
<file path=[Content_Types].xml><?xml version="1.0" encoding="utf-8"?>
<Types xmlns="http://schemas.openxmlformats.org/package/2006/content-types">
  <Default Extension="jpe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diagrams/data1.xml" ContentType="application/vnd.openxmlformats-officedocument.drawingml.diagramData+xml"/>
  <Override PartName="/ppt/diagrams/layout1.xml" ContentType="application/vnd.openxmlformats-officedocument.drawingml.diagramLayout+xml"/>
  <Override PartName="/ppt/diagrams/quickStyle1.xml" ContentType="application/vnd.openxmlformats-officedocument.drawingml.diagramStyle+xml"/>
  <Override PartName="/ppt/diagrams/colors1.xml" ContentType="application/vnd.openxmlformats-officedocument.drawingml.diagramColors+xml"/>
  <Override PartName="/ppt/diagrams/drawing1.xml" ContentType="application/vnd.ms-office.drawingml.diagramDrawing+xml"/>
  <Override PartName="/ppt/ink/ink1.xml" ContentType="application/inkml+xml"/>
  <Override PartName="/ppt/ink/ink2.xml" ContentType="application/inkml+xml"/>
  <Override PartName="/ppt/ink/ink3.xml" ContentType="application/inkml+xml"/>
  <Override PartName="/ppt/ink/ink4.xml" ContentType="application/inkml+xml"/>
  <Override PartName="/ppt/ink/ink5.xml" ContentType="application/inkml+xml"/>
  <Override PartName="/ppt/ink/ink6.xml" ContentType="application/inkml+xml"/>
  <Override PartName="/ppt/ink/ink7.xml" ContentType="application/inkml+xml"/>
  <Override PartName="/ppt/ink/ink8.xml" ContentType="application/inkml+xml"/>
  <Override PartName="/ppt/ink/ink9.xml" ContentType="application/inkml+xml"/>
  <Override PartName="/ppt/ink/ink10.xml" ContentType="application/inkml+xml"/>
  <Override PartName="/ppt/ink/ink11.xml" ContentType="application/inkml+xml"/>
  <Override PartName="/ppt/ink/ink12.xml" ContentType="application/inkml+xml"/>
  <Override PartName="/ppt/ink/ink13.xml" ContentType="application/inkml+xml"/>
  <Override PartName="/ppt/ink/ink14.xml" ContentType="application/inkml+xml"/>
  <Override PartName="/ppt/ink/ink15.xml" ContentType="application/inkml+xml"/>
  <Override PartName="/ppt/ink/ink16.xml" ContentType="application/inkml+xml"/>
  <Override PartName="/ppt/diagrams/data2.xml" ContentType="application/vnd.openxmlformats-officedocument.drawingml.diagramData+xml"/>
  <Override PartName="/ppt/diagrams/layout2.xml" ContentType="application/vnd.openxmlformats-officedocument.drawingml.diagramLayout+xml"/>
  <Override PartName="/ppt/diagrams/quickStyle2.xml" ContentType="application/vnd.openxmlformats-officedocument.drawingml.diagramStyle+xml"/>
  <Override PartName="/ppt/diagrams/colors2.xml" ContentType="application/vnd.openxmlformats-officedocument.drawingml.diagramColors+xml"/>
  <Override PartName="/ppt/diagrams/drawing2.xml" ContentType="application/vnd.ms-office.drawingml.diagramDrawing+xml"/>
  <Override PartName="/ppt/revisionInfo.xml" ContentType="application/vnd.ms-powerpoint.revisioninfo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sldIdLst>
    <p:sldId id="256" r:id="rId2"/>
    <p:sldId id="258" r:id="rId3"/>
    <p:sldId id="257" r:id="rId4"/>
    <p:sldId id="259" r:id="rId5"/>
    <p:sldId id="267" r:id="rId6"/>
    <p:sldId id="268" r:id="rId7"/>
    <p:sldId id="269" r:id="rId8"/>
    <p:sldId id="270" r:id="rId9"/>
    <p:sldId id="271" r:id="rId10"/>
    <p:sldId id="272" r:id="rId11"/>
    <p:sldId id="273" r:id="rId12"/>
    <p:sldId id="276" r:id="rId13"/>
    <p:sldId id="279" r:id="rId14"/>
    <p:sldId id="280" r:id="rId15"/>
    <p:sldId id="281" r:id="rId16"/>
    <p:sldId id="261" r:id="rId17"/>
    <p:sldId id="262" r:id="rId18"/>
    <p:sldId id="263" r:id="rId19"/>
    <p:sldId id="264" r:id="rId20"/>
    <p:sldId id="265" r:id="rId21"/>
    <p:sldId id="266" r:id="rId22"/>
    <p:sldId id="260" r:id="rId23"/>
  </p:sldIdLst>
  <p:sldSz cx="12192000" cy="6858000"/>
  <p:notesSz cx="6858000" cy="9144000"/>
  <p:defaultTextStyle>
    <a:defPPr>
      <a:defRPr lang="fi-FI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00000000-0000-0000-0000-000000000000}" v="840" dt="2026-09-28T13:41:35.898"/>
    <p1510:client id="{BF7530F1-46E6-0242-E5D0-F98AA82DFFB5}" v="165" dt="2026-09-28T13:18:21.619"/>
  </p1510:revLst>
</p1510:revInfo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Normaali tyyli 2 - Korostus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8EC20E35-A176-4012-BC5E-935CFFF8708E}" styleName="Medium Style 3">
    <a:wholeTbl>
      <a:tcTxStyle>
        <a:fontRef idx="minor"/>
        <a:schemeClr val="dk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25400" cmpd="sng">
              <a:solidFill>
                <a:schemeClr val="dk1"/>
              </a:solidFill>
            </a:ln>
          </a:top>
          <a:bottom>
            <a:ln w="25400" cmpd="sng">
              <a:solidFill>
                <a:schemeClr val="dk1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lt1"/>
          </a:solidFill>
        </a:fill>
      </a:tcStyle>
    </a:wholeTbl>
    <a:band1H>
      <a:tcStyle>
        <a:tcBdr/>
        <a:fill>
          <a:solidFill>
            <a:schemeClr val="dk1">
              <a:tint val="20000"/>
            </a:schemeClr>
          </a:solidFill>
        </a:fill>
      </a:tcStyle>
    </a:band1H>
    <a:band1V>
      <a:tcStyle>
        <a:tcBdr/>
        <a:fill>
          <a:solidFill>
            <a:schemeClr val="dk1">
              <a:tint val="20000"/>
            </a:schemeClr>
          </a:solidFill>
        </a:fill>
      </a:tcStyle>
    </a:band1V>
    <a:lastCol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dk1"/>
          </a:solidFill>
        </a:fill>
      </a:tcStyle>
    </a:lastCol>
    <a:firstCol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dk1"/>
          </a:solidFill>
        </a:fill>
      </a:tcStyle>
    </a:firstCol>
    <a:lastRow>
      <a:tcTxStyle b="on"/>
      <a:tcStyle>
        <a:tcBdr>
          <a:top>
            <a:ln w="50800" cmpd="dbl">
              <a:solidFill>
                <a:schemeClr val="dk1"/>
              </a:solidFill>
            </a:ln>
          </a:top>
        </a:tcBdr>
        <a:fill>
          <a:solidFill>
            <a:schemeClr val="lt1"/>
          </a:solidFill>
        </a:fill>
      </a:tcStyle>
    </a:lastRow>
    <a:seCell>
      <a:tcTxStyle b="on">
        <a:fontRef idx="minor">
          <a:scrgbClr r="0" g="0" b="0"/>
        </a:fontRef>
        <a:schemeClr val="dk1"/>
      </a:tcTxStyle>
      <a:tcStyle>
        <a:tcBdr/>
      </a:tcStyle>
    </a:seCell>
    <a:swCell>
      <a:tcTxStyle b="on">
        <a:fontRef idx="minor">
          <a:scrgbClr r="0" g="0" b="0"/>
        </a:fontRef>
        <a:schemeClr val="dk1"/>
      </a:tcTxStyle>
      <a:tcStyle>
        <a:tcBdr/>
      </a:tcStyle>
    </a:swCell>
    <a:firstRow>
      <a:tcTxStyle b="on">
        <a:fontRef idx="minor">
          <a:scrgbClr r="0" g="0" b="0"/>
        </a:fontRef>
        <a:schemeClr val="lt1"/>
      </a:tcTxStyle>
      <a:tcStyle>
        <a:tcBdr>
          <a:bottom>
            <a:ln w="25400" cmpd="sng">
              <a:solidFill>
                <a:schemeClr val="dk1"/>
              </a:solidFill>
            </a:ln>
          </a:bottom>
        </a:tcBdr>
        <a:fill>
          <a:solidFill>
            <a:schemeClr val="dk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20016" autoAdjust="0"/>
    <p:restoredTop sz="94660"/>
  </p:normalViewPr>
  <p:slideViewPr>
    <p:cSldViewPr snapToGrid="0">
      <p:cViewPr varScale="1">
        <p:scale>
          <a:sx n="76" d="100"/>
          <a:sy n="76" d="100"/>
        </p:scale>
        <p:origin x="90" y="798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theme" Target="theme/theme1.xml"/><Relationship Id="rId3" Type="http://schemas.openxmlformats.org/officeDocument/2006/relationships/slide" Target="slides/slide2.xml"/><Relationship Id="rId21" Type="http://schemas.openxmlformats.org/officeDocument/2006/relationships/slide" Target="slides/slide20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viewProps" Target="viewProps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presProps" Target="presProps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microsoft.com/office/2015/10/relationships/revisionInfo" Target="revisionInfo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tableStyles" Target="tableStyles.xml"/></Relationships>
</file>

<file path=ppt/diagrams/colors1.xml><?xml version="1.0" encoding="utf-8"?>
<dgm:colorsDef xmlns:dgm="http://schemas.openxmlformats.org/drawingml/2006/diagram" xmlns:a="http://schemas.openxmlformats.org/drawingml/2006/main" uniqueId="urn:microsoft.com/office/officeart/2005/8/colors/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2.xml><?xml version="1.0" encoding="utf-8"?>
<dgm:colorsDef xmlns:dgm="http://schemas.openxmlformats.org/drawingml/2006/diagram" xmlns:a="http://schemas.openxmlformats.org/drawingml/2006/main" uniqueId="urn:microsoft.com/office/officeart/2005/8/colors/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data1.xml><?xml version="1.0" encoding="utf-8"?>
<dgm:dataModel xmlns:dgm="http://schemas.openxmlformats.org/drawingml/2006/diagram" xmlns:a="http://schemas.openxmlformats.org/drawingml/2006/main">
  <dgm:ptLst>
    <dgm:pt modelId="{809A932C-2D23-4008-8659-F6546CF2BEA6}" type="doc">
      <dgm:prSet loTypeId="urn:microsoft.com/office/officeart/2005/8/layout/vList2" loCatId="list" qsTypeId="urn:microsoft.com/office/officeart/2005/8/quickstyle/simple4" qsCatId="simple" csTypeId="urn:microsoft.com/office/officeart/2005/8/colors/colorful2" csCatId="colorful" phldr="1"/>
      <dgm:spPr/>
      <dgm:t>
        <a:bodyPr/>
        <a:lstStyle/>
        <a:p>
          <a:endParaRPr lang="en-US"/>
        </a:p>
      </dgm:t>
    </dgm:pt>
    <dgm:pt modelId="{FDACCDB7-64E7-4C35-B21D-0815827876E2}">
      <dgm:prSet/>
      <dgm:spPr/>
      <dgm:t>
        <a:bodyPr/>
        <a:lstStyle/>
        <a:p>
          <a:pPr algn="l">
            <a:lnSpc>
              <a:spcPct val="90000"/>
            </a:lnSpc>
          </a:pPr>
          <a:r>
            <a:rPr lang="fi-FI" sz="2100" dirty="0">
              <a:solidFill>
                <a:srgbClr val="FFFFFF"/>
              </a:solidFill>
              <a:latin typeface="Aptos" panose="02110004020202020204"/>
              <a:ea typeface="+mn-ea"/>
              <a:cs typeface="+mn-cs"/>
            </a:rPr>
            <a:t>PEDANET : Notre </a:t>
          </a:r>
          <a:r>
            <a:rPr lang="fi-FI" sz="2100" dirty="0" err="1">
              <a:solidFill>
                <a:srgbClr val="FFFFFF"/>
              </a:solidFill>
              <a:latin typeface="Aptos" panose="02110004020202020204"/>
              <a:ea typeface="+mn-ea"/>
              <a:cs typeface="+mn-cs"/>
            </a:rPr>
            <a:t>mot</a:t>
          </a:r>
          <a:r>
            <a:rPr lang="fi-FI" sz="2100" dirty="0">
              <a:solidFill>
                <a:srgbClr val="FFFFFF"/>
              </a:solidFill>
              <a:latin typeface="Aptos" panose="02110004020202020204"/>
              <a:ea typeface="+mn-ea"/>
              <a:cs typeface="+mn-cs"/>
            </a:rPr>
            <a:t> de </a:t>
          </a:r>
          <a:r>
            <a:rPr lang="fi-FI" sz="2100" dirty="0" err="1">
              <a:solidFill>
                <a:srgbClr val="FFFFFF"/>
              </a:solidFill>
              <a:latin typeface="Aptos" panose="02110004020202020204"/>
              <a:ea typeface="+mn-ea"/>
              <a:cs typeface="+mn-cs"/>
            </a:rPr>
            <a:t>passe</a:t>
          </a:r>
          <a:r>
            <a:rPr lang="fi-FI" sz="2100" dirty="0">
              <a:solidFill>
                <a:srgbClr val="FFFFFF"/>
              </a:solidFill>
              <a:latin typeface="Aptos" panose="02110004020202020204"/>
              <a:ea typeface="+mn-ea"/>
              <a:cs typeface="+mn-cs"/>
            </a:rPr>
            <a:t> : Lune26-27</a:t>
          </a:r>
          <a:endParaRPr lang="en-US" sz="2100" dirty="0">
            <a:solidFill>
              <a:srgbClr val="FFFFFF"/>
            </a:solidFill>
            <a:latin typeface="Aptos" panose="02110004020202020204"/>
            <a:ea typeface="+mn-ea"/>
            <a:cs typeface="+mn-cs"/>
          </a:endParaRPr>
        </a:p>
      </dgm:t>
    </dgm:pt>
    <dgm:pt modelId="{CB043E6A-76B8-4A05-9760-6C86C5AF51C2}" type="parTrans" cxnId="{6CD5A98A-9F61-4C15-A364-5A3D7F1E336C}">
      <dgm:prSet/>
      <dgm:spPr/>
      <dgm:t>
        <a:bodyPr/>
        <a:lstStyle/>
        <a:p>
          <a:endParaRPr lang="en-US"/>
        </a:p>
      </dgm:t>
    </dgm:pt>
    <dgm:pt modelId="{6A4DE931-CBDA-44B7-B70F-BF2182BD15B7}" type="sibTrans" cxnId="{6CD5A98A-9F61-4C15-A364-5A3D7F1E336C}">
      <dgm:prSet/>
      <dgm:spPr/>
      <dgm:t>
        <a:bodyPr/>
        <a:lstStyle/>
        <a:p>
          <a:endParaRPr lang="en-US"/>
        </a:p>
      </dgm:t>
    </dgm:pt>
    <dgm:pt modelId="{7D00231F-ACC2-449A-AAE9-9714A2B3788B}">
      <dgm:prSet/>
      <dgm:spPr/>
      <dgm:t>
        <a:bodyPr/>
        <a:lstStyle/>
        <a:p>
          <a:pPr algn="l">
            <a:lnSpc>
              <a:spcPct val="90000"/>
            </a:lnSpc>
          </a:pPr>
          <a:r>
            <a:rPr lang="fi-FI" sz="2100" dirty="0">
              <a:solidFill>
                <a:srgbClr val="FFFFFF"/>
              </a:solidFill>
              <a:latin typeface="Aptos"/>
              <a:ea typeface="+mn-ea"/>
              <a:cs typeface="+mn-cs"/>
            </a:rPr>
            <a:t>Une </a:t>
          </a:r>
          <a:r>
            <a:rPr lang="fi-FI" sz="2100" dirty="0" err="1">
              <a:solidFill>
                <a:srgbClr val="FFFFFF"/>
              </a:solidFill>
              <a:latin typeface="Aptos"/>
              <a:ea typeface="+mn-ea"/>
              <a:cs typeface="+mn-cs"/>
            </a:rPr>
            <a:t>charmante</a:t>
          </a:r>
          <a:r>
            <a:rPr lang="fi-FI" sz="2100" dirty="0">
              <a:solidFill>
                <a:srgbClr val="FFFFFF"/>
              </a:solidFill>
              <a:latin typeface="Aptos"/>
              <a:ea typeface="+mn-ea"/>
              <a:cs typeface="+mn-cs"/>
            </a:rPr>
            <a:t> </a:t>
          </a:r>
          <a:r>
            <a:rPr lang="fi-FI" sz="2100" dirty="0" err="1">
              <a:solidFill>
                <a:srgbClr val="FFFFFF"/>
              </a:solidFill>
              <a:latin typeface="Aptos"/>
              <a:ea typeface="+mn-ea"/>
              <a:cs typeface="+mn-cs"/>
            </a:rPr>
            <a:t>petite</a:t>
          </a:r>
          <a:r>
            <a:rPr lang="fi-FI" sz="2100" dirty="0">
              <a:solidFill>
                <a:srgbClr val="FFFFFF"/>
              </a:solidFill>
              <a:latin typeface="Aptos"/>
              <a:ea typeface="+mn-ea"/>
              <a:cs typeface="+mn-cs"/>
            </a:rPr>
            <a:t> </a:t>
          </a:r>
          <a:r>
            <a:rPr lang="fi-FI" sz="2100" dirty="0" err="1">
              <a:solidFill>
                <a:srgbClr val="FFFFFF"/>
              </a:solidFill>
              <a:latin typeface="Aptos"/>
              <a:ea typeface="+mn-ea"/>
              <a:cs typeface="+mn-cs"/>
            </a:rPr>
            <a:t>amie</a:t>
          </a:r>
          <a:r>
            <a:rPr lang="fi-FI" sz="2100" dirty="0">
              <a:solidFill>
                <a:srgbClr val="FFFFFF"/>
              </a:solidFill>
              <a:latin typeface="Aptos"/>
              <a:ea typeface="+mn-ea"/>
              <a:cs typeface="+mn-cs"/>
            </a:rPr>
            <a:t>... </a:t>
          </a:r>
          <a:r>
            <a:rPr lang="fi-FI" sz="2100" dirty="0" err="1">
              <a:solidFill>
                <a:srgbClr val="FFFFFF"/>
              </a:solidFill>
              <a:latin typeface="Aptos"/>
              <a:ea typeface="+mn-ea"/>
              <a:cs typeface="+mn-cs"/>
            </a:rPr>
            <a:t>page</a:t>
          </a:r>
          <a:r>
            <a:rPr lang="fi-FI" sz="2100" dirty="0">
              <a:solidFill>
                <a:srgbClr val="FFFFFF"/>
              </a:solidFill>
              <a:latin typeface="Aptos"/>
              <a:ea typeface="+mn-ea"/>
              <a:cs typeface="+mn-cs"/>
            </a:rPr>
            <a:t> 29 </a:t>
          </a:r>
          <a:r>
            <a:rPr lang="fi-FI" sz="2100" dirty="0" err="1">
              <a:solidFill>
                <a:srgbClr val="FFFFFF"/>
              </a:solidFill>
              <a:latin typeface="Aptos"/>
              <a:ea typeface="+mn-ea"/>
              <a:cs typeface="+mn-cs"/>
            </a:rPr>
            <a:t>sur</a:t>
          </a:r>
          <a:r>
            <a:rPr lang="fi-FI" sz="2100" dirty="0">
              <a:solidFill>
                <a:srgbClr val="FFFFFF"/>
              </a:solidFill>
              <a:latin typeface="Aptos"/>
              <a:ea typeface="+mn-ea"/>
              <a:cs typeface="+mn-cs"/>
            </a:rPr>
            <a:t> </a:t>
          </a:r>
          <a:r>
            <a:rPr lang="fi-FI" sz="2100" dirty="0" err="1">
              <a:solidFill>
                <a:srgbClr val="FFFFFF"/>
              </a:solidFill>
              <a:latin typeface="Aptos"/>
              <a:ea typeface="+mn-ea"/>
              <a:cs typeface="+mn-cs"/>
            </a:rPr>
            <a:t>le</a:t>
          </a:r>
          <a:r>
            <a:rPr lang="fi-FI" sz="2100" dirty="0">
              <a:solidFill>
                <a:srgbClr val="FFFFFF"/>
              </a:solidFill>
              <a:latin typeface="Aptos"/>
              <a:ea typeface="+mn-ea"/>
              <a:cs typeface="+mn-cs"/>
            </a:rPr>
            <a:t> </a:t>
          </a:r>
          <a:r>
            <a:rPr lang="fi-FI" sz="2100" dirty="0" err="1">
              <a:solidFill>
                <a:srgbClr val="FFFFFF"/>
              </a:solidFill>
              <a:latin typeface="Aptos"/>
              <a:ea typeface="+mn-ea"/>
              <a:cs typeface="+mn-cs"/>
            </a:rPr>
            <a:t>vieux</a:t>
          </a:r>
          <a:r>
            <a:rPr lang="fi-FI" sz="2100" dirty="0">
              <a:solidFill>
                <a:srgbClr val="FFFFFF"/>
              </a:solidFill>
              <a:latin typeface="Aptos"/>
              <a:ea typeface="+mn-ea"/>
              <a:cs typeface="+mn-cs"/>
            </a:rPr>
            <a:t> </a:t>
          </a:r>
          <a:r>
            <a:rPr lang="fi-FI" sz="2100" dirty="0" err="1">
              <a:solidFill>
                <a:srgbClr val="FFFFFF"/>
              </a:solidFill>
              <a:latin typeface="Aptos"/>
              <a:ea typeface="+mn-ea"/>
              <a:cs typeface="+mn-cs"/>
            </a:rPr>
            <a:t>manuel</a:t>
          </a:r>
          <a:r>
            <a:rPr lang="fi-FI" sz="2100" dirty="0">
              <a:solidFill>
                <a:srgbClr val="FFFFFF"/>
              </a:solidFill>
              <a:latin typeface="Aptos"/>
              <a:ea typeface="+mn-ea"/>
              <a:cs typeface="+mn-cs"/>
            </a:rPr>
            <a:t>.</a:t>
          </a:r>
          <a:endParaRPr lang="en-US" sz="2100" dirty="0">
            <a:solidFill>
              <a:srgbClr val="FFFFFF"/>
            </a:solidFill>
            <a:latin typeface="Aptos"/>
            <a:ea typeface="+mn-ea"/>
            <a:cs typeface="+mn-cs"/>
          </a:endParaRPr>
        </a:p>
      </dgm:t>
    </dgm:pt>
    <dgm:pt modelId="{199BE44D-A6DA-4956-A8FD-7402131F6FC1}" type="parTrans" cxnId="{9F256AAC-9EC6-4F10-B571-A5176850B76D}">
      <dgm:prSet/>
      <dgm:spPr/>
      <dgm:t>
        <a:bodyPr/>
        <a:lstStyle/>
        <a:p>
          <a:endParaRPr lang="en-US"/>
        </a:p>
      </dgm:t>
    </dgm:pt>
    <dgm:pt modelId="{2875FF22-6724-4611-989F-E55ADD602B2B}" type="sibTrans" cxnId="{9F256AAC-9EC6-4F10-B571-A5176850B76D}">
      <dgm:prSet/>
      <dgm:spPr/>
      <dgm:t>
        <a:bodyPr/>
        <a:lstStyle/>
        <a:p>
          <a:endParaRPr lang="en-US"/>
        </a:p>
      </dgm:t>
    </dgm:pt>
    <dgm:pt modelId="{14AE2F99-0424-4CF9-8870-2F39AE0C4738}">
      <dgm:prSet/>
      <dgm:spPr/>
      <dgm:t>
        <a:bodyPr/>
        <a:lstStyle/>
        <a:p>
          <a:pPr algn="l">
            <a:lnSpc>
              <a:spcPct val="90000"/>
            </a:lnSpc>
          </a:pPr>
          <a:r>
            <a:rPr lang="fr-RE" sz="2100" b="1" dirty="0">
              <a:solidFill>
                <a:srgbClr val="FFFFFF"/>
              </a:solidFill>
              <a:latin typeface="Aptos" panose="02110004020202020204"/>
              <a:ea typeface="+mn-ea"/>
              <a:cs typeface="+mn-cs"/>
            </a:rPr>
            <a:t>Questions de conversation : Les qualités et les défauts.</a:t>
          </a:r>
          <a:endParaRPr lang="en-US" sz="2100" dirty="0">
            <a:solidFill>
              <a:srgbClr val="FFFFFF"/>
            </a:solidFill>
            <a:latin typeface="Aptos" panose="02110004020202020204"/>
            <a:ea typeface="+mn-ea"/>
            <a:cs typeface="+mn-cs"/>
          </a:endParaRPr>
        </a:p>
      </dgm:t>
    </dgm:pt>
    <dgm:pt modelId="{74841F40-9B54-4981-B8EC-7C40658C58FB}" type="parTrans" cxnId="{EBAC38C6-C713-4BE4-9ACE-FE228433E961}">
      <dgm:prSet/>
      <dgm:spPr/>
      <dgm:t>
        <a:bodyPr/>
        <a:lstStyle/>
        <a:p>
          <a:endParaRPr lang="en-US"/>
        </a:p>
      </dgm:t>
    </dgm:pt>
    <dgm:pt modelId="{C1FE2991-7112-4DB9-8DF2-AD06C386B7EE}" type="sibTrans" cxnId="{EBAC38C6-C713-4BE4-9ACE-FE228433E961}">
      <dgm:prSet/>
      <dgm:spPr/>
      <dgm:t>
        <a:bodyPr/>
        <a:lstStyle/>
        <a:p>
          <a:endParaRPr lang="en-US"/>
        </a:p>
      </dgm:t>
    </dgm:pt>
    <dgm:pt modelId="{754F83F2-D164-44E8-8519-DFD54ACBF5C3}">
      <dgm:prSet/>
      <dgm:spPr/>
      <dgm:t>
        <a:bodyPr/>
        <a:lstStyle/>
        <a:p>
          <a:pPr algn="l">
            <a:lnSpc>
              <a:spcPct val="90000"/>
            </a:lnSpc>
          </a:pPr>
          <a:r>
            <a:rPr lang="fi-FI" sz="2100" dirty="0" err="1">
              <a:solidFill>
                <a:srgbClr val="FFFFFF"/>
              </a:solidFill>
              <a:latin typeface="Aptos" panose="02110004020202020204"/>
              <a:ea typeface="+mn-ea"/>
              <a:cs typeface="+mn-cs"/>
            </a:rPr>
            <a:t>Jeu</a:t>
          </a:r>
          <a:r>
            <a:rPr lang="fi-FI" sz="2100" dirty="0">
              <a:solidFill>
                <a:srgbClr val="FFFFFF"/>
              </a:solidFill>
              <a:latin typeface="Aptos" panose="02110004020202020204"/>
              <a:ea typeface="+mn-ea"/>
              <a:cs typeface="+mn-cs"/>
            </a:rPr>
            <a:t> </a:t>
          </a:r>
          <a:r>
            <a:rPr lang="fi-FI" sz="2100" dirty="0" err="1">
              <a:solidFill>
                <a:srgbClr val="FFFFFF"/>
              </a:solidFill>
              <a:latin typeface="Aptos" panose="02110004020202020204"/>
              <a:ea typeface="+mn-ea"/>
              <a:cs typeface="+mn-cs"/>
            </a:rPr>
            <a:t>méli</a:t>
          </a:r>
          <a:r>
            <a:rPr lang="fi-FI" sz="2100" dirty="0">
              <a:solidFill>
                <a:srgbClr val="FFFFFF"/>
              </a:solidFill>
              <a:latin typeface="Aptos" panose="02110004020202020204"/>
              <a:ea typeface="+mn-ea"/>
              <a:cs typeface="+mn-cs"/>
            </a:rPr>
            <a:t>- </a:t>
          </a:r>
          <a:r>
            <a:rPr lang="fi-FI" sz="2100" dirty="0" err="1">
              <a:solidFill>
                <a:srgbClr val="FFFFFF"/>
              </a:solidFill>
              <a:latin typeface="Aptos" panose="02110004020202020204"/>
              <a:ea typeface="+mn-ea"/>
              <a:cs typeface="+mn-cs"/>
            </a:rPr>
            <a:t>mélo</a:t>
          </a:r>
          <a:r>
            <a:rPr lang="fi-FI" sz="2100" dirty="0">
              <a:solidFill>
                <a:srgbClr val="FFFFFF"/>
              </a:solidFill>
              <a:latin typeface="Aptos" panose="02110004020202020204"/>
              <a:ea typeface="+mn-ea"/>
              <a:cs typeface="+mn-cs"/>
            </a:rPr>
            <a:t> </a:t>
          </a:r>
          <a:r>
            <a:rPr lang="fi-FI" sz="2100" dirty="0" err="1">
              <a:solidFill>
                <a:srgbClr val="FFFFFF"/>
              </a:solidFill>
              <a:latin typeface="Aptos" panose="02110004020202020204"/>
              <a:ea typeface="+mn-ea"/>
              <a:cs typeface="+mn-cs"/>
            </a:rPr>
            <a:t>révision</a:t>
          </a:r>
          <a:r>
            <a:rPr lang="fi-FI" sz="2100" dirty="0">
              <a:solidFill>
                <a:srgbClr val="FFFFFF"/>
              </a:solidFill>
              <a:latin typeface="Aptos" panose="02110004020202020204"/>
              <a:ea typeface="+mn-ea"/>
              <a:cs typeface="+mn-cs"/>
            </a:rPr>
            <a:t> des </a:t>
          </a:r>
          <a:r>
            <a:rPr lang="fi-FI" sz="2100" dirty="0" err="1">
              <a:solidFill>
                <a:srgbClr val="FFFFFF"/>
              </a:solidFill>
              <a:latin typeface="Aptos" panose="02110004020202020204"/>
              <a:ea typeface="+mn-ea"/>
              <a:cs typeface="+mn-cs"/>
            </a:rPr>
            <a:t>mots</a:t>
          </a:r>
          <a:r>
            <a:rPr lang="fi-FI" sz="2100" dirty="0">
              <a:solidFill>
                <a:srgbClr val="FFFFFF"/>
              </a:solidFill>
              <a:latin typeface="Aptos" panose="02110004020202020204"/>
              <a:ea typeface="+mn-ea"/>
              <a:cs typeface="+mn-cs"/>
            </a:rPr>
            <a:t> de la </a:t>
          </a:r>
          <a:r>
            <a:rPr lang="fi-FI" sz="2100" dirty="0" err="1">
              <a:solidFill>
                <a:srgbClr val="FFFFFF"/>
              </a:solidFill>
              <a:latin typeface="Aptos" panose="02110004020202020204"/>
              <a:ea typeface="+mn-ea"/>
              <a:cs typeface="+mn-cs"/>
            </a:rPr>
            <a:t>maison</a:t>
          </a:r>
          <a:r>
            <a:rPr lang="fi-FI" sz="2100" dirty="0">
              <a:solidFill>
                <a:srgbClr val="FFFFFF"/>
              </a:solidFill>
              <a:latin typeface="Aptos" panose="02110004020202020204"/>
              <a:ea typeface="+mn-ea"/>
              <a:cs typeface="+mn-cs"/>
            </a:rPr>
            <a:t>, </a:t>
          </a:r>
          <a:r>
            <a:rPr lang="fi-FI" sz="2100" dirty="0" err="1">
              <a:solidFill>
                <a:srgbClr val="FFFFFF"/>
              </a:solidFill>
              <a:latin typeface="Aptos" panose="02110004020202020204"/>
              <a:ea typeface="+mn-ea"/>
              <a:cs typeface="+mn-cs"/>
            </a:rPr>
            <a:t>les</a:t>
          </a:r>
          <a:r>
            <a:rPr lang="fi-FI" sz="2100" dirty="0">
              <a:solidFill>
                <a:srgbClr val="FFFFFF"/>
              </a:solidFill>
              <a:latin typeface="Aptos" panose="02110004020202020204"/>
              <a:ea typeface="+mn-ea"/>
              <a:cs typeface="+mn-cs"/>
            </a:rPr>
            <a:t> </a:t>
          </a:r>
          <a:r>
            <a:rPr lang="fi-FI" sz="2100" dirty="0" err="1">
              <a:solidFill>
                <a:srgbClr val="FFFFFF"/>
              </a:solidFill>
              <a:latin typeface="Aptos" panose="02110004020202020204"/>
              <a:ea typeface="+mn-ea"/>
              <a:cs typeface="+mn-cs"/>
            </a:rPr>
            <a:t>meubles</a:t>
          </a:r>
          <a:r>
            <a:rPr lang="fi-FI" sz="2100" dirty="0">
              <a:solidFill>
                <a:srgbClr val="FFFFFF"/>
              </a:solidFill>
              <a:latin typeface="Aptos" panose="02110004020202020204"/>
              <a:ea typeface="+mn-ea"/>
              <a:cs typeface="+mn-cs"/>
            </a:rPr>
            <a:t>.</a:t>
          </a:r>
          <a:endParaRPr lang="en-US" sz="2100" dirty="0">
            <a:solidFill>
              <a:srgbClr val="FFFFFF"/>
            </a:solidFill>
            <a:latin typeface="Aptos" panose="02110004020202020204"/>
            <a:ea typeface="+mn-ea"/>
            <a:cs typeface="+mn-cs"/>
          </a:endParaRPr>
        </a:p>
      </dgm:t>
    </dgm:pt>
    <dgm:pt modelId="{D3B88FB9-1F87-48B4-93CD-8FBEC934B02E}" type="parTrans" cxnId="{3414053C-E2F9-4262-86D2-6970D5C66DF0}">
      <dgm:prSet/>
      <dgm:spPr/>
      <dgm:t>
        <a:bodyPr/>
        <a:lstStyle/>
        <a:p>
          <a:endParaRPr lang="en-US"/>
        </a:p>
      </dgm:t>
    </dgm:pt>
    <dgm:pt modelId="{866C18A0-B5CC-48CF-8C37-6A66F45A7190}" type="sibTrans" cxnId="{3414053C-E2F9-4262-86D2-6970D5C66DF0}">
      <dgm:prSet/>
      <dgm:spPr/>
      <dgm:t>
        <a:bodyPr/>
        <a:lstStyle/>
        <a:p>
          <a:endParaRPr lang="en-US"/>
        </a:p>
      </dgm:t>
    </dgm:pt>
    <dgm:pt modelId="{460EDEF7-2134-4BE4-AF56-925AB81F208E}">
      <dgm:prSet phldrT="[Teksti]" phldr="0"/>
      <dgm:spPr/>
      <dgm:t>
        <a:bodyPr/>
        <a:lstStyle/>
        <a:p>
          <a:pPr algn="l" rtl="0">
            <a:lnSpc>
              <a:spcPct val="90000"/>
            </a:lnSpc>
          </a:pPr>
          <a:r>
            <a:rPr lang="en-US" sz="2100" b="0" dirty="0">
              <a:solidFill>
                <a:srgbClr val="FFFFFF"/>
              </a:solidFill>
              <a:latin typeface="Aptos"/>
              <a:ea typeface="+mn-ea"/>
              <a:cs typeface="+mn-cs"/>
            </a:rPr>
            <a:t>Qualités / Défauts.</a:t>
          </a:r>
          <a:endParaRPr lang="fi-FI" sz="2100" b="0" dirty="0">
            <a:solidFill>
              <a:srgbClr val="FFFFFF"/>
            </a:solidFill>
            <a:latin typeface="Aptos"/>
            <a:ea typeface="+mn-ea"/>
            <a:cs typeface="+mn-cs"/>
          </a:endParaRPr>
        </a:p>
      </dgm:t>
    </dgm:pt>
    <dgm:pt modelId="{D2203EC6-CB05-4BA1-9510-915596AB3E38}" type="parTrans" cxnId="{9BBA9969-6212-427A-9830-D1A5A5D784E5}">
      <dgm:prSet/>
      <dgm:spPr/>
    </dgm:pt>
    <dgm:pt modelId="{0A03AAA4-1378-4FB2-84E4-80851750FE42}" type="sibTrans" cxnId="{9BBA9969-6212-427A-9830-D1A5A5D784E5}">
      <dgm:prSet/>
      <dgm:spPr/>
    </dgm:pt>
    <dgm:pt modelId="{653109D4-3ACC-4D9B-802F-51EF8413A31F}">
      <dgm:prSet phldrT="[Teksti]" phldr="0"/>
      <dgm:spPr/>
      <dgm:t>
        <a:bodyPr/>
        <a:lstStyle/>
        <a:p>
          <a:pPr algn="l" rtl="0">
            <a:lnSpc>
              <a:spcPct val="90000"/>
            </a:lnSpc>
          </a:pPr>
          <a:r>
            <a:rPr lang="fr-MC" sz="2100" b="0" dirty="0">
              <a:solidFill>
                <a:srgbClr val="FFFFFF"/>
              </a:solidFill>
              <a:latin typeface="Aptos Display"/>
              <a:ea typeface="+mn-ea"/>
              <a:cs typeface="+mn-cs"/>
            </a:rPr>
            <a:t>Relevez dans les deux dialogues les qualités et les défauts que vous entendez exercice 1 page 31.</a:t>
          </a:r>
          <a:endParaRPr lang="en-US" sz="2100" b="0" dirty="0">
            <a:solidFill>
              <a:srgbClr val="FFFFFF"/>
            </a:solidFill>
            <a:latin typeface="Aptos Display"/>
            <a:ea typeface="+mn-ea"/>
            <a:cs typeface="+mn-cs"/>
          </a:endParaRPr>
        </a:p>
      </dgm:t>
    </dgm:pt>
    <dgm:pt modelId="{41BAA9A1-10BE-4BF0-835F-495009A8D20B}" type="parTrans" cxnId="{E399304C-7D15-454E-9B0D-42511A212F94}">
      <dgm:prSet/>
      <dgm:spPr/>
    </dgm:pt>
    <dgm:pt modelId="{CB7B9B2F-D889-4962-B155-DF1C1DD76515}" type="sibTrans" cxnId="{E399304C-7D15-454E-9B0D-42511A212F94}">
      <dgm:prSet/>
      <dgm:spPr/>
    </dgm:pt>
    <dgm:pt modelId="{AEBB97E4-1BD1-4343-BAE7-7C37B861363E}" type="pres">
      <dgm:prSet presAssocID="{809A932C-2D23-4008-8659-F6546CF2BEA6}" presName="linear" presStyleCnt="0">
        <dgm:presLayoutVars>
          <dgm:animLvl val="lvl"/>
          <dgm:resizeHandles val="exact"/>
        </dgm:presLayoutVars>
      </dgm:prSet>
      <dgm:spPr/>
    </dgm:pt>
    <dgm:pt modelId="{5325C570-ECD0-4E8F-9C61-A6F9813650F4}" type="pres">
      <dgm:prSet presAssocID="{FDACCDB7-64E7-4C35-B21D-0815827876E2}" presName="parentText" presStyleLbl="node1" presStyleIdx="0" presStyleCnt="6">
        <dgm:presLayoutVars>
          <dgm:chMax val="0"/>
          <dgm:bulletEnabled val="1"/>
        </dgm:presLayoutVars>
      </dgm:prSet>
      <dgm:spPr/>
    </dgm:pt>
    <dgm:pt modelId="{C2F0AAA8-25A5-4984-9205-23EC79B06FC9}" type="pres">
      <dgm:prSet presAssocID="{6A4DE931-CBDA-44B7-B70F-BF2182BD15B7}" presName="spacer" presStyleCnt="0"/>
      <dgm:spPr/>
    </dgm:pt>
    <dgm:pt modelId="{7DC0B8ED-50CB-49A2-8386-7EE5D5E59203}" type="pres">
      <dgm:prSet presAssocID="{7D00231F-ACC2-449A-AAE9-9714A2B3788B}" presName="parentText" presStyleLbl="node1" presStyleIdx="1" presStyleCnt="6">
        <dgm:presLayoutVars>
          <dgm:chMax val="0"/>
          <dgm:bulletEnabled val="1"/>
        </dgm:presLayoutVars>
      </dgm:prSet>
      <dgm:spPr/>
    </dgm:pt>
    <dgm:pt modelId="{01A23C48-B318-4419-99DA-0B3A8696D8CC}" type="pres">
      <dgm:prSet presAssocID="{2875FF22-6724-4611-989F-E55ADD602B2B}" presName="spacer" presStyleCnt="0"/>
      <dgm:spPr/>
    </dgm:pt>
    <dgm:pt modelId="{D8B93793-EFBB-484A-B1AA-28984C8E1A3E}" type="pres">
      <dgm:prSet presAssocID="{460EDEF7-2134-4BE4-AF56-925AB81F208E}" presName="parentText" presStyleLbl="node1" presStyleIdx="2" presStyleCnt="6">
        <dgm:presLayoutVars>
          <dgm:chMax val="0"/>
          <dgm:bulletEnabled val="1"/>
        </dgm:presLayoutVars>
      </dgm:prSet>
      <dgm:spPr/>
    </dgm:pt>
    <dgm:pt modelId="{09C50448-DE54-426B-AAD9-02647F9F419C}" type="pres">
      <dgm:prSet presAssocID="{0A03AAA4-1378-4FB2-84E4-80851750FE42}" presName="spacer" presStyleCnt="0"/>
      <dgm:spPr/>
    </dgm:pt>
    <dgm:pt modelId="{200588D9-0C61-4571-A734-CF2C851C5A36}" type="pres">
      <dgm:prSet presAssocID="{653109D4-3ACC-4D9B-802F-51EF8413A31F}" presName="parentText" presStyleLbl="node1" presStyleIdx="3" presStyleCnt="6">
        <dgm:presLayoutVars>
          <dgm:chMax val="0"/>
          <dgm:bulletEnabled val="1"/>
        </dgm:presLayoutVars>
      </dgm:prSet>
      <dgm:spPr/>
    </dgm:pt>
    <dgm:pt modelId="{F66CB202-2361-440A-89F8-9BE5E6EC4B9E}" type="pres">
      <dgm:prSet presAssocID="{CB7B9B2F-D889-4962-B155-DF1C1DD76515}" presName="spacer" presStyleCnt="0"/>
      <dgm:spPr/>
    </dgm:pt>
    <dgm:pt modelId="{09987E15-209D-46E1-A233-766D4E9385C5}" type="pres">
      <dgm:prSet presAssocID="{14AE2F99-0424-4CF9-8870-2F39AE0C4738}" presName="parentText" presStyleLbl="node1" presStyleIdx="4" presStyleCnt="6">
        <dgm:presLayoutVars>
          <dgm:chMax val="0"/>
          <dgm:bulletEnabled val="1"/>
        </dgm:presLayoutVars>
      </dgm:prSet>
      <dgm:spPr/>
    </dgm:pt>
    <dgm:pt modelId="{F6C3BA64-17ED-4268-9C9B-4C76D57475F0}" type="pres">
      <dgm:prSet presAssocID="{C1FE2991-7112-4DB9-8DF2-AD06C386B7EE}" presName="spacer" presStyleCnt="0"/>
      <dgm:spPr/>
    </dgm:pt>
    <dgm:pt modelId="{63B00B6A-0C5A-4814-BF13-E0F451017264}" type="pres">
      <dgm:prSet presAssocID="{754F83F2-D164-44E8-8519-DFD54ACBF5C3}" presName="parentText" presStyleLbl="node1" presStyleIdx="5" presStyleCnt="6">
        <dgm:presLayoutVars>
          <dgm:chMax val="0"/>
          <dgm:bulletEnabled val="1"/>
        </dgm:presLayoutVars>
      </dgm:prSet>
      <dgm:spPr/>
    </dgm:pt>
  </dgm:ptLst>
  <dgm:cxnLst>
    <dgm:cxn modelId="{72BA4314-B102-4770-8FBD-0171621D4965}" type="presOf" srcId="{FDACCDB7-64E7-4C35-B21D-0815827876E2}" destId="{5325C570-ECD0-4E8F-9C61-A6F9813650F4}" srcOrd="0" destOrd="0" presId="urn:microsoft.com/office/officeart/2005/8/layout/vList2"/>
    <dgm:cxn modelId="{7F33C517-717F-408C-82ED-E4ADEB37B64B}" type="presOf" srcId="{7D00231F-ACC2-449A-AAE9-9714A2B3788B}" destId="{7DC0B8ED-50CB-49A2-8386-7EE5D5E59203}" srcOrd="0" destOrd="0" presId="urn:microsoft.com/office/officeart/2005/8/layout/vList2"/>
    <dgm:cxn modelId="{3414053C-E2F9-4262-86D2-6970D5C66DF0}" srcId="{809A932C-2D23-4008-8659-F6546CF2BEA6}" destId="{754F83F2-D164-44E8-8519-DFD54ACBF5C3}" srcOrd="5" destOrd="0" parTransId="{D3B88FB9-1F87-48B4-93CD-8FBEC934B02E}" sibTransId="{866C18A0-B5CC-48CF-8C37-6A66F45A7190}"/>
    <dgm:cxn modelId="{E41E0767-F976-4046-BC77-711B183659BF}" type="presOf" srcId="{754F83F2-D164-44E8-8519-DFD54ACBF5C3}" destId="{63B00B6A-0C5A-4814-BF13-E0F451017264}" srcOrd="0" destOrd="0" presId="urn:microsoft.com/office/officeart/2005/8/layout/vList2"/>
    <dgm:cxn modelId="{9BBA9969-6212-427A-9830-D1A5A5D784E5}" srcId="{809A932C-2D23-4008-8659-F6546CF2BEA6}" destId="{460EDEF7-2134-4BE4-AF56-925AB81F208E}" srcOrd="2" destOrd="0" parTransId="{D2203EC6-CB05-4BA1-9510-915596AB3E38}" sibTransId="{0A03AAA4-1378-4FB2-84E4-80851750FE42}"/>
    <dgm:cxn modelId="{E399304C-7D15-454E-9B0D-42511A212F94}" srcId="{809A932C-2D23-4008-8659-F6546CF2BEA6}" destId="{653109D4-3ACC-4D9B-802F-51EF8413A31F}" srcOrd="3" destOrd="0" parTransId="{41BAA9A1-10BE-4BF0-835F-495009A8D20B}" sibTransId="{CB7B9B2F-D889-4962-B155-DF1C1DD76515}"/>
    <dgm:cxn modelId="{6CD5A98A-9F61-4C15-A364-5A3D7F1E336C}" srcId="{809A932C-2D23-4008-8659-F6546CF2BEA6}" destId="{FDACCDB7-64E7-4C35-B21D-0815827876E2}" srcOrd="0" destOrd="0" parTransId="{CB043E6A-76B8-4A05-9760-6C86C5AF51C2}" sibTransId="{6A4DE931-CBDA-44B7-B70F-BF2182BD15B7}"/>
    <dgm:cxn modelId="{A0D5C9A2-6DF4-432F-A473-51F804AA8586}" type="presOf" srcId="{14AE2F99-0424-4CF9-8870-2F39AE0C4738}" destId="{09987E15-209D-46E1-A233-766D4E9385C5}" srcOrd="0" destOrd="0" presId="urn:microsoft.com/office/officeart/2005/8/layout/vList2"/>
    <dgm:cxn modelId="{9F256AAC-9EC6-4F10-B571-A5176850B76D}" srcId="{809A932C-2D23-4008-8659-F6546CF2BEA6}" destId="{7D00231F-ACC2-449A-AAE9-9714A2B3788B}" srcOrd="1" destOrd="0" parTransId="{199BE44D-A6DA-4956-A8FD-7402131F6FC1}" sibTransId="{2875FF22-6724-4611-989F-E55ADD602B2B}"/>
    <dgm:cxn modelId="{9E42DEB0-7D85-461B-A972-FA8CF7F3C766}" type="presOf" srcId="{809A932C-2D23-4008-8659-F6546CF2BEA6}" destId="{AEBB97E4-1BD1-4343-BAE7-7C37B861363E}" srcOrd="0" destOrd="0" presId="urn:microsoft.com/office/officeart/2005/8/layout/vList2"/>
    <dgm:cxn modelId="{7FD596C5-3CA9-44F9-81A4-6FEA81C9BC92}" type="presOf" srcId="{653109D4-3ACC-4D9B-802F-51EF8413A31F}" destId="{200588D9-0C61-4571-A734-CF2C851C5A36}" srcOrd="0" destOrd="0" presId="urn:microsoft.com/office/officeart/2005/8/layout/vList2"/>
    <dgm:cxn modelId="{EBAC38C6-C713-4BE4-9ACE-FE228433E961}" srcId="{809A932C-2D23-4008-8659-F6546CF2BEA6}" destId="{14AE2F99-0424-4CF9-8870-2F39AE0C4738}" srcOrd="4" destOrd="0" parTransId="{74841F40-9B54-4981-B8EC-7C40658C58FB}" sibTransId="{C1FE2991-7112-4DB9-8DF2-AD06C386B7EE}"/>
    <dgm:cxn modelId="{376A98F0-F424-4C96-A196-C1DF04B2F654}" type="presOf" srcId="{460EDEF7-2134-4BE4-AF56-925AB81F208E}" destId="{D8B93793-EFBB-484A-B1AA-28984C8E1A3E}" srcOrd="0" destOrd="0" presId="urn:microsoft.com/office/officeart/2005/8/layout/vList2"/>
    <dgm:cxn modelId="{5D14ED49-43BF-4E95-A773-53A8E782EFFC}" type="presParOf" srcId="{AEBB97E4-1BD1-4343-BAE7-7C37B861363E}" destId="{5325C570-ECD0-4E8F-9C61-A6F9813650F4}" srcOrd="0" destOrd="0" presId="urn:microsoft.com/office/officeart/2005/8/layout/vList2"/>
    <dgm:cxn modelId="{1A4F4867-A45F-4713-B376-C598079E1B04}" type="presParOf" srcId="{AEBB97E4-1BD1-4343-BAE7-7C37B861363E}" destId="{C2F0AAA8-25A5-4984-9205-23EC79B06FC9}" srcOrd="1" destOrd="0" presId="urn:microsoft.com/office/officeart/2005/8/layout/vList2"/>
    <dgm:cxn modelId="{D4FB2481-61F4-4E4F-B154-B294C3436CE0}" type="presParOf" srcId="{AEBB97E4-1BD1-4343-BAE7-7C37B861363E}" destId="{7DC0B8ED-50CB-49A2-8386-7EE5D5E59203}" srcOrd="2" destOrd="0" presId="urn:microsoft.com/office/officeart/2005/8/layout/vList2"/>
    <dgm:cxn modelId="{029E46F7-8D2B-4EC4-996B-8726348027A4}" type="presParOf" srcId="{AEBB97E4-1BD1-4343-BAE7-7C37B861363E}" destId="{01A23C48-B318-4419-99DA-0B3A8696D8CC}" srcOrd="3" destOrd="0" presId="urn:microsoft.com/office/officeart/2005/8/layout/vList2"/>
    <dgm:cxn modelId="{E9FFF878-CAF2-4E82-8EDA-DA55E4CAECB8}" type="presParOf" srcId="{AEBB97E4-1BD1-4343-BAE7-7C37B861363E}" destId="{D8B93793-EFBB-484A-B1AA-28984C8E1A3E}" srcOrd="4" destOrd="0" presId="urn:microsoft.com/office/officeart/2005/8/layout/vList2"/>
    <dgm:cxn modelId="{A376FDA4-E5BB-494D-84CE-416529E33F90}" type="presParOf" srcId="{AEBB97E4-1BD1-4343-BAE7-7C37B861363E}" destId="{09C50448-DE54-426B-AAD9-02647F9F419C}" srcOrd="5" destOrd="0" presId="urn:microsoft.com/office/officeart/2005/8/layout/vList2"/>
    <dgm:cxn modelId="{BC7B5F37-CA37-4AEB-B167-9FC2D57CD285}" type="presParOf" srcId="{AEBB97E4-1BD1-4343-BAE7-7C37B861363E}" destId="{200588D9-0C61-4571-A734-CF2C851C5A36}" srcOrd="6" destOrd="0" presId="urn:microsoft.com/office/officeart/2005/8/layout/vList2"/>
    <dgm:cxn modelId="{51D73DF0-EFF3-4A47-A765-E56AD8BD474A}" type="presParOf" srcId="{AEBB97E4-1BD1-4343-BAE7-7C37B861363E}" destId="{F66CB202-2361-440A-89F8-9BE5E6EC4B9E}" srcOrd="7" destOrd="0" presId="urn:microsoft.com/office/officeart/2005/8/layout/vList2"/>
    <dgm:cxn modelId="{DA43F3CF-5C37-4B27-B497-671254BA8618}" type="presParOf" srcId="{AEBB97E4-1BD1-4343-BAE7-7C37B861363E}" destId="{09987E15-209D-46E1-A233-766D4E9385C5}" srcOrd="8" destOrd="0" presId="urn:microsoft.com/office/officeart/2005/8/layout/vList2"/>
    <dgm:cxn modelId="{44A4BB1C-B8E0-4F84-88D5-3A78F5254FFB}" type="presParOf" srcId="{AEBB97E4-1BD1-4343-BAE7-7C37B861363E}" destId="{F6C3BA64-17ED-4268-9C9B-4C76D57475F0}" srcOrd="9" destOrd="0" presId="urn:microsoft.com/office/officeart/2005/8/layout/vList2"/>
    <dgm:cxn modelId="{F713CEF4-4C84-4AE7-BBA2-5E412CD05AB6}" type="presParOf" srcId="{AEBB97E4-1BD1-4343-BAE7-7C37B861363E}" destId="{63B00B6A-0C5A-4814-BF13-E0F451017264}" srcOrd="10" destOrd="0" presId="urn:microsoft.com/office/officeart/2005/8/layout/vList2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2.xml><?xml version="1.0" encoding="utf-8"?>
<dgm:dataModel xmlns:dgm="http://schemas.openxmlformats.org/drawingml/2006/diagram" xmlns:a="http://schemas.openxmlformats.org/drawingml/2006/main">
  <dgm:ptLst>
    <dgm:pt modelId="{68BD65EC-4166-4CC1-856B-4FBA02A0AECB}" type="doc">
      <dgm:prSet loTypeId="urn:microsoft.com/office/officeart/2008/layout/LinedList" loCatId="list" qsTypeId="urn:microsoft.com/office/officeart/2005/8/quickstyle/simple1" qsCatId="simple" csTypeId="urn:microsoft.com/office/officeart/2005/8/colors/colorful2" csCatId="colorful"/>
      <dgm:spPr/>
      <dgm:t>
        <a:bodyPr/>
        <a:lstStyle/>
        <a:p>
          <a:endParaRPr lang="en-US"/>
        </a:p>
      </dgm:t>
    </dgm:pt>
    <dgm:pt modelId="{301EA447-CAD7-4927-9737-88FFD1BAC8CD}">
      <dgm:prSet/>
      <dgm:spPr/>
      <dgm:t>
        <a:bodyPr/>
        <a:lstStyle/>
        <a:p>
          <a:r>
            <a:rPr lang="fi-FI" b="1"/>
            <a:t>Sympathique</a:t>
          </a:r>
          <a:endParaRPr lang="en-US"/>
        </a:p>
      </dgm:t>
    </dgm:pt>
    <dgm:pt modelId="{8B48A2BB-8299-40EA-AFE0-C656A42E5A62}" type="parTrans" cxnId="{C645F910-EF16-4036-B371-C6655535A7D5}">
      <dgm:prSet/>
      <dgm:spPr/>
      <dgm:t>
        <a:bodyPr/>
        <a:lstStyle/>
        <a:p>
          <a:endParaRPr lang="en-US"/>
        </a:p>
      </dgm:t>
    </dgm:pt>
    <dgm:pt modelId="{ECEDE93A-65B8-4F5F-BB75-F57B953E1F75}" type="sibTrans" cxnId="{C645F910-EF16-4036-B371-C6655535A7D5}">
      <dgm:prSet/>
      <dgm:spPr/>
      <dgm:t>
        <a:bodyPr/>
        <a:lstStyle/>
        <a:p>
          <a:endParaRPr lang="en-US"/>
        </a:p>
      </dgm:t>
    </dgm:pt>
    <dgm:pt modelId="{BD109D84-E50E-424A-83D9-537ADD612AAE}">
      <dgm:prSet/>
      <dgm:spPr/>
      <dgm:t>
        <a:bodyPr/>
        <a:lstStyle/>
        <a:p>
          <a:r>
            <a:rPr lang="fi-FI" b="1"/>
            <a:t>Gai</a:t>
          </a:r>
          <a:endParaRPr lang="en-US"/>
        </a:p>
      </dgm:t>
    </dgm:pt>
    <dgm:pt modelId="{4E24744B-82E9-4661-AC3B-EBF58A27DB83}" type="parTrans" cxnId="{D2E278C2-0ADD-4AA5-8C47-548DC745AF67}">
      <dgm:prSet/>
      <dgm:spPr/>
      <dgm:t>
        <a:bodyPr/>
        <a:lstStyle/>
        <a:p>
          <a:endParaRPr lang="en-US"/>
        </a:p>
      </dgm:t>
    </dgm:pt>
    <dgm:pt modelId="{810B0D1F-63A1-4E46-9A63-3EAC077011E8}" type="sibTrans" cxnId="{D2E278C2-0ADD-4AA5-8C47-548DC745AF67}">
      <dgm:prSet/>
      <dgm:spPr/>
      <dgm:t>
        <a:bodyPr/>
        <a:lstStyle/>
        <a:p>
          <a:endParaRPr lang="en-US"/>
        </a:p>
      </dgm:t>
    </dgm:pt>
    <dgm:pt modelId="{CD8D7DBF-E63D-4924-A3F7-163E5EF6524B}">
      <dgm:prSet/>
      <dgm:spPr/>
      <dgm:t>
        <a:bodyPr/>
        <a:lstStyle/>
        <a:p>
          <a:r>
            <a:rPr lang="fi-FI" b="1"/>
            <a:t>Dynamique</a:t>
          </a:r>
          <a:endParaRPr lang="en-US"/>
        </a:p>
      </dgm:t>
    </dgm:pt>
    <dgm:pt modelId="{15FCC177-59A5-4CCA-842C-1A92D65F6B71}" type="parTrans" cxnId="{A864DB6C-F066-4AB5-B5EB-70037C2141D3}">
      <dgm:prSet/>
      <dgm:spPr/>
      <dgm:t>
        <a:bodyPr/>
        <a:lstStyle/>
        <a:p>
          <a:endParaRPr lang="en-US"/>
        </a:p>
      </dgm:t>
    </dgm:pt>
    <dgm:pt modelId="{CF39D29F-5997-4CB4-A890-086B7A2E9BFE}" type="sibTrans" cxnId="{A864DB6C-F066-4AB5-B5EB-70037C2141D3}">
      <dgm:prSet/>
      <dgm:spPr/>
      <dgm:t>
        <a:bodyPr/>
        <a:lstStyle/>
        <a:p>
          <a:endParaRPr lang="en-US"/>
        </a:p>
      </dgm:t>
    </dgm:pt>
    <dgm:pt modelId="{10470BE5-64D9-47CD-9A49-70F5CC63328D}">
      <dgm:prSet/>
      <dgm:spPr/>
      <dgm:t>
        <a:bodyPr/>
        <a:lstStyle/>
        <a:p>
          <a:r>
            <a:rPr lang="fi-FI" b="1"/>
            <a:t>Gentil</a:t>
          </a:r>
          <a:endParaRPr lang="en-US"/>
        </a:p>
      </dgm:t>
    </dgm:pt>
    <dgm:pt modelId="{3FECE5C2-E7E4-4A5B-9ECD-384CD27E10A2}" type="parTrans" cxnId="{D80F885F-3A9F-4988-93B8-EB54A8D013C5}">
      <dgm:prSet/>
      <dgm:spPr/>
      <dgm:t>
        <a:bodyPr/>
        <a:lstStyle/>
        <a:p>
          <a:endParaRPr lang="en-US"/>
        </a:p>
      </dgm:t>
    </dgm:pt>
    <dgm:pt modelId="{A0A98733-0272-4F70-A0B2-17FFCCA31D3F}" type="sibTrans" cxnId="{D80F885F-3A9F-4988-93B8-EB54A8D013C5}">
      <dgm:prSet/>
      <dgm:spPr/>
      <dgm:t>
        <a:bodyPr/>
        <a:lstStyle/>
        <a:p>
          <a:endParaRPr lang="en-US"/>
        </a:p>
      </dgm:t>
    </dgm:pt>
    <dgm:pt modelId="{54466D03-00CC-42F4-986D-584E55F82DEC}">
      <dgm:prSet/>
      <dgm:spPr/>
      <dgm:t>
        <a:bodyPr/>
        <a:lstStyle/>
        <a:p>
          <a:r>
            <a:rPr lang="fi-FI" b="1"/>
            <a:t>Calme</a:t>
          </a:r>
          <a:endParaRPr lang="en-US"/>
        </a:p>
      </dgm:t>
    </dgm:pt>
    <dgm:pt modelId="{B3377E77-73C3-4D05-AC9D-3779C02332AB}" type="parTrans" cxnId="{75BE0519-9D2D-4298-97D8-2F2E20E390F2}">
      <dgm:prSet/>
      <dgm:spPr/>
      <dgm:t>
        <a:bodyPr/>
        <a:lstStyle/>
        <a:p>
          <a:endParaRPr lang="en-US"/>
        </a:p>
      </dgm:t>
    </dgm:pt>
    <dgm:pt modelId="{9123B0F2-B304-49DC-8A6D-EBF064EA50EB}" type="sibTrans" cxnId="{75BE0519-9D2D-4298-97D8-2F2E20E390F2}">
      <dgm:prSet/>
      <dgm:spPr/>
      <dgm:t>
        <a:bodyPr/>
        <a:lstStyle/>
        <a:p>
          <a:endParaRPr lang="en-US"/>
        </a:p>
      </dgm:t>
    </dgm:pt>
    <dgm:pt modelId="{2F7CF6F8-D539-48D4-A28D-AF12B6F97621}">
      <dgm:prSet/>
      <dgm:spPr/>
      <dgm:t>
        <a:bodyPr/>
        <a:lstStyle/>
        <a:p>
          <a:r>
            <a:rPr lang="fi-FI" b="1"/>
            <a:t>Courageux</a:t>
          </a:r>
          <a:endParaRPr lang="en-US"/>
        </a:p>
      </dgm:t>
    </dgm:pt>
    <dgm:pt modelId="{B552183F-F5EF-48C2-BB7D-F1EBF08FE5E7}" type="parTrans" cxnId="{03A1CF67-ED7C-4584-8AC9-6A3B72EBA992}">
      <dgm:prSet/>
      <dgm:spPr/>
      <dgm:t>
        <a:bodyPr/>
        <a:lstStyle/>
        <a:p>
          <a:endParaRPr lang="en-US"/>
        </a:p>
      </dgm:t>
    </dgm:pt>
    <dgm:pt modelId="{DD91B811-9EB3-4556-87AD-A1ABA41F9E72}" type="sibTrans" cxnId="{03A1CF67-ED7C-4584-8AC9-6A3B72EBA992}">
      <dgm:prSet/>
      <dgm:spPr/>
      <dgm:t>
        <a:bodyPr/>
        <a:lstStyle/>
        <a:p>
          <a:endParaRPr lang="en-US"/>
        </a:p>
      </dgm:t>
    </dgm:pt>
    <dgm:pt modelId="{E078AA3D-855C-4572-B4F0-304572A951AF}">
      <dgm:prSet/>
      <dgm:spPr/>
      <dgm:t>
        <a:bodyPr/>
        <a:lstStyle/>
        <a:p>
          <a:r>
            <a:rPr lang="fi-FI" b="1"/>
            <a:t>Naturel</a:t>
          </a:r>
          <a:endParaRPr lang="en-US"/>
        </a:p>
      </dgm:t>
    </dgm:pt>
    <dgm:pt modelId="{55B4C627-0AC7-4F8B-9ECF-DB071432062B}" type="parTrans" cxnId="{76A86831-0EDC-4BEF-8C9C-51D2D9E991E1}">
      <dgm:prSet/>
      <dgm:spPr/>
      <dgm:t>
        <a:bodyPr/>
        <a:lstStyle/>
        <a:p>
          <a:endParaRPr lang="en-US"/>
        </a:p>
      </dgm:t>
    </dgm:pt>
    <dgm:pt modelId="{1D22B40F-C9AA-40C6-93E7-CF999223DA7D}" type="sibTrans" cxnId="{76A86831-0EDC-4BEF-8C9C-51D2D9E991E1}">
      <dgm:prSet/>
      <dgm:spPr/>
      <dgm:t>
        <a:bodyPr/>
        <a:lstStyle/>
        <a:p>
          <a:endParaRPr lang="en-US"/>
        </a:p>
      </dgm:t>
    </dgm:pt>
    <dgm:pt modelId="{BBF7F69B-566C-4342-9A70-936DDFFAE99F}">
      <dgm:prSet/>
      <dgm:spPr/>
      <dgm:t>
        <a:bodyPr/>
        <a:lstStyle/>
        <a:p>
          <a:r>
            <a:rPr lang="fi-FI" b="1"/>
            <a:t>Franc</a:t>
          </a:r>
          <a:endParaRPr lang="en-US"/>
        </a:p>
      </dgm:t>
    </dgm:pt>
    <dgm:pt modelId="{D73C150B-5DB9-4324-B456-76D028EA50FD}" type="parTrans" cxnId="{8A6D70DE-9E8F-46F2-B885-4F8D8C39A21A}">
      <dgm:prSet/>
      <dgm:spPr/>
      <dgm:t>
        <a:bodyPr/>
        <a:lstStyle/>
        <a:p>
          <a:endParaRPr lang="en-US"/>
        </a:p>
      </dgm:t>
    </dgm:pt>
    <dgm:pt modelId="{24642033-593A-465C-9B92-BFC00C1E6A32}" type="sibTrans" cxnId="{8A6D70DE-9E8F-46F2-B885-4F8D8C39A21A}">
      <dgm:prSet/>
      <dgm:spPr/>
      <dgm:t>
        <a:bodyPr/>
        <a:lstStyle/>
        <a:p>
          <a:endParaRPr lang="en-US"/>
        </a:p>
      </dgm:t>
    </dgm:pt>
    <dgm:pt modelId="{0ACECAD7-89B7-4A63-A466-DAE242030340}">
      <dgm:prSet/>
      <dgm:spPr/>
      <dgm:t>
        <a:bodyPr/>
        <a:lstStyle/>
        <a:p>
          <a:r>
            <a:rPr lang="fi-FI" b="1"/>
            <a:t>Ouvert</a:t>
          </a:r>
          <a:endParaRPr lang="en-US"/>
        </a:p>
      </dgm:t>
    </dgm:pt>
    <dgm:pt modelId="{D62EDB32-AE46-450D-B04E-AF9FB40B3057}" type="parTrans" cxnId="{48CD2BB8-C34F-4533-BE2A-959E9E3A6DA2}">
      <dgm:prSet/>
      <dgm:spPr/>
      <dgm:t>
        <a:bodyPr/>
        <a:lstStyle/>
        <a:p>
          <a:endParaRPr lang="en-US"/>
        </a:p>
      </dgm:t>
    </dgm:pt>
    <dgm:pt modelId="{B322B4C7-713F-426F-826A-8C6AC8DA0AC2}" type="sibTrans" cxnId="{48CD2BB8-C34F-4533-BE2A-959E9E3A6DA2}">
      <dgm:prSet/>
      <dgm:spPr/>
      <dgm:t>
        <a:bodyPr/>
        <a:lstStyle/>
        <a:p>
          <a:endParaRPr lang="en-US"/>
        </a:p>
      </dgm:t>
    </dgm:pt>
    <dgm:pt modelId="{97CED367-B2C3-4305-8939-30E65F4D739F}">
      <dgm:prSet/>
      <dgm:spPr/>
      <dgm:t>
        <a:bodyPr/>
        <a:lstStyle/>
        <a:p>
          <a:r>
            <a:rPr lang="fi-FI" b="1"/>
            <a:t>Drôle</a:t>
          </a:r>
          <a:endParaRPr lang="en-US"/>
        </a:p>
      </dgm:t>
    </dgm:pt>
    <dgm:pt modelId="{0CB42939-370B-472F-9D6E-C9A228C9AEB8}" type="parTrans" cxnId="{B1441687-2DA1-4D1B-9684-DD57AEDF9859}">
      <dgm:prSet/>
      <dgm:spPr/>
      <dgm:t>
        <a:bodyPr/>
        <a:lstStyle/>
        <a:p>
          <a:endParaRPr lang="en-US"/>
        </a:p>
      </dgm:t>
    </dgm:pt>
    <dgm:pt modelId="{65493BF4-AA17-45CC-88AB-D0DB98695D89}" type="sibTrans" cxnId="{B1441687-2DA1-4D1B-9684-DD57AEDF9859}">
      <dgm:prSet/>
      <dgm:spPr/>
      <dgm:t>
        <a:bodyPr/>
        <a:lstStyle/>
        <a:p>
          <a:endParaRPr lang="en-US"/>
        </a:p>
      </dgm:t>
    </dgm:pt>
    <dgm:pt modelId="{5C4FDCD0-09A3-4B50-8F73-E34A7E4F0688}">
      <dgm:prSet/>
      <dgm:spPr/>
      <dgm:t>
        <a:bodyPr/>
        <a:lstStyle/>
        <a:p>
          <a:r>
            <a:rPr lang="fi-FI" b="1"/>
            <a:t>À l'aise</a:t>
          </a:r>
          <a:endParaRPr lang="en-US"/>
        </a:p>
      </dgm:t>
    </dgm:pt>
    <dgm:pt modelId="{A8C053C2-5937-4A34-B20A-80CC13D59505}" type="parTrans" cxnId="{4F6818D2-443A-4D03-9281-E69B8582904A}">
      <dgm:prSet/>
      <dgm:spPr/>
      <dgm:t>
        <a:bodyPr/>
        <a:lstStyle/>
        <a:p>
          <a:endParaRPr lang="en-US"/>
        </a:p>
      </dgm:t>
    </dgm:pt>
    <dgm:pt modelId="{D4F941D4-D00F-4AEC-92B1-4505FA9FEBB2}" type="sibTrans" cxnId="{4F6818D2-443A-4D03-9281-E69B8582904A}">
      <dgm:prSet/>
      <dgm:spPr/>
      <dgm:t>
        <a:bodyPr/>
        <a:lstStyle/>
        <a:p>
          <a:endParaRPr lang="en-US"/>
        </a:p>
      </dgm:t>
    </dgm:pt>
    <dgm:pt modelId="{7432AC1D-A288-4331-B089-C42A76EE4F95}">
      <dgm:prSet/>
      <dgm:spPr/>
      <dgm:t>
        <a:bodyPr/>
        <a:lstStyle/>
        <a:p>
          <a:r>
            <a:rPr lang="fi-FI" b="1"/>
            <a:t>Beau</a:t>
          </a:r>
          <a:endParaRPr lang="en-US"/>
        </a:p>
      </dgm:t>
    </dgm:pt>
    <dgm:pt modelId="{2B227E58-7BE3-40CB-9899-8BF257770E58}" type="parTrans" cxnId="{33DD57B6-AD7B-4476-B945-EF276CFCBC88}">
      <dgm:prSet/>
      <dgm:spPr/>
      <dgm:t>
        <a:bodyPr/>
        <a:lstStyle/>
        <a:p>
          <a:endParaRPr lang="en-US"/>
        </a:p>
      </dgm:t>
    </dgm:pt>
    <dgm:pt modelId="{0CC48836-F48F-4D71-811F-66BE3F048CEA}" type="sibTrans" cxnId="{33DD57B6-AD7B-4476-B945-EF276CFCBC88}">
      <dgm:prSet/>
      <dgm:spPr/>
      <dgm:t>
        <a:bodyPr/>
        <a:lstStyle/>
        <a:p>
          <a:endParaRPr lang="en-US"/>
        </a:p>
      </dgm:t>
    </dgm:pt>
    <dgm:pt modelId="{6365A0EB-042E-46DF-A8ED-38CAA1865FFB}">
      <dgm:prSet/>
      <dgm:spPr/>
      <dgm:t>
        <a:bodyPr/>
        <a:lstStyle/>
        <a:p>
          <a:r>
            <a:rPr lang="fi-FI" b="1"/>
            <a:t>Intelligent</a:t>
          </a:r>
          <a:endParaRPr lang="en-US"/>
        </a:p>
      </dgm:t>
    </dgm:pt>
    <dgm:pt modelId="{CDD740EA-412B-43C5-968D-0404221F1AE0}" type="parTrans" cxnId="{823ECC37-D5A0-40B4-8873-3200548A8C56}">
      <dgm:prSet/>
      <dgm:spPr/>
      <dgm:t>
        <a:bodyPr/>
        <a:lstStyle/>
        <a:p>
          <a:endParaRPr lang="en-US"/>
        </a:p>
      </dgm:t>
    </dgm:pt>
    <dgm:pt modelId="{6DE0BC74-E6B2-4C90-851A-9701C147AD8C}" type="sibTrans" cxnId="{823ECC37-D5A0-40B4-8873-3200548A8C56}">
      <dgm:prSet/>
      <dgm:spPr/>
      <dgm:t>
        <a:bodyPr/>
        <a:lstStyle/>
        <a:p>
          <a:endParaRPr lang="en-US"/>
        </a:p>
      </dgm:t>
    </dgm:pt>
    <dgm:pt modelId="{488E3036-18C5-47AE-8506-A827F4F0D31E}">
      <dgm:prSet/>
      <dgm:spPr/>
      <dgm:t>
        <a:bodyPr/>
        <a:lstStyle/>
        <a:p>
          <a:r>
            <a:rPr lang="fi-FI" b="1"/>
            <a:t>Sérieux</a:t>
          </a:r>
          <a:endParaRPr lang="en-US"/>
        </a:p>
      </dgm:t>
    </dgm:pt>
    <dgm:pt modelId="{14AA31FB-CD91-433F-9AC9-593F0B736958}" type="parTrans" cxnId="{07F86CE4-A1D7-4ECF-B3CE-A5C4DF424A6E}">
      <dgm:prSet/>
      <dgm:spPr/>
      <dgm:t>
        <a:bodyPr/>
        <a:lstStyle/>
        <a:p>
          <a:endParaRPr lang="en-US"/>
        </a:p>
      </dgm:t>
    </dgm:pt>
    <dgm:pt modelId="{BB138734-D095-4C95-A734-7A02BD10FA68}" type="sibTrans" cxnId="{07F86CE4-A1D7-4ECF-B3CE-A5C4DF424A6E}">
      <dgm:prSet/>
      <dgm:spPr/>
      <dgm:t>
        <a:bodyPr/>
        <a:lstStyle/>
        <a:p>
          <a:endParaRPr lang="en-US"/>
        </a:p>
      </dgm:t>
    </dgm:pt>
    <dgm:pt modelId="{282ED050-EA54-4949-9D8F-8C3F26C50E3F}">
      <dgm:prSet/>
      <dgm:spPr/>
      <dgm:t>
        <a:bodyPr/>
        <a:lstStyle/>
        <a:p>
          <a:r>
            <a:rPr lang="fi-FI" b="1"/>
            <a:t>Agréable</a:t>
          </a:r>
          <a:endParaRPr lang="en-US"/>
        </a:p>
      </dgm:t>
    </dgm:pt>
    <dgm:pt modelId="{03492B2B-9292-4A39-AC43-45934D01589F}" type="parTrans" cxnId="{527BCC7F-6EBB-40BA-96B0-9C1C4B1C97A9}">
      <dgm:prSet/>
      <dgm:spPr/>
      <dgm:t>
        <a:bodyPr/>
        <a:lstStyle/>
        <a:p>
          <a:endParaRPr lang="en-US"/>
        </a:p>
      </dgm:t>
    </dgm:pt>
    <dgm:pt modelId="{165C92DA-227D-4859-BD22-CA4A462B7D7F}" type="sibTrans" cxnId="{527BCC7F-6EBB-40BA-96B0-9C1C4B1C97A9}">
      <dgm:prSet/>
      <dgm:spPr/>
      <dgm:t>
        <a:bodyPr/>
        <a:lstStyle/>
        <a:p>
          <a:endParaRPr lang="en-US"/>
        </a:p>
      </dgm:t>
    </dgm:pt>
    <dgm:pt modelId="{665A574F-9F9D-4FCB-8BE3-47EB04D5B680}">
      <dgm:prSet/>
      <dgm:spPr/>
      <dgm:t>
        <a:bodyPr/>
        <a:lstStyle/>
        <a:p>
          <a:r>
            <a:rPr lang="fi-FI" b="1"/>
            <a:t>Réservé</a:t>
          </a:r>
          <a:endParaRPr lang="en-US"/>
        </a:p>
      </dgm:t>
    </dgm:pt>
    <dgm:pt modelId="{1A75296C-D885-4F80-BD61-778A499B1E49}" type="parTrans" cxnId="{41234944-B597-4BF8-BD33-3657F1906695}">
      <dgm:prSet/>
      <dgm:spPr/>
      <dgm:t>
        <a:bodyPr/>
        <a:lstStyle/>
        <a:p>
          <a:endParaRPr lang="en-US"/>
        </a:p>
      </dgm:t>
    </dgm:pt>
    <dgm:pt modelId="{9018682F-4542-4185-B134-4638343CAA99}" type="sibTrans" cxnId="{41234944-B597-4BF8-BD33-3657F1906695}">
      <dgm:prSet/>
      <dgm:spPr/>
      <dgm:t>
        <a:bodyPr/>
        <a:lstStyle/>
        <a:p>
          <a:endParaRPr lang="en-US"/>
        </a:p>
      </dgm:t>
    </dgm:pt>
    <dgm:pt modelId="{DE766680-E366-4E9C-87DE-0CA5674D41F6}">
      <dgm:prSet/>
      <dgm:spPr/>
      <dgm:t>
        <a:bodyPr/>
        <a:lstStyle/>
        <a:p>
          <a:r>
            <a:rPr lang="fi-FI" b="1"/>
            <a:t>Modeste</a:t>
          </a:r>
          <a:endParaRPr lang="en-US"/>
        </a:p>
      </dgm:t>
    </dgm:pt>
    <dgm:pt modelId="{E5927145-77BC-4F02-84EB-1B367068AB00}" type="parTrans" cxnId="{2C77E4D5-D4D0-4F2C-A9C7-97D64F543385}">
      <dgm:prSet/>
      <dgm:spPr/>
      <dgm:t>
        <a:bodyPr/>
        <a:lstStyle/>
        <a:p>
          <a:endParaRPr lang="en-US"/>
        </a:p>
      </dgm:t>
    </dgm:pt>
    <dgm:pt modelId="{6BD05513-AE17-4566-A0D5-0A7A25C1C295}" type="sibTrans" cxnId="{2C77E4D5-D4D0-4F2C-A9C7-97D64F543385}">
      <dgm:prSet/>
      <dgm:spPr/>
      <dgm:t>
        <a:bodyPr/>
        <a:lstStyle/>
        <a:p>
          <a:endParaRPr lang="en-US"/>
        </a:p>
      </dgm:t>
    </dgm:pt>
    <dgm:pt modelId="{A71EB7B4-6F8E-4829-89C7-DA64AD64AA70}">
      <dgm:prSet/>
      <dgm:spPr/>
      <dgm:t>
        <a:bodyPr/>
        <a:lstStyle/>
        <a:p>
          <a:r>
            <a:rPr lang="fi-FI" b="1"/>
            <a:t>patient</a:t>
          </a:r>
          <a:endParaRPr lang="en-US"/>
        </a:p>
      </dgm:t>
    </dgm:pt>
    <dgm:pt modelId="{9554AF3B-B0EE-4FE0-84E8-9589268D2320}" type="parTrans" cxnId="{D19E6D78-96EE-4318-AB83-FF1087501F39}">
      <dgm:prSet/>
      <dgm:spPr/>
      <dgm:t>
        <a:bodyPr/>
        <a:lstStyle/>
        <a:p>
          <a:endParaRPr lang="en-US"/>
        </a:p>
      </dgm:t>
    </dgm:pt>
    <dgm:pt modelId="{EE0FDA36-CEA1-4820-BFA8-FFD99CCD540E}" type="sibTrans" cxnId="{D19E6D78-96EE-4318-AB83-FF1087501F39}">
      <dgm:prSet/>
      <dgm:spPr/>
      <dgm:t>
        <a:bodyPr/>
        <a:lstStyle/>
        <a:p>
          <a:endParaRPr lang="en-US"/>
        </a:p>
      </dgm:t>
    </dgm:pt>
    <dgm:pt modelId="{5FCBAA3A-BF8D-4900-AA29-4FA20B149B18}" type="pres">
      <dgm:prSet presAssocID="{68BD65EC-4166-4CC1-856B-4FBA02A0AECB}" presName="vert0" presStyleCnt="0">
        <dgm:presLayoutVars>
          <dgm:dir/>
          <dgm:animOne val="branch"/>
          <dgm:animLvl val="lvl"/>
        </dgm:presLayoutVars>
      </dgm:prSet>
      <dgm:spPr/>
    </dgm:pt>
    <dgm:pt modelId="{DB367EA9-78B0-4D4C-9C53-E771D156F356}" type="pres">
      <dgm:prSet presAssocID="{301EA447-CAD7-4927-9737-88FFD1BAC8CD}" presName="thickLine" presStyleLbl="alignNode1" presStyleIdx="0" presStyleCnt="18"/>
      <dgm:spPr/>
    </dgm:pt>
    <dgm:pt modelId="{882564E0-329E-4EB6-BB27-2E1DEFC30B86}" type="pres">
      <dgm:prSet presAssocID="{301EA447-CAD7-4927-9737-88FFD1BAC8CD}" presName="horz1" presStyleCnt="0"/>
      <dgm:spPr/>
    </dgm:pt>
    <dgm:pt modelId="{48C966CD-98D2-4793-AC1B-46B8EA33B0A4}" type="pres">
      <dgm:prSet presAssocID="{301EA447-CAD7-4927-9737-88FFD1BAC8CD}" presName="tx1" presStyleLbl="revTx" presStyleIdx="0" presStyleCnt="18"/>
      <dgm:spPr/>
    </dgm:pt>
    <dgm:pt modelId="{F93876F7-B14E-4E4D-9FE4-D8F18F49CD5C}" type="pres">
      <dgm:prSet presAssocID="{301EA447-CAD7-4927-9737-88FFD1BAC8CD}" presName="vert1" presStyleCnt="0"/>
      <dgm:spPr/>
    </dgm:pt>
    <dgm:pt modelId="{7658EF11-B50D-4ECB-8623-0189C37378F1}" type="pres">
      <dgm:prSet presAssocID="{BD109D84-E50E-424A-83D9-537ADD612AAE}" presName="thickLine" presStyleLbl="alignNode1" presStyleIdx="1" presStyleCnt="18"/>
      <dgm:spPr/>
    </dgm:pt>
    <dgm:pt modelId="{A2FFB6D7-B2FC-44D7-A09D-655489CD1725}" type="pres">
      <dgm:prSet presAssocID="{BD109D84-E50E-424A-83D9-537ADD612AAE}" presName="horz1" presStyleCnt="0"/>
      <dgm:spPr/>
    </dgm:pt>
    <dgm:pt modelId="{B17BAAB2-9E88-48ED-A80E-D9F555FEB2E6}" type="pres">
      <dgm:prSet presAssocID="{BD109D84-E50E-424A-83D9-537ADD612AAE}" presName="tx1" presStyleLbl="revTx" presStyleIdx="1" presStyleCnt="18"/>
      <dgm:spPr/>
    </dgm:pt>
    <dgm:pt modelId="{0CEA0732-1D85-4E60-B7F6-C2AB7ED6FFF4}" type="pres">
      <dgm:prSet presAssocID="{BD109D84-E50E-424A-83D9-537ADD612AAE}" presName="vert1" presStyleCnt="0"/>
      <dgm:spPr/>
    </dgm:pt>
    <dgm:pt modelId="{D1E64FD3-D3DC-4050-A2AD-D5EDC5A1C88F}" type="pres">
      <dgm:prSet presAssocID="{CD8D7DBF-E63D-4924-A3F7-163E5EF6524B}" presName="thickLine" presStyleLbl="alignNode1" presStyleIdx="2" presStyleCnt="18"/>
      <dgm:spPr/>
    </dgm:pt>
    <dgm:pt modelId="{DB0B9062-24A6-49A4-A519-A891227B6036}" type="pres">
      <dgm:prSet presAssocID="{CD8D7DBF-E63D-4924-A3F7-163E5EF6524B}" presName="horz1" presStyleCnt="0"/>
      <dgm:spPr/>
    </dgm:pt>
    <dgm:pt modelId="{BCC3F74E-8D2C-49A7-A979-4FB1DD656B79}" type="pres">
      <dgm:prSet presAssocID="{CD8D7DBF-E63D-4924-A3F7-163E5EF6524B}" presName="tx1" presStyleLbl="revTx" presStyleIdx="2" presStyleCnt="18"/>
      <dgm:spPr/>
    </dgm:pt>
    <dgm:pt modelId="{2DF37F1C-DA65-40D0-8887-67311C92C6C8}" type="pres">
      <dgm:prSet presAssocID="{CD8D7DBF-E63D-4924-A3F7-163E5EF6524B}" presName="vert1" presStyleCnt="0"/>
      <dgm:spPr/>
    </dgm:pt>
    <dgm:pt modelId="{69E9F285-E500-48C7-A34D-34BE1B1FC626}" type="pres">
      <dgm:prSet presAssocID="{10470BE5-64D9-47CD-9A49-70F5CC63328D}" presName="thickLine" presStyleLbl="alignNode1" presStyleIdx="3" presStyleCnt="18"/>
      <dgm:spPr/>
    </dgm:pt>
    <dgm:pt modelId="{03E9EC14-E352-4490-9995-8B5FF0DAF0B3}" type="pres">
      <dgm:prSet presAssocID="{10470BE5-64D9-47CD-9A49-70F5CC63328D}" presName="horz1" presStyleCnt="0"/>
      <dgm:spPr/>
    </dgm:pt>
    <dgm:pt modelId="{3CD65E09-A57C-40F6-B904-2AF82B1E27BB}" type="pres">
      <dgm:prSet presAssocID="{10470BE5-64D9-47CD-9A49-70F5CC63328D}" presName="tx1" presStyleLbl="revTx" presStyleIdx="3" presStyleCnt="18"/>
      <dgm:spPr/>
    </dgm:pt>
    <dgm:pt modelId="{1BA03611-2163-4507-A587-5D9F548D88E1}" type="pres">
      <dgm:prSet presAssocID="{10470BE5-64D9-47CD-9A49-70F5CC63328D}" presName="vert1" presStyleCnt="0"/>
      <dgm:spPr/>
    </dgm:pt>
    <dgm:pt modelId="{EDDEE059-1882-4DD4-9480-5BC4FA3CB0EB}" type="pres">
      <dgm:prSet presAssocID="{54466D03-00CC-42F4-986D-584E55F82DEC}" presName="thickLine" presStyleLbl="alignNode1" presStyleIdx="4" presStyleCnt="18"/>
      <dgm:spPr/>
    </dgm:pt>
    <dgm:pt modelId="{609472AD-BDCC-4B4B-A3F2-D905582B9DAC}" type="pres">
      <dgm:prSet presAssocID="{54466D03-00CC-42F4-986D-584E55F82DEC}" presName="horz1" presStyleCnt="0"/>
      <dgm:spPr/>
    </dgm:pt>
    <dgm:pt modelId="{2D7DFDC1-C07A-4FD3-8003-31FBE10D8424}" type="pres">
      <dgm:prSet presAssocID="{54466D03-00CC-42F4-986D-584E55F82DEC}" presName="tx1" presStyleLbl="revTx" presStyleIdx="4" presStyleCnt="18"/>
      <dgm:spPr/>
    </dgm:pt>
    <dgm:pt modelId="{6BA63F9B-F713-4A1F-9B38-B71F6523AD61}" type="pres">
      <dgm:prSet presAssocID="{54466D03-00CC-42F4-986D-584E55F82DEC}" presName="vert1" presStyleCnt="0"/>
      <dgm:spPr/>
    </dgm:pt>
    <dgm:pt modelId="{80B1BF07-9AC2-434E-98BC-0156BC40C1F6}" type="pres">
      <dgm:prSet presAssocID="{2F7CF6F8-D539-48D4-A28D-AF12B6F97621}" presName="thickLine" presStyleLbl="alignNode1" presStyleIdx="5" presStyleCnt="18"/>
      <dgm:spPr/>
    </dgm:pt>
    <dgm:pt modelId="{319A787D-C812-4485-A37E-BC5247AE1D18}" type="pres">
      <dgm:prSet presAssocID="{2F7CF6F8-D539-48D4-A28D-AF12B6F97621}" presName="horz1" presStyleCnt="0"/>
      <dgm:spPr/>
    </dgm:pt>
    <dgm:pt modelId="{0B32036D-E334-422C-89D3-A2EA8671A6AA}" type="pres">
      <dgm:prSet presAssocID="{2F7CF6F8-D539-48D4-A28D-AF12B6F97621}" presName="tx1" presStyleLbl="revTx" presStyleIdx="5" presStyleCnt="18"/>
      <dgm:spPr/>
    </dgm:pt>
    <dgm:pt modelId="{B4E444A6-6470-4E05-9B2E-686A9EACFB2E}" type="pres">
      <dgm:prSet presAssocID="{2F7CF6F8-D539-48D4-A28D-AF12B6F97621}" presName="vert1" presStyleCnt="0"/>
      <dgm:spPr/>
    </dgm:pt>
    <dgm:pt modelId="{8964C1B8-8EF7-461C-8EE2-6D2890D86630}" type="pres">
      <dgm:prSet presAssocID="{E078AA3D-855C-4572-B4F0-304572A951AF}" presName="thickLine" presStyleLbl="alignNode1" presStyleIdx="6" presStyleCnt="18"/>
      <dgm:spPr/>
    </dgm:pt>
    <dgm:pt modelId="{2FEB3735-45B4-44DB-BD74-C68905A86A4E}" type="pres">
      <dgm:prSet presAssocID="{E078AA3D-855C-4572-B4F0-304572A951AF}" presName="horz1" presStyleCnt="0"/>
      <dgm:spPr/>
    </dgm:pt>
    <dgm:pt modelId="{F355E0FE-AE30-4063-97F9-33E58AF9C6CE}" type="pres">
      <dgm:prSet presAssocID="{E078AA3D-855C-4572-B4F0-304572A951AF}" presName="tx1" presStyleLbl="revTx" presStyleIdx="6" presStyleCnt="18"/>
      <dgm:spPr/>
    </dgm:pt>
    <dgm:pt modelId="{8F10556D-17BF-4288-AF5A-A999126688DF}" type="pres">
      <dgm:prSet presAssocID="{E078AA3D-855C-4572-B4F0-304572A951AF}" presName="vert1" presStyleCnt="0"/>
      <dgm:spPr/>
    </dgm:pt>
    <dgm:pt modelId="{EE565D2E-3F5E-47BB-AFC5-2C5CAABDE442}" type="pres">
      <dgm:prSet presAssocID="{BBF7F69B-566C-4342-9A70-936DDFFAE99F}" presName="thickLine" presStyleLbl="alignNode1" presStyleIdx="7" presStyleCnt="18"/>
      <dgm:spPr/>
    </dgm:pt>
    <dgm:pt modelId="{1FA0589A-2BF1-4631-AA68-00B137114087}" type="pres">
      <dgm:prSet presAssocID="{BBF7F69B-566C-4342-9A70-936DDFFAE99F}" presName="horz1" presStyleCnt="0"/>
      <dgm:spPr/>
    </dgm:pt>
    <dgm:pt modelId="{4E43B2EB-2210-40EB-8C65-311BE44AF8A4}" type="pres">
      <dgm:prSet presAssocID="{BBF7F69B-566C-4342-9A70-936DDFFAE99F}" presName="tx1" presStyleLbl="revTx" presStyleIdx="7" presStyleCnt="18"/>
      <dgm:spPr/>
    </dgm:pt>
    <dgm:pt modelId="{92573188-0EA9-4359-8116-96CCE54E2EDE}" type="pres">
      <dgm:prSet presAssocID="{BBF7F69B-566C-4342-9A70-936DDFFAE99F}" presName="vert1" presStyleCnt="0"/>
      <dgm:spPr/>
    </dgm:pt>
    <dgm:pt modelId="{3E44228C-66FF-4C42-8739-801A9C8F3181}" type="pres">
      <dgm:prSet presAssocID="{0ACECAD7-89B7-4A63-A466-DAE242030340}" presName="thickLine" presStyleLbl="alignNode1" presStyleIdx="8" presStyleCnt="18"/>
      <dgm:spPr/>
    </dgm:pt>
    <dgm:pt modelId="{08F5233B-ABBD-45F0-928F-7833019481CD}" type="pres">
      <dgm:prSet presAssocID="{0ACECAD7-89B7-4A63-A466-DAE242030340}" presName="horz1" presStyleCnt="0"/>
      <dgm:spPr/>
    </dgm:pt>
    <dgm:pt modelId="{9395D03C-A088-4FDF-8125-01F1C53B3968}" type="pres">
      <dgm:prSet presAssocID="{0ACECAD7-89B7-4A63-A466-DAE242030340}" presName="tx1" presStyleLbl="revTx" presStyleIdx="8" presStyleCnt="18"/>
      <dgm:spPr/>
    </dgm:pt>
    <dgm:pt modelId="{DCA973D8-62A9-46B1-B023-E5701BE5A74F}" type="pres">
      <dgm:prSet presAssocID="{0ACECAD7-89B7-4A63-A466-DAE242030340}" presName="vert1" presStyleCnt="0"/>
      <dgm:spPr/>
    </dgm:pt>
    <dgm:pt modelId="{E0311388-BB45-4C92-A7CE-74820858A872}" type="pres">
      <dgm:prSet presAssocID="{97CED367-B2C3-4305-8939-30E65F4D739F}" presName="thickLine" presStyleLbl="alignNode1" presStyleIdx="9" presStyleCnt="18"/>
      <dgm:spPr/>
    </dgm:pt>
    <dgm:pt modelId="{8249D5C5-5963-4CC2-9689-502C3B8D0724}" type="pres">
      <dgm:prSet presAssocID="{97CED367-B2C3-4305-8939-30E65F4D739F}" presName="horz1" presStyleCnt="0"/>
      <dgm:spPr/>
    </dgm:pt>
    <dgm:pt modelId="{087A4C72-3E82-41A1-8AAC-04EBDDD3E2BE}" type="pres">
      <dgm:prSet presAssocID="{97CED367-B2C3-4305-8939-30E65F4D739F}" presName="tx1" presStyleLbl="revTx" presStyleIdx="9" presStyleCnt="18"/>
      <dgm:spPr/>
    </dgm:pt>
    <dgm:pt modelId="{D35D8875-4B2F-4330-B1DB-61D72C188A52}" type="pres">
      <dgm:prSet presAssocID="{97CED367-B2C3-4305-8939-30E65F4D739F}" presName="vert1" presStyleCnt="0"/>
      <dgm:spPr/>
    </dgm:pt>
    <dgm:pt modelId="{B08E5FCE-116D-4416-8E64-D2D22FAF42BB}" type="pres">
      <dgm:prSet presAssocID="{5C4FDCD0-09A3-4B50-8F73-E34A7E4F0688}" presName="thickLine" presStyleLbl="alignNode1" presStyleIdx="10" presStyleCnt="18"/>
      <dgm:spPr/>
    </dgm:pt>
    <dgm:pt modelId="{F275BE5D-8399-439F-BE94-4993D655CB25}" type="pres">
      <dgm:prSet presAssocID="{5C4FDCD0-09A3-4B50-8F73-E34A7E4F0688}" presName="horz1" presStyleCnt="0"/>
      <dgm:spPr/>
    </dgm:pt>
    <dgm:pt modelId="{67CBEBFD-1D56-4B75-9613-E02D9B1D1052}" type="pres">
      <dgm:prSet presAssocID="{5C4FDCD0-09A3-4B50-8F73-E34A7E4F0688}" presName="tx1" presStyleLbl="revTx" presStyleIdx="10" presStyleCnt="18"/>
      <dgm:spPr/>
    </dgm:pt>
    <dgm:pt modelId="{30CD60C1-C379-4669-B487-39CD32625FE0}" type="pres">
      <dgm:prSet presAssocID="{5C4FDCD0-09A3-4B50-8F73-E34A7E4F0688}" presName="vert1" presStyleCnt="0"/>
      <dgm:spPr/>
    </dgm:pt>
    <dgm:pt modelId="{25C411E1-B1AC-4BE9-BDF4-5509B00F8E54}" type="pres">
      <dgm:prSet presAssocID="{7432AC1D-A288-4331-B089-C42A76EE4F95}" presName="thickLine" presStyleLbl="alignNode1" presStyleIdx="11" presStyleCnt="18"/>
      <dgm:spPr/>
    </dgm:pt>
    <dgm:pt modelId="{27633AAF-9DAD-48C0-91DF-C46B6E859BD6}" type="pres">
      <dgm:prSet presAssocID="{7432AC1D-A288-4331-B089-C42A76EE4F95}" presName="horz1" presStyleCnt="0"/>
      <dgm:spPr/>
    </dgm:pt>
    <dgm:pt modelId="{C7F9115A-B9AB-4A2C-B74E-4689F2C3E8B8}" type="pres">
      <dgm:prSet presAssocID="{7432AC1D-A288-4331-B089-C42A76EE4F95}" presName="tx1" presStyleLbl="revTx" presStyleIdx="11" presStyleCnt="18"/>
      <dgm:spPr/>
    </dgm:pt>
    <dgm:pt modelId="{508A9F46-C295-4BEC-88BA-A638447F208A}" type="pres">
      <dgm:prSet presAssocID="{7432AC1D-A288-4331-B089-C42A76EE4F95}" presName="vert1" presStyleCnt="0"/>
      <dgm:spPr/>
    </dgm:pt>
    <dgm:pt modelId="{1D494466-45E9-403E-87A4-F85163858E8C}" type="pres">
      <dgm:prSet presAssocID="{6365A0EB-042E-46DF-A8ED-38CAA1865FFB}" presName="thickLine" presStyleLbl="alignNode1" presStyleIdx="12" presStyleCnt="18"/>
      <dgm:spPr/>
    </dgm:pt>
    <dgm:pt modelId="{809319AC-BCB5-4744-BF6B-E49C435FD360}" type="pres">
      <dgm:prSet presAssocID="{6365A0EB-042E-46DF-A8ED-38CAA1865FFB}" presName="horz1" presStyleCnt="0"/>
      <dgm:spPr/>
    </dgm:pt>
    <dgm:pt modelId="{922713A7-1CEA-452B-83A6-A6A318558558}" type="pres">
      <dgm:prSet presAssocID="{6365A0EB-042E-46DF-A8ED-38CAA1865FFB}" presName="tx1" presStyleLbl="revTx" presStyleIdx="12" presStyleCnt="18"/>
      <dgm:spPr/>
    </dgm:pt>
    <dgm:pt modelId="{C1EBAE11-ABE6-4000-B79E-03105EE7C8CF}" type="pres">
      <dgm:prSet presAssocID="{6365A0EB-042E-46DF-A8ED-38CAA1865FFB}" presName="vert1" presStyleCnt="0"/>
      <dgm:spPr/>
    </dgm:pt>
    <dgm:pt modelId="{FE4C2A5F-1683-4AF7-A6C5-76BE4F8E09F9}" type="pres">
      <dgm:prSet presAssocID="{488E3036-18C5-47AE-8506-A827F4F0D31E}" presName="thickLine" presStyleLbl="alignNode1" presStyleIdx="13" presStyleCnt="18"/>
      <dgm:spPr/>
    </dgm:pt>
    <dgm:pt modelId="{63563E88-F70E-4A58-A3D9-8992584F43D9}" type="pres">
      <dgm:prSet presAssocID="{488E3036-18C5-47AE-8506-A827F4F0D31E}" presName="horz1" presStyleCnt="0"/>
      <dgm:spPr/>
    </dgm:pt>
    <dgm:pt modelId="{64F9F00F-3600-4FC6-AD93-EF5600FD43B1}" type="pres">
      <dgm:prSet presAssocID="{488E3036-18C5-47AE-8506-A827F4F0D31E}" presName="tx1" presStyleLbl="revTx" presStyleIdx="13" presStyleCnt="18"/>
      <dgm:spPr/>
    </dgm:pt>
    <dgm:pt modelId="{7069911E-E757-4425-9DC9-86CD8956C383}" type="pres">
      <dgm:prSet presAssocID="{488E3036-18C5-47AE-8506-A827F4F0D31E}" presName="vert1" presStyleCnt="0"/>
      <dgm:spPr/>
    </dgm:pt>
    <dgm:pt modelId="{9B3C5771-DA9A-477C-BF97-2E46B55F7254}" type="pres">
      <dgm:prSet presAssocID="{282ED050-EA54-4949-9D8F-8C3F26C50E3F}" presName="thickLine" presStyleLbl="alignNode1" presStyleIdx="14" presStyleCnt="18"/>
      <dgm:spPr/>
    </dgm:pt>
    <dgm:pt modelId="{0774B9E3-E777-4AED-A440-1B9AF0C0C5A3}" type="pres">
      <dgm:prSet presAssocID="{282ED050-EA54-4949-9D8F-8C3F26C50E3F}" presName="horz1" presStyleCnt="0"/>
      <dgm:spPr/>
    </dgm:pt>
    <dgm:pt modelId="{C7E16077-BAA7-4881-9B77-3FAAAA130A28}" type="pres">
      <dgm:prSet presAssocID="{282ED050-EA54-4949-9D8F-8C3F26C50E3F}" presName="tx1" presStyleLbl="revTx" presStyleIdx="14" presStyleCnt="18"/>
      <dgm:spPr/>
    </dgm:pt>
    <dgm:pt modelId="{58F9E01A-F1D3-4AE8-BA8D-30C76C972BF2}" type="pres">
      <dgm:prSet presAssocID="{282ED050-EA54-4949-9D8F-8C3F26C50E3F}" presName="vert1" presStyleCnt="0"/>
      <dgm:spPr/>
    </dgm:pt>
    <dgm:pt modelId="{43412FAE-73CD-4447-90D1-2B84D66FECB7}" type="pres">
      <dgm:prSet presAssocID="{665A574F-9F9D-4FCB-8BE3-47EB04D5B680}" presName="thickLine" presStyleLbl="alignNode1" presStyleIdx="15" presStyleCnt="18"/>
      <dgm:spPr/>
    </dgm:pt>
    <dgm:pt modelId="{31E50D53-B111-4F6F-AB6E-40B835249CF3}" type="pres">
      <dgm:prSet presAssocID="{665A574F-9F9D-4FCB-8BE3-47EB04D5B680}" presName="horz1" presStyleCnt="0"/>
      <dgm:spPr/>
    </dgm:pt>
    <dgm:pt modelId="{3A4068E5-EE64-4861-81D4-1618CBCDDE7F}" type="pres">
      <dgm:prSet presAssocID="{665A574F-9F9D-4FCB-8BE3-47EB04D5B680}" presName="tx1" presStyleLbl="revTx" presStyleIdx="15" presStyleCnt="18"/>
      <dgm:spPr/>
    </dgm:pt>
    <dgm:pt modelId="{41756598-0688-4448-9473-0C38C877A53F}" type="pres">
      <dgm:prSet presAssocID="{665A574F-9F9D-4FCB-8BE3-47EB04D5B680}" presName="vert1" presStyleCnt="0"/>
      <dgm:spPr/>
    </dgm:pt>
    <dgm:pt modelId="{1F04E4EC-39BC-4CC9-91A6-E8F78BE23070}" type="pres">
      <dgm:prSet presAssocID="{DE766680-E366-4E9C-87DE-0CA5674D41F6}" presName="thickLine" presStyleLbl="alignNode1" presStyleIdx="16" presStyleCnt="18"/>
      <dgm:spPr/>
    </dgm:pt>
    <dgm:pt modelId="{759E138F-A2A2-4004-B65C-FD1E7763F51E}" type="pres">
      <dgm:prSet presAssocID="{DE766680-E366-4E9C-87DE-0CA5674D41F6}" presName="horz1" presStyleCnt="0"/>
      <dgm:spPr/>
    </dgm:pt>
    <dgm:pt modelId="{097409DE-622E-4934-97BD-11525BD73154}" type="pres">
      <dgm:prSet presAssocID="{DE766680-E366-4E9C-87DE-0CA5674D41F6}" presName="tx1" presStyleLbl="revTx" presStyleIdx="16" presStyleCnt="18"/>
      <dgm:spPr/>
    </dgm:pt>
    <dgm:pt modelId="{D141F8EB-D4BE-4F8D-BED9-32A46C0D76C9}" type="pres">
      <dgm:prSet presAssocID="{DE766680-E366-4E9C-87DE-0CA5674D41F6}" presName="vert1" presStyleCnt="0"/>
      <dgm:spPr/>
    </dgm:pt>
    <dgm:pt modelId="{ADD409E5-4C4F-448A-A24D-E8475C805C53}" type="pres">
      <dgm:prSet presAssocID="{A71EB7B4-6F8E-4829-89C7-DA64AD64AA70}" presName="thickLine" presStyleLbl="alignNode1" presStyleIdx="17" presStyleCnt="18"/>
      <dgm:spPr/>
    </dgm:pt>
    <dgm:pt modelId="{8BA972C1-6E24-4462-8B8E-344882A196C3}" type="pres">
      <dgm:prSet presAssocID="{A71EB7B4-6F8E-4829-89C7-DA64AD64AA70}" presName="horz1" presStyleCnt="0"/>
      <dgm:spPr/>
    </dgm:pt>
    <dgm:pt modelId="{75FF6BB0-6778-4954-8B86-8F0DA479051C}" type="pres">
      <dgm:prSet presAssocID="{A71EB7B4-6F8E-4829-89C7-DA64AD64AA70}" presName="tx1" presStyleLbl="revTx" presStyleIdx="17" presStyleCnt="18"/>
      <dgm:spPr/>
    </dgm:pt>
    <dgm:pt modelId="{782B6086-F2C6-48A2-9653-0F18CD3F0E22}" type="pres">
      <dgm:prSet presAssocID="{A71EB7B4-6F8E-4829-89C7-DA64AD64AA70}" presName="vert1" presStyleCnt="0"/>
      <dgm:spPr/>
    </dgm:pt>
  </dgm:ptLst>
  <dgm:cxnLst>
    <dgm:cxn modelId="{C645F910-EF16-4036-B371-C6655535A7D5}" srcId="{68BD65EC-4166-4CC1-856B-4FBA02A0AECB}" destId="{301EA447-CAD7-4927-9737-88FFD1BAC8CD}" srcOrd="0" destOrd="0" parTransId="{8B48A2BB-8299-40EA-AFE0-C656A42E5A62}" sibTransId="{ECEDE93A-65B8-4F5F-BB75-F57B953E1F75}"/>
    <dgm:cxn modelId="{75BE0519-9D2D-4298-97D8-2F2E20E390F2}" srcId="{68BD65EC-4166-4CC1-856B-4FBA02A0AECB}" destId="{54466D03-00CC-42F4-986D-584E55F82DEC}" srcOrd="4" destOrd="0" parTransId="{B3377E77-73C3-4D05-AC9D-3779C02332AB}" sibTransId="{9123B0F2-B304-49DC-8A6D-EBF064EA50EB}"/>
    <dgm:cxn modelId="{A9D2D01D-EE6B-4A76-A95E-B4ACEC128E5F}" type="presOf" srcId="{BBF7F69B-566C-4342-9A70-936DDFFAE99F}" destId="{4E43B2EB-2210-40EB-8C65-311BE44AF8A4}" srcOrd="0" destOrd="0" presId="urn:microsoft.com/office/officeart/2008/layout/LinedList"/>
    <dgm:cxn modelId="{57BE6F2F-8917-43AD-BC65-224BDE0CC1F0}" type="presOf" srcId="{0ACECAD7-89B7-4A63-A466-DAE242030340}" destId="{9395D03C-A088-4FDF-8125-01F1C53B3968}" srcOrd="0" destOrd="0" presId="urn:microsoft.com/office/officeart/2008/layout/LinedList"/>
    <dgm:cxn modelId="{76A86831-0EDC-4BEF-8C9C-51D2D9E991E1}" srcId="{68BD65EC-4166-4CC1-856B-4FBA02A0AECB}" destId="{E078AA3D-855C-4572-B4F0-304572A951AF}" srcOrd="6" destOrd="0" parTransId="{55B4C627-0AC7-4F8B-9ECF-DB071432062B}" sibTransId="{1D22B40F-C9AA-40C6-93E7-CF999223DA7D}"/>
    <dgm:cxn modelId="{823ECC37-D5A0-40B4-8873-3200548A8C56}" srcId="{68BD65EC-4166-4CC1-856B-4FBA02A0AECB}" destId="{6365A0EB-042E-46DF-A8ED-38CAA1865FFB}" srcOrd="12" destOrd="0" parTransId="{CDD740EA-412B-43C5-968D-0404221F1AE0}" sibTransId="{6DE0BC74-E6B2-4C90-851A-9701C147AD8C}"/>
    <dgm:cxn modelId="{D80F885F-3A9F-4988-93B8-EB54A8D013C5}" srcId="{68BD65EC-4166-4CC1-856B-4FBA02A0AECB}" destId="{10470BE5-64D9-47CD-9A49-70F5CC63328D}" srcOrd="3" destOrd="0" parTransId="{3FECE5C2-E7E4-4A5B-9ECD-384CD27E10A2}" sibTransId="{A0A98733-0272-4F70-A0B2-17FFCCA31D3F}"/>
    <dgm:cxn modelId="{0C09D542-E664-4F16-9728-B8E6C4C5DFE9}" type="presOf" srcId="{7432AC1D-A288-4331-B089-C42A76EE4F95}" destId="{C7F9115A-B9AB-4A2C-B74E-4689F2C3E8B8}" srcOrd="0" destOrd="0" presId="urn:microsoft.com/office/officeart/2008/layout/LinedList"/>
    <dgm:cxn modelId="{41234944-B597-4BF8-BD33-3657F1906695}" srcId="{68BD65EC-4166-4CC1-856B-4FBA02A0AECB}" destId="{665A574F-9F9D-4FCB-8BE3-47EB04D5B680}" srcOrd="15" destOrd="0" parTransId="{1A75296C-D885-4F80-BD61-778A499B1E49}" sibTransId="{9018682F-4542-4185-B134-4638343CAA99}"/>
    <dgm:cxn modelId="{03A1CF67-ED7C-4584-8AC9-6A3B72EBA992}" srcId="{68BD65EC-4166-4CC1-856B-4FBA02A0AECB}" destId="{2F7CF6F8-D539-48D4-A28D-AF12B6F97621}" srcOrd="5" destOrd="0" parTransId="{B552183F-F5EF-48C2-BB7D-F1EBF08FE5E7}" sibTransId="{DD91B811-9EB3-4556-87AD-A1ABA41F9E72}"/>
    <dgm:cxn modelId="{A09FB64B-7284-460A-A338-1658E334CDE1}" type="presOf" srcId="{A71EB7B4-6F8E-4829-89C7-DA64AD64AA70}" destId="{75FF6BB0-6778-4954-8B86-8F0DA479051C}" srcOrd="0" destOrd="0" presId="urn:microsoft.com/office/officeart/2008/layout/LinedList"/>
    <dgm:cxn modelId="{A864DB6C-F066-4AB5-B5EB-70037C2141D3}" srcId="{68BD65EC-4166-4CC1-856B-4FBA02A0AECB}" destId="{CD8D7DBF-E63D-4924-A3F7-163E5EF6524B}" srcOrd="2" destOrd="0" parTransId="{15FCC177-59A5-4CCA-842C-1A92D65F6B71}" sibTransId="{CF39D29F-5997-4CB4-A890-086B7A2E9BFE}"/>
    <dgm:cxn modelId="{C779614D-DB15-433B-9914-DEFDA0917E30}" type="presOf" srcId="{10470BE5-64D9-47CD-9A49-70F5CC63328D}" destId="{3CD65E09-A57C-40F6-B904-2AF82B1E27BB}" srcOrd="0" destOrd="0" presId="urn:microsoft.com/office/officeart/2008/layout/LinedList"/>
    <dgm:cxn modelId="{4B0CFB4D-1D60-4358-A2EF-ED3D755A7960}" type="presOf" srcId="{68BD65EC-4166-4CC1-856B-4FBA02A0AECB}" destId="{5FCBAA3A-BF8D-4900-AA29-4FA20B149B18}" srcOrd="0" destOrd="0" presId="urn:microsoft.com/office/officeart/2008/layout/LinedList"/>
    <dgm:cxn modelId="{D6292056-ECD4-440B-8FD9-BC942267EC24}" type="presOf" srcId="{CD8D7DBF-E63D-4924-A3F7-163E5EF6524B}" destId="{BCC3F74E-8D2C-49A7-A979-4FB1DD656B79}" srcOrd="0" destOrd="0" presId="urn:microsoft.com/office/officeart/2008/layout/LinedList"/>
    <dgm:cxn modelId="{D19E6D78-96EE-4318-AB83-FF1087501F39}" srcId="{68BD65EC-4166-4CC1-856B-4FBA02A0AECB}" destId="{A71EB7B4-6F8E-4829-89C7-DA64AD64AA70}" srcOrd="17" destOrd="0" parTransId="{9554AF3B-B0EE-4FE0-84E8-9589268D2320}" sibTransId="{EE0FDA36-CEA1-4820-BFA8-FFD99CCD540E}"/>
    <dgm:cxn modelId="{CAF7C879-C47D-4347-92D2-B3F374217001}" type="presOf" srcId="{E078AA3D-855C-4572-B4F0-304572A951AF}" destId="{F355E0FE-AE30-4063-97F9-33E58AF9C6CE}" srcOrd="0" destOrd="0" presId="urn:microsoft.com/office/officeart/2008/layout/LinedList"/>
    <dgm:cxn modelId="{527BCC7F-6EBB-40BA-96B0-9C1C4B1C97A9}" srcId="{68BD65EC-4166-4CC1-856B-4FBA02A0AECB}" destId="{282ED050-EA54-4949-9D8F-8C3F26C50E3F}" srcOrd="14" destOrd="0" parTransId="{03492B2B-9292-4A39-AC43-45934D01589F}" sibTransId="{165C92DA-227D-4859-BD22-CA4A462B7D7F}"/>
    <dgm:cxn modelId="{B1441687-2DA1-4D1B-9684-DD57AEDF9859}" srcId="{68BD65EC-4166-4CC1-856B-4FBA02A0AECB}" destId="{97CED367-B2C3-4305-8939-30E65F4D739F}" srcOrd="9" destOrd="0" parTransId="{0CB42939-370B-472F-9D6E-C9A228C9AEB8}" sibTransId="{65493BF4-AA17-45CC-88AB-D0DB98695D89}"/>
    <dgm:cxn modelId="{6510BB93-0C95-41B4-B516-CD0752E31996}" type="presOf" srcId="{DE766680-E366-4E9C-87DE-0CA5674D41F6}" destId="{097409DE-622E-4934-97BD-11525BD73154}" srcOrd="0" destOrd="0" presId="urn:microsoft.com/office/officeart/2008/layout/LinedList"/>
    <dgm:cxn modelId="{73791E9D-AA21-40A6-8C40-D849FBF2C2D6}" type="presOf" srcId="{301EA447-CAD7-4927-9737-88FFD1BAC8CD}" destId="{48C966CD-98D2-4793-AC1B-46B8EA33B0A4}" srcOrd="0" destOrd="0" presId="urn:microsoft.com/office/officeart/2008/layout/LinedList"/>
    <dgm:cxn modelId="{33DD57B6-AD7B-4476-B945-EF276CFCBC88}" srcId="{68BD65EC-4166-4CC1-856B-4FBA02A0AECB}" destId="{7432AC1D-A288-4331-B089-C42A76EE4F95}" srcOrd="11" destOrd="0" parTransId="{2B227E58-7BE3-40CB-9899-8BF257770E58}" sibTransId="{0CC48836-F48F-4D71-811F-66BE3F048CEA}"/>
    <dgm:cxn modelId="{48CD2BB8-C34F-4533-BE2A-959E9E3A6DA2}" srcId="{68BD65EC-4166-4CC1-856B-4FBA02A0AECB}" destId="{0ACECAD7-89B7-4A63-A466-DAE242030340}" srcOrd="8" destOrd="0" parTransId="{D62EDB32-AE46-450D-B04E-AF9FB40B3057}" sibTransId="{B322B4C7-713F-426F-826A-8C6AC8DA0AC2}"/>
    <dgm:cxn modelId="{30629EBD-27B0-48CB-8A55-C3DE9E601E91}" type="presOf" srcId="{282ED050-EA54-4949-9D8F-8C3F26C50E3F}" destId="{C7E16077-BAA7-4881-9B77-3FAAAA130A28}" srcOrd="0" destOrd="0" presId="urn:microsoft.com/office/officeart/2008/layout/LinedList"/>
    <dgm:cxn modelId="{D2E278C2-0ADD-4AA5-8C47-548DC745AF67}" srcId="{68BD65EC-4166-4CC1-856B-4FBA02A0AECB}" destId="{BD109D84-E50E-424A-83D9-537ADD612AAE}" srcOrd="1" destOrd="0" parTransId="{4E24744B-82E9-4661-AC3B-EBF58A27DB83}" sibTransId="{810B0D1F-63A1-4E46-9A63-3EAC077011E8}"/>
    <dgm:cxn modelId="{15DCFFC2-68D6-4733-A52C-79C57A13C792}" type="presOf" srcId="{54466D03-00CC-42F4-986D-584E55F82DEC}" destId="{2D7DFDC1-C07A-4FD3-8003-31FBE10D8424}" srcOrd="0" destOrd="0" presId="urn:microsoft.com/office/officeart/2008/layout/LinedList"/>
    <dgm:cxn modelId="{8ABE6BC9-6E3E-4C5A-BC1C-0F067BC34A03}" type="presOf" srcId="{5C4FDCD0-09A3-4B50-8F73-E34A7E4F0688}" destId="{67CBEBFD-1D56-4B75-9613-E02D9B1D1052}" srcOrd="0" destOrd="0" presId="urn:microsoft.com/office/officeart/2008/layout/LinedList"/>
    <dgm:cxn modelId="{4F6818D2-443A-4D03-9281-E69B8582904A}" srcId="{68BD65EC-4166-4CC1-856B-4FBA02A0AECB}" destId="{5C4FDCD0-09A3-4B50-8F73-E34A7E4F0688}" srcOrd="10" destOrd="0" parTransId="{A8C053C2-5937-4A34-B20A-80CC13D59505}" sibTransId="{D4F941D4-D00F-4AEC-92B1-4505FA9FEBB2}"/>
    <dgm:cxn modelId="{2C77E4D5-D4D0-4F2C-A9C7-97D64F543385}" srcId="{68BD65EC-4166-4CC1-856B-4FBA02A0AECB}" destId="{DE766680-E366-4E9C-87DE-0CA5674D41F6}" srcOrd="16" destOrd="0" parTransId="{E5927145-77BC-4F02-84EB-1B367068AB00}" sibTransId="{6BD05513-AE17-4566-A0D5-0A7A25C1C295}"/>
    <dgm:cxn modelId="{3D6114D7-03CF-4021-AA25-BEB15058A775}" type="presOf" srcId="{488E3036-18C5-47AE-8506-A827F4F0D31E}" destId="{64F9F00F-3600-4FC6-AD93-EF5600FD43B1}" srcOrd="0" destOrd="0" presId="urn:microsoft.com/office/officeart/2008/layout/LinedList"/>
    <dgm:cxn modelId="{8A6D70DE-9E8F-46F2-B885-4F8D8C39A21A}" srcId="{68BD65EC-4166-4CC1-856B-4FBA02A0AECB}" destId="{BBF7F69B-566C-4342-9A70-936DDFFAE99F}" srcOrd="7" destOrd="0" parTransId="{D73C150B-5DB9-4324-B456-76D028EA50FD}" sibTransId="{24642033-593A-465C-9B92-BFC00C1E6A32}"/>
    <dgm:cxn modelId="{07F86CE4-A1D7-4ECF-B3CE-A5C4DF424A6E}" srcId="{68BD65EC-4166-4CC1-856B-4FBA02A0AECB}" destId="{488E3036-18C5-47AE-8506-A827F4F0D31E}" srcOrd="13" destOrd="0" parTransId="{14AA31FB-CD91-433F-9AC9-593F0B736958}" sibTransId="{BB138734-D095-4C95-A734-7A02BD10FA68}"/>
    <dgm:cxn modelId="{941457E7-88CC-440E-AFF4-E7C6CF169254}" type="presOf" srcId="{BD109D84-E50E-424A-83D9-537ADD612AAE}" destId="{B17BAAB2-9E88-48ED-A80E-D9F555FEB2E6}" srcOrd="0" destOrd="0" presId="urn:microsoft.com/office/officeart/2008/layout/LinedList"/>
    <dgm:cxn modelId="{A8B71AE9-7612-4EF1-B87F-0F6D144A11A2}" type="presOf" srcId="{6365A0EB-042E-46DF-A8ED-38CAA1865FFB}" destId="{922713A7-1CEA-452B-83A6-A6A318558558}" srcOrd="0" destOrd="0" presId="urn:microsoft.com/office/officeart/2008/layout/LinedList"/>
    <dgm:cxn modelId="{0144AEF1-D5A3-4C9C-B0A6-C8639A84E521}" type="presOf" srcId="{2F7CF6F8-D539-48D4-A28D-AF12B6F97621}" destId="{0B32036D-E334-422C-89D3-A2EA8671A6AA}" srcOrd="0" destOrd="0" presId="urn:microsoft.com/office/officeart/2008/layout/LinedList"/>
    <dgm:cxn modelId="{2EEFB0F8-1831-4C37-B166-25248CD857AF}" type="presOf" srcId="{97CED367-B2C3-4305-8939-30E65F4D739F}" destId="{087A4C72-3E82-41A1-8AAC-04EBDDD3E2BE}" srcOrd="0" destOrd="0" presId="urn:microsoft.com/office/officeart/2008/layout/LinedList"/>
    <dgm:cxn modelId="{7DBADBFD-13C4-47CB-8218-27638BAC2266}" type="presOf" srcId="{665A574F-9F9D-4FCB-8BE3-47EB04D5B680}" destId="{3A4068E5-EE64-4861-81D4-1618CBCDDE7F}" srcOrd="0" destOrd="0" presId="urn:microsoft.com/office/officeart/2008/layout/LinedList"/>
    <dgm:cxn modelId="{64143A16-6B48-4220-8DA7-CC6E5CF3E88A}" type="presParOf" srcId="{5FCBAA3A-BF8D-4900-AA29-4FA20B149B18}" destId="{DB367EA9-78B0-4D4C-9C53-E771D156F356}" srcOrd="0" destOrd="0" presId="urn:microsoft.com/office/officeart/2008/layout/LinedList"/>
    <dgm:cxn modelId="{9C84069E-6406-4F86-A48D-2E02EF87D00B}" type="presParOf" srcId="{5FCBAA3A-BF8D-4900-AA29-4FA20B149B18}" destId="{882564E0-329E-4EB6-BB27-2E1DEFC30B86}" srcOrd="1" destOrd="0" presId="urn:microsoft.com/office/officeart/2008/layout/LinedList"/>
    <dgm:cxn modelId="{CD55A0B2-11F0-4CBC-82B6-74522377FDB7}" type="presParOf" srcId="{882564E0-329E-4EB6-BB27-2E1DEFC30B86}" destId="{48C966CD-98D2-4793-AC1B-46B8EA33B0A4}" srcOrd="0" destOrd="0" presId="urn:microsoft.com/office/officeart/2008/layout/LinedList"/>
    <dgm:cxn modelId="{E8C359A4-BC1C-4028-9EB7-790881A1A9D2}" type="presParOf" srcId="{882564E0-329E-4EB6-BB27-2E1DEFC30B86}" destId="{F93876F7-B14E-4E4D-9FE4-D8F18F49CD5C}" srcOrd="1" destOrd="0" presId="urn:microsoft.com/office/officeart/2008/layout/LinedList"/>
    <dgm:cxn modelId="{D7CB2114-E7F9-4012-96CE-28F736259D84}" type="presParOf" srcId="{5FCBAA3A-BF8D-4900-AA29-4FA20B149B18}" destId="{7658EF11-B50D-4ECB-8623-0189C37378F1}" srcOrd="2" destOrd="0" presId="urn:microsoft.com/office/officeart/2008/layout/LinedList"/>
    <dgm:cxn modelId="{1686FEBC-1967-4B00-83C8-6C0E392C33B1}" type="presParOf" srcId="{5FCBAA3A-BF8D-4900-AA29-4FA20B149B18}" destId="{A2FFB6D7-B2FC-44D7-A09D-655489CD1725}" srcOrd="3" destOrd="0" presId="urn:microsoft.com/office/officeart/2008/layout/LinedList"/>
    <dgm:cxn modelId="{BFF59B45-1C1D-4061-BB3C-C799FA76AD05}" type="presParOf" srcId="{A2FFB6D7-B2FC-44D7-A09D-655489CD1725}" destId="{B17BAAB2-9E88-48ED-A80E-D9F555FEB2E6}" srcOrd="0" destOrd="0" presId="urn:microsoft.com/office/officeart/2008/layout/LinedList"/>
    <dgm:cxn modelId="{08AFFD90-76A8-4D91-9812-85FFE8B45DDA}" type="presParOf" srcId="{A2FFB6D7-B2FC-44D7-A09D-655489CD1725}" destId="{0CEA0732-1D85-4E60-B7F6-C2AB7ED6FFF4}" srcOrd="1" destOrd="0" presId="urn:microsoft.com/office/officeart/2008/layout/LinedList"/>
    <dgm:cxn modelId="{41675E2E-DF73-4E14-940D-394484420EDA}" type="presParOf" srcId="{5FCBAA3A-BF8D-4900-AA29-4FA20B149B18}" destId="{D1E64FD3-D3DC-4050-A2AD-D5EDC5A1C88F}" srcOrd="4" destOrd="0" presId="urn:microsoft.com/office/officeart/2008/layout/LinedList"/>
    <dgm:cxn modelId="{1A7433BE-1CEC-4BAB-BE99-9973306B8626}" type="presParOf" srcId="{5FCBAA3A-BF8D-4900-AA29-4FA20B149B18}" destId="{DB0B9062-24A6-49A4-A519-A891227B6036}" srcOrd="5" destOrd="0" presId="urn:microsoft.com/office/officeart/2008/layout/LinedList"/>
    <dgm:cxn modelId="{2B8F8A01-BF85-415C-BDA6-E18D1A5295D3}" type="presParOf" srcId="{DB0B9062-24A6-49A4-A519-A891227B6036}" destId="{BCC3F74E-8D2C-49A7-A979-4FB1DD656B79}" srcOrd="0" destOrd="0" presId="urn:microsoft.com/office/officeart/2008/layout/LinedList"/>
    <dgm:cxn modelId="{EF6A1E36-AB7C-4C6D-B339-D88CBD6D1587}" type="presParOf" srcId="{DB0B9062-24A6-49A4-A519-A891227B6036}" destId="{2DF37F1C-DA65-40D0-8887-67311C92C6C8}" srcOrd="1" destOrd="0" presId="urn:microsoft.com/office/officeart/2008/layout/LinedList"/>
    <dgm:cxn modelId="{6BCC2104-F860-4535-9221-0A52B023D831}" type="presParOf" srcId="{5FCBAA3A-BF8D-4900-AA29-4FA20B149B18}" destId="{69E9F285-E500-48C7-A34D-34BE1B1FC626}" srcOrd="6" destOrd="0" presId="urn:microsoft.com/office/officeart/2008/layout/LinedList"/>
    <dgm:cxn modelId="{121E05F6-B8B8-44E3-8CC1-BDC7B4E153F9}" type="presParOf" srcId="{5FCBAA3A-BF8D-4900-AA29-4FA20B149B18}" destId="{03E9EC14-E352-4490-9995-8B5FF0DAF0B3}" srcOrd="7" destOrd="0" presId="urn:microsoft.com/office/officeart/2008/layout/LinedList"/>
    <dgm:cxn modelId="{CAE0FC50-8A4F-437F-8D4F-DD48B2544759}" type="presParOf" srcId="{03E9EC14-E352-4490-9995-8B5FF0DAF0B3}" destId="{3CD65E09-A57C-40F6-B904-2AF82B1E27BB}" srcOrd="0" destOrd="0" presId="urn:microsoft.com/office/officeart/2008/layout/LinedList"/>
    <dgm:cxn modelId="{DA8591CA-9E66-4A08-AE13-688611952B81}" type="presParOf" srcId="{03E9EC14-E352-4490-9995-8B5FF0DAF0B3}" destId="{1BA03611-2163-4507-A587-5D9F548D88E1}" srcOrd="1" destOrd="0" presId="urn:microsoft.com/office/officeart/2008/layout/LinedList"/>
    <dgm:cxn modelId="{EF0859D5-59C7-4031-A158-B0FB44AC6883}" type="presParOf" srcId="{5FCBAA3A-BF8D-4900-AA29-4FA20B149B18}" destId="{EDDEE059-1882-4DD4-9480-5BC4FA3CB0EB}" srcOrd="8" destOrd="0" presId="urn:microsoft.com/office/officeart/2008/layout/LinedList"/>
    <dgm:cxn modelId="{B6CB15BA-F59A-462E-9427-A9FAD7D39A49}" type="presParOf" srcId="{5FCBAA3A-BF8D-4900-AA29-4FA20B149B18}" destId="{609472AD-BDCC-4B4B-A3F2-D905582B9DAC}" srcOrd="9" destOrd="0" presId="urn:microsoft.com/office/officeart/2008/layout/LinedList"/>
    <dgm:cxn modelId="{D37D60BC-CD58-41FA-A4C1-5C4C71EC310D}" type="presParOf" srcId="{609472AD-BDCC-4B4B-A3F2-D905582B9DAC}" destId="{2D7DFDC1-C07A-4FD3-8003-31FBE10D8424}" srcOrd="0" destOrd="0" presId="urn:microsoft.com/office/officeart/2008/layout/LinedList"/>
    <dgm:cxn modelId="{3338C2F6-CD33-4603-9F91-6FAAD3566AB5}" type="presParOf" srcId="{609472AD-BDCC-4B4B-A3F2-D905582B9DAC}" destId="{6BA63F9B-F713-4A1F-9B38-B71F6523AD61}" srcOrd="1" destOrd="0" presId="urn:microsoft.com/office/officeart/2008/layout/LinedList"/>
    <dgm:cxn modelId="{2679DA57-7291-4200-8C3A-F3F96BF2F1D8}" type="presParOf" srcId="{5FCBAA3A-BF8D-4900-AA29-4FA20B149B18}" destId="{80B1BF07-9AC2-434E-98BC-0156BC40C1F6}" srcOrd="10" destOrd="0" presId="urn:microsoft.com/office/officeart/2008/layout/LinedList"/>
    <dgm:cxn modelId="{59CD2EB1-DBA0-4245-A626-51855B0B2E6B}" type="presParOf" srcId="{5FCBAA3A-BF8D-4900-AA29-4FA20B149B18}" destId="{319A787D-C812-4485-A37E-BC5247AE1D18}" srcOrd="11" destOrd="0" presId="urn:microsoft.com/office/officeart/2008/layout/LinedList"/>
    <dgm:cxn modelId="{9245DAC3-7833-4B30-A5D5-46AF7DF60B3A}" type="presParOf" srcId="{319A787D-C812-4485-A37E-BC5247AE1D18}" destId="{0B32036D-E334-422C-89D3-A2EA8671A6AA}" srcOrd="0" destOrd="0" presId="urn:microsoft.com/office/officeart/2008/layout/LinedList"/>
    <dgm:cxn modelId="{647E574B-E45F-4CDD-8D25-7A4CB62466F7}" type="presParOf" srcId="{319A787D-C812-4485-A37E-BC5247AE1D18}" destId="{B4E444A6-6470-4E05-9B2E-686A9EACFB2E}" srcOrd="1" destOrd="0" presId="urn:microsoft.com/office/officeart/2008/layout/LinedList"/>
    <dgm:cxn modelId="{6220E469-5A2A-4169-BB02-11F1AACD2453}" type="presParOf" srcId="{5FCBAA3A-BF8D-4900-AA29-4FA20B149B18}" destId="{8964C1B8-8EF7-461C-8EE2-6D2890D86630}" srcOrd="12" destOrd="0" presId="urn:microsoft.com/office/officeart/2008/layout/LinedList"/>
    <dgm:cxn modelId="{46CF65B5-6AE2-4A31-9BAD-B51DB0A458B3}" type="presParOf" srcId="{5FCBAA3A-BF8D-4900-AA29-4FA20B149B18}" destId="{2FEB3735-45B4-44DB-BD74-C68905A86A4E}" srcOrd="13" destOrd="0" presId="urn:microsoft.com/office/officeart/2008/layout/LinedList"/>
    <dgm:cxn modelId="{2BCB8A54-5566-4E8E-B0C5-0D0A1F7A0420}" type="presParOf" srcId="{2FEB3735-45B4-44DB-BD74-C68905A86A4E}" destId="{F355E0FE-AE30-4063-97F9-33E58AF9C6CE}" srcOrd="0" destOrd="0" presId="urn:microsoft.com/office/officeart/2008/layout/LinedList"/>
    <dgm:cxn modelId="{6963CE44-35D2-421C-95A5-39D318777782}" type="presParOf" srcId="{2FEB3735-45B4-44DB-BD74-C68905A86A4E}" destId="{8F10556D-17BF-4288-AF5A-A999126688DF}" srcOrd="1" destOrd="0" presId="urn:microsoft.com/office/officeart/2008/layout/LinedList"/>
    <dgm:cxn modelId="{25D8740B-A9F7-4538-AC80-E675C17C85A5}" type="presParOf" srcId="{5FCBAA3A-BF8D-4900-AA29-4FA20B149B18}" destId="{EE565D2E-3F5E-47BB-AFC5-2C5CAABDE442}" srcOrd="14" destOrd="0" presId="urn:microsoft.com/office/officeart/2008/layout/LinedList"/>
    <dgm:cxn modelId="{9189428F-4BF2-4101-B022-00A8CD08352C}" type="presParOf" srcId="{5FCBAA3A-BF8D-4900-AA29-4FA20B149B18}" destId="{1FA0589A-2BF1-4631-AA68-00B137114087}" srcOrd="15" destOrd="0" presId="urn:microsoft.com/office/officeart/2008/layout/LinedList"/>
    <dgm:cxn modelId="{0BC06E42-1641-42E2-ACCB-E021E0F05C3B}" type="presParOf" srcId="{1FA0589A-2BF1-4631-AA68-00B137114087}" destId="{4E43B2EB-2210-40EB-8C65-311BE44AF8A4}" srcOrd="0" destOrd="0" presId="urn:microsoft.com/office/officeart/2008/layout/LinedList"/>
    <dgm:cxn modelId="{C16EB1EE-2FA0-419F-B638-43BBC446083A}" type="presParOf" srcId="{1FA0589A-2BF1-4631-AA68-00B137114087}" destId="{92573188-0EA9-4359-8116-96CCE54E2EDE}" srcOrd="1" destOrd="0" presId="urn:microsoft.com/office/officeart/2008/layout/LinedList"/>
    <dgm:cxn modelId="{24FF8BC2-62B5-488B-B131-811C5575C8E9}" type="presParOf" srcId="{5FCBAA3A-BF8D-4900-AA29-4FA20B149B18}" destId="{3E44228C-66FF-4C42-8739-801A9C8F3181}" srcOrd="16" destOrd="0" presId="urn:microsoft.com/office/officeart/2008/layout/LinedList"/>
    <dgm:cxn modelId="{712303CF-543F-4B0E-8ED0-5B8D098765AF}" type="presParOf" srcId="{5FCBAA3A-BF8D-4900-AA29-4FA20B149B18}" destId="{08F5233B-ABBD-45F0-928F-7833019481CD}" srcOrd="17" destOrd="0" presId="urn:microsoft.com/office/officeart/2008/layout/LinedList"/>
    <dgm:cxn modelId="{73D02F8D-AE95-4D8F-A134-BB2454EB51D7}" type="presParOf" srcId="{08F5233B-ABBD-45F0-928F-7833019481CD}" destId="{9395D03C-A088-4FDF-8125-01F1C53B3968}" srcOrd="0" destOrd="0" presId="urn:microsoft.com/office/officeart/2008/layout/LinedList"/>
    <dgm:cxn modelId="{4EEAF3F7-3B7F-4168-96EE-CCE24573920C}" type="presParOf" srcId="{08F5233B-ABBD-45F0-928F-7833019481CD}" destId="{DCA973D8-62A9-46B1-B023-E5701BE5A74F}" srcOrd="1" destOrd="0" presId="urn:microsoft.com/office/officeart/2008/layout/LinedList"/>
    <dgm:cxn modelId="{A36C4F0F-A776-4839-9E05-3E6CBA9B6D23}" type="presParOf" srcId="{5FCBAA3A-BF8D-4900-AA29-4FA20B149B18}" destId="{E0311388-BB45-4C92-A7CE-74820858A872}" srcOrd="18" destOrd="0" presId="urn:microsoft.com/office/officeart/2008/layout/LinedList"/>
    <dgm:cxn modelId="{A035EA9F-B438-4A9C-A22D-5F7B09407328}" type="presParOf" srcId="{5FCBAA3A-BF8D-4900-AA29-4FA20B149B18}" destId="{8249D5C5-5963-4CC2-9689-502C3B8D0724}" srcOrd="19" destOrd="0" presId="urn:microsoft.com/office/officeart/2008/layout/LinedList"/>
    <dgm:cxn modelId="{87879F0A-D140-4BEA-AD15-EEFE20A36F6B}" type="presParOf" srcId="{8249D5C5-5963-4CC2-9689-502C3B8D0724}" destId="{087A4C72-3E82-41A1-8AAC-04EBDDD3E2BE}" srcOrd="0" destOrd="0" presId="urn:microsoft.com/office/officeart/2008/layout/LinedList"/>
    <dgm:cxn modelId="{CC8D3992-751F-4E48-9E3A-73F43279B7D9}" type="presParOf" srcId="{8249D5C5-5963-4CC2-9689-502C3B8D0724}" destId="{D35D8875-4B2F-4330-B1DB-61D72C188A52}" srcOrd="1" destOrd="0" presId="urn:microsoft.com/office/officeart/2008/layout/LinedList"/>
    <dgm:cxn modelId="{0C1606DE-4DEC-49A3-A0F3-69C260C6E4AF}" type="presParOf" srcId="{5FCBAA3A-BF8D-4900-AA29-4FA20B149B18}" destId="{B08E5FCE-116D-4416-8E64-D2D22FAF42BB}" srcOrd="20" destOrd="0" presId="urn:microsoft.com/office/officeart/2008/layout/LinedList"/>
    <dgm:cxn modelId="{8D1176C4-4D7A-4FAD-891A-358C78C6E8B8}" type="presParOf" srcId="{5FCBAA3A-BF8D-4900-AA29-4FA20B149B18}" destId="{F275BE5D-8399-439F-BE94-4993D655CB25}" srcOrd="21" destOrd="0" presId="urn:microsoft.com/office/officeart/2008/layout/LinedList"/>
    <dgm:cxn modelId="{CF0869AD-C451-48E8-95BE-A0C7FAE50790}" type="presParOf" srcId="{F275BE5D-8399-439F-BE94-4993D655CB25}" destId="{67CBEBFD-1D56-4B75-9613-E02D9B1D1052}" srcOrd="0" destOrd="0" presId="urn:microsoft.com/office/officeart/2008/layout/LinedList"/>
    <dgm:cxn modelId="{14372B4C-5FED-4DFF-977A-B8570F6B8300}" type="presParOf" srcId="{F275BE5D-8399-439F-BE94-4993D655CB25}" destId="{30CD60C1-C379-4669-B487-39CD32625FE0}" srcOrd="1" destOrd="0" presId="urn:microsoft.com/office/officeart/2008/layout/LinedList"/>
    <dgm:cxn modelId="{87A0E318-778D-47C7-A7AA-0F067336B309}" type="presParOf" srcId="{5FCBAA3A-BF8D-4900-AA29-4FA20B149B18}" destId="{25C411E1-B1AC-4BE9-BDF4-5509B00F8E54}" srcOrd="22" destOrd="0" presId="urn:microsoft.com/office/officeart/2008/layout/LinedList"/>
    <dgm:cxn modelId="{7574ADAB-3020-47EE-B417-EB69EE309155}" type="presParOf" srcId="{5FCBAA3A-BF8D-4900-AA29-4FA20B149B18}" destId="{27633AAF-9DAD-48C0-91DF-C46B6E859BD6}" srcOrd="23" destOrd="0" presId="urn:microsoft.com/office/officeart/2008/layout/LinedList"/>
    <dgm:cxn modelId="{A349432B-B450-47B9-8778-CB0BA6E30B40}" type="presParOf" srcId="{27633AAF-9DAD-48C0-91DF-C46B6E859BD6}" destId="{C7F9115A-B9AB-4A2C-B74E-4689F2C3E8B8}" srcOrd="0" destOrd="0" presId="urn:microsoft.com/office/officeart/2008/layout/LinedList"/>
    <dgm:cxn modelId="{7014B0C5-5AAE-4475-94EE-ED7CD1385F76}" type="presParOf" srcId="{27633AAF-9DAD-48C0-91DF-C46B6E859BD6}" destId="{508A9F46-C295-4BEC-88BA-A638447F208A}" srcOrd="1" destOrd="0" presId="urn:microsoft.com/office/officeart/2008/layout/LinedList"/>
    <dgm:cxn modelId="{698C1C4D-5A7A-448D-A9AD-46DED6FF64E7}" type="presParOf" srcId="{5FCBAA3A-BF8D-4900-AA29-4FA20B149B18}" destId="{1D494466-45E9-403E-87A4-F85163858E8C}" srcOrd="24" destOrd="0" presId="urn:microsoft.com/office/officeart/2008/layout/LinedList"/>
    <dgm:cxn modelId="{4B3D4CED-2A9B-4274-B5F5-542C09156E63}" type="presParOf" srcId="{5FCBAA3A-BF8D-4900-AA29-4FA20B149B18}" destId="{809319AC-BCB5-4744-BF6B-E49C435FD360}" srcOrd="25" destOrd="0" presId="urn:microsoft.com/office/officeart/2008/layout/LinedList"/>
    <dgm:cxn modelId="{1A037CD1-49A4-439E-BDE8-65DB52E16046}" type="presParOf" srcId="{809319AC-BCB5-4744-BF6B-E49C435FD360}" destId="{922713A7-1CEA-452B-83A6-A6A318558558}" srcOrd="0" destOrd="0" presId="urn:microsoft.com/office/officeart/2008/layout/LinedList"/>
    <dgm:cxn modelId="{F5D3CA6C-9741-4E9B-8FA2-97DCE099CDBD}" type="presParOf" srcId="{809319AC-BCB5-4744-BF6B-E49C435FD360}" destId="{C1EBAE11-ABE6-4000-B79E-03105EE7C8CF}" srcOrd="1" destOrd="0" presId="urn:microsoft.com/office/officeart/2008/layout/LinedList"/>
    <dgm:cxn modelId="{146BDB3C-AB40-4757-A8E1-FB34D6C8D29C}" type="presParOf" srcId="{5FCBAA3A-BF8D-4900-AA29-4FA20B149B18}" destId="{FE4C2A5F-1683-4AF7-A6C5-76BE4F8E09F9}" srcOrd="26" destOrd="0" presId="urn:microsoft.com/office/officeart/2008/layout/LinedList"/>
    <dgm:cxn modelId="{43EB7A86-70A5-460D-ABB2-4BE270BD53C5}" type="presParOf" srcId="{5FCBAA3A-BF8D-4900-AA29-4FA20B149B18}" destId="{63563E88-F70E-4A58-A3D9-8992584F43D9}" srcOrd="27" destOrd="0" presId="urn:microsoft.com/office/officeart/2008/layout/LinedList"/>
    <dgm:cxn modelId="{38AE689C-AC29-4C6C-BE90-21C80D6FED42}" type="presParOf" srcId="{63563E88-F70E-4A58-A3D9-8992584F43D9}" destId="{64F9F00F-3600-4FC6-AD93-EF5600FD43B1}" srcOrd="0" destOrd="0" presId="urn:microsoft.com/office/officeart/2008/layout/LinedList"/>
    <dgm:cxn modelId="{7B840329-70DB-412D-90E4-373163810C0E}" type="presParOf" srcId="{63563E88-F70E-4A58-A3D9-8992584F43D9}" destId="{7069911E-E757-4425-9DC9-86CD8956C383}" srcOrd="1" destOrd="0" presId="urn:microsoft.com/office/officeart/2008/layout/LinedList"/>
    <dgm:cxn modelId="{BDCA5462-DB0C-4F2B-99B3-6A42686069C6}" type="presParOf" srcId="{5FCBAA3A-BF8D-4900-AA29-4FA20B149B18}" destId="{9B3C5771-DA9A-477C-BF97-2E46B55F7254}" srcOrd="28" destOrd="0" presId="urn:microsoft.com/office/officeart/2008/layout/LinedList"/>
    <dgm:cxn modelId="{362BC0D1-A178-49C1-BD4F-12BE65EAA119}" type="presParOf" srcId="{5FCBAA3A-BF8D-4900-AA29-4FA20B149B18}" destId="{0774B9E3-E777-4AED-A440-1B9AF0C0C5A3}" srcOrd="29" destOrd="0" presId="urn:microsoft.com/office/officeart/2008/layout/LinedList"/>
    <dgm:cxn modelId="{93A98940-CB6F-49F9-8794-D37D6A527F31}" type="presParOf" srcId="{0774B9E3-E777-4AED-A440-1B9AF0C0C5A3}" destId="{C7E16077-BAA7-4881-9B77-3FAAAA130A28}" srcOrd="0" destOrd="0" presId="urn:microsoft.com/office/officeart/2008/layout/LinedList"/>
    <dgm:cxn modelId="{37D1D001-43E7-4B63-9503-4388B8BC7D55}" type="presParOf" srcId="{0774B9E3-E777-4AED-A440-1B9AF0C0C5A3}" destId="{58F9E01A-F1D3-4AE8-BA8D-30C76C972BF2}" srcOrd="1" destOrd="0" presId="urn:microsoft.com/office/officeart/2008/layout/LinedList"/>
    <dgm:cxn modelId="{7A78FF63-ACDF-4D9D-923B-ABEAB1696D76}" type="presParOf" srcId="{5FCBAA3A-BF8D-4900-AA29-4FA20B149B18}" destId="{43412FAE-73CD-4447-90D1-2B84D66FECB7}" srcOrd="30" destOrd="0" presId="urn:microsoft.com/office/officeart/2008/layout/LinedList"/>
    <dgm:cxn modelId="{85242054-657F-4112-8D9D-9DF418EEB7F2}" type="presParOf" srcId="{5FCBAA3A-BF8D-4900-AA29-4FA20B149B18}" destId="{31E50D53-B111-4F6F-AB6E-40B835249CF3}" srcOrd="31" destOrd="0" presId="urn:microsoft.com/office/officeart/2008/layout/LinedList"/>
    <dgm:cxn modelId="{265E58F2-DA73-4C26-B315-3C21F19CFDC0}" type="presParOf" srcId="{31E50D53-B111-4F6F-AB6E-40B835249CF3}" destId="{3A4068E5-EE64-4861-81D4-1618CBCDDE7F}" srcOrd="0" destOrd="0" presId="urn:microsoft.com/office/officeart/2008/layout/LinedList"/>
    <dgm:cxn modelId="{2D19C370-9D0E-4277-AD15-D3ACE6A05AFC}" type="presParOf" srcId="{31E50D53-B111-4F6F-AB6E-40B835249CF3}" destId="{41756598-0688-4448-9473-0C38C877A53F}" srcOrd="1" destOrd="0" presId="urn:microsoft.com/office/officeart/2008/layout/LinedList"/>
    <dgm:cxn modelId="{DD5E505E-58CC-44D1-A237-A367FFCE7CE4}" type="presParOf" srcId="{5FCBAA3A-BF8D-4900-AA29-4FA20B149B18}" destId="{1F04E4EC-39BC-4CC9-91A6-E8F78BE23070}" srcOrd="32" destOrd="0" presId="urn:microsoft.com/office/officeart/2008/layout/LinedList"/>
    <dgm:cxn modelId="{581019FE-A9E4-4BDB-BD0F-F9CCB90BC48F}" type="presParOf" srcId="{5FCBAA3A-BF8D-4900-AA29-4FA20B149B18}" destId="{759E138F-A2A2-4004-B65C-FD1E7763F51E}" srcOrd="33" destOrd="0" presId="urn:microsoft.com/office/officeart/2008/layout/LinedList"/>
    <dgm:cxn modelId="{D7BFF538-06DF-4E24-AAFF-4DB0D9863DD9}" type="presParOf" srcId="{759E138F-A2A2-4004-B65C-FD1E7763F51E}" destId="{097409DE-622E-4934-97BD-11525BD73154}" srcOrd="0" destOrd="0" presId="urn:microsoft.com/office/officeart/2008/layout/LinedList"/>
    <dgm:cxn modelId="{5DD48D5F-A90B-4748-9940-F29913D075C3}" type="presParOf" srcId="{759E138F-A2A2-4004-B65C-FD1E7763F51E}" destId="{D141F8EB-D4BE-4F8D-BED9-32A46C0D76C9}" srcOrd="1" destOrd="0" presId="urn:microsoft.com/office/officeart/2008/layout/LinedList"/>
    <dgm:cxn modelId="{5EB9E4C9-F751-45F1-906E-95A5E9242FB3}" type="presParOf" srcId="{5FCBAA3A-BF8D-4900-AA29-4FA20B149B18}" destId="{ADD409E5-4C4F-448A-A24D-E8475C805C53}" srcOrd="34" destOrd="0" presId="urn:microsoft.com/office/officeart/2008/layout/LinedList"/>
    <dgm:cxn modelId="{9C8EFEFC-F3E5-4F5B-843C-772EC915DEDE}" type="presParOf" srcId="{5FCBAA3A-BF8D-4900-AA29-4FA20B149B18}" destId="{8BA972C1-6E24-4462-8B8E-344882A196C3}" srcOrd="35" destOrd="0" presId="urn:microsoft.com/office/officeart/2008/layout/LinedList"/>
    <dgm:cxn modelId="{3A5F2D4C-A526-43DC-8B52-3F937F89E2B6}" type="presParOf" srcId="{8BA972C1-6E24-4462-8B8E-344882A196C3}" destId="{75FF6BB0-6778-4954-8B86-8F0DA479051C}" srcOrd="0" destOrd="0" presId="urn:microsoft.com/office/officeart/2008/layout/LinedList"/>
    <dgm:cxn modelId="{C38C9618-DFBB-4F3E-B03F-CCA249AB3307}" type="presParOf" srcId="{8BA972C1-6E24-4462-8B8E-344882A196C3}" destId="{782B6086-F2C6-48A2-9653-0F18CD3F0E22}" srcOrd="1" destOrd="0" presId="urn:microsoft.com/office/officeart/2008/layout/LinedList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rawing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5325C570-ECD0-4E8F-9C61-A6F9813650F4}">
      <dsp:nvSpPr>
        <dsp:cNvPr id="0" name=""/>
        <dsp:cNvSpPr/>
      </dsp:nvSpPr>
      <dsp:spPr>
        <a:xfrm>
          <a:off x="0" y="60406"/>
          <a:ext cx="6666833" cy="838451"/>
        </a:xfrm>
        <a:prstGeom prst="roundRect">
          <a:avLst/>
        </a:prstGeom>
        <a:gradFill rotWithShape="0">
          <a:gsLst>
            <a:gs pos="0">
              <a:schemeClr val="accent2">
                <a:hueOff val="0"/>
                <a:satOff val="0"/>
                <a:lumOff val="0"/>
                <a:alphaOff val="0"/>
                <a:satMod val="103000"/>
                <a:lumMod val="102000"/>
                <a:tint val="94000"/>
              </a:schemeClr>
            </a:gs>
            <a:gs pos="50000">
              <a:schemeClr val="accent2">
                <a:hueOff val="0"/>
                <a:satOff val="0"/>
                <a:lumOff val="0"/>
                <a:alphaOff val="0"/>
                <a:satMod val="110000"/>
                <a:lumMod val="100000"/>
                <a:shade val="100000"/>
              </a:schemeClr>
            </a:gs>
            <a:gs pos="100000">
              <a:schemeClr val="accent2">
                <a:hueOff val="0"/>
                <a:satOff val="0"/>
                <a:lumOff val="0"/>
                <a:alphaOff val="0"/>
                <a:lumMod val="99000"/>
                <a:satMod val="120000"/>
                <a:shade val="78000"/>
              </a:schemeClr>
            </a:gs>
          </a:gsLst>
          <a:lin ang="5400000" scaled="0"/>
        </a:gradFill>
        <a:ln>
          <a:noFill/>
        </a:ln>
        <a:effectLst/>
      </dsp:spPr>
      <dsp:style>
        <a:lnRef idx="0">
          <a:scrgbClr r="0" g="0" b="0"/>
        </a:lnRef>
        <a:fillRef idx="3">
          <a:scrgbClr r="0" g="0" b="0"/>
        </a:fillRef>
        <a:effectRef idx="2">
          <a:scrgbClr r="0" g="0" b="0"/>
        </a:effectRef>
        <a:fontRef idx="minor">
          <a:schemeClr val="lt1"/>
        </a:fontRef>
      </dsp:style>
      <dsp:txBody>
        <a:bodyPr spcFirstLastPara="0" vert="horz" wrap="square" lIns="80010" tIns="80010" rIns="80010" bIns="80010" numCol="1" spcCol="1270" anchor="ctr" anchorCtr="0">
          <a:noAutofit/>
        </a:bodyPr>
        <a:lstStyle/>
        <a:p>
          <a:pPr marL="0" lvl="0" indent="0" algn="l" defTabSz="9334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fi-FI" sz="2100" kern="1200" dirty="0">
              <a:solidFill>
                <a:srgbClr val="FFFFFF"/>
              </a:solidFill>
              <a:latin typeface="Aptos" panose="02110004020202020204"/>
              <a:ea typeface="+mn-ea"/>
              <a:cs typeface="+mn-cs"/>
            </a:rPr>
            <a:t>PEDANET : Notre </a:t>
          </a:r>
          <a:r>
            <a:rPr lang="fi-FI" sz="2100" kern="1200" dirty="0" err="1">
              <a:solidFill>
                <a:srgbClr val="FFFFFF"/>
              </a:solidFill>
              <a:latin typeface="Aptos" panose="02110004020202020204"/>
              <a:ea typeface="+mn-ea"/>
              <a:cs typeface="+mn-cs"/>
            </a:rPr>
            <a:t>mot</a:t>
          </a:r>
          <a:r>
            <a:rPr lang="fi-FI" sz="2100" kern="1200" dirty="0">
              <a:solidFill>
                <a:srgbClr val="FFFFFF"/>
              </a:solidFill>
              <a:latin typeface="Aptos" panose="02110004020202020204"/>
              <a:ea typeface="+mn-ea"/>
              <a:cs typeface="+mn-cs"/>
            </a:rPr>
            <a:t> de </a:t>
          </a:r>
          <a:r>
            <a:rPr lang="fi-FI" sz="2100" kern="1200" dirty="0" err="1">
              <a:solidFill>
                <a:srgbClr val="FFFFFF"/>
              </a:solidFill>
              <a:latin typeface="Aptos" panose="02110004020202020204"/>
              <a:ea typeface="+mn-ea"/>
              <a:cs typeface="+mn-cs"/>
            </a:rPr>
            <a:t>passe</a:t>
          </a:r>
          <a:r>
            <a:rPr lang="fi-FI" sz="2100" kern="1200" dirty="0">
              <a:solidFill>
                <a:srgbClr val="FFFFFF"/>
              </a:solidFill>
              <a:latin typeface="Aptos" panose="02110004020202020204"/>
              <a:ea typeface="+mn-ea"/>
              <a:cs typeface="+mn-cs"/>
            </a:rPr>
            <a:t> : Lune26-27</a:t>
          </a:r>
          <a:endParaRPr lang="en-US" sz="2100" kern="1200" dirty="0">
            <a:solidFill>
              <a:srgbClr val="FFFFFF"/>
            </a:solidFill>
            <a:latin typeface="Aptos" panose="02110004020202020204"/>
            <a:ea typeface="+mn-ea"/>
            <a:cs typeface="+mn-cs"/>
          </a:endParaRPr>
        </a:p>
      </dsp:txBody>
      <dsp:txXfrm>
        <a:off x="40930" y="101336"/>
        <a:ext cx="6584973" cy="756591"/>
      </dsp:txXfrm>
    </dsp:sp>
    <dsp:sp modelId="{7DC0B8ED-50CB-49A2-8386-7EE5D5E59203}">
      <dsp:nvSpPr>
        <dsp:cNvPr id="0" name=""/>
        <dsp:cNvSpPr/>
      </dsp:nvSpPr>
      <dsp:spPr>
        <a:xfrm>
          <a:off x="0" y="959337"/>
          <a:ext cx="6666833" cy="838451"/>
        </a:xfrm>
        <a:prstGeom prst="roundRect">
          <a:avLst/>
        </a:prstGeom>
        <a:gradFill rotWithShape="0">
          <a:gsLst>
            <a:gs pos="0">
              <a:schemeClr val="accent2">
                <a:hueOff val="1288723"/>
                <a:satOff val="-3699"/>
                <a:lumOff val="-5922"/>
                <a:alphaOff val="0"/>
                <a:satMod val="103000"/>
                <a:lumMod val="102000"/>
                <a:tint val="94000"/>
              </a:schemeClr>
            </a:gs>
            <a:gs pos="50000">
              <a:schemeClr val="accent2">
                <a:hueOff val="1288723"/>
                <a:satOff val="-3699"/>
                <a:lumOff val="-5922"/>
                <a:alphaOff val="0"/>
                <a:satMod val="110000"/>
                <a:lumMod val="100000"/>
                <a:shade val="100000"/>
              </a:schemeClr>
            </a:gs>
            <a:gs pos="100000">
              <a:schemeClr val="accent2">
                <a:hueOff val="1288723"/>
                <a:satOff val="-3699"/>
                <a:lumOff val="-5922"/>
                <a:alphaOff val="0"/>
                <a:lumMod val="99000"/>
                <a:satMod val="120000"/>
                <a:shade val="78000"/>
              </a:schemeClr>
            </a:gs>
          </a:gsLst>
          <a:lin ang="5400000" scaled="0"/>
        </a:gradFill>
        <a:ln>
          <a:noFill/>
        </a:ln>
        <a:effectLst/>
      </dsp:spPr>
      <dsp:style>
        <a:lnRef idx="0">
          <a:scrgbClr r="0" g="0" b="0"/>
        </a:lnRef>
        <a:fillRef idx="3">
          <a:scrgbClr r="0" g="0" b="0"/>
        </a:fillRef>
        <a:effectRef idx="2">
          <a:scrgbClr r="0" g="0" b="0"/>
        </a:effectRef>
        <a:fontRef idx="minor">
          <a:schemeClr val="lt1"/>
        </a:fontRef>
      </dsp:style>
      <dsp:txBody>
        <a:bodyPr spcFirstLastPara="0" vert="horz" wrap="square" lIns="80010" tIns="80010" rIns="80010" bIns="80010" numCol="1" spcCol="1270" anchor="ctr" anchorCtr="0">
          <a:noAutofit/>
        </a:bodyPr>
        <a:lstStyle/>
        <a:p>
          <a:pPr marL="0" lvl="0" indent="0" algn="l" defTabSz="9334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fi-FI" sz="2100" kern="1200" dirty="0">
              <a:solidFill>
                <a:srgbClr val="FFFFFF"/>
              </a:solidFill>
              <a:latin typeface="Aptos"/>
              <a:ea typeface="+mn-ea"/>
              <a:cs typeface="+mn-cs"/>
            </a:rPr>
            <a:t>Une </a:t>
          </a:r>
          <a:r>
            <a:rPr lang="fi-FI" sz="2100" kern="1200" dirty="0" err="1">
              <a:solidFill>
                <a:srgbClr val="FFFFFF"/>
              </a:solidFill>
              <a:latin typeface="Aptos"/>
              <a:ea typeface="+mn-ea"/>
              <a:cs typeface="+mn-cs"/>
            </a:rPr>
            <a:t>charmante</a:t>
          </a:r>
          <a:r>
            <a:rPr lang="fi-FI" sz="2100" kern="1200" dirty="0">
              <a:solidFill>
                <a:srgbClr val="FFFFFF"/>
              </a:solidFill>
              <a:latin typeface="Aptos"/>
              <a:ea typeface="+mn-ea"/>
              <a:cs typeface="+mn-cs"/>
            </a:rPr>
            <a:t> </a:t>
          </a:r>
          <a:r>
            <a:rPr lang="fi-FI" sz="2100" kern="1200" dirty="0" err="1">
              <a:solidFill>
                <a:srgbClr val="FFFFFF"/>
              </a:solidFill>
              <a:latin typeface="Aptos"/>
              <a:ea typeface="+mn-ea"/>
              <a:cs typeface="+mn-cs"/>
            </a:rPr>
            <a:t>petite</a:t>
          </a:r>
          <a:r>
            <a:rPr lang="fi-FI" sz="2100" kern="1200" dirty="0">
              <a:solidFill>
                <a:srgbClr val="FFFFFF"/>
              </a:solidFill>
              <a:latin typeface="Aptos"/>
              <a:ea typeface="+mn-ea"/>
              <a:cs typeface="+mn-cs"/>
            </a:rPr>
            <a:t> </a:t>
          </a:r>
          <a:r>
            <a:rPr lang="fi-FI" sz="2100" kern="1200" dirty="0" err="1">
              <a:solidFill>
                <a:srgbClr val="FFFFFF"/>
              </a:solidFill>
              <a:latin typeface="Aptos"/>
              <a:ea typeface="+mn-ea"/>
              <a:cs typeface="+mn-cs"/>
            </a:rPr>
            <a:t>amie</a:t>
          </a:r>
          <a:r>
            <a:rPr lang="fi-FI" sz="2100" kern="1200" dirty="0">
              <a:solidFill>
                <a:srgbClr val="FFFFFF"/>
              </a:solidFill>
              <a:latin typeface="Aptos"/>
              <a:ea typeface="+mn-ea"/>
              <a:cs typeface="+mn-cs"/>
            </a:rPr>
            <a:t>... </a:t>
          </a:r>
          <a:r>
            <a:rPr lang="fi-FI" sz="2100" kern="1200" dirty="0" err="1">
              <a:solidFill>
                <a:srgbClr val="FFFFFF"/>
              </a:solidFill>
              <a:latin typeface="Aptos"/>
              <a:ea typeface="+mn-ea"/>
              <a:cs typeface="+mn-cs"/>
            </a:rPr>
            <a:t>page</a:t>
          </a:r>
          <a:r>
            <a:rPr lang="fi-FI" sz="2100" kern="1200" dirty="0">
              <a:solidFill>
                <a:srgbClr val="FFFFFF"/>
              </a:solidFill>
              <a:latin typeface="Aptos"/>
              <a:ea typeface="+mn-ea"/>
              <a:cs typeface="+mn-cs"/>
            </a:rPr>
            <a:t> 29 </a:t>
          </a:r>
          <a:r>
            <a:rPr lang="fi-FI" sz="2100" kern="1200" dirty="0" err="1">
              <a:solidFill>
                <a:srgbClr val="FFFFFF"/>
              </a:solidFill>
              <a:latin typeface="Aptos"/>
              <a:ea typeface="+mn-ea"/>
              <a:cs typeface="+mn-cs"/>
            </a:rPr>
            <a:t>sur</a:t>
          </a:r>
          <a:r>
            <a:rPr lang="fi-FI" sz="2100" kern="1200" dirty="0">
              <a:solidFill>
                <a:srgbClr val="FFFFFF"/>
              </a:solidFill>
              <a:latin typeface="Aptos"/>
              <a:ea typeface="+mn-ea"/>
              <a:cs typeface="+mn-cs"/>
            </a:rPr>
            <a:t> </a:t>
          </a:r>
          <a:r>
            <a:rPr lang="fi-FI" sz="2100" kern="1200" dirty="0" err="1">
              <a:solidFill>
                <a:srgbClr val="FFFFFF"/>
              </a:solidFill>
              <a:latin typeface="Aptos"/>
              <a:ea typeface="+mn-ea"/>
              <a:cs typeface="+mn-cs"/>
            </a:rPr>
            <a:t>le</a:t>
          </a:r>
          <a:r>
            <a:rPr lang="fi-FI" sz="2100" kern="1200" dirty="0">
              <a:solidFill>
                <a:srgbClr val="FFFFFF"/>
              </a:solidFill>
              <a:latin typeface="Aptos"/>
              <a:ea typeface="+mn-ea"/>
              <a:cs typeface="+mn-cs"/>
            </a:rPr>
            <a:t> </a:t>
          </a:r>
          <a:r>
            <a:rPr lang="fi-FI" sz="2100" kern="1200" dirty="0" err="1">
              <a:solidFill>
                <a:srgbClr val="FFFFFF"/>
              </a:solidFill>
              <a:latin typeface="Aptos"/>
              <a:ea typeface="+mn-ea"/>
              <a:cs typeface="+mn-cs"/>
            </a:rPr>
            <a:t>vieux</a:t>
          </a:r>
          <a:r>
            <a:rPr lang="fi-FI" sz="2100" kern="1200" dirty="0">
              <a:solidFill>
                <a:srgbClr val="FFFFFF"/>
              </a:solidFill>
              <a:latin typeface="Aptos"/>
              <a:ea typeface="+mn-ea"/>
              <a:cs typeface="+mn-cs"/>
            </a:rPr>
            <a:t> </a:t>
          </a:r>
          <a:r>
            <a:rPr lang="fi-FI" sz="2100" kern="1200" dirty="0" err="1">
              <a:solidFill>
                <a:srgbClr val="FFFFFF"/>
              </a:solidFill>
              <a:latin typeface="Aptos"/>
              <a:ea typeface="+mn-ea"/>
              <a:cs typeface="+mn-cs"/>
            </a:rPr>
            <a:t>manuel</a:t>
          </a:r>
          <a:r>
            <a:rPr lang="fi-FI" sz="2100" kern="1200" dirty="0">
              <a:solidFill>
                <a:srgbClr val="FFFFFF"/>
              </a:solidFill>
              <a:latin typeface="Aptos"/>
              <a:ea typeface="+mn-ea"/>
              <a:cs typeface="+mn-cs"/>
            </a:rPr>
            <a:t>.</a:t>
          </a:r>
          <a:endParaRPr lang="en-US" sz="2100" kern="1200" dirty="0">
            <a:solidFill>
              <a:srgbClr val="FFFFFF"/>
            </a:solidFill>
            <a:latin typeface="Aptos"/>
            <a:ea typeface="+mn-ea"/>
            <a:cs typeface="+mn-cs"/>
          </a:endParaRPr>
        </a:p>
      </dsp:txBody>
      <dsp:txXfrm>
        <a:off x="40930" y="1000267"/>
        <a:ext cx="6584973" cy="756591"/>
      </dsp:txXfrm>
    </dsp:sp>
    <dsp:sp modelId="{D8B93793-EFBB-484A-B1AA-28984C8E1A3E}">
      <dsp:nvSpPr>
        <dsp:cNvPr id="0" name=""/>
        <dsp:cNvSpPr/>
      </dsp:nvSpPr>
      <dsp:spPr>
        <a:xfrm>
          <a:off x="0" y="1858268"/>
          <a:ext cx="6666833" cy="838451"/>
        </a:xfrm>
        <a:prstGeom prst="roundRect">
          <a:avLst/>
        </a:prstGeom>
        <a:gradFill rotWithShape="0">
          <a:gsLst>
            <a:gs pos="0">
              <a:schemeClr val="accent2">
                <a:hueOff val="2577445"/>
                <a:satOff val="-7397"/>
                <a:lumOff val="-11844"/>
                <a:alphaOff val="0"/>
                <a:satMod val="103000"/>
                <a:lumMod val="102000"/>
                <a:tint val="94000"/>
              </a:schemeClr>
            </a:gs>
            <a:gs pos="50000">
              <a:schemeClr val="accent2">
                <a:hueOff val="2577445"/>
                <a:satOff val="-7397"/>
                <a:lumOff val="-11844"/>
                <a:alphaOff val="0"/>
                <a:satMod val="110000"/>
                <a:lumMod val="100000"/>
                <a:shade val="100000"/>
              </a:schemeClr>
            </a:gs>
            <a:gs pos="100000">
              <a:schemeClr val="accent2">
                <a:hueOff val="2577445"/>
                <a:satOff val="-7397"/>
                <a:lumOff val="-11844"/>
                <a:alphaOff val="0"/>
                <a:lumMod val="99000"/>
                <a:satMod val="120000"/>
                <a:shade val="78000"/>
              </a:schemeClr>
            </a:gs>
          </a:gsLst>
          <a:lin ang="5400000" scaled="0"/>
        </a:gradFill>
        <a:ln>
          <a:noFill/>
        </a:ln>
        <a:effectLst/>
      </dsp:spPr>
      <dsp:style>
        <a:lnRef idx="0">
          <a:scrgbClr r="0" g="0" b="0"/>
        </a:lnRef>
        <a:fillRef idx="3">
          <a:scrgbClr r="0" g="0" b="0"/>
        </a:fillRef>
        <a:effectRef idx="2">
          <a:scrgbClr r="0" g="0" b="0"/>
        </a:effectRef>
        <a:fontRef idx="minor">
          <a:schemeClr val="lt1"/>
        </a:fontRef>
      </dsp:style>
      <dsp:txBody>
        <a:bodyPr spcFirstLastPara="0" vert="horz" wrap="square" lIns="80010" tIns="80010" rIns="80010" bIns="80010" numCol="1" spcCol="1270" anchor="ctr" anchorCtr="0">
          <a:noAutofit/>
        </a:bodyPr>
        <a:lstStyle/>
        <a:p>
          <a:pPr marL="0" lvl="0" indent="0" algn="l" defTabSz="933450" rtl="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100" b="0" kern="1200" dirty="0">
              <a:solidFill>
                <a:srgbClr val="FFFFFF"/>
              </a:solidFill>
              <a:latin typeface="Aptos"/>
              <a:ea typeface="+mn-ea"/>
              <a:cs typeface="+mn-cs"/>
            </a:rPr>
            <a:t>Qualités / Défauts.</a:t>
          </a:r>
          <a:endParaRPr lang="fi-FI" sz="2100" b="0" kern="1200" dirty="0">
            <a:solidFill>
              <a:srgbClr val="FFFFFF"/>
            </a:solidFill>
            <a:latin typeface="Aptos"/>
            <a:ea typeface="+mn-ea"/>
            <a:cs typeface="+mn-cs"/>
          </a:endParaRPr>
        </a:p>
      </dsp:txBody>
      <dsp:txXfrm>
        <a:off x="40930" y="1899198"/>
        <a:ext cx="6584973" cy="756591"/>
      </dsp:txXfrm>
    </dsp:sp>
    <dsp:sp modelId="{200588D9-0C61-4571-A734-CF2C851C5A36}">
      <dsp:nvSpPr>
        <dsp:cNvPr id="0" name=""/>
        <dsp:cNvSpPr/>
      </dsp:nvSpPr>
      <dsp:spPr>
        <a:xfrm>
          <a:off x="0" y="2757199"/>
          <a:ext cx="6666833" cy="838451"/>
        </a:xfrm>
        <a:prstGeom prst="roundRect">
          <a:avLst/>
        </a:prstGeom>
        <a:gradFill rotWithShape="0">
          <a:gsLst>
            <a:gs pos="0">
              <a:schemeClr val="accent2">
                <a:hueOff val="3866169"/>
                <a:satOff val="-11096"/>
                <a:lumOff val="-17765"/>
                <a:alphaOff val="0"/>
                <a:satMod val="103000"/>
                <a:lumMod val="102000"/>
                <a:tint val="94000"/>
              </a:schemeClr>
            </a:gs>
            <a:gs pos="50000">
              <a:schemeClr val="accent2">
                <a:hueOff val="3866169"/>
                <a:satOff val="-11096"/>
                <a:lumOff val="-17765"/>
                <a:alphaOff val="0"/>
                <a:satMod val="110000"/>
                <a:lumMod val="100000"/>
                <a:shade val="100000"/>
              </a:schemeClr>
            </a:gs>
            <a:gs pos="100000">
              <a:schemeClr val="accent2">
                <a:hueOff val="3866169"/>
                <a:satOff val="-11096"/>
                <a:lumOff val="-17765"/>
                <a:alphaOff val="0"/>
                <a:lumMod val="99000"/>
                <a:satMod val="120000"/>
                <a:shade val="78000"/>
              </a:schemeClr>
            </a:gs>
          </a:gsLst>
          <a:lin ang="5400000" scaled="0"/>
        </a:gradFill>
        <a:ln>
          <a:noFill/>
        </a:ln>
        <a:effectLst/>
      </dsp:spPr>
      <dsp:style>
        <a:lnRef idx="0">
          <a:scrgbClr r="0" g="0" b="0"/>
        </a:lnRef>
        <a:fillRef idx="3">
          <a:scrgbClr r="0" g="0" b="0"/>
        </a:fillRef>
        <a:effectRef idx="2">
          <a:scrgbClr r="0" g="0" b="0"/>
        </a:effectRef>
        <a:fontRef idx="minor">
          <a:schemeClr val="lt1"/>
        </a:fontRef>
      </dsp:style>
      <dsp:txBody>
        <a:bodyPr spcFirstLastPara="0" vert="horz" wrap="square" lIns="80010" tIns="80010" rIns="80010" bIns="80010" numCol="1" spcCol="1270" anchor="ctr" anchorCtr="0">
          <a:noAutofit/>
        </a:bodyPr>
        <a:lstStyle/>
        <a:p>
          <a:pPr marL="0" lvl="0" indent="0" algn="l" defTabSz="933450" rtl="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fr-MC" sz="2100" b="0" kern="1200" dirty="0">
              <a:solidFill>
                <a:srgbClr val="FFFFFF"/>
              </a:solidFill>
              <a:latin typeface="Aptos Display"/>
              <a:ea typeface="+mn-ea"/>
              <a:cs typeface="+mn-cs"/>
            </a:rPr>
            <a:t>Relevez dans les deux dialogues les qualités et les défauts que vous entendez exercice 1 page 31.</a:t>
          </a:r>
          <a:endParaRPr lang="en-US" sz="2100" b="0" kern="1200" dirty="0">
            <a:solidFill>
              <a:srgbClr val="FFFFFF"/>
            </a:solidFill>
            <a:latin typeface="Aptos Display"/>
            <a:ea typeface="+mn-ea"/>
            <a:cs typeface="+mn-cs"/>
          </a:endParaRPr>
        </a:p>
      </dsp:txBody>
      <dsp:txXfrm>
        <a:off x="40930" y="2798129"/>
        <a:ext cx="6584973" cy="756591"/>
      </dsp:txXfrm>
    </dsp:sp>
    <dsp:sp modelId="{09987E15-209D-46E1-A233-766D4E9385C5}">
      <dsp:nvSpPr>
        <dsp:cNvPr id="0" name=""/>
        <dsp:cNvSpPr/>
      </dsp:nvSpPr>
      <dsp:spPr>
        <a:xfrm>
          <a:off x="0" y="3656131"/>
          <a:ext cx="6666833" cy="838451"/>
        </a:xfrm>
        <a:prstGeom prst="roundRect">
          <a:avLst/>
        </a:prstGeom>
        <a:gradFill rotWithShape="0">
          <a:gsLst>
            <a:gs pos="0">
              <a:schemeClr val="accent2">
                <a:hueOff val="5154891"/>
                <a:satOff val="-14794"/>
                <a:lumOff val="-23687"/>
                <a:alphaOff val="0"/>
                <a:satMod val="103000"/>
                <a:lumMod val="102000"/>
                <a:tint val="94000"/>
              </a:schemeClr>
            </a:gs>
            <a:gs pos="50000">
              <a:schemeClr val="accent2">
                <a:hueOff val="5154891"/>
                <a:satOff val="-14794"/>
                <a:lumOff val="-23687"/>
                <a:alphaOff val="0"/>
                <a:satMod val="110000"/>
                <a:lumMod val="100000"/>
                <a:shade val="100000"/>
              </a:schemeClr>
            </a:gs>
            <a:gs pos="100000">
              <a:schemeClr val="accent2">
                <a:hueOff val="5154891"/>
                <a:satOff val="-14794"/>
                <a:lumOff val="-23687"/>
                <a:alphaOff val="0"/>
                <a:lumMod val="99000"/>
                <a:satMod val="120000"/>
                <a:shade val="78000"/>
              </a:schemeClr>
            </a:gs>
          </a:gsLst>
          <a:lin ang="5400000" scaled="0"/>
        </a:gradFill>
        <a:ln>
          <a:noFill/>
        </a:ln>
        <a:effectLst/>
      </dsp:spPr>
      <dsp:style>
        <a:lnRef idx="0">
          <a:scrgbClr r="0" g="0" b="0"/>
        </a:lnRef>
        <a:fillRef idx="3">
          <a:scrgbClr r="0" g="0" b="0"/>
        </a:fillRef>
        <a:effectRef idx="2">
          <a:scrgbClr r="0" g="0" b="0"/>
        </a:effectRef>
        <a:fontRef idx="minor">
          <a:schemeClr val="lt1"/>
        </a:fontRef>
      </dsp:style>
      <dsp:txBody>
        <a:bodyPr spcFirstLastPara="0" vert="horz" wrap="square" lIns="80010" tIns="80010" rIns="80010" bIns="80010" numCol="1" spcCol="1270" anchor="ctr" anchorCtr="0">
          <a:noAutofit/>
        </a:bodyPr>
        <a:lstStyle/>
        <a:p>
          <a:pPr marL="0" lvl="0" indent="0" algn="l" defTabSz="9334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fr-RE" sz="2100" b="1" kern="1200" dirty="0">
              <a:solidFill>
                <a:srgbClr val="FFFFFF"/>
              </a:solidFill>
              <a:latin typeface="Aptos" panose="02110004020202020204"/>
              <a:ea typeface="+mn-ea"/>
              <a:cs typeface="+mn-cs"/>
            </a:rPr>
            <a:t>Questions de conversation : Les qualités et les défauts.</a:t>
          </a:r>
          <a:endParaRPr lang="en-US" sz="2100" kern="1200" dirty="0">
            <a:solidFill>
              <a:srgbClr val="FFFFFF"/>
            </a:solidFill>
            <a:latin typeface="Aptos" panose="02110004020202020204"/>
            <a:ea typeface="+mn-ea"/>
            <a:cs typeface="+mn-cs"/>
          </a:endParaRPr>
        </a:p>
      </dsp:txBody>
      <dsp:txXfrm>
        <a:off x="40930" y="3697061"/>
        <a:ext cx="6584973" cy="756591"/>
      </dsp:txXfrm>
    </dsp:sp>
    <dsp:sp modelId="{63B00B6A-0C5A-4814-BF13-E0F451017264}">
      <dsp:nvSpPr>
        <dsp:cNvPr id="0" name=""/>
        <dsp:cNvSpPr/>
      </dsp:nvSpPr>
      <dsp:spPr>
        <a:xfrm>
          <a:off x="0" y="4555062"/>
          <a:ext cx="6666833" cy="838451"/>
        </a:xfrm>
        <a:prstGeom prst="roundRect">
          <a:avLst/>
        </a:prstGeom>
        <a:gradFill rotWithShape="0">
          <a:gsLst>
            <a:gs pos="0">
              <a:schemeClr val="accent2">
                <a:hueOff val="6443614"/>
                <a:satOff val="-18493"/>
                <a:lumOff val="-29609"/>
                <a:alphaOff val="0"/>
                <a:satMod val="103000"/>
                <a:lumMod val="102000"/>
                <a:tint val="94000"/>
              </a:schemeClr>
            </a:gs>
            <a:gs pos="50000">
              <a:schemeClr val="accent2">
                <a:hueOff val="6443614"/>
                <a:satOff val="-18493"/>
                <a:lumOff val="-29609"/>
                <a:alphaOff val="0"/>
                <a:satMod val="110000"/>
                <a:lumMod val="100000"/>
                <a:shade val="100000"/>
              </a:schemeClr>
            </a:gs>
            <a:gs pos="100000">
              <a:schemeClr val="accent2">
                <a:hueOff val="6443614"/>
                <a:satOff val="-18493"/>
                <a:lumOff val="-29609"/>
                <a:alphaOff val="0"/>
                <a:lumMod val="99000"/>
                <a:satMod val="120000"/>
                <a:shade val="78000"/>
              </a:schemeClr>
            </a:gs>
          </a:gsLst>
          <a:lin ang="5400000" scaled="0"/>
        </a:gradFill>
        <a:ln>
          <a:noFill/>
        </a:ln>
        <a:effectLst/>
      </dsp:spPr>
      <dsp:style>
        <a:lnRef idx="0">
          <a:scrgbClr r="0" g="0" b="0"/>
        </a:lnRef>
        <a:fillRef idx="3">
          <a:scrgbClr r="0" g="0" b="0"/>
        </a:fillRef>
        <a:effectRef idx="2">
          <a:scrgbClr r="0" g="0" b="0"/>
        </a:effectRef>
        <a:fontRef idx="minor">
          <a:schemeClr val="lt1"/>
        </a:fontRef>
      </dsp:style>
      <dsp:txBody>
        <a:bodyPr spcFirstLastPara="0" vert="horz" wrap="square" lIns="80010" tIns="80010" rIns="80010" bIns="80010" numCol="1" spcCol="1270" anchor="ctr" anchorCtr="0">
          <a:noAutofit/>
        </a:bodyPr>
        <a:lstStyle/>
        <a:p>
          <a:pPr marL="0" lvl="0" indent="0" algn="l" defTabSz="9334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fi-FI" sz="2100" kern="1200" dirty="0" err="1">
              <a:solidFill>
                <a:srgbClr val="FFFFFF"/>
              </a:solidFill>
              <a:latin typeface="Aptos" panose="02110004020202020204"/>
              <a:ea typeface="+mn-ea"/>
              <a:cs typeface="+mn-cs"/>
            </a:rPr>
            <a:t>Jeu</a:t>
          </a:r>
          <a:r>
            <a:rPr lang="fi-FI" sz="2100" kern="1200" dirty="0">
              <a:solidFill>
                <a:srgbClr val="FFFFFF"/>
              </a:solidFill>
              <a:latin typeface="Aptos" panose="02110004020202020204"/>
              <a:ea typeface="+mn-ea"/>
              <a:cs typeface="+mn-cs"/>
            </a:rPr>
            <a:t> </a:t>
          </a:r>
          <a:r>
            <a:rPr lang="fi-FI" sz="2100" kern="1200" dirty="0" err="1">
              <a:solidFill>
                <a:srgbClr val="FFFFFF"/>
              </a:solidFill>
              <a:latin typeface="Aptos" panose="02110004020202020204"/>
              <a:ea typeface="+mn-ea"/>
              <a:cs typeface="+mn-cs"/>
            </a:rPr>
            <a:t>méli</a:t>
          </a:r>
          <a:r>
            <a:rPr lang="fi-FI" sz="2100" kern="1200" dirty="0">
              <a:solidFill>
                <a:srgbClr val="FFFFFF"/>
              </a:solidFill>
              <a:latin typeface="Aptos" panose="02110004020202020204"/>
              <a:ea typeface="+mn-ea"/>
              <a:cs typeface="+mn-cs"/>
            </a:rPr>
            <a:t>- </a:t>
          </a:r>
          <a:r>
            <a:rPr lang="fi-FI" sz="2100" kern="1200" dirty="0" err="1">
              <a:solidFill>
                <a:srgbClr val="FFFFFF"/>
              </a:solidFill>
              <a:latin typeface="Aptos" panose="02110004020202020204"/>
              <a:ea typeface="+mn-ea"/>
              <a:cs typeface="+mn-cs"/>
            </a:rPr>
            <a:t>mélo</a:t>
          </a:r>
          <a:r>
            <a:rPr lang="fi-FI" sz="2100" kern="1200" dirty="0">
              <a:solidFill>
                <a:srgbClr val="FFFFFF"/>
              </a:solidFill>
              <a:latin typeface="Aptos" panose="02110004020202020204"/>
              <a:ea typeface="+mn-ea"/>
              <a:cs typeface="+mn-cs"/>
            </a:rPr>
            <a:t> </a:t>
          </a:r>
          <a:r>
            <a:rPr lang="fi-FI" sz="2100" kern="1200" dirty="0" err="1">
              <a:solidFill>
                <a:srgbClr val="FFFFFF"/>
              </a:solidFill>
              <a:latin typeface="Aptos" panose="02110004020202020204"/>
              <a:ea typeface="+mn-ea"/>
              <a:cs typeface="+mn-cs"/>
            </a:rPr>
            <a:t>révision</a:t>
          </a:r>
          <a:r>
            <a:rPr lang="fi-FI" sz="2100" kern="1200" dirty="0">
              <a:solidFill>
                <a:srgbClr val="FFFFFF"/>
              </a:solidFill>
              <a:latin typeface="Aptos" panose="02110004020202020204"/>
              <a:ea typeface="+mn-ea"/>
              <a:cs typeface="+mn-cs"/>
            </a:rPr>
            <a:t> des </a:t>
          </a:r>
          <a:r>
            <a:rPr lang="fi-FI" sz="2100" kern="1200" dirty="0" err="1">
              <a:solidFill>
                <a:srgbClr val="FFFFFF"/>
              </a:solidFill>
              <a:latin typeface="Aptos" panose="02110004020202020204"/>
              <a:ea typeface="+mn-ea"/>
              <a:cs typeface="+mn-cs"/>
            </a:rPr>
            <a:t>mots</a:t>
          </a:r>
          <a:r>
            <a:rPr lang="fi-FI" sz="2100" kern="1200" dirty="0">
              <a:solidFill>
                <a:srgbClr val="FFFFFF"/>
              </a:solidFill>
              <a:latin typeface="Aptos" panose="02110004020202020204"/>
              <a:ea typeface="+mn-ea"/>
              <a:cs typeface="+mn-cs"/>
            </a:rPr>
            <a:t> de la </a:t>
          </a:r>
          <a:r>
            <a:rPr lang="fi-FI" sz="2100" kern="1200" dirty="0" err="1">
              <a:solidFill>
                <a:srgbClr val="FFFFFF"/>
              </a:solidFill>
              <a:latin typeface="Aptos" panose="02110004020202020204"/>
              <a:ea typeface="+mn-ea"/>
              <a:cs typeface="+mn-cs"/>
            </a:rPr>
            <a:t>maison</a:t>
          </a:r>
          <a:r>
            <a:rPr lang="fi-FI" sz="2100" kern="1200" dirty="0">
              <a:solidFill>
                <a:srgbClr val="FFFFFF"/>
              </a:solidFill>
              <a:latin typeface="Aptos" panose="02110004020202020204"/>
              <a:ea typeface="+mn-ea"/>
              <a:cs typeface="+mn-cs"/>
            </a:rPr>
            <a:t>, </a:t>
          </a:r>
          <a:r>
            <a:rPr lang="fi-FI" sz="2100" kern="1200" dirty="0" err="1">
              <a:solidFill>
                <a:srgbClr val="FFFFFF"/>
              </a:solidFill>
              <a:latin typeface="Aptos" panose="02110004020202020204"/>
              <a:ea typeface="+mn-ea"/>
              <a:cs typeface="+mn-cs"/>
            </a:rPr>
            <a:t>les</a:t>
          </a:r>
          <a:r>
            <a:rPr lang="fi-FI" sz="2100" kern="1200" dirty="0">
              <a:solidFill>
                <a:srgbClr val="FFFFFF"/>
              </a:solidFill>
              <a:latin typeface="Aptos" panose="02110004020202020204"/>
              <a:ea typeface="+mn-ea"/>
              <a:cs typeface="+mn-cs"/>
            </a:rPr>
            <a:t> </a:t>
          </a:r>
          <a:r>
            <a:rPr lang="fi-FI" sz="2100" kern="1200" dirty="0" err="1">
              <a:solidFill>
                <a:srgbClr val="FFFFFF"/>
              </a:solidFill>
              <a:latin typeface="Aptos" panose="02110004020202020204"/>
              <a:ea typeface="+mn-ea"/>
              <a:cs typeface="+mn-cs"/>
            </a:rPr>
            <a:t>meubles</a:t>
          </a:r>
          <a:r>
            <a:rPr lang="fi-FI" sz="2100" kern="1200" dirty="0">
              <a:solidFill>
                <a:srgbClr val="FFFFFF"/>
              </a:solidFill>
              <a:latin typeface="Aptos" panose="02110004020202020204"/>
              <a:ea typeface="+mn-ea"/>
              <a:cs typeface="+mn-cs"/>
            </a:rPr>
            <a:t>.</a:t>
          </a:r>
          <a:endParaRPr lang="en-US" sz="2100" kern="1200" dirty="0">
            <a:solidFill>
              <a:srgbClr val="FFFFFF"/>
            </a:solidFill>
            <a:latin typeface="Aptos" panose="02110004020202020204"/>
            <a:ea typeface="+mn-ea"/>
            <a:cs typeface="+mn-cs"/>
          </a:endParaRPr>
        </a:p>
      </dsp:txBody>
      <dsp:txXfrm>
        <a:off x="40930" y="4595992"/>
        <a:ext cx="6584973" cy="756591"/>
      </dsp:txXfrm>
    </dsp:sp>
  </dsp:spTree>
</dsp:drawing>
</file>

<file path=ppt/diagrams/drawing2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DB367EA9-78B0-4D4C-9C53-E771D156F356}">
      <dsp:nvSpPr>
        <dsp:cNvPr id="0" name=""/>
        <dsp:cNvSpPr/>
      </dsp:nvSpPr>
      <dsp:spPr>
        <a:xfrm>
          <a:off x="0" y="675"/>
          <a:ext cx="6291714" cy="0"/>
        </a:xfrm>
        <a:prstGeom prst="line">
          <a:avLst/>
        </a:prstGeom>
        <a:solidFill>
          <a:schemeClr val="accent2">
            <a:hueOff val="0"/>
            <a:satOff val="0"/>
            <a:lumOff val="0"/>
            <a:alphaOff val="0"/>
          </a:schemeClr>
        </a:solidFill>
        <a:ln w="19050" cap="flat" cmpd="sng" algn="ctr">
          <a:solidFill>
            <a:schemeClr val="accen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48C966CD-98D2-4793-AC1B-46B8EA33B0A4}">
      <dsp:nvSpPr>
        <dsp:cNvPr id="0" name=""/>
        <dsp:cNvSpPr/>
      </dsp:nvSpPr>
      <dsp:spPr>
        <a:xfrm>
          <a:off x="0" y="675"/>
          <a:ext cx="6291714" cy="30718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53340" tIns="53340" rIns="53340" bIns="53340" numCol="1" spcCol="1270" anchor="t" anchorCtr="0">
          <a:noAutofit/>
        </a:bodyPr>
        <a:lstStyle/>
        <a:p>
          <a:pPr marL="0" lvl="0" indent="0" algn="l" defTabSz="622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fi-FI" sz="1400" b="1" kern="1200"/>
            <a:t>Sympathique</a:t>
          </a:r>
          <a:endParaRPr lang="en-US" sz="1400" kern="1200"/>
        </a:p>
      </dsp:txBody>
      <dsp:txXfrm>
        <a:off x="0" y="675"/>
        <a:ext cx="6291714" cy="307188"/>
      </dsp:txXfrm>
    </dsp:sp>
    <dsp:sp modelId="{7658EF11-B50D-4ECB-8623-0189C37378F1}">
      <dsp:nvSpPr>
        <dsp:cNvPr id="0" name=""/>
        <dsp:cNvSpPr/>
      </dsp:nvSpPr>
      <dsp:spPr>
        <a:xfrm>
          <a:off x="0" y="307863"/>
          <a:ext cx="6291714" cy="0"/>
        </a:xfrm>
        <a:prstGeom prst="line">
          <a:avLst/>
        </a:prstGeom>
        <a:solidFill>
          <a:schemeClr val="accent2">
            <a:hueOff val="379036"/>
            <a:satOff val="-1088"/>
            <a:lumOff val="-1742"/>
            <a:alphaOff val="0"/>
          </a:schemeClr>
        </a:solidFill>
        <a:ln w="19050" cap="flat" cmpd="sng" algn="ctr">
          <a:solidFill>
            <a:schemeClr val="accent2">
              <a:hueOff val="379036"/>
              <a:satOff val="-1088"/>
              <a:lumOff val="-1742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B17BAAB2-9E88-48ED-A80E-D9F555FEB2E6}">
      <dsp:nvSpPr>
        <dsp:cNvPr id="0" name=""/>
        <dsp:cNvSpPr/>
      </dsp:nvSpPr>
      <dsp:spPr>
        <a:xfrm>
          <a:off x="0" y="307863"/>
          <a:ext cx="6291714" cy="30718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53340" tIns="53340" rIns="53340" bIns="53340" numCol="1" spcCol="1270" anchor="t" anchorCtr="0">
          <a:noAutofit/>
        </a:bodyPr>
        <a:lstStyle/>
        <a:p>
          <a:pPr marL="0" lvl="0" indent="0" algn="l" defTabSz="622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fi-FI" sz="1400" b="1" kern="1200"/>
            <a:t>Gai</a:t>
          </a:r>
          <a:endParaRPr lang="en-US" sz="1400" kern="1200"/>
        </a:p>
      </dsp:txBody>
      <dsp:txXfrm>
        <a:off x="0" y="307863"/>
        <a:ext cx="6291714" cy="307188"/>
      </dsp:txXfrm>
    </dsp:sp>
    <dsp:sp modelId="{D1E64FD3-D3DC-4050-A2AD-D5EDC5A1C88F}">
      <dsp:nvSpPr>
        <dsp:cNvPr id="0" name=""/>
        <dsp:cNvSpPr/>
      </dsp:nvSpPr>
      <dsp:spPr>
        <a:xfrm>
          <a:off x="0" y="615051"/>
          <a:ext cx="6291714" cy="0"/>
        </a:xfrm>
        <a:prstGeom prst="line">
          <a:avLst/>
        </a:prstGeom>
        <a:solidFill>
          <a:schemeClr val="accent2">
            <a:hueOff val="758072"/>
            <a:satOff val="-2176"/>
            <a:lumOff val="-3483"/>
            <a:alphaOff val="0"/>
          </a:schemeClr>
        </a:solidFill>
        <a:ln w="19050" cap="flat" cmpd="sng" algn="ctr">
          <a:solidFill>
            <a:schemeClr val="accent2">
              <a:hueOff val="758072"/>
              <a:satOff val="-2176"/>
              <a:lumOff val="-3483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BCC3F74E-8D2C-49A7-A979-4FB1DD656B79}">
      <dsp:nvSpPr>
        <dsp:cNvPr id="0" name=""/>
        <dsp:cNvSpPr/>
      </dsp:nvSpPr>
      <dsp:spPr>
        <a:xfrm>
          <a:off x="0" y="615051"/>
          <a:ext cx="6291714" cy="30718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53340" tIns="53340" rIns="53340" bIns="53340" numCol="1" spcCol="1270" anchor="t" anchorCtr="0">
          <a:noAutofit/>
        </a:bodyPr>
        <a:lstStyle/>
        <a:p>
          <a:pPr marL="0" lvl="0" indent="0" algn="l" defTabSz="622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fi-FI" sz="1400" b="1" kern="1200"/>
            <a:t>Dynamique</a:t>
          </a:r>
          <a:endParaRPr lang="en-US" sz="1400" kern="1200"/>
        </a:p>
      </dsp:txBody>
      <dsp:txXfrm>
        <a:off x="0" y="615051"/>
        <a:ext cx="6291714" cy="307188"/>
      </dsp:txXfrm>
    </dsp:sp>
    <dsp:sp modelId="{69E9F285-E500-48C7-A34D-34BE1B1FC626}">
      <dsp:nvSpPr>
        <dsp:cNvPr id="0" name=""/>
        <dsp:cNvSpPr/>
      </dsp:nvSpPr>
      <dsp:spPr>
        <a:xfrm>
          <a:off x="0" y="922239"/>
          <a:ext cx="6291714" cy="0"/>
        </a:xfrm>
        <a:prstGeom prst="line">
          <a:avLst/>
        </a:prstGeom>
        <a:solidFill>
          <a:schemeClr val="accent2">
            <a:hueOff val="1137108"/>
            <a:satOff val="-3263"/>
            <a:lumOff val="-5225"/>
            <a:alphaOff val="0"/>
          </a:schemeClr>
        </a:solidFill>
        <a:ln w="19050" cap="flat" cmpd="sng" algn="ctr">
          <a:solidFill>
            <a:schemeClr val="accent2">
              <a:hueOff val="1137108"/>
              <a:satOff val="-3263"/>
              <a:lumOff val="-5225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3CD65E09-A57C-40F6-B904-2AF82B1E27BB}">
      <dsp:nvSpPr>
        <dsp:cNvPr id="0" name=""/>
        <dsp:cNvSpPr/>
      </dsp:nvSpPr>
      <dsp:spPr>
        <a:xfrm>
          <a:off x="0" y="922239"/>
          <a:ext cx="6291714" cy="30718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53340" tIns="53340" rIns="53340" bIns="53340" numCol="1" spcCol="1270" anchor="t" anchorCtr="0">
          <a:noAutofit/>
        </a:bodyPr>
        <a:lstStyle/>
        <a:p>
          <a:pPr marL="0" lvl="0" indent="0" algn="l" defTabSz="622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fi-FI" sz="1400" b="1" kern="1200"/>
            <a:t>Gentil</a:t>
          </a:r>
          <a:endParaRPr lang="en-US" sz="1400" kern="1200"/>
        </a:p>
      </dsp:txBody>
      <dsp:txXfrm>
        <a:off x="0" y="922239"/>
        <a:ext cx="6291714" cy="307188"/>
      </dsp:txXfrm>
    </dsp:sp>
    <dsp:sp modelId="{EDDEE059-1882-4DD4-9480-5BC4FA3CB0EB}">
      <dsp:nvSpPr>
        <dsp:cNvPr id="0" name=""/>
        <dsp:cNvSpPr/>
      </dsp:nvSpPr>
      <dsp:spPr>
        <a:xfrm>
          <a:off x="0" y="1229427"/>
          <a:ext cx="6291714" cy="0"/>
        </a:xfrm>
        <a:prstGeom prst="line">
          <a:avLst/>
        </a:prstGeom>
        <a:solidFill>
          <a:schemeClr val="accent2">
            <a:hueOff val="1516144"/>
            <a:satOff val="-4351"/>
            <a:lumOff val="-6967"/>
            <a:alphaOff val="0"/>
          </a:schemeClr>
        </a:solidFill>
        <a:ln w="19050" cap="flat" cmpd="sng" algn="ctr">
          <a:solidFill>
            <a:schemeClr val="accent2">
              <a:hueOff val="1516144"/>
              <a:satOff val="-4351"/>
              <a:lumOff val="-6967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2D7DFDC1-C07A-4FD3-8003-31FBE10D8424}">
      <dsp:nvSpPr>
        <dsp:cNvPr id="0" name=""/>
        <dsp:cNvSpPr/>
      </dsp:nvSpPr>
      <dsp:spPr>
        <a:xfrm>
          <a:off x="0" y="1229427"/>
          <a:ext cx="6291714" cy="30718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53340" tIns="53340" rIns="53340" bIns="53340" numCol="1" spcCol="1270" anchor="t" anchorCtr="0">
          <a:noAutofit/>
        </a:bodyPr>
        <a:lstStyle/>
        <a:p>
          <a:pPr marL="0" lvl="0" indent="0" algn="l" defTabSz="622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fi-FI" sz="1400" b="1" kern="1200"/>
            <a:t>Calme</a:t>
          </a:r>
          <a:endParaRPr lang="en-US" sz="1400" kern="1200"/>
        </a:p>
      </dsp:txBody>
      <dsp:txXfrm>
        <a:off x="0" y="1229427"/>
        <a:ext cx="6291714" cy="307188"/>
      </dsp:txXfrm>
    </dsp:sp>
    <dsp:sp modelId="{80B1BF07-9AC2-434E-98BC-0156BC40C1F6}">
      <dsp:nvSpPr>
        <dsp:cNvPr id="0" name=""/>
        <dsp:cNvSpPr/>
      </dsp:nvSpPr>
      <dsp:spPr>
        <a:xfrm>
          <a:off x="0" y="1536615"/>
          <a:ext cx="6291714" cy="0"/>
        </a:xfrm>
        <a:prstGeom prst="line">
          <a:avLst/>
        </a:prstGeom>
        <a:solidFill>
          <a:schemeClr val="accent2">
            <a:hueOff val="1895181"/>
            <a:satOff val="-5439"/>
            <a:lumOff val="-8709"/>
            <a:alphaOff val="0"/>
          </a:schemeClr>
        </a:solidFill>
        <a:ln w="19050" cap="flat" cmpd="sng" algn="ctr">
          <a:solidFill>
            <a:schemeClr val="accent2">
              <a:hueOff val="1895181"/>
              <a:satOff val="-5439"/>
              <a:lumOff val="-8709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0B32036D-E334-422C-89D3-A2EA8671A6AA}">
      <dsp:nvSpPr>
        <dsp:cNvPr id="0" name=""/>
        <dsp:cNvSpPr/>
      </dsp:nvSpPr>
      <dsp:spPr>
        <a:xfrm>
          <a:off x="0" y="1536615"/>
          <a:ext cx="6291714" cy="30718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53340" tIns="53340" rIns="53340" bIns="53340" numCol="1" spcCol="1270" anchor="t" anchorCtr="0">
          <a:noAutofit/>
        </a:bodyPr>
        <a:lstStyle/>
        <a:p>
          <a:pPr marL="0" lvl="0" indent="0" algn="l" defTabSz="622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fi-FI" sz="1400" b="1" kern="1200"/>
            <a:t>Courageux</a:t>
          </a:r>
          <a:endParaRPr lang="en-US" sz="1400" kern="1200"/>
        </a:p>
      </dsp:txBody>
      <dsp:txXfrm>
        <a:off x="0" y="1536615"/>
        <a:ext cx="6291714" cy="307188"/>
      </dsp:txXfrm>
    </dsp:sp>
    <dsp:sp modelId="{8964C1B8-8EF7-461C-8EE2-6D2890D86630}">
      <dsp:nvSpPr>
        <dsp:cNvPr id="0" name=""/>
        <dsp:cNvSpPr/>
      </dsp:nvSpPr>
      <dsp:spPr>
        <a:xfrm>
          <a:off x="0" y="1843803"/>
          <a:ext cx="6291714" cy="0"/>
        </a:xfrm>
        <a:prstGeom prst="line">
          <a:avLst/>
        </a:prstGeom>
        <a:solidFill>
          <a:schemeClr val="accent2">
            <a:hueOff val="2274217"/>
            <a:satOff val="-6527"/>
            <a:lumOff val="-10450"/>
            <a:alphaOff val="0"/>
          </a:schemeClr>
        </a:solidFill>
        <a:ln w="19050" cap="flat" cmpd="sng" algn="ctr">
          <a:solidFill>
            <a:schemeClr val="accent2">
              <a:hueOff val="2274217"/>
              <a:satOff val="-6527"/>
              <a:lumOff val="-1045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F355E0FE-AE30-4063-97F9-33E58AF9C6CE}">
      <dsp:nvSpPr>
        <dsp:cNvPr id="0" name=""/>
        <dsp:cNvSpPr/>
      </dsp:nvSpPr>
      <dsp:spPr>
        <a:xfrm>
          <a:off x="0" y="1843803"/>
          <a:ext cx="6291714" cy="30718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53340" tIns="53340" rIns="53340" bIns="53340" numCol="1" spcCol="1270" anchor="t" anchorCtr="0">
          <a:noAutofit/>
        </a:bodyPr>
        <a:lstStyle/>
        <a:p>
          <a:pPr marL="0" lvl="0" indent="0" algn="l" defTabSz="622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fi-FI" sz="1400" b="1" kern="1200"/>
            <a:t>Naturel</a:t>
          </a:r>
          <a:endParaRPr lang="en-US" sz="1400" kern="1200"/>
        </a:p>
      </dsp:txBody>
      <dsp:txXfrm>
        <a:off x="0" y="1843803"/>
        <a:ext cx="6291714" cy="307188"/>
      </dsp:txXfrm>
    </dsp:sp>
    <dsp:sp modelId="{EE565D2E-3F5E-47BB-AFC5-2C5CAABDE442}">
      <dsp:nvSpPr>
        <dsp:cNvPr id="0" name=""/>
        <dsp:cNvSpPr/>
      </dsp:nvSpPr>
      <dsp:spPr>
        <a:xfrm>
          <a:off x="0" y="2150991"/>
          <a:ext cx="6291714" cy="0"/>
        </a:xfrm>
        <a:prstGeom prst="line">
          <a:avLst/>
        </a:prstGeom>
        <a:solidFill>
          <a:schemeClr val="accent2">
            <a:hueOff val="2653253"/>
            <a:satOff val="-7615"/>
            <a:lumOff val="-12192"/>
            <a:alphaOff val="0"/>
          </a:schemeClr>
        </a:solidFill>
        <a:ln w="19050" cap="flat" cmpd="sng" algn="ctr">
          <a:solidFill>
            <a:schemeClr val="accent2">
              <a:hueOff val="2653253"/>
              <a:satOff val="-7615"/>
              <a:lumOff val="-12192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4E43B2EB-2210-40EB-8C65-311BE44AF8A4}">
      <dsp:nvSpPr>
        <dsp:cNvPr id="0" name=""/>
        <dsp:cNvSpPr/>
      </dsp:nvSpPr>
      <dsp:spPr>
        <a:xfrm>
          <a:off x="0" y="2150991"/>
          <a:ext cx="6291714" cy="30718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53340" tIns="53340" rIns="53340" bIns="53340" numCol="1" spcCol="1270" anchor="t" anchorCtr="0">
          <a:noAutofit/>
        </a:bodyPr>
        <a:lstStyle/>
        <a:p>
          <a:pPr marL="0" lvl="0" indent="0" algn="l" defTabSz="622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fi-FI" sz="1400" b="1" kern="1200"/>
            <a:t>Franc</a:t>
          </a:r>
          <a:endParaRPr lang="en-US" sz="1400" kern="1200"/>
        </a:p>
      </dsp:txBody>
      <dsp:txXfrm>
        <a:off x="0" y="2150991"/>
        <a:ext cx="6291714" cy="307188"/>
      </dsp:txXfrm>
    </dsp:sp>
    <dsp:sp modelId="{3E44228C-66FF-4C42-8739-801A9C8F3181}">
      <dsp:nvSpPr>
        <dsp:cNvPr id="0" name=""/>
        <dsp:cNvSpPr/>
      </dsp:nvSpPr>
      <dsp:spPr>
        <a:xfrm>
          <a:off x="0" y="2458179"/>
          <a:ext cx="6291714" cy="0"/>
        </a:xfrm>
        <a:prstGeom prst="line">
          <a:avLst/>
        </a:prstGeom>
        <a:solidFill>
          <a:schemeClr val="accent2">
            <a:hueOff val="3032289"/>
            <a:satOff val="-8703"/>
            <a:lumOff val="-13934"/>
            <a:alphaOff val="0"/>
          </a:schemeClr>
        </a:solidFill>
        <a:ln w="19050" cap="flat" cmpd="sng" algn="ctr">
          <a:solidFill>
            <a:schemeClr val="accent2">
              <a:hueOff val="3032289"/>
              <a:satOff val="-8703"/>
              <a:lumOff val="-13934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9395D03C-A088-4FDF-8125-01F1C53B3968}">
      <dsp:nvSpPr>
        <dsp:cNvPr id="0" name=""/>
        <dsp:cNvSpPr/>
      </dsp:nvSpPr>
      <dsp:spPr>
        <a:xfrm>
          <a:off x="0" y="2458179"/>
          <a:ext cx="6291714" cy="30718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53340" tIns="53340" rIns="53340" bIns="53340" numCol="1" spcCol="1270" anchor="t" anchorCtr="0">
          <a:noAutofit/>
        </a:bodyPr>
        <a:lstStyle/>
        <a:p>
          <a:pPr marL="0" lvl="0" indent="0" algn="l" defTabSz="622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fi-FI" sz="1400" b="1" kern="1200"/>
            <a:t>Ouvert</a:t>
          </a:r>
          <a:endParaRPr lang="en-US" sz="1400" kern="1200"/>
        </a:p>
      </dsp:txBody>
      <dsp:txXfrm>
        <a:off x="0" y="2458179"/>
        <a:ext cx="6291714" cy="307188"/>
      </dsp:txXfrm>
    </dsp:sp>
    <dsp:sp modelId="{E0311388-BB45-4C92-A7CE-74820858A872}">
      <dsp:nvSpPr>
        <dsp:cNvPr id="0" name=""/>
        <dsp:cNvSpPr/>
      </dsp:nvSpPr>
      <dsp:spPr>
        <a:xfrm>
          <a:off x="0" y="2765367"/>
          <a:ext cx="6291714" cy="0"/>
        </a:xfrm>
        <a:prstGeom prst="line">
          <a:avLst/>
        </a:prstGeom>
        <a:solidFill>
          <a:schemeClr val="accent2">
            <a:hueOff val="3411325"/>
            <a:satOff val="-9790"/>
            <a:lumOff val="-15675"/>
            <a:alphaOff val="0"/>
          </a:schemeClr>
        </a:solidFill>
        <a:ln w="19050" cap="flat" cmpd="sng" algn="ctr">
          <a:solidFill>
            <a:schemeClr val="accent2">
              <a:hueOff val="3411325"/>
              <a:satOff val="-9790"/>
              <a:lumOff val="-15675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087A4C72-3E82-41A1-8AAC-04EBDDD3E2BE}">
      <dsp:nvSpPr>
        <dsp:cNvPr id="0" name=""/>
        <dsp:cNvSpPr/>
      </dsp:nvSpPr>
      <dsp:spPr>
        <a:xfrm>
          <a:off x="0" y="2765367"/>
          <a:ext cx="6291714" cy="30718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53340" tIns="53340" rIns="53340" bIns="53340" numCol="1" spcCol="1270" anchor="t" anchorCtr="0">
          <a:noAutofit/>
        </a:bodyPr>
        <a:lstStyle/>
        <a:p>
          <a:pPr marL="0" lvl="0" indent="0" algn="l" defTabSz="622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fi-FI" sz="1400" b="1" kern="1200"/>
            <a:t>Drôle</a:t>
          </a:r>
          <a:endParaRPr lang="en-US" sz="1400" kern="1200"/>
        </a:p>
      </dsp:txBody>
      <dsp:txXfrm>
        <a:off x="0" y="2765367"/>
        <a:ext cx="6291714" cy="307188"/>
      </dsp:txXfrm>
    </dsp:sp>
    <dsp:sp modelId="{B08E5FCE-116D-4416-8E64-D2D22FAF42BB}">
      <dsp:nvSpPr>
        <dsp:cNvPr id="0" name=""/>
        <dsp:cNvSpPr/>
      </dsp:nvSpPr>
      <dsp:spPr>
        <a:xfrm>
          <a:off x="0" y="3072555"/>
          <a:ext cx="6291714" cy="0"/>
        </a:xfrm>
        <a:prstGeom prst="line">
          <a:avLst/>
        </a:prstGeom>
        <a:solidFill>
          <a:schemeClr val="accent2">
            <a:hueOff val="3790361"/>
            <a:satOff val="-10878"/>
            <a:lumOff val="-17417"/>
            <a:alphaOff val="0"/>
          </a:schemeClr>
        </a:solidFill>
        <a:ln w="19050" cap="flat" cmpd="sng" algn="ctr">
          <a:solidFill>
            <a:schemeClr val="accent2">
              <a:hueOff val="3790361"/>
              <a:satOff val="-10878"/>
              <a:lumOff val="-17417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67CBEBFD-1D56-4B75-9613-E02D9B1D1052}">
      <dsp:nvSpPr>
        <dsp:cNvPr id="0" name=""/>
        <dsp:cNvSpPr/>
      </dsp:nvSpPr>
      <dsp:spPr>
        <a:xfrm>
          <a:off x="0" y="3072555"/>
          <a:ext cx="6291714" cy="30718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53340" tIns="53340" rIns="53340" bIns="53340" numCol="1" spcCol="1270" anchor="t" anchorCtr="0">
          <a:noAutofit/>
        </a:bodyPr>
        <a:lstStyle/>
        <a:p>
          <a:pPr marL="0" lvl="0" indent="0" algn="l" defTabSz="622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fi-FI" sz="1400" b="1" kern="1200"/>
            <a:t>À l'aise</a:t>
          </a:r>
          <a:endParaRPr lang="en-US" sz="1400" kern="1200"/>
        </a:p>
      </dsp:txBody>
      <dsp:txXfrm>
        <a:off x="0" y="3072555"/>
        <a:ext cx="6291714" cy="307188"/>
      </dsp:txXfrm>
    </dsp:sp>
    <dsp:sp modelId="{25C411E1-B1AC-4BE9-BDF4-5509B00F8E54}">
      <dsp:nvSpPr>
        <dsp:cNvPr id="0" name=""/>
        <dsp:cNvSpPr/>
      </dsp:nvSpPr>
      <dsp:spPr>
        <a:xfrm>
          <a:off x="0" y="3379743"/>
          <a:ext cx="6291714" cy="0"/>
        </a:xfrm>
        <a:prstGeom prst="line">
          <a:avLst/>
        </a:prstGeom>
        <a:solidFill>
          <a:schemeClr val="accent2">
            <a:hueOff val="4169397"/>
            <a:satOff val="-11966"/>
            <a:lumOff val="-19159"/>
            <a:alphaOff val="0"/>
          </a:schemeClr>
        </a:solidFill>
        <a:ln w="19050" cap="flat" cmpd="sng" algn="ctr">
          <a:solidFill>
            <a:schemeClr val="accent2">
              <a:hueOff val="4169397"/>
              <a:satOff val="-11966"/>
              <a:lumOff val="-19159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C7F9115A-B9AB-4A2C-B74E-4689F2C3E8B8}">
      <dsp:nvSpPr>
        <dsp:cNvPr id="0" name=""/>
        <dsp:cNvSpPr/>
      </dsp:nvSpPr>
      <dsp:spPr>
        <a:xfrm>
          <a:off x="0" y="3379743"/>
          <a:ext cx="6291714" cy="30718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53340" tIns="53340" rIns="53340" bIns="53340" numCol="1" spcCol="1270" anchor="t" anchorCtr="0">
          <a:noAutofit/>
        </a:bodyPr>
        <a:lstStyle/>
        <a:p>
          <a:pPr marL="0" lvl="0" indent="0" algn="l" defTabSz="622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fi-FI" sz="1400" b="1" kern="1200"/>
            <a:t>Beau</a:t>
          </a:r>
          <a:endParaRPr lang="en-US" sz="1400" kern="1200"/>
        </a:p>
      </dsp:txBody>
      <dsp:txXfrm>
        <a:off x="0" y="3379743"/>
        <a:ext cx="6291714" cy="307188"/>
      </dsp:txXfrm>
    </dsp:sp>
    <dsp:sp modelId="{1D494466-45E9-403E-87A4-F85163858E8C}">
      <dsp:nvSpPr>
        <dsp:cNvPr id="0" name=""/>
        <dsp:cNvSpPr/>
      </dsp:nvSpPr>
      <dsp:spPr>
        <a:xfrm>
          <a:off x="0" y="3686931"/>
          <a:ext cx="6291714" cy="0"/>
        </a:xfrm>
        <a:prstGeom prst="line">
          <a:avLst/>
        </a:prstGeom>
        <a:solidFill>
          <a:schemeClr val="accent2">
            <a:hueOff val="4548433"/>
            <a:satOff val="-13054"/>
            <a:lumOff val="-20900"/>
            <a:alphaOff val="0"/>
          </a:schemeClr>
        </a:solidFill>
        <a:ln w="19050" cap="flat" cmpd="sng" algn="ctr">
          <a:solidFill>
            <a:schemeClr val="accent2">
              <a:hueOff val="4548433"/>
              <a:satOff val="-13054"/>
              <a:lumOff val="-2090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922713A7-1CEA-452B-83A6-A6A318558558}">
      <dsp:nvSpPr>
        <dsp:cNvPr id="0" name=""/>
        <dsp:cNvSpPr/>
      </dsp:nvSpPr>
      <dsp:spPr>
        <a:xfrm>
          <a:off x="0" y="3686931"/>
          <a:ext cx="6291714" cy="30718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53340" tIns="53340" rIns="53340" bIns="53340" numCol="1" spcCol="1270" anchor="t" anchorCtr="0">
          <a:noAutofit/>
        </a:bodyPr>
        <a:lstStyle/>
        <a:p>
          <a:pPr marL="0" lvl="0" indent="0" algn="l" defTabSz="622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fi-FI" sz="1400" b="1" kern="1200"/>
            <a:t>Intelligent</a:t>
          </a:r>
          <a:endParaRPr lang="en-US" sz="1400" kern="1200"/>
        </a:p>
      </dsp:txBody>
      <dsp:txXfrm>
        <a:off x="0" y="3686931"/>
        <a:ext cx="6291714" cy="307188"/>
      </dsp:txXfrm>
    </dsp:sp>
    <dsp:sp modelId="{FE4C2A5F-1683-4AF7-A6C5-76BE4F8E09F9}">
      <dsp:nvSpPr>
        <dsp:cNvPr id="0" name=""/>
        <dsp:cNvSpPr/>
      </dsp:nvSpPr>
      <dsp:spPr>
        <a:xfrm>
          <a:off x="0" y="3994119"/>
          <a:ext cx="6291714" cy="0"/>
        </a:xfrm>
        <a:prstGeom prst="line">
          <a:avLst/>
        </a:prstGeom>
        <a:solidFill>
          <a:schemeClr val="accent2">
            <a:hueOff val="4927469"/>
            <a:satOff val="-14142"/>
            <a:lumOff val="-22642"/>
            <a:alphaOff val="0"/>
          </a:schemeClr>
        </a:solidFill>
        <a:ln w="19050" cap="flat" cmpd="sng" algn="ctr">
          <a:solidFill>
            <a:schemeClr val="accent2">
              <a:hueOff val="4927469"/>
              <a:satOff val="-14142"/>
              <a:lumOff val="-22642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64F9F00F-3600-4FC6-AD93-EF5600FD43B1}">
      <dsp:nvSpPr>
        <dsp:cNvPr id="0" name=""/>
        <dsp:cNvSpPr/>
      </dsp:nvSpPr>
      <dsp:spPr>
        <a:xfrm>
          <a:off x="0" y="3994119"/>
          <a:ext cx="6291714" cy="30718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53340" tIns="53340" rIns="53340" bIns="53340" numCol="1" spcCol="1270" anchor="t" anchorCtr="0">
          <a:noAutofit/>
        </a:bodyPr>
        <a:lstStyle/>
        <a:p>
          <a:pPr marL="0" lvl="0" indent="0" algn="l" defTabSz="622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fi-FI" sz="1400" b="1" kern="1200"/>
            <a:t>Sérieux</a:t>
          </a:r>
          <a:endParaRPr lang="en-US" sz="1400" kern="1200"/>
        </a:p>
      </dsp:txBody>
      <dsp:txXfrm>
        <a:off x="0" y="3994119"/>
        <a:ext cx="6291714" cy="307188"/>
      </dsp:txXfrm>
    </dsp:sp>
    <dsp:sp modelId="{9B3C5771-DA9A-477C-BF97-2E46B55F7254}">
      <dsp:nvSpPr>
        <dsp:cNvPr id="0" name=""/>
        <dsp:cNvSpPr/>
      </dsp:nvSpPr>
      <dsp:spPr>
        <a:xfrm>
          <a:off x="0" y="4301307"/>
          <a:ext cx="6291714" cy="0"/>
        </a:xfrm>
        <a:prstGeom prst="line">
          <a:avLst/>
        </a:prstGeom>
        <a:solidFill>
          <a:schemeClr val="accent2">
            <a:hueOff val="5306505"/>
            <a:satOff val="-15230"/>
            <a:lumOff val="-24384"/>
            <a:alphaOff val="0"/>
          </a:schemeClr>
        </a:solidFill>
        <a:ln w="19050" cap="flat" cmpd="sng" algn="ctr">
          <a:solidFill>
            <a:schemeClr val="accent2">
              <a:hueOff val="5306505"/>
              <a:satOff val="-15230"/>
              <a:lumOff val="-24384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C7E16077-BAA7-4881-9B77-3FAAAA130A28}">
      <dsp:nvSpPr>
        <dsp:cNvPr id="0" name=""/>
        <dsp:cNvSpPr/>
      </dsp:nvSpPr>
      <dsp:spPr>
        <a:xfrm>
          <a:off x="0" y="4301307"/>
          <a:ext cx="6291714" cy="30718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53340" tIns="53340" rIns="53340" bIns="53340" numCol="1" spcCol="1270" anchor="t" anchorCtr="0">
          <a:noAutofit/>
        </a:bodyPr>
        <a:lstStyle/>
        <a:p>
          <a:pPr marL="0" lvl="0" indent="0" algn="l" defTabSz="622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fi-FI" sz="1400" b="1" kern="1200"/>
            <a:t>Agréable</a:t>
          </a:r>
          <a:endParaRPr lang="en-US" sz="1400" kern="1200"/>
        </a:p>
      </dsp:txBody>
      <dsp:txXfrm>
        <a:off x="0" y="4301307"/>
        <a:ext cx="6291714" cy="307188"/>
      </dsp:txXfrm>
    </dsp:sp>
    <dsp:sp modelId="{43412FAE-73CD-4447-90D1-2B84D66FECB7}">
      <dsp:nvSpPr>
        <dsp:cNvPr id="0" name=""/>
        <dsp:cNvSpPr/>
      </dsp:nvSpPr>
      <dsp:spPr>
        <a:xfrm>
          <a:off x="0" y="4608495"/>
          <a:ext cx="6291714" cy="0"/>
        </a:xfrm>
        <a:prstGeom prst="line">
          <a:avLst/>
        </a:prstGeom>
        <a:solidFill>
          <a:schemeClr val="accent2">
            <a:hueOff val="5685542"/>
            <a:satOff val="-16317"/>
            <a:lumOff val="-26126"/>
            <a:alphaOff val="0"/>
          </a:schemeClr>
        </a:solidFill>
        <a:ln w="19050" cap="flat" cmpd="sng" algn="ctr">
          <a:solidFill>
            <a:schemeClr val="accent2">
              <a:hueOff val="5685542"/>
              <a:satOff val="-16317"/>
              <a:lumOff val="-26126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3A4068E5-EE64-4861-81D4-1618CBCDDE7F}">
      <dsp:nvSpPr>
        <dsp:cNvPr id="0" name=""/>
        <dsp:cNvSpPr/>
      </dsp:nvSpPr>
      <dsp:spPr>
        <a:xfrm>
          <a:off x="0" y="4608495"/>
          <a:ext cx="6291714" cy="30718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53340" tIns="53340" rIns="53340" bIns="53340" numCol="1" spcCol="1270" anchor="t" anchorCtr="0">
          <a:noAutofit/>
        </a:bodyPr>
        <a:lstStyle/>
        <a:p>
          <a:pPr marL="0" lvl="0" indent="0" algn="l" defTabSz="622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fi-FI" sz="1400" b="1" kern="1200"/>
            <a:t>Réservé</a:t>
          </a:r>
          <a:endParaRPr lang="en-US" sz="1400" kern="1200"/>
        </a:p>
      </dsp:txBody>
      <dsp:txXfrm>
        <a:off x="0" y="4608495"/>
        <a:ext cx="6291714" cy="307188"/>
      </dsp:txXfrm>
    </dsp:sp>
    <dsp:sp modelId="{1F04E4EC-39BC-4CC9-91A6-E8F78BE23070}">
      <dsp:nvSpPr>
        <dsp:cNvPr id="0" name=""/>
        <dsp:cNvSpPr/>
      </dsp:nvSpPr>
      <dsp:spPr>
        <a:xfrm>
          <a:off x="0" y="4915683"/>
          <a:ext cx="6291714" cy="0"/>
        </a:xfrm>
        <a:prstGeom prst="line">
          <a:avLst/>
        </a:prstGeom>
        <a:solidFill>
          <a:schemeClr val="accent2">
            <a:hueOff val="6064578"/>
            <a:satOff val="-17405"/>
            <a:lumOff val="-27867"/>
            <a:alphaOff val="0"/>
          </a:schemeClr>
        </a:solidFill>
        <a:ln w="19050" cap="flat" cmpd="sng" algn="ctr">
          <a:solidFill>
            <a:schemeClr val="accent2">
              <a:hueOff val="6064578"/>
              <a:satOff val="-17405"/>
              <a:lumOff val="-27867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097409DE-622E-4934-97BD-11525BD73154}">
      <dsp:nvSpPr>
        <dsp:cNvPr id="0" name=""/>
        <dsp:cNvSpPr/>
      </dsp:nvSpPr>
      <dsp:spPr>
        <a:xfrm>
          <a:off x="0" y="4915683"/>
          <a:ext cx="6291714" cy="30718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53340" tIns="53340" rIns="53340" bIns="53340" numCol="1" spcCol="1270" anchor="t" anchorCtr="0">
          <a:noAutofit/>
        </a:bodyPr>
        <a:lstStyle/>
        <a:p>
          <a:pPr marL="0" lvl="0" indent="0" algn="l" defTabSz="622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fi-FI" sz="1400" b="1" kern="1200"/>
            <a:t>Modeste</a:t>
          </a:r>
          <a:endParaRPr lang="en-US" sz="1400" kern="1200"/>
        </a:p>
      </dsp:txBody>
      <dsp:txXfrm>
        <a:off x="0" y="4915683"/>
        <a:ext cx="6291714" cy="307188"/>
      </dsp:txXfrm>
    </dsp:sp>
    <dsp:sp modelId="{ADD409E5-4C4F-448A-A24D-E8475C805C53}">
      <dsp:nvSpPr>
        <dsp:cNvPr id="0" name=""/>
        <dsp:cNvSpPr/>
      </dsp:nvSpPr>
      <dsp:spPr>
        <a:xfrm>
          <a:off x="0" y="5222871"/>
          <a:ext cx="6291714" cy="0"/>
        </a:xfrm>
        <a:prstGeom prst="line">
          <a:avLst/>
        </a:prstGeom>
        <a:solidFill>
          <a:schemeClr val="accent2">
            <a:hueOff val="6443614"/>
            <a:satOff val="-18493"/>
            <a:lumOff val="-29609"/>
            <a:alphaOff val="0"/>
          </a:schemeClr>
        </a:solidFill>
        <a:ln w="19050" cap="flat" cmpd="sng" algn="ctr">
          <a:solidFill>
            <a:schemeClr val="accent2">
              <a:hueOff val="6443614"/>
              <a:satOff val="-18493"/>
              <a:lumOff val="-29609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75FF6BB0-6778-4954-8B86-8F0DA479051C}">
      <dsp:nvSpPr>
        <dsp:cNvPr id="0" name=""/>
        <dsp:cNvSpPr/>
      </dsp:nvSpPr>
      <dsp:spPr>
        <a:xfrm>
          <a:off x="0" y="5222871"/>
          <a:ext cx="6291714" cy="30718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53340" tIns="53340" rIns="53340" bIns="53340" numCol="1" spcCol="1270" anchor="t" anchorCtr="0">
          <a:noAutofit/>
        </a:bodyPr>
        <a:lstStyle/>
        <a:p>
          <a:pPr marL="0" lvl="0" indent="0" algn="l" defTabSz="622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fi-FI" sz="1400" b="1" kern="1200"/>
            <a:t>patient</a:t>
          </a:r>
          <a:endParaRPr lang="en-US" sz="1400" kern="1200"/>
        </a:p>
      </dsp:txBody>
      <dsp:txXfrm>
        <a:off x="0" y="5222871"/>
        <a:ext cx="6291714" cy="307188"/>
      </dsp:txXfrm>
    </dsp:sp>
  </dsp:spTree>
</dsp:drawing>
</file>

<file path=ppt/diagrams/layout1.xml><?xml version="1.0" encoding="utf-8"?>
<dgm:layoutDef xmlns:dgm="http://schemas.openxmlformats.org/drawingml/2006/diagram" xmlns:a="http://schemas.openxmlformats.org/drawingml/2006/main" uniqueId="urn:microsoft.com/office/officeart/2005/8/layout/vList2">
  <dgm:title val=""/>
  <dgm:desc val=""/>
  <dgm:catLst>
    <dgm:cat type="list" pri="3000"/>
    <dgm:cat type="convert" pri="1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2">
          <dgm:prSet phldr="1"/>
        </dgm:pt>
        <dgm:pt modelId="21">
          <dgm:prSet phldr="1"/>
        </dgm:pt>
      </dgm:ptLst>
      <dgm:cxnLst>
        <dgm:cxn modelId="4" srcId="0" destId="1" srcOrd="0" destOrd="0"/>
        <dgm:cxn modelId="5" srcId="0" destId="2" srcOrd="1" destOrd="0"/>
        <dgm:cxn modelId="12" srcId="1" destId="11" srcOrd="0" destOrd="0"/>
        <dgm:cxn modelId="23" srcId="2" destId="21" srcOrd="0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animLvl val="lvl"/>
      <dgm:resizeHandles val="exact"/>
    </dgm:varLst>
    <dgm:alg type="lin">
      <dgm:param type="linDir" val="fromT"/>
      <dgm:param type="vertAlign" val="mid"/>
    </dgm:alg>
    <dgm:shape xmlns:r="http://schemas.openxmlformats.org/officeDocument/2006/relationships" r:blip="">
      <dgm:adjLst/>
    </dgm:shape>
    <dgm:presOf/>
    <dgm:constrLst>
      <dgm:constr type="w" for="ch" forName="parentText" refType="w"/>
      <dgm:constr type="h" for="ch" forName="parentText" refType="primFontSz" refFor="ch" refForName="parentText" fact="0.52"/>
      <dgm:constr type="w" for="ch" forName="childText" refType="w"/>
      <dgm:constr type="h" for="ch" forName="childText" refType="primFontSz" refFor="ch" refForName="parentText" fact="0.46"/>
      <dgm:constr type="h" for="ch" forName="parentText" op="equ"/>
      <dgm:constr type="primFontSz" for="ch" forName="parentText" op="equ" val="65"/>
      <dgm:constr type="primFontSz" for="ch" forName="childText" refType="primFontSz" refFor="ch" refForName="parentText" op="equ"/>
      <dgm:constr type="h" for="ch" forName="spacer" refType="primFontSz" refFor="ch" refForName="parentText" fact="0.08"/>
    </dgm:constrLst>
    <dgm:ruleLst>
      <dgm:rule type="primFontSz" for="ch" forName="parentText" val="5" fact="NaN" max="NaN"/>
    </dgm:ruleLst>
    <dgm:forEach name="Name0" axis="ch" ptType="node">
      <dgm:layoutNode name="parentText" styleLbl="node1">
        <dgm:varLst>
          <dgm:chMax val="0"/>
          <dgm:bulletEnabled val="1"/>
        </dgm:varLst>
        <dgm:alg type="tx">
          <dgm:param type="parTxLTRAlign" val="l"/>
          <dgm:param type="parTxRTLAlign" val="r"/>
        </dgm:alg>
        <dgm:shape xmlns:r="http://schemas.openxmlformats.org/officeDocument/2006/relationships" type="roundRect" r:blip="">
          <dgm:adjLst/>
        </dgm:shape>
        <dgm:presOf axis="self"/>
        <dgm:constrLst>
          <dgm:constr type="tMarg" refType="primFontSz" fact="0.3"/>
          <dgm:constr type="bMarg" refType="primFontSz" fact="0.3"/>
          <dgm:constr type="lMarg" refType="primFontSz" fact="0.3"/>
          <dgm:constr type="rMarg" refType="primFontSz" fact="0.3"/>
        </dgm:constrLst>
        <dgm:ruleLst>
          <dgm:rule type="h" val="INF" fact="NaN" max="NaN"/>
        </dgm:ruleLst>
      </dgm:layoutNode>
      <dgm:choose name="Name1">
        <dgm:if name="Name2" axis="ch" ptType="node" func="cnt" op="gte" val="1">
          <dgm:layoutNode name="childText" styleLbl="revTx">
            <dgm:varLst>
              <dgm:bulletEnabled val="1"/>
            </dgm:varLst>
            <dgm:alg type="tx">
              <dgm:param type="stBulletLvl" val="1"/>
              <dgm:param type="lnSpAfChP" val="20"/>
            </dgm:alg>
            <dgm:shape xmlns:r="http://schemas.openxmlformats.org/officeDocument/2006/relationships" type="rect" r:blip="">
              <dgm:adjLst/>
            </dgm:shape>
            <dgm:presOf axis="des" ptType="node"/>
            <dgm:constrLst>
              <dgm:constr type="tMarg" refType="primFontSz" fact="0.1"/>
              <dgm:constr type="bMarg" refType="primFontSz" fact="0.1"/>
              <dgm:constr type="lMarg" refType="w" fact="0.09"/>
            </dgm:constrLst>
            <dgm:ruleLst>
              <dgm:rule type="h" val="INF" fact="NaN" max="NaN"/>
            </dgm:ruleLst>
          </dgm:layoutNode>
        </dgm:if>
        <dgm:else name="Name3">
          <dgm:choose name="Name4">
            <dgm:if name="Name5" axis="par ch" ptType="doc node" func="cnt" op="gte" val="2">
              <dgm:forEach name="Name6" axis="followSib" ptType="sibTrans" cnt="1">
                <dgm:layoutNode name="spacer">
                  <dgm:alg type="sp"/>
                  <dgm:shape xmlns:r="http://schemas.openxmlformats.org/officeDocument/2006/relationships" r:blip="">
                    <dgm:adjLst/>
                  </dgm:shape>
                  <dgm:presOf/>
                  <dgm:constrLst/>
                  <dgm:ruleLst/>
                </dgm:layoutNode>
              </dgm:forEach>
            </dgm:if>
            <dgm:else name="Name7"/>
          </dgm:choose>
        </dgm:else>
      </dgm:choose>
    </dgm:forEach>
  </dgm:layoutNode>
</dgm:layoutDef>
</file>

<file path=ppt/diagrams/layout2.xml><?xml version="1.0" encoding="utf-8"?>
<dgm:layoutDef xmlns:dgm="http://schemas.openxmlformats.org/drawingml/2006/diagram" xmlns:a="http://schemas.openxmlformats.org/drawingml/2006/main" uniqueId="urn:microsoft.com/office/officeart/2008/layout/LinedList">
  <dgm:title val=""/>
  <dgm:desc val=""/>
  <dgm:catLst>
    <dgm:cat type="hierarchy" pri="8000"/>
    <dgm:cat type="list" pri="25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13">
          <dgm:prSet phldr="1"/>
        </dgm:pt>
      </dgm:ptLst>
      <dgm:cxnLst>
        <dgm:cxn modelId="2" srcId="0" destId="1" srcOrd="0" destOrd="0"/>
        <dgm:cxn modelId="3" srcId="1" destId="11" srcOrd="0" destOrd="0"/>
        <dgm:cxn modelId="4" srcId="1" destId="12" srcOrd="1" destOrd="0"/>
        <dgm:cxn modelId="5" srcId="1" destId="13" srcOrd="2" destOrd="0"/>
      </dgm:cxnLst>
      <dgm:bg/>
      <dgm:whole/>
    </dgm:dataModel>
  </dgm:sampData>
  <dgm:style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</dgm:ptLst>
      <dgm:cxnLst>
        <dgm:cxn modelId="2" srcId="0" destId="1" srcOrd="0" destOrd="0"/>
        <dgm:cxn modelId="3" srcId="1" destId="11" srcOrd="0" destOrd="0"/>
        <dgm:cxn modelId="4" srcId="1" destId="12" srcOrd="1" destOrd="0"/>
      </dgm:cxnLst>
      <dgm:bg/>
      <dgm:whole/>
    </dgm:dataModel>
  </dgm:styleData>
  <dgm:clr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</dgm:ptLst>
      <dgm:cxnLst>
        <dgm:cxn modelId="2" srcId="0" destId="1" srcOrd="0" destOrd="0"/>
        <dgm:cxn modelId="3" srcId="1" destId="11" srcOrd="0" destOrd="0"/>
        <dgm:cxn modelId="4" srcId="1" destId="12" srcOrd="1" destOrd="0"/>
      </dgm:cxnLst>
      <dgm:bg/>
      <dgm:whole/>
    </dgm:dataModel>
  </dgm:clrData>
  <dgm:layoutNode name="vert0">
    <dgm:varLst>
      <dgm:dir/>
      <dgm:animOne val="branch"/>
      <dgm:animLvl val="lvl"/>
    </dgm:varLst>
    <dgm:choose name="Name0">
      <dgm:if name="Name1" func="var" arg="dir" op="equ" val="norm">
        <dgm:alg type="lin">
          <dgm:param type="linDir" val="fromT"/>
          <dgm:param type="nodeHorzAlign" val="l"/>
        </dgm:alg>
      </dgm:if>
      <dgm:else name="Name2">
        <dgm:alg type="lin">
          <dgm:param type="linDir" val="fromT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horz1" refType="w"/>
      <dgm:constr type="h" for="ch" forName="horz1" refType="h"/>
      <dgm:constr type="h" for="des" forName="vert1" refType="h"/>
      <dgm:constr type="h" for="des" forName="tx1" refType="h"/>
      <dgm:constr type="h" for="des" forName="horz2" refType="h"/>
      <dgm:constr type="h" for="des" forName="vert2" refType="h"/>
      <dgm:constr type="h" for="des" forName="horz3" refType="h"/>
      <dgm:constr type="h" for="des" forName="vert3" refType="h"/>
      <dgm:constr type="h" for="des" forName="horz4" refType="h"/>
      <dgm:constr type="h" for="des" ptType="node" refType="h"/>
      <dgm:constr type="primFontSz" for="des" forName="tx1" op="equ" val="65"/>
      <dgm:constr type="primFontSz" for="des" forName="tx2" op="equ" val="65"/>
      <dgm:constr type="primFontSz" for="des" forName="tx3" op="equ" val="65"/>
      <dgm:constr type="primFontSz" for="des" forName="tx4" op="equ" val="65"/>
      <dgm:constr type="w" for="des" forName="thickLine" refType="w"/>
      <dgm:constr type="h" for="des" forName="thickLine"/>
      <dgm:constr type="h" for="des" forName="thinLine1"/>
      <dgm:constr type="h" for="des" forName="thinLine2b"/>
      <dgm:constr type="h" for="des" forName="thinLine3"/>
      <dgm:constr type="h" for="des" forName="vertSpace2a" refType="h" fact="0.05"/>
      <dgm:constr type="h" for="des" forName="vertSpace2b" refType="h" refFor="des" refForName="vertSpace2a"/>
    </dgm:constrLst>
    <dgm:forEach name="Name3" axis="ch" ptType="node">
      <dgm:layoutNode name="thickLine" styleLbl="alignNode1">
        <dgm:alg type="sp"/>
        <dgm:shape xmlns:r="http://schemas.openxmlformats.org/officeDocument/2006/relationships" type="line" r:blip="">
          <dgm:adjLst/>
        </dgm:shape>
        <dgm:presOf/>
      </dgm:layoutNode>
      <dgm:layoutNode name="horz1">
        <dgm:choose name="Name4">
          <dgm:if name="Name5" func="var" arg="dir" op="equ" val="norm">
            <dgm:alg type="lin">
              <dgm:param type="linDir" val="fromL"/>
              <dgm:param type="nodeVertAlign" val="t"/>
            </dgm:alg>
          </dgm:if>
          <dgm:else name="Name6">
            <dgm:alg type="lin">
              <dgm:param type="linDir" val="fromR"/>
              <dgm:param type="nodeVertAlign" val="t"/>
            </dgm:alg>
          </dgm:else>
        </dgm:choose>
        <dgm:shape xmlns:r="http://schemas.openxmlformats.org/officeDocument/2006/relationships" r:blip="">
          <dgm:adjLst/>
        </dgm:shape>
        <dgm:presOf/>
        <dgm:choose name="Name7">
          <dgm:if name="Name8" axis="root des" func="maxDepth" op="equ" val="1">
            <dgm:constrLst>
              <dgm:constr type="w" for="ch" forName="tx1" refType="w"/>
            </dgm:constrLst>
          </dgm:if>
          <dgm:if name="Name9" axis="root des" func="maxDepth" op="equ" val="2">
            <dgm:constrLst>
              <dgm:constr type="w" for="ch" forName="tx1" refType="w" fact="0.2"/>
              <dgm:constr type="w" for="des" forName="tx2" refType="w" fact="0.785"/>
              <dgm:constr type="w" for="des" forName="horzSpace2" refType="w" fact="0.015"/>
              <dgm:constr type="w" for="des" forName="thinLine2b" refType="w" fact="0.8"/>
            </dgm:constrLst>
          </dgm:if>
          <dgm:if name="Name10" axis="root des" func="maxDepth" op="equ" val="3">
            <dgm:constrLst>
              <dgm:constr type="w" for="ch" forName="tx1" refType="w" fact="0.2"/>
              <dgm:constr type="w" for="des" forName="tx2" refType="w" fact="0.385"/>
              <dgm:constr type="w" for="des" forName="tx3" refType="w" fact="0.385"/>
              <dgm:constr type="w" for="des" forName="horzSpace2" refType="w" fact="0.015"/>
              <dgm:constr type="w" for="des" forName="horzSpace3" refType="w" fact="0.015"/>
              <dgm:constr type="w" for="des" forName="thinLine2b" refType="w" fact="0.8"/>
              <dgm:constr type="w" for="des" forName="thinLine3" refType="w" fact="0.385"/>
            </dgm:constrLst>
          </dgm:if>
          <dgm:if name="Name11" axis="root des" func="maxDepth" op="gte" val="4">
            <dgm:constrLst>
              <dgm:constr type="w" for="ch" forName="tx1" refType="w" fact="0.2"/>
              <dgm:constr type="w" for="des" forName="tx2" refType="w" fact="0.2516"/>
              <dgm:constr type="w" for="des" forName="tx3" refType="w" fact="0.2516"/>
              <dgm:constr type="w" for="des" forName="tx4" refType="w" fact="0.2516"/>
              <dgm:constr type="w" for="des" forName="horzSpace2" refType="w" fact="0.015"/>
              <dgm:constr type="w" for="des" forName="horzSpace3" refType="w" fact="0.015"/>
              <dgm:constr type="w" for="des" forName="horzSpace4" refType="w" fact="0.015"/>
              <dgm:constr type="w" for="des" forName="thinLine2b" refType="w" fact="0.8"/>
              <dgm:constr type="w" for="des" forName="thinLine3" refType="w" fact="0.5332"/>
            </dgm:constrLst>
          </dgm:if>
          <dgm:else name="Name12"/>
        </dgm:choose>
        <dgm:layoutNode name="tx1" styleLbl="revTx">
          <dgm:alg type="tx">
            <dgm:param type="parTxLTRAlign" val="l"/>
            <dgm:param type="parTxRTLAlign" val="r"/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/>
          <dgm:constrLst>
            <dgm:constr type="tMarg" refType="primFontSz" fact="0.3"/>
            <dgm:constr type="bMarg" refType="primFontSz" fact="0.3"/>
            <dgm:constr type="lMarg" refType="primFontSz" fact="0.3"/>
            <dgm:constr type="rMarg" refType="primFontSz" fact="0.3"/>
          </dgm:constrLst>
          <dgm:ruleLst>
            <dgm:rule type="primFontSz" val="5" fact="NaN" max="NaN"/>
          </dgm:ruleLst>
        </dgm:layoutNode>
        <dgm:layoutNode name="vert1">
          <dgm:choose name="Name13">
            <dgm:if name="Name14" func="var" arg="dir" op="equ" val="norm">
              <dgm:alg type="lin">
                <dgm:param type="linDir" val="fromT"/>
                <dgm:param type="nodeHorzAlign" val="l"/>
              </dgm:alg>
            </dgm:if>
            <dgm:else name="Name15">
              <dgm:alg type="lin">
                <dgm:param type="linDir" val="fromT"/>
                <dgm:param type="nodeHorzAlign" val="r"/>
              </dgm:alg>
            </dgm:else>
          </dgm:choose>
          <dgm:shape xmlns:r="http://schemas.openxmlformats.org/officeDocument/2006/relationships" r:blip="">
            <dgm:adjLst/>
          </dgm:shape>
          <dgm:presOf/>
          <dgm:forEach name="Name16" axis="ch" ptType="node">
            <dgm:choose name="Name17">
              <dgm:if name="Name18" axis="self" ptType="node" func="pos" op="equ" val="1">
                <dgm:layoutNode name="vertSpace2a">
                  <dgm:alg type="sp"/>
                  <dgm:shape xmlns:r="http://schemas.openxmlformats.org/officeDocument/2006/relationships" r:blip="">
                    <dgm:adjLst/>
                  </dgm:shape>
                  <dgm:presOf/>
                </dgm:layoutNode>
              </dgm:if>
              <dgm:else name="Name19"/>
            </dgm:choose>
            <dgm:layoutNode name="horz2">
              <dgm:choose name="Name20">
                <dgm:if name="Name21" func="var" arg="dir" op="equ" val="norm">
                  <dgm:alg type="lin">
                    <dgm:param type="linDir" val="fromL"/>
                    <dgm:param type="nodeVertAlign" val="t"/>
                  </dgm:alg>
                </dgm:if>
                <dgm:else name="Name22">
                  <dgm:alg type="lin">
                    <dgm:param type="linDir" val="fromR"/>
                    <dgm:param type="nodeVertAlign" val="t"/>
                  </dgm:alg>
                </dgm:else>
              </dgm:choose>
              <dgm:shape xmlns:r="http://schemas.openxmlformats.org/officeDocument/2006/relationships" r:blip="">
                <dgm:adjLst/>
              </dgm:shape>
              <dgm:presOf/>
              <dgm:layoutNode name="horzSpace2">
                <dgm:alg type="sp"/>
                <dgm:shape xmlns:r="http://schemas.openxmlformats.org/officeDocument/2006/relationships" r:blip="">
                  <dgm:adjLst/>
                </dgm:shape>
                <dgm:presOf/>
              </dgm:layoutNode>
              <dgm:layoutNode name="tx2" styleLbl="revTx">
                <dgm:alg type="tx">
                  <dgm:param type="parTxLTRAlign" val="l"/>
                  <dgm:param type="parTxRTLAlign" val="r"/>
                  <dgm:param type="txAnchorVert" val="t"/>
                </dgm:alg>
                <dgm:shape xmlns:r="http://schemas.openxmlformats.org/officeDocument/2006/relationships" type="rect" r:blip="">
                  <dgm:adjLst/>
                </dgm:shape>
                <dgm:presOf axis="self"/>
                <dgm:constrLst>
                  <dgm:constr type="tMarg" refType="primFontSz" fact="0.3"/>
                  <dgm:constr type="bMarg" refType="primFontSz" fact="0.3"/>
                  <dgm:constr type="lMarg" refType="primFontSz" fact="0.3"/>
                  <dgm:constr type="rMarg" refType="primFontSz" fact="0.3"/>
                </dgm:constrLst>
                <dgm:ruleLst>
                  <dgm:rule type="primFontSz" val="5" fact="NaN" max="NaN"/>
                </dgm:ruleLst>
              </dgm:layoutNode>
              <dgm:layoutNode name="vert2">
                <dgm:choose name="Name23">
                  <dgm:if name="Name24" func="var" arg="dir" op="equ" val="norm">
                    <dgm:alg type="lin">
                      <dgm:param type="linDir" val="fromT"/>
                      <dgm:param type="nodeHorzAlign" val="l"/>
                    </dgm:alg>
                  </dgm:if>
                  <dgm:else name="Name25">
                    <dgm:alg type="lin">
                      <dgm:param type="linDir" val="fromT"/>
                      <dgm:param type="nodeHorzAlign" val="r"/>
                    </dgm:alg>
                  </dgm:else>
                </dgm:choose>
                <dgm:shape xmlns:r="http://schemas.openxmlformats.org/officeDocument/2006/relationships" r:blip="">
                  <dgm:adjLst/>
                </dgm:shape>
                <dgm:presOf/>
                <dgm:forEach name="Name26" axis="ch" ptType="node">
                  <dgm:layoutNode name="horz3">
                    <dgm:choose name="Name27">
                      <dgm:if name="Name28" func="var" arg="dir" op="equ" val="norm">
                        <dgm:alg type="lin">
                          <dgm:param type="linDir" val="fromL"/>
                          <dgm:param type="nodeVertAlign" val="t"/>
                        </dgm:alg>
                      </dgm:if>
                      <dgm:else name="Name29">
                        <dgm:alg type="lin">
                          <dgm:param type="linDir" val="fromR"/>
                          <dgm:param type="nodeVertAlign" val="t"/>
                        </dgm:alg>
                      </dgm:else>
                    </dgm:choose>
                    <dgm:shape xmlns:r="http://schemas.openxmlformats.org/officeDocument/2006/relationships" r:blip="">
                      <dgm:adjLst/>
                    </dgm:shape>
                    <dgm:presOf/>
                    <dgm:layoutNode name="horzSpace3">
                      <dgm:alg type="sp"/>
                      <dgm:shape xmlns:r="http://schemas.openxmlformats.org/officeDocument/2006/relationships" r:blip="">
                        <dgm:adjLst/>
                      </dgm:shape>
                      <dgm:presOf/>
                    </dgm:layoutNode>
                    <dgm:layoutNode name="tx3" styleLbl="revTx">
                      <dgm:alg type="tx">
                        <dgm:param type="parTxLTRAlign" val="l"/>
                        <dgm:param type="parTxRTLAlign" val="r"/>
                        <dgm:param type="txAnchorVert" val="t"/>
                      </dgm:alg>
                      <dgm:shape xmlns:r="http://schemas.openxmlformats.org/officeDocument/2006/relationships" type="rect" r:blip="">
                        <dgm:adjLst/>
                      </dgm:shape>
                      <dgm:presOf axis="self"/>
                      <dgm:constrLst>
                        <dgm:constr type="tMarg" refType="primFontSz" fact="0.3"/>
                        <dgm:constr type="bMarg" refType="primFontSz" fact="0.3"/>
                        <dgm:constr type="lMarg" refType="primFontSz" fact="0.3"/>
                        <dgm:constr type="rMarg" refType="primFontSz" fact="0.3"/>
                      </dgm:constrLst>
                      <dgm:ruleLst>
                        <dgm:rule type="primFontSz" val="5" fact="NaN" max="NaN"/>
                      </dgm:ruleLst>
                    </dgm:layoutNode>
                    <dgm:layoutNode name="vert3">
                      <dgm:choose name="Name30">
                        <dgm:if name="Name31" func="var" arg="dir" op="equ" val="norm">
                          <dgm:alg type="lin">
                            <dgm:param type="linDir" val="fromT"/>
                            <dgm:param type="nodeHorzAlign" val="l"/>
                          </dgm:alg>
                        </dgm:if>
                        <dgm:else name="Name32">
                          <dgm:alg type="lin">
                            <dgm:param type="linDir" val="fromT"/>
                            <dgm:param type="nodeHorzAlign" val="r"/>
                          </dgm:alg>
                        </dgm:else>
                      </dgm:choose>
                      <dgm:shape xmlns:r="http://schemas.openxmlformats.org/officeDocument/2006/relationships" r:blip="">
                        <dgm:adjLst/>
                      </dgm:shape>
                      <dgm:presOf/>
                      <dgm:forEach name="Name33" axis="ch" ptType="node">
                        <dgm:layoutNode name="horz4">
                          <dgm:choose name="Name34">
                            <dgm:if name="Name35" func="var" arg="dir" op="equ" val="norm">
                              <dgm:alg type="lin">
                                <dgm:param type="linDir" val="fromL"/>
                                <dgm:param type="nodeVertAlign" val="t"/>
                              </dgm:alg>
                            </dgm:if>
                            <dgm:else name="Name36">
                              <dgm:alg type="lin">
                                <dgm:param type="linDir" val="fromR"/>
                                <dgm:param type="nodeVertAlign" val="t"/>
                              </dgm:alg>
                            </dgm:else>
                          </dgm:choose>
                          <dgm:shape xmlns:r="http://schemas.openxmlformats.org/officeDocument/2006/relationships" r:blip="">
                            <dgm:adjLst/>
                          </dgm:shape>
                          <dgm:presOf/>
                          <dgm:layoutNode name="horzSpace4">
                            <dgm:alg type="sp"/>
                            <dgm:shape xmlns:r="http://schemas.openxmlformats.org/officeDocument/2006/relationships" r:blip="">
                              <dgm:adjLst/>
                            </dgm:shape>
                            <dgm:presOf/>
                          </dgm:layoutNode>
                          <dgm:layoutNode name="tx4" styleLbl="revTx">
                            <dgm:varLst>
                              <dgm:bulletEnabled val="1"/>
                            </dgm:varLst>
                            <dgm:alg type="tx">
                              <dgm:param type="parTxLTRAlign" val="l"/>
                              <dgm:param type="parTxRTLAlign" val="r"/>
                              <dgm:param type="txAnchorVert" val="t"/>
                            </dgm:alg>
                            <dgm:shape xmlns:r="http://schemas.openxmlformats.org/officeDocument/2006/relationships" type="rect" r:blip="">
                              <dgm:adjLst/>
                            </dgm:shape>
                            <dgm:presOf axis="desOrSelf" ptType="node"/>
                            <dgm:constrLst>
                              <dgm:constr type="tMarg" refType="primFontSz" fact="0.3"/>
                              <dgm:constr type="bMarg" refType="primFontSz" fact="0.3"/>
                              <dgm:constr type="lMarg" refType="primFontSz" fact="0.3"/>
                              <dgm:constr type="rMarg" refType="primFontSz" fact="0.3"/>
                            </dgm:constrLst>
                            <dgm:ruleLst>
                              <dgm:rule type="primFontSz" val="5" fact="NaN" max="NaN"/>
                            </dgm:ruleLst>
                          </dgm:layoutNode>
                        </dgm:layoutNode>
                      </dgm:forEach>
                    </dgm:layoutNode>
                  </dgm:layoutNode>
                  <dgm:forEach name="Name37" axis="followSib" ptType="sibTrans" cnt="1">
                    <dgm:layoutNode name="thinLine3" styleLbl="callout">
                      <dgm:alg type="sp"/>
                      <dgm:shape xmlns:r="http://schemas.openxmlformats.org/officeDocument/2006/relationships" type="line" r:blip="">
                        <dgm:adjLst/>
                      </dgm:shape>
                      <dgm:presOf/>
                    </dgm:layoutNode>
                  </dgm:forEach>
                </dgm:forEach>
              </dgm:layoutNode>
            </dgm:layoutNode>
            <dgm:layoutNode name="thinLine2b" styleLbl="callout">
              <dgm:alg type="sp"/>
              <dgm:shape xmlns:r="http://schemas.openxmlformats.org/officeDocument/2006/relationships" type="line" r:blip="">
                <dgm:adjLst/>
              </dgm:shape>
              <dgm:presOf/>
            </dgm:layoutNode>
            <dgm:layoutNode name="vertSpace2b">
              <dgm:alg type="sp"/>
              <dgm:shape xmlns:r="http://schemas.openxmlformats.org/officeDocument/2006/relationships" r:blip="">
                <dgm:adjLst/>
              </dgm:shape>
              <dgm:presOf/>
            </dgm:layoutNode>
          </dgm:forEach>
        </dgm:layoutNode>
      </dgm:layoutNode>
    </dgm:forEach>
  </dgm:layoutNode>
</dgm:layoutDef>
</file>

<file path=ppt/diagrams/quickStyle1.xml><?xml version="1.0" encoding="utf-8"?>
<dgm:styleDef xmlns:dgm="http://schemas.openxmlformats.org/drawingml/2006/diagram" xmlns:a="http://schemas.openxmlformats.org/drawingml/2006/main" uniqueId="urn:microsoft.com/office/officeart/2005/8/quickstyle/simple4">
  <dgm:title val=""/>
  <dgm:desc val=""/>
  <dgm:catLst>
    <dgm:cat type="simple" pri="104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2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ink/ink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9-28T13:19:03.777"/>
    </inkml:context>
    <inkml:brush xml:id="br0">
      <inkml:brushProperty name="width" value="0.3" units="cm"/>
      <inkml:brushProperty name="height" value="0.6" units="cm"/>
      <inkml:brushProperty name="color" value="#FFFC00"/>
      <inkml:brushProperty name="tip" value="rectangle"/>
      <inkml:brushProperty name="rasterOp" value="maskPen"/>
    </inkml:brush>
  </inkml:definitions>
  <inkml:trace contextRef="#ctx0" brushRef="#br0">3722 4013 16383 0 0,'0'0'0'0'0</inkml:trace>
</inkml:ink>
</file>

<file path=ppt/ink/ink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9-28T13:19:03.778"/>
    </inkml:context>
    <inkml:brush xml:id="br0">
      <inkml:brushProperty name="width" value="0.3" units="cm"/>
      <inkml:brushProperty name="height" value="0.6" units="cm"/>
      <inkml:brushProperty name="color" value="#FFFC00"/>
      <inkml:brushProperty name="tip" value="rectangle"/>
      <inkml:brushProperty name="rasterOp" value="maskPen"/>
    </inkml:brush>
  </inkml:definitions>
  <inkml:trace contextRef="#ctx0" brushRef="#br0">3969 4013 16383 0 0,'6'0'0'0'0,"2"6"0"0"0,6 2 0 0 0,6 0 0 0 0,0 4 0 0 0,3 1 0 0 0,4-3 0 0 0,2-2 0 0 0,-2 3 0 0 0,-1 6 0 0 0,2 0 0 0 0,2-3 0 0 0,2-3 0 0 0,2-5 0 0 0,-5 4 0 0 0,-2 6 0 0 0,2 0 0 0 0,1-3 0 0 0,-5 3 0 0 0,1-1 0 0 0,-5 2 0 0 0,-6 6 0 0 0,-6 3 0 0 0,-4 5 0 0 0,-2 2 0 0 0,-3 2 0 0 0,-7-4 0 0 0,-8-9 0 0 0,-8-7 0 0 0,-7-7 0 0 0,-9-4 0 0 0,-11-3 0 0 0,3-8 0 0 0,-2-2 0 0 0,-6 0 0 0 0,1-11 0 0 0,-2-2 0 0 0,-5-3 0 0 0,9-3 0 0 0,0 2 0 0 0,4 0 0 0 0,3 5 0 0 0,10-1 0 0 0,4 4 0 0 0,2 5 0 0 0,6-2 0 0 0,0 2 0 0 0,4-3 0 0 0,6-5 0 0 0,-2 2 0 0 0,3-3 0 0 0,-4 2 0 0 0,2 0 0 0 0,2 2 0 0 0</inkml:trace>
</inkml:ink>
</file>

<file path=ppt/ink/ink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9-28T13:19:03.779"/>
    </inkml:context>
    <inkml:brush xml:id="br0">
      <inkml:brushProperty name="width" value="0.3" units="cm"/>
      <inkml:brushProperty name="height" value="0.6" units="cm"/>
      <inkml:brushProperty name="color" value="#FFFC00"/>
      <inkml:brushProperty name="tip" value="rectangle"/>
      <inkml:brushProperty name="rasterOp" value="maskPen"/>
    </inkml:brush>
  </inkml:definitions>
  <inkml:trace contextRef="#ctx0" brushRef="#br0">3739 5759 16383 0 0,'0'0'0'0'0</inkml:trace>
</inkml:ink>
</file>

<file path=ppt/ink/ink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9-28T13:19:03.780"/>
    </inkml:context>
    <inkml:brush xml:id="br0">
      <inkml:brushProperty name="width" value="0.3" units="cm"/>
      <inkml:brushProperty name="height" value="0.6" units="cm"/>
      <inkml:brushProperty name="color" value="#FFFC00"/>
      <inkml:brushProperty name="tip" value="rectangle"/>
      <inkml:brushProperty name="rasterOp" value="maskPen"/>
    </inkml:brush>
  </inkml:definitions>
  <inkml:trace contextRef="#ctx0" brushRef="#br0">3739 5759 16383 0 0,'0'0'0'0'0</inkml:trace>
</inkml:ink>
</file>

<file path=ppt/ink/ink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9-28T13:19:03.781"/>
    </inkml:context>
    <inkml:brush xml:id="br0">
      <inkml:brushProperty name="width" value="0.3" units="cm"/>
      <inkml:brushProperty name="height" value="0.6" units="cm"/>
      <inkml:brushProperty name="color" value="#FFFC00"/>
      <inkml:brushProperty name="tip" value="rectangle"/>
      <inkml:brushProperty name="rasterOp" value="maskPen"/>
    </inkml:brush>
  </inkml:definitions>
  <inkml:trace contextRef="#ctx0" brushRef="#br0">3739 5796 16383 0 0,'0'-6'0'0'0,"7"-2"0"0"0,7 0 0 0 0,8 2 0 0 0,6 2 0 0 0,5-5 0 0 0,2-1 0 0 0,2 2 0 0 0,0 2 0 0 0,1 2 0 0 0,-1 1 0 0 0,0 2 0 0 0,-7 7 0 0 0,-8 8 0 0 0,-8 9 0 0 0,-6 5 0 0 0,-5 5 0 0 0,-3-3 0 0 0</inkml:trace>
</inkml:ink>
</file>

<file path=ppt/ink/ink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9-28T13:19:03.782"/>
    </inkml:context>
    <inkml:brush xml:id="br0">
      <inkml:brushProperty name="width" value="0.3" units="cm"/>
      <inkml:brushProperty name="height" value="0.6" units="cm"/>
      <inkml:brushProperty name="color" value="#FFFC00"/>
      <inkml:brushProperty name="tip" value="rectangle"/>
      <inkml:brushProperty name="rasterOp" value="maskPen"/>
    </inkml:brush>
  </inkml:definitions>
  <inkml:trace contextRef="#ctx0" brushRef="#br0">3669 6341 16383 0 0,'0'0'0'0'0</inkml:trace>
</inkml:ink>
</file>

<file path=ppt/ink/ink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9-28T13:19:03.783"/>
    </inkml:context>
    <inkml:brush xml:id="br0">
      <inkml:brushProperty name="width" value="0.3" units="cm"/>
      <inkml:brushProperty name="height" value="0.6" units="cm"/>
      <inkml:brushProperty name="color" value="#FFFC00"/>
      <inkml:brushProperty name="tip" value="rectangle"/>
      <inkml:brushProperty name="rasterOp" value="maskPen"/>
    </inkml:brush>
  </inkml:definitions>
  <inkml:trace contextRef="#ctx0" brushRef="#br0">3669 6360 16383 0 0,'6'0'0'0'0,"8"0"0"0"0,14 0 0 0 0,9-6 0 0 0,3-2 0 0 0,8 0 0 0 0,7 2 0 0 0,1 2 0 0 0,-3 1 0 0 0,-5 1 0 0 0,-4 2 0 0 0,-15 0 0 0 0,-20 0 0 0 0,-16 0 0 0 0,-8 1 0 0 0</inkml:trace>
</inkml:ink>
</file>

<file path=ppt/ink/ink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9-28T13:19:03.784"/>
    </inkml:context>
    <inkml:brush xml:id="br0">
      <inkml:brushProperty name="width" value="0.3" units="cm"/>
      <inkml:brushProperty name="height" value="0.6" units="cm"/>
      <inkml:brushProperty name="color" value="#FFFC00"/>
      <inkml:brushProperty name="tip" value="rectangle"/>
      <inkml:brushProperty name="rasterOp" value="maskPen"/>
    </inkml:brush>
  </inkml:definitions>
  <inkml:trace contextRef="#ctx0" brushRef="#br0">3696 7004 16383 0 0,'6'0'0'0'0,"15"0"0"0"0,15 0 0 0 0,20-6 0 0 0,7-2 0 0 0,11 0 0 0 0,11 2 0 0 0,-3 1 0 0 0,-9 2 0 0 0,-11 2 0 0 0,-10 0 0 0 0,-8 1 0 0 0,-11 7 0 0 0,-5 1 0 0 0,-14 0 0 0 0,-14-1 0 0 0,-15-3 0 0 0,-10-1 0 0 0,-1-7 0 0 0,-2-4 0 0 0,-2 1 0 0 0,3-6 0 0 0,1 0 0 0 0,-1 2 0 0 0,-3 3 0 0 0,-2 3 0 0 0,-2 2 0 0 0,0 2 0 0 0,-2 1 0 0 0,0 0 0 0 0,6-6 0 0 0,1-1 0 0 0,7-7 0 0 0,0 0 0 0 0,-2 2 0 0 0,-3 4 0 0 0,-3 2 0 0 0,4-4 0 0 0,0 1 0 0 0,4-5 0 0 0,0-1 0 0 0,-2 4 0 0 0,2-4 0 0 0,6 2 0 0 0</inkml:trace>
</inkml:ink>
</file>

<file path=ppt/ink/ink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9-28T13:19:03.785"/>
    </inkml:context>
    <inkml:brush xml:id="br0">
      <inkml:brushProperty name="width" value="0.3" units="cm"/>
      <inkml:brushProperty name="height" value="0.6" units="cm"/>
      <inkml:brushProperty name="color" value="#FFFC00"/>
      <inkml:brushProperty name="tip" value="rectangle"/>
      <inkml:brushProperty name="rasterOp" value="maskPen"/>
    </inkml:brush>
  </inkml:definitions>
  <inkml:trace contextRef="#ctx0" brushRef="#br0">3775 7311 16383 0 0,'0'0'0'0'0</inkml:trace>
</inkml:ink>
</file>

<file path=ppt/ink/ink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9-28T13:19:03.792"/>
    </inkml:context>
    <inkml:brush xml:id="br0">
      <inkml:brushProperty name="width" value="0.3" units="cm"/>
      <inkml:brushProperty name="height" value="0.6" units="cm"/>
      <inkml:brushProperty name="color" value="#FFFC00"/>
      <inkml:brushProperty name="tip" value="rectangle"/>
      <inkml:brushProperty name="rasterOp" value="maskPen"/>
    </inkml:brush>
  </inkml:definitions>
  <inkml:trace contextRef="#ctx0" brushRef="#br0">3775 7311 16383 0 0,'0'0'0'0'0</inkml:trace>
</inkml:ink>
</file>

<file path=ppt/ink/ink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9-28T13:19:03.793"/>
    </inkml:context>
    <inkml:brush xml:id="br0">
      <inkml:brushProperty name="width" value="0.3" units="cm"/>
      <inkml:brushProperty name="height" value="0.6" units="cm"/>
      <inkml:brushProperty name="color" value="#FFFC00"/>
      <inkml:brushProperty name="tip" value="rectangle"/>
      <inkml:brushProperty name="rasterOp" value="maskPen"/>
    </inkml:brush>
  </inkml:definitions>
  <inkml:trace contextRef="#ctx0" brushRef="#br0">3810 7276 16383 0 0,'0'0'0'0'0</inkml:trace>
</inkml:ink>
</file>

<file path=ppt/ink/ink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9-28T13:19:03.794"/>
    </inkml:context>
    <inkml:brush xml:id="br0">
      <inkml:brushProperty name="width" value="0.3" units="cm"/>
      <inkml:brushProperty name="height" value="0.6" units="cm"/>
      <inkml:brushProperty name="color" value="#FFFC00"/>
      <inkml:brushProperty name="tip" value="rectangle"/>
      <inkml:brushProperty name="rasterOp" value="maskPen"/>
    </inkml:brush>
  </inkml:definitions>
  <inkml:trace contextRef="#ctx0" brushRef="#br0">3775 7541 16383 0 0,'0'0'0'0'0</inkml:trace>
</inkml:ink>
</file>

<file path=ppt/ink/ink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9-28T13:19:03.795"/>
    </inkml:context>
    <inkml:brush xml:id="br0">
      <inkml:brushProperty name="width" value="0.3" units="cm"/>
      <inkml:brushProperty name="height" value="0.6" units="cm"/>
      <inkml:brushProperty name="color" value="#FFFC00"/>
      <inkml:brushProperty name="tip" value="rectangle"/>
      <inkml:brushProperty name="rasterOp" value="maskPen"/>
    </inkml:brush>
  </inkml:definitions>
  <inkml:trace contextRef="#ctx0" brushRef="#br0">3775 7541 16383 0 0,'0'0'0'0'0</inkml:trace>
</inkml:ink>
</file>

<file path=ppt/ink/ink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9-28T13:19:03.796"/>
    </inkml:context>
    <inkml:brush xml:id="br0">
      <inkml:brushProperty name="width" value="0.3" units="cm"/>
      <inkml:brushProperty name="height" value="0.6" units="cm"/>
      <inkml:brushProperty name="color" value="#FFFC00"/>
      <inkml:brushProperty name="tip" value="rectangle"/>
      <inkml:brushProperty name="rasterOp" value="maskPen"/>
    </inkml:brush>
  </inkml:definitions>
  <inkml:trace contextRef="#ctx0" brushRef="#br0">3775 7541 16383 0 0,'0'0'0'0'0</inkml:trace>
</inkml:ink>
</file>

<file path=ppt/ink/ink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9-28T13:19:03.797"/>
    </inkml:context>
    <inkml:brush xml:id="br0">
      <inkml:brushProperty name="width" value="0.3" units="cm"/>
      <inkml:brushProperty name="height" value="0.6" units="cm"/>
      <inkml:brushProperty name="color" value="#FFFC00"/>
      <inkml:brushProperty name="tip" value="rectangle"/>
      <inkml:brushProperty name="rasterOp" value="maskPen"/>
    </inkml:brush>
  </inkml:definitions>
  <inkml:trace contextRef="#ctx0" brushRef="#br0">3810 8617 16383 0 0,'0'0'0'0'0</inkml:trace>
</inkml:ink>
</file>

<file path=ppt/ink/ink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6-09-28T13:19:03.798"/>
    </inkml:context>
    <inkml:brush xml:id="br0">
      <inkml:brushProperty name="width" value="0.3" units="cm"/>
      <inkml:brushProperty name="height" value="0.6" units="cm"/>
      <inkml:brushProperty name="color" value="#FFFC00"/>
      <inkml:brushProperty name="tip" value="rectangle"/>
      <inkml:brushProperty name="rasterOp" value="maskPen"/>
    </inkml:brush>
  </inkml:definitions>
  <inkml:trace contextRef="#ctx0" brushRef="#br0">3810 8617 16383 0 0,'0'0'0'0'0</inkml:trace>
</inkml:ink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Otsikkod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tsikko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fi-FI"/>
              <a:t>Muokkaa perustyyl. napsautt.</a:t>
            </a:r>
          </a:p>
        </p:txBody>
      </p:sp>
      <p:sp>
        <p:nvSpPr>
          <p:cNvPr id="3" name="Alaotsikko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fi-FI"/>
              <a:t>Muokkaa alaotsikon perustyyliä napsautt.</a:t>
            </a:r>
          </a:p>
        </p:txBody>
      </p:sp>
      <p:sp>
        <p:nvSpPr>
          <p:cNvPr id="4" name="Päivämäärän paikkamerkki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02ABAE3-D89C-4001-9AEC-5083F82B749C}" type="datetimeFigureOut">
              <a:rPr lang="fi-FI" smtClean="0"/>
              <a:t>28.9.2026</a:t>
            </a:fld>
            <a:endParaRPr lang="fi-FI"/>
          </a:p>
        </p:txBody>
      </p:sp>
      <p:sp>
        <p:nvSpPr>
          <p:cNvPr id="5" name="Alatunnisteen paikkamerkki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fi-FI"/>
          </a:p>
        </p:txBody>
      </p:sp>
      <p:sp>
        <p:nvSpPr>
          <p:cNvPr id="6" name="Dian numeron paikkamerkki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F4AEF5D-7FAC-4949-84D2-DA5A9BB3D225}" type="slidenum">
              <a:rPr lang="fi-FI" smtClean="0"/>
              <a:t>‹#›</a:t>
            </a:fld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2822443542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Otsikko ja sisältö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tsikk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perustyyl. napsautt.</a:t>
            </a:r>
          </a:p>
        </p:txBody>
      </p:sp>
      <p:sp>
        <p:nvSpPr>
          <p:cNvPr id="3" name="Sisällön paikkamerkki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</a:p>
        </p:txBody>
      </p:sp>
      <p:sp>
        <p:nvSpPr>
          <p:cNvPr id="4" name="Päivämäärän paikkamerkki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02ABAE3-D89C-4001-9AEC-5083F82B749C}" type="datetimeFigureOut">
              <a:rPr lang="fi-FI" smtClean="0"/>
              <a:t>28.9.2026</a:t>
            </a:fld>
            <a:endParaRPr lang="fi-FI"/>
          </a:p>
        </p:txBody>
      </p:sp>
      <p:sp>
        <p:nvSpPr>
          <p:cNvPr id="5" name="Alatunnisteen paikkamerkki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fi-FI"/>
          </a:p>
        </p:txBody>
      </p:sp>
      <p:sp>
        <p:nvSpPr>
          <p:cNvPr id="6" name="Dian numeron paikkamerkki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F4AEF5D-7FAC-4949-84D2-DA5A9BB3D225}" type="slidenum">
              <a:rPr lang="fi-FI" smtClean="0"/>
              <a:t>‹#›</a:t>
            </a:fld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191875738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Osan ylätunnis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tsikko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fi-FI"/>
              <a:t>Muokkaa perustyyl. napsautt.</a:t>
            </a:r>
          </a:p>
        </p:txBody>
      </p:sp>
      <p:sp>
        <p:nvSpPr>
          <p:cNvPr id="3" name="Tekstin paikkamerkki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82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82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82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4" name="Päivämäärän paikkamerkki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02ABAE3-D89C-4001-9AEC-5083F82B749C}" type="datetimeFigureOut">
              <a:rPr lang="fi-FI" smtClean="0"/>
              <a:t>28.9.2026</a:t>
            </a:fld>
            <a:endParaRPr lang="fi-FI"/>
          </a:p>
        </p:txBody>
      </p:sp>
      <p:sp>
        <p:nvSpPr>
          <p:cNvPr id="5" name="Alatunnisteen paikkamerkki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fi-FI"/>
          </a:p>
        </p:txBody>
      </p:sp>
      <p:sp>
        <p:nvSpPr>
          <p:cNvPr id="6" name="Dian numeron paikkamerkki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F4AEF5D-7FAC-4949-84D2-DA5A9BB3D225}" type="slidenum">
              <a:rPr lang="fi-FI" smtClean="0"/>
              <a:t>‹#›</a:t>
            </a:fld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625772058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Kaksi sisältökohdett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tsikk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perustyyl. napsautt.</a:t>
            </a:r>
          </a:p>
        </p:txBody>
      </p:sp>
      <p:sp>
        <p:nvSpPr>
          <p:cNvPr id="3" name="Sisällön paikkamerkki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</a:p>
        </p:txBody>
      </p:sp>
      <p:sp>
        <p:nvSpPr>
          <p:cNvPr id="4" name="Sisällön paikkamerkki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</a:p>
        </p:txBody>
      </p:sp>
      <p:sp>
        <p:nvSpPr>
          <p:cNvPr id="5" name="Päivämäärän paikkamerkki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02ABAE3-D89C-4001-9AEC-5083F82B749C}" type="datetimeFigureOut">
              <a:rPr lang="fi-FI" smtClean="0"/>
              <a:t>28.9.2026</a:t>
            </a:fld>
            <a:endParaRPr lang="fi-FI"/>
          </a:p>
        </p:txBody>
      </p:sp>
      <p:sp>
        <p:nvSpPr>
          <p:cNvPr id="6" name="Alatunnisteen paikkamerkki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fi-FI"/>
          </a:p>
        </p:txBody>
      </p:sp>
      <p:sp>
        <p:nvSpPr>
          <p:cNvPr id="7" name="Dian numeron paikkamerkki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F4AEF5D-7FAC-4949-84D2-DA5A9BB3D225}" type="slidenum">
              <a:rPr lang="fi-FI" smtClean="0"/>
              <a:t>‹#›</a:t>
            </a:fld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1368371511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Vertailu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tsikko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fi-FI"/>
              <a:t>Muokkaa perustyyl. napsautt.</a:t>
            </a:r>
          </a:p>
        </p:txBody>
      </p:sp>
      <p:sp>
        <p:nvSpPr>
          <p:cNvPr id="3" name="Tekstin paikkamerkki 2"/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4" name="Sisällön paikkamerkki 3"/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</a:p>
        </p:txBody>
      </p:sp>
      <p:sp>
        <p:nvSpPr>
          <p:cNvPr id="5" name="Tekstin paikkamerkki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6" name="Sisällön paikkamerkki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</a:p>
        </p:txBody>
      </p:sp>
      <p:sp>
        <p:nvSpPr>
          <p:cNvPr id="7" name="Päivämäärän paikkamerkki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02ABAE3-D89C-4001-9AEC-5083F82B749C}" type="datetimeFigureOut">
              <a:rPr lang="fi-FI" smtClean="0"/>
              <a:t>28.9.2026</a:t>
            </a:fld>
            <a:endParaRPr lang="fi-FI"/>
          </a:p>
        </p:txBody>
      </p:sp>
      <p:sp>
        <p:nvSpPr>
          <p:cNvPr id="8" name="Alatunnisteen paikkamerkki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fi-FI"/>
          </a:p>
        </p:txBody>
      </p:sp>
      <p:sp>
        <p:nvSpPr>
          <p:cNvPr id="9" name="Dian numeron paikkamerkki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F4AEF5D-7FAC-4949-84D2-DA5A9BB3D225}" type="slidenum">
              <a:rPr lang="fi-FI" smtClean="0"/>
              <a:t>‹#›</a:t>
            </a:fld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4234365057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Vain otsikk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tsikk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perustyyl. napsautt.</a:t>
            </a:r>
          </a:p>
        </p:txBody>
      </p:sp>
      <p:sp>
        <p:nvSpPr>
          <p:cNvPr id="3" name="Päivämäärän paikkamerkki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02ABAE3-D89C-4001-9AEC-5083F82B749C}" type="datetimeFigureOut">
              <a:rPr lang="fi-FI" smtClean="0"/>
              <a:t>28.9.2026</a:t>
            </a:fld>
            <a:endParaRPr lang="fi-FI"/>
          </a:p>
        </p:txBody>
      </p:sp>
      <p:sp>
        <p:nvSpPr>
          <p:cNvPr id="4" name="Alatunnisteen paikkamerkki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fi-FI"/>
          </a:p>
        </p:txBody>
      </p:sp>
      <p:sp>
        <p:nvSpPr>
          <p:cNvPr id="5" name="Dian numeron paikkamerkki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F4AEF5D-7FAC-4949-84D2-DA5A9BB3D225}" type="slidenum">
              <a:rPr lang="fi-FI" smtClean="0"/>
              <a:t>‹#›</a:t>
            </a:fld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323876409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Tyhjä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äivämäärän paikkamerkki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02ABAE3-D89C-4001-9AEC-5083F82B749C}" type="datetimeFigureOut">
              <a:rPr lang="fi-FI" smtClean="0"/>
              <a:t>28.9.2026</a:t>
            </a:fld>
            <a:endParaRPr lang="fi-FI"/>
          </a:p>
        </p:txBody>
      </p:sp>
      <p:sp>
        <p:nvSpPr>
          <p:cNvPr id="3" name="Alatunnisteen paikkamerkki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fi-FI"/>
          </a:p>
        </p:txBody>
      </p:sp>
      <p:sp>
        <p:nvSpPr>
          <p:cNvPr id="4" name="Dian numeron paikkamerkki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F4AEF5D-7FAC-4949-84D2-DA5A9BB3D225}" type="slidenum">
              <a:rPr lang="fi-FI" smtClean="0"/>
              <a:t>‹#›</a:t>
            </a:fld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1583615748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Otsikollinen sisältö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tsikko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fi-FI"/>
              <a:t>Muokkaa perustyyl. napsautt.</a:t>
            </a:r>
          </a:p>
        </p:txBody>
      </p:sp>
      <p:sp>
        <p:nvSpPr>
          <p:cNvPr id="3" name="Sisällön paikkamerkki 2"/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</a:p>
        </p:txBody>
      </p:sp>
      <p:sp>
        <p:nvSpPr>
          <p:cNvPr id="4" name="Tekstin paikkamerkki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5" name="Päivämäärän paikkamerkki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02ABAE3-D89C-4001-9AEC-5083F82B749C}" type="datetimeFigureOut">
              <a:rPr lang="fi-FI" smtClean="0"/>
              <a:t>28.9.2026</a:t>
            </a:fld>
            <a:endParaRPr lang="fi-FI"/>
          </a:p>
        </p:txBody>
      </p:sp>
      <p:sp>
        <p:nvSpPr>
          <p:cNvPr id="6" name="Alatunnisteen paikkamerkki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fi-FI"/>
          </a:p>
        </p:txBody>
      </p:sp>
      <p:sp>
        <p:nvSpPr>
          <p:cNvPr id="7" name="Dian numeron paikkamerkki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F4AEF5D-7FAC-4949-84D2-DA5A9BB3D225}" type="slidenum">
              <a:rPr lang="fi-FI" smtClean="0"/>
              <a:t>‹#›</a:t>
            </a:fld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3827074677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Otsikollinen kuv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tsikko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fi-FI"/>
              <a:t>Muokkaa perustyyl. napsautt.</a:t>
            </a:r>
          </a:p>
        </p:txBody>
      </p:sp>
      <p:sp>
        <p:nvSpPr>
          <p:cNvPr id="3" name="Kuvan paikkamerkki 2"/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fi-FI"/>
          </a:p>
        </p:txBody>
      </p:sp>
      <p:sp>
        <p:nvSpPr>
          <p:cNvPr id="4" name="Tekstin paikkamerkki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5" name="Päivämäärän paikkamerkki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02ABAE3-D89C-4001-9AEC-5083F82B749C}" type="datetimeFigureOut">
              <a:rPr lang="fi-FI" smtClean="0"/>
              <a:t>28.9.2026</a:t>
            </a:fld>
            <a:endParaRPr lang="fi-FI"/>
          </a:p>
        </p:txBody>
      </p:sp>
      <p:sp>
        <p:nvSpPr>
          <p:cNvPr id="6" name="Alatunnisteen paikkamerkki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fi-FI"/>
          </a:p>
        </p:txBody>
      </p:sp>
      <p:sp>
        <p:nvSpPr>
          <p:cNvPr id="7" name="Dian numeron paikkamerkki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F4AEF5D-7FAC-4949-84D2-DA5A9BB3D225}" type="slidenum">
              <a:rPr lang="fi-FI" smtClean="0"/>
              <a:t>‹#›</a:t>
            </a:fld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3139981579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Otsikko ja pystysuora teksti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tsikk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perustyyl. napsautt.</a:t>
            </a:r>
          </a:p>
        </p:txBody>
      </p:sp>
      <p:sp>
        <p:nvSpPr>
          <p:cNvPr id="3" name="Pystysuoran tekstin paikkamerkki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</a:p>
        </p:txBody>
      </p:sp>
      <p:sp>
        <p:nvSpPr>
          <p:cNvPr id="4" name="Päivämäärän paikkamerkki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02ABAE3-D89C-4001-9AEC-5083F82B749C}" type="datetimeFigureOut">
              <a:rPr lang="fi-FI" smtClean="0"/>
              <a:t>28.9.2026</a:t>
            </a:fld>
            <a:endParaRPr lang="fi-FI"/>
          </a:p>
        </p:txBody>
      </p:sp>
      <p:sp>
        <p:nvSpPr>
          <p:cNvPr id="5" name="Alatunnisteen paikkamerkki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fi-FI"/>
          </a:p>
        </p:txBody>
      </p:sp>
      <p:sp>
        <p:nvSpPr>
          <p:cNvPr id="6" name="Dian numeron paikkamerkki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F4AEF5D-7FAC-4949-84D2-DA5A9BB3D225}" type="slidenum">
              <a:rPr lang="fi-FI" smtClean="0"/>
              <a:t>‹#›</a:t>
            </a:fld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1012034331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Pystysuora otsikko ja teksti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ystysuora otsikko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fi-FI"/>
              <a:t>Muokkaa perustyyl. napsautt.</a:t>
            </a:r>
          </a:p>
        </p:txBody>
      </p:sp>
      <p:sp>
        <p:nvSpPr>
          <p:cNvPr id="3" name="Pystysuoran tekstin paikkamerkki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</a:p>
        </p:txBody>
      </p:sp>
      <p:sp>
        <p:nvSpPr>
          <p:cNvPr id="4" name="Päivämäärän paikkamerkki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02ABAE3-D89C-4001-9AEC-5083F82B749C}" type="datetimeFigureOut">
              <a:rPr lang="fi-FI" smtClean="0"/>
              <a:t>28.9.2026</a:t>
            </a:fld>
            <a:endParaRPr lang="fi-FI"/>
          </a:p>
        </p:txBody>
      </p:sp>
      <p:sp>
        <p:nvSpPr>
          <p:cNvPr id="5" name="Alatunnisteen paikkamerkki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fi-FI"/>
          </a:p>
        </p:txBody>
      </p:sp>
      <p:sp>
        <p:nvSpPr>
          <p:cNvPr id="6" name="Dian numeron paikkamerkki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F4AEF5D-7FAC-4949-84D2-DA5A9BB3D225}" type="slidenum">
              <a:rPr lang="fi-FI" smtClean="0"/>
              <a:t>‹#›</a:t>
            </a:fld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3406455356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tsikon paikkamerkki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fi-FI"/>
              <a:t>Muokkaa perustyyl. napsautt.</a:t>
            </a:r>
          </a:p>
        </p:txBody>
      </p:sp>
      <p:sp>
        <p:nvSpPr>
          <p:cNvPr id="3" name="Tekstin paikkamerkki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</a:p>
        </p:txBody>
      </p:sp>
      <p:sp>
        <p:nvSpPr>
          <p:cNvPr id="4" name="Päivämäärän paikkamerkki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fld id="{A02ABAE3-D89C-4001-9AEC-5083F82B749C}" type="datetimeFigureOut">
              <a:rPr lang="fi-FI" smtClean="0"/>
              <a:t>28.9.2026</a:t>
            </a:fld>
            <a:endParaRPr lang="fi-FI"/>
          </a:p>
        </p:txBody>
      </p:sp>
      <p:sp>
        <p:nvSpPr>
          <p:cNvPr id="5" name="Alatunnisteen paikkamerkki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endParaRPr lang="fi-FI"/>
          </a:p>
        </p:txBody>
      </p:sp>
      <p:sp>
        <p:nvSpPr>
          <p:cNvPr id="6" name="Dian numeron paikkamerkki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fld id="{8F4AEF5D-7FAC-4949-84D2-DA5A9BB3D225}" type="slidenum">
              <a:rPr lang="fi-FI" smtClean="0"/>
              <a:t>‹#›</a:t>
            </a:fld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103452011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fi-FI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.xml"/><Relationship Id="rId2" Type="http://schemas.openxmlformats.org/officeDocument/2006/relationships/diagramData" Target="../diagrams/data1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.xml"/><Relationship Id="rId5" Type="http://schemas.openxmlformats.org/officeDocument/2006/relationships/diagramColors" Target="../diagrams/colors1.xml"/><Relationship Id="rId4" Type="http://schemas.openxmlformats.org/officeDocument/2006/relationships/diagramQuickStyle" Target="../diagrams/quickStyle1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hyperlink" Target="https://www.youtube.com/watch?v=-QOk8pvsWbQ" TargetMode="External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8" Type="http://schemas.openxmlformats.org/officeDocument/2006/relationships/customXml" Target="../ink/ink4.xml"/><Relationship Id="rId13" Type="http://schemas.openxmlformats.org/officeDocument/2006/relationships/image" Target="../media/image7.png"/><Relationship Id="rId18" Type="http://schemas.openxmlformats.org/officeDocument/2006/relationships/customXml" Target="../ink/ink11.xml"/><Relationship Id="rId3" Type="http://schemas.openxmlformats.org/officeDocument/2006/relationships/customXml" Target="../ink/ink1.xml"/><Relationship Id="rId21" Type="http://schemas.openxmlformats.org/officeDocument/2006/relationships/customXml" Target="../ink/ink14.xml"/><Relationship Id="rId7" Type="http://schemas.openxmlformats.org/officeDocument/2006/relationships/customXml" Target="../ink/ink3.xml"/><Relationship Id="rId12" Type="http://schemas.openxmlformats.org/officeDocument/2006/relationships/customXml" Target="../ink/ink7.xml"/><Relationship Id="rId17" Type="http://schemas.openxmlformats.org/officeDocument/2006/relationships/customXml" Target="../ink/ink10.xml"/><Relationship Id="rId2" Type="http://schemas.openxmlformats.org/officeDocument/2006/relationships/image" Target="../media/image3.png"/><Relationship Id="rId16" Type="http://schemas.openxmlformats.org/officeDocument/2006/relationships/customXml" Target="../ink/ink9.xml"/><Relationship Id="rId20" Type="http://schemas.openxmlformats.org/officeDocument/2006/relationships/customXml" Target="../ink/ink13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.png"/><Relationship Id="rId11" Type="http://schemas.openxmlformats.org/officeDocument/2006/relationships/customXml" Target="../ink/ink6.xml"/><Relationship Id="rId5" Type="http://schemas.openxmlformats.org/officeDocument/2006/relationships/customXml" Target="../ink/ink2.xml"/><Relationship Id="rId15" Type="http://schemas.openxmlformats.org/officeDocument/2006/relationships/image" Target="../media/image8.png"/><Relationship Id="rId23" Type="http://schemas.openxmlformats.org/officeDocument/2006/relationships/customXml" Target="../ink/ink16.xml"/><Relationship Id="rId10" Type="http://schemas.openxmlformats.org/officeDocument/2006/relationships/image" Target="../media/image6.png"/><Relationship Id="rId19" Type="http://schemas.openxmlformats.org/officeDocument/2006/relationships/customXml" Target="../ink/ink12.xml"/><Relationship Id="rId4" Type="http://schemas.openxmlformats.org/officeDocument/2006/relationships/image" Target="../media/image4.png"/><Relationship Id="rId9" Type="http://schemas.openxmlformats.org/officeDocument/2006/relationships/customXml" Target="../ink/ink5.xml"/><Relationship Id="rId14" Type="http://schemas.openxmlformats.org/officeDocument/2006/relationships/customXml" Target="../ink/ink8.xml"/><Relationship Id="rId22" Type="http://schemas.openxmlformats.org/officeDocument/2006/relationships/customXml" Target="../ink/ink15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2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2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2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2.xml"/><Relationship Id="rId2" Type="http://schemas.openxmlformats.org/officeDocument/2006/relationships/diagramData" Target="../diagrams/data2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2.xml"/><Relationship Id="rId5" Type="http://schemas.openxmlformats.org/officeDocument/2006/relationships/diagramColors" Target="../diagrams/colors2.xml"/><Relationship Id="rId4" Type="http://schemas.openxmlformats.org/officeDocument/2006/relationships/diagramQuickStyle" Target="../diagrams/quickStyle2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14.png"/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22" name="Rectangle 7">
            <a:extLst>
              <a:ext uri="{FF2B5EF4-FFF2-40B4-BE49-F238E27FC236}">
                <a16:creationId xmlns:a16="http://schemas.microsoft.com/office/drawing/2014/main" id="{5A292AEA-2528-46C0-B426-95822B6141FB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1"/>
            <a:ext cx="12191695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" name="Rectangle 9">
            <a:extLst>
              <a:ext uri="{FF2B5EF4-FFF2-40B4-BE49-F238E27FC236}">
                <a16:creationId xmlns:a16="http://schemas.microsoft.com/office/drawing/2014/main" id="{D8B7B198-E4DF-43CD-AD8C-19988432374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" y="0"/>
            <a:ext cx="12191695" cy="68580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800"/>
          </a:p>
        </p:txBody>
      </p:sp>
      <p:sp>
        <p:nvSpPr>
          <p:cNvPr id="34" name="Freeform: Shape 11">
            <a:extLst>
              <a:ext uri="{FF2B5EF4-FFF2-40B4-BE49-F238E27FC236}">
                <a16:creationId xmlns:a16="http://schemas.microsoft.com/office/drawing/2014/main" id="{2BE67753-EA0E-4819-8D22-0B6600CF723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1496934" y="3984"/>
            <a:ext cx="9376632" cy="6858000"/>
          </a:xfrm>
          <a:custGeom>
            <a:avLst/>
            <a:gdLst>
              <a:gd name="connsiteX0" fmla="*/ 1691615 w 9376632"/>
              <a:gd name="connsiteY0" fmla="*/ 0 h 6858000"/>
              <a:gd name="connsiteX1" fmla="*/ 7685017 w 9376632"/>
              <a:gd name="connsiteY1" fmla="*/ 0 h 6858000"/>
              <a:gd name="connsiteX2" fmla="*/ 7840634 w 9376632"/>
              <a:gd name="connsiteY2" fmla="*/ 134799 h 6858000"/>
              <a:gd name="connsiteX3" fmla="*/ 9376632 w 9376632"/>
              <a:gd name="connsiteY3" fmla="*/ 3605175 h 6858000"/>
              <a:gd name="connsiteX4" fmla="*/ 8158692 w 9376632"/>
              <a:gd name="connsiteY4" fmla="*/ 6757493 h 6858000"/>
              <a:gd name="connsiteX5" fmla="*/ 8062868 w 9376632"/>
              <a:gd name="connsiteY5" fmla="*/ 6858000 h 6858000"/>
              <a:gd name="connsiteX6" fmla="*/ 1313765 w 9376632"/>
              <a:gd name="connsiteY6" fmla="*/ 6858000 h 6858000"/>
              <a:gd name="connsiteX7" fmla="*/ 1217940 w 9376632"/>
              <a:gd name="connsiteY7" fmla="*/ 6757493 h 6858000"/>
              <a:gd name="connsiteX8" fmla="*/ 0 w 9376632"/>
              <a:gd name="connsiteY8" fmla="*/ 3605175 h 6858000"/>
              <a:gd name="connsiteX9" fmla="*/ 1535999 w 9376632"/>
              <a:gd name="connsiteY9" fmla="*/ 134799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9376632" h="6858000">
                <a:moveTo>
                  <a:pt x="1691615" y="0"/>
                </a:moveTo>
                <a:lnTo>
                  <a:pt x="7685017" y="0"/>
                </a:lnTo>
                <a:lnTo>
                  <a:pt x="7840634" y="134799"/>
                </a:lnTo>
                <a:cubicBezTo>
                  <a:pt x="8784230" y="992423"/>
                  <a:pt x="9376632" y="2229618"/>
                  <a:pt x="9376632" y="3605175"/>
                </a:cubicBezTo>
                <a:cubicBezTo>
                  <a:pt x="9376632" y="4818903"/>
                  <a:pt x="8915419" y="5924908"/>
                  <a:pt x="8158692" y="6757493"/>
                </a:cubicBezTo>
                <a:lnTo>
                  <a:pt x="8062868" y="6858000"/>
                </a:lnTo>
                <a:lnTo>
                  <a:pt x="1313765" y="6858000"/>
                </a:lnTo>
                <a:lnTo>
                  <a:pt x="1217940" y="6757493"/>
                </a:lnTo>
                <a:cubicBezTo>
                  <a:pt x="461213" y="5924908"/>
                  <a:pt x="0" y="4818903"/>
                  <a:pt x="0" y="3605175"/>
                </a:cubicBezTo>
                <a:cubicBezTo>
                  <a:pt x="0" y="2229618"/>
                  <a:pt x="592403" y="992423"/>
                  <a:pt x="1535999" y="134799"/>
                </a:cubicBezTo>
                <a:close/>
              </a:path>
            </a:pathLst>
          </a:custGeom>
          <a:gradFill flip="none" rotWithShape="1">
            <a:gsLst>
              <a:gs pos="16000">
                <a:schemeClr val="accent6">
                  <a:alpha val="20000"/>
                </a:schemeClr>
              </a:gs>
              <a:gs pos="85000">
                <a:schemeClr val="accent1">
                  <a:alpha val="40000"/>
                </a:schemeClr>
              </a:gs>
            </a:gsLst>
            <a:lin ang="12000000" scaled="0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35" name="Group 13">
            <a:extLst>
              <a:ext uri="{FF2B5EF4-FFF2-40B4-BE49-F238E27FC236}">
                <a16:creationId xmlns:a16="http://schemas.microsoft.com/office/drawing/2014/main" id="{D76D63AC-0421-45EC-B383-E79A61A78C6B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303402" y="3985"/>
            <a:ext cx="9772765" cy="6858000"/>
            <a:chOff x="1303402" y="36937"/>
            <a:chExt cx="9772765" cy="6858000"/>
          </a:xfrm>
          <a:solidFill>
            <a:schemeClr val="bg1">
              <a:alpha val="30000"/>
            </a:schemeClr>
          </a:solidFill>
        </p:grpSpPr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B997A32E-7032-4107-9C8B-99DB59EDD52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560551" y="36937"/>
              <a:ext cx="9313016" cy="6858000"/>
            </a:xfrm>
            <a:custGeom>
              <a:avLst/>
              <a:gdLst>
                <a:gd name="connsiteX0" fmla="*/ 6993556 w 9313016"/>
                <a:gd name="connsiteY0" fmla="*/ 0 h 6858000"/>
                <a:gd name="connsiteX1" fmla="*/ 7358516 w 9313016"/>
                <a:gd name="connsiteY1" fmla="*/ 0 h 6858000"/>
                <a:gd name="connsiteX2" fmla="*/ 7475006 w 9313016"/>
                <a:gd name="connsiteY2" fmla="*/ 82722 h 6858000"/>
                <a:gd name="connsiteX3" fmla="*/ 7816357 w 9313016"/>
                <a:gd name="connsiteY3" fmla="*/ 358482 h 6858000"/>
                <a:gd name="connsiteX4" fmla="*/ 8421752 w 9313016"/>
                <a:gd name="connsiteY4" fmla="*/ 995405 h 6858000"/>
                <a:gd name="connsiteX5" fmla="*/ 8897059 w 9313016"/>
                <a:gd name="connsiteY5" fmla="*/ 1737211 h 6858000"/>
                <a:gd name="connsiteX6" fmla="*/ 9206633 w 9313016"/>
                <a:gd name="connsiteY6" fmla="*/ 2564460 h 6858000"/>
                <a:gd name="connsiteX7" fmla="*/ 9286787 w 9313016"/>
                <a:gd name="connsiteY7" fmla="*/ 3000164 h 6858000"/>
                <a:gd name="connsiteX8" fmla="*/ 9312914 w 9313016"/>
                <a:gd name="connsiteY8" fmla="*/ 3442493 h 6858000"/>
                <a:gd name="connsiteX9" fmla="*/ 9190562 w 9313016"/>
                <a:gd name="connsiteY9" fmla="*/ 4316686 h 6858000"/>
                <a:gd name="connsiteX10" fmla="*/ 9043416 w 9313016"/>
                <a:gd name="connsiteY10" fmla="*/ 4734917 h 6858000"/>
                <a:gd name="connsiteX11" fmla="*/ 8809657 w 9313016"/>
                <a:gd name="connsiteY11" fmla="*/ 5128718 h 6858000"/>
                <a:gd name="connsiteX12" fmla="*/ 8645997 w 9313016"/>
                <a:gd name="connsiteY12" fmla="*/ 5297441 h 6858000"/>
                <a:gd name="connsiteX13" fmla="*/ 8457787 w 9313016"/>
                <a:gd name="connsiteY13" fmla="*/ 5433763 h 6858000"/>
                <a:gd name="connsiteX14" fmla="*/ 8260803 w 9313016"/>
                <a:gd name="connsiteY14" fmla="*/ 5541237 h 6858000"/>
                <a:gd name="connsiteX15" fmla="*/ 8066136 w 9313016"/>
                <a:gd name="connsiteY15" fmla="*/ 5635704 h 6858000"/>
                <a:gd name="connsiteX16" fmla="*/ 7698638 w 9313016"/>
                <a:gd name="connsiteY16" fmla="*/ 5837163 h 6858000"/>
                <a:gd name="connsiteX17" fmla="*/ 7370135 w 9313016"/>
                <a:gd name="connsiteY17" fmla="*/ 6090081 h 6858000"/>
                <a:gd name="connsiteX18" fmla="*/ 7218897 w 9313016"/>
                <a:gd name="connsiteY18" fmla="*/ 6235860 h 6858000"/>
                <a:gd name="connsiteX19" fmla="*/ 7070665 w 9313016"/>
                <a:gd name="connsiteY19" fmla="*/ 6387205 h 6858000"/>
                <a:gd name="connsiteX20" fmla="*/ 6779035 w 9313016"/>
                <a:gd name="connsiteY20" fmla="*/ 6697100 h 6858000"/>
                <a:gd name="connsiteX21" fmla="*/ 6631837 w 9313016"/>
                <a:gd name="connsiteY21" fmla="*/ 6852239 h 6858000"/>
                <a:gd name="connsiteX22" fmla="*/ 6626221 w 9313016"/>
                <a:gd name="connsiteY22" fmla="*/ 6858000 h 6858000"/>
                <a:gd name="connsiteX23" fmla="*/ 6424725 w 9313016"/>
                <a:gd name="connsiteY23" fmla="*/ 6858000 h 6858000"/>
                <a:gd name="connsiteX24" fmla="*/ 6527382 w 9313016"/>
                <a:gd name="connsiteY24" fmla="*/ 6756333 h 6858000"/>
                <a:gd name="connsiteX25" fmla="*/ 6674233 w 9313016"/>
                <a:gd name="connsiteY25" fmla="*/ 6603450 h 6858000"/>
                <a:gd name="connsiteX26" fmla="*/ 6965813 w 9313016"/>
                <a:gd name="connsiteY26" fmla="*/ 6292932 h 6858000"/>
                <a:gd name="connsiteX27" fmla="*/ 7112961 w 9313016"/>
                <a:gd name="connsiteY27" fmla="*/ 6137505 h 6858000"/>
                <a:gd name="connsiteX28" fmla="*/ 7264790 w 9313016"/>
                <a:gd name="connsiteY28" fmla="*/ 5983710 h 6858000"/>
                <a:gd name="connsiteX29" fmla="*/ 7974595 w 9313016"/>
                <a:gd name="connsiteY29" fmla="*/ 5470773 h 6858000"/>
                <a:gd name="connsiteX30" fmla="*/ 8331591 w 9313016"/>
                <a:gd name="connsiteY30" fmla="*/ 5254048 h 6858000"/>
                <a:gd name="connsiteX31" fmla="*/ 8599807 w 9313016"/>
                <a:gd name="connsiteY31" fmla="*/ 4980010 h 6858000"/>
                <a:gd name="connsiteX32" fmla="*/ 8766474 w 9313016"/>
                <a:gd name="connsiteY32" fmla="*/ 4631524 h 6858000"/>
                <a:gd name="connsiteX33" fmla="*/ 8865755 w 9313016"/>
                <a:gd name="connsiteY33" fmla="*/ 4244445 h 6858000"/>
                <a:gd name="connsiteX34" fmla="*/ 8882911 w 9313016"/>
                <a:gd name="connsiteY34" fmla="*/ 4145659 h 6858000"/>
                <a:gd name="connsiteX35" fmla="*/ 8897403 w 9313016"/>
                <a:gd name="connsiteY35" fmla="*/ 4046633 h 6858000"/>
                <a:gd name="connsiteX36" fmla="*/ 8908298 w 9313016"/>
                <a:gd name="connsiteY36" fmla="*/ 3947271 h 6858000"/>
                <a:gd name="connsiteX37" fmla="*/ 8916184 w 9313016"/>
                <a:gd name="connsiteY37" fmla="*/ 3847765 h 6858000"/>
                <a:gd name="connsiteX38" fmla="*/ 8920670 w 9313016"/>
                <a:gd name="connsiteY38" fmla="*/ 3449597 h 6858000"/>
                <a:gd name="connsiteX39" fmla="*/ 8914607 w 9313016"/>
                <a:gd name="connsiteY39" fmla="*/ 3350283 h 6858000"/>
                <a:gd name="connsiteX40" fmla="*/ 8905340 w 9313016"/>
                <a:gd name="connsiteY40" fmla="*/ 3251209 h 6858000"/>
                <a:gd name="connsiteX41" fmla="*/ 8893854 w 9313016"/>
                <a:gd name="connsiteY41" fmla="*/ 3152376 h 6858000"/>
                <a:gd name="connsiteX42" fmla="*/ 8879706 w 9313016"/>
                <a:gd name="connsiteY42" fmla="*/ 3053878 h 6858000"/>
                <a:gd name="connsiteX43" fmla="*/ 8797531 w 9313016"/>
                <a:gd name="connsiteY43" fmla="*/ 2663966 h 6858000"/>
                <a:gd name="connsiteX44" fmla="*/ 8520442 w 9313016"/>
                <a:gd name="connsiteY44" fmla="*/ 1911983 h 6858000"/>
                <a:gd name="connsiteX45" fmla="*/ 8332626 w 9313016"/>
                <a:gd name="connsiteY45" fmla="*/ 1553608 h 6858000"/>
                <a:gd name="connsiteX46" fmla="*/ 8116317 w 9313016"/>
                <a:gd name="connsiteY46" fmla="*/ 1208529 h 6858000"/>
                <a:gd name="connsiteX47" fmla="*/ 7873293 w 9313016"/>
                <a:gd name="connsiteY47" fmla="*/ 878284 h 6858000"/>
                <a:gd name="connsiteX48" fmla="*/ 7604337 w 9313016"/>
                <a:gd name="connsiteY48" fmla="*/ 565125 h 6858000"/>
                <a:gd name="connsiteX49" fmla="*/ 7311128 w 9313016"/>
                <a:gd name="connsiteY49" fmla="*/ 270591 h 6858000"/>
                <a:gd name="connsiteX50" fmla="*/ 1752019 w 9313016"/>
                <a:gd name="connsiteY50" fmla="*/ 0 h 6858000"/>
                <a:gd name="connsiteX51" fmla="*/ 2155804 w 9313016"/>
                <a:gd name="connsiteY51" fmla="*/ 0 h 6858000"/>
                <a:gd name="connsiteX52" fmla="*/ 2103975 w 9313016"/>
                <a:gd name="connsiteY52" fmla="*/ 40789 h 6858000"/>
                <a:gd name="connsiteX53" fmla="*/ 1656310 w 9313016"/>
                <a:gd name="connsiteY53" fmla="*/ 470035 h 6858000"/>
                <a:gd name="connsiteX54" fmla="*/ 806013 w 9313016"/>
                <a:gd name="connsiteY54" fmla="*/ 1841133 h 6858000"/>
                <a:gd name="connsiteX55" fmla="*/ 580685 w 9313016"/>
                <a:gd name="connsiteY55" fmla="*/ 2606364 h 6858000"/>
                <a:gd name="connsiteX56" fmla="*/ 503489 w 9313016"/>
                <a:gd name="connsiteY56" fmla="*/ 3397276 h 6858000"/>
                <a:gd name="connsiteX57" fmla="*/ 570135 w 9313016"/>
                <a:gd name="connsiteY57" fmla="*/ 4188235 h 6858000"/>
                <a:gd name="connsiteX58" fmla="*/ 783387 w 9313016"/>
                <a:gd name="connsiteY58" fmla="*/ 4953850 h 6858000"/>
                <a:gd name="connsiteX59" fmla="*/ 1628014 w 9313016"/>
                <a:gd name="connsiteY59" fmla="*/ 6308245 h 6858000"/>
                <a:gd name="connsiteX60" fmla="*/ 2235998 w 9313016"/>
                <a:gd name="connsiteY60" fmla="*/ 6844829 h 6858000"/>
                <a:gd name="connsiteX61" fmla="*/ 2255028 w 9313016"/>
                <a:gd name="connsiteY61" fmla="*/ 6858000 h 6858000"/>
                <a:gd name="connsiteX62" fmla="*/ 1578787 w 9313016"/>
                <a:gd name="connsiteY62" fmla="*/ 6858000 h 6858000"/>
                <a:gd name="connsiteX63" fmla="*/ 1465153 w 9313016"/>
                <a:gd name="connsiteY63" fmla="*/ 6759050 h 6858000"/>
                <a:gd name="connsiteX64" fmla="*/ 1303650 w 9313016"/>
                <a:gd name="connsiteY64" fmla="*/ 6604267 h 6858000"/>
                <a:gd name="connsiteX65" fmla="*/ 323708 w 9313016"/>
                <a:gd name="connsiteY65" fmla="*/ 5126365 h 6858000"/>
                <a:gd name="connsiteX66" fmla="*/ 872 w 9313016"/>
                <a:gd name="connsiteY66" fmla="*/ 3391228 h 6858000"/>
                <a:gd name="connsiteX67" fmla="*/ 105428 w 9313016"/>
                <a:gd name="connsiteY67" fmla="*/ 2511899 h 6858000"/>
                <a:gd name="connsiteX68" fmla="*/ 384933 w 9313016"/>
                <a:gd name="connsiteY68" fmla="*/ 1670971 h 6858000"/>
                <a:gd name="connsiteX69" fmla="*/ 1433593 w 9313016"/>
                <a:gd name="connsiteY69" fmla="*/ 256095 h 6858000"/>
                <a:gd name="connsiteX70" fmla="*/ 1602664 w 9313016"/>
                <a:gd name="connsiteY70" fmla="*/ 113704 h 6858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</a:cxnLst>
              <a:rect l="l" t="t" r="r" b="b"/>
              <a:pathLst>
                <a:path w="9313016" h="6858000">
                  <a:moveTo>
                    <a:pt x="6993556" y="0"/>
                  </a:moveTo>
                  <a:lnTo>
                    <a:pt x="7358516" y="0"/>
                  </a:lnTo>
                  <a:lnTo>
                    <a:pt x="7475006" y="82722"/>
                  </a:lnTo>
                  <a:cubicBezTo>
                    <a:pt x="7592423" y="169778"/>
                    <a:pt x="7706366" y="261748"/>
                    <a:pt x="7816357" y="358482"/>
                  </a:cubicBezTo>
                  <a:cubicBezTo>
                    <a:pt x="8036559" y="551589"/>
                    <a:pt x="8239655" y="764905"/>
                    <a:pt x="8421752" y="995405"/>
                  </a:cubicBezTo>
                  <a:cubicBezTo>
                    <a:pt x="8604736" y="1225282"/>
                    <a:pt x="8763567" y="1474646"/>
                    <a:pt x="8897059" y="1737211"/>
                  </a:cubicBezTo>
                  <a:cubicBezTo>
                    <a:pt x="9029909" y="2000162"/>
                    <a:pt x="9134317" y="2277990"/>
                    <a:pt x="9206633" y="2564460"/>
                  </a:cubicBezTo>
                  <a:cubicBezTo>
                    <a:pt x="9242322" y="2707791"/>
                    <a:pt x="9269041" y="2853474"/>
                    <a:pt x="9286787" y="3000164"/>
                  </a:cubicBezTo>
                  <a:cubicBezTo>
                    <a:pt x="9304977" y="3146856"/>
                    <a:pt x="9314097" y="3294698"/>
                    <a:pt x="9312914" y="3442493"/>
                  </a:cubicBezTo>
                  <a:cubicBezTo>
                    <a:pt x="9309906" y="3737987"/>
                    <a:pt x="9270717" y="4033288"/>
                    <a:pt x="9190562" y="4316686"/>
                  </a:cubicBezTo>
                  <a:cubicBezTo>
                    <a:pt x="9150486" y="4458240"/>
                    <a:pt x="9103951" y="4597587"/>
                    <a:pt x="9043416" y="4734917"/>
                  </a:cubicBezTo>
                  <a:cubicBezTo>
                    <a:pt x="8982980" y="4871817"/>
                    <a:pt x="8908740" y="5007131"/>
                    <a:pt x="8809657" y="5128718"/>
                  </a:cubicBezTo>
                  <a:cubicBezTo>
                    <a:pt x="8760312" y="5189247"/>
                    <a:pt x="8706137" y="5246945"/>
                    <a:pt x="8645997" y="5297441"/>
                  </a:cubicBezTo>
                  <a:cubicBezTo>
                    <a:pt x="8586252" y="5348274"/>
                    <a:pt x="8522809" y="5393730"/>
                    <a:pt x="8457787" y="5433763"/>
                  </a:cubicBezTo>
                  <a:cubicBezTo>
                    <a:pt x="8392816" y="5474132"/>
                    <a:pt x="8326219" y="5508213"/>
                    <a:pt x="8260803" y="5541237"/>
                  </a:cubicBezTo>
                  <a:cubicBezTo>
                    <a:pt x="8195289" y="5574071"/>
                    <a:pt x="8130023" y="5604838"/>
                    <a:pt x="8066136" y="5635704"/>
                  </a:cubicBezTo>
                  <a:cubicBezTo>
                    <a:pt x="7938313" y="5697433"/>
                    <a:pt x="7815222" y="5762186"/>
                    <a:pt x="7698638" y="5837163"/>
                  </a:cubicBezTo>
                  <a:cubicBezTo>
                    <a:pt x="7582449" y="5912381"/>
                    <a:pt x="7471881" y="5996094"/>
                    <a:pt x="7370135" y="6090081"/>
                  </a:cubicBezTo>
                  <a:cubicBezTo>
                    <a:pt x="7319460" y="6136593"/>
                    <a:pt x="7268881" y="6186082"/>
                    <a:pt x="7218897" y="6235860"/>
                  </a:cubicBezTo>
                  <a:cubicBezTo>
                    <a:pt x="7168763" y="6285493"/>
                    <a:pt x="7119665" y="6336229"/>
                    <a:pt x="7070665" y="6387205"/>
                  </a:cubicBezTo>
                  <a:cubicBezTo>
                    <a:pt x="6972715" y="6489208"/>
                    <a:pt x="6876195" y="6593131"/>
                    <a:pt x="6779035" y="6697100"/>
                  </a:cubicBezTo>
                  <a:cubicBezTo>
                    <a:pt x="6730379" y="6748989"/>
                    <a:pt x="6681528" y="6800878"/>
                    <a:pt x="6631837" y="6852239"/>
                  </a:cubicBezTo>
                  <a:lnTo>
                    <a:pt x="6626221" y="6858000"/>
                  </a:lnTo>
                  <a:lnTo>
                    <a:pt x="6424725" y="6858000"/>
                  </a:lnTo>
                  <a:lnTo>
                    <a:pt x="6527382" y="6756333"/>
                  </a:lnTo>
                  <a:cubicBezTo>
                    <a:pt x="6576726" y="6705932"/>
                    <a:pt x="6625480" y="6654811"/>
                    <a:pt x="6674233" y="6603450"/>
                  </a:cubicBezTo>
                  <a:cubicBezTo>
                    <a:pt x="6771788" y="6500920"/>
                    <a:pt x="6868309" y="6396757"/>
                    <a:pt x="6965813" y="6292932"/>
                  </a:cubicBezTo>
                  <a:lnTo>
                    <a:pt x="7112961" y="6137505"/>
                  </a:lnTo>
                  <a:cubicBezTo>
                    <a:pt x="7162354" y="6085808"/>
                    <a:pt x="7211945" y="6034640"/>
                    <a:pt x="7264790" y="5983710"/>
                  </a:cubicBezTo>
                  <a:cubicBezTo>
                    <a:pt x="7472373" y="5779130"/>
                    <a:pt x="7721610" y="5610648"/>
                    <a:pt x="7974595" y="5470773"/>
                  </a:cubicBezTo>
                  <a:cubicBezTo>
                    <a:pt x="8099903" y="5399395"/>
                    <a:pt x="8224127" y="5332529"/>
                    <a:pt x="8331591" y="5254048"/>
                  </a:cubicBezTo>
                  <a:cubicBezTo>
                    <a:pt x="8439351" y="5176047"/>
                    <a:pt x="8529660" y="5085949"/>
                    <a:pt x="8599807" y="4980010"/>
                  </a:cubicBezTo>
                  <a:cubicBezTo>
                    <a:pt x="8671187" y="4875128"/>
                    <a:pt x="8723982" y="4756086"/>
                    <a:pt x="8766474" y="4631524"/>
                  </a:cubicBezTo>
                  <a:cubicBezTo>
                    <a:pt x="8808968" y="4507010"/>
                    <a:pt x="8840615" y="4375872"/>
                    <a:pt x="8865755" y="4244445"/>
                  </a:cubicBezTo>
                  <a:cubicBezTo>
                    <a:pt x="8871375" y="4211468"/>
                    <a:pt x="8878129" y="4178731"/>
                    <a:pt x="8882911" y="4145659"/>
                  </a:cubicBezTo>
                  <a:lnTo>
                    <a:pt x="8897403" y="4046633"/>
                  </a:lnTo>
                  <a:lnTo>
                    <a:pt x="8908298" y="3947271"/>
                  </a:lnTo>
                  <a:cubicBezTo>
                    <a:pt x="8912389" y="3914247"/>
                    <a:pt x="8913425" y="3880886"/>
                    <a:pt x="8916184" y="3847765"/>
                  </a:cubicBezTo>
                  <a:cubicBezTo>
                    <a:pt x="8925797" y="3715091"/>
                    <a:pt x="8925945" y="3582127"/>
                    <a:pt x="8920670" y="3449597"/>
                  </a:cubicBezTo>
                  <a:lnTo>
                    <a:pt x="8914607" y="3350283"/>
                  </a:lnTo>
                  <a:cubicBezTo>
                    <a:pt x="8911995" y="3317211"/>
                    <a:pt x="8908348" y="3284233"/>
                    <a:pt x="8905340" y="3251209"/>
                  </a:cubicBezTo>
                  <a:cubicBezTo>
                    <a:pt x="8902628" y="3218185"/>
                    <a:pt x="8897551" y="3185305"/>
                    <a:pt x="8893854" y="3152376"/>
                  </a:cubicBezTo>
                  <a:cubicBezTo>
                    <a:pt x="8890305" y="3119399"/>
                    <a:pt x="8884932" y="3086662"/>
                    <a:pt x="8879706" y="3053878"/>
                  </a:cubicBezTo>
                  <a:cubicBezTo>
                    <a:pt x="8858707" y="2922835"/>
                    <a:pt x="8831249" y="2792705"/>
                    <a:pt x="8797531" y="2663966"/>
                  </a:cubicBezTo>
                  <a:cubicBezTo>
                    <a:pt x="8728616" y="2406777"/>
                    <a:pt x="8635497" y="2155109"/>
                    <a:pt x="8520442" y="1911983"/>
                  </a:cubicBezTo>
                  <a:cubicBezTo>
                    <a:pt x="8462667" y="1790541"/>
                    <a:pt x="8400112" y="1670923"/>
                    <a:pt x="8332626" y="1553608"/>
                  </a:cubicBezTo>
                  <a:cubicBezTo>
                    <a:pt x="8265683" y="1436006"/>
                    <a:pt x="8192973" y="1321188"/>
                    <a:pt x="8116317" y="1208529"/>
                  </a:cubicBezTo>
                  <a:cubicBezTo>
                    <a:pt x="8039811" y="1095776"/>
                    <a:pt x="7958079" y="986094"/>
                    <a:pt x="7873293" y="878284"/>
                  </a:cubicBezTo>
                  <a:cubicBezTo>
                    <a:pt x="7787814" y="771002"/>
                    <a:pt x="7697999" y="666551"/>
                    <a:pt x="7604337" y="565125"/>
                  </a:cubicBezTo>
                  <a:cubicBezTo>
                    <a:pt x="7510479" y="463891"/>
                    <a:pt x="7413367" y="364818"/>
                    <a:pt x="7311128" y="270591"/>
                  </a:cubicBezTo>
                  <a:close/>
                  <a:moveTo>
                    <a:pt x="1752019" y="0"/>
                  </a:moveTo>
                  <a:lnTo>
                    <a:pt x="2155804" y="0"/>
                  </a:lnTo>
                  <a:lnTo>
                    <a:pt x="2103975" y="40789"/>
                  </a:lnTo>
                  <a:cubicBezTo>
                    <a:pt x="1943592" y="173585"/>
                    <a:pt x="1793955" y="317500"/>
                    <a:pt x="1656310" y="470035"/>
                  </a:cubicBezTo>
                  <a:cubicBezTo>
                    <a:pt x="1288172" y="876939"/>
                    <a:pt x="1002998" y="1344708"/>
                    <a:pt x="806013" y="1841133"/>
                  </a:cubicBezTo>
                  <a:cubicBezTo>
                    <a:pt x="707818" y="2089538"/>
                    <a:pt x="630868" y="2345480"/>
                    <a:pt x="580685" y="2606364"/>
                  </a:cubicBezTo>
                  <a:cubicBezTo>
                    <a:pt x="530749" y="2867250"/>
                    <a:pt x="504868" y="3132119"/>
                    <a:pt x="503489" y="3397276"/>
                  </a:cubicBezTo>
                  <a:cubicBezTo>
                    <a:pt x="501467" y="3662434"/>
                    <a:pt x="524093" y="3927351"/>
                    <a:pt x="570135" y="4188235"/>
                  </a:cubicBezTo>
                  <a:cubicBezTo>
                    <a:pt x="615734" y="4449264"/>
                    <a:pt x="688642" y="4705493"/>
                    <a:pt x="783387" y="4953850"/>
                  </a:cubicBezTo>
                  <a:cubicBezTo>
                    <a:pt x="974357" y="5449796"/>
                    <a:pt x="1259630" y="5913773"/>
                    <a:pt x="1628014" y="6308245"/>
                  </a:cubicBezTo>
                  <a:cubicBezTo>
                    <a:pt x="1812182" y="6505481"/>
                    <a:pt x="2016215" y="6685052"/>
                    <a:pt x="2235998" y="6844829"/>
                  </a:cubicBezTo>
                  <a:lnTo>
                    <a:pt x="2255028" y="6858000"/>
                  </a:lnTo>
                  <a:lnTo>
                    <a:pt x="1578787" y="6858000"/>
                  </a:lnTo>
                  <a:lnTo>
                    <a:pt x="1465153" y="6759050"/>
                  </a:lnTo>
                  <a:cubicBezTo>
                    <a:pt x="1410086" y="6708726"/>
                    <a:pt x="1356236" y="6657104"/>
                    <a:pt x="1303650" y="6604267"/>
                  </a:cubicBezTo>
                  <a:cubicBezTo>
                    <a:pt x="883506" y="6181043"/>
                    <a:pt x="548150" y="5676072"/>
                    <a:pt x="323708" y="5126365"/>
                  </a:cubicBezTo>
                  <a:cubicBezTo>
                    <a:pt x="97737" y="4577139"/>
                    <a:pt x="-10958" y="3981927"/>
                    <a:pt x="872" y="3391228"/>
                  </a:cubicBezTo>
                  <a:cubicBezTo>
                    <a:pt x="5951" y="3095783"/>
                    <a:pt x="40506" y="2800528"/>
                    <a:pt x="105428" y="2511899"/>
                  </a:cubicBezTo>
                  <a:cubicBezTo>
                    <a:pt x="170104" y="2223317"/>
                    <a:pt x="262089" y="1940399"/>
                    <a:pt x="384933" y="1670971"/>
                  </a:cubicBezTo>
                  <a:cubicBezTo>
                    <a:pt x="629092" y="1131344"/>
                    <a:pt x="991955" y="646919"/>
                    <a:pt x="1433593" y="256095"/>
                  </a:cubicBezTo>
                  <a:cubicBezTo>
                    <a:pt x="1488791" y="207206"/>
                    <a:pt x="1545179" y="159733"/>
                    <a:pt x="1602664" y="113704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36" name="Freeform: Shape 15">
              <a:extLst>
                <a:ext uri="{FF2B5EF4-FFF2-40B4-BE49-F238E27FC236}">
                  <a16:creationId xmlns:a16="http://schemas.microsoft.com/office/drawing/2014/main" id="{943BB27F-1470-42CA-91FF-D94BC691C8F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659468" y="36937"/>
              <a:ext cx="9065550" cy="6858000"/>
            </a:xfrm>
            <a:custGeom>
              <a:avLst/>
              <a:gdLst>
                <a:gd name="connsiteX0" fmla="*/ 1839951 w 9065550"/>
                <a:gd name="connsiteY0" fmla="*/ 0 h 6858000"/>
                <a:gd name="connsiteX1" fmla="*/ 6979427 w 9065550"/>
                <a:gd name="connsiteY1" fmla="*/ 0 h 6858000"/>
                <a:gd name="connsiteX2" fmla="*/ 6989586 w 9065550"/>
                <a:gd name="connsiteY2" fmla="*/ 6825 h 6858000"/>
                <a:gd name="connsiteX3" fmla="*/ 8932062 w 9065550"/>
                <a:gd name="connsiteY3" fmla="*/ 4580835 h 6858000"/>
                <a:gd name="connsiteX4" fmla="*/ 7166294 w 9065550"/>
                <a:gd name="connsiteY4" fmla="*/ 6259703 h 6858000"/>
                <a:gd name="connsiteX5" fmla="*/ 6868878 w 9065550"/>
                <a:gd name="connsiteY5" fmla="*/ 6564765 h 6858000"/>
                <a:gd name="connsiteX6" fmla="*/ 6591881 w 9065550"/>
                <a:gd name="connsiteY6" fmla="*/ 6858000 h 6858000"/>
                <a:gd name="connsiteX7" fmla="*/ 5184648 w 9065550"/>
                <a:gd name="connsiteY7" fmla="*/ 6858000 h 6858000"/>
                <a:gd name="connsiteX8" fmla="*/ 5244877 w 9065550"/>
                <a:gd name="connsiteY8" fmla="*/ 6817615 h 6858000"/>
                <a:gd name="connsiteX9" fmla="*/ 6033853 w 9065550"/>
                <a:gd name="connsiteY9" fmla="*/ 6069135 h 6858000"/>
                <a:gd name="connsiteX10" fmla="*/ 6480248 w 9065550"/>
                <a:gd name="connsiteY10" fmla="*/ 5607082 h 6858000"/>
                <a:gd name="connsiteX11" fmla="*/ 7551502 w 9065550"/>
                <a:gd name="connsiteY11" fmla="*/ 4859004 h 6858000"/>
                <a:gd name="connsiteX12" fmla="*/ 7844227 w 9065550"/>
                <a:gd name="connsiteY12" fmla="*/ 4683074 h 6858000"/>
                <a:gd name="connsiteX13" fmla="*/ 8005810 w 9065550"/>
                <a:gd name="connsiteY13" fmla="*/ 4330239 h 6858000"/>
                <a:gd name="connsiteX14" fmla="*/ 8016191 w 9065550"/>
                <a:gd name="connsiteY14" fmla="*/ 2956574 h 6858000"/>
                <a:gd name="connsiteX15" fmla="*/ 7346424 w 9065550"/>
                <a:gd name="connsiteY15" fmla="*/ 1636739 h 6858000"/>
                <a:gd name="connsiteX16" fmla="*/ 5995751 w 9065550"/>
                <a:gd name="connsiteY16" fmla="*/ 493319 h 6858000"/>
                <a:gd name="connsiteX17" fmla="*/ 4494836 w 9065550"/>
                <a:gd name="connsiteY17" fmla="*/ 75383 h 6858000"/>
                <a:gd name="connsiteX18" fmla="*/ 2002499 w 9065550"/>
                <a:gd name="connsiteY18" fmla="*/ 1094261 h 6858000"/>
                <a:gd name="connsiteX19" fmla="*/ 1241306 w 9065550"/>
                <a:gd name="connsiteY19" fmla="*/ 2206935 h 6858000"/>
                <a:gd name="connsiteX20" fmla="*/ 961736 w 9065550"/>
                <a:gd name="connsiteY20" fmla="*/ 3573719 h 6858000"/>
                <a:gd name="connsiteX21" fmla="*/ 1193878 w 9065550"/>
                <a:gd name="connsiteY21" fmla="*/ 4824208 h 6858000"/>
                <a:gd name="connsiteX22" fmla="*/ 1832096 w 9065550"/>
                <a:gd name="connsiteY22" fmla="*/ 5873050 h 6858000"/>
                <a:gd name="connsiteX23" fmla="*/ 3010752 w 9065550"/>
                <a:gd name="connsiteY23" fmla="*/ 6749475 h 6858000"/>
                <a:gd name="connsiteX24" fmla="*/ 3187037 w 9065550"/>
                <a:gd name="connsiteY24" fmla="*/ 6824756 h 6858000"/>
                <a:gd name="connsiteX25" fmla="*/ 3278211 w 9065550"/>
                <a:gd name="connsiteY25" fmla="*/ 6858000 h 6858000"/>
                <a:gd name="connsiteX26" fmla="*/ 1480830 w 9065550"/>
                <a:gd name="connsiteY26" fmla="*/ 6858000 h 6858000"/>
                <a:gd name="connsiteX27" fmla="*/ 1427607 w 9065550"/>
                <a:gd name="connsiteY27" fmla="*/ 6811515 h 6858000"/>
                <a:gd name="connsiteX28" fmla="*/ 1100739 w 9065550"/>
                <a:gd name="connsiteY28" fmla="*/ 6477651 h 6858000"/>
                <a:gd name="connsiteX29" fmla="*/ 0 w 9065550"/>
                <a:gd name="connsiteY29" fmla="*/ 3573620 h 6858000"/>
                <a:gd name="connsiteX30" fmla="*/ 1805513 w 9065550"/>
                <a:gd name="connsiteY30" fmla="*/ 24133 h 6858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9065550" h="6858000">
                  <a:moveTo>
                    <a:pt x="1839951" y="0"/>
                  </a:moveTo>
                  <a:lnTo>
                    <a:pt x="6979427" y="0"/>
                  </a:lnTo>
                  <a:lnTo>
                    <a:pt x="6989586" y="6825"/>
                  </a:lnTo>
                  <a:cubicBezTo>
                    <a:pt x="8438828" y="1031353"/>
                    <a:pt x="9439169" y="2823601"/>
                    <a:pt x="8932062" y="4580835"/>
                  </a:cubicBezTo>
                  <a:cubicBezTo>
                    <a:pt x="8592517" y="5757293"/>
                    <a:pt x="7979652" y="5458140"/>
                    <a:pt x="7166294" y="6259703"/>
                  </a:cubicBezTo>
                  <a:cubicBezTo>
                    <a:pt x="7064618" y="6359905"/>
                    <a:pt x="6966014" y="6462297"/>
                    <a:pt x="6868878" y="6564765"/>
                  </a:cubicBezTo>
                  <a:lnTo>
                    <a:pt x="6591881" y="6858000"/>
                  </a:lnTo>
                  <a:lnTo>
                    <a:pt x="5184648" y="6858000"/>
                  </a:lnTo>
                  <a:lnTo>
                    <a:pt x="5244877" y="6817615"/>
                  </a:lnTo>
                  <a:cubicBezTo>
                    <a:pt x="5481027" y="6649287"/>
                    <a:pt x="5723665" y="6398593"/>
                    <a:pt x="6033853" y="6069135"/>
                  </a:cubicBezTo>
                  <a:cubicBezTo>
                    <a:pt x="6175680" y="5918484"/>
                    <a:pt x="6322395" y="5762660"/>
                    <a:pt x="6480248" y="5607082"/>
                  </a:cubicBezTo>
                  <a:cubicBezTo>
                    <a:pt x="6893276" y="5200077"/>
                    <a:pt x="7273697" y="5002920"/>
                    <a:pt x="7551502" y="4859004"/>
                  </a:cubicBezTo>
                  <a:cubicBezTo>
                    <a:pt x="7687884" y="4788339"/>
                    <a:pt x="7795540" y="4732559"/>
                    <a:pt x="7844227" y="4683074"/>
                  </a:cubicBezTo>
                  <a:cubicBezTo>
                    <a:pt x="7898759" y="4627636"/>
                    <a:pt x="7956165" y="4502313"/>
                    <a:pt x="8005810" y="4330239"/>
                  </a:cubicBezTo>
                  <a:cubicBezTo>
                    <a:pt x="8132968" y="3889611"/>
                    <a:pt x="8136446" y="3427460"/>
                    <a:pt x="8016191" y="2956574"/>
                  </a:cubicBezTo>
                  <a:cubicBezTo>
                    <a:pt x="7900876" y="2505064"/>
                    <a:pt x="7669287" y="2048671"/>
                    <a:pt x="7346424" y="1636739"/>
                  </a:cubicBezTo>
                  <a:cubicBezTo>
                    <a:pt x="6979764" y="1168830"/>
                    <a:pt x="6512706" y="773489"/>
                    <a:pt x="5995751" y="493319"/>
                  </a:cubicBezTo>
                  <a:cubicBezTo>
                    <a:pt x="5491195" y="219884"/>
                    <a:pt x="4972174" y="75383"/>
                    <a:pt x="4494836" y="75383"/>
                  </a:cubicBezTo>
                  <a:cubicBezTo>
                    <a:pt x="3554318" y="75383"/>
                    <a:pt x="2669191" y="437197"/>
                    <a:pt x="2002499" y="1094261"/>
                  </a:cubicBezTo>
                  <a:cubicBezTo>
                    <a:pt x="1676360" y="1415667"/>
                    <a:pt x="1420225" y="1790023"/>
                    <a:pt x="1241306" y="2206935"/>
                  </a:cubicBezTo>
                  <a:cubicBezTo>
                    <a:pt x="1055782" y="2639169"/>
                    <a:pt x="961736" y="3099027"/>
                    <a:pt x="961736" y="3573719"/>
                  </a:cubicBezTo>
                  <a:cubicBezTo>
                    <a:pt x="961736" y="4005124"/>
                    <a:pt x="1039805" y="4425841"/>
                    <a:pt x="1193878" y="4824208"/>
                  </a:cubicBezTo>
                  <a:cubicBezTo>
                    <a:pt x="1342457" y="5208423"/>
                    <a:pt x="1557214" y="5561306"/>
                    <a:pt x="1832096" y="5873050"/>
                  </a:cubicBezTo>
                  <a:cubicBezTo>
                    <a:pt x="2157126" y="6241599"/>
                    <a:pt x="2564661" y="6544656"/>
                    <a:pt x="3010752" y="6749475"/>
                  </a:cubicBezTo>
                  <a:cubicBezTo>
                    <a:pt x="3069003" y="6776219"/>
                    <a:pt x="3127773" y="6801314"/>
                    <a:pt x="3187037" y="6824756"/>
                  </a:cubicBezTo>
                  <a:lnTo>
                    <a:pt x="3278211" y="6858000"/>
                  </a:lnTo>
                  <a:lnTo>
                    <a:pt x="1480830" y="6858000"/>
                  </a:lnTo>
                  <a:lnTo>
                    <a:pt x="1427607" y="6811515"/>
                  </a:lnTo>
                  <a:cubicBezTo>
                    <a:pt x="1312870" y="6705919"/>
                    <a:pt x="1203751" y="6594470"/>
                    <a:pt x="1100739" y="6477651"/>
                  </a:cubicBezTo>
                  <a:cubicBezTo>
                    <a:pt x="415045" y="5700097"/>
                    <a:pt x="0" y="4684635"/>
                    <a:pt x="0" y="3573620"/>
                  </a:cubicBezTo>
                  <a:cubicBezTo>
                    <a:pt x="0" y="2121118"/>
                    <a:pt x="709459" y="831902"/>
                    <a:pt x="1805513" y="24133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E997B002-17FD-47B3-A06A-76802FE15CE7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648217" y="36937"/>
              <a:ext cx="9088051" cy="6858000"/>
            </a:xfrm>
            <a:custGeom>
              <a:avLst/>
              <a:gdLst>
                <a:gd name="connsiteX0" fmla="*/ 5158786 w 9088051"/>
                <a:gd name="connsiteY0" fmla="*/ 0 h 6858000"/>
                <a:gd name="connsiteX1" fmla="*/ 6996771 w 9088051"/>
                <a:gd name="connsiteY1" fmla="*/ 0 h 6858000"/>
                <a:gd name="connsiteX2" fmla="*/ 7006955 w 9088051"/>
                <a:gd name="connsiteY2" fmla="*/ 6825 h 6858000"/>
                <a:gd name="connsiteX3" fmla="*/ 8954230 w 9088051"/>
                <a:gd name="connsiteY3" fmla="*/ 4580835 h 6858000"/>
                <a:gd name="connsiteX4" fmla="*/ 7184080 w 9088051"/>
                <a:gd name="connsiteY4" fmla="*/ 6259703 h 6858000"/>
                <a:gd name="connsiteX5" fmla="*/ 6885926 w 9088051"/>
                <a:gd name="connsiteY5" fmla="*/ 6564765 h 6858000"/>
                <a:gd name="connsiteX6" fmla="*/ 6608241 w 9088051"/>
                <a:gd name="connsiteY6" fmla="*/ 6858000 h 6858000"/>
                <a:gd name="connsiteX7" fmla="*/ 5462870 w 9088051"/>
                <a:gd name="connsiteY7" fmla="*/ 6858000 h 6858000"/>
                <a:gd name="connsiteX8" fmla="*/ 5529056 w 9088051"/>
                <a:gd name="connsiteY8" fmla="*/ 6804645 h 6858000"/>
                <a:gd name="connsiteX9" fmla="*/ 6167613 w 9088051"/>
                <a:gd name="connsiteY9" fmla="*/ 6173667 h 6858000"/>
                <a:gd name="connsiteX10" fmla="*/ 6610973 w 9088051"/>
                <a:gd name="connsiteY10" fmla="*/ 5715860 h 6858000"/>
                <a:gd name="connsiteX11" fmla="*/ 7646083 w 9088051"/>
                <a:gd name="connsiteY11" fmla="*/ 4995842 h 6858000"/>
                <a:gd name="connsiteX12" fmla="*/ 7980054 w 9088051"/>
                <a:gd name="connsiteY12" fmla="*/ 4790095 h 6858000"/>
                <a:gd name="connsiteX13" fmla="*/ 8180437 w 9088051"/>
                <a:gd name="connsiteY13" fmla="*/ 4371964 h 6858000"/>
                <a:gd name="connsiteX14" fmla="*/ 8192058 w 9088051"/>
                <a:gd name="connsiteY14" fmla="*/ 2919242 h 6858000"/>
                <a:gd name="connsiteX15" fmla="*/ 7492638 w 9088051"/>
                <a:gd name="connsiteY15" fmla="*/ 1542845 h 6858000"/>
                <a:gd name="connsiteX16" fmla="*/ 6089097 w 9088051"/>
                <a:gd name="connsiteY16" fmla="*/ 357847 h 6858000"/>
                <a:gd name="connsiteX17" fmla="*/ 5288639 w 9088051"/>
                <a:gd name="connsiteY17" fmla="*/ 31627 h 6858000"/>
                <a:gd name="connsiteX18" fmla="*/ 1844517 w 9088051"/>
                <a:gd name="connsiteY18" fmla="*/ 0 h 6858000"/>
                <a:gd name="connsiteX19" fmla="*/ 3734467 w 9088051"/>
                <a:gd name="connsiteY19" fmla="*/ 0 h 6858000"/>
                <a:gd name="connsiteX20" fmla="*/ 3603618 w 9088051"/>
                <a:gd name="connsiteY20" fmla="*/ 28853 h 6858000"/>
                <a:gd name="connsiteX21" fmla="*/ 1892878 w 9088051"/>
                <a:gd name="connsiteY21" fmla="*/ 985434 h 6858000"/>
                <a:gd name="connsiteX22" fmla="*/ 1096045 w 9088051"/>
                <a:gd name="connsiteY22" fmla="*/ 2147349 h 6858000"/>
                <a:gd name="connsiteX23" fmla="*/ 803453 w 9088051"/>
                <a:gd name="connsiteY23" fmla="*/ 3573669 h 6858000"/>
                <a:gd name="connsiteX24" fmla="*/ 1046377 w 9088051"/>
                <a:gd name="connsiteY24" fmla="*/ 4878573 h 6858000"/>
                <a:gd name="connsiteX25" fmla="*/ 1714473 w 9088051"/>
                <a:gd name="connsiteY25" fmla="*/ 5973776 h 6858000"/>
                <a:gd name="connsiteX26" fmla="*/ 2776083 w 9088051"/>
                <a:gd name="connsiteY26" fmla="*/ 6804641 h 6858000"/>
                <a:gd name="connsiteX27" fmla="*/ 2884836 w 9088051"/>
                <a:gd name="connsiteY27" fmla="*/ 6858000 h 6858000"/>
                <a:gd name="connsiteX28" fmla="*/ 1484505 w 9088051"/>
                <a:gd name="connsiteY28" fmla="*/ 6858000 h 6858000"/>
                <a:gd name="connsiteX29" fmla="*/ 1431151 w 9088051"/>
                <a:gd name="connsiteY29" fmla="*/ 6811515 h 6858000"/>
                <a:gd name="connsiteX30" fmla="*/ 1103471 w 9088051"/>
                <a:gd name="connsiteY30" fmla="*/ 6477651 h 6858000"/>
                <a:gd name="connsiteX31" fmla="*/ 0 w 9088051"/>
                <a:gd name="connsiteY31" fmla="*/ 3573620 h 6858000"/>
                <a:gd name="connsiteX32" fmla="*/ 1809994 w 9088051"/>
                <a:gd name="connsiteY32" fmla="*/ 24133 h 6858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9088051" h="6858000">
                  <a:moveTo>
                    <a:pt x="5158786" y="0"/>
                  </a:moveTo>
                  <a:lnTo>
                    <a:pt x="6996771" y="0"/>
                  </a:lnTo>
                  <a:lnTo>
                    <a:pt x="7006955" y="6825"/>
                  </a:lnTo>
                  <a:cubicBezTo>
                    <a:pt x="8459794" y="1031353"/>
                    <a:pt x="9462596" y="2823601"/>
                    <a:pt x="8954230" y="4580835"/>
                  </a:cubicBezTo>
                  <a:cubicBezTo>
                    <a:pt x="8613842" y="5757293"/>
                    <a:pt x="7999457" y="5458140"/>
                    <a:pt x="7184080" y="6259703"/>
                  </a:cubicBezTo>
                  <a:cubicBezTo>
                    <a:pt x="7082152" y="6359905"/>
                    <a:pt x="6983303" y="6462297"/>
                    <a:pt x="6885926" y="6564765"/>
                  </a:cubicBezTo>
                  <a:lnTo>
                    <a:pt x="6608241" y="6858000"/>
                  </a:lnTo>
                  <a:lnTo>
                    <a:pt x="5462870" y="6858000"/>
                  </a:lnTo>
                  <a:lnTo>
                    <a:pt x="5529056" y="6804645"/>
                  </a:lnTo>
                  <a:cubicBezTo>
                    <a:pt x="5740217" y="6626505"/>
                    <a:pt x="5949382" y="6404876"/>
                    <a:pt x="6167613" y="6173667"/>
                  </a:cubicBezTo>
                  <a:cubicBezTo>
                    <a:pt x="6308782" y="6024091"/>
                    <a:pt x="6454799" y="5869390"/>
                    <a:pt x="6610973" y="5715860"/>
                  </a:cubicBezTo>
                  <a:cubicBezTo>
                    <a:pt x="7007847" y="5325741"/>
                    <a:pt x="7376733" y="5135074"/>
                    <a:pt x="7646083" y="4995842"/>
                  </a:cubicBezTo>
                  <a:cubicBezTo>
                    <a:pt x="7816858" y="4907561"/>
                    <a:pt x="7916545" y="4854514"/>
                    <a:pt x="7980054" y="4790095"/>
                  </a:cubicBezTo>
                  <a:cubicBezTo>
                    <a:pt x="8054629" y="4714405"/>
                    <a:pt x="8122031" y="4573758"/>
                    <a:pt x="8180437" y="4371964"/>
                  </a:cubicBezTo>
                  <a:cubicBezTo>
                    <a:pt x="8315441" y="3905228"/>
                    <a:pt x="8319381" y="3416431"/>
                    <a:pt x="8192058" y="2919242"/>
                  </a:cubicBezTo>
                  <a:cubicBezTo>
                    <a:pt x="8071251" y="2447381"/>
                    <a:pt x="7829388" y="1971467"/>
                    <a:pt x="7492638" y="1542845"/>
                  </a:cubicBezTo>
                  <a:cubicBezTo>
                    <a:pt x="7111829" y="1058099"/>
                    <a:pt x="6626484" y="648361"/>
                    <a:pt x="6089097" y="357847"/>
                  </a:cubicBezTo>
                  <a:cubicBezTo>
                    <a:pt x="5824244" y="214687"/>
                    <a:pt x="5554957" y="105262"/>
                    <a:pt x="5288639" y="31627"/>
                  </a:cubicBezTo>
                  <a:close/>
                  <a:moveTo>
                    <a:pt x="1844517" y="0"/>
                  </a:moveTo>
                  <a:lnTo>
                    <a:pt x="3734467" y="0"/>
                  </a:lnTo>
                  <a:lnTo>
                    <a:pt x="3603618" y="28853"/>
                  </a:lnTo>
                  <a:cubicBezTo>
                    <a:pt x="2962049" y="186733"/>
                    <a:pt x="2373277" y="513136"/>
                    <a:pt x="1892878" y="985434"/>
                  </a:cubicBezTo>
                  <a:cubicBezTo>
                    <a:pt x="1551428" y="1321091"/>
                    <a:pt x="1283341" y="1711990"/>
                    <a:pt x="1096045" y="2147349"/>
                  </a:cubicBezTo>
                  <a:cubicBezTo>
                    <a:pt x="901876" y="2598519"/>
                    <a:pt x="803453" y="3078432"/>
                    <a:pt x="803453" y="3573669"/>
                  </a:cubicBezTo>
                  <a:cubicBezTo>
                    <a:pt x="803453" y="4023717"/>
                    <a:pt x="885151" y="4462735"/>
                    <a:pt x="1046377" y="4878573"/>
                  </a:cubicBezTo>
                  <a:cubicBezTo>
                    <a:pt x="1201945" y="5279770"/>
                    <a:pt x="1426681" y="5648221"/>
                    <a:pt x="1714473" y="5973776"/>
                  </a:cubicBezTo>
                  <a:cubicBezTo>
                    <a:pt x="2012357" y="6310732"/>
                    <a:pt x="2376505" y="6595304"/>
                    <a:pt x="2776083" y="6804641"/>
                  </a:cubicBezTo>
                  <a:lnTo>
                    <a:pt x="2884836" y="6858000"/>
                  </a:lnTo>
                  <a:lnTo>
                    <a:pt x="1484505" y="6858000"/>
                  </a:lnTo>
                  <a:lnTo>
                    <a:pt x="1431151" y="6811515"/>
                  </a:lnTo>
                  <a:cubicBezTo>
                    <a:pt x="1316128" y="6705919"/>
                    <a:pt x="1206738" y="6594470"/>
                    <a:pt x="1103471" y="6477651"/>
                  </a:cubicBezTo>
                  <a:cubicBezTo>
                    <a:pt x="416075" y="5700097"/>
                    <a:pt x="0" y="4684635"/>
                    <a:pt x="0" y="3573620"/>
                  </a:cubicBezTo>
                  <a:cubicBezTo>
                    <a:pt x="0" y="2121118"/>
                    <a:pt x="711220" y="831902"/>
                    <a:pt x="1809994" y="24133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37" name="Freeform: Shape 17">
              <a:extLst>
                <a:ext uri="{FF2B5EF4-FFF2-40B4-BE49-F238E27FC236}">
                  <a16:creationId xmlns:a16="http://schemas.microsoft.com/office/drawing/2014/main" id="{E401EA35-9D2E-43B7-860F-EBB8A6C3E08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629061" y="36937"/>
              <a:ext cx="9107210" cy="6858000"/>
            </a:xfrm>
            <a:custGeom>
              <a:avLst/>
              <a:gdLst>
                <a:gd name="connsiteX0" fmla="*/ 6184722 w 9107210"/>
                <a:gd name="connsiteY0" fmla="*/ 0 h 6858000"/>
                <a:gd name="connsiteX1" fmla="*/ 6985680 w 9107210"/>
                <a:gd name="connsiteY1" fmla="*/ 0 h 6858000"/>
                <a:gd name="connsiteX2" fmla="*/ 7324323 w 9107210"/>
                <a:gd name="connsiteY2" fmla="*/ 247136 h 6858000"/>
                <a:gd name="connsiteX3" fmla="*/ 7652712 w 9107210"/>
                <a:gd name="connsiteY3" fmla="*/ 528495 h 6858000"/>
                <a:gd name="connsiteX4" fmla="*/ 8236677 w 9107210"/>
                <a:gd name="connsiteY4" fmla="*/ 1166289 h 6858000"/>
                <a:gd name="connsiteX5" fmla="*/ 8704298 w 9107210"/>
                <a:gd name="connsiteY5" fmla="*/ 1897038 h 6858000"/>
                <a:gd name="connsiteX6" fmla="*/ 8885160 w 9107210"/>
                <a:gd name="connsiteY6" fmla="*/ 2294087 h 6858000"/>
                <a:gd name="connsiteX7" fmla="*/ 8924247 w 9107210"/>
                <a:gd name="connsiteY7" fmla="*/ 2396286 h 6858000"/>
                <a:gd name="connsiteX8" fmla="*/ 8960022 w 9107210"/>
                <a:gd name="connsiteY8" fmla="*/ 2499767 h 6858000"/>
                <a:gd name="connsiteX9" fmla="*/ 8991720 w 9107210"/>
                <a:gd name="connsiteY9" fmla="*/ 2604671 h 6858000"/>
                <a:gd name="connsiteX10" fmla="*/ 9019646 w 9107210"/>
                <a:gd name="connsiteY10" fmla="*/ 2710708 h 6858000"/>
                <a:gd name="connsiteX11" fmla="*/ 9105822 w 9107210"/>
                <a:gd name="connsiteY11" fmla="*/ 3582266 h 6858000"/>
                <a:gd name="connsiteX12" fmla="*/ 9057716 w 9107210"/>
                <a:gd name="connsiteY12" fmla="*/ 4017873 h 6858000"/>
                <a:gd name="connsiteX13" fmla="*/ 8945600 w 9107210"/>
                <a:gd name="connsiteY13" fmla="*/ 4439659 h 6858000"/>
                <a:gd name="connsiteX14" fmla="*/ 8796080 w 9107210"/>
                <a:gd name="connsiteY14" fmla="*/ 4847428 h 6858000"/>
                <a:gd name="connsiteX15" fmla="*/ 8702056 w 9107210"/>
                <a:gd name="connsiteY15" fmla="*/ 5050108 h 6858000"/>
                <a:gd name="connsiteX16" fmla="*/ 8581125 w 9107210"/>
                <a:gd name="connsiteY16" fmla="*/ 5247525 h 6858000"/>
                <a:gd name="connsiteX17" fmla="*/ 8426254 w 9107210"/>
                <a:gd name="connsiteY17" fmla="*/ 5429647 h 6858000"/>
                <a:gd name="connsiteX18" fmla="*/ 8337174 w 9107210"/>
                <a:gd name="connsiteY18" fmla="*/ 5510552 h 6858000"/>
                <a:gd name="connsiteX19" fmla="*/ 8243200 w 9107210"/>
                <a:gd name="connsiteY19" fmla="*/ 5582948 h 6858000"/>
                <a:gd name="connsiteX20" fmla="*/ 7868330 w 9107210"/>
                <a:gd name="connsiteY20" fmla="*/ 5811104 h 6858000"/>
                <a:gd name="connsiteX21" fmla="*/ 7538916 w 9107210"/>
                <a:gd name="connsiteY21" fmla="*/ 6018899 h 6858000"/>
                <a:gd name="connsiteX22" fmla="*/ 7391280 w 9107210"/>
                <a:gd name="connsiteY22" fmla="*/ 6134132 h 6858000"/>
                <a:gd name="connsiteX23" fmla="*/ 7252511 w 9107210"/>
                <a:gd name="connsiteY23" fmla="*/ 6259105 h 6858000"/>
                <a:gd name="connsiteX24" fmla="*/ 7185601 w 9107210"/>
                <a:gd name="connsiteY24" fmla="*/ 6325894 h 6858000"/>
                <a:gd name="connsiteX25" fmla="*/ 7116651 w 9107210"/>
                <a:gd name="connsiteY25" fmla="*/ 6397010 h 6858000"/>
                <a:gd name="connsiteX26" fmla="*/ 6978545 w 9107210"/>
                <a:gd name="connsiteY26" fmla="*/ 6541607 h 6858000"/>
                <a:gd name="connsiteX27" fmla="*/ 6693009 w 9107210"/>
                <a:gd name="connsiteY27" fmla="*/ 6832716 h 6858000"/>
                <a:gd name="connsiteX28" fmla="*/ 6667488 w 9107210"/>
                <a:gd name="connsiteY28" fmla="*/ 6858000 h 6858000"/>
                <a:gd name="connsiteX29" fmla="*/ 6056793 w 9107210"/>
                <a:gd name="connsiteY29" fmla="*/ 6858000 h 6858000"/>
                <a:gd name="connsiteX30" fmla="*/ 6077345 w 9107210"/>
                <a:gd name="connsiteY30" fmla="*/ 6835420 h 6858000"/>
                <a:gd name="connsiteX31" fmla="*/ 6208519 w 9107210"/>
                <a:gd name="connsiteY31" fmla="*/ 6683989 h 6858000"/>
                <a:gd name="connsiteX32" fmla="*/ 6340001 w 9107210"/>
                <a:gd name="connsiteY32" fmla="*/ 6529852 h 6858000"/>
                <a:gd name="connsiteX33" fmla="*/ 6611419 w 9107210"/>
                <a:gd name="connsiteY33" fmla="*/ 6219317 h 6858000"/>
                <a:gd name="connsiteX34" fmla="*/ 6757678 w 9107210"/>
                <a:gd name="connsiteY34" fmla="*/ 6068228 h 6858000"/>
                <a:gd name="connsiteX35" fmla="*/ 6833713 w 9107210"/>
                <a:gd name="connsiteY35" fmla="*/ 5994061 h 6858000"/>
                <a:gd name="connsiteX36" fmla="*/ 6915148 w 9107210"/>
                <a:gd name="connsiteY36" fmla="*/ 5918812 h 6858000"/>
                <a:gd name="connsiteX37" fmla="*/ 7276311 w 9107210"/>
                <a:gd name="connsiteY37" fmla="*/ 5650229 h 6858000"/>
                <a:gd name="connsiteX38" fmla="*/ 7664942 w 9107210"/>
                <a:gd name="connsiteY38" fmla="*/ 5445681 h 6858000"/>
                <a:gd name="connsiteX39" fmla="*/ 7848505 w 9107210"/>
                <a:gd name="connsiteY39" fmla="*/ 5358333 h 6858000"/>
                <a:gd name="connsiteX40" fmla="*/ 8011785 w 9107210"/>
                <a:gd name="connsiteY40" fmla="*/ 5267788 h 6858000"/>
                <a:gd name="connsiteX41" fmla="*/ 8260273 w 9107210"/>
                <a:gd name="connsiteY41" fmla="*/ 5034370 h 6858000"/>
                <a:gd name="connsiteX42" fmla="*/ 8417589 w 9107210"/>
                <a:gd name="connsiteY42" fmla="*/ 4714488 h 6858000"/>
                <a:gd name="connsiteX43" fmla="*/ 8495000 w 9107210"/>
                <a:gd name="connsiteY43" fmla="*/ 4346409 h 6858000"/>
                <a:gd name="connsiteX44" fmla="*/ 8508556 w 9107210"/>
                <a:gd name="connsiteY44" fmla="*/ 3971101 h 6858000"/>
                <a:gd name="connsiteX45" fmla="*/ 8483330 w 9107210"/>
                <a:gd name="connsiteY45" fmla="*/ 3600710 h 6858000"/>
                <a:gd name="connsiteX46" fmla="*/ 8425336 w 9107210"/>
                <a:gd name="connsiteY46" fmla="*/ 3236121 h 6858000"/>
                <a:gd name="connsiteX47" fmla="*/ 8334575 w 9107210"/>
                <a:gd name="connsiteY47" fmla="*/ 2877977 h 6858000"/>
                <a:gd name="connsiteX48" fmla="*/ 8087513 w 9107210"/>
                <a:gd name="connsiteY48" fmla="*/ 2174622 h 6858000"/>
                <a:gd name="connsiteX49" fmla="*/ 7723650 w 9107210"/>
                <a:gd name="connsiteY49" fmla="*/ 1507613 h 6858000"/>
                <a:gd name="connsiteX50" fmla="*/ 7501815 w 9107210"/>
                <a:gd name="connsiteY50" fmla="*/ 1192947 h 6858000"/>
                <a:gd name="connsiteX51" fmla="*/ 7254399 w 9107210"/>
                <a:gd name="connsiteY51" fmla="*/ 894361 h 6858000"/>
                <a:gd name="connsiteX52" fmla="*/ 6689339 w 9107210"/>
                <a:gd name="connsiteY52" fmla="*/ 354046 h 6858000"/>
                <a:gd name="connsiteX53" fmla="*/ 6206651 w 9107210"/>
                <a:gd name="connsiteY53" fmla="*/ 12626 h 6858000"/>
                <a:gd name="connsiteX54" fmla="*/ 1827105 w 9107210"/>
                <a:gd name="connsiteY54" fmla="*/ 0 h 6858000"/>
                <a:gd name="connsiteX55" fmla="*/ 2807607 w 9107210"/>
                <a:gd name="connsiteY55" fmla="*/ 0 h 6858000"/>
                <a:gd name="connsiteX56" fmla="*/ 2667958 w 9107210"/>
                <a:gd name="connsiteY56" fmla="*/ 88235 h 6858000"/>
                <a:gd name="connsiteX57" fmla="*/ 2354723 w 9107210"/>
                <a:gd name="connsiteY57" fmla="*/ 314947 h 6858000"/>
                <a:gd name="connsiteX58" fmla="*/ 2059963 w 9107210"/>
                <a:gd name="connsiteY58" fmla="*/ 561545 h 6858000"/>
                <a:gd name="connsiteX59" fmla="*/ 1780798 w 9107210"/>
                <a:gd name="connsiteY59" fmla="*/ 824425 h 6858000"/>
                <a:gd name="connsiteX60" fmla="*/ 954714 w 9107210"/>
                <a:gd name="connsiteY60" fmla="*/ 2094309 h 6858000"/>
                <a:gd name="connsiteX61" fmla="*/ 732676 w 9107210"/>
                <a:gd name="connsiteY61" fmla="*/ 2813646 h 6858000"/>
                <a:gd name="connsiteX62" fmla="*/ 673867 w 9107210"/>
                <a:gd name="connsiteY62" fmla="*/ 3183989 h 6858000"/>
                <a:gd name="connsiteX63" fmla="*/ 647621 w 9107210"/>
                <a:gd name="connsiteY63" fmla="*/ 3557281 h 6858000"/>
                <a:gd name="connsiteX64" fmla="*/ 653381 w 9107210"/>
                <a:gd name="connsiteY64" fmla="*/ 3931214 h 6858000"/>
                <a:gd name="connsiteX65" fmla="*/ 690428 w 9107210"/>
                <a:gd name="connsiteY65" fmla="*/ 4303719 h 6858000"/>
                <a:gd name="connsiteX66" fmla="*/ 871801 w 9107210"/>
                <a:gd name="connsiteY66" fmla="*/ 5033041 h 6858000"/>
                <a:gd name="connsiteX67" fmla="*/ 1197749 w 9107210"/>
                <a:gd name="connsiteY67" fmla="*/ 5718494 h 6858000"/>
                <a:gd name="connsiteX68" fmla="*/ 1411480 w 9107210"/>
                <a:gd name="connsiteY68" fmla="*/ 6036703 h 6858000"/>
                <a:gd name="connsiteX69" fmla="*/ 1530170 w 9107210"/>
                <a:gd name="connsiteY69" fmla="*/ 6188430 h 6858000"/>
                <a:gd name="connsiteX70" fmla="*/ 1657165 w 9107210"/>
                <a:gd name="connsiteY70" fmla="*/ 6335385 h 6858000"/>
                <a:gd name="connsiteX71" fmla="*/ 1931343 w 9107210"/>
                <a:gd name="connsiteY71" fmla="*/ 6612896 h 6858000"/>
                <a:gd name="connsiteX72" fmla="*/ 2220133 w 9107210"/>
                <a:gd name="connsiteY72" fmla="*/ 6858000 h 6858000"/>
                <a:gd name="connsiteX73" fmla="*/ 1539862 w 9107210"/>
                <a:gd name="connsiteY73" fmla="*/ 6858000 h 6858000"/>
                <a:gd name="connsiteX74" fmla="*/ 1307111 w 9107210"/>
                <a:gd name="connsiteY74" fmla="*/ 6648873 h 6858000"/>
                <a:gd name="connsiteX75" fmla="*/ 750258 w 9107210"/>
                <a:gd name="connsiteY75" fmla="*/ 5987570 h 6858000"/>
                <a:gd name="connsiteX76" fmla="*/ 335382 w 9107210"/>
                <a:gd name="connsiteY76" fmla="*/ 5229279 h 6858000"/>
                <a:gd name="connsiteX77" fmla="*/ 79351 w 9107210"/>
                <a:gd name="connsiteY77" fmla="*/ 4403854 h 6858000"/>
                <a:gd name="connsiteX78" fmla="*/ 16007 w 9107210"/>
                <a:gd name="connsiteY78" fmla="*/ 3975723 h 6858000"/>
                <a:gd name="connsiteX79" fmla="*/ 871 w 9107210"/>
                <a:gd name="connsiteY79" fmla="*/ 3543362 h 6858000"/>
                <a:gd name="connsiteX80" fmla="*/ 32519 w 9107210"/>
                <a:gd name="connsiteY80" fmla="*/ 3112085 h 6858000"/>
                <a:gd name="connsiteX81" fmla="*/ 108502 w 9107210"/>
                <a:gd name="connsiteY81" fmla="*/ 2686511 h 6858000"/>
                <a:gd name="connsiteX82" fmla="*/ 378239 w 9107210"/>
                <a:gd name="connsiteY82" fmla="*/ 1865955 h 6858000"/>
                <a:gd name="connsiteX83" fmla="*/ 1343701 w 9107210"/>
                <a:gd name="connsiteY83" fmla="*/ 431508 h 6858000"/>
                <a:gd name="connsiteX84" fmla="*/ 1661853 w 9107210"/>
                <a:gd name="connsiteY84" fmla="*/ 130268 h 6858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</a:cxnLst>
              <a:rect l="l" t="t" r="r" b="b"/>
              <a:pathLst>
                <a:path w="9107210" h="6858000">
                  <a:moveTo>
                    <a:pt x="6184722" y="0"/>
                  </a:moveTo>
                  <a:lnTo>
                    <a:pt x="6985680" y="0"/>
                  </a:lnTo>
                  <a:lnTo>
                    <a:pt x="7324323" y="247136"/>
                  </a:lnTo>
                  <a:cubicBezTo>
                    <a:pt x="7437502" y="336500"/>
                    <a:pt x="7547171" y="430254"/>
                    <a:pt x="7652712" y="528495"/>
                  </a:cubicBezTo>
                  <a:cubicBezTo>
                    <a:pt x="7863743" y="724929"/>
                    <a:pt x="8060097" y="937593"/>
                    <a:pt x="8236677" y="1166289"/>
                  </a:cubicBezTo>
                  <a:cubicBezTo>
                    <a:pt x="8413818" y="1394594"/>
                    <a:pt x="8570168" y="1639471"/>
                    <a:pt x="8704298" y="1897038"/>
                  </a:cubicBezTo>
                  <a:cubicBezTo>
                    <a:pt x="8770803" y="2026141"/>
                    <a:pt x="8830836" y="2158786"/>
                    <a:pt x="8885160" y="2294087"/>
                  </a:cubicBezTo>
                  <a:cubicBezTo>
                    <a:pt x="8898360" y="2328071"/>
                    <a:pt x="8912169" y="2361810"/>
                    <a:pt x="8924247" y="2396286"/>
                  </a:cubicBezTo>
                  <a:lnTo>
                    <a:pt x="8960022" y="2499767"/>
                  </a:lnTo>
                  <a:lnTo>
                    <a:pt x="8991720" y="2604671"/>
                  </a:lnTo>
                  <a:cubicBezTo>
                    <a:pt x="9002116" y="2639690"/>
                    <a:pt x="9010474" y="2675346"/>
                    <a:pt x="9019646" y="2710708"/>
                  </a:cubicBezTo>
                  <a:cubicBezTo>
                    <a:pt x="9089055" y="2995079"/>
                    <a:pt x="9113620" y="3289927"/>
                    <a:pt x="9105822" y="3582266"/>
                  </a:cubicBezTo>
                  <a:cubicBezTo>
                    <a:pt x="9101796" y="3728484"/>
                    <a:pt x="9085744" y="3874458"/>
                    <a:pt x="9057716" y="4017873"/>
                  </a:cubicBezTo>
                  <a:cubicBezTo>
                    <a:pt x="9029534" y="4161336"/>
                    <a:pt x="8990497" y="4302046"/>
                    <a:pt x="8945600" y="4439659"/>
                  </a:cubicBezTo>
                  <a:cubicBezTo>
                    <a:pt x="8900857" y="4577566"/>
                    <a:pt x="8852901" y="4711784"/>
                    <a:pt x="8796080" y="4847428"/>
                  </a:cubicBezTo>
                  <a:cubicBezTo>
                    <a:pt x="8767695" y="4915152"/>
                    <a:pt x="8737016" y="4982926"/>
                    <a:pt x="8702056" y="5050108"/>
                  </a:cubicBezTo>
                  <a:cubicBezTo>
                    <a:pt x="8666485" y="5116997"/>
                    <a:pt x="8627347" y="5183687"/>
                    <a:pt x="8581125" y="5247525"/>
                  </a:cubicBezTo>
                  <a:cubicBezTo>
                    <a:pt x="8535565" y="5311660"/>
                    <a:pt x="8483534" y="5373185"/>
                    <a:pt x="8426254" y="5429647"/>
                  </a:cubicBezTo>
                  <a:cubicBezTo>
                    <a:pt x="8397512" y="5457779"/>
                    <a:pt x="8367801" y="5484879"/>
                    <a:pt x="8337174" y="5510552"/>
                  </a:cubicBezTo>
                  <a:cubicBezTo>
                    <a:pt x="8306444" y="5536077"/>
                    <a:pt x="8274899" y="5560029"/>
                    <a:pt x="8243200" y="5582948"/>
                  </a:cubicBezTo>
                  <a:cubicBezTo>
                    <a:pt x="8115543" y="5674574"/>
                    <a:pt x="7986203" y="5743233"/>
                    <a:pt x="7868330" y="5811104"/>
                  </a:cubicBezTo>
                  <a:cubicBezTo>
                    <a:pt x="7749844" y="5878385"/>
                    <a:pt x="7640685" y="5945126"/>
                    <a:pt x="7538916" y="6018899"/>
                  </a:cubicBezTo>
                  <a:cubicBezTo>
                    <a:pt x="7487749" y="6055392"/>
                    <a:pt x="7438777" y="6093950"/>
                    <a:pt x="7391280" y="6134132"/>
                  </a:cubicBezTo>
                  <a:cubicBezTo>
                    <a:pt x="7343427" y="6173921"/>
                    <a:pt x="7297511" y="6215922"/>
                    <a:pt x="7252511" y="6259105"/>
                  </a:cubicBezTo>
                  <a:cubicBezTo>
                    <a:pt x="7229784" y="6280990"/>
                    <a:pt x="7208635" y="6302433"/>
                    <a:pt x="7185601" y="6325894"/>
                  </a:cubicBezTo>
                  <a:lnTo>
                    <a:pt x="7116651" y="6397010"/>
                  </a:lnTo>
                  <a:lnTo>
                    <a:pt x="6978545" y="6541607"/>
                  </a:lnTo>
                  <a:cubicBezTo>
                    <a:pt x="6885693" y="6638397"/>
                    <a:pt x="6789885" y="6734943"/>
                    <a:pt x="6693009" y="6832716"/>
                  </a:cubicBezTo>
                  <a:lnTo>
                    <a:pt x="6667488" y="6858000"/>
                  </a:lnTo>
                  <a:lnTo>
                    <a:pt x="6056793" y="6858000"/>
                  </a:lnTo>
                  <a:lnTo>
                    <a:pt x="6077345" y="6835420"/>
                  </a:lnTo>
                  <a:cubicBezTo>
                    <a:pt x="6121427" y="6785747"/>
                    <a:pt x="6164948" y="6735090"/>
                    <a:pt x="6208519" y="6683989"/>
                  </a:cubicBezTo>
                  <a:lnTo>
                    <a:pt x="6340001" y="6529852"/>
                  </a:lnTo>
                  <a:cubicBezTo>
                    <a:pt x="6428315" y="6426667"/>
                    <a:pt x="6516733" y="6321417"/>
                    <a:pt x="6611419" y="6219317"/>
                  </a:cubicBezTo>
                  <a:cubicBezTo>
                    <a:pt x="6658864" y="6168363"/>
                    <a:pt x="6707584" y="6117950"/>
                    <a:pt x="6757678" y="6068228"/>
                  </a:cubicBezTo>
                  <a:lnTo>
                    <a:pt x="6833713" y="5994061"/>
                  </a:lnTo>
                  <a:cubicBezTo>
                    <a:pt x="6859346" y="5969422"/>
                    <a:pt x="6887579" y="5943404"/>
                    <a:pt x="6915148" y="5918812"/>
                  </a:cubicBezTo>
                  <a:cubicBezTo>
                    <a:pt x="7026295" y="5819219"/>
                    <a:pt x="7148602" y="5729117"/>
                    <a:pt x="7276311" y="5650229"/>
                  </a:cubicBezTo>
                  <a:cubicBezTo>
                    <a:pt x="7403918" y="5571046"/>
                    <a:pt x="7537794" y="5505190"/>
                    <a:pt x="7664942" y="5445681"/>
                  </a:cubicBezTo>
                  <a:cubicBezTo>
                    <a:pt x="7728491" y="5416024"/>
                    <a:pt x="7790410" y="5387449"/>
                    <a:pt x="7848505" y="5358333"/>
                  </a:cubicBezTo>
                  <a:cubicBezTo>
                    <a:pt x="7906805" y="5329315"/>
                    <a:pt x="7961843" y="5300101"/>
                    <a:pt x="8011785" y="5267788"/>
                  </a:cubicBezTo>
                  <a:cubicBezTo>
                    <a:pt x="8112281" y="5203950"/>
                    <a:pt x="8193615" y="5128111"/>
                    <a:pt x="8260273" y="5034370"/>
                  </a:cubicBezTo>
                  <a:cubicBezTo>
                    <a:pt x="8326370" y="4940776"/>
                    <a:pt x="8378657" y="4831640"/>
                    <a:pt x="8417589" y="4714488"/>
                  </a:cubicBezTo>
                  <a:cubicBezTo>
                    <a:pt x="8456372" y="4597485"/>
                    <a:pt x="8481140" y="4471332"/>
                    <a:pt x="8495000" y="4346409"/>
                  </a:cubicBezTo>
                  <a:cubicBezTo>
                    <a:pt x="8508404" y="4221044"/>
                    <a:pt x="8511359" y="4095482"/>
                    <a:pt x="8508556" y="3971101"/>
                  </a:cubicBezTo>
                  <a:cubicBezTo>
                    <a:pt x="8504530" y="3846571"/>
                    <a:pt x="8495663" y="3723222"/>
                    <a:pt x="8483330" y="3600710"/>
                  </a:cubicBezTo>
                  <a:cubicBezTo>
                    <a:pt x="8470793" y="3478148"/>
                    <a:pt x="8451888" y="3356421"/>
                    <a:pt x="8425336" y="3236121"/>
                  </a:cubicBezTo>
                  <a:cubicBezTo>
                    <a:pt x="8399091" y="3115774"/>
                    <a:pt x="8367801" y="2996655"/>
                    <a:pt x="8334575" y="2877977"/>
                  </a:cubicBezTo>
                  <a:cubicBezTo>
                    <a:pt x="8268222" y="2640772"/>
                    <a:pt x="8190100" y="2404057"/>
                    <a:pt x="8087513" y="2174622"/>
                  </a:cubicBezTo>
                  <a:cubicBezTo>
                    <a:pt x="7985081" y="1945237"/>
                    <a:pt x="7863233" y="1721900"/>
                    <a:pt x="7723650" y="1507613"/>
                  </a:cubicBezTo>
                  <a:cubicBezTo>
                    <a:pt x="7653527" y="1400692"/>
                    <a:pt x="7579684" y="1295589"/>
                    <a:pt x="7501815" y="1192947"/>
                  </a:cubicBezTo>
                  <a:cubicBezTo>
                    <a:pt x="7423844" y="1090353"/>
                    <a:pt x="7340778" y="991103"/>
                    <a:pt x="7254399" y="894361"/>
                  </a:cubicBezTo>
                  <a:cubicBezTo>
                    <a:pt x="7082047" y="700485"/>
                    <a:pt x="6893083" y="519052"/>
                    <a:pt x="6689339" y="354046"/>
                  </a:cubicBezTo>
                  <a:cubicBezTo>
                    <a:pt x="6536914" y="229775"/>
                    <a:pt x="6375602" y="115325"/>
                    <a:pt x="6206651" y="12626"/>
                  </a:cubicBezTo>
                  <a:close/>
                  <a:moveTo>
                    <a:pt x="1827105" y="0"/>
                  </a:moveTo>
                  <a:lnTo>
                    <a:pt x="2807607" y="0"/>
                  </a:lnTo>
                  <a:lnTo>
                    <a:pt x="2667958" y="88235"/>
                  </a:lnTo>
                  <a:cubicBezTo>
                    <a:pt x="2560098" y="159777"/>
                    <a:pt x="2455754" y="235690"/>
                    <a:pt x="2354723" y="314947"/>
                  </a:cubicBezTo>
                  <a:cubicBezTo>
                    <a:pt x="2253464" y="394030"/>
                    <a:pt x="2156943" y="478181"/>
                    <a:pt x="2059963" y="561545"/>
                  </a:cubicBezTo>
                  <a:cubicBezTo>
                    <a:pt x="1962831" y="644811"/>
                    <a:pt x="1868297" y="731322"/>
                    <a:pt x="1780798" y="824425"/>
                  </a:cubicBezTo>
                  <a:cubicBezTo>
                    <a:pt x="1429010" y="1195013"/>
                    <a:pt x="1148011" y="1628455"/>
                    <a:pt x="954714" y="2094309"/>
                  </a:cubicBezTo>
                  <a:cubicBezTo>
                    <a:pt x="857938" y="2327186"/>
                    <a:pt x="783229" y="2568326"/>
                    <a:pt x="732676" y="2813646"/>
                  </a:cubicBezTo>
                  <a:cubicBezTo>
                    <a:pt x="707552" y="2936307"/>
                    <a:pt x="688085" y="3059952"/>
                    <a:pt x="673867" y="3183989"/>
                  </a:cubicBezTo>
                  <a:cubicBezTo>
                    <a:pt x="660056" y="3308075"/>
                    <a:pt x="651341" y="3432605"/>
                    <a:pt x="647621" y="3557281"/>
                  </a:cubicBezTo>
                  <a:cubicBezTo>
                    <a:pt x="644411" y="3681958"/>
                    <a:pt x="645329" y="3806733"/>
                    <a:pt x="653381" y="3931214"/>
                  </a:cubicBezTo>
                  <a:cubicBezTo>
                    <a:pt x="659852" y="4055792"/>
                    <a:pt x="672949" y="4179977"/>
                    <a:pt x="690428" y="4303719"/>
                  </a:cubicBezTo>
                  <a:cubicBezTo>
                    <a:pt x="726408" y="4551057"/>
                    <a:pt x="786440" y="4795835"/>
                    <a:pt x="871801" y="5033041"/>
                  </a:cubicBezTo>
                  <a:cubicBezTo>
                    <a:pt x="957007" y="5270247"/>
                    <a:pt x="1065962" y="5500322"/>
                    <a:pt x="1197749" y="5718494"/>
                  </a:cubicBezTo>
                  <a:cubicBezTo>
                    <a:pt x="1263846" y="5827433"/>
                    <a:pt x="1334937" y="5933813"/>
                    <a:pt x="1411480" y="6036703"/>
                  </a:cubicBezTo>
                  <a:cubicBezTo>
                    <a:pt x="1449548" y="6088295"/>
                    <a:pt x="1489451" y="6138609"/>
                    <a:pt x="1530170" y="6188430"/>
                  </a:cubicBezTo>
                  <a:cubicBezTo>
                    <a:pt x="1571447" y="6238055"/>
                    <a:pt x="1613644" y="6287336"/>
                    <a:pt x="1657165" y="6335385"/>
                  </a:cubicBezTo>
                  <a:cubicBezTo>
                    <a:pt x="1744079" y="6431708"/>
                    <a:pt x="1835644" y="6524282"/>
                    <a:pt x="1931343" y="6612896"/>
                  </a:cubicBezTo>
                  <a:lnTo>
                    <a:pt x="2220133" y="6858000"/>
                  </a:lnTo>
                  <a:lnTo>
                    <a:pt x="1539862" y="6858000"/>
                  </a:lnTo>
                  <a:lnTo>
                    <a:pt x="1307111" y="6648873"/>
                  </a:lnTo>
                  <a:cubicBezTo>
                    <a:pt x="1101839" y="6448063"/>
                    <a:pt x="913180" y="6225465"/>
                    <a:pt x="750258" y="5987570"/>
                  </a:cubicBezTo>
                  <a:cubicBezTo>
                    <a:pt x="587232" y="5749281"/>
                    <a:pt x="448261" y="5494813"/>
                    <a:pt x="335382" y="5229279"/>
                  </a:cubicBezTo>
                  <a:cubicBezTo>
                    <a:pt x="222298" y="4963793"/>
                    <a:pt x="137040" y="4686652"/>
                    <a:pt x="79351" y="4403854"/>
                  </a:cubicBezTo>
                  <a:cubicBezTo>
                    <a:pt x="50150" y="4262456"/>
                    <a:pt x="29767" y="4119385"/>
                    <a:pt x="16007" y="3975723"/>
                  </a:cubicBezTo>
                  <a:cubicBezTo>
                    <a:pt x="3930" y="3831964"/>
                    <a:pt x="-2441" y="3687614"/>
                    <a:pt x="871" y="3543362"/>
                  </a:cubicBezTo>
                  <a:cubicBezTo>
                    <a:pt x="3522" y="3399160"/>
                    <a:pt x="14172" y="3255105"/>
                    <a:pt x="32519" y="3112085"/>
                  </a:cubicBezTo>
                  <a:cubicBezTo>
                    <a:pt x="50508" y="2969014"/>
                    <a:pt x="76090" y="2826925"/>
                    <a:pt x="108502" y="2686511"/>
                  </a:cubicBezTo>
                  <a:cubicBezTo>
                    <a:pt x="173019" y="2405533"/>
                    <a:pt x="263474" y="2130703"/>
                    <a:pt x="378239" y="1865955"/>
                  </a:cubicBezTo>
                  <a:cubicBezTo>
                    <a:pt x="607922" y="1336607"/>
                    <a:pt x="935706" y="848228"/>
                    <a:pt x="1343701" y="431508"/>
                  </a:cubicBezTo>
                  <a:cubicBezTo>
                    <a:pt x="1446133" y="327783"/>
                    <a:pt x="1550910" y="225926"/>
                    <a:pt x="1661853" y="130268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F8C44827-3D81-4FF9-B4A5-5650D1B20A2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318434" y="36937"/>
              <a:ext cx="9747620" cy="6858000"/>
            </a:xfrm>
            <a:custGeom>
              <a:avLst/>
              <a:gdLst>
                <a:gd name="connsiteX0" fmla="*/ 7235453 w 9747620"/>
                <a:gd name="connsiteY0" fmla="*/ 0 h 6858000"/>
                <a:gd name="connsiteX1" fmla="*/ 7548130 w 9747620"/>
                <a:gd name="connsiteY1" fmla="*/ 0 h 6858000"/>
                <a:gd name="connsiteX2" fmla="*/ 7710334 w 9747620"/>
                <a:gd name="connsiteY2" fmla="*/ 111973 h 6858000"/>
                <a:gd name="connsiteX3" fmla="*/ 7889188 w 9747620"/>
                <a:gd name="connsiteY3" fmla="*/ 251542 h 6858000"/>
                <a:gd name="connsiteX4" fmla="*/ 8061828 w 9747620"/>
                <a:gd name="connsiteY4" fmla="*/ 398586 h 6858000"/>
                <a:gd name="connsiteX5" fmla="*/ 8145637 w 9747620"/>
                <a:gd name="connsiteY5" fmla="*/ 474218 h 6858000"/>
                <a:gd name="connsiteX6" fmla="*/ 8187242 w 9747620"/>
                <a:gd name="connsiteY6" fmla="*/ 512753 h 6858000"/>
                <a:gd name="connsiteX7" fmla="*/ 8228402 w 9747620"/>
                <a:gd name="connsiteY7" fmla="*/ 551575 h 6858000"/>
                <a:gd name="connsiteX8" fmla="*/ 8389211 w 9747620"/>
                <a:gd name="connsiteY8" fmla="*/ 710937 h 6858000"/>
                <a:gd name="connsiteX9" fmla="*/ 8467206 w 9747620"/>
                <a:gd name="connsiteY9" fmla="*/ 793088 h 6858000"/>
                <a:gd name="connsiteX10" fmla="*/ 8486791 w 9747620"/>
                <a:gd name="connsiteY10" fmla="*/ 814223 h 6858000"/>
                <a:gd name="connsiteX11" fmla="*/ 8505979 w 9747620"/>
                <a:gd name="connsiteY11" fmla="*/ 835409 h 6858000"/>
                <a:gd name="connsiteX12" fmla="*/ 8543509 w 9747620"/>
                <a:gd name="connsiteY12" fmla="*/ 877346 h 6858000"/>
                <a:gd name="connsiteX13" fmla="*/ 8690549 w 9747620"/>
                <a:gd name="connsiteY13" fmla="*/ 1048978 h 6858000"/>
                <a:gd name="connsiteX14" fmla="*/ 8761732 w 9747620"/>
                <a:gd name="connsiteY14" fmla="*/ 1137502 h 6858000"/>
                <a:gd name="connsiteX15" fmla="*/ 8796379 w 9747620"/>
                <a:gd name="connsiteY15" fmla="*/ 1182077 h 6858000"/>
                <a:gd name="connsiteX16" fmla="*/ 8830678 w 9747620"/>
                <a:gd name="connsiteY16" fmla="*/ 1226986 h 6858000"/>
                <a:gd name="connsiteX17" fmla="*/ 8963353 w 9747620"/>
                <a:gd name="connsiteY17" fmla="*/ 1410936 h 6858000"/>
                <a:gd name="connsiteX18" fmla="*/ 9026483 w 9747620"/>
                <a:gd name="connsiteY18" fmla="*/ 1505499 h 6858000"/>
                <a:gd name="connsiteX19" fmla="*/ 9057004 w 9747620"/>
                <a:gd name="connsiteY19" fmla="*/ 1552613 h 6858000"/>
                <a:gd name="connsiteX20" fmla="*/ 9087278 w 9747620"/>
                <a:gd name="connsiteY20" fmla="*/ 1600542 h 6858000"/>
                <a:gd name="connsiteX21" fmla="*/ 9202851 w 9747620"/>
                <a:gd name="connsiteY21" fmla="*/ 1795515 h 6858000"/>
                <a:gd name="connsiteX22" fmla="*/ 9257332 w 9747620"/>
                <a:gd name="connsiteY22" fmla="*/ 1894920 h 6858000"/>
                <a:gd name="connsiteX23" fmla="*/ 9283778 w 9747620"/>
                <a:gd name="connsiteY23" fmla="*/ 1945436 h 6858000"/>
                <a:gd name="connsiteX24" fmla="*/ 9309428 w 9747620"/>
                <a:gd name="connsiteY24" fmla="*/ 1996193 h 6858000"/>
                <a:gd name="connsiteX25" fmla="*/ 9405714 w 9747620"/>
                <a:gd name="connsiteY25" fmla="*/ 2202191 h 6858000"/>
                <a:gd name="connsiteX26" fmla="*/ 9566524 w 9747620"/>
                <a:gd name="connsiteY26" fmla="*/ 2627653 h 6858000"/>
                <a:gd name="connsiteX27" fmla="*/ 9583573 w 9747620"/>
                <a:gd name="connsiteY27" fmla="*/ 2682195 h 6858000"/>
                <a:gd name="connsiteX28" fmla="*/ 9591974 w 9747620"/>
                <a:gd name="connsiteY28" fmla="*/ 2709707 h 6858000"/>
                <a:gd name="connsiteX29" fmla="*/ 9600027 w 9747620"/>
                <a:gd name="connsiteY29" fmla="*/ 2737650 h 6858000"/>
                <a:gd name="connsiteX30" fmla="*/ 9629803 w 9747620"/>
                <a:gd name="connsiteY30" fmla="*/ 2847694 h 6858000"/>
                <a:gd name="connsiteX31" fmla="*/ 9679909 w 9747620"/>
                <a:gd name="connsiteY31" fmla="*/ 3070131 h 6858000"/>
                <a:gd name="connsiteX32" fmla="*/ 9690498 w 9747620"/>
                <a:gd name="connsiteY32" fmla="*/ 3126159 h 6858000"/>
                <a:gd name="connsiteX33" fmla="*/ 9700390 w 9747620"/>
                <a:gd name="connsiteY33" fmla="*/ 3181805 h 6858000"/>
                <a:gd name="connsiteX34" fmla="*/ 9709685 w 9747620"/>
                <a:gd name="connsiteY34" fmla="*/ 3243392 h 6858000"/>
                <a:gd name="connsiteX35" fmla="*/ 9713016 w 9747620"/>
                <a:gd name="connsiteY35" fmla="*/ 3267597 h 6858000"/>
                <a:gd name="connsiteX36" fmla="*/ 9716844 w 9747620"/>
                <a:gd name="connsiteY36" fmla="*/ 3294437 h 6858000"/>
                <a:gd name="connsiteX37" fmla="*/ 9720820 w 9747620"/>
                <a:gd name="connsiteY37" fmla="*/ 3324488 h 6858000"/>
                <a:gd name="connsiteX38" fmla="*/ 9722709 w 9747620"/>
                <a:gd name="connsiteY38" fmla="*/ 3340737 h 6858000"/>
                <a:gd name="connsiteX39" fmla="*/ 9724301 w 9747620"/>
                <a:gd name="connsiteY39" fmla="*/ 3356361 h 6858000"/>
                <a:gd name="connsiteX40" fmla="*/ 9730166 w 9747620"/>
                <a:gd name="connsiteY40" fmla="*/ 3412197 h 6858000"/>
                <a:gd name="connsiteX41" fmla="*/ 9735783 w 9747620"/>
                <a:gd name="connsiteY41" fmla="*/ 3468083 h 6858000"/>
                <a:gd name="connsiteX42" fmla="*/ 9739760 w 9747620"/>
                <a:gd name="connsiteY42" fmla="*/ 3524399 h 6858000"/>
                <a:gd name="connsiteX43" fmla="*/ 9741748 w 9747620"/>
                <a:gd name="connsiteY43" fmla="*/ 3552580 h 6858000"/>
                <a:gd name="connsiteX44" fmla="*/ 9742742 w 9747620"/>
                <a:gd name="connsiteY44" fmla="*/ 3566672 h 6858000"/>
                <a:gd name="connsiteX45" fmla="*/ 9743488 w 9747620"/>
                <a:gd name="connsiteY45" fmla="*/ 3581865 h 6858000"/>
                <a:gd name="connsiteX46" fmla="*/ 9744731 w 9747620"/>
                <a:gd name="connsiteY46" fmla="*/ 3611341 h 6858000"/>
                <a:gd name="connsiteX47" fmla="*/ 9745725 w 9747620"/>
                <a:gd name="connsiteY47" fmla="*/ 3639715 h 6858000"/>
                <a:gd name="connsiteX48" fmla="*/ 9747613 w 9747620"/>
                <a:gd name="connsiteY48" fmla="*/ 3753786 h 6858000"/>
                <a:gd name="connsiteX49" fmla="*/ 9740405 w 9747620"/>
                <a:gd name="connsiteY49" fmla="*/ 3984609 h 6858000"/>
                <a:gd name="connsiteX50" fmla="*/ 9736329 w 9747620"/>
                <a:gd name="connsiteY50" fmla="*/ 4038434 h 6858000"/>
                <a:gd name="connsiteX51" fmla="*/ 9731408 w 9747620"/>
                <a:gd name="connsiteY51" fmla="*/ 4099446 h 6858000"/>
                <a:gd name="connsiteX52" fmla="*/ 9717987 w 9747620"/>
                <a:gd name="connsiteY52" fmla="*/ 4213325 h 6858000"/>
                <a:gd name="connsiteX53" fmla="*/ 9716297 w 9747620"/>
                <a:gd name="connsiteY53" fmla="*/ 4227129 h 6858000"/>
                <a:gd name="connsiteX54" fmla="*/ 9714110 w 9747620"/>
                <a:gd name="connsiteY54" fmla="*/ 4240981 h 6858000"/>
                <a:gd name="connsiteX55" fmla="*/ 9709785 w 9747620"/>
                <a:gd name="connsiteY55" fmla="*/ 4268731 h 6858000"/>
                <a:gd name="connsiteX56" fmla="*/ 9701086 w 9747620"/>
                <a:gd name="connsiteY56" fmla="*/ 4324185 h 6858000"/>
                <a:gd name="connsiteX57" fmla="*/ 9698699 w 9747620"/>
                <a:gd name="connsiteY57" fmla="*/ 4338994 h 6858000"/>
                <a:gd name="connsiteX58" fmla="*/ 9695966 w 9747620"/>
                <a:gd name="connsiteY58" fmla="*/ 4355050 h 6858000"/>
                <a:gd name="connsiteX59" fmla="*/ 9690299 w 9747620"/>
                <a:gd name="connsiteY59" fmla="*/ 4385054 h 6858000"/>
                <a:gd name="connsiteX60" fmla="*/ 9679909 w 9747620"/>
                <a:gd name="connsiteY60" fmla="*/ 4437919 h 6858000"/>
                <a:gd name="connsiteX61" fmla="*/ 9673647 w 9747620"/>
                <a:gd name="connsiteY61" fmla="*/ 4468162 h 6858000"/>
                <a:gd name="connsiteX62" fmla="*/ 9667532 w 9747620"/>
                <a:gd name="connsiteY62" fmla="*/ 4496296 h 6858000"/>
                <a:gd name="connsiteX63" fmla="*/ 9654658 w 9747620"/>
                <a:gd name="connsiteY63" fmla="*/ 4552277 h 6858000"/>
                <a:gd name="connsiteX64" fmla="*/ 9625876 w 9747620"/>
                <a:gd name="connsiteY64" fmla="*/ 4664478 h 6858000"/>
                <a:gd name="connsiteX65" fmla="*/ 9552803 w 9747620"/>
                <a:gd name="connsiteY65" fmla="*/ 4888737 h 6858000"/>
                <a:gd name="connsiteX66" fmla="*/ 9452639 w 9747620"/>
                <a:gd name="connsiteY66" fmla="*/ 5110934 h 6858000"/>
                <a:gd name="connsiteX67" fmla="*/ 9388017 w 9747620"/>
                <a:gd name="connsiteY67" fmla="*/ 5220020 h 6858000"/>
                <a:gd name="connsiteX68" fmla="*/ 9370073 w 9747620"/>
                <a:gd name="connsiteY68" fmla="*/ 5246811 h 6858000"/>
                <a:gd name="connsiteX69" fmla="*/ 9360926 w 9747620"/>
                <a:gd name="connsiteY69" fmla="*/ 5260040 h 6858000"/>
                <a:gd name="connsiteX70" fmla="*/ 9351829 w 9747620"/>
                <a:gd name="connsiteY70" fmla="*/ 5272646 h 6858000"/>
                <a:gd name="connsiteX71" fmla="*/ 9313305 w 9747620"/>
                <a:gd name="connsiteY71" fmla="*/ 5323881 h 6858000"/>
                <a:gd name="connsiteX72" fmla="*/ 9130375 w 9747620"/>
                <a:gd name="connsiteY72" fmla="*/ 5510802 h 6858000"/>
                <a:gd name="connsiteX73" fmla="*/ 9028422 w 9747620"/>
                <a:gd name="connsiteY73" fmla="*/ 5588878 h 6858000"/>
                <a:gd name="connsiteX74" fmla="*/ 9002424 w 9747620"/>
                <a:gd name="connsiteY74" fmla="*/ 5606707 h 6858000"/>
                <a:gd name="connsiteX75" fmla="*/ 8976525 w 9747620"/>
                <a:gd name="connsiteY75" fmla="*/ 5623866 h 6858000"/>
                <a:gd name="connsiteX76" fmla="*/ 8924181 w 9747620"/>
                <a:gd name="connsiteY76" fmla="*/ 5656793 h 6858000"/>
                <a:gd name="connsiteX77" fmla="*/ 8717291 w 9747620"/>
                <a:gd name="connsiteY77" fmla="*/ 5771582 h 6858000"/>
                <a:gd name="connsiteX78" fmla="*/ 8617129 w 9747620"/>
                <a:gd name="connsiteY78" fmla="*/ 5823105 h 6858000"/>
                <a:gd name="connsiteX79" fmla="*/ 8518207 w 9747620"/>
                <a:gd name="connsiteY79" fmla="*/ 5873671 h 6858000"/>
                <a:gd name="connsiteX80" fmla="*/ 8150558 w 9747620"/>
                <a:gd name="connsiteY80" fmla="*/ 6086761 h 6858000"/>
                <a:gd name="connsiteX81" fmla="*/ 7979410 w 9747620"/>
                <a:gd name="connsiteY81" fmla="*/ 6207158 h 6858000"/>
                <a:gd name="connsiteX82" fmla="*/ 7938300 w 9747620"/>
                <a:gd name="connsiteY82" fmla="*/ 6238887 h 6858000"/>
                <a:gd name="connsiteX83" fmla="*/ 7897936 w 9747620"/>
                <a:gd name="connsiteY83" fmla="*/ 6271286 h 6858000"/>
                <a:gd name="connsiteX84" fmla="*/ 7858367 w 9747620"/>
                <a:gd name="connsiteY84" fmla="*/ 6304357 h 6858000"/>
                <a:gd name="connsiteX85" fmla="*/ 7819048 w 9747620"/>
                <a:gd name="connsiteY85" fmla="*/ 6338770 h 6858000"/>
                <a:gd name="connsiteX86" fmla="*/ 7778882 w 9747620"/>
                <a:gd name="connsiteY86" fmla="*/ 6374477 h 6858000"/>
                <a:gd name="connsiteX87" fmla="*/ 7739563 w 9747620"/>
                <a:gd name="connsiteY87" fmla="*/ 6410328 h 6858000"/>
                <a:gd name="connsiteX88" fmla="*/ 7660824 w 9747620"/>
                <a:gd name="connsiteY88" fmla="*/ 6484138 h 6858000"/>
                <a:gd name="connsiteX89" fmla="*/ 7502302 w 9747620"/>
                <a:gd name="connsiteY89" fmla="*/ 6636360 h 6858000"/>
                <a:gd name="connsiteX90" fmla="*/ 7273394 w 9747620"/>
                <a:gd name="connsiteY90" fmla="*/ 6858000 h 6858000"/>
                <a:gd name="connsiteX91" fmla="*/ 6780690 w 9747620"/>
                <a:gd name="connsiteY91" fmla="*/ 6858000 h 6858000"/>
                <a:gd name="connsiteX92" fmla="*/ 6854939 w 9747620"/>
                <a:gd name="connsiteY92" fmla="*/ 6783597 h 6858000"/>
                <a:gd name="connsiteX93" fmla="*/ 6932087 w 9747620"/>
                <a:gd name="connsiteY93" fmla="*/ 6705809 h 6858000"/>
                <a:gd name="connsiteX94" fmla="*/ 7241130 w 9747620"/>
                <a:gd name="connsiteY94" fmla="*/ 6390965 h 6858000"/>
                <a:gd name="connsiteX95" fmla="*/ 7397564 w 9747620"/>
                <a:gd name="connsiteY95" fmla="*/ 6233087 h 6858000"/>
                <a:gd name="connsiteX96" fmla="*/ 7478142 w 9747620"/>
                <a:gd name="connsiteY96" fmla="*/ 6153670 h 6858000"/>
                <a:gd name="connsiteX97" fmla="*/ 7519600 w 9747620"/>
                <a:gd name="connsiteY97" fmla="*/ 6113937 h 6858000"/>
                <a:gd name="connsiteX98" fmla="*/ 7561207 w 9747620"/>
                <a:gd name="connsiteY98" fmla="*/ 6075067 h 6858000"/>
                <a:gd name="connsiteX99" fmla="*/ 7604204 w 9747620"/>
                <a:gd name="connsiteY99" fmla="*/ 6035526 h 6858000"/>
                <a:gd name="connsiteX100" fmla="*/ 7648644 w 9747620"/>
                <a:gd name="connsiteY100" fmla="*/ 5996416 h 6858000"/>
                <a:gd name="connsiteX101" fmla="*/ 7693830 w 9747620"/>
                <a:gd name="connsiteY101" fmla="*/ 5958264 h 6858000"/>
                <a:gd name="connsiteX102" fmla="*/ 7739662 w 9747620"/>
                <a:gd name="connsiteY102" fmla="*/ 5921073 h 6858000"/>
                <a:gd name="connsiteX103" fmla="*/ 7928458 w 9747620"/>
                <a:gd name="connsiteY103" fmla="*/ 5781025 h 6858000"/>
                <a:gd name="connsiteX104" fmla="*/ 8325882 w 9747620"/>
                <a:gd name="connsiteY104" fmla="*/ 5537450 h 6858000"/>
                <a:gd name="connsiteX105" fmla="*/ 8424555 w 9747620"/>
                <a:gd name="connsiteY105" fmla="*/ 5484106 h 6858000"/>
                <a:gd name="connsiteX106" fmla="*/ 8521737 w 9747620"/>
                <a:gd name="connsiteY106" fmla="*/ 5431289 h 6858000"/>
                <a:gd name="connsiteX107" fmla="*/ 8702677 w 9747620"/>
                <a:gd name="connsiteY107" fmla="*/ 5325942 h 6858000"/>
                <a:gd name="connsiteX108" fmla="*/ 8743986 w 9747620"/>
                <a:gd name="connsiteY108" fmla="*/ 5298717 h 6858000"/>
                <a:gd name="connsiteX109" fmla="*/ 8764167 w 9747620"/>
                <a:gd name="connsiteY109" fmla="*/ 5284723 h 6858000"/>
                <a:gd name="connsiteX110" fmla="*/ 8783704 w 9747620"/>
                <a:gd name="connsiteY110" fmla="*/ 5270679 h 6858000"/>
                <a:gd name="connsiteX111" fmla="*/ 8856776 w 9747620"/>
                <a:gd name="connsiteY111" fmla="*/ 5212399 h 6858000"/>
                <a:gd name="connsiteX112" fmla="*/ 8979856 w 9747620"/>
                <a:gd name="connsiteY112" fmla="*/ 5082081 h 6858000"/>
                <a:gd name="connsiteX113" fmla="*/ 9006699 w 9747620"/>
                <a:gd name="connsiteY113" fmla="*/ 5044984 h 6858000"/>
                <a:gd name="connsiteX114" fmla="*/ 9013509 w 9747620"/>
                <a:gd name="connsiteY114" fmla="*/ 5035254 h 6858000"/>
                <a:gd name="connsiteX115" fmla="*/ 9019773 w 9747620"/>
                <a:gd name="connsiteY115" fmla="*/ 5025812 h 6858000"/>
                <a:gd name="connsiteX116" fmla="*/ 9032050 w 9747620"/>
                <a:gd name="connsiteY116" fmla="*/ 5006833 h 6858000"/>
                <a:gd name="connsiteX117" fmla="*/ 9077733 w 9747620"/>
                <a:gd name="connsiteY117" fmla="*/ 4926839 h 6858000"/>
                <a:gd name="connsiteX118" fmla="*/ 9154285 w 9747620"/>
                <a:gd name="connsiteY118" fmla="*/ 4750223 h 6858000"/>
                <a:gd name="connsiteX119" fmla="*/ 9213936 w 9747620"/>
                <a:gd name="connsiteY119" fmla="*/ 4559945 h 6858000"/>
                <a:gd name="connsiteX120" fmla="*/ 9238592 w 9747620"/>
                <a:gd name="connsiteY120" fmla="*/ 4461357 h 6858000"/>
                <a:gd name="connsiteX121" fmla="*/ 9249776 w 9747620"/>
                <a:gd name="connsiteY121" fmla="*/ 4411319 h 6858000"/>
                <a:gd name="connsiteX122" fmla="*/ 9255046 w 9747620"/>
                <a:gd name="connsiteY122" fmla="*/ 4386299 h 6858000"/>
                <a:gd name="connsiteX123" fmla="*/ 9259718 w 9747620"/>
                <a:gd name="connsiteY123" fmla="*/ 4363342 h 6858000"/>
                <a:gd name="connsiteX124" fmla="*/ 9269959 w 9747620"/>
                <a:gd name="connsiteY124" fmla="*/ 4309566 h 6858000"/>
                <a:gd name="connsiteX125" fmla="*/ 9274233 w 9747620"/>
                <a:gd name="connsiteY125" fmla="*/ 4286176 h 6858000"/>
                <a:gd name="connsiteX126" fmla="*/ 9276022 w 9747620"/>
                <a:gd name="connsiteY126" fmla="*/ 4275489 h 6858000"/>
                <a:gd name="connsiteX127" fmla="*/ 9277861 w 9747620"/>
                <a:gd name="connsiteY127" fmla="*/ 4263506 h 6858000"/>
                <a:gd name="connsiteX128" fmla="*/ 9286014 w 9747620"/>
                <a:gd name="connsiteY128" fmla="*/ 4211696 h 6858000"/>
                <a:gd name="connsiteX129" fmla="*/ 9290092 w 9747620"/>
                <a:gd name="connsiteY129" fmla="*/ 4185767 h 6858000"/>
                <a:gd name="connsiteX130" fmla="*/ 9292128 w 9747620"/>
                <a:gd name="connsiteY130" fmla="*/ 4172826 h 6858000"/>
                <a:gd name="connsiteX131" fmla="*/ 9293720 w 9747620"/>
                <a:gd name="connsiteY131" fmla="*/ 4159693 h 6858000"/>
                <a:gd name="connsiteX132" fmla="*/ 9305650 w 9747620"/>
                <a:gd name="connsiteY132" fmla="*/ 4057941 h 6858000"/>
                <a:gd name="connsiteX133" fmla="*/ 9309378 w 9747620"/>
                <a:gd name="connsiteY133" fmla="*/ 4010779 h 6858000"/>
                <a:gd name="connsiteX134" fmla="*/ 9313454 w 9747620"/>
                <a:gd name="connsiteY134" fmla="*/ 3956428 h 6858000"/>
                <a:gd name="connsiteX135" fmla="*/ 9320811 w 9747620"/>
                <a:gd name="connsiteY135" fmla="*/ 3753546 h 6858000"/>
                <a:gd name="connsiteX136" fmla="*/ 9319617 w 9747620"/>
                <a:gd name="connsiteY136" fmla="*/ 3650643 h 6858000"/>
                <a:gd name="connsiteX137" fmla="*/ 9318176 w 9747620"/>
                <a:gd name="connsiteY137" fmla="*/ 3600030 h 6858000"/>
                <a:gd name="connsiteX138" fmla="*/ 9317778 w 9747620"/>
                <a:gd name="connsiteY138" fmla="*/ 3588096 h 6858000"/>
                <a:gd name="connsiteX139" fmla="*/ 9316983 w 9747620"/>
                <a:gd name="connsiteY139" fmla="*/ 3575107 h 6858000"/>
                <a:gd name="connsiteX140" fmla="*/ 9315443 w 9747620"/>
                <a:gd name="connsiteY140" fmla="*/ 3549130 h 6858000"/>
                <a:gd name="connsiteX141" fmla="*/ 9312311 w 9747620"/>
                <a:gd name="connsiteY141" fmla="*/ 3497176 h 6858000"/>
                <a:gd name="connsiteX142" fmla="*/ 9307587 w 9747620"/>
                <a:gd name="connsiteY142" fmla="*/ 3445029 h 6858000"/>
                <a:gd name="connsiteX143" fmla="*/ 9302618 w 9747620"/>
                <a:gd name="connsiteY143" fmla="*/ 3392835 h 6858000"/>
                <a:gd name="connsiteX144" fmla="*/ 9301574 w 9747620"/>
                <a:gd name="connsiteY144" fmla="*/ 3381476 h 6858000"/>
                <a:gd name="connsiteX145" fmla="*/ 9300430 w 9747620"/>
                <a:gd name="connsiteY145" fmla="*/ 3370740 h 6858000"/>
                <a:gd name="connsiteX146" fmla="*/ 9297547 w 9747620"/>
                <a:gd name="connsiteY146" fmla="*/ 3346966 h 6858000"/>
                <a:gd name="connsiteX147" fmla="*/ 9294017 w 9747620"/>
                <a:gd name="connsiteY147" fmla="*/ 3320030 h 6858000"/>
                <a:gd name="connsiteX148" fmla="*/ 9290439 w 9747620"/>
                <a:gd name="connsiteY148" fmla="*/ 3290410 h 6858000"/>
                <a:gd name="connsiteX149" fmla="*/ 9284275 w 9747620"/>
                <a:gd name="connsiteY149" fmla="*/ 3244544 h 6858000"/>
                <a:gd name="connsiteX150" fmla="*/ 9275974 w 9747620"/>
                <a:gd name="connsiteY150" fmla="*/ 3193116 h 6858000"/>
                <a:gd name="connsiteX151" fmla="*/ 9267224 w 9747620"/>
                <a:gd name="connsiteY151" fmla="*/ 3142264 h 6858000"/>
                <a:gd name="connsiteX152" fmla="*/ 9225320 w 9747620"/>
                <a:gd name="connsiteY152" fmla="*/ 2939909 h 6858000"/>
                <a:gd name="connsiteX153" fmla="*/ 9200466 w 9747620"/>
                <a:gd name="connsiteY153" fmla="*/ 2839449 h 6858000"/>
                <a:gd name="connsiteX154" fmla="*/ 9193953 w 9747620"/>
                <a:gd name="connsiteY154" fmla="*/ 2814958 h 6858000"/>
                <a:gd name="connsiteX155" fmla="*/ 9186993 w 9747620"/>
                <a:gd name="connsiteY155" fmla="*/ 2790276 h 6858000"/>
                <a:gd name="connsiteX156" fmla="*/ 9172628 w 9747620"/>
                <a:gd name="connsiteY156" fmla="*/ 2740621 h 6858000"/>
                <a:gd name="connsiteX157" fmla="*/ 9035082 w 9747620"/>
                <a:gd name="connsiteY157" fmla="*/ 2347463 h 6858000"/>
                <a:gd name="connsiteX158" fmla="*/ 8952118 w 9747620"/>
                <a:gd name="connsiteY158" fmla="*/ 2155413 h 6858000"/>
                <a:gd name="connsiteX159" fmla="*/ 8929948 w 9747620"/>
                <a:gd name="connsiteY159" fmla="*/ 2107915 h 6858000"/>
                <a:gd name="connsiteX160" fmla="*/ 8907429 w 9747620"/>
                <a:gd name="connsiteY160" fmla="*/ 2060753 h 6858000"/>
                <a:gd name="connsiteX161" fmla="*/ 8860404 w 9747620"/>
                <a:gd name="connsiteY161" fmla="*/ 1966478 h 6858000"/>
                <a:gd name="connsiteX162" fmla="*/ 8760788 w 9747620"/>
                <a:gd name="connsiteY162" fmla="*/ 1780274 h 6858000"/>
                <a:gd name="connsiteX163" fmla="*/ 8734740 w 9747620"/>
                <a:gd name="connsiteY163" fmla="*/ 1734311 h 6858000"/>
                <a:gd name="connsiteX164" fmla="*/ 8708046 w 9747620"/>
                <a:gd name="connsiteY164" fmla="*/ 1687963 h 6858000"/>
                <a:gd name="connsiteX165" fmla="*/ 8654062 w 9747620"/>
                <a:gd name="connsiteY165" fmla="*/ 1597234 h 6858000"/>
                <a:gd name="connsiteX166" fmla="*/ 8540278 w 9747620"/>
                <a:gd name="connsiteY166" fmla="*/ 1418077 h 6858000"/>
                <a:gd name="connsiteX167" fmla="*/ 8510701 w 9747620"/>
                <a:gd name="connsiteY167" fmla="*/ 1373695 h 6858000"/>
                <a:gd name="connsiteX168" fmla="*/ 8480676 w 9747620"/>
                <a:gd name="connsiteY168" fmla="*/ 1329457 h 6858000"/>
                <a:gd name="connsiteX169" fmla="*/ 8419782 w 9747620"/>
                <a:gd name="connsiteY169" fmla="*/ 1242275 h 6858000"/>
                <a:gd name="connsiteX170" fmla="*/ 8292478 w 9747620"/>
                <a:gd name="connsiteY170" fmla="*/ 1069875 h 6858000"/>
                <a:gd name="connsiteX171" fmla="*/ 8259620 w 9747620"/>
                <a:gd name="connsiteY171" fmla="*/ 1027123 h 6858000"/>
                <a:gd name="connsiteX172" fmla="*/ 8243416 w 9747620"/>
                <a:gd name="connsiteY172" fmla="*/ 1006130 h 6858000"/>
                <a:gd name="connsiteX173" fmla="*/ 8227110 w 9747620"/>
                <a:gd name="connsiteY173" fmla="*/ 985473 h 6858000"/>
                <a:gd name="connsiteX174" fmla="*/ 8159604 w 9747620"/>
                <a:gd name="connsiteY174" fmla="*/ 902029 h 6858000"/>
                <a:gd name="connsiteX175" fmla="*/ 8020022 w 9747620"/>
                <a:gd name="connsiteY175" fmla="*/ 738209 h 6858000"/>
                <a:gd name="connsiteX176" fmla="*/ 7984182 w 9747620"/>
                <a:gd name="connsiteY176" fmla="*/ 697901 h 6858000"/>
                <a:gd name="connsiteX177" fmla="*/ 7948043 w 9747620"/>
                <a:gd name="connsiteY177" fmla="*/ 657976 h 6858000"/>
                <a:gd name="connsiteX178" fmla="*/ 7874324 w 9747620"/>
                <a:gd name="connsiteY178" fmla="*/ 578607 h 6858000"/>
                <a:gd name="connsiteX179" fmla="*/ 7723308 w 9747620"/>
                <a:gd name="connsiteY179" fmla="*/ 424085 h 6858000"/>
                <a:gd name="connsiteX180" fmla="*/ 7565532 w 9747620"/>
                <a:gd name="connsiteY180" fmla="*/ 275602 h 6858000"/>
                <a:gd name="connsiteX181" fmla="*/ 1832515 w 9747620"/>
                <a:gd name="connsiteY181" fmla="*/ 0 h 6858000"/>
                <a:gd name="connsiteX182" fmla="*/ 2158449 w 9747620"/>
                <a:gd name="connsiteY182" fmla="*/ 0 h 6858000"/>
                <a:gd name="connsiteX183" fmla="*/ 2108797 w 9747620"/>
                <a:gd name="connsiteY183" fmla="*/ 37845 h 6858000"/>
                <a:gd name="connsiteX184" fmla="*/ 1942830 w 9747620"/>
                <a:gd name="connsiteY184" fmla="*/ 177587 h 6858000"/>
                <a:gd name="connsiteX185" fmla="*/ 1633191 w 9747620"/>
                <a:gd name="connsiteY185" fmla="*/ 477909 h 6858000"/>
                <a:gd name="connsiteX186" fmla="*/ 702686 w 9747620"/>
                <a:gd name="connsiteY186" fmla="*/ 1889935 h 6858000"/>
                <a:gd name="connsiteX187" fmla="*/ 551769 w 9747620"/>
                <a:gd name="connsiteY187" fmla="*/ 2281416 h 6858000"/>
                <a:gd name="connsiteX188" fmla="*/ 438383 w 9747620"/>
                <a:gd name="connsiteY188" fmla="*/ 2682772 h 6858000"/>
                <a:gd name="connsiteX189" fmla="*/ 397124 w 9747620"/>
                <a:gd name="connsiteY189" fmla="*/ 2887044 h 6858000"/>
                <a:gd name="connsiteX190" fmla="*/ 365658 w 9747620"/>
                <a:gd name="connsiteY190" fmla="*/ 3093424 h 6858000"/>
                <a:gd name="connsiteX191" fmla="*/ 332105 w 9747620"/>
                <a:gd name="connsiteY191" fmla="*/ 3509828 h 6858000"/>
                <a:gd name="connsiteX192" fmla="*/ 383653 w 9747620"/>
                <a:gd name="connsiteY192" fmla="*/ 4346327 h 6858000"/>
                <a:gd name="connsiteX193" fmla="*/ 422327 w 9747620"/>
                <a:gd name="connsiteY193" fmla="*/ 4552900 h 6858000"/>
                <a:gd name="connsiteX194" fmla="*/ 472184 w 9747620"/>
                <a:gd name="connsiteY194" fmla="*/ 4757939 h 6858000"/>
                <a:gd name="connsiteX195" fmla="*/ 533078 w 9747620"/>
                <a:gd name="connsiteY195" fmla="*/ 4960916 h 6858000"/>
                <a:gd name="connsiteX196" fmla="*/ 604710 w 9747620"/>
                <a:gd name="connsiteY196" fmla="*/ 5160875 h 6858000"/>
                <a:gd name="connsiteX197" fmla="*/ 996766 w 9747620"/>
                <a:gd name="connsiteY197" fmla="*/ 5920640 h 6858000"/>
                <a:gd name="connsiteX198" fmla="*/ 1549183 w 9747620"/>
                <a:gd name="connsiteY198" fmla="*/ 6586417 h 6858000"/>
                <a:gd name="connsiteX199" fmla="*/ 1709890 w 9747620"/>
                <a:gd name="connsiteY199" fmla="*/ 6734063 h 6858000"/>
                <a:gd name="connsiteX200" fmla="*/ 1859761 w 9747620"/>
                <a:gd name="connsiteY200" fmla="*/ 6858000 h 6858000"/>
                <a:gd name="connsiteX201" fmla="*/ 1671798 w 9747620"/>
                <a:gd name="connsiteY201" fmla="*/ 6858000 h 6858000"/>
                <a:gd name="connsiteX202" fmla="*/ 1628044 w 9747620"/>
                <a:gd name="connsiteY202" fmla="*/ 6822717 h 6858000"/>
                <a:gd name="connsiteX203" fmla="*/ 1459756 w 9747620"/>
                <a:gd name="connsiteY203" fmla="*/ 6674223 h 6858000"/>
                <a:gd name="connsiteX204" fmla="*/ 402543 w 9747620"/>
                <a:gd name="connsiteY204" fmla="*/ 5241588 h 6858000"/>
                <a:gd name="connsiteX205" fmla="*/ 311923 w 9747620"/>
                <a:gd name="connsiteY205" fmla="*/ 5036741 h 6858000"/>
                <a:gd name="connsiteX206" fmla="*/ 232140 w 9747620"/>
                <a:gd name="connsiteY206" fmla="*/ 4827483 h 6858000"/>
                <a:gd name="connsiteX207" fmla="*/ 163392 w 9747620"/>
                <a:gd name="connsiteY207" fmla="*/ 4613913 h 6858000"/>
                <a:gd name="connsiteX208" fmla="*/ 106823 w 9747620"/>
                <a:gd name="connsiteY208" fmla="*/ 4396365 h 6858000"/>
                <a:gd name="connsiteX209" fmla="*/ 29326 w 9747620"/>
                <a:gd name="connsiteY209" fmla="*/ 3954702 h 6858000"/>
                <a:gd name="connsiteX210" fmla="*/ 8647 w 9747620"/>
                <a:gd name="connsiteY210" fmla="*/ 3730971 h 6858000"/>
                <a:gd name="connsiteX211" fmla="*/ 2880 w 9747620"/>
                <a:gd name="connsiteY211" fmla="*/ 3618674 h 6858000"/>
                <a:gd name="connsiteX212" fmla="*/ 296 w 9747620"/>
                <a:gd name="connsiteY212" fmla="*/ 3506425 h 6858000"/>
                <a:gd name="connsiteX213" fmla="*/ 20030 w 9747620"/>
                <a:gd name="connsiteY213" fmla="*/ 3056711 h 6858000"/>
                <a:gd name="connsiteX214" fmla="*/ 48664 w 9747620"/>
                <a:gd name="connsiteY214" fmla="*/ 2832980 h 6858000"/>
                <a:gd name="connsiteX215" fmla="*/ 89922 w 9747620"/>
                <a:gd name="connsiteY215" fmla="*/ 2610639 h 6858000"/>
                <a:gd name="connsiteX216" fmla="*/ 211163 w 9747620"/>
                <a:gd name="connsiteY216" fmla="*/ 2174343 h 6858000"/>
                <a:gd name="connsiteX217" fmla="*/ 379129 w 9747620"/>
                <a:gd name="connsiteY217" fmla="*/ 1754393 h 6858000"/>
                <a:gd name="connsiteX218" fmla="*/ 841424 w 9747620"/>
                <a:gd name="connsiteY218" fmla="*/ 976270 h 6858000"/>
                <a:gd name="connsiteX219" fmla="*/ 1130234 w 9747620"/>
                <a:gd name="connsiteY219" fmla="*/ 625768 h 6858000"/>
                <a:gd name="connsiteX220" fmla="*/ 1452897 w 9747620"/>
                <a:gd name="connsiteY220" fmla="*/ 305748 h 6858000"/>
                <a:gd name="connsiteX221" fmla="*/ 1805682 w 9747620"/>
                <a:gd name="connsiteY221" fmla="*/ 18752 h 6858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</a:cxnLst>
              <a:rect l="l" t="t" r="r" b="b"/>
              <a:pathLst>
                <a:path w="9747620" h="6858000">
                  <a:moveTo>
                    <a:pt x="7235453" y="0"/>
                  </a:moveTo>
                  <a:lnTo>
                    <a:pt x="7548130" y="0"/>
                  </a:lnTo>
                  <a:lnTo>
                    <a:pt x="7710334" y="111973"/>
                  </a:lnTo>
                  <a:cubicBezTo>
                    <a:pt x="7770781" y="157314"/>
                    <a:pt x="7830282" y="203517"/>
                    <a:pt x="7889188" y="251542"/>
                  </a:cubicBezTo>
                  <a:cubicBezTo>
                    <a:pt x="7947894" y="299470"/>
                    <a:pt x="8005557" y="348453"/>
                    <a:pt x="8061828" y="398586"/>
                  </a:cubicBezTo>
                  <a:cubicBezTo>
                    <a:pt x="8090013" y="423605"/>
                    <a:pt x="8117948" y="448816"/>
                    <a:pt x="8145637" y="474218"/>
                  </a:cubicBezTo>
                  <a:cubicBezTo>
                    <a:pt x="8159506" y="486918"/>
                    <a:pt x="8173375" y="499764"/>
                    <a:pt x="8187242" y="512753"/>
                  </a:cubicBezTo>
                  <a:lnTo>
                    <a:pt x="8228402" y="551575"/>
                  </a:lnTo>
                  <a:cubicBezTo>
                    <a:pt x="8283082" y="603577"/>
                    <a:pt x="8336569" y="656778"/>
                    <a:pt x="8389211" y="710937"/>
                  </a:cubicBezTo>
                  <a:cubicBezTo>
                    <a:pt x="8415458" y="738065"/>
                    <a:pt x="8441455" y="765432"/>
                    <a:pt x="8467206" y="793088"/>
                  </a:cubicBezTo>
                  <a:lnTo>
                    <a:pt x="8486791" y="814223"/>
                  </a:lnTo>
                  <a:lnTo>
                    <a:pt x="8505979" y="835409"/>
                  </a:lnTo>
                  <a:lnTo>
                    <a:pt x="8543509" y="877346"/>
                  </a:lnTo>
                  <a:cubicBezTo>
                    <a:pt x="8593418" y="933423"/>
                    <a:pt x="8642579" y="990601"/>
                    <a:pt x="8690549" y="1048978"/>
                  </a:cubicBezTo>
                  <a:cubicBezTo>
                    <a:pt x="8714558" y="1078168"/>
                    <a:pt x="8738368" y="1107644"/>
                    <a:pt x="8761732" y="1137502"/>
                  </a:cubicBezTo>
                  <a:lnTo>
                    <a:pt x="8796379" y="1182077"/>
                  </a:lnTo>
                  <a:lnTo>
                    <a:pt x="8830678" y="1226986"/>
                  </a:lnTo>
                  <a:cubicBezTo>
                    <a:pt x="8876112" y="1287185"/>
                    <a:pt x="8920304" y="1348532"/>
                    <a:pt x="8963353" y="1410936"/>
                  </a:cubicBezTo>
                  <a:cubicBezTo>
                    <a:pt x="8984727" y="1442137"/>
                    <a:pt x="9005954" y="1473915"/>
                    <a:pt x="9026483" y="1505499"/>
                  </a:cubicBezTo>
                  <a:lnTo>
                    <a:pt x="9057004" y="1552613"/>
                  </a:lnTo>
                  <a:cubicBezTo>
                    <a:pt x="9067245" y="1568525"/>
                    <a:pt x="9077336" y="1584534"/>
                    <a:pt x="9087278" y="1600542"/>
                  </a:cubicBezTo>
                  <a:cubicBezTo>
                    <a:pt x="9127145" y="1664766"/>
                    <a:pt x="9165966" y="1729613"/>
                    <a:pt x="9202851" y="1795515"/>
                  </a:cubicBezTo>
                  <a:cubicBezTo>
                    <a:pt x="9221342" y="1828491"/>
                    <a:pt x="9239437" y="1861417"/>
                    <a:pt x="9257332" y="1894920"/>
                  </a:cubicBezTo>
                  <a:lnTo>
                    <a:pt x="9283778" y="1945436"/>
                  </a:lnTo>
                  <a:lnTo>
                    <a:pt x="9309428" y="1996193"/>
                  </a:lnTo>
                  <a:cubicBezTo>
                    <a:pt x="9343280" y="2064013"/>
                    <a:pt x="9375491" y="2132695"/>
                    <a:pt x="9405714" y="2202191"/>
                  </a:cubicBezTo>
                  <a:cubicBezTo>
                    <a:pt x="9466260" y="2341183"/>
                    <a:pt x="9520493" y="2483053"/>
                    <a:pt x="9566524" y="2627653"/>
                  </a:cubicBezTo>
                  <a:cubicBezTo>
                    <a:pt x="9572289" y="2645675"/>
                    <a:pt x="9578056" y="2663792"/>
                    <a:pt x="9583573" y="2682195"/>
                  </a:cubicBezTo>
                  <a:lnTo>
                    <a:pt x="9591974" y="2709707"/>
                  </a:lnTo>
                  <a:lnTo>
                    <a:pt x="9600027" y="2737650"/>
                  </a:lnTo>
                  <a:cubicBezTo>
                    <a:pt x="9610416" y="2774171"/>
                    <a:pt x="9620358" y="2810884"/>
                    <a:pt x="9629803" y="2847694"/>
                  </a:cubicBezTo>
                  <a:cubicBezTo>
                    <a:pt x="9648692" y="2921312"/>
                    <a:pt x="9665196" y="2995506"/>
                    <a:pt x="9679909" y="3070131"/>
                  </a:cubicBezTo>
                  <a:cubicBezTo>
                    <a:pt x="9683587" y="3088775"/>
                    <a:pt x="9687118" y="3107418"/>
                    <a:pt x="9690498" y="3126159"/>
                  </a:cubicBezTo>
                  <a:lnTo>
                    <a:pt x="9700390" y="3181805"/>
                  </a:lnTo>
                  <a:cubicBezTo>
                    <a:pt x="9703670" y="3201120"/>
                    <a:pt x="9706952" y="3222112"/>
                    <a:pt x="9709685" y="3243392"/>
                  </a:cubicBezTo>
                  <a:lnTo>
                    <a:pt x="9713016" y="3267597"/>
                  </a:lnTo>
                  <a:lnTo>
                    <a:pt x="9716844" y="3294437"/>
                  </a:lnTo>
                  <a:cubicBezTo>
                    <a:pt x="9718186" y="3303926"/>
                    <a:pt x="9719527" y="3313895"/>
                    <a:pt x="9720820" y="3324488"/>
                  </a:cubicBezTo>
                  <a:lnTo>
                    <a:pt x="9722709" y="3340737"/>
                  </a:lnTo>
                  <a:lnTo>
                    <a:pt x="9724301" y="3356361"/>
                  </a:lnTo>
                  <a:lnTo>
                    <a:pt x="9730166" y="3412197"/>
                  </a:lnTo>
                  <a:cubicBezTo>
                    <a:pt x="9732005" y="3430842"/>
                    <a:pt x="9734291" y="3449342"/>
                    <a:pt x="9735783" y="3468083"/>
                  </a:cubicBezTo>
                  <a:lnTo>
                    <a:pt x="9739760" y="3524399"/>
                  </a:lnTo>
                  <a:lnTo>
                    <a:pt x="9741748" y="3552580"/>
                  </a:lnTo>
                  <a:lnTo>
                    <a:pt x="9742742" y="3566672"/>
                  </a:lnTo>
                  <a:lnTo>
                    <a:pt x="9743488" y="3581865"/>
                  </a:lnTo>
                  <a:lnTo>
                    <a:pt x="9744731" y="3611341"/>
                  </a:lnTo>
                  <a:lnTo>
                    <a:pt x="9745725" y="3639715"/>
                  </a:lnTo>
                  <a:cubicBezTo>
                    <a:pt x="9746868" y="3677579"/>
                    <a:pt x="9747514" y="3715587"/>
                    <a:pt x="9747613" y="3753786"/>
                  </a:cubicBezTo>
                  <a:cubicBezTo>
                    <a:pt x="9747763" y="3830232"/>
                    <a:pt x="9745675" y="3906870"/>
                    <a:pt x="9740405" y="3984609"/>
                  </a:cubicBezTo>
                  <a:lnTo>
                    <a:pt x="9736329" y="4038434"/>
                  </a:lnTo>
                  <a:cubicBezTo>
                    <a:pt x="9735087" y="4055976"/>
                    <a:pt x="9733794" y="4076346"/>
                    <a:pt x="9731408" y="4099446"/>
                  </a:cubicBezTo>
                  <a:lnTo>
                    <a:pt x="9717987" y="4213325"/>
                  </a:lnTo>
                  <a:cubicBezTo>
                    <a:pt x="9717441" y="4217926"/>
                    <a:pt x="9716943" y="4222527"/>
                    <a:pt x="9716297" y="4227129"/>
                  </a:cubicBezTo>
                  <a:lnTo>
                    <a:pt x="9714110" y="4240981"/>
                  </a:lnTo>
                  <a:lnTo>
                    <a:pt x="9709785" y="4268731"/>
                  </a:lnTo>
                  <a:lnTo>
                    <a:pt x="9701086" y="4324185"/>
                  </a:lnTo>
                  <a:lnTo>
                    <a:pt x="9698699" y="4338994"/>
                  </a:lnTo>
                  <a:lnTo>
                    <a:pt x="9695966" y="4355050"/>
                  </a:lnTo>
                  <a:cubicBezTo>
                    <a:pt x="9694077" y="4365547"/>
                    <a:pt x="9692188" y="4375516"/>
                    <a:pt x="9690299" y="4385054"/>
                  </a:cubicBezTo>
                  <a:lnTo>
                    <a:pt x="9679909" y="4437919"/>
                  </a:lnTo>
                  <a:cubicBezTo>
                    <a:pt x="9677871" y="4448320"/>
                    <a:pt x="9675735" y="4458097"/>
                    <a:pt x="9673647" y="4468162"/>
                  </a:cubicBezTo>
                  <a:lnTo>
                    <a:pt x="9667532" y="4496296"/>
                  </a:lnTo>
                  <a:cubicBezTo>
                    <a:pt x="9663406" y="4514941"/>
                    <a:pt x="9659081" y="4533585"/>
                    <a:pt x="9654658" y="4552277"/>
                  </a:cubicBezTo>
                  <a:cubicBezTo>
                    <a:pt x="9645760" y="4589613"/>
                    <a:pt x="9636265" y="4627045"/>
                    <a:pt x="9625876" y="4664478"/>
                  </a:cubicBezTo>
                  <a:cubicBezTo>
                    <a:pt x="9605048" y="4739247"/>
                    <a:pt x="9581088" y="4814303"/>
                    <a:pt x="9552803" y="4888737"/>
                  </a:cubicBezTo>
                  <a:cubicBezTo>
                    <a:pt x="9524668" y="4962930"/>
                    <a:pt x="9492109" y="5037459"/>
                    <a:pt x="9452639" y="5110934"/>
                  </a:cubicBezTo>
                  <a:cubicBezTo>
                    <a:pt x="9432905" y="5147695"/>
                    <a:pt x="9411431" y="5184169"/>
                    <a:pt x="9388017" y="5220020"/>
                  </a:cubicBezTo>
                  <a:cubicBezTo>
                    <a:pt x="9382201" y="5228982"/>
                    <a:pt x="9376236" y="5237945"/>
                    <a:pt x="9370073" y="5246811"/>
                  </a:cubicBezTo>
                  <a:lnTo>
                    <a:pt x="9360926" y="5260040"/>
                  </a:lnTo>
                  <a:lnTo>
                    <a:pt x="9351829" y="5272646"/>
                  </a:lnTo>
                  <a:cubicBezTo>
                    <a:pt x="9339700" y="5289468"/>
                    <a:pt x="9327174" y="5306387"/>
                    <a:pt x="9313305" y="5323881"/>
                  </a:cubicBezTo>
                  <a:cubicBezTo>
                    <a:pt x="9258625" y="5393042"/>
                    <a:pt x="9196489" y="5455445"/>
                    <a:pt x="9130375" y="5510802"/>
                  </a:cubicBezTo>
                  <a:cubicBezTo>
                    <a:pt x="9097319" y="5538505"/>
                    <a:pt x="9063268" y="5564530"/>
                    <a:pt x="9028422" y="5588878"/>
                  </a:cubicBezTo>
                  <a:cubicBezTo>
                    <a:pt x="9019723" y="5595109"/>
                    <a:pt x="9011074" y="5600909"/>
                    <a:pt x="9002424" y="5606707"/>
                  </a:cubicBezTo>
                  <a:cubicBezTo>
                    <a:pt x="8993774" y="5612603"/>
                    <a:pt x="8985124" y="5618211"/>
                    <a:pt x="8976525" y="5623866"/>
                  </a:cubicBezTo>
                  <a:cubicBezTo>
                    <a:pt x="8959277" y="5635130"/>
                    <a:pt x="8941629" y="5646201"/>
                    <a:pt x="8924181" y="5656793"/>
                  </a:cubicBezTo>
                  <a:cubicBezTo>
                    <a:pt x="8854291" y="5699259"/>
                    <a:pt x="8784946" y="5736451"/>
                    <a:pt x="8717291" y="5771582"/>
                  </a:cubicBezTo>
                  <a:lnTo>
                    <a:pt x="8617129" y="5823105"/>
                  </a:lnTo>
                  <a:lnTo>
                    <a:pt x="8518207" y="5873671"/>
                  </a:lnTo>
                  <a:cubicBezTo>
                    <a:pt x="8391200" y="5939188"/>
                    <a:pt x="8267922" y="6009788"/>
                    <a:pt x="8150558" y="6086761"/>
                  </a:cubicBezTo>
                  <a:cubicBezTo>
                    <a:pt x="8091901" y="6125248"/>
                    <a:pt x="8034736" y="6165317"/>
                    <a:pt x="7979410" y="6207158"/>
                  </a:cubicBezTo>
                  <a:cubicBezTo>
                    <a:pt x="7965739" y="6217750"/>
                    <a:pt x="7951771" y="6228103"/>
                    <a:pt x="7938300" y="6238887"/>
                  </a:cubicBezTo>
                  <a:lnTo>
                    <a:pt x="7897936" y="6271286"/>
                  </a:lnTo>
                  <a:lnTo>
                    <a:pt x="7858367" y="6304357"/>
                  </a:lnTo>
                  <a:lnTo>
                    <a:pt x="7819048" y="6338770"/>
                  </a:lnTo>
                  <a:cubicBezTo>
                    <a:pt x="7804882" y="6351232"/>
                    <a:pt x="7792105" y="6362591"/>
                    <a:pt x="7778882" y="6374477"/>
                  </a:cubicBezTo>
                  <a:lnTo>
                    <a:pt x="7739563" y="6410328"/>
                  </a:lnTo>
                  <a:cubicBezTo>
                    <a:pt x="7713366" y="6434485"/>
                    <a:pt x="7687168" y="6459120"/>
                    <a:pt x="7660824" y="6484138"/>
                  </a:cubicBezTo>
                  <a:lnTo>
                    <a:pt x="7502302" y="6636360"/>
                  </a:lnTo>
                  <a:lnTo>
                    <a:pt x="7273394" y="6858000"/>
                  </a:lnTo>
                  <a:lnTo>
                    <a:pt x="6780690" y="6858000"/>
                  </a:lnTo>
                  <a:lnTo>
                    <a:pt x="6854939" y="6783597"/>
                  </a:lnTo>
                  <a:cubicBezTo>
                    <a:pt x="6880688" y="6757810"/>
                    <a:pt x="6906338" y="6732265"/>
                    <a:pt x="6932087" y="6705809"/>
                  </a:cubicBezTo>
                  <a:lnTo>
                    <a:pt x="7241130" y="6390965"/>
                  </a:lnTo>
                  <a:lnTo>
                    <a:pt x="7397564" y="6233087"/>
                  </a:lnTo>
                  <a:cubicBezTo>
                    <a:pt x="7424009" y="6206679"/>
                    <a:pt x="7450802" y="6180175"/>
                    <a:pt x="7478142" y="6153670"/>
                  </a:cubicBezTo>
                  <a:lnTo>
                    <a:pt x="7519600" y="6113937"/>
                  </a:lnTo>
                  <a:cubicBezTo>
                    <a:pt x="7533469" y="6100805"/>
                    <a:pt x="7547934" y="6087288"/>
                    <a:pt x="7561207" y="6075067"/>
                  </a:cubicBezTo>
                  <a:lnTo>
                    <a:pt x="7604204" y="6035526"/>
                  </a:lnTo>
                  <a:lnTo>
                    <a:pt x="7648644" y="5996416"/>
                  </a:lnTo>
                  <a:cubicBezTo>
                    <a:pt x="7663608" y="5983570"/>
                    <a:pt x="7678768" y="5971013"/>
                    <a:pt x="7693830" y="5958264"/>
                  </a:cubicBezTo>
                  <a:cubicBezTo>
                    <a:pt x="7708942" y="5945611"/>
                    <a:pt x="7724352" y="5933485"/>
                    <a:pt x="7739662" y="5921073"/>
                  </a:cubicBezTo>
                  <a:cubicBezTo>
                    <a:pt x="7801154" y="5872088"/>
                    <a:pt x="7864234" y="5825502"/>
                    <a:pt x="7928458" y="5781025"/>
                  </a:cubicBezTo>
                  <a:cubicBezTo>
                    <a:pt x="8057005" y="5692164"/>
                    <a:pt x="8190077" y="5611500"/>
                    <a:pt x="8325882" y="5537450"/>
                  </a:cubicBezTo>
                  <a:lnTo>
                    <a:pt x="8424555" y="5484106"/>
                  </a:lnTo>
                  <a:lnTo>
                    <a:pt x="8521737" y="5431289"/>
                  </a:lnTo>
                  <a:cubicBezTo>
                    <a:pt x="8585315" y="5396349"/>
                    <a:pt x="8646456" y="5361840"/>
                    <a:pt x="8702677" y="5325942"/>
                  </a:cubicBezTo>
                  <a:cubicBezTo>
                    <a:pt x="8716795" y="5316931"/>
                    <a:pt x="8730365" y="5308017"/>
                    <a:pt x="8743986" y="5298717"/>
                  </a:cubicBezTo>
                  <a:cubicBezTo>
                    <a:pt x="8750747" y="5294069"/>
                    <a:pt x="8757606" y="5289420"/>
                    <a:pt x="8764167" y="5284723"/>
                  </a:cubicBezTo>
                  <a:cubicBezTo>
                    <a:pt x="8770778" y="5280074"/>
                    <a:pt x="8777440" y="5275377"/>
                    <a:pt x="8783704" y="5270679"/>
                  </a:cubicBezTo>
                  <a:cubicBezTo>
                    <a:pt x="8809155" y="5251987"/>
                    <a:pt x="8833611" y="5232577"/>
                    <a:pt x="8856776" y="5212399"/>
                  </a:cubicBezTo>
                  <a:cubicBezTo>
                    <a:pt x="8903104" y="5172043"/>
                    <a:pt x="8944463" y="5128668"/>
                    <a:pt x="8979856" y="5082081"/>
                  </a:cubicBezTo>
                  <a:cubicBezTo>
                    <a:pt x="8988555" y="5070722"/>
                    <a:pt x="8997602" y="5057973"/>
                    <a:pt x="9006699" y="5044984"/>
                  </a:cubicBezTo>
                  <a:lnTo>
                    <a:pt x="9013509" y="5035254"/>
                  </a:lnTo>
                  <a:lnTo>
                    <a:pt x="9019773" y="5025812"/>
                  </a:lnTo>
                  <a:cubicBezTo>
                    <a:pt x="9023997" y="5019629"/>
                    <a:pt x="9028073" y="5013254"/>
                    <a:pt x="9032050" y="5006833"/>
                  </a:cubicBezTo>
                  <a:cubicBezTo>
                    <a:pt x="9048206" y="4981238"/>
                    <a:pt x="9063417" y="4954542"/>
                    <a:pt x="9077733" y="4926839"/>
                  </a:cubicBezTo>
                  <a:cubicBezTo>
                    <a:pt x="9106415" y="4871434"/>
                    <a:pt x="9131469" y="4812050"/>
                    <a:pt x="9154285" y="4750223"/>
                  </a:cubicBezTo>
                  <a:cubicBezTo>
                    <a:pt x="9176904" y="4688586"/>
                    <a:pt x="9196537" y="4625032"/>
                    <a:pt x="9213936" y="4559945"/>
                  </a:cubicBezTo>
                  <a:cubicBezTo>
                    <a:pt x="9222635" y="4527402"/>
                    <a:pt x="9230887" y="4494523"/>
                    <a:pt x="9238592" y="4461357"/>
                  </a:cubicBezTo>
                  <a:cubicBezTo>
                    <a:pt x="9242419" y="4444773"/>
                    <a:pt x="9246147" y="4428094"/>
                    <a:pt x="9249776" y="4411319"/>
                  </a:cubicBezTo>
                  <a:lnTo>
                    <a:pt x="9255046" y="4386299"/>
                  </a:lnTo>
                  <a:lnTo>
                    <a:pt x="9259718" y="4363342"/>
                  </a:lnTo>
                  <a:lnTo>
                    <a:pt x="9269959" y="4309566"/>
                  </a:lnTo>
                  <a:lnTo>
                    <a:pt x="9274233" y="4286176"/>
                  </a:lnTo>
                  <a:lnTo>
                    <a:pt x="9276022" y="4275489"/>
                  </a:lnTo>
                  <a:lnTo>
                    <a:pt x="9277861" y="4263506"/>
                  </a:lnTo>
                  <a:lnTo>
                    <a:pt x="9286014" y="4211696"/>
                  </a:lnTo>
                  <a:lnTo>
                    <a:pt x="9290092" y="4185767"/>
                  </a:lnTo>
                  <a:lnTo>
                    <a:pt x="9292128" y="4172826"/>
                  </a:lnTo>
                  <a:cubicBezTo>
                    <a:pt x="9292774" y="4168464"/>
                    <a:pt x="9293173" y="4164055"/>
                    <a:pt x="9293720" y="4159693"/>
                  </a:cubicBezTo>
                  <a:lnTo>
                    <a:pt x="9305650" y="4057941"/>
                  </a:lnTo>
                  <a:cubicBezTo>
                    <a:pt x="9306991" y="4045048"/>
                    <a:pt x="9308085" y="4029328"/>
                    <a:pt x="9309378" y="4010779"/>
                  </a:cubicBezTo>
                  <a:lnTo>
                    <a:pt x="9313454" y="3956428"/>
                  </a:lnTo>
                  <a:cubicBezTo>
                    <a:pt x="9318326" y="3889806"/>
                    <a:pt x="9320611" y="3821796"/>
                    <a:pt x="9320811" y="3753546"/>
                  </a:cubicBezTo>
                  <a:cubicBezTo>
                    <a:pt x="9320910" y="3719373"/>
                    <a:pt x="9320513" y="3685056"/>
                    <a:pt x="9319617" y="3650643"/>
                  </a:cubicBezTo>
                  <a:lnTo>
                    <a:pt x="9318176" y="3600030"/>
                  </a:lnTo>
                  <a:lnTo>
                    <a:pt x="9317778" y="3588096"/>
                  </a:lnTo>
                  <a:lnTo>
                    <a:pt x="9316983" y="3575107"/>
                  </a:lnTo>
                  <a:lnTo>
                    <a:pt x="9315443" y="3549130"/>
                  </a:lnTo>
                  <a:lnTo>
                    <a:pt x="9312311" y="3497176"/>
                  </a:lnTo>
                  <a:cubicBezTo>
                    <a:pt x="9311118" y="3479825"/>
                    <a:pt x="9309129" y="3462427"/>
                    <a:pt x="9307587" y="3445029"/>
                  </a:cubicBezTo>
                  <a:lnTo>
                    <a:pt x="9302618" y="3392835"/>
                  </a:lnTo>
                  <a:lnTo>
                    <a:pt x="9301574" y="3381476"/>
                  </a:lnTo>
                  <a:lnTo>
                    <a:pt x="9300430" y="3370740"/>
                  </a:lnTo>
                  <a:lnTo>
                    <a:pt x="9297547" y="3346966"/>
                  </a:lnTo>
                  <a:lnTo>
                    <a:pt x="9294017" y="3320030"/>
                  </a:lnTo>
                  <a:lnTo>
                    <a:pt x="9290439" y="3290410"/>
                  </a:lnTo>
                  <a:cubicBezTo>
                    <a:pt x="9288849" y="3275745"/>
                    <a:pt x="9286761" y="3260934"/>
                    <a:pt x="9284275" y="3244544"/>
                  </a:cubicBezTo>
                  <a:lnTo>
                    <a:pt x="9275974" y="3193116"/>
                  </a:lnTo>
                  <a:cubicBezTo>
                    <a:pt x="9273189" y="3176197"/>
                    <a:pt x="9270256" y="3159230"/>
                    <a:pt x="9267224" y="3142264"/>
                  </a:cubicBezTo>
                  <a:cubicBezTo>
                    <a:pt x="9255146" y="3074493"/>
                    <a:pt x="9240929" y="3007057"/>
                    <a:pt x="9225320" y="2939909"/>
                  </a:cubicBezTo>
                  <a:cubicBezTo>
                    <a:pt x="9217465" y="2906311"/>
                    <a:pt x="9209214" y="2872809"/>
                    <a:pt x="9200466" y="2839449"/>
                  </a:cubicBezTo>
                  <a:lnTo>
                    <a:pt x="9193953" y="2814958"/>
                  </a:lnTo>
                  <a:lnTo>
                    <a:pt x="9186993" y="2790276"/>
                  </a:lnTo>
                  <a:cubicBezTo>
                    <a:pt x="9182471" y="2773836"/>
                    <a:pt x="9177599" y="2757252"/>
                    <a:pt x="9172628" y="2740621"/>
                  </a:cubicBezTo>
                  <a:cubicBezTo>
                    <a:pt x="9133110" y="2607859"/>
                    <a:pt x="9087527" y="2476533"/>
                    <a:pt x="9035082" y="2347463"/>
                  </a:cubicBezTo>
                  <a:cubicBezTo>
                    <a:pt x="9008836" y="2282951"/>
                    <a:pt x="8981298" y="2218870"/>
                    <a:pt x="8952118" y="2155413"/>
                  </a:cubicBezTo>
                  <a:lnTo>
                    <a:pt x="8929948" y="2107915"/>
                  </a:lnTo>
                  <a:lnTo>
                    <a:pt x="8907429" y="2060753"/>
                  </a:lnTo>
                  <a:cubicBezTo>
                    <a:pt x="8892170" y="2029408"/>
                    <a:pt x="8876411" y="1997726"/>
                    <a:pt x="8860404" y="1966478"/>
                  </a:cubicBezTo>
                  <a:cubicBezTo>
                    <a:pt x="8828243" y="1903931"/>
                    <a:pt x="8795336" y="1841670"/>
                    <a:pt x="8760788" y="1780274"/>
                  </a:cubicBezTo>
                  <a:lnTo>
                    <a:pt x="8734740" y="1734311"/>
                  </a:lnTo>
                  <a:lnTo>
                    <a:pt x="8708046" y="1687963"/>
                  </a:lnTo>
                  <a:cubicBezTo>
                    <a:pt x="8690300" y="1657337"/>
                    <a:pt x="8672455" y="1627334"/>
                    <a:pt x="8654062" y="1597234"/>
                  </a:cubicBezTo>
                  <a:cubicBezTo>
                    <a:pt x="8617575" y="1536988"/>
                    <a:pt x="8579398" y="1477365"/>
                    <a:pt x="8540278" y="1418077"/>
                  </a:cubicBezTo>
                  <a:lnTo>
                    <a:pt x="8510701" y="1373695"/>
                  </a:lnTo>
                  <a:lnTo>
                    <a:pt x="8480676" y="1329457"/>
                  </a:lnTo>
                  <a:cubicBezTo>
                    <a:pt x="8460643" y="1300269"/>
                    <a:pt x="8440411" y="1271224"/>
                    <a:pt x="8419782" y="1242275"/>
                  </a:cubicBezTo>
                  <a:cubicBezTo>
                    <a:pt x="8378476" y="1184425"/>
                    <a:pt x="8335923" y="1127006"/>
                    <a:pt x="8292478" y="1069875"/>
                  </a:cubicBezTo>
                  <a:lnTo>
                    <a:pt x="8259620" y="1027123"/>
                  </a:lnTo>
                  <a:lnTo>
                    <a:pt x="8243416" y="1006130"/>
                  </a:lnTo>
                  <a:lnTo>
                    <a:pt x="8227110" y="985473"/>
                  </a:lnTo>
                  <a:cubicBezTo>
                    <a:pt x="8204890" y="957483"/>
                    <a:pt x="8182422" y="929684"/>
                    <a:pt x="8159604" y="902029"/>
                  </a:cubicBezTo>
                  <a:cubicBezTo>
                    <a:pt x="8114170" y="846671"/>
                    <a:pt x="8067494" y="792177"/>
                    <a:pt x="8020022" y="738209"/>
                  </a:cubicBezTo>
                  <a:lnTo>
                    <a:pt x="7984182" y="697901"/>
                  </a:lnTo>
                  <a:lnTo>
                    <a:pt x="7948043" y="657976"/>
                  </a:lnTo>
                  <a:cubicBezTo>
                    <a:pt x="7923636" y="631328"/>
                    <a:pt x="7899079" y="604823"/>
                    <a:pt x="7874324" y="578607"/>
                  </a:cubicBezTo>
                  <a:cubicBezTo>
                    <a:pt x="7824714" y="526221"/>
                    <a:pt x="7774608" y="474458"/>
                    <a:pt x="7723308" y="424085"/>
                  </a:cubicBezTo>
                  <a:cubicBezTo>
                    <a:pt x="7672157" y="373808"/>
                    <a:pt x="7619168" y="324153"/>
                    <a:pt x="7565532" y="275602"/>
                  </a:cubicBezTo>
                  <a:close/>
                  <a:moveTo>
                    <a:pt x="1832515" y="0"/>
                  </a:moveTo>
                  <a:lnTo>
                    <a:pt x="2158449" y="0"/>
                  </a:lnTo>
                  <a:lnTo>
                    <a:pt x="2108797" y="37845"/>
                  </a:lnTo>
                  <a:cubicBezTo>
                    <a:pt x="2052253" y="83168"/>
                    <a:pt x="1996914" y="129778"/>
                    <a:pt x="1942830" y="177587"/>
                  </a:cubicBezTo>
                  <a:cubicBezTo>
                    <a:pt x="1834563" y="273109"/>
                    <a:pt x="1731317" y="373472"/>
                    <a:pt x="1633191" y="477909"/>
                  </a:cubicBezTo>
                  <a:cubicBezTo>
                    <a:pt x="1240290" y="896038"/>
                    <a:pt x="927123" y="1375900"/>
                    <a:pt x="702686" y="1889935"/>
                  </a:cubicBezTo>
                  <a:cubicBezTo>
                    <a:pt x="646565" y="2018192"/>
                    <a:pt x="596210" y="2149182"/>
                    <a:pt x="551769" y="2281416"/>
                  </a:cubicBezTo>
                  <a:cubicBezTo>
                    <a:pt x="507429" y="2413700"/>
                    <a:pt x="469451" y="2547613"/>
                    <a:pt x="438383" y="2682772"/>
                  </a:cubicBezTo>
                  <a:cubicBezTo>
                    <a:pt x="423122" y="2750111"/>
                    <a:pt x="409203" y="2818553"/>
                    <a:pt x="397124" y="2887044"/>
                  </a:cubicBezTo>
                  <a:cubicBezTo>
                    <a:pt x="385144" y="2955581"/>
                    <a:pt x="374357" y="3024359"/>
                    <a:pt x="365658" y="3093424"/>
                  </a:cubicBezTo>
                  <a:cubicBezTo>
                    <a:pt x="347813" y="3231506"/>
                    <a:pt x="336727" y="3370260"/>
                    <a:pt x="332105" y="3509828"/>
                  </a:cubicBezTo>
                  <a:cubicBezTo>
                    <a:pt x="322311" y="3788822"/>
                    <a:pt x="339660" y="4068628"/>
                    <a:pt x="383653" y="4346327"/>
                  </a:cubicBezTo>
                  <a:cubicBezTo>
                    <a:pt x="394539" y="4415489"/>
                    <a:pt x="407464" y="4484267"/>
                    <a:pt x="422327" y="4552900"/>
                  </a:cubicBezTo>
                  <a:cubicBezTo>
                    <a:pt x="437041" y="4621534"/>
                    <a:pt x="453693" y="4689881"/>
                    <a:pt x="472184" y="4757939"/>
                  </a:cubicBezTo>
                  <a:cubicBezTo>
                    <a:pt x="490677" y="4825949"/>
                    <a:pt x="511007" y="4893673"/>
                    <a:pt x="533078" y="4960916"/>
                  </a:cubicBezTo>
                  <a:cubicBezTo>
                    <a:pt x="555249" y="5028208"/>
                    <a:pt x="578662" y="5095022"/>
                    <a:pt x="604710" y="5160875"/>
                  </a:cubicBezTo>
                  <a:cubicBezTo>
                    <a:pt x="707358" y="5425298"/>
                    <a:pt x="838443" y="5680902"/>
                    <a:pt x="996766" y="5920640"/>
                  </a:cubicBezTo>
                  <a:cubicBezTo>
                    <a:pt x="1154790" y="6160571"/>
                    <a:pt x="1340404" y="6384350"/>
                    <a:pt x="1549183" y="6586417"/>
                  </a:cubicBezTo>
                  <a:cubicBezTo>
                    <a:pt x="1601365" y="6636982"/>
                    <a:pt x="1654970" y="6686208"/>
                    <a:pt x="1709890" y="6734063"/>
                  </a:cubicBezTo>
                  <a:lnTo>
                    <a:pt x="1859761" y="6858000"/>
                  </a:lnTo>
                  <a:lnTo>
                    <a:pt x="1671798" y="6858000"/>
                  </a:lnTo>
                  <a:lnTo>
                    <a:pt x="1628044" y="6822717"/>
                  </a:lnTo>
                  <a:cubicBezTo>
                    <a:pt x="1570828" y="6774460"/>
                    <a:pt x="1514710" y="6724955"/>
                    <a:pt x="1459756" y="6674223"/>
                  </a:cubicBezTo>
                  <a:cubicBezTo>
                    <a:pt x="1019931" y="6268363"/>
                    <a:pt x="658296" y="5781216"/>
                    <a:pt x="402543" y="5241588"/>
                  </a:cubicBezTo>
                  <a:cubicBezTo>
                    <a:pt x="370231" y="5174103"/>
                    <a:pt x="340306" y="5105661"/>
                    <a:pt x="311923" y="5036741"/>
                  </a:cubicBezTo>
                  <a:cubicBezTo>
                    <a:pt x="283539" y="4967771"/>
                    <a:pt x="256895" y="4897986"/>
                    <a:pt x="232140" y="4827483"/>
                  </a:cubicBezTo>
                  <a:cubicBezTo>
                    <a:pt x="207334" y="4756981"/>
                    <a:pt x="184368" y="4685758"/>
                    <a:pt x="163392" y="4613913"/>
                  </a:cubicBezTo>
                  <a:cubicBezTo>
                    <a:pt x="142514" y="4542020"/>
                    <a:pt x="123624" y="4469360"/>
                    <a:pt x="106823" y="4396365"/>
                  </a:cubicBezTo>
                  <a:cubicBezTo>
                    <a:pt x="73120" y="4250902"/>
                    <a:pt x="47371" y="4103281"/>
                    <a:pt x="29326" y="3954702"/>
                  </a:cubicBezTo>
                  <a:cubicBezTo>
                    <a:pt x="20478" y="3880365"/>
                    <a:pt x="13320" y="3805789"/>
                    <a:pt x="8647" y="3730971"/>
                  </a:cubicBezTo>
                  <a:cubicBezTo>
                    <a:pt x="6311" y="3693587"/>
                    <a:pt x="4322" y="3656106"/>
                    <a:pt x="2880" y="3618674"/>
                  </a:cubicBezTo>
                  <a:cubicBezTo>
                    <a:pt x="1539" y="3581146"/>
                    <a:pt x="694" y="3543809"/>
                    <a:pt x="296" y="3506425"/>
                  </a:cubicBezTo>
                  <a:cubicBezTo>
                    <a:pt x="-1543" y="3356649"/>
                    <a:pt x="5217" y="3206200"/>
                    <a:pt x="20030" y="3056711"/>
                  </a:cubicBezTo>
                  <a:cubicBezTo>
                    <a:pt x="27686" y="2981942"/>
                    <a:pt x="36931" y="2907317"/>
                    <a:pt x="48664" y="2832980"/>
                  </a:cubicBezTo>
                  <a:cubicBezTo>
                    <a:pt x="60395" y="2758642"/>
                    <a:pt x="73716" y="2684784"/>
                    <a:pt x="89922" y="2610639"/>
                  </a:cubicBezTo>
                  <a:cubicBezTo>
                    <a:pt x="121736" y="2462826"/>
                    <a:pt x="162645" y="2317220"/>
                    <a:pt x="211163" y="2174343"/>
                  </a:cubicBezTo>
                  <a:cubicBezTo>
                    <a:pt x="259778" y="2031468"/>
                    <a:pt x="315601" y="1891517"/>
                    <a:pt x="379129" y="1754393"/>
                  </a:cubicBezTo>
                  <a:cubicBezTo>
                    <a:pt x="505540" y="1480433"/>
                    <a:pt x="660930" y="1219318"/>
                    <a:pt x="841424" y="976270"/>
                  </a:cubicBezTo>
                  <a:cubicBezTo>
                    <a:pt x="931498" y="854627"/>
                    <a:pt x="1028182" y="737777"/>
                    <a:pt x="1130234" y="625768"/>
                  </a:cubicBezTo>
                  <a:cubicBezTo>
                    <a:pt x="1232486" y="513855"/>
                    <a:pt x="1340157" y="407117"/>
                    <a:pt x="1452897" y="305748"/>
                  </a:cubicBezTo>
                  <a:cubicBezTo>
                    <a:pt x="1565736" y="204380"/>
                    <a:pt x="1683596" y="108665"/>
                    <a:pt x="1805682" y="18752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F613D97F-F6DF-4D32-AD91-209A80E7A23C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308320" y="36937"/>
              <a:ext cx="9767847" cy="6858000"/>
            </a:xfrm>
            <a:custGeom>
              <a:avLst/>
              <a:gdLst>
                <a:gd name="connsiteX0" fmla="*/ 7151367 w 9767847"/>
                <a:gd name="connsiteY0" fmla="*/ 0 h 6858000"/>
                <a:gd name="connsiteX1" fmla="*/ 7881247 w 9767847"/>
                <a:gd name="connsiteY1" fmla="*/ 0 h 6858000"/>
                <a:gd name="connsiteX2" fmla="*/ 7990553 w 9767847"/>
                <a:gd name="connsiteY2" fmla="*/ 81317 h 6858000"/>
                <a:gd name="connsiteX3" fmla="*/ 9767847 w 9767847"/>
                <a:gd name="connsiteY3" fmla="*/ 3649031 h 6858000"/>
                <a:gd name="connsiteX4" fmla="*/ 8652597 w 9767847"/>
                <a:gd name="connsiteY4" fmla="*/ 6590005 h 6858000"/>
                <a:gd name="connsiteX5" fmla="*/ 8395306 w 9767847"/>
                <a:gd name="connsiteY5" fmla="*/ 6858000 h 6858000"/>
                <a:gd name="connsiteX6" fmla="*/ 6762603 w 9767847"/>
                <a:gd name="connsiteY6" fmla="*/ 6858000 h 6858000"/>
                <a:gd name="connsiteX7" fmla="*/ 6765962 w 9767847"/>
                <a:gd name="connsiteY7" fmla="*/ 6854844 h 6858000"/>
                <a:gd name="connsiteX8" fmla="*/ 6804586 w 9767847"/>
                <a:gd name="connsiteY8" fmla="*/ 6817103 h 6858000"/>
                <a:gd name="connsiteX9" fmla="*/ 6881735 w 9767847"/>
                <a:gd name="connsiteY9" fmla="*/ 6741197 h 6858000"/>
                <a:gd name="connsiteX10" fmla="*/ 6958883 w 9767847"/>
                <a:gd name="connsiteY10" fmla="*/ 6664822 h 6858000"/>
                <a:gd name="connsiteX11" fmla="*/ 7267925 w 9767847"/>
                <a:gd name="connsiteY11" fmla="*/ 6355694 h 6858000"/>
                <a:gd name="connsiteX12" fmla="*/ 7424360 w 9767847"/>
                <a:gd name="connsiteY12" fmla="*/ 6200685 h 6858000"/>
                <a:gd name="connsiteX13" fmla="*/ 7504938 w 9767847"/>
                <a:gd name="connsiteY13" fmla="*/ 6122708 h 6858000"/>
                <a:gd name="connsiteX14" fmla="*/ 7546396 w 9767847"/>
                <a:gd name="connsiteY14" fmla="*/ 6083697 h 6858000"/>
                <a:gd name="connsiteX15" fmla="*/ 7588002 w 9767847"/>
                <a:gd name="connsiteY15" fmla="*/ 6045532 h 6858000"/>
                <a:gd name="connsiteX16" fmla="*/ 7631000 w 9767847"/>
                <a:gd name="connsiteY16" fmla="*/ 6006709 h 6858000"/>
                <a:gd name="connsiteX17" fmla="*/ 7675440 w 9767847"/>
                <a:gd name="connsiteY17" fmla="*/ 5968309 h 6858000"/>
                <a:gd name="connsiteX18" fmla="*/ 7720626 w 9767847"/>
                <a:gd name="connsiteY18" fmla="*/ 5930851 h 6858000"/>
                <a:gd name="connsiteX19" fmla="*/ 7766458 w 9767847"/>
                <a:gd name="connsiteY19" fmla="*/ 5894334 h 6858000"/>
                <a:gd name="connsiteX20" fmla="*/ 7955254 w 9767847"/>
                <a:gd name="connsiteY20" fmla="*/ 5756828 h 6858000"/>
                <a:gd name="connsiteX21" fmla="*/ 8352678 w 9767847"/>
                <a:gd name="connsiteY21" fmla="*/ 5517630 h 6858000"/>
                <a:gd name="connsiteX22" fmla="*/ 8451350 w 9767847"/>
                <a:gd name="connsiteY22" fmla="*/ 5465254 h 6858000"/>
                <a:gd name="connsiteX23" fmla="*/ 8548532 w 9767847"/>
                <a:gd name="connsiteY23" fmla="*/ 5413395 h 6858000"/>
                <a:gd name="connsiteX24" fmla="*/ 8729473 w 9767847"/>
                <a:gd name="connsiteY24" fmla="*/ 5309961 h 6858000"/>
                <a:gd name="connsiteX25" fmla="*/ 8770781 w 9767847"/>
                <a:gd name="connsiteY25" fmla="*/ 5283232 h 6858000"/>
                <a:gd name="connsiteX26" fmla="*/ 8790964 w 9767847"/>
                <a:gd name="connsiteY26" fmla="*/ 5269492 h 6858000"/>
                <a:gd name="connsiteX27" fmla="*/ 8810499 w 9767847"/>
                <a:gd name="connsiteY27" fmla="*/ 5255703 h 6858000"/>
                <a:gd name="connsiteX28" fmla="*/ 8883571 w 9767847"/>
                <a:gd name="connsiteY28" fmla="*/ 5198479 h 6858000"/>
                <a:gd name="connsiteX29" fmla="*/ 9006651 w 9767847"/>
                <a:gd name="connsiteY29" fmla="*/ 5070527 h 6858000"/>
                <a:gd name="connsiteX30" fmla="*/ 9033494 w 9767847"/>
                <a:gd name="connsiteY30" fmla="*/ 5034105 h 6858000"/>
                <a:gd name="connsiteX31" fmla="*/ 9040305 w 9767847"/>
                <a:gd name="connsiteY31" fmla="*/ 5024551 h 6858000"/>
                <a:gd name="connsiteX32" fmla="*/ 9046568 w 9767847"/>
                <a:gd name="connsiteY32" fmla="*/ 5015281 h 6858000"/>
                <a:gd name="connsiteX33" fmla="*/ 9058846 w 9767847"/>
                <a:gd name="connsiteY33" fmla="*/ 4996645 h 6858000"/>
                <a:gd name="connsiteX34" fmla="*/ 9104529 w 9767847"/>
                <a:gd name="connsiteY34" fmla="*/ 4918105 h 6858000"/>
                <a:gd name="connsiteX35" fmla="*/ 9181081 w 9767847"/>
                <a:gd name="connsiteY35" fmla="*/ 4744694 h 6858000"/>
                <a:gd name="connsiteX36" fmla="*/ 9240731 w 9767847"/>
                <a:gd name="connsiteY36" fmla="*/ 4557872 h 6858000"/>
                <a:gd name="connsiteX37" fmla="*/ 9265388 w 9767847"/>
                <a:gd name="connsiteY37" fmla="*/ 4461073 h 6858000"/>
                <a:gd name="connsiteX38" fmla="*/ 9276571 w 9767847"/>
                <a:gd name="connsiteY38" fmla="*/ 4411943 h 6858000"/>
                <a:gd name="connsiteX39" fmla="*/ 9281841 w 9767847"/>
                <a:gd name="connsiteY39" fmla="*/ 4387379 h 6858000"/>
                <a:gd name="connsiteX40" fmla="*/ 9286513 w 9767847"/>
                <a:gd name="connsiteY40" fmla="*/ 4364838 h 6858000"/>
                <a:gd name="connsiteX41" fmla="*/ 9296754 w 9767847"/>
                <a:gd name="connsiteY41" fmla="*/ 4312038 h 6858000"/>
                <a:gd name="connsiteX42" fmla="*/ 9301029 w 9767847"/>
                <a:gd name="connsiteY42" fmla="*/ 4289074 h 6858000"/>
                <a:gd name="connsiteX43" fmla="*/ 9302818 w 9767847"/>
                <a:gd name="connsiteY43" fmla="*/ 4278581 h 6858000"/>
                <a:gd name="connsiteX44" fmla="*/ 9304658 w 9767847"/>
                <a:gd name="connsiteY44" fmla="*/ 4266816 h 6858000"/>
                <a:gd name="connsiteX45" fmla="*/ 9312810 w 9767847"/>
                <a:gd name="connsiteY45" fmla="*/ 4215945 h 6858000"/>
                <a:gd name="connsiteX46" fmla="*/ 9316887 w 9767847"/>
                <a:gd name="connsiteY46" fmla="*/ 4190486 h 6858000"/>
                <a:gd name="connsiteX47" fmla="*/ 9318923 w 9767847"/>
                <a:gd name="connsiteY47" fmla="*/ 4177780 h 6858000"/>
                <a:gd name="connsiteX48" fmla="*/ 9320515 w 9767847"/>
                <a:gd name="connsiteY48" fmla="*/ 4164886 h 6858000"/>
                <a:gd name="connsiteX49" fmla="*/ 9332445 w 9767847"/>
                <a:gd name="connsiteY49" fmla="*/ 4064981 h 6858000"/>
                <a:gd name="connsiteX50" fmla="*/ 9336173 w 9767847"/>
                <a:gd name="connsiteY50" fmla="*/ 4018676 h 6858000"/>
                <a:gd name="connsiteX51" fmla="*/ 9340199 w 9767847"/>
                <a:gd name="connsiteY51" fmla="*/ 3965171 h 6858000"/>
                <a:gd name="connsiteX52" fmla="*/ 9347557 w 9767847"/>
                <a:gd name="connsiteY52" fmla="*/ 3765972 h 6858000"/>
                <a:gd name="connsiteX53" fmla="*/ 9346364 w 9767847"/>
                <a:gd name="connsiteY53" fmla="*/ 3664938 h 6858000"/>
                <a:gd name="connsiteX54" fmla="*/ 9344921 w 9767847"/>
                <a:gd name="connsiteY54" fmla="*/ 3615243 h 6858000"/>
                <a:gd name="connsiteX55" fmla="*/ 9344524 w 9767847"/>
                <a:gd name="connsiteY55" fmla="*/ 3603526 h 6858000"/>
                <a:gd name="connsiteX56" fmla="*/ 9343728 w 9767847"/>
                <a:gd name="connsiteY56" fmla="*/ 3590774 h 6858000"/>
                <a:gd name="connsiteX57" fmla="*/ 9342188 w 9767847"/>
                <a:gd name="connsiteY57" fmla="*/ 3565268 h 6858000"/>
                <a:gd name="connsiteX58" fmla="*/ 9339056 w 9767847"/>
                <a:gd name="connsiteY58" fmla="*/ 3514256 h 6858000"/>
                <a:gd name="connsiteX59" fmla="*/ 9334334 w 9767847"/>
                <a:gd name="connsiteY59" fmla="*/ 3463057 h 6858000"/>
                <a:gd name="connsiteX60" fmla="*/ 9329363 w 9767847"/>
                <a:gd name="connsiteY60" fmla="*/ 3411810 h 6858000"/>
                <a:gd name="connsiteX61" fmla="*/ 9328319 w 9767847"/>
                <a:gd name="connsiteY61" fmla="*/ 3400657 h 6858000"/>
                <a:gd name="connsiteX62" fmla="*/ 9327177 w 9767847"/>
                <a:gd name="connsiteY62" fmla="*/ 3390116 h 6858000"/>
                <a:gd name="connsiteX63" fmla="*/ 9324293 w 9767847"/>
                <a:gd name="connsiteY63" fmla="*/ 3366774 h 6858000"/>
                <a:gd name="connsiteX64" fmla="*/ 9320763 w 9767847"/>
                <a:gd name="connsiteY64" fmla="*/ 3340329 h 6858000"/>
                <a:gd name="connsiteX65" fmla="*/ 9317184 w 9767847"/>
                <a:gd name="connsiteY65" fmla="*/ 3311245 h 6858000"/>
                <a:gd name="connsiteX66" fmla="*/ 9311021 w 9767847"/>
                <a:gd name="connsiteY66" fmla="*/ 3266211 h 6858000"/>
                <a:gd name="connsiteX67" fmla="*/ 9302719 w 9767847"/>
                <a:gd name="connsiteY67" fmla="*/ 3215717 h 6858000"/>
                <a:gd name="connsiteX68" fmla="*/ 9293970 w 9767847"/>
                <a:gd name="connsiteY68" fmla="*/ 3165789 h 6858000"/>
                <a:gd name="connsiteX69" fmla="*/ 9252065 w 9767847"/>
                <a:gd name="connsiteY69" fmla="*/ 2967107 h 6858000"/>
                <a:gd name="connsiteX70" fmla="*/ 9227211 w 9767847"/>
                <a:gd name="connsiteY70" fmla="*/ 2868473 h 6858000"/>
                <a:gd name="connsiteX71" fmla="*/ 9220699 w 9767847"/>
                <a:gd name="connsiteY71" fmla="*/ 2844426 h 6858000"/>
                <a:gd name="connsiteX72" fmla="*/ 9213740 w 9767847"/>
                <a:gd name="connsiteY72" fmla="*/ 2820191 h 6858000"/>
                <a:gd name="connsiteX73" fmla="*/ 9199374 w 9767847"/>
                <a:gd name="connsiteY73" fmla="*/ 2771438 h 6858000"/>
                <a:gd name="connsiteX74" fmla="*/ 9061829 w 9767847"/>
                <a:gd name="connsiteY74" fmla="*/ 2385418 h 6858000"/>
                <a:gd name="connsiteX75" fmla="*/ 8978865 w 9767847"/>
                <a:gd name="connsiteY75" fmla="*/ 2196855 h 6858000"/>
                <a:gd name="connsiteX76" fmla="*/ 8956694 w 9767847"/>
                <a:gd name="connsiteY76" fmla="*/ 2150219 h 6858000"/>
                <a:gd name="connsiteX77" fmla="*/ 8934176 w 9767847"/>
                <a:gd name="connsiteY77" fmla="*/ 2103914 h 6858000"/>
                <a:gd name="connsiteX78" fmla="*/ 8887151 w 9767847"/>
                <a:gd name="connsiteY78" fmla="*/ 2011350 h 6858000"/>
                <a:gd name="connsiteX79" fmla="*/ 8787533 w 9767847"/>
                <a:gd name="connsiteY79" fmla="*/ 1828527 h 6858000"/>
                <a:gd name="connsiteX80" fmla="*/ 8761485 w 9767847"/>
                <a:gd name="connsiteY80" fmla="*/ 1783398 h 6858000"/>
                <a:gd name="connsiteX81" fmla="*/ 8734791 w 9767847"/>
                <a:gd name="connsiteY81" fmla="*/ 1737893 h 6858000"/>
                <a:gd name="connsiteX82" fmla="*/ 8680808 w 9767847"/>
                <a:gd name="connsiteY82" fmla="*/ 1648812 h 6858000"/>
                <a:gd name="connsiteX83" fmla="*/ 8567024 w 9767847"/>
                <a:gd name="connsiteY83" fmla="*/ 1472906 h 6858000"/>
                <a:gd name="connsiteX84" fmla="*/ 8537446 w 9767847"/>
                <a:gd name="connsiteY84" fmla="*/ 1429330 h 6858000"/>
                <a:gd name="connsiteX85" fmla="*/ 8507423 w 9767847"/>
                <a:gd name="connsiteY85" fmla="*/ 1385896 h 6858000"/>
                <a:gd name="connsiteX86" fmla="*/ 8446529 w 9767847"/>
                <a:gd name="connsiteY86" fmla="*/ 1300295 h 6858000"/>
                <a:gd name="connsiteX87" fmla="*/ 8319224 w 9767847"/>
                <a:gd name="connsiteY87" fmla="*/ 1131026 h 6858000"/>
                <a:gd name="connsiteX88" fmla="*/ 8286366 w 9767847"/>
                <a:gd name="connsiteY88" fmla="*/ 1089050 h 6858000"/>
                <a:gd name="connsiteX89" fmla="*/ 8270161 w 9767847"/>
                <a:gd name="connsiteY89" fmla="*/ 1068439 h 6858000"/>
                <a:gd name="connsiteX90" fmla="*/ 8253856 w 9767847"/>
                <a:gd name="connsiteY90" fmla="*/ 1048156 h 6858000"/>
                <a:gd name="connsiteX91" fmla="*/ 8186352 w 9767847"/>
                <a:gd name="connsiteY91" fmla="*/ 966275 h 6858000"/>
                <a:gd name="connsiteX92" fmla="*/ 8046768 w 9767847"/>
                <a:gd name="connsiteY92" fmla="*/ 805429 h 6858000"/>
                <a:gd name="connsiteX93" fmla="*/ 8010927 w 9767847"/>
                <a:gd name="connsiteY93" fmla="*/ 765853 h 6858000"/>
                <a:gd name="connsiteX94" fmla="*/ 7974788 w 9767847"/>
                <a:gd name="connsiteY94" fmla="*/ 726653 h 6858000"/>
                <a:gd name="connsiteX95" fmla="*/ 7901070 w 9767847"/>
                <a:gd name="connsiteY95" fmla="*/ 648724 h 6858000"/>
                <a:gd name="connsiteX96" fmla="*/ 7750054 w 9767847"/>
                <a:gd name="connsiteY96" fmla="*/ 497008 h 6858000"/>
                <a:gd name="connsiteX97" fmla="*/ 7592277 w 9767847"/>
                <a:gd name="connsiteY97" fmla="*/ 351221 h 6858000"/>
                <a:gd name="connsiteX98" fmla="*/ 7257734 w 9767847"/>
                <a:gd name="connsiteY98" fmla="*/ 76964 h 6858000"/>
                <a:gd name="connsiteX99" fmla="*/ 1886601 w 9767847"/>
                <a:gd name="connsiteY99" fmla="*/ 0 h 6858000"/>
                <a:gd name="connsiteX100" fmla="*/ 2292926 w 9767847"/>
                <a:gd name="connsiteY100" fmla="*/ 0 h 6858000"/>
                <a:gd name="connsiteX101" fmla="*/ 2135542 w 9767847"/>
                <a:gd name="connsiteY101" fmla="*/ 117781 h 6858000"/>
                <a:gd name="connsiteX102" fmla="*/ 1969576 w 9767847"/>
                <a:gd name="connsiteY102" fmla="*/ 254986 h 6858000"/>
                <a:gd name="connsiteX103" fmla="*/ 1659938 w 9767847"/>
                <a:gd name="connsiteY103" fmla="*/ 549855 h 6858000"/>
                <a:gd name="connsiteX104" fmla="*/ 729383 w 9767847"/>
                <a:gd name="connsiteY104" fmla="*/ 1936480 h 6858000"/>
                <a:gd name="connsiteX105" fmla="*/ 578465 w 9767847"/>
                <a:gd name="connsiteY105" fmla="*/ 2320807 h 6858000"/>
                <a:gd name="connsiteX106" fmla="*/ 465080 w 9767847"/>
                <a:gd name="connsiteY106" fmla="*/ 2714875 h 6858000"/>
                <a:gd name="connsiteX107" fmla="*/ 423820 w 9767847"/>
                <a:gd name="connsiteY107" fmla="*/ 2915436 h 6858000"/>
                <a:gd name="connsiteX108" fmla="*/ 392355 w 9767847"/>
                <a:gd name="connsiteY108" fmla="*/ 3118071 h 6858000"/>
                <a:gd name="connsiteX109" fmla="*/ 358801 w 9767847"/>
                <a:gd name="connsiteY109" fmla="*/ 3526915 h 6858000"/>
                <a:gd name="connsiteX110" fmla="*/ 410350 w 9767847"/>
                <a:gd name="connsiteY110" fmla="*/ 4348226 h 6858000"/>
                <a:gd name="connsiteX111" fmla="*/ 449022 w 9767847"/>
                <a:gd name="connsiteY111" fmla="*/ 4551049 h 6858000"/>
                <a:gd name="connsiteX112" fmla="*/ 498882 w 9767847"/>
                <a:gd name="connsiteY112" fmla="*/ 4752365 h 6858000"/>
                <a:gd name="connsiteX113" fmla="*/ 559775 w 9767847"/>
                <a:gd name="connsiteY113" fmla="*/ 4951657 h 6858000"/>
                <a:gd name="connsiteX114" fmla="*/ 631406 w 9767847"/>
                <a:gd name="connsiteY114" fmla="*/ 5147986 h 6858000"/>
                <a:gd name="connsiteX115" fmla="*/ 1023461 w 9767847"/>
                <a:gd name="connsiteY115" fmla="*/ 5893957 h 6858000"/>
                <a:gd name="connsiteX116" fmla="*/ 1575880 w 9767847"/>
                <a:gd name="connsiteY116" fmla="*/ 6547646 h 6858000"/>
                <a:gd name="connsiteX117" fmla="*/ 1905228 w 9767847"/>
                <a:gd name="connsiteY117" fmla="*/ 6829468 h 6858000"/>
                <a:gd name="connsiteX118" fmla="*/ 1944230 w 9767847"/>
                <a:gd name="connsiteY118" fmla="*/ 6858000 h 6858000"/>
                <a:gd name="connsiteX119" fmla="*/ 1372541 w 9767847"/>
                <a:gd name="connsiteY119" fmla="*/ 6858000 h 6858000"/>
                <a:gd name="connsiteX120" fmla="*/ 1115251 w 9767847"/>
                <a:gd name="connsiteY120" fmla="*/ 6590005 h 6858000"/>
                <a:gd name="connsiteX121" fmla="*/ 0 w 9767847"/>
                <a:gd name="connsiteY121" fmla="*/ 3649031 h 6858000"/>
                <a:gd name="connsiteX122" fmla="*/ 1777294 w 9767847"/>
                <a:gd name="connsiteY122" fmla="*/ 81317 h 6858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</a:cxnLst>
              <a:rect l="l" t="t" r="r" b="b"/>
              <a:pathLst>
                <a:path w="9767847" h="6858000">
                  <a:moveTo>
                    <a:pt x="7151367" y="0"/>
                  </a:moveTo>
                  <a:lnTo>
                    <a:pt x="7881247" y="0"/>
                  </a:lnTo>
                  <a:lnTo>
                    <a:pt x="7990553" y="81317"/>
                  </a:lnTo>
                  <a:cubicBezTo>
                    <a:pt x="9075991" y="929334"/>
                    <a:pt x="9767847" y="2212695"/>
                    <a:pt x="9767847" y="3649031"/>
                  </a:cubicBezTo>
                  <a:cubicBezTo>
                    <a:pt x="9767847" y="4766182"/>
                    <a:pt x="9349317" y="5790792"/>
                    <a:pt x="8652597" y="6590005"/>
                  </a:cubicBezTo>
                  <a:lnTo>
                    <a:pt x="8395306" y="6858000"/>
                  </a:lnTo>
                  <a:lnTo>
                    <a:pt x="6762603" y="6858000"/>
                  </a:lnTo>
                  <a:lnTo>
                    <a:pt x="6765962" y="6854844"/>
                  </a:lnTo>
                  <a:cubicBezTo>
                    <a:pt x="6779036" y="6842703"/>
                    <a:pt x="6791663" y="6829621"/>
                    <a:pt x="6804586" y="6817103"/>
                  </a:cubicBezTo>
                  <a:lnTo>
                    <a:pt x="6881735" y="6741197"/>
                  </a:lnTo>
                  <a:cubicBezTo>
                    <a:pt x="6907435" y="6715881"/>
                    <a:pt x="6933134" y="6690798"/>
                    <a:pt x="6958883" y="6664822"/>
                  </a:cubicBezTo>
                  <a:lnTo>
                    <a:pt x="7267925" y="6355694"/>
                  </a:lnTo>
                  <a:lnTo>
                    <a:pt x="7424360" y="6200685"/>
                  </a:lnTo>
                  <a:cubicBezTo>
                    <a:pt x="7450754" y="6174802"/>
                    <a:pt x="7477598" y="6148731"/>
                    <a:pt x="7504938" y="6122708"/>
                  </a:cubicBezTo>
                  <a:lnTo>
                    <a:pt x="7546396" y="6083697"/>
                  </a:lnTo>
                  <a:cubicBezTo>
                    <a:pt x="7560264" y="6070803"/>
                    <a:pt x="7574780" y="6057532"/>
                    <a:pt x="7588002" y="6045532"/>
                  </a:cubicBezTo>
                  <a:lnTo>
                    <a:pt x="7631000" y="6006709"/>
                  </a:lnTo>
                  <a:lnTo>
                    <a:pt x="7675440" y="5968309"/>
                  </a:lnTo>
                  <a:cubicBezTo>
                    <a:pt x="7690404" y="5955698"/>
                    <a:pt x="7705564" y="5943321"/>
                    <a:pt x="7720626" y="5930851"/>
                  </a:cubicBezTo>
                  <a:cubicBezTo>
                    <a:pt x="7735738" y="5918427"/>
                    <a:pt x="7751197" y="5906521"/>
                    <a:pt x="7766458" y="5894334"/>
                  </a:cubicBezTo>
                  <a:cubicBezTo>
                    <a:pt x="7827949" y="5846192"/>
                    <a:pt x="7890979" y="5800499"/>
                    <a:pt x="7955254" y="5756828"/>
                  </a:cubicBezTo>
                  <a:cubicBezTo>
                    <a:pt x="8083800" y="5669534"/>
                    <a:pt x="8216872" y="5590336"/>
                    <a:pt x="8352678" y="5517630"/>
                  </a:cubicBezTo>
                  <a:lnTo>
                    <a:pt x="8451350" y="5465254"/>
                  </a:lnTo>
                  <a:lnTo>
                    <a:pt x="8548532" y="5413395"/>
                  </a:lnTo>
                  <a:cubicBezTo>
                    <a:pt x="8612110" y="5379090"/>
                    <a:pt x="8673251" y="5345208"/>
                    <a:pt x="8729473" y="5309961"/>
                  </a:cubicBezTo>
                  <a:cubicBezTo>
                    <a:pt x="8743591" y="5301115"/>
                    <a:pt x="8757161" y="5292361"/>
                    <a:pt x="8770781" y="5283232"/>
                  </a:cubicBezTo>
                  <a:cubicBezTo>
                    <a:pt x="8777591" y="5278667"/>
                    <a:pt x="8784451" y="5274103"/>
                    <a:pt x="8790964" y="5269492"/>
                  </a:cubicBezTo>
                  <a:cubicBezTo>
                    <a:pt x="8797574" y="5264879"/>
                    <a:pt x="8804235" y="5260314"/>
                    <a:pt x="8810499" y="5255703"/>
                  </a:cubicBezTo>
                  <a:cubicBezTo>
                    <a:pt x="8835999" y="5237303"/>
                    <a:pt x="8860407" y="5218291"/>
                    <a:pt x="8883571" y="5198479"/>
                  </a:cubicBezTo>
                  <a:cubicBezTo>
                    <a:pt x="8929900" y="5158856"/>
                    <a:pt x="8971258" y="5116315"/>
                    <a:pt x="9006651" y="5070527"/>
                  </a:cubicBezTo>
                  <a:cubicBezTo>
                    <a:pt x="9015351" y="5059328"/>
                    <a:pt x="9024398" y="5046857"/>
                    <a:pt x="9033494" y="5034105"/>
                  </a:cubicBezTo>
                  <a:lnTo>
                    <a:pt x="9040305" y="5024551"/>
                  </a:lnTo>
                  <a:lnTo>
                    <a:pt x="9046568" y="5015281"/>
                  </a:lnTo>
                  <a:cubicBezTo>
                    <a:pt x="9050743" y="5009163"/>
                    <a:pt x="9054819" y="5002952"/>
                    <a:pt x="9058846" y="4996645"/>
                  </a:cubicBezTo>
                  <a:cubicBezTo>
                    <a:pt x="9075002" y="4971517"/>
                    <a:pt x="9090212" y="4945305"/>
                    <a:pt x="9104529" y="4918105"/>
                  </a:cubicBezTo>
                  <a:cubicBezTo>
                    <a:pt x="9133211" y="4863752"/>
                    <a:pt x="9158313" y="4805447"/>
                    <a:pt x="9181081" y="4744694"/>
                  </a:cubicBezTo>
                  <a:cubicBezTo>
                    <a:pt x="9203748" y="4684178"/>
                    <a:pt x="9223383" y="4621778"/>
                    <a:pt x="9240731" y="4557872"/>
                  </a:cubicBezTo>
                  <a:cubicBezTo>
                    <a:pt x="9249481" y="4525966"/>
                    <a:pt x="9257682" y="4493684"/>
                    <a:pt x="9265388" y="4461073"/>
                  </a:cubicBezTo>
                  <a:cubicBezTo>
                    <a:pt x="9269215" y="4444744"/>
                    <a:pt x="9272943" y="4428367"/>
                    <a:pt x="9276571" y="4411943"/>
                  </a:cubicBezTo>
                  <a:lnTo>
                    <a:pt x="9281841" y="4387379"/>
                  </a:lnTo>
                  <a:lnTo>
                    <a:pt x="9286513" y="4364838"/>
                  </a:lnTo>
                  <a:lnTo>
                    <a:pt x="9296754" y="4312038"/>
                  </a:lnTo>
                  <a:lnTo>
                    <a:pt x="9301029" y="4289074"/>
                  </a:lnTo>
                  <a:lnTo>
                    <a:pt x="9302818" y="4278581"/>
                  </a:lnTo>
                  <a:lnTo>
                    <a:pt x="9304658" y="4266816"/>
                  </a:lnTo>
                  <a:lnTo>
                    <a:pt x="9312810" y="4215945"/>
                  </a:lnTo>
                  <a:lnTo>
                    <a:pt x="9316887" y="4190486"/>
                  </a:lnTo>
                  <a:lnTo>
                    <a:pt x="9318923" y="4177780"/>
                  </a:lnTo>
                  <a:cubicBezTo>
                    <a:pt x="9319570" y="4173546"/>
                    <a:pt x="9319969" y="4169169"/>
                    <a:pt x="9320515" y="4164886"/>
                  </a:cubicBezTo>
                  <a:lnTo>
                    <a:pt x="9332445" y="4064981"/>
                  </a:lnTo>
                  <a:cubicBezTo>
                    <a:pt x="9333836" y="4052370"/>
                    <a:pt x="9334880" y="4036888"/>
                    <a:pt x="9336173" y="4018676"/>
                  </a:cubicBezTo>
                  <a:lnTo>
                    <a:pt x="9340199" y="3965171"/>
                  </a:lnTo>
                  <a:cubicBezTo>
                    <a:pt x="9345071" y="3899806"/>
                    <a:pt x="9347358" y="3832983"/>
                    <a:pt x="9347557" y="3765972"/>
                  </a:cubicBezTo>
                  <a:cubicBezTo>
                    <a:pt x="9347656" y="3732420"/>
                    <a:pt x="9347209" y="3698773"/>
                    <a:pt x="9346364" y="3664938"/>
                  </a:cubicBezTo>
                  <a:lnTo>
                    <a:pt x="9344921" y="3615243"/>
                  </a:lnTo>
                  <a:lnTo>
                    <a:pt x="9344524" y="3603526"/>
                  </a:lnTo>
                  <a:lnTo>
                    <a:pt x="9343728" y="3590774"/>
                  </a:lnTo>
                  <a:lnTo>
                    <a:pt x="9342188" y="3565268"/>
                  </a:lnTo>
                  <a:lnTo>
                    <a:pt x="9339056" y="3514256"/>
                  </a:lnTo>
                  <a:cubicBezTo>
                    <a:pt x="9337914" y="3497221"/>
                    <a:pt x="9335874" y="3480138"/>
                    <a:pt x="9334334" y="3463057"/>
                  </a:cubicBezTo>
                  <a:lnTo>
                    <a:pt x="9329363" y="3411810"/>
                  </a:lnTo>
                  <a:lnTo>
                    <a:pt x="9328319" y="3400657"/>
                  </a:lnTo>
                  <a:lnTo>
                    <a:pt x="9327177" y="3390116"/>
                  </a:lnTo>
                  <a:lnTo>
                    <a:pt x="9324293" y="3366774"/>
                  </a:lnTo>
                  <a:lnTo>
                    <a:pt x="9320763" y="3340329"/>
                  </a:lnTo>
                  <a:lnTo>
                    <a:pt x="9317184" y="3311245"/>
                  </a:lnTo>
                  <a:cubicBezTo>
                    <a:pt x="9315594" y="3296893"/>
                    <a:pt x="9313506" y="3282306"/>
                    <a:pt x="9311021" y="3266211"/>
                  </a:cubicBezTo>
                  <a:lnTo>
                    <a:pt x="9302719" y="3215717"/>
                  </a:lnTo>
                  <a:cubicBezTo>
                    <a:pt x="9299936" y="3199059"/>
                    <a:pt x="9297003" y="3182400"/>
                    <a:pt x="9293970" y="3165789"/>
                  </a:cubicBezTo>
                  <a:cubicBezTo>
                    <a:pt x="9281891" y="3099295"/>
                    <a:pt x="9267674" y="3033084"/>
                    <a:pt x="9252065" y="2967107"/>
                  </a:cubicBezTo>
                  <a:cubicBezTo>
                    <a:pt x="9244261" y="2934167"/>
                    <a:pt x="9235959" y="2901273"/>
                    <a:pt x="9227211" y="2868473"/>
                  </a:cubicBezTo>
                  <a:lnTo>
                    <a:pt x="9220699" y="2844426"/>
                  </a:lnTo>
                  <a:lnTo>
                    <a:pt x="9213740" y="2820191"/>
                  </a:lnTo>
                  <a:cubicBezTo>
                    <a:pt x="9209216" y="2804049"/>
                    <a:pt x="9204345" y="2787768"/>
                    <a:pt x="9199374" y="2771438"/>
                  </a:cubicBezTo>
                  <a:cubicBezTo>
                    <a:pt x="9159855" y="2641086"/>
                    <a:pt x="9114272" y="2512099"/>
                    <a:pt x="9061829" y="2385418"/>
                  </a:cubicBezTo>
                  <a:cubicBezTo>
                    <a:pt x="9035582" y="2322077"/>
                    <a:pt x="9008043" y="2259160"/>
                    <a:pt x="8978865" y="2196855"/>
                  </a:cubicBezTo>
                  <a:lnTo>
                    <a:pt x="8956694" y="2150219"/>
                  </a:lnTo>
                  <a:lnTo>
                    <a:pt x="8934176" y="2103914"/>
                  </a:lnTo>
                  <a:cubicBezTo>
                    <a:pt x="8918915" y="2073091"/>
                    <a:pt x="8903157" y="2042032"/>
                    <a:pt x="8887151" y="2011350"/>
                  </a:cubicBezTo>
                  <a:cubicBezTo>
                    <a:pt x="8854988" y="1949891"/>
                    <a:pt x="8822082" y="1888810"/>
                    <a:pt x="8787533" y="1828527"/>
                  </a:cubicBezTo>
                  <a:lnTo>
                    <a:pt x="8761485" y="1783398"/>
                  </a:lnTo>
                  <a:lnTo>
                    <a:pt x="8734791" y="1737893"/>
                  </a:lnTo>
                  <a:cubicBezTo>
                    <a:pt x="8717047" y="1707823"/>
                    <a:pt x="8699200" y="1678363"/>
                    <a:pt x="8680808" y="1648812"/>
                  </a:cubicBezTo>
                  <a:cubicBezTo>
                    <a:pt x="8644322" y="1589658"/>
                    <a:pt x="8606194" y="1531118"/>
                    <a:pt x="8567024" y="1472906"/>
                  </a:cubicBezTo>
                  <a:lnTo>
                    <a:pt x="8537446" y="1429330"/>
                  </a:lnTo>
                  <a:lnTo>
                    <a:pt x="8507423" y="1385896"/>
                  </a:lnTo>
                  <a:cubicBezTo>
                    <a:pt x="8487390" y="1357284"/>
                    <a:pt x="8467158" y="1328719"/>
                    <a:pt x="8446529" y="1300295"/>
                  </a:cubicBezTo>
                  <a:cubicBezTo>
                    <a:pt x="8405271" y="1243496"/>
                    <a:pt x="8362718" y="1187120"/>
                    <a:pt x="8319224" y="1131026"/>
                  </a:cubicBezTo>
                  <a:lnTo>
                    <a:pt x="8286366" y="1089050"/>
                  </a:lnTo>
                  <a:lnTo>
                    <a:pt x="8270161" y="1068439"/>
                  </a:lnTo>
                  <a:lnTo>
                    <a:pt x="8253856" y="1048156"/>
                  </a:lnTo>
                  <a:cubicBezTo>
                    <a:pt x="8231636" y="1020675"/>
                    <a:pt x="8209117" y="993381"/>
                    <a:pt x="8186352" y="966275"/>
                  </a:cubicBezTo>
                  <a:cubicBezTo>
                    <a:pt x="8140917" y="911922"/>
                    <a:pt x="8094240" y="858417"/>
                    <a:pt x="8046768" y="805429"/>
                  </a:cubicBezTo>
                  <a:lnTo>
                    <a:pt x="8010927" y="765853"/>
                  </a:lnTo>
                  <a:lnTo>
                    <a:pt x="7974788" y="726653"/>
                  </a:lnTo>
                  <a:cubicBezTo>
                    <a:pt x="7950382" y="700489"/>
                    <a:pt x="7925824" y="674465"/>
                    <a:pt x="7901070" y="648724"/>
                  </a:cubicBezTo>
                  <a:cubicBezTo>
                    <a:pt x="7851510" y="597289"/>
                    <a:pt x="7801404" y="546514"/>
                    <a:pt x="7750054" y="497008"/>
                  </a:cubicBezTo>
                  <a:cubicBezTo>
                    <a:pt x="7698902" y="447644"/>
                    <a:pt x="7645913" y="398938"/>
                    <a:pt x="7592277" y="351221"/>
                  </a:cubicBezTo>
                  <a:cubicBezTo>
                    <a:pt x="7484856" y="255786"/>
                    <a:pt x="7373308" y="164304"/>
                    <a:pt x="7257734" y="76964"/>
                  </a:cubicBezTo>
                  <a:close/>
                  <a:moveTo>
                    <a:pt x="1886601" y="0"/>
                  </a:moveTo>
                  <a:lnTo>
                    <a:pt x="2292926" y="0"/>
                  </a:lnTo>
                  <a:lnTo>
                    <a:pt x="2135542" y="117781"/>
                  </a:lnTo>
                  <a:cubicBezTo>
                    <a:pt x="2078998" y="162280"/>
                    <a:pt x="2023659" y="208045"/>
                    <a:pt x="1969576" y="254986"/>
                  </a:cubicBezTo>
                  <a:cubicBezTo>
                    <a:pt x="1861309" y="348820"/>
                    <a:pt x="1758064" y="447314"/>
                    <a:pt x="1659938" y="549855"/>
                  </a:cubicBezTo>
                  <a:cubicBezTo>
                    <a:pt x="1266987" y="960346"/>
                    <a:pt x="953820" y="1431495"/>
                    <a:pt x="729383" y="1936480"/>
                  </a:cubicBezTo>
                  <a:cubicBezTo>
                    <a:pt x="673260" y="2062362"/>
                    <a:pt x="622855" y="2190972"/>
                    <a:pt x="578465" y="2320807"/>
                  </a:cubicBezTo>
                  <a:cubicBezTo>
                    <a:pt x="534125" y="2450687"/>
                    <a:pt x="496147" y="2582216"/>
                    <a:pt x="465080" y="2714875"/>
                  </a:cubicBezTo>
                  <a:cubicBezTo>
                    <a:pt x="449769" y="2780991"/>
                    <a:pt x="435850" y="2848191"/>
                    <a:pt x="423820" y="2915436"/>
                  </a:cubicBezTo>
                  <a:cubicBezTo>
                    <a:pt x="411840" y="2982731"/>
                    <a:pt x="401054" y="3050260"/>
                    <a:pt x="392355" y="3118071"/>
                  </a:cubicBezTo>
                  <a:cubicBezTo>
                    <a:pt x="374509" y="3253646"/>
                    <a:pt x="363424" y="3389880"/>
                    <a:pt x="358801" y="3526915"/>
                  </a:cubicBezTo>
                  <a:cubicBezTo>
                    <a:pt x="349009" y="3800843"/>
                    <a:pt x="366357" y="4075570"/>
                    <a:pt x="410350" y="4348226"/>
                  </a:cubicBezTo>
                  <a:cubicBezTo>
                    <a:pt x="421286" y="4416132"/>
                    <a:pt x="434209" y="4483660"/>
                    <a:pt x="449022" y="4551049"/>
                  </a:cubicBezTo>
                  <a:cubicBezTo>
                    <a:pt x="463737" y="4618436"/>
                    <a:pt x="480389" y="4685588"/>
                    <a:pt x="498882" y="4752365"/>
                  </a:cubicBezTo>
                  <a:cubicBezTo>
                    <a:pt x="517373" y="4819141"/>
                    <a:pt x="537704" y="4885635"/>
                    <a:pt x="559775" y="4951657"/>
                  </a:cubicBezTo>
                  <a:cubicBezTo>
                    <a:pt x="581946" y="5017775"/>
                    <a:pt x="605358" y="5083375"/>
                    <a:pt x="631406" y="5147986"/>
                  </a:cubicBezTo>
                  <a:cubicBezTo>
                    <a:pt x="734055" y="5407608"/>
                    <a:pt x="865188" y="5658570"/>
                    <a:pt x="1023461" y="5893957"/>
                  </a:cubicBezTo>
                  <a:cubicBezTo>
                    <a:pt x="1181487" y="6129578"/>
                    <a:pt x="1367051" y="6349247"/>
                    <a:pt x="1575880" y="6547646"/>
                  </a:cubicBezTo>
                  <a:cubicBezTo>
                    <a:pt x="1680269" y="6646916"/>
                    <a:pt x="1790338" y="6740939"/>
                    <a:pt x="1905228" y="6829468"/>
                  </a:cubicBezTo>
                  <a:lnTo>
                    <a:pt x="1944230" y="6858000"/>
                  </a:lnTo>
                  <a:lnTo>
                    <a:pt x="1372541" y="6858000"/>
                  </a:lnTo>
                  <a:lnTo>
                    <a:pt x="1115251" y="6590005"/>
                  </a:lnTo>
                  <a:cubicBezTo>
                    <a:pt x="418530" y="5790792"/>
                    <a:pt x="0" y="4766182"/>
                    <a:pt x="0" y="3649031"/>
                  </a:cubicBezTo>
                  <a:cubicBezTo>
                    <a:pt x="0" y="2212695"/>
                    <a:pt x="691856" y="929334"/>
                    <a:pt x="1777294" y="81317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82B0ED5C-927D-4C5F-8F27-1B403820B97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303402" y="36937"/>
              <a:ext cx="9767847" cy="6858000"/>
            </a:xfrm>
            <a:custGeom>
              <a:avLst/>
              <a:gdLst>
                <a:gd name="connsiteX0" fmla="*/ 7145704 w 9767847"/>
                <a:gd name="connsiteY0" fmla="*/ 0 h 6858000"/>
                <a:gd name="connsiteX1" fmla="*/ 7875738 w 9767847"/>
                <a:gd name="connsiteY1" fmla="*/ 0 h 6858000"/>
                <a:gd name="connsiteX2" fmla="*/ 7990553 w 9767847"/>
                <a:gd name="connsiteY2" fmla="*/ 85415 h 6858000"/>
                <a:gd name="connsiteX3" fmla="*/ 9767847 w 9767847"/>
                <a:gd name="connsiteY3" fmla="*/ 3653129 h 6858000"/>
                <a:gd name="connsiteX4" fmla="*/ 8652597 w 9767847"/>
                <a:gd name="connsiteY4" fmla="*/ 6594103 h 6858000"/>
                <a:gd name="connsiteX5" fmla="*/ 8399240 w 9767847"/>
                <a:gd name="connsiteY5" fmla="*/ 6858000 h 6858000"/>
                <a:gd name="connsiteX6" fmla="*/ 6766926 w 9767847"/>
                <a:gd name="connsiteY6" fmla="*/ 6858000 h 6858000"/>
                <a:gd name="connsiteX7" fmla="*/ 6804586 w 9767847"/>
                <a:gd name="connsiteY7" fmla="*/ 6821201 h 6858000"/>
                <a:gd name="connsiteX8" fmla="*/ 6881735 w 9767847"/>
                <a:gd name="connsiteY8" fmla="*/ 6745295 h 6858000"/>
                <a:gd name="connsiteX9" fmla="*/ 6958883 w 9767847"/>
                <a:gd name="connsiteY9" fmla="*/ 6668920 h 6858000"/>
                <a:gd name="connsiteX10" fmla="*/ 7267925 w 9767847"/>
                <a:gd name="connsiteY10" fmla="*/ 6359792 h 6858000"/>
                <a:gd name="connsiteX11" fmla="*/ 7424360 w 9767847"/>
                <a:gd name="connsiteY11" fmla="*/ 6204783 h 6858000"/>
                <a:gd name="connsiteX12" fmla="*/ 7504938 w 9767847"/>
                <a:gd name="connsiteY12" fmla="*/ 6126806 h 6858000"/>
                <a:gd name="connsiteX13" fmla="*/ 7546396 w 9767847"/>
                <a:gd name="connsiteY13" fmla="*/ 6087795 h 6858000"/>
                <a:gd name="connsiteX14" fmla="*/ 7588002 w 9767847"/>
                <a:gd name="connsiteY14" fmla="*/ 6049630 h 6858000"/>
                <a:gd name="connsiteX15" fmla="*/ 7631000 w 9767847"/>
                <a:gd name="connsiteY15" fmla="*/ 6010807 h 6858000"/>
                <a:gd name="connsiteX16" fmla="*/ 7675440 w 9767847"/>
                <a:gd name="connsiteY16" fmla="*/ 5972407 h 6858000"/>
                <a:gd name="connsiteX17" fmla="*/ 7720626 w 9767847"/>
                <a:gd name="connsiteY17" fmla="*/ 5934949 h 6858000"/>
                <a:gd name="connsiteX18" fmla="*/ 7766458 w 9767847"/>
                <a:gd name="connsiteY18" fmla="*/ 5898432 h 6858000"/>
                <a:gd name="connsiteX19" fmla="*/ 7955254 w 9767847"/>
                <a:gd name="connsiteY19" fmla="*/ 5760926 h 6858000"/>
                <a:gd name="connsiteX20" fmla="*/ 8352678 w 9767847"/>
                <a:gd name="connsiteY20" fmla="*/ 5521728 h 6858000"/>
                <a:gd name="connsiteX21" fmla="*/ 8451350 w 9767847"/>
                <a:gd name="connsiteY21" fmla="*/ 5469352 h 6858000"/>
                <a:gd name="connsiteX22" fmla="*/ 8548532 w 9767847"/>
                <a:gd name="connsiteY22" fmla="*/ 5417493 h 6858000"/>
                <a:gd name="connsiteX23" fmla="*/ 8729473 w 9767847"/>
                <a:gd name="connsiteY23" fmla="*/ 5314059 h 6858000"/>
                <a:gd name="connsiteX24" fmla="*/ 8770781 w 9767847"/>
                <a:gd name="connsiteY24" fmla="*/ 5287330 h 6858000"/>
                <a:gd name="connsiteX25" fmla="*/ 8790964 w 9767847"/>
                <a:gd name="connsiteY25" fmla="*/ 5273590 h 6858000"/>
                <a:gd name="connsiteX26" fmla="*/ 8810499 w 9767847"/>
                <a:gd name="connsiteY26" fmla="*/ 5259801 h 6858000"/>
                <a:gd name="connsiteX27" fmla="*/ 8883571 w 9767847"/>
                <a:gd name="connsiteY27" fmla="*/ 5202577 h 6858000"/>
                <a:gd name="connsiteX28" fmla="*/ 9006651 w 9767847"/>
                <a:gd name="connsiteY28" fmla="*/ 5074625 h 6858000"/>
                <a:gd name="connsiteX29" fmla="*/ 9033494 w 9767847"/>
                <a:gd name="connsiteY29" fmla="*/ 5038203 h 6858000"/>
                <a:gd name="connsiteX30" fmla="*/ 9040305 w 9767847"/>
                <a:gd name="connsiteY30" fmla="*/ 5028649 h 6858000"/>
                <a:gd name="connsiteX31" fmla="*/ 9046568 w 9767847"/>
                <a:gd name="connsiteY31" fmla="*/ 5019379 h 6858000"/>
                <a:gd name="connsiteX32" fmla="*/ 9058846 w 9767847"/>
                <a:gd name="connsiteY32" fmla="*/ 5000743 h 6858000"/>
                <a:gd name="connsiteX33" fmla="*/ 9104529 w 9767847"/>
                <a:gd name="connsiteY33" fmla="*/ 4922203 h 6858000"/>
                <a:gd name="connsiteX34" fmla="*/ 9181081 w 9767847"/>
                <a:gd name="connsiteY34" fmla="*/ 4748792 h 6858000"/>
                <a:gd name="connsiteX35" fmla="*/ 9240731 w 9767847"/>
                <a:gd name="connsiteY35" fmla="*/ 4561970 h 6858000"/>
                <a:gd name="connsiteX36" fmla="*/ 9265388 w 9767847"/>
                <a:gd name="connsiteY36" fmla="*/ 4465171 h 6858000"/>
                <a:gd name="connsiteX37" fmla="*/ 9276571 w 9767847"/>
                <a:gd name="connsiteY37" fmla="*/ 4416041 h 6858000"/>
                <a:gd name="connsiteX38" fmla="*/ 9281841 w 9767847"/>
                <a:gd name="connsiteY38" fmla="*/ 4391477 h 6858000"/>
                <a:gd name="connsiteX39" fmla="*/ 9286513 w 9767847"/>
                <a:gd name="connsiteY39" fmla="*/ 4368936 h 6858000"/>
                <a:gd name="connsiteX40" fmla="*/ 9296754 w 9767847"/>
                <a:gd name="connsiteY40" fmla="*/ 4316136 h 6858000"/>
                <a:gd name="connsiteX41" fmla="*/ 9301029 w 9767847"/>
                <a:gd name="connsiteY41" fmla="*/ 4293172 h 6858000"/>
                <a:gd name="connsiteX42" fmla="*/ 9302818 w 9767847"/>
                <a:gd name="connsiteY42" fmla="*/ 4282679 h 6858000"/>
                <a:gd name="connsiteX43" fmla="*/ 9304658 w 9767847"/>
                <a:gd name="connsiteY43" fmla="*/ 4270914 h 6858000"/>
                <a:gd name="connsiteX44" fmla="*/ 9312810 w 9767847"/>
                <a:gd name="connsiteY44" fmla="*/ 4220043 h 6858000"/>
                <a:gd name="connsiteX45" fmla="*/ 9316887 w 9767847"/>
                <a:gd name="connsiteY45" fmla="*/ 4194584 h 6858000"/>
                <a:gd name="connsiteX46" fmla="*/ 9318923 w 9767847"/>
                <a:gd name="connsiteY46" fmla="*/ 4181878 h 6858000"/>
                <a:gd name="connsiteX47" fmla="*/ 9320515 w 9767847"/>
                <a:gd name="connsiteY47" fmla="*/ 4168984 h 6858000"/>
                <a:gd name="connsiteX48" fmla="*/ 9332445 w 9767847"/>
                <a:gd name="connsiteY48" fmla="*/ 4069079 h 6858000"/>
                <a:gd name="connsiteX49" fmla="*/ 9336173 w 9767847"/>
                <a:gd name="connsiteY49" fmla="*/ 4022774 h 6858000"/>
                <a:gd name="connsiteX50" fmla="*/ 9340199 w 9767847"/>
                <a:gd name="connsiteY50" fmla="*/ 3969269 h 6858000"/>
                <a:gd name="connsiteX51" fmla="*/ 9347557 w 9767847"/>
                <a:gd name="connsiteY51" fmla="*/ 3770070 h 6858000"/>
                <a:gd name="connsiteX52" fmla="*/ 9346364 w 9767847"/>
                <a:gd name="connsiteY52" fmla="*/ 3669036 h 6858000"/>
                <a:gd name="connsiteX53" fmla="*/ 9344921 w 9767847"/>
                <a:gd name="connsiteY53" fmla="*/ 3619341 h 6858000"/>
                <a:gd name="connsiteX54" fmla="*/ 9344524 w 9767847"/>
                <a:gd name="connsiteY54" fmla="*/ 3607624 h 6858000"/>
                <a:gd name="connsiteX55" fmla="*/ 9343728 w 9767847"/>
                <a:gd name="connsiteY55" fmla="*/ 3594872 h 6858000"/>
                <a:gd name="connsiteX56" fmla="*/ 9342188 w 9767847"/>
                <a:gd name="connsiteY56" fmla="*/ 3569366 h 6858000"/>
                <a:gd name="connsiteX57" fmla="*/ 9339056 w 9767847"/>
                <a:gd name="connsiteY57" fmla="*/ 3518354 h 6858000"/>
                <a:gd name="connsiteX58" fmla="*/ 9334334 w 9767847"/>
                <a:gd name="connsiteY58" fmla="*/ 3467155 h 6858000"/>
                <a:gd name="connsiteX59" fmla="*/ 9329363 w 9767847"/>
                <a:gd name="connsiteY59" fmla="*/ 3415908 h 6858000"/>
                <a:gd name="connsiteX60" fmla="*/ 9328319 w 9767847"/>
                <a:gd name="connsiteY60" fmla="*/ 3404755 h 6858000"/>
                <a:gd name="connsiteX61" fmla="*/ 9327177 w 9767847"/>
                <a:gd name="connsiteY61" fmla="*/ 3394214 h 6858000"/>
                <a:gd name="connsiteX62" fmla="*/ 9324293 w 9767847"/>
                <a:gd name="connsiteY62" fmla="*/ 3370872 h 6858000"/>
                <a:gd name="connsiteX63" fmla="*/ 9320763 w 9767847"/>
                <a:gd name="connsiteY63" fmla="*/ 3344427 h 6858000"/>
                <a:gd name="connsiteX64" fmla="*/ 9317184 w 9767847"/>
                <a:gd name="connsiteY64" fmla="*/ 3315343 h 6858000"/>
                <a:gd name="connsiteX65" fmla="*/ 9311021 w 9767847"/>
                <a:gd name="connsiteY65" fmla="*/ 3270309 h 6858000"/>
                <a:gd name="connsiteX66" fmla="*/ 9302719 w 9767847"/>
                <a:gd name="connsiteY66" fmla="*/ 3219815 h 6858000"/>
                <a:gd name="connsiteX67" fmla="*/ 9293970 w 9767847"/>
                <a:gd name="connsiteY67" fmla="*/ 3169887 h 6858000"/>
                <a:gd name="connsiteX68" fmla="*/ 9252065 w 9767847"/>
                <a:gd name="connsiteY68" fmla="*/ 2971205 h 6858000"/>
                <a:gd name="connsiteX69" fmla="*/ 9227211 w 9767847"/>
                <a:gd name="connsiteY69" fmla="*/ 2872571 h 6858000"/>
                <a:gd name="connsiteX70" fmla="*/ 9220699 w 9767847"/>
                <a:gd name="connsiteY70" fmla="*/ 2848524 h 6858000"/>
                <a:gd name="connsiteX71" fmla="*/ 9213740 w 9767847"/>
                <a:gd name="connsiteY71" fmla="*/ 2824289 h 6858000"/>
                <a:gd name="connsiteX72" fmla="*/ 9199374 w 9767847"/>
                <a:gd name="connsiteY72" fmla="*/ 2775536 h 6858000"/>
                <a:gd name="connsiteX73" fmla="*/ 9061829 w 9767847"/>
                <a:gd name="connsiteY73" fmla="*/ 2389515 h 6858000"/>
                <a:gd name="connsiteX74" fmla="*/ 8978865 w 9767847"/>
                <a:gd name="connsiteY74" fmla="*/ 2200953 h 6858000"/>
                <a:gd name="connsiteX75" fmla="*/ 8956694 w 9767847"/>
                <a:gd name="connsiteY75" fmla="*/ 2154317 h 6858000"/>
                <a:gd name="connsiteX76" fmla="*/ 8934176 w 9767847"/>
                <a:gd name="connsiteY76" fmla="*/ 2108012 h 6858000"/>
                <a:gd name="connsiteX77" fmla="*/ 8887151 w 9767847"/>
                <a:gd name="connsiteY77" fmla="*/ 2015448 h 6858000"/>
                <a:gd name="connsiteX78" fmla="*/ 8787533 w 9767847"/>
                <a:gd name="connsiteY78" fmla="*/ 1832625 h 6858000"/>
                <a:gd name="connsiteX79" fmla="*/ 8761485 w 9767847"/>
                <a:gd name="connsiteY79" fmla="*/ 1787496 h 6858000"/>
                <a:gd name="connsiteX80" fmla="*/ 8734791 w 9767847"/>
                <a:gd name="connsiteY80" fmla="*/ 1741991 h 6858000"/>
                <a:gd name="connsiteX81" fmla="*/ 8680808 w 9767847"/>
                <a:gd name="connsiteY81" fmla="*/ 1652910 h 6858000"/>
                <a:gd name="connsiteX82" fmla="*/ 8567024 w 9767847"/>
                <a:gd name="connsiteY82" fmla="*/ 1477004 h 6858000"/>
                <a:gd name="connsiteX83" fmla="*/ 8537446 w 9767847"/>
                <a:gd name="connsiteY83" fmla="*/ 1433428 h 6858000"/>
                <a:gd name="connsiteX84" fmla="*/ 8507423 w 9767847"/>
                <a:gd name="connsiteY84" fmla="*/ 1389994 h 6858000"/>
                <a:gd name="connsiteX85" fmla="*/ 8446529 w 9767847"/>
                <a:gd name="connsiteY85" fmla="*/ 1304393 h 6858000"/>
                <a:gd name="connsiteX86" fmla="*/ 8319224 w 9767847"/>
                <a:gd name="connsiteY86" fmla="*/ 1135124 h 6858000"/>
                <a:gd name="connsiteX87" fmla="*/ 8286366 w 9767847"/>
                <a:gd name="connsiteY87" fmla="*/ 1093148 h 6858000"/>
                <a:gd name="connsiteX88" fmla="*/ 8270161 w 9767847"/>
                <a:gd name="connsiteY88" fmla="*/ 1072538 h 6858000"/>
                <a:gd name="connsiteX89" fmla="*/ 8253856 w 9767847"/>
                <a:gd name="connsiteY89" fmla="*/ 1052254 h 6858000"/>
                <a:gd name="connsiteX90" fmla="*/ 8186352 w 9767847"/>
                <a:gd name="connsiteY90" fmla="*/ 970373 h 6858000"/>
                <a:gd name="connsiteX91" fmla="*/ 8046768 w 9767847"/>
                <a:gd name="connsiteY91" fmla="*/ 809527 h 6858000"/>
                <a:gd name="connsiteX92" fmla="*/ 8010927 w 9767847"/>
                <a:gd name="connsiteY92" fmla="*/ 769951 h 6858000"/>
                <a:gd name="connsiteX93" fmla="*/ 7974788 w 9767847"/>
                <a:gd name="connsiteY93" fmla="*/ 730751 h 6858000"/>
                <a:gd name="connsiteX94" fmla="*/ 7901070 w 9767847"/>
                <a:gd name="connsiteY94" fmla="*/ 652823 h 6858000"/>
                <a:gd name="connsiteX95" fmla="*/ 7750054 w 9767847"/>
                <a:gd name="connsiteY95" fmla="*/ 501106 h 6858000"/>
                <a:gd name="connsiteX96" fmla="*/ 7592277 w 9767847"/>
                <a:gd name="connsiteY96" fmla="*/ 355319 h 6858000"/>
                <a:gd name="connsiteX97" fmla="*/ 7257734 w 9767847"/>
                <a:gd name="connsiteY97" fmla="*/ 81062 h 6858000"/>
                <a:gd name="connsiteX98" fmla="*/ 1892109 w 9767847"/>
                <a:gd name="connsiteY98" fmla="*/ 0 h 6858000"/>
                <a:gd name="connsiteX99" fmla="*/ 2298402 w 9767847"/>
                <a:gd name="connsiteY99" fmla="*/ 0 h 6858000"/>
                <a:gd name="connsiteX100" fmla="*/ 2135542 w 9767847"/>
                <a:gd name="connsiteY100" fmla="*/ 121879 h 6858000"/>
                <a:gd name="connsiteX101" fmla="*/ 1969576 w 9767847"/>
                <a:gd name="connsiteY101" fmla="*/ 259084 h 6858000"/>
                <a:gd name="connsiteX102" fmla="*/ 1659938 w 9767847"/>
                <a:gd name="connsiteY102" fmla="*/ 553953 h 6858000"/>
                <a:gd name="connsiteX103" fmla="*/ 729383 w 9767847"/>
                <a:gd name="connsiteY103" fmla="*/ 1940578 h 6858000"/>
                <a:gd name="connsiteX104" fmla="*/ 578465 w 9767847"/>
                <a:gd name="connsiteY104" fmla="*/ 2324905 h 6858000"/>
                <a:gd name="connsiteX105" fmla="*/ 465080 w 9767847"/>
                <a:gd name="connsiteY105" fmla="*/ 2718973 h 6858000"/>
                <a:gd name="connsiteX106" fmla="*/ 423820 w 9767847"/>
                <a:gd name="connsiteY106" fmla="*/ 2919535 h 6858000"/>
                <a:gd name="connsiteX107" fmla="*/ 392355 w 9767847"/>
                <a:gd name="connsiteY107" fmla="*/ 3122169 h 6858000"/>
                <a:gd name="connsiteX108" fmla="*/ 358801 w 9767847"/>
                <a:gd name="connsiteY108" fmla="*/ 3531013 h 6858000"/>
                <a:gd name="connsiteX109" fmla="*/ 410350 w 9767847"/>
                <a:gd name="connsiteY109" fmla="*/ 4352324 h 6858000"/>
                <a:gd name="connsiteX110" fmla="*/ 449022 w 9767847"/>
                <a:gd name="connsiteY110" fmla="*/ 4555147 h 6858000"/>
                <a:gd name="connsiteX111" fmla="*/ 498882 w 9767847"/>
                <a:gd name="connsiteY111" fmla="*/ 4756463 h 6858000"/>
                <a:gd name="connsiteX112" fmla="*/ 559775 w 9767847"/>
                <a:gd name="connsiteY112" fmla="*/ 4955755 h 6858000"/>
                <a:gd name="connsiteX113" fmla="*/ 631406 w 9767847"/>
                <a:gd name="connsiteY113" fmla="*/ 5152084 h 6858000"/>
                <a:gd name="connsiteX114" fmla="*/ 1023461 w 9767847"/>
                <a:gd name="connsiteY114" fmla="*/ 5898055 h 6858000"/>
                <a:gd name="connsiteX115" fmla="*/ 1575880 w 9767847"/>
                <a:gd name="connsiteY115" fmla="*/ 6551744 h 6858000"/>
                <a:gd name="connsiteX116" fmla="*/ 1905228 w 9767847"/>
                <a:gd name="connsiteY116" fmla="*/ 6833566 h 6858000"/>
                <a:gd name="connsiteX117" fmla="*/ 1938629 w 9767847"/>
                <a:gd name="connsiteY117" fmla="*/ 6858000 h 6858000"/>
                <a:gd name="connsiteX118" fmla="*/ 1368607 w 9767847"/>
                <a:gd name="connsiteY118" fmla="*/ 6858000 h 6858000"/>
                <a:gd name="connsiteX119" fmla="*/ 1115251 w 9767847"/>
                <a:gd name="connsiteY119" fmla="*/ 6594103 h 6858000"/>
                <a:gd name="connsiteX120" fmla="*/ 0 w 9767847"/>
                <a:gd name="connsiteY120" fmla="*/ 3653129 h 6858000"/>
                <a:gd name="connsiteX121" fmla="*/ 1777294 w 9767847"/>
                <a:gd name="connsiteY121" fmla="*/ 85415 h 6858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</a:cxnLst>
              <a:rect l="l" t="t" r="r" b="b"/>
              <a:pathLst>
                <a:path w="9767847" h="6858000">
                  <a:moveTo>
                    <a:pt x="7145704" y="0"/>
                  </a:moveTo>
                  <a:lnTo>
                    <a:pt x="7875738" y="0"/>
                  </a:lnTo>
                  <a:lnTo>
                    <a:pt x="7990553" y="85415"/>
                  </a:lnTo>
                  <a:cubicBezTo>
                    <a:pt x="9075991" y="933432"/>
                    <a:pt x="9767847" y="2216793"/>
                    <a:pt x="9767847" y="3653129"/>
                  </a:cubicBezTo>
                  <a:cubicBezTo>
                    <a:pt x="9767847" y="4770280"/>
                    <a:pt x="9349317" y="5794890"/>
                    <a:pt x="8652597" y="6594103"/>
                  </a:cubicBezTo>
                  <a:lnTo>
                    <a:pt x="8399240" y="6858000"/>
                  </a:lnTo>
                  <a:lnTo>
                    <a:pt x="6766926" y="6858000"/>
                  </a:lnTo>
                  <a:lnTo>
                    <a:pt x="6804586" y="6821201"/>
                  </a:lnTo>
                  <a:lnTo>
                    <a:pt x="6881735" y="6745295"/>
                  </a:lnTo>
                  <a:cubicBezTo>
                    <a:pt x="6907435" y="6719979"/>
                    <a:pt x="6933134" y="6694896"/>
                    <a:pt x="6958883" y="6668920"/>
                  </a:cubicBezTo>
                  <a:lnTo>
                    <a:pt x="7267925" y="6359792"/>
                  </a:lnTo>
                  <a:lnTo>
                    <a:pt x="7424360" y="6204783"/>
                  </a:lnTo>
                  <a:cubicBezTo>
                    <a:pt x="7450754" y="6178900"/>
                    <a:pt x="7477598" y="6152829"/>
                    <a:pt x="7504938" y="6126806"/>
                  </a:cubicBezTo>
                  <a:lnTo>
                    <a:pt x="7546396" y="6087795"/>
                  </a:lnTo>
                  <a:cubicBezTo>
                    <a:pt x="7560264" y="6074901"/>
                    <a:pt x="7574780" y="6061630"/>
                    <a:pt x="7588002" y="6049630"/>
                  </a:cubicBezTo>
                  <a:lnTo>
                    <a:pt x="7631000" y="6010807"/>
                  </a:lnTo>
                  <a:lnTo>
                    <a:pt x="7675440" y="5972407"/>
                  </a:lnTo>
                  <a:cubicBezTo>
                    <a:pt x="7690404" y="5959796"/>
                    <a:pt x="7705564" y="5947419"/>
                    <a:pt x="7720626" y="5934949"/>
                  </a:cubicBezTo>
                  <a:cubicBezTo>
                    <a:pt x="7735738" y="5922525"/>
                    <a:pt x="7751197" y="5910619"/>
                    <a:pt x="7766458" y="5898432"/>
                  </a:cubicBezTo>
                  <a:cubicBezTo>
                    <a:pt x="7827949" y="5850290"/>
                    <a:pt x="7890979" y="5804597"/>
                    <a:pt x="7955254" y="5760926"/>
                  </a:cubicBezTo>
                  <a:cubicBezTo>
                    <a:pt x="8083800" y="5673632"/>
                    <a:pt x="8216872" y="5594434"/>
                    <a:pt x="8352678" y="5521728"/>
                  </a:cubicBezTo>
                  <a:lnTo>
                    <a:pt x="8451350" y="5469352"/>
                  </a:lnTo>
                  <a:lnTo>
                    <a:pt x="8548532" y="5417493"/>
                  </a:lnTo>
                  <a:cubicBezTo>
                    <a:pt x="8612110" y="5383188"/>
                    <a:pt x="8673251" y="5349306"/>
                    <a:pt x="8729473" y="5314059"/>
                  </a:cubicBezTo>
                  <a:cubicBezTo>
                    <a:pt x="8743591" y="5305213"/>
                    <a:pt x="8757161" y="5296459"/>
                    <a:pt x="8770781" y="5287330"/>
                  </a:cubicBezTo>
                  <a:cubicBezTo>
                    <a:pt x="8777591" y="5282765"/>
                    <a:pt x="8784451" y="5278201"/>
                    <a:pt x="8790964" y="5273590"/>
                  </a:cubicBezTo>
                  <a:cubicBezTo>
                    <a:pt x="8797574" y="5268977"/>
                    <a:pt x="8804235" y="5264412"/>
                    <a:pt x="8810499" y="5259801"/>
                  </a:cubicBezTo>
                  <a:cubicBezTo>
                    <a:pt x="8835999" y="5241401"/>
                    <a:pt x="8860407" y="5222389"/>
                    <a:pt x="8883571" y="5202577"/>
                  </a:cubicBezTo>
                  <a:cubicBezTo>
                    <a:pt x="8929900" y="5162954"/>
                    <a:pt x="8971258" y="5120413"/>
                    <a:pt x="9006651" y="5074625"/>
                  </a:cubicBezTo>
                  <a:cubicBezTo>
                    <a:pt x="9015351" y="5063426"/>
                    <a:pt x="9024398" y="5050955"/>
                    <a:pt x="9033494" y="5038203"/>
                  </a:cubicBezTo>
                  <a:lnTo>
                    <a:pt x="9040305" y="5028649"/>
                  </a:lnTo>
                  <a:lnTo>
                    <a:pt x="9046568" y="5019379"/>
                  </a:lnTo>
                  <a:cubicBezTo>
                    <a:pt x="9050743" y="5013261"/>
                    <a:pt x="9054819" y="5007050"/>
                    <a:pt x="9058846" y="5000743"/>
                  </a:cubicBezTo>
                  <a:cubicBezTo>
                    <a:pt x="9075002" y="4975615"/>
                    <a:pt x="9090212" y="4949403"/>
                    <a:pt x="9104529" y="4922203"/>
                  </a:cubicBezTo>
                  <a:cubicBezTo>
                    <a:pt x="9133211" y="4867850"/>
                    <a:pt x="9158313" y="4809545"/>
                    <a:pt x="9181081" y="4748792"/>
                  </a:cubicBezTo>
                  <a:cubicBezTo>
                    <a:pt x="9203748" y="4688276"/>
                    <a:pt x="9223383" y="4625876"/>
                    <a:pt x="9240731" y="4561970"/>
                  </a:cubicBezTo>
                  <a:cubicBezTo>
                    <a:pt x="9249481" y="4530064"/>
                    <a:pt x="9257682" y="4497782"/>
                    <a:pt x="9265388" y="4465171"/>
                  </a:cubicBezTo>
                  <a:cubicBezTo>
                    <a:pt x="9269215" y="4448842"/>
                    <a:pt x="9272943" y="4432465"/>
                    <a:pt x="9276571" y="4416041"/>
                  </a:cubicBezTo>
                  <a:lnTo>
                    <a:pt x="9281841" y="4391477"/>
                  </a:lnTo>
                  <a:lnTo>
                    <a:pt x="9286513" y="4368936"/>
                  </a:lnTo>
                  <a:lnTo>
                    <a:pt x="9296754" y="4316136"/>
                  </a:lnTo>
                  <a:lnTo>
                    <a:pt x="9301029" y="4293172"/>
                  </a:lnTo>
                  <a:lnTo>
                    <a:pt x="9302818" y="4282679"/>
                  </a:lnTo>
                  <a:lnTo>
                    <a:pt x="9304658" y="4270914"/>
                  </a:lnTo>
                  <a:lnTo>
                    <a:pt x="9312810" y="4220043"/>
                  </a:lnTo>
                  <a:lnTo>
                    <a:pt x="9316887" y="4194584"/>
                  </a:lnTo>
                  <a:lnTo>
                    <a:pt x="9318923" y="4181878"/>
                  </a:lnTo>
                  <a:cubicBezTo>
                    <a:pt x="9319570" y="4177644"/>
                    <a:pt x="9319969" y="4173267"/>
                    <a:pt x="9320515" y="4168984"/>
                  </a:cubicBezTo>
                  <a:lnTo>
                    <a:pt x="9332445" y="4069079"/>
                  </a:lnTo>
                  <a:cubicBezTo>
                    <a:pt x="9333836" y="4056468"/>
                    <a:pt x="9334880" y="4040986"/>
                    <a:pt x="9336173" y="4022774"/>
                  </a:cubicBezTo>
                  <a:lnTo>
                    <a:pt x="9340199" y="3969269"/>
                  </a:lnTo>
                  <a:cubicBezTo>
                    <a:pt x="9345071" y="3903904"/>
                    <a:pt x="9347358" y="3837081"/>
                    <a:pt x="9347557" y="3770070"/>
                  </a:cubicBezTo>
                  <a:cubicBezTo>
                    <a:pt x="9347656" y="3736518"/>
                    <a:pt x="9347209" y="3702871"/>
                    <a:pt x="9346364" y="3669036"/>
                  </a:cubicBezTo>
                  <a:lnTo>
                    <a:pt x="9344921" y="3619341"/>
                  </a:lnTo>
                  <a:lnTo>
                    <a:pt x="9344524" y="3607624"/>
                  </a:lnTo>
                  <a:lnTo>
                    <a:pt x="9343728" y="3594872"/>
                  </a:lnTo>
                  <a:lnTo>
                    <a:pt x="9342188" y="3569366"/>
                  </a:lnTo>
                  <a:lnTo>
                    <a:pt x="9339056" y="3518354"/>
                  </a:lnTo>
                  <a:cubicBezTo>
                    <a:pt x="9337914" y="3501319"/>
                    <a:pt x="9335874" y="3484236"/>
                    <a:pt x="9334334" y="3467155"/>
                  </a:cubicBezTo>
                  <a:lnTo>
                    <a:pt x="9329363" y="3415908"/>
                  </a:lnTo>
                  <a:lnTo>
                    <a:pt x="9328319" y="3404755"/>
                  </a:lnTo>
                  <a:lnTo>
                    <a:pt x="9327177" y="3394214"/>
                  </a:lnTo>
                  <a:lnTo>
                    <a:pt x="9324293" y="3370872"/>
                  </a:lnTo>
                  <a:lnTo>
                    <a:pt x="9320763" y="3344427"/>
                  </a:lnTo>
                  <a:lnTo>
                    <a:pt x="9317184" y="3315343"/>
                  </a:lnTo>
                  <a:cubicBezTo>
                    <a:pt x="9315594" y="3300991"/>
                    <a:pt x="9313506" y="3286404"/>
                    <a:pt x="9311021" y="3270309"/>
                  </a:cubicBezTo>
                  <a:lnTo>
                    <a:pt x="9302719" y="3219815"/>
                  </a:lnTo>
                  <a:cubicBezTo>
                    <a:pt x="9299936" y="3203157"/>
                    <a:pt x="9297003" y="3186498"/>
                    <a:pt x="9293970" y="3169887"/>
                  </a:cubicBezTo>
                  <a:cubicBezTo>
                    <a:pt x="9281891" y="3103393"/>
                    <a:pt x="9267674" y="3037182"/>
                    <a:pt x="9252065" y="2971205"/>
                  </a:cubicBezTo>
                  <a:cubicBezTo>
                    <a:pt x="9244261" y="2938265"/>
                    <a:pt x="9235959" y="2905371"/>
                    <a:pt x="9227211" y="2872571"/>
                  </a:cubicBezTo>
                  <a:lnTo>
                    <a:pt x="9220699" y="2848524"/>
                  </a:lnTo>
                  <a:lnTo>
                    <a:pt x="9213740" y="2824289"/>
                  </a:lnTo>
                  <a:cubicBezTo>
                    <a:pt x="9209216" y="2808147"/>
                    <a:pt x="9204345" y="2791866"/>
                    <a:pt x="9199374" y="2775536"/>
                  </a:cubicBezTo>
                  <a:cubicBezTo>
                    <a:pt x="9159855" y="2645184"/>
                    <a:pt x="9114272" y="2516197"/>
                    <a:pt x="9061829" y="2389515"/>
                  </a:cubicBezTo>
                  <a:cubicBezTo>
                    <a:pt x="9035582" y="2326175"/>
                    <a:pt x="9008043" y="2263258"/>
                    <a:pt x="8978865" y="2200953"/>
                  </a:cubicBezTo>
                  <a:lnTo>
                    <a:pt x="8956694" y="2154317"/>
                  </a:lnTo>
                  <a:lnTo>
                    <a:pt x="8934176" y="2108012"/>
                  </a:lnTo>
                  <a:cubicBezTo>
                    <a:pt x="8918915" y="2077189"/>
                    <a:pt x="8903157" y="2046130"/>
                    <a:pt x="8887151" y="2015448"/>
                  </a:cubicBezTo>
                  <a:cubicBezTo>
                    <a:pt x="8854988" y="1953989"/>
                    <a:pt x="8822082" y="1892908"/>
                    <a:pt x="8787533" y="1832625"/>
                  </a:cubicBezTo>
                  <a:lnTo>
                    <a:pt x="8761485" y="1787496"/>
                  </a:lnTo>
                  <a:lnTo>
                    <a:pt x="8734791" y="1741991"/>
                  </a:lnTo>
                  <a:cubicBezTo>
                    <a:pt x="8717047" y="1711921"/>
                    <a:pt x="8699200" y="1682461"/>
                    <a:pt x="8680808" y="1652910"/>
                  </a:cubicBezTo>
                  <a:cubicBezTo>
                    <a:pt x="8644322" y="1593756"/>
                    <a:pt x="8606194" y="1535216"/>
                    <a:pt x="8567024" y="1477004"/>
                  </a:cubicBezTo>
                  <a:lnTo>
                    <a:pt x="8537446" y="1433428"/>
                  </a:lnTo>
                  <a:lnTo>
                    <a:pt x="8507423" y="1389994"/>
                  </a:lnTo>
                  <a:cubicBezTo>
                    <a:pt x="8487390" y="1361382"/>
                    <a:pt x="8467158" y="1332817"/>
                    <a:pt x="8446529" y="1304393"/>
                  </a:cubicBezTo>
                  <a:cubicBezTo>
                    <a:pt x="8405271" y="1247595"/>
                    <a:pt x="8362718" y="1191218"/>
                    <a:pt x="8319224" y="1135124"/>
                  </a:cubicBezTo>
                  <a:lnTo>
                    <a:pt x="8286366" y="1093148"/>
                  </a:lnTo>
                  <a:lnTo>
                    <a:pt x="8270161" y="1072538"/>
                  </a:lnTo>
                  <a:lnTo>
                    <a:pt x="8253856" y="1052254"/>
                  </a:lnTo>
                  <a:cubicBezTo>
                    <a:pt x="8231636" y="1024773"/>
                    <a:pt x="8209117" y="997479"/>
                    <a:pt x="8186352" y="970373"/>
                  </a:cubicBezTo>
                  <a:cubicBezTo>
                    <a:pt x="8140917" y="916020"/>
                    <a:pt x="8094240" y="862515"/>
                    <a:pt x="8046768" y="809527"/>
                  </a:cubicBezTo>
                  <a:lnTo>
                    <a:pt x="8010927" y="769951"/>
                  </a:lnTo>
                  <a:lnTo>
                    <a:pt x="7974788" y="730751"/>
                  </a:lnTo>
                  <a:cubicBezTo>
                    <a:pt x="7950382" y="704587"/>
                    <a:pt x="7925824" y="678563"/>
                    <a:pt x="7901070" y="652823"/>
                  </a:cubicBezTo>
                  <a:cubicBezTo>
                    <a:pt x="7851510" y="601387"/>
                    <a:pt x="7801404" y="550612"/>
                    <a:pt x="7750054" y="501106"/>
                  </a:cubicBezTo>
                  <a:cubicBezTo>
                    <a:pt x="7698902" y="451742"/>
                    <a:pt x="7645913" y="403036"/>
                    <a:pt x="7592277" y="355319"/>
                  </a:cubicBezTo>
                  <a:cubicBezTo>
                    <a:pt x="7484856" y="259884"/>
                    <a:pt x="7373308" y="168402"/>
                    <a:pt x="7257734" y="81062"/>
                  </a:cubicBezTo>
                  <a:close/>
                  <a:moveTo>
                    <a:pt x="1892109" y="0"/>
                  </a:moveTo>
                  <a:lnTo>
                    <a:pt x="2298402" y="0"/>
                  </a:lnTo>
                  <a:lnTo>
                    <a:pt x="2135542" y="121879"/>
                  </a:lnTo>
                  <a:cubicBezTo>
                    <a:pt x="2078998" y="166378"/>
                    <a:pt x="2023659" y="212143"/>
                    <a:pt x="1969576" y="259084"/>
                  </a:cubicBezTo>
                  <a:cubicBezTo>
                    <a:pt x="1861309" y="352918"/>
                    <a:pt x="1758064" y="451412"/>
                    <a:pt x="1659938" y="553953"/>
                  </a:cubicBezTo>
                  <a:cubicBezTo>
                    <a:pt x="1266987" y="964444"/>
                    <a:pt x="953820" y="1435593"/>
                    <a:pt x="729383" y="1940578"/>
                  </a:cubicBezTo>
                  <a:cubicBezTo>
                    <a:pt x="673260" y="2066459"/>
                    <a:pt x="622855" y="2195070"/>
                    <a:pt x="578465" y="2324905"/>
                  </a:cubicBezTo>
                  <a:cubicBezTo>
                    <a:pt x="534125" y="2454785"/>
                    <a:pt x="496147" y="2586314"/>
                    <a:pt x="465080" y="2718973"/>
                  </a:cubicBezTo>
                  <a:cubicBezTo>
                    <a:pt x="449769" y="2785089"/>
                    <a:pt x="435850" y="2852289"/>
                    <a:pt x="423820" y="2919535"/>
                  </a:cubicBezTo>
                  <a:cubicBezTo>
                    <a:pt x="411840" y="2986829"/>
                    <a:pt x="401054" y="3054358"/>
                    <a:pt x="392355" y="3122169"/>
                  </a:cubicBezTo>
                  <a:cubicBezTo>
                    <a:pt x="374509" y="3257744"/>
                    <a:pt x="363424" y="3393978"/>
                    <a:pt x="358801" y="3531013"/>
                  </a:cubicBezTo>
                  <a:cubicBezTo>
                    <a:pt x="349009" y="3804941"/>
                    <a:pt x="366357" y="4079668"/>
                    <a:pt x="410350" y="4352324"/>
                  </a:cubicBezTo>
                  <a:cubicBezTo>
                    <a:pt x="421286" y="4420230"/>
                    <a:pt x="434209" y="4487758"/>
                    <a:pt x="449022" y="4555147"/>
                  </a:cubicBezTo>
                  <a:cubicBezTo>
                    <a:pt x="463737" y="4622534"/>
                    <a:pt x="480389" y="4689686"/>
                    <a:pt x="498882" y="4756463"/>
                  </a:cubicBezTo>
                  <a:cubicBezTo>
                    <a:pt x="517373" y="4823239"/>
                    <a:pt x="537704" y="4889733"/>
                    <a:pt x="559775" y="4955755"/>
                  </a:cubicBezTo>
                  <a:cubicBezTo>
                    <a:pt x="581946" y="5021873"/>
                    <a:pt x="605358" y="5087473"/>
                    <a:pt x="631406" y="5152084"/>
                  </a:cubicBezTo>
                  <a:cubicBezTo>
                    <a:pt x="734055" y="5411706"/>
                    <a:pt x="865188" y="5662668"/>
                    <a:pt x="1023461" y="5898055"/>
                  </a:cubicBezTo>
                  <a:cubicBezTo>
                    <a:pt x="1181487" y="6133676"/>
                    <a:pt x="1367051" y="6353345"/>
                    <a:pt x="1575880" y="6551744"/>
                  </a:cubicBezTo>
                  <a:cubicBezTo>
                    <a:pt x="1680269" y="6651014"/>
                    <a:pt x="1790338" y="6745037"/>
                    <a:pt x="1905228" y="6833566"/>
                  </a:cubicBezTo>
                  <a:lnTo>
                    <a:pt x="1938629" y="6858000"/>
                  </a:lnTo>
                  <a:lnTo>
                    <a:pt x="1368607" y="6858000"/>
                  </a:lnTo>
                  <a:lnTo>
                    <a:pt x="1115251" y="6594103"/>
                  </a:lnTo>
                  <a:cubicBezTo>
                    <a:pt x="418530" y="5794890"/>
                    <a:pt x="0" y="4770280"/>
                    <a:pt x="0" y="3653129"/>
                  </a:cubicBezTo>
                  <a:cubicBezTo>
                    <a:pt x="0" y="2216793"/>
                    <a:pt x="691856" y="933432"/>
                    <a:pt x="1777294" y="8541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dirty="0">
                <a:solidFill>
                  <a:schemeClr val="lt1"/>
                </a:solidFill>
              </a:endParaRPr>
            </a:p>
          </p:txBody>
        </p:sp>
      </p:grpSp>
      <p:sp>
        <p:nvSpPr>
          <p:cNvPr id="2" name="Otsikko 1"/>
          <p:cNvSpPr>
            <a:spLocks noGrp="1"/>
          </p:cNvSpPr>
          <p:nvPr>
            <p:ph type="ctrTitle"/>
          </p:nvPr>
        </p:nvSpPr>
        <p:spPr>
          <a:xfrm>
            <a:off x="3502731" y="1542402"/>
            <a:ext cx="5186842" cy="2387918"/>
          </a:xfrm>
        </p:spPr>
        <p:txBody>
          <a:bodyPr anchor="b">
            <a:normAutofit/>
          </a:bodyPr>
          <a:lstStyle/>
          <a:p>
            <a:r>
              <a:rPr lang="fr-FR" sz="4800" dirty="0">
                <a:solidFill>
                  <a:schemeClr val="tx2"/>
                </a:solidFill>
              </a:rPr>
              <a:t>22. Une charmante petite amie page 29 du vieux manuel</a:t>
            </a:r>
          </a:p>
        </p:txBody>
      </p:sp>
      <p:grpSp>
        <p:nvGrpSpPr>
          <p:cNvPr id="23" name="Group 22">
            <a:extLst>
              <a:ext uri="{FF2B5EF4-FFF2-40B4-BE49-F238E27FC236}">
                <a16:creationId xmlns:a16="http://schemas.microsoft.com/office/drawing/2014/main" id="{87F87F1B-42BA-4AC7-A4E2-41544DDB2CE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-305" y="-4155"/>
            <a:ext cx="2514948" cy="2174333"/>
            <a:chOff x="-305" y="-4155"/>
            <a:chExt cx="2514948" cy="2174333"/>
          </a:xfrm>
        </p:grpSpPr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68B53067-4E48-4E71-A6A9-A8CAABAFBF6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-305" y="0"/>
              <a:ext cx="2514948" cy="2170178"/>
            </a:xfrm>
            <a:custGeom>
              <a:avLst/>
              <a:gdLst>
                <a:gd name="connsiteX0" fmla="*/ 2466091 w 2514948"/>
                <a:gd name="connsiteY0" fmla="*/ 0 h 2170178"/>
                <a:gd name="connsiteX1" fmla="*/ 2514948 w 2514948"/>
                <a:gd name="connsiteY1" fmla="*/ 0 h 2170178"/>
                <a:gd name="connsiteX2" fmla="*/ 2512286 w 2514948"/>
                <a:gd name="connsiteY2" fmla="*/ 12375 h 2170178"/>
                <a:gd name="connsiteX3" fmla="*/ 2394961 w 2514948"/>
                <a:gd name="connsiteY3" fmla="*/ 368660 h 2170178"/>
                <a:gd name="connsiteX4" fmla="*/ 2289734 w 2514948"/>
                <a:gd name="connsiteY4" fmla="*/ 598078 h 2170178"/>
                <a:gd name="connsiteX5" fmla="*/ 2163747 w 2514948"/>
                <a:gd name="connsiteY5" fmla="*/ 819078 h 2170178"/>
                <a:gd name="connsiteX6" fmla="*/ 1852241 w 2514948"/>
                <a:gd name="connsiteY6" fmla="*/ 1228932 h 2170178"/>
                <a:gd name="connsiteX7" fmla="*/ 1668235 w 2514948"/>
                <a:gd name="connsiteY7" fmla="*/ 1413844 h 2170178"/>
                <a:gd name="connsiteX8" fmla="*/ 1619510 w 2514948"/>
                <a:gd name="connsiteY8" fmla="*/ 1457722 h 2170178"/>
                <a:gd name="connsiteX9" fmla="*/ 1569835 w 2514948"/>
                <a:gd name="connsiteY9" fmla="*/ 1500704 h 2170178"/>
                <a:gd name="connsiteX10" fmla="*/ 1467169 w 2514948"/>
                <a:gd name="connsiteY10" fmla="*/ 1583266 h 2170178"/>
                <a:gd name="connsiteX11" fmla="*/ 1018393 w 2514948"/>
                <a:gd name="connsiteY11" fmla="*/ 1867576 h 2170178"/>
                <a:gd name="connsiteX12" fmla="*/ 255857 w 2514948"/>
                <a:gd name="connsiteY12" fmla="*/ 2133049 h 2170178"/>
                <a:gd name="connsiteX13" fmla="*/ 0 w 2514948"/>
                <a:gd name="connsiteY13" fmla="*/ 2170178 h 2170178"/>
                <a:gd name="connsiteX14" fmla="*/ 0 w 2514948"/>
                <a:gd name="connsiteY14" fmla="*/ 1940056 h 2170178"/>
                <a:gd name="connsiteX15" fmla="*/ 201609 w 2514948"/>
                <a:gd name="connsiteY15" fmla="*/ 1902856 h 2170178"/>
                <a:gd name="connsiteX16" fmla="*/ 440974 w 2514948"/>
                <a:gd name="connsiteY16" fmla="*/ 1838472 h 2170178"/>
                <a:gd name="connsiteX17" fmla="*/ 674558 w 2514948"/>
                <a:gd name="connsiteY17" fmla="*/ 1756359 h 2170178"/>
                <a:gd name="connsiteX18" fmla="*/ 901222 w 2514948"/>
                <a:gd name="connsiteY18" fmla="*/ 1657142 h 2170178"/>
                <a:gd name="connsiteX19" fmla="*/ 1330943 w 2514948"/>
                <a:gd name="connsiteY19" fmla="*/ 1413396 h 2170178"/>
                <a:gd name="connsiteX20" fmla="*/ 1432566 w 2514948"/>
                <a:gd name="connsiteY20" fmla="*/ 1343193 h 2170178"/>
                <a:gd name="connsiteX21" fmla="*/ 1482527 w 2514948"/>
                <a:gd name="connsiteY21" fmla="*/ 1306926 h 2170178"/>
                <a:gd name="connsiteX22" fmla="*/ 1531821 w 2514948"/>
                <a:gd name="connsiteY22" fmla="*/ 1269765 h 2170178"/>
                <a:gd name="connsiteX23" fmla="*/ 1721986 w 2514948"/>
                <a:gd name="connsiteY23" fmla="*/ 1112073 h 2170178"/>
                <a:gd name="connsiteX24" fmla="*/ 2061460 w 2514948"/>
                <a:gd name="connsiteY24" fmla="*/ 754336 h 2170178"/>
                <a:gd name="connsiteX25" fmla="*/ 2206218 w 2514948"/>
                <a:gd name="connsiteY25" fmla="*/ 554827 h 2170178"/>
                <a:gd name="connsiteX26" fmla="*/ 2329455 w 2514948"/>
                <a:gd name="connsiteY26" fmla="*/ 341886 h 2170178"/>
                <a:gd name="connsiteX27" fmla="*/ 2356757 w 2514948"/>
                <a:gd name="connsiteY27" fmla="*/ 286815 h 2170178"/>
                <a:gd name="connsiteX28" fmla="*/ 2370030 w 2514948"/>
                <a:gd name="connsiteY28" fmla="*/ 259056 h 2170178"/>
                <a:gd name="connsiteX29" fmla="*/ 2382637 w 2514948"/>
                <a:gd name="connsiteY29" fmla="*/ 231028 h 2170178"/>
                <a:gd name="connsiteX30" fmla="*/ 2406716 w 2514948"/>
                <a:gd name="connsiteY30" fmla="*/ 174525 h 2170178"/>
                <a:gd name="connsiteX31" fmla="*/ 2429278 w 2514948"/>
                <a:gd name="connsiteY31" fmla="*/ 117393 h 2170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514948" h="2170178">
                  <a:moveTo>
                    <a:pt x="2466091" y="0"/>
                  </a:moveTo>
                  <a:lnTo>
                    <a:pt x="2514948" y="0"/>
                  </a:lnTo>
                  <a:lnTo>
                    <a:pt x="2512286" y="12375"/>
                  </a:lnTo>
                  <a:cubicBezTo>
                    <a:pt x="2481760" y="133161"/>
                    <a:pt x="2442526" y="252239"/>
                    <a:pt x="2394961" y="368660"/>
                  </a:cubicBezTo>
                  <a:cubicBezTo>
                    <a:pt x="2363109" y="446208"/>
                    <a:pt x="2328603" y="523039"/>
                    <a:pt x="2289734" y="598078"/>
                  </a:cubicBezTo>
                  <a:cubicBezTo>
                    <a:pt x="2251436" y="673387"/>
                    <a:pt x="2209251" y="747083"/>
                    <a:pt x="2163747" y="819078"/>
                  </a:cubicBezTo>
                  <a:cubicBezTo>
                    <a:pt x="2072646" y="962979"/>
                    <a:pt x="1968652" y="1100611"/>
                    <a:pt x="1852241" y="1228932"/>
                  </a:cubicBezTo>
                  <a:cubicBezTo>
                    <a:pt x="1793748" y="1292868"/>
                    <a:pt x="1732698" y="1354923"/>
                    <a:pt x="1668235" y="1413844"/>
                  </a:cubicBezTo>
                  <a:cubicBezTo>
                    <a:pt x="1652214" y="1428709"/>
                    <a:pt x="1636100" y="1443395"/>
                    <a:pt x="1619510" y="1457722"/>
                  </a:cubicBezTo>
                  <a:cubicBezTo>
                    <a:pt x="1603015" y="1472140"/>
                    <a:pt x="1586805" y="1486825"/>
                    <a:pt x="1569835" y="1500704"/>
                  </a:cubicBezTo>
                  <a:cubicBezTo>
                    <a:pt x="1536276" y="1528911"/>
                    <a:pt x="1501865" y="1556223"/>
                    <a:pt x="1467169" y="1583266"/>
                  </a:cubicBezTo>
                  <a:cubicBezTo>
                    <a:pt x="1327719" y="1690722"/>
                    <a:pt x="1177085" y="1785910"/>
                    <a:pt x="1018393" y="1867576"/>
                  </a:cubicBezTo>
                  <a:cubicBezTo>
                    <a:pt x="780425" y="1990142"/>
                    <a:pt x="522567" y="2080875"/>
                    <a:pt x="255857" y="2133049"/>
                  </a:cubicBezTo>
                  <a:lnTo>
                    <a:pt x="0" y="2170178"/>
                  </a:lnTo>
                  <a:lnTo>
                    <a:pt x="0" y="1940056"/>
                  </a:lnTo>
                  <a:lnTo>
                    <a:pt x="201609" y="1902856"/>
                  </a:lnTo>
                  <a:cubicBezTo>
                    <a:pt x="282186" y="1884231"/>
                    <a:pt x="362102" y="1863008"/>
                    <a:pt x="440974" y="1838472"/>
                  </a:cubicBezTo>
                  <a:cubicBezTo>
                    <a:pt x="519848" y="1814027"/>
                    <a:pt x="597771" y="1786627"/>
                    <a:pt x="674558" y="1756359"/>
                  </a:cubicBezTo>
                  <a:cubicBezTo>
                    <a:pt x="751250" y="1726003"/>
                    <a:pt x="826900" y="1692870"/>
                    <a:pt x="901222" y="1657142"/>
                  </a:cubicBezTo>
                  <a:cubicBezTo>
                    <a:pt x="1049865" y="1585774"/>
                    <a:pt x="1193581" y="1504376"/>
                    <a:pt x="1330943" y="1413396"/>
                  </a:cubicBezTo>
                  <a:cubicBezTo>
                    <a:pt x="1365165" y="1390563"/>
                    <a:pt x="1399293" y="1367370"/>
                    <a:pt x="1432566" y="1343193"/>
                  </a:cubicBezTo>
                  <a:cubicBezTo>
                    <a:pt x="1449441" y="1331373"/>
                    <a:pt x="1465936" y="1319104"/>
                    <a:pt x="1482527" y="1306926"/>
                  </a:cubicBezTo>
                  <a:cubicBezTo>
                    <a:pt x="1499210" y="1294837"/>
                    <a:pt x="1515611" y="1282391"/>
                    <a:pt x="1531821" y="1269765"/>
                  </a:cubicBezTo>
                  <a:cubicBezTo>
                    <a:pt x="1596947" y="1219350"/>
                    <a:pt x="1660652" y="1167055"/>
                    <a:pt x="1721986" y="1112073"/>
                  </a:cubicBezTo>
                  <a:cubicBezTo>
                    <a:pt x="1844940" y="1002469"/>
                    <a:pt x="1958983" y="882926"/>
                    <a:pt x="2061460" y="754336"/>
                  </a:cubicBezTo>
                  <a:cubicBezTo>
                    <a:pt x="2112652" y="690042"/>
                    <a:pt x="2161094" y="623510"/>
                    <a:pt x="2206218" y="554827"/>
                  </a:cubicBezTo>
                  <a:cubicBezTo>
                    <a:pt x="2250583" y="485787"/>
                    <a:pt x="2292484" y="415046"/>
                    <a:pt x="2329455" y="341886"/>
                  </a:cubicBezTo>
                  <a:cubicBezTo>
                    <a:pt x="2339030" y="323709"/>
                    <a:pt x="2347941" y="305261"/>
                    <a:pt x="2356757" y="286815"/>
                  </a:cubicBezTo>
                  <a:lnTo>
                    <a:pt x="2370030" y="259056"/>
                  </a:lnTo>
                  <a:lnTo>
                    <a:pt x="2382637" y="231028"/>
                  </a:lnTo>
                  <a:cubicBezTo>
                    <a:pt x="2390885" y="212312"/>
                    <a:pt x="2399227" y="193598"/>
                    <a:pt x="2406716" y="174525"/>
                  </a:cubicBezTo>
                  <a:cubicBezTo>
                    <a:pt x="2414206" y="155452"/>
                    <a:pt x="2422453" y="136646"/>
                    <a:pt x="2429278" y="117393"/>
                  </a:cubicBezTo>
                  <a:close/>
                </a:path>
              </a:pathLst>
            </a:custGeom>
            <a:gradFill>
              <a:gsLst>
                <a:gs pos="2000">
                  <a:schemeClr val="bg1">
                    <a:alpha val="10000"/>
                  </a:schemeClr>
                </a:gs>
                <a:gs pos="16000">
                  <a:schemeClr val="accent6">
                    <a:alpha val="10000"/>
                  </a:schemeClr>
                </a:gs>
                <a:gs pos="100000">
                  <a:schemeClr val="bg1">
                    <a:alpha val="10000"/>
                  </a:schemeClr>
                </a:gs>
                <a:gs pos="85000">
                  <a:schemeClr val="accent1">
                    <a:alpha val="10000"/>
                  </a:schemeClr>
                </a:gs>
              </a:gsLst>
              <a:lin ang="120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06D1A0D3-4BB8-41D9-9CE7-2884C83F448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-305" y="-4155"/>
              <a:ext cx="2493062" cy="1947896"/>
            </a:xfrm>
            <a:custGeom>
              <a:avLst/>
              <a:gdLst>
                <a:gd name="connsiteX0" fmla="*/ 1896911 w 2493062"/>
                <a:gd name="connsiteY0" fmla="*/ 0 h 1947896"/>
                <a:gd name="connsiteX1" fmla="*/ 2493062 w 2493062"/>
                <a:gd name="connsiteY1" fmla="*/ 0 h 1947896"/>
                <a:gd name="connsiteX2" fmla="*/ 2435315 w 2493062"/>
                <a:gd name="connsiteY2" fmla="*/ 178165 h 1947896"/>
                <a:gd name="connsiteX3" fmla="*/ 93066 w 2493062"/>
                <a:gd name="connsiteY3" fmla="*/ 1935859 h 1947896"/>
                <a:gd name="connsiteX4" fmla="*/ 0 w 2493062"/>
                <a:gd name="connsiteY4" fmla="*/ 1947896 h 1947896"/>
                <a:gd name="connsiteX5" fmla="*/ 0 w 2493062"/>
                <a:gd name="connsiteY5" fmla="*/ 1404756 h 1947896"/>
                <a:gd name="connsiteX6" fmla="*/ 17392 w 2493062"/>
                <a:gd name="connsiteY6" fmla="*/ 1402364 h 1947896"/>
                <a:gd name="connsiteX7" fmla="*/ 464249 w 2493062"/>
                <a:gd name="connsiteY7" fmla="*/ 1281208 h 1947896"/>
                <a:gd name="connsiteX8" fmla="*/ 1260556 w 2493062"/>
                <a:gd name="connsiteY8" fmla="*/ 833835 h 1947896"/>
                <a:gd name="connsiteX9" fmla="*/ 1807924 w 2493062"/>
                <a:gd name="connsiteY9" fmla="*/ 193222 h 1947896"/>
                <a:gd name="connsiteX10" fmla="*/ 1874357 w 2493062"/>
                <a:gd name="connsiteY10" fmla="*/ 58333 h 1947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93062" h="1947896">
                  <a:moveTo>
                    <a:pt x="1896911" y="0"/>
                  </a:moveTo>
                  <a:lnTo>
                    <a:pt x="2493062" y="0"/>
                  </a:lnTo>
                  <a:lnTo>
                    <a:pt x="2435315" y="178165"/>
                  </a:lnTo>
                  <a:cubicBezTo>
                    <a:pt x="2088122" y="1071812"/>
                    <a:pt x="1129732" y="1758033"/>
                    <a:pt x="93066" y="1935859"/>
                  </a:cubicBezTo>
                  <a:lnTo>
                    <a:pt x="0" y="1947896"/>
                  </a:lnTo>
                  <a:lnTo>
                    <a:pt x="0" y="1404756"/>
                  </a:lnTo>
                  <a:lnTo>
                    <a:pt x="17392" y="1402364"/>
                  </a:lnTo>
                  <a:cubicBezTo>
                    <a:pt x="167719" y="1375030"/>
                    <a:pt x="318070" y="1334398"/>
                    <a:pt x="464249" y="1281208"/>
                  </a:cubicBezTo>
                  <a:cubicBezTo>
                    <a:pt x="753480" y="1176081"/>
                    <a:pt x="1028869" y="1021346"/>
                    <a:pt x="1260556" y="833835"/>
                  </a:cubicBezTo>
                  <a:cubicBezTo>
                    <a:pt x="1491960" y="646594"/>
                    <a:pt x="1681177" y="425056"/>
                    <a:pt x="1807924" y="193222"/>
                  </a:cubicBezTo>
                  <a:cubicBezTo>
                    <a:pt x="1832328" y="148578"/>
                    <a:pt x="1854477" y="103599"/>
                    <a:pt x="1874357" y="58333"/>
                  </a:cubicBezTo>
                  <a:close/>
                </a:path>
              </a:pathLst>
            </a:custGeom>
            <a:gradFill>
              <a:gsLst>
                <a:gs pos="2000">
                  <a:schemeClr val="bg1">
                    <a:alpha val="10000"/>
                  </a:schemeClr>
                </a:gs>
                <a:gs pos="16000">
                  <a:schemeClr val="accent6">
                    <a:alpha val="10000"/>
                  </a:schemeClr>
                </a:gs>
                <a:gs pos="100000">
                  <a:schemeClr val="bg1">
                    <a:alpha val="10000"/>
                  </a:schemeClr>
                </a:gs>
                <a:gs pos="85000">
                  <a:schemeClr val="accent1">
                    <a:alpha val="10000"/>
                  </a:schemeClr>
                </a:gs>
              </a:gsLst>
              <a:lin ang="120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81E20F06-3B09-4B89-A36B-AB8BFBCCA5D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-305" y="0"/>
              <a:ext cx="2501089" cy="1972702"/>
            </a:xfrm>
            <a:custGeom>
              <a:avLst/>
              <a:gdLst>
                <a:gd name="connsiteX0" fmla="*/ 2318728 w 2501089"/>
                <a:gd name="connsiteY0" fmla="*/ 0 h 1972702"/>
                <a:gd name="connsiteX1" fmla="*/ 2501089 w 2501089"/>
                <a:gd name="connsiteY1" fmla="*/ 0 h 1972702"/>
                <a:gd name="connsiteX2" fmla="*/ 2453909 w 2501089"/>
                <a:gd name="connsiteY2" fmla="*/ 167837 h 1972702"/>
                <a:gd name="connsiteX3" fmla="*/ 2361125 w 2501089"/>
                <a:gd name="connsiteY3" fmla="*/ 392084 h 1972702"/>
                <a:gd name="connsiteX4" fmla="*/ 1768255 w 2501089"/>
                <a:gd name="connsiteY4" fmla="*/ 1167644 h 1972702"/>
                <a:gd name="connsiteX5" fmla="*/ 1375125 w 2501089"/>
                <a:gd name="connsiteY5" fmla="*/ 1471474 h 1972702"/>
                <a:gd name="connsiteX6" fmla="*/ 935735 w 2501089"/>
                <a:gd name="connsiteY6" fmla="*/ 1712713 h 1972702"/>
                <a:gd name="connsiteX7" fmla="*/ 212353 w 2501089"/>
                <a:gd name="connsiteY7" fmla="*/ 1940294 h 1972702"/>
                <a:gd name="connsiteX8" fmla="*/ 0 w 2501089"/>
                <a:gd name="connsiteY8" fmla="*/ 1972702 h 1972702"/>
                <a:gd name="connsiteX9" fmla="*/ 0 w 2501089"/>
                <a:gd name="connsiteY9" fmla="*/ 1732181 h 1972702"/>
                <a:gd name="connsiteX10" fmla="*/ 161195 w 2501089"/>
                <a:gd name="connsiteY10" fmla="*/ 1706590 h 1972702"/>
                <a:gd name="connsiteX11" fmla="*/ 388463 w 2501089"/>
                <a:gd name="connsiteY11" fmla="*/ 1652268 h 1972702"/>
                <a:gd name="connsiteX12" fmla="*/ 826716 w 2501089"/>
                <a:gd name="connsiteY12" fmla="*/ 1493950 h 1972702"/>
                <a:gd name="connsiteX13" fmla="*/ 1609847 w 2501089"/>
                <a:gd name="connsiteY13" fmla="*/ 1007535 h 1972702"/>
                <a:gd name="connsiteX14" fmla="*/ 1929982 w 2501089"/>
                <a:gd name="connsiteY14" fmla="*/ 682930 h 1972702"/>
                <a:gd name="connsiteX15" fmla="*/ 2183093 w 2501089"/>
                <a:gd name="connsiteY15" fmla="*/ 310149 h 1972702"/>
                <a:gd name="connsiteX16" fmla="*/ 2280286 w 2501089"/>
                <a:gd name="connsiteY16" fmla="*/ 108435 h 1972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501089" h="1972702">
                  <a:moveTo>
                    <a:pt x="2318728" y="0"/>
                  </a:moveTo>
                  <a:lnTo>
                    <a:pt x="2501089" y="0"/>
                  </a:lnTo>
                  <a:lnTo>
                    <a:pt x="2453909" y="167837"/>
                  </a:lnTo>
                  <a:cubicBezTo>
                    <a:pt x="2427555" y="244153"/>
                    <a:pt x="2396627" y="319103"/>
                    <a:pt x="2361125" y="392084"/>
                  </a:cubicBezTo>
                  <a:cubicBezTo>
                    <a:pt x="2218453" y="684005"/>
                    <a:pt x="2011698" y="945211"/>
                    <a:pt x="1768255" y="1167644"/>
                  </a:cubicBezTo>
                  <a:cubicBezTo>
                    <a:pt x="1646250" y="1278860"/>
                    <a:pt x="1514385" y="1380316"/>
                    <a:pt x="1375125" y="1471474"/>
                  </a:cubicBezTo>
                  <a:cubicBezTo>
                    <a:pt x="1235677" y="1562542"/>
                    <a:pt x="1088928" y="1643672"/>
                    <a:pt x="935735" y="1712713"/>
                  </a:cubicBezTo>
                  <a:cubicBezTo>
                    <a:pt x="705659" y="1815533"/>
                    <a:pt x="462359" y="1892212"/>
                    <a:pt x="212353" y="1940294"/>
                  </a:cubicBezTo>
                  <a:lnTo>
                    <a:pt x="0" y="1972702"/>
                  </a:lnTo>
                  <a:lnTo>
                    <a:pt x="0" y="1732181"/>
                  </a:lnTo>
                  <a:lnTo>
                    <a:pt x="161195" y="1706590"/>
                  </a:lnTo>
                  <a:cubicBezTo>
                    <a:pt x="237638" y="1691378"/>
                    <a:pt x="313477" y="1673222"/>
                    <a:pt x="388463" y="1652268"/>
                  </a:cubicBezTo>
                  <a:cubicBezTo>
                    <a:pt x="538529" y="1610539"/>
                    <a:pt x="684898" y="1556543"/>
                    <a:pt x="826716" y="1493950"/>
                  </a:cubicBezTo>
                  <a:cubicBezTo>
                    <a:pt x="1111207" y="1370107"/>
                    <a:pt x="1376832" y="1205881"/>
                    <a:pt x="1609847" y="1007535"/>
                  </a:cubicBezTo>
                  <a:cubicBezTo>
                    <a:pt x="1725975" y="908049"/>
                    <a:pt x="1833571" y="799519"/>
                    <a:pt x="1929982" y="682930"/>
                  </a:cubicBezTo>
                  <a:cubicBezTo>
                    <a:pt x="2026581" y="566520"/>
                    <a:pt x="2111806" y="441692"/>
                    <a:pt x="2183093" y="310149"/>
                  </a:cubicBezTo>
                  <a:cubicBezTo>
                    <a:pt x="2218738" y="244422"/>
                    <a:pt x="2251396" y="177150"/>
                    <a:pt x="2280286" y="108435"/>
                  </a:cubicBezTo>
                  <a:close/>
                </a:path>
              </a:pathLst>
            </a:custGeom>
            <a:gradFill>
              <a:gsLst>
                <a:gs pos="2000">
                  <a:schemeClr val="bg1">
                    <a:alpha val="10000"/>
                  </a:schemeClr>
                </a:gs>
                <a:gs pos="16000">
                  <a:schemeClr val="accent6">
                    <a:alpha val="10000"/>
                  </a:schemeClr>
                </a:gs>
                <a:gs pos="100000">
                  <a:schemeClr val="bg1">
                    <a:alpha val="10000"/>
                  </a:schemeClr>
                </a:gs>
                <a:gs pos="85000">
                  <a:schemeClr val="accent1">
                    <a:alpha val="10000"/>
                  </a:schemeClr>
                </a:gs>
              </a:gsLst>
              <a:lin ang="120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800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DAE6C3D7-7D5B-4926-877D-45F117BB6BF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05" y="1"/>
              <a:ext cx="2491105" cy="1943661"/>
            </a:xfrm>
            <a:custGeom>
              <a:avLst/>
              <a:gdLst>
                <a:gd name="connsiteX0" fmla="*/ 1995408 w 2491105"/>
                <a:gd name="connsiteY0" fmla="*/ 0 h 1943661"/>
                <a:gd name="connsiteX1" fmla="*/ 2491105 w 2491105"/>
                <a:gd name="connsiteY1" fmla="*/ 0 h 1943661"/>
                <a:gd name="connsiteX2" fmla="*/ 2434705 w 2491105"/>
                <a:gd name="connsiteY2" fmla="*/ 174009 h 1943661"/>
                <a:gd name="connsiteX3" fmla="*/ 92457 w 2491105"/>
                <a:gd name="connsiteY3" fmla="*/ 1931703 h 1943661"/>
                <a:gd name="connsiteX4" fmla="*/ 0 w 2491105"/>
                <a:gd name="connsiteY4" fmla="*/ 1943661 h 1943661"/>
                <a:gd name="connsiteX5" fmla="*/ 0 w 2491105"/>
                <a:gd name="connsiteY5" fmla="*/ 1491489 h 1943661"/>
                <a:gd name="connsiteX6" fmla="*/ 34107 w 2491105"/>
                <a:gd name="connsiteY6" fmla="*/ 1486836 h 1943661"/>
                <a:gd name="connsiteX7" fmla="*/ 497577 w 2491105"/>
                <a:gd name="connsiteY7" fmla="*/ 1360598 h 1943661"/>
                <a:gd name="connsiteX8" fmla="*/ 1321566 w 2491105"/>
                <a:gd name="connsiteY8" fmla="*/ 897645 h 1943661"/>
                <a:gd name="connsiteX9" fmla="*/ 1891495 w 2491105"/>
                <a:gd name="connsiteY9" fmla="*/ 230078 h 1943661"/>
                <a:gd name="connsiteX10" fmla="*/ 1961469 w 2491105"/>
                <a:gd name="connsiteY10" fmla="*/ 87885 h 19436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91105" h="1943661">
                  <a:moveTo>
                    <a:pt x="1995408" y="0"/>
                  </a:moveTo>
                  <a:lnTo>
                    <a:pt x="2491105" y="0"/>
                  </a:lnTo>
                  <a:lnTo>
                    <a:pt x="2434705" y="174009"/>
                  </a:lnTo>
                  <a:cubicBezTo>
                    <a:pt x="2087512" y="1067655"/>
                    <a:pt x="1129122" y="1753877"/>
                    <a:pt x="92457" y="1931703"/>
                  </a:cubicBezTo>
                  <a:lnTo>
                    <a:pt x="0" y="1943661"/>
                  </a:lnTo>
                  <a:lnTo>
                    <a:pt x="0" y="1491489"/>
                  </a:lnTo>
                  <a:lnTo>
                    <a:pt x="34107" y="1486836"/>
                  </a:lnTo>
                  <a:cubicBezTo>
                    <a:pt x="189055" y="1458696"/>
                    <a:pt x="343908" y="1416565"/>
                    <a:pt x="497577" y="1360598"/>
                  </a:cubicBezTo>
                  <a:cubicBezTo>
                    <a:pt x="796856" y="1251889"/>
                    <a:pt x="1081725" y="1091781"/>
                    <a:pt x="1321566" y="897645"/>
                  </a:cubicBezTo>
                  <a:cubicBezTo>
                    <a:pt x="1565577" y="700195"/>
                    <a:pt x="1757355" y="475523"/>
                    <a:pt x="1891495" y="230078"/>
                  </a:cubicBezTo>
                  <a:cubicBezTo>
                    <a:pt x="1917197" y="183033"/>
                    <a:pt x="1940526" y="135619"/>
                    <a:pt x="1961469" y="87885"/>
                  </a:cubicBezTo>
                  <a:close/>
                </a:path>
              </a:pathLst>
            </a:custGeom>
            <a:gradFill>
              <a:gsLst>
                <a:gs pos="2000">
                  <a:schemeClr val="bg1">
                    <a:alpha val="10000"/>
                  </a:schemeClr>
                </a:gs>
                <a:gs pos="16000">
                  <a:schemeClr val="accent6">
                    <a:alpha val="10000"/>
                  </a:schemeClr>
                </a:gs>
                <a:gs pos="100000">
                  <a:schemeClr val="bg1">
                    <a:alpha val="10000"/>
                  </a:schemeClr>
                </a:gs>
                <a:gs pos="85000">
                  <a:schemeClr val="accent1">
                    <a:alpha val="10000"/>
                  </a:schemeClr>
                </a:gs>
              </a:gsLst>
              <a:lin ang="120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29" name="Group 28">
            <a:extLst>
              <a:ext uri="{FF2B5EF4-FFF2-40B4-BE49-F238E27FC236}">
                <a16:creationId xmlns:a16="http://schemas.microsoft.com/office/drawing/2014/main" id="{967346A5-7569-4F15-AB5D-BE3DADF192C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 rot="10800000">
            <a:off x="9685727" y="4683666"/>
            <a:ext cx="2514948" cy="2174333"/>
            <a:chOff x="-305" y="-4155"/>
            <a:chExt cx="2514948" cy="2174333"/>
          </a:xfrm>
        </p:grpSpPr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E1951533-A568-4765-AB1F-F71D9AFDEA9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-305" y="0"/>
              <a:ext cx="2514948" cy="2170178"/>
            </a:xfrm>
            <a:custGeom>
              <a:avLst/>
              <a:gdLst>
                <a:gd name="connsiteX0" fmla="*/ 2466091 w 2514948"/>
                <a:gd name="connsiteY0" fmla="*/ 0 h 2170178"/>
                <a:gd name="connsiteX1" fmla="*/ 2514948 w 2514948"/>
                <a:gd name="connsiteY1" fmla="*/ 0 h 2170178"/>
                <a:gd name="connsiteX2" fmla="*/ 2512286 w 2514948"/>
                <a:gd name="connsiteY2" fmla="*/ 12375 h 2170178"/>
                <a:gd name="connsiteX3" fmla="*/ 2394961 w 2514948"/>
                <a:gd name="connsiteY3" fmla="*/ 368660 h 2170178"/>
                <a:gd name="connsiteX4" fmla="*/ 2289734 w 2514948"/>
                <a:gd name="connsiteY4" fmla="*/ 598078 h 2170178"/>
                <a:gd name="connsiteX5" fmla="*/ 2163747 w 2514948"/>
                <a:gd name="connsiteY5" fmla="*/ 819078 h 2170178"/>
                <a:gd name="connsiteX6" fmla="*/ 1852241 w 2514948"/>
                <a:gd name="connsiteY6" fmla="*/ 1228932 h 2170178"/>
                <a:gd name="connsiteX7" fmla="*/ 1668235 w 2514948"/>
                <a:gd name="connsiteY7" fmla="*/ 1413844 h 2170178"/>
                <a:gd name="connsiteX8" fmla="*/ 1619510 w 2514948"/>
                <a:gd name="connsiteY8" fmla="*/ 1457722 h 2170178"/>
                <a:gd name="connsiteX9" fmla="*/ 1569835 w 2514948"/>
                <a:gd name="connsiteY9" fmla="*/ 1500704 h 2170178"/>
                <a:gd name="connsiteX10" fmla="*/ 1467169 w 2514948"/>
                <a:gd name="connsiteY10" fmla="*/ 1583266 h 2170178"/>
                <a:gd name="connsiteX11" fmla="*/ 1018393 w 2514948"/>
                <a:gd name="connsiteY11" fmla="*/ 1867576 h 2170178"/>
                <a:gd name="connsiteX12" fmla="*/ 255857 w 2514948"/>
                <a:gd name="connsiteY12" fmla="*/ 2133049 h 2170178"/>
                <a:gd name="connsiteX13" fmla="*/ 0 w 2514948"/>
                <a:gd name="connsiteY13" fmla="*/ 2170178 h 2170178"/>
                <a:gd name="connsiteX14" fmla="*/ 0 w 2514948"/>
                <a:gd name="connsiteY14" fmla="*/ 1940056 h 2170178"/>
                <a:gd name="connsiteX15" fmla="*/ 201609 w 2514948"/>
                <a:gd name="connsiteY15" fmla="*/ 1902856 h 2170178"/>
                <a:gd name="connsiteX16" fmla="*/ 440974 w 2514948"/>
                <a:gd name="connsiteY16" fmla="*/ 1838472 h 2170178"/>
                <a:gd name="connsiteX17" fmla="*/ 674558 w 2514948"/>
                <a:gd name="connsiteY17" fmla="*/ 1756359 h 2170178"/>
                <a:gd name="connsiteX18" fmla="*/ 901222 w 2514948"/>
                <a:gd name="connsiteY18" fmla="*/ 1657142 h 2170178"/>
                <a:gd name="connsiteX19" fmla="*/ 1330943 w 2514948"/>
                <a:gd name="connsiteY19" fmla="*/ 1413396 h 2170178"/>
                <a:gd name="connsiteX20" fmla="*/ 1432566 w 2514948"/>
                <a:gd name="connsiteY20" fmla="*/ 1343193 h 2170178"/>
                <a:gd name="connsiteX21" fmla="*/ 1482527 w 2514948"/>
                <a:gd name="connsiteY21" fmla="*/ 1306926 h 2170178"/>
                <a:gd name="connsiteX22" fmla="*/ 1531821 w 2514948"/>
                <a:gd name="connsiteY22" fmla="*/ 1269765 h 2170178"/>
                <a:gd name="connsiteX23" fmla="*/ 1721986 w 2514948"/>
                <a:gd name="connsiteY23" fmla="*/ 1112073 h 2170178"/>
                <a:gd name="connsiteX24" fmla="*/ 2061460 w 2514948"/>
                <a:gd name="connsiteY24" fmla="*/ 754336 h 2170178"/>
                <a:gd name="connsiteX25" fmla="*/ 2206218 w 2514948"/>
                <a:gd name="connsiteY25" fmla="*/ 554827 h 2170178"/>
                <a:gd name="connsiteX26" fmla="*/ 2329455 w 2514948"/>
                <a:gd name="connsiteY26" fmla="*/ 341886 h 2170178"/>
                <a:gd name="connsiteX27" fmla="*/ 2356757 w 2514948"/>
                <a:gd name="connsiteY27" fmla="*/ 286815 h 2170178"/>
                <a:gd name="connsiteX28" fmla="*/ 2370030 w 2514948"/>
                <a:gd name="connsiteY28" fmla="*/ 259056 h 2170178"/>
                <a:gd name="connsiteX29" fmla="*/ 2382637 w 2514948"/>
                <a:gd name="connsiteY29" fmla="*/ 231028 h 2170178"/>
                <a:gd name="connsiteX30" fmla="*/ 2406716 w 2514948"/>
                <a:gd name="connsiteY30" fmla="*/ 174525 h 2170178"/>
                <a:gd name="connsiteX31" fmla="*/ 2429278 w 2514948"/>
                <a:gd name="connsiteY31" fmla="*/ 117393 h 2170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514948" h="2170178">
                  <a:moveTo>
                    <a:pt x="2466091" y="0"/>
                  </a:moveTo>
                  <a:lnTo>
                    <a:pt x="2514948" y="0"/>
                  </a:lnTo>
                  <a:lnTo>
                    <a:pt x="2512286" y="12375"/>
                  </a:lnTo>
                  <a:cubicBezTo>
                    <a:pt x="2481760" y="133161"/>
                    <a:pt x="2442526" y="252239"/>
                    <a:pt x="2394961" y="368660"/>
                  </a:cubicBezTo>
                  <a:cubicBezTo>
                    <a:pt x="2363109" y="446208"/>
                    <a:pt x="2328603" y="523039"/>
                    <a:pt x="2289734" y="598078"/>
                  </a:cubicBezTo>
                  <a:cubicBezTo>
                    <a:pt x="2251436" y="673387"/>
                    <a:pt x="2209251" y="747083"/>
                    <a:pt x="2163747" y="819078"/>
                  </a:cubicBezTo>
                  <a:cubicBezTo>
                    <a:pt x="2072646" y="962979"/>
                    <a:pt x="1968652" y="1100611"/>
                    <a:pt x="1852241" y="1228932"/>
                  </a:cubicBezTo>
                  <a:cubicBezTo>
                    <a:pt x="1793748" y="1292868"/>
                    <a:pt x="1732698" y="1354923"/>
                    <a:pt x="1668235" y="1413844"/>
                  </a:cubicBezTo>
                  <a:cubicBezTo>
                    <a:pt x="1652214" y="1428709"/>
                    <a:pt x="1636100" y="1443395"/>
                    <a:pt x="1619510" y="1457722"/>
                  </a:cubicBezTo>
                  <a:cubicBezTo>
                    <a:pt x="1603015" y="1472140"/>
                    <a:pt x="1586805" y="1486825"/>
                    <a:pt x="1569835" y="1500704"/>
                  </a:cubicBezTo>
                  <a:cubicBezTo>
                    <a:pt x="1536276" y="1528911"/>
                    <a:pt x="1501865" y="1556223"/>
                    <a:pt x="1467169" y="1583266"/>
                  </a:cubicBezTo>
                  <a:cubicBezTo>
                    <a:pt x="1327719" y="1690722"/>
                    <a:pt x="1177085" y="1785910"/>
                    <a:pt x="1018393" y="1867576"/>
                  </a:cubicBezTo>
                  <a:cubicBezTo>
                    <a:pt x="780425" y="1990142"/>
                    <a:pt x="522567" y="2080875"/>
                    <a:pt x="255857" y="2133049"/>
                  </a:cubicBezTo>
                  <a:lnTo>
                    <a:pt x="0" y="2170178"/>
                  </a:lnTo>
                  <a:lnTo>
                    <a:pt x="0" y="1940056"/>
                  </a:lnTo>
                  <a:lnTo>
                    <a:pt x="201609" y="1902856"/>
                  </a:lnTo>
                  <a:cubicBezTo>
                    <a:pt x="282186" y="1884231"/>
                    <a:pt x="362102" y="1863008"/>
                    <a:pt x="440974" y="1838472"/>
                  </a:cubicBezTo>
                  <a:cubicBezTo>
                    <a:pt x="519848" y="1814027"/>
                    <a:pt x="597771" y="1786627"/>
                    <a:pt x="674558" y="1756359"/>
                  </a:cubicBezTo>
                  <a:cubicBezTo>
                    <a:pt x="751250" y="1726003"/>
                    <a:pt x="826900" y="1692870"/>
                    <a:pt x="901222" y="1657142"/>
                  </a:cubicBezTo>
                  <a:cubicBezTo>
                    <a:pt x="1049865" y="1585774"/>
                    <a:pt x="1193581" y="1504376"/>
                    <a:pt x="1330943" y="1413396"/>
                  </a:cubicBezTo>
                  <a:cubicBezTo>
                    <a:pt x="1365165" y="1390563"/>
                    <a:pt x="1399293" y="1367370"/>
                    <a:pt x="1432566" y="1343193"/>
                  </a:cubicBezTo>
                  <a:cubicBezTo>
                    <a:pt x="1449441" y="1331373"/>
                    <a:pt x="1465936" y="1319104"/>
                    <a:pt x="1482527" y="1306926"/>
                  </a:cubicBezTo>
                  <a:cubicBezTo>
                    <a:pt x="1499210" y="1294837"/>
                    <a:pt x="1515611" y="1282391"/>
                    <a:pt x="1531821" y="1269765"/>
                  </a:cubicBezTo>
                  <a:cubicBezTo>
                    <a:pt x="1596947" y="1219350"/>
                    <a:pt x="1660652" y="1167055"/>
                    <a:pt x="1721986" y="1112073"/>
                  </a:cubicBezTo>
                  <a:cubicBezTo>
                    <a:pt x="1844940" y="1002469"/>
                    <a:pt x="1958983" y="882926"/>
                    <a:pt x="2061460" y="754336"/>
                  </a:cubicBezTo>
                  <a:cubicBezTo>
                    <a:pt x="2112652" y="690042"/>
                    <a:pt x="2161094" y="623510"/>
                    <a:pt x="2206218" y="554827"/>
                  </a:cubicBezTo>
                  <a:cubicBezTo>
                    <a:pt x="2250583" y="485787"/>
                    <a:pt x="2292484" y="415046"/>
                    <a:pt x="2329455" y="341886"/>
                  </a:cubicBezTo>
                  <a:cubicBezTo>
                    <a:pt x="2339030" y="323709"/>
                    <a:pt x="2347941" y="305261"/>
                    <a:pt x="2356757" y="286815"/>
                  </a:cubicBezTo>
                  <a:lnTo>
                    <a:pt x="2370030" y="259056"/>
                  </a:lnTo>
                  <a:lnTo>
                    <a:pt x="2382637" y="231028"/>
                  </a:lnTo>
                  <a:cubicBezTo>
                    <a:pt x="2390885" y="212312"/>
                    <a:pt x="2399227" y="193598"/>
                    <a:pt x="2406716" y="174525"/>
                  </a:cubicBezTo>
                  <a:cubicBezTo>
                    <a:pt x="2414206" y="155452"/>
                    <a:pt x="2422453" y="136646"/>
                    <a:pt x="2429278" y="117393"/>
                  </a:cubicBezTo>
                  <a:close/>
                </a:path>
              </a:pathLst>
            </a:custGeom>
            <a:gradFill>
              <a:gsLst>
                <a:gs pos="2000">
                  <a:schemeClr val="bg1">
                    <a:alpha val="10000"/>
                  </a:schemeClr>
                </a:gs>
                <a:gs pos="16000">
                  <a:schemeClr val="accent6">
                    <a:alpha val="10000"/>
                  </a:schemeClr>
                </a:gs>
                <a:gs pos="100000">
                  <a:schemeClr val="bg1">
                    <a:alpha val="10000"/>
                  </a:schemeClr>
                </a:gs>
                <a:gs pos="85000">
                  <a:schemeClr val="accent1">
                    <a:alpha val="10000"/>
                  </a:schemeClr>
                </a:gs>
              </a:gsLst>
              <a:lin ang="120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A7214F52-4F3F-4C96-A62E-F1401D6C04F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-305" y="-4155"/>
              <a:ext cx="2493062" cy="1947896"/>
            </a:xfrm>
            <a:custGeom>
              <a:avLst/>
              <a:gdLst>
                <a:gd name="connsiteX0" fmla="*/ 1896911 w 2493062"/>
                <a:gd name="connsiteY0" fmla="*/ 0 h 1947896"/>
                <a:gd name="connsiteX1" fmla="*/ 2493062 w 2493062"/>
                <a:gd name="connsiteY1" fmla="*/ 0 h 1947896"/>
                <a:gd name="connsiteX2" fmla="*/ 2435315 w 2493062"/>
                <a:gd name="connsiteY2" fmla="*/ 178165 h 1947896"/>
                <a:gd name="connsiteX3" fmla="*/ 93066 w 2493062"/>
                <a:gd name="connsiteY3" fmla="*/ 1935859 h 1947896"/>
                <a:gd name="connsiteX4" fmla="*/ 0 w 2493062"/>
                <a:gd name="connsiteY4" fmla="*/ 1947896 h 1947896"/>
                <a:gd name="connsiteX5" fmla="*/ 0 w 2493062"/>
                <a:gd name="connsiteY5" fmla="*/ 1404756 h 1947896"/>
                <a:gd name="connsiteX6" fmla="*/ 17392 w 2493062"/>
                <a:gd name="connsiteY6" fmla="*/ 1402364 h 1947896"/>
                <a:gd name="connsiteX7" fmla="*/ 464249 w 2493062"/>
                <a:gd name="connsiteY7" fmla="*/ 1281208 h 1947896"/>
                <a:gd name="connsiteX8" fmla="*/ 1260556 w 2493062"/>
                <a:gd name="connsiteY8" fmla="*/ 833835 h 1947896"/>
                <a:gd name="connsiteX9" fmla="*/ 1807924 w 2493062"/>
                <a:gd name="connsiteY9" fmla="*/ 193222 h 1947896"/>
                <a:gd name="connsiteX10" fmla="*/ 1874357 w 2493062"/>
                <a:gd name="connsiteY10" fmla="*/ 58333 h 1947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93062" h="1947896">
                  <a:moveTo>
                    <a:pt x="1896911" y="0"/>
                  </a:moveTo>
                  <a:lnTo>
                    <a:pt x="2493062" y="0"/>
                  </a:lnTo>
                  <a:lnTo>
                    <a:pt x="2435315" y="178165"/>
                  </a:lnTo>
                  <a:cubicBezTo>
                    <a:pt x="2088122" y="1071812"/>
                    <a:pt x="1129732" y="1758033"/>
                    <a:pt x="93066" y="1935859"/>
                  </a:cubicBezTo>
                  <a:lnTo>
                    <a:pt x="0" y="1947896"/>
                  </a:lnTo>
                  <a:lnTo>
                    <a:pt x="0" y="1404756"/>
                  </a:lnTo>
                  <a:lnTo>
                    <a:pt x="17392" y="1402364"/>
                  </a:lnTo>
                  <a:cubicBezTo>
                    <a:pt x="167719" y="1375030"/>
                    <a:pt x="318070" y="1334398"/>
                    <a:pt x="464249" y="1281208"/>
                  </a:cubicBezTo>
                  <a:cubicBezTo>
                    <a:pt x="753480" y="1176081"/>
                    <a:pt x="1028869" y="1021346"/>
                    <a:pt x="1260556" y="833835"/>
                  </a:cubicBezTo>
                  <a:cubicBezTo>
                    <a:pt x="1491960" y="646594"/>
                    <a:pt x="1681177" y="425056"/>
                    <a:pt x="1807924" y="193222"/>
                  </a:cubicBezTo>
                  <a:cubicBezTo>
                    <a:pt x="1832328" y="148578"/>
                    <a:pt x="1854477" y="103599"/>
                    <a:pt x="1874357" y="58333"/>
                  </a:cubicBezTo>
                  <a:close/>
                </a:path>
              </a:pathLst>
            </a:custGeom>
            <a:gradFill>
              <a:gsLst>
                <a:gs pos="2000">
                  <a:schemeClr val="bg1">
                    <a:alpha val="10000"/>
                  </a:schemeClr>
                </a:gs>
                <a:gs pos="16000">
                  <a:schemeClr val="accent6">
                    <a:alpha val="10000"/>
                  </a:schemeClr>
                </a:gs>
                <a:gs pos="100000">
                  <a:schemeClr val="bg1">
                    <a:alpha val="10000"/>
                  </a:schemeClr>
                </a:gs>
                <a:gs pos="85000">
                  <a:schemeClr val="accent1">
                    <a:alpha val="10000"/>
                  </a:schemeClr>
                </a:gs>
              </a:gsLst>
              <a:lin ang="120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023146A1-291C-4FA0-AB5B-EB04D423981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-305" y="0"/>
              <a:ext cx="2501089" cy="1972702"/>
            </a:xfrm>
            <a:custGeom>
              <a:avLst/>
              <a:gdLst>
                <a:gd name="connsiteX0" fmla="*/ 2318728 w 2501089"/>
                <a:gd name="connsiteY0" fmla="*/ 0 h 1972702"/>
                <a:gd name="connsiteX1" fmla="*/ 2501089 w 2501089"/>
                <a:gd name="connsiteY1" fmla="*/ 0 h 1972702"/>
                <a:gd name="connsiteX2" fmla="*/ 2453909 w 2501089"/>
                <a:gd name="connsiteY2" fmla="*/ 167837 h 1972702"/>
                <a:gd name="connsiteX3" fmla="*/ 2361125 w 2501089"/>
                <a:gd name="connsiteY3" fmla="*/ 392084 h 1972702"/>
                <a:gd name="connsiteX4" fmla="*/ 1768255 w 2501089"/>
                <a:gd name="connsiteY4" fmla="*/ 1167644 h 1972702"/>
                <a:gd name="connsiteX5" fmla="*/ 1375125 w 2501089"/>
                <a:gd name="connsiteY5" fmla="*/ 1471474 h 1972702"/>
                <a:gd name="connsiteX6" fmla="*/ 935735 w 2501089"/>
                <a:gd name="connsiteY6" fmla="*/ 1712713 h 1972702"/>
                <a:gd name="connsiteX7" fmla="*/ 212353 w 2501089"/>
                <a:gd name="connsiteY7" fmla="*/ 1940294 h 1972702"/>
                <a:gd name="connsiteX8" fmla="*/ 0 w 2501089"/>
                <a:gd name="connsiteY8" fmla="*/ 1972702 h 1972702"/>
                <a:gd name="connsiteX9" fmla="*/ 0 w 2501089"/>
                <a:gd name="connsiteY9" fmla="*/ 1732181 h 1972702"/>
                <a:gd name="connsiteX10" fmla="*/ 161195 w 2501089"/>
                <a:gd name="connsiteY10" fmla="*/ 1706590 h 1972702"/>
                <a:gd name="connsiteX11" fmla="*/ 388463 w 2501089"/>
                <a:gd name="connsiteY11" fmla="*/ 1652268 h 1972702"/>
                <a:gd name="connsiteX12" fmla="*/ 826716 w 2501089"/>
                <a:gd name="connsiteY12" fmla="*/ 1493950 h 1972702"/>
                <a:gd name="connsiteX13" fmla="*/ 1609847 w 2501089"/>
                <a:gd name="connsiteY13" fmla="*/ 1007535 h 1972702"/>
                <a:gd name="connsiteX14" fmla="*/ 1929982 w 2501089"/>
                <a:gd name="connsiteY14" fmla="*/ 682930 h 1972702"/>
                <a:gd name="connsiteX15" fmla="*/ 2183093 w 2501089"/>
                <a:gd name="connsiteY15" fmla="*/ 310149 h 1972702"/>
                <a:gd name="connsiteX16" fmla="*/ 2280286 w 2501089"/>
                <a:gd name="connsiteY16" fmla="*/ 108435 h 1972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501089" h="1972702">
                  <a:moveTo>
                    <a:pt x="2318728" y="0"/>
                  </a:moveTo>
                  <a:lnTo>
                    <a:pt x="2501089" y="0"/>
                  </a:lnTo>
                  <a:lnTo>
                    <a:pt x="2453909" y="167837"/>
                  </a:lnTo>
                  <a:cubicBezTo>
                    <a:pt x="2427555" y="244153"/>
                    <a:pt x="2396627" y="319103"/>
                    <a:pt x="2361125" y="392084"/>
                  </a:cubicBezTo>
                  <a:cubicBezTo>
                    <a:pt x="2218453" y="684005"/>
                    <a:pt x="2011698" y="945211"/>
                    <a:pt x="1768255" y="1167644"/>
                  </a:cubicBezTo>
                  <a:cubicBezTo>
                    <a:pt x="1646250" y="1278860"/>
                    <a:pt x="1514385" y="1380316"/>
                    <a:pt x="1375125" y="1471474"/>
                  </a:cubicBezTo>
                  <a:cubicBezTo>
                    <a:pt x="1235677" y="1562542"/>
                    <a:pt x="1088928" y="1643672"/>
                    <a:pt x="935735" y="1712713"/>
                  </a:cubicBezTo>
                  <a:cubicBezTo>
                    <a:pt x="705659" y="1815533"/>
                    <a:pt x="462359" y="1892212"/>
                    <a:pt x="212353" y="1940294"/>
                  </a:cubicBezTo>
                  <a:lnTo>
                    <a:pt x="0" y="1972702"/>
                  </a:lnTo>
                  <a:lnTo>
                    <a:pt x="0" y="1732181"/>
                  </a:lnTo>
                  <a:lnTo>
                    <a:pt x="161195" y="1706590"/>
                  </a:lnTo>
                  <a:cubicBezTo>
                    <a:pt x="237638" y="1691378"/>
                    <a:pt x="313477" y="1673222"/>
                    <a:pt x="388463" y="1652268"/>
                  </a:cubicBezTo>
                  <a:cubicBezTo>
                    <a:pt x="538529" y="1610539"/>
                    <a:pt x="684898" y="1556543"/>
                    <a:pt x="826716" y="1493950"/>
                  </a:cubicBezTo>
                  <a:cubicBezTo>
                    <a:pt x="1111207" y="1370107"/>
                    <a:pt x="1376832" y="1205881"/>
                    <a:pt x="1609847" y="1007535"/>
                  </a:cubicBezTo>
                  <a:cubicBezTo>
                    <a:pt x="1725975" y="908049"/>
                    <a:pt x="1833571" y="799519"/>
                    <a:pt x="1929982" y="682930"/>
                  </a:cubicBezTo>
                  <a:cubicBezTo>
                    <a:pt x="2026581" y="566520"/>
                    <a:pt x="2111806" y="441692"/>
                    <a:pt x="2183093" y="310149"/>
                  </a:cubicBezTo>
                  <a:cubicBezTo>
                    <a:pt x="2218738" y="244422"/>
                    <a:pt x="2251396" y="177150"/>
                    <a:pt x="2280286" y="108435"/>
                  </a:cubicBezTo>
                  <a:close/>
                </a:path>
              </a:pathLst>
            </a:custGeom>
            <a:gradFill>
              <a:gsLst>
                <a:gs pos="2000">
                  <a:schemeClr val="bg1">
                    <a:alpha val="10000"/>
                  </a:schemeClr>
                </a:gs>
                <a:gs pos="16000">
                  <a:schemeClr val="accent6">
                    <a:alpha val="10000"/>
                  </a:schemeClr>
                </a:gs>
                <a:gs pos="100000">
                  <a:schemeClr val="bg1">
                    <a:alpha val="10000"/>
                  </a:schemeClr>
                </a:gs>
                <a:gs pos="85000">
                  <a:schemeClr val="accent1">
                    <a:alpha val="10000"/>
                  </a:schemeClr>
                </a:gs>
              </a:gsLst>
              <a:lin ang="120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80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62977932-2B03-4899-8306-5002CEE68E2C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05" y="1"/>
              <a:ext cx="2491105" cy="1943661"/>
            </a:xfrm>
            <a:custGeom>
              <a:avLst/>
              <a:gdLst>
                <a:gd name="connsiteX0" fmla="*/ 1995408 w 2491105"/>
                <a:gd name="connsiteY0" fmla="*/ 0 h 1943661"/>
                <a:gd name="connsiteX1" fmla="*/ 2491105 w 2491105"/>
                <a:gd name="connsiteY1" fmla="*/ 0 h 1943661"/>
                <a:gd name="connsiteX2" fmla="*/ 2434705 w 2491105"/>
                <a:gd name="connsiteY2" fmla="*/ 174009 h 1943661"/>
                <a:gd name="connsiteX3" fmla="*/ 92457 w 2491105"/>
                <a:gd name="connsiteY3" fmla="*/ 1931703 h 1943661"/>
                <a:gd name="connsiteX4" fmla="*/ 0 w 2491105"/>
                <a:gd name="connsiteY4" fmla="*/ 1943661 h 1943661"/>
                <a:gd name="connsiteX5" fmla="*/ 0 w 2491105"/>
                <a:gd name="connsiteY5" fmla="*/ 1491489 h 1943661"/>
                <a:gd name="connsiteX6" fmla="*/ 34107 w 2491105"/>
                <a:gd name="connsiteY6" fmla="*/ 1486836 h 1943661"/>
                <a:gd name="connsiteX7" fmla="*/ 497577 w 2491105"/>
                <a:gd name="connsiteY7" fmla="*/ 1360598 h 1943661"/>
                <a:gd name="connsiteX8" fmla="*/ 1321566 w 2491105"/>
                <a:gd name="connsiteY8" fmla="*/ 897645 h 1943661"/>
                <a:gd name="connsiteX9" fmla="*/ 1891495 w 2491105"/>
                <a:gd name="connsiteY9" fmla="*/ 230078 h 1943661"/>
                <a:gd name="connsiteX10" fmla="*/ 1961469 w 2491105"/>
                <a:gd name="connsiteY10" fmla="*/ 87885 h 19436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91105" h="1943661">
                  <a:moveTo>
                    <a:pt x="1995408" y="0"/>
                  </a:moveTo>
                  <a:lnTo>
                    <a:pt x="2491105" y="0"/>
                  </a:lnTo>
                  <a:lnTo>
                    <a:pt x="2434705" y="174009"/>
                  </a:lnTo>
                  <a:cubicBezTo>
                    <a:pt x="2087512" y="1067655"/>
                    <a:pt x="1129122" y="1753877"/>
                    <a:pt x="92457" y="1931703"/>
                  </a:cubicBezTo>
                  <a:lnTo>
                    <a:pt x="0" y="1943661"/>
                  </a:lnTo>
                  <a:lnTo>
                    <a:pt x="0" y="1491489"/>
                  </a:lnTo>
                  <a:lnTo>
                    <a:pt x="34107" y="1486836"/>
                  </a:lnTo>
                  <a:cubicBezTo>
                    <a:pt x="189055" y="1458696"/>
                    <a:pt x="343908" y="1416565"/>
                    <a:pt x="497577" y="1360598"/>
                  </a:cubicBezTo>
                  <a:cubicBezTo>
                    <a:pt x="796856" y="1251889"/>
                    <a:pt x="1081725" y="1091781"/>
                    <a:pt x="1321566" y="897645"/>
                  </a:cubicBezTo>
                  <a:cubicBezTo>
                    <a:pt x="1565577" y="700195"/>
                    <a:pt x="1757355" y="475523"/>
                    <a:pt x="1891495" y="230078"/>
                  </a:cubicBezTo>
                  <a:cubicBezTo>
                    <a:pt x="1917197" y="183033"/>
                    <a:pt x="1940526" y="135619"/>
                    <a:pt x="1961469" y="87885"/>
                  </a:cubicBezTo>
                  <a:close/>
                </a:path>
              </a:pathLst>
            </a:custGeom>
            <a:gradFill>
              <a:gsLst>
                <a:gs pos="2000">
                  <a:schemeClr val="bg1">
                    <a:alpha val="10000"/>
                  </a:schemeClr>
                </a:gs>
                <a:gs pos="16000">
                  <a:schemeClr val="accent6">
                    <a:alpha val="10000"/>
                  </a:schemeClr>
                </a:gs>
                <a:gs pos="100000">
                  <a:schemeClr val="bg1">
                    <a:alpha val="10000"/>
                  </a:schemeClr>
                </a:gs>
                <a:gs pos="85000">
                  <a:schemeClr val="accent1">
                    <a:alpha val="10000"/>
                  </a:schemeClr>
                </a:gs>
              </a:gsLst>
              <a:lin ang="120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782385677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9" name="Rectangle 8">
            <a:extLst>
              <a:ext uri="{FF2B5EF4-FFF2-40B4-BE49-F238E27FC236}">
                <a16:creationId xmlns:a16="http://schemas.microsoft.com/office/drawing/2014/main" id="{BACC6370-2D7E-4714-9D71-7542949D7D5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/>
          <a:extLst>
            <a:ext uri="{91240B29-F687-4F45-9708-019B960494DF}">
              <a14:hiddenLine xmlns:a14="http://schemas.microsoft.com/office/drawing/2010/main" w="12700" cap="flat" cmpd="sng" algn="ctr">
                <a:solidFill>
                  <a:schemeClr val="accent1">
                    <a:shade val="50000"/>
                  </a:schemeClr>
                </a:solidFill>
                <a:prstDash val="solid"/>
                <a:miter lim="800000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256B2C21-A230-48C0-8DF1-C46611373C4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rot="5400000" flipH="1">
            <a:off x="-1410084" y="1410082"/>
            <a:ext cx="6858000" cy="4037836"/>
          </a:xfrm>
          <a:prstGeom prst="rect">
            <a:avLst/>
          </a:prstGeom>
          <a:gradFill>
            <a:gsLst>
              <a:gs pos="8000">
                <a:srgbClr val="000000"/>
              </a:gs>
              <a:gs pos="100000">
                <a:schemeClr val="accent1">
                  <a:lumMod val="75000"/>
                </a:schemeClr>
              </a:gs>
            </a:gsLst>
            <a:lin ang="30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3847E18C-932D-4C95-AABA-FEC7C9499AD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rot="5400000" flipH="1">
            <a:off x="-1410085" y="1420219"/>
            <a:ext cx="6857999" cy="4037839"/>
          </a:xfrm>
          <a:prstGeom prst="rect">
            <a:avLst/>
          </a:prstGeom>
          <a:gradFill>
            <a:gsLst>
              <a:gs pos="0">
                <a:srgbClr val="000000">
                  <a:alpha val="0"/>
                </a:srgbClr>
              </a:gs>
              <a:gs pos="99000">
                <a:schemeClr val="accent1">
                  <a:alpha val="46000"/>
                </a:schemeClr>
              </a:gs>
            </a:gsLst>
            <a:lin ang="18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3150CB11-0C61-439E-910F-5787759E72A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rot="5400000" flipH="1">
            <a:off x="767923" y="3588085"/>
            <a:ext cx="2501979" cy="4037841"/>
          </a:xfrm>
          <a:prstGeom prst="rect">
            <a:avLst/>
          </a:prstGeom>
          <a:gradFill>
            <a:gsLst>
              <a:gs pos="2000">
                <a:schemeClr val="accent1">
                  <a:alpha val="29000"/>
                </a:schemeClr>
              </a:gs>
              <a:gs pos="100000">
                <a:srgbClr val="000000">
                  <a:alpha val="30000"/>
                </a:srgbClr>
              </a:gs>
            </a:gsLst>
            <a:lin ang="78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7" name="Freeform: Shape 16">
            <a:extLst>
              <a:ext uri="{FF2B5EF4-FFF2-40B4-BE49-F238E27FC236}">
                <a16:creationId xmlns:a16="http://schemas.microsoft.com/office/drawing/2014/main" id="{43F8A58B-5155-44CE-A5FF-7647B47D0A7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rot="20635413">
            <a:off x="-501737" y="969718"/>
            <a:ext cx="3900357" cy="4178958"/>
          </a:xfrm>
          <a:custGeom>
            <a:avLst/>
            <a:gdLst>
              <a:gd name="connsiteX0" fmla="*/ 2432225 w 3900357"/>
              <a:gd name="connsiteY0" fmla="*/ 93939 h 4178958"/>
              <a:gd name="connsiteX1" fmla="*/ 3900357 w 3900357"/>
              <a:gd name="connsiteY1" fmla="*/ 2089479 h 4178958"/>
              <a:gd name="connsiteX2" fmla="*/ 1810878 w 3900357"/>
              <a:gd name="connsiteY2" fmla="*/ 4178958 h 4178958"/>
              <a:gd name="connsiteX3" fmla="*/ 78249 w 3900357"/>
              <a:gd name="connsiteY3" fmla="*/ 3257727 h 4178958"/>
              <a:gd name="connsiteX4" fmla="*/ 0 w 3900357"/>
              <a:gd name="connsiteY4" fmla="*/ 3128923 h 4178958"/>
              <a:gd name="connsiteX5" fmla="*/ 831324 w 3900357"/>
              <a:gd name="connsiteY5" fmla="*/ 244281 h 4178958"/>
              <a:gd name="connsiteX6" fmla="*/ 997559 w 3900357"/>
              <a:gd name="connsiteY6" fmla="*/ 164202 h 4178958"/>
              <a:gd name="connsiteX7" fmla="*/ 1810878 w 3900357"/>
              <a:gd name="connsiteY7" fmla="*/ 0 h 4178958"/>
              <a:gd name="connsiteX8" fmla="*/ 2432225 w 3900357"/>
              <a:gd name="connsiteY8" fmla="*/ 93939 h 41789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900357" h="4178958">
                <a:moveTo>
                  <a:pt x="2432225" y="93939"/>
                </a:moveTo>
                <a:cubicBezTo>
                  <a:pt x="3282786" y="358491"/>
                  <a:pt x="3900357" y="1151865"/>
                  <a:pt x="3900357" y="2089479"/>
                </a:cubicBezTo>
                <a:cubicBezTo>
                  <a:pt x="3900357" y="3243466"/>
                  <a:pt x="2964865" y="4178958"/>
                  <a:pt x="1810878" y="4178958"/>
                </a:cubicBezTo>
                <a:cubicBezTo>
                  <a:pt x="1089636" y="4178958"/>
                  <a:pt x="453744" y="3813531"/>
                  <a:pt x="78249" y="3257727"/>
                </a:cubicBezTo>
                <a:lnTo>
                  <a:pt x="0" y="3128923"/>
                </a:lnTo>
                <a:lnTo>
                  <a:pt x="831324" y="244281"/>
                </a:lnTo>
                <a:lnTo>
                  <a:pt x="997559" y="164202"/>
                </a:lnTo>
                <a:cubicBezTo>
                  <a:pt x="1247540" y="58468"/>
                  <a:pt x="1522381" y="0"/>
                  <a:pt x="1810878" y="0"/>
                </a:cubicBezTo>
                <a:cubicBezTo>
                  <a:pt x="2027251" y="0"/>
                  <a:pt x="2235942" y="32888"/>
                  <a:pt x="2432225" y="93939"/>
                </a:cubicBezTo>
                <a:close/>
              </a:path>
            </a:pathLst>
          </a:custGeom>
          <a:gradFill>
            <a:gsLst>
              <a:gs pos="29000">
                <a:srgbClr val="000000">
                  <a:alpha val="0"/>
                </a:srgbClr>
              </a:gs>
              <a:gs pos="100000">
                <a:schemeClr val="accent1">
                  <a:alpha val="43000"/>
                </a:schemeClr>
              </a:gs>
            </a:gsLst>
            <a:lin ang="18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 dirty="0"/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443F2ACA-E6D6-4028-82DD-F03C262D5DE6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rot="5400000" flipH="1">
            <a:off x="-1410095" y="1410079"/>
            <a:ext cx="6858003" cy="4037835"/>
          </a:xfrm>
          <a:prstGeom prst="rect">
            <a:avLst/>
          </a:prstGeom>
          <a:gradFill>
            <a:gsLst>
              <a:gs pos="0">
                <a:srgbClr val="000000">
                  <a:alpha val="0"/>
                </a:srgbClr>
              </a:gs>
              <a:gs pos="99000">
                <a:schemeClr val="accent1">
                  <a:lumMod val="60000"/>
                  <a:lumOff val="40000"/>
                  <a:alpha val="11000"/>
                </a:schemeClr>
              </a:gs>
            </a:gsLst>
            <a:lin ang="72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Otsikko 1">
            <a:extLst>
              <a:ext uri="{FF2B5EF4-FFF2-40B4-BE49-F238E27FC236}">
                <a16:creationId xmlns:a16="http://schemas.microsoft.com/office/drawing/2014/main" id="{A40E8872-3D5A-1A6B-A424-40A52644D95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86478" y="1683756"/>
            <a:ext cx="3115265" cy="2396359"/>
          </a:xfrm>
        </p:spPr>
        <p:txBody>
          <a:bodyPr anchor="b">
            <a:normAutofit/>
          </a:bodyPr>
          <a:lstStyle/>
          <a:p>
            <a:pPr algn="r"/>
            <a:r>
              <a:rPr lang="fi-FI" sz="4000">
                <a:solidFill>
                  <a:srgbClr val="FFFFFF"/>
                </a:solidFill>
              </a:rPr>
              <a:t>Présentation du cours</a:t>
            </a:r>
          </a:p>
        </p:txBody>
      </p:sp>
      <p:graphicFrame>
        <p:nvGraphicFramePr>
          <p:cNvPr id="5" name="Sisällön paikkamerkki 2">
            <a:extLst>
              <a:ext uri="{FF2B5EF4-FFF2-40B4-BE49-F238E27FC236}">
                <a16:creationId xmlns:a16="http://schemas.microsoft.com/office/drawing/2014/main" id="{87C41E28-6E89-A1E3-8FFF-A9574338BE66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604496079"/>
              </p:ext>
            </p:extLst>
          </p:nvPr>
        </p:nvGraphicFramePr>
        <p:xfrm>
          <a:off x="4905052" y="750440"/>
          <a:ext cx="6666833" cy="545392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826372882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5C8908E2-EE49-44D2-9428-A28D2312A8D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5D1A9D8B-3117-4D9D-BDA4-DD81895098B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7467600" cy="6858000"/>
            <a:chOff x="7467600" y="0"/>
            <a:chExt cx="4724400" cy="6858000"/>
          </a:xfrm>
        </p:grpSpPr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A7877B25-8C10-4C8D-BC88-BF3C557F8FF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54F0DD86-96CD-4F5F-BA4D-FFC17F2D6C4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BD92035A-AA2F-4CD8-A556-1CE8BDEC75B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-1" y="0"/>
            <a:ext cx="7369701" cy="6858000"/>
          </a:xfrm>
          <a:custGeom>
            <a:avLst/>
            <a:gdLst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7090188 w 7467600"/>
              <a:gd name="connsiteY3" fmla="*/ 6584365 h 6858000"/>
              <a:gd name="connsiteX4" fmla="*/ 7440138 w 7467600"/>
              <a:gd name="connsiteY4" fmla="*/ 6622648 h 6858000"/>
              <a:gd name="connsiteX5" fmla="*/ 7467600 w 7467600"/>
              <a:gd name="connsiteY5" fmla="*/ 6628217 h 6858000"/>
              <a:gd name="connsiteX6" fmla="*/ 7467600 w 7467600"/>
              <a:gd name="connsiteY6" fmla="*/ 6668575 h 6858000"/>
              <a:gd name="connsiteX7" fmla="*/ 7392322 w 7467600"/>
              <a:gd name="connsiteY7" fmla="*/ 6658238 h 6858000"/>
              <a:gd name="connsiteX8" fmla="*/ 7467600 w 7467600"/>
              <a:gd name="connsiteY8" fmla="*/ 6683873 h 6858000"/>
              <a:gd name="connsiteX9" fmla="*/ 7467600 w 7467600"/>
              <a:gd name="connsiteY9" fmla="*/ 6714215 h 6858000"/>
              <a:gd name="connsiteX10" fmla="*/ 7447383 w 7467600"/>
              <a:gd name="connsiteY10" fmla="*/ 6707202 h 6858000"/>
              <a:gd name="connsiteX11" fmla="*/ 7289862 w 7467600"/>
              <a:gd name="connsiteY11" fmla="*/ 6659827 h 6858000"/>
              <a:gd name="connsiteX12" fmla="*/ 7434024 w 7467600"/>
              <a:gd name="connsiteY12" fmla="*/ 6722130 h 6858000"/>
              <a:gd name="connsiteX13" fmla="*/ 7467600 w 7467600"/>
              <a:gd name="connsiteY13" fmla="*/ 6736157 h 6858000"/>
              <a:gd name="connsiteX14" fmla="*/ 7467600 w 7467600"/>
              <a:gd name="connsiteY14" fmla="*/ 6767913 h 6858000"/>
              <a:gd name="connsiteX15" fmla="*/ 7271814 w 7467600"/>
              <a:gd name="connsiteY15" fmla="*/ 6684601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7090188 w 7467600"/>
              <a:gd name="connsiteY21" fmla="*/ 6584365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61797 w 7467600"/>
              <a:gd name="connsiteY74" fmla="*/ 5419899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126431 w 7467600"/>
              <a:gd name="connsiteY88" fmla="*/ 5737872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6861797 w 7467600"/>
              <a:gd name="connsiteY101" fmla="*/ 5419899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7133363 w 7467600"/>
              <a:gd name="connsiteY125" fmla="*/ 5050246 h 6858000"/>
              <a:gd name="connsiteX126" fmla="*/ 7450656 w 7467600"/>
              <a:gd name="connsiteY126" fmla="*/ 5134750 h 6858000"/>
              <a:gd name="connsiteX127" fmla="*/ 7467600 w 7467600"/>
              <a:gd name="connsiteY127" fmla="*/ 5142496 h 6858000"/>
              <a:gd name="connsiteX128" fmla="*/ 7467600 w 7467600"/>
              <a:gd name="connsiteY128" fmla="*/ 5158623 h 6858000"/>
              <a:gd name="connsiteX129" fmla="*/ 7427076 w 7467600"/>
              <a:gd name="connsiteY129" fmla="*/ 5142684 h 6858000"/>
              <a:gd name="connsiteX130" fmla="*/ 7467600 w 7467600"/>
              <a:gd name="connsiteY130" fmla="*/ 5164774 h 6858000"/>
              <a:gd name="connsiteX131" fmla="*/ 7467600 w 7467600"/>
              <a:gd name="connsiteY131" fmla="*/ 5199146 h 6858000"/>
              <a:gd name="connsiteX132" fmla="*/ 7391022 w 7467600"/>
              <a:gd name="connsiteY132" fmla="*/ 5158141 h 6858000"/>
              <a:gd name="connsiteX133" fmla="*/ 7312201 w 7467600"/>
              <a:gd name="connsiteY133" fmla="*/ 5128278 h 6858000"/>
              <a:gd name="connsiteX134" fmla="*/ 7343603 w 7467600"/>
              <a:gd name="connsiteY134" fmla="*/ 5149746 h 6858000"/>
              <a:gd name="connsiteX135" fmla="*/ 7467600 w 7467600"/>
              <a:gd name="connsiteY135" fmla="*/ 5241225 h 6858000"/>
              <a:gd name="connsiteX136" fmla="*/ 7467600 w 7467600"/>
              <a:gd name="connsiteY136" fmla="*/ 5277736 h 6858000"/>
              <a:gd name="connsiteX137" fmla="*/ 7327465 w 7467600"/>
              <a:gd name="connsiteY137" fmla="*/ 5174181 h 6858000"/>
              <a:gd name="connsiteX138" fmla="*/ 7244057 w 7467600"/>
              <a:gd name="connsiteY138" fmla="*/ 5124233 h 6858000"/>
              <a:gd name="connsiteX139" fmla="*/ 7353035 w 7467600"/>
              <a:gd name="connsiteY139" fmla="*/ 5197318 h 6858000"/>
              <a:gd name="connsiteX140" fmla="*/ 7467600 w 7467600"/>
              <a:gd name="connsiteY140" fmla="*/ 5297634 h 6858000"/>
              <a:gd name="connsiteX141" fmla="*/ 7467600 w 7467600"/>
              <a:gd name="connsiteY141" fmla="*/ 5361850 h 6858000"/>
              <a:gd name="connsiteX142" fmla="*/ 7368569 w 7467600"/>
              <a:gd name="connsiteY142" fmla="*/ 5270182 h 6858000"/>
              <a:gd name="connsiteX143" fmla="*/ 7131946 w 7467600"/>
              <a:gd name="connsiteY143" fmla="*/ 5075653 h 6858000"/>
              <a:gd name="connsiteX144" fmla="*/ 7133363 w 7467600"/>
              <a:gd name="connsiteY144" fmla="*/ 5050246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7467600 w 7467600"/>
              <a:gd name="connsiteY834" fmla="*/ 163142 h 6858000"/>
              <a:gd name="connsiteX835" fmla="*/ 7467600 w 7467600"/>
              <a:gd name="connsiteY835" fmla="*/ 789215 h 6858000"/>
              <a:gd name="connsiteX836" fmla="*/ 7451412 w 7467600"/>
              <a:gd name="connsiteY836" fmla="*/ 799572 h 6858000"/>
              <a:gd name="connsiteX837" fmla="*/ 7419999 w 7467600"/>
              <a:gd name="connsiteY837" fmla="*/ 774360 h 6858000"/>
              <a:gd name="connsiteX838" fmla="*/ 7429067 w 7467600"/>
              <a:gd name="connsiteY838" fmla="*/ 402737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29067 w 7467600"/>
              <a:gd name="connsiteY844" fmla="*/ 402737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7429067 w 7467600"/>
              <a:gd name="connsiteY848" fmla="*/ 402737 h 6858000"/>
              <a:gd name="connsiteX849" fmla="*/ 5905192 w 7467600"/>
              <a:gd name="connsiteY849" fmla="*/ 163079 h 6858000"/>
              <a:gd name="connsiteX850" fmla="*/ 5865655 w 7467600"/>
              <a:gd name="connsiteY850" fmla="*/ 171901 h 6858000"/>
              <a:gd name="connsiteX851" fmla="*/ 5259740 w 7467600"/>
              <a:gd name="connsiteY851" fmla="*/ 257013 h 6858000"/>
              <a:gd name="connsiteX852" fmla="*/ 5208466 w 7467600"/>
              <a:gd name="connsiteY852" fmla="*/ 257550 h 6858000"/>
              <a:gd name="connsiteX853" fmla="*/ 4980204 w 7467600"/>
              <a:gd name="connsiteY853" fmla="*/ 271903 h 6858000"/>
              <a:gd name="connsiteX854" fmla="*/ 5068068 w 7467600"/>
              <a:gd name="connsiteY854" fmla="*/ 282244 h 6858000"/>
              <a:gd name="connsiteX855" fmla="*/ 5153231 w 7467600"/>
              <a:gd name="connsiteY855" fmla="*/ 292240 h 6858000"/>
              <a:gd name="connsiteX856" fmla="*/ 5426491 w 7467600"/>
              <a:gd name="connsiteY856" fmla="*/ 281128 h 6858000"/>
              <a:gd name="connsiteX857" fmla="*/ 5731212 w 7467600"/>
              <a:gd name="connsiteY857" fmla="*/ 231951 h 6858000"/>
              <a:gd name="connsiteX858" fmla="*/ 5905192 w 7467600"/>
              <a:gd name="connsiteY858" fmla="*/ 163079 h 6858000"/>
              <a:gd name="connsiteX859" fmla="*/ 5944437 w 7467600"/>
              <a:gd name="connsiteY859" fmla="*/ 113829 h 6858000"/>
              <a:gd name="connsiteX860" fmla="*/ 5825032 w 7467600"/>
              <a:gd name="connsiteY860" fmla="*/ 146405 h 6858000"/>
              <a:gd name="connsiteX861" fmla="*/ 4955599 w 7467600"/>
              <a:gd name="connsiteY861" fmla="*/ 247008 h 6858000"/>
              <a:gd name="connsiteX862" fmla="*/ 5210104 w 7467600"/>
              <a:gd name="connsiteY862" fmla="*/ 228123 h 6858000"/>
              <a:gd name="connsiteX863" fmla="*/ 5261015 w 7467600"/>
              <a:gd name="connsiteY863" fmla="*/ 227087 h 6858000"/>
              <a:gd name="connsiteX864" fmla="*/ 5861181 w 7467600"/>
              <a:gd name="connsiteY864" fmla="*/ 143093 h 6858000"/>
              <a:gd name="connsiteX865" fmla="*/ 5961252 w 7467600"/>
              <a:gd name="connsiteY865" fmla="*/ 114820 h 6858000"/>
              <a:gd name="connsiteX866" fmla="*/ 5944437 w 7467600"/>
              <a:gd name="connsiteY866" fmla="*/ 113829 h 6858000"/>
              <a:gd name="connsiteX867" fmla="*/ 3882765 w 7467600"/>
              <a:gd name="connsiteY867" fmla="*/ 0 h 6858000"/>
              <a:gd name="connsiteX868" fmla="*/ 3995099 w 7467600"/>
              <a:gd name="connsiteY868" fmla="*/ 0 h 6858000"/>
              <a:gd name="connsiteX869" fmla="*/ 4163818 w 7467600"/>
              <a:gd name="connsiteY869" fmla="*/ 234104 h 6858000"/>
              <a:gd name="connsiteX870" fmla="*/ 4172099 w 7467600"/>
              <a:gd name="connsiteY870" fmla="*/ 234207 h 6858000"/>
              <a:gd name="connsiteX871" fmla="*/ 4784282 w 7467600"/>
              <a:gd name="connsiteY871" fmla="*/ 276561 h 6858000"/>
              <a:gd name="connsiteX872" fmla="*/ 4801687 w 7467600"/>
              <a:gd name="connsiteY872" fmla="*/ 267764 h 6858000"/>
              <a:gd name="connsiteX873" fmla="*/ 6082788 w 7467600"/>
              <a:gd name="connsiteY873" fmla="*/ 64119 h 6858000"/>
              <a:gd name="connsiteX874" fmla="*/ 6099442 w 7467600"/>
              <a:gd name="connsiteY874" fmla="*/ 82568 h 6858000"/>
              <a:gd name="connsiteX875" fmla="*/ 4804137 w 7467600"/>
              <a:gd name="connsiteY875" fmla="*/ 320931 h 6858000"/>
              <a:gd name="connsiteX876" fmla="*/ 4227047 w 7467600"/>
              <a:gd name="connsiteY876" fmla="*/ 313415 h 6858000"/>
              <a:gd name="connsiteX877" fmla="*/ 4346041 w 7467600"/>
              <a:gd name="connsiteY877" fmla="*/ 456086 h 6858000"/>
              <a:gd name="connsiteX878" fmla="*/ 4870967 w 7467600"/>
              <a:gd name="connsiteY878" fmla="*/ 963061 h 6858000"/>
              <a:gd name="connsiteX879" fmla="*/ 4889647 w 7467600"/>
              <a:gd name="connsiteY879" fmla="*/ 957147 h 6858000"/>
              <a:gd name="connsiteX880" fmla="*/ 5422504 w 7467600"/>
              <a:gd name="connsiteY880" fmla="*/ 805191 h 6858000"/>
              <a:gd name="connsiteX881" fmla="*/ 6087656 w 7467600"/>
              <a:gd name="connsiteY881" fmla="*/ 826703 h 6858000"/>
              <a:gd name="connsiteX882" fmla="*/ 6058717 w 7467600"/>
              <a:gd name="connsiteY882" fmla="*/ 865992 h 6858000"/>
              <a:gd name="connsiteX883" fmla="*/ 4974153 w 7467600"/>
              <a:gd name="connsiteY883" fmla="*/ 1045456 h 6858000"/>
              <a:gd name="connsiteX884" fmla="*/ 5627835 w 7467600"/>
              <a:gd name="connsiteY884" fmla="*/ 1472077 h 6858000"/>
              <a:gd name="connsiteX885" fmla="*/ 5629817 w 7467600"/>
              <a:gd name="connsiteY885" fmla="*/ 1471412 h 6858000"/>
              <a:gd name="connsiteX886" fmla="*/ 5634124 w 7467600"/>
              <a:gd name="connsiteY886" fmla="*/ 1470572 h 6858000"/>
              <a:gd name="connsiteX887" fmla="*/ 5755832 w 7467600"/>
              <a:gd name="connsiteY887" fmla="*/ 1383886 h 6858000"/>
              <a:gd name="connsiteX888" fmla="*/ 6014186 w 7467600"/>
              <a:gd name="connsiteY888" fmla="*/ 1279799 h 6858000"/>
              <a:gd name="connsiteX889" fmla="*/ 6901619 w 7467600"/>
              <a:gd name="connsiteY889" fmla="*/ 1047874 h 6858000"/>
              <a:gd name="connsiteX890" fmla="*/ 6931566 w 7467600"/>
              <a:gd name="connsiteY890" fmla="*/ 1062034 h 6858000"/>
              <a:gd name="connsiteX891" fmla="*/ 5790982 w 7467600"/>
              <a:gd name="connsiteY891" fmla="*/ 1561380 h 6858000"/>
              <a:gd name="connsiteX892" fmla="*/ 6188971 w 7467600"/>
              <a:gd name="connsiteY892" fmla="*/ 1755168 h 6858000"/>
              <a:gd name="connsiteX893" fmla="*/ 6202446 w 7467600"/>
              <a:gd name="connsiteY893" fmla="*/ 1752268 h 6858000"/>
              <a:gd name="connsiteX894" fmla="*/ 7179560 w 7467600"/>
              <a:gd name="connsiteY894" fmla="*/ 1467551 h 6858000"/>
              <a:gd name="connsiteX895" fmla="*/ 7158730 w 7467600"/>
              <a:gd name="connsiteY895" fmla="*/ 1507835 h 6858000"/>
              <a:gd name="connsiteX896" fmla="*/ 6326959 w 7467600"/>
              <a:gd name="connsiteY896" fmla="*/ 1817686 h 6858000"/>
              <a:gd name="connsiteX897" fmla="*/ 6537433 w 7467600"/>
              <a:gd name="connsiteY897" fmla="*/ 1907790 h 6858000"/>
              <a:gd name="connsiteX898" fmla="*/ 6550221 w 7467600"/>
              <a:gd name="connsiteY898" fmla="*/ 1910729 h 6858000"/>
              <a:gd name="connsiteX899" fmla="*/ 6964438 w 7467600"/>
              <a:gd name="connsiteY899" fmla="*/ 2209505 h 6858000"/>
              <a:gd name="connsiteX900" fmla="*/ 7367862 w 7467600"/>
              <a:gd name="connsiteY900" fmla="*/ 2806833 h 6858000"/>
              <a:gd name="connsiteX901" fmla="*/ 7364329 w 7467600"/>
              <a:gd name="connsiteY901" fmla="*/ 2826907 h 6858000"/>
              <a:gd name="connsiteX902" fmla="*/ 7290545 w 7467600"/>
              <a:gd name="connsiteY902" fmla="*/ 2850663 h 6858000"/>
              <a:gd name="connsiteX903" fmla="*/ 6472036 w 7467600"/>
              <a:gd name="connsiteY903" fmla="*/ 1959003 h 6858000"/>
              <a:gd name="connsiteX904" fmla="*/ 5792897 w 7467600"/>
              <a:gd name="connsiteY904" fmla="*/ 1647747 h 6858000"/>
              <a:gd name="connsiteX905" fmla="*/ 5842751 w 7467600"/>
              <a:gd name="connsiteY905" fmla="*/ 1816112 h 6858000"/>
              <a:gd name="connsiteX906" fmla="*/ 5847424 w 7467600"/>
              <a:gd name="connsiteY906" fmla="*/ 1815776 h 6858000"/>
              <a:gd name="connsiteX907" fmla="*/ 6399821 w 7467600"/>
              <a:gd name="connsiteY907" fmla="*/ 2344799 h 6858000"/>
              <a:gd name="connsiteX908" fmla="*/ 6323232 w 7467600"/>
              <a:gd name="connsiteY908" fmla="*/ 2389634 h 6858000"/>
              <a:gd name="connsiteX909" fmla="*/ 5942958 w 7467600"/>
              <a:gd name="connsiteY909" fmla="*/ 2077708 h 6858000"/>
              <a:gd name="connsiteX910" fmla="*/ 5921559 w 7467600"/>
              <a:gd name="connsiteY910" fmla="*/ 2378596 h 6858000"/>
              <a:gd name="connsiteX911" fmla="*/ 5817651 w 7467600"/>
              <a:gd name="connsiteY911" fmla="*/ 3023919 h 6858000"/>
              <a:gd name="connsiteX912" fmla="*/ 5729634 w 7467600"/>
              <a:gd name="connsiteY912" fmla="*/ 3051849 h 6858000"/>
              <a:gd name="connsiteX913" fmla="*/ 5611018 w 7467600"/>
              <a:gd name="connsiteY913" fmla="*/ 2316769 h 6858000"/>
              <a:gd name="connsiteX914" fmla="*/ 5687608 w 7467600"/>
              <a:gd name="connsiteY914" fmla="*/ 2039972 h 6858000"/>
              <a:gd name="connsiteX915" fmla="*/ 5657554 w 7467600"/>
              <a:gd name="connsiteY915" fmla="*/ 1576445 h 6858000"/>
              <a:gd name="connsiteX916" fmla="*/ 5150475 w 7467600"/>
              <a:gd name="connsiteY916" fmla="*/ 1274012 h 6858000"/>
              <a:gd name="connsiteX917" fmla="*/ 5349142 w 7467600"/>
              <a:gd name="connsiteY917" fmla="*/ 2204405 h 6858000"/>
              <a:gd name="connsiteX918" fmla="*/ 5262214 w 7467600"/>
              <a:gd name="connsiteY918" fmla="*/ 2233836 h 6858000"/>
              <a:gd name="connsiteX919" fmla="*/ 4981539 w 7467600"/>
              <a:gd name="connsiteY919" fmla="*/ 1542201 h 6858000"/>
              <a:gd name="connsiteX920" fmla="*/ 4958461 w 7467600"/>
              <a:gd name="connsiteY920" fmla="*/ 1136957 h 6858000"/>
              <a:gd name="connsiteX921" fmla="*/ 4655015 w 7467600"/>
              <a:gd name="connsiteY921" fmla="*/ 891426 h 6858000"/>
              <a:gd name="connsiteX922" fmla="*/ 4348002 w 7467600"/>
              <a:gd name="connsiteY922" fmla="*/ 2205895 h 6858000"/>
              <a:gd name="connsiteX923" fmla="*/ 4262250 w 7467600"/>
              <a:gd name="connsiteY923" fmla="*/ 2219972 h 6858000"/>
              <a:gd name="connsiteX924" fmla="*/ 4550611 w 7467600"/>
              <a:gd name="connsiteY924" fmla="*/ 817540 h 6858000"/>
              <a:gd name="connsiteX925" fmla="*/ 4564418 w 7467600"/>
              <a:gd name="connsiteY925" fmla="*/ 808293 h 6858000"/>
              <a:gd name="connsiteX926" fmla="*/ 4266388 w 7467600"/>
              <a:gd name="connsiteY926" fmla="*/ 500083 h 6858000"/>
              <a:gd name="connsiteX927" fmla="*/ 4032842 w 7467600"/>
              <a:gd name="connsiteY927" fmla="*/ 211809 h 6858000"/>
              <a:gd name="connsiteX928" fmla="*/ 3882765 w 7467600"/>
              <a:gd name="connsiteY928" fmla="*/ 0 h 6858000"/>
              <a:gd name="connsiteX929" fmla="*/ 3721337 w 7467600"/>
              <a:gd name="connsiteY929" fmla="*/ 0 h 6858000"/>
              <a:gd name="connsiteX930" fmla="*/ 3797544 w 7467600"/>
              <a:gd name="connsiteY930" fmla="*/ 0 h 6858000"/>
              <a:gd name="connsiteX931" fmla="*/ 3775734 w 7467600"/>
              <a:gd name="connsiteY931" fmla="*/ 95131 h 6858000"/>
              <a:gd name="connsiteX932" fmla="*/ 3724807 w 7467600"/>
              <a:gd name="connsiteY932" fmla="*/ 272257 h 6858000"/>
              <a:gd name="connsiteX933" fmla="*/ 3726844 w 7467600"/>
              <a:gd name="connsiteY933" fmla="*/ 282988 h 6858000"/>
              <a:gd name="connsiteX934" fmla="*/ 3742664 w 7467600"/>
              <a:gd name="connsiteY934" fmla="*/ 279918 h 6858000"/>
              <a:gd name="connsiteX935" fmla="*/ 4103910 w 7467600"/>
              <a:gd name="connsiteY935" fmla="*/ 1161917 h 6858000"/>
              <a:gd name="connsiteX936" fmla="*/ 4020269 w 7467600"/>
              <a:gd name="connsiteY936" fmla="*/ 1200406 h 6858000"/>
              <a:gd name="connsiteX937" fmla="*/ 3674882 w 7467600"/>
              <a:gd name="connsiteY937" fmla="*/ 488524 h 6858000"/>
              <a:gd name="connsiteX938" fmla="*/ 3132682 w 7467600"/>
              <a:gd name="connsiteY938" fmla="*/ 1072284 h 6858000"/>
              <a:gd name="connsiteX939" fmla="*/ 2716346 w 7467600"/>
              <a:gd name="connsiteY939" fmla="*/ 1276376 h 6858000"/>
              <a:gd name="connsiteX940" fmla="*/ 2716772 w 7467600"/>
              <a:gd name="connsiteY940" fmla="*/ 1255462 h 6858000"/>
              <a:gd name="connsiteX941" fmla="*/ 3471096 w 7467600"/>
              <a:gd name="connsiteY941" fmla="*/ 437072 h 6858000"/>
              <a:gd name="connsiteX942" fmla="*/ 3639057 w 7467600"/>
              <a:gd name="connsiteY942" fmla="*/ 286334 h 6858000"/>
              <a:gd name="connsiteX943" fmla="*/ 3640309 w 7467600"/>
              <a:gd name="connsiteY943" fmla="*/ 284664 h 6858000"/>
              <a:gd name="connsiteX944" fmla="*/ 3646022 w 7467600"/>
              <a:gd name="connsiteY944" fmla="*/ 276711 h 6858000"/>
              <a:gd name="connsiteX945" fmla="*/ 3707943 w 7467600"/>
              <a:gd name="connsiteY945" fmla="*/ 65958 h 6858000"/>
              <a:gd name="connsiteX946" fmla="*/ 3721337 w 7467600"/>
              <a:gd name="connsiteY946" fmla="*/ 0 h 6858000"/>
              <a:gd name="connsiteX947" fmla="*/ 2867960 w 7467600"/>
              <a:gd name="connsiteY947" fmla="*/ 0 h 6858000"/>
              <a:gd name="connsiteX948" fmla="*/ 2926351 w 7467600"/>
              <a:gd name="connsiteY948" fmla="*/ 0 h 6858000"/>
              <a:gd name="connsiteX949" fmla="*/ 2902823 w 7467600"/>
              <a:gd name="connsiteY949" fmla="*/ 262929 h 6858000"/>
              <a:gd name="connsiteX950" fmla="*/ 2940663 w 7467600"/>
              <a:gd name="connsiteY950" fmla="*/ 140884 h 6858000"/>
              <a:gd name="connsiteX951" fmla="*/ 2947039 w 7467600"/>
              <a:gd name="connsiteY951" fmla="*/ 122524 h 6858000"/>
              <a:gd name="connsiteX952" fmla="*/ 2984316 w 7467600"/>
              <a:gd name="connsiteY952" fmla="*/ 0 h 6858000"/>
              <a:gd name="connsiteX953" fmla="*/ 3016114 w 7467600"/>
              <a:gd name="connsiteY953" fmla="*/ 0 h 6858000"/>
              <a:gd name="connsiteX954" fmla="*/ 2979949 w 7467600"/>
              <a:gd name="connsiteY954" fmla="*/ 119274 h 6858000"/>
              <a:gd name="connsiteX955" fmla="*/ 3023879 w 7467600"/>
              <a:gd name="connsiteY955" fmla="*/ 0 h 6858000"/>
              <a:gd name="connsiteX956" fmla="*/ 3105400 w 7467600"/>
              <a:gd name="connsiteY956" fmla="*/ 0 h 6858000"/>
              <a:gd name="connsiteX957" fmla="*/ 3094669 w 7467600"/>
              <a:gd name="connsiteY957" fmla="*/ 30308 h 6858000"/>
              <a:gd name="connsiteX958" fmla="*/ 2901945 w 7467600"/>
              <a:gd name="connsiteY958" fmla="*/ 466538 h 6858000"/>
              <a:gd name="connsiteX959" fmla="*/ 2815209 w 7467600"/>
              <a:gd name="connsiteY959" fmla="*/ 497361 h 6858000"/>
              <a:gd name="connsiteX960" fmla="*/ 2844845 w 7467600"/>
              <a:gd name="connsiteY960" fmla="*/ 127638 h 6858000"/>
              <a:gd name="connsiteX961" fmla="*/ 2867960 w 7467600"/>
              <a:gd name="connsiteY961" fmla="*/ 0 h 6858000"/>
              <a:gd name="connsiteX962" fmla="*/ 1057230 w 7467600"/>
              <a:gd name="connsiteY962" fmla="*/ 0 h 6858000"/>
              <a:gd name="connsiteX963" fmla="*/ 1111003 w 7467600"/>
              <a:gd name="connsiteY963" fmla="*/ 0 h 6858000"/>
              <a:gd name="connsiteX964" fmla="*/ 1125553 w 7467600"/>
              <a:gd name="connsiteY964" fmla="*/ 52588 h 6858000"/>
              <a:gd name="connsiteX965" fmla="*/ 1304276 w 7467600"/>
              <a:gd name="connsiteY965" fmla="*/ 476275 h 6858000"/>
              <a:gd name="connsiteX966" fmla="*/ 1492066 w 7467600"/>
              <a:gd name="connsiteY966" fmla="*/ 886333 h 6858000"/>
              <a:gd name="connsiteX967" fmla="*/ 1423698 w 7467600"/>
              <a:gd name="connsiteY967" fmla="*/ 710817 h 6858000"/>
              <a:gd name="connsiteX968" fmla="*/ 1357609 w 7467600"/>
              <a:gd name="connsiteY968" fmla="*/ 532892 h 6858000"/>
              <a:gd name="connsiteX969" fmla="*/ 1309550 w 7467600"/>
              <a:gd name="connsiteY969" fmla="*/ 374031 h 6858000"/>
              <a:gd name="connsiteX970" fmla="*/ 1193673 w 7467600"/>
              <a:gd name="connsiteY970" fmla="*/ 49533 h 6858000"/>
              <a:gd name="connsiteX971" fmla="*/ 1164391 w 7467600"/>
              <a:gd name="connsiteY971" fmla="*/ 0 h 6858000"/>
              <a:gd name="connsiteX972" fmla="*/ 1200666 w 7467600"/>
              <a:gd name="connsiteY972" fmla="*/ 0 h 6858000"/>
              <a:gd name="connsiteX973" fmla="*/ 1223408 w 7467600"/>
              <a:gd name="connsiteY973" fmla="*/ 38996 h 6858000"/>
              <a:gd name="connsiteX974" fmla="*/ 1339635 w 7467600"/>
              <a:gd name="connsiteY974" fmla="*/ 365517 h 6858000"/>
              <a:gd name="connsiteX975" fmla="*/ 1387469 w 7467600"/>
              <a:gd name="connsiteY975" fmla="*/ 523079 h 6858000"/>
              <a:gd name="connsiteX976" fmla="*/ 1452685 w 7467600"/>
              <a:gd name="connsiteY976" fmla="*/ 699806 h 6858000"/>
              <a:gd name="connsiteX977" fmla="*/ 1492092 w 7467600"/>
              <a:gd name="connsiteY977" fmla="*/ 800424 h 6858000"/>
              <a:gd name="connsiteX978" fmla="*/ 1455302 w 7467600"/>
              <a:gd name="connsiteY978" fmla="*/ 632913 h 6858000"/>
              <a:gd name="connsiteX979" fmla="*/ 1222336 w 7467600"/>
              <a:gd name="connsiteY979" fmla="*/ 9480 h 6858000"/>
              <a:gd name="connsiteX980" fmla="*/ 1214634 w 7467600"/>
              <a:gd name="connsiteY980" fmla="*/ 0 h 6858000"/>
              <a:gd name="connsiteX981" fmla="*/ 1289827 w 7467600"/>
              <a:gd name="connsiteY981" fmla="*/ 0 h 6858000"/>
              <a:gd name="connsiteX982" fmla="*/ 1321076 w 7467600"/>
              <a:gd name="connsiteY982" fmla="*/ 59722 h 6858000"/>
              <a:gd name="connsiteX983" fmla="*/ 1512579 w 7467600"/>
              <a:gd name="connsiteY983" fmla="*/ 626441 h 6858000"/>
              <a:gd name="connsiteX984" fmla="*/ 1506076 w 7467600"/>
              <a:gd name="connsiteY984" fmla="*/ 1089289 h 6858000"/>
              <a:gd name="connsiteX985" fmla="*/ 1486346 w 7467600"/>
              <a:gd name="connsiteY985" fmla="*/ 1079919 h 6858000"/>
              <a:gd name="connsiteX986" fmla="*/ 1070511 w 7467600"/>
              <a:gd name="connsiteY986" fmla="*/ 48609 h 6858000"/>
              <a:gd name="connsiteX987" fmla="*/ 1057230 w 7467600"/>
              <a:gd name="connsiteY987" fmla="*/ 0 h 6858000"/>
              <a:gd name="connsiteX988" fmla="*/ 43151 w 7467600"/>
              <a:gd name="connsiteY988" fmla="*/ 0 h 6858000"/>
              <a:gd name="connsiteX989" fmla="*/ 95283 w 7467600"/>
              <a:gd name="connsiteY989" fmla="*/ 0 h 6858000"/>
              <a:gd name="connsiteX990" fmla="*/ 300708 w 7467600"/>
              <a:gd name="connsiteY990" fmla="*/ 154571 h 6858000"/>
              <a:gd name="connsiteX991" fmla="*/ 530414 w 7467600"/>
              <a:gd name="connsiteY991" fmla="*/ 354673 h 6858000"/>
              <a:gd name="connsiteX992" fmla="*/ 333785 w 7467600"/>
              <a:gd name="connsiteY992" fmla="*/ 161564 h 6858000"/>
              <a:gd name="connsiteX993" fmla="*/ 147005 w 7467600"/>
              <a:gd name="connsiteY993" fmla="*/ 0 h 6858000"/>
              <a:gd name="connsiteX994" fmla="*/ 272509 w 7467600"/>
              <a:gd name="connsiteY994" fmla="*/ 0 h 6858000"/>
              <a:gd name="connsiteX995" fmla="*/ 326276 w 7467600"/>
              <a:gd name="connsiteY995" fmla="*/ 45847 h 6858000"/>
              <a:gd name="connsiteX996" fmla="*/ 823759 w 7467600"/>
              <a:gd name="connsiteY996" fmla="*/ 574145 h 6858000"/>
              <a:gd name="connsiteX997" fmla="*/ 811254 w 7467600"/>
              <a:gd name="connsiteY997" fmla="*/ 665546 h 6858000"/>
              <a:gd name="connsiteX998" fmla="*/ 154042 w 7467600"/>
              <a:gd name="connsiteY998" fmla="*/ 261522 h 6858000"/>
              <a:gd name="connsiteX999" fmla="*/ 13550 w 7467600"/>
              <a:gd name="connsiteY999" fmla="*/ 158423 h 6858000"/>
              <a:gd name="connsiteX1000" fmla="*/ 0 w 7467600"/>
              <a:gd name="connsiteY1000" fmla="*/ 146618 h 6858000"/>
              <a:gd name="connsiteX1001" fmla="*/ 0 w 7467600"/>
              <a:gd name="connsiteY1001" fmla="*/ 59161 h 6858000"/>
              <a:gd name="connsiteX1002" fmla="*/ 45427 w 7467600"/>
              <a:gd name="connsiteY1002" fmla="*/ 101078 h 6858000"/>
              <a:gd name="connsiteX1003" fmla="*/ 630103 w 7467600"/>
              <a:gd name="connsiteY1003" fmla="*/ 485885 h 6858000"/>
              <a:gd name="connsiteX1004" fmla="*/ 532040 w 7467600"/>
              <a:gd name="connsiteY1004" fmla="*/ 399359 h 6858000"/>
              <a:gd name="connsiteX1005" fmla="*/ 517618 w 7467600"/>
              <a:gd name="connsiteY1005" fmla="*/ 385726 h 6858000"/>
              <a:gd name="connsiteX1006" fmla="*/ 285074 w 7467600"/>
              <a:gd name="connsiteY1006" fmla="*/ 182755 h 6858000"/>
              <a:gd name="connsiteX1007" fmla="*/ 43151 w 7467600"/>
              <a:gd name="connsiteY100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19999 w 7467600"/>
              <a:gd name="connsiteY844" fmla="*/ 774360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5905192 w 7467600"/>
              <a:gd name="connsiteY848" fmla="*/ 163079 h 6858000"/>
              <a:gd name="connsiteX849" fmla="*/ 5865655 w 7467600"/>
              <a:gd name="connsiteY849" fmla="*/ 171901 h 6858000"/>
              <a:gd name="connsiteX850" fmla="*/ 5259740 w 7467600"/>
              <a:gd name="connsiteY850" fmla="*/ 257013 h 6858000"/>
              <a:gd name="connsiteX851" fmla="*/ 5208466 w 7467600"/>
              <a:gd name="connsiteY851" fmla="*/ 257550 h 6858000"/>
              <a:gd name="connsiteX852" fmla="*/ 4980204 w 7467600"/>
              <a:gd name="connsiteY852" fmla="*/ 271903 h 6858000"/>
              <a:gd name="connsiteX853" fmla="*/ 5068068 w 7467600"/>
              <a:gd name="connsiteY853" fmla="*/ 282244 h 6858000"/>
              <a:gd name="connsiteX854" fmla="*/ 5153231 w 7467600"/>
              <a:gd name="connsiteY854" fmla="*/ 292240 h 6858000"/>
              <a:gd name="connsiteX855" fmla="*/ 5426491 w 7467600"/>
              <a:gd name="connsiteY855" fmla="*/ 281128 h 6858000"/>
              <a:gd name="connsiteX856" fmla="*/ 5731212 w 7467600"/>
              <a:gd name="connsiteY856" fmla="*/ 231951 h 6858000"/>
              <a:gd name="connsiteX857" fmla="*/ 5905192 w 7467600"/>
              <a:gd name="connsiteY857" fmla="*/ 163079 h 6858000"/>
              <a:gd name="connsiteX858" fmla="*/ 5944437 w 7467600"/>
              <a:gd name="connsiteY858" fmla="*/ 113829 h 6858000"/>
              <a:gd name="connsiteX859" fmla="*/ 5825032 w 7467600"/>
              <a:gd name="connsiteY859" fmla="*/ 146405 h 6858000"/>
              <a:gd name="connsiteX860" fmla="*/ 4955599 w 7467600"/>
              <a:gd name="connsiteY860" fmla="*/ 247008 h 6858000"/>
              <a:gd name="connsiteX861" fmla="*/ 5210104 w 7467600"/>
              <a:gd name="connsiteY861" fmla="*/ 228123 h 6858000"/>
              <a:gd name="connsiteX862" fmla="*/ 5261015 w 7467600"/>
              <a:gd name="connsiteY862" fmla="*/ 227087 h 6858000"/>
              <a:gd name="connsiteX863" fmla="*/ 5861181 w 7467600"/>
              <a:gd name="connsiteY863" fmla="*/ 143093 h 6858000"/>
              <a:gd name="connsiteX864" fmla="*/ 5961252 w 7467600"/>
              <a:gd name="connsiteY864" fmla="*/ 114820 h 6858000"/>
              <a:gd name="connsiteX865" fmla="*/ 5944437 w 7467600"/>
              <a:gd name="connsiteY865" fmla="*/ 113829 h 6858000"/>
              <a:gd name="connsiteX866" fmla="*/ 3882765 w 7467600"/>
              <a:gd name="connsiteY866" fmla="*/ 0 h 6858000"/>
              <a:gd name="connsiteX867" fmla="*/ 3995099 w 7467600"/>
              <a:gd name="connsiteY867" fmla="*/ 0 h 6858000"/>
              <a:gd name="connsiteX868" fmla="*/ 4163818 w 7467600"/>
              <a:gd name="connsiteY868" fmla="*/ 234104 h 6858000"/>
              <a:gd name="connsiteX869" fmla="*/ 4172099 w 7467600"/>
              <a:gd name="connsiteY869" fmla="*/ 234207 h 6858000"/>
              <a:gd name="connsiteX870" fmla="*/ 4784282 w 7467600"/>
              <a:gd name="connsiteY870" fmla="*/ 276561 h 6858000"/>
              <a:gd name="connsiteX871" fmla="*/ 4801687 w 7467600"/>
              <a:gd name="connsiteY871" fmla="*/ 267764 h 6858000"/>
              <a:gd name="connsiteX872" fmla="*/ 6082788 w 7467600"/>
              <a:gd name="connsiteY872" fmla="*/ 64119 h 6858000"/>
              <a:gd name="connsiteX873" fmla="*/ 6099442 w 7467600"/>
              <a:gd name="connsiteY873" fmla="*/ 82568 h 6858000"/>
              <a:gd name="connsiteX874" fmla="*/ 4804137 w 7467600"/>
              <a:gd name="connsiteY874" fmla="*/ 320931 h 6858000"/>
              <a:gd name="connsiteX875" fmla="*/ 4227047 w 7467600"/>
              <a:gd name="connsiteY875" fmla="*/ 313415 h 6858000"/>
              <a:gd name="connsiteX876" fmla="*/ 4346041 w 7467600"/>
              <a:gd name="connsiteY876" fmla="*/ 456086 h 6858000"/>
              <a:gd name="connsiteX877" fmla="*/ 4870967 w 7467600"/>
              <a:gd name="connsiteY877" fmla="*/ 963061 h 6858000"/>
              <a:gd name="connsiteX878" fmla="*/ 4889647 w 7467600"/>
              <a:gd name="connsiteY878" fmla="*/ 957147 h 6858000"/>
              <a:gd name="connsiteX879" fmla="*/ 5422504 w 7467600"/>
              <a:gd name="connsiteY879" fmla="*/ 805191 h 6858000"/>
              <a:gd name="connsiteX880" fmla="*/ 6087656 w 7467600"/>
              <a:gd name="connsiteY880" fmla="*/ 826703 h 6858000"/>
              <a:gd name="connsiteX881" fmla="*/ 6058717 w 7467600"/>
              <a:gd name="connsiteY881" fmla="*/ 865992 h 6858000"/>
              <a:gd name="connsiteX882" fmla="*/ 4974153 w 7467600"/>
              <a:gd name="connsiteY882" fmla="*/ 1045456 h 6858000"/>
              <a:gd name="connsiteX883" fmla="*/ 5627835 w 7467600"/>
              <a:gd name="connsiteY883" fmla="*/ 1472077 h 6858000"/>
              <a:gd name="connsiteX884" fmla="*/ 5629817 w 7467600"/>
              <a:gd name="connsiteY884" fmla="*/ 1471412 h 6858000"/>
              <a:gd name="connsiteX885" fmla="*/ 5634124 w 7467600"/>
              <a:gd name="connsiteY885" fmla="*/ 1470572 h 6858000"/>
              <a:gd name="connsiteX886" fmla="*/ 5755832 w 7467600"/>
              <a:gd name="connsiteY886" fmla="*/ 1383886 h 6858000"/>
              <a:gd name="connsiteX887" fmla="*/ 6014186 w 7467600"/>
              <a:gd name="connsiteY887" fmla="*/ 1279799 h 6858000"/>
              <a:gd name="connsiteX888" fmla="*/ 6901619 w 7467600"/>
              <a:gd name="connsiteY888" fmla="*/ 1047874 h 6858000"/>
              <a:gd name="connsiteX889" fmla="*/ 6931566 w 7467600"/>
              <a:gd name="connsiteY889" fmla="*/ 1062034 h 6858000"/>
              <a:gd name="connsiteX890" fmla="*/ 5790982 w 7467600"/>
              <a:gd name="connsiteY890" fmla="*/ 1561380 h 6858000"/>
              <a:gd name="connsiteX891" fmla="*/ 6188971 w 7467600"/>
              <a:gd name="connsiteY891" fmla="*/ 1755168 h 6858000"/>
              <a:gd name="connsiteX892" fmla="*/ 6202446 w 7467600"/>
              <a:gd name="connsiteY892" fmla="*/ 1752268 h 6858000"/>
              <a:gd name="connsiteX893" fmla="*/ 7179560 w 7467600"/>
              <a:gd name="connsiteY893" fmla="*/ 1467551 h 6858000"/>
              <a:gd name="connsiteX894" fmla="*/ 7158730 w 7467600"/>
              <a:gd name="connsiteY894" fmla="*/ 1507835 h 6858000"/>
              <a:gd name="connsiteX895" fmla="*/ 6326959 w 7467600"/>
              <a:gd name="connsiteY895" fmla="*/ 1817686 h 6858000"/>
              <a:gd name="connsiteX896" fmla="*/ 6537433 w 7467600"/>
              <a:gd name="connsiteY896" fmla="*/ 1907790 h 6858000"/>
              <a:gd name="connsiteX897" fmla="*/ 6550221 w 7467600"/>
              <a:gd name="connsiteY897" fmla="*/ 1910729 h 6858000"/>
              <a:gd name="connsiteX898" fmla="*/ 6964438 w 7467600"/>
              <a:gd name="connsiteY898" fmla="*/ 2209505 h 6858000"/>
              <a:gd name="connsiteX899" fmla="*/ 7367862 w 7467600"/>
              <a:gd name="connsiteY899" fmla="*/ 2806833 h 6858000"/>
              <a:gd name="connsiteX900" fmla="*/ 7364329 w 7467600"/>
              <a:gd name="connsiteY900" fmla="*/ 2826907 h 6858000"/>
              <a:gd name="connsiteX901" fmla="*/ 7290545 w 7467600"/>
              <a:gd name="connsiteY901" fmla="*/ 2850663 h 6858000"/>
              <a:gd name="connsiteX902" fmla="*/ 6472036 w 7467600"/>
              <a:gd name="connsiteY902" fmla="*/ 1959003 h 6858000"/>
              <a:gd name="connsiteX903" fmla="*/ 5792897 w 7467600"/>
              <a:gd name="connsiteY903" fmla="*/ 1647747 h 6858000"/>
              <a:gd name="connsiteX904" fmla="*/ 5842751 w 7467600"/>
              <a:gd name="connsiteY904" fmla="*/ 1816112 h 6858000"/>
              <a:gd name="connsiteX905" fmla="*/ 5847424 w 7467600"/>
              <a:gd name="connsiteY905" fmla="*/ 1815776 h 6858000"/>
              <a:gd name="connsiteX906" fmla="*/ 6399821 w 7467600"/>
              <a:gd name="connsiteY906" fmla="*/ 2344799 h 6858000"/>
              <a:gd name="connsiteX907" fmla="*/ 6323232 w 7467600"/>
              <a:gd name="connsiteY907" fmla="*/ 2389634 h 6858000"/>
              <a:gd name="connsiteX908" fmla="*/ 5942958 w 7467600"/>
              <a:gd name="connsiteY908" fmla="*/ 2077708 h 6858000"/>
              <a:gd name="connsiteX909" fmla="*/ 5921559 w 7467600"/>
              <a:gd name="connsiteY909" fmla="*/ 2378596 h 6858000"/>
              <a:gd name="connsiteX910" fmla="*/ 5817651 w 7467600"/>
              <a:gd name="connsiteY910" fmla="*/ 3023919 h 6858000"/>
              <a:gd name="connsiteX911" fmla="*/ 5729634 w 7467600"/>
              <a:gd name="connsiteY911" fmla="*/ 3051849 h 6858000"/>
              <a:gd name="connsiteX912" fmla="*/ 5611018 w 7467600"/>
              <a:gd name="connsiteY912" fmla="*/ 2316769 h 6858000"/>
              <a:gd name="connsiteX913" fmla="*/ 5687608 w 7467600"/>
              <a:gd name="connsiteY913" fmla="*/ 2039972 h 6858000"/>
              <a:gd name="connsiteX914" fmla="*/ 5657554 w 7467600"/>
              <a:gd name="connsiteY914" fmla="*/ 1576445 h 6858000"/>
              <a:gd name="connsiteX915" fmla="*/ 5150475 w 7467600"/>
              <a:gd name="connsiteY915" fmla="*/ 1274012 h 6858000"/>
              <a:gd name="connsiteX916" fmla="*/ 5349142 w 7467600"/>
              <a:gd name="connsiteY916" fmla="*/ 2204405 h 6858000"/>
              <a:gd name="connsiteX917" fmla="*/ 5262214 w 7467600"/>
              <a:gd name="connsiteY917" fmla="*/ 2233836 h 6858000"/>
              <a:gd name="connsiteX918" fmla="*/ 4981539 w 7467600"/>
              <a:gd name="connsiteY918" fmla="*/ 1542201 h 6858000"/>
              <a:gd name="connsiteX919" fmla="*/ 4958461 w 7467600"/>
              <a:gd name="connsiteY919" fmla="*/ 1136957 h 6858000"/>
              <a:gd name="connsiteX920" fmla="*/ 4655015 w 7467600"/>
              <a:gd name="connsiteY920" fmla="*/ 891426 h 6858000"/>
              <a:gd name="connsiteX921" fmla="*/ 4348002 w 7467600"/>
              <a:gd name="connsiteY921" fmla="*/ 2205895 h 6858000"/>
              <a:gd name="connsiteX922" fmla="*/ 4262250 w 7467600"/>
              <a:gd name="connsiteY922" fmla="*/ 2219972 h 6858000"/>
              <a:gd name="connsiteX923" fmla="*/ 4550611 w 7467600"/>
              <a:gd name="connsiteY923" fmla="*/ 817540 h 6858000"/>
              <a:gd name="connsiteX924" fmla="*/ 4564418 w 7467600"/>
              <a:gd name="connsiteY924" fmla="*/ 808293 h 6858000"/>
              <a:gd name="connsiteX925" fmla="*/ 4266388 w 7467600"/>
              <a:gd name="connsiteY925" fmla="*/ 500083 h 6858000"/>
              <a:gd name="connsiteX926" fmla="*/ 4032842 w 7467600"/>
              <a:gd name="connsiteY926" fmla="*/ 211809 h 6858000"/>
              <a:gd name="connsiteX927" fmla="*/ 3882765 w 7467600"/>
              <a:gd name="connsiteY927" fmla="*/ 0 h 6858000"/>
              <a:gd name="connsiteX928" fmla="*/ 3721337 w 7467600"/>
              <a:gd name="connsiteY928" fmla="*/ 0 h 6858000"/>
              <a:gd name="connsiteX929" fmla="*/ 3797544 w 7467600"/>
              <a:gd name="connsiteY929" fmla="*/ 0 h 6858000"/>
              <a:gd name="connsiteX930" fmla="*/ 3775734 w 7467600"/>
              <a:gd name="connsiteY930" fmla="*/ 95131 h 6858000"/>
              <a:gd name="connsiteX931" fmla="*/ 3724807 w 7467600"/>
              <a:gd name="connsiteY931" fmla="*/ 272257 h 6858000"/>
              <a:gd name="connsiteX932" fmla="*/ 3726844 w 7467600"/>
              <a:gd name="connsiteY932" fmla="*/ 282988 h 6858000"/>
              <a:gd name="connsiteX933" fmla="*/ 3742664 w 7467600"/>
              <a:gd name="connsiteY933" fmla="*/ 279918 h 6858000"/>
              <a:gd name="connsiteX934" fmla="*/ 4103910 w 7467600"/>
              <a:gd name="connsiteY934" fmla="*/ 1161917 h 6858000"/>
              <a:gd name="connsiteX935" fmla="*/ 4020269 w 7467600"/>
              <a:gd name="connsiteY935" fmla="*/ 1200406 h 6858000"/>
              <a:gd name="connsiteX936" fmla="*/ 3674882 w 7467600"/>
              <a:gd name="connsiteY936" fmla="*/ 488524 h 6858000"/>
              <a:gd name="connsiteX937" fmla="*/ 3132682 w 7467600"/>
              <a:gd name="connsiteY937" fmla="*/ 1072284 h 6858000"/>
              <a:gd name="connsiteX938" fmla="*/ 2716346 w 7467600"/>
              <a:gd name="connsiteY938" fmla="*/ 1276376 h 6858000"/>
              <a:gd name="connsiteX939" fmla="*/ 2716772 w 7467600"/>
              <a:gd name="connsiteY939" fmla="*/ 1255462 h 6858000"/>
              <a:gd name="connsiteX940" fmla="*/ 3471096 w 7467600"/>
              <a:gd name="connsiteY940" fmla="*/ 437072 h 6858000"/>
              <a:gd name="connsiteX941" fmla="*/ 3639057 w 7467600"/>
              <a:gd name="connsiteY941" fmla="*/ 286334 h 6858000"/>
              <a:gd name="connsiteX942" fmla="*/ 3640309 w 7467600"/>
              <a:gd name="connsiteY942" fmla="*/ 284664 h 6858000"/>
              <a:gd name="connsiteX943" fmla="*/ 3646022 w 7467600"/>
              <a:gd name="connsiteY943" fmla="*/ 276711 h 6858000"/>
              <a:gd name="connsiteX944" fmla="*/ 3707943 w 7467600"/>
              <a:gd name="connsiteY944" fmla="*/ 65958 h 6858000"/>
              <a:gd name="connsiteX945" fmla="*/ 3721337 w 7467600"/>
              <a:gd name="connsiteY945" fmla="*/ 0 h 6858000"/>
              <a:gd name="connsiteX946" fmla="*/ 2867960 w 7467600"/>
              <a:gd name="connsiteY946" fmla="*/ 0 h 6858000"/>
              <a:gd name="connsiteX947" fmla="*/ 2926351 w 7467600"/>
              <a:gd name="connsiteY947" fmla="*/ 0 h 6858000"/>
              <a:gd name="connsiteX948" fmla="*/ 2902823 w 7467600"/>
              <a:gd name="connsiteY948" fmla="*/ 262929 h 6858000"/>
              <a:gd name="connsiteX949" fmla="*/ 2940663 w 7467600"/>
              <a:gd name="connsiteY949" fmla="*/ 140884 h 6858000"/>
              <a:gd name="connsiteX950" fmla="*/ 2947039 w 7467600"/>
              <a:gd name="connsiteY950" fmla="*/ 122524 h 6858000"/>
              <a:gd name="connsiteX951" fmla="*/ 2984316 w 7467600"/>
              <a:gd name="connsiteY951" fmla="*/ 0 h 6858000"/>
              <a:gd name="connsiteX952" fmla="*/ 3016114 w 7467600"/>
              <a:gd name="connsiteY952" fmla="*/ 0 h 6858000"/>
              <a:gd name="connsiteX953" fmla="*/ 2979949 w 7467600"/>
              <a:gd name="connsiteY953" fmla="*/ 119274 h 6858000"/>
              <a:gd name="connsiteX954" fmla="*/ 3023879 w 7467600"/>
              <a:gd name="connsiteY954" fmla="*/ 0 h 6858000"/>
              <a:gd name="connsiteX955" fmla="*/ 3105400 w 7467600"/>
              <a:gd name="connsiteY955" fmla="*/ 0 h 6858000"/>
              <a:gd name="connsiteX956" fmla="*/ 3094669 w 7467600"/>
              <a:gd name="connsiteY956" fmla="*/ 30308 h 6858000"/>
              <a:gd name="connsiteX957" fmla="*/ 2901945 w 7467600"/>
              <a:gd name="connsiteY957" fmla="*/ 466538 h 6858000"/>
              <a:gd name="connsiteX958" fmla="*/ 2815209 w 7467600"/>
              <a:gd name="connsiteY958" fmla="*/ 497361 h 6858000"/>
              <a:gd name="connsiteX959" fmla="*/ 2844845 w 7467600"/>
              <a:gd name="connsiteY959" fmla="*/ 127638 h 6858000"/>
              <a:gd name="connsiteX960" fmla="*/ 2867960 w 7467600"/>
              <a:gd name="connsiteY960" fmla="*/ 0 h 6858000"/>
              <a:gd name="connsiteX961" fmla="*/ 1057230 w 7467600"/>
              <a:gd name="connsiteY961" fmla="*/ 0 h 6858000"/>
              <a:gd name="connsiteX962" fmla="*/ 1111003 w 7467600"/>
              <a:gd name="connsiteY962" fmla="*/ 0 h 6858000"/>
              <a:gd name="connsiteX963" fmla="*/ 1125553 w 7467600"/>
              <a:gd name="connsiteY963" fmla="*/ 52588 h 6858000"/>
              <a:gd name="connsiteX964" fmla="*/ 1304276 w 7467600"/>
              <a:gd name="connsiteY964" fmla="*/ 476275 h 6858000"/>
              <a:gd name="connsiteX965" fmla="*/ 1492066 w 7467600"/>
              <a:gd name="connsiteY965" fmla="*/ 886333 h 6858000"/>
              <a:gd name="connsiteX966" fmla="*/ 1423698 w 7467600"/>
              <a:gd name="connsiteY966" fmla="*/ 710817 h 6858000"/>
              <a:gd name="connsiteX967" fmla="*/ 1357609 w 7467600"/>
              <a:gd name="connsiteY967" fmla="*/ 532892 h 6858000"/>
              <a:gd name="connsiteX968" fmla="*/ 1309550 w 7467600"/>
              <a:gd name="connsiteY968" fmla="*/ 374031 h 6858000"/>
              <a:gd name="connsiteX969" fmla="*/ 1193673 w 7467600"/>
              <a:gd name="connsiteY969" fmla="*/ 49533 h 6858000"/>
              <a:gd name="connsiteX970" fmla="*/ 1164391 w 7467600"/>
              <a:gd name="connsiteY970" fmla="*/ 0 h 6858000"/>
              <a:gd name="connsiteX971" fmla="*/ 1200666 w 7467600"/>
              <a:gd name="connsiteY971" fmla="*/ 0 h 6858000"/>
              <a:gd name="connsiteX972" fmla="*/ 1223408 w 7467600"/>
              <a:gd name="connsiteY972" fmla="*/ 38996 h 6858000"/>
              <a:gd name="connsiteX973" fmla="*/ 1339635 w 7467600"/>
              <a:gd name="connsiteY973" fmla="*/ 365517 h 6858000"/>
              <a:gd name="connsiteX974" fmla="*/ 1387469 w 7467600"/>
              <a:gd name="connsiteY974" fmla="*/ 523079 h 6858000"/>
              <a:gd name="connsiteX975" fmla="*/ 1452685 w 7467600"/>
              <a:gd name="connsiteY975" fmla="*/ 699806 h 6858000"/>
              <a:gd name="connsiteX976" fmla="*/ 1492092 w 7467600"/>
              <a:gd name="connsiteY976" fmla="*/ 800424 h 6858000"/>
              <a:gd name="connsiteX977" fmla="*/ 1455302 w 7467600"/>
              <a:gd name="connsiteY977" fmla="*/ 632913 h 6858000"/>
              <a:gd name="connsiteX978" fmla="*/ 1222336 w 7467600"/>
              <a:gd name="connsiteY978" fmla="*/ 9480 h 6858000"/>
              <a:gd name="connsiteX979" fmla="*/ 1214634 w 7467600"/>
              <a:gd name="connsiteY979" fmla="*/ 0 h 6858000"/>
              <a:gd name="connsiteX980" fmla="*/ 1289827 w 7467600"/>
              <a:gd name="connsiteY980" fmla="*/ 0 h 6858000"/>
              <a:gd name="connsiteX981" fmla="*/ 1321076 w 7467600"/>
              <a:gd name="connsiteY981" fmla="*/ 59722 h 6858000"/>
              <a:gd name="connsiteX982" fmla="*/ 1512579 w 7467600"/>
              <a:gd name="connsiteY982" fmla="*/ 626441 h 6858000"/>
              <a:gd name="connsiteX983" fmla="*/ 1506076 w 7467600"/>
              <a:gd name="connsiteY983" fmla="*/ 1089289 h 6858000"/>
              <a:gd name="connsiteX984" fmla="*/ 1486346 w 7467600"/>
              <a:gd name="connsiteY984" fmla="*/ 1079919 h 6858000"/>
              <a:gd name="connsiteX985" fmla="*/ 1070511 w 7467600"/>
              <a:gd name="connsiteY985" fmla="*/ 48609 h 6858000"/>
              <a:gd name="connsiteX986" fmla="*/ 1057230 w 7467600"/>
              <a:gd name="connsiteY986" fmla="*/ 0 h 6858000"/>
              <a:gd name="connsiteX987" fmla="*/ 43151 w 7467600"/>
              <a:gd name="connsiteY987" fmla="*/ 0 h 6858000"/>
              <a:gd name="connsiteX988" fmla="*/ 95283 w 7467600"/>
              <a:gd name="connsiteY988" fmla="*/ 0 h 6858000"/>
              <a:gd name="connsiteX989" fmla="*/ 300708 w 7467600"/>
              <a:gd name="connsiteY989" fmla="*/ 154571 h 6858000"/>
              <a:gd name="connsiteX990" fmla="*/ 530414 w 7467600"/>
              <a:gd name="connsiteY990" fmla="*/ 354673 h 6858000"/>
              <a:gd name="connsiteX991" fmla="*/ 333785 w 7467600"/>
              <a:gd name="connsiteY991" fmla="*/ 161564 h 6858000"/>
              <a:gd name="connsiteX992" fmla="*/ 147005 w 7467600"/>
              <a:gd name="connsiteY992" fmla="*/ 0 h 6858000"/>
              <a:gd name="connsiteX993" fmla="*/ 272509 w 7467600"/>
              <a:gd name="connsiteY993" fmla="*/ 0 h 6858000"/>
              <a:gd name="connsiteX994" fmla="*/ 326276 w 7467600"/>
              <a:gd name="connsiteY994" fmla="*/ 45847 h 6858000"/>
              <a:gd name="connsiteX995" fmla="*/ 823759 w 7467600"/>
              <a:gd name="connsiteY995" fmla="*/ 574145 h 6858000"/>
              <a:gd name="connsiteX996" fmla="*/ 811254 w 7467600"/>
              <a:gd name="connsiteY996" fmla="*/ 665546 h 6858000"/>
              <a:gd name="connsiteX997" fmla="*/ 154042 w 7467600"/>
              <a:gd name="connsiteY997" fmla="*/ 261522 h 6858000"/>
              <a:gd name="connsiteX998" fmla="*/ 13550 w 7467600"/>
              <a:gd name="connsiteY998" fmla="*/ 158423 h 6858000"/>
              <a:gd name="connsiteX999" fmla="*/ 0 w 7467600"/>
              <a:gd name="connsiteY999" fmla="*/ 146618 h 6858000"/>
              <a:gd name="connsiteX1000" fmla="*/ 0 w 7467600"/>
              <a:gd name="connsiteY1000" fmla="*/ 59161 h 6858000"/>
              <a:gd name="connsiteX1001" fmla="*/ 45427 w 7467600"/>
              <a:gd name="connsiteY1001" fmla="*/ 101078 h 6858000"/>
              <a:gd name="connsiteX1002" fmla="*/ 630103 w 7467600"/>
              <a:gd name="connsiteY1002" fmla="*/ 485885 h 6858000"/>
              <a:gd name="connsiteX1003" fmla="*/ 532040 w 7467600"/>
              <a:gd name="connsiteY1003" fmla="*/ 399359 h 6858000"/>
              <a:gd name="connsiteX1004" fmla="*/ 517618 w 7467600"/>
              <a:gd name="connsiteY1004" fmla="*/ 385726 h 6858000"/>
              <a:gd name="connsiteX1005" fmla="*/ 285074 w 7467600"/>
              <a:gd name="connsiteY1005" fmla="*/ 182755 h 6858000"/>
              <a:gd name="connsiteX1006" fmla="*/ 43151 w 7467600"/>
              <a:gd name="connsiteY100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51412 w 7467600"/>
              <a:gd name="connsiteY844" fmla="*/ 799572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5905192 w 7467600"/>
              <a:gd name="connsiteY847" fmla="*/ 163079 h 6858000"/>
              <a:gd name="connsiteX848" fmla="*/ 5865655 w 7467600"/>
              <a:gd name="connsiteY848" fmla="*/ 171901 h 6858000"/>
              <a:gd name="connsiteX849" fmla="*/ 5259740 w 7467600"/>
              <a:gd name="connsiteY849" fmla="*/ 257013 h 6858000"/>
              <a:gd name="connsiteX850" fmla="*/ 5208466 w 7467600"/>
              <a:gd name="connsiteY850" fmla="*/ 257550 h 6858000"/>
              <a:gd name="connsiteX851" fmla="*/ 4980204 w 7467600"/>
              <a:gd name="connsiteY851" fmla="*/ 271903 h 6858000"/>
              <a:gd name="connsiteX852" fmla="*/ 5068068 w 7467600"/>
              <a:gd name="connsiteY852" fmla="*/ 282244 h 6858000"/>
              <a:gd name="connsiteX853" fmla="*/ 5153231 w 7467600"/>
              <a:gd name="connsiteY853" fmla="*/ 292240 h 6858000"/>
              <a:gd name="connsiteX854" fmla="*/ 5426491 w 7467600"/>
              <a:gd name="connsiteY854" fmla="*/ 281128 h 6858000"/>
              <a:gd name="connsiteX855" fmla="*/ 5731212 w 7467600"/>
              <a:gd name="connsiteY855" fmla="*/ 231951 h 6858000"/>
              <a:gd name="connsiteX856" fmla="*/ 5905192 w 7467600"/>
              <a:gd name="connsiteY856" fmla="*/ 163079 h 6858000"/>
              <a:gd name="connsiteX857" fmla="*/ 5944437 w 7467600"/>
              <a:gd name="connsiteY857" fmla="*/ 113829 h 6858000"/>
              <a:gd name="connsiteX858" fmla="*/ 5825032 w 7467600"/>
              <a:gd name="connsiteY858" fmla="*/ 146405 h 6858000"/>
              <a:gd name="connsiteX859" fmla="*/ 4955599 w 7467600"/>
              <a:gd name="connsiteY859" fmla="*/ 247008 h 6858000"/>
              <a:gd name="connsiteX860" fmla="*/ 5210104 w 7467600"/>
              <a:gd name="connsiteY860" fmla="*/ 228123 h 6858000"/>
              <a:gd name="connsiteX861" fmla="*/ 5261015 w 7467600"/>
              <a:gd name="connsiteY861" fmla="*/ 227087 h 6858000"/>
              <a:gd name="connsiteX862" fmla="*/ 5861181 w 7467600"/>
              <a:gd name="connsiteY862" fmla="*/ 143093 h 6858000"/>
              <a:gd name="connsiteX863" fmla="*/ 5961252 w 7467600"/>
              <a:gd name="connsiteY863" fmla="*/ 114820 h 6858000"/>
              <a:gd name="connsiteX864" fmla="*/ 5944437 w 7467600"/>
              <a:gd name="connsiteY864" fmla="*/ 113829 h 6858000"/>
              <a:gd name="connsiteX865" fmla="*/ 3882765 w 7467600"/>
              <a:gd name="connsiteY865" fmla="*/ 0 h 6858000"/>
              <a:gd name="connsiteX866" fmla="*/ 3995099 w 7467600"/>
              <a:gd name="connsiteY866" fmla="*/ 0 h 6858000"/>
              <a:gd name="connsiteX867" fmla="*/ 4163818 w 7467600"/>
              <a:gd name="connsiteY867" fmla="*/ 234104 h 6858000"/>
              <a:gd name="connsiteX868" fmla="*/ 4172099 w 7467600"/>
              <a:gd name="connsiteY868" fmla="*/ 234207 h 6858000"/>
              <a:gd name="connsiteX869" fmla="*/ 4784282 w 7467600"/>
              <a:gd name="connsiteY869" fmla="*/ 276561 h 6858000"/>
              <a:gd name="connsiteX870" fmla="*/ 4801687 w 7467600"/>
              <a:gd name="connsiteY870" fmla="*/ 267764 h 6858000"/>
              <a:gd name="connsiteX871" fmla="*/ 6082788 w 7467600"/>
              <a:gd name="connsiteY871" fmla="*/ 64119 h 6858000"/>
              <a:gd name="connsiteX872" fmla="*/ 6099442 w 7467600"/>
              <a:gd name="connsiteY872" fmla="*/ 82568 h 6858000"/>
              <a:gd name="connsiteX873" fmla="*/ 4804137 w 7467600"/>
              <a:gd name="connsiteY873" fmla="*/ 320931 h 6858000"/>
              <a:gd name="connsiteX874" fmla="*/ 4227047 w 7467600"/>
              <a:gd name="connsiteY874" fmla="*/ 313415 h 6858000"/>
              <a:gd name="connsiteX875" fmla="*/ 4346041 w 7467600"/>
              <a:gd name="connsiteY875" fmla="*/ 456086 h 6858000"/>
              <a:gd name="connsiteX876" fmla="*/ 4870967 w 7467600"/>
              <a:gd name="connsiteY876" fmla="*/ 963061 h 6858000"/>
              <a:gd name="connsiteX877" fmla="*/ 4889647 w 7467600"/>
              <a:gd name="connsiteY877" fmla="*/ 957147 h 6858000"/>
              <a:gd name="connsiteX878" fmla="*/ 5422504 w 7467600"/>
              <a:gd name="connsiteY878" fmla="*/ 805191 h 6858000"/>
              <a:gd name="connsiteX879" fmla="*/ 6087656 w 7467600"/>
              <a:gd name="connsiteY879" fmla="*/ 826703 h 6858000"/>
              <a:gd name="connsiteX880" fmla="*/ 6058717 w 7467600"/>
              <a:gd name="connsiteY880" fmla="*/ 865992 h 6858000"/>
              <a:gd name="connsiteX881" fmla="*/ 4974153 w 7467600"/>
              <a:gd name="connsiteY881" fmla="*/ 1045456 h 6858000"/>
              <a:gd name="connsiteX882" fmla="*/ 5627835 w 7467600"/>
              <a:gd name="connsiteY882" fmla="*/ 1472077 h 6858000"/>
              <a:gd name="connsiteX883" fmla="*/ 5629817 w 7467600"/>
              <a:gd name="connsiteY883" fmla="*/ 1471412 h 6858000"/>
              <a:gd name="connsiteX884" fmla="*/ 5634124 w 7467600"/>
              <a:gd name="connsiteY884" fmla="*/ 1470572 h 6858000"/>
              <a:gd name="connsiteX885" fmla="*/ 5755832 w 7467600"/>
              <a:gd name="connsiteY885" fmla="*/ 1383886 h 6858000"/>
              <a:gd name="connsiteX886" fmla="*/ 6014186 w 7467600"/>
              <a:gd name="connsiteY886" fmla="*/ 1279799 h 6858000"/>
              <a:gd name="connsiteX887" fmla="*/ 6901619 w 7467600"/>
              <a:gd name="connsiteY887" fmla="*/ 1047874 h 6858000"/>
              <a:gd name="connsiteX888" fmla="*/ 6931566 w 7467600"/>
              <a:gd name="connsiteY888" fmla="*/ 1062034 h 6858000"/>
              <a:gd name="connsiteX889" fmla="*/ 5790982 w 7467600"/>
              <a:gd name="connsiteY889" fmla="*/ 1561380 h 6858000"/>
              <a:gd name="connsiteX890" fmla="*/ 6188971 w 7467600"/>
              <a:gd name="connsiteY890" fmla="*/ 1755168 h 6858000"/>
              <a:gd name="connsiteX891" fmla="*/ 6202446 w 7467600"/>
              <a:gd name="connsiteY891" fmla="*/ 1752268 h 6858000"/>
              <a:gd name="connsiteX892" fmla="*/ 7179560 w 7467600"/>
              <a:gd name="connsiteY892" fmla="*/ 1467551 h 6858000"/>
              <a:gd name="connsiteX893" fmla="*/ 7158730 w 7467600"/>
              <a:gd name="connsiteY893" fmla="*/ 1507835 h 6858000"/>
              <a:gd name="connsiteX894" fmla="*/ 6326959 w 7467600"/>
              <a:gd name="connsiteY894" fmla="*/ 1817686 h 6858000"/>
              <a:gd name="connsiteX895" fmla="*/ 6537433 w 7467600"/>
              <a:gd name="connsiteY895" fmla="*/ 1907790 h 6858000"/>
              <a:gd name="connsiteX896" fmla="*/ 6550221 w 7467600"/>
              <a:gd name="connsiteY896" fmla="*/ 1910729 h 6858000"/>
              <a:gd name="connsiteX897" fmla="*/ 6964438 w 7467600"/>
              <a:gd name="connsiteY897" fmla="*/ 2209505 h 6858000"/>
              <a:gd name="connsiteX898" fmla="*/ 7367862 w 7467600"/>
              <a:gd name="connsiteY898" fmla="*/ 2806833 h 6858000"/>
              <a:gd name="connsiteX899" fmla="*/ 7364329 w 7467600"/>
              <a:gd name="connsiteY899" fmla="*/ 2826907 h 6858000"/>
              <a:gd name="connsiteX900" fmla="*/ 7290545 w 7467600"/>
              <a:gd name="connsiteY900" fmla="*/ 2850663 h 6858000"/>
              <a:gd name="connsiteX901" fmla="*/ 6472036 w 7467600"/>
              <a:gd name="connsiteY901" fmla="*/ 1959003 h 6858000"/>
              <a:gd name="connsiteX902" fmla="*/ 5792897 w 7467600"/>
              <a:gd name="connsiteY902" fmla="*/ 1647747 h 6858000"/>
              <a:gd name="connsiteX903" fmla="*/ 5842751 w 7467600"/>
              <a:gd name="connsiteY903" fmla="*/ 1816112 h 6858000"/>
              <a:gd name="connsiteX904" fmla="*/ 5847424 w 7467600"/>
              <a:gd name="connsiteY904" fmla="*/ 1815776 h 6858000"/>
              <a:gd name="connsiteX905" fmla="*/ 6399821 w 7467600"/>
              <a:gd name="connsiteY905" fmla="*/ 2344799 h 6858000"/>
              <a:gd name="connsiteX906" fmla="*/ 6323232 w 7467600"/>
              <a:gd name="connsiteY906" fmla="*/ 2389634 h 6858000"/>
              <a:gd name="connsiteX907" fmla="*/ 5942958 w 7467600"/>
              <a:gd name="connsiteY907" fmla="*/ 2077708 h 6858000"/>
              <a:gd name="connsiteX908" fmla="*/ 5921559 w 7467600"/>
              <a:gd name="connsiteY908" fmla="*/ 2378596 h 6858000"/>
              <a:gd name="connsiteX909" fmla="*/ 5817651 w 7467600"/>
              <a:gd name="connsiteY909" fmla="*/ 3023919 h 6858000"/>
              <a:gd name="connsiteX910" fmla="*/ 5729634 w 7467600"/>
              <a:gd name="connsiteY910" fmla="*/ 3051849 h 6858000"/>
              <a:gd name="connsiteX911" fmla="*/ 5611018 w 7467600"/>
              <a:gd name="connsiteY911" fmla="*/ 2316769 h 6858000"/>
              <a:gd name="connsiteX912" fmla="*/ 5687608 w 7467600"/>
              <a:gd name="connsiteY912" fmla="*/ 2039972 h 6858000"/>
              <a:gd name="connsiteX913" fmla="*/ 5657554 w 7467600"/>
              <a:gd name="connsiteY913" fmla="*/ 1576445 h 6858000"/>
              <a:gd name="connsiteX914" fmla="*/ 5150475 w 7467600"/>
              <a:gd name="connsiteY914" fmla="*/ 1274012 h 6858000"/>
              <a:gd name="connsiteX915" fmla="*/ 5349142 w 7467600"/>
              <a:gd name="connsiteY915" fmla="*/ 2204405 h 6858000"/>
              <a:gd name="connsiteX916" fmla="*/ 5262214 w 7467600"/>
              <a:gd name="connsiteY916" fmla="*/ 2233836 h 6858000"/>
              <a:gd name="connsiteX917" fmla="*/ 4981539 w 7467600"/>
              <a:gd name="connsiteY917" fmla="*/ 1542201 h 6858000"/>
              <a:gd name="connsiteX918" fmla="*/ 4958461 w 7467600"/>
              <a:gd name="connsiteY918" fmla="*/ 1136957 h 6858000"/>
              <a:gd name="connsiteX919" fmla="*/ 4655015 w 7467600"/>
              <a:gd name="connsiteY919" fmla="*/ 891426 h 6858000"/>
              <a:gd name="connsiteX920" fmla="*/ 4348002 w 7467600"/>
              <a:gd name="connsiteY920" fmla="*/ 2205895 h 6858000"/>
              <a:gd name="connsiteX921" fmla="*/ 4262250 w 7467600"/>
              <a:gd name="connsiteY921" fmla="*/ 2219972 h 6858000"/>
              <a:gd name="connsiteX922" fmla="*/ 4550611 w 7467600"/>
              <a:gd name="connsiteY922" fmla="*/ 817540 h 6858000"/>
              <a:gd name="connsiteX923" fmla="*/ 4564418 w 7467600"/>
              <a:gd name="connsiteY923" fmla="*/ 808293 h 6858000"/>
              <a:gd name="connsiteX924" fmla="*/ 4266388 w 7467600"/>
              <a:gd name="connsiteY924" fmla="*/ 500083 h 6858000"/>
              <a:gd name="connsiteX925" fmla="*/ 4032842 w 7467600"/>
              <a:gd name="connsiteY925" fmla="*/ 211809 h 6858000"/>
              <a:gd name="connsiteX926" fmla="*/ 3882765 w 7467600"/>
              <a:gd name="connsiteY926" fmla="*/ 0 h 6858000"/>
              <a:gd name="connsiteX927" fmla="*/ 3721337 w 7467600"/>
              <a:gd name="connsiteY927" fmla="*/ 0 h 6858000"/>
              <a:gd name="connsiteX928" fmla="*/ 3797544 w 7467600"/>
              <a:gd name="connsiteY928" fmla="*/ 0 h 6858000"/>
              <a:gd name="connsiteX929" fmla="*/ 3775734 w 7467600"/>
              <a:gd name="connsiteY929" fmla="*/ 95131 h 6858000"/>
              <a:gd name="connsiteX930" fmla="*/ 3724807 w 7467600"/>
              <a:gd name="connsiteY930" fmla="*/ 272257 h 6858000"/>
              <a:gd name="connsiteX931" fmla="*/ 3726844 w 7467600"/>
              <a:gd name="connsiteY931" fmla="*/ 282988 h 6858000"/>
              <a:gd name="connsiteX932" fmla="*/ 3742664 w 7467600"/>
              <a:gd name="connsiteY932" fmla="*/ 279918 h 6858000"/>
              <a:gd name="connsiteX933" fmla="*/ 4103910 w 7467600"/>
              <a:gd name="connsiteY933" fmla="*/ 1161917 h 6858000"/>
              <a:gd name="connsiteX934" fmla="*/ 4020269 w 7467600"/>
              <a:gd name="connsiteY934" fmla="*/ 1200406 h 6858000"/>
              <a:gd name="connsiteX935" fmla="*/ 3674882 w 7467600"/>
              <a:gd name="connsiteY935" fmla="*/ 488524 h 6858000"/>
              <a:gd name="connsiteX936" fmla="*/ 3132682 w 7467600"/>
              <a:gd name="connsiteY936" fmla="*/ 1072284 h 6858000"/>
              <a:gd name="connsiteX937" fmla="*/ 2716346 w 7467600"/>
              <a:gd name="connsiteY937" fmla="*/ 1276376 h 6858000"/>
              <a:gd name="connsiteX938" fmla="*/ 2716772 w 7467600"/>
              <a:gd name="connsiteY938" fmla="*/ 1255462 h 6858000"/>
              <a:gd name="connsiteX939" fmla="*/ 3471096 w 7467600"/>
              <a:gd name="connsiteY939" fmla="*/ 437072 h 6858000"/>
              <a:gd name="connsiteX940" fmla="*/ 3639057 w 7467600"/>
              <a:gd name="connsiteY940" fmla="*/ 286334 h 6858000"/>
              <a:gd name="connsiteX941" fmla="*/ 3640309 w 7467600"/>
              <a:gd name="connsiteY941" fmla="*/ 284664 h 6858000"/>
              <a:gd name="connsiteX942" fmla="*/ 3646022 w 7467600"/>
              <a:gd name="connsiteY942" fmla="*/ 276711 h 6858000"/>
              <a:gd name="connsiteX943" fmla="*/ 3707943 w 7467600"/>
              <a:gd name="connsiteY943" fmla="*/ 65958 h 6858000"/>
              <a:gd name="connsiteX944" fmla="*/ 3721337 w 7467600"/>
              <a:gd name="connsiteY944" fmla="*/ 0 h 6858000"/>
              <a:gd name="connsiteX945" fmla="*/ 2867960 w 7467600"/>
              <a:gd name="connsiteY945" fmla="*/ 0 h 6858000"/>
              <a:gd name="connsiteX946" fmla="*/ 2926351 w 7467600"/>
              <a:gd name="connsiteY946" fmla="*/ 0 h 6858000"/>
              <a:gd name="connsiteX947" fmla="*/ 2902823 w 7467600"/>
              <a:gd name="connsiteY947" fmla="*/ 262929 h 6858000"/>
              <a:gd name="connsiteX948" fmla="*/ 2940663 w 7467600"/>
              <a:gd name="connsiteY948" fmla="*/ 140884 h 6858000"/>
              <a:gd name="connsiteX949" fmla="*/ 2947039 w 7467600"/>
              <a:gd name="connsiteY949" fmla="*/ 122524 h 6858000"/>
              <a:gd name="connsiteX950" fmla="*/ 2984316 w 7467600"/>
              <a:gd name="connsiteY950" fmla="*/ 0 h 6858000"/>
              <a:gd name="connsiteX951" fmla="*/ 3016114 w 7467600"/>
              <a:gd name="connsiteY951" fmla="*/ 0 h 6858000"/>
              <a:gd name="connsiteX952" fmla="*/ 2979949 w 7467600"/>
              <a:gd name="connsiteY952" fmla="*/ 119274 h 6858000"/>
              <a:gd name="connsiteX953" fmla="*/ 3023879 w 7467600"/>
              <a:gd name="connsiteY953" fmla="*/ 0 h 6858000"/>
              <a:gd name="connsiteX954" fmla="*/ 3105400 w 7467600"/>
              <a:gd name="connsiteY954" fmla="*/ 0 h 6858000"/>
              <a:gd name="connsiteX955" fmla="*/ 3094669 w 7467600"/>
              <a:gd name="connsiteY955" fmla="*/ 30308 h 6858000"/>
              <a:gd name="connsiteX956" fmla="*/ 2901945 w 7467600"/>
              <a:gd name="connsiteY956" fmla="*/ 466538 h 6858000"/>
              <a:gd name="connsiteX957" fmla="*/ 2815209 w 7467600"/>
              <a:gd name="connsiteY957" fmla="*/ 497361 h 6858000"/>
              <a:gd name="connsiteX958" fmla="*/ 2844845 w 7467600"/>
              <a:gd name="connsiteY958" fmla="*/ 127638 h 6858000"/>
              <a:gd name="connsiteX959" fmla="*/ 2867960 w 7467600"/>
              <a:gd name="connsiteY959" fmla="*/ 0 h 6858000"/>
              <a:gd name="connsiteX960" fmla="*/ 1057230 w 7467600"/>
              <a:gd name="connsiteY960" fmla="*/ 0 h 6858000"/>
              <a:gd name="connsiteX961" fmla="*/ 1111003 w 7467600"/>
              <a:gd name="connsiteY961" fmla="*/ 0 h 6858000"/>
              <a:gd name="connsiteX962" fmla="*/ 1125553 w 7467600"/>
              <a:gd name="connsiteY962" fmla="*/ 52588 h 6858000"/>
              <a:gd name="connsiteX963" fmla="*/ 1304276 w 7467600"/>
              <a:gd name="connsiteY963" fmla="*/ 476275 h 6858000"/>
              <a:gd name="connsiteX964" fmla="*/ 1492066 w 7467600"/>
              <a:gd name="connsiteY964" fmla="*/ 886333 h 6858000"/>
              <a:gd name="connsiteX965" fmla="*/ 1423698 w 7467600"/>
              <a:gd name="connsiteY965" fmla="*/ 710817 h 6858000"/>
              <a:gd name="connsiteX966" fmla="*/ 1357609 w 7467600"/>
              <a:gd name="connsiteY966" fmla="*/ 532892 h 6858000"/>
              <a:gd name="connsiteX967" fmla="*/ 1309550 w 7467600"/>
              <a:gd name="connsiteY967" fmla="*/ 374031 h 6858000"/>
              <a:gd name="connsiteX968" fmla="*/ 1193673 w 7467600"/>
              <a:gd name="connsiteY968" fmla="*/ 49533 h 6858000"/>
              <a:gd name="connsiteX969" fmla="*/ 1164391 w 7467600"/>
              <a:gd name="connsiteY969" fmla="*/ 0 h 6858000"/>
              <a:gd name="connsiteX970" fmla="*/ 1200666 w 7467600"/>
              <a:gd name="connsiteY970" fmla="*/ 0 h 6858000"/>
              <a:gd name="connsiteX971" fmla="*/ 1223408 w 7467600"/>
              <a:gd name="connsiteY971" fmla="*/ 38996 h 6858000"/>
              <a:gd name="connsiteX972" fmla="*/ 1339635 w 7467600"/>
              <a:gd name="connsiteY972" fmla="*/ 365517 h 6858000"/>
              <a:gd name="connsiteX973" fmla="*/ 1387469 w 7467600"/>
              <a:gd name="connsiteY973" fmla="*/ 523079 h 6858000"/>
              <a:gd name="connsiteX974" fmla="*/ 1452685 w 7467600"/>
              <a:gd name="connsiteY974" fmla="*/ 699806 h 6858000"/>
              <a:gd name="connsiteX975" fmla="*/ 1492092 w 7467600"/>
              <a:gd name="connsiteY975" fmla="*/ 800424 h 6858000"/>
              <a:gd name="connsiteX976" fmla="*/ 1455302 w 7467600"/>
              <a:gd name="connsiteY976" fmla="*/ 632913 h 6858000"/>
              <a:gd name="connsiteX977" fmla="*/ 1222336 w 7467600"/>
              <a:gd name="connsiteY977" fmla="*/ 9480 h 6858000"/>
              <a:gd name="connsiteX978" fmla="*/ 1214634 w 7467600"/>
              <a:gd name="connsiteY978" fmla="*/ 0 h 6858000"/>
              <a:gd name="connsiteX979" fmla="*/ 1289827 w 7467600"/>
              <a:gd name="connsiteY979" fmla="*/ 0 h 6858000"/>
              <a:gd name="connsiteX980" fmla="*/ 1321076 w 7467600"/>
              <a:gd name="connsiteY980" fmla="*/ 59722 h 6858000"/>
              <a:gd name="connsiteX981" fmla="*/ 1512579 w 7467600"/>
              <a:gd name="connsiteY981" fmla="*/ 626441 h 6858000"/>
              <a:gd name="connsiteX982" fmla="*/ 1506076 w 7467600"/>
              <a:gd name="connsiteY982" fmla="*/ 1089289 h 6858000"/>
              <a:gd name="connsiteX983" fmla="*/ 1486346 w 7467600"/>
              <a:gd name="connsiteY983" fmla="*/ 1079919 h 6858000"/>
              <a:gd name="connsiteX984" fmla="*/ 1070511 w 7467600"/>
              <a:gd name="connsiteY984" fmla="*/ 48609 h 6858000"/>
              <a:gd name="connsiteX985" fmla="*/ 1057230 w 7467600"/>
              <a:gd name="connsiteY985" fmla="*/ 0 h 6858000"/>
              <a:gd name="connsiteX986" fmla="*/ 43151 w 7467600"/>
              <a:gd name="connsiteY986" fmla="*/ 0 h 6858000"/>
              <a:gd name="connsiteX987" fmla="*/ 95283 w 7467600"/>
              <a:gd name="connsiteY987" fmla="*/ 0 h 6858000"/>
              <a:gd name="connsiteX988" fmla="*/ 300708 w 7467600"/>
              <a:gd name="connsiteY988" fmla="*/ 154571 h 6858000"/>
              <a:gd name="connsiteX989" fmla="*/ 530414 w 7467600"/>
              <a:gd name="connsiteY989" fmla="*/ 354673 h 6858000"/>
              <a:gd name="connsiteX990" fmla="*/ 333785 w 7467600"/>
              <a:gd name="connsiteY990" fmla="*/ 161564 h 6858000"/>
              <a:gd name="connsiteX991" fmla="*/ 147005 w 7467600"/>
              <a:gd name="connsiteY991" fmla="*/ 0 h 6858000"/>
              <a:gd name="connsiteX992" fmla="*/ 272509 w 7467600"/>
              <a:gd name="connsiteY992" fmla="*/ 0 h 6858000"/>
              <a:gd name="connsiteX993" fmla="*/ 326276 w 7467600"/>
              <a:gd name="connsiteY993" fmla="*/ 45847 h 6858000"/>
              <a:gd name="connsiteX994" fmla="*/ 823759 w 7467600"/>
              <a:gd name="connsiteY994" fmla="*/ 574145 h 6858000"/>
              <a:gd name="connsiteX995" fmla="*/ 811254 w 7467600"/>
              <a:gd name="connsiteY995" fmla="*/ 665546 h 6858000"/>
              <a:gd name="connsiteX996" fmla="*/ 154042 w 7467600"/>
              <a:gd name="connsiteY996" fmla="*/ 261522 h 6858000"/>
              <a:gd name="connsiteX997" fmla="*/ 13550 w 7467600"/>
              <a:gd name="connsiteY997" fmla="*/ 158423 h 6858000"/>
              <a:gd name="connsiteX998" fmla="*/ 0 w 7467600"/>
              <a:gd name="connsiteY998" fmla="*/ 146618 h 6858000"/>
              <a:gd name="connsiteX999" fmla="*/ 0 w 7467600"/>
              <a:gd name="connsiteY999" fmla="*/ 59161 h 6858000"/>
              <a:gd name="connsiteX1000" fmla="*/ 45427 w 7467600"/>
              <a:gd name="connsiteY1000" fmla="*/ 101078 h 6858000"/>
              <a:gd name="connsiteX1001" fmla="*/ 630103 w 7467600"/>
              <a:gd name="connsiteY1001" fmla="*/ 485885 h 6858000"/>
              <a:gd name="connsiteX1002" fmla="*/ 532040 w 7467600"/>
              <a:gd name="connsiteY1002" fmla="*/ 399359 h 6858000"/>
              <a:gd name="connsiteX1003" fmla="*/ 517618 w 7467600"/>
              <a:gd name="connsiteY1003" fmla="*/ 385726 h 6858000"/>
              <a:gd name="connsiteX1004" fmla="*/ 285074 w 7467600"/>
              <a:gd name="connsiteY1004" fmla="*/ 182755 h 6858000"/>
              <a:gd name="connsiteX1005" fmla="*/ 43151 w 7467600"/>
              <a:gd name="connsiteY100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5905192 w 7467600"/>
              <a:gd name="connsiteY844" fmla="*/ 163079 h 6858000"/>
              <a:gd name="connsiteX845" fmla="*/ 5865655 w 7467600"/>
              <a:gd name="connsiteY845" fmla="*/ 171901 h 6858000"/>
              <a:gd name="connsiteX846" fmla="*/ 5259740 w 7467600"/>
              <a:gd name="connsiteY846" fmla="*/ 257013 h 6858000"/>
              <a:gd name="connsiteX847" fmla="*/ 5208466 w 7467600"/>
              <a:gd name="connsiteY847" fmla="*/ 257550 h 6858000"/>
              <a:gd name="connsiteX848" fmla="*/ 4980204 w 7467600"/>
              <a:gd name="connsiteY848" fmla="*/ 271903 h 6858000"/>
              <a:gd name="connsiteX849" fmla="*/ 5068068 w 7467600"/>
              <a:gd name="connsiteY849" fmla="*/ 282244 h 6858000"/>
              <a:gd name="connsiteX850" fmla="*/ 5153231 w 7467600"/>
              <a:gd name="connsiteY850" fmla="*/ 292240 h 6858000"/>
              <a:gd name="connsiteX851" fmla="*/ 5426491 w 7467600"/>
              <a:gd name="connsiteY851" fmla="*/ 281128 h 6858000"/>
              <a:gd name="connsiteX852" fmla="*/ 5731212 w 7467600"/>
              <a:gd name="connsiteY852" fmla="*/ 231951 h 6858000"/>
              <a:gd name="connsiteX853" fmla="*/ 5905192 w 7467600"/>
              <a:gd name="connsiteY853" fmla="*/ 163079 h 6858000"/>
              <a:gd name="connsiteX854" fmla="*/ 5944437 w 7467600"/>
              <a:gd name="connsiteY854" fmla="*/ 113829 h 6858000"/>
              <a:gd name="connsiteX855" fmla="*/ 5825032 w 7467600"/>
              <a:gd name="connsiteY855" fmla="*/ 146405 h 6858000"/>
              <a:gd name="connsiteX856" fmla="*/ 4955599 w 7467600"/>
              <a:gd name="connsiteY856" fmla="*/ 247008 h 6858000"/>
              <a:gd name="connsiteX857" fmla="*/ 5210104 w 7467600"/>
              <a:gd name="connsiteY857" fmla="*/ 228123 h 6858000"/>
              <a:gd name="connsiteX858" fmla="*/ 5261015 w 7467600"/>
              <a:gd name="connsiteY858" fmla="*/ 227087 h 6858000"/>
              <a:gd name="connsiteX859" fmla="*/ 5861181 w 7467600"/>
              <a:gd name="connsiteY859" fmla="*/ 143093 h 6858000"/>
              <a:gd name="connsiteX860" fmla="*/ 5961252 w 7467600"/>
              <a:gd name="connsiteY860" fmla="*/ 114820 h 6858000"/>
              <a:gd name="connsiteX861" fmla="*/ 5944437 w 7467600"/>
              <a:gd name="connsiteY861" fmla="*/ 113829 h 6858000"/>
              <a:gd name="connsiteX862" fmla="*/ 3882765 w 7467600"/>
              <a:gd name="connsiteY862" fmla="*/ 0 h 6858000"/>
              <a:gd name="connsiteX863" fmla="*/ 3995099 w 7467600"/>
              <a:gd name="connsiteY863" fmla="*/ 0 h 6858000"/>
              <a:gd name="connsiteX864" fmla="*/ 4163818 w 7467600"/>
              <a:gd name="connsiteY864" fmla="*/ 234104 h 6858000"/>
              <a:gd name="connsiteX865" fmla="*/ 4172099 w 7467600"/>
              <a:gd name="connsiteY865" fmla="*/ 234207 h 6858000"/>
              <a:gd name="connsiteX866" fmla="*/ 4784282 w 7467600"/>
              <a:gd name="connsiteY866" fmla="*/ 276561 h 6858000"/>
              <a:gd name="connsiteX867" fmla="*/ 4801687 w 7467600"/>
              <a:gd name="connsiteY867" fmla="*/ 267764 h 6858000"/>
              <a:gd name="connsiteX868" fmla="*/ 6082788 w 7467600"/>
              <a:gd name="connsiteY868" fmla="*/ 64119 h 6858000"/>
              <a:gd name="connsiteX869" fmla="*/ 6099442 w 7467600"/>
              <a:gd name="connsiteY869" fmla="*/ 82568 h 6858000"/>
              <a:gd name="connsiteX870" fmla="*/ 4804137 w 7467600"/>
              <a:gd name="connsiteY870" fmla="*/ 320931 h 6858000"/>
              <a:gd name="connsiteX871" fmla="*/ 4227047 w 7467600"/>
              <a:gd name="connsiteY871" fmla="*/ 313415 h 6858000"/>
              <a:gd name="connsiteX872" fmla="*/ 4346041 w 7467600"/>
              <a:gd name="connsiteY872" fmla="*/ 456086 h 6858000"/>
              <a:gd name="connsiteX873" fmla="*/ 4870967 w 7467600"/>
              <a:gd name="connsiteY873" fmla="*/ 963061 h 6858000"/>
              <a:gd name="connsiteX874" fmla="*/ 4889647 w 7467600"/>
              <a:gd name="connsiteY874" fmla="*/ 957147 h 6858000"/>
              <a:gd name="connsiteX875" fmla="*/ 5422504 w 7467600"/>
              <a:gd name="connsiteY875" fmla="*/ 805191 h 6858000"/>
              <a:gd name="connsiteX876" fmla="*/ 6087656 w 7467600"/>
              <a:gd name="connsiteY876" fmla="*/ 826703 h 6858000"/>
              <a:gd name="connsiteX877" fmla="*/ 6058717 w 7467600"/>
              <a:gd name="connsiteY877" fmla="*/ 865992 h 6858000"/>
              <a:gd name="connsiteX878" fmla="*/ 4974153 w 7467600"/>
              <a:gd name="connsiteY878" fmla="*/ 1045456 h 6858000"/>
              <a:gd name="connsiteX879" fmla="*/ 5627835 w 7467600"/>
              <a:gd name="connsiteY879" fmla="*/ 1472077 h 6858000"/>
              <a:gd name="connsiteX880" fmla="*/ 5629817 w 7467600"/>
              <a:gd name="connsiteY880" fmla="*/ 1471412 h 6858000"/>
              <a:gd name="connsiteX881" fmla="*/ 5634124 w 7467600"/>
              <a:gd name="connsiteY881" fmla="*/ 1470572 h 6858000"/>
              <a:gd name="connsiteX882" fmla="*/ 5755832 w 7467600"/>
              <a:gd name="connsiteY882" fmla="*/ 1383886 h 6858000"/>
              <a:gd name="connsiteX883" fmla="*/ 6014186 w 7467600"/>
              <a:gd name="connsiteY883" fmla="*/ 1279799 h 6858000"/>
              <a:gd name="connsiteX884" fmla="*/ 6901619 w 7467600"/>
              <a:gd name="connsiteY884" fmla="*/ 1047874 h 6858000"/>
              <a:gd name="connsiteX885" fmla="*/ 6931566 w 7467600"/>
              <a:gd name="connsiteY885" fmla="*/ 1062034 h 6858000"/>
              <a:gd name="connsiteX886" fmla="*/ 5790982 w 7467600"/>
              <a:gd name="connsiteY886" fmla="*/ 1561380 h 6858000"/>
              <a:gd name="connsiteX887" fmla="*/ 6188971 w 7467600"/>
              <a:gd name="connsiteY887" fmla="*/ 1755168 h 6858000"/>
              <a:gd name="connsiteX888" fmla="*/ 6202446 w 7467600"/>
              <a:gd name="connsiteY888" fmla="*/ 1752268 h 6858000"/>
              <a:gd name="connsiteX889" fmla="*/ 7179560 w 7467600"/>
              <a:gd name="connsiteY889" fmla="*/ 1467551 h 6858000"/>
              <a:gd name="connsiteX890" fmla="*/ 7158730 w 7467600"/>
              <a:gd name="connsiteY890" fmla="*/ 1507835 h 6858000"/>
              <a:gd name="connsiteX891" fmla="*/ 6326959 w 7467600"/>
              <a:gd name="connsiteY891" fmla="*/ 1817686 h 6858000"/>
              <a:gd name="connsiteX892" fmla="*/ 6537433 w 7467600"/>
              <a:gd name="connsiteY892" fmla="*/ 1907790 h 6858000"/>
              <a:gd name="connsiteX893" fmla="*/ 6550221 w 7467600"/>
              <a:gd name="connsiteY893" fmla="*/ 1910729 h 6858000"/>
              <a:gd name="connsiteX894" fmla="*/ 6964438 w 7467600"/>
              <a:gd name="connsiteY894" fmla="*/ 2209505 h 6858000"/>
              <a:gd name="connsiteX895" fmla="*/ 7367862 w 7467600"/>
              <a:gd name="connsiteY895" fmla="*/ 2806833 h 6858000"/>
              <a:gd name="connsiteX896" fmla="*/ 7364329 w 7467600"/>
              <a:gd name="connsiteY896" fmla="*/ 2826907 h 6858000"/>
              <a:gd name="connsiteX897" fmla="*/ 7290545 w 7467600"/>
              <a:gd name="connsiteY897" fmla="*/ 2850663 h 6858000"/>
              <a:gd name="connsiteX898" fmla="*/ 6472036 w 7467600"/>
              <a:gd name="connsiteY898" fmla="*/ 1959003 h 6858000"/>
              <a:gd name="connsiteX899" fmla="*/ 5792897 w 7467600"/>
              <a:gd name="connsiteY899" fmla="*/ 1647747 h 6858000"/>
              <a:gd name="connsiteX900" fmla="*/ 5842751 w 7467600"/>
              <a:gd name="connsiteY900" fmla="*/ 1816112 h 6858000"/>
              <a:gd name="connsiteX901" fmla="*/ 5847424 w 7467600"/>
              <a:gd name="connsiteY901" fmla="*/ 1815776 h 6858000"/>
              <a:gd name="connsiteX902" fmla="*/ 6399821 w 7467600"/>
              <a:gd name="connsiteY902" fmla="*/ 2344799 h 6858000"/>
              <a:gd name="connsiteX903" fmla="*/ 6323232 w 7467600"/>
              <a:gd name="connsiteY903" fmla="*/ 2389634 h 6858000"/>
              <a:gd name="connsiteX904" fmla="*/ 5942958 w 7467600"/>
              <a:gd name="connsiteY904" fmla="*/ 2077708 h 6858000"/>
              <a:gd name="connsiteX905" fmla="*/ 5921559 w 7467600"/>
              <a:gd name="connsiteY905" fmla="*/ 2378596 h 6858000"/>
              <a:gd name="connsiteX906" fmla="*/ 5817651 w 7467600"/>
              <a:gd name="connsiteY906" fmla="*/ 3023919 h 6858000"/>
              <a:gd name="connsiteX907" fmla="*/ 5729634 w 7467600"/>
              <a:gd name="connsiteY907" fmla="*/ 3051849 h 6858000"/>
              <a:gd name="connsiteX908" fmla="*/ 5611018 w 7467600"/>
              <a:gd name="connsiteY908" fmla="*/ 2316769 h 6858000"/>
              <a:gd name="connsiteX909" fmla="*/ 5687608 w 7467600"/>
              <a:gd name="connsiteY909" fmla="*/ 2039972 h 6858000"/>
              <a:gd name="connsiteX910" fmla="*/ 5657554 w 7467600"/>
              <a:gd name="connsiteY910" fmla="*/ 1576445 h 6858000"/>
              <a:gd name="connsiteX911" fmla="*/ 5150475 w 7467600"/>
              <a:gd name="connsiteY911" fmla="*/ 1274012 h 6858000"/>
              <a:gd name="connsiteX912" fmla="*/ 5349142 w 7467600"/>
              <a:gd name="connsiteY912" fmla="*/ 2204405 h 6858000"/>
              <a:gd name="connsiteX913" fmla="*/ 5262214 w 7467600"/>
              <a:gd name="connsiteY913" fmla="*/ 2233836 h 6858000"/>
              <a:gd name="connsiteX914" fmla="*/ 4981539 w 7467600"/>
              <a:gd name="connsiteY914" fmla="*/ 1542201 h 6858000"/>
              <a:gd name="connsiteX915" fmla="*/ 4958461 w 7467600"/>
              <a:gd name="connsiteY915" fmla="*/ 1136957 h 6858000"/>
              <a:gd name="connsiteX916" fmla="*/ 4655015 w 7467600"/>
              <a:gd name="connsiteY916" fmla="*/ 891426 h 6858000"/>
              <a:gd name="connsiteX917" fmla="*/ 4348002 w 7467600"/>
              <a:gd name="connsiteY917" fmla="*/ 2205895 h 6858000"/>
              <a:gd name="connsiteX918" fmla="*/ 4262250 w 7467600"/>
              <a:gd name="connsiteY918" fmla="*/ 2219972 h 6858000"/>
              <a:gd name="connsiteX919" fmla="*/ 4550611 w 7467600"/>
              <a:gd name="connsiteY919" fmla="*/ 817540 h 6858000"/>
              <a:gd name="connsiteX920" fmla="*/ 4564418 w 7467600"/>
              <a:gd name="connsiteY920" fmla="*/ 808293 h 6858000"/>
              <a:gd name="connsiteX921" fmla="*/ 4266388 w 7467600"/>
              <a:gd name="connsiteY921" fmla="*/ 500083 h 6858000"/>
              <a:gd name="connsiteX922" fmla="*/ 4032842 w 7467600"/>
              <a:gd name="connsiteY922" fmla="*/ 211809 h 6858000"/>
              <a:gd name="connsiteX923" fmla="*/ 3882765 w 7467600"/>
              <a:gd name="connsiteY923" fmla="*/ 0 h 6858000"/>
              <a:gd name="connsiteX924" fmla="*/ 3721337 w 7467600"/>
              <a:gd name="connsiteY924" fmla="*/ 0 h 6858000"/>
              <a:gd name="connsiteX925" fmla="*/ 3797544 w 7467600"/>
              <a:gd name="connsiteY925" fmla="*/ 0 h 6858000"/>
              <a:gd name="connsiteX926" fmla="*/ 3775734 w 7467600"/>
              <a:gd name="connsiteY926" fmla="*/ 95131 h 6858000"/>
              <a:gd name="connsiteX927" fmla="*/ 3724807 w 7467600"/>
              <a:gd name="connsiteY927" fmla="*/ 272257 h 6858000"/>
              <a:gd name="connsiteX928" fmla="*/ 3726844 w 7467600"/>
              <a:gd name="connsiteY928" fmla="*/ 282988 h 6858000"/>
              <a:gd name="connsiteX929" fmla="*/ 3742664 w 7467600"/>
              <a:gd name="connsiteY929" fmla="*/ 279918 h 6858000"/>
              <a:gd name="connsiteX930" fmla="*/ 4103910 w 7467600"/>
              <a:gd name="connsiteY930" fmla="*/ 1161917 h 6858000"/>
              <a:gd name="connsiteX931" fmla="*/ 4020269 w 7467600"/>
              <a:gd name="connsiteY931" fmla="*/ 1200406 h 6858000"/>
              <a:gd name="connsiteX932" fmla="*/ 3674882 w 7467600"/>
              <a:gd name="connsiteY932" fmla="*/ 488524 h 6858000"/>
              <a:gd name="connsiteX933" fmla="*/ 3132682 w 7467600"/>
              <a:gd name="connsiteY933" fmla="*/ 1072284 h 6858000"/>
              <a:gd name="connsiteX934" fmla="*/ 2716346 w 7467600"/>
              <a:gd name="connsiteY934" fmla="*/ 1276376 h 6858000"/>
              <a:gd name="connsiteX935" fmla="*/ 2716772 w 7467600"/>
              <a:gd name="connsiteY935" fmla="*/ 1255462 h 6858000"/>
              <a:gd name="connsiteX936" fmla="*/ 3471096 w 7467600"/>
              <a:gd name="connsiteY936" fmla="*/ 437072 h 6858000"/>
              <a:gd name="connsiteX937" fmla="*/ 3639057 w 7467600"/>
              <a:gd name="connsiteY937" fmla="*/ 286334 h 6858000"/>
              <a:gd name="connsiteX938" fmla="*/ 3640309 w 7467600"/>
              <a:gd name="connsiteY938" fmla="*/ 284664 h 6858000"/>
              <a:gd name="connsiteX939" fmla="*/ 3646022 w 7467600"/>
              <a:gd name="connsiteY939" fmla="*/ 276711 h 6858000"/>
              <a:gd name="connsiteX940" fmla="*/ 3707943 w 7467600"/>
              <a:gd name="connsiteY940" fmla="*/ 65958 h 6858000"/>
              <a:gd name="connsiteX941" fmla="*/ 3721337 w 7467600"/>
              <a:gd name="connsiteY941" fmla="*/ 0 h 6858000"/>
              <a:gd name="connsiteX942" fmla="*/ 2867960 w 7467600"/>
              <a:gd name="connsiteY942" fmla="*/ 0 h 6858000"/>
              <a:gd name="connsiteX943" fmla="*/ 2926351 w 7467600"/>
              <a:gd name="connsiteY943" fmla="*/ 0 h 6858000"/>
              <a:gd name="connsiteX944" fmla="*/ 2902823 w 7467600"/>
              <a:gd name="connsiteY944" fmla="*/ 262929 h 6858000"/>
              <a:gd name="connsiteX945" fmla="*/ 2940663 w 7467600"/>
              <a:gd name="connsiteY945" fmla="*/ 140884 h 6858000"/>
              <a:gd name="connsiteX946" fmla="*/ 2947039 w 7467600"/>
              <a:gd name="connsiteY946" fmla="*/ 122524 h 6858000"/>
              <a:gd name="connsiteX947" fmla="*/ 2984316 w 7467600"/>
              <a:gd name="connsiteY947" fmla="*/ 0 h 6858000"/>
              <a:gd name="connsiteX948" fmla="*/ 3016114 w 7467600"/>
              <a:gd name="connsiteY948" fmla="*/ 0 h 6858000"/>
              <a:gd name="connsiteX949" fmla="*/ 2979949 w 7467600"/>
              <a:gd name="connsiteY949" fmla="*/ 119274 h 6858000"/>
              <a:gd name="connsiteX950" fmla="*/ 3023879 w 7467600"/>
              <a:gd name="connsiteY950" fmla="*/ 0 h 6858000"/>
              <a:gd name="connsiteX951" fmla="*/ 3105400 w 7467600"/>
              <a:gd name="connsiteY951" fmla="*/ 0 h 6858000"/>
              <a:gd name="connsiteX952" fmla="*/ 3094669 w 7467600"/>
              <a:gd name="connsiteY952" fmla="*/ 30308 h 6858000"/>
              <a:gd name="connsiteX953" fmla="*/ 2901945 w 7467600"/>
              <a:gd name="connsiteY953" fmla="*/ 466538 h 6858000"/>
              <a:gd name="connsiteX954" fmla="*/ 2815209 w 7467600"/>
              <a:gd name="connsiteY954" fmla="*/ 497361 h 6858000"/>
              <a:gd name="connsiteX955" fmla="*/ 2844845 w 7467600"/>
              <a:gd name="connsiteY955" fmla="*/ 127638 h 6858000"/>
              <a:gd name="connsiteX956" fmla="*/ 2867960 w 7467600"/>
              <a:gd name="connsiteY956" fmla="*/ 0 h 6858000"/>
              <a:gd name="connsiteX957" fmla="*/ 1057230 w 7467600"/>
              <a:gd name="connsiteY957" fmla="*/ 0 h 6858000"/>
              <a:gd name="connsiteX958" fmla="*/ 1111003 w 7467600"/>
              <a:gd name="connsiteY958" fmla="*/ 0 h 6858000"/>
              <a:gd name="connsiteX959" fmla="*/ 1125553 w 7467600"/>
              <a:gd name="connsiteY959" fmla="*/ 52588 h 6858000"/>
              <a:gd name="connsiteX960" fmla="*/ 1304276 w 7467600"/>
              <a:gd name="connsiteY960" fmla="*/ 476275 h 6858000"/>
              <a:gd name="connsiteX961" fmla="*/ 1492066 w 7467600"/>
              <a:gd name="connsiteY961" fmla="*/ 886333 h 6858000"/>
              <a:gd name="connsiteX962" fmla="*/ 1423698 w 7467600"/>
              <a:gd name="connsiteY962" fmla="*/ 710817 h 6858000"/>
              <a:gd name="connsiteX963" fmla="*/ 1357609 w 7467600"/>
              <a:gd name="connsiteY963" fmla="*/ 532892 h 6858000"/>
              <a:gd name="connsiteX964" fmla="*/ 1309550 w 7467600"/>
              <a:gd name="connsiteY964" fmla="*/ 374031 h 6858000"/>
              <a:gd name="connsiteX965" fmla="*/ 1193673 w 7467600"/>
              <a:gd name="connsiteY965" fmla="*/ 49533 h 6858000"/>
              <a:gd name="connsiteX966" fmla="*/ 1164391 w 7467600"/>
              <a:gd name="connsiteY966" fmla="*/ 0 h 6858000"/>
              <a:gd name="connsiteX967" fmla="*/ 1200666 w 7467600"/>
              <a:gd name="connsiteY967" fmla="*/ 0 h 6858000"/>
              <a:gd name="connsiteX968" fmla="*/ 1223408 w 7467600"/>
              <a:gd name="connsiteY968" fmla="*/ 38996 h 6858000"/>
              <a:gd name="connsiteX969" fmla="*/ 1339635 w 7467600"/>
              <a:gd name="connsiteY969" fmla="*/ 365517 h 6858000"/>
              <a:gd name="connsiteX970" fmla="*/ 1387469 w 7467600"/>
              <a:gd name="connsiteY970" fmla="*/ 523079 h 6858000"/>
              <a:gd name="connsiteX971" fmla="*/ 1452685 w 7467600"/>
              <a:gd name="connsiteY971" fmla="*/ 699806 h 6858000"/>
              <a:gd name="connsiteX972" fmla="*/ 1492092 w 7467600"/>
              <a:gd name="connsiteY972" fmla="*/ 800424 h 6858000"/>
              <a:gd name="connsiteX973" fmla="*/ 1455302 w 7467600"/>
              <a:gd name="connsiteY973" fmla="*/ 632913 h 6858000"/>
              <a:gd name="connsiteX974" fmla="*/ 1222336 w 7467600"/>
              <a:gd name="connsiteY974" fmla="*/ 9480 h 6858000"/>
              <a:gd name="connsiteX975" fmla="*/ 1214634 w 7467600"/>
              <a:gd name="connsiteY975" fmla="*/ 0 h 6858000"/>
              <a:gd name="connsiteX976" fmla="*/ 1289827 w 7467600"/>
              <a:gd name="connsiteY976" fmla="*/ 0 h 6858000"/>
              <a:gd name="connsiteX977" fmla="*/ 1321076 w 7467600"/>
              <a:gd name="connsiteY977" fmla="*/ 59722 h 6858000"/>
              <a:gd name="connsiteX978" fmla="*/ 1512579 w 7467600"/>
              <a:gd name="connsiteY978" fmla="*/ 626441 h 6858000"/>
              <a:gd name="connsiteX979" fmla="*/ 1506076 w 7467600"/>
              <a:gd name="connsiteY979" fmla="*/ 1089289 h 6858000"/>
              <a:gd name="connsiteX980" fmla="*/ 1486346 w 7467600"/>
              <a:gd name="connsiteY980" fmla="*/ 1079919 h 6858000"/>
              <a:gd name="connsiteX981" fmla="*/ 1070511 w 7467600"/>
              <a:gd name="connsiteY981" fmla="*/ 48609 h 6858000"/>
              <a:gd name="connsiteX982" fmla="*/ 1057230 w 7467600"/>
              <a:gd name="connsiteY982" fmla="*/ 0 h 6858000"/>
              <a:gd name="connsiteX983" fmla="*/ 43151 w 7467600"/>
              <a:gd name="connsiteY983" fmla="*/ 0 h 6858000"/>
              <a:gd name="connsiteX984" fmla="*/ 95283 w 7467600"/>
              <a:gd name="connsiteY984" fmla="*/ 0 h 6858000"/>
              <a:gd name="connsiteX985" fmla="*/ 300708 w 7467600"/>
              <a:gd name="connsiteY985" fmla="*/ 154571 h 6858000"/>
              <a:gd name="connsiteX986" fmla="*/ 530414 w 7467600"/>
              <a:gd name="connsiteY986" fmla="*/ 354673 h 6858000"/>
              <a:gd name="connsiteX987" fmla="*/ 333785 w 7467600"/>
              <a:gd name="connsiteY987" fmla="*/ 161564 h 6858000"/>
              <a:gd name="connsiteX988" fmla="*/ 147005 w 7467600"/>
              <a:gd name="connsiteY988" fmla="*/ 0 h 6858000"/>
              <a:gd name="connsiteX989" fmla="*/ 272509 w 7467600"/>
              <a:gd name="connsiteY989" fmla="*/ 0 h 6858000"/>
              <a:gd name="connsiteX990" fmla="*/ 326276 w 7467600"/>
              <a:gd name="connsiteY990" fmla="*/ 45847 h 6858000"/>
              <a:gd name="connsiteX991" fmla="*/ 823759 w 7467600"/>
              <a:gd name="connsiteY991" fmla="*/ 574145 h 6858000"/>
              <a:gd name="connsiteX992" fmla="*/ 811254 w 7467600"/>
              <a:gd name="connsiteY992" fmla="*/ 665546 h 6858000"/>
              <a:gd name="connsiteX993" fmla="*/ 154042 w 7467600"/>
              <a:gd name="connsiteY993" fmla="*/ 261522 h 6858000"/>
              <a:gd name="connsiteX994" fmla="*/ 13550 w 7467600"/>
              <a:gd name="connsiteY994" fmla="*/ 158423 h 6858000"/>
              <a:gd name="connsiteX995" fmla="*/ 0 w 7467600"/>
              <a:gd name="connsiteY995" fmla="*/ 146618 h 6858000"/>
              <a:gd name="connsiteX996" fmla="*/ 0 w 7467600"/>
              <a:gd name="connsiteY996" fmla="*/ 59161 h 6858000"/>
              <a:gd name="connsiteX997" fmla="*/ 45427 w 7467600"/>
              <a:gd name="connsiteY997" fmla="*/ 101078 h 6858000"/>
              <a:gd name="connsiteX998" fmla="*/ 630103 w 7467600"/>
              <a:gd name="connsiteY998" fmla="*/ 485885 h 6858000"/>
              <a:gd name="connsiteX999" fmla="*/ 532040 w 7467600"/>
              <a:gd name="connsiteY999" fmla="*/ 399359 h 6858000"/>
              <a:gd name="connsiteX1000" fmla="*/ 517618 w 7467600"/>
              <a:gd name="connsiteY1000" fmla="*/ 385726 h 6858000"/>
              <a:gd name="connsiteX1001" fmla="*/ 285074 w 7467600"/>
              <a:gd name="connsiteY1001" fmla="*/ 182755 h 6858000"/>
              <a:gd name="connsiteX1002" fmla="*/ 43151 w 7467600"/>
              <a:gd name="connsiteY100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1946 w 7467600"/>
              <a:gd name="connsiteY127" fmla="*/ 5075653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1903353 w 7467600"/>
              <a:gd name="connsiteY146" fmla="*/ 5044827 h 6858000"/>
              <a:gd name="connsiteX147" fmla="*/ 1936931 w 7467600"/>
              <a:gd name="connsiteY147" fmla="*/ 5093954 h 6858000"/>
              <a:gd name="connsiteX148" fmla="*/ 2195868 w 7467600"/>
              <a:gd name="connsiteY148" fmla="*/ 5396574 h 6858000"/>
              <a:gd name="connsiteX149" fmla="*/ 2088852 w 7467600"/>
              <a:gd name="connsiteY149" fmla="*/ 5166123 h 6858000"/>
              <a:gd name="connsiteX150" fmla="*/ 1958241 w 7467600"/>
              <a:gd name="connsiteY150" fmla="*/ 5067955 h 6858000"/>
              <a:gd name="connsiteX151" fmla="*/ 1903353 w 7467600"/>
              <a:gd name="connsiteY151" fmla="*/ 5044827 h 6858000"/>
              <a:gd name="connsiteX152" fmla="*/ 1979378 w 7467600"/>
              <a:gd name="connsiteY152" fmla="*/ 4769504 h 6858000"/>
              <a:gd name="connsiteX153" fmla="*/ 2882120 w 7467600"/>
              <a:gd name="connsiteY153" fmla="*/ 5064547 h 6858000"/>
              <a:gd name="connsiteX154" fmla="*/ 2793103 w 7467600"/>
              <a:gd name="connsiteY154" fmla="*/ 5039699 h 6858000"/>
              <a:gd name="connsiteX155" fmla="*/ 2770041 w 7467600"/>
              <a:gd name="connsiteY155" fmla="*/ 5033634 h 6858000"/>
              <a:gd name="connsiteX156" fmla="*/ 1979378 w 7467600"/>
              <a:gd name="connsiteY156" fmla="*/ 4769504 h 6858000"/>
              <a:gd name="connsiteX157" fmla="*/ 1927410 w 7467600"/>
              <a:gd name="connsiteY157" fmla="*/ 4716164 h 6858000"/>
              <a:gd name="connsiteX158" fmla="*/ 1959587 w 7467600"/>
              <a:gd name="connsiteY158" fmla="*/ 4728849 h 6858000"/>
              <a:gd name="connsiteX159" fmla="*/ 2777707 w 7467600"/>
              <a:gd name="connsiteY159" fmla="*/ 5003991 h 6858000"/>
              <a:gd name="connsiteX160" fmla="*/ 2800768 w 7467600"/>
              <a:gd name="connsiteY160" fmla="*/ 5010056 h 6858000"/>
              <a:gd name="connsiteX161" fmla="*/ 2879408 w 7467600"/>
              <a:gd name="connsiteY161" fmla="*/ 5031590 h 6858000"/>
              <a:gd name="connsiteX162" fmla="*/ 2862295 w 7467600"/>
              <a:gd name="connsiteY162" fmla="*/ 5022958 h 6858000"/>
              <a:gd name="connsiteX163" fmla="*/ 2813343 w 7467600"/>
              <a:gd name="connsiteY163" fmla="*/ 4998369 h 6858000"/>
              <a:gd name="connsiteX164" fmla="*/ 2646245 w 7467600"/>
              <a:gd name="connsiteY164" fmla="*/ 4930999 h 6858000"/>
              <a:gd name="connsiteX165" fmla="*/ 1999243 w 7467600"/>
              <a:gd name="connsiteY165" fmla="*/ 4730524 h 6858000"/>
              <a:gd name="connsiteX166" fmla="*/ 1979527 w 7467600"/>
              <a:gd name="connsiteY166" fmla="*/ 4726651 h 6858000"/>
              <a:gd name="connsiteX167" fmla="*/ 1927410 w 7467600"/>
              <a:gd name="connsiteY167" fmla="*/ 4716164 h 6858000"/>
              <a:gd name="connsiteX168" fmla="*/ 1997014 w 7467600"/>
              <a:gd name="connsiteY168" fmla="*/ 4698007 h 6858000"/>
              <a:gd name="connsiteX169" fmla="*/ 2005458 w 7467600"/>
              <a:gd name="connsiteY169" fmla="*/ 4699540 h 6858000"/>
              <a:gd name="connsiteX170" fmla="*/ 2657186 w 7467600"/>
              <a:gd name="connsiteY170" fmla="*/ 4901687 h 6858000"/>
              <a:gd name="connsiteX171" fmla="*/ 2826662 w 7467600"/>
              <a:gd name="connsiteY171" fmla="*/ 4970362 h 6858000"/>
              <a:gd name="connsiteX172" fmla="*/ 2876100 w 7467600"/>
              <a:gd name="connsiteY172" fmla="*/ 4995397 h 6858000"/>
              <a:gd name="connsiteX173" fmla="*/ 3042600 w 7467600"/>
              <a:gd name="connsiteY173" fmla="*/ 5059532 h 6858000"/>
              <a:gd name="connsiteX174" fmla="*/ 1997014 w 7467600"/>
              <a:gd name="connsiteY174" fmla="*/ 4698007 h 6858000"/>
              <a:gd name="connsiteX175" fmla="*/ 2305292 w 7467600"/>
              <a:gd name="connsiteY175" fmla="*/ 4219492 h 6858000"/>
              <a:gd name="connsiteX176" fmla="*/ 3360922 w 7467600"/>
              <a:gd name="connsiteY176" fmla="*/ 4529373 h 6858000"/>
              <a:gd name="connsiteX177" fmla="*/ 3492420 w 7467600"/>
              <a:gd name="connsiteY177" fmla="*/ 4510145 h 6858000"/>
              <a:gd name="connsiteX178" fmla="*/ 3364086 w 7467600"/>
              <a:gd name="connsiteY178" fmla="*/ 4480340 h 6858000"/>
              <a:gd name="connsiteX179" fmla="*/ 3225818 w 7467600"/>
              <a:gd name="connsiteY179" fmla="*/ 4411822 h 6858000"/>
              <a:gd name="connsiteX180" fmla="*/ 3129696 w 7467600"/>
              <a:gd name="connsiteY180" fmla="*/ 4360704 h 6858000"/>
              <a:gd name="connsiteX181" fmla="*/ 2814545 w 7467600"/>
              <a:gd name="connsiteY181" fmla="*/ 4282955 h 6858000"/>
              <a:gd name="connsiteX182" fmla="*/ 2305292 w 7467600"/>
              <a:gd name="connsiteY182" fmla="*/ 4219492 h 6858000"/>
              <a:gd name="connsiteX183" fmla="*/ 2626982 w 7467600"/>
              <a:gd name="connsiteY183" fmla="*/ 4206450 h 6858000"/>
              <a:gd name="connsiteX184" fmla="*/ 2490617 w 7467600"/>
              <a:gd name="connsiteY184" fmla="*/ 4206951 h 6858000"/>
              <a:gd name="connsiteX185" fmla="*/ 2819869 w 7467600"/>
              <a:gd name="connsiteY185" fmla="*/ 4252936 h 6858000"/>
              <a:gd name="connsiteX186" fmla="*/ 3143018 w 7467600"/>
              <a:gd name="connsiteY186" fmla="*/ 4332698 h 6858000"/>
              <a:gd name="connsiteX187" fmla="*/ 3241520 w 7467600"/>
              <a:gd name="connsiteY187" fmla="*/ 4385112 h 6858000"/>
              <a:gd name="connsiteX188" fmla="*/ 3374575 w 7467600"/>
              <a:gd name="connsiteY188" fmla="*/ 4451517 h 6858000"/>
              <a:gd name="connsiteX189" fmla="*/ 3505221 w 7467600"/>
              <a:gd name="connsiteY189" fmla="*/ 4480757 h 6858000"/>
              <a:gd name="connsiteX190" fmla="*/ 2626982 w 7467600"/>
              <a:gd name="connsiteY190" fmla="*/ 4206450 h 6858000"/>
              <a:gd name="connsiteX191" fmla="*/ 1310106 w 7467600"/>
              <a:gd name="connsiteY191" fmla="*/ 3943217 h 6858000"/>
              <a:gd name="connsiteX192" fmla="*/ 854994 w 7467600"/>
              <a:gd name="connsiteY192" fmla="*/ 4399136 h 6858000"/>
              <a:gd name="connsiteX193" fmla="*/ 742462 w 7467600"/>
              <a:gd name="connsiteY193" fmla="*/ 4594648 h 6858000"/>
              <a:gd name="connsiteX194" fmla="*/ 820602 w 7467600"/>
              <a:gd name="connsiteY194" fmla="*/ 4485915 h 6858000"/>
              <a:gd name="connsiteX195" fmla="*/ 878295 w 7467600"/>
              <a:gd name="connsiteY195" fmla="*/ 4403594 h 6858000"/>
              <a:gd name="connsiteX196" fmla="*/ 1240607 w 7467600"/>
              <a:gd name="connsiteY196" fmla="*/ 4010401 h 6858000"/>
              <a:gd name="connsiteX197" fmla="*/ 1310106 w 7467600"/>
              <a:gd name="connsiteY197" fmla="*/ 3943217 h 6858000"/>
              <a:gd name="connsiteX198" fmla="*/ 1423113 w 7467600"/>
              <a:gd name="connsiteY198" fmla="*/ 3874565 h 6858000"/>
              <a:gd name="connsiteX199" fmla="*/ 1260565 w 7467600"/>
              <a:gd name="connsiteY199" fmla="*/ 4031982 h 6858000"/>
              <a:gd name="connsiteX200" fmla="*/ 901900 w 7467600"/>
              <a:gd name="connsiteY200" fmla="*/ 4421236 h 6858000"/>
              <a:gd name="connsiteX201" fmla="*/ 845044 w 7467600"/>
              <a:gd name="connsiteY201" fmla="*/ 4502436 h 6858000"/>
              <a:gd name="connsiteX202" fmla="*/ 685926 w 7467600"/>
              <a:gd name="connsiteY202" fmla="*/ 4703069 h 6858000"/>
              <a:gd name="connsiteX203" fmla="*/ 684248 w 7467600"/>
              <a:gd name="connsiteY203" fmla="*/ 4706721 h 6858000"/>
              <a:gd name="connsiteX204" fmla="*/ 1423113 w 7467600"/>
              <a:gd name="connsiteY204" fmla="*/ 3874565 h 6858000"/>
              <a:gd name="connsiteX205" fmla="*/ 3316479 w 7467600"/>
              <a:gd name="connsiteY205" fmla="*/ 3872136 h 6858000"/>
              <a:gd name="connsiteX206" fmla="*/ 3546806 w 7467600"/>
              <a:gd name="connsiteY206" fmla="*/ 4356139 h 6858000"/>
              <a:gd name="connsiteX207" fmla="*/ 3364433 w 7467600"/>
              <a:gd name="connsiteY207" fmla="*/ 3953121 h 6858000"/>
              <a:gd name="connsiteX208" fmla="*/ 3316479 w 7467600"/>
              <a:gd name="connsiteY208" fmla="*/ 3872136 h 6858000"/>
              <a:gd name="connsiteX209" fmla="*/ 3291335 w 7467600"/>
              <a:gd name="connsiteY209" fmla="*/ 3767420 h 6858000"/>
              <a:gd name="connsiteX210" fmla="*/ 3390805 w 7467600"/>
              <a:gd name="connsiteY210" fmla="*/ 3937163 h 6858000"/>
              <a:gd name="connsiteX211" fmla="*/ 3579062 w 7467600"/>
              <a:gd name="connsiteY211" fmla="*/ 4359040 h 6858000"/>
              <a:gd name="connsiteX212" fmla="*/ 3467355 w 7467600"/>
              <a:gd name="connsiteY212" fmla="*/ 3988130 h 6858000"/>
              <a:gd name="connsiteX213" fmla="*/ 3310753 w 7467600"/>
              <a:gd name="connsiteY213" fmla="*/ 3787140 h 6858000"/>
              <a:gd name="connsiteX214" fmla="*/ 3291335 w 7467600"/>
              <a:gd name="connsiteY214" fmla="*/ 3767420 h 6858000"/>
              <a:gd name="connsiteX215" fmla="*/ 1635889 w 7467600"/>
              <a:gd name="connsiteY215" fmla="*/ 3709494 h 6858000"/>
              <a:gd name="connsiteX216" fmla="*/ 1634800 w 7467600"/>
              <a:gd name="connsiteY216" fmla="*/ 3731111 h 6858000"/>
              <a:gd name="connsiteX217" fmla="*/ 1635889 w 7467600"/>
              <a:gd name="connsiteY217" fmla="*/ 3709494 h 6858000"/>
              <a:gd name="connsiteX218" fmla="*/ 1510397 w 7467600"/>
              <a:gd name="connsiteY218" fmla="*/ 3684705 h 6858000"/>
              <a:gd name="connsiteX219" fmla="*/ 1146550 w 7467600"/>
              <a:gd name="connsiteY219" fmla="*/ 3802012 h 6858000"/>
              <a:gd name="connsiteX220" fmla="*/ 698834 w 7467600"/>
              <a:gd name="connsiteY220" fmla="*/ 3952272 h 6858000"/>
              <a:gd name="connsiteX221" fmla="*/ 34256 w 7467600"/>
              <a:gd name="connsiteY221" fmla="*/ 4347603 h 6858000"/>
              <a:gd name="connsiteX222" fmla="*/ 527241 w 7467600"/>
              <a:gd name="connsiteY222" fmla="*/ 4065078 h 6858000"/>
              <a:gd name="connsiteX223" fmla="*/ 1510397 w 7467600"/>
              <a:gd name="connsiteY223" fmla="*/ 3684705 h 6858000"/>
              <a:gd name="connsiteX224" fmla="*/ 1313114 w 7467600"/>
              <a:gd name="connsiteY224" fmla="*/ 3655216 h 6858000"/>
              <a:gd name="connsiteX225" fmla="*/ 1109304 w 7467600"/>
              <a:gd name="connsiteY225" fmla="*/ 3669030 h 6858000"/>
              <a:gd name="connsiteX226" fmla="*/ 8129 w 7467600"/>
              <a:gd name="connsiteY226" fmla="*/ 4330519 h 6858000"/>
              <a:gd name="connsiteX227" fmla="*/ 687572 w 7467600"/>
              <a:gd name="connsiteY227" fmla="*/ 3925629 h 6858000"/>
              <a:gd name="connsiteX228" fmla="*/ 1138365 w 7467600"/>
              <a:gd name="connsiteY228" fmla="*/ 3774515 h 6858000"/>
              <a:gd name="connsiteX229" fmla="*/ 1505579 w 7467600"/>
              <a:gd name="connsiteY229" fmla="*/ 3655526 h 6858000"/>
              <a:gd name="connsiteX230" fmla="*/ 1313114 w 7467600"/>
              <a:gd name="connsiteY230" fmla="*/ 3655216 h 6858000"/>
              <a:gd name="connsiteX231" fmla="*/ 3655073 w 7467600"/>
              <a:gd name="connsiteY231" fmla="*/ 3650884 h 6858000"/>
              <a:gd name="connsiteX232" fmla="*/ 3989938 w 7467600"/>
              <a:gd name="connsiteY232" fmla="*/ 3991685 h 6858000"/>
              <a:gd name="connsiteX233" fmla="*/ 4393907 w 7467600"/>
              <a:gd name="connsiteY233" fmla="*/ 4261258 h 6858000"/>
              <a:gd name="connsiteX234" fmla="*/ 4648051 w 7467600"/>
              <a:gd name="connsiteY234" fmla="*/ 4374051 h 6858000"/>
              <a:gd name="connsiteX235" fmla="*/ 4383389 w 7467600"/>
              <a:gd name="connsiteY235" fmla="*/ 4184369 h 6858000"/>
              <a:gd name="connsiteX236" fmla="*/ 4165508 w 7467600"/>
              <a:gd name="connsiteY236" fmla="*/ 4035196 h 6858000"/>
              <a:gd name="connsiteX237" fmla="*/ 4068162 w 7467600"/>
              <a:gd name="connsiteY237" fmla="*/ 3953394 h 6858000"/>
              <a:gd name="connsiteX238" fmla="*/ 3981416 w 7467600"/>
              <a:gd name="connsiteY238" fmla="*/ 3880482 h 6858000"/>
              <a:gd name="connsiteX239" fmla="*/ 3800147 w 7467600"/>
              <a:gd name="connsiteY239" fmla="*/ 3749872 h 6858000"/>
              <a:gd name="connsiteX240" fmla="*/ 3655073 w 7467600"/>
              <a:gd name="connsiteY240" fmla="*/ 3650884 h 6858000"/>
              <a:gd name="connsiteX241" fmla="*/ 3670252 w 7467600"/>
              <a:gd name="connsiteY241" fmla="*/ 3622798 h 6858000"/>
              <a:gd name="connsiteX242" fmla="*/ 3817258 w 7467600"/>
              <a:gd name="connsiteY242" fmla="*/ 3723577 h 6858000"/>
              <a:gd name="connsiteX243" fmla="*/ 4000461 w 7467600"/>
              <a:gd name="connsiteY243" fmla="*/ 3855966 h 6858000"/>
              <a:gd name="connsiteX244" fmla="*/ 4088180 w 7467600"/>
              <a:gd name="connsiteY244" fmla="*/ 3929774 h 6858000"/>
              <a:gd name="connsiteX245" fmla="*/ 4184555 w 7467600"/>
              <a:gd name="connsiteY245" fmla="*/ 4010683 h 6858000"/>
              <a:gd name="connsiteX246" fmla="*/ 4399563 w 7467600"/>
              <a:gd name="connsiteY246" fmla="*/ 4158106 h 6858000"/>
              <a:gd name="connsiteX247" fmla="*/ 4684469 w 7467600"/>
              <a:gd name="connsiteY247" fmla="*/ 4364680 h 6858000"/>
              <a:gd name="connsiteX248" fmla="*/ 4690271 w 7467600"/>
              <a:gd name="connsiteY248" fmla="*/ 4370034 h 6858000"/>
              <a:gd name="connsiteX249" fmla="*/ 4136093 w 7467600"/>
              <a:gd name="connsiteY249" fmla="*/ 3858466 h 6858000"/>
              <a:gd name="connsiteX250" fmla="*/ 3670252 w 7467600"/>
              <a:gd name="connsiteY250" fmla="*/ 3622798 h 6858000"/>
              <a:gd name="connsiteX251" fmla="*/ 4440129 w 7467600"/>
              <a:gd name="connsiteY251" fmla="*/ 3448571 h 6858000"/>
              <a:gd name="connsiteX252" fmla="*/ 4856525 w 7467600"/>
              <a:gd name="connsiteY252" fmla="*/ 3915351 h 6858000"/>
              <a:gd name="connsiteX253" fmla="*/ 5059055 w 7467600"/>
              <a:gd name="connsiteY253" fmla="*/ 4108918 h 6858000"/>
              <a:gd name="connsiteX254" fmla="*/ 5290070 w 7467600"/>
              <a:gd name="connsiteY254" fmla="*/ 4263619 h 6858000"/>
              <a:gd name="connsiteX255" fmla="*/ 4834991 w 7467600"/>
              <a:gd name="connsiteY255" fmla="*/ 3830985 h 6858000"/>
              <a:gd name="connsiteX256" fmla="*/ 4440129 w 7467600"/>
              <a:gd name="connsiteY256" fmla="*/ 3448571 h 6858000"/>
              <a:gd name="connsiteX257" fmla="*/ 4441737 w 7467600"/>
              <a:gd name="connsiteY257" fmla="*/ 3399734 h 6858000"/>
              <a:gd name="connsiteX258" fmla="*/ 4431236 w 7467600"/>
              <a:gd name="connsiteY258" fmla="*/ 3400954 h 6858000"/>
              <a:gd name="connsiteX259" fmla="*/ 4557150 w 7467600"/>
              <a:gd name="connsiteY259" fmla="*/ 3510023 h 6858000"/>
              <a:gd name="connsiteX260" fmla="*/ 4856936 w 7467600"/>
              <a:gd name="connsiteY260" fmla="*/ 3809146 h 6858000"/>
              <a:gd name="connsiteX261" fmla="*/ 5111996 w 7467600"/>
              <a:gd name="connsiteY261" fmla="*/ 4065759 h 6858000"/>
              <a:gd name="connsiteX262" fmla="*/ 5388878 w 7467600"/>
              <a:gd name="connsiteY262" fmla="*/ 4300185 h 6858000"/>
              <a:gd name="connsiteX263" fmla="*/ 5425556 w 7467600"/>
              <a:gd name="connsiteY263" fmla="*/ 4308967 h 6858000"/>
              <a:gd name="connsiteX264" fmla="*/ 4943646 w 7467600"/>
              <a:gd name="connsiteY264" fmla="*/ 3822916 h 6858000"/>
              <a:gd name="connsiteX265" fmla="*/ 4594837 w 7467600"/>
              <a:gd name="connsiteY265" fmla="*/ 3532274 h 6858000"/>
              <a:gd name="connsiteX266" fmla="*/ 4441737 w 7467600"/>
              <a:gd name="connsiteY266" fmla="*/ 3399734 h 6858000"/>
              <a:gd name="connsiteX267" fmla="*/ 5425834 w 7467600"/>
              <a:gd name="connsiteY267" fmla="*/ 3162785 h 6858000"/>
              <a:gd name="connsiteX268" fmla="*/ 5401644 w 7467600"/>
              <a:gd name="connsiteY268" fmla="*/ 3617847 h 6858000"/>
              <a:gd name="connsiteX269" fmla="*/ 5467256 w 7467600"/>
              <a:gd name="connsiteY269" fmla="*/ 4175494 h 6858000"/>
              <a:gd name="connsiteX270" fmla="*/ 5448069 w 7467600"/>
              <a:gd name="connsiteY270" fmla="*/ 3567554 h 6858000"/>
              <a:gd name="connsiteX271" fmla="*/ 5425834 w 7467600"/>
              <a:gd name="connsiteY271" fmla="*/ 3162785 h 6858000"/>
              <a:gd name="connsiteX272" fmla="*/ 1318687 w 7467600"/>
              <a:gd name="connsiteY272" fmla="*/ 3113840 h 6858000"/>
              <a:gd name="connsiteX273" fmla="*/ 1066793 w 7467600"/>
              <a:gd name="connsiteY273" fmla="*/ 3212171 h 6858000"/>
              <a:gd name="connsiteX274" fmla="*/ 993319 w 7467600"/>
              <a:gd name="connsiteY274" fmla="*/ 3247648 h 6858000"/>
              <a:gd name="connsiteX275" fmla="*/ 853081 w 7467600"/>
              <a:gd name="connsiteY275" fmla="*/ 3312410 h 6858000"/>
              <a:gd name="connsiteX276" fmla="*/ 805957 w 7467600"/>
              <a:gd name="connsiteY276" fmla="*/ 3330443 h 6858000"/>
              <a:gd name="connsiteX277" fmla="*/ 1318687 w 7467600"/>
              <a:gd name="connsiteY277" fmla="*/ 3113840 h 6858000"/>
              <a:gd name="connsiteX278" fmla="*/ 5453702 w 7467600"/>
              <a:gd name="connsiteY278" fmla="*/ 3090882 h 6858000"/>
              <a:gd name="connsiteX279" fmla="*/ 5480135 w 7467600"/>
              <a:gd name="connsiteY279" fmla="*/ 3565802 h 6858000"/>
              <a:gd name="connsiteX280" fmla="*/ 5499023 w 7467600"/>
              <a:gd name="connsiteY280" fmla="*/ 4166310 h 6858000"/>
              <a:gd name="connsiteX281" fmla="*/ 5547022 w 7467600"/>
              <a:gd name="connsiteY281" fmla="*/ 3607838 h 6858000"/>
              <a:gd name="connsiteX282" fmla="*/ 5515964 w 7467600"/>
              <a:gd name="connsiteY282" fmla="*/ 3378541 h 6858000"/>
              <a:gd name="connsiteX283" fmla="*/ 5453702 w 7467600"/>
              <a:gd name="connsiteY283" fmla="*/ 3090882 h 6858000"/>
              <a:gd name="connsiteX284" fmla="*/ 1238695 w 7467600"/>
              <a:gd name="connsiteY284" fmla="*/ 3076820 h 6858000"/>
              <a:gd name="connsiteX285" fmla="*/ 716371 w 7467600"/>
              <a:gd name="connsiteY285" fmla="*/ 3293249 h 6858000"/>
              <a:gd name="connsiteX286" fmla="*/ 579522 w 7467600"/>
              <a:gd name="connsiteY286" fmla="*/ 3371759 h 6858000"/>
              <a:gd name="connsiteX287" fmla="*/ 600288 w 7467600"/>
              <a:gd name="connsiteY287" fmla="*/ 3365555 h 6858000"/>
              <a:gd name="connsiteX288" fmla="*/ 840692 w 7467600"/>
              <a:gd name="connsiteY288" fmla="*/ 3284921 h 6858000"/>
              <a:gd name="connsiteX289" fmla="*/ 979248 w 7467600"/>
              <a:gd name="connsiteY289" fmla="*/ 3221003 h 6858000"/>
              <a:gd name="connsiteX290" fmla="*/ 1053282 w 7467600"/>
              <a:gd name="connsiteY290" fmla="*/ 3185247 h 6858000"/>
              <a:gd name="connsiteX291" fmla="*/ 1320603 w 7467600"/>
              <a:gd name="connsiteY291" fmla="*/ 3081281 h 6858000"/>
              <a:gd name="connsiteX292" fmla="*/ 1238695 w 7467600"/>
              <a:gd name="connsiteY292" fmla="*/ 3076820 h 6858000"/>
              <a:gd name="connsiteX293" fmla="*/ 5425627 w 7467600"/>
              <a:gd name="connsiteY293" fmla="*/ 2954192 h 6858000"/>
              <a:gd name="connsiteX294" fmla="*/ 5470770 w 7467600"/>
              <a:gd name="connsiteY294" fmla="*/ 3005435 h 6858000"/>
              <a:gd name="connsiteX295" fmla="*/ 5519779 w 7467600"/>
              <a:gd name="connsiteY295" fmla="*/ 4359223 h 6858000"/>
              <a:gd name="connsiteX296" fmla="*/ 5520293 w 7467600"/>
              <a:gd name="connsiteY296" fmla="*/ 4360602 h 6858000"/>
              <a:gd name="connsiteX297" fmla="*/ 5767221 w 7467600"/>
              <a:gd name="connsiteY297" fmla="*/ 4665564 h 6858000"/>
              <a:gd name="connsiteX298" fmla="*/ 6937169 w 7467600"/>
              <a:gd name="connsiteY298" fmla="*/ 4815941 h 6858000"/>
              <a:gd name="connsiteX299" fmla="*/ 6953922 w 7467600"/>
              <a:gd name="connsiteY299" fmla="*/ 4890068 h 6858000"/>
              <a:gd name="connsiteX300" fmla="*/ 6071359 w 7467600"/>
              <a:gd name="connsiteY300" fmla="*/ 4770770 h 6858000"/>
              <a:gd name="connsiteX301" fmla="*/ 6038839 w 7467600"/>
              <a:gd name="connsiteY301" fmla="*/ 4764474 h 6858000"/>
              <a:gd name="connsiteX302" fmla="*/ 6038706 w 7467600"/>
              <a:gd name="connsiteY302" fmla="*/ 4763847 h 6858000"/>
              <a:gd name="connsiteX303" fmla="*/ 6037784 w 7467600"/>
              <a:gd name="connsiteY303" fmla="*/ 4764270 h 6858000"/>
              <a:gd name="connsiteX304" fmla="*/ 6038839 w 7467600"/>
              <a:gd name="connsiteY304" fmla="*/ 4764474 h 6858000"/>
              <a:gd name="connsiteX305" fmla="*/ 6040338 w 7467600"/>
              <a:gd name="connsiteY305" fmla="*/ 4771418 h 6858000"/>
              <a:gd name="connsiteX306" fmla="*/ 6024488 w 7467600"/>
              <a:gd name="connsiteY306" fmla="*/ 4809903 h 6858000"/>
              <a:gd name="connsiteX307" fmla="*/ 5599771 w 7467600"/>
              <a:gd name="connsiteY307" fmla="*/ 5509652 h 6858000"/>
              <a:gd name="connsiteX308" fmla="*/ 5548843 w 7467600"/>
              <a:gd name="connsiteY308" fmla="*/ 5563845 h 6858000"/>
              <a:gd name="connsiteX309" fmla="*/ 5940952 w 7467600"/>
              <a:gd name="connsiteY309" fmla="*/ 6250028 h 6858000"/>
              <a:gd name="connsiteX310" fmla="*/ 6043441 w 7467600"/>
              <a:gd name="connsiteY310" fmla="*/ 6665847 h 6858000"/>
              <a:gd name="connsiteX311" fmla="*/ 6093432 w 7467600"/>
              <a:gd name="connsiteY311" fmla="*/ 6858000 h 6858000"/>
              <a:gd name="connsiteX312" fmla="*/ 6034344 w 7467600"/>
              <a:gd name="connsiteY312" fmla="*/ 6858000 h 6858000"/>
              <a:gd name="connsiteX313" fmla="*/ 6026679 w 7467600"/>
              <a:gd name="connsiteY313" fmla="*/ 6836959 h 6858000"/>
              <a:gd name="connsiteX314" fmla="*/ 5800441 w 7467600"/>
              <a:gd name="connsiteY314" fmla="*/ 6335286 h 6858000"/>
              <a:gd name="connsiteX315" fmla="*/ 5526562 w 7467600"/>
              <a:gd name="connsiteY315" fmla="*/ 5705388 h 6858000"/>
              <a:gd name="connsiteX316" fmla="*/ 5519640 w 7467600"/>
              <a:gd name="connsiteY316" fmla="*/ 5683774 h 6858000"/>
              <a:gd name="connsiteX317" fmla="*/ 5844559 w 7467600"/>
              <a:gd name="connsiteY317" fmla="*/ 6553349 h 6858000"/>
              <a:gd name="connsiteX318" fmla="*/ 5975994 w 7467600"/>
              <a:gd name="connsiteY318" fmla="*/ 6858000 h 6858000"/>
              <a:gd name="connsiteX319" fmla="*/ 5898547 w 7467600"/>
              <a:gd name="connsiteY319" fmla="*/ 6858000 h 6858000"/>
              <a:gd name="connsiteX320" fmla="*/ 5682041 w 7467600"/>
              <a:gd name="connsiteY320" fmla="*/ 6355860 h 6858000"/>
              <a:gd name="connsiteX321" fmla="*/ 5461758 w 7467600"/>
              <a:gd name="connsiteY321" fmla="*/ 5820220 h 6858000"/>
              <a:gd name="connsiteX322" fmla="*/ 5237282 w 7467600"/>
              <a:gd name="connsiteY322" fmla="*/ 6579086 h 6858000"/>
              <a:gd name="connsiteX323" fmla="*/ 5115009 w 7467600"/>
              <a:gd name="connsiteY323" fmla="*/ 6858000 h 6858000"/>
              <a:gd name="connsiteX324" fmla="*/ 5028074 w 7467600"/>
              <a:gd name="connsiteY324" fmla="*/ 6858000 h 6858000"/>
              <a:gd name="connsiteX325" fmla="*/ 5079508 w 7467600"/>
              <a:gd name="connsiteY325" fmla="*/ 6749074 h 6858000"/>
              <a:gd name="connsiteX326" fmla="*/ 5371846 w 7467600"/>
              <a:gd name="connsiteY326" fmla="*/ 5924413 h 6858000"/>
              <a:gd name="connsiteX327" fmla="*/ 5270512 w 7467600"/>
              <a:gd name="connsiteY327" fmla="*/ 6138975 h 6858000"/>
              <a:gd name="connsiteX328" fmla="*/ 5062409 w 7467600"/>
              <a:gd name="connsiteY328" fmla="*/ 6653544 h 6858000"/>
              <a:gd name="connsiteX329" fmla="*/ 5036628 w 7467600"/>
              <a:gd name="connsiteY329" fmla="*/ 6754247 h 6858000"/>
              <a:gd name="connsiteX330" fmla="*/ 5009112 w 7467600"/>
              <a:gd name="connsiteY330" fmla="*/ 6858000 h 6858000"/>
              <a:gd name="connsiteX331" fmla="*/ 4976679 w 7467600"/>
              <a:gd name="connsiteY331" fmla="*/ 6858000 h 6858000"/>
              <a:gd name="connsiteX332" fmla="*/ 5006537 w 7467600"/>
              <a:gd name="connsiteY332" fmla="*/ 6747068 h 6858000"/>
              <a:gd name="connsiteX333" fmla="*/ 5032723 w 7467600"/>
              <a:gd name="connsiteY333" fmla="*/ 6644957 h 6858000"/>
              <a:gd name="connsiteX334" fmla="*/ 5242949 w 7467600"/>
              <a:gd name="connsiteY334" fmla="*/ 6125175 h 6858000"/>
              <a:gd name="connsiteX335" fmla="*/ 5286321 w 7467600"/>
              <a:gd name="connsiteY335" fmla="*/ 6033555 h 6858000"/>
              <a:gd name="connsiteX336" fmla="*/ 5008210 w 7467600"/>
              <a:gd name="connsiteY336" fmla="*/ 6649194 h 6858000"/>
              <a:gd name="connsiteX337" fmla="*/ 4986321 w 7467600"/>
              <a:gd name="connsiteY337" fmla="*/ 6765687 h 6858000"/>
              <a:gd name="connsiteX338" fmla="*/ 4973474 w 7467600"/>
              <a:gd name="connsiteY338" fmla="*/ 6858000 h 6858000"/>
              <a:gd name="connsiteX339" fmla="*/ 4907178 w 7467600"/>
              <a:gd name="connsiteY339" fmla="*/ 6858000 h 6858000"/>
              <a:gd name="connsiteX340" fmla="*/ 4910810 w 7467600"/>
              <a:gd name="connsiteY340" fmla="*/ 6829660 h 6858000"/>
              <a:gd name="connsiteX341" fmla="*/ 4987461 w 7467600"/>
              <a:gd name="connsiteY341" fmla="*/ 6432994 h 6858000"/>
              <a:gd name="connsiteX342" fmla="*/ 5179262 w 7467600"/>
              <a:gd name="connsiteY342" fmla="*/ 6035044 h 6858000"/>
              <a:gd name="connsiteX343" fmla="*/ 4689678 w 7467600"/>
              <a:gd name="connsiteY343" fmla="*/ 6440241 h 6858000"/>
              <a:gd name="connsiteX344" fmla="*/ 4477543 w 7467600"/>
              <a:gd name="connsiteY344" fmla="*/ 6674836 h 6858000"/>
              <a:gd name="connsiteX345" fmla="*/ 4329957 w 7467600"/>
              <a:gd name="connsiteY345" fmla="*/ 6858000 h 6858000"/>
              <a:gd name="connsiteX346" fmla="*/ 4218595 w 7467600"/>
              <a:gd name="connsiteY346" fmla="*/ 6858000 h 6858000"/>
              <a:gd name="connsiteX347" fmla="*/ 4368888 w 7467600"/>
              <a:gd name="connsiteY347" fmla="*/ 6668412 h 6858000"/>
              <a:gd name="connsiteX348" fmla="*/ 4563091 w 7467600"/>
              <a:gd name="connsiteY348" fmla="*/ 6442508 h 6858000"/>
              <a:gd name="connsiteX349" fmla="*/ 5387324 w 7467600"/>
              <a:gd name="connsiteY349" fmla="*/ 5705830 h 6858000"/>
              <a:gd name="connsiteX350" fmla="*/ 5073620 w 7467600"/>
              <a:gd name="connsiteY350" fmla="*/ 5955437 h 6858000"/>
              <a:gd name="connsiteX351" fmla="*/ 4689789 w 7467600"/>
              <a:gd name="connsiteY351" fmla="*/ 6268382 h 6858000"/>
              <a:gd name="connsiteX352" fmla="*/ 4418722 w 7467600"/>
              <a:gd name="connsiteY352" fmla="*/ 6570886 h 6858000"/>
              <a:gd name="connsiteX353" fmla="*/ 4214944 w 7467600"/>
              <a:gd name="connsiteY353" fmla="*/ 6858000 h 6858000"/>
              <a:gd name="connsiteX354" fmla="*/ 4177898 w 7467600"/>
              <a:gd name="connsiteY354" fmla="*/ 6858000 h 6858000"/>
              <a:gd name="connsiteX355" fmla="*/ 4391597 w 7467600"/>
              <a:gd name="connsiteY355" fmla="*/ 6556370 h 6858000"/>
              <a:gd name="connsiteX356" fmla="*/ 4668889 w 7467600"/>
              <a:gd name="connsiteY356" fmla="*/ 6246399 h 6858000"/>
              <a:gd name="connsiteX357" fmla="*/ 5055427 w 7467600"/>
              <a:gd name="connsiteY357" fmla="*/ 5931476 h 6858000"/>
              <a:gd name="connsiteX358" fmla="*/ 5371814 w 7467600"/>
              <a:gd name="connsiteY358" fmla="*/ 5678975 h 6858000"/>
              <a:gd name="connsiteX359" fmla="*/ 4987918 w 7467600"/>
              <a:gd name="connsiteY359" fmla="*/ 5838701 h 6858000"/>
              <a:gd name="connsiteX360" fmla="*/ 4317146 w 7467600"/>
              <a:gd name="connsiteY360" fmla="*/ 6587716 h 6858000"/>
              <a:gd name="connsiteX361" fmla="*/ 4171627 w 7467600"/>
              <a:gd name="connsiteY361" fmla="*/ 6858000 h 6858000"/>
              <a:gd name="connsiteX362" fmla="*/ 4081585 w 7467600"/>
              <a:gd name="connsiteY362" fmla="*/ 6858000 h 6858000"/>
              <a:gd name="connsiteX363" fmla="*/ 4238603 w 7467600"/>
              <a:gd name="connsiteY363" fmla="*/ 6559341 h 6858000"/>
              <a:gd name="connsiteX364" fmla="*/ 4778333 w 7467600"/>
              <a:gd name="connsiteY364" fmla="*/ 5873626 h 6858000"/>
              <a:gd name="connsiteX365" fmla="*/ 5414185 w 7467600"/>
              <a:gd name="connsiteY365" fmla="*/ 5573882 h 6858000"/>
              <a:gd name="connsiteX366" fmla="*/ 5959648 w 7467600"/>
              <a:gd name="connsiteY366" fmla="*/ 4760797 h 6858000"/>
              <a:gd name="connsiteX367" fmla="*/ 5355019 w 7467600"/>
              <a:gd name="connsiteY367" fmla="*/ 4734672 h 6858000"/>
              <a:gd name="connsiteX368" fmla="*/ 5083565 w 7467600"/>
              <a:gd name="connsiteY368" fmla="*/ 5179121 h 6858000"/>
              <a:gd name="connsiteX369" fmla="*/ 4713577 w 7467600"/>
              <a:gd name="connsiteY369" fmla="*/ 5616803 h 6858000"/>
              <a:gd name="connsiteX370" fmla="*/ 3989559 w 7467600"/>
              <a:gd name="connsiteY370" fmla="*/ 6145945 h 6858000"/>
              <a:gd name="connsiteX371" fmla="*/ 3939824 w 7467600"/>
              <a:gd name="connsiteY371" fmla="*/ 6066900 h 6858000"/>
              <a:gd name="connsiteX372" fmla="*/ 4584537 w 7467600"/>
              <a:gd name="connsiteY372" fmla="*/ 5324826 h 6858000"/>
              <a:gd name="connsiteX373" fmla="*/ 5037105 w 7467600"/>
              <a:gd name="connsiteY373" fmla="*/ 5088765 h 6858000"/>
              <a:gd name="connsiteX374" fmla="*/ 5039930 w 7467600"/>
              <a:gd name="connsiteY374" fmla="*/ 5089585 h 6858000"/>
              <a:gd name="connsiteX375" fmla="*/ 5263764 w 7467600"/>
              <a:gd name="connsiteY375" fmla="*/ 4735525 h 6858000"/>
              <a:gd name="connsiteX376" fmla="*/ 4086300 w 7467600"/>
              <a:gd name="connsiteY376" fmla="*/ 4884599 h 6858000"/>
              <a:gd name="connsiteX377" fmla="*/ 4085485 w 7467600"/>
              <a:gd name="connsiteY377" fmla="*/ 4899070 h 6858000"/>
              <a:gd name="connsiteX378" fmla="*/ 3871915 w 7467600"/>
              <a:gd name="connsiteY378" fmla="*/ 5253645 h 6858000"/>
              <a:gd name="connsiteX379" fmla="*/ 3799374 w 7467600"/>
              <a:gd name="connsiteY379" fmla="*/ 5466127 h 6858000"/>
              <a:gd name="connsiteX380" fmla="*/ 3498850 w 7467600"/>
              <a:gd name="connsiteY380" fmla="*/ 6661888 h 6858000"/>
              <a:gd name="connsiteX381" fmla="*/ 3399216 w 7467600"/>
              <a:gd name="connsiteY381" fmla="*/ 6858000 h 6858000"/>
              <a:gd name="connsiteX382" fmla="*/ 3303688 w 7467600"/>
              <a:gd name="connsiteY382" fmla="*/ 6858000 h 6858000"/>
              <a:gd name="connsiteX383" fmla="*/ 3391774 w 7467600"/>
              <a:gd name="connsiteY383" fmla="*/ 6697181 h 6858000"/>
              <a:gd name="connsiteX384" fmla="*/ 3735540 w 7467600"/>
              <a:gd name="connsiteY384" fmla="*/ 5546923 h 6858000"/>
              <a:gd name="connsiteX385" fmla="*/ 3729438 w 7467600"/>
              <a:gd name="connsiteY385" fmla="*/ 5569058 h 6858000"/>
              <a:gd name="connsiteX386" fmla="*/ 3707782 w 7467600"/>
              <a:gd name="connsiteY386" fmla="*/ 5644908 h 6858000"/>
              <a:gd name="connsiteX387" fmla="*/ 3583827 w 7467600"/>
              <a:gd name="connsiteY387" fmla="*/ 6039215 h 6858000"/>
              <a:gd name="connsiteX388" fmla="*/ 3547861 w 7467600"/>
              <a:gd name="connsiteY388" fmla="*/ 6129609 h 6858000"/>
              <a:gd name="connsiteX389" fmla="*/ 3490905 w 7467600"/>
              <a:gd name="connsiteY389" fmla="*/ 6277660 h 6858000"/>
              <a:gd name="connsiteX390" fmla="*/ 3455859 w 7467600"/>
              <a:gd name="connsiteY390" fmla="*/ 6391301 h 6858000"/>
              <a:gd name="connsiteX391" fmla="*/ 3429112 w 7467600"/>
              <a:gd name="connsiteY391" fmla="*/ 6479469 h 6858000"/>
              <a:gd name="connsiteX392" fmla="*/ 3304862 w 7467600"/>
              <a:gd name="connsiteY392" fmla="*/ 6796476 h 6858000"/>
              <a:gd name="connsiteX393" fmla="*/ 3276071 w 7467600"/>
              <a:gd name="connsiteY393" fmla="*/ 6858000 h 6858000"/>
              <a:gd name="connsiteX394" fmla="*/ 3240805 w 7467600"/>
              <a:gd name="connsiteY394" fmla="*/ 6858000 h 6858000"/>
              <a:gd name="connsiteX395" fmla="*/ 3275917 w 7467600"/>
              <a:gd name="connsiteY395" fmla="*/ 6783192 h 6858000"/>
              <a:gd name="connsiteX396" fmla="*/ 3399358 w 7467600"/>
              <a:gd name="connsiteY396" fmla="*/ 6469011 h 6858000"/>
              <a:gd name="connsiteX397" fmla="*/ 3425650 w 7467600"/>
              <a:gd name="connsiteY397" fmla="*/ 6381333 h 6858000"/>
              <a:gd name="connsiteX398" fmla="*/ 3460661 w 7467600"/>
              <a:gd name="connsiteY398" fmla="*/ 6266763 h 6858000"/>
              <a:gd name="connsiteX399" fmla="*/ 3518021 w 7467600"/>
              <a:gd name="connsiteY399" fmla="*/ 6117298 h 6858000"/>
              <a:gd name="connsiteX400" fmla="*/ 3554035 w 7467600"/>
              <a:gd name="connsiteY400" fmla="*/ 6027832 h 6858000"/>
              <a:gd name="connsiteX401" fmla="*/ 3677174 w 7467600"/>
              <a:gd name="connsiteY401" fmla="*/ 5636351 h 6858000"/>
              <a:gd name="connsiteX402" fmla="*/ 3698819 w 7467600"/>
              <a:gd name="connsiteY402" fmla="*/ 5560503 h 6858000"/>
              <a:gd name="connsiteX403" fmla="*/ 3702094 w 7467600"/>
              <a:gd name="connsiteY403" fmla="*/ 5549194 h 6858000"/>
              <a:gd name="connsiteX404" fmla="*/ 3398355 w 7467600"/>
              <a:gd name="connsiteY404" fmla="*/ 6094603 h 6858000"/>
              <a:gd name="connsiteX405" fmla="*/ 3193941 w 7467600"/>
              <a:gd name="connsiteY405" fmla="*/ 6798775 h 6858000"/>
              <a:gd name="connsiteX406" fmla="*/ 3184140 w 7467600"/>
              <a:gd name="connsiteY406" fmla="*/ 6858000 h 6858000"/>
              <a:gd name="connsiteX407" fmla="*/ 3099978 w 7467600"/>
              <a:gd name="connsiteY407" fmla="*/ 6858000 h 6858000"/>
              <a:gd name="connsiteX408" fmla="*/ 3101556 w 7467600"/>
              <a:gd name="connsiteY408" fmla="*/ 6843337 h 6858000"/>
              <a:gd name="connsiteX409" fmla="*/ 3370162 w 7467600"/>
              <a:gd name="connsiteY409" fmla="*/ 5785550 h 6858000"/>
              <a:gd name="connsiteX410" fmla="*/ 3746477 w 7467600"/>
              <a:gd name="connsiteY410" fmla="*/ 5377889 h 6858000"/>
              <a:gd name="connsiteX411" fmla="*/ 3863399 w 7467600"/>
              <a:gd name="connsiteY411" fmla="*/ 5087257 h 6858000"/>
              <a:gd name="connsiteX412" fmla="*/ 3968712 w 7467600"/>
              <a:gd name="connsiteY412" fmla="*/ 4913989 h 6858000"/>
              <a:gd name="connsiteX413" fmla="*/ 2792390 w 7467600"/>
              <a:gd name="connsiteY413" fmla="*/ 5382974 h 6858000"/>
              <a:gd name="connsiteX414" fmla="*/ 2714982 w 7467600"/>
              <a:gd name="connsiteY414" fmla="*/ 5427051 h 6858000"/>
              <a:gd name="connsiteX415" fmla="*/ 2813361 w 7467600"/>
              <a:gd name="connsiteY415" fmla="*/ 6023912 h 6858000"/>
              <a:gd name="connsiteX416" fmla="*/ 2688430 w 7467600"/>
              <a:gd name="connsiteY416" fmla="*/ 6801564 h 6858000"/>
              <a:gd name="connsiteX417" fmla="*/ 2629626 w 7467600"/>
              <a:gd name="connsiteY417" fmla="*/ 6763394 h 6858000"/>
              <a:gd name="connsiteX418" fmla="*/ 2565328 w 7467600"/>
              <a:gd name="connsiteY418" fmla="*/ 5516399 h 6858000"/>
              <a:gd name="connsiteX419" fmla="*/ 1922999 w 7467600"/>
              <a:gd name="connsiteY419" fmla="*/ 5980343 h 6858000"/>
              <a:gd name="connsiteX420" fmla="*/ 1950261 w 7467600"/>
              <a:gd name="connsiteY420" fmla="*/ 6405858 h 6858000"/>
              <a:gd name="connsiteX421" fmla="*/ 2365554 w 7467600"/>
              <a:gd name="connsiteY421" fmla="*/ 6759107 h 6858000"/>
              <a:gd name="connsiteX422" fmla="*/ 2424142 w 7467600"/>
              <a:gd name="connsiteY422" fmla="*/ 6858000 h 6858000"/>
              <a:gd name="connsiteX423" fmla="*/ 2395994 w 7467600"/>
              <a:gd name="connsiteY423" fmla="*/ 6858000 h 6858000"/>
              <a:gd name="connsiteX424" fmla="*/ 2392863 w 7467600"/>
              <a:gd name="connsiteY424" fmla="*/ 6852964 h 6858000"/>
              <a:gd name="connsiteX425" fmla="*/ 2017589 w 7467600"/>
              <a:gd name="connsiteY425" fmla="*/ 6493982 h 6858000"/>
              <a:gd name="connsiteX426" fmla="*/ 2147336 w 7467600"/>
              <a:gd name="connsiteY426" fmla="*/ 6594052 h 6858000"/>
              <a:gd name="connsiteX427" fmla="*/ 2207047 w 7467600"/>
              <a:gd name="connsiteY427" fmla="*/ 6654540 h 6858000"/>
              <a:gd name="connsiteX428" fmla="*/ 2299106 w 7467600"/>
              <a:gd name="connsiteY428" fmla="*/ 6778931 h 6858000"/>
              <a:gd name="connsiteX429" fmla="*/ 2314430 w 7467600"/>
              <a:gd name="connsiteY429" fmla="*/ 6801144 h 6858000"/>
              <a:gd name="connsiteX430" fmla="*/ 2352406 w 7467600"/>
              <a:gd name="connsiteY430" fmla="*/ 6858000 h 6858000"/>
              <a:gd name="connsiteX431" fmla="*/ 2314492 w 7467600"/>
              <a:gd name="connsiteY431" fmla="*/ 6858000 h 6858000"/>
              <a:gd name="connsiteX432" fmla="*/ 2288095 w 7467600"/>
              <a:gd name="connsiteY432" fmla="*/ 6818030 h 6858000"/>
              <a:gd name="connsiteX433" fmla="*/ 2272768 w 7467600"/>
              <a:gd name="connsiteY433" fmla="*/ 6795822 h 6858000"/>
              <a:gd name="connsiteX434" fmla="*/ 2182715 w 7467600"/>
              <a:gd name="connsiteY434" fmla="*/ 6675071 h 6858000"/>
              <a:gd name="connsiteX435" fmla="*/ 2032061 w 7467600"/>
              <a:gd name="connsiteY435" fmla="*/ 6541380 h 6858000"/>
              <a:gd name="connsiteX436" fmla="*/ 2257220 w 7467600"/>
              <a:gd name="connsiteY436" fmla="*/ 6826257 h 6858000"/>
              <a:gd name="connsiteX437" fmla="*/ 2281324 w 7467600"/>
              <a:gd name="connsiteY437" fmla="*/ 6858000 h 6858000"/>
              <a:gd name="connsiteX438" fmla="*/ 2242860 w 7467600"/>
              <a:gd name="connsiteY438" fmla="*/ 6858000 h 6858000"/>
              <a:gd name="connsiteX439" fmla="*/ 2232818 w 7467600"/>
              <a:gd name="connsiteY439" fmla="*/ 6844926 h 6858000"/>
              <a:gd name="connsiteX440" fmla="*/ 1990172 w 7467600"/>
              <a:gd name="connsiteY440" fmla="*/ 6542121 h 6858000"/>
              <a:gd name="connsiteX441" fmla="*/ 2124090 w 7467600"/>
              <a:gd name="connsiteY441" fmla="*/ 6761017 h 6858000"/>
              <a:gd name="connsiteX442" fmla="*/ 2200380 w 7467600"/>
              <a:gd name="connsiteY442" fmla="*/ 6858000 h 6858000"/>
              <a:gd name="connsiteX443" fmla="*/ 2147507 w 7467600"/>
              <a:gd name="connsiteY443" fmla="*/ 6858000 h 6858000"/>
              <a:gd name="connsiteX444" fmla="*/ 2070668 w 7467600"/>
              <a:gd name="connsiteY444" fmla="*/ 6761520 h 6858000"/>
              <a:gd name="connsiteX445" fmla="*/ 1975142 w 7467600"/>
              <a:gd name="connsiteY445" fmla="*/ 6585570 h 6858000"/>
              <a:gd name="connsiteX446" fmla="*/ 2050035 w 7467600"/>
              <a:gd name="connsiteY446" fmla="*/ 6813345 h 6858000"/>
              <a:gd name="connsiteX447" fmla="*/ 2063025 w 7467600"/>
              <a:gd name="connsiteY447" fmla="*/ 6858000 h 6858000"/>
              <a:gd name="connsiteX448" fmla="*/ 2021675 w 7467600"/>
              <a:gd name="connsiteY448" fmla="*/ 6858000 h 6858000"/>
              <a:gd name="connsiteX449" fmla="*/ 2019308 w 7467600"/>
              <a:gd name="connsiteY449" fmla="*/ 6847118 h 6858000"/>
              <a:gd name="connsiteX450" fmla="*/ 1938835 w 7467600"/>
              <a:gd name="connsiteY450" fmla="*/ 6551160 h 6858000"/>
              <a:gd name="connsiteX451" fmla="*/ 1953230 w 7467600"/>
              <a:gd name="connsiteY451" fmla="*/ 6759699 h 6858000"/>
              <a:gd name="connsiteX452" fmla="*/ 1956763 w 7467600"/>
              <a:gd name="connsiteY452" fmla="*/ 6778191 h 6858000"/>
              <a:gd name="connsiteX453" fmla="*/ 1967925 w 7467600"/>
              <a:gd name="connsiteY453" fmla="*/ 6858000 h 6858000"/>
              <a:gd name="connsiteX454" fmla="*/ 1936622 w 7467600"/>
              <a:gd name="connsiteY454" fmla="*/ 6858000 h 6858000"/>
              <a:gd name="connsiteX455" fmla="*/ 1926261 w 7467600"/>
              <a:gd name="connsiteY455" fmla="*/ 6784064 h 6858000"/>
              <a:gd name="connsiteX456" fmla="*/ 1922724 w 7467600"/>
              <a:gd name="connsiteY456" fmla="*/ 6765577 h 6858000"/>
              <a:gd name="connsiteX457" fmla="*/ 1904650 w 7467600"/>
              <a:gd name="connsiteY457" fmla="*/ 6639616 h 6858000"/>
              <a:gd name="connsiteX458" fmla="*/ 1885273 w 7467600"/>
              <a:gd name="connsiteY458" fmla="*/ 6858000 h 6858000"/>
              <a:gd name="connsiteX459" fmla="*/ 1854363 w 7467600"/>
              <a:gd name="connsiteY459" fmla="*/ 6858000 h 6858000"/>
              <a:gd name="connsiteX460" fmla="*/ 1880391 w 7467600"/>
              <a:gd name="connsiteY460" fmla="*/ 6603796 h 6858000"/>
              <a:gd name="connsiteX461" fmla="*/ 1818273 w 7467600"/>
              <a:gd name="connsiteY461" fmla="*/ 6715729 h 6858000"/>
              <a:gd name="connsiteX462" fmla="*/ 1794691 w 7467600"/>
              <a:gd name="connsiteY462" fmla="*/ 6843239 h 6858000"/>
              <a:gd name="connsiteX463" fmla="*/ 1794914 w 7467600"/>
              <a:gd name="connsiteY463" fmla="*/ 6858000 h 6858000"/>
              <a:gd name="connsiteX464" fmla="*/ 1746128 w 7467600"/>
              <a:gd name="connsiteY464" fmla="*/ 6858000 h 6858000"/>
              <a:gd name="connsiteX465" fmla="*/ 1753934 w 7467600"/>
              <a:gd name="connsiteY465" fmla="*/ 6724796 h 6858000"/>
              <a:gd name="connsiteX466" fmla="*/ 1792053 w 7467600"/>
              <a:gd name="connsiteY466" fmla="*/ 6572396 h 6858000"/>
              <a:gd name="connsiteX467" fmla="*/ 1862248 w 7467600"/>
              <a:gd name="connsiteY467" fmla="*/ 6266397 h 6858000"/>
              <a:gd name="connsiteX468" fmla="*/ 1862250 w 7467600"/>
              <a:gd name="connsiteY468" fmla="*/ 6033531 h 6858000"/>
              <a:gd name="connsiteX469" fmla="*/ 1211999 w 7467600"/>
              <a:gd name="connsiteY469" fmla="*/ 6683610 h 6858000"/>
              <a:gd name="connsiteX470" fmla="*/ 1213266 w 7467600"/>
              <a:gd name="connsiteY470" fmla="*/ 6691947 h 6858000"/>
              <a:gd name="connsiteX471" fmla="*/ 1203370 w 7467600"/>
              <a:gd name="connsiteY471" fmla="*/ 6850676 h 6858000"/>
              <a:gd name="connsiteX472" fmla="*/ 1203671 w 7467600"/>
              <a:gd name="connsiteY472" fmla="*/ 6858000 h 6858000"/>
              <a:gd name="connsiteX473" fmla="*/ 1143180 w 7467600"/>
              <a:gd name="connsiteY473" fmla="*/ 6858000 h 6858000"/>
              <a:gd name="connsiteX474" fmla="*/ 1142176 w 7467600"/>
              <a:gd name="connsiteY474" fmla="*/ 6766045 h 6858000"/>
              <a:gd name="connsiteX475" fmla="*/ 1067484 w 7467600"/>
              <a:gd name="connsiteY475" fmla="*/ 6858000 h 6858000"/>
              <a:gd name="connsiteX476" fmla="*/ 953928 w 7467600"/>
              <a:gd name="connsiteY476" fmla="*/ 6858000 h 6858000"/>
              <a:gd name="connsiteX477" fmla="*/ 959715 w 7467600"/>
              <a:gd name="connsiteY477" fmla="*/ 6850185 h 6858000"/>
              <a:gd name="connsiteX478" fmla="*/ 1483788 w 7467600"/>
              <a:gd name="connsiteY478" fmla="*/ 6259174 h 6858000"/>
              <a:gd name="connsiteX479" fmla="*/ 1100671 w 7467600"/>
              <a:gd name="connsiteY479" fmla="*/ 6252137 h 6858000"/>
              <a:gd name="connsiteX480" fmla="*/ 1090144 w 7467600"/>
              <a:gd name="connsiteY480" fmla="*/ 6256748 h 6858000"/>
              <a:gd name="connsiteX481" fmla="*/ 1095872 w 7467600"/>
              <a:gd name="connsiteY481" fmla="*/ 6271892 h 6858000"/>
              <a:gd name="connsiteX482" fmla="*/ 262785 w 7467600"/>
              <a:gd name="connsiteY482" fmla="*/ 6845450 h 6858000"/>
              <a:gd name="connsiteX483" fmla="*/ 209968 w 7467600"/>
              <a:gd name="connsiteY483" fmla="*/ 6770713 h 6858000"/>
              <a:gd name="connsiteX484" fmla="*/ 873460 w 7467600"/>
              <a:gd name="connsiteY484" fmla="*/ 6253768 h 6858000"/>
              <a:gd name="connsiteX485" fmla="*/ 192686 w 7467600"/>
              <a:gd name="connsiteY485" fmla="*/ 5849257 h 6858000"/>
              <a:gd name="connsiteX486" fmla="*/ 4696 w 7467600"/>
              <a:gd name="connsiteY486" fmla="*/ 5697668 h 6858000"/>
              <a:gd name="connsiteX487" fmla="*/ 0 w 7467600"/>
              <a:gd name="connsiteY487" fmla="*/ 5689984 h 6858000"/>
              <a:gd name="connsiteX488" fmla="*/ 0 w 7467600"/>
              <a:gd name="connsiteY488" fmla="*/ 5513472 h 6858000"/>
              <a:gd name="connsiteX489" fmla="*/ 174101 w 7467600"/>
              <a:gd name="connsiteY489" fmla="*/ 5620277 h 6858000"/>
              <a:gd name="connsiteX490" fmla="*/ 891800 w 7467600"/>
              <a:gd name="connsiteY490" fmla="*/ 6036935 h 6858000"/>
              <a:gd name="connsiteX491" fmla="*/ 1072219 w 7467600"/>
              <a:gd name="connsiteY491" fmla="*/ 6169443 h 6858000"/>
              <a:gd name="connsiteX492" fmla="*/ 1074117 w 7467600"/>
              <a:gd name="connsiteY492" fmla="*/ 6170301 h 6858000"/>
              <a:gd name="connsiteX493" fmla="*/ 1083114 w 7467600"/>
              <a:gd name="connsiteY493" fmla="*/ 6174131 h 6858000"/>
              <a:gd name="connsiteX494" fmla="*/ 1543010 w 7467600"/>
              <a:gd name="connsiteY494" fmla="*/ 6191140 h 6858000"/>
              <a:gd name="connsiteX495" fmla="*/ 1551080 w 7467600"/>
              <a:gd name="connsiteY495" fmla="*/ 6195006 h 6858000"/>
              <a:gd name="connsiteX496" fmla="*/ 2345443 w 7467600"/>
              <a:gd name="connsiteY496" fmla="*/ 5549882 h 6858000"/>
              <a:gd name="connsiteX497" fmla="*/ 1721499 w 7467600"/>
              <a:gd name="connsiteY497" fmla="*/ 5599969 h 6858000"/>
              <a:gd name="connsiteX498" fmla="*/ 767716 w 7467600"/>
              <a:gd name="connsiteY498" fmla="*/ 5472768 h 6858000"/>
              <a:gd name="connsiteX499" fmla="*/ 722147 w 7467600"/>
              <a:gd name="connsiteY499" fmla="*/ 5393091 h 6858000"/>
              <a:gd name="connsiteX500" fmla="*/ 1485552 w 7467600"/>
              <a:gd name="connsiteY500" fmla="*/ 5313202 h 6858000"/>
              <a:gd name="connsiteX501" fmla="*/ 2143004 w 7467600"/>
              <a:gd name="connsiteY501" fmla="*/ 5402420 h 6858000"/>
              <a:gd name="connsiteX502" fmla="*/ 1933391 w 7467600"/>
              <a:gd name="connsiteY502" fmla="*/ 5156971 h 6858000"/>
              <a:gd name="connsiteX503" fmla="*/ 1827118 w 7467600"/>
              <a:gd name="connsiteY503" fmla="*/ 4968410 h 6858000"/>
              <a:gd name="connsiteX504" fmla="*/ 1837349 w 7467600"/>
              <a:gd name="connsiteY504" fmla="*/ 4956357 h 6858000"/>
              <a:gd name="connsiteX505" fmla="*/ 2162835 w 7467600"/>
              <a:gd name="connsiteY505" fmla="*/ 5187853 h 6858000"/>
              <a:gd name="connsiteX506" fmla="*/ 2257167 w 7467600"/>
              <a:gd name="connsiteY506" fmla="*/ 5462123 h 6858000"/>
              <a:gd name="connsiteX507" fmla="*/ 2261598 w 7467600"/>
              <a:gd name="connsiteY507" fmla="*/ 5467998 h 6858000"/>
              <a:gd name="connsiteX508" fmla="*/ 2437177 w 7467600"/>
              <a:gd name="connsiteY508" fmla="*/ 5479608 h 6858000"/>
              <a:gd name="connsiteX509" fmla="*/ 2445247 w 7467600"/>
              <a:gd name="connsiteY509" fmla="*/ 5483476 h 6858000"/>
              <a:gd name="connsiteX510" fmla="*/ 2743626 w 7467600"/>
              <a:gd name="connsiteY510" fmla="*/ 5304819 h 6858000"/>
              <a:gd name="connsiteX511" fmla="*/ 3048102 w 7467600"/>
              <a:gd name="connsiteY511" fmla="*/ 5150595 h 6858000"/>
              <a:gd name="connsiteX512" fmla="*/ 1799414 w 7467600"/>
              <a:gd name="connsiteY512" fmla="*/ 4694732 h 6858000"/>
              <a:gd name="connsiteX513" fmla="*/ 1771735 w 7467600"/>
              <a:gd name="connsiteY513" fmla="*/ 4619929 h 6858000"/>
              <a:gd name="connsiteX514" fmla="*/ 3104273 w 7467600"/>
              <a:gd name="connsiteY514" fmla="*/ 5076159 h 6858000"/>
              <a:gd name="connsiteX515" fmla="*/ 3113245 w 7467600"/>
              <a:gd name="connsiteY515" fmla="*/ 5090705 h 6858000"/>
              <a:gd name="connsiteX516" fmla="*/ 3126294 w 7467600"/>
              <a:gd name="connsiteY516" fmla="*/ 5114400 h 6858000"/>
              <a:gd name="connsiteX517" fmla="*/ 3937433 w 7467600"/>
              <a:gd name="connsiteY517" fmla="*/ 4830473 h 6858000"/>
              <a:gd name="connsiteX518" fmla="*/ 3590475 w 7467600"/>
              <a:gd name="connsiteY518" fmla="*/ 4597974 h 6858000"/>
              <a:gd name="connsiteX519" fmla="*/ 3100264 w 7467600"/>
              <a:gd name="connsiteY519" fmla="*/ 4579845 h 6858000"/>
              <a:gd name="connsiteX520" fmla="*/ 2183576 w 7467600"/>
              <a:gd name="connsiteY520" fmla="*/ 4227150 h 6858000"/>
              <a:gd name="connsiteX521" fmla="*/ 2151029 w 7467600"/>
              <a:gd name="connsiteY521" fmla="*/ 4146947 h 6858000"/>
              <a:gd name="connsiteX522" fmla="*/ 3563434 w 7467600"/>
              <a:gd name="connsiteY522" fmla="*/ 4469115 h 6858000"/>
              <a:gd name="connsiteX523" fmla="*/ 3177952 w 7467600"/>
              <a:gd name="connsiteY523" fmla="*/ 3657386 h 6858000"/>
              <a:gd name="connsiteX524" fmla="*/ 3189263 w 7467600"/>
              <a:gd name="connsiteY524" fmla="*/ 3625726 h 6858000"/>
              <a:gd name="connsiteX525" fmla="*/ 3560912 w 7467600"/>
              <a:gd name="connsiteY525" fmla="*/ 4079863 h 6858000"/>
              <a:gd name="connsiteX526" fmla="*/ 3626636 w 7467600"/>
              <a:gd name="connsiteY526" fmla="*/ 4512230 h 6858000"/>
              <a:gd name="connsiteX527" fmla="*/ 3653088 w 7467600"/>
              <a:gd name="connsiteY527" fmla="*/ 4521417 h 6858000"/>
              <a:gd name="connsiteX528" fmla="*/ 3988128 w 7467600"/>
              <a:gd name="connsiteY528" fmla="*/ 4817267 h 6858000"/>
              <a:gd name="connsiteX529" fmla="*/ 4830582 w 7467600"/>
              <a:gd name="connsiteY529" fmla="*/ 4676000 h 6858000"/>
              <a:gd name="connsiteX530" fmla="*/ 4830100 w 7467600"/>
              <a:gd name="connsiteY530" fmla="*/ 4675554 h 6858000"/>
              <a:gd name="connsiteX531" fmla="*/ 4036318 w 7467600"/>
              <a:gd name="connsiteY531" fmla="*/ 4147013 h 6858000"/>
              <a:gd name="connsiteX532" fmla="*/ 3432098 w 7467600"/>
              <a:gd name="connsiteY532" fmla="*/ 3537312 h 6858000"/>
              <a:gd name="connsiteX533" fmla="*/ 3446761 w 7467600"/>
              <a:gd name="connsiteY533" fmla="*/ 3461278 h 6858000"/>
              <a:gd name="connsiteX534" fmla="*/ 4419733 w 7467600"/>
              <a:gd name="connsiteY534" fmla="*/ 3963555 h 6858000"/>
              <a:gd name="connsiteX535" fmla="*/ 4781371 w 7467600"/>
              <a:gd name="connsiteY535" fmla="*/ 4458604 h 6858000"/>
              <a:gd name="connsiteX536" fmla="*/ 4780440 w 7467600"/>
              <a:gd name="connsiteY536" fmla="*/ 4470290 h 6858000"/>
              <a:gd name="connsiteX537" fmla="*/ 4898954 w 7467600"/>
              <a:gd name="connsiteY537" fmla="*/ 4662092 h 6858000"/>
              <a:gd name="connsiteX538" fmla="*/ 4900699 w 7467600"/>
              <a:gd name="connsiteY538" fmla="*/ 4670867 h 6858000"/>
              <a:gd name="connsiteX539" fmla="*/ 5714511 w 7467600"/>
              <a:gd name="connsiteY539" fmla="*/ 4663483 h 6858000"/>
              <a:gd name="connsiteX540" fmla="*/ 5464793 w 7467600"/>
              <a:gd name="connsiteY540" fmla="*/ 4393556 h 6858000"/>
              <a:gd name="connsiteX541" fmla="*/ 5461897 w 7467600"/>
              <a:gd name="connsiteY541" fmla="*/ 4390879 h 6858000"/>
              <a:gd name="connsiteX542" fmla="*/ 4294126 w 7467600"/>
              <a:gd name="connsiteY542" fmla="*/ 3303048 h 6858000"/>
              <a:gd name="connsiteX543" fmla="*/ 4305321 w 7467600"/>
              <a:gd name="connsiteY543" fmla="*/ 3256953 h 6858000"/>
              <a:gd name="connsiteX544" fmla="*/ 4949299 w 7467600"/>
              <a:gd name="connsiteY544" fmla="*/ 3766336 h 6858000"/>
              <a:gd name="connsiteX545" fmla="*/ 5291452 w 7467600"/>
              <a:gd name="connsiteY545" fmla="*/ 4076801 h 6858000"/>
              <a:gd name="connsiteX546" fmla="*/ 5434998 w 7467600"/>
              <a:gd name="connsiteY546" fmla="*/ 4254100 h 6858000"/>
              <a:gd name="connsiteX547" fmla="*/ 5351015 w 7467600"/>
              <a:gd name="connsiteY547" fmla="*/ 3760989 h 6858000"/>
              <a:gd name="connsiteX548" fmla="*/ 5413780 w 7467600"/>
              <a:gd name="connsiteY548" fmla="*/ 2966265 h 6858000"/>
              <a:gd name="connsiteX549" fmla="*/ 5425627 w 7467600"/>
              <a:gd name="connsiteY549" fmla="*/ 2954192 h 6858000"/>
              <a:gd name="connsiteX550" fmla="*/ 6604735 w 7467600"/>
              <a:gd name="connsiteY550" fmla="*/ 2041381 h 6858000"/>
              <a:gd name="connsiteX551" fmla="*/ 7204487 w 7467600"/>
              <a:gd name="connsiteY551" fmla="*/ 2742112 h 6858000"/>
              <a:gd name="connsiteX552" fmla="*/ 7131592 w 7467600"/>
              <a:gd name="connsiteY552" fmla="*/ 2672096 h 6858000"/>
              <a:gd name="connsiteX553" fmla="*/ 6996344 w 7467600"/>
              <a:gd name="connsiteY553" fmla="*/ 2518310 h 6858000"/>
              <a:gd name="connsiteX554" fmla="*/ 6735495 w 7467600"/>
              <a:gd name="connsiteY554" fmla="*/ 2196890 h 6858000"/>
              <a:gd name="connsiteX555" fmla="*/ 6721901 w 7467600"/>
              <a:gd name="connsiteY555" fmla="*/ 2179274 h 6858000"/>
              <a:gd name="connsiteX556" fmla="*/ 6604735 w 7467600"/>
              <a:gd name="connsiteY556" fmla="*/ 2041381 h 6858000"/>
              <a:gd name="connsiteX557" fmla="*/ 6591670 w 7467600"/>
              <a:gd name="connsiteY557" fmla="*/ 1988277 h 6858000"/>
              <a:gd name="connsiteX558" fmla="*/ 6747349 w 7467600"/>
              <a:gd name="connsiteY558" fmla="*/ 2160069 h 6858000"/>
              <a:gd name="connsiteX559" fmla="*/ 6760943 w 7467600"/>
              <a:gd name="connsiteY559" fmla="*/ 2177686 h 6858000"/>
              <a:gd name="connsiteX560" fmla="*/ 7021065 w 7467600"/>
              <a:gd name="connsiteY560" fmla="*/ 2498102 h 6858000"/>
              <a:gd name="connsiteX561" fmla="*/ 7155223 w 7467600"/>
              <a:gd name="connsiteY561" fmla="*/ 2650386 h 6858000"/>
              <a:gd name="connsiteX562" fmla="*/ 7203167 w 7467600"/>
              <a:gd name="connsiteY562" fmla="*/ 2697288 h 6858000"/>
              <a:gd name="connsiteX563" fmla="*/ 6937703 w 7467600"/>
              <a:gd name="connsiteY563" fmla="*/ 2321981 h 6858000"/>
              <a:gd name="connsiteX564" fmla="*/ 6591670 w 7467600"/>
              <a:gd name="connsiteY564" fmla="*/ 1988277 h 6858000"/>
              <a:gd name="connsiteX565" fmla="*/ 5798671 w 7467600"/>
              <a:gd name="connsiteY565" fmla="*/ 1981601 h 6858000"/>
              <a:gd name="connsiteX566" fmla="*/ 5754709 w 7467600"/>
              <a:gd name="connsiteY566" fmla="*/ 2071454 h 6858000"/>
              <a:gd name="connsiteX567" fmla="*/ 5763044 w 7467600"/>
              <a:gd name="connsiteY567" fmla="*/ 2842206 h 6858000"/>
              <a:gd name="connsiteX568" fmla="*/ 5764974 w 7467600"/>
              <a:gd name="connsiteY568" fmla="*/ 2799609 h 6858000"/>
              <a:gd name="connsiteX569" fmla="*/ 5767665 w 7467600"/>
              <a:gd name="connsiteY569" fmla="*/ 2666409 h 6858000"/>
              <a:gd name="connsiteX570" fmla="*/ 5763055 w 7467600"/>
              <a:gd name="connsiteY570" fmla="*/ 2579705 h 6858000"/>
              <a:gd name="connsiteX571" fmla="*/ 5758079 w 7467600"/>
              <a:gd name="connsiteY571" fmla="*/ 2492508 h 6858000"/>
              <a:gd name="connsiteX572" fmla="*/ 5779325 w 7467600"/>
              <a:gd name="connsiteY572" fmla="*/ 2197069 h 6858000"/>
              <a:gd name="connsiteX573" fmla="*/ 5798671 w 7467600"/>
              <a:gd name="connsiteY573" fmla="*/ 1981601 h 6858000"/>
              <a:gd name="connsiteX574" fmla="*/ 5829202 w 7467600"/>
              <a:gd name="connsiteY574" fmla="*/ 1971679 h 6858000"/>
              <a:gd name="connsiteX575" fmla="*/ 5809558 w 7467600"/>
              <a:gd name="connsiteY575" fmla="*/ 2198043 h 6858000"/>
              <a:gd name="connsiteX576" fmla="*/ 5788653 w 7467600"/>
              <a:gd name="connsiteY576" fmla="*/ 2489430 h 6858000"/>
              <a:gd name="connsiteX577" fmla="*/ 5793439 w 7467600"/>
              <a:gd name="connsiteY577" fmla="*/ 2575235 h 6858000"/>
              <a:gd name="connsiteX578" fmla="*/ 5796837 w 7467600"/>
              <a:gd name="connsiteY578" fmla="*/ 2637633 h 6858000"/>
              <a:gd name="connsiteX579" fmla="*/ 5818614 w 7467600"/>
              <a:gd name="connsiteY579" fmla="*/ 2473055 h 6858000"/>
              <a:gd name="connsiteX580" fmla="*/ 5829202 w 7467600"/>
              <a:gd name="connsiteY580" fmla="*/ 1971679 h 6858000"/>
              <a:gd name="connsiteX581" fmla="*/ 5911389 w 7467600"/>
              <a:gd name="connsiteY581" fmla="*/ 1898371 h 6858000"/>
              <a:gd name="connsiteX582" fmla="*/ 6237627 w 7467600"/>
              <a:gd name="connsiteY582" fmla="*/ 2231921 h 6858000"/>
              <a:gd name="connsiteX583" fmla="*/ 5911389 w 7467600"/>
              <a:gd name="connsiteY583" fmla="*/ 1898371 h 6858000"/>
              <a:gd name="connsiteX584" fmla="*/ 6944437 w 7467600"/>
              <a:gd name="connsiteY584" fmla="*/ 1575402 h 6858000"/>
              <a:gd name="connsiteX585" fmla="*/ 6304730 w 7467600"/>
              <a:gd name="connsiteY585" fmla="*/ 1766654 h 6858000"/>
              <a:gd name="connsiteX586" fmla="*/ 6944437 w 7467600"/>
              <a:gd name="connsiteY586" fmla="*/ 1575402 h 6858000"/>
              <a:gd name="connsiteX587" fmla="*/ 7019523 w 7467600"/>
              <a:gd name="connsiteY587" fmla="*/ 1519450 h 6858000"/>
              <a:gd name="connsiteX588" fmla="*/ 6298091 w 7467600"/>
              <a:gd name="connsiteY588" fmla="*/ 1737122 h 6858000"/>
              <a:gd name="connsiteX589" fmla="*/ 7019523 w 7467600"/>
              <a:gd name="connsiteY589" fmla="*/ 1519450 h 6858000"/>
              <a:gd name="connsiteX590" fmla="*/ 2399523 w 7467600"/>
              <a:gd name="connsiteY590" fmla="*/ 1428234 h 6858000"/>
              <a:gd name="connsiteX591" fmla="*/ 2224982 w 7467600"/>
              <a:gd name="connsiteY591" fmla="*/ 1826201 h 6858000"/>
              <a:gd name="connsiteX592" fmla="*/ 2096099 w 7467600"/>
              <a:gd name="connsiteY592" fmla="*/ 2345900 h 6858000"/>
              <a:gd name="connsiteX593" fmla="*/ 2283317 w 7467600"/>
              <a:gd name="connsiteY593" fmla="*/ 1796925 h 6858000"/>
              <a:gd name="connsiteX594" fmla="*/ 2399523 w 7467600"/>
              <a:gd name="connsiteY594" fmla="*/ 1428234 h 6858000"/>
              <a:gd name="connsiteX595" fmla="*/ 2448558 w 7467600"/>
              <a:gd name="connsiteY595" fmla="*/ 1373435 h 6858000"/>
              <a:gd name="connsiteX596" fmla="*/ 2312521 w 7467600"/>
              <a:gd name="connsiteY596" fmla="*/ 1806140 h 6858000"/>
              <a:gd name="connsiteX597" fmla="*/ 2127533 w 7467600"/>
              <a:gd name="connsiteY597" fmla="*/ 2348380 h 6858000"/>
              <a:gd name="connsiteX598" fmla="*/ 2358080 w 7467600"/>
              <a:gd name="connsiteY598" fmla="*/ 1866134 h 6858000"/>
              <a:gd name="connsiteX599" fmla="*/ 2407436 w 7467600"/>
              <a:gd name="connsiteY599" fmla="*/ 1651070 h 6858000"/>
              <a:gd name="connsiteX600" fmla="*/ 2448558 w 7467600"/>
              <a:gd name="connsiteY600" fmla="*/ 1373435 h 6858000"/>
              <a:gd name="connsiteX601" fmla="*/ 278707 w 7467600"/>
              <a:gd name="connsiteY601" fmla="*/ 1352270 h 6858000"/>
              <a:gd name="connsiteX602" fmla="*/ 321570 w 7467600"/>
              <a:gd name="connsiteY602" fmla="*/ 1861610 h 6858000"/>
              <a:gd name="connsiteX603" fmla="*/ 294281 w 7467600"/>
              <a:gd name="connsiteY603" fmla="*/ 1440658 h 6858000"/>
              <a:gd name="connsiteX604" fmla="*/ 278707 w 7467600"/>
              <a:gd name="connsiteY604" fmla="*/ 1352270 h 6858000"/>
              <a:gd name="connsiteX605" fmla="*/ 1423821 w 7467600"/>
              <a:gd name="connsiteY605" fmla="*/ 1351958 h 6858000"/>
              <a:gd name="connsiteX606" fmla="*/ 1638521 w 7467600"/>
              <a:gd name="connsiteY606" fmla="*/ 1908470 h 6858000"/>
              <a:gd name="connsiteX607" fmla="*/ 1754199 w 7467600"/>
              <a:gd name="connsiteY607" fmla="*/ 2149284 h 6858000"/>
              <a:gd name="connsiteX608" fmla="*/ 1908359 w 7467600"/>
              <a:gd name="connsiteY608" fmla="*/ 2364988 h 6858000"/>
              <a:gd name="connsiteX609" fmla="*/ 1647661 w 7467600"/>
              <a:gd name="connsiteY609" fmla="*/ 1825945 h 6858000"/>
              <a:gd name="connsiteX610" fmla="*/ 1423821 w 7467600"/>
              <a:gd name="connsiteY610" fmla="*/ 1351958 h 6858000"/>
              <a:gd name="connsiteX611" fmla="*/ 1431890 w 7467600"/>
              <a:gd name="connsiteY611" fmla="*/ 1306475 h 6858000"/>
              <a:gd name="connsiteX612" fmla="*/ 1507597 w 7467600"/>
              <a:gd name="connsiteY612" fmla="*/ 1446132 h 6858000"/>
              <a:gd name="connsiteX613" fmla="*/ 1674586 w 7467600"/>
              <a:gd name="connsiteY613" fmla="*/ 1813832 h 6858000"/>
              <a:gd name="connsiteX614" fmla="*/ 1815950 w 7467600"/>
              <a:gd name="connsiteY614" fmla="*/ 2128564 h 6858000"/>
              <a:gd name="connsiteX615" fmla="*/ 1984242 w 7467600"/>
              <a:gd name="connsiteY615" fmla="*/ 2430829 h 6858000"/>
              <a:gd name="connsiteX616" fmla="*/ 2014023 w 7467600"/>
              <a:gd name="connsiteY616" fmla="*/ 2450995 h 6858000"/>
              <a:gd name="connsiteX617" fmla="*/ 1747337 w 7467600"/>
              <a:gd name="connsiteY617" fmla="*/ 1855264 h 6858000"/>
              <a:gd name="connsiteX618" fmla="*/ 1533749 w 7467600"/>
              <a:gd name="connsiteY618" fmla="*/ 1478656 h 6858000"/>
              <a:gd name="connsiteX619" fmla="*/ 1431890 w 7467600"/>
              <a:gd name="connsiteY619" fmla="*/ 1306475 h 6858000"/>
              <a:gd name="connsiteX620" fmla="*/ 5052692 w 7467600"/>
              <a:gd name="connsiteY620" fmla="*/ 1292994 h 6858000"/>
              <a:gd name="connsiteX621" fmla="*/ 5200661 w 7467600"/>
              <a:gd name="connsiteY621" fmla="*/ 1635186 h 6858000"/>
              <a:gd name="connsiteX622" fmla="*/ 5297138 w 7467600"/>
              <a:gd name="connsiteY622" fmla="*/ 1906351 h 6858000"/>
              <a:gd name="connsiteX623" fmla="*/ 5052692 w 7467600"/>
              <a:gd name="connsiteY623" fmla="*/ 1292994 h 6858000"/>
              <a:gd name="connsiteX624" fmla="*/ 5009948 w 7467600"/>
              <a:gd name="connsiteY624" fmla="*/ 1273619 h 6858000"/>
              <a:gd name="connsiteX625" fmla="*/ 5121777 w 7467600"/>
              <a:gd name="connsiteY625" fmla="*/ 1654213 h 6858000"/>
              <a:gd name="connsiteX626" fmla="*/ 5293545 w 7467600"/>
              <a:gd name="connsiteY626" fmla="*/ 2072247 h 6858000"/>
              <a:gd name="connsiteX627" fmla="*/ 5294042 w 7467600"/>
              <a:gd name="connsiteY627" fmla="*/ 2065019 h 6858000"/>
              <a:gd name="connsiteX628" fmla="*/ 5171936 w 7467600"/>
              <a:gd name="connsiteY628" fmla="*/ 1647613 h 6858000"/>
              <a:gd name="connsiteX629" fmla="*/ 5009948 w 7467600"/>
              <a:gd name="connsiteY629" fmla="*/ 1273619 h 6858000"/>
              <a:gd name="connsiteX630" fmla="*/ 655236 w 7467600"/>
              <a:gd name="connsiteY630" fmla="*/ 1268632 h 6858000"/>
              <a:gd name="connsiteX631" fmla="*/ 839521 w 7467600"/>
              <a:gd name="connsiteY631" fmla="*/ 1685315 h 6858000"/>
              <a:gd name="connsiteX632" fmla="*/ 1109416 w 7467600"/>
              <a:gd name="connsiteY632" fmla="*/ 2061663 h 6858000"/>
              <a:gd name="connsiteX633" fmla="*/ 1298300 w 7467600"/>
              <a:gd name="connsiteY633" fmla="*/ 2247742 h 6858000"/>
              <a:gd name="connsiteX634" fmla="*/ 1125871 w 7467600"/>
              <a:gd name="connsiteY634" fmla="*/ 1989513 h 6858000"/>
              <a:gd name="connsiteX635" fmla="*/ 981574 w 7467600"/>
              <a:gd name="connsiteY635" fmla="*/ 1783157 h 6858000"/>
              <a:gd name="connsiteX636" fmla="*/ 922198 w 7467600"/>
              <a:gd name="connsiteY636" fmla="*/ 1677437 h 6858000"/>
              <a:gd name="connsiteX637" fmla="*/ 869293 w 7467600"/>
              <a:gd name="connsiteY637" fmla="*/ 1583214 h 6858000"/>
              <a:gd name="connsiteX638" fmla="*/ 751431 w 7467600"/>
              <a:gd name="connsiteY638" fmla="*/ 1405731 h 6858000"/>
              <a:gd name="connsiteX639" fmla="*/ 655236 w 7467600"/>
              <a:gd name="connsiteY639" fmla="*/ 1268632 h 6858000"/>
              <a:gd name="connsiteX640" fmla="*/ 6516292 w 7467600"/>
              <a:gd name="connsiteY640" fmla="*/ 1263064 h 6858000"/>
              <a:gd name="connsiteX641" fmla="*/ 5736320 w 7467600"/>
              <a:gd name="connsiteY641" fmla="*/ 1501803 h 6858000"/>
              <a:gd name="connsiteX642" fmla="*/ 6516292 w 7467600"/>
              <a:gd name="connsiteY642" fmla="*/ 1263064 h 6858000"/>
              <a:gd name="connsiteX643" fmla="*/ 291466 w 7467600"/>
              <a:gd name="connsiteY643" fmla="*/ 1250369 h 6858000"/>
              <a:gd name="connsiteX644" fmla="*/ 323180 w 7467600"/>
              <a:gd name="connsiteY644" fmla="*/ 1435283 h 6858000"/>
              <a:gd name="connsiteX645" fmla="*/ 349381 w 7467600"/>
              <a:gd name="connsiteY645" fmla="*/ 1875041 h 6858000"/>
              <a:gd name="connsiteX646" fmla="*/ 374363 w 7467600"/>
              <a:gd name="connsiteY646" fmla="*/ 1506494 h 6858000"/>
              <a:gd name="connsiteX647" fmla="*/ 302168 w 7467600"/>
              <a:gd name="connsiteY647" fmla="*/ 1274495 h 6858000"/>
              <a:gd name="connsiteX648" fmla="*/ 291466 w 7467600"/>
              <a:gd name="connsiteY648" fmla="*/ 1250369 h 6858000"/>
              <a:gd name="connsiteX649" fmla="*/ 678222 w 7467600"/>
              <a:gd name="connsiteY649" fmla="*/ 1248670 h 6858000"/>
              <a:gd name="connsiteX650" fmla="*/ 775536 w 7467600"/>
              <a:gd name="connsiteY650" fmla="*/ 1388015 h 6858000"/>
              <a:gd name="connsiteX651" fmla="*/ 894529 w 7467600"/>
              <a:gd name="connsiteY651" fmla="*/ 1567739 h 6858000"/>
              <a:gd name="connsiteX652" fmla="*/ 948000 w 7467600"/>
              <a:gd name="connsiteY652" fmla="*/ 1663088 h 6858000"/>
              <a:gd name="connsiteX653" fmla="*/ 1006812 w 7467600"/>
              <a:gd name="connsiteY653" fmla="*/ 1767683 h 6858000"/>
              <a:gd name="connsiteX654" fmla="*/ 1149133 w 7467600"/>
              <a:gd name="connsiteY654" fmla="*/ 1971513 h 6858000"/>
              <a:gd name="connsiteX655" fmla="*/ 1333952 w 7467600"/>
              <a:gd name="connsiteY655" fmla="*/ 2251620 h 6858000"/>
              <a:gd name="connsiteX656" fmla="*/ 1337329 w 7467600"/>
              <a:gd name="connsiteY656" fmla="*/ 2258350 h 6858000"/>
              <a:gd name="connsiteX657" fmla="*/ 1014726 w 7467600"/>
              <a:gd name="connsiteY657" fmla="*/ 1615556 h 6858000"/>
              <a:gd name="connsiteX658" fmla="*/ 678222 w 7467600"/>
              <a:gd name="connsiteY658" fmla="*/ 1248670 h 6858000"/>
              <a:gd name="connsiteX659" fmla="*/ 6691602 w 7467600"/>
              <a:gd name="connsiteY659" fmla="*/ 1140573 h 6858000"/>
              <a:gd name="connsiteX660" fmla="*/ 6571100 w 7467600"/>
              <a:gd name="connsiteY660" fmla="*/ 1183662 h 6858000"/>
              <a:gd name="connsiteX661" fmla="*/ 6241687 w 7467600"/>
              <a:gd name="connsiteY661" fmla="*/ 1257600 h 6858000"/>
              <a:gd name="connsiteX662" fmla="*/ 5693009 w 7467600"/>
              <a:gd name="connsiteY662" fmla="*/ 1478256 h 6858000"/>
              <a:gd name="connsiteX663" fmla="*/ 6548420 w 7467600"/>
              <a:gd name="connsiteY663" fmla="*/ 1214599 h 6858000"/>
              <a:gd name="connsiteX664" fmla="*/ 6605473 w 7467600"/>
              <a:gd name="connsiteY664" fmla="*/ 1184686 h 6858000"/>
              <a:gd name="connsiteX665" fmla="*/ 6691602 w 7467600"/>
              <a:gd name="connsiteY665" fmla="*/ 1140573 h 6858000"/>
              <a:gd name="connsiteX666" fmla="*/ 4002475 w 7467600"/>
              <a:gd name="connsiteY666" fmla="*/ 1037802 h 6858000"/>
              <a:gd name="connsiteX667" fmla="*/ 4000324 w 7467600"/>
              <a:gd name="connsiteY667" fmla="*/ 1039362 h 6858000"/>
              <a:gd name="connsiteX668" fmla="*/ 4002862 w 7467600"/>
              <a:gd name="connsiteY668" fmla="*/ 1042866 h 6858000"/>
              <a:gd name="connsiteX669" fmla="*/ 4002475 w 7467600"/>
              <a:gd name="connsiteY669" fmla="*/ 1037802 h 6858000"/>
              <a:gd name="connsiteX670" fmla="*/ 506322 w 7467600"/>
              <a:gd name="connsiteY670" fmla="*/ 1020997 h 6858000"/>
              <a:gd name="connsiteX671" fmla="*/ 533068 w 7467600"/>
              <a:gd name="connsiteY671" fmla="*/ 1029409 h 6858000"/>
              <a:gd name="connsiteX672" fmla="*/ 1232525 w 7467600"/>
              <a:gd name="connsiteY672" fmla="*/ 1804675 h 6858000"/>
              <a:gd name="connsiteX673" fmla="*/ 1388858 w 7467600"/>
              <a:gd name="connsiteY673" fmla="*/ 2368011 h 6858000"/>
              <a:gd name="connsiteX674" fmla="*/ 1384098 w 7467600"/>
              <a:gd name="connsiteY674" fmla="*/ 2378125 h 6858000"/>
              <a:gd name="connsiteX675" fmla="*/ 1425393 w 7467600"/>
              <a:gd name="connsiteY675" fmla="*/ 2589124 h 6858000"/>
              <a:gd name="connsiteX676" fmla="*/ 1424001 w 7467600"/>
              <a:gd name="connsiteY676" fmla="*/ 2597541 h 6858000"/>
              <a:gd name="connsiteX677" fmla="*/ 2152729 w 7467600"/>
              <a:gd name="connsiteY677" fmla="*/ 2864487 h 6858000"/>
              <a:gd name="connsiteX678" fmla="*/ 2020609 w 7467600"/>
              <a:gd name="connsiteY678" fmla="*/ 2539671 h 6858000"/>
              <a:gd name="connsiteX679" fmla="*/ 2018920 w 7467600"/>
              <a:gd name="connsiteY679" fmla="*/ 2536309 h 6858000"/>
              <a:gd name="connsiteX680" fmla="*/ 1342441 w 7467600"/>
              <a:gd name="connsiteY680" fmla="*/ 1173017 h 6858000"/>
              <a:gd name="connsiteX681" fmla="*/ 1367925 w 7467600"/>
              <a:gd name="connsiteY681" fmla="*/ 1135648 h 6858000"/>
              <a:gd name="connsiteX682" fmla="*/ 1771401 w 7467600"/>
              <a:gd name="connsiteY682" fmla="*/ 1806673 h 6858000"/>
              <a:gd name="connsiteX683" fmla="*/ 1972385 w 7467600"/>
              <a:gd name="connsiteY683" fmla="*/ 2198735 h 6858000"/>
              <a:gd name="connsiteX684" fmla="*/ 2040892 w 7467600"/>
              <a:gd name="connsiteY684" fmla="*/ 2405205 h 6858000"/>
              <a:gd name="connsiteX685" fmla="*/ 2131689 w 7467600"/>
              <a:gd name="connsiteY685" fmla="*/ 1936926 h 6858000"/>
              <a:gd name="connsiteX686" fmla="*/ 2454820 w 7467600"/>
              <a:gd name="connsiteY686" fmla="*/ 1248808 h 6858000"/>
              <a:gd name="connsiteX687" fmla="*/ 2492512 w 7467600"/>
              <a:gd name="connsiteY687" fmla="*/ 1302920 h 6858000"/>
              <a:gd name="connsiteX688" fmla="*/ 2081216 w 7467600"/>
              <a:gd name="connsiteY688" fmla="*/ 2527513 h 6858000"/>
              <a:gd name="connsiteX689" fmla="*/ 2081211 w 7467600"/>
              <a:gd name="connsiteY689" fmla="*/ 2528916 h 6858000"/>
              <a:gd name="connsiteX690" fmla="*/ 2199067 w 7467600"/>
              <a:gd name="connsiteY690" fmla="*/ 2884061 h 6858000"/>
              <a:gd name="connsiteX691" fmla="*/ 3192586 w 7467600"/>
              <a:gd name="connsiteY691" fmla="*/ 3411496 h 6858000"/>
              <a:gd name="connsiteX692" fmla="*/ 3182620 w 7467600"/>
              <a:gd name="connsiteY692" fmla="*/ 3483279 h 6858000"/>
              <a:gd name="connsiteX693" fmla="*/ 2435119 w 7467600"/>
              <a:gd name="connsiteY693" fmla="*/ 3080173 h 6858000"/>
              <a:gd name="connsiteX694" fmla="*/ 2410152 w 7467600"/>
              <a:gd name="connsiteY694" fmla="*/ 3063751 h 6858000"/>
              <a:gd name="connsiteX695" fmla="*/ 2408099 w 7467600"/>
              <a:gd name="connsiteY695" fmla="*/ 3064403 h 6858000"/>
              <a:gd name="connsiteX696" fmla="*/ 2407218 w 7467600"/>
              <a:gd name="connsiteY696" fmla="*/ 3070324 h 6858000"/>
              <a:gd name="connsiteX697" fmla="*/ 2380138 w 7467600"/>
              <a:gd name="connsiteY697" fmla="*/ 3099341 h 6858000"/>
              <a:gd name="connsiteX698" fmla="*/ 1765923 w 7467600"/>
              <a:gd name="connsiteY698" fmla="*/ 3581043 h 6858000"/>
              <a:gd name="connsiteX699" fmla="*/ 1702258 w 7467600"/>
              <a:gd name="connsiteY699" fmla="*/ 3612286 h 6858000"/>
              <a:gd name="connsiteX700" fmla="*/ 1538370 w 7467600"/>
              <a:gd name="connsiteY700" fmla="*/ 3811804 h 6858000"/>
              <a:gd name="connsiteX701" fmla="*/ 542867 w 7467600"/>
              <a:gd name="connsiteY701" fmla="*/ 4944092 h 6858000"/>
              <a:gd name="connsiteX702" fmla="*/ 515800 w 7467600"/>
              <a:gd name="connsiteY702" fmla="*/ 4862180 h 6858000"/>
              <a:gd name="connsiteX703" fmla="*/ 909145 w 7467600"/>
              <a:gd name="connsiteY703" fmla="*/ 4199225 h 6858000"/>
              <a:gd name="connsiteX704" fmla="*/ 1214067 w 7467600"/>
              <a:gd name="connsiteY704" fmla="*/ 3908561 h 6858000"/>
              <a:gd name="connsiteX705" fmla="*/ 640967 w 7467600"/>
              <a:gd name="connsiteY705" fmla="*/ 4105601 h 6858000"/>
              <a:gd name="connsiteX706" fmla="*/ 112563 w 7467600"/>
              <a:gd name="connsiteY706" fmla="*/ 4396952 h 6858000"/>
              <a:gd name="connsiteX707" fmla="*/ 0 w 7467600"/>
              <a:gd name="connsiteY707" fmla="*/ 4466006 h 6858000"/>
              <a:gd name="connsiteX708" fmla="*/ 0 w 7467600"/>
              <a:gd name="connsiteY708" fmla="*/ 4233763 h 6858000"/>
              <a:gd name="connsiteX709" fmla="*/ 36881 w 7467600"/>
              <a:gd name="connsiteY709" fmla="*/ 4200118 h 6858000"/>
              <a:gd name="connsiteX710" fmla="*/ 910534 w 7467600"/>
              <a:gd name="connsiteY710" fmla="*/ 3629753 h 6858000"/>
              <a:gd name="connsiteX711" fmla="*/ 1578717 w 7467600"/>
              <a:gd name="connsiteY711" fmla="*/ 3575982 h 6858000"/>
              <a:gd name="connsiteX712" fmla="*/ 2338780 w 7467600"/>
              <a:gd name="connsiteY712" fmla="*/ 3033725 h 6858000"/>
              <a:gd name="connsiteX713" fmla="*/ 1807991 w 7467600"/>
              <a:gd name="connsiteY713" fmla="*/ 2807184 h 6858000"/>
              <a:gd name="connsiteX714" fmla="*/ 1416358 w 7467600"/>
              <a:gd name="connsiteY714" fmla="*/ 3112571 h 6858000"/>
              <a:gd name="connsiteX715" fmla="*/ 939066 w 7467600"/>
              <a:gd name="connsiteY715" fmla="*/ 3378798 h 6858000"/>
              <a:gd name="connsiteX716" fmla="*/ 115099 w 7467600"/>
              <a:gd name="connsiteY716" fmla="*/ 3607650 h 6858000"/>
              <a:gd name="connsiteX717" fmla="*/ 97284 w 7467600"/>
              <a:gd name="connsiteY717" fmla="*/ 3520393 h 6858000"/>
              <a:gd name="connsiteX718" fmla="*/ 922050 w 7467600"/>
              <a:gd name="connsiteY718" fmla="*/ 3074867 h 6858000"/>
              <a:gd name="connsiteX719" fmla="*/ 1405265 w 7467600"/>
              <a:gd name="connsiteY719" fmla="*/ 3016319 h 6858000"/>
              <a:gd name="connsiteX720" fmla="*/ 1407512 w 7467600"/>
              <a:gd name="connsiteY720" fmla="*/ 3018001 h 6858000"/>
              <a:gd name="connsiteX721" fmla="*/ 1726266 w 7467600"/>
              <a:gd name="connsiteY721" fmla="*/ 2777274 h 6858000"/>
              <a:gd name="connsiteX722" fmla="*/ 625390 w 7467600"/>
              <a:gd name="connsiteY722" fmla="*/ 2514541 h 6858000"/>
              <a:gd name="connsiteX723" fmla="*/ 619799 w 7467600"/>
              <a:gd name="connsiteY723" fmla="*/ 2527180 h 6858000"/>
              <a:gd name="connsiteX724" fmla="*/ 310030 w 7467600"/>
              <a:gd name="connsiteY724" fmla="*/ 2771818 h 6858000"/>
              <a:gd name="connsiteX725" fmla="*/ 173877 w 7467600"/>
              <a:gd name="connsiteY725" fmla="*/ 2937056 h 6858000"/>
              <a:gd name="connsiteX726" fmla="*/ 77889 w 7467600"/>
              <a:gd name="connsiteY726" fmla="*/ 3138440 h 6858000"/>
              <a:gd name="connsiteX727" fmla="*/ 0 w 7467600"/>
              <a:gd name="connsiteY727" fmla="*/ 3271395 h 6858000"/>
              <a:gd name="connsiteX728" fmla="*/ 0 w 7467600"/>
              <a:gd name="connsiteY728" fmla="*/ 3153002 h 6858000"/>
              <a:gd name="connsiteX729" fmla="*/ 2386 w 7467600"/>
              <a:gd name="connsiteY729" fmla="*/ 3149203 h 6858000"/>
              <a:gd name="connsiteX730" fmla="*/ 89753 w 7467600"/>
              <a:gd name="connsiteY730" fmla="*/ 2987702 h 6858000"/>
              <a:gd name="connsiteX731" fmla="*/ 76869 w 7467600"/>
              <a:gd name="connsiteY731" fmla="*/ 3005404 h 6858000"/>
              <a:gd name="connsiteX732" fmla="*/ 32049 w 7467600"/>
              <a:gd name="connsiteY732" fmla="*/ 3065814 h 6858000"/>
              <a:gd name="connsiteX733" fmla="*/ 0 w 7467600"/>
              <a:gd name="connsiteY733" fmla="*/ 3108744 h 6858000"/>
              <a:gd name="connsiteX734" fmla="*/ 0 w 7467600"/>
              <a:gd name="connsiteY734" fmla="*/ 3058059 h 6858000"/>
              <a:gd name="connsiteX735" fmla="*/ 7610 w 7467600"/>
              <a:gd name="connsiteY735" fmla="*/ 3047889 h 6858000"/>
              <a:gd name="connsiteX736" fmla="*/ 52419 w 7467600"/>
              <a:gd name="connsiteY736" fmla="*/ 2987479 h 6858000"/>
              <a:gd name="connsiteX737" fmla="*/ 59142 w 7467600"/>
              <a:gd name="connsiteY737" fmla="*/ 2978488 h 6858000"/>
              <a:gd name="connsiteX738" fmla="*/ 0 w 7467600"/>
              <a:gd name="connsiteY738" fmla="*/ 3015334 h 6858000"/>
              <a:gd name="connsiteX739" fmla="*/ 0 w 7467600"/>
              <a:gd name="connsiteY739" fmla="*/ 2914286 h 6858000"/>
              <a:gd name="connsiteX740" fmla="*/ 36383 w 7467600"/>
              <a:gd name="connsiteY740" fmla="*/ 2901128 h 6858000"/>
              <a:gd name="connsiteX741" fmla="*/ 156329 w 7467600"/>
              <a:gd name="connsiteY741" fmla="*/ 2840533 h 6858000"/>
              <a:gd name="connsiteX742" fmla="*/ 358355 w 7467600"/>
              <a:gd name="connsiteY742" fmla="*/ 2620471 h 6858000"/>
              <a:gd name="connsiteX743" fmla="*/ 510577 w 7467600"/>
              <a:gd name="connsiteY743" fmla="*/ 2501244 h 6858000"/>
              <a:gd name="connsiteX744" fmla="*/ 211967 w 7467600"/>
              <a:gd name="connsiteY744" fmla="*/ 2479171 h 6858000"/>
              <a:gd name="connsiteX745" fmla="*/ 0 w 7467600"/>
              <a:gd name="connsiteY745" fmla="*/ 2476398 h 6858000"/>
              <a:gd name="connsiteX746" fmla="*/ 0 w 7467600"/>
              <a:gd name="connsiteY746" fmla="*/ 2389189 h 6858000"/>
              <a:gd name="connsiteX747" fmla="*/ 103062 w 7467600"/>
              <a:gd name="connsiteY747" fmla="*/ 2389518 h 6858000"/>
              <a:gd name="connsiteX748" fmla="*/ 510734 w 7467600"/>
              <a:gd name="connsiteY748" fmla="*/ 2416201 h 6858000"/>
              <a:gd name="connsiteX749" fmla="*/ 279257 w 7467600"/>
              <a:gd name="connsiteY749" fmla="*/ 2092102 h 6858000"/>
              <a:gd name="connsiteX750" fmla="*/ 65265 w 7467600"/>
              <a:gd name="connsiteY750" fmla="*/ 2006049 h 6858000"/>
              <a:gd name="connsiteX751" fmla="*/ 0 w 7467600"/>
              <a:gd name="connsiteY751" fmla="*/ 1982532 h 6858000"/>
              <a:gd name="connsiteX752" fmla="*/ 0 w 7467600"/>
              <a:gd name="connsiteY752" fmla="*/ 1912789 h 6858000"/>
              <a:gd name="connsiteX753" fmla="*/ 97460 w 7467600"/>
              <a:gd name="connsiteY753" fmla="*/ 1953725 h 6858000"/>
              <a:gd name="connsiteX754" fmla="*/ 221272 w 7467600"/>
              <a:gd name="connsiteY754" fmla="*/ 1980766 h 6858000"/>
              <a:gd name="connsiteX755" fmla="*/ 116765 w 7467600"/>
              <a:gd name="connsiteY755" fmla="*/ 1911033 h 6858000"/>
              <a:gd name="connsiteX756" fmla="*/ 16405 w 7467600"/>
              <a:gd name="connsiteY756" fmla="*/ 1803412 h 6858000"/>
              <a:gd name="connsiteX757" fmla="*/ 0 w 7467600"/>
              <a:gd name="connsiteY757" fmla="*/ 1784777 h 6858000"/>
              <a:gd name="connsiteX758" fmla="*/ 0 w 7467600"/>
              <a:gd name="connsiteY758" fmla="*/ 1740082 h 6858000"/>
              <a:gd name="connsiteX759" fmla="*/ 39394 w 7467600"/>
              <a:gd name="connsiteY759" fmla="*/ 1784856 h 6858000"/>
              <a:gd name="connsiteX760" fmla="*/ 135813 w 7467600"/>
              <a:gd name="connsiteY760" fmla="*/ 1888838 h 6858000"/>
              <a:gd name="connsiteX761" fmla="*/ 242575 w 7467600"/>
              <a:gd name="connsiteY761" fmla="*/ 1958841 h 6858000"/>
              <a:gd name="connsiteX762" fmla="*/ 82197 w 7467600"/>
              <a:gd name="connsiteY762" fmla="*/ 1754826 h 6858000"/>
              <a:gd name="connsiteX763" fmla="*/ 0 w 7467600"/>
              <a:gd name="connsiteY763" fmla="*/ 1679650 h 6858000"/>
              <a:gd name="connsiteX764" fmla="*/ 0 w 7467600"/>
              <a:gd name="connsiteY764" fmla="*/ 1602463 h 6858000"/>
              <a:gd name="connsiteX765" fmla="*/ 84689 w 7467600"/>
              <a:gd name="connsiteY765" fmla="*/ 1677442 h 6858000"/>
              <a:gd name="connsiteX766" fmla="*/ 298437 w 7467600"/>
              <a:gd name="connsiteY766" fmla="*/ 1968019 h 6858000"/>
              <a:gd name="connsiteX767" fmla="*/ 227269 w 7467600"/>
              <a:gd name="connsiteY767" fmla="*/ 1114064 h 6858000"/>
              <a:gd name="connsiteX768" fmla="*/ 248003 w 7467600"/>
              <a:gd name="connsiteY768" fmla="*/ 1089613 h 6858000"/>
              <a:gd name="connsiteX769" fmla="*/ 427020 w 7467600"/>
              <a:gd name="connsiteY769" fmla="*/ 1619803 h 6858000"/>
              <a:gd name="connsiteX770" fmla="*/ 340345 w 7467600"/>
              <a:gd name="connsiteY770" fmla="*/ 2027739 h 6858000"/>
              <a:gd name="connsiteX771" fmla="*/ 360865 w 7467600"/>
              <a:gd name="connsiteY771" fmla="*/ 2044827 h 6858000"/>
              <a:gd name="connsiteX772" fmla="*/ 560414 w 7467600"/>
              <a:gd name="connsiteY772" fmla="*/ 2421457 h 6858000"/>
              <a:gd name="connsiteX773" fmla="*/ 1359703 w 7467600"/>
              <a:gd name="connsiteY773" fmla="*/ 2578554 h 6858000"/>
              <a:gd name="connsiteX774" fmla="*/ 1359422 w 7467600"/>
              <a:gd name="connsiteY774" fmla="*/ 2577994 h 6858000"/>
              <a:gd name="connsiteX775" fmla="*/ 828701 w 7467600"/>
              <a:gd name="connsiteY775" fmla="*/ 1839520 h 6858000"/>
              <a:gd name="connsiteX776" fmla="*/ 494427 w 7467600"/>
              <a:gd name="connsiteY776" fmla="*/ 1092333 h 6858000"/>
              <a:gd name="connsiteX777" fmla="*/ 506322 w 7467600"/>
              <a:gd name="connsiteY777" fmla="*/ 1020997 h 6858000"/>
              <a:gd name="connsiteX778" fmla="*/ 4570198 w 7467600"/>
              <a:gd name="connsiteY778" fmla="*/ 978081 h 6858000"/>
              <a:gd name="connsiteX779" fmla="*/ 4523691 w 7467600"/>
              <a:gd name="connsiteY779" fmla="*/ 1127776 h 6858000"/>
              <a:gd name="connsiteX780" fmla="*/ 4509875 w 7467600"/>
              <a:gd name="connsiteY780" fmla="*/ 1167552 h 6858000"/>
              <a:gd name="connsiteX781" fmla="*/ 4478168 w 7467600"/>
              <a:gd name="connsiteY781" fmla="*/ 1260735 h 6858000"/>
              <a:gd name="connsiteX782" fmla="*/ 4409309 w 7467600"/>
              <a:gd name="connsiteY782" fmla="*/ 1666996 h 6858000"/>
              <a:gd name="connsiteX783" fmla="*/ 4370031 w 7467600"/>
              <a:gd name="connsiteY783" fmla="*/ 1955666 h 6858000"/>
              <a:gd name="connsiteX784" fmla="*/ 4570198 w 7467600"/>
              <a:gd name="connsiteY784" fmla="*/ 978081 h 6858000"/>
              <a:gd name="connsiteX785" fmla="*/ 4557898 w 7467600"/>
              <a:gd name="connsiteY785" fmla="*/ 900011 h 6858000"/>
              <a:gd name="connsiteX786" fmla="*/ 4344840 w 7467600"/>
              <a:gd name="connsiteY786" fmla="*/ 1922038 h 6858000"/>
              <a:gd name="connsiteX787" fmla="*/ 4378710 w 7467600"/>
              <a:gd name="connsiteY787" fmla="*/ 1665516 h 6858000"/>
              <a:gd name="connsiteX788" fmla="*/ 4448798 w 7467600"/>
              <a:gd name="connsiteY788" fmla="*/ 1253024 h 6858000"/>
              <a:gd name="connsiteX789" fmla="*/ 4480315 w 7467600"/>
              <a:gd name="connsiteY789" fmla="*/ 1158454 h 6858000"/>
              <a:gd name="connsiteX790" fmla="*/ 4494133 w 7467600"/>
              <a:gd name="connsiteY790" fmla="*/ 1118676 h 6858000"/>
              <a:gd name="connsiteX791" fmla="*/ 4557898 w 7467600"/>
              <a:gd name="connsiteY791" fmla="*/ 900011 h 6858000"/>
              <a:gd name="connsiteX792" fmla="*/ 5870151 w 7467600"/>
              <a:gd name="connsiteY792" fmla="*/ 898890 h 6858000"/>
              <a:gd name="connsiteX793" fmla="*/ 5861335 w 7467600"/>
              <a:gd name="connsiteY793" fmla="*/ 899177 h 6858000"/>
              <a:gd name="connsiteX794" fmla="*/ 5843702 w 7467600"/>
              <a:gd name="connsiteY794" fmla="*/ 899748 h 6858000"/>
              <a:gd name="connsiteX795" fmla="*/ 5651107 w 7467600"/>
              <a:gd name="connsiteY795" fmla="*/ 920306 h 6858000"/>
              <a:gd name="connsiteX796" fmla="*/ 5459407 w 7467600"/>
              <a:gd name="connsiteY796" fmla="*/ 940975 h 6858000"/>
              <a:gd name="connsiteX797" fmla="*/ 5374846 w 7467600"/>
              <a:gd name="connsiteY797" fmla="*/ 941988 h 6858000"/>
              <a:gd name="connsiteX798" fmla="*/ 5256105 w 7467600"/>
              <a:gd name="connsiteY798" fmla="*/ 945632 h 6858000"/>
              <a:gd name="connsiteX799" fmla="*/ 5107071 w 7467600"/>
              <a:gd name="connsiteY799" fmla="*/ 969720 h 6858000"/>
              <a:gd name="connsiteX800" fmla="*/ 4998681 w 7467600"/>
              <a:gd name="connsiteY800" fmla="*/ 988771 h 6858000"/>
              <a:gd name="connsiteX801" fmla="*/ 5870151 w 7467600"/>
              <a:gd name="connsiteY801" fmla="*/ 898890 h 6858000"/>
              <a:gd name="connsiteX802" fmla="*/ 5504425 w 7467600"/>
              <a:gd name="connsiteY802" fmla="*/ 848067 h 6858000"/>
              <a:gd name="connsiteX803" fmla="*/ 4968849 w 7467600"/>
              <a:gd name="connsiteY803" fmla="*/ 962318 h 6858000"/>
              <a:gd name="connsiteX804" fmla="*/ 5104039 w 7467600"/>
              <a:gd name="connsiteY804" fmla="*/ 940634 h 6858000"/>
              <a:gd name="connsiteX805" fmla="*/ 5256311 w 7467600"/>
              <a:gd name="connsiteY805" fmla="*/ 916490 h 6858000"/>
              <a:gd name="connsiteX806" fmla="*/ 5377381 w 7467600"/>
              <a:gd name="connsiteY806" fmla="*/ 912671 h 6858000"/>
              <a:gd name="connsiteX807" fmla="*/ 5460148 w 7467600"/>
              <a:gd name="connsiteY807" fmla="*/ 911442 h 6858000"/>
              <a:gd name="connsiteX808" fmla="*/ 5648971 w 7467600"/>
              <a:gd name="connsiteY808" fmla="*/ 891331 h 6858000"/>
              <a:gd name="connsiteX809" fmla="*/ 5844807 w 7467600"/>
              <a:gd name="connsiteY809" fmla="*/ 870718 h 6858000"/>
              <a:gd name="connsiteX810" fmla="*/ 5862975 w 7467600"/>
              <a:gd name="connsiteY810" fmla="*/ 869756 h 6858000"/>
              <a:gd name="connsiteX811" fmla="*/ 5920887 w 7467600"/>
              <a:gd name="connsiteY811" fmla="*/ 865929 h 6858000"/>
              <a:gd name="connsiteX812" fmla="*/ 5504425 w 7467600"/>
              <a:gd name="connsiteY812" fmla="*/ 848067 h 6858000"/>
              <a:gd name="connsiteX813" fmla="*/ 3607114 w 7467600"/>
              <a:gd name="connsiteY813" fmla="*/ 467441 h 6858000"/>
              <a:gd name="connsiteX814" fmla="*/ 3296242 w 7467600"/>
              <a:gd name="connsiteY814" fmla="*/ 807991 h 6858000"/>
              <a:gd name="connsiteX815" fmla="*/ 3174674 w 7467600"/>
              <a:gd name="connsiteY815" fmla="*/ 919759 h 6858000"/>
              <a:gd name="connsiteX816" fmla="*/ 3042978 w 7467600"/>
              <a:gd name="connsiteY816" fmla="*/ 1054894 h 6858000"/>
              <a:gd name="connsiteX817" fmla="*/ 2968914 w 7467600"/>
              <a:gd name="connsiteY817" fmla="*/ 1133756 h 6858000"/>
              <a:gd name="connsiteX818" fmla="*/ 3103823 w 7467600"/>
              <a:gd name="connsiteY818" fmla="*/ 1026814 h 6858000"/>
              <a:gd name="connsiteX819" fmla="*/ 3607114 w 7467600"/>
              <a:gd name="connsiteY819" fmla="*/ 467441 h 6858000"/>
              <a:gd name="connsiteX820" fmla="*/ 3744487 w 7467600"/>
              <a:gd name="connsiteY820" fmla="*/ 383136 h 6858000"/>
              <a:gd name="connsiteX821" fmla="*/ 3970213 w 7467600"/>
              <a:gd name="connsiteY821" fmla="*/ 995559 h 6858000"/>
              <a:gd name="connsiteX822" fmla="*/ 3744487 w 7467600"/>
              <a:gd name="connsiteY822" fmla="*/ 383136 h 6858000"/>
              <a:gd name="connsiteX823" fmla="*/ 3624562 w 7467600"/>
              <a:gd name="connsiteY823" fmla="*/ 367041 h 6858000"/>
              <a:gd name="connsiteX824" fmla="*/ 3489712 w 7467600"/>
              <a:gd name="connsiteY824" fmla="*/ 485386 h 6858000"/>
              <a:gd name="connsiteX825" fmla="*/ 3182994 w 7467600"/>
              <a:gd name="connsiteY825" fmla="*/ 828265 h 6858000"/>
              <a:gd name="connsiteX826" fmla="*/ 2892114 w 7467600"/>
              <a:gd name="connsiteY826" fmla="*/ 1172635 h 6858000"/>
              <a:gd name="connsiteX827" fmla="*/ 3021459 w 7467600"/>
              <a:gd name="connsiteY827" fmla="*/ 1035385 h 6858000"/>
              <a:gd name="connsiteX828" fmla="*/ 3153873 w 7467600"/>
              <a:gd name="connsiteY828" fmla="*/ 898971 h 6858000"/>
              <a:gd name="connsiteX829" fmla="*/ 3276511 w 7467600"/>
              <a:gd name="connsiteY829" fmla="*/ 786423 h 6858000"/>
              <a:gd name="connsiteX830" fmla="*/ 3584154 w 7467600"/>
              <a:gd name="connsiteY830" fmla="*/ 448218 h 6858000"/>
              <a:gd name="connsiteX831" fmla="*/ 3624562 w 7467600"/>
              <a:gd name="connsiteY831" fmla="*/ 367041 h 6858000"/>
              <a:gd name="connsiteX832" fmla="*/ 3766672 w 7467600"/>
              <a:gd name="connsiteY832" fmla="*/ 359429 h 6858000"/>
              <a:gd name="connsiteX833" fmla="*/ 3996338 w 7467600"/>
              <a:gd name="connsiteY833" fmla="*/ 968237 h 6858000"/>
              <a:gd name="connsiteX834" fmla="*/ 3766672 w 7467600"/>
              <a:gd name="connsiteY834" fmla="*/ 359429 h 6858000"/>
              <a:gd name="connsiteX835" fmla="*/ 5805386 w 7467600"/>
              <a:gd name="connsiteY835" fmla="*/ 239240 h 6858000"/>
              <a:gd name="connsiteX836" fmla="*/ 5736947 w 7467600"/>
              <a:gd name="connsiteY836" fmla="*/ 261367 h 6858000"/>
              <a:gd name="connsiteX837" fmla="*/ 5427012 w 7467600"/>
              <a:gd name="connsiteY837" fmla="*/ 311272 h 6858000"/>
              <a:gd name="connsiteX838" fmla="*/ 5147818 w 7467600"/>
              <a:gd name="connsiteY838" fmla="*/ 322112 h 6858000"/>
              <a:gd name="connsiteX839" fmla="*/ 5060854 w 7467600"/>
              <a:gd name="connsiteY839" fmla="*/ 311882 h 6858000"/>
              <a:gd name="connsiteX840" fmla="*/ 4945989 w 7467600"/>
              <a:gd name="connsiteY840" fmla="*/ 300516 h 6858000"/>
              <a:gd name="connsiteX841" fmla="*/ 5410479 w 7467600"/>
              <a:gd name="connsiteY841" fmla="*/ 348434 h 6858000"/>
              <a:gd name="connsiteX842" fmla="*/ 5805386 w 7467600"/>
              <a:gd name="connsiteY842" fmla="*/ 239240 h 6858000"/>
              <a:gd name="connsiteX843" fmla="*/ 5905192 w 7467600"/>
              <a:gd name="connsiteY843" fmla="*/ 163079 h 6858000"/>
              <a:gd name="connsiteX844" fmla="*/ 5865655 w 7467600"/>
              <a:gd name="connsiteY844" fmla="*/ 171901 h 6858000"/>
              <a:gd name="connsiteX845" fmla="*/ 5259740 w 7467600"/>
              <a:gd name="connsiteY845" fmla="*/ 257013 h 6858000"/>
              <a:gd name="connsiteX846" fmla="*/ 5208466 w 7467600"/>
              <a:gd name="connsiteY846" fmla="*/ 257550 h 6858000"/>
              <a:gd name="connsiteX847" fmla="*/ 4980204 w 7467600"/>
              <a:gd name="connsiteY847" fmla="*/ 271903 h 6858000"/>
              <a:gd name="connsiteX848" fmla="*/ 5068068 w 7467600"/>
              <a:gd name="connsiteY848" fmla="*/ 282244 h 6858000"/>
              <a:gd name="connsiteX849" fmla="*/ 5153231 w 7467600"/>
              <a:gd name="connsiteY849" fmla="*/ 292240 h 6858000"/>
              <a:gd name="connsiteX850" fmla="*/ 5426491 w 7467600"/>
              <a:gd name="connsiteY850" fmla="*/ 281128 h 6858000"/>
              <a:gd name="connsiteX851" fmla="*/ 5731212 w 7467600"/>
              <a:gd name="connsiteY851" fmla="*/ 231951 h 6858000"/>
              <a:gd name="connsiteX852" fmla="*/ 5905192 w 7467600"/>
              <a:gd name="connsiteY852" fmla="*/ 163079 h 6858000"/>
              <a:gd name="connsiteX853" fmla="*/ 5944437 w 7467600"/>
              <a:gd name="connsiteY853" fmla="*/ 113829 h 6858000"/>
              <a:gd name="connsiteX854" fmla="*/ 5825032 w 7467600"/>
              <a:gd name="connsiteY854" fmla="*/ 146405 h 6858000"/>
              <a:gd name="connsiteX855" fmla="*/ 4955599 w 7467600"/>
              <a:gd name="connsiteY855" fmla="*/ 247008 h 6858000"/>
              <a:gd name="connsiteX856" fmla="*/ 5210104 w 7467600"/>
              <a:gd name="connsiteY856" fmla="*/ 228123 h 6858000"/>
              <a:gd name="connsiteX857" fmla="*/ 5261015 w 7467600"/>
              <a:gd name="connsiteY857" fmla="*/ 227087 h 6858000"/>
              <a:gd name="connsiteX858" fmla="*/ 5861181 w 7467600"/>
              <a:gd name="connsiteY858" fmla="*/ 143093 h 6858000"/>
              <a:gd name="connsiteX859" fmla="*/ 5961252 w 7467600"/>
              <a:gd name="connsiteY859" fmla="*/ 114820 h 6858000"/>
              <a:gd name="connsiteX860" fmla="*/ 5944437 w 7467600"/>
              <a:gd name="connsiteY860" fmla="*/ 113829 h 6858000"/>
              <a:gd name="connsiteX861" fmla="*/ 3882765 w 7467600"/>
              <a:gd name="connsiteY861" fmla="*/ 0 h 6858000"/>
              <a:gd name="connsiteX862" fmla="*/ 3995099 w 7467600"/>
              <a:gd name="connsiteY862" fmla="*/ 0 h 6858000"/>
              <a:gd name="connsiteX863" fmla="*/ 4163818 w 7467600"/>
              <a:gd name="connsiteY863" fmla="*/ 234104 h 6858000"/>
              <a:gd name="connsiteX864" fmla="*/ 4172099 w 7467600"/>
              <a:gd name="connsiteY864" fmla="*/ 234207 h 6858000"/>
              <a:gd name="connsiteX865" fmla="*/ 4784282 w 7467600"/>
              <a:gd name="connsiteY865" fmla="*/ 276561 h 6858000"/>
              <a:gd name="connsiteX866" fmla="*/ 4801687 w 7467600"/>
              <a:gd name="connsiteY866" fmla="*/ 267764 h 6858000"/>
              <a:gd name="connsiteX867" fmla="*/ 6082788 w 7467600"/>
              <a:gd name="connsiteY867" fmla="*/ 64119 h 6858000"/>
              <a:gd name="connsiteX868" fmla="*/ 6099442 w 7467600"/>
              <a:gd name="connsiteY868" fmla="*/ 82568 h 6858000"/>
              <a:gd name="connsiteX869" fmla="*/ 4804137 w 7467600"/>
              <a:gd name="connsiteY869" fmla="*/ 320931 h 6858000"/>
              <a:gd name="connsiteX870" fmla="*/ 4227047 w 7467600"/>
              <a:gd name="connsiteY870" fmla="*/ 313415 h 6858000"/>
              <a:gd name="connsiteX871" fmla="*/ 4346041 w 7467600"/>
              <a:gd name="connsiteY871" fmla="*/ 456086 h 6858000"/>
              <a:gd name="connsiteX872" fmla="*/ 4870967 w 7467600"/>
              <a:gd name="connsiteY872" fmla="*/ 963061 h 6858000"/>
              <a:gd name="connsiteX873" fmla="*/ 4889647 w 7467600"/>
              <a:gd name="connsiteY873" fmla="*/ 957147 h 6858000"/>
              <a:gd name="connsiteX874" fmla="*/ 5422504 w 7467600"/>
              <a:gd name="connsiteY874" fmla="*/ 805191 h 6858000"/>
              <a:gd name="connsiteX875" fmla="*/ 6087656 w 7467600"/>
              <a:gd name="connsiteY875" fmla="*/ 826703 h 6858000"/>
              <a:gd name="connsiteX876" fmla="*/ 6058717 w 7467600"/>
              <a:gd name="connsiteY876" fmla="*/ 865992 h 6858000"/>
              <a:gd name="connsiteX877" fmla="*/ 4974153 w 7467600"/>
              <a:gd name="connsiteY877" fmla="*/ 1045456 h 6858000"/>
              <a:gd name="connsiteX878" fmla="*/ 5627835 w 7467600"/>
              <a:gd name="connsiteY878" fmla="*/ 1472077 h 6858000"/>
              <a:gd name="connsiteX879" fmla="*/ 5629817 w 7467600"/>
              <a:gd name="connsiteY879" fmla="*/ 1471412 h 6858000"/>
              <a:gd name="connsiteX880" fmla="*/ 5634124 w 7467600"/>
              <a:gd name="connsiteY880" fmla="*/ 1470572 h 6858000"/>
              <a:gd name="connsiteX881" fmla="*/ 5755832 w 7467600"/>
              <a:gd name="connsiteY881" fmla="*/ 1383886 h 6858000"/>
              <a:gd name="connsiteX882" fmla="*/ 6014186 w 7467600"/>
              <a:gd name="connsiteY882" fmla="*/ 1279799 h 6858000"/>
              <a:gd name="connsiteX883" fmla="*/ 6901619 w 7467600"/>
              <a:gd name="connsiteY883" fmla="*/ 1047874 h 6858000"/>
              <a:gd name="connsiteX884" fmla="*/ 6931566 w 7467600"/>
              <a:gd name="connsiteY884" fmla="*/ 1062034 h 6858000"/>
              <a:gd name="connsiteX885" fmla="*/ 5790982 w 7467600"/>
              <a:gd name="connsiteY885" fmla="*/ 1561380 h 6858000"/>
              <a:gd name="connsiteX886" fmla="*/ 6188971 w 7467600"/>
              <a:gd name="connsiteY886" fmla="*/ 1755168 h 6858000"/>
              <a:gd name="connsiteX887" fmla="*/ 6202446 w 7467600"/>
              <a:gd name="connsiteY887" fmla="*/ 1752268 h 6858000"/>
              <a:gd name="connsiteX888" fmla="*/ 7179560 w 7467600"/>
              <a:gd name="connsiteY888" fmla="*/ 1467551 h 6858000"/>
              <a:gd name="connsiteX889" fmla="*/ 7158730 w 7467600"/>
              <a:gd name="connsiteY889" fmla="*/ 1507835 h 6858000"/>
              <a:gd name="connsiteX890" fmla="*/ 6326959 w 7467600"/>
              <a:gd name="connsiteY890" fmla="*/ 1817686 h 6858000"/>
              <a:gd name="connsiteX891" fmla="*/ 6537433 w 7467600"/>
              <a:gd name="connsiteY891" fmla="*/ 1907790 h 6858000"/>
              <a:gd name="connsiteX892" fmla="*/ 6550221 w 7467600"/>
              <a:gd name="connsiteY892" fmla="*/ 1910729 h 6858000"/>
              <a:gd name="connsiteX893" fmla="*/ 6964438 w 7467600"/>
              <a:gd name="connsiteY893" fmla="*/ 2209505 h 6858000"/>
              <a:gd name="connsiteX894" fmla="*/ 7367862 w 7467600"/>
              <a:gd name="connsiteY894" fmla="*/ 2806833 h 6858000"/>
              <a:gd name="connsiteX895" fmla="*/ 7364329 w 7467600"/>
              <a:gd name="connsiteY895" fmla="*/ 2826907 h 6858000"/>
              <a:gd name="connsiteX896" fmla="*/ 7290545 w 7467600"/>
              <a:gd name="connsiteY896" fmla="*/ 2850663 h 6858000"/>
              <a:gd name="connsiteX897" fmla="*/ 6472036 w 7467600"/>
              <a:gd name="connsiteY897" fmla="*/ 1959003 h 6858000"/>
              <a:gd name="connsiteX898" fmla="*/ 5792897 w 7467600"/>
              <a:gd name="connsiteY898" fmla="*/ 1647747 h 6858000"/>
              <a:gd name="connsiteX899" fmla="*/ 5842751 w 7467600"/>
              <a:gd name="connsiteY899" fmla="*/ 1816112 h 6858000"/>
              <a:gd name="connsiteX900" fmla="*/ 5847424 w 7467600"/>
              <a:gd name="connsiteY900" fmla="*/ 1815776 h 6858000"/>
              <a:gd name="connsiteX901" fmla="*/ 6399821 w 7467600"/>
              <a:gd name="connsiteY901" fmla="*/ 2344799 h 6858000"/>
              <a:gd name="connsiteX902" fmla="*/ 6323232 w 7467600"/>
              <a:gd name="connsiteY902" fmla="*/ 2389634 h 6858000"/>
              <a:gd name="connsiteX903" fmla="*/ 5942958 w 7467600"/>
              <a:gd name="connsiteY903" fmla="*/ 2077708 h 6858000"/>
              <a:gd name="connsiteX904" fmla="*/ 5921559 w 7467600"/>
              <a:gd name="connsiteY904" fmla="*/ 2378596 h 6858000"/>
              <a:gd name="connsiteX905" fmla="*/ 5817651 w 7467600"/>
              <a:gd name="connsiteY905" fmla="*/ 3023919 h 6858000"/>
              <a:gd name="connsiteX906" fmla="*/ 5729634 w 7467600"/>
              <a:gd name="connsiteY906" fmla="*/ 3051849 h 6858000"/>
              <a:gd name="connsiteX907" fmla="*/ 5611018 w 7467600"/>
              <a:gd name="connsiteY907" fmla="*/ 2316769 h 6858000"/>
              <a:gd name="connsiteX908" fmla="*/ 5687608 w 7467600"/>
              <a:gd name="connsiteY908" fmla="*/ 2039972 h 6858000"/>
              <a:gd name="connsiteX909" fmla="*/ 5657554 w 7467600"/>
              <a:gd name="connsiteY909" fmla="*/ 1576445 h 6858000"/>
              <a:gd name="connsiteX910" fmla="*/ 5150475 w 7467600"/>
              <a:gd name="connsiteY910" fmla="*/ 1274012 h 6858000"/>
              <a:gd name="connsiteX911" fmla="*/ 5349142 w 7467600"/>
              <a:gd name="connsiteY911" fmla="*/ 2204405 h 6858000"/>
              <a:gd name="connsiteX912" fmla="*/ 5262214 w 7467600"/>
              <a:gd name="connsiteY912" fmla="*/ 2233836 h 6858000"/>
              <a:gd name="connsiteX913" fmla="*/ 4981539 w 7467600"/>
              <a:gd name="connsiteY913" fmla="*/ 1542201 h 6858000"/>
              <a:gd name="connsiteX914" fmla="*/ 4958461 w 7467600"/>
              <a:gd name="connsiteY914" fmla="*/ 1136957 h 6858000"/>
              <a:gd name="connsiteX915" fmla="*/ 4655015 w 7467600"/>
              <a:gd name="connsiteY915" fmla="*/ 891426 h 6858000"/>
              <a:gd name="connsiteX916" fmla="*/ 4348002 w 7467600"/>
              <a:gd name="connsiteY916" fmla="*/ 2205895 h 6858000"/>
              <a:gd name="connsiteX917" fmla="*/ 4262250 w 7467600"/>
              <a:gd name="connsiteY917" fmla="*/ 2219972 h 6858000"/>
              <a:gd name="connsiteX918" fmla="*/ 4550611 w 7467600"/>
              <a:gd name="connsiteY918" fmla="*/ 817540 h 6858000"/>
              <a:gd name="connsiteX919" fmla="*/ 4564418 w 7467600"/>
              <a:gd name="connsiteY919" fmla="*/ 808293 h 6858000"/>
              <a:gd name="connsiteX920" fmla="*/ 4266388 w 7467600"/>
              <a:gd name="connsiteY920" fmla="*/ 500083 h 6858000"/>
              <a:gd name="connsiteX921" fmla="*/ 4032842 w 7467600"/>
              <a:gd name="connsiteY921" fmla="*/ 211809 h 6858000"/>
              <a:gd name="connsiteX922" fmla="*/ 3882765 w 7467600"/>
              <a:gd name="connsiteY922" fmla="*/ 0 h 6858000"/>
              <a:gd name="connsiteX923" fmla="*/ 3721337 w 7467600"/>
              <a:gd name="connsiteY923" fmla="*/ 0 h 6858000"/>
              <a:gd name="connsiteX924" fmla="*/ 3797544 w 7467600"/>
              <a:gd name="connsiteY924" fmla="*/ 0 h 6858000"/>
              <a:gd name="connsiteX925" fmla="*/ 3775734 w 7467600"/>
              <a:gd name="connsiteY925" fmla="*/ 95131 h 6858000"/>
              <a:gd name="connsiteX926" fmla="*/ 3724807 w 7467600"/>
              <a:gd name="connsiteY926" fmla="*/ 272257 h 6858000"/>
              <a:gd name="connsiteX927" fmla="*/ 3726844 w 7467600"/>
              <a:gd name="connsiteY927" fmla="*/ 282988 h 6858000"/>
              <a:gd name="connsiteX928" fmla="*/ 3742664 w 7467600"/>
              <a:gd name="connsiteY928" fmla="*/ 279918 h 6858000"/>
              <a:gd name="connsiteX929" fmla="*/ 4103910 w 7467600"/>
              <a:gd name="connsiteY929" fmla="*/ 1161917 h 6858000"/>
              <a:gd name="connsiteX930" fmla="*/ 4020269 w 7467600"/>
              <a:gd name="connsiteY930" fmla="*/ 1200406 h 6858000"/>
              <a:gd name="connsiteX931" fmla="*/ 3674882 w 7467600"/>
              <a:gd name="connsiteY931" fmla="*/ 488524 h 6858000"/>
              <a:gd name="connsiteX932" fmla="*/ 3132682 w 7467600"/>
              <a:gd name="connsiteY932" fmla="*/ 1072284 h 6858000"/>
              <a:gd name="connsiteX933" fmla="*/ 2716346 w 7467600"/>
              <a:gd name="connsiteY933" fmla="*/ 1276376 h 6858000"/>
              <a:gd name="connsiteX934" fmla="*/ 2716772 w 7467600"/>
              <a:gd name="connsiteY934" fmla="*/ 1255462 h 6858000"/>
              <a:gd name="connsiteX935" fmla="*/ 3471096 w 7467600"/>
              <a:gd name="connsiteY935" fmla="*/ 437072 h 6858000"/>
              <a:gd name="connsiteX936" fmla="*/ 3639057 w 7467600"/>
              <a:gd name="connsiteY936" fmla="*/ 286334 h 6858000"/>
              <a:gd name="connsiteX937" fmla="*/ 3640309 w 7467600"/>
              <a:gd name="connsiteY937" fmla="*/ 284664 h 6858000"/>
              <a:gd name="connsiteX938" fmla="*/ 3646022 w 7467600"/>
              <a:gd name="connsiteY938" fmla="*/ 276711 h 6858000"/>
              <a:gd name="connsiteX939" fmla="*/ 3707943 w 7467600"/>
              <a:gd name="connsiteY939" fmla="*/ 65958 h 6858000"/>
              <a:gd name="connsiteX940" fmla="*/ 3721337 w 7467600"/>
              <a:gd name="connsiteY940" fmla="*/ 0 h 6858000"/>
              <a:gd name="connsiteX941" fmla="*/ 2867960 w 7467600"/>
              <a:gd name="connsiteY941" fmla="*/ 0 h 6858000"/>
              <a:gd name="connsiteX942" fmla="*/ 2926351 w 7467600"/>
              <a:gd name="connsiteY942" fmla="*/ 0 h 6858000"/>
              <a:gd name="connsiteX943" fmla="*/ 2902823 w 7467600"/>
              <a:gd name="connsiteY943" fmla="*/ 262929 h 6858000"/>
              <a:gd name="connsiteX944" fmla="*/ 2940663 w 7467600"/>
              <a:gd name="connsiteY944" fmla="*/ 140884 h 6858000"/>
              <a:gd name="connsiteX945" fmla="*/ 2947039 w 7467600"/>
              <a:gd name="connsiteY945" fmla="*/ 122524 h 6858000"/>
              <a:gd name="connsiteX946" fmla="*/ 2984316 w 7467600"/>
              <a:gd name="connsiteY946" fmla="*/ 0 h 6858000"/>
              <a:gd name="connsiteX947" fmla="*/ 3016114 w 7467600"/>
              <a:gd name="connsiteY947" fmla="*/ 0 h 6858000"/>
              <a:gd name="connsiteX948" fmla="*/ 2979949 w 7467600"/>
              <a:gd name="connsiteY948" fmla="*/ 119274 h 6858000"/>
              <a:gd name="connsiteX949" fmla="*/ 3023879 w 7467600"/>
              <a:gd name="connsiteY949" fmla="*/ 0 h 6858000"/>
              <a:gd name="connsiteX950" fmla="*/ 3105400 w 7467600"/>
              <a:gd name="connsiteY950" fmla="*/ 0 h 6858000"/>
              <a:gd name="connsiteX951" fmla="*/ 3094669 w 7467600"/>
              <a:gd name="connsiteY951" fmla="*/ 30308 h 6858000"/>
              <a:gd name="connsiteX952" fmla="*/ 2901945 w 7467600"/>
              <a:gd name="connsiteY952" fmla="*/ 466538 h 6858000"/>
              <a:gd name="connsiteX953" fmla="*/ 2815209 w 7467600"/>
              <a:gd name="connsiteY953" fmla="*/ 497361 h 6858000"/>
              <a:gd name="connsiteX954" fmla="*/ 2844845 w 7467600"/>
              <a:gd name="connsiteY954" fmla="*/ 127638 h 6858000"/>
              <a:gd name="connsiteX955" fmla="*/ 2867960 w 7467600"/>
              <a:gd name="connsiteY955" fmla="*/ 0 h 6858000"/>
              <a:gd name="connsiteX956" fmla="*/ 1057230 w 7467600"/>
              <a:gd name="connsiteY956" fmla="*/ 0 h 6858000"/>
              <a:gd name="connsiteX957" fmla="*/ 1111003 w 7467600"/>
              <a:gd name="connsiteY957" fmla="*/ 0 h 6858000"/>
              <a:gd name="connsiteX958" fmla="*/ 1125553 w 7467600"/>
              <a:gd name="connsiteY958" fmla="*/ 52588 h 6858000"/>
              <a:gd name="connsiteX959" fmla="*/ 1304276 w 7467600"/>
              <a:gd name="connsiteY959" fmla="*/ 476275 h 6858000"/>
              <a:gd name="connsiteX960" fmla="*/ 1492066 w 7467600"/>
              <a:gd name="connsiteY960" fmla="*/ 886333 h 6858000"/>
              <a:gd name="connsiteX961" fmla="*/ 1423698 w 7467600"/>
              <a:gd name="connsiteY961" fmla="*/ 710817 h 6858000"/>
              <a:gd name="connsiteX962" fmla="*/ 1357609 w 7467600"/>
              <a:gd name="connsiteY962" fmla="*/ 532892 h 6858000"/>
              <a:gd name="connsiteX963" fmla="*/ 1309550 w 7467600"/>
              <a:gd name="connsiteY963" fmla="*/ 374031 h 6858000"/>
              <a:gd name="connsiteX964" fmla="*/ 1193673 w 7467600"/>
              <a:gd name="connsiteY964" fmla="*/ 49533 h 6858000"/>
              <a:gd name="connsiteX965" fmla="*/ 1164391 w 7467600"/>
              <a:gd name="connsiteY965" fmla="*/ 0 h 6858000"/>
              <a:gd name="connsiteX966" fmla="*/ 1200666 w 7467600"/>
              <a:gd name="connsiteY966" fmla="*/ 0 h 6858000"/>
              <a:gd name="connsiteX967" fmla="*/ 1223408 w 7467600"/>
              <a:gd name="connsiteY967" fmla="*/ 38996 h 6858000"/>
              <a:gd name="connsiteX968" fmla="*/ 1339635 w 7467600"/>
              <a:gd name="connsiteY968" fmla="*/ 365517 h 6858000"/>
              <a:gd name="connsiteX969" fmla="*/ 1387469 w 7467600"/>
              <a:gd name="connsiteY969" fmla="*/ 523079 h 6858000"/>
              <a:gd name="connsiteX970" fmla="*/ 1452685 w 7467600"/>
              <a:gd name="connsiteY970" fmla="*/ 699806 h 6858000"/>
              <a:gd name="connsiteX971" fmla="*/ 1492092 w 7467600"/>
              <a:gd name="connsiteY971" fmla="*/ 800424 h 6858000"/>
              <a:gd name="connsiteX972" fmla="*/ 1455302 w 7467600"/>
              <a:gd name="connsiteY972" fmla="*/ 632913 h 6858000"/>
              <a:gd name="connsiteX973" fmla="*/ 1222336 w 7467600"/>
              <a:gd name="connsiteY973" fmla="*/ 9480 h 6858000"/>
              <a:gd name="connsiteX974" fmla="*/ 1214634 w 7467600"/>
              <a:gd name="connsiteY974" fmla="*/ 0 h 6858000"/>
              <a:gd name="connsiteX975" fmla="*/ 1289827 w 7467600"/>
              <a:gd name="connsiteY975" fmla="*/ 0 h 6858000"/>
              <a:gd name="connsiteX976" fmla="*/ 1321076 w 7467600"/>
              <a:gd name="connsiteY976" fmla="*/ 59722 h 6858000"/>
              <a:gd name="connsiteX977" fmla="*/ 1512579 w 7467600"/>
              <a:gd name="connsiteY977" fmla="*/ 626441 h 6858000"/>
              <a:gd name="connsiteX978" fmla="*/ 1506076 w 7467600"/>
              <a:gd name="connsiteY978" fmla="*/ 1089289 h 6858000"/>
              <a:gd name="connsiteX979" fmla="*/ 1486346 w 7467600"/>
              <a:gd name="connsiteY979" fmla="*/ 1079919 h 6858000"/>
              <a:gd name="connsiteX980" fmla="*/ 1070511 w 7467600"/>
              <a:gd name="connsiteY980" fmla="*/ 48609 h 6858000"/>
              <a:gd name="connsiteX981" fmla="*/ 1057230 w 7467600"/>
              <a:gd name="connsiteY981" fmla="*/ 0 h 6858000"/>
              <a:gd name="connsiteX982" fmla="*/ 43151 w 7467600"/>
              <a:gd name="connsiteY982" fmla="*/ 0 h 6858000"/>
              <a:gd name="connsiteX983" fmla="*/ 95283 w 7467600"/>
              <a:gd name="connsiteY983" fmla="*/ 0 h 6858000"/>
              <a:gd name="connsiteX984" fmla="*/ 300708 w 7467600"/>
              <a:gd name="connsiteY984" fmla="*/ 154571 h 6858000"/>
              <a:gd name="connsiteX985" fmla="*/ 530414 w 7467600"/>
              <a:gd name="connsiteY985" fmla="*/ 354673 h 6858000"/>
              <a:gd name="connsiteX986" fmla="*/ 333785 w 7467600"/>
              <a:gd name="connsiteY986" fmla="*/ 161564 h 6858000"/>
              <a:gd name="connsiteX987" fmla="*/ 147005 w 7467600"/>
              <a:gd name="connsiteY987" fmla="*/ 0 h 6858000"/>
              <a:gd name="connsiteX988" fmla="*/ 272509 w 7467600"/>
              <a:gd name="connsiteY988" fmla="*/ 0 h 6858000"/>
              <a:gd name="connsiteX989" fmla="*/ 326276 w 7467600"/>
              <a:gd name="connsiteY989" fmla="*/ 45847 h 6858000"/>
              <a:gd name="connsiteX990" fmla="*/ 823759 w 7467600"/>
              <a:gd name="connsiteY990" fmla="*/ 574145 h 6858000"/>
              <a:gd name="connsiteX991" fmla="*/ 811254 w 7467600"/>
              <a:gd name="connsiteY991" fmla="*/ 665546 h 6858000"/>
              <a:gd name="connsiteX992" fmla="*/ 154042 w 7467600"/>
              <a:gd name="connsiteY992" fmla="*/ 261522 h 6858000"/>
              <a:gd name="connsiteX993" fmla="*/ 13550 w 7467600"/>
              <a:gd name="connsiteY993" fmla="*/ 158423 h 6858000"/>
              <a:gd name="connsiteX994" fmla="*/ 0 w 7467600"/>
              <a:gd name="connsiteY994" fmla="*/ 146618 h 6858000"/>
              <a:gd name="connsiteX995" fmla="*/ 0 w 7467600"/>
              <a:gd name="connsiteY995" fmla="*/ 59161 h 6858000"/>
              <a:gd name="connsiteX996" fmla="*/ 45427 w 7467600"/>
              <a:gd name="connsiteY996" fmla="*/ 101078 h 6858000"/>
              <a:gd name="connsiteX997" fmla="*/ 630103 w 7467600"/>
              <a:gd name="connsiteY997" fmla="*/ 485885 h 6858000"/>
              <a:gd name="connsiteX998" fmla="*/ 532040 w 7467600"/>
              <a:gd name="connsiteY998" fmla="*/ 399359 h 6858000"/>
              <a:gd name="connsiteX999" fmla="*/ 517618 w 7467600"/>
              <a:gd name="connsiteY999" fmla="*/ 385726 h 6858000"/>
              <a:gd name="connsiteX1000" fmla="*/ 285074 w 7467600"/>
              <a:gd name="connsiteY1000" fmla="*/ 182755 h 6858000"/>
              <a:gd name="connsiteX1001" fmla="*/ 43151 w 7467600"/>
              <a:gd name="connsiteY100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27410 w 7467600"/>
              <a:gd name="connsiteY166" fmla="*/ 4716164 h 6858000"/>
              <a:gd name="connsiteX167" fmla="*/ 1997014 w 7467600"/>
              <a:gd name="connsiteY167" fmla="*/ 4698007 h 6858000"/>
              <a:gd name="connsiteX168" fmla="*/ 2005458 w 7467600"/>
              <a:gd name="connsiteY168" fmla="*/ 4699540 h 6858000"/>
              <a:gd name="connsiteX169" fmla="*/ 2657186 w 7467600"/>
              <a:gd name="connsiteY169" fmla="*/ 4901687 h 6858000"/>
              <a:gd name="connsiteX170" fmla="*/ 2826662 w 7467600"/>
              <a:gd name="connsiteY170" fmla="*/ 4970362 h 6858000"/>
              <a:gd name="connsiteX171" fmla="*/ 2876100 w 7467600"/>
              <a:gd name="connsiteY171" fmla="*/ 4995397 h 6858000"/>
              <a:gd name="connsiteX172" fmla="*/ 3042600 w 7467600"/>
              <a:gd name="connsiteY172" fmla="*/ 5059532 h 6858000"/>
              <a:gd name="connsiteX173" fmla="*/ 1997014 w 7467600"/>
              <a:gd name="connsiteY173" fmla="*/ 4698007 h 6858000"/>
              <a:gd name="connsiteX174" fmla="*/ 2305292 w 7467600"/>
              <a:gd name="connsiteY174" fmla="*/ 4219492 h 6858000"/>
              <a:gd name="connsiteX175" fmla="*/ 3360922 w 7467600"/>
              <a:gd name="connsiteY175" fmla="*/ 4529373 h 6858000"/>
              <a:gd name="connsiteX176" fmla="*/ 3492420 w 7467600"/>
              <a:gd name="connsiteY176" fmla="*/ 4510145 h 6858000"/>
              <a:gd name="connsiteX177" fmla="*/ 3364086 w 7467600"/>
              <a:gd name="connsiteY177" fmla="*/ 4480340 h 6858000"/>
              <a:gd name="connsiteX178" fmla="*/ 3225818 w 7467600"/>
              <a:gd name="connsiteY178" fmla="*/ 4411822 h 6858000"/>
              <a:gd name="connsiteX179" fmla="*/ 3129696 w 7467600"/>
              <a:gd name="connsiteY179" fmla="*/ 4360704 h 6858000"/>
              <a:gd name="connsiteX180" fmla="*/ 2814545 w 7467600"/>
              <a:gd name="connsiteY180" fmla="*/ 4282955 h 6858000"/>
              <a:gd name="connsiteX181" fmla="*/ 2305292 w 7467600"/>
              <a:gd name="connsiteY181" fmla="*/ 4219492 h 6858000"/>
              <a:gd name="connsiteX182" fmla="*/ 2626982 w 7467600"/>
              <a:gd name="connsiteY182" fmla="*/ 4206450 h 6858000"/>
              <a:gd name="connsiteX183" fmla="*/ 2490617 w 7467600"/>
              <a:gd name="connsiteY183" fmla="*/ 4206951 h 6858000"/>
              <a:gd name="connsiteX184" fmla="*/ 2819869 w 7467600"/>
              <a:gd name="connsiteY184" fmla="*/ 4252936 h 6858000"/>
              <a:gd name="connsiteX185" fmla="*/ 3143018 w 7467600"/>
              <a:gd name="connsiteY185" fmla="*/ 4332698 h 6858000"/>
              <a:gd name="connsiteX186" fmla="*/ 3241520 w 7467600"/>
              <a:gd name="connsiteY186" fmla="*/ 4385112 h 6858000"/>
              <a:gd name="connsiteX187" fmla="*/ 3374575 w 7467600"/>
              <a:gd name="connsiteY187" fmla="*/ 4451517 h 6858000"/>
              <a:gd name="connsiteX188" fmla="*/ 3505221 w 7467600"/>
              <a:gd name="connsiteY188" fmla="*/ 4480757 h 6858000"/>
              <a:gd name="connsiteX189" fmla="*/ 2626982 w 7467600"/>
              <a:gd name="connsiteY189" fmla="*/ 4206450 h 6858000"/>
              <a:gd name="connsiteX190" fmla="*/ 1310106 w 7467600"/>
              <a:gd name="connsiteY190" fmla="*/ 3943217 h 6858000"/>
              <a:gd name="connsiteX191" fmla="*/ 854994 w 7467600"/>
              <a:gd name="connsiteY191" fmla="*/ 4399136 h 6858000"/>
              <a:gd name="connsiteX192" fmla="*/ 742462 w 7467600"/>
              <a:gd name="connsiteY192" fmla="*/ 4594648 h 6858000"/>
              <a:gd name="connsiteX193" fmla="*/ 820602 w 7467600"/>
              <a:gd name="connsiteY193" fmla="*/ 4485915 h 6858000"/>
              <a:gd name="connsiteX194" fmla="*/ 878295 w 7467600"/>
              <a:gd name="connsiteY194" fmla="*/ 4403594 h 6858000"/>
              <a:gd name="connsiteX195" fmla="*/ 1240607 w 7467600"/>
              <a:gd name="connsiteY195" fmla="*/ 4010401 h 6858000"/>
              <a:gd name="connsiteX196" fmla="*/ 1310106 w 7467600"/>
              <a:gd name="connsiteY196" fmla="*/ 3943217 h 6858000"/>
              <a:gd name="connsiteX197" fmla="*/ 1423113 w 7467600"/>
              <a:gd name="connsiteY197" fmla="*/ 3874565 h 6858000"/>
              <a:gd name="connsiteX198" fmla="*/ 1260565 w 7467600"/>
              <a:gd name="connsiteY198" fmla="*/ 4031982 h 6858000"/>
              <a:gd name="connsiteX199" fmla="*/ 901900 w 7467600"/>
              <a:gd name="connsiteY199" fmla="*/ 4421236 h 6858000"/>
              <a:gd name="connsiteX200" fmla="*/ 845044 w 7467600"/>
              <a:gd name="connsiteY200" fmla="*/ 4502436 h 6858000"/>
              <a:gd name="connsiteX201" fmla="*/ 685926 w 7467600"/>
              <a:gd name="connsiteY201" fmla="*/ 4703069 h 6858000"/>
              <a:gd name="connsiteX202" fmla="*/ 684248 w 7467600"/>
              <a:gd name="connsiteY202" fmla="*/ 4706721 h 6858000"/>
              <a:gd name="connsiteX203" fmla="*/ 1423113 w 7467600"/>
              <a:gd name="connsiteY203" fmla="*/ 3874565 h 6858000"/>
              <a:gd name="connsiteX204" fmla="*/ 3316479 w 7467600"/>
              <a:gd name="connsiteY204" fmla="*/ 3872136 h 6858000"/>
              <a:gd name="connsiteX205" fmla="*/ 3546806 w 7467600"/>
              <a:gd name="connsiteY205" fmla="*/ 4356139 h 6858000"/>
              <a:gd name="connsiteX206" fmla="*/ 3364433 w 7467600"/>
              <a:gd name="connsiteY206" fmla="*/ 3953121 h 6858000"/>
              <a:gd name="connsiteX207" fmla="*/ 3316479 w 7467600"/>
              <a:gd name="connsiteY207" fmla="*/ 3872136 h 6858000"/>
              <a:gd name="connsiteX208" fmla="*/ 3291335 w 7467600"/>
              <a:gd name="connsiteY208" fmla="*/ 3767420 h 6858000"/>
              <a:gd name="connsiteX209" fmla="*/ 3390805 w 7467600"/>
              <a:gd name="connsiteY209" fmla="*/ 3937163 h 6858000"/>
              <a:gd name="connsiteX210" fmla="*/ 3579062 w 7467600"/>
              <a:gd name="connsiteY210" fmla="*/ 4359040 h 6858000"/>
              <a:gd name="connsiteX211" fmla="*/ 3467355 w 7467600"/>
              <a:gd name="connsiteY211" fmla="*/ 3988130 h 6858000"/>
              <a:gd name="connsiteX212" fmla="*/ 3310753 w 7467600"/>
              <a:gd name="connsiteY212" fmla="*/ 3787140 h 6858000"/>
              <a:gd name="connsiteX213" fmla="*/ 3291335 w 7467600"/>
              <a:gd name="connsiteY213" fmla="*/ 3767420 h 6858000"/>
              <a:gd name="connsiteX214" fmla="*/ 1635889 w 7467600"/>
              <a:gd name="connsiteY214" fmla="*/ 3709494 h 6858000"/>
              <a:gd name="connsiteX215" fmla="*/ 1634800 w 7467600"/>
              <a:gd name="connsiteY215" fmla="*/ 3731111 h 6858000"/>
              <a:gd name="connsiteX216" fmla="*/ 1635889 w 7467600"/>
              <a:gd name="connsiteY216" fmla="*/ 3709494 h 6858000"/>
              <a:gd name="connsiteX217" fmla="*/ 1510397 w 7467600"/>
              <a:gd name="connsiteY217" fmla="*/ 3684705 h 6858000"/>
              <a:gd name="connsiteX218" fmla="*/ 1146550 w 7467600"/>
              <a:gd name="connsiteY218" fmla="*/ 3802012 h 6858000"/>
              <a:gd name="connsiteX219" fmla="*/ 698834 w 7467600"/>
              <a:gd name="connsiteY219" fmla="*/ 3952272 h 6858000"/>
              <a:gd name="connsiteX220" fmla="*/ 34256 w 7467600"/>
              <a:gd name="connsiteY220" fmla="*/ 4347603 h 6858000"/>
              <a:gd name="connsiteX221" fmla="*/ 527241 w 7467600"/>
              <a:gd name="connsiteY221" fmla="*/ 4065078 h 6858000"/>
              <a:gd name="connsiteX222" fmla="*/ 1510397 w 7467600"/>
              <a:gd name="connsiteY222" fmla="*/ 3684705 h 6858000"/>
              <a:gd name="connsiteX223" fmla="*/ 1313114 w 7467600"/>
              <a:gd name="connsiteY223" fmla="*/ 3655216 h 6858000"/>
              <a:gd name="connsiteX224" fmla="*/ 1109304 w 7467600"/>
              <a:gd name="connsiteY224" fmla="*/ 3669030 h 6858000"/>
              <a:gd name="connsiteX225" fmla="*/ 8129 w 7467600"/>
              <a:gd name="connsiteY225" fmla="*/ 4330519 h 6858000"/>
              <a:gd name="connsiteX226" fmla="*/ 687572 w 7467600"/>
              <a:gd name="connsiteY226" fmla="*/ 3925629 h 6858000"/>
              <a:gd name="connsiteX227" fmla="*/ 1138365 w 7467600"/>
              <a:gd name="connsiteY227" fmla="*/ 3774515 h 6858000"/>
              <a:gd name="connsiteX228" fmla="*/ 1505579 w 7467600"/>
              <a:gd name="connsiteY228" fmla="*/ 3655526 h 6858000"/>
              <a:gd name="connsiteX229" fmla="*/ 1313114 w 7467600"/>
              <a:gd name="connsiteY229" fmla="*/ 3655216 h 6858000"/>
              <a:gd name="connsiteX230" fmla="*/ 3655073 w 7467600"/>
              <a:gd name="connsiteY230" fmla="*/ 3650884 h 6858000"/>
              <a:gd name="connsiteX231" fmla="*/ 3989938 w 7467600"/>
              <a:gd name="connsiteY231" fmla="*/ 3991685 h 6858000"/>
              <a:gd name="connsiteX232" fmla="*/ 4393907 w 7467600"/>
              <a:gd name="connsiteY232" fmla="*/ 4261258 h 6858000"/>
              <a:gd name="connsiteX233" fmla="*/ 4648051 w 7467600"/>
              <a:gd name="connsiteY233" fmla="*/ 4374051 h 6858000"/>
              <a:gd name="connsiteX234" fmla="*/ 4383389 w 7467600"/>
              <a:gd name="connsiteY234" fmla="*/ 4184369 h 6858000"/>
              <a:gd name="connsiteX235" fmla="*/ 4165508 w 7467600"/>
              <a:gd name="connsiteY235" fmla="*/ 4035196 h 6858000"/>
              <a:gd name="connsiteX236" fmla="*/ 4068162 w 7467600"/>
              <a:gd name="connsiteY236" fmla="*/ 3953394 h 6858000"/>
              <a:gd name="connsiteX237" fmla="*/ 3981416 w 7467600"/>
              <a:gd name="connsiteY237" fmla="*/ 3880482 h 6858000"/>
              <a:gd name="connsiteX238" fmla="*/ 3800147 w 7467600"/>
              <a:gd name="connsiteY238" fmla="*/ 3749872 h 6858000"/>
              <a:gd name="connsiteX239" fmla="*/ 3655073 w 7467600"/>
              <a:gd name="connsiteY239" fmla="*/ 3650884 h 6858000"/>
              <a:gd name="connsiteX240" fmla="*/ 3670252 w 7467600"/>
              <a:gd name="connsiteY240" fmla="*/ 3622798 h 6858000"/>
              <a:gd name="connsiteX241" fmla="*/ 3817258 w 7467600"/>
              <a:gd name="connsiteY241" fmla="*/ 3723577 h 6858000"/>
              <a:gd name="connsiteX242" fmla="*/ 4000461 w 7467600"/>
              <a:gd name="connsiteY242" fmla="*/ 3855966 h 6858000"/>
              <a:gd name="connsiteX243" fmla="*/ 4088180 w 7467600"/>
              <a:gd name="connsiteY243" fmla="*/ 3929774 h 6858000"/>
              <a:gd name="connsiteX244" fmla="*/ 4184555 w 7467600"/>
              <a:gd name="connsiteY244" fmla="*/ 4010683 h 6858000"/>
              <a:gd name="connsiteX245" fmla="*/ 4399563 w 7467600"/>
              <a:gd name="connsiteY245" fmla="*/ 4158106 h 6858000"/>
              <a:gd name="connsiteX246" fmla="*/ 4684469 w 7467600"/>
              <a:gd name="connsiteY246" fmla="*/ 4364680 h 6858000"/>
              <a:gd name="connsiteX247" fmla="*/ 4690271 w 7467600"/>
              <a:gd name="connsiteY247" fmla="*/ 4370034 h 6858000"/>
              <a:gd name="connsiteX248" fmla="*/ 4136093 w 7467600"/>
              <a:gd name="connsiteY248" fmla="*/ 3858466 h 6858000"/>
              <a:gd name="connsiteX249" fmla="*/ 3670252 w 7467600"/>
              <a:gd name="connsiteY249" fmla="*/ 3622798 h 6858000"/>
              <a:gd name="connsiteX250" fmla="*/ 4440129 w 7467600"/>
              <a:gd name="connsiteY250" fmla="*/ 3448571 h 6858000"/>
              <a:gd name="connsiteX251" fmla="*/ 4856525 w 7467600"/>
              <a:gd name="connsiteY251" fmla="*/ 3915351 h 6858000"/>
              <a:gd name="connsiteX252" fmla="*/ 5059055 w 7467600"/>
              <a:gd name="connsiteY252" fmla="*/ 4108918 h 6858000"/>
              <a:gd name="connsiteX253" fmla="*/ 5290070 w 7467600"/>
              <a:gd name="connsiteY253" fmla="*/ 4263619 h 6858000"/>
              <a:gd name="connsiteX254" fmla="*/ 4834991 w 7467600"/>
              <a:gd name="connsiteY254" fmla="*/ 3830985 h 6858000"/>
              <a:gd name="connsiteX255" fmla="*/ 4440129 w 7467600"/>
              <a:gd name="connsiteY255" fmla="*/ 3448571 h 6858000"/>
              <a:gd name="connsiteX256" fmla="*/ 4441737 w 7467600"/>
              <a:gd name="connsiteY256" fmla="*/ 3399734 h 6858000"/>
              <a:gd name="connsiteX257" fmla="*/ 4431236 w 7467600"/>
              <a:gd name="connsiteY257" fmla="*/ 3400954 h 6858000"/>
              <a:gd name="connsiteX258" fmla="*/ 4557150 w 7467600"/>
              <a:gd name="connsiteY258" fmla="*/ 3510023 h 6858000"/>
              <a:gd name="connsiteX259" fmla="*/ 4856936 w 7467600"/>
              <a:gd name="connsiteY259" fmla="*/ 3809146 h 6858000"/>
              <a:gd name="connsiteX260" fmla="*/ 5111996 w 7467600"/>
              <a:gd name="connsiteY260" fmla="*/ 4065759 h 6858000"/>
              <a:gd name="connsiteX261" fmla="*/ 5388878 w 7467600"/>
              <a:gd name="connsiteY261" fmla="*/ 4300185 h 6858000"/>
              <a:gd name="connsiteX262" fmla="*/ 5425556 w 7467600"/>
              <a:gd name="connsiteY262" fmla="*/ 4308967 h 6858000"/>
              <a:gd name="connsiteX263" fmla="*/ 4943646 w 7467600"/>
              <a:gd name="connsiteY263" fmla="*/ 3822916 h 6858000"/>
              <a:gd name="connsiteX264" fmla="*/ 4594837 w 7467600"/>
              <a:gd name="connsiteY264" fmla="*/ 3532274 h 6858000"/>
              <a:gd name="connsiteX265" fmla="*/ 4441737 w 7467600"/>
              <a:gd name="connsiteY265" fmla="*/ 3399734 h 6858000"/>
              <a:gd name="connsiteX266" fmla="*/ 5425834 w 7467600"/>
              <a:gd name="connsiteY266" fmla="*/ 3162785 h 6858000"/>
              <a:gd name="connsiteX267" fmla="*/ 5401644 w 7467600"/>
              <a:gd name="connsiteY267" fmla="*/ 3617847 h 6858000"/>
              <a:gd name="connsiteX268" fmla="*/ 5467256 w 7467600"/>
              <a:gd name="connsiteY268" fmla="*/ 4175494 h 6858000"/>
              <a:gd name="connsiteX269" fmla="*/ 5448069 w 7467600"/>
              <a:gd name="connsiteY269" fmla="*/ 3567554 h 6858000"/>
              <a:gd name="connsiteX270" fmla="*/ 5425834 w 7467600"/>
              <a:gd name="connsiteY270" fmla="*/ 3162785 h 6858000"/>
              <a:gd name="connsiteX271" fmla="*/ 1318687 w 7467600"/>
              <a:gd name="connsiteY271" fmla="*/ 3113840 h 6858000"/>
              <a:gd name="connsiteX272" fmla="*/ 1066793 w 7467600"/>
              <a:gd name="connsiteY272" fmla="*/ 3212171 h 6858000"/>
              <a:gd name="connsiteX273" fmla="*/ 993319 w 7467600"/>
              <a:gd name="connsiteY273" fmla="*/ 3247648 h 6858000"/>
              <a:gd name="connsiteX274" fmla="*/ 853081 w 7467600"/>
              <a:gd name="connsiteY274" fmla="*/ 3312410 h 6858000"/>
              <a:gd name="connsiteX275" fmla="*/ 805957 w 7467600"/>
              <a:gd name="connsiteY275" fmla="*/ 3330443 h 6858000"/>
              <a:gd name="connsiteX276" fmla="*/ 1318687 w 7467600"/>
              <a:gd name="connsiteY276" fmla="*/ 3113840 h 6858000"/>
              <a:gd name="connsiteX277" fmla="*/ 5453702 w 7467600"/>
              <a:gd name="connsiteY277" fmla="*/ 3090882 h 6858000"/>
              <a:gd name="connsiteX278" fmla="*/ 5480135 w 7467600"/>
              <a:gd name="connsiteY278" fmla="*/ 3565802 h 6858000"/>
              <a:gd name="connsiteX279" fmla="*/ 5499023 w 7467600"/>
              <a:gd name="connsiteY279" fmla="*/ 4166310 h 6858000"/>
              <a:gd name="connsiteX280" fmla="*/ 5547022 w 7467600"/>
              <a:gd name="connsiteY280" fmla="*/ 3607838 h 6858000"/>
              <a:gd name="connsiteX281" fmla="*/ 5515964 w 7467600"/>
              <a:gd name="connsiteY281" fmla="*/ 3378541 h 6858000"/>
              <a:gd name="connsiteX282" fmla="*/ 5453702 w 7467600"/>
              <a:gd name="connsiteY282" fmla="*/ 3090882 h 6858000"/>
              <a:gd name="connsiteX283" fmla="*/ 1238695 w 7467600"/>
              <a:gd name="connsiteY283" fmla="*/ 3076820 h 6858000"/>
              <a:gd name="connsiteX284" fmla="*/ 716371 w 7467600"/>
              <a:gd name="connsiteY284" fmla="*/ 3293249 h 6858000"/>
              <a:gd name="connsiteX285" fmla="*/ 579522 w 7467600"/>
              <a:gd name="connsiteY285" fmla="*/ 3371759 h 6858000"/>
              <a:gd name="connsiteX286" fmla="*/ 600288 w 7467600"/>
              <a:gd name="connsiteY286" fmla="*/ 3365555 h 6858000"/>
              <a:gd name="connsiteX287" fmla="*/ 840692 w 7467600"/>
              <a:gd name="connsiteY287" fmla="*/ 3284921 h 6858000"/>
              <a:gd name="connsiteX288" fmla="*/ 979248 w 7467600"/>
              <a:gd name="connsiteY288" fmla="*/ 3221003 h 6858000"/>
              <a:gd name="connsiteX289" fmla="*/ 1053282 w 7467600"/>
              <a:gd name="connsiteY289" fmla="*/ 3185247 h 6858000"/>
              <a:gd name="connsiteX290" fmla="*/ 1320603 w 7467600"/>
              <a:gd name="connsiteY290" fmla="*/ 3081281 h 6858000"/>
              <a:gd name="connsiteX291" fmla="*/ 1238695 w 7467600"/>
              <a:gd name="connsiteY291" fmla="*/ 3076820 h 6858000"/>
              <a:gd name="connsiteX292" fmla="*/ 5425627 w 7467600"/>
              <a:gd name="connsiteY292" fmla="*/ 2954192 h 6858000"/>
              <a:gd name="connsiteX293" fmla="*/ 5470770 w 7467600"/>
              <a:gd name="connsiteY293" fmla="*/ 3005435 h 6858000"/>
              <a:gd name="connsiteX294" fmla="*/ 5519779 w 7467600"/>
              <a:gd name="connsiteY294" fmla="*/ 4359223 h 6858000"/>
              <a:gd name="connsiteX295" fmla="*/ 5520293 w 7467600"/>
              <a:gd name="connsiteY295" fmla="*/ 4360602 h 6858000"/>
              <a:gd name="connsiteX296" fmla="*/ 5767221 w 7467600"/>
              <a:gd name="connsiteY296" fmla="*/ 4665564 h 6858000"/>
              <a:gd name="connsiteX297" fmla="*/ 6937169 w 7467600"/>
              <a:gd name="connsiteY297" fmla="*/ 4815941 h 6858000"/>
              <a:gd name="connsiteX298" fmla="*/ 6953922 w 7467600"/>
              <a:gd name="connsiteY298" fmla="*/ 4890068 h 6858000"/>
              <a:gd name="connsiteX299" fmla="*/ 6071359 w 7467600"/>
              <a:gd name="connsiteY299" fmla="*/ 4770770 h 6858000"/>
              <a:gd name="connsiteX300" fmla="*/ 6038839 w 7467600"/>
              <a:gd name="connsiteY300" fmla="*/ 4764474 h 6858000"/>
              <a:gd name="connsiteX301" fmla="*/ 6038706 w 7467600"/>
              <a:gd name="connsiteY301" fmla="*/ 4763847 h 6858000"/>
              <a:gd name="connsiteX302" fmla="*/ 6037784 w 7467600"/>
              <a:gd name="connsiteY302" fmla="*/ 4764270 h 6858000"/>
              <a:gd name="connsiteX303" fmla="*/ 6038839 w 7467600"/>
              <a:gd name="connsiteY303" fmla="*/ 4764474 h 6858000"/>
              <a:gd name="connsiteX304" fmla="*/ 6040338 w 7467600"/>
              <a:gd name="connsiteY304" fmla="*/ 4771418 h 6858000"/>
              <a:gd name="connsiteX305" fmla="*/ 6024488 w 7467600"/>
              <a:gd name="connsiteY305" fmla="*/ 4809903 h 6858000"/>
              <a:gd name="connsiteX306" fmla="*/ 5599771 w 7467600"/>
              <a:gd name="connsiteY306" fmla="*/ 5509652 h 6858000"/>
              <a:gd name="connsiteX307" fmla="*/ 5548843 w 7467600"/>
              <a:gd name="connsiteY307" fmla="*/ 5563845 h 6858000"/>
              <a:gd name="connsiteX308" fmla="*/ 5940952 w 7467600"/>
              <a:gd name="connsiteY308" fmla="*/ 6250028 h 6858000"/>
              <a:gd name="connsiteX309" fmla="*/ 6043441 w 7467600"/>
              <a:gd name="connsiteY309" fmla="*/ 6665847 h 6858000"/>
              <a:gd name="connsiteX310" fmla="*/ 6093432 w 7467600"/>
              <a:gd name="connsiteY310" fmla="*/ 6858000 h 6858000"/>
              <a:gd name="connsiteX311" fmla="*/ 6034344 w 7467600"/>
              <a:gd name="connsiteY311" fmla="*/ 6858000 h 6858000"/>
              <a:gd name="connsiteX312" fmla="*/ 6026679 w 7467600"/>
              <a:gd name="connsiteY312" fmla="*/ 6836959 h 6858000"/>
              <a:gd name="connsiteX313" fmla="*/ 5800441 w 7467600"/>
              <a:gd name="connsiteY313" fmla="*/ 6335286 h 6858000"/>
              <a:gd name="connsiteX314" fmla="*/ 5526562 w 7467600"/>
              <a:gd name="connsiteY314" fmla="*/ 5705388 h 6858000"/>
              <a:gd name="connsiteX315" fmla="*/ 5519640 w 7467600"/>
              <a:gd name="connsiteY315" fmla="*/ 5683774 h 6858000"/>
              <a:gd name="connsiteX316" fmla="*/ 5844559 w 7467600"/>
              <a:gd name="connsiteY316" fmla="*/ 6553349 h 6858000"/>
              <a:gd name="connsiteX317" fmla="*/ 5975994 w 7467600"/>
              <a:gd name="connsiteY317" fmla="*/ 6858000 h 6858000"/>
              <a:gd name="connsiteX318" fmla="*/ 5898547 w 7467600"/>
              <a:gd name="connsiteY318" fmla="*/ 6858000 h 6858000"/>
              <a:gd name="connsiteX319" fmla="*/ 5682041 w 7467600"/>
              <a:gd name="connsiteY319" fmla="*/ 6355860 h 6858000"/>
              <a:gd name="connsiteX320" fmla="*/ 5461758 w 7467600"/>
              <a:gd name="connsiteY320" fmla="*/ 5820220 h 6858000"/>
              <a:gd name="connsiteX321" fmla="*/ 5237282 w 7467600"/>
              <a:gd name="connsiteY321" fmla="*/ 6579086 h 6858000"/>
              <a:gd name="connsiteX322" fmla="*/ 5115009 w 7467600"/>
              <a:gd name="connsiteY322" fmla="*/ 6858000 h 6858000"/>
              <a:gd name="connsiteX323" fmla="*/ 5028074 w 7467600"/>
              <a:gd name="connsiteY323" fmla="*/ 6858000 h 6858000"/>
              <a:gd name="connsiteX324" fmla="*/ 5079508 w 7467600"/>
              <a:gd name="connsiteY324" fmla="*/ 6749074 h 6858000"/>
              <a:gd name="connsiteX325" fmla="*/ 5371846 w 7467600"/>
              <a:gd name="connsiteY325" fmla="*/ 5924413 h 6858000"/>
              <a:gd name="connsiteX326" fmla="*/ 5270512 w 7467600"/>
              <a:gd name="connsiteY326" fmla="*/ 6138975 h 6858000"/>
              <a:gd name="connsiteX327" fmla="*/ 5062409 w 7467600"/>
              <a:gd name="connsiteY327" fmla="*/ 6653544 h 6858000"/>
              <a:gd name="connsiteX328" fmla="*/ 5036628 w 7467600"/>
              <a:gd name="connsiteY328" fmla="*/ 6754247 h 6858000"/>
              <a:gd name="connsiteX329" fmla="*/ 5009112 w 7467600"/>
              <a:gd name="connsiteY329" fmla="*/ 6858000 h 6858000"/>
              <a:gd name="connsiteX330" fmla="*/ 4976679 w 7467600"/>
              <a:gd name="connsiteY330" fmla="*/ 6858000 h 6858000"/>
              <a:gd name="connsiteX331" fmla="*/ 5006537 w 7467600"/>
              <a:gd name="connsiteY331" fmla="*/ 6747068 h 6858000"/>
              <a:gd name="connsiteX332" fmla="*/ 5032723 w 7467600"/>
              <a:gd name="connsiteY332" fmla="*/ 6644957 h 6858000"/>
              <a:gd name="connsiteX333" fmla="*/ 5242949 w 7467600"/>
              <a:gd name="connsiteY333" fmla="*/ 6125175 h 6858000"/>
              <a:gd name="connsiteX334" fmla="*/ 5286321 w 7467600"/>
              <a:gd name="connsiteY334" fmla="*/ 6033555 h 6858000"/>
              <a:gd name="connsiteX335" fmla="*/ 5008210 w 7467600"/>
              <a:gd name="connsiteY335" fmla="*/ 6649194 h 6858000"/>
              <a:gd name="connsiteX336" fmla="*/ 4986321 w 7467600"/>
              <a:gd name="connsiteY336" fmla="*/ 6765687 h 6858000"/>
              <a:gd name="connsiteX337" fmla="*/ 4973474 w 7467600"/>
              <a:gd name="connsiteY337" fmla="*/ 6858000 h 6858000"/>
              <a:gd name="connsiteX338" fmla="*/ 4907178 w 7467600"/>
              <a:gd name="connsiteY338" fmla="*/ 6858000 h 6858000"/>
              <a:gd name="connsiteX339" fmla="*/ 4910810 w 7467600"/>
              <a:gd name="connsiteY339" fmla="*/ 6829660 h 6858000"/>
              <a:gd name="connsiteX340" fmla="*/ 4987461 w 7467600"/>
              <a:gd name="connsiteY340" fmla="*/ 6432994 h 6858000"/>
              <a:gd name="connsiteX341" fmla="*/ 5179262 w 7467600"/>
              <a:gd name="connsiteY341" fmla="*/ 6035044 h 6858000"/>
              <a:gd name="connsiteX342" fmla="*/ 4689678 w 7467600"/>
              <a:gd name="connsiteY342" fmla="*/ 6440241 h 6858000"/>
              <a:gd name="connsiteX343" fmla="*/ 4477543 w 7467600"/>
              <a:gd name="connsiteY343" fmla="*/ 6674836 h 6858000"/>
              <a:gd name="connsiteX344" fmla="*/ 4329957 w 7467600"/>
              <a:gd name="connsiteY344" fmla="*/ 6858000 h 6858000"/>
              <a:gd name="connsiteX345" fmla="*/ 4218595 w 7467600"/>
              <a:gd name="connsiteY345" fmla="*/ 6858000 h 6858000"/>
              <a:gd name="connsiteX346" fmla="*/ 4368888 w 7467600"/>
              <a:gd name="connsiteY346" fmla="*/ 6668412 h 6858000"/>
              <a:gd name="connsiteX347" fmla="*/ 4563091 w 7467600"/>
              <a:gd name="connsiteY347" fmla="*/ 6442508 h 6858000"/>
              <a:gd name="connsiteX348" fmla="*/ 5387324 w 7467600"/>
              <a:gd name="connsiteY348" fmla="*/ 5705830 h 6858000"/>
              <a:gd name="connsiteX349" fmla="*/ 5073620 w 7467600"/>
              <a:gd name="connsiteY349" fmla="*/ 5955437 h 6858000"/>
              <a:gd name="connsiteX350" fmla="*/ 4689789 w 7467600"/>
              <a:gd name="connsiteY350" fmla="*/ 6268382 h 6858000"/>
              <a:gd name="connsiteX351" fmla="*/ 4418722 w 7467600"/>
              <a:gd name="connsiteY351" fmla="*/ 6570886 h 6858000"/>
              <a:gd name="connsiteX352" fmla="*/ 4214944 w 7467600"/>
              <a:gd name="connsiteY352" fmla="*/ 6858000 h 6858000"/>
              <a:gd name="connsiteX353" fmla="*/ 4177898 w 7467600"/>
              <a:gd name="connsiteY353" fmla="*/ 6858000 h 6858000"/>
              <a:gd name="connsiteX354" fmla="*/ 4391597 w 7467600"/>
              <a:gd name="connsiteY354" fmla="*/ 6556370 h 6858000"/>
              <a:gd name="connsiteX355" fmla="*/ 4668889 w 7467600"/>
              <a:gd name="connsiteY355" fmla="*/ 6246399 h 6858000"/>
              <a:gd name="connsiteX356" fmla="*/ 5055427 w 7467600"/>
              <a:gd name="connsiteY356" fmla="*/ 5931476 h 6858000"/>
              <a:gd name="connsiteX357" fmla="*/ 5371814 w 7467600"/>
              <a:gd name="connsiteY357" fmla="*/ 5678975 h 6858000"/>
              <a:gd name="connsiteX358" fmla="*/ 4987918 w 7467600"/>
              <a:gd name="connsiteY358" fmla="*/ 5838701 h 6858000"/>
              <a:gd name="connsiteX359" fmla="*/ 4317146 w 7467600"/>
              <a:gd name="connsiteY359" fmla="*/ 6587716 h 6858000"/>
              <a:gd name="connsiteX360" fmla="*/ 4171627 w 7467600"/>
              <a:gd name="connsiteY360" fmla="*/ 6858000 h 6858000"/>
              <a:gd name="connsiteX361" fmla="*/ 4081585 w 7467600"/>
              <a:gd name="connsiteY361" fmla="*/ 6858000 h 6858000"/>
              <a:gd name="connsiteX362" fmla="*/ 4238603 w 7467600"/>
              <a:gd name="connsiteY362" fmla="*/ 6559341 h 6858000"/>
              <a:gd name="connsiteX363" fmla="*/ 4778333 w 7467600"/>
              <a:gd name="connsiteY363" fmla="*/ 5873626 h 6858000"/>
              <a:gd name="connsiteX364" fmla="*/ 5414185 w 7467600"/>
              <a:gd name="connsiteY364" fmla="*/ 5573882 h 6858000"/>
              <a:gd name="connsiteX365" fmla="*/ 5959648 w 7467600"/>
              <a:gd name="connsiteY365" fmla="*/ 4760797 h 6858000"/>
              <a:gd name="connsiteX366" fmla="*/ 5355019 w 7467600"/>
              <a:gd name="connsiteY366" fmla="*/ 4734672 h 6858000"/>
              <a:gd name="connsiteX367" fmla="*/ 5083565 w 7467600"/>
              <a:gd name="connsiteY367" fmla="*/ 5179121 h 6858000"/>
              <a:gd name="connsiteX368" fmla="*/ 4713577 w 7467600"/>
              <a:gd name="connsiteY368" fmla="*/ 5616803 h 6858000"/>
              <a:gd name="connsiteX369" fmla="*/ 3989559 w 7467600"/>
              <a:gd name="connsiteY369" fmla="*/ 6145945 h 6858000"/>
              <a:gd name="connsiteX370" fmla="*/ 3939824 w 7467600"/>
              <a:gd name="connsiteY370" fmla="*/ 6066900 h 6858000"/>
              <a:gd name="connsiteX371" fmla="*/ 4584537 w 7467600"/>
              <a:gd name="connsiteY371" fmla="*/ 5324826 h 6858000"/>
              <a:gd name="connsiteX372" fmla="*/ 5037105 w 7467600"/>
              <a:gd name="connsiteY372" fmla="*/ 5088765 h 6858000"/>
              <a:gd name="connsiteX373" fmla="*/ 5039930 w 7467600"/>
              <a:gd name="connsiteY373" fmla="*/ 5089585 h 6858000"/>
              <a:gd name="connsiteX374" fmla="*/ 5263764 w 7467600"/>
              <a:gd name="connsiteY374" fmla="*/ 4735525 h 6858000"/>
              <a:gd name="connsiteX375" fmla="*/ 4086300 w 7467600"/>
              <a:gd name="connsiteY375" fmla="*/ 4884599 h 6858000"/>
              <a:gd name="connsiteX376" fmla="*/ 4085485 w 7467600"/>
              <a:gd name="connsiteY376" fmla="*/ 4899070 h 6858000"/>
              <a:gd name="connsiteX377" fmla="*/ 3871915 w 7467600"/>
              <a:gd name="connsiteY377" fmla="*/ 5253645 h 6858000"/>
              <a:gd name="connsiteX378" fmla="*/ 3799374 w 7467600"/>
              <a:gd name="connsiteY378" fmla="*/ 5466127 h 6858000"/>
              <a:gd name="connsiteX379" fmla="*/ 3498850 w 7467600"/>
              <a:gd name="connsiteY379" fmla="*/ 6661888 h 6858000"/>
              <a:gd name="connsiteX380" fmla="*/ 3399216 w 7467600"/>
              <a:gd name="connsiteY380" fmla="*/ 6858000 h 6858000"/>
              <a:gd name="connsiteX381" fmla="*/ 3303688 w 7467600"/>
              <a:gd name="connsiteY381" fmla="*/ 6858000 h 6858000"/>
              <a:gd name="connsiteX382" fmla="*/ 3391774 w 7467600"/>
              <a:gd name="connsiteY382" fmla="*/ 6697181 h 6858000"/>
              <a:gd name="connsiteX383" fmla="*/ 3735540 w 7467600"/>
              <a:gd name="connsiteY383" fmla="*/ 5546923 h 6858000"/>
              <a:gd name="connsiteX384" fmla="*/ 3729438 w 7467600"/>
              <a:gd name="connsiteY384" fmla="*/ 5569058 h 6858000"/>
              <a:gd name="connsiteX385" fmla="*/ 3707782 w 7467600"/>
              <a:gd name="connsiteY385" fmla="*/ 5644908 h 6858000"/>
              <a:gd name="connsiteX386" fmla="*/ 3583827 w 7467600"/>
              <a:gd name="connsiteY386" fmla="*/ 6039215 h 6858000"/>
              <a:gd name="connsiteX387" fmla="*/ 3547861 w 7467600"/>
              <a:gd name="connsiteY387" fmla="*/ 6129609 h 6858000"/>
              <a:gd name="connsiteX388" fmla="*/ 3490905 w 7467600"/>
              <a:gd name="connsiteY388" fmla="*/ 6277660 h 6858000"/>
              <a:gd name="connsiteX389" fmla="*/ 3455859 w 7467600"/>
              <a:gd name="connsiteY389" fmla="*/ 6391301 h 6858000"/>
              <a:gd name="connsiteX390" fmla="*/ 3429112 w 7467600"/>
              <a:gd name="connsiteY390" fmla="*/ 6479469 h 6858000"/>
              <a:gd name="connsiteX391" fmla="*/ 3304862 w 7467600"/>
              <a:gd name="connsiteY391" fmla="*/ 6796476 h 6858000"/>
              <a:gd name="connsiteX392" fmla="*/ 3276071 w 7467600"/>
              <a:gd name="connsiteY392" fmla="*/ 6858000 h 6858000"/>
              <a:gd name="connsiteX393" fmla="*/ 3240805 w 7467600"/>
              <a:gd name="connsiteY393" fmla="*/ 6858000 h 6858000"/>
              <a:gd name="connsiteX394" fmla="*/ 3275917 w 7467600"/>
              <a:gd name="connsiteY394" fmla="*/ 6783192 h 6858000"/>
              <a:gd name="connsiteX395" fmla="*/ 3399358 w 7467600"/>
              <a:gd name="connsiteY395" fmla="*/ 6469011 h 6858000"/>
              <a:gd name="connsiteX396" fmla="*/ 3425650 w 7467600"/>
              <a:gd name="connsiteY396" fmla="*/ 6381333 h 6858000"/>
              <a:gd name="connsiteX397" fmla="*/ 3460661 w 7467600"/>
              <a:gd name="connsiteY397" fmla="*/ 6266763 h 6858000"/>
              <a:gd name="connsiteX398" fmla="*/ 3518021 w 7467600"/>
              <a:gd name="connsiteY398" fmla="*/ 6117298 h 6858000"/>
              <a:gd name="connsiteX399" fmla="*/ 3554035 w 7467600"/>
              <a:gd name="connsiteY399" fmla="*/ 6027832 h 6858000"/>
              <a:gd name="connsiteX400" fmla="*/ 3677174 w 7467600"/>
              <a:gd name="connsiteY400" fmla="*/ 5636351 h 6858000"/>
              <a:gd name="connsiteX401" fmla="*/ 3698819 w 7467600"/>
              <a:gd name="connsiteY401" fmla="*/ 5560503 h 6858000"/>
              <a:gd name="connsiteX402" fmla="*/ 3702094 w 7467600"/>
              <a:gd name="connsiteY402" fmla="*/ 5549194 h 6858000"/>
              <a:gd name="connsiteX403" fmla="*/ 3398355 w 7467600"/>
              <a:gd name="connsiteY403" fmla="*/ 6094603 h 6858000"/>
              <a:gd name="connsiteX404" fmla="*/ 3193941 w 7467600"/>
              <a:gd name="connsiteY404" fmla="*/ 6798775 h 6858000"/>
              <a:gd name="connsiteX405" fmla="*/ 3184140 w 7467600"/>
              <a:gd name="connsiteY405" fmla="*/ 6858000 h 6858000"/>
              <a:gd name="connsiteX406" fmla="*/ 3099978 w 7467600"/>
              <a:gd name="connsiteY406" fmla="*/ 6858000 h 6858000"/>
              <a:gd name="connsiteX407" fmla="*/ 3101556 w 7467600"/>
              <a:gd name="connsiteY407" fmla="*/ 6843337 h 6858000"/>
              <a:gd name="connsiteX408" fmla="*/ 3370162 w 7467600"/>
              <a:gd name="connsiteY408" fmla="*/ 5785550 h 6858000"/>
              <a:gd name="connsiteX409" fmla="*/ 3746477 w 7467600"/>
              <a:gd name="connsiteY409" fmla="*/ 5377889 h 6858000"/>
              <a:gd name="connsiteX410" fmla="*/ 3863399 w 7467600"/>
              <a:gd name="connsiteY410" fmla="*/ 5087257 h 6858000"/>
              <a:gd name="connsiteX411" fmla="*/ 3968712 w 7467600"/>
              <a:gd name="connsiteY411" fmla="*/ 4913989 h 6858000"/>
              <a:gd name="connsiteX412" fmla="*/ 2792390 w 7467600"/>
              <a:gd name="connsiteY412" fmla="*/ 5382974 h 6858000"/>
              <a:gd name="connsiteX413" fmla="*/ 2714982 w 7467600"/>
              <a:gd name="connsiteY413" fmla="*/ 5427051 h 6858000"/>
              <a:gd name="connsiteX414" fmla="*/ 2813361 w 7467600"/>
              <a:gd name="connsiteY414" fmla="*/ 6023912 h 6858000"/>
              <a:gd name="connsiteX415" fmla="*/ 2688430 w 7467600"/>
              <a:gd name="connsiteY415" fmla="*/ 6801564 h 6858000"/>
              <a:gd name="connsiteX416" fmla="*/ 2629626 w 7467600"/>
              <a:gd name="connsiteY416" fmla="*/ 6763394 h 6858000"/>
              <a:gd name="connsiteX417" fmla="*/ 2565328 w 7467600"/>
              <a:gd name="connsiteY417" fmla="*/ 5516399 h 6858000"/>
              <a:gd name="connsiteX418" fmla="*/ 1922999 w 7467600"/>
              <a:gd name="connsiteY418" fmla="*/ 5980343 h 6858000"/>
              <a:gd name="connsiteX419" fmla="*/ 1950261 w 7467600"/>
              <a:gd name="connsiteY419" fmla="*/ 6405858 h 6858000"/>
              <a:gd name="connsiteX420" fmla="*/ 2365554 w 7467600"/>
              <a:gd name="connsiteY420" fmla="*/ 6759107 h 6858000"/>
              <a:gd name="connsiteX421" fmla="*/ 2424142 w 7467600"/>
              <a:gd name="connsiteY421" fmla="*/ 6858000 h 6858000"/>
              <a:gd name="connsiteX422" fmla="*/ 2395994 w 7467600"/>
              <a:gd name="connsiteY422" fmla="*/ 6858000 h 6858000"/>
              <a:gd name="connsiteX423" fmla="*/ 2392863 w 7467600"/>
              <a:gd name="connsiteY423" fmla="*/ 6852964 h 6858000"/>
              <a:gd name="connsiteX424" fmla="*/ 2017589 w 7467600"/>
              <a:gd name="connsiteY424" fmla="*/ 6493982 h 6858000"/>
              <a:gd name="connsiteX425" fmla="*/ 2147336 w 7467600"/>
              <a:gd name="connsiteY425" fmla="*/ 6594052 h 6858000"/>
              <a:gd name="connsiteX426" fmla="*/ 2207047 w 7467600"/>
              <a:gd name="connsiteY426" fmla="*/ 6654540 h 6858000"/>
              <a:gd name="connsiteX427" fmla="*/ 2299106 w 7467600"/>
              <a:gd name="connsiteY427" fmla="*/ 6778931 h 6858000"/>
              <a:gd name="connsiteX428" fmla="*/ 2314430 w 7467600"/>
              <a:gd name="connsiteY428" fmla="*/ 6801144 h 6858000"/>
              <a:gd name="connsiteX429" fmla="*/ 2352406 w 7467600"/>
              <a:gd name="connsiteY429" fmla="*/ 6858000 h 6858000"/>
              <a:gd name="connsiteX430" fmla="*/ 2314492 w 7467600"/>
              <a:gd name="connsiteY430" fmla="*/ 6858000 h 6858000"/>
              <a:gd name="connsiteX431" fmla="*/ 2288095 w 7467600"/>
              <a:gd name="connsiteY431" fmla="*/ 6818030 h 6858000"/>
              <a:gd name="connsiteX432" fmla="*/ 2272768 w 7467600"/>
              <a:gd name="connsiteY432" fmla="*/ 6795822 h 6858000"/>
              <a:gd name="connsiteX433" fmla="*/ 2182715 w 7467600"/>
              <a:gd name="connsiteY433" fmla="*/ 6675071 h 6858000"/>
              <a:gd name="connsiteX434" fmla="*/ 2032061 w 7467600"/>
              <a:gd name="connsiteY434" fmla="*/ 6541380 h 6858000"/>
              <a:gd name="connsiteX435" fmla="*/ 2257220 w 7467600"/>
              <a:gd name="connsiteY435" fmla="*/ 6826257 h 6858000"/>
              <a:gd name="connsiteX436" fmla="*/ 2281324 w 7467600"/>
              <a:gd name="connsiteY436" fmla="*/ 6858000 h 6858000"/>
              <a:gd name="connsiteX437" fmla="*/ 2242860 w 7467600"/>
              <a:gd name="connsiteY437" fmla="*/ 6858000 h 6858000"/>
              <a:gd name="connsiteX438" fmla="*/ 2232818 w 7467600"/>
              <a:gd name="connsiteY438" fmla="*/ 6844926 h 6858000"/>
              <a:gd name="connsiteX439" fmla="*/ 1990172 w 7467600"/>
              <a:gd name="connsiteY439" fmla="*/ 6542121 h 6858000"/>
              <a:gd name="connsiteX440" fmla="*/ 2124090 w 7467600"/>
              <a:gd name="connsiteY440" fmla="*/ 6761017 h 6858000"/>
              <a:gd name="connsiteX441" fmla="*/ 2200380 w 7467600"/>
              <a:gd name="connsiteY441" fmla="*/ 6858000 h 6858000"/>
              <a:gd name="connsiteX442" fmla="*/ 2147507 w 7467600"/>
              <a:gd name="connsiteY442" fmla="*/ 6858000 h 6858000"/>
              <a:gd name="connsiteX443" fmla="*/ 2070668 w 7467600"/>
              <a:gd name="connsiteY443" fmla="*/ 6761520 h 6858000"/>
              <a:gd name="connsiteX444" fmla="*/ 1975142 w 7467600"/>
              <a:gd name="connsiteY444" fmla="*/ 6585570 h 6858000"/>
              <a:gd name="connsiteX445" fmla="*/ 2050035 w 7467600"/>
              <a:gd name="connsiteY445" fmla="*/ 6813345 h 6858000"/>
              <a:gd name="connsiteX446" fmla="*/ 2063025 w 7467600"/>
              <a:gd name="connsiteY446" fmla="*/ 6858000 h 6858000"/>
              <a:gd name="connsiteX447" fmla="*/ 2021675 w 7467600"/>
              <a:gd name="connsiteY447" fmla="*/ 6858000 h 6858000"/>
              <a:gd name="connsiteX448" fmla="*/ 2019308 w 7467600"/>
              <a:gd name="connsiteY448" fmla="*/ 6847118 h 6858000"/>
              <a:gd name="connsiteX449" fmla="*/ 1938835 w 7467600"/>
              <a:gd name="connsiteY449" fmla="*/ 6551160 h 6858000"/>
              <a:gd name="connsiteX450" fmla="*/ 1953230 w 7467600"/>
              <a:gd name="connsiteY450" fmla="*/ 6759699 h 6858000"/>
              <a:gd name="connsiteX451" fmla="*/ 1956763 w 7467600"/>
              <a:gd name="connsiteY451" fmla="*/ 6778191 h 6858000"/>
              <a:gd name="connsiteX452" fmla="*/ 1967925 w 7467600"/>
              <a:gd name="connsiteY452" fmla="*/ 6858000 h 6858000"/>
              <a:gd name="connsiteX453" fmla="*/ 1936622 w 7467600"/>
              <a:gd name="connsiteY453" fmla="*/ 6858000 h 6858000"/>
              <a:gd name="connsiteX454" fmla="*/ 1926261 w 7467600"/>
              <a:gd name="connsiteY454" fmla="*/ 6784064 h 6858000"/>
              <a:gd name="connsiteX455" fmla="*/ 1922724 w 7467600"/>
              <a:gd name="connsiteY455" fmla="*/ 6765577 h 6858000"/>
              <a:gd name="connsiteX456" fmla="*/ 1904650 w 7467600"/>
              <a:gd name="connsiteY456" fmla="*/ 6639616 h 6858000"/>
              <a:gd name="connsiteX457" fmla="*/ 1885273 w 7467600"/>
              <a:gd name="connsiteY457" fmla="*/ 6858000 h 6858000"/>
              <a:gd name="connsiteX458" fmla="*/ 1854363 w 7467600"/>
              <a:gd name="connsiteY458" fmla="*/ 6858000 h 6858000"/>
              <a:gd name="connsiteX459" fmla="*/ 1880391 w 7467600"/>
              <a:gd name="connsiteY459" fmla="*/ 6603796 h 6858000"/>
              <a:gd name="connsiteX460" fmla="*/ 1818273 w 7467600"/>
              <a:gd name="connsiteY460" fmla="*/ 6715729 h 6858000"/>
              <a:gd name="connsiteX461" fmla="*/ 1794691 w 7467600"/>
              <a:gd name="connsiteY461" fmla="*/ 6843239 h 6858000"/>
              <a:gd name="connsiteX462" fmla="*/ 1794914 w 7467600"/>
              <a:gd name="connsiteY462" fmla="*/ 6858000 h 6858000"/>
              <a:gd name="connsiteX463" fmla="*/ 1746128 w 7467600"/>
              <a:gd name="connsiteY463" fmla="*/ 6858000 h 6858000"/>
              <a:gd name="connsiteX464" fmla="*/ 1753934 w 7467600"/>
              <a:gd name="connsiteY464" fmla="*/ 6724796 h 6858000"/>
              <a:gd name="connsiteX465" fmla="*/ 1792053 w 7467600"/>
              <a:gd name="connsiteY465" fmla="*/ 6572396 h 6858000"/>
              <a:gd name="connsiteX466" fmla="*/ 1862248 w 7467600"/>
              <a:gd name="connsiteY466" fmla="*/ 6266397 h 6858000"/>
              <a:gd name="connsiteX467" fmla="*/ 1862250 w 7467600"/>
              <a:gd name="connsiteY467" fmla="*/ 6033531 h 6858000"/>
              <a:gd name="connsiteX468" fmla="*/ 1211999 w 7467600"/>
              <a:gd name="connsiteY468" fmla="*/ 6683610 h 6858000"/>
              <a:gd name="connsiteX469" fmla="*/ 1213266 w 7467600"/>
              <a:gd name="connsiteY469" fmla="*/ 6691947 h 6858000"/>
              <a:gd name="connsiteX470" fmla="*/ 1203370 w 7467600"/>
              <a:gd name="connsiteY470" fmla="*/ 6850676 h 6858000"/>
              <a:gd name="connsiteX471" fmla="*/ 1203671 w 7467600"/>
              <a:gd name="connsiteY471" fmla="*/ 6858000 h 6858000"/>
              <a:gd name="connsiteX472" fmla="*/ 1143180 w 7467600"/>
              <a:gd name="connsiteY472" fmla="*/ 6858000 h 6858000"/>
              <a:gd name="connsiteX473" fmla="*/ 1142176 w 7467600"/>
              <a:gd name="connsiteY473" fmla="*/ 6766045 h 6858000"/>
              <a:gd name="connsiteX474" fmla="*/ 1067484 w 7467600"/>
              <a:gd name="connsiteY474" fmla="*/ 6858000 h 6858000"/>
              <a:gd name="connsiteX475" fmla="*/ 953928 w 7467600"/>
              <a:gd name="connsiteY475" fmla="*/ 6858000 h 6858000"/>
              <a:gd name="connsiteX476" fmla="*/ 959715 w 7467600"/>
              <a:gd name="connsiteY476" fmla="*/ 6850185 h 6858000"/>
              <a:gd name="connsiteX477" fmla="*/ 1483788 w 7467600"/>
              <a:gd name="connsiteY477" fmla="*/ 6259174 h 6858000"/>
              <a:gd name="connsiteX478" fmla="*/ 1100671 w 7467600"/>
              <a:gd name="connsiteY478" fmla="*/ 6252137 h 6858000"/>
              <a:gd name="connsiteX479" fmla="*/ 1090144 w 7467600"/>
              <a:gd name="connsiteY479" fmla="*/ 6256748 h 6858000"/>
              <a:gd name="connsiteX480" fmla="*/ 1095872 w 7467600"/>
              <a:gd name="connsiteY480" fmla="*/ 6271892 h 6858000"/>
              <a:gd name="connsiteX481" fmla="*/ 262785 w 7467600"/>
              <a:gd name="connsiteY481" fmla="*/ 6845450 h 6858000"/>
              <a:gd name="connsiteX482" fmla="*/ 209968 w 7467600"/>
              <a:gd name="connsiteY482" fmla="*/ 6770713 h 6858000"/>
              <a:gd name="connsiteX483" fmla="*/ 873460 w 7467600"/>
              <a:gd name="connsiteY483" fmla="*/ 6253768 h 6858000"/>
              <a:gd name="connsiteX484" fmla="*/ 192686 w 7467600"/>
              <a:gd name="connsiteY484" fmla="*/ 5849257 h 6858000"/>
              <a:gd name="connsiteX485" fmla="*/ 4696 w 7467600"/>
              <a:gd name="connsiteY485" fmla="*/ 5697668 h 6858000"/>
              <a:gd name="connsiteX486" fmla="*/ 0 w 7467600"/>
              <a:gd name="connsiteY486" fmla="*/ 5689984 h 6858000"/>
              <a:gd name="connsiteX487" fmla="*/ 0 w 7467600"/>
              <a:gd name="connsiteY487" fmla="*/ 5513472 h 6858000"/>
              <a:gd name="connsiteX488" fmla="*/ 174101 w 7467600"/>
              <a:gd name="connsiteY488" fmla="*/ 5620277 h 6858000"/>
              <a:gd name="connsiteX489" fmla="*/ 891800 w 7467600"/>
              <a:gd name="connsiteY489" fmla="*/ 6036935 h 6858000"/>
              <a:gd name="connsiteX490" fmla="*/ 1072219 w 7467600"/>
              <a:gd name="connsiteY490" fmla="*/ 6169443 h 6858000"/>
              <a:gd name="connsiteX491" fmla="*/ 1074117 w 7467600"/>
              <a:gd name="connsiteY491" fmla="*/ 6170301 h 6858000"/>
              <a:gd name="connsiteX492" fmla="*/ 1083114 w 7467600"/>
              <a:gd name="connsiteY492" fmla="*/ 6174131 h 6858000"/>
              <a:gd name="connsiteX493" fmla="*/ 1543010 w 7467600"/>
              <a:gd name="connsiteY493" fmla="*/ 6191140 h 6858000"/>
              <a:gd name="connsiteX494" fmla="*/ 1551080 w 7467600"/>
              <a:gd name="connsiteY494" fmla="*/ 6195006 h 6858000"/>
              <a:gd name="connsiteX495" fmla="*/ 2345443 w 7467600"/>
              <a:gd name="connsiteY495" fmla="*/ 5549882 h 6858000"/>
              <a:gd name="connsiteX496" fmla="*/ 1721499 w 7467600"/>
              <a:gd name="connsiteY496" fmla="*/ 5599969 h 6858000"/>
              <a:gd name="connsiteX497" fmla="*/ 767716 w 7467600"/>
              <a:gd name="connsiteY497" fmla="*/ 5472768 h 6858000"/>
              <a:gd name="connsiteX498" fmla="*/ 722147 w 7467600"/>
              <a:gd name="connsiteY498" fmla="*/ 5393091 h 6858000"/>
              <a:gd name="connsiteX499" fmla="*/ 1485552 w 7467600"/>
              <a:gd name="connsiteY499" fmla="*/ 5313202 h 6858000"/>
              <a:gd name="connsiteX500" fmla="*/ 2143004 w 7467600"/>
              <a:gd name="connsiteY500" fmla="*/ 5402420 h 6858000"/>
              <a:gd name="connsiteX501" fmla="*/ 1933391 w 7467600"/>
              <a:gd name="connsiteY501" fmla="*/ 5156971 h 6858000"/>
              <a:gd name="connsiteX502" fmla="*/ 1827118 w 7467600"/>
              <a:gd name="connsiteY502" fmla="*/ 4968410 h 6858000"/>
              <a:gd name="connsiteX503" fmla="*/ 1837349 w 7467600"/>
              <a:gd name="connsiteY503" fmla="*/ 4956357 h 6858000"/>
              <a:gd name="connsiteX504" fmla="*/ 2162835 w 7467600"/>
              <a:gd name="connsiteY504" fmla="*/ 5187853 h 6858000"/>
              <a:gd name="connsiteX505" fmla="*/ 2257167 w 7467600"/>
              <a:gd name="connsiteY505" fmla="*/ 5462123 h 6858000"/>
              <a:gd name="connsiteX506" fmla="*/ 2261598 w 7467600"/>
              <a:gd name="connsiteY506" fmla="*/ 5467998 h 6858000"/>
              <a:gd name="connsiteX507" fmla="*/ 2437177 w 7467600"/>
              <a:gd name="connsiteY507" fmla="*/ 5479608 h 6858000"/>
              <a:gd name="connsiteX508" fmla="*/ 2445247 w 7467600"/>
              <a:gd name="connsiteY508" fmla="*/ 5483476 h 6858000"/>
              <a:gd name="connsiteX509" fmla="*/ 2743626 w 7467600"/>
              <a:gd name="connsiteY509" fmla="*/ 5304819 h 6858000"/>
              <a:gd name="connsiteX510" fmla="*/ 3048102 w 7467600"/>
              <a:gd name="connsiteY510" fmla="*/ 5150595 h 6858000"/>
              <a:gd name="connsiteX511" fmla="*/ 1799414 w 7467600"/>
              <a:gd name="connsiteY511" fmla="*/ 4694732 h 6858000"/>
              <a:gd name="connsiteX512" fmla="*/ 1771735 w 7467600"/>
              <a:gd name="connsiteY512" fmla="*/ 4619929 h 6858000"/>
              <a:gd name="connsiteX513" fmla="*/ 3104273 w 7467600"/>
              <a:gd name="connsiteY513" fmla="*/ 5076159 h 6858000"/>
              <a:gd name="connsiteX514" fmla="*/ 3113245 w 7467600"/>
              <a:gd name="connsiteY514" fmla="*/ 5090705 h 6858000"/>
              <a:gd name="connsiteX515" fmla="*/ 3126294 w 7467600"/>
              <a:gd name="connsiteY515" fmla="*/ 5114400 h 6858000"/>
              <a:gd name="connsiteX516" fmla="*/ 3937433 w 7467600"/>
              <a:gd name="connsiteY516" fmla="*/ 4830473 h 6858000"/>
              <a:gd name="connsiteX517" fmla="*/ 3590475 w 7467600"/>
              <a:gd name="connsiteY517" fmla="*/ 4597974 h 6858000"/>
              <a:gd name="connsiteX518" fmla="*/ 3100264 w 7467600"/>
              <a:gd name="connsiteY518" fmla="*/ 4579845 h 6858000"/>
              <a:gd name="connsiteX519" fmla="*/ 2183576 w 7467600"/>
              <a:gd name="connsiteY519" fmla="*/ 4227150 h 6858000"/>
              <a:gd name="connsiteX520" fmla="*/ 2151029 w 7467600"/>
              <a:gd name="connsiteY520" fmla="*/ 4146947 h 6858000"/>
              <a:gd name="connsiteX521" fmla="*/ 3563434 w 7467600"/>
              <a:gd name="connsiteY521" fmla="*/ 4469115 h 6858000"/>
              <a:gd name="connsiteX522" fmla="*/ 3177952 w 7467600"/>
              <a:gd name="connsiteY522" fmla="*/ 3657386 h 6858000"/>
              <a:gd name="connsiteX523" fmla="*/ 3189263 w 7467600"/>
              <a:gd name="connsiteY523" fmla="*/ 3625726 h 6858000"/>
              <a:gd name="connsiteX524" fmla="*/ 3560912 w 7467600"/>
              <a:gd name="connsiteY524" fmla="*/ 4079863 h 6858000"/>
              <a:gd name="connsiteX525" fmla="*/ 3626636 w 7467600"/>
              <a:gd name="connsiteY525" fmla="*/ 4512230 h 6858000"/>
              <a:gd name="connsiteX526" fmla="*/ 3653088 w 7467600"/>
              <a:gd name="connsiteY526" fmla="*/ 4521417 h 6858000"/>
              <a:gd name="connsiteX527" fmla="*/ 3988128 w 7467600"/>
              <a:gd name="connsiteY527" fmla="*/ 4817267 h 6858000"/>
              <a:gd name="connsiteX528" fmla="*/ 4830582 w 7467600"/>
              <a:gd name="connsiteY528" fmla="*/ 4676000 h 6858000"/>
              <a:gd name="connsiteX529" fmla="*/ 4830100 w 7467600"/>
              <a:gd name="connsiteY529" fmla="*/ 4675554 h 6858000"/>
              <a:gd name="connsiteX530" fmla="*/ 4036318 w 7467600"/>
              <a:gd name="connsiteY530" fmla="*/ 4147013 h 6858000"/>
              <a:gd name="connsiteX531" fmla="*/ 3432098 w 7467600"/>
              <a:gd name="connsiteY531" fmla="*/ 3537312 h 6858000"/>
              <a:gd name="connsiteX532" fmla="*/ 3446761 w 7467600"/>
              <a:gd name="connsiteY532" fmla="*/ 3461278 h 6858000"/>
              <a:gd name="connsiteX533" fmla="*/ 4419733 w 7467600"/>
              <a:gd name="connsiteY533" fmla="*/ 3963555 h 6858000"/>
              <a:gd name="connsiteX534" fmla="*/ 4781371 w 7467600"/>
              <a:gd name="connsiteY534" fmla="*/ 4458604 h 6858000"/>
              <a:gd name="connsiteX535" fmla="*/ 4780440 w 7467600"/>
              <a:gd name="connsiteY535" fmla="*/ 4470290 h 6858000"/>
              <a:gd name="connsiteX536" fmla="*/ 4898954 w 7467600"/>
              <a:gd name="connsiteY536" fmla="*/ 4662092 h 6858000"/>
              <a:gd name="connsiteX537" fmla="*/ 4900699 w 7467600"/>
              <a:gd name="connsiteY537" fmla="*/ 4670867 h 6858000"/>
              <a:gd name="connsiteX538" fmla="*/ 5714511 w 7467600"/>
              <a:gd name="connsiteY538" fmla="*/ 4663483 h 6858000"/>
              <a:gd name="connsiteX539" fmla="*/ 5464793 w 7467600"/>
              <a:gd name="connsiteY539" fmla="*/ 4393556 h 6858000"/>
              <a:gd name="connsiteX540" fmla="*/ 5461897 w 7467600"/>
              <a:gd name="connsiteY540" fmla="*/ 4390879 h 6858000"/>
              <a:gd name="connsiteX541" fmla="*/ 4294126 w 7467600"/>
              <a:gd name="connsiteY541" fmla="*/ 3303048 h 6858000"/>
              <a:gd name="connsiteX542" fmla="*/ 4305321 w 7467600"/>
              <a:gd name="connsiteY542" fmla="*/ 3256953 h 6858000"/>
              <a:gd name="connsiteX543" fmla="*/ 4949299 w 7467600"/>
              <a:gd name="connsiteY543" fmla="*/ 3766336 h 6858000"/>
              <a:gd name="connsiteX544" fmla="*/ 5291452 w 7467600"/>
              <a:gd name="connsiteY544" fmla="*/ 4076801 h 6858000"/>
              <a:gd name="connsiteX545" fmla="*/ 5434998 w 7467600"/>
              <a:gd name="connsiteY545" fmla="*/ 4254100 h 6858000"/>
              <a:gd name="connsiteX546" fmla="*/ 5351015 w 7467600"/>
              <a:gd name="connsiteY546" fmla="*/ 3760989 h 6858000"/>
              <a:gd name="connsiteX547" fmla="*/ 5413780 w 7467600"/>
              <a:gd name="connsiteY547" fmla="*/ 2966265 h 6858000"/>
              <a:gd name="connsiteX548" fmla="*/ 5425627 w 7467600"/>
              <a:gd name="connsiteY548" fmla="*/ 2954192 h 6858000"/>
              <a:gd name="connsiteX549" fmla="*/ 6604735 w 7467600"/>
              <a:gd name="connsiteY549" fmla="*/ 2041381 h 6858000"/>
              <a:gd name="connsiteX550" fmla="*/ 7204487 w 7467600"/>
              <a:gd name="connsiteY550" fmla="*/ 2742112 h 6858000"/>
              <a:gd name="connsiteX551" fmla="*/ 7131592 w 7467600"/>
              <a:gd name="connsiteY551" fmla="*/ 2672096 h 6858000"/>
              <a:gd name="connsiteX552" fmla="*/ 6996344 w 7467600"/>
              <a:gd name="connsiteY552" fmla="*/ 2518310 h 6858000"/>
              <a:gd name="connsiteX553" fmla="*/ 6735495 w 7467600"/>
              <a:gd name="connsiteY553" fmla="*/ 2196890 h 6858000"/>
              <a:gd name="connsiteX554" fmla="*/ 6721901 w 7467600"/>
              <a:gd name="connsiteY554" fmla="*/ 2179274 h 6858000"/>
              <a:gd name="connsiteX555" fmla="*/ 6604735 w 7467600"/>
              <a:gd name="connsiteY555" fmla="*/ 2041381 h 6858000"/>
              <a:gd name="connsiteX556" fmla="*/ 6591670 w 7467600"/>
              <a:gd name="connsiteY556" fmla="*/ 1988277 h 6858000"/>
              <a:gd name="connsiteX557" fmla="*/ 6747349 w 7467600"/>
              <a:gd name="connsiteY557" fmla="*/ 2160069 h 6858000"/>
              <a:gd name="connsiteX558" fmla="*/ 6760943 w 7467600"/>
              <a:gd name="connsiteY558" fmla="*/ 2177686 h 6858000"/>
              <a:gd name="connsiteX559" fmla="*/ 7021065 w 7467600"/>
              <a:gd name="connsiteY559" fmla="*/ 2498102 h 6858000"/>
              <a:gd name="connsiteX560" fmla="*/ 7155223 w 7467600"/>
              <a:gd name="connsiteY560" fmla="*/ 2650386 h 6858000"/>
              <a:gd name="connsiteX561" fmla="*/ 7203167 w 7467600"/>
              <a:gd name="connsiteY561" fmla="*/ 2697288 h 6858000"/>
              <a:gd name="connsiteX562" fmla="*/ 6937703 w 7467600"/>
              <a:gd name="connsiteY562" fmla="*/ 2321981 h 6858000"/>
              <a:gd name="connsiteX563" fmla="*/ 6591670 w 7467600"/>
              <a:gd name="connsiteY563" fmla="*/ 1988277 h 6858000"/>
              <a:gd name="connsiteX564" fmla="*/ 5798671 w 7467600"/>
              <a:gd name="connsiteY564" fmla="*/ 1981601 h 6858000"/>
              <a:gd name="connsiteX565" fmla="*/ 5754709 w 7467600"/>
              <a:gd name="connsiteY565" fmla="*/ 2071454 h 6858000"/>
              <a:gd name="connsiteX566" fmla="*/ 5763044 w 7467600"/>
              <a:gd name="connsiteY566" fmla="*/ 2842206 h 6858000"/>
              <a:gd name="connsiteX567" fmla="*/ 5764974 w 7467600"/>
              <a:gd name="connsiteY567" fmla="*/ 2799609 h 6858000"/>
              <a:gd name="connsiteX568" fmla="*/ 5767665 w 7467600"/>
              <a:gd name="connsiteY568" fmla="*/ 2666409 h 6858000"/>
              <a:gd name="connsiteX569" fmla="*/ 5763055 w 7467600"/>
              <a:gd name="connsiteY569" fmla="*/ 2579705 h 6858000"/>
              <a:gd name="connsiteX570" fmla="*/ 5758079 w 7467600"/>
              <a:gd name="connsiteY570" fmla="*/ 2492508 h 6858000"/>
              <a:gd name="connsiteX571" fmla="*/ 5779325 w 7467600"/>
              <a:gd name="connsiteY571" fmla="*/ 2197069 h 6858000"/>
              <a:gd name="connsiteX572" fmla="*/ 5798671 w 7467600"/>
              <a:gd name="connsiteY572" fmla="*/ 1981601 h 6858000"/>
              <a:gd name="connsiteX573" fmla="*/ 5829202 w 7467600"/>
              <a:gd name="connsiteY573" fmla="*/ 1971679 h 6858000"/>
              <a:gd name="connsiteX574" fmla="*/ 5809558 w 7467600"/>
              <a:gd name="connsiteY574" fmla="*/ 2198043 h 6858000"/>
              <a:gd name="connsiteX575" fmla="*/ 5788653 w 7467600"/>
              <a:gd name="connsiteY575" fmla="*/ 2489430 h 6858000"/>
              <a:gd name="connsiteX576" fmla="*/ 5793439 w 7467600"/>
              <a:gd name="connsiteY576" fmla="*/ 2575235 h 6858000"/>
              <a:gd name="connsiteX577" fmla="*/ 5796837 w 7467600"/>
              <a:gd name="connsiteY577" fmla="*/ 2637633 h 6858000"/>
              <a:gd name="connsiteX578" fmla="*/ 5818614 w 7467600"/>
              <a:gd name="connsiteY578" fmla="*/ 2473055 h 6858000"/>
              <a:gd name="connsiteX579" fmla="*/ 5829202 w 7467600"/>
              <a:gd name="connsiteY579" fmla="*/ 1971679 h 6858000"/>
              <a:gd name="connsiteX580" fmla="*/ 5911389 w 7467600"/>
              <a:gd name="connsiteY580" fmla="*/ 1898371 h 6858000"/>
              <a:gd name="connsiteX581" fmla="*/ 6237627 w 7467600"/>
              <a:gd name="connsiteY581" fmla="*/ 2231921 h 6858000"/>
              <a:gd name="connsiteX582" fmla="*/ 5911389 w 7467600"/>
              <a:gd name="connsiteY582" fmla="*/ 1898371 h 6858000"/>
              <a:gd name="connsiteX583" fmla="*/ 6944437 w 7467600"/>
              <a:gd name="connsiteY583" fmla="*/ 1575402 h 6858000"/>
              <a:gd name="connsiteX584" fmla="*/ 6304730 w 7467600"/>
              <a:gd name="connsiteY584" fmla="*/ 1766654 h 6858000"/>
              <a:gd name="connsiteX585" fmla="*/ 6944437 w 7467600"/>
              <a:gd name="connsiteY585" fmla="*/ 1575402 h 6858000"/>
              <a:gd name="connsiteX586" fmla="*/ 7019523 w 7467600"/>
              <a:gd name="connsiteY586" fmla="*/ 1519450 h 6858000"/>
              <a:gd name="connsiteX587" fmla="*/ 6298091 w 7467600"/>
              <a:gd name="connsiteY587" fmla="*/ 1737122 h 6858000"/>
              <a:gd name="connsiteX588" fmla="*/ 7019523 w 7467600"/>
              <a:gd name="connsiteY588" fmla="*/ 1519450 h 6858000"/>
              <a:gd name="connsiteX589" fmla="*/ 2399523 w 7467600"/>
              <a:gd name="connsiteY589" fmla="*/ 1428234 h 6858000"/>
              <a:gd name="connsiteX590" fmla="*/ 2224982 w 7467600"/>
              <a:gd name="connsiteY590" fmla="*/ 1826201 h 6858000"/>
              <a:gd name="connsiteX591" fmla="*/ 2096099 w 7467600"/>
              <a:gd name="connsiteY591" fmla="*/ 2345900 h 6858000"/>
              <a:gd name="connsiteX592" fmla="*/ 2283317 w 7467600"/>
              <a:gd name="connsiteY592" fmla="*/ 1796925 h 6858000"/>
              <a:gd name="connsiteX593" fmla="*/ 2399523 w 7467600"/>
              <a:gd name="connsiteY593" fmla="*/ 1428234 h 6858000"/>
              <a:gd name="connsiteX594" fmla="*/ 2448558 w 7467600"/>
              <a:gd name="connsiteY594" fmla="*/ 1373435 h 6858000"/>
              <a:gd name="connsiteX595" fmla="*/ 2312521 w 7467600"/>
              <a:gd name="connsiteY595" fmla="*/ 1806140 h 6858000"/>
              <a:gd name="connsiteX596" fmla="*/ 2127533 w 7467600"/>
              <a:gd name="connsiteY596" fmla="*/ 2348380 h 6858000"/>
              <a:gd name="connsiteX597" fmla="*/ 2358080 w 7467600"/>
              <a:gd name="connsiteY597" fmla="*/ 1866134 h 6858000"/>
              <a:gd name="connsiteX598" fmla="*/ 2407436 w 7467600"/>
              <a:gd name="connsiteY598" fmla="*/ 1651070 h 6858000"/>
              <a:gd name="connsiteX599" fmla="*/ 2448558 w 7467600"/>
              <a:gd name="connsiteY599" fmla="*/ 1373435 h 6858000"/>
              <a:gd name="connsiteX600" fmla="*/ 278707 w 7467600"/>
              <a:gd name="connsiteY600" fmla="*/ 1352270 h 6858000"/>
              <a:gd name="connsiteX601" fmla="*/ 321570 w 7467600"/>
              <a:gd name="connsiteY601" fmla="*/ 1861610 h 6858000"/>
              <a:gd name="connsiteX602" fmla="*/ 294281 w 7467600"/>
              <a:gd name="connsiteY602" fmla="*/ 1440658 h 6858000"/>
              <a:gd name="connsiteX603" fmla="*/ 278707 w 7467600"/>
              <a:gd name="connsiteY603" fmla="*/ 1352270 h 6858000"/>
              <a:gd name="connsiteX604" fmla="*/ 1423821 w 7467600"/>
              <a:gd name="connsiteY604" fmla="*/ 1351958 h 6858000"/>
              <a:gd name="connsiteX605" fmla="*/ 1638521 w 7467600"/>
              <a:gd name="connsiteY605" fmla="*/ 1908470 h 6858000"/>
              <a:gd name="connsiteX606" fmla="*/ 1754199 w 7467600"/>
              <a:gd name="connsiteY606" fmla="*/ 2149284 h 6858000"/>
              <a:gd name="connsiteX607" fmla="*/ 1908359 w 7467600"/>
              <a:gd name="connsiteY607" fmla="*/ 2364988 h 6858000"/>
              <a:gd name="connsiteX608" fmla="*/ 1647661 w 7467600"/>
              <a:gd name="connsiteY608" fmla="*/ 1825945 h 6858000"/>
              <a:gd name="connsiteX609" fmla="*/ 1423821 w 7467600"/>
              <a:gd name="connsiteY609" fmla="*/ 1351958 h 6858000"/>
              <a:gd name="connsiteX610" fmla="*/ 1431890 w 7467600"/>
              <a:gd name="connsiteY610" fmla="*/ 1306475 h 6858000"/>
              <a:gd name="connsiteX611" fmla="*/ 1507597 w 7467600"/>
              <a:gd name="connsiteY611" fmla="*/ 1446132 h 6858000"/>
              <a:gd name="connsiteX612" fmla="*/ 1674586 w 7467600"/>
              <a:gd name="connsiteY612" fmla="*/ 1813832 h 6858000"/>
              <a:gd name="connsiteX613" fmla="*/ 1815950 w 7467600"/>
              <a:gd name="connsiteY613" fmla="*/ 2128564 h 6858000"/>
              <a:gd name="connsiteX614" fmla="*/ 1984242 w 7467600"/>
              <a:gd name="connsiteY614" fmla="*/ 2430829 h 6858000"/>
              <a:gd name="connsiteX615" fmla="*/ 2014023 w 7467600"/>
              <a:gd name="connsiteY615" fmla="*/ 2450995 h 6858000"/>
              <a:gd name="connsiteX616" fmla="*/ 1747337 w 7467600"/>
              <a:gd name="connsiteY616" fmla="*/ 1855264 h 6858000"/>
              <a:gd name="connsiteX617" fmla="*/ 1533749 w 7467600"/>
              <a:gd name="connsiteY617" fmla="*/ 1478656 h 6858000"/>
              <a:gd name="connsiteX618" fmla="*/ 1431890 w 7467600"/>
              <a:gd name="connsiteY618" fmla="*/ 1306475 h 6858000"/>
              <a:gd name="connsiteX619" fmla="*/ 5052692 w 7467600"/>
              <a:gd name="connsiteY619" fmla="*/ 1292994 h 6858000"/>
              <a:gd name="connsiteX620" fmla="*/ 5200661 w 7467600"/>
              <a:gd name="connsiteY620" fmla="*/ 1635186 h 6858000"/>
              <a:gd name="connsiteX621" fmla="*/ 5297138 w 7467600"/>
              <a:gd name="connsiteY621" fmla="*/ 1906351 h 6858000"/>
              <a:gd name="connsiteX622" fmla="*/ 5052692 w 7467600"/>
              <a:gd name="connsiteY622" fmla="*/ 1292994 h 6858000"/>
              <a:gd name="connsiteX623" fmla="*/ 5009948 w 7467600"/>
              <a:gd name="connsiteY623" fmla="*/ 1273619 h 6858000"/>
              <a:gd name="connsiteX624" fmla="*/ 5121777 w 7467600"/>
              <a:gd name="connsiteY624" fmla="*/ 1654213 h 6858000"/>
              <a:gd name="connsiteX625" fmla="*/ 5293545 w 7467600"/>
              <a:gd name="connsiteY625" fmla="*/ 2072247 h 6858000"/>
              <a:gd name="connsiteX626" fmla="*/ 5294042 w 7467600"/>
              <a:gd name="connsiteY626" fmla="*/ 2065019 h 6858000"/>
              <a:gd name="connsiteX627" fmla="*/ 5171936 w 7467600"/>
              <a:gd name="connsiteY627" fmla="*/ 1647613 h 6858000"/>
              <a:gd name="connsiteX628" fmla="*/ 5009948 w 7467600"/>
              <a:gd name="connsiteY628" fmla="*/ 1273619 h 6858000"/>
              <a:gd name="connsiteX629" fmla="*/ 655236 w 7467600"/>
              <a:gd name="connsiteY629" fmla="*/ 1268632 h 6858000"/>
              <a:gd name="connsiteX630" fmla="*/ 839521 w 7467600"/>
              <a:gd name="connsiteY630" fmla="*/ 1685315 h 6858000"/>
              <a:gd name="connsiteX631" fmla="*/ 1109416 w 7467600"/>
              <a:gd name="connsiteY631" fmla="*/ 2061663 h 6858000"/>
              <a:gd name="connsiteX632" fmla="*/ 1298300 w 7467600"/>
              <a:gd name="connsiteY632" fmla="*/ 2247742 h 6858000"/>
              <a:gd name="connsiteX633" fmla="*/ 1125871 w 7467600"/>
              <a:gd name="connsiteY633" fmla="*/ 1989513 h 6858000"/>
              <a:gd name="connsiteX634" fmla="*/ 981574 w 7467600"/>
              <a:gd name="connsiteY634" fmla="*/ 1783157 h 6858000"/>
              <a:gd name="connsiteX635" fmla="*/ 922198 w 7467600"/>
              <a:gd name="connsiteY635" fmla="*/ 1677437 h 6858000"/>
              <a:gd name="connsiteX636" fmla="*/ 869293 w 7467600"/>
              <a:gd name="connsiteY636" fmla="*/ 1583214 h 6858000"/>
              <a:gd name="connsiteX637" fmla="*/ 751431 w 7467600"/>
              <a:gd name="connsiteY637" fmla="*/ 1405731 h 6858000"/>
              <a:gd name="connsiteX638" fmla="*/ 655236 w 7467600"/>
              <a:gd name="connsiteY638" fmla="*/ 1268632 h 6858000"/>
              <a:gd name="connsiteX639" fmla="*/ 6516292 w 7467600"/>
              <a:gd name="connsiteY639" fmla="*/ 1263064 h 6858000"/>
              <a:gd name="connsiteX640" fmla="*/ 5736320 w 7467600"/>
              <a:gd name="connsiteY640" fmla="*/ 1501803 h 6858000"/>
              <a:gd name="connsiteX641" fmla="*/ 6516292 w 7467600"/>
              <a:gd name="connsiteY641" fmla="*/ 1263064 h 6858000"/>
              <a:gd name="connsiteX642" fmla="*/ 291466 w 7467600"/>
              <a:gd name="connsiteY642" fmla="*/ 1250369 h 6858000"/>
              <a:gd name="connsiteX643" fmla="*/ 323180 w 7467600"/>
              <a:gd name="connsiteY643" fmla="*/ 1435283 h 6858000"/>
              <a:gd name="connsiteX644" fmla="*/ 349381 w 7467600"/>
              <a:gd name="connsiteY644" fmla="*/ 1875041 h 6858000"/>
              <a:gd name="connsiteX645" fmla="*/ 374363 w 7467600"/>
              <a:gd name="connsiteY645" fmla="*/ 1506494 h 6858000"/>
              <a:gd name="connsiteX646" fmla="*/ 302168 w 7467600"/>
              <a:gd name="connsiteY646" fmla="*/ 1274495 h 6858000"/>
              <a:gd name="connsiteX647" fmla="*/ 291466 w 7467600"/>
              <a:gd name="connsiteY647" fmla="*/ 1250369 h 6858000"/>
              <a:gd name="connsiteX648" fmla="*/ 678222 w 7467600"/>
              <a:gd name="connsiteY648" fmla="*/ 1248670 h 6858000"/>
              <a:gd name="connsiteX649" fmla="*/ 775536 w 7467600"/>
              <a:gd name="connsiteY649" fmla="*/ 1388015 h 6858000"/>
              <a:gd name="connsiteX650" fmla="*/ 894529 w 7467600"/>
              <a:gd name="connsiteY650" fmla="*/ 1567739 h 6858000"/>
              <a:gd name="connsiteX651" fmla="*/ 948000 w 7467600"/>
              <a:gd name="connsiteY651" fmla="*/ 1663088 h 6858000"/>
              <a:gd name="connsiteX652" fmla="*/ 1006812 w 7467600"/>
              <a:gd name="connsiteY652" fmla="*/ 1767683 h 6858000"/>
              <a:gd name="connsiteX653" fmla="*/ 1149133 w 7467600"/>
              <a:gd name="connsiteY653" fmla="*/ 1971513 h 6858000"/>
              <a:gd name="connsiteX654" fmla="*/ 1333952 w 7467600"/>
              <a:gd name="connsiteY654" fmla="*/ 2251620 h 6858000"/>
              <a:gd name="connsiteX655" fmla="*/ 1337329 w 7467600"/>
              <a:gd name="connsiteY655" fmla="*/ 2258350 h 6858000"/>
              <a:gd name="connsiteX656" fmla="*/ 1014726 w 7467600"/>
              <a:gd name="connsiteY656" fmla="*/ 1615556 h 6858000"/>
              <a:gd name="connsiteX657" fmla="*/ 678222 w 7467600"/>
              <a:gd name="connsiteY657" fmla="*/ 1248670 h 6858000"/>
              <a:gd name="connsiteX658" fmla="*/ 6691602 w 7467600"/>
              <a:gd name="connsiteY658" fmla="*/ 1140573 h 6858000"/>
              <a:gd name="connsiteX659" fmla="*/ 6571100 w 7467600"/>
              <a:gd name="connsiteY659" fmla="*/ 1183662 h 6858000"/>
              <a:gd name="connsiteX660" fmla="*/ 6241687 w 7467600"/>
              <a:gd name="connsiteY660" fmla="*/ 1257600 h 6858000"/>
              <a:gd name="connsiteX661" fmla="*/ 5693009 w 7467600"/>
              <a:gd name="connsiteY661" fmla="*/ 1478256 h 6858000"/>
              <a:gd name="connsiteX662" fmla="*/ 6548420 w 7467600"/>
              <a:gd name="connsiteY662" fmla="*/ 1214599 h 6858000"/>
              <a:gd name="connsiteX663" fmla="*/ 6605473 w 7467600"/>
              <a:gd name="connsiteY663" fmla="*/ 1184686 h 6858000"/>
              <a:gd name="connsiteX664" fmla="*/ 6691602 w 7467600"/>
              <a:gd name="connsiteY664" fmla="*/ 1140573 h 6858000"/>
              <a:gd name="connsiteX665" fmla="*/ 4002475 w 7467600"/>
              <a:gd name="connsiteY665" fmla="*/ 1037802 h 6858000"/>
              <a:gd name="connsiteX666" fmla="*/ 4000324 w 7467600"/>
              <a:gd name="connsiteY666" fmla="*/ 1039362 h 6858000"/>
              <a:gd name="connsiteX667" fmla="*/ 4002862 w 7467600"/>
              <a:gd name="connsiteY667" fmla="*/ 1042866 h 6858000"/>
              <a:gd name="connsiteX668" fmla="*/ 4002475 w 7467600"/>
              <a:gd name="connsiteY668" fmla="*/ 1037802 h 6858000"/>
              <a:gd name="connsiteX669" fmla="*/ 506322 w 7467600"/>
              <a:gd name="connsiteY669" fmla="*/ 1020997 h 6858000"/>
              <a:gd name="connsiteX670" fmla="*/ 533068 w 7467600"/>
              <a:gd name="connsiteY670" fmla="*/ 1029409 h 6858000"/>
              <a:gd name="connsiteX671" fmla="*/ 1232525 w 7467600"/>
              <a:gd name="connsiteY671" fmla="*/ 1804675 h 6858000"/>
              <a:gd name="connsiteX672" fmla="*/ 1388858 w 7467600"/>
              <a:gd name="connsiteY672" fmla="*/ 2368011 h 6858000"/>
              <a:gd name="connsiteX673" fmla="*/ 1384098 w 7467600"/>
              <a:gd name="connsiteY673" fmla="*/ 2378125 h 6858000"/>
              <a:gd name="connsiteX674" fmla="*/ 1425393 w 7467600"/>
              <a:gd name="connsiteY674" fmla="*/ 2589124 h 6858000"/>
              <a:gd name="connsiteX675" fmla="*/ 1424001 w 7467600"/>
              <a:gd name="connsiteY675" fmla="*/ 2597541 h 6858000"/>
              <a:gd name="connsiteX676" fmla="*/ 2152729 w 7467600"/>
              <a:gd name="connsiteY676" fmla="*/ 2864487 h 6858000"/>
              <a:gd name="connsiteX677" fmla="*/ 2020609 w 7467600"/>
              <a:gd name="connsiteY677" fmla="*/ 2539671 h 6858000"/>
              <a:gd name="connsiteX678" fmla="*/ 2018920 w 7467600"/>
              <a:gd name="connsiteY678" fmla="*/ 2536309 h 6858000"/>
              <a:gd name="connsiteX679" fmla="*/ 1342441 w 7467600"/>
              <a:gd name="connsiteY679" fmla="*/ 1173017 h 6858000"/>
              <a:gd name="connsiteX680" fmla="*/ 1367925 w 7467600"/>
              <a:gd name="connsiteY680" fmla="*/ 1135648 h 6858000"/>
              <a:gd name="connsiteX681" fmla="*/ 1771401 w 7467600"/>
              <a:gd name="connsiteY681" fmla="*/ 1806673 h 6858000"/>
              <a:gd name="connsiteX682" fmla="*/ 1972385 w 7467600"/>
              <a:gd name="connsiteY682" fmla="*/ 2198735 h 6858000"/>
              <a:gd name="connsiteX683" fmla="*/ 2040892 w 7467600"/>
              <a:gd name="connsiteY683" fmla="*/ 2405205 h 6858000"/>
              <a:gd name="connsiteX684" fmla="*/ 2131689 w 7467600"/>
              <a:gd name="connsiteY684" fmla="*/ 1936926 h 6858000"/>
              <a:gd name="connsiteX685" fmla="*/ 2454820 w 7467600"/>
              <a:gd name="connsiteY685" fmla="*/ 1248808 h 6858000"/>
              <a:gd name="connsiteX686" fmla="*/ 2492512 w 7467600"/>
              <a:gd name="connsiteY686" fmla="*/ 1302920 h 6858000"/>
              <a:gd name="connsiteX687" fmla="*/ 2081216 w 7467600"/>
              <a:gd name="connsiteY687" fmla="*/ 2527513 h 6858000"/>
              <a:gd name="connsiteX688" fmla="*/ 2081211 w 7467600"/>
              <a:gd name="connsiteY688" fmla="*/ 2528916 h 6858000"/>
              <a:gd name="connsiteX689" fmla="*/ 2199067 w 7467600"/>
              <a:gd name="connsiteY689" fmla="*/ 2884061 h 6858000"/>
              <a:gd name="connsiteX690" fmla="*/ 3192586 w 7467600"/>
              <a:gd name="connsiteY690" fmla="*/ 3411496 h 6858000"/>
              <a:gd name="connsiteX691" fmla="*/ 3182620 w 7467600"/>
              <a:gd name="connsiteY691" fmla="*/ 3483279 h 6858000"/>
              <a:gd name="connsiteX692" fmla="*/ 2435119 w 7467600"/>
              <a:gd name="connsiteY692" fmla="*/ 3080173 h 6858000"/>
              <a:gd name="connsiteX693" fmla="*/ 2410152 w 7467600"/>
              <a:gd name="connsiteY693" fmla="*/ 3063751 h 6858000"/>
              <a:gd name="connsiteX694" fmla="*/ 2408099 w 7467600"/>
              <a:gd name="connsiteY694" fmla="*/ 3064403 h 6858000"/>
              <a:gd name="connsiteX695" fmla="*/ 2407218 w 7467600"/>
              <a:gd name="connsiteY695" fmla="*/ 3070324 h 6858000"/>
              <a:gd name="connsiteX696" fmla="*/ 2380138 w 7467600"/>
              <a:gd name="connsiteY696" fmla="*/ 3099341 h 6858000"/>
              <a:gd name="connsiteX697" fmla="*/ 1765923 w 7467600"/>
              <a:gd name="connsiteY697" fmla="*/ 3581043 h 6858000"/>
              <a:gd name="connsiteX698" fmla="*/ 1702258 w 7467600"/>
              <a:gd name="connsiteY698" fmla="*/ 3612286 h 6858000"/>
              <a:gd name="connsiteX699" fmla="*/ 1538370 w 7467600"/>
              <a:gd name="connsiteY699" fmla="*/ 3811804 h 6858000"/>
              <a:gd name="connsiteX700" fmla="*/ 542867 w 7467600"/>
              <a:gd name="connsiteY700" fmla="*/ 4944092 h 6858000"/>
              <a:gd name="connsiteX701" fmla="*/ 515800 w 7467600"/>
              <a:gd name="connsiteY701" fmla="*/ 4862180 h 6858000"/>
              <a:gd name="connsiteX702" fmla="*/ 909145 w 7467600"/>
              <a:gd name="connsiteY702" fmla="*/ 4199225 h 6858000"/>
              <a:gd name="connsiteX703" fmla="*/ 1214067 w 7467600"/>
              <a:gd name="connsiteY703" fmla="*/ 3908561 h 6858000"/>
              <a:gd name="connsiteX704" fmla="*/ 640967 w 7467600"/>
              <a:gd name="connsiteY704" fmla="*/ 4105601 h 6858000"/>
              <a:gd name="connsiteX705" fmla="*/ 112563 w 7467600"/>
              <a:gd name="connsiteY705" fmla="*/ 4396952 h 6858000"/>
              <a:gd name="connsiteX706" fmla="*/ 0 w 7467600"/>
              <a:gd name="connsiteY706" fmla="*/ 4466006 h 6858000"/>
              <a:gd name="connsiteX707" fmla="*/ 0 w 7467600"/>
              <a:gd name="connsiteY707" fmla="*/ 4233763 h 6858000"/>
              <a:gd name="connsiteX708" fmla="*/ 36881 w 7467600"/>
              <a:gd name="connsiteY708" fmla="*/ 4200118 h 6858000"/>
              <a:gd name="connsiteX709" fmla="*/ 910534 w 7467600"/>
              <a:gd name="connsiteY709" fmla="*/ 3629753 h 6858000"/>
              <a:gd name="connsiteX710" fmla="*/ 1578717 w 7467600"/>
              <a:gd name="connsiteY710" fmla="*/ 3575982 h 6858000"/>
              <a:gd name="connsiteX711" fmla="*/ 2338780 w 7467600"/>
              <a:gd name="connsiteY711" fmla="*/ 3033725 h 6858000"/>
              <a:gd name="connsiteX712" fmla="*/ 1807991 w 7467600"/>
              <a:gd name="connsiteY712" fmla="*/ 2807184 h 6858000"/>
              <a:gd name="connsiteX713" fmla="*/ 1416358 w 7467600"/>
              <a:gd name="connsiteY713" fmla="*/ 3112571 h 6858000"/>
              <a:gd name="connsiteX714" fmla="*/ 939066 w 7467600"/>
              <a:gd name="connsiteY714" fmla="*/ 3378798 h 6858000"/>
              <a:gd name="connsiteX715" fmla="*/ 115099 w 7467600"/>
              <a:gd name="connsiteY715" fmla="*/ 3607650 h 6858000"/>
              <a:gd name="connsiteX716" fmla="*/ 97284 w 7467600"/>
              <a:gd name="connsiteY716" fmla="*/ 3520393 h 6858000"/>
              <a:gd name="connsiteX717" fmla="*/ 922050 w 7467600"/>
              <a:gd name="connsiteY717" fmla="*/ 3074867 h 6858000"/>
              <a:gd name="connsiteX718" fmla="*/ 1405265 w 7467600"/>
              <a:gd name="connsiteY718" fmla="*/ 3016319 h 6858000"/>
              <a:gd name="connsiteX719" fmla="*/ 1407512 w 7467600"/>
              <a:gd name="connsiteY719" fmla="*/ 3018001 h 6858000"/>
              <a:gd name="connsiteX720" fmla="*/ 1726266 w 7467600"/>
              <a:gd name="connsiteY720" fmla="*/ 2777274 h 6858000"/>
              <a:gd name="connsiteX721" fmla="*/ 625390 w 7467600"/>
              <a:gd name="connsiteY721" fmla="*/ 2514541 h 6858000"/>
              <a:gd name="connsiteX722" fmla="*/ 619799 w 7467600"/>
              <a:gd name="connsiteY722" fmla="*/ 2527180 h 6858000"/>
              <a:gd name="connsiteX723" fmla="*/ 310030 w 7467600"/>
              <a:gd name="connsiteY723" fmla="*/ 2771818 h 6858000"/>
              <a:gd name="connsiteX724" fmla="*/ 173877 w 7467600"/>
              <a:gd name="connsiteY724" fmla="*/ 2937056 h 6858000"/>
              <a:gd name="connsiteX725" fmla="*/ 77889 w 7467600"/>
              <a:gd name="connsiteY725" fmla="*/ 3138440 h 6858000"/>
              <a:gd name="connsiteX726" fmla="*/ 0 w 7467600"/>
              <a:gd name="connsiteY726" fmla="*/ 3271395 h 6858000"/>
              <a:gd name="connsiteX727" fmla="*/ 0 w 7467600"/>
              <a:gd name="connsiteY727" fmla="*/ 3153002 h 6858000"/>
              <a:gd name="connsiteX728" fmla="*/ 2386 w 7467600"/>
              <a:gd name="connsiteY728" fmla="*/ 3149203 h 6858000"/>
              <a:gd name="connsiteX729" fmla="*/ 89753 w 7467600"/>
              <a:gd name="connsiteY729" fmla="*/ 2987702 h 6858000"/>
              <a:gd name="connsiteX730" fmla="*/ 76869 w 7467600"/>
              <a:gd name="connsiteY730" fmla="*/ 3005404 h 6858000"/>
              <a:gd name="connsiteX731" fmla="*/ 32049 w 7467600"/>
              <a:gd name="connsiteY731" fmla="*/ 3065814 h 6858000"/>
              <a:gd name="connsiteX732" fmla="*/ 0 w 7467600"/>
              <a:gd name="connsiteY732" fmla="*/ 3108744 h 6858000"/>
              <a:gd name="connsiteX733" fmla="*/ 0 w 7467600"/>
              <a:gd name="connsiteY733" fmla="*/ 3058059 h 6858000"/>
              <a:gd name="connsiteX734" fmla="*/ 7610 w 7467600"/>
              <a:gd name="connsiteY734" fmla="*/ 3047889 h 6858000"/>
              <a:gd name="connsiteX735" fmla="*/ 52419 w 7467600"/>
              <a:gd name="connsiteY735" fmla="*/ 2987479 h 6858000"/>
              <a:gd name="connsiteX736" fmla="*/ 59142 w 7467600"/>
              <a:gd name="connsiteY736" fmla="*/ 2978488 h 6858000"/>
              <a:gd name="connsiteX737" fmla="*/ 0 w 7467600"/>
              <a:gd name="connsiteY737" fmla="*/ 3015334 h 6858000"/>
              <a:gd name="connsiteX738" fmla="*/ 0 w 7467600"/>
              <a:gd name="connsiteY738" fmla="*/ 2914286 h 6858000"/>
              <a:gd name="connsiteX739" fmla="*/ 36383 w 7467600"/>
              <a:gd name="connsiteY739" fmla="*/ 2901128 h 6858000"/>
              <a:gd name="connsiteX740" fmla="*/ 156329 w 7467600"/>
              <a:gd name="connsiteY740" fmla="*/ 2840533 h 6858000"/>
              <a:gd name="connsiteX741" fmla="*/ 358355 w 7467600"/>
              <a:gd name="connsiteY741" fmla="*/ 2620471 h 6858000"/>
              <a:gd name="connsiteX742" fmla="*/ 510577 w 7467600"/>
              <a:gd name="connsiteY742" fmla="*/ 2501244 h 6858000"/>
              <a:gd name="connsiteX743" fmla="*/ 211967 w 7467600"/>
              <a:gd name="connsiteY743" fmla="*/ 2479171 h 6858000"/>
              <a:gd name="connsiteX744" fmla="*/ 0 w 7467600"/>
              <a:gd name="connsiteY744" fmla="*/ 2476398 h 6858000"/>
              <a:gd name="connsiteX745" fmla="*/ 0 w 7467600"/>
              <a:gd name="connsiteY745" fmla="*/ 2389189 h 6858000"/>
              <a:gd name="connsiteX746" fmla="*/ 103062 w 7467600"/>
              <a:gd name="connsiteY746" fmla="*/ 2389518 h 6858000"/>
              <a:gd name="connsiteX747" fmla="*/ 510734 w 7467600"/>
              <a:gd name="connsiteY747" fmla="*/ 2416201 h 6858000"/>
              <a:gd name="connsiteX748" fmla="*/ 279257 w 7467600"/>
              <a:gd name="connsiteY748" fmla="*/ 2092102 h 6858000"/>
              <a:gd name="connsiteX749" fmla="*/ 65265 w 7467600"/>
              <a:gd name="connsiteY749" fmla="*/ 2006049 h 6858000"/>
              <a:gd name="connsiteX750" fmla="*/ 0 w 7467600"/>
              <a:gd name="connsiteY750" fmla="*/ 1982532 h 6858000"/>
              <a:gd name="connsiteX751" fmla="*/ 0 w 7467600"/>
              <a:gd name="connsiteY751" fmla="*/ 1912789 h 6858000"/>
              <a:gd name="connsiteX752" fmla="*/ 97460 w 7467600"/>
              <a:gd name="connsiteY752" fmla="*/ 1953725 h 6858000"/>
              <a:gd name="connsiteX753" fmla="*/ 221272 w 7467600"/>
              <a:gd name="connsiteY753" fmla="*/ 1980766 h 6858000"/>
              <a:gd name="connsiteX754" fmla="*/ 116765 w 7467600"/>
              <a:gd name="connsiteY754" fmla="*/ 1911033 h 6858000"/>
              <a:gd name="connsiteX755" fmla="*/ 16405 w 7467600"/>
              <a:gd name="connsiteY755" fmla="*/ 1803412 h 6858000"/>
              <a:gd name="connsiteX756" fmla="*/ 0 w 7467600"/>
              <a:gd name="connsiteY756" fmla="*/ 1784777 h 6858000"/>
              <a:gd name="connsiteX757" fmla="*/ 0 w 7467600"/>
              <a:gd name="connsiteY757" fmla="*/ 1740082 h 6858000"/>
              <a:gd name="connsiteX758" fmla="*/ 39394 w 7467600"/>
              <a:gd name="connsiteY758" fmla="*/ 1784856 h 6858000"/>
              <a:gd name="connsiteX759" fmla="*/ 135813 w 7467600"/>
              <a:gd name="connsiteY759" fmla="*/ 1888838 h 6858000"/>
              <a:gd name="connsiteX760" fmla="*/ 242575 w 7467600"/>
              <a:gd name="connsiteY760" fmla="*/ 1958841 h 6858000"/>
              <a:gd name="connsiteX761" fmla="*/ 82197 w 7467600"/>
              <a:gd name="connsiteY761" fmla="*/ 1754826 h 6858000"/>
              <a:gd name="connsiteX762" fmla="*/ 0 w 7467600"/>
              <a:gd name="connsiteY762" fmla="*/ 1679650 h 6858000"/>
              <a:gd name="connsiteX763" fmla="*/ 0 w 7467600"/>
              <a:gd name="connsiteY763" fmla="*/ 1602463 h 6858000"/>
              <a:gd name="connsiteX764" fmla="*/ 84689 w 7467600"/>
              <a:gd name="connsiteY764" fmla="*/ 1677442 h 6858000"/>
              <a:gd name="connsiteX765" fmla="*/ 298437 w 7467600"/>
              <a:gd name="connsiteY765" fmla="*/ 1968019 h 6858000"/>
              <a:gd name="connsiteX766" fmla="*/ 227269 w 7467600"/>
              <a:gd name="connsiteY766" fmla="*/ 1114064 h 6858000"/>
              <a:gd name="connsiteX767" fmla="*/ 248003 w 7467600"/>
              <a:gd name="connsiteY767" fmla="*/ 1089613 h 6858000"/>
              <a:gd name="connsiteX768" fmla="*/ 427020 w 7467600"/>
              <a:gd name="connsiteY768" fmla="*/ 1619803 h 6858000"/>
              <a:gd name="connsiteX769" fmla="*/ 340345 w 7467600"/>
              <a:gd name="connsiteY769" fmla="*/ 2027739 h 6858000"/>
              <a:gd name="connsiteX770" fmla="*/ 360865 w 7467600"/>
              <a:gd name="connsiteY770" fmla="*/ 2044827 h 6858000"/>
              <a:gd name="connsiteX771" fmla="*/ 560414 w 7467600"/>
              <a:gd name="connsiteY771" fmla="*/ 2421457 h 6858000"/>
              <a:gd name="connsiteX772" fmla="*/ 1359703 w 7467600"/>
              <a:gd name="connsiteY772" fmla="*/ 2578554 h 6858000"/>
              <a:gd name="connsiteX773" fmla="*/ 1359422 w 7467600"/>
              <a:gd name="connsiteY773" fmla="*/ 2577994 h 6858000"/>
              <a:gd name="connsiteX774" fmla="*/ 828701 w 7467600"/>
              <a:gd name="connsiteY774" fmla="*/ 1839520 h 6858000"/>
              <a:gd name="connsiteX775" fmla="*/ 494427 w 7467600"/>
              <a:gd name="connsiteY775" fmla="*/ 1092333 h 6858000"/>
              <a:gd name="connsiteX776" fmla="*/ 506322 w 7467600"/>
              <a:gd name="connsiteY776" fmla="*/ 1020997 h 6858000"/>
              <a:gd name="connsiteX777" fmla="*/ 4570198 w 7467600"/>
              <a:gd name="connsiteY777" fmla="*/ 978081 h 6858000"/>
              <a:gd name="connsiteX778" fmla="*/ 4523691 w 7467600"/>
              <a:gd name="connsiteY778" fmla="*/ 1127776 h 6858000"/>
              <a:gd name="connsiteX779" fmla="*/ 4509875 w 7467600"/>
              <a:gd name="connsiteY779" fmla="*/ 1167552 h 6858000"/>
              <a:gd name="connsiteX780" fmla="*/ 4478168 w 7467600"/>
              <a:gd name="connsiteY780" fmla="*/ 1260735 h 6858000"/>
              <a:gd name="connsiteX781" fmla="*/ 4409309 w 7467600"/>
              <a:gd name="connsiteY781" fmla="*/ 1666996 h 6858000"/>
              <a:gd name="connsiteX782" fmla="*/ 4370031 w 7467600"/>
              <a:gd name="connsiteY782" fmla="*/ 1955666 h 6858000"/>
              <a:gd name="connsiteX783" fmla="*/ 4570198 w 7467600"/>
              <a:gd name="connsiteY783" fmla="*/ 978081 h 6858000"/>
              <a:gd name="connsiteX784" fmla="*/ 4557898 w 7467600"/>
              <a:gd name="connsiteY784" fmla="*/ 900011 h 6858000"/>
              <a:gd name="connsiteX785" fmla="*/ 4344840 w 7467600"/>
              <a:gd name="connsiteY785" fmla="*/ 1922038 h 6858000"/>
              <a:gd name="connsiteX786" fmla="*/ 4378710 w 7467600"/>
              <a:gd name="connsiteY786" fmla="*/ 1665516 h 6858000"/>
              <a:gd name="connsiteX787" fmla="*/ 4448798 w 7467600"/>
              <a:gd name="connsiteY787" fmla="*/ 1253024 h 6858000"/>
              <a:gd name="connsiteX788" fmla="*/ 4480315 w 7467600"/>
              <a:gd name="connsiteY788" fmla="*/ 1158454 h 6858000"/>
              <a:gd name="connsiteX789" fmla="*/ 4494133 w 7467600"/>
              <a:gd name="connsiteY789" fmla="*/ 1118676 h 6858000"/>
              <a:gd name="connsiteX790" fmla="*/ 4557898 w 7467600"/>
              <a:gd name="connsiteY790" fmla="*/ 900011 h 6858000"/>
              <a:gd name="connsiteX791" fmla="*/ 5870151 w 7467600"/>
              <a:gd name="connsiteY791" fmla="*/ 898890 h 6858000"/>
              <a:gd name="connsiteX792" fmla="*/ 5861335 w 7467600"/>
              <a:gd name="connsiteY792" fmla="*/ 899177 h 6858000"/>
              <a:gd name="connsiteX793" fmla="*/ 5843702 w 7467600"/>
              <a:gd name="connsiteY793" fmla="*/ 899748 h 6858000"/>
              <a:gd name="connsiteX794" fmla="*/ 5651107 w 7467600"/>
              <a:gd name="connsiteY794" fmla="*/ 920306 h 6858000"/>
              <a:gd name="connsiteX795" fmla="*/ 5459407 w 7467600"/>
              <a:gd name="connsiteY795" fmla="*/ 940975 h 6858000"/>
              <a:gd name="connsiteX796" fmla="*/ 5374846 w 7467600"/>
              <a:gd name="connsiteY796" fmla="*/ 941988 h 6858000"/>
              <a:gd name="connsiteX797" fmla="*/ 5256105 w 7467600"/>
              <a:gd name="connsiteY797" fmla="*/ 945632 h 6858000"/>
              <a:gd name="connsiteX798" fmla="*/ 5107071 w 7467600"/>
              <a:gd name="connsiteY798" fmla="*/ 969720 h 6858000"/>
              <a:gd name="connsiteX799" fmla="*/ 4998681 w 7467600"/>
              <a:gd name="connsiteY799" fmla="*/ 988771 h 6858000"/>
              <a:gd name="connsiteX800" fmla="*/ 5870151 w 7467600"/>
              <a:gd name="connsiteY800" fmla="*/ 898890 h 6858000"/>
              <a:gd name="connsiteX801" fmla="*/ 5504425 w 7467600"/>
              <a:gd name="connsiteY801" fmla="*/ 848067 h 6858000"/>
              <a:gd name="connsiteX802" fmla="*/ 4968849 w 7467600"/>
              <a:gd name="connsiteY802" fmla="*/ 962318 h 6858000"/>
              <a:gd name="connsiteX803" fmla="*/ 5104039 w 7467600"/>
              <a:gd name="connsiteY803" fmla="*/ 940634 h 6858000"/>
              <a:gd name="connsiteX804" fmla="*/ 5256311 w 7467600"/>
              <a:gd name="connsiteY804" fmla="*/ 916490 h 6858000"/>
              <a:gd name="connsiteX805" fmla="*/ 5377381 w 7467600"/>
              <a:gd name="connsiteY805" fmla="*/ 912671 h 6858000"/>
              <a:gd name="connsiteX806" fmla="*/ 5460148 w 7467600"/>
              <a:gd name="connsiteY806" fmla="*/ 911442 h 6858000"/>
              <a:gd name="connsiteX807" fmla="*/ 5648971 w 7467600"/>
              <a:gd name="connsiteY807" fmla="*/ 891331 h 6858000"/>
              <a:gd name="connsiteX808" fmla="*/ 5844807 w 7467600"/>
              <a:gd name="connsiteY808" fmla="*/ 870718 h 6858000"/>
              <a:gd name="connsiteX809" fmla="*/ 5862975 w 7467600"/>
              <a:gd name="connsiteY809" fmla="*/ 869756 h 6858000"/>
              <a:gd name="connsiteX810" fmla="*/ 5920887 w 7467600"/>
              <a:gd name="connsiteY810" fmla="*/ 865929 h 6858000"/>
              <a:gd name="connsiteX811" fmla="*/ 5504425 w 7467600"/>
              <a:gd name="connsiteY811" fmla="*/ 848067 h 6858000"/>
              <a:gd name="connsiteX812" fmla="*/ 3607114 w 7467600"/>
              <a:gd name="connsiteY812" fmla="*/ 467441 h 6858000"/>
              <a:gd name="connsiteX813" fmla="*/ 3296242 w 7467600"/>
              <a:gd name="connsiteY813" fmla="*/ 807991 h 6858000"/>
              <a:gd name="connsiteX814" fmla="*/ 3174674 w 7467600"/>
              <a:gd name="connsiteY814" fmla="*/ 919759 h 6858000"/>
              <a:gd name="connsiteX815" fmla="*/ 3042978 w 7467600"/>
              <a:gd name="connsiteY815" fmla="*/ 1054894 h 6858000"/>
              <a:gd name="connsiteX816" fmla="*/ 2968914 w 7467600"/>
              <a:gd name="connsiteY816" fmla="*/ 1133756 h 6858000"/>
              <a:gd name="connsiteX817" fmla="*/ 3103823 w 7467600"/>
              <a:gd name="connsiteY817" fmla="*/ 1026814 h 6858000"/>
              <a:gd name="connsiteX818" fmla="*/ 3607114 w 7467600"/>
              <a:gd name="connsiteY818" fmla="*/ 467441 h 6858000"/>
              <a:gd name="connsiteX819" fmla="*/ 3744487 w 7467600"/>
              <a:gd name="connsiteY819" fmla="*/ 383136 h 6858000"/>
              <a:gd name="connsiteX820" fmla="*/ 3970213 w 7467600"/>
              <a:gd name="connsiteY820" fmla="*/ 995559 h 6858000"/>
              <a:gd name="connsiteX821" fmla="*/ 3744487 w 7467600"/>
              <a:gd name="connsiteY821" fmla="*/ 383136 h 6858000"/>
              <a:gd name="connsiteX822" fmla="*/ 3624562 w 7467600"/>
              <a:gd name="connsiteY822" fmla="*/ 367041 h 6858000"/>
              <a:gd name="connsiteX823" fmla="*/ 3489712 w 7467600"/>
              <a:gd name="connsiteY823" fmla="*/ 485386 h 6858000"/>
              <a:gd name="connsiteX824" fmla="*/ 3182994 w 7467600"/>
              <a:gd name="connsiteY824" fmla="*/ 828265 h 6858000"/>
              <a:gd name="connsiteX825" fmla="*/ 2892114 w 7467600"/>
              <a:gd name="connsiteY825" fmla="*/ 1172635 h 6858000"/>
              <a:gd name="connsiteX826" fmla="*/ 3021459 w 7467600"/>
              <a:gd name="connsiteY826" fmla="*/ 1035385 h 6858000"/>
              <a:gd name="connsiteX827" fmla="*/ 3153873 w 7467600"/>
              <a:gd name="connsiteY827" fmla="*/ 898971 h 6858000"/>
              <a:gd name="connsiteX828" fmla="*/ 3276511 w 7467600"/>
              <a:gd name="connsiteY828" fmla="*/ 786423 h 6858000"/>
              <a:gd name="connsiteX829" fmla="*/ 3584154 w 7467600"/>
              <a:gd name="connsiteY829" fmla="*/ 448218 h 6858000"/>
              <a:gd name="connsiteX830" fmla="*/ 3624562 w 7467600"/>
              <a:gd name="connsiteY830" fmla="*/ 367041 h 6858000"/>
              <a:gd name="connsiteX831" fmla="*/ 3766672 w 7467600"/>
              <a:gd name="connsiteY831" fmla="*/ 359429 h 6858000"/>
              <a:gd name="connsiteX832" fmla="*/ 3996338 w 7467600"/>
              <a:gd name="connsiteY832" fmla="*/ 968237 h 6858000"/>
              <a:gd name="connsiteX833" fmla="*/ 3766672 w 7467600"/>
              <a:gd name="connsiteY833" fmla="*/ 359429 h 6858000"/>
              <a:gd name="connsiteX834" fmla="*/ 5805386 w 7467600"/>
              <a:gd name="connsiteY834" fmla="*/ 239240 h 6858000"/>
              <a:gd name="connsiteX835" fmla="*/ 5736947 w 7467600"/>
              <a:gd name="connsiteY835" fmla="*/ 261367 h 6858000"/>
              <a:gd name="connsiteX836" fmla="*/ 5427012 w 7467600"/>
              <a:gd name="connsiteY836" fmla="*/ 311272 h 6858000"/>
              <a:gd name="connsiteX837" fmla="*/ 5147818 w 7467600"/>
              <a:gd name="connsiteY837" fmla="*/ 322112 h 6858000"/>
              <a:gd name="connsiteX838" fmla="*/ 5060854 w 7467600"/>
              <a:gd name="connsiteY838" fmla="*/ 311882 h 6858000"/>
              <a:gd name="connsiteX839" fmla="*/ 4945989 w 7467600"/>
              <a:gd name="connsiteY839" fmla="*/ 300516 h 6858000"/>
              <a:gd name="connsiteX840" fmla="*/ 5410479 w 7467600"/>
              <a:gd name="connsiteY840" fmla="*/ 348434 h 6858000"/>
              <a:gd name="connsiteX841" fmla="*/ 5805386 w 7467600"/>
              <a:gd name="connsiteY841" fmla="*/ 239240 h 6858000"/>
              <a:gd name="connsiteX842" fmla="*/ 5905192 w 7467600"/>
              <a:gd name="connsiteY842" fmla="*/ 163079 h 6858000"/>
              <a:gd name="connsiteX843" fmla="*/ 5865655 w 7467600"/>
              <a:gd name="connsiteY843" fmla="*/ 171901 h 6858000"/>
              <a:gd name="connsiteX844" fmla="*/ 5259740 w 7467600"/>
              <a:gd name="connsiteY844" fmla="*/ 257013 h 6858000"/>
              <a:gd name="connsiteX845" fmla="*/ 5208466 w 7467600"/>
              <a:gd name="connsiteY845" fmla="*/ 257550 h 6858000"/>
              <a:gd name="connsiteX846" fmla="*/ 4980204 w 7467600"/>
              <a:gd name="connsiteY846" fmla="*/ 271903 h 6858000"/>
              <a:gd name="connsiteX847" fmla="*/ 5068068 w 7467600"/>
              <a:gd name="connsiteY847" fmla="*/ 282244 h 6858000"/>
              <a:gd name="connsiteX848" fmla="*/ 5153231 w 7467600"/>
              <a:gd name="connsiteY848" fmla="*/ 292240 h 6858000"/>
              <a:gd name="connsiteX849" fmla="*/ 5426491 w 7467600"/>
              <a:gd name="connsiteY849" fmla="*/ 281128 h 6858000"/>
              <a:gd name="connsiteX850" fmla="*/ 5731212 w 7467600"/>
              <a:gd name="connsiteY850" fmla="*/ 231951 h 6858000"/>
              <a:gd name="connsiteX851" fmla="*/ 5905192 w 7467600"/>
              <a:gd name="connsiteY851" fmla="*/ 163079 h 6858000"/>
              <a:gd name="connsiteX852" fmla="*/ 5944437 w 7467600"/>
              <a:gd name="connsiteY852" fmla="*/ 113829 h 6858000"/>
              <a:gd name="connsiteX853" fmla="*/ 5825032 w 7467600"/>
              <a:gd name="connsiteY853" fmla="*/ 146405 h 6858000"/>
              <a:gd name="connsiteX854" fmla="*/ 4955599 w 7467600"/>
              <a:gd name="connsiteY854" fmla="*/ 247008 h 6858000"/>
              <a:gd name="connsiteX855" fmla="*/ 5210104 w 7467600"/>
              <a:gd name="connsiteY855" fmla="*/ 228123 h 6858000"/>
              <a:gd name="connsiteX856" fmla="*/ 5261015 w 7467600"/>
              <a:gd name="connsiteY856" fmla="*/ 227087 h 6858000"/>
              <a:gd name="connsiteX857" fmla="*/ 5861181 w 7467600"/>
              <a:gd name="connsiteY857" fmla="*/ 143093 h 6858000"/>
              <a:gd name="connsiteX858" fmla="*/ 5961252 w 7467600"/>
              <a:gd name="connsiteY858" fmla="*/ 114820 h 6858000"/>
              <a:gd name="connsiteX859" fmla="*/ 5944437 w 7467600"/>
              <a:gd name="connsiteY859" fmla="*/ 113829 h 6858000"/>
              <a:gd name="connsiteX860" fmla="*/ 3882765 w 7467600"/>
              <a:gd name="connsiteY860" fmla="*/ 0 h 6858000"/>
              <a:gd name="connsiteX861" fmla="*/ 3995099 w 7467600"/>
              <a:gd name="connsiteY861" fmla="*/ 0 h 6858000"/>
              <a:gd name="connsiteX862" fmla="*/ 4163818 w 7467600"/>
              <a:gd name="connsiteY862" fmla="*/ 234104 h 6858000"/>
              <a:gd name="connsiteX863" fmla="*/ 4172099 w 7467600"/>
              <a:gd name="connsiteY863" fmla="*/ 234207 h 6858000"/>
              <a:gd name="connsiteX864" fmla="*/ 4784282 w 7467600"/>
              <a:gd name="connsiteY864" fmla="*/ 276561 h 6858000"/>
              <a:gd name="connsiteX865" fmla="*/ 4801687 w 7467600"/>
              <a:gd name="connsiteY865" fmla="*/ 267764 h 6858000"/>
              <a:gd name="connsiteX866" fmla="*/ 6082788 w 7467600"/>
              <a:gd name="connsiteY866" fmla="*/ 64119 h 6858000"/>
              <a:gd name="connsiteX867" fmla="*/ 6099442 w 7467600"/>
              <a:gd name="connsiteY867" fmla="*/ 82568 h 6858000"/>
              <a:gd name="connsiteX868" fmla="*/ 4804137 w 7467600"/>
              <a:gd name="connsiteY868" fmla="*/ 320931 h 6858000"/>
              <a:gd name="connsiteX869" fmla="*/ 4227047 w 7467600"/>
              <a:gd name="connsiteY869" fmla="*/ 313415 h 6858000"/>
              <a:gd name="connsiteX870" fmla="*/ 4346041 w 7467600"/>
              <a:gd name="connsiteY870" fmla="*/ 456086 h 6858000"/>
              <a:gd name="connsiteX871" fmla="*/ 4870967 w 7467600"/>
              <a:gd name="connsiteY871" fmla="*/ 963061 h 6858000"/>
              <a:gd name="connsiteX872" fmla="*/ 4889647 w 7467600"/>
              <a:gd name="connsiteY872" fmla="*/ 957147 h 6858000"/>
              <a:gd name="connsiteX873" fmla="*/ 5422504 w 7467600"/>
              <a:gd name="connsiteY873" fmla="*/ 805191 h 6858000"/>
              <a:gd name="connsiteX874" fmla="*/ 6087656 w 7467600"/>
              <a:gd name="connsiteY874" fmla="*/ 826703 h 6858000"/>
              <a:gd name="connsiteX875" fmla="*/ 6058717 w 7467600"/>
              <a:gd name="connsiteY875" fmla="*/ 865992 h 6858000"/>
              <a:gd name="connsiteX876" fmla="*/ 4974153 w 7467600"/>
              <a:gd name="connsiteY876" fmla="*/ 1045456 h 6858000"/>
              <a:gd name="connsiteX877" fmla="*/ 5627835 w 7467600"/>
              <a:gd name="connsiteY877" fmla="*/ 1472077 h 6858000"/>
              <a:gd name="connsiteX878" fmla="*/ 5629817 w 7467600"/>
              <a:gd name="connsiteY878" fmla="*/ 1471412 h 6858000"/>
              <a:gd name="connsiteX879" fmla="*/ 5634124 w 7467600"/>
              <a:gd name="connsiteY879" fmla="*/ 1470572 h 6858000"/>
              <a:gd name="connsiteX880" fmla="*/ 5755832 w 7467600"/>
              <a:gd name="connsiteY880" fmla="*/ 1383886 h 6858000"/>
              <a:gd name="connsiteX881" fmla="*/ 6014186 w 7467600"/>
              <a:gd name="connsiteY881" fmla="*/ 1279799 h 6858000"/>
              <a:gd name="connsiteX882" fmla="*/ 6901619 w 7467600"/>
              <a:gd name="connsiteY882" fmla="*/ 1047874 h 6858000"/>
              <a:gd name="connsiteX883" fmla="*/ 6931566 w 7467600"/>
              <a:gd name="connsiteY883" fmla="*/ 1062034 h 6858000"/>
              <a:gd name="connsiteX884" fmla="*/ 5790982 w 7467600"/>
              <a:gd name="connsiteY884" fmla="*/ 1561380 h 6858000"/>
              <a:gd name="connsiteX885" fmla="*/ 6188971 w 7467600"/>
              <a:gd name="connsiteY885" fmla="*/ 1755168 h 6858000"/>
              <a:gd name="connsiteX886" fmla="*/ 6202446 w 7467600"/>
              <a:gd name="connsiteY886" fmla="*/ 1752268 h 6858000"/>
              <a:gd name="connsiteX887" fmla="*/ 7179560 w 7467600"/>
              <a:gd name="connsiteY887" fmla="*/ 1467551 h 6858000"/>
              <a:gd name="connsiteX888" fmla="*/ 7158730 w 7467600"/>
              <a:gd name="connsiteY888" fmla="*/ 1507835 h 6858000"/>
              <a:gd name="connsiteX889" fmla="*/ 6326959 w 7467600"/>
              <a:gd name="connsiteY889" fmla="*/ 1817686 h 6858000"/>
              <a:gd name="connsiteX890" fmla="*/ 6537433 w 7467600"/>
              <a:gd name="connsiteY890" fmla="*/ 1907790 h 6858000"/>
              <a:gd name="connsiteX891" fmla="*/ 6550221 w 7467600"/>
              <a:gd name="connsiteY891" fmla="*/ 1910729 h 6858000"/>
              <a:gd name="connsiteX892" fmla="*/ 6964438 w 7467600"/>
              <a:gd name="connsiteY892" fmla="*/ 2209505 h 6858000"/>
              <a:gd name="connsiteX893" fmla="*/ 7367862 w 7467600"/>
              <a:gd name="connsiteY893" fmla="*/ 2806833 h 6858000"/>
              <a:gd name="connsiteX894" fmla="*/ 7364329 w 7467600"/>
              <a:gd name="connsiteY894" fmla="*/ 2826907 h 6858000"/>
              <a:gd name="connsiteX895" fmla="*/ 7290545 w 7467600"/>
              <a:gd name="connsiteY895" fmla="*/ 2850663 h 6858000"/>
              <a:gd name="connsiteX896" fmla="*/ 6472036 w 7467600"/>
              <a:gd name="connsiteY896" fmla="*/ 1959003 h 6858000"/>
              <a:gd name="connsiteX897" fmla="*/ 5792897 w 7467600"/>
              <a:gd name="connsiteY897" fmla="*/ 1647747 h 6858000"/>
              <a:gd name="connsiteX898" fmla="*/ 5842751 w 7467600"/>
              <a:gd name="connsiteY898" fmla="*/ 1816112 h 6858000"/>
              <a:gd name="connsiteX899" fmla="*/ 5847424 w 7467600"/>
              <a:gd name="connsiteY899" fmla="*/ 1815776 h 6858000"/>
              <a:gd name="connsiteX900" fmla="*/ 6399821 w 7467600"/>
              <a:gd name="connsiteY900" fmla="*/ 2344799 h 6858000"/>
              <a:gd name="connsiteX901" fmla="*/ 6323232 w 7467600"/>
              <a:gd name="connsiteY901" fmla="*/ 2389634 h 6858000"/>
              <a:gd name="connsiteX902" fmla="*/ 5942958 w 7467600"/>
              <a:gd name="connsiteY902" fmla="*/ 2077708 h 6858000"/>
              <a:gd name="connsiteX903" fmla="*/ 5921559 w 7467600"/>
              <a:gd name="connsiteY903" fmla="*/ 2378596 h 6858000"/>
              <a:gd name="connsiteX904" fmla="*/ 5817651 w 7467600"/>
              <a:gd name="connsiteY904" fmla="*/ 3023919 h 6858000"/>
              <a:gd name="connsiteX905" fmla="*/ 5729634 w 7467600"/>
              <a:gd name="connsiteY905" fmla="*/ 3051849 h 6858000"/>
              <a:gd name="connsiteX906" fmla="*/ 5611018 w 7467600"/>
              <a:gd name="connsiteY906" fmla="*/ 2316769 h 6858000"/>
              <a:gd name="connsiteX907" fmla="*/ 5687608 w 7467600"/>
              <a:gd name="connsiteY907" fmla="*/ 2039972 h 6858000"/>
              <a:gd name="connsiteX908" fmla="*/ 5657554 w 7467600"/>
              <a:gd name="connsiteY908" fmla="*/ 1576445 h 6858000"/>
              <a:gd name="connsiteX909" fmla="*/ 5150475 w 7467600"/>
              <a:gd name="connsiteY909" fmla="*/ 1274012 h 6858000"/>
              <a:gd name="connsiteX910" fmla="*/ 5349142 w 7467600"/>
              <a:gd name="connsiteY910" fmla="*/ 2204405 h 6858000"/>
              <a:gd name="connsiteX911" fmla="*/ 5262214 w 7467600"/>
              <a:gd name="connsiteY911" fmla="*/ 2233836 h 6858000"/>
              <a:gd name="connsiteX912" fmla="*/ 4981539 w 7467600"/>
              <a:gd name="connsiteY912" fmla="*/ 1542201 h 6858000"/>
              <a:gd name="connsiteX913" fmla="*/ 4958461 w 7467600"/>
              <a:gd name="connsiteY913" fmla="*/ 1136957 h 6858000"/>
              <a:gd name="connsiteX914" fmla="*/ 4655015 w 7467600"/>
              <a:gd name="connsiteY914" fmla="*/ 891426 h 6858000"/>
              <a:gd name="connsiteX915" fmla="*/ 4348002 w 7467600"/>
              <a:gd name="connsiteY915" fmla="*/ 2205895 h 6858000"/>
              <a:gd name="connsiteX916" fmla="*/ 4262250 w 7467600"/>
              <a:gd name="connsiteY916" fmla="*/ 2219972 h 6858000"/>
              <a:gd name="connsiteX917" fmla="*/ 4550611 w 7467600"/>
              <a:gd name="connsiteY917" fmla="*/ 817540 h 6858000"/>
              <a:gd name="connsiteX918" fmla="*/ 4564418 w 7467600"/>
              <a:gd name="connsiteY918" fmla="*/ 808293 h 6858000"/>
              <a:gd name="connsiteX919" fmla="*/ 4266388 w 7467600"/>
              <a:gd name="connsiteY919" fmla="*/ 500083 h 6858000"/>
              <a:gd name="connsiteX920" fmla="*/ 4032842 w 7467600"/>
              <a:gd name="connsiteY920" fmla="*/ 211809 h 6858000"/>
              <a:gd name="connsiteX921" fmla="*/ 3882765 w 7467600"/>
              <a:gd name="connsiteY921" fmla="*/ 0 h 6858000"/>
              <a:gd name="connsiteX922" fmla="*/ 3721337 w 7467600"/>
              <a:gd name="connsiteY922" fmla="*/ 0 h 6858000"/>
              <a:gd name="connsiteX923" fmla="*/ 3797544 w 7467600"/>
              <a:gd name="connsiteY923" fmla="*/ 0 h 6858000"/>
              <a:gd name="connsiteX924" fmla="*/ 3775734 w 7467600"/>
              <a:gd name="connsiteY924" fmla="*/ 95131 h 6858000"/>
              <a:gd name="connsiteX925" fmla="*/ 3724807 w 7467600"/>
              <a:gd name="connsiteY925" fmla="*/ 272257 h 6858000"/>
              <a:gd name="connsiteX926" fmla="*/ 3726844 w 7467600"/>
              <a:gd name="connsiteY926" fmla="*/ 282988 h 6858000"/>
              <a:gd name="connsiteX927" fmla="*/ 3742664 w 7467600"/>
              <a:gd name="connsiteY927" fmla="*/ 279918 h 6858000"/>
              <a:gd name="connsiteX928" fmla="*/ 4103910 w 7467600"/>
              <a:gd name="connsiteY928" fmla="*/ 1161917 h 6858000"/>
              <a:gd name="connsiteX929" fmla="*/ 4020269 w 7467600"/>
              <a:gd name="connsiteY929" fmla="*/ 1200406 h 6858000"/>
              <a:gd name="connsiteX930" fmla="*/ 3674882 w 7467600"/>
              <a:gd name="connsiteY930" fmla="*/ 488524 h 6858000"/>
              <a:gd name="connsiteX931" fmla="*/ 3132682 w 7467600"/>
              <a:gd name="connsiteY931" fmla="*/ 1072284 h 6858000"/>
              <a:gd name="connsiteX932" fmla="*/ 2716346 w 7467600"/>
              <a:gd name="connsiteY932" fmla="*/ 1276376 h 6858000"/>
              <a:gd name="connsiteX933" fmla="*/ 2716772 w 7467600"/>
              <a:gd name="connsiteY933" fmla="*/ 1255462 h 6858000"/>
              <a:gd name="connsiteX934" fmla="*/ 3471096 w 7467600"/>
              <a:gd name="connsiteY934" fmla="*/ 437072 h 6858000"/>
              <a:gd name="connsiteX935" fmla="*/ 3639057 w 7467600"/>
              <a:gd name="connsiteY935" fmla="*/ 286334 h 6858000"/>
              <a:gd name="connsiteX936" fmla="*/ 3640309 w 7467600"/>
              <a:gd name="connsiteY936" fmla="*/ 284664 h 6858000"/>
              <a:gd name="connsiteX937" fmla="*/ 3646022 w 7467600"/>
              <a:gd name="connsiteY937" fmla="*/ 276711 h 6858000"/>
              <a:gd name="connsiteX938" fmla="*/ 3707943 w 7467600"/>
              <a:gd name="connsiteY938" fmla="*/ 65958 h 6858000"/>
              <a:gd name="connsiteX939" fmla="*/ 3721337 w 7467600"/>
              <a:gd name="connsiteY939" fmla="*/ 0 h 6858000"/>
              <a:gd name="connsiteX940" fmla="*/ 2867960 w 7467600"/>
              <a:gd name="connsiteY940" fmla="*/ 0 h 6858000"/>
              <a:gd name="connsiteX941" fmla="*/ 2926351 w 7467600"/>
              <a:gd name="connsiteY941" fmla="*/ 0 h 6858000"/>
              <a:gd name="connsiteX942" fmla="*/ 2902823 w 7467600"/>
              <a:gd name="connsiteY942" fmla="*/ 262929 h 6858000"/>
              <a:gd name="connsiteX943" fmla="*/ 2940663 w 7467600"/>
              <a:gd name="connsiteY943" fmla="*/ 140884 h 6858000"/>
              <a:gd name="connsiteX944" fmla="*/ 2947039 w 7467600"/>
              <a:gd name="connsiteY944" fmla="*/ 122524 h 6858000"/>
              <a:gd name="connsiteX945" fmla="*/ 2984316 w 7467600"/>
              <a:gd name="connsiteY945" fmla="*/ 0 h 6858000"/>
              <a:gd name="connsiteX946" fmla="*/ 3016114 w 7467600"/>
              <a:gd name="connsiteY946" fmla="*/ 0 h 6858000"/>
              <a:gd name="connsiteX947" fmla="*/ 2979949 w 7467600"/>
              <a:gd name="connsiteY947" fmla="*/ 119274 h 6858000"/>
              <a:gd name="connsiteX948" fmla="*/ 3023879 w 7467600"/>
              <a:gd name="connsiteY948" fmla="*/ 0 h 6858000"/>
              <a:gd name="connsiteX949" fmla="*/ 3105400 w 7467600"/>
              <a:gd name="connsiteY949" fmla="*/ 0 h 6858000"/>
              <a:gd name="connsiteX950" fmla="*/ 3094669 w 7467600"/>
              <a:gd name="connsiteY950" fmla="*/ 30308 h 6858000"/>
              <a:gd name="connsiteX951" fmla="*/ 2901945 w 7467600"/>
              <a:gd name="connsiteY951" fmla="*/ 466538 h 6858000"/>
              <a:gd name="connsiteX952" fmla="*/ 2815209 w 7467600"/>
              <a:gd name="connsiteY952" fmla="*/ 497361 h 6858000"/>
              <a:gd name="connsiteX953" fmla="*/ 2844845 w 7467600"/>
              <a:gd name="connsiteY953" fmla="*/ 127638 h 6858000"/>
              <a:gd name="connsiteX954" fmla="*/ 2867960 w 7467600"/>
              <a:gd name="connsiteY954" fmla="*/ 0 h 6858000"/>
              <a:gd name="connsiteX955" fmla="*/ 1057230 w 7467600"/>
              <a:gd name="connsiteY955" fmla="*/ 0 h 6858000"/>
              <a:gd name="connsiteX956" fmla="*/ 1111003 w 7467600"/>
              <a:gd name="connsiteY956" fmla="*/ 0 h 6858000"/>
              <a:gd name="connsiteX957" fmla="*/ 1125553 w 7467600"/>
              <a:gd name="connsiteY957" fmla="*/ 52588 h 6858000"/>
              <a:gd name="connsiteX958" fmla="*/ 1304276 w 7467600"/>
              <a:gd name="connsiteY958" fmla="*/ 476275 h 6858000"/>
              <a:gd name="connsiteX959" fmla="*/ 1492066 w 7467600"/>
              <a:gd name="connsiteY959" fmla="*/ 886333 h 6858000"/>
              <a:gd name="connsiteX960" fmla="*/ 1423698 w 7467600"/>
              <a:gd name="connsiteY960" fmla="*/ 710817 h 6858000"/>
              <a:gd name="connsiteX961" fmla="*/ 1357609 w 7467600"/>
              <a:gd name="connsiteY961" fmla="*/ 532892 h 6858000"/>
              <a:gd name="connsiteX962" fmla="*/ 1309550 w 7467600"/>
              <a:gd name="connsiteY962" fmla="*/ 374031 h 6858000"/>
              <a:gd name="connsiteX963" fmla="*/ 1193673 w 7467600"/>
              <a:gd name="connsiteY963" fmla="*/ 49533 h 6858000"/>
              <a:gd name="connsiteX964" fmla="*/ 1164391 w 7467600"/>
              <a:gd name="connsiteY964" fmla="*/ 0 h 6858000"/>
              <a:gd name="connsiteX965" fmla="*/ 1200666 w 7467600"/>
              <a:gd name="connsiteY965" fmla="*/ 0 h 6858000"/>
              <a:gd name="connsiteX966" fmla="*/ 1223408 w 7467600"/>
              <a:gd name="connsiteY966" fmla="*/ 38996 h 6858000"/>
              <a:gd name="connsiteX967" fmla="*/ 1339635 w 7467600"/>
              <a:gd name="connsiteY967" fmla="*/ 365517 h 6858000"/>
              <a:gd name="connsiteX968" fmla="*/ 1387469 w 7467600"/>
              <a:gd name="connsiteY968" fmla="*/ 523079 h 6858000"/>
              <a:gd name="connsiteX969" fmla="*/ 1452685 w 7467600"/>
              <a:gd name="connsiteY969" fmla="*/ 699806 h 6858000"/>
              <a:gd name="connsiteX970" fmla="*/ 1492092 w 7467600"/>
              <a:gd name="connsiteY970" fmla="*/ 800424 h 6858000"/>
              <a:gd name="connsiteX971" fmla="*/ 1455302 w 7467600"/>
              <a:gd name="connsiteY971" fmla="*/ 632913 h 6858000"/>
              <a:gd name="connsiteX972" fmla="*/ 1222336 w 7467600"/>
              <a:gd name="connsiteY972" fmla="*/ 9480 h 6858000"/>
              <a:gd name="connsiteX973" fmla="*/ 1214634 w 7467600"/>
              <a:gd name="connsiteY973" fmla="*/ 0 h 6858000"/>
              <a:gd name="connsiteX974" fmla="*/ 1289827 w 7467600"/>
              <a:gd name="connsiteY974" fmla="*/ 0 h 6858000"/>
              <a:gd name="connsiteX975" fmla="*/ 1321076 w 7467600"/>
              <a:gd name="connsiteY975" fmla="*/ 59722 h 6858000"/>
              <a:gd name="connsiteX976" fmla="*/ 1512579 w 7467600"/>
              <a:gd name="connsiteY976" fmla="*/ 626441 h 6858000"/>
              <a:gd name="connsiteX977" fmla="*/ 1506076 w 7467600"/>
              <a:gd name="connsiteY977" fmla="*/ 1089289 h 6858000"/>
              <a:gd name="connsiteX978" fmla="*/ 1486346 w 7467600"/>
              <a:gd name="connsiteY978" fmla="*/ 1079919 h 6858000"/>
              <a:gd name="connsiteX979" fmla="*/ 1070511 w 7467600"/>
              <a:gd name="connsiteY979" fmla="*/ 48609 h 6858000"/>
              <a:gd name="connsiteX980" fmla="*/ 1057230 w 7467600"/>
              <a:gd name="connsiteY980" fmla="*/ 0 h 6858000"/>
              <a:gd name="connsiteX981" fmla="*/ 43151 w 7467600"/>
              <a:gd name="connsiteY981" fmla="*/ 0 h 6858000"/>
              <a:gd name="connsiteX982" fmla="*/ 95283 w 7467600"/>
              <a:gd name="connsiteY982" fmla="*/ 0 h 6858000"/>
              <a:gd name="connsiteX983" fmla="*/ 300708 w 7467600"/>
              <a:gd name="connsiteY983" fmla="*/ 154571 h 6858000"/>
              <a:gd name="connsiteX984" fmla="*/ 530414 w 7467600"/>
              <a:gd name="connsiteY984" fmla="*/ 354673 h 6858000"/>
              <a:gd name="connsiteX985" fmla="*/ 333785 w 7467600"/>
              <a:gd name="connsiteY985" fmla="*/ 161564 h 6858000"/>
              <a:gd name="connsiteX986" fmla="*/ 147005 w 7467600"/>
              <a:gd name="connsiteY986" fmla="*/ 0 h 6858000"/>
              <a:gd name="connsiteX987" fmla="*/ 272509 w 7467600"/>
              <a:gd name="connsiteY987" fmla="*/ 0 h 6858000"/>
              <a:gd name="connsiteX988" fmla="*/ 326276 w 7467600"/>
              <a:gd name="connsiteY988" fmla="*/ 45847 h 6858000"/>
              <a:gd name="connsiteX989" fmla="*/ 823759 w 7467600"/>
              <a:gd name="connsiteY989" fmla="*/ 574145 h 6858000"/>
              <a:gd name="connsiteX990" fmla="*/ 811254 w 7467600"/>
              <a:gd name="connsiteY990" fmla="*/ 665546 h 6858000"/>
              <a:gd name="connsiteX991" fmla="*/ 154042 w 7467600"/>
              <a:gd name="connsiteY991" fmla="*/ 261522 h 6858000"/>
              <a:gd name="connsiteX992" fmla="*/ 13550 w 7467600"/>
              <a:gd name="connsiteY992" fmla="*/ 158423 h 6858000"/>
              <a:gd name="connsiteX993" fmla="*/ 0 w 7467600"/>
              <a:gd name="connsiteY993" fmla="*/ 146618 h 6858000"/>
              <a:gd name="connsiteX994" fmla="*/ 0 w 7467600"/>
              <a:gd name="connsiteY994" fmla="*/ 59161 h 6858000"/>
              <a:gd name="connsiteX995" fmla="*/ 45427 w 7467600"/>
              <a:gd name="connsiteY995" fmla="*/ 101078 h 6858000"/>
              <a:gd name="connsiteX996" fmla="*/ 630103 w 7467600"/>
              <a:gd name="connsiteY996" fmla="*/ 485885 h 6858000"/>
              <a:gd name="connsiteX997" fmla="*/ 532040 w 7467600"/>
              <a:gd name="connsiteY997" fmla="*/ 399359 h 6858000"/>
              <a:gd name="connsiteX998" fmla="*/ 517618 w 7467600"/>
              <a:gd name="connsiteY998" fmla="*/ 385726 h 6858000"/>
              <a:gd name="connsiteX999" fmla="*/ 285074 w 7467600"/>
              <a:gd name="connsiteY999" fmla="*/ 182755 h 6858000"/>
              <a:gd name="connsiteX1000" fmla="*/ 43151 w 7467600"/>
              <a:gd name="connsiteY100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7368569 w 7467600"/>
              <a:gd name="connsiteY143" fmla="*/ 5270182 h 6858000"/>
              <a:gd name="connsiteX144" fmla="*/ 1903353 w 7467600"/>
              <a:gd name="connsiteY144" fmla="*/ 5044827 h 6858000"/>
              <a:gd name="connsiteX145" fmla="*/ 1936931 w 7467600"/>
              <a:gd name="connsiteY145" fmla="*/ 5093954 h 6858000"/>
              <a:gd name="connsiteX146" fmla="*/ 2195868 w 7467600"/>
              <a:gd name="connsiteY146" fmla="*/ 5396574 h 6858000"/>
              <a:gd name="connsiteX147" fmla="*/ 2088852 w 7467600"/>
              <a:gd name="connsiteY147" fmla="*/ 5166123 h 6858000"/>
              <a:gd name="connsiteX148" fmla="*/ 1958241 w 7467600"/>
              <a:gd name="connsiteY148" fmla="*/ 5067955 h 6858000"/>
              <a:gd name="connsiteX149" fmla="*/ 1903353 w 7467600"/>
              <a:gd name="connsiteY149" fmla="*/ 5044827 h 6858000"/>
              <a:gd name="connsiteX150" fmla="*/ 1979378 w 7467600"/>
              <a:gd name="connsiteY150" fmla="*/ 4769504 h 6858000"/>
              <a:gd name="connsiteX151" fmla="*/ 2882120 w 7467600"/>
              <a:gd name="connsiteY151" fmla="*/ 5064547 h 6858000"/>
              <a:gd name="connsiteX152" fmla="*/ 2793103 w 7467600"/>
              <a:gd name="connsiteY152" fmla="*/ 5039699 h 6858000"/>
              <a:gd name="connsiteX153" fmla="*/ 2770041 w 7467600"/>
              <a:gd name="connsiteY153" fmla="*/ 5033634 h 6858000"/>
              <a:gd name="connsiteX154" fmla="*/ 1979378 w 7467600"/>
              <a:gd name="connsiteY154" fmla="*/ 4769504 h 6858000"/>
              <a:gd name="connsiteX155" fmla="*/ 1927410 w 7467600"/>
              <a:gd name="connsiteY155" fmla="*/ 4716164 h 6858000"/>
              <a:gd name="connsiteX156" fmla="*/ 1959587 w 7467600"/>
              <a:gd name="connsiteY156" fmla="*/ 4728849 h 6858000"/>
              <a:gd name="connsiteX157" fmla="*/ 2777707 w 7467600"/>
              <a:gd name="connsiteY157" fmla="*/ 5003991 h 6858000"/>
              <a:gd name="connsiteX158" fmla="*/ 2800768 w 7467600"/>
              <a:gd name="connsiteY158" fmla="*/ 5010056 h 6858000"/>
              <a:gd name="connsiteX159" fmla="*/ 2879408 w 7467600"/>
              <a:gd name="connsiteY159" fmla="*/ 5031590 h 6858000"/>
              <a:gd name="connsiteX160" fmla="*/ 2862295 w 7467600"/>
              <a:gd name="connsiteY160" fmla="*/ 5022958 h 6858000"/>
              <a:gd name="connsiteX161" fmla="*/ 2813343 w 7467600"/>
              <a:gd name="connsiteY161" fmla="*/ 4998369 h 6858000"/>
              <a:gd name="connsiteX162" fmla="*/ 2646245 w 7467600"/>
              <a:gd name="connsiteY162" fmla="*/ 4930999 h 6858000"/>
              <a:gd name="connsiteX163" fmla="*/ 1999243 w 7467600"/>
              <a:gd name="connsiteY163" fmla="*/ 4730524 h 6858000"/>
              <a:gd name="connsiteX164" fmla="*/ 1979527 w 7467600"/>
              <a:gd name="connsiteY164" fmla="*/ 4726651 h 6858000"/>
              <a:gd name="connsiteX165" fmla="*/ 1927410 w 7467600"/>
              <a:gd name="connsiteY165" fmla="*/ 4716164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310106 w 7467600"/>
              <a:gd name="connsiteY195" fmla="*/ 3943217 h 6858000"/>
              <a:gd name="connsiteX196" fmla="*/ 1423113 w 7467600"/>
              <a:gd name="connsiteY196" fmla="*/ 3874565 h 6858000"/>
              <a:gd name="connsiteX197" fmla="*/ 1260565 w 7467600"/>
              <a:gd name="connsiteY197" fmla="*/ 4031982 h 6858000"/>
              <a:gd name="connsiteX198" fmla="*/ 901900 w 7467600"/>
              <a:gd name="connsiteY198" fmla="*/ 4421236 h 6858000"/>
              <a:gd name="connsiteX199" fmla="*/ 845044 w 7467600"/>
              <a:gd name="connsiteY199" fmla="*/ 4502436 h 6858000"/>
              <a:gd name="connsiteX200" fmla="*/ 685926 w 7467600"/>
              <a:gd name="connsiteY200" fmla="*/ 4703069 h 6858000"/>
              <a:gd name="connsiteX201" fmla="*/ 684248 w 7467600"/>
              <a:gd name="connsiteY201" fmla="*/ 4706721 h 6858000"/>
              <a:gd name="connsiteX202" fmla="*/ 1423113 w 7467600"/>
              <a:gd name="connsiteY202" fmla="*/ 3874565 h 6858000"/>
              <a:gd name="connsiteX203" fmla="*/ 3316479 w 7467600"/>
              <a:gd name="connsiteY203" fmla="*/ 3872136 h 6858000"/>
              <a:gd name="connsiteX204" fmla="*/ 3546806 w 7467600"/>
              <a:gd name="connsiteY204" fmla="*/ 4356139 h 6858000"/>
              <a:gd name="connsiteX205" fmla="*/ 3364433 w 7467600"/>
              <a:gd name="connsiteY205" fmla="*/ 3953121 h 6858000"/>
              <a:gd name="connsiteX206" fmla="*/ 3316479 w 7467600"/>
              <a:gd name="connsiteY206" fmla="*/ 3872136 h 6858000"/>
              <a:gd name="connsiteX207" fmla="*/ 3291335 w 7467600"/>
              <a:gd name="connsiteY207" fmla="*/ 3767420 h 6858000"/>
              <a:gd name="connsiteX208" fmla="*/ 3390805 w 7467600"/>
              <a:gd name="connsiteY208" fmla="*/ 3937163 h 6858000"/>
              <a:gd name="connsiteX209" fmla="*/ 3579062 w 7467600"/>
              <a:gd name="connsiteY209" fmla="*/ 4359040 h 6858000"/>
              <a:gd name="connsiteX210" fmla="*/ 3467355 w 7467600"/>
              <a:gd name="connsiteY210" fmla="*/ 3988130 h 6858000"/>
              <a:gd name="connsiteX211" fmla="*/ 3310753 w 7467600"/>
              <a:gd name="connsiteY211" fmla="*/ 3787140 h 6858000"/>
              <a:gd name="connsiteX212" fmla="*/ 3291335 w 7467600"/>
              <a:gd name="connsiteY212" fmla="*/ 3767420 h 6858000"/>
              <a:gd name="connsiteX213" fmla="*/ 1635889 w 7467600"/>
              <a:gd name="connsiteY213" fmla="*/ 3709494 h 6858000"/>
              <a:gd name="connsiteX214" fmla="*/ 1634800 w 7467600"/>
              <a:gd name="connsiteY214" fmla="*/ 3731111 h 6858000"/>
              <a:gd name="connsiteX215" fmla="*/ 1635889 w 7467600"/>
              <a:gd name="connsiteY215" fmla="*/ 3709494 h 6858000"/>
              <a:gd name="connsiteX216" fmla="*/ 1510397 w 7467600"/>
              <a:gd name="connsiteY216" fmla="*/ 3684705 h 6858000"/>
              <a:gd name="connsiteX217" fmla="*/ 1146550 w 7467600"/>
              <a:gd name="connsiteY217" fmla="*/ 3802012 h 6858000"/>
              <a:gd name="connsiteX218" fmla="*/ 698834 w 7467600"/>
              <a:gd name="connsiteY218" fmla="*/ 3952272 h 6858000"/>
              <a:gd name="connsiteX219" fmla="*/ 34256 w 7467600"/>
              <a:gd name="connsiteY219" fmla="*/ 4347603 h 6858000"/>
              <a:gd name="connsiteX220" fmla="*/ 527241 w 7467600"/>
              <a:gd name="connsiteY220" fmla="*/ 4065078 h 6858000"/>
              <a:gd name="connsiteX221" fmla="*/ 1510397 w 7467600"/>
              <a:gd name="connsiteY221" fmla="*/ 3684705 h 6858000"/>
              <a:gd name="connsiteX222" fmla="*/ 1313114 w 7467600"/>
              <a:gd name="connsiteY222" fmla="*/ 3655216 h 6858000"/>
              <a:gd name="connsiteX223" fmla="*/ 1109304 w 7467600"/>
              <a:gd name="connsiteY223" fmla="*/ 3669030 h 6858000"/>
              <a:gd name="connsiteX224" fmla="*/ 8129 w 7467600"/>
              <a:gd name="connsiteY224" fmla="*/ 4330519 h 6858000"/>
              <a:gd name="connsiteX225" fmla="*/ 687572 w 7467600"/>
              <a:gd name="connsiteY225" fmla="*/ 3925629 h 6858000"/>
              <a:gd name="connsiteX226" fmla="*/ 1138365 w 7467600"/>
              <a:gd name="connsiteY226" fmla="*/ 3774515 h 6858000"/>
              <a:gd name="connsiteX227" fmla="*/ 1505579 w 7467600"/>
              <a:gd name="connsiteY227" fmla="*/ 3655526 h 6858000"/>
              <a:gd name="connsiteX228" fmla="*/ 1313114 w 7467600"/>
              <a:gd name="connsiteY228" fmla="*/ 3655216 h 6858000"/>
              <a:gd name="connsiteX229" fmla="*/ 3655073 w 7467600"/>
              <a:gd name="connsiteY229" fmla="*/ 3650884 h 6858000"/>
              <a:gd name="connsiteX230" fmla="*/ 3989938 w 7467600"/>
              <a:gd name="connsiteY230" fmla="*/ 3991685 h 6858000"/>
              <a:gd name="connsiteX231" fmla="*/ 4393907 w 7467600"/>
              <a:gd name="connsiteY231" fmla="*/ 4261258 h 6858000"/>
              <a:gd name="connsiteX232" fmla="*/ 4648051 w 7467600"/>
              <a:gd name="connsiteY232" fmla="*/ 4374051 h 6858000"/>
              <a:gd name="connsiteX233" fmla="*/ 4383389 w 7467600"/>
              <a:gd name="connsiteY233" fmla="*/ 4184369 h 6858000"/>
              <a:gd name="connsiteX234" fmla="*/ 4165508 w 7467600"/>
              <a:gd name="connsiteY234" fmla="*/ 4035196 h 6858000"/>
              <a:gd name="connsiteX235" fmla="*/ 4068162 w 7467600"/>
              <a:gd name="connsiteY235" fmla="*/ 3953394 h 6858000"/>
              <a:gd name="connsiteX236" fmla="*/ 3981416 w 7467600"/>
              <a:gd name="connsiteY236" fmla="*/ 3880482 h 6858000"/>
              <a:gd name="connsiteX237" fmla="*/ 3800147 w 7467600"/>
              <a:gd name="connsiteY237" fmla="*/ 3749872 h 6858000"/>
              <a:gd name="connsiteX238" fmla="*/ 3655073 w 7467600"/>
              <a:gd name="connsiteY238" fmla="*/ 3650884 h 6858000"/>
              <a:gd name="connsiteX239" fmla="*/ 3670252 w 7467600"/>
              <a:gd name="connsiteY239" fmla="*/ 3622798 h 6858000"/>
              <a:gd name="connsiteX240" fmla="*/ 3817258 w 7467600"/>
              <a:gd name="connsiteY240" fmla="*/ 3723577 h 6858000"/>
              <a:gd name="connsiteX241" fmla="*/ 4000461 w 7467600"/>
              <a:gd name="connsiteY241" fmla="*/ 3855966 h 6858000"/>
              <a:gd name="connsiteX242" fmla="*/ 4088180 w 7467600"/>
              <a:gd name="connsiteY242" fmla="*/ 3929774 h 6858000"/>
              <a:gd name="connsiteX243" fmla="*/ 4184555 w 7467600"/>
              <a:gd name="connsiteY243" fmla="*/ 4010683 h 6858000"/>
              <a:gd name="connsiteX244" fmla="*/ 4399563 w 7467600"/>
              <a:gd name="connsiteY244" fmla="*/ 4158106 h 6858000"/>
              <a:gd name="connsiteX245" fmla="*/ 4684469 w 7467600"/>
              <a:gd name="connsiteY245" fmla="*/ 4364680 h 6858000"/>
              <a:gd name="connsiteX246" fmla="*/ 4690271 w 7467600"/>
              <a:gd name="connsiteY246" fmla="*/ 4370034 h 6858000"/>
              <a:gd name="connsiteX247" fmla="*/ 4136093 w 7467600"/>
              <a:gd name="connsiteY247" fmla="*/ 3858466 h 6858000"/>
              <a:gd name="connsiteX248" fmla="*/ 3670252 w 7467600"/>
              <a:gd name="connsiteY248" fmla="*/ 3622798 h 6858000"/>
              <a:gd name="connsiteX249" fmla="*/ 4440129 w 7467600"/>
              <a:gd name="connsiteY249" fmla="*/ 3448571 h 6858000"/>
              <a:gd name="connsiteX250" fmla="*/ 4856525 w 7467600"/>
              <a:gd name="connsiteY250" fmla="*/ 3915351 h 6858000"/>
              <a:gd name="connsiteX251" fmla="*/ 5059055 w 7467600"/>
              <a:gd name="connsiteY251" fmla="*/ 4108918 h 6858000"/>
              <a:gd name="connsiteX252" fmla="*/ 5290070 w 7467600"/>
              <a:gd name="connsiteY252" fmla="*/ 4263619 h 6858000"/>
              <a:gd name="connsiteX253" fmla="*/ 4834991 w 7467600"/>
              <a:gd name="connsiteY253" fmla="*/ 3830985 h 6858000"/>
              <a:gd name="connsiteX254" fmla="*/ 4440129 w 7467600"/>
              <a:gd name="connsiteY254" fmla="*/ 3448571 h 6858000"/>
              <a:gd name="connsiteX255" fmla="*/ 4441737 w 7467600"/>
              <a:gd name="connsiteY255" fmla="*/ 3399734 h 6858000"/>
              <a:gd name="connsiteX256" fmla="*/ 4431236 w 7467600"/>
              <a:gd name="connsiteY256" fmla="*/ 3400954 h 6858000"/>
              <a:gd name="connsiteX257" fmla="*/ 4557150 w 7467600"/>
              <a:gd name="connsiteY257" fmla="*/ 3510023 h 6858000"/>
              <a:gd name="connsiteX258" fmla="*/ 4856936 w 7467600"/>
              <a:gd name="connsiteY258" fmla="*/ 3809146 h 6858000"/>
              <a:gd name="connsiteX259" fmla="*/ 5111996 w 7467600"/>
              <a:gd name="connsiteY259" fmla="*/ 4065759 h 6858000"/>
              <a:gd name="connsiteX260" fmla="*/ 5388878 w 7467600"/>
              <a:gd name="connsiteY260" fmla="*/ 4300185 h 6858000"/>
              <a:gd name="connsiteX261" fmla="*/ 5425556 w 7467600"/>
              <a:gd name="connsiteY261" fmla="*/ 4308967 h 6858000"/>
              <a:gd name="connsiteX262" fmla="*/ 4943646 w 7467600"/>
              <a:gd name="connsiteY262" fmla="*/ 3822916 h 6858000"/>
              <a:gd name="connsiteX263" fmla="*/ 4594837 w 7467600"/>
              <a:gd name="connsiteY263" fmla="*/ 3532274 h 6858000"/>
              <a:gd name="connsiteX264" fmla="*/ 4441737 w 7467600"/>
              <a:gd name="connsiteY264" fmla="*/ 3399734 h 6858000"/>
              <a:gd name="connsiteX265" fmla="*/ 5425834 w 7467600"/>
              <a:gd name="connsiteY265" fmla="*/ 3162785 h 6858000"/>
              <a:gd name="connsiteX266" fmla="*/ 5401644 w 7467600"/>
              <a:gd name="connsiteY266" fmla="*/ 3617847 h 6858000"/>
              <a:gd name="connsiteX267" fmla="*/ 5467256 w 7467600"/>
              <a:gd name="connsiteY267" fmla="*/ 4175494 h 6858000"/>
              <a:gd name="connsiteX268" fmla="*/ 5448069 w 7467600"/>
              <a:gd name="connsiteY268" fmla="*/ 3567554 h 6858000"/>
              <a:gd name="connsiteX269" fmla="*/ 5425834 w 7467600"/>
              <a:gd name="connsiteY269" fmla="*/ 3162785 h 6858000"/>
              <a:gd name="connsiteX270" fmla="*/ 1318687 w 7467600"/>
              <a:gd name="connsiteY270" fmla="*/ 3113840 h 6858000"/>
              <a:gd name="connsiteX271" fmla="*/ 1066793 w 7467600"/>
              <a:gd name="connsiteY271" fmla="*/ 3212171 h 6858000"/>
              <a:gd name="connsiteX272" fmla="*/ 993319 w 7467600"/>
              <a:gd name="connsiteY272" fmla="*/ 3247648 h 6858000"/>
              <a:gd name="connsiteX273" fmla="*/ 853081 w 7467600"/>
              <a:gd name="connsiteY273" fmla="*/ 3312410 h 6858000"/>
              <a:gd name="connsiteX274" fmla="*/ 805957 w 7467600"/>
              <a:gd name="connsiteY274" fmla="*/ 3330443 h 6858000"/>
              <a:gd name="connsiteX275" fmla="*/ 1318687 w 7467600"/>
              <a:gd name="connsiteY275" fmla="*/ 3113840 h 6858000"/>
              <a:gd name="connsiteX276" fmla="*/ 5453702 w 7467600"/>
              <a:gd name="connsiteY276" fmla="*/ 3090882 h 6858000"/>
              <a:gd name="connsiteX277" fmla="*/ 5480135 w 7467600"/>
              <a:gd name="connsiteY277" fmla="*/ 3565802 h 6858000"/>
              <a:gd name="connsiteX278" fmla="*/ 5499023 w 7467600"/>
              <a:gd name="connsiteY278" fmla="*/ 4166310 h 6858000"/>
              <a:gd name="connsiteX279" fmla="*/ 5547022 w 7467600"/>
              <a:gd name="connsiteY279" fmla="*/ 3607838 h 6858000"/>
              <a:gd name="connsiteX280" fmla="*/ 5515964 w 7467600"/>
              <a:gd name="connsiteY280" fmla="*/ 3378541 h 6858000"/>
              <a:gd name="connsiteX281" fmla="*/ 5453702 w 7467600"/>
              <a:gd name="connsiteY281" fmla="*/ 3090882 h 6858000"/>
              <a:gd name="connsiteX282" fmla="*/ 1238695 w 7467600"/>
              <a:gd name="connsiteY282" fmla="*/ 3076820 h 6858000"/>
              <a:gd name="connsiteX283" fmla="*/ 716371 w 7467600"/>
              <a:gd name="connsiteY283" fmla="*/ 3293249 h 6858000"/>
              <a:gd name="connsiteX284" fmla="*/ 579522 w 7467600"/>
              <a:gd name="connsiteY284" fmla="*/ 3371759 h 6858000"/>
              <a:gd name="connsiteX285" fmla="*/ 600288 w 7467600"/>
              <a:gd name="connsiteY285" fmla="*/ 3365555 h 6858000"/>
              <a:gd name="connsiteX286" fmla="*/ 840692 w 7467600"/>
              <a:gd name="connsiteY286" fmla="*/ 3284921 h 6858000"/>
              <a:gd name="connsiteX287" fmla="*/ 979248 w 7467600"/>
              <a:gd name="connsiteY287" fmla="*/ 3221003 h 6858000"/>
              <a:gd name="connsiteX288" fmla="*/ 1053282 w 7467600"/>
              <a:gd name="connsiteY288" fmla="*/ 3185247 h 6858000"/>
              <a:gd name="connsiteX289" fmla="*/ 1320603 w 7467600"/>
              <a:gd name="connsiteY289" fmla="*/ 3081281 h 6858000"/>
              <a:gd name="connsiteX290" fmla="*/ 1238695 w 7467600"/>
              <a:gd name="connsiteY290" fmla="*/ 3076820 h 6858000"/>
              <a:gd name="connsiteX291" fmla="*/ 5425627 w 7467600"/>
              <a:gd name="connsiteY291" fmla="*/ 2954192 h 6858000"/>
              <a:gd name="connsiteX292" fmla="*/ 5470770 w 7467600"/>
              <a:gd name="connsiteY292" fmla="*/ 3005435 h 6858000"/>
              <a:gd name="connsiteX293" fmla="*/ 5519779 w 7467600"/>
              <a:gd name="connsiteY293" fmla="*/ 4359223 h 6858000"/>
              <a:gd name="connsiteX294" fmla="*/ 5520293 w 7467600"/>
              <a:gd name="connsiteY294" fmla="*/ 4360602 h 6858000"/>
              <a:gd name="connsiteX295" fmla="*/ 5767221 w 7467600"/>
              <a:gd name="connsiteY295" fmla="*/ 4665564 h 6858000"/>
              <a:gd name="connsiteX296" fmla="*/ 6937169 w 7467600"/>
              <a:gd name="connsiteY296" fmla="*/ 4815941 h 6858000"/>
              <a:gd name="connsiteX297" fmla="*/ 6953922 w 7467600"/>
              <a:gd name="connsiteY297" fmla="*/ 4890068 h 6858000"/>
              <a:gd name="connsiteX298" fmla="*/ 6071359 w 7467600"/>
              <a:gd name="connsiteY298" fmla="*/ 4770770 h 6858000"/>
              <a:gd name="connsiteX299" fmla="*/ 6038839 w 7467600"/>
              <a:gd name="connsiteY299" fmla="*/ 4764474 h 6858000"/>
              <a:gd name="connsiteX300" fmla="*/ 6038706 w 7467600"/>
              <a:gd name="connsiteY300" fmla="*/ 4763847 h 6858000"/>
              <a:gd name="connsiteX301" fmla="*/ 6037784 w 7467600"/>
              <a:gd name="connsiteY301" fmla="*/ 4764270 h 6858000"/>
              <a:gd name="connsiteX302" fmla="*/ 6038839 w 7467600"/>
              <a:gd name="connsiteY302" fmla="*/ 4764474 h 6858000"/>
              <a:gd name="connsiteX303" fmla="*/ 6040338 w 7467600"/>
              <a:gd name="connsiteY303" fmla="*/ 4771418 h 6858000"/>
              <a:gd name="connsiteX304" fmla="*/ 6024488 w 7467600"/>
              <a:gd name="connsiteY304" fmla="*/ 4809903 h 6858000"/>
              <a:gd name="connsiteX305" fmla="*/ 5599771 w 7467600"/>
              <a:gd name="connsiteY305" fmla="*/ 5509652 h 6858000"/>
              <a:gd name="connsiteX306" fmla="*/ 5548843 w 7467600"/>
              <a:gd name="connsiteY306" fmla="*/ 5563845 h 6858000"/>
              <a:gd name="connsiteX307" fmla="*/ 5940952 w 7467600"/>
              <a:gd name="connsiteY307" fmla="*/ 6250028 h 6858000"/>
              <a:gd name="connsiteX308" fmla="*/ 6043441 w 7467600"/>
              <a:gd name="connsiteY308" fmla="*/ 6665847 h 6858000"/>
              <a:gd name="connsiteX309" fmla="*/ 6093432 w 7467600"/>
              <a:gd name="connsiteY309" fmla="*/ 6858000 h 6858000"/>
              <a:gd name="connsiteX310" fmla="*/ 6034344 w 7467600"/>
              <a:gd name="connsiteY310" fmla="*/ 6858000 h 6858000"/>
              <a:gd name="connsiteX311" fmla="*/ 6026679 w 7467600"/>
              <a:gd name="connsiteY311" fmla="*/ 6836959 h 6858000"/>
              <a:gd name="connsiteX312" fmla="*/ 5800441 w 7467600"/>
              <a:gd name="connsiteY312" fmla="*/ 6335286 h 6858000"/>
              <a:gd name="connsiteX313" fmla="*/ 5526562 w 7467600"/>
              <a:gd name="connsiteY313" fmla="*/ 5705388 h 6858000"/>
              <a:gd name="connsiteX314" fmla="*/ 5519640 w 7467600"/>
              <a:gd name="connsiteY314" fmla="*/ 5683774 h 6858000"/>
              <a:gd name="connsiteX315" fmla="*/ 5844559 w 7467600"/>
              <a:gd name="connsiteY315" fmla="*/ 6553349 h 6858000"/>
              <a:gd name="connsiteX316" fmla="*/ 5975994 w 7467600"/>
              <a:gd name="connsiteY316" fmla="*/ 6858000 h 6858000"/>
              <a:gd name="connsiteX317" fmla="*/ 5898547 w 7467600"/>
              <a:gd name="connsiteY317" fmla="*/ 6858000 h 6858000"/>
              <a:gd name="connsiteX318" fmla="*/ 5682041 w 7467600"/>
              <a:gd name="connsiteY318" fmla="*/ 6355860 h 6858000"/>
              <a:gd name="connsiteX319" fmla="*/ 5461758 w 7467600"/>
              <a:gd name="connsiteY319" fmla="*/ 5820220 h 6858000"/>
              <a:gd name="connsiteX320" fmla="*/ 5237282 w 7467600"/>
              <a:gd name="connsiteY320" fmla="*/ 6579086 h 6858000"/>
              <a:gd name="connsiteX321" fmla="*/ 5115009 w 7467600"/>
              <a:gd name="connsiteY321" fmla="*/ 6858000 h 6858000"/>
              <a:gd name="connsiteX322" fmla="*/ 5028074 w 7467600"/>
              <a:gd name="connsiteY322" fmla="*/ 6858000 h 6858000"/>
              <a:gd name="connsiteX323" fmla="*/ 5079508 w 7467600"/>
              <a:gd name="connsiteY323" fmla="*/ 6749074 h 6858000"/>
              <a:gd name="connsiteX324" fmla="*/ 5371846 w 7467600"/>
              <a:gd name="connsiteY324" fmla="*/ 5924413 h 6858000"/>
              <a:gd name="connsiteX325" fmla="*/ 5270512 w 7467600"/>
              <a:gd name="connsiteY325" fmla="*/ 6138975 h 6858000"/>
              <a:gd name="connsiteX326" fmla="*/ 5062409 w 7467600"/>
              <a:gd name="connsiteY326" fmla="*/ 6653544 h 6858000"/>
              <a:gd name="connsiteX327" fmla="*/ 5036628 w 7467600"/>
              <a:gd name="connsiteY327" fmla="*/ 6754247 h 6858000"/>
              <a:gd name="connsiteX328" fmla="*/ 5009112 w 7467600"/>
              <a:gd name="connsiteY328" fmla="*/ 6858000 h 6858000"/>
              <a:gd name="connsiteX329" fmla="*/ 4976679 w 7467600"/>
              <a:gd name="connsiteY329" fmla="*/ 6858000 h 6858000"/>
              <a:gd name="connsiteX330" fmla="*/ 5006537 w 7467600"/>
              <a:gd name="connsiteY330" fmla="*/ 6747068 h 6858000"/>
              <a:gd name="connsiteX331" fmla="*/ 5032723 w 7467600"/>
              <a:gd name="connsiteY331" fmla="*/ 6644957 h 6858000"/>
              <a:gd name="connsiteX332" fmla="*/ 5242949 w 7467600"/>
              <a:gd name="connsiteY332" fmla="*/ 6125175 h 6858000"/>
              <a:gd name="connsiteX333" fmla="*/ 5286321 w 7467600"/>
              <a:gd name="connsiteY333" fmla="*/ 6033555 h 6858000"/>
              <a:gd name="connsiteX334" fmla="*/ 5008210 w 7467600"/>
              <a:gd name="connsiteY334" fmla="*/ 6649194 h 6858000"/>
              <a:gd name="connsiteX335" fmla="*/ 4986321 w 7467600"/>
              <a:gd name="connsiteY335" fmla="*/ 6765687 h 6858000"/>
              <a:gd name="connsiteX336" fmla="*/ 4973474 w 7467600"/>
              <a:gd name="connsiteY336" fmla="*/ 6858000 h 6858000"/>
              <a:gd name="connsiteX337" fmla="*/ 4907178 w 7467600"/>
              <a:gd name="connsiteY337" fmla="*/ 6858000 h 6858000"/>
              <a:gd name="connsiteX338" fmla="*/ 4910810 w 7467600"/>
              <a:gd name="connsiteY338" fmla="*/ 6829660 h 6858000"/>
              <a:gd name="connsiteX339" fmla="*/ 4987461 w 7467600"/>
              <a:gd name="connsiteY339" fmla="*/ 6432994 h 6858000"/>
              <a:gd name="connsiteX340" fmla="*/ 5179262 w 7467600"/>
              <a:gd name="connsiteY340" fmla="*/ 6035044 h 6858000"/>
              <a:gd name="connsiteX341" fmla="*/ 4689678 w 7467600"/>
              <a:gd name="connsiteY341" fmla="*/ 6440241 h 6858000"/>
              <a:gd name="connsiteX342" fmla="*/ 4477543 w 7467600"/>
              <a:gd name="connsiteY342" fmla="*/ 6674836 h 6858000"/>
              <a:gd name="connsiteX343" fmla="*/ 4329957 w 7467600"/>
              <a:gd name="connsiteY343" fmla="*/ 6858000 h 6858000"/>
              <a:gd name="connsiteX344" fmla="*/ 4218595 w 7467600"/>
              <a:gd name="connsiteY344" fmla="*/ 6858000 h 6858000"/>
              <a:gd name="connsiteX345" fmla="*/ 4368888 w 7467600"/>
              <a:gd name="connsiteY345" fmla="*/ 6668412 h 6858000"/>
              <a:gd name="connsiteX346" fmla="*/ 4563091 w 7467600"/>
              <a:gd name="connsiteY346" fmla="*/ 6442508 h 6858000"/>
              <a:gd name="connsiteX347" fmla="*/ 5387324 w 7467600"/>
              <a:gd name="connsiteY347" fmla="*/ 5705830 h 6858000"/>
              <a:gd name="connsiteX348" fmla="*/ 5073620 w 7467600"/>
              <a:gd name="connsiteY348" fmla="*/ 5955437 h 6858000"/>
              <a:gd name="connsiteX349" fmla="*/ 4689789 w 7467600"/>
              <a:gd name="connsiteY349" fmla="*/ 6268382 h 6858000"/>
              <a:gd name="connsiteX350" fmla="*/ 4418722 w 7467600"/>
              <a:gd name="connsiteY350" fmla="*/ 6570886 h 6858000"/>
              <a:gd name="connsiteX351" fmla="*/ 4214944 w 7467600"/>
              <a:gd name="connsiteY351" fmla="*/ 6858000 h 6858000"/>
              <a:gd name="connsiteX352" fmla="*/ 4177898 w 7467600"/>
              <a:gd name="connsiteY352" fmla="*/ 6858000 h 6858000"/>
              <a:gd name="connsiteX353" fmla="*/ 4391597 w 7467600"/>
              <a:gd name="connsiteY353" fmla="*/ 6556370 h 6858000"/>
              <a:gd name="connsiteX354" fmla="*/ 4668889 w 7467600"/>
              <a:gd name="connsiteY354" fmla="*/ 6246399 h 6858000"/>
              <a:gd name="connsiteX355" fmla="*/ 5055427 w 7467600"/>
              <a:gd name="connsiteY355" fmla="*/ 5931476 h 6858000"/>
              <a:gd name="connsiteX356" fmla="*/ 5371814 w 7467600"/>
              <a:gd name="connsiteY356" fmla="*/ 5678975 h 6858000"/>
              <a:gd name="connsiteX357" fmla="*/ 4987918 w 7467600"/>
              <a:gd name="connsiteY357" fmla="*/ 5838701 h 6858000"/>
              <a:gd name="connsiteX358" fmla="*/ 4317146 w 7467600"/>
              <a:gd name="connsiteY358" fmla="*/ 6587716 h 6858000"/>
              <a:gd name="connsiteX359" fmla="*/ 4171627 w 7467600"/>
              <a:gd name="connsiteY359" fmla="*/ 6858000 h 6858000"/>
              <a:gd name="connsiteX360" fmla="*/ 4081585 w 7467600"/>
              <a:gd name="connsiteY360" fmla="*/ 6858000 h 6858000"/>
              <a:gd name="connsiteX361" fmla="*/ 4238603 w 7467600"/>
              <a:gd name="connsiteY361" fmla="*/ 6559341 h 6858000"/>
              <a:gd name="connsiteX362" fmla="*/ 4778333 w 7467600"/>
              <a:gd name="connsiteY362" fmla="*/ 5873626 h 6858000"/>
              <a:gd name="connsiteX363" fmla="*/ 5414185 w 7467600"/>
              <a:gd name="connsiteY363" fmla="*/ 5573882 h 6858000"/>
              <a:gd name="connsiteX364" fmla="*/ 5959648 w 7467600"/>
              <a:gd name="connsiteY364" fmla="*/ 4760797 h 6858000"/>
              <a:gd name="connsiteX365" fmla="*/ 5355019 w 7467600"/>
              <a:gd name="connsiteY365" fmla="*/ 4734672 h 6858000"/>
              <a:gd name="connsiteX366" fmla="*/ 5083565 w 7467600"/>
              <a:gd name="connsiteY366" fmla="*/ 5179121 h 6858000"/>
              <a:gd name="connsiteX367" fmla="*/ 4713577 w 7467600"/>
              <a:gd name="connsiteY367" fmla="*/ 5616803 h 6858000"/>
              <a:gd name="connsiteX368" fmla="*/ 3989559 w 7467600"/>
              <a:gd name="connsiteY368" fmla="*/ 6145945 h 6858000"/>
              <a:gd name="connsiteX369" fmla="*/ 3939824 w 7467600"/>
              <a:gd name="connsiteY369" fmla="*/ 6066900 h 6858000"/>
              <a:gd name="connsiteX370" fmla="*/ 4584537 w 7467600"/>
              <a:gd name="connsiteY370" fmla="*/ 5324826 h 6858000"/>
              <a:gd name="connsiteX371" fmla="*/ 5037105 w 7467600"/>
              <a:gd name="connsiteY371" fmla="*/ 5088765 h 6858000"/>
              <a:gd name="connsiteX372" fmla="*/ 5039930 w 7467600"/>
              <a:gd name="connsiteY372" fmla="*/ 5089585 h 6858000"/>
              <a:gd name="connsiteX373" fmla="*/ 5263764 w 7467600"/>
              <a:gd name="connsiteY373" fmla="*/ 4735525 h 6858000"/>
              <a:gd name="connsiteX374" fmla="*/ 4086300 w 7467600"/>
              <a:gd name="connsiteY374" fmla="*/ 4884599 h 6858000"/>
              <a:gd name="connsiteX375" fmla="*/ 4085485 w 7467600"/>
              <a:gd name="connsiteY375" fmla="*/ 4899070 h 6858000"/>
              <a:gd name="connsiteX376" fmla="*/ 3871915 w 7467600"/>
              <a:gd name="connsiteY376" fmla="*/ 5253645 h 6858000"/>
              <a:gd name="connsiteX377" fmla="*/ 3799374 w 7467600"/>
              <a:gd name="connsiteY377" fmla="*/ 5466127 h 6858000"/>
              <a:gd name="connsiteX378" fmla="*/ 3498850 w 7467600"/>
              <a:gd name="connsiteY378" fmla="*/ 6661888 h 6858000"/>
              <a:gd name="connsiteX379" fmla="*/ 3399216 w 7467600"/>
              <a:gd name="connsiteY379" fmla="*/ 6858000 h 6858000"/>
              <a:gd name="connsiteX380" fmla="*/ 3303688 w 7467600"/>
              <a:gd name="connsiteY380" fmla="*/ 6858000 h 6858000"/>
              <a:gd name="connsiteX381" fmla="*/ 3391774 w 7467600"/>
              <a:gd name="connsiteY381" fmla="*/ 6697181 h 6858000"/>
              <a:gd name="connsiteX382" fmla="*/ 3735540 w 7467600"/>
              <a:gd name="connsiteY382" fmla="*/ 5546923 h 6858000"/>
              <a:gd name="connsiteX383" fmla="*/ 3729438 w 7467600"/>
              <a:gd name="connsiteY383" fmla="*/ 5569058 h 6858000"/>
              <a:gd name="connsiteX384" fmla="*/ 3707782 w 7467600"/>
              <a:gd name="connsiteY384" fmla="*/ 5644908 h 6858000"/>
              <a:gd name="connsiteX385" fmla="*/ 3583827 w 7467600"/>
              <a:gd name="connsiteY385" fmla="*/ 6039215 h 6858000"/>
              <a:gd name="connsiteX386" fmla="*/ 3547861 w 7467600"/>
              <a:gd name="connsiteY386" fmla="*/ 6129609 h 6858000"/>
              <a:gd name="connsiteX387" fmla="*/ 3490905 w 7467600"/>
              <a:gd name="connsiteY387" fmla="*/ 6277660 h 6858000"/>
              <a:gd name="connsiteX388" fmla="*/ 3455859 w 7467600"/>
              <a:gd name="connsiteY388" fmla="*/ 6391301 h 6858000"/>
              <a:gd name="connsiteX389" fmla="*/ 3429112 w 7467600"/>
              <a:gd name="connsiteY389" fmla="*/ 6479469 h 6858000"/>
              <a:gd name="connsiteX390" fmla="*/ 3304862 w 7467600"/>
              <a:gd name="connsiteY390" fmla="*/ 6796476 h 6858000"/>
              <a:gd name="connsiteX391" fmla="*/ 3276071 w 7467600"/>
              <a:gd name="connsiteY391" fmla="*/ 6858000 h 6858000"/>
              <a:gd name="connsiteX392" fmla="*/ 3240805 w 7467600"/>
              <a:gd name="connsiteY392" fmla="*/ 6858000 h 6858000"/>
              <a:gd name="connsiteX393" fmla="*/ 3275917 w 7467600"/>
              <a:gd name="connsiteY393" fmla="*/ 6783192 h 6858000"/>
              <a:gd name="connsiteX394" fmla="*/ 3399358 w 7467600"/>
              <a:gd name="connsiteY394" fmla="*/ 6469011 h 6858000"/>
              <a:gd name="connsiteX395" fmla="*/ 3425650 w 7467600"/>
              <a:gd name="connsiteY395" fmla="*/ 6381333 h 6858000"/>
              <a:gd name="connsiteX396" fmla="*/ 3460661 w 7467600"/>
              <a:gd name="connsiteY396" fmla="*/ 6266763 h 6858000"/>
              <a:gd name="connsiteX397" fmla="*/ 3518021 w 7467600"/>
              <a:gd name="connsiteY397" fmla="*/ 6117298 h 6858000"/>
              <a:gd name="connsiteX398" fmla="*/ 3554035 w 7467600"/>
              <a:gd name="connsiteY398" fmla="*/ 6027832 h 6858000"/>
              <a:gd name="connsiteX399" fmla="*/ 3677174 w 7467600"/>
              <a:gd name="connsiteY399" fmla="*/ 5636351 h 6858000"/>
              <a:gd name="connsiteX400" fmla="*/ 3698819 w 7467600"/>
              <a:gd name="connsiteY400" fmla="*/ 5560503 h 6858000"/>
              <a:gd name="connsiteX401" fmla="*/ 3702094 w 7467600"/>
              <a:gd name="connsiteY401" fmla="*/ 5549194 h 6858000"/>
              <a:gd name="connsiteX402" fmla="*/ 3398355 w 7467600"/>
              <a:gd name="connsiteY402" fmla="*/ 6094603 h 6858000"/>
              <a:gd name="connsiteX403" fmla="*/ 3193941 w 7467600"/>
              <a:gd name="connsiteY403" fmla="*/ 6798775 h 6858000"/>
              <a:gd name="connsiteX404" fmla="*/ 3184140 w 7467600"/>
              <a:gd name="connsiteY404" fmla="*/ 6858000 h 6858000"/>
              <a:gd name="connsiteX405" fmla="*/ 3099978 w 7467600"/>
              <a:gd name="connsiteY405" fmla="*/ 6858000 h 6858000"/>
              <a:gd name="connsiteX406" fmla="*/ 3101556 w 7467600"/>
              <a:gd name="connsiteY406" fmla="*/ 6843337 h 6858000"/>
              <a:gd name="connsiteX407" fmla="*/ 3370162 w 7467600"/>
              <a:gd name="connsiteY407" fmla="*/ 5785550 h 6858000"/>
              <a:gd name="connsiteX408" fmla="*/ 3746477 w 7467600"/>
              <a:gd name="connsiteY408" fmla="*/ 5377889 h 6858000"/>
              <a:gd name="connsiteX409" fmla="*/ 3863399 w 7467600"/>
              <a:gd name="connsiteY409" fmla="*/ 5087257 h 6858000"/>
              <a:gd name="connsiteX410" fmla="*/ 3968712 w 7467600"/>
              <a:gd name="connsiteY410" fmla="*/ 4913989 h 6858000"/>
              <a:gd name="connsiteX411" fmla="*/ 2792390 w 7467600"/>
              <a:gd name="connsiteY411" fmla="*/ 5382974 h 6858000"/>
              <a:gd name="connsiteX412" fmla="*/ 2714982 w 7467600"/>
              <a:gd name="connsiteY412" fmla="*/ 5427051 h 6858000"/>
              <a:gd name="connsiteX413" fmla="*/ 2813361 w 7467600"/>
              <a:gd name="connsiteY413" fmla="*/ 6023912 h 6858000"/>
              <a:gd name="connsiteX414" fmla="*/ 2688430 w 7467600"/>
              <a:gd name="connsiteY414" fmla="*/ 6801564 h 6858000"/>
              <a:gd name="connsiteX415" fmla="*/ 2629626 w 7467600"/>
              <a:gd name="connsiteY415" fmla="*/ 6763394 h 6858000"/>
              <a:gd name="connsiteX416" fmla="*/ 2565328 w 7467600"/>
              <a:gd name="connsiteY416" fmla="*/ 5516399 h 6858000"/>
              <a:gd name="connsiteX417" fmla="*/ 1922999 w 7467600"/>
              <a:gd name="connsiteY417" fmla="*/ 5980343 h 6858000"/>
              <a:gd name="connsiteX418" fmla="*/ 1950261 w 7467600"/>
              <a:gd name="connsiteY418" fmla="*/ 6405858 h 6858000"/>
              <a:gd name="connsiteX419" fmla="*/ 2365554 w 7467600"/>
              <a:gd name="connsiteY419" fmla="*/ 6759107 h 6858000"/>
              <a:gd name="connsiteX420" fmla="*/ 2424142 w 7467600"/>
              <a:gd name="connsiteY420" fmla="*/ 6858000 h 6858000"/>
              <a:gd name="connsiteX421" fmla="*/ 2395994 w 7467600"/>
              <a:gd name="connsiteY421" fmla="*/ 6858000 h 6858000"/>
              <a:gd name="connsiteX422" fmla="*/ 2392863 w 7467600"/>
              <a:gd name="connsiteY422" fmla="*/ 6852964 h 6858000"/>
              <a:gd name="connsiteX423" fmla="*/ 2017589 w 7467600"/>
              <a:gd name="connsiteY423" fmla="*/ 6493982 h 6858000"/>
              <a:gd name="connsiteX424" fmla="*/ 2147336 w 7467600"/>
              <a:gd name="connsiteY424" fmla="*/ 6594052 h 6858000"/>
              <a:gd name="connsiteX425" fmla="*/ 2207047 w 7467600"/>
              <a:gd name="connsiteY425" fmla="*/ 6654540 h 6858000"/>
              <a:gd name="connsiteX426" fmla="*/ 2299106 w 7467600"/>
              <a:gd name="connsiteY426" fmla="*/ 6778931 h 6858000"/>
              <a:gd name="connsiteX427" fmla="*/ 2314430 w 7467600"/>
              <a:gd name="connsiteY427" fmla="*/ 6801144 h 6858000"/>
              <a:gd name="connsiteX428" fmla="*/ 2352406 w 7467600"/>
              <a:gd name="connsiteY428" fmla="*/ 6858000 h 6858000"/>
              <a:gd name="connsiteX429" fmla="*/ 2314492 w 7467600"/>
              <a:gd name="connsiteY429" fmla="*/ 6858000 h 6858000"/>
              <a:gd name="connsiteX430" fmla="*/ 2288095 w 7467600"/>
              <a:gd name="connsiteY430" fmla="*/ 6818030 h 6858000"/>
              <a:gd name="connsiteX431" fmla="*/ 2272768 w 7467600"/>
              <a:gd name="connsiteY431" fmla="*/ 6795822 h 6858000"/>
              <a:gd name="connsiteX432" fmla="*/ 2182715 w 7467600"/>
              <a:gd name="connsiteY432" fmla="*/ 6675071 h 6858000"/>
              <a:gd name="connsiteX433" fmla="*/ 2032061 w 7467600"/>
              <a:gd name="connsiteY433" fmla="*/ 6541380 h 6858000"/>
              <a:gd name="connsiteX434" fmla="*/ 2257220 w 7467600"/>
              <a:gd name="connsiteY434" fmla="*/ 6826257 h 6858000"/>
              <a:gd name="connsiteX435" fmla="*/ 2281324 w 7467600"/>
              <a:gd name="connsiteY435" fmla="*/ 6858000 h 6858000"/>
              <a:gd name="connsiteX436" fmla="*/ 2242860 w 7467600"/>
              <a:gd name="connsiteY436" fmla="*/ 6858000 h 6858000"/>
              <a:gd name="connsiteX437" fmla="*/ 2232818 w 7467600"/>
              <a:gd name="connsiteY437" fmla="*/ 6844926 h 6858000"/>
              <a:gd name="connsiteX438" fmla="*/ 1990172 w 7467600"/>
              <a:gd name="connsiteY438" fmla="*/ 6542121 h 6858000"/>
              <a:gd name="connsiteX439" fmla="*/ 2124090 w 7467600"/>
              <a:gd name="connsiteY439" fmla="*/ 6761017 h 6858000"/>
              <a:gd name="connsiteX440" fmla="*/ 2200380 w 7467600"/>
              <a:gd name="connsiteY440" fmla="*/ 6858000 h 6858000"/>
              <a:gd name="connsiteX441" fmla="*/ 2147507 w 7467600"/>
              <a:gd name="connsiteY441" fmla="*/ 6858000 h 6858000"/>
              <a:gd name="connsiteX442" fmla="*/ 2070668 w 7467600"/>
              <a:gd name="connsiteY442" fmla="*/ 6761520 h 6858000"/>
              <a:gd name="connsiteX443" fmla="*/ 1975142 w 7467600"/>
              <a:gd name="connsiteY443" fmla="*/ 6585570 h 6858000"/>
              <a:gd name="connsiteX444" fmla="*/ 2050035 w 7467600"/>
              <a:gd name="connsiteY444" fmla="*/ 6813345 h 6858000"/>
              <a:gd name="connsiteX445" fmla="*/ 2063025 w 7467600"/>
              <a:gd name="connsiteY445" fmla="*/ 6858000 h 6858000"/>
              <a:gd name="connsiteX446" fmla="*/ 2021675 w 7467600"/>
              <a:gd name="connsiteY446" fmla="*/ 6858000 h 6858000"/>
              <a:gd name="connsiteX447" fmla="*/ 2019308 w 7467600"/>
              <a:gd name="connsiteY447" fmla="*/ 6847118 h 6858000"/>
              <a:gd name="connsiteX448" fmla="*/ 1938835 w 7467600"/>
              <a:gd name="connsiteY448" fmla="*/ 6551160 h 6858000"/>
              <a:gd name="connsiteX449" fmla="*/ 1953230 w 7467600"/>
              <a:gd name="connsiteY449" fmla="*/ 6759699 h 6858000"/>
              <a:gd name="connsiteX450" fmla="*/ 1956763 w 7467600"/>
              <a:gd name="connsiteY450" fmla="*/ 6778191 h 6858000"/>
              <a:gd name="connsiteX451" fmla="*/ 1967925 w 7467600"/>
              <a:gd name="connsiteY451" fmla="*/ 6858000 h 6858000"/>
              <a:gd name="connsiteX452" fmla="*/ 1936622 w 7467600"/>
              <a:gd name="connsiteY452" fmla="*/ 6858000 h 6858000"/>
              <a:gd name="connsiteX453" fmla="*/ 1926261 w 7467600"/>
              <a:gd name="connsiteY453" fmla="*/ 6784064 h 6858000"/>
              <a:gd name="connsiteX454" fmla="*/ 1922724 w 7467600"/>
              <a:gd name="connsiteY454" fmla="*/ 6765577 h 6858000"/>
              <a:gd name="connsiteX455" fmla="*/ 1904650 w 7467600"/>
              <a:gd name="connsiteY455" fmla="*/ 6639616 h 6858000"/>
              <a:gd name="connsiteX456" fmla="*/ 1885273 w 7467600"/>
              <a:gd name="connsiteY456" fmla="*/ 6858000 h 6858000"/>
              <a:gd name="connsiteX457" fmla="*/ 1854363 w 7467600"/>
              <a:gd name="connsiteY457" fmla="*/ 6858000 h 6858000"/>
              <a:gd name="connsiteX458" fmla="*/ 1880391 w 7467600"/>
              <a:gd name="connsiteY458" fmla="*/ 6603796 h 6858000"/>
              <a:gd name="connsiteX459" fmla="*/ 1818273 w 7467600"/>
              <a:gd name="connsiteY459" fmla="*/ 6715729 h 6858000"/>
              <a:gd name="connsiteX460" fmla="*/ 1794691 w 7467600"/>
              <a:gd name="connsiteY460" fmla="*/ 6843239 h 6858000"/>
              <a:gd name="connsiteX461" fmla="*/ 1794914 w 7467600"/>
              <a:gd name="connsiteY461" fmla="*/ 6858000 h 6858000"/>
              <a:gd name="connsiteX462" fmla="*/ 1746128 w 7467600"/>
              <a:gd name="connsiteY462" fmla="*/ 6858000 h 6858000"/>
              <a:gd name="connsiteX463" fmla="*/ 1753934 w 7467600"/>
              <a:gd name="connsiteY463" fmla="*/ 6724796 h 6858000"/>
              <a:gd name="connsiteX464" fmla="*/ 1792053 w 7467600"/>
              <a:gd name="connsiteY464" fmla="*/ 6572396 h 6858000"/>
              <a:gd name="connsiteX465" fmla="*/ 1862248 w 7467600"/>
              <a:gd name="connsiteY465" fmla="*/ 6266397 h 6858000"/>
              <a:gd name="connsiteX466" fmla="*/ 1862250 w 7467600"/>
              <a:gd name="connsiteY466" fmla="*/ 6033531 h 6858000"/>
              <a:gd name="connsiteX467" fmla="*/ 1211999 w 7467600"/>
              <a:gd name="connsiteY467" fmla="*/ 6683610 h 6858000"/>
              <a:gd name="connsiteX468" fmla="*/ 1213266 w 7467600"/>
              <a:gd name="connsiteY468" fmla="*/ 6691947 h 6858000"/>
              <a:gd name="connsiteX469" fmla="*/ 1203370 w 7467600"/>
              <a:gd name="connsiteY469" fmla="*/ 6850676 h 6858000"/>
              <a:gd name="connsiteX470" fmla="*/ 1203671 w 7467600"/>
              <a:gd name="connsiteY470" fmla="*/ 6858000 h 6858000"/>
              <a:gd name="connsiteX471" fmla="*/ 1143180 w 7467600"/>
              <a:gd name="connsiteY471" fmla="*/ 6858000 h 6858000"/>
              <a:gd name="connsiteX472" fmla="*/ 1142176 w 7467600"/>
              <a:gd name="connsiteY472" fmla="*/ 6766045 h 6858000"/>
              <a:gd name="connsiteX473" fmla="*/ 1067484 w 7467600"/>
              <a:gd name="connsiteY473" fmla="*/ 6858000 h 6858000"/>
              <a:gd name="connsiteX474" fmla="*/ 953928 w 7467600"/>
              <a:gd name="connsiteY474" fmla="*/ 6858000 h 6858000"/>
              <a:gd name="connsiteX475" fmla="*/ 959715 w 7467600"/>
              <a:gd name="connsiteY475" fmla="*/ 6850185 h 6858000"/>
              <a:gd name="connsiteX476" fmla="*/ 1483788 w 7467600"/>
              <a:gd name="connsiteY476" fmla="*/ 6259174 h 6858000"/>
              <a:gd name="connsiteX477" fmla="*/ 1100671 w 7467600"/>
              <a:gd name="connsiteY477" fmla="*/ 6252137 h 6858000"/>
              <a:gd name="connsiteX478" fmla="*/ 1090144 w 7467600"/>
              <a:gd name="connsiteY478" fmla="*/ 6256748 h 6858000"/>
              <a:gd name="connsiteX479" fmla="*/ 1095872 w 7467600"/>
              <a:gd name="connsiteY479" fmla="*/ 6271892 h 6858000"/>
              <a:gd name="connsiteX480" fmla="*/ 262785 w 7467600"/>
              <a:gd name="connsiteY480" fmla="*/ 6845450 h 6858000"/>
              <a:gd name="connsiteX481" fmla="*/ 209968 w 7467600"/>
              <a:gd name="connsiteY481" fmla="*/ 6770713 h 6858000"/>
              <a:gd name="connsiteX482" fmla="*/ 873460 w 7467600"/>
              <a:gd name="connsiteY482" fmla="*/ 6253768 h 6858000"/>
              <a:gd name="connsiteX483" fmla="*/ 192686 w 7467600"/>
              <a:gd name="connsiteY483" fmla="*/ 5849257 h 6858000"/>
              <a:gd name="connsiteX484" fmla="*/ 4696 w 7467600"/>
              <a:gd name="connsiteY484" fmla="*/ 5697668 h 6858000"/>
              <a:gd name="connsiteX485" fmla="*/ 0 w 7467600"/>
              <a:gd name="connsiteY485" fmla="*/ 5689984 h 6858000"/>
              <a:gd name="connsiteX486" fmla="*/ 0 w 7467600"/>
              <a:gd name="connsiteY486" fmla="*/ 5513472 h 6858000"/>
              <a:gd name="connsiteX487" fmla="*/ 174101 w 7467600"/>
              <a:gd name="connsiteY487" fmla="*/ 5620277 h 6858000"/>
              <a:gd name="connsiteX488" fmla="*/ 891800 w 7467600"/>
              <a:gd name="connsiteY488" fmla="*/ 6036935 h 6858000"/>
              <a:gd name="connsiteX489" fmla="*/ 1072219 w 7467600"/>
              <a:gd name="connsiteY489" fmla="*/ 6169443 h 6858000"/>
              <a:gd name="connsiteX490" fmla="*/ 1074117 w 7467600"/>
              <a:gd name="connsiteY490" fmla="*/ 6170301 h 6858000"/>
              <a:gd name="connsiteX491" fmla="*/ 1083114 w 7467600"/>
              <a:gd name="connsiteY491" fmla="*/ 6174131 h 6858000"/>
              <a:gd name="connsiteX492" fmla="*/ 1543010 w 7467600"/>
              <a:gd name="connsiteY492" fmla="*/ 6191140 h 6858000"/>
              <a:gd name="connsiteX493" fmla="*/ 1551080 w 7467600"/>
              <a:gd name="connsiteY493" fmla="*/ 6195006 h 6858000"/>
              <a:gd name="connsiteX494" fmla="*/ 2345443 w 7467600"/>
              <a:gd name="connsiteY494" fmla="*/ 5549882 h 6858000"/>
              <a:gd name="connsiteX495" fmla="*/ 1721499 w 7467600"/>
              <a:gd name="connsiteY495" fmla="*/ 5599969 h 6858000"/>
              <a:gd name="connsiteX496" fmla="*/ 767716 w 7467600"/>
              <a:gd name="connsiteY496" fmla="*/ 5472768 h 6858000"/>
              <a:gd name="connsiteX497" fmla="*/ 722147 w 7467600"/>
              <a:gd name="connsiteY497" fmla="*/ 5393091 h 6858000"/>
              <a:gd name="connsiteX498" fmla="*/ 1485552 w 7467600"/>
              <a:gd name="connsiteY498" fmla="*/ 5313202 h 6858000"/>
              <a:gd name="connsiteX499" fmla="*/ 2143004 w 7467600"/>
              <a:gd name="connsiteY499" fmla="*/ 5402420 h 6858000"/>
              <a:gd name="connsiteX500" fmla="*/ 1933391 w 7467600"/>
              <a:gd name="connsiteY500" fmla="*/ 5156971 h 6858000"/>
              <a:gd name="connsiteX501" fmla="*/ 1827118 w 7467600"/>
              <a:gd name="connsiteY501" fmla="*/ 4968410 h 6858000"/>
              <a:gd name="connsiteX502" fmla="*/ 1837349 w 7467600"/>
              <a:gd name="connsiteY502" fmla="*/ 4956357 h 6858000"/>
              <a:gd name="connsiteX503" fmla="*/ 2162835 w 7467600"/>
              <a:gd name="connsiteY503" fmla="*/ 5187853 h 6858000"/>
              <a:gd name="connsiteX504" fmla="*/ 2257167 w 7467600"/>
              <a:gd name="connsiteY504" fmla="*/ 5462123 h 6858000"/>
              <a:gd name="connsiteX505" fmla="*/ 2261598 w 7467600"/>
              <a:gd name="connsiteY505" fmla="*/ 5467998 h 6858000"/>
              <a:gd name="connsiteX506" fmla="*/ 2437177 w 7467600"/>
              <a:gd name="connsiteY506" fmla="*/ 5479608 h 6858000"/>
              <a:gd name="connsiteX507" fmla="*/ 2445247 w 7467600"/>
              <a:gd name="connsiteY507" fmla="*/ 5483476 h 6858000"/>
              <a:gd name="connsiteX508" fmla="*/ 2743626 w 7467600"/>
              <a:gd name="connsiteY508" fmla="*/ 5304819 h 6858000"/>
              <a:gd name="connsiteX509" fmla="*/ 3048102 w 7467600"/>
              <a:gd name="connsiteY509" fmla="*/ 5150595 h 6858000"/>
              <a:gd name="connsiteX510" fmla="*/ 1799414 w 7467600"/>
              <a:gd name="connsiteY510" fmla="*/ 4694732 h 6858000"/>
              <a:gd name="connsiteX511" fmla="*/ 1771735 w 7467600"/>
              <a:gd name="connsiteY511" fmla="*/ 4619929 h 6858000"/>
              <a:gd name="connsiteX512" fmla="*/ 3104273 w 7467600"/>
              <a:gd name="connsiteY512" fmla="*/ 5076159 h 6858000"/>
              <a:gd name="connsiteX513" fmla="*/ 3113245 w 7467600"/>
              <a:gd name="connsiteY513" fmla="*/ 5090705 h 6858000"/>
              <a:gd name="connsiteX514" fmla="*/ 3126294 w 7467600"/>
              <a:gd name="connsiteY514" fmla="*/ 5114400 h 6858000"/>
              <a:gd name="connsiteX515" fmla="*/ 3937433 w 7467600"/>
              <a:gd name="connsiteY515" fmla="*/ 4830473 h 6858000"/>
              <a:gd name="connsiteX516" fmla="*/ 3590475 w 7467600"/>
              <a:gd name="connsiteY516" fmla="*/ 4597974 h 6858000"/>
              <a:gd name="connsiteX517" fmla="*/ 3100264 w 7467600"/>
              <a:gd name="connsiteY517" fmla="*/ 4579845 h 6858000"/>
              <a:gd name="connsiteX518" fmla="*/ 2183576 w 7467600"/>
              <a:gd name="connsiteY518" fmla="*/ 4227150 h 6858000"/>
              <a:gd name="connsiteX519" fmla="*/ 2151029 w 7467600"/>
              <a:gd name="connsiteY519" fmla="*/ 4146947 h 6858000"/>
              <a:gd name="connsiteX520" fmla="*/ 3563434 w 7467600"/>
              <a:gd name="connsiteY520" fmla="*/ 4469115 h 6858000"/>
              <a:gd name="connsiteX521" fmla="*/ 3177952 w 7467600"/>
              <a:gd name="connsiteY521" fmla="*/ 3657386 h 6858000"/>
              <a:gd name="connsiteX522" fmla="*/ 3189263 w 7467600"/>
              <a:gd name="connsiteY522" fmla="*/ 3625726 h 6858000"/>
              <a:gd name="connsiteX523" fmla="*/ 3560912 w 7467600"/>
              <a:gd name="connsiteY523" fmla="*/ 4079863 h 6858000"/>
              <a:gd name="connsiteX524" fmla="*/ 3626636 w 7467600"/>
              <a:gd name="connsiteY524" fmla="*/ 4512230 h 6858000"/>
              <a:gd name="connsiteX525" fmla="*/ 3653088 w 7467600"/>
              <a:gd name="connsiteY525" fmla="*/ 4521417 h 6858000"/>
              <a:gd name="connsiteX526" fmla="*/ 3988128 w 7467600"/>
              <a:gd name="connsiteY526" fmla="*/ 4817267 h 6858000"/>
              <a:gd name="connsiteX527" fmla="*/ 4830582 w 7467600"/>
              <a:gd name="connsiteY527" fmla="*/ 4676000 h 6858000"/>
              <a:gd name="connsiteX528" fmla="*/ 4830100 w 7467600"/>
              <a:gd name="connsiteY528" fmla="*/ 4675554 h 6858000"/>
              <a:gd name="connsiteX529" fmla="*/ 4036318 w 7467600"/>
              <a:gd name="connsiteY529" fmla="*/ 4147013 h 6858000"/>
              <a:gd name="connsiteX530" fmla="*/ 3432098 w 7467600"/>
              <a:gd name="connsiteY530" fmla="*/ 3537312 h 6858000"/>
              <a:gd name="connsiteX531" fmla="*/ 3446761 w 7467600"/>
              <a:gd name="connsiteY531" fmla="*/ 3461278 h 6858000"/>
              <a:gd name="connsiteX532" fmla="*/ 4419733 w 7467600"/>
              <a:gd name="connsiteY532" fmla="*/ 3963555 h 6858000"/>
              <a:gd name="connsiteX533" fmla="*/ 4781371 w 7467600"/>
              <a:gd name="connsiteY533" fmla="*/ 4458604 h 6858000"/>
              <a:gd name="connsiteX534" fmla="*/ 4780440 w 7467600"/>
              <a:gd name="connsiteY534" fmla="*/ 4470290 h 6858000"/>
              <a:gd name="connsiteX535" fmla="*/ 4898954 w 7467600"/>
              <a:gd name="connsiteY535" fmla="*/ 4662092 h 6858000"/>
              <a:gd name="connsiteX536" fmla="*/ 4900699 w 7467600"/>
              <a:gd name="connsiteY536" fmla="*/ 4670867 h 6858000"/>
              <a:gd name="connsiteX537" fmla="*/ 5714511 w 7467600"/>
              <a:gd name="connsiteY537" fmla="*/ 4663483 h 6858000"/>
              <a:gd name="connsiteX538" fmla="*/ 5464793 w 7467600"/>
              <a:gd name="connsiteY538" fmla="*/ 4393556 h 6858000"/>
              <a:gd name="connsiteX539" fmla="*/ 5461897 w 7467600"/>
              <a:gd name="connsiteY539" fmla="*/ 4390879 h 6858000"/>
              <a:gd name="connsiteX540" fmla="*/ 4294126 w 7467600"/>
              <a:gd name="connsiteY540" fmla="*/ 3303048 h 6858000"/>
              <a:gd name="connsiteX541" fmla="*/ 4305321 w 7467600"/>
              <a:gd name="connsiteY541" fmla="*/ 3256953 h 6858000"/>
              <a:gd name="connsiteX542" fmla="*/ 4949299 w 7467600"/>
              <a:gd name="connsiteY542" fmla="*/ 3766336 h 6858000"/>
              <a:gd name="connsiteX543" fmla="*/ 5291452 w 7467600"/>
              <a:gd name="connsiteY543" fmla="*/ 4076801 h 6858000"/>
              <a:gd name="connsiteX544" fmla="*/ 5434998 w 7467600"/>
              <a:gd name="connsiteY544" fmla="*/ 4254100 h 6858000"/>
              <a:gd name="connsiteX545" fmla="*/ 5351015 w 7467600"/>
              <a:gd name="connsiteY545" fmla="*/ 3760989 h 6858000"/>
              <a:gd name="connsiteX546" fmla="*/ 5413780 w 7467600"/>
              <a:gd name="connsiteY546" fmla="*/ 2966265 h 6858000"/>
              <a:gd name="connsiteX547" fmla="*/ 5425627 w 7467600"/>
              <a:gd name="connsiteY547" fmla="*/ 2954192 h 6858000"/>
              <a:gd name="connsiteX548" fmla="*/ 6604735 w 7467600"/>
              <a:gd name="connsiteY548" fmla="*/ 2041381 h 6858000"/>
              <a:gd name="connsiteX549" fmla="*/ 7204487 w 7467600"/>
              <a:gd name="connsiteY549" fmla="*/ 2742112 h 6858000"/>
              <a:gd name="connsiteX550" fmla="*/ 7131592 w 7467600"/>
              <a:gd name="connsiteY550" fmla="*/ 2672096 h 6858000"/>
              <a:gd name="connsiteX551" fmla="*/ 6996344 w 7467600"/>
              <a:gd name="connsiteY551" fmla="*/ 2518310 h 6858000"/>
              <a:gd name="connsiteX552" fmla="*/ 6735495 w 7467600"/>
              <a:gd name="connsiteY552" fmla="*/ 2196890 h 6858000"/>
              <a:gd name="connsiteX553" fmla="*/ 6721901 w 7467600"/>
              <a:gd name="connsiteY553" fmla="*/ 2179274 h 6858000"/>
              <a:gd name="connsiteX554" fmla="*/ 6604735 w 7467600"/>
              <a:gd name="connsiteY554" fmla="*/ 2041381 h 6858000"/>
              <a:gd name="connsiteX555" fmla="*/ 6591670 w 7467600"/>
              <a:gd name="connsiteY555" fmla="*/ 1988277 h 6858000"/>
              <a:gd name="connsiteX556" fmla="*/ 6747349 w 7467600"/>
              <a:gd name="connsiteY556" fmla="*/ 2160069 h 6858000"/>
              <a:gd name="connsiteX557" fmla="*/ 6760943 w 7467600"/>
              <a:gd name="connsiteY557" fmla="*/ 2177686 h 6858000"/>
              <a:gd name="connsiteX558" fmla="*/ 7021065 w 7467600"/>
              <a:gd name="connsiteY558" fmla="*/ 2498102 h 6858000"/>
              <a:gd name="connsiteX559" fmla="*/ 7155223 w 7467600"/>
              <a:gd name="connsiteY559" fmla="*/ 2650386 h 6858000"/>
              <a:gd name="connsiteX560" fmla="*/ 7203167 w 7467600"/>
              <a:gd name="connsiteY560" fmla="*/ 2697288 h 6858000"/>
              <a:gd name="connsiteX561" fmla="*/ 6937703 w 7467600"/>
              <a:gd name="connsiteY561" fmla="*/ 2321981 h 6858000"/>
              <a:gd name="connsiteX562" fmla="*/ 6591670 w 7467600"/>
              <a:gd name="connsiteY562" fmla="*/ 1988277 h 6858000"/>
              <a:gd name="connsiteX563" fmla="*/ 5798671 w 7467600"/>
              <a:gd name="connsiteY563" fmla="*/ 1981601 h 6858000"/>
              <a:gd name="connsiteX564" fmla="*/ 5754709 w 7467600"/>
              <a:gd name="connsiteY564" fmla="*/ 2071454 h 6858000"/>
              <a:gd name="connsiteX565" fmla="*/ 5763044 w 7467600"/>
              <a:gd name="connsiteY565" fmla="*/ 2842206 h 6858000"/>
              <a:gd name="connsiteX566" fmla="*/ 5764974 w 7467600"/>
              <a:gd name="connsiteY566" fmla="*/ 2799609 h 6858000"/>
              <a:gd name="connsiteX567" fmla="*/ 5767665 w 7467600"/>
              <a:gd name="connsiteY567" fmla="*/ 2666409 h 6858000"/>
              <a:gd name="connsiteX568" fmla="*/ 5763055 w 7467600"/>
              <a:gd name="connsiteY568" fmla="*/ 2579705 h 6858000"/>
              <a:gd name="connsiteX569" fmla="*/ 5758079 w 7467600"/>
              <a:gd name="connsiteY569" fmla="*/ 2492508 h 6858000"/>
              <a:gd name="connsiteX570" fmla="*/ 5779325 w 7467600"/>
              <a:gd name="connsiteY570" fmla="*/ 2197069 h 6858000"/>
              <a:gd name="connsiteX571" fmla="*/ 5798671 w 7467600"/>
              <a:gd name="connsiteY571" fmla="*/ 1981601 h 6858000"/>
              <a:gd name="connsiteX572" fmla="*/ 5829202 w 7467600"/>
              <a:gd name="connsiteY572" fmla="*/ 1971679 h 6858000"/>
              <a:gd name="connsiteX573" fmla="*/ 5809558 w 7467600"/>
              <a:gd name="connsiteY573" fmla="*/ 2198043 h 6858000"/>
              <a:gd name="connsiteX574" fmla="*/ 5788653 w 7467600"/>
              <a:gd name="connsiteY574" fmla="*/ 2489430 h 6858000"/>
              <a:gd name="connsiteX575" fmla="*/ 5793439 w 7467600"/>
              <a:gd name="connsiteY575" fmla="*/ 2575235 h 6858000"/>
              <a:gd name="connsiteX576" fmla="*/ 5796837 w 7467600"/>
              <a:gd name="connsiteY576" fmla="*/ 2637633 h 6858000"/>
              <a:gd name="connsiteX577" fmla="*/ 5818614 w 7467600"/>
              <a:gd name="connsiteY577" fmla="*/ 2473055 h 6858000"/>
              <a:gd name="connsiteX578" fmla="*/ 5829202 w 7467600"/>
              <a:gd name="connsiteY578" fmla="*/ 1971679 h 6858000"/>
              <a:gd name="connsiteX579" fmla="*/ 5911389 w 7467600"/>
              <a:gd name="connsiteY579" fmla="*/ 1898371 h 6858000"/>
              <a:gd name="connsiteX580" fmla="*/ 6237627 w 7467600"/>
              <a:gd name="connsiteY580" fmla="*/ 2231921 h 6858000"/>
              <a:gd name="connsiteX581" fmla="*/ 5911389 w 7467600"/>
              <a:gd name="connsiteY581" fmla="*/ 1898371 h 6858000"/>
              <a:gd name="connsiteX582" fmla="*/ 6944437 w 7467600"/>
              <a:gd name="connsiteY582" fmla="*/ 1575402 h 6858000"/>
              <a:gd name="connsiteX583" fmla="*/ 6304730 w 7467600"/>
              <a:gd name="connsiteY583" fmla="*/ 1766654 h 6858000"/>
              <a:gd name="connsiteX584" fmla="*/ 6944437 w 7467600"/>
              <a:gd name="connsiteY584" fmla="*/ 1575402 h 6858000"/>
              <a:gd name="connsiteX585" fmla="*/ 7019523 w 7467600"/>
              <a:gd name="connsiteY585" fmla="*/ 1519450 h 6858000"/>
              <a:gd name="connsiteX586" fmla="*/ 6298091 w 7467600"/>
              <a:gd name="connsiteY586" fmla="*/ 1737122 h 6858000"/>
              <a:gd name="connsiteX587" fmla="*/ 7019523 w 7467600"/>
              <a:gd name="connsiteY587" fmla="*/ 1519450 h 6858000"/>
              <a:gd name="connsiteX588" fmla="*/ 2399523 w 7467600"/>
              <a:gd name="connsiteY588" fmla="*/ 1428234 h 6858000"/>
              <a:gd name="connsiteX589" fmla="*/ 2224982 w 7467600"/>
              <a:gd name="connsiteY589" fmla="*/ 1826201 h 6858000"/>
              <a:gd name="connsiteX590" fmla="*/ 2096099 w 7467600"/>
              <a:gd name="connsiteY590" fmla="*/ 2345900 h 6858000"/>
              <a:gd name="connsiteX591" fmla="*/ 2283317 w 7467600"/>
              <a:gd name="connsiteY591" fmla="*/ 1796925 h 6858000"/>
              <a:gd name="connsiteX592" fmla="*/ 2399523 w 7467600"/>
              <a:gd name="connsiteY592" fmla="*/ 1428234 h 6858000"/>
              <a:gd name="connsiteX593" fmla="*/ 2448558 w 7467600"/>
              <a:gd name="connsiteY593" fmla="*/ 1373435 h 6858000"/>
              <a:gd name="connsiteX594" fmla="*/ 2312521 w 7467600"/>
              <a:gd name="connsiteY594" fmla="*/ 1806140 h 6858000"/>
              <a:gd name="connsiteX595" fmla="*/ 2127533 w 7467600"/>
              <a:gd name="connsiteY595" fmla="*/ 2348380 h 6858000"/>
              <a:gd name="connsiteX596" fmla="*/ 2358080 w 7467600"/>
              <a:gd name="connsiteY596" fmla="*/ 1866134 h 6858000"/>
              <a:gd name="connsiteX597" fmla="*/ 2407436 w 7467600"/>
              <a:gd name="connsiteY597" fmla="*/ 1651070 h 6858000"/>
              <a:gd name="connsiteX598" fmla="*/ 2448558 w 7467600"/>
              <a:gd name="connsiteY598" fmla="*/ 1373435 h 6858000"/>
              <a:gd name="connsiteX599" fmla="*/ 278707 w 7467600"/>
              <a:gd name="connsiteY599" fmla="*/ 1352270 h 6858000"/>
              <a:gd name="connsiteX600" fmla="*/ 321570 w 7467600"/>
              <a:gd name="connsiteY600" fmla="*/ 1861610 h 6858000"/>
              <a:gd name="connsiteX601" fmla="*/ 294281 w 7467600"/>
              <a:gd name="connsiteY601" fmla="*/ 1440658 h 6858000"/>
              <a:gd name="connsiteX602" fmla="*/ 278707 w 7467600"/>
              <a:gd name="connsiteY602" fmla="*/ 1352270 h 6858000"/>
              <a:gd name="connsiteX603" fmla="*/ 1423821 w 7467600"/>
              <a:gd name="connsiteY603" fmla="*/ 1351958 h 6858000"/>
              <a:gd name="connsiteX604" fmla="*/ 1638521 w 7467600"/>
              <a:gd name="connsiteY604" fmla="*/ 1908470 h 6858000"/>
              <a:gd name="connsiteX605" fmla="*/ 1754199 w 7467600"/>
              <a:gd name="connsiteY605" fmla="*/ 2149284 h 6858000"/>
              <a:gd name="connsiteX606" fmla="*/ 1908359 w 7467600"/>
              <a:gd name="connsiteY606" fmla="*/ 2364988 h 6858000"/>
              <a:gd name="connsiteX607" fmla="*/ 1647661 w 7467600"/>
              <a:gd name="connsiteY607" fmla="*/ 1825945 h 6858000"/>
              <a:gd name="connsiteX608" fmla="*/ 1423821 w 7467600"/>
              <a:gd name="connsiteY608" fmla="*/ 1351958 h 6858000"/>
              <a:gd name="connsiteX609" fmla="*/ 1431890 w 7467600"/>
              <a:gd name="connsiteY609" fmla="*/ 1306475 h 6858000"/>
              <a:gd name="connsiteX610" fmla="*/ 1507597 w 7467600"/>
              <a:gd name="connsiteY610" fmla="*/ 1446132 h 6858000"/>
              <a:gd name="connsiteX611" fmla="*/ 1674586 w 7467600"/>
              <a:gd name="connsiteY611" fmla="*/ 1813832 h 6858000"/>
              <a:gd name="connsiteX612" fmla="*/ 1815950 w 7467600"/>
              <a:gd name="connsiteY612" fmla="*/ 2128564 h 6858000"/>
              <a:gd name="connsiteX613" fmla="*/ 1984242 w 7467600"/>
              <a:gd name="connsiteY613" fmla="*/ 2430829 h 6858000"/>
              <a:gd name="connsiteX614" fmla="*/ 2014023 w 7467600"/>
              <a:gd name="connsiteY614" fmla="*/ 2450995 h 6858000"/>
              <a:gd name="connsiteX615" fmla="*/ 1747337 w 7467600"/>
              <a:gd name="connsiteY615" fmla="*/ 1855264 h 6858000"/>
              <a:gd name="connsiteX616" fmla="*/ 1533749 w 7467600"/>
              <a:gd name="connsiteY616" fmla="*/ 1478656 h 6858000"/>
              <a:gd name="connsiteX617" fmla="*/ 1431890 w 7467600"/>
              <a:gd name="connsiteY617" fmla="*/ 1306475 h 6858000"/>
              <a:gd name="connsiteX618" fmla="*/ 5052692 w 7467600"/>
              <a:gd name="connsiteY618" fmla="*/ 1292994 h 6858000"/>
              <a:gd name="connsiteX619" fmla="*/ 5200661 w 7467600"/>
              <a:gd name="connsiteY619" fmla="*/ 1635186 h 6858000"/>
              <a:gd name="connsiteX620" fmla="*/ 5297138 w 7467600"/>
              <a:gd name="connsiteY620" fmla="*/ 1906351 h 6858000"/>
              <a:gd name="connsiteX621" fmla="*/ 5052692 w 7467600"/>
              <a:gd name="connsiteY621" fmla="*/ 1292994 h 6858000"/>
              <a:gd name="connsiteX622" fmla="*/ 5009948 w 7467600"/>
              <a:gd name="connsiteY622" fmla="*/ 1273619 h 6858000"/>
              <a:gd name="connsiteX623" fmla="*/ 5121777 w 7467600"/>
              <a:gd name="connsiteY623" fmla="*/ 1654213 h 6858000"/>
              <a:gd name="connsiteX624" fmla="*/ 5293545 w 7467600"/>
              <a:gd name="connsiteY624" fmla="*/ 2072247 h 6858000"/>
              <a:gd name="connsiteX625" fmla="*/ 5294042 w 7467600"/>
              <a:gd name="connsiteY625" fmla="*/ 2065019 h 6858000"/>
              <a:gd name="connsiteX626" fmla="*/ 5171936 w 7467600"/>
              <a:gd name="connsiteY626" fmla="*/ 1647613 h 6858000"/>
              <a:gd name="connsiteX627" fmla="*/ 5009948 w 7467600"/>
              <a:gd name="connsiteY627" fmla="*/ 1273619 h 6858000"/>
              <a:gd name="connsiteX628" fmla="*/ 655236 w 7467600"/>
              <a:gd name="connsiteY628" fmla="*/ 1268632 h 6858000"/>
              <a:gd name="connsiteX629" fmla="*/ 839521 w 7467600"/>
              <a:gd name="connsiteY629" fmla="*/ 1685315 h 6858000"/>
              <a:gd name="connsiteX630" fmla="*/ 1109416 w 7467600"/>
              <a:gd name="connsiteY630" fmla="*/ 2061663 h 6858000"/>
              <a:gd name="connsiteX631" fmla="*/ 1298300 w 7467600"/>
              <a:gd name="connsiteY631" fmla="*/ 2247742 h 6858000"/>
              <a:gd name="connsiteX632" fmla="*/ 1125871 w 7467600"/>
              <a:gd name="connsiteY632" fmla="*/ 1989513 h 6858000"/>
              <a:gd name="connsiteX633" fmla="*/ 981574 w 7467600"/>
              <a:gd name="connsiteY633" fmla="*/ 1783157 h 6858000"/>
              <a:gd name="connsiteX634" fmla="*/ 922198 w 7467600"/>
              <a:gd name="connsiteY634" fmla="*/ 1677437 h 6858000"/>
              <a:gd name="connsiteX635" fmla="*/ 869293 w 7467600"/>
              <a:gd name="connsiteY635" fmla="*/ 1583214 h 6858000"/>
              <a:gd name="connsiteX636" fmla="*/ 751431 w 7467600"/>
              <a:gd name="connsiteY636" fmla="*/ 1405731 h 6858000"/>
              <a:gd name="connsiteX637" fmla="*/ 655236 w 7467600"/>
              <a:gd name="connsiteY637" fmla="*/ 1268632 h 6858000"/>
              <a:gd name="connsiteX638" fmla="*/ 6516292 w 7467600"/>
              <a:gd name="connsiteY638" fmla="*/ 1263064 h 6858000"/>
              <a:gd name="connsiteX639" fmla="*/ 5736320 w 7467600"/>
              <a:gd name="connsiteY639" fmla="*/ 1501803 h 6858000"/>
              <a:gd name="connsiteX640" fmla="*/ 6516292 w 7467600"/>
              <a:gd name="connsiteY640" fmla="*/ 1263064 h 6858000"/>
              <a:gd name="connsiteX641" fmla="*/ 291466 w 7467600"/>
              <a:gd name="connsiteY641" fmla="*/ 1250369 h 6858000"/>
              <a:gd name="connsiteX642" fmla="*/ 323180 w 7467600"/>
              <a:gd name="connsiteY642" fmla="*/ 1435283 h 6858000"/>
              <a:gd name="connsiteX643" fmla="*/ 349381 w 7467600"/>
              <a:gd name="connsiteY643" fmla="*/ 1875041 h 6858000"/>
              <a:gd name="connsiteX644" fmla="*/ 374363 w 7467600"/>
              <a:gd name="connsiteY644" fmla="*/ 1506494 h 6858000"/>
              <a:gd name="connsiteX645" fmla="*/ 302168 w 7467600"/>
              <a:gd name="connsiteY645" fmla="*/ 1274495 h 6858000"/>
              <a:gd name="connsiteX646" fmla="*/ 291466 w 7467600"/>
              <a:gd name="connsiteY646" fmla="*/ 1250369 h 6858000"/>
              <a:gd name="connsiteX647" fmla="*/ 678222 w 7467600"/>
              <a:gd name="connsiteY647" fmla="*/ 1248670 h 6858000"/>
              <a:gd name="connsiteX648" fmla="*/ 775536 w 7467600"/>
              <a:gd name="connsiteY648" fmla="*/ 1388015 h 6858000"/>
              <a:gd name="connsiteX649" fmla="*/ 894529 w 7467600"/>
              <a:gd name="connsiteY649" fmla="*/ 1567739 h 6858000"/>
              <a:gd name="connsiteX650" fmla="*/ 948000 w 7467600"/>
              <a:gd name="connsiteY650" fmla="*/ 1663088 h 6858000"/>
              <a:gd name="connsiteX651" fmla="*/ 1006812 w 7467600"/>
              <a:gd name="connsiteY651" fmla="*/ 1767683 h 6858000"/>
              <a:gd name="connsiteX652" fmla="*/ 1149133 w 7467600"/>
              <a:gd name="connsiteY652" fmla="*/ 1971513 h 6858000"/>
              <a:gd name="connsiteX653" fmla="*/ 1333952 w 7467600"/>
              <a:gd name="connsiteY653" fmla="*/ 2251620 h 6858000"/>
              <a:gd name="connsiteX654" fmla="*/ 1337329 w 7467600"/>
              <a:gd name="connsiteY654" fmla="*/ 2258350 h 6858000"/>
              <a:gd name="connsiteX655" fmla="*/ 1014726 w 7467600"/>
              <a:gd name="connsiteY655" fmla="*/ 1615556 h 6858000"/>
              <a:gd name="connsiteX656" fmla="*/ 678222 w 7467600"/>
              <a:gd name="connsiteY656" fmla="*/ 1248670 h 6858000"/>
              <a:gd name="connsiteX657" fmla="*/ 6691602 w 7467600"/>
              <a:gd name="connsiteY657" fmla="*/ 1140573 h 6858000"/>
              <a:gd name="connsiteX658" fmla="*/ 6571100 w 7467600"/>
              <a:gd name="connsiteY658" fmla="*/ 1183662 h 6858000"/>
              <a:gd name="connsiteX659" fmla="*/ 6241687 w 7467600"/>
              <a:gd name="connsiteY659" fmla="*/ 1257600 h 6858000"/>
              <a:gd name="connsiteX660" fmla="*/ 5693009 w 7467600"/>
              <a:gd name="connsiteY660" fmla="*/ 1478256 h 6858000"/>
              <a:gd name="connsiteX661" fmla="*/ 6548420 w 7467600"/>
              <a:gd name="connsiteY661" fmla="*/ 1214599 h 6858000"/>
              <a:gd name="connsiteX662" fmla="*/ 6605473 w 7467600"/>
              <a:gd name="connsiteY662" fmla="*/ 1184686 h 6858000"/>
              <a:gd name="connsiteX663" fmla="*/ 6691602 w 7467600"/>
              <a:gd name="connsiteY663" fmla="*/ 1140573 h 6858000"/>
              <a:gd name="connsiteX664" fmla="*/ 4002475 w 7467600"/>
              <a:gd name="connsiteY664" fmla="*/ 1037802 h 6858000"/>
              <a:gd name="connsiteX665" fmla="*/ 4000324 w 7467600"/>
              <a:gd name="connsiteY665" fmla="*/ 1039362 h 6858000"/>
              <a:gd name="connsiteX666" fmla="*/ 4002862 w 7467600"/>
              <a:gd name="connsiteY666" fmla="*/ 1042866 h 6858000"/>
              <a:gd name="connsiteX667" fmla="*/ 4002475 w 7467600"/>
              <a:gd name="connsiteY667" fmla="*/ 1037802 h 6858000"/>
              <a:gd name="connsiteX668" fmla="*/ 506322 w 7467600"/>
              <a:gd name="connsiteY668" fmla="*/ 1020997 h 6858000"/>
              <a:gd name="connsiteX669" fmla="*/ 533068 w 7467600"/>
              <a:gd name="connsiteY669" fmla="*/ 1029409 h 6858000"/>
              <a:gd name="connsiteX670" fmla="*/ 1232525 w 7467600"/>
              <a:gd name="connsiteY670" fmla="*/ 1804675 h 6858000"/>
              <a:gd name="connsiteX671" fmla="*/ 1388858 w 7467600"/>
              <a:gd name="connsiteY671" fmla="*/ 2368011 h 6858000"/>
              <a:gd name="connsiteX672" fmla="*/ 1384098 w 7467600"/>
              <a:gd name="connsiteY672" fmla="*/ 2378125 h 6858000"/>
              <a:gd name="connsiteX673" fmla="*/ 1425393 w 7467600"/>
              <a:gd name="connsiteY673" fmla="*/ 2589124 h 6858000"/>
              <a:gd name="connsiteX674" fmla="*/ 1424001 w 7467600"/>
              <a:gd name="connsiteY674" fmla="*/ 2597541 h 6858000"/>
              <a:gd name="connsiteX675" fmla="*/ 2152729 w 7467600"/>
              <a:gd name="connsiteY675" fmla="*/ 2864487 h 6858000"/>
              <a:gd name="connsiteX676" fmla="*/ 2020609 w 7467600"/>
              <a:gd name="connsiteY676" fmla="*/ 2539671 h 6858000"/>
              <a:gd name="connsiteX677" fmla="*/ 2018920 w 7467600"/>
              <a:gd name="connsiteY677" fmla="*/ 2536309 h 6858000"/>
              <a:gd name="connsiteX678" fmla="*/ 1342441 w 7467600"/>
              <a:gd name="connsiteY678" fmla="*/ 1173017 h 6858000"/>
              <a:gd name="connsiteX679" fmla="*/ 1367925 w 7467600"/>
              <a:gd name="connsiteY679" fmla="*/ 1135648 h 6858000"/>
              <a:gd name="connsiteX680" fmla="*/ 1771401 w 7467600"/>
              <a:gd name="connsiteY680" fmla="*/ 1806673 h 6858000"/>
              <a:gd name="connsiteX681" fmla="*/ 1972385 w 7467600"/>
              <a:gd name="connsiteY681" fmla="*/ 2198735 h 6858000"/>
              <a:gd name="connsiteX682" fmla="*/ 2040892 w 7467600"/>
              <a:gd name="connsiteY682" fmla="*/ 2405205 h 6858000"/>
              <a:gd name="connsiteX683" fmla="*/ 2131689 w 7467600"/>
              <a:gd name="connsiteY683" fmla="*/ 1936926 h 6858000"/>
              <a:gd name="connsiteX684" fmla="*/ 2454820 w 7467600"/>
              <a:gd name="connsiteY684" fmla="*/ 1248808 h 6858000"/>
              <a:gd name="connsiteX685" fmla="*/ 2492512 w 7467600"/>
              <a:gd name="connsiteY685" fmla="*/ 1302920 h 6858000"/>
              <a:gd name="connsiteX686" fmla="*/ 2081216 w 7467600"/>
              <a:gd name="connsiteY686" fmla="*/ 2527513 h 6858000"/>
              <a:gd name="connsiteX687" fmla="*/ 2081211 w 7467600"/>
              <a:gd name="connsiteY687" fmla="*/ 2528916 h 6858000"/>
              <a:gd name="connsiteX688" fmla="*/ 2199067 w 7467600"/>
              <a:gd name="connsiteY688" fmla="*/ 2884061 h 6858000"/>
              <a:gd name="connsiteX689" fmla="*/ 3192586 w 7467600"/>
              <a:gd name="connsiteY689" fmla="*/ 3411496 h 6858000"/>
              <a:gd name="connsiteX690" fmla="*/ 3182620 w 7467600"/>
              <a:gd name="connsiteY690" fmla="*/ 3483279 h 6858000"/>
              <a:gd name="connsiteX691" fmla="*/ 2435119 w 7467600"/>
              <a:gd name="connsiteY691" fmla="*/ 3080173 h 6858000"/>
              <a:gd name="connsiteX692" fmla="*/ 2410152 w 7467600"/>
              <a:gd name="connsiteY692" fmla="*/ 3063751 h 6858000"/>
              <a:gd name="connsiteX693" fmla="*/ 2408099 w 7467600"/>
              <a:gd name="connsiteY693" fmla="*/ 3064403 h 6858000"/>
              <a:gd name="connsiteX694" fmla="*/ 2407218 w 7467600"/>
              <a:gd name="connsiteY694" fmla="*/ 3070324 h 6858000"/>
              <a:gd name="connsiteX695" fmla="*/ 2380138 w 7467600"/>
              <a:gd name="connsiteY695" fmla="*/ 3099341 h 6858000"/>
              <a:gd name="connsiteX696" fmla="*/ 1765923 w 7467600"/>
              <a:gd name="connsiteY696" fmla="*/ 3581043 h 6858000"/>
              <a:gd name="connsiteX697" fmla="*/ 1702258 w 7467600"/>
              <a:gd name="connsiteY697" fmla="*/ 3612286 h 6858000"/>
              <a:gd name="connsiteX698" fmla="*/ 1538370 w 7467600"/>
              <a:gd name="connsiteY698" fmla="*/ 3811804 h 6858000"/>
              <a:gd name="connsiteX699" fmla="*/ 542867 w 7467600"/>
              <a:gd name="connsiteY699" fmla="*/ 4944092 h 6858000"/>
              <a:gd name="connsiteX700" fmla="*/ 515800 w 7467600"/>
              <a:gd name="connsiteY700" fmla="*/ 4862180 h 6858000"/>
              <a:gd name="connsiteX701" fmla="*/ 909145 w 7467600"/>
              <a:gd name="connsiteY701" fmla="*/ 4199225 h 6858000"/>
              <a:gd name="connsiteX702" fmla="*/ 1214067 w 7467600"/>
              <a:gd name="connsiteY702" fmla="*/ 3908561 h 6858000"/>
              <a:gd name="connsiteX703" fmla="*/ 640967 w 7467600"/>
              <a:gd name="connsiteY703" fmla="*/ 4105601 h 6858000"/>
              <a:gd name="connsiteX704" fmla="*/ 112563 w 7467600"/>
              <a:gd name="connsiteY704" fmla="*/ 4396952 h 6858000"/>
              <a:gd name="connsiteX705" fmla="*/ 0 w 7467600"/>
              <a:gd name="connsiteY705" fmla="*/ 4466006 h 6858000"/>
              <a:gd name="connsiteX706" fmla="*/ 0 w 7467600"/>
              <a:gd name="connsiteY706" fmla="*/ 4233763 h 6858000"/>
              <a:gd name="connsiteX707" fmla="*/ 36881 w 7467600"/>
              <a:gd name="connsiteY707" fmla="*/ 4200118 h 6858000"/>
              <a:gd name="connsiteX708" fmla="*/ 910534 w 7467600"/>
              <a:gd name="connsiteY708" fmla="*/ 3629753 h 6858000"/>
              <a:gd name="connsiteX709" fmla="*/ 1578717 w 7467600"/>
              <a:gd name="connsiteY709" fmla="*/ 3575982 h 6858000"/>
              <a:gd name="connsiteX710" fmla="*/ 2338780 w 7467600"/>
              <a:gd name="connsiteY710" fmla="*/ 3033725 h 6858000"/>
              <a:gd name="connsiteX711" fmla="*/ 1807991 w 7467600"/>
              <a:gd name="connsiteY711" fmla="*/ 2807184 h 6858000"/>
              <a:gd name="connsiteX712" fmla="*/ 1416358 w 7467600"/>
              <a:gd name="connsiteY712" fmla="*/ 3112571 h 6858000"/>
              <a:gd name="connsiteX713" fmla="*/ 939066 w 7467600"/>
              <a:gd name="connsiteY713" fmla="*/ 3378798 h 6858000"/>
              <a:gd name="connsiteX714" fmla="*/ 115099 w 7467600"/>
              <a:gd name="connsiteY714" fmla="*/ 3607650 h 6858000"/>
              <a:gd name="connsiteX715" fmla="*/ 97284 w 7467600"/>
              <a:gd name="connsiteY715" fmla="*/ 3520393 h 6858000"/>
              <a:gd name="connsiteX716" fmla="*/ 922050 w 7467600"/>
              <a:gd name="connsiteY716" fmla="*/ 3074867 h 6858000"/>
              <a:gd name="connsiteX717" fmla="*/ 1405265 w 7467600"/>
              <a:gd name="connsiteY717" fmla="*/ 3016319 h 6858000"/>
              <a:gd name="connsiteX718" fmla="*/ 1407512 w 7467600"/>
              <a:gd name="connsiteY718" fmla="*/ 3018001 h 6858000"/>
              <a:gd name="connsiteX719" fmla="*/ 1726266 w 7467600"/>
              <a:gd name="connsiteY719" fmla="*/ 2777274 h 6858000"/>
              <a:gd name="connsiteX720" fmla="*/ 625390 w 7467600"/>
              <a:gd name="connsiteY720" fmla="*/ 2514541 h 6858000"/>
              <a:gd name="connsiteX721" fmla="*/ 619799 w 7467600"/>
              <a:gd name="connsiteY721" fmla="*/ 2527180 h 6858000"/>
              <a:gd name="connsiteX722" fmla="*/ 310030 w 7467600"/>
              <a:gd name="connsiteY722" fmla="*/ 2771818 h 6858000"/>
              <a:gd name="connsiteX723" fmla="*/ 173877 w 7467600"/>
              <a:gd name="connsiteY723" fmla="*/ 2937056 h 6858000"/>
              <a:gd name="connsiteX724" fmla="*/ 77889 w 7467600"/>
              <a:gd name="connsiteY724" fmla="*/ 3138440 h 6858000"/>
              <a:gd name="connsiteX725" fmla="*/ 0 w 7467600"/>
              <a:gd name="connsiteY725" fmla="*/ 3271395 h 6858000"/>
              <a:gd name="connsiteX726" fmla="*/ 0 w 7467600"/>
              <a:gd name="connsiteY726" fmla="*/ 3153002 h 6858000"/>
              <a:gd name="connsiteX727" fmla="*/ 2386 w 7467600"/>
              <a:gd name="connsiteY727" fmla="*/ 3149203 h 6858000"/>
              <a:gd name="connsiteX728" fmla="*/ 89753 w 7467600"/>
              <a:gd name="connsiteY728" fmla="*/ 2987702 h 6858000"/>
              <a:gd name="connsiteX729" fmla="*/ 76869 w 7467600"/>
              <a:gd name="connsiteY729" fmla="*/ 3005404 h 6858000"/>
              <a:gd name="connsiteX730" fmla="*/ 32049 w 7467600"/>
              <a:gd name="connsiteY730" fmla="*/ 3065814 h 6858000"/>
              <a:gd name="connsiteX731" fmla="*/ 0 w 7467600"/>
              <a:gd name="connsiteY731" fmla="*/ 3108744 h 6858000"/>
              <a:gd name="connsiteX732" fmla="*/ 0 w 7467600"/>
              <a:gd name="connsiteY732" fmla="*/ 3058059 h 6858000"/>
              <a:gd name="connsiteX733" fmla="*/ 7610 w 7467600"/>
              <a:gd name="connsiteY733" fmla="*/ 3047889 h 6858000"/>
              <a:gd name="connsiteX734" fmla="*/ 52419 w 7467600"/>
              <a:gd name="connsiteY734" fmla="*/ 2987479 h 6858000"/>
              <a:gd name="connsiteX735" fmla="*/ 59142 w 7467600"/>
              <a:gd name="connsiteY735" fmla="*/ 2978488 h 6858000"/>
              <a:gd name="connsiteX736" fmla="*/ 0 w 7467600"/>
              <a:gd name="connsiteY736" fmla="*/ 3015334 h 6858000"/>
              <a:gd name="connsiteX737" fmla="*/ 0 w 7467600"/>
              <a:gd name="connsiteY737" fmla="*/ 2914286 h 6858000"/>
              <a:gd name="connsiteX738" fmla="*/ 36383 w 7467600"/>
              <a:gd name="connsiteY738" fmla="*/ 2901128 h 6858000"/>
              <a:gd name="connsiteX739" fmla="*/ 156329 w 7467600"/>
              <a:gd name="connsiteY739" fmla="*/ 2840533 h 6858000"/>
              <a:gd name="connsiteX740" fmla="*/ 358355 w 7467600"/>
              <a:gd name="connsiteY740" fmla="*/ 2620471 h 6858000"/>
              <a:gd name="connsiteX741" fmla="*/ 510577 w 7467600"/>
              <a:gd name="connsiteY741" fmla="*/ 2501244 h 6858000"/>
              <a:gd name="connsiteX742" fmla="*/ 211967 w 7467600"/>
              <a:gd name="connsiteY742" fmla="*/ 2479171 h 6858000"/>
              <a:gd name="connsiteX743" fmla="*/ 0 w 7467600"/>
              <a:gd name="connsiteY743" fmla="*/ 2476398 h 6858000"/>
              <a:gd name="connsiteX744" fmla="*/ 0 w 7467600"/>
              <a:gd name="connsiteY744" fmla="*/ 2389189 h 6858000"/>
              <a:gd name="connsiteX745" fmla="*/ 103062 w 7467600"/>
              <a:gd name="connsiteY745" fmla="*/ 2389518 h 6858000"/>
              <a:gd name="connsiteX746" fmla="*/ 510734 w 7467600"/>
              <a:gd name="connsiteY746" fmla="*/ 2416201 h 6858000"/>
              <a:gd name="connsiteX747" fmla="*/ 279257 w 7467600"/>
              <a:gd name="connsiteY747" fmla="*/ 2092102 h 6858000"/>
              <a:gd name="connsiteX748" fmla="*/ 65265 w 7467600"/>
              <a:gd name="connsiteY748" fmla="*/ 2006049 h 6858000"/>
              <a:gd name="connsiteX749" fmla="*/ 0 w 7467600"/>
              <a:gd name="connsiteY749" fmla="*/ 1982532 h 6858000"/>
              <a:gd name="connsiteX750" fmla="*/ 0 w 7467600"/>
              <a:gd name="connsiteY750" fmla="*/ 1912789 h 6858000"/>
              <a:gd name="connsiteX751" fmla="*/ 97460 w 7467600"/>
              <a:gd name="connsiteY751" fmla="*/ 1953725 h 6858000"/>
              <a:gd name="connsiteX752" fmla="*/ 221272 w 7467600"/>
              <a:gd name="connsiteY752" fmla="*/ 1980766 h 6858000"/>
              <a:gd name="connsiteX753" fmla="*/ 116765 w 7467600"/>
              <a:gd name="connsiteY753" fmla="*/ 1911033 h 6858000"/>
              <a:gd name="connsiteX754" fmla="*/ 16405 w 7467600"/>
              <a:gd name="connsiteY754" fmla="*/ 1803412 h 6858000"/>
              <a:gd name="connsiteX755" fmla="*/ 0 w 7467600"/>
              <a:gd name="connsiteY755" fmla="*/ 1784777 h 6858000"/>
              <a:gd name="connsiteX756" fmla="*/ 0 w 7467600"/>
              <a:gd name="connsiteY756" fmla="*/ 1740082 h 6858000"/>
              <a:gd name="connsiteX757" fmla="*/ 39394 w 7467600"/>
              <a:gd name="connsiteY757" fmla="*/ 1784856 h 6858000"/>
              <a:gd name="connsiteX758" fmla="*/ 135813 w 7467600"/>
              <a:gd name="connsiteY758" fmla="*/ 1888838 h 6858000"/>
              <a:gd name="connsiteX759" fmla="*/ 242575 w 7467600"/>
              <a:gd name="connsiteY759" fmla="*/ 1958841 h 6858000"/>
              <a:gd name="connsiteX760" fmla="*/ 82197 w 7467600"/>
              <a:gd name="connsiteY760" fmla="*/ 1754826 h 6858000"/>
              <a:gd name="connsiteX761" fmla="*/ 0 w 7467600"/>
              <a:gd name="connsiteY761" fmla="*/ 1679650 h 6858000"/>
              <a:gd name="connsiteX762" fmla="*/ 0 w 7467600"/>
              <a:gd name="connsiteY762" fmla="*/ 1602463 h 6858000"/>
              <a:gd name="connsiteX763" fmla="*/ 84689 w 7467600"/>
              <a:gd name="connsiteY763" fmla="*/ 1677442 h 6858000"/>
              <a:gd name="connsiteX764" fmla="*/ 298437 w 7467600"/>
              <a:gd name="connsiteY764" fmla="*/ 1968019 h 6858000"/>
              <a:gd name="connsiteX765" fmla="*/ 227269 w 7467600"/>
              <a:gd name="connsiteY765" fmla="*/ 1114064 h 6858000"/>
              <a:gd name="connsiteX766" fmla="*/ 248003 w 7467600"/>
              <a:gd name="connsiteY766" fmla="*/ 1089613 h 6858000"/>
              <a:gd name="connsiteX767" fmla="*/ 427020 w 7467600"/>
              <a:gd name="connsiteY767" fmla="*/ 1619803 h 6858000"/>
              <a:gd name="connsiteX768" fmla="*/ 340345 w 7467600"/>
              <a:gd name="connsiteY768" fmla="*/ 2027739 h 6858000"/>
              <a:gd name="connsiteX769" fmla="*/ 360865 w 7467600"/>
              <a:gd name="connsiteY769" fmla="*/ 2044827 h 6858000"/>
              <a:gd name="connsiteX770" fmla="*/ 560414 w 7467600"/>
              <a:gd name="connsiteY770" fmla="*/ 2421457 h 6858000"/>
              <a:gd name="connsiteX771" fmla="*/ 1359703 w 7467600"/>
              <a:gd name="connsiteY771" fmla="*/ 2578554 h 6858000"/>
              <a:gd name="connsiteX772" fmla="*/ 1359422 w 7467600"/>
              <a:gd name="connsiteY772" fmla="*/ 2577994 h 6858000"/>
              <a:gd name="connsiteX773" fmla="*/ 828701 w 7467600"/>
              <a:gd name="connsiteY773" fmla="*/ 1839520 h 6858000"/>
              <a:gd name="connsiteX774" fmla="*/ 494427 w 7467600"/>
              <a:gd name="connsiteY774" fmla="*/ 1092333 h 6858000"/>
              <a:gd name="connsiteX775" fmla="*/ 506322 w 7467600"/>
              <a:gd name="connsiteY775" fmla="*/ 1020997 h 6858000"/>
              <a:gd name="connsiteX776" fmla="*/ 4570198 w 7467600"/>
              <a:gd name="connsiteY776" fmla="*/ 978081 h 6858000"/>
              <a:gd name="connsiteX777" fmla="*/ 4523691 w 7467600"/>
              <a:gd name="connsiteY777" fmla="*/ 1127776 h 6858000"/>
              <a:gd name="connsiteX778" fmla="*/ 4509875 w 7467600"/>
              <a:gd name="connsiteY778" fmla="*/ 1167552 h 6858000"/>
              <a:gd name="connsiteX779" fmla="*/ 4478168 w 7467600"/>
              <a:gd name="connsiteY779" fmla="*/ 1260735 h 6858000"/>
              <a:gd name="connsiteX780" fmla="*/ 4409309 w 7467600"/>
              <a:gd name="connsiteY780" fmla="*/ 1666996 h 6858000"/>
              <a:gd name="connsiteX781" fmla="*/ 4370031 w 7467600"/>
              <a:gd name="connsiteY781" fmla="*/ 1955666 h 6858000"/>
              <a:gd name="connsiteX782" fmla="*/ 4570198 w 7467600"/>
              <a:gd name="connsiteY782" fmla="*/ 978081 h 6858000"/>
              <a:gd name="connsiteX783" fmla="*/ 4557898 w 7467600"/>
              <a:gd name="connsiteY783" fmla="*/ 900011 h 6858000"/>
              <a:gd name="connsiteX784" fmla="*/ 4344840 w 7467600"/>
              <a:gd name="connsiteY784" fmla="*/ 1922038 h 6858000"/>
              <a:gd name="connsiteX785" fmla="*/ 4378710 w 7467600"/>
              <a:gd name="connsiteY785" fmla="*/ 1665516 h 6858000"/>
              <a:gd name="connsiteX786" fmla="*/ 4448798 w 7467600"/>
              <a:gd name="connsiteY786" fmla="*/ 1253024 h 6858000"/>
              <a:gd name="connsiteX787" fmla="*/ 4480315 w 7467600"/>
              <a:gd name="connsiteY787" fmla="*/ 1158454 h 6858000"/>
              <a:gd name="connsiteX788" fmla="*/ 4494133 w 7467600"/>
              <a:gd name="connsiteY788" fmla="*/ 1118676 h 6858000"/>
              <a:gd name="connsiteX789" fmla="*/ 4557898 w 7467600"/>
              <a:gd name="connsiteY789" fmla="*/ 900011 h 6858000"/>
              <a:gd name="connsiteX790" fmla="*/ 5870151 w 7467600"/>
              <a:gd name="connsiteY790" fmla="*/ 898890 h 6858000"/>
              <a:gd name="connsiteX791" fmla="*/ 5861335 w 7467600"/>
              <a:gd name="connsiteY791" fmla="*/ 899177 h 6858000"/>
              <a:gd name="connsiteX792" fmla="*/ 5843702 w 7467600"/>
              <a:gd name="connsiteY792" fmla="*/ 899748 h 6858000"/>
              <a:gd name="connsiteX793" fmla="*/ 5651107 w 7467600"/>
              <a:gd name="connsiteY793" fmla="*/ 920306 h 6858000"/>
              <a:gd name="connsiteX794" fmla="*/ 5459407 w 7467600"/>
              <a:gd name="connsiteY794" fmla="*/ 940975 h 6858000"/>
              <a:gd name="connsiteX795" fmla="*/ 5374846 w 7467600"/>
              <a:gd name="connsiteY795" fmla="*/ 941988 h 6858000"/>
              <a:gd name="connsiteX796" fmla="*/ 5256105 w 7467600"/>
              <a:gd name="connsiteY796" fmla="*/ 945632 h 6858000"/>
              <a:gd name="connsiteX797" fmla="*/ 5107071 w 7467600"/>
              <a:gd name="connsiteY797" fmla="*/ 969720 h 6858000"/>
              <a:gd name="connsiteX798" fmla="*/ 4998681 w 7467600"/>
              <a:gd name="connsiteY798" fmla="*/ 988771 h 6858000"/>
              <a:gd name="connsiteX799" fmla="*/ 5870151 w 7467600"/>
              <a:gd name="connsiteY799" fmla="*/ 898890 h 6858000"/>
              <a:gd name="connsiteX800" fmla="*/ 5504425 w 7467600"/>
              <a:gd name="connsiteY800" fmla="*/ 848067 h 6858000"/>
              <a:gd name="connsiteX801" fmla="*/ 4968849 w 7467600"/>
              <a:gd name="connsiteY801" fmla="*/ 962318 h 6858000"/>
              <a:gd name="connsiteX802" fmla="*/ 5104039 w 7467600"/>
              <a:gd name="connsiteY802" fmla="*/ 940634 h 6858000"/>
              <a:gd name="connsiteX803" fmla="*/ 5256311 w 7467600"/>
              <a:gd name="connsiteY803" fmla="*/ 916490 h 6858000"/>
              <a:gd name="connsiteX804" fmla="*/ 5377381 w 7467600"/>
              <a:gd name="connsiteY804" fmla="*/ 912671 h 6858000"/>
              <a:gd name="connsiteX805" fmla="*/ 5460148 w 7467600"/>
              <a:gd name="connsiteY805" fmla="*/ 911442 h 6858000"/>
              <a:gd name="connsiteX806" fmla="*/ 5648971 w 7467600"/>
              <a:gd name="connsiteY806" fmla="*/ 891331 h 6858000"/>
              <a:gd name="connsiteX807" fmla="*/ 5844807 w 7467600"/>
              <a:gd name="connsiteY807" fmla="*/ 870718 h 6858000"/>
              <a:gd name="connsiteX808" fmla="*/ 5862975 w 7467600"/>
              <a:gd name="connsiteY808" fmla="*/ 869756 h 6858000"/>
              <a:gd name="connsiteX809" fmla="*/ 5920887 w 7467600"/>
              <a:gd name="connsiteY809" fmla="*/ 865929 h 6858000"/>
              <a:gd name="connsiteX810" fmla="*/ 5504425 w 7467600"/>
              <a:gd name="connsiteY810" fmla="*/ 848067 h 6858000"/>
              <a:gd name="connsiteX811" fmla="*/ 3607114 w 7467600"/>
              <a:gd name="connsiteY811" fmla="*/ 467441 h 6858000"/>
              <a:gd name="connsiteX812" fmla="*/ 3296242 w 7467600"/>
              <a:gd name="connsiteY812" fmla="*/ 807991 h 6858000"/>
              <a:gd name="connsiteX813" fmla="*/ 3174674 w 7467600"/>
              <a:gd name="connsiteY813" fmla="*/ 919759 h 6858000"/>
              <a:gd name="connsiteX814" fmla="*/ 3042978 w 7467600"/>
              <a:gd name="connsiteY814" fmla="*/ 1054894 h 6858000"/>
              <a:gd name="connsiteX815" fmla="*/ 2968914 w 7467600"/>
              <a:gd name="connsiteY815" fmla="*/ 1133756 h 6858000"/>
              <a:gd name="connsiteX816" fmla="*/ 3103823 w 7467600"/>
              <a:gd name="connsiteY816" fmla="*/ 1026814 h 6858000"/>
              <a:gd name="connsiteX817" fmla="*/ 3607114 w 7467600"/>
              <a:gd name="connsiteY817" fmla="*/ 467441 h 6858000"/>
              <a:gd name="connsiteX818" fmla="*/ 3744487 w 7467600"/>
              <a:gd name="connsiteY818" fmla="*/ 383136 h 6858000"/>
              <a:gd name="connsiteX819" fmla="*/ 3970213 w 7467600"/>
              <a:gd name="connsiteY819" fmla="*/ 995559 h 6858000"/>
              <a:gd name="connsiteX820" fmla="*/ 3744487 w 7467600"/>
              <a:gd name="connsiteY820" fmla="*/ 383136 h 6858000"/>
              <a:gd name="connsiteX821" fmla="*/ 3624562 w 7467600"/>
              <a:gd name="connsiteY821" fmla="*/ 367041 h 6858000"/>
              <a:gd name="connsiteX822" fmla="*/ 3489712 w 7467600"/>
              <a:gd name="connsiteY822" fmla="*/ 485386 h 6858000"/>
              <a:gd name="connsiteX823" fmla="*/ 3182994 w 7467600"/>
              <a:gd name="connsiteY823" fmla="*/ 828265 h 6858000"/>
              <a:gd name="connsiteX824" fmla="*/ 2892114 w 7467600"/>
              <a:gd name="connsiteY824" fmla="*/ 1172635 h 6858000"/>
              <a:gd name="connsiteX825" fmla="*/ 3021459 w 7467600"/>
              <a:gd name="connsiteY825" fmla="*/ 1035385 h 6858000"/>
              <a:gd name="connsiteX826" fmla="*/ 3153873 w 7467600"/>
              <a:gd name="connsiteY826" fmla="*/ 898971 h 6858000"/>
              <a:gd name="connsiteX827" fmla="*/ 3276511 w 7467600"/>
              <a:gd name="connsiteY827" fmla="*/ 786423 h 6858000"/>
              <a:gd name="connsiteX828" fmla="*/ 3584154 w 7467600"/>
              <a:gd name="connsiteY828" fmla="*/ 448218 h 6858000"/>
              <a:gd name="connsiteX829" fmla="*/ 3624562 w 7467600"/>
              <a:gd name="connsiteY829" fmla="*/ 367041 h 6858000"/>
              <a:gd name="connsiteX830" fmla="*/ 3766672 w 7467600"/>
              <a:gd name="connsiteY830" fmla="*/ 359429 h 6858000"/>
              <a:gd name="connsiteX831" fmla="*/ 3996338 w 7467600"/>
              <a:gd name="connsiteY831" fmla="*/ 968237 h 6858000"/>
              <a:gd name="connsiteX832" fmla="*/ 3766672 w 7467600"/>
              <a:gd name="connsiteY832" fmla="*/ 359429 h 6858000"/>
              <a:gd name="connsiteX833" fmla="*/ 5805386 w 7467600"/>
              <a:gd name="connsiteY833" fmla="*/ 239240 h 6858000"/>
              <a:gd name="connsiteX834" fmla="*/ 5736947 w 7467600"/>
              <a:gd name="connsiteY834" fmla="*/ 261367 h 6858000"/>
              <a:gd name="connsiteX835" fmla="*/ 5427012 w 7467600"/>
              <a:gd name="connsiteY835" fmla="*/ 311272 h 6858000"/>
              <a:gd name="connsiteX836" fmla="*/ 5147818 w 7467600"/>
              <a:gd name="connsiteY836" fmla="*/ 322112 h 6858000"/>
              <a:gd name="connsiteX837" fmla="*/ 5060854 w 7467600"/>
              <a:gd name="connsiteY837" fmla="*/ 311882 h 6858000"/>
              <a:gd name="connsiteX838" fmla="*/ 4945989 w 7467600"/>
              <a:gd name="connsiteY838" fmla="*/ 300516 h 6858000"/>
              <a:gd name="connsiteX839" fmla="*/ 5410479 w 7467600"/>
              <a:gd name="connsiteY839" fmla="*/ 348434 h 6858000"/>
              <a:gd name="connsiteX840" fmla="*/ 5805386 w 7467600"/>
              <a:gd name="connsiteY840" fmla="*/ 239240 h 6858000"/>
              <a:gd name="connsiteX841" fmla="*/ 5905192 w 7467600"/>
              <a:gd name="connsiteY841" fmla="*/ 163079 h 6858000"/>
              <a:gd name="connsiteX842" fmla="*/ 5865655 w 7467600"/>
              <a:gd name="connsiteY842" fmla="*/ 171901 h 6858000"/>
              <a:gd name="connsiteX843" fmla="*/ 5259740 w 7467600"/>
              <a:gd name="connsiteY843" fmla="*/ 257013 h 6858000"/>
              <a:gd name="connsiteX844" fmla="*/ 5208466 w 7467600"/>
              <a:gd name="connsiteY844" fmla="*/ 257550 h 6858000"/>
              <a:gd name="connsiteX845" fmla="*/ 4980204 w 7467600"/>
              <a:gd name="connsiteY845" fmla="*/ 271903 h 6858000"/>
              <a:gd name="connsiteX846" fmla="*/ 5068068 w 7467600"/>
              <a:gd name="connsiteY846" fmla="*/ 282244 h 6858000"/>
              <a:gd name="connsiteX847" fmla="*/ 5153231 w 7467600"/>
              <a:gd name="connsiteY847" fmla="*/ 292240 h 6858000"/>
              <a:gd name="connsiteX848" fmla="*/ 5426491 w 7467600"/>
              <a:gd name="connsiteY848" fmla="*/ 281128 h 6858000"/>
              <a:gd name="connsiteX849" fmla="*/ 5731212 w 7467600"/>
              <a:gd name="connsiteY849" fmla="*/ 231951 h 6858000"/>
              <a:gd name="connsiteX850" fmla="*/ 5905192 w 7467600"/>
              <a:gd name="connsiteY850" fmla="*/ 163079 h 6858000"/>
              <a:gd name="connsiteX851" fmla="*/ 5944437 w 7467600"/>
              <a:gd name="connsiteY851" fmla="*/ 113829 h 6858000"/>
              <a:gd name="connsiteX852" fmla="*/ 5825032 w 7467600"/>
              <a:gd name="connsiteY852" fmla="*/ 146405 h 6858000"/>
              <a:gd name="connsiteX853" fmla="*/ 4955599 w 7467600"/>
              <a:gd name="connsiteY853" fmla="*/ 247008 h 6858000"/>
              <a:gd name="connsiteX854" fmla="*/ 5210104 w 7467600"/>
              <a:gd name="connsiteY854" fmla="*/ 228123 h 6858000"/>
              <a:gd name="connsiteX855" fmla="*/ 5261015 w 7467600"/>
              <a:gd name="connsiteY855" fmla="*/ 227087 h 6858000"/>
              <a:gd name="connsiteX856" fmla="*/ 5861181 w 7467600"/>
              <a:gd name="connsiteY856" fmla="*/ 143093 h 6858000"/>
              <a:gd name="connsiteX857" fmla="*/ 5961252 w 7467600"/>
              <a:gd name="connsiteY857" fmla="*/ 114820 h 6858000"/>
              <a:gd name="connsiteX858" fmla="*/ 5944437 w 7467600"/>
              <a:gd name="connsiteY858" fmla="*/ 113829 h 6858000"/>
              <a:gd name="connsiteX859" fmla="*/ 3882765 w 7467600"/>
              <a:gd name="connsiteY859" fmla="*/ 0 h 6858000"/>
              <a:gd name="connsiteX860" fmla="*/ 3995099 w 7467600"/>
              <a:gd name="connsiteY860" fmla="*/ 0 h 6858000"/>
              <a:gd name="connsiteX861" fmla="*/ 4163818 w 7467600"/>
              <a:gd name="connsiteY861" fmla="*/ 234104 h 6858000"/>
              <a:gd name="connsiteX862" fmla="*/ 4172099 w 7467600"/>
              <a:gd name="connsiteY862" fmla="*/ 234207 h 6858000"/>
              <a:gd name="connsiteX863" fmla="*/ 4784282 w 7467600"/>
              <a:gd name="connsiteY863" fmla="*/ 276561 h 6858000"/>
              <a:gd name="connsiteX864" fmla="*/ 4801687 w 7467600"/>
              <a:gd name="connsiteY864" fmla="*/ 267764 h 6858000"/>
              <a:gd name="connsiteX865" fmla="*/ 6082788 w 7467600"/>
              <a:gd name="connsiteY865" fmla="*/ 64119 h 6858000"/>
              <a:gd name="connsiteX866" fmla="*/ 6099442 w 7467600"/>
              <a:gd name="connsiteY866" fmla="*/ 82568 h 6858000"/>
              <a:gd name="connsiteX867" fmla="*/ 4804137 w 7467600"/>
              <a:gd name="connsiteY867" fmla="*/ 320931 h 6858000"/>
              <a:gd name="connsiteX868" fmla="*/ 4227047 w 7467600"/>
              <a:gd name="connsiteY868" fmla="*/ 313415 h 6858000"/>
              <a:gd name="connsiteX869" fmla="*/ 4346041 w 7467600"/>
              <a:gd name="connsiteY869" fmla="*/ 456086 h 6858000"/>
              <a:gd name="connsiteX870" fmla="*/ 4870967 w 7467600"/>
              <a:gd name="connsiteY870" fmla="*/ 963061 h 6858000"/>
              <a:gd name="connsiteX871" fmla="*/ 4889647 w 7467600"/>
              <a:gd name="connsiteY871" fmla="*/ 957147 h 6858000"/>
              <a:gd name="connsiteX872" fmla="*/ 5422504 w 7467600"/>
              <a:gd name="connsiteY872" fmla="*/ 805191 h 6858000"/>
              <a:gd name="connsiteX873" fmla="*/ 6087656 w 7467600"/>
              <a:gd name="connsiteY873" fmla="*/ 826703 h 6858000"/>
              <a:gd name="connsiteX874" fmla="*/ 6058717 w 7467600"/>
              <a:gd name="connsiteY874" fmla="*/ 865992 h 6858000"/>
              <a:gd name="connsiteX875" fmla="*/ 4974153 w 7467600"/>
              <a:gd name="connsiteY875" fmla="*/ 1045456 h 6858000"/>
              <a:gd name="connsiteX876" fmla="*/ 5627835 w 7467600"/>
              <a:gd name="connsiteY876" fmla="*/ 1472077 h 6858000"/>
              <a:gd name="connsiteX877" fmla="*/ 5629817 w 7467600"/>
              <a:gd name="connsiteY877" fmla="*/ 1471412 h 6858000"/>
              <a:gd name="connsiteX878" fmla="*/ 5634124 w 7467600"/>
              <a:gd name="connsiteY878" fmla="*/ 1470572 h 6858000"/>
              <a:gd name="connsiteX879" fmla="*/ 5755832 w 7467600"/>
              <a:gd name="connsiteY879" fmla="*/ 1383886 h 6858000"/>
              <a:gd name="connsiteX880" fmla="*/ 6014186 w 7467600"/>
              <a:gd name="connsiteY880" fmla="*/ 1279799 h 6858000"/>
              <a:gd name="connsiteX881" fmla="*/ 6901619 w 7467600"/>
              <a:gd name="connsiteY881" fmla="*/ 1047874 h 6858000"/>
              <a:gd name="connsiteX882" fmla="*/ 6931566 w 7467600"/>
              <a:gd name="connsiteY882" fmla="*/ 1062034 h 6858000"/>
              <a:gd name="connsiteX883" fmla="*/ 5790982 w 7467600"/>
              <a:gd name="connsiteY883" fmla="*/ 1561380 h 6858000"/>
              <a:gd name="connsiteX884" fmla="*/ 6188971 w 7467600"/>
              <a:gd name="connsiteY884" fmla="*/ 1755168 h 6858000"/>
              <a:gd name="connsiteX885" fmla="*/ 6202446 w 7467600"/>
              <a:gd name="connsiteY885" fmla="*/ 1752268 h 6858000"/>
              <a:gd name="connsiteX886" fmla="*/ 7179560 w 7467600"/>
              <a:gd name="connsiteY886" fmla="*/ 1467551 h 6858000"/>
              <a:gd name="connsiteX887" fmla="*/ 7158730 w 7467600"/>
              <a:gd name="connsiteY887" fmla="*/ 1507835 h 6858000"/>
              <a:gd name="connsiteX888" fmla="*/ 6326959 w 7467600"/>
              <a:gd name="connsiteY888" fmla="*/ 1817686 h 6858000"/>
              <a:gd name="connsiteX889" fmla="*/ 6537433 w 7467600"/>
              <a:gd name="connsiteY889" fmla="*/ 1907790 h 6858000"/>
              <a:gd name="connsiteX890" fmla="*/ 6550221 w 7467600"/>
              <a:gd name="connsiteY890" fmla="*/ 1910729 h 6858000"/>
              <a:gd name="connsiteX891" fmla="*/ 6964438 w 7467600"/>
              <a:gd name="connsiteY891" fmla="*/ 2209505 h 6858000"/>
              <a:gd name="connsiteX892" fmla="*/ 7367862 w 7467600"/>
              <a:gd name="connsiteY892" fmla="*/ 2806833 h 6858000"/>
              <a:gd name="connsiteX893" fmla="*/ 7364329 w 7467600"/>
              <a:gd name="connsiteY893" fmla="*/ 2826907 h 6858000"/>
              <a:gd name="connsiteX894" fmla="*/ 7290545 w 7467600"/>
              <a:gd name="connsiteY894" fmla="*/ 2850663 h 6858000"/>
              <a:gd name="connsiteX895" fmla="*/ 6472036 w 7467600"/>
              <a:gd name="connsiteY895" fmla="*/ 1959003 h 6858000"/>
              <a:gd name="connsiteX896" fmla="*/ 5792897 w 7467600"/>
              <a:gd name="connsiteY896" fmla="*/ 1647747 h 6858000"/>
              <a:gd name="connsiteX897" fmla="*/ 5842751 w 7467600"/>
              <a:gd name="connsiteY897" fmla="*/ 1816112 h 6858000"/>
              <a:gd name="connsiteX898" fmla="*/ 5847424 w 7467600"/>
              <a:gd name="connsiteY898" fmla="*/ 1815776 h 6858000"/>
              <a:gd name="connsiteX899" fmla="*/ 6399821 w 7467600"/>
              <a:gd name="connsiteY899" fmla="*/ 2344799 h 6858000"/>
              <a:gd name="connsiteX900" fmla="*/ 6323232 w 7467600"/>
              <a:gd name="connsiteY900" fmla="*/ 2389634 h 6858000"/>
              <a:gd name="connsiteX901" fmla="*/ 5942958 w 7467600"/>
              <a:gd name="connsiteY901" fmla="*/ 2077708 h 6858000"/>
              <a:gd name="connsiteX902" fmla="*/ 5921559 w 7467600"/>
              <a:gd name="connsiteY902" fmla="*/ 2378596 h 6858000"/>
              <a:gd name="connsiteX903" fmla="*/ 5817651 w 7467600"/>
              <a:gd name="connsiteY903" fmla="*/ 3023919 h 6858000"/>
              <a:gd name="connsiteX904" fmla="*/ 5729634 w 7467600"/>
              <a:gd name="connsiteY904" fmla="*/ 3051849 h 6858000"/>
              <a:gd name="connsiteX905" fmla="*/ 5611018 w 7467600"/>
              <a:gd name="connsiteY905" fmla="*/ 2316769 h 6858000"/>
              <a:gd name="connsiteX906" fmla="*/ 5687608 w 7467600"/>
              <a:gd name="connsiteY906" fmla="*/ 2039972 h 6858000"/>
              <a:gd name="connsiteX907" fmla="*/ 5657554 w 7467600"/>
              <a:gd name="connsiteY907" fmla="*/ 1576445 h 6858000"/>
              <a:gd name="connsiteX908" fmla="*/ 5150475 w 7467600"/>
              <a:gd name="connsiteY908" fmla="*/ 1274012 h 6858000"/>
              <a:gd name="connsiteX909" fmla="*/ 5349142 w 7467600"/>
              <a:gd name="connsiteY909" fmla="*/ 2204405 h 6858000"/>
              <a:gd name="connsiteX910" fmla="*/ 5262214 w 7467600"/>
              <a:gd name="connsiteY910" fmla="*/ 2233836 h 6858000"/>
              <a:gd name="connsiteX911" fmla="*/ 4981539 w 7467600"/>
              <a:gd name="connsiteY911" fmla="*/ 1542201 h 6858000"/>
              <a:gd name="connsiteX912" fmla="*/ 4958461 w 7467600"/>
              <a:gd name="connsiteY912" fmla="*/ 1136957 h 6858000"/>
              <a:gd name="connsiteX913" fmla="*/ 4655015 w 7467600"/>
              <a:gd name="connsiteY913" fmla="*/ 891426 h 6858000"/>
              <a:gd name="connsiteX914" fmla="*/ 4348002 w 7467600"/>
              <a:gd name="connsiteY914" fmla="*/ 2205895 h 6858000"/>
              <a:gd name="connsiteX915" fmla="*/ 4262250 w 7467600"/>
              <a:gd name="connsiteY915" fmla="*/ 2219972 h 6858000"/>
              <a:gd name="connsiteX916" fmla="*/ 4550611 w 7467600"/>
              <a:gd name="connsiteY916" fmla="*/ 817540 h 6858000"/>
              <a:gd name="connsiteX917" fmla="*/ 4564418 w 7467600"/>
              <a:gd name="connsiteY917" fmla="*/ 808293 h 6858000"/>
              <a:gd name="connsiteX918" fmla="*/ 4266388 w 7467600"/>
              <a:gd name="connsiteY918" fmla="*/ 500083 h 6858000"/>
              <a:gd name="connsiteX919" fmla="*/ 4032842 w 7467600"/>
              <a:gd name="connsiteY919" fmla="*/ 211809 h 6858000"/>
              <a:gd name="connsiteX920" fmla="*/ 3882765 w 7467600"/>
              <a:gd name="connsiteY920" fmla="*/ 0 h 6858000"/>
              <a:gd name="connsiteX921" fmla="*/ 3721337 w 7467600"/>
              <a:gd name="connsiteY921" fmla="*/ 0 h 6858000"/>
              <a:gd name="connsiteX922" fmla="*/ 3797544 w 7467600"/>
              <a:gd name="connsiteY922" fmla="*/ 0 h 6858000"/>
              <a:gd name="connsiteX923" fmla="*/ 3775734 w 7467600"/>
              <a:gd name="connsiteY923" fmla="*/ 95131 h 6858000"/>
              <a:gd name="connsiteX924" fmla="*/ 3724807 w 7467600"/>
              <a:gd name="connsiteY924" fmla="*/ 272257 h 6858000"/>
              <a:gd name="connsiteX925" fmla="*/ 3726844 w 7467600"/>
              <a:gd name="connsiteY925" fmla="*/ 282988 h 6858000"/>
              <a:gd name="connsiteX926" fmla="*/ 3742664 w 7467600"/>
              <a:gd name="connsiteY926" fmla="*/ 279918 h 6858000"/>
              <a:gd name="connsiteX927" fmla="*/ 4103910 w 7467600"/>
              <a:gd name="connsiteY927" fmla="*/ 1161917 h 6858000"/>
              <a:gd name="connsiteX928" fmla="*/ 4020269 w 7467600"/>
              <a:gd name="connsiteY928" fmla="*/ 1200406 h 6858000"/>
              <a:gd name="connsiteX929" fmla="*/ 3674882 w 7467600"/>
              <a:gd name="connsiteY929" fmla="*/ 488524 h 6858000"/>
              <a:gd name="connsiteX930" fmla="*/ 3132682 w 7467600"/>
              <a:gd name="connsiteY930" fmla="*/ 1072284 h 6858000"/>
              <a:gd name="connsiteX931" fmla="*/ 2716346 w 7467600"/>
              <a:gd name="connsiteY931" fmla="*/ 1276376 h 6858000"/>
              <a:gd name="connsiteX932" fmla="*/ 2716772 w 7467600"/>
              <a:gd name="connsiteY932" fmla="*/ 1255462 h 6858000"/>
              <a:gd name="connsiteX933" fmla="*/ 3471096 w 7467600"/>
              <a:gd name="connsiteY933" fmla="*/ 437072 h 6858000"/>
              <a:gd name="connsiteX934" fmla="*/ 3639057 w 7467600"/>
              <a:gd name="connsiteY934" fmla="*/ 286334 h 6858000"/>
              <a:gd name="connsiteX935" fmla="*/ 3640309 w 7467600"/>
              <a:gd name="connsiteY935" fmla="*/ 284664 h 6858000"/>
              <a:gd name="connsiteX936" fmla="*/ 3646022 w 7467600"/>
              <a:gd name="connsiteY936" fmla="*/ 276711 h 6858000"/>
              <a:gd name="connsiteX937" fmla="*/ 3707943 w 7467600"/>
              <a:gd name="connsiteY937" fmla="*/ 65958 h 6858000"/>
              <a:gd name="connsiteX938" fmla="*/ 3721337 w 7467600"/>
              <a:gd name="connsiteY938" fmla="*/ 0 h 6858000"/>
              <a:gd name="connsiteX939" fmla="*/ 2867960 w 7467600"/>
              <a:gd name="connsiteY939" fmla="*/ 0 h 6858000"/>
              <a:gd name="connsiteX940" fmla="*/ 2926351 w 7467600"/>
              <a:gd name="connsiteY940" fmla="*/ 0 h 6858000"/>
              <a:gd name="connsiteX941" fmla="*/ 2902823 w 7467600"/>
              <a:gd name="connsiteY941" fmla="*/ 262929 h 6858000"/>
              <a:gd name="connsiteX942" fmla="*/ 2940663 w 7467600"/>
              <a:gd name="connsiteY942" fmla="*/ 140884 h 6858000"/>
              <a:gd name="connsiteX943" fmla="*/ 2947039 w 7467600"/>
              <a:gd name="connsiteY943" fmla="*/ 122524 h 6858000"/>
              <a:gd name="connsiteX944" fmla="*/ 2984316 w 7467600"/>
              <a:gd name="connsiteY944" fmla="*/ 0 h 6858000"/>
              <a:gd name="connsiteX945" fmla="*/ 3016114 w 7467600"/>
              <a:gd name="connsiteY945" fmla="*/ 0 h 6858000"/>
              <a:gd name="connsiteX946" fmla="*/ 2979949 w 7467600"/>
              <a:gd name="connsiteY946" fmla="*/ 119274 h 6858000"/>
              <a:gd name="connsiteX947" fmla="*/ 3023879 w 7467600"/>
              <a:gd name="connsiteY947" fmla="*/ 0 h 6858000"/>
              <a:gd name="connsiteX948" fmla="*/ 3105400 w 7467600"/>
              <a:gd name="connsiteY948" fmla="*/ 0 h 6858000"/>
              <a:gd name="connsiteX949" fmla="*/ 3094669 w 7467600"/>
              <a:gd name="connsiteY949" fmla="*/ 30308 h 6858000"/>
              <a:gd name="connsiteX950" fmla="*/ 2901945 w 7467600"/>
              <a:gd name="connsiteY950" fmla="*/ 466538 h 6858000"/>
              <a:gd name="connsiteX951" fmla="*/ 2815209 w 7467600"/>
              <a:gd name="connsiteY951" fmla="*/ 497361 h 6858000"/>
              <a:gd name="connsiteX952" fmla="*/ 2844845 w 7467600"/>
              <a:gd name="connsiteY952" fmla="*/ 127638 h 6858000"/>
              <a:gd name="connsiteX953" fmla="*/ 2867960 w 7467600"/>
              <a:gd name="connsiteY953" fmla="*/ 0 h 6858000"/>
              <a:gd name="connsiteX954" fmla="*/ 1057230 w 7467600"/>
              <a:gd name="connsiteY954" fmla="*/ 0 h 6858000"/>
              <a:gd name="connsiteX955" fmla="*/ 1111003 w 7467600"/>
              <a:gd name="connsiteY955" fmla="*/ 0 h 6858000"/>
              <a:gd name="connsiteX956" fmla="*/ 1125553 w 7467600"/>
              <a:gd name="connsiteY956" fmla="*/ 52588 h 6858000"/>
              <a:gd name="connsiteX957" fmla="*/ 1304276 w 7467600"/>
              <a:gd name="connsiteY957" fmla="*/ 476275 h 6858000"/>
              <a:gd name="connsiteX958" fmla="*/ 1492066 w 7467600"/>
              <a:gd name="connsiteY958" fmla="*/ 886333 h 6858000"/>
              <a:gd name="connsiteX959" fmla="*/ 1423698 w 7467600"/>
              <a:gd name="connsiteY959" fmla="*/ 710817 h 6858000"/>
              <a:gd name="connsiteX960" fmla="*/ 1357609 w 7467600"/>
              <a:gd name="connsiteY960" fmla="*/ 532892 h 6858000"/>
              <a:gd name="connsiteX961" fmla="*/ 1309550 w 7467600"/>
              <a:gd name="connsiteY961" fmla="*/ 374031 h 6858000"/>
              <a:gd name="connsiteX962" fmla="*/ 1193673 w 7467600"/>
              <a:gd name="connsiteY962" fmla="*/ 49533 h 6858000"/>
              <a:gd name="connsiteX963" fmla="*/ 1164391 w 7467600"/>
              <a:gd name="connsiteY963" fmla="*/ 0 h 6858000"/>
              <a:gd name="connsiteX964" fmla="*/ 1200666 w 7467600"/>
              <a:gd name="connsiteY964" fmla="*/ 0 h 6858000"/>
              <a:gd name="connsiteX965" fmla="*/ 1223408 w 7467600"/>
              <a:gd name="connsiteY965" fmla="*/ 38996 h 6858000"/>
              <a:gd name="connsiteX966" fmla="*/ 1339635 w 7467600"/>
              <a:gd name="connsiteY966" fmla="*/ 365517 h 6858000"/>
              <a:gd name="connsiteX967" fmla="*/ 1387469 w 7467600"/>
              <a:gd name="connsiteY967" fmla="*/ 523079 h 6858000"/>
              <a:gd name="connsiteX968" fmla="*/ 1452685 w 7467600"/>
              <a:gd name="connsiteY968" fmla="*/ 699806 h 6858000"/>
              <a:gd name="connsiteX969" fmla="*/ 1492092 w 7467600"/>
              <a:gd name="connsiteY969" fmla="*/ 800424 h 6858000"/>
              <a:gd name="connsiteX970" fmla="*/ 1455302 w 7467600"/>
              <a:gd name="connsiteY970" fmla="*/ 632913 h 6858000"/>
              <a:gd name="connsiteX971" fmla="*/ 1222336 w 7467600"/>
              <a:gd name="connsiteY971" fmla="*/ 9480 h 6858000"/>
              <a:gd name="connsiteX972" fmla="*/ 1214634 w 7467600"/>
              <a:gd name="connsiteY972" fmla="*/ 0 h 6858000"/>
              <a:gd name="connsiteX973" fmla="*/ 1289827 w 7467600"/>
              <a:gd name="connsiteY973" fmla="*/ 0 h 6858000"/>
              <a:gd name="connsiteX974" fmla="*/ 1321076 w 7467600"/>
              <a:gd name="connsiteY974" fmla="*/ 59722 h 6858000"/>
              <a:gd name="connsiteX975" fmla="*/ 1512579 w 7467600"/>
              <a:gd name="connsiteY975" fmla="*/ 626441 h 6858000"/>
              <a:gd name="connsiteX976" fmla="*/ 1506076 w 7467600"/>
              <a:gd name="connsiteY976" fmla="*/ 1089289 h 6858000"/>
              <a:gd name="connsiteX977" fmla="*/ 1486346 w 7467600"/>
              <a:gd name="connsiteY977" fmla="*/ 1079919 h 6858000"/>
              <a:gd name="connsiteX978" fmla="*/ 1070511 w 7467600"/>
              <a:gd name="connsiteY978" fmla="*/ 48609 h 6858000"/>
              <a:gd name="connsiteX979" fmla="*/ 1057230 w 7467600"/>
              <a:gd name="connsiteY979" fmla="*/ 0 h 6858000"/>
              <a:gd name="connsiteX980" fmla="*/ 43151 w 7467600"/>
              <a:gd name="connsiteY980" fmla="*/ 0 h 6858000"/>
              <a:gd name="connsiteX981" fmla="*/ 95283 w 7467600"/>
              <a:gd name="connsiteY981" fmla="*/ 0 h 6858000"/>
              <a:gd name="connsiteX982" fmla="*/ 300708 w 7467600"/>
              <a:gd name="connsiteY982" fmla="*/ 154571 h 6858000"/>
              <a:gd name="connsiteX983" fmla="*/ 530414 w 7467600"/>
              <a:gd name="connsiteY983" fmla="*/ 354673 h 6858000"/>
              <a:gd name="connsiteX984" fmla="*/ 333785 w 7467600"/>
              <a:gd name="connsiteY984" fmla="*/ 161564 h 6858000"/>
              <a:gd name="connsiteX985" fmla="*/ 147005 w 7467600"/>
              <a:gd name="connsiteY985" fmla="*/ 0 h 6858000"/>
              <a:gd name="connsiteX986" fmla="*/ 272509 w 7467600"/>
              <a:gd name="connsiteY986" fmla="*/ 0 h 6858000"/>
              <a:gd name="connsiteX987" fmla="*/ 326276 w 7467600"/>
              <a:gd name="connsiteY987" fmla="*/ 45847 h 6858000"/>
              <a:gd name="connsiteX988" fmla="*/ 823759 w 7467600"/>
              <a:gd name="connsiteY988" fmla="*/ 574145 h 6858000"/>
              <a:gd name="connsiteX989" fmla="*/ 811254 w 7467600"/>
              <a:gd name="connsiteY989" fmla="*/ 665546 h 6858000"/>
              <a:gd name="connsiteX990" fmla="*/ 154042 w 7467600"/>
              <a:gd name="connsiteY990" fmla="*/ 261522 h 6858000"/>
              <a:gd name="connsiteX991" fmla="*/ 13550 w 7467600"/>
              <a:gd name="connsiteY991" fmla="*/ 158423 h 6858000"/>
              <a:gd name="connsiteX992" fmla="*/ 0 w 7467600"/>
              <a:gd name="connsiteY992" fmla="*/ 146618 h 6858000"/>
              <a:gd name="connsiteX993" fmla="*/ 0 w 7467600"/>
              <a:gd name="connsiteY993" fmla="*/ 59161 h 6858000"/>
              <a:gd name="connsiteX994" fmla="*/ 45427 w 7467600"/>
              <a:gd name="connsiteY994" fmla="*/ 101078 h 6858000"/>
              <a:gd name="connsiteX995" fmla="*/ 630103 w 7467600"/>
              <a:gd name="connsiteY995" fmla="*/ 485885 h 6858000"/>
              <a:gd name="connsiteX996" fmla="*/ 532040 w 7467600"/>
              <a:gd name="connsiteY996" fmla="*/ 399359 h 6858000"/>
              <a:gd name="connsiteX997" fmla="*/ 517618 w 7467600"/>
              <a:gd name="connsiteY997" fmla="*/ 385726 h 6858000"/>
              <a:gd name="connsiteX998" fmla="*/ 285074 w 7467600"/>
              <a:gd name="connsiteY998" fmla="*/ 182755 h 6858000"/>
              <a:gd name="connsiteX999" fmla="*/ 43151 w 7467600"/>
              <a:gd name="connsiteY99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361850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1903353 w 7467600"/>
              <a:gd name="connsiteY143" fmla="*/ 5044827 h 6858000"/>
              <a:gd name="connsiteX144" fmla="*/ 1936931 w 7467600"/>
              <a:gd name="connsiteY144" fmla="*/ 5093954 h 6858000"/>
              <a:gd name="connsiteX145" fmla="*/ 2195868 w 7467600"/>
              <a:gd name="connsiteY145" fmla="*/ 5396574 h 6858000"/>
              <a:gd name="connsiteX146" fmla="*/ 2088852 w 7467600"/>
              <a:gd name="connsiteY146" fmla="*/ 5166123 h 6858000"/>
              <a:gd name="connsiteX147" fmla="*/ 1958241 w 7467600"/>
              <a:gd name="connsiteY147" fmla="*/ 5067955 h 6858000"/>
              <a:gd name="connsiteX148" fmla="*/ 1903353 w 7467600"/>
              <a:gd name="connsiteY148" fmla="*/ 5044827 h 6858000"/>
              <a:gd name="connsiteX149" fmla="*/ 1979378 w 7467600"/>
              <a:gd name="connsiteY149" fmla="*/ 4769504 h 6858000"/>
              <a:gd name="connsiteX150" fmla="*/ 2882120 w 7467600"/>
              <a:gd name="connsiteY150" fmla="*/ 5064547 h 6858000"/>
              <a:gd name="connsiteX151" fmla="*/ 2793103 w 7467600"/>
              <a:gd name="connsiteY151" fmla="*/ 5039699 h 6858000"/>
              <a:gd name="connsiteX152" fmla="*/ 2770041 w 7467600"/>
              <a:gd name="connsiteY152" fmla="*/ 5033634 h 6858000"/>
              <a:gd name="connsiteX153" fmla="*/ 1979378 w 7467600"/>
              <a:gd name="connsiteY153" fmla="*/ 4769504 h 6858000"/>
              <a:gd name="connsiteX154" fmla="*/ 1927410 w 7467600"/>
              <a:gd name="connsiteY154" fmla="*/ 4716164 h 6858000"/>
              <a:gd name="connsiteX155" fmla="*/ 1959587 w 7467600"/>
              <a:gd name="connsiteY155" fmla="*/ 4728849 h 6858000"/>
              <a:gd name="connsiteX156" fmla="*/ 2777707 w 7467600"/>
              <a:gd name="connsiteY156" fmla="*/ 5003991 h 6858000"/>
              <a:gd name="connsiteX157" fmla="*/ 2800768 w 7467600"/>
              <a:gd name="connsiteY157" fmla="*/ 5010056 h 6858000"/>
              <a:gd name="connsiteX158" fmla="*/ 2879408 w 7467600"/>
              <a:gd name="connsiteY158" fmla="*/ 5031590 h 6858000"/>
              <a:gd name="connsiteX159" fmla="*/ 2862295 w 7467600"/>
              <a:gd name="connsiteY159" fmla="*/ 5022958 h 6858000"/>
              <a:gd name="connsiteX160" fmla="*/ 2813343 w 7467600"/>
              <a:gd name="connsiteY160" fmla="*/ 4998369 h 6858000"/>
              <a:gd name="connsiteX161" fmla="*/ 2646245 w 7467600"/>
              <a:gd name="connsiteY161" fmla="*/ 4930999 h 6858000"/>
              <a:gd name="connsiteX162" fmla="*/ 1999243 w 7467600"/>
              <a:gd name="connsiteY162" fmla="*/ 4730524 h 6858000"/>
              <a:gd name="connsiteX163" fmla="*/ 1979527 w 7467600"/>
              <a:gd name="connsiteY163" fmla="*/ 4726651 h 6858000"/>
              <a:gd name="connsiteX164" fmla="*/ 1927410 w 7467600"/>
              <a:gd name="connsiteY164" fmla="*/ 4716164 h 6858000"/>
              <a:gd name="connsiteX165" fmla="*/ 1997014 w 7467600"/>
              <a:gd name="connsiteY165" fmla="*/ 4698007 h 6858000"/>
              <a:gd name="connsiteX166" fmla="*/ 2005458 w 7467600"/>
              <a:gd name="connsiteY166" fmla="*/ 4699540 h 6858000"/>
              <a:gd name="connsiteX167" fmla="*/ 2657186 w 7467600"/>
              <a:gd name="connsiteY167" fmla="*/ 4901687 h 6858000"/>
              <a:gd name="connsiteX168" fmla="*/ 2826662 w 7467600"/>
              <a:gd name="connsiteY168" fmla="*/ 4970362 h 6858000"/>
              <a:gd name="connsiteX169" fmla="*/ 2876100 w 7467600"/>
              <a:gd name="connsiteY169" fmla="*/ 4995397 h 6858000"/>
              <a:gd name="connsiteX170" fmla="*/ 3042600 w 7467600"/>
              <a:gd name="connsiteY170" fmla="*/ 5059532 h 6858000"/>
              <a:gd name="connsiteX171" fmla="*/ 1997014 w 7467600"/>
              <a:gd name="connsiteY171" fmla="*/ 4698007 h 6858000"/>
              <a:gd name="connsiteX172" fmla="*/ 2305292 w 7467600"/>
              <a:gd name="connsiteY172" fmla="*/ 4219492 h 6858000"/>
              <a:gd name="connsiteX173" fmla="*/ 3360922 w 7467600"/>
              <a:gd name="connsiteY173" fmla="*/ 4529373 h 6858000"/>
              <a:gd name="connsiteX174" fmla="*/ 3492420 w 7467600"/>
              <a:gd name="connsiteY174" fmla="*/ 4510145 h 6858000"/>
              <a:gd name="connsiteX175" fmla="*/ 3364086 w 7467600"/>
              <a:gd name="connsiteY175" fmla="*/ 4480340 h 6858000"/>
              <a:gd name="connsiteX176" fmla="*/ 3225818 w 7467600"/>
              <a:gd name="connsiteY176" fmla="*/ 4411822 h 6858000"/>
              <a:gd name="connsiteX177" fmla="*/ 3129696 w 7467600"/>
              <a:gd name="connsiteY177" fmla="*/ 4360704 h 6858000"/>
              <a:gd name="connsiteX178" fmla="*/ 2814545 w 7467600"/>
              <a:gd name="connsiteY178" fmla="*/ 4282955 h 6858000"/>
              <a:gd name="connsiteX179" fmla="*/ 2305292 w 7467600"/>
              <a:gd name="connsiteY179" fmla="*/ 4219492 h 6858000"/>
              <a:gd name="connsiteX180" fmla="*/ 2626982 w 7467600"/>
              <a:gd name="connsiteY180" fmla="*/ 4206450 h 6858000"/>
              <a:gd name="connsiteX181" fmla="*/ 2490617 w 7467600"/>
              <a:gd name="connsiteY181" fmla="*/ 4206951 h 6858000"/>
              <a:gd name="connsiteX182" fmla="*/ 2819869 w 7467600"/>
              <a:gd name="connsiteY182" fmla="*/ 4252936 h 6858000"/>
              <a:gd name="connsiteX183" fmla="*/ 3143018 w 7467600"/>
              <a:gd name="connsiteY183" fmla="*/ 4332698 h 6858000"/>
              <a:gd name="connsiteX184" fmla="*/ 3241520 w 7467600"/>
              <a:gd name="connsiteY184" fmla="*/ 4385112 h 6858000"/>
              <a:gd name="connsiteX185" fmla="*/ 3374575 w 7467600"/>
              <a:gd name="connsiteY185" fmla="*/ 4451517 h 6858000"/>
              <a:gd name="connsiteX186" fmla="*/ 3505221 w 7467600"/>
              <a:gd name="connsiteY186" fmla="*/ 4480757 h 6858000"/>
              <a:gd name="connsiteX187" fmla="*/ 2626982 w 7467600"/>
              <a:gd name="connsiteY187" fmla="*/ 4206450 h 6858000"/>
              <a:gd name="connsiteX188" fmla="*/ 1310106 w 7467600"/>
              <a:gd name="connsiteY188" fmla="*/ 3943217 h 6858000"/>
              <a:gd name="connsiteX189" fmla="*/ 854994 w 7467600"/>
              <a:gd name="connsiteY189" fmla="*/ 4399136 h 6858000"/>
              <a:gd name="connsiteX190" fmla="*/ 742462 w 7467600"/>
              <a:gd name="connsiteY190" fmla="*/ 4594648 h 6858000"/>
              <a:gd name="connsiteX191" fmla="*/ 820602 w 7467600"/>
              <a:gd name="connsiteY191" fmla="*/ 4485915 h 6858000"/>
              <a:gd name="connsiteX192" fmla="*/ 878295 w 7467600"/>
              <a:gd name="connsiteY192" fmla="*/ 4403594 h 6858000"/>
              <a:gd name="connsiteX193" fmla="*/ 1240607 w 7467600"/>
              <a:gd name="connsiteY193" fmla="*/ 4010401 h 6858000"/>
              <a:gd name="connsiteX194" fmla="*/ 1310106 w 7467600"/>
              <a:gd name="connsiteY194" fmla="*/ 3943217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316479 w 7467600"/>
              <a:gd name="connsiteY205" fmla="*/ 3872136 h 6858000"/>
              <a:gd name="connsiteX206" fmla="*/ 3291335 w 7467600"/>
              <a:gd name="connsiteY206" fmla="*/ 3767420 h 6858000"/>
              <a:gd name="connsiteX207" fmla="*/ 3390805 w 7467600"/>
              <a:gd name="connsiteY207" fmla="*/ 3937163 h 6858000"/>
              <a:gd name="connsiteX208" fmla="*/ 3579062 w 7467600"/>
              <a:gd name="connsiteY208" fmla="*/ 4359040 h 6858000"/>
              <a:gd name="connsiteX209" fmla="*/ 3467355 w 7467600"/>
              <a:gd name="connsiteY209" fmla="*/ 3988130 h 6858000"/>
              <a:gd name="connsiteX210" fmla="*/ 3310753 w 7467600"/>
              <a:gd name="connsiteY210" fmla="*/ 3787140 h 6858000"/>
              <a:gd name="connsiteX211" fmla="*/ 3291335 w 7467600"/>
              <a:gd name="connsiteY211" fmla="*/ 3767420 h 6858000"/>
              <a:gd name="connsiteX212" fmla="*/ 1635889 w 7467600"/>
              <a:gd name="connsiteY212" fmla="*/ 3709494 h 6858000"/>
              <a:gd name="connsiteX213" fmla="*/ 1634800 w 7467600"/>
              <a:gd name="connsiteY213" fmla="*/ 3731111 h 6858000"/>
              <a:gd name="connsiteX214" fmla="*/ 1635889 w 7467600"/>
              <a:gd name="connsiteY214" fmla="*/ 3709494 h 6858000"/>
              <a:gd name="connsiteX215" fmla="*/ 1510397 w 7467600"/>
              <a:gd name="connsiteY215" fmla="*/ 3684705 h 6858000"/>
              <a:gd name="connsiteX216" fmla="*/ 1146550 w 7467600"/>
              <a:gd name="connsiteY216" fmla="*/ 3802012 h 6858000"/>
              <a:gd name="connsiteX217" fmla="*/ 698834 w 7467600"/>
              <a:gd name="connsiteY217" fmla="*/ 3952272 h 6858000"/>
              <a:gd name="connsiteX218" fmla="*/ 34256 w 7467600"/>
              <a:gd name="connsiteY218" fmla="*/ 4347603 h 6858000"/>
              <a:gd name="connsiteX219" fmla="*/ 527241 w 7467600"/>
              <a:gd name="connsiteY219" fmla="*/ 4065078 h 6858000"/>
              <a:gd name="connsiteX220" fmla="*/ 1510397 w 7467600"/>
              <a:gd name="connsiteY220" fmla="*/ 3684705 h 6858000"/>
              <a:gd name="connsiteX221" fmla="*/ 1313114 w 7467600"/>
              <a:gd name="connsiteY221" fmla="*/ 3655216 h 6858000"/>
              <a:gd name="connsiteX222" fmla="*/ 1109304 w 7467600"/>
              <a:gd name="connsiteY222" fmla="*/ 3669030 h 6858000"/>
              <a:gd name="connsiteX223" fmla="*/ 8129 w 7467600"/>
              <a:gd name="connsiteY223" fmla="*/ 4330519 h 6858000"/>
              <a:gd name="connsiteX224" fmla="*/ 687572 w 7467600"/>
              <a:gd name="connsiteY224" fmla="*/ 3925629 h 6858000"/>
              <a:gd name="connsiteX225" fmla="*/ 1138365 w 7467600"/>
              <a:gd name="connsiteY225" fmla="*/ 3774515 h 6858000"/>
              <a:gd name="connsiteX226" fmla="*/ 1505579 w 7467600"/>
              <a:gd name="connsiteY226" fmla="*/ 3655526 h 6858000"/>
              <a:gd name="connsiteX227" fmla="*/ 1313114 w 7467600"/>
              <a:gd name="connsiteY227" fmla="*/ 3655216 h 6858000"/>
              <a:gd name="connsiteX228" fmla="*/ 3655073 w 7467600"/>
              <a:gd name="connsiteY228" fmla="*/ 3650884 h 6858000"/>
              <a:gd name="connsiteX229" fmla="*/ 3989938 w 7467600"/>
              <a:gd name="connsiteY229" fmla="*/ 3991685 h 6858000"/>
              <a:gd name="connsiteX230" fmla="*/ 4393907 w 7467600"/>
              <a:gd name="connsiteY230" fmla="*/ 4261258 h 6858000"/>
              <a:gd name="connsiteX231" fmla="*/ 4648051 w 7467600"/>
              <a:gd name="connsiteY231" fmla="*/ 4374051 h 6858000"/>
              <a:gd name="connsiteX232" fmla="*/ 4383389 w 7467600"/>
              <a:gd name="connsiteY232" fmla="*/ 4184369 h 6858000"/>
              <a:gd name="connsiteX233" fmla="*/ 4165508 w 7467600"/>
              <a:gd name="connsiteY233" fmla="*/ 4035196 h 6858000"/>
              <a:gd name="connsiteX234" fmla="*/ 4068162 w 7467600"/>
              <a:gd name="connsiteY234" fmla="*/ 3953394 h 6858000"/>
              <a:gd name="connsiteX235" fmla="*/ 3981416 w 7467600"/>
              <a:gd name="connsiteY235" fmla="*/ 3880482 h 6858000"/>
              <a:gd name="connsiteX236" fmla="*/ 3800147 w 7467600"/>
              <a:gd name="connsiteY236" fmla="*/ 3749872 h 6858000"/>
              <a:gd name="connsiteX237" fmla="*/ 3655073 w 7467600"/>
              <a:gd name="connsiteY237" fmla="*/ 3650884 h 6858000"/>
              <a:gd name="connsiteX238" fmla="*/ 3670252 w 7467600"/>
              <a:gd name="connsiteY238" fmla="*/ 3622798 h 6858000"/>
              <a:gd name="connsiteX239" fmla="*/ 3817258 w 7467600"/>
              <a:gd name="connsiteY239" fmla="*/ 3723577 h 6858000"/>
              <a:gd name="connsiteX240" fmla="*/ 4000461 w 7467600"/>
              <a:gd name="connsiteY240" fmla="*/ 3855966 h 6858000"/>
              <a:gd name="connsiteX241" fmla="*/ 4088180 w 7467600"/>
              <a:gd name="connsiteY241" fmla="*/ 3929774 h 6858000"/>
              <a:gd name="connsiteX242" fmla="*/ 4184555 w 7467600"/>
              <a:gd name="connsiteY242" fmla="*/ 4010683 h 6858000"/>
              <a:gd name="connsiteX243" fmla="*/ 4399563 w 7467600"/>
              <a:gd name="connsiteY243" fmla="*/ 4158106 h 6858000"/>
              <a:gd name="connsiteX244" fmla="*/ 4684469 w 7467600"/>
              <a:gd name="connsiteY244" fmla="*/ 4364680 h 6858000"/>
              <a:gd name="connsiteX245" fmla="*/ 4690271 w 7467600"/>
              <a:gd name="connsiteY245" fmla="*/ 4370034 h 6858000"/>
              <a:gd name="connsiteX246" fmla="*/ 4136093 w 7467600"/>
              <a:gd name="connsiteY246" fmla="*/ 3858466 h 6858000"/>
              <a:gd name="connsiteX247" fmla="*/ 3670252 w 7467600"/>
              <a:gd name="connsiteY247" fmla="*/ 3622798 h 6858000"/>
              <a:gd name="connsiteX248" fmla="*/ 4440129 w 7467600"/>
              <a:gd name="connsiteY248" fmla="*/ 3448571 h 6858000"/>
              <a:gd name="connsiteX249" fmla="*/ 4856525 w 7467600"/>
              <a:gd name="connsiteY249" fmla="*/ 3915351 h 6858000"/>
              <a:gd name="connsiteX250" fmla="*/ 5059055 w 7467600"/>
              <a:gd name="connsiteY250" fmla="*/ 4108918 h 6858000"/>
              <a:gd name="connsiteX251" fmla="*/ 5290070 w 7467600"/>
              <a:gd name="connsiteY251" fmla="*/ 4263619 h 6858000"/>
              <a:gd name="connsiteX252" fmla="*/ 4834991 w 7467600"/>
              <a:gd name="connsiteY252" fmla="*/ 3830985 h 6858000"/>
              <a:gd name="connsiteX253" fmla="*/ 4440129 w 7467600"/>
              <a:gd name="connsiteY253" fmla="*/ 3448571 h 6858000"/>
              <a:gd name="connsiteX254" fmla="*/ 4441737 w 7467600"/>
              <a:gd name="connsiteY254" fmla="*/ 3399734 h 6858000"/>
              <a:gd name="connsiteX255" fmla="*/ 4431236 w 7467600"/>
              <a:gd name="connsiteY255" fmla="*/ 3400954 h 6858000"/>
              <a:gd name="connsiteX256" fmla="*/ 4557150 w 7467600"/>
              <a:gd name="connsiteY256" fmla="*/ 3510023 h 6858000"/>
              <a:gd name="connsiteX257" fmla="*/ 4856936 w 7467600"/>
              <a:gd name="connsiteY257" fmla="*/ 3809146 h 6858000"/>
              <a:gd name="connsiteX258" fmla="*/ 5111996 w 7467600"/>
              <a:gd name="connsiteY258" fmla="*/ 4065759 h 6858000"/>
              <a:gd name="connsiteX259" fmla="*/ 5388878 w 7467600"/>
              <a:gd name="connsiteY259" fmla="*/ 4300185 h 6858000"/>
              <a:gd name="connsiteX260" fmla="*/ 5425556 w 7467600"/>
              <a:gd name="connsiteY260" fmla="*/ 4308967 h 6858000"/>
              <a:gd name="connsiteX261" fmla="*/ 4943646 w 7467600"/>
              <a:gd name="connsiteY261" fmla="*/ 3822916 h 6858000"/>
              <a:gd name="connsiteX262" fmla="*/ 4594837 w 7467600"/>
              <a:gd name="connsiteY262" fmla="*/ 3532274 h 6858000"/>
              <a:gd name="connsiteX263" fmla="*/ 4441737 w 7467600"/>
              <a:gd name="connsiteY263" fmla="*/ 3399734 h 6858000"/>
              <a:gd name="connsiteX264" fmla="*/ 5425834 w 7467600"/>
              <a:gd name="connsiteY264" fmla="*/ 3162785 h 6858000"/>
              <a:gd name="connsiteX265" fmla="*/ 5401644 w 7467600"/>
              <a:gd name="connsiteY265" fmla="*/ 3617847 h 6858000"/>
              <a:gd name="connsiteX266" fmla="*/ 5467256 w 7467600"/>
              <a:gd name="connsiteY266" fmla="*/ 4175494 h 6858000"/>
              <a:gd name="connsiteX267" fmla="*/ 5448069 w 7467600"/>
              <a:gd name="connsiteY267" fmla="*/ 3567554 h 6858000"/>
              <a:gd name="connsiteX268" fmla="*/ 5425834 w 7467600"/>
              <a:gd name="connsiteY268" fmla="*/ 3162785 h 6858000"/>
              <a:gd name="connsiteX269" fmla="*/ 1318687 w 7467600"/>
              <a:gd name="connsiteY269" fmla="*/ 3113840 h 6858000"/>
              <a:gd name="connsiteX270" fmla="*/ 1066793 w 7467600"/>
              <a:gd name="connsiteY270" fmla="*/ 3212171 h 6858000"/>
              <a:gd name="connsiteX271" fmla="*/ 993319 w 7467600"/>
              <a:gd name="connsiteY271" fmla="*/ 3247648 h 6858000"/>
              <a:gd name="connsiteX272" fmla="*/ 853081 w 7467600"/>
              <a:gd name="connsiteY272" fmla="*/ 3312410 h 6858000"/>
              <a:gd name="connsiteX273" fmla="*/ 805957 w 7467600"/>
              <a:gd name="connsiteY273" fmla="*/ 3330443 h 6858000"/>
              <a:gd name="connsiteX274" fmla="*/ 1318687 w 7467600"/>
              <a:gd name="connsiteY274" fmla="*/ 3113840 h 6858000"/>
              <a:gd name="connsiteX275" fmla="*/ 5453702 w 7467600"/>
              <a:gd name="connsiteY275" fmla="*/ 3090882 h 6858000"/>
              <a:gd name="connsiteX276" fmla="*/ 5480135 w 7467600"/>
              <a:gd name="connsiteY276" fmla="*/ 3565802 h 6858000"/>
              <a:gd name="connsiteX277" fmla="*/ 5499023 w 7467600"/>
              <a:gd name="connsiteY277" fmla="*/ 4166310 h 6858000"/>
              <a:gd name="connsiteX278" fmla="*/ 5547022 w 7467600"/>
              <a:gd name="connsiteY278" fmla="*/ 3607838 h 6858000"/>
              <a:gd name="connsiteX279" fmla="*/ 5515964 w 7467600"/>
              <a:gd name="connsiteY279" fmla="*/ 3378541 h 6858000"/>
              <a:gd name="connsiteX280" fmla="*/ 5453702 w 7467600"/>
              <a:gd name="connsiteY280" fmla="*/ 3090882 h 6858000"/>
              <a:gd name="connsiteX281" fmla="*/ 1238695 w 7467600"/>
              <a:gd name="connsiteY281" fmla="*/ 3076820 h 6858000"/>
              <a:gd name="connsiteX282" fmla="*/ 716371 w 7467600"/>
              <a:gd name="connsiteY282" fmla="*/ 3293249 h 6858000"/>
              <a:gd name="connsiteX283" fmla="*/ 579522 w 7467600"/>
              <a:gd name="connsiteY283" fmla="*/ 3371759 h 6858000"/>
              <a:gd name="connsiteX284" fmla="*/ 600288 w 7467600"/>
              <a:gd name="connsiteY284" fmla="*/ 3365555 h 6858000"/>
              <a:gd name="connsiteX285" fmla="*/ 840692 w 7467600"/>
              <a:gd name="connsiteY285" fmla="*/ 3284921 h 6858000"/>
              <a:gd name="connsiteX286" fmla="*/ 979248 w 7467600"/>
              <a:gd name="connsiteY286" fmla="*/ 3221003 h 6858000"/>
              <a:gd name="connsiteX287" fmla="*/ 1053282 w 7467600"/>
              <a:gd name="connsiteY287" fmla="*/ 3185247 h 6858000"/>
              <a:gd name="connsiteX288" fmla="*/ 1320603 w 7467600"/>
              <a:gd name="connsiteY288" fmla="*/ 3081281 h 6858000"/>
              <a:gd name="connsiteX289" fmla="*/ 1238695 w 7467600"/>
              <a:gd name="connsiteY289" fmla="*/ 3076820 h 6858000"/>
              <a:gd name="connsiteX290" fmla="*/ 5425627 w 7467600"/>
              <a:gd name="connsiteY290" fmla="*/ 2954192 h 6858000"/>
              <a:gd name="connsiteX291" fmla="*/ 5470770 w 7467600"/>
              <a:gd name="connsiteY291" fmla="*/ 3005435 h 6858000"/>
              <a:gd name="connsiteX292" fmla="*/ 5519779 w 7467600"/>
              <a:gd name="connsiteY292" fmla="*/ 4359223 h 6858000"/>
              <a:gd name="connsiteX293" fmla="*/ 5520293 w 7467600"/>
              <a:gd name="connsiteY293" fmla="*/ 4360602 h 6858000"/>
              <a:gd name="connsiteX294" fmla="*/ 5767221 w 7467600"/>
              <a:gd name="connsiteY294" fmla="*/ 4665564 h 6858000"/>
              <a:gd name="connsiteX295" fmla="*/ 6937169 w 7467600"/>
              <a:gd name="connsiteY295" fmla="*/ 4815941 h 6858000"/>
              <a:gd name="connsiteX296" fmla="*/ 6953922 w 7467600"/>
              <a:gd name="connsiteY296" fmla="*/ 4890068 h 6858000"/>
              <a:gd name="connsiteX297" fmla="*/ 6071359 w 7467600"/>
              <a:gd name="connsiteY297" fmla="*/ 4770770 h 6858000"/>
              <a:gd name="connsiteX298" fmla="*/ 6038839 w 7467600"/>
              <a:gd name="connsiteY298" fmla="*/ 4764474 h 6858000"/>
              <a:gd name="connsiteX299" fmla="*/ 6038706 w 7467600"/>
              <a:gd name="connsiteY299" fmla="*/ 4763847 h 6858000"/>
              <a:gd name="connsiteX300" fmla="*/ 6037784 w 7467600"/>
              <a:gd name="connsiteY300" fmla="*/ 4764270 h 6858000"/>
              <a:gd name="connsiteX301" fmla="*/ 6038839 w 7467600"/>
              <a:gd name="connsiteY301" fmla="*/ 4764474 h 6858000"/>
              <a:gd name="connsiteX302" fmla="*/ 6040338 w 7467600"/>
              <a:gd name="connsiteY302" fmla="*/ 4771418 h 6858000"/>
              <a:gd name="connsiteX303" fmla="*/ 6024488 w 7467600"/>
              <a:gd name="connsiteY303" fmla="*/ 4809903 h 6858000"/>
              <a:gd name="connsiteX304" fmla="*/ 5599771 w 7467600"/>
              <a:gd name="connsiteY304" fmla="*/ 5509652 h 6858000"/>
              <a:gd name="connsiteX305" fmla="*/ 5548843 w 7467600"/>
              <a:gd name="connsiteY305" fmla="*/ 5563845 h 6858000"/>
              <a:gd name="connsiteX306" fmla="*/ 5940952 w 7467600"/>
              <a:gd name="connsiteY306" fmla="*/ 6250028 h 6858000"/>
              <a:gd name="connsiteX307" fmla="*/ 6043441 w 7467600"/>
              <a:gd name="connsiteY307" fmla="*/ 6665847 h 6858000"/>
              <a:gd name="connsiteX308" fmla="*/ 6093432 w 7467600"/>
              <a:gd name="connsiteY308" fmla="*/ 6858000 h 6858000"/>
              <a:gd name="connsiteX309" fmla="*/ 6034344 w 7467600"/>
              <a:gd name="connsiteY309" fmla="*/ 6858000 h 6858000"/>
              <a:gd name="connsiteX310" fmla="*/ 6026679 w 7467600"/>
              <a:gd name="connsiteY310" fmla="*/ 6836959 h 6858000"/>
              <a:gd name="connsiteX311" fmla="*/ 5800441 w 7467600"/>
              <a:gd name="connsiteY311" fmla="*/ 6335286 h 6858000"/>
              <a:gd name="connsiteX312" fmla="*/ 5526562 w 7467600"/>
              <a:gd name="connsiteY312" fmla="*/ 5705388 h 6858000"/>
              <a:gd name="connsiteX313" fmla="*/ 5519640 w 7467600"/>
              <a:gd name="connsiteY313" fmla="*/ 5683774 h 6858000"/>
              <a:gd name="connsiteX314" fmla="*/ 5844559 w 7467600"/>
              <a:gd name="connsiteY314" fmla="*/ 6553349 h 6858000"/>
              <a:gd name="connsiteX315" fmla="*/ 5975994 w 7467600"/>
              <a:gd name="connsiteY315" fmla="*/ 6858000 h 6858000"/>
              <a:gd name="connsiteX316" fmla="*/ 5898547 w 7467600"/>
              <a:gd name="connsiteY316" fmla="*/ 6858000 h 6858000"/>
              <a:gd name="connsiteX317" fmla="*/ 5682041 w 7467600"/>
              <a:gd name="connsiteY317" fmla="*/ 6355860 h 6858000"/>
              <a:gd name="connsiteX318" fmla="*/ 5461758 w 7467600"/>
              <a:gd name="connsiteY318" fmla="*/ 5820220 h 6858000"/>
              <a:gd name="connsiteX319" fmla="*/ 5237282 w 7467600"/>
              <a:gd name="connsiteY319" fmla="*/ 6579086 h 6858000"/>
              <a:gd name="connsiteX320" fmla="*/ 5115009 w 7467600"/>
              <a:gd name="connsiteY320" fmla="*/ 6858000 h 6858000"/>
              <a:gd name="connsiteX321" fmla="*/ 5028074 w 7467600"/>
              <a:gd name="connsiteY321" fmla="*/ 6858000 h 6858000"/>
              <a:gd name="connsiteX322" fmla="*/ 5079508 w 7467600"/>
              <a:gd name="connsiteY322" fmla="*/ 6749074 h 6858000"/>
              <a:gd name="connsiteX323" fmla="*/ 5371846 w 7467600"/>
              <a:gd name="connsiteY323" fmla="*/ 5924413 h 6858000"/>
              <a:gd name="connsiteX324" fmla="*/ 5270512 w 7467600"/>
              <a:gd name="connsiteY324" fmla="*/ 6138975 h 6858000"/>
              <a:gd name="connsiteX325" fmla="*/ 5062409 w 7467600"/>
              <a:gd name="connsiteY325" fmla="*/ 6653544 h 6858000"/>
              <a:gd name="connsiteX326" fmla="*/ 5036628 w 7467600"/>
              <a:gd name="connsiteY326" fmla="*/ 6754247 h 6858000"/>
              <a:gd name="connsiteX327" fmla="*/ 5009112 w 7467600"/>
              <a:gd name="connsiteY327" fmla="*/ 6858000 h 6858000"/>
              <a:gd name="connsiteX328" fmla="*/ 4976679 w 7467600"/>
              <a:gd name="connsiteY328" fmla="*/ 6858000 h 6858000"/>
              <a:gd name="connsiteX329" fmla="*/ 5006537 w 7467600"/>
              <a:gd name="connsiteY329" fmla="*/ 6747068 h 6858000"/>
              <a:gd name="connsiteX330" fmla="*/ 5032723 w 7467600"/>
              <a:gd name="connsiteY330" fmla="*/ 6644957 h 6858000"/>
              <a:gd name="connsiteX331" fmla="*/ 5242949 w 7467600"/>
              <a:gd name="connsiteY331" fmla="*/ 6125175 h 6858000"/>
              <a:gd name="connsiteX332" fmla="*/ 5286321 w 7467600"/>
              <a:gd name="connsiteY332" fmla="*/ 6033555 h 6858000"/>
              <a:gd name="connsiteX333" fmla="*/ 5008210 w 7467600"/>
              <a:gd name="connsiteY333" fmla="*/ 6649194 h 6858000"/>
              <a:gd name="connsiteX334" fmla="*/ 4986321 w 7467600"/>
              <a:gd name="connsiteY334" fmla="*/ 6765687 h 6858000"/>
              <a:gd name="connsiteX335" fmla="*/ 4973474 w 7467600"/>
              <a:gd name="connsiteY335" fmla="*/ 6858000 h 6858000"/>
              <a:gd name="connsiteX336" fmla="*/ 4907178 w 7467600"/>
              <a:gd name="connsiteY336" fmla="*/ 6858000 h 6858000"/>
              <a:gd name="connsiteX337" fmla="*/ 4910810 w 7467600"/>
              <a:gd name="connsiteY337" fmla="*/ 6829660 h 6858000"/>
              <a:gd name="connsiteX338" fmla="*/ 4987461 w 7467600"/>
              <a:gd name="connsiteY338" fmla="*/ 6432994 h 6858000"/>
              <a:gd name="connsiteX339" fmla="*/ 5179262 w 7467600"/>
              <a:gd name="connsiteY339" fmla="*/ 6035044 h 6858000"/>
              <a:gd name="connsiteX340" fmla="*/ 4689678 w 7467600"/>
              <a:gd name="connsiteY340" fmla="*/ 6440241 h 6858000"/>
              <a:gd name="connsiteX341" fmla="*/ 4477543 w 7467600"/>
              <a:gd name="connsiteY341" fmla="*/ 6674836 h 6858000"/>
              <a:gd name="connsiteX342" fmla="*/ 4329957 w 7467600"/>
              <a:gd name="connsiteY342" fmla="*/ 6858000 h 6858000"/>
              <a:gd name="connsiteX343" fmla="*/ 4218595 w 7467600"/>
              <a:gd name="connsiteY343" fmla="*/ 6858000 h 6858000"/>
              <a:gd name="connsiteX344" fmla="*/ 4368888 w 7467600"/>
              <a:gd name="connsiteY344" fmla="*/ 6668412 h 6858000"/>
              <a:gd name="connsiteX345" fmla="*/ 4563091 w 7467600"/>
              <a:gd name="connsiteY345" fmla="*/ 6442508 h 6858000"/>
              <a:gd name="connsiteX346" fmla="*/ 5387324 w 7467600"/>
              <a:gd name="connsiteY346" fmla="*/ 5705830 h 6858000"/>
              <a:gd name="connsiteX347" fmla="*/ 5073620 w 7467600"/>
              <a:gd name="connsiteY347" fmla="*/ 5955437 h 6858000"/>
              <a:gd name="connsiteX348" fmla="*/ 4689789 w 7467600"/>
              <a:gd name="connsiteY348" fmla="*/ 6268382 h 6858000"/>
              <a:gd name="connsiteX349" fmla="*/ 4418722 w 7467600"/>
              <a:gd name="connsiteY349" fmla="*/ 6570886 h 6858000"/>
              <a:gd name="connsiteX350" fmla="*/ 4214944 w 7467600"/>
              <a:gd name="connsiteY350" fmla="*/ 6858000 h 6858000"/>
              <a:gd name="connsiteX351" fmla="*/ 4177898 w 7467600"/>
              <a:gd name="connsiteY351" fmla="*/ 6858000 h 6858000"/>
              <a:gd name="connsiteX352" fmla="*/ 4391597 w 7467600"/>
              <a:gd name="connsiteY352" fmla="*/ 6556370 h 6858000"/>
              <a:gd name="connsiteX353" fmla="*/ 4668889 w 7467600"/>
              <a:gd name="connsiteY353" fmla="*/ 6246399 h 6858000"/>
              <a:gd name="connsiteX354" fmla="*/ 5055427 w 7467600"/>
              <a:gd name="connsiteY354" fmla="*/ 5931476 h 6858000"/>
              <a:gd name="connsiteX355" fmla="*/ 5371814 w 7467600"/>
              <a:gd name="connsiteY355" fmla="*/ 5678975 h 6858000"/>
              <a:gd name="connsiteX356" fmla="*/ 4987918 w 7467600"/>
              <a:gd name="connsiteY356" fmla="*/ 5838701 h 6858000"/>
              <a:gd name="connsiteX357" fmla="*/ 4317146 w 7467600"/>
              <a:gd name="connsiteY357" fmla="*/ 6587716 h 6858000"/>
              <a:gd name="connsiteX358" fmla="*/ 4171627 w 7467600"/>
              <a:gd name="connsiteY358" fmla="*/ 6858000 h 6858000"/>
              <a:gd name="connsiteX359" fmla="*/ 4081585 w 7467600"/>
              <a:gd name="connsiteY359" fmla="*/ 6858000 h 6858000"/>
              <a:gd name="connsiteX360" fmla="*/ 4238603 w 7467600"/>
              <a:gd name="connsiteY360" fmla="*/ 6559341 h 6858000"/>
              <a:gd name="connsiteX361" fmla="*/ 4778333 w 7467600"/>
              <a:gd name="connsiteY361" fmla="*/ 5873626 h 6858000"/>
              <a:gd name="connsiteX362" fmla="*/ 5414185 w 7467600"/>
              <a:gd name="connsiteY362" fmla="*/ 5573882 h 6858000"/>
              <a:gd name="connsiteX363" fmla="*/ 5959648 w 7467600"/>
              <a:gd name="connsiteY363" fmla="*/ 4760797 h 6858000"/>
              <a:gd name="connsiteX364" fmla="*/ 5355019 w 7467600"/>
              <a:gd name="connsiteY364" fmla="*/ 4734672 h 6858000"/>
              <a:gd name="connsiteX365" fmla="*/ 5083565 w 7467600"/>
              <a:gd name="connsiteY365" fmla="*/ 5179121 h 6858000"/>
              <a:gd name="connsiteX366" fmla="*/ 4713577 w 7467600"/>
              <a:gd name="connsiteY366" fmla="*/ 5616803 h 6858000"/>
              <a:gd name="connsiteX367" fmla="*/ 3989559 w 7467600"/>
              <a:gd name="connsiteY367" fmla="*/ 6145945 h 6858000"/>
              <a:gd name="connsiteX368" fmla="*/ 3939824 w 7467600"/>
              <a:gd name="connsiteY368" fmla="*/ 6066900 h 6858000"/>
              <a:gd name="connsiteX369" fmla="*/ 4584537 w 7467600"/>
              <a:gd name="connsiteY369" fmla="*/ 5324826 h 6858000"/>
              <a:gd name="connsiteX370" fmla="*/ 5037105 w 7467600"/>
              <a:gd name="connsiteY370" fmla="*/ 5088765 h 6858000"/>
              <a:gd name="connsiteX371" fmla="*/ 5039930 w 7467600"/>
              <a:gd name="connsiteY371" fmla="*/ 5089585 h 6858000"/>
              <a:gd name="connsiteX372" fmla="*/ 5263764 w 7467600"/>
              <a:gd name="connsiteY372" fmla="*/ 4735525 h 6858000"/>
              <a:gd name="connsiteX373" fmla="*/ 4086300 w 7467600"/>
              <a:gd name="connsiteY373" fmla="*/ 4884599 h 6858000"/>
              <a:gd name="connsiteX374" fmla="*/ 4085485 w 7467600"/>
              <a:gd name="connsiteY374" fmla="*/ 4899070 h 6858000"/>
              <a:gd name="connsiteX375" fmla="*/ 3871915 w 7467600"/>
              <a:gd name="connsiteY375" fmla="*/ 5253645 h 6858000"/>
              <a:gd name="connsiteX376" fmla="*/ 3799374 w 7467600"/>
              <a:gd name="connsiteY376" fmla="*/ 5466127 h 6858000"/>
              <a:gd name="connsiteX377" fmla="*/ 3498850 w 7467600"/>
              <a:gd name="connsiteY377" fmla="*/ 6661888 h 6858000"/>
              <a:gd name="connsiteX378" fmla="*/ 3399216 w 7467600"/>
              <a:gd name="connsiteY378" fmla="*/ 6858000 h 6858000"/>
              <a:gd name="connsiteX379" fmla="*/ 3303688 w 7467600"/>
              <a:gd name="connsiteY379" fmla="*/ 6858000 h 6858000"/>
              <a:gd name="connsiteX380" fmla="*/ 3391774 w 7467600"/>
              <a:gd name="connsiteY380" fmla="*/ 6697181 h 6858000"/>
              <a:gd name="connsiteX381" fmla="*/ 3735540 w 7467600"/>
              <a:gd name="connsiteY381" fmla="*/ 5546923 h 6858000"/>
              <a:gd name="connsiteX382" fmla="*/ 3729438 w 7467600"/>
              <a:gd name="connsiteY382" fmla="*/ 5569058 h 6858000"/>
              <a:gd name="connsiteX383" fmla="*/ 3707782 w 7467600"/>
              <a:gd name="connsiteY383" fmla="*/ 5644908 h 6858000"/>
              <a:gd name="connsiteX384" fmla="*/ 3583827 w 7467600"/>
              <a:gd name="connsiteY384" fmla="*/ 6039215 h 6858000"/>
              <a:gd name="connsiteX385" fmla="*/ 3547861 w 7467600"/>
              <a:gd name="connsiteY385" fmla="*/ 6129609 h 6858000"/>
              <a:gd name="connsiteX386" fmla="*/ 3490905 w 7467600"/>
              <a:gd name="connsiteY386" fmla="*/ 6277660 h 6858000"/>
              <a:gd name="connsiteX387" fmla="*/ 3455859 w 7467600"/>
              <a:gd name="connsiteY387" fmla="*/ 6391301 h 6858000"/>
              <a:gd name="connsiteX388" fmla="*/ 3429112 w 7467600"/>
              <a:gd name="connsiteY388" fmla="*/ 6479469 h 6858000"/>
              <a:gd name="connsiteX389" fmla="*/ 3304862 w 7467600"/>
              <a:gd name="connsiteY389" fmla="*/ 6796476 h 6858000"/>
              <a:gd name="connsiteX390" fmla="*/ 3276071 w 7467600"/>
              <a:gd name="connsiteY390" fmla="*/ 6858000 h 6858000"/>
              <a:gd name="connsiteX391" fmla="*/ 3240805 w 7467600"/>
              <a:gd name="connsiteY391" fmla="*/ 6858000 h 6858000"/>
              <a:gd name="connsiteX392" fmla="*/ 3275917 w 7467600"/>
              <a:gd name="connsiteY392" fmla="*/ 6783192 h 6858000"/>
              <a:gd name="connsiteX393" fmla="*/ 3399358 w 7467600"/>
              <a:gd name="connsiteY393" fmla="*/ 6469011 h 6858000"/>
              <a:gd name="connsiteX394" fmla="*/ 3425650 w 7467600"/>
              <a:gd name="connsiteY394" fmla="*/ 6381333 h 6858000"/>
              <a:gd name="connsiteX395" fmla="*/ 3460661 w 7467600"/>
              <a:gd name="connsiteY395" fmla="*/ 6266763 h 6858000"/>
              <a:gd name="connsiteX396" fmla="*/ 3518021 w 7467600"/>
              <a:gd name="connsiteY396" fmla="*/ 6117298 h 6858000"/>
              <a:gd name="connsiteX397" fmla="*/ 3554035 w 7467600"/>
              <a:gd name="connsiteY397" fmla="*/ 6027832 h 6858000"/>
              <a:gd name="connsiteX398" fmla="*/ 3677174 w 7467600"/>
              <a:gd name="connsiteY398" fmla="*/ 5636351 h 6858000"/>
              <a:gd name="connsiteX399" fmla="*/ 3698819 w 7467600"/>
              <a:gd name="connsiteY399" fmla="*/ 5560503 h 6858000"/>
              <a:gd name="connsiteX400" fmla="*/ 3702094 w 7467600"/>
              <a:gd name="connsiteY400" fmla="*/ 5549194 h 6858000"/>
              <a:gd name="connsiteX401" fmla="*/ 3398355 w 7467600"/>
              <a:gd name="connsiteY401" fmla="*/ 6094603 h 6858000"/>
              <a:gd name="connsiteX402" fmla="*/ 3193941 w 7467600"/>
              <a:gd name="connsiteY402" fmla="*/ 6798775 h 6858000"/>
              <a:gd name="connsiteX403" fmla="*/ 3184140 w 7467600"/>
              <a:gd name="connsiteY403" fmla="*/ 6858000 h 6858000"/>
              <a:gd name="connsiteX404" fmla="*/ 3099978 w 7467600"/>
              <a:gd name="connsiteY404" fmla="*/ 6858000 h 6858000"/>
              <a:gd name="connsiteX405" fmla="*/ 3101556 w 7467600"/>
              <a:gd name="connsiteY405" fmla="*/ 6843337 h 6858000"/>
              <a:gd name="connsiteX406" fmla="*/ 3370162 w 7467600"/>
              <a:gd name="connsiteY406" fmla="*/ 5785550 h 6858000"/>
              <a:gd name="connsiteX407" fmla="*/ 3746477 w 7467600"/>
              <a:gd name="connsiteY407" fmla="*/ 5377889 h 6858000"/>
              <a:gd name="connsiteX408" fmla="*/ 3863399 w 7467600"/>
              <a:gd name="connsiteY408" fmla="*/ 5087257 h 6858000"/>
              <a:gd name="connsiteX409" fmla="*/ 3968712 w 7467600"/>
              <a:gd name="connsiteY409" fmla="*/ 4913989 h 6858000"/>
              <a:gd name="connsiteX410" fmla="*/ 2792390 w 7467600"/>
              <a:gd name="connsiteY410" fmla="*/ 5382974 h 6858000"/>
              <a:gd name="connsiteX411" fmla="*/ 2714982 w 7467600"/>
              <a:gd name="connsiteY411" fmla="*/ 5427051 h 6858000"/>
              <a:gd name="connsiteX412" fmla="*/ 2813361 w 7467600"/>
              <a:gd name="connsiteY412" fmla="*/ 6023912 h 6858000"/>
              <a:gd name="connsiteX413" fmla="*/ 2688430 w 7467600"/>
              <a:gd name="connsiteY413" fmla="*/ 6801564 h 6858000"/>
              <a:gd name="connsiteX414" fmla="*/ 2629626 w 7467600"/>
              <a:gd name="connsiteY414" fmla="*/ 6763394 h 6858000"/>
              <a:gd name="connsiteX415" fmla="*/ 2565328 w 7467600"/>
              <a:gd name="connsiteY415" fmla="*/ 5516399 h 6858000"/>
              <a:gd name="connsiteX416" fmla="*/ 1922999 w 7467600"/>
              <a:gd name="connsiteY416" fmla="*/ 5980343 h 6858000"/>
              <a:gd name="connsiteX417" fmla="*/ 1950261 w 7467600"/>
              <a:gd name="connsiteY417" fmla="*/ 6405858 h 6858000"/>
              <a:gd name="connsiteX418" fmla="*/ 2365554 w 7467600"/>
              <a:gd name="connsiteY418" fmla="*/ 6759107 h 6858000"/>
              <a:gd name="connsiteX419" fmla="*/ 2424142 w 7467600"/>
              <a:gd name="connsiteY419" fmla="*/ 6858000 h 6858000"/>
              <a:gd name="connsiteX420" fmla="*/ 2395994 w 7467600"/>
              <a:gd name="connsiteY420" fmla="*/ 6858000 h 6858000"/>
              <a:gd name="connsiteX421" fmla="*/ 2392863 w 7467600"/>
              <a:gd name="connsiteY421" fmla="*/ 6852964 h 6858000"/>
              <a:gd name="connsiteX422" fmla="*/ 2017589 w 7467600"/>
              <a:gd name="connsiteY422" fmla="*/ 6493982 h 6858000"/>
              <a:gd name="connsiteX423" fmla="*/ 2147336 w 7467600"/>
              <a:gd name="connsiteY423" fmla="*/ 6594052 h 6858000"/>
              <a:gd name="connsiteX424" fmla="*/ 2207047 w 7467600"/>
              <a:gd name="connsiteY424" fmla="*/ 6654540 h 6858000"/>
              <a:gd name="connsiteX425" fmla="*/ 2299106 w 7467600"/>
              <a:gd name="connsiteY425" fmla="*/ 6778931 h 6858000"/>
              <a:gd name="connsiteX426" fmla="*/ 2314430 w 7467600"/>
              <a:gd name="connsiteY426" fmla="*/ 6801144 h 6858000"/>
              <a:gd name="connsiteX427" fmla="*/ 2352406 w 7467600"/>
              <a:gd name="connsiteY427" fmla="*/ 6858000 h 6858000"/>
              <a:gd name="connsiteX428" fmla="*/ 2314492 w 7467600"/>
              <a:gd name="connsiteY428" fmla="*/ 6858000 h 6858000"/>
              <a:gd name="connsiteX429" fmla="*/ 2288095 w 7467600"/>
              <a:gd name="connsiteY429" fmla="*/ 6818030 h 6858000"/>
              <a:gd name="connsiteX430" fmla="*/ 2272768 w 7467600"/>
              <a:gd name="connsiteY430" fmla="*/ 6795822 h 6858000"/>
              <a:gd name="connsiteX431" fmla="*/ 2182715 w 7467600"/>
              <a:gd name="connsiteY431" fmla="*/ 6675071 h 6858000"/>
              <a:gd name="connsiteX432" fmla="*/ 2032061 w 7467600"/>
              <a:gd name="connsiteY432" fmla="*/ 6541380 h 6858000"/>
              <a:gd name="connsiteX433" fmla="*/ 2257220 w 7467600"/>
              <a:gd name="connsiteY433" fmla="*/ 6826257 h 6858000"/>
              <a:gd name="connsiteX434" fmla="*/ 2281324 w 7467600"/>
              <a:gd name="connsiteY434" fmla="*/ 6858000 h 6858000"/>
              <a:gd name="connsiteX435" fmla="*/ 2242860 w 7467600"/>
              <a:gd name="connsiteY435" fmla="*/ 6858000 h 6858000"/>
              <a:gd name="connsiteX436" fmla="*/ 2232818 w 7467600"/>
              <a:gd name="connsiteY436" fmla="*/ 6844926 h 6858000"/>
              <a:gd name="connsiteX437" fmla="*/ 1990172 w 7467600"/>
              <a:gd name="connsiteY437" fmla="*/ 6542121 h 6858000"/>
              <a:gd name="connsiteX438" fmla="*/ 2124090 w 7467600"/>
              <a:gd name="connsiteY438" fmla="*/ 6761017 h 6858000"/>
              <a:gd name="connsiteX439" fmla="*/ 2200380 w 7467600"/>
              <a:gd name="connsiteY439" fmla="*/ 6858000 h 6858000"/>
              <a:gd name="connsiteX440" fmla="*/ 2147507 w 7467600"/>
              <a:gd name="connsiteY440" fmla="*/ 6858000 h 6858000"/>
              <a:gd name="connsiteX441" fmla="*/ 2070668 w 7467600"/>
              <a:gd name="connsiteY441" fmla="*/ 6761520 h 6858000"/>
              <a:gd name="connsiteX442" fmla="*/ 1975142 w 7467600"/>
              <a:gd name="connsiteY442" fmla="*/ 6585570 h 6858000"/>
              <a:gd name="connsiteX443" fmla="*/ 2050035 w 7467600"/>
              <a:gd name="connsiteY443" fmla="*/ 6813345 h 6858000"/>
              <a:gd name="connsiteX444" fmla="*/ 2063025 w 7467600"/>
              <a:gd name="connsiteY444" fmla="*/ 6858000 h 6858000"/>
              <a:gd name="connsiteX445" fmla="*/ 2021675 w 7467600"/>
              <a:gd name="connsiteY445" fmla="*/ 6858000 h 6858000"/>
              <a:gd name="connsiteX446" fmla="*/ 2019308 w 7467600"/>
              <a:gd name="connsiteY446" fmla="*/ 6847118 h 6858000"/>
              <a:gd name="connsiteX447" fmla="*/ 1938835 w 7467600"/>
              <a:gd name="connsiteY447" fmla="*/ 6551160 h 6858000"/>
              <a:gd name="connsiteX448" fmla="*/ 1953230 w 7467600"/>
              <a:gd name="connsiteY448" fmla="*/ 6759699 h 6858000"/>
              <a:gd name="connsiteX449" fmla="*/ 1956763 w 7467600"/>
              <a:gd name="connsiteY449" fmla="*/ 6778191 h 6858000"/>
              <a:gd name="connsiteX450" fmla="*/ 1967925 w 7467600"/>
              <a:gd name="connsiteY450" fmla="*/ 6858000 h 6858000"/>
              <a:gd name="connsiteX451" fmla="*/ 1936622 w 7467600"/>
              <a:gd name="connsiteY451" fmla="*/ 6858000 h 6858000"/>
              <a:gd name="connsiteX452" fmla="*/ 1926261 w 7467600"/>
              <a:gd name="connsiteY452" fmla="*/ 6784064 h 6858000"/>
              <a:gd name="connsiteX453" fmla="*/ 1922724 w 7467600"/>
              <a:gd name="connsiteY453" fmla="*/ 6765577 h 6858000"/>
              <a:gd name="connsiteX454" fmla="*/ 1904650 w 7467600"/>
              <a:gd name="connsiteY454" fmla="*/ 6639616 h 6858000"/>
              <a:gd name="connsiteX455" fmla="*/ 1885273 w 7467600"/>
              <a:gd name="connsiteY455" fmla="*/ 6858000 h 6858000"/>
              <a:gd name="connsiteX456" fmla="*/ 1854363 w 7467600"/>
              <a:gd name="connsiteY456" fmla="*/ 6858000 h 6858000"/>
              <a:gd name="connsiteX457" fmla="*/ 1880391 w 7467600"/>
              <a:gd name="connsiteY457" fmla="*/ 6603796 h 6858000"/>
              <a:gd name="connsiteX458" fmla="*/ 1818273 w 7467600"/>
              <a:gd name="connsiteY458" fmla="*/ 6715729 h 6858000"/>
              <a:gd name="connsiteX459" fmla="*/ 1794691 w 7467600"/>
              <a:gd name="connsiteY459" fmla="*/ 6843239 h 6858000"/>
              <a:gd name="connsiteX460" fmla="*/ 1794914 w 7467600"/>
              <a:gd name="connsiteY460" fmla="*/ 6858000 h 6858000"/>
              <a:gd name="connsiteX461" fmla="*/ 1746128 w 7467600"/>
              <a:gd name="connsiteY461" fmla="*/ 6858000 h 6858000"/>
              <a:gd name="connsiteX462" fmla="*/ 1753934 w 7467600"/>
              <a:gd name="connsiteY462" fmla="*/ 6724796 h 6858000"/>
              <a:gd name="connsiteX463" fmla="*/ 1792053 w 7467600"/>
              <a:gd name="connsiteY463" fmla="*/ 6572396 h 6858000"/>
              <a:gd name="connsiteX464" fmla="*/ 1862248 w 7467600"/>
              <a:gd name="connsiteY464" fmla="*/ 6266397 h 6858000"/>
              <a:gd name="connsiteX465" fmla="*/ 1862250 w 7467600"/>
              <a:gd name="connsiteY465" fmla="*/ 6033531 h 6858000"/>
              <a:gd name="connsiteX466" fmla="*/ 1211999 w 7467600"/>
              <a:gd name="connsiteY466" fmla="*/ 6683610 h 6858000"/>
              <a:gd name="connsiteX467" fmla="*/ 1213266 w 7467600"/>
              <a:gd name="connsiteY467" fmla="*/ 6691947 h 6858000"/>
              <a:gd name="connsiteX468" fmla="*/ 1203370 w 7467600"/>
              <a:gd name="connsiteY468" fmla="*/ 6850676 h 6858000"/>
              <a:gd name="connsiteX469" fmla="*/ 1203671 w 7467600"/>
              <a:gd name="connsiteY469" fmla="*/ 6858000 h 6858000"/>
              <a:gd name="connsiteX470" fmla="*/ 1143180 w 7467600"/>
              <a:gd name="connsiteY470" fmla="*/ 6858000 h 6858000"/>
              <a:gd name="connsiteX471" fmla="*/ 1142176 w 7467600"/>
              <a:gd name="connsiteY471" fmla="*/ 6766045 h 6858000"/>
              <a:gd name="connsiteX472" fmla="*/ 1067484 w 7467600"/>
              <a:gd name="connsiteY472" fmla="*/ 6858000 h 6858000"/>
              <a:gd name="connsiteX473" fmla="*/ 953928 w 7467600"/>
              <a:gd name="connsiteY473" fmla="*/ 6858000 h 6858000"/>
              <a:gd name="connsiteX474" fmla="*/ 959715 w 7467600"/>
              <a:gd name="connsiteY474" fmla="*/ 6850185 h 6858000"/>
              <a:gd name="connsiteX475" fmla="*/ 1483788 w 7467600"/>
              <a:gd name="connsiteY475" fmla="*/ 6259174 h 6858000"/>
              <a:gd name="connsiteX476" fmla="*/ 1100671 w 7467600"/>
              <a:gd name="connsiteY476" fmla="*/ 6252137 h 6858000"/>
              <a:gd name="connsiteX477" fmla="*/ 1090144 w 7467600"/>
              <a:gd name="connsiteY477" fmla="*/ 6256748 h 6858000"/>
              <a:gd name="connsiteX478" fmla="*/ 1095872 w 7467600"/>
              <a:gd name="connsiteY478" fmla="*/ 6271892 h 6858000"/>
              <a:gd name="connsiteX479" fmla="*/ 262785 w 7467600"/>
              <a:gd name="connsiteY479" fmla="*/ 6845450 h 6858000"/>
              <a:gd name="connsiteX480" fmla="*/ 209968 w 7467600"/>
              <a:gd name="connsiteY480" fmla="*/ 6770713 h 6858000"/>
              <a:gd name="connsiteX481" fmla="*/ 873460 w 7467600"/>
              <a:gd name="connsiteY481" fmla="*/ 6253768 h 6858000"/>
              <a:gd name="connsiteX482" fmla="*/ 192686 w 7467600"/>
              <a:gd name="connsiteY482" fmla="*/ 5849257 h 6858000"/>
              <a:gd name="connsiteX483" fmla="*/ 4696 w 7467600"/>
              <a:gd name="connsiteY483" fmla="*/ 5697668 h 6858000"/>
              <a:gd name="connsiteX484" fmla="*/ 0 w 7467600"/>
              <a:gd name="connsiteY484" fmla="*/ 5689984 h 6858000"/>
              <a:gd name="connsiteX485" fmla="*/ 0 w 7467600"/>
              <a:gd name="connsiteY485" fmla="*/ 5513472 h 6858000"/>
              <a:gd name="connsiteX486" fmla="*/ 174101 w 7467600"/>
              <a:gd name="connsiteY486" fmla="*/ 5620277 h 6858000"/>
              <a:gd name="connsiteX487" fmla="*/ 891800 w 7467600"/>
              <a:gd name="connsiteY487" fmla="*/ 6036935 h 6858000"/>
              <a:gd name="connsiteX488" fmla="*/ 1072219 w 7467600"/>
              <a:gd name="connsiteY488" fmla="*/ 6169443 h 6858000"/>
              <a:gd name="connsiteX489" fmla="*/ 1074117 w 7467600"/>
              <a:gd name="connsiteY489" fmla="*/ 6170301 h 6858000"/>
              <a:gd name="connsiteX490" fmla="*/ 1083114 w 7467600"/>
              <a:gd name="connsiteY490" fmla="*/ 6174131 h 6858000"/>
              <a:gd name="connsiteX491" fmla="*/ 1543010 w 7467600"/>
              <a:gd name="connsiteY491" fmla="*/ 6191140 h 6858000"/>
              <a:gd name="connsiteX492" fmla="*/ 1551080 w 7467600"/>
              <a:gd name="connsiteY492" fmla="*/ 6195006 h 6858000"/>
              <a:gd name="connsiteX493" fmla="*/ 2345443 w 7467600"/>
              <a:gd name="connsiteY493" fmla="*/ 5549882 h 6858000"/>
              <a:gd name="connsiteX494" fmla="*/ 1721499 w 7467600"/>
              <a:gd name="connsiteY494" fmla="*/ 5599969 h 6858000"/>
              <a:gd name="connsiteX495" fmla="*/ 767716 w 7467600"/>
              <a:gd name="connsiteY495" fmla="*/ 5472768 h 6858000"/>
              <a:gd name="connsiteX496" fmla="*/ 722147 w 7467600"/>
              <a:gd name="connsiteY496" fmla="*/ 5393091 h 6858000"/>
              <a:gd name="connsiteX497" fmla="*/ 1485552 w 7467600"/>
              <a:gd name="connsiteY497" fmla="*/ 5313202 h 6858000"/>
              <a:gd name="connsiteX498" fmla="*/ 2143004 w 7467600"/>
              <a:gd name="connsiteY498" fmla="*/ 5402420 h 6858000"/>
              <a:gd name="connsiteX499" fmla="*/ 1933391 w 7467600"/>
              <a:gd name="connsiteY499" fmla="*/ 5156971 h 6858000"/>
              <a:gd name="connsiteX500" fmla="*/ 1827118 w 7467600"/>
              <a:gd name="connsiteY500" fmla="*/ 4968410 h 6858000"/>
              <a:gd name="connsiteX501" fmla="*/ 1837349 w 7467600"/>
              <a:gd name="connsiteY501" fmla="*/ 4956357 h 6858000"/>
              <a:gd name="connsiteX502" fmla="*/ 2162835 w 7467600"/>
              <a:gd name="connsiteY502" fmla="*/ 5187853 h 6858000"/>
              <a:gd name="connsiteX503" fmla="*/ 2257167 w 7467600"/>
              <a:gd name="connsiteY503" fmla="*/ 5462123 h 6858000"/>
              <a:gd name="connsiteX504" fmla="*/ 2261598 w 7467600"/>
              <a:gd name="connsiteY504" fmla="*/ 5467998 h 6858000"/>
              <a:gd name="connsiteX505" fmla="*/ 2437177 w 7467600"/>
              <a:gd name="connsiteY505" fmla="*/ 5479608 h 6858000"/>
              <a:gd name="connsiteX506" fmla="*/ 2445247 w 7467600"/>
              <a:gd name="connsiteY506" fmla="*/ 5483476 h 6858000"/>
              <a:gd name="connsiteX507" fmla="*/ 2743626 w 7467600"/>
              <a:gd name="connsiteY507" fmla="*/ 5304819 h 6858000"/>
              <a:gd name="connsiteX508" fmla="*/ 3048102 w 7467600"/>
              <a:gd name="connsiteY508" fmla="*/ 5150595 h 6858000"/>
              <a:gd name="connsiteX509" fmla="*/ 1799414 w 7467600"/>
              <a:gd name="connsiteY509" fmla="*/ 4694732 h 6858000"/>
              <a:gd name="connsiteX510" fmla="*/ 1771735 w 7467600"/>
              <a:gd name="connsiteY510" fmla="*/ 4619929 h 6858000"/>
              <a:gd name="connsiteX511" fmla="*/ 3104273 w 7467600"/>
              <a:gd name="connsiteY511" fmla="*/ 5076159 h 6858000"/>
              <a:gd name="connsiteX512" fmla="*/ 3113245 w 7467600"/>
              <a:gd name="connsiteY512" fmla="*/ 5090705 h 6858000"/>
              <a:gd name="connsiteX513" fmla="*/ 3126294 w 7467600"/>
              <a:gd name="connsiteY513" fmla="*/ 5114400 h 6858000"/>
              <a:gd name="connsiteX514" fmla="*/ 3937433 w 7467600"/>
              <a:gd name="connsiteY514" fmla="*/ 4830473 h 6858000"/>
              <a:gd name="connsiteX515" fmla="*/ 3590475 w 7467600"/>
              <a:gd name="connsiteY515" fmla="*/ 4597974 h 6858000"/>
              <a:gd name="connsiteX516" fmla="*/ 3100264 w 7467600"/>
              <a:gd name="connsiteY516" fmla="*/ 4579845 h 6858000"/>
              <a:gd name="connsiteX517" fmla="*/ 2183576 w 7467600"/>
              <a:gd name="connsiteY517" fmla="*/ 4227150 h 6858000"/>
              <a:gd name="connsiteX518" fmla="*/ 2151029 w 7467600"/>
              <a:gd name="connsiteY518" fmla="*/ 4146947 h 6858000"/>
              <a:gd name="connsiteX519" fmla="*/ 3563434 w 7467600"/>
              <a:gd name="connsiteY519" fmla="*/ 4469115 h 6858000"/>
              <a:gd name="connsiteX520" fmla="*/ 3177952 w 7467600"/>
              <a:gd name="connsiteY520" fmla="*/ 3657386 h 6858000"/>
              <a:gd name="connsiteX521" fmla="*/ 3189263 w 7467600"/>
              <a:gd name="connsiteY521" fmla="*/ 3625726 h 6858000"/>
              <a:gd name="connsiteX522" fmla="*/ 3560912 w 7467600"/>
              <a:gd name="connsiteY522" fmla="*/ 4079863 h 6858000"/>
              <a:gd name="connsiteX523" fmla="*/ 3626636 w 7467600"/>
              <a:gd name="connsiteY523" fmla="*/ 4512230 h 6858000"/>
              <a:gd name="connsiteX524" fmla="*/ 3653088 w 7467600"/>
              <a:gd name="connsiteY524" fmla="*/ 4521417 h 6858000"/>
              <a:gd name="connsiteX525" fmla="*/ 3988128 w 7467600"/>
              <a:gd name="connsiteY525" fmla="*/ 4817267 h 6858000"/>
              <a:gd name="connsiteX526" fmla="*/ 4830582 w 7467600"/>
              <a:gd name="connsiteY526" fmla="*/ 4676000 h 6858000"/>
              <a:gd name="connsiteX527" fmla="*/ 4830100 w 7467600"/>
              <a:gd name="connsiteY527" fmla="*/ 4675554 h 6858000"/>
              <a:gd name="connsiteX528" fmla="*/ 4036318 w 7467600"/>
              <a:gd name="connsiteY528" fmla="*/ 4147013 h 6858000"/>
              <a:gd name="connsiteX529" fmla="*/ 3432098 w 7467600"/>
              <a:gd name="connsiteY529" fmla="*/ 3537312 h 6858000"/>
              <a:gd name="connsiteX530" fmla="*/ 3446761 w 7467600"/>
              <a:gd name="connsiteY530" fmla="*/ 3461278 h 6858000"/>
              <a:gd name="connsiteX531" fmla="*/ 4419733 w 7467600"/>
              <a:gd name="connsiteY531" fmla="*/ 3963555 h 6858000"/>
              <a:gd name="connsiteX532" fmla="*/ 4781371 w 7467600"/>
              <a:gd name="connsiteY532" fmla="*/ 4458604 h 6858000"/>
              <a:gd name="connsiteX533" fmla="*/ 4780440 w 7467600"/>
              <a:gd name="connsiteY533" fmla="*/ 4470290 h 6858000"/>
              <a:gd name="connsiteX534" fmla="*/ 4898954 w 7467600"/>
              <a:gd name="connsiteY534" fmla="*/ 4662092 h 6858000"/>
              <a:gd name="connsiteX535" fmla="*/ 4900699 w 7467600"/>
              <a:gd name="connsiteY535" fmla="*/ 4670867 h 6858000"/>
              <a:gd name="connsiteX536" fmla="*/ 5714511 w 7467600"/>
              <a:gd name="connsiteY536" fmla="*/ 4663483 h 6858000"/>
              <a:gd name="connsiteX537" fmla="*/ 5464793 w 7467600"/>
              <a:gd name="connsiteY537" fmla="*/ 4393556 h 6858000"/>
              <a:gd name="connsiteX538" fmla="*/ 5461897 w 7467600"/>
              <a:gd name="connsiteY538" fmla="*/ 4390879 h 6858000"/>
              <a:gd name="connsiteX539" fmla="*/ 4294126 w 7467600"/>
              <a:gd name="connsiteY539" fmla="*/ 3303048 h 6858000"/>
              <a:gd name="connsiteX540" fmla="*/ 4305321 w 7467600"/>
              <a:gd name="connsiteY540" fmla="*/ 3256953 h 6858000"/>
              <a:gd name="connsiteX541" fmla="*/ 4949299 w 7467600"/>
              <a:gd name="connsiteY541" fmla="*/ 3766336 h 6858000"/>
              <a:gd name="connsiteX542" fmla="*/ 5291452 w 7467600"/>
              <a:gd name="connsiteY542" fmla="*/ 4076801 h 6858000"/>
              <a:gd name="connsiteX543" fmla="*/ 5434998 w 7467600"/>
              <a:gd name="connsiteY543" fmla="*/ 4254100 h 6858000"/>
              <a:gd name="connsiteX544" fmla="*/ 5351015 w 7467600"/>
              <a:gd name="connsiteY544" fmla="*/ 3760989 h 6858000"/>
              <a:gd name="connsiteX545" fmla="*/ 5413780 w 7467600"/>
              <a:gd name="connsiteY545" fmla="*/ 2966265 h 6858000"/>
              <a:gd name="connsiteX546" fmla="*/ 5425627 w 7467600"/>
              <a:gd name="connsiteY546" fmla="*/ 2954192 h 6858000"/>
              <a:gd name="connsiteX547" fmla="*/ 6604735 w 7467600"/>
              <a:gd name="connsiteY547" fmla="*/ 2041381 h 6858000"/>
              <a:gd name="connsiteX548" fmla="*/ 7204487 w 7467600"/>
              <a:gd name="connsiteY548" fmla="*/ 2742112 h 6858000"/>
              <a:gd name="connsiteX549" fmla="*/ 7131592 w 7467600"/>
              <a:gd name="connsiteY549" fmla="*/ 2672096 h 6858000"/>
              <a:gd name="connsiteX550" fmla="*/ 6996344 w 7467600"/>
              <a:gd name="connsiteY550" fmla="*/ 2518310 h 6858000"/>
              <a:gd name="connsiteX551" fmla="*/ 6735495 w 7467600"/>
              <a:gd name="connsiteY551" fmla="*/ 2196890 h 6858000"/>
              <a:gd name="connsiteX552" fmla="*/ 6721901 w 7467600"/>
              <a:gd name="connsiteY552" fmla="*/ 2179274 h 6858000"/>
              <a:gd name="connsiteX553" fmla="*/ 6604735 w 7467600"/>
              <a:gd name="connsiteY553" fmla="*/ 2041381 h 6858000"/>
              <a:gd name="connsiteX554" fmla="*/ 6591670 w 7467600"/>
              <a:gd name="connsiteY554" fmla="*/ 1988277 h 6858000"/>
              <a:gd name="connsiteX555" fmla="*/ 6747349 w 7467600"/>
              <a:gd name="connsiteY555" fmla="*/ 2160069 h 6858000"/>
              <a:gd name="connsiteX556" fmla="*/ 6760943 w 7467600"/>
              <a:gd name="connsiteY556" fmla="*/ 2177686 h 6858000"/>
              <a:gd name="connsiteX557" fmla="*/ 7021065 w 7467600"/>
              <a:gd name="connsiteY557" fmla="*/ 2498102 h 6858000"/>
              <a:gd name="connsiteX558" fmla="*/ 7155223 w 7467600"/>
              <a:gd name="connsiteY558" fmla="*/ 2650386 h 6858000"/>
              <a:gd name="connsiteX559" fmla="*/ 7203167 w 7467600"/>
              <a:gd name="connsiteY559" fmla="*/ 2697288 h 6858000"/>
              <a:gd name="connsiteX560" fmla="*/ 6937703 w 7467600"/>
              <a:gd name="connsiteY560" fmla="*/ 2321981 h 6858000"/>
              <a:gd name="connsiteX561" fmla="*/ 6591670 w 7467600"/>
              <a:gd name="connsiteY561" fmla="*/ 1988277 h 6858000"/>
              <a:gd name="connsiteX562" fmla="*/ 5798671 w 7467600"/>
              <a:gd name="connsiteY562" fmla="*/ 1981601 h 6858000"/>
              <a:gd name="connsiteX563" fmla="*/ 5754709 w 7467600"/>
              <a:gd name="connsiteY563" fmla="*/ 2071454 h 6858000"/>
              <a:gd name="connsiteX564" fmla="*/ 5763044 w 7467600"/>
              <a:gd name="connsiteY564" fmla="*/ 2842206 h 6858000"/>
              <a:gd name="connsiteX565" fmla="*/ 5764974 w 7467600"/>
              <a:gd name="connsiteY565" fmla="*/ 2799609 h 6858000"/>
              <a:gd name="connsiteX566" fmla="*/ 5767665 w 7467600"/>
              <a:gd name="connsiteY566" fmla="*/ 2666409 h 6858000"/>
              <a:gd name="connsiteX567" fmla="*/ 5763055 w 7467600"/>
              <a:gd name="connsiteY567" fmla="*/ 2579705 h 6858000"/>
              <a:gd name="connsiteX568" fmla="*/ 5758079 w 7467600"/>
              <a:gd name="connsiteY568" fmla="*/ 2492508 h 6858000"/>
              <a:gd name="connsiteX569" fmla="*/ 5779325 w 7467600"/>
              <a:gd name="connsiteY569" fmla="*/ 2197069 h 6858000"/>
              <a:gd name="connsiteX570" fmla="*/ 5798671 w 7467600"/>
              <a:gd name="connsiteY570" fmla="*/ 1981601 h 6858000"/>
              <a:gd name="connsiteX571" fmla="*/ 5829202 w 7467600"/>
              <a:gd name="connsiteY571" fmla="*/ 1971679 h 6858000"/>
              <a:gd name="connsiteX572" fmla="*/ 5809558 w 7467600"/>
              <a:gd name="connsiteY572" fmla="*/ 2198043 h 6858000"/>
              <a:gd name="connsiteX573" fmla="*/ 5788653 w 7467600"/>
              <a:gd name="connsiteY573" fmla="*/ 2489430 h 6858000"/>
              <a:gd name="connsiteX574" fmla="*/ 5793439 w 7467600"/>
              <a:gd name="connsiteY574" fmla="*/ 2575235 h 6858000"/>
              <a:gd name="connsiteX575" fmla="*/ 5796837 w 7467600"/>
              <a:gd name="connsiteY575" fmla="*/ 2637633 h 6858000"/>
              <a:gd name="connsiteX576" fmla="*/ 5818614 w 7467600"/>
              <a:gd name="connsiteY576" fmla="*/ 2473055 h 6858000"/>
              <a:gd name="connsiteX577" fmla="*/ 5829202 w 7467600"/>
              <a:gd name="connsiteY577" fmla="*/ 1971679 h 6858000"/>
              <a:gd name="connsiteX578" fmla="*/ 5911389 w 7467600"/>
              <a:gd name="connsiteY578" fmla="*/ 1898371 h 6858000"/>
              <a:gd name="connsiteX579" fmla="*/ 6237627 w 7467600"/>
              <a:gd name="connsiteY579" fmla="*/ 2231921 h 6858000"/>
              <a:gd name="connsiteX580" fmla="*/ 5911389 w 7467600"/>
              <a:gd name="connsiteY580" fmla="*/ 1898371 h 6858000"/>
              <a:gd name="connsiteX581" fmla="*/ 6944437 w 7467600"/>
              <a:gd name="connsiteY581" fmla="*/ 1575402 h 6858000"/>
              <a:gd name="connsiteX582" fmla="*/ 6304730 w 7467600"/>
              <a:gd name="connsiteY582" fmla="*/ 1766654 h 6858000"/>
              <a:gd name="connsiteX583" fmla="*/ 6944437 w 7467600"/>
              <a:gd name="connsiteY583" fmla="*/ 1575402 h 6858000"/>
              <a:gd name="connsiteX584" fmla="*/ 7019523 w 7467600"/>
              <a:gd name="connsiteY584" fmla="*/ 1519450 h 6858000"/>
              <a:gd name="connsiteX585" fmla="*/ 6298091 w 7467600"/>
              <a:gd name="connsiteY585" fmla="*/ 1737122 h 6858000"/>
              <a:gd name="connsiteX586" fmla="*/ 7019523 w 7467600"/>
              <a:gd name="connsiteY586" fmla="*/ 1519450 h 6858000"/>
              <a:gd name="connsiteX587" fmla="*/ 2399523 w 7467600"/>
              <a:gd name="connsiteY587" fmla="*/ 1428234 h 6858000"/>
              <a:gd name="connsiteX588" fmla="*/ 2224982 w 7467600"/>
              <a:gd name="connsiteY588" fmla="*/ 1826201 h 6858000"/>
              <a:gd name="connsiteX589" fmla="*/ 2096099 w 7467600"/>
              <a:gd name="connsiteY589" fmla="*/ 2345900 h 6858000"/>
              <a:gd name="connsiteX590" fmla="*/ 2283317 w 7467600"/>
              <a:gd name="connsiteY590" fmla="*/ 1796925 h 6858000"/>
              <a:gd name="connsiteX591" fmla="*/ 2399523 w 7467600"/>
              <a:gd name="connsiteY591" fmla="*/ 1428234 h 6858000"/>
              <a:gd name="connsiteX592" fmla="*/ 2448558 w 7467600"/>
              <a:gd name="connsiteY592" fmla="*/ 1373435 h 6858000"/>
              <a:gd name="connsiteX593" fmla="*/ 2312521 w 7467600"/>
              <a:gd name="connsiteY593" fmla="*/ 1806140 h 6858000"/>
              <a:gd name="connsiteX594" fmla="*/ 2127533 w 7467600"/>
              <a:gd name="connsiteY594" fmla="*/ 2348380 h 6858000"/>
              <a:gd name="connsiteX595" fmla="*/ 2358080 w 7467600"/>
              <a:gd name="connsiteY595" fmla="*/ 1866134 h 6858000"/>
              <a:gd name="connsiteX596" fmla="*/ 2407436 w 7467600"/>
              <a:gd name="connsiteY596" fmla="*/ 1651070 h 6858000"/>
              <a:gd name="connsiteX597" fmla="*/ 2448558 w 7467600"/>
              <a:gd name="connsiteY597" fmla="*/ 1373435 h 6858000"/>
              <a:gd name="connsiteX598" fmla="*/ 278707 w 7467600"/>
              <a:gd name="connsiteY598" fmla="*/ 1352270 h 6858000"/>
              <a:gd name="connsiteX599" fmla="*/ 321570 w 7467600"/>
              <a:gd name="connsiteY599" fmla="*/ 1861610 h 6858000"/>
              <a:gd name="connsiteX600" fmla="*/ 294281 w 7467600"/>
              <a:gd name="connsiteY600" fmla="*/ 1440658 h 6858000"/>
              <a:gd name="connsiteX601" fmla="*/ 278707 w 7467600"/>
              <a:gd name="connsiteY601" fmla="*/ 1352270 h 6858000"/>
              <a:gd name="connsiteX602" fmla="*/ 1423821 w 7467600"/>
              <a:gd name="connsiteY602" fmla="*/ 1351958 h 6858000"/>
              <a:gd name="connsiteX603" fmla="*/ 1638521 w 7467600"/>
              <a:gd name="connsiteY603" fmla="*/ 1908470 h 6858000"/>
              <a:gd name="connsiteX604" fmla="*/ 1754199 w 7467600"/>
              <a:gd name="connsiteY604" fmla="*/ 2149284 h 6858000"/>
              <a:gd name="connsiteX605" fmla="*/ 1908359 w 7467600"/>
              <a:gd name="connsiteY605" fmla="*/ 2364988 h 6858000"/>
              <a:gd name="connsiteX606" fmla="*/ 1647661 w 7467600"/>
              <a:gd name="connsiteY606" fmla="*/ 1825945 h 6858000"/>
              <a:gd name="connsiteX607" fmla="*/ 1423821 w 7467600"/>
              <a:gd name="connsiteY607" fmla="*/ 1351958 h 6858000"/>
              <a:gd name="connsiteX608" fmla="*/ 1431890 w 7467600"/>
              <a:gd name="connsiteY608" fmla="*/ 1306475 h 6858000"/>
              <a:gd name="connsiteX609" fmla="*/ 1507597 w 7467600"/>
              <a:gd name="connsiteY609" fmla="*/ 1446132 h 6858000"/>
              <a:gd name="connsiteX610" fmla="*/ 1674586 w 7467600"/>
              <a:gd name="connsiteY610" fmla="*/ 1813832 h 6858000"/>
              <a:gd name="connsiteX611" fmla="*/ 1815950 w 7467600"/>
              <a:gd name="connsiteY611" fmla="*/ 2128564 h 6858000"/>
              <a:gd name="connsiteX612" fmla="*/ 1984242 w 7467600"/>
              <a:gd name="connsiteY612" fmla="*/ 2430829 h 6858000"/>
              <a:gd name="connsiteX613" fmla="*/ 2014023 w 7467600"/>
              <a:gd name="connsiteY613" fmla="*/ 2450995 h 6858000"/>
              <a:gd name="connsiteX614" fmla="*/ 1747337 w 7467600"/>
              <a:gd name="connsiteY614" fmla="*/ 1855264 h 6858000"/>
              <a:gd name="connsiteX615" fmla="*/ 1533749 w 7467600"/>
              <a:gd name="connsiteY615" fmla="*/ 1478656 h 6858000"/>
              <a:gd name="connsiteX616" fmla="*/ 1431890 w 7467600"/>
              <a:gd name="connsiteY616" fmla="*/ 1306475 h 6858000"/>
              <a:gd name="connsiteX617" fmla="*/ 5052692 w 7467600"/>
              <a:gd name="connsiteY617" fmla="*/ 1292994 h 6858000"/>
              <a:gd name="connsiteX618" fmla="*/ 5200661 w 7467600"/>
              <a:gd name="connsiteY618" fmla="*/ 1635186 h 6858000"/>
              <a:gd name="connsiteX619" fmla="*/ 5297138 w 7467600"/>
              <a:gd name="connsiteY619" fmla="*/ 1906351 h 6858000"/>
              <a:gd name="connsiteX620" fmla="*/ 5052692 w 7467600"/>
              <a:gd name="connsiteY620" fmla="*/ 1292994 h 6858000"/>
              <a:gd name="connsiteX621" fmla="*/ 5009948 w 7467600"/>
              <a:gd name="connsiteY621" fmla="*/ 1273619 h 6858000"/>
              <a:gd name="connsiteX622" fmla="*/ 5121777 w 7467600"/>
              <a:gd name="connsiteY622" fmla="*/ 1654213 h 6858000"/>
              <a:gd name="connsiteX623" fmla="*/ 5293545 w 7467600"/>
              <a:gd name="connsiteY623" fmla="*/ 2072247 h 6858000"/>
              <a:gd name="connsiteX624" fmla="*/ 5294042 w 7467600"/>
              <a:gd name="connsiteY624" fmla="*/ 2065019 h 6858000"/>
              <a:gd name="connsiteX625" fmla="*/ 5171936 w 7467600"/>
              <a:gd name="connsiteY625" fmla="*/ 1647613 h 6858000"/>
              <a:gd name="connsiteX626" fmla="*/ 5009948 w 7467600"/>
              <a:gd name="connsiteY626" fmla="*/ 1273619 h 6858000"/>
              <a:gd name="connsiteX627" fmla="*/ 655236 w 7467600"/>
              <a:gd name="connsiteY627" fmla="*/ 1268632 h 6858000"/>
              <a:gd name="connsiteX628" fmla="*/ 839521 w 7467600"/>
              <a:gd name="connsiteY628" fmla="*/ 1685315 h 6858000"/>
              <a:gd name="connsiteX629" fmla="*/ 1109416 w 7467600"/>
              <a:gd name="connsiteY629" fmla="*/ 2061663 h 6858000"/>
              <a:gd name="connsiteX630" fmla="*/ 1298300 w 7467600"/>
              <a:gd name="connsiteY630" fmla="*/ 2247742 h 6858000"/>
              <a:gd name="connsiteX631" fmla="*/ 1125871 w 7467600"/>
              <a:gd name="connsiteY631" fmla="*/ 1989513 h 6858000"/>
              <a:gd name="connsiteX632" fmla="*/ 981574 w 7467600"/>
              <a:gd name="connsiteY632" fmla="*/ 1783157 h 6858000"/>
              <a:gd name="connsiteX633" fmla="*/ 922198 w 7467600"/>
              <a:gd name="connsiteY633" fmla="*/ 1677437 h 6858000"/>
              <a:gd name="connsiteX634" fmla="*/ 869293 w 7467600"/>
              <a:gd name="connsiteY634" fmla="*/ 1583214 h 6858000"/>
              <a:gd name="connsiteX635" fmla="*/ 751431 w 7467600"/>
              <a:gd name="connsiteY635" fmla="*/ 1405731 h 6858000"/>
              <a:gd name="connsiteX636" fmla="*/ 655236 w 7467600"/>
              <a:gd name="connsiteY636" fmla="*/ 1268632 h 6858000"/>
              <a:gd name="connsiteX637" fmla="*/ 6516292 w 7467600"/>
              <a:gd name="connsiteY637" fmla="*/ 1263064 h 6858000"/>
              <a:gd name="connsiteX638" fmla="*/ 5736320 w 7467600"/>
              <a:gd name="connsiteY638" fmla="*/ 1501803 h 6858000"/>
              <a:gd name="connsiteX639" fmla="*/ 6516292 w 7467600"/>
              <a:gd name="connsiteY639" fmla="*/ 1263064 h 6858000"/>
              <a:gd name="connsiteX640" fmla="*/ 291466 w 7467600"/>
              <a:gd name="connsiteY640" fmla="*/ 1250369 h 6858000"/>
              <a:gd name="connsiteX641" fmla="*/ 323180 w 7467600"/>
              <a:gd name="connsiteY641" fmla="*/ 1435283 h 6858000"/>
              <a:gd name="connsiteX642" fmla="*/ 349381 w 7467600"/>
              <a:gd name="connsiteY642" fmla="*/ 1875041 h 6858000"/>
              <a:gd name="connsiteX643" fmla="*/ 374363 w 7467600"/>
              <a:gd name="connsiteY643" fmla="*/ 1506494 h 6858000"/>
              <a:gd name="connsiteX644" fmla="*/ 302168 w 7467600"/>
              <a:gd name="connsiteY644" fmla="*/ 1274495 h 6858000"/>
              <a:gd name="connsiteX645" fmla="*/ 291466 w 7467600"/>
              <a:gd name="connsiteY645" fmla="*/ 1250369 h 6858000"/>
              <a:gd name="connsiteX646" fmla="*/ 678222 w 7467600"/>
              <a:gd name="connsiteY646" fmla="*/ 1248670 h 6858000"/>
              <a:gd name="connsiteX647" fmla="*/ 775536 w 7467600"/>
              <a:gd name="connsiteY647" fmla="*/ 1388015 h 6858000"/>
              <a:gd name="connsiteX648" fmla="*/ 894529 w 7467600"/>
              <a:gd name="connsiteY648" fmla="*/ 1567739 h 6858000"/>
              <a:gd name="connsiteX649" fmla="*/ 948000 w 7467600"/>
              <a:gd name="connsiteY649" fmla="*/ 1663088 h 6858000"/>
              <a:gd name="connsiteX650" fmla="*/ 1006812 w 7467600"/>
              <a:gd name="connsiteY650" fmla="*/ 1767683 h 6858000"/>
              <a:gd name="connsiteX651" fmla="*/ 1149133 w 7467600"/>
              <a:gd name="connsiteY651" fmla="*/ 1971513 h 6858000"/>
              <a:gd name="connsiteX652" fmla="*/ 1333952 w 7467600"/>
              <a:gd name="connsiteY652" fmla="*/ 2251620 h 6858000"/>
              <a:gd name="connsiteX653" fmla="*/ 1337329 w 7467600"/>
              <a:gd name="connsiteY653" fmla="*/ 2258350 h 6858000"/>
              <a:gd name="connsiteX654" fmla="*/ 1014726 w 7467600"/>
              <a:gd name="connsiteY654" fmla="*/ 1615556 h 6858000"/>
              <a:gd name="connsiteX655" fmla="*/ 678222 w 7467600"/>
              <a:gd name="connsiteY655" fmla="*/ 1248670 h 6858000"/>
              <a:gd name="connsiteX656" fmla="*/ 6691602 w 7467600"/>
              <a:gd name="connsiteY656" fmla="*/ 1140573 h 6858000"/>
              <a:gd name="connsiteX657" fmla="*/ 6571100 w 7467600"/>
              <a:gd name="connsiteY657" fmla="*/ 1183662 h 6858000"/>
              <a:gd name="connsiteX658" fmla="*/ 6241687 w 7467600"/>
              <a:gd name="connsiteY658" fmla="*/ 1257600 h 6858000"/>
              <a:gd name="connsiteX659" fmla="*/ 5693009 w 7467600"/>
              <a:gd name="connsiteY659" fmla="*/ 1478256 h 6858000"/>
              <a:gd name="connsiteX660" fmla="*/ 6548420 w 7467600"/>
              <a:gd name="connsiteY660" fmla="*/ 1214599 h 6858000"/>
              <a:gd name="connsiteX661" fmla="*/ 6605473 w 7467600"/>
              <a:gd name="connsiteY661" fmla="*/ 1184686 h 6858000"/>
              <a:gd name="connsiteX662" fmla="*/ 6691602 w 7467600"/>
              <a:gd name="connsiteY662" fmla="*/ 1140573 h 6858000"/>
              <a:gd name="connsiteX663" fmla="*/ 4002475 w 7467600"/>
              <a:gd name="connsiteY663" fmla="*/ 1037802 h 6858000"/>
              <a:gd name="connsiteX664" fmla="*/ 4000324 w 7467600"/>
              <a:gd name="connsiteY664" fmla="*/ 1039362 h 6858000"/>
              <a:gd name="connsiteX665" fmla="*/ 4002862 w 7467600"/>
              <a:gd name="connsiteY665" fmla="*/ 1042866 h 6858000"/>
              <a:gd name="connsiteX666" fmla="*/ 4002475 w 7467600"/>
              <a:gd name="connsiteY666" fmla="*/ 1037802 h 6858000"/>
              <a:gd name="connsiteX667" fmla="*/ 506322 w 7467600"/>
              <a:gd name="connsiteY667" fmla="*/ 1020997 h 6858000"/>
              <a:gd name="connsiteX668" fmla="*/ 533068 w 7467600"/>
              <a:gd name="connsiteY668" fmla="*/ 1029409 h 6858000"/>
              <a:gd name="connsiteX669" fmla="*/ 1232525 w 7467600"/>
              <a:gd name="connsiteY669" fmla="*/ 1804675 h 6858000"/>
              <a:gd name="connsiteX670" fmla="*/ 1388858 w 7467600"/>
              <a:gd name="connsiteY670" fmla="*/ 2368011 h 6858000"/>
              <a:gd name="connsiteX671" fmla="*/ 1384098 w 7467600"/>
              <a:gd name="connsiteY671" fmla="*/ 2378125 h 6858000"/>
              <a:gd name="connsiteX672" fmla="*/ 1425393 w 7467600"/>
              <a:gd name="connsiteY672" fmla="*/ 2589124 h 6858000"/>
              <a:gd name="connsiteX673" fmla="*/ 1424001 w 7467600"/>
              <a:gd name="connsiteY673" fmla="*/ 2597541 h 6858000"/>
              <a:gd name="connsiteX674" fmla="*/ 2152729 w 7467600"/>
              <a:gd name="connsiteY674" fmla="*/ 2864487 h 6858000"/>
              <a:gd name="connsiteX675" fmla="*/ 2020609 w 7467600"/>
              <a:gd name="connsiteY675" fmla="*/ 2539671 h 6858000"/>
              <a:gd name="connsiteX676" fmla="*/ 2018920 w 7467600"/>
              <a:gd name="connsiteY676" fmla="*/ 2536309 h 6858000"/>
              <a:gd name="connsiteX677" fmla="*/ 1342441 w 7467600"/>
              <a:gd name="connsiteY677" fmla="*/ 1173017 h 6858000"/>
              <a:gd name="connsiteX678" fmla="*/ 1367925 w 7467600"/>
              <a:gd name="connsiteY678" fmla="*/ 1135648 h 6858000"/>
              <a:gd name="connsiteX679" fmla="*/ 1771401 w 7467600"/>
              <a:gd name="connsiteY679" fmla="*/ 1806673 h 6858000"/>
              <a:gd name="connsiteX680" fmla="*/ 1972385 w 7467600"/>
              <a:gd name="connsiteY680" fmla="*/ 2198735 h 6858000"/>
              <a:gd name="connsiteX681" fmla="*/ 2040892 w 7467600"/>
              <a:gd name="connsiteY681" fmla="*/ 2405205 h 6858000"/>
              <a:gd name="connsiteX682" fmla="*/ 2131689 w 7467600"/>
              <a:gd name="connsiteY682" fmla="*/ 1936926 h 6858000"/>
              <a:gd name="connsiteX683" fmla="*/ 2454820 w 7467600"/>
              <a:gd name="connsiteY683" fmla="*/ 1248808 h 6858000"/>
              <a:gd name="connsiteX684" fmla="*/ 2492512 w 7467600"/>
              <a:gd name="connsiteY684" fmla="*/ 1302920 h 6858000"/>
              <a:gd name="connsiteX685" fmla="*/ 2081216 w 7467600"/>
              <a:gd name="connsiteY685" fmla="*/ 2527513 h 6858000"/>
              <a:gd name="connsiteX686" fmla="*/ 2081211 w 7467600"/>
              <a:gd name="connsiteY686" fmla="*/ 2528916 h 6858000"/>
              <a:gd name="connsiteX687" fmla="*/ 2199067 w 7467600"/>
              <a:gd name="connsiteY687" fmla="*/ 2884061 h 6858000"/>
              <a:gd name="connsiteX688" fmla="*/ 3192586 w 7467600"/>
              <a:gd name="connsiteY688" fmla="*/ 3411496 h 6858000"/>
              <a:gd name="connsiteX689" fmla="*/ 3182620 w 7467600"/>
              <a:gd name="connsiteY689" fmla="*/ 3483279 h 6858000"/>
              <a:gd name="connsiteX690" fmla="*/ 2435119 w 7467600"/>
              <a:gd name="connsiteY690" fmla="*/ 3080173 h 6858000"/>
              <a:gd name="connsiteX691" fmla="*/ 2410152 w 7467600"/>
              <a:gd name="connsiteY691" fmla="*/ 3063751 h 6858000"/>
              <a:gd name="connsiteX692" fmla="*/ 2408099 w 7467600"/>
              <a:gd name="connsiteY692" fmla="*/ 3064403 h 6858000"/>
              <a:gd name="connsiteX693" fmla="*/ 2407218 w 7467600"/>
              <a:gd name="connsiteY693" fmla="*/ 3070324 h 6858000"/>
              <a:gd name="connsiteX694" fmla="*/ 2380138 w 7467600"/>
              <a:gd name="connsiteY694" fmla="*/ 3099341 h 6858000"/>
              <a:gd name="connsiteX695" fmla="*/ 1765923 w 7467600"/>
              <a:gd name="connsiteY695" fmla="*/ 3581043 h 6858000"/>
              <a:gd name="connsiteX696" fmla="*/ 1702258 w 7467600"/>
              <a:gd name="connsiteY696" fmla="*/ 3612286 h 6858000"/>
              <a:gd name="connsiteX697" fmla="*/ 1538370 w 7467600"/>
              <a:gd name="connsiteY697" fmla="*/ 3811804 h 6858000"/>
              <a:gd name="connsiteX698" fmla="*/ 542867 w 7467600"/>
              <a:gd name="connsiteY698" fmla="*/ 4944092 h 6858000"/>
              <a:gd name="connsiteX699" fmla="*/ 515800 w 7467600"/>
              <a:gd name="connsiteY699" fmla="*/ 4862180 h 6858000"/>
              <a:gd name="connsiteX700" fmla="*/ 909145 w 7467600"/>
              <a:gd name="connsiteY700" fmla="*/ 4199225 h 6858000"/>
              <a:gd name="connsiteX701" fmla="*/ 1214067 w 7467600"/>
              <a:gd name="connsiteY701" fmla="*/ 3908561 h 6858000"/>
              <a:gd name="connsiteX702" fmla="*/ 640967 w 7467600"/>
              <a:gd name="connsiteY702" fmla="*/ 4105601 h 6858000"/>
              <a:gd name="connsiteX703" fmla="*/ 112563 w 7467600"/>
              <a:gd name="connsiteY703" fmla="*/ 4396952 h 6858000"/>
              <a:gd name="connsiteX704" fmla="*/ 0 w 7467600"/>
              <a:gd name="connsiteY704" fmla="*/ 4466006 h 6858000"/>
              <a:gd name="connsiteX705" fmla="*/ 0 w 7467600"/>
              <a:gd name="connsiteY705" fmla="*/ 4233763 h 6858000"/>
              <a:gd name="connsiteX706" fmla="*/ 36881 w 7467600"/>
              <a:gd name="connsiteY706" fmla="*/ 4200118 h 6858000"/>
              <a:gd name="connsiteX707" fmla="*/ 910534 w 7467600"/>
              <a:gd name="connsiteY707" fmla="*/ 3629753 h 6858000"/>
              <a:gd name="connsiteX708" fmla="*/ 1578717 w 7467600"/>
              <a:gd name="connsiteY708" fmla="*/ 3575982 h 6858000"/>
              <a:gd name="connsiteX709" fmla="*/ 2338780 w 7467600"/>
              <a:gd name="connsiteY709" fmla="*/ 3033725 h 6858000"/>
              <a:gd name="connsiteX710" fmla="*/ 1807991 w 7467600"/>
              <a:gd name="connsiteY710" fmla="*/ 2807184 h 6858000"/>
              <a:gd name="connsiteX711" fmla="*/ 1416358 w 7467600"/>
              <a:gd name="connsiteY711" fmla="*/ 3112571 h 6858000"/>
              <a:gd name="connsiteX712" fmla="*/ 939066 w 7467600"/>
              <a:gd name="connsiteY712" fmla="*/ 3378798 h 6858000"/>
              <a:gd name="connsiteX713" fmla="*/ 115099 w 7467600"/>
              <a:gd name="connsiteY713" fmla="*/ 3607650 h 6858000"/>
              <a:gd name="connsiteX714" fmla="*/ 97284 w 7467600"/>
              <a:gd name="connsiteY714" fmla="*/ 3520393 h 6858000"/>
              <a:gd name="connsiteX715" fmla="*/ 922050 w 7467600"/>
              <a:gd name="connsiteY715" fmla="*/ 3074867 h 6858000"/>
              <a:gd name="connsiteX716" fmla="*/ 1405265 w 7467600"/>
              <a:gd name="connsiteY716" fmla="*/ 3016319 h 6858000"/>
              <a:gd name="connsiteX717" fmla="*/ 1407512 w 7467600"/>
              <a:gd name="connsiteY717" fmla="*/ 3018001 h 6858000"/>
              <a:gd name="connsiteX718" fmla="*/ 1726266 w 7467600"/>
              <a:gd name="connsiteY718" fmla="*/ 2777274 h 6858000"/>
              <a:gd name="connsiteX719" fmla="*/ 625390 w 7467600"/>
              <a:gd name="connsiteY719" fmla="*/ 2514541 h 6858000"/>
              <a:gd name="connsiteX720" fmla="*/ 619799 w 7467600"/>
              <a:gd name="connsiteY720" fmla="*/ 2527180 h 6858000"/>
              <a:gd name="connsiteX721" fmla="*/ 310030 w 7467600"/>
              <a:gd name="connsiteY721" fmla="*/ 2771818 h 6858000"/>
              <a:gd name="connsiteX722" fmla="*/ 173877 w 7467600"/>
              <a:gd name="connsiteY722" fmla="*/ 2937056 h 6858000"/>
              <a:gd name="connsiteX723" fmla="*/ 77889 w 7467600"/>
              <a:gd name="connsiteY723" fmla="*/ 3138440 h 6858000"/>
              <a:gd name="connsiteX724" fmla="*/ 0 w 7467600"/>
              <a:gd name="connsiteY724" fmla="*/ 3271395 h 6858000"/>
              <a:gd name="connsiteX725" fmla="*/ 0 w 7467600"/>
              <a:gd name="connsiteY725" fmla="*/ 3153002 h 6858000"/>
              <a:gd name="connsiteX726" fmla="*/ 2386 w 7467600"/>
              <a:gd name="connsiteY726" fmla="*/ 3149203 h 6858000"/>
              <a:gd name="connsiteX727" fmla="*/ 89753 w 7467600"/>
              <a:gd name="connsiteY727" fmla="*/ 2987702 h 6858000"/>
              <a:gd name="connsiteX728" fmla="*/ 76869 w 7467600"/>
              <a:gd name="connsiteY728" fmla="*/ 3005404 h 6858000"/>
              <a:gd name="connsiteX729" fmla="*/ 32049 w 7467600"/>
              <a:gd name="connsiteY729" fmla="*/ 3065814 h 6858000"/>
              <a:gd name="connsiteX730" fmla="*/ 0 w 7467600"/>
              <a:gd name="connsiteY730" fmla="*/ 3108744 h 6858000"/>
              <a:gd name="connsiteX731" fmla="*/ 0 w 7467600"/>
              <a:gd name="connsiteY731" fmla="*/ 3058059 h 6858000"/>
              <a:gd name="connsiteX732" fmla="*/ 7610 w 7467600"/>
              <a:gd name="connsiteY732" fmla="*/ 3047889 h 6858000"/>
              <a:gd name="connsiteX733" fmla="*/ 52419 w 7467600"/>
              <a:gd name="connsiteY733" fmla="*/ 2987479 h 6858000"/>
              <a:gd name="connsiteX734" fmla="*/ 59142 w 7467600"/>
              <a:gd name="connsiteY734" fmla="*/ 2978488 h 6858000"/>
              <a:gd name="connsiteX735" fmla="*/ 0 w 7467600"/>
              <a:gd name="connsiteY735" fmla="*/ 3015334 h 6858000"/>
              <a:gd name="connsiteX736" fmla="*/ 0 w 7467600"/>
              <a:gd name="connsiteY736" fmla="*/ 2914286 h 6858000"/>
              <a:gd name="connsiteX737" fmla="*/ 36383 w 7467600"/>
              <a:gd name="connsiteY737" fmla="*/ 2901128 h 6858000"/>
              <a:gd name="connsiteX738" fmla="*/ 156329 w 7467600"/>
              <a:gd name="connsiteY738" fmla="*/ 2840533 h 6858000"/>
              <a:gd name="connsiteX739" fmla="*/ 358355 w 7467600"/>
              <a:gd name="connsiteY739" fmla="*/ 2620471 h 6858000"/>
              <a:gd name="connsiteX740" fmla="*/ 510577 w 7467600"/>
              <a:gd name="connsiteY740" fmla="*/ 2501244 h 6858000"/>
              <a:gd name="connsiteX741" fmla="*/ 211967 w 7467600"/>
              <a:gd name="connsiteY741" fmla="*/ 2479171 h 6858000"/>
              <a:gd name="connsiteX742" fmla="*/ 0 w 7467600"/>
              <a:gd name="connsiteY742" fmla="*/ 2476398 h 6858000"/>
              <a:gd name="connsiteX743" fmla="*/ 0 w 7467600"/>
              <a:gd name="connsiteY743" fmla="*/ 2389189 h 6858000"/>
              <a:gd name="connsiteX744" fmla="*/ 103062 w 7467600"/>
              <a:gd name="connsiteY744" fmla="*/ 2389518 h 6858000"/>
              <a:gd name="connsiteX745" fmla="*/ 510734 w 7467600"/>
              <a:gd name="connsiteY745" fmla="*/ 2416201 h 6858000"/>
              <a:gd name="connsiteX746" fmla="*/ 279257 w 7467600"/>
              <a:gd name="connsiteY746" fmla="*/ 2092102 h 6858000"/>
              <a:gd name="connsiteX747" fmla="*/ 65265 w 7467600"/>
              <a:gd name="connsiteY747" fmla="*/ 2006049 h 6858000"/>
              <a:gd name="connsiteX748" fmla="*/ 0 w 7467600"/>
              <a:gd name="connsiteY748" fmla="*/ 1982532 h 6858000"/>
              <a:gd name="connsiteX749" fmla="*/ 0 w 7467600"/>
              <a:gd name="connsiteY749" fmla="*/ 1912789 h 6858000"/>
              <a:gd name="connsiteX750" fmla="*/ 97460 w 7467600"/>
              <a:gd name="connsiteY750" fmla="*/ 1953725 h 6858000"/>
              <a:gd name="connsiteX751" fmla="*/ 221272 w 7467600"/>
              <a:gd name="connsiteY751" fmla="*/ 1980766 h 6858000"/>
              <a:gd name="connsiteX752" fmla="*/ 116765 w 7467600"/>
              <a:gd name="connsiteY752" fmla="*/ 1911033 h 6858000"/>
              <a:gd name="connsiteX753" fmla="*/ 16405 w 7467600"/>
              <a:gd name="connsiteY753" fmla="*/ 1803412 h 6858000"/>
              <a:gd name="connsiteX754" fmla="*/ 0 w 7467600"/>
              <a:gd name="connsiteY754" fmla="*/ 1784777 h 6858000"/>
              <a:gd name="connsiteX755" fmla="*/ 0 w 7467600"/>
              <a:gd name="connsiteY755" fmla="*/ 1740082 h 6858000"/>
              <a:gd name="connsiteX756" fmla="*/ 39394 w 7467600"/>
              <a:gd name="connsiteY756" fmla="*/ 1784856 h 6858000"/>
              <a:gd name="connsiteX757" fmla="*/ 135813 w 7467600"/>
              <a:gd name="connsiteY757" fmla="*/ 1888838 h 6858000"/>
              <a:gd name="connsiteX758" fmla="*/ 242575 w 7467600"/>
              <a:gd name="connsiteY758" fmla="*/ 1958841 h 6858000"/>
              <a:gd name="connsiteX759" fmla="*/ 82197 w 7467600"/>
              <a:gd name="connsiteY759" fmla="*/ 1754826 h 6858000"/>
              <a:gd name="connsiteX760" fmla="*/ 0 w 7467600"/>
              <a:gd name="connsiteY760" fmla="*/ 1679650 h 6858000"/>
              <a:gd name="connsiteX761" fmla="*/ 0 w 7467600"/>
              <a:gd name="connsiteY761" fmla="*/ 1602463 h 6858000"/>
              <a:gd name="connsiteX762" fmla="*/ 84689 w 7467600"/>
              <a:gd name="connsiteY762" fmla="*/ 1677442 h 6858000"/>
              <a:gd name="connsiteX763" fmla="*/ 298437 w 7467600"/>
              <a:gd name="connsiteY763" fmla="*/ 1968019 h 6858000"/>
              <a:gd name="connsiteX764" fmla="*/ 227269 w 7467600"/>
              <a:gd name="connsiteY764" fmla="*/ 1114064 h 6858000"/>
              <a:gd name="connsiteX765" fmla="*/ 248003 w 7467600"/>
              <a:gd name="connsiteY765" fmla="*/ 1089613 h 6858000"/>
              <a:gd name="connsiteX766" fmla="*/ 427020 w 7467600"/>
              <a:gd name="connsiteY766" fmla="*/ 1619803 h 6858000"/>
              <a:gd name="connsiteX767" fmla="*/ 340345 w 7467600"/>
              <a:gd name="connsiteY767" fmla="*/ 2027739 h 6858000"/>
              <a:gd name="connsiteX768" fmla="*/ 360865 w 7467600"/>
              <a:gd name="connsiteY768" fmla="*/ 2044827 h 6858000"/>
              <a:gd name="connsiteX769" fmla="*/ 560414 w 7467600"/>
              <a:gd name="connsiteY769" fmla="*/ 2421457 h 6858000"/>
              <a:gd name="connsiteX770" fmla="*/ 1359703 w 7467600"/>
              <a:gd name="connsiteY770" fmla="*/ 2578554 h 6858000"/>
              <a:gd name="connsiteX771" fmla="*/ 1359422 w 7467600"/>
              <a:gd name="connsiteY771" fmla="*/ 2577994 h 6858000"/>
              <a:gd name="connsiteX772" fmla="*/ 828701 w 7467600"/>
              <a:gd name="connsiteY772" fmla="*/ 1839520 h 6858000"/>
              <a:gd name="connsiteX773" fmla="*/ 494427 w 7467600"/>
              <a:gd name="connsiteY773" fmla="*/ 1092333 h 6858000"/>
              <a:gd name="connsiteX774" fmla="*/ 506322 w 7467600"/>
              <a:gd name="connsiteY774" fmla="*/ 1020997 h 6858000"/>
              <a:gd name="connsiteX775" fmla="*/ 4570198 w 7467600"/>
              <a:gd name="connsiteY775" fmla="*/ 978081 h 6858000"/>
              <a:gd name="connsiteX776" fmla="*/ 4523691 w 7467600"/>
              <a:gd name="connsiteY776" fmla="*/ 1127776 h 6858000"/>
              <a:gd name="connsiteX777" fmla="*/ 4509875 w 7467600"/>
              <a:gd name="connsiteY777" fmla="*/ 1167552 h 6858000"/>
              <a:gd name="connsiteX778" fmla="*/ 4478168 w 7467600"/>
              <a:gd name="connsiteY778" fmla="*/ 1260735 h 6858000"/>
              <a:gd name="connsiteX779" fmla="*/ 4409309 w 7467600"/>
              <a:gd name="connsiteY779" fmla="*/ 1666996 h 6858000"/>
              <a:gd name="connsiteX780" fmla="*/ 4370031 w 7467600"/>
              <a:gd name="connsiteY780" fmla="*/ 1955666 h 6858000"/>
              <a:gd name="connsiteX781" fmla="*/ 4570198 w 7467600"/>
              <a:gd name="connsiteY781" fmla="*/ 978081 h 6858000"/>
              <a:gd name="connsiteX782" fmla="*/ 4557898 w 7467600"/>
              <a:gd name="connsiteY782" fmla="*/ 900011 h 6858000"/>
              <a:gd name="connsiteX783" fmla="*/ 4344840 w 7467600"/>
              <a:gd name="connsiteY783" fmla="*/ 1922038 h 6858000"/>
              <a:gd name="connsiteX784" fmla="*/ 4378710 w 7467600"/>
              <a:gd name="connsiteY784" fmla="*/ 1665516 h 6858000"/>
              <a:gd name="connsiteX785" fmla="*/ 4448798 w 7467600"/>
              <a:gd name="connsiteY785" fmla="*/ 1253024 h 6858000"/>
              <a:gd name="connsiteX786" fmla="*/ 4480315 w 7467600"/>
              <a:gd name="connsiteY786" fmla="*/ 1158454 h 6858000"/>
              <a:gd name="connsiteX787" fmla="*/ 4494133 w 7467600"/>
              <a:gd name="connsiteY787" fmla="*/ 1118676 h 6858000"/>
              <a:gd name="connsiteX788" fmla="*/ 4557898 w 7467600"/>
              <a:gd name="connsiteY788" fmla="*/ 900011 h 6858000"/>
              <a:gd name="connsiteX789" fmla="*/ 5870151 w 7467600"/>
              <a:gd name="connsiteY789" fmla="*/ 898890 h 6858000"/>
              <a:gd name="connsiteX790" fmla="*/ 5861335 w 7467600"/>
              <a:gd name="connsiteY790" fmla="*/ 899177 h 6858000"/>
              <a:gd name="connsiteX791" fmla="*/ 5843702 w 7467600"/>
              <a:gd name="connsiteY791" fmla="*/ 899748 h 6858000"/>
              <a:gd name="connsiteX792" fmla="*/ 5651107 w 7467600"/>
              <a:gd name="connsiteY792" fmla="*/ 920306 h 6858000"/>
              <a:gd name="connsiteX793" fmla="*/ 5459407 w 7467600"/>
              <a:gd name="connsiteY793" fmla="*/ 940975 h 6858000"/>
              <a:gd name="connsiteX794" fmla="*/ 5374846 w 7467600"/>
              <a:gd name="connsiteY794" fmla="*/ 941988 h 6858000"/>
              <a:gd name="connsiteX795" fmla="*/ 5256105 w 7467600"/>
              <a:gd name="connsiteY795" fmla="*/ 945632 h 6858000"/>
              <a:gd name="connsiteX796" fmla="*/ 5107071 w 7467600"/>
              <a:gd name="connsiteY796" fmla="*/ 969720 h 6858000"/>
              <a:gd name="connsiteX797" fmla="*/ 4998681 w 7467600"/>
              <a:gd name="connsiteY797" fmla="*/ 988771 h 6858000"/>
              <a:gd name="connsiteX798" fmla="*/ 5870151 w 7467600"/>
              <a:gd name="connsiteY798" fmla="*/ 898890 h 6858000"/>
              <a:gd name="connsiteX799" fmla="*/ 5504425 w 7467600"/>
              <a:gd name="connsiteY799" fmla="*/ 848067 h 6858000"/>
              <a:gd name="connsiteX800" fmla="*/ 4968849 w 7467600"/>
              <a:gd name="connsiteY800" fmla="*/ 962318 h 6858000"/>
              <a:gd name="connsiteX801" fmla="*/ 5104039 w 7467600"/>
              <a:gd name="connsiteY801" fmla="*/ 940634 h 6858000"/>
              <a:gd name="connsiteX802" fmla="*/ 5256311 w 7467600"/>
              <a:gd name="connsiteY802" fmla="*/ 916490 h 6858000"/>
              <a:gd name="connsiteX803" fmla="*/ 5377381 w 7467600"/>
              <a:gd name="connsiteY803" fmla="*/ 912671 h 6858000"/>
              <a:gd name="connsiteX804" fmla="*/ 5460148 w 7467600"/>
              <a:gd name="connsiteY804" fmla="*/ 911442 h 6858000"/>
              <a:gd name="connsiteX805" fmla="*/ 5648971 w 7467600"/>
              <a:gd name="connsiteY805" fmla="*/ 891331 h 6858000"/>
              <a:gd name="connsiteX806" fmla="*/ 5844807 w 7467600"/>
              <a:gd name="connsiteY806" fmla="*/ 870718 h 6858000"/>
              <a:gd name="connsiteX807" fmla="*/ 5862975 w 7467600"/>
              <a:gd name="connsiteY807" fmla="*/ 869756 h 6858000"/>
              <a:gd name="connsiteX808" fmla="*/ 5920887 w 7467600"/>
              <a:gd name="connsiteY808" fmla="*/ 865929 h 6858000"/>
              <a:gd name="connsiteX809" fmla="*/ 5504425 w 7467600"/>
              <a:gd name="connsiteY809" fmla="*/ 848067 h 6858000"/>
              <a:gd name="connsiteX810" fmla="*/ 3607114 w 7467600"/>
              <a:gd name="connsiteY810" fmla="*/ 467441 h 6858000"/>
              <a:gd name="connsiteX811" fmla="*/ 3296242 w 7467600"/>
              <a:gd name="connsiteY811" fmla="*/ 807991 h 6858000"/>
              <a:gd name="connsiteX812" fmla="*/ 3174674 w 7467600"/>
              <a:gd name="connsiteY812" fmla="*/ 919759 h 6858000"/>
              <a:gd name="connsiteX813" fmla="*/ 3042978 w 7467600"/>
              <a:gd name="connsiteY813" fmla="*/ 1054894 h 6858000"/>
              <a:gd name="connsiteX814" fmla="*/ 2968914 w 7467600"/>
              <a:gd name="connsiteY814" fmla="*/ 1133756 h 6858000"/>
              <a:gd name="connsiteX815" fmla="*/ 3103823 w 7467600"/>
              <a:gd name="connsiteY815" fmla="*/ 1026814 h 6858000"/>
              <a:gd name="connsiteX816" fmla="*/ 3607114 w 7467600"/>
              <a:gd name="connsiteY816" fmla="*/ 467441 h 6858000"/>
              <a:gd name="connsiteX817" fmla="*/ 3744487 w 7467600"/>
              <a:gd name="connsiteY817" fmla="*/ 383136 h 6858000"/>
              <a:gd name="connsiteX818" fmla="*/ 3970213 w 7467600"/>
              <a:gd name="connsiteY818" fmla="*/ 995559 h 6858000"/>
              <a:gd name="connsiteX819" fmla="*/ 3744487 w 7467600"/>
              <a:gd name="connsiteY819" fmla="*/ 383136 h 6858000"/>
              <a:gd name="connsiteX820" fmla="*/ 3624562 w 7467600"/>
              <a:gd name="connsiteY820" fmla="*/ 367041 h 6858000"/>
              <a:gd name="connsiteX821" fmla="*/ 3489712 w 7467600"/>
              <a:gd name="connsiteY821" fmla="*/ 485386 h 6858000"/>
              <a:gd name="connsiteX822" fmla="*/ 3182994 w 7467600"/>
              <a:gd name="connsiteY822" fmla="*/ 828265 h 6858000"/>
              <a:gd name="connsiteX823" fmla="*/ 2892114 w 7467600"/>
              <a:gd name="connsiteY823" fmla="*/ 1172635 h 6858000"/>
              <a:gd name="connsiteX824" fmla="*/ 3021459 w 7467600"/>
              <a:gd name="connsiteY824" fmla="*/ 1035385 h 6858000"/>
              <a:gd name="connsiteX825" fmla="*/ 3153873 w 7467600"/>
              <a:gd name="connsiteY825" fmla="*/ 898971 h 6858000"/>
              <a:gd name="connsiteX826" fmla="*/ 3276511 w 7467600"/>
              <a:gd name="connsiteY826" fmla="*/ 786423 h 6858000"/>
              <a:gd name="connsiteX827" fmla="*/ 3584154 w 7467600"/>
              <a:gd name="connsiteY827" fmla="*/ 448218 h 6858000"/>
              <a:gd name="connsiteX828" fmla="*/ 3624562 w 7467600"/>
              <a:gd name="connsiteY828" fmla="*/ 367041 h 6858000"/>
              <a:gd name="connsiteX829" fmla="*/ 3766672 w 7467600"/>
              <a:gd name="connsiteY829" fmla="*/ 359429 h 6858000"/>
              <a:gd name="connsiteX830" fmla="*/ 3996338 w 7467600"/>
              <a:gd name="connsiteY830" fmla="*/ 968237 h 6858000"/>
              <a:gd name="connsiteX831" fmla="*/ 3766672 w 7467600"/>
              <a:gd name="connsiteY831" fmla="*/ 359429 h 6858000"/>
              <a:gd name="connsiteX832" fmla="*/ 5805386 w 7467600"/>
              <a:gd name="connsiteY832" fmla="*/ 239240 h 6858000"/>
              <a:gd name="connsiteX833" fmla="*/ 5736947 w 7467600"/>
              <a:gd name="connsiteY833" fmla="*/ 261367 h 6858000"/>
              <a:gd name="connsiteX834" fmla="*/ 5427012 w 7467600"/>
              <a:gd name="connsiteY834" fmla="*/ 311272 h 6858000"/>
              <a:gd name="connsiteX835" fmla="*/ 5147818 w 7467600"/>
              <a:gd name="connsiteY835" fmla="*/ 322112 h 6858000"/>
              <a:gd name="connsiteX836" fmla="*/ 5060854 w 7467600"/>
              <a:gd name="connsiteY836" fmla="*/ 311882 h 6858000"/>
              <a:gd name="connsiteX837" fmla="*/ 4945989 w 7467600"/>
              <a:gd name="connsiteY837" fmla="*/ 300516 h 6858000"/>
              <a:gd name="connsiteX838" fmla="*/ 5410479 w 7467600"/>
              <a:gd name="connsiteY838" fmla="*/ 348434 h 6858000"/>
              <a:gd name="connsiteX839" fmla="*/ 5805386 w 7467600"/>
              <a:gd name="connsiteY839" fmla="*/ 239240 h 6858000"/>
              <a:gd name="connsiteX840" fmla="*/ 5905192 w 7467600"/>
              <a:gd name="connsiteY840" fmla="*/ 163079 h 6858000"/>
              <a:gd name="connsiteX841" fmla="*/ 5865655 w 7467600"/>
              <a:gd name="connsiteY841" fmla="*/ 171901 h 6858000"/>
              <a:gd name="connsiteX842" fmla="*/ 5259740 w 7467600"/>
              <a:gd name="connsiteY842" fmla="*/ 257013 h 6858000"/>
              <a:gd name="connsiteX843" fmla="*/ 5208466 w 7467600"/>
              <a:gd name="connsiteY843" fmla="*/ 257550 h 6858000"/>
              <a:gd name="connsiteX844" fmla="*/ 4980204 w 7467600"/>
              <a:gd name="connsiteY844" fmla="*/ 271903 h 6858000"/>
              <a:gd name="connsiteX845" fmla="*/ 5068068 w 7467600"/>
              <a:gd name="connsiteY845" fmla="*/ 282244 h 6858000"/>
              <a:gd name="connsiteX846" fmla="*/ 5153231 w 7467600"/>
              <a:gd name="connsiteY846" fmla="*/ 292240 h 6858000"/>
              <a:gd name="connsiteX847" fmla="*/ 5426491 w 7467600"/>
              <a:gd name="connsiteY847" fmla="*/ 281128 h 6858000"/>
              <a:gd name="connsiteX848" fmla="*/ 5731212 w 7467600"/>
              <a:gd name="connsiteY848" fmla="*/ 231951 h 6858000"/>
              <a:gd name="connsiteX849" fmla="*/ 5905192 w 7467600"/>
              <a:gd name="connsiteY849" fmla="*/ 163079 h 6858000"/>
              <a:gd name="connsiteX850" fmla="*/ 5944437 w 7467600"/>
              <a:gd name="connsiteY850" fmla="*/ 113829 h 6858000"/>
              <a:gd name="connsiteX851" fmla="*/ 5825032 w 7467600"/>
              <a:gd name="connsiteY851" fmla="*/ 146405 h 6858000"/>
              <a:gd name="connsiteX852" fmla="*/ 4955599 w 7467600"/>
              <a:gd name="connsiteY852" fmla="*/ 247008 h 6858000"/>
              <a:gd name="connsiteX853" fmla="*/ 5210104 w 7467600"/>
              <a:gd name="connsiteY853" fmla="*/ 228123 h 6858000"/>
              <a:gd name="connsiteX854" fmla="*/ 5261015 w 7467600"/>
              <a:gd name="connsiteY854" fmla="*/ 227087 h 6858000"/>
              <a:gd name="connsiteX855" fmla="*/ 5861181 w 7467600"/>
              <a:gd name="connsiteY855" fmla="*/ 143093 h 6858000"/>
              <a:gd name="connsiteX856" fmla="*/ 5961252 w 7467600"/>
              <a:gd name="connsiteY856" fmla="*/ 114820 h 6858000"/>
              <a:gd name="connsiteX857" fmla="*/ 5944437 w 7467600"/>
              <a:gd name="connsiteY857" fmla="*/ 113829 h 6858000"/>
              <a:gd name="connsiteX858" fmla="*/ 3882765 w 7467600"/>
              <a:gd name="connsiteY858" fmla="*/ 0 h 6858000"/>
              <a:gd name="connsiteX859" fmla="*/ 3995099 w 7467600"/>
              <a:gd name="connsiteY859" fmla="*/ 0 h 6858000"/>
              <a:gd name="connsiteX860" fmla="*/ 4163818 w 7467600"/>
              <a:gd name="connsiteY860" fmla="*/ 234104 h 6858000"/>
              <a:gd name="connsiteX861" fmla="*/ 4172099 w 7467600"/>
              <a:gd name="connsiteY861" fmla="*/ 234207 h 6858000"/>
              <a:gd name="connsiteX862" fmla="*/ 4784282 w 7467600"/>
              <a:gd name="connsiteY862" fmla="*/ 276561 h 6858000"/>
              <a:gd name="connsiteX863" fmla="*/ 4801687 w 7467600"/>
              <a:gd name="connsiteY863" fmla="*/ 267764 h 6858000"/>
              <a:gd name="connsiteX864" fmla="*/ 6082788 w 7467600"/>
              <a:gd name="connsiteY864" fmla="*/ 64119 h 6858000"/>
              <a:gd name="connsiteX865" fmla="*/ 6099442 w 7467600"/>
              <a:gd name="connsiteY865" fmla="*/ 82568 h 6858000"/>
              <a:gd name="connsiteX866" fmla="*/ 4804137 w 7467600"/>
              <a:gd name="connsiteY866" fmla="*/ 320931 h 6858000"/>
              <a:gd name="connsiteX867" fmla="*/ 4227047 w 7467600"/>
              <a:gd name="connsiteY867" fmla="*/ 313415 h 6858000"/>
              <a:gd name="connsiteX868" fmla="*/ 4346041 w 7467600"/>
              <a:gd name="connsiteY868" fmla="*/ 456086 h 6858000"/>
              <a:gd name="connsiteX869" fmla="*/ 4870967 w 7467600"/>
              <a:gd name="connsiteY869" fmla="*/ 963061 h 6858000"/>
              <a:gd name="connsiteX870" fmla="*/ 4889647 w 7467600"/>
              <a:gd name="connsiteY870" fmla="*/ 957147 h 6858000"/>
              <a:gd name="connsiteX871" fmla="*/ 5422504 w 7467600"/>
              <a:gd name="connsiteY871" fmla="*/ 805191 h 6858000"/>
              <a:gd name="connsiteX872" fmla="*/ 6087656 w 7467600"/>
              <a:gd name="connsiteY872" fmla="*/ 826703 h 6858000"/>
              <a:gd name="connsiteX873" fmla="*/ 6058717 w 7467600"/>
              <a:gd name="connsiteY873" fmla="*/ 865992 h 6858000"/>
              <a:gd name="connsiteX874" fmla="*/ 4974153 w 7467600"/>
              <a:gd name="connsiteY874" fmla="*/ 1045456 h 6858000"/>
              <a:gd name="connsiteX875" fmla="*/ 5627835 w 7467600"/>
              <a:gd name="connsiteY875" fmla="*/ 1472077 h 6858000"/>
              <a:gd name="connsiteX876" fmla="*/ 5629817 w 7467600"/>
              <a:gd name="connsiteY876" fmla="*/ 1471412 h 6858000"/>
              <a:gd name="connsiteX877" fmla="*/ 5634124 w 7467600"/>
              <a:gd name="connsiteY877" fmla="*/ 1470572 h 6858000"/>
              <a:gd name="connsiteX878" fmla="*/ 5755832 w 7467600"/>
              <a:gd name="connsiteY878" fmla="*/ 1383886 h 6858000"/>
              <a:gd name="connsiteX879" fmla="*/ 6014186 w 7467600"/>
              <a:gd name="connsiteY879" fmla="*/ 1279799 h 6858000"/>
              <a:gd name="connsiteX880" fmla="*/ 6901619 w 7467600"/>
              <a:gd name="connsiteY880" fmla="*/ 1047874 h 6858000"/>
              <a:gd name="connsiteX881" fmla="*/ 6931566 w 7467600"/>
              <a:gd name="connsiteY881" fmla="*/ 1062034 h 6858000"/>
              <a:gd name="connsiteX882" fmla="*/ 5790982 w 7467600"/>
              <a:gd name="connsiteY882" fmla="*/ 1561380 h 6858000"/>
              <a:gd name="connsiteX883" fmla="*/ 6188971 w 7467600"/>
              <a:gd name="connsiteY883" fmla="*/ 1755168 h 6858000"/>
              <a:gd name="connsiteX884" fmla="*/ 6202446 w 7467600"/>
              <a:gd name="connsiteY884" fmla="*/ 1752268 h 6858000"/>
              <a:gd name="connsiteX885" fmla="*/ 7179560 w 7467600"/>
              <a:gd name="connsiteY885" fmla="*/ 1467551 h 6858000"/>
              <a:gd name="connsiteX886" fmla="*/ 7158730 w 7467600"/>
              <a:gd name="connsiteY886" fmla="*/ 1507835 h 6858000"/>
              <a:gd name="connsiteX887" fmla="*/ 6326959 w 7467600"/>
              <a:gd name="connsiteY887" fmla="*/ 1817686 h 6858000"/>
              <a:gd name="connsiteX888" fmla="*/ 6537433 w 7467600"/>
              <a:gd name="connsiteY888" fmla="*/ 1907790 h 6858000"/>
              <a:gd name="connsiteX889" fmla="*/ 6550221 w 7467600"/>
              <a:gd name="connsiteY889" fmla="*/ 1910729 h 6858000"/>
              <a:gd name="connsiteX890" fmla="*/ 6964438 w 7467600"/>
              <a:gd name="connsiteY890" fmla="*/ 2209505 h 6858000"/>
              <a:gd name="connsiteX891" fmla="*/ 7367862 w 7467600"/>
              <a:gd name="connsiteY891" fmla="*/ 2806833 h 6858000"/>
              <a:gd name="connsiteX892" fmla="*/ 7364329 w 7467600"/>
              <a:gd name="connsiteY892" fmla="*/ 2826907 h 6858000"/>
              <a:gd name="connsiteX893" fmla="*/ 7290545 w 7467600"/>
              <a:gd name="connsiteY893" fmla="*/ 2850663 h 6858000"/>
              <a:gd name="connsiteX894" fmla="*/ 6472036 w 7467600"/>
              <a:gd name="connsiteY894" fmla="*/ 1959003 h 6858000"/>
              <a:gd name="connsiteX895" fmla="*/ 5792897 w 7467600"/>
              <a:gd name="connsiteY895" fmla="*/ 1647747 h 6858000"/>
              <a:gd name="connsiteX896" fmla="*/ 5842751 w 7467600"/>
              <a:gd name="connsiteY896" fmla="*/ 1816112 h 6858000"/>
              <a:gd name="connsiteX897" fmla="*/ 5847424 w 7467600"/>
              <a:gd name="connsiteY897" fmla="*/ 1815776 h 6858000"/>
              <a:gd name="connsiteX898" fmla="*/ 6399821 w 7467600"/>
              <a:gd name="connsiteY898" fmla="*/ 2344799 h 6858000"/>
              <a:gd name="connsiteX899" fmla="*/ 6323232 w 7467600"/>
              <a:gd name="connsiteY899" fmla="*/ 2389634 h 6858000"/>
              <a:gd name="connsiteX900" fmla="*/ 5942958 w 7467600"/>
              <a:gd name="connsiteY900" fmla="*/ 2077708 h 6858000"/>
              <a:gd name="connsiteX901" fmla="*/ 5921559 w 7467600"/>
              <a:gd name="connsiteY901" fmla="*/ 2378596 h 6858000"/>
              <a:gd name="connsiteX902" fmla="*/ 5817651 w 7467600"/>
              <a:gd name="connsiteY902" fmla="*/ 3023919 h 6858000"/>
              <a:gd name="connsiteX903" fmla="*/ 5729634 w 7467600"/>
              <a:gd name="connsiteY903" fmla="*/ 3051849 h 6858000"/>
              <a:gd name="connsiteX904" fmla="*/ 5611018 w 7467600"/>
              <a:gd name="connsiteY904" fmla="*/ 2316769 h 6858000"/>
              <a:gd name="connsiteX905" fmla="*/ 5687608 w 7467600"/>
              <a:gd name="connsiteY905" fmla="*/ 2039972 h 6858000"/>
              <a:gd name="connsiteX906" fmla="*/ 5657554 w 7467600"/>
              <a:gd name="connsiteY906" fmla="*/ 1576445 h 6858000"/>
              <a:gd name="connsiteX907" fmla="*/ 5150475 w 7467600"/>
              <a:gd name="connsiteY907" fmla="*/ 1274012 h 6858000"/>
              <a:gd name="connsiteX908" fmla="*/ 5349142 w 7467600"/>
              <a:gd name="connsiteY908" fmla="*/ 2204405 h 6858000"/>
              <a:gd name="connsiteX909" fmla="*/ 5262214 w 7467600"/>
              <a:gd name="connsiteY909" fmla="*/ 2233836 h 6858000"/>
              <a:gd name="connsiteX910" fmla="*/ 4981539 w 7467600"/>
              <a:gd name="connsiteY910" fmla="*/ 1542201 h 6858000"/>
              <a:gd name="connsiteX911" fmla="*/ 4958461 w 7467600"/>
              <a:gd name="connsiteY911" fmla="*/ 1136957 h 6858000"/>
              <a:gd name="connsiteX912" fmla="*/ 4655015 w 7467600"/>
              <a:gd name="connsiteY912" fmla="*/ 891426 h 6858000"/>
              <a:gd name="connsiteX913" fmla="*/ 4348002 w 7467600"/>
              <a:gd name="connsiteY913" fmla="*/ 2205895 h 6858000"/>
              <a:gd name="connsiteX914" fmla="*/ 4262250 w 7467600"/>
              <a:gd name="connsiteY914" fmla="*/ 2219972 h 6858000"/>
              <a:gd name="connsiteX915" fmla="*/ 4550611 w 7467600"/>
              <a:gd name="connsiteY915" fmla="*/ 817540 h 6858000"/>
              <a:gd name="connsiteX916" fmla="*/ 4564418 w 7467600"/>
              <a:gd name="connsiteY916" fmla="*/ 808293 h 6858000"/>
              <a:gd name="connsiteX917" fmla="*/ 4266388 w 7467600"/>
              <a:gd name="connsiteY917" fmla="*/ 500083 h 6858000"/>
              <a:gd name="connsiteX918" fmla="*/ 4032842 w 7467600"/>
              <a:gd name="connsiteY918" fmla="*/ 211809 h 6858000"/>
              <a:gd name="connsiteX919" fmla="*/ 3882765 w 7467600"/>
              <a:gd name="connsiteY919" fmla="*/ 0 h 6858000"/>
              <a:gd name="connsiteX920" fmla="*/ 3721337 w 7467600"/>
              <a:gd name="connsiteY920" fmla="*/ 0 h 6858000"/>
              <a:gd name="connsiteX921" fmla="*/ 3797544 w 7467600"/>
              <a:gd name="connsiteY921" fmla="*/ 0 h 6858000"/>
              <a:gd name="connsiteX922" fmla="*/ 3775734 w 7467600"/>
              <a:gd name="connsiteY922" fmla="*/ 95131 h 6858000"/>
              <a:gd name="connsiteX923" fmla="*/ 3724807 w 7467600"/>
              <a:gd name="connsiteY923" fmla="*/ 272257 h 6858000"/>
              <a:gd name="connsiteX924" fmla="*/ 3726844 w 7467600"/>
              <a:gd name="connsiteY924" fmla="*/ 282988 h 6858000"/>
              <a:gd name="connsiteX925" fmla="*/ 3742664 w 7467600"/>
              <a:gd name="connsiteY925" fmla="*/ 279918 h 6858000"/>
              <a:gd name="connsiteX926" fmla="*/ 4103910 w 7467600"/>
              <a:gd name="connsiteY926" fmla="*/ 1161917 h 6858000"/>
              <a:gd name="connsiteX927" fmla="*/ 4020269 w 7467600"/>
              <a:gd name="connsiteY927" fmla="*/ 1200406 h 6858000"/>
              <a:gd name="connsiteX928" fmla="*/ 3674882 w 7467600"/>
              <a:gd name="connsiteY928" fmla="*/ 488524 h 6858000"/>
              <a:gd name="connsiteX929" fmla="*/ 3132682 w 7467600"/>
              <a:gd name="connsiteY929" fmla="*/ 1072284 h 6858000"/>
              <a:gd name="connsiteX930" fmla="*/ 2716346 w 7467600"/>
              <a:gd name="connsiteY930" fmla="*/ 1276376 h 6858000"/>
              <a:gd name="connsiteX931" fmla="*/ 2716772 w 7467600"/>
              <a:gd name="connsiteY931" fmla="*/ 1255462 h 6858000"/>
              <a:gd name="connsiteX932" fmla="*/ 3471096 w 7467600"/>
              <a:gd name="connsiteY932" fmla="*/ 437072 h 6858000"/>
              <a:gd name="connsiteX933" fmla="*/ 3639057 w 7467600"/>
              <a:gd name="connsiteY933" fmla="*/ 286334 h 6858000"/>
              <a:gd name="connsiteX934" fmla="*/ 3640309 w 7467600"/>
              <a:gd name="connsiteY934" fmla="*/ 284664 h 6858000"/>
              <a:gd name="connsiteX935" fmla="*/ 3646022 w 7467600"/>
              <a:gd name="connsiteY935" fmla="*/ 276711 h 6858000"/>
              <a:gd name="connsiteX936" fmla="*/ 3707943 w 7467600"/>
              <a:gd name="connsiteY936" fmla="*/ 65958 h 6858000"/>
              <a:gd name="connsiteX937" fmla="*/ 3721337 w 7467600"/>
              <a:gd name="connsiteY937" fmla="*/ 0 h 6858000"/>
              <a:gd name="connsiteX938" fmla="*/ 2867960 w 7467600"/>
              <a:gd name="connsiteY938" fmla="*/ 0 h 6858000"/>
              <a:gd name="connsiteX939" fmla="*/ 2926351 w 7467600"/>
              <a:gd name="connsiteY939" fmla="*/ 0 h 6858000"/>
              <a:gd name="connsiteX940" fmla="*/ 2902823 w 7467600"/>
              <a:gd name="connsiteY940" fmla="*/ 262929 h 6858000"/>
              <a:gd name="connsiteX941" fmla="*/ 2940663 w 7467600"/>
              <a:gd name="connsiteY941" fmla="*/ 140884 h 6858000"/>
              <a:gd name="connsiteX942" fmla="*/ 2947039 w 7467600"/>
              <a:gd name="connsiteY942" fmla="*/ 122524 h 6858000"/>
              <a:gd name="connsiteX943" fmla="*/ 2984316 w 7467600"/>
              <a:gd name="connsiteY943" fmla="*/ 0 h 6858000"/>
              <a:gd name="connsiteX944" fmla="*/ 3016114 w 7467600"/>
              <a:gd name="connsiteY944" fmla="*/ 0 h 6858000"/>
              <a:gd name="connsiteX945" fmla="*/ 2979949 w 7467600"/>
              <a:gd name="connsiteY945" fmla="*/ 119274 h 6858000"/>
              <a:gd name="connsiteX946" fmla="*/ 3023879 w 7467600"/>
              <a:gd name="connsiteY946" fmla="*/ 0 h 6858000"/>
              <a:gd name="connsiteX947" fmla="*/ 3105400 w 7467600"/>
              <a:gd name="connsiteY947" fmla="*/ 0 h 6858000"/>
              <a:gd name="connsiteX948" fmla="*/ 3094669 w 7467600"/>
              <a:gd name="connsiteY948" fmla="*/ 30308 h 6858000"/>
              <a:gd name="connsiteX949" fmla="*/ 2901945 w 7467600"/>
              <a:gd name="connsiteY949" fmla="*/ 466538 h 6858000"/>
              <a:gd name="connsiteX950" fmla="*/ 2815209 w 7467600"/>
              <a:gd name="connsiteY950" fmla="*/ 497361 h 6858000"/>
              <a:gd name="connsiteX951" fmla="*/ 2844845 w 7467600"/>
              <a:gd name="connsiteY951" fmla="*/ 127638 h 6858000"/>
              <a:gd name="connsiteX952" fmla="*/ 2867960 w 7467600"/>
              <a:gd name="connsiteY952" fmla="*/ 0 h 6858000"/>
              <a:gd name="connsiteX953" fmla="*/ 1057230 w 7467600"/>
              <a:gd name="connsiteY953" fmla="*/ 0 h 6858000"/>
              <a:gd name="connsiteX954" fmla="*/ 1111003 w 7467600"/>
              <a:gd name="connsiteY954" fmla="*/ 0 h 6858000"/>
              <a:gd name="connsiteX955" fmla="*/ 1125553 w 7467600"/>
              <a:gd name="connsiteY955" fmla="*/ 52588 h 6858000"/>
              <a:gd name="connsiteX956" fmla="*/ 1304276 w 7467600"/>
              <a:gd name="connsiteY956" fmla="*/ 476275 h 6858000"/>
              <a:gd name="connsiteX957" fmla="*/ 1492066 w 7467600"/>
              <a:gd name="connsiteY957" fmla="*/ 886333 h 6858000"/>
              <a:gd name="connsiteX958" fmla="*/ 1423698 w 7467600"/>
              <a:gd name="connsiteY958" fmla="*/ 710817 h 6858000"/>
              <a:gd name="connsiteX959" fmla="*/ 1357609 w 7467600"/>
              <a:gd name="connsiteY959" fmla="*/ 532892 h 6858000"/>
              <a:gd name="connsiteX960" fmla="*/ 1309550 w 7467600"/>
              <a:gd name="connsiteY960" fmla="*/ 374031 h 6858000"/>
              <a:gd name="connsiteX961" fmla="*/ 1193673 w 7467600"/>
              <a:gd name="connsiteY961" fmla="*/ 49533 h 6858000"/>
              <a:gd name="connsiteX962" fmla="*/ 1164391 w 7467600"/>
              <a:gd name="connsiteY962" fmla="*/ 0 h 6858000"/>
              <a:gd name="connsiteX963" fmla="*/ 1200666 w 7467600"/>
              <a:gd name="connsiteY963" fmla="*/ 0 h 6858000"/>
              <a:gd name="connsiteX964" fmla="*/ 1223408 w 7467600"/>
              <a:gd name="connsiteY964" fmla="*/ 38996 h 6858000"/>
              <a:gd name="connsiteX965" fmla="*/ 1339635 w 7467600"/>
              <a:gd name="connsiteY965" fmla="*/ 365517 h 6858000"/>
              <a:gd name="connsiteX966" fmla="*/ 1387469 w 7467600"/>
              <a:gd name="connsiteY966" fmla="*/ 523079 h 6858000"/>
              <a:gd name="connsiteX967" fmla="*/ 1452685 w 7467600"/>
              <a:gd name="connsiteY967" fmla="*/ 699806 h 6858000"/>
              <a:gd name="connsiteX968" fmla="*/ 1492092 w 7467600"/>
              <a:gd name="connsiteY968" fmla="*/ 800424 h 6858000"/>
              <a:gd name="connsiteX969" fmla="*/ 1455302 w 7467600"/>
              <a:gd name="connsiteY969" fmla="*/ 632913 h 6858000"/>
              <a:gd name="connsiteX970" fmla="*/ 1222336 w 7467600"/>
              <a:gd name="connsiteY970" fmla="*/ 9480 h 6858000"/>
              <a:gd name="connsiteX971" fmla="*/ 1214634 w 7467600"/>
              <a:gd name="connsiteY971" fmla="*/ 0 h 6858000"/>
              <a:gd name="connsiteX972" fmla="*/ 1289827 w 7467600"/>
              <a:gd name="connsiteY972" fmla="*/ 0 h 6858000"/>
              <a:gd name="connsiteX973" fmla="*/ 1321076 w 7467600"/>
              <a:gd name="connsiteY973" fmla="*/ 59722 h 6858000"/>
              <a:gd name="connsiteX974" fmla="*/ 1512579 w 7467600"/>
              <a:gd name="connsiteY974" fmla="*/ 626441 h 6858000"/>
              <a:gd name="connsiteX975" fmla="*/ 1506076 w 7467600"/>
              <a:gd name="connsiteY975" fmla="*/ 1089289 h 6858000"/>
              <a:gd name="connsiteX976" fmla="*/ 1486346 w 7467600"/>
              <a:gd name="connsiteY976" fmla="*/ 1079919 h 6858000"/>
              <a:gd name="connsiteX977" fmla="*/ 1070511 w 7467600"/>
              <a:gd name="connsiteY977" fmla="*/ 48609 h 6858000"/>
              <a:gd name="connsiteX978" fmla="*/ 1057230 w 7467600"/>
              <a:gd name="connsiteY978" fmla="*/ 0 h 6858000"/>
              <a:gd name="connsiteX979" fmla="*/ 43151 w 7467600"/>
              <a:gd name="connsiteY979" fmla="*/ 0 h 6858000"/>
              <a:gd name="connsiteX980" fmla="*/ 95283 w 7467600"/>
              <a:gd name="connsiteY980" fmla="*/ 0 h 6858000"/>
              <a:gd name="connsiteX981" fmla="*/ 300708 w 7467600"/>
              <a:gd name="connsiteY981" fmla="*/ 154571 h 6858000"/>
              <a:gd name="connsiteX982" fmla="*/ 530414 w 7467600"/>
              <a:gd name="connsiteY982" fmla="*/ 354673 h 6858000"/>
              <a:gd name="connsiteX983" fmla="*/ 333785 w 7467600"/>
              <a:gd name="connsiteY983" fmla="*/ 161564 h 6858000"/>
              <a:gd name="connsiteX984" fmla="*/ 147005 w 7467600"/>
              <a:gd name="connsiteY984" fmla="*/ 0 h 6858000"/>
              <a:gd name="connsiteX985" fmla="*/ 272509 w 7467600"/>
              <a:gd name="connsiteY985" fmla="*/ 0 h 6858000"/>
              <a:gd name="connsiteX986" fmla="*/ 326276 w 7467600"/>
              <a:gd name="connsiteY986" fmla="*/ 45847 h 6858000"/>
              <a:gd name="connsiteX987" fmla="*/ 823759 w 7467600"/>
              <a:gd name="connsiteY987" fmla="*/ 574145 h 6858000"/>
              <a:gd name="connsiteX988" fmla="*/ 811254 w 7467600"/>
              <a:gd name="connsiteY988" fmla="*/ 665546 h 6858000"/>
              <a:gd name="connsiteX989" fmla="*/ 154042 w 7467600"/>
              <a:gd name="connsiteY989" fmla="*/ 261522 h 6858000"/>
              <a:gd name="connsiteX990" fmla="*/ 13550 w 7467600"/>
              <a:gd name="connsiteY990" fmla="*/ 158423 h 6858000"/>
              <a:gd name="connsiteX991" fmla="*/ 0 w 7467600"/>
              <a:gd name="connsiteY991" fmla="*/ 146618 h 6858000"/>
              <a:gd name="connsiteX992" fmla="*/ 0 w 7467600"/>
              <a:gd name="connsiteY992" fmla="*/ 59161 h 6858000"/>
              <a:gd name="connsiteX993" fmla="*/ 45427 w 7467600"/>
              <a:gd name="connsiteY993" fmla="*/ 101078 h 6858000"/>
              <a:gd name="connsiteX994" fmla="*/ 630103 w 7467600"/>
              <a:gd name="connsiteY994" fmla="*/ 485885 h 6858000"/>
              <a:gd name="connsiteX995" fmla="*/ 532040 w 7467600"/>
              <a:gd name="connsiteY995" fmla="*/ 399359 h 6858000"/>
              <a:gd name="connsiteX996" fmla="*/ 517618 w 7467600"/>
              <a:gd name="connsiteY996" fmla="*/ 385726 h 6858000"/>
              <a:gd name="connsiteX997" fmla="*/ 285074 w 7467600"/>
              <a:gd name="connsiteY997" fmla="*/ 182755 h 6858000"/>
              <a:gd name="connsiteX998" fmla="*/ 43151 w 7467600"/>
              <a:gd name="connsiteY99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97634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1903353 w 7467600"/>
              <a:gd name="connsiteY142" fmla="*/ 5044827 h 6858000"/>
              <a:gd name="connsiteX143" fmla="*/ 1936931 w 7467600"/>
              <a:gd name="connsiteY143" fmla="*/ 5093954 h 6858000"/>
              <a:gd name="connsiteX144" fmla="*/ 2195868 w 7467600"/>
              <a:gd name="connsiteY144" fmla="*/ 5396574 h 6858000"/>
              <a:gd name="connsiteX145" fmla="*/ 2088852 w 7467600"/>
              <a:gd name="connsiteY145" fmla="*/ 5166123 h 6858000"/>
              <a:gd name="connsiteX146" fmla="*/ 1958241 w 7467600"/>
              <a:gd name="connsiteY146" fmla="*/ 5067955 h 6858000"/>
              <a:gd name="connsiteX147" fmla="*/ 1903353 w 7467600"/>
              <a:gd name="connsiteY147" fmla="*/ 5044827 h 6858000"/>
              <a:gd name="connsiteX148" fmla="*/ 1979378 w 7467600"/>
              <a:gd name="connsiteY148" fmla="*/ 4769504 h 6858000"/>
              <a:gd name="connsiteX149" fmla="*/ 2882120 w 7467600"/>
              <a:gd name="connsiteY149" fmla="*/ 5064547 h 6858000"/>
              <a:gd name="connsiteX150" fmla="*/ 2793103 w 7467600"/>
              <a:gd name="connsiteY150" fmla="*/ 5039699 h 6858000"/>
              <a:gd name="connsiteX151" fmla="*/ 2770041 w 7467600"/>
              <a:gd name="connsiteY151" fmla="*/ 5033634 h 6858000"/>
              <a:gd name="connsiteX152" fmla="*/ 1979378 w 7467600"/>
              <a:gd name="connsiteY152" fmla="*/ 4769504 h 6858000"/>
              <a:gd name="connsiteX153" fmla="*/ 1927410 w 7467600"/>
              <a:gd name="connsiteY153" fmla="*/ 4716164 h 6858000"/>
              <a:gd name="connsiteX154" fmla="*/ 1959587 w 7467600"/>
              <a:gd name="connsiteY154" fmla="*/ 4728849 h 6858000"/>
              <a:gd name="connsiteX155" fmla="*/ 2777707 w 7467600"/>
              <a:gd name="connsiteY155" fmla="*/ 5003991 h 6858000"/>
              <a:gd name="connsiteX156" fmla="*/ 2800768 w 7467600"/>
              <a:gd name="connsiteY156" fmla="*/ 5010056 h 6858000"/>
              <a:gd name="connsiteX157" fmla="*/ 2879408 w 7467600"/>
              <a:gd name="connsiteY157" fmla="*/ 5031590 h 6858000"/>
              <a:gd name="connsiteX158" fmla="*/ 2862295 w 7467600"/>
              <a:gd name="connsiteY158" fmla="*/ 5022958 h 6858000"/>
              <a:gd name="connsiteX159" fmla="*/ 2813343 w 7467600"/>
              <a:gd name="connsiteY159" fmla="*/ 4998369 h 6858000"/>
              <a:gd name="connsiteX160" fmla="*/ 2646245 w 7467600"/>
              <a:gd name="connsiteY160" fmla="*/ 4930999 h 6858000"/>
              <a:gd name="connsiteX161" fmla="*/ 1999243 w 7467600"/>
              <a:gd name="connsiteY161" fmla="*/ 4730524 h 6858000"/>
              <a:gd name="connsiteX162" fmla="*/ 1979527 w 7467600"/>
              <a:gd name="connsiteY162" fmla="*/ 4726651 h 6858000"/>
              <a:gd name="connsiteX163" fmla="*/ 1927410 w 7467600"/>
              <a:gd name="connsiteY163" fmla="*/ 4716164 h 6858000"/>
              <a:gd name="connsiteX164" fmla="*/ 1997014 w 7467600"/>
              <a:gd name="connsiteY164" fmla="*/ 4698007 h 6858000"/>
              <a:gd name="connsiteX165" fmla="*/ 2005458 w 7467600"/>
              <a:gd name="connsiteY165" fmla="*/ 4699540 h 6858000"/>
              <a:gd name="connsiteX166" fmla="*/ 2657186 w 7467600"/>
              <a:gd name="connsiteY166" fmla="*/ 4901687 h 6858000"/>
              <a:gd name="connsiteX167" fmla="*/ 2826662 w 7467600"/>
              <a:gd name="connsiteY167" fmla="*/ 4970362 h 6858000"/>
              <a:gd name="connsiteX168" fmla="*/ 2876100 w 7467600"/>
              <a:gd name="connsiteY168" fmla="*/ 4995397 h 6858000"/>
              <a:gd name="connsiteX169" fmla="*/ 3042600 w 7467600"/>
              <a:gd name="connsiteY169" fmla="*/ 5059532 h 6858000"/>
              <a:gd name="connsiteX170" fmla="*/ 1997014 w 7467600"/>
              <a:gd name="connsiteY170" fmla="*/ 4698007 h 6858000"/>
              <a:gd name="connsiteX171" fmla="*/ 2305292 w 7467600"/>
              <a:gd name="connsiteY171" fmla="*/ 4219492 h 6858000"/>
              <a:gd name="connsiteX172" fmla="*/ 3360922 w 7467600"/>
              <a:gd name="connsiteY172" fmla="*/ 4529373 h 6858000"/>
              <a:gd name="connsiteX173" fmla="*/ 3492420 w 7467600"/>
              <a:gd name="connsiteY173" fmla="*/ 4510145 h 6858000"/>
              <a:gd name="connsiteX174" fmla="*/ 3364086 w 7467600"/>
              <a:gd name="connsiteY174" fmla="*/ 4480340 h 6858000"/>
              <a:gd name="connsiteX175" fmla="*/ 3225818 w 7467600"/>
              <a:gd name="connsiteY175" fmla="*/ 4411822 h 6858000"/>
              <a:gd name="connsiteX176" fmla="*/ 3129696 w 7467600"/>
              <a:gd name="connsiteY176" fmla="*/ 4360704 h 6858000"/>
              <a:gd name="connsiteX177" fmla="*/ 2814545 w 7467600"/>
              <a:gd name="connsiteY177" fmla="*/ 4282955 h 6858000"/>
              <a:gd name="connsiteX178" fmla="*/ 2305292 w 7467600"/>
              <a:gd name="connsiteY178" fmla="*/ 4219492 h 6858000"/>
              <a:gd name="connsiteX179" fmla="*/ 2626982 w 7467600"/>
              <a:gd name="connsiteY179" fmla="*/ 4206450 h 6858000"/>
              <a:gd name="connsiteX180" fmla="*/ 2490617 w 7467600"/>
              <a:gd name="connsiteY180" fmla="*/ 4206951 h 6858000"/>
              <a:gd name="connsiteX181" fmla="*/ 2819869 w 7467600"/>
              <a:gd name="connsiteY181" fmla="*/ 4252936 h 6858000"/>
              <a:gd name="connsiteX182" fmla="*/ 3143018 w 7467600"/>
              <a:gd name="connsiteY182" fmla="*/ 4332698 h 6858000"/>
              <a:gd name="connsiteX183" fmla="*/ 3241520 w 7467600"/>
              <a:gd name="connsiteY183" fmla="*/ 4385112 h 6858000"/>
              <a:gd name="connsiteX184" fmla="*/ 3374575 w 7467600"/>
              <a:gd name="connsiteY184" fmla="*/ 4451517 h 6858000"/>
              <a:gd name="connsiteX185" fmla="*/ 3505221 w 7467600"/>
              <a:gd name="connsiteY185" fmla="*/ 4480757 h 6858000"/>
              <a:gd name="connsiteX186" fmla="*/ 2626982 w 7467600"/>
              <a:gd name="connsiteY186" fmla="*/ 4206450 h 6858000"/>
              <a:gd name="connsiteX187" fmla="*/ 1310106 w 7467600"/>
              <a:gd name="connsiteY187" fmla="*/ 3943217 h 6858000"/>
              <a:gd name="connsiteX188" fmla="*/ 854994 w 7467600"/>
              <a:gd name="connsiteY188" fmla="*/ 4399136 h 6858000"/>
              <a:gd name="connsiteX189" fmla="*/ 742462 w 7467600"/>
              <a:gd name="connsiteY189" fmla="*/ 4594648 h 6858000"/>
              <a:gd name="connsiteX190" fmla="*/ 820602 w 7467600"/>
              <a:gd name="connsiteY190" fmla="*/ 4485915 h 6858000"/>
              <a:gd name="connsiteX191" fmla="*/ 878295 w 7467600"/>
              <a:gd name="connsiteY191" fmla="*/ 4403594 h 6858000"/>
              <a:gd name="connsiteX192" fmla="*/ 1240607 w 7467600"/>
              <a:gd name="connsiteY192" fmla="*/ 4010401 h 6858000"/>
              <a:gd name="connsiteX193" fmla="*/ 1310106 w 7467600"/>
              <a:gd name="connsiteY193" fmla="*/ 3943217 h 6858000"/>
              <a:gd name="connsiteX194" fmla="*/ 1423113 w 7467600"/>
              <a:gd name="connsiteY194" fmla="*/ 3874565 h 6858000"/>
              <a:gd name="connsiteX195" fmla="*/ 1260565 w 7467600"/>
              <a:gd name="connsiteY195" fmla="*/ 4031982 h 6858000"/>
              <a:gd name="connsiteX196" fmla="*/ 901900 w 7467600"/>
              <a:gd name="connsiteY196" fmla="*/ 4421236 h 6858000"/>
              <a:gd name="connsiteX197" fmla="*/ 845044 w 7467600"/>
              <a:gd name="connsiteY197" fmla="*/ 4502436 h 6858000"/>
              <a:gd name="connsiteX198" fmla="*/ 685926 w 7467600"/>
              <a:gd name="connsiteY198" fmla="*/ 4703069 h 6858000"/>
              <a:gd name="connsiteX199" fmla="*/ 684248 w 7467600"/>
              <a:gd name="connsiteY199" fmla="*/ 4706721 h 6858000"/>
              <a:gd name="connsiteX200" fmla="*/ 1423113 w 7467600"/>
              <a:gd name="connsiteY200" fmla="*/ 3874565 h 6858000"/>
              <a:gd name="connsiteX201" fmla="*/ 3316479 w 7467600"/>
              <a:gd name="connsiteY201" fmla="*/ 3872136 h 6858000"/>
              <a:gd name="connsiteX202" fmla="*/ 3546806 w 7467600"/>
              <a:gd name="connsiteY202" fmla="*/ 4356139 h 6858000"/>
              <a:gd name="connsiteX203" fmla="*/ 3364433 w 7467600"/>
              <a:gd name="connsiteY203" fmla="*/ 3953121 h 6858000"/>
              <a:gd name="connsiteX204" fmla="*/ 3316479 w 7467600"/>
              <a:gd name="connsiteY204" fmla="*/ 3872136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55073 w 7467600"/>
              <a:gd name="connsiteY236" fmla="*/ 3650884 h 6858000"/>
              <a:gd name="connsiteX237" fmla="*/ 3670252 w 7467600"/>
              <a:gd name="connsiteY237" fmla="*/ 3622798 h 6858000"/>
              <a:gd name="connsiteX238" fmla="*/ 3817258 w 7467600"/>
              <a:gd name="connsiteY238" fmla="*/ 3723577 h 6858000"/>
              <a:gd name="connsiteX239" fmla="*/ 4000461 w 7467600"/>
              <a:gd name="connsiteY239" fmla="*/ 3855966 h 6858000"/>
              <a:gd name="connsiteX240" fmla="*/ 4088180 w 7467600"/>
              <a:gd name="connsiteY240" fmla="*/ 3929774 h 6858000"/>
              <a:gd name="connsiteX241" fmla="*/ 4184555 w 7467600"/>
              <a:gd name="connsiteY241" fmla="*/ 4010683 h 6858000"/>
              <a:gd name="connsiteX242" fmla="*/ 4399563 w 7467600"/>
              <a:gd name="connsiteY242" fmla="*/ 4158106 h 6858000"/>
              <a:gd name="connsiteX243" fmla="*/ 4684469 w 7467600"/>
              <a:gd name="connsiteY243" fmla="*/ 4364680 h 6858000"/>
              <a:gd name="connsiteX244" fmla="*/ 4690271 w 7467600"/>
              <a:gd name="connsiteY244" fmla="*/ 4370034 h 6858000"/>
              <a:gd name="connsiteX245" fmla="*/ 4136093 w 7467600"/>
              <a:gd name="connsiteY245" fmla="*/ 3858466 h 6858000"/>
              <a:gd name="connsiteX246" fmla="*/ 3670252 w 7467600"/>
              <a:gd name="connsiteY246" fmla="*/ 3622798 h 6858000"/>
              <a:gd name="connsiteX247" fmla="*/ 4440129 w 7467600"/>
              <a:gd name="connsiteY247" fmla="*/ 3448571 h 6858000"/>
              <a:gd name="connsiteX248" fmla="*/ 4856525 w 7467600"/>
              <a:gd name="connsiteY248" fmla="*/ 3915351 h 6858000"/>
              <a:gd name="connsiteX249" fmla="*/ 5059055 w 7467600"/>
              <a:gd name="connsiteY249" fmla="*/ 4108918 h 6858000"/>
              <a:gd name="connsiteX250" fmla="*/ 5290070 w 7467600"/>
              <a:gd name="connsiteY250" fmla="*/ 4263619 h 6858000"/>
              <a:gd name="connsiteX251" fmla="*/ 4834991 w 7467600"/>
              <a:gd name="connsiteY251" fmla="*/ 3830985 h 6858000"/>
              <a:gd name="connsiteX252" fmla="*/ 4440129 w 7467600"/>
              <a:gd name="connsiteY252" fmla="*/ 3448571 h 6858000"/>
              <a:gd name="connsiteX253" fmla="*/ 4441737 w 7467600"/>
              <a:gd name="connsiteY253" fmla="*/ 3399734 h 6858000"/>
              <a:gd name="connsiteX254" fmla="*/ 4431236 w 7467600"/>
              <a:gd name="connsiteY254" fmla="*/ 3400954 h 6858000"/>
              <a:gd name="connsiteX255" fmla="*/ 4557150 w 7467600"/>
              <a:gd name="connsiteY255" fmla="*/ 3510023 h 6858000"/>
              <a:gd name="connsiteX256" fmla="*/ 4856936 w 7467600"/>
              <a:gd name="connsiteY256" fmla="*/ 3809146 h 6858000"/>
              <a:gd name="connsiteX257" fmla="*/ 5111996 w 7467600"/>
              <a:gd name="connsiteY257" fmla="*/ 4065759 h 6858000"/>
              <a:gd name="connsiteX258" fmla="*/ 5388878 w 7467600"/>
              <a:gd name="connsiteY258" fmla="*/ 4300185 h 6858000"/>
              <a:gd name="connsiteX259" fmla="*/ 5425556 w 7467600"/>
              <a:gd name="connsiteY259" fmla="*/ 4308967 h 6858000"/>
              <a:gd name="connsiteX260" fmla="*/ 4943646 w 7467600"/>
              <a:gd name="connsiteY260" fmla="*/ 3822916 h 6858000"/>
              <a:gd name="connsiteX261" fmla="*/ 4594837 w 7467600"/>
              <a:gd name="connsiteY261" fmla="*/ 3532274 h 6858000"/>
              <a:gd name="connsiteX262" fmla="*/ 4441737 w 7467600"/>
              <a:gd name="connsiteY262" fmla="*/ 3399734 h 6858000"/>
              <a:gd name="connsiteX263" fmla="*/ 5425834 w 7467600"/>
              <a:gd name="connsiteY263" fmla="*/ 3162785 h 6858000"/>
              <a:gd name="connsiteX264" fmla="*/ 5401644 w 7467600"/>
              <a:gd name="connsiteY264" fmla="*/ 3617847 h 6858000"/>
              <a:gd name="connsiteX265" fmla="*/ 5467256 w 7467600"/>
              <a:gd name="connsiteY265" fmla="*/ 4175494 h 6858000"/>
              <a:gd name="connsiteX266" fmla="*/ 5448069 w 7467600"/>
              <a:gd name="connsiteY266" fmla="*/ 3567554 h 6858000"/>
              <a:gd name="connsiteX267" fmla="*/ 5425834 w 7467600"/>
              <a:gd name="connsiteY267" fmla="*/ 3162785 h 6858000"/>
              <a:gd name="connsiteX268" fmla="*/ 1318687 w 7467600"/>
              <a:gd name="connsiteY268" fmla="*/ 3113840 h 6858000"/>
              <a:gd name="connsiteX269" fmla="*/ 1066793 w 7467600"/>
              <a:gd name="connsiteY269" fmla="*/ 3212171 h 6858000"/>
              <a:gd name="connsiteX270" fmla="*/ 993319 w 7467600"/>
              <a:gd name="connsiteY270" fmla="*/ 3247648 h 6858000"/>
              <a:gd name="connsiteX271" fmla="*/ 853081 w 7467600"/>
              <a:gd name="connsiteY271" fmla="*/ 3312410 h 6858000"/>
              <a:gd name="connsiteX272" fmla="*/ 805957 w 7467600"/>
              <a:gd name="connsiteY272" fmla="*/ 3330443 h 6858000"/>
              <a:gd name="connsiteX273" fmla="*/ 1318687 w 7467600"/>
              <a:gd name="connsiteY273" fmla="*/ 3113840 h 6858000"/>
              <a:gd name="connsiteX274" fmla="*/ 5453702 w 7467600"/>
              <a:gd name="connsiteY274" fmla="*/ 3090882 h 6858000"/>
              <a:gd name="connsiteX275" fmla="*/ 5480135 w 7467600"/>
              <a:gd name="connsiteY275" fmla="*/ 3565802 h 6858000"/>
              <a:gd name="connsiteX276" fmla="*/ 5499023 w 7467600"/>
              <a:gd name="connsiteY276" fmla="*/ 4166310 h 6858000"/>
              <a:gd name="connsiteX277" fmla="*/ 5547022 w 7467600"/>
              <a:gd name="connsiteY277" fmla="*/ 3607838 h 6858000"/>
              <a:gd name="connsiteX278" fmla="*/ 5515964 w 7467600"/>
              <a:gd name="connsiteY278" fmla="*/ 3378541 h 6858000"/>
              <a:gd name="connsiteX279" fmla="*/ 5453702 w 7467600"/>
              <a:gd name="connsiteY279" fmla="*/ 3090882 h 6858000"/>
              <a:gd name="connsiteX280" fmla="*/ 1238695 w 7467600"/>
              <a:gd name="connsiteY280" fmla="*/ 3076820 h 6858000"/>
              <a:gd name="connsiteX281" fmla="*/ 716371 w 7467600"/>
              <a:gd name="connsiteY281" fmla="*/ 3293249 h 6858000"/>
              <a:gd name="connsiteX282" fmla="*/ 579522 w 7467600"/>
              <a:gd name="connsiteY282" fmla="*/ 3371759 h 6858000"/>
              <a:gd name="connsiteX283" fmla="*/ 600288 w 7467600"/>
              <a:gd name="connsiteY283" fmla="*/ 3365555 h 6858000"/>
              <a:gd name="connsiteX284" fmla="*/ 840692 w 7467600"/>
              <a:gd name="connsiteY284" fmla="*/ 3284921 h 6858000"/>
              <a:gd name="connsiteX285" fmla="*/ 979248 w 7467600"/>
              <a:gd name="connsiteY285" fmla="*/ 3221003 h 6858000"/>
              <a:gd name="connsiteX286" fmla="*/ 1053282 w 7467600"/>
              <a:gd name="connsiteY286" fmla="*/ 3185247 h 6858000"/>
              <a:gd name="connsiteX287" fmla="*/ 1320603 w 7467600"/>
              <a:gd name="connsiteY287" fmla="*/ 3081281 h 6858000"/>
              <a:gd name="connsiteX288" fmla="*/ 1238695 w 7467600"/>
              <a:gd name="connsiteY288" fmla="*/ 3076820 h 6858000"/>
              <a:gd name="connsiteX289" fmla="*/ 5425627 w 7467600"/>
              <a:gd name="connsiteY289" fmla="*/ 2954192 h 6858000"/>
              <a:gd name="connsiteX290" fmla="*/ 5470770 w 7467600"/>
              <a:gd name="connsiteY290" fmla="*/ 3005435 h 6858000"/>
              <a:gd name="connsiteX291" fmla="*/ 5519779 w 7467600"/>
              <a:gd name="connsiteY291" fmla="*/ 4359223 h 6858000"/>
              <a:gd name="connsiteX292" fmla="*/ 5520293 w 7467600"/>
              <a:gd name="connsiteY292" fmla="*/ 4360602 h 6858000"/>
              <a:gd name="connsiteX293" fmla="*/ 5767221 w 7467600"/>
              <a:gd name="connsiteY293" fmla="*/ 4665564 h 6858000"/>
              <a:gd name="connsiteX294" fmla="*/ 6937169 w 7467600"/>
              <a:gd name="connsiteY294" fmla="*/ 4815941 h 6858000"/>
              <a:gd name="connsiteX295" fmla="*/ 6953922 w 7467600"/>
              <a:gd name="connsiteY295" fmla="*/ 4890068 h 6858000"/>
              <a:gd name="connsiteX296" fmla="*/ 6071359 w 7467600"/>
              <a:gd name="connsiteY296" fmla="*/ 4770770 h 6858000"/>
              <a:gd name="connsiteX297" fmla="*/ 6038839 w 7467600"/>
              <a:gd name="connsiteY297" fmla="*/ 4764474 h 6858000"/>
              <a:gd name="connsiteX298" fmla="*/ 6038706 w 7467600"/>
              <a:gd name="connsiteY298" fmla="*/ 4763847 h 6858000"/>
              <a:gd name="connsiteX299" fmla="*/ 6037784 w 7467600"/>
              <a:gd name="connsiteY299" fmla="*/ 4764270 h 6858000"/>
              <a:gd name="connsiteX300" fmla="*/ 6038839 w 7467600"/>
              <a:gd name="connsiteY300" fmla="*/ 4764474 h 6858000"/>
              <a:gd name="connsiteX301" fmla="*/ 6040338 w 7467600"/>
              <a:gd name="connsiteY301" fmla="*/ 4771418 h 6858000"/>
              <a:gd name="connsiteX302" fmla="*/ 6024488 w 7467600"/>
              <a:gd name="connsiteY302" fmla="*/ 4809903 h 6858000"/>
              <a:gd name="connsiteX303" fmla="*/ 5599771 w 7467600"/>
              <a:gd name="connsiteY303" fmla="*/ 5509652 h 6858000"/>
              <a:gd name="connsiteX304" fmla="*/ 5548843 w 7467600"/>
              <a:gd name="connsiteY304" fmla="*/ 5563845 h 6858000"/>
              <a:gd name="connsiteX305" fmla="*/ 5940952 w 7467600"/>
              <a:gd name="connsiteY305" fmla="*/ 6250028 h 6858000"/>
              <a:gd name="connsiteX306" fmla="*/ 6043441 w 7467600"/>
              <a:gd name="connsiteY306" fmla="*/ 6665847 h 6858000"/>
              <a:gd name="connsiteX307" fmla="*/ 6093432 w 7467600"/>
              <a:gd name="connsiteY307" fmla="*/ 6858000 h 6858000"/>
              <a:gd name="connsiteX308" fmla="*/ 6034344 w 7467600"/>
              <a:gd name="connsiteY308" fmla="*/ 6858000 h 6858000"/>
              <a:gd name="connsiteX309" fmla="*/ 6026679 w 7467600"/>
              <a:gd name="connsiteY309" fmla="*/ 6836959 h 6858000"/>
              <a:gd name="connsiteX310" fmla="*/ 5800441 w 7467600"/>
              <a:gd name="connsiteY310" fmla="*/ 6335286 h 6858000"/>
              <a:gd name="connsiteX311" fmla="*/ 5526562 w 7467600"/>
              <a:gd name="connsiteY311" fmla="*/ 5705388 h 6858000"/>
              <a:gd name="connsiteX312" fmla="*/ 5519640 w 7467600"/>
              <a:gd name="connsiteY312" fmla="*/ 5683774 h 6858000"/>
              <a:gd name="connsiteX313" fmla="*/ 5844559 w 7467600"/>
              <a:gd name="connsiteY313" fmla="*/ 6553349 h 6858000"/>
              <a:gd name="connsiteX314" fmla="*/ 5975994 w 7467600"/>
              <a:gd name="connsiteY314" fmla="*/ 6858000 h 6858000"/>
              <a:gd name="connsiteX315" fmla="*/ 5898547 w 7467600"/>
              <a:gd name="connsiteY315" fmla="*/ 6858000 h 6858000"/>
              <a:gd name="connsiteX316" fmla="*/ 5682041 w 7467600"/>
              <a:gd name="connsiteY316" fmla="*/ 6355860 h 6858000"/>
              <a:gd name="connsiteX317" fmla="*/ 5461758 w 7467600"/>
              <a:gd name="connsiteY317" fmla="*/ 5820220 h 6858000"/>
              <a:gd name="connsiteX318" fmla="*/ 5237282 w 7467600"/>
              <a:gd name="connsiteY318" fmla="*/ 6579086 h 6858000"/>
              <a:gd name="connsiteX319" fmla="*/ 5115009 w 7467600"/>
              <a:gd name="connsiteY319" fmla="*/ 6858000 h 6858000"/>
              <a:gd name="connsiteX320" fmla="*/ 5028074 w 7467600"/>
              <a:gd name="connsiteY320" fmla="*/ 6858000 h 6858000"/>
              <a:gd name="connsiteX321" fmla="*/ 5079508 w 7467600"/>
              <a:gd name="connsiteY321" fmla="*/ 6749074 h 6858000"/>
              <a:gd name="connsiteX322" fmla="*/ 5371846 w 7467600"/>
              <a:gd name="connsiteY322" fmla="*/ 5924413 h 6858000"/>
              <a:gd name="connsiteX323" fmla="*/ 5270512 w 7467600"/>
              <a:gd name="connsiteY323" fmla="*/ 6138975 h 6858000"/>
              <a:gd name="connsiteX324" fmla="*/ 5062409 w 7467600"/>
              <a:gd name="connsiteY324" fmla="*/ 6653544 h 6858000"/>
              <a:gd name="connsiteX325" fmla="*/ 5036628 w 7467600"/>
              <a:gd name="connsiteY325" fmla="*/ 6754247 h 6858000"/>
              <a:gd name="connsiteX326" fmla="*/ 5009112 w 7467600"/>
              <a:gd name="connsiteY326" fmla="*/ 6858000 h 6858000"/>
              <a:gd name="connsiteX327" fmla="*/ 4976679 w 7467600"/>
              <a:gd name="connsiteY327" fmla="*/ 6858000 h 6858000"/>
              <a:gd name="connsiteX328" fmla="*/ 5006537 w 7467600"/>
              <a:gd name="connsiteY328" fmla="*/ 6747068 h 6858000"/>
              <a:gd name="connsiteX329" fmla="*/ 5032723 w 7467600"/>
              <a:gd name="connsiteY329" fmla="*/ 6644957 h 6858000"/>
              <a:gd name="connsiteX330" fmla="*/ 5242949 w 7467600"/>
              <a:gd name="connsiteY330" fmla="*/ 6125175 h 6858000"/>
              <a:gd name="connsiteX331" fmla="*/ 5286321 w 7467600"/>
              <a:gd name="connsiteY331" fmla="*/ 6033555 h 6858000"/>
              <a:gd name="connsiteX332" fmla="*/ 5008210 w 7467600"/>
              <a:gd name="connsiteY332" fmla="*/ 6649194 h 6858000"/>
              <a:gd name="connsiteX333" fmla="*/ 4986321 w 7467600"/>
              <a:gd name="connsiteY333" fmla="*/ 6765687 h 6858000"/>
              <a:gd name="connsiteX334" fmla="*/ 4973474 w 7467600"/>
              <a:gd name="connsiteY334" fmla="*/ 6858000 h 6858000"/>
              <a:gd name="connsiteX335" fmla="*/ 4907178 w 7467600"/>
              <a:gd name="connsiteY335" fmla="*/ 6858000 h 6858000"/>
              <a:gd name="connsiteX336" fmla="*/ 4910810 w 7467600"/>
              <a:gd name="connsiteY336" fmla="*/ 6829660 h 6858000"/>
              <a:gd name="connsiteX337" fmla="*/ 4987461 w 7467600"/>
              <a:gd name="connsiteY337" fmla="*/ 6432994 h 6858000"/>
              <a:gd name="connsiteX338" fmla="*/ 5179262 w 7467600"/>
              <a:gd name="connsiteY338" fmla="*/ 6035044 h 6858000"/>
              <a:gd name="connsiteX339" fmla="*/ 4689678 w 7467600"/>
              <a:gd name="connsiteY339" fmla="*/ 6440241 h 6858000"/>
              <a:gd name="connsiteX340" fmla="*/ 4477543 w 7467600"/>
              <a:gd name="connsiteY340" fmla="*/ 6674836 h 6858000"/>
              <a:gd name="connsiteX341" fmla="*/ 4329957 w 7467600"/>
              <a:gd name="connsiteY341" fmla="*/ 6858000 h 6858000"/>
              <a:gd name="connsiteX342" fmla="*/ 4218595 w 7467600"/>
              <a:gd name="connsiteY342" fmla="*/ 6858000 h 6858000"/>
              <a:gd name="connsiteX343" fmla="*/ 4368888 w 7467600"/>
              <a:gd name="connsiteY343" fmla="*/ 6668412 h 6858000"/>
              <a:gd name="connsiteX344" fmla="*/ 4563091 w 7467600"/>
              <a:gd name="connsiteY344" fmla="*/ 6442508 h 6858000"/>
              <a:gd name="connsiteX345" fmla="*/ 5387324 w 7467600"/>
              <a:gd name="connsiteY345" fmla="*/ 5705830 h 6858000"/>
              <a:gd name="connsiteX346" fmla="*/ 5073620 w 7467600"/>
              <a:gd name="connsiteY346" fmla="*/ 5955437 h 6858000"/>
              <a:gd name="connsiteX347" fmla="*/ 4689789 w 7467600"/>
              <a:gd name="connsiteY347" fmla="*/ 6268382 h 6858000"/>
              <a:gd name="connsiteX348" fmla="*/ 4418722 w 7467600"/>
              <a:gd name="connsiteY348" fmla="*/ 6570886 h 6858000"/>
              <a:gd name="connsiteX349" fmla="*/ 4214944 w 7467600"/>
              <a:gd name="connsiteY349" fmla="*/ 6858000 h 6858000"/>
              <a:gd name="connsiteX350" fmla="*/ 4177898 w 7467600"/>
              <a:gd name="connsiteY350" fmla="*/ 6858000 h 6858000"/>
              <a:gd name="connsiteX351" fmla="*/ 4391597 w 7467600"/>
              <a:gd name="connsiteY351" fmla="*/ 6556370 h 6858000"/>
              <a:gd name="connsiteX352" fmla="*/ 4668889 w 7467600"/>
              <a:gd name="connsiteY352" fmla="*/ 6246399 h 6858000"/>
              <a:gd name="connsiteX353" fmla="*/ 5055427 w 7467600"/>
              <a:gd name="connsiteY353" fmla="*/ 5931476 h 6858000"/>
              <a:gd name="connsiteX354" fmla="*/ 5371814 w 7467600"/>
              <a:gd name="connsiteY354" fmla="*/ 5678975 h 6858000"/>
              <a:gd name="connsiteX355" fmla="*/ 4987918 w 7467600"/>
              <a:gd name="connsiteY355" fmla="*/ 5838701 h 6858000"/>
              <a:gd name="connsiteX356" fmla="*/ 4317146 w 7467600"/>
              <a:gd name="connsiteY356" fmla="*/ 6587716 h 6858000"/>
              <a:gd name="connsiteX357" fmla="*/ 4171627 w 7467600"/>
              <a:gd name="connsiteY357" fmla="*/ 6858000 h 6858000"/>
              <a:gd name="connsiteX358" fmla="*/ 4081585 w 7467600"/>
              <a:gd name="connsiteY358" fmla="*/ 6858000 h 6858000"/>
              <a:gd name="connsiteX359" fmla="*/ 4238603 w 7467600"/>
              <a:gd name="connsiteY359" fmla="*/ 6559341 h 6858000"/>
              <a:gd name="connsiteX360" fmla="*/ 4778333 w 7467600"/>
              <a:gd name="connsiteY360" fmla="*/ 5873626 h 6858000"/>
              <a:gd name="connsiteX361" fmla="*/ 5414185 w 7467600"/>
              <a:gd name="connsiteY361" fmla="*/ 5573882 h 6858000"/>
              <a:gd name="connsiteX362" fmla="*/ 5959648 w 7467600"/>
              <a:gd name="connsiteY362" fmla="*/ 4760797 h 6858000"/>
              <a:gd name="connsiteX363" fmla="*/ 5355019 w 7467600"/>
              <a:gd name="connsiteY363" fmla="*/ 4734672 h 6858000"/>
              <a:gd name="connsiteX364" fmla="*/ 5083565 w 7467600"/>
              <a:gd name="connsiteY364" fmla="*/ 5179121 h 6858000"/>
              <a:gd name="connsiteX365" fmla="*/ 4713577 w 7467600"/>
              <a:gd name="connsiteY365" fmla="*/ 5616803 h 6858000"/>
              <a:gd name="connsiteX366" fmla="*/ 3989559 w 7467600"/>
              <a:gd name="connsiteY366" fmla="*/ 6145945 h 6858000"/>
              <a:gd name="connsiteX367" fmla="*/ 3939824 w 7467600"/>
              <a:gd name="connsiteY367" fmla="*/ 6066900 h 6858000"/>
              <a:gd name="connsiteX368" fmla="*/ 4584537 w 7467600"/>
              <a:gd name="connsiteY368" fmla="*/ 5324826 h 6858000"/>
              <a:gd name="connsiteX369" fmla="*/ 5037105 w 7467600"/>
              <a:gd name="connsiteY369" fmla="*/ 5088765 h 6858000"/>
              <a:gd name="connsiteX370" fmla="*/ 5039930 w 7467600"/>
              <a:gd name="connsiteY370" fmla="*/ 5089585 h 6858000"/>
              <a:gd name="connsiteX371" fmla="*/ 5263764 w 7467600"/>
              <a:gd name="connsiteY371" fmla="*/ 4735525 h 6858000"/>
              <a:gd name="connsiteX372" fmla="*/ 4086300 w 7467600"/>
              <a:gd name="connsiteY372" fmla="*/ 4884599 h 6858000"/>
              <a:gd name="connsiteX373" fmla="*/ 4085485 w 7467600"/>
              <a:gd name="connsiteY373" fmla="*/ 4899070 h 6858000"/>
              <a:gd name="connsiteX374" fmla="*/ 3871915 w 7467600"/>
              <a:gd name="connsiteY374" fmla="*/ 5253645 h 6858000"/>
              <a:gd name="connsiteX375" fmla="*/ 3799374 w 7467600"/>
              <a:gd name="connsiteY375" fmla="*/ 5466127 h 6858000"/>
              <a:gd name="connsiteX376" fmla="*/ 3498850 w 7467600"/>
              <a:gd name="connsiteY376" fmla="*/ 6661888 h 6858000"/>
              <a:gd name="connsiteX377" fmla="*/ 3399216 w 7467600"/>
              <a:gd name="connsiteY377" fmla="*/ 6858000 h 6858000"/>
              <a:gd name="connsiteX378" fmla="*/ 3303688 w 7467600"/>
              <a:gd name="connsiteY378" fmla="*/ 6858000 h 6858000"/>
              <a:gd name="connsiteX379" fmla="*/ 3391774 w 7467600"/>
              <a:gd name="connsiteY379" fmla="*/ 6697181 h 6858000"/>
              <a:gd name="connsiteX380" fmla="*/ 3735540 w 7467600"/>
              <a:gd name="connsiteY380" fmla="*/ 5546923 h 6858000"/>
              <a:gd name="connsiteX381" fmla="*/ 3729438 w 7467600"/>
              <a:gd name="connsiteY381" fmla="*/ 5569058 h 6858000"/>
              <a:gd name="connsiteX382" fmla="*/ 3707782 w 7467600"/>
              <a:gd name="connsiteY382" fmla="*/ 5644908 h 6858000"/>
              <a:gd name="connsiteX383" fmla="*/ 3583827 w 7467600"/>
              <a:gd name="connsiteY383" fmla="*/ 6039215 h 6858000"/>
              <a:gd name="connsiteX384" fmla="*/ 3547861 w 7467600"/>
              <a:gd name="connsiteY384" fmla="*/ 6129609 h 6858000"/>
              <a:gd name="connsiteX385" fmla="*/ 3490905 w 7467600"/>
              <a:gd name="connsiteY385" fmla="*/ 6277660 h 6858000"/>
              <a:gd name="connsiteX386" fmla="*/ 3455859 w 7467600"/>
              <a:gd name="connsiteY386" fmla="*/ 6391301 h 6858000"/>
              <a:gd name="connsiteX387" fmla="*/ 3429112 w 7467600"/>
              <a:gd name="connsiteY387" fmla="*/ 6479469 h 6858000"/>
              <a:gd name="connsiteX388" fmla="*/ 3304862 w 7467600"/>
              <a:gd name="connsiteY388" fmla="*/ 6796476 h 6858000"/>
              <a:gd name="connsiteX389" fmla="*/ 3276071 w 7467600"/>
              <a:gd name="connsiteY389" fmla="*/ 6858000 h 6858000"/>
              <a:gd name="connsiteX390" fmla="*/ 3240805 w 7467600"/>
              <a:gd name="connsiteY390" fmla="*/ 6858000 h 6858000"/>
              <a:gd name="connsiteX391" fmla="*/ 3275917 w 7467600"/>
              <a:gd name="connsiteY391" fmla="*/ 6783192 h 6858000"/>
              <a:gd name="connsiteX392" fmla="*/ 3399358 w 7467600"/>
              <a:gd name="connsiteY392" fmla="*/ 6469011 h 6858000"/>
              <a:gd name="connsiteX393" fmla="*/ 3425650 w 7467600"/>
              <a:gd name="connsiteY393" fmla="*/ 6381333 h 6858000"/>
              <a:gd name="connsiteX394" fmla="*/ 3460661 w 7467600"/>
              <a:gd name="connsiteY394" fmla="*/ 6266763 h 6858000"/>
              <a:gd name="connsiteX395" fmla="*/ 3518021 w 7467600"/>
              <a:gd name="connsiteY395" fmla="*/ 6117298 h 6858000"/>
              <a:gd name="connsiteX396" fmla="*/ 3554035 w 7467600"/>
              <a:gd name="connsiteY396" fmla="*/ 6027832 h 6858000"/>
              <a:gd name="connsiteX397" fmla="*/ 3677174 w 7467600"/>
              <a:gd name="connsiteY397" fmla="*/ 5636351 h 6858000"/>
              <a:gd name="connsiteX398" fmla="*/ 3698819 w 7467600"/>
              <a:gd name="connsiteY398" fmla="*/ 5560503 h 6858000"/>
              <a:gd name="connsiteX399" fmla="*/ 3702094 w 7467600"/>
              <a:gd name="connsiteY399" fmla="*/ 5549194 h 6858000"/>
              <a:gd name="connsiteX400" fmla="*/ 3398355 w 7467600"/>
              <a:gd name="connsiteY400" fmla="*/ 6094603 h 6858000"/>
              <a:gd name="connsiteX401" fmla="*/ 3193941 w 7467600"/>
              <a:gd name="connsiteY401" fmla="*/ 6798775 h 6858000"/>
              <a:gd name="connsiteX402" fmla="*/ 3184140 w 7467600"/>
              <a:gd name="connsiteY402" fmla="*/ 6858000 h 6858000"/>
              <a:gd name="connsiteX403" fmla="*/ 3099978 w 7467600"/>
              <a:gd name="connsiteY403" fmla="*/ 6858000 h 6858000"/>
              <a:gd name="connsiteX404" fmla="*/ 3101556 w 7467600"/>
              <a:gd name="connsiteY404" fmla="*/ 6843337 h 6858000"/>
              <a:gd name="connsiteX405" fmla="*/ 3370162 w 7467600"/>
              <a:gd name="connsiteY405" fmla="*/ 5785550 h 6858000"/>
              <a:gd name="connsiteX406" fmla="*/ 3746477 w 7467600"/>
              <a:gd name="connsiteY406" fmla="*/ 5377889 h 6858000"/>
              <a:gd name="connsiteX407" fmla="*/ 3863399 w 7467600"/>
              <a:gd name="connsiteY407" fmla="*/ 5087257 h 6858000"/>
              <a:gd name="connsiteX408" fmla="*/ 3968712 w 7467600"/>
              <a:gd name="connsiteY408" fmla="*/ 4913989 h 6858000"/>
              <a:gd name="connsiteX409" fmla="*/ 2792390 w 7467600"/>
              <a:gd name="connsiteY409" fmla="*/ 5382974 h 6858000"/>
              <a:gd name="connsiteX410" fmla="*/ 2714982 w 7467600"/>
              <a:gd name="connsiteY410" fmla="*/ 5427051 h 6858000"/>
              <a:gd name="connsiteX411" fmla="*/ 2813361 w 7467600"/>
              <a:gd name="connsiteY411" fmla="*/ 6023912 h 6858000"/>
              <a:gd name="connsiteX412" fmla="*/ 2688430 w 7467600"/>
              <a:gd name="connsiteY412" fmla="*/ 6801564 h 6858000"/>
              <a:gd name="connsiteX413" fmla="*/ 2629626 w 7467600"/>
              <a:gd name="connsiteY413" fmla="*/ 6763394 h 6858000"/>
              <a:gd name="connsiteX414" fmla="*/ 2565328 w 7467600"/>
              <a:gd name="connsiteY414" fmla="*/ 5516399 h 6858000"/>
              <a:gd name="connsiteX415" fmla="*/ 1922999 w 7467600"/>
              <a:gd name="connsiteY415" fmla="*/ 5980343 h 6858000"/>
              <a:gd name="connsiteX416" fmla="*/ 1950261 w 7467600"/>
              <a:gd name="connsiteY416" fmla="*/ 6405858 h 6858000"/>
              <a:gd name="connsiteX417" fmla="*/ 2365554 w 7467600"/>
              <a:gd name="connsiteY417" fmla="*/ 6759107 h 6858000"/>
              <a:gd name="connsiteX418" fmla="*/ 2424142 w 7467600"/>
              <a:gd name="connsiteY418" fmla="*/ 6858000 h 6858000"/>
              <a:gd name="connsiteX419" fmla="*/ 2395994 w 7467600"/>
              <a:gd name="connsiteY419" fmla="*/ 6858000 h 6858000"/>
              <a:gd name="connsiteX420" fmla="*/ 2392863 w 7467600"/>
              <a:gd name="connsiteY420" fmla="*/ 6852964 h 6858000"/>
              <a:gd name="connsiteX421" fmla="*/ 2017589 w 7467600"/>
              <a:gd name="connsiteY421" fmla="*/ 6493982 h 6858000"/>
              <a:gd name="connsiteX422" fmla="*/ 2147336 w 7467600"/>
              <a:gd name="connsiteY422" fmla="*/ 6594052 h 6858000"/>
              <a:gd name="connsiteX423" fmla="*/ 2207047 w 7467600"/>
              <a:gd name="connsiteY423" fmla="*/ 6654540 h 6858000"/>
              <a:gd name="connsiteX424" fmla="*/ 2299106 w 7467600"/>
              <a:gd name="connsiteY424" fmla="*/ 6778931 h 6858000"/>
              <a:gd name="connsiteX425" fmla="*/ 2314430 w 7467600"/>
              <a:gd name="connsiteY425" fmla="*/ 6801144 h 6858000"/>
              <a:gd name="connsiteX426" fmla="*/ 2352406 w 7467600"/>
              <a:gd name="connsiteY426" fmla="*/ 6858000 h 6858000"/>
              <a:gd name="connsiteX427" fmla="*/ 2314492 w 7467600"/>
              <a:gd name="connsiteY427" fmla="*/ 6858000 h 6858000"/>
              <a:gd name="connsiteX428" fmla="*/ 2288095 w 7467600"/>
              <a:gd name="connsiteY428" fmla="*/ 6818030 h 6858000"/>
              <a:gd name="connsiteX429" fmla="*/ 2272768 w 7467600"/>
              <a:gd name="connsiteY429" fmla="*/ 6795822 h 6858000"/>
              <a:gd name="connsiteX430" fmla="*/ 2182715 w 7467600"/>
              <a:gd name="connsiteY430" fmla="*/ 6675071 h 6858000"/>
              <a:gd name="connsiteX431" fmla="*/ 2032061 w 7467600"/>
              <a:gd name="connsiteY431" fmla="*/ 6541380 h 6858000"/>
              <a:gd name="connsiteX432" fmla="*/ 2257220 w 7467600"/>
              <a:gd name="connsiteY432" fmla="*/ 6826257 h 6858000"/>
              <a:gd name="connsiteX433" fmla="*/ 2281324 w 7467600"/>
              <a:gd name="connsiteY433" fmla="*/ 6858000 h 6858000"/>
              <a:gd name="connsiteX434" fmla="*/ 2242860 w 7467600"/>
              <a:gd name="connsiteY434" fmla="*/ 6858000 h 6858000"/>
              <a:gd name="connsiteX435" fmla="*/ 2232818 w 7467600"/>
              <a:gd name="connsiteY435" fmla="*/ 6844926 h 6858000"/>
              <a:gd name="connsiteX436" fmla="*/ 1990172 w 7467600"/>
              <a:gd name="connsiteY436" fmla="*/ 6542121 h 6858000"/>
              <a:gd name="connsiteX437" fmla="*/ 2124090 w 7467600"/>
              <a:gd name="connsiteY437" fmla="*/ 6761017 h 6858000"/>
              <a:gd name="connsiteX438" fmla="*/ 2200380 w 7467600"/>
              <a:gd name="connsiteY438" fmla="*/ 6858000 h 6858000"/>
              <a:gd name="connsiteX439" fmla="*/ 2147507 w 7467600"/>
              <a:gd name="connsiteY439" fmla="*/ 6858000 h 6858000"/>
              <a:gd name="connsiteX440" fmla="*/ 2070668 w 7467600"/>
              <a:gd name="connsiteY440" fmla="*/ 6761520 h 6858000"/>
              <a:gd name="connsiteX441" fmla="*/ 1975142 w 7467600"/>
              <a:gd name="connsiteY441" fmla="*/ 6585570 h 6858000"/>
              <a:gd name="connsiteX442" fmla="*/ 2050035 w 7467600"/>
              <a:gd name="connsiteY442" fmla="*/ 6813345 h 6858000"/>
              <a:gd name="connsiteX443" fmla="*/ 2063025 w 7467600"/>
              <a:gd name="connsiteY443" fmla="*/ 6858000 h 6858000"/>
              <a:gd name="connsiteX444" fmla="*/ 2021675 w 7467600"/>
              <a:gd name="connsiteY444" fmla="*/ 6858000 h 6858000"/>
              <a:gd name="connsiteX445" fmla="*/ 2019308 w 7467600"/>
              <a:gd name="connsiteY445" fmla="*/ 6847118 h 6858000"/>
              <a:gd name="connsiteX446" fmla="*/ 1938835 w 7467600"/>
              <a:gd name="connsiteY446" fmla="*/ 6551160 h 6858000"/>
              <a:gd name="connsiteX447" fmla="*/ 1953230 w 7467600"/>
              <a:gd name="connsiteY447" fmla="*/ 6759699 h 6858000"/>
              <a:gd name="connsiteX448" fmla="*/ 1956763 w 7467600"/>
              <a:gd name="connsiteY448" fmla="*/ 6778191 h 6858000"/>
              <a:gd name="connsiteX449" fmla="*/ 1967925 w 7467600"/>
              <a:gd name="connsiteY449" fmla="*/ 6858000 h 6858000"/>
              <a:gd name="connsiteX450" fmla="*/ 1936622 w 7467600"/>
              <a:gd name="connsiteY450" fmla="*/ 6858000 h 6858000"/>
              <a:gd name="connsiteX451" fmla="*/ 1926261 w 7467600"/>
              <a:gd name="connsiteY451" fmla="*/ 6784064 h 6858000"/>
              <a:gd name="connsiteX452" fmla="*/ 1922724 w 7467600"/>
              <a:gd name="connsiteY452" fmla="*/ 6765577 h 6858000"/>
              <a:gd name="connsiteX453" fmla="*/ 1904650 w 7467600"/>
              <a:gd name="connsiteY453" fmla="*/ 6639616 h 6858000"/>
              <a:gd name="connsiteX454" fmla="*/ 1885273 w 7467600"/>
              <a:gd name="connsiteY454" fmla="*/ 6858000 h 6858000"/>
              <a:gd name="connsiteX455" fmla="*/ 1854363 w 7467600"/>
              <a:gd name="connsiteY455" fmla="*/ 6858000 h 6858000"/>
              <a:gd name="connsiteX456" fmla="*/ 1880391 w 7467600"/>
              <a:gd name="connsiteY456" fmla="*/ 6603796 h 6858000"/>
              <a:gd name="connsiteX457" fmla="*/ 1818273 w 7467600"/>
              <a:gd name="connsiteY457" fmla="*/ 6715729 h 6858000"/>
              <a:gd name="connsiteX458" fmla="*/ 1794691 w 7467600"/>
              <a:gd name="connsiteY458" fmla="*/ 6843239 h 6858000"/>
              <a:gd name="connsiteX459" fmla="*/ 1794914 w 7467600"/>
              <a:gd name="connsiteY459" fmla="*/ 6858000 h 6858000"/>
              <a:gd name="connsiteX460" fmla="*/ 1746128 w 7467600"/>
              <a:gd name="connsiteY460" fmla="*/ 6858000 h 6858000"/>
              <a:gd name="connsiteX461" fmla="*/ 1753934 w 7467600"/>
              <a:gd name="connsiteY461" fmla="*/ 6724796 h 6858000"/>
              <a:gd name="connsiteX462" fmla="*/ 1792053 w 7467600"/>
              <a:gd name="connsiteY462" fmla="*/ 6572396 h 6858000"/>
              <a:gd name="connsiteX463" fmla="*/ 1862248 w 7467600"/>
              <a:gd name="connsiteY463" fmla="*/ 6266397 h 6858000"/>
              <a:gd name="connsiteX464" fmla="*/ 1862250 w 7467600"/>
              <a:gd name="connsiteY464" fmla="*/ 6033531 h 6858000"/>
              <a:gd name="connsiteX465" fmla="*/ 1211999 w 7467600"/>
              <a:gd name="connsiteY465" fmla="*/ 6683610 h 6858000"/>
              <a:gd name="connsiteX466" fmla="*/ 1213266 w 7467600"/>
              <a:gd name="connsiteY466" fmla="*/ 6691947 h 6858000"/>
              <a:gd name="connsiteX467" fmla="*/ 1203370 w 7467600"/>
              <a:gd name="connsiteY467" fmla="*/ 6850676 h 6858000"/>
              <a:gd name="connsiteX468" fmla="*/ 1203671 w 7467600"/>
              <a:gd name="connsiteY468" fmla="*/ 6858000 h 6858000"/>
              <a:gd name="connsiteX469" fmla="*/ 1143180 w 7467600"/>
              <a:gd name="connsiteY469" fmla="*/ 6858000 h 6858000"/>
              <a:gd name="connsiteX470" fmla="*/ 1142176 w 7467600"/>
              <a:gd name="connsiteY470" fmla="*/ 6766045 h 6858000"/>
              <a:gd name="connsiteX471" fmla="*/ 1067484 w 7467600"/>
              <a:gd name="connsiteY471" fmla="*/ 6858000 h 6858000"/>
              <a:gd name="connsiteX472" fmla="*/ 953928 w 7467600"/>
              <a:gd name="connsiteY472" fmla="*/ 6858000 h 6858000"/>
              <a:gd name="connsiteX473" fmla="*/ 959715 w 7467600"/>
              <a:gd name="connsiteY473" fmla="*/ 6850185 h 6858000"/>
              <a:gd name="connsiteX474" fmla="*/ 1483788 w 7467600"/>
              <a:gd name="connsiteY474" fmla="*/ 6259174 h 6858000"/>
              <a:gd name="connsiteX475" fmla="*/ 1100671 w 7467600"/>
              <a:gd name="connsiteY475" fmla="*/ 6252137 h 6858000"/>
              <a:gd name="connsiteX476" fmla="*/ 1090144 w 7467600"/>
              <a:gd name="connsiteY476" fmla="*/ 6256748 h 6858000"/>
              <a:gd name="connsiteX477" fmla="*/ 1095872 w 7467600"/>
              <a:gd name="connsiteY477" fmla="*/ 6271892 h 6858000"/>
              <a:gd name="connsiteX478" fmla="*/ 262785 w 7467600"/>
              <a:gd name="connsiteY478" fmla="*/ 6845450 h 6858000"/>
              <a:gd name="connsiteX479" fmla="*/ 209968 w 7467600"/>
              <a:gd name="connsiteY479" fmla="*/ 6770713 h 6858000"/>
              <a:gd name="connsiteX480" fmla="*/ 873460 w 7467600"/>
              <a:gd name="connsiteY480" fmla="*/ 6253768 h 6858000"/>
              <a:gd name="connsiteX481" fmla="*/ 192686 w 7467600"/>
              <a:gd name="connsiteY481" fmla="*/ 5849257 h 6858000"/>
              <a:gd name="connsiteX482" fmla="*/ 4696 w 7467600"/>
              <a:gd name="connsiteY482" fmla="*/ 5697668 h 6858000"/>
              <a:gd name="connsiteX483" fmla="*/ 0 w 7467600"/>
              <a:gd name="connsiteY483" fmla="*/ 5689984 h 6858000"/>
              <a:gd name="connsiteX484" fmla="*/ 0 w 7467600"/>
              <a:gd name="connsiteY484" fmla="*/ 5513472 h 6858000"/>
              <a:gd name="connsiteX485" fmla="*/ 174101 w 7467600"/>
              <a:gd name="connsiteY485" fmla="*/ 5620277 h 6858000"/>
              <a:gd name="connsiteX486" fmla="*/ 891800 w 7467600"/>
              <a:gd name="connsiteY486" fmla="*/ 6036935 h 6858000"/>
              <a:gd name="connsiteX487" fmla="*/ 1072219 w 7467600"/>
              <a:gd name="connsiteY487" fmla="*/ 6169443 h 6858000"/>
              <a:gd name="connsiteX488" fmla="*/ 1074117 w 7467600"/>
              <a:gd name="connsiteY488" fmla="*/ 6170301 h 6858000"/>
              <a:gd name="connsiteX489" fmla="*/ 1083114 w 7467600"/>
              <a:gd name="connsiteY489" fmla="*/ 6174131 h 6858000"/>
              <a:gd name="connsiteX490" fmla="*/ 1543010 w 7467600"/>
              <a:gd name="connsiteY490" fmla="*/ 6191140 h 6858000"/>
              <a:gd name="connsiteX491" fmla="*/ 1551080 w 7467600"/>
              <a:gd name="connsiteY491" fmla="*/ 6195006 h 6858000"/>
              <a:gd name="connsiteX492" fmla="*/ 2345443 w 7467600"/>
              <a:gd name="connsiteY492" fmla="*/ 5549882 h 6858000"/>
              <a:gd name="connsiteX493" fmla="*/ 1721499 w 7467600"/>
              <a:gd name="connsiteY493" fmla="*/ 5599969 h 6858000"/>
              <a:gd name="connsiteX494" fmla="*/ 767716 w 7467600"/>
              <a:gd name="connsiteY494" fmla="*/ 5472768 h 6858000"/>
              <a:gd name="connsiteX495" fmla="*/ 722147 w 7467600"/>
              <a:gd name="connsiteY495" fmla="*/ 5393091 h 6858000"/>
              <a:gd name="connsiteX496" fmla="*/ 1485552 w 7467600"/>
              <a:gd name="connsiteY496" fmla="*/ 5313202 h 6858000"/>
              <a:gd name="connsiteX497" fmla="*/ 2143004 w 7467600"/>
              <a:gd name="connsiteY497" fmla="*/ 5402420 h 6858000"/>
              <a:gd name="connsiteX498" fmla="*/ 1933391 w 7467600"/>
              <a:gd name="connsiteY498" fmla="*/ 5156971 h 6858000"/>
              <a:gd name="connsiteX499" fmla="*/ 1827118 w 7467600"/>
              <a:gd name="connsiteY499" fmla="*/ 4968410 h 6858000"/>
              <a:gd name="connsiteX500" fmla="*/ 1837349 w 7467600"/>
              <a:gd name="connsiteY500" fmla="*/ 4956357 h 6858000"/>
              <a:gd name="connsiteX501" fmla="*/ 2162835 w 7467600"/>
              <a:gd name="connsiteY501" fmla="*/ 5187853 h 6858000"/>
              <a:gd name="connsiteX502" fmla="*/ 2257167 w 7467600"/>
              <a:gd name="connsiteY502" fmla="*/ 5462123 h 6858000"/>
              <a:gd name="connsiteX503" fmla="*/ 2261598 w 7467600"/>
              <a:gd name="connsiteY503" fmla="*/ 5467998 h 6858000"/>
              <a:gd name="connsiteX504" fmla="*/ 2437177 w 7467600"/>
              <a:gd name="connsiteY504" fmla="*/ 5479608 h 6858000"/>
              <a:gd name="connsiteX505" fmla="*/ 2445247 w 7467600"/>
              <a:gd name="connsiteY505" fmla="*/ 5483476 h 6858000"/>
              <a:gd name="connsiteX506" fmla="*/ 2743626 w 7467600"/>
              <a:gd name="connsiteY506" fmla="*/ 5304819 h 6858000"/>
              <a:gd name="connsiteX507" fmla="*/ 3048102 w 7467600"/>
              <a:gd name="connsiteY507" fmla="*/ 5150595 h 6858000"/>
              <a:gd name="connsiteX508" fmla="*/ 1799414 w 7467600"/>
              <a:gd name="connsiteY508" fmla="*/ 4694732 h 6858000"/>
              <a:gd name="connsiteX509" fmla="*/ 1771735 w 7467600"/>
              <a:gd name="connsiteY509" fmla="*/ 4619929 h 6858000"/>
              <a:gd name="connsiteX510" fmla="*/ 3104273 w 7467600"/>
              <a:gd name="connsiteY510" fmla="*/ 5076159 h 6858000"/>
              <a:gd name="connsiteX511" fmla="*/ 3113245 w 7467600"/>
              <a:gd name="connsiteY511" fmla="*/ 5090705 h 6858000"/>
              <a:gd name="connsiteX512" fmla="*/ 3126294 w 7467600"/>
              <a:gd name="connsiteY512" fmla="*/ 5114400 h 6858000"/>
              <a:gd name="connsiteX513" fmla="*/ 3937433 w 7467600"/>
              <a:gd name="connsiteY513" fmla="*/ 4830473 h 6858000"/>
              <a:gd name="connsiteX514" fmla="*/ 3590475 w 7467600"/>
              <a:gd name="connsiteY514" fmla="*/ 4597974 h 6858000"/>
              <a:gd name="connsiteX515" fmla="*/ 3100264 w 7467600"/>
              <a:gd name="connsiteY515" fmla="*/ 4579845 h 6858000"/>
              <a:gd name="connsiteX516" fmla="*/ 2183576 w 7467600"/>
              <a:gd name="connsiteY516" fmla="*/ 4227150 h 6858000"/>
              <a:gd name="connsiteX517" fmla="*/ 2151029 w 7467600"/>
              <a:gd name="connsiteY517" fmla="*/ 4146947 h 6858000"/>
              <a:gd name="connsiteX518" fmla="*/ 3563434 w 7467600"/>
              <a:gd name="connsiteY518" fmla="*/ 4469115 h 6858000"/>
              <a:gd name="connsiteX519" fmla="*/ 3177952 w 7467600"/>
              <a:gd name="connsiteY519" fmla="*/ 3657386 h 6858000"/>
              <a:gd name="connsiteX520" fmla="*/ 3189263 w 7467600"/>
              <a:gd name="connsiteY520" fmla="*/ 3625726 h 6858000"/>
              <a:gd name="connsiteX521" fmla="*/ 3560912 w 7467600"/>
              <a:gd name="connsiteY521" fmla="*/ 4079863 h 6858000"/>
              <a:gd name="connsiteX522" fmla="*/ 3626636 w 7467600"/>
              <a:gd name="connsiteY522" fmla="*/ 4512230 h 6858000"/>
              <a:gd name="connsiteX523" fmla="*/ 3653088 w 7467600"/>
              <a:gd name="connsiteY523" fmla="*/ 4521417 h 6858000"/>
              <a:gd name="connsiteX524" fmla="*/ 3988128 w 7467600"/>
              <a:gd name="connsiteY524" fmla="*/ 4817267 h 6858000"/>
              <a:gd name="connsiteX525" fmla="*/ 4830582 w 7467600"/>
              <a:gd name="connsiteY525" fmla="*/ 4676000 h 6858000"/>
              <a:gd name="connsiteX526" fmla="*/ 4830100 w 7467600"/>
              <a:gd name="connsiteY526" fmla="*/ 4675554 h 6858000"/>
              <a:gd name="connsiteX527" fmla="*/ 4036318 w 7467600"/>
              <a:gd name="connsiteY527" fmla="*/ 4147013 h 6858000"/>
              <a:gd name="connsiteX528" fmla="*/ 3432098 w 7467600"/>
              <a:gd name="connsiteY528" fmla="*/ 3537312 h 6858000"/>
              <a:gd name="connsiteX529" fmla="*/ 3446761 w 7467600"/>
              <a:gd name="connsiteY529" fmla="*/ 3461278 h 6858000"/>
              <a:gd name="connsiteX530" fmla="*/ 4419733 w 7467600"/>
              <a:gd name="connsiteY530" fmla="*/ 3963555 h 6858000"/>
              <a:gd name="connsiteX531" fmla="*/ 4781371 w 7467600"/>
              <a:gd name="connsiteY531" fmla="*/ 4458604 h 6858000"/>
              <a:gd name="connsiteX532" fmla="*/ 4780440 w 7467600"/>
              <a:gd name="connsiteY532" fmla="*/ 4470290 h 6858000"/>
              <a:gd name="connsiteX533" fmla="*/ 4898954 w 7467600"/>
              <a:gd name="connsiteY533" fmla="*/ 4662092 h 6858000"/>
              <a:gd name="connsiteX534" fmla="*/ 4900699 w 7467600"/>
              <a:gd name="connsiteY534" fmla="*/ 4670867 h 6858000"/>
              <a:gd name="connsiteX535" fmla="*/ 5714511 w 7467600"/>
              <a:gd name="connsiteY535" fmla="*/ 4663483 h 6858000"/>
              <a:gd name="connsiteX536" fmla="*/ 5464793 w 7467600"/>
              <a:gd name="connsiteY536" fmla="*/ 4393556 h 6858000"/>
              <a:gd name="connsiteX537" fmla="*/ 5461897 w 7467600"/>
              <a:gd name="connsiteY537" fmla="*/ 4390879 h 6858000"/>
              <a:gd name="connsiteX538" fmla="*/ 4294126 w 7467600"/>
              <a:gd name="connsiteY538" fmla="*/ 3303048 h 6858000"/>
              <a:gd name="connsiteX539" fmla="*/ 4305321 w 7467600"/>
              <a:gd name="connsiteY539" fmla="*/ 3256953 h 6858000"/>
              <a:gd name="connsiteX540" fmla="*/ 4949299 w 7467600"/>
              <a:gd name="connsiteY540" fmla="*/ 3766336 h 6858000"/>
              <a:gd name="connsiteX541" fmla="*/ 5291452 w 7467600"/>
              <a:gd name="connsiteY541" fmla="*/ 4076801 h 6858000"/>
              <a:gd name="connsiteX542" fmla="*/ 5434998 w 7467600"/>
              <a:gd name="connsiteY542" fmla="*/ 4254100 h 6858000"/>
              <a:gd name="connsiteX543" fmla="*/ 5351015 w 7467600"/>
              <a:gd name="connsiteY543" fmla="*/ 3760989 h 6858000"/>
              <a:gd name="connsiteX544" fmla="*/ 5413780 w 7467600"/>
              <a:gd name="connsiteY544" fmla="*/ 2966265 h 6858000"/>
              <a:gd name="connsiteX545" fmla="*/ 5425627 w 7467600"/>
              <a:gd name="connsiteY545" fmla="*/ 2954192 h 6858000"/>
              <a:gd name="connsiteX546" fmla="*/ 6604735 w 7467600"/>
              <a:gd name="connsiteY546" fmla="*/ 2041381 h 6858000"/>
              <a:gd name="connsiteX547" fmla="*/ 7204487 w 7467600"/>
              <a:gd name="connsiteY547" fmla="*/ 2742112 h 6858000"/>
              <a:gd name="connsiteX548" fmla="*/ 7131592 w 7467600"/>
              <a:gd name="connsiteY548" fmla="*/ 2672096 h 6858000"/>
              <a:gd name="connsiteX549" fmla="*/ 6996344 w 7467600"/>
              <a:gd name="connsiteY549" fmla="*/ 2518310 h 6858000"/>
              <a:gd name="connsiteX550" fmla="*/ 6735495 w 7467600"/>
              <a:gd name="connsiteY550" fmla="*/ 2196890 h 6858000"/>
              <a:gd name="connsiteX551" fmla="*/ 6721901 w 7467600"/>
              <a:gd name="connsiteY551" fmla="*/ 2179274 h 6858000"/>
              <a:gd name="connsiteX552" fmla="*/ 6604735 w 7467600"/>
              <a:gd name="connsiteY552" fmla="*/ 2041381 h 6858000"/>
              <a:gd name="connsiteX553" fmla="*/ 6591670 w 7467600"/>
              <a:gd name="connsiteY553" fmla="*/ 1988277 h 6858000"/>
              <a:gd name="connsiteX554" fmla="*/ 6747349 w 7467600"/>
              <a:gd name="connsiteY554" fmla="*/ 2160069 h 6858000"/>
              <a:gd name="connsiteX555" fmla="*/ 6760943 w 7467600"/>
              <a:gd name="connsiteY555" fmla="*/ 2177686 h 6858000"/>
              <a:gd name="connsiteX556" fmla="*/ 7021065 w 7467600"/>
              <a:gd name="connsiteY556" fmla="*/ 2498102 h 6858000"/>
              <a:gd name="connsiteX557" fmla="*/ 7155223 w 7467600"/>
              <a:gd name="connsiteY557" fmla="*/ 2650386 h 6858000"/>
              <a:gd name="connsiteX558" fmla="*/ 7203167 w 7467600"/>
              <a:gd name="connsiteY558" fmla="*/ 2697288 h 6858000"/>
              <a:gd name="connsiteX559" fmla="*/ 6937703 w 7467600"/>
              <a:gd name="connsiteY559" fmla="*/ 2321981 h 6858000"/>
              <a:gd name="connsiteX560" fmla="*/ 6591670 w 7467600"/>
              <a:gd name="connsiteY560" fmla="*/ 1988277 h 6858000"/>
              <a:gd name="connsiteX561" fmla="*/ 5798671 w 7467600"/>
              <a:gd name="connsiteY561" fmla="*/ 1981601 h 6858000"/>
              <a:gd name="connsiteX562" fmla="*/ 5754709 w 7467600"/>
              <a:gd name="connsiteY562" fmla="*/ 2071454 h 6858000"/>
              <a:gd name="connsiteX563" fmla="*/ 5763044 w 7467600"/>
              <a:gd name="connsiteY563" fmla="*/ 2842206 h 6858000"/>
              <a:gd name="connsiteX564" fmla="*/ 5764974 w 7467600"/>
              <a:gd name="connsiteY564" fmla="*/ 2799609 h 6858000"/>
              <a:gd name="connsiteX565" fmla="*/ 5767665 w 7467600"/>
              <a:gd name="connsiteY565" fmla="*/ 2666409 h 6858000"/>
              <a:gd name="connsiteX566" fmla="*/ 5763055 w 7467600"/>
              <a:gd name="connsiteY566" fmla="*/ 2579705 h 6858000"/>
              <a:gd name="connsiteX567" fmla="*/ 5758079 w 7467600"/>
              <a:gd name="connsiteY567" fmla="*/ 2492508 h 6858000"/>
              <a:gd name="connsiteX568" fmla="*/ 5779325 w 7467600"/>
              <a:gd name="connsiteY568" fmla="*/ 2197069 h 6858000"/>
              <a:gd name="connsiteX569" fmla="*/ 5798671 w 7467600"/>
              <a:gd name="connsiteY569" fmla="*/ 1981601 h 6858000"/>
              <a:gd name="connsiteX570" fmla="*/ 5829202 w 7467600"/>
              <a:gd name="connsiteY570" fmla="*/ 1971679 h 6858000"/>
              <a:gd name="connsiteX571" fmla="*/ 5809558 w 7467600"/>
              <a:gd name="connsiteY571" fmla="*/ 2198043 h 6858000"/>
              <a:gd name="connsiteX572" fmla="*/ 5788653 w 7467600"/>
              <a:gd name="connsiteY572" fmla="*/ 2489430 h 6858000"/>
              <a:gd name="connsiteX573" fmla="*/ 5793439 w 7467600"/>
              <a:gd name="connsiteY573" fmla="*/ 2575235 h 6858000"/>
              <a:gd name="connsiteX574" fmla="*/ 5796837 w 7467600"/>
              <a:gd name="connsiteY574" fmla="*/ 2637633 h 6858000"/>
              <a:gd name="connsiteX575" fmla="*/ 5818614 w 7467600"/>
              <a:gd name="connsiteY575" fmla="*/ 2473055 h 6858000"/>
              <a:gd name="connsiteX576" fmla="*/ 5829202 w 7467600"/>
              <a:gd name="connsiteY576" fmla="*/ 1971679 h 6858000"/>
              <a:gd name="connsiteX577" fmla="*/ 5911389 w 7467600"/>
              <a:gd name="connsiteY577" fmla="*/ 1898371 h 6858000"/>
              <a:gd name="connsiteX578" fmla="*/ 6237627 w 7467600"/>
              <a:gd name="connsiteY578" fmla="*/ 2231921 h 6858000"/>
              <a:gd name="connsiteX579" fmla="*/ 5911389 w 7467600"/>
              <a:gd name="connsiteY579" fmla="*/ 1898371 h 6858000"/>
              <a:gd name="connsiteX580" fmla="*/ 6944437 w 7467600"/>
              <a:gd name="connsiteY580" fmla="*/ 1575402 h 6858000"/>
              <a:gd name="connsiteX581" fmla="*/ 6304730 w 7467600"/>
              <a:gd name="connsiteY581" fmla="*/ 1766654 h 6858000"/>
              <a:gd name="connsiteX582" fmla="*/ 6944437 w 7467600"/>
              <a:gd name="connsiteY582" fmla="*/ 1575402 h 6858000"/>
              <a:gd name="connsiteX583" fmla="*/ 7019523 w 7467600"/>
              <a:gd name="connsiteY583" fmla="*/ 1519450 h 6858000"/>
              <a:gd name="connsiteX584" fmla="*/ 6298091 w 7467600"/>
              <a:gd name="connsiteY584" fmla="*/ 1737122 h 6858000"/>
              <a:gd name="connsiteX585" fmla="*/ 7019523 w 7467600"/>
              <a:gd name="connsiteY585" fmla="*/ 1519450 h 6858000"/>
              <a:gd name="connsiteX586" fmla="*/ 2399523 w 7467600"/>
              <a:gd name="connsiteY586" fmla="*/ 1428234 h 6858000"/>
              <a:gd name="connsiteX587" fmla="*/ 2224982 w 7467600"/>
              <a:gd name="connsiteY587" fmla="*/ 1826201 h 6858000"/>
              <a:gd name="connsiteX588" fmla="*/ 2096099 w 7467600"/>
              <a:gd name="connsiteY588" fmla="*/ 2345900 h 6858000"/>
              <a:gd name="connsiteX589" fmla="*/ 2283317 w 7467600"/>
              <a:gd name="connsiteY589" fmla="*/ 1796925 h 6858000"/>
              <a:gd name="connsiteX590" fmla="*/ 2399523 w 7467600"/>
              <a:gd name="connsiteY590" fmla="*/ 1428234 h 6858000"/>
              <a:gd name="connsiteX591" fmla="*/ 2448558 w 7467600"/>
              <a:gd name="connsiteY591" fmla="*/ 1373435 h 6858000"/>
              <a:gd name="connsiteX592" fmla="*/ 2312521 w 7467600"/>
              <a:gd name="connsiteY592" fmla="*/ 1806140 h 6858000"/>
              <a:gd name="connsiteX593" fmla="*/ 2127533 w 7467600"/>
              <a:gd name="connsiteY593" fmla="*/ 2348380 h 6858000"/>
              <a:gd name="connsiteX594" fmla="*/ 2358080 w 7467600"/>
              <a:gd name="connsiteY594" fmla="*/ 1866134 h 6858000"/>
              <a:gd name="connsiteX595" fmla="*/ 2407436 w 7467600"/>
              <a:gd name="connsiteY595" fmla="*/ 1651070 h 6858000"/>
              <a:gd name="connsiteX596" fmla="*/ 2448558 w 7467600"/>
              <a:gd name="connsiteY596" fmla="*/ 1373435 h 6858000"/>
              <a:gd name="connsiteX597" fmla="*/ 278707 w 7467600"/>
              <a:gd name="connsiteY597" fmla="*/ 1352270 h 6858000"/>
              <a:gd name="connsiteX598" fmla="*/ 321570 w 7467600"/>
              <a:gd name="connsiteY598" fmla="*/ 1861610 h 6858000"/>
              <a:gd name="connsiteX599" fmla="*/ 294281 w 7467600"/>
              <a:gd name="connsiteY599" fmla="*/ 1440658 h 6858000"/>
              <a:gd name="connsiteX600" fmla="*/ 278707 w 7467600"/>
              <a:gd name="connsiteY600" fmla="*/ 1352270 h 6858000"/>
              <a:gd name="connsiteX601" fmla="*/ 1423821 w 7467600"/>
              <a:gd name="connsiteY601" fmla="*/ 1351958 h 6858000"/>
              <a:gd name="connsiteX602" fmla="*/ 1638521 w 7467600"/>
              <a:gd name="connsiteY602" fmla="*/ 1908470 h 6858000"/>
              <a:gd name="connsiteX603" fmla="*/ 1754199 w 7467600"/>
              <a:gd name="connsiteY603" fmla="*/ 2149284 h 6858000"/>
              <a:gd name="connsiteX604" fmla="*/ 1908359 w 7467600"/>
              <a:gd name="connsiteY604" fmla="*/ 2364988 h 6858000"/>
              <a:gd name="connsiteX605" fmla="*/ 1647661 w 7467600"/>
              <a:gd name="connsiteY605" fmla="*/ 1825945 h 6858000"/>
              <a:gd name="connsiteX606" fmla="*/ 1423821 w 7467600"/>
              <a:gd name="connsiteY606" fmla="*/ 1351958 h 6858000"/>
              <a:gd name="connsiteX607" fmla="*/ 1431890 w 7467600"/>
              <a:gd name="connsiteY607" fmla="*/ 1306475 h 6858000"/>
              <a:gd name="connsiteX608" fmla="*/ 1507597 w 7467600"/>
              <a:gd name="connsiteY608" fmla="*/ 1446132 h 6858000"/>
              <a:gd name="connsiteX609" fmla="*/ 1674586 w 7467600"/>
              <a:gd name="connsiteY609" fmla="*/ 1813832 h 6858000"/>
              <a:gd name="connsiteX610" fmla="*/ 1815950 w 7467600"/>
              <a:gd name="connsiteY610" fmla="*/ 2128564 h 6858000"/>
              <a:gd name="connsiteX611" fmla="*/ 1984242 w 7467600"/>
              <a:gd name="connsiteY611" fmla="*/ 2430829 h 6858000"/>
              <a:gd name="connsiteX612" fmla="*/ 2014023 w 7467600"/>
              <a:gd name="connsiteY612" fmla="*/ 2450995 h 6858000"/>
              <a:gd name="connsiteX613" fmla="*/ 1747337 w 7467600"/>
              <a:gd name="connsiteY613" fmla="*/ 1855264 h 6858000"/>
              <a:gd name="connsiteX614" fmla="*/ 1533749 w 7467600"/>
              <a:gd name="connsiteY614" fmla="*/ 1478656 h 6858000"/>
              <a:gd name="connsiteX615" fmla="*/ 1431890 w 7467600"/>
              <a:gd name="connsiteY615" fmla="*/ 1306475 h 6858000"/>
              <a:gd name="connsiteX616" fmla="*/ 5052692 w 7467600"/>
              <a:gd name="connsiteY616" fmla="*/ 1292994 h 6858000"/>
              <a:gd name="connsiteX617" fmla="*/ 5200661 w 7467600"/>
              <a:gd name="connsiteY617" fmla="*/ 1635186 h 6858000"/>
              <a:gd name="connsiteX618" fmla="*/ 5297138 w 7467600"/>
              <a:gd name="connsiteY618" fmla="*/ 1906351 h 6858000"/>
              <a:gd name="connsiteX619" fmla="*/ 5052692 w 7467600"/>
              <a:gd name="connsiteY619" fmla="*/ 1292994 h 6858000"/>
              <a:gd name="connsiteX620" fmla="*/ 5009948 w 7467600"/>
              <a:gd name="connsiteY620" fmla="*/ 1273619 h 6858000"/>
              <a:gd name="connsiteX621" fmla="*/ 5121777 w 7467600"/>
              <a:gd name="connsiteY621" fmla="*/ 1654213 h 6858000"/>
              <a:gd name="connsiteX622" fmla="*/ 5293545 w 7467600"/>
              <a:gd name="connsiteY622" fmla="*/ 2072247 h 6858000"/>
              <a:gd name="connsiteX623" fmla="*/ 5294042 w 7467600"/>
              <a:gd name="connsiteY623" fmla="*/ 2065019 h 6858000"/>
              <a:gd name="connsiteX624" fmla="*/ 5171936 w 7467600"/>
              <a:gd name="connsiteY624" fmla="*/ 1647613 h 6858000"/>
              <a:gd name="connsiteX625" fmla="*/ 5009948 w 7467600"/>
              <a:gd name="connsiteY625" fmla="*/ 1273619 h 6858000"/>
              <a:gd name="connsiteX626" fmla="*/ 655236 w 7467600"/>
              <a:gd name="connsiteY626" fmla="*/ 1268632 h 6858000"/>
              <a:gd name="connsiteX627" fmla="*/ 839521 w 7467600"/>
              <a:gd name="connsiteY627" fmla="*/ 1685315 h 6858000"/>
              <a:gd name="connsiteX628" fmla="*/ 1109416 w 7467600"/>
              <a:gd name="connsiteY628" fmla="*/ 2061663 h 6858000"/>
              <a:gd name="connsiteX629" fmla="*/ 1298300 w 7467600"/>
              <a:gd name="connsiteY629" fmla="*/ 2247742 h 6858000"/>
              <a:gd name="connsiteX630" fmla="*/ 1125871 w 7467600"/>
              <a:gd name="connsiteY630" fmla="*/ 1989513 h 6858000"/>
              <a:gd name="connsiteX631" fmla="*/ 981574 w 7467600"/>
              <a:gd name="connsiteY631" fmla="*/ 1783157 h 6858000"/>
              <a:gd name="connsiteX632" fmla="*/ 922198 w 7467600"/>
              <a:gd name="connsiteY632" fmla="*/ 1677437 h 6858000"/>
              <a:gd name="connsiteX633" fmla="*/ 869293 w 7467600"/>
              <a:gd name="connsiteY633" fmla="*/ 1583214 h 6858000"/>
              <a:gd name="connsiteX634" fmla="*/ 751431 w 7467600"/>
              <a:gd name="connsiteY634" fmla="*/ 1405731 h 6858000"/>
              <a:gd name="connsiteX635" fmla="*/ 655236 w 7467600"/>
              <a:gd name="connsiteY635" fmla="*/ 1268632 h 6858000"/>
              <a:gd name="connsiteX636" fmla="*/ 6516292 w 7467600"/>
              <a:gd name="connsiteY636" fmla="*/ 1263064 h 6858000"/>
              <a:gd name="connsiteX637" fmla="*/ 5736320 w 7467600"/>
              <a:gd name="connsiteY637" fmla="*/ 1501803 h 6858000"/>
              <a:gd name="connsiteX638" fmla="*/ 6516292 w 7467600"/>
              <a:gd name="connsiteY638" fmla="*/ 1263064 h 6858000"/>
              <a:gd name="connsiteX639" fmla="*/ 291466 w 7467600"/>
              <a:gd name="connsiteY639" fmla="*/ 1250369 h 6858000"/>
              <a:gd name="connsiteX640" fmla="*/ 323180 w 7467600"/>
              <a:gd name="connsiteY640" fmla="*/ 1435283 h 6858000"/>
              <a:gd name="connsiteX641" fmla="*/ 349381 w 7467600"/>
              <a:gd name="connsiteY641" fmla="*/ 1875041 h 6858000"/>
              <a:gd name="connsiteX642" fmla="*/ 374363 w 7467600"/>
              <a:gd name="connsiteY642" fmla="*/ 1506494 h 6858000"/>
              <a:gd name="connsiteX643" fmla="*/ 302168 w 7467600"/>
              <a:gd name="connsiteY643" fmla="*/ 1274495 h 6858000"/>
              <a:gd name="connsiteX644" fmla="*/ 291466 w 7467600"/>
              <a:gd name="connsiteY644" fmla="*/ 1250369 h 6858000"/>
              <a:gd name="connsiteX645" fmla="*/ 678222 w 7467600"/>
              <a:gd name="connsiteY645" fmla="*/ 1248670 h 6858000"/>
              <a:gd name="connsiteX646" fmla="*/ 775536 w 7467600"/>
              <a:gd name="connsiteY646" fmla="*/ 1388015 h 6858000"/>
              <a:gd name="connsiteX647" fmla="*/ 894529 w 7467600"/>
              <a:gd name="connsiteY647" fmla="*/ 1567739 h 6858000"/>
              <a:gd name="connsiteX648" fmla="*/ 948000 w 7467600"/>
              <a:gd name="connsiteY648" fmla="*/ 1663088 h 6858000"/>
              <a:gd name="connsiteX649" fmla="*/ 1006812 w 7467600"/>
              <a:gd name="connsiteY649" fmla="*/ 1767683 h 6858000"/>
              <a:gd name="connsiteX650" fmla="*/ 1149133 w 7467600"/>
              <a:gd name="connsiteY650" fmla="*/ 1971513 h 6858000"/>
              <a:gd name="connsiteX651" fmla="*/ 1333952 w 7467600"/>
              <a:gd name="connsiteY651" fmla="*/ 2251620 h 6858000"/>
              <a:gd name="connsiteX652" fmla="*/ 1337329 w 7467600"/>
              <a:gd name="connsiteY652" fmla="*/ 2258350 h 6858000"/>
              <a:gd name="connsiteX653" fmla="*/ 1014726 w 7467600"/>
              <a:gd name="connsiteY653" fmla="*/ 1615556 h 6858000"/>
              <a:gd name="connsiteX654" fmla="*/ 678222 w 7467600"/>
              <a:gd name="connsiteY654" fmla="*/ 1248670 h 6858000"/>
              <a:gd name="connsiteX655" fmla="*/ 6691602 w 7467600"/>
              <a:gd name="connsiteY655" fmla="*/ 1140573 h 6858000"/>
              <a:gd name="connsiteX656" fmla="*/ 6571100 w 7467600"/>
              <a:gd name="connsiteY656" fmla="*/ 1183662 h 6858000"/>
              <a:gd name="connsiteX657" fmla="*/ 6241687 w 7467600"/>
              <a:gd name="connsiteY657" fmla="*/ 1257600 h 6858000"/>
              <a:gd name="connsiteX658" fmla="*/ 5693009 w 7467600"/>
              <a:gd name="connsiteY658" fmla="*/ 1478256 h 6858000"/>
              <a:gd name="connsiteX659" fmla="*/ 6548420 w 7467600"/>
              <a:gd name="connsiteY659" fmla="*/ 1214599 h 6858000"/>
              <a:gd name="connsiteX660" fmla="*/ 6605473 w 7467600"/>
              <a:gd name="connsiteY660" fmla="*/ 1184686 h 6858000"/>
              <a:gd name="connsiteX661" fmla="*/ 6691602 w 7467600"/>
              <a:gd name="connsiteY661" fmla="*/ 1140573 h 6858000"/>
              <a:gd name="connsiteX662" fmla="*/ 4002475 w 7467600"/>
              <a:gd name="connsiteY662" fmla="*/ 1037802 h 6858000"/>
              <a:gd name="connsiteX663" fmla="*/ 4000324 w 7467600"/>
              <a:gd name="connsiteY663" fmla="*/ 1039362 h 6858000"/>
              <a:gd name="connsiteX664" fmla="*/ 4002862 w 7467600"/>
              <a:gd name="connsiteY664" fmla="*/ 1042866 h 6858000"/>
              <a:gd name="connsiteX665" fmla="*/ 4002475 w 7467600"/>
              <a:gd name="connsiteY665" fmla="*/ 1037802 h 6858000"/>
              <a:gd name="connsiteX666" fmla="*/ 506322 w 7467600"/>
              <a:gd name="connsiteY666" fmla="*/ 1020997 h 6858000"/>
              <a:gd name="connsiteX667" fmla="*/ 533068 w 7467600"/>
              <a:gd name="connsiteY667" fmla="*/ 1029409 h 6858000"/>
              <a:gd name="connsiteX668" fmla="*/ 1232525 w 7467600"/>
              <a:gd name="connsiteY668" fmla="*/ 1804675 h 6858000"/>
              <a:gd name="connsiteX669" fmla="*/ 1388858 w 7467600"/>
              <a:gd name="connsiteY669" fmla="*/ 2368011 h 6858000"/>
              <a:gd name="connsiteX670" fmla="*/ 1384098 w 7467600"/>
              <a:gd name="connsiteY670" fmla="*/ 2378125 h 6858000"/>
              <a:gd name="connsiteX671" fmla="*/ 1425393 w 7467600"/>
              <a:gd name="connsiteY671" fmla="*/ 2589124 h 6858000"/>
              <a:gd name="connsiteX672" fmla="*/ 1424001 w 7467600"/>
              <a:gd name="connsiteY672" fmla="*/ 2597541 h 6858000"/>
              <a:gd name="connsiteX673" fmla="*/ 2152729 w 7467600"/>
              <a:gd name="connsiteY673" fmla="*/ 2864487 h 6858000"/>
              <a:gd name="connsiteX674" fmla="*/ 2020609 w 7467600"/>
              <a:gd name="connsiteY674" fmla="*/ 2539671 h 6858000"/>
              <a:gd name="connsiteX675" fmla="*/ 2018920 w 7467600"/>
              <a:gd name="connsiteY675" fmla="*/ 2536309 h 6858000"/>
              <a:gd name="connsiteX676" fmla="*/ 1342441 w 7467600"/>
              <a:gd name="connsiteY676" fmla="*/ 1173017 h 6858000"/>
              <a:gd name="connsiteX677" fmla="*/ 1367925 w 7467600"/>
              <a:gd name="connsiteY677" fmla="*/ 1135648 h 6858000"/>
              <a:gd name="connsiteX678" fmla="*/ 1771401 w 7467600"/>
              <a:gd name="connsiteY678" fmla="*/ 1806673 h 6858000"/>
              <a:gd name="connsiteX679" fmla="*/ 1972385 w 7467600"/>
              <a:gd name="connsiteY679" fmla="*/ 2198735 h 6858000"/>
              <a:gd name="connsiteX680" fmla="*/ 2040892 w 7467600"/>
              <a:gd name="connsiteY680" fmla="*/ 2405205 h 6858000"/>
              <a:gd name="connsiteX681" fmla="*/ 2131689 w 7467600"/>
              <a:gd name="connsiteY681" fmla="*/ 1936926 h 6858000"/>
              <a:gd name="connsiteX682" fmla="*/ 2454820 w 7467600"/>
              <a:gd name="connsiteY682" fmla="*/ 1248808 h 6858000"/>
              <a:gd name="connsiteX683" fmla="*/ 2492512 w 7467600"/>
              <a:gd name="connsiteY683" fmla="*/ 1302920 h 6858000"/>
              <a:gd name="connsiteX684" fmla="*/ 2081216 w 7467600"/>
              <a:gd name="connsiteY684" fmla="*/ 2527513 h 6858000"/>
              <a:gd name="connsiteX685" fmla="*/ 2081211 w 7467600"/>
              <a:gd name="connsiteY685" fmla="*/ 2528916 h 6858000"/>
              <a:gd name="connsiteX686" fmla="*/ 2199067 w 7467600"/>
              <a:gd name="connsiteY686" fmla="*/ 2884061 h 6858000"/>
              <a:gd name="connsiteX687" fmla="*/ 3192586 w 7467600"/>
              <a:gd name="connsiteY687" fmla="*/ 3411496 h 6858000"/>
              <a:gd name="connsiteX688" fmla="*/ 3182620 w 7467600"/>
              <a:gd name="connsiteY688" fmla="*/ 3483279 h 6858000"/>
              <a:gd name="connsiteX689" fmla="*/ 2435119 w 7467600"/>
              <a:gd name="connsiteY689" fmla="*/ 3080173 h 6858000"/>
              <a:gd name="connsiteX690" fmla="*/ 2410152 w 7467600"/>
              <a:gd name="connsiteY690" fmla="*/ 3063751 h 6858000"/>
              <a:gd name="connsiteX691" fmla="*/ 2408099 w 7467600"/>
              <a:gd name="connsiteY691" fmla="*/ 3064403 h 6858000"/>
              <a:gd name="connsiteX692" fmla="*/ 2407218 w 7467600"/>
              <a:gd name="connsiteY692" fmla="*/ 3070324 h 6858000"/>
              <a:gd name="connsiteX693" fmla="*/ 2380138 w 7467600"/>
              <a:gd name="connsiteY693" fmla="*/ 3099341 h 6858000"/>
              <a:gd name="connsiteX694" fmla="*/ 1765923 w 7467600"/>
              <a:gd name="connsiteY694" fmla="*/ 3581043 h 6858000"/>
              <a:gd name="connsiteX695" fmla="*/ 1702258 w 7467600"/>
              <a:gd name="connsiteY695" fmla="*/ 3612286 h 6858000"/>
              <a:gd name="connsiteX696" fmla="*/ 1538370 w 7467600"/>
              <a:gd name="connsiteY696" fmla="*/ 3811804 h 6858000"/>
              <a:gd name="connsiteX697" fmla="*/ 542867 w 7467600"/>
              <a:gd name="connsiteY697" fmla="*/ 4944092 h 6858000"/>
              <a:gd name="connsiteX698" fmla="*/ 515800 w 7467600"/>
              <a:gd name="connsiteY698" fmla="*/ 4862180 h 6858000"/>
              <a:gd name="connsiteX699" fmla="*/ 909145 w 7467600"/>
              <a:gd name="connsiteY699" fmla="*/ 4199225 h 6858000"/>
              <a:gd name="connsiteX700" fmla="*/ 1214067 w 7467600"/>
              <a:gd name="connsiteY700" fmla="*/ 3908561 h 6858000"/>
              <a:gd name="connsiteX701" fmla="*/ 640967 w 7467600"/>
              <a:gd name="connsiteY701" fmla="*/ 4105601 h 6858000"/>
              <a:gd name="connsiteX702" fmla="*/ 112563 w 7467600"/>
              <a:gd name="connsiteY702" fmla="*/ 4396952 h 6858000"/>
              <a:gd name="connsiteX703" fmla="*/ 0 w 7467600"/>
              <a:gd name="connsiteY703" fmla="*/ 4466006 h 6858000"/>
              <a:gd name="connsiteX704" fmla="*/ 0 w 7467600"/>
              <a:gd name="connsiteY704" fmla="*/ 4233763 h 6858000"/>
              <a:gd name="connsiteX705" fmla="*/ 36881 w 7467600"/>
              <a:gd name="connsiteY705" fmla="*/ 4200118 h 6858000"/>
              <a:gd name="connsiteX706" fmla="*/ 910534 w 7467600"/>
              <a:gd name="connsiteY706" fmla="*/ 3629753 h 6858000"/>
              <a:gd name="connsiteX707" fmla="*/ 1578717 w 7467600"/>
              <a:gd name="connsiteY707" fmla="*/ 3575982 h 6858000"/>
              <a:gd name="connsiteX708" fmla="*/ 2338780 w 7467600"/>
              <a:gd name="connsiteY708" fmla="*/ 3033725 h 6858000"/>
              <a:gd name="connsiteX709" fmla="*/ 1807991 w 7467600"/>
              <a:gd name="connsiteY709" fmla="*/ 2807184 h 6858000"/>
              <a:gd name="connsiteX710" fmla="*/ 1416358 w 7467600"/>
              <a:gd name="connsiteY710" fmla="*/ 3112571 h 6858000"/>
              <a:gd name="connsiteX711" fmla="*/ 939066 w 7467600"/>
              <a:gd name="connsiteY711" fmla="*/ 3378798 h 6858000"/>
              <a:gd name="connsiteX712" fmla="*/ 115099 w 7467600"/>
              <a:gd name="connsiteY712" fmla="*/ 3607650 h 6858000"/>
              <a:gd name="connsiteX713" fmla="*/ 97284 w 7467600"/>
              <a:gd name="connsiteY713" fmla="*/ 3520393 h 6858000"/>
              <a:gd name="connsiteX714" fmla="*/ 922050 w 7467600"/>
              <a:gd name="connsiteY714" fmla="*/ 3074867 h 6858000"/>
              <a:gd name="connsiteX715" fmla="*/ 1405265 w 7467600"/>
              <a:gd name="connsiteY715" fmla="*/ 3016319 h 6858000"/>
              <a:gd name="connsiteX716" fmla="*/ 1407512 w 7467600"/>
              <a:gd name="connsiteY716" fmla="*/ 3018001 h 6858000"/>
              <a:gd name="connsiteX717" fmla="*/ 1726266 w 7467600"/>
              <a:gd name="connsiteY717" fmla="*/ 2777274 h 6858000"/>
              <a:gd name="connsiteX718" fmla="*/ 625390 w 7467600"/>
              <a:gd name="connsiteY718" fmla="*/ 2514541 h 6858000"/>
              <a:gd name="connsiteX719" fmla="*/ 619799 w 7467600"/>
              <a:gd name="connsiteY719" fmla="*/ 2527180 h 6858000"/>
              <a:gd name="connsiteX720" fmla="*/ 310030 w 7467600"/>
              <a:gd name="connsiteY720" fmla="*/ 2771818 h 6858000"/>
              <a:gd name="connsiteX721" fmla="*/ 173877 w 7467600"/>
              <a:gd name="connsiteY721" fmla="*/ 2937056 h 6858000"/>
              <a:gd name="connsiteX722" fmla="*/ 77889 w 7467600"/>
              <a:gd name="connsiteY722" fmla="*/ 3138440 h 6858000"/>
              <a:gd name="connsiteX723" fmla="*/ 0 w 7467600"/>
              <a:gd name="connsiteY723" fmla="*/ 3271395 h 6858000"/>
              <a:gd name="connsiteX724" fmla="*/ 0 w 7467600"/>
              <a:gd name="connsiteY724" fmla="*/ 3153002 h 6858000"/>
              <a:gd name="connsiteX725" fmla="*/ 2386 w 7467600"/>
              <a:gd name="connsiteY725" fmla="*/ 3149203 h 6858000"/>
              <a:gd name="connsiteX726" fmla="*/ 89753 w 7467600"/>
              <a:gd name="connsiteY726" fmla="*/ 2987702 h 6858000"/>
              <a:gd name="connsiteX727" fmla="*/ 76869 w 7467600"/>
              <a:gd name="connsiteY727" fmla="*/ 3005404 h 6858000"/>
              <a:gd name="connsiteX728" fmla="*/ 32049 w 7467600"/>
              <a:gd name="connsiteY728" fmla="*/ 3065814 h 6858000"/>
              <a:gd name="connsiteX729" fmla="*/ 0 w 7467600"/>
              <a:gd name="connsiteY729" fmla="*/ 3108744 h 6858000"/>
              <a:gd name="connsiteX730" fmla="*/ 0 w 7467600"/>
              <a:gd name="connsiteY730" fmla="*/ 3058059 h 6858000"/>
              <a:gd name="connsiteX731" fmla="*/ 7610 w 7467600"/>
              <a:gd name="connsiteY731" fmla="*/ 3047889 h 6858000"/>
              <a:gd name="connsiteX732" fmla="*/ 52419 w 7467600"/>
              <a:gd name="connsiteY732" fmla="*/ 2987479 h 6858000"/>
              <a:gd name="connsiteX733" fmla="*/ 59142 w 7467600"/>
              <a:gd name="connsiteY733" fmla="*/ 2978488 h 6858000"/>
              <a:gd name="connsiteX734" fmla="*/ 0 w 7467600"/>
              <a:gd name="connsiteY734" fmla="*/ 3015334 h 6858000"/>
              <a:gd name="connsiteX735" fmla="*/ 0 w 7467600"/>
              <a:gd name="connsiteY735" fmla="*/ 2914286 h 6858000"/>
              <a:gd name="connsiteX736" fmla="*/ 36383 w 7467600"/>
              <a:gd name="connsiteY736" fmla="*/ 2901128 h 6858000"/>
              <a:gd name="connsiteX737" fmla="*/ 156329 w 7467600"/>
              <a:gd name="connsiteY737" fmla="*/ 2840533 h 6858000"/>
              <a:gd name="connsiteX738" fmla="*/ 358355 w 7467600"/>
              <a:gd name="connsiteY738" fmla="*/ 2620471 h 6858000"/>
              <a:gd name="connsiteX739" fmla="*/ 510577 w 7467600"/>
              <a:gd name="connsiteY739" fmla="*/ 2501244 h 6858000"/>
              <a:gd name="connsiteX740" fmla="*/ 211967 w 7467600"/>
              <a:gd name="connsiteY740" fmla="*/ 2479171 h 6858000"/>
              <a:gd name="connsiteX741" fmla="*/ 0 w 7467600"/>
              <a:gd name="connsiteY741" fmla="*/ 2476398 h 6858000"/>
              <a:gd name="connsiteX742" fmla="*/ 0 w 7467600"/>
              <a:gd name="connsiteY742" fmla="*/ 2389189 h 6858000"/>
              <a:gd name="connsiteX743" fmla="*/ 103062 w 7467600"/>
              <a:gd name="connsiteY743" fmla="*/ 2389518 h 6858000"/>
              <a:gd name="connsiteX744" fmla="*/ 510734 w 7467600"/>
              <a:gd name="connsiteY744" fmla="*/ 2416201 h 6858000"/>
              <a:gd name="connsiteX745" fmla="*/ 279257 w 7467600"/>
              <a:gd name="connsiteY745" fmla="*/ 2092102 h 6858000"/>
              <a:gd name="connsiteX746" fmla="*/ 65265 w 7467600"/>
              <a:gd name="connsiteY746" fmla="*/ 2006049 h 6858000"/>
              <a:gd name="connsiteX747" fmla="*/ 0 w 7467600"/>
              <a:gd name="connsiteY747" fmla="*/ 1982532 h 6858000"/>
              <a:gd name="connsiteX748" fmla="*/ 0 w 7467600"/>
              <a:gd name="connsiteY748" fmla="*/ 1912789 h 6858000"/>
              <a:gd name="connsiteX749" fmla="*/ 97460 w 7467600"/>
              <a:gd name="connsiteY749" fmla="*/ 1953725 h 6858000"/>
              <a:gd name="connsiteX750" fmla="*/ 221272 w 7467600"/>
              <a:gd name="connsiteY750" fmla="*/ 1980766 h 6858000"/>
              <a:gd name="connsiteX751" fmla="*/ 116765 w 7467600"/>
              <a:gd name="connsiteY751" fmla="*/ 1911033 h 6858000"/>
              <a:gd name="connsiteX752" fmla="*/ 16405 w 7467600"/>
              <a:gd name="connsiteY752" fmla="*/ 1803412 h 6858000"/>
              <a:gd name="connsiteX753" fmla="*/ 0 w 7467600"/>
              <a:gd name="connsiteY753" fmla="*/ 1784777 h 6858000"/>
              <a:gd name="connsiteX754" fmla="*/ 0 w 7467600"/>
              <a:gd name="connsiteY754" fmla="*/ 1740082 h 6858000"/>
              <a:gd name="connsiteX755" fmla="*/ 39394 w 7467600"/>
              <a:gd name="connsiteY755" fmla="*/ 1784856 h 6858000"/>
              <a:gd name="connsiteX756" fmla="*/ 135813 w 7467600"/>
              <a:gd name="connsiteY756" fmla="*/ 1888838 h 6858000"/>
              <a:gd name="connsiteX757" fmla="*/ 242575 w 7467600"/>
              <a:gd name="connsiteY757" fmla="*/ 1958841 h 6858000"/>
              <a:gd name="connsiteX758" fmla="*/ 82197 w 7467600"/>
              <a:gd name="connsiteY758" fmla="*/ 1754826 h 6858000"/>
              <a:gd name="connsiteX759" fmla="*/ 0 w 7467600"/>
              <a:gd name="connsiteY759" fmla="*/ 1679650 h 6858000"/>
              <a:gd name="connsiteX760" fmla="*/ 0 w 7467600"/>
              <a:gd name="connsiteY760" fmla="*/ 1602463 h 6858000"/>
              <a:gd name="connsiteX761" fmla="*/ 84689 w 7467600"/>
              <a:gd name="connsiteY761" fmla="*/ 1677442 h 6858000"/>
              <a:gd name="connsiteX762" fmla="*/ 298437 w 7467600"/>
              <a:gd name="connsiteY762" fmla="*/ 1968019 h 6858000"/>
              <a:gd name="connsiteX763" fmla="*/ 227269 w 7467600"/>
              <a:gd name="connsiteY763" fmla="*/ 1114064 h 6858000"/>
              <a:gd name="connsiteX764" fmla="*/ 248003 w 7467600"/>
              <a:gd name="connsiteY764" fmla="*/ 1089613 h 6858000"/>
              <a:gd name="connsiteX765" fmla="*/ 427020 w 7467600"/>
              <a:gd name="connsiteY765" fmla="*/ 1619803 h 6858000"/>
              <a:gd name="connsiteX766" fmla="*/ 340345 w 7467600"/>
              <a:gd name="connsiteY766" fmla="*/ 2027739 h 6858000"/>
              <a:gd name="connsiteX767" fmla="*/ 360865 w 7467600"/>
              <a:gd name="connsiteY767" fmla="*/ 2044827 h 6858000"/>
              <a:gd name="connsiteX768" fmla="*/ 560414 w 7467600"/>
              <a:gd name="connsiteY768" fmla="*/ 2421457 h 6858000"/>
              <a:gd name="connsiteX769" fmla="*/ 1359703 w 7467600"/>
              <a:gd name="connsiteY769" fmla="*/ 2578554 h 6858000"/>
              <a:gd name="connsiteX770" fmla="*/ 1359422 w 7467600"/>
              <a:gd name="connsiteY770" fmla="*/ 2577994 h 6858000"/>
              <a:gd name="connsiteX771" fmla="*/ 828701 w 7467600"/>
              <a:gd name="connsiteY771" fmla="*/ 1839520 h 6858000"/>
              <a:gd name="connsiteX772" fmla="*/ 494427 w 7467600"/>
              <a:gd name="connsiteY772" fmla="*/ 1092333 h 6858000"/>
              <a:gd name="connsiteX773" fmla="*/ 506322 w 7467600"/>
              <a:gd name="connsiteY773" fmla="*/ 1020997 h 6858000"/>
              <a:gd name="connsiteX774" fmla="*/ 4570198 w 7467600"/>
              <a:gd name="connsiteY774" fmla="*/ 978081 h 6858000"/>
              <a:gd name="connsiteX775" fmla="*/ 4523691 w 7467600"/>
              <a:gd name="connsiteY775" fmla="*/ 1127776 h 6858000"/>
              <a:gd name="connsiteX776" fmla="*/ 4509875 w 7467600"/>
              <a:gd name="connsiteY776" fmla="*/ 1167552 h 6858000"/>
              <a:gd name="connsiteX777" fmla="*/ 4478168 w 7467600"/>
              <a:gd name="connsiteY777" fmla="*/ 1260735 h 6858000"/>
              <a:gd name="connsiteX778" fmla="*/ 4409309 w 7467600"/>
              <a:gd name="connsiteY778" fmla="*/ 1666996 h 6858000"/>
              <a:gd name="connsiteX779" fmla="*/ 4370031 w 7467600"/>
              <a:gd name="connsiteY779" fmla="*/ 1955666 h 6858000"/>
              <a:gd name="connsiteX780" fmla="*/ 4570198 w 7467600"/>
              <a:gd name="connsiteY780" fmla="*/ 978081 h 6858000"/>
              <a:gd name="connsiteX781" fmla="*/ 4557898 w 7467600"/>
              <a:gd name="connsiteY781" fmla="*/ 900011 h 6858000"/>
              <a:gd name="connsiteX782" fmla="*/ 4344840 w 7467600"/>
              <a:gd name="connsiteY782" fmla="*/ 1922038 h 6858000"/>
              <a:gd name="connsiteX783" fmla="*/ 4378710 w 7467600"/>
              <a:gd name="connsiteY783" fmla="*/ 1665516 h 6858000"/>
              <a:gd name="connsiteX784" fmla="*/ 4448798 w 7467600"/>
              <a:gd name="connsiteY784" fmla="*/ 1253024 h 6858000"/>
              <a:gd name="connsiteX785" fmla="*/ 4480315 w 7467600"/>
              <a:gd name="connsiteY785" fmla="*/ 1158454 h 6858000"/>
              <a:gd name="connsiteX786" fmla="*/ 4494133 w 7467600"/>
              <a:gd name="connsiteY786" fmla="*/ 1118676 h 6858000"/>
              <a:gd name="connsiteX787" fmla="*/ 4557898 w 7467600"/>
              <a:gd name="connsiteY787" fmla="*/ 900011 h 6858000"/>
              <a:gd name="connsiteX788" fmla="*/ 5870151 w 7467600"/>
              <a:gd name="connsiteY788" fmla="*/ 898890 h 6858000"/>
              <a:gd name="connsiteX789" fmla="*/ 5861335 w 7467600"/>
              <a:gd name="connsiteY789" fmla="*/ 899177 h 6858000"/>
              <a:gd name="connsiteX790" fmla="*/ 5843702 w 7467600"/>
              <a:gd name="connsiteY790" fmla="*/ 899748 h 6858000"/>
              <a:gd name="connsiteX791" fmla="*/ 5651107 w 7467600"/>
              <a:gd name="connsiteY791" fmla="*/ 920306 h 6858000"/>
              <a:gd name="connsiteX792" fmla="*/ 5459407 w 7467600"/>
              <a:gd name="connsiteY792" fmla="*/ 940975 h 6858000"/>
              <a:gd name="connsiteX793" fmla="*/ 5374846 w 7467600"/>
              <a:gd name="connsiteY793" fmla="*/ 941988 h 6858000"/>
              <a:gd name="connsiteX794" fmla="*/ 5256105 w 7467600"/>
              <a:gd name="connsiteY794" fmla="*/ 945632 h 6858000"/>
              <a:gd name="connsiteX795" fmla="*/ 5107071 w 7467600"/>
              <a:gd name="connsiteY795" fmla="*/ 969720 h 6858000"/>
              <a:gd name="connsiteX796" fmla="*/ 4998681 w 7467600"/>
              <a:gd name="connsiteY796" fmla="*/ 988771 h 6858000"/>
              <a:gd name="connsiteX797" fmla="*/ 5870151 w 7467600"/>
              <a:gd name="connsiteY797" fmla="*/ 898890 h 6858000"/>
              <a:gd name="connsiteX798" fmla="*/ 5504425 w 7467600"/>
              <a:gd name="connsiteY798" fmla="*/ 848067 h 6858000"/>
              <a:gd name="connsiteX799" fmla="*/ 4968849 w 7467600"/>
              <a:gd name="connsiteY799" fmla="*/ 962318 h 6858000"/>
              <a:gd name="connsiteX800" fmla="*/ 5104039 w 7467600"/>
              <a:gd name="connsiteY800" fmla="*/ 940634 h 6858000"/>
              <a:gd name="connsiteX801" fmla="*/ 5256311 w 7467600"/>
              <a:gd name="connsiteY801" fmla="*/ 916490 h 6858000"/>
              <a:gd name="connsiteX802" fmla="*/ 5377381 w 7467600"/>
              <a:gd name="connsiteY802" fmla="*/ 912671 h 6858000"/>
              <a:gd name="connsiteX803" fmla="*/ 5460148 w 7467600"/>
              <a:gd name="connsiteY803" fmla="*/ 911442 h 6858000"/>
              <a:gd name="connsiteX804" fmla="*/ 5648971 w 7467600"/>
              <a:gd name="connsiteY804" fmla="*/ 891331 h 6858000"/>
              <a:gd name="connsiteX805" fmla="*/ 5844807 w 7467600"/>
              <a:gd name="connsiteY805" fmla="*/ 870718 h 6858000"/>
              <a:gd name="connsiteX806" fmla="*/ 5862975 w 7467600"/>
              <a:gd name="connsiteY806" fmla="*/ 869756 h 6858000"/>
              <a:gd name="connsiteX807" fmla="*/ 5920887 w 7467600"/>
              <a:gd name="connsiteY807" fmla="*/ 865929 h 6858000"/>
              <a:gd name="connsiteX808" fmla="*/ 5504425 w 7467600"/>
              <a:gd name="connsiteY808" fmla="*/ 848067 h 6858000"/>
              <a:gd name="connsiteX809" fmla="*/ 3607114 w 7467600"/>
              <a:gd name="connsiteY809" fmla="*/ 467441 h 6858000"/>
              <a:gd name="connsiteX810" fmla="*/ 3296242 w 7467600"/>
              <a:gd name="connsiteY810" fmla="*/ 807991 h 6858000"/>
              <a:gd name="connsiteX811" fmla="*/ 3174674 w 7467600"/>
              <a:gd name="connsiteY811" fmla="*/ 919759 h 6858000"/>
              <a:gd name="connsiteX812" fmla="*/ 3042978 w 7467600"/>
              <a:gd name="connsiteY812" fmla="*/ 1054894 h 6858000"/>
              <a:gd name="connsiteX813" fmla="*/ 2968914 w 7467600"/>
              <a:gd name="connsiteY813" fmla="*/ 1133756 h 6858000"/>
              <a:gd name="connsiteX814" fmla="*/ 3103823 w 7467600"/>
              <a:gd name="connsiteY814" fmla="*/ 1026814 h 6858000"/>
              <a:gd name="connsiteX815" fmla="*/ 3607114 w 7467600"/>
              <a:gd name="connsiteY815" fmla="*/ 467441 h 6858000"/>
              <a:gd name="connsiteX816" fmla="*/ 3744487 w 7467600"/>
              <a:gd name="connsiteY816" fmla="*/ 383136 h 6858000"/>
              <a:gd name="connsiteX817" fmla="*/ 3970213 w 7467600"/>
              <a:gd name="connsiteY817" fmla="*/ 995559 h 6858000"/>
              <a:gd name="connsiteX818" fmla="*/ 3744487 w 7467600"/>
              <a:gd name="connsiteY818" fmla="*/ 383136 h 6858000"/>
              <a:gd name="connsiteX819" fmla="*/ 3624562 w 7467600"/>
              <a:gd name="connsiteY819" fmla="*/ 367041 h 6858000"/>
              <a:gd name="connsiteX820" fmla="*/ 3489712 w 7467600"/>
              <a:gd name="connsiteY820" fmla="*/ 485386 h 6858000"/>
              <a:gd name="connsiteX821" fmla="*/ 3182994 w 7467600"/>
              <a:gd name="connsiteY821" fmla="*/ 828265 h 6858000"/>
              <a:gd name="connsiteX822" fmla="*/ 2892114 w 7467600"/>
              <a:gd name="connsiteY822" fmla="*/ 1172635 h 6858000"/>
              <a:gd name="connsiteX823" fmla="*/ 3021459 w 7467600"/>
              <a:gd name="connsiteY823" fmla="*/ 1035385 h 6858000"/>
              <a:gd name="connsiteX824" fmla="*/ 3153873 w 7467600"/>
              <a:gd name="connsiteY824" fmla="*/ 898971 h 6858000"/>
              <a:gd name="connsiteX825" fmla="*/ 3276511 w 7467600"/>
              <a:gd name="connsiteY825" fmla="*/ 786423 h 6858000"/>
              <a:gd name="connsiteX826" fmla="*/ 3584154 w 7467600"/>
              <a:gd name="connsiteY826" fmla="*/ 448218 h 6858000"/>
              <a:gd name="connsiteX827" fmla="*/ 3624562 w 7467600"/>
              <a:gd name="connsiteY827" fmla="*/ 367041 h 6858000"/>
              <a:gd name="connsiteX828" fmla="*/ 3766672 w 7467600"/>
              <a:gd name="connsiteY828" fmla="*/ 359429 h 6858000"/>
              <a:gd name="connsiteX829" fmla="*/ 3996338 w 7467600"/>
              <a:gd name="connsiteY829" fmla="*/ 968237 h 6858000"/>
              <a:gd name="connsiteX830" fmla="*/ 3766672 w 7467600"/>
              <a:gd name="connsiteY830" fmla="*/ 359429 h 6858000"/>
              <a:gd name="connsiteX831" fmla="*/ 5805386 w 7467600"/>
              <a:gd name="connsiteY831" fmla="*/ 239240 h 6858000"/>
              <a:gd name="connsiteX832" fmla="*/ 5736947 w 7467600"/>
              <a:gd name="connsiteY832" fmla="*/ 261367 h 6858000"/>
              <a:gd name="connsiteX833" fmla="*/ 5427012 w 7467600"/>
              <a:gd name="connsiteY833" fmla="*/ 311272 h 6858000"/>
              <a:gd name="connsiteX834" fmla="*/ 5147818 w 7467600"/>
              <a:gd name="connsiteY834" fmla="*/ 322112 h 6858000"/>
              <a:gd name="connsiteX835" fmla="*/ 5060854 w 7467600"/>
              <a:gd name="connsiteY835" fmla="*/ 311882 h 6858000"/>
              <a:gd name="connsiteX836" fmla="*/ 4945989 w 7467600"/>
              <a:gd name="connsiteY836" fmla="*/ 300516 h 6858000"/>
              <a:gd name="connsiteX837" fmla="*/ 5410479 w 7467600"/>
              <a:gd name="connsiteY837" fmla="*/ 348434 h 6858000"/>
              <a:gd name="connsiteX838" fmla="*/ 5805386 w 7467600"/>
              <a:gd name="connsiteY838" fmla="*/ 239240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882765 w 7467600"/>
              <a:gd name="connsiteY918" fmla="*/ 0 h 6858000"/>
              <a:gd name="connsiteX919" fmla="*/ 3721337 w 7467600"/>
              <a:gd name="connsiteY919" fmla="*/ 0 h 6858000"/>
              <a:gd name="connsiteX920" fmla="*/ 3797544 w 7467600"/>
              <a:gd name="connsiteY920" fmla="*/ 0 h 6858000"/>
              <a:gd name="connsiteX921" fmla="*/ 3775734 w 7467600"/>
              <a:gd name="connsiteY921" fmla="*/ 95131 h 6858000"/>
              <a:gd name="connsiteX922" fmla="*/ 3724807 w 7467600"/>
              <a:gd name="connsiteY922" fmla="*/ 272257 h 6858000"/>
              <a:gd name="connsiteX923" fmla="*/ 3726844 w 7467600"/>
              <a:gd name="connsiteY923" fmla="*/ 282988 h 6858000"/>
              <a:gd name="connsiteX924" fmla="*/ 3742664 w 7467600"/>
              <a:gd name="connsiteY924" fmla="*/ 279918 h 6858000"/>
              <a:gd name="connsiteX925" fmla="*/ 4103910 w 7467600"/>
              <a:gd name="connsiteY925" fmla="*/ 1161917 h 6858000"/>
              <a:gd name="connsiteX926" fmla="*/ 4020269 w 7467600"/>
              <a:gd name="connsiteY926" fmla="*/ 1200406 h 6858000"/>
              <a:gd name="connsiteX927" fmla="*/ 3674882 w 7467600"/>
              <a:gd name="connsiteY927" fmla="*/ 488524 h 6858000"/>
              <a:gd name="connsiteX928" fmla="*/ 3132682 w 7467600"/>
              <a:gd name="connsiteY928" fmla="*/ 1072284 h 6858000"/>
              <a:gd name="connsiteX929" fmla="*/ 2716346 w 7467600"/>
              <a:gd name="connsiteY929" fmla="*/ 1276376 h 6858000"/>
              <a:gd name="connsiteX930" fmla="*/ 2716772 w 7467600"/>
              <a:gd name="connsiteY930" fmla="*/ 1255462 h 6858000"/>
              <a:gd name="connsiteX931" fmla="*/ 3471096 w 7467600"/>
              <a:gd name="connsiteY931" fmla="*/ 437072 h 6858000"/>
              <a:gd name="connsiteX932" fmla="*/ 3639057 w 7467600"/>
              <a:gd name="connsiteY932" fmla="*/ 286334 h 6858000"/>
              <a:gd name="connsiteX933" fmla="*/ 3640309 w 7467600"/>
              <a:gd name="connsiteY933" fmla="*/ 284664 h 6858000"/>
              <a:gd name="connsiteX934" fmla="*/ 3646022 w 7467600"/>
              <a:gd name="connsiteY934" fmla="*/ 276711 h 6858000"/>
              <a:gd name="connsiteX935" fmla="*/ 3707943 w 7467600"/>
              <a:gd name="connsiteY935" fmla="*/ 65958 h 6858000"/>
              <a:gd name="connsiteX936" fmla="*/ 3721337 w 7467600"/>
              <a:gd name="connsiteY936" fmla="*/ 0 h 6858000"/>
              <a:gd name="connsiteX937" fmla="*/ 2867960 w 7467600"/>
              <a:gd name="connsiteY937" fmla="*/ 0 h 6858000"/>
              <a:gd name="connsiteX938" fmla="*/ 2926351 w 7467600"/>
              <a:gd name="connsiteY938" fmla="*/ 0 h 6858000"/>
              <a:gd name="connsiteX939" fmla="*/ 2902823 w 7467600"/>
              <a:gd name="connsiteY939" fmla="*/ 262929 h 6858000"/>
              <a:gd name="connsiteX940" fmla="*/ 2940663 w 7467600"/>
              <a:gd name="connsiteY940" fmla="*/ 140884 h 6858000"/>
              <a:gd name="connsiteX941" fmla="*/ 2947039 w 7467600"/>
              <a:gd name="connsiteY941" fmla="*/ 122524 h 6858000"/>
              <a:gd name="connsiteX942" fmla="*/ 2984316 w 7467600"/>
              <a:gd name="connsiteY942" fmla="*/ 0 h 6858000"/>
              <a:gd name="connsiteX943" fmla="*/ 3016114 w 7467600"/>
              <a:gd name="connsiteY943" fmla="*/ 0 h 6858000"/>
              <a:gd name="connsiteX944" fmla="*/ 2979949 w 7467600"/>
              <a:gd name="connsiteY944" fmla="*/ 119274 h 6858000"/>
              <a:gd name="connsiteX945" fmla="*/ 3023879 w 7467600"/>
              <a:gd name="connsiteY945" fmla="*/ 0 h 6858000"/>
              <a:gd name="connsiteX946" fmla="*/ 3105400 w 7467600"/>
              <a:gd name="connsiteY946" fmla="*/ 0 h 6858000"/>
              <a:gd name="connsiteX947" fmla="*/ 3094669 w 7467600"/>
              <a:gd name="connsiteY947" fmla="*/ 30308 h 6858000"/>
              <a:gd name="connsiteX948" fmla="*/ 2901945 w 7467600"/>
              <a:gd name="connsiteY948" fmla="*/ 466538 h 6858000"/>
              <a:gd name="connsiteX949" fmla="*/ 2815209 w 7467600"/>
              <a:gd name="connsiteY949" fmla="*/ 497361 h 6858000"/>
              <a:gd name="connsiteX950" fmla="*/ 2844845 w 7467600"/>
              <a:gd name="connsiteY950" fmla="*/ 127638 h 6858000"/>
              <a:gd name="connsiteX951" fmla="*/ 2867960 w 7467600"/>
              <a:gd name="connsiteY951" fmla="*/ 0 h 6858000"/>
              <a:gd name="connsiteX952" fmla="*/ 1057230 w 7467600"/>
              <a:gd name="connsiteY952" fmla="*/ 0 h 6858000"/>
              <a:gd name="connsiteX953" fmla="*/ 1111003 w 7467600"/>
              <a:gd name="connsiteY953" fmla="*/ 0 h 6858000"/>
              <a:gd name="connsiteX954" fmla="*/ 1125553 w 7467600"/>
              <a:gd name="connsiteY954" fmla="*/ 52588 h 6858000"/>
              <a:gd name="connsiteX955" fmla="*/ 1304276 w 7467600"/>
              <a:gd name="connsiteY955" fmla="*/ 476275 h 6858000"/>
              <a:gd name="connsiteX956" fmla="*/ 1492066 w 7467600"/>
              <a:gd name="connsiteY956" fmla="*/ 886333 h 6858000"/>
              <a:gd name="connsiteX957" fmla="*/ 1423698 w 7467600"/>
              <a:gd name="connsiteY957" fmla="*/ 710817 h 6858000"/>
              <a:gd name="connsiteX958" fmla="*/ 1357609 w 7467600"/>
              <a:gd name="connsiteY958" fmla="*/ 532892 h 6858000"/>
              <a:gd name="connsiteX959" fmla="*/ 1309550 w 7467600"/>
              <a:gd name="connsiteY959" fmla="*/ 374031 h 6858000"/>
              <a:gd name="connsiteX960" fmla="*/ 1193673 w 7467600"/>
              <a:gd name="connsiteY960" fmla="*/ 49533 h 6858000"/>
              <a:gd name="connsiteX961" fmla="*/ 1164391 w 7467600"/>
              <a:gd name="connsiteY961" fmla="*/ 0 h 6858000"/>
              <a:gd name="connsiteX962" fmla="*/ 1200666 w 7467600"/>
              <a:gd name="connsiteY962" fmla="*/ 0 h 6858000"/>
              <a:gd name="connsiteX963" fmla="*/ 1223408 w 7467600"/>
              <a:gd name="connsiteY963" fmla="*/ 38996 h 6858000"/>
              <a:gd name="connsiteX964" fmla="*/ 1339635 w 7467600"/>
              <a:gd name="connsiteY964" fmla="*/ 365517 h 6858000"/>
              <a:gd name="connsiteX965" fmla="*/ 1387469 w 7467600"/>
              <a:gd name="connsiteY965" fmla="*/ 523079 h 6858000"/>
              <a:gd name="connsiteX966" fmla="*/ 1452685 w 7467600"/>
              <a:gd name="connsiteY966" fmla="*/ 699806 h 6858000"/>
              <a:gd name="connsiteX967" fmla="*/ 1492092 w 7467600"/>
              <a:gd name="connsiteY967" fmla="*/ 800424 h 6858000"/>
              <a:gd name="connsiteX968" fmla="*/ 1455302 w 7467600"/>
              <a:gd name="connsiteY968" fmla="*/ 632913 h 6858000"/>
              <a:gd name="connsiteX969" fmla="*/ 1222336 w 7467600"/>
              <a:gd name="connsiteY969" fmla="*/ 9480 h 6858000"/>
              <a:gd name="connsiteX970" fmla="*/ 1214634 w 7467600"/>
              <a:gd name="connsiteY970" fmla="*/ 0 h 6858000"/>
              <a:gd name="connsiteX971" fmla="*/ 1289827 w 7467600"/>
              <a:gd name="connsiteY971" fmla="*/ 0 h 6858000"/>
              <a:gd name="connsiteX972" fmla="*/ 1321076 w 7467600"/>
              <a:gd name="connsiteY972" fmla="*/ 59722 h 6858000"/>
              <a:gd name="connsiteX973" fmla="*/ 1512579 w 7467600"/>
              <a:gd name="connsiteY973" fmla="*/ 626441 h 6858000"/>
              <a:gd name="connsiteX974" fmla="*/ 1506076 w 7467600"/>
              <a:gd name="connsiteY974" fmla="*/ 1089289 h 6858000"/>
              <a:gd name="connsiteX975" fmla="*/ 1486346 w 7467600"/>
              <a:gd name="connsiteY975" fmla="*/ 1079919 h 6858000"/>
              <a:gd name="connsiteX976" fmla="*/ 1070511 w 7467600"/>
              <a:gd name="connsiteY976" fmla="*/ 48609 h 6858000"/>
              <a:gd name="connsiteX977" fmla="*/ 1057230 w 7467600"/>
              <a:gd name="connsiteY977" fmla="*/ 0 h 6858000"/>
              <a:gd name="connsiteX978" fmla="*/ 43151 w 7467600"/>
              <a:gd name="connsiteY978" fmla="*/ 0 h 6858000"/>
              <a:gd name="connsiteX979" fmla="*/ 95283 w 7467600"/>
              <a:gd name="connsiteY979" fmla="*/ 0 h 6858000"/>
              <a:gd name="connsiteX980" fmla="*/ 300708 w 7467600"/>
              <a:gd name="connsiteY980" fmla="*/ 154571 h 6858000"/>
              <a:gd name="connsiteX981" fmla="*/ 530414 w 7467600"/>
              <a:gd name="connsiteY981" fmla="*/ 354673 h 6858000"/>
              <a:gd name="connsiteX982" fmla="*/ 333785 w 7467600"/>
              <a:gd name="connsiteY982" fmla="*/ 161564 h 6858000"/>
              <a:gd name="connsiteX983" fmla="*/ 147005 w 7467600"/>
              <a:gd name="connsiteY983" fmla="*/ 0 h 6858000"/>
              <a:gd name="connsiteX984" fmla="*/ 272509 w 7467600"/>
              <a:gd name="connsiteY984" fmla="*/ 0 h 6858000"/>
              <a:gd name="connsiteX985" fmla="*/ 326276 w 7467600"/>
              <a:gd name="connsiteY985" fmla="*/ 45847 h 6858000"/>
              <a:gd name="connsiteX986" fmla="*/ 823759 w 7467600"/>
              <a:gd name="connsiteY986" fmla="*/ 574145 h 6858000"/>
              <a:gd name="connsiteX987" fmla="*/ 811254 w 7467600"/>
              <a:gd name="connsiteY987" fmla="*/ 665546 h 6858000"/>
              <a:gd name="connsiteX988" fmla="*/ 154042 w 7467600"/>
              <a:gd name="connsiteY988" fmla="*/ 261522 h 6858000"/>
              <a:gd name="connsiteX989" fmla="*/ 13550 w 7467600"/>
              <a:gd name="connsiteY989" fmla="*/ 158423 h 6858000"/>
              <a:gd name="connsiteX990" fmla="*/ 0 w 7467600"/>
              <a:gd name="connsiteY990" fmla="*/ 146618 h 6858000"/>
              <a:gd name="connsiteX991" fmla="*/ 0 w 7467600"/>
              <a:gd name="connsiteY991" fmla="*/ 59161 h 6858000"/>
              <a:gd name="connsiteX992" fmla="*/ 45427 w 7467600"/>
              <a:gd name="connsiteY992" fmla="*/ 101078 h 6858000"/>
              <a:gd name="connsiteX993" fmla="*/ 630103 w 7467600"/>
              <a:gd name="connsiteY993" fmla="*/ 485885 h 6858000"/>
              <a:gd name="connsiteX994" fmla="*/ 532040 w 7467600"/>
              <a:gd name="connsiteY994" fmla="*/ 399359 h 6858000"/>
              <a:gd name="connsiteX995" fmla="*/ 517618 w 7467600"/>
              <a:gd name="connsiteY995" fmla="*/ 385726 h 6858000"/>
              <a:gd name="connsiteX996" fmla="*/ 285074 w 7467600"/>
              <a:gd name="connsiteY996" fmla="*/ 182755 h 6858000"/>
              <a:gd name="connsiteX997" fmla="*/ 43151 w 7467600"/>
              <a:gd name="connsiteY99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53035 w 7467600"/>
              <a:gd name="connsiteY127" fmla="*/ 519731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1903353 w 7467600"/>
              <a:gd name="connsiteY141" fmla="*/ 5044827 h 6858000"/>
              <a:gd name="connsiteX142" fmla="*/ 1936931 w 7467600"/>
              <a:gd name="connsiteY142" fmla="*/ 5093954 h 6858000"/>
              <a:gd name="connsiteX143" fmla="*/ 2195868 w 7467600"/>
              <a:gd name="connsiteY143" fmla="*/ 5396574 h 6858000"/>
              <a:gd name="connsiteX144" fmla="*/ 2088852 w 7467600"/>
              <a:gd name="connsiteY144" fmla="*/ 5166123 h 6858000"/>
              <a:gd name="connsiteX145" fmla="*/ 1958241 w 7467600"/>
              <a:gd name="connsiteY145" fmla="*/ 5067955 h 6858000"/>
              <a:gd name="connsiteX146" fmla="*/ 1903353 w 7467600"/>
              <a:gd name="connsiteY146" fmla="*/ 5044827 h 6858000"/>
              <a:gd name="connsiteX147" fmla="*/ 1979378 w 7467600"/>
              <a:gd name="connsiteY147" fmla="*/ 4769504 h 6858000"/>
              <a:gd name="connsiteX148" fmla="*/ 2882120 w 7467600"/>
              <a:gd name="connsiteY148" fmla="*/ 5064547 h 6858000"/>
              <a:gd name="connsiteX149" fmla="*/ 2793103 w 7467600"/>
              <a:gd name="connsiteY149" fmla="*/ 5039699 h 6858000"/>
              <a:gd name="connsiteX150" fmla="*/ 2770041 w 7467600"/>
              <a:gd name="connsiteY150" fmla="*/ 5033634 h 6858000"/>
              <a:gd name="connsiteX151" fmla="*/ 1979378 w 7467600"/>
              <a:gd name="connsiteY151" fmla="*/ 4769504 h 6858000"/>
              <a:gd name="connsiteX152" fmla="*/ 1927410 w 7467600"/>
              <a:gd name="connsiteY152" fmla="*/ 4716164 h 6858000"/>
              <a:gd name="connsiteX153" fmla="*/ 1959587 w 7467600"/>
              <a:gd name="connsiteY153" fmla="*/ 4728849 h 6858000"/>
              <a:gd name="connsiteX154" fmla="*/ 2777707 w 7467600"/>
              <a:gd name="connsiteY154" fmla="*/ 5003991 h 6858000"/>
              <a:gd name="connsiteX155" fmla="*/ 2800768 w 7467600"/>
              <a:gd name="connsiteY155" fmla="*/ 5010056 h 6858000"/>
              <a:gd name="connsiteX156" fmla="*/ 2879408 w 7467600"/>
              <a:gd name="connsiteY156" fmla="*/ 5031590 h 6858000"/>
              <a:gd name="connsiteX157" fmla="*/ 2862295 w 7467600"/>
              <a:gd name="connsiteY157" fmla="*/ 5022958 h 6858000"/>
              <a:gd name="connsiteX158" fmla="*/ 2813343 w 7467600"/>
              <a:gd name="connsiteY158" fmla="*/ 4998369 h 6858000"/>
              <a:gd name="connsiteX159" fmla="*/ 2646245 w 7467600"/>
              <a:gd name="connsiteY159" fmla="*/ 4930999 h 6858000"/>
              <a:gd name="connsiteX160" fmla="*/ 1999243 w 7467600"/>
              <a:gd name="connsiteY160" fmla="*/ 4730524 h 6858000"/>
              <a:gd name="connsiteX161" fmla="*/ 1979527 w 7467600"/>
              <a:gd name="connsiteY161" fmla="*/ 4726651 h 6858000"/>
              <a:gd name="connsiteX162" fmla="*/ 1927410 w 7467600"/>
              <a:gd name="connsiteY162" fmla="*/ 4716164 h 6858000"/>
              <a:gd name="connsiteX163" fmla="*/ 1997014 w 7467600"/>
              <a:gd name="connsiteY163" fmla="*/ 4698007 h 6858000"/>
              <a:gd name="connsiteX164" fmla="*/ 2005458 w 7467600"/>
              <a:gd name="connsiteY164" fmla="*/ 4699540 h 6858000"/>
              <a:gd name="connsiteX165" fmla="*/ 2657186 w 7467600"/>
              <a:gd name="connsiteY165" fmla="*/ 4901687 h 6858000"/>
              <a:gd name="connsiteX166" fmla="*/ 2826662 w 7467600"/>
              <a:gd name="connsiteY166" fmla="*/ 4970362 h 6858000"/>
              <a:gd name="connsiteX167" fmla="*/ 2876100 w 7467600"/>
              <a:gd name="connsiteY167" fmla="*/ 4995397 h 6858000"/>
              <a:gd name="connsiteX168" fmla="*/ 3042600 w 7467600"/>
              <a:gd name="connsiteY168" fmla="*/ 5059532 h 6858000"/>
              <a:gd name="connsiteX169" fmla="*/ 1997014 w 7467600"/>
              <a:gd name="connsiteY169" fmla="*/ 4698007 h 6858000"/>
              <a:gd name="connsiteX170" fmla="*/ 2305292 w 7467600"/>
              <a:gd name="connsiteY170" fmla="*/ 4219492 h 6858000"/>
              <a:gd name="connsiteX171" fmla="*/ 3360922 w 7467600"/>
              <a:gd name="connsiteY171" fmla="*/ 4529373 h 6858000"/>
              <a:gd name="connsiteX172" fmla="*/ 3492420 w 7467600"/>
              <a:gd name="connsiteY172" fmla="*/ 4510145 h 6858000"/>
              <a:gd name="connsiteX173" fmla="*/ 3364086 w 7467600"/>
              <a:gd name="connsiteY173" fmla="*/ 4480340 h 6858000"/>
              <a:gd name="connsiteX174" fmla="*/ 3225818 w 7467600"/>
              <a:gd name="connsiteY174" fmla="*/ 4411822 h 6858000"/>
              <a:gd name="connsiteX175" fmla="*/ 3129696 w 7467600"/>
              <a:gd name="connsiteY175" fmla="*/ 4360704 h 6858000"/>
              <a:gd name="connsiteX176" fmla="*/ 2814545 w 7467600"/>
              <a:gd name="connsiteY176" fmla="*/ 4282955 h 6858000"/>
              <a:gd name="connsiteX177" fmla="*/ 2305292 w 7467600"/>
              <a:gd name="connsiteY177" fmla="*/ 4219492 h 6858000"/>
              <a:gd name="connsiteX178" fmla="*/ 2626982 w 7467600"/>
              <a:gd name="connsiteY178" fmla="*/ 4206450 h 6858000"/>
              <a:gd name="connsiteX179" fmla="*/ 2490617 w 7467600"/>
              <a:gd name="connsiteY179" fmla="*/ 4206951 h 6858000"/>
              <a:gd name="connsiteX180" fmla="*/ 2819869 w 7467600"/>
              <a:gd name="connsiteY180" fmla="*/ 4252936 h 6858000"/>
              <a:gd name="connsiteX181" fmla="*/ 3143018 w 7467600"/>
              <a:gd name="connsiteY181" fmla="*/ 4332698 h 6858000"/>
              <a:gd name="connsiteX182" fmla="*/ 3241520 w 7467600"/>
              <a:gd name="connsiteY182" fmla="*/ 4385112 h 6858000"/>
              <a:gd name="connsiteX183" fmla="*/ 3374575 w 7467600"/>
              <a:gd name="connsiteY183" fmla="*/ 4451517 h 6858000"/>
              <a:gd name="connsiteX184" fmla="*/ 3505221 w 7467600"/>
              <a:gd name="connsiteY184" fmla="*/ 4480757 h 6858000"/>
              <a:gd name="connsiteX185" fmla="*/ 2626982 w 7467600"/>
              <a:gd name="connsiteY185" fmla="*/ 4206450 h 6858000"/>
              <a:gd name="connsiteX186" fmla="*/ 1310106 w 7467600"/>
              <a:gd name="connsiteY186" fmla="*/ 3943217 h 6858000"/>
              <a:gd name="connsiteX187" fmla="*/ 854994 w 7467600"/>
              <a:gd name="connsiteY187" fmla="*/ 4399136 h 6858000"/>
              <a:gd name="connsiteX188" fmla="*/ 742462 w 7467600"/>
              <a:gd name="connsiteY188" fmla="*/ 4594648 h 6858000"/>
              <a:gd name="connsiteX189" fmla="*/ 820602 w 7467600"/>
              <a:gd name="connsiteY189" fmla="*/ 4485915 h 6858000"/>
              <a:gd name="connsiteX190" fmla="*/ 878295 w 7467600"/>
              <a:gd name="connsiteY190" fmla="*/ 4403594 h 6858000"/>
              <a:gd name="connsiteX191" fmla="*/ 1240607 w 7467600"/>
              <a:gd name="connsiteY191" fmla="*/ 4010401 h 6858000"/>
              <a:gd name="connsiteX192" fmla="*/ 1310106 w 7467600"/>
              <a:gd name="connsiteY192" fmla="*/ 3943217 h 6858000"/>
              <a:gd name="connsiteX193" fmla="*/ 1423113 w 7467600"/>
              <a:gd name="connsiteY193" fmla="*/ 3874565 h 6858000"/>
              <a:gd name="connsiteX194" fmla="*/ 1260565 w 7467600"/>
              <a:gd name="connsiteY194" fmla="*/ 4031982 h 6858000"/>
              <a:gd name="connsiteX195" fmla="*/ 901900 w 7467600"/>
              <a:gd name="connsiteY195" fmla="*/ 4421236 h 6858000"/>
              <a:gd name="connsiteX196" fmla="*/ 845044 w 7467600"/>
              <a:gd name="connsiteY196" fmla="*/ 4502436 h 6858000"/>
              <a:gd name="connsiteX197" fmla="*/ 685926 w 7467600"/>
              <a:gd name="connsiteY197" fmla="*/ 4703069 h 6858000"/>
              <a:gd name="connsiteX198" fmla="*/ 684248 w 7467600"/>
              <a:gd name="connsiteY198" fmla="*/ 4706721 h 6858000"/>
              <a:gd name="connsiteX199" fmla="*/ 1423113 w 7467600"/>
              <a:gd name="connsiteY199" fmla="*/ 3874565 h 6858000"/>
              <a:gd name="connsiteX200" fmla="*/ 3316479 w 7467600"/>
              <a:gd name="connsiteY200" fmla="*/ 3872136 h 6858000"/>
              <a:gd name="connsiteX201" fmla="*/ 3546806 w 7467600"/>
              <a:gd name="connsiteY201" fmla="*/ 4356139 h 6858000"/>
              <a:gd name="connsiteX202" fmla="*/ 3364433 w 7467600"/>
              <a:gd name="connsiteY202" fmla="*/ 3953121 h 6858000"/>
              <a:gd name="connsiteX203" fmla="*/ 3316479 w 7467600"/>
              <a:gd name="connsiteY203" fmla="*/ 3872136 h 6858000"/>
              <a:gd name="connsiteX204" fmla="*/ 3291335 w 7467600"/>
              <a:gd name="connsiteY204" fmla="*/ 3767420 h 6858000"/>
              <a:gd name="connsiteX205" fmla="*/ 3390805 w 7467600"/>
              <a:gd name="connsiteY205" fmla="*/ 3937163 h 6858000"/>
              <a:gd name="connsiteX206" fmla="*/ 3579062 w 7467600"/>
              <a:gd name="connsiteY206" fmla="*/ 4359040 h 6858000"/>
              <a:gd name="connsiteX207" fmla="*/ 3467355 w 7467600"/>
              <a:gd name="connsiteY207" fmla="*/ 3988130 h 6858000"/>
              <a:gd name="connsiteX208" fmla="*/ 3310753 w 7467600"/>
              <a:gd name="connsiteY208" fmla="*/ 3787140 h 6858000"/>
              <a:gd name="connsiteX209" fmla="*/ 3291335 w 7467600"/>
              <a:gd name="connsiteY209" fmla="*/ 3767420 h 6858000"/>
              <a:gd name="connsiteX210" fmla="*/ 1635889 w 7467600"/>
              <a:gd name="connsiteY210" fmla="*/ 3709494 h 6858000"/>
              <a:gd name="connsiteX211" fmla="*/ 1634800 w 7467600"/>
              <a:gd name="connsiteY211" fmla="*/ 3731111 h 6858000"/>
              <a:gd name="connsiteX212" fmla="*/ 1635889 w 7467600"/>
              <a:gd name="connsiteY212" fmla="*/ 3709494 h 6858000"/>
              <a:gd name="connsiteX213" fmla="*/ 1510397 w 7467600"/>
              <a:gd name="connsiteY213" fmla="*/ 3684705 h 6858000"/>
              <a:gd name="connsiteX214" fmla="*/ 1146550 w 7467600"/>
              <a:gd name="connsiteY214" fmla="*/ 3802012 h 6858000"/>
              <a:gd name="connsiteX215" fmla="*/ 698834 w 7467600"/>
              <a:gd name="connsiteY215" fmla="*/ 3952272 h 6858000"/>
              <a:gd name="connsiteX216" fmla="*/ 34256 w 7467600"/>
              <a:gd name="connsiteY216" fmla="*/ 4347603 h 6858000"/>
              <a:gd name="connsiteX217" fmla="*/ 527241 w 7467600"/>
              <a:gd name="connsiteY217" fmla="*/ 4065078 h 6858000"/>
              <a:gd name="connsiteX218" fmla="*/ 1510397 w 7467600"/>
              <a:gd name="connsiteY218" fmla="*/ 3684705 h 6858000"/>
              <a:gd name="connsiteX219" fmla="*/ 1313114 w 7467600"/>
              <a:gd name="connsiteY219" fmla="*/ 3655216 h 6858000"/>
              <a:gd name="connsiteX220" fmla="*/ 1109304 w 7467600"/>
              <a:gd name="connsiteY220" fmla="*/ 3669030 h 6858000"/>
              <a:gd name="connsiteX221" fmla="*/ 8129 w 7467600"/>
              <a:gd name="connsiteY221" fmla="*/ 4330519 h 6858000"/>
              <a:gd name="connsiteX222" fmla="*/ 687572 w 7467600"/>
              <a:gd name="connsiteY222" fmla="*/ 3925629 h 6858000"/>
              <a:gd name="connsiteX223" fmla="*/ 1138365 w 7467600"/>
              <a:gd name="connsiteY223" fmla="*/ 3774515 h 6858000"/>
              <a:gd name="connsiteX224" fmla="*/ 1505579 w 7467600"/>
              <a:gd name="connsiteY224" fmla="*/ 3655526 h 6858000"/>
              <a:gd name="connsiteX225" fmla="*/ 1313114 w 7467600"/>
              <a:gd name="connsiteY225" fmla="*/ 3655216 h 6858000"/>
              <a:gd name="connsiteX226" fmla="*/ 3655073 w 7467600"/>
              <a:gd name="connsiteY226" fmla="*/ 3650884 h 6858000"/>
              <a:gd name="connsiteX227" fmla="*/ 3989938 w 7467600"/>
              <a:gd name="connsiteY227" fmla="*/ 3991685 h 6858000"/>
              <a:gd name="connsiteX228" fmla="*/ 4393907 w 7467600"/>
              <a:gd name="connsiteY228" fmla="*/ 4261258 h 6858000"/>
              <a:gd name="connsiteX229" fmla="*/ 4648051 w 7467600"/>
              <a:gd name="connsiteY229" fmla="*/ 4374051 h 6858000"/>
              <a:gd name="connsiteX230" fmla="*/ 4383389 w 7467600"/>
              <a:gd name="connsiteY230" fmla="*/ 4184369 h 6858000"/>
              <a:gd name="connsiteX231" fmla="*/ 4165508 w 7467600"/>
              <a:gd name="connsiteY231" fmla="*/ 4035196 h 6858000"/>
              <a:gd name="connsiteX232" fmla="*/ 4068162 w 7467600"/>
              <a:gd name="connsiteY232" fmla="*/ 3953394 h 6858000"/>
              <a:gd name="connsiteX233" fmla="*/ 3981416 w 7467600"/>
              <a:gd name="connsiteY233" fmla="*/ 3880482 h 6858000"/>
              <a:gd name="connsiteX234" fmla="*/ 3800147 w 7467600"/>
              <a:gd name="connsiteY234" fmla="*/ 3749872 h 6858000"/>
              <a:gd name="connsiteX235" fmla="*/ 3655073 w 7467600"/>
              <a:gd name="connsiteY235" fmla="*/ 3650884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5425834 w 7467600"/>
              <a:gd name="connsiteY266" fmla="*/ 3162785 h 6858000"/>
              <a:gd name="connsiteX267" fmla="*/ 1318687 w 7467600"/>
              <a:gd name="connsiteY267" fmla="*/ 3113840 h 6858000"/>
              <a:gd name="connsiteX268" fmla="*/ 1066793 w 7467600"/>
              <a:gd name="connsiteY268" fmla="*/ 3212171 h 6858000"/>
              <a:gd name="connsiteX269" fmla="*/ 993319 w 7467600"/>
              <a:gd name="connsiteY269" fmla="*/ 3247648 h 6858000"/>
              <a:gd name="connsiteX270" fmla="*/ 853081 w 7467600"/>
              <a:gd name="connsiteY270" fmla="*/ 3312410 h 6858000"/>
              <a:gd name="connsiteX271" fmla="*/ 805957 w 7467600"/>
              <a:gd name="connsiteY271" fmla="*/ 3330443 h 6858000"/>
              <a:gd name="connsiteX272" fmla="*/ 1318687 w 7467600"/>
              <a:gd name="connsiteY272" fmla="*/ 3113840 h 6858000"/>
              <a:gd name="connsiteX273" fmla="*/ 5453702 w 7467600"/>
              <a:gd name="connsiteY273" fmla="*/ 3090882 h 6858000"/>
              <a:gd name="connsiteX274" fmla="*/ 5480135 w 7467600"/>
              <a:gd name="connsiteY274" fmla="*/ 3565802 h 6858000"/>
              <a:gd name="connsiteX275" fmla="*/ 5499023 w 7467600"/>
              <a:gd name="connsiteY275" fmla="*/ 4166310 h 6858000"/>
              <a:gd name="connsiteX276" fmla="*/ 5547022 w 7467600"/>
              <a:gd name="connsiteY276" fmla="*/ 3607838 h 6858000"/>
              <a:gd name="connsiteX277" fmla="*/ 5515964 w 7467600"/>
              <a:gd name="connsiteY277" fmla="*/ 3378541 h 6858000"/>
              <a:gd name="connsiteX278" fmla="*/ 5453702 w 7467600"/>
              <a:gd name="connsiteY278" fmla="*/ 3090882 h 6858000"/>
              <a:gd name="connsiteX279" fmla="*/ 1238695 w 7467600"/>
              <a:gd name="connsiteY279" fmla="*/ 3076820 h 6858000"/>
              <a:gd name="connsiteX280" fmla="*/ 716371 w 7467600"/>
              <a:gd name="connsiteY280" fmla="*/ 3293249 h 6858000"/>
              <a:gd name="connsiteX281" fmla="*/ 579522 w 7467600"/>
              <a:gd name="connsiteY281" fmla="*/ 3371759 h 6858000"/>
              <a:gd name="connsiteX282" fmla="*/ 600288 w 7467600"/>
              <a:gd name="connsiteY282" fmla="*/ 3365555 h 6858000"/>
              <a:gd name="connsiteX283" fmla="*/ 840692 w 7467600"/>
              <a:gd name="connsiteY283" fmla="*/ 3284921 h 6858000"/>
              <a:gd name="connsiteX284" fmla="*/ 979248 w 7467600"/>
              <a:gd name="connsiteY284" fmla="*/ 3221003 h 6858000"/>
              <a:gd name="connsiteX285" fmla="*/ 1053282 w 7467600"/>
              <a:gd name="connsiteY285" fmla="*/ 3185247 h 6858000"/>
              <a:gd name="connsiteX286" fmla="*/ 1320603 w 7467600"/>
              <a:gd name="connsiteY286" fmla="*/ 3081281 h 6858000"/>
              <a:gd name="connsiteX287" fmla="*/ 1238695 w 7467600"/>
              <a:gd name="connsiteY287" fmla="*/ 3076820 h 6858000"/>
              <a:gd name="connsiteX288" fmla="*/ 5425627 w 7467600"/>
              <a:gd name="connsiteY288" fmla="*/ 2954192 h 6858000"/>
              <a:gd name="connsiteX289" fmla="*/ 5470770 w 7467600"/>
              <a:gd name="connsiteY289" fmla="*/ 3005435 h 6858000"/>
              <a:gd name="connsiteX290" fmla="*/ 5519779 w 7467600"/>
              <a:gd name="connsiteY290" fmla="*/ 4359223 h 6858000"/>
              <a:gd name="connsiteX291" fmla="*/ 5520293 w 7467600"/>
              <a:gd name="connsiteY291" fmla="*/ 4360602 h 6858000"/>
              <a:gd name="connsiteX292" fmla="*/ 5767221 w 7467600"/>
              <a:gd name="connsiteY292" fmla="*/ 4665564 h 6858000"/>
              <a:gd name="connsiteX293" fmla="*/ 6937169 w 7467600"/>
              <a:gd name="connsiteY293" fmla="*/ 4815941 h 6858000"/>
              <a:gd name="connsiteX294" fmla="*/ 6953922 w 7467600"/>
              <a:gd name="connsiteY294" fmla="*/ 4890068 h 6858000"/>
              <a:gd name="connsiteX295" fmla="*/ 6071359 w 7467600"/>
              <a:gd name="connsiteY295" fmla="*/ 4770770 h 6858000"/>
              <a:gd name="connsiteX296" fmla="*/ 6038839 w 7467600"/>
              <a:gd name="connsiteY296" fmla="*/ 4764474 h 6858000"/>
              <a:gd name="connsiteX297" fmla="*/ 6038706 w 7467600"/>
              <a:gd name="connsiteY297" fmla="*/ 4763847 h 6858000"/>
              <a:gd name="connsiteX298" fmla="*/ 6037784 w 7467600"/>
              <a:gd name="connsiteY298" fmla="*/ 4764270 h 6858000"/>
              <a:gd name="connsiteX299" fmla="*/ 6038839 w 7467600"/>
              <a:gd name="connsiteY299" fmla="*/ 4764474 h 6858000"/>
              <a:gd name="connsiteX300" fmla="*/ 6040338 w 7467600"/>
              <a:gd name="connsiteY300" fmla="*/ 4771418 h 6858000"/>
              <a:gd name="connsiteX301" fmla="*/ 6024488 w 7467600"/>
              <a:gd name="connsiteY301" fmla="*/ 4809903 h 6858000"/>
              <a:gd name="connsiteX302" fmla="*/ 5599771 w 7467600"/>
              <a:gd name="connsiteY302" fmla="*/ 5509652 h 6858000"/>
              <a:gd name="connsiteX303" fmla="*/ 5548843 w 7467600"/>
              <a:gd name="connsiteY303" fmla="*/ 5563845 h 6858000"/>
              <a:gd name="connsiteX304" fmla="*/ 5940952 w 7467600"/>
              <a:gd name="connsiteY304" fmla="*/ 6250028 h 6858000"/>
              <a:gd name="connsiteX305" fmla="*/ 6043441 w 7467600"/>
              <a:gd name="connsiteY305" fmla="*/ 6665847 h 6858000"/>
              <a:gd name="connsiteX306" fmla="*/ 6093432 w 7467600"/>
              <a:gd name="connsiteY306" fmla="*/ 6858000 h 6858000"/>
              <a:gd name="connsiteX307" fmla="*/ 6034344 w 7467600"/>
              <a:gd name="connsiteY307" fmla="*/ 6858000 h 6858000"/>
              <a:gd name="connsiteX308" fmla="*/ 6026679 w 7467600"/>
              <a:gd name="connsiteY308" fmla="*/ 6836959 h 6858000"/>
              <a:gd name="connsiteX309" fmla="*/ 5800441 w 7467600"/>
              <a:gd name="connsiteY309" fmla="*/ 6335286 h 6858000"/>
              <a:gd name="connsiteX310" fmla="*/ 5526562 w 7467600"/>
              <a:gd name="connsiteY310" fmla="*/ 5705388 h 6858000"/>
              <a:gd name="connsiteX311" fmla="*/ 5519640 w 7467600"/>
              <a:gd name="connsiteY311" fmla="*/ 5683774 h 6858000"/>
              <a:gd name="connsiteX312" fmla="*/ 5844559 w 7467600"/>
              <a:gd name="connsiteY312" fmla="*/ 6553349 h 6858000"/>
              <a:gd name="connsiteX313" fmla="*/ 5975994 w 7467600"/>
              <a:gd name="connsiteY313" fmla="*/ 6858000 h 6858000"/>
              <a:gd name="connsiteX314" fmla="*/ 5898547 w 7467600"/>
              <a:gd name="connsiteY314" fmla="*/ 6858000 h 6858000"/>
              <a:gd name="connsiteX315" fmla="*/ 5682041 w 7467600"/>
              <a:gd name="connsiteY315" fmla="*/ 6355860 h 6858000"/>
              <a:gd name="connsiteX316" fmla="*/ 5461758 w 7467600"/>
              <a:gd name="connsiteY316" fmla="*/ 5820220 h 6858000"/>
              <a:gd name="connsiteX317" fmla="*/ 5237282 w 7467600"/>
              <a:gd name="connsiteY317" fmla="*/ 6579086 h 6858000"/>
              <a:gd name="connsiteX318" fmla="*/ 5115009 w 7467600"/>
              <a:gd name="connsiteY318" fmla="*/ 6858000 h 6858000"/>
              <a:gd name="connsiteX319" fmla="*/ 5028074 w 7467600"/>
              <a:gd name="connsiteY319" fmla="*/ 6858000 h 6858000"/>
              <a:gd name="connsiteX320" fmla="*/ 5079508 w 7467600"/>
              <a:gd name="connsiteY320" fmla="*/ 6749074 h 6858000"/>
              <a:gd name="connsiteX321" fmla="*/ 5371846 w 7467600"/>
              <a:gd name="connsiteY321" fmla="*/ 5924413 h 6858000"/>
              <a:gd name="connsiteX322" fmla="*/ 5270512 w 7467600"/>
              <a:gd name="connsiteY322" fmla="*/ 6138975 h 6858000"/>
              <a:gd name="connsiteX323" fmla="*/ 5062409 w 7467600"/>
              <a:gd name="connsiteY323" fmla="*/ 6653544 h 6858000"/>
              <a:gd name="connsiteX324" fmla="*/ 5036628 w 7467600"/>
              <a:gd name="connsiteY324" fmla="*/ 6754247 h 6858000"/>
              <a:gd name="connsiteX325" fmla="*/ 5009112 w 7467600"/>
              <a:gd name="connsiteY325" fmla="*/ 6858000 h 6858000"/>
              <a:gd name="connsiteX326" fmla="*/ 4976679 w 7467600"/>
              <a:gd name="connsiteY326" fmla="*/ 6858000 h 6858000"/>
              <a:gd name="connsiteX327" fmla="*/ 5006537 w 7467600"/>
              <a:gd name="connsiteY327" fmla="*/ 6747068 h 6858000"/>
              <a:gd name="connsiteX328" fmla="*/ 5032723 w 7467600"/>
              <a:gd name="connsiteY328" fmla="*/ 6644957 h 6858000"/>
              <a:gd name="connsiteX329" fmla="*/ 5242949 w 7467600"/>
              <a:gd name="connsiteY329" fmla="*/ 6125175 h 6858000"/>
              <a:gd name="connsiteX330" fmla="*/ 5286321 w 7467600"/>
              <a:gd name="connsiteY330" fmla="*/ 6033555 h 6858000"/>
              <a:gd name="connsiteX331" fmla="*/ 5008210 w 7467600"/>
              <a:gd name="connsiteY331" fmla="*/ 6649194 h 6858000"/>
              <a:gd name="connsiteX332" fmla="*/ 4986321 w 7467600"/>
              <a:gd name="connsiteY332" fmla="*/ 6765687 h 6858000"/>
              <a:gd name="connsiteX333" fmla="*/ 4973474 w 7467600"/>
              <a:gd name="connsiteY333" fmla="*/ 6858000 h 6858000"/>
              <a:gd name="connsiteX334" fmla="*/ 4907178 w 7467600"/>
              <a:gd name="connsiteY334" fmla="*/ 6858000 h 6858000"/>
              <a:gd name="connsiteX335" fmla="*/ 4910810 w 7467600"/>
              <a:gd name="connsiteY335" fmla="*/ 6829660 h 6858000"/>
              <a:gd name="connsiteX336" fmla="*/ 4987461 w 7467600"/>
              <a:gd name="connsiteY336" fmla="*/ 6432994 h 6858000"/>
              <a:gd name="connsiteX337" fmla="*/ 5179262 w 7467600"/>
              <a:gd name="connsiteY337" fmla="*/ 6035044 h 6858000"/>
              <a:gd name="connsiteX338" fmla="*/ 4689678 w 7467600"/>
              <a:gd name="connsiteY338" fmla="*/ 6440241 h 6858000"/>
              <a:gd name="connsiteX339" fmla="*/ 4477543 w 7467600"/>
              <a:gd name="connsiteY339" fmla="*/ 6674836 h 6858000"/>
              <a:gd name="connsiteX340" fmla="*/ 4329957 w 7467600"/>
              <a:gd name="connsiteY340" fmla="*/ 6858000 h 6858000"/>
              <a:gd name="connsiteX341" fmla="*/ 4218595 w 7467600"/>
              <a:gd name="connsiteY341" fmla="*/ 6858000 h 6858000"/>
              <a:gd name="connsiteX342" fmla="*/ 4368888 w 7467600"/>
              <a:gd name="connsiteY342" fmla="*/ 6668412 h 6858000"/>
              <a:gd name="connsiteX343" fmla="*/ 4563091 w 7467600"/>
              <a:gd name="connsiteY343" fmla="*/ 6442508 h 6858000"/>
              <a:gd name="connsiteX344" fmla="*/ 5387324 w 7467600"/>
              <a:gd name="connsiteY344" fmla="*/ 5705830 h 6858000"/>
              <a:gd name="connsiteX345" fmla="*/ 5073620 w 7467600"/>
              <a:gd name="connsiteY345" fmla="*/ 5955437 h 6858000"/>
              <a:gd name="connsiteX346" fmla="*/ 4689789 w 7467600"/>
              <a:gd name="connsiteY346" fmla="*/ 6268382 h 6858000"/>
              <a:gd name="connsiteX347" fmla="*/ 4418722 w 7467600"/>
              <a:gd name="connsiteY347" fmla="*/ 6570886 h 6858000"/>
              <a:gd name="connsiteX348" fmla="*/ 4214944 w 7467600"/>
              <a:gd name="connsiteY348" fmla="*/ 6858000 h 6858000"/>
              <a:gd name="connsiteX349" fmla="*/ 4177898 w 7467600"/>
              <a:gd name="connsiteY349" fmla="*/ 6858000 h 6858000"/>
              <a:gd name="connsiteX350" fmla="*/ 4391597 w 7467600"/>
              <a:gd name="connsiteY350" fmla="*/ 6556370 h 6858000"/>
              <a:gd name="connsiteX351" fmla="*/ 4668889 w 7467600"/>
              <a:gd name="connsiteY351" fmla="*/ 6246399 h 6858000"/>
              <a:gd name="connsiteX352" fmla="*/ 5055427 w 7467600"/>
              <a:gd name="connsiteY352" fmla="*/ 5931476 h 6858000"/>
              <a:gd name="connsiteX353" fmla="*/ 5371814 w 7467600"/>
              <a:gd name="connsiteY353" fmla="*/ 5678975 h 6858000"/>
              <a:gd name="connsiteX354" fmla="*/ 4987918 w 7467600"/>
              <a:gd name="connsiteY354" fmla="*/ 5838701 h 6858000"/>
              <a:gd name="connsiteX355" fmla="*/ 4317146 w 7467600"/>
              <a:gd name="connsiteY355" fmla="*/ 6587716 h 6858000"/>
              <a:gd name="connsiteX356" fmla="*/ 4171627 w 7467600"/>
              <a:gd name="connsiteY356" fmla="*/ 6858000 h 6858000"/>
              <a:gd name="connsiteX357" fmla="*/ 4081585 w 7467600"/>
              <a:gd name="connsiteY357" fmla="*/ 6858000 h 6858000"/>
              <a:gd name="connsiteX358" fmla="*/ 4238603 w 7467600"/>
              <a:gd name="connsiteY358" fmla="*/ 6559341 h 6858000"/>
              <a:gd name="connsiteX359" fmla="*/ 4778333 w 7467600"/>
              <a:gd name="connsiteY359" fmla="*/ 5873626 h 6858000"/>
              <a:gd name="connsiteX360" fmla="*/ 5414185 w 7467600"/>
              <a:gd name="connsiteY360" fmla="*/ 5573882 h 6858000"/>
              <a:gd name="connsiteX361" fmla="*/ 5959648 w 7467600"/>
              <a:gd name="connsiteY361" fmla="*/ 4760797 h 6858000"/>
              <a:gd name="connsiteX362" fmla="*/ 5355019 w 7467600"/>
              <a:gd name="connsiteY362" fmla="*/ 4734672 h 6858000"/>
              <a:gd name="connsiteX363" fmla="*/ 5083565 w 7467600"/>
              <a:gd name="connsiteY363" fmla="*/ 5179121 h 6858000"/>
              <a:gd name="connsiteX364" fmla="*/ 4713577 w 7467600"/>
              <a:gd name="connsiteY364" fmla="*/ 5616803 h 6858000"/>
              <a:gd name="connsiteX365" fmla="*/ 3989559 w 7467600"/>
              <a:gd name="connsiteY365" fmla="*/ 6145945 h 6858000"/>
              <a:gd name="connsiteX366" fmla="*/ 3939824 w 7467600"/>
              <a:gd name="connsiteY366" fmla="*/ 6066900 h 6858000"/>
              <a:gd name="connsiteX367" fmla="*/ 4584537 w 7467600"/>
              <a:gd name="connsiteY367" fmla="*/ 5324826 h 6858000"/>
              <a:gd name="connsiteX368" fmla="*/ 5037105 w 7467600"/>
              <a:gd name="connsiteY368" fmla="*/ 5088765 h 6858000"/>
              <a:gd name="connsiteX369" fmla="*/ 5039930 w 7467600"/>
              <a:gd name="connsiteY369" fmla="*/ 5089585 h 6858000"/>
              <a:gd name="connsiteX370" fmla="*/ 5263764 w 7467600"/>
              <a:gd name="connsiteY370" fmla="*/ 4735525 h 6858000"/>
              <a:gd name="connsiteX371" fmla="*/ 4086300 w 7467600"/>
              <a:gd name="connsiteY371" fmla="*/ 4884599 h 6858000"/>
              <a:gd name="connsiteX372" fmla="*/ 4085485 w 7467600"/>
              <a:gd name="connsiteY372" fmla="*/ 4899070 h 6858000"/>
              <a:gd name="connsiteX373" fmla="*/ 3871915 w 7467600"/>
              <a:gd name="connsiteY373" fmla="*/ 5253645 h 6858000"/>
              <a:gd name="connsiteX374" fmla="*/ 3799374 w 7467600"/>
              <a:gd name="connsiteY374" fmla="*/ 5466127 h 6858000"/>
              <a:gd name="connsiteX375" fmla="*/ 3498850 w 7467600"/>
              <a:gd name="connsiteY375" fmla="*/ 6661888 h 6858000"/>
              <a:gd name="connsiteX376" fmla="*/ 3399216 w 7467600"/>
              <a:gd name="connsiteY376" fmla="*/ 6858000 h 6858000"/>
              <a:gd name="connsiteX377" fmla="*/ 3303688 w 7467600"/>
              <a:gd name="connsiteY377" fmla="*/ 6858000 h 6858000"/>
              <a:gd name="connsiteX378" fmla="*/ 3391774 w 7467600"/>
              <a:gd name="connsiteY378" fmla="*/ 6697181 h 6858000"/>
              <a:gd name="connsiteX379" fmla="*/ 3735540 w 7467600"/>
              <a:gd name="connsiteY379" fmla="*/ 5546923 h 6858000"/>
              <a:gd name="connsiteX380" fmla="*/ 3729438 w 7467600"/>
              <a:gd name="connsiteY380" fmla="*/ 5569058 h 6858000"/>
              <a:gd name="connsiteX381" fmla="*/ 3707782 w 7467600"/>
              <a:gd name="connsiteY381" fmla="*/ 5644908 h 6858000"/>
              <a:gd name="connsiteX382" fmla="*/ 3583827 w 7467600"/>
              <a:gd name="connsiteY382" fmla="*/ 6039215 h 6858000"/>
              <a:gd name="connsiteX383" fmla="*/ 3547861 w 7467600"/>
              <a:gd name="connsiteY383" fmla="*/ 6129609 h 6858000"/>
              <a:gd name="connsiteX384" fmla="*/ 3490905 w 7467600"/>
              <a:gd name="connsiteY384" fmla="*/ 6277660 h 6858000"/>
              <a:gd name="connsiteX385" fmla="*/ 3455859 w 7467600"/>
              <a:gd name="connsiteY385" fmla="*/ 6391301 h 6858000"/>
              <a:gd name="connsiteX386" fmla="*/ 3429112 w 7467600"/>
              <a:gd name="connsiteY386" fmla="*/ 6479469 h 6858000"/>
              <a:gd name="connsiteX387" fmla="*/ 3304862 w 7467600"/>
              <a:gd name="connsiteY387" fmla="*/ 6796476 h 6858000"/>
              <a:gd name="connsiteX388" fmla="*/ 3276071 w 7467600"/>
              <a:gd name="connsiteY388" fmla="*/ 6858000 h 6858000"/>
              <a:gd name="connsiteX389" fmla="*/ 3240805 w 7467600"/>
              <a:gd name="connsiteY389" fmla="*/ 6858000 h 6858000"/>
              <a:gd name="connsiteX390" fmla="*/ 3275917 w 7467600"/>
              <a:gd name="connsiteY390" fmla="*/ 6783192 h 6858000"/>
              <a:gd name="connsiteX391" fmla="*/ 3399358 w 7467600"/>
              <a:gd name="connsiteY391" fmla="*/ 6469011 h 6858000"/>
              <a:gd name="connsiteX392" fmla="*/ 3425650 w 7467600"/>
              <a:gd name="connsiteY392" fmla="*/ 6381333 h 6858000"/>
              <a:gd name="connsiteX393" fmla="*/ 3460661 w 7467600"/>
              <a:gd name="connsiteY393" fmla="*/ 6266763 h 6858000"/>
              <a:gd name="connsiteX394" fmla="*/ 3518021 w 7467600"/>
              <a:gd name="connsiteY394" fmla="*/ 6117298 h 6858000"/>
              <a:gd name="connsiteX395" fmla="*/ 3554035 w 7467600"/>
              <a:gd name="connsiteY395" fmla="*/ 6027832 h 6858000"/>
              <a:gd name="connsiteX396" fmla="*/ 3677174 w 7467600"/>
              <a:gd name="connsiteY396" fmla="*/ 5636351 h 6858000"/>
              <a:gd name="connsiteX397" fmla="*/ 3698819 w 7467600"/>
              <a:gd name="connsiteY397" fmla="*/ 5560503 h 6858000"/>
              <a:gd name="connsiteX398" fmla="*/ 3702094 w 7467600"/>
              <a:gd name="connsiteY398" fmla="*/ 5549194 h 6858000"/>
              <a:gd name="connsiteX399" fmla="*/ 3398355 w 7467600"/>
              <a:gd name="connsiteY399" fmla="*/ 6094603 h 6858000"/>
              <a:gd name="connsiteX400" fmla="*/ 3193941 w 7467600"/>
              <a:gd name="connsiteY400" fmla="*/ 6798775 h 6858000"/>
              <a:gd name="connsiteX401" fmla="*/ 3184140 w 7467600"/>
              <a:gd name="connsiteY401" fmla="*/ 6858000 h 6858000"/>
              <a:gd name="connsiteX402" fmla="*/ 3099978 w 7467600"/>
              <a:gd name="connsiteY402" fmla="*/ 6858000 h 6858000"/>
              <a:gd name="connsiteX403" fmla="*/ 3101556 w 7467600"/>
              <a:gd name="connsiteY403" fmla="*/ 6843337 h 6858000"/>
              <a:gd name="connsiteX404" fmla="*/ 3370162 w 7467600"/>
              <a:gd name="connsiteY404" fmla="*/ 5785550 h 6858000"/>
              <a:gd name="connsiteX405" fmla="*/ 3746477 w 7467600"/>
              <a:gd name="connsiteY405" fmla="*/ 5377889 h 6858000"/>
              <a:gd name="connsiteX406" fmla="*/ 3863399 w 7467600"/>
              <a:gd name="connsiteY406" fmla="*/ 5087257 h 6858000"/>
              <a:gd name="connsiteX407" fmla="*/ 3968712 w 7467600"/>
              <a:gd name="connsiteY407" fmla="*/ 4913989 h 6858000"/>
              <a:gd name="connsiteX408" fmla="*/ 2792390 w 7467600"/>
              <a:gd name="connsiteY408" fmla="*/ 5382974 h 6858000"/>
              <a:gd name="connsiteX409" fmla="*/ 2714982 w 7467600"/>
              <a:gd name="connsiteY409" fmla="*/ 5427051 h 6858000"/>
              <a:gd name="connsiteX410" fmla="*/ 2813361 w 7467600"/>
              <a:gd name="connsiteY410" fmla="*/ 6023912 h 6858000"/>
              <a:gd name="connsiteX411" fmla="*/ 2688430 w 7467600"/>
              <a:gd name="connsiteY411" fmla="*/ 6801564 h 6858000"/>
              <a:gd name="connsiteX412" fmla="*/ 2629626 w 7467600"/>
              <a:gd name="connsiteY412" fmla="*/ 6763394 h 6858000"/>
              <a:gd name="connsiteX413" fmla="*/ 2565328 w 7467600"/>
              <a:gd name="connsiteY413" fmla="*/ 5516399 h 6858000"/>
              <a:gd name="connsiteX414" fmla="*/ 1922999 w 7467600"/>
              <a:gd name="connsiteY414" fmla="*/ 5980343 h 6858000"/>
              <a:gd name="connsiteX415" fmla="*/ 1950261 w 7467600"/>
              <a:gd name="connsiteY415" fmla="*/ 6405858 h 6858000"/>
              <a:gd name="connsiteX416" fmla="*/ 2365554 w 7467600"/>
              <a:gd name="connsiteY416" fmla="*/ 6759107 h 6858000"/>
              <a:gd name="connsiteX417" fmla="*/ 2424142 w 7467600"/>
              <a:gd name="connsiteY417" fmla="*/ 6858000 h 6858000"/>
              <a:gd name="connsiteX418" fmla="*/ 2395994 w 7467600"/>
              <a:gd name="connsiteY418" fmla="*/ 6858000 h 6858000"/>
              <a:gd name="connsiteX419" fmla="*/ 2392863 w 7467600"/>
              <a:gd name="connsiteY419" fmla="*/ 6852964 h 6858000"/>
              <a:gd name="connsiteX420" fmla="*/ 2017589 w 7467600"/>
              <a:gd name="connsiteY420" fmla="*/ 6493982 h 6858000"/>
              <a:gd name="connsiteX421" fmla="*/ 2147336 w 7467600"/>
              <a:gd name="connsiteY421" fmla="*/ 6594052 h 6858000"/>
              <a:gd name="connsiteX422" fmla="*/ 2207047 w 7467600"/>
              <a:gd name="connsiteY422" fmla="*/ 6654540 h 6858000"/>
              <a:gd name="connsiteX423" fmla="*/ 2299106 w 7467600"/>
              <a:gd name="connsiteY423" fmla="*/ 6778931 h 6858000"/>
              <a:gd name="connsiteX424" fmla="*/ 2314430 w 7467600"/>
              <a:gd name="connsiteY424" fmla="*/ 6801144 h 6858000"/>
              <a:gd name="connsiteX425" fmla="*/ 2352406 w 7467600"/>
              <a:gd name="connsiteY425" fmla="*/ 6858000 h 6858000"/>
              <a:gd name="connsiteX426" fmla="*/ 2314492 w 7467600"/>
              <a:gd name="connsiteY426" fmla="*/ 6858000 h 6858000"/>
              <a:gd name="connsiteX427" fmla="*/ 2288095 w 7467600"/>
              <a:gd name="connsiteY427" fmla="*/ 6818030 h 6858000"/>
              <a:gd name="connsiteX428" fmla="*/ 2272768 w 7467600"/>
              <a:gd name="connsiteY428" fmla="*/ 6795822 h 6858000"/>
              <a:gd name="connsiteX429" fmla="*/ 2182715 w 7467600"/>
              <a:gd name="connsiteY429" fmla="*/ 6675071 h 6858000"/>
              <a:gd name="connsiteX430" fmla="*/ 2032061 w 7467600"/>
              <a:gd name="connsiteY430" fmla="*/ 6541380 h 6858000"/>
              <a:gd name="connsiteX431" fmla="*/ 2257220 w 7467600"/>
              <a:gd name="connsiteY431" fmla="*/ 6826257 h 6858000"/>
              <a:gd name="connsiteX432" fmla="*/ 2281324 w 7467600"/>
              <a:gd name="connsiteY432" fmla="*/ 6858000 h 6858000"/>
              <a:gd name="connsiteX433" fmla="*/ 2242860 w 7467600"/>
              <a:gd name="connsiteY433" fmla="*/ 6858000 h 6858000"/>
              <a:gd name="connsiteX434" fmla="*/ 2232818 w 7467600"/>
              <a:gd name="connsiteY434" fmla="*/ 6844926 h 6858000"/>
              <a:gd name="connsiteX435" fmla="*/ 1990172 w 7467600"/>
              <a:gd name="connsiteY435" fmla="*/ 6542121 h 6858000"/>
              <a:gd name="connsiteX436" fmla="*/ 2124090 w 7467600"/>
              <a:gd name="connsiteY436" fmla="*/ 6761017 h 6858000"/>
              <a:gd name="connsiteX437" fmla="*/ 2200380 w 7467600"/>
              <a:gd name="connsiteY437" fmla="*/ 6858000 h 6858000"/>
              <a:gd name="connsiteX438" fmla="*/ 2147507 w 7467600"/>
              <a:gd name="connsiteY438" fmla="*/ 6858000 h 6858000"/>
              <a:gd name="connsiteX439" fmla="*/ 2070668 w 7467600"/>
              <a:gd name="connsiteY439" fmla="*/ 6761520 h 6858000"/>
              <a:gd name="connsiteX440" fmla="*/ 1975142 w 7467600"/>
              <a:gd name="connsiteY440" fmla="*/ 6585570 h 6858000"/>
              <a:gd name="connsiteX441" fmla="*/ 2050035 w 7467600"/>
              <a:gd name="connsiteY441" fmla="*/ 6813345 h 6858000"/>
              <a:gd name="connsiteX442" fmla="*/ 2063025 w 7467600"/>
              <a:gd name="connsiteY442" fmla="*/ 6858000 h 6858000"/>
              <a:gd name="connsiteX443" fmla="*/ 2021675 w 7467600"/>
              <a:gd name="connsiteY443" fmla="*/ 6858000 h 6858000"/>
              <a:gd name="connsiteX444" fmla="*/ 2019308 w 7467600"/>
              <a:gd name="connsiteY444" fmla="*/ 6847118 h 6858000"/>
              <a:gd name="connsiteX445" fmla="*/ 1938835 w 7467600"/>
              <a:gd name="connsiteY445" fmla="*/ 6551160 h 6858000"/>
              <a:gd name="connsiteX446" fmla="*/ 1953230 w 7467600"/>
              <a:gd name="connsiteY446" fmla="*/ 6759699 h 6858000"/>
              <a:gd name="connsiteX447" fmla="*/ 1956763 w 7467600"/>
              <a:gd name="connsiteY447" fmla="*/ 6778191 h 6858000"/>
              <a:gd name="connsiteX448" fmla="*/ 1967925 w 7467600"/>
              <a:gd name="connsiteY448" fmla="*/ 6858000 h 6858000"/>
              <a:gd name="connsiteX449" fmla="*/ 1936622 w 7467600"/>
              <a:gd name="connsiteY449" fmla="*/ 6858000 h 6858000"/>
              <a:gd name="connsiteX450" fmla="*/ 1926261 w 7467600"/>
              <a:gd name="connsiteY450" fmla="*/ 6784064 h 6858000"/>
              <a:gd name="connsiteX451" fmla="*/ 1922724 w 7467600"/>
              <a:gd name="connsiteY451" fmla="*/ 6765577 h 6858000"/>
              <a:gd name="connsiteX452" fmla="*/ 1904650 w 7467600"/>
              <a:gd name="connsiteY452" fmla="*/ 6639616 h 6858000"/>
              <a:gd name="connsiteX453" fmla="*/ 1885273 w 7467600"/>
              <a:gd name="connsiteY453" fmla="*/ 6858000 h 6858000"/>
              <a:gd name="connsiteX454" fmla="*/ 1854363 w 7467600"/>
              <a:gd name="connsiteY454" fmla="*/ 6858000 h 6858000"/>
              <a:gd name="connsiteX455" fmla="*/ 1880391 w 7467600"/>
              <a:gd name="connsiteY455" fmla="*/ 6603796 h 6858000"/>
              <a:gd name="connsiteX456" fmla="*/ 1818273 w 7467600"/>
              <a:gd name="connsiteY456" fmla="*/ 6715729 h 6858000"/>
              <a:gd name="connsiteX457" fmla="*/ 1794691 w 7467600"/>
              <a:gd name="connsiteY457" fmla="*/ 6843239 h 6858000"/>
              <a:gd name="connsiteX458" fmla="*/ 1794914 w 7467600"/>
              <a:gd name="connsiteY458" fmla="*/ 6858000 h 6858000"/>
              <a:gd name="connsiteX459" fmla="*/ 1746128 w 7467600"/>
              <a:gd name="connsiteY459" fmla="*/ 6858000 h 6858000"/>
              <a:gd name="connsiteX460" fmla="*/ 1753934 w 7467600"/>
              <a:gd name="connsiteY460" fmla="*/ 6724796 h 6858000"/>
              <a:gd name="connsiteX461" fmla="*/ 1792053 w 7467600"/>
              <a:gd name="connsiteY461" fmla="*/ 6572396 h 6858000"/>
              <a:gd name="connsiteX462" fmla="*/ 1862248 w 7467600"/>
              <a:gd name="connsiteY462" fmla="*/ 6266397 h 6858000"/>
              <a:gd name="connsiteX463" fmla="*/ 1862250 w 7467600"/>
              <a:gd name="connsiteY463" fmla="*/ 6033531 h 6858000"/>
              <a:gd name="connsiteX464" fmla="*/ 1211999 w 7467600"/>
              <a:gd name="connsiteY464" fmla="*/ 6683610 h 6858000"/>
              <a:gd name="connsiteX465" fmla="*/ 1213266 w 7467600"/>
              <a:gd name="connsiteY465" fmla="*/ 6691947 h 6858000"/>
              <a:gd name="connsiteX466" fmla="*/ 1203370 w 7467600"/>
              <a:gd name="connsiteY466" fmla="*/ 6850676 h 6858000"/>
              <a:gd name="connsiteX467" fmla="*/ 1203671 w 7467600"/>
              <a:gd name="connsiteY467" fmla="*/ 6858000 h 6858000"/>
              <a:gd name="connsiteX468" fmla="*/ 1143180 w 7467600"/>
              <a:gd name="connsiteY468" fmla="*/ 6858000 h 6858000"/>
              <a:gd name="connsiteX469" fmla="*/ 1142176 w 7467600"/>
              <a:gd name="connsiteY469" fmla="*/ 6766045 h 6858000"/>
              <a:gd name="connsiteX470" fmla="*/ 1067484 w 7467600"/>
              <a:gd name="connsiteY470" fmla="*/ 6858000 h 6858000"/>
              <a:gd name="connsiteX471" fmla="*/ 953928 w 7467600"/>
              <a:gd name="connsiteY471" fmla="*/ 6858000 h 6858000"/>
              <a:gd name="connsiteX472" fmla="*/ 959715 w 7467600"/>
              <a:gd name="connsiteY472" fmla="*/ 6850185 h 6858000"/>
              <a:gd name="connsiteX473" fmla="*/ 1483788 w 7467600"/>
              <a:gd name="connsiteY473" fmla="*/ 6259174 h 6858000"/>
              <a:gd name="connsiteX474" fmla="*/ 1100671 w 7467600"/>
              <a:gd name="connsiteY474" fmla="*/ 6252137 h 6858000"/>
              <a:gd name="connsiteX475" fmla="*/ 1090144 w 7467600"/>
              <a:gd name="connsiteY475" fmla="*/ 6256748 h 6858000"/>
              <a:gd name="connsiteX476" fmla="*/ 1095872 w 7467600"/>
              <a:gd name="connsiteY476" fmla="*/ 6271892 h 6858000"/>
              <a:gd name="connsiteX477" fmla="*/ 262785 w 7467600"/>
              <a:gd name="connsiteY477" fmla="*/ 6845450 h 6858000"/>
              <a:gd name="connsiteX478" fmla="*/ 209968 w 7467600"/>
              <a:gd name="connsiteY478" fmla="*/ 6770713 h 6858000"/>
              <a:gd name="connsiteX479" fmla="*/ 873460 w 7467600"/>
              <a:gd name="connsiteY479" fmla="*/ 6253768 h 6858000"/>
              <a:gd name="connsiteX480" fmla="*/ 192686 w 7467600"/>
              <a:gd name="connsiteY480" fmla="*/ 5849257 h 6858000"/>
              <a:gd name="connsiteX481" fmla="*/ 4696 w 7467600"/>
              <a:gd name="connsiteY481" fmla="*/ 5697668 h 6858000"/>
              <a:gd name="connsiteX482" fmla="*/ 0 w 7467600"/>
              <a:gd name="connsiteY482" fmla="*/ 5689984 h 6858000"/>
              <a:gd name="connsiteX483" fmla="*/ 0 w 7467600"/>
              <a:gd name="connsiteY483" fmla="*/ 5513472 h 6858000"/>
              <a:gd name="connsiteX484" fmla="*/ 174101 w 7467600"/>
              <a:gd name="connsiteY484" fmla="*/ 5620277 h 6858000"/>
              <a:gd name="connsiteX485" fmla="*/ 891800 w 7467600"/>
              <a:gd name="connsiteY485" fmla="*/ 6036935 h 6858000"/>
              <a:gd name="connsiteX486" fmla="*/ 1072219 w 7467600"/>
              <a:gd name="connsiteY486" fmla="*/ 6169443 h 6858000"/>
              <a:gd name="connsiteX487" fmla="*/ 1074117 w 7467600"/>
              <a:gd name="connsiteY487" fmla="*/ 6170301 h 6858000"/>
              <a:gd name="connsiteX488" fmla="*/ 1083114 w 7467600"/>
              <a:gd name="connsiteY488" fmla="*/ 6174131 h 6858000"/>
              <a:gd name="connsiteX489" fmla="*/ 1543010 w 7467600"/>
              <a:gd name="connsiteY489" fmla="*/ 6191140 h 6858000"/>
              <a:gd name="connsiteX490" fmla="*/ 1551080 w 7467600"/>
              <a:gd name="connsiteY490" fmla="*/ 6195006 h 6858000"/>
              <a:gd name="connsiteX491" fmla="*/ 2345443 w 7467600"/>
              <a:gd name="connsiteY491" fmla="*/ 5549882 h 6858000"/>
              <a:gd name="connsiteX492" fmla="*/ 1721499 w 7467600"/>
              <a:gd name="connsiteY492" fmla="*/ 5599969 h 6858000"/>
              <a:gd name="connsiteX493" fmla="*/ 767716 w 7467600"/>
              <a:gd name="connsiteY493" fmla="*/ 5472768 h 6858000"/>
              <a:gd name="connsiteX494" fmla="*/ 722147 w 7467600"/>
              <a:gd name="connsiteY494" fmla="*/ 5393091 h 6858000"/>
              <a:gd name="connsiteX495" fmla="*/ 1485552 w 7467600"/>
              <a:gd name="connsiteY495" fmla="*/ 5313202 h 6858000"/>
              <a:gd name="connsiteX496" fmla="*/ 2143004 w 7467600"/>
              <a:gd name="connsiteY496" fmla="*/ 5402420 h 6858000"/>
              <a:gd name="connsiteX497" fmla="*/ 1933391 w 7467600"/>
              <a:gd name="connsiteY497" fmla="*/ 5156971 h 6858000"/>
              <a:gd name="connsiteX498" fmla="*/ 1827118 w 7467600"/>
              <a:gd name="connsiteY498" fmla="*/ 4968410 h 6858000"/>
              <a:gd name="connsiteX499" fmla="*/ 1837349 w 7467600"/>
              <a:gd name="connsiteY499" fmla="*/ 4956357 h 6858000"/>
              <a:gd name="connsiteX500" fmla="*/ 2162835 w 7467600"/>
              <a:gd name="connsiteY500" fmla="*/ 5187853 h 6858000"/>
              <a:gd name="connsiteX501" fmla="*/ 2257167 w 7467600"/>
              <a:gd name="connsiteY501" fmla="*/ 5462123 h 6858000"/>
              <a:gd name="connsiteX502" fmla="*/ 2261598 w 7467600"/>
              <a:gd name="connsiteY502" fmla="*/ 5467998 h 6858000"/>
              <a:gd name="connsiteX503" fmla="*/ 2437177 w 7467600"/>
              <a:gd name="connsiteY503" fmla="*/ 5479608 h 6858000"/>
              <a:gd name="connsiteX504" fmla="*/ 2445247 w 7467600"/>
              <a:gd name="connsiteY504" fmla="*/ 5483476 h 6858000"/>
              <a:gd name="connsiteX505" fmla="*/ 2743626 w 7467600"/>
              <a:gd name="connsiteY505" fmla="*/ 5304819 h 6858000"/>
              <a:gd name="connsiteX506" fmla="*/ 3048102 w 7467600"/>
              <a:gd name="connsiteY506" fmla="*/ 5150595 h 6858000"/>
              <a:gd name="connsiteX507" fmla="*/ 1799414 w 7467600"/>
              <a:gd name="connsiteY507" fmla="*/ 4694732 h 6858000"/>
              <a:gd name="connsiteX508" fmla="*/ 1771735 w 7467600"/>
              <a:gd name="connsiteY508" fmla="*/ 4619929 h 6858000"/>
              <a:gd name="connsiteX509" fmla="*/ 3104273 w 7467600"/>
              <a:gd name="connsiteY509" fmla="*/ 5076159 h 6858000"/>
              <a:gd name="connsiteX510" fmla="*/ 3113245 w 7467600"/>
              <a:gd name="connsiteY510" fmla="*/ 5090705 h 6858000"/>
              <a:gd name="connsiteX511" fmla="*/ 3126294 w 7467600"/>
              <a:gd name="connsiteY511" fmla="*/ 5114400 h 6858000"/>
              <a:gd name="connsiteX512" fmla="*/ 3937433 w 7467600"/>
              <a:gd name="connsiteY512" fmla="*/ 4830473 h 6858000"/>
              <a:gd name="connsiteX513" fmla="*/ 3590475 w 7467600"/>
              <a:gd name="connsiteY513" fmla="*/ 4597974 h 6858000"/>
              <a:gd name="connsiteX514" fmla="*/ 3100264 w 7467600"/>
              <a:gd name="connsiteY514" fmla="*/ 4579845 h 6858000"/>
              <a:gd name="connsiteX515" fmla="*/ 2183576 w 7467600"/>
              <a:gd name="connsiteY515" fmla="*/ 4227150 h 6858000"/>
              <a:gd name="connsiteX516" fmla="*/ 2151029 w 7467600"/>
              <a:gd name="connsiteY516" fmla="*/ 4146947 h 6858000"/>
              <a:gd name="connsiteX517" fmla="*/ 3563434 w 7467600"/>
              <a:gd name="connsiteY517" fmla="*/ 4469115 h 6858000"/>
              <a:gd name="connsiteX518" fmla="*/ 3177952 w 7467600"/>
              <a:gd name="connsiteY518" fmla="*/ 3657386 h 6858000"/>
              <a:gd name="connsiteX519" fmla="*/ 3189263 w 7467600"/>
              <a:gd name="connsiteY519" fmla="*/ 3625726 h 6858000"/>
              <a:gd name="connsiteX520" fmla="*/ 3560912 w 7467600"/>
              <a:gd name="connsiteY520" fmla="*/ 4079863 h 6858000"/>
              <a:gd name="connsiteX521" fmla="*/ 3626636 w 7467600"/>
              <a:gd name="connsiteY521" fmla="*/ 4512230 h 6858000"/>
              <a:gd name="connsiteX522" fmla="*/ 3653088 w 7467600"/>
              <a:gd name="connsiteY522" fmla="*/ 4521417 h 6858000"/>
              <a:gd name="connsiteX523" fmla="*/ 3988128 w 7467600"/>
              <a:gd name="connsiteY523" fmla="*/ 4817267 h 6858000"/>
              <a:gd name="connsiteX524" fmla="*/ 4830582 w 7467600"/>
              <a:gd name="connsiteY524" fmla="*/ 4676000 h 6858000"/>
              <a:gd name="connsiteX525" fmla="*/ 4830100 w 7467600"/>
              <a:gd name="connsiteY525" fmla="*/ 4675554 h 6858000"/>
              <a:gd name="connsiteX526" fmla="*/ 4036318 w 7467600"/>
              <a:gd name="connsiteY526" fmla="*/ 4147013 h 6858000"/>
              <a:gd name="connsiteX527" fmla="*/ 3432098 w 7467600"/>
              <a:gd name="connsiteY527" fmla="*/ 3537312 h 6858000"/>
              <a:gd name="connsiteX528" fmla="*/ 3446761 w 7467600"/>
              <a:gd name="connsiteY528" fmla="*/ 3461278 h 6858000"/>
              <a:gd name="connsiteX529" fmla="*/ 4419733 w 7467600"/>
              <a:gd name="connsiteY529" fmla="*/ 3963555 h 6858000"/>
              <a:gd name="connsiteX530" fmla="*/ 4781371 w 7467600"/>
              <a:gd name="connsiteY530" fmla="*/ 4458604 h 6858000"/>
              <a:gd name="connsiteX531" fmla="*/ 4780440 w 7467600"/>
              <a:gd name="connsiteY531" fmla="*/ 4470290 h 6858000"/>
              <a:gd name="connsiteX532" fmla="*/ 4898954 w 7467600"/>
              <a:gd name="connsiteY532" fmla="*/ 4662092 h 6858000"/>
              <a:gd name="connsiteX533" fmla="*/ 4900699 w 7467600"/>
              <a:gd name="connsiteY533" fmla="*/ 4670867 h 6858000"/>
              <a:gd name="connsiteX534" fmla="*/ 5714511 w 7467600"/>
              <a:gd name="connsiteY534" fmla="*/ 4663483 h 6858000"/>
              <a:gd name="connsiteX535" fmla="*/ 5464793 w 7467600"/>
              <a:gd name="connsiteY535" fmla="*/ 4393556 h 6858000"/>
              <a:gd name="connsiteX536" fmla="*/ 5461897 w 7467600"/>
              <a:gd name="connsiteY536" fmla="*/ 4390879 h 6858000"/>
              <a:gd name="connsiteX537" fmla="*/ 4294126 w 7467600"/>
              <a:gd name="connsiteY537" fmla="*/ 3303048 h 6858000"/>
              <a:gd name="connsiteX538" fmla="*/ 4305321 w 7467600"/>
              <a:gd name="connsiteY538" fmla="*/ 3256953 h 6858000"/>
              <a:gd name="connsiteX539" fmla="*/ 4949299 w 7467600"/>
              <a:gd name="connsiteY539" fmla="*/ 3766336 h 6858000"/>
              <a:gd name="connsiteX540" fmla="*/ 5291452 w 7467600"/>
              <a:gd name="connsiteY540" fmla="*/ 4076801 h 6858000"/>
              <a:gd name="connsiteX541" fmla="*/ 5434998 w 7467600"/>
              <a:gd name="connsiteY541" fmla="*/ 4254100 h 6858000"/>
              <a:gd name="connsiteX542" fmla="*/ 5351015 w 7467600"/>
              <a:gd name="connsiteY542" fmla="*/ 3760989 h 6858000"/>
              <a:gd name="connsiteX543" fmla="*/ 5413780 w 7467600"/>
              <a:gd name="connsiteY543" fmla="*/ 2966265 h 6858000"/>
              <a:gd name="connsiteX544" fmla="*/ 5425627 w 7467600"/>
              <a:gd name="connsiteY544" fmla="*/ 2954192 h 6858000"/>
              <a:gd name="connsiteX545" fmla="*/ 6604735 w 7467600"/>
              <a:gd name="connsiteY545" fmla="*/ 2041381 h 6858000"/>
              <a:gd name="connsiteX546" fmla="*/ 7204487 w 7467600"/>
              <a:gd name="connsiteY546" fmla="*/ 2742112 h 6858000"/>
              <a:gd name="connsiteX547" fmla="*/ 7131592 w 7467600"/>
              <a:gd name="connsiteY547" fmla="*/ 2672096 h 6858000"/>
              <a:gd name="connsiteX548" fmla="*/ 6996344 w 7467600"/>
              <a:gd name="connsiteY548" fmla="*/ 2518310 h 6858000"/>
              <a:gd name="connsiteX549" fmla="*/ 6735495 w 7467600"/>
              <a:gd name="connsiteY549" fmla="*/ 2196890 h 6858000"/>
              <a:gd name="connsiteX550" fmla="*/ 6721901 w 7467600"/>
              <a:gd name="connsiteY550" fmla="*/ 2179274 h 6858000"/>
              <a:gd name="connsiteX551" fmla="*/ 6604735 w 7467600"/>
              <a:gd name="connsiteY551" fmla="*/ 2041381 h 6858000"/>
              <a:gd name="connsiteX552" fmla="*/ 6591670 w 7467600"/>
              <a:gd name="connsiteY552" fmla="*/ 1988277 h 6858000"/>
              <a:gd name="connsiteX553" fmla="*/ 6747349 w 7467600"/>
              <a:gd name="connsiteY553" fmla="*/ 2160069 h 6858000"/>
              <a:gd name="connsiteX554" fmla="*/ 6760943 w 7467600"/>
              <a:gd name="connsiteY554" fmla="*/ 2177686 h 6858000"/>
              <a:gd name="connsiteX555" fmla="*/ 7021065 w 7467600"/>
              <a:gd name="connsiteY555" fmla="*/ 2498102 h 6858000"/>
              <a:gd name="connsiteX556" fmla="*/ 7155223 w 7467600"/>
              <a:gd name="connsiteY556" fmla="*/ 2650386 h 6858000"/>
              <a:gd name="connsiteX557" fmla="*/ 7203167 w 7467600"/>
              <a:gd name="connsiteY557" fmla="*/ 2697288 h 6858000"/>
              <a:gd name="connsiteX558" fmla="*/ 6937703 w 7467600"/>
              <a:gd name="connsiteY558" fmla="*/ 2321981 h 6858000"/>
              <a:gd name="connsiteX559" fmla="*/ 6591670 w 7467600"/>
              <a:gd name="connsiteY559" fmla="*/ 1988277 h 6858000"/>
              <a:gd name="connsiteX560" fmla="*/ 5798671 w 7467600"/>
              <a:gd name="connsiteY560" fmla="*/ 1981601 h 6858000"/>
              <a:gd name="connsiteX561" fmla="*/ 5754709 w 7467600"/>
              <a:gd name="connsiteY561" fmla="*/ 2071454 h 6858000"/>
              <a:gd name="connsiteX562" fmla="*/ 5763044 w 7467600"/>
              <a:gd name="connsiteY562" fmla="*/ 2842206 h 6858000"/>
              <a:gd name="connsiteX563" fmla="*/ 5764974 w 7467600"/>
              <a:gd name="connsiteY563" fmla="*/ 2799609 h 6858000"/>
              <a:gd name="connsiteX564" fmla="*/ 5767665 w 7467600"/>
              <a:gd name="connsiteY564" fmla="*/ 2666409 h 6858000"/>
              <a:gd name="connsiteX565" fmla="*/ 5763055 w 7467600"/>
              <a:gd name="connsiteY565" fmla="*/ 2579705 h 6858000"/>
              <a:gd name="connsiteX566" fmla="*/ 5758079 w 7467600"/>
              <a:gd name="connsiteY566" fmla="*/ 2492508 h 6858000"/>
              <a:gd name="connsiteX567" fmla="*/ 5779325 w 7467600"/>
              <a:gd name="connsiteY567" fmla="*/ 2197069 h 6858000"/>
              <a:gd name="connsiteX568" fmla="*/ 5798671 w 7467600"/>
              <a:gd name="connsiteY568" fmla="*/ 1981601 h 6858000"/>
              <a:gd name="connsiteX569" fmla="*/ 5829202 w 7467600"/>
              <a:gd name="connsiteY569" fmla="*/ 1971679 h 6858000"/>
              <a:gd name="connsiteX570" fmla="*/ 5809558 w 7467600"/>
              <a:gd name="connsiteY570" fmla="*/ 2198043 h 6858000"/>
              <a:gd name="connsiteX571" fmla="*/ 5788653 w 7467600"/>
              <a:gd name="connsiteY571" fmla="*/ 2489430 h 6858000"/>
              <a:gd name="connsiteX572" fmla="*/ 5793439 w 7467600"/>
              <a:gd name="connsiteY572" fmla="*/ 2575235 h 6858000"/>
              <a:gd name="connsiteX573" fmla="*/ 5796837 w 7467600"/>
              <a:gd name="connsiteY573" fmla="*/ 2637633 h 6858000"/>
              <a:gd name="connsiteX574" fmla="*/ 5818614 w 7467600"/>
              <a:gd name="connsiteY574" fmla="*/ 2473055 h 6858000"/>
              <a:gd name="connsiteX575" fmla="*/ 5829202 w 7467600"/>
              <a:gd name="connsiteY575" fmla="*/ 1971679 h 6858000"/>
              <a:gd name="connsiteX576" fmla="*/ 5911389 w 7467600"/>
              <a:gd name="connsiteY576" fmla="*/ 1898371 h 6858000"/>
              <a:gd name="connsiteX577" fmla="*/ 6237627 w 7467600"/>
              <a:gd name="connsiteY577" fmla="*/ 2231921 h 6858000"/>
              <a:gd name="connsiteX578" fmla="*/ 5911389 w 7467600"/>
              <a:gd name="connsiteY578" fmla="*/ 1898371 h 6858000"/>
              <a:gd name="connsiteX579" fmla="*/ 6944437 w 7467600"/>
              <a:gd name="connsiteY579" fmla="*/ 1575402 h 6858000"/>
              <a:gd name="connsiteX580" fmla="*/ 6304730 w 7467600"/>
              <a:gd name="connsiteY580" fmla="*/ 1766654 h 6858000"/>
              <a:gd name="connsiteX581" fmla="*/ 6944437 w 7467600"/>
              <a:gd name="connsiteY581" fmla="*/ 1575402 h 6858000"/>
              <a:gd name="connsiteX582" fmla="*/ 7019523 w 7467600"/>
              <a:gd name="connsiteY582" fmla="*/ 1519450 h 6858000"/>
              <a:gd name="connsiteX583" fmla="*/ 6298091 w 7467600"/>
              <a:gd name="connsiteY583" fmla="*/ 1737122 h 6858000"/>
              <a:gd name="connsiteX584" fmla="*/ 7019523 w 7467600"/>
              <a:gd name="connsiteY584" fmla="*/ 1519450 h 6858000"/>
              <a:gd name="connsiteX585" fmla="*/ 2399523 w 7467600"/>
              <a:gd name="connsiteY585" fmla="*/ 1428234 h 6858000"/>
              <a:gd name="connsiteX586" fmla="*/ 2224982 w 7467600"/>
              <a:gd name="connsiteY586" fmla="*/ 1826201 h 6858000"/>
              <a:gd name="connsiteX587" fmla="*/ 2096099 w 7467600"/>
              <a:gd name="connsiteY587" fmla="*/ 2345900 h 6858000"/>
              <a:gd name="connsiteX588" fmla="*/ 2283317 w 7467600"/>
              <a:gd name="connsiteY588" fmla="*/ 1796925 h 6858000"/>
              <a:gd name="connsiteX589" fmla="*/ 2399523 w 7467600"/>
              <a:gd name="connsiteY589" fmla="*/ 1428234 h 6858000"/>
              <a:gd name="connsiteX590" fmla="*/ 2448558 w 7467600"/>
              <a:gd name="connsiteY590" fmla="*/ 1373435 h 6858000"/>
              <a:gd name="connsiteX591" fmla="*/ 2312521 w 7467600"/>
              <a:gd name="connsiteY591" fmla="*/ 1806140 h 6858000"/>
              <a:gd name="connsiteX592" fmla="*/ 2127533 w 7467600"/>
              <a:gd name="connsiteY592" fmla="*/ 2348380 h 6858000"/>
              <a:gd name="connsiteX593" fmla="*/ 2358080 w 7467600"/>
              <a:gd name="connsiteY593" fmla="*/ 1866134 h 6858000"/>
              <a:gd name="connsiteX594" fmla="*/ 2407436 w 7467600"/>
              <a:gd name="connsiteY594" fmla="*/ 1651070 h 6858000"/>
              <a:gd name="connsiteX595" fmla="*/ 2448558 w 7467600"/>
              <a:gd name="connsiteY595" fmla="*/ 1373435 h 6858000"/>
              <a:gd name="connsiteX596" fmla="*/ 278707 w 7467600"/>
              <a:gd name="connsiteY596" fmla="*/ 1352270 h 6858000"/>
              <a:gd name="connsiteX597" fmla="*/ 321570 w 7467600"/>
              <a:gd name="connsiteY597" fmla="*/ 1861610 h 6858000"/>
              <a:gd name="connsiteX598" fmla="*/ 294281 w 7467600"/>
              <a:gd name="connsiteY598" fmla="*/ 1440658 h 6858000"/>
              <a:gd name="connsiteX599" fmla="*/ 278707 w 7467600"/>
              <a:gd name="connsiteY599" fmla="*/ 1352270 h 6858000"/>
              <a:gd name="connsiteX600" fmla="*/ 1423821 w 7467600"/>
              <a:gd name="connsiteY600" fmla="*/ 1351958 h 6858000"/>
              <a:gd name="connsiteX601" fmla="*/ 1638521 w 7467600"/>
              <a:gd name="connsiteY601" fmla="*/ 1908470 h 6858000"/>
              <a:gd name="connsiteX602" fmla="*/ 1754199 w 7467600"/>
              <a:gd name="connsiteY602" fmla="*/ 2149284 h 6858000"/>
              <a:gd name="connsiteX603" fmla="*/ 1908359 w 7467600"/>
              <a:gd name="connsiteY603" fmla="*/ 2364988 h 6858000"/>
              <a:gd name="connsiteX604" fmla="*/ 1647661 w 7467600"/>
              <a:gd name="connsiteY604" fmla="*/ 1825945 h 6858000"/>
              <a:gd name="connsiteX605" fmla="*/ 1423821 w 7467600"/>
              <a:gd name="connsiteY605" fmla="*/ 1351958 h 6858000"/>
              <a:gd name="connsiteX606" fmla="*/ 1431890 w 7467600"/>
              <a:gd name="connsiteY606" fmla="*/ 1306475 h 6858000"/>
              <a:gd name="connsiteX607" fmla="*/ 1507597 w 7467600"/>
              <a:gd name="connsiteY607" fmla="*/ 1446132 h 6858000"/>
              <a:gd name="connsiteX608" fmla="*/ 1674586 w 7467600"/>
              <a:gd name="connsiteY608" fmla="*/ 1813832 h 6858000"/>
              <a:gd name="connsiteX609" fmla="*/ 1815950 w 7467600"/>
              <a:gd name="connsiteY609" fmla="*/ 2128564 h 6858000"/>
              <a:gd name="connsiteX610" fmla="*/ 1984242 w 7467600"/>
              <a:gd name="connsiteY610" fmla="*/ 2430829 h 6858000"/>
              <a:gd name="connsiteX611" fmla="*/ 2014023 w 7467600"/>
              <a:gd name="connsiteY611" fmla="*/ 2450995 h 6858000"/>
              <a:gd name="connsiteX612" fmla="*/ 1747337 w 7467600"/>
              <a:gd name="connsiteY612" fmla="*/ 1855264 h 6858000"/>
              <a:gd name="connsiteX613" fmla="*/ 1533749 w 7467600"/>
              <a:gd name="connsiteY613" fmla="*/ 1478656 h 6858000"/>
              <a:gd name="connsiteX614" fmla="*/ 1431890 w 7467600"/>
              <a:gd name="connsiteY614" fmla="*/ 1306475 h 6858000"/>
              <a:gd name="connsiteX615" fmla="*/ 5052692 w 7467600"/>
              <a:gd name="connsiteY615" fmla="*/ 1292994 h 6858000"/>
              <a:gd name="connsiteX616" fmla="*/ 5200661 w 7467600"/>
              <a:gd name="connsiteY616" fmla="*/ 1635186 h 6858000"/>
              <a:gd name="connsiteX617" fmla="*/ 5297138 w 7467600"/>
              <a:gd name="connsiteY617" fmla="*/ 1906351 h 6858000"/>
              <a:gd name="connsiteX618" fmla="*/ 5052692 w 7467600"/>
              <a:gd name="connsiteY618" fmla="*/ 1292994 h 6858000"/>
              <a:gd name="connsiteX619" fmla="*/ 5009948 w 7467600"/>
              <a:gd name="connsiteY619" fmla="*/ 1273619 h 6858000"/>
              <a:gd name="connsiteX620" fmla="*/ 5121777 w 7467600"/>
              <a:gd name="connsiteY620" fmla="*/ 1654213 h 6858000"/>
              <a:gd name="connsiteX621" fmla="*/ 5293545 w 7467600"/>
              <a:gd name="connsiteY621" fmla="*/ 2072247 h 6858000"/>
              <a:gd name="connsiteX622" fmla="*/ 5294042 w 7467600"/>
              <a:gd name="connsiteY622" fmla="*/ 2065019 h 6858000"/>
              <a:gd name="connsiteX623" fmla="*/ 5171936 w 7467600"/>
              <a:gd name="connsiteY623" fmla="*/ 1647613 h 6858000"/>
              <a:gd name="connsiteX624" fmla="*/ 5009948 w 7467600"/>
              <a:gd name="connsiteY624" fmla="*/ 1273619 h 6858000"/>
              <a:gd name="connsiteX625" fmla="*/ 655236 w 7467600"/>
              <a:gd name="connsiteY625" fmla="*/ 1268632 h 6858000"/>
              <a:gd name="connsiteX626" fmla="*/ 839521 w 7467600"/>
              <a:gd name="connsiteY626" fmla="*/ 1685315 h 6858000"/>
              <a:gd name="connsiteX627" fmla="*/ 1109416 w 7467600"/>
              <a:gd name="connsiteY627" fmla="*/ 2061663 h 6858000"/>
              <a:gd name="connsiteX628" fmla="*/ 1298300 w 7467600"/>
              <a:gd name="connsiteY628" fmla="*/ 2247742 h 6858000"/>
              <a:gd name="connsiteX629" fmla="*/ 1125871 w 7467600"/>
              <a:gd name="connsiteY629" fmla="*/ 1989513 h 6858000"/>
              <a:gd name="connsiteX630" fmla="*/ 981574 w 7467600"/>
              <a:gd name="connsiteY630" fmla="*/ 1783157 h 6858000"/>
              <a:gd name="connsiteX631" fmla="*/ 922198 w 7467600"/>
              <a:gd name="connsiteY631" fmla="*/ 1677437 h 6858000"/>
              <a:gd name="connsiteX632" fmla="*/ 869293 w 7467600"/>
              <a:gd name="connsiteY632" fmla="*/ 1583214 h 6858000"/>
              <a:gd name="connsiteX633" fmla="*/ 751431 w 7467600"/>
              <a:gd name="connsiteY633" fmla="*/ 1405731 h 6858000"/>
              <a:gd name="connsiteX634" fmla="*/ 655236 w 7467600"/>
              <a:gd name="connsiteY634" fmla="*/ 1268632 h 6858000"/>
              <a:gd name="connsiteX635" fmla="*/ 6516292 w 7467600"/>
              <a:gd name="connsiteY635" fmla="*/ 1263064 h 6858000"/>
              <a:gd name="connsiteX636" fmla="*/ 5736320 w 7467600"/>
              <a:gd name="connsiteY636" fmla="*/ 1501803 h 6858000"/>
              <a:gd name="connsiteX637" fmla="*/ 6516292 w 7467600"/>
              <a:gd name="connsiteY637" fmla="*/ 1263064 h 6858000"/>
              <a:gd name="connsiteX638" fmla="*/ 291466 w 7467600"/>
              <a:gd name="connsiteY638" fmla="*/ 1250369 h 6858000"/>
              <a:gd name="connsiteX639" fmla="*/ 323180 w 7467600"/>
              <a:gd name="connsiteY639" fmla="*/ 1435283 h 6858000"/>
              <a:gd name="connsiteX640" fmla="*/ 349381 w 7467600"/>
              <a:gd name="connsiteY640" fmla="*/ 1875041 h 6858000"/>
              <a:gd name="connsiteX641" fmla="*/ 374363 w 7467600"/>
              <a:gd name="connsiteY641" fmla="*/ 1506494 h 6858000"/>
              <a:gd name="connsiteX642" fmla="*/ 302168 w 7467600"/>
              <a:gd name="connsiteY642" fmla="*/ 1274495 h 6858000"/>
              <a:gd name="connsiteX643" fmla="*/ 291466 w 7467600"/>
              <a:gd name="connsiteY643" fmla="*/ 1250369 h 6858000"/>
              <a:gd name="connsiteX644" fmla="*/ 678222 w 7467600"/>
              <a:gd name="connsiteY644" fmla="*/ 1248670 h 6858000"/>
              <a:gd name="connsiteX645" fmla="*/ 775536 w 7467600"/>
              <a:gd name="connsiteY645" fmla="*/ 1388015 h 6858000"/>
              <a:gd name="connsiteX646" fmla="*/ 894529 w 7467600"/>
              <a:gd name="connsiteY646" fmla="*/ 1567739 h 6858000"/>
              <a:gd name="connsiteX647" fmla="*/ 948000 w 7467600"/>
              <a:gd name="connsiteY647" fmla="*/ 1663088 h 6858000"/>
              <a:gd name="connsiteX648" fmla="*/ 1006812 w 7467600"/>
              <a:gd name="connsiteY648" fmla="*/ 1767683 h 6858000"/>
              <a:gd name="connsiteX649" fmla="*/ 1149133 w 7467600"/>
              <a:gd name="connsiteY649" fmla="*/ 1971513 h 6858000"/>
              <a:gd name="connsiteX650" fmla="*/ 1333952 w 7467600"/>
              <a:gd name="connsiteY650" fmla="*/ 2251620 h 6858000"/>
              <a:gd name="connsiteX651" fmla="*/ 1337329 w 7467600"/>
              <a:gd name="connsiteY651" fmla="*/ 2258350 h 6858000"/>
              <a:gd name="connsiteX652" fmla="*/ 1014726 w 7467600"/>
              <a:gd name="connsiteY652" fmla="*/ 1615556 h 6858000"/>
              <a:gd name="connsiteX653" fmla="*/ 678222 w 7467600"/>
              <a:gd name="connsiteY653" fmla="*/ 1248670 h 6858000"/>
              <a:gd name="connsiteX654" fmla="*/ 6691602 w 7467600"/>
              <a:gd name="connsiteY654" fmla="*/ 1140573 h 6858000"/>
              <a:gd name="connsiteX655" fmla="*/ 6571100 w 7467600"/>
              <a:gd name="connsiteY655" fmla="*/ 1183662 h 6858000"/>
              <a:gd name="connsiteX656" fmla="*/ 6241687 w 7467600"/>
              <a:gd name="connsiteY656" fmla="*/ 1257600 h 6858000"/>
              <a:gd name="connsiteX657" fmla="*/ 5693009 w 7467600"/>
              <a:gd name="connsiteY657" fmla="*/ 1478256 h 6858000"/>
              <a:gd name="connsiteX658" fmla="*/ 6548420 w 7467600"/>
              <a:gd name="connsiteY658" fmla="*/ 1214599 h 6858000"/>
              <a:gd name="connsiteX659" fmla="*/ 6605473 w 7467600"/>
              <a:gd name="connsiteY659" fmla="*/ 1184686 h 6858000"/>
              <a:gd name="connsiteX660" fmla="*/ 6691602 w 7467600"/>
              <a:gd name="connsiteY660" fmla="*/ 1140573 h 6858000"/>
              <a:gd name="connsiteX661" fmla="*/ 4002475 w 7467600"/>
              <a:gd name="connsiteY661" fmla="*/ 1037802 h 6858000"/>
              <a:gd name="connsiteX662" fmla="*/ 4000324 w 7467600"/>
              <a:gd name="connsiteY662" fmla="*/ 1039362 h 6858000"/>
              <a:gd name="connsiteX663" fmla="*/ 4002862 w 7467600"/>
              <a:gd name="connsiteY663" fmla="*/ 1042866 h 6858000"/>
              <a:gd name="connsiteX664" fmla="*/ 4002475 w 7467600"/>
              <a:gd name="connsiteY664" fmla="*/ 1037802 h 6858000"/>
              <a:gd name="connsiteX665" fmla="*/ 506322 w 7467600"/>
              <a:gd name="connsiteY665" fmla="*/ 1020997 h 6858000"/>
              <a:gd name="connsiteX666" fmla="*/ 533068 w 7467600"/>
              <a:gd name="connsiteY666" fmla="*/ 1029409 h 6858000"/>
              <a:gd name="connsiteX667" fmla="*/ 1232525 w 7467600"/>
              <a:gd name="connsiteY667" fmla="*/ 1804675 h 6858000"/>
              <a:gd name="connsiteX668" fmla="*/ 1388858 w 7467600"/>
              <a:gd name="connsiteY668" fmla="*/ 2368011 h 6858000"/>
              <a:gd name="connsiteX669" fmla="*/ 1384098 w 7467600"/>
              <a:gd name="connsiteY669" fmla="*/ 2378125 h 6858000"/>
              <a:gd name="connsiteX670" fmla="*/ 1425393 w 7467600"/>
              <a:gd name="connsiteY670" fmla="*/ 2589124 h 6858000"/>
              <a:gd name="connsiteX671" fmla="*/ 1424001 w 7467600"/>
              <a:gd name="connsiteY671" fmla="*/ 2597541 h 6858000"/>
              <a:gd name="connsiteX672" fmla="*/ 2152729 w 7467600"/>
              <a:gd name="connsiteY672" fmla="*/ 2864487 h 6858000"/>
              <a:gd name="connsiteX673" fmla="*/ 2020609 w 7467600"/>
              <a:gd name="connsiteY673" fmla="*/ 2539671 h 6858000"/>
              <a:gd name="connsiteX674" fmla="*/ 2018920 w 7467600"/>
              <a:gd name="connsiteY674" fmla="*/ 2536309 h 6858000"/>
              <a:gd name="connsiteX675" fmla="*/ 1342441 w 7467600"/>
              <a:gd name="connsiteY675" fmla="*/ 1173017 h 6858000"/>
              <a:gd name="connsiteX676" fmla="*/ 1367925 w 7467600"/>
              <a:gd name="connsiteY676" fmla="*/ 1135648 h 6858000"/>
              <a:gd name="connsiteX677" fmla="*/ 1771401 w 7467600"/>
              <a:gd name="connsiteY677" fmla="*/ 1806673 h 6858000"/>
              <a:gd name="connsiteX678" fmla="*/ 1972385 w 7467600"/>
              <a:gd name="connsiteY678" fmla="*/ 2198735 h 6858000"/>
              <a:gd name="connsiteX679" fmla="*/ 2040892 w 7467600"/>
              <a:gd name="connsiteY679" fmla="*/ 2405205 h 6858000"/>
              <a:gd name="connsiteX680" fmla="*/ 2131689 w 7467600"/>
              <a:gd name="connsiteY680" fmla="*/ 1936926 h 6858000"/>
              <a:gd name="connsiteX681" fmla="*/ 2454820 w 7467600"/>
              <a:gd name="connsiteY681" fmla="*/ 1248808 h 6858000"/>
              <a:gd name="connsiteX682" fmla="*/ 2492512 w 7467600"/>
              <a:gd name="connsiteY682" fmla="*/ 1302920 h 6858000"/>
              <a:gd name="connsiteX683" fmla="*/ 2081216 w 7467600"/>
              <a:gd name="connsiteY683" fmla="*/ 2527513 h 6858000"/>
              <a:gd name="connsiteX684" fmla="*/ 2081211 w 7467600"/>
              <a:gd name="connsiteY684" fmla="*/ 2528916 h 6858000"/>
              <a:gd name="connsiteX685" fmla="*/ 2199067 w 7467600"/>
              <a:gd name="connsiteY685" fmla="*/ 2884061 h 6858000"/>
              <a:gd name="connsiteX686" fmla="*/ 3192586 w 7467600"/>
              <a:gd name="connsiteY686" fmla="*/ 3411496 h 6858000"/>
              <a:gd name="connsiteX687" fmla="*/ 3182620 w 7467600"/>
              <a:gd name="connsiteY687" fmla="*/ 3483279 h 6858000"/>
              <a:gd name="connsiteX688" fmla="*/ 2435119 w 7467600"/>
              <a:gd name="connsiteY688" fmla="*/ 3080173 h 6858000"/>
              <a:gd name="connsiteX689" fmla="*/ 2410152 w 7467600"/>
              <a:gd name="connsiteY689" fmla="*/ 3063751 h 6858000"/>
              <a:gd name="connsiteX690" fmla="*/ 2408099 w 7467600"/>
              <a:gd name="connsiteY690" fmla="*/ 3064403 h 6858000"/>
              <a:gd name="connsiteX691" fmla="*/ 2407218 w 7467600"/>
              <a:gd name="connsiteY691" fmla="*/ 3070324 h 6858000"/>
              <a:gd name="connsiteX692" fmla="*/ 2380138 w 7467600"/>
              <a:gd name="connsiteY692" fmla="*/ 3099341 h 6858000"/>
              <a:gd name="connsiteX693" fmla="*/ 1765923 w 7467600"/>
              <a:gd name="connsiteY693" fmla="*/ 3581043 h 6858000"/>
              <a:gd name="connsiteX694" fmla="*/ 1702258 w 7467600"/>
              <a:gd name="connsiteY694" fmla="*/ 3612286 h 6858000"/>
              <a:gd name="connsiteX695" fmla="*/ 1538370 w 7467600"/>
              <a:gd name="connsiteY695" fmla="*/ 3811804 h 6858000"/>
              <a:gd name="connsiteX696" fmla="*/ 542867 w 7467600"/>
              <a:gd name="connsiteY696" fmla="*/ 4944092 h 6858000"/>
              <a:gd name="connsiteX697" fmla="*/ 515800 w 7467600"/>
              <a:gd name="connsiteY697" fmla="*/ 4862180 h 6858000"/>
              <a:gd name="connsiteX698" fmla="*/ 909145 w 7467600"/>
              <a:gd name="connsiteY698" fmla="*/ 4199225 h 6858000"/>
              <a:gd name="connsiteX699" fmla="*/ 1214067 w 7467600"/>
              <a:gd name="connsiteY699" fmla="*/ 3908561 h 6858000"/>
              <a:gd name="connsiteX700" fmla="*/ 640967 w 7467600"/>
              <a:gd name="connsiteY700" fmla="*/ 4105601 h 6858000"/>
              <a:gd name="connsiteX701" fmla="*/ 112563 w 7467600"/>
              <a:gd name="connsiteY701" fmla="*/ 4396952 h 6858000"/>
              <a:gd name="connsiteX702" fmla="*/ 0 w 7467600"/>
              <a:gd name="connsiteY702" fmla="*/ 4466006 h 6858000"/>
              <a:gd name="connsiteX703" fmla="*/ 0 w 7467600"/>
              <a:gd name="connsiteY703" fmla="*/ 4233763 h 6858000"/>
              <a:gd name="connsiteX704" fmla="*/ 36881 w 7467600"/>
              <a:gd name="connsiteY704" fmla="*/ 4200118 h 6858000"/>
              <a:gd name="connsiteX705" fmla="*/ 910534 w 7467600"/>
              <a:gd name="connsiteY705" fmla="*/ 3629753 h 6858000"/>
              <a:gd name="connsiteX706" fmla="*/ 1578717 w 7467600"/>
              <a:gd name="connsiteY706" fmla="*/ 3575982 h 6858000"/>
              <a:gd name="connsiteX707" fmla="*/ 2338780 w 7467600"/>
              <a:gd name="connsiteY707" fmla="*/ 3033725 h 6858000"/>
              <a:gd name="connsiteX708" fmla="*/ 1807991 w 7467600"/>
              <a:gd name="connsiteY708" fmla="*/ 2807184 h 6858000"/>
              <a:gd name="connsiteX709" fmla="*/ 1416358 w 7467600"/>
              <a:gd name="connsiteY709" fmla="*/ 3112571 h 6858000"/>
              <a:gd name="connsiteX710" fmla="*/ 939066 w 7467600"/>
              <a:gd name="connsiteY710" fmla="*/ 3378798 h 6858000"/>
              <a:gd name="connsiteX711" fmla="*/ 115099 w 7467600"/>
              <a:gd name="connsiteY711" fmla="*/ 3607650 h 6858000"/>
              <a:gd name="connsiteX712" fmla="*/ 97284 w 7467600"/>
              <a:gd name="connsiteY712" fmla="*/ 3520393 h 6858000"/>
              <a:gd name="connsiteX713" fmla="*/ 922050 w 7467600"/>
              <a:gd name="connsiteY713" fmla="*/ 3074867 h 6858000"/>
              <a:gd name="connsiteX714" fmla="*/ 1405265 w 7467600"/>
              <a:gd name="connsiteY714" fmla="*/ 3016319 h 6858000"/>
              <a:gd name="connsiteX715" fmla="*/ 1407512 w 7467600"/>
              <a:gd name="connsiteY715" fmla="*/ 3018001 h 6858000"/>
              <a:gd name="connsiteX716" fmla="*/ 1726266 w 7467600"/>
              <a:gd name="connsiteY716" fmla="*/ 2777274 h 6858000"/>
              <a:gd name="connsiteX717" fmla="*/ 625390 w 7467600"/>
              <a:gd name="connsiteY717" fmla="*/ 2514541 h 6858000"/>
              <a:gd name="connsiteX718" fmla="*/ 619799 w 7467600"/>
              <a:gd name="connsiteY718" fmla="*/ 2527180 h 6858000"/>
              <a:gd name="connsiteX719" fmla="*/ 310030 w 7467600"/>
              <a:gd name="connsiteY719" fmla="*/ 2771818 h 6858000"/>
              <a:gd name="connsiteX720" fmla="*/ 173877 w 7467600"/>
              <a:gd name="connsiteY720" fmla="*/ 2937056 h 6858000"/>
              <a:gd name="connsiteX721" fmla="*/ 77889 w 7467600"/>
              <a:gd name="connsiteY721" fmla="*/ 3138440 h 6858000"/>
              <a:gd name="connsiteX722" fmla="*/ 0 w 7467600"/>
              <a:gd name="connsiteY722" fmla="*/ 3271395 h 6858000"/>
              <a:gd name="connsiteX723" fmla="*/ 0 w 7467600"/>
              <a:gd name="connsiteY723" fmla="*/ 3153002 h 6858000"/>
              <a:gd name="connsiteX724" fmla="*/ 2386 w 7467600"/>
              <a:gd name="connsiteY724" fmla="*/ 3149203 h 6858000"/>
              <a:gd name="connsiteX725" fmla="*/ 89753 w 7467600"/>
              <a:gd name="connsiteY725" fmla="*/ 2987702 h 6858000"/>
              <a:gd name="connsiteX726" fmla="*/ 76869 w 7467600"/>
              <a:gd name="connsiteY726" fmla="*/ 3005404 h 6858000"/>
              <a:gd name="connsiteX727" fmla="*/ 32049 w 7467600"/>
              <a:gd name="connsiteY727" fmla="*/ 3065814 h 6858000"/>
              <a:gd name="connsiteX728" fmla="*/ 0 w 7467600"/>
              <a:gd name="connsiteY728" fmla="*/ 3108744 h 6858000"/>
              <a:gd name="connsiteX729" fmla="*/ 0 w 7467600"/>
              <a:gd name="connsiteY729" fmla="*/ 3058059 h 6858000"/>
              <a:gd name="connsiteX730" fmla="*/ 7610 w 7467600"/>
              <a:gd name="connsiteY730" fmla="*/ 3047889 h 6858000"/>
              <a:gd name="connsiteX731" fmla="*/ 52419 w 7467600"/>
              <a:gd name="connsiteY731" fmla="*/ 2987479 h 6858000"/>
              <a:gd name="connsiteX732" fmla="*/ 59142 w 7467600"/>
              <a:gd name="connsiteY732" fmla="*/ 2978488 h 6858000"/>
              <a:gd name="connsiteX733" fmla="*/ 0 w 7467600"/>
              <a:gd name="connsiteY733" fmla="*/ 3015334 h 6858000"/>
              <a:gd name="connsiteX734" fmla="*/ 0 w 7467600"/>
              <a:gd name="connsiteY734" fmla="*/ 2914286 h 6858000"/>
              <a:gd name="connsiteX735" fmla="*/ 36383 w 7467600"/>
              <a:gd name="connsiteY735" fmla="*/ 2901128 h 6858000"/>
              <a:gd name="connsiteX736" fmla="*/ 156329 w 7467600"/>
              <a:gd name="connsiteY736" fmla="*/ 2840533 h 6858000"/>
              <a:gd name="connsiteX737" fmla="*/ 358355 w 7467600"/>
              <a:gd name="connsiteY737" fmla="*/ 2620471 h 6858000"/>
              <a:gd name="connsiteX738" fmla="*/ 510577 w 7467600"/>
              <a:gd name="connsiteY738" fmla="*/ 2501244 h 6858000"/>
              <a:gd name="connsiteX739" fmla="*/ 211967 w 7467600"/>
              <a:gd name="connsiteY739" fmla="*/ 2479171 h 6858000"/>
              <a:gd name="connsiteX740" fmla="*/ 0 w 7467600"/>
              <a:gd name="connsiteY740" fmla="*/ 2476398 h 6858000"/>
              <a:gd name="connsiteX741" fmla="*/ 0 w 7467600"/>
              <a:gd name="connsiteY741" fmla="*/ 2389189 h 6858000"/>
              <a:gd name="connsiteX742" fmla="*/ 103062 w 7467600"/>
              <a:gd name="connsiteY742" fmla="*/ 2389518 h 6858000"/>
              <a:gd name="connsiteX743" fmla="*/ 510734 w 7467600"/>
              <a:gd name="connsiteY743" fmla="*/ 2416201 h 6858000"/>
              <a:gd name="connsiteX744" fmla="*/ 279257 w 7467600"/>
              <a:gd name="connsiteY744" fmla="*/ 2092102 h 6858000"/>
              <a:gd name="connsiteX745" fmla="*/ 65265 w 7467600"/>
              <a:gd name="connsiteY745" fmla="*/ 2006049 h 6858000"/>
              <a:gd name="connsiteX746" fmla="*/ 0 w 7467600"/>
              <a:gd name="connsiteY746" fmla="*/ 1982532 h 6858000"/>
              <a:gd name="connsiteX747" fmla="*/ 0 w 7467600"/>
              <a:gd name="connsiteY747" fmla="*/ 1912789 h 6858000"/>
              <a:gd name="connsiteX748" fmla="*/ 97460 w 7467600"/>
              <a:gd name="connsiteY748" fmla="*/ 1953725 h 6858000"/>
              <a:gd name="connsiteX749" fmla="*/ 221272 w 7467600"/>
              <a:gd name="connsiteY749" fmla="*/ 1980766 h 6858000"/>
              <a:gd name="connsiteX750" fmla="*/ 116765 w 7467600"/>
              <a:gd name="connsiteY750" fmla="*/ 1911033 h 6858000"/>
              <a:gd name="connsiteX751" fmla="*/ 16405 w 7467600"/>
              <a:gd name="connsiteY751" fmla="*/ 1803412 h 6858000"/>
              <a:gd name="connsiteX752" fmla="*/ 0 w 7467600"/>
              <a:gd name="connsiteY752" fmla="*/ 1784777 h 6858000"/>
              <a:gd name="connsiteX753" fmla="*/ 0 w 7467600"/>
              <a:gd name="connsiteY753" fmla="*/ 1740082 h 6858000"/>
              <a:gd name="connsiteX754" fmla="*/ 39394 w 7467600"/>
              <a:gd name="connsiteY754" fmla="*/ 1784856 h 6858000"/>
              <a:gd name="connsiteX755" fmla="*/ 135813 w 7467600"/>
              <a:gd name="connsiteY755" fmla="*/ 1888838 h 6858000"/>
              <a:gd name="connsiteX756" fmla="*/ 242575 w 7467600"/>
              <a:gd name="connsiteY756" fmla="*/ 1958841 h 6858000"/>
              <a:gd name="connsiteX757" fmla="*/ 82197 w 7467600"/>
              <a:gd name="connsiteY757" fmla="*/ 1754826 h 6858000"/>
              <a:gd name="connsiteX758" fmla="*/ 0 w 7467600"/>
              <a:gd name="connsiteY758" fmla="*/ 1679650 h 6858000"/>
              <a:gd name="connsiteX759" fmla="*/ 0 w 7467600"/>
              <a:gd name="connsiteY759" fmla="*/ 1602463 h 6858000"/>
              <a:gd name="connsiteX760" fmla="*/ 84689 w 7467600"/>
              <a:gd name="connsiteY760" fmla="*/ 1677442 h 6858000"/>
              <a:gd name="connsiteX761" fmla="*/ 298437 w 7467600"/>
              <a:gd name="connsiteY761" fmla="*/ 1968019 h 6858000"/>
              <a:gd name="connsiteX762" fmla="*/ 227269 w 7467600"/>
              <a:gd name="connsiteY762" fmla="*/ 1114064 h 6858000"/>
              <a:gd name="connsiteX763" fmla="*/ 248003 w 7467600"/>
              <a:gd name="connsiteY763" fmla="*/ 1089613 h 6858000"/>
              <a:gd name="connsiteX764" fmla="*/ 427020 w 7467600"/>
              <a:gd name="connsiteY764" fmla="*/ 1619803 h 6858000"/>
              <a:gd name="connsiteX765" fmla="*/ 340345 w 7467600"/>
              <a:gd name="connsiteY765" fmla="*/ 2027739 h 6858000"/>
              <a:gd name="connsiteX766" fmla="*/ 360865 w 7467600"/>
              <a:gd name="connsiteY766" fmla="*/ 2044827 h 6858000"/>
              <a:gd name="connsiteX767" fmla="*/ 560414 w 7467600"/>
              <a:gd name="connsiteY767" fmla="*/ 2421457 h 6858000"/>
              <a:gd name="connsiteX768" fmla="*/ 1359703 w 7467600"/>
              <a:gd name="connsiteY768" fmla="*/ 2578554 h 6858000"/>
              <a:gd name="connsiteX769" fmla="*/ 1359422 w 7467600"/>
              <a:gd name="connsiteY769" fmla="*/ 2577994 h 6858000"/>
              <a:gd name="connsiteX770" fmla="*/ 828701 w 7467600"/>
              <a:gd name="connsiteY770" fmla="*/ 1839520 h 6858000"/>
              <a:gd name="connsiteX771" fmla="*/ 494427 w 7467600"/>
              <a:gd name="connsiteY771" fmla="*/ 1092333 h 6858000"/>
              <a:gd name="connsiteX772" fmla="*/ 506322 w 7467600"/>
              <a:gd name="connsiteY772" fmla="*/ 1020997 h 6858000"/>
              <a:gd name="connsiteX773" fmla="*/ 4570198 w 7467600"/>
              <a:gd name="connsiteY773" fmla="*/ 978081 h 6858000"/>
              <a:gd name="connsiteX774" fmla="*/ 4523691 w 7467600"/>
              <a:gd name="connsiteY774" fmla="*/ 1127776 h 6858000"/>
              <a:gd name="connsiteX775" fmla="*/ 4509875 w 7467600"/>
              <a:gd name="connsiteY775" fmla="*/ 1167552 h 6858000"/>
              <a:gd name="connsiteX776" fmla="*/ 4478168 w 7467600"/>
              <a:gd name="connsiteY776" fmla="*/ 1260735 h 6858000"/>
              <a:gd name="connsiteX777" fmla="*/ 4409309 w 7467600"/>
              <a:gd name="connsiteY777" fmla="*/ 1666996 h 6858000"/>
              <a:gd name="connsiteX778" fmla="*/ 4370031 w 7467600"/>
              <a:gd name="connsiteY778" fmla="*/ 1955666 h 6858000"/>
              <a:gd name="connsiteX779" fmla="*/ 4570198 w 7467600"/>
              <a:gd name="connsiteY779" fmla="*/ 978081 h 6858000"/>
              <a:gd name="connsiteX780" fmla="*/ 4557898 w 7467600"/>
              <a:gd name="connsiteY780" fmla="*/ 900011 h 6858000"/>
              <a:gd name="connsiteX781" fmla="*/ 4344840 w 7467600"/>
              <a:gd name="connsiteY781" fmla="*/ 1922038 h 6858000"/>
              <a:gd name="connsiteX782" fmla="*/ 4378710 w 7467600"/>
              <a:gd name="connsiteY782" fmla="*/ 1665516 h 6858000"/>
              <a:gd name="connsiteX783" fmla="*/ 4448798 w 7467600"/>
              <a:gd name="connsiteY783" fmla="*/ 1253024 h 6858000"/>
              <a:gd name="connsiteX784" fmla="*/ 4480315 w 7467600"/>
              <a:gd name="connsiteY784" fmla="*/ 1158454 h 6858000"/>
              <a:gd name="connsiteX785" fmla="*/ 4494133 w 7467600"/>
              <a:gd name="connsiteY785" fmla="*/ 1118676 h 6858000"/>
              <a:gd name="connsiteX786" fmla="*/ 4557898 w 7467600"/>
              <a:gd name="connsiteY786" fmla="*/ 900011 h 6858000"/>
              <a:gd name="connsiteX787" fmla="*/ 5870151 w 7467600"/>
              <a:gd name="connsiteY787" fmla="*/ 898890 h 6858000"/>
              <a:gd name="connsiteX788" fmla="*/ 5861335 w 7467600"/>
              <a:gd name="connsiteY788" fmla="*/ 899177 h 6858000"/>
              <a:gd name="connsiteX789" fmla="*/ 5843702 w 7467600"/>
              <a:gd name="connsiteY789" fmla="*/ 899748 h 6858000"/>
              <a:gd name="connsiteX790" fmla="*/ 5651107 w 7467600"/>
              <a:gd name="connsiteY790" fmla="*/ 920306 h 6858000"/>
              <a:gd name="connsiteX791" fmla="*/ 5459407 w 7467600"/>
              <a:gd name="connsiteY791" fmla="*/ 940975 h 6858000"/>
              <a:gd name="connsiteX792" fmla="*/ 5374846 w 7467600"/>
              <a:gd name="connsiteY792" fmla="*/ 941988 h 6858000"/>
              <a:gd name="connsiteX793" fmla="*/ 5256105 w 7467600"/>
              <a:gd name="connsiteY793" fmla="*/ 945632 h 6858000"/>
              <a:gd name="connsiteX794" fmla="*/ 5107071 w 7467600"/>
              <a:gd name="connsiteY794" fmla="*/ 969720 h 6858000"/>
              <a:gd name="connsiteX795" fmla="*/ 4998681 w 7467600"/>
              <a:gd name="connsiteY795" fmla="*/ 988771 h 6858000"/>
              <a:gd name="connsiteX796" fmla="*/ 5870151 w 7467600"/>
              <a:gd name="connsiteY796" fmla="*/ 898890 h 6858000"/>
              <a:gd name="connsiteX797" fmla="*/ 5504425 w 7467600"/>
              <a:gd name="connsiteY797" fmla="*/ 848067 h 6858000"/>
              <a:gd name="connsiteX798" fmla="*/ 4968849 w 7467600"/>
              <a:gd name="connsiteY798" fmla="*/ 962318 h 6858000"/>
              <a:gd name="connsiteX799" fmla="*/ 5104039 w 7467600"/>
              <a:gd name="connsiteY799" fmla="*/ 940634 h 6858000"/>
              <a:gd name="connsiteX800" fmla="*/ 5256311 w 7467600"/>
              <a:gd name="connsiteY800" fmla="*/ 916490 h 6858000"/>
              <a:gd name="connsiteX801" fmla="*/ 5377381 w 7467600"/>
              <a:gd name="connsiteY801" fmla="*/ 912671 h 6858000"/>
              <a:gd name="connsiteX802" fmla="*/ 5460148 w 7467600"/>
              <a:gd name="connsiteY802" fmla="*/ 911442 h 6858000"/>
              <a:gd name="connsiteX803" fmla="*/ 5648971 w 7467600"/>
              <a:gd name="connsiteY803" fmla="*/ 891331 h 6858000"/>
              <a:gd name="connsiteX804" fmla="*/ 5844807 w 7467600"/>
              <a:gd name="connsiteY804" fmla="*/ 870718 h 6858000"/>
              <a:gd name="connsiteX805" fmla="*/ 5862975 w 7467600"/>
              <a:gd name="connsiteY805" fmla="*/ 869756 h 6858000"/>
              <a:gd name="connsiteX806" fmla="*/ 5920887 w 7467600"/>
              <a:gd name="connsiteY806" fmla="*/ 865929 h 6858000"/>
              <a:gd name="connsiteX807" fmla="*/ 5504425 w 7467600"/>
              <a:gd name="connsiteY807" fmla="*/ 848067 h 6858000"/>
              <a:gd name="connsiteX808" fmla="*/ 3607114 w 7467600"/>
              <a:gd name="connsiteY808" fmla="*/ 467441 h 6858000"/>
              <a:gd name="connsiteX809" fmla="*/ 3296242 w 7467600"/>
              <a:gd name="connsiteY809" fmla="*/ 807991 h 6858000"/>
              <a:gd name="connsiteX810" fmla="*/ 3174674 w 7467600"/>
              <a:gd name="connsiteY810" fmla="*/ 919759 h 6858000"/>
              <a:gd name="connsiteX811" fmla="*/ 3042978 w 7467600"/>
              <a:gd name="connsiteY811" fmla="*/ 1054894 h 6858000"/>
              <a:gd name="connsiteX812" fmla="*/ 2968914 w 7467600"/>
              <a:gd name="connsiteY812" fmla="*/ 1133756 h 6858000"/>
              <a:gd name="connsiteX813" fmla="*/ 3103823 w 7467600"/>
              <a:gd name="connsiteY813" fmla="*/ 1026814 h 6858000"/>
              <a:gd name="connsiteX814" fmla="*/ 3607114 w 7467600"/>
              <a:gd name="connsiteY814" fmla="*/ 467441 h 6858000"/>
              <a:gd name="connsiteX815" fmla="*/ 3744487 w 7467600"/>
              <a:gd name="connsiteY815" fmla="*/ 383136 h 6858000"/>
              <a:gd name="connsiteX816" fmla="*/ 3970213 w 7467600"/>
              <a:gd name="connsiteY816" fmla="*/ 995559 h 6858000"/>
              <a:gd name="connsiteX817" fmla="*/ 3744487 w 7467600"/>
              <a:gd name="connsiteY817" fmla="*/ 383136 h 6858000"/>
              <a:gd name="connsiteX818" fmla="*/ 3624562 w 7467600"/>
              <a:gd name="connsiteY818" fmla="*/ 367041 h 6858000"/>
              <a:gd name="connsiteX819" fmla="*/ 3489712 w 7467600"/>
              <a:gd name="connsiteY819" fmla="*/ 485386 h 6858000"/>
              <a:gd name="connsiteX820" fmla="*/ 3182994 w 7467600"/>
              <a:gd name="connsiteY820" fmla="*/ 828265 h 6858000"/>
              <a:gd name="connsiteX821" fmla="*/ 2892114 w 7467600"/>
              <a:gd name="connsiteY821" fmla="*/ 1172635 h 6858000"/>
              <a:gd name="connsiteX822" fmla="*/ 3021459 w 7467600"/>
              <a:gd name="connsiteY822" fmla="*/ 1035385 h 6858000"/>
              <a:gd name="connsiteX823" fmla="*/ 3153873 w 7467600"/>
              <a:gd name="connsiteY823" fmla="*/ 898971 h 6858000"/>
              <a:gd name="connsiteX824" fmla="*/ 3276511 w 7467600"/>
              <a:gd name="connsiteY824" fmla="*/ 786423 h 6858000"/>
              <a:gd name="connsiteX825" fmla="*/ 3584154 w 7467600"/>
              <a:gd name="connsiteY825" fmla="*/ 448218 h 6858000"/>
              <a:gd name="connsiteX826" fmla="*/ 3624562 w 7467600"/>
              <a:gd name="connsiteY826" fmla="*/ 367041 h 6858000"/>
              <a:gd name="connsiteX827" fmla="*/ 3766672 w 7467600"/>
              <a:gd name="connsiteY827" fmla="*/ 359429 h 6858000"/>
              <a:gd name="connsiteX828" fmla="*/ 3996338 w 7467600"/>
              <a:gd name="connsiteY828" fmla="*/ 968237 h 6858000"/>
              <a:gd name="connsiteX829" fmla="*/ 3766672 w 7467600"/>
              <a:gd name="connsiteY829" fmla="*/ 359429 h 6858000"/>
              <a:gd name="connsiteX830" fmla="*/ 5805386 w 7467600"/>
              <a:gd name="connsiteY830" fmla="*/ 239240 h 6858000"/>
              <a:gd name="connsiteX831" fmla="*/ 5736947 w 7467600"/>
              <a:gd name="connsiteY831" fmla="*/ 261367 h 6858000"/>
              <a:gd name="connsiteX832" fmla="*/ 5427012 w 7467600"/>
              <a:gd name="connsiteY832" fmla="*/ 311272 h 6858000"/>
              <a:gd name="connsiteX833" fmla="*/ 5147818 w 7467600"/>
              <a:gd name="connsiteY833" fmla="*/ 322112 h 6858000"/>
              <a:gd name="connsiteX834" fmla="*/ 5060854 w 7467600"/>
              <a:gd name="connsiteY834" fmla="*/ 311882 h 6858000"/>
              <a:gd name="connsiteX835" fmla="*/ 4945989 w 7467600"/>
              <a:gd name="connsiteY835" fmla="*/ 300516 h 6858000"/>
              <a:gd name="connsiteX836" fmla="*/ 5410479 w 7467600"/>
              <a:gd name="connsiteY836" fmla="*/ 348434 h 6858000"/>
              <a:gd name="connsiteX837" fmla="*/ 5805386 w 7467600"/>
              <a:gd name="connsiteY837" fmla="*/ 239240 h 6858000"/>
              <a:gd name="connsiteX838" fmla="*/ 5905192 w 7467600"/>
              <a:gd name="connsiteY838" fmla="*/ 163079 h 6858000"/>
              <a:gd name="connsiteX839" fmla="*/ 5865655 w 7467600"/>
              <a:gd name="connsiteY839" fmla="*/ 171901 h 6858000"/>
              <a:gd name="connsiteX840" fmla="*/ 5259740 w 7467600"/>
              <a:gd name="connsiteY840" fmla="*/ 257013 h 6858000"/>
              <a:gd name="connsiteX841" fmla="*/ 5208466 w 7467600"/>
              <a:gd name="connsiteY841" fmla="*/ 257550 h 6858000"/>
              <a:gd name="connsiteX842" fmla="*/ 4980204 w 7467600"/>
              <a:gd name="connsiteY842" fmla="*/ 271903 h 6858000"/>
              <a:gd name="connsiteX843" fmla="*/ 5068068 w 7467600"/>
              <a:gd name="connsiteY843" fmla="*/ 282244 h 6858000"/>
              <a:gd name="connsiteX844" fmla="*/ 5153231 w 7467600"/>
              <a:gd name="connsiteY844" fmla="*/ 292240 h 6858000"/>
              <a:gd name="connsiteX845" fmla="*/ 5426491 w 7467600"/>
              <a:gd name="connsiteY845" fmla="*/ 281128 h 6858000"/>
              <a:gd name="connsiteX846" fmla="*/ 5731212 w 7467600"/>
              <a:gd name="connsiteY846" fmla="*/ 231951 h 6858000"/>
              <a:gd name="connsiteX847" fmla="*/ 5905192 w 7467600"/>
              <a:gd name="connsiteY847" fmla="*/ 163079 h 6858000"/>
              <a:gd name="connsiteX848" fmla="*/ 5944437 w 7467600"/>
              <a:gd name="connsiteY848" fmla="*/ 113829 h 6858000"/>
              <a:gd name="connsiteX849" fmla="*/ 5825032 w 7467600"/>
              <a:gd name="connsiteY849" fmla="*/ 146405 h 6858000"/>
              <a:gd name="connsiteX850" fmla="*/ 4955599 w 7467600"/>
              <a:gd name="connsiteY850" fmla="*/ 247008 h 6858000"/>
              <a:gd name="connsiteX851" fmla="*/ 5210104 w 7467600"/>
              <a:gd name="connsiteY851" fmla="*/ 228123 h 6858000"/>
              <a:gd name="connsiteX852" fmla="*/ 5261015 w 7467600"/>
              <a:gd name="connsiteY852" fmla="*/ 227087 h 6858000"/>
              <a:gd name="connsiteX853" fmla="*/ 5861181 w 7467600"/>
              <a:gd name="connsiteY853" fmla="*/ 143093 h 6858000"/>
              <a:gd name="connsiteX854" fmla="*/ 5961252 w 7467600"/>
              <a:gd name="connsiteY854" fmla="*/ 114820 h 6858000"/>
              <a:gd name="connsiteX855" fmla="*/ 5944437 w 7467600"/>
              <a:gd name="connsiteY855" fmla="*/ 113829 h 6858000"/>
              <a:gd name="connsiteX856" fmla="*/ 3882765 w 7467600"/>
              <a:gd name="connsiteY856" fmla="*/ 0 h 6858000"/>
              <a:gd name="connsiteX857" fmla="*/ 3995099 w 7467600"/>
              <a:gd name="connsiteY857" fmla="*/ 0 h 6858000"/>
              <a:gd name="connsiteX858" fmla="*/ 4163818 w 7467600"/>
              <a:gd name="connsiteY858" fmla="*/ 234104 h 6858000"/>
              <a:gd name="connsiteX859" fmla="*/ 4172099 w 7467600"/>
              <a:gd name="connsiteY859" fmla="*/ 234207 h 6858000"/>
              <a:gd name="connsiteX860" fmla="*/ 4784282 w 7467600"/>
              <a:gd name="connsiteY860" fmla="*/ 276561 h 6858000"/>
              <a:gd name="connsiteX861" fmla="*/ 4801687 w 7467600"/>
              <a:gd name="connsiteY861" fmla="*/ 267764 h 6858000"/>
              <a:gd name="connsiteX862" fmla="*/ 6082788 w 7467600"/>
              <a:gd name="connsiteY862" fmla="*/ 64119 h 6858000"/>
              <a:gd name="connsiteX863" fmla="*/ 6099442 w 7467600"/>
              <a:gd name="connsiteY863" fmla="*/ 82568 h 6858000"/>
              <a:gd name="connsiteX864" fmla="*/ 4804137 w 7467600"/>
              <a:gd name="connsiteY864" fmla="*/ 320931 h 6858000"/>
              <a:gd name="connsiteX865" fmla="*/ 4227047 w 7467600"/>
              <a:gd name="connsiteY865" fmla="*/ 313415 h 6858000"/>
              <a:gd name="connsiteX866" fmla="*/ 4346041 w 7467600"/>
              <a:gd name="connsiteY866" fmla="*/ 456086 h 6858000"/>
              <a:gd name="connsiteX867" fmla="*/ 4870967 w 7467600"/>
              <a:gd name="connsiteY867" fmla="*/ 963061 h 6858000"/>
              <a:gd name="connsiteX868" fmla="*/ 4889647 w 7467600"/>
              <a:gd name="connsiteY868" fmla="*/ 957147 h 6858000"/>
              <a:gd name="connsiteX869" fmla="*/ 5422504 w 7467600"/>
              <a:gd name="connsiteY869" fmla="*/ 805191 h 6858000"/>
              <a:gd name="connsiteX870" fmla="*/ 6087656 w 7467600"/>
              <a:gd name="connsiteY870" fmla="*/ 826703 h 6858000"/>
              <a:gd name="connsiteX871" fmla="*/ 6058717 w 7467600"/>
              <a:gd name="connsiteY871" fmla="*/ 865992 h 6858000"/>
              <a:gd name="connsiteX872" fmla="*/ 4974153 w 7467600"/>
              <a:gd name="connsiteY872" fmla="*/ 1045456 h 6858000"/>
              <a:gd name="connsiteX873" fmla="*/ 5627835 w 7467600"/>
              <a:gd name="connsiteY873" fmla="*/ 1472077 h 6858000"/>
              <a:gd name="connsiteX874" fmla="*/ 5629817 w 7467600"/>
              <a:gd name="connsiteY874" fmla="*/ 1471412 h 6858000"/>
              <a:gd name="connsiteX875" fmla="*/ 5634124 w 7467600"/>
              <a:gd name="connsiteY875" fmla="*/ 1470572 h 6858000"/>
              <a:gd name="connsiteX876" fmla="*/ 5755832 w 7467600"/>
              <a:gd name="connsiteY876" fmla="*/ 1383886 h 6858000"/>
              <a:gd name="connsiteX877" fmla="*/ 6014186 w 7467600"/>
              <a:gd name="connsiteY877" fmla="*/ 1279799 h 6858000"/>
              <a:gd name="connsiteX878" fmla="*/ 6901619 w 7467600"/>
              <a:gd name="connsiteY878" fmla="*/ 1047874 h 6858000"/>
              <a:gd name="connsiteX879" fmla="*/ 6931566 w 7467600"/>
              <a:gd name="connsiteY879" fmla="*/ 1062034 h 6858000"/>
              <a:gd name="connsiteX880" fmla="*/ 5790982 w 7467600"/>
              <a:gd name="connsiteY880" fmla="*/ 1561380 h 6858000"/>
              <a:gd name="connsiteX881" fmla="*/ 6188971 w 7467600"/>
              <a:gd name="connsiteY881" fmla="*/ 1755168 h 6858000"/>
              <a:gd name="connsiteX882" fmla="*/ 6202446 w 7467600"/>
              <a:gd name="connsiteY882" fmla="*/ 1752268 h 6858000"/>
              <a:gd name="connsiteX883" fmla="*/ 7179560 w 7467600"/>
              <a:gd name="connsiteY883" fmla="*/ 1467551 h 6858000"/>
              <a:gd name="connsiteX884" fmla="*/ 7158730 w 7467600"/>
              <a:gd name="connsiteY884" fmla="*/ 1507835 h 6858000"/>
              <a:gd name="connsiteX885" fmla="*/ 6326959 w 7467600"/>
              <a:gd name="connsiteY885" fmla="*/ 1817686 h 6858000"/>
              <a:gd name="connsiteX886" fmla="*/ 6537433 w 7467600"/>
              <a:gd name="connsiteY886" fmla="*/ 1907790 h 6858000"/>
              <a:gd name="connsiteX887" fmla="*/ 6550221 w 7467600"/>
              <a:gd name="connsiteY887" fmla="*/ 1910729 h 6858000"/>
              <a:gd name="connsiteX888" fmla="*/ 6964438 w 7467600"/>
              <a:gd name="connsiteY888" fmla="*/ 2209505 h 6858000"/>
              <a:gd name="connsiteX889" fmla="*/ 7367862 w 7467600"/>
              <a:gd name="connsiteY889" fmla="*/ 2806833 h 6858000"/>
              <a:gd name="connsiteX890" fmla="*/ 7364329 w 7467600"/>
              <a:gd name="connsiteY890" fmla="*/ 2826907 h 6858000"/>
              <a:gd name="connsiteX891" fmla="*/ 7290545 w 7467600"/>
              <a:gd name="connsiteY891" fmla="*/ 2850663 h 6858000"/>
              <a:gd name="connsiteX892" fmla="*/ 6472036 w 7467600"/>
              <a:gd name="connsiteY892" fmla="*/ 1959003 h 6858000"/>
              <a:gd name="connsiteX893" fmla="*/ 5792897 w 7467600"/>
              <a:gd name="connsiteY893" fmla="*/ 1647747 h 6858000"/>
              <a:gd name="connsiteX894" fmla="*/ 5842751 w 7467600"/>
              <a:gd name="connsiteY894" fmla="*/ 1816112 h 6858000"/>
              <a:gd name="connsiteX895" fmla="*/ 5847424 w 7467600"/>
              <a:gd name="connsiteY895" fmla="*/ 1815776 h 6858000"/>
              <a:gd name="connsiteX896" fmla="*/ 6399821 w 7467600"/>
              <a:gd name="connsiteY896" fmla="*/ 2344799 h 6858000"/>
              <a:gd name="connsiteX897" fmla="*/ 6323232 w 7467600"/>
              <a:gd name="connsiteY897" fmla="*/ 2389634 h 6858000"/>
              <a:gd name="connsiteX898" fmla="*/ 5942958 w 7467600"/>
              <a:gd name="connsiteY898" fmla="*/ 2077708 h 6858000"/>
              <a:gd name="connsiteX899" fmla="*/ 5921559 w 7467600"/>
              <a:gd name="connsiteY899" fmla="*/ 2378596 h 6858000"/>
              <a:gd name="connsiteX900" fmla="*/ 5817651 w 7467600"/>
              <a:gd name="connsiteY900" fmla="*/ 3023919 h 6858000"/>
              <a:gd name="connsiteX901" fmla="*/ 5729634 w 7467600"/>
              <a:gd name="connsiteY901" fmla="*/ 3051849 h 6858000"/>
              <a:gd name="connsiteX902" fmla="*/ 5611018 w 7467600"/>
              <a:gd name="connsiteY902" fmla="*/ 2316769 h 6858000"/>
              <a:gd name="connsiteX903" fmla="*/ 5687608 w 7467600"/>
              <a:gd name="connsiteY903" fmla="*/ 2039972 h 6858000"/>
              <a:gd name="connsiteX904" fmla="*/ 5657554 w 7467600"/>
              <a:gd name="connsiteY904" fmla="*/ 1576445 h 6858000"/>
              <a:gd name="connsiteX905" fmla="*/ 5150475 w 7467600"/>
              <a:gd name="connsiteY905" fmla="*/ 1274012 h 6858000"/>
              <a:gd name="connsiteX906" fmla="*/ 5349142 w 7467600"/>
              <a:gd name="connsiteY906" fmla="*/ 2204405 h 6858000"/>
              <a:gd name="connsiteX907" fmla="*/ 5262214 w 7467600"/>
              <a:gd name="connsiteY907" fmla="*/ 2233836 h 6858000"/>
              <a:gd name="connsiteX908" fmla="*/ 4981539 w 7467600"/>
              <a:gd name="connsiteY908" fmla="*/ 1542201 h 6858000"/>
              <a:gd name="connsiteX909" fmla="*/ 4958461 w 7467600"/>
              <a:gd name="connsiteY909" fmla="*/ 1136957 h 6858000"/>
              <a:gd name="connsiteX910" fmla="*/ 4655015 w 7467600"/>
              <a:gd name="connsiteY910" fmla="*/ 891426 h 6858000"/>
              <a:gd name="connsiteX911" fmla="*/ 4348002 w 7467600"/>
              <a:gd name="connsiteY911" fmla="*/ 2205895 h 6858000"/>
              <a:gd name="connsiteX912" fmla="*/ 4262250 w 7467600"/>
              <a:gd name="connsiteY912" fmla="*/ 2219972 h 6858000"/>
              <a:gd name="connsiteX913" fmla="*/ 4550611 w 7467600"/>
              <a:gd name="connsiteY913" fmla="*/ 817540 h 6858000"/>
              <a:gd name="connsiteX914" fmla="*/ 4564418 w 7467600"/>
              <a:gd name="connsiteY914" fmla="*/ 808293 h 6858000"/>
              <a:gd name="connsiteX915" fmla="*/ 4266388 w 7467600"/>
              <a:gd name="connsiteY915" fmla="*/ 500083 h 6858000"/>
              <a:gd name="connsiteX916" fmla="*/ 4032842 w 7467600"/>
              <a:gd name="connsiteY916" fmla="*/ 211809 h 6858000"/>
              <a:gd name="connsiteX917" fmla="*/ 3882765 w 7467600"/>
              <a:gd name="connsiteY917" fmla="*/ 0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3721337 w 7467600"/>
              <a:gd name="connsiteY935" fmla="*/ 0 h 6858000"/>
              <a:gd name="connsiteX936" fmla="*/ 2867960 w 7467600"/>
              <a:gd name="connsiteY936" fmla="*/ 0 h 6858000"/>
              <a:gd name="connsiteX937" fmla="*/ 2926351 w 7467600"/>
              <a:gd name="connsiteY937" fmla="*/ 0 h 6858000"/>
              <a:gd name="connsiteX938" fmla="*/ 2902823 w 7467600"/>
              <a:gd name="connsiteY938" fmla="*/ 262929 h 6858000"/>
              <a:gd name="connsiteX939" fmla="*/ 2940663 w 7467600"/>
              <a:gd name="connsiteY939" fmla="*/ 140884 h 6858000"/>
              <a:gd name="connsiteX940" fmla="*/ 2947039 w 7467600"/>
              <a:gd name="connsiteY940" fmla="*/ 122524 h 6858000"/>
              <a:gd name="connsiteX941" fmla="*/ 2984316 w 7467600"/>
              <a:gd name="connsiteY941" fmla="*/ 0 h 6858000"/>
              <a:gd name="connsiteX942" fmla="*/ 3016114 w 7467600"/>
              <a:gd name="connsiteY942" fmla="*/ 0 h 6858000"/>
              <a:gd name="connsiteX943" fmla="*/ 2979949 w 7467600"/>
              <a:gd name="connsiteY943" fmla="*/ 119274 h 6858000"/>
              <a:gd name="connsiteX944" fmla="*/ 3023879 w 7467600"/>
              <a:gd name="connsiteY944" fmla="*/ 0 h 6858000"/>
              <a:gd name="connsiteX945" fmla="*/ 3105400 w 7467600"/>
              <a:gd name="connsiteY945" fmla="*/ 0 h 6858000"/>
              <a:gd name="connsiteX946" fmla="*/ 3094669 w 7467600"/>
              <a:gd name="connsiteY946" fmla="*/ 30308 h 6858000"/>
              <a:gd name="connsiteX947" fmla="*/ 2901945 w 7467600"/>
              <a:gd name="connsiteY947" fmla="*/ 466538 h 6858000"/>
              <a:gd name="connsiteX948" fmla="*/ 2815209 w 7467600"/>
              <a:gd name="connsiteY948" fmla="*/ 497361 h 6858000"/>
              <a:gd name="connsiteX949" fmla="*/ 2844845 w 7467600"/>
              <a:gd name="connsiteY949" fmla="*/ 127638 h 6858000"/>
              <a:gd name="connsiteX950" fmla="*/ 2867960 w 7467600"/>
              <a:gd name="connsiteY950" fmla="*/ 0 h 6858000"/>
              <a:gd name="connsiteX951" fmla="*/ 1057230 w 7467600"/>
              <a:gd name="connsiteY951" fmla="*/ 0 h 6858000"/>
              <a:gd name="connsiteX952" fmla="*/ 1111003 w 7467600"/>
              <a:gd name="connsiteY952" fmla="*/ 0 h 6858000"/>
              <a:gd name="connsiteX953" fmla="*/ 1125553 w 7467600"/>
              <a:gd name="connsiteY953" fmla="*/ 52588 h 6858000"/>
              <a:gd name="connsiteX954" fmla="*/ 1304276 w 7467600"/>
              <a:gd name="connsiteY954" fmla="*/ 476275 h 6858000"/>
              <a:gd name="connsiteX955" fmla="*/ 1492066 w 7467600"/>
              <a:gd name="connsiteY955" fmla="*/ 886333 h 6858000"/>
              <a:gd name="connsiteX956" fmla="*/ 1423698 w 7467600"/>
              <a:gd name="connsiteY956" fmla="*/ 710817 h 6858000"/>
              <a:gd name="connsiteX957" fmla="*/ 1357609 w 7467600"/>
              <a:gd name="connsiteY957" fmla="*/ 532892 h 6858000"/>
              <a:gd name="connsiteX958" fmla="*/ 1309550 w 7467600"/>
              <a:gd name="connsiteY958" fmla="*/ 374031 h 6858000"/>
              <a:gd name="connsiteX959" fmla="*/ 1193673 w 7467600"/>
              <a:gd name="connsiteY959" fmla="*/ 49533 h 6858000"/>
              <a:gd name="connsiteX960" fmla="*/ 1164391 w 7467600"/>
              <a:gd name="connsiteY960" fmla="*/ 0 h 6858000"/>
              <a:gd name="connsiteX961" fmla="*/ 1200666 w 7467600"/>
              <a:gd name="connsiteY961" fmla="*/ 0 h 6858000"/>
              <a:gd name="connsiteX962" fmla="*/ 1223408 w 7467600"/>
              <a:gd name="connsiteY962" fmla="*/ 38996 h 6858000"/>
              <a:gd name="connsiteX963" fmla="*/ 1339635 w 7467600"/>
              <a:gd name="connsiteY963" fmla="*/ 365517 h 6858000"/>
              <a:gd name="connsiteX964" fmla="*/ 1387469 w 7467600"/>
              <a:gd name="connsiteY964" fmla="*/ 523079 h 6858000"/>
              <a:gd name="connsiteX965" fmla="*/ 1452685 w 7467600"/>
              <a:gd name="connsiteY965" fmla="*/ 699806 h 6858000"/>
              <a:gd name="connsiteX966" fmla="*/ 1492092 w 7467600"/>
              <a:gd name="connsiteY966" fmla="*/ 800424 h 6858000"/>
              <a:gd name="connsiteX967" fmla="*/ 1455302 w 7467600"/>
              <a:gd name="connsiteY967" fmla="*/ 632913 h 6858000"/>
              <a:gd name="connsiteX968" fmla="*/ 1222336 w 7467600"/>
              <a:gd name="connsiteY968" fmla="*/ 9480 h 6858000"/>
              <a:gd name="connsiteX969" fmla="*/ 1214634 w 7467600"/>
              <a:gd name="connsiteY969" fmla="*/ 0 h 6858000"/>
              <a:gd name="connsiteX970" fmla="*/ 1289827 w 7467600"/>
              <a:gd name="connsiteY970" fmla="*/ 0 h 6858000"/>
              <a:gd name="connsiteX971" fmla="*/ 1321076 w 7467600"/>
              <a:gd name="connsiteY971" fmla="*/ 59722 h 6858000"/>
              <a:gd name="connsiteX972" fmla="*/ 1512579 w 7467600"/>
              <a:gd name="connsiteY972" fmla="*/ 626441 h 6858000"/>
              <a:gd name="connsiteX973" fmla="*/ 1506076 w 7467600"/>
              <a:gd name="connsiteY973" fmla="*/ 1089289 h 6858000"/>
              <a:gd name="connsiteX974" fmla="*/ 1486346 w 7467600"/>
              <a:gd name="connsiteY974" fmla="*/ 1079919 h 6858000"/>
              <a:gd name="connsiteX975" fmla="*/ 1070511 w 7467600"/>
              <a:gd name="connsiteY975" fmla="*/ 48609 h 6858000"/>
              <a:gd name="connsiteX976" fmla="*/ 1057230 w 7467600"/>
              <a:gd name="connsiteY976" fmla="*/ 0 h 6858000"/>
              <a:gd name="connsiteX977" fmla="*/ 43151 w 7467600"/>
              <a:gd name="connsiteY977" fmla="*/ 0 h 6858000"/>
              <a:gd name="connsiteX978" fmla="*/ 95283 w 7467600"/>
              <a:gd name="connsiteY978" fmla="*/ 0 h 6858000"/>
              <a:gd name="connsiteX979" fmla="*/ 300708 w 7467600"/>
              <a:gd name="connsiteY979" fmla="*/ 154571 h 6858000"/>
              <a:gd name="connsiteX980" fmla="*/ 530414 w 7467600"/>
              <a:gd name="connsiteY980" fmla="*/ 354673 h 6858000"/>
              <a:gd name="connsiteX981" fmla="*/ 333785 w 7467600"/>
              <a:gd name="connsiteY981" fmla="*/ 161564 h 6858000"/>
              <a:gd name="connsiteX982" fmla="*/ 147005 w 7467600"/>
              <a:gd name="connsiteY982" fmla="*/ 0 h 6858000"/>
              <a:gd name="connsiteX983" fmla="*/ 272509 w 7467600"/>
              <a:gd name="connsiteY983" fmla="*/ 0 h 6858000"/>
              <a:gd name="connsiteX984" fmla="*/ 326276 w 7467600"/>
              <a:gd name="connsiteY984" fmla="*/ 45847 h 6858000"/>
              <a:gd name="connsiteX985" fmla="*/ 823759 w 7467600"/>
              <a:gd name="connsiteY985" fmla="*/ 574145 h 6858000"/>
              <a:gd name="connsiteX986" fmla="*/ 811254 w 7467600"/>
              <a:gd name="connsiteY986" fmla="*/ 665546 h 6858000"/>
              <a:gd name="connsiteX987" fmla="*/ 154042 w 7467600"/>
              <a:gd name="connsiteY987" fmla="*/ 261522 h 6858000"/>
              <a:gd name="connsiteX988" fmla="*/ 13550 w 7467600"/>
              <a:gd name="connsiteY988" fmla="*/ 158423 h 6858000"/>
              <a:gd name="connsiteX989" fmla="*/ 0 w 7467600"/>
              <a:gd name="connsiteY989" fmla="*/ 146618 h 6858000"/>
              <a:gd name="connsiteX990" fmla="*/ 0 w 7467600"/>
              <a:gd name="connsiteY990" fmla="*/ 59161 h 6858000"/>
              <a:gd name="connsiteX991" fmla="*/ 45427 w 7467600"/>
              <a:gd name="connsiteY991" fmla="*/ 101078 h 6858000"/>
              <a:gd name="connsiteX992" fmla="*/ 630103 w 7467600"/>
              <a:gd name="connsiteY992" fmla="*/ 485885 h 6858000"/>
              <a:gd name="connsiteX993" fmla="*/ 532040 w 7467600"/>
              <a:gd name="connsiteY993" fmla="*/ 399359 h 6858000"/>
              <a:gd name="connsiteX994" fmla="*/ 517618 w 7467600"/>
              <a:gd name="connsiteY994" fmla="*/ 385726 h 6858000"/>
              <a:gd name="connsiteX995" fmla="*/ 285074 w 7467600"/>
              <a:gd name="connsiteY995" fmla="*/ 182755 h 6858000"/>
              <a:gd name="connsiteX996" fmla="*/ 43151 w 7467600"/>
              <a:gd name="connsiteY99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27465 w 7467600"/>
              <a:gd name="connsiteY127" fmla="*/ 5174181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1903353 w 7467600"/>
              <a:gd name="connsiteY140" fmla="*/ 5044827 h 6858000"/>
              <a:gd name="connsiteX141" fmla="*/ 1936931 w 7467600"/>
              <a:gd name="connsiteY141" fmla="*/ 5093954 h 6858000"/>
              <a:gd name="connsiteX142" fmla="*/ 2195868 w 7467600"/>
              <a:gd name="connsiteY142" fmla="*/ 5396574 h 6858000"/>
              <a:gd name="connsiteX143" fmla="*/ 2088852 w 7467600"/>
              <a:gd name="connsiteY143" fmla="*/ 5166123 h 6858000"/>
              <a:gd name="connsiteX144" fmla="*/ 1958241 w 7467600"/>
              <a:gd name="connsiteY144" fmla="*/ 5067955 h 6858000"/>
              <a:gd name="connsiteX145" fmla="*/ 1903353 w 7467600"/>
              <a:gd name="connsiteY145" fmla="*/ 5044827 h 6858000"/>
              <a:gd name="connsiteX146" fmla="*/ 1979378 w 7467600"/>
              <a:gd name="connsiteY146" fmla="*/ 4769504 h 6858000"/>
              <a:gd name="connsiteX147" fmla="*/ 2882120 w 7467600"/>
              <a:gd name="connsiteY147" fmla="*/ 5064547 h 6858000"/>
              <a:gd name="connsiteX148" fmla="*/ 2793103 w 7467600"/>
              <a:gd name="connsiteY148" fmla="*/ 5039699 h 6858000"/>
              <a:gd name="connsiteX149" fmla="*/ 2770041 w 7467600"/>
              <a:gd name="connsiteY149" fmla="*/ 5033634 h 6858000"/>
              <a:gd name="connsiteX150" fmla="*/ 1979378 w 7467600"/>
              <a:gd name="connsiteY150" fmla="*/ 4769504 h 6858000"/>
              <a:gd name="connsiteX151" fmla="*/ 1927410 w 7467600"/>
              <a:gd name="connsiteY151" fmla="*/ 4716164 h 6858000"/>
              <a:gd name="connsiteX152" fmla="*/ 1959587 w 7467600"/>
              <a:gd name="connsiteY152" fmla="*/ 4728849 h 6858000"/>
              <a:gd name="connsiteX153" fmla="*/ 2777707 w 7467600"/>
              <a:gd name="connsiteY153" fmla="*/ 5003991 h 6858000"/>
              <a:gd name="connsiteX154" fmla="*/ 2800768 w 7467600"/>
              <a:gd name="connsiteY154" fmla="*/ 5010056 h 6858000"/>
              <a:gd name="connsiteX155" fmla="*/ 2879408 w 7467600"/>
              <a:gd name="connsiteY155" fmla="*/ 5031590 h 6858000"/>
              <a:gd name="connsiteX156" fmla="*/ 2862295 w 7467600"/>
              <a:gd name="connsiteY156" fmla="*/ 5022958 h 6858000"/>
              <a:gd name="connsiteX157" fmla="*/ 2813343 w 7467600"/>
              <a:gd name="connsiteY157" fmla="*/ 4998369 h 6858000"/>
              <a:gd name="connsiteX158" fmla="*/ 2646245 w 7467600"/>
              <a:gd name="connsiteY158" fmla="*/ 4930999 h 6858000"/>
              <a:gd name="connsiteX159" fmla="*/ 1999243 w 7467600"/>
              <a:gd name="connsiteY159" fmla="*/ 4730524 h 6858000"/>
              <a:gd name="connsiteX160" fmla="*/ 1979527 w 7467600"/>
              <a:gd name="connsiteY160" fmla="*/ 4726651 h 6858000"/>
              <a:gd name="connsiteX161" fmla="*/ 1927410 w 7467600"/>
              <a:gd name="connsiteY161" fmla="*/ 4716164 h 6858000"/>
              <a:gd name="connsiteX162" fmla="*/ 1997014 w 7467600"/>
              <a:gd name="connsiteY162" fmla="*/ 4698007 h 6858000"/>
              <a:gd name="connsiteX163" fmla="*/ 2005458 w 7467600"/>
              <a:gd name="connsiteY163" fmla="*/ 4699540 h 6858000"/>
              <a:gd name="connsiteX164" fmla="*/ 2657186 w 7467600"/>
              <a:gd name="connsiteY164" fmla="*/ 4901687 h 6858000"/>
              <a:gd name="connsiteX165" fmla="*/ 2826662 w 7467600"/>
              <a:gd name="connsiteY165" fmla="*/ 4970362 h 6858000"/>
              <a:gd name="connsiteX166" fmla="*/ 2876100 w 7467600"/>
              <a:gd name="connsiteY166" fmla="*/ 4995397 h 6858000"/>
              <a:gd name="connsiteX167" fmla="*/ 3042600 w 7467600"/>
              <a:gd name="connsiteY167" fmla="*/ 5059532 h 6858000"/>
              <a:gd name="connsiteX168" fmla="*/ 1997014 w 7467600"/>
              <a:gd name="connsiteY168" fmla="*/ 4698007 h 6858000"/>
              <a:gd name="connsiteX169" fmla="*/ 2305292 w 7467600"/>
              <a:gd name="connsiteY169" fmla="*/ 4219492 h 6858000"/>
              <a:gd name="connsiteX170" fmla="*/ 3360922 w 7467600"/>
              <a:gd name="connsiteY170" fmla="*/ 4529373 h 6858000"/>
              <a:gd name="connsiteX171" fmla="*/ 3492420 w 7467600"/>
              <a:gd name="connsiteY171" fmla="*/ 4510145 h 6858000"/>
              <a:gd name="connsiteX172" fmla="*/ 3364086 w 7467600"/>
              <a:gd name="connsiteY172" fmla="*/ 4480340 h 6858000"/>
              <a:gd name="connsiteX173" fmla="*/ 3225818 w 7467600"/>
              <a:gd name="connsiteY173" fmla="*/ 4411822 h 6858000"/>
              <a:gd name="connsiteX174" fmla="*/ 3129696 w 7467600"/>
              <a:gd name="connsiteY174" fmla="*/ 4360704 h 6858000"/>
              <a:gd name="connsiteX175" fmla="*/ 2814545 w 7467600"/>
              <a:gd name="connsiteY175" fmla="*/ 4282955 h 6858000"/>
              <a:gd name="connsiteX176" fmla="*/ 2305292 w 7467600"/>
              <a:gd name="connsiteY176" fmla="*/ 4219492 h 6858000"/>
              <a:gd name="connsiteX177" fmla="*/ 2626982 w 7467600"/>
              <a:gd name="connsiteY177" fmla="*/ 4206450 h 6858000"/>
              <a:gd name="connsiteX178" fmla="*/ 2490617 w 7467600"/>
              <a:gd name="connsiteY178" fmla="*/ 4206951 h 6858000"/>
              <a:gd name="connsiteX179" fmla="*/ 2819869 w 7467600"/>
              <a:gd name="connsiteY179" fmla="*/ 4252936 h 6858000"/>
              <a:gd name="connsiteX180" fmla="*/ 3143018 w 7467600"/>
              <a:gd name="connsiteY180" fmla="*/ 4332698 h 6858000"/>
              <a:gd name="connsiteX181" fmla="*/ 3241520 w 7467600"/>
              <a:gd name="connsiteY181" fmla="*/ 4385112 h 6858000"/>
              <a:gd name="connsiteX182" fmla="*/ 3374575 w 7467600"/>
              <a:gd name="connsiteY182" fmla="*/ 4451517 h 6858000"/>
              <a:gd name="connsiteX183" fmla="*/ 3505221 w 7467600"/>
              <a:gd name="connsiteY183" fmla="*/ 4480757 h 6858000"/>
              <a:gd name="connsiteX184" fmla="*/ 2626982 w 7467600"/>
              <a:gd name="connsiteY184" fmla="*/ 4206450 h 6858000"/>
              <a:gd name="connsiteX185" fmla="*/ 1310106 w 7467600"/>
              <a:gd name="connsiteY185" fmla="*/ 3943217 h 6858000"/>
              <a:gd name="connsiteX186" fmla="*/ 854994 w 7467600"/>
              <a:gd name="connsiteY186" fmla="*/ 4399136 h 6858000"/>
              <a:gd name="connsiteX187" fmla="*/ 742462 w 7467600"/>
              <a:gd name="connsiteY187" fmla="*/ 4594648 h 6858000"/>
              <a:gd name="connsiteX188" fmla="*/ 820602 w 7467600"/>
              <a:gd name="connsiteY188" fmla="*/ 4485915 h 6858000"/>
              <a:gd name="connsiteX189" fmla="*/ 878295 w 7467600"/>
              <a:gd name="connsiteY189" fmla="*/ 4403594 h 6858000"/>
              <a:gd name="connsiteX190" fmla="*/ 1240607 w 7467600"/>
              <a:gd name="connsiteY190" fmla="*/ 4010401 h 6858000"/>
              <a:gd name="connsiteX191" fmla="*/ 1310106 w 7467600"/>
              <a:gd name="connsiteY191" fmla="*/ 3943217 h 6858000"/>
              <a:gd name="connsiteX192" fmla="*/ 1423113 w 7467600"/>
              <a:gd name="connsiteY192" fmla="*/ 3874565 h 6858000"/>
              <a:gd name="connsiteX193" fmla="*/ 1260565 w 7467600"/>
              <a:gd name="connsiteY193" fmla="*/ 4031982 h 6858000"/>
              <a:gd name="connsiteX194" fmla="*/ 901900 w 7467600"/>
              <a:gd name="connsiteY194" fmla="*/ 4421236 h 6858000"/>
              <a:gd name="connsiteX195" fmla="*/ 845044 w 7467600"/>
              <a:gd name="connsiteY195" fmla="*/ 4502436 h 6858000"/>
              <a:gd name="connsiteX196" fmla="*/ 685926 w 7467600"/>
              <a:gd name="connsiteY196" fmla="*/ 4703069 h 6858000"/>
              <a:gd name="connsiteX197" fmla="*/ 684248 w 7467600"/>
              <a:gd name="connsiteY197" fmla="*/ 4706721 h 6858000"/>
              <a:gd name="connsiteX198" fmla="*/ 1423113 w 7467600"/>
              <a:gd name="connsiteY198" fmla="*/ 3874565 h 6858000"/>
              <a:gd name="connsiteX199" fmla="*/ 3316479 w 7467600"/>
              <a:gd name="connsiteY199" fmla="*/ 3872136 h 6858000"/>
              <a:gd name="connsiteX200" fmla="*/ 3546806 w 7467600"/>
              <a:gd name="connsiteY200" fmla="*/ 4356139 h 6858000"/>
              <a:gd name="connsiteX201" fmla="*/ 3364433 w 7467600"/>
              <a:gd name="connsiteY201" fmla="*/ 3953121 h 6858000"/>
              <a:gd name="connsiteX202" fmla="*/ 3316479 w 7467600"/>
              <a:gd name="connsiteY202" fmla="*/ 3872136 h 6858000"/>
              <a:gd name="connsiteX203" fmla="*/ 3291335 w 7467600"/>
              <a:gd name="connsiteY203" fmla="*/ 3767420 h 6858000"/>
              <a:gd name="connsiteX204" fmla="*/ 3390805 w 7467600"/>
              <a:gd name="connsiteY204" fmla="*/ 3937163 h 6858000"/>
              <a:gd name="connsiteX205" fmla="*/ 3579062 w 7467600"/>
              <a:gd name="connsiteY205" fmla="*/ 4359040 h 6858000"/>
              <a:gd name="connsiteX206" fmla="*/ 3467355 w 7467600"/>
              <a:gd name="connsiteY206" fmla="*/ 3988130 h 6858000"/>
              <a:gd name="connsiteX207" fmla="*/ 3310753 w 7467600"/>
              <a:gd name="connsiteY207" fmla="*/ 3787140 h 6858000"/>
              <a:gd name="connsiteX208" fmla="*/ 3291335 w 7467600"/>
              <a:gd name="connsiteY208" fmla="*/ 3767420 h 6858000"/>
              <a:gd name="connsiteX209" fmla="*/ 1635889 w 7467600"/>
              <a:gd name="connsiteY209" fmla="*/ 3709494 h 6858000"/>
              <a:gd name="connsiteX210" fmla="*/ 1634800 w 7467600"/>
              <a:gd name="connsiteY210" fmla="*/ 3731111 h 6858000"/>
              <a:gd name="connsiteX211" fmla="*/ 1635889 w 7467600"/>
              <a:gd name="connsiteY211" fmla="*/ 3709494 h 6858000"/>
              <a:gd name="connsiteX212" fmla="*/ 1510397 w 7467600"/>
              <a:gd name="connsiteY212" fmla="*/ 3684705 h 6858000"/>
              <a:gd name="connsiteX213" fmla="*/ 1146550 w 7467600"/>
              <a:gd name="connsiteY213" fmla="*/ 3802012 h 6858000"/>
              <a:gd name="connsiteX214" fmla="*/ 698834 w 7467600"/>
              <a:gd name="connsiteY214" fmla="*/ 3952272 h 6858000"/>
              <a:gd name="connsiteX215" fmla="*/ 34256 w 7467600"/>
              <a:gd name="connsiteY215" fmla="*/ 4347603 h 6858000"/>
              <a:gd name="connsiteX216" fmla="*/ 527241 w 7467600"/>
              <a:gd name="connsiteY216" fmla="*/ 4065078 h 6858000"/>
              <a:gd name="connsiteX217" fmla="*/ 1510397 w 7467600"/>
              <a:gd name="connsiteY217" fmla="*/ 3684705 h 6858000"/>
              <a:gd name="connsiteX218" fmla="*/ 1313114 w 7467600"/>
              <a:gd name="connsiteY218" fmla="*/ 3655216 h 6858000"/>
              <a:gd name="connsiteX219" fmla="*/ 1109304 w 7467600"/>
              <a:gd name="connsiteY219" fmla="*/ 3669030 h 6858000"/>
              <a:gd name="connsiteX220" fmla="*/ 8129 w 7467600"/>
              <a:gd name="connsiteY220" fmla="*/ 4330519 h 6858000"/>
              <a:gd name="connsiteX221" fmla="*/ 687572 w 7467600"/>
              <a:gd name="connsiteY221" fmla="*/ 3925629 h 6858000"/>
              <a:gd name="connsiteX222" fmla="*/ 1138365 w 7467600"/>
              <a:gd name="connsiteY222" fmla="*/ 3774515 h 6858000"/>
              <a:gd name="connsiteX223" fmla="*/ 1505579 w 7467600"/>
              <a:gd name="connsiteY223" fmla="*/ 3655526 h 6858000"/>
              <a:gd name="connsiteX224" fmla="*/ 1313114 w 7467600"/>
              <a:gd name="connsiteY224" fmla="*/ 3655216 h 6858000"/>
              <a:gd name="connsiteX225" fmla="*/ 3655073 w 7467600"/>
              <a:gd name="connsiteY225" fmla="*/ 3650884 h 6858000"/>
              <a:gd name="connsiteX226" fmla="*/ 3989938 w 7467600"/>
              <a:gd name="connsiteY226" fmla="*/ 3991685 h 6858000"/>
              <a:gd name="connsiteX227" fmla="*/ 4393907 w 7467600"/>
              <a:gd name="connsiteY227" fmla="*/ 4261258 h 6858000"/>
              <a:gd name="connsiteX228" fmla="*/ 4648051 w 7467600"/>
              <a:gd name="connsiteY228" fmla="*/ 4374051 h 6858000"/>
              <a:gd name="connsiteX229" fmla="*/ 4383389 w 7467600"/>
              <a:gd name="connsiteY229" fmla="*/ 4184369 h 6858000"/>
              <a:gd name="connsiteX230" fmla="*/ 4165508 w 7467600"/>
              <a:gd name="connsiteY230" fmla="*/ 4035196 h 6858000"/>
              <a:gd name="connsiteX231" fmla="*/ 4068162 w 7467600"/>
              <a:gd name="connsiteY231" fmla="*/ 3953394 h 6858000"/>
              <a:gd name="connsiteX232" fmla="*/ 3981416 w 7467600"/>
              <a:gd name="connsiteY232" fmla="*/ 3880482 h 6858000"/>
              <a:gd name="connsiteX233" fmla="*/ 3800147 w 7467600"/>
              <a:gd name="connsiteY233" fmla="*/ 3749872 h 6858000"/>
              <a:gd name="connsiteX234" fmla="*/ 3655073 w 7467600"/>
              <a:gd name="connsiteY234" fmla="*/ 3650884 h 6858000"/>
              <a:gd name="connsiteX235" fmla="*/ 3670252 w 7467600"/>
              <a:gd name="connsiteY235" fmla="*/ 3622798 h 6858000"/>
              <a:gd name="connsiteX236" fmla="*/ 3817258 w 7467600"/>
              <a:gd name="connsiteY236" fmla="*/ 3723577 h 6858000"/>
              <a:gd name="connsiteX237" fmla="*/ 4000461 w 7467600"/>
              <a:gd name="connsiteY237" fmla="*/ 3855966 h 6858000"/>
              <a:gd name="connsiteX238" fmla="*/ 4088180 w 7467600"/>
              <a:gd name="connsiteY238" fmla="*/ 3929774 h 6858000"/>
              <a:gd name="connsiteX239" fmla="*/ 4184555 w 7467600"/>
              <a:gd name="connsiteY239" fmla="*/ 4010683 h 6858000"/>
              <a:gd name="connsiteX240" fmla="*/ 4399563 w 7467600"/>
              <a:gd name="connsiteY240" fmla="*/ 4158106 h 6858000"/>
              <a:gd name="connsiteX241" fmla="*/ 4684469 w 7467600"/>
              <a:gd name="connsiteY241" fmla="*/ 4364680 h 6858000"/>
              <a:gd name="connsiteX242" fmla="*/ 4690271 w 7467600"/>
              <a:gd name="connsiteY242" fmla="*/ 4370034 h 6858000"/>
              <a:gd name="connsiteX243" fmla="*/ 4136093 w 7467600"/>
              <a:gd name="connsiteY243" fmla="*/ 3858466 h 6858000"/>
              <a:gd name="connsiteX244" fmla="*/ 3670252 w 7467600"/>
              <a:gd name="connsiteY244" fmla="*/ 3622798 h 6858000"/>
              <a:gd name="connsiteX245" fmla="*/ 4440129 w 7467600"/>
              <a:gd name="connsiteY245" fmla="*/ 3448571 h 6858000"/>
              <a:gd name="connsiteX246" fmla="*/ 4856525 w 7467600"/>
              <a:gd name="connsiteY246" fmla="*/ 3915351 h 6858000"/>
              <a:gd name="connsiteX247" fmla="*/ 5059055 w 7467600"/>
              <a:gd name="connsiteY247" fmla="*/ 4108918 h 6858000"/>
              <a:gd name="connsiteX248" fmla="*/ 5290070 w 7467600"/>
              <a:gd name="connsiteY248" fmla="*/ 4263619 h 6858000"/>
              <a:gd name="connsiteX249" fmla="*/ 4834991 w 7467600"/>
              <a:gd name="connsiteY249" fmla="*/ 3830985 h 6858000"/>
              <a:gd name="connsiteX250" fmla="*/ 4440129 w 7467600"/>
              <a:gd name="connsiteY250" fmla="*/ 3448571 h 6858000"/>
              <a:gd name="connsiteX251" fmla="*/ 4441737 w 7467600"/>
              <a:gd name="connsiteY251" fmla="*/ 3399734 h 6858000"/>
              <a:gd name="connsiteX252" fmla="*/ 4431236 w 7467600"/>
              <a:gd name="connsiteY252" fmla="*/ 3400954 h 6858000"/>
              <a:gd name="connsiteX253" fmla="*/ 4557150 w 7467600"/>
              <a:gd name="connsiteY253" fmla="*/ 3510023 h 6858000"/>
              <a:gd name="connsiteX254" fmla="*/ 4856936 w 7467600"/>
              <a:gd name="connsiteY254" fmla="*/ 3809146 h 6858000"/>
              <a:gd name="connsiteX255" fmla="*/ 5111996 w 7467600"/>
              <a:gd name="connsiteY255" fmla="*/ 4065759 h 6858000"/>
              <a:gd name="connsiteX256" fmla="*/ 5388878 w 7467600"/>
              <a:gd name="connsiteY256" fmla="*/ 4300185 h 6858000"/>
              <a:gd name="connsiteX257" fmla="*/ 5425556 w 7467600"/>
              <a:gd name="connsiteY257" fmla="*/ 4308967 h 6858000"/>
              <a:gd name="connsiteX258" fmla="*/ 4943646 w 7467600"/>
              <a:gd name="connsiteY258" fmla="*/ 3822916 h 6858000"/>
              <a:gd name="connsiteX259" fmla="*/ 4594837 w 7467600"/>
              <a:gd name="connsiteY259" fmla="*/ 3532274 h 6858000"/>
              <a:gd name="connsiteX260" fmla="*/ 4441737 w 7467600"/>
              <a:gd name="connsiteY260" fmla="*/ 3399734 h 6858000"/>
              <a:gd name="connsiteX261" fmla="*/ 5425834 w 7467600"/>
              <a:gd name="connsiteY261" fmla="*/ 3162785 h 6858000"/>
              <a:gd name="connsiteX262" fmla="*/ 5401644 w 7467600"/>
              <a:gd name="connsiteY262" fmla="*/ 3617847 h 6858000"/>
              <a:gd name="connsiteX263" fmla="*/ 5467256 w 7467600"/>
              <a:gd name="connsiteY263" fmla="*/ 4175494 h 6858000"/>
              <a:gd name="connsiteX264" fmla="*/ 5448069 w 7467600"/>
              <a:gd name="connsiteY264" fmla="*/ 3567554 h 6858000"/>
              <a:gd name="connsiteX265" fmla="*/ 5425834 w 7467600"/>
              <a:gd name="connsiteY265" fmla="*/ 3162785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399523 w 7467600"/>
              <a:gd name="connsiteY588" fmla="*/ 1428234 h 6858000"/>
              <a:gd name="connsiteX589" fmla="*/ 2448558 w 7467600"/>
              <a:gd name="connsiteY589" fmla="*/ 1373435 h 6858000"/>
              <a:gd name="connsiteX590" fmla="*/ 2312521 w 7467600"/>
              <a:gd name="connsiteY590" fmla="*/ 1806140 h 6858000"/>
              <a:gd name="connsiteX591" fmla="*/ 2127533 w 7467600"/>
              <a:gd name="connsiteY591" fmla="*/ 2348380 h 6858000"/>
              <a:gd name="connsiteX592" fmla="*/ 2358080 w 7467600"/>
              <a:gd name="connsiteY592" fmla="*/ 1866134 h 6858000"/>
              <a:gd name="connsiteX593" fmla="*/ 2407436 w 7467600"/>
              <a:gd name="connsiteY593" fmla="*/ 1651070 h 6858000"/>
              <a:gd name="connsiteX594" fmla="*/ 2448558 w 7467600"/>
              <a:gd name="connsiteY594" fmla="*/ 1373435 h 6858000"/>
              <a:gd name="connsiteX595" fmla="*/ 278707 w 7467600"/>
              <a:gd name="connsiteY595" fmla="*/ 1352270 h 6858000"/>
              <a:gd name="connsiteX596" fmla="*/ 321570 w 7467600"/>
              <a:gd name="connsiteY596" fmla="*/ 1861610 h 6858000"/>
              <a:gd name="connsiteX597" fmla="*/ 294281 w 7467600"/>
              <a:gd name="connsiteY597" fmla="*/ 1440658 h 6858000"/>
              <a:gd name="connsiteX598" fmla="*/ 278707 w 7467600"/>
              <a:gd name="connsiteY598" fmla="*/ 1352270 h 6858000"/>
              <a:gd name="connsiteX599" fmla="*/ 1423821 w 7467600"/>
              <a:gd name="connsiteY599" fmla="*/ 1351958 h 6858000"/>
              <a:gd name="connsiteX600" fmla="*/ 1638521 w 7467600"/>
              <a:gd name="connsiteY600" fmla="*/ 1908470 h 6858000"/>
              <a:gd name="connsiteX601" fmla="*/ 1754199 w 7467600"/>
              <a:gd name="connsiteY601" fmla="*/ 2149284 h 6858000"/>
              <a:gd name="connsiteX602" fmla="*/ 1908359 w 7467600"/>
              <a:gd name="connsiteY602" fmla="*/ 2364988 h 6858000"/>
              <a:gd name="connsiteX603" fmla="*/ 1647661 w 7467600"/>
              <a:gd name="connsiteY603" fmla="*/ 1825945 h 6858000"/>
              <a:gd name="connsiteX604" fmla="*/ 1423821 w 7467600"/>
              <a:gd name="connsiteY604" fmla="*/ 1351958 h 6858000"/>
              <a:gd name="connsiteX605" fmla="*/ 1431890 w 7467600"/>
              <a:gd name="connsiteY605" fmla="*/ 1306475 h 6858000"/>
              <a:gd name="connsiteX606" fmla="*/ 1507597 w 7467600"/>
              <a:gd name="connsiteY606" fmla="*/ 1446132 h 6858000"/>
              <a:gd name="connsiteX607" fmla="*/ 1674586 w 7467600"/>
              <a:gd name="connsiteY607" fmla="*/ 1813832 h 6858000"/>
              <a:gd name="connsiteX608" fmla="*/ 1815950 w 7467600"/>
              <a:gd name="connsiteY608" fmla="*/ 2128564 h 6858000"/>
              <a:gd name="connsiteX609" fmla="*/ 1984242 w 7467600"/>
              <a:gd name="connsiteY609" fmla="*/ 2430829 h 6858000"/>
              <a:gd name="connsiteX610" fmla="*/ 2014023 w 7467600"/>
              <a:gd name="connsiteY610" fmla="*/ 2450995 h 6858000"/>
              <a:gd name="connsiteX611" fmla="*/ 1747337 w 7467600"/>
              <a:gd name="connsiteY611" fmla="*/ 1855264 h 6858000"/>
              <a:gd name="connsiteX612" fmla="*/ 1533749 w 7467600"/>
              <a:gd name="connsiteY612" fmla="*/ 1478656 h 6858000"/>
              <a:gd name="connsiteX613" fmla="*/ 1431890 w 7467600"/>
              <a:gd name="connsiteY613" fmla="*/ 1306475 h 6858000"/>
              <a:gd name="connsiteX614" fmla="*/ 5052692 w 7467600"/>
              <a:gd name="connsiteY614" fmla="*/ 1292994 h 6858000"/>
              <a:gd name="connsiteX615" fmla="*/ 5200661 w 7467600"/>
              <a:gd name="connsiteY615" fmla="*/ 1635186 h 6858000"/>
              <a:gd name="connsiteX616" fmla="*/ 5297138 w 7467600"/>
              <a:gd name="connsiteY616" fmla="*/ 1906351 h 6858000"/>
              <a:gd name="connsiteX617" fmla="*/ 5052692 w 7467600"/>
              <a:gd name="connsiteY617" fmla="*/ 1292994 h 6858000"/>
              <a:gd name="connsiteX618" fmla="*/ 5009948 w 7467600"/>
              <a:gd name="connsiteY618" fmla="*/ 1273619 h 6858000"/>
              <a:gd name="connsiteX619" fmla="*/ 5121777 w 7467600"/>
              <a:gd name="connsiteY619" fmla="*/ 1654213 h 6858000"/>
              <a:gd name="connsiteX620" fmla="*/ 5293545 w 7467600"/>
              <a:gd name="connsiteY620" fmla="*/ 2072247 h 6858000"/>
              <a:gd name="connsiteX621" fmla="*/ 5294042 w 7467600"/>
              <a:gd name="connsiteY621" fmla="*/ 2065019 h 6858000"/>
              <a:gd name="connsiteX622" fmla="*/ 5171936 w 7467600"/>
              <a:gd name="connsiteY622" fmla="*/ 1647613 h 6858000"/>
              <a:gd name="connsiteX623" fmla="*/ 5009948 w 7467600"/>
              <a:gd name="connsiteY623" fmla="*/ 1273619 h 6858000"/>
              <a:gd name="connsiteX624" fmla="*/ 655236 w 7467600"/>
              <a:gd name="connsiteY624" fmla="*/ 1268632 h 6858000"/>
              <a:gd name="connsiteX625" fmla="*/ 839521 w 7467600"/>
              <a:gd name="connsiteY625" fmla="*/ 1685315 h 6858000"/>
              <a:gd name="connsiteX626" fmla="*/ 1109416 w 7467600"/>
              <a:gd name="connsiteY626" fmla="*/ 2061663 h 6858000"/>
              <a:gd name="connsiteX627" fmla="*/ 1298300 w 7467600"/>
              <a:gd name="connsiteY627" fmla="*/ 2247742 h 6858000"/>
              <a:gd name="connsiteX628" fmla="*/ 1125871 w 7467600"/>
              <a:gd name="connsiteY628" fmla="*/ 1989513 h 6858000"/>
              <a:gd name="connsiteX629" fmla="*/ 981574 w 7467600"/>
              <a:gd name="connsiteY629" fmla="*/ 1783157 h 6858000"/>
              <a:gd name="connsiteX630" fmla="*/ 922198 w 7467600"/>
              <a:gd name="connsiteY630" fmla="*/ 1677437 h 6858000"/>
              <a:gd name="connsiteX631" fmla="*/ 869293 w 7467600"/>
              <a:gd name="connsiteY631" fmla="*/ 1583214 h 6858000"/>
              <a:gd name="connsiteX632" fmla="*/ 751431 w 7467600"/>
              <a:gd name="connsiteY632" fmla="*/ 1405731 h 6858000"/>
              <a:gd name="connsiteX633" fmla="*/ 655236 w 7467600"/>
              <a:gd name="connsiteY633" fmla="*/ 1268632 h 6858000"/>
              <a:gd name="connsiteX634" fmla="*/ 6516292 w 7467600"/>
              <a:gd name="connsiteY634" fmla="*/ 1263064 h 6858000"/>
              <a:gd name="connsiteX635" fmla="*/ 5736320 w 7467600"/>
              <a:gd name="connsiteY635" fmla="*/ 1501803 h 6858000"/>
              <a:gd name="connsiteX636" fmla="*/ 6516292 w 7467600"/>
              <a:gd name="connsiteY636" fmla="*/ 1263064 h 6858000"/>
              <a:gd name="connsiteX637" fmla="*/ 291466 w 7467600"/>
              <a:gd name="connsiteY637" fmla="*/ 1250369 h 6858000"/>
              <a:gd name="connsiteX638" fmla="*/ 323180 w 7467600"/>
              <a:gd name="connsiteY638" fmla="*/ 1435283 h 6858000"/>
              <a:gd name="connsiteX639" fmla="*/ 349381 w 7467600"/>
              <a:gd name="connsiteY639" fmla="*/ 1875041 h 6858000"/>
              <a:gd name="connsiteX640" fmla="*/ 374363 w 7467600"/>
              <a:gd name="connsiteY640" fmla="*/ 1506494 h 6858000"/>
              <a:gd name="connsiteX641" fmla="*/ 302168 w 7467600"/>
              <a:gd name="connsiteY641" fmla="*/ 1274495 h 6858000"/>
              <a:gd name="connsiteX642" fmla="*/ 291466 w 7467600"/>
              <a:gd name="connsiteY642" fmla="*/ 1250369 h 6858000"/>
              <a:gd name="connsiteX643" fmla="*/ 678222 w 7467600"/>
              <a:gd name="connsiteY643" fmla="*/ 1248670 h 6858000"/>
              <a:gd name="connsiteX644" fmla="*/ 775536 w 7467600"/>
              <a:gd name="connsiteY644" fmla="*/ 1388015 h 6858000"/>
              <a:gd name="connsiteX645" fmla="*/ 894529 w 7467600"/>
              <a:gd name="connsiteY645" fmla="*/ 1567739 h 6858000"/>
              <a:gd name="connsiteX646" fmla="*/ 948000 w 7467600"/>
              <a:gd name="connsiteY646" fmla="*/ 1663088 h 6858000"/>
              <a:gd name="connsiteX647" fmla="*/ 1006812 w 7467600"/>
              <a:gd name="connsiteY647" fmla="*/ 1767683 h 6858000"/>
              <a:gd name="connsiteX648" fmla="*/ 1149133 w 7467600"/>
              <a:gd name="connsiteY648" fmla="*/ 1971513 h 6858000"/>
              <a:gd name="connsiteX649" fmla="*/ 1333952 w 7467600"/>
              <a:gd name="connsiteY649" fmla="*/ 2251620 h 6858000"/>
              <a:gd name="connsiteX650" fmla="*/ 1337329 w 7467600"/>
              <a:gd name="connsiteY650" fmla="*/ 2258350 h 6858000"/>
              <a:gd name="connsiteX651" fmla="*/ 1014726 w 7467600"/>
              <a:gd name="connsiteY651" fmla="*/ 1615556 h 6858000"/>
              <a:gd name="connsiteX652" fmla="*/ 678222 w 7467600"/>
              <a:gd name="connsiteY652" fmla="*/ 1248670 h 6858000"/>
              <a:gd name="connsiteX653" fmla="*/ 6691602 w 7467600"/>
              <a:gd name="connsiteY653" fmla="*/ 1140573 h 6858000"/>
              <a:gd name="connsiteX654" fmla="*/ 6571100 w 7467600"/>
              <a:gd name="connsiteY654" fmla="*/ 1183662 h 6858000"/>
              <a:gd name="connsiteX655" fmla="*/ 6241687 w 7467600"/>
              <a:gd name="connsiteY655" fmla="*/ 1257600 h 6858000"/>
              <a:gd name="connsiteX656" fmla="*/ 5693009 w 7467600"/>
              <a:gd name="connsiteY656" fmla="*/ 1478256 h 6858000"/>
              <a:gd name="connsiteX657" fmla="*/ 6548420 w 7467600"/>
              <a:gd name="connsiteY657" fmla="*/ 1214599 h 6858000"/>
              <a:gd name="connsiteX658" fmla="*/ 6605473 w 7467600"/>
              <a:gd name="connsiteY658" fmla="*/ 1184686 h 6858000"/>
              <a:gd name="connsiteX659" fmla="*/ 6691602 w 7467600"/>
              <a:gd name="connsiteY659" fmla="*/ 1140573 h 6858000"/>
              <a:gd name="connsiteX660" fmla="*/ 4002475 w 7467600"/>
              <a:gd name="connsiteY660" fmla="*/ 1037802 h 6858000"/>
              <a:gd name="connsiteX661" fmla="*/ 4000324 w 7467600"/>
              <a:gd name="connsiteY661" fmla="*/ 1039362 h 6858000"/>
              <a:gd name="connsiteX662" fmla="*/ 4002862 w 7467600"/>
              <a:gd name="connsiteY662" fmla="*/ 1042866 h 6858000"/>
              <a:gd name="connsiteX663" fmla="*/ 4002475 w 7467600"/>
              <a:gd name="connsiteY663" fmla="*/ 1037802 h 6858000"/>
              <a:gd name="connsiteX664" fmla="*/ 506322 w 7467600"/>
              <a:gd name="connsiteY664" fmla="*/ 1020997 h 6858000"/>
              <a:gd name="connsiteX665" fmla="*/ 533068 w 7467600"/>
              <a:gd name="connsiteY665" fmla="*/ 1029409 h 6858000"/>
              <a:gd name="connsiteX666" fmla="*/ 1232525 w 7467600"/>
              <a:gd name="connsiteY666" fmla="*/ 1804675 h 6858000"/>
              <a:gd name="connsiteX667" fmla="*/ 1388858 w 7467600"/>
              <a:gd name="connsiteY667" fmla="*/ 2368011 h 6858000"/>
              <a:gd name="connsiteX668" fmla="*/ 1384098 w 7467600"/>
              <a:gd name="connsiteY668" fmla="*/ 2378125 h 6858000"/>
              <a:gd name="connsiteX669" fmla="*/ 1425393 w 7467600"/>
              <a:gd name="connsiteY669" fmla="*/ 2589124 h 6858000"/>
              <a:gd name="connsiteX670" fmla="*/ 1424001 w 7467600"/>
              <a:gd name="connsiteY670" fmla="*/ 2597541 h 6858000"/>
              <a:gd name="connsiteX671" fmla="*/ 2152729 w 7467600"/>
              <a:gd name="connsiteY671" fmla="*/ 2864487 h 6858000"/>
              <a:gd name="connsiteX672" fmla="*/ 2020609 w 7467600"/>
              <a:gd name="connsiteY672" fmla="*/ 2539671 h 6858000"/>
              <a:gd name="connsiteX673" fmla="*/ 2018920 w 7467600"/>
              <a:gd name="connsiteY673" fmla="*/ 2536309 h 6858000"/>
              <a:gd name="connsiteX674" fmla="*/ 1342441 w 7467600"/>
              <a:gd name="connsiteY674" fmla="*/ 1173017 h 6858000"/>
              <a:gd name="connsiteX675" fmla="*/ 1367925 w 7467600"/>
              <a:gd name="connsiteY675" fmla="*/ 1135648 h 6858000"/>
              <a:gd name="connsiteX676" fmla="*/ 1771401 w 7467600"/>
              <a:gd name="connsiteY676" fmla="*/ 1806673 h 6858000"/>
              <a:gd name="connsiteX677" fmla="*/ 1972385 w 7467600"/>
              <a:gd name="connsiteY677" fmla="*/ 2198735 h 6858000"/>
              <a:gd name="connsiteX678" fmla="*/ 2040892 w 7467600"/>
              <a:gd name="connsiteY678" fmla="*/ 2405205 h 6858000"/>
              <a:gd name="connsiteX679" fmla="*/ 2131689 w 7467600"/>
              <a:gd name="connsiteY679" fmla="*/ 1936926 h 6858000"/>
              <a:gd name="connsiteX680" fmla="*/ 2454820 w 7467600"/>
              <a:gd name="connsiteY680" fmla="*/ 1248808 h 6858000"/>
              <a:gd name="connsiteX681" fmla="*/ 2492512 w 7467600"/>
              <a:gd name="connsiteY681" fmla="*/ 1302920 h 6858000"/>
              <a:gd name="connsiteX682" fmla="*/ 2081216 w 7467600"/>
              <a:gd name="connsiteY682" fmla="*/ 2527513 h 6858000"/>
              <a:gd name="connsiteX683" fmla="*/ 2081211 w 7467600"/>
              <a:gd name="connsiteY683" fmla="*/ 2528916 h 6858000"/>
              <a:gd name="connsiteX684" fmla="*/ 2199067 w 7467600"/>
              <a:gd name="connsiteY684" fmla="*/ 2884061 h 6858000"/>
              <a:gd name="connsiteX685" fmla="*/ 3192586 w 7467600"/>
              <a:gd name="connsiteY685" fmla="*/ 3411496 h 6858000"/>
              <a:gd name="connsiteX686" fmla="*/ 3182620 w 7467600"/>
              <a:gd name="connsiteY686" fmla="*/ 3483279 h 6858000"/>
              <a:gd name="connsiteX687" fmla="*/ 2435119 w 7467600"/>
              <a:gd name="connsiteY687" fmla="*/ 3080173 h 6858000"/>
              <a:gd name="connsiteX688" fmla="*/ 2410152 w 7467600"/>
              <a:gd name="connsiteY688" fmla="*/ 3063751 h 6858000"/>
              <a:gd name="connsiteX689" fmla="*/ 2408099 w 7467600"/>
              <a:gd name="connsiteY689" fmla="*/ 3064403 h 6858000"/>
              <a:gd name="connsiteX690" fmla="*/ 2407218 w 7467600"/>
              <a:gd name="connsiteY690" fmla="*/ 3070324 h 6858000"/>
              <a:gd name="connsiteX691" fmla="*/ 2380138 w 7467600"/>
              <a:gd name="connsiteY691" fmla="*/ 3099341 h 6858000"/>
              <a:gd name="connsiteX692" fmla="*/ 1765923 w 7467600"/>
              <a:gd name="connsiteY692" fmla="*/ 3581043 h 6858000"/>
              <a:gd name="connsiteX693" fmla="*/ 1702258 w 7467600"/>
              <a:gd name="connsiteY693" fmla="*/ 3612286 h 6858000"/>
              <a:gd name="connsiteX694" fmla="*/ 1538370 w 7467600"/>
              <a:gd name="connsiteY694" fmla="*/ 3811804 h 6858000"/>
              <a:gd name="connsiteX695" fmla="*/ 542867 w 7467600"/>
              <a:gd name="connsiteY695" fmla="*/ 4944092 h 6858000"/>
              <a:gd name="connsiteX696" fmla="*/ 515800 w 7467600"/>
              <a:gd name="connsiteY696" fmla="*/ 4862180 h 6858000"/>
              <a:gd name="connsiteX697" fmla="*/ 909145 w 7467600"/>
              <a:gd name="connsiteY697" fmla="*/ 4199225 h 6858000"/>
              <a:gd name="connsiteX698" fmla="*/ 1214067 w 7467600"/>
              <a:gd name="connsiteY698" fmla="*/ 3908561 h 6858000"/>
              <a:gd name="connsiteX699" fmla="*/ 640967 w 7467600"/>
              <a:gd name="connsiteY699" fmla="*/ 4105601 h 6858000"/>
              <a:gd name="connsiteX700" fmla="*/ 112563 w 7467600"/>
              <a:gd name="connsiteY700" fmla="*/ 4396952 h 6858000"/>
              <a:gd name="connsiteX701" fmla="*/ 0 w 7467600"/>
              <a:gd name="connsiteY701" fmla="*/ 4466006 h 6858000"/>
              <a:gd name="connsiteX702" fmla="*/ 0 w 7467600"/>
              <a:gd name="connsiteY702" fmla="*/ 4233763 h 6858000"/>
              <a:gd name="connsiteX703" fmla="*/ 36881 w 7467600"/>
              <a:gd name="connsiteY703" fmla="*/ 4200118 h 6858000"/>
              <a:gd name="connsiteX704" fmla="*/ 910534 w 7467600"/>
              <a:gd name="connsiteY704" fmla="*/ 3629753 h 6858000"/>
              <a:gd name="connsiteX705" fmla="*/ 1578717 w 7467600"/>
              <a:gd name="connsiteY705" fmla="*/ 3575982 h 6858000"/>
              <a:gd name="connsiteX706" fmla="*/ 2338780 w 7467600"/>
              <a:gd name="connsiteY706" fmla="*/ 3033725 h 6858000"/>
              <a:gd name="connsiteX707" fmla="*/ 1807991 w 7467600"/>
              <a:gd name="connsiteY707" fmla="*/ 2807184 h 6858000"/>
              <a:gd name="connsiteX708" fmla="*/ 1416358 w 7467600"/>
              <a:gd name="connsiteY708" fmla="*/ 3112571 h 6858000"/>
              <a:gd name="connsiteX709" fmla="*/ 939066 w 7467600"/>
              <a:gd name="connsiteY709" fmla="*/ 3378798 h 6858000"/>
              <a:gd name="connsiteX710" fmla="*/ 115099 w 7467600"/>
              <a:gd name="connsiteY710" fmla="*/ 3607650 h 6858000"/>
              <a:gd name="connsiteX711" fmla="*/ 97284 w 7467600"/>
              <a:gd name="connsiteY711" fmla="*/ 3520393 h 6858000"/>
              <a:gd name="connsiteX712" fmla="*/ 922050 w 7467600"/>
              <a:gd name="connsiteY712" fmla="*/ 3074867 h 6858000"/>
              <a:gd name="connsiteX713" fmla="*/ 1405265 w 7467600"/>
              <a:gd name="connsiteY713" fmla="*/ 3016319 h 6858000"/>
              <a:gd name="connsiteX714" fmla="*/ 1407512 w 7467600"/>
              <a:gd name="connsiteY714" fmla="*/ 3018001 h 6858000"/>
              <a:gd name="connsiteX715" fmla="*/ 1726266 w 7467600"/>
              <a:gd name="connsiteY715" fmla="*/ 2777274 h 6858000"/>
              <a:gd name="connsiteX716" fmla="*/ 625390 w 7467600"/>
              <a:gd name="connsiteY716" fmla="*/ 2514541 h 6858000"/>
              <a:gd name="connsiteX717" fmla="*/ 619799 w 7467600"/>
              <a:gd name="connsiteY717" fmla="*/ 2527180 h 6858000"/>
              <a:gd name="connsiteX718" fmla="*/ 310030 w 7467600"/>
              <a:gd name="connsiteY718" fmla="*/ 2771818 h 6858000"/>
              <a:gd name="connsiteX719" fmla="*/ 173877 w 7467600"/>
              <a:gd name="connsiteY719" fmla="*/ 2937056 h 6858000"/>
              <a:gd name="connsiteX720" fmla="*/ 77889 w 7467600"/>
              <a:gd name="connsiteY720" fmla="*/ 3138440 h 6858000"/>
              <a:gd name="connsiteX721" fmla="*/ 0 w 7467600"/>
              <a:gd name="connsiteY721" fmla="*/ 3271395 h 6858000"/>
              <a:gd name="connsiteX722" fmla="*/ 0 w 7467600"/>
              <a:gd name="connsiteY722" fmla="*/ 3153002 h 6858000"/>
              <a:gd name="connsiteX723" fmla="*/ 2386 w 7467600"/>
              <a:gd name="connsiteY723" fmla="*/ 3149203 h 6858000"/>
              <a:gd name="connsiteX724" fmla="*/ 89753 w 7467600"/>
              <a:gd name="connsiteY724" fmla="*/ 2987702 h 6858000"/>
              <a:gd name="connsiteX725" fmla="*/ 76869 w 7467600"/>
              <a:gd name="connsiteY725" fmla="*/ 3005404 h 6858000"/>
              <a:gd name="connsiteX726" fmla="*/ 32049 w 7467600"/>
              <a:gd name="connsiteY726" fmla="*/ 3065814 h 6858000"/>
              <a:gd name="connsiteX727" fmla="*/ 0 w 7467600"/>
              <a:gd name="connsiteY727" fmla="*/ 3108744 h 6858000"/>
              <a:gd name="connsiteX728" fmla="*/ 0 w 7467600"/>
              <a:gd name="connsiteY728" fmla="*/ 3058059 h 6858000"/>
              <a:gd name="connsiteX729" fmla="*/ 7610 w 7467600"/>
              <a:gd name="connsiteY729" fmla="*/ 3047889 h 6858000"/>
              <a:gd name="connsiteX730" fmla="*/ 52419 w 7467600"/>
              <a:gd name="connsiteY730" fmla="*/ 2987479 h 6858000"/>
              <a:gd name="connsiteX731" fmla="*/ 59142 w 7467600"/>
              <a:gd name="connsiteY731" fmla="*/ 2978488 h 6858000"/>
              <a:gd name="connsiteX732" fmla="*/ 0 w 7467600"/>
              <a:gd name="connsiteY732" fmla="*/ 3015334 h 6858000"/>
              <a:gd name="connsiteX733" fmla="*/ 0 w 7467600"/>
              <a:gd name="connsiteY733" fmla="*/ 2914286 h 6858000"/>
              <a:gd name="connsiteX734" fmla="*/ 36383 w 7467600"/>
              <a:gd name="connsiteY734" fmla="*/ 2901128 h 6858000"/>
              <a:gd name="connsiteX735" fmla="*/ 156329 w 7467600"/>
              <a:gd name="connsiteY735" fmla="*/ 2840533 h 6858000"/>
              <a:gd name="connsiteX736" fmla="*/ 358355 w 7467600"/>
              <a:gd name="connsiteY736" fmla="*/ 2620471 h 6858000"/>
              <a:gd name="connsiteX737" fmla="*/ 510577 w 7467600"/>
              <a:gd name="connsiteY737" fmla="*/ 2501244 h 6858000"/>
              <a:gd name="connsiteX738" fmla="*/ 211967 w 7467600"/>
              <a:gd name="connsiteY738" fmla="*/ 2479171 h 6858000"/>
              <a:gd name="connsiteX739" fmla="*/ 0 w 7467600"/>
              <a:gd name="connsiteY739" fmla="*/ 2476398 h 6858000"/>
              <a:gd name="connsiteX740" fmla="*/ 0 w 7467600"/>
              <a:gd name="connsiteY740" fmla="*/ 2389189 h 6858000"/>
              <a:gd name="connsiteX741" fmla="*/ 103062 w 7467600"/>
              <a:gd name="connsiteY741" fmla="*/ 2389518 h 6858000"/>
              <a:gd name="connsiteX742" fmla="*/ 510734 w 7467600"/>
              <a:gd name="connsiteY742" fmla="*/ 2416201 h 6858000"/>
              <a:gd name="connsiteX743" fmla="*/ 279257 w 7467600"/>
              <a:gd name="connsiteY743" fmla="*/ 2092102 h 6858000"/>
              <a:gd name="connsiteX744" fmla="*/ 65265 w 7467600"/>
              <a:gd name="connsiteY744" fmla="*/ 2006049 h 6858000"/>
              <a:gd name="connsiteX745" fmla="*/ 0 w 7467600"/>
              <a:gd name="connsiteY745" fmla="*/ 1982532 h 6858000"/>
              <a:gd name="connsiteX746" fmla="*/ 0 w 7467600"/>
              <a:gd name="connsiteY746" fmla="*/ 1912789 h 6858000"/>
              <a:gd name="connsiteX747" fmla="*/ 97460 w 7467600"/>
              <a:gd name="connsiteY747" fmla="*/ 1953725 h 6858000"/>
              <a:gd name="connsiteX748" fmla="*/ 221272 w 7467600"/>
              <a:gd name="connsiteY748" fmla="*/ 1980766 h 6858000"/>
              <a:gd name="connsiteX749" fmla="*/ 116765 w 7467600"/>
              <a:gd name="connsiteY749" fmla="*/ 1911033 h 6858000"/>
              <a:gd name="connsiteX750" fmla="*/ 16405 w 7467600"/>
              <a:gd name="connsiteY750" fmla="*/ 1803412 h 6858000"/>
              <a:gd name="connsiteX751" fmla="*/ 0 w 7467600"/>
              <a:gd name="connsiteY751" fmla="*/ 1784777 h 6858000"/>
              <a:gd name="connsiteX752" fmla="*/ 0 w 7467600"/>
              <a:gd name="connsiteY752" fmla="*/ 1740082 h 6858000"/>
              <a:gd name="connsiteX753" fmla="*/ 39394 w 7467600"/>
              <a:gd name="connsiteY753" fmla="*/ 1784856 h 6858000"/>
              <a:gd name="connsiteX754" fmla="*/ 135813 w 7467600"/>
              <a:gd name="connsiteY754" fmla="*/ 1888838 h 6858000"/>
              <a:gd name="connsiteX755" fmla="*/ 242575 w 7467600"/>
              <a:gd name="connsiteY755" fmla="*/ 1958841 h 6858000"/>
              <a:gd name="connsiteX756" fmla="*/ 82197 w 7467600"/>
              <a:gd name="connsiteY756" fmla="*/ 1754826 h 6858000"/>
              <a:gd name="connsiteX757" fmla="*/ 0 w 7467600"/>
              <a:gd name="connsiteY757" fmla="*/ 1679650 h 6858000"/>
              <a:gd name="connsiteX758" fmla="*/ 0 w 7467600"/>
              <a:gd name="connsiteY758" fmla="*/ 1602463 h 6858000"/>
              <a:gd name="connsiteX759" fmla="*/ 84689 w 7467600"/>
              <a:gd name="connsiteY759" fmla="*/ 1677442 h 6858000"/>
              <a:gd name="connsiteX760" fmla="*/ 298437 w 7467600"/>
              <a:gd name="connsiteY760" fmla="*/ 1968019 h 6858000"/>
              <a:gd name="connsiteX761" fmla="*/ 227269 w 7467600"/>
              <a:gd name="connsiteY761" fmla="*/ 1114064 h 6858000"/>
              <a:gd name="connsiteX762" fmla="*/ 248003 w 7467600"/>
              <a:gd name="connsiteY762" fmla="*/ 1089613 h 6858000"/>
              <a:gd name="connsiteX763" fmla="*/ 427020 w 7467600"/>
              <a:gd name="connsiteY763" fmla="*/ 1619803 h 6858000"/>
              <a:gd name="connsiteX764" fmla="*/ 340345 w 7467600"/>
              <a:gd name="connsiteY764" fmla="*/ 2027739 h 6858000"/>
              <a:gd name="connsiteX765" fmla="*/ 360865 w 7467600"/>
              <a:gd name="connsiteY765" fmla="*/ 2044827 h 6858000"/>
              <a:gd name="connsiteX766" fmla="*/ 560414 w 7467600"/>
              <a:gd name="connsiteY766" fmla="*/ 2421457 h 6858000"/>
              <a:gd name="connsiteX767" fmla="*/ 1359703 w 7467600"/>
              <a:gd name="connsiteY767" fmla="*/ 2578554 h 6858000"/>
              <a:gd name="connsiteX768" fmla="*/ 1359422 w 7467600"/>
              <a:gd name="connsiteY768" fmla="*/ 2577994 h 6858000"/>
              <a:gd name="connsiteX769" fmla="*/ 828701 w 7467600"/>
              <a:gd name="connsiteY769" fmla="*/ 1839520 h 6858000"/>
              <a:gd name="connsiteX770" fmla="*/ 494427 w 7467600"/>
              <a:gd name="connsiteY770" fmla="*/ 1092333 h 6858000"/>
              <a:gd name="connsiteX771" fmla="*/ 506322 w 7467600"/>
              <a:gd name="connsiteY771" fmla="*/ 1020997 h 6858000"/>
              <a:gd name="connsiteX772" fmla="*/ 4570198 w 7467600"/>
              <a:gd name="connsiteY772" fmla="*/ 978081 h 6858000"/>
              <a:gd name="connsiteX773" fmla="*/ 4523691 w 7467600"/>
              <a:gd name="connsiteY773" fmla="*/ 1127776 h 6858000"/>
              <a:gd name="connsiteX774" fmla="*/ 4509875 w 7467600"/>
              <a:gd name="connsiteY774" fmla="*/ 1167552 h 6858000"/>
              <a:gd name="connsiteX775" fmla="*/ 4478168 w 7467600"/>
              <a:gd name="connsiteY775" fmla="*/ 1260735 h 6858000"/>
              <a:gd name="connsiteX776" fmla="*/ 4409309 w 7467600"/>
              <a:gd name="connsiteY776" fmla="*/ 1666996 h 6858000"/>
              <a:gd name="connsiteX777" fmla="*/ 4370031 w 7467600"/>
              <a:gd name="connsiteY777" fmla="*/ 1955666 h 6858000"/>
              <a:gd name="connsiteX778" fmla="*/ 4570198 w 7467600"/>
              <a:gd name="connsiteY778" fmla="*/ 978081 h 6858000"/>
              <a:gd name="connsiteX779" fmla="*/ 4557898 w 7467600"/>
              <a:gd name="connsiteY779" fmla="*/ 900011 h 6858000"/>
              <a:gd name="connsiteX780" fmla="*/ 4344840 w 7467600"/>
              <a:gd name="connsiteY780" fmla="*/ 1922038 h 6858000"/>
              <a:gd name="connsiteX781" fmla="*/ 4378710 w 7467600"/>
              <a:gd name="connsiteY781" fmla="*/ 1665516 h 6858000"/>
              <a:gd name="connsiteX782" fmla="*/ 4448798 w 7467600"/>
              <a:gd name="connsiteY782" fmla="*/ 1253024 h 6858000"/>
              <a:gd name="connsiteX783" fmla="*/ 4480315 w 7467600"/>
              <a:gd name="connsiteY783" fmla="*/ 1158454 h 6858000"/>
              <a:gd name="connsiteX784" fmla="*/ 4494133 w 7467600"/>
              <a:gd name="connsiteY784" fmla="*/ 1118676 h 6858000"/>
              <a:gd name="connsiteX785" fmla="*/ 4557898 w 7467600"/>
              <a:gd name="connsiteY785" fmla="*/ 900011 h 6858000"/>
              <a:gd name="connsiteX786" fmla="*/ 5870151 w 7467600"/>
              <a:gd name="connsiteY786" fmla="*/ 898890 h 6858000"/>
              <a:gd name="connsiteX787" fmla="*/ 5861335 w 7467600"/>
              <a:gd name="connsiteY787" fmla="*/ 899177 h 6858000"/>
              <a:gd name="connsiteX788" fmla="*/ 5843702 w 7467600"/>
              <a:gd name="connsiteY788" fmla="*/ 899748 h 6858000"/>
              <a:gd name="connsiteX789" fmla="*/ 5651107 w 7467600"/>
              <a:gd name="connsiteY789" fmla="*/ 920306 h 6858000"/>
              <a:gd name="connsiteX790" fmla="*/ 5459407 w 7467600"/>
              <a:gd name="connsiteY790" fmla="*/ 940975 h 6858000"/>
              <a:gd name="connsiteX791" fmla="*/ 5374846 w 7467600"/>
              <a:gd name="connsiteY791" fmla="*/ 941988 h 6858000"/>
              <a:gd name="connsiteX792" fmla="*/ 5256105 w 7467600"/>
              <a:gd name="connsiteY792" fmla="*/ 945632 h 6858000"/>
              <a:gd name="connsiteX793" fmla="*/ 5107071 w 7467600"/>
              <a:gd name="connsiteY793" fmla="*/ 969720 h 6858000"/>
              <a:gd name="connsiteX794" fmla="*/ 4998681 w 7467600"/>
              <a:gd name="connsiteY794" fmla="*/ 988771 h 6858000"/>
              <a:gd name="connsiteX795" fmla="*/ 5870151 w 7467600"/>
              <a:gd name="connsiteY795" fmla="*/ 898890 h 6858000"/>
              <a:gd name="connsiteX796" fmla="*/ 5504425 w 7467600"/>
              <a:gd name="connsiteY796" fmla="*/ 848067 h 6858000"/>
              <a:gd name="connsiteX797" fmla="*/ 4968849 w 7467600"/>
              <a:gd name="connsiteY797" fmla="*/ 962318 h 6858000"/>
              <a:gd name="connsiteX798" fmla="*/ 5104039 w 7467600"/>
              <a:gd name="connsiteY798" fmla="*/ 940634 h 6858000"/>
              <a:gd name="connsiteX799" fmla="*/ 5256311 w 7467600"/>
              <a:gd name="connsiteY799" fmla="*/ 916490 h 6858000"/>
              <a:gd name="connsiteX800" fmla="*/ 5377381 w 7467600"/>
              <a:gd name="connsiteY800" fmla="*/ 912671 h 6858000"/>
              <a:gd name="connsiteX801" fmla="*/ 5460148 w 7467600"/>
              <a:gd name="connsiteY801" fmla="*/ 911442 h 6858000"/>
              <a:gd name="connsiteX802" fmla="*/ 5648971 w 7467600"/>
              <a:gd name="connsiteY802" fmla="*/ 891331 h 6858000"/>
              <a:gd name="connsiteX803" fmla="*/ 5844807 w 7467600"/>
              <a:gd name="connsiteY803" fmla="*/ 870718 h 6858000"/>
              <a:gd name="connsiteX804" fmla="*/ 5862975 w 7467600"/>
              <a:gd name="connsiteY804" fmla="*/ 869756 h 6858000"/>
              <a:gd name="connsiteX805" fmla="*/ 5920887 w 7467600"/>
              <a:gd name="connsiteY805" fmla="*/ 865929 h 6858000"/>
              <a:gd name="connsiteX806" fmla="*/ 5504425 w 7467600"/>
              <a:gd name="connsiteY806" fmla="*/ 848067 h 6858000"/>
              <a:gd name="connsiteX807" fmla="*/ 3607114 w 7467600"/>
              <a:gd name="connsiteY807" fmla="*/ 467441 h 6858000"/>
              <a:gd name="connsiteX808" fmla="*/ 3296242 w 7467600"/>
              <a:gd name="connsiteY808" fmla="*/ 807991 h 6858000"/>
              <a:gd name="connsiteX809" fmla="*/ 3174674 w 7467600"/>
              <a:gd name="connsiteY809" fmla="*/ 919759 h 6858000"/>
              <a:gd name="connsiteX810" fmla="*/ 3042978 w 7467600"/>
              <a:gd name="connsiteY810" fmla="*/ 1054894 h 6858000"/>
              <a:gd name="connsiteX811" fmla="*/ 2968914 w 7467600"/>
              <a:gd name="connsiteY811" fmla="*/ 1133756 h 6858000"/>
              <a:gd name="connsiteX812" fmla="*/ 3103823 w 7467600"/>
              <a:gd name="connsiteY812" fmla="*/ 1026814 h 6858000"/>
              <a:gd name="connsiteX813" fmla="*/ 3607114 w 7467600"/>
              <a:gd name="connsiteY813" fmla="*/ 467441 h 6858000"/>
              <a:gd name="connsiteX814" fmla="*/ 3744487 w 7467600"/>
              <a:gd name="connsiteY814" fmla="*/ 383136 h 6858000"/>
              <a:gd name="connsiteX815" fmla="*/ 3970213 w 7467600"/>
              <a:gd name="connsiteY815" fmla="*/ 995559 h 6858000"/>
              <a:gd name="connsiteX816" fmla="*/ 3744487 w 7467600"/>
              <a:gd name="connsiteY816" fmla="*/ 383136 h 6858000"/>
              <a:gd name="connsiteX817" fmla="*/ 3624562 w 7467600"/>
              <a:gd name="connsiteY817" fmla="*/ 367041 h 6858000"/>
              <a:gd name="connsiteX818" fmla="*/ 3489712 w 7467600"/>
              <a:gd name="connsiteY818" fmla="*/ 485386 h 6858000"/>
              <a:gd name="connsiteX819" fmla="*/ 3182994 w 7467600"/>
              <a:gd name="connsiteY819" fmla="*/ 828265 h 6858000"/>
              <a:gd name="connsiteX820" fmla="*/ 2892114 w 7467600"/>
              <a:gd name="connsiteY820" fmla="*/ 1172635 h 6858000"/>
              <a:gd name="connsiteX821" fmla="*/ 3021459 w 7467600"/>
              <a:gd name="connsiteY821" fmla="*/ 1035385 h 6858000"/>
              <a:gd name="connsiteX822" fmla="*/ 3153873 w 7467600"/>
              <a:gd name="connsiteY822" fmla="*/ 898971 h 6858000"/>
              <a:gd name="connsiteX823" fmla="*/ 3276511 w 7467600"/>
              <a:gd name="connsiteY823" fmla="*/ 786423 h 6858000"/>
              <a:gd name="connsiteX824" fmla="*/ 3584154 w 7467600"/>
              <a:gd name="connsiteY824" fmla="*/ 448218 h 6858000"/>
              <a:gd name="connsiteX825" fmla="*/ 3624562 w 7467600"/>
              <a:gd name="connsiteY825" fmla="*/ 367041 h 6858000"/>
              <a:gd name="connsiteX826" fmla="*/ 3766672 w 7467600"/>
              <a:gd name="connsiteY826" fmla="*/ 359429 h 6858000"/>
              <a:gd name="connsiteX827" fmla="*/ 3996338 w 7467600"/>
              <a:gd name="connsiteY827" fmla="*/ 968237 h 6858000"/>
              <a:gd name="connsiteX828" fmla="*/ 3766672 w 7467600"/>
              <a:gd name="connsiteY828" fmla="*/ 359429 h 6858000"/>
              <a:gd name="connsiteX829" fmla="*/ 5805386 w 7467600"/>
              <a:gd name="connsiteY829" fmla="*/ 239240 h 6858000"/>
              <a:gd name="connsiteX830" fmla="*/ 5736947 w 7467600"/>
              <a:gd name="connsiteY830" fmla="*/ 261367 h 6858000"/>
              <a:gd name="connsiteX831" fmla="*/ 5427012 w 7467600"/>
              <a:gd name="connsiteY831" fmla="*/ 311272 h 6858000"/>
              <a:gd name="connsiteX832" fmla="*/ 5147818 w 7467600"/>
              <a:gd name="connsiteY832" fmla="*/ 322112 h 6858000"/>
              <a:gd name="connsiteX833" fmla="*/ 5060854 w 7467600"/>
              <a:gd name="connsiteY833" fmla="*/ 311882 h 6858000"/>
              <a:gd name="connsiteX834" fmla="*/ 4945989 w 7467600"/>
              <a:gd name="connsiteY834" fmla="*/ 300516 h 6858000"/>
              <a:gd name="connsiteX835" fmla="*/ 5410479 w 7467600"/>
              <a:gd name="connsiteY835" fmla="*/ 348434 h 6858000"/>
              <a:gd name="connsiteX836" fmla="*/ 5805386 w 7467600"/>
              <a:gd name="connsiteY836" fmla="*/ 239240 h 6858000"/>
              <a:gd name="connsiteX837" fmla="*/ 5905192 w 7467600"/>
              <a:gd name="connsiteY837" fmla="*/ 163079 h 6858000"/>
              <a:gd name="connsiteX838" fmla="*/ 5865655 w 7467600"/>
              <a:gd name="connsiteY838" fmla="*/ 171901 h 6858000"/>
              <a:gd name="connsiteX839" fmla="*/ 5259740 w 7467600"/>
              <a:gd name="connsiteY839" fmla="*/ 257013 h 6858000"/>
              <a:gd name="connsiteX840" fmla="*/ 5208466 w 7467600"/>
              <a:gd name="connsiteY840" fmla="*/ 257550 h 6858000"/>
              <a:gd name="connsiteX841" fmla="*/ 4980204 w 7467600"/>
              <a:gd name="connsiteY841" fmla="*/ 271903 h 6858000"/>
              <a:gd name="connsiteX842" fmla="*/ 5068068 w 7467600"/>
              <a:gd name="connsiteY842" fmla="*/ 282244 h 6858000"/>
              <a:gd name="connsiteX843" fmla="*/ 5153231 w 7467600"/>
              <a:gd name="connsiteY843" fmla="*/ 292240 h 6858000"/>
              <a:gd name="connsiteX844" fmla="*/ 5426491 w 7467600"/>
              <a:gd name="connsiteY844" fmla="*/ 281128 h 6858000"/>
              <a:gd name="connsiteX845" fmla="*/ 5731212 w 7467600"/>
              <a:gd name="connsiteY845" fmla="*/ 231951 h 6858000"/>
              <a:gd name="connsiteX846" fmla="*/ 5905192 w 7467600"/>
              <a:gd name="connsiteY846" fmla="*/ 163079 h 6858000"/>
              <a:gd name="connsiteX847" fmla="*/ 5944437 w 7467600"/>
              <a:gd name="connsiteY847" fmla="*/ 113829 h 6858000"/>
              <a:gd name="connsiteX848" fmla="*/ 5825032 w 7467600"/>
              <a:gd name="connsiteY848" fmla="*/ 146405 h 6858000"/>
              <a:gd name="connsiteX849" fmla="*/ 4955599 w 7467600"/>
              <a:gd name="connsiteY849" fmla="*/ 247008 h 6858000"/>
              <a:gd name="connsiteX850" fmla="*/ 5210104 w 7467600"/>
              <a:gd name="connsiteY850" fmla="*/ 228123 h 6858000"/>
              <a:gd name="connsiteX851" fmla="*/ 5261015 w 7467600"/>
              <a:gd name="connsiteY851" fmla="*/ 227087 h 6858000"/>
              <a:gd name="connsiteX852" fmla="*/ 5861181 w 7467600"/>
              <a:gd name="connsiteY852" fmla="*/ 143093 h 6858000"/>
              <a:gd name="connsiteX853" fmla="*/ 5961252 w 7467600"/>
              <a:gd name="connsiteY853" fmla="*/ 114820 h 6858000"/>
              <a:gd name="connsiteX854" fmla="*/ 5944437 w 7467600"/>
              <a:gd name="connsiteY854" fmla="*/ 113829 h 6858000"/>
              <a:gd name="connsiteX855" fmla="*/ 3882765 w 7467600"/>
              <a:gd name="connsiteY855" fmla="*/ 0 h 6858000"/>
              <a:gd name="connsiteX856" fmla="*/ 3995099 w 7467600"/>
              <a:gd name="connsiteY856" fmla="*/ 0 h 6858000"/>
              <a:gd name="connsiteX857" fmla="*/ 4163818 w 7467600"/>
              <a:gd name="connsiteY857" fmla="*/ 234104 h 6858000"/>
              <a:gd name="connsiteX858" fmla="*/ 4172099 w 7467600"/>
              <a:gd name="connsiteY858" fmla="*/ 234207 h 6858000"/>
              <a:gd name="connsiteX859" fmla="*/ 4784282 w 7467600"/>
              <a:gd name="connsiteY859" fmla="*/ 276561 h 6858000"/>
              <a:gd name="connsiteX860" fmla="*/ 4801687 w 7467600"/>
              <a:gd name="connsiteY860" fmla="*/ 267764 h 6858000"/>
              <a:gd name="connsiteX861" fmla="*/ 6082788 w 7467600"/>
              <a:gd name="connsiteY861" fmla="*/ 64119 h 6858000"/>
              <a:gd name="connsiteX862" fmla="*/ 6099442 w 7467600"/>
              <a:gd name="connsiteY862" fmla="*/ 82568 h 6858000"/>
              <a:gd name="connsiteX863" fmla="*/ 4804137 w 7467600"/>
              <a:gd name="connsiteY863" fmla="*/ 320931 h 6858000"/>
              <a:gd name="connsiteX864" fmla="*/ 4227047 w 7467600"/>
              <a:gd name="connsiteY864" fmla="*/ 313415 h 6858000"/>
              <a:gd name="connsiteX865" fmla="*/ 4346041 w 7467600"/>
              <a:gd name="connsiteY865" fmla="*/ 456086 h 6858000"/>
              <a:gd name="connsiteX866" fmla="*/ 4870967 w 7467600"/>
              <a:gd name="connsiteY866" fmla="*/ 963061 h 6858000"/>
              <a:gd name="connsiteX867" fmla="*/ 4889647 w 7467600"/>
              <a:gd name="connsiteY867" fmla="*/ 957147 h 6858000"/>
              <a:gd name="connsiteX868" fmla="*/ 5422504 w 7467600"/>
              <a:gd name="connsiteY868" fmla="*/ 805191 h 6858000"/>
              <a:gd name="connsiteX869" fmla="*/ 6087656 w 7467600"/>
              <a:gd name="connsiteY869" fmla="*/ 826703 h 6858000"/>
              <a:gd name="connsiteX870" fmla="*/ 6058717 w 7467600"/>
              <a:gd name="connsiteY870" fmla="*/ 865992 h 6858000"/>
              <a:gd name="connsiteX871" fmla="*/ 4974153 w 7467600"/>
              <a:gd name="connsiteY871" fmla="*/ 1045456 h 6858000"/>
              <a:gd name="connsiteX872" fmla="*/ 5627835 w 7467600"/>
              <a:gd name="connsiteY872" fmla="*/ 1472077 h 6858000"/>
              <a:gd name="connsiteX873" fmla="*/ 5629817 w 7467600"/>
              <a:gd name="connsiteY873" fmla="*/ 1471412 h 6858000"/>
              <a:gd name="connsiteX874" fmla="*/ 5634124 w 7467600"/>
              <a:gd name="connsiteY874" fmla="*/ 1470572 h 6858000"/>
              <a:gd name="connsiteX875" fmla="*/ 5755832 w 7467600"/>
              <a:gd name="connsiteY875" fmla="*/ 1383886 h 6858000"/>
              <a:gd name="connsiteX876" fmla="*/ 6014186 w 7467600"/>
              <a:gd name="connsiteY876" fmla="*/ 1279799 h 6858000"/>
              <a:gd name="connsiteX877" fmla="*/ 6901619 w 7467600"/>
              <a:gd name="connsiteY877" fmla="*/ 1047874 h 6858000"/>
              <a:gd name="connsiteX878" fmla="*/ 6931566 w 7467600"/>
              <a:gd name="connsiteY878" fmla="*/ 1062034 h 6858000"/>
              <a:gd name="connsiteX879" fmla="*/ 5790982 w 7467600"/>
              <a:gd name="connsiteY879" fmla="*/ 1561380 h 6858000"/>
              <a:gd name="connsiteX880" fmla="*/ 6188971 w 7467600"/>
              <a:gd name="connsiteY880" fmla="*/ 1755168 h 6858000"/>
              <a:gd name="connsiteX881" fmla="*/ 6202446 w 7467600"/>
              <a:gd name="connsiteY881" fmla="*/ 1752268 h 6858000"/>
              <a:gd name="connsiteX882" fmla="*/ 7179560 w 7467600"/>
              <a:gd name="connsiteY882" fmla="*/ 1467551 h 6858000"/>
              <a:gd name="connsiteX883" fmla="*/ 7158730 w 7467600"/>
              <a:gd name="connsiteY883" fmla="*/ 1507835 h 6858000"/>
              <a:gd name="connsiteX884" fmla="*/ 6326959 w 7467600"/>
              <a:gd name="connsiteY884" fmla="*/ 1817686 h 6858000"/>
              <a:gd name="connsiteX885" fmla="*/ 6537433 w 7467600"/>
              <a:gd name="connsiteY885" fmla="*/ 1907790 h 6858000"/>
              <a:gd name="connsiteX886" fmla="*/ 6550221 w 7467600"/>
              <a:gd name="connsiteY886" fmla="*/ 1910729 h 6858000"/>
              <a:gd name="connsiteX887" fmla="*/ 6964438 w 7467600"/>
              <a:gd name="connsiteY887" fmla="*/ 2209505 h 6858000"/>
              <a:gd name="connsiteX888" fmla="*/ 7367862 w 7467600"/>
              <a:gd name="connsiteY888" fmla="*/ 2806833 h 6858000"/>
              <a:gd name="connsiteX889" fmla="*/ 7364329 w 7467600"/>
              <a:gd name="connsiteY889" fmla="*/ 2826907 h 6858000"/>
              <a:gd name="connsiteX890" fmla="*/ 7290545 w 7467600"/>
              <a:gd name="connsiteY890" fmla="*/ 2850663 h 6858000"/>
              <a:gd name="connsiteX891" fmla="*/ 6472036 w 7467600"/>
              <a:gd name="connsiteY891" fmla="*/ 1959003 h 6858000"/>
              <a:gd name="connsiteX892" fmla="*/ 5792897 w 7467600"/>
              <a:gd name="connsiteY892" fmla="*/ 1647747 h 6858000"/>
              <a:gd name="connsiteX893" fmla="*/ 5842751 w 7467600"/>
              <a:gd name="connsiteY893" fmla="*/ 1816112 h 6858000"/>
              <a:gd name="connsiteX894" fmla="*/ 5847424 w 7467600"/>
              <a:gd name="connsiteY894" fmla="*/ 1815776 h 6858000"/>
              <a:gd name="connsiteX895" fmla="*/ 6399821 w 7467600"/>
              <a:gd name="connsiteY895" fmla="*/ 2344799 h 6858000"/>
              <a:gd name="connsiteX896" fmla="*/ 6323232 w 7467600"/>
              <a:gd name="connsiteY896" fmla="*/ 2389634 h 6858000"/>
              <a:gd name="connsiteX897" fmla="*/ 5942958 w 7467600"/>
              <a:gd name="connsiteY897" fmla="*/ 2077708 h 6858000"/>
              <a:gd name="connsiteX898" fmla="*/ 5921559 w 7467600"/>
              <a:gd name="connsiteY898" fmla="*/ 2378596 h 6858000"/>
              <a:gd name="connsiteX899" fmla="*/ 5817651 w 7467600"/>
              <a:gd name="connsiteY899" fmla="*/ 3023919 h 6858000"/>
              <a:gd name="connsiteX900" fmla="*/ 5729634 w 7467600"/>
              <a:gd name="connsiteY900" fmla="*/ 3051849 h 6858000"/>
              <a:gd name="connsiteX901" fmla="*/ 5611018 w 7467600"/>
              <a:gd name="connsiteY901" fmla="*/ 2316769 h 6858000"/>
              <a:gd name="connsiteX902" fmla="*/ 5687608 w 7467600"/>
              <a:gd name="connsiteY902" fmla="*/ 2039972 h 6858000"/>
              <a:gd name="connsiteX903" fmla="*/ 5657554 w 7467600"/>
              <a:gd name="connsiteY903" fmla="*/ 1576445 h 6858000"/>
              <a:gd name="connsiteX904" fmla="*/ 5150475 w 7467600"/>
              <a:gd name="connsiteY904" fmla="*/ 1274012 h 6858000"/>
              <a:gd name="connsiteX905" fmla="*/ 5349142 w 7467600"/>
              <a:gd name="connsiteY905" fmla="*/ 2204405 h 6858000"/>
              <a:gd name="connsiteX906" fmla="*/ 5262214 w 7467600"/>
              <a:gd name="connsiteY906" fmla="*/ 2233836 h 6858000"/>
              <a:gd name="connsiteX907" fmla="*/ 4981539 w 7467600"/>
              <a:gd name="connsiteY907" fmla="*/ 1542201 h 6858000"/>
              <a:gd name="connsiteX908" fmla="*/ 4958461 w 7467600"/>
              <a:gd name="connsiteY908" fmla="*/ 1136957 h 6858000"/>
              <a:gd name="connsiteX909" fmla="*/ 4655015 w 7467600"/>
              <a:gd name="connsiteY909" fmla="*/ 891426 h 6858000"/>
              <a:gd name="connsiteX910" fmla="*/ 4348002 w 7467600"/>
              <a:gd name="connsiteY910" fmla="*/ 2205895 h 6858000"/>
              <a:gd name="connsiteX911" fmla="*/ 4262250 w 7467600"/>
              <a:gd name="connsiteY911" fmla="*/ 2219972 h 6858000"/>
              <a:gd name="connsiteX912" fmla="*/ 4550611 w 7467600"/>
              <a:gd name="connsiteY912" fmla="*/ 817540 h 6858000"/>
              <a:gd name="connsiteX913" fmla="*/ 4564418 w 7467600"/>
              <a:gd name="connsiteY913" fmla="*/ 808293 h 6858000"/>
              <a:gd name="connsiteX914" fmla="*/ 4266388 w 7467600"/>
              <a:gd name="connsiteY914" fmla="*/ 500083 h 6858000"/>
              <a:gd name="connsiteX915" fmla="*/ 4032842 w 7467600"/>
              <a:gd name="connsiteY915" fmla="*/ 211809 h 6858000"/>
              <a:gd name="connsiteX916" fmla="*/ 3882765 w 7467600"/>
              <a:gd name="connsiteY916" fmla="*/ 0 h 6858000"/>
              <a:gd name="connsiteX917" fmla="*/ 3721337 w 7467600"/>
              <a:gd name="connsiteY917" fmla="*/ 0 h 6858000"/>
              <a:gd name="connsiteX918" fmla="*/ 3797544 w 7467600"/>
              <a:gd name="connsiteY918" fmla="*/ 0 h 6858000"/>
              <a:gd name="connsiteX919" fmla="*/ 3775734 w 7467600"/>
              <a:gd name="connsiteY919" fmla="*/ 95131 h 6858000"/>
              <a:gd name="connsiteX920" fmla="*/ 3724807 w 7467600"/>
              <a:gd name="connsiteY920" fmla="*/ 272257 h 6858000"/>
              <a:gd name="connsiteX921" fmla="*/ 3726844 w 7467600"/>
              <a:gd name="connsiteY921" fmla="*/ 282988 h 6858000"/>
              <a:gd name="connsiteX922" fmla="*/ 3742664 w 7467600"/>
              <a:gd name="connsiteY922" fmla="*/ 279918 h 6858000"/>
              <a:gd name="connsiteX923" fmla="*/ 4103910 w 7467600"/>
              <a:gd name="connsiteY923" fmla="*/ 1161917 h 6858000"/>
              <a:gd name="connsiteX924" fmla="*/ 4020269 w 7467600"/>
              <a:gd name="connsiteY924" fmla="*/ 1200406 h 6858000"/>
              <a:gd name="connsiteX925" fmla="*/ 3674882 w 7467600"/>
              <a:gd name="connsiteY925" fmla="*/ 488524 h 6858000"/>
              <a:gd name="connsiteX926" fmla="*/ 3132682 w 7467600"/>
              <a:gd name="connsiteY926" fmla="*/ 1072284 h 6858000"/>
              <a:gd name="connsiteX927" fmla="*/ 2716346 w 7467600"/>
              <a:gd name="connsiteY927" fmla="*/ 1276376 h 6858000"/>
              <a:gd name="connsiteX928" fmla="*/ 2716772 w 7467600"/>
              <a:gd name="connsiteY928" fmla="*/ 1255462 h 6858000"/>
              <a:gd name="connsiteX929" fmla="*/ 3471096 w 7467600"/>
              <a:gd name="connsiteY929" fmla="*/ 437072 h 6858000"/>
              <a:gd name="connsiteX930" fmla="*/ 3639057 w 7467600"/>
              <a:gd name="connsiteY930" fmla="*/ 286334 h 6858000"/>
              <a:gd name="connsiteX931" fmla="*/ 3640309 w 7467600"/>
              <a:gd name="connsiteY931" fmla="*/ 284664 h 6858000"/>
              <a:gd name="connsiteX932" fmla="*/ 3646022 w 7467600"/>
              <a:gd name="connsiteY932" fmla="*/ 276711 h 6858000"/>
              <a:gd name="connsiteX933" fmla="*/ 3707943 w 7467600"/>
              <a:gd name="connsiteY933" fmla="*/ 65958 h 6858000"/>
              <a:gd name="connsiteX934" fmla="*/ 3721337 w 7467600"/>
              <a:gd name="connsiteY934" fmla="*/ 0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2867960 w 7467600"/>
              <a:gd name="connsiteY949" fmla="*/ 0 h 6858000"/>
              <a:gd name="connsiteX950" fmla="*/ 1057230 w 7467600"/>
              <a:gd name="connsiteY950" fmla="*/ 0 h 6858000"/>
              <a:gd name="connsiteX951" fmla="*/ 1111003 w 7467600"/>
              <a:gd name="connsiteY951" fmla="*/ 0 h 6858000"/>
              <a:gd name="connsiteX952" fmla="*/ 1125553 w 7467600"/>
              <a:gd name="connsiteY952" fmla="*/ 52588 h 6858000"/>
              <a:gd name="connsiteX953" fmla="*/ 1304276 w 7467600"/>
              <a:gd name="connsiteY953" fmla="*/ 476275 h 6858000"/>
              <a:gd name="connsiteX954" fmla="*/ 1492066 w 7467600"/>
              <a:gd name="connsiteY954" fmla="*/ 886333 h 6858000"/>
              <a:gd name="connsiteX955" fmla="*/ 1423698 w 7467600"/>
              <a:gd name="connsiteY955" fmla="*/ 710817 h 6858000"/>
              <a:gd name="connsiteX956" fmla="*/ 1357609 w 7467600"/>
              <a:gd name="connsiteY956" fmla="*/ 532892 h 6858000"/>
              <a:gd name="connsiteX957" fmla="*/ 1309550 w 7467600"/>
              <a:gd name="connsiteY957" fmla="*/ 374031 h 6858000"/>
              <a:gd name="connsiteX958" fmla="*/ 1193673 w 7467600"/>
              <a:gd name="connsiteY958" fmla="*/ 49533 h 6858000"/>
              <a:gd name="connsiteX959" fmla="*/ 1164391 w 7467600"/>
              <a:gd name="connsiteY959" fmla="*/ 0 h 6858000"/>
              <a:gd name="connsiteX960" fmla="*/ 1200666 w 7467600"/>
              <a:gd name="connsiteY960" fmla="*/ 0 h 6858000"/>
              <a:gd name="connsiteX961" fmla="*/ 1223408 w 7467600"/>
              <a:gd name="connsiteY961" fmla="*/ 38996 h 6858000"/>
              <a:gd name="connsiteX962" fmla="*/ 1339635 w 7467600"/>
              <a:gd name="connsiteY962" fmla="*/ 365517 h 6858000"/>
              <a:gd name="connsiteX963" fmla="*/ 1387469 w 7467600"/>
              <a:gd name="connsiteY963" fmla="*/ 523079 h 6858000"/>
              <a:gd name="connsiteX964" fmla="*/ 1452685 w 7467600"/>
              <a:gd name="connsiteY964" fmla="*/ 699806 h 6858000"/>
              <a:gd name="connsiteX965" fmla="*/ 1492092 w 7467600"/>
              <a:gd name="connsiteY965" fmla="*/ 800424 h 6858000"/>
              <a:gd name="connsiteX966" fmla="*/ 1455302 w 7467600"/>
              <a:gd name="connsiteY966" fmla="*/ 632913 h 6858000"/>
              <a:gd name="connsiteX967" fmla="*/ 1222336 w 7467600"/>
              <a:gd name="connsiteY967" fmla="*/ 9480 h 6858000"/>
              <a:gd name="connsiteX968" fmla="*/ 1214634 w 7467600"/>
              <a:gd name="connsiteY968" fmla="*/ 0 h 6858000"/>
              <a:gd name="connsiteX969" fmla="*/ 1289827 w 7467600"/>
              <a:gd name="connsiteY969" fmla="*/ 0 h 6858000"/>
              <a:gd name="connsiteX970" fmla="*/ 1321076 w 7467600"/>
              <a:gd name="connsiteY970" fmla="*/ 59722 h 6858000"/>
              <a:gd name="connsiteX971" fmla="*/ 1512579 w 7467600"/>
              <a:gd name="connsiteY971" fmla="*/ 626441 h 6858000"/>
              <a:gd name="connsiteX972" fmla="*/ 1506076 w 7467600"/>
              <a:gd name="connsiteY972" fmla="*/ 1089289 h 6858000"/>
              <a:gd name="connsiteX973" fmla="*/ 1486346 w 7467600"/>
              <a:gd name="connsiteY973" fmla="*/ 1079919 h 6858000"/>
              <a:gd name="connsiteX974" fmla="*/ 1070511 w 7467600"/>
              <a:gd name="connsiteY974" fmla="*/ 48609 h 6858000"/>
              <a:gd name="connsiteX975" fmla="*/ 1057230 w 7467600"/>
              <a:gd name="connsiteY975" fmla="*/ 0 h 6858000"/>
              <a:gd name="connsiteX976" fmla="*/ 43151 w 7467600"/>
              <a:gd name="connsiteY976" fmla="*/ 0 h 6858000"/>
              <a:gd name="connsiteX977" fmla="*/ 95283 w 7467600"/>
              <a:gd name="connsiteY977" fmla="*/ 0 h 6858000"/>
              <a:gd name="connsiteX978" fmla="*/ 300708 w 7467600"/>
              <a:gd name="connsiteY978" fmla="*/ 154571 h 6858000"/>
              <a:gd name="connsiteX979" fmla="*/ 530414 w 7467600"/>
              <a:gd name="connsiteY979" fmla="*/ 354673 h 6858000"/>
              <a:gd name="connsiteX980" fmla="*/ 333785 w 7467600"/>
              <a:gd name="connsiteY980" fmla="*/ 161564 h 6858000"/>
              <a:gd name="connsiteX981" fmla="*/ 147005 w 7467600"/>
              <a:gd name="connsiteY981" fmla="*/ 0 h 6858000"/>
              <a:gd name="connsiteX982" fmla="*/ 272509 w 7467600"/>
              <a:gd name="connsiteY982" fmla="*/ 0 h 6858000"/>
              <a:gd name="connsiteX983" fmla="*/ 326276 w 7467600"/>
              <a:gd name="connsiteY983" fmla="*/ 45847 h 6858000"/>
              <a:gd name="connsiteX984" fmla="*/ 823759 w 7467600"/>
              <a:gd name="connsiteY984" fmla="*/ 574145 h 6858000"/>
              <a:gd name="connsiteX985" fmla="*/ 811254 w 7467600"/>
              <a:gd name="connsiteY985" fmla="*/ 665546 h 6858000"/>
              <a:gd name="connsiteX986" fmla="*/ 154042 w 7467600"/>
              <a:gd name="connsiteY986" fmla="*/ 261522 h 6858000"/>
              <a:gd name="connsiteX987" fmla="*/ 13550 w 7467600"/>
              <a:gd name="connsiteY987" fmla="*/ 158423 h 6858000"/>
              <a:gd name="connsiteX988" fmla="*/ 0 w 7467600"/>
              <a:gd name="connsiteY988" fmla="*/ 146618 h 6858000"/>
              <a:gd name="connsiteX989" fmla="*/ 0 w 7467600"/>
              <a:gd name="connsiteY989" fmla="*/ 59161 h 6858000"/>
              <a:gd name="connsiteX990" fmla="*/ 45427 w 7467600"/>
              <a:gd name="connsiteY990" fmla="*/ 101078 h 6858000"/>
              <a:gd name="connsiteX991" fmla="*/ 630103 w 7467600"/>
              <a:gd name="connsiteY991" fmla="*/ 485885 h 6858000"/>
              <a:gd name="connsiteX992" fmla="*/ 532040 w 7467600"/>
              <a:gd name="connsiteY992" fmla="*/ 399359 h 6858000"/>
              <a:gd name="connsiteX993" fmla="*/ 517618 w 7467600"/>
              <a:gd name="connsiteY993" fmla="*/ 385726 h 6858000"/>
              <a:gd name="connsiteX994" fmla="*/ 285074 w 7467600"/>
              <a:gd name="connsiteY994" fmla="*/ 182755 h 6858000"/>
              <a:gd name="connsiteX995" fmla="*/ 43151 w 7467600"/>
              <a:gd name="connsiteY99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1903353 w 7467600"/>
              <a:gd name="connsiteY139" fmla="*/ 5044827 h 6858000"/>
              <a:gd name="connsiteX140" fmla="*/ 1936931 w 7467600"/>
              <a:gd name="connsiteY140" fmla="*/ 5093954 h 6858000"/>
              <a:gd name="connsiteX141" fmla="*/ 2195868 w 7467600"/>
              <a:gd name="connsiteY141" fmla="*/ 5396574 h 6858000"/>
              <a:gd name="connsiteX142" fmla="*/ 2088852 w 7467600"/>
              <a:gd name="connsiteY142" fmla="*/ 5166123 h 6858000"/>
              <a:gd name="connsiteX143" fmla="*/ 1958241 w 7467600"/>
              <a:gd name="connsiteY143" fmla="*/ 5067955 h 6858000"/>
              <a:gd name="connsiteX144" fmla="*/ 1903353 w 7467600"/>
              <a:gd name="connsiteY144" fmla="*/ 5044827 h 6858000"/>
              <a:gd name="connsiteX145" fmla="*/ 1979378 w 7467600"/>
              <a:gd name="connsiteY145" fmla="*/ 4769504 h 6858000"/>
              <a:gd name="connsiteX146" fmla="*/ 2882120 w 7467600"/>
              <a:gd name="connsiteY146" fmla="*/ 5064547 h 6858000"/>
              <a:gd name="connsiteX147" fmla="*/ 2793103 w 7467600"/>
              <a:gd name="connsiteY147" fmla="*/ 5039699 h 6858000"/>
              <a:gd name="connsiteX148" fmla="*/ 2770041 w 7467600"/>
              <a:gd name="connsiteY148" fmla="*/ 5033634 h 6858000"/>
              <a:gd name="connsiteX149" fmla="*/ 1979378 w 7467600"/>
              <a:gd name="connsiteY149" fmla="*/ 4769504 h 6858000"/>
              <a:gd name="connsiteX150" fmla="*/ 1927410 w 7467600"/>
              <a:gd name="connsiteY150" fmla="*/ 4716164 h 6858000"/>
              <a:gd name="connsiteX151" fmla="*/ 1959587 w 7467600"/>
              <a:gd name="connsiteY151" fmla="*/ 4728849 h 6858000"/>
              <a:gd name="connsiteX152" fmla="*/ 2777707 w 7467600"/>
              <a:gd name="connsiteY152" fmla="*/ 5003991 h 6858000"/>
              <a:gd name="connsiteX153" fmla="*/ 2800768 w 7467600"/>
              <a:gd name="connsiteY153" fmla="*/ 5010056 h 6858000"/>
              <a:gd name="connsiteX154" fmla="*/ 2879408 w 7467600"/>
              <a:gd name="connsiteY154" fmla="*/ 5031590 h 6858000"/>
              <a:gd name="connsiteX155" fmla="*/ 2862295 w 7467600"/>
              <a:gd name="connsiteY155" fmla="*/ 5022958 h 6858000"/>
              <a:gd name="connsiteX156" fmla="*/ 2813343 w 7467600"/>
              <a:gd name="connsiteY156" fmla="*/ 4998369 h 6858000"/>
              <a:gd name="connsiteX157" fmla="*/ 2646245 w 7467600"/>
              <a:gd name="connsiteY157" fmla="*/ 4930999 h 6858000"/>
              <a:gd name="connsiteX158" fmla="*/ 1999243 w 7467600"/>
              <a:gd name="connsiteY158" fmla="*/ 4730524 h 6858000"/>
              <a:gd name="connsiteX159" fmla="*/ 1979527 w 7467600"/>
              <a:gd name="connsiteY159" fmla="*/ 4726651 h 6858000"/>
              <a:gd name="connsiteX160" fmla="*/ 1927410 w 7467600"/>
              <a:gd name="connsiteY160" fmla="*/ 4716164 h 6858000"/>
              <a:gd name="connsiteX161" fmla="*/ 1997014 w 7467600"/>
              <a:gd name="connsiteY161" fmla="*/ 4698007 h 6858000"/>
              <a:gd name="connsiteX162" fmla="*/ 2005458 w 7467600"/>
              <a:gd name="connsiteY162" fmla="*/ 4699540 h 6858000"/>
              <a:gd name="connsiteX163" fmla="*/ 2657186 w 7467600"/>
              <a:gd name="connsiteY163" fmla="*/ 4901687 h 6858000"/>
              <a:gd name="connsiteX164" fmla="*/ 2826662 w 7467600"/>
              <a:gd name="connsiteY164" fmla="*/ 4970362 h 6858000"/>
              <a:gd name="connsiteX165" fmla="*/ 2876100 w 7467600"/>
              <a:gd name="connsiteY165" fmla="*/ 4995397 h 6858000"/>
              <a:gd name="connsiteX166" fmla="*/ 3042600 w 7467600"/>
              <a:gd name="connsiteY166" fmla="*/ 5059532 h 6858000"/>
              <a:gd name="connsiteX167" fmla="*/ 1997014 w 7467600"/>
              <a:gd name="connsiteY167" fmla="*/ 4698007 h 6858000"/>
              <a:gd name="connsiteX168" fmla="*/ 2305292 w 7467600"/>
              <a:gd name="connsiteY168" fmla="*/ 4219492 h 6858000"/>
              <a:gd name="connsiteX169" fmla="*/ 3360922 w 7467600"/>
              <a:gd name="connsiteY169" fmla="*/ 4529373 h 6858000"/>
              <a:gd name="connsiteX170" fmla="*/ 3492420 w 7467600"/>
              <a:gd name="connsiteY170" fmla="*/ 4510145 h 6858000"/>
              <a:gd name="connsiteX171" fmla="*/ 3364086 w 7467600"/>
              <a:gd name="connsiteY171" fmla="*/ 4480340 h 6858000"/>
              <a:gd name="connsiteX172" fmla="*/ 3225818 w 7467600"/>
              <a:gd name="connsiteY172" fmla="*/ 4411822 h 6858000"/>
              <a:gd name="connsiteX173" fmla="*/ 3129696 w 7467600"/>
              <a:gd name="connsiteY173" fmla="*/ 4360704 h 6858000"/>
              <a:gd name="connsiteX174" fmla="*/ 2814545 w 7467600"/>
              <a:gd name="connsiteY174" fmla="*/ 4282955 h 6858000"/>
              <a:gd name="connsiteX175" fmla="*/ 2305292 w 7467600"/>
              <a:gd name="connsiteY175" fmla="*/ 4219492 h 6858000"/>
              <a:gd name="connsiteX176" fmla="*/ 2626982 w 7467600"/>
              <a:gd name="connsiteY176" fmla="*/ 4206450 h 6858000"/>
              <a:gd name="connsiteX177" fmla="*/ 2490617 w 7467600"/>
              <a:gd name="connsiteY177" fmla="*/ 4206951 h 6858000"/>
              <a:gd name="connsiteX178" fmla="*/ 2819869 w 7467600"/>
              <a:gd name="connsiteY178" fmla="*/ 4252936 h 6858000"/>
              <a:gd name="connsiteX179" fmla="*/ 3143018 w 7467600"/>
              <a:gd name="connsiteY179" fmla="*/ 4332698 h 6858000"/>
              <a:gd name="connsiteX180" fmla="*/ 3241520 w 7467600"/>
              <a:gd name="connsiteY180" fmla="*/ 4385112 h 6858000"/>
              <a:gd name="connsiteX181" fmla="*/ 3374575 w 7467600"/>
              <a:gd name="connsiteY181" fmla="*/ 4451517 h 6858000"/>
              <a:gd name="connsiteX182" fmla="*/ 3505221 w 7467600"/>
              <a:gd name="connsiteY182" fmla="*/ 4480757 h 6858000"/>
              <a:gd name="connsiteX183" fmla="*/ 2626982 w 7467600"/>
              <a:gd name="connsiteY183" fmla="*/ 4206450 h 6858000"/>
              <a:gd name="connsiteX184" fmla="*/ 1310106 w 7467600"/>
              <a:gd name="connsiteY184" fmla="*/ 3943217 h 6858000"/>
              <a:gd name="connsiteX185" fmla="*/ 854994 w 7467600"/>
              <a:gd name="connsiteY185" fmla="*/ 4399136 h 6858000"/>
              <a:gd name="connsiteX186" fmla="*/ 742462 w 7467600"/>
              <a:gd name="connsiteY186" fmla="*/ 4594648 h 6858000"/>
              <a:gd name="connsiteX187" fmla="*/ 820602 w 7467600"/>
              <a:gd name="connsiteY187" fmla="*/ 4485915 h 6858000"/>
              <a:gd name="connsiteX188" fmla="*/ 878295 w 7467600"/>
              <a:gd name="connsiteY188" fmla="*/ 4403594 h 6858000"/>
              <a:gd name="connsiteX189" fmla="*/ 1240607 w 7467600"/>
              <a:gd name="connsiteY189" fmla="*/ 4010401 h 6858000"/>
              <a:gd name="connsiteX190" fmla="*/ 1310106 w 7467600"/>
              <a:gd name="connsiteY190" fmla="*/ 3943217 h 6858000"/>
              <a:gd name="connsiteX191" fmla="*/ 1423113 w 7467600"/>
              <a:gd name="connsiteY191" fmla="*/ 3874565 h 6858000"/>
              <a:gd name="connsiteX192" fmla="*/ 1260565 w 7467600"/>
              <a:gd name="connsiteY192" fmla="*/ 4031982 h 6858000"/>
              <a:gd name="connsiteX193" fmla="*/ 901900 w 7467600"/>
              <a:gd name="connsiteY193" fmla="*/ 4421236 h 6858000"/>
              <a:gd name="connsiteX194" fmla="*/ 845044 w 7467600"/>
              <a:gd name="connsiteY194" fmla="*/ 4502436 h 6858000"/>
              <a:gd name="connsiteX195" fmla="*/ 685926 w 7467600"/>
              <a:gd name="connsiteY195" fmla="*/ 4703069 h 6858000"/>
              <a:gd name="connsiteX196" fmla="*/ 684248 w 7467600"/>
              <a:gd name="connsiteY196" fmla="*/ 4706721 h 6858000"/>
              <a:gd name="connsiteX197" fmla="*/ 1423113 w 7467600"/>
              <a:gd name="connsiteY197" fmla="*/ 3874565 h 6858000"/>
              <a:gd name="connsiteX198" fmla="*/ 3316479 w 7467600"/>
              <a:gd name="connsiteY198" fmla="*/ 3872136 h 6858000"/>
              <a:gd name="connsiteX199" fmla="*/ 3546806 w 7467600"/>
              <a:gd name="connsiteY199" fmla="*/ 4356139 h 6858000"/>
              <a:gd name="connsiteX200" fmla="*/ 3364433 w 7467600"/>
              <a:gd name="connsiteY200" fmla="*/ 3953121 h 6858000"/>
              <a:gd name="connsiteX201" fmla="*/ 3316479 w 7467600"/>
              <a:gd name="connsiteY201" fmla="*/ 3872136 h 6858000"/>
              <a:gd name="connsiteX202" fmla="*/ 3291335 w 7467600"/>
              <a:gd name="connsiteY202" fmla="*/ 3767420 h 6858000"/>
              <a:gd name="connsiteX203" fmla="*/ 3390805 w 7467600"/>
              <a:gd name="connsiteY203" fmla="*/ 3937163 h 6858000"/>
              <a:gd name="connsiteX204" fmla="*/ 3579062 w 7467600"/>
              <a:gd name="connsiteY204" fmla="*/ 4359040 h 6858000"/>
              <a:gd name="connsiteX205" fmla="*/ 3467355 w 7467600"/>
              <a:gd name="connsiteY205" fmla="*/ 3988130 h 6858000"/>
              <a:gd name="connsiteX206" fmla="*/ 3310753 w 7467600"/>
              <a:gd name="connsiteY206" fmla="*/ 3787140 h 6858000"/>
              <a:gd name="connsiteX207" fmla="*/ 3291335 w 7467600"/>
              <a:gd name="connsiteY207" fmla="*/ 3767420 h 6858000"/>
              <a:gd name="connsiteX208" fmla="*/ 1635889 w 7467600"/>
              <a:gd name="connsiteY208" fmla="*/ 3709494 h 6858000"/>
              <a:gd name="connsiteX209" fmla="*/ 1634800 w 7467600"/>
              <a:gd name="connsiteY209" fmla="*/ 3731111 h 6858000"/>
              <a:gd name="connsiteX210" fmla="*/ 1635889 w 7467600"/>
              <a:gd name="connsiteY210" fmla="*/ 3709494 h 6858000"/>
              <a:gd name="connsiteX211" fmla="*/ 1510397 w 7467600"/>
              <a:gd name="connsiteY211" fmla="*/ 3684705 h 6858000"/>
              <a:gd name="connsiteX212" fmla="*/ 1146550 w 7467600"/>
              <a:gd name="connsiteY212" fmla="*/ 3802012 h 6858000"/>
              <a:gd name="connsiteX213" fmla="*/ 698834 w 7467600"/>
              <a:gd name="connsiteY213" fmla="*/ 3952272 h 6858000"/>
              <a:gd name="connsiteX214" fmla="*/ 34256 w 7467600"/>
              <a:gd name="connsiteY214" fmla="*/ 4347603 h 6858000"/>
              <a:gd name="connsiteX215" fmla="*/ 527241 w 7467600"/>
              <a:gd name="connsiteY215" fmla="*/ 4065078 h 6858000"/>
              <a:gd name="connsiteX216" fmla="*/ 1510397 w 7467600"/>
              <a:gd name="connsiteY216" fmla="*/ 3684705 h 6858000"/>
              <a:gd name="connsiteX217" fmla="*/ 1313114 w 7467600"/>
              <a:gd name="connsiteY217" fmla="*/ 3655216 h 6858000"/>
              <a:gd name="connsiteX218" fmla="*/ 1109304 w 7467600"/>
              <a:gd name="connsiteY218" fmla="*/ 3669030 h 6858000"/>
              <a:gd name="connsiteX219" fmla="*/ 8129 w 7467600"/>
              <a:gd name="connsiteY219" fmla="*/ 4330519 h 6858000"/>
              <a:gd name="connsiteX220" fmla="*/ 687572 w 7467600"/>
              <a:gd name="connsiteY220" fmla="*/ 3925629 h 6858000"/>
              <a:gd name="connsiteX221" fmla="*/ 1138365 w 7467600"/>
              <a:gd name="connsiteY221" fmla="*/ 3774515 h 6858000"/>
              <a:gd name="connsiteX222" fmla="*/ 1505579 w 7467600"/>
              <a:gd name="connsiteY222" fmla="*/ 3655526 h 6858000"/>
              <a:gd name="connsiteX223" fmla="*/ 1313114 w 7467600"/>
              <a:gd name="connsiteY223" fmla="*/ 3655216 h 6858000"/>
              <a:gd name="connsiteX224" fmla="*/ 3655073 w 7467600"/>
              <a:gd name="connsiteY224" fmla="*/ 3650884 h 6858000"/>
              <a:gd name="connsiteX225" fmla="*/ 3989938 w 7467600"/>
              <a:gd name="connsiteY225" fmla="*/ 3991685 h 6858000"/>
              <a:gd name="connsiteX226" fmla="*/ 4393907 w 7467600"/>
              <a:gd name="connsiteY226" fmla="*/ 4261258 h 6858000"/>
              <a:gd name="connsiteX227" fmla="*/ 4648051 w 7467600"/>
              <a:gd name="connsiteY227" fmla="*/ 4374051 h 6858000"/>
              <a:gd name="connsiteX228" fmla="*/ 4383389 w 7467600"/>
              <a:gd name="connsiteY228" fmla="*/ 4184369 h 6858000"/>
              <a:gd name="connsiteX229" fmla="*/ 4165508 w 7467600"/>
              <a:gd name="connsiteY229" fmla="*/ 4035196 h 6858000"/>
              <a:gd name="connsiteX230" fmla="*/ 4068162 w 7467600"/>
              <a:gd name="connsiteY230" fmla="*/ 3953394 h 6858000"/>
              <a:gd name="connsiteX231" fmla="*/ 3981416 w 7467600"/>
              <a:gd name="connsiteY231" fmla="*/ 3880482 h 6858000"/>
              <a:gd name="connsiteX232" fmla="*/ 3800147 w 7467600"/>
              <a:gd name="connsiteY232" fmla="*/ 3749872 h 6858000"/>
              <a:gd name="connsiteX233" fmla="*/ 3655073 w 7467600"/>
              <a:gd name="connsiteY233" fmla="*/ 3650884 h 6858000"/>
              <a:gd name="connsiteX234" fmla="*/ 3670252 w 7467600"/>
              <a:gd name="connsiteY234" fmla="*/ 3622798 h 6858000"/>
              <a:gd name="connsiteX235" fmla="*/ 3817258 w 7467600"/>
              <a:gd name="connsiteY235" fmla="*/ 3723577 h 6858000"/>
              <a:gd name="connsiteX236" fmla="*/ 4000461 w 7467600"/>
              <a:gd name="connsiteY236" fmla="*/ 3855966 h 6858000"/>
              <a:gd name="connsiteX237" fmla="*/ 4088180 w 7467600"/>
              <a:gd name="connsiteY237" fmla="*/ 3929774 h 6858000"/>
              <a:gd name="connsiteX238" fmla="*/ 4184555 w 7467600"/>
              <a:gd name="connsiteY238" fmla="*/ 4010683 h 6858000"/>
              <a:gd name="connsiteX239" fmla="*/ 4399563 w 7467600"/>
              <a:gd name="connsiteY239" fmla="*/ 4158106 h 6858000"/>
              <a:gd name="connsiteX240" fmla="*/ 4684469 w 7467600"/>
              <a:gd name="connsiteY240" fmla="*/ 4364680 h 6858000"/>
              <a:gd name="connsiteX241" fmla="*/ 4690271 w 7467600"/>
              <a:gd name="connsiteY241" fmla="*/ 4370034 h 6858000"/>
              <a:gd name="connsiteX242" fmla="*/ 4136093 w 7467600"/>
              <a:gd name="connsiteY242" fmla="*/ 3858466 h 6858000"/>
              <a:gd name="connsiteX243" fmla="*/ 3670252 w 7467600"/>
              <a:gd name="connsiteY243" fmla="*/ 3622798 h 6858000"/>
              <a:gd name="connsiteX244" fmla="*/ 4440129 w 7467600"/>
              <a:gd name="connsiteY244" fmla="*/ 3448571 h 6858000"/>
              <a:gd name="connsiteX245" fmla="*/ 4856525 w 7467600"/>
              <a:gd name="connsiteY245" fmla="*/ 3915351 h 6858000"/>
              <a:gd name="connsiteX246" fmla="*/ 5059055 w 7467600"/>
              <a:gd name="connsiteY246" fmla="*/ 4108918 h 6858000"/>
              <a:gd name="connsiteX247" fmla="*/ 5290070 w 7467600"/>
              <a:gd name="connsiteY247" fmla="*/ 4263619 h 6858000"/>
              <a:gd name="connsiteX248" fmla="*/ 4834991 w 7467600"/>
              <a:gd name="connsiteY248" fmla="*/ 3830985 h 6858000"/>
              <a:gd name="connsiteX249" fmla="*/ 4440129 w 7467600"/>
              <a:gd name="connsiteY249" fmla="*/ 3448571 h 6858000"/>
              <a:gd name="connsiteX250" fmla="*/ 4441737 w 7467600"/>
              <a:gd name="connsiteY250" fmla="*/ 3399734 h 6858000"/>
              <a:gd name="connsiteX251" fmla="*/ 4431236 w 7467600"/>
              <a:gd name="connsiteY251" fmla="*/ 3400954 h 6858000"/>
              <a:gd name="connsiteX252" fmla="*/ 4557150 w 7467600"/>
              <a:gd name="connsiteY252" fmla="*/ 3510023 h 6858000"/>
              <a:gd name="connsiteX253" fmla="*/ 4856936 w 7467600"/>
              <a:gd name="connsiteY253" fmla="*/ 3809146 h 6858000"/>
              <a:gd name="connsiteX254" fmla="*/ 5111996 w 7467600"/>
              <a:gd name="connsiteY254" fmla="*/ 4065759 h 6858000"/>
              <a:gd name="connsiteX255" fmla="*/ 5388878 w 7467600"/>
              <a:gd name="connsiteY255" fmla="*/ 4300185 h 6858000"/>
              <a:gd name="connsiteX256" fmla="*/ 5425556 w 7467600"/>
              <a:gd name="connsiteY256" fmla="*/ 4308967 h 6858000"/>
              <a:gd name="connsiteX257" fmla="*/ 4943646 w 7467600"/>
              <a:gd name="connsiteY257" fmla="*/ 3822916 h 6858000"/>
              <a:gd name="connsiteX258" fmla="*/ 4594837 w 7467600"/>
              <a:gd name="connsiteY258" fmla="*/ 3532274 h 6858000"/>
              <a:gd name="connsiteX259" fmla="*/ 4441737 w 7467600"/>
              <a:gd name="connsiteY259" fmla="*/ 3399734 h 6858000"/>
              <a:gd name="connsiteX260" fmla="*/ 5425834 w 7467600"/>
              <a:gd name="connsiteY260" fmla="*/ 3162785 h 6858000"/>
              <a:gd name="connsiteX261" fmla="*/ 5401644 w 7467600"/>
              <a:gd name="connsiteY261" fmla="*/ 3617847 h 6858000"/>
              <a:gd name="connsiteX262" fmla="*/ 5467256 w 7467600"/>
              <a:gd name="connsiteY262" fmla="*/ 4175494 h 6858000"/>
              <a:gd name="connsiteX263" fmla="*/ 5448069 w 7467600"/>
              <a:gd name="connsiteY263" fmla="*/ 3567554 h 6858000"/>
              <a:gd name="connsiteX264" fmla="*/ 5425834 w 7467600"/>
              <a:gd name="connsiteY264" fmla="*/ 3162785 h 6858000"/>
              <a:gd name="connsiteX265" fmla="*/ 1318687 w 7467600"/>
              <a:gd name="connsiteY265" fmla="*/ 3113840 h 6858000"/>
              <a:gd name="connsiteX266" fmla="*/ 1066793 w 7467600"/>
              <a:gd name="connsiteY266" fmla="*/ 3212171 h 6858000"/>
              <a:gd name="connsiteX267" fmla="*/ 993319 w 7467600"/>
              <a:gd name="connsiteY267" fmla="*/ 3247648 h 6858000"/>
              <a:gd name="connsiteX268" fmla="*/ 853081 w 7467600"/>
              <a:gd name="connsiteY268" fmla="*/ 3312410 h 6858000"/>
              <a:gd name="connsiteX269" fmla="*/ 805957 w 7467600"/>
              <a:gd name="connsiteY269" fmla="*/ 3330443 h 6858000"/>
              <a:gd name="connsiteX270" fmla="*/ 1318687 w 7467600"/>
              <a:gd name="connsiteY270" fmla="*/ 3113840 h 6858000"/>
              <a:gd name="connsiteX271" fmla="*/ 5453702 w 7467600"/>
              <a:gd name="connsiteY271" fmla="*/ 3090882 h 6858000"/>
              <a:gd name="connsiteX272" fmla="*/ 5480135 w 7467600"/>
              <a:gd name="connsiteY272" fmla="*/ 3565802 h 6858000"/>
              <a:gd name="connsiteX273" fmla="*/ 5499023 w 7467600"/>
              <a:gd name="connsiteY273" fmla="*/ 4166310 h 6858000"/>
              <a:gd name="connsiteX274" fmla="*/ 5547022 w 7467600"/>
              <a:gd name="connsiteY274" fmla="*/ 3607838 h 6858000"/>
              <a:gd name="connsiteX275" fmla="*/ 5515964 w 7467600"/>
              <a:gd name="connsiteY275" fmla="*/ 3378541 h 6858000"/>
              <a:gd name="connsiteX276" fmla="*/ 5453702 w 7467600"/>
              <a:gd name="connsiteY276" fmla="*/ 3090882 h 6858000"/>
              <a:gd name="connsiteX277" fmla="*/ 1238695 w 7467600"/>
              <a:gd name="connsiteY277" fmla="*/ 3076820 h 6858000"/>
              <a:gd name="connsiteX278" fmla="*/ 716371 w 7467600"/>
              <a:gd name="connsiteY278" fmla="*/ 3293249 h 6858000"/>
              <a:gd name="connsiteX279" fmla="*/ 579522 w 7467600"/>
              <a:gd name="connsiteY279" fmla="*/ 3371759 h 6858000"/>
              <a:gd name="connsiteX280" fmla="*/ 600288 w 7467600"/>
              <a:gd name="connsiteY280" fmla="*/ 3365555 h 6858000"/>
              <a:gd name="connsiteX281" fmla="*/ 840692 w 7467600"/>
              <a:gd name="connsiteY281" fmla="*/ 3284921 h 6858000"/>
              <a:gd name="connsiteX282" fmla="*/ 979248 w 7467600"/>
              <a:gd name="connsiteY282" fmla="*/ 3221003 h 6858000"/>
              <a:gd name="connsiteX283" fmla="*/ 1053282 w 7467600"/>
              <a:gd name="connsiteY283" fmla="*/ 3185247 h 6858000"/>
              <a:gd name="connsiteX284" fmla="*/ 1320603 w 7467600"/>
              <a:gd name="connsiteY284" fmla="*/ 3081281 h 6858000"/>
              <a:gd name="connsiteX285" fmla="*/ 1238695 w 7467600"/>
              <a:gd name="connsiteY285" fmla="*/ 3076820 h 6858000"/>
              <a:gd name="connsiteX286" fmla="*/ 5425627 w 7467600"/>
              <a:gd name="connsiteY286" fmla="*/ 2954192 h 6858000"/>
              <a:gd name="connsiteX287" fmla="*/ 5470770 w 7467600"/>
              <a:gd name="connsiteY287" fmla="*/ 3005435 h 6858000"/>
              <a:gd name="connsiteX288" fmla="*/ 5519779 w 7467600"/>
              <a:gd name="connsiteY288" fmla="*/ 4359223 h 6858000"/>
              <a:gd name="connsiteX289" fmla="*/ 5520293 w 7467600"/>
              <a:gd name="connsiteY289" fmla="*/ 4360602 h 6858000"/>
              <a:gd name="connsiteX290" fmla="*/ 5767221 w 7467600"/>
              <a:gd name="connsiteY290" fmla="*/ 4665564 h 6858000"/>
              <a:gd name="connsiteX291" fmla="*/ 6937169 w 7467600"/>
              <a:gd name="connsiteY291" fmla="*/ 4815941 h 6858000"/>
              <a:gd name="connsiteX292" fmla="*/ 6953922 w 7467600"/>
              <a:gd name="connsiteY292" fmla="*/ 4890068 h 6858000"/>
              <a:gd name="connsiteX293" fmla="*/ 6071359 w 7467600"/>
              <a:gd name="connsiteY293" fmla="*/ 4770770 h 6858000"/>
              <a:gd name="connsiteX294" fmla="*/ 6038839 w 7467600"/>
              <a:gd name="connsiteY294" fmla="*/ 4764474 h 6858000"/>
              <a:gd name="connsiteX295" fmla="*/ 6038706 w 7467600"/>
              <a:gd name="connsiteY295" fmla="*/ 4763847 h 6858000"/>
              <a:gd name="connsiteX296" fmla="*/ 6037784 w 7467600"/>
              <a:gd name="connsiteY296" fmla="*/ 4764270 h 6858000"/>
              <a:gd name="connsiteX297" fmla="*/ 6038839 w 7467600"/>
              <a:gd name="connsiteY297" fmla="*/ 4764474 h 6858000"/>
              <a:gd name="connsiteX298" fmla="*/ 6040338 w 7467600"/>
              <a:gd name="connsiteY298" fmla="*/ 4771418 h 6858000"/>
              <a:gd name="connsiteX299" fmla="*/ 6024488 w 7467600"/>
              <a:gd name="connsiteY299" fmla="*/ 4809903 h 6858000"/>
              <a:gd name="connsiteX300" fmla="*/ 5599771 w 7467600"/>
              <a:gd name="connsiteY300" fmla="*/ 5509652 h 6858000"/>
              <a:gd name="connsiteX301" fmla="*/ 5548843 w 7467600"/>
              <a:gd name="connsiteY301" fmla="*/ 5563845 h 6858000"/>
              <a:gd name="connsiteX302" fmla="*/ 5940952 w 7467600"/>
              <a:gd name="connsiteY302" fmla="*/ 6250028 h 6858000"/>
              <a:gd name="connsiteX303" fmla="*/ 6043441 w 7467600"/>
              <a:gd name="connsiteY303" fmla="*/ 6665847 h 6858000"/>
              <a:gd name="connsiteX304" fmla="*/ 6093432 w 7467600"/>
              <a:gd name="connsiteY304" fmla="*/ 6858000 h 6858000"/>
              <a:gd name="connsiteX305" fmla="*/ 6034344 w 7467600"/>
              <a:gd name="connsiteY305" fmla="*/ 6858000 h 6858000"/>
              <a:gd name="connsiteX306" fmla="*/ 6026679 w 7467600"/>
              <a:gd name="connsiteY306" fmla="*/ 6836959 h 6858000"/>
              <a:gd name="connsiteX307" fmla="*/ 5800441 w 7467600"/>
              <a:gd name="connsiteY307" fmla="*/ 6335286 h 6858000"/>
              <a:gd name="connsiteX308" fmla="*/ 5526562 w 7467600"/>
              <a:gd name="connsiteY308" fmla="*/ 5705388 h 6858000"/>
              <a:gd name="connsiteX309" fmla="*/ 5519640 w 7467600"/>
              <a:gd name="connsiteY309" fmla="*/ 5683774 h 6858000"/>
              <a:gd name="connsiteX310" fmla="*/ 5844559 w 7467600"/>
              <a:gd name="connsiteY310" fmla="*/ 6553349 h 6858000"/>
              <a:gd name="connsiteX311" fmla="*/ 5975994 w 7467600"/>
              <a:gd name="connsiteY311" fmla="*/ 6858000 h 6858000"/>
              <a:gd name="connsiteX312" fmla="*/ 5898547 w 7467600"/>
              <a:gd name="connsiteY312" fmla="*/ 6858000 h 6858000"/>
              <a:gd name="connsiteX313" fmla="*/ 5682041 w 7467600"/>
              <a:gd name="connsiteY313" fmla="*/ 6355860 h 6858000"/>
              <a:gd name="connsiteX314" fmla="*/ 5461758 w 7467600"/>
              <a:gd name="connsiteY314" fmla="*/ 5820220 h 6858000"/>
              <a:gd name="connsiteX315" fmla="*/ 5237282 w 7467600"/>
              <a:gd name="connsiteY315" fmla="*/ 6579086 h 6858000"/>
              <a:gd name="connsiteX316" fmla="*/ 5115009 w 7467600"/>
              <a:gd name="connsiteY316" fmla="*/ 6858000 h 6858000"/>
              <a:gd name="connsiteX317" fmla="*/ 5028074 w 7467600"/>
              <a:gd name="connsiteY317" fmla="*/ 6858000 h 6858000"/>
              <a:gd name="connsiteX318" fmla="*/ 5079508 w 7467600"/>
              <a:gd name="connsiteY318" fmla="*/ 6749074 h 6858000"/>
              <a:gd name="connsiteX319" fmla="*/ 5371846 w 7467600"/>
              <a:gd name="connsiteY319" fmla="*/ 5924413 h 6858000"/>
              <a:gd name="connsiteX320" fmla="*/ 5270512 w 7467600"/>
              <a:gd name="connsiteY320" fmla="*/ 6138975 h 6858000"/>
              <a:gd name="connsiteX321" fmla="*/ 5062409 w 7467600"/>
              <a:gd name="connsiteY321" fmla="*/ 6653544 h 6858000"/>
              <a:gd name="connsiteX322" fmla="*/ 5036628 w 7467600"/>
              <a:gd name="connsiteY322" fmla="*/ 6754247 h 6858000"/>
              <a:gd name="connsiteX323" fmla="*/ 5009112 w 7467600"/>
              <a:gd name="connsiteY323" fmla="*/ 6858000 h 6858000"/>
              <a:gd name="connsiteX324" fmla="*/ 4976679 w 7467600"/>
              <a:gd name="connsiteY324" fmla="*/ 6858000 h 6858000"/>
              <a:gd name="connsiteX325" fmla="*/ 5006537 w 7467600"/>
              <a:gd name="connsiteY325" fmla="*/ 6747068 h 6858000"/>
              <a:gd name="connsiteX326" fmla="*/ 5032723 w 7467600"/>
              <a:gd name="connsiteY326" fmla="*/ 6644957 h 6858000"/>
              <a:gd name="connsiteX327" fmla="*/ 5242949 w 7467600"/>
              <a:gd name="connsiteY327" fmla="*/ 6125175 h 6858000"/>
              <a:gd name="connsiteX328" fmla="*/ 5286321 w 7467600"/>
              <a:gd name="connsiteY328" fmla="*/ 6033555 h 6858000"/>
              <a:gd name="connsiteX329" fmla="*/ 5008210 w 7467600"/>
              <a:gd name="connsiteY329" fmla="*/ 6649194 h 6858000"/>
              <a:gd name="connsiteX330" fmla="*/ 4986321 w 7467600"/>
              <a:gd name="connsiteY330" fmla="*/ 6765687 h 6858000"/>
              <a:gd name="connsiteX331" fmla="*/ 4973474 w 7467600"/>
              <a:gd name="connsiteY331" fmla="*/ 6858000 h 6858000"/>
              <a:gd name="connsiteX332" fmla="*/ 4907178 w 7467600"/>
              <a:gd name="connsiteY332" fmla="*/ 6858000 h 6858000"/>
              <a:gd name="connsiteX333" fmla="*/ 4910810 w 7467600"/>
              <a:gd name="connsiteY333" fmla="*/ 6829660 h 6858000"/>
              <a:gd name="connsiteX334" fmla="*/ 4987461 w 7467600"/>
              <a:gd name="connsiteY334" fmla="*/ 6432994 h 6858000"/>
              <a:gd name="connsiteX335" fmla="*/ 5179262 w 7467600"/>
              <a:gd name="connsiteY335" fmla="*/ 6035044 h 6858000"/>
              <a:gd name="connsiteX336" fmla="*/ 4689678 w 7467600"/>
              <a:gd name="connsiteY336" fmla="*/ 6440241 h 6858000"/>
              <a:gd name="connsiteX337" fmla="*/ 4477543 w 7467600"/>
              <a:gd name="connsiteY337" fmla="*/ 6674836 h 6858000"/>
              <a:gd name="connsiteX338" fmla="*/ 4329957 w 7467600"/>
              <a:gd name="connsiteY338" fmla="*/ 6858000 h 6858000"/>
              <a:gd name="connsiteX339" fmla="*/ 4218595 w 7467600"/>
              <a:gd name="connsiteY339" fmla="*/ 6858000 h 6858000"/>
              <a:gd name="connsiteX340" fmla="*/ 4368888 w 7467600"/>
              <a:gd name="connsiteY340" fmla="*/ 6668412 h 6858000"/>
              <a:gd name="connsiteX341" fmla="*/ 4563091 w 7467600"/>
              <a:gd name="connsiteY341" fmla="*/ 6442508 h 6858000"/>
              <a:gd name="connsiteX342" fmla="*/ 5387324 w 7467600"/>
              <a:gd name="connsiteY342" fmla="*/ 5705830 h 6858000"/>
              <a:gd name="connsiteX343" fmla="*/ 5073620 w 7467600"/>
              <a:gd name="connsiteY343" fmla="*/ 5955437 h 6858000"/>
              <a:gd name="connsiteX344" fmla="*/ 4689789 w 7467600"/>
              <a:gd name="connsiteY344" fmla="*/ 6268382 h 6858000"/>
              <a:gd name="connsiteX345" fmla="*/ 4418722 w 7467600"/>
              <a:gd name="connsiteY345" fmla="*/ 6570886 h 6858000"/>
              <a:gd name="connsiteX346" fmla="*/ 4214944 w 7467600"/>
              <a:gd name="connsiteY346" fmla="*/ 6858000 h 6858000"/>
              <a:gd name="connsiteX347" fmla="*/ 4177898 w 7467600"/>
              <a:gd name="connsiteY347" fmla="*/ 6858000 h 6858000"/>
              <a:gd name="connsiteX348" fmla="*/ 4391597 w 7467600"/>
              <a:gd name="connsiteY348" fmla="*/ 6556370 h 6858000"/>
              <a:gd name="connsiteX349" fmla="*/ 4668889 w 7467600"/>
              <a:gd name="connsiteY349" fmla="*/ 6246399 h 6858000"/>
              <a:gd name="connsiteX350" fmla="*/ 5055427 w 7467600"/>
              <a:gd name="connsiteY350" fmla="*/ 5931476 h 6858000"/>
              <a:gd name="connsiteX351" fmla="*/ 5371814 w 7467600"/>
              <a:gd name="connsiteY351" fmla="*/ 5678975 h 6858000"/>
              <a:gd name="connsiteX352" fmla="*/ 4987918 w 7467600"/>
              <a:gd name="connsiteY352" fmla="*/ 5838701 h 6858000"/>
              <a:gd name="connsiteX353" fmla="*/ 4317146 w 7467600"/>
              <a:gd name="connsiteY353" fmla="*/ 6587716 h 6858000"/>
              <a:gd name="connsiteX354" fmla="*/ 4171627 w 7467600"/>
              <a:gd name="connsiteY354" fmla="*/ 6858000 h 6858000"/>
              <a:gd name="connsiteX355" fmla="*/ 4081585 w 7467600"/>
              <a:gd name="connsiteY355" fmla="*/ 6858000 h 6858000"/>
              <a:gd name="connsiteX356" fmla="*/ 4238603 w 7467600"/>
              <a:gd name="connsiteY356" fmla="*/ 6559341 h 6858000"/>
              <a:gd name="connsiteX357" fmla="*/ 4778333 w 7467600"/>
              <a:gd name="connsiteY357" fmla="*/ 5873626 h 6858000"/>
              <a:gd name="connsiteX358" fmla="*/ 5414185 w 7467600"/>
              <a:gd name="connsiteY358" fmla="*/ 5573882 h 6858000"/>
              <a:gd name="connsiteX359" fmla="*/ 5959648 w 7467600"/>
              <a:gd name="connsiteY359" fmla="*/ 4760797 h 6858000"/>
              <a:gd name="connsiteX360" fmla="*/ 5355019 w 7467600"/>
              <a:gd name="connsiteY360" fmla="*/ 4734672 h 6858000"/>
              <a:gd name="connsiteX361" fmla="*/ 5083565 w 7467600"/>
              <a:gd name="connsiteY361" fmla="*/ 5179121 h 6858000"/>
              <a:gd name="connsiteX362" fmla="*/ 4713577 w 7467600"/>
              <a:gd name="connsiteY362" fmla="*/ 5616803 h 6858000"/>
              <a:gd name="connsiteX363" fmla="*/ 3989559 w 7467600"/>
              <a:gd name="connsiteY363" fmla="*/ 6145945 h 6858000"/>
              <a:gd name="connsiteX364" fmla="*/ 3939824 w 7467600"/>
              <a:gd name="connsiteY364" fmla="*/ 6066900 h 6858000"/>
              <a:gd name="connsiteX365" fmla="*/ 4584537 w 7467600"/>
              <a:gd name="connsiteY365" fmla="*/ 5324826 h 6858000"/>
              <a:gd name="connsiteX366" fmla="*/ 5037105 w 7467600"/>
              <a:gd name="connsiteY366" fmla="*/ 5088765 h 6858000"/>
              <a:gd name="connsiteX367" fmla="*/ 5039930 w 7467600"/>
              <a:gd name="connsiteY367" fmla="*/ 5089585 h 6858000"/>
              <a:gd name="connsiteX368" fmla="*/ 5263764 w 7467600"/>
              <a:gd name="connsiteY368" fmla="*/ 4735525 h 6858000"/>
              <a:gd name="connsiteX369" fmla="*/ 4086300 w 7467600"/>
              <a:gd name="connsiteY369" fmla="*/ 4884599 h 6858000"/>
              <a:gd name="connsiteX370" fmla="*/ 4085485 w 7467600"/>
              <a:gd name="connsiteY370" fmla="*/ 4899070 h 6858000"/>
              <a:gd name="connsiteX371" fmla="*/ 3871915 w 7467600"/>
              <a:gd name="connsiteY371" fmla="*/ 5253645 h 6858000"/>
              <a:gd name="connsiteX372" fmla="*/ 3799374 w 7467600"/>
              <a:gd name="connsiteY372" fmla="*/ 5466127 h 6858000"/>
              <a:gd name="connsiteX373" fmla="*/ 3498850 w 7467600"/>
              <a:gd name="connsiteY373" fmla="*/ 6661888 h 6858000"/>
              <a:gd name="connsiteX374" fmla="*/ 3399216 w 7467600"/>
              <a:gd name="connsiteY374" fmla="*/ 6858000 h 6858000"/>
              <a:gd name="connsiteX375" fmla="*/ 3303688 w 7467600"/>
              <a:gd name="connsiteY375" fmla="*/ 6858000 h 6858000"/>
              <a:gd name="connsiteX376" fmla="*/ 3391774 w 7467600"/>
              <a:gd name="connsiteY376" fmla="*/ 6697181 h 6858000"/>
              <a:gd name="connsiteX377" fmla="*/ 3735540 w 7467600"/>
              <a:gd name="connsiteY377" fmla="*/ 5546923 h 6858000"/>
              <a:gd name="connsiteX378" fmla="*/ 3729438 w 7467600"/>
              <a:gd name="connsiteY378" fmla="*/ 5569058 h 6858000"/>
              <a:gd name="connsiteX379" fmla="*/ 3707782 w 7467600"/>
              <a:gd name="connsiteY379" fmla="*/ 5644908 h 6858000"/>
              <a:gd name="connsiteX380" fmla="*/ 3583827 w 7467600"/>
              <a:gd name="connsiteY380" fmla="*/ 6039215 h 6858000"/>
              <a:gd name="connsiteX381" fmla="*/ 3547861 w 7467600"/>
              <a:gd name="connsiteY381" fmla="*/ 6129609 h 6858000"/>
              <a:gd name="connsiteX382" fmla="*/ 3490905 w 7467600"/>
              <a:gd name="connsiteY382" fmla="*/ 6277660 h 6858000"/>
              <a:gd name="connsiteX383" fmla="*/ 3455859 w 7467600"/>
              <a:gd name="connsiteY383" fmla="*/ 6391301 h 6858000"/>
              <a:gd name="connsiteX384" fmla="*/ 3429112 w 7467600"/>
              <a:gd name="connsiteY384" fmla="*/ 6479469 h 6858000"/>
              <a:gd name="connsiteX385" fmla="*/ 3304862 w 7467600"/>
              <a:gd name="connsiteY385" fmla="*/ 6796476 h 6858000"/>
              <a:gd name="connsiteX386" fmla="*/ 3276071 w 7467600"/>
              <a:gd name="connsiteY386" fmla="*/ 6858000 h 6858000"/>
              <a:gd name="connsiteX387" fmla="*/ 3240805 w 7467600"/>
              <a:gd name="connsiteY387" fmla="*/ 6858000 h 6858000"/>
              <a:gd name="connsiteX388" fmla="*/ 3275917 w 7467600"/>
              <a:gd name="connsiteY388" fmla="*/ 6783192 h 6858000"/>
              <a:gd name="connsiteX389" fmla="*/ 3399358 w 7467600"/>
              <a:gd name="connsiteY389" fmla="*/ 6469011 h 6858000"/>
              <a:gd name="connsiteX390" fmla="*/ 3425650 w 7467600"/>
              <a:gd name="connsiteY390" fmla="*/ 6381333 h 6858000"/>
              <a:gd name="connsiteX391" fmla="*/ 3460661 w 7467600"/>
              <a:gd name="connsiteY391" fmla="*/ 6266763 h 6858000"/>
              <a:gd name="connsiteX392" fmla="*/ 3518021 w 7467600"/>
              <a:gd name="connsiteY392" fmla="*/ 6117298 h 6858000"/>
              <a:gd name="connsiteX393" fmla="*/ 3554035 w 7467600"/>
              <a:gd name="connsiteY393" fmla="*/ 6027832 h 6858000"/>
              <a:gd name="connsiteX394" fmla="*/ 3677174 w 7467600"/>
              <a:gd name="connsiteY394" fmla="*/ 5636351 h 6858000"/>
              <a:gd name="connsiteX395" fmla="*/ 3698819 w 7467600"/>
              <a:gd name="connsiteY395" fmla="*/ 5560503 h 6858000"/>
              <a:gd name="connsiteX396" fmla="*/ 3702094 w 7467600"/>
              <a:gd name="connsiteY396" fmla="*/ 5549194 h 6858000"/>
              <a:gd name="connsiteX397" fmla="*/ 3398355 w 7467600"/>
              <a:gd name="connsiteY397" fmla="*/ 6094603 h 6858000"/>
              <a:gd name="connsiteX398" fmla="*/ 3193941 w 7467600"/>
              <a:gd name="connsiteY398" fmla="*/ 6798775 h 6858000"/>
              <a:gd name="connsiteX399" fmla="*/ 3184140 w 7467600"/>
              <a:gd name="connsiteY399" fmla="*/ 6858000 h 6858000"/>
              <a:gd name="connsiteX400" fmla="*/ 3099978 w 7467600"/>
              <a:gd name="connsiteY400" fmla="*/ 6858000 h 6858000"/>
              <a:gd name="connsiteX401" fmla="*/ 3101556 w 7467600"/>
              <a:gd name="connsiteY401" fmla="*/ 6843337 h 6858000"/>
              <a:gd name="connsiteX402" fmla="*/ 3370162 w 7467600"/>
              <a:gd name="connsiteY402" fmla="*/ 5785550 h 6858000"/>
              <a:gd name="connsiteX403" fmla="*/ 3746477 w 7467600"/>
              <a:gd name="connsiteY403" fmla="*/ 5377889 h 6858000"/>
              <a:gd name="connsiteX404" fmla="*/ 3863399 w 7467600"/>
              <a:gd name="connsiteY404" fmla="*/ 5087257 h 6858000"/>
              <a:gd name="connsiteX405" fmla="*/ 3968712 w 7467600"/>
              <a:gd name="connsiteY405" fmla="*/ 4913989 h 6858000"/>
              <a:gd name="connsiteX406" fmla="*/ 2792390 w 7467600"/>
              <a:gd name="connsiteY406" fmla="*/ 5382974 h 6858000"/>
              <a:gd name="connsiteX407" fmla="*/ 2714982 w 7467600"/>
              <a:gd name="connsiteY407" fmla="*/ 5427051 h 6858000"/>
              <a:gd name="connsiteX408" fmla="*/ 2813361 w 7467600"/>
              <a:gd name="connsiteY408" fmla="*/ 6023912 h 6858000"/>
              <a:gd name="connsiteX409" fmla="*/ 2688430 w 7467600"/>
              <a:gd name="connsiteY409" fmla="*/ 6801564 h 6858000"/>
              <a:gd name="connsiteX410" fmla="*/ 2629626 w 7467600"/>
              <a:gd name="connsiteY410" fmla="*/ 6763394 h 6858000"/>
              <a:gd name="connsiteX411" fmla="*/ 2565328 w 7467600"/>
              <a:gd name="connsiteY411" fmla="*/ 5516399 h 6858000"/>
              <a:gd name="connsiteX412" fmla="*/ 1922999 w 7467600"/>
              <a:gd name="connsiteY412" fmla="*/ 5980343 h 6858000"/>
              <a:gd name="connsiteX413" fmla="*/ 1950261 w 7467600"/>
              <a:gd name="connsiteY413" fmla="*/ 6405858 h 6858000"/>
              <a:gd name="connsiteX414" fmla="*/ 2365554 w 7467600"/>
              <a:gd name="connsiteY414" fmla="*/ 6759107 h 6858000"/>
              <a:gd name="connsiteX415" fmla="*/ 2424142 w 7467600"/>
              <a:gd name="connsiteY415" fmla="*/ 6858000 h 6858000"/>
              <a:gd name="connsiteX416" fmla="*/ 2395994 w 7467600"/>
              <a:gd name="connsiteY416" fmla="*/ 6858000 h 6858000"/>
              <a:gd name="connsiteX417" fmla="*/ 2392863 w 7467600"/>
              <a:gd name="connsiteY417" fmla="*/ 6852964 h 6858000"/>
              <a:gd name="connsiteX418" fmla="*/ 2017589 w 7467600"/>
              <a:gd name="connsiteY418" fmla="*/ 6493982 h 6858000"/>
              <a:gd name="connsiteX419" fmla="*/ 2147336 w 7467600"/>
              <a:gd name="connsiteY419" fmla="*/ 6594052 h 6858000"/>
              <a:gd name="connsiteX420" fmla="*/ 2207047 w 7467600"/>
              <a:gd name="connsiteY420" fmla="*/ 6654540 h 6858000"/>
              <a:gd name="connsiteX421" fmla="*/ 2299106 w 7467600"/>
              <a:gd name="connsiteY421" fmla="*/ 6778931 h 6858000"/>
              <a:gd name="connsiteX422" fmla="*/ 2314430 w 7467600"/>
              <a:gd name="connsiteY422" fmla="*/ 6801144 h 6858000"/>
              <a:gd name="connsiteX423" fmla="*/ 2352406 w 7467600"/>
              <a:gd name="connsiteY423" fmla="*/ 6858000 h 6858000"/>
              <a:gd name="connsiteX424" fmla="*/ 2314492 w 7467600"/>
              <a:gd name="connsiteY424" fmla="*/ 6858000 h 6858000"/>
              <a:gd name="connsiteX425" fmla="*/ 2288095 w 7467600"/>
              <a:gd name="connsiteY425" fmla="*/ 6818030 h 6858000"/>
              <a:gd name="connsiteX426" fmla="*/ 2272768 w 7467600"/>
              <a:gd name="connsiteY426" fmla="*/ 6795822 h 6858000"/>
              <a:gd name="connsiteX427" fmla="*/ 2182715 w 7467600"/>
              <a:gd name="connsiteY427" fmla="*/ 6675071 h 6858000"/>
              <a:gd name="connsiteX428" fmla="*/ 2032061 w 7467600"/>
              <a:gd name="connsiteY428" fmla="*/ 6541380 h 6858000"/>
              <a:gd name="connsiteX429" fmla="*/ 2257220 w 7467600"/>
              <a:gd name="connsiteY429" fmla="*/ 6826257 h 6858000"/>
              <a:gd name="connsiteX430" fmla="*/ 2281324 w 7467600"/>
              <a:gd name="connsiteY430" fmla="*/ 6858000 h 6858000"/>
              <a:gd name="connsiteX431" fmla="*/ 2242860 w 7467600"/>
              <a:gd name="connsiteY431" fmla="*/ 6858000 h 6858000"/>
              <a:gd name="connsiteX432" fmla="*/ 2232818 w 7467600"/>
              <a:gd name="connsiteY432" fmla="*/ 6844926 h 6858000"/>
              <a:gd name="connsiteX433" fmla="*/ 1990172 w 7467600"/>
              <a:gd name="connsiteY433" fmla="*/ 6542121 h 6858000"/>
              <a:gd name="connsiteX434" fmla="*/ 2124090 w 7467600"/>
              <a:gd name="connsiteY434" fmla="*/ 6761017 h 6858000"/>
              <a:gd name="connsiteX435" fmla="*/ 2200380 w 7467600"/>
              <a:gd name="connsiteY435" fmla="*/ 6858000 h 6858000"/>
              <a:gd name="connsiteX436" fmla="*/ 2147507 w 7467600"/>
              <a:gd name="connsiteY436" fmla="*/ 6858000 h 6858000"/>
              <a:gd name="connsiteX437" fmla="*/ 2070668 w 7467600"/>
              <a:gd name="connsiteY437" fmla="*/ 6761520 h 6858000"/>
              <a:gd name="connsiteX438" fmla="*/ 1975142 w 7467600"/>
              <a:gd name="connsiteY438" fmla="*/ 6585570 h 6858000"/>
              <a:gd name="connsiteX439" fmla="*/ 2050035 w 7467600"/>
              <a:gd name="connsiteY439" fmla="*/ 6813345 h 6858000"/>
              <a:gd name="connsiteX440" fmla="*/ 2063025 w 7467600"/>
              <a:gd name="connsiteY440" fmla="*/ 6858000 h 6858000"/>
              <a:gd name="connsiteX441" fmla="*/ 2021675 w 7467600"/>
              <a:gd name="connsiteY441" fmla="*/ 6858000 h 6858000"/>
              <a:gd name="connsiteX442" fmla="*/ 2019308 w 7467600"/>
              <a:gd name="connsiteY442" fmla="*/ 6847118 h 6858000"/>
              <a:gd name="connsiteX443" fmla="*/ 1938835 w 7467600"/>
              <a:gd name="connsiteY443" fmla="*/ 6551160 h 6858000"/>
              <a:gd name="connsiteX444" fmla="*/ 1953230 w 7467600"/>
              <a:gd name="connsiteY444" fmla="*/ 6759699 h 6858000"/>
              <a:gd name="connsiteX445" fmla="*/ 1956763 w 7467600"/>
              <a:gd name="connsiteY445" fmla="*/ 6778191 h 6858000"/>
              <a:gd name="connsiteX446" fmla="*/ 1967925 w 7467600"/>
              <a:gd name="connsiteY446" fmla="*/ 6858000 h 6858000"/>
              <a:gd name="connsiteX447" fmla="*/ 1936622 w 7467600"/>
              <a:gd name="connsiteY447" fmla="*/ 6858000 h 6858000"/>
              <a:gd name="connsiteX448" fmla="*/ 1926261 w 7467600"/>
              <a:gd name="connsiteY448" fmla="*/ 6784064 h 6858000"/>
              <a:gd name="connsiteX449" fmla="*/ 1922724 w 7467600"/>
              <a:gd name="connsiteY449" fmla="*/ 6765577 h 6858000"/>
              <a:gd name="connsiteX450" fmla="*/ 1904650 w 7467600"/>
              <a:gd name="connsiteY450" fmla="*/ 6639616 h 6858000"/>
              <a:gd name="connsiteX451" fmla="*/ 1885273 w 7467600"/>
              <a:gd name="connsiteY451" fmla="*/ 6858000 h 6858000"/>
              <a:gd name="connsiteX452" fmla="*/ 1854363 w 7467600"/>
              <a:gd name="connsiteY452" fmla="*/ 6858000 h 6858000"/>
              <a:gd name="connsiteX453" fmla="*/ 1880391 w 7467600"/>
              <a:gd name="connsiteY453" fmla="*/ 6603796 h 6858000"/>
              <a:gd name="connsiteX454" fmla="*/ 1818273 w 7467600"/>
              <a:gd name="connsiteY454" fmla="*/ 6715729 h 6858000"/>
              <a:gd name="connsiteX455" fmla="*/ 1794691 w 7467600"/>
              <a:gd name="connsiteY455" fmla="*/ 6843239 h 6858000"/>
              <a:gd name="connsiteX456" fmla="*/ 1794914 w 7467600"/>
              <a:gd name="connsiteY456" fmla="*/ 6858000 h 6858000"/>
              <a:gd name="connsiteX457" fmla="*/ 1746128 w 7467600"/>
              <a:gd name="connsiteY457" fmla="*/ 6858000 h 6858000"/>
              <a:gd name="connsiteX458" fmla="*/ 1753934 w 7467600"/>
              <a:gd name="connsiteY458" fmla="*/ 6724796 h 6858000"/>
              <a:gd name="connsiteX459" fmla="*/ 1792053 w 7467600"/>
              <a:gd name="connsiteY459" fmla="*/ 6572396 h 6858000"/>
              <a:gd name="connsiteX460" fmla="*/ 1862248 w 7467600"/>
              <a:gd name="connsiteY460" fmla="*/ 6266397 h 6858000"/>
              <a:gd name="connsiteX461" fmla="*/ 1862250 w 7467600"/>
              <a:gd name="connsiteY461" fmla="*/ 6033531 h 6858000"/>
              <a:gd name="connsiteX462" fmla="*/ 1211999 w 7467600"/>
              <a:gd name="connsiteY462" fmla="*/ 6683610 h 6858000"/>
              <a:gd name="connsiteX463" fmla="*/ 1213266 w 7467600"/>
              <a:gd name="connsiteY463" fmla="*/ 6691947 h 6858000"/>
              <a:gd name="connsiteX464" fmla="*/ 1203370 w 7467600"/>
              <a:gd name="connsiteY464" fmla="*/ 6850676 h 6858000"/>
              <a:gd name="connsiteX465" fmla="*/ 1203671 w 7467600"/>
              <a:gd name="connsiteY465" fmla="*/ 6858000 h 6858000"/>
              <a:gd name="connsiteX466" fmla="*/ 1143180 w 7467600"/>
              <a:gd name="connsiteY466" fmla="*/ 6858000 h 6858000"/>
              <a:gd name="connsiteX467" fmla="*/ 1142176 w 7467600"/>
              <a:gd name="connsiteY467" fmla="*/ 6766045 h 6858000"/>
              <a:gd name="connsiteX468" fmla="*/ 1067484 w 7467600"/>
              <a:gd name="connsiteY468" fmla="*/ 6858000 h 6858000"/>
              <a:gd name="connsiteX469" fmla="*/ 953928 w 7467600"/>
              <a:gd name="connsiteY469" fmla="*/ 6858000 h 6858000"/>
              <a:gd name="connsiteX470" fmla="*/ 959715 w 7467600"/>
              <a:gd name="connsiteY470" fmla="*/ 6850185 h 6858000"/>
              <a:gd name="connsiteX471" fmla="*/ 1483788 w 7467600"/>
              <a:gd name="connsiteY471" fmla="*/ 6259174 h 6858000"/>
              <a:gd name="connsiteX472" fmla="*/ 1100671 w 7467600"/>
              <a:gd name="connsiteY472" fmla="*/ 6252137 h 6858000"/>
              <a:gd name="connsiteX473" fmla="*/ 1090144 w 7467600"/>
              <a:gd name="connsiteY473" fmla="*/ 6256748 h 6858000"/>
              <a:gd name="connsiteX474" fmla="*/ 1095872 w 7467600"/>
              <a:gd name="connsiteY474" fmla="*/ 6271892 h 6858000"/>
              <a:gd name="connsiteX475" fmla="*/ 262785 w 7467600"/>
              <a:gd name="connsiteY475" fmla="*/ 6845450 h 6858000"/>
              <a:gd name="connsiteX476" fmla="*/ 209968 w 7467600"/>
              <a:gd name="connsiteY476" fmla="*/ 6770713 h 6858000"/>
              <a:gd name="connsiteX477" fmla="*/ 873460 w 7467600"/>
              <a:gd name="connsiteY477" fmla="*/ 6253768 h 6858000"/>
              <a:gd name="connsiteX478" fmla="*/ 192686 w 7467600"/>
              <a:gd name="connsiteY478" fmla="*/ 5849257 h 6858000"/>
              <a:gd name="connsiteX479" fmla="*/ 4696 w 7467600"/>
              <a:gd name="connsiteY479" fmla="*/ 5697668 h 6858000"/>
              <a:gd name="connsiteX480" fmla="*/ 0 w 7467600"/>
              <a:gd name="connsiteY480" fmla="*/ 5689984 h 6858000"/>
              <a:gd name="connsiteX481" fmla="*/ 0 w 7467600"/>
              <a:gd name="connsiteY481" fmla="*/ 5513472 h 6858000"/>
              <a:gd name="connsiteX482" fmla="*/ 174101 w 7467600"/>
              <a:gd name="connsiteY482" fmla="*/ 5620277 h 6858000"/>
              <a:gd name="connsiteX483" fmla="*/ 891800 w 7467600"/>
              <a:gd name="connsiteY483" fmla="*/ 6036935 h 6858000"/>
              <a:gd name="connsiteX484" fmla="*/ 1072219 w 7467600"/>
              <a:gd name="connsiteY484" fmla="*/ 6169443 h 6858000"/>
              <a:gd name="connsiteX485" fmla="*/ 1074117 w 7467600"/>
              <a:gd name="connsiteY485" fmla="*/ 6170301 h 6858000"/>
              <a:gd name="connsiteX486" fmla="*/ 1083114 w 7467600"/>
              <a:gd name="connsiteY486" fmla="*/ 6174131 h 6858000"/>
              <a:gd name="connsiteX487" fmla="*/ 1543010 w 7467600"/>
              <a:gd name="connsiteY487" fmla="*/ 6191140 h 6858000"/>
              <a:gd name="connsiteX488" fmla="*/ 1551080 w 7467600"/>
              <a:gd name="connsiteY488" fmla="*/ 6195006 h 6858000"/>
              <a:gd name="connsiteX489" fmla="*/ 2345443 w 7467600"/>
              <a:gd name="connsiteY489" fmla="*/ 5549882 h 6858000"/>
              <a:gd name="connsiteX490" fmla="*/ 1721499 w 7467600"/>
              <a:gd name="connsiteY490" fmla="*/ 5599969 h 6858000"/>
              <a:gd name="connsiteX491" fmla="*/ 767716 w 7467600"/>
              <a:gd name="connsiteY491" fmla="*/ 5472768 h 6858000"/>
              <a:gd name="connsiteX492" fmla="*/ 722147 w 7467600"/>
              <a:gd name="connsiteY492" fmla="*/ 5393091 h 6858000"/>
              <a:gd name="connsiteX493" fmla="*/ 1485552 w 7467600"/>
              <a:gd name="connsiteY493" fmla="*/ 5313202 h 6858000"/>
              <a:gd name="connsiteX494" fmla="*/ 2143004 w 7467600"/>
              <a:gd name="connsiteY494" fmla="*/ 5402420 h 6858000"/>
              <a:gd name="connsiteX495" fmla="*/ 1933391 w 7467600"/>
              <a:gd name="connsiteY495" fmla="*/ 5156971 h 6858000"/>
              <a:gd name="connsiteX496" fmla="*/ 1827118 w 7467600"/>
              <a:gd name="connsiteY496" fmla="*/ 4968410 h 6858000"/>
              <a:gd name="connsiteX497" fmla="*/ 1837349 w 7467600"/>
              <a:gd name="connsiteY497" fmla="*/ 4956357 h 6858000"/>
              <a:gd name="connsiteX498" fmla="*/ 2162835 w 7467600"/>
              <a:gd name="connsiteY498" fmla="*/ 5187853 h 6858000"/>
              <a:gd name="connsiteX499" fmla="*/ 2257167 w 7467600"/>
              <a:gd name="connsiteY499" fmla="*/ 5462123 h 6858000"/>
              <a:gd name="connsiteX500" fmla="*/ 2261598 w 7467600"/>
              <a:gd name="connsiteY500" fmla="*/ 5467998 h 6858000"/>
              <a:gd name="connsiteX501" fmla="*/ 2437177 w 7467600"/>
              <a:gd name="connsiteY501" fmla="*/ 5479608 h 6858000"/>
              <a:gd name="connsiteX502" fmla="*/ 2445247 w 7467600"/>
              <a:gd name="connsiteY502" fmla="*/ 5483476 h 6858000"/>
              <a:gd name="connsiteX503" fmla="*/ 2743626 w 7467600"/>
              <a:gd name="connsiteY503" fmla="*/ 5304819 h 6858000"/>
              <a:gd name="connsiteX504" fmla="*/ 3048102 w 7467600"/>
              <a:gd name="connsiteY504" fmla="*/ 5150595 h 6858000"/>
              <a:gd name="connsiteX505" fmla="*/ 1799414 w 7467600"/>
              <a:gd name="connsiteY505" fmla="*/ 4694732 h 6858000"/>
              <a:gd name="connsiteX506" fmla="*/ 1771735 w 7467600"/>
              <a:gd name="connsiteY506" fmla="*/ 4619929 h 6858000"/>
              <a:gd name="connsiteX507" fmla="*/ 3104273 w 7467600"/>
              <a:gd name="connsiteY507" fmla="*/ 5076159 h 6858000"/>
              <a:gd name="connsiteX508" fmla="*/ 3113245 w 7467600"/>
              <a:gd name="connsiteY508" fmla="*/ 5090705 h 6858000"/>
              <a:gd name="connsiteX509" fmla="*/ 3126294 w 7467600"/>
              <a:gd name="connsiteY509" fmla="*/ 5114400 h 6858000"/>
              <a:gd name="connsiteX510" fmla="*/ 3937433 w 7467600"/>
              <a:gd name="connsiteY510" fmla="*/ 4830473 h 6858000"/>
              <a:gd name="connsiteX511" fmla="*/ 3590475 w 7467600"/>
              <a:gd name="connsiteY511" fmla="*/ 4597974 h 6858000"/>
              <a:gd name="connsiteX512" fmla="*/ 3100264 w 7467600"/>
              <a:gd name="connsiteY512" fmla="*/ 4579845 h 6858000"/>
              <a:gd name="connsiteX513" fmla="*/ 2183576 w 7467600"/>
              <a:gd name="connsiteY513" fmla="*/ 4227150 h 6858000"/>
              <a:gd name="connsiteX514" fmla="*/ 2151029 w 7467600"/>
              <a:gd name="connsiteY514" fmla="*/ 4146947 h 6858000"/>
              <a:gd name="connsiteX515" fmla="*/ 3563434 w 7467600"/>
              <a:gd name="connsiteY515" fmla="*/ 4469115 h 6858000"/>
              <a:gd name="connsiteX516" fmla="*/ 3177952 w 7467600"/>
              <a:gd name="connsiteY516" fmla="*/ 3657386 h 6858000"/>
              <a:gd name="connsiteX517" fmla="*/ 3189263 w 7467600"/>
              <a:gd name="connsiteY517" fmla="*/ 3625726 h 6858000"/>
              <a:gd name="connsiteX518" fmla="*/ 3560912 w 7467600"/>
              <a:gd name="connsiteY518" fmla="*/ 4079863 h 6858000"/>
              <a:gd name="connsiteX519" fmla="*/ 3626636 w 7467600"/>
              <a:gd name="connsiteY519" fmla="*/ 4512230 h 6858000"/>
              <a:gd name="connsiteX520" fmla="*/ 3653088 w 7467600"/>
              <a:gd name="connsiteY520" fmla="*/ 4521417 h 6858000"/>
              <a:gd name="connsiteX521" fmla="*/ 3988128 w 7467600"/>
              <a:gd name="connsiteY521" fmla="*/ 4817267 h 6858000"/>
              <a:gd name="connsiteX522" fmla="*/ 4830582 w 7467600"/>
              <a:gd name="connsiteY522" fmla="*/ 4676000 h 6858000"/>
              <a:gd name="connsiteX523" fmla="*/ 4830100 w 7467600"/>
              <a:gd name="connsiteY523" fmla="*/ 4675554 h 6858000"/>
              <a:gd name="connsiteX524" fmla="*/ 4036318 w 7467600"/>
              <a:gd name="connsiteY524" fmla="*/ 4147013 h 6858000"/>
              <a:gd name="connsiteX525" fmla="*/ 3432098 w 7467600"/>
              <a:gd name="connsiteY525" fmla="*/ 3537312 h 6858000"/>
              <a:gd name="connsiteX526" fmla="*/ 3446761 w 7467600"/>
              <a:gd name="connsiteY526" fmla="*/ 3461278 h 6858000"/>
              <a:gd name="connsiteX527" fmla="*/ 4419733 w 7467600"/>
              <a:gd name="connsiteY527" fmla="*/ 3963555 h 6858000"/>
              <a:gd name="connsiteX528" fmla="*/ 4781371 w 7467600"/>
              <a:gd name="connsiteY528" fmla="*/ 4458604 h 6858000"/>
              <a:gd name="connsiteX529" fmla="*/ 4780440 w 7467600"/>
              <a:gd name="connsiteY529" fmla="*/ 4470290 h 6858000"/>
              <a:gd name="connsiteX530" fmla="*/ 4898954 w 7467600"/>
              <a:gd name="connsiteY530" fmla="*/ 4662092 h 6858000"/>
              <a:gd name="connsiteX531" fmla="*/ 4900699 w 7467600"/>
              <a:gd name="connsiteY531" fmla="*/ 4670867 h 6858000"/>
              <a:gd name="connsiteX532" fmla="*/ 5714511 w 7467600"/>
              <a:gd name="connsiteY532" fmla="*/ 4663483 h 6858000"/>
              <a:gd name="connsiteX533" fmla="*/ 5464793 w 7467600"/>
              <a:gd name="connsiteY533" fmla="*/ 4393556 h 6858000"/>
              <a:gd name="connsiteX534" fmla="*/ 5461897 w 7467600"/>
              <a:gd name="connsiteY534" fmla="*/ 4390879 h 6858000"/>
              <a:gd name="connsiteX535" fmla="*/ 4294126 w 7467600"/>
              <a:gd name="connsiteY535" fmla="*/ 3303048 h 6858000"/>
              <a:gd name="connsiteX536" fmla="*/ 4305321 w 7467600"/>
              <a:gd name="connsiteY536" fmla="*/ 3256953 h 6858000"/>
              <a:gd name="connsiteX537" fmla="*/ 4949299 w 7467600"/>
              <a:gd name="connsiteY537" fmla="*/ 3766336 h 6858000"/>
              <a:gd name="connsiteX538" fmla="*/ 5291452 w 7467600"/>
              <a:gd name="connsiteY538" fmla="*/ 4076801 h 6858000"/>
              <a:gd name="connsiteX539" fmla="*/ 5434998 w 7467600"/>
              <a:gd name="connsiteY539" fmla="*/ 4254100 h 6858000"/>
              <a:gd name="connsiteX540" fmla="*/ 5351015 w 7467600"/>
              <a:gd name="connsiteY540" fmla="*/ 3760989 h 6858000"/>
              <a:gd name="connsiteX541" fmla="*/ 5413780 w 7467600"/>
              <a:gd name="connsiteY541" fmla="*/ 2966265 h 6858000"/>
              <a:gd name="connsiteX542" fmla="*/ 5425627 w 7467600"/>
              <a:gd name="connsiteY542" fmla="*/ 2954192 h 6858000"/>
              <a:gd name="connsiteX543" fmla="*/ 6604735 w 7467600"/>
              <a:gd name="connsiteY543" fmla="*/ 2041381 h 6858000"/>
              <a:gd name="connsiteX544" fmla="*/ 7204487 w 7467600"/>
              <a:gd name="connsiteY544" fmla="*/ 2742112 h 6858000"/>
              <a:gd name="connsiteX545" fmla="*/ 7131592 w 7467600"/>
              <a:gd name="connsiteY545" fmla="*/ 2672096 h 6858000"/>
              <a:gd name="connsiteX546" fmla="*/ 6996344 w 7467600"/>
              <a:gd name="connsiteY546" fmla="*/ 2518310 h 6858000"/>
              <a:gd name="connsiteX547" fmla="*/ 6735495 w 7467600"/>
              <a:gd name="connsiteY547" fmla="*/ 2196890 h 6858000"/>
              <a:gd name="connsiteX548" fmla="*/ 6721901 w 7467600"/>
              <a:gd name="connsiteY548" fmla="*/ 2179274 h 6858000"/>
              <a:gd name="connsiteX549" fmla="*/ 6604735 w 7467600"/>
              <a:gd name="connsiteY549" fmla="*/ 2041381 h 6858000"/>
              <a:gd name="connsiteX550" fmla="*/ 6591670 w 7467600"/>
              <a:gd name="connsiteY550" fmla="*/ 1988277 h 6858000"/>
              <a:gd name="connsiteX551" fmla="*/ 6747349 w 7467600"/>
              <a:gd name="connsiteY551" fmla="*/ 2160069 h 6858000"/>
              <a:gd name="connsiteX552" fmla="*/ 6760943 w 7467600"/>
              <a:gd name="connsiteY552" fmla="*/ 2177686 h 6858000"/>
              <a:gd name="connsiteX553" fmla="*/ 7021065 w 7467600"/>
              <a:gd name="connsiteY553" fmla="*/ 2498102 h 6858000"/>
              <a:gd name="connsiteX554" fmla="*/ 7155223 w 7467600"/>
              <a:gd name="connsiteY554" fmla="*/ 2650386 h 6858000"/>
              <a:gd name="connsiteX555" fmla="*/ 7203167 w 7467600"/>
              <a:gd name="connsiteY555" fmla="*/ 2697288 h 6858000"/>
              <a:gd name="connsiteX556" fmla="*/ 6937703 w 7467600"/>
              <a:gd name="connsiteY556" fmla="*/ 2321981 h 6858000"/>
              <a:gd name="connsiteX557" fmla="*/ 6591670 w 7467600"/>
              <a:gd name="connsiteY557" fmla="*/ 1988277 h 6858000"/>
              <a:gd name="connsiteX558" fmla="*/ 5798671 w 7467600"/>
              <a:gd name="connsiteY558" fmla="*/ 1981601 h 6858000"/>
              <a:gd name="connsiteX559" fmla="*/ 5754709 w 7467600"/>
              <a:gd name="connsiteY559" fmla="*/ 2071454 h 6858000"/>
              <a:gd name="connsiteX560" fmla="*/ 5763044 w 7467600"/>
              <a:gd name="connsiteY560" fmla="*/ 2842206 h 6858000"/>
              <a:gd name="connsiteX561" fmla="*/ 5764974 w 7467600"/>
              <a:gd name="connsiteY561" fmla="*/ 2799609 h 6858000"/>
              <a:gd name="connsiteX562" fmla="*/ 5767665 w 7467600"/>
              <a:gd name="connsiteY562" fmla="*/ 2666409 h 6858000"/>
              <a:gd name="connsiteX563" fmla="*/ 5763055 w 7467600"/>
              <a:gd name="connsiteY563" fmla="*/ 2579705 h 6858000"/>
              <a:gd name="connsiteX564" fmla="*/ 5758079 w 7467600"/>
              <a:gd name="connsiteY564" fmla="*/ 2492508 h 6858000"/>
              <a:gd name="connsiteX565" fmla="*/ 5779325 w 7467600"/>
              <a:gd name="connsiteY565" fmla="*/ 2197069 h 6858000"/>
              <a:gd name="connsiteX566" fmla="*/ 5798671 w 7467600"/>
              <a:gd name="connsiteY566" fmla="*/ 1981601 h 6858000"/>
              <a:gd name="connsiteX567" fmla="*/ 5829202 w 7467600"/>
              <a:gd name="connsiteY567" fmla="*/ 1971679 h 6858000"/>
              <a:gd name="connsiteX568" fmla="*/ 5809558 w 7467600"/>
              <a:gd name="connsiteY568" fmla="*/ 2198043 h 6858000"/>
              <a:gd name="connsiteX569" fmla="*/ 5788653 w 7467600"/>
              <a:gd name="connsiteY569" fmla="*/ 2489430 h 6858000"/>
              <a:gd name="connsiteX570" fmla="*/ 5793439 w 7467600"/>
              <a:gd name="connsiteY570" fmla="*/ 2575235 h 6858000"/>
              <a:gd name="connsiteX571" fmla="*/ 5796837 w 7467600"/>
              <a:gd name="connsiteY571" fmla="*/ 2637633 h 6858000"/>
              <a:gd name="connsiteX572" fmla="*/ 5818614 w 7467600"/>
              <a:gd name="connsiteY572" fmla="*/ 2473055 h 6858000"/>
              <a:gd name="connsiteX573" fmla="*/ 5829202 w 7467600"/>
              <a:gd name="connsiteY573" fmla="*/ 1971679 h 6858000"/>
              <a:gd name="connsiteX574" fmla="*/ 5911389 w 7467600"/>
              <a:gd name="connsiteY574" fmla="*/ 1898371 h 6858000"/>
              <a:gd name="connsiteX575" fmla="*/ 6237627 w 7467600"/>
              <a:gd name="connsiteY575" fmla="*/ 2231921 h 6858000"/>
              <a:gd name="connsiteX576" fmla="*/ 5911389 w 7467600"/>
              <a:gd name="connsiteY576" fmla="*/ 1898371 h 6858000"/>
              <a:gd name="connsiteX577" fmla="*/ 6944437 w 7467600"/>
              <a:gd name="connsiteY577" fmla="*/ 1575402 h 6858000"/>
              <a:gd name="connsiteX578" fmla="*/ 6304730 w 7467600"/>
              <a:gd name="connsiteY578" fmla="*/ 1766654 h 6858000"/>
              <a:gd name="connsiteX579" fmla="*/ 6944437 w 7467600"/>
              <a:gd name="connsiteY579" fmla="*/ 1575402 h 6858000"/>
              <a:gd name="connsiteX580" fmla="*/ 7019523 w 7467600"/>
              <a:gd name="connsiteY580" fmla="*/ 1519450 h 6858000"/>
              <a:gd name="connsiteX581" fmla="*/ 6298091 w 7467600"/>
              <a:gd name="connsiteY581" fmla="*/ 1737122 h 6858000"/>
              <a:gd name="connsiteX582" fmla="*/ 7019523 w 7467600"/>
              <a:gd name="connsiteY582" fmla="*/ 1519450 h 6858000"/>
              <a:gd name="connsiteX583" fmla="*/ 2399523 w 7467600"/>
              <a:gd name="connsiteY583" fmla="*/ 1428234 h 6858000"/>
              <a:gd name="connsiteX584" fmla="*/ 2224982 w 7467600"/>
              <a:gd name="connsiteY584" fmla="*/ 1826201 h 6858000"/>
              <a:gd name="connsiteX585" fmla="*/ 2096099 w 7467600"/>
              <a:gd name="connsiteY585" fmla="*/ 2345900 h 6858000"/>
              <a:gd name="connsiteX586" fmla="*/ 2283317 w 7467600"/>
              <a:gd name="connsiteY586" fmla="*/ 1796925 h 6858000"/>
              <a:gd name="connsiteX587" fmla="*/ 2399523 w 7467600"/>
              <a:gd name="connsiteY587" fmla="*/ 1428234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278707 w 7467600"/>
              <a:gd name="connsiteY597" fmla="*/ 1352270 h 6858000"/>
              <a:gd name="connsiteX598" fmla="*/ 1423821 w 7467600"/>
              <a:gd name="connsiteY598" fmla="*/ 1351958 h 6858000"/>
              <a:gd name="connsiteX599" fmla="*/ 1638521 w 7467600"/>
              <a:gd name="connsiteY599" fmla="*/ 1908470 h 6858000"/>
              <a:gd name="connsiteX600" fmla="*/ 1754199 w 7467600"/>
              <a:gd name="connsiteY600" fmla="*/ 2149284 h 6858000"/>
              <a:gd name="connsiteX601" fmla="*/ 1908359 w 7467600"/>
              <a:gd name="connsiteY601" fmla="*/ 2364988 h 6858000"/>
              <a:gd name="connsiteX602" fmla="*/ 1647661 w 7467600"/>
              <a:gd name="connsiteY602" fmla="*/ 1825945 h 6858000"/>
              <a:gd name="connsiteX603" fmla="*/ 1423821 w 7467600"/>
              <a:gd name="connsiteY603" fmla="*/ 1351958 h 6858000"/>
              <a:gd name="connsiteX604" fmla="*/ 1431890 w 7467600"/>
              <a:gd name="connsiteY604" fmla="*/ 1306475 h 6858000"/>
              <a:gd name="connsiteX605" fmla="*/ 1507597 w 7467600"/>
              <a:gd name="connsiteY605" fmla="*/ 1446132 h 6858000"/>
              <a:gd name="connsiteX606" fmla="*/ 1674586 w 7467600"/>
              <a:gd name="connsiteY606" fmla="*/ 1813832 h 6858000"/>
              <a:gd name="connsiteX607" fmla="*/ 1815950 w 7467600"/>
              <a:gd name="connsiteY607" fmla="*/ 2128564 h 6858000"/>
              <a:gd name="connsiteX608" fmla="*/ 1984242 w 7467600"/>
              <a:gd name="connsiteY608" fmla="*/ 2430829 h 6858000"/>
              <a:gd name="connsiteX609" fmla="*/ 2014023 w 7467600"/>
              <a:gd name="connsiteY609" fmla="*/ 2450995 h 6858000"/>
              <a:gd name="connsiteX610" fmla="*/ 1747337 w 7467600"/>
              <a:gd name="connsiteY610" fmla="*/ 1855264 h 6858000"/>
              <a:gd name="connsiteX611" fmla="*/ 1533749 w 7467600"/>
              <a:gd name="connsiteY611" fmla="*/ 1478656 h 6858000"/>
              <a:gd name="connsiteX612" fmla="*/ 1431890 w 7467600"/>
              <a:gd name="connsiteY612" fmla="*/ 1306475 h 6858000"/>
              <a:gd name="connsiteX613" fmla="*/ 5052692 w 7467600"/>
              <a:gd name="connsiteY613" fmla="*/ 1292994 h 6858000"/>
              <a:gd name="connsiteX614" fmla="*/ 5200661 w 7467600"/>
              <a:gd name="connsiteY614" fmla="*/ 1635186 h 6858000"/>
              <a:gd name="connsiteX615" fmla="*/ 5297138 w 7467600"/>
              <a:gd name="connsiteY615" fmla="*/ 1906351 h 6858000"/>
              <a:gd name="connsiteX616" fmla="*/ 5052692 w 7467600"/>
              <a:gd name="connsiteY616" fmla="*/ 1292994 h 6858000"/>
              <a:gd name="connsiteX617" fmla="*/ 5009948 w 7467600"/>
              <a:gd name="connsiteY617" fmla="*/ 1273619 h 6858000"/>
              <a:gd name="connsiteX618" fmla="*/ 5121777 w 7467600"/>
              <a:gd name="connsiteY618" fmla="*/ 1654213 h 6858000"/>
              <a:gd name="connsiteX619" fmla="*/ 5293545 w 7467600"/>
              <a:gd name="connsiteY619" fmla="*/ 2072247 h 6858000"/>
              <a:gd name="connsiteX620" fmla="*/ 5294042 w 7467600"/>
              <a:gd name="connsiteY620" fmla="*/ 2065019 h 6858000"/>
              <a:gd name="connsiteX621" fmla="*/ 5171936 w 7467600"/>
              <a:gd name="connsiteY621" fmla="*/ 1647613 h 6858000"/>
              <a:gd name="connsiteX622" fmla="*/ 5009948 w 7467600"/>
              <a:gd name="connsiteY622" fmla="*/ 1273619 h 6858000"/>
              <a:gd name="connsiteX623" fmla="*/ 655236 w 7467600"/>
              <a:gd name="connsiteY623" fmla="*/ 1268632 h 6858000"/>
              <a:gd name="connsiteX624" fmla="*/ 839521 w 7467600"/>
              <a:gd name="connsiteY624" fmla="*/ 1685315 h 6858000"/>
              <a:gd name="connsiteX625" fmla="*/ 1109416 w 7467600"/>
              <a:gd name="connsiteY625" fmla="*/ 2061663 h 6858000"/>
              <a:gd name="connsiteX626" fmla="*/ 1298300 w 7467600"/>
              <a:gd name="connsiteY626" fmla="*/ 2247742 h 6858000"/>
              <a:gd name="connsiteX627" fmla="*/ 1125871 w 7467600"/>
              <a:gd name="connsiteY627" fmla="*/ 1989513 h 6858000"/>
              <a:gd name="connsiteX628" fmla="*/ 981574 w 7467600"/>
              <a:gd name="connsiteY628" fmla="*/ 1783157 h 6858000"/>
              <a:gd name="connsiteX629" fmla="*/ 922198 w 7467600"/>
              <a:gd name="connsiteY629" fmla="*/ 1677437 h 6858000"/>
              <a:gd name="connsiteX630" fmla="*/ 869293 w 7467600"/>
              <a:gd name="connsiteY630" fmla="*/ 1583214 h 6858000"/>
              <a:gd name="connsiteX631" fmla="*/ 751431 w 7467600"/>
              <a:gd name="connsiteY631" fmla="*/ 1405731 h 6858000"/>
              <a:gd name="connsiteX632" fmla="*/ 655236 w 7467600"/>
              <a:gd name="connsiteY632" fmla="*/ 1268632 h 6858000"/>
              <a:gd name="connsiteX633" fmla="*/ 6516292 w 7467600"/>
              <a:gd name="connsiteY633" fmla="*/ 1263064 h 6858000"/>
              <a:gd name="connsiteX634" fmla="*/ 5736320 w 7467600"/>
              <a:gd name="connsiteY634" fmla="*/ 1501803 h 6858000"/>
              <a:gd name="connsiteX635" fmla="*/ 6516292 w 7467600"/>
              <a:gd name="connsiteY635" fmla="*/ 1263064 h 6858000"/>
              <a:gd name="connsiteX636" fmla="*/ 291466 w 7467600"/>
              <a:gd name="connsiteY636" fmla="*/ 1250369 h 6858000"/>
              <a:gd name="connsiteX637" fmla="*/ 323180 w 7467600"/>
              <a:gd name="connsiteY637" fmla="*/ 1435283 h 6858000"/>
              <a:gd name="connsiteX638" fmla="*/ 349381 w 7467600"/>
              <a:gd name="connsiteY638" fmla="*/ 1875041 h 6858000"/>
              <a:gd name="connsiteX639" fmla="*/ 374363 w 7467600"/>
              <a:gd name="connsiteY639" fmla="*/ 1506494 h 6858000"/>
              <a:gd name="connsiteX640" fmla="*/ 302168 w 7467600"/>
              <a:gd name="connsiteY640" fmla="*/ 1274495 h 6858000"/>
              <a:gd name="connsiteX641" fmla="*/ 291466 w 7467600"/>
              <a:gd name="connsiteY641" fmla="*/ 1250369 h 6858000"/>
              <a:gd name="connsiteX642" fmla="*/ 678222 w 7467600"/>
              <a:gd name="connsiteY642" fmla="*/ 1248670 h 6858000"/>
              <a:gd name="connsiteX643" fmla="*/ 775536 w 7467600"/>
              <a:gd name="connsiteY643" fmla="*/ 1388015 h 6858000"/>
              <a:gd name="connsiteX644" fmla="*/ 894529 w 7467600"/>
              <a:gd name="connsiteY644" fmla="*/ 1567739 h 6858000"/>
              <a:gd name="connsiteX645" fmla="*/ 948000 w 7467600"/>
              <a:gd name="connsiteY645" fmla="*/ 1663088 h 6858000"/>
              <a:gd name="connsiteX646" fmla="*/ 1006812 w 7467600"/>
              <a:gd name="connsiteY646" fmla="*/ 1767683 h 6858000"/>
              <a:gd name="connsiteX647" fmla="*/ 1149133 w 7467600"/>
              <a:gd name="connsiteY647" fmla="*/ 1971513 h 6858000"/>
              <a:gd name="connsiteX648" fmla="*/ 1333952 w 7467600"/>
              <a:gd name="connsiteY648" fmla="*/ 2251620 h 6858000"/>
              <a:gd name="connsiteX649" fmla="*/ 1337329 w 7467600"/>
              <a:gd name="connsiteY649" fmla="*/ 2258350 h 6858000"/>
              <a:gd name="connsiteX650" fmla="*/ 1014726 w 7467600"/>
              <a:gd name="connsiteY650" fmla="*/ 1615556 h 6858000"/>
              <a:gd name="connsiteX651" fmla="*/ 678222 w 7467600"/>
              <a:gd name="connsiteY651" fmla="*/ 1248670 h 6858000"/>
              <a:gd name="connsiteX652" fmla="*/ 6691602 w 7467600"/>
              <a:gd name="connsiteY652" fmla="*/ 1140573 h 6858000"/>
              <a:gd name="connsiteX653" fmla="*/ 6571100 w 7467600"/>
              <a:gd name="connsiteY653" fmla="*/ 1183662 h 6858000"/>
              <a:gd name="connsiteX654" fmla="*/ 6241687 w 7467600"/>
              <a:gd name="connsiteY654" fmla="*/ 1257600 h 6858000"/>
              <a:gd name="connsiteX655" fmla="*/ 5693009 w 7467600"/>
              <a:gd name="connsiteY655" fmla="*/ 1478256 h 6858000"/>
              <a:gd name="connsiteX656" fmla="*/ 6548420 w 7467600"/>
              <a:gd name="connsiteY656" fmla="*/ 1214599 h 6858000"/>
              <a:gd name="connsiteX657" fmla="*/ 6605473 w 7467600"/>
              <a:gd name="connsiteY657" fmla="*/ 1184686 h 6858000"/>
              <a:gd name="connsiteX658" fmla="*/ 6691602 w 7467600"/>
              <a:gd name="connsiteY658" fmla="*/ 1140573 h 6858000"/>
              <a:gd name="connsiteX659" fmla="*/ 4002475 w 7467600"/>
              <a:gd name="connsiteY659" fmla="*/ 1037802 h 6858000"/>
              <a:gd name="connsiteX660" fmla="*/ 4000324 w 7467600"/>
              <a:gd name="connsiteY660" fmla="*/ 1039362 h 6858000"/>
              <a:gd name="connsiteX661" fmla="*/ 4002862 w 7467600"/>
              <a:gd name="connsiteY661" fmla="*/ 1042866 h 6858000"/>
              <a:gd name="connsiteX662" fmla="*/ 4002475 w 7467600"/>
              <a:gd name="connsiteY662" fmla="*/ 1037802 h 6858000"/>
              <a:gd name="connsiteX663" fmla="*/ 506322 w 7467600"/>
              <a:gd name="connsiteY663" fmla="*/ 1020997 h 6858000"/>
              <a:gd name="connsiteX664" fmla="*/ 533068 w 7467600"/>
              <a:gd name="connsiteY664" fmla="*/ 1029409 h 6858000"/>
              <a:gd name="connsiteX665" fmla="*/ 1232525 w 7467600"/>
              <a:gd name="connsiteY665" fmla="*/ 1804675 h 6858000"/>
              <a:gd name="connsiteX666" fmla="*/ 1388858 w 7467600"/>
              <a:gd name="connsiteY666" fmla="*/ 2368011 h 6858000"/>
              <a:gd name="connsiteX667" fmla="*/ 1384098 w 7467600"/>
              <a:gd name="connsiteY667" fmla="*/ 2378125 h 6858000"/>
              <a:gd name="connsiteX668" fmla="*/ 1425393 w 7467600"/>
              <a:gd name="connsiteY668" fmla="*/ 2589124 h 6858000"/>
              <a:gd name="connsiteX669" fmla="*/ 1424001 w 7467600"/>
              <a:gd name="connsiteY669" fmla="*/ 2597541 h 6858000"/>
              <a:gd name="connsiteX670" fmla="*/ 2152729 w 7467600"/>
              <a:gd name="connsiteY670" fmla="*/ 2864487 h 6858000"/>
              <a:gd name="connsiteX671" fmla="*/ 2020609 w 7467600"/>
              <a:gd name="connsiteY671" fmla="*/ 2539671 h 6858000"/>
              <a:gd name="connsiteX672" fmla="*/ 2018920 w 7467600"/>
              <a:gd name="connsiteY672" fmla="*/ 2536309 h 6858000"/>
              <a:gd name="connsiteX673" fmla="*/ 1342441 w 7467600"/>
              <a:gd name="connsiteY673" fmla="*/ 1173017 h 6858000"/>
              <a:gd name="connsiteX674" fmla="*/ 1367925 w 7467600"/>
              <a:gd name="connsiteY674" fmla="*/ 1135648 h 6858000"/>
              <a:gd name="connsiteX675" fmla="*/ 1771401 w 7467600"/>
              <a:gd name="connsiteY675" fmla="*/ 1806673 h 6858000"/>
              <a:gd name="connsiteX676" fmla="*/ 1972385 w 7467600"/>
              <a:gd name="connsiteY676" fmla="*/ 2198735 h 6858000"/>
              <a:gd name="connsiteX677" fmla="*/ 2040892 w 7467600"/>
              <a:gd name="connsiteY677" fmla="*/ 2405205 h 6858000"/>
              <a:gd name="connsiteX678" fmla="*/ 2131689 w 7467600"/>
              <a:gd name="connsiteY678" fmla="*/ 1936926 h 6858000"/>
              <a:gd name="connsiteX679" fmla="*/ 2454820 w 7467600"/>
              <a:gd name="connsiteY679" fmla="*/ 1248808 h 6858000"/>
              <a:gd name="connsiteX680" fmla="*/ 2492512 w 7467600"/>
              <a:gd name="connsiteY680" fmla="*/ 1302920 h 6858000"/>
              <a:gd name="connsiteX681" fmla="*/ 2081216 w 7467600"/>
              <a:gd name="connsiteY681" fmla="*/ 2527513 h 6858000"/>
              <a:gd name="connsiteX682" fmla="*/ 2081211 w 7467600"/>
              <a:gd name="connsiteY682" fmla="*/ 2528916 h 6858000"/>
              <a:gd name="connsiteX683" fmla="*/ 2199067 w 7467600"/>
              <a:gd name="connsiteY683" fmla="*/ 2884061 h 6858000"/>
              <a:gd name="connsiteX684" fmla="*/ 3192586 w 7467600"/>
              <a:gd name="connsiteY684" fmla="*/ 3411496 h 6858000"/>
              <a:gd name="connsiteX685" fmla="*/ 3182620 w 7467600"/>
              <a:gd name="connsiteY685" fmla="*/ 3483279 h 6858000"/>
              <a:gd name="connsiteX686" fmla="*/ 2435119 w 7467600"/>
              <a:gd name="connsiteY686" fmla="*/ 3080173 h 6858000"/>
              <a:gd name="connsiteX687" fmla="*/ 2410152 w 7467600"/>
              <a:gd name="connsiteY687" fmla="*/ 3063751 h 6858000"/>
              <a:gd name="connsiteX688" fmla="*/ 2408099 w 7467600"/>
              <a:gd name="connsiteY688" fmla="*/ 3064403 h 6858000"/>
              <a:gd name="connsiteX689" fmla="*/ 2407218 w 7467600"/>
              <a:gd name="connsiteY689" fmla="*/ 3070324 h 6858000"/>
              <a:gd name="connsiteX690" fmla="*/ 2380138 w 7467600"/>
              <a:gd name="connsiteY690" fmla="*/ 3099341 h 6858000"/>
              <a:gd name="connsiteX691" fmla="*/ 1765923 w 7467600"/>
              <a:gd name="connsiteY691" fmla="*/ 3581043 h 6858000"/>
              <a:gd name="connsiteX692" fmla="*/ 1702258 w 7467600"/>
              <a:gd name="connsiteY692" fmla="*/ 3612286 h 6858000"/>
              <a:gd name="connsiteX693" fmla="*/ 1538370 w 7467600"/>
              <a:gd name="connsiteY693" fmla="*/ 3811804 h 6858000"/>
              <a:gd name="connsiteX694" fmla="*/ 542867 w 7467600"/>
              <a:gd name="connsiteY694" fmla="*/ 4944092 h 6858000"/>
              <a:gd name="connsiteX695" fmla="*/ 515800 w 7467600"/>
              <a:gd name="connsiteY695" fmla="*/ 4862180 h 6858000"/>
              <a:gd name="connsiteX696" fmla="*/ 909145 w 7467600"/>
              <a:gd name="connsiteY696" fmla="*/ 4199225 h 6858000"/>
              <a:gd name="connsiteX697" fmla="*/ 1214067 w 7467600"/>
              <a:gd name="connsiteY697" fmla="*/ 3908561 h 6858000"/>
              <a:gd name="connsiteX698" fmla="*/ 640967 w 7467600"/>
              <a:gd name="connsiteY698" fmla="*/ 4105601 h 6858000"/>
              <a:gd name="connsiteX699" fmla="*/ 112563 w 7467600"/>
              <a:gd name="connsiteY699" fmla="*/ 4396952 h 6858000"/>
              <a:gd name="connsiteX700" fmla="*/ 0 w 7467600"/>
              <a:gd name="connsiteY700" fmla="*/ 4466006 h 6858000"/>
              <a:gd name="connsiteX701" fmla="*/ 0 w 7467600"/>
              <a:gd name="connsiteY701" fmla="*/ 4233763 h 6858000"/>
              <a:gd name="connsiteX702" fmla="*/ 36881 w 7467600"/>
              <a:gd name="connsiteY702" fmla="*/ 4200118 h 6858000"/>
              <a:gd name="connsiteX703" fmla="*/ 910534 w 7467600"/>
              <a:gd name="connsiteY703" fmla="*/ 3629753 h 6858000"/>
              <a:gd name="connsiteX704" fmla="*/ 1578717 w 7467600"/>
              <a:gd name="connsiteY704" fmla="*/ 3575982 h 6858000"/>
              <a:gd name="connsiteX705" fmla="*/ 2338780 w 7467600"/>
              <a:gd name="connsiteY705" fmla="*/ 3033725 h 6858000"/>
              <a:gd name="connsiteX706" fmla="*/ 1807991 w 7467600"/>
              <a:gd name="connsiteY706" fmla="*/ 2807184 h 6858000"/>
              <a:gd name="connsiteX707" fmla="*/ 1416358 w 7467600"/>
              <a:gd name="connsiteY707" fmla="*/ 3112571 h 6858000"/>
              <a:gd name="connsiteX708" fmla="*/ 939066 w 7467600"/>
              <a:gd name="connsiteY708" fmla="*/ 3378798 h 6858000"/>
              <a:gd name="connsiteX709" fmla="*/ 115099 w 7467600"/>
              <a:gd name="connsiteY709" fmla="*/ 3607650 h 6858000"/>
              <a:gd name="connsiteX710" fmla="*/ 97284 w 7467600"/>
              <a:gd name="connsiteY710" fmla="*/ 3520393 h 6858000"/>
              <a:gd name="connsiteX711" fmla="*/ 922050 w 7467600"/>
              <a:gd name="connsiteY711" fmla="*/ 3074867 h 6858000"/>
              <a:gd name="connsiteX712" fmla="*/ 1405265 w 7467600"/>
              <a:gd name="connsiteY712" fmla="*/ 3016319 h 6858000"/>
              <a:gd name="connsiteX713" fmla="*/ 1407512 w 7467600"/>
              <a:gd name="connsiteY713" fmla="*/ 3018001 h 6858000"/>
              <a:gd name="connsiteX714" fmla="*/ 1726266 w 7467600"/>
              <a:gd name="connsiteY714" fmla="*/ 2777274 h 6858000"/>
              <a:gd name="connsiteX715" fmla="*/ 625390 w 7467600"/>
              <a:gd name="connsiteY715" fmla="*/ 2514541 h 6858000"/>
              <a:gd name="connsiteX716" fmla="*/ 619799 w 7467600"/>
              <a:gd name="connsiteY716" fmla="*/ 2527180 h 6858000"/>
              <a:gd name="connsiteX717" fmla="*/ 310030 w 7467600"/>
              <a:gd name="connsiteY717" fmla="*/ 2771818 h 6858000"/>
              <a:gd name="connsiteX718" fmla="*/ 173877 w 7467600"/>
              <a:gd name="connsiteY718" fmla="*/ 2937056 h 6858000"/>
              <a:gd name="connsiteX719" fmla="*/ 77889 w 7467600"/>
              <a:gd name="connsiteY719" fmla="*/ 3138440 h 6858000"/>
              <a:gd name="connsiteX720" fmla="*/ 0 w 7467600"/>
              <a:gd name="connsiteY720" fmla="*/ 3271395 h 6858000"/>
              <a:gd name="connsiteX721" fmla="*/ 0 w 7467600"/>
              <a:gd name="connsiteY721" fmla="*/ 3153002 h 6858000"/>
              <a:gd name="connsiteX722" fmla="*/ 2386 w 7467600"/>
              <a:gd name="connsiteY722" fmla="*/ 3149203 h 6858000"/>
              <a:gd name="connsiteX723" fmla="*/ 89753 w 7467600"/>
              <a:gd name="connsiteY723" fmla="*/ 2987702 h 6858000"/>
              <a:gd name="connsiteX724" fmla="*/ 76869 w 7467600"/>
              <a:gd name="connsiteY724" fmla="*/ 3005404 h 6858000"/>
              <a:gd name="connsiteX725" fmla="*/ 32049 w 7467600"/>
              <a:gd name="connsiteY725" fmla="*/ 3065814 h 6858000"/>
              <a:gd name="connsiteX726" fmla="*/ 0 w 7467600"/>
              <a:gd name="connsiteY726" fmla="*/ 3108744 h 6858000"/>
              <a:gd name="connsiteX727" fmla="*/ 0 w 7467600"/>
              <a:gd name="connsiteY727" fmla="*/ 3058059 h 6858000"/>
              <a:gd name="connsiteX728" fmla="*/ 7610 w 7467600"/>
              <a:gd name="connsiteY728" fmla="*/ 3047889 h 6858000"/>
              <a:gd name="connsiteX729" fmla="*/ 52419 w 7467600"/>
              <a:gd name="connsiteY729" fmla="*/ 2987479 h 6858000"/>
              <a:gd name="connsiteX730" fmla="*/ 59142 w 7467600"/>
              <a:gd name="connsiteY730" fmla="*/ 2978488 h 6858000"/>
              <a:gd name="connsiteX731" fmla="*/ 0 w 7467600"/>
              <a:gd name="connsiteY731" fmla="*/ 3015334 h 6858000"/>
              <a:gd name="connsiteX732" fmla="*/ 0 w 7467600"/>
              <a:gd name="connsiteY732" fmla="*/ 2914286 h 6858000"/>
              <a:gd name="connsiteX733" fmla="*/ 36383 w 7467600"/>
              <a:gd name="connsiteY733" fmla="*/ 2901128 h 6858000"/>
              <a:gd name="connsiteX734" fmla="*/ 156329 w 7467600"/>
              <a:gd name="connsiteY734" fmla="*/ 2840533 h 6858000"/>
              <a:gd name="connsiteX735" fmla="*/ 358355 w 7467600"/>
              <a:gd name="connsiteY735" fmla="*/ 2620471 h 6858000"/>
              <a:gd name="connsiteX736" fmla="*/ 510577 w 7467600"/>
              <a:gd name="connsiteY736" fmla="*/ 2501244 h 6858000"/>
              <a:gd name="connsiteX737" fmla="*/ 211967 w 7467600"/>
              <a:gd name="connsiteY737" fmla="*/ 2479171 h 6858000"/>
              <a:gd name="connsiteX738" fmla="*/ 0 w 7467600"/>
              <a:gd name="connsiteY738" fmla="*/ 2476398 h 6858000"/>
              <a:gd name="connsiteX739" fmla="*/ 0 w 7467600"/>
              <a:gd name="connsiteY739" fmla="*/ 2389189 h 6858000"/>
              <a:gd name="connsiteX740" fmla="*/ 103062 w 7467600"/>
              <a:gd name="connsiteY740" fmla="*/ 2389518 h 6858000"/>
              <a:gd name="connsiteX741" fmla="*/ 510734 w 7467600"/>
              <a:gd name="connsiteY741" fmla="*/ 2416201 h 6858000"/>
              <a:gd name="connsiteX742" fmla="*/ 279257 w 7467600"/>
              <a:gd name="connsiteY742" fmla="*/ 2092102 h 6858000"/>
              <a:gd name="connsiteX743" fmla="*/ 65265 w 7467600"/>
              <a:gd name="connsiteY743" fmla="*/ 2006049 h 6858000"/>
              <a:gd name="connsiteX744" fmla="*/ 0 w 7467600"/>
              <a:gd name="connsiteY744" fmla="*/ 1982532 h 6858000"/>
              <a:gd name="connsiteX745" fmla="*/ 0 w 7467600"/>
              <a:gd name="connsiteY745" fmla="*/ 1912789 h 6858000"/>
              <a:gd name="connsiteX746" fmla="*/ 97460 w 7467600"/>
              <a:gd name="connsiteY746" fmla="*/ 1953725 h 6858000"/>
              <a:gd name="connsiteX747" fmla="*/ 221272 w 7467600"/>
              <a:gd name="connsiteY747" fmla="*/ 1980766 h 6858000"/>
              <a:gd name="connsiteX748" fmla="*/ 116765 w 7467600"/>
              <a:gd name="connsiteY748" fmla="*/ 1911033 h 6858000"/>
              <a:gd name="connsiteX749" fmla="*/ 16405 w 7467600"/>
              <a:gd name="connsiteY749" fmla="*/ 1803412 h 6858000"/>
              <a:gd name="connsiteX750" fmla="*/ 0 w 7467600"/>
              <a:gd name="connsiteY750" fmla="*/ 1784777 h 6858000"/>
              <a:gd name="connsiteX751" fmla="*/ 0 w 7467600"/>
              <a:gd name="connsiteY751" fmla="*/ 1740082 h 6858000"/>
              <a:gd name="connsiteX752" fmla="*/ 39394 w 7467600"/>
              <a:gd name="connsiteY752" fmla="*/ 1784856 h 6858000"/>
              <a:gd name="connsiteX753" fmla="*/ 135813 w 7467600"/>
              <a:gd name="connsiteY753" fmla="*/ 1888838 h 6858000"/>
              <a:gd name="connsiteX754" fmla="*/ 242575 w 7467600"/>
              <a:gd name="connsiteY754" fmla="*/ 1958841 h 6858000"/>
              <a:gd name="connsiteX755" fmla="*/ 82197 w 7467600"/>
              <a:gd name="connsiteY755" fmla="*/ 1754826 h 6858000"/>
              <a:gd name="connsiteX756" fmla="*/ 0 w 7467600"/>
              <a:gd name="connsiteY756" fmla="*/ 1679650 h 6858000"/>
              <a:gd name="connsiteX757" fmla="*/ 0 w 7467600"/>
              <a:gd name="connsiteY757" fmla="*/ 1602463 h 6858000"/>
              <a:gd name="connsiteX758" fmla="*/ 84689 w 7467600"/>
              <a:gd name="connsiteY758" fmla="*/ 1677442 h 6858000"/>
              <a:gd name="connsiteX759" fmla="*/ 298437 w 7467600"/>
              <a:gd name="connsiteY759" fmla="*/ 1968019 h 6858000"/>
              <a:gd name="connsiteX760" fmla="*/ 227269 w 7467600"/>
              <a:gd name="connsiteY760" fmla="*/ 1114064 h 6858000"/>
              <a:gd name="connsiteX761" fmla="*/ 248003 w 7467600"/>
              <a:gd name="connsiteY761" fmla="*/ 1089613 h 6858000"/>
              <a:gd name="connsiteX762" fmla="*/ 427020 w 7467600"/>
              <a:gd name="connsiteY762" fmla="*/ 1619803 h 6858000"/>
              <a:gd name="connsiteX763" fmla="*/ 340345 w 7467600"/>
              <a:gd name="connsiteY763" fmla="*/ 2027739 h 6858000"/>
              <a:gd name="connsiteX764" fmla="*/ 360865 w 7467600"/>
              <a:gd name="connsiteY764" fmla="*/ 2044827 h 6858000"/>
              <a:gd name="connsiteX765" fmla="*/ 560414 w 7467600"/>
              <a:gd name="connsiteY765" fmla="*/ 2421457 h 6858000"/>
              <a:gd name="connsiteX766" fmla="*/ 1359703 w 7467600"/>
              <a:gd name="connsiteY766" fmla="*/ 2578554 h 6858000"/>
              <a:gd name="connsiteX767" fmla="*/ 1359422 w 7467600"/>
              <a:gd name="connsiteY767" fmla="*/ 2577994 h 6858000"/>
              <a:gd name="connsiteX768" fmla="*/ 828701 w 7467600"/>
              <a:gd name="connsiteY768" fmla="*/ 1839520 h 6858000"/>
              <a:gd name="connsiteX769" fmla="*/ 494427 w 7467600"/>
              <a:gd name="connsiteY769" fmla="*/ 1092333 h 6858000"/>
              <a:gd name="connsiteX770" fmla="*/ 506322 w 7467600"/>
              <a:gd name="connsiteY770" fmla="*/ 1020997 h 6858000"/>
              <a:gd name="connsiteX771" fmla="*/ 4570198 w 7467600"/>
              <a:gd name="connsiteY771" fmla="*/ 978081 h 6858000"/>
              <a:gd name="connsiteX772" fmla="*/ 4523691 w 7467600"/>
              <a:gd name="connsiteY772" fmla="*/ 1127776 h 6858000"/>
              <a:gd name="connsiteX773" fmla="*/ 4509875 w 7467600"/>
              <a:gd name="connsiteY773" fmla="*/ 1167552 h 6858000"/>
              <a:gd name="connsiteX774" fmla="*/ 4478168 w 7467600"/>
              <a:gd name="connsiteY774" fmla="*/ 1260735 h 6858000"/>
              <a:gd name="connsiteX775" fmla="*/ 4409309 w 7467600"/>
              <a:gd name="connsiteY775" fmla="*/ 1666996 h 6858000"/>
              <a:gd name="connsiteX776" fmla="*/ 4370031 w 7467600"/>
              <a:gd name="connsiteY776" fmla="*/ 1955666 h 6858000"/>
              <a:gd name="connsiteX777" fmla="*/ 4570198 w 7467600"/>
              <a:gd name="connsiteY777" fmla="*/ 978081 h 6858000"/>
              <a:gd name="connsiteX778" fmla="*/ 4557898 w 7467600"/>
              <a:gd name="connsiteY778" fmla="*/ 900011 h 6858000"/>
              <a:gd name="connsiteX779" fmla="*/ 4344840 w 7467600"/>
              <a:gd name="connsiteY779" fmla="*/ 1922038 h 6858000"/>
              <a:gd name="connsiteX780" fmla="*/ 4378710 w 7467600"/>
              <a:gd name="connsiteY780" fmla="*/ 1665516 h 6858000"/>
              <a:gd name="connsiteX781" fmla="*/ 4448798 w 7467600"/>
              <a:gd name="connsiteY781" fmla="*/ 1253024 h 6858000"/>
              <a:gd name="connsiteX782" fmla="*/ 4480315 w 7467600"/>
              <a:gd name="connsiteY782" fmla="*/ 1158454 h 6858000"/>
              <a:gd name="connsiteX783" fmla="*/ 4494133 w 7467600"/>
              <a:gd name="connsiteY783" fmla="*/ 1118676 h 6858000"/>
              <a:gd name="connsiteX784" fmla="*/ 4557898 w 7467600"/>
              <a:gd name="connsiteY784" fmla="*/ 900011 h 6858000"/>
              <a:gd name="connsiteX785" fmla="*/ 5870151 w 7467600"/>
              <a:gd name="connsiteY785" fmla="*/ 898890 h 6858000"/>
              <a:gd name="connsiteX786" fmla="*/ 5861335 w 7467600"/>
              <a:gd name="connsiteY786" fmla="*/ 899177 h 6858000"/>
              <a:gd name="connsiteX787" fmla="*/ 5843702 w 7467600"/>
              <a:gd name="connsiteY787" fmla="*/ 899748 h 6858000"/>
              <a:gd name="connsiteX788" fmla="*/ 5651107 w 7467600"/>
              <a:gd name="connsiteY788" fmla="*/ 920306 h 6858000"/>
              <a:gd name="connsiteX789" fmla="*/ 5459407 w 7467600"/>
              <a:gd name="connsiteY789" fmla="*/ 940975 h 6858000"/>
              <a:gd name="connsiteX790" fmla="*/ 5374846 w 7467600"/>
              <a:gd name="connsiteY790" fmla="*/ 941988 h 6858000"/>
              <a:gd name="connsiteX791" fmla="*/ 5256105 w 7467600"/>
              <a:gd name="connsiteY791" fmla="*/ 945632 h 6858000"/>
              <a:gd name="connsiteX792" fmla="*/ 5107071 w 7467600"/>
              <a:gd name="connsiteY792" fmla="*/ 969720 h 6858000"/>
              <a:gd name="connsiteX793" fmla="*/ 4998681 w 7467600"/>
              <a:gd name="connsiteY793" fmla="*/ 988771 h 6858000"/>
              <a:gd name="connsiteX794" fmla="*/ 5870151 w 7467600"/>
              <a:gd name="connsiteY794" fmla="*/ 898890 h 6858000"/>
              <a:gd name="connsiteX795" fmla="*/ 5504425 w 7467600"/>
              <a:gd name="connsiteY795" fmla="*/ 848067 h 6858000"/>
              <a:gd name="connsiteX796" fmla="*/ 4968849 w 7467600"/>
              <a:gd name="connsiteY796" fmla="*/ 962318 h 6858000"/>
              <a:gd name="connsiteX797" fmla="*/ 5104039 w 7467600"/>
              <a:gd name="connsiteY797" fmla="*/ 940634 h 6858000"/>
              <a:gd name="connsiteX798" fmla="*/ 5256311 w 7467600"/>
              <a:gd name="connsiteY798" fmla="*/ 916490 h 6858000"/>
              <a:gd name="connsiteX799" fmla="*/ 5377381 w 7467600"/>
              <a:gd name="connsiteY799" fmla="*/ 912671 h 6858000"/>
              <a:gd name="connsiteX800" fmla="*/ 5460148 w 7467600"/>
              <a:gd name="connsiteY800" fmla="*/ 911442 h 6858000"/>
              <a:gd name="connsiteX801" fmla="*/ 5648971 w 7467600"/>
              <a:gd name="connsiteY801" fmla="*/ 891331 h 6858000"/>
              <a:gd name="connsiteX802" fmla="*/ 5844807 w 7467600"/>
              <a:gd name="connsiteY802" fmla="*/ 870718 h 6858000"/>
              <a:gd name="connsiteX803" fmla="*/ 5862975 w 7467600"/>
              <a:gd name="connsiteY803" fmla="*/ 869756 h 6858000"/>
              <a:gd name="connsiteX804" fmla="*/ 5920887 w 7467600"/>
              <a:gd name="connsiteY804" fmla="*/ 865929 h 6858000"/>
              <a:gd name="connsiteX805" fmla="*/ 5504425 w 7467600"/>
              <a:gd name="connsiteY805" fmla="*/ 848067 h 6858000"/>
              <a:gd name="connsiteX806" fmla="*/ 3607114 w 7467600"/>
              <a:gd name="connsiteY806" fmla="*/ 467441 h 6858000"/>
              <a:gd name="connsiteX807" fmla="*/ 3296242 w 7467600"/>
              <a:gd name="connsiteY807" fmla="*/ 807991 h 6858000"/>
              <a:gd name="connsiteX808" fmla="*/ 3174674 w 7467600"/>
              <a:gd name="connsiteY808" fmla="*/ 919759 h 6858000"/>
              <a:gd name="connsiteX809" fmla="*/ 3042978 w 7467600"/>
              <a:gd name="connsiteY809" fmla="*/ 1054894 h 6858000"/>
              <a:gd name="connsiteX810" fmla="*/ 2968914 w 7467600"/>
              <a:gd name="connsiteY810" fmla="*/ 1133756 h 6858000"/>
              <a:gd name="connsiteX811" fmla="*/ 3103823 w 7467600"/>
              <a:gd name="connsiteY811" fmla="*/ 1026814 h 6858000"/>
              <a:gd name="connsiteX812" fmla="*/ 3607114 w 7467600"/>
              <a:gd name="connsiteY812" fmla="*/ 467441 h 6858000"/>
              <a:gd name="connsiteX813" fmla="*/ 3744487 w 7467600"/>
              <a:gd name="connsiteY813" fmla="*/ 383136 h 6858000"/>
              <a:gd name="connsiteX814" fmla="*/ 3970213 w 7467600"/>
              <a:gd name="connsiteY814" fmla="*/ 995559 h 6858000"/>
              <a:gd name="connsiteX815" fmla="*/ 3744487 w 7467600"/>
              <a:gd name="connsiteY815" fmla="*/ 383136 h 6858000"/>
              <a:gd name="connsiteX816" fmla="*/ 3624562 w 7467600"/>
              <a:gd name="connsiteY816" fmla="*/ 367041 h 6858000"/>
              <a:gd name="connsiteX817" fmla="*/ 3489712 w 7467600"/>
              <a:gd name="connsiteY817" fmla="*/ 485386 h 6858000"/>
              <a:gd name="connsiteX818" fmla="*/ 3182994 w 7467600"/>
              <a:gd name="connsiteY818" fmla="*/ 828265 h 6858000"/>
              <a:gd name="connsiteX819" fmla="*/ 2892114 w 7467600"/>
              <a:gd name="connsiteY819" fmla="*/ 1172635 h 6858000"/>
              <a:gd name="connsiteX820" fmla="*/ 3021459 w 7467600"/>
              <a:gd name="connsiteY820" fmla="*/ 1035385 h 6858000"/>
              <a:gd name="connsiteX821" fmla="*/ 3153873 w 7467600"/>
              <a:gd name="connsiteY821" fmla="*/ 898971 h 6858000"/>
              <a:gd name="connsiteX822" fmla="*/ 3276511 w 7467600"/>
              <a:gd name="connsiteY822" fmla="*/ 786423 h 6858000"/>
              <a:gd name="connsiteX823" fmla="*/ 3584154 w 7467600"/>
              <a:gd name="connsiteY823" fmla="*/ 448218 h 6858000"/>
              <a:gd name="connsiteX824" fmla="*/ 3624562 w 7467600"/>
              <a:gd name="connsiteY824" fmla="*/ 367041 h 6858000"/>
              <a:gd name="connsiteX825" fmla="*/ 3766672 w 7467600"/>
              <a:gd name="connsiteY825" fmla="*/ 359429 h 6858000"/>
              <a:gd name="connsiteX826" fmla="*/ 3996338 w 7467600"/>
              <a:gd name="connsiteY826" fmla="*/ 968237 h 6858000"/>
              <a:gd name="connsiteX827" fmla="*/ 3766672 w 7467600"/>
              <a:gd name="connsiteY827" fmla="*/ 359429 h 6858000"/>
              <a:gd name="connsiteX828" fmla="*/ 5805386 w 7467600"/>
              <a:gd name="connsiteY828" fmla="*/ 239240 h 6858000"/>
              <a:gd name="connsiteX829" fmla="*/ 5736947 w 7467600"/>
              <a:gd name="connsiteY829" fmla="*/ 261367 h 6858000"/>
              <a:gd name="connsiteX830" fmla="*/ 5427012 w 7467600"/>
              <a:gd name="connsiteY830" fmla="*/ 311272 h 6858000"/>
              <a:gd name="connsiteX831" fmla="*/ 5147818 w 7467600"/>
              <a:gd name="connsiteY831" fmla="*/ 322112 h 6858000"/>
              <a:gd name="connsiteX832" fmla="*/ 5060854 w 7467600"/>
              <a:gd name="connsiteY832" fmla="*/ 311882 h 6858000"/>
              <a:gd name="connsiteX833" fmla="*/ 4945989 w 7467600"/>
              <a:gd name="connsiteY833" fmla="*/ 300516 h 6858000"/>
              <a:gd name="connsiteX834" fmla="*/ 5410479 w 7467600"/>
              <a:gd name="connsiteY834" fmla="*/ 348434 h 6858000"/>
              <a:gd name="connsiteX835" fmla="*/ 5805386 w 7467600"/>
              <a:gd name="connsiteY835" fmla="*/ 239240 h 6858000"/>
              <a:gd name="connsiteX836" fmla="*/ 5905192 w 7467600"/>
              <a:gd name="connsiteY836" fmla="*/ 163079 h 6858000"/>
              <a:gd name="connsiteX837" fmla="*/ 5865655 w 7467600"/>
              <a:gd name="connsiteY837" fmla="*/ 171901 h 6858000"/>
              <a:gd name="connsiteX838" fmla="*/ 5259740 w 7467600"/>
              <a:gd name="connsiteY838" fmla="*/ 257013 h 6858000"/>
              <a:gd name="connsiteX839" fmla="*/ 5208466 w 7467600"/>
              <a:gd name="connsiteY839" fmla="*/ 257550 h 6858000"/>
              <a:gd name="connsiteX840" fmla="*/ 4980204 w 7467600"/>
              <a:gd name="connsiteY840" fmla="*/ 271903 h 6858000"/>
              <a:gd name="connsiteX841" fmla="*/ 5068068 w 7467600"/>
              <a:gd name="connsiteY841" fmla="*/ 282244 h 6858000"/>
              <a:gd name="connsiteX842" fmla="*/ 5153231 w 7467600"/>
              <a:gd name="connsiteY842" fmla="*/ 292240 h 6858000"/>
              <a:gd name="connsiteX843" fmla="*/ 5426491 w 7467600"/>
              <a:gd name="connsiteY843" fmla="*/ 281128 h 6858000"/>
              <a:gd name="connsiteX844" fmla="*/ 5731212 w 7467600"/>
              <a:gd name="connsiteY844" fmla="*/ 231951 h 6858000"/>
              <a:gd name="connsiteX845" fmla="*/ 5905192 w 7467600"/>
              <a:gd name="connsiteY845" fmla="*/ 163079 h 6858000"/>
              <a:gd name="connsiteX846" fmla="*/ 5944437 w 7467600"/>
              <a:gd name="connsiteY846" fmla="*/ 113829 h 6858000"/>
              <a:gd name="connsiteX847" fmla="*/ 5825032 w 7467600"/>
              <a:gd name="connsiteY847" fmla="*/ 146405 h 6858000"/>
              <a:gd name="connsiteX848" fmla="*/ 4955599 w 7467600"/>
              <a:gd name="connsiteY848" fmla="*/ 247008 h 6858000"/>
              <a:gd name="connsiteX849" fmla="*/ 5210104 w 7467600"/>
              <a:gd name="connsiteY849" fmla="*/ 228123 h 6858000"/>
              <a:gd name="connsiteX850" fmla="*/ 5261015 w 7467600"/>
              <a:gd name="connsiteY850" fmla="*/ 227087 h 6858000"/>
              <a:gd name="connsiteX851" fmla="*/ 5861181 w 7467600"/>
              <a:gd name="connsiteY851" fmla="*/ 143093 h 6858000"/>
              <a:gd name="connsiteX852" fmla="*/ 5961252 w 7467600"/>
              <a:gd name="connsiteY852" fmla="*/ 114820 h 6858000"/>
              <a:gd name="connsiteX853" fmla="*/ 5944437 w 7467600"/>
              <a:gd name="connsiteY853" fmla="*/ 113829 h 6858000"/>
              <a:gd name="connsiteX854" fmla="*/ 3882765 w 7467600"/>
              <a:gd name="connsiteY854" fmla="*/ 0 h 6858000"/>
              <a:gd name="connsiteX855" fmla="*/ 3995099 w 7467600"/>
              <a:gd name="connsiteY855" fmla="*/ 0 h 6858000"/>
              <a:gd name="connsiteX856" fmla="*/ 4163818 w 7467600"/>
              <a:gd name="connsiteY856" fmla="*/ 234104 h 6858000"/>
              <a:gd name="connsiteX857" fmla="*/ 4172099 w 7467600"/>
              <a:gd name="connsiteY857" fmla="*/ 234207 h 6858000"/>
              <a:gd name="connsiteX858" fmla="*/ 4784282 w 7467600"/>
              <a:gd name="connsiteY858" fmla="*/ 276561 h 6858000"/>
              <a:gd name="connsiteX859" fmla="*/ 4801687 w 7467600"/>
              <a:gd name="connsiteY859" fmla="*/ 267764 h 6858000"/>
              <a:gd name="connsiteX860" fmla="*/ 6082788 w 7467600"/>
              <a:gd name="connsiteY860" fmla="*/ 64119 h 6858000"/>
              <a:gd name="connsiteX861" fmla="*/ 6099442 w 7467600"/>
              <a:gd name="connsiteY861" fmla="*/ 82568 h 6858000"/>
              <a:gd name="connsiteX862" fmla="*/ 4804137 w 7467600"/>
              <a:gd name="connsiteY862" fmla="*/ 320931 h 6858000"/>
              <a:gd name="connsiteX863" fmla="*/ 4227047 w 7467600"/>
              <a:gd name="connsiteY863" fmla="*/ 313415 h 6858000"/>
              <a:gd name="connsiteX864" fmla="*/ 4346041 w 7467600"/>
              <a:gd name="connsiteY864" fmla="*/ 456086 h 6858000"/>
              <a:gd name="connsiteX865" fmla="*/ 4870967 w 7467600"/>
              <a:gd name="connsiteY865" fmla="*/ 963061 h 6858000"/>
              <a:gd name="connsiteX866" fmla="*/ 4889647 w 7467600"/>
              <a:gd name="connsiteY866" fmla="*/ 957147 h 6858000"/>
              <a:gd name="connsiteX867" fmla="*/ 5422504 w 7467600"/>
              <a:gd name="connsiteY867" fmla="*/ 805191 h 6858000"/>
              <a:gd name="connsiteX868" fmla="*/ 6087656 w 7467600"/>
              <a:gd name="connsiteY868" fmla="*/ 826703 h 6858000"/>
              <a:gd name="connsiteX869" fmla="*/ 6058717 w 7467600"/>
              <a:gd name="connsiteY869" fmla="*/ 865992 h 6858000"/>
              <a:gd name="connsiteX870" fmla="*/ 4974153 w 7467600"/>
              <a:gd name="connsiteY870" fmla="*/ 1045456 h 6858000"/>
              <a:gd name="connsiteX871" fmla="*/ 5627835 w 7467600"/>
              <a:gd name="connsiteY871" fmla="*/ 1472077 h 6858000"/>
              <a:gd name="connsiteX872" fmla="*/ 5629817 w 7467600"/>
              <a:gd name="connsiteY872" fmla="*/ 1471412 h 6858000"/>
              <a:gd name="connsiteX873" fmla="*/ 5634124 w 7467600"/>
              <a:gd name="connsiteY873" fmla="*/ 1470572 h 6858000"/>
              <a:gd name="connsiteX874" fmla="*/ 5755832 w 7467600"/>
              <a:gd name="connsiteY874" fmla="*/ 1383886 h 6858000"/>
              <a:gd name="connsiteX875" fmla="*/ 6014186 w 7467600"/>
              <a:gd name="connsiteY875" fmla="*/ 1279799 h 6858000"/>
              <a:gd name="connsiteX876" fmla="*/ 6901619 w 7467600"/>
              <a:gd name="connsiteY876" fmla="*/ 1047874 h 6858000"/>
              <a:gd name="connsiteX877" fmla="*/ 6931566 w 7467600"/>
              <a:gd name="connsiteY877" fmla="*/ 1062034 h 6858000"/>
              <a:gd name="connsiteX878" fmla="*/ 5790982 w 7467600"/>
              <a:gd name="connsiteY878" fmla="*/ 1561380 h 6858000"/>
              <a:gd name="connsiteX879" fmla="*/ 6188971 w 7467600"/>
              <a:gd name="connsiteY879" fmla="*/ 1755168 h 6858000"/>
              <a:gd name="connsiteX880" fmla="*/ 6202446 w 7467600"/>
              <a:gd name="connsiteY880" fmla="*/ 1752268 h 6858000"/>
              <a:gd name="connsiteX881" fmla="*/ 7179560 w 7467600"/>
              <a:gd name="connsiteY881" fmla="*/ 1467551 h 6858000"/>
              <a:gd name="connsiteX882" fmla="*/ 7158730 w 7467600"/>
              <a:gd name="connsiteY882" fmla="*/ 1507835 h 6858000"/>
              <a:gd name="connsiteX883" fmla="*/ 6326959 w 7467600"/>
              <a:gd name="connsiteY883" fmla="*/ 1817686 h 6858000"/>
              <a:gd name="connsiteX884" fmla="*/ 6537433 w 7467600"/>
              <a:gd name="connsiteY884" fmla="*/ 1907790 h 6858000"/>
              <a:gd name="connsiteX885" fmla="*/ 6550221 w 7467600"/>
              <a:gd name="connsiteY885" fmla="*/ 1910729 h 6858000"/>
              <a:gd name="connsiteX886" fmla="*/ 6964438 w 7467600"/>
              <a:gd name="connsiteY886" fmla="*/ 2209505 h 6858000"/>
              <a:gd name="connsiteX887" fmla="*/ 7367862 w 7467600"/>
              <a:gd name="connsiteY887" fmla="*/ 2806833 h 6858000"/>
              <a:gd name="connsiteX888" fmla="*/ 7364329 w 7467600"/>
              <a:gd name="connsiteY888" fmla="*/ 2826907 h 6858000"/>
              <a:gd name="connsiteX889" fmla="*/ 7290545 w 7467600"/>
              <a:gd name="connsiteY889" fmla="*/ 2850663 h 6858000"/>
              <a:gd name="connsiteX890" fmla="*/ 6472036 w 7467600"/>
              <a:gd name="connsiteY890" fmla="*/ 1959003 h 6858000"/>
              <a:gd name="connsiteX891" fmla="*/ 5792897 w 7467600"/>
              <a:gd name="connsiteY891" fmla="*/ 1647747 h 6858000"/>
              <a:gd name="connsiteX892" fmla="*/ 5842751 w 7467600"/>
              <a:gd name="connsiteY892" fmla="*/ 1816112 h 6858000"/>
              <a:gd name="connsiteX893" fmla="*/ 5847424 w 7467600"/>
              <a:gd name="connsiteY893" fmla="*/ 1815776 h 6858000"/>
              <a:gd name="connsiteX894" fmla="*/ 6399821 w 7467600"/>
              <a:gd name="connsiteY894" fmla="*/ 2344799 h 6858000"/>
              <a:gd name="connsiteX895" fmla="*/ 6323232 w 7467600"/>
              <a:gd name="connsiteY895" fmla="*/ 2389634 h 6858000"/>
              <a:gd name="connsiteX896" fmla="*/ 5942958 w 7467600"/>
              <a:gd name="connsiteY896" fmla="*/ 2077708 h 6858000"/>
              <a:gd name="connsiteX897" fmla="*/ 5921559 w 7467600"/>
              <a:gd name="connsiteY897" fmla="*/ 2378596 h 6858000"/>
              <a:gd name="connsiteX898" fmla="*/ 5817651 w 7467600"/>
              <a:gd name="connsiteY898" fmla="*/ 3023919 h 6858000"/>
              <a:gd name="connsiteX899" fmla="*/ 5729634 w 7467600"/>
              <a:gd name="connsiteY899" fmla="*/ 3051849 h 6858000"/>
              <a:gd name="connsiteX900" fmla="*/ 5611018 w 7467600"/>
              <a:gd name="connsiteY900" fmla="*/ 2316769 h 6858000"/>
              <a:gd name="connsiteX901" fmla="*/ 5687608 w 7467600"/>
              <a:gd name="connsiteY901" fmla="*/ 2039972 h 6858000"/>
              <a:gd name="connsiteX902" fmla="*/ 5657554 w 7467600"/>
              <a:gd name="connsiteY902" fmla="*/ 1576445 h 6858000"/>
              <a:gd name="connsiteX903" fmla="*/ 5150475 w 7467600"/>
              <a:gd name="connsiteY903" fmla="*/ 1274012 h 6858000"/>
              <a:gd name="connsiteX904" fmla="*/ 5349142 w 7467600"/>
              <a:gd name="connsiteY904" fmla="*/ 2204405 h 6858000"/>
              <a:gd name="connsiteX905" fmla="*/ 5262214 w 7467600"/>
              <a:gd name="connsiteY905" fmla="*/ 2233836 h 6858000"/>
              <a:gd name="connsiteX906" fmla="*/ 4981539 w 7467600"/>
              <a:gd name="connsiteY906" fmla="*/ 1542201 h 6858000"/>
              <a:gd name="connsiteX907" fmla="*/ 4958461 w 7467600"/>
              <a:gd name="connsiteY907" fmla="*/ 1136957 h 6858000"/>
              <a:gd name="connsiteX908" fmla="*/ 4655015 w 7467600"/>
              <a:gd name="connsiteY908" fmla="*/ 891426 h 6858000"/>
              <a:gd name="connsiteX909" fmla="*/ 4348002 w 7467600"/>
              <a:gd name="connsiteY909" fmla="*/ 2205895 h 6858000"/>
              <a:gd name="connsiteX910" fmla="*/ 4262250 w 7467600"/>
              <a:gd name="connsiteY910" fmla="*/ 2219972 h 6858000"/>
              <a:gd name="connsiteX911" fmla="*/ 4550611 w 7467600"/>
              <a:gd name="connsiteY911" fmla="*/ 817540 h 6858000"/>
              <a:gd name="connsiteX912" fmla="*/ 4564418 w 7467600"/>
              <a:gd name="connsiteY912" fmla="*/ 808293 h 6858000"/>
              <a:gd name="connsiteX913" fmla="*/ 4266388 w 7467600"/>
              <a:gd name="connsiteY913" fmla="*/ 500083 h 6858000"/>
              <a:gd name="connsiteX914" fmla="*/ 4032842 w 7467600"/>
              <a:gd name="connsiteY914" fmla="*/ 211809 h 6858000"/>
              <a:gd name="connsiteX915" fmla="*/ 3882765 w 7467600"/>
              <a:gd name="connsiteY915" fmla="*/ 0 h 6858000"/>
              <a:gd name="connsiteX916" fmla="*/ 3721337 w 7467600"/>
              <a:gd name="connsiteY916" fmla="*/ 0 h 6858000"/>
              <a:gd name="connsiteX917" fmla="*/ 3797544 w 7467600"/>
              <a:gd name="connsiteY917" fmla="*/ 0 h 6858000"/>
              <a:gd name="connsiteX918" fmla="*/ 3775734 w 7467600"/>
              <a:gd name="connsiteY918" fmla="*/ 95131 h 6858000"/>
              <a:gd name="connsiteX919" fmla="*/ 3724807 w 7467600"/>
              <a:gd name="connsiteY919" fmla="*/ 272257 h 6858000"/>
              <a:gd name="connsiteX920" fmla="*/ 3726844 w 7467600"/>
              <a:gd name="connsiteY920" fmla="*/ 282988 h 6858000"/>
              <a:gd name="connsiteX921" fmla="*/ 3742664 w 7467600"/>
              <a:gd name="connsiteY921" fmla="*/ 279918 h 6858000"/>
              <a:gd name="connsiteX922" fmla="*/ 4103910 w 7467600"/>
              <a:gd name="connsiteY922" fmla="*/ 1161917 h 6858000"/>
              <a:gd name="connsiteX923" fmla="*/ 4020269 w 7467600"/>
              <a:gd name="connsiteY923" fmla="*/ 1200406 h 6858000"/>
              <a:gd name="connsiteX924" fmla="*/ 3674882 w 7467600"/>
              <a:gd name="connsiteY924" fmla="*/ 488524 h 6858000"/>
              <a:gd name="connsiteX925" fmla="*/ 3132682 w 7467600"/>
              <a:gd name="connsiteY925" fmla="*/ 1072284 h 6858000"/>
              <a:gd name="connsiteX926" fmla="*/ 2716346 w 7467600"/>
              <a:gd name="connsiteY926" fmla="*/ 1276376 h 6858000"/>
              <a:gd name="connsiteX927" fmla="*/ 2716772 w 7467600"/>
              <a:gd name="connsiteY927" fmla="*/ 1255462 h 6858000"/>
              <a:gd name="connsiteX928" fmla="*/ 3471096 w 7467600"/>
              <a:gd name="connsiteY928" fmla="*/ 437072 h 6858000"/>
              <a:gd name="connsiteX929" fmla="*/ 3639057 w 7467600"/>
              <a:gd name="connsiteY929" fmla="*/ 286334 h 6858000"/>
              <a:gd name="connsiteX930" fmla="*/ 3640309 w 7467600"/>
              <a:gd name="connsiteY930" fmla="*/ 284664 h 6858000"/>
              <a:gd name="connsiteX931" fmla="*/ 3646022 w 7467600"/>
              <a:gd name="connsiteY931" fmla="*/ 276711 h 6858000"/>
              <a:gd name="connsiteX932" fmla="*/ 3707943 w 7467600"/>
              <a:gd name="connsiteY932" fmla="*/ 65958 h 6858000"/>
              <a:gd name="connsiteX933" fmla="*/ 3721337 w 7467600"/>
              <a:gd name="connsiteY933" fmla="*/ 0 h 6858000"/>
              <a:gd name="connsiteX934" fmla="*/ 2867960 w 7467600"/>
              <a:gd name="connsiteY934" fmla="*/ 0 h 6858000"/>
              <a:gd name="connsiteX935" fmla="*/ 2926351 w 7467600"/>
              <a:gd name="connsiteY935" fmla="*/ 0 h 6858000"/>
              <a:gd name="connsiteX936" fmla="*/ 2902823 w 7467600"/>
              <a:gd name="connsiteY936" fmla="*/ 262929 h 6858000"/>
              <a:gd name="connsiteX937" fmla="*/ 2940663 w 7467600"/>
              <a:gd name="connsiteY937" fmla="*/ 140884 h 6858000"/>
              <a:gd name="connsiteX938" fmla="*/ 2947039 w 7467600"/>
              <a:gd name="connsiteY938" fmla="*/ 122524 h 6858000"/>
              <a:gd name="connsiteX939" fmla="*/ 2984316 w 7467600"/>
              <a:gd name="connsiteY939" fmla="*/ 0 h 6858000"/>
              <a:gd name="connsiteX940" fmla="*/ 3016114 w 7467600"/>
              <a:gd name="connsiteY940" fmla="*/ 0 h 6858000"/>
              <a:gd name="connsiteX941" fmla="*/ 2979949 w 7467600"/>
              <a:gd name="connsiteY941" fmla="*/ 119274 h 6858000"/>
              <a:gd name="connsiteX942" fmla="*/ 3023879 w 7467600"/>
              <a:gd name="connsiteY942" fmla="*/ 0 h 6858000"/>
              <a:gd name="connsiteX943" fmla="*/ 3105400 w 7467600"/>
              <a:gd name="connsiteY943" fmla="*/ 0 h 6858000"/>
              <a:gd name="connsiteX944" fmla="*/ 3094669 w 7467600"/>
              <a:gd name="connsiteY944" fmla="*/ 30308 h 6858000"/>
              <a:gd name="connsiteX945" fmla="*/ 2901945 w 7467600"/>
              <a:gd name="connsiteY945" fmla="*/ 466538 h 6858000"/>
              <a:gd name="connsiteX946" fmla="*/ 2815209 w 7467600"/>
              <a:gd name="connsiteY946" fmla="*/ 497361 h 6858000"/>
              <a:gd name="connsiteX947" fmla="*/ 2844845 w 7467600"/>
              <a:gd name="connsiteY947" fmla="*/ 127638 h 6858000"/>
              <a:gd name="connsiteX948" fmla="*/ 2867960 w 7467600"/>
              <a:gd name="connsiteY948" fmla="*/ 0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1057230 w 7467600"/>
              <a:gd name="connsiteY974" fmla="*/ 0 h 6858000"/>
              <a:gd name="connsiteX975" fmla="*/ 43151 w 7467600"/>
              <a:gd name="connsiteY975" fmla="*/ 0 h 6858000"/>
              <a:gd name="connsiteX976" fmla="*/ 95283 w 7467600"/>
              <a:gd name="connsiteY976" fmla="*/ 0 h 6858000"/>
              <a:gd name="connsiteX977" fmla="*/ 300708 w 7467600"/>
              <a:gd name="connsiteY977" fmla="*/ 154571 h 6858000"/>
              <a:gd name="connsiteX978" fmla="*/ 530414 w 7467600"/>
              <a:gd name="connsiteY978" fmla="*/ 354673 h 6858000"/>
              <a:gd name="connsiteX979" fmla="*/ 333785 w 7467600"/>
              <a:gd name="connsiteY979" fmla="*/ 161564 h 6858000"/>
              <a:gd name="connsiteX980" fmla="*/ 147005 w 7467600"/>
              <a:gd name="connsiteY980" fmla="*/ 0 h 6858000"/>
              <a:gd name="connsiteX981" fmla="*/ 272509 w 7467600"/>
              <a:gd name="connsiteY981" fmla="*/ 0 h 6858000"/>
              <a:gd name="connsiteX982" fmla="*/ 326276 w 7467600"/>
              <a:gd name="connsiteY982" fmla="*/ 45847 h 6858000"/>
              <a:gd name="connsiteX983" fmla="*/ 823759 w 7467600"/>
              <a:gd name="connsiteY983" fmla="*/ 574145 h 6858000"/>
              <a:gd name="connsiteX984" fmla="*/ 811254 w 7467600"/>
              <a:gd name="connsiteY984" fmla="*/ 665546 h 6858000"/>
              <a:gd name="connsiteX985" fmla="*/ 154042 w 7467600"/>
              <a:gd name="connsiteY985" fmla="*/ 261522 h 6858000"/>
              <a:gd name="connsiteX986" fmla="*/ 13550 w 7467600"/>
              <a:gd name="connsiteY986" fmla="*/ 158423 h 6858000"/>
              <a:gd name="connsiteX987" fmla="*/ 0 w 7467600"/>
              <a:gd name="connsiteY987" fmla="*/ 146618 h 6858000"/>
              <a:gd name="connsiteX988" fmla="*/ 0 w 7467600"/>
              <a:gd name="connsiteY988" fmla="*/ 59161 h 6858000"/>
              <a:gd name="connsiteX989" fmla="*/ 45427 w 7467600"/>
              <a:gd name="connsiteY989" fmla="*/ 101078 h 6858000"/>
              <a:gd name="connsiteX990" fmla="*/ 630103 w 7467600"/>
              <a:gd name="connsiteY990" fmla="*/ 485885 h 6858000"/>
              <a:gd name="connsiteX991" fmla="*/ 532040 w 7467600"/>
              <a:gd name="connsiteY991" fmla="*/ 399359 h 6858000"/>
              <a:gd name="connsiteX992" fmla="*/ 517618 w 7467600"/>
              <a:gd name="connsiteY992" fmla="*/ 385726 h 6858000"/>
              <a:gd name="connsiteX993" fmla="*/ 285074 w 7467600"/>
              <a:gd name="connsiteY993" fmla="*/ 182755 h 6858000"/>
              <a:gd name="connsiteX994" fmla="*/ 43151 w 7467600"/>
              <a:gd name="connsiteY99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77736 h 6858000"/>
              <a:gd name="connsiteX138" fmla="*/ 1903353 w 7467600"/>
              <a:gd name="connsiteY138" fmla="*/ 5044827 h 6858000"/>
              <a:gd name="connsiteX139" fmla="*/ 1936931 w 7467600"/>
              <a:gd name="connsiteY139" fmla="*/ 5093954 h 6858000"/>
              <a:gd name="connsiteX140" fmla="*/ 2195868 w 7467600"/>
              <a:gd name="connsiteY140" fmla="*/ 5396574 h 6858000"/>
              <a:gd name="connsiteX141" fmla="*/ 2088852 w 7467600"/>
              <a:gd name="connsiteY141" fmla="*/ 5166123 h 6858000"/>
              <a:gd name="connsiteX142" fmla="*/ 1958241 w 7467600"/>
              <a:gd name="connsiteY142" fmla="*/ 5067955 h 6858000"/>
              <a:gd name="connsiteX143" fmla="*/ 1903353 w 7467600"/>
              <a:gd name="connsiteY143" fmla="*/ 5044827 h 6858000"/>
              <a:gd name="connsiteX144" fmla="*/ 1979378 w 7467600"/>
              <a:gd name="connsiteY144" fmla="*/ 4769504 h 6858000"/>
              <a:gd name="connsiteX145" fmla="*/ 2882120 w 7467600"/>
              <a:gd name="connsiteY145" fmla="*/ 5064547 h 6858000"/>
              <a:gd name="connsiteX146" fmla="*/ 2793103 w 7467600"/>
              <a:gd name="connsiteY146" fmla="*/ 5039699 h 6858000"/>
              <a:gd name="connsiteX147" fmla="*/ 2770041 w 7467600"/>
              <a:gd name="connsiteY147" fmla="*/ 5033634 h 6858000"/>
              <a:gd name="connsiteX148" fmla="*/ 1979378 w 7467600"/>
              <a:gd name="connsiteY148" fmla="*/ 4769504 h 6858000"/>
              <a:gd name="connsiteX149" fmla="*/ 1927410 w 7467600"/>
              <a:gd name="connsiteY149" fmla="*/ 4716164 h 6858000"/>
              <a:gd name="connsiteX150" fmla="*/ 1959587 w 7467600"/>
              <a:gd name="connsiteY150" fmla="*/ 4728849 h 6858000"/>
              <a:gd name="connsiteX151" fmla="*/ 2777707 w 7467600"/>
              <a:gd name="connsiteY151" fmla="*/ 5003991 h 6858000"/>
              <a:gd name="connsiteX152" fmla="*/ 2800768 w 7467600"/>
              <a:gd name="connsiteY152" fmla="*/ 5010056 h 6858000"/>
              <a:gd name="connsiteX153" fmla="*/ 2879408 w 7467600"/>
              <a:gd name="connsiteY153" fmla="*/ 5031590 h 6858000"/>
              <a:gd name="connsiteX154" fmla="*/ 2862295 w 7467600"/>
              <a:gd name="connsiteY154" fmla="*/ 5022958 h 6858000"/>
              <a:gd name="connsiteX155" fmla="*/ 2813343 w 7467600"/>
              <a:gd name="connsiteY155" fmla="*/ 4998369 h 6858000"/>
              <a:gd name="connsiteX156" fmla="*/ 2646245 w 7467600"/>
              <a:gd name="connsiteY156" fmla="*/ 4930999 h 6858000"/>
              <a:gd name="connsiteX157" fmla="*/ 1999243 w 7467600"/>
              <a:gd name="connsiteY157" fmla="*/ 4730524 h 6858000"/>
              <a:gd name="connsiteX158" fmla="*/ 1979527 w 7467600"/>
              <a:gd name="connsiteY158" fmla="*/ 4726651 h 6858000"/>
              <a:gd name="connsiteX159" fmla="*/ 1927410 w 7467600"/>
              <a:gd name="connsiteY159" fmla="*/ 4716164 h 6858000"/>
              <a:gd name="connsiteX160" fmla="*/ 1997014 w 7467600"/>
              <a:gd name="connsiteY160" fmla="*/ 4698007 h 6858000"/>
              <a:gd name="connsiteX161" fmla="*/ 2005458 w 7467600"/>
              <a:gd name="connsiteY161" fmla="*/ 4699540 h 6858000"/>
              <a:gd name="connsiteX162" fmla="*/ 2657186 w 7467600"/>
              <a:gd name="connsiteY162" fmla="*/ 4901687 h 6858000"/>
              <a:gd name="connsiteX163" fmla="*/ 2826662 w 7467600"/>
              <a:gd name="connsiteY163" fmla="*/ 4970362 h 6858000"/>
              <a:gd name="connsiteX164" fmla="*/ 2876100 w 7467600"/>
              <a:gd name="connsiteY164" fmla="*/ 4995397 h 6858000"/>
              <a:gd name="connsiteX165" fmla="*/ 3042600 w 7467600"/>
              <a:gd name="connsiteY165" fmla="*/ 5059532 h 6858000"/>
              <a:gd name="connsiteX166" fmla="*/ 1997014 w 7467600"/>
              <a:gd name="connsiteY166" fmla="*/ 4698007 h 6858000"/>
              <a:gd name="connsiteX167" fmla="*/ 2305292 w 7467600"/>
              <a:gd name="connsiteY167" fmla="*/ 4219492 h 6858000"/>
              <a:gd name="connsiteX168" fmla="*/ 3360922 w 7467600"/>
              <a:gd name="connsiteY168" fmla="*/ 4529373 h 6858000"/>
              <a:gd name="connsiteX169" fmla="*/ 3492420 w 7467600"/>
              <a:gd name="connsiteY169" fmla="*/ 4510145 h 6858000"/>
              <a:gd name="connsiteX170" fmla="*/ 3364086 w 7467600"/>
              <a:gd name="connsiteY170" fmla="*/ 4480340 h 6858000"/>
              <a:gd name="connsiteX171" fmla="*/ 3225818 w 7467600"/>
              <a:gd name="connsiteY171" fmla="*/ 4411822 h 6858000"/>
              <a:gd name="connsiteX172" fmla="*/ 3129696 w 7467600"/>
              <a:gd name="connsiteY172" fmla="*/ 4360704 h 6858000"/>
              <a:gd name="connsiteX173" fmla="*/ 2814545 w 7467600"/>
              <a:gd name="connsiteY173" fmla="*/ 4282955 h 6858000"/>
              <a:gd name="connsiteX174" fmla="*/ 2305292 w 7467600"/>
              <a:gd name="connsiteY174" fmla="*/ 4219492 h 6858000"/>
              <a:gd name="connsiteX175" fmla="*/ 2626982 w 7467600"/>
              <a:gd name="connsiteY175" fmla="*/ 4206450 h 6858000"/>
              <a:gd name="connsiteX176" fmla="*/ 2490617 w 7467600"/>
              <a:gd name="connsiteY176" fmla="*/ 4206951 h 6858000"/>
              <a:gd name="connsiteX177" fmla="*/ 2819869 w 7467600"/>
              <a:gd name="connsiteY177" fmla="*/ 4252936 h 6858000"/>
              <a:gd name="connsiteX178" fmla="*/ 3143018 w 7467600"/>
              <a:gd name="connsiteY178" fmla="*/ 4332698 h 6858000"/>
              <a:gd name="connsiteX179" fmla="*/ 3241520 w 7467600"/>
              <a:gd name="connsiteY179" fmla="*/ 4385112 h 6858000"/>
              <a:gd name="connsiteX180" fmla="*/ 3374575 w 7467600"/>
              <a:gd name="connsiteY180" fmla="*/ 4451517 h 6858000"/>
              <a:gd name="connsiteX181" fmla="*/ 3505221 w 7467600"/>
              <a:gd name="connsiteY181" fmla="*/ 4480757 h 6858000"/>
              <a:gd name="connsiteX182" fmla="*/ 2626982 w 7467600"/>
              <a:gd name="connsiteY182" fmla="*/ 4206450 h 6858000"/>
              <a:gd name="connsiteX183" fmla="*/ 1310106 w 7467600"/>
              <a:gd name="connsiteY183" fmla="*/ 3943217 h 6858000"/>
              <a:gd name="connsiteX184" fmla="*/ 854994 w 7467600"/>
              <a:gd name="connsiteY184" fmla="*/ 4399136 h 6858000"/>
              <a:gd name="connsiteX185" fmla="*/ 742462 w 7467600"/>
              <a:gd name="connsiteY185" fmla="*/ 4594648 h 6858000"/>
              <a:gd name="connsiteX186" fmla="*/ 820602 w 7467600"/>
              <a:gd name="connsiteY186" fmla="*/ 4485915 h 6858000"/>
              <a:gd name="connsiteX187" fmla="*/ 878295 w 7467600"/>
              <a:gd name="connsiteY187" fmla="*/ 4403594 h 6858000"/>
              <a:gd name="connsiteX188" fmla="*/ 1240607 w 7467600"/>
              <a:gd name="connsiteY188" fmla="*/ 4010401 h 6858000"/>
              <a:gd name="connsiteX189" fmla="*/ 1310106 w 7467600"/>
              <a:gd name="connsiteY189" fmla="*/ 3943217 h 6858000"/>
              <a:gd name="connsiteX190" fmla="*/ 1423113 w 7467600"/>
              <a:gd name="connsiteY190" fmla="*/ 3874565 h 6858000"/>
              <a:gd name="connsiteX191" fmla="*/ 1260565 w 7467600"/>
              <a:gd name="connsiteY191" fmla="*/ 4031982 h 6858000"/>
              <a:gd name="connsiteX192" fmla="*/ 901900 w 7467600"/>
              <a:gd name="connsiteY192" fmla="*/ 4421236 h 6858000"/>
              <a:gd name="connsiteX193" fmla="*/ 845044 w 7467600"/>
              <a:gd name="connsiteY193" fmla="*/ 4502436 h 6858000"/>
              <a:gd name="connsiteX194" fmla="*/ 685926 w 7467600"/>
              <a:gd name="connsiteY194" fmla="*/ 4703069 h 6858000"/>
              <a:gd name="connsiteX195" fmla="*/ 684248 w 7467600"/>
              <a:gd name="connsiteY195" fmla="*/ 4706721 h 6858000"/>
              <a:gd name="connsiteX196" fmla="*/ 1423113 w 7467600"/>
              <a:gd name="connsiteY196" fmla="*/ 3874565 h 6858000"/>
              <a:gd name="connsiteX197" fmla="*/ 3316479 w 7467600"/>
              <a:gd name="connsiteY197" fmla="*/ 3872136 h 6858000"/>
              <a:gd name="connsiteX198" fmla="*/ 3546806 w 7467600"/>
              <a:gd name="connsiteY198" fmla="*/ 4356139 h 6858000"/>
              <a:gd name="connsiteX199" fmla="*/ 3364433 w 7467600"/>
              <a:gd name="connsiteY199" fmla="*/ 3953121 h 6858000"/>
              <a:gd name="connsiteX200" fmla="*/ 3316479 w 7467600"/>
              <a:gd name="connsiteY200" fmla="*/ 3872136 h 6858000"/>
              <a:gd name="connsiteX201" fmla="*/ 3291335 w 7467600"/>
              <a:gd name="connsiteY201" fmla="*/ 3767420 h 6858000"/>
              <a:gd name="connsiteX202" fmla="*/ 3390805 w 7467600"/>
              <a:gd name="connsiteY202" fmla="*/ 3937163 h 6858000"/>
              <a:gd name="connsiteX203" fmla="*/ 3579062 w 7467600"/>
              <a:gd name="connsiteY203" fmla="*/ 4359040 h 6858000"/>
              <a:gd name="connsiteX204" fmla="*/ 3467355 w 7467600"/>
              <a:gd name="connsiteY204" fmla="*/ 3988130 h 6858000"/>
              <a:gd name="connsiteX205" fmla="*/ 3310753 w 7467600"/>
              <a:gd name="connsiteY205" fmla="*/ 3787140 h 6858000"/>
              <a:gd name="connsiteX206" fmla="*/ 3291335 w 7467600"/>
              <a:gd name="connsiteY206" fmla="*/ 3767420 h 6858000"/>
              <a:gd name="connsiteX207" fmla="*/ 1635889 w 7467600"/>
              <a:gd name="connsiteY207" fmla="*/ 3709494 h 6858000"/>
              <a:gd name="connsiteX208" fmla="*/ 1634800 w 7467600"/>
              <a:gd name="connsiteY208" fmla="*/ 3731111 h 6858000"/>
              <a:gd name="connsiteX209" fmla="*/ 1635889 w 7467600"/>
              <a:gd name="connsiteY209" fmla="*/ 3709494 h 6858000"/>
              <a:gd name="connsiteX210" fmla="*/ 1510397 w 7467600"/>
              <a:gd name="connsiteY210" fmla="*/ 3684705 h 6858000"/>
              <a:gd name="connsiteX211" fmla="*/ 1146550 w 7467600"/>
              <a:gd name="connsiteY211" fmla="*/ 3802012 h 6858000"/>
              <a:gd name="connsiteX212" fmla="*/ 698834 w 7467600"/>
              <a:gd name="connsiteY212" fmla="*/ 3952272 h 6858000"/>
              <a:gd name="connsiteX213" fmla="*/ 34256 w 7467600"/>
              <a:gd name="connsiteY213" fmla="*/ 4347603 h 6858000"/>
              <a:gd name="connsiteX214" fmla="*/ 527241 w 7467600"/>
              <a:gd name="connsiteY214" fmla="*/ 4065078 h 6858000"/>
              <a:gd name="connsiteX215" fmla="*/ 1510397 w 7467600"/>
              <a:gd name="connsiteY215" fmla="*/ 3684705 h 6858000"/>
              <a:gd name="connsiteX216" fmla="*/ 1313114 w 7467600"/>
              <a:gd name="connsiteY216" fmla="*/ 3655216 h 6858000"/>
              <a:gd name="connsiteX217" fmla="*/ 1109304 w 7467600"/>
              <a:gd name="connsiteY217" fmla="*/ 3669030 h 6858000"/>
              <a:gd name="connsiteX218" fmla="*/ 8129 w 7467600"/>
              <a:gd name="connsiteY218" fmla="*/ 4330519 h 6858000"/>
              <a:gd name="connsiteX219" fmla="*/ 687572 w 7467600"/>
              <a:gd name="connsiteY219" fmla="*/ 3925629 h 6858000"/>
              <a:gd name="connsiteX220" fmla="*/ 1138365 w 7467600"/>
              <a:gd name="connsiteY220" fmla="*/ 3774515 h 6858000"/>
              <a:gd name="connsiteX221" fmla="*/ 1505579 w 7467600"/>
              <a:gd name="connsiteY221" fmla="*/ 3655526 h 6858000"/>
              <a:gd name="connsiteX222" fmla="*/ 1313114 w 7467600"/>
              <a:gd name="connsiteY222" fmla="*/ 3655216 h 6858000"/>
              <a:gd name="connsiteX223" fmla="*/ 3655073 w 7467600"/>
              <a:gd name="connsiteY223" fmla="*/ 3650884 h 6858000"/>
              <a:gd name="connsiteX224" fmla="*/ 3989938 w 7467600"/>
              <a:gd name="connsiteY224" fmla="*/ 3991685 h 6858000"/>
              <a:gd name="connsiteX225" fmla="*/ 4393907 w 7467600"/>
              <a:gd name="connsiteY225" fmla="*/ 4261258 h 6858000"/>
              <a:gd name="connsiteX226" fmla="*/ 4648051 w 7467600"/>
              <a:gd name="connsiteY226" fmla="*/ 4374051 h 6858000"/>
              <a:gd name="connsiteX227" fmla="*/ 4383389 w 7467600"/>
              <a:gd name="connsiteY227" fmla="*/ 4184369 h 6858000"/>
              <a:gd name="connsiteX228" fmla="*/ 4165508 w 7467600"/>
              <a:gd name="connsiteY228" fmla="*/ 4035196 h 6858000"/>
              <a:gd name="connsiteX229" fmla="*/ 4068162 w 7467600"/>
              <a:gd name="connsiteY229" fmla="*/ 3953394 h 6858000"/>
              <a:gd name="connsiteX230" fmla="*/ 3981416 w 7467600"/>
              <a:gd name="connsiteY230" fmla="*/ 3880482 h 6858000"/>
              <a:gd name="connsiteX231" fmla="*/ 3800147 w 7467600"/>
              <a:gd name="connsiteY231" fmla="*/ 3749872 h 6858000"/>
              <a:gd name="connsiteX232" fmla="*/ 3655073 w 7467600"/>
              <a:gd name="connsiteY232" fmla="*/ 3650884 h 6858000"/>
              <a:gd name="connsiteX233" fmla="*/ 3670252 w 7467600"/>
              <a:gd name="connsiteY233" fmla="*/ 3622798 h 6858000"/>
              <a:gd name="connsiteX234" fmla="*/ 3817258 w 7467600"/>
              <a:gd name="connsiteY234" fmla="*/ 3723577 h 6858000"/>
              <a:gd name="connsiteX235" fmla="*/ 4000461 w 7467600"/>
              <a:gd name="connsiteY235" fmla="*/ 3855966 h 6858000"/>
              <a:gd name="connsiteX236" fmla="*/ 4088180 w 7467600"/>
              <a:gd name="connsiteY236" fmla="*/ 3929774 h 6858000"/>
              <a:gd name="connsiteX237" fmla="*/ 4184555 w 7467600"/>
              <a:gd name="connsiteY237" fmla="*/ 4010683 h 6858000"/>
              <a:gd name="connsiteX238" fmla="*/ 4399563 w 7467600"/>
              <a:gd name="connsiteY238" fmla="*/ 4158106 h 6858000"/>
              <a:gd name="connsiteX239" fmla="*/ 4684469 w 7467600"/>
              <a:gd name="connsiteY239" fmla="*/ 4364680 h 6858000"/>
              <a:gd name="connsiteX240" fmla="*/ 4690271 w 7467600"/>
              <a:gd name="connsiteY240" fmla="*/ 4370034 h 6858000"/>
              <a:gd name="connsiteX241" fmla="*/ 4136093 w 7467600"/>
              <a:gd name="connsiteY241" fmla="*/ 3858466 h 6858000"/>
              <a:gd name="connsiteX242" fmla="*/ 3670252 w 7467600"/>
              <a:gd name="connsiteY242" fmla="*/ 3622798 h 6858000"/>
              <a:gd name="connsiteX243" fmla="*/ 4440129 w 7467600"/>
              <a:gd name="connsiteY243" fmla="*/ 3448571 h 6858000"/>
              <a:gd name="connsiteX244" fmla="*/ 4856525 w 7467600"/>
              <a:gd name="connsiteY244" fmla="*/ 3915351 h 6858000"/>
              <a:gd name="connsiteX245" fmla="*/ 5059055 w 7467600"/>
              <a:gd name="connsiteY245" fmla="*/ 4108918 h 6858000"/>
              <a:gd name="connsiteX246" fmla="*/ 5290070 w 7467600"/>
              <a:gd name="connsiteY246" fmla="*/ 4263619 h 6858000"/>
              <a:gd name="connsiteX247" fmla="*/ 4834991 w 7467600"/>
              <a:gd name="connsiteY247" fmla="*/ 3830985 h 6858000"/>
              <a:gd name="connsiteX248" fmla="*/ 4440129 w 7467600"/>
              <a:gd name="connsiteY248" fmla="*/ 3448571 h 6858000"/>
              <a:gd name="connsiteX249" fmla="*/ 4441737 w 7467600"/>
              <a:gd name="connsiteY249" fmla="*/ 3399734 h 6858000"/>
              <a:gd name="connsiteX250" fmla="*/ 4431236 w 7467600"/>
              <a:gd name="connsiteY250" fmla="*/ 3400954 h 6858000"/>
              <a:gd name="connsiteX251" fmla="*/ 4557150 w 7467600"/>
              <a:gd name="connsiteY251" fmla="*/ 3510023 h 6858000"/>
              <a:gd name="connsiteX252" fmla="*/ 4856936 w 7467600"/>
              <a:gd name="connsiteY252" fmla="*/ 3809146 h 6858000"/>
              <a:gd name="connsiteX253" fmla="*/ 5111996 w 7467600"/>
              <a:gd name="connsiteY253" fmla="*/ 4065759 h 6858000"/>
              <a:gd name="connsiteX254" fmla="*/ 5388878 w 7467600"/>
              <a:gd name="connsiteY254" fmla="*/ 4300185 h 6858000"/>
              <a:gd name="connsiteX255" fmla="*/ 5425556 w 7467600"/>
              <a:gd name="connsiteY255" fmla="*/ 4308967 h 6858000"/>
              <a:gd name="connsiteX256" fmla="*/ 4943646 w 7467600"/>
              <a:gd name="connsiteY256" fmla="*/ 3822916 h 6858000"/>
              <a:gd name="connsiteX257" fmla="*/ 4594837 w 7467600"/>
              <a:gd name="connsiteY257" fmla="*/ 3532274 h 6858000"/>
              <a:gd name="connsiteX258" fmla="*/ 4441737 w 7467600"/>
              <a:gd name="connsiteY258" fmla="*/ 3399734 h 6858000"/>
              <a:gd name="connsiteX259" fmla="*/ 5425834 w 7467600"/>
              <a:gd name="connsiteY259" fmla="*/ 3162785 h 6858000"/>
              <a:gd name="connsiteX260" fmla="*/ 5401644 w 7467600"/>
              <a:gd name="connsiteY260" fmla="*/ 3617847 h 6858000"/>
              <a:gd name="connsiteX261" fmla="*/ 5467256 w 7467600"/>
              <a:gd name="connsiteY261" fmla="*/ 4175494 h 6858000"/>
              <a:gd name="connsiteX262" fmla="*/ 5448069 w 7467600"/>
              <a:gd name="connsiteY262" fmla="*/ 3567554 h 6858000"/>
              <a:gd name="connsiteX263" fmla="*/ 5425834 w 7467600"/>
              <a:gd name="connsiteY263" fmla="*/ 3162785 h 6858000"/>
              <a:gd name="connsiteX264" fmla="*/ 1318687 w 7467600"/>
              <a:gd name="connsiteY264" fmla="*/ 3113840 h 6858000"/>
              <a:gd name="connsiteX265" fmla="*/ 1066793 w 7467600"/>
              <a:gd name="connsiteY265" fmla="*/ 3212171 h 6858000"/>
              <a:gd name="connsiteX266" fmla="*/ 993319 w 7467600"/>
              <a:gd name="connsiteY266" fmla="*/ 3247648 h 6858000"/>
              <a:gd name="connsiteX267" fmla="*/ 853081 w 7467600"/>
              <a:gd name="connsiteY267" fmla="*/ 3312410 h 6858000"/>
              <a:gd name="connsiteX268" fmla="*/ 805957 w 7467600"/>
              <a:gd name="connsiteY268" fmla="*/ 3330443 h 6858000"/>
              <a:gd name="connsiteX269" fmla="*/ 1318687 w 7467600"/>
              <a:gd name="connsiteY269" fmla="*/ 3113840 h 6858000"/>
              <a:gd name="connsiteX270" fmla="*/ 5453702 w 7467600"/>
              <a:gd name="connsiteY270" fmla="*/ 3090882 h 6858000"/>
              <a:gd name="connsiteX271" fmla="*/ 5480135 w 7467600"/>
              <a:gd name="connsiteY271" fmla="*/ 3565802 h 6858000"/>
              <a:gd name="connsiteX272" fmla="*/ 5499023 w 7467600"/>
              <a:gd name="connsiteY272" fmla="*/ 4166310 h 6858000"/>
              <a:gd name="connsiteX273" fmla="*/ 5547022 w 7467600"/>
              <a:gd name="connsiteY273" fmla="*/ 3607838 h 6858000"/>
              <a:gd name="connsiteX274" fmla="*/ 5515964 w 7467600"/>
              <a:gd name="connsiteY274" fmla="*/ 3378541 h 6858000"/>
              <a:gd name="connsiteX275" fmla="*/ 5453702 w 7467600"/>
              <a:gd name="connsiteY275" fmla="*/ 3090882 h 6858000"/>
              <a:gd name="connsiteX276" fmla="*/ 1238695 w 7467600"/>
              <a:gd name="connsiteY276" fmla="*/ 3076820 h 6858000"/>
              <a:gd name="connsiteX277" fmla="*/ 716371 w 7467600"/>
              <a:gd name="connsiteY277" fmla="*/ 3293249 h 6858000"/>
              <a:gd name="connsiteX278" fmla="*/ 579522 w 7467600"/>
              <a:gd name="connsiteY278" fmla="*/ 3371759 h 6858000"/>
              <a:gd name="connsiteX279" fmla="*/ 600288 w 7467600"/>
              <a:gd name="connsiteY279" fmla="*/ 3365555 h 6858000"/>
              <a:gd name="connsiteX280" fmla="*/ 840692 w 7467600"/>
              <a:gd name="connsiteY280" fmla="*/ 3284921 h 6858000"/>
              <a:gd name="connsiteX281" fmla="*/ 979248 w 7467600"/>
              <a:gd name="connsiteY281" fmla="*/ 3221003 h 6858000"/>
              <a:gd name="connsiteX282" fmla="*/ 1053282 w 7467600"/>
              <a:gd name="connsiteY282" fmla="*/ 3185247 h 6858000"/>
              <a:gd name="connsiteX283" fmla="*/ 1320603 w 7467600"/>
              <a:gd name="connsiteY283" fmla="*/ 3081281 h 6858000"/>
              <a:gd name="connsiteX284" fmla="*/ 1238695 w 7467600"/>
              <a:gd name="connsiteY284" fmla="*/ 3076820 h 6858000"/>
              <a:gd name="connsiteX285" fmla="*/ 5425627 w 7467600"/>
              <a:gd name="connsiteY285" fmla="*/ 2954192 h 6858000"/>
              <a:gd name="connsiteX286" fmla="*/ 5470770 w 7467600"/>
              <a:gd name="connsiteY286" fmla="*/ 3005435 h 6858000"/>
              <a:gd name="connsiteX287" fmla="*/ 5519779 w 7467600"/>
              <a:gd name="connsiteY287" fmla="*/ 4359223 h 6858000"/>
              <a:gd name="connsiteX288" fmla="*/ 5520293 w 7467600"/>
              <a:gd name="connsiteY288" fmla="*/ 4360602 h 6858000"/>
              <a:gd name="connsiteX289" fmla="*/ 5767221 w 7467600"/>
              <a:gd name="connsiteY289" fmla="*/ 4665564 h 6858000"/>
              <a:gd name="connsiteX290" fmla="*/ 6937169 w 7467600"/>
              <a:gd name="connsiteY290" fmla="*/ 4815941 h 6858000"/>
              <a:gd name="connsiteX291" fmla="*/ 6953922 w 7467600"/>
              <a:gd name="connsiteY291" fmla="*/ 4890068 h 6858000"/>
              <a:gd name="connsiteX292" fmla="*/ 6071359 w 7467600"/>
              <a:gd name="connsiteY292" fmla="*/ 4770770 h 6858000"/>
              <a:gd name="connsiteX293" fmla="*/ 6038839 w 7467600"/>
              <a:gd name="connsiteY293" fmla="*/ 4764474 h 6858000"/>
              <a:gd name="connsiteX294" fmla="*/ 6038706 w 7467600"/>
              <a:gd name="connsiteY294" fmla="*/ 4763847 h 6858000"/>
              <a:gd name="connsiteX295" fmla="*/ 6037784 w 7467600"/>
              <a:gd name="connsiteY295" fmla="*/ 4764270 h 6858000"/>
              <a:gd name="connsiteX296" fmla="*/ 6038839 w 7467600"/>
              <a:gd name="connsiteY296" fmla="*/ 4764474 h 6858000"/>
              <a:gd name="connsiteX297" fmla="*/ 6040338 w 7467600"/>
              <a:gd name="connsiteY297" fmla="*/ 4771418 h 6858000"/>
              <a:gd name="connsiteX298" fmla="*/ 6024488 w 7467600"/>
              <a:gd name="connsiteY298" fmla="*/ 4809903 h 6858000"/>
              <a:gd name="connsiteX299" fmla="*/ 5599771 w 7467600"/>
              <a:gd name="connsiteY299" fmla="*/ 5509652 h 6858000"/>
              <a:gd name="connsiteX300" fmla="*/ 5548843 w 7467600"/>
              <a:gd name="connsiteY300" fmla="*/ 5563845 h 6858000"/>
              <a:gd name="connsiteX301" fmla="*/ 5940952 w 7467600"/>
              <a:gd name="connsiteY301" fmla="*/ 6250028 h 6858000"/>
              <a:gd name="connsiteX302" fmla="*/ 6043441 w 7467600"/>
              <a:gd name="connsiteY302" fmla="*/ 6665847 h 6858000"/>
              <a:gd name="connsiteX303" fmla="*/ 6093432 w 7467600"/>
              <a:gd name="connsiteY303" fmla="*/ 6858000 h 6858000"/>
              <a:gd name="connsiteX304" fmla="*/ 6034344 w 7467600"/>
              <a:gd name="connsiteY304" fmla="*/ 6858000 h 6858000"/>
              <a:gd name="connsiteX305" fmla="*/ 6026679 w 7467600"/>
              <a:gd name="connsiteY305" fmla="*/ 6836959 h 6858000"/>
              <a:gd name="connsiteX306" fmla="*/ 5800441 w 7467600"/>
              <a:gd name="connsiteY306" fmla="*/ 6335286 h 6858000"/>
              <a:gd name="connsiteX307" fmla="*/ 5526562 w 7467600"/>
              <a:gd name="connsiteY307" fmla="*/ 5705388 h 6858000"/>
              <a:gd name="connsiteX308" fmla="*/ 5519640 w 7467600"/>
              <a:gd name="connsiteY308" fmla="*/ 5683774 h 6858000"/>
              <a:gd name="connsiteX309" fmla="*/ 5844559 w 7467600"/>
              <a:gd name="connsiteY309" fmla="*/ 6553349 h 6858000"/>
              <a:gd name="connsiteX310" fmla="*/ 5975994 w 7467600"/>
              <a:gd name="connsiteY310" fmla="*/ 6858000 h 6858000"/>
              <a:gd name="connsiteX311" fmla="*/ 5898547 w 7467600"/>
              <a:gd name="connsiteY311" fmla="*/ 6858000 h 6858000"/>
              <a:gd name="connsiteX312" fmla="*/ 5682041 w 7467600"/>
              <a:gd name="connsiteY312" fmla="*/ 6355860 h 6858000"/>
              <a:gd name="connsiteX313" fmla="*/ 5461758 w 7467600"/>
              <a:gd name="connsiteY313" fmla="*/ 5820220 h 6858000"/>
              <a:gd name="connsiteX314" fmla="*/ 5237282 w 7467600"/>
              <a:gd name="connsiteY314" fmla="*/ 6579086 h 6858000"/>
              <a:gd name="connsiteX315" fmla="*/ 5115009 w 7467600"/>
              <a:gd name="connsiteY315" fmla="*/ 6858000 h 6858000"/>
              <a:gd name="connsiteX316" fmla="*/ 5028074 w 7467600"/>
              <a:gd name="connsiteY316" fmla="*/ 6858000 h 6858000"/>
              <a:gd name="connsiteX317" fmla="*/ 5079508 w 7467600"/>
              <a:gd name="connsiteY317" fmla="*/ 6749074 h 6858000"/>
              <a:gd name="connsiteX318" fmla="*/ 5371846 w 7467600"/>
              <a:gd name="connsiteY318" fmla="*/ 5924413 h 6858000"/>
              <a:gd name="connsiteX319" fmla="*/ 5270512 w 7467600"/>
              <a:gd name="connsiteY319" fmla="*/ 6138975 h 6858000"/>
              <a:gd name="connsiteX320" fmla="*/ 5062409 w 7467600"/>
              <a:gd name="connsiteY320" fmla="*/ 6653544 h 6858000"/>
              <a:gd name="connsiteX321" fmla="*/ 5036628 w 7467600"/>
              <a:gd name="connsiteY321" fmla="*/ 6754247 h 6858000"/>
              <a:gd name="connsiteX322" fmla="*/ 5009112 w 7467600"/>
              <a:gd name="connsiteY322" fmla="*/ 6858000 h 6858000"/>
              <a:gd name="connsiteX323" fmla="*/ 4976679 w 7467600"/>
              <a:gd name="connsiteY323" fmla="*/ 6858000 h 6858000"/>
              <a:gd name="connsiteX324" fmla="*/ 5006537 w 7467600"/>
              <a:gd name="connsiteY324" fmla="*/ 6747068 h 6858000"/>
              <a:gd name="connsiteX325" fmla="*/ 5032723 w 7467600"/>
              <a:gd name="connsiteY325" fmla="*/ 6644957 h 6858000"/>
              <a:gd name="connsiteX326" fmla="*/ 5242949 w 7467600"/>
              <a:gd name="connsiteY326" fmla="*/ 6125175 h 6858000"/>
              <a:gd name="connsiteX327" fmla="*/ 5286321 w 7467600"/>
              <a:gd name="connsiteY327" fmla="*/ 6033555 h 6858000"/>
              <a:gd name="connsiteX328" fmla="*/ 5008210 w 7467600"/>
              <a:gd name="connsiteY328" fmla="*/ 6649194 h 6858000"/>
              <a:gd name="connsiteX329" fmla="*/ 4986321 w 7467600"/>
              <a:gd name="connsiteY329" fmla="*/ 6765687 h 6858000"/>
              <a:gd name="connsiteX330" fmla="*/ 4973474 w 7467600"/>
              <a:gd name="connsiteY330" fmla="*/ 6858000 h 6858000"/>
              <a:gd name="connsiteX331" fmla="*/ 4907178 w 7467600"/>
              <a:gd name="connsiteY331" fmla="*/ 6858000 h 6858000"/>
              <a:gd name="connsiteX332" fmla="*/ 4910810 w 7467600"/>
              <a:gd name="connsiteY332" fmla="*/ 6829660 h 6858000"/>
              <a:gd name="connsiteX333" fmla="*/ 4987461 w 7467600"/>
              <a:gd name="connsiteY333" fmla="*/ 6432994 h 6858000"/>
              <a:gd name="connsiteX334" fmla="*/ 5179262 w 7467600"/>
              <a:gd name="connsiteY334" fmla="*/ 6035044 h 6858000"/>
              <a:gd name="connsiteX335" fmla="*/ 4689678 w 7467600"/>
              <a:gd name="connsiteY335" fmla="*/ 6440241 h 6858000"/>
              <a:gd name="connsiteX336" fmla="*/ 4477543 w 7467600"/>
              <a:gd name="connsiteY336" fmla="*/ 6674836 h 6858000"/>
              <a:gd name="connsiteX337" fmla="*/ 4329957 w 7467600"/>
              <a:gd name="connsiteY337" fmla="*/ 6858000 h 6858000"/>
              <a:gd name="connsiteX338" fmla="*/ 4218595 w 7467600"/>
              <a:gd name="connsiteY338" fmla="*/ 6858000 h 6858000"/>
              <a:gd name="connsiteX339" fmla="*/ 4368888 w 7467600"/>
              <a:gd name="connsiteY339" fmla="*/ 6668412 h 6858000"/>
              <a:gd name="connsiteX340" fmla="*/ 4563091 w 7467600"/>
              <a:gd name="connsiteY340" fmla="*/ 6442508 h 6858000"/>
              <a:gd name="connsiteX341" fmla="*/ 5387324 w 7467600"/>
              <a:gd name="connsiteY341" fmla="*/ 5705830 h 6858000"/>
              <a:gd name="connsiteX342" fmla="*/ 5073620 w 7467600"/>
              <a:gd name="connsiteY342" fmla="*/ 5955437 h 6858000"/>
              <a:gd name="connsiteX343" fmla="*/ 4689789 w 7467600"/>
              <a:gd name="connsiteY343" fmla="*/ 6268382 h 6858000"/>
              <a:gd name="connsiteX344" fmla="*/ 4418722 w 7467600"/>
              <a:gd name="connsiteY344" fmla="*/ 6570886 h 6858000"/>
              <a:gd name="connsiteX345" fmla="*/ 4214944 w 7467600"/>
              <a:gd name="connsiteY345" fmla="*/ 6858000 h 6858000"/>
              <a:gd name="connsiteX346" fmla="*/ 4177898 w 7467600"/>
              <a:gd name="connsiteY346" fmla="*/ 6858000 h 6858000"/>
              <a:gd name="connsiteX347" fmla="*/ 4391597 w 7467600"/>
              <a:gd name="connsiteY347" fmla="*/ 6556370 h 6858000"/>
              <a:gd name="connsiteX348" fmla="*/ 4668889 w 7467600"/>
              <a:gd name="connsiteY348" fmla="*/ 6246399 h 6858000"/>
              <a:gd name="connsiteX349" fmla="*/ 5055427 w 7467600"/>
              <a:gd name="connsiteY349" fmla="*/ 5931476 h 6858000"/>
              <a:gd name="connsiteX350" fmla="*/ 5371814 w 7467600"/>
              <a:gd name="connsiteY350" fmla="*/ 5678975 h 6858000"/>
              <a:gd name="connsiteX351" fmla="*/ 4987918 w 7467600"/>
              <a:gd name="connsiteY351" fmla="*/ 5838701 h 6858000"/>
              <a:gd name="connsiteX352" fmla="*/ 4317146 w 7467600"/>
              <a:gd name="connsiteY352" fmla="*/ 6587716 h 6858000"/>
              <a:gd name="connsiteX353" fmla="*/ 4171627 w 7467600"/>
              <a:gd name="connsiteY353" fmla="*/ 6858000 h 6858000"/>
              <a:gd name="connsiteX354" fmla="*/ 4081585 w 7467600"/>
              <a:gd name="connsiteY354" fmla="*/ 6858000 h 6858000"/>
              <a:gd name="connsiteX355" fmla="*/ 4238603 w 7467600"/>
              <a:gd name="connsiteY355" fmla="*/ 6559341 h 6858000"/>
              <a:gd name="connsiteX356" fmla="*/ 4778333 w 7467600"/>
              <a:gd name="connsiteY356" fmla="*/ 5873626 h 6858000"/>
              <a:gd name="connsiteX357" fmla="*/ 5414185 w 7467600"/>
              <a:gd name="connsiteY357" fmla="*/ 5573882 h 6858000"/>
              <a:gd name="connsiteX358" fmla="*/ 5959648 w 7467600"/>
              <a:gd name="connsiteY358" fmla="*/ 4760797 h 6858000"/>
              <a:gd name="connsiteX359" fmla="*/ 5355019 w 7467600"/>
              <a:gd name="connsiteY359" fmla="*/ 4734672 h 6858000"/>
              <a:gd name="connsiteX360" fmla="*/ 5083565 w 7467600"/>
              <a:gd name="connsiteY360" fmla="*/ 5179121 h 6858000"/>
              <a:gd name="connsiteX361" fmla="*/ 4713577 w 7467600"/>
              <a:gd name="connsiteY361" fmla="*/ 5616803 h 6858000"/>
              <a:gd name="connsiteX362" fmla="*/ 3989559 w 7467600"/>
              <a:gd name="connsiteY362" fmla="*/ 6145945 h 6858000"/>
              <a:gd name="connsiteX363" fmla="*/ 3939824 w 7467600"/>
              <a:gd name="connsiteY363" fmla="*/ 6066900 h 6858000"/>
              <a:gd name="connsiteX364" fmla="*/ 4584537 w 7467600"/>
              <a:gd name="connsiteY364" fmla="*/ 5324826 h 6858000"/>
              <a:gd name="connsiteX365" fmla="*/ 5037105 w 7467600"/>
              <a:gd name="connsiteY365" fmla="*/ 5088765 h 6858000"/>
              <a:gd name="connsiteX366" fmla="*/ 5039930 w 7467600"/>
              <a:gd name="connsiteY366" fmla="*/ 5089585 h 6858000"/>
              <a:gd name="connsiteX367" fmla="*/ 5263764 w 7467600"/>
              <a:gd name="connsiteY367" fmla="*/ 4735525 h 6858000"/>
              <a:gd name="connsiteX368" fmla="*/ 4086300 w 7467600"/>
              <a:gd name="connsiteY368" fmla="*/ 4884599 h 6858000"/>
              <a:gd name="connsiteX369" fmla="*/ 4085485 w 7467600"/>
              <a:gd name="connsiteY369" fmla="*/ 4899070 h 6858000"/>
              <a:gd name="connsiteX370" fmla="*/ 3871915 w 7467600"/>
              <a:gd name="connsiteY370" fmla="*/ 5253645 h 6858000"/>
              <a:gd name="connsiteX371" fmla="*/ 3799374 w 7467600"/>
              <a:gd name="connsiteY371" fmla="*/ 5466127 h 6858000"/>
              <a:gd name="connsiteX372" fmla="*/ 3498850 w 7467600"/>
              <a:gd name="connsiteY372" fmla="*/ 6661888 h 6858000"/>
              <a:gd name="connsiteX373" fmla="*/ 3399216 w 7467600"/>
              <a:gd name="connsiteY373" fmla="*/ 6858000 h 6858000"/>
              <a:gd name="connsiteX374" fmla="*/ 3303688 w 7467600"/>
              <a:gd name="connsiteY374" fmla="*/ 6858000 h 6858000"/>
              <a:gd name="connsiteX375" fmla="*/ 3391774 w 7467600"/>
              <a:gd name="connsiteY375" fmla="*/ 6697181 h 6858000"/>
              <a:gd name="connsiteX376" fmla="*/ 3735540 w 7467600"/>
              <a:gd name="connsiteY376" fmla="*/ 5546923 h 6858000"/>
              <a:gd name="connsiteX377" fmla="*/ 3729438 w 7467600"/>
              <a:gd name="connsiteY377" fmla="*/ 5569058 h 6858000"/>
              <a:gd name="connsiteX378" fmla="*/ 3707782 w 7467600"/>
              <a:gd name="connsiteY378" fmla="*/ 5644908 h 6858000"/>
              <a:gd name="connsiteX379" fmla="*/ 3583827 w 7467600"/>
              <a:gd name="connsiteY379" fmla="*/ 6039215 h 6858000"/>
              <a:gd name="connsiteX380" fmla="*/ 3547861 w 7467600"/>
              <a:gd name="connsiteY380" fmla="*/ 6129609 h 6858000"/>
              <a:gd name="connsiteX381" fmla="*/ 3490905 w 7467600"/>
              <a:gd name="connsiteY381" fmla="*/ 6277660 h 6858000"/>
              <a:gd name="connsiteX382" fmla="*/ 3455859 w 7467600"/>
              <a:gd name="connsiteY382" fmla="*/ 6391301 h 6858000"/>
              <a:gd name="connsiteX383" fmla="*/ 3429112 w 7467600"/>
              <a:gd name="connsiteY383" fmla="*/ 6479469 h 6858000"/>
              <a:gd name="connsiteX384" fmla="*/ 3304862 w 7467600"/>
              <a:gd name="connsiteY384" fmla="*/ 6796476 h 6858000"/>
              <a:gd name="connsiteX385" fmla="*/ 3276071 w 7467600"/>
              <a:gd name="connsiteY385" fmla="*/ 6858000 h 6858000"/>
              <a:gd name="connsiteX386" fmla="*/ 3240805 w 7467600"/>
              <a:gd name="connsiteY386" fmla="*/ 6858000 h 6858000"/>
              <a:gd name="connsiteX387" fmla="*/ 3275917 w 7467600"/>
              <a:gd name="connsiteY387" fmla="*/ 6783192 h 6858000"/>
              <a:gd name="connsiteX388" fmla="*/ 3399358 w 7467600"/>
              <a:gd name="connsiteY388" fmla="*/ 6469011 h 6858000"/>
              <a:gd name="connsiteX389" fmla="*/ 3425650 w 7467600"/>
              <a:gd name="connsiteY389" fmla="*/ 6381333 h 6858000"/>
              <a:gd name="connsiteX390" fmla="*/ 3460661 w 7467600"/>
              <a:gd name="connsiteY390" fmla="*/ 6266763 h 6858000"/>
              <a:gd name="connsiteX391" fmla="*/ 3518021 w 7467600"/>
              <a:gd name="connsiteY391" fmla="*/ 6117298 h 6858000"/>
              <a:gd name="connsiteX392" fmla="*/ 3554035 w 7467600"/>
              <a:gd name="connsiteY392" fmla="*/ 6027832 h 6858000"/>
              <a:gd name="connsiteX393" fmla="*/ 3677174 w 7467600"/>
              <a:gd name="connsiteY393" fmla="*/ 5636351 h 6858000"/>
              <a:gd name="connsiteX394" fmla="*/ 3698819 w 7467600"/>
              <a:gd name="connsiteY394" fmla="*/ 5560503 h 6858000"/>
              <a:gd name="connsiteX395" fmla="*/ 3702094 w 7467600"/>
              <a:gd name="connsiteY395" fmla="*/ 5549194 h 6858000"/>
              <a:gd name="connsiteX396" fmla="*/ 3398355 w 7467600"/>
              <a:gd name="connsiteY396" fmla="*/ 6094603 h 6858000"/>
              <a:gd name="connsiteX397" fmla="*/ 3193941 w 7467600"/>
              <a:gd name="connsiteY397" fmla="*/ 6798775 h 6858000"/>
              <a:gd name="connsiteX398" fmla="*/ 3184140 w 7467600"/>
              <a:gd name="connsiteY398" fmla="*/ 6858000 h 6858000"/>
              <a:gd name="connsiteX399" fmla="*/ 3099978 w 7467600"/>
              <a:gd name="connsiteY399" fmla="*/ 6858000 h 6858000"/>
              <a:gd name="connsiteX400" fmla="*/ 3101556 w 7467600"/>
              <a:gd name="connsiteY400" fmla="*/ 6843337 h 6858000"/>
              <a:gd name="connsiteX401" fmla="*/ 3370162 w 7467600"/>
              <a:gd name="connsiteY401" fmla="*/ 5785550 h 6858000"/>
              <a:gd name="connsiteX402" fmla="*/ 3746477 w 7467600"/>
              <a:gd name="connsiteY402" fmla="*/ 5377889 h 6858000"/>
              <a:gd name="connsiteX403" fmla="*/ 3863399 w 7467600"/>
              <a:gd name="connsiteY403" fmla="*/ 5087257 h 6858000"/>
              <a:gd name="connsiteX404" fmla="*/ 3968712 w 7467600"/>
              <a:gd name="connsiteY404" fmla="*/ 4913989 h 6858000"/>
              <a:gd name="connsiteX405" fmla="*/ 2792390 w 7467600"/>
              <a:gd name="connsiteY405" fmla="*/ 5382974 h 6858000"/>
              <a:gd name="connsiteX406" fmla="*/ 2714982 w 7467600"/>
              <a:gd name="connsiteY406" fmla="*/ 5427051 h 6858000"/>
              <a:gd name="connsiteX407" fmla="*/ 2813361 w 7467600"/>
              <a:gd name="connsiteY407" fmla="*/ 6023912 h 6858000"/>
              <a:gd name="connsiteX408" fmla="*/ 2688430 w 7467600"/>
              <a:gd name="connsiteY408" fmla="*/ 6801564 h 6858000"/>
              <a:gd name="connsiteX409" fmla="*/ 2629626 w 7467600"/>
              <a:gd name="connsiteY409" fmla="*/ 6763394 h 6858000"/>
              <a:gd name="connsiteX410" fmla="*/ 2565328 w 7467600"/>
              <a:gd name="connsiteY410" fmla="*/ 5516399 h 6858000"/>
              <a:gd name="connsiteX411" fmla="*/ 1922999 w 7467600"/>
              <a:gd name="connsiteY411" fmla="*/ 5980343 h 6858000"/>
              <a:gd name="connsiteX412" fmla="*/ 1950261 w 7467600"/>
              <a:gd name="connsiteY412" fmla="*/ 6405858 h 6858000"/>
              <a:gd name="connsiteX413" fmla="*/ 2365554 w 7467600"/>
              <a:gd name="connsiteY413" fmla="*/ 6759107 h 6858000"/>
              <a:gd name="connsiteX414" fmla="*/ 2424142 w 7467600"/>
              <a:gd name="connsiteY414" fmla="*/ 6858000 h 6858000"/>
              <a:gd name="connsiteX415" fmla="*/ 2395994 w 7467600"/>
              <a:gd name="connsiteY415" fmla="*/ 6858000 h 6858000"/>
              <a:gd name="connsiteX416" fmla="*/ 2392863 w 7467600"/>
              <a:gd name="connsiteY416" fmla="*/ 6852964 h 6858000"/>
              <a:gd name="connsiteX417" fmla="*/ 2017589 w 7467600"/>
              <a:gd name="connsiteY417" fmla="*/ 6493982 h 6858000"/>
              <a:gd name="connsiteX418" fmla="*/ 2147336 w 7467600"/>
              <a:gd name="connsiteY418" fmla="*/ 6594052 h 6858000"/>
              <a:gd name="connsiteX419" fmla="*/ 2207047 w 7467600"/>
              <a:gd name="connsiteY419" fmla="*/ 6654540 h 6858000"/>
              <a:gd name="connsiteX420" fmla="*/ 2299106 w 7467600"/>
              <a:gd name="connsiteY420" fmla="*/ 6778931 h 6858000"/>
              <a:gd name="connsiteX421" fmla="*/ 2314430 w 7467600"/>
              <a:gd name="connsiteY421" fmla="*/ 6801144 h 6858000"/>
              <a:gd name="connsiteX422" fmla="*/ 2352406 w 7467600"/>
              <a:gd name="connsiteY422" fmla="*/ 6858000 h 6858000"/>
              <a:gd name="connsiteX423" fmla="*/ 2314492 w 7467600"/>
              <a:gd name="connsiteY423" fmla="*/ 6858000 h 6858000"/>
              <a:gd name="connsiteX424" fmla="*/ 2288095 w 7467600"/>
              <a:gd name="connsiteY424" fmla="*/ 6818030 h 6858000"/>
              <a:gd name="connsiteX425" fmla="*/ 2272768 w 7467600"/>
              <a:gd name="connsiteY425" fmla="*/ 6795822 h 6858000"/>
              <a:gd name="connsiteX426" fmla="*/ 2182715 w 7467600"/>
              <a:gd name="connsiteY426" fmla="*/ 6675071 h 6858000"/>
              <a:gd name="connsiteX427" fmla="*/ 2032061 w 7467600"/>
              <a:gd name="connsiteY427" fmla="*/ 6541380 h 6858000"/>
              <a:gd name="connsiteX428" fmla="*/ 2257220 w 7467600"/>
              <a:gd name="connsiteY428" fmla="*/ 6826257 h 6858000"/>
              <a:gd name="connsiteX429" fmla="*/ 2281324 w 7467600"/>
              <a:gd name="connsiteY429" fmla="*/ 6858000 h 6858000"/>
              <a:gd name="connsiteX430" fmla="*/ 2242860 w 7467600"/>
              <a:gd name="connsiteY430" fmla="*/ 6858000 h 6858000"/>
              <a:gd name="connsiteX431" fmla="*/ 2232818 w 7467600"/>
              <a:gd name="connsiteY431" fmla="*/ 6844926 h 6858000"/>
              <a:gd name="connsiteX432" fmla="*/ 1990172 w 7467600"/>
              <a:gd name="connsiteY432" fmla="*/ 6542121 h 6858000"/>
              <a:gd name="connsiteX433" fmla="*/ 2124090 w 7467600"/>
              <a:gd name="connsiteY433" fmla="*/ 6761017 h 6858000"/>
              <a:gd name="connsiteX434" fmla="*/ 2200380 w 7467600"/>
              <a:gd name="connsiteY434" fmla="*/ 6858000 h 6858000"/>
              <a:gd name="connsiteX435" fmla="*/ 2147507 w 7467600"/>
              <a:gd name="connsiteY435" fmla="*/ 6858000 h 6858000"/>
              <a:gd name="connsiteX436" fmla="*/ 2070668 w 7467600"/>
              <a:gd name="connsiteY436" fmla="*/ 6761520 h 6858000"/>
              <a:gd name="connsiteX437" fmla="*/ 1975142 w 7467600"/>
              <a:gd name="connsiteY437" fmla="*/ 6585570 h 6858000"/>
              <a:gd name="connsiteX438" fmla="*/ 2050035 w 7467600"/>
              <a:gd name="connsiteY438" fmla="*/ 6813345 h 6858000"/>
              <a:gd name="connsiteX439" fmla="*/ 2063025 w 7467600"/>
              <a:gd name="connsiteY439" fmla="*/ 6858000 h 6858000"/>
              <a:gd name="connsiteX440" fmla="*/ 2021675 w 7467600"/>
              <a:gd name="connsiteY440" fmla="*/ 6858000 h 6858000"/>
              <a:gd name="connsiteX441" fmla="*/ 2019308 w 7467600"/>
              <a:gd name="connsiteY441" fmla="*/ 6847118 h 6858000"/>
              <a:gd name="connsiteX442" fmla="*/ 1938835 w 7467600"/>
              <a:gd name="connsiteY442" fmla="*/ 6551160 h 6858000"/>
              <a:gd name="connsiteX443" fmla="*/ 1953230 w 7467600"/>
              <a:gd name="connsiteY443" fmla="*/ 6759699 h 6858000"/>
              <a:gd name="connsiteX444" fmla="*/ 1956763 w 7467600"/>
              <a:gd name="connsiteY444" fmla="*/ 6778191 h 6858000"/>
              <a:gd name="connsiteX445" fmla="*/ 1967925 w 7467600"/>
              <a:gd name="connsiteY445" fmla="*/ 6858000 h 6858000"/>
              <a:gd name="connsiteX446" fmla="*/ 1936622 w 7467600"/>
              <a:gd name="connsiteY446" fmla="*/ 6858000 h 6858000"/>
              <a:gd name="connsiteX447" fmla="*/ 1926261 w 7467600"/>
              <a:gd name="connsiteY447" fmla="*/ 6784064 h 6858000"/>
              <a:gd name="connsiteX448" fmla="*/ 1922724 w 7467600"/>
              <a:gd name="connsiteY448" fmla="*/ 6765577 h 6858000"/>
              <a:gd name="connsiteX449" fmla="*/ 1904650 w 7467600"/>
              <a:gd name="connsiteY449" fmla="*/ 6639616 h 6858000"/>
              <a:gd name="connsiteX450" fmla="*/ 1885273 w 7467600"/>
              <a:gd name="connsiteY450" fmla="*/ 6858000 h 6858000"/>
              <a:gd name="connsiteX451" fmla="*/ 1854363 w 7467600"/>
              <a:gd name="connsiteY451" fmla="*/ 6858000 h 6858000"/>
              <a:gd name="connsiteX452" fmla="*/ 1880391 w 7467600"/>
              <a:gd name="connsiteY452" fmla="*/ 6603796 h 6858000"/>
              <a:gd name="connsiteX453" fmla="*/ 1818273 w 7467600"/>
              <a:gd name="connsiteY453" fmla="*/ 6715729 h 6858000"/>
              <a:gd name="connsiteX454" fmla="*/ 1794691 w 7467600"/>
              <a:gd name="connsiteY454" fmla="*/ 6843239 h 6858000"/>
              <a:gd name="connsiteX455" fmla="*/ 1794914 w 7467600"/>
              <a:gd name="connsiteY455" fmla="*/ 6858000 h 6858000"/>
              <a:gd name="connsiteX456" fmla="*/ 1746128 w 7467600"/>
              <a:gd name="connsiteY456" fmla="*/ 6858000 h 6858000"/>
              <a:gd name="connsiteX457" fmla="*/ 1753934 w 7467600"/>
              <a:gd name="connsiteY457" fmla="*/ 6724796 h 6858000"/>
              <a:gd name="connsiteX458" fmla="*/ 1792053 w 7467600"/>
              <a:gd name="connsiteY458" fmla="*/ 6572396 h 6858000"/>
              <a:gd name="connsiteX459" fmla="*/ 1862248 w 7467600"/>
              <a:gd name="connsiteY459" fmla="*/ 6266397 h 6858000"/>
              <a:gd name="connsiteX460" fmla="*/ 1862250 w 7467600"/>
              <a:gd name="connsiteY460" fmla="*/ 6033531 h 6858000"/>
              <a:gd name="connsiteX461" fmla="*/ 1211999 w 7467600"/>
              <a:gd name="connsiteY461" fmla="*/ 6683610 h 6858000"/>
              <a:gd name="connsiteX462" fmla="*/ 1213266 w 7467600"/>
              <a:gd name="connsiteY462" fmla="*/ 6691947 h 6858000"/>
              <a:gd name="connsiteX463" fmla="*/ 1203370 w 7467600"/>
              <a:gd name="connsiteY463" fmla="*/ 6850676 h 6858000"/>
              <a:gd name="connsiteX464" fmla="*/ 1203671 w 7467600"/>
              <a:gd name="connsiteY464" fmla="*/ 6858000 h 6858000"/>
              <a:gd name="connsiteX465" fmla="*/ 1143180 w 7467600"/>
              <a:gd name="connsiteY465" fmla="*/ 6858000 h 6858000"/>
              <a:gd name="connsiteX466" fmla="*/ 1142176 w 7467600"/>
              <a:gd name="connsiteY466" fmla="*/ 6766045 h 6858000"/>
              <a:gd name="connsiteX467" fmla="*/ 1067484 w 7467600"/>
              <a:gd name="connsiteY467" fmla="*/ 6858000 h 6858000"/>
              <a:gd name="connsiteX468" fmla="*/ 953928 w 7467600"/>
              <a:gd name="connsiteY468" fmla="*/ 6858000 h 6858000"/>
              <a:gd name="connsiteX469" fmla="*/ 959715 w 7467600"/>
              <a:gd name="connsiteY469" fmla="*/ 6850185 h 6858000"/>
              <a:gd name="connsiteX470" fmla="*/ 1483788 w 7467600"/>
              <a:gd name="connsiteY470" fmla="*/ 6259174 h 6858000"/>
              <a:gd name="connsiteX471" fmla="*/ 1100671 w 7467600"/>
              <a:gd name="connsiteY471" fmla="*/ 6252137 h 6858000"/>
              <a:gd name="connsiteX472" fmla="*/ 1090144 w 7467600"/>
              <a:gd name="connsiteY472" fmla="*/ 6256748 h 6858000"/>
              <a:gd name="connsiteX473" fmla="*/ 1095872 w 7467600"/>
              <a:gd name="connsiteY473" fmla="*/ 6271892 h 6858000"/>
              <a:gd name="connsiteX474" fmla="*/ 262785 w 7467600"/>
              <a:gd name="connsiteY474" fmla="*/ 6845450 h 6858000"/>
              <a:gd name="connsiteX475" fmla="*/ 209968 w 7467600"/>
              <a:gd name="connsiteY475" fmla="*/ 6770713 h 6858000"/>
              <a:gd name="connsiteX476" fmla="*/ 873460 w 7467600"/>
              <a:gd name="connsiteY476" fmla="*/ 6253768 h 6858000"/>
              <a:gd name="connsiteX477" fmla="*/ 192686 w 7467600"/>
              <a:gd name="connsiteY477" fmla="*/ 5849257 h 6858000"/>
              <a:gd name="connsiteX478" fmla="*/ 4696 w 7467600"/>
              <a:gd name="connsiteY478" fmla="*/ 5697668 h 6858000"/>
              <a:gd name="connsiteX479" fmla="*/ 0 w 7467600"/>
              <a:gd name="connsiteY479" fmla="*/ 5689984 h 6858000"/>
              <a:gd name="connsiteX480" fmla="*/ 0 w 7467600"/>
              <a:gd name="connsiteY480" fmla="*/ 5513472 h 6858000"/>
              <a:gd name="connsiteX481" fmla="*/ 174101 w 7467600"/>
              <a:gd name="connsiteY481" fmla="*/ 5620277 h 6858000"/>
              <a:gd name="connsiteX482" fmla="*/ 891800 w 7467600"/>
              <a:gd name="connsiteY482" fmla="*/ 6036935 h 6858000"/>
              <a:gd name="connsiteX483" fmla="*/ 1072219 w 7467600"/>
              <a:gd name="connsiteY483" fmla="*/ 6169443 h 6858000"/>
              <a:gd name="connsiteX484" fmla="*/ 1074117 w 7467600"/>
              <a:gd name="connsiteY484" fmla="*/ 6170301 h 6858000"/>
              <a:gd name="connsiteX485" fmla="*/ 1083114 w 7467600"/>
              <a:gd name="connsiteY485" fmla="*/ 6174131 h 6858000"/>
              <a:gd name="connsiteX486" fmla="*/ 1543010 w 7467600"/>
              <a:gd name="connsiteY486" fmla="*/ 6191140 h 6858000"/>
              <a:gd name="connsiteX487" fmla="*/ 1551080 w 7467600"/>
              <a:gd name="connsiteY487" fmla="*/ 6195006 h 6858000"/>
              <a:gd name="connsiteX488" fmla="*/ 2345443 w 7467600"/>
              <a:gd name="connsiteY488" fmla="*/ 5549882 h 6858000"/>
              <a:gd name="connsiteX489" fmla="*/ 1721499 w 7467600"/>
              <a:gd name="connsiteY489" fmla="*/ 5599969 h 6858000"/>
              <a:gd name="connsiteX490" fmla="*/ 767716 w 7467600"/>
              <a:gd name="connsiteY490" fmla="*/ 5472768 h 6858000"/>
              <a:gd name="connsiteX491" fmla="*/ 722147 w 7467600"/>
              <a:gd name="connsiteY491" fmla="*/ 5393091 h 6858000"/>
              <a:gd name="connsiteX492" fmla="*/ 1485552 w 7467600"/>
              <a:gd name="connsiteY492" fmla="*/ 5313202 h 6858000"/>
              <a:gd name="connsiteX493" fmla="*/ 2143004 w 7467600"/>
              <a:gd name="connsiteY493" fmla="*/ 5402420 h 6858000"/>
              <a:gd name="connsiteX494" fmla="*/ 1933391 w 7467600"/>
              <a:gd name="connsiteY494" fmla="*/ 5156971 h 6858000"/>
              <a:gd name="connsiteX495" fmla="*/ 1827118 w 7467600"/>
              <a:gd name="connsiteY495" fmla="*/ 4968410 h 6858000"/>
              <a:gd name="connsiteX496" fmla="*/ 1837349 w 7467600"/>
              <a:gd name="connsiteY496" fmla="*/ 4956357 h 6858000"/>
              <a:gd name="connsiteX497" fmla="*/ 2162835 w 7467600"/>
              <a:gd name="connsiteY497" fmla="*/ 5187853 h 6858000"/>
              <a:gd name="connsiteX498" fmla="*/ 2257167 w 7467600"/>
              <a:gd name="connsiteY498" fmla="*/ 5462123 h 6858000"/>
              <a:gd name="connsiteX499" fmla="*/ 2261598 w 7467600"/>
              <a:gd name="connsiteY499" fmla="*/ 5467998 h 6858000"/>
              <a:gd name="connsiteX500" fmla="*/ 2437177 w 7467600"/>
              <a:gd name="connsiteY500" fmla="*/ 5479608 h 6858000"/>
              <a:gd name="connsiteX501" fmla="*/ 2445247 w 7467600"/>
              <a:gd name="connsiteY501" fmla="*/ 5483476 h 6858000"/>
              <a:gd name="connsiteX502" fmla="*/ 2743626 w 7467600"/>
              <a:gd name="connsiteY502" fmla="*/ 5304819 h 6858000"/>
              <a:gd name="connsiteX503" fmla="*/ 3048102 w 7467600"/>
              <a:gd name="connsiteY503" fmla="*/ 5150595 h 6858000"/>
              <a:gd name="connsiteX504" fmla="*/ 1799414 w 7467600"/>
              <a:gd name="connsiteY504" fmla="*/ 4694732 h 6858000"/>
              <a:gd name="connsiteX505" fmla="*/ 1771735 w 7467600"/>
              <a:gd name="connsiteY505" fmla="*/ 4619929 h 6858000"/>
              <a:gd name="connsiteX506" fmla="*/ 3104273 w 7467600"/>
              <a:gd name="connsiteY506" fmla="*/ 5076159 h 6858000"/>
              <a:gd name="connsiteX507" fmla="*/ 3113245 w 7467600"/>
              <a:gd name="connsiteY507" fmla="*/ 5090705 h 6858000"/>
              <a:gd name="connsiteX508" fmla="*/ 3126294 w 7467600"/>
              <a:gd name="connsiteY508" fmla="*/ 5114400 h 6858000"/>
              <a:gd name="connsiteX509" fmla="*/ 3937433 w 7467600"/>
              <a:gd name="connsiteY509" fmla="*/ 4830473 h 6858000"/>
              <a:gd name="connsiteX510" fmla="*/ 3590475 w 7467600"/>
              <a:gd name="connsiteY510" fmla="*/ 4597974 h 6858000"/>
              <a:gd name="connsiteX511" fmla="*/ 3100264 w 7467600"/>
              <a:gd name="connsiteY511" fmla="*/ 4579845 h 6858000"/>
              <a:gd name="connsiteX512" fmla="*/ 2183576 w 7467600"/>
              <a:gd name="connsiteY512" fmla="*/ 4227150 h 6858000"/>
              <a:gd name="connsiteX513" fmla="*/ 2151029 w 7467600"/>
              <a:gd name="connsiteY513" fmla="*/ 4146947 h 6858000"/>
              <a:gd name="connsiteX514" fmla="*/ 3563434 w 7467600"/>
              <a:gd name="connsiteY514" fmla="*/ 4469115 h 6858000"/>
              <a:gd name="connsiteX515" fmla="*/ 3177952 w 7467600"/>
              <a:gd name="connsiteY515" fmla="*/ 3657386 h 6858000"/>
              <a:gd name="connsiteX516" fmla="*/ 3189263 w 7467600"/>
              <a:gd name="connsiteY516" fmla="*/ 3625726 h 6858000"/>
              <a:gd name="connsiteX517" fmla="*/ 3560912 w 7467600"/>
              <a:gd name="connsiteY517" fmla="*/ 4079863 h 6858000"/>
              <a:gd name="connsiteX518" fmla="*/ 3626636 w 7467600"/>
              <a:gd name="connsiteY518" fmla="*/ 4512230 h 6858000"/>
              <a:gd name="connsiteX519" fmla="*/ 3653088 w 7467600"/>
              <a:gd name="connsiteY519" fmla="*/ 4521417 h 6858000"/>
              <a:gd name="connsiteX520" fmla="*/ 3988128 w 7467600"/>
              <a:gd name="connsiteY520" fmla="*/ 4817267 h 6858000"/>
              <a:gd name="connsiteX521" fmla="*/ 4830582 w 7467600"/>
              <a:gd name="connsiteY521" fmla="*/ 4676000 h 6858000"/>
              <a:gd name="connsiteX522" fmla="*/ 4830100 w 7467600"/>
              <a:gd name="connsiteY522" fmla="*/ 4675554 h 6858000"/>
              <a:gd name="connsiteX523" fmla="*/ 4036318 w 7467600"/>
              <a:gd name="connsiteY523" fmla="*/ 4147013 h 6858000"/>
              <a:gd name="connsiteX524" fmla="*/ 3432098 w 7467600"/>
              <a:gd name="connsiteY524" fmla="*/ 3537312 h 6858000"/>
              <a:gd name="connsiteX525" fmla="*/ 3446761 w 7467600"/>
              <a:gd name="connsiteY525" fmla="*/ 3461278 h 6858000"/>
              <a:gd name="connsiteX526" fmla="*/ 4419733 w 7467600"/>
              <a:gd name="connsiteY526" fmla="*/ 3963555 h 6858000"/>
              <a:gd name="connsiteX527" fmla="*/ 4781371 w 7467600"/>
              <a:gd name="connsiteY527" fmla="*/ 4458604 h 6858000"/>
              <a:gd name="connsiteX528" fmla="*/ 4780440 w 7467600"/>
              <a:gd name="connsiteY528" fmla="*/ 4470290 h 6858000"/>
              <a:gd name="connsiteX529" fmla="*/ 4898954 w 7467600"/>
              <a:gd name="connsiteY529" fmla="*/ 4662092 h 6858000"/>
              <a:gd name="connsiteX530" fmla="*/ 4900699 w 7467600"/>
              <a:gd name="connsiteY530" fmla="*/ 4670867 h 6858000"/>
              <a:gd name="connsiteX531" fmla="*/ 5714511 w 7467600"/>
              <a:gd name="connsiteY531" fmla="*/ 4663483 h 6858000"/>
              <a:gd name="connsiteX532" fmla="*/ 5464793 w 7467600"/>
              <a:gd name="connsiteY532" fmla="*/ 4393556 h 6858000"/>
              <a:gd name="connsiteX533" fmla="*/ 5461897 w 7467600"/>
              <a:gd name="connsiteY533" fmla="*/ 4390879 h 6858000"/>
              <a:gd name="connsiteX534" fmla="*/ 4294126 w 7467600"/>
              <a:gd name="connsiteY534" fmla="*/ 3303048 h 6858000"/>
              <a:gd name="connsiteX535" fmla="*/ 4305321 w 7467600"/>
              <a:gd name="connsiteY535" fmla="*/ 3256953 h 6858000"/>
              <a:gd name="connsiteX536" fmla="*/ 4949299 w 7467600"/>
              <a:gd name="connsiteY536" fmla="*/ 3766336 h 6858000"/>
              <a:gd name="connsiteX537" fmla="*/ 5291452 w 7467600"/>
              <a:gd name="connsiteY537" fmla="*/ 4076801 h 6858000"/>
              <a:gd name="connsiteX538" fmla="*/ 5434998 w 7467600"/>
              <a:gd name="connsiteY538" fmla="*/ 4254100 h 6858000"/>
              <a:gd name="connsiteX539" fmla="*/ 5351015 w 7467600"/>
              <a:gd name="connsiteY539" fmla="*/ 3760989 h 6858000"/>
              <a:gd name="connsiteX540" fmla="*/ 5413780 w 7467600"/>
              <a:gd name="connsiteY540" fmla="*/ 2966265 h 6858000"/>
              <a:gd name="connsiteX541" fmla="*/ 5425627 w 7467600"/>
              <a:gd name="connsiteY541" fmla="*/ 2954192 h 6858000"/>
              <a:gd name="connsiteX542" fmla="*/ 6604735 w 7467600"/>
              <a:gd name="connsiteY542" fmla="*/ 2041381 h 6858000"/>
              <a:gd name="connsiteX543" fmla="*/ 7204487 w 7467600"/>
              <a:gd name="connsiteY543" fmla="*/ 2742112 h 6858000"/>
              <a:gd name="connsiteX544" fmla="*/ 7131592 w 7467600"/>
              <a:gd name="connsiteY544" fmla="*/ 2672096 h 6858000"/>
              <a:gd name="connsiteX545" fmla="*/ 6996344 w 7467600"/>
              <a:gd name="connsiteY545" fmla="*/ 2518310 h 6858000"/>
              <a:gd name="connsiteX546" fmla="*/ 6735495 w 7467600"/>
              <a:gd name="connsiteY546" fmla="*/ 2196890 h 6858000"/>
              <a:gd name="connsiteX547" fmla="*/ 6721901 w 7467600"/>
              <a:gd name="connsiteY547" fmla="*/ 2179274 h 6858000"/>
              <a:gd name="connsiteX548" fmla="*/ 6604735 w 7467600"/>
              <a:gd name="connsiteY548" fmla="*/ 2041381 h 6858000"/>
              <a:gd name="connsiteX549" fmla="*/ 6591670 w 7467600"/>
              <a:gd name="connsiteY549" fmla="*/ 1988277 h 6858000"/>
              <a:gd name="connsiteX550" fmla="*/ 6747349 w 7467600"/>
              <a:gd name="connsiteY550" fmla="*/ 2160069 h 6858000"/>
              <a:gd name="connsiteX551" fmla="*/ 6760943 w 7467600"/>
              <a:gd name="connsiteY551" fmla="*/ 2177686 h 6858000"/>
              <a:gd name="connsiteX552" fmla="*/ 7021065 w 7467600"/>
              <a:gd name="connsiteY552" fmla="*/ 2498102 h 6858000"/>
              <a:gd name="connsiteX553" fmla="*/ 7155223 w 7467600"/>
              <a:gd name="connsiteY553" fmla="*/ 2650386 h 6858000"/>
              <a:gd name="connsiteX554" fmla="*/ 7203167 w 7467600"/>
              <a:gd name="connsiteY554" fmla="*/ 2697288 h 6858000"/>
              <a:gd name="connsiteX555" fmla="*/ 6937703 w 7467600"/>
              <a:gd name="connsiteY555" fmla="*/ 2321981 h 6858000"/>
              <a:gd name="connsiteX556" fmla="*/ 6591670 w 7467600"/>
              <a:gd name="connsiteY556" fmla="*/ 1988277 h 6858000"/>
              <a:gd name="connsiteX557" fmla="*/ 5798671 w 7467600"/>
              <a:gd name="connsiteY557" fmla="*/ 1981601 h 6858000"/>
              <a:gd name="connsiteX558" fmla="*/ 5754709 w 7467600"/>
              <a:gd name="connsiteY558" fmla="*/ 2071454 h 6858000"/>
              <a:gd name="connsiteX559" fmla="*/ 5763044 w 7467600"/>
              <a:gd name="connsiteY559" fmla="*/ 2842206 h 6858000"/>
              <a:gd name="connsiteX560" fmla="*/ 5764974 w 7467600"/>
              <a:gd name="connsiteY560" fmla="*/ 2799609 h 6858000"/>
              <a:gd name="connsiteX561" fmla="*/ 5767665 w 7467600"/>
              <a:gd name="connsiteY561" fmla="*/ 2666409 h 6858000"/>
              <a:gd name="connsiteX562" fmla="*/ 5763055 w 7467600"/>
              <a:gd name="connsiteY562" fmla="*/ 2579705 h 6858000"/>
              <a:gd name="connsiteX563" fmla="*/ 5758079 w 7467600"/>
              <a:gd name="connsiteY563" fmla="*/ 2492508 h 6858000"/>
              <a:gd name="connsiteX564" fmla="*/ 5779325 w 7467600"/>
              <a:gd name="connsiteY564" fmla="*/ 2197069 h 6858000"/>
              <a:gd name="connsiteX565" fmla="*/ 5798671 w 7467600"/>
              <a:gd name="connsiteY565" fmla="*/ 1981601 h 6858000"/>
              <a:gd name="connsiteX566" fmla="*/ 5829202 w 7467600"/>
              <a:gd name="connsiteY566" fmla="*/ 1971679 h 6858000"/>
              <a:gd name="connsiteX567" fmla="*/ 5809558 w 7467600"/>
              <a:gd name="connsiteY567" fmla="*/ 2198043 h 6858000"/>
              <a:gd name="connsiteX568" fmla="*/ 5788653 w 7467600"/>
              <a:gd name="connsiteY568" fmla="*/ 2489430 h 6858000"/>
              <a:gd name="connsiteX569" fmla="*/ 5793439 w 7467600"/>
              <a:gd name="connsiteY569" fmla="*/ 2575235 h 6858000"/>
              <a:gd name="connsiteX570" fmla="*/ 5796837 w 7467600"/>
              <a:gd name="connsiteY570" fmla="*/ 2637633 h 6858000"/>
              <a:gd name="connsiteX571" fmla="*/ 5818614 w 7467600"/>
              <a:gd name="connsiteY571" fmla="*/ 2473055 h 6858000"/>
              <a:gd name="connsiteX572" fmla="*/ 5829202 w 7467600"/>
              <a:gd name="connsiteY572" fmla="*/ 1971679 h 6858000"/>
              <a:gd name="connsiteX573" fmla="*/ 5911389 w 7467600"/>
              <a:gd name="connsiteY573" fmla="*/ 1898371 h 6858000"/>
              <a:gd name="connsiteX574" fmla="*/ 6237627 w 7467600"/>
              <a:gd name="connsiteY574" fmla="*/ 2231921 h 6858000"/>
              <a:gd name="connsiteX575" fmla="*/ 5911389 w 7467600"/>
              <a:gd name="connsiteY575" fmla="*/ 1898371 h 6858000"/>
              <a:gd name="connsiteX576" fmla="*/ 6944437 w 7467600"/>
              <a:gd name="connsiteY576" fmla="*/ 1575402 h 6858000"/>
              <a:gd name="connsiteX577" fmla="*/ 6304730 w 7467600"/>
              <a:gd name="connsiteY577" fmla="*/ 1766654 h 6858000"/>
              <a:gd name="connsiteX578" fmla="*/ 6944437 w 7467600"/>
              <a:gd name="connsiteY578" fmla="*/ 1575402 h 6858000"/>
              <a:gd name="connsiteX579" fmla="*/ 7019523 w 7467600"/>
              <a:gd name="connsiteY579" fmla="*/ 1519450 h 6858000"/>
              <a:gd name="connsiteX580" fmla="*/ 6298091 w 7467600"/>
              <a:gd name="connsiteY580" fmla="*/ 1737122 h 6858000"/>
              <a:gd name="connsiteX581" fmla="*/ 7019523 w 7467600"/>
              <a:gd name="connsiteY581" fmla="*/ 1519450 h 6858000"/>
              <a:gd name="connsiteX582" fmla="*/ 2399523 w 7467600"/>
              <a:gd name="connsiteY582" fmla="*/ 1428234 h 6858000"/>
              <a:gd name="connsiteX583" fmla="*/ 2224982 w 7467600"/>
              <a:gd name="connsiteY583" fmla="*/ 1826201 h 6858000"/>
              <a:gd name="connsiteX584" fmla="*/ 2096099 w 7467600"/>
              <a:gd name="connsiteY584" fmla="*/ 2345900 h 6858000"/>
              <a:gd name="connsiteX585" fmla="*/ 2283317 w 7467600"/>
              <a:gd name="connsiteY585" fmla="*/ 1796925 h 6858000"/>
              <a:gd name="connsiteX586" fmla="*/ 2399523 w 7467600"/>
              <a:gd name="connsiteY586" fmla="*/ 1428234 h 6858000"/>
              <a:gd name="connsiteX587" fmla="*/ 2448558 w 7467600"/>
              <a:gd name="connsiteY587" fmla="*/ 1373435 h 6858000"/>
              <a:gd name="connsiteX588" fmla="*/ 2312521 w 7467600"/>
              <a:gd name="connsiteY588" fmla="*/ 1806140 h 6858000"/>
              <a:gd name="connsiteX589" fmla="*/ 2127533 w 7467600"/>
              <a:gd name="connsiteY589" fmla="*/ 2348380 h 6858000"/>
              <a:gd name="connsiteX590" fmla="*/ 2358080 w 7467600"/>
              <a:gd name="connsiteY590" fmla="*/ 1866134 h 6858000"/>
              <a:gd name="connsiteX591" fmla="*/ 2407436 w 7467600"/>
              <a:gd name="connsiteY591" fmla="*/ 1651070 h 6858000"/>
              <a:gd name="connsiteX592" fmla="*/ 2448558 w 7467600"/>
              <a:gd name="connsiteY592" fmla="*/ 1373435 h 6858000"/>
              <a:gd name="connsiteX593" fmla="*/ 278707 w 7467600"/>
              <a:gd name="connsiteY593" fmla="*/ 1352270 h 6858000"/>
              <a:gd name="connsiteX594" fmla="*/ 321570 w 7467600"/>
              <a:gd name="connsiteY594" fmla="*/ 1861610 h 6858000"/>
              <a:gd name="connsiteX595" fmla="*/ 294281 w 7467600"/>
              <a:gd name="connsiteY595" fmla="*/ 1440658 h 6858000"/>
              <a:gd name="connsiteX596" fmla="*/ 278707 w 7467600"/>
              <a:gd name="connsiteY596" fmla="*/ 1352270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5236 w 7467600"/>
              <a:gd name="connsiteY631" fmla="*/ 1268632 h 6858000"/>
              <a:gd name="connsiteX632" fmla="*/ 6516292 w 7467600"/>
              <a:gd name="connsiteY632" fmla="*/ 1263064 h 6858000"/>
              <a:gd name="connsiteX633" fmla="*/ 5736320 w 7467600"/>
              <a:gd name="connsiteY633" fmla="*/ 1501803 h 6858000"/>
              <a:gd name="connsiteX634" fmla="*/ 6516292 w 7467600"/>
              <a:gd name="connsiteY634" fmla="*/ 1263064 h 6858000"/>
              <a:gd name="connsiteX635" fmla="*/ 291466 w 7467600"/>
              <a:gd name="connsiteY635" fmla="*/ 1250369 h 6858000"/>
              <a:gd name="connsiteX636" fmla="*/ 323180 w 7467600"/>
              <a:gd name="connsiteY636" fmla="*/ 1435283 h 6858000"/>
              <a:gd name="connsiteX637" fmla="*/ 349381 w 7467600"/>
              <a:gd name="connsiteY637" fmla="*/ 1875041 h 6858000"/>
              <a:gd name="connsiteX638" fmla="*/ 374363 w 7467600"/>
              <a:gd name="connsiteY638" fmla="*/ 1506494 h 6858000"/>
              <a:gd name="connsiteX639" fmla="*/ 302168 w 7467600"/>
              <a:gd name="connsiteY639" fmla="*/ 1274495 h 6858000"/>
              <a:gd name="connsiteX640" fmla="*/ 291466 w 7467600"/>
              <a:gd name="connsiteY640" fmla="*/ 1250369 h 6858000"/>
              <a:gd name="connsiteX641" fmla="*/ 678222 w 7467600"/>
              <a:gd name="connsiteY641" fmla="*/ 1248670 h 6858000"/>
              <a:gd name="connsiteX642" fmla="*/ 775536 w 7467600"/>
              <a:gd name="connsiteY642" fmla="*/ 1388015 h 6858000"/>
              <a:gd name="connsiteX643" fmla="*/ 894529 w 7467600"/>
              <a:gd name="connsiteY643" fmla="*/ 1567739 h 6858000"/>
              <a:gd name="connsiteX644" fmla="*/ 948000 w 7467600"/>
              <a:gd name="connsiteY644" fmla="*/ 1663088 h 6858000"/>
              <a:gd name="connsiteX645" fmla="*/ 1006812 w 7467600"/>
              <a:gd name="connsiteY645" fmla="*/ 1767683 h 6858000"/>
              <a:gd name="connsiteX646" fmla="*/ 1149133 w 7467600"/>
              <a:gd name="connsiteY646" fmla="*/ 1971513 h 6858000"/>
              <a:gd name="connsiteX647" fmla="*/ 1333952 w 7467600"/>
              <a:gd name="connsiteY647" fmla="*/ 2251620 h 6858000"/>
              <a:gd name="connsiteX648" fmla="*/ 1337329 w 7467600"/>
              <a:gd name="connsiteY648" fmla="*/ 2258350 h 6858000"/>
              <a:gd name="connsiteX649" fmla="*/ 1014726 w 7467600"/>
              <a:gd name="connsiteY649" fmla="*/ 1615556 h 6858000"/>
              <a:gd name="connsiteX650" fmla="*/ 678222 w 7467600"/>
              <a:gd name="connsiteY650" fmla="*/ 1248670 h 6858000"/>
              <a:gd name="connsiteX651" fmla="*/ 6691602 w 7467600"/>
              <a:gd name="connsiteY651" fmla="*/ 1140573 h 6858000"/>
              <a:gd name="connsiteX652" fmla="*/ 6571100 w 7467600"/>
              <a:gd name="connsiteY652" fmla="*/ 1183662 h 6858000"/>
              <a:gd name="connsiteX653" fmla="*/ 6241687 w 7467600"/>
              <a:gd name="connsiteY653" fmla="*/ 1257600 h 6858000"/>
              <a:gd name="connsiteX654" fmla="*/ 5693009 w 7467600"/>
              <a:gd name="connsiteY654" fmla="*/ 1478256 h 6858000"/>
              <a:gd name="connsiteX655" fmla="*/ 6548420 w 7467600"/>
              <a:gd name="connsiteY655" fmla="*/ 1214599 h 6858000"/>
              <a:gd name="connsiteX656" fmla="*/ 6605473 w 7467600"/>
              <a:gd name="connsiteY656" fmla="*/ 1184686 h 6858000"/>
              <a:gd name="connsiteX657" fmla="*/ 6691602 w 7467600"/>
              <a:gd name="connsiteY657" fmla="*/ 1140573 h 6858000"/>
              <a:gd name="connsiteX658" fmla="*/ 4002475 w 7467600"/>
              <a:gd name="connsiteY658" fmla="*/ 1037802 h 6858000"/>
              <a:gd name="connsiteX659" fmla="*/ 4000324 w 7467600"/>
              <a:gd name="connsiteY659" fmla="*/ 1039362 h 6858000"/>
              <a:gd name="connsiteX660" fmla="*/ 4002862 w 7467600"/>
              <a:gd name="connsiteY660" fmla="*/ 1042866 h 6858000"/>
              <a:gd name="connsiteX661" fmla="*/ 4002475 w 7467600"/>
              <a:gd name="connsiteY661" fmla="*/ 1037802 h 6858000"/>
              <a:gd name="connsiteX662" fmla="*/ 506322 w 7467600"/>
              <a:gd name="connsiteY662" fmla="*/ 1020997 h 6858000"/>
              <a:gd name="connsiteX663" fmla="*/ 533068 w 7467600"/>
              <a:gd name="connsiteY663" fmla="*/ 1029409 h 6858000"/>
              <a:gd name="connsiteX664" fmla="*/ 1232525 w 7467600"/>
              <a:gd name="connsiteY664" fmla="*/ 1804675 h 6858000"/>
              <a:gd name="connsiteX665" fmla="*/ 1388858 w 7467600"/>
              <a:gd name="connsiteY665" fmla="*/ 2368011 h 6858000"/>
              <a:gd name="connsiteX666" fmla="*/ 1384098 w 7467600"/>
              <a:gd name="connsiteY666" fmla="*/ 2378125 h 6858000"/>
              <a:gd name="connsiteX667" fmla="*/ 1425393 w 7467600"/>
              <a:gd name="connsiteY667" fmla="*/ 2589124 h 6858000"/>
              <a:gd name="connsiteX668" fmla="*/ 1424001 w 7467600"/>
              <a:gd name="connsiteY668" fmla="*/ 2597541 h 6858000"/>
              <a:gd name="connsiteX669" fmla="*/ 2152729 w 7467600"/>
              <a:gd name="connsiteY669" fmla="*/ 2864487 h 6858000"/>
              <a:gd name="connsiteX670" fmla="*/ 2020609 w 7467600"/>
              <a:gd name="connsiteY670" fmla="*/ 2539671 h 6858000"/>
              <a:gd name="connsiteX671" fmla="*/ 2018920 w 7467600"/>
              <a:gd name="connsiteY671" fmla="*/ 2536309 h 6858000"/>
              <a:gd name="connsiteX672" fmla="*/ 1342441 w 7467600"/>
              <a:gd name="connsiteY672" fmla="*/ 1173017 h 6858000"/>
              <a:gd name="connsiteX673" fmla="*/ 1367925 w 7467600"/>
              <a:gd name="connsiteY673" fmla="*/ 1135648 h 6858000"/>
              <a:gd name="connsiteX674" fmla="*/ 1771401 w 7467600"/>
              <a:gd name="connsiteY674" fmla="*/ 1806673 h 6858000"/>
              <a:gd name="connsiteX675" fmla="*/ 1972385 w 7467600"/>
              <a:gd name="connsiteY675" fmla="*/ 2198735 h 6858000"/>
              <a:gd name="connsiteX676" fmla="*/ 2040892 w 7467600"/>
              <a:gd name="connsiteY676" fmla="*/ 2405205 h 6858000"/>
              <a:gd name="connsiteX677" fmla="*/ 2131689 w 7467600"/>
              <a:gd name="connsiteY677" fmla="*/ 1936926 h 6858000"/>
              <a:gd name="connsiteX678" fmla="*/ 2454820 w 7467600"/>
              <a:gd name="connsiteY678" fmla="*/ 1248808 h 6858000"/>
              <a:gd name="connsiteX679" fmla="*/ 2492512 w 7467600"/>
              <a:gd name="connsiteY679" fmla="*/ 1302920 h 6858000"/>
              <a:gd name="connsiteX680" fmla="*/ 2081216 w 7467600"/>
              <a:gd name="connsiteY680" fmla="*/ 2527513 h 6858000"/>
              <a:gd name="connsiteX681" fmla="*/ 2081211 w 7467600"/>
              <a:gd name="connsiteY681" fmla="*/ 2528916 h 6858000"/>
              <a:gd name="connsiteX682" fmla="*/ 2199067 w 7467600"/>
              <a:gd name="connsiteY682" fmla="*/ 2884061 h 6858000"/>
              <a:gd name="connsiteX683" fmla="*/ 3192586 w 7467600"/>
              <a:gd name="connsiteY683" fmla="*/ 3411496 h 6858000"/>
              <a:gd name="connsiteX684" fmla="*/ 3182620 w 7467600"/>
              <a:gd name="connsiteY684" fmla="*/ 3483279 h 6858000"/>
              <a:gd name="connsiteX685" fmla="*/ 2435119 w 7467600"/>
              <a:gd name="connsiteY685" fmla="*/ 3080173 h 6858000"/>
              <a:gd name="connsiteX686" fmla="*/ 2410152 w 7467600"/>
              <a:gd name="connsiteY686" fmla="*/ 3063751 h 6858000"/>
              <a:gd name="connsiteX687" fmla="*/ 2408099 w 7467600"/>
              <a:gd name="connsiteY687" fmla="*/ 3064403 h 6858000"/>
              <a:gd name="connsiteX688" fmla="*/ 2407218 w 7467600"/>
              <a:gd name="connsiteY688" fmla="*/ 3070324 h 6858000"/>
              <a:gd name="connsiteX689" fmla="*/ 2380138 w 7467600"/>
              <a:gd name="connsiteY689" fmla="*/ 3099341 h 6858000"/>
              <a:gd name="connsiteX690" fmla="*/ 1765923 w 7467600"/>
              <a:gd name="connsiteY690" fmla="*/ 3581043 h 6858000"/>
              <a:gd name="connsiteX691" fmla="*/ 1702258 w 7467600"/>
              <a:gd name="connsiteY691" fmla="*/ 3612286 h 6858000"/>
              <a:gd name="connsiteX692" fmla="*/ 1538370 w 7467600"/>
              <a:gd name="connsiteY692" fmla="*/ 3811804 h 6858000"/>
              <a:gd name="connsiteX693" fmla="*/ 542867 w 7467600"/>
              <a:gd name="connsiteY693" fmla="*/ 4944092 h 6858000"/>
              <a:gd name="connsiteX694" fmla="*/ 515800 w 7467600"/>
              <a:gd name="connsiteY694" fmla="*/ 4862180 h 6858000"/>
              <a:gd name="connsiteX695" fmla="*/ 909145 w 7467600"/>
              <a:gd name="connsiteY695" fmla="*/ 4199225 h 6858000"/>
              <a:gd name="connsiteX696" fmla="*/ 1214067 w 7467600"/>
              <a:gd name="connsiteY696" fmla="*/ 3908561 h 6858000"/>
              <a:gd name="connsiteX697" fmla="*/ 640967 w 7467600"/>
              <a:gd name="connsiteY697" fmla="*/ 4105601 h 6858000"/>
              <a:gd name="connsiteX698" fmla="*/ 112563 w 7467600"/>
              <a:gd name="connsiteY698" fmla="*/ 4396952 h 6858000"/>
              <a:gd name="connsiteX699" fmla="*/ 0 w 7467600"/>
              <a:gd name="connsiteY699" fmla="*/ 4466006 h 6858000"/>
              <a:gd name="connsiteX700" fmla="*/ 0 w 7467600"/>
              <a:gd name="connsiteY700" fmla="*/ 4233763 h 6858000"/>
              <a:gd name="connsiteX701" fmla="*/ 36881 w 7467600"/>
              <a:gd name="connsiteY701" fmla="*/ 4200118 h 6858000"/>
              <a:gd name="connsiteX702" fmla="*/ 910534 w 7467600"/>
              <a:gd name="connsiteY702" fmla="*/ 3629753 h 6858000"/>
              <a:gd name="connsiteX703" fmla="*/ 1578717 w 7467600"/>
              <a:gd name="connsiteY703" fmla="*/ 3575982 h 6858000"/>
              <a:gd name="connsiteX704" fmla="*/ 2338780 w 7467600"/>
              <a:gd name="connsiteY704" fmla="*/ 3033725 h 6858000"/>
              <a:gd name="connsiteX705" fmla="*/ 1807991 w 7467600"/>
              <a:gd name="connsiteY705" fmla="*/ 2807184 h 6858000"/>
              <a:gd name="connsiteX706" fmla="*/ 1416358 w 7467600"/>
              <a:gd name="connsiteY706" fmla="*/ 3112571 h 6858000"/>
              <a:gd name="connsiteX707" fmla="*/ 939066 w 7467600"/>
              <a:gd name="connsiteY707" fmla="*/ 3378798 h 6858000"/>
              <a:gd name="connsiteX708" fmla="*/ 115099 w 7467600"/>
              <a:gd name="connsiteY708" fmla="*/ 3607650 h 6858000"/>
              <a:gd name="connsiteX709" fmla="*/ 97284 w 7467600"/>
              <a:gd name="connsiteY709" fmla="*/ 3520393 h 6858000"/>
              <a:gd name="connsiteX710" fmla="*/ 922050 w 7467600"/>
              <a:gd name="connsiteY710" fmla="*/ 3074867 h 6858000"/>
              <a:gd name="connsiteX711" fmla="*/ 1405265 w 7467600"/>
              <a:gd name="connsiteY711" fmla="*/ 3016319 h 6858000"/>
              <a:gd name="connsiteX712" fmla="*/ 1407512 w 7467600"/>
              <a:gd name="connsiteY712" fmla="*/ 3018001 h 6858000"/>
              <a:gd name="connsiteX713" fmla="*/ 1726266 w 7467600"/>
              <a:gd name="connsiteY713" fmla="*/ 2777274 h 6858000"/>
              <a:gd name="connsiteX714" fmla="*/ 625390 w 7467600"/>
              <a:gd name="connsiteY714" fmla="*/ 2514541 h 6858000"/>
              <a:gd name="connsiteX715" fmla="*/ 619799 w 7467600"/>
              <a:gd name="connsiteY715" fmla="*/ 2527180 h 6858000"/>
              <a:gd name="connsiteX716" fmla="*/ 310030 w 7467600"/>
              <a:gd name="connsiteY716" fmla="*/ 2771818 h 6858000"/>
              <a:gd name="connsiteX717" fmla="*/ 173877 w 7467600"/>
              <a:gd name="connsiteY717" fmla="*/ 2937056 h 6858000"/>
              <a:gd name="connsiteX718" fmla="*/ 77889 w 7467600"/>
              <a:gd name="connsiteY718" fmla="*/ 3138440 h 6858000"/>
              <a:gd name="connsiteX719" fmla="*/ 0 w 7467600"/>
              <a:gd name="connsiteY719" fmla="*/ 3271395 h 6858000"/>
              <a:gd name="connsiteX720" fmla="*/ 0 w 7467600"/>
              <a:gd name="connsiteY720" fmla="*/ 3153002 h 6858000"/>
              <a:gd name="connsiteX721" fmla="*/ 2386 w 7467600"/>
              <a:gd name="connsiteY721" fmla="*/ 3149203 h 6858000"/>
              <a:gd name="connsiteX722" fmla="*/ 89753 w 7467600"/>
              <a:gd name="connsiteY722" fmla="*/ 2987702 h 6858000"/>
              <a:gd name="connsiteX723" fmla="*/ 76869 w 7467600"/>
              <a:gd name="connsiteY723" fmla="*/ 3005404 h 6858000"/>
              <a:gd name="connsiteX724" fmla="*/ 32049 w 7467600"/>
              <a:gd name="connsiteY724" fmla="*/ 3065814 h 6858000"/>
              <a:gd name="connsiteX725" fmla="*/ 0 w 7467600"/>
              <a:gd name="connsiteY725" fmla="*/ 3108744 h 6858000"/>
              <a:gd name="connsiteX726" fmla="*/ 0 w 7467600"/>
              <a:gd name="connsiteY726" fmla="*/ 3058059 h 6858000"/>
              <a:gd name="connsiteX727" fmla="*/ 7610 w 7467600"/>
              <a:gd name="connsiteY727" fmla="*/ 3047889 h 6858000"/>
              <a:gd name="connsiteX728" fmla="*/ 52419 w 7467600"/>
              <a:gd name="connsiteY728" fmla="*/ 2987479 h 6858000"/>
              <a:gd name="connsiteX729" fmla="*/ 59142 w 7467600"/>
              <a:gd name="connsiteY729" fmla="*/ 2978488 h 6858000"/>
              <a:gd name="connsiteX730" fmla="*/ 0 w 7467600"/>
              <a:gd name="connsiteY730" fmla="*/ 3015334 h 6858000"/>
              <a:gd name="connsiteX731" fmla="*/ 0 w 7467600"/>
              <a:gd name="connsiteY731" fmla="*/ 2914286 h 6858000"/>
              <a:gd name="connsiteX732" fmla="*/ 36383 w 7467600"/>
              <a:gd name="connsiteY732" fmla="*/ 2901128 h 6858000"/>
              <a:gd name="connsiteX733" fmla="*/ 156329 w 7467600"/>
              <a:gd name="connsiteY733" fmla="*/ 2840533 h 6858000"/>
              <a:gd name="connsiteX734" fmla="*/ 358355 w 7467600"/>
              <a:gd name="connsiteY734" fmla="*/ 2620471 h 6858000"/>
              <a:gd name="connsiteX735" fmla="*/ 510577 w 7467600"/>
              <a:gd name="connsiteY735" fmla="*/ 2501244 h 6858000"/>
              <a:gd name="connsiteX736" fmla="*/ 211967 w 7467600"/>
              <a:gd name="connsiteY736" fmla="*/ 2479171 h 6858000"/>
              <a:gd name="connsiteX737" fmla="*/ 0 w 7467600"/>
              <a:gd name="connsiteY737" fmla="*/ 2476398 h 6858000"/>
              <a:gd name="connsiteX738" fmla="*/ 0 w 7467600"/>
              <a:gd name="connsiteY738" fmla="*/ 2389189 h 6858000"/>
              <a:gd name="connsiteX739" fmla="*/ 103062 w 7467600"/>
              <a:gd name="connsiteY739" fmla="*/ 2389518 h 6858000"/>
              <a:gd name="connsiteX740" fmla="*/ 510734 w 7467600"/>
              <a:gd name="connsiteY740" fmla="*/ 2416201 h 6858000"/>
              <a:gd name="connsiteX741" fmla="*/ 279257 w 7467600"/>
              <a:gd name="connsiteY741" fmla="*/ 2092102 h 6858000"/>
              <a:gd name="connsiteX742" fmla="*/ 65265 w 7467600"/>
              <a:gd name="connsiteY742" fmla="*/ 2006049 h 6858000"/>
              <a:gd name="connsiteX743" fmla="*/ 0 w 7467600"/>
              <a:gd name="connsiteY743" fmla="*/ 1982532 h 6858000"/>
              <a:gd name="connsiteX744" fmla="*/ 0 w 7467600"/>
              <a:gd name="connsiteY744" fmla="*/ 1912789 h 6858000"/>
              <a:gd name="connsiteX745" fmla="*/ 97460 w 7467600"/>
              <a:gd name="connsiteY745" fmla="*/ 1953725 h 6858000"/>
              <a:gd name="connsiteX746" fmla="*/ 221272 w 7467600"/>
              <a:gd name="connsiteY746" fmla="*/ 1980766 h 6858000"/>
              <a:gd name="connsiteX747" fmla="*/ 116765 w 7467600"/>
              <a:gd name="connsiteY747" fmla="*/ 1911033 h 6858000"/>
              <a:gd name="connsiteX748" fmla="*/ 16405 w 7467600"/>
              <a:gd name="connsiteY748" fmla="*/ 1803412 h 6858000"/>
              <a:gd name="connsiteX749" fmla="*/ 0 w 7467600"/>
              <a:gd name="connsiteY749" fmla="*/ 1784777 h 6858000"/>
              <a:gd name="connsiteX750" fmla="*/ 0 w 7467600"/>
              <a:gd name="connsiteY750" fmla="*/ 1740082 h 6858000"/>
              <a:gd name="connsiteX751" fmla="*/ 39394 w 7467600"/>
              <a:gd name="connsiteY751" fmla="*/ 1784856 h 6858000"/>
              <a:gd name="connsiteX752" fmla="*/ 135813 w 7467600"/>
              <a:gd name="connsiteY752" fmla="*/ 1888838 h 6858000"/>
              <a:gd name="connsiteX753" fmla="*/ 242575 w 7467600"/>
              <a:gd name="connsiteY753" fmla="*/ 1958841 h 6858000"/>
              <a:gd name="connsiteX754" fmla="*/ 82197 w 7467600"/>
              <a:gd name="connsiteY754" fmla="*/ 1754826 h 6858000"/>
              <a:gd name="connsiteX755" fmla="*/ 0 w 7467600"/>
              <a:gd name="connsiteY755" fmla="*/ 1679650 h 6858000"/>
              <a:gd name="connsiteX756" fmla="*/ 0 w 7467600"/>
              <a:gd name="connsiteY756" fmla="*/ 1602463 h 6858000"/>
              <a:gd name="connsiteX757" fmla="*/ 84689 w 7467600"/>
              <a:gd name="connsiteY757" fmla="*/ 1677442 h 6858000"/>
              <a:gd name="connsiteX758" fmla="*/ 298437 w 7467600"/>
              <a:gd name="connsiteY758" fmla="*/ 1968019 h 6858000"/>
              <a:gd name="connsiteX759" fmla="*/ 227269 w 7467600"/>
              <a:gd name="connsiteY759" fmla="*/ 1114064 h 6858000"/>
              <a:gd name="connsiteX760" fmla="*/ 248003 w 7467600"/>
              <a:gd name="connsiteY760" fmla="*/ 1089613 h 6858000"/>
              <a:gd name="connsiteX761" fmla="*/ 427020 w 7467600"/>
              <a:gd name="connsiteY761" fmla="*/ 1619803 h 6858000"/>
              <a:gd name="connsiteX762" fmla="*/ 340345 w 7467600"/>
              <a:gd name="connsiteY762" fmla="*/ 2027739 h 6858000"/>
              <a:gd name="connsiteX763" fmla="*/ 360865 w 7467600"/>
              <a:gd name="connsiteY763" fmla="*/ 2044827 h 6858000"/>
              <a:gd name="connsiteX764" fmla="*/ 560414 w 7467600"/>
              <a:gd name="connsiteY764" fmla="*/ 2421457 h 6858000"/>
              <a:gd name="connsiteX765" fmla="*/ 1359703 w 7467600"/>
              <a:gd name="connsiteY765" fmla="*/ 2578554 h 6858000"/>
              <a:gd name="connsiteX766" fmla="*/ 1359422 w 7467600"/>
              <a:gd name="connsiteY766" fmla="*/ 2577994 h 6858000"/>
              <a:gd name="connsiteX767" fmla="*/ 828701 w 7467600"/>
              <a:gd name="connsiteY767" fmla="*/ 1839520 h 6858000"/>
              <a:gd name="connsiteX768" fmla="*/ 494427 w 7467600"/>
              <a:gd name="connsiteY768" fmla="*/ 1092333 h 6858000"/>
              <a:gd name="connsiteX769" fmla="*/ 506322 w 7467600"/>
              <a:gd name="connsiteY769" fmla="*/ 1020997 h 6858000"/>
              <a:gd name="connsiteX770" fmla="*/ 4570198 w 7467600"/>
              <a:gd name="connsiteY770" fmla="*/ 978081 h 6858000"/>
              <a:gd name="connsiteX771" fmla="*/ 4523691 w 7467600"/>
              <a:gd name="connsiteY771" fmla="*/ 1127776 h 6858000"/>
              <a:gd name="connsiteX772" fmla="*/ 4509875 w 7467600"/>
              <a:gd name="connsiteY772" fmla="*/ 1167552 h 6858000"/>
              <a:gd name="connsiteX773" fmla="*/ 4478168 w 7467600"/>
              <a:gd name="connsiteY773" fmla="*/ 1260735 h 6858000"/>
              <a:gd name="connsiteX774" fmla="*/ 4409309 w 7467600"/>
              <a:gd name="connsiteY774" fmla="*/ 1666996 h 6858000"/>
              <a:gd name="connsiteX775" fmla="*/ 4370031 w 7467600"/>
              <a:gd name="connsiteY775" fmla="*/ 1955666 h 6858000"/>
              <a:gd name="connsiteX776" fmla="*/ 4570198 w 7467600"/>
              <a:gd name="connsiteY776" fmla="*/ 978081 h 6858000"/>
              <a:gd name="connsiteX777" fmla="*/ 4557898 w 7467600"/>
              <a:gd name="connsiteY777" fmla="*/ 900011 h 6858000"/>
              <a:gd name="connsiteX778" fmla="*/ 4344840 w 7467600"/>
              <a:gd name="connsiteY778" fmla="*/ 1922038 h 6858000"/>
              <a:gd name="connsiteX779" fmla="*/ 4378710 w 7467600"/>
              <a:gd name="connsiteY779" fmla="*/ 1665516 h 6858000"/>
              <a:gd name="connsiteX780" fmla="*/ 4448798 w 7467600"/>
              <a:gd name="connsiteY780" fmla="*/ 1253024 h 6858000"/>
              <a:gd name="connsiteX781" fmla="*/ 4480315 w 7467600"/>
              <a:gd name="connsiteY781" fmla="*/ 1158454 h 6858000"/>
              <a:gd name="connsiteX782" fmla="*/ 4494133 w 7467600"/>
              <a:gd name="connsiteY782" fmla="*/ 1118676 h 6858000"/>
              <a:gd name="connsiteX783" fmla="*/ 4557898 w 7467600"/>
              <a:gd name="connsiteY783" fmla="*/ 900011 h 6858000"/>
              <a:gd name="connsiteX784" fmla="*/ 5870151 w 7467600"/>
              <a:gd name="connsiteY784" fmla="*/ 898890 h 6858000"/>
              <a:gd name="connsiteX785" fmla="*/ 5861335 w 7467600"/>
              <a:gd name="connsiteY785" fmla="*/ 899177 h 6858000"/>
              <a:gd name="connsiteX786" fmla="*/ 5843702 w 7467600"/>
              <a:gd name="connsiteY786" fmla="*/ 899748 h 6858000"/>
              <a:gd name="connsiteX787" fmla="*/ 5651107 w 7467600"/>
              <a:gd name="connsiteY787" fmla="*/ 920306 h 6858000"/>
              <a:gd name="connsiteX788" fmla="*/ 5459407 w 7467600"/>
              <a:gd name="connsiteY788" fmla="*/ 940975 h 6858000"/>
              <a:gd name="connsiteX789" fmla="*/ 5374846 w 7467600"/>
              <a:gd name="connsiteY789" fmla="*/ 941988 h 6858000"/>
              <a:gd name="connsiteX790" fmla="*/ 5256105 w 7467600"/>
              <a:gd name="connsiteY790" fmla="*/ 945632 h 6858000"/>
              <a:gd name="connsiteX791" fmla="*/ 5107071 w 7467600"/>
              <a:gd name="connsiteY791" fmla="*/ 969720 h 6858000"/>
              <a:gd name="connsiteX792" fmla="*/ 4998681 w 7467600"/>
              <a:gd name="connsiteY792" fmla="*/ 988771 h 6858000"/>
              <a:gd name="connsiteX793" fmla="*/ 5870151 w 7467600"/>
              <a:gd name="connsiteY793" fmla="*/ 898890 h 6858000"/>
              <a:gd name="connsiteX794" fmla="*/ 5504425 w 7467600"/>
              <a:gd name="connsiteY794" fmla="*/ 848067 h 6858000"/>
              <a:gd name="connsiteX795" fmla="*/ 4968849 w 7467600"/>
              <a:gd name="connsiteY795" fmla="*/ 962318 h 6858000"/>
              <a:gd name="connsiteX796" fmla="*/ 5104039 w 7467600"/>
              <a:gd name="connsiteY796" fmla="*/ 940634 h 6858000"/>
              <a:gd name="connsiteX797" fmla="*/ 5256311 w 7467600"/>
              <a:gd name="connsiteY797" fmla="*/ 916490 h 6858000"/>
              <a:gd name="connsiteX798" fmla="*/ 5377381 w 7467600"/>
              <a:gd name="connsiteY798" fmla="*/ 912671 h 6858000"/>
              <a:gd name="connsiteX799" fmla="*/ 5460148 w 7467600"/>
              <a:gd name="connsiteY799" fmla="*/ 911442 h 6858000"/>
              <a:gd name="connsiteX800" fmla="*/ 5648971 w 7467600"/>
              <a:gd name="connsiteY800" fmla="*/ 891331 h 6858000"/>
              <a:gd name="connsiteX801" fmla="*/ 5844807 w 7467600"/>
              <a:gd name="connsiteY801" fmla="*/ 870718 h 6858000"/>
              <a:gd name="connsiteX802" fmla="*/ 5862975 w 7467600"/>
              <a:gd name="connsiteY802" fmla="*/ 869756 h 6858000"/>
              <a:gd name="connsiteX803" fmla="*/ 5920887 w 7467600"/>
              <a:gd name="connsiteY803" fmla="*/ 865929 h 6858000"/>
              <a:gd name="connsiteX804" fmla="*/ 5504425 w 7467600"/>
              <a:gd name="connsiteY804" fmla="*/ 848067 h 6858000"/>
              <a:gd name="connsiteX805" fmla="*/ 3607114 w 7467600"/>
              <a:gd name="connsiteY805" fmla="*/ 467441 h 6858000"/>
              <a:gd name="connsiteX806" fmla="*/ 3296242 w 7467600"/>
              <a:gd name="connsiteY806" fmla="*/ 807991 h 6858000"/>
              <a:gd name="connsiteX807" fmla="*/ 3174674 w 7467600"/>
              <a:gd name="connsiteY807" fmla="*/ 919759 h 6858000"/>
              <a:gd name="connsiteX808" fmla="*/ 3042978 w 7467600"/>
              <a:gd name="connsiteY808" fmla="*/ 1054894 h 6858000"/>
              <a:gd name="connsiteX809" fmla="*/ 2968914 w 7467600"/>
              <a:gd name="connsiteY809" fmla="*/ 1133756 h 6858000"/>
              <a:gd name="connsiteX810" fmla="*/ 3103823 w 7467600"/>
              <a:gd name="connsiteY810" fmla="*/ 1026814 h 6858000"/>
              <a:gd name="connsiteX811" fmla="*/ 3607114 w 7467600"/>
              <a:gd name="connsiteY811" fmla="*/ 467441 h 6858000"/>
              <a:gd name="connsiteX812" fmla="*/ 3744487 w 7467600"/>
              <a:gd name="connsiteY812" fmla="*/ 383136 h 6858000"/>
              <a:gd name="connsiteX813" fmla="*/ 3970213 w 7467600"/>
              <a:gd name="connsiteY813" fmla="*/ 995559 h 6858000"/>
              <a:gd name="connsiteX814" fmla="*/ 3744487 w 7467600"/>
              <a:gd name="connsiteY814" fmla="*/ 383136 h 6858000"/>
              <a:gd name="connsiteX815" fmla="*/ 3624562 w 7467600"/>
              <a:gd name="connsiteY815" fmla="*/ 367041 h 6858000"/>
              <a:gd name="connsiteX816" fmla="*/ 3489712 w 7467600"/>
              <a:gd name="connsiteY816" fmla="*/ 485386 h 6858000"/>
              <a:gd name="connsiteX817" fmla="*/ 3182994 w 7467600"/>
              <a:gd name="connsiteY817" fmla="*/ 828265 h 6858000"/>
              <a:gd name="connsiteX818" fmla="*/ 2892114 w 7467600"/>
              <a:gd name="connsiteY818" fmla="*/ 1172635 h 6858000"/>
              <a:gd name="connsiteX819" fmla="*/ 3021459 w 7467600"/>
              <a:gd name="connsiteY819" fmla="*/ 1035385 h 6858000"/>
              <a:gd name="connsiteX820" fmla="*/ 3153873 w 7467600"/>
              <a:gd name="connsiteY820" fmla="*/ 898971 h 6858000"/>
              <a:gd name="connsiteX821" fmla="*/ 3276511 w 7467600"/>
              <a:gd name="connsiteY821" fmla="*/ 786423 h 6858000"/>
              <a:gd name="connsiteX822" fmla="*/ 3584154 w 7467600"/>
              <a:gd name="connsiteY822" fmla="*/ 448218 h 6858000"/>
              <a:gd name="connsiteX823" fmla="*/ 3624562 w 7467600"/>
              <a:gd name="connsiteY823" fmla="*/ 367041 h 6858000"/>
              <a:gd name="connsiteX824" fmla="*/ 3766672 w 7467600"/>
              <a:gd name="connsiteY824" fmla="*/ 359429 h 6858000"/>
              <a:gd name="connsiteX825" fmla="*/ 3996338 w 7467600"/>
              <a:gd name="connsiteY825" fmla="*/ 968237 h 6858000"/>
              <a:gd name="connsiteX826" fmla="*/ 3766672 w 7467600"/>
              <a:gd name="connsiteY826" fmla="*/ 359429 h 6858000"/>
              <a:gd name="connsiteX827" fmla="*/ 5805386 w 7467600"/>
              <a:gd name="connsiteY827" fmla="*/ 239240 h 6858000"/>
              <a:gd name="connsiteX828" fmla="*/ 5736947 w 7467600"/>
              <a:gd name="connsiteY828" fmla="*/ 261367 h 6858000"/>
              <a:gd name="connsiteX829" fmla="*/ 5427012 w 7467600"/>
              <a:gd name="connsiteY829" fmla="*/ 311272 h 6858000"/>
              <a:gd name="connsiteX830" fmla="*/ 5147818 w 7467600"/>
              <a:gd name="connsiteY830" fmla="*/ 322112 h 6858000"/>
              <a:gd name="connsiteX831" fmla="*/ 5060854 w 7467600"/>
              <a:gd name="connsiteY831" fmla="*/ 311882 h 6858000"/>
              <a:gd name="connsiteX832" fmla="*/ 4945989 w 7467600"/>
              <a:gd name="connsiteY832" fmla="*/ 300516 h 6858000"/>
              <a:gd name="connsiteX833" fmla="*/ 5410479 w 7467600"/>
              <a:gd name="connsiteY833" fmla="*/ 348434 h 6858000"/>
              <a:gd name="connsiteX834" fmla="*/ 5805386 w 7467600"/>
              <a:gd name="connsiteY834" fmla="*/ 239240 h 6858000"/>
              <a:gd name="connsiteX835" fmla="*/ 5905192 w 7467600"/>
              <a:gd name="connsiteY835" fmla="*/ 163079 h 6858000"/>
              <a:gd name="connsiteX836" fmla="*/ 5865655 w 7467600"/>
              <a:gd name="connsiteY836" fmla="*/ 171901 h 6858000"/>
              <a:gd name="connsiteX837" fmla="*/ 5259740 w 7467600"/>
              <a:gd name="connsiteY837" fmla="*/ 257013 h 6858000"/>
              <a:gd name="connsiteX838" fmla="*/ 5208466 w 7467600"/>
              <a:gd name="connsiteY838" fmla="*/ 257550 h 6858000"/>
              <a:gd name="connsiteX839" fmla="*/ 4980204 w 7467600"/>
              <a:gd name="connsiteY839" fmla="*/ 271903 h 6858000"/>
              <a:gd name="connsiteX840" fmla="*/ 5068068 w 7467600"/>
              <a:gd name="connsiteY840" fmla="*/ 282244 h 6858000"/>
              <a:gd name="connsiteX841" fmla="*/ 5153231 w 7467600"/>
              <a:gd name="connsiteY841" fmla="*/ 292240 h 6858000"/>
              <a:gd name="connsiteX842" fmla="*/ 5426491 w 7467600"/>
              <a:gd name="connsiteY842" fmla="*/ 281128 h 6858000"/>
              <a:gd name="connsiteX843" fmla="*/ 5731212 w 7467600"/>
              <a:gd name="connsiteY843" fmla="*/ 231951 h 6858000"/>
              <a:gd name="connsiteX844" fmla="*/ 5905192 w 7467600"/>
              <a:gd name="connsiteY844" fmla="*/ 163079 h 6858000"/>
              <a:gd name="connsiteX845" fmla="*/ 5944437 w 7467600"/>
              <a:gd name="connsiteY845" fmla="*/ 113829 h 6858000"/>
              <a:gd name="connsiteX846" fmla="*/ 5825032 w 7467600"/>
              <a:gd name="connsiteY846" fmla="*/ 146405 h 6858000"/>
              <a:gd name="connsiteX847" fmla="*/ 4955599 w 7467600"/>
              <a:gd name="connsiteY847" fmla="*/ 247008 h 6858000"/>
              <a:gd name="connsiteX848" fmla="*/ 5210104 w 7467600"/>
              <a:gd name="connsiteY848" fmla="*/ 228123 h 6858000"/>
              <a:gd name="connsiteX849" fmla="*/ 5261015 w 7467600"/>
              <a:gd name="connsiteY849" fmla="*/ 227087 h 6858000"/>
              <a:gd name="connsiteX850" fmla="*/ 5861181 w 7467600"/>
              <a:gd name="connsiteY850" fmla="*/ 143093 h 6858000"/>
              <a:gd name="connsiteX851" fmla="*/ 5961252 w 7467600"/>
              <a:gd name="connsiteY851" fmla="*/ 114820 h 6858000"/>
              <a:gd name="connsiteX852" fmla="*/ 5944437 w 7467600"/>
              <a:gd name="connsiteY852" fmla="*/ 113829 h 6858000"/>
              <a:gd name="connsiteX853" fmla="*/ 3882765 w 7467600"/>
              <a:gd name="connsiteY853" fmla="*/ 0 h 6858000"/>
              <a:gd name="connsiteX854" fmla="*/ 3995099 w 7467600"/>
              <a:gd name="connsiteY854" fmla="*/ 0 h 6858000"/>
              <a:gd name="connsiteX855" fmla="*/ 4163818 w 7467600"/>
              <a:gd name="connsiteY855" fmla="*/ 234104 h 6858000"/>
              <a:gd name="connsiteX856" fmla="*/ 4172099 w 7467600"/>
              <a:gd name="connsiteY856" fmla="*/ 234207 h 6858000"/>
              <a:gd name="connsiteX857" fmla="*/ 4784282 w 7467600"/>
              <a:gd name="connsiteY857" fmla="*/ 276561 h 6858000"/>
              <a:gd name="connsiteX858" fmla="*/ 4801687 w 7467600"/>
              <a:gd name="connsiteY858" fmla="*/ 267764 h 6858000"/>
              <a:gd name="connsiteX859" fmla="*/ 6082788 w 7467600"/>
              <a:gd name="connsiteY859" fmla="*/ 64119 h 6858000"/>
              <a:gd name="connsiteX860" fmla="*/ 6099442 w 7467600"/>
              <a:gd name="connsiteY860" fmla="*/ 82568 h 6858000"/>
              <a:gd name="connsiteX861" fmla="*/ 4804137 w 7467600"/>
              <a:gd name="connsiteY861" fmla="*/ 320931 h 6858000"/>
              <a:gd name="connsiteX862" fmla="*/ 4227047 w 7467600"/>
              <a:gd name="connsiteY862" fmla="*/ 313415 h 6858000"/>
              <a:gd name="connsiteX863" fmla="*/ 4346041 w 7467600"/>
              <a:gd name="connsiteY863" fmla="*/ 456086 h 6858000"/>
              <a:gd name="connsiteX864" fmla="*/ 4870967 w 7467600"/>
              <a:gd name="connsiteY864" fmla="*/ 963061 h 6858000"/>
              <a:gd name="connsiteX865" fmla="*/ 4889647 w 7467600"/>
              <a:gd name="connsiteY865" fmla="*/ 957147 h 6858000"/>
              <a:gd name="connsiteX866" fmla="*/ 5422504 w 7467600"/>
              <a:gd name="connsiteY866" fmla="*/ 805191 h 6858000"/>
              <a:gd name="connsiteX867" fmla="*/ 6087656 w 7467600"/>
              <a:gd name="connsiteY867" fmla="*/ 826703 h 6858000"/>
              <a:gd name="connsiteX868" fmla="*/ 6058717 w 7467600"/>
              <a:gd name="connsiteY868" fmla="*/ 865992 h 6858000"/>
              <a:gd name="connsiteX869" fmla="*/ 4974153 w 7467600"/>
              <a:gd name="connsiteY869" fmla="*/ 1045456 h 6858000"/>
              <a:gd name="connsiteX870" fmla="*/ 5627835 w 7467600"/>
              <a:gd name="connsiteY870" fmla="*/ 1472077 h 6858000"/>
              <a:gd name="connsiteX871" fmla="*/ 5629817 w 7467600"/>
              <a:gd name="connsiteY871" fmla="*/ 1471412 h 6858000"/>
              <a:gd name="connsiteX872" fmla="*/ 5634124 w 7467600"/>
              <a:gd name="connsiteY872" fmla="*/ 1470572 h 6858000"/>
              <a:gd name="connsiteX873" fmla="*/ 5755832 w 7467600"/>
              <a:gd name="connsiteY873" fmla="*/ 1383886 h 6858000"/>
              <a:gd name="connsiteX874" fmla="*/ 6014186 w 7467600"/>
              <a:gd name="connsiteY874" fmla="*/ 1279799 h 6858000"/>
              <a:gd name="connsiteX875" fmla="*/ 6901619 w 7467600"/>
              <a:gd name="connsiteY875" fmla="*/ 1047874 h 6858000"/>
              <a:gd name="connsiteX876" fmla="*/ 6931566 w 7467600"/>
              <a:gd name="connsiteY876" fmla="*/ 1062034 h 6858000"/>
              <a:gd name="connsiteX877" fmla="*/ 5790982 w 7467600"/>
              <a:gd name="connsiteY877" fmla="*/ 1561380 h 6858000"/>
              <a:gd name="connsiteX878" fmla="*/ 6188971 w 7467600"/>
              <a:gd name="connsiteY878" fmla="*/ 1755168 h 6858000"/>
              <a:gd name="connsiteX879" fmla="*/ 6202446 w 7467600"/>
              <a:gd name="connsiteY879" fmla="*/ 1752268 h 6858000"/>
              <a:gd name="connsiteX880" fmla="*/ 7179560 w 7467600"/>
              <a:gd name="connsiteY880" fmla="*/ 1467551 h 6858000"/>
              <a:gd name="connsiteX881" fmla="*/ 7158730 w 7467600"/>
              <a:gd name="connsiteY881" fmla="*/ 1507835 h 6858000"/>
              <a:gd name="connsiteX882" fmla="*/ 6326959 w 7467600"/>
              <a:gd name="connsiteY882" fmla="*/ 1817686 h 6858000"/>
              <a:gd name="connsiteX883" fmla="*/ 6537433 w 7467600"/>
              <a:gd name="connsiteY883" fmla="*/ 1907790 h 6858000"/>
              <a:gd name="connsiteX884" fmla="*/ 6550221 w 7467600"/>
              <a:gd name="connsiteY884" fmla="*/ 1910729 h 6858000"/>
              <a:gd name="connsiteX885" fmla="*/ 6964438 w 7467600"/>
              <a:gd name="connsiteY885" fmla="*/ 2209505 h 6858000"/>
              <a:gd name="connsiteX886" fmla="*/ 7367862 w 7467600"/>
              <a:gd name="connsiteY886" fmla="*/ 2806833 h 6858000"/>
              <a:gd name="connsiteX887" fmla="*/ 7364329 w 7467600"/>
              <a:gd name="connsiteY887" fmla="*/ 2826907 h 6858000"/>
              <a:gd name="connsiteX888" fmla="*/ 7290545 w 7467600"/>
              <a:gd name="connsiteY888" fmla="*/ 2850663 h 6858000"/>
              <a:gd name="connsiteX889" fmla="*/ 6472036 w 7467600"/>
              <a:gd name="connsiteY889" fmla="*/ 1959003 h 6858000"/>
              <a:gd name="connsiteX890" fmla="*/ 5792897 w 7467600"/>
              <a:gd name="connsiteY890" fmla="*/ 1647747 h 6858000"/>
              <a:gd name="connsiteX891" fmla="*/ 5842751 w 7467600"/>
              <a:gd name="connsiteY891" fmla="*/ 1816112 h 6858000"/>
              <a:gd name="connsiteX892" fmla="*/ 5847424 w 7467600"/>
              <a:gd name="connsiteY892" fmla="*/ 1815776 h 6858000"/>
              <a:gd name="connsiteX893" fmla="*/ 6399821 w 7467600"/>
              <a:gd name="connsiteY893" fmla="*/ 2344799 h 6858000"/>
              <a:gd name="connsiteX894" fmla="*/ 6323232 w 7467600"/>
              <a:gd name="connsiteY894" fmla="*/ 2389634 h 6858000"/>
              <a:gd name="connsiteX895" fmla="*/ 5942958 w 7467600"/>
              <a:gd name="connsiteY895" fmla="*/ 2077708 h 6858000"/>
              <a:gd name="connsiteX896" fmla="*/ 5921559 w 7467600"/>
              <a:gd name="connsiteY896" fmla="*/ 2378596 h 6858000"/>
              <a:gd name="connsiteX897" fmla="*/ 5817651 w 7467600"/>
              <a:gd name="connsiteY897" fmla="*/ 3023919 h 6858000"/>
              <a:gd name="connsiteX898" fmla="*/ 5729634 w 7467600"/>
              <a:gd name="connsiteY898" fmla="*/ 3051849 h 6858000"/>
              <a:gd name="connsiteX899" fmla="*/ 5611018 w 7467600"/>
              <a:gd name="connsiteY899" fmla="*/ 2316769 h 6858000"/>
              <a:gd name="connsiteX900" fmla="*/ 5687608 w 7467600"/>
              <a:gd name="connsiteY900" fmla="*/ 2039972 h 6858000"/>
              <a:gd name="connsiteX901" fmla="*/ 5657554 w 7467600"/>
              <a:gd name="connsiteY901" fmla="*/ 1576445 h 6858000"/>
              <a:gd name="connsiteX902" fmla="*/ 5150475 w 7467600"/>
              <a:gd name="connsiteY902" fmla="*/ 1274012 h 6858000"/>
              <a:gd name="connsiteX903" fmla="*/ 5349142 w 7467600"/>
              <a:gd name="connsiteY903" fmla="*/ 2204405 h 6858000"/>
              <a:gd name="connsiteX904" fmla="*/ 5262214 w 7467600"/>
              <a:gd name="connsiteY904" fmla="*/ 2233836 h 6858000"/>
              <a:gd name="connsiteX905" fmla="*/ 4981539 w 7467600"/>
              <a:gd name="connsiteY905" fmla="*/ 1542201 h 6858000"/>
              <a:gd name="connsiteX906" fmla="*/ 4958461 w 7467600"/>
              <a:gd name="connsiteY906" fmla="*/ 1136957 h 6858000"/>
              <a:gd name="connsiteX907" fmla="*/ 4655015 w 7467600"/>
              <a:gd name="connsiteY907" fmla="*/ 891426 h 6858000"/>
              <a:gd name="connsiteX908" fmla="*/ 4348002 w 7467600"/>
              <a:gd name="connsiteY908" fmla="*/ 2205895 h 6858000"/>
              <a:gd name="connsiteX909" fmla="*/ 4262250 w 7467600"/>
              <a:gd name="connsiteY909" fmla="*/ 2219972 h 6858000"/>
              <a:gd name="connsiteX910" fmla="*/ 4550611 w 7467600"/>
              <a:gd name="connsiteY910" fmla="*/ 817540 h 6858000"/>
              <a:gd name="connsiteX911" fmla="*/ 4564418 w 7467600"/>
              <a:gd name="connsiteY911" fmla="*/ 808293 h 6858000"/>
              <a:gd name="connsiteX912" fmla="*/ 4266388 w 7467600"/>
              <a:gd name="connsiteY912" fmla="*/ 500083 h 6858000"/>
              <a:gd name="connsiteX913" fmla="*/ 4032842 w 7467600"/>
              <a:gd name="connsiteY913" fmla="*/ 211809 h 6858000"/>
              <a:gd name="connsiteX914" fmla="*/ 3882765 w 7467600"/>
              <a:gd name="connsiteY914" fmla="*/ 0 h 6858000"/>
              <a:gd name="connsiteX915" fmla="*/ 3721337 w 7467600"/>
              <a:gd name="connsiteY915" fmla="*/ 0 h 6858000"/>
              <a:gd name="connsiteX916" fmla="*/ 3797544 w 7467600"/>
              <a:gd name="connsiteY916" fmla="*/ 0 h 6858000"/>
              <a:gd name="connsiteX917" fmla="*/ 3775734 w 7467600"/>
              <a:gd name="connsiteY917" fmla="*/ 95131 h 6858000"/>
              <a:gd name="connsiteX918" fmla="*/ 3724807 w 7467600"/>
              <a:gd name="connsiteY918" fmla="*/ 272257 h 6858000"/>
              <a:gd name="connsiteX919" fmla="*/ 3726844 w 7467600"/>
              <a:gd name="connsiteY919" fmla="*/ 282988 h 6858000"/>
              <a:gd name="connsiteX920" fmla="*/ 3742664 w 7467600"/>
              <a:gd name="connsiteY920" fmla="*/ 279918 h 6858000"/>
              <a:gd name="connsiteX921" fmla="*/ 4103910 w 7467600"/>
              <a:gd name="connsiteY921" fmla="*/ 1161917 h 6858000"/>
              <a:gd name="connsiteX922" fmla="*/ 4020269 w 7467600"/>
              <a:gd name="connsiteY922" fmla="*/ 1200406 h 6858000"/>
              <a:gd name="connsiteX923" fmla="*/ 3674882 w 7467600"/>
              <a:gd name="connsiteY923" fmla="*/ 488524 h 6858000"/>
              <a:gd name="connsiteX924" fmla="*/ 3132682 w 7467600"/>
              <a:gd name="connsiteY924" fmla="*/ 1072284 h 6858000"/>
              <a:gd name="connsiteX925" fmla="*/ 2716346 w 7467600"/>
              <a:gd name="connsiteY925" fmla="*/ 1276376 h 6858000"/>
              <a:gd name="connsiteX926" fmla="*/ 2716772 w 7467600"/>
              <a:gd name="connsiteY926" fmla="*/ 1255462 h 6858000"/>
              <a:gd name="connsiteX927" fmla="*/ 3471096 w 7467600"/>
              <a:gd name="connsiteY927" fmla="*/ 437072 h 6858000"/>
              <a:gd name="connsiteX928" fmla="*/ 3639057 w 7467600"/>
              <a:gd name="connsiteY928" fmla="*/ 286334 h 6858000"/>
              <a:gd name="connsiteX929" fmla="*/ 3640309 w 7467600"/>
              <a:gd name="connsiteY929" fmla="*/ 284664 h 6858000"/>
              <a:gd name="connsiteX930" fmla="*/ 3646022 w 7467600"/>
              <a:gd name="connsiteY930" fmla="*/ 276711 h 6858000"/>
              <a:gd name="connsiteX931" fmla="*/ 3707943 w 7467600"/>
              <a:gd name="connsiteY931" fmla="*/ 65958 h 6858000"/>
              <a:gd name="connsiteX932" fmla="*/ 3721337 w 7467600"/>
              <a:gd name="connsiteY932" fmla="*/ 0 h 6858000"/>
              <a:gd name="connsiteX933" fmla="*/ 2867960 w 7467600"/>
              <a:gd name="connsiteY933" fmla="*/ 0 h 6858000"/>
              <a:gd name="connsiteX934" fmla="*/ 2926351 w 7467600"/>
              <a:gd name="connsiteY934" fmla="*/ 0 h 6858000"/>
              <a:gd name="connsiteX935" fmla="*/ 2902823 w 7467600"/>
              <a:gd name="connsiteY935" fmla="*/ 262929 h 6858000"/>
              <a:gd name="connsiteX936" fmla="*/ 2940663 w 7467600"/>
              <a:gd name="connsiteY936" fmla="*/ 140884 h 6858000"/>
              <a:gd name="connsiteX937" fmla="*/ 2947039 w 7467600"/>
              <a:gd name="connsiteY937" fmla="*/ 122524 h 6858000"/>
              <a:gd name="connsiteX938" fmla="*/ 2984316 w 7467600"/>
              <a:gd name="connsiteY938" fmla="*/ 0 h 6858000"/>
              <a:gd name="connsiteX939" fmla="*/ 3016114 w 7467600"/>
              <a:gd name="connsiteY939" fmla="*/ 0 h 6858000"/>
              <a:gd name="connsiteX940" fmla="*/ 2979949 w 7467600"/>
              <a:gd name="connsiteY940" fmla="*/ 119274 h 6858000"/>
              <a:gd name="connsiteX941" fmla="*/ 3023879 w 7467600"/>
              <a:gd name="connsiteY941" fmla="*/ 0 h 6858000"/>
              <a:gd name="connsiteX942" fmla="*/ 3105400 w 7467600"/>
              <a:gd name="connsiteY942" fmla="*/ 0 h 6858000"/>
              <a:gd name="connsiteX943" fmla="*/ 3094669 w 7467600"/>
              <a:gd name="connsiteY943" fmla="*/ 30308 h 6858000"/>
              <a:gd name="connsiteX944" fmla="*/ 2901945 w 7467600"/>
              <a:gd name="connsiteY944" fmla="*/ 466538 h 6858000"/>
              <a:gd name="connsiteX945" fmla="*/ 2815209 w 7467600"/>
              <a:gd name="connsiteY945" fmla="*/ 497361 h 6858000"/>
              <a:gd name="connsiteX946" fmla="*/ 2844845 w 7467600"/>
              <a:gd name="connsiteY946" fmla="*/ 127638 h 6858000"/>
              <a:gd name="connsiteX947" fmla="*/ 2867960 w 7467600"/>
              <a:gd name="connsiteY947" fmla="*/ 0 h 6858000"/>
              <a:gd name="connsiteX948" fmla="*/ 1057230 w 7467600"/>
              <a:gd name="connsiteY948" fmla="*/ 0 h 6858000"/>
              <a:gd name="connsiteX949" fmla="*/ 1111003 w 7467600"/>
              <a:gd name="connsiteY949" fmla="*/ 0 h 6858000"/>
              <a:gd name="connsiteX950" fmla="*/ 1125553 w 7467600"/>
              <a:gd name="connsiteY950" fmla="*/ 52588 h 6858000"/>
              <a:gd name="connsiteX951" fmla="*/ 1304276 w 7467600"/>
              <a:gd name="connsiteY951" fmla="*/ 476275 h 6858000"/>
              <a:gd name="connsiteX952" fmla="*/ 1492066 w 7467600"/>
              <a:gd name="connsiteY952" fmla="*/ 886333 h 6858000"/>
              <a:gd name="connsiteX953" fmla="*/ 1423698 w 7467600"/>
              <a:gd name="connsiteY953" fmla="*/ 710817 h 6858000"/>
              <a:gd name="connsiteX954" fmla="*/ 1357609 w 7467600"/>
              <a:gd name="connsiteY954" fmla="*/ 532892 h 6858000"/>
              <a:gd name="connsiteX955" fmla="*/ 1309550 w 7467600"/>
              <a:gd name="connsiteY955" fmla="*/ 374031 h 6858000"/>
              <a:gd name="connsiteX956" fmla="*/ 1193673 w 7467600"/>
              <a:gd name="connsiteY956" fmla="*/ 49533 h 6858000"/>
              <a:gd name="connsiteX957" fmla="*/ 1164391 w 7467600"/>
              <a:gd name="connsiteY957" fmla="*/ 0 h 6858000"/>
              <a:gd name="connsiteX958" fmla="*/ 1200666 w 7467600"/>
              <a:gd name="connsiteY958" fmla="*/ 0 h 6858000"/>
              <a:gd name="connsiteX959" fmla="*/ 1223408 w 7467600"/>
              <a:gd name="connsiteY959" fmla="*/ 38996 h 6858000"/>
              <a:gd name="connsiteX960" fmla="*/ 1339635 w 7467600"/>
              <a:gd name="connsiteY960" fmla="*/ 365517 h 6858000"/>
              <a:gd name="connsiteX961" fmla="*/ 1387469 w 7467600"/>
              <a:gd name="connsiteY961" fmla="*/ 523079 h 6858000"/>
              <a:gd name="connsiteX962" fmla="*/ 1452685 w 7467600"/>
              <a:gd name="connsiteY962" fmla="*/ 699806 h 6858000"/>
              <a:gd name="connsiteX963" fmla="*/ 1492092 w 7467600"/>
              <a:gd name="connsiteY963" fmla="*/ 800424 h 6858000"/>
              <a:gd name="connsiteX964" fmla="*/ 1455302 w 7467600"/>
              <a:gd name="connsiteY964" fmla="*/ 632913 h 6858000"/>
              <a:gd name="connsiteX965" fmla="*/ 1222336 w 7467600"/>
              <a:gd name="connsiteY965" fmla="*/ 9480 h 6858000"/>
              <a:gd name="connsiteX966" fmla="*/ 1214634 w 7467600"/>
              <a:gd name="connsiteY966" fmla="*/ 0 h 6858000"/>
              <a:gd name="connsiteX967" fmla="*/ 1289827 w 7467600"/>
              <a:gd name="connsiteY967" fmla="*/ 0 h 6858000"/>
              <a:gd name="connsiteX968" fmla="*/ 1321076 w 7467600"/>
              <a:gd name="connsiteY968" fmla="*/ 59722 h 6858000"/>
              <a:gd name="connsiteX969" fmla="*/ 1512579 w 7467600"/>
              <a:gd name="connsiteY969" fmla="*/ 626441 h 6858000"/>
              <a:gd name="connsiteX970" fmla="*/ 1506076 w 7467600"/>
              <a:gd name="connsiteY970" fmla="*/ 1089289 h 6858000"/>
              <a:gd name="connsiteX971" fmla="*/ 1486346 w 7467600"/>
              <a:gd name="connsiteY971" fmla="*/ 1079919 h 6858000"/>
              <a:gd name="connsiteX972" fmla="*/ 1070511 w 7467600"/>
              <a:gd name="connsiteY972" fmla="*/ 48609 h 6858000"/>
              <a:gd name="connsiteX973" fmla="*/ 1057230 w 7467600"/>
              <a:gd name="connsiteY973" fmla="*/ 0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993" fmla="*/ 43151 w 7467600"/>
              <a:gd name="connsiteY99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43603 w 7467600"/>
              <a:gd name="connsiteY127" fmla="*/ 51497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1903353 w 7467600"/>
              <a:gd name="connsiteY137" fmla="*/ 5044827 h 6858000"/>
              <a:gd name="connsiteX138" fmla="*/ 1936931 w 7467600"/>
              <a:gd name="connsiteY138" fmla="*/ 5093954 h 6858000"/>
              <a:gd name="connsiteX139" fmla="*/ 2195868 w 7467600"/>
              <a:gd name="connsiteY139" fmla="*/ 5396574 h 6858000"/>
              <a:gd name="connsiteX140" fmla="*/ 2088852 w 7467600"/>
              <a:gd name="connsiteY140" fmla="*/ 5166123 h 6858000"/>
              <a:gd name="connsiteX141" fmla="*/ 1958241 w 7467600"/>
              <a:gd name="connsiteY141" fmla="*/ 5067955 h 6858000"/>
              <a:gd name="connsiteX142" fmla="*/ 1903353 w 7467600"/>
              <a:gd name="connsiteY142" fmla="*/ 5044827 h 6858000"/>
              <a:gd name="connsiteX143" fmla="*/ 1979378 w 7467600"/>
              <a:gd name="connsiteY143" fmla="*/ 4769504 h 6858000"/>
              <a:gd name="connsiteX144" fmla="*/ 2882120 w 7467600"/>
              <a:gd name="connsiteY144" fmla="*/ 5064547 h 6858000"/>
              <a:gd name="connsiteX145" fmla="*/ 2793103 w 7467600"/>
              <a:gd name="connsiteY145" fmla="*/ 5039699 h 6858000"/>
              <a:gd name="connsiteX146" fmla="*/ 2770041 w 7467600"/>
              <a:gd name="connsiteY146" fmla="*/ 5033634 h 6858000"/>
              <a:gd name="connsiteX147" fmla="*/ 1979378 w 7467600"/>
              <a:gd name="connsiteY147" fmla="*/ 4769504 h 6858000"/>
              <a:gd name="connsiteX148" fmla="*/ 1927410 w 7467600"/>
              <a:gd name="connsiteY148" fmla="*/ 4716164 h 6858000"/>
              <a:gd name="connsiteX149" fmla="*/ 1959587 w 7467600"/>
              <a:gd name="connsiteY149" fmla="*/ 4728849 h 6858000"/>
              <a:gd name="connsiteX150" fmla="*/ 2777707 w 7467600"/>
              <a:gd name="connsiteY150" fmla="*/ 5003991 h 6858000"/>
              <a:gd name="connsiteX151" fmla="*/ 2800768 w 7467600"/>
              <a:gd name="connsiteY151" fmla="*/ 5010056 h 6858000"/>
              <a:gd name="connsiteX152" fmla="*/ 2879408 w 7467600"/>
              <a:gd name="connsiteY152" fmla="*/ 5031590 h 6858000"/>
              <a:gd name="connsiteX153" fmla="*/ 2862295 w 7467600"/>
              <a:gd name="connsiteY153" fmla="*/ 5022958 h 6858000"/>
              <a:gd name="connsiteX154" fmla="*/ 2813343 w 7467600"/>
              <a:gd name="connsiteY154" fmla="*/ 4998369 h 6858000"/>
              <a:gd name="connsiteX155" fmla="*/ 2646245 w 7467600"/>
              <a:gd name="connsiteY155" fmla="*/ 4930999 h 6858000"/>
              <a:gd name="connsiteX156" fmla="*/ 1999243 w 7467600"/>
              <a:gd name="connsiteY156" fmla="*/ 4730524 h 6858000"/>
              <a:gd name="connsiteX157" fmla="*/ 1979527 w 7467600"/>
              <a:gd name="connsiteY157" fmla="*/ 4726651 h 6858000"/>
              <a:gd name="connsiteX158" fmla="*/ 1927410 w 7467600"/>
              <a:gd name="connsiteY158" fmla="*/ 4716164 h 6858000"/>
              <a:gd name="connsiteX159" fmla="*/ 1997014 w 7467600"/>
              <a:gd name="connsiteY159" fmla="*/ 4698007 h 6858000"/>
              <a:gd name="connsiteX160" fmla="*/ 2005458 w 7467600"/>
              <a:gd name="connsiteY160" fmla="*/ 4699540 h 6858000"/>
              <a:gd name="connsiteX161" fmla="*/ 2657186 w 7467600"/>
              <a:gd name="connsiteY161" fmla="*/ 4901687 h 6858000"/>
              <a:gd name="connsiteX162" fmla="*/ 2826662 w 7467600"/>
              <a:gd name="connsiteY162" fmla="*/ 4970362 h 6858000"/>
              <a:gd name="connsiteX163" fmla="*/ 2876100 w 7467600"/>
              <a:gd name="connsiteY163" fmla="*/ 4995397 h 6858000"/>
              <a:gd name="connsiteX164" fmla="*/ 3042600 w 7467600"/>
              <a:gd name="connsiteY164" fmla="*/ 5059532 h 6858000"/>
              <a:gd name="connsiteX165" fmla="*/ 1997014 w 7467600"/>
              <a:gd name="connsiteY165" fmla="*/ 4698007 h 6858000"/>
              <a:gd name="connsiteX166" fmla="*/ 2305292 w 7467600"/>
              <a:gd name="connsiteY166" fmla="*/ 4219492 h 6858000"/>
              <a:gd name="connsiteX167" fmla="*/ 3360922 w 7467600"/>
              <a:gd name="connsiteY167" fmla="*/ 4529373 h 6858000"/>
              <a:gd name="connsiteX168" fmla="*/ 3492420 w 7467600"/>
              <a:gd name="connsiteY168" fmla="*/ 4510145 h 6858000"/>
              <a:gd name="connsiteX169" fmla="*/ 3364086 w 7467600"/>
              <a:gd name="connsiteY169" fmla="*/ 4480340 h 6858000"/>
              <a:gd name="connsiteX170" fmla="*/ 3225818 w 7467600"/>
              <a:gd name="connsiteY170" fmla="*/ 4411822 h 6858000"/>
              <a:gd name="connsiteX171" fmla="*/ 3129696 w 7467600"/>
              <a:gd name="connsiteY171" fmla="*/ 4360704 h 6858000"/>
              <a:gd name="connsiteX172" fmla="*/ 2814545 w 7467600"/>
              <a:gd name="connsiteY172" fmla="*/ 4282955 h 6858000"/>
              <a:gd name="connsiteX173" fmla="*/ 2305292 w 7467600"/>
              <a:gd name="connsiteY173" fmla="*/ 4219492 h 6858000"/>
              <a:gd name="connsiteX174" fmla="*/ 2626982 w 7467600"/>
              <a:gd name="connsiteY174" fmla="*/ 4206450 h 6858000"/>
              <a:gd name="connsiteX175" fmla="*/ 2490617 w 7467600"/>
              <a:gd name="connsiteY175" fmla="*/ 4206951 h 6858000"/>
              <a:gd name="connsiteX176" fmla="*/ 2819869 w 7467600"/>
              <a:gd name="connsiteY176" fmla="*/ 4252936 h 6858000"/>
              <a:gd name="connsiteX177" fmla="*/ 3143018 w 7467600"/>
              <a:gd name="connsiteY177" fmla="*/ 4332698 h 6858000"/>
              <a:gd name="connsiteX178" fmla="*/ 3241520 w 7467600"/>
              <a:gd name="connsiteY178" fmla="*/ 4385112 h 6858000"/>
              <a:gd name="connsiteX179" fmla="*/ 3374575 w 7467600"/>
              <a:gd name="connsiteY179" fmla="*/ 4451517 h 6858000"/>
              <a:gd name="connsiteX180" fmla="*/ 3505221 w 7467600"/>
              <a:gd name="connsiteY180" fmla="*/ 4480757 h 6858000"/>
              <a:gd name="connsiteX181" fmla="*/ 2626982 w 7467600"/>
              <a:gd name="connsiteY181" fmla="*/ 4206450 h 6858000"/>
              <a:gd name="connsiteX182" fmla="*/ 1310106 w 7467600"/>
              <a:gd name="connsiteY182" fmla="*/ 3943217 h 6858000"/>
              <a:gd name="connsiteX183" fmla="*/ 854994 w 7467600"/>
              <a:gd name="connsiteY183" fmla="*/ 4399136 h 6858000"/>
              <a:gd name="connsiteX184" fmla="*/ 742462 w 7467600"/>
              <a:gd name="connsiteY184" fmla="*/ 4594648 h 6858000"/>
              <a:gd name="connsiteX185" fmla="*/ 820602 w 7467600"/>
              <a:gd name="connsiteY185" fmla="*/ 4485915 h 6858000"/>
              <a:gd name="connsiteX186" fmla="*/ 878295 w 7467600"/>
              <a:gd name="connsiteY186" fmla="*/ 4403594 h 6858000"/>
              <a:gd name="connsiteX187" fmla="*/ 1240607 w 7467600"/>
              <a:gd name="connsiteY187" fmla="*/ 4010401 h 6858000"/>
              <a:gd name="connsiteX188" fmla="*/ 1310106 w 7467600"/>
              <a:gd name="connsiteY188" fmla="*/ 3943217 h 6858000"/>
              <a:gd name="connsiteX189" fmla="*/ 1423113 w 7467600"/>
              <a:gd name="connsiteY189" fmla="*/ 3874565 h 6858000"/>
              <a:gd name="connsiteX190" fmla="*/ 1260565 w 7467600"/>
              <a:gd name="connsiteY190" fmla="*/ 4031982 h 6858000"/>
              <a:gd name="connsiteX191" fmla="*/ 901900 w 7467600"/>
              <a:gd name="connsiteY191" fmla="*/ 4421236 h 6858000"/>
              <a:gd name="connsiteX192" fmla="*/ 845044 w 7467600"/>
              <a:gd name="connsiteY192" fmla="*/ 4502436 h 6858000"/>
              <a:gd name="connsiteX193" fmla="*/ 685926 w 7467600"/>
              <a:gd name="connsiteY193" fmla="*/ 4703069 h 6858000"/>
              <a:gd name="connsiteX194" fmla="*/ 684248 w 7467600"/>
              <a:gd name="connsiteY194" fmla="*/ 4706721 h 6858000"/>
              <a:gd name="connsiteX195" fmla="*/ 1423113 w 7467600"/>
              <a:gd name="connsiteY195" fmla="*/ 3874565 h 6858000"/>
              <a:gd name="connsiteX196" fmla="*/ 3316479 w 7467600"/>
              <a:gd name="connsiteY196" fmla="*/ 3872136 h 6858000"/>
              <a:gd name="connsiteX197" fmla="*/ 3546806 w 7467600"/>
              <a:gd name="connsiteY197" fmla="*/ 4356139 h 6858000"/>
              <a:gd name="connsiteX198" fmla="*/ 3364433 w 7467600"/>
              <a:gd name="connsiteY198" fmla="*/ 3953121 h 6858000"/>
              <a:gd name="connsiteX199" fmla="*/ 3316479 w 7467600"/>
              <a:gd name="connsiteY199" fmla="*/ 3872136 h 6858000"/>
              <a:gd name="connsiteX200" fmla="*/ 3291335 w 7467600"/>
              <a:gd name="connsiteY200" fmla="*/ 3767420 h 6858000"/>
              <a:gd name="connsiteX201" fmla="*/ 3390805 w 7467600"/>
              <a:gd name="connsiteY201" fmla="*/ 3937163 h 6858000"/>
              <a:gd name="connsiteX202" fmla="*/ 3579062 w 7467600"/>
              <a:gd name="connsiteY202" fmla="*/ 4359040 h 6858000"/>
              <a:gd name="connsiteX203" fmla="*/ 3467355 w 7467600"/>
              <a:gd name="connsiteY203" fmla="*/ 3988130 h 6858000"/>
              <a:gd name="connsiteX204" fmla="*/ 3310753 w 7467600"/>
              <a:gd name="connsiteY204" fmla="*/ 3787140 h 6858000"/>
              <a:gd name="connsiteX205" fmla="*/ 3291335 w 7467600"/>
              <a:gd name="connsiteY205" fmla="*/ 3767420 h 6858000"/>
              <a:gd name="connsiteX206" fmla="*/ 1635889 w 7467600"/>
              <a:gd name="connsiteY206" fmla="*/ 3709494 h 6858000"/>
              <a:gd name="connsiteX207" fmla="*/ 1634800 w 7467600"/>
              <a:gd name="connsiteY207" fmla="*/ 3731111 h 6858000"/>
              <a:gd name="connsiteX208" fmla="*/ 1635889 w 7467600"/>
              <a:gd name="connsiteY208" fmla="*/ 3709494 h 6858000"/>
              <a:gd name="connsiteX209" fmla="*/ 1510397 w 7467600"/>
              <a:gd name="connsiteY209" fmla="*/ 3684705 h 6858000"/>
              <a:gd name="connsiteX210" fmla="*/ 1146550 w 7467600"/>
              <a:gd name="connsiteY210" fmla="*/ 3802012 h 6858000"/>
              <a:gd name="connsiteX211" fmla="*/ 698834 w 7467600"/>
              <a:gd name="connsiteY211" fmla="*/ 3952272 h 6858000"/>
              <a:gd name="connsiteX212" fmla="*/ 34256 w 7467600"/>
              <a:gd name="connsiteY212" fmla="*/ 4347603 h 6858000"/>
              <a:gd name="connsiteX213" fmla="*/ 527241 w 7467600"/>
              <a:gd name="connsiteY213" fmla="*/ 4065078 h 6858000"/>
              <a:gd name="connsiteX214" fmla="*/ 1510397 w 7467600"/>
              <a:gd name="connsiteY214" fmla="*/ 3684705 h 6858000"/>
              <a:gd name="connsiteX215" fmla="*/ 1313114 w 7467600"/>
              <a:gd name="connsiteY215" fmla="*/ 3655216 h 6858000"/>
              <a:gd name="connsiteX216" fmla="*/ 1109304 w 7467600"/>
              <a:gd name="connsiteY216" fmla="*/ 3669030 h 6858000"/>
              <a:gd name="connsiteX217" fmla="*/ 8129 w 7467600"/>
              <a:gd name="connsiteY217" fmla="*/ 4330519 h 6858000"/>
              <a:gd name="connsiteX218" fmla="*/ 687572 w 7467600"/>
              <a:gd name="connsiteY218" fmla="*/ 3925629 h 6858000"/>
              <a:gd name="connsiteX219" fmla="*/ 1138365 w 7467600"/>
              <a:gd name="connsiteY219" fmla="*/ 3774515 h 6858000"/>
              <a:gd name="connsiteX220" fmla="*/ 1505579 w 7467600"/>
              <a:gd name="connsiteY220" fmla="*/ 3655526 h 6858000"/>
              <a:gd name="connsiteX221" fmla="*/ 1313114 w 7467600"/>
              <a:gd name="connsiteY221" fmla="*/ 3655216 h 6858000"/>
              <a:gd name="connsiteX222" fmla="*/ 3655073 w 7467600"/>
              <a:gd name="connsiteY222" fmla="*/ 3650884 h 6858000"/>
              <a:gd name="connsiteX223" fmla="*/ 3989938 w 7467600"/>
              <a:gd name="connsiteY223" fmla="*/ 3991685 h 6858000"/>
              <a:gd name="connsiteX224" fmla="*/ 4393907 w 7467600"/>
              <a:gd name="connsiteY224" fmla="*/ 4261258 h 6858000"/>
              <a:gd name="connsiteX225" fmla="*/ 4648051 w 7467600"/>
              <a:gd name="connsiteY225" fmla="*/ 4374051 h 6858000"/>
              <a:gd name="connsiteX226" fmla="*/ 4383389 w 7467600"/>
              <a:gd name="connsiteY226" fmla="*/ 4184369 h 6858000"/>
              <a:gd name="connsiteX227" fmla="*/ 4165508 w 7467600"/>
              <a:gd name="connsiteY227" fmla="*/ 4035196 h 6858000"/>
              <a:gd name="connsiteX228" fmla="*/ 4068162 w 7467600"/>
              <a:gd name="connsiteY228" fmla="*/ 3953394 h 6858000"/>
              <a:gd name="connsiteX229" fmla="*/ 3981416 w 7467600"/>
              <a:gd name="connsiteY229" fmla="*/ 3880482 h 6858000"/>
              <a:gd name="connsiteX230" fmla="*/ 3800147 w 7467600"/>
              <a:gd name="connsiteY230" fmla="*/ 3749872 h 6858000"/>
              <a:gd name="connsiteX231" fmla="*/ 3655073 w 7467600"/>
              <a:gd name="connsiteY231" fmla="*/ 3650884 h 6858000"/>
              <a:gd name="connsiteX232" fmla="*/ 3670252 w 7467600"/>
              <a:gd name="connsiteY232" fmla="*/ 3622798 h 6858000"/>
              <a:gd name="connsiteX233" fmla="*/ 3817258 w 7467600"/>
              <a:gd name="connsiteY233" fmla="*/ 3723577 h 6858000"/>
              <a:gd name="connsiteX234" fmla="*/ 4000461 w 7467600"/>
              <a:gd name="connsiteY234" fmla="*/ 3855966 h 6858000"/>
              <a:gd name="connsiteX235" fmla="*/ 4088180 w 7467600"/>
              <a:gd name="connsiteY235" fmla="*/ 3929774 h 6858000"/>
              <a:gd name="connsiteX236" fmla="*/ 4184555 w 7467600"/>
              <a:gd name="connsiteY236" fmla="*/ 4010683 h 6858000"/>
              <a:gd name="connsiteX237" fmla="*/ 4399563 w 7467600"/>
              <a:gd name="connsiteY237" fmla="*/ 4158106 h 6858000"/>
              <a:gd name="connsiteX238" fmla="*/ 4684469 w 7467600"/>
              <a:gd name="connsiteY238" fmla="*/ 4364680 h 6858000"/>
              <a:gd name="connsiteX239" fmla="*/ 4690271 w 7467600"/>
              <a:gd name="connsiteY239" fmla="*/ 4370034 h 6858000"/>
              <a:gd name="connsiteX240" fmla="*/ 4136093 w 7467600"/>
              <a:gd name="connsiteY240" fmla="*/ 3858466 h 6858000"/>
              <a:gd name="connsiteX241" fmla="*/ 3670252 w 7467600"/>
              <a:gd name="connsiteY241" fmla="*/ 3622798 h 6858000"/>
              <a:gd name="connsiteX242" fmla="*/ 4440129 w 7467600"/>
              <a:gd name="connsiteY242" fmla="*/ 3448571 h 6858000"/>
              <a:gd name="connsiteX243" fmla="*/ 4856525 w 7467600"/>
              <a:gd name="connsiteY243" fmla="*/ 3915351 h 6858000"/>
              <a:gd name="connsiteX244" fmla="*/ 5059055 w 7467600"/>
              <a:gd name="connsiteY244" fmla="*/ 4108918 h 6858000"/>
              <a:gd name="connsiteX245" fmla="*/ 5290070 w 7467600"/>
              <a:gd name="connsiteY245" fmla="*/ 4263619 h 6858000"/>
              <a:gd name="connsiteX246" fmla="*/ 4834991 w 7467600"/>
              <a:gd name="connsiteY246" fmla="*/ 3830985 h 6858000"/>
              <a:gd name="connsiteX247" fmla="*/ 4440129 w 7467600"/>
              <a:gd name="connsiteY247" fmla="*/ 3448571 h 6858000"/>
              <a:gd name="connsiteX248" fmla="*/ 4441737 w 7467600"/>
              <a:gd name="connsiteY248" fmla="*/ 3399734 h 6858000"/>
              <a:gd name="connsiteX249" fmla="*/ 4431236 w 7467600"/>
              <a:gd name="connsiteY249" fmla="*/ 3400954 h 6858000"/>
              <a:gd name="connsiteX250" fmla="*/ 4557150 w 7467600"/>
              <a:gd name="connsiteY250" fmla="*/ 3510023 h 6858000"/>
              <a:gd name="connsiteX251" fmla="*/ 4856936 w 7467600"/>
              <a:gd name="connsiteY251" fmla="*/ 3809146 h 6858000"/>
              <a:gd name="connsiteX252" fmla="*/ 5111996 w 7467600"/>
              <a:gd name="connsiteY252" fmla="*/ 4065759 h 6858000"/>
              <a:gd name="connsiteX253" fmla="*/ 5388878 w 7467600"/>
              <a:gd name="connsiteY253" fmla="*/ 4300185 h 6858000"/>
              <a:gd name="connsiteX254" fmla="*/ 5425556 w 7467600"/>
              <a:gd name="connsiteY254" fmla="*/ 4308967 h 6858000"/>
              <a:gd name="connsiteX255" fmla="*/ 4943646 w 7467600"/>
              <a:gd name="connsiteY255" fmla="*/ 3822916 h 6858000"/>
              <a:gd name="connsiteX256" fmla="*/ 4594837 w 7467600"/>
              <a:gd name="connsiteY256" fmla="*/ 3532274 h 6858000"/>
              <a:gd name="connsiteX257" fmla="*/ 4441737 w 7467600"/>
              <a:gd name="connsiteY257" fmla="*/ 3399734 h 6858000"/>
              <a:gd name="connsiteX258" fmla="*/ 5425834 w 7467600"/>
              <a:gd name="connsiteY258" fmla="*/ 3162785 h 6858000"/>
              <a:gd name="connsiteX259" fmla="*/ 5401644 w 7467600"/>
              <a:gd name="connsiteY259" fmla="*/ 3617847 h 6858000"/>
              <a:gd name="connsiteX260" fmla="*/ 5467256 w 7467600"/>
              <a:gd name="connsiteY260" fmla="*/ 4175494 h 6858000"/>
              <a:gd name="connsiteX261" fmla="*/ 5448069 w 7467600"/>
              <a:gd name="connsiteY261" fmla="*/ 3567554 h 6858000"/>
              <a:gd name="connsiteX262" fmla="*/ 5425834 w 7467600"/>
              <a:gd name="connsiteY262" fmla="*/ 3162785 h 6858000"/>
              <a:gd name="connsiteX263" fmla="*/ 1318687 w 7467600"/>
              <a:gd name="connsiteY263" fmla="*/ 3113840 h 6858000"/>
              <a:gd name="connsiteX264" fmla="*/ 1066793 w 7467600"/>
              <a:gd name="connsiteY264" fmla="*/ 3212171 h 6858000"/>
              <a:gd name="connsiteX265" fmla="*/ 993319 w 7467600"/>
              <a:gd name="connsiteY265" fmla="*/ 3247648 h 6858000"/>
              <a:gd name="connsiteX266" fmla="*/ 853081 w 7467600"/>
              <a:gd name="connsiteY266" fmla="*/ 3312410 h 6858000"/>
              <a:gd name="connsiteX267" fmla="*/ 805957 w 7467600"/>
              <a:gd name="connsiteY267" fmla="*/ 3330443 h 6858000"/>
              <a:gd name="connsiteX268" fmla="*/ 1318687 w 7467600"/>
              <a:gd name="connsiteY268" fmla="*/ 3113840 h 6858000"/>
              <a:gd name="connsiteX269" fmla="*/ 5453702 w 7467600"/>
              <a:gd name="connsiteY269" fmla="*/ 3090882 h 6858000"/>
              <a:gd name="connsiteX270" fmla="*/ 5480135 w 7467600"/>
              <a:gd name="connsiteY270" fmla="*/ 3565802 h 6858000"/>
              <a:gd name="connsiteX271" fmla="*/ 5499023 w 7467600"/>
              <a:gd name="connsiteY271" fmla="*/ 4166310 h 6858000"/>
              <a:gd name="connsiteX272" fmla="*/ 5547022 w 7467600"/>
              <a:gd name="connsiteY272" fmla="*/ 3607838 h 6858000"/>
              <a:gd name="connsiteX273" fmla="*/ 5515964 w 7467600"/>
              <a:gd name="connsiteY273" fmla="*/ 3378541 h 6858000"/>
              <a:gd name="connsiteX274" fmla="*/ 5453702 w 7467600"/>
              <a:gd name="connsiteY274" fmla="*/ 3090882 h 6858000"/>
              <a:gd name="connsiteX275" fmla="*/ 1238695 w 7467600"/>
              <a:gd name="connsiteY275" fmla="*/ 3076820 h 6858000"/>
              <a:gd name="connsiteX276" fmla="*/ 716371 w 7467600"/>
              <a:gd name="connsiteY276" fmla="*/ 3293249 h 6858000"/>
              <a:gd name="connsiteX277" fmla="*/ 579522 w 7467600"/>
              <a:gd name="connsiteY277" fmla="*/ 3371759 h 6858000"/>
              <a:gd name="connsiteX278" fmla="*/ 600288 w 7467600"/>
              <a:gd name="connsiteY278" fmla="*/ 3365555 h 6858000"/>
              <a:gd name="connsiteX279" fmla="*/ 840692 w 7467600"/>
              <a:gd name="connsiteY279" fmla="*/ 3284921 h 6858000"/>
              <a:gd name="connsiteX280" fmla="*/ 979248 w 7467600"/>
              <a:gd name="connsiteY280" fmla="*/ 3221003 h 6858000"/>
              <a:gd name="connsiteX281" fmla="*/ 1053282 w 7467600"/>
              <a:gd name="connsiteY281" fmla="*/ 3185247 h 6858000"/>
              <a:gd name="connsiteX282" fmla="*/ 1320603 w 7467600"/>
              <a:gd name="connsiteY282" fmla="*/ 3081281 h 6858000"/>
              <a:gd name="connsiteX283" fmla="*/ 1238695 w 7467600"/>
              <a:gd name="connsiteY283" fmla="*/ 3076820 h 6858000"/>
              <a:gd name="connsiteX284" fmla="*/ 5425627 w 7467600"/>
              <a:gd name="connsiteY284" fmla="*/ 2954192 h 6858000"/>
              <a:gd name="connsiteX285" fmla="*/ 5470770 w 7467600"/>
              <a:gd name="connsiteY285" fmla="*/ 3005435 h 6858000"/>
              <a:gd name="connsiteX286" fmla="*/ 5519779 w 7467600"/>
              <a:gd name="connsiteY286" fmla="*/ 4359223 h 6858000"/>
              <a:gd name="connsiteX287" fmla="*/ 5520293 w 7467600"/>
              <a:gd name="connsiteY287" fmla="*/ 4360602 h 6858000"/>
              <a:gd name="connsiteX288" fmla="*/ 5767221 w 7467600"/>
              <a:gd name="connsiteY288" fmla="*/ 4665564 h 6858000"/>
              <a:gd name="connsiteX289" fmla="*/ 6937169 w 7467600"/>
              <a:gd name="connsiteY289" fmla="*/ 4815941 h 6858000"/>
              <a:gd name="connsiteX290" fmla="*/ 6953922 w 7467600"/>
              <a:gd name="connsiteY290" fmla="*/ 4890068 h 6858000"/>
              <a:gd name="connsiteX291" fmla="*/ 6071359 w 7467600"/>
              <a:gd name="connsiteY291" fmla="*/ 4770770 h 6858000"/>
              <a:gd name="connsiteX292" fmla="*/ 6038839 w 7467600"/>
              <a:gd name="connsiteY292" fmla="*/ 4764474 h 6858000"/>
              <a:gd name="connsiteX293" fmla="*/ 6038706 w 7467600"/>
              <a:gd name="connsiteY293" fmla="*/ 4763847 h 6858000"/>
              <a:gd name="connsiteX294" fmla="*/ 6037784 w 7467600"/>
              <a:gd name="connsiteY294" fmla="*/ 4764270 h 6858000"/>
              <a:gd name="connsiteX295" fmla="*/ 6038839 w 7467600"/>
              <a:gd name="connsiteY295" fmla="*/ 4764474 h 6858000"/>
              <a:gd name="connsiteX296" fmla="*/ 6040338 w 7467600"/>
              <a:gd name="connsiteY296" fmla="*/ 4771418 h 6858000"/>
              <a:gd name="connsiteX297" fmla="*/ 6024488 w 7467600"/>
              <a:gd name="connsiteY297" fmla="*/ 4809903 h 6858000"/>
              <a:gd name="connsiteX298" fmla="*/ 5599771 w 7467600"/>
              <a:gd name="connsiteY298" fmla="*/ 5509652 h 6858000"/>
              <a:gd name="connsiteX299" fmla="*/ 5548843 w 7467600"/>
              <a:gd name="connsiteY299" fmla="*/ 5563845 h 6858000"/>
              <a:gd name="connsiteX300" fmla="*/ 5940952 w 7467600"/>
              <a:gd name="connsiteY300" fmla="*/ 6250028 h 6858000"/>
              <a:gd name="connsiteX301" fmla="*/ 6043441 w 7467600"/>
              <a:gd name="connsiteY301" fmla="*/ 6665847 h 6858000"/>
              <a:gd name="connsiteX302" fmla="*/ 6093432 w 7467600"/>
              <a:gd name="connsiteY302" fmla="*/ 6858000 h 6858000"/>
              <a:gd name="connsiteX303" fmla="*/ 6034344 w 7467600"/>
              <a:gd name="connsiteY303" fmla="*/ 6858000 h 6858000"/>
              <a:gd name="connsiteX304" fmla="*/ 6026679 w 7467600"/>
              <a:gd name="connsiteY304" fmla="*/ 6836959 h 6858000"/>
              <a:gd name="connsiteX305" fmla="*/ 5800441 w 7467600"/>
              <a:gd name="connsiteY305" fmla="*/ 6335286 h 6858000"/>
              <a:gd name="connsiteX306" fmla="*/ 5526562 w 7467600"/>
              <a:gd name="connsiteY306" fmla="*/ 5705388 h 6858000"/>
              <a:gd name="connsiteX307" fmla="*/ 5519640 w 7467600"/>
              <a:gd name="connsiteY307" fmla="*/ 5683774 h 6858000"/>
              <a:gd name="connsiteX308" fmla="*/ 5844559 w 7467600"/>
              <a:gd name="connsiteY308" fmla="*/ 6553349 h 6858000"/>
              <a:gd name="connsiteX309" fmla="*/ 5975994 w 7467600"/>
              <a:gd name="connsiteY309" fmla="*/ 6858000 h 6858000"/>
              <a:gd name="connsiteX310" fmla="*/ 5898547 w 7467600"/>
              <a:gd name="connsiteY310" fmla="*/ 6858000 h 6858000"/>
              <a:gd name="connsiteX311" fmla="*/ 5682041 w 7467600"/>
              <a:gd name="connsiteY311" fmla="*/ 6355860 h 6858000"/>
              <a:gd name="connsiteX312" fmla="*/ 5461758 w 7467600"/>
              <a:gd name="connsiteY312" fmla="*/ 5820220 h 6858000"/>
              <a:gd name="connsiteX313" fmla="*/ 5237282 w 7467600"/>
              <a:gd name="connsiteY313" fmla="*/ 6579086 h 6858000"/>
              <a:gd name="connsiteX314" fmla="*/ 5115009 w 7467600"/>
              <a:gd name="connsiteY314" fmla="*/ 6858000 h 6858000"/>
              <a:gd name="connsiteX315" fmla="*/ 5028074 w 7467600"/>
              <a:gd name="connsiteY315" fmla="*/ 6858000 h 6858000"/>
              <a:gd name="connsiteX316" fmla="*/ 5079508 w 7467600"/>
              <a:gd name="connsiteY316" fmla="*/ 6749074 h 6858000"/>
              <a:gd name="connsiteX317" fmla="*/ 5371846 w 7467600"/>
              <a:gd name="connsiteY317" fmla="*/ 5924413 h 6858000"/>
              <a:gd name="connsiteX318" fmla="*/ 5270512 w 7467600"/>
              <a:gd name="connsiteY318" fmla="*/ 6138975 h 6858000"/>
              <a:gd name="connsiteX319" fmla="*/ 5062409 w 7467600"/>
              <a:gd name="connsiteY319" fmla="*/ 6653544 h 6858000"/>
              <a:gd name="connsiteX320" fmla="*/ 5036628 w 7467600"/>
              <a:gd name="connsiteY320" fmla="*/ 6754247 h 6858000"/>
              <a:gd name="connsiteX321" fmla="*/ 5009112 w 7467600"/>
              <a:gd name="connsiteY321" fmla="*/ 6858000 h 6858000"/>
              <a:gd name="connsiteX322" fmla="*/ 4976679 w 7467600"/>
              <a:gd name="connsiteY322" fmla="*/ 6858000 h 6858000"/>
              <a:gd name="connsiteX323" fmla="*/ 5006537 w 7467600"/>
              <a:gd name="connsiteY323" fmla="*/ 6747068 h 6858000"/>
              <a:gd name="connsiteX324" fmla="*/ 5032723 w 7467600"/>
              <a:gd name="connsiteY324" fmla="*/ 6644957 h 6858000"/>
              <a:gd name="connsiteX325" fmla="*/ 5242949 w 7467600"/>
              <a:gd name="connsiteY325" fmla="*/ 6125175 h 6858000"/>
              <a:gd name="connsiteX326" fmla="*/ 5286321 w 7467600"/>
              <a:gd name="connsiteY326" fmla="*/ 6033555 h 6858000"/>
              <a:gd name="connsiteX327" fmla="*/ 5008210 w 7467600"/>
              <a:gd name="connsiteY327" fmla="*/ 6649194 h 6858000"/>
              <a:gd name="connsiteX328" fmla="*/ 4986321 w 7467600"/>
              <a:gd name="connsiteY328" fmla="*/ 6765687 h 6858000"/>
              <a:gd name="connsiteX329" fmla="*/ 4973474 w 7467600"/>
              <a:gd name="connsiteY329" fmla="*/ 6858000 h 6858000"/>
              <a:gd name="connsiteX330" fmla="*/ 4907178 w 7467600"/>
              <a:gd name="connsiteY330" fmla="*/ 6858000 h 6858000"/>
              <a:gd name="connsiteX331" fmla="*/ 4910810 w 7467600"/>
              <a:gd name="connsiteY331" fmla="*/ 6829660 h 6858000"/>
              <a:gd name="connsiteX332" fmla="*/ 4987461 w 7467600"/>
              <a:gd name="connsiteY332" fmla="*/ 6432994 h 6858000"/>
              <a:gd name="connsiteX333" fmla="*/ 5179262 w 7467600"/>
              <a:gd name="connsiteY333" fmla="*/ 6035044 h 6858000"/>
              <a:gd name="connsiteX334" fmla="*/ 4689678 w 7467600"/>
              <a:gd name="connsiteY334" fmla="*/ 6440241 h 6858000"/>
              <a:gd name="connsiteX335" fmla="*/ 4477543 w 7467600"/>
              <a:gd name="connsiteY335" fmla="*/ 6674836 h 6858000"/>
              <a:gd name="connsiteX336" fmla="*/ 4329957 w 7467600"/>
              <a:gd name="connsiteY336" fmla="*/ 6858000 h 6858000"/>
              <a:gd name="connsiteX337" fmla="*/ 4218595 w 7467600"/>
              <a:gd name="connsiteY337" fmla="*/ 6858000 h 6858000"/>
              <a:gd name="connsiteX338" fmla="*/ 4368888 w 7467600"/>
              <a:gd name="connsiteY338" fmla="*/ 6668412 h 6858000"/>
              <a:gd name="connsiteX339" fmla="*/ 4563091 w 7467600"/>
              <a:gd name="connsiteY339" fmla="*/ 6442508 h 6858000"/>
              <a:gd name="connsiteX340" fmla="*/ 5387324 w 7467600"/>
              <a:gd name="connsiteY340" fmla="*/ 5705830 h 6858000"/>
              <a:gd name="connsiteX341" fmla="*/ 5073620 w 7467600"/>
              <a:gd name="connsiteY341" fmla="*/ 5955437 h 6858000"/>
              <a:gd name="connsiteX342" fmla="*/ 4689789 w 7467600"/>
              <a:gd name="connsiteY342" fmla="*/ 6268382 h 6858000"/>
              <a:gd name="connsiteX343" fmla="*/ 4418722 w 7467600"/>
              <a:gd name="connsiteY343" fmla="*/ 6570886 h 6858000"/>
              <a:gd name="connsiteX344" fmla="*/ 4214944 w 7467600"/>
              <a:gd name="connsiteY344" fmla="*/ 6858000 h 6858000"/>
              <a:gd name="connsiteX345" fmla="*/ 4177898 w 7467600"/>
              <a:gd name="connsiteY345" fmla="*/ 6858000 h 6858000"/>
              <a:gd name="connsiteX346" fmla="*/ 4391597 w 7467600"/>
              <a:gd name="connsiteY346" fmla="*/ 6556370 h 6858000"/>
              <a:gd name="connsiteX347" fmla="*/ 4668889 w 7467600"/>
              <a:gd name="connsiteY347" fmla="*/ 6246399 h 6858000"/>
              <a:gd name="connsiteX348" fmla="*/ 5055427 w 7467600"/>
              <a:gd name="connsiteY348" fmla="*/ 5931476 h 6858000"/>
              <a:gd name="connsiteX349" fmla="*/ 5371814 w 7467600"/>
              <a:gd name="connsiteY349" fmla="*/ 5678975 h 6858000"/>
              <a:gd name="connsiteX350" fmla="*/ 4987918 w 7467600"/>
              <a:gd name="connsiteY350" fmla="*/ 5838701 h 6858000"/>
              <a:gd name="connsiteX351" fmla="*/ 4317146 w 7467600"/>
              <a:gd name="connsiteY351" fmla="*/ 6587716 h 6858000"/>
              <a:gd name="connsiteX352" fmla="*/ 4171627 w 7467600"/>
              <a:gd name="connsiteY352" fmla="*/ 6858000 h 6858000"/>
              <a:gd name="connsiteX353" fmla="*/ 4081585 w 7467600"/>
              <a:gd name="connsiteY353" fmla="*/ 6858000 h 6858000"/>
              <a:gd name="connsiteX354" fmla="*/ 4238603 w 7467600"/>
              <a:gd name="connsiteY354" fmla="*/ 6559341 h 6858000"/>
              <a:gd name="connsiteX355" fmla="*/ 4778333 w 7467600"/>
              <a:gd name="connsiteY355" fmla="*/ 5873626 h 6858000"/>
              <a:gd name="connsiteX356" fmla="*/ 5414185 w 7467600"/>
              <a:gd name="connsiteY356" fmla="*/ 5573882 h 6858000"/>
              <a:gd name="connsiteX357" fmla="*/ 5959648 w 7467600"/>
              <a:gd name="connsiteY357" fmla="*/ 4760797 h 6858000"/>
              <a:gd name="connsiteX358" fmla="*/ 5355019 w 7467600"/>
              <a:gd name="connsiteY358" fmla="*/ 4734672 h 6858000"/>
              <a:gd name="connsiteX359" fmla="*/ 5083565 w 7467600"/>
              <a:gd name="connsiteY359" fmla="*/ 5179121 h 6858000"/>
              <a:gd name="connsiteX360" fmla="*/ 4713577 w 7467600"/>
              <a:gd name="connsiteY360" fmla="*/ 5616803 h 6858000"/>
              <a:gd name="connsiteX361" fmla="*/ 3989559 w 7467600"/>
              <a:gd name="connsiteY361" fmla="*/ 6145945 h 6858000"/>
              <a:gd name="connsiteX362" fmla="*/ 3939824 w 7467600"/>
              <a:gd name="connsiteY362" fmla="*/ 6066900 h 6858000"/>
              <a:gd name="connsiteX363" fmla="*/ 4584537 w 7467600"/>
              <a:gd name="connsiteY363" fmla="*/ 5324826 h 6858000"/>
              <a:gd name="connsiteX364" fmla="*/ 5037105 w 7467600"/>
              <a:gd name="connsiteY364" fmla="*/ 5088765 h 6858000"/>
              <a:gd name="connsiteX365" fmla="*/ 5039930 w 7467600"/>
              <a:gd name="connsiteY365" fmla="*/ 5089585 h 6858000"/>
              <a:gd name="connsiteX366" fmla="*/ 5263764 w 7467600"/>
              <a:gd name="connsiteY366" fmla="*/ 4735525 h 6858000"/>
              <a:gd name="connsiteX367" fmla="*/ 4086300 w 7467600"/>
              <a:gd name="connsiteY367" fmla="*/ 4884599 h 6858000"/>
              <a:gd name="connsiteX368" fmla="*/ 4085485 w 7467600"/>
              <a:gd name="connsiteY368" fmla="*/ 4899070 h 6858000"/>
              <a:gd name="connsiteX369" fmla="*/ 3871915 w 7467600"/>
              <a:gd name="connsiteY369" fmla="*/ 5253645 h 6858000"/>
              <a:gd name="connsiteX370" fmla="*/ 3799374 w 7467600"/>
              <a:gd name="connsiteY370" fmla="*/ 5466127 h 6858000"/>
              <a:gd name="connsiteX371" fmla="*/ 3498850 w 7467600"/>
              <a:gd name="connsiteY371" fmla="*/ 6661888 h 6858000"/>
              <a:gd name="connsiteX372" fmla="*/ 3399216 w 7467600"/>
              <a:gd name="connsiteY372" fmla="*/ 6858000 h 6858000"/>
              <a:gd name="connsiteX373" fmla="*/ 3303688 w 7467600"/>
              <a:gd name="connsiteY373" fmla="*/ 6858000 h 6858000"/>
              <a:gd name="connsiteX374" fmla="*/ 3391774 w 7467600"/>
              <a:gd name="connsiteY374" fmla="*/ 6697181 h 6858000"/>
              <a:gd name="connsiteX375" fmla="*/ 3735540 w 7467600"/>
              <a:gd name="connsiteY375" fmla="*/ 5546923 h 6858000"/>
              <a:gd name="connsiteX376" fmla="*/ 3729438 w 7467600"/>
              <a:gd name="connsiteY376" fmla="*/ 5569058 h 6858000"/>
              <a:gd name="connsiteX377" fmla="*/ 3707782 w 7467600"/>
              <a:gd name="connsiteY377" fmla="*/ 5644908 h 6858000"/>
              <a:gd name="connsiteX378" fmla="*/ 3583827 w 7467600"/>
              <a:gd name="connsiteY378" fmla="*/ 6039215 h 6858000"/>
              <a:gd name="connsiteX379" fmla="*/ 3547861 w 7467600"/>
              <a:gd name="connsiteY379" fmla="*/ 6129609 h 6858000"/>
              <a:gd name="connsiteX380" fmla="*/ 3490905 w 7467600"/>
              <a:gd name="connsiteY380" fmla="*/ 6277660 h 6858000"/>
              <a:gd name="connsiteX381" fmla="*/ 3455859 w 7467600"/>
              <a:gd name="connsiteY381" fmla="*/ 6391301 h 6858000"/>
              <a:gd name="connsiteX382" fmla="*/ 3429112 w 7467600"/>
              <a:gd name="connsiteY382" fmla="*/ 6479469 h 6858000"/>
              <a:gd name="connsiteX383" fmla="*/ 3304862 w 7467600"/>
              <a:gd name="connsiteY383" fmla="*/ 6796476 h 6858000"/>
              <a:gd name="connsiteX384" fmla="*/ 3276071 w 7467600"/>
              <a:gd name="connsiteY384" fmla="*/ 6858000 h 6858000"/>
              <a:gd name="connsiteX385" fmla="*/ 3240805 w 7467600"/>
              <a:gd name="connsiteY385" fmla="*/ 6858000 h 6858000"/>
              <a:gd name="connsiteX386" fmla="*/ 3275917 w 7467600"/>
              <a:gd name="connsiteY386" fmla="*/ 6783192 h 6858000"/>
              <a:gd name="connsiteX387" fmla="*/ 3399358 w 7467600"/>
              <a:gd name="connsiteY387" fmla="*/ 6469011 h 6858000"/>
              <a:gd name="connsiteX388" fmla="*/ 3425650 w 7467600"/>
              <a:gd name="connsiteY388" fmla="*/ 6381333 h 6858000"/>
              <a:gd name="connsiteX389" fmla="*/ 3460661 w 7467600"/>
              <a:gd name="connsiteY389" fmla="*/ 6266763 h 6858000"/>
              <a:gd name="connsiteX390" fmla="*/ 3518021 w 7467600"/>
              <a:gd name="connsiteY390" fmla="*/ 6117298 h 6858000"/>
              <a:gd name="connsiteX391" fmla="*/ 3554035 w 7467600"/>
              <a:gd name="connsiteY391" fmla="*/ 6027832 h 6858000"/>
              <a:gd name="connsiteX392" fmla="*/ 3677174 w 7467600"/>
              <a:gd name="connsiteY392" fmla="*/ 5636351 h 6858000"/>
              <a:gd name="connsiteX393" fmla="*/ 3698819 w 7467600"/>
              <a:gd name="connsiteY393" fmla="*/ 5560503 h 6858000"/>
              <a:gd name="connsiteX394" fmla="*/ 3702094 w 7467600"/>
              <a:gd name="connsiteY394" fmla="*/ 5549194 h 6858000"/>
              <a:gd name="connsiteX395" fmla="*/ 3398355 w 7467600"/>
              <a:gd name="connsiteY395" fmla="*/ 6094603 h 6858000"/>
              <a:gd name="connsiteX396" fmla="*/ 3193941 w 7467600"/>
              <a:gd name="connsiteY396" fmla="*/ 6798775 h 6858000"/>
              <a:gd name="connsiteX397" fmla="*/ 3184140 w 7467600"/>
              <a:gd name="connsiteY397" fmla="*/ 6858000 h 6858000"/>
              <a:gd name="connsiteX398" fmla="*/ 3099978 w 7467600"/>
              <a:gd name="connsiteY398" fmla="*/ 6858000 h 6858000"/>
              <a:gd name="connsiteX399" fmla="*/ 3101556 w 7467600"/>
              <a:gd name="connsiteY399" fmla="*/ 6843337 h 6858000"/>
              <a:gd name="connsiteX400" fmla="*/ 3370162 w 7467600"/>
              <a:gd name="connsiteY400" fmla="*/ 5785550 h 6858000"/>
              <a:gd name="connsiteX401" fmla="*/ 3746477 w 7467600"/>
              <a:gd name="connsiteY401" fmla="*/ 5377889 h 6858000"/>
              <a:gd name="connsiteX402" fmla="*/ 3863399 w 7467600"/>
              <a:gd name="connsiteY402" fmla="*/ 5087257 h 6858000"/>
              <a:gd name="connsiteX403" fmla="*/ 3968712 w 7467600"/>
              <a:gd name="connsiteY403" fmla="*/ 4913989 h 6858000"/>
              <a:gd name="connsiteX404" fmla="*/ 2792390 w 7467600"/>
              <a:gd name="connsiteY404" fmla="*/ 5382974 h 6858000"/>
              <a:gd name="connsiteX405" fmla="*/ 2714982 w 7467600"/>
              <a:gd name="connsiteY405" fmla="*/ 5427051 h 6858000"/>
              <a:gd name="connsiteX406" fmla="*/ 2813361 w 7467600"/>
              <a:gd name="connsiteY406" fmla="*/ 6023912 h 6858000"/>
              <a:gd name="connsiteX407" fmla="*/ 2688430 w 7467600"/>
              <a:gd name="connsiteY407" fmla="*/ 6801564 h 6858000"/>
              <a:gd name="connsiteX408" fmla="*/ 2629626 w 7467600"/>
              <a:gd name="connsiteY408" fmla="*/ 6763394 h 6858000"/>
              <a:gd name="connsiteX409" fmla="*/ 2565328 w 7467600"/>
              <a:gd name="connsiteY409" fmla="*/ 5516399 h 6858000"/>
              <a:gd name="connsiteX410" fmla="*/ 1922999 w 7467600"/>
              <a:gd name="connsiteY410" fmla="*/ 5980343 h 6858000"/>
              <a:gd name="connsiteX411" fmla="*/ 1950261 w 7467600"/>
              <a:gd name="connsiteY411" fmla="*/ 6405858 h 6858000"/>
              <a:gd name="connsiteX412" fmla="*/ 2365554 w 7467600"/>
              <a:gd name="connsiteY412" fmla="*/ 6759107 h 6858000"/>
              <a:gd name="connsiteX413" fmla="*/ 2424142 w 7467600"/>
              <a:gd name="connsiteY413" fmla="*/ 6858000 h 6858000"/>
              <a:gd name="connsiteX414" fmla="*/ 2395994 w 7467600"/>
              <a:gd name="connsiteY414" fmla="*/ 6858000 h 6858000"/>
              <a:gd name="connsiteX415" fmla="*/ 2392863 w 7467600"/>
              <a:gd name="connsiteY415" fmla="*/ 6852964 h 6858000"/>
              <a:gd name="connsiteX416" fmla="*/ 2017589 w 7467600"/>
              <a:gd name="connsiteY416" fmla="*/ 6493982 h 6858000"/>
              <a:gd name="connsiteX417" fmla="*/ 2147336 w 7467600"/>
              <a:gd name="connsiteY417" fmla="*/ 6594052 h 6858000"/>
              <a:gd name="connsiteX418" fmla="*/ 2207047 w 7467600"/>
              <a:gd name="connsiteY418" fmla="*/ 6654540 h 6858000"/>
              <a:gd name="connsiteX419" fmla="*/ 2299106 w 7467600"/>
              <a:gd name="connsiteY419" fmla="*/ 6778931 h 6858000"/>
              <a:gd name="connsiteX420" fmla="*/ 2314430 w 7467600"/>
              <a:gd name="connsiteY420" fmla="*/ 6801144 h 6858000"/>
              <a:gd name="connsiteX421" fmla="*/ 2352406 w 7467600"/>
              <a:gd name="connsiteY421" fmla="*/ 6858000 h 6858000"/>
              <a:gd name="connsiteX422" fmla="*/ 2314492 w 7467600"/>
              <a:gd name="connsiteY422" fmla="*/ 6858000 h 6858000"/>
              <a:gd name="connsiteX423" fmla="*/ 2288095 w 7467600"/>
              <a:gd name="connsiteY423" fmla="*/ 6818030 h 6858000"/>
              <a:gd name="connsiteX424" fmla="*/ 2272768 w 7467600"/>
              <a:gd name="connsiteY424" fmla="*/ 6795822 h 6858000"/>
              <a:gd name="connsiteX425" fmla="*/ 2182715 w 7467600"/>
              <a:gd name="connsiteY425" fmla="*/ 6675071 h 6858000"/>
              <a:gd name="connsiteX426" fmla="*/ 2032061 w 7467600"/>
              <a:gd name="connsiteY426" fmla="*/ 6541380 h 6858000"/>
              <a:gd name="connsiteX427" fmla="*/ 2257220 w 7467600"/>
              <a:gd name="connsiteY427" fmla="*/ 6826257 h 6858000"/>
              <a:gd name="connsiteX428" fmla="*/ 2281324 w 7467600"/>
              <a:gd name="connsiteY428" fmla="*/ 6858000 h 6858000"/>
              <a:gd name="connsiteX429" fmla="*/ 2242860 w 7467600"/>
              <a:gd name="connsiteY429" fmla="*/ 6858000 h 6858000"/>
              <a:gd name="connsiteX430" fmla="*/ 2232818 w 7467600"/>
              <a:gd name="connsiteY430" fmla="*/ 6844926 h 6858000"/>
              <a:gd name="connsiteX431" fmla="*/ 1990172 w 7467600"/>
              <a:gd name="connsiteY431" fmla="*/ 6542121 h 6858000"/>
              <a:gd name="connsiteX432" fmla="*/ 2124090 w 7467600"/>
              <a:gd name="connsiteY432" fmla="*/ 6761017 h 6858000"/>
              <a:gd name="connsiteX433" fmla="*/ 2200380 w 7467600"/>
              <a:gd name="connsiteY433" fmla="*/ 6858000 h 6858000"/>
              <a:gd name="connsiteX434" fmla="*/ 2147507 w 7467600"/>
              <a:gd name="connsiteY434" fmla="*/ 6858000 h 6858000"/>
              <a:gd name="connsiteX435" fmla="*/ 2070668 w 7467600"/>
              <a:gd name="connsiteY435" fmla="*/ 6761520 h 6858000"/>
              <a:gd name="connsiteX436" fmla="*/ 1975142 w 7467600"/>
              <a:gd name="connsiteY436" fmla="*/ 6585570 h 6858000"/>
              <a:gd name="connsiteX437" fmla="*/ 2050035 w 7467600"/>
              <a:gd name="connsiteY437" fmla="*/ 6813345 h 6858000"/>
              <a:gd name="connsiteX438" fmla="*/ 2063025 w 7467600"/>
              <a:gd name="connsiteY438" fmla="*/ 6858000 h 6858000"/>
              <a:gd name="connsiteX439" fmla="*/ 2021675 w 7467600"/>
              <a:gd name="connsiteY439" fmla="*/ 6858000 h 6858000"/>
              <a:gd name="connsiteX440" fmla="*/ 2019308 w 7467600"/>
              <a:gd name="connsiteY440" fmla="*/ 6847118 h 6858000"/>
              <a:gd name="connsiteX441" fmla="*/ 1938835 w 7467600"/>
              <a:gd name="connsiteY441" fmla="*/ 6551160 h 6858000"/>
              <a:gd name="connsiteX442" fmla="*/ 1953230 w 7467600"/>
              <a:gd name="connsiteY442" fmla="*/ 6759699 h 6858000"/>
              <a:gd name="connsiteX443" fmla="*/ 1956763 w 7467600"/>
              <a:gd name="connsiteY443" fmla="*/ 6778191 h 6858000"/>
              <a:gd name="connsiteX444" fmla="*/ 1967925 w 7467600"/>
              <a:gd name="connsiteY444" fmla="*/ 6858000 h 6858000"/>
              <a:gd name="connsiteX445" fmla="*/ 1936622 w 7467600"/>
              <a:gd name="connsiteY445" fmla="*/ 6858000 h 6858000"/>
              <a:gd name="connsiteX446" fmla="*/ 1926261 w 7467600"/>
              <a:gd name="connsiteY446" fmla="*/ 6784064 h 6858000"/>
              <a:gd name="connsiteX447" fmla="*/ 1922724 w 7467600"/>
              <a:gd name="connsiteY447" fmla="*/ 6765577 h 6858000"/>
              <a:gd name="connsiteX448" fmla="*/ 1904650 w 7467600"/>
              <a:gd name="connsiteY448" fmla="*/ 6639616 h 6858000"/>
              <a:gd name="connsiteX449" fmla="*/ 1885273 w 7467600"/>
              <a:gd name="connsiteY449" fmla="*/ 6858000 h 6858000"/>
              <a:gd name="connsiteX450" fmla="*/ 1854363 w 7467600"/>
              <a:gd name="connsiteY450" fmla="*/ 6858000 h 6858000"/>
              <a:gd name="connsiteX451" fmla="*/ 1880391 w 7467600"/>
              <a:gd name="connsiteY451" fmla="*/ 6603796 h 6858000"/>
              <a:gd name="connsiteX452" fmla="*/ 1818273 w 7467600"/>
              <a:gd name="connsiteY452" fmla="*/ 6715729 h 6858000"/>
              <a:gd name="connsiteX453" fmla="*/ 1794691 w 7467600"/>
              <a:gd name="connsiteY453" fmla="*/ 6843239 h 6858000"/>
              <a:gd name="connsiteX454" fmla="*/ 1794914 w 7467600"/>
              <a:gd name="connsiteY454" fmla="*/ 6858000 h 6858000"/>
              <a:gd name="connsiteX455" fmla="*/ 1746128 w 7467600"/>
              <a:gd name="connsiteY455" fmla="*/ 6858000 h 6858000"/>
              <a:gd name="connsiteX456" fmla="*/ 1753934 w 7467600"/>
              <a:gd name="connsiteY456" fmla="*/ 6724796 h 6858000"/>
              <a:gd name="connsiteX457" fmla="*/ 1792053 w 7467600"/>
              <a:gd name="connsiteY457" fmla="*/ 6572396 h 6858000"/>
              <a:gd name="connsiteX458" fmla="*/ 1862248 w 7467600"/>
              <a:gd name="connsiteY458" fmla="*/ 6266397 h 6858000"/>
              <a:gd name="connsiteX459" fmla="*/ 1862250 w 7467600"/>
              <a:gd name="connsiteY459" fmla="*/ 6033531 h 6858000"/>
              <a:gd name="connsiteX460" fmla="*/ 1211999 w 7467600"/>
              <a:gd name="connsiteY460" fmla="*/ 6683610 h 6858000"/>
              <a:gd name="connsiteX461" fmla="*/ 1213266 w 7467600"/>
              <a:gd name="connsiteY461" fmla="*/ 6691947 h 6858000"/>
              <a:gd name="connsiteX462" fmla="*/ 1203370 w 7467600"/>
              <a:gd name="connsiteY462" fmla="*/ 6850676 h 6858000"/>
              <a:gd name="connsiteX463" fmla="*/ 1203671 w 7467600"/>
              <a:gd name="connsiteY463" fmla="*/ 6858000 h 6858000"/>
              <a:gd name="connsiteX464" fmla="*/ 1143180 w 7467600"/>
              <a:gd name="connsiteY464" fmla="*/ 6858000 h 6858000"/>
              <a:gd name="connsiteX465" fmla="*/ 1142176 w 7467600"/>
              <a:gd name="connsiteY465" fmla="*/ 6766045 h 6858000"/>
              <a:gd name="connsiteX466" fmla="*/ 1067484 w 7467600"/>
              <a:gd name="connsiteY466" fmla="*/ 6858000 h 6858000"/>
              <a:gd name="connsiteX467" fmla="*/ 953928 w 7467600"/>
              <a:gd name="connsiteY467" fmla="*/ 6858000 h 6858000"/>
              <a:gd name="connsiteX468" fmla="*/ 959715 w 7467600"/>
              <a:gd name="connsiteY468" fmla="*/ 6850185 h 6858000"/>
              <a:gd name="connsiteX469" fmla="*/ 1483788 w 7467600"/>
              <a:gd name="connsiteY469" fmla="*/ 6259174 h 6858000"/>
              <a:gd name="connsiteX470" fmla="*/ 1100671 w 7467600"/>
              <a:gd name="connsiteY470" fmla="*/ 6252137 h 6858000"/>
              <a:gd name="connsiteX471" fmla="*/ 1090144 w 7467600"/>
              <a:gd name="connsiteY471" fmla="*/ 6256748 h 6858000"/>
              <a:gd name="connsiteX472" fmla="*/ 1095872 w 7467600"/>
              <a:gd name="connsiteY472" fmla="*/ 6271892 h 6858000"/>
              <a:gd name="connsiteX473" fmla="*/ 262785 w 7467600"/>
              <a:gd name="connsiteY473" fmla="*/ 6845450 h 6858000"/>
              <a:gd name="connsiteX474" fmla="*/ 209968 w 7467600"/>
              <a:gd name="connsiteY474" fmla="*/ 6770713 h 6858000"/>
              <a:gd name="connsiteX475" fmla="*/ 873460 w 7467600"/>
              <a:gd name="connsiteY475" fmla="*/ 6253768 h 6858000"/>
              <a:gd name="connsiteX476" fmla="*/ 192686 w 7467600"/>
              <a:gd name="connsiteY476" fmla="*/ 5849257 h 6858000"/>
              <a:gd name="connsiteX477" fmla="*/ 4696 w 7467600"/>
              <a:gd name="connsiteY477" fmla="*/ 5697668 h 6858000"/>
              <a:gd name="connsiteX478" fmla="*/ 0 w 7467600"/>
              <a:gd name="connsiteY478" fmla="*/ 5689984 h 6858000"/>
              <a:gd name="connsiteX479" fmla="*/ 0 w 7467600"/>
              <a:gd name="connsiteY479" fmla="*/ 5513472 h 6858000"/>
              <a:gd name="connsiteX480" fmla="*/ 174101 w 7467600"/>
              <a:gd name="connsiteY480" fmla="*/ 5620277 h 6858000"/>
              <a:gd name="connsiteX481" fmla="*/ 891800 w 7467600"/>
              <a:gd name="connsiteY481" fmla="*/ 6036935 h 6858000"/>
              <a:gd name="connsiteX482" fmla="*/ 1072219 w 7467600"/>
              <a:gd name="connsiteY482" fmla="*/ 6169443 h 6858000"/>
              <a:gd name="connsiteX483" fmla="*/ 1074117 w 7467600"/>
              <a:gd name="connsiteY483" fmla="*/ 6170301 h 6858000"/>
              <a:gd name="connsiteX484" fmla="*/ 1083114 w 7467600"/>
              <a:gd name="connsiteY484" fmla="*/ 6174131 h 6858000"/>
              <a:gd name="connsiteX485" fmla="*/ 1543010 w 7467600"/>
              <a:gd name="connsiteY485" fmla="*/ 6191140 h 6858000"/>
              <a:gd name="connsiteX486" fmla="*/ 1551080 w 7467600"/>
              <a:gd name="connsiteY486" fmla="*/ 6195006 h 6858000"/>
              <a:gd name="connsiteX487" fmla="*/ 2345443 w 7467600"/>
              <a:gd name="connsiteY487" fmla="*/ 5549882 h 6858000"/>
              <a:gd name="connsiteX488" fmla="*/ 1721499 w 7467600"/>
              <a:gd name="connsiteY488" fmla="*/ 5599969 h 6858000"/>
              <a:gd name="connsiteX489" fmla="*/ 767716 w 7467600"/>
              <a:gd name="connsiteY489" fmla="*/ 5472768 h 6858000"/>
              <a:gd name="connsiteX490" fmla="*/ 722147 w 7467600"/>
              <a:gd name="connsiteY490" fmla="*/ 5393091 h 6858000"/>
              <a:gd name="connsiteX491" fmla="*/ 1485552 w 7467600"/>
              <a:gd name="connsiteY491" fmla="*/ 5313202 h 6858000"/>
              <a:gd name="connsiteX492" fmla="*/ 2143004 w 7467600"/>
              <a:gd name="connsiteY492" fmla="*/ 5402420 h 6858000"/>
              <a:gd name="connsiteX493" fmla="*/ 1933391 w 7467600"/>
              <a:gd name="connsiteY493" fmla="*/ 5156971 h 6858000"/>
              <a:gd name="connsiteX494" fmla="*/ 1827118 w 7467600"/>
              <a:gd name="connsiteY494" fmla="*/ 4968410 h 6858000"/>
              <a:gd name="connsiteX495" fmla="*/ 1837349 w 7467600"/>
              <a:gd name="connsiteY495" fmla="*/ 4956357 h 6858000"/>
              <a:gd name="connsiteX496" fmla="*/ 2162835 w 7467600"/>
              <a:gd name="connsiteY496" fmla="*/ 5187853 h 6858000"/>
              <a:gd name="connsiteX497" fmla="*/ 2257167 w 7467600"/>
              <a:gd name="connsiteY497" fmla="*/ 5462123 h 6858000"/>
              <a:gd name="connsiteX498" fmla="*/ 2261598 w 7467600"/>
              <a:gd name="connsiteY498" fmla="*/ 5467998 h 6858000"/>
              <a:gd name="connsiteX499" fmla="*/ 2437177 w 7467600"/>
              <a:gd name="connsiteY499" fmla="*/ 5479608 h 6858000"/>
              <a:gd name="connsiteX500" fmla="*/ 2445247 w 7467600"/>
              <a:gd name="connsiteY500" fmla="*/ 5483476 h 6858000"/>
              <a:gd name="connsiteX501" fmla="*/ 2743626 w 7467600"/>
              <a:gd name="connsiteY501" fmla="*/ 5304819 h 6858000"/>
              <a:gd name="connsiteX502" fmla="*/ 3048102 w 7467600"/>
              <a:gd name="connsiteY502" fmla="*/ 5150595 h 6858000"/>
              <a:gd name="connsiteX503" fmla="*/ 1799414 w 7467600"/>
              <a:gd name="connsiteY503" fmla="*/ 4694732 h 6858000"/>
              <a:gd name="connsiteX504" fmla="*/ 1771735 w 7467600"/>
              <a:gd name="connsiteY504" fmla="*/ 4619929 h 6858000"/>
              <a:gd name="connsiteX505" fmla="*/ 3104273 w 7467600"/>
              <a:gd name="connsiteY505" fmla="*/ 5076159 h 6858000"/>
              <a:gd name="connsiteX506" fmla="*/ 3113245 w 7467600"/>
              <a:gd name="connsiteY506" fmla="*/ 5090705 h 6858000"/>
              <a:gd name="connsiteX507" fmla="*/ 3126294 w 7467600"/>
              <a:gd name="connsiteY507" fmla="*/ 5114400 h 6858000"/>
              <a:gd name="connsiteX508" fmla="*/ 3937433 w 7467600"/>
              <a:gd name="connsiteY508" fmla="*/ 4830473 h 6858000"/>
              <a:gd name="connsiteX509" fmla="*/ 3590475 w 7467600"/>
              <a:gd name="connsiteY509" fmla="*/ 4597974 h 6858000"/>
              <a:gd name="connsiteX510" fmla="*/ 3100264 w 7467600"/>
              <a:gd name="connsiteY510" fmla="*/ 4579845 h 6858000"/>
              <a:gd name="connsiteX511" fmla="*/ 2183576 w 7467600"/>
              <a:gd name="connsiteY511" fmla="*/ 4227150 h 6858000"/>
              <a:gd name="connsiteX512" fmla="*/ 2151029 w 7467600"/>
              <a:gd name="connsiteY512" fmla="*/ 4146947 h 6858000"/>
              <a:gd name="connsiteX513" fmla="*/ 3563434 w 7467600"/>
              <a:gd name="connsiteY513" fmla="*/ 4469115 h 6858000"/>
              <a:gd name="connsiteX514" fmla="*/ 3177952 w 7467600"/>
              <a:gd name="connsiteY514" fmla="*/ 3657386 h 6858000"/>
              <a:gd name="connsiteX515" fmla="*/ 3189263 w 7467600"/>
              <a:gd name="connsiteY515" fmla="*/ 3625726 h 6858000"/>
              <a:gd name="connsiteX516" fmla="*/ 3560912 w 7467600"/>
              <a:gd name="connsiteY516" fmla="*/ 4079863 h 6858000"/>
              <a:gd name="connsiteX517" fmla="*/ 3626636 w 7467600"/>
              <a:gd name="connsiteY517" fmla="*/ 4512230 h 6858000"/>
              <a:gd name="connsiteX518" fmla="*/ 3653088 w 7467600"/>
              <a:gd name="connsiteY518" fmla="*/ 4521417 h 6858000"/>
              <a:gd name="connsiteX519" fmla="*/ 3988128 w 7467600"/>
              <a:gd name="connsiteY519" fmla="*/ 4817267 h 6858000"/>
              <a:gd name="connsiteX520" fmla="*/ 4830582 w 7467600"/>
              <a:gd name="connsiteY520" fmla="*/ 4676000 h 6858000"/>
              <a:gd name="connsiteX521" fmla="*/ 4830100 w 7467600"/>
              <a:gd name="connsiteY521" fmla="*/ 4675554 h 6858000"/>
              <a:gd name="connsiteX522" fmla="*/ 4036318 w 7467600"/>
              <a:gd name="connsiteY522" fmla="*/ 4147013 h 6858000"/>
              <a:gd name="connsiteX523" fmla="*/ 3432098 w 7467600"/>
              <a:gd name="connsiteY523" fmla="*/ 3537312 h 6858000"/>
              <a:gd name="connsiteX524" fmla="*/ 3446761 w 7467600"/>
              <a:gd name="connsiteY524" fmla="*/ 3461278 h 6858000"/>
              <a:gd name="connsiteX525" fmla="*/ 4419733 w 7467600"/>
              <a:gd name="connsiteY525" fmla="*/ 3963555 h 6858000"/>
              <a:gd name="connsiteX526" fmla="*/ 4781371 w 7467600"/>
              <a:gd name="connsiteY526" fmla="*/ 4458604 h 6858000"/>
              <a:gd name="connsiteX527" fmla="*/ 4780440 w 7467600"/>
              <a:gd name="connsiteY527" fmla="*/ 4470290 h 6858000"/>
              <a:gd name="connsiteX528" fmla="*/ 4898954 w 7467600"/>
              <a:gd name="connsiteY528" fmla="*/ 4662092 h 6858000"/>
              <a:gd name="connsiteX529" fmla="*/ 4900699 w 7467600"/>
              <a:gd name="connsiteY529" fmla="*/ 4670867 h 6858000"/>
              <a:gd name="connsiteX530" fmla="*/ 5714511 w 7467600"/>
              <a:gd name="connsiteY530" fmla="*/ 4663483 h 6858000"/>
              <a:gd name="connsiteX531" fmla="*/ 5464793 w 7467600"/>
              <a:gd name="connsiteY531" fmla="*/ 4393556 h 6858000"/>
              <a:gd name="connsiteX532" fmla="*/ 5461897 w 7467600"/>
              <a:gd name="connsiteY532" fmla="*/ 4390879 h 6858000"/>
              <a:gd name="connsiteX533" fmla="*/ 4294126 w 7467600"/>
              <a:gd name="connsiteY533" fmla="*/ 3303048 h 6858000"/>
              <a:gd name="connsiteX534" fmla="*/ 4305321 w 7467600"/>
              <a:gd name="connsiteY534" fmla="*/ 3256953 h 6858000"/>
              <a:gd name="connsiteX535" fmla="*/ 4949299 w 7467600"/>
              <a:gd name="connsiteY535" fmla="*/ 3766336 h 6858000"/>
              <a:gd name="connsiteX536" fmla="*/ 5291452 w 7467600"/>
              <a:gd name="connsiteY536" fmla="*/ 4076801 h 6858000"/>
              <a:gd name="connsiteX537" fmla="*/ 5434998 w 7467600"/>
              <a:gd name="connsiteY537" fmla="*/ 4254100 h 6858000"/>
              <a:gd name="connsiteX538" fmla="*/ 5351015 w 7467600"/>
              <a:gd name="connsiteY538" fmla="*/ 3760989 h 6858000"/>
              <a:gd name="connsiteX539" fmla="*/ 5413780 w 7467600"/>
              <a:gd name="connsiteY539" fmla="*/ 2966265 h 6858000"/>
              <a:gd name="connsiteX540" fmla="*/ 5425627 w 7467600"/>
              <a:gd name="connsiteY540" fmla="*/ 2954192 h 6858000"/>
              <a:gd name="connsiteX541" fmla="*/ 6604735 w 7467600"/>
              <a:gd name="connsiteY541" fmla="*/ 2041381 h 6858000"/>
              <a:gd name="connsiteX542" fmla="*/ 7204487 w 7467600"/>
              <a:gd name="connsiteY542" fmla="*/ 2742112 h 6858000"/>
              <a:gd name="connsiteX543" fmla="*/ 7131592 w 7467600"/>
              <a:gd name="connsiteY543" fmla="*/ 2672096 h 6858000"/>
              <a:gd name="connsiteX544" fmla="*/ 6996344 w 7467600"/>
              <a:gd name="connsiteY544" fmla="*/ 2518310 h 6858000"/>
              <a:gd name="connsiteX545" fmla="*/ 6735495 w 7467600"/>
              <a:gd name="connsiteY545" fmla="*/ 2196890 h 6858000"/>
              <a:gd name="connsiteX546" fmla="*/ 6721901 w 7467600"/>
              <a:gd name="connsiteY546" fmla="*/ 2179274 h 6858000"/>
              <a:gd name="connsiteX547" fmla="*/ 6604735 w 7467600"/>
              <a:gd name="connsiteY547" fmla="*/ 2041381 h 6858000"/>
              <a:gd name="connsiteX548" fmla="*/ 6591670 w 7467600"/>
              <a:gd name="connsiteY548" fmla="*/ 1988277 h 6858000"/>
              <a:gd name="connsiteX549" fmla="*/ 6747349 w 7467600"/>
              <a:gd name="connsiteY549" fmla="*/ 2160069 h 6858000"/>
              <a:gd name="connsiteX550" fmla="*/ 6760943 w 7467600"/>
              <a:gd name="connsiteY550" fmla="*/ 2177686 h 6858000"/>
              <a:gd name="connsiteX551" fmla="*/ 7021065 w 7467600"/>
              <a:gd name="connsiteY551" fmla="*/ 2498102 h 6858000"/>
              <a:gd name="connsiteX552" fmla="*/ 7155223 w 7467600"/>
              <a:gd name="connsiteY552" fmla="*/ 2650386 h 6858000"/>
              <a:gd name="connsiteX553" fmla="*/ 7203167 w 7467600"/>
              <a:gd name="connsiteY553" fmla="*/ 2697288 h 6858000"/>
              <a:gd name="connsiteX554" fmla="*/ 6937703 w 7467600"/>
              <a:gd name="connsiteY554" fmla="*/ 2321981 h 6858000"/>
              <a:gd name="connsiteX555" fmla="*/ 6591670 w 7467600"/>
              <a:gd name="connsiteY555" fmla="*/ 1988277 h 6858000"/>
              <a:gd name="connsiteX556" fmla="*/ 5798671 w 7467600"/>
              <a:gd name="connsiteY556" fmla="*/ 1981601 h 6858000"/>
              <a:gd name="connsiteX557" fmla="*/ 5754709 w 7467600"/>
              <a:gd name="connsiteY557" fmla="*/ 2071454 h 6858000"/>
              <a:gd name="connsiteX558" fmla="*/ 5763044 w 7467600"/>
              <a:gd name="connsiteY558" fmla="*/ 2842206 h 6858000"/>
              <a:gd name="connsiteX559" fmla="*/ 5764974 w 7467600"/>
              <a:gd name="connsiteY559" fmla="*/ 2799609 h 6858000"/>
              <a:gd name="connsiteX560" fmla="*/ 5767665 w 7467600"/>
              <a:gd name="connsiteY560" fmla="*/ 2666409 h 6858000"/>
              <a:gd name="connsiteX561" fmla="*/ 5763055 w 7467600"/>
              <a:gd name="connsiteY561" fmla="*/ 2579705 h 6858000"/>
              <a:gd name="connsiteX562" fmla="*/ 5758079 w 7467600"/>
              <a:gd name="connsiteY562" fmla="*/ 2492508 h 6858000"/>
              <a:gd name="connsiteX563" fmla="*/ 5779325 w 7467600"/>
              <a:gd name="connsiteY563" fmla="*/ 2197069 h 6858000"/>
              <a:gd name="connsiteX564" fmla="*/ 5798671 w 7467600"/>
              <a:gd name="connsiteY564" fmla="*/ 1981601 h 6858000"/>
              <a:gd name="connsiteX565" fmla="*/ 5829202 w 7467600"/>
              <a:gd name="connsiteY565" fmla="*/ 1971679 h 6858000"/>
              <a:gd name="connsiteX566" fmla="*/ 5809558 w 7467600"/>
              <a:gd name="connsiteY566" fmla="*/ 2198043 h 6858000"/>
              <a:gd name="connsiteX567" fmla="*/ 5788653 w 7467600"/>
              <a:gd name="connsiteY567" fmla="*/ 2489430 h 6858000"/>
              <a:gd name="connsiteX568" fmla="*/ 5793439 w 7467600"/>
              <a:gd name="connsiteY568" fmla="*/ 2575235 h 6858000"/>
              <a:gd name="connsiteX569" fmla="*/ 5796837 w 7467600"/>
              <a:gd name="connsiteY569" fmla="*/ 2637633 h 6858000"/>
              <a:gd name="connsiteX570" fmla="*/ 5818614 w 7467600"/>
              <a:gd name="connsiteY570" fmla="*/ 2473055 h 6858000"/>
              <a:gd name="connsiteX571" fmla="*/ 5829202 w 7467600"/>
              <a:gd name="connsiteY571" fmla="*/ 1971679 h 6858000"/>
              <a:gd name="connsiteX572" fmla="*/ 5911389 w 7467600"/>
              <a:gd name="connsiteY572" fmla="*/ 1898371 h 6858000"/>
              <a:gd name="connsiteX573" fmla="*/ 6237627 w 7467600"/>
              <a:gd name="connsiteY573" fmla="*/ 2231921 h 6858000"/>
              <a:gd name="connsiteX574" fmla="*/ 5911389 w 7467600"/>
              <a:gd name="connsiteY574" fmla="*/ 1898371 h 6858000"/>
              <a:gd name="connsiteX575" fmla="*/ 6944437 w 7467600"/>
              <a:gd name="connsiteY575" fmla="*/ 1575402 h 6858000"/>
              <a:gd name="connsiteX576" fmla="*/ 6304730 w 7467600"/>
              <a:gd name="connsiteY576" fmla="*/ 1766654 h 6858000"/>
              <a:gd name="connsiteX577" fmla="*/ 6944437 w 7467600"/>
              <a:gd name="connsiteY577" fmla="*/ 1575402 h 6858000"/>
              <a:gd name="connsiteX578" fmla="*/ 7019523 w 7467600"/>
              <a:gd name="connsiteY578" fmla="*/ 1519450 h 6858000"/>
              <a:gd name="connsiteX579" fmla="*/ 6298091 w 7467600"/>
              <a:gd name="connsiteY579" fmla="*/ 1737122 h 6858000"/>
              <a:gd name="connsiteX580" fmla="*/ 7019523 w 7467600"/>
              <a:gd name="connsiteY580" fmla="*/ 1519450 h 6858000"/>
              <a:gd name="connsiteX581" fmla="*/ 2399523 w 7467600"/>
              <a:gd name="connsiteY581" fmla="*/ 1428234 h 6858000"/>
              <a:gd name="connsiteX582" fmla="*/ 2224982 w 7467600"/>
              <a:gd name="connsiteY582" fmla="*/ 1826201 h 6858000"/>
              <a:gd name="connsiteX583" fmla="*/ 2096099 w 7467600"/>
              <a:gd name="connsiteY583" fmla="*/ 2345900 h 6858000"/>
              <a:gd name="connsiteX584" fmla="*/ 2283317 w 7467600"/>
              <a:gd name="connsiteY584" fmla="*/ 1796925 h 6858000"/>
              <a:gd name="connsiteX585" fmla="*/ 2399523 w 7467600"/>
              <a:gd name="connsiteY585" fmla="*/ 1428234 h 6858000"/>
              <a:gd name="connsiteX586" fmla="*/ 2448558 w 7467600"/>
              <a:gd name="connsiteY586" fmla="*/ 1373435 h 6858000"/>
              <a:gd name="connsiteX587" fmla="*/ 2312521 w 7467600"/>
              <a:gd name="connsiteY587" fmla="*/ 1806140 h 6858000"/>
              <a:gd name="connsiteX588" fmla="*/ 2127533 w 7467600"/>
              <a:gd name="connsiteY588" fmla="*/ 2348380 h 6858000"/>
              <a:gd name="connsiteX589" fmla="*/ 2358080 w 7467600"/>
              <a:gd name="connsiteY589" fmla="*/ 1866134 h 6858000"/>
              <a:gd name="connsiteX590" fmla="*/ 2407436 w 7467600"/>
              <a:gd name="connsiteY590" fmla="*/ 1651070 h 6858000"/>
              <a:gd name="connsiteX591" fmla="*/ 2448558 w 7467600"/>
              <a:gd name="connsiteY591" fmla="*/ 1373435 h 6858000"/>
              <a:gd name="connsiteX592" fmla="*/ 278707 w 7467600"/>
              <a:gd name="connsiteY592" fmla="*/ 1352270 h 6858000"/>
              <a:gd name="connsiteX593" fmla="*/ 321570 w 7467600"/>
              <a:gd name="connsiteY593" fmla="*/ 1861610 h 6858000"/>
              <a:gd name="connsiteX594" fmla="*/ 294281 w 7467600"/>
              <a:gd name="connsiteY594" fmla="*/ 1440658 h 6858000"/>
              <a:gd name="connsiteX595" fmla="*/ 278707 w 7467600"/>
              <a:gd name="connsiteY595" fmla="*/ 1352270 h 6858000"/>
              <a:gd name="connsiteX596" fmla="*/ 1423821 w 7467600"/>
              <a:gd name="connsiteY596" fmla="*/ 1351958 h 6858000"/>
              <a:gd name="connsiteX597" fmla="*/ 1638521 w 7467600"/>
              <a:gd name="connsiteY597" fmla="*/ 1908470 h 6858000"/>
              <a:gd name="connsiteX598" fmla="*/ 1754199 w 7467600"/>
              <a:gd name="connsiteY598" fmla="*/ 2149284 h 6858000"/>
              <a:gd name="connsiteX599" fmla="*/ 1908359 w 7467600"/>
              <a:gd name="connsiteY599" fmla="*/ 2364988 h 6858000"/>
              <a:gd name="connsiteX600" fmla="*/ 1647661 w 7467600"/>
              <a:gd name="connsiteY600" fmla="*/ 1825945 h 6858000"/>
              <a:gd name="connsiteX601" fmla="*/ 1423821 w 7467600"/>
              <a:gd name="connsiteY601" fmla="*/ 1351958 h 6858000"/>
              <a:gd name="connsiteX602" fmla="*/ 1431890 w 7467600"/>
              <a:gd name="connsiteY602" fmla="*/ 1306475 h 6858000"/>
              <a:gd name="connsiteX603" fmla="*/ 1507597 w 7467600"/>
              <a:gd name="connsiteY603" fmla="*/ 1446132 h 6858000"/>
              <a:gd name="connsiteX604" fmla="*/ 1674586 w 7467600"/>
              <a:gd name="connsiteY604" fmla="*/ 1813832 h 6858000"/>
              <a:gd name="connsiteX605" fmla="*/ 1815950 w 7467600"/>
              <a:gd name="connsiteY605" fmla="*/ 2128564 h 6858000"/>
              <a:gd name="connsiteX606" fmla="*/ 1984242 w 7467600"/>
              <a:gd name="connsiteY606" fmla="*/ 2430829 h 6858000"/>
              <a:gd name="connsiteX607" fmla="*/ 2014023 w 7467600"/>
              <a:gd name="connsiteY607" fmla="*/ 2450995 h 6858000"/>
              <a:gd name="connsiteX608" fmla="*/ 1747337 w 7467600"/>
              <a:gd name="connsiteY608" fmla="*/ 1855264 h 6858000"/>
              <a:gd name="connsiteX609" fmla="*/ 1533749 w 7467600"/>
              <a:gd name="connsiteY609" fmla="*/ 1478656 h 6858000"/>
              <a:gd name="connsiteX610" fmla="*/ 1431890 w 7467600"/>
              <a:gd name="connsiteY610" fmla="*/ 1306475 h 6858000"/>
              <a:gd name="connsiteX611" fmla="*/ 5052692 w 7467600"/>
              <a:gd name="connsiteY611" fmla="*/ 1292994 h 6858000"/>
              <a:gd name="connsiteX612" fmla="*/ 5200661 w 7467600"/>
              <a:gd name="connsiteY612" fmla="*/ 1635186 h 6858000"/>
              <a:gd name="connsiteX613" fmla="*/ 5297138 w 7467600"/>
              <a:gd name="connsiteY613" fmla="*/ 1906351 h 6858000"/>
              <a:gd name="connsiteX614" fmla="*/ 5052692 w 7467600"/>
              <a:gd name="connsiteY614" fmla="*/ 1292994 h 6858000"/>
              <a:gd name="connsiteX615" fmla="*/ 5009948 w 7467600"/>
              <a:gd name="connsiteY615" fmla="*/ 1273619 h 6858000"/>
              <a:gd name="connsiteX616" fmla="*/ 5121777 w 7467600"/>
              <a:gd name="connsiteY616" fmla="*/ 1654213 h 6858000"/>
              <a:gd name="connsiteX617" fmla="*/ 5293545 w 7467600"/>
              <a:gd name="connsiteY617" fmla="*/ 2072247 h 6858000"/>
              <a:gd name="connsiteX618" fmla="*/ 5294042 w 7467600"/>
              <a:gd name="connsiteY618" fmla="*/ 2065019 h 6858000"/>
              <a:gd name="connsiteX619" fmla="*/ 5171936 w 7467600"/>
              <a:gd name="connsiteY619" fmla="*/ 1647613 h 6858000"/>
              <a:gd name="connsiteX620" fmla="*/ 5009948 w 7467600"/>
              <a:gd name="connsiteY620" fmla="*/ 1273619 h 6858000"/>
              <a:gd name="connsiteX621" fmla="*/ 655236 w 7467600"/>
              <a:gd name="connsiteY621" fmla="*/ 1268632 h 6858000"/>
              <a:gd name="connsiteX622" fmla="*/ 839521 w 7467600"/>
              <a:gd name="connsiteY622" fmla="*/ 1685315 h 6858000"/>
              <a:gd name="connsiteX623" fmla="*/ 1109416 w 7467600"/>
              <a:gd name="connsiteY623" fmla="*/ 2061663 h 6858000"/>
              <a:gd name="connsiteX624" fmla="*/ 1298300 w 7467600"/>
              <a:gd name="connsiteY624" fmla="*/ 2247742 h 6858000"/>
              <a:gd name="connsiteX625" fmla="*/ 1125871 w 7467600"/>
              <a:gd name="connsiteY625" fmla="*/ 1989513 h 6858000"/>
              <a:gd name="connsiteX626" fmla="*/ 981574 w 7467600"/>
              <a:gd name="connsiteY626" fmla="*/ 1783157 h 6858000"/>
              <a:gd name="connsiteX627" fmla="*/ 922198 w 7467600"/>
              <a:gd name="connsiteY627" fmla="*/ 1677437 h 6858000"/>
              <a:gd name="connsiteX628" fmla="*/ 869293 w 7467600"/>
              <a:gd name="connsiteY628" fmla="*/ 1583214 h 6858000"/>
              <a:gd name="connsiteX629" fmla="*/ 751431 w 7467600"/>
              <a:gd name="connsiteY629" fmla="*/ 1405731 h 6858000"/>
              <a:gd name="connsiteX630" fmla="*/ 655236 w 7467600"/>
              <a:gd name="connsiteY630" fmla="*/ 1268632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5905192 w 7467600"/>
              <a:gd name="connsiteY834" fmla="*/ 163079 h 6858000"/>
              <a:gd name="connsiteX835" fmla="*/ 5865655 w 7467600"/>
              <a:gd name="connsiteY835" fmla="*/ 171901 h 6858000"/>
              <a:gd name="connsiteX836" fmla="*/ 5259740 w 7467600"/>
              <a:gd name="connsiteY836" fmla="*/ 257013 h 6858000"/>
              <a:gd name="connsiteX837" fmla="*/ 5208466 w 7467600"/>
              <a:gd name="connsiteY837" fmla="*/ 257550 h 6858000"/>
              <a:gd name="connsiteX838" fmla="*/ 4980204 w 7467600"/>
              <a:gd name="connsiteY838" fmla="*/ 271903 h 6858000"/>
              <a:gd name="connsiteX839" fmla="*/ 5068068 w 7467600"/>
              <a:gd name="connsiteY839" fmla="*/ 282244 h 6858000"/>
              <a:gd name="connsiteX840" fmla="*/ 5153231 w 7467600"/>
              <a:gd name="connsiteY840" fmla="*/ 292240 h 6858000"/>
              <a:gd name="connsiteX841" fmla="*/ 5426491 w 7467600"/>
              <a:gd name="connsiteY841" fmla="*/ 281128 h 6858000"/>
              <a:gd name="connsiteX842" fmla="*/ 5731212 w 7467600"/>
              <a:gd name="connsiteY842" fmla="*/ 231951 h 6858000"/>
              <a:gd name="connsiteX843" fmla="*/ 5905192 w 7467600"/>
              <a:gd name="connsiteY843" fmla="*/ 163079 h 6858000"/>
              <a:gd name="connsiteX844" fmla="*/ 5944437 w 7467600"/>
              <a:gd name="connsiteY844" fmla="*/ 113829 h 6858000"/>
              <a:gd name="connsiteX845" fmla="*/ 5825032 w 7467600"/>
              <a:gd name="connsiteY845" fmla="*/ 146405 h 6858000"/>
              <a:gd name="connsiteX846" fmla="*/ 4955599 w 7467600"/>
              <a:gd name="connsiteY846" fmla="*/ 247008 h 6858000"/>
              <a:gd name="connsiteX847" fmla="*/ 5210104 w 7467600"/>
              <a:gd name="connsiteY847" fmla="*/ 228123 h 6858000"/>
              <a:gd name="connsiteX848" fmla="*/ 5261015 w 7467600"/>
              <a:gd name="connsiteY848" fmla="*/ 227087 h 6858000"/>
              <a:gd name="connsiteX849" fmla="*/ 5861181 w 7467600"/>
              <a:gd name="connsiteY849" fmla="*/ 143093 h 6858000"/>
              <a:gd name="connsiteX850" fmla="*/ 5961252 w 7467600"/>
              <a:gd name="connsiteY850" fmla="*/ 114820 h 6858000"/>
              <a:gd name="connsiteX851" fmla="*/ 5944437 w 7467600"/>
              <a:gd name="connsiteY851" fmla="*/ 113829 h 6858000"/>
              <a:gd name="connsiteX852" fmla="*/ 3882765 w 7467600"/>
              <a:gd name="connsiteY852" fmla="*/ 0 h 6858000"/>
              <a:gd name="connsiteX853" fmla="*/ 3995099 w 7467600"/>
              <a:gd name="connsiteY853" fmla="*/ 0 h 6858000"/>
              <a:gd name="connsiteX854" fmla="*/ 4163818 w 7467600"/>
              <a:gd name="connsiteY854" fmla="*/ 234104 h 6858000"/>
              <a:gd name="connsiteX855" fmla="*/ 4172099 w 7467600"/>
              <a:gd name="connsiteY855" fmla="*/ 234207 h 6858000"/>
              <a:gd name="connsiteX856" fmla="*/ 4784282 w 7467600"/>
              <a:gd name="connsiteY856" fmla="*/ 276561 h 6858000"/>
              <a:gd name="connsiteX857" fmla="*/ 4801687 w 7467600"/>
              <a:gd name="connsiteY857" fmla="*/ 267764 h 6858000"/>
              <a:gd name="connsiteX858" fmla="*/ 6082788 w 7467600"/>
              <a:gd name="connsiteY858" fmla="*/ 64119 h 6858000"/>
              <a:gd name="connsiteX859" fmla="*/ 6099442 w 7467600"/>
              <a:gd name="connsiteY859" fmla="*/ 82568 h 6858000"/>
              <a:gd name="connsiteX860" fmla="*/ 4804137 w 7467600"/>
              <a:gd name="connsiteY860" fmla="*/ 320931 h 6858000"/>
              <a:gd name="connsiteX861" fmla="*/ 4227047 w 7467600"/>
              <a:gd name="connsiteY861" fmla="*/ 313415 h 6858000"/>
              <a:gd name="connsiteX862" fmla="*/ 4346041 w 7467600"/>
              <a:gd name="connsiteY862" fmla="*/ 456086 h 6858000"/>
              <a:gd name="connsiteX863" fmla="*/ 4870967 w 7467600"/>
              <a:gd name="connsiteY863" fmla="*/ 963061 h 6858000"/>
              <a:gd name="connsiteX864" fmla="*/ 4889647 w 7467600"/>
              <a:gd name="connsiteY864" fmla="*/ 957147 h 6858000"/>
              <a:gd name="connsiteX865" fmla="*/ 5422504 w 7467600"/>
              <a:gd name="connsiteY865" fmla="*/ 805191 h 6858000"/>
              <a:gd name="connsiteX866" fmla="*/ 6087656 w 7467600"/>
              <a:gd name="connsiteY866" fmla="*/ 826703 h 6858000"/>
              <a:gd name="connsiteX867" fmla="*/ 6058717 w 7467600"/>
              <a:gd name="connsiteY867" fmla="*/ 865992 h 6858000"/>
              <a:gd name="connsiteX868" fmla="*/ 4974153 w 7467600"/>
              <a:gd name="connsiteY868" fmla="*/ 1045456 h 6858000"/>
              <a:gd name="connsiteX869" fmla="*/ 5627835 w 7467600"/>
              <a:gd name="connsiteY869" fmla="*/ 1472077 h 6858000"/>
              <a:gd name="connsiteX870" fmla="*/ 5629817 w 7467600"/>
              <a:gd name="connsiteY870" fmla="*/ 1471412 h 6858000"/>
              <a:gd name="connsiteX871" fmla="*/ 5634124 w 7467600"/>
              <a:gd name="connsiteY871" fmla="*/ 1470572 h 6858000"/>
              <a:gd name="connsiteX872" fmla="*/ 5755832 w 7467600"/>
              <a:gd name="connsiteY872" fmla="*/ 1383886 h 6858000"/>
              <a:gd name="connsiteX873" fmla="*/ 6014186 w 7467600"/>
              <a:gd name="connsiteY873" fmla="*/ 1279799 h 6858000"/>
              <a:gd name="connsiteX874" fmla="*/ 6901619 w 7467600"/>
              <a:gd name="connsiteY874" fmla="*/ 1047874 h 6858000"/>
              <a:gd name="connsiteX875" fmla="*/ 6931566 w 7467600"/>
              <a:gd name="connsiteY875" fmla="*/ 1062034 h 6858000"/>
              <a:gd name="connsiteX876" fmla="*/ 5790982 w 7467600"/>
              <a:gd name="connsiteY876" fmla="*/ 1561380 h 6858000"/>
              <a:gd name="connsiteX877" fmla="*/ 6188971 w 7467600"/>
              <a:gd name="connsiteY877" fmla="*/ 1755168 h 6858000"/>
              <a:gd name="connsiteX878" fmla="*/ 6202446 w 7467600"/>
              <a:gd name="connsiteY878" fmla="*/ 1752268 h 6858000"/>
              <a:gd name="connsiteX879" fmla="*/ 7179560 w 7467600"/>
              <a:gd name="connsiteY879" fmla="*/ 1467551 h 6858000"/>
              <a:gd name="connsiteX880" fmla="*/ 7158730 w 7467600"/>
              <a:gd name="connsiteY880" fmla="*/ 1507835 h 6858000"/>
              <a:gd name="connsiteX881" fmla="*/ 6326959 w 7467600"/>
              <a:gd name="connsiteY881" fmla="*/ 1817686 h 6858000"/>
              <a:gd name="connsiteX882" fmla="*/ 6537433 w 7467600"/>
              <a:gd name="connsiteY882" fmla="*/ 1907790 h 6858000"/>
              <a:gd name="connsiteX883" fmla="*/ 6550221 w 7467600"/>
              <a:gd name="connsiteY883" fmla="*/ 1910729 h 6858000"/>
              <a:gd name="connsiteX884" fmla="*/ 6964438 w 7467600"/>
              <a:gd name="connsiteY884" fmla="*/ 2209505 h 6858000"/>
              <a:gd name="connsiteX885" fmla="*/ 7367862 w 7467600"/>
              <a:gd name="connsiteY885" fmla="*/ 2806833 h 6858000"/>
              <a:gd name="connsiteX886" fmla="*/ 7364329 w 7467600"/>
              <a:gd name="connsiteY886" fmla="*/ 2826907 h 6858000"/>
              <a:gd name="connsiteX887" fmla="*/ 7290545 w 7467600"/>
              <a:gd name="connsiteY887" fmla="*/ 2850663 h 6858000"/>
              <a:gd name="connsiteX888" fmla="*/ 6472036 w 7467600"/>
              <a:gd name="connsiteY888" fmla="*/ 1959003 h 6858000"/>
              <a:gd name="connsiteX889" fmla="*/ 5792897 w 7467600"/>
              <a:gd name="connsiteY889" fmla="*/ 1647747 h 6858000"/>
              <a:gd name="connsiteX890" fmla="*/ 5842751 w 7467600"/>
              <a:gd name="connsiteY890" fmla="*/ 1816112 h 6858000"/>
              <a:gd name="connsiteX891" fmla="*/ 5847424 w 7467600"/>
              <a:gd name="connsiteY891" fmla="*/ 1815776 h 6858000"/>
              <a:gd name="connsiteX892" fmla="*/ 6399821 w 7467600"/>
              <a:gd name="connsiteY892" fmla="*/ 2344799 h 6858000"/>
              <a:gd name="connsiteX893" fmla="*/ 6323232 w 7467600"/>
              <a:gd name="connsiteY893" fmla="*/ 2389634 h 6858000"/>
              <a:gd name="connsiteX894" fmla="*/ 5942958 w 7467600"/>
              <a:gd name="connsiteY894" fmla="*/ 2077708 h 6858000"/>
              <a:gd name="connsiteX895" fmla="*/ 5921559 w 7467600"/>
              <a:gd name="connsiteY895" fmla="*/ 2378596 h 6858000"/>
              <a:gd name="connsiteX896" fmla="*/ 5817651 w 7467600"/>
              <a:gd name="connsiteY896" fmla="*/ 3023919 h 6858000"/>
              <a:gd name="connsiteX897" fmla="*/ 5729634 w 7467600"/>
              <a:gd name="connsiteY897" fmla="*/ 3051849 h 6858000"/>
              <a:gd name="connsiteX898" fmla="*/ 5611018 w 7467600"/>
              <a:gd name="connsiteY898" fmla="*/ 2316769 h 6858000"/>
              <a:gd name="connsiteX899" fmla="*/ 5687608 w 7467600"/>
              <a:gd name="connsiteY899" fmla="*/ 2039972 h 6858000"/>
              <a:gd name="connsiteX900" fmla="*/ 5657554 w 7467600"/>
              <a:gd name="connsiteY900" fmla="*/ 1576445 h 6858000"/>
              <a:gd name="connsiteX901" fmla="*/ 5150475 w 7467600"/>
              <a:gd name="connsiteY901" fmla="*/ 1274012 h 6858000"/>
              <a:gd name="connsiteX902" fmla="*/ 5349142 w 7467600"/>
              <a:gd name="connsiteY902" fmla="*/ 2204405 h 6858000"/>
              <a:gd name="connsiteX903" fmla="*/ 5262214 w 7467600"/>
              <a:gd name="connsiteY903" fmla="*/ 2233836 h 6858000"/>
              <a:gd name="connsiteX904" fmla="*/ 4981539 w 7467600"/>
              <a:gd name="connsiteY904" fmla="*/ 1542201 h 6858000"/>
              <a:gd name="connsiteX905" fmla="*/ 4958461 w 7467600"/>
              <a:gd name="connsiteY905" fmla="*/ 1136957 h 6858000"/>
              <a:gd name="connsiteX906" fmla="*/ 4655015 w 7467600"/>
              <a:gd name="connsiteY906" fmla="*/ 891426 h 6858000"/>
              <a:gd name="connsiteX907" fmla="*/ 4348002 w 7467600"/>
              <a:gd name="connsiteY907" fmla="*/ 2205895 h 6858000"/>
              <a:gd name="connsiteX908" fmla="*/ 4262250 w 7467600"/>
              <a:gd name="connsiteY908" fmla="*/ 2219972 h 6858000"/>
              <a:gd name="connsiteX909" fmla="*/ 4550611 w 7467600"/>
              <a:gd name="connsiteY909" fmla="*/ 817540 h 6858000"/>
              <a:gd name="connsiteX910" fmla="*/ 4564418 w 7467600"/>
              <a:gd name="connsiteY910" fmla="*/ 808293 h 6858000"/>
              <a:gd name="connsiteX911" fmla="*/ 4266388 w 7467600"/>
              <a:gd name="connsiteY911" fmla="*/ 500083 h 6858000"/>
              <a:gd name="connsiteX912" fmla="*/ 4032842 w 7467600"/>
              <a:gd name="connsiteY912" fmla="*/ 211809 h 6858000"/>
              <a:gd name="connsiteX913" fmla="*/ 3882765 w 7467600"/>
              <a:gd name="connsiteY913" fmla="*/ 0 h 6858000"/>
              <a:gd name="connsiteX914" fmla="*/ 3721337 w 7467600"/>
              <a:gd name="connsiteY914" fmla="*/ 0 h 6858000"/>
              <a:gd name="connsiteX915" fmla="*/ 3797544 w 7467600"/>
              <a:gd name="connsiteY915" fmla="*/ 0 h 6858000"/>
              <a:gd name="connsiteX916" fmla="*/ 3775734 w 7467600"/>
              <a:gd name="connsiteY916" fmla="*/ 95131 h 6858000"/>
              <a:gd name="connsiteX917" fmla="*/ 3724807 w 7467600"/>
              <a:gd name="connsiteY917" fmla="*/ 272257 h 6858000"/>
              <a:gd name="connsiteX918" fmla="*/ 3726844 w 7467600"/>
              <a:gd name="connsiteY918" fmla="*/ 282988 h 6858000"/>
              <a:gd name="connsiteX919" fmla="*/ 3742664 w 7467600"/>
              <a:gd name="connsiteY919" fmla="*/ 279918 h 6858000"/>
              <a:gd name="connsiteX920" fmla="*/ 4103910 w 7467600"/>
              <a:gd name="connsiteY920" fmla="*/ 1161917 h 6858000"/>
              <a:gd name="connsiteX921" fmla="*/ 4020269 w 7467600"/>
              <a:gd name="connsiteY921" fmla="*/ 1200406 h 6858000"/>
              <a:gd name="connsiteX922" fmla="*/ 3674882 w 7467600"/>
              <a:gd name="connsiteY922" fmla="*/ 488524 h 6858000"/>
              <a:gd name="connsiteX923" fmla="*/ 3132682 w 7467600"/>
              <a:gd name="connsiteY923" fmla="*/ 1072284 h 6858000"/>
              <a:gd name="connsiteX924" fmla="*/ 2716346 w 7467600"/>
              <a:gd name="connsiteY924" fmla="*/ 1276376 h 6858000"/>
              <a:gd name="connsiteX925" fmla="*/ 2716772 w 7467600"/>
              <a:gd name="connsiteY925" fmla="*/ 1255462 h 6858000"/>
              <a:gd name="connsiteX926" fmla="*/ 3471096 w 7467600"/>
              <a:gd name="connsiteY926" fmla="*/ 437072 h 6858000"/>
              <a:gd name="connsiteX927" fmla="*/ 3639057 w 7467600"/>
              <a:gd name="connsiteY927" fmla="*/ 286334 h 6858000"/>
              <a:gd name="connsiteX928" fmla="*/ 3640309 w 7467600"/>
              <a:gd name="connsiteY928" fmla="*/ 284664 h 6858000"/>
              <a:gd name="connsiteX929" fmla="*/ 3646022 w 7467600"/>
              <a:gd name="connsiteY929" fmla="*/ 276711 h 6858000"/>
              <a:gd name="connsiteX930" fmla="*/ 3707943 w 7467600"/>
              <a:gd name="connsiteY930" fmla="*/ 65958 h 6858000"/>
              <a:gd name="connsiteX931" fmla="*/ 3721337 w 7467600"/>
              <a:gd name="connsiteY931" fmla="*/ 0 h 6858000"/>
              <a:gd name="connsiteX932" fmla="*/ 2867960 w 7467600"/>
              <a:gd name="connsiteY932" fmla="*/ 0 h 6858000"/>
              <a:gd name="connsiteX933" fmla="*/ 2926351 w 7467600"/>
              <a:gd name="connsiteY933" fmla="*/ 0 h 6858000"/>
              <a:gd name="connsiteX934" fmla="*/ 2902823 w 7467600"/>
              <a:gd name="connsiteY934" fmla="*/ 262929 h 6858000"/>
              <a:gd name="connsiteX935" fmla="*/ 2940663 w 7467600"/>
              <a:gd name="connsiteY935" fmla="*/ 140884 h 6858000"/>
              <a:gd name="connsiteX936" fmla="*/ 2947039 w 7467600"/>
              <a:gd name="connsiteY936" fmla="*/ 122524 h 6858000"/>
              <a:gd name="connsiteX937" fmla="*/ 2984316 w 7467600"/>
              <a:gd name="connsiteY937" fmla="*/ 0 h 6858000"/>
              <a:gd name="connsiteX938" fmla="*/ 3016114 w 7467600"/>
              <a:gd name="connsiteY938" fmla="*/ 0 h 6858000"/>
              <a:gd name="connsiteX939" fmla="*/ 2979949 w 7467600"/>
              <a:gd name="connsiteY939" fmla="*/ 119274 h 6858000"/>
              <a:gd name="connsiteX940" fmla="*/ 3023879 w 7467600"/>
              <a:gd name="connsiteY940" fmla="*/ 0 h 6858000"/>
              <a:gd name="connsiteX941" fmla="*/ 3105400 w 7467600"/>
              <a:gd name="connsiteY941" fmla="*/ 0 h 6858000"/>
              <a:gd name="connsiteX942" fmla="*/ 3094669 w 7467600"/>
              <a:gd name="connsiteY942" fmla="*/ 30308 h 6858000"/>
              <a:gd name="connsiteX943" fmla="*/ 2901945 w 7467600"/>
              <a:gd name="connsiteY943" fmla="*/ 466538 h 6858000"/>
              <a:gd name="connsiteX944" fmla="*/ 2815209 w 7467600"/>
              <a:gd name="connsiteY944" fmla="*/ 497361 h 6858000"/>
              <a:gd name="connsiteX945" fmla="*/ 2844845 w 7467600"/>
              <a:gd name="connsiteY945" fmla="*/ 127638 h 6858000"/>
              <a:gd name="connsiteX946" fmla="*/ 2867960 w 7467600"/>
              <a:gd name="connsiteY946" fmla="*/ 0 h 6858000"/>
              <a:gd name="connsiteX947" fmla="*/ 1057230 w 7467600"/>
              <a:gd name="connsiteY947" fmla="*/ 0 h 6858000"/>
              <a:gd name="connsiteX948" fmla="*/ 1111003 w 7467600"/>
              <a:gd name="connsiteY948" fmla="*/ 0 h 6858000"/>
              <a:gd name="connsiteX949" fmla="*/ 1125553 w 7467600"/>
              <a:gd name="connsiteY949" fmla="*/ 52588 h 6858000"/>
              <a:gd name="connsiteX950" fmla="*/ 1304276 w 7467600"/>
              <a:gd name="connsiteY950" fmla="*/ 476275 h 6858000"/>
              <a:gd name="connsiteX951" fmla="*/ 1492066 w 7467600"/>
              <a:gd name="connsiteY951" fmla="*/ 886333 h 6858000"/>
              <a:gd name="connsiteX952" fmla="*/ 1423698 w 7467600"/>
              <a:gd name="connsiteY952" fmla="*/ 710817 h 6858000"/>
              <a:gd name="connsiteX953" fmla="*/ 1357609 w 7467600"/>
              <a:gd name="connsiteY953" fmla="*/ 532892 h 6858000"/>
              <a:gd name="connsiteX954" fmla="*/ 1309550 w 7467600"/>
              <a:gd name="connsiteY954" fmla="*/ 374031 h 6858000"/>
              <a:gd name="connsiteX955" fmla="*/ 1193673 w 7467600"/>
              <a:gd name="connsiteY955" fmla="*/ 49533 h 6858000"/>
              <a:gd name="connsiteX956" fmla="*/ 1164391 w 7467600"/>
              <a:gd name="connsiteY956" fmla="*/ 0 h 6858000"/>
              <a:gd name="connsiteX957" fmla="*/ 1200666 w 7467600"/>
              <a:gd name="connsiteY957" fmla="*/ 0 h 6858000"/>
              <a:gd name="connsiteX958" fmla="*/ 1223408 w 7467600"/>
              <a:gd name="connsiteY958" fmla="*/ 38996 h 6858000"/>
              <a:gd name="connsiteX959" fmla="*/ 1339635 w 7467600"/>
              <a:gd name="connsiteY959" fmla="*/ 365517 h 6858000"/>
              <a:gd name="connsiteX960" fmla="*/ 1387469 w 7467600"/>
              <a:gd name="connsiteY960" fmla="*/ 523079 h 6858000"/>
              <a:gd name="connsiteX961" fmla="*/ 1452685 w 7467600"/>
              <a:gd name="connsiteY961" fmla="*/ 699806 h 6858000"/>
              <a:gd name="connsiteX962" fmla="*/ 1492092 w 7467600"/>
              <a:gd name="connsiteY962" fmla="*/ 800424 h 6858000"/>
              <a:gd name="connsiteX963" fmla="*/ 1455302 w 7467600"/>
              <a:gd name="connsiteY963" fmla="*/ 632913 h 6858000"/>
              <a:gd name="connsiteX964" fmla="*/ 1222336 w 7467600"/>
              <a:gd name="connsiteY964" fmla="*/ 9480 h 6858000"/>
              <a:gd name="connsiteX965" fmla="*/ 1214634 w 7467600"/>
              <a:gd name="connsiteY965" fmla="*/ 0 h 6858000"/>
              <a:gd name="connsiteX966" fmla="*/ 1289827 w 7467600"/>
              <a:gd name="connsiteY966" fmla="*/ 0 h 6858000"/>
              <a:gd name="connsiteX967" fmla="*/ 1321076 w 7467600"/>
              <a:gd name="connsiteY967" fmla="*/ 59722 h 6858000"/>
              <a:gd name="connsiteX968" fmla="*/ 1512579 w 7467600"/>
              <a:gd name="connsiteY968" fmla="*/ 626441 h 6858000"/>
              <a:gd name="connsiteX969" fmla="*/ 1506076 w 7467600"/>
              <a:gd name="connsiteY969" fmla="*/ 1089289 h 6858000"/>
              <a:gd name="connsiteX970" fmla="*/ 1486346 w 7467600"/>
              <a:gd name="connsiteY970" fmla="*/ 1079919 h 6858000"/>
              <a:gd name="connsiteX971" fmla="*/ 1070511 w 7467600"/>
              <a:gd name="connsiteY971" fmla="*/ 48609 h 6858000"/>
              <a:gd name="connsiteX972" fmla="*/ 1057230 w 7467600"/>
              <a:gd name="connsiteY972" fmla="*/ 0 h 6858000"/>
              <a:gd name="connsiteX973" fmla="*/ 43151 w 7467600"/>
              <a:gd name="connsiteY973" fmla="*/ 0 h 6858000"/>
              <a:gd name="connsiteX974" fmla="*/ 95283 w 7467600"/>
              <a:gd name="connsiteY974" fmla="*/ 0 h 6858000"/>
              <a:gd name="connsiteX975" fmla="*/ 300708 w 7467600"/>
              <a:gd name="connsiteY975" fmla="*/ 154571 h 6858000"/>
              <a:gd name="connsiteX976" fmla="*/ 530414 w 7467600"/>
              <a:gd name="connsiteY976" fmla="*/ 354673 h 6858000"/>
              <a:gd name="connsiteX977" fmla="*/ 333785 w 7467600"/>
              <a:gd name="connsiteY977" fmla="*/ 161564 h 6858000"/>
              <a:gd name="connsiteX978" fmla="*/ 147005 w 7467600"/>
              <a:gd name="connsiteY978" fmla="*/ 0 h 6858000"/>
              <a:gd name="connsiteX979" fmla="*/ 272509 w 7467600"/>
              <a:gd name="connsiteY979" fmla="*/ 0 h 6858000"/>
              <a:gd name="connsiteX980" fmla="*/ 326276 w 7467600"/>
              <a:gd name="connsiteY980" fmla="*/ 45847 h 6858000"/>
              <a:gd name="connsiteX981" fmla="*/ 823759 w 7467600"/>
              <a:gd name="connsiteY981" fmla="*/ 574145 h 6858000"/>
              <a:gd name="connsiteX982" fmla="*/ 811254 w 7467600"/>
              <a:gd name="connsiteY982" fmla="*/ 665546 h 6858000"/>
              <a:gd name="connsiteX983" fmla="*/ 154042 w 7467600"/>
              <a:gd name="connsiteY983" fmla="*/ 261522 h 6858000"/>
              <a:gd name="connsiteX984" fmla="*/ 13550 w 7467600"/>
              <a:gd name="connsiteY984" fmla="*/ 158423 h 6858000"/>
              <a:gd name="connsiteX985" fmla="*/ 0 w 7467600"/>
              <a:gd name="connsiteY985" fmla="*/ 146618 h 6858000"/>
              <a:gd name="connsiteX986" fmla="*/ 0 w 7467600"/>
              <a:gd name="connsiteY986" fmla="*/ 59161 h 6858000"/>
              <a:gd name="connsiteX987" fmla="*/ 45427 w 7467600"/>
              <a:gd name="connsiteY987" fmla="*/ 101078 h 6858000"/>
              <a:gd name="connsiteX988" fmla="*/ 630103 w 7467600"/>
              <a:gd name="connsiteY988" fmla="*/ 485885 h 6858000"/>
              <a:gd name="connsiteX989" fmla="*/ 532040 w 7467600"/>
              <a:gd name="connsiteY989" fmla="*/ 399359 h 6858000"/>
              <a:gd name="connsiteX990" fmla="*/ 517618 w 7467600"/>
              <a:gd name="connsiteY990" fmla="*/ 385726 h 6858000"/>
              <a:gd name="connsiteX991" fmla="*/ 285074 w 7467600"/>
              <a:gd name="connsiteY991" fmla="*/ 182755 h 6858000"/>
              <a:gd name="connsiteX992" fmla="*/ 43151 w 7467600"/>
              <a:gd name="connsiteY99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1903353 w 7467600"/>
              <a:gd name="connsiteY136" fmla="*/ 5044827 h 6858000"/>
              <a:gd name="connsiteX137" fmla="*/ 1936931 w 7467600"/>
              <a:gd name="connsiteY137" fmla="*/ 5093954 h 6858000"/>
              <a:gd name="connsiteX138" fmla="*/ 2195868 w 7467600"/>
              <a:gd name="connsiteY138" fmla="*/ 5396574 h 6858000"/>
              <a:gd name="connsiteX139" fmla="*/ 2088852 w 7467600"/>
              <a:gd name="connsiteY139" fmla="*/ 5166123 h 6858000"/>
              <a:gd name="connsiteX140" fmla="*/ 1958241 w 7467600"/>
              <a:gd name="connsiteY140" fmla="*/ 5067955 h 6858000"/>
              <a:gd name="connsiteX141" fmla="*/ 1903353 w 7467600"/>
              <a:gd name="connsiteY141" fmla="*/ 5044827 h 6858000"/>
              <a:gd name="connsiteX142" fmla="*/ 1979378 w 7467600"/>
              <a:gd name="connsiteY142" fmla="*/ 4769504 h 6858000"/>
              <a:gd name="connsiteX143" fmla="*/ 2882120 w 7467600"/>
              <a:gd name="connsiteY143" fmla="*/ 5064547 h 6858000"/>
              <a:gd name="connsiteX144" fmla="*/ 2793103 w 7467600"/>
              <a:gd name="connsiteY144" fmla="*/ 5039699 h 6858000"/>
              <a:gd name="connsiteX145" fmla="*/ 2770041 w 7467600"/>
              <a:gd name="connsiteY145" fmla="*/ 5033634 h 6858000"/>
              <a:gd name="connsiteX146" fmla="*/ 1979378 w 7467600"/>
              <a:gd name="connsiteY146" fmla="*/ 4769504 h 6858000"/>
              <a:gd name="connsiteX147" fmla="*/ 1927410 w 7467600"/>
              <a:gd name="connsiteY147" fmla="*/ 4716164 h 6858000"/>
              <a:gd name="connsiteX148" fmla="*/ 1959587 w 7467600"/>
              <a:gd name="connsiteY148" fmla="*/ 4728849 h 6858000"/>
              <a:gd name="connsiteX149" fmla="*/ 2777707 w 7467600"/>
              <a:gd name="connsiteY149" fmla="*/ 5003991 h 6858000"/>
              <a:gd name="connsiteX150" fmla="*/ 2800768 w 7467600"/>
              <a:gd name="connsiteY150" fmla="*/ 5010056 h 6858000"/>
              <a:gd name="connsiteX151" fmla="*/ 2879408 w 7467600"/>
              <a:gd name="connsiteY151" fmla="*/ 5031590 h 6858000"/>
              <a:gd name="connsiteX152" fmla="*/ 2862295 w 7467600"/>
              <a:gd name="connsiteY152" fmla="*/ 5022958 h 6858000"/>
              <a:gd name="connsiteX153" fmla="*/ 2813343 w 7467600"/>
              <a:gd name="connsiteY153" fmla="*/ 4998369 h 6858000"/>
              <a:gd name="connsiteX154" fmla="*/ 2646245 w 7467600"/>
              <a:gd name="connsiteY154" fmla="*/ 4930999 h 6858000"/>
              <a:gd name="connsiteX155" fmla="*/ 1999243 w 7467600"/>
              <a:gd name="connsiteY155" fmla="*/ 4730524 h 6858000"/>
              <a:gd name="connsiteX156" fmla="*/ 1979527 w 7467600"/>
              <a:gd name="connsiteY156" fmla="*/ 4726651 h 6858000"/>
              <a:gd name="connsiteX157" fmla="*/ 1927410 w 7467600"/>
              <a:gd name="connsiteY157" fmla="*/ 4716164 h 6858000"/>
              <a:gd name="connsiteX158" fmla="*/ 1997014 w 7467600"/>
              <a:gd name="connsiteY158" fmla="*/ 4698007 h 6858000"/>
              <a:gd name="connsiteX159" fmla="*/ 2005458 w 7467600"/>
              <a:gd name="connsiteY159" fmla="*/ 4699540 h 6858000"/>
              <a:gd name="connsiteX160" fmla="*/ 2657186 w 7467600"/>
              <a:gd name="connsiteY160" fmla="*/ 4901687 h 6858000"/>
              <a:gd name="connsiteX161" fmla="*/ 2826662 w 7467600"/>
              <a:gd name="connsiteY161" fmla="*/ 4970362 h 6858000"/>
              <a:gd name="connsiteX162" fmla="*/ 2876100 w 7467600"/>
              <a:gd name="connsiteY162" fmla="*/ 4995397 h 6858000"/>
              <a:gd name="connsiteX163" fmla="*/ 3042600 w 7467600"/>
              <a:gd name="connsiteY163" fmla="*/ 5059532 h 6858000"/>
              <a:gd name="connsiteX164" fmla="*/ 1997014 w 7467600"/>
              <a:gd name="connsiteY164" fmla="*/ 4698007 h 6858000"/>
              <a:gd name="connsiteX165" fmla="*/ 2305292 w 7467600"/>
              <a:gd name="connsiteY165" fmla="*/ 4219492 h 6858000"/>
              <a:gd name="connsiteX166" fmla="*/ 3360922 w 7467600"/>
              <a:gd name="connsiteY166" fmla="*/ 4529373 h 6858000"/>
              <a:gd name="connsiteX167" fmla="*/ 3492420 w 7467600"/>
              <a:gd name="connsiteY167" fmla="*/ 4510145 h 6858000"/>
              <a:gd name="connsiteX168" fmla="*/ 3364086 w 7467600"/>
              <a:gd name="connsiteY168" fmla="*/ 4480340 h 6858000"/>
              <a:gd name="connsiteX169" fmla="*/ 3225818 w 7467600"/>
              <a:gd name="connsiteY169" fmla="*/ 4411822 h 6858000"/>
              <a:gd name="connsiteX170" fmla="*/ 3129696 w 7467600"/>
              <a:gd name="connsiteY170" fmla="*/ 4360704 h 6858000"/>
              <a:gd name="connsiteX171" fmla="*/ 2814545 w 7467600"/>
              <a:gd name="connsiteY171" fmla="*/ 4282955 h 6858000"/>
              <a:gd name="connsiteX172" fmla="*/ 2305292 w 7467600"/>
              <a:gd name="connsiteY172" fmla="*/ 4219492 h 6858000"/>
              <a:gd name="connsiteX173" fmla="*/ 2626982 w 7467600"/>
              <a:gd name="connsiteY173" fmla="*/ 4206450 h 6858000"/>
              <a:gd name="connsiteX174" fmla="*/ 2490617 w 7467600"/>
              <a:gd name="connsiteY174" fmla="*/ 4206951 h 6858000"/>
              <a:gd name="connsiteX175" fmla="*/ 2819869 w 7467600"/>
              <a:gd name="connsiteY175" fmla="*/ 4252936 h 6858000"/>
              <a:gd name="connsiteX176" fmla="*/ 3143018 w 7467600"/>
              <a:gd name="connsiteY176" fmla="*/ 4332698 h 6858000"/>
              <a:gd name="connsiteX177" fmla="*/ 3241520 w 7467600"/>
              <a:gd name="connsiteY177" fmla="*/ 4385112 h 6858000"/>
              <a:gd name="connsiteX178" fmla="*/ 3374575 w 7467600"/>
              <a:gd name="connsiteY178" fmla="*/ 4451517 h 6858000"/>
              <a:gd name="connsiteX179" fmla="*/ 3505221 w 7467600"/>
              <a:gd name="connsiteY179" fmla="*/ 4480757 h 6858000"/>
              <a:gd name="connsiteX180" fmla="*/ 2626982 w 7467600"/>
              <a:gd name="connsiteY180" fmla="*/ 4206450 h 6858000"/>
              <a:gd name="connsiteX181" fmla="*/ 1310106 w 7467600"/>
              <a:gd name="connsiteY181" fmla="*/ 3943217 h 6858000"/>
              <a:gd name="connsiteX182" fmla="*/ 854994 w 7467600"/>
              <a:gd name="connsiteY182" fmla="*/ 4399136 h 6858000"/>
              <a:gd name="connsiteX183" fmla="*/ 742462 w 7467600"/>
              <a:gd name="connsiteY183" fmla="*/ 4594648 h 6858000"/>
              <a:gd name="connsiteX184" fmla="*/ 820602 w 7467600"/>
              <a:gd name="connsiteY184" fmla="*/ 4485915 h 6858000"/>
              <a:gd name="connsiteX185" fmla="*/ 878295 w 7467600"/>
              <a:gd name="connsiteY185" fmla="*/ 4403594 h 6858000"/>
              <a:gd name="connsiteX186" fmla="*/ 1240607 w 7467600"/>
              <a:gd name="connsiteY186" fmla="*/ 4010401 h 6858000"/>
              <a:gd name="connsiteX187" fmla="*/ 1310106 w 7467600"/>
              <a:gd name="connsiteY187" fmla="*/ 3943217 h 6858000"/>
              <a:gd name="connsiteX188" fmla="*/ 1423113 w 7467600"/>
              <a:gd name="connsiteY188" fmla="*/ 3874565 h 6858000"/>
              <a:gd name="connsiteX189" fmla="*/ 1260565 w 7467600"/>
              <a:gd name="connsiteY189" fmla="*/ 4031982 h 6858000"/>
              <a:gd name="connsiteX190" fmla="*/ 901900 w 7467600"/>
              <a:gd name="connsiteY190" fmla="*/ 4421236 h 6858000"/>
              <a:gd name="connsiteX191" fmla="*/ 845044 w 7467600"/>
              <a:gd name="connsiteY191" fmla="*/ 4502436 h 6858000"/>
              <a:gd name="connsiteX192" fmla="*/ 685926 w 7467600"/>
              <a:gd name="connsiteY192" fmla="*/ 4703069 h 6858000"/>
              <a:gd name="connsiteX193" fmla="*/ 684248 w 7467600"/>
              <a:gd name="connsiteY193" fmla="*/ 4706721 h 6858000"/>
              <a:gd name="connsiteX194" fmla="*/ 1423113 w 7467600"/>
              <a:gd name="connsiteY194" fmla="*/ 3874565 h 6858000"/>
              <a:gd name="connsiteX195" fmla="*/ 3316479 w 7467600"/>
              <a:gd name="connsiteY195" fmla="*/ 3872136 h 6858000"/>
              <a:gd name="connsiteX196" fmla="*/ 3546806 w 7467600"/>
              <a:gd name="connsiteY196" fmla="*/ 4356139 h 6858000"/>
              <a:gd name="connsiteX197" fmla="*/ 3364433 w 7467600"/>
              <a:gd name="connsiteY197" fmla="*/ 3953121 h 6858000"/>
              <a:gd name="connsiteX198" fmla="*/ 3316479 w 7467600"/>
              <a:gd name="connsiteY198" fmla="*/ 3872136 h 6858000"/>
              <a:gd name="connsiteX199" fmla="*/ 3291335 w 7467600"/>
              <a:gd name="connsiteY199" fmla="*/ 3767420 h 6858000"/>
              <a:gd name="connsiteX200" fmla="*/ 3390805 w 7467600"/>
              <a:gd name="connsiteY200" fmla="*/ 3937163 h 6858000"/>
              <a:gd name="connsiteX201" fmla="*/ 3579062 w 7467600"/>
              <a:gd name="connsiteY201" fmla="*/ 4359040 h 6858000"/>
              <a:gd name="connsiteX202" fmla="*/ 3467355 w 7467600"/>
              <a:gd name="connsiteY202" fmla="*/ 3988130 h 6858000"/>
              <a:gd name="connsiteX203" fmla="*/ 3310753 w 7467600"/>
              <a:gd name="connsiteY203" fmla="*/ 3787140 h 6858000"/>
              <a:gd name="connsiteX204" fmla="*/ 3291335 w 7467600"/>
              <a:gd name="connsiteY204" fmla="*/ 3767420 h 6858000"/>
              <a:gd name="connsiteX205" fmla="*/ 1635889 w 7467600"/>
              <a:gd name="connsiteY205" fmla="*/ 3709494 h 6858000"/>
              <a:gd name="connsiteX206" fmla="*/ 1634800 w 7467600"/>
              <a:gd name="connsiteY206" fmla="*/ 3731111 h 6858000"/>
              <a:gd name="connsiteX207" fmla="*/ 1635889 w 7467600"/>
              <a:gd name="connsiteY207" fmla="*/ 3709494 h 6858000"/>
              <a:gd name="connsiteX208" fmla="*/ 1510397 w 7467600"/>
              <a:gd name="connsiteY208" fmla="*/ 3684705 h 6858000"/>
              <a:gd name="connsiteX209" fmla="*/ 1146550 w 7467600"/>
              <a:gd name="connsiteY209" fmla="*/ 3802012 h 6858000"/>
              <a:gd name="connsiteX210" fmla="*/ 698834 w 7467600"/>
              <a:gd name="connsiteY210" fmla="*/ 3952272 h 6858000"/>
              <a:gd name="connsiteX211" fmla="*/ 34256 w 7467600"/>
              <a:gd name="connsiteY211" fmla="*/ 4347603 h 6858000"/>
              <a:gd name="connsiteX212" fmla="*/ 527241 w 7467600"/>
              <a:gd name="connsiteY212" fmla="*/ 4065078 h 6858000"/>
              <a:gd name="connsiteX213" fmla="*/ 1510397 w 7467600"/>
              <a:gd name="connsiteY213" fmla="*/ 3684705 h 6858000"/>
              <a:gd name="connsiteX214" fmla="*/ 1313114 w 7467600"/>
              <a:gd name="connsiteY214" fmla="*/ 3655216 h 6858000"/>
              <a:gd name="connsiteX215" fmla="*/ 1109304 w 7467600"/>
              <a:gd name="connsiteY215" fmla="*/ 3669030 h 6858000"/>
              <a:gd name="connsiteX216" fmla="*/ 8129 w 7467600"/>
              <a:gd name="connsiteY216" fmla="*/ 4330519 h 6858000"/>
              <a:gd name="connsiteX217" fmla="*/ 687572 w 7467600"/>
              <a:gd name="connsiteY217" fmla="*/ 3925629 h 6858000"/>
              <a:gd name="connsiteX218" fmla="*/ 1138365 w 7467600"/>
              <a:gd name="connsiteY218" fmla="*/ 3774515 h 6858000"/>
              <a:gd name="connsiteX219" fmla="*/ 1505579 w 7467600"/>
              <a:gd name="connsiteY219" fmla="*/ 3655526 h 6858000"/>
              <a:gd name="connsiteX220" fmla="*/ 1313114 w 7467600"/>
              <a:gd name="connsiteY220" fmla="*/ 3655216 h 6858000"/>
              <a:gd name="connsiteX221" fmla="*/ 3655073 w 7467600"/>
              <a:gd name="connsiteY221" fmla="*/ 3650884 h 6858000"/>
              <a:gd name="connsiteX222" fmla="*/ 3989938 w 7467600"/>
              <a:gd name="connsiteY222" fmla="*/ 3991685 h 6858000"/>
              <a:gd name="connsiteX223" fmla="*/ 4393907 w 7467600"/>
              <a:gd name="connsiteY223" fmla="*/ 4261258 h 6858000"/>
              <a:gd name="connsiteX224" fmla="*/ 4648051 w 7467600"/>
              <a:gd name="connsiteY224" fmla="*/ 4374051 h 6858000"/>
              <a:gd name="connsiteX225" fmla="*/ 4383389 w 7467600"/>
              <a:gd name="connsiteY225" fmla="*/ 4184369 h 6858000"/>
              <a:gd name="connsiteX226" fmla="*/ 4165508 w 7467600"/>
              <a:gd name="connsiteY226" fmla="*/ 4035196 h 6858000"/>
              <a:gd name="connsiteX227" fmla="*/ 4068162 w 7467600"/>
              <a:gd name="connsiteY227" fmla="*/ 3953394 h 6858000"/>
              <a:gd name="connsiteX228" fmla="*/ 3981416 w 7467600"/>
              <a:gd name="connsiteY228" fmla="*/ 3880482 h 6858000"/>
              <a:gd name="connsiteX229" fmla="*/ 3800147 w 7467600"/>
              <a:gd name="connsiteY229" fmla="*/ 3749872 h 6858000"/>
              <a:gd name="connsiteX230" fmla="*/ 3655073 w 7467600"/>
              <a:gd name="connsiteY230" fmla="*/ 3650884 h 6858000"/>
              <a:gd name="connsiteX231" fmla="*/ 3670252 w 7467600"/>
              <a:gd name="connsiteY231" fmla="*/ 3622798 h 6858000"/>
              <a:gd name="connsiteX232" fmla="*/ 3817258 w 7467600"/>
              <a:gd name="connsiteY232" fmla="*/ 3723577 h 6858000"/>
              <a:gd name="connsiteX233" fmla="*/ 4000461 w 7467600"/>
              <a:gd name="connsiteY233" fmla="*/ 3855966 h 6858000"/>
              <a:gd name="connsiteX234" fmla="*/ 4088180 w 7467600"/>
              <a:gd name="connsiteY234" fmla="*/ 3929774 h 6858000"/>
              <a:gd name="connsiteX235" fmla="*/ 4184555 w 7467600"/>
              <a:gd name="connsiteY235" fmla="*/ 4010683 h 6858000"/>
              <a:gd name="connsiteX236" fmla="*/ 4399563 w 7467600"/>
              <a:gd name="connsiteY236" fmla="*/ 4158106 h 6858000"/>
              <a:gd name="connsiteX237" fmla="*/ 4684469 w 7467600"/>
              <a:gd name="connsiteY237" fmla="*/ 4364680 h 6858000"/>
              <a:gd name="connsiteX238" fmla="*/ 4690271 w 7467600"/>
              <a:gd name="connsiteY238" fmla="*/ 4370034 h 6858000"/>
              <a:gd name="connsiteX239" fmla="*/ 4136093 w 7467600"/>
              <a:gd name="connsiteY239" fmla="*/ 3858466 h 6858000"/>
              <a:gd name="connsiteX240" fmla="*/ 3670252 w 7467600"/>
              <a:gd name="connsiteY240" fmla="*/ 3622798 h 6858000"/>
              <a:gd name="connsiteX241" fmla="*/ 4440129 w 7467600"/>
              <a:gd name="connsiteY241" fmla="*/ 3448571 h 6858000"/>
              <a:gd name="connsiteX242" fmla="*/ 4856525 w 7467600"/>
              <a:gd name="connsiteY242" fmla="*/ 3915351 h 6858000"/>
              <a:gd name="connsiteX243" fmla="*/ 5059055 w 7467600"/>
              <a:gd name="connsiteY243" fmla="*/ 4108918 h 6858000"/>
              <a:gd name="connsiteX244" fmla="*/ 5290070 w 7467600"/>
              <a:gd name="connsiteY244" fmla="*/ 4263619 h 6858000"/>
              <a:gd name="connsiteX245" fmla="*/ 4834991 w 7467600"/>
              <a:gd name="connsiteY245" fmla="*/ 3830985 h 6858000"/>
              <a:gd name="connsiteX246" fmla="*/ 4440129 w 7467600"/>
              <a:gd name="connsiteY246" fmla="*/ 3448571 h 6858000"/>
              <a:gd name="connsiteX247" fmla="*/ 4441737 w 7467600"/>
              <a:gd name="connsiteY247" fmla="*/ 3399734 h 6858000"/>
              <a:gd name="connsiteX248" fmla="*/ 4431236 w 7467600"/>
              <a:gd name="connsiteY248" fmla="*/ 3400954 h 6858000"/>
              <a:gd name="connsiteX249" fmla="*/ 4557150 w 7467600"/>
              <a:gd name="connsiteY249" fmla="*/ 3510023 h 6858000"/>
              <a:gd name="connsiteX250" fmla="*/ 4856936 w 7467600"/>
              <a:gd name="connsiteY250" fmla="*/ 3809146 h 6858000"/>
              <a:gd name="connsiteX251" fmla="*/ 5111996 w 7467600"/>
              <a:gd name="connsiteY251" fmla="*/ 4065759 h 6858000"/>
              <a:gd name="connsiteX252" fmla="*/ 5388878 w 7467600"/>
              <a:gd name="connsiteY252" fmla="*/ 4300185 h 6858000"/>
              <a:gd name="connsiteX253" fmla="*/ 5425556 w 7467600"/>
              <a:gd name="connsiteY253" fmla="*/ 4308967 h 6858000"/>
              <a:gd name="connsiteX254" fmla="*/ 4943646 w 7467600"/>
              <a:gd name="connsiteY254" fmla="*/ 3822916 h 6858000"/>
              <a:gd name="connsiteX255" fmla="*/ 4594837 w 7467600"/>
              <a:gd name="connsiteY255" fmla="*/ 3532274 h 6858000"/>
              <a:gd name="connsiteX256" fmla="*/ 4441737 w 7467600"/>
              <a:gd name="connsiteY256" fmla="*/ 3399734 h 6858000"/>
              <a:gd name="connsiteX257" fmla="*/ 5425834 w 7467600"/>
              <a:gd name="connsiteY257" fmla="*/ 3162785 h 6858000"/>
              <a:gd name="connsiteX258" fmla="*/ 5401644 w 7467600"/>
              <a:gd name="connsiteY258" fmla="*/ 3617847 h 6858000"/>
              <a:gd name="connsiteX259" fmla="*/ 5467256 w 7467600"/>
              <a:gd name="connsiteY259" fmla="*/ 4175494 h 6858000"/>
              <a:gd name="connsiteX260" fmla="*/ 5448069 w 7467600"/>
              <a:gd name="connsiteY260" fmla="*/ 3567554 h 6858000"/>
              <a:gd name="connsiteX261" fmla="*/ 5425834 w 7467600"/>
              <a:gd name="connsiteY261" fmla="*/ 3162785 h 6858000"/>
              <a:gd name="connsiteX262" fmla="*/ 1318687 w 7467600"/>
              <a:gd name="connsiteY262" fmla="*/ 3113840 h 6858000"/>
              <a:gd name="connsiteX263" fmla="*/ 1066793 w 7467600"/>
              <a:gd name="connsiteY263" fmla="*/ 3212171 h 6858000"/>
              <a:gd name="connsiteX264" fmla="*/ 993319 w 7467600"/>
              <a:gd name="connsiteY264" fmla="*/ 3247648 h 6858000"/>
              <a:gd name="connsiteX265" fmla="*/ 853081 w 7467600"/>
              <a:gd name="connsiteY265" fmla="*/ 3312410 h 6858000"/>
              <a:gd name="connsiteX266" fmla="*/ 805957 w 7467600"/>
              <a:gd name="connsiteY266" fmla="*/ 3330443 h 6858000"/>
              <a:gd name="connsiteX267" fmla="*/ 1318687 w 7467600"/>
              <a:gd name="connsiteY267" fmla="*/ 3113840 h 6858000"/>
              <a:gd name="connsiteX268" fmla="*/ 5453702 w 7467600"/>
              <a:gd name="connsiteY268" fmla="*/ 3090882 h 6858000"/>
              <a:gd name="connsiteX269" fmla="*/ 5480135 w 7467600"/>
              <a:gd name="connsiteY269" fmla="*/ 3565802 h 6858000"/>
              <a:gd name="connsiteX270" fmla="*/ 5499023 w 7467600"/>
              <a:gd name="connsiteY270" fmla="*/ 4166310 h 6858000"/>
              <a:gd name="connsiteX271" fmla="*/ 5547022 w 7467600"/>
              <a:gd name="connsiteY271" fmla="*/ 3607838 h 6858000"/>
              <a:gd name="connsiteX272" fmla="*/ 5515964 w 7467600"/>
              <a:gd name="connsiteY272" fmla="*/ 3378541 h 6858000"/>
              <a:gd name="connsiteX273" fmla="*/ 5453702 w 7467600"/>
              <a:gd name="connsiteY273" fmla="*/ 3090882 h 6858000"/>
              <a:gd name="connsiteX274" fmla="*/ 1238695 w 7467600"/>
              <a:gd name="connsiteY274" fmla="*/ 3076820 h 6858000"/>
              <a:gd name="connsiteX275" fmla="*/ 716371 w 7467600"/>
              <a:gd name="connsiteY275" fmla="*/ 3293249 h 6858000"/>
              <a:gd name="connsiteX276" fmla="*/ 579522 w 7467600"/>
              <a:gd name="connsiteY276" fmla="*/ 3371759 h 6858000"/>
              <a:gd name="connsiteX277" fmla="*/ 600288 w 7467600"/>
              <a:gd name="connsiteY277" fmla="*/ 3365555 h 6858000"/>
              <a:gd name="connsiteX278" fmla="*/ 840692 w 7467600"/>
              <a:gd name="connsiteY278" fmla="*/ 3284921 h 6858000"/>
              <a:gd name="connsiteX279" fmla="*/ 979248 w 7467600"/>
              <a:gd name="connsiteY279" fmla="*/ 3221003 h 6858000"/>
              <a:gd name="connsiteX280" fmla="*/ 1053282 w 7467600"/>
              <a:gd name="connsiteY280" fmla="*/ 3185247 h 6858000"/>
              <a:gd name="connsiteX281" fmla="*/ 1320603 w 7467600"/>
              <a:gd name="connsiteY281" fmla="*/ 3081281 h 6858000"/>
              <a:gd name="connsiteX282" fmla="*/ 1238695 w 7467600"/>
              <a:gd name="connsiteY282" fmla="*/ 3076820 h 6858000"/>
              <a:gd name="connsiteX283" fmla="*/ 5425627 w 7467600"/>
              <a:gd name="connsiteY283" fmla="*/ 2954192 h 6858000"/>
              <a:gd name="connsiteX284" fmla="*/ 5470770 w 7467600"/>
              <a:gd name="connsiteY284" fmla="*/ 3005435 h 6858000"/>
              <a:gd name="connsiteX285" fmla="*/ 5519779 w 7467600"/>
              <a:gd name="connsiteY285" fmla="*/ 4359223 h 6858000"/>
              <a:gd name="connsiteX286" fmla="*/ 5520293 w 7467600"/>
              <a:gd name="connsiteY286" fmla="*/ 4360602 h 6858000"/>
              <a:gd name="connsiteX287" fmla="*/ 5767221 w 7467600"/>
              <a:gd name="connsiteY287" fmla="*/ 4665564 h 6858000"/>
              <a:gd name="connsiteX288" fmla="*/ 6937169 w 7467600"/>
              <a:gd name="connsiteY288" fmla="*/ 4815941 h 6858000"/>
              <a:gd name="connsiteX289" fmla="*/ 6953922 w 7467600"/>
              <a:gd name="connsiteY289" fmla="*/ 4890068 h 6858000"/>
              <a:gd name="connsiteX290" fmla="*/ 6071359 w 7467600"/>
              <a:gd name="connsiteY290" fmla="*/ 4770770 h 6858000"/>
              <a:gd name="connsiteX291" fmla="*/ 6038839 w 7467600"/>
              <a:gd name="connsiteY291" fmla="*/ 4764474 h 6858000"/>
              <a:gd name="connsiteX292" fmla="*/ 6038706 w 7467600"/>
              <a:gd name="connsiteY292" fmla="*/ 4763847 h 6858000"/>
              <a:gd name="connsiteX293" fmla="*/ 6037784 w 7467600"/>
              <a:gd name="connsiteY293" fmla="*/ 4764270 h 6858000"/>
              <a:gd name="connsiteX294" fmla="*/ 6038839 w 7467600"/>
              <a:gd name="connsiteY294" fmla="*/ 4764474 h 6858000"/>
              <a:gd name="connsiteX295" fmla="*/ 6040338 w 7467600"/>
              <a:gd name="connsiteY295" fmla="*/ 4771418 h 6858000"/>
              <a:gd name="connsiteX296" fmla="*/ 6024488 w 7467600"/>
              <a:gd name="connsiteY296" fmla="*/ 4809903 h 6858000"/>
              <a:gd name="connsiteX297" fmla="*/ 5599771 w 7467600"/>
              <a:gd name="connsiteY297" fmla="*/ 5509652 h 6858000"/>
              <a:gd name="connsiteX298" fmla="*/ 5548843 w 7467600"/>
              <a:gd name="connsiteY298" fmla="*/ 5563845 h 6858000"/>
              <a:gd name="connsiteX299" fmla="*/ 5940952 w 7467600"/>
              <a:gd name="connsiteY299" fmla="*/ 6250028 h 6858000"/>
              <a:gd name="connsiteX300" fmla="*/ 6043441 w 7467600"/>
              <a:gd name="connsiteY300" fmla="*/ 6665847 h 6858000"/>
              <a:gd name="connsiteX301" fmla="*/ 6093432 w 7467600"/>
              <a:gd name="connsiteY301" fmla="*/ 6858000 h 6858000"/>
              <a:gd name="connsiteX302" fmla="*/ 6034344 w 7467600"/>
              <a:gd name="connsiteY302" fmla="*/ 6858000 h 6858000"/>
              <a:gd name="connsiteX303" fmla="*/ 6026679 w 7467600"/>
              <a:gd name="connsiteY303" fmla="*/ 6836959 h 6858000"/>
              <a:gd name="connsiteX304" fmla="*/ 5800441 w 7467600"/>
              <a:gd name="connsiteY304" fmla="*/ 6335286 h 6858000"/>
              <a:gd name="connsiteX305" fmla="*/ 5526562 w 7467600"/>
              <a:gd name="connsiteY305" fmla="*/ 5705388 h 6858000"/>
              <a:gd name="connsiteX306" fmla="*/ 5519640 w 7467600"/>
              <a:gd name="connsiteY306" fmla="*/ 5683774 h 6858000"/>
              <a:gd name="connsiteX307" fmla="*/ 5844559 w 7467600"/>
              <a:gd name="connsiteY307" fmla="*/ 6553349 h 6858000"/>
              <a:gd name="connsiteX308" fmla="*/ 5975994 w 7467600"/>
              <a:gd name="connsiteY308" fmla="*/ 6858000 h 6858000"/>
              <a:gd name="connsiteX309" fmla="*/ 5898547 w 7467600"/>
              <a:gd name="connsiteY309" fmla="*/ 6858000 h 6858000"/>
              <a:gd name="connsiteX310" fmla="*/ 5682041 w 7467600"/>
              <a:gd name="connsiteY310" fmla="*/ 6355860 h 6858000"/>
              <a:gd name="connsiteX311" fmla="*/ 5461758 w 7467600"/>
              <a:gd name="connsiteY311" fmla="*/ 5820220 h 6858000"/>
              <a:gd name="connsiteX312" fmla="*/ 5237282 w 7467600"/>
              <a:gd name="connsiteY312" fmla="*/ 6579086 h 6858000"/>
              <a:gd name="connsiteX313" fmla="*/ 5115009 w 7467600"/>
              <a:gd name="connsiteY313" fmla="*/ 6858000 h 6858000"/>
              <a:gd name="connsiteX314" fmla="*/ 5028074 w 7467600"/>
              <a:gd name="connsiteY314" fmla="*/ 6858000 h 6858000"/>
              <a:gd name="connsiteX315" fmla="*/ 5079508 w 7467600"/>
              <a:gd name="connsiteY315" fmla="*/ 6749074 h 6858000"/>
              <a:gd name="connsiteX316" fmla="*/ 5371846 w 7467600"/>
              <a:gd name="connsiteY316" fmla="*/ 5924413 h 6858000"/>
              <a:gd name="connsiteX317" fmla="*/ 5270512 w 7467600"/>
              <a:gd name="connsiteY317" fmla="*/ 6138975 h 6858000"/>
              <a:gd name="connsiteX318" fmla="*/ 5062409 w 7467600"/>
              <a:gd name="connsiteY318" fmla="*/ 6653544 h 6858000"/>
              <a:gd name="connsiteX319" fmla="*/ 5036628 w 7467600"/>
              <a:gd name="connsiteY319" fmla="*/ 6754247 h 6858000"/>
              <a:gd name="connsiteX320" fmla="*/ 5009112 w 7467600"/>
              <a:gd name="connsiteY320" fmla="*/ 6858000 h 6858000"/>
              <a:gd name="connsiteX321" fmla="*/ 4976679 w 7467600"/>
              <a:gd name="connsiteY321" fmla="*/ 6858000 h 6858000"/>
              <a:gd name="connsiteX322" fmla="*/ 5006537 w 7467600"/>
              <a:gd name="connsiteY322" fmla="*/ 6747068 h 6858000"/>
              <a:gd name="connsiteX323" fmla="*/ 5032723 w 7467600"/>
              <a:gd name="connsiteY323" fmla="*/ 6644957 h 6858000"/>
              <a:gd name="connsiteX324" fmla="*/ 5242949 w 7467600"/>
              <a:gd name="connsiteY324" fmla="*/ 6125175 h 6858000"/>
              <a:gd name="connsiteX325" fmla="*/ 5286321 w 7467600"/>
              <a:gd name="connsiteY325" fmla="*/ 6033555 h 6858000"/>
              <a:gd name="connsiteX326" fmla="*/ 5008210 w 7467600"/>
              <a:gd name="connsiteY326" fmla="*/ 6649194 h 6858000"/>
              <a:gd name="connsiteX327" fmla="*/ 4986321 w 7467600"/>
              <a:gd name="connsiteY327" fmla="*/ 6765687 h 6858000"/>
              <a:gd name="connsiteX328" fmla="*/ 4973474 w 7467600"/>
              <a:gd name="connsiteY328" fmla="*/ 6858000 h 6858000"/>
              <a:gd name="connsiteX329" fmla="*/ 4907178 w 7467600"/>
              <a:gd name="connsiteY329" fmla="*/ 6858000 h 6858000"/>
              <a:gd name="connsiteX330" fmla="*/ 4910810 w 7467600"/>
              <a:gd name="connsiteY330" fmla="*/ 6829660 h 6858000"/>
              <a:gd name="connsiteX331" fmla="*/ 4987461 w 7467600"/>
              <a:gd name="connsiteY331" fmla="*/ 6432994 h 6858000"/>
              <a:gd name="connsiteX332" fmla="*/ 5179262 w 7467600"/>
              <a:gd name="connsiteY332" fmla="*/ 6035044 h 6858000"/>
              <a:gd name="connsiteX333" fmla="*/ 4689678 w 7467600"/>
              <a:gd name="connsiteY333" fmla="*/ 6440241 h 6858000"/>
              <a:gd name="connsiteX334" fmla="*/ 4477543 w 7467600"/>
              <a:gd name="connsiteY334" fmla="*/ 6674836 h 6858000"/>
              <a:gd name="connsiteX335" fmla="*/ 4329957 w 7467600"/>
              <a:gd name="connsiteY335" fmla="*/ 6858000 h 6858000"/>
              <a:gd name="connsiteX336" fmla="*/ 4218595 w 7467600"/>
              <a:gd name="connsiteY336" fmla="*/ 6858000 h 6858000"/>
              <a:gd name="connsiteX337" fmla="*/ 4368888 w 7467600"/>
              <a:gd name="connsiteY337" fmla="*/ 6668412 h 6858000"/>
              <a:gd name="connsiteX338" fmla="*/ 4563091 w 7467600"/>
              <a:gd name="connsiteY338" fmla="*/ 6442508 h 6858000"/>
              <a:gd name="connsiteX339" fmla="*/ 5387324 w 7467600"/>
              <a:gd name="connsiteY339" fmla="*/ 5705830 h 6858000"/>
              <a:gd name="connsiteX340" fmla="*/ 5073620 w 7467600"/>
              <a:gd name="connsiteY340" fmla="*/ 5955437 h 6858000"/>
              <a:gd name="connsiteX341" fmla="*/ 4689789 w 7467600"/>
              <a:gd name="connsiteY341" fmla="*/ 6268382 h 6858000"/>
              <a:gd name="connsiteX342" fmla="*/ 4418722 w 7467600"/>
              <a:gd name="connsiteY342" fmla="*/ 6570886 h 6858000"/>
              <a:gd name="connsiteX343" fmla="*/ 4214944 w 7467600"/>
              <a:gd name="connsiteY343" fmla="*/ 6858000 h 6858000"/>
              <a:gd name="connsiteX344" fmla="*/ 4177898 w 7467600"/>
              <a:gd name="connsiteY344" fmla="*/ 6858000 h 6858000"/>
              <a:gd name="connsiteX345" fmla="*/ 4391597 w 7467600"/>
              <a:gd name="connsiteY345" fmla="*/ 6556370 h 6858000"/>
              <a:gd name="connsiteX346" fmla="*/ 4668889 w 7467600"/>
              <a:gd name="connsiteY346" fmla="*/ 6246399 h 6858000"/>
              <a:gd name="connsiteX347" fmla="*/ 5055427 w 7467600"/>
              <a:gd name="connsiteY347" fmla="*/ 5931476 h 6858000"/>
              <a:gd name="connsiteX348" fmla="*/ 5371814 w 7467600"/>
              <a:gd name="connsiteY348" fmla="*/ 5678975 h 6858000"/>
              <a:gd name="connsiteX349" fmla="*/ 4987918 w 7467600"/>
              <a:gd name="connsiteY349" fmla="*/ 5838701 h 6858000"/>
              <a:gd name="connsiteX350" fmla="*/ 4317146 w 7467600"/>
              <a:gd name="connsiteY350" fmla="*/ 6587716 h 6858000"/>
              <a:gd name="connsiteX351" fmla="*/ 4171627 w 7467600"/>
              <a:gd name="connsiteY351" fmla="*/ 6858000 h 6858000"/>
              <a:gd name="connsiteX352" fmla="*/ 4081585 w 7467600"/>
              <a:gd name="connsiteY352" fmla="*/ 6858000 h 6858000"/>
              <a:gd name="connsiteX353" fmla="*/ 4238603 w 7467600"/>
              <a:gd name="connsiteY353" fmla="*/ 6559341 h 6858000"/>
              <a:gd name="connsiteX354" fmla="*/ 4778333 w 7467600"/>
              <a:gd name="connsiteY354" fmla="*/ 5873626 h 6858000"/>
              <a:gd name="connsiteX355" fmla="*/ 5414185 w 7467600"/>
              <a:gd name="connsiteY355" fmla="*/ 5573882 h 6858000"/>
              <a:gd name="connsiteX356" fmla="*/ 5959648 w 7467600"/>
              <a:gd name="connsiteY356" fmla="*/ 4760797 h 6858000"/>
              <a:gd name="connsiteX357" fmla="*/ 5355019 w 7467600"/>
              <a:gd name="connsiteY357" fmla="*/ 4734672 h 6858000"/>
              <a:gd name="connsiteX358" fmla="*/ 5083565 w 7467600"/>
              <a:gd name="connsiteY358" fmla="*/ 5179121 h 6858000"/>
              <a:gd name="connsiteX359" fmla="*/ 4713577 w 7467600"/>
              <a:gd name="connsiteY359" fmla="*/ 5616803 h 6858000"/>
              <a:gd name="connsiteX360" fmla="*/ 3989559 w 7467600"/>
              <a:gd name="connsiteY360" fmla="*/ 6145945 h 6858000"/>
              <a:gd name="connsiteX361" fmla="*/ 3939824 w 7467600"/>
              <a:gd name="connsiteY361" fmla="*/ 6066900 h 6858000"/>
              <a:gd name="connsiteX362" fmla="*/ 4584537 w 7467600"/>
              <a:gd name="connsiteY362" fmla="*/ 5324826 h 6858000"/>
              <a:gd name="connsiteX363" fmla="*/ 5037105 w 7467600"/>
              <a:gd name="connsiteY363" fmla="*/ 5088765 h 6858000"/>
              <a:gd name="connsiteX364" fmla="*/ 5039930 w 7467600"/>
              <a:gd name="connsiteY364" fmla="*/ 5089585 h 6858000"/>
              <a:gd name="connsiteX365" fmla="*/ 5263764 w 7467600"/>
              <a:gd name="connsiteY365" fmla="*/ 4735525 h 6858000"/>
              <a:gd name="connsiteX366" fmla="*/ 4086300 w 7467600"/>
              <a:gd name="connsiteY366" fmla="*/ 4884599 h 6858000"/>
              <a:gd name="connsiteX367" fmla="*/ 4085485 w 7467600"/>
              <a:gd name="connsiteY367" fmla="*/ 4899070 h 6858000"/>
              <a:gd name="connsiteX368" fmla="*/ 3871915 w 7467600"/>
              <a:gd name="connsiteY368" fmla="*/ 5253645 h 6858000"/>
              <a:gd name="connsiteX369" fmla="*/ 3799374 w 7467600"/>
              <a:gd name="connsiteY369" fmla="*/ 5466127 h 6858000"/>
              <a:gd name="connsiteX370" fmla="*/ 3498850 w 7467600"/>
              <a:gd name="connsiteY370" fmla="*/ 6661888 h 6858000"/>
              <a:gd name="connsiteX371" fmla="*/ 3399216 w 7467600"/>
              <a:gd name="connsiteY371" fmla="*/ 6858000 h 6858000"/>
              <a:gd name="connsiteX372" fmla="*/ 3303688 w 7467600"/>
              <a:gd name="connsiteY372" fmla="*/ 6858000 h 6858000"/>
              <a:gd name="connsiteX373" fmla="*/ 3391774 w 7467600"/>
              <a:gd name="connsiteY373" fmla="*/ 6697181 h 6858000"/>
              <a:gd name="connsiteX374" fmla="*/ 3735540 w 7467600"/>
              <a:gd name="connsiteY374" fmla="*/ 5546923 h 6858000"/>
              <a:gd name="connsiteX375" fmla="*/ 3729438 w 7467600"/>
              <a:gd name="connsiteY375" fmla="*/ 5569058 h 6858000"/>
              <a:gd name="connsiteX376" fmla="*/ 3707782 w 7467600"/>
              <a:gd name="connsiteY376" fmla="*/ 5644908 h 6858000"/>
              <a:gd name="connsiteX377" fmla="*/ 3583827 w 7467600"/>
              <a:gd name="connsiteY377" fmla="*/ 6039215 h 6858000"/>
              <a:gd name="connsiteX378" fmla="*/ 3547861 w 7467600"/>
              <a:gd name="connsiteY378" fmla="*/ 6129609 h 6858000"/>
              <a:gd name="connsiteX379" fmla="*/ 3490905 w 7467600"/>
              <a:gd name="connsiteY379" fmla="*/ 6277660 h 6858000"/>
              <a:gd name="connsiteX380" fmla="*/ 3455859 w 7467600"/>
              <a:gd name="connsiteY380" fmla="*/ 6391301 h 6858000"/>
              <a:gd name="connsiteX381" fmla="*/ 3429112 w 7467600"/>
              <a:gd name="connsiteY381" fmla="*/ 6479469 h 6858000"/>
              <a:gd name="connsiteX382" fmla="*/ 3304862 w 7467600"/>
              <a:gd name="connsiteY382" fmla="*/ 6796476 h 6858000"/>
              <a:gd name="connsiteX383" fmla="*/ 3276071 w 7467600"/>
              <a:gd name="connsiteY383" fmla="*/ 6858000 h 6858000"/>
              <a:gd name="connsiteX384" fmla="*/ 3240805 w 7467600"/>
              <a:gd name="connsiteY384" fmla="*/ 6858000 h 6858000"/>
              <a:gd name="connsiteX385" fmla="*/ 3275917 w 7467600"/>
              <a:gd name="connsiteY385" fmla="*/ 6783192 h 6858000"/>
              <a:gd name="connsiteX386" fmla="*/ 3399358 w 7467600"/>
              <a:gd name="connsiteY386" fmla="*/ 6469011 h 6858000"/>
              <a:gd name="connsiteX387" fmla="*/ 3425650 w 7467600"/>
              <a:gd name="connsiteY387" fmla="*/ 6381333 h 6858000"/>
              <a:gd name="connsiteX388" fmla="*/ 3460661 w 7467600"/>
              <a:gd name="connsiteY388" fmla="*/ 6266763 h 6858000"/>
              <a:gd name="connsiteX389" fmla="*/ 3518021 w 7467600"/>
              <a:gd name="connsiteY389" fmla="*/ 6117298 h 6858000"/>
              <a:gd name="connsiteX390" fmla="*/ 3554035 w 7467600"/>
              <a:gd name="connsiteY390" fmla="*/ 6027832 h 6858000"/>
              <a:gd name="connsiteX391" fmla="*/ 3677174 w 7467600"/>
              <a:gd name="connsiteY391" fmla="*/ 5636351 h 6858000"/>
              <a:gd name="connsiteX392" fmla="*/ 3698819 w 7467600"/>
              <a:gd name="connsiteY392" fmla="*/ 5560503 h 6858000"/>
              <a:gd name="connsiteX393" fmla="*/ 3702094 w 7467600"/>
              <a:gd name="connsiteY393" fmla="*/ 5549194 h 6858000"/>
              <a:gd name="connsiteX394" fmla="*/ 3398355 w 7467600"/>
              <a:gd name="connsiteY394" fmla="*/ 6094603 h 6858000"/>
              <a:gd name="connsiteX395" fmla="*/ 3193941 w 7467600"/>
              <a:gd name="connsiteY395" fmla="*/ 6798775 h 6858000"/>
              <a:gd name="connsiteX396" fmla="*/ 3184140 w 7467600"/>
              <a:gd name="connsiteY396" fmla="*/ 6858000 h 6858000"/>
              <a:gd name="connsiteX397" fmla="*/ 3099978 w 7467600"/>
              <a:gd name="connsiteY397" fmla="*/ 6858000 h 6858000"/>
              <a:gd name="connsiteX398" fmla="*/ 3101556 w 7467600"/>
              <a:gd name="connsiteY398" fmla="*/ 6843337 h 6858000"/>
              <a:gd name="connsiteX399" fmla="*/ 3370162 w 7467600"/>
              <a:gd name="connsiteY399" fmla="*/ 5785550 h 6858000"/>
              <a:gd name="connsiteX400" fmla="*/ 3746477 w 7467600"/>
              <a:gd name="connsiteY400" fmla="*/ 5377889 h 6858000"/>
              <a:gd name="connsiteX401" fmla="*/ 3863399 w 7467600"/>
              <a:gd name="connsiteY401" fmla="*/ 5087257 h 6858000"/>
              <a:gd name="connsiteX402" fmla="*/ 3968712 w 7467600"/>
              <a:gd name="connsiteY402" fmla="*/ 4913989 h 6858000"/>
              <a:gd name="connsiteX403" fmla="*/ 2792390 w 7467600"/>
              <a:gd name="connsiteY403" fmla="*/ 5382974 h 6858000"/>
              <a:gd name="connsiteX404" fmla="*/ 2714982 w 7467600"/>
              <a:gd name="connsiteY404" fmla="*/ 5427051 h 6858000"/>
              <a:gd name="connsiteX405" fmla="*/ 2813361 w 7467600"/>
              <a:gd name="connsiteY405" fmla="*/ 6023912 h 6858000"/>
              <a:gd name="connsiteX406" fmla="*/ 2688430 w 7467600"/>
              <a:gd name="connsiteY406" fmla="*/ 6801564 h 6858000"/>
              <a:gd name="connsiteX407" fmla="*/ 2629626 w 7467600"/>
              <a:gd name="connsiteY407" fmla="*/ 6763394 h 6858000"/>
              <a:gd name="connsiteX408" fmla="*/ 2565328 w 7467600"/>
              <a:gd name="connsiteY408" fmla="*/ 5516399 h 6858000"/>
              <a:gd name="connsiteX409" fmla="*/ 1922999 w 7467600"/>
              <a:gd name="connsiteY409" fmla="*/ 5980343 h 6858000"/>
              <a:gd name="connsiteX410" fmla="*/ 1950261 w 7467600"/>
              <a:gd name="connsiteY410" fmla="*/ 6405858 h 6858000"/>
              <a:gd name="connsiteX411" fmla="*/ 2365554 w 7467600"/>
              <a:gd name="connsiteY411" fmla="*/ 6759107 h 6858000"/>
              <a:gd name="connsiteX412" fmla="*/ 2424142 w 7467600"/>
              <a:gd name="connsiteY412" fmla="*/ 6858000 h 6858000"/>
              <a:gd name="connsiteX413" fmla="*/ 2395994 w 7467600"/>
              <a:gd name="connsiteY413" fmla="*/ 6858000 h 6858000"/>
              <a:gd name="connsiteX414" fmla="*/ 2392863 w 7467600"/>
              <a:gd name="connsiteY414" fmla="*/ 6852964 h 6858000"/>
              <a:gd name="connsiteX415" fmla="*/ 2017589 w 7467600"/>
              <a:gd name="connsiteY415" fmla="*/ 6493982 h 6858000"/>
              <a:gd name="connsiteX416" fmla="*/ 2147336 w 7467600"/>
              <a:gd name="connsiteY416" fmla="*/ 6594052 h 6858000"/>
              <a:gd name="connsiteX417" fmla="*/ 2207047 w 7467600"/>
              <a:gd name="connsiteY417" fmla="*/ 6654540 h 6858000"/>
              <a:gd name="connsiteX418" fmla="*/ 2299106 w 7467600"/>
              <a:gd name="connsiteY418" fmla="*/ 6778931 h 6858000"/>
              <a:gd name="connsiteX419" fmla="*/ 2314430 w 7467600"/>
              <a:gd name="connsiteY419" fmla="*/ 6801144 h 6858000"/>
              <a:gd name="connsiteX420" fmla="*/ 2352406 w 7467600"/>
              <a:gd name="connsiteY420" fmla="*/ 6858000 h 6858000"/>
              <a:gd name="connsiteX421" fmla="*/ 2314492 w 7467600"/>
              <a:gd name="connsiteY421" fmla="*/ 6858000 h 6858000"/>
              <a:gd name="connsiteX422" fmla="*/ 2288095 w 7467600"/>
              <a:gd name="connsiteY422" fmla="*/ 6818030 h 6858000"/>
              <a:gd name="connsiteX423" fmla="*/ 2272768 w 7467600"/>
              <a:gd name="connsiteY423" fmla="*/ 6795822 h 6858000"/>
              <a:gd name="connsiteX424" fmla="*/ 2182715 w 7467600"/>
              <a:gd name="connsiteY424" fmla="*/ 6675071 h 6858000"/>
              <a:gd name="connsiteX425" fmla="*/ 2032061 w 7467600"/>
              <a:gd name="connsiteY425" fmla="*/ 6541380 h 6858000"/>
              <a:gd name="connsiteX426" fmla="*/ 2257220 w 7467600"/>
              <a:gd name="connsiteY426" fmla="*/ 6826257 h 6858000"/>
              <a:gd name="connsiteX427" fmla="*/ 2281324 w 7467600"/>
              <a:gd name="connsiteY427" fmla="*/ 6858000 h 6858000"/>
              <a:gd name="connsiteX428" fmla="*/ 2242860 w 7467600"/>
              <a:gd name="connsiteY428" fmla="*/ 6858000 h 6858000"/>
              <a:gd name="connsiteX429" fmla="*/ 2232818 w 7467600"/>
              <a:gd name="connsiteY429" fmla="*/ 6844926 h 6858000"/>
              <a:gd name="connsiteX430" fmla="*/ 1990172 w 7467600"/>
              <a:gd name="connsiteY430" fmla="*/ 6542121 h 6858000"/>
              <a:gd name="connsiteX431" fmla="*/ 2124090 w 7467600"/>
              <a:gd name="connsiteY431" fmla="*/ 6761017 h 6858000"/>
              <a:gd name="connsiteX432" fmla="*/ 2200380 w 7467600"/>
              <a:gd name="connsiteY432" fmla="*/ 6858000 h 6858000"/>
              <a:gd name="connsiteX433" fmla="*/ 2147507 w 7467600"/>
              <a:gd name="connsiteY433" fmla="*/ 6858000 h 6858000"/>
              <a:gd name="connsiteX434" fmla="*/ 2070668 w 7467600"/>
              <a:gd name="connsiteY434" fmla="*/ 6761520 h 6858000"/>
              <a:gd name="connsiteX435" fmla="*/ 1975142 w 7467600"/>
              <a:gd name="connsiteY435" fmla="*/ 6585570 h 6858000"/>
              <a:gd name="connsiteX436" fmla="*/ 2050035 w 7467600"/>
              <a:gd name="connsiteY436" fmla="*/ 6813345 h 6858000"/>
              <a:gd name="connsiteX437" fmla="*/ 2063025 w 7467600"/>
              <a:gd name="connsiteY437" fmla="*/ 6858000 h 6858000"/>
              <a:gd name="connsiteX438" fmla="*/ 2021675 w 7467600"/>
              <a:gd name="connsiteY438" fmla="*/ 6858000 h 6858000"/>
              <a:gd name="connsiteX439" fmla="*/ 2019308 w 7467600"/>
              <a:gd name="connsiteY439" fmla="*/ 6847118 h 6858000"/>
              <a:gd name="connsiteX440" fmla="*/ 1938835 w 7467600"/>
              <a:gd name="connsiteY440" fmla="*/ 6551160 h 6858000"/>
              <a:gd name="connsiteX441" fmla="*/ 1953230 w 7467600"/>
              <a:gd name="connsiteY441" fmla="*/ 6759699 h 6858000"/>
              <a:gd name="connsiteX442" fmla="*/ 1956763 w 7467600"/>
              <a:gd name="connsiteY442" fmla="*/ 6778191 h 6858000"/>
              <a:gd name="connsiteX443" fmla="*/ 1967925 w 7467600"/>
              <a:gd name="connsiteY443" fmla="*/ 6858000 h 6858000"/>
              <a:gd name="connsiteX444" fmla="*/ 1936622 w 7467600"/>
              <a:gd name="connsiteY444" fmla="*/ 6858000 h 6858000"/>
              <a:gd name="connsiteX445" fmla="*/ 1926261 w 7467600"/>
              <a:gd name="connsiteY445" fmla="*/ 6784064 h 6858000"/>
              <a:gd name="connsiteX446" fmla="*/ 1922724 w 7467600"/>
              <a:gd name="connsiteY446" fmla="*/ 6765577 h 6858000"/>
              <a:gd name="connsiteX447" fmla="*/ 1904650 w 7467600"/>
              <a:gd name="connsiteY447" fmla="*/ 6639616 h 6858000"/>
              <a:gd name="connsiteX448" fmla="*/ 1885273 w 7467600"/>
              <a:gd name="connsiteY448" fmla="*/ 6858000 h 6858000"/>
              <a:gd name="connsiteX449" fmla="*/ 1854363 w 7467600"/>
              <a:gd name="connsiteY449" fmla="*/ 6858000 h 6858000"/>
              <a:gd name="connsiteX450" fmla="*/ 1880391 w 7467600"/>
              <a:gd name="connsiteY450" fmla="*/ 6603796 h 6858000"/>
              <a:gd name="connsiteX451" fmla="*/ 1818273 w 7467600"/>
              <a:gd name="connsiteY451" fmla="*/ 6715729 h 6858000"/>
              <a:gd name="connsiteX452" fmla="*/ 1794691 w 7467600"/>
              <a:gd name="connsiteY452" fmla="*/ 6843239 h 6858000"/>
              <a:gd name="connsiteX453" fmla="*/ 1794914 w 7467600"/>
              <a:gd name="connsiteY453" fmla="*/ 6858000 h 6858000"/>
              <a:gd name="connsiteX454" fmla="*/ 1746128 w 7467600"/>
              <a:gd name="connsiteY454" fmla="*/ 6858000 h 6858000"/>
              <a:gd name="connsiteX455" fmla="*/ 1753934 w 7467600"/>
              <a:gd name="connsiteY455" fmla="*/ 6724796 h 6858000"/>
              <a:gd name="connsiteX456" fmla="*/ 1792053 w 7467600"/>
              <a:gd name="connsiteY456" fmla="*/ 6572396 h 6858000"/>
              <a:gd name="connsiteX457" fmla="*/ 1862248 w 7467600"/>
              <a:gd name="connsiteY457" fmla="*/ 6266397 h 6858000"/>
              <a:gd name="connsiteX458" fmla="*/ 1862250 w 7467600"/>
              <a:gd name="connsiteY458" fmla="*/ 6033531 h 6858000"/>
              <a:gd name="connsiteX459" fmla="*/ 1211999 w 7467600"/>
              <a:gd name="connsiteY459" fmla="*/ 6683610 h 6858000"/>
              <a:gd name="connsiteX460" fmla="*/ 1213266 w 7467600"/>
              <a:gd name="connsiteY460" fmla="*/ 6691947 h 6858000"/>
              <a:gd name="connsiteX461" fmla="*/ 1203370 w 7467600"/>
              <a:gd name="connsiteY461" fmla="*/ 6850676 h 6858000"/>
              <a:gd name="connsiteX462" fmla="*/ 1203671 w 7467600"/>
              <a:gd name="connsiteY462" fmla="*/ 6858000 h 6858000"/>
              <a:gd name="connsiteX463" fmla="*/ 1143180 w 7467600"/>
              <a:gd name="connsiteY463" fmla="*/ 6858000 h 6858000"/>
              <a:gd name="connsiteX464" fmla="*/ 1142176 w 7467600"/>
              <a:gd name="connsiteY464" fmla="*/ 6766045 h 6858000"/>
              <a:gd name="connsiteX465" fmla="*/ 1067484 w 7467600"/>
              <a:gd name="connsiteY465" fmla="*/ 6858000 h 6858000"/>
              <a:gd name="connsiteX466" fmla="*/ 953928 w 7467600"/>
              <a:gd name="connsiteY466" fmla="*/ 6858000 h 6858000"/>
              <a:gd name="connsiteX467" fmla="*/ 959715 w 7467600"/>
              <a:gd name="connsiteY467" fmla="*/ 6850185 h 6858000"/>
              <a:gd name="connsiteX468" fmla="*/ 1483788 w 7467600"/>
              <a:gd name="connsiteY468" fmla="*/ 6259174 h 6858000"/>
              <a:gd name="connsiteX469" fmla="*/ 1100671 w 7467600"/>
              <a:gd name="connsiteY469" fmla="*/ 6252137 h 6858000"/>
              <a:gd name="connsiteX470" fmla="*/ 1090144 w 7467600"/>
              <a:gd name="connsiteY470" fmla="*/ 6256748 h 6858000"/>
              <a:gd name="connsiteX471" fmla="*/ 1095872 w 7467600"/>
              <a:gd name="connsiteY471" fmla="*/ 6271892 h 6858000"/>
              <a:gd name="connsiteX472" fmla="*/ 262785 w 7467600"/>
              <a:gd name="connsiteY472" fmla="*/ 6845450 h 6858000"/>
              <a:gd name="connsiteX473" fmla="*/ 209968 w 7467600"/>
              <a:gd name="connsiteY473" fmla="*/ 6770713 h 6858000"/>
              <a:gd name="connsiteX474" fmla="*/ 873460 w 7467600"/>
              <a:gd name="connsiteY474" fmla="*/ 6253768 h 6858000"/>
              <a:gd name="connsiteX475" fmla="*/ 192686 w 7467600"/>
              <a:gd name="connsiteY475" fmla="*/ 5849257 h 6858000"/>
              <a:gd name="connsiteX476" fmla="*/ 4696 w 7467600"/>
              <a:gd name="connsiteY476" fmla="*/ 5697668 h 6858000"/>
              <a:gd name="connsiteX477" fmla="*/ 0 w 7467600"/>
              <a:gd name="connsiteY477" fmla="*/ 5689984 h 6858000"/>
              <a:gd name="connsiteX478" fmla="*/ 0 w 7467600"/>
              <a:gd name="connsiteY478" fmla="*/ 5513472 h 6858000"/>
              <a:gd name="connsiteX479" fmla="*/ 174101 w 7467600"/>
              <a:gd name="connsiteY479" fmla="*/ 5620277 h 6858000"/>
              <a:gd name="connsiteX480" fmla="*/ 891800 w 7467600"/>
              <a:gd name="connsiteY480" fmla="*/ 6036935 h 6858000"/>
              <a:gd name="connsiteX481" fmla="*/ 1072219 w 7467600"/>
              <a:gd name="connsiteY481" fmla="*/ 6169443 h 6858000"/>
              <a:gd name="connsiteX482" fmla="*/ 1074117 w 7467600"/>
              <a:gd name="connsiteY482" fmla="*/ 6170301 h 6858000"/>
              <a:gd name="connsiteX483" fmla="*/ 1083114 w 7467600"/>
              <a:gd name="connsiteY483" fmla="*/ 6174131 h 6858000"/>
              <a:gd name="connsiteX484" fmla="*/ 1543010 w 7467600"/>
              <a:gd name="connsiteY484" fmla="*/ 6191140 h 6858000"/>
              <a:gd name="connsiteX485" fmla="*/ 1551080 w 7467600"/>
              <a:gd name="connsiteY485" fmla="*/ 6195006 h 6858000"/>
              <a:gd name="connsiteX486" fmla="*/ 2345443 w 7467600"/>
              <a:gd name="connsiteY486" fmla="*/ 5549882 h 6858000"/>
              <a:gd name="connsiteX487" fmla="*/ 1721499 w 7467600"/>
              <a:gd name="connsiteY487" fmla="*/ 5599969 h 6858000"/>
              <a:gd name="connsiteX488" fmla="*/ 767716 w 7467600"/>
              <a:gd name="connsiteY488" fmla="*/ 5472768 h 6858000"/>
              <a:gd name="connsiteX489" fmla="*/ 722147 w 7467600"/>
              <a:gd name="connsiteY489" fmla="*/ 5393091 h 6858000"/>
              <a:gd name="connsiteX490" fmla="*/ 1485552 w 7467600"/>
              <a:gd name="connsiteY490" fmla="*/ 5313202 h 6858000"/>
              <a:gd name="connsiteX491" fmla="*/ 2143004 w 7467600"/>
              <a:gd name="connsiteY491" fmla="*/ 5402420 h 6858000"/>
              <a:gd name="connsiteX492" fmla="*/ 1933391 w 7467600"/>
              <a:gd name="connsiteY492" fmla="*/ 5156971 h 6858000"/>
              <a:gd name="connsiteX493" fmla="*/ 1827118 w 7467600"/>
              <a:gd name="connsiteY493" fmla="*/ 4968410 h 6858000"/>
              <a:gd name="connsiteX494" fmla="*/ 1837349 w 7467600"/>
              <a:gd name="connsiteY494" fmla="*/ 4956357 h 6858000"/>
              <a:gd name="connsiteX495" fmla="*/ 2162835 w 7467600"/>
              <a:gd name="connsiteY495" fmla="*/ 5187853 h 6858000"/>
              <a:gd name="connsiteX496" fmla="*/ 2257167 w 7467600"/>
              <a:gd name="connsiteY496" fmla="*/ 5462123 h 6858000"/>
              <a:gd name="connsiteX497" fmla="*/ 2261598 w 7467600"/>
              <a:gd name="connsiteY497" fmla="*/ 5467998 h 6858000"/>
              <a:gd name="connsiteX498" fmla="*/ 2437177 w 7467600"/>
              <a:gd name="connsiteY498" fmla="*/ 5479608 h 6858000"/>
              <a:gd name="connsiteX499" fmla="*/ 2445247 w 7467600"/>
              <a:gd name="connsiteY499" fmla="*/ 5483476 h 6858000"/>
              <a:gd name="connsiteX500" fmla="*/ 2743626 w 7467600"/>
              <a:gd name="connsiteY500" fmla="*/ 5304819 h 6858000"/>
              <a:gd name="connsiteX501" fmla="*/ 3048102 w 7467600"/>
              <a:gd name="connsiteY501" fmla="*/ 5150595 h 6858000"/>
              <a:gd name="connsiteX502" fmla="*/ 1799414 w 7467600"/>
              <a:gd name="connsiteY502" fmla="*/ 4694732 h 6858000"/>
              <a:gd name="connsiteX503" fmla="*/ 1771735 w 7467600"/>
              <a:gd name="connsiteY503" fmla="*/ 4619929 h 6858000"/>
              <a:gd name="connsiteX504" fmla="*/ 3104273 w 7467600"/>
              <a:gd name="connsiteY504" fmla="*/ 5076159 h 6858000"/>
              <a:gd name="connsiteX505" fmla="*/ 3113245 w 7467600"/>
              <a:gd name="connsiteY505" fmla="*/ 5090705 h 6858000"/>
              <a:gd name="connsiteX506" fmla="*/ 3126294 w 7467600"/>
              <a:gd name="connsiteY506" fmla="*/ 5114400 h 6858000"/>
              <a:gd name="connsiteX507" fmla="*/ 3937433 w 7467600"/>
              <a:gd name="connsiteY507" fmla="*/ 4830473 h 6858000"/>
              <a:gd name="connsiteX508" fmla="*/ 3590475 w 7467600"/>
              <a:gd name="connsiteY508" fmla="*/ 4597974 h 6858000"/>
              <a:gd name="connsiteX509" fmla="*/ 3100264 w 7467600"/>
              <a:gd name="connsiteY509" fmla="*/ 4579845 h 6858000"/>
              <a:gd name="connsiteX510" fmla="*/ 2183576 w 7467600"/>
              <a:gd name="connsiteY510" fmla="*/ 4227150 h 6858000"/>
              <a:gd name="connsiteX511" fmla="*/ 2151029 w 7467600"/>
              <a:gd name="connsiteY511" fmla="*/ 4146947 h 6858000"/>
              <a:gd name="connsiteX512" fmla="*/ 3563434 w 7467600"/>
              <a:gd name="connsiteY512" fmla="*/ 4469115 h 6858000"/>
              <a:gd name="connsiteX513" fmla="*/ 3177952 w 7467600"/>
              <a:gd name="connsiteY513" fmla="*/ 3657386 h 6858000"/>
              <a:gd name="connsiteX514" fmla="*/ 3189263 w 7467600"/>
              <a:gd name="connsiteY514" fmla="*/ 3625726 h 6858000"/>
              <a:gd name="connsiteX515" fmla="*/ 3560912 w 7467600"/>
              <a:gd name="connsiteY515" fmla="*/ 4079863 h 6858000"/>
              <a:gd name="connsiteX516" fmla="*/ 3626636 w 7467600"/>
              <a:gd name="connsiteY516" fmla="*/ 4512230 h 6858000"/>
              <a:gd name="connsiteX517" fmla="*/ 3653088 w 7467600"/>
              <a:gd name="connsiteY517" fmla="*/ 4521417 h 6858000"/>
              <a:gd name="connsiteX518" fmla="*/ 3988128 w 7467600"/>
              <a:gd name="connsiteY518" fmla="*/ 4817267 h 6858000"/>
              <a:gd name="connsiteX519" fmla="*/ 4830582 w 7467600"/>
              <a:gd name="connsiteY519" fmla="*/ 4676000 h 6858000"/>
              <a:gd name="connsiteX520" fmla="*/ 4830100 w 7467600"/>
              <a:gd name="connsiteY520" fmla="*/ 4675554 h 6858000"/>
              <a:gd name="connsiteX521" fmla="*/ 4036318 w 7467600"/>
              <a:gd name="connsiteY521" fmla="*/ 4147013 h 6858000"/>
              <a:gd name="connsiteX522" fmla="*/ 3432098 w 7467600"/>
              <a:gd name="connsiteY522" fmla="*/ 3537312 h 6858000"/>
              <a:gd name="connsiteX523" fmla="*/ 3446761 w 7467600"/>
              <a:gd name="connsiteY523" fmla="*/ 3461278 h 6858000"/>
              <a:gd name="connsiteX524" fmla="*/ 4419733 w 7467600"/>
              <a:gd name="connsiteY524" fmla="*/ 3963555 h 6858000"/>
              <a:gd name="connsiteX525" fmla="*/ 4781371 w 7467600"/>
              <a:gd name="connsiteY525" fmla="*/ 4458604 h 6858000"/>
              <a:gd name="connsiteX526" fmla="*/ 4780440 w 7467600"/>
              <a:gd name="connsiteY526" fmla="*/ 4470290 h 6858000"/>
              <a:gd name="connsiteX527" fmla="*/ 4898954 w 7467600"/>
              <a:gd name="connsiteY527" fmla="*/ 4662092 h 6858000"/>
              <a:gd name="connsiteX528" fmla="*/ 4900699 w 7467600"/>
              <a:gd name="connsiteY528" fmla="*/ 4670867 h 6858000"/>
              <a:gd name="connsiteX529" fmla="*/ 5714511 w 7467600"/>
              <a:gd name="connsiteY529" fmla="*/ 4663483 h 6858000"/>
              <a:gd name="connsiteX530" fmla="*/ 5464793 w 7467600"/>
              <a:gd name="connsiteY530" fmla="*/ 4393556 h 6858000"/>
              <a:gd name="connsiteX531" fmla="*/ 5461897 w 7467600"/>
              <a:gd name="connsiteY531" fmla="*/ 4390879 h 6858000"/>
              <a:gd name="connsiteX532" fmla="*/ 4294126 w 7467600"/>
              <a:gd name="connsiteY532" fmla="*/ 3303048 h 6858000"/>
              <a:gd name="connsiteX533" fmla="*/ 4305321 w 7467600"/>
              <a:gd name="connsiteY533" fmla="*/ 3256953 h 6858000"/>
              <a:gd name="connsiteX534" fmla="*/ 4949299 w 7467600"/>
              <a:gd name="connsiteY534" fmla="*/ 3766336 h 6858000"/>
              <a:gd name="connsiteX535" fmla="*/ 5291452 w 7467600"/>
              <a:gd name="connsiteY535" fmla="*/ 4076801 h 6858000"/>
              <a:gd name="connsiteX536" fmla="*/ 5434998 w 7467600"/>
              <a:gd name="connsiteY536" fmla="*/ 4254100 h 6858000"/>
              <a:gd name="connsiteX537" fmla="*/ 5351015 w 7467600"/>
              <a:gd name="connsiteY537" fmla="*/ 3760989 h 6858000"/>
              <a:gd name="connsiteX538" fmla="*/ 5413780 w 7467600"/>
              <a:gd name="connsiteY538" fmla="*/ 2966265 h 6858000"/>
              <a:gd name="connsiteX539" fmla="*/ 5425627 w 7467600"/>
              <a:gd name="connsiteY539" fmla="*/ 2954192 h 6858000"/>
              <a:gd name="connsiteX540" fmla="*/ 6604735 w 7467600"/>
              <a:gd name="connsiteY540" fmla="*/ 2041381 h 6858000"/>
              <a:gd name="connsiteX541" fmla="*/ 7204487 w 7467600"/>
              <a:gd name="connsiteY541" fmla="*/ 2742112 h 6858000"/>
              <a:gd name="connsiteX542" fmla="*/ 7131592 w 7467600"/>
              <a:gd name="connsiteY542" fmla="*/ 2672096 h 6858000"/>
              <a:gd name="connsiteX543" fmla="*/ 6996344 w 7467600"/>
              <a:gd name="connsiteY543" fmla="*/ 2518310 h 6858000"/>
              <a:gd name="connsiteX544" fmla="*/ 6735495 w 7467600"/>
              <a:gd name="connsiteY544" fmla="*/ 2196890 h 6858000"/>
              <a:gd name="connsiteX545" fmla="*/ 6721901 w 7467600"/>
              <a:gd name="connsiteY545" fmla="*/ 2179274 h 6858000"/>
              <a:gd name="connsiteX546" fmla="*/ 6604735 w 7467600"/>
              <a:gd name="connsiteY546" fmla="*/ 2041381 h 6858000"/>
              <a:gd name="connsiteX547" fmla="*/ 6591670 w 7467600"/>
              <a:gd name="connsiteY547" fmla="*/ 1988277 h 6858000"/>
              <a:gd name="connsiteX548" fmla="*/ 6747349 w 7467600"/>
              <a:gd name="connsiteY548" fmla="*/ 2160069 h 6858000"/>
              <a:gd name="connsiteX549" fmla="*/ 6760943 w 7467600"/>
              <a:gd name="connsiteY549" fmla="*/ 2177686 h 6858000"/>
              <a:gd name="connsiteX550" fmla="*/ 7021065 w 7467600"/>
              <a:gd name="connsiteY550" fmla="*/ 2498102 h 6858000"/>
              <a:gd name="connsiteX551" fmla="*/ 7155223 w 7467600"/>
              <a:gd name="connsiteY551" fmla="*/ 2650386 h 6858000"/>
              <a:gd name="connsiteX552" fmla="*/ 7203167 w 7467600"/>
              <a:gd name="connsiteY552" fmla="*/ 2697288 h 6858000"/>
              <a:gd name="connsiteX553" fmla="*/ 6937703 w 7467600"/>
              <a:gd name="connsiteY553" fmla="*/ 2321981 h 6858000"/>
              <a:gd name="connsiteX554" fmla="*/ 6591670 w 7467600"/>
              <a:gd name="connsiteY554" fmla="*/ 1988277 h 6858000"/>
              <a:gd name="connsiteX555" fmla="*/ 5798671 w 7467600"/>
              <a:gd name="connsiteY555" fmla="*/ 1981601 h 6858000"/>
              <a:gd name="connsiteX556" fmla="*/ 5754709 w 7467600"/>
              <a:gd name="connsiteY556" fmla="*/ 2071454 h 6858000"/>
              <a:gd name="connsiteX557" fmla="*/ 5763044 w 7467600"/>
              <a:gd name="connsiteY557" fmla="*/ 2842206 h 6858000"/>
              <a:gd name="connsiteX558" fmla="*/ 5764974 w 7467600"/>
              <a:gd name="connsiteY558" fmla="*/ 2799609 h 6858000"/>
              <a:gd name="connsiteX559" fmla="*/ 5767665 w 7467600"/>
              <a:gd name="connsiteY559" fmla="*/ 2666409 h 6858000"/>
              <a:gd name="connsiteX560" fmla="*/ 5763055 w 7467600"/>
              <a:gd name="connsiteY560" fmla="*/ 2579705 h 6858000"/>
              <a:gd name="connsiteX561" fmla="*/ 5758079 w 7467600"/>
              <a:gd name="connsiteY561" fmla="*/ 2492508 h 6858000"/>
              <a:gd name="connsiteX562" fmla="*/ 5779325 w 7467600"/>
              <a:gd name="connsiteY562" fmla="*/ 2197069 h 6858000"/>
              <a:gd name="connsiteX563" fmla="*/ 5798671 w 7467600"/>
              <a:gd name="connsiteY563" fmla="*/ 1981601 h 6858000"/>
              <a:gd name="connsiteX564" fmla="*/ 5829202 w 7467600"/>
              <a:gd name="connsiteY564" fmla="*/ 1971679 h 6858000"/>
              <a:gd name="connsiteX565" fmla="*/ 5809558 w 7467600"/>
              <a:gd name="connsiteY565" fmla="*/ 2198043 h 6858000"/>
              <a:gd name="connsiteX566" fmla="*/ 5788653 w 7467600"/>
              <a:gd name="connsiteY566" fmla="*/ 2489430 h 6858000"/>
              <a:gd name="connsiteX567" fmla="*/ 5793439 w 7467600"/>
              <a:gd name="connsiteY567" fmla="*/ 2575235 h 6858000"/>
              <a:gd name="connsiteX568" fmla="*/ 5796837 w 7467600"/>
              <a:gd name="connsiteY568" fmla="*/ 2637633 h 6858000"/>
              <a:gd name="connsiteX569" fmla="*/ 5818614 w 7467600"/>
              <a:gd name="connsiteY569" fmla="*/ 2473055 h 6858000"/>
              <a:gd name="connsiteX570" fmla="*/ 5829202 w 7467600"/>
              <a:gd name="connsiteY570" fmla="*/ 1971679 h 6858000"/>
              <a:gd name="connsiteX571" fmla="*/ 5911389 w 7467600"/>
              <a:gd name="connsiteY571" fmla="*/ 1898371 h 6858000"/>
              <a:gd name="connsiteX572" fmla="*/ 6237627 w 7467600"/>
              <a:gd name="connsiteY572" fmla="*/ 2231921 h 6858000"/>
              <a:gd name="connsiteX573" fmla="*/ 5911389 w 7467600"/>
              <a:gd name="connsiteY573" fmla="*/ 1898371 h 6858000"/>
              <a:gd name="connsiteX574" fmla="*/ 6944437 w 7467600"/>
              <a:gd name="connsiteY574" fmla="*/ 1575402 h 6858000"/>
              <a:gd name="connsiteX575" fmla="*/ 6304730 w 7467600"/>
              <a:gd name="connsiteY575" fmla="*/ 1766654 h 6858000"/>
              <a:gd name="connsiteX576" fmla="*/ 6944437 w 7467600"/>
              <a:gd name="connsiteY576" fmla="*/ 1575402 h 6858000"/>
              <a:gd name="connsiteX577" fmla="*/ 7019523 w 7467600"/>
              <a:gd name="connsiteY577" fmla="*/ 1519450 h 6858000"/>
              <a:gd name="connsiteX578" fmla="*/ 6298091 w 7467600"/>
              <a:gd name="connsiteY578" fmla="*/ 1737122 h 6858000"/>
              <a:gd name="connsiteX579" fmla="*/ 7019523 w 7467600"/>
              <a:gd name="connsiteY579" fmla="*/ 1519450 h 6858000"/>
              <a:gd name="connsiteX580" fmla="*/ 2399523 w 7467600"/>
              <a:gd name="connsiteY580" fmla="*/ 1428234 h 6858000"/>
              <a:gd name="connsiteX581" fmla="*/ 2224982 w 7467600"/>
              <a:gd name="connsiteY581" fmla="*/ 1826201 h 6858000"/>
              <a:gd name="connsiteX582" fmla="*/ 2096099 w 7467600"/>
              <a:gd name="connsiteY582" fmla="*/ 2345900 h 6858000"/>
              <a:gd name="connsiteX583" fmla="*/ 2283317 w 7467600"/>
              <a:gd name="connsiteY583" fmla="*/ 1796925 h 6858000"/>
              <a:gd name="connsiteX584" fmla="*/ 2399523 w 7467600"/>
              <a:gd name="connsiteY584" fmla="*/ 1428234 h 6858000"/>
              <a:gd name="connsiteX585" fmla="*/ 2448558 w 7467600"/>
              <a:gd name="connsiteY585" fmla="*/ 1373435 h 6858000"/>
              <a:gd name="connsiteX586" fmla="*/ 2312521 w 7467600"/>
              <a:gd name="connsiteY586" fmla="*/ 1806140 h 6858000"/>
              <a:gd name="connsiteX587" fmla="*/ 2127533 w 7467600"/>
              <a:gd name="connsiteY587" fmla="*/ 2348380 h 6858000"/>
              <a:gd name="connsiteX588" fmla="*/ 2358080 w 7467600"/>
              <a:gd name="connsiteY588" fmla="*/ 1866134 h 6858000"/>
              <a:gd name="connsiteX589" fmla="*/ 2407436 w 7467600"/>
              <a:gd name="connsiteY589" fmla="*/ 1651070 h 6858000"/>
              <a:gd name="connsiteX590" fmla="*/ 2448558 w 7467600"/>
              <a:gd name="connsiteY590" fmla="*/ 1373435 h 6858000"/>
              <a:gd name="connsiteX591" fmla="*/ 278707 w 7467600"/>
              <a:gd name="connsiteY591" fmla="*/ 1352270 h 6858000"/>
              <a:gd name="connsiteX592" fmla="*/ 321570 w 7467600"/>
              <a:gd name="connsiteY592" fmla="*/ 1861610 h 6858000"/>
              <a:gd name="connsiteX593" fmla="*/ 294281 w 7467600"/>
              <a:gd name="connsiteY593" fmla="*/ 1440658 h 6858000"/>
              <a:gd name="connsiteX594" fmla="*/ 278707 w 7467600"/>
              <a:gd name="connsiteY594" fmla="*/ 1352270 h 6858000"/>
              <a:gd name="connsiteX595" fmla="*/ 1423821 w 7467600"/>
              <a:gd name="connsiteY595" fmla="*/ 1351958 h 6858000"/>
              <a:gd name="connsiteX596" fmla="*/ 1638521 w 7467600"/>
              <a:gd name="connsiteY596" fmla="*/ 1908470 h 6858000"/>
              <a:gd name="connsiteX597" fmla="*/ 1754199 w 7467600"/>
              <a:gd name="connsiteY597" fmla="*/ 2149284 h 6858000"/>
              <a:gd name="connsiteX598" fmla="*/ 1908359 w 7467600"/>
              <a:gd name="connsiteY598" fmla="*/ 2364988 h 6858000"/>
              <a:gd name="connsiteX599" fmla="*/ 1647661 w 7467600"/>
              <a:gd name="connsiteY599" fmla="*/ 1825945 h 6858000"/>
              <a:gd name="connsiteX600" fmla="*/ 1423821 w 7467600"/>
              <a:gd name="connsiteY600" fmla="*/ 1351958 h 6858000"/>
              <a:gd name="connsiteX601" fmla="*/ 1431890 w 7467600"/>
              <a:gd name="connsiteY601" fmla="*/ 1306475 h 6858000"/>
              <a:gd name="connsiteX602" fmla="*/ 1507597 w 7467600"/>
              <a:gd name="connsiteY602" fmla="*/ 1446132 h 6858000"/>
              <a:gd name="connsiteX603" fmla="*/ 1674586 w 7467600"/>
              <a:gd name="connsiteY603" fmla="*/ 1813832 h 6858000"/>
              <a:gd name="connsiteX604" fmla="*/ 1815950 w 7467600"/>
              <a:gd name="connsiteY604" fmla="*/ 2128564 h 6858000"/>
              <a:gd name="connsiteX605" fmla="*/ 1984242 w 7467600"/>
              <a:gd name="connsiteY605" fmla="*/ 2430829 h 6858000"/>
              <a:gd name="connsiteX606" fmla="*/ 2014023 w 7467600"/>
              <a:gd name="connsiteY606" fmla="*/ 2450995 h 6858000"/>
              <a:gd name="connsiteX607" fmla="*/ 1747337 w 7467600"/>
              <a:gd name="connsiteY607" fmla="*/ 1855264 h 6858000"/>
              <a:gd name="connsiteX608" fmla="*/ 1533749 w 7467600"/>
              <a:gd name="connsiteY608" fmla="*/ 1478656 h 6858000"/>
              <a:gd name="connsiteX609" fmla="*/ 1431890 w 7467600"/>
              <a:gd name="connsiteY609" fmla="*/ 1306475 h 6858000"/>
              <a:gd name="connsiteX610" fmla="*/ 5052692 w 7467600"/>
              <a:gd name="connsiteY610" fmla="*/ 1292994 h 6858000"/>
              <a:gd name="connsiteX611" fmla="*/ 5200661 w 7467600"/>
              <a:gd name="connsiteY611" fmla="*/ 1635186 h 6858000"/>
              <a:gd name="connsiteX612" fmla="*/ 5297138 w 7467600"/>
              <a:gd name="connsiteY612" fmla="*/ 1906351 h 6858000"/>
              <a:gd name="connsiteX613" fmla="*/ 5052692 w 7467600"/>
              <a:gd name="connsiteY613" fmla="*/ 1292994 h 6858000"/>
              <a:gd name="connsiteX614" fmla="*/ 5009948 w 7467600"/>
              <a:gd name="connsiteY614" fmla="*/ 1273619 h 6858000"/>
              <a:gd name="connsiteX615" fmla="*/ 5121777 w 7467600"/>
              <a:gd name="connsiteY615" fmla="*/ 1654213 h 6858000"/>
              <a:gd name="connsiteX616" fmla="*/ 5293545 w 7467600"/>
              <a:gd name="connsiteY616" fmla="*/ 2072247 h 6858000"/>
              <a:gd name="connsiteX617" fmla="*/ 5294042 w 7467600"/>
              <a:gd name="connsiteY617" fmla="*/ 2065019 h 6858000"/>
              <a:gd name="connsiteX618" fmla="*/ 5171936 w 7467600"/>
              <a:gd name="connsiteY618" fmla="*/ 1647613 h 6858000"/>
              <a:gd name="connsiteX619" fmla="*/ 5009948 w 7467600"/>
              <a:gd name="connsiteY619" fmla="*/ 1273619 h 6858000"/>
              <a:gd name="connsiteX620" fmla="*/ 655236 w 7467600"/>
              <a:gd name="connsiteY620" fmla="*/ 1268632 h 6858000"/>
              <a:gd name="connsiteX621" fmla="*/ 839521 w 7467600"/>
              <a:gd name="connsiteY621" fmla="*/ 1685315 h 6858000"/>
              <a:gd name="connsiteX622" fmla="*/ 1109416 w 7467600"/>
              <a:gd name="connsiteY622" fmla="*/ 2061663 h 6858000"/>
              <a:gd name="connsiteX623" fmla="*/ 1298300 w 7467600"/>
              <a:gd name="connsiteY623" fmla="*/ 2247742 h 6858000"/>
              <a:gd name="connsiteX624" fmla="*/ 1125871 w 7467600"/>
              <a:gd name="connsiteY624" fmla="*/ 1989513 h 6858000"/>
              <a:gd name="connsiteX625" fmla="*/ 981574 w 7467600"/>
              <a:gd name="connsiteY625" fmla="*/ 1783157 h 6858000"/>
              <a:gd name="connsiteX626" fmla="*/ 922198 w 7467600"/>
              <a:gd name="connsiteY626" fmla="*/ 1677437 h 6858000"/>
              <a:gd name="connsiteX627" fmla="*/ 869293 w 7467600"/>
              <a:gd name="connsiteY627" fmla="*/ 1583214 h 6858000"/>
              <a:gd name="connsiteX628" fmla="*/ 751431 w 7467600"/>
              <a:gd name="connsiteY628" fmla="*/ 1405731 h 6858000"/>
              <a:gd name="connsiteX629" fmla="*/ 655236 w 7467600"/>
              <a:gd name="connsiteY629" fmla="*/ 1268632 h 6858000"/>
              <a:gd name="connsiteX630" fmla="*/ 6516292 w 7467600"/>
              <a:gd name="connsiteY630" fmla="*/ 1263064 h 6858000"/>
              <a:gd name="connsiteX631" fmla="*/ 5736320 w 7467600"/>
              <a:gd name="connsiteY631" fmla="*/ 1501803 h 6858000"/>
              <a:gd name="connsiteX632" fmla="*/ 6516292 w 7467600"/>
              <a:gd name="connsiteY632" fmla="*/ 1263064 h 6858000"/>
              <a:gd name="connsiteX633" fmla="*/ 291466 w 7467600"/>
              <a:gd name="connsiteY633" fmla="*/ 1250369 h 6858000"/>
              <a:gd name="connsiteX634" fmla="*/ 323180 w 7467600"/>
              <a:gd name="connsiteY634" fmla="*/ 1435283 h 6858000"/>
              <a:gd name="connsiteX635" fmla="*/ 349381 w 7467600"/>
              <a:gd name="connsiteY635" fmla="*/ 1875041 h 6858000"/>
              <a:gd name="connsiteX636" fmla="*/ 374363 w 7467600"/>
              <a:gd name="connsiteY636" fmla="*/ 1506494 h 6858000"/>
              <a:gd name="connsiteX637" fmla="*/ 302168 w 7467600"/>
              <a:gd name="connsiteY637" fmla="*/ 1274495 h 6858000"/>
              <a:gd name="connsiteX638" fmla="*/ 291466 w 7467600"/>
              <a:gd name="connsiteY638" fmla="*/ 1250369 h 6858000"/>
              <a:gd name="connsiteX639" fmla="*/ 678222 w 7467600"/>
              <a:gd name="connsiteY639" fmla="*/ 1248670 h 6858000"/>
              <a:gd name="connsiteX640" fmla="*/ 775536 w 7467600"/>
              <a:gd name="connsiteY640" fmla="*/ 1388015 h 6858000"/>
              <a:gd name="connsiteX641" fmla="*/ 894529 w 7467600"/>
              <a:gd name="connsiteY641" fmla="*/ 1567739 h 6858000"/>
              <a:gd name="connsiteX642" fmla="*/ 948000 w 7467600"/>
              <a:gd name="connsiteY642" fmla="*/ 1663088 h 6858000"/>
              <a:gd name="connsiteX643" fmla="*/ 1006812 w 7467600"/>
              <a:gd name="connsiteY643" fmla="*/ 1767683 h 6858000"/>
              <a:gd name="connsiteX644" fmla="*/ 1149133 w 7467600"/>
              <a:gd name="connsiteY644" fmla="*/ 1971513 h 6858000"/>
              <a:gd name="connsiteX645" fmla="*/ 1333952 w 7467600"/>
              <a:gd name="connsiteY645" fmla="*/ 2251620 h 6858000"/>
              <a:gd name="connsiteX646" fmla="*/ 1337329 w 7467600"/>
              <a:gd name="connsiteY646" fmla="*/ 2258350 h 6858000"/>
              <a:gd name="connsiteX647" fmla="*/ 1014726 w 7467600"/>
              <a:gd name="connsiteY647" fmla="*/ 1615556 h 6858000"/>
              <a:gd name="connsiteX648" fmla="*/ 678222 w 7467600"/>
              <a:gd name="connsiteY648" fmla="*/ 1248670 h 6858000"/>
              <a:gd name="connsiteX649" fmla="*/ 6691602 w 7467600"/>
              <a:gd name="connsiteY649" fmla="*/ 1140573 h 6858000"/>
              <a:gd name="connsiteX650" fmla="*/ 6571100 w 7467600"/>
              <a:gd name="connsiteY650" fmla="*/ 1183662 h 6858000"/>
              <a:gd name="connsiteX651" fmla="*/ 6241687 w 7467600"/>
              <a:gd name="connsiteY651" fmla="*/ 1257600 h 6858000"/>
              <a:gd name="connsiteX652" fmla="*/ 5693009 w 7467600"/>
              <a:gd name="connsiteY652" fmla="*/ 1478256 h 6858000"/>
              <a:gd name="connsiteX653" fmla="*/ 6548420 w 7467600"/>
              <a:gd name="connsiteY653" fmla="*/ 1214599 h 6858000"/>
              <a:gd name="connsiteX654" fmla="*/ 6605473 w 7467600"/>
              <a:gd name="connsiteY654" fmla="*/ 1184686 h 6858000"/>
              <a:gd name="connsiteX655" fmla="*/ 6691602 w 7467600"/>
              <a:gd name="connsiteY655" fmla="*/ 1140573 h 6858000"/>
              <a:gd name="connsiteX656" fmla="*/ 4002475 w 7467600"/>
              <a:gd name="connsiteY656" fmla="*/ 1037802 h 6858000"/>
              <a:gd name="connsiteX657" fmla="*/ 4000324 w 7467600"/>
              <a:gd name="connsiteY657" fmla="*/ 1039362 h 6858000"/>
              <a:gd name="connsiteX658" fmla="*/ 4002862 w 7467600"/>
              <a:gd name="connsiteY658" fmla="*/ 1042866 h 6858000"/>
              <a:gd name="connsiteX659" fmla="*/ 4002475 w 7467600"/>
              <a:gd name="connsiteY659" fmla="*/ 1037802 h 6858000"/>
              <a:gd name="connsiteX660" fmla="*/ 506322 w 7467600"/>
              <a:gd name="connsiteY660" fmla="*/ 1020997 h 6858000"/>
              <a:gd name="connsiteX661" fmla="*/ 533068 w 7467600"/>
              <a:gd name="connsiteY661" fmla="*/ 1029409 h 6858000"/>
              <a:gd name="connsiteX662" fmla="*/ 1232525 w 7467600"/>
              <a:gd name="connsiteY662" fmla="*/ 1804675 h 6858000"/>
              <a:gd name="connsiteX663" fmla="*/ 1388858 w 7467600"/>
              <a:gd name="connsiteY663" fmla="*/ 2368011 h 6858000"/>
              <a:gd name="connsiteX664" fmla="*/ 1384098 w 7467600"/>
              <a:gd name="connsiteY664" fmla="*/ 2378125 h 6858000"/>
              <a:gd name="connsiteX665" fmla="*/ 1425393 w 7467600"/>
              <a:gd name="connsiteY665" fmla="*/ 2589124 h 6858000"/>
              <a:gd name="connsiteX666" fmla="*/ 1424001 w 7467600"/>
              <a:gd name="connsiteY666" fmla="*/ 2597541 h 6858000"/>
              <a:gd name="connsiteX667" fmla="*/ 2152729 w 7467600"/>
              <a:gd name="connsiteY667" fmla="*/ 2864487 h 6858000"/>
              <a:gd name="connsiteX668" fmla="*/ 2020609 w 7467600"/>
              <a:gd name="connsiteY668" fmla="*/ 2539671 h 6858000"/>
              <a:gd name="connsiteX669" fmla="*/ 2018920 w 7467600"/>
              <a:gd name="connsiteY669" fmla="*/ 2536309 h 6858000"/>
              <a:gd name="connsiteX670" fmla="*/ 1342441 w 7467600"/>
              <a:gd name="connsiteY670" fmla="*/ 1173017 h 6858000"/>
              <a:gd name="connsiteX671" fmla="*/ 1367925 w 7467600"/>
              <a:gd name="connsiteY671" fmla="*/ 1135648 h 6858000"/>
              <a:gd name="connsiteX672" fmla="*/ 1771401 w 7467600"/>
              <a:gd name="connsiteY672" fmla="*/ 1806673 h 6858000"/>
              <a:gd name="connsiteX673" fmla="*/ 1972385 w 7467600"/>
              <a:gd name="connsiteY673" fmla="*/ 2198735 h 6858000"/>
              <a:gd name="connsiteX674" fmla="*/ 2040892 w 7467600"/>
              <a:gd name="connsiteY674" fmla="*/ 2405205 h 6858000"/>
              <a:gd name="connsiteX675" fmla="*/ 2131689 w 7467600"/>
              <a:gd name="connsiteY675" fmla="*/ 1936926 h 6858000"/>
              <a:gd name="connsiteX676" fmla="*/ 2454820 w 7467600"/>
              <a:gd name="connsiteY676" fmla="*/ 1248808 h 6858000"/>
              <a:gd name="connsiteX677" fmla="*/ 2492512 w 7467600"/>
              <a:gd name="connsiteY677" fmla="*/ 1302920 h 6858000"/>
              <a:gd name="connsiteX678" fmla="*/ 2081216 w 7467600"/>
              <a:gd name="connsiteY678" fmla="*/ 2527513 h 6858000"/>
              <a:gd name="connsiteX679" fmla="*/ 2081211 w 7467600"/>
              <a:gd name="connsiteY679" fmla="*/ 2528916 h 6858000"/>
              <a:gd name="connsiteX680" fmla="*/ 2199067 w 7467600"/>
              <a:gd name="connsiteY680" fmla="*/ 2884061 h 6858000"/>
              <a:gd name="connsiteX681" fmla="*/ 3192586 w 7467600"/>
              <a:gd name="connsiteY681" fmla="*/ 3411496 h 6858000"/>
              <a:gd name="connsiteX682" fmla="*/ 3182620 w 7467600"/>
              <a:gd name="connsiteY682" fmla="*/ 3483279 h 6858000"/>
              <a:gd name="connsiteX683" fmla="*/ 2435119 w 7467600"/>
              <a:gd name="connsiteY683" fmla="*/ 3080173 h 6858000"/>
              <a:gd name="connsiteX684" fmla="*/ 2410152 w 7467600"/>
              <a:gd name="connsiteY684" fmla="*/ 3063751 h 6858000"/>
              <a:gd name="connsiteX685" fmla="*/ 2408099 w 7467600"/>
              <a:gd name="connsiteY685" fmla="*/ 3064403 h 6858000"/>
              <a:gd name="connsiteX686" fmla="*/ 2407218 w 7467600"/>
              <a:gd name="connsiteY686" fmla="*/ 3070324 h 6858000"/>
              <a:gd name="connsiteX687" fmla="*/ 2380138 w 7467600"/>
              <a:gd name="connsiteY687" fmla="*/ 3099341 h 6858000"/>
              <a:gd name="connsiteX688" fmla="*/ 1765923 w 7467600"/>
              <a:gd name="connsiteY688" fmla="*/ 3581043 h 6858000"/>
              <a:gd name="connsiteX689" fmla="*/ 1702258 w 7467600"/>
              <a:gd name="connsiteY689" fmla="*/ 3612286 h 6858000"/>
              <a:gd name="connsiteX690" fmla="*/ 1538370 w 7467600"/>
              <a:gd name="connsiteY690" fmla="*/ 3811804 h 6858000"/>
              <a:gd name="connsiteX691" fmla="*/ 542867 w 7467600"/>
              <a:gd name="connsiteY691" fmla="*/ 4944092 h 6858000"/>
              <a:gd name="connsiteX692" fmla="*/ 515800 w 7467600"/>
              <a:gd name="connsiteY692" fmla="*/ 4862180 h 6858000"/>
              <a:gd name="connsiteX693" fmla="*/ 909145 w 7467600"/>
              <a:gd name="connsiteY693" fmla="*/ 4199225 h 6858000"/>
              <a:gd name="connsiteX694" fmla="*/ 1214067 w 7467600"/>
              <a:gd name="connsiteY694" fmla="*/ 3908561 h 6858000"/>
              <a:gd name="connsiteX695" fmla="*/ 640967 w 7467600"/>
              <a:gd name="connsiteY695" fmla="*/ 4105601 h 6858000"/>
              <a:gd name="connsiteX696" fmla="*/ 112563 w 7467600"/>
              <a:gd name="connsiteY696" fmla="*/ 4396952 h 6858000"/>
              <a:gd name="connsiteX697" fmla="*/ 0 w 7467600"/>
              <a:gd name="connsiteY697" fmla="*/ 4466006 h 6858000"/>
              <a:gd name="connsiteX698" fmla="*/ 0 w 7467600"/>
              <a:gd name="connsiteY698" fmla="*/ 4233763 h 6858000"/>
              <a:gd name="connsiteX699" fmla="*/ 36881 w 7467600"/>
              <a:gd name="connsiteY699" fmla="*/ 4200118 h 6858000"/>
              <a:gd name="connsiteX700" fmla="*/ 910534 w 7467600"/>
              <a:gd name="connsiteY700" fmla="*/ 3629753 h 6858000"/>
              <a:gd name="connsiteX701" fmla="*/ 1578717 w 7467600"/>
              <a:gd name="connsiteY701" fmla="*/ 3575982 h 6858000"/>
              <a:gd name="connsiteX702" fmla="*/ 2338780 w 7467600"/>
              <a:gd name="connsiteY702" fmla="*/ 3033725 h 6858000"/>
              <a:gd name="connsiteX703" fmla="*/ 1807991 w 7467600"/>
              <a:gd name="connsiteY703" fmla="*/ 2807184 h 6858000"/>
              <a:gd name="connsiteX704" fmla="*/ 1416358 w 7467600"/>
              <a:gd name="connsiteY704" fmla="*/ 3112571 h 6858000"/>
              <a:gd name="connsiteX705" fmla="*/ 939066 w 7467600"/>
              <a:gd name="connsiteY705" fmla="*/ 3378798 h 6858000"/>
              <a:gd name="connsiteX706" fmla="*/ 115099 w 7467600"/>
              <a:gd name="connsiteY706" fmla="*/ 3607650 h 6858000"/>
              <a:gd name="connsiteX707" fmla="*/ 97284 w 7467600"/>
              <a:gd name="connsiteY707" fmla="*/ 3520393 h 6858000"/>
              <a:gd name="connsiteX708" fmla="*/ 922050 w 7467600"/>
              <a:gd name="connsiteY708" fmla="*/ 3074867 h 6858000"/>
              <a:gd name="connsiteX709" fmla="*/ 1405265 w 7467600"/>
              <a:gd name="connsiteY709" fmla="*/ 3016319 h 6858000"/>
              <a:gd name="connsiteX710" fmla="*/ 1407512 w 7467600"/>
              <a:gd name="connsiteY710" fmla="*/ 3018001 h 6858000"/>
              <a:gd name="connsiteX711" fmla="*/ 1726266 w 7467600"/>
              <a:gd name="connsiteY711" fmla="*/ 2777274 h 6858000"/>
              <a:gd name="connsiteX712" fmla="*/ 625390 w 7467600"/>
              <a:gd name="connsiteY712" fmla="*/ 2514541 h 6858000"/>
              <a:gd name="connsiteX713" fmla="*/ 619799 w 7467600"/>
              <a:gd name="connsiteY713" fmla="*/ 2527180 h 6858000"/>
              <a:gd name="connsiteX714" fmla="*/ 310030 w 7467600"/>
              <a:gd name="connsiteY714" fmla="*/ 2771818 h 6858000"/>
              <a:gd name="connsiteX715" fmla="*/ 173877 w 7467600"/>
              <a:gd name="connsiteY715" fmla="*/ 2937056 h 6858000"/>
              <a:gd name="connsiteX716" fmla="*/ 77889 w 7467600"/>
              <a:gd name="connsiteY716" fmla="*/ 3138440 h 6858000"/>
              <a:gd name="connsiteX717" fmla="*/ 0 w 7467600"/>
              <a:gd name="connsiteY717" fmla="*/ 3271395 h 6858000"/>
              <a:gd name="connsiteX718" fmla="*/ 0 w 7467600"/>
              <a:gd name="connsiteY718" fmla="*/ 3153002 h 6858000"/>
              <a:gd name="connsiteX719" fmla="*/ 2386 w 7467600"/>
              <a:gd name="connsiteY719" fmla="*/ 3149203 h 6858000"/>
              <a:gd name="connsiteX720" fmla="*/ 89753 w 7467600"/>
              <a:gd name="connsiteY720" fmla="*/ 2987702 h 6858000"/>
              <a:gd name="connsiteX721" fmla="*/ 76869 w 7467600"/>
              <a:gd name="connsiteY721" fmla="*/ 3005404 h 6858000"/>
              <a:gd name="connsiteX722" fmla="*/ 32049 w 7467600"/>
              <a:gd name="connsiteY722" fmla="*/ 3065814 h 6858000"/>
              <a:gd name="connsiteX723" fmla="*/ 0 w 7467600"/>
              <a:gd name="connsiteY723" fmla="*/ 3108744 h 6858000"/>
              <a:gd name="connsiteX724" fmla="*/ 0 w 7467600"/>
              <a:gd name="connsiteY724" fmla="*/ 3058059 h 6858000"/>
              <a:gd name="connsiteX725" fmla="*/ 7610 w 7467600"/>
              <a:gd name="connsiteY725" fmla="*/ 3047889 h 6858000"/>
              <a:gd name="connsiteX726" fmla="*/ 52419 w 7467600"/>
              <a:gd name="connsiteY726" fmla="*/ 2987479 h 6858000"/>
              <a:gd name="connsiteX727" fmla="*/ 59142 w 7467600"/>
              <a:gd name="connsiteY727" fmla="*/ 2978488 h 6858000"/>
              <a:gd name="connsiteX728" fmla="*/ 0 w 7467600"/>
              <a:gd name="connsiteY728" fmla="*/ 3015334 h 6858000"/>
              <a:gd name="connsiteX729" fmla="*/ 0 w 7467600"/>
              <a:gd name="connsiteY729" fmla="*/ 2914286 h 6858000"/>
              <a:gd name="connsiteX730" fmla="*/ 36383 w 7467600"/>
              <a:gd name="connsiteY730" fmla="*/ 2901128 h 6858000"/>
              <a:gd name="connsiteX731" fmla="*/ 156329 w 7467600"/>
              <a:gd name="connsiteY731" fmla="*/ 2840533 h 6858000"/>
              <a:gd name="connsiteX732" fmla="*/ 358355 w 7467600"/>
              <a:gd name="connsiteY732" fmla="*/ 2620471 h 6858000"/>
              <a:gd name="connsiteX733" fmla="*/ 510577 w 7467600"/>
              <a:gd name="connsiteY733" fmla="*/ 2501244 h 6858000"/>
              <a:gd name="connsiteX734" fmla="*/ 211967 w 7467600"/>
              <a:gd name="connsiteY734" fmla="*/ 2479171 h 6858000"/>
              <a:gd name="connsiteX735" fmla="*/ 0 w 7467600"/>
              <a:gd name="connsiteY735" fmla="*/ 2476398 h 6858000"/>
              <a:gd name="connsiteX736" fmla="*/ 0 w 7467600"/>
              <a:gd name="connsiteY736" fmla="*/ 2389189 h 6858000"/>
              <a:gd name="connsiteX737" fmla="*/ 103062 w 7467600"/>
              <a:gd name="connsiteY737" fmla="*/ 2389518 h 6858000"/>
              <a:gd name="connsiteX738" fmla="*/ 510734 w 7467600"/>
              <a:gd name="connsiteY738" fmla="*/ 2416201 h 6858000"/>
              <a:gd name="connsiteX739" fmla="*/ 279257 w 7467600"/>
              <a:gd name="connsiteY739" fmla="*/ 2092102 h 6858000"/>
              <a:gd name="connsiteX740" fmla="*/ 65265 w 7467600"/>
              <a:gd name="connsiteY740" fmla="*/ 2006049 h 6858000"/>
              <a:gd name="connsiteX741" fmla="*/ 0 w 7467600"/>
              <a:gd name="connsiteY741" fmla="*/ 1982532 h 6858000"/>
              <a:gd name="connsiteX742" fmla="*/ 0 w 7467600"/>
              <a:gd name="connsiteY742" fmla="*/ 1912789 h 6858000"/>
              <a:gd name="connsiteX743" fmla="*/ 97460 w 7467600"/>
              <a:gd name="connsiteY743" fmla="*/ 1953725 h 6858000"/>
              <a:gd name="connsiteX744" fmla="*/ 221272 w 7467600"/>
              <a:gd name="connsiteY744" fmla="*/ 1980766 h 6858000"/>
              <a:gd name="connsiteX745" fmla="*/ 116765 w 7467600"/>
              <a:gd name="connsiteY745" fmla="*/ 1911033 h 6858000"/>
              <a:gd name="connsiteX746" fmla="*/ 16405 w 7467600"/>
              <a:gd name="connsiteY746" fmla="*/ 1803412 h 6858000"/>
              <a:gd name="connsiteX747" fmla="*/ 0 w 7467600"/>
              <a:gd name="connsiteY747" fmla="*/ 1784777 h 6858000"/>
              <a:gd name="connsiteX748" fmla="*/ 0 w 7467600"/>
              <a:gd name="connsiteY748" fmla="*/ 1740082 h 6858000"/>
              <a:gd name="connsiteX749" fmla="*/ 39394 w 7467600"/>
              <a:gd name="connsiteY749" fmla="*/ 1784856 h 6858000"/>
              <a:gd name="connsiteX750" fmla="*/ 135813 w 7467600"/>
              <a:gd name="connsiteY750" fmla="*/ 1888838 h 6858000"/>
              <a:gd name="connsiteX751" fmla="*/ 242575 w 7467600"/>
              <a:gd name="connsiteY751" fmla="*/ 1958841 h 6858000"/>
              <a:gd name="connsiteX752" fmla="*/ 82197 w 7467600"/>
              <a:gd name="connsiteY752" fmla="*/ 1754826 h 6858000"/>
              <a:gd name="connsiteX753" fmla="*/ 0 w 7467600"/>
              <a:gd name="connsiteY753" fmla="*/ 1679650 h 6858000"/>
              <a:gd name="connsiteX754" fmla="*/ 0 w 7467600"/>
              <a:gd name="connsiteY754" fmla="*/ 1602463 h 6858000"/>
              <a:gd name="connsiteX755" fmla="*/ 84689 w 7467600"/>
              <a:gd name="connsiteY755" fmla="*/ 1677442 h 6858000"/>
              <a:gd name="connsiteX756" fmla="*/ 298437 w 7467600"/>
              <a:gd name="connsiteY756" fmla="*/ 1968019 h 6858000"/>
              <a:gd name="connsiteX757" fmla="*/ 227269 w 7467600"/>
              <a:gd name="connsiteY757" fmla="*/ 1114064 h 6858000"/>
              <a:gd name="connsiteX758" fmla="*/ 248003 w 7467600"/>
              <a:gd name="connsiteY758" fmla="*/ 1089613 h 6858000"/>
              <a:gd name="connsiteX759" fmla="*/ 427020 w 7467600"/>
              <a:gd name="connsiteY759" fmla="*/ 1619803 h 6858000"/>
              <a:gd name="connsiteX760" fmla="*/ 340345 w 7467600"/>
              <a:gd name="connsiteY760" fmla="*/ 2027739 h 6858000"/>
              <a:gd name="connsiteX761" fmla="*/ 360865 w 7467600"/>
              <a:gd name="connsiteY761" fmla="*/ 2044827 h 6858000"/>
              <a:gd name="connsiteX762" fmla="*/ 560414 w 7467600"/>
              <a:gd name="connsiteY762" fmla="*/ 2421457 h 6858000"/>
              <a:gd name="connsiteX763" fmla="*/ 1359703 w 7467600"/>
              <a:gd name="connsiteY763" fmla="*/ 2578554 h 6858000"/>
              <a:gd name="connsiteX764" fmla="*/ 1359422 w 7467600"/>
              <a:gd name="connsiteY764" fmla="*/ 2577994 h 6858000"/>
              <a:gd name="connsiteX765" fmla="*/ 828701 w 7467600"/>
              <a:gd name="connsiteY765" fmla="*/ 1839520 h 6858000"/>
              <a:gd name="connsiteX766" fmla="*/ 494427 w 7467600"/>
              <a:gd name="connsiteY766" fmla="*/ 1092333 h 6858000"/>
              <a:gd name="connsiteX767" fmla="*/ 506322 w 7467600"/>
              <a:gd name="connsiteY767" fmla="*/ 1020997 h 6858000"/>
              <a:gd name="connsiteX768" fmla="*/ 4570198 w 7467600"/>
              <a:gd name="connsiteY768" fmla="*/ 978081 h 6858000"/>
              <a:gd name="connsiteX769" fmla="*/ 4523691 w 7467600"/>
              <a:gd name="connsiteY769" fmla="*/ 1127776 h 6858000"/>
              <a:gd name="connsiteX770" fmla="*/ 4509875 w 7467600"/>
              <a:gd name="connsiteY770" fmla="*/ 1167552 h 6858000"/>
              <a:gd name="connsiteX771" fmla="*/ 4478168 w 7467600"/>
              <a:gd name="connsiteY771" fmla="*/ 1260735 h 6858000"/>
              <a:gd name="connsiteX772" fmla="*/ 4409309 w 7467600"/>
              <a:gd name="connsiteY772" fmla="*/ 1666996 h 6858000"/>
              <a:gd name="connsiteX773" fmla="*/ 4370031 w 7467600"/>
              <a:gd name="connsiteY773" fmla="*/ 1955666 h 6858000"/>
              <a:gd name="connsiteX774" fmla="*/ 4570198 w 7467600"/>
              <a:gd name="connsiteY774" fmla="*/ 978081 h 6858000"/>
              <a:gd name="connsiteX775" fmla="*/ 4557898 w 7467600"/>
              <a:gd name="connsiteY775" fmla="*/ 900011 h 6858000"/>
              <a:gd name="connsiteX776" fmla="*/ 4344840 w 7467600"/>
              <a:gd name="connsiteY776" fmla="*/ 1922038 h 6858000"/>
              <a:gd name="connsiteX777" fmla="*/ 4378710 w 7467600"/>
              <a:gd name="connsiteY777" fmla="*/ 1665516 h 6858000"/>
              <a:gd name="connsiteX778" fmla="*/ 4448798 w 7467600"/>
              <a:gd name="connsiteY778" fmla="*/ 1253024 h 6858000"/>
              <a:gd name="connsiteX779" fmla="*/ 4480315 w 7467600"/>
              <a:gd name="connsiteY779" fmla="*/ 1158454 h 6858000"/>
              <a:gd name="connsiteX780" fmla="*/ 4494133 w 7467600"/>
              <a:gd name="connsiteY780" fmla="*/ 1118676 h 6858000"/>
              <a:gd name="connsiteX781" fmla="*/ 4557898 w 7467600"/>
              <a:gd name="connsiteY781" fmla="*/ 900011 h 6858000"/>
              <a:gd name="connsiteX782" fmla="*/ 5870151 w 7467600"/>
              <a:gd name="connsiteY782" fmla="*/ 898890 h 6858000"/>
              <a:gd name="connsiteX783" fmla="*/ 5861335 w 7467600"/>
              <a:gd name="connsiteY783" fmla="*/ 899177 h 6858000"/>
              <a:gd name="connsiteX784" fmla="*/ 5843702 w 7467600"/>
              <a:gd name="connsiteY784" fmla="*/ 899748 h 6858000"/>
              <a:gd name="connsiteX785" fmla="*/ 5651107 w 7467600"/>
              <a:gd name="connsiteY785" fmla="*/ 920306 h 6858000"/>
              <a:gd name="connsiteX786" fmla="*/ 5459407 w 7467600"/>
              <a:gd name="connsiteY786" fmla="*/ 940975 h 6858000"/>
              <a:gd name="connsiteX787" fmla="*/ 5374846 w 7467600"/>
              <a:gd name="connsiteY787" fmla="*/ 941988 h 6858000"/>
              <a:gd name="connsiteX788" fmla="*/ 5256105 w 7467600"/>
              <a:gd name="connsiteY788" fmla="*/ 945632 h 6858000"/>
              <a:gd name="connsiteX789" fmla="*/ 5107071 w 7467600"/>
              <a:gd name="connsiteY789" fmla="*/ 969720 h 6858000"/>
              <a:gd name="connsiteX790" fmla="*/ 4998681 w 7467600"/>
              <a:gd name="connsiteY790" fmla="*/ 988771 h 6858000"/>
              <a:gd name="connsiteX791" fmla="*/ 5870151 w 7467600"/>
              <a:gd name="connsiteY791" fmla="*/ 898890 h 6858000"/>
              <a:gd name="connsiteX792" fmla="*/ 5504425 w 7467600"/>
              <a:gd name="connsiteY792" fmla="*/ 848067 h 6858000"/>
              <a:gd name="connsiteX793" fmla="*/ 4968849 w 7467600"/>
              <a:gd name="connsiteY793" fmla="*/ 962318 h 6858000"/>
              <a:gd name="connsiteX794" fmla="*/ 5104039 w 7467600"/>
              <a:gd name="connsiteY794" fmla="*/ 940634 h 6858000"/>
              <a:gd name="connsiteX795" fmla="*/ 5256311 w 7467600"/>
              <a:gd name="connsiteY795" fmla="*/ 916490 h 6858000"/>
              <a:gd name="connsiteX796" fmla="*/ 5377381 w 7467600"/>
              <a:gd name="connsiteY796" fmla="*/ 912671 h 6858000"/>
              <a:gd name="connsiteX797" fmla="*/ 5460148 w 7467600"/>
              <a:gd name="connsiteY797" fmla="*/ 911442 h 6858000"/>
              <a:gd name="connsiteX798" fmla="*/ 5648971 w 7467600"/>
              <a:gd name="connsiteY798" fmla="*/ 891331 h 6858000"/>
              <a:gd name="connsiteX799" fmla="*/ 5844807 w 7467600"/>
              <a:gd name="connsiteY799" fmla="*/ 870718 h 6858000"/>
              <a:gd name="connsiteX800" fmla="*/ 5862975 w 7467600"/>
              <a:gd name="connsiteY800" fmla="*/ 869756 h 6858000"/>
              <a:gd name="connsiteX801" fmla="*/ 5920887 w 7467600"/>
              <a:gd name="connsiteY801" fmla="*/ 865929 h 6858000"/>
              <a:gd name="connsiteX802" fmla="*/ 5504425 w 7467600"/>
              <a:gd name="connsiteY802" fmla="*/ 848067 h 6858000"/>
              <a:gd name="connsiteX803" fmla="*/ 3607114 w 7467600"/>
              <a:gd name="connsiteY803" fmla="*/ 467441 h 6858000"/>
              <a:gd name="connsiteX804" fmla="*/ 3296242 w 7467600"/>
              <a:gd name="connsiteY804" fmla="*/ 807991 h 6858000"/>
              <a:gd name="connsiteX805" fmla="*/ 3174674 w 7467600"/>
              <a:gd name="connsiteY805" fmla="*/ 919759 h 6858000"/>
              <a:gd name="connsiteX806" fmla="*/ 3042978 w 7467600"/>
              <a:gd name="connsiteY806" fmla="*/ 1054894 h 6858000"/>
              <a:gd name="connsiteX807" fmla="*/ 2968914 w 7467600"/>
              <a:gd name="connsiteY807" fmla="*/ 1133756 h 6858000"/>
              <a:gd name="connsiteX808" fmla="*/ 3103823 w 7467600"/>
              <a:gd name="connsiteY808" fmla="*/ 1026814 h 6858000"/>
              <a:gd name="connsiteX809" fmla="*/ 3607114 w 7467600"/>
              <a:gd name="connsiteY809" fmla="*/ 467441 h 6858000"/>
              <a:gd name="connsiteX810" fmla="*/ 3744487 w 7467600"/>
              <a:gd name="connsiteY810" fmla="*/ 383136 h 6858000"/>
              <a:gd name="connsiteX811" fmla="*/ 3970213 w 7467600"/>
              <a:gd name="connsiteY811" fmla="*/ 995559 h 6858000"/>
              <a:gd name="connsiteX812" fmla="*/ 3744487 w 7467600"/>
              <a:gd name="connsiteY812" fmla="*/ 383136 h 6858000"/>
              <a:gd name="connsiteX813" fmla="*/ 3624562 w 7467600"/>
              <a:gd name="connsiteY813" fmla="*/ 367041 h 6858000"/>
              <a:gd name="connsiteX814" fmla="*/ 3489712 w 7467600"/>
              <a:gd name="connsiteY814" fmla="*/ 485386 h 6858000"/>
              <a:gd name="connsiteX815" fmla="*/ 3182994 w 7467600"/>
              <a:gd name="connsiteY815" fmla="*/ 828265 h 6858000"/>
              <a:gd name="connsiteX816" fmla="*/ 2892114 w 7467600"/>
              <a:gd name="connsiteY816" fmla="*/ 1172635 h 6858000"/>
              <a:gd name="connsiteX817" fmla="*/ 3021459 w 7467600"/>
              <a:gd name="connsiteY817" fmla="*/ 1035385 h 6858000"/>
              <a:gd name="connsiteX818" fmla="*/ 3153873 w 7467600"/>
              <a:gd name="connsiteY818" fmla="*/ 898971 h 6858000"/>
              <a:gd name="connsiteX819" fmla="*/ 3276511 w 7467600"/>
              <a:gd name="connsiteY819" fmla="*/ 786423 h 6858000"/>
              <a:gd name="connsiteX820" fmla="*/ 3584154 w 7467600"/>
              <a:gd name="connsiteY820" fmla="*/ 448218 h 6858000"/>
              <a:gd name="connsiteX821" fmla="*/ 3624562 w 7467600"/>
              <a:gd name="connsiteY821" fmla="*/ 367041 h 6858000"/>
              <a:gd name="connsiteX822" fmla="*/ 3766672 w 7467600"/>
              <a:gd name="connsiteY822" fmla="*/ 359429 h 6858000"/>
              <a:gd name="connsiteX823" fmla="*/ 3996338 w 7467600"/>
              <a:gd name="connsiteY823" fmla="*/ 968237 h 6858000"/>
              <a:gd name="connsiteX824" fmla="*/ 3766672 w 7467600"/>
              <a:gd name="connsiteY824" fmla="*/ 359429 h 6858000"/>
              <a:gd name="connsiteX825" fmla="*/ 5805386 w 7467600"/>
              <a:gd name="connsiteY825" fmla="*/ 239240 h 6858000"/>
              <a:gd name="connsiteX826" fmla="*/ 5736947 w 7467600"/>
              <a:gd name="connsiteY826" fmla="*/ 261367 h 6858000"/>
              <a:gd name="connsiteX827" fmla="*/ 5427012 w 7467600"/>
              <a:gd name="connsiteY827" fmla="*/ 311272 h 6858000"/>
              <a:gd name="connsiteX828" fmla="*/ 5147818 w 7467600"/>
              <a:gd name="connsiteY828" fmla="*/ 322112 h 6858000"/>
              <a:gd name="connsiteX829" fmla="*/ 5060854 w 7467600"/>
              <a:gd name="connsiteY829" fmla="*/ 311882 h 6858000"/>
              <a:gd name="connsiteX830" fmla="*/ 4945989 w 7467600"/>
              <a:gd name="connsiteY830" fmla="*/ 300516 h 6858000"/>
              <a:gd name="connsiteX831" fmla="*/ 5410479 w 7467600"/>
              <a:gd name="connsiteY831" fmla="*/ 348434 h 6858000"/>
              <a:gd name="connsiteX832" fmla="*/ 5805386 w 7467600"/>
              <a:gd name="connsiteY832" fmla="*/ 239240 h 6858000"/>
              <a:gd name="connsiteX833" fmla="*/ 5905192 w 7467600"/>
              <a:gd name="connsiteY833" fmla="*/ 163079 h 6858000"/>
              <a:gd name="connsiteX834" fmla="*/ 5865655 w 7467600"/>
              <a:gd name="connsiteY834" fmla="*/ 171901 h 6858000"/>
              <a:gd name="connsiteX835" fmla="*/ 5259740 w 7467600"/>
              <a:gd name="connsiteY835" fmla="*/ 257013 h 6858000"/>
              <a:gd name="connsiteX836" fmla="*/ 5208466 w 7467600"/>
              <a:gd name="connsiteY836" fmla="*/ 257550 h 6858000"/>
              <a:gd name="connsiteX837" fmla="*/ 4980204 w 7467600"/>
              <a:gd name="connsiteY837" fmla="*/ 271903 h 6858000"/>
              <a:gd name="connsiteX838" fmla="*/ 5068068 w 7467600"/>
              <a:gd name="connsiteY838" fmla="*/ 282244 h 6858000"/>
              <a:gd name="connsiteX839" fmla="*/ 5153231 w 7467600"/>
              <a:gd name="connsiteY839" fmla="*/ 292240 h 6858000"/>
              <a:gd name="connsiteX840" fmla="*/ 5426491 w 7467600"/>
              <a:gd name="connsiteY840" fmla="*/ 281128 h 6858000"/>
              <a:gd name="connsiteX841" fmla="*/ 5731212 w 7467600"/>
              <a:gd name="connsiteY841" fmla="*/ 231951 h 6858000"/>
              <a:gd name="connsiteX842" fmla="*/ 5905192 w 7467600"/>
              <a:gd name="connsiteY842" fmla="*/ 163079 h 6858000"/>
              <a:gd name="connsiteX843" fmla="*/ 5944437 w 7467600"/>
              <a:gd name="connsiteY843" fmla="*/ 113829 h 6858000"/>
              <a:gd name="connsiteX844" fmla="*/ 5825032 w 7467600"/>
              <a:gd name="connsiteY844" fmla="*/ 146405 h 6858000"/>
              <a:gd name="connsiteX845" fmla="*/ 4955599 w 7467600"/>
              <a:gd name="connsiteY845" fmla="*/ 247008 h 6858000"/>
              <a:gd name="connsiteX846" fmla="*/ 5210104 w 7467600"/>
              <a:gd name="connsiteY846" fmla="*/ 228123 h 6858000"/>
              <a:gd name="connsiteX847" fmla="*/ 5261015 w 7467600"/>
              <a:gd name="connsiteY847" fmla="*/ 227087 h 6858000"/>
              <a:gd name="connsiteX848" fmla="*/ 5861181 w 7467600"/>
              <a:gd name="connsiteY848" fmla="*/ 143093 h 6858000"/>
              <a:gd name="connsiteX849" fmla="*/ 5961252 w 7467600"/>
              <a:gd name="connsiteY849" fmla="*/ 114820 h 6858000"/>
              <a:gd name="connsiteX850" fmla="*/ 5944437 w 7467600"/>
              <a:gd name="connsiteY850" fmla="*/ 113829 h 6858000"/>
              <a:gd name="connsiteX851" fmla="*/ 3882765 w 7467600"/>
              <a:gd name="connsiteY851" fmla="*/ 0 h 6858000"/>
              <a:gd name="connsiteX852" fmla="*/ 3995099 w 7467600"/>
              <a:gd name="connsiteY852" fmla="*/ 0 h 6858000"/>
              <a:gd name="connsiteX853" fmla="*/ 4163818 w 7467600"/>
              <a:gd name="connsiteY853" fmla="*/ 234104 h 6858000"/>
              <a:gd name="connsiteX854" fmla="*/ 4172099 w 7467600"/>
              <a:gd name="connsiteY854" fmla="*/ 234207 h 6858000"/>
              <a:gd name="connsiteX855" fmla="*/ 4784282 w 7467600"/>
              <a:gd name="connsiteY855" fmla="*/ 276561 h 6858000"/>
              <a:gd name="connsiteX856" fmla="*/ 4801687 w 7467600"/>
              <a:gd name="connsiteY856" fmla="*/ 267764 h 6858000"/>
              <a:gd name="connsiteX857" fmla="*/ 6082788 w 7467600"/>
              <a:gd name="connsiteY857" fmla="*/ 64119 h 6858000"/>
              <a:gd name="connsiteX858" fmla="*/ 6099442 w 7467600"/>
              <a:gd name="connsiteY858" fmla="*/ 82568 h 6858000"/>
              <a:gd name="connsiteX859" fmla="*/ 4804137 w 7467600"/>
              <a:gd name="connsiteY859" fmla="*/ 320931 h 6858000"/>
              <a:gd name="connsiteX860" fmla="*/ 4227047 w 7467600"/>
              <a:gd name="connsiteY860" fmla="*/ 313415 h 6858000"/>
              <a:gd name="connsiteX861" fmla="*/ 4346041 w 7467600"/>
              <a:gd name="connsiteY861" fmla="*/ 456086 h 6858000"/>
              <a:gd name="connsiteX862" fmla="*/ 4870967 w 7467600"/>
              <a:gd name="connsiteY862" fmla="*/ 963061 h 6858000"/>
              <a:gd name="connsiteX863" fmla="*/ 4889647 w 7467600"/>
              <a:gd name="connsiteY863" fmla="*/ 957147 h 6858000"/>
              <a:gd name="connsiteX864" fmla="*/ 5422504 w 7467600"/>
              <a:gd name="connsiteY864" fmla="*/ 805191 h 6858000"/>
              <a:gd name="connsiteX865" fmla="*/ 6087656 w 7467600"/>
              <a:gd name="connsiteY865" fmla="*/ 826703 h 6858000"/>
              <a:gd name="connsiteX866" fmla="*/ 6058717 w 7467600"/>
              <a:gd name="connsiteY866" fmla="*/ 865992 h 6858000"/>
              <a:gd name="connsiteX867" fmla="*/ 4974153 w 7467600"/>
              <a:gd name="connsiteY867" fmla="*/ 1045456 h 6858000"/>
              <a:gd name="connsiteX868" fmla="*/ 5627835 w 7467600"/>
              <a:gd name="connsiteY868" fmla="*/ 1472077 h 6858000"/>
              <a:gd name="connsiteX869" fmla="*/ 5629817 w 7467600"/>
              <a:gd name="connsiteY869" fmla="*/ 1471412 h 6858000"/>
              <a:gd name="connsiteX870" fmla="*/ 5634124 w 7467600"/>
              <a:gd name="connsiteY870" fmla="*/ 1470572 h 6858000"/>
              <a:gd name="connsiteX871" fmla="*/ 5755832 w 7467600"/>
              <a:gd name="connsiteY871" fmla="*/ 1383886 h 6858000"/>
              <a:gd name="connsiteX872" fmla="*/ 6014186 w 7467600"/>
              <a:gd name="connsiteY872" fmla="*/ 1279799 h 6858000"/>
              <a:gd name="connsiteX873" fmla="*/ 6901619 w 7467600"/>
              <a:gd name="connsiteY873" fmla="*/ 1047874 h 6858000"/>
              <a:gd name="connsiteX874" fmla="*/ 6931566 w 7467600"/>
              <a:gd name="connsiteY874" fmla="*/ 1062034 h 6858000"/>
              <a:gd name="connsiteX875" fmla="*/ 5790982 w 7467600"/>
              <a:gd name="connsiteY875" fmla="*/ 1561380 h 6858000"/>
              <a:gd name="connsiteX876" fmla="*/ 6188971 w 7467600"/>
              <a:gd name="connsiteY876" fmla="*/ 1755168 h 6858000"/>
              <a:gd name="connsiteX877" fmla="*/ 6202446 w 7467600"/>
              <a:gd name="connsiteY877" fmla="*/ 1752268 h 6858000"/>
              <a:gd name="connsiteX878" fmla="*/ 7179560 w 7467600"/>
              <a:gd name="connsiteY878" fmla="*/ 1467551 h 6858000"/>
              <a:gd name="connsiteX879" fmla="*/ 7158730 w 7467600"/>
              <a:gd name="connsiteY879" fmla="*/ 1507835 h 6858000"/>
              <a:gd name="connsiteX880" fmla="*/ 6326959 w 7467600"/>
              <a:gd name="connsiteY880" fmla="*/ 1817686 h 6858000"/>
              <a:gd name="connsiteX881" fmla="*/ 6537433 w 7467600"/>
              <a:gd name="connsiteY881" fmla="*/ 1907790 h 6858000"/>
              <a:gd name="connsiteX882" fmla="*/ 6550221 w 7467600"/>
              <a:gd name="connsiteY882" fmla="*/ 1910729 h 6858000"/>
              <a:gd name="connsiteX883" fmla="*/ 6964438 w 7467600"/>
              <a:gd name="connsiteY883" fmla="*/ 2209505 h 6858000"/>
              <a:gd name="connsiteX884" fmla="*/ 7367862 w 7467600"/>
              <a:gd name="connsiteY884" fmla="*/ 2806833 h 6858000"/>
              <a:gd name="connsiteX885" fmla="*/ 7364329 w 7467600"/>
              <a:gd name="connsiteY885" fmla="*/ 2826907 h 6858000"/>
              <a:gd name="connsiteX886" fmla="*/ 7290545 w 7467600"/>
              <a:gd name="connsiteY886" fmla="*/ 2850663 h 6858000"/>
              <a:gd name="connsiteX887" fmla="*/ 6472036 w 7467600"/>
              <a:gd name="connsiteY887" fmla="*/ 1959003 h 6858000"/>
              <a:gd name="connsiteX888" fmla="*/ 5792897 w 7467600"/>
              <a:gd name="connsiteY888" fmla="*/ 1647747 h 6858000"/>
              <a:gd name="connsiteX889" fmla="*/ 5842751 w 7467600"/>
              <a:gd name="connsiteY889" fmla="*/ 1816112 h 6858000"/>
              <a:gd name="connsiteX890" fmla="*/ 5847424 w 7467600"/>
              <a:gd name="connsiteY890" fmla="*/ 1815776 h 6858000"/>
              <a:gd name="connsiteX891" fmla="*/ 6399821 w 7467600"/>
              <a:gd name="connsiteY891" fmla="*/ 2344799 h 6858000"/>
              <a:gd name="connsiteX892" fmla="*/ 6323232 w 7467600"/>
              <a:gd name="connsiteY892" fmla="*/ 2389634 h 6858000"/>
              <a:gd name="connsiteX893" fmla="*/ 5942958 w 7467600"/>
              <a:gd name="connsiteY893" fmla="*/ 2077708 h 6858000"/>
              <a:gd name="connsiteX894" fmla="*/ 5921559 w 7467600"/>
              <a:gd name="connsiteY894" fmla="*/ 2378596 h 6858000"/>
              <a:gd name="connsiteX895" fmla="*/ 5817651 w 7467600"/>
              <a:gd name="connsiteY895" fmla="*/ 3023919 h 6858000"/>
              <a:gd name="connsiteX896" fmla="*/ 5729634 w 7467600"/>
              <a:gd name="connsiteY896" fmla="*/ 3051849 h 6858000"/>
              <a:gd name="connsiteX897" fmla="*/ 5611018 w 7467600"/>
              <a:gd name="connsiteY897" fmla="*/ 2316769 h 6858000"/>
              <a:gd name="connsiteX898" fmla="*/ 5687608 w 7467600"/>
              <a:gd name="connsiteY898" fmla="*/ 2039972 h 6858000"/>
              <a:gd name="connsiteX899" fmla="*/ 5657554 w 7467600"/>
              <a:gd name="connsiteY899" fmla="*/ 1576445 h 6858000"/>
              <a:gd name="connsiteX900" fmla="*/ 5150475 w 7467600"/>
              <a:gd name="connsiteY900" fmla="*/ 1274012 h 6858000"/>
              <a:gd name="connsiteX901" fmla="*/ 5349142 w 7467600"/>
              <a:gd name="connsiteY901" fmla="*/ 2204405 h 6858000"/>
              <a:gd name="connsiteX902" fmla="*/ 5262214 w 7467600"/>
              <a:gd name="connsiteY902" fmla="*/ 2233836 h 6858000"/>
              <a:gd name="connsiteX903" fmla="*/ 4981539 w 7467600"/>
              <a:gd name="connsiteY903" fmla="*/ 1542201 h 6858000"/>
              <a:gd name="connsiteX904" fmla="*/ 4958461 w 7467600"/>
              <a:gd name="connsiteY904" fmla="*/ 1136957 h 6858000"/>
              <a:gd name="connsiteX905" fmla="*/ 4655015 w 7467600"/>
              <a:gd name="connsiteY905" fmla="*/ 891426 h 6858000"/>
              <a:gd name="connsiteX906" fmla="*/ 4348002 w 7467600"/>
              <a:gd name="connsiteY906" fmla="*/ 2205895 h 6858000"/>
              <a:gd name="connsiteX907" fmla="*/ 4262250 w 7467600"/>
              <a:gd name="connsiteY907" fmla="*/ 2219972 h 6858000"/>
              <a:gd name="connsiteX908" fmla="*/ 4550611 w 7467600"/>
              <a:gd name="connsiteY908" fmla="*/ 817540 h 6858000"/>
              <a:gd name="connsiteX909" fmla="*/ 4564418 w 7467600"/>
              <a:gd name="connsiteY909" fmla="*/ 808293 h 6858000"/>
              <a:gd name="connsiteX910" fmla="*/ 4266388 w 7467600"/>
              <a:gd name="connsiteY910" fmla="*/ 500083 h 6858000"/>
              <a:gd name="connsiteX911" fmla="*/ 4032842 w 7467600"/>
              <a:gd name="connsiteY911" fmla="*/ 211809 h 6858000"/>
              <a:gd name="connsiteX912" fmla="*/ 3882765 w 7467600"/>
              <a:gd name="connsiteY912" fmla="*/ 0 h 6858000"/>
              <a:gd name="connsiteX913" fmla="*/ 3721337 w 7467600"/>
              <a:gd name="connsiteY913" fmla="*/ 0 h 6858000"/>
              <a:gd name="connsiteX914" fmla="*/ 3797544 w 7467600"/>
              <a:gd name="connsiteY914" fmla="*/ 0 h 6858000"/>
              <a:gd name="connsiteX915" fmla="*/ 3775734 w 7467600"/>
              <a:gd name="connsiteY915" fmla="*/ 95131 h 6858000"/>
              <a:gd name="connsiteX916" fmla="*/ 3724807 w 7467600"/>
              <a:gd name="connsiteY916" fmla="*/ 272257 h 6858000"/>
              <a:gd name="connsiteX917" fmla="*/ 3726844 w 7467600"/>
              <a:gd name="connsiteY917" fmla="*/ 282988 h 6858000"/>
              <a:gd name="connsiteX918" fmla="*/ 3742664 w 7467600"/>
              <a:gd name="connsiteY918" fmla="*/ 279918 h 6858000"/>
              <a:gd name="connsiteX919" fmla="*/ 4103910 w 7467600"/>
              <a:gd name="connsiteY919" fmla="*/ 1161917 h 6858000"/>
              <a:gd name="connsiteX920" fmla="*/ 4020269 w 7467600"/>
              <a:gd name="connsiteY920" fmla="*/ 1200406 h 6858000"/>
              <a:gd name="connsiteX921" fmla="*/ 3674882 w 7467600"/>
              <a:gd name="connsiteY921" fmla="*/ 488524 h 6858000"/>
              <a:gd name="connsiteX922" fmla="*/ 3132682 w 7467600"/>
              <a:gd name="connsiteY922" fmla="*/ 1072284 h 6858000"/>
              <a:gd name="connsiteX923" fmla="*/ 2716346 w 7467600"/>
              <a:gd name="connsiteY923" fmla="*/ 1276376 h 6858000"/>
              <a:gd name="connsiteX924" fmla="*/ 2716772 w 7467600"/>
              <a:gd name="connsiteY924" fmla="*/ 1255462 h 6858000"/>
              <a:gd name="connsiteX925" fmla="*/ 3471096 w 7467600"/>
              <a:gd name="connsiteY925" fmla="*/ 437072 h 6858000"/>
              <a:gd name="connsiteX926" fmla="*/ 3639057 w 7467600"/>
              <a:gd name="connsiteY926" fmla="*/ 286334 h 6858000"/>
              <a:gd name="connsiteX927" fmla="*/ 3640309 w 7467600"/>
              <a:gd name="connsiteY927" fmla="*/ 284664 h 6858000"/>
              <a:gd name="connsiteX928" fmla="*/ 3646022 w 7467600"/>
              <a:gd name="connsiteY928" fmla="*/ 276711 h 6858000"/>
              <a:gd name="connsiteX929" fmla="*/ 3707943 w 7467600"/>
              <a:gd name="connsiteY929" fmla="*/ 65958 h 6858000"/>
              <a:gd name="connsiteX930" fmla="*/ 3721337 w 7467600"/>
              <a:gd name="connsiteY930" fmla="*/ 0 h 6858000"/>
              <a:gd name="connsiteX931" fmla="*/ 2867960 w 7467600"/>
              <a:gd name="connsiteY931" fmla="*/ 0 h 6858000"/>
              <a:gd name="connsiteX932" fmla="*/ 2926351 w 7467600"/>
              <a:gd name="connsiteY932" fmla="*/ 0 h 6858000"/>
              <a:gd name="connsiteX933" fmla="*/ 2902823 w 7467600"/>
              <a:gd name="connsiteY933" fmla="*/ 262929 h 6858000"/>
              <a:gd name="connsiteX934" fmla="*/ 2940663 w 7467600"/>
              <a:gd name="connsiteY934" fmla="*/ 140884 h 6858000"/>
              <a:gd name="connsiteX935" fmla="*/ 2947039 w 7467600"/>
              <a:gd name="connsiteY935" fmla="*/ 122524 h 6858000"/>
              <a:gd name="connsiteX936" fmla="*/ 2984316 w 7467600"/>
              <a:gd name="connsiteY936" fmla="*/ 0 h 6858000"/>
              <a:gd name="connsiteX937" fmla="*/ 3016114 w 7467600"/>
              <a:gd name="connsiteY937" fmla="*/ 0 h 6858000"/>
              <a:gd name="connsiteX938" fmla="*/ 2979949 w 7467600"/>
              <a:gd name="connsiteY938" fmla="*/ 119274 h 6858000"/>
              <a:gd name="connsiteX939" fmla="*/ 3023879 w 7467600"/>
              <a:gd name="connsiteY939" fmla="*/ 0 h 6858000"/>
              <a:gd name="connsiteX940" fmla="*/ 3105400 w 7467600"/>
              <a:gd name="connsiteY940" fmla="*/ 0 h 6858000"/>
              <a:gd name="connsiteX941" fmla="*/ 3094669 w 7467600"/>
              <a:gd name="connsiteY941" fmla="*/ 30308 h 6858000"/>
              <a:gd name="connsiteX942" fmla="*/ 2901945 w 7467600"/>
              <a:gd name="connsiteY942" fmla="*/ 466538 h 6858000"/>
              <a:gd name="connsiteX943" fmla="*/ 2815209 w 7467600"/>
              <a:gd name="connsiteY943" fmla="*/ 497361 h 6858000"/>
              <a:gd name="connsiteX944" fmla="*/ 2844845 w 7467600"/>
              <a:gd name="connsiteY944" fmla="*/ 127638 h 6858000"/>
              <a:gd name="connsiteX945" fmla="*/ 2867960 w 7467600"/>
              <a:gd name="connsiteY945" fmla="*/ 0 h 6858000"/>
              <a:gd name="connsiteX946" fmla="*/ 1057230 w 7467600"/>
              <a:gd name="connsiteY946" fmla="*/ 0 h 6858000"/>
              <a:gd name="connsiteX947" fmla="*/ 1111003 w 7467600"/>
              <a:gd name="connsiteY947" fmla="*/ 0 h 6858000"/>
              <a:gd name="connsiteX948" fmla="*/ 1125553 w 7467600"/>
              <a:gd name="connsiteY948" fmla="*/ 52588 h 6858000"/>
              <a:gd name="connsiteX949" fmla="*/ 1304276 w 7467600"/>
              <a:gd name="connsiteY949" fmla="*/ 476275 h 6858000"/>
              <a:gd name="connsiteX950" fmla="*/ 1492066 w 7467600"/>
              <a:gd name="connsiteY950" fmla="*/ 886333 h 6858000"/>
              <a:gd name="connsiteX951" fmla="*/ 1423698 w 7467600"/>
              <a:gd name="connsiteY951" fmla="*/ 710817 h 6858000"/>
              <a:gd name="connsiteX952" fmla="*/ 1357609 w 7467600"/>
              <a:gd name="connsiteY952" fmla="*/ 532892 h 6858000"/>
              <a:gd name="connsiteX953" fmla="*/ 1309550 w 7467600"/>
              <a:gd name="connsiteY953" fmla="*/ 374031 h 6858000"/>
              <a:gd name="connsiteX954" fmla="*/ 1193673 w 7467600"/>
              <a:gd name="connsiteY954" fmla="*/ 49533 h 6858000"/>
              <a:gd name="connsiteX955" fmla="*/ 1164391 w 7467600"/>
              <a:gd name="connsiteY955" fmla="*/ 0 h 6858000"/>
              <a:gd name="connsiteX956" fmla="*/ 1200666 w 7467600"/>
              <a:gd name="connsiteY956" fmla="*/ 0 h 6858000"/>
              <a:gd name="connsiteX957" fmla="*/ 1223408 w 7467600"/>
              <a:gd name="connsiteY957" fmla="*/ 38996 h 6858000"/>
              <a:gd name="connsiteX958" fmla="*/ 1339635 w 7467600"/>
              <a:gd name="connsiteY958" fmla="*/ 365517 h 6858000"/>
              <a:gd name="connsiteX959" fmla="*/ 1387469 w 7467600"/>
              <a:gd name="connsiteY959" fmla="*/ 523079 h 6858000"/>
              <a:gd name="connsiteX960" fmla="*/ 1452685 w 7467600"/>
              <a:gd name="connsiteY960" fmla="*/ 699806 h 6858000"/>
              <a:gd name="connsiteX961" fmla="*/ 1492092 w 7467600"/>
              <a:gd name="connsiteY961" fmla="*/ 800424 h 6858000"/>
              <a:gd name="connsiteX962" fmla="*/ 1455302 w 7467600"/>
              <a:gd name="connsiteY962" fmla="*/ 632913 h 6858000"/>
              <a:gd name="connsiteX963" fmla="*/ 1222336 w 7467600"/>
              <a:gd name="connsiteY963" fmla="*/ 9480 h 6858000"/>
              <a:gd name="connsiteX964" fmla="*/ 1214634 w 7467600"/>
              <a:gd name="connsiteY964" fmla="*/ 0 h 6858000"/>
              <a:gd name="connsiteX965" fmla="*/ 1289827 w 7467600"/>
              <a:gd name="connsiteY965" fmla="*/ 0 h 6858000"/>
              <a:gd name="connsiteX966" fmla="*/ 1321076 w 7467600"/>
              <a:gd name="connsiteY966" fmla="*/ 59722 h 6858000"/>
              <a:gd name="connsiteX967" fmla="*/ 1512579 w 7467600"/>
              <a:gd name="connsiteY967" fmla="*/ 626441 h 6858000"/>
              <a:gd name="connsiteX968" fmla="*/ 1506076 w 7467600"/>
              <a:gd name="connsiteY968" fmla="*/ 1089289 h 6858000"/>
              <a:gd name="connsiteX969" fmla="*/ 1486346 w 7467600"/>
              <a:gd name="connsiteY969" fmla="*/ 1079919 h 6858000"/>
              <a:gd name="connsiteX970" fmla="*/ 1070511 w 7467600"/>
              <a:gd name="connsiteY970" fmla="*/ 48609 h 6858000"/>
              <a:gd name="connsiteX971" fmla="*/ 1057230 w 7467600"/>
              <a:gd name="connsiteY971" fmla="*/ 0 h 6858000"/>
              <a:gd name="connsiteX972" fmla="*/ 43151 w 7467600"/>
              <a:gd name="connsiteY972" fmla="*/ 0 h 6858000"/>
              <a:gd name="connsiteX973" fmla="*/ 95283 w 7467600"/>
              <a:gd name="connsiteY973" fmla="*/ 0 h 6858000"/>
              <a:gd name="connsiteX974" fmla="*/ 300708 w 7467600"/>
              <a:gd name="connsiteY974" fmla="*/ 154571 h 6858000"/>
              <a:gd name="connsiteX975" fmla="*/ 530414 w 7467600"/>
              <a:gd name="connsiteY975" fmla="*/ 354673 h 6858000"/>
              <a:gd name="connsiteX976" fmla="*/ 333785 w 7467600"/>
              <a:gd name="connsiteY976" fmla="*/ 161564 h 6858000"/>
              <a:gd name="connsiteX977" fmla="*/ 147005 w 7467600"/>
              <a:gd name="connsiteY977" fmla="*/ 0 h 6858000"/>
              <a:gd name="connsiteX978" fmla="*/ 272509 w 7467600"/>
              <a:gd name="connsiteY978" fmla="*/ 0 h 6858000"/>
              <a:gd name="connsiteX979" fmla="*/ 326276 w 7467600"/>
              <a:gd name="connsiteY979" fmla="*/ 45847 h 6858000"/>
              <a:gd name="connsiteX980" fmla="*/ 823759 w 7467600"/>
              <a:gd name="connsiteY980" fmla="*/ 574145 h 6858000"/>
              <a:gd name="connsiteX981" fmla="*/ 811254 w 7467600"/>
              <a:gd name="connsiteY981" fmla="*/ 665546 h 6858000"/>
              <a:gd name="connsiteX982" fmla="*/ 154042 w 7467600"/>
              <a:gd name="connsiteY982" fmla="*/ 261522 h 6858000"/>
              <a:gd name="connsiteX983" fmla="*/ 13550 w 7467600"/>
              <a:gd name="connsiteY983" fmla="*/ 158423 h 6858000"/>
              <a:gd name="connsiteX984" fmla="*/ 0 w 7467600"/>
              <a:gd name="connsiteY984" fmla="*/ 146618 h 6858000"/>
              <a:gd name="connsiteX985" fmla="*/ 0 w 7467600"/>
              <a:gd name="connsiteY985" fmla="*/ 59161 h 6858000"/>
              <a:gd name="connsiteX986" fmla="*/ 45427 w 7467600"/>
              <a:gd name="connsiteY986" fmla="*/ 101078 h 6858000"/>
              <a:gd name="connsiteX987" fmla="*/ 630103 w 7467600"/>
              <a:gd name="connsiteY987" fmla="*/ 485885 h 6858000"/>
              <a:gd name="connsiteX988" fmla="*/ 532040 w 7467600"/>
              <a:gd name="connsiteY988" fmla="*/ 399359 h 6858000"/>
              <a:gd name="connsiteX989" fmla="*/ 517618 w 7467600"/>
              <a:gd name="connsiteY989" fmla="*/ 385726 h 6858000"/>
              <a:gd name="connsiteX990" fmla="*/ 285074 w 7467600"/>
              <a:gd name="connsiteY990" fmla="*/ 182755 h 6858000"/>
              <a:gd name="connsiteX991" fmla="*/ 43151 w 7467600"/>
              <a:gd name="connsiteY99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12201 w 7467600"/>
              <a:gd name="connsiteY134" fmla="*/ 5128278 h 6858000"/>
              <a:gd name="connsiteX135" fmla="*/ 1903353 w 7467600"/>
              <a:gd name="connsiteY135" fmla="*/ 5044827 h 6858000"/>
              <a:gd name="connsiteX136" fmla="*/ 1936931 w 7467600"/>
              <a:gd name="connsiteY136" fmla="*/ 5093954 h 6858000"/>
              <a:gd name="connsiteX137" fmla="*/ 2195868 w 7467600"/>
              <a:gd name="connsiteY137" fmla="*/ 5396574 h 6858000"/>
              <a:gd name="connsiteX138" fmla="*/ 2088852 w 7467600"/>
              <a:gd name="connsiteY138" fmla="*/ 5166123 h 6858000"/>
              <a:gd name="connsiteX139" fmla="*/ 1958241 w 7467600"/>
              <a:gd name="connsiteY139" fmla="*/ 5067955 h 6858000"/>
              <a:gd name="connsiteX140" fmla="*/ 1903353 w 7467600"/>
              <a:gd name="connsiteY140" fmla="*/ 5044827 h 6858000"/>
              <a:gd name="connsiteX141" fmla="*/ 1979378 w 7467600"/>
              <a:gd name="connsiteY141" fmla="*/ 4769504 h 6858000"/>
              <a:gd name="connsiteX142" fmla="*/ 2882120 w 7467600"/>
              <a:gd name="connsiteY142" fmla="*/ 5064547 h 6858000"/>
              <a:gd name="connsiteX143" fmla="*/ 2793103 w 7467600"/>
              <a:gd name="connsiteY143" fmla="*/ 5039699 h 6858000"/>
              <a:gd name="connsiteX144" fmla="*/ 2770041 w 7467600"/>
              <a:gd name="connsiteY144" fmla="*/ 5033634 h 6858000"/>
              <a:gd name="connsiteX145" fmla="*/ 1979378 w 7467600"/>
              <a:gd name="connsiteY145" fmla="*/ 4769504 h 6858000"/>
              <a:gd name="connsiteX146" fmla="*/ 1927410 w 7467600"/>
              <a:gd name="connsiteY146" fmla="*/ 4716164 h 6858000"/>
              <a:gd name="connsiteX147" fmla="*/ 1959587 w 7467600"/>
              <a:gd name="connsiteY147" fmla="*/ 4728849 h 6858000"/>
              <a:gd name="connsiteX148" fmla="*/ 2777707 w 7467600"/>
              <a:gd name="connsiteY148" fmla="*/ 5003991 h 6858000"/>
              <a:gd name="connsiteX149" fmla="*/ 2800768 w 7467600"/>
              <a:gd name="connsiteY149" fmla="*/ 5010056 h 6858000"/>
              <a:gd name="connsiteX150" fmla="*/ 2879408 w 7467600"/>
              <a:gd name="connsiteY150" fmla="*/ 5031590 h 6858000"/>
              <a:gd name="connsiteX151" fmla="*/ 2862295 w 7467600"/>
              <a:gd name="connsiteY151" fmla="*/ 5022958 h 6858000"/>
              <a:gd name="connsiteX152" fmla="*/ 2813343 w 7467600"/>
              <a:gd name="connsiteY152" fmla="*/ 4998369 h 6858000"/>
              <a:gd name="connsiteX153" fmla="*/ 2646245 w 7467600"/>
              <a:gd name="connsiteY153" fmla="*/ 4930999 h 6858000"/>
              <a:gd name="connsiteX154" fmla="*/ 1999243 w 7467600"/>
              <a:gd name="connsiteY154" fmla="*/ 4730524 h 6858000"/>
              <a:gd name="connsiteX155" fmla="*/ 1979527 w 7467600"/>
              <a:gd name="connsiteY155" fmla="*/ 4726651 h 6858000"/>
              <a:gd name="connsiteX156" fmla="*/ 1927410 w 7467600"/>
              <a:gd name="connsiteY156" fmla="*/ 4716164 h 6858000"/>
              <a:gd name="connsiteX157" fmla="*/ 1997014 w 7467600"/>
              <a:gd name="connsiteY157" fmla="*/ 4698007 h 6858000"/>
              <a:gd name="connsiteX158" fmla="*/ 2005458 w 7467600"/>
              <a:gd name="connsiteY158" fmla="*/ 4699540 h 6858000"/>
              <a:gd name="connsiteX159" fmla="*/ 2657186 w 7467600"/>
              <a:gd name="connsiteY159" fmla="*/ 4901687 h 6858000"/>
              <a:gd name="connsiteX160" fmla="*/ 2826662 w 7467600"/>
              <a:gd name="connsiteY160" fmla="*/ 4970362 h 6858000"/>
              <a:gd name="connsiteX161" fmla="*/ 2876100 w 7467600"/>
              <a:gd name="connsiteY161" fmla="*/ 4995397 h 6858000"/>
              <a:gd name="connsiteX162" fmla="*/ 3042600 w 7467600"/>
              <a:gd name="connsiteY162" fmla="*/ 5059532 h 6858000"/>
              <a:gd name="connsiteX163" fmla="*/ 1997014 w 7467600"/>
              <a:gd name="connsiteY163" fmla="*/ 4698007 h 6858000"/>
              <a:gd name="connsiteX164" fmla="*/ 2305292 w 7467600"/>
              <a:gd name="connsiteY164" fmla="*/ 4219492 h 6858000"/>
              <a:gd name="connsiteX165" fmla="*/ 3360922 w 7467600"/>
              <a:gd name="connsiteY165" fmla="*/ 4529373 h 6858000"/>
              <a:gd name="connsiteX166" fmla="*/ 3492420 w 7467600"/>
              <a:gd name="connsiteY166" fmla="*/ 4510145 h 6858000"/>
              <a:gd name="connsiteX167" fmla="*/ 3364086 w 7467600"/>
              <a:gd name="connsiteY167" fmla="*/ 4480340 h 6858000"/>
              <a:gd name="connsiteX168" fmla="*/ 3225818 w 7467600"/>
              <a:gd name="connsiteY168" fmla="*/ 4411822 h 6858000"/>
              <a:gd name="connsiteX169" fmla="*/ 3129696 w 7467600"/>
              <a:gd name="connsiteY169" fmla="*/ 4360704 h 6858000"/>
              <a:gd name="connsiteX170" fmla="*/ 2814545 w 7467600"/>
              <a:gd name="connsiteY170" fmla="*/ 4282955 h 6858000"/>
              <a:gd name="connsiteX171" fmla="*/ 2305292 w 7467600"/>
              <a:gd name="connsiteY171" fmla="*/ 4219492 h 6858000"/>
              <a:gd name="connsiteX172" fmla="*/ 2626982 w 7467600"/>
              <a:gd name="connsiteY172" fmla="*/ 4206450 h 6858000"/>
              <a:gd name="connsiteX173" fmla="*/ 2490617 w 7467600"/>
              <a:gd name="connsiteY173" fmla="*/ 4206951 h 6858000"/>
              <a:gd name="connsiteX174" fmla="*/ 2819869 w 7467600"/>
              <a:gd name="connsiteY174" fmla="*/ 4252936 h 6858000"/>
              <a:gd name="connsiteX175" fmla="*/ 3143018 w 7467600"/>
              <a:gd name="connsiteY175" fmla="*/ 4332698 h 6858000"/>
              <a:gd name="connsiteX176" fmla="*/ 3241520 w 7467600"/>
              <a:gd name="connsiteY176" fmla="*/ 4385112 h 6858000"/>
              <a:gd name="connsiteX177" fmla="*/ 3374575 w 7467600"/>
              <a:gd name="connsiteY177" fmla="*/ 4451517 h 6858000"/>
              <a:gd name="connsiteX178" fmla="*/ 3505221 w 7467600"/>
              <a:gd name="connsiteY178" fmla="*/ 4480757 h 6858000"/>
              <a:gd name="connsiteX179" fmla="*/ 2626982 w 7467600"/>
              <a:gd name="connsiteY179" fmla="*/ 4206450 h 6858000"/>
              <a:gd name="connsiteX180" fmla="*/ 1310106 w 7467600"/>
              <a:gd name="connsiteY180" fmla="*/ 3943217 h 6858000"/>
              <a:gd name="connsiteX181" fmla="*/ 854994 w 7467600"/>
              <a:gd name="connsiteY181" fmla="*/ 4399136 h 6858000"/>
              <a:gd name="connsiteX182" fmla="*/ 742462 w 7467600"/>
              <a:gd name="connsiteY182" fmla="*/ 4594648 h 6858000"/>
              <a:gd name="connsiteX183" fmla="*/ 820602 w 7467600"/>
              <a:gd name="connsiteY183" fmla="*/ 4485915 h 6858000"/>
              <a:gd name="connsiteX184" fmla="*/ 878295 w 7467600"/>
              <a:gd name="connsiteY184" fmla="*/ 4403594 h 6858000"/>
              <a:gd name="connsiteX185" fmla="*/ 1240607 w 7467600"/>
              <a:gd name="connsiteY185" fmla="*/ 4010401 h 6858000"/>
              <a:gd name="connsiteX186" fmla="*/ 1310106 w 7467600"/>
              <a:gd name="connsiteY186" fmla="*/ 3943217 h 6858000"/>
              <a:gd name="connsiteX187" fmla="*/ 1423113 w 7467600"/>
              <a:gd name="connsiteY187" fmla="*/ 3874565 h 6858000"/>
              <a:gd name="connsiteX188" fmla="*/ 1260565 w 7467600"/>
              <a:gd name="connsiteY188" fmla="*/ 4031982 h 6858000"/>
              <a:gd name="connsiteX189" fmla="*/ 901900 w 7467600"/>
              <a:gd name="connsiteY189" fmla="*/ 4421236 h 6858000"/>
              <a:gd name="connsiteX190" fmla="*/ 845044 w 7467600"/>
              <a:gd name="connsiteY190" fmla="*/ 4502436 h 6858000"/>
              <a:gd name="connsiteX191" fmla="*/ 685926 w 7467600"/>
              <a:gd name="connsiteY191" fmla="*/ 4703069 h 6858000"/>
              <a:gd name="connsiteX192" fmla="*/ 684248 w 7467600"/>
              <a:gd name="connsiteY192" fmla="*/ 4706721 h 6858000"/>
              <a:gd name="connsiteX193" fmla="*/ 1423113 w 7467600"/>
              <a:gd name="connsiteY193" fmla="*/ 3874565 h 6858000"/>
              <a:gd name="connsiteX194" fmla="*/ 3316479 w 7467600"/>
              <a:gd name="connsiteY194" fmla="*/ 3872136 h 6858000"/>
              <a:gd name="connsiteX195" fmla="*/ 3546806 w 7467600"/>
              <a:gd name="connsiteY195" fmla="*/ 4356139 h 6858000"/>
              <a:gd name="connsiteX196" fmla="*/ 3364433 w 7467600"/>
              <a:gd name="connsiteY196" fmla="*/ 3953121 h 6858000"/>
              <a:gd name="connsiteX197" fmla="*/ 3316479 w 7467600"/>
              <a:gd name="connsiteY197" fmla="*/ 3872136 h 6858000"/>
              <a:gd name="connsiteX198" fmla="*/ 3291335 w 7467600"/>
              <a:gd name="connsiteY198" fmla="*/ 3767420 h 6858000"/>
              <a:gd name="connsiteX199" fmla="*/ 3390805 w 7467600"/>
              <a:gd name="connsiteY199" fmla="*/ 3937163 h 6858000"/>
              <a:gd name="connsiteX200" fmla="*/ 3579062 w 7467600"/>
              <a:gd name="connsiteY200" fmla="*/ 4359040 h 6858000"/>
              <a:gd name="connsiteX201" fmla="*/ 3467355 w 7467600"/>
              <a:gd name="connsiteY201" fmla="*/ 3988130 h 6858000"/>
              <a:gd name="connsiteX202" fmla="*/ 3310753 w 7467600"/>
              <a:gd name="connsiteY202" fmla="*/ 3787140 h 6858000"/>
              <a:gd name="connsiteX203" fmla="*/ 3291335 w 7467600"/>
              <a:gd name="connsiteY203" fmla="*/ 3767420 h 6858000"/>
              <a:gd name="connsiteX204" fmla="*/ 1635889 w 7467600"/>
              <a:gd name="connsiteY204" fmla="*/ 3709494 h 6858000"/>
              <a:gd name="connsiteX205" fmla="*/ 1634800 w 7467600"/>
              <a:gd name="connsiteY205" fmla="*/ 3731111 h 6858000"/>
              <a:gd name="connsiteX206" fmla="*/ 1635889 w 7467600"/>
              <a:gd name="connsiteY206" fmla="*/ 3709494 h 6858000"/>
              <a:gd name="connsiteX207" fmla="*/ 1510397 w 7467600"/>
              <a:gd name="connsiteY207" fmla="*/ 3684705 h 6858000"/>
              <a:gd name="connsiteX208" fmla="*/ 1146550 w 7467600"/>
              <a:gd name="connsiteY208" fmla="*/ 3802012 h 6858000"/>
              <a:gd name="connsiteX209" fmla="*/ 698834 w 7467600"/>
              <a:gd name="connsiteY209" fmla="*/ 3952272 h 6858000"/>
              <a:gd name="connsiteX210" fmla="*/ 34256 w 7467600"/>
              <a:gd name="connsiteY210" fmla="*/ 4347603 h 6858000"/>
              <a:gd name="connsiteX211" fmla="*/ 527241 w 7467600"/>
              <a:gd name="connsiteY211" fmla="*/ 4065078 h 6858000"/>
              <a:gd name="connsiteX212" fmla="*/ 1510397 w 7467600"/>
              <a:gd name="connsiteY212" fmla="*/ 3684705 h 6858000"/>
              <a:gd name="connsiteX213" fmla="*/ 1313114 w 7467600"/>
              <a:gd name="connsiteY213" fmla="*/ 3655216 h 6858000"/>
              <a:gd name="connsiteX214" fmla="*/ 1109304 w 7467600"/>
              <a:gd name="connsiteY214" fmla="*/ 3669030 h 6858000"/>
              <a:gd name="connsiteX215" fmla="*/ 8129 w 7467600"/>
              <a:gd name="connsiteY215" fmla="*/ 4330519 h 6858000"/>
              <a:gd name="connsiteX216" fmla="*/ 687572 w 7467600"/>
              <a:gd name="connsiteY216" fmla="*/ 3925629 h 6858000"/>
              <a:gd name="connsiteX217" fmla="*/ 1138365 w 7467600"/>
              <a:gd name="connsiteY217" fmla="*/ 3774515 h 6858000"/>
              <a:gd name="connsiteX218" fmla="*/ 1505579 w 7467600"/>
              <a:gd name="connsiteY218" fmla="*/ 3655526 h 6858000"/>
              <a:gd name="connsiteX219" fmla="*/ 1313114 w 7467600"/>
              <a:gd name="connsiteY219" fmla="*/ 3655216 h 6858000"/>
              <a:gd name="connsiteX220" fmla="*/ 3655073 w 7467600"/>
              <a:gd name="connsiteY220" fmla="*/ 3650884 h 6858000"/>
              <a:gd name="connsiteX221" fmla="*/ 3989938 w 7467600"/>
              <a:gd name="connsiteY221" fmla="*/ 3991685 h 6858000"/>
              <a:gd name="connsiteX222" fmla="*/ 4393907 w 7467600"/>
              <a:gd name="connsiteY222" fmla="*/ 4261258 h 6858000"/>
              <a:gd name="connsiteX223" fmla="*/ 4648051 w 7467600"/>
              <a:gd name="connsiteY223" fmla="*/ 4374051 h 6858000"/>
              <a:gd name="connsiteX224" fmla="*/ 4383389 w 7467600"/>
              <a:gd name="connsiteY224" fmla="*/ 4184369 h 6858000"/>
              <a:gd name="connsiteX225" fmla="*/ 4165508 w 7467600"/>
              <a:gd name="connsiteY225" fmla="*/ 4035196 h 6858000"/>
              <a:gd name="connsiteX226" fmla="*/ 4068162 w 7467600"/>
              <a:gd name="connsiteY226" fmla="*/ 3953394 h 6858000"/>
              <a:gd name="connsiteX227" fmla="*/ 3981416 w 7467600"/>
              <a:gd name="connsiteY227" fmla="*/ 3880482 h 6858000"/>
              <a:gd name="connsiteX228" fmla="*/ 3800147 w 7467600"/>
              <a:gd name="connsiteY228" fmla="*/ 3749872 h 6858000"/>
              <a:gd name="connsiteX229" fmla="*/ 3655073 w 7467600"/>
              <a:gd name="connsiteY229" fmla="*/ 3650884 h 6858000"/>
              <a:gd name="connsiteX230" fmla="*/ 3670252 w 7467600"/>
              <a:gd name="connsiteY230" fmla="*/ 3622798 h 6858000"/>
              <a:gd name="connsiteX231" fmla="*/ 3817258 w 7467600"/>
              <a:gd name="connsiteY231" fmla="*/ 3723577 h 6858000"/>
              <a:gd name="connsiteX232" fmla="*/ 4000461 w 7467600"/>
              <a:gd name="connsiteY232" fmla="*/ 3855966 h 6858000"/>
              <a:gd name="connsiteX233" fmla="*/ 4088180 w 7467600"/>
              <a:gd name="connsiteY233" fmla="*/ 3929774 h 6858000"/>
              <a:gd name="connsiteX234" fmla="*/ 4184555 w 7467600"/>
              <a:gd name="connsiteY234" fmla="*/ 4010683 h 6858000"/>
              <a:gd name="connsiteX235" fmla="*/ 4399563 w 7467600"/>
              <a:gd name="connsiteY235" fmla="*/ 4158106 h 6858000"/>
              <a:gd name="connsiteX236" fmla="*/ 4684469 w 7467600"/>
              <a:gd name="connsiteY236" fmla="*/ 4364680 h 6858000"/>
              <a:gd name="connsiteX237" fmla="*/ 4690271 w 7467600"/>
              <a:gd name="connsiteY237" fmla="*/ 4370034 h 6858000"/>
              <a:gd name="connsiteX238" fmla="*/ 4136093 w 7467600"/>
              <a:gd name="connsiteY238" fmla="*/ 3858466 h 6858000"/>
              <a:gd name="connsiteX239" fmla="*/ 3670252 w 7467600"/>
              <a:gd name="connsiteY239" fmla="*/ 3622798 h 6858000"/>
              <a:gd name="connsiteX240" fmla="*/ 4440129 w 7467600"/>
              <a:gd name="connsiteY240" fmla="*/ 3448571 h 6858000"/>
              <a:gd name="connsiteX241" fmla="*/ 4856525 w 7467600"/>
              <a:gd name="connsiteY241" fmla="*/ 3915351 h 6858000"/>
              <a:gd name="connsiteX242" fmla="*/ 5059055 w 7467600"/>
              <a:gd name="connsiteY242" fmla="*/ 4108918 h 6858000"/>
              <a:gd name="connsiteX243" fmla="*/ 5290070 w 7467600"/>
              <a:gd name="connsiteY243" fmla="*/ 4263619 h 6858000"/>
              <a:gd name="connsiteX244" fmla="*/ 4834991 w 7467600"/>
              <a:gd name="connsiteY244" fmla="*/ 3830985 h 6858000"/>
              <a:gd name="connsiteX245" fmla="*/ 4440129 w 7467600"/>
              <a:gd name="connsiteY245" fmla="*/ 3448571 h 6858000"/>
              <a:gd name="connsiteX246" fmla="*/ 4441737 w 7467600"/>
              <a:gd name="connsiteY246" fmla="*/ 3399734 h 6858000"/>
              <a:gd name="connsiteX247" fmla="*/ 4431236 w 7467600"/>
              <a:gd name="connsiteY247" fmla="*/ 3400954 h 6858000"/>
              <a:gd name="connsiteX248" fmla="*/ 4557150 w 7467600"/>
              <a:gd name="connsiteY248" fmla="*/ 3510023 h 6858000"/>
              <a:gd name="connsiteX249" fmla="*/ 4856936 w 7467600"/>
              <a:gd name="connsiteY249" fmla="*/ 3809146 h 6858000"/>
              <a:gd name="connsiteX250" fmla="*/ 5111996 w 7467600"/>
              <a:gd name="connsiteY250" fmla="*/ 4065759 h 6858000"/>
              <a:gd name="connsiteX251" fmla="*/ 5388878 w 7467600"/>
              <a:gd name="connsiteY251" fmla="*/ 4300185 h 6858000"/>
              <a:gd name="connsiteX252" fmla="*/ 5425556 w 7467600"/>
              <a:gd name="connsiteY252" fmla="*/ 4308967 h 6858000"/>
              <a:gd name="connsiteX253" fmla="*/ 4943646 w 7467600"/>
              <a:gd name="connsiteY253" fmla="*/ 3822916 h 6858000"/>
              <a:gd name="connsiteX254" fmla="*/ 4594837 w 7467600"/>
              <a:gd name="connsiteY254" fmla="*/ 3532274 h 6858000"/>
              <a:gd name="connsiteX255" fmla="*/ 4441737 w 7467600"/>
              <a:gd name="connsiteY255" fmla="*/ 3399734 h 6858000"/>
              <a:gd name="connsiteX256" fmla="*/ 5425834 w 7467600"/>
              <a:gd name="connsiteY256" fmla="*/ 3162785 h 6858000"/>
              <a:gd name="connsiteX257" fmla="*/ 5401644 w 7467600"/>
              <a:gd name="connsiteY257" fmla="*/ 3617847 h 6858000"/>
              <a:gd name="connsiteX258" fmla="*/ 5467256 w 7467600"/>
              <a:gd name="connsiteY258" fmla="*/ 4175494 h 6858000"/>
              <a:gd name="connsiteX259" fmla="*/ 5448069 w 7467600"/>
              <a:gd name="connsiteY259" fmla="*/ 3567554 h 6858000"/>
              <a:gd name="connsiteX260" fmla="*/ 5425834 w 7467600"/>
              <a:gd name="connsiteY260" fmla="*/ 3162785 h 6858000"/>
              <a:gd name="connsiteX261" fmla="*/ 1318687 w 7467600"/>
              <a:gd name="connsiteY261" fmla="*/ 3113840 h 6858000"/>
              <a:gd name="connsiteX262" fmla="*/ 1066793 w 7467600"/>
              <a:gd name="connsiteY262" fmla="*/ 3212171 h 6858000"/>
              <a:gd name="connsiteX263" fmla="*/ 993319 w 7467600"/>
              <a:gd name="connsiteY263" fmla="*/ 3247648 h 6858000"/>
              <a:gd name="connsiteX264" fmla="*/ 853081 w 7467600"/>
              <a:gd name="connsiteY264" fmla="*/ 3312410 h 6858000"/>
              <a:gd name="connsiteX265" fmla="*/ 805957 w 7467600"/>
              <a:gd name="connsiteY265" fmla="*/ 3330443 h 6858000"/>
              <a:gd name="connsiteX266" fmla="*/ 1318687 w 7467600"/>
              <a:gd name="connsiteY266" fmla="*/ 3113840 h 6858000"/>
              <a:gd name="connsiteX267" fmla="*/ 5453702 w 7467600"/>
              <a:gd name="connsiteY267" fmla="*/ 3090882 h 6858000"/>
              <a:gd name="connsiteX268" fmla="*/ 5480135 w 7467600"/>
              <a:gd name="connsiteY268" fmla="*/ 3565802 h 6858000"/>
              <a:gd name="connsiteX269" fmla="*/ 5499023 w 7467600"/>
              <a:gd name="connsiteY269" fmla="*/ 4166310 h 6858000"/>
              <a:gd name="connsiteX270" fmla="*/ 5547022 w 7467600"/>
              <a:gd name="connsiteY270" fmla="*/ 3607838 h 6858000"/>
              <a:gd name="connsiteX271" fmla="*/ 5515964 w 7467600"/>
              <a:gd name="connsiteY271" fmla="*/ 3378541 h 6858000"/>
              <a:gd name="connsiteX272" fmla="*/ 5453702 w 7467600"/>
              <a:gd name="connsiteY272" fmla="*/ 3090882 h 6858000"/>
              <a:gd name="connsiteX273" fmla="*/ 1238695 w 7467600"/>
              <a:gd name="connsiteY273" fmla="*/ 3076820 h 6858000"/>
              <a:gd name="connsiteX274" fmla="*/ 716371 w 7467600"/>
              <a:gd name="connsiteY274" fmla="*/ 3293249 h 6858000"/>
              <a:gd name="connsiteX275" fmla="*/ 579522 w 7467600"/>
              <a:gd name="connsiteY275" fmla="*/ 3371759 h 6858000"/>
              <a:gd name="connsiteX276" fmla="*/ 600288 w 7467600"/>
              <a:gd name="connsiteY276" fmla="*/ 3365555 h 6858000"/>
              <a:gd name="connsiteX277" fmla="*/ 840692 w 7467600"/>
              <a:gd name="connsiteY277" fmla="*/ 3284921 h 6858000"/>
              <a:gd name="connsiteX278" fmla="*/ 979248 w 7467600"/>
              <a:gd name="connsiteY278" fmla="*/ 3221003 h 6858000"/>
              <a:gd name="connsiteX279" fmla="*/ 1053282 w 7467600"/>
              <a:gd name="connsiteY279" fmla="*/ 3185247 h 6858000"/>
              <a:gd name="connsiteX280" fmla="*/ 1320603 w 7467600"/>
              <a:gd name="connsiteY280" fmla="*/ 3081281 h 6858000"/>
              <a:gd name="connsiteX281" fmla="*/ 1238695 w 7467600"/>
              <a:gd name="connsiteY281" fmla="*/ 3076820 h 6858000"/>
              <a:gd name="connsiteX282" fmla="*/ 5425627 w 7467600"/>
              <a:gd name="connsiteY282" fmla="*/ 2954192 h 6858000"/>
              <a:gd name="connsiteX283" fmla="*/ 5470770 w 7467600"/>
              <a:gd name="connsiteY283" fmla="*/ 3005435 h 6858000"/>
              <a:gd name="connsiteX284" fmla="*/ 5519779 w 7467600"/>
              <a:gd name="connsiteY284" fmla="*/ 4359223 h 6858000"/>
              <a:gd name="connsiteX285" fmla="*/ 5520293 w 7467600"/>
              <a:gd name="connsiteY285" fmla="*/ 4360602 h 6858000"/>
              <a:gd name="connsiteX286" fmla="*/ 5767221 w 7467600"/>
              <a:gd name="connsiteY286" fmla="*/ 4665564 h 6858000"/>
              <a:gd name="connsiteX287" fmla="*/ 6937169 w 7467600"/>
              <a:gd name="connsiteY287" fmla="*/ 4815941 h 6858000"/>
              <a:gd name="connsiteX288" fmla="*/ 6953922 w 7467600"/>
              <a:gd name="connsiteY288" fmla="*/ 4890068 h 6858000"/>
              <a:gd name="connsiteX289" fmla="*/ 6071359 w 7467600"/>
              <a:gd name="connsiteY289" fmla="*/ 4770770 h 6858000"/>
              <a:gd name="connsiteX290" fmla="*/ 6038839 w 7467600"/>
              <a:gd name="connsiteY290" fmla="*/ 4764474 h 6858000"/>
              <a:gd name="connsiteX291" fmla="*/ 6038706 w 7467600"/>
              <a:gd name="connsiteY291" fmla="*/ 4763847 h 6858000"/>
              <a:gd name="connsiteX292" fmla="*/ 6037784 w 7467600"/>
              <a:gd name="connsiteY292" fmla="*/ 4764270 h 6858000"/>
              <a:gd name="connsiteX293" fmla="*/ 6038839 w 7467600"/>
              <a:gd name="connsiteY293" fmla="*/ 4764474 h 6858000"/>
              <a:gd name="connsiteX294" fmla="*/ 6040338 w 7467600"/>
              <a:gd name="connsiteY294" fmla="*/ 4771418 h 6858000"/>
              <a:gd name="connsiteX295" fmla="*/ 6024488 w 7467600"/>
              <a:gd name="connsiteY295" fmla="*/ 4809903 h 6858000"/>
              <a:gd name="connsiteX296" fmla="*/ 5599771 w 7467600"/>
              <a:gd name="connsiteY296" fmla="*/ 5509652 h 6858000"/>
              <a:gd name="connsiteX297" fmla="*/ 5548843 w 7467600"/>
              <a:gd name="connsiteY297" fmla="*/ 5563845 h 6858000"/>
              <a:gd name="connsiteX298" fmla="*/ 5940952 w 7467600"/>
              <a:gd name="connsiteY298" fmla="*/ 6250028 h 6858000"/>
              <a:gd name="connsiteX299" fmla="*/ 6043441 w 7467600"/>
              <a:gd name="connsiteY299" fmla="*/ 6665847 h 6858000"/>
              <a:gd name="connsiteX300" fmla="*/ 6093432 w 7467600"/>
              <a:gd name="connsiteY300" fmla="*/ 6858000 h 6858000"/>
              <a:gd name="connsiteX301" fmla="*/ 6034344 w 7467600"/>
              <a:gd name="connsiteY301" fmla="*/ 6858000 h 6858000"/>
              <a:gd name="connsiteX302" fmla="*/ 6026679 w 7467600"/>
              <a:gd name="connsiteY302" fmla="*/ 6836959 h 6858000"/>
              <a:gd name="connsiteX303" fmla="*/ 5800441 w 7467600"/>
              <a:gd name="connsiteY303" fmla="*/ 6335286 h 6858000"/>
              <a:gd name="connsiteX304" fmla="*/ 5526562 w 7467600"/>
              <a:gd name="connsiteY304" fmla="*/ 5705388 h 6858000"/>
              <a:gd name="connsiteX305" fmla="*/ 5519640 w 7467600"/>
              <a:gd name="connsiteY305" fmla="*/ 5683774 h 6858000"/>
              <a:gd name="connsiteX306" fmla="*/ 5844559 w 7467600"/>
              <a:gd name="connsiteY306" fmla="*/ 6553349 h 6858000"/>
              <a:gd name="connsiteX307" fmla="*/ 5975994 w 7467600"/>
              <a:gd name="connsiteY307" fmla="*/ 6858000 h 6858000"/>
              <a:gd name="connsiteX308" fmla="*/ 5898547 w 7467600"/>
              <a:gd name="connsiteY308" fmla="*/ 6858000 h 6858000"/>
              <a:gd name="connsiteX309" fmla="*/ 5682041 w 7467600"/>
              <a:gd name="connsiteY309" fmla="*/ 6355860 h 6858000"/>
              <a:gd name="connsiteX310" fmla="*/ 5461758 w 7467600"/>
              <a:gd name="connsiteY310" fmla="*/ 5820220 h 6858000"/>
              <a:gd name="connsiteX311" fmla="*/ 5237282 w 7467600"/>
              <a:gd name="connsiteY311" fmla="*/ 6579086 h 6858000"/>
              <a:gd name="connsiteX312" fmla="*/ 5115009 w 7467600"/>
              <a:gd name="connsiteY312" fmla="*/ 6858000 h 6858000"/>
              <a:gd name="connsiteX313" fmla="*/ 5028074 w 7467600"/>
              <a:gd name="connsiteY313" fmla="*/ 6858000 h 6858000"/>
              <a:gd name="connsiteX314" fmla="*/ 5079508 w 7467600"/>
              <a:gd name="connsiteY314" fmla="*/ 6749074 h 6858000"/>
              <a:gd name="connsiteX315" fmla="*/ 5371846 w 7467600"/>
              <a:gd name="connsiteY315" fmla="*/ 5924413 h 6858000"/>
              <a:gd name="connsiteX316" fmla="*/ 5270512 w 7467600"/>
              <a:gd name="connsiteY316" fmla="*/ 6138975 h 6858000"/>
              <a:gd name="connsiteX317" fmla="*/ 5062409 w 7467600"/>
              <a:gd name="connsiteY317" fmla="*/ 6653544 h 6858000"/>
              <a:gd name="connsiteX318" fmla="*/ 5036628 w 7467600"/>
              <a:gd name="connsiteY318" fmla="*/ 6754247 h 6858000"/>
              <a:gd name="connsiteX319" fmla="*/ 5009112 w 7467600"/>
              <a:gd name="connsiteY319" fmla="*/ 6858000 h 6858000"/>
              <a:gd name="connsiteX320" fmla="*/ 4976679 w 7467600"/>
              <a:gd name="connsiteY320" fmla="*/ 6858000 h 6858000"/>
              <a:gd name="connsiteX321" fmla="*/ 5006537 w 7467600"/>
              <a:gd name="connsiteY321" fmla="*/ 6747068 h 6858000"/>
              <a:gd name="connsiteX322" fmla="*/ 5032723 w 7467600"/>
              <a:gd name="connsiteY322" fmla="*/ 6644957 h 6858000"/>
              <a:gd name="connsiteX323" fmla="*/ 5242949 w 7467600"/>
              <a:gd name="connsiteY323" fmla="*/ 6125175 h 6858000"/>
              <a:gd name="connsiteX324" fmla="*/ 5286321 w 7467600"/>
              <a:gd name="connsiteY324" fmla="*/ 6033555 h 6858000"/>
              <a:gd name="connsiteX325" fmla="*/ 5008210 w 7467600"/>
              <a:gd name="connsiteY325" fmla="*/ 6649194 h 6858000"/>
              <a:gd name="connsiteX326" fmla="*/ 4986321 w 7467600"/>
              <a:gd name="connsiteY326" fmla="*/ 6765687 h 6858000"/>
              <a:gd name="connsiteX327" fmla="*/ 4973474 w 7467600"/>
              <a:gd name="connsiteY327" fmla="*/ 6858000 h 6858000"/>
              <a:gd name="connsiteX328" fmla="*/ 4907178 w 7467600"/>
              <a:gd name="connsiteY328" fmla="*/ 6858000 h 6858000"/>
              <a:gd name="connsiteX329" fmla="*/ 4910810 w 7467600"/>
              <a:gd name="connsiteY329" fmla="*/ 6829660 h 6858000"/>
              <a:gd name="connsiteX330" fmla="*/ 4987461 w 7467600"/>
              <a:gd name="connsiteY330" fmla="*/ 6432994 h 6858000"/>
              <a:gd name="connsiteX331" fmla="*/ 5179262 w 7467600"/>
              <a:gd name="connsiteY331" fmla="*/ 6035044 h 6858000"/>
              <a:gd name="connsiteX332" fmla="*/ 4689678 w 7467600"/>
              <a:gd name="connsiteY332" fmla="*/ 6440241 h 6858000"/>
              <a:gd name="connsiteX333" fmla="*/ 4477543 w 7467600"/>
              <a:gd name="connsiteY333" fmla="*/ 6674836 h 6858000"/>
              <a:gd name="connsiteX334" fmla="*/ 4329957 w 7467600"/>
              <a:gd name="connsiteY334" fmla="*/ 6858000 h 6858000"/>
              <a:gd name="connsiteX335" fmla="*/ 4218595 w 7467600"/>
              <a:gd name="connsiteY335" fmla="*/ 6858000 h 6858000"/>
              <a:gd name="connsiteX336" fmla="*/ 4368888 w 7467600"/>
              <a:gd name="connsiteY336" fmla="*/ 6668412 h 6858000"/>
              <a:gd name="connsiteX337" fmla="*/ 4563091 w 7467600"/>
              <a:gd name="connsiteY337" fmla="*/ 6442508 h 6858000"/>
              <a:gd name="connsiteX338" fmla="*/ 5387324 w 7467600"/>
              <a:gd name="connsiteY338" fmla="*/ 5705830 h 6858000"/>
              <a:gd name="connsiteX339" fmla="*/ 5073620 w 7467600"/>
              <a:gd name="connsiteY339" fmla="*/ 5955437 h 6858000"/>
              <a:gd name="connsiteX340" fmla="*/ 4689789 w 7467600"/>
              <a:gd name="connsiteY340" fmla="*/ 6268382 h 6858000"/>
              <a:gd name="connsiteX341" fmla="*/ 4418722 w 7467600"/>
              <a:gd name="connsiteY341" fmla="*/ 6570886 h 6858000"/>
              <a:gd name="connsiteX342" fmla="*/ 4214944 w 7467600"/>
              <a:gd name="connsiteY342" fmla="*/ 6858000 h 6858000"/>
              <a:gd name="connsiteX343" fmla="*/ 4177898 w 7467600"/>
              <a:gd name="connsiteY343" fmla="*/ 6858000 h 6858000"/>
              <a:gd name="connsiteX344" fmla="*/ 4391597 w 7467600"/>
              <a:gd name="connsiteY344" fmla="*/ 6556370 h 6858000"/>
              <a:gd name="connsiteX345" fmla="*/ 4668889 w 7467600"/>
              <a:gd name="connsiteY345" fmla="*/ 6246399 h 6858000"/>
              <a:gd name="connsiteX346" fmla="*/ 5055427 w 7467600"/>
              <a:gd name="connsiteY346" fmla="*/ 5931476 h 6858000"/>
              <a:gd name="connsiteX347" fmla="*/ 5371814 w 7467600"/>
              <a:gd name="connsiteY347" fmla="*/ 5678975 h 6858000"/>
              <a:gd name="connsiteX348" fmla="*/ 4987918 w 7467600"/>
              <a:gd name="connsiteY348" fmla="*/ 5838701 h 6858000"/>
              <a:gd name="connsiteX349" fmla="*/ 4317146 w 7467600"/>
              <a:gd name="connsiteY349" fmla="*/ 6587716 h 6858000"/>
              <a:gd name="connsiteX350" fmla="*/ 4171627 w 7467600"/>
              <a:gd name="connsiteY350" fmla="*/ 6858000 h 6858000"/>
              <a:gd name="connsiteX351" fmla="*/ 4081585 w 7467600"/>
              <a:gd name="connsiteY351" fmla="*/ 6858000 h 6858000"/>
              <a:gd name="connsiteX352" fmla="*/ 4238603 w 7467600"/>
              <a:gd name="connsiteY352" fmla="*/ 6559341 h 6858000"/>
              <a:gd name="connsiteX353" fmla="*/ 4778333 w 7467600"/>
              <a:gd name="connsiteY353" fmla="*/ 5873626 h 6858000"/>
              <a:gd name="connsiteX354" fmla="*/ 5414185 w 7467600"/>
              <a:gd name="connsiteY354" fmla="*/ 5573882 h 6858000"/>
              <a:gd name="connsiteX355" fmla="*/ 5959648 w 7467600"/>
              <a:gd name="connsiteY355" fmla="*/ 4760797 h 6858000"/>
              <a:gd name="connsiteX356" fmla="*/ 5355019 w 7467600"/>
              <a:gd name="connsiteY356" fmla="*/ 4734672 h 6858000"/>
              <a:gd name="connsiteX357" fmla="*/ 5083565 w 7467600"/>
              <a:gd name="connsiteY357" fmla="*/ 5179121 h 6858000"/>
              <a:gd name="connsiteX358" fmla="*/ 4713577 w 7467600"/>
              <a:gd name="connsiteY358" fmla="*/ 5616803 h 6858000"/>
              <a:gd name="connsiteX359" fmla="*/ 3989559 w 7467600"/>
              <a:gd name="connsiteY359" fmla="*/ 6145945 h 6858000"/>
              <a:gd name="connsiteX360" fmla="*/ 3939824 w 7467600"/>
              <a:gd name="connsiteY360" fmla="*/ 6066900 h 6858000"/>
              <a:gd name="connsiteX361" fmla="*/ 4584537 w 7467600"/>
              <a:gd name="connsiteY361" fmla="*/ 5324826 h 6858000"/>
              <a:gd name="connsiteX362" fmla="*/ 5037105 w 7467600"/>
              <a:gd name="connsiteY362" fmla="*/ 5088765 h 6858000"/>
              <a:gd name="connsiteX363" fmla="*/ 5039930 w 7467600"/>
              <a:gd name="connsiteY363" fmla="*/ 5089585 h 6858000"/>
              <a:gd name="connsiteX364" fmla="*/ 5263764 w 7467600"/>
              <a:gd name="connsiteY364" fmla="*/ 4735525 h 6858000"/>
              <a:gd name="connsiteX365" fmla="*/ 4086300 w 7467600"/>
              <a:gd name="connsiteY365" fmla="*/ 4884599 h 6858000"/>
              <a:gd name="connsiteX366" fmla="*/ 4085485 w 7467600"/>
              <a:gd name="connsiteY366" fmla="*/ 4899070 h 6858000"/>
              <a:gd name="connsiteX367" fmla="*/ 3871915 w 7467600"/>
              <a:gd name="connsiteY367" fmla="*/ 5253645 h 6858000"/>
              <a:gd name="connsiteX368" fmla="*/ 3799374 w 7467600"/>
              <a:gd name="connsiteY368" fmla="*/ 5466127 h 6858000"/>
              <a:gd name="connsiteX369" fmla="*/ 3498850 w 7467600"/>
              <a:gd name="connsiteY369" fmla="*/ 6661888 h 6858000"/>
              <a:gd name="connsiteX370" fmla="*/ 3399216 w 7467600"/>
              <a:gd name="connsiteY370" fmla="*/ 6858000 h 6858000"/>
              <a:gd name="connsiteX371" fmla="*/ 3303688 w 7467600"/>
              <a:gd name="connsiteY371" fmla="*/ 6858000 h 6858000"/>
              <a:gd name="connsiteX372" fmla="*/ 3391774 w 7467600"/>
              <a:gd name="connsiteY372" fmla="*/ 6697181 h 6858000"/>
              <a:gd name="connsiteX373" fmla="*/ 3735540 w 7467600"/>
              <a:gd name="connsiteY373" fmla="*/ 5546923 h 6858000"/>
              <a:gd name="connsiteX374" fmla="*/ 3729438 w 7467600"/>
              <a:gd name="connsiteY374" fmla="*/ 5569058 h 6858000"/>
              <a:gd name="connsiteX375" fmla="*/ 3707782 w 7467600"/>
              <a:gd name="connsiteY375" fmla="*/ 5644908 h 6858000"/>
              <a:gd name="connsiteX376" fmla="*/ 3583827 w 7467600"/>
              <a:gd name="connsiteY376" fmla="*/ 6039215 h 6858000"/>
              <a:gd name="connsiteX377" fmla="*/ 3547861 w 7467600"/>
              <a:gd name="connsiteY377" fmla="*/ 6129609 h 6858000"/>
              <a:gd name="connsiteX378" fmla="*/ 3490905 w 7467600"/>
              <a:gd name="connsiteY378" fmla="*/ 6277660 h 6858000"/>
              <a:gd name="connsiteX379" fmla="*/ 3455859 w 7467600"/>
              <a:gd name="connsiteY379" fmla="*/ 6391301 h 6858000"/>
              <a:gd name="connsiteX380" fmla="*/ 3429112 w 7467600"/>
              <a:gd name="connsiteY380" fmla="*/ 6479469 h 6858000"/>
              <a:gd name="connsiteX381" fmla="*/ 3304862 w 7467600"/>
              <a:gd name="connsiteY381" fmla="*/ 6796476 h 6858000"/>
              <a:gd name="connsiteX382" fmla="*/ 3276071 w 7467600"/>
              <a:gd name="connsiteY382" fmla="*/ 6858000 h 6858000"/>
              <a:gd name="connsiteX383" fmla="*/ 3240805 w 7467600"/>
              <a:gd name="connsiteY383" fmla="*/ 6858000 h 6858000"/>
              <a:gd name="connsiteX384" fmla="*/ 3275917 w 7467600"/>
              <a:gd name="connsiteY384" fmla="*/ 6783192 h 6858000"/>
              <a:gd name="connsiteX385" fmla="*/ 3399358 w 7467600"/>
              <a:gd name="connsiteY385" fmla="*/ 6469011 h 6858000"/>
              <a:gd name="connsiteX386" fmla="*/ 3425650 w 7467600"/>
              <a:gd name="connsiteY386" fmla="*/ 6381333 h 6858000"/>
              <a:gd name="connsiteX387" fmla="*/ 3460661 w 7467600"/>
              <a:gd name="connsiteY387" fmla="*/ 6266763 h 6858000"/>
              <a:gd name="connsiteX388" fmla="*/ 3518021 w 7467600"/>
              <a:gd name="connsiteY388" fmla="*/ 6117298 h 6858000"/>
              <a:gd name="connsiteX389" fmla="*/ 3554035 w 7467600"/>
              <a:gd name="connsiteY389" fmla="*/ 6027832 h 6858000"/>
              <a:gd name="connsiteX390" fmla="*/ 3677174 w 7467600"/>
              <a:gd name="connsiteY390" fmla="*/ 5636351 h 6858000"/>
              <a:gd name="connsiteX391" fmla="*/ 3698819 w 7467600"/>
              <a:gd name="connsiteY391" fmla="*/ 5560503 h 6858000"/>
              <a:gd name="connsiteX392" fmla="*/ 3702094 w 7467600"/>
              <a:gd name="connsiteY392" fmla="*/ 5549194 h 6858000"/>
              <a:gd name="connsiteX393" fmla="*/ 3398355 w 7467600"/>
              <a:gd name="connsiteY393" fmla="*/ 6094603 h 6858000"/>
              <a:gd name="connsiteX394" fmla="*/ 3193941 w 7467600"/>
              <a:gd name="connsiteY394" fmla="*/ 6798775 h 6858000"/>
              <a:gd name="connsiteX395" fmla="*/ 3184140 w 7467600"/>
              <a:gd name="connsiteY395" fmla="*/ 6858000 h 6858000"/>
              <a:gd name="connsiteX396" fmla="*/ 3099978 w 7467600"/>
              <a:gd name="connsiteY396" fmla="*/ 6858000 h 6858000"/>
              <a:gd name="connsiteX397" fmla="*/ 3101556 w 7467600"/>
              <a:gd name="connsiteY397" fmla="*/ 6843337 h 6858000"/>
              <a:gd name="connsiteX398" fmla="*/ 3370162 w 7467600"/>
              <a:gd name="connsiteY398" fmla="*/ 5785550 h 6858000"/>
              <a:gd name="connsiteX399" fmla="*/ 3746477 w 7467600"/>
              <a:gd name="connsiteY399" fmla="*/ 5377889 h 6858000"/>
              <a:gd name="connsiteX400" fmla="*/ 3863399 w 7467600"/>
              <a:gd name="connsiteY400" fmla="*/ 5087257 h 6858000"/>
              <a:gd name="connsiteX401" fmla="*/ 3968712 w 7467600"/>
              <a:gd name="connsiteY401" fmla="*/ 4913989 h 6858000"/>
              <a:gd name="connsiteX402" fmla="*/ 2792390 w 7467600"/>
              <a:gd name="connsiteY402" fmla="*/ 5382974 h 6858000"/>
              <a:gd name="connsiteX403" fmla="*/ 2714982 w 7467600"/>
              <a:gd name="connsiteY403" fmla="*/ 5427051 h 6858000"/>
              <a:gd name="connsiteX404" fmla="*/ 2813361 w 7467600"/>
              <a:gd name="connsiteY404" fmla="*/ 6023912 h 6858000"/>
              <a:gd name="connsiteX405" fmla="*/ 2688430 w 7467600"/>
              <a:gd name="connsiteY405" fmla="*/ 6801564 h 6858000"/>
              <a:gd name="connsiteX406" fmla="*/ 2629626 w 7467600"/>
              <a:gd name="connsiteY406" fmla="*/ 6763394 h 6858000"/>
              <a:gd name="connsiteX407" fmla="*/ 2565328 w 7467600"/>
              <a:gd name="connsiteY407" fmla="*/ 5516399 h 6858000"/>
              <a:gd name="connsiteX408" fmla="*/ 1922999 w 7467600"/>
              <a:gd name="connsiteY408" fmla="*/ 5980343 h 6858000"/>
              <a:gd name="connsiteX409" fmla="*/ 1950261 w 7467600"/>
              <a:gd name="connsiteY409" fmla="*/ 6405858 h 6858000"/>
              <a:gd name="connsiteX410" fmla="*/ 2365554 w 7467600"/>
              <a:gd name="connsiteY410" fmla="*/ 6759107 h 6858000"/>
              <a:gd name="connsiteX411" fmla="*/ 2424142 w 7467600"/>
              <a:gd name="connsiteY411" fmla="*/ 6858000 h 6858000"/>
              <a:gd name="connsiteX412" fmla="*/ 2395994 w 7467600"/>
              <a:gd name="connsiteY412" fmla="*/ 6858000 h 6858000"/>
              <a:gd name="connsiteX413" fmla="*/ 2392863 w 7467600"/>
              <a:gd name="connsiteY413" fmla="*/ 6852964 h 6858000"/>
              <a:gd name="connsiteX414" fmla="*/ 2017589 w 7467600"/>
              <a:gd name="connsiteY414" fmla="*/ 6493982 h 6858000"/>
              <a:gd name="connsiteX415" fmla="*/ 2147336 w 7467600"/>
              <a:gd name="connsiteY415" fmla="*/ 6594052 h 6858000"/>
              <a:gd name="connsiteX416" fmla="*/ 2207047 w 7467600"/>
              <a:gd name="connsiteY416" fmla="*/ 6654540 h 6858000"/>
              <a:gd name="connsiteX417" fmla="*/ 2299106 w 7467600"/>
              <a:gd name="connsiteY417" fmla="*/ 6778931 h 6858000"/>
              <a:gd name="connsiteX418" fmla="*/ 2314430 w 7467600"/>
              <a:gd name="connsiteY418" fmla="*/ 6801144 h 6858000"/>
              <a:gd name="connsiteX419" fmla="*/ 2352406 w 7467600"/>
              <a:gd name="connsiteY419" fmla="*/ 6858000 h 6858000"/>
              <a:gd name="connsiteX420" fmla="*/ 2314492 w 7467600"/>
              <a:gd name="connsiteY420" fmla="*/ 6858000 h 6858000"/>
              <a:gd name="connsiteX421" fmla="*/ 2288095 w 7467600"/>
              <a:gd name="connsiteY421" fmla="*/ 6818030 h 6858000"/>
              <a:gd name="connsiteX422" fmla="*/ 2272768 w 7467600"/>
              <a:gd name="connsiteY422" fmla="*/ 6795822 h 6858000"/>
              <a:gd name="connsiteX423" fmla="*/ 2182715 w 7467600"/>
              <a:gd name="connsiteY423" fmla="*/ 6675071 h 6858000"/>
              <a:gd name="connsiteX424" fmla="*/ 2032061 w 7467600"/>
              <a:gd name="connsiteY424" fmla="*/ 6541380 h 6858000"/>
              <a:gd name="connsiteX425" fmla="*/ 2257220 w 7467600"/>
              <a:gd name="connsiteY425" fmla="*/ 6826257 h 6858000"/>
              <a:gd name="connsiteX426" fmla="*/ 2281324 w 7467600"/>
              <a:gd name="connsiteY426" fmla="*/ 6858000 h 6858000"/>
              <a:gd name="connsiteX427" fmla="*/ 2242860 w 7467600"/>
              <a:gd name="connsiteY427" fmla="*/ 6858000 h 6858000"/>
              <a:gd name="connsiteX428" fmla="*/ 2232818 w 7467600"/>
              <a:gd name="connsiteY428" fmla="*/ 6844926 h 6858000"/>
              <a:gd name="connsiteX429" fmla="*/ 1990172 w 7467600"/>
              <a:gd name="connsiteY429" fmla="*/ 6542121 h 6858000"/>
              <a:gd name="connsiteX430" fmla="*/ 2124090 w 7467600"/>
              <a:gd name="connsiteY430" fmla="*/ 6761017 h 6858000"/>
              <a:gd name="connsiteX431" fmla="*/ 2200380 w 7467600"/>
              <a:gd name="connsiteY431" fmla="*/ 6858000 h 6858000"/>
              <a:gd name="connsiteX432" fmla="*/ 2147507 w 7467600"/>
              <a:gd name="connsiteY432" fmla="*/ 6858000 h 6858000"/>
              <a:gd name="connsiteX433" fmla="*/ 2070668 w 7467600"/>
              <a:gd name="connsiteY433" fmla="*/ 6761520 h 6858000"/>
              <a:gd name="connsiteX434" fmla="*/ 1975142 w 7467600"/>
              <a:gd name="connsiteY434" fmla="*/ 6585570 h 6858000"/>
              <a:gd name="connsiteX435" fmla="*/ 2050035 w 7467600"/>
              <a:gd name="connsiteY435" fmla="*/ 6813345 h 6858000"/>
              <a:gd name="connsiteX436" fmla="*/ 2063025 w 7467600"/>
              <a:gd name="connsiteY436" fmla="*/ 6858000 h 6858000"/>
              <a:gd name="connsiteX437" fmla="*/ 2021675 w 7467600"/>
              <a:gd name="connsiteY437" fmla="*/ 6858000 h 6858000"/>
              <a:gd name="connsiteX438" fmla="*/ 2019308 w 7467600"/>
              <a:gd name="connsiteY438" fmla="*/ 6847118 h 6858000"/>
              <a:gd name="connsiteX439" fmla="*/ 1938835 w 7467600"/>
              <a:gd name="connsiteY439" fmla="*/ 6551160 h 6858000"/>
              <a:gd name="connsiteX440" fmla="*/ 1953230 w 7467600"/>
              <a:gd name="connsiteY440" fmla="*/ 6759699 h 6858000"/>
              <a:gd name="connsiteX441" fmla="*/ 1956763 w 7467600"/>
              <a:gd name="connsiteY441" fmla="*/ 6778191 h 6858000"/>
              <a:gd name="connsiteX442" fmla="*/ 1967925 w 7467600"/>
              <a:gd name="connsiteY442" fmla="*/ 6858000 h 6858000"/>
              <a:gd name="connsiteX443" fmla="*/ 1936622 w 7467600"/>
              <a:gd name="connsiteY443" fmla="*/ 6858000 h 6858000"/>
              <a:gd name="connsiteX444" fmla="*/ 1926261 w 7467600"/>
              <a:gd name="connsiteY444" fmla="*/ 6784064 h 6858000"/>
              <a:gd name="connsiteX445" fmla="*/ 1922724 w 7467600"/>
              <a:gd name="connsiteY445" fmla="*/ 6765577 h 6858000"/>
              <a:gd name="connsiteX446" fmla="*/ 1904650 w 7467600"/>
              <a:gd name="connsiteY446" fmla="*/ 6639616 h 6858000"/>
              <a:gd name="connsiteX447" fmla="*/ 1885273 w 7467600"/>
              <a:gd name="connsiteY447" fmla="*/ 6858000 h 6858000"/>
              <a:gd name="connsiteX448" fmla="*/ 1854363 w 7467600"/>
              <a:gd name="connsiteY448" fmla="*/ 6858000 h 6858000"/>
              <a:gd name="connsiteX449" fmla="*/ 1880391 w 7467600"/>
              <a:gd name="connsiteY449" fmla="*/ 6603796 h 6858000"/>
              <a:gd name="connsiteX450" fmla="*/ 1818273 w 7467600"/>
              <a:gd name="connsiteY450" fmla="*/ 6715729 h 6858000"/>
              <a:gd name="connsiteX451" fmla="*/ 1794691 w 7467600"/>
              <a:gd name="connsiteY451" fmla="*/ 6843239 h 6858000"/>
              <a:gd name="connsiteX452" fmla="*/ 1794914 w 7467600"/>
              <a:gd name="connsiteY452" fmla="*/ 6858000 h 6858000"/>
              <a:gd name="connsiteX453" fmla="*/ 1746128 w 7467600"/>
              <a:gd name="connsiteY453" fmla="*/ 6858000 h 6858000"/>
              <a:gd name="connsiteX454" fmla="*/ 1753934 w 7467600"/>
              <a:gd name="connsiteY454" fmla="*/ 6724796 h 6858000"/>
              <a:gd name="connsiteX455" fmla="*/ 1792053 w 7467600"/>
              <a:gd name="connsiteY455" fmla="*/ 6572396 h 6858000"/>
              <a:gd name="connsiteX456" fmla="*/ 1862248 w 7467600"/>
              <a:gd name="connsiteY456" fmla="*/ 6266397 h 6858000"/>
              <a:gd name="connsiteX457" fmla="*/ 1862250 w 7467600"/>
              <a:gd name="connsiteY457" fmla="*/ 6033531 h 6858000"/>
              <a:gd name="connsiteX458" fmla="*/ 1211999 w 7467600"/>
              <a:gd name="connsiteY458" fmla="*/ 6683610 h 6858000"/>
              <a:gd name="connsiteX459" fmla="*/ 1213266 w 7467600"/>
              <a:gd name="connsiteY459" fmla="*/ 6691947 h 6858000"/>
              <a:gd name="connsiteX460" fmla="*/ 1203370 w 7467600"/>
              <a:gd name="connsiteY460" fmla="*/ 6850676 h 6858000"/>
              <a:gd name="connsiteX461" fmla="*/ 1203671 w 7467600"/>
              <a:gd name="connsiteY461" fmla="*/ 6858000 h 6858000"/>
              <a:gd name="connsiteX462" fmla="*/ 1143180 w 7467600"/>
              <a:gd name="connsiteY462" fmla="*/ 6858000 h 6858000"/>
              <a:gd name="connsiteX463" fmla="*/ 1142176 w 7467600"/>
              <a:gd name="connsiteY463" fmla="*/ 6766045 h 6858000"/>
              <a:gd name="connsiteX464" fmla="*/ 1067484 w 7467600"/>
              <a:gd name="connsiteY464" fmla="*/ 6858000 h 6858000"/>
              <a:gd name="connsiteX465" fmla="*/ 953928 w 7467600"/>
              <a:gd name="connsiteY465" fmla="*/ 6858000 h 6858000"/>
              <a:gd name="connsiteX466" fmla="*/ 959715 w 7467600"/>
              <a:gd name="connsiteY466" fmla="*/ 6850185 h 6858000"/>
              <a:gd name="connsiteX467" fmla="*/ 1483788 w 7467600"/>
              <a:gd name="connsiteY467" fmla="*/ 6259174 h 6858000"/>
              <a:gd name="connsiteX468" fmla="*/ 1100671 w 7467600"/>
              <a:gd name="connsiteY468" fmla="*/ 6252137 h 6858000"/>
              <a:gd name="connsiteX469" fmla="*/ 1090144 w 7467600"/>
              <a:gd name="connsiteY469" fmla="*/ 6256748 h 6858000"/>
              <a:gd name="connsiteX470" fmla="*/ 1095872 w 7467600"/>
              <a:gd name="connsiteY470" fmla="*/ 6271892 h 6858000"/>
              <a:gd name="connsiteX471" fmla="*/ 262785 w 7467600"/>
              <a:gd name="connsiteY471" fmla="*/ 6845450 h 6858000"/>
              <a:gd name="connsiteX472" fmla="*/ 209968 w 7467600"/>
              <a:gd name="connsiteY472" fmla="*/ 6770713 h 6858000"/>
              <a:gd name="connsiteX473" fmla="*/ 873460 w 7467600"/>
              <a:gd name="connsiteY473" fmla="*/ 6253768 h 6858000"/>
              <a:gd name="connsiteX474" fmla="*/ 192686 w 7467600"/>
              <a:gd name="connsiteY474" fmla="*/ 5849257 h 6858000"/>
              <a:gd name="connsiteX475" fmla="*/ 4696 w 7467600"/>
              <a:gd name="connsiteY475" fmla="*/ 5697668 h 6858000"/>
              <a:gd name="connsiteX476" fmla="*/ 0 w 7467600"/>
              <a:gd name="connsiteY476" fmla="*/ 5689984 h 6858000"/>
              <a:gd name="connsiteX477" fmla="*/ 0 w 7467600"/>
              <a:gd name="connsiteY477" fmla="*/ 5513472 h 6858000"/>
              <a:gd name="connsiteX478" fmla="*/ 174101 w 7467600"/>
              <a:gd name="connsiteY478" fmla="*/ 5620277 h 6858000"/>
              <a:gd name="connsiteX479" fmla="*/ 891800 w 7467600"/>
              <a:gd name="connsiteY479" fmla="*/ 6036935 h 6858000"/>
              <a:gd name="connsiteX480" fmla="*/ 1072219 w 7467600"/>
              <a:gd name="connsiteY480" fmla="*/ 6169443 h 6858000"/>
              <a:gd name="connsiteX481" fmla="*/ 1074117 w 7467600"/>
              <a:gd name="connsiteY481" fmla="*/ 6170301 h 6858000"/>
              <a:gd name="connsiteX482" fmla="*/ 1083114 w 7467600"/>
              <a:gd name="connsiteY482" fmla="*/ 6174131 h 6858000"/>
              <a:gd name="connsiteX483" fmla="*/ 1543010 w 7467600"/>
              <a:gd name="connsiteY483" fmla="*/ 6191140 h 6858000"/>
              <a:gd name="connsiteX484" fmla="*/ 1551080 w 7467600"/>
              <a:gd name="connsiteY484" fmla="*/ 6195006 h 6858000"/>
              <a:gd name="connsiteX485" fmla="*/ 2345443 w 7467600"/>
              <a:gd name="connsiteY485" fmla="*/ 5549882 h 6858000"/>
              <a:gd name="connsiteX486" fmla="*/ 1721499 w 7467600"/>
              <a:gd name="connsiteY486" fmla="*/ 5599969 h 6858000"/>
              <a:gd name="connsiteX487" fmla="*/ 767716 w 7467600"/>
              <a:gd name="connsiteY487" fmla="*/ 5472768 h 6858000"/>
              <a:gd name="connsiteX488" fmla="*/ 722147 w 7467600"/>
              <a:gd name="connsiteY488" fmla="*/ 5393091 h 6858000"/>
              <a:gd name="connsiteX489" fmla="*/ 1485552 w 7467600"/>
              <a:gd name="connsiteY489" fmla="*/ 5313202 h 6858000"/>
              <a:gd name="connsiteX490" fmla="*/ 2143004 w 7467600"/>
              <a:gd name="connsiteY490" fmla="*/ 5402420 h 6858000"/>
              <a:gd name="connsiteX491" fmla="*/ 1933391 w 7467600"/>
              <a:gd name="connsiteY491" fmla="*/ 5156971 h 6858000"/>
              <a:gd name="connsiteX492" fmla="*/ 1827118 w 7467600"/>
              <a:gd name="connsiteY492" fmla="*/ 4968410 h 6858000"/>
              <a:gd name="connsiteX493" fmla="*/ 1837349 w 7467600"/>
              <a:gd name="connsiteY493" fmla="*/ 4956357 h 6858000"/>
              <a:gd name="connsiteX494" fmla="*/ 2162835 w 7467600"/>
              <a:gd name="connsiteY494" fmla="*/ 5187853 h 6858000"/>
              <a:gd name="connsiteX495" fmla="*/ 2257167 w 7467600"/>
              <a:gd name="connsiteY495" fmla="*/ 5462123 h 6858000"/>
              <a:gd name="connsiteX496" fmla="*/ 2261598 w 7467600"/>
              <a:gd name="connsiteY496" fmla="*/ 5467998 h 6858000"/>
              <a:gd name="connsiteX497" fmla="*/ 2437177 w 7467600"/>
              <a:gd name="connsiteY497" fmla="*/ 5479608 h 6858000"/>
              <a:gd name="connsiteX498" fmla="*/ 2445247 w 7467600"/>
              <a:gd name="connsiteY498" fmla="*/ 5483476 h 6858000"/>
              <a:gd name="connsiteX499" fmla="*/ 2743626 w 7467600"/>
              <a:gd name="connsiteY499" fmla="*/ 5304819 h 6858000"/>
              <a:gd name="connsiteX500" fmla="*/ 3048102 w 7467600"/>
              <a:gd name="connsiteY500" fmla="*/ 5150595 h 6858000"/>
              <a:gd name="connsiteX501" fmla="*/ 1799414 w 7467600"/>
              <a:gd name="connsiteY501" fmla="*/ 4694732 h 6858000"/>
              <a:gd name="connsiteX502" fmla="*/ 1771735 w 7467600"/>
              <a:gd name="connsiteY502" fmla="*/ 4619929 h 6858000"/>
              <a:gd name="connsiteX503" fmla="*/ 3104273 w 7467600"/>
              <a:gd name="connsiteY503" fmla="*/ 5076159 h 6858000"/>
              <a:gd name="connsiteX504" fmla="*/ 3113245 w 7467600"/>
              <a:gd name="connsiteY504" fmla="*/ 5090705 h 6858000"/>
              <a:gd name="connsiteX505" fmla="*/ 3126294 w 7467600"/>
              <a:gd name="connsiteY505" fmla="*/ 5114400 h 6858000"/>
              <a:gd name="connsiteX506" fmla="*/ 3937433 w 7467600"/>
              <a:gd name="connsiteY506" fmla="*/ 4830473 h 6858000"/>
              <a:gd name="connsiteX507" fmla="*/ 3590475 w 7467600"/>
              <a:gd name="connsiteY507" fmla="*/ 4597974 h 6858000"/>
              <a:gd name="connsiteX508" fmla="*/ 3100264 w 7467600"/>
              <a:gd name="connsiteY508" fmla="*/ 4579845 h 6858000"/>
              <a:gd name="connsiteX509" fmla="*/ 2183576 w 7467600"/>
              <a:gd name="connsiteY509" fmla="*/ 4227150 h 6858000"/>
              <a:gd name="connsiteX510" fmla="*/ 2151029 w 7467600"/>
              <a:gd name="connsiteY510" fmla="*/ 4146947 h 6858000"/>
              <a:gd name="connsiteX511" fmla="*/ 3563434 w 7467600"/>
              <a:gd name="connsiteY511" fmla="*/ 4469115 h 6858000"/>
              <a:gd name="connsiteX512" fmla="*/ 3177952 w 7467600"/>
              <a:gd name="connsiteY512" fmla="*/ 3657386 h 6858000"/>
              <a:gd name="connsiteX513" fmla="*/ 3189263 w 7467600"/>
              <a:gd name="connsiteY513" fmla="*/ 3625726 h 6858000"/>
              <a:gd name="connsiteX514" fmla="*/ 3560912 w 7467600"/>
              <a:gd name="connsiteY514" fmla="*/ 4079863 h 6858000"/>
              <a:gd name="connsiteX515" fmla="*/ 3626636 w 7467600"/>
              <a:gd name="connsiteY515" fmla="*/ 4512230 h 6858000"/>
              <a:gd name="connsiteX516" fmla="*/ 3653088 w 7467600"/>
              <a:gd name="connsiteY516" fmla="*/ 4521417 h 6858000"/>
              <a:gd name="connsiteX517" fmla="*/ 3988128 w 7467600"/>
              <a:gd name="connsiteY517" fmla="*/ 4817267 h 6858000"/>
              <a:gd name="connsiteX518" fmla="*/ 4830582 w 7467600"/>
              <a:gd name="connsiteY518" fmla="*/ 4676000 h 6858000"/>
              <a:gd name="connsiteX519" fmla="*/ 4830100 w 7467600"/>
              <a:gd name="connsiteY519" fmla="*/ 4675554 h 6858000"/>
              <a:gd name="connsiteX520" fmla="*/ 4036318 w 7467600"/>
              <a:gd name="connsiteY520" fmla="*/ 4147013 h 6858000"/>
              <a:gd name="connsiteX521" fmla="*/ 3432098 w 7467600"/>
              <a:gd name="connsiteY521" fmla="*/ 3537312 h 6858000"/>
              <a:gd name="connsiteX522" fmla="*/ 3446761 w 7467600"/>
              <a:gd name="connsiteY522" fmla="*/ 3461278 h 6858000"/>
              <a:gd name="connsiteX523" fmla="*/ 4419733 w 7467600"/>
              <a:gd name="connsiteY523" fmla="*/ 3963555 h 6858000"/>
              <a:gd name="connsiteX524" fmla="*/ 4781371 w 7467600"/>
              <a:gd name="connsiteY524" fmla="*/ 4458604 h 6858000"/>
              <a:gd name="connsiteX525" fmla="*/ 4780440 w 7467600"/>
              <a:gd name="connsiteY525" fmla="*/ 4470290 h 6858000"/>
              <a:gd name="connsiteX526" fmla="*/ 4898954 w 7467600"/>
              <a:gd name="connsiteY526" fmla="*/ 4662092 h 6858000"/>
              <a:gd name="connsiteX527" fmla="*/ 4900699 w 7467600"/>
              <a:gd name="connsiteY527" fmla="*/ 4670867 h 6858000"/>
              <a:gd name="connsiteX528" fmla="*/ 5714511 w 7467600"/>
              <a:gd name="connsiteY528" fmla="*/ 4663483 h 6858000"/>
              <a:gd name="connsiteX529" fmla="*/ 5464793 w 7467600"/>
              <a:gd name="connsiteY529" fmla="*/ 4393556 h 6858000"/>
              <a:gd name="connsiteX530" fmla="*/ 5461897 w 7467600"/>
              <a:gd name="connsiteY530" fmla="*/ 4390879 h 6858000"/>
              <a:gd name="connsiteX531" fmla="*/ 4294126 w 7467600"/>
              <a:gd name="connsiteY531" fmla="*/ 3303048 h 6858000"/>
              <a:gd name="connsiteX532" fmla="*/ 4305321 w 7467600"/>
              <a:gd name="connsiteY532" fmla="*/ 3256953 h 6858000"/>
              <a:gd name="connsiteX533" fmla="*/ 4949299 w 7467600"/>
              <a:gd name="connsiteY533" fmla="*/ 3766336 h 6858000"/>
              <a:gd name="connsiteX534" fmla="*/ 5291452 w 7467600"/>
              <a:gd name="connsiteY534" fmla="*/ 4076801 h 6858000"/>
              <a:gd name="connsiteX535" fmla="*/ 5434998 w 7467600"/>
              <a:gd name="connsiteY535" fmla="*/ 4254100 h 6858000"/>
              <a:gd name="connsiteX536" fmla="*/ 5351015 w 7467600"/>
              <a:gd name="connsiteY536" fmla="*/ 3760989 h 6858000"/>
              <a:gd name="connsiteX537" fmla="*/ 5413780 w 7467600"/>
              <a:gd name="connsiteY537" fmla="*/ 2966265 h 6858000"/>
              <a:gd name="connsiteX538" fmla="*/ 5425627 w 7467600"/>
              <a:gd name="connsiteY538" fmla="*/ 2954192 h 6858000"/>
              <a:gd name="connsiteX539" fmla="*/ 6604735 w 7467600"/>
              <a:gd name="connsiteY539" fmla="*/ 2041381 h 6858000"/>
              <a:gd name="connsiteX540" fmla="*/ 7204487 w 7467600"/>
              <a:gd name="connsiteY540" fmla="*/ 2742112 h 6858000"/>
              <a:gd name="connsiteX541" fmla="*/ 7131592 w 7467600"/>
              <a:gd name="connsiteY541" fmla="*/ 2672096 h 6858000"/>
              <a:gd name="connsiteX542" fmla="*/ 6996344 w 7467600"/>
              <a:gd name="connsiteY542" fmla="*/ 2518310 h 6858000"/>
              <a:gd name="connsiteX543" fmla="*/ 6735495 w 7467600"/>
              <a:gd name="connsiteY543" fmla="*/ 2196890 h 6858000"/>
              <a:gd name="connsiteX544" fmla="*/ 6721901 w 7467600"/>
              <a:gd name="connsiteY544" fmla="*/ 2179274 h 6858000"/>
              <a:gd name="connsiteX545" fmla="*/ 6604735 w 7467600"/>
              <a:gd name="connsiteY545" fmla="*/ 2041381 h 6858000"/>
              <a:gd name="connsiteX546" fmla="*/ 6591670 w 7467600"/>
              <a:gd name="connsiteY546" fmla="*/ 1988277 h 6858000"/>
              <a:gd name="connsiteX547" fmla="*/ 6747349 w 7467600"/>
              <a:gd name="connsiteY547" fmla="*/ 2160069 h 6858000"/>
              <a:gd name="connsiteX548" fmla="*/ 6760943 w 7467600"/>
              <a:gd name="connsiteY548" fmla="*/ 2177686 h 6858000"/>
              <a:gd name="connsiteX549" fmla="*/ 7021065 w 7467600"/>
              <a:gd name="connsiteY549" fmla="*/ 2498102 h 6858000"/>
              <a:gd name="connsiteX550" fmla="*/ 7155223 w 7467600"/>
              <a:gd name="connsiteY550" fmla="*/ 2650386 h 6858000"/>
              <a:gd name="connsiteX551" fmla="*/ 7203167 w 7467600"/>
              <a:gd name="connsiteY551" fmla="*/ 2697288 h 6858000"/>
              <a:gd name="connsiteX552" fmla="*/ 6937703 w 7467600"/>
              <a:gd name="connsiteY552" fmla="*/ 2321981 h 6858000"/>
              <a:gd name="connsiteX553" fmla="*/ 6591670 w 7467600"/>
              <a:gd name="connsiteY553" fmla="*/ 1988277 h 6858000"/>
              <a:gd name="connsiteX554" fmla="*/ 5798671 w 7467600"/>
              <a:gd name="connsiteY554" fmla="*/ 1981601 h 6858000"/>
              <a:gd name="connsiteX555" fmla="*/ 5754709 w 7467600"/>
              <a:gd name="connsiteY555" fmla="*/ 2071454 h 6858000"/>
              <a:gd name="connsiteX556" fmla="*/ 5763044 w 7467600"/>
              <a:gd name="connsiteY556" fmla="*/ 2842206 h 6858000"/>
              <a:gd name="connsiteX557" fmla="*/ 5764974 w 7467600"/>
              <a:gd name="connsiteY557" fmla="*/ 2799609 h 6858000"/>
              <a:gd name="connsiteX558" fmla="*/ 5767665 w 7467600"/>
              <a:gd name="connsiteY558" fmla="*/ 2666409 h 6858000"/>
              <a:gd name="connsiteX559" fmla="*/ 5763055 w 7467600"/>
              <a:gd name="connsiteY559" fmla="*/ 2579705 h 6858000"/>
              <a:gd name="connsiteX560" fmla="*/ 5758079 w 7467600"/>
              <a:gd name="connsiteY560" fmla="*/ 2492508 h 6858000"/>
              <a:gd name="connsiteX561" fmla="*/ 5779325 w 7467600"/>
              <a:gd name="connsiteY561" fmla="*/ 2197069 h 6858000"/>
              <a:gd name="connsiteX562" fmla="*/ 5798671 w 7467600"/>
              <a:gd name="connsiteY562" fmla="*/ 1981601 h 6858000"/>
              <a:gd name="connsiteX563" fmla="*/ 5829202 w 7467600"/>
              <a:gd name="connsiteY563" fmla="*/ 1971679 h 6858000"/>
              <a:gd name="connsiteX564" fmla="*/ 5809558 w 7467600"/>
              <a:gd name="connsiteY564" fmla="*/ 2198043 h 6858000"/>
              <a:gd name="connsiteX565" fmla="*/ 5788653 w 7467600"/>
              <a:gd name="connsiteY565" fmla="*/ 2489430 h 6858000"/>
              <a:gd name="connsiteX566" fmla="*/ 5793439 w 7467600"/>
              <a:gd name="connsiteY566" fmla="*/ 2575235 h 6858000"/>
              <a:gd name="connsiteX567" fmla="*/ 5796837 w 7467600"/>
              <a:gd name="connsiteY567" fmla="*/ 2637633 h 6858000"/>
              <a:gd name="connsiteX568" fmla="*/ 5818614 w 7467600"/>
              <a:gd name="connsiteY568" fmla="*/ 2473055 h 6858000"/>
              <a:gd name="connsiteX569" fmla="*/ 5829202 w 7467600"/>
              <a:gd name="connsiteY569" fmla="*/ 1971679 h 6858000"/>
              <a:gd name="connsiteX570" fmla="*/ 5911389 w 7467600"/>
              <a:gd name="connsiteY570" fmla="*/ 1898371 h 6858000"/>
              <a:gd name="connsiteX571" fmla="*/ 6237627 w 7467600"/>
              <a:gd name="connsiteY571" fmla="*/ 2231921 h 6858000"/>
              <a:gd name="connsiteX572" fmla="*/ 5911389 w 7467600"/>
              <a:gd name="connsiteY572" fmla="*/ 1898371 h 6858000"/>
              <a:gd name="connsiteX573" fmla="*/ 6944437 w 7467600"/>
              <a:gd name="connsiteY573" fmla="*/ 1575402 h 6858000"/>
              <a:gd name="connsiteX574" fmla="*/ 6304730 w 7467600"/>
              <a:gd name="connsiteY574" fmla="*/ 1766654 h 6858000"/>
              <a:gd name="connsiteX575" fmla="*/ 6944437 w 7467600"/>
              <a:gd name="connsiteY575" fmla="*/ 1575402 h 6858000"/>
              <a:gd name="connsiteX576" fmla="*/ 7019523 w 7467600"/>
              <a:gd name="connsiteY576" fmla="*/ 1519450 h 6858000"/>
              <a:gd name="connsiteX577" fmla="*/ 6298091 w 7467600"/>
              <a:gd name="connsiteY577" fmla="*/ 1737122 h 6858000"/>
              <a:gd name="connsiteX578" fmla="*/ 7019523 w 7467600"/>
              <a:gd name="connsiteY578" fmla="*/ 1519450 h 6858000"/>
              <a:gd name="connsiteX579" fmla="*/ 2399523 w 7467600"/>
              <a:gd name="connsiteY579" fmla="*/ 1428234 h 6858000"/>
              <a:gd name="connsiteX580" fmla="*/ 2224982 w 7467600"/>
              <a:gd name="connsiteY580" fmla="*/ 1826201 h 6858000"/>
              <a:gd name="connsiteX581" fmla="*/ 2096099 w 7467600"/>
              <a:gd name="connsiteY581" fmla="*/ 2345900 h 6858000"/>
              <a:gd name="connsiteX582" fmla="*/ 2283317 w 7467600"/>
              <a:gd name="connsiteY582" fmla="*/ 1796925 h 6858000"/>
              <a:gd name="connsiteX583" fmla="*/ 2399523 w 7467600"/>
              <a:gd name="connsiteY583" fmla="*/ 1428234 h 6858000"/>
              <a:gd name="connsiteX584" fmla="*/ 2448558 w 7467600"/>
              <a:gd name="connsiteY584" fmla="*/ 1373435 h 6858000"/>
              <a:gd name="connsiteX585" fmla="*/ 2312521 w 7467600"/>
              <a:gd name="connsiteY585" fmla="*/ 1806140 h 6858000"/>
              <a:gd name="connsiteX586" fmla="*/ 2127533 w 7467600"/>
              <a:gd name="connsiteY586" fmla="*/ 2348380 h 6858000"/>
              <a:gd name="connsiteX587" fmla="*/ 2358080 w 7467600"/>
              <a:gd name="connsiteY587" fmla="*/ 1866134 h 6858000"/>
              <a:gd name="connsiteX588" fmla="*/ 2407436 w 7467600"/>
              <a:gd name="connsiteY588" fmla="*/ 1651070 h 6858000"/>
              <a:gd name="connsiteX589" fmla="*/ 2448558 w 7467600"/>
              <a:gd name="connsiteY589" fmla="*/ 1373435 h 6858000"/>
              <a:gd name="connsiteX590" fmla="*/ 278707 w 7467600"/>
              <a:gd name="connsiteY590" fmla="*/ 1352270 h 6858000"/>
              <a:gd name="connsiteX591" fmla="*/ 321570 w 7467600"/>
              <a:gd name="connsiteY591" fmla="*/ 1861610 h 6858000"/>
              <a:gd name="connsiteX592" fmla="*/ 294281 w 7467600"/>
              <a:gd name="connsiteY592" fmla="*/ 1440658 h 6858000"/>
              <a:gd name="connsiteX593" fmla="*/ 278707 w 7467600"/>
              <a:gd name="connsiteY593" fmla="*/ 1352270 h 6858000"/>
              <a:gd name="connsiteX594" fmla="*/ 1423821 w 7467600"/>
              <a:gd name="connsiteY594" fmla="*/ 1351958 h 6858000"/>
              <a:gd name="connsiteX595" fmla="*/ 1638521 w 7467600"/>
              <a:gd name="connsiteY595" fmla="*/ 1908470 h 6858000"/>
              <a:gd name="connsiteX596" fmla="*/ 1754199 w 7467600"/>
              <a:gd name="connsiteY596" fmla="*/ 2149284 h 6858000"/>
              <a:gd name="connsiteX597" fmla="*/ 1908359 w 7467600"/>
              <a:gd name="connsiteY597" fmla="*/ 2364988 h 6858000"/>
              <a:gd name="connsiteX598" fmla="*/ 1647661 w 7467600"/>
              <a:gd name="connsiteY598" fmla="*/ 1825945 h 6858000"/>
              <a:gd name="connsiteX599" fmla="*/ 1423821 w 7467600"/>
              <a:gd name="connsiteY599" fmla="*/ 1351958 h 6858000"/>
              <a:gd name="connsiteX600" fmla="*/ 1431890 w 7467600"/>
              <a:gd name="connsiteY600" fmla="*/ 1306475 h 6858000"/>
              <a:gd name="connsiteX601" fmla="*/ 1507597 w 7467600"/>
              <a:gd name="connsiteY601" fmla="*/ 1446132 h 6858000"/>
              <a:gd name="connsiteX602" fmla="*/ 1674586 w 7467600"/>
              <a:gd name="connsiteY602" fmla="*/ 1813832 h 6858000"/>
              <a:gd name="connsiteX603" fmla="*/ 1815950 w 7467600"/>
              <a:gd name="connsiteY603" fmla="*/ 2128564 h 6858000"/>
              <a:gd name="connsiteX604" fmla="*/ 1984242 w 7467600"/>
              <a:gd name="connsiteY604" fmla="*/ 2430829 h 6858000"/>
              <a:gd name="connsiteX605" fmla="*/ 2014023 w 7467600"/>
              <a:gd name="connsiteY605" fmla="*/ 2450995 h 6858000"/>
              <a:gd name="connsiteX606" fmla="*/ 1747337 w 7467600"/>
              <a:gd name="connsiteY606" fmla="*/ 1855264 h 6858000"/>
              <a:gd name="connsiteX607" fmla="*/ 1533749 w 7467600"/>
              <a:gd name="connsiteY607" fmla="*/ 1478656 h 6858000"/>
              <a:gd name="connsiteX608" fmla="*/ 1431890 w 7467600"/>
              <a:gd name="connsiteY608" fmla="*/ 1306475 h 6858000"/>
              <a:gd name="connsiteX609" fmla="*/ 5052692 w 7467600"/>
              <a:gd name="connsiteY609" fmla="*/ 1292994 h 6858000"/>
              <a:gd name="connsiteX610" fmla="*/ 5200661 w 7467600"/>
              <a:gd name="connsiteY610" fmla="*/ 1635186 h 6858000"/>
              <a:gd name="connsiteX611" fmla="*/ 5297138 w 7467600"/>
              <a:gd name="connsiteY611" fmla="*/ 1906351 h 6858000"/>
              <a:gd name="connsiteX612" fmla="*/ 5052692 w 7467600"/>
              <a:gd name="connsiteY612" fmla="*/ 1292994 h 6858000"/>
              <a:gd name="connsiteX613" fmla="*/ 5009948 w 7467600"/>
              <a:gd name="connsiteY613" fmla="*/ 1273619 h 6858000"/>
              <a:gd name="connsiteX614" fmla="*/ 5121777 w 7467600"/>
              <a:gd name="connsiteY614" fmla="*/ 1654213 h 6858000"/>
              <a:gd name="connsiteX615" fmla="*/ 5293545 w 7467600"/>
              <a:gd name="connsiteY615" fmla="*/ 2072247 h 6858000"/>
              <a:gd name="connsiteX616" fmla="*/ 5294042 w 7467600"/>
              <a:gd name="connsiteY616" fmla="*/ 2065019 h 6858000"/>
              <a:gd name="connsiteX617" fmla="*/ 5171936 w 7467600"/>
              <a:gd name="connsiteY617" fmla="*/ 1647613 h 6858000"/>
              <a:gd name="connsiteX618" fmla="*/ 5009948 w 7467600"/>
              <a:gd name="connsiteY618" fmla="*/ 1273619 h 6858000"/>
              <a:gd name="connsiteX619" fmla="*/ 655236 w 7467600"/>
              <a:gd name="connsiteY619" fmla="*/ 1268632 h 6858000"/>
              <a:gd name="connsiteX620" fmla="*/ 839521 w 7467600"/>
              <a:gd name="connsiteY620" fmla="*/ 1685315 h 6858000"/>
              <a:gd name="connsiteX621" fmla="*/ 1109416 w 7467600"/>
              <a:gd name="connsiteY621" fmla="*/ 2061663 h 6858000"/>
              <a:gd name="connsiteX622" fmla="*/ 1298300 w 7467600"/>
              <a:gd name="connsiteY622" fmla="*/ 2247742 h 6858000"/>
              <a:gd name="connsiteX623" fmla="*/ 1125871 w 7467600"/>
              <a:gd name="connsiteY623" fmla="*/ 1989513 h 6858000"/>
              <a:gd name="connsiteX624" fmla="*/ 981574 w 7467600"/>
              <a:gd name="connsiteY624" fmla="*/ 1783157 h 6858000"/>
              <a:gd name="connsiteX625" fmla="*/ 922198 w 7467600"/>
              <a:gd name="connsiteY625" fmla="*/ 1677437 h 6858000"/>
              <a:gd name="connsiteX626" fmla="*/ 869293 w 7467600"/>
              <a:gd name="connsiteY626" fmla="*/ 1583214 h 6858000"/>
              <a:gd name="connsiteX627" fmla="*/ 751431 w 7467600"/>
              <a:gd name="connsiteY627" fmla="*/ 1405731 h 6858000"/>
              <a:gd name="connsiteX628" fmla="*/ 655236 w 7467600"/>
              <a:gd name="connsiteY628" fmla="*/ 1268632 h 6858000"/>
              <a:gd name="connsiteX629" fmla="*/ 6516292 w 7467600"/>
              <a:gd name="connsiteY629" fmla="*/ 1263064 h 6858000"/>
              <a:gd name="connsiteX630" fmla="*/ 5736320 w 7467600"/>
              <a:gd name="connsiteY630" fmla="*/ 1501803 h 6858000"/>
              <a:gd name="connsiteX631" fmla="*/ 6516292 w 7467600"/>
              <a:gd name="connsiteY631" fmla="*/ 1263064 h 6858000"/>
              <a:gd name="connsiteX632" fmla="*/ 291466 w 7467600"/>
              <a:gd name="connsiteY632" fmla="*/ 1250369 h 6858000"/>
              <a:gd name="connsiteX633" fmla="*/ 323180 w 7467600"/>
              <a:gd name="connsiteY633" fmla="*/ 1435283 h 6858000"/>
              <a:gd name="connsiteX634" fmla="*/ 349381 w 7467600"/>
              <a:gd name="connsiteY634" fmla="*/ 1875041 h 6858000"/>
              <a:gd name="connsiteX635" fmla="*/ 374363 w 7467600"/>
              <a:gd name="connsiteY635" fmla="*/ 1506494 h 6858000"/>
              <a:gd name="connsiteX636" fmla="*/ 302168 w 7467600"/>
              <a:gd name="connsiteY636" fmla="*/ 1274495 h 6858000"/>
              <a:gd name="connsiteX637" fmla="*/ 291466 w 7467600"/>
              <a:gd name="connsiteY637" fmla="*/ 1250369 h 6858000"/>
              <a:gd name="connsiteX638" fmla="*/ 678222 w 7467600"/>
              <a:gd name="connsiteY638" fmla="*/ 1248670 h 6858000"/>
              <a:gd name="connsiteX639" fmla="*/ 775536 w 7467600"/>
              <a:gd name="connsiteY639" fmla="*/ 1388015 h 6858000"/>
              <a:gd name="connsiteX640" fmla="*/ 894529 w 7467600"/>
              <a:gd name="connsiteY640" fmla="*/ 1567739 h 6858000"/>
              <a:gd name="connsiteX641" fmla="*/ 948000 w 7467600"/>
              <a:gd name="connsiteY641" fmla="*/ 1663088 h 6858000"/>
              <a:gd name="connsiteX642" fmla="*/ 1006812 w 7467600"/>
              <a:gd name="connsiteY642" fmla="*/ 1767683 h 6858000"/>
              <a:gd name="connsiteX643" fmla="*/ 1149133 w 7467600"/>
              <a:gd name="connsiteY643" fmla="*/ 1971513 h 6858000"/>
              <a:gd name="connsiteX644" fmla="*/ 1333952 w 7467600"/>
              <a:gd name="connsiteY644" fmla="*/ 2251620 h 6858000"/>
              <a:gd name="connsiteX645" fmla="*/ 1337329 w 7467600"/>
              <a:gd name="connsiteY645" fmla="*/ 2258350 h 6858000"/>
              <a:gd name="connsiteX646" fmla="*/ 1014726 w 7467600"/>
              <a:gd name="connsiteY646" fmla="*/ 1615556 h 6858000"/>
              <a:gd name="connsiteX647" fmla="*/ 678222 w 7467600"/>
              <a:gd name="connsiteY647" fmla="*/ 1248670 h 6858000"/>
              <a:gd name="connsiteX648" fmla="*/ 6691602 w 7467600"/>
              <a:gd name="connsiteY648" fmla="*/ 1140573 h 6858000"/>
              <a:gd name="connsiteX649" fmla="*/ 6571100 w 7467600"/>
              <a:gd name="connsiteY649" fmla="*/ 1183662 h 6858000"/>
              <a:gd name="connsiteX650" fmla="*/ 6241687 w 7467600"/>
              <a:gd name="connsiteY650" fmla="*/ 1257600 h 6858000"/>
              <a:gd name="connsiteX651" fmla="*/ 5693009 w 7467600"/>
              <a:gd name="connsiteY651" fmla="*/ 1478256 h 6858000"/>
              <a:gd name="connsiteX652" fmla="*/ 6548420 w 7467600"/>
              <a:gd name="connsiteY652" fmla="*/ 1214599 h 6858000"/>
              <a:gd name="connsiteX653" fmla="*/ 6605473 w 7467600"/>
              <a:gd name="connsiteY653" fmla="*/ 1184686 h 6858000"/>
              <a:gd name="connsiteX654" fmla="*/ 6691602 w 7467600"/>
              <a:gd name="connsiteY654" fmla="*/ 1140573 h 6858000"/>
              <a:gd name="connsiteX655" fmla="*/ 4002475 w 7467600"/>
              <a:gd name="connsiteY655" fmla="*/ 1037802 h 6858000"/>
              <a:gd name="connsiteX656" fmla="*/ 4000324 w 7467600"/>
              <a:gd name="connsiteY656" fmla="*/ 1039362 h 6858000"/>
              <a:gd name="connsiteX657" fmla="*/ 4002862 w 7467600"/>
              <a:gd name="connsiteY657" fmla="*/ 1042866 h 6858000"/>
              <a:gd name="connsiteX658" fmla="*/ 4002475 w 7467600"/>
              <a:gd name="connsiteY658" fmla="*/ 1037802 h 6858000"/>
              <a:gd name="connsiteX659" fmla="*/ 506322 w 7467600"/>
              <a:gd name="connsiteY659" fmla="*/ 1020997 h 6858000"/>
              <a:gd name="connsiteX660" fmla="*/ 533068 w 7467600"/>
              <a:gd name="connsiteY660" fmla="*/ 1029409 h 6858000"/>
              <a:gd name="connsiteX661" fmla="*/ 1232525 w 7467600"/>
              <a:gd name="connsiteY661" fmla="*/ 1804675 h 6858000"/>
              <a:gd name="connsiteX662" fmla="*/ 1388858 w 7467600"/>
              <a:gd name="connsiteY662" fmla="*/ 2368011 h 6858000"/>
              <a:gd name="connsiteX663" fmla="*/ 1384098 w 7467600"/>
              <a:gd name="connsiteY663" fmla="*/ 2378125 h 6858000"/>
              <a:gd name="connsiteX664" fmla="*/ 1425393 w 7467600"/>
              <a:gd name="connsiteY664" fmla="*/ 2589124 h 6858000"/>
              <a:gd name="connsiteX665" fmla="*/ 1424001 w 7467600"/>
              <a:gd name="connsiteY665" fmla="*/ 2597541 h 6858000"/>
              <a:gd name="connsiteX666" fmla="*/ 2152729 w 7467600"/>
              <a:gd name="connsiteY666" fmla="*/ 2864487 h 6858000"/>
              <a:gd name="connsiteX667" fmla="*/ 2020609 w 7467600"/>
              <a:gd name="connsiteY667" fmla="*/ 2539671 h 6858000"/>
              <a:gd name="connsiteX668" fmla="*/ 2018920 w 7467600"/>
              <a:gd name="connsiteY668" fmla="*/ 2536309 h 6858000"/>
              <a:gd name="connsiteX669" fmla="*/ 1342441 w 7467600"/>
              <a:gd name="connsiteY669" fmla="*/ 1173017 h 6858000"/>
              <a:gd name="connsiteX670" fmla="*/ 1367925 w 7467600"/>
              <a:gd name="connsiteY670" fmla="*/ 1135648 h 6858000"/>
              <a:gd name="connsiteX671" fmla="*/ 1771401 w 7467600"/>
              <a:gd name="connsiteY671" fmla="*/ 1806673 h 6858000"/>
              <a:gd name="connsiteX672" fmla="*/ 1972385 w 7467600"/>
              <a:gd name="connsiteY672" fmla="*/ 2198735 h 6858000"/>
              <a:gd name="connsiteX673" fmla="*/ 2040892 w 7467600"/>
              <a:gd name="connsiteY673" fmla="*/ 2405205 h 6858000"/>
              <a:gd name="connsiteX674" fmla="*/ 2131689 w 7467600"/>
              <a:gd name="connsiteY674" fmla="*/ 1936926 h 6858000"/>
              <a:gd name="connsiteX675" fmla="*/ 2454820 w 7467600"/>
              <a:gd name="connsiteY675" fmla="*/ 1248808 h 6858000"/>
              <a:gd name="connsiteX676" fmla="*/ 2492512 w 7467600"/>
              <a:gd name="connsiteY676" fmla="*/ 1302920 h 6858000"/>
              <a:gd name="connsiteX677" fmla="*/ 2081216 w 7467600"/>
              <a:gd name="connsiteY677" fmla="*/ 2527513 h 6858000"/>
              <a:gd name="connsiteX678" fmla="*/ 2081211 w 7467600"/>
              <a:gd name="connsiteY678" fmla="*/ 2528916 h 6858000"/>
              <a:gd name="connsiteX679" fmla="*/ 2199067 w 7467600"/>
              <a:gd name="connsiteY679" fmla="*/ 2884061 h 6858000"/>
              <a:gd name="connsiteX680" fmla="*/ 3192586 w 7467600"/>
              <a:gd name="connsiteY680" fmla="*/ 3411496 h 6858000"/>
              <a:gd name="connsiteX681" fmla="*/ 3182620 w 7467600"/>
              <a:gd name="connsiteY681" fmla="*/ 3483279 h 6858000"/>
              <a:gd name="connsiteX682" fmla="*/ 2435119 w 7467600"/>
              <a:gd name="connsiteY682" fmla="*/ 3080173 h 6858000"/>
              <a:gd name="connsiteX683" fmla="*/ 2410152 w 7467600"/>
              <a:gd name="connsiteY683" fmla="*/ 3063751 h 6858000"/>
              <a:gd name="connsiteX684" fmla="*/ 2408099 w 7467600"/>
              <a:gd name="connsiteY684" fmla="*/ 3064403 h 6858000"/>
              <a:gd name="connsiteX685" fmla="*/ 2407218 w 7467600"/>
              <a:gd name="connsiteY685" fmla="*/ 3070324 h 6858000"/>
              <a:gd name="connsiteX686" fmla="*/ 2380138 w 7467600"/>
              <a:gd name="connsiteY686" fmla="*/ 3099341 h 6858000"/>
              <a:gd name="connsiteX687" fmla="*/ 1765923 w 7467600"/>
              <a:gd name="connsiteY687" fmla="*/ 3581043 h 6858000"/>
              <a:gd name="connsiteX688" fmla="*/ 1702258 w 7467600"/>
              <a:gd name="connsiteY688" fmla="*/ 3612286 h 6858000"/>
              <a:gd name="connsiteX689" fmla="*/ 1538370 w 7467600"/>
              <a:gd name="connsiteY689" fmla="*/ 3811804 h 6858000"/>
              <a:gd name="connsiteX690" fmla="*/ 542867 w 7467600"/>
              <a:gd name="connsiteY690" fmla="*/ 4944092 h 6858000"/>
              <a:gd name="connsiteX691" fmla="*/ 515800 w 7467600"/>
              <a:gd name="connsiteY691" fmla="*/ 4862180 h 6858000"/>
              <a:gd name="connsiteX692" fmla="*/ 909145 w 7467600"/>
              <a:gd name="connsiteY692" fmla="*/ 4199225 h 6858000"/>
              <a:gd name="connsiteX693" fmla="*/ 1214067 w 7467600"/>
              <a:gd name="connsiteY693" fmla="*/ 3908561 h 6858000"/>
              <a:gd name="connsiteX694" fmla="*/ 640967 w 7467600"/>
              <a:gd name="connsiteY694" fmla="*/ 4105601 h 6858000"/>
              <a:gd name="connsiteX695" fmla="*/ 112563 w 7467600"/>
              <a:gd name="connsiteY695" fmla="*/ 4396952 h 6858000"/>
              <a:gd name="connsiteX696" fmla="*/ 0 w 7467600"/>
              <a:gd name="connsiteY696" fmla="*/ 4466006 h 6858000"/>
              <a:gd name="connsiteX697" fmla="*/ 0 w 7467600"/>
              <a:gd name="connsiteY697" fmla="*/ 4233763 h 6858000"/>
              <a:gd name="connsiteX698" fmla="*/ 36881 w 7467600"/>
              <a:gd name="connsiteY698" fmla="*/ 4200118 h 6858000"/>
              <a:gd name="connsiteX699" fmla="*/ 910534 w 7467600"/>
              <a:gd name="connsiteY699" fmla="*/ 3629753 h 6858000"/>
              <a:gd name="connsiteX700" fmla="*/ 1578717 w 7467600"/>
              <a:gd name="connsiteY700" fmla="*/ 3575982 h 6858000"/>
              <a:gd name="connsiteX701" fmla="*/ 2338780 w 7467600"/>
              <a:gd name="connsiteY701" fmla="*/ 3033725 h 6858000"/>
              <a:gd name="connsiteX702" fmla="*/ 1807991 w 7467600"/>
              <a:gd name="connsiteY702" fmla="*/ 2807184 h 6858000"/>
              <a:gd name="connsiteX703" fmla="*/ 1416358 w 7467600"/>
              <a:gd name="connsiteY703" fmla="*/ 3112571 h 6858000"/>
              <a:gd name="connsiteX704" fmla="*/ 939066 w 7467600"/>
              <a:gd name="connsiteY704" fmla="*/ 3378798 h 6858000"/>
              <a:gd name="connsiteX705" fmla="*/ 115099 w 7467600"/>
              <a:gd name="connsiteY705" fmla="*/ 3607650 h 6858000"/>
              <a:gd name="connsiteX706" fmla="*/ 97284 w 7467600"/>
              <a:gd name="connsiteY706" fmla="*/ 3520393 h 6858000"/>
              <a:gd name="connsiteX707" fmla="*/ 922050 w 7467600"/>
              <a:gd name="connsiteY707" fmla="*/ 3074867 h 6858000"/>
              <a:gd name="connsiteX708" fmla="*/ 1405265 w 7467600"/>
              <a:gd name="connsiteY708" fmla="*/ 3016319 h 6858000"/>
              <a:gd name="connsiteX709" fmla="*/ 1407512 w 7467600"/>
              <a:gd name="connsiteY709" fmla="*/ 3018001 h 6858000"/>
              <a:gd name="connsiteX710" fmla="*/ 1726266 w 7467600"/>
              <a:gd name="connsiteY710" fmla="*/ 2777274 h 6858000"/>
              <a:gd name="connsiteX711" fmla="*/ 625390 w 7467600"/>
              <a:gd name="connsiteY711" fmla="*/ 2514541 h 6858000"/>
              <a:gd name="connsiteX712" fmla="*/ 619799 w 7467600"/>
              <a:gd name="connsiteY712" fmla="*/ 2527180 h 6858000"/>
              <a:gd name="connsiteX713" fmla="*/ 310030 w 7467600"/>
              <a:gd name="connsiteY713" fmla="*/ 2771818 h 6858000"/>
              <a:gd name="connsiteX714" fmla="*/ 173877 w 7467600"/>
              <a:gd name="connsiteY714" fmla="*/ 2937056 h 6858000"/>
              <a:gd name="connsiteX715" fmla="*/ 77889 w 7467600"/>
              <a:gd name="connsiteY715" fmla="*/ 3138440 h 6858000"/>
              <a:gd name="connsiteX716" fmla="*/ 0 w 7467600"/>
              <a:gd name="connsiteY716" fmla="*/ 3271395 h 6858000"/>
              <a:gd name="connsiteX717" fmla="*/ 0 w 7467600"/>
              <a:gd name="connsiteY717" fmla="*/ 3153002 h 6858000"/>
              <a:gd name="connsiteX718" fmla="*/ 2386 w 7467600"/>
              <a:gd name="connsiteY718" fmla="*/ 3149203 h 6858000"/>
              <a:gd name="connsiteX719" fmla="*/ 89753 w 7467600"/>
              <a:gd name="connsiteY719" fmla="*/ 2987702 h 6858000"/>
              <a:gd name="connsiteX720" fmla="*/ 76869 w 7467600"/>
              <a:gd name="connsiteY720" fmla="*/ 3005404 h 6858000"/>
              <a:gd name="connsiteX721" fmla="*/ 32049 w 7467600"/>
              <a:gd name="connsiteY721" fmla="*/ 3065814 h 6858000"/>
              <a:gd name="connsiteX722" fmla="*/ 0 w 7467600"/>
              <a:gd name="connsiteY722" fmla="*/ 3108744 h 6858000"/>
              <a:gd name="connsiteX723" fmla="*/ 0 w 7467600"/>
              <a:gd name="connsiteY723" fmla="*/ 3058059 h 6858000"/>
              <a:gd name="connsiteX724" fmla="*/ 7610 w 7467600"/>
              <a:gd name="connsiteY724" fmla="*/ 3047889 h 6858000"/>
              <a:gd name="connsiteX725" fmla="*/ 52419 w 7467600"/>
              <a:gd name="connsiteY725" fmla="*/ 2987479 h 6858000"/>
              <a:gd name="connsiteX726" fmla="*/ 59142 w 7467600"/>
              <a:gd name="connsiteY726" fmla="*/ 2978488 h 6858000"/>
              <a:gd name="connsiteX727" fmla="*/ 0 w 7467600"/>
              <a:gd name="connsiteY727" fmla="*/ 3015334 h 6858000"/>
              <a:gd name="connsiteX728" fmla="*/ 0 w 7467600"/>
              <a:gd name="connsiteY728" fmla="*/ 2914286 h 6858000"/>
              <a:gd name="connsiteX729" fmla="*/ 36383 w 7467600"/>
              <a:gd name="connsiteY729" fmla="*/ 2901128 h 6858000"/>
              <a:gd name="connsiteX730" fmla="*/ 156329 w 7467600"/>
              <a:gd name="connsiteY730" fmla="*/ 2840533 h 6858000"/>
              <a:gd name="connsiteX731" fmla="*/ 358355 w 7467600"/>
              <a:gd name="connsiteY731" fmla="*/ 2620471 h 6858000"/>
              <a:gd name="connsiteX732" fmla="*/ 510577 w 7467600"/>
              <a:gd name="connsiteY732" fmla="*/ 2501244 h 6858000"/>
              <a:gd name="connsiteX733" fmla="*/ 211967 w 7467600"/>
              <a:gd name="connsiteY733" fmla="*/ 2479171 h 6858000"/>
              <a:gd name="connsiteX734" fmla="*/ 0 w 7467600"/>
              <a:gd name="connsiteY734" fmla="*/ 2476398 h 6858000"/>
              <a:gd name="connsiteX735" fmla="*/ 0 w 7467600"/>
              <a:gd name="connsiteY735" fmla="*/ 2389189 h 6858000"/>
              <a:gd name="connsiteX736" fmla="*/ 103062 w 7467600"/>
              <a:gd name="connsiteY736" fmla="*/ 2389518 h 6858000"/>
              <a:gd name="connsiteX737" fmla="*/ 510734 w 7467600"/>
              <a:gd name="connsiteY737" fmla="*/ 2416201 h 6858000"/>
              <a:gd name="connsiteX738" fmla="*/ 279257 w 7467600"/>
              <a:gd name="connsiteY738" fmla="*/ 2092102 h 6858000"/>
              <a:gd name="connsiteX739" fmla="*/ 65265 w 7467600"/>
              <a:gd name="connsiteY739" fmla="*/ 2006049 h 6858000"/>
              <a:gd name="connsiteX740" fmla="*/ 0 w 7467600"/>
              <a:gd name="connsiteY740" fmla="*/ 1982532 h 6858000"/>
              <a:gd name="connsiteX741" fmla="*/ 0 w 7467600"/>
              <a:gd name="connsiteY741" fmla="*/ 1912789 h 6858000"/>
              <a:gd name="connsiteX742" fmla="*/ 97460 w 7467600"/>
              <a:gd name="connsiteY742" fmla="*/ 1953725 h 6858000"/>
              <a:gd name="connsiteX743" fmla="*/ 221272 w 7467600"/>
              <a:gd name="connsiteY743" fmla="*/ 1980766 h 6858000"/>
              <a:gd name="connsiteX744" fmla="*/ 116765 w 7467600"/>
              <a:gd name="connsiteY744" fmla="*/ 1911033 h 6858000"/>
              <a:gd name="connsiteX745" fmla="*/ 16405 w 7467600"/>
              <a:gd name="connsiteY745" fmla="*/ 1803412 h 6858000"/>
              <a:gd name="connsiteX746" fmla="*/ 0 w 7467600"/>
              <a:gd name="connsiteY746" fmla="*/ 1784777 h 6858000"/>
              <a:gd name="connsiteX747" fmla="*/ 0 w 7467600"/>
              <a:gd name="connsiteY747" fmla="*/ 1740082 h 6858000"/>
              <a:gd name="connsiteX748" fmla="*/ 39394 w 7467600"/>
              <a:gd name="connsiteY748" fmla="*/ 1784856 h 6858000"/>
              <a:gd name="connsiteX749" fmla="*/ 135813 w 7467600"/>
              <a:gd name="connsiteY749" fmla="*/ 1888838 h 6858000"/>
              <a:gd name="connsiteX750" fmla="*/ 242575 w 7467600"/>
              <a:gd name="connsiteY750" fmla="*/ 1958841 h 6858000"/>
              <a:gd name="connsiteX751" fmla="*/ 82197 w 7467600"/>
              <a:gd name="connsiteY751" fmla="*/ 1754826 h 6858000"/>
              <a:gd name="connsiteX752" fmla="*/ 0 w 7467600"/>
              <a:gd name="connsiteY752" fmla="*/ 1679650 h 6858000"/>
              <a:gd name="connsiteX753" fmla="*/ 0 w 7467600"/>
              <a:gd name="connsiteY753" fmla="*/ 1602463 h 6858000"/>
              <a:gd name="connsiteX754" fmla="*/ 84689 w 7467600"/>
              <a:gd name="connsiteY754" fmla="*/ 1677442 h 6858000"/>
              <a:gd name="connsiteX755" fmla="*/ 298437 w 7467600"/>
              <a:gd name="connsiteY755" fmla="*/ 1968019 h 6858000"/>
              <a:gd name="connsiteX756" fmla="*/ 227269 w 7467600"/>
              <a:gd name="connsiteY756" fmla="*/ 1114064 h 6858000"/>
              <a:gd name="connsiteX757" fmla="*/ 248003 w 7467600"/>
              <a:gd name="connsiteY757" fmla="*/ 1089613 h 6858000"/>
              <a:gd name="connsiteX758" fmla="*/ 427020 w 7467600"/>
              <a:gd name="connsiteY758" fmla="*/ 1619803 h 6858000"/>
              <a:gd name="connsiteX759" fmla="*/ 340345 w 7467600"/>
              <a:gd name="connsiteY759" fmla="*/ 2027739 h 6858000"/>
              <a:gd name="connsiteX760" fmla="*/ 360865 w 7467600"/>
              <a:gd name="connsiteY760" fmla="*/ 2044827 h 6858000"/>
              <a:gd name="connsiteX761" fmla="*/ 560414 w 7467600"/>
              <a:gd name="connsiteY761" fmla="*/ 2421457 h 6858000"/>
              <a:gd name="connsiteX762" fmla="*/ 1359703 w 7467600"/>
              <a:gd name="connsiteY762" fmla="*/ 2578554 h 6858000"/>
              <a:gd name="connsiteX763" fmla="*/ 1359422 w 7467600"/>
              <a:gd name="connsiteY763" fmla="*/ 2577994 h 6858000"/>
              <a:gd name="connsiteX764" fmla="*/ 828701 w 7467600"/>
              <a:gd name="connsiteY764" fmla="*/ 1839520 h 6858000"/>
              <a:gd name="connsiteX765" fmla="*/ 494427 w 7467600"/>
              <a:gd name="connsiteY765" fmla="*/ 1092333 h 6858000"/>
              <a:gd name="connsiteX766" fmla="*/ 506322 w 7467600"/>
              <a:gd name="connsiteY766" fmla="*/ 1020997 h 6858000"/>
              <a:gd name="connsiteX767" fmla="*/ 4570198 w 7467600"/>
              <a:gd name="connsiteY767" fmla="*/ 978081 h 6858000"/>
              <a:gd name="connsiteX768" fmla="*/ 4523691 w 7467600"/>
              <a:gd name="connsiteY768" fmla="*/ 1127776 h 6858000"/>
              <a:gd name="connsiteX769" fmla="*/ 4509875 w 7467600"/>
              <a:gd name="connsiteY769" fmla="*/ 1167552 h 6858000"/>
              <a:gd name="connsiteX770" fmla="*/ 4478168 w 7467600"/>
              <a:gd name="connsiteY770" fmla="*/ 1260735 h 6858000"/>
              <a:gd name="connsiteX771" fmla="*/ 4409309 w 7467600"/>
              <a:gd name="connsiteY771" fmla="*/ 1666996 h 6858000"/>
              <a:gd name="connsiteX772" fmla="*/ 4370031 w 7467600"/>
              <a:gd name="connsiteY772" fmla="*/ 1955666 h 6858000"/>
              <a:gd name="connsiteX773" fmla="*/ 4570198 w 7467600"/>
              <a:gd name="connsiteY773" fmla="*/ 978081 h 6858000"/>
              <a:gd name="connsiteX774" fmla="*/ 4557898 w 7467600"/>
              <a:gd name="connsiteY774" fmla="*/ 900011 h 6858000"/>
              <a:gd name="connsiteX775" fmla="*/ 4344840 w 7467600"/>
              <a:gd name="connsiteY775" fmla="*/ 1922038 h 6858000"/>
              <a:gd name="connsiteX776" fmla="*/ 4378710 w 7467600"/>
              <a:gd name="connsiteY776" fmla="*/ 1665516 h 6858000"/>
              <a:gd name="connsiteX777" fmla="*/ 4448798 w 7467600"/>
              <a:gd name="connsiteY777" fmla="*/ 1253024 h 6858000"/>
              <a:gd name="connsiteX778" fmla="*/ 4480315 w 7467600"/>
              <a:gd name="connsiteY778" fmla="*/ 1158454 h 6858000"/>
              <a:gd name="connsiteX779" fmla="*/ 4494133 w 7467600"/>
              <a:gd name="connsiteY779" fmla="*/ 1118676 h 6858000"/>
              <a:gd name="connsiteX780" fmla="*/ 4557898 w 7467600"/>
              <a:gd name="connsiteY780" fmla="*/ 900011 h 6858000"/>
              <a:gd name="connsiteX781" fmla="*/ 5870151 w 7467600"/>
              <a:gd name="connsiteY781" fmla="*/ 898890 h 6858000"/>
              <a:gd name="connsiteX782" fmla="*/ 5861335 w 7467600"/>
              <a:gd name="connsiteY782" fmla="*/ 899177 h 6858000"/>
              <a:gd name="connsiteX783" fmla="*/ 5843702 w 7467600"/>
              <a:gd name="connsiteY783" fmla="*/ 899748 h 6858000"/>
              <a:gd name="connsiteX784" fmla="*/ 5651107 w 7467600"/>
              <a:gd name="connsiteY784" fmla="*/ 920306 h 6858000"/>
              <a:gd name="connsiteX785" fmla="*/ 5459407 w 7467600"/>
              <a:gd name="connsiteY785" fmla="*/ 940975 h 6858000"/>
              <a:gd name="connsiteX786" fmla="*/ 5374846 w 7467600"/>
              <a:gd name="connsiteY786" fmla="*/ 941988 h 6858000"/>
              <a:gd name="connsiteX787" fmla="*/ 5256105 w 7467600"/>
              <a:gd name="connsiteY787" fmla="*/ 945632 h 6858000"/>
              <a:gd name="connsiteX788" fmla="*/ 5107071 w 7467600"/>
              <a:gd name="connsiteY788" fmla="*/ 969720 h 6858000"/>
              <a:gd name="connsiteX789" fmla="*/ 4998681 w 7467600"/>
              <a:gd name="connsiteY789" fmla="*/ 988771 h 6858000"/>
              <a:gd name="connsiteX790" fmla="*/ 5870151 w 7467600"/>
              <a:gd name="connsiteY790" fmla="*/ 898890 h 6858000"/>
              <a:gd name="connsiteX791" fmla="*/ 5504425 w 7467600"/>
              <a:gd name="connsiteY791" fmla="*/ 848067 h 6858000"/>
              <a:gd name="connsiteX792" fmla="*/ 4968849 w 7467600"/>
              <a:gd name="connsiteY792" fmla="*/ 962318 h 6858000"/>
              <a:gd name="connsiteX793" fmla="*/ 5104039 w 7467600"/>
              <a:gd name="connsiteY793" fmla="*/ 940634 h 6858000"/>
              <a:gd name="connsiteX794" fmla="*/ 5256311 w 7467600"/>
              <a:gd name="connsiteY794" fmla="*/ 916490 h 6858000"/>
              <a:gd name="connsiteX795" fmla="*/ 5377381 w 7467600"/>
              <a:gd name="connsiteY795" fmla="*/ 912671 h 6858000"/>
              <a:gd name="connsiteX796" fmla="*/ 5460148 w 7467600"/>
              <a:gd name="connsiteY796" fmla="*/ 911442 h 6858000"/>
              <a:gd name="connsiteX797" fmla="*/ 5648971 w 7467600"/>
              <a:gd name="connsiteY797" fmla="*/ 891331 h 6858000"/>
              <a:gd name="connsiteX798" fmla="*/ 5844807 w 7467600"/>
              <a:gd name="connsiteY798" fmla="*/ 870718 h 6858000"/>
              <a:gd name="connsiteX799" fmla="*/ 5862975 w 7467600"/>
              <a:gd name="connsiteY799" fmla="*/ 869756 h 6858000"/>
              <a:gd name="connsiteX800" fmla="*/ 5920887 w 7467600"/>
              <a:gd name="connsiteY800" fmla="*/ 865929 h 6858000"/>
              <a:gd name="connsiteX801" fmla="*/ 5504425 w 7467600"/>
              <a:gd name="connsiteY801" fmla="*/ 848067 h 6858000"/>
              <a:gd name="connsiteX802" fmla="*/ 3607114 w 7467600"/>
              <a:gd name="connsiteY802" fmla="*/ 467441 h 6858000"/>
              <a:gd name="connsiteX803" fmla="*/ 3296242 w 7467600"/>
              <a:gd name="connsiteY803" fmla="*/ 807991 h 6858000"/>
              <a:gd name="connsiteX804" fmla="*/ 3174674 w 7467600"/>
              <a:gd name="connsiteY804" fmla="*/ 919759 h 6858000"/>
              <a:gd name="connsiteX805" fmla="*/ 3042978 w 7467600"/>
              <a:gd name="connsiteY805" fmla="*/ 1054894 h 6858000"/>
              <a:gd name="connsiteX806" fmla="*/ 2968914 w 7467600"/>
              <a:gd name="connsiteY806" fmla="*/ 1133756 h 6858000"/>
              <a:gd name="connsiteX807" fmla="*/ 3103823 w 7467600"/>
              <a:gd name="connsiteY807" fmla="*/ 1026814 h 6858000"/>
              <a:gd name="connsiteX808" fmla="*/ 3607114 w 7467600"/>
              <a:gd name="connsiteY808" fmla="*/ 467441 h 6858000"/>
              <a:gd name="connsiteX809" fmla="*/ 3744487 w 7467600"/>
              <a:gd name="connsiteY809" fmla="*/ 383136 h 6858000"/>
              <a:gd name="connsiteX810" fmla="*/ 3970213 w 7467600"/>
              <a:gd name="connsiteY810" fmla="*/ 995559 h 6858000"/>
              <a:gd name="connsiteX811" fmla="*/ 3744487 w 7467600"/>
              <a:gd name="connsiteY811" fmla="*/ 383136 h 6858000"/>
              <a:gd name="connsiteX812" fmla="*/ 3624562 w 7467600"/>
              <a:gd name="connsiteY812" fmla="*/ 367041 h 6858000"/>
              <a:gd name="connsiteX813" fmla="*/ 3489712 w 7467600"/>
              <a:gd name="connsiteY813" fmla="*/ 485386 h 6858000"/>
              <a:gd name="connsiteX814" fmla="*/ 3182994 w 7467600"/>
              <a:gd name="connsiteY814" fmla="*/ 828265 h 6858000"/>
              <a:gd name="connsiteX815" fmla="*/ 2892114 w 7467600"/>
              <a:gd name="connsiteY815" fmla="*/ 1172635 h 6858000"/>
              <a:gd name="connsiteX816" fmla="*/ 3021459 w 7467600"/>
              <a:gd name="connsiteY816" fmla="*/ 1035385 h 6858000"/>
              <a:gd name="connsiteX817" fmla="*/ 3153873 w 7467600"/>
              <a:gd name="connsiteY817" fmla="*/ 898971 h 6858000"/>
              <a:gd name="connsiteX818" fmla="*/ 3276511 w 7467600"/>
              <a:gd name="connsiteY818" fmla="*/ 786423 h 6858000"/>
              <a:gd name="connsiteX819" fmla="*/ 3584154 w 7467600"/>
              <a:gd name="connsiteY819" fmla="*/ 448218 h 6858000"/>
              <a:gd name="connsiteX820" fmla="*/ 3624562 w 7467600"/>
              <a:gd name="connsiteY820" fmla="*/ 367041 h 6858000"/>
              <a:gd name="connsiteX821" fmla="*/ 3766672 w 7467600"/>
              <a:gd name="connsiteY821" fmla="*/ 359429 h 6858000"/>
              <a:gd name="connsiteX822" fmla="*/ 3996338 w 7467600"/>
              <a:gd name="connsiteY822" fmla="*/ 968237 h 6858000"/>
              <a:gd name="connsiteX823" fmla="*/ 3766672 w 7467600"/>
              <a:gd name="connsiteY823" fmla="*/ 359429 h 6858000"/>
              <a:gd name="connsiteX824" fmla="*/ 5805386 w 7467600"/>
              <a:gd name="connsiteY824" fmla="*/ 239240 h 6858000"/>
              <a:gd name="connsiteX825" fmla="*/ 5736947 w 7467600"/>
              <a:gd name="connsiteY825" fmla="*/ 261367 h 6858000"/>
              <a:gd name="connsiteX826" fmla="*/ 5427012 w 7467600"/>
              <a:gd name="connsiteY826" fmla="*/ 311272 h 6858000"/>
              <a:gd name="connsiteX827" fmla="*/ 5147818 w 7467600"/>
              <a:gd name="connsiteY827" fmla="*/ 322112 h 6858000"/>
              <a:gd name="connsiteX828" fmla="*/ 5060854 w 7467600"/>
              <a:gd name="connsiteY828" fmla="*/ 311882 h 6858000"/>
              <a:gd name="connsiteX829" fmla="*/ 4945989 w 7467600"/>
              <a:gd name="connsiteY829" fmla="*/ 300516 h 6858000"/>
              <a:gd name="connsiteX830" fmla="*/ 5410479 w 7467600"/>
              <a:gd name="connsiteY830" fmla="*/ 348434 h 6858000"/>
              <a:gd name="connsiteX831" fmla="*/ 5805386 w 7467600"/>
              <a:gd name="connsiteY831" fmla="*/ 239240 h 6858000"/>
              <a:gd name="connsiteX832" fmla="*/ 5905192 w 7467600"/>
              <a:gd name="connsiteY832" fmla="*/ 163079 h 6858000"/>
              <a:gd name="connsiteX833" fmla="*/ 5865655 w 7467600"/>
              <a:gd name="connsiteY833" fmla="*/ 171901 h 6858000"/>
              <a:gd name="connsiteX834" fmla="*/ 5259740 w 7467600"/>
              <a:gd name="connsiteY834" fmla="*/ 257013 h 6858000"/>
              <a:gd name="connsiteX835" fmla="*/ 5208466 w 7467600"/>
              <a:gd name="connsiteY835" fmla="*/ 257550 h 6858000"/>
              <a:gd name="connsiteX836" fmla="*/ 4980204 w 7467600"/>
              <a:gd name="connsiteY836" fmla="*/ 271903 h 6858000"/>
              <a:gd name="connsiteX837" fmla="*/ 5068068 w 7467600"/>
              <a:gd name="connsiteY837" fmla="*/ 282244 h 6858000"/>
              <a:gd name="connsiteX838" fmla="*/ 5153231 w 7467600"/>
              <a:gd name="connsiteY838" fmla="*/ 292240 h 6858000"/>
              <a:gd name="connsiteX839" fmla="*/ 5426491 w 7467600"/>
              <a:gd name="connsiteY839" fmla="*/ 281128 h 6858000"/>
              <a:gd name="connsiteX840" fmla="*/ 5731212 w 7467600"/>
              <a:gd name="connsiteY840" fmla="*/ 231951 h 6858000"/>
              <a:gd name="connsiteX841" fmla="*/ 5905192 w 7467600"/>
              <a:gd name="connsiteY841" fmla="*/ 163079 h 6858000"/>
              <a:gd name="connsiteX842" fmla="*/ 5944437 w 7467600"/>
              <a:gd name="connsiteY842" fmla="*/ 113829 h 6858000"/>
              <a:gd name="connsiteX843" fmla="*/ 5825032 w 7467600"/>
              <a:gd name="connsiteY843" fmla="*/ 146405 h 6858000"/>
              <a:gd name="connsiteX844" fmla="*/ 4955599 w 7467600"/>
              <a:gd name="connsiteY844" fmla="*/ 247008 h 6858000"/>
              <a:gd name="connsiteX845" fmla="*/ 5210104 w 7467600"/>
              <a:gd name="connsiteY845" fmla="*/ 228123 h 6858000"/>
              <a:gd name="connsiteX846" fmla="*/ 5261015 w 7467600"/>
              <a:gd name="connsiteY846" fmla="*/ 227087 h 6858000"/>
              <a:gd name="connsiteX847" fmla="*/ 5861181 w 7467600"/>
              <a:gd name="connsiteY847" fmla="*/ 143093 h 6858000"/>
              <a:gd name="connsiteX848" fmla="*/ 5961252 w 7467600"/>
              <a:gd name="connsiteY848" fmla="*/ 114820 h 6858000"/>
              <a:gd name="connsiteX849" fmla="*/ 5944437 w 7467600"/>
              <a:gd name="connsiteY849" fmla="*/ 113829 h 6858000"/>
              <a:gd name="connsiteX850" fmla="*/ 3882765 w 7467600"/>
              <a:gd name="connsiteY850" fmla="*/ 0 h 6858000"/>
              <a:gd name="connsiteX851" fmla="*/ 3995099 w 7467600"/>
              <a:gd name="connsiteY851" fmla="*/ 0 h 6858000"/>
              <a:gd name="connsiteX852" fmla="*/ 4163818 w 7467600"/>
              <a:gd name="connsiteY852" fmla="*/ 234104 h 6858000"/>
              <a:gd name="connsiteX853" fmla="*/ 4172099 w 7467600"/>
              <a:gd name="connsiteY853" fmla="*/ 234207 h 6858000"/>
              <a:gd name="connsiteX854" fmla="*/ 4784282 w 7467600"/>
              <a:gd name="connsiteY854" fmla="*/ 276561 h 6858000"/>
              <a:gd name="connsiteX855" fmla="*/ 4801687 w 7467600"/>
              <a:gd name="connsiteY855" fmla="*/ 267764 h 6858000"/>
              <a:gd name="connsiteX856" fmla="*/ 6082788 w 7467600"/>
              <a:gd name="connsiteY856" fmla="*/ 64119 h 6858000"/>
              <a:gd name="connsiteX857" fmla="*/ 6099442 w 7467600"/>
              <a:gd name="connsiteY857" fmla="*/ 82568 h 6858000"/>
              <a:gd name="connsiteX858" fmla="*/ 4804137 w 7467600"/>
              <a:gd name="connsiteY858" fmla="*/ 320931 h 6858000"/>
              <a:gd name="connsiteX859" fmla="*/ 4227047 w 7467600"/>
              <a:gd name="connsiteY859" fmla="*/ 313415 h 6858000"/>
              <a:gd name="connsiteX860" fmla="*/ 4346041 w 7467600"/>
              <a:gd name="connsiteY860" fmla="*/ 456086 h 6858000"/>
              <a:gd name="connsiteX861" fmla="*/ 4870967 w 7467600"/>
              <a:gd name="connsiteY861" fmla="*/ 963061 h 6858000"/>
              <a:gd name="connsiteX862" fmla="*/ 4889647 w 7467600"/>
              <a:gd name="connsiteY862" fmla="*/ 957147 h 6858000"/>
              <a:gd name="connsiteX863" fmla="*/ 5422504 w 7467600"/>
              <a:gd name="connsiteY863" fmla="*/ 805191 h 6858000"/>
              <a:gd name="connsiteX864" fmla="*/ 6087656 w 7467600"/>
              <a:gd name="connsiteY864" fmla="*/ 826703 h 6858000"/>
              <a:gd name="connsiteX865" fmla="*/ 6058717 w 7467600"/>
              <a:gd name="connsiteY865" fmla="*/ 865992 h 6858000"/>
              <a:gd name="connsiteX866" fmla="*/ 4974153 w 7467600"/>
              <a:gd name="connsiteY866" fmla="*/ 1045456 h 6858000"/>
              <a:gd name="connsiteX867" fmla="*/ 5627835 w 7467600"/>
              <a:gd name="connsiteY867" fmla="*/ 1472077 h 6858000"/>
              <a:gd name="connsiteX868" fmla="*/ 5629817 w 7467600"/>
              <a:gd name="connsiteY868" fmla="*/ 1471412 h 6858000"/>
              <a:gd name="connsiteX869" fmla="*/ 5634124 w 7467600"/>
              <a:gd name="connsiteY869" fmla="*/ 1470572 h 6858000"/>
              <a:gd name="connsiteX870" fmla="*/ 5755832 w 7467600"/>
              <a:gd name="connsiteY870" fmla="*/ 1383886 h 6858000"/>
              <a:gd name="connsiteX871" fmla="*/ 6014186 w 7467600"/>
              <a:gd name="connsiteY871" fmla="*/ 1279799 h 6858000"/>
              <a:gd name="connsiteX872" fmla="*/ 6901619 w 7467600"/>
              <a:gd name="connsiteY872" fmla="*/ 1047874 h 6858000"/>
              <a:gd name="connsiteX873" fmla="*/ 6931566 w 7467600"/>
              <a:gd name="connsiteY873" fmla="*/ 1062034 h 6858000"/>
              <a:gd name="connsiteX874" fmla="*/ 5790982 w 7467600"/>
              <a:gd name="connsiteY874" fmla="*/ 1561380 h 6858000"/>
              <a:gd name="connsiteX875" fmla="*/ 6188971 w 7467600"/>
              <a:gd name="connsiteY875" fmla="*/ 1755168 h 6858000"/>
              <a:gd name="connsiteX876" fmla="*/ 6202446 w 7467600"/>
              <a:gd name="connsiteY876" fmla="*/ 1752268 h 6858000"/>
              <a:gd name="connsiteX877" fmla="*/ 7179560 w 7467600"/>
              <a:gd name="connsiteY877" fmla="*/ 1467551 h 6858000"/>
              <a:gd name="connsiteX878" fmla="*/ 7158730 w 7467600"/>
              <a:gd name="connsiteY878" fmla="*/ 1507835 h 6858000"/>
              <a:gd name="connsiteX879" fmla="*/ 6326959 w 7467600"/>
              <a:gd name="connsiteY879" fmla="*/ 1817686 h 6858000"/>
              <a:gd name="connsiteX880" fmla="*/ 6537433 w 7467600"/>
              <a:gd name="connsiteY880" fmla="*/ 1907790 h 6858000"/>
              <a:gd name="connsiteX881" fmla="*/ 6550221 w 7467600"/>
              <a:gd name="connsiteY881" fmla="*/ 1910729 h 6858000"/>
              <a:gd name="connsiteX882" fmla="*/ 6964438 w 7467600"/>
              <a:gd name="connsiteY882" fmla="*/ 2209505 h 6858000"/>
              <a:gd name="connsiteX883" fmla="*/ 7367862 w 7467600"/>
              <a:gd name="connsiteY883" fmla="*/ 2806833 h 6858000"/>
              <a:gd name="connsiteX884" fmla="*/ 7364329 w 7467600"/>
              <a:gd name="connsiteY884" fmla="*/ 2826907 h 6858000"/>
              <a:gd name="connsiteX885" fmla="*/ 7290545 w 7467600"/>
              <a:gd name="connsiteY885" fmla="*/ 2850663 h 6858000"/>
              <a:gd name="connsiteX886" fmla="*/ 6472036 w 7467600"/>
              <a:gd name="connsiteY886" fmla="*/ 1959003 h 6858000"/>
              <a:gd name="connsiteX887" fmla="*/ 5792897 w 7467600"/>
              <a:gd name="connsiteY887" fmla="*/ 1647747 h 6858000"/>
              <a:gd name="connsiteX888" fmla="*/ 5842751 w 7467600"/>
              <a:gd name="connsiteY888" fmla="*/ 1816112 h 6858000"/>
              <a:gd name="connsiteX889" fmla="*/ 5847424 w 7467600"/>
              <a:gd name="connsiteY889" fmla="*/ 1815776 h 6858000"/>
              <a:gd name="connsiteX890" fmla="*/ 6399821 w 7467600"/>
              <a:gd name="connsiteY890" fmla="*/ 2344799 h 6858000"/>
              <a:gd name="connsiteX891" fmla="*/ 6323232 w 7467600"/>
              <a:gd name="connsiteY891" fmla="*/ 2389634 h 6858000"/>
              <a:gd name="connsiteX892" fmla="*/ 5942958 w 7467600"/>
              <a:gd name="connsiteY892" fmla="*/ 2077708 h 6858000"/>
              <a:gd name="connsiteX893" fmla="*/ 5921559 w 7467600"/>
              <a:gd name="connsiteY893" fmla="*/ 2378596 h 6858000"/>
              <a:gd name="connsiteX894" fmla="*/ 5817651 w 7467600"/>
              <a:gd name="connsiteY894" fmla="*/ 3023919 h 6858000"/>
              <a:gd name="connsiteX895" fmla="*/ 5729634 w 7467600"/>
              <a:gd name="connsiteY895" fmla="*/ 3051849 h 6858000"/>
              <a:gd name="connsiteX896" fmla="*/ 5611018 w 7467600"/>
              <a:gd name="connsiteY896" fmla="*/ 2316769 h 6858000"/>
              <a:gd name="connsiteX897" fmla="*/ 5687608 w 7467600"/>
              <a:gd name="connsiteY897" fmla="*/ 2039972 h 6858000"/>
              <a:gd name="connsiteX898" fmla="*/ 5657554 w 7467600"/>
              <a:gd name="connsiteY898" fmla="*/ 1576445 h 6858000"/>
              <a:gd name="connsiteX899" fmla="*/ 5150475 w 7467600"/>
              <a:gd name="connsiteY899" fmla="*/ 1274012 h 6858000"/>
              <a:gd name="connsiteX900" fmla="*/ 5349142 w 7467600"/>
              <a:gd name="connsiteY900" fmla="*/ 2204405 h 6858000"/>
              <a:gd name="connsiteX901" fmla="*/ 5262214 w 7467600"/>
              <a:gd name="connsiteY901" fmla="*/ 2233836 h 6858000"/>
              <a:gd name="connsiteX902" fmla="*/ 4981539 w 7467600"/>
              <a:gd name="connsiteY902" fmla="*/ 1542201 h 6858000"/>
              <a:gd name="connsiteX903" fmla="*/ 4958461 w 7467600"/>
              <a:gd name="connsiteY903" fmla="*/ 1136957 h 6858000"/>
              <a:gd name="connsiteX904" fmla="*/ 4655015 w 7467600"/>
              <a:gd name="connsiteY904" fmla="*/ 891426 h 6858000"/>
              <a:gd name="connsiteX905" fmla="*/ 4348002 w 7467600"/>
              <a:gd name="connsiteY905" fmla="*/ 2205895 h 6858000"/>
              <a:gd name="connsiteX906" fmla="*/ 4262250 w 7467600"/>
              <a:gd name="connsiteY906" fmla="*/ 2219972 h 6858000"/>
              <a:gd name="connsiteX907" fmla="*/ 4550611 w 7467600"/>
              <a:gd name="connsiteY907" fmla="*/ 817540 h 6858000"/>
              <a:gd name="connsiteX908" fmla="*/ 4564418 w 7467600"/>
              <a:gd name="connsiteY908" fmla="*/ 808293 h 6858000"/>
              <a:gd name="connsiteX909" fmla="*/ 4266388 w 7467600"/>
              <a:gd name="connsiteY909" fmla="*/ 500083 h 6858000"/>
              <a:gd name="connsiteX910" fmla="*/ 4032842 w 7467600"/>
              <a:gd name="connsiteY910" fmla="*/ 211809 h 6858000"/>
              <a:gd name="connsiteX911" fmla="*/ 3882765 w 7467600"/>
              <a:gd name="connsiteY911" fmla="*/ 0 h 6858000"/>
              <a:gd name="connsiteX912" fmla="*/ 3721337 w 7467600"/>
              <a:gd name="connsiteY912" fmla="*/ 0 h 6858000"/>
              <a:gd name="connsiteX913" fmla="*/ 3797544 w 7467600"/>
              <a:gd name="connsiteY913" fmla="*/ 0 h 6858000"/>
              <a:gd name="connsiteX914" fmla="*/ 3775734 w 7467600"/>
              <a:gd name="connsiteY914" fmla="*/ 95131 h 6858000"/>
              <a:gd name="connsiteX915" fmla="*/ 3724807 w 7467600"/>
              <a:gd name="connsiteY915" fmla="*/ 272257 h 6858000"/>
              <a:gd name="connsiteX916" fmla="*/ 3726844 w 7467600"/>
              <a:gd name="connsiteY916" fmla="*/ 282988 h 6858000"/>
              <a:gd name="connsiteX917" fmla="*/ 3742664 w 7467600"/>
              <a:gd name="connsiteY917" fmla="*/ 279918 h 6858000"/>
              <a:gd name="connsiteX918" fmla="*/ 4103910 w 7467600"/>
              <a:gd name="connsiteY918" fmla="*/ 1161917 h 6858000"/>
              <a:gd name="connsiteX919" fmla="*/ 4020269 w 7467600"/>
              <a:gd name="connsiteY919" fmla="*/ 1200406 h 6858000"/>
              <a:gd name="connsiteX920" fmla="*/ 3674882 w 7467600"/>
              <a:gd name="connsiteY920" fmla="*/ 488524 h 6858000"/>
              <a:gd name="connsiteX921" fmla="*/ 3132682 w 7467600"/>
              <a:gd name="connsiteY921" fmla="*/ 1072284 h 6858000"/>
              <a:gd name="connsiteX922" fmla="*/ 2716346 w 7467600"/>
              <a:gd name="connsiteY922" fmla="*/ 1276376 h 6858000"/>
              <a:gd name="connsiteX923" fmla="*/ 2716772 w 7467600"/>
              <a:gd name="connsiteY923" fmla="*/ 1255462 h 6858000"/>
              <a:gd name="connsiteX924" fmla="*/ 3471096 w 7467600"/>
              <a:gd name="connsiteY924" fmla="*/ 437072 h 6858000"/>
              <a:gd name="connsiteX925" fmla="*/ 3639057 w 7467600"/>
              <a:gd name="connsiteY925" fmla="*/ 286334 h 6858000"/>
              <a:gd name="connsiteX926" fmla="*/ 3640309 w 7467600"/>
              <a:gd name="connsiteY926" fmla="*/ 284664 h 6858000"/>
              <a:gd name="connsiteX927" fmla="*/ 3646022 w 7467600"/>
              <a:gd name="connsiteY927" fmla="*/ 276711 h 6858000"/>
              <a:gd name="connsiteX928" fmla="*/ 3707943 w 7467600"/>
              <a:gd name="connsiteY928" fmla="*/ 65958 h 6858000"/>
              <a:gd name="connsiteX929" fmla="*/ 3721337 w 7467600"/>
              <a:gd name="connsiteY929" fmla="*/ 0 h 6858000"/>
              <a:gd name="connsiteX930" fmla="*/ 2867960 w 7467600"/>
              <a:gd name="connsiteY930" fmla="*/ 0 h 6858000"/>
              <a:gd name="connsiteX931" fmla="*/ 2926351 w 7467600"/>
              <a:gd name="connsiteY931" fmla="*/ 0 h 6858000"/>
              <a:gd name="connsiteX932" fmla="*/ 2902823 w 7467600"/>
              <a:gd name="connsiteY932" fmla="*/ 262929 h 6858000"/>
              <a:gd name="connsiteX933" fmla="*/ 2940663 w 7467600"/>
              <a:gd name="connsiteY933" fmla="*/ 140884 h 6858000"/>
              <a:gd name="connsiteX934" fmla="*/ 2947039 w 7467600"/>
              <a:gd name="connsiteY934" fmla="*/ 122524 h 6858000"/>
              <a:gd name="connsiteX935" fmla="*/ 2984316 w 7467600"/>
              <a:gd name="connsiteY935" fmla="*/ 0 h 6858000"/>
              <a:gd name="connsiteX936" fmla="*/ 3016114 w 7467600"/>
              <a:gd name="connsiteY936" fmla="*/ 0 h 6858000"/>
              <a:gd name="connsiteX937" fmla="*/ 2979949 w 7467600"/>
              <a:gd name="connsiteY937" fmla="*/ 119274 h 6858000"/>
              <a:gd name="connsiteX938" fmla="*/ 3023879 w 7467600"/>
              <a:gd name="connsiteY938" fmla="*/ 0 h 6858000"/>
              <a:gd name="connsiteX939" fmla="*/ 3105400 w 7467600"/>
              <a:gd name="connsiteY939" fmla="*/ 0 h 6858000"/>
              <a:gd name="connsiteX940" fmla="*/ 3094669 w 7467600"/>
              <a:gd name="connsiteY940" fmla="*/ 30308 h 6858000"/>
              <a:gd name="connsiteX941" fmla="*/ 2901945 w 7467600"/>
              <a:gd name="connsiteY941" fmla="*/ 466538 h 6858000"/>
              <a:gd name="connsiteX942" fmla="*/ 2815209 w 7467600"/>
              <a:gd name="connsiteY942" fmla="*/ 497361 h 6858000"/>
              <a:gd name="connsiteX943" fmla="*/ 2844845 w 7467600"/>
              <a:gd name="connsiteY943" fmla="*/ 127638 h 6858000"/>
              <a:gd name="connsiteX944" fmla="*/ 2867960 w 7467600"/>
              <a:gd name="connsiteY944" fmla="*/ 0 h 6858000"/>
              <a:gd name="connsiteX945" fmla="*/ 1057230 w 7467600"/>
              <a:gd name="connsiteY945" fmla="*/ 0 h 6858000"/>
              <a:gd name="connsiteX946" fmla="*/ 1111003 w 7467600"/>
              <a:gd name="connsiteY946" fmla="*/ 0 h 6858000"/>
              <a:gd name="connsiteX947" fmla="*/ 1125553 w 7467600"/>
              <a:gd name="connsiteY947" fmla="*/ 52588 h 6858000"/>
              <a:gd name="connsiteX948" fmla="*/ 1304276 w 7467600"/>
              <a:gd name="connsiteY948" fmla="*/ 476275 h 6858000"/>
              <a:gd name="connsiteX949" fmla="*/ 1492066 w 7467600"/>
              <a:gd name="connsiteY949" fmla="*/ 886333 h 6858000"/>
              <a:gd name="connsiteX950" fmla="*/ 1423698 w 7467600"/>
              <a:gd name="connsiteY950" fmla="*/ 710817 h 6858000"/>
              <a:gd name="connsiteX951" fmla="*/ 1357609 w 7467600"/>
              <a:gd name="connsiteY951" fmla="*/ 532892 h 6858000"/>
              <a:gd name="connsiteX952" fmla="*/ 1309550 w 7467600"/>
              <a:gd name="connsiteY952" fmla="*/ 374031 h 6858000"/>
              <a:gd name="connsiteX953" fmla="*/ 1193673 w 7467600"/>
              <a:gd name="connsiteY953" fmla="*/ 49533 h 6858000"/>
              <a:gd name="connsiteX954" fmla="*/ 1164391 w 7467600"/>
              <a:gd name="connsiteY954" fmla="*/ 0 h 6858000"/>
              <a:gd name="connsiteX955" fmla="*/ 1200666 w 7467600"/>
              <a:gd name="connsiteY955" fmla="*/ 0 h 6858000"/>
              <a:gd name="connsiteX956" fmla="*/ 1223408 w 7467600"/>
              <a:gd name="connsiteY956" fmla="*/ 38996 h 6858000"/>
              <a:gd name="connsiteX957" fmla="*/ 1339635 w 7467600"/>
              <a:gd name="connsiteY957" fmla="*/ 365517 h 6858000"/>
              <a:gd name="connsiteX958" fmla="*/ 1387469 w 7467600"/>
              <a:gd name="connsiteY958" fmla="*/ 523079 h 6858000"/>
              <a:gd name="connsiteX959" fmla="*/ 1452685 w 7467600"/>
              <a:gd name="connsiteY959" fmla="*/ 699806 h 6858000"/>
              <a:gd name="connsiteX960" fmla="*/ 1492092 w 7467600"/>
              <a:gd name="connsiteY960" fmla="*/ 800424 h 6858000"/>
              <a:gd name="connsiteX961" fmla="*/ 1455302 w 7467600"/>
              <a:gd name="connsiteY961" fmla="*/ 632913 h 6858000"/>
              <a:gd name="connsiteX962" fmla="*/ 1222336 w 7467600"/>
              <a:gd name="connsiteY962" fmla="*/ 9480 h 6858000"/>
              <a:gd name="connsiteX963" fmla="*/ 1214634 w 7467600"/>
              <a:gd name="connsiteY963" fmla="*/ 0 h 6858000"/>
              <a:gd name="connsiteX964" fmla="*/ 1289827 w 7467600"/>
              <a:gd name="connsiteY964" fmla="*/ 0 h 6858000"/>
              <a:gd name="connsiteX965" fmla="*/ 1321076 w 7467600"/>
              <a:gd name="connsiteY965" fmla="*/ 59722 h 6858000"/>
              <a:gd name="connsiteX966" fmla="*/ 1512579 w 7467600"/>
              <a:gd name="connsiteY966" fmla="*/ 626441 h 6858000"/>
              <a:gd name="connsiteX967" fmla="*/ 1506076 w 7467600"/>
              <a:gd name="connsiteY967" fmla="*/ 1089289 h 6858000"/>
              <a:gd name="connsiteX968" fmla="*/ 1486346 w 7467600"/>
              <a:gd name="connsiteY968" fmla="*/ 1079919 h 6858000"/>
              <a:gd name="connsiteX969" fmla="*/ 1070511 w 7467600"/>
              <a:gd name="connsiteY969" fmla="*/ 48609 h 6858000"/>
              <a:gd name="connsiteX970" fmla="*/ 1057230 w 7467600"/>
              <a:gd name="connsiteY970" fmla="*/ 0 h 6858000"/>
              <a:gd name="connsiteX971" fmla="*/ 43151 w 7467600"/>
              <a:gd name="connsiteY971" fmla="*/ 0 h 6858000"/>
              <a:gd name="connsiteX972" fmla="*/ 95283 w 7467600"/>
              <a:gd name="connsiteY972" fmla="*/ 0 h 6858000"/>
              <a:gd name="connsiteX973" fmla="*/ 300708 w 7467600"/>
              <a:gd name="connsiteY973" fmla="*/ 154571 h 6858000"/>
              <a:gd name="connsiteX974" fmla="*/ 530414 w 7467600"/>
              <a:gd name="connsiteY974" fmla="*/ 354673 h 6858000"/>
              <a:gd name="connsiteX975" fmla="*/ 333785 w 7467600"/>
              <a:gd name="connsiteY975" fmla="*/ 161564 h 6858000"/>
              <a:gd name="connsiteX976" fmla="*/ 147005 w 7467600"/>
              <a:gd name="connsiteY976" fmla="*/ 0 h 6858000"/>
              <a:gd name="connsiteX977" fmla="*/ 272509 w 7467600"/>
              <a:gd name="connsiteY977" fmla="*/ 0 h 6858000"/>
              <a:gd name="connsiteX978" fmla="*/ 326276 w 7467600"/>
              <a:gd name="connsiteY978" fmla="*/ 45847 h 6858000"/>
              <a:gd name="connsiteX979" fmla="*/ 823759 w 7467600"/>
              <a:gd name="connsiteY979" fmla="*/ 574145 h 6858000"/>
              <a:gd name="connsiteX980" fmla="*/ 811254 w 7467600"/>
              <a:gd name="connsiteY980" fmla="*/ 665546 h 6858000"/>
              <a:gd name="connsiteX981" fmla="*/ 154042 w 7467600"/>
              <a:gd name="connsiteY981" fmla="*/ 261522 h 6858000"/>
              <a:gd name="connsiteX982" fmla="*/ 13550 w 7467600"/>
              <a:gd name="connsiteY982" fmla="*/ 158423 h 6858000"/>
              <a:gd name="connsiteX983" fmla="*/ 0 w 7467600"/>
              <a:gd name="connsiteY983" fmla="*/ 146618 h 6858000"/>
              <a:gd name="connsiteX984" fmla="*/ 0 w 7467600"/>
              <a:gd name="connsiteY984" fmla="*/ 59161 h 6858000"/>
              <a:gd name="connsiteX985" fmla="*/ 45427 w 7467600"/>
              <a:gd name="connsiteY985" fmla="*/ 101078 h 6858000"/>
              <a:gd name="connsiteX986" fmla="*/ 630103 w 7467600"/>
              <a:gd name="connsiteY986" fmla="*/ 485885 h 6858000"/>
              <a:gd name="connsiteX987" fmla="*/ 532040 w 7467600"/>
              <a:gd name="connsiteY987" fmla="*/ 399359 h 6858000"/>
              <a:gd name="connsiteX988" fmla="*/ 517618 w 7467600"/>
              <a:gd name="connsiteY988" fmla="*/ 385726 h 6858000"/>
              <a:gd name="connsiteX989" fmla="*/ 285074 w 7467600"/>
              <a:gd name="connsiteY989" fmla="*/ 182755 h 6858000"/>
              <a:gd name="connsiteX990" fmla="*/ 43151 w 7467600"/>
              <a:gd name="connsiteY99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312201 w 7467600"/>
              <a:gd name="connsiteY133" fmla="*/ 5128278 h 6858000"/>
              <a:gd name="connsiteX134" fmla="*/ 1903353 w 7467600"/>
              <a:gd name="connsiteY134" fmla="*/ 5044827 h 6858000"/>
              <a:gd name="connsiteX135" fmla="*/ 1936931 w 7467600"/>
              <a:gd name="connsiteY135" fmla="*/ 5093954 h 6858000"/>
              <a:gd name="connsiteX136" fmla="*/ 2195868 w 7467600"/>
              <a:gd name="connsiteY136" fmla="*/ 5396574 h 6858000"/>
              <a:gd name="connsiteX137" fmla="*/ 2088852 w 7467600"/>
              <a:gd name="connsiteY137" fmla="*/ 5166123 h 6858000"/>
              <a:gd name="connsiteX138" fmla="*/ 1958241 w 7467600"/>
              <a:gd name="connsiteY138" fmla="*/ 5067955 h 6858000"/>
              <a:gd name="connsiteX139" fmla="*/ 1903353 w 7467600"/>
              <a:gd name="connsiteY139" fmla="*/ 5044827 h 6858000"/>
              <a:gd name="connsiteX140" fmla="*/ 1979378 w 7467600"/>
              <a:gd name="connsiteY140" fmla="*/ 4769504 h 6858000"/>
              <a:gd name="connsiteX141" fmla="*/ 2882120 w 7467600"/>
              <a:gd name="connsiteY141" fmla="*/ 5064547 h 6858000"/>
              <a:gd name="connsiteX142" fmla="*/ 2793103 w 7467600"/>
              <a:gd name="connsiteY142" fmla="*/ 5039699 h 6858000"/>
              <a:gd name="connsiteX143" fmla="*/ 2770041 w 7467600"/>
              <a:gd name="connsiteY143" fmla="*/ 5033634 h 6858000"/>
              <a:gd name="connsiteX144" fmla="*/ 1979378 w 7467600"/>
              <a:gd name="connsiteY144" fmla="*/ 4769504 h 6858000"/>
              <a:gd name="connsiteX145" fmla="*/ 1927410 w 7467600"/>
              <a:gd name="connsiteY145" fmla="*/ 4716164 h 6858000"/>
              <a:gd name="connsiteX146" fmla="*/ 1959587 w 7467600"/>
              <a:gd name="connsiteY146" fmla="*/ 4728849 h 6858000"/>
              <a:gd name="connsiteX147" fmla="*/ 2777707 w 7467600"/>
              <a:gd name="connsiteY147" fmla="*/ 5003991 h 6858000"/>
              <a:gd name="connsiteX148" fmla="*/ 2800768 w 7467600"/>
              <a:gd name="connsiteY148" fmla="*/ 5010056 h 6858000"/>
              <a:gd name="connsiteX149" fmla="*/ 2879408 w 7467600"/>
              <a:gd name="connsiteY149" fmla="*/ 5031590 h 6858000"/>
              <a:gd name="connsiteX150" fmla="*/ 2862295 w 7467600"/>
              <a:gd name="connsiteY150" fmla="*/ 5022958 h 6858000"/>
              <a:gd name="connsiteX151" fmla="*/ 2813343 w 7467600"/>
              <a:gd name="connsiteY151" fmla="*/ 4998369 h 6858000"/>
              <a:gd name="connsiteX152" fmla="*/ 2646245 w 7467600"/>
              <a:gd name="connsiteY152" fmla="*/ 4930999 h 6858000"/>
              <a:gd name="connsiteX153" fmla="*/ 1999243 w 7467600"/>
              <a:gd name="connsiteY153" fmla="*/ 4730524 h 6858000"/>
              <a:gd name="connsiteX154" fmla="*/ 1979527 w 7467600"/>
              <a:gd name="connsiteY154" fmla="*/ 4726651 h 6858000"/>
              <a:gd name="connsiteX155" fmla="*/ 1927410 w 7467600"/>
              <a:gd name="connsiteY155" fmla="*/ 4716164 h 6858000"/>
              <a:gd name="connsiteX156" fmla="*/ 1997014 w 7467600"/>
              <a:gd name="connsiteY156" fmla="*/ 4698007 h 6858000"/>
              <a:gd name="connsiteX157" fmla="*/ 2005458 w 7467600"/>
              <a:gd name="connsiteY157" fmla="*/ 4699540 h 6858000"/>
              <a:gd name="connsiteX158" fmla="*/ 2657186 w 7467600"/>
              <a:gd name="connsiteY158" fmla="*/ 4901687 h 6858000"/>
              <a:gd name="connsiteX159" fmla="*/ 2826662 w 7467600"/>
              <a:gd name="connsiteY159" fmla="*/ 4970362 h 6858000"/>
              <a:gd name="connsiteX160" fmla="*/ 2876100 w 7467600"/>
              <a:gd name="connsiteY160" fmla="*/ 4995397 h 6858000"/>
              <a:gd name="connsiteX161" fmla="*/ 3042600 w 7467600"/>
              <a:gd name="connsiteY161" fmla="*/ 5059532 h 6858000"/>
              <a:gd name="connsiteX162" fmla="*/ 1997014 w 7467600"/>
              <a:gd name="connsiteY162" fmla="*/ 4698007 h 6858000"/>
              <a:gd name="connsiteX163" fmla="*/ 2305292 w 7467600"/>
              <a:gd name="connsiteY163" fmla="*/ 4219492 h 6858000"/>
              <a:gd name="connsiteX164" fmla="*/ 3360922 w 7467600"/>
              <a:gd name="connsiteY164" fmla="*/ 4529373 h 6858000"/>
              <a:gd name="connsiteX165" fmla="*/ 3492420 w 7467600"/>
              <a:gd name="connsiteY165" fmla="*/ 4510145 h 6858000"/>
              <a:gd name="connsiteX166" fmla="*/ 3364086 w 7467600"/>
              <a:gd name="connsiteY166" fmla="*/ 4480340 h 6858000"/>
              <a:gd name="connsiteX167" fmla="*/ 3225818 w 7467600"/>
              <a:gd name="connsiteY167" fmla="*/ 4411822 h 6858000"/>
              <a:gd name="connsiteX168" fmla="*/ 3129696 w 7467600"/>
              <a:gd name="connsiteY168" fmla="*/ 4360704 h 6858000"/>
              <a:gd name="connsiteX169" fmla="*/ 2814545 w 7467600"/>
              <a:gd name="connsiteY169" fmla="*/ 4282955 h 6858000"/>
              <a:gd name="connsiteX170" fmla="*/ 2305292 w 7467600"/>
              <a:gd name="connsiteY170" fmla="*/ 4219492 h 6858000"/>
              <a:gd name="connsiteX171" fmla="*/ 2626982 w 7467600"/>
              <a:gd name="connsiteY171" fmla="*/ 4206450 h 6858000"/>
              <a:gd name="connsiteX172" fmla="*/ 2490617 w 7467600"/>
              <a:gd name="connsiteY172" fmla="*/ 4206951 h 6858000"/>
              <a:gd name="connsiteX173" fmla="*/ 2819869 w 7467600"/>
              <a:gd name="connsiteY173" fmla="*/ 4252936 h 6858000"/>
              <a:gd name="connsiteX174" fmla="*/ 3143018 w 7467600"/>
              <a:gd name="connsiteY174" fmla="*/ 4332698 h 6858000"/>
              <a:gd name="connsiteX175" fmla="*/ 3241520 w 7467600"/>
              <a:gd name="connsiteY175" fmla="*/ 4385112 h 6858000"/>
              <a:gd name="connsiteX176" fmla="*/ 3374575 w 7467600"/>
              <a:gd name="connsiteY176" fmla="*/ 4451517 h 6858000"/>
              <a:gd name="connsiteX177" fmla="*/ 3505221 w 7467600"/>
              <a:gd name="connsiteY177" fmla="*/ 4480757 h 6858000"/>
              <a:gd name="connsiteX178" fmla="*/ 2626982 w 7467600"/>
              <a:gd name="connsiteY178" fmla="*/ 4206450 h 6858000"/>
              <a:gd name="connsiteX179" fmla="*/ 1310106 w 7467600"/>
              <a:gd name="connsiteY179" fmla="*/ 3943217 h 6858000"/>
              <a:gd name="connsiteX180" fmla="*/ 854994 w 7467600"/>
              <a:gd name="connsiteY180" fmla="*/ 4399136 h 6858000"/>
              <a:gd name="connsiteX181" fmla="*/ 742462 w 7467600"/>
              <a:gd name="connsiteY181" fmla="*/ 4594648 h 6858000"/>
              <a:gd name="connsiteX182" fmla="*/ 820602 w 7467600"/>
              <a:gd name="connsiteY182" fmla="*/ 4485915 h 6858000"/>
              <a:gd name="connsiteX183" fmla="*/ 878295 w 7467600"/>
              <a:gd name="connsiteY183" fmla="*/ 4403594 h 6858000"/>
              <a:gd name="connsiteX184" fmla="*/ 1240607 w 7467600"/>
              <a:gd name="connsiteY184" fmla="*/ 4010401 h 6858000"/>
              <a:gd name="connsiteX185" fmla="*/ 1310106 w 7467600"/>
              <a:gd name="connsiteY185" fmla="*/ 3943217 h 6858000"/>
              <a:gd name="connsiteX186" fmla="*/ 1423113 w 7467600"/>
              <a:gd name="connsiteY186" fmla="*/ 3874565 h 6858000"/>
              <a:gd name="connsiteX187" fmla="*/ 1260565 w 7467600"/>
              <a:gd name="connsiteY187" fmla="*/ 4031982 h 6858000"/>
              <a:gd name="connsiteX188" fmla="*/ 901900 w 7467600"/>
              <a:gd name="connsiteY188" fmla="*/ 4421236 h 6858000"/>
              <a:gd name="connsiteX189" fmla="*/ 845044 w 7467600"/>
              <a:gd name="connsiteY189" fmla="*/ 4502436 h 6858000"/>
              <a:gd name="connsiteX190" fmla="*/ 685926 w 7467600"/>
              <a:gd name="connsiteY190" fmla="*/ 4703069 h 6858000"/>
              <a:gd name="connsiteX191" fmla="*/ 684248 w 7467600"/>
              <a:gd name="connsiteY191" fmla="*/ 4706721 h 6858000"/>
              <a:gd name="connsiteX192" fmla="*/ 1423113 w 7467600"/>
              <a:gd name="connsiteY192" fmla="*/ 3874565 h 6858000"/>
              <a:gd name="connsiteX193" fmla="*/ 3316479 w 7467600"/>
              <a:gd name="connsiteY193" fmla="*/ 3872136 h 6858000"/>
              <a:gd name="connsiteX194" fmla="*/ 3546806 w 7467600"/>
              <a:gd name="connsiteY194" fmla="*/ 4356139 h 6858000"/>
              <a:gd name="connsiteX195" fmla="*/ 3364433 w 7467600"/>
              <a:gd name="connsiteY195" fmla="*/ 3953121 h 6858000"/>
              <a:gd name="connsiteX196" fmla="*/ 3316479 w 7467600"/>
              <a:gd name="connsiteY196" fmla="*/ 3872136 h 6858000"/>
              <a:gd name="connsiteX197" fmla="*/ 3291335 w 7467600"/>
              <a:gd name="connsiteY197" fmla="*/ 3767420 h 6858000"/>
              <a:gd name="connsiteX198" fmla="*/ 3390805 w 7467600"/>
              <a:gd name="connsiteY198" fmla="*/ 3937163 h 6858000"/>
              <a:gd name="connsiteX199" fmla="*/ 3579062 w 7467600"/>
              <a:gd name="connsiteY199" fmla="*/ 4359040 h 6858000"/>
              <a:gd name="connsiteX200" fmla="*/ 3467355 w 7467600"/>
              <a:gd name="connsiteY200" fmla="*/ 3988130 h 6858000"/>
              <a:gd name="connsiteX201" fmla="*/ 3310753 w 7467600"/>
              <a:gd name="connsiteY201" fmla="*/ 3787140 h 6858000"/>
              <a:gd name="connsiteX202" fmla="*/ 3291335 w 7467600"/>
              <a:gd name="connsiteY202" fmla="*/ 3767420 h 6858000"/>
              <a:gd name="connsiteX203" fmla="*/ 1635889 w 7467600"/>
              <a:gd name="connsiteY203" fmla="*/ 3709494 h 6858000"/>
              <a:gd name="connsiteX204" fmla="*/ 1634800 w 7467600"/>
              <a:gd name="connsiteY204" fmla="*/ 3731111 h 6858000"/>
              <a:gd name="connsiteX205" fmla="*/ 1635889 w 7467600"/>
              <a:gd name="connsiteY205" fmla="*/ 3709494 h 6858000"/>
              <a:gd name="connsiteX206" fmla="*/ 1510397 w 7467600"/>
              <a:gd name="connsiteY206" fmla="*/ 3684705 h 6858000"/>
              <a:gd name="connsiteX207" fmla="*/ 1146550 w 7467600"/>
              <a:gd name="connsiteY207" fmla="*/ 3802012 h 6858000"/>
              <a:gd name="connsiteX208" fmla="*/ 698834 w 7467600"/>
              <a:gd name="connsiteY208" fmla="*/ 3952272 h 6858000"/>
              <a:gd name="connsiteX209" fmla="*/ 34256 w 7467600"/>
              <a:gd name="connsiteY209" fmla="*/ 4347603 h 6858000"/>
              <a:gd name="connsiteX210" fmla="*/ 527241 w 7467600"/>
              <a:gd name="connsiteY210" fmla="*/ 4065078 h 6858000"/>
              <a:gd name="connsiteX211" fmla="*/ 1510397 w 7467600"/>
              <a:gd name="connsiteY211" fmla="*/ 3684705 h 6858000"/>
              <a:gd name="connsiteX212" fmla="*/ 1313114 w 7467600"/>
              <a:gd name="connsiteY212" fmla="*/ 3655216 h 6858000"/>
              <a:gd name="connsiteX213" fmla="*/ 1109304 w 7467600"/>
              <a:gd name="connsiteY213" fmla="*/ 3669030 h 6858000"/>
              <a:gd name="connsiteX214" fmla="*/ 8129 w 7467600"/>
              <a:gd name="connsiteY214" fmla="*/ 4330519 h 6858000"/>
              <a:gd name="connsiteX215" fmla="*/ 687572 w 7467600"/>
              <a:gd name="connsiteY215" fmla="*/ 3925629 h 6858000"/>
              <a:gd name="connsiteX216" fmla="*/ 1138365 w 7467600"/>
              <a:gd name="connsiteY216" fmla="*/ 3774515 h 6858000"/>
              <a:gd name="connsiteX217" fmla="*/ 1505579 w 7467600"/>
              <a:gd name="connsiteY217" fmla="*/ 3655526 h 6858000"/>
              <a:gd name="connsiteX218" fmla="*/ 1313114 w 7467600"/>
              <a:gd name="connsiteY218" fmla="*/ 3655216 h 6858000"/>
              <a:gd name="connsiteX219" fmla="*/ 3655073 w 7467600"/>
              <a:gd name="connsiteY219" fmla="*/ 3650884 h 6858000"/>
              <a:gd name="connsiteX220" fmla="*/ 3989938 w 7467600"/>
              <a:gd name="connsiteY220" fmla="*/ 3991685 h 6858000"/>
              <a:gd name="connsiteX221" fmla="*/ 4393907 w 7467600"/>
              <a:gd name="connsiteY221" fmla="*/ 4261258 h 6858000"/>
              <a:gd name="connsiteX222" fmla="*/ 4648051 w 7467600"/>
              <a:gd name="connsiteY222" fmla="*/ 4374051 h 6858000"/>
              <a:gd name="connsiteX223" fmla="*/ 4383389 w 7467600"/>
              <a:gd name="connsiteY223" fmla="*/ 4184369 h 6858000"/>
              <a:gd name="connsiteX224" fmla="*/ 4165508 w 7467600"/>
              <a:gd name="connsiteY224" fmla="*/ 4035196 h 6858000"/>
              <a:gd name="connsiteX225" fmla="*/ 4068162 w 7467600"/>
              <a:gd name="connsiteY225" fmla="*/ 3953394 h 6858000"/>
              <a:gd name="connsiteX226" fmla="*/ 3981416 w 7467600"/>
              <a:gd name="connsiteY226" fmla="*/ 3880482 h 6858000"/>
              <a:gd name="connsiteX227" fmla="*/ 3800147 w 7467600"/>
              <a:gd name="connsiteY227" fmla="*/ 3749872 h 6858000"/>
              <a:gd name="connsiteX228" fmla="*/ 3655073 w 7467600"/>
              <a:gd name="connsiteY228" fmla="*/ 3650884 h 6858000"/>
              <a:gd name="connsiteX229" fmla="*/ 3670252 w 7467600"/>
              <a:gd name="connsiteY229" fmla="*/ 3622798 h 6858000"/>
              <a:gd name="connsiteX230" fmla="*/ 3817258 w 7467600"/>
              <a:gd name="connsiteY230" fmla="*/ 3723577 h 6858000"/>
              <a:gd name="connsiteX231" fmla="*/ 4000461 w 7467600"/>
              <a:gd name="connsiteY231" fmla="*/ 3855966 h 6858000"/>
              <a:gd name="connsiteX232" fmla="*/ 4088180 w 7467600"/>
              <a:gd name="connsiteY232" fmla="*/ 3929774 h 6858000"/>
              <a:gd name="connsiteX233" fmla="*/ 4184555 w 7467600"/>
              <a:gd name="connsiteY233" fmla="*/ 4010683 h 6858000"/>
              <a:gd name="connsiteX234" fmla="*/ 4399563 w 7467600"/>
              <a:gd name="connsiteY234" fmla="*/ 4158106 h 6858000"/>
              <a:gd name="connsiteX235" fmla="*/ 4684469 w 7467600"/>
              <a:gd name="connsiteY235" fmla="*/ 4364680 h 6858000"/>
              <a:gd name="connsiteX236" fmla="*/ 4690271 w 7467600"/>
              <a:gd name="connsiteY236" fmla="*/ 4370034 h 6858000"/>
              <a:gd name="connsiteX237" fmla="*/ 4136093 w 7467600"/>
              <a:gd name="connsiteY237" fmla="*/ 3858466 h 6858000"/>
              <a:gd name="connsiteX238" fmla="*/ 3670252 w 7467600"/>
              <a:gd name="connsiteY238" fmla="*/ 3622798 h 6858000"/>
              <a:gd name="connsiteX239" fmla="*/ 4440129 w 7467600"/>
              <a:gd name="connsiteY239" fmla="*/ 3448571 h 6858000"/>
              <a:gd name="connsiteX240" fmla="*/ 4856525 w 7467600"/>
              <a:gd name="connsiteY240" fmla="*/ 3915351 h 6858000"/>
              <a:gd name="connsiteX241" fmla="*/ 5059055 w 7467600"/>
              <a:gd name="connsiteY241" fmla="*/ 4108918 h 6858000"/>
              <a:gd name="connsiteX242" fmla="*/ 5290070 w 7467600"/>
              <a:gd name="connsiteY242" fmla="*/ 4263619 h 6858000"/>
              <a:gd name="connsiteX243" fmla="*/ 4834991 w 7467600"/>
              <a:gd name="connsiteY243" fmla="*/ 3830985 h 6858000"/>
              <a:gd name="connsiteX244" fmla="*/ 4440129 w 7467600"/>
              <a:gd name="connsiteY244" fmla="*/ 3448571 h 6858000"/>
              <a:gd name="connsiteX245" fmla="*/ 4441737 w 7467600"/>
              <a:gd name="connsiteY245" fmla="*/ 3399734 h 6858000"/>
              <a:gd name="connsiteX246" fmla="*/ 4431236 w 7467600"/>
              <a:gd name="connsiteY246" fmla="*/ 3400954 h 6858000"/>
              <a:gd name="connsiteX247" fmla="*/ 4557150 w 7467600"/>
              <a:gd name="connsiteY247" fmla="*/ 3510023 h 6858000"/>
              <a:gd name="connsiteX248" fmla="*/ 4856936 w 7467600"/>
              <a:gd name="connsiteY248" fmla="*/ 3809146 h 6858000"/>
              <a:gd name="connsiteX249" fmla="*/ 5111996 w 7467600"/>
              <a:gd name="connsiteY249" fmla="*/ 4065759 h 6858000"/>
              <a:gd name="connsiteX250" fmla="*/ 5388878 w 7467600"/>
              <a:gd name="connsiteY250" fmla="*/ 4300185 h 6858000"/>
              <a:gd name="connsiteX251" fmla="*/ 5425556 w 7467600"/>
              <a:gd name="connsiteY251" fmla="*/ 4308967 h 6858000"/>
              <a:gd name="connsiteX252" fmla="*/ 4943646 w 7467600"/>
              <a:gd name="connsiteY252" fmla="*/ 3822916 h 6858000"/>
              <a:gd name="connsiteX253" fmla="*/ 4594837 w 7467600"/>
              <a:gd name="connsiteY253" fmla="*/ 3532274 h 6858000"/>
              <a:gd name="connsiteX254" fmla="*/ 4441737 w 7467600"/>
              <a:gd name="connsiteY254" fmla="*/ 3399734 h 6858000"/>
              <a:gd name="connsiteX255" fmla="*/ 5425834 w 7467600"/>
              <a:gd name="connsiteY255" fmla="*/ 3162785 h 6858000"/>
              <a:gd name="connsiteX256" fmla="*/ 5401644 w 7467600"/>
              <a:gd name="connsiteY256" fmla="*/ 3617847 h 6858000"/>
              <a:gd name="connsiteX257" fmla="*/ 5467256 w 7467600"/>
              <a:gd name="connsiteY257" fmla="*/ 4175494 h 6858000"/>
              <a:gd name="connsiteX258" fmla="*/ 5448069 w 7467600"/>
              <a:gd name="connsiteY258" fmla="*/ 3567554 h 6858000"/>
              <a:gd name="connsiteX259" fmla="*/ 5425834 w 7467600"/>
              <a:gd name="connsiteY259" fmla="*/ 3162785 h 6858000"/>
              <a:gd name="connsiteX260" fmla="*/ 1318687 w 7467600"/>
              <a:gd name="connsiteY260" fmla="*/ 3113840 h 6858000"/>
              <a:gd name="connsiteX261" fmla="*/ 1066793 w 7467600"/>
              <a:gd name="connsiteY261" fmla="*/ 3212171 h 6858000"/>
              <a:gd name="connsiteX262" fmla="*/ 993319 w 7467600"/>
              <a:gd name="connsiteY262" fmla="*/ 3247648 h 6858000"/>
              <a:gd name="connsiteX263" fmla="*/ 853081 w 7467600"/>
              <a:gd name="connsiteY263" fmla="*/ 3312410 h 6858000"/>
              <a:gd name="connsiteX264" fmla="*/ 805957 w 7467600"/>
              <a:gd name="connsiteY264" fmla="*/ 3330443 h 6858000"/>
              <a:gd name="connsiteX265" fmla="*/ 1318687 w 7467600"/>
              <a:gd name="connsiteY265" fmla="*/ 3113840 h 6858000"/>
              <a:gd name="connsiteX266" fmla="*/ 5453702 w 7467600"/>
              <a:gd name="connsiteY266" fmla="*/ 3090882 h 6858000"/>
              <a:gd name="connsiteX267" fmla="*/ 5480135 w 7467600"/>
              <a:gd name="connsiteY267" fmla="*/ 3565802 h 6858000"/>
              <a:gd name="connsiteX268" fmla="*/ 5499023 w 7467600"/>
              <a:gd name="connsiteY268" fmla="*/ 4166310 h 6858000"/>
              <a:gd name="connsiteX269" fmla="*/ 5547022 w 7467600"/>
              <a:gd name="connsiteY269" fmla="*/ 3607838 h 6858000"/>
              <a:gd name="connsiteX270" fmla="*/ 5515964 w 7467600"/>
              <a:gd name="connsiteY270" fmla="*/ 3378541 h 6858000"/>
              <a:gd name="connsiteX271" fmla="*/ 5453702 w 7467600"/>
              <a:gd name="connsiteY271" fmla="*/ 3090882 h 6858000"/>
              <a:gd name="connsiteX272" fmla="*/ 1238695 w 7467600"/>
              <a:gd name="connsiteY272" fmla="*/ 3076820 h 6858000"/>
              <a:gd name="connsiteX273" fmla="*/ 716371 w 7467600"/>
              <a:gd name="connsiteY273" fmla="*/ 3293249 h 6858000"/>
              <a:gd name="connsiteX274" fmla="*/ 579522 w 7467600"/>
              <a:gd name="connsiteY274" fmla="*/ 3371759 h 6858000"/>
              <a:gd name="connsiteX275" fmla="*/ 600288 w 7467600"/>
              <a:gd name="connsiteY275" fmla="*/ 3365555 h 6858000"/>
              <a:gd name="connsiteX276" fmla="*/ 840692 w 7467600"/>
              <a:gd name="connsiteY276" fmla="*/ 3284921 h 6858000"/>
              <a:gd name="connsiteX277" fmla="*/ 979248 w 7467600"/>
              <a:gd name="connsiteY277" fmla="*/ 3221003 h 6858000"/>
              <a:gd name="connsiteX278" fmla="*/ 1053282 w 7467600"/>
              <a:gd name="connsiteY278" fmla="*/ 3185247 h 6858000"/>
              <a:gd name="connsiteX279" fmla="*/ 1320603 w 7467600"/>
              <a:gd name="connsiteY279" fmla="*/ 3081281 h 6858000"/>
              <a:gd name="connsiteX280" fmla="*/ 1238695 w 7467600"/>
              <a:gd name="connsiteY280" fmla="*/ 3076820 h 6858000"/>
              <a:gd name="connsiteX281" fmla="*/ 5425627 w 7467600"/>
              <a:gd name="connsiteY281" fmla="*/ 2954192 h 6858000"/>
              <a:gd name="connsiteX282" fmla="*/ 5470770 w 7467600"/>
              <a:gd name="connsiteY282" fmla="*/ 3005435 h 6858000"/>
              <a:gd name="connsiteX283" fmla="*/ 5519779 w 7467600"/>
              <a:gd name="connsiteY283" fmla="*/ 4359223 h 6858000"/>
              <a:gd name="connsiteX284" fmla="*/ 5520293 w 7467600"/>
              <a:gd name="connsiteY284" fmla="*/ 4360602 h 6858000"/>
              <a:gd name="connsiteX285" fmla="*/ 5767221 w 7467600"/>
              <a:gd name="connsiteY285" fmla="*/ 4665564 h 6858000"/>
              <a:gd name="connsiteX286" fmla="*/ 6937169 w 7467600"/>
              <a:gd name="connsiteY286" fmla="*/ 4815941 h 6858000"/>
              <a:gd name="connsiteX287" fmla="*/ 6953922 w 7467600"/>
              <a:gd name="connsiteY287" fmla="*/ 4890068 h 6858000"/>
              <a:gd name="connsiteX288" fmla="*/ 6071359 w 7467600"/>
              <a:gd name="connsiteY288" fmla="*/ 4770770 h 6858000"/>
              <a:gd name="connsiteX289" fmla="*/ 6038839 w 7467600"/>
              <a:gd name="connsiteY289" fmla="*/ 4764474 h 6858000"/>
              <a:gd name="connsiteX290" fmla="*/ 6038706 w 7467600"/>
              <a:gd name="connsiteY290" fmla="*/ 4763847 h 6858000"/>
              <a:gd name="connsiteX291" fmla="*/ 6037784 w 7467600"/>
              <a:gd name="connsiteY291" fmla="*/ 4764270 h 6858000"/>
              <a:gd name="connsiteX292" fmla="*/ 6038839 w 7467600"/>
              <a:gd name="connsiteY292" fmla="*/ 4764474 h 6858000"/>
              <a:gd name="connsiteX293" fmla="*/ 6040338 w 7467600"/>
              <a:gd name="connsiteY293" fmla="*/ 4771418 h 6858000"/>
              <a:gd name="connsiteX294" fmla="*/ 6024488 w 7467600"/>
              <a:gd name="connsiteY294" fmla="*/ 4809903 h 6858000"/>
              <a:gd name="connsiteX295" fmla="*/ 5599771 w 7467600"/>
              <a:gd name="connsiteY295" fmla="*/ 5509652 h 6858000"/>
              <a:gd name="connsiteX296" fmla="*/ 5548843 w 7467600"/>
              <a:gd name="connsiteY296" fmla="*/ 5563845 h 6858000"/>
              <a:gd name="connsiteX297" fmla="*/ 5940952 w 7467600"/>
              <a:gd name="connsiteY297" fmla="*/ 6250028 h 6858000"/>
              <a:gd name="connsiteX298" fmla="*/ 6043441 w 7467600"/>
              <a:gd name="connsiteY298" fmla="*/ 6665847 h 6858000"/>
              <a:gd name="connsiteX299" fmla="*/ 6093432 w 7467600"/>
              <a:gd name="connsiteY299" fmla="*/ 6858000 h 6858000"/>
              <a:gd name="connsiteX300" fmla="*/ 6034344 w 7467600"/>
              <a:gd name="connsiteY300" fmla="*/ 6858000 h 6858000"/>
              <a:gd name="connsiteX301" fmla="*/ 6026679 w 7467600"/>
              <a:gd name="connsiteY301" fmla="*/ 6836959 h 6858000"/>
              <a:gd name="connsiteX302" fmla="*/ 5800441 w 7467600"/>
              <a:gd name="connsiteY302" fmla="*/ 6335286 h 6858000"/>
              <a:gd name="connsiteX303" fmla="*/ 5526562 w 7467600"/>
              <a:gd name="connsiteY303" fmla="*/ 5705388 h 6858000"/>
              <a:gd name="connsiteX304" fmla="*/ 5519640 w 7467600"/>
              <a:gd name="connsiteY304" fmla="*/ 5683774 h 6858000"/>
              <a:gd name="connsiteX305" fmla="*/ 5844559 w 7467600"/>
              <a:gd name="connsiteY305" fmla="*/ 6553349 h 6858000"/>
              <a:gd name="connsiteX306" fmla="*/ 5975994 w 7467600"/>
              <a:gd name="connsiteY306" fmla="*/ 6858000 h 6858000"/>
              <a:gd name="connsiteX307" fmla="*/ 5898547 w 7467600"/>
              <a:gd name="connsiteY307" fmla="*/ 6858000 h 6858000"/>
              <a:gd name="connsiteX308" fmla="*/ 5682041 w 7467600"/>
              <a:gd name="connsiteY308" fmla="*/ 6355860 h 6858000"/>
              <a:gd name="connsiteX309" fmla="*/ 5461758 w 7467600"/>
              <a:gd name="connsiteY309" fmla="*/ 5820220 h 6858000"/>
              <a:gd name="connsiteX310" fmla="*/ 5237282 w 7467600"/>
              <a:gd name="connsiteY310" fmla="*/ 6579086 h 6858000"/>
              <a:gd name="connsiteX311" fmla="*/ 5115009 w 7467600"/>
              <a:gd name="connsiteY311" fmla="*/ 6858000 h 6858000"/>
              <a:gd name="connsiteX312" fmla="*/ 5028074 w 7467600"/>
              <a:gd name="connsiteY312" fmla="*/ 6858000 h 6858000"/>
              <a:gd name="connsiteX313" fmla="*/ 5079508 w 7467600"/>
              <a:gd name="connsiteY313" fmla="*/ 6749074 h 6858000"/>
              <a:gd name="connsiteX314" fmla="*/ 5371846 w 7467600"/>
              <a:gd name="connsiteY314" fmla="*/ 5924413 h 6858000"/>
              <a:gd name="connsiteX315" fmla="*/ 5270512 w 7467600"/>
              <a:gd name="connsiteY315" fmla="*/ 6138975 h 6858000"/>
              <a:gd name="connsiteX316" fmla="*/ 5062409 w 7467600"/>
              <a:gd name="connsiteY316" fmla="*/ 6653544 h 6858000"/>
              <a:gd name="connsiteX317" fmla="*/ 5036628 w 7467600"/>
              <a:gd name="connsiteY317" fmla="*/ 6754247 h 6858000"/>
              <a:gd name="connsiteX318" fmla="*/ 5009112 w 7467600"/>
              <a:gd name="connsiteY318" fmla="*/ 6858000 h 6858000"/>
              <a:gd name="connsiteX319" fmla="*/ 4976679 w 7467600"/>
              <a:gd name="connsiteY319" fmla="*/ 6858000 h 6858000"/>
              <a:gd name="connsiteX320" fmla="*/ 5006537 w 7467600"/>
              <a:gd name="connsiteY320" fmla="*/ 6747068 h 6858000"/>
              <a:gd name="connsiteX321" fmla="*/ 5032723 w 7467600"/>
              <a:gd name="connsiteY321" fmla="*/ 6644957 h 6858000"/>
              <a:gd name="connsiteX322" fmla="*/ 5242949 w 7467600"/>
              <a:gd name="connsiteY322" fmla="*/ 6125175 h 6858000"/>
              <a:gd name="connsiteX323" fmla="*/ 5286321 w 7467600"/>
              <a:gd name="connsiteY323" fmla="*/ 6033555 h 6858000"/>
              <a:gd name="connsiteX324" fmla="*/ 5008210 w 7467600"/>
              <a:gd name="connsiteY324" fmla="*/ 6649194 h 6858000"/>
              <a:gd name="connsiteX325" fmla="*/ 4986321 w 7467600"/>
              <a:gd name="connsiteY325" fmla="*/ 6765687 h 6858000"/>
              <a:gd name="connsiteX326" fmla="*/ 4973474 w 7467600"/>
              <a:gd name="connsiteY326" fmla="*/ 6858000 h 6858000"/>
              <a:gd name="connsiteX327" fmla="*/ 4907178 w 7467600"/>
              <a:gd name="connsiteY327" fmla="*/ 6858000 h 6858000"/>
              <a:gd name="connsiteX328" fmla="*/ 4910810 w 7467600"/>
              <a:gd name="connsiteY328" fmla="*/ 6829660 h 6858000"/>
              <a:gd name="connsiteX329" fmla="*/ 4987461 w 7467600"/>
              <a:gd name="connsiteY329" fmla="*/ 6432994 h 6858000"/>
              <a:gd name="connsiteX330" fmla="*/ 5179262 w 7467600"/>
              <a:gd name="connsiteY330" fmla="*/ 6035044 h 6858000"/>
              <a:gd name="connsiteX331" fmla="*/ 4689678 w 7467600"/>
              <a:gd name="connsiteY331" fmla="*/ 6440241 h 6858000"/>
              <a:gd name="connsiteX332" fmla="*/ 4477543 w 7467600"/>
              <a:gd name="connsiteY332" fmla="*/ 6674836 h 6858000"/>
              <a:gd name="connsiteX333" fmla="*/ 4329957 w 7467600"/>
              <a:gd name="connsiteY333" fmla="*/ 6858000 h 6858000"/>
              <a:gd name="connsiteX334" fmla="*/ 4218595 w 7467600"/>
              <a:gd name="connsiteY334" fmla="*/ 6858000 h 6858000"/>
              <a:gd name="connsiteX335" fmla="*/ 4368888 w 7467600"/>
              <a:gd name="connsiteY335" fmla="*/ 6668412 h 6858000"/>
              <a:gd name="connsiteX336" fmla="*/ 4563091 w 7467600"/>
              <a:gd name="connsiteY336" fmla="*/ 6442508 h 6858000"/>
              <a:gd name="connsiteX337" fmla="*/ 5387324 w 7467600"/>
              <a:gd name="connsiteY337" fmla="*/ 5705830 h 6858000"/>
              <a:gd name="connsiteX338" fmla="*/ 5073620 w 7467600"/>
              <a:gd name="connsiteY338" fmla="*/ 5955437 h 6858000"/>
              <a:gd name="connsiteX339" fmla="*/ 4689789 w 7467600"/>
              <a:gd name="connsiteY339" fmla="*/ 6268382 h 6858000"/>
              <a:gd name="connsiteX340" fmla="*/ 4418722 w 7467600"/>
              <a:gd name="connsiteY340" fmla="*/ 6570886 h 6858000"/>
              <a:gd name="connsiteX341" fmla="*/ 4214944 w 7467600"/>
              <a:gd name="connsiteY341" fmla="*/ 6858000 h 6858000"/>
              <a:gd name="connsiteX342" fmla="*/ 4177898 w 7467600"/>
              <a:gd name="connsiteY342" fmla="*/ 6858000 h 6858000"/>
              <a:gd name="connsiteX343" fmla="*/ 4391597 w 7467600"/>
              <a:gd name="connsiteY343" fmla="*/ 6556370 h 6858000"/>
              <a:gd name="connsiteX344" fmla="*/ 4668889 w 7467600"/>
              <a:gd name="connsiteY344" fmla="*/ 6246399 h 6858000"/>
              <a:gd name="connsiteX345" fmla="*/ 5055427 w 7467600"/>
              <a:gd name="connsiteY345" fmla="*/ 5931476 h 6858000"/>
              <a:gd name="connsiteX346" fmla="*/ 5371814 w 7467600"/>
              <a:gd name="connsiteY346" fmla="*/ 5678975 h 6858000"/>
              <a:gd name="connsiteX347" fmla="*/ 4987918 w 7467600"/>
              <a:gd name="connsiteY347" fmla="*/ 5838701 h 6858000"/>
              <a:gd name="connsiteX348" fmla="*/ 4317146 w 7467600"/>
              <a:gd name="connsiteY348" fmla="*/ 6587716 h 6858000"/>
              <a:gd name="connsiteX349" fmla="*/ 4171627 w 7467600"/>
              <a:gd name="connsiteY349" fmla="*/ 6858000 h 6858000"/>
              <a:gd name="connsiteX350" fmla="*/ 4081585 w 7467600"/>
              <a:gd name="connsiteY350" fmla="*/ 6858000 h 6858000"/>
              <a:gd name="connsiteX351" fmla="*/ 4238603 w 7467600"/>
              <a:gd name="connsiteY351" fmla="*/ 6559341 h 6858000"/>
              <a:gd name="connsiteX352" fmla="*/ 4778333 w 7467600"/>
              <a:gd name="connsiteY352" fmla="*/ 5873626 h 6858000"/>
              <a:gd name="connsiteX353" fmla="*/ 5414185 w 7467600"/>
              <a:gd name="connsiteY353" fmla="*/ 5573882 h 6858000"/>
              <a:gd name="connsiteX354" fmla="*/ 5959648 w 7467600"/>
              <a:gd name="connsiteY354" fmla="*/ 4760797 h 6858000"/>
              <a:gd name="connsiteX355" fmla="*/ 5355019 w 7467600"/>
              <a:gd name="connsiteY355" fmla="*/ 4734672 h 6858000"/>
              <a:gd name="connsiteX356" fmla="*/ 5083565 w 7467600"/>
              <a:gd name="connsiteY356" fmla="*/ 5179121 h 6858000"/>
              <a:gd name="connsiteX357" fmla="*/ 4713577 w 7467600"/>
              <a:gd name="connsiteY357" fmla="*/ 5616803 h 6858000"/>
              <a:gd name="connsiteX358" fmla="*/ 3989559 w 7467600"/>
              <a:gd name="connsiteY358" fmla="*/ 6145945 h 6858000"/>
              <a:gd name="connsiteX359" fmla="*/ 3939824 w 7467600"/>
              <a:gd name="connsiteY359" fmla="*/ 6066900 h 6858000"/>
              <a:gd name="connsiteX360" fmla="*/ 4584537 w 7467600"/>
              <a:gd name="connsiteY360" fmla="*/ 5324826 h 6858000"/>
              <a:gd name="connsiteX361" fmla="*/ 5037105 w 7467600"/>
              <a:gd name="connsiteY361" fmla="*/ 5088765 h 6858000"/>
              <a:gd name="connsiteX362" fmla="*/ 5039930 w 7467600"/>
              <a:gd name="connsiteY362" fmla="*/ 5089585 h 6858000"/>
              <a:gd name="connsiteX363" fmla="*/ 5263764 w 7467600"/>
              <a:gd name="connsiteY363" fmla="*/ 4735525 h 6858000"/>
              <a:gd name="connsiteX364" fmla="*/ 4086300 w 7467600"/>
              <a:gd name="connsiteY364" fmla="*/ 4884599 h 6858000"/>
              <a:gd name="connsiteX365" fmla="*/ 4085485 w 7467600"/>
              <a:gd name="connsiteY365" fmla="*/ 4899070 h 6858000"/>
              <a:gd name="connsiteX366" fmla="*/ 3871915 w 7467600"/>
              <a:gd name="connsiteY366" fmla="*/ 5253645 h 6858000"/>
              <a:gd name="connsiteX367" fmla="*/ 3799374 w 7467600"/>
              <a:gd name="connsiteY367" fmla="*/ 5466127 h 6858000"/>
              <a:gd name="connsiteX368" fmla="*/ 3498850 w 7467600"/>
              <a:gd name="connsiteY368" fmla="*/ 6661888 h 6858000"/>
              <a:gd name="connsiteX369" fmla="*/ 3399216 w 7467600"/>
              <a:gd name="connsiteY369" fmla="*/ 6858000 h 6858000"/>
              <a:gd name="connsiteX370" fmla="*/ 3303688 w 7467600"/>
              <a:gd name="connsiteY370" fmla="*/ 6858000 h 6858000"/>
              <a:gd name="connsiteX371" fmla="*/ 3391774 w 7467600"/>
              <a:gd name="connsiteY371" fmla="*/ 6697181 h 6858000"/>
              <a:gd name="connsiteX372" fmla="*/ 3735540 w 7467600"/>
              <a:gd name="connsiteY372" fmla="*/ 5546923 h 6858000"/>
              <a:gd name="connsiteX373" fmla="*/ 3729438 w 7467600"/>
              <a:gd name="connsiteY373" fmla="*/ 5569058 h 6858000"/>
              <a:gd name="connsiteX374" fmla="*/ 3707782 w 7467600"/>
              <a:gd name="connsiteY374" fmla="*/ 5644908 h 6858000"/>
              <a:gd name="connsiteX375" fmla="*/ 3583827 w 7467600"/>
              <a:gd name="connsiteY375" fmla="*/ 6039215 h 6858000"/>
              <a:gd name="connsiteX376" fmla="*/ 3547861 w 7467600"/>
              <a:gd name="connsiteY376" fmla="*/ 6129609 h 6858000"/>
              <a:gd name="connsiteX377" fmla="*/ 3490905 w 7467600"/>
              <a:gd name="connsiteY377" fmla="*/ 6277660 h 6858000"/>
              <a:gd name="connsiteX378" fmla="*/ 3455859 w 7467600"/>
              <a:gd name="connsiteY378" fmla="*/ 6391301 h 6858000"/>
              <a:gd name="connsiteX379" fmla="*/ 3429112 w 7467600"/>
              <a:gd name="connsiteY379" fmla="*/ 6479469 h 6858000"/>
              <a:gd name="connsiteX380" fmla="*/ 3304862 w 7467600"/>
              <a:gd name="connsiteY380" fmla="*/ 6796476 h 6858000"/>
              <a:gd name="connsiteX381" fmla="*/ 3276071 w 7467600"/>
              <a:gd name="connsiteY381" fmla="*/ 6858000 h 6858000"/>
              <a:gd name="connsiteX382" fmla="*/ 3240805 w 7467600"/>
              <a:gd name="connsiteY382" fmla="*/ 6858000 h 6858000"/>
              <a:gd name="connsiteX383" fmla="*/ 3275917 w 7467600"/>
              <a:gd name="connsiteY383" fmla="*/ 6783192 h 6858000"/>
              <a:gd name="connsiteX384" fmla="*/ 3399358 w 7467600"/>
              <a:gd name="connsiteY384" fmla="*/ 6469011 h 6858000"/>
              <a:gd name="connsiteX385" fmla="*/ 3425650 w 7467600"/>
              <a:gd name="connsiteY385" fmla="*/ 6381333 h 6858000"/>
              <a:gd name="connsiteX386" fmla="*/ 3460661 w 7467600"/>
              <a:gd name="connsiteY386" fmla="*/ 6266763 h 6858000"/>
              <a:gd name="connsiteX387" fmla="*/ 3518021 w 7467600"/>
              <a:gd name="connsiteY387" fmla="*/ 6117298 h 6858000"/>
              <a:gd name="connsiteX388" fmla="*/ 3554035 w 7467600"/>
              <a:gd name="connsiteY388" fmla="*/ 6027832 h 6858000"/>
              <a:gd name="connsiteX389" fmla="*/ 3677174 w 7467600"/>
              <a:gd name="connsiteY389" fmla="*/ 5636351 h 6858000"/>
              <a:gd name="connsiteX390" fmla="*/ 3698819 w 7467600"/>
              <a:gd name="connsiteY390" fmla="*/ 5560503 h 6858000"/>
              <a:gd name="connsiteX391" fmla="*/ 3702094 w 7467600"/>
              <a:gd name="connsiteY391" fmla="*/ 5549194 h 6858000"/>
              <a:gd name="connsiteX392" fmla="*/ 3398355 w 7467600"/>
              <a:gd name="connsiteY392" fmla="*/ 6094603 h 6858000"/>
              <a:gd name="connsiteX393" fmla="*/ 3193941 w 7467600"/>
              <a:gd name="connsiteY393" fmla="*/ 6798775 h 6858000"/>
              <a:gd name="connsiteX394" fmla="*/ 3184140 w 7467600"/>
              <a:gd name="connsiteY394" fmla="*/ 6858000 h 6858000"/>
              <a:gd name="connsiteX395" fmla="*/ 3099978 w 7467600"/>
              <a:gd name="connsiteY395" fmla="*/ 6858000 h 6858000"/>
              <a:gd name="connsiteX396" fmla="*/ 3101556 w 7467600"/>
              <a:gd name="connsiteY396" fmla="*/ 6843337 h 6858000"/>
              <a:gd name="connsiteX397" fmla="*/ 3370162 w 7467600"/>
              <a:gd name="connsiteY397" fmla="*/ 5785550 h 6858000"/>
              <a:gd name="connsiteX398" fmla="*/ 3746477 w 7467600"/>
              <a:gd name="connsiteY398" fmla="*/ 5377889 h 6858000"/>
              <a:gd name="connsiteX399" fmla="*/ 3863399 w 7467600"/>
              <a:gd name="connsiteY399" fmla="*/ 5087257 h 6858000"/>
              <a:gd name="connsiteX400" fmla="*/ 3968712 w 7467600"/>
              <a:gd name="connsiteY400" fmla="*/ 4913989 h 6858000"/>
              <a:gd name="connsiteX401" fmla="*/ 2792390 w 7467600"/>
              <a:gd name="connsiteY401" fmla="*/ 5382974 h 6858000"/>
              <a:gd name="connsiteX402" fmla="*/ 2714982 w 7467600"/>
              <a:gd name="connsiteY402" fmla="*/ 5427051 h 6858000"/>
              <a:gd name="connsiteX403" fmla="*/ 2813361 w 7467600"/>
              <a:gd name="connsiteY403" fmla="*/ 6023912 h 6858000"/>
              <a:gd name="connsiteX404" fmla="*/ 2688430 w 7467600"/>
              <a:gd name="connsiteY404" fmla="*/ 6801564 h 6858000"/>
              <a:gd name="connsiteX405" fmla="*/ 2629626 w 7467600"/>
              <a:gd name="connsiteY405" fmla="*/ 6763394 h 6858000"/>
              <a:gd name="connsiteX406" fmla="*/ 2565328 w 7467600"/>
              <a:gd name="connsiteY406" fmla="*/ 5516399 h 6858000"/>
              <a:gd name="connsiteX407" fmla="*/ 1922999 w 7467600"/>
              <a:gd name="connsiteY407" fmla="*/ 5980343 h 6858000"/>
              <a:gd name="connsiteX408" fmla="*/ 1950261 w 7467600"/>
              <a:gd name="connsiteY408" fmla="*/ 6405858 h 6858000"/>
              <a:gd name="connsiteX409" fmla="*/ 2365554 w 7467600"/>
              <a:gd name="connsiteY409" fmla="*/ 6759107 h 6858000"/>
              <a:gd name="connsiteX410" fmla="*/ 2424142 w 7467600"/>
              <a:gd name="connsiteY410" fmla="*/ 6858000 h 6858000"/>
              <a:gd name="connsiteX411" fmla="*/ 2395994 w 7467600"/>
              <a:gd name="connsiteY411" fmla="*/ 6858000 h 6858000"/>
              <a:gd name="connsiteX412" fmla="*/ 2392863 w 7467600"/>
              <a:gd name="connsiteY412" fmla="*/ 6852964 h 6858000"/>
              <a:gd name="connsiteX413" fmla="*/ 2017589 w 7467600"/>
              <a:gd name="connsiteY413" fmla="*/ 6493982 h 6858000"/>
              <a:gd name="connsiteX414" fmla="*/ 2147336 w 7467600"/>
              <a:gd name="connsiteY414" fmla="*/ 6594052 h 6858000"/>
              <a:gd name="connsiteX415" fmla="*/ 2207047 w 7467600"/>
              <a:gd name="connsiteY415" fmla="*/ 6654540 h 6858000"/>
              <a:gd name="connsiteX416" fmla="*/ 2299106 w 7467600"/>
              <a:gd name="connsiteY416" fmla="*/ 6778931 h 6858000"/>
              <a:gd name="connsiteX417" fmla="*/ 2314430 w 7467600"/>
              <a:gd name="connsiteY417" fmla="*/ 6801144 h 6858000"/>
              <a:gd name="connsiteX418" fmla="*/ 2352406 w 7467600"/>
              <a:gd name="connsiteY418" fmla="*/ 6858000 h 6858000"/>
              <a:gd name="connsiteX419" fmla="*/ 2314492 w 7467600"/>
              <a:gd name="connsiteY419" fmla="*/ 6858000 h 6858000"/>
              <a:gd name="connsiteX420" fmla="*/ 2288095 w 7467600"/>
              <a:gd name="connsiteY420" fmla="*/ 6818030 h 6858000"/>
              <a:gd name="connsiteX421" fmla="*/ 2272768 w 7467600"/>
              <a:gd name="connsiteY421" fmla="*/ 6795822 h 6858000"/>
              <a:gd name="connsiteX422" fmla="*/ 2182715 w 7467600"/>
              <a:gd name="connsiteY422" fmla="*/ 6675071 h 6858000"/>
              <a:gd name="connsiteX423" fmla="*/ 2032061 w 7467600"/>
              <a:gd name="connsiteY423" fmla="*/ 6541380 h 6858000"/>
              <a:gd name="connsiteX424" fmla="*/ 2257220 w 7467600"/>
              <a:gd name="connsiteY424" fmla="*/ 6826257 h 6858000"/>
              <a:gd name="connsiteX425" fmla="*/ 2281324 w 7467600"/>
              <a:gd name="connsiteY425" fmla="*/ 6858000 h 6858000"/>
              <a:gd name="connsiteX426" fmla="*/ 2242860 w 7467600"/>
              <a:gd name="connsiteY426" fmla="*/ 6858000 h 6858000"/>
              <a:gd name="connsiteX427" fmla="*/ 2232818 w 7467600"/>
              <a:gd name="connsiteY427" fmla="*/ 6844926 h 6858000"/>
              <a:gd name="connsiteX428" fmla="*/ 1990172 w 7467600"/>
              <a:gd name="connsiteY428" fmla="*/ 6542121 h 6858000"/>
              <a:gd name="connsiteX429" fmla="*/ 2124090 w 7467600"/>
              <a:gd name="connsiteY429" fmla="*/ 6761017 h 6858000"/>
              <a:gd name="connsiteX430" fmla="*/ 2200380 w 7467600"/>
              <a:gd name="connsiteY430" fmla="*/ 6858000 h 6858000"/>
              <a:gd name="connsiteX431" fmla="*/ 2147507 w 7467600"/>
              <a:gd name="connsiteY431" fmla="*/ 6858000 h 6858000"/>
              <a:gd name="connsiteX432" fmla="*/ 2070668 w 7467600"/>
              <a:gd name="connsiteY432" fmla="*/ 6761520 h 6858000"/>
              <a:gd name="connsiteX433" fmla="*/ 1975142 w 7467600"/>
              <a:gd name="connsiteY433" fmla="*/ 6585570 h 6858000"/>
              <a:gd name="connsiteX434" fmla="*/ 2050035 w 7467600"/>
              <a:gd name="connsiteY434" fmla="*/ 6813345 h 6858000"/>
              <a:gd name="connsiteX435" fmla="*/ 2063025 w 7467600"/>
              <a:gd name="connsiteY435" fmla="*/ 6858000 h 6858000"/>
              <a:gd name="connsiteX436" fmla="*/ 2021675 w 7467600"/>
              <a:gd name="connsiteY436" fmla="*/ 6858000 h 6858000"/>
              <a:gd name="connsiteX437" fmla="*/ 2019308 w 7467600"/>
              <a:gd name="connsiteY437" fmla="*/ 6847118 h 6858000"/>
              <a:gd name="connsiteX438" fmla="*/ 1938835 w 7467600"/>
              <a:gd name="connsiteY438" fmla="*/ 6551160 h 6858000"/>
              <a:gd name="connsiteX439" fmla="*/ 1953230 w 7467600"/>
              <a:gd name="connsiteY439" fmla="*/ 6759699 h 6858000"/>
              <a:gd name="connsiteX440" fmla="*/ 1956763 w 7467600"/>
              <a:gd name="connsiteY440" fmla="*/ 6778191 h 6858000"/>
              <a:gd name="connsiteX441" fmla="*/ 1967925 w 7467600"/>
              <a:gd name="connsiteY441" fmla="*/ 6858000 h 6858000"/>
              <a:gd name="connsiteX442" fmla="*/ 1936622 w 7467600"/>
              <a:gd name="connsiteY442" fmla="*/ 6858000 h 6858000"/>
              <a:gd name="connsiteX443" fmla="*/ 1926261 w 7467600"/>
              <a:gd name="connsiteY443" fmla="*/ 6784064 h 6858000"/>
              <a:gd name="connsiteX444" fmla="*/ 1922724 w 7467600"/>
              <a:gd name="connsiteY444" fmla="*/ 6765577 h 6858000"/>
              <a:gd name="connsiteX445" fmla="*/ 1904650 w 7467600"/>
              <a:gd name="connsiteY445" fmla="*/ 6639616 h 6858000"/>
              <a:gd name="connsiteX446" fmla="*/ 1885273 w 7467600"/>
              <a:gd name="connsiteY446" fmla="*/ 6858000 h 6858000"/>
              <a:gd name="connsiteX447" fmla="*/ 1854363 w 7467600"/>
              <a:gd name="connsiteY447" fmla="*/ 6858000 h 6858000"/>
              <a:gd name="connsiteX448" fmla="*/ 1880391 w 7467600"/>
              <a:gd name="connsiteY448" fmla="*/ 6603796 h 6858000"/>
              <a:gd name="connsiteX449" fmla="*/ 1818273 w 7467600"/>
              <a:gd name="connsiteY449" fmla="*/ 6715729 h 6858000"/>
              <a:gd name="connsiteX450" fmla="*/ 1794691 w 7467600"/>
              <a:gd name="connsiteY450" fmla="*/ 6843239 h 6858000"/>
              <a:gd name="connsiteX451" fmla="*/ 1794914 w 7467600"/>
              <a:gd name="connsiteY451" fmla="*/ 6858000 h 6858000"/>
              <a:gd name="connsiteX452" fmla="*/ 1746128 w 7467600"/>
              <a:gd name="connsiteY452" fmla="*/ 6858000 h 6858000"/>
              <a:gd name="connsiteX453" fmla="*/ 1753934 w 7467600"/>
              <a:gd name="connsiteY453" fmla="*/ 6724796 h 6858000"/>
              <a:gd name="connsiteX454" fmla="*/ 1792053 w 7467600"/>
              <a:gd name="connsiteY454" fmla="*/ 6572396 h 6858000"/>
              <a:gd name="connsiteX455" fmla="*/ 1862248 w 7467600"/>
              <a:gd name="connsiteY455" fmla="*/ 6266397 h 6858000"/>
              <a:gd name="connsiteX456" fmla="*/ 1862250 w 7467600"/>
              <a:gd name="connsiteY456" fmla="*/ 6033531 h 6858000"/>
              <a:gd name="connsiteX457" fmla="*/ 1211999 w 7467600"/>
              <a:gd name="connsiteY457" fmla="*/ 6683610 h 6858000"/>
              <a:gd name="connsiteX458" fmla="*/ 1213266 w 7467600"/>
              <a:gd name="connsiteY458" fmla="*/ 6691947 h 6858000"/>
              <a:gd name="connsiteX459" fmla="*/ 1203370 w 7467600"/>
              <a:gd name="connsiteY459" fmla="*/ 6850676 h 6858000"/>
              <a:gd name="connsiteX460" fmla="*/ 1203671 w 7467600"/>
              <a:gd name="connsiteY460" fmla="*/ 6858000 h 6858000"/>
              <a:gd name="connsiteX461" fmla="*/ 1143180 w 7467600"/>
              <a:gd name="connsiteY461" fmla="*/ 6858000 h 6858000"/>
              <a:gd name="connsiteX462" fmla="*/ 1142176 w 7467600"/>
              <a:gd name="connsiteY462" fmla="*/ 6766045 h 6858000"/>
              <a:gd name="connsiteX463" fmla="*/ 1067484 w 7467600"/>
              <a:gd name="connsiteY463" fmla="*/ 6858000 h 6858000"/>
              <a:gd name="connsiteX464" fmla="*/ 953928 w 7467600"/>
              <a:gd name="connsiteY464" fmla="*/ 6858000 h 6858000"/>
              <a:gd name="connsiteX465" fmla="*/ 959715 w 7467600"/>
              <a:gd name="connsiteY465" fmla="*/ 6850185 h 6858000"/>
              <a:gd name="connsiteX466" fmla="*/ 1483788 w 7467600"/>
              <a:gd name="connsiteY466" fmla="*/ 6259174 h 6858000"/>
              <a:gd name="connsiteX467" fmla="*/ 1100671 w 7467600"/>
              <a:gd name="connsiteY467" fmla="*/ 6252137 h 6858000"/>
              <a:gd name="connsiteX468" fmla="*/ 1090144 w 7467600"/>
              <a:gd name="connsiteY468" fmla="*/ 6256748 h 6858000"/>
              <a:gd name="connsiteX469" fmla="*/ 1095872 w 7467600"/>
              <a:gd name="connsiteY469" fmla="*/ 6271892 h 6858000"/>
              <a:gd name="connsiteX470" fmla="*/ 262785 w 7467600"/>
              <a:gd name="connsiteY470" fmla="*/ 6845450 h 6858000"/>
              <a:gd name="connsiteX471" fmla="*/ 209968 w 7467600"/>
              <a:gd name="connsiteY471" fmla="*/ 6770713 h 6858000"/>
              <a:gd name="connsiteX472" fmla="*/ 873460 w 7467600"/>
              <a:gd name="connsiteY472" fmla="*/ 6253768 h 6858000"/>
              <a:gd name="connsiteX473" fmla="*/ 192686 w 7467600"/>
              <a:gd name="connsiteY473" fmla="*/ 5849257 h 6858000"/>
              <a:gd name="connsiteX474" fmla="*/ 4696 w 7467600"/>
              <a:gd name="connsiteY474" fmla="*/ 5697668 h 6858000"/>
              <a:gd name="connsiteX475" fmla="*/ 0 w 7467600"/>
              <a:gd name="connsiteY475" fmla="*/ 5689984 h 6858000"/>
              <a:gd name="connsiteX476" fmla="*/ 0 w 7467600"/>
              <a:gd name="connsiteY476" fmla="*/ 5513472 h 6858000"/>
              <a:gd name="connsiteX477" fmla="*/ 174101 w 7467600"/>
              <a:gd name="connsiteY477" fmla="*/ 5620277 h 6858000"/>
              <a:gd name="connsiteX478" fmla="*/ 891800 w 7467600"/>
              <a:gd name="connsiteY478" fmla="*/ 6036935 h 6858000"/>
              <a:gd name="connsiteX479" fmla="*/ 1072219 w 7467600"/>
              <a:gd name="connsiteY479" fmla="*/ 6169443 h 6858000"/>
              <a:gd name="connsiteX480" fmla="*/ 1074117 w 7467600"/>
              <a:gd name="connsiteY480" fmla="*/ 6170301 h 6858000"/>
              <a:gd name="connsiteX481" fmla="*/ 1083114 w 7467600"/>
              <a:gd name="connsiteY481" fmla="*/ 6174131 h 6858000"/>
              <a:gd name="connsiteX482" fmla="*/ 1543010 w 7467600"/>
              <a:gd name="connsiteY482" fmla="*/ 6191140 h 6858000"/>
              <a:gd name="connsiteX483" fmla="*/ 1551080 w 7467600"/>
              <a:gd name="connsiteY483" fmla="*/ 6195006 h 6858000"/>
              <a:gd name="connsiteX484" fmla="*/ 2345443 w 7467600"/>
              <a:gd name="connsiteY484" fmla="*/ 5549882 h 6858000"/>
              <a:gd name="connsiteX485" fmla="*/ 1721499 w 7467600"/>
              <a:gd name="connsiteY485" fmla="*/ 5599969 h 6858000"/>
              <a:gd name="connsiteX486" fmla="*/ 767716 w 7467600"/>
              <a:gd name="connsiteY486" fmla="*/ 5472768 h 6858000"/>
              <a:gd name="connsiteX487" fmla="*/ 722147 w 7467600"/>
              <a:gd name="connsiteY487" fmla="*/ 5393091 h 6858000"/>
              <a:gd name="connsiteX488" fmla="*/ 1485552 w 7467600"/>
              <a:gd name="connsiteY488" fmla="*/ 5313202 h 6858000"/>
              <a:gd name="connsiteX489" fmla="*/ 2143004 w 7467600"/>
              <a:gd name="connsiteY489" fmla="*/ 5402420 h 6858000"/>
              <a:gd name="connsiteX490" fmla="*/ 1933391 w 7467600"/>
              <a:gd name="connsiteY490" fmla="*/ 5156971 h 6858000"/>
              <a:gd name="connsiteX491" fmla="*/ 1827118 w 7467600"/>
              <a:gd name="connsiteY491" fmla="*/ 4968410 h 6858000"/>
              <a:gd name="connsiteX492" fmla="*/ 1837349 w 7467600"/>
              <a:gd name="connsiteY492" fmla="*/ 4956357 h 6858000"/>
              <a:gd name="connsiteX493" fmla="*/ 2162835 w 7467600"/>
              <a:gd name="connsiteY493" fmla="*/ 5187853 h 6858000"/>
              <a:gd name="connsiteX494" fmla="*/ 2257167 w 7467600"/>
              <a:gd name="connsiteY494" fmla="*/ 5462123 h 6858000"/>
              <a:gd name="connsiteX495" fmla="*/ 2261598 w 7467600"/>
              <a:gd name="connsiteY495" fmla="*/ 5467998 h 6858000"/>
              <a:gd name="connsiteX496" fmla="*/ 2437177 w 7467600"/>
              <a:gd name="connsiteY496" fmla="*/ 5479608 h 6858000"/>
              <a:gd name="connsiteX497" fmla="*/ 2445247 w 7467600"/>
              <a:gd name="connsiteY497" fmla="*/ 5483476 h 6858000"/>
              <a:gd name="connsiteX498" fmla="*/ 2743626 w 7467600"/>
              <a:gd name="connsiteY498" fmla="*/ 5304819 h 6858000"/>
              <a:gd name="connsiteX499" fmla="*/ 3048102 w 7467600"/>
              <a:gd name="connsiteY499" fmla="*/ 5150595 h 6858000"/>
              <a:gd name="connsiteX500" fmla="*/ 1799414 w 7467600"/>
              <a:gd name="connsiteY500" fmla="*/ 4694732 h 6858000"/>
              <a:gd name="connsiteX501" fmla="*/ 1771735 w 7467600"/>
              <a:gd name="connsiteY501" fmla="*/ 4619929 h 6858000"/>
              <a:gd name="connsiteX502" fmla="*/ 3104273 w 7467600"/>
              <a:gd name="connsiteY502" fmla="*/ 5076159 h 6858000"/>
              <a:gd name="connsiteX503" fmla="*/ 3113245 w 7467600"/>
              <a:gd name="connsiteY503" fmla="*/ 5090705 h 6858000"/>
              <a:gd name="connsiteX504" fmla="*/ 3126294 w 7467600"/>
              <a:gd name="connsiteY504" fmla="*/ 5114400 h 6858000"/>
              <a:gd name="connsiteX505" fmla="*/ 3937433 w 7467600"/>
              <a:gd name="connsiteY505" fmla="*/ 4830473 h 6858000"/>
              <a:gd name="connsiteX506" fmla="*/ 3590475 w 7467600"/>
              <a:gd name="connsiteY506" fmla="*/ 4597974 h 6858000"/>
              <a:gd name="connsiteX507" fmla="*/ 3100264 w 7467600"/>
              <a:gd name="connsiteY507" fmla="*/ 4579845 h 6858000"/>
              <a:gd name="connsiteX508" fmla="*/ 2183576 w 7467600"/>
              <a:gd name="connsiteY508" fmla="*/ 4227150 h 6858000"/>
              <a:gd name="connsiteX509" fmla="*/ 2151029 w 7467600"/>
              <a:gd name="connsiteY509" fmla="*/ 4146947 h 6858000"/>
              <a:gd name="connsiteX510" fmla="*/ 3563434 w 7467600"/>
              <a:gd name="connsiteY510" fmla="*/ 4469115 h 6858000"/>
              <a:gd name="connsiteX511" fmla="*/ 3177952 w 7467600"/>
              <a:gd name="connsiteY511" fmla="*/ 3657386 h 6858000"/>
              <a:gd name="connsiteX512" fmla="*/ 3189263 w 7467600"/>
              <a:gd name="connsiteY512" fmla="*/ 3625726 h 6858000"/>
              <a:gd name="connsiteX513" fmla="*/ 3560912 w 7467600"/>
              <a:gd name="connsiteY513" fmla="*/ 4079863 h 6858000"/>
              <a:gd name="connsiteX514" fmla="*/ 3626636 w 7467600"/>
              <a:gd name="connsiteY514" fmla="*/ 4512230 h 6858000"/>
              <a:gd name="connsiteX515" fmla="*/ 3653088 w 7467600"/>
              <a:gd name="connsiteY515" fmla="*/ 4521417 h 6858000"/>
              <a:gd name="connsiteX516" fmla="*/ 3988128 w 7467600"/>
              <a:gd name="connsiteY516" fmla="*/ 4817267 h 6858000"/>
              <a:gd name="connsiteX517" fmla="*/ 4830582 w 7467600"/>
              <a:gd name="connsiteY517" fmla="*/ 4676000 h 6858000"/>
              <a:gd name="connsiteX518" fmla="*/ 4830100 w 7467600"/>
              <a:gd name="connsiteY518" fmla="*/ 4675554 h 6858000"/>
              <a:gd name="connsiteX519" fmla="*/ 4036318 w 7467600"/>
              <a:gd name="connsiteY519" fmla="*/ 4147013 h 6858000"/>
              <a:gd name="connsiteX520" fmla="*/ 3432098 w 7467600"/>
              <a:gd name="connsiteY520" fmla="*/ 3537312 h 6858000"/>
              <a:gd name="connsiteX521" fmla="*/ 3446761 w 7467600"/>
              <a:gd name="connsiteY521" fmla="*/ 3461278 h 6858000"/>
              <a:gd name="connsiteX522" fmla="*/ 4419733 w 7467600"/>
              <a:gd name="connsiteY522" fmla="*/ 3963555 h 6858000"/>
              <a:gd name="connsiteX523" fmla="*/ 4781371 w 7467600"/>
              <a:gd name="connsiteY523" fmla="*/ 4458604 h 6858000"/>
              <a:gd name="connsiteX524" fmla="*/ 4780440 w 7467600"/>
              <a:gd name="connsiteY524" fmla="*/ 4470290 h 6858000"/>
              <a:gd name="connsiteX525" fmla="*/ 4898954 w 7467600"/>
              <a:gd name="connsiteY525" fmla="*/ 4662092 h 6858000"/>
              <a:gd name="connsiteX526" fmla="*/ 4900699 w 7467600"/>
              <a:gd name="connsiteY526" fmla="*/ 4670867 h 6858000"/>
              <a:gd name="connsiteX527" fmla="*/ 5714511 w 7467600"/>
              <a:gd name="connsiteY527" fmla="*/ 4663483 h 6858000"/>
              <a:gd name="connsiteX528" fmla="*/ 5464793 w 7467600"/>
              <a:gd name="connsiteY528" fmla="*/ 4393556 h 6858000"/>
              <a:gd name="connsiteX529" fmla="*/ 5461897 w 7467600"/>
              <a:gd name="connsiteY529" fmla="*/ 4390879 h 6858000"/>
              <a:gd name="connsiteX530" fmla="*/ 4294126 w 7467600"/>
              <a:gd name="connsiteY530" fmla="*/ 3303048 h 6858000"/>
              <a:gd name="connsiteX531" fmla="*/ 4305321 w 7467600"/>
              <a:gd name="connsiteY531" fmla="*/ 3256953 h 6858000"/>
              <a:gd name="connsiteX532" fmla="*/ 4949299 w 7467600"/>
              <a:gd name="connsiteY532" fmla="*/ 3766336 h 6858000"/>
              <a:gd name="connsiteX533" fmla="*/ 5291452 w 7467600"/>
              <a:gd name="connsiteY533" fmla="*/ 4076801 h 6858000"/>
              <a:gd name="connsiteX534" fmla="*/ 5434998 w 7467600"/>
              <a:gd name="connsiteY534" fmla="*/ 4254100 h 6858000"/>
              <a:gd name="connsiteX535" fmla="*/ 5351015 w 7467600"/>
              <a:gd name="connsiteY535" fmla="*/ 3760989 h 6858000"/>
              <a:gd name="connsiteX536" fmla="*/ 5413780 w 7467600"/>
              <a:gd name="connsiteY536" fmla="*/ 2966265 h 6858000"/>
              <a:gd name="connsiteX537" fmla="*/ 5425627 w 7467600"/>
              <a:gd name="connsiteY537" fmla="*/ 2954192 h 6858000"/>
              <a:gd name="connsiteX538" fmla="*/ 6604735 w 7467600"/>
              <a:gd name="connsiteY538" fmla="*/ 2041381 h 6858000"/>
              <a:gd name="connsiteX539" fmla="*/ 7204487 w 7467600"/>
              <a:gd name="connsiteY539" fmla="*/ 2742112 h 6858000"/>
              <a:gd name="connsiteX540" fmla="*/ 7131592 w 7467600"/>
              <a:gd name="connsiteY540" fmla="*/ 2672096 h 6858000"/>
              <a:gd name="connsiteX541" fmla="*/ 6996344 w 7467600"/>
              <a:gd name="connsiteY541" fmla="*/ 2518310 h 6858000"/>
              <a:gd name="connsiteX542" fmla="*/ 6735495 w 7467600"/>
              <a:gd name="connsiteY542" fmla="*/ 2196890 h 6858000"/>
              <a:gd name="connsiteX543" fmla="*/ 6721901 w 7467600"/>
              <a:gd name="connsiteY543" fmla="*/ 2179274 h 6858000"/>
              <a:gd name="connsiteX544" fmla="*/ 6604735 w 7467600"/>
              <a:gd name="connsiteY544" fmla="*/ 2041381 h 6858000"/>
              <a:gd name="connsiteX545" fmla="*/ 6591670 w 7467600"/>
              <a:gd name="connsiteY545" fmla="*/ 1988277 h 6858000"/>
              <a:gd name="connsiteX546" fmla="*/ 6747349 w 7467600"/>
              <a:gd name="connsiteY546" fmla="*/ 2160069 h 6858000"/>
              <a:gd name="connsiteX547" fmla="*/ 6760943 w 7467600"/>
              <a:gd name="connsiteY547" fmla="*/ 2177686 h 6858000"/>
              <a:gd name="connsiteX548" fmla="*/ 7021065 w 7467600"/>
              <a:gd name="connsiteY548" fmla="*/ 2498102 h 6858000"/>
              <a:gd name="connsiteX549" fmla="*/ 7155223 w 7467600"/>
              <a:gd name="connsiteY549" fmla="*/ 2650386 h 6858000"/>
              <a:gd name="connsiteX550" fmla="*/ 7203167 w 7467600"/>
              <a:gd name="connsiteY550" fmla="*/ 2697288 h 6858000"/>
              <a:gd name="connsiteX551" fmla="*/ 6937703 w 7467600"/>
              <a:gd name="connsiteY551" fmla="*/ 2321981 h 6858000"/>
              <a:gd name="connsiteX552" fmla="*/ 6591670 w 7467600"/>
              <a:gd name="connsiteY552" fmla="*/ 1988277 h 6858000"/>
              <a:gd name="connsiteX553" fmla="*/ 5798671 w 7467600"/>
              <a:gd name="connsiteY553" fmla="*/ 1981601 h 6858000"/>
              <a:gd name="connsiteX554" fmla="*/ 5754709 w 7467600"/>
              <a:gd name="connsiteY554" fmla="*/ 2071454 h 6858000"/>
              <a:gd name="connsiteX555" fmla="*/ 5763044 w 7467600"/>
              <a:gd name="connsiteY555" fmla="*/ 2842206 h 6858000"/>
              <a:gd name="connsiteX556" fmla="*/ 5764974 w 7467600"/>
              <a:gd name="connsiteY556" fmla="*/ 2799609 h 6858000"/>
              <a:gd name="connsiteX557" fmla="*/ 5767665 w 7467600"/>
              <a:gd name="connsiteY557" fmla="*/ 2666409 h 6858000"/>
              <a:gd name="connsiteX558" fmla="*/ 5763055 w 7467600"/>
              <a:gd name="connsiteY558" fmla="*/ 2579705 h 6858000"/>
              <a:gd name="connsiteX559" fmla="*/ 5758079 w 7467600"/>
              <a:gd name="connsiteY559" fmla="*/ 2492508 h 6858000"/>
              <a:gd name="connsiteX560" fmla="*/ 5779325 w 7467600"/>
              <a:gd name="connsiteY560" fmla="*/ 2197069 h 6858000"/>
              <a:gd name="connsiteX561" fmla="*/ 5798671 w 7467600"/>
              <a:gd name="connsiteY561" fmla="*/ 1981601 h 6858000"/>
              <a:gd name="connsiteX562" fmla="*/ 5829202 w 7467600"/>
              <a:gd name="connsiteY562" fmla="*/ 1971679 h 6858000"/>
              <a:gd name="connsiteX563" fmla="*/ 5809558 w 7467600"/>
              <a:gd name="connsiteY563" fmla="*/ 2198043 h 6858000"/>
              <a:gd name="connsiteX564" fmla="*/ 5788653 w 7467600"/>
              <a:gd name="connsiteY564" fmla="*/ 2489430 h 6858000"/>
              <a:gd name="connsiteX565" fmla="*/ 5793439 w 7467600"/>
              <a:gd name="connsiteY565" fmla="*/ 2575235 h 6858000"/>
              <a:gd name="connsiteX566" fmla="*/ 5796837 w 7467600"/>
              <a:gd name="connsiteY566" fmla="*/ 2637633 h 6858000"/>
              <a:gd name="connsiteX567" fmla="*/ 5818614 w 7467600"/>
              <a:gd name="connsiteY567" fmla="*/ 2473055 h 6858000"/>
              <a:gd name="connsiteX568" fmla="*/ 5829202 w 7467600"/>
              <a:gd name="connsiteY568" fmla="*/ 1971679 h 6858000"/>
              <a:gd name="connsiteX569" fmla="*/ 5911389 w 7467600"/>
              <a:gd name="connsiteY569" fmla="*/ 1898371 h 6858000"/>
              <a:gd name="connsiteX570" fmla="*/ 6237627 w 7467600"/>
              <a:gd name="connsiteY570" fmla="*/ 2231921 h 6858000"/>
              <a:gd name="connsiteX571" fmla="*/ 5911389 w 7467600"/>
              <a:gd name="connsiteY571" fmla="*/ 1898371 h 6858000"/>
              <a:gd name="connsiteX572" fmla="*/ 6944437 w 7467600"/>
              <a:gd name="connsiteY572" fmla="*/ 1575402 h 6858000"/>
              <a:gd name="connsiteX573" fmla="*/ 6304730 w 7467600"/>
              <a:gd name="connsiteY573" fmla="*/ 1766654 h 6858000"/>
              <a:gd name="connsiteX574" fmla="*/ 6944437 w 7467600"/>
              <a:gd name="connsiteY574" fmla="*/ 1575402 h 6858000"/>
              <a:gd name="connsiteX575" fmla="*/ 7019523 w 7467600"/>
              <a:gd name="connsiteY575" fmla="*/ 1519450 h 6858000"/>
              <a:gd name="connsiteX576" fmla="*/ 6298091 w 7467600"/>
              <a:gd name="connsiteY576" fmla="*/ 1737122 h 6858000"/>
              <a:gd name="connsiteX577" fmla="*/ 7019523 w 7467600"/>
              <a:gd name="connsiteY577" fmla="*/ 1519450 h 6858000"/>
              <a:gd name="connsiteX578" fmla="*/ 2399523 w 7467600"/>
              <a:gd name="connsiteY578" fmla="*/ 1428234 h 6858000"/>
              <a:gd name="connsiteX579" fmla="*/ 2224982 w 7467600"/>
              <a:gd name="connsiteY579" fmla="*/ 1826201 h 6858000"/>
              <a:gd name="connsiteX580" fmla="*/ 2096099 w 7467600"/>
              <a:gd name="connsiteY580" fmla="*/ 2345900 h 6858000"/>
              <a:gd name="connsiteX581" fmla="*/ 2283317 w 7467600"/>
              <a:gd name="connsiteY581" fmla="*/ 1796925 h 6858000"/>
              <a:gd name="connsiteX582" fmla="*/ 2399523 w 7467600"/>
              <a:gd name="connsiteY582" fmla="*/ 1428234 h 6858000"/>
              <a:gd name="connsiteX583" fmla="*/ 2448558 w 7467600"/>
              <a:gd name="connsiteY583" fmla="*/ 1373435 h 6858000"/>
              <a:gd name="connsiteX584" fmla="*/ 2312521 w 7467600"/>
              <a:gd name="connsiteY584" fmla="*/ 1806140 h 6858000"/>
              <a:gd name="connsiteX585" fmla="*/ 2127533 w 7467600"/>
              <a:gd name="connsiteY585" fmla="*/ 2348380 h 6858000"/>
              <a:gd name="connsiteX586" fmla="*/ 2358080 w 7467600"/>
              <a:gd name="connsiteY586" fmla="*/ 1866134 h 6858000"/>
              <a:gd name="connsiteX587" fmla="*/ 2407436 w 7467600"/>
              <a:gd name="connsiteY587" fmla="*/ 1651070 h 6858000"/>
              <a:gd name="connsiteX588" fmla="*/ 2448558 w 7467600"/>
              <a:gd name="connsiteY588" fmla="*/ 1373435 h 6858000"/>
              <a:gd name="connsiteX589" fmla="*/ 278707 w 7467600"/>
              <a:gd name="connsiteY589" fmla="*/ 1352270 h 6858000"/>
              <a:gd name="connsiteX590" fmla="*/ 321570 w 7467600"/>
              <a:gd name="connsiteY590" fmla="*/ 1861610 h 6858000"/>
              <a:gd name="connsiteX591" fmla="*/ 294281 w 7467600"/>
              <a:gd name="connsiteY591" fmla="*/ 1440658 h 6858000"/>
              <a:gd name="connsiteX592" fmla="*/ 278707 w 7467600"/>
              <a:gd name="connsiteY592" fmla="*/ 1352270 h 6858000"/>
              <a:gd name="connsiteX593" fmla="*/ 1423821 w 7467600"/>
              <a:gd name="connsiteY593" fmla="*/ 1351958 h 6858000"/>
              <a:gd name="connsiteX594" fmla="*/ 1638521 w 7467600"/>
              <a:gd name="connsiteY594" fmla="*/ 1908470 h 6858000"/>
              <a:gd name="connsiteX595" fmla="*/ 1754199 w 7467600"/>
              <a:gd name="connsiteY595" fmla="*/ 2149284 h 6858000"/>
              <a:gd name="connsiteX596" fmla="*/ 1908359 w 7467600"/>
              <a:gd name="connsiteY596" fmla="*/ 2364988 h 6858000"/>
              <a:gd name="connsiteX597" fmla="*/ 1647661 w 7467600"/>
              <a:gd name="connsiteY597" fmla="*/ 1825945 h 6858000"/>
              <a:gd name="connsiteX598" fmla="*/ 1423821 w 7467600"/>
              <a:gd name="connsiteY598" fmla="*/ 1351958 h 6858000"/>
              <a:gd name="connsiteX599" fmla="*/ 1431890 w 7467600"/>
              <a:gd name="connsiteY599" fmla="*/ 1306475 h 6858000"/>
              <a:gd name="connsiteX600" fmla="*/ 1507597 w 7467600"/>
              <a:gd name="connsiteY600" fmla="*/ 1446132 h 6858000"/>
              <a:gd name="connsiteX601" fmla="*/ 1674586 w 7467600"/>
              <a:gd name="connsiteY601" fmla="*/ 1813832 h 6858000"/>
              <a:gd name="connsiteX602" fmla="*/ 1815950 w 7467600"/>
              <a:gd name="connsiteY602" fmla="*/ 2128564 h 6858000"/>
              <a:gd name="connsiteX603" fmla="*/ 1984242 w 7467600"/>
              <a:gd name="connsiteY603" fmla="*/ 2430829 h 6858000"/>
              <a:gd name="connsiteX604" fmla="*/ 2014023 w 7467600"/>
              <a:gd name="connsiteY604" fmla="*/ 2450995 h 6858000"/>
              <a:gd name="connsiteX605" fmla="*/ 1747337 w 7467600"/>
              <a:gd name="connsiteY605" fmla="*/ 1855264 h 6858000"/>
              <a:gd name="connsiteX606" fmla="*/ 1533749 w 7467600"/>
              <a:gd name="connsiteY606" fmla="*/ 1478656 h 6858000"/>
              <a:gd name="connsiteX607" fmla="*/ 1431890 w 7467600"/>
              <a:gd name="connsiteY607" fmla="*/ 1306475 h 6858000"/>
              <a:gd name="connsiteX608" fmla="*/ 5052692 w 7467600"/>
              <a:gd name="connsiteY608" fmla="*/ 1292994 h 6858000"/>
              <a:gd name="connsiteX609" fmla="*/ 5200661 w 7467600"/>
              <a:gd name="connsiteY609" fmla="*/ 1635186 h 6858000"/>
              <a:gd name="connsiteX610" fmla="*/ 5297138 w 7467600"/>
              <a:gd name="connsiteY610" fmla="*/ 1906351 h 6858000"/>
              <a:gd name="connsiteX611" fmla="*/ 5052692 w 7467600"/>
              <a:gd name="connsiteY611" fmla="*/ 1292994 h 6858000"/>
              <a:gd name="connsiteX612" fmla="*/ 5009948 w 7467600"/>
              <a:gd name="connsiteY612" fmla="*/ 1273619 h 6858000"/>
              <a:gd name="connsiteX613" fmla="*/ 5121777 w 7467600"/>
              <a:gd name="connsiteY613" fmla="*/ 1654213 h 6858000"/>
              <a:gd name="connsiteX614" fmla="*/ 5293545 w 7467600"/>
              <a:gd name="connsiteY614" fmla="*/ 2072247 h 6858000"/>
              <a:gd name="connsiteX615" fmla="*/ 5294042 w 7467600"/>
              <a:gd name="connsiteY615" fmla="*/ 2065019 h 6858000"/>
              <a:gd name="connsiteX616" fmla="*/ 5171936 w 7467600"/>
              <a:gd name="connsiteY616" fmla="*/ 1647613 h 6858000"/>
              <a:gd name="connsiteX617" fmla="*/ 5009948 w 7467600"/>
              <a:gd name="connsiteY617" fmla="*/ 1273619 h 6858000"/>
              <a:gd name="connsiteX618" fmla="*/ 655236 w 7467600"/>
              <a:gd name="connsiteY618" fmla="*/ 1268632 h 6858000"/>
              <a:gd name="connsiteX619" fmla="*/ 839521 w 7467600"/>
              <a:gd name="connsiteY619" fmla="*/ 1685315 h 6858000"/>
              <a:gd name="connsiteX620" fmla="*/ 1109416 w 7467600"/>
              <a:gd name="connsiteY620" fmla="*/ 2061663 h 6858000"/>
              <a:gd name="connsiteX621" fmla="*/ 1298300 w 7467600"/>
              <a:gd name="connsiteY621" fmla="*/ 2247742 h 6858000"/>
              <a:gd name="connsiteX622" fmla="*/ 1125871 w 7467600"/>
              <a:gd name="connsiteY622" fmla="*/ 1989513 h 6858000"/>
              <a:gd name="connsiteX623" fmla="*/ 981574 w 7467600"/>
              <a:gd name="connsiteY623" fmla="*/ 1783157 h 6858000"/>
              <a:gd name="connsiteX624" fmla="*/ 922198 w 7467600"/>
              <a:gd name="connsiteY624" fmla="*/ 1677437 h 6858000"/>
              <a:gd name="connsiteX625" fmla="*/ 869293 w 7467600"/>
              <a:gd name="connsiteY625" fmla="*/ 1583214 h 6858000"/>
              <a:gd name="connsiteX626" fmla="*/ 751431 w 7467600"/>
              <a:gd name="connsiteY626" fmla="*/ 1405731 h 6858000"/>
              <a:gd name="connsiteX627" fmla="*/ 655236 w 7467600"/>
              <a:gd name="connsiteY627" fmla="*/ 1268632 h 6858000"/>
              <a:gd name="connsiteX628" fmla="*/ 6516292 w 7467600"/>
              <a:gd name="connsiteY628" fmla="*/ 1263064 h 6858000"/>
              <a:gd name="connsiteX629" fmla="*/ 5736320 w 7467600"/>
              <a:gd name="connsiteY629" fmla="*/ 1501803 h 6858000"/>
              <a:gd name="connsiteX630" fmla="*/ 6516292 w 7467600"/>
              <a:gd name="connsiteY630" fmla="*/ 1263064 h 6858000"/>
              <a:gd name="connsiteX631" fmla="*/ 291466 w 7467600"/>
              <a:gd name="connsiteY631" fmla="*/ 1250369 h 6858000"/>
              <a:gd name="connsiteX632" fmla="*/ 323180 w 7467600"/>
              <a:gd name="connsiteY632" fmla="*/ 1435283 h 6858000"/>
              <a:gd name="connsiteX633" fmla="*/ 349381 w 7467600"/>
              <a:gd name="connsiteY633" fmla="*/ 1875041 h 6858000"/>
              <a:gd name="connsiteX634" fmla="*/ 374363 w 7467600"/>
              <a:gd name="connsiteY634" fmla="*/ 1506494 h 6858000"/>
              <a:gd name="connsiteX635" fmla="*/ 302168 w 7467600"/>
              <a:gd name="connsiteY635" fmla="*/ 1274495 h 6858000"/>
              <a:gd name="connsiteX636" fmla="*/ 291466 w 7467600"/>
              <a:gd name="connsiteY636" fmla="*/ 1250369 h 6858000"/>
              <a:gd name="connsiteX637" fmla="*/ 678222 w 7467600"/>
              <a:gd name="connsiteY637" fmla="*/ 1248670 h 6858000"/>
              <a:gd name="connsiteX638" fmla="*/ 775536 w 7467600"/>
              <a:gd name="connsiteY638" fmla="*/ 1388015 h 6858000"/>
              <a:gd name="connsiteX639" fmla="*/ 894529 w 7467600"/>
              <a:gd name="connsiteY639" fmla="*/ 1567739 h 6858000"/>
              <a:gd name="connsiteX640" fmla="*/ 948000 w 7467600"/>
              <a:gd name="connsiteY640" fmla="*/ 1663088 h 6858000"/>
              <a:gd name="connsiteX641" fmla="*/ 1006812 w 7467600"/>
              <a:gd name="connsiteY641" fmla="*/ 1767683 h 6858000"/>
              <a:gd name="connsiteX642" fmla="*/ 1149133 w 7467600"/>
              <a:gd name="connsiteY642" fmla="*/ 1971513 h 6858000"/>
              <a:gd name="connsiteX643" fmla="*/ 1333952 w 7467600"/>
              <a:gd name="connsiteY643" fmla="*/ 2251620 h 6858000"/>
              <a:gd name="connsiteX644" fmla="*/ 1337329 w 7467600"/>
              <a:gd name="connsiteY644" fmla="*/ 2258350 h 6858000"/>
              <a:gd name="connsiteX645" fmla="*/ 1014726 w 7467600"/>
              <a:gd name="connsiteY645" fmla="*/ 1615556 h 6858000"/>
              <a:gd name="connsiteX646" fmla="*/ 678222 w 7467600"/>
              <a:gd name="connsiteY646" fmla="*/ 1248670 h 6858000"/>
              <a:gd name="connsiteX647" fmla="*/ 6691602 w 7467600"/>
              <a:gd name="connsiteY647" fmla="*/ 1140573 h 6858000"/>
              <a:gd name="connsiteX648" fmla="*/ 6571100 w 7467600"/>
              <a:gd name="connsiteY648" fmla="*/ 1183662 h 6858000"/>
              <a:gd name="connsiteX649" fmla="*/ 6241687 w 7467600"/>
              <a:gd name="connsiteY649" fmla="*/ 1257600 h 6858000"/>
              <a:gd name="connsiteX650" fmla="*/ 5693009 w 7467600"/>
              <a:gd name="connsiteY650" fmla="*/ 1478256 h 6858000"/>
              <a:gd name="connsiteX651" fmla="*/ 6548420 w 7467600"/>
              <a:gd name="connsiteY651" fmla="*/ 1214599 h 6858000"/>
              <a:gd name="connsiteX652" fmla="*/ 6605473 w 7467600"/>
              <a:gd name="connsiteY652" fmla="*/ 1184686 h 6858000"/>
              <a:gd name="connsiteX653" fmla="*/ 6691602 w 7467600"/>
              <a:gd name="connsiteY653" fmla="*/ 1140573 h 6858000"/>
              <a:gd name="connsiteX654" fmla="*/ 4002475 w 7467600"/>
              <a:gd name="connsiteY654" fmla="*/ 1037802 h 6858000"/>
              <a:gd name="connsiteX655" fmla="*/ 4000324 w 7467600"/>
              <a:gd name="connsiteY655" fmla="*/ 1039362 h 6858000"/>
              <a:gd name="connsiteX656" fmla="*/ 4002862 w 7467600"/>
              <a:gd name="connsiteY656" fmla="*/ 1042866 h 6858000"/>
              <a:gd name="connsiteX657" fmla="*/ 4002475 w 7467600"/>
              <a:gd name="connsiteY657" fmla="*/ 1037802 h 6858000"/>
              <a:gd name="connsiteX658" fmla="*/ 506322 w 7467600"/>
              <a:gd name="connsiteY658" fmla="*/ 1020997 h 6858000"/>
              <a:gd name="connsiteX659" fmla="*/ 533068 w 7467600"/>
              <a:gd name="connsiteY659" fmla="*/ 1029409 h 6858000"/>
              <a:gd name="connsiteX660" fmla="*/ 1232525 w 7467600"/>
              <a:gd name="connsiteY660" fmla="*/ 1804675 h 6858000"/>
              <a:gd name="connsiteX661" fmla="*/ 1388858 w 7467600"/>
              <a:gd name="connsiteY661" fmla="*/ 2368011 h 6858000"/>
              <a:gd name="connsiteX662" fmla="*/ 1384098 w 7467600"/>
              <a:gd name="connsiteY662" fmla="*/ 2378125 h 6858000"/>
              <a:gd name="connsiteX663" fmla="*/ 1425393 w 7467600"/>
              <a:gd name="connsiteY663" fmla="*/ 2589124 h 6858000"/>
              <a:gd name="connsiteX664" fmla="*/ 1424001 w 7467600"/>
              <a:gd name="connsiteY664" fmla="*/ 2597541 h 6858000"/>
              <a:gd name="connsiteX665" fmla="*/ 2152729 w 7467600"/>
              <a:gd name="connsiteY665" fmla="*/ 2864487 h 6858000"/>
              <a:gd name="connsiteX666" fmla="*/ 2020609 w 7467600"/>
              <a:gd name="connsiteY666" fmla="*/ 2539671 h 6858000"/>
              <a:gd name="connsiteX667" fmla="*/ 2018920 w 7467600"/>
              <a:gd name="connsiteY667" fmla="*/ 2536309 h 6858000"/>
              <a:gd name="connsiteX668" fmla="*/ 1342441 w 7467600"/>
              <a:gd name="connsiteY668" fmla="*/ 1173017 h 6858000"/>
              <a:gd name="connsiteX669" fmla="*/ 1367925 w 7467600"/>
              <a:gd name="connsiteY669" fmla="*/ 1135648 h 6858000"/>
              <a:gd name="connsiteX670" fmla="*/ 1771401 w 7467600"/>
              <a:gd name="connsiteY670" fmla="*/ 1806673 h 6858000"/>
              <a:gd name="connsiteX671" fmla="*/ 1972385 w 7467600"/>
              <a:gd name="connsiteY671" fmla="*/ 2198735 h 6858000"/>
              <a:gd name="connsiteX672" fmla="*/ 2040892 w 7467600"/>
              <a:gd name="connsiteY672" fmla="*/ 2405205 h 6858000"/>
              <a:gd name="connsiteX673" fmla="*/ 2131689 w 7467600"/>
              <a:gd name="connsiteY673" fmla="*/ 1936926 h 6858000"/>
              <a:gd name="connsiteX674" fmla="*/ 2454820 w 7467600"/>
              <a:gd name="connsiteY674" fmla="*/ 1248808 h 6858000"/>
              <a:gd name="connsiteX675" fmla="*/ 2492512 w 7467600"/>
              <a:gd name="connsiteY675" fmla="*/ 1302920 h 6858000"/>
              <a:gd name="connsiteX676" fmla="*/ 2081216 w 7467600"/>
              <a:gd name="connsiteY676" fmla="*/ 2527513 h 6858000"/>
              <a:gd name="connsiteX677" fmla="*/ 2081211 w 7467600"/>
              <a:gd name="connsiteY677" fmla="*/ 2528916 h 6858000"/>
              <a:gd name="connsiteX678" fmla="*/ 2199067 w 7467600"/>
              <a:gd name="connsiteY678" fmla="*/ 2884061 h 6858000"/>
              <a:gd name="connsiteX679" fmla="*/ 3192586 w 7467600"/>
              <a:gd name="connsiteY679" fmla="*/ 3411496 h 6858000"/>
              <a:gd name="connsiteX680" fmla="*/ 3182620 w 7467600"/>
              <a:gd name="connsiteY680" fmla="*/ 3483279 h 6858000"/>
              <a:gd name="connsiteX681" fmla="*/ 2435119 w 7467600"/>
              <a:gd name="connsiteY681" fmla="*/ 3080173 h 6858000"/>
              <a:gd name="connsiteX682" fmla="*/ 2410152 w 7467600"/>
              <a:gd name="connsiteY682" fmla="*/ 3063751 h 6858000"/>
              <a:gd name="connsiteX683" fmla="*/ 2408099 w 7467600"/>
              <a:gd name="connsiteY683" fmla="*/ 3064403 h 6858000"/>
              <a:gd name="connsiteX684" fmla="*/ 2407218 w 7467600"/>
              <a:gd name="connsiteY684" fmla="*/ 3070324 h 6858000"/>
              <a:gd name="connsiteX685" fmla="*/ 2380138 w 7467600"/>
              <a:gd name="connsiteY685" fmla="*/ 3099341 h 6858000"/>
              <a:gd name="connsiteX686" fmla="*/ 1765923 w 7467600"/>
              <a:gd name="connsiteY686" fmla="*/ 3581043 h 6858000"/>
              <a:gd name="connsiteX687" fmla="*/ 1702258 w 7467600"/>
              <a:gd name="connsiteY687" fmla="*/ 3612286 h 6858000"/>
              <a:gd name="connsiteX688" fmla="*/ 1538370 w 7467600"/>
              <a:gd name="connsiteY688" fmla="*/ 3811804 h 6858000"/>
              <a:gd name="connsiteX689" fmla="*/ 542867 w 7467600"/>
              <a:gd name="connsiteY689" fmla="*/ 4944092 h 6858000"/>
              <a:gd name="connsiteX690" fmla="*/ 515800 w 7467600"/>
              <a:gd name="connsiteY690" fmla="*/ 4862180 h 6858000"/>
              <a:gd name="connsiteX691" fmla="*/ 909145 w 7467600"/>
              <a:gd name="connsiteY691" fmla="*/ 4199225 h 6858000"/>
              <a:gd name="connsiteX692" fmla="*/ 1214067 w 7467600"/>
              <a:gd name="connsiteY692" fmla="*/ 3908561 h 6858000"/>
              <a:gd name="connsiteX693" fmla="*/ 640967 w 7467600"/>
              <a:gd name="connsiteY693" fmla="*/ 4105601 h 6858000"/>
              <a:gd name="connsiteX694" fmla="*/ 112563 w 7467600"/>
              <a:gd name="connsiteY694" fmla="*/ 4396952 h 6858000"/>
              <a:gd name="connsiteX695" fmla="*/ 0 w 7467600"/>
              <a:gd name="connsiteY695" fmla="*/ 4466006 h 6858000"/>
              <a:gd name="connsiteX696" fmla="*/ 0 w 7467600"/>
              <a:gd name="connsiteY696" fmla="*/ 4233763 h 6858000"/>
              <a:gd name="connsiteX697" fmla="*/ 36881 w 7467600"/>
              <a:gd name="connsiteY697" fmla="*/ 4200118 h 6858000"/>
              <a:gd name="connsiteX698" fmla="*/ 910534 w 7467600"/>
              <a:gd name="connsiteY698" fmla="*/ 3629753 h 6858000"/>
              <a:gd name="connsiteX699" fmla="*/ 1578717 w 7467600"/>
              <a:gd name="connsiteY699" fmla="*/ 3575982 h 6858000"/>
              <a:gd name="connsiteX700" fmla="*/ 2338780 w 7467600"/>
              <a:gd name="connsiteY700" fmla="*/ 3033725 h 6858000"/>
              <a:gd name="connsiteX701" fmla="*/ 1807991 w 7467600"/>
              <a:gd name="connsiteY701" fmla="*/ 2807184 h 6858000"/>
              <a:gd name="connsiteX702" fmla="*/ 1416358 w 7467600"/>
              <a:gd name="connsiteY702" fmla="*/ 3112571 h 6858000"/>
              <a:gd name="connsiteX703" fmla="*/ 939066 w 7467600"/>
              <a:gd name="connsiteY703" fmla="*/ 3378798 h 6858000"/>
              <a:gd name="connsiteX704" fmla="*/ 115099 w 7467600"/>
              <a:gd name="connsiteY704" fmla="*/ 3607650 h 6858000"/>
              <a:gd name="connsiteX705" fmla="*/ 97284 w 7467600"/>
              <a:gd name="connsiteY705" fmla="*/ 3520393 h 6858000"/>
              <a:gd name="connsiteX706" fmla="*/ 922050 w 7467600"/>
              <a:gd name="connsiteY706" fmla="*/ 3074867 h 6858000"/>
              <a:gd name="connsiteX707" fmla="*/ 1405265 w 7467600"/>
              <a:gd name="connsiteY707" fmla="*/ 3016319 h 6858000"/>
              <a:gd name="connsiteX708" fmla="*/ 1407512 w 7467600"/>
              <a:gd name="connsiteY708" fmla="*/ 3018001 h 6858000"/>
              <a:gd name="connsiteX709" fmla="*/ 1726266 w 7467600"/>
              <a:gd name="connsiteY709" fmla="*/ 2777274 h 6858000"/>
              <a:gd name="connsiteX710" fmla="*/ 625390 w 7467600"/>
              <a:gd name="connsiteY710" fmla="*/ 2514541 h 6858000"/>
              <a:gd name="connsiteX711" fmla="*/ 619799 w 7467600"/>
              <a:gd name="connsiteY711" fmla="*/ 2527180 h 6858000"/>
              <a:gd name="connsiteX712" fmla="*/ 310030 w 7467600"/>
              <a:gd name="connsiteY712" fmla="*/ 2771818 h 6858000"/>
              <a:gd name="connsiteX713" fmla="*/ 173877 w 7467600"/>
              <a:gd name="connsiteY713" fmla="*/ 2937056 h 6858000"/>
              <a:gd name="connsiteX714" fmla="*/ 77889 w 7467600"/>
              <a:gd name="connsiteY714" fmla="*/ 3138440 h 6858000"/>
              <a:gd name="connsiteX715" fmla="*/ 0 w 7467600"/>
              <a:gd name="connsiteY715" fmla="*/ 3271395 h 6858000"/>
              <a:gd name="connsiteX716" fmla="*/ 0 w 7467600"/>
              <a:gd name="connsiteY716" fmla="*/ 3153002 h 6858000"/>
              <a:gd name="connsiteX717" fmla="*/ 2386 w 7467600"/>
              <a:gd name="connsiteY717" fmla="*/ 3149203 h 6858000"/>
              <a:gd name="connsiteX718" fmla="*/ 89753 w 7467600"/>
              <a:gd name="connsiteY718" fmla="*/ 2987702 h 6858000"/>
              <a:gd name="connsiteX719" fmla="*/ 76869 w 7467600"/>
              <a:gd name="connsiteY719" fmla="*/ 3005404 h 6858000"/>
              <a:gd name="connsiteX720" fmla="*/ 32049 w 7467600"/>
              <a:gd name="connsiteY720" fmla="*/ 3065814 h 6858000"/>
              <a:gd name="connsiteX721" fmla="*/ 0 w 7467600"/>
              <a:gd name="connsiteY721" fmla="*/ 3108744 h 6858000"/>
              <a:gd name="connsiteX722" fmla="*/ 0 w 7467600"/>
              <a:gd name="connsiteY722" fmla="*/ 3058059 h 6858000"/>
              <a:gd name="connsiteX723" fmla="*/ 7610 w 7467600"/>
              <a:gd name="connsiteY723" fmla="*/ 3047889 h 6858000"/>
              <a:gd name="connsiteX724" fmla="*/ 52419 w 7467600"/>
              <a:gd name="connsiteY724" fmla="*/ 2987479 h 6858000"/>
              <a:gd name="connsiteX725" fmla="*/ 59142 w 7467600"/>
              <a:gd name="connsiteY725" fmla="*/ 2978488 h 6858000"/>
              <a:gd name="connsiteX726" fmla="*/ 0 w 7467600"/>
              <a:gd name="connsiteY726" fmla="*/ 3015334 h 6858000"/>
              <a:gd name="connsiteX727" fmla="*/ 0 w 7467600"/>
              <a:gd name="connsiteY727" fmla="*/ 2914286 h 6858000"/>
              <a:gd name="connsiteX728" fmla="*/ 36383 w 7467600"/>
              <a:gd name="connsiteY728" fmla="*/ 2901128 h 6858000"/>
              <a:gd name="connsiteX729" fmla="*/ 156329 w 7467600"/>
              <a:gd name="connsiteY729" fmla="*/ 2840533 h 6858000"/>
              <a:gd name="connsiteX730" fmla="*/ 358355 w 7467600"/>
              <a:gd name="connsiteY730" fmla="*/ 2620471 h 6858000"/>
              <a:gd name="connsiteX731" fmla="*/ 510577 w 7467600"/>
              <a:gd name="connsiteY731" fmla="*/ 2501244 h 6858000"/>
              <a:gd name="connsiteX732" fmla="*/ 211967 w 7467600"/>
              <a:gd name="connsiteY732" fmla="*/ 2479171 h 6858000"/>
              <a:gd name="connsiteX733" fmla="*/ 0 w 7467600"/>
              <a:gd name="connsiteY733" fmla="*/ 2476398 h 6858000"/>
              <a:gd name="connsiteX734" fmla="*/ 0 w 7467600"/>
              <a:gd name="connsiteY734" fmla="*/ 2389189 h 6858000"/>
              <a:gd name="connsiteX735" fmla="*/ 103062 w 7467600"/>
              <a:gd name="connsiteY735" fmla="*/ 2389518 h 6858000"/>
              <a:gd name="connsiteX736" fmla="*/ 510734 w 7467600"/>
              <a:gd name="connsiteY736" fmla="*/ 2416201 h 6858000"/>
              <a:gd name="connsiteX737" fmla="*/ 279257 w 7467600"/>
              <a:gd name="connsiteY737" fmla="*/ 2092102 h 6858000"/>
              <a:gd name="connsiteX738" fmla="*/ 65265 w 7467600"/>
              <a:gd name="connsiteY738" fmla="*/ 2006049 h 6858000"/>
              <a:gd name="connsiteX739" fmla="*/ 0 w 7467600"/>
              <a:gd name="connsiteY739" fmla="*/ 1982532 h 6858000"/>
              <a:gd name="connsiteX740" fmla="*/ 0 w 7467600"/>
              <a:gd name="connsiteY740" fmla="*/ 1912789 h 6858000"/>
              <a:gd name="connsiteX741" fmla="*/ 97460 w 7467600"/>
              <a:gd name="connsiteY741" fmla="*/ 1953725 h 6858000"/>
              <a:gd name="connsiteX742" fmla="*/ 221272 w 7467600"/>
              <a:gd name="connsiteY742" fmla="*/ 1980766 h 6858000"/>
              <a:gd name="connsiteX743" fmla="*/ 116765 w 7467600"/>
              <a:gd name="connsiteY743" fmla="*/ 1911033 h 6858000"/>
              <a:gd name="connsiteX744" fmla="*/ 16405 w 7467600"/>
              <a:gd name="connsiteY744" fmla="*/ 1803412 h 6858000"/>
              <a:gd name="connsiteX745" fmla="*/ 0 w 7467600"/>
              <a:gd name="connsiteY745" fmla="*/ 1784777 h 6858000"/>
              <a:gd name="connsiteX746" fmla="*/ 0 w 7467600"/>
              <a:gd name="connsiteY746" fmla="*/ 1740082 h 6858000"/>
              <a:gd name="connsiteX747" fmla="*/ 39394 w 7467600"/>
              <a:gd name="connsiteY747" fmla="*/ 1784856 h 6858000"/>
              <a:gd name="connsiteX748" fmla="*/ 135813 w 7467600"/>
              <a:gd name="connsiteY748" fmla="*/ 1888838 h 6858000"/>
              <a:gd name="connsiteX749" fmla="*/ 242575 w 7467600"/>
              <a:gd name="connsiteY749" fmla="*/ 1958841 h 6858000"/>
              <a:gd name="connsiteX750" fmla="*/ 82197 w 7467600"/>
              <a:gd name="connsiteY750" fmla="*/ 1754826 h 6858000"/>
              <a:gd name="connsiteX751" fmla="*/ 0 w 7467600"/>
              <a:gd name="connsiteY751" fmla="*/ 1679650 h 6858000"/>
              <a:gd name="connsiteX752" fmla="*/ 0 w 7467600"/>
              <a:gd name="connsiteY752" fmla="*/ 1602463 h 6858000"/>
              <a:gd name="connsiteX753" fmla="*/ 84689 w 7467600"/>
              <a:gd name="connsiteY753" fmla="*/ 1677442 h 6858000"/>
              <a:gd name="connsiteX754" fmla="*/ 298437 w 7467600"/>
              <a:gd name="connsiteY754" fmla="*/ 1968019 h 6858000"/>
              <a:gd name="connsiteX755" fmla="*/ 227269 w 7467600"/>
              <a:gd name="connsiteY755" fmla="*/ 1114064 h 6858000"/>
              <a:gd name="connsiteX756" fmla="*/ 248003 w 7467600"/>
              <a:gd name="connsiteY756" fmla="*/ 1089613 h 6858000"/>
              <a:gd name="connsiteX757" fmla="*/ 427020 w 7467600"/>
              <a:gd name="connsiteY757" fmla="*/ 1619803 h 6858000"/>
              <a:gd name="connsiteX758" fmla="*/ 340345 w 7467600"/>
              <a:gd name="connsiteY758" fmla="*/ 2027739 h 6858000"/>
              <a:gd name="connsiteX759" fmla="*/ 360865 w 7467600"/>
              <a:gd name="connsiteY759" fmla="*/ 2044827 h 6858000"/>
              <a:gd name="connsiteX760" fmla="*/ 560414 w 7467600"/>
              <a:gd name="connsiteY760" fmla="*/ 2421457 h 6858000"/>
              <a:gd name="connsiteX761" fmla="*/ 1359703 w 7467600"/>
              <a:gd name="connsiteY761" fmla="*/ 2578554 h 6858000"/>
              <a:gd name="connsiteX762" fmla="*/ 1359422 w 7467600"/>
              <a:gd name="connsiteY762" fmla="*/ 2577994 h 6858000"/>
              <a:gd name="connsiteX763" fmla="*/ 828701 w 7467600"/>
              <a:gd name="connsiteY763" fmla="*/ 1839520 h 6858000"/>
              <a:gd name="connsiteX764" fmla="*/ 494427 w 7467600"/>
              <a:gd name="connsiteY764" fmla="*/ 1092333 h 6858000"/>
              <a:gd name="connsiteX765" fmla="*/ 506322 w 7467600"/>
              <a:gd name="connsiteY765" fmla="*/ 1020997 h 6858000"/>
              <a:gd name="connsiteX766" fmla="*/ 4570198 w 7467600"/>
              <a:gd name="connsiteY766" fmla="*/ 978081 h 6858000"/>
              <a:gd name="connsiteX767" fmla="*/ 4523691 w 7467600"/>
              <a:gd name="connsiteY767" fmla="*/ 1127776 h 6858000"/>
              <a:gd name="connsiteX768" fmla="*/ 4509875 w 7467600"/>
              <a:gd name="connsiteY768" fmla="*/ 1167552 h 6858000"/>
              <a:gd name="connsiteX769" fmla="*/ 4478168 w 7467600"/>
              <a:gd name="connsiteY769" fmla="*/ 1260735 h 6858000"/>
              <a:gd name="connsiteX770" fmla="*/ 4409309 w 7467600"/>
              <a:gd name="connsiteY770" fmla="*/ 1666996 h 6858000"/>
              <a:gd name="connsiteX771" fmla="*/ 4370031 w 7467600"/>
              <a:gd name="connsiteY771" fmla="*/ 1955666 h 6858000"/>
              <a:gd name="connsiteX772" fmla="*/ 4570198 w 7467600"/>
              <a:gd name="connsiteY772" fmla="*/ 978081 h 6858000"/>
              <a:gd name="connsiteX773" fmla="*/ 4557898 w 7467600"/>
              <a:gd name="connsiteY773" fmla="*/ 900011 h 6858000"/>
              <a:gd name="connsiteX774" fmla="*/ 4344840 w 7467600"/>
              <a:gd name="connsiteY774" fmla="*/ 1922038 h 6858000"/>
              <a:gd name="connsiteX775" fmla="*/ 4378710 w 7467600"/>
              <a:gd name="connsiteY775" fmla="*/ 1665516 h 6858000"/>
              <a:gd name="connsiteX776" fmla="*/ 4448798 w 7467600"/>
              <a:gd name="connsiteY776" fmla="*/ 1253024 h 6858000"/>
              <a:gd name="connsiteX777" fmla="*/ 4480315 w 7467600"/>
              <a:gd name="connsiteY777" fmla="*/ 1158454 h 6858000"/>
              <a:gd name="connsiteX778" fmla="*/ 4494133 w 7467600"/>
              <a:gd name="connsiteY778" fmla="*/ 1118676 h 6858000"/>
              <a:gd name="connsiteX779" fmla="*/ 4557898 w 7467600"/>
              <a:gd name="connsiteY779" fmla="*/ 900011 h 6858000"/>
              <a:gd name="connsiteX780" fmla="*/ 5870151 w 7467600"/>
              <a:gd name="connsiteY780" fmla="*/ 898890 h 6858000"/>
              <a:gd name="connsiteX781" fmla="*/ 5861335 w 7467600"/>
              <a:gd name="connsiteY781" fmla="*/ 899177 h 6858000"/>
              <a:gd name="connsiteX782" fmla="*/ 5843702 w 7467600"/>
              <a:gd name="connsiteY782" fmla="*/ 899748 h 6858000"/>
              <a:gd name="connsiteX783" fmla="*/ 5651107 w 7467600"/>
              <a:gd name="connsiteY783" fmla="*/ 920306 h 6858000"/>
              <a:gd name="connsiteX784" fmla="*/ 5459407 w 7467600"/>
              <a:gd name="connsiteY784" fmla="*/ 940975 h 6858000"/>
              <a:gd name="connsiteX785" fmla="*/ 5374846 w 7467600"/>
              <a:gd name="connsiteY785" fmla="*/ 941988 h 6858000"/>
              <a:gd name="connsiteX786" fmla="*/ 5256105 w 7467600"/>
              <a:gd name="connsiteY786" fmla="*/ 945632 h 6858000"/>
              <a:gd name="connsiteX787" fmla="*/ 5107071 w 7467600"/>
              <a:gd name="connsiteY787" fmla="*/ 969720 h 6858000"/>
              <a:gd name="connsiteX788" fmla="*/ 4998681 w 7467600"/>
              <a:gd name="connsiteY788" fmla="*/ 988771 h 6858000"/>
              <a:gd name="connsiteX789" fmla="*/ 5870151 w 7467600"/>
              <a:gd name="connsiteY789" fmla="*/ 898890 h 6858000"/>
              <a:gd name="connsiteX790" fmla="*/ 5504425 w 7467600"/>
              <a:gd name="connsiteY790" fmla="*/ 848067 h 6858000"/>
              <a:gd name="connsiteX791" fmla="*/ 4968849 w 7467600"/>
              <a:gd name="connsiteY791" fmla="*/ 962318 h 6858000"/>
              <a:gd name="connsiteX792" fmla="*/ 5104039 w 7467600"/>
              <a:gd name="connsiteY792" fmla="*/ 940634 h 6858000"/>
              <a:gd name="connsiteX793" fmla="*/ 5256311 w 7467600"/>
              <a:gd name="connsiteY793" fmla="*/ 916490 h 6858000"/>
              <a:gd name="connsiteX794" fmla="*/ 5377381 w 7467600"/>
              <a:gd name="connsiteY794" fmla="*/ 912671 h 6858000"/>
              <a:gd name="connsiteX795" fmla="*/ 5460148 w 7467600"/>
              <a:gd name="connsiteY795" fmla="*/ 911442 h 6858000"/>
              <a:gd name="connsiteX796" fmla="*/ 5648971 w 7467600"/>
              <a:gd name="connsiteY796" fmla="*/ 891331 h 6858000"/>
              <a:gd name="connsiteX797" fmla="*/ 5844807 w 7467600"/>
              <a:gd name="connsiteY797" fmla="*/ 870718 h 6858000"/>
              <a:gd name="connsiteX798" fmla="*/ 5862975 w 7467600"/>
              <a:gd name="connsiteY798" fmla="*/ 869756 h 6858000"/>
              <a:gd name="connsiteX799" fmla="*/ 5920887 w 7467600"/>
              <a:gd name="connsiteY799" fmla="*/ 865929 h 6858000"/>
              <a:gd name="connsiteX800" fmla="*/ 5504425 w 7467600"/>
              <a:gd name="connsiteY800" fmla="*/ 848067 h 6858000"/>
              <a:gd name="connsiteX801" fmla="*/ 3607114 w 7467600"/>
              <a:gd name="connsiteY801" fmla="*/ 467441 h 6858000"/>
              <a:gd name="connsiteX802" fmla="*/ 3296242 w 7467600"/>
              <a:gd name="connsiteY802" fmla="*/ 807991 h 6858000"/>
              <a:gd name="connsiteX803" fmla="*/ 3174674 w 7467600"/>
              <a:gd name="connsiteY803" fmla="*/ 919759 h 6858000"/>
              <a:gd name="connsiteX804" fmla="*/ 3042978 w 7467600"/>
              <a:gd name="connsiteY804" fmla="*/ 1054894 h 6858000"/>
              <a:gd name="connsiteX805" fmla="*/ 2968914 w 7467600"/>
              <a:gd name="connsiteY805" fmla="*/ 1133756 h 6858000"/>
              <a:gd name="connsiteX806" fmla="*/ 3103823 w 7467600"/>
              <a:gd name="connsiteY806" fmla="*/ 1026814 h 6858000"/>
              <a:gd name="connsiteX807" fmla="*/ 3607114 w 7467600"/>
              <a:gd name="connsiteY807" fmla="*/ 467441 h 6858000"/>
              <a:gd name="connsiteX808" fmla="*/ 3744487 w 7467600"/>
              <a:gd name="connsiteY808" fmla="*/ 383136 h 6858000"/>
              <a:gd name="connsiteX809" fmla="*/ 3970213 w 7467600"/>
              <a:gd name="connsiteY809" fmla="*/ 995559 h 6858000"/>
              <a:gd name="connsiteX810" fmla="*/ 3744487 w 7467600"/>
              <a:gd name="connsiteY810" fmla="*/ 383136 h 6858000"/>
              <a:gd name="connsiteX811" fmla="*/ 3624562 w 7467600"/>
              <a:gd name="connsiteY811" fmla="*/ 367041 h 6858000"/>
              <a:gd name="connsiteX812" fmla="*/ 3489712 w 7467600"/>
              <a:gd name="connsiteY812" fmla="*/ 485386 h 6858000"/>
              <a:gd name="connsiteX813" fmla="*/ 3182994 w 7467600"/>
              <a:gd name="connsiteY813" fmla="*/ 828265 h 6858000"/>
              <a:gd name="connsiteX814" fmla="*/ 2892114 w 7467600"/>
              <a:gd name="connsiteY814" fmla="*/ 1172635 h 6858000"/>
              <a:gd name="connsiteX815" fmla="*/ 3021459 w 7467600"/>
              <a:gd name="connsiteY815" fmla="*/ 1035385 h 6858000"/>
              <a:gd name="connsiteX816" fmla="*/ 3153873 w 7467600"/>
              <a:gd name="connsiteY816" fmla="*/ 898971 h 6858000"/>
              <a:gd name="connsiteX817" fmla="*/ 3276511 w 7467600"/>
              <a:gd name="connsiteY817" fmla="*/ 786423 h 6858000"/>
              <a:gd name="connsiteX818" fmla="*/ 3584154 w 7467600"/>
              <a:gd name="connsiteY818" fmla="*/ 448218 h 6858000"/>
              <a:gd name="connsiteX819" fmla="*/ 3624562 w 7467600"/>
              <a:gd name="connsiteY819" fmla="*/ 367041 h 6858000"/>
              <a:gd name="connsiteX820" fmla="*/ 3766672 w 7467600"/>
              <a:gd name="connsiteY820" fmla="*/ 359429 h 6858000"/>
              <a:gd name="connsiteX821" fmla="*/ 3996338 w 7467600"/>
              <a:gd name="connsiteY821" fmla="*/ 968237 h 6858000"/>
              <a:gd name="connsiteX822" fmla="*/ 3766672 w 7467600"/>
              <a:gd name="connsiteY822" fmla="*/ 359429 h 6858000"/>
              <a:gd name="connsiteX823" fmla="*/ 5805386 w 7467600"/>
              <a:gd name="connsiteY823" fmla="*/ 239240 h 6858000"/>
              <a:gd name="connsiteX824" fmla="*/ 5736947 w 7467600"/>
              <a:gd name="connsiteY824" fmla="*/ 261367 h 6858000"/>
              <a:gd name="connsiteX825" fmla="*/ 5427012 w 7467600"/>
              <a:gd name="connsiteY825" fmla="*/ 311272 h 6858000"/>
              <a:gd name="connsiteX826" fmla="*/ 5147818 w 7467600"/>
              <a:gd name="connsiteY826" fmla="*/ 322112 h 6858000"/>
              <a:gd name="connsiteX827" fmla="*/ 5060854 w 7467600"/>
              <a:gd name="connsiteY827" fmla="*/ 311882 h 6858000"/>
              <a:gd name="connsiteX828" fmla="*/ 4945989 w 7467600"/>
              <a:gd name="connsiteY828" fmla="*/ 300516 h 6858000"/>
              <a:gd name="connsiteX829" fmla="*/ 5410479 w 7467600"/>
              <a:gd name="connsiteY829" fmla="*/ 348434 h 6858000"/>
              <a:gd name="connsiteX830" fmla="*/ 5805386 w 7467600"/>
              <a:gd name="connsiteY830" fmla="*/ 239240 h 6858000"/>
              <a:gd name="connsiteX831" fmla="*/ 5905192 w 7467600"/>
              <a:gd name="connsiteY831" fmla="*/ 163079 h 6858000"/>
              <a:gd name="connsiteX832" fmla="*/ 5865655 w 7467600"/>
              <a:gd name="connsiteY832" fmla="*/ 171901 h 6858000"/>
              <a:gd name="connsiteX833" fmla="*/ 5259740 w 7467600"/>
              <a:gd name="connsiteY833" fmla="*/ 257013 h 6858000"/>
              <a:gd name="connsiteX834" fmla="*/ 5208466 w 7467600"/>
              <a:gd name="connsiteY834" fmla="*/ 257550 h 6858000"/>
              <a:gd name="connsiteX835" fmla="*/ 4980204 w 7467600"/>
              <a:gd name="connsiteY835" fmla="*/ 271903 h 6858000"/>
              <a:gd name="connsiteX836" fmla="*/ 5068068 w 7467600"/>
              <a:gd name="connsiteY836" fmla="*/ 282244 h 6858000"/>
              <a:gd name="connsiteX837" fmla="*/ 5153231 w 7467600"/>
              <a:gd name="connsiteY837" fmla="*/ 292240 h 6858000"/>
              <a:gd name="connsiteX838" fmla="*/ 5426491 w 7467600"/>
              <a:gd name="connsiteY838" fmla="*/ 281128 h 6858000"/>
              <a:gd name="connsiteX839" fmla="*/ 5731212 w 7467600"/>
              <a:gd name="connsiteY839" fmla="*/ 231951 h 6858000"/>
              <a:gd name="connsiteX840" fmla="*/ 5905192 w 7467600"/>
              <a:gd name="connsiteY840" fmla="*/ 163079 h 6858000"/>
              <a:gd name="connsiteX841" fmla="*/ 5944437 w 7467600"/>
              <a:gd name="connsiteY841" fmla="*/ 113829 h 6858000"/>
              <a:gd name="connsiteX842" fmla="*/ 5825032 w 7467600"/>
              <a:gd name="connsiteY842" fmla="*/ 146405 h 6858000"/>
              <a:gd name="connsiteX843" fmla="*/ 4955599 w 7467600"/>
              <a:gd name="connsiteY843" fmla="*/ 247008 h 6858000"/>
              <a:gd name="connsiteX844" fmla="*/ 5210104 w 7467600"/>
              <a:gd name="connsiteY844" fmla="*/ 228123 h 6858000"/>
              <a:gd name="connsiteX845" fmla="*/ 5261015 w 7467600"/>
              <a:gd name="connsiteY845" fmla="*/ 227087 h 6858000"/>
              <a:gd name="connsiteX846" fmla="*/ 5861181 w 7467600"/>
              <a:gd name="connsiteY846" fmla="*/ 143093 h 6858000"/>
              <a:gd name="connsiteX847" fmla="*/ 5961252 w 7467600"/>
              <a:gd name="connsiteY847" fmla="*/ 114820 h 6858000"/>
              <a:gd name="connsiteX848" fmla="*/ 5944437 w 7467600"/>
              <a:gd name="connsiteY848" fmla="*/ 113829 h 6858000"/>
              <a:gd name="connsiteX849" fmla="*/ 3882765 w 7467600"/>
              <a:gd name="connsiteY849" fmla="*/ 0 h 6858000"/>
              <a:gd name="connsiteX850" fmla="*/ 3995099 w 7467600"/>
              <a:gd name="connsiteY850" fmla="*/ 0 h 6858000"/>
              <a:gd name="connsiteX851" fmla="*/ 4163818 w 7467600"/>
              <a:gd name="connsiteY851" fmla="*/ 234104 h 6858000"/>
              <a:gd name="connsiteX852" fmla="*/ 4172099 w 7467600"/>
              <a:gd name="connsiteY852" fmla="*/ 234207 h 6858000"/>
              <a:gd name="connsiteX853" fmla="*/ 4784282 w 7467600"/>
              <a:gd name="connsiteY853" fmla="*/ 276561 h 6858000"/>
              <a:gd name="connsiteX854" fmla="*/ 4801687 w 7467600"/>
              <a:gd name="connsiteY854" fmla="*/ 267764 h 6858000"/>
              <a:gd name="connsiteX855" fmla="*/ 6082788 w 7467600"/>
              <a:gd name="connsiteY855" fmla="*/ 64119 h 6858000"/>
              <a:gd name="connsiteX856" fmla="*/ 6099442 w 7467600"/>
              <a:gd name="connsiteY856" fmla="*/ 82568 h 6858000"/>
              <a:gd name="connsiteX857" fmla="*/ 4804137 w 7467600"/>
              <a:gd name="connsiteY857" fmla="*/ 320931 h 6858000"/>
              <a:gd name="connsiteX858" fmla="*/ 4227047 w 7467600"/>
              <a:gd name="connsiteY858" fmla="*/ 313415 h 6858000"/>
              <a:gd name="connsiteX859" fmla="*/ 4346041 w 7467600"/>
              <a:gd name="connsiteY859" fmla="*/ 456086 h 6858000"/>
              <a:gd name="connsiteX860" fmla="*/ 4870967 w 7467600"/>
              <a:gd name="connsiteY860" fmla="*/ 963061 h 6858000"/>
              <a:gd name="connsiteX861" fmla="*/ 4889647 w 7467600"/>
              <a:gd name="connsiteY861" fmla="*/ 957147 h 6858000"/>
              <a:gd name="connsiteX862" fmla="*/ 5422504 w 7467600"/>
              <a:gd name="connsiteY862" fmla="*/ 805191 h 6858000"/>
              <a:gd name="connsiteX863" fmla="*/ 6087656 w 7467600"/>
              <a:gd name="connsiteY863" fmla="*/ 826703 h 6858000"/>
              <a:gd name="connsiteX864" fmla="*/ 6058717 w 7467600"/>
              <a:gd name="connsiteY864" fmla="*/ 865992 h 6858000"/>
              <a:gd name="connsiteX865" fmla="*/ 4974153 w 7467600"/>
              <a:gd name="connsiteY865" fmla="*/ 1045456 h 6858000"/>
              <a:gd name="connsiteX866" fmla="*/ 5627835 w 7467600"/>
              <a:gd name="connsiteY866" fmla="*/ 1472077 h 6858000"/>
              <a:gd name="connsiteX867" fmla="*/ 5629817 w 7467600"/>
              <a:gd name="connsiteY867" fmla="*/ 1471412 h 6858000"/>
              <a:gd name="connsiteX868" fmla="*/ 5634124 w 7467600"/>
              <a:gd name="connsiteY868" fmla="*/ 1470572 h 6858000"/>
              <a:gd name="connsiteX869" fmla="*/ 5755832 w 7467600"/>
              <a:gd name="connsiteY869" fmla="*/ 1383886 h 6858000"/>
              <a:gd name="connsiteX870" fmla="*/ 6014186 w 7467600"/>
              <a:gd name="connsiteY870" fmla="*/ 1279799 h 6858000"/>
              <a:gd name="connsiteX871" fmla="*/ 6901619 w 7467600"/>
              <a:gd name="connsiteY871" fmla="*/ 1047874 h 6858000"/>
              <a:gd name="connsiteX872" fmla="*/ 6931566 w 7467600"/>
              <a:gd name="connsiteY872" fmla="*/ 1062034 h 6858000"/>
              <a:gd name="connsiteX873" fmla="*/ 5790982 w 7467600"/>
              <a:gd name="connsiteY873" fmla="*/ 1561380 h 6858000"/>
              <a:gd name="connsiteX874" fmla="*/ 6188971 w 7467600"/>
              <a:gd name="connsiteY874" fmla="*/ 1755168 h 6858000"/>
              <a:gd name="connsiteX875" fmla="*/ 6202446 w 7467600"/>
              <a:gd name="connsiteY875" fmla="*/ 1752268 h 6858000"/>
              <a:gd name="connsiteX876" fmla="*/ 7179560 w 7467600"/>
              <a:gd name="connsiteY876" fmla="*/ 1467551 h 6858000"/>
              <a:gd name="connsiteX877" fmla="*/ 7158730 w 7467600"/>
              <a:gd name="connsiteY877" fmla="*/ 1507835 h 6858000"/>
              <a:gd name="connsiteX878" fmla="*/ 6326959 w 7467600"/>
              <a:gd name="connsiteY878" fmla="*/ 1817686 h 6858000"/>
              <a:gd name="connsiteX879" fmla="*/ 6537433 w 7467600"/>
              <a:gd name="connsiteY879" fmla="*/ 1907790 h 6858000"/>
              <a:gd name="connsiteX880" fmla="*/ 6550221 w 7467600"/>
              <a:gd name="connsiteY880" fmla="*/ 1910729 h 6858000"/>
              <a:gd name="connsiteX881" fmla="*/ 6964438 w 7467600"/>
              <a:gd name="connsiteY881" fmla="*/ 2209505 h 6858000"/>
              <a:gd name="connsiteX882" fmla="*/ 7367862 w 7467600"/>
              <a:gd name="connsiteY882" fmla="*/ 2806833 h 6858000"/>
              <a:gd name="connsiteX883" fmla="*/ 7364329 w 7467600"/>
              <a:gd name="connsiteY883" fmla="*/ 2826907 h 6858000"/>
              <a:gd name="connsiteX884" fmla="*/ 7290545 w 7467600"/>
              <a:gd name="connsiteY884" fmla="*/ 2850663 h 6858000"/>
              <a:gd name="connsiteX885" fmla="*/ 6472036 w 7467600"/>
              <a:gd name="connsiteY885" fmla="*/ 1959003 h 6858000"/>
              <a:gd name="connsiteX886" fmla="*/ 5792897 w 7467600"/>
              <a:gd name="connsiteY886" fmla="*/ 1647747 h 6858000"/>
              <a:gd name="connsiteX887" fmla="*/ 5842751 w 7467600"/>
              <a:gd name="connsiteY887" fmla="*/ 1816112 h 6858000"/>
              <a:gd name="connsiteX888" fmla="*/ 5847424 w 7467600"/>
              <a:gd name="connsiteY888" fmla="*/ 1815776 h 6858000"/>
              <a:gd name="connsiteX889" fmla="*/ 6399821 w 7467600"/>
              <a:gd name="connsiteY889" fmla="*/ 2344799 h 6858000"/>
              <a:gd name="connsiteX890" fmla="*/ 6323232 w 7467600"/>
              <a:gd name="connsiteY890" fmla="*/ 2389634 h 6858000"/>
              <a:gd name="connsiteX891" fmla="*/ 5942958 w 7467600"/>
              <a:gd name="connsiteY891" fmla="*/ 2077708 h 6858000"/>
              <a:gd name="connsiteX892" fmla="*/ 5921559 w 7467600"/>
              <a:gd name="connsiteY892" fmla="*/ 2378596 h 6858000"/>
              <a:gd name="connsiteX893" fmla="*/ 5817651 w 7467600"/>
              <a:gd name="connsiteY893" fmla="*/ 3023919 h 6858000"/>
              <a:gd name="connsiteX894" fmla="*/ 5729634 w 7467600"/>
              <a:gd name="connsiteY894" fmla="*/ 3051849 h 6858000"/>
              <a:gd name="connsiteX895" fmla="*/ 5611018 w 7467600"/>
              <a:gd name="connsiteY895" fmla="*/ 2316769 h 6858000"/>
              <a:gd name="connsiteX896" fmla="*/ 5687608 w 7467600"/>
              <a:gd name="connsiteY896" fmla="*/ 2039972 h 6858000"/>
              <a:gd name="connsiteX897" fmla="*/ 5657554 w 7467600"/>
              <a:gd name="connsiteY897" fmla="*/ 1576445 h 6858000"/>
              <a:gd name="connsiteX898" fmla="*/ 5150475 w 7467600"/>
              <a:gd name="connsiteY898" fmla="*/ 1274012 h 6858000"/>
              <a:gd name="connsiteX899" fmla="*/ 5349142 w 7467600"/>
              <a:gd name="connsiteY899" fmla="*/ 2204405 h 6858000"/>
              <a:gd name="connsiteX900" fmla="*/ 5262214 w 7467600"/>
              <a:gd name="connsiteY900" fmla="*/ 2233836 h 6858000"/>
              <a:gd name="connsiteX901" fmla="*/ 4981539 w 7467600"/>
              <a:gd name="connsiteY901" fmla="*/ 1542201 h 6858000"/>
              <a:gd name="connsiteX902" fmla="*/ 4958461 w 7467600"/>
              <a:gd name="connsiteY902" fmla="*/ 1136957 h 6858000"/>
              <a:gd name="connsiteX903" fmla="*/ 4655015 w 7467600"/>
              <a:gd name="connsiteY903" fmla="*/ 891426 h 6858000"/>
              <a:gd name="connsiteX904" fmla="*/ 4348002 w 7467600"/>
              <a:gd name="connsiteY904" fmla="*/ 2205895 h 6858000"/>
              <a:gd name="connsiteX905" fmla="*/ 4262250 w 7467600"/>
              <a:gd name="connsiteY905" fmla="*/ 2219972 h 6858000"/>
              <a:gd name="connsiteX906" fmla="*/ 4550611 w 7467600"/>
              <a:gd name="connsiteY906" fmla="*/ 817540 h 6858000"/>
              <a:gd name="connsiteX907" fmla="*/ 4564418 w 7467600"/>
              <a:gd name="connsiteY907" fmla="*/ 808293 h 6858000"/>
              <a:gd name="connsiteX908" fmla="*/ 4266388 w 7467600"/>
              <a:gd name="connsiteY908" fmla="*/ 500083 h 6858000"/>
              <a:gd name="connsiteX909" fmla="*/ 4032842 w 7467600"/>
              <a:gd name="connsiteY909" fmla="*/ 211809 h 6858000"/>
              <a:gd name="connsiteX910" fmla="*/ 3882765 w 7467600"/>
              <a:gd name="connsiteY910" fmla="*/ 0 h 6858000"/>
              <a:gd name="connsiteX911" fmla="*/ 3721337 w 7467600"/>
              <a:gd name="connsiteY911" fmla="*/ 0 h 6858000"/>
              <a:gd name="connsiteX912" fmla="*/ 3797544 w 7467600"/>
              <a:gd name="connsiteY912" fmla="*/ 0 h 6858000"/>
              <a:gd name="connsiteX913" fmla="*/ 3775734 w 7467600"/>
              <a:gd name="connsiteY913" fmla="*/ 95131 h 6858000"/>
              <a:gd name="connsiteX914" fmla="*/ 3724807 w 7467600"/>
              <a:gd name="connsiteY914" fmla="*/ 272257 h 6858000"/>
              <a:gd name="connsiteX915" fmla="*/ 3726844 w 7467600"/>
              <a:gd name="connsiteY915" fmla="*/ 282988 h 6858000"/>
              <a:gd name="connsiteX916" fmla="*/ 3742664 w 7467600"/>
              <a:gd name="connsiteY916" fmla="*/ 279918 h 6858000"/>
              <a:gd name="connsiteX917" fmla="*/ 4103910 w 7467600"/>
              <a:gd name="connsiteY917" fmla="*/ 1161917 h 6858000"/>
              <a:gd name="connsiteX918" fmla="*/ 4020269 w 7467600"/>
              <a:gd name="connsiteY918" fmla="*/ 1200406 h 6858000"/>
              <a:gd name="connsiteX919" fmla="*/ 3674882 w 7467600"/>
              <a:gd name="connsiteY919" fmla="*/ 488524 h 6858000"/>
              <a:gd name="connsiteX920" fmla="*/ 3132682 w 7467600"/>
              <a:gd name="connsiteY920" fmla="*/ 1072284 h 6858000"/>
              <a:gd name="connsiteX921" fmla="*/ 2716346 w 7467600"/>
              <a:gd name="connsiteY921" fmla="*/ 1276376 h 6858000"/>
              <a:gd name="connsiteX922" fmla="*/ 2716772 w 7467600"/>
              <a:gd name="connsiteY922" fmla="*/ 1255462 h 6858000"/>
              <a:gd name="connsiteX923" fmla="*/ 3471096 w 7467600"/>
              <a:gd name="connsiteY923" fmla="*/ 437072 h 6858000"/>
              <a:gd name="connsiteX924" fmla="*/ 3639057 w 7467600"/>
              <a:gd name="connsiteY924" fmla="*/ 286334 h 6858000"/>
              <a:gd name="connsiteX925" fmla="*/ 3640309 w 7467600"/>
              <a:gd name="connsiteY925" fmla="*/ 284664 h 6858000"/>
              <a:gd name="connsiteX926" fmla="*/ 3646022 w 7467600"/>
              <a:gd name="connsiteY926" fmla="*/ 276711 h 6858000"/>
              <a:gd name="connsiteX927" fmla="*/ 3707943 w 7467600"/>
              <a:gd name="connsiteY927" fmla="*/ 65958 h 6858000"/>
              <a:gd name="connsiteX928" fmla="*/ 3721337 w 7467600"/>
              <a:gd name="connsiteY928" fmla="*/ 0 h 6858000"/>
              <a:gd name="connsiteX929" fmla="*/ 2867960 w 7467600"/>
              <a:gd name="connsiteY929" fmla="*/ 0 h 6858000"/>
              <a:gd name="connsiteX930" fmla="*/ 2926351 w 7467600"/>
              <a:gd name="connsiteY930" fmla="*/ 0 h 6858000"/>
              <a:gd name="connsiteX931" fmla="*/ 2902823 w 7467600"/>
              <a:gd name="connsiteY931" fmla="*/ 262929 h 6858000"/>
              <a:gd name="connsiteX932" fmla="*/ 2940663 w 7467600"/>
              <a:gd name="connsiteY932" fmla="*/ 140884 h 6858000"/>
              <a:gd name="connsiteX933" fmla="*/ 2947039 w 7467600"/>
              <a:gd name="connsiteY933" fmla="*/ 122524 h 6858000"/>
              <a:gd name="connsiteX934" fmla="*/ 2984316 w 7467600"/>
              <a:gd name="connsiteY934" fmla="*/ 0 h 6858000"/>
              <a:gd name="connsiteX935" fmla="*/ 3016114 w 7467600"/>
              <a:gd name="connsiteY935" fmla="*/ 0 h 6858000"/>
              <a:gd name="connsiteX936" fmla="*/ 2979949 w 7467600"/>
              <a:gd name="connsiteY936" fmla="*/ 119274 h 6858000"/>
              <a:gd name="connsiteX937" fmla="*/ 3023879 w 7467600"/>
              <a:gd name="connsiteY937" fmla="*/ 0 h 6858000"/>
              <a:gd name="connsiteX938" fmla="*/ 3105400 w 7467600"/>
              <a:gd name="connsiteY938" fmla="*/ 0 h 6858000"/>
              <a:gd name="connsiteX939" fmla="*/ 3094669 w 7467600"/>
              <a:gd name="connsiteY939" fmla="*/ 30308 h 6858000"/>
              <a:gd name="connsiteX940" fmla="*/ 2901945 w 7467600"/>
              <a:gd name="connsiteY940" fmla="*/ 466538 h 6858000"/>
              <a:gd name="connsiteX941" fmla="*/ 2815209 w 7467600"/>
              <a:gd name="connsiteY941" fmla="*/ 497361 h 6858000"/>
              <a:gd name="connsiteX942" fmla="*/ 2844845 w 7467600"/>
              <a:gd name="connsiteY942" fmla="*/ 127638 h 6858000"/>
              <a:gd name="connsiteX943" fmla="*/ 2867960 w 7467600"/>
              <a:gd name="connsiteY943" fmla="*/ 0 h 6858000"/>
              <a:gd name="connsiteX944" fmla="*/ 1057230 w 7467600"/>
              <a:gd name="connsiteY944" fmla="*/ 0 h 6858000"/>
              <a:gd name="connsiteX945" fmla="*/ 1111003 w 7467600"/>
              <a:gd name="connsiteY945" fmla="*/ 0 h 6858000"/>
              <a:gd name="connsiteX946" fmla="*/ 1125553 w 7467600"/>
              <a:gd name="connsiteY946" fmla="*/ 52588 h 6858000"/>
              <a:gd name="connsiteX947" fmla="*/ 1304276 w 7467600"/>
              <a:gd name="connsiteY947" fmla="*/ 476275 h 6858000"/>
              <a:gd name="connsiteX948" fmla="*/ 1492066 w 7467600"/>
              <a:gd name="connsiteY948" fmla="*/ 886333 h 6858000"/>
              <a:gd name="connsiteX949" fmla="*/ 1423698 w 7467600"/>
              <a:gd name="connsiteY949" fmla="*/ 710817 h 6858000"/>
              <a:gd name="connsiteX950" fmla="*/ 1357609 w 7467600"/>
              <a:gd name="connsiteY950" fmla="*/ 532892 h 6858000"/>
              <a:gd name="connsiteX951" fmla="*/ 1309550 w 7467600"/>
              <a:gd name="connsiteY951" fmla="*/ 374031 h 6858000"/>
              <a:gd name="connsiteX952" fmla="*/ 1193673 w 7467600"/>
              <a:gd name="connsiteY952" fmla="*/ 49533 h 6858000"/>
              <a:gd name="connsiteX953" fmla="*/ 1164391 w 7467600"/>
              <a:gd name="connsiteY953" fmla="*/ 0 h 6858000"/>
              <a:gd name="connsiteX954" fmla="*/ 1200666 w 7467600"/>
              <a:gd name="connsiteY954" fmla="*/ 0 h 6858000"/>
              <a:gd name="connsiteX955" fmla="*/ 1223408 w 7467600"/>
              <a:gd name="connsiteY955" fmla="*/ 38996 h 6858000"/>
              <a:gd name="connsiteX956" fmla="*/ 1339635 w 7467600"/>
              <a:gd name="connsiteY956" fmla="*/ 365517 h 6858000"/>
              <a:gd name="connsiteX957" fmla="*/ 1387469 w 7467600"/>
              <a:gd name="connsiteY957" fmla="*/ 523079 h 6858000"/>
              <a:gd name="connsiteX958" fmla="*/ 1452685 w 7467600"/>
              <a:gd name="connsiteY958" fmla="*/ 699806 h 6858000"/>
              <a:gd name="connsiteX959" fmla="*/ 1492092 w 7467600"/>
              <a:gd name="connsiteY959" fmla="*/ 800424 h 6858000"/>
              <a:gd name="connsiteX960" fmla="*/ 1455302 w 7467600"/>
              <a:gd name="connsiteY960" fmla="*/ 632913 h 6858000"/>
              <a:gd name="connsiteX961" fmla="*/ 1222336 w 7467600"/>
              <a:gd name="connsiteY961" fmla="*/ 9480 h 6858000"/>
              <a:gd name="connsiteX962" fmla="*/ 1214634 w 7467600"/>
              <a:gd name="connsiteY962" fmla="*/ 0 h 6858000"/>
              <a:gd name="connsiteX963" fmla="*/ 1289827 w 7467600"/>
              <a:gd name="connsiteY963" fmla="*/ 0 h 6858000"/>
              <a:gd name="connsiteX964" fmla="*/ 1321076 w 7467600"/>
              <a:gd name="connsiteY964" fmla="*/ 59722 h 6858000"/>
              <a:gd name="connsiteX965" fmla="*/ 1512579 w 7467600"/>
              <a:gd name="connsiteY965" fmla="*/ 626441 h 6858000"/>
              <a:gd name="connsiteX966" fmla="*/ 1506076 w 7467600"/>
              <a:gd name="connsiteY966" fmla="*/ 1089289 h 6858000"/>
              <a:gd name="connsiteX967" fmla="*/ 1486346 w 7467600"/>
              <a:gd name="connsiteY967" fmla="*/ 1079919 h 6858000"/>
              <a:gd name="connsiteX968" fmla="*/ 1070511 w 7467600"/>
              <a:gd name="connsiteY968" fmla="*/ 48609 h 6858000"/>
              <a:gd name="connsiteX969" fmla="*/ 1057230 w 7467600"/>
              <a:gd name="connsiteY969" fmla="*/ 0 h 6858000"/>
              <a:gd name="connsiteX970" fmla="*/ 43151 w 7467600"/>
              <a:gd name="connsiteY970" fmla="*/ 0 h 6858000"/>
              <a:gd name="connsiteX971" fmla="*/ 95283 w 7467600"/>
              <a:gd name="connsiteY971" fmla="*/ 0 h 6858000"/>
              <a:gd name="connsiteX972" fmla="*/ 300708 w 7467600"/>
              <a:gd name="connsiteY972" fmla="*/ 154571 h 6858000"/>
              <a:gd name="connsiteX973" fmla="*/ 530414 w 7467600"/>
              <a:gd name="connsiteY973" fmla="*/ 354673 h 6858000"/>
              <a:gd name="connsiteX974" fmla="*/ 333785 w 7467600"/>
              <a:gd name="connsiteY974" fmla="*/ 161564 h 6858000"/>
              <a:gd name="connsiteX975" fmla="*/ 147005 w 7467600"/>
              <a:gd name="connsiteY975" fmla="*/ 0 h 6858000"/>
              <a:gd name="connsiteX976" fmla="*/ 272509 w 7467600"/>
              <a:gd name="connsiteY976" fmla="*/ 0 h 6858000"/>
              <a:gd name="connsiteX977" fmla="*/ 326276 w 7467600"/>
              <a:gd name="connsiteY977" fmla="*/ 45847 h 6858000"/>
              <a:gd name="connsiteX978" fmla="*/ 823759 w 7467600"/>
              <a:gd name="connsiteY978" fmla="*/ 574145 h 6858000"/>
              <a:gd name="connsiteX979" fmla="*/ 811254 w 7467600"/>
              <a:gd name="connsiteY979" fmla="*/ 665546 h 6858000"/>
              <a:gd name="connsiteX980" fmla="*/ 154042 w 7467600"/>
              <a:gd name="connsiteY980" fmla="*/ 261522 h 6858000"/>
              <a:gd name="connsiteX981" fmla="*/ 13550 w 7467600"/>
              <a:gd name="connsiteY981" fmla="*/ 158423 h 6858000"/>
              <a:gd name="connsiteX982" fmla="*/ 0 w 7467600"/>
              <a:gd name="connsiteY982" fmla="*/ 146618 h 6858000"/>
              <a:gd name="connsiteX983" fmla="*/ 0 w 7467600"/>
              <a:gd name="connsiteY983" fmla="*/ 59161 h 6858000"/>
              <a:gd name="connsiteX984" fmla="*/ 45427 w 7467600"/>
              <a:gd name="connsiteY984" fmla="*/ 101078 h 6858000"/>
              <a:gd name="connsiteX985" fmla="*/ 630103 w 7467600"/>
              <a:gd name="connsiteY985" fmla="*/ 485885 h 6858000"/>
              <a:gd name="connsiteX986" fmla="*/ 532040 w 7467600"/>
              <a:gd name="connsiteY986" fmla="*/ 399359 h 6858000"/>
              <a:gd name="connsiteX987" fmla="*/ 517618 w 7467600"/>
              <a:gd name="connsiteY987" fmla="*/ 385726 h 6858000"/>
              <a:gd name="connsiteX988" fmla="*/ 285074 w 7467600"/>
              <a:gd name="connsiteY988" fmla="*/ 182755 h 6858000"/>
              <a:gd name="connsiteX989" fmla="*/ 43151 w 7467600"/>
              <a:gd name="connsiteY98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312201 w 7467600"/>
              <a:gd name="connsiteY132" fmla="*/ 5128278 h 6858000"/>
              <a:gd name="connsiteX133" fmla="*/ 1903353 w 7467600"/>
              <a:gd name="connsiteY133" fmla="*/ 5044827 h 6858000"/>
              <a:gd name="connsiteX134" fmla="*/ 1936931 w 7467600"/>
              <a:gd name="connsiteY134" fmla="*/ 5093954 h 6858000"/>
              <a:gd name="connsiteX135" fmla="*/ 2195868 w 7467600"/>
              <a:gd name="connsiteY135" fmla="*/ 5396574 h 6858000"/>
              <a:gd name="connsiteX136" fmla="*/ 2088852 w 7467600"/>
              <a:gd name="connsiteY136" fmla="*/ 5166123 h 6858000"/>
              <a:gd name="connsiteX137" fmla="*/ 1958241 w 7467600"/>
              <a:gd name="connsiteY137" fmla="*/ 5067955 h 6858000"/>
              <a:gd name="connsiteX138" fmla="*/ 1903353 w 7467600"/>
              <a:gd name="connsiteY138" fmla="*/ 5044827 h 6858000"/>
              <a:gd name="connsiteX139" fmla="*/ 1979378 w 7467600"/>
              <a:gd name="connsiteY139" fmla="*/ 4769504 h 6858000"/>
              <a:gd name="connsiteX140" fmla="*/ 2882120 w 7467600"/>
              <a:gd name="connsiteY140" fmla="*/ 5064547 h 6858000"/>
              <a:gd name="connsiteX141" fmla="*/ 2793103 w 7467600"/>
              <a:gd name="connsiteY141" fmla="*/ 5039699 h 6858000"/>
              <a:gd name="connsiteX142" fmla="*/ 2770041 w 7467600"/>
              <a:gd name="connsiteY142" fmla="*/ 5033634 h 6858000"/>
              <a:gd name="connsiteX143" fmla="*/ 1979378 w 7467600"/>
              <a:gd name="connsiteY143" fmla="*/ 4769504 h 6858000"/>
              <a:gd name="connsiteX144" fmla="*/ 1927410 w 7467600"/>
              <a:gd name="connsiteY144" fmla="*/ 4716164 h 6858000"/>
              <a:gd name="connsiteX145" fmla="*/ 1959587 w 7467600"/>
              <a:gd name="connsiteY145" fmla="*/ 4728849 h 6858000"/>
              <a:gd name="connsiteX146" fmla="*/ 2777707 w 7467600"/>
              <a:gd name="connsiteY146" fmla="*/ 5003991 h 6858000"/>
              <a:gd name="connsiteX147" fmla="*/ 2800768 w 7467600"/>
              <a:gd name="connsiteY147" fmla="*/ 5010056 h 6858000"/>
              <a:gd name="connsiteX148" fmla="*/ 2879408 w 7467600"/>
              <a:gd name="connsiteY148" fmla="*/ 5031590 h 6858000"/>
              <a:gd name="connsiteX149" fmla="*/ 2862295 w 7467600"/>
              <a:gd name="connsiteY149" fmla="*/ 5022958 h 6858000"/>
              <a:gd name="connsiteX150" fmla="*/ 2813343 w 7467600"/>
              <a:gd name="connsiteY150" fmla="*/ 4998369 h 6858000"/>
              <a:gd name="connsiteX151" fmla="*/ 2646245 w 7467600"/>
              <a:gd name="connsiteY151" fmla="*/ 4930999 h 6858000"/>
              <a:gd name="connsiteX152" fmla="*/ 1999243 w 7467600"/>
              <a:gd name="connsiteY152" fmla="*/ 4730524 h 6858000"/>
              <a:gd name="connsiteX153" fmla="*/ 1979527 w 7467600"/>
              <a:gd name="connsiteY153" fmla="*/ 4726651 h 6858000"/>
              <a:gd name="connsiteX154" fmla="*/ 1927410 w 7467600"/>
              <a:gd name="connsiteY154" fmla="*/ 4716164 h 6858000"/>
              <a:gd name="connsiteX155" fmla="*/ 1997014 w 7467600"/>
              <a:gd name="connsiteY155" fmla="*/ 4698007 h 6858000"/>
              <a:gd name="connsiteX156" fmla="*/ 2005458 w 7467600"/>
              <a:gd name="connsiteY156" fmla="*/ 4699540 h 6858000"/>
              <a:gd name="connsiteX157" fmla="*/ 2657186 w 7467600"/>
              <a:gd name="connsiteY157" fmla="*/ 4901687 h 6858000"/>
              <a:gd name="connsiteX158" fmla="*/ 2826662 w 7467600"/>
              <a:gd name="connsiteY158" fmla="*/ 4970362 h 6858000"/>
              <a:gd name="connsiteX159" fmla="*/ 2876100 w 7467600"/>
              <a:gd name="connsiteY159" fmla="*/ 4995397 h 6858000"/>
              <a:gd name="connsiteX160" fmla="*/ 3042600 w 7467600"/>
              <a:gd name="connsiteY160" fmla="*/ 5059532 h 6858000"/>
              <a:gd name="connsiteX161" fmla="*/ 1997014 w 7467600"/>
              <a:gd name="connsiteY161" fmla="*/ 4698007 h 6858000"/>
              <a:gd name="connsiteX162" fmla="*/ 2305292 w 7467600"/>
              <a:gd name="connsiteY162" fmla="*/ 4219492 h 6858000"/>
              <a:gd name="connsiteX163" fmla="*/ 3360922 w 7467600"/>
              <a:gd name="connsiteY163" fmla="*/ 4529373 h 6858000"/>
              <a:gd name="connsiteX164" fmla="*/ 3492420 w 7467600"/>
              <a:gd name="connsiteY164" fmla="*/ 4510145 h 6858000"/>
              <a:gd name="connsiteX165" fmla="*/ 3364086 w 7467600"/>
              <a:gd name="connsiteY165" fmla="*/ 4480340 h 6858000"/>
              <a:gd name="connsiteX166" fmla="*/ 3225818 w 7467600"/>
              <a:gd name="connsiteY166" fmla="*/ 4411822 h 6858000"/>
              <a:gd name="connsiteX167" fmla="*/ 3129696 w 7467600"/>
              <a:gd name="connsiteY167" fmla="*/ 4360704 h 6858000"/>
              <a:gd name="connsiteX168" fmla="*/ 2814545 w 7467600"/>
              <a:gd name="connsiteY168" fmla="*/ 4282955 h 6858000"/>
              <a:gd name="connsiteX169" fmla="*/ 2305292 w 7467600"/>
              <a:gd name="connsiteY169" fmla="*/ 4219492 h 6858000"/>
              <a:gd name="connsiteX170" fmla="*/ 2626982 w 7467600"/>
              <a:gd name="connsiteY170" fmla="*/ 4206450 h 6858000"/>
              <a:gd name="connsiteX171" fmla="*/ 2490617 w 7467600"/>
              <a:gd name="connsiteY171" fmla="*/ 4206951 h 6858000"/>
              <a:gd name="connsiteX172" fmla="*/ 2819869 w 7467600"/>
              <a:gd name="connsiteY172" fmla="*/ 4252936 h 6858000"/>
              <a:gd name="connsiteX173" fmla="*/ 3143018 w 7467600"/>
              <a:gd name="connsiteY173" fmla="*/ 4332698 h 6858000"/>
              <a:gd name="connsiteX174" fmla="*/ 3241520 w 7467600"/>
              <a:gd name="connsiteY174" fmla="*/ 4385112 h 6858000"/>
              <a:gd name="connsiteX175" fmla="*/ 3374575 w 7467600"/>
              <a:gd name="connsiteY175" fmla="*/ 4451517 h 6858000"/>
              <a:gd name="connsiteX176" fmla="*/ 3505221 w 7467600"/>
              <a:gd name="connsiteY176" fmla="*/ 4480757 h 6858000"/>
              <a:gd name="connsiteX177" fmla="*/ 2626982 w 7467600"/>
              <a:gd name="connsiteY177" fmla="*/ 4206450 h 6858000"/>
              <a:gd name="connsiteX178" fmla="*/ 1310106 w 7467600"/>
              <a:gd name="connsiteY178" fmla="*/ 3943217 h 6858000"/>
              <a:gd name="connsiteX179" fmla="*/ 854994 w 7467600"/>
              <a:gd name="connsiteY179" fmla="*/ 4399136 h 6858000"/>
              <a:gd name="connsiteX180" fmla="*/ 742462 w 7467600"/>
              <a:gd name="connsiteY180" fmla="*/ 4594648 h 6858000"/>
              <a:gd name="connsiteX181" fmla="*/ 820602 w 7467600"/>
              <a:gd name="connsiteY181" fmla="*/ 4485915 h 6858000"/>
              <a:gd name="connsiteX182" fmla="*/ 878295 w 7467600"/>
              <a:gd name="connsiteY182" fmla="*/ 4403594 h 6858000"/>
              <a:gd name="connsiteX183" fmla="*/ 1240607 w 7467600"/>
              <a:gd name="connsiteY183" fmla="*/ 4010401 h 6858000"/>
              <a:gd name="connsiteX184" fmla="*/ 1310106 w 7467600"/>
              <a:gd name="connsiteY184" fmla="*/ 3943217 h 6858000"/>
              <a:gd name="connsiteX185" fmla="*/ 1423113 w 7467600"/>
              <a:gd name="connsiteY185" fmla="*/ 3874565 h 6858000"/>
              <a:gd name="connsiteX186" fmla="*/ 1260565 w 7467600"/>
              <a:gd name="connsiteY186" fmla="*/ 4031982 h 6858000"/>
              <a:gd name="connsiteX187" fmla="*/ 901900 w 7467600"/>
              <a:gd name="connsiteY187" fmla="*/ 4421236 h 6858000"/>
              <a:gd name="connsiteX188" fmla="*/ 845044 w 7467600"/>
              <a:gd name="connsiteY188" fmla="*/ 4502436 h 6858000"/>
              <a:gd name="connsiteX189" fmla="*/ 685926 w 7467600"/>
              <a:gd name="connsiteY189" fmla="*/ 4703069 h 6858000"/>
              <a:gd name="connsiteX190" fmla="*/ 684248 w 7467600"/>
              <a:gd name="connsiteY190" fmla="*/ 4706721 h 6858000"/>
              <a:gd name="connsiteX191" fmla="*/ 1423113 w 7467600"/>
              <a:gd name="connsiteY191" fmla="*/ 3874565 h 6858000"/>
              <a:gd name="connsiteX192" fmla="*/ 3316479 w 7467600"/>
              <a:gd name="connsiteY192" fmla="*/ 3872136 h 6858000"/>
              <a:gd name="connsiteX193" fmla="*/ 3546806 w 7467600"/>
              <a:gd name="connsiteY193" fmla="*/ 4356139 h 6858000"/>
              <a:gd name="connsiteX194" fmla="*/ 3364433 w 7467600"/>
              <a:gd name="connsiteY194" fmla="*/ 3953121 h 6858000"/>
              <a:gd name="connsiteX195" fmla="*/ 3316479 w 7467600"/>
              <a:gd name="connsiteY195" fmla="*/ 3872136 h 6858000"/>
              <a:gd name="connsiteX196" fmla="*/ 3291335 w 7467600"/>
              <a:gd name="connsiteY196" fmla="*/ 3767420 h 6858000"/>
              <a:gd name="connsiteX197" fmla="*/ 3390805 w 7467600"/>
              <a:gd name="connsiteY197" fmla="*/ 3937163 h 6858000"/>
              <a:gd name="connsiteX198" fmla="*/ 3579062 w 7467600"/>
              <a:gd name="connsiteY198" fmla="*/ 4359040 h 6858000"/>
              <a:gd name="connsiteX199" fmla="*/ 3467355 w 7467600"/>
              <a:gd name="connsiteY199" fmla="*/ 3988130 h 6858000"/>
              <a:gd name="connsiteX200" fmla="*/ 3310753 w 7467600"/>
              <a:gd name="connsiteY200" fmla="*/ 3787140 h 6858000"/>
              <a:gd name="connsiteX201" fmla="*/ 3291335 w 7467600"/>
              <a:gd name="connsiteY201" fmla="*/ 3767420 h 6858000"/>
              <a:gd name="connsiteX202" fmla="*/ 1635889 w 7467600"/>
              <a:gd name="connsiteY202" fmla="*/ 3709494 h 6858000"/>
              <a:gd name="connsiteX203" fmla="*/ 1634800 w 7467600"/>
              <a:gd name="connsiteY203" fmla="*/ 3731111 h 6858000"/>
              <a:gd name="connsiteX204" fmla="*/ 1635889 w 7467600"/>
              <a:gd name="connsiteY204" fmla="*/ 3709494 h 6858000"/>
              <a:gd name="connsiteX205" fmla="*/ 1510397 w 7467600"/>
              <a:gd name="connsiteY205" fmla="*/ 3684705 h 6858000"/>
              <a:gd name="connsiteX206" fmla="*/ 1146550 w 7467600"/>
              <a:gd name="connsiteY206" fmla="*/ 3802012 h 6858000"/>
              <a:gd name="connsiteX207" fmla="*/ 698834 w 7467600"/>
              <a:gd name="connsiteY207" fmla="*/ 3952272 h 6858000"/>
              <a:gd name="connsiteX208" fmla="*/ 34256 w 7467600"/>
              <a:gd name="connsiteY208" fmla="*/ 4347603 h 6858000"/>
              <a:gd name="connsiteX209" fmla="*/ 527241 w 7467600"/>
              <a:gd name="connsiteY209" fmla="*/ 4065078 h 6858000"/>
              <a:gd name="connsiteX210" fmla="*/ 1510397 w 7467600"/>
              <a:gd name="connsiteY210" fmla="*/ 3684705 h 6858000"/>
              <a:gd name="connsiteX211" fmla="*/ 1313114 w 7467600"/>
              <a:gd name="connsiteY211" fmla="*/ 3655216 h 6858000"/>
              <a:gd name="connsiteX212" fmla="*/ 1109304 w 7467600"/>
              <a:gd name="connsiteY212" fmla="*/ 3669030 h 6858000"/>
              <a:gd name="connsiteX213" fmla="*/ 8129 w 7467600"/>
              <a:gd name="connsiteY213" fmla="*/ 4330519 h 6858000"/>
              <a:gd name="connsiteX214" fmla="*/ 687572 w 7467600"/>
              <a:gd name="connsiteY214" fmla="*/ 3925629 h 6858000"/>
              <a:gd name="connsiteX215" fmla="*/ 1138365 w 7467600"/>
              <a:gd name="connsiteY215" fmla="*/ 3774515 h 6858000"/>
              <a:gd name="connsiteX216" fmla="*/ 1505579 w 7467600"/>
              <a:gd name="connsiteY216" fmla="*/ 3655526 h 6858000"/>
              <a:gd name="connsiteX217" fmla="*/ 1313114 w 7467600"/>
              <a:gd name="connsiteY217" fmla="*/ 3655216 h 6858000"/>
              <a:gd name="connsiteX218" fmla="*/ 3655073 w 7467600"/>
              <a:gd name="connsiteY218" fmla="*/ 3650884 h 6858000"/>
              <a:gd name="connsiteX219" fmla="*/ 3989938 w 7467600"/>
              <a:gd name="connsiteY219" fmla="*/ 3991685 h 6858000"/>
              <a:gd name="connsiteX220" fmla="*/ 4393907 w 7467600"/>
              <a:gd name="connsiteY220" fmla="*/ 4261258 h 6858000"/>
              <a:gd name="connsiteX221" fmla="*/ 4648051 w 7467600"/>
              <a:gd name="connsiteY221" fmla="*/ 4374051 h 6858000"/>
              <a:gd name="connsiteX222" fmla="*/ 4383389 w 7467600"/>
              <a:gd name="connsiteY222" fmla="*/ 4184369 h 6858000"/>
              <a:gd name="connsiteX223" fmla="*/ 4165508 w 7467600"/>
              <a:gd name="connsiteY223" fmla="*/ 4035196 h 6858000"/>
              <a:gd name="connsiteX224" fmla="*/ 4068162 w 7467600"/>
              <a:gd name="connsiteY224" fmla="*/ 3953394 h 6858000"/>
              <a:gd name="connsiteX225" fmla="*/ 3981416 w 7467600"/>
              <a:gd name="connsiteY225" fmla="*/ 3880482 h 6858000"/>
              <a:gd name="connsiteX226" fmla="*/ 3800147 w 7467600"/>
              <a:gd name="connsiteY226" fmla="*/ 3749872 h 6858000"/>
              <a:gd name="connsiteX227" fmla="*/ 3655073 w 7467600"/>
              <a:gd name="connsiteY227" fmla="*/ 3650884 h 6858000"/>
              <a:gd name="connsiteX228" fmla="*/ 3670252 w 7467600"/>
              <a:gd name="connsiteY228" fmla="*/ 3622798 h 6858000"/>
              <a:gd name="connsiteX229" fmla="*/ 3817258 w 7467600"/>
              <a:gd name="connsiteY229" fmla="*/ 3723577 h 6858000"/>
              <a:gd name="connsiteX230" fmla="*/ 4000461 w 7467600"/>
              <a:gd name="connsiteY230" fmla="*/ 3855966 h 6858000"/>
              <a:gd name="connsiteX231" fmla="*/ 4088180 w 7467600"/>
              <a:gd name="connsiteY231" fmla="*/ 3929774 h 6858000"/>
              <a:gd name="connsiteX232" fmla="*/ 4184555 w 7467600"/>
              <a:gd name="connsiteY232" fmla="*/ 4010683 h 6858000"/>
              <a:gd name="connsiteX233" fmla="*/ 4399563 w 7467600"/>
              <a:gd name="connsiteY233" fmla="*/ 4158106 h 6858000"/>
              <a:gd name="connsiteX234" fmla="*/ 4684469 w 7467600"/>
              <a:gd name="connsiteY234" fmla="*/ 4364680 h 6858000"/>
              <a:gd name="connsiteX235" fmla="*/ 4690271 w 7467600"/>
              <a:gd name="connsiteY235" fmla="*/ 4370034 h 6858000"/>
              <a:gd name="connsiteX236" fmla="*/ 4136093 w 7467600"/>
              <a:gd name="connsiteY236" fmla="*/ 3858466 h 6858000"/>
              <a:gd name="connsiteX237" fmla="*/ 3670252 w 7467600"/>
              <a:gd name="connsiteY237" fmla="*/ 3622798 h 6858000"/>
              <a:gd name="connsiteX238" fmla="*/ 4440129 w 7467600"/>
              <a:gd name="connsiteY238" fmla="*/ 3448571 h 6858000"/>
              <a:gd name="connsiteX239" fmla="*/ 4856525 w 7467600"/>
              <a:gd name="connsiteY239" fmla="*/ 3915351 h 6858000"/>
              <a:gd name="connsiteX240" fmla="*/ 5059055 w 7467600"/>
              <a:gd name="connsiteY240" fmla="*/ 4108918 h 6858000"/>
              <a:gd name="connsiteX241" fmla="*/ 5290070 w 7467600"/>
              <a:gd name="connsiteY241" fmla="*/ 4263619 h 6858000"/>
              <a:gd name="connsiteX242" fmla="*/ 4834991 w 7467600"/>
              <a:gd name="connsiteY242" fmla="*/ 3830985 h 6858000"/>
              <a:gd name="connsiteX243" fmla="*/ 4440129 w 7467600"/>
              <a:gd name="connsiteY243" fmla="*/ 3448571 h 6858000"/>
              <a:gd name="connsiteX244" fmla="*/ 4441737 w 7467600"/>
              <a:gd name="connsiteY244" fmla="*/ 3399734 h 6858000"/>
              <a:gd name="connsiteX245" fmla="*/ 4431236 w 7467600"/>
              <a:gd name="connsiteY245" fmla="*/ 3400954 h 6858000"/>
              <a:gd name="connsiteX246" fmla="*/ 4557150 w 7467600"/>
              <a:gd name="connsiteY246" fmla="*/ 3510023 h 6858000"/>
              <a:gd name="connsiteX247" fmla="*/ 4856936 w 7467600"/>
              <a:gd name="connsiteY247" fmla="*/ 3809146 h 6858000"/>
              <a:gd name="connsiteX248" fmla="*/ 5111996 w 7467600"/>
              <a:gd name="connsiteY248" fmla="*/ 4065759 h 6858000"/>
              <a:gd name="connsiteX249" fmla="*/ 5388878 w 7467600"/>
              <a:gd name="connsiteY249" fmla="*/ 4300185 h 6858000"/>
              <a:gd name="connsiteX250" fmla="*/ 5425556 w 7467600"/>
              <a:gd name="connsiteY250" fmla="*/ 4308967 h 6858000"/>
              <a:gd name="connsiteX251" fmla="*/ 4943646 w 7467600"/>
              <a:gd name="connsiteY251" fmla="*/ 3822916 h 6858000"/>
              <a:gd name="connsiteX252" fmla="*/ 4594837 w 7467600"/>
              <a:gd name="connsiteY252" fmla="*/ 3532274 h 6858000"/>
              <a:gd name="connsiteX253" fmla="*/ 4441737 w 7467600"/>
              <a:gd name="connsiteY253" fmla="*/ 3399734 h 6858000"/>
              <a:gd name="connsiteX254" fmla="*/ 5425834 w 7467600"/>
              <a:gd name="connsiteY254" fmla="*/ 3162785 h 6858000"/>
              <a:gd name="connsiteX255" fmla="*/ 5401644 w 7467600"/>
              <a:gd name="connsiteY255" fmla="*/ 3617847 h 6858000"/>
              <a:gd name="connsiteX256" fmla="*/ 5467256 w 7467600"/>
              <a:gd name="connsiteY256" fmla="*/ 4175494 h 6858000"/>
              <a:gd name="connsiteX257" fmla="*/ 5448069 w 7467600"/>
              <a:gd name="connsiteY257" fmla="*/ 3567554 h 6858000"/>
              <a:gd name="connsiteX258" fmla="*/ 5425834 w 7467600"/>
              <a:gd name="connsiteY258" fmla="*/ 3162785 h 6858000"/>
              <a:gd name="connsiteX259" fmla="*/ 1318687 w 7467600"/>
              <a:gd name="connsiteY259" fmla="*/ 3113840 h 6858000"/>
              <a:gd name="connsiteX260" fmla="*/ 1066793 w 7467600"/>
              <a:gd name="connsiteY260" fmla="*/ 3212171 h 6858000"/>
              <a:gd name="connsiteX261" fmla="*/ 993319 w 7467600"/>
              <a:gd name="connsiteY261" fmla="*/ 3247648 h 6858000"/>
              <a:gd name="connsiteX262" fmla="*/ 853081 w 7467600"/>
              <a:gd name="connsiteY262" fmla="*/ 3312410 h 6858000"/>
              <a:gd name="connsiteX263" fmla="*/ 805957 w 7467600"/>
              <a:gd name="connsiteY263" fmla="*/ 3330443 h 6858000"/>
              <a:gd name="connsiteX264" fmla="*/ 1318687 w 7467600"/>
              <a:gd name="connsiteY264" fmla="*/ 3113840 h 6858000"/>
              <a:gd name="connsiteX265" fmla="*/ 5453702 w 7467600"/>
              <a:gd name="connsiteY265" fmla="*/ 3090882 h 6858000"/>
              <a:gd name="connsiteX266" fmla="*/ 5480135 w 7467600"/>
              <a:gd name="connsiteY266" fmla="*/ 3565802 h 6858000"/>
              <a:gd name="connsiteX267" fmla="*/ 5499023 w 7467600"/>
              <a:gd name="connsiteY267" fmla="*/ 4166310 h 6858000"/>
              <a:gd name="connsiteX268" fmla="*/ 5547022 w 7467600"/>
              <a:gd name="connsiteY268" fmla="*/ 3607838 h 6858000"/>
              <a:gd name="connsiteX269" fmla="*/ 5515964 w 7467600"/>
              <a:gd name="connsiteY269" fmla="*/ 3378541 h 6858000"/>
              <a:gd name="connsiteX270" fmla="*/ 5453702 w 7467600"/>
              <a:gd name="connsiteY270" fmla="*/ 3090882 h 6858000"/>
              <a:gd name="connsiteX271" fmla="*/ 1238695 w 7467600"/>
              <a:gd name="connsiteY271" fmla="*/ 3076820 h 6858000"/>
              <a:gd name="connsiteX272" fmla="*/ 716371 w 7467600"/>
              <a:gd name="connsiteY272" fmla="*/ 3293249 h 6858000"/>
              <a:gd name="connsiteX273" fmla="*/ 579522 w 7467600"/>
              <a:gd name="connsiteY273" fmla="*/ 3371759 h 6858000"/>
              <a:gd name="connsiteX274" fmla="*/ 600288 w 7467600"/>
              <a:gd name="connsiteY274" fmla="*/ 3365555 h 6858000"/>
              <a:gd name="connsiteX275" fmla="*/ 840692 w 7467600"/>
              <a:gd name="connsiteY275" fmla="*/ 3284921 h 6858000"/>
              <a:gd name="connsiteX276" fmla="*/ 979248 w 7467600"/>
              <a:gd name="connsiteY276" fmla="*/ 3221003 h 6858000"/>
              <a:gd name="connsiteX277" fmla="*/ 1053282 w 7467600"/>
              <a:gd name="connsiteY277" fmla="*/ 3185247 h 6858000"/>
              <a:gd name="connsiteX278" fmla="*/ 1320603 w 7467600"/>
              <a:gd name="connsiteY278" fmla="*/ 3081281 h 6858000"/>
              <a:gd name="connsiteX279" fmla="*/ 1238695 w 7467600"/>
              <a:gd name="connsiteY279" fmla="*/ 3076820 h 6858000"/>
              <a:gd name="connsiteX280" fmla="*/ 5425627 w 7467600"/>
              <a:gd name="connsiteY280" fmla="*/ 2954192 h 6858000"/>
              <a:gd name="connsiteX281" fmla="*/ 5470770 w 7467600"/>
              <a:gd name="connsiteY281" fmla="*/ 3005435 h 6858000"/>
              <a:gd name="connsiteX282" fmla="*/ 5519779 w 7467600"/>
              <a:gd name="connsiteY282" fmla="*/ 4359223 h 6858000"/>
              <a:gd name="connsiteX283" fmla="*/ 5520293 w 7467600"/>
              <a:gd name="connsiteY283" fmla="*/ 4360602 h 6858000"/>
              <a:gd name="connsiteX284" fmla="*/ 5767221 w 7467600"/>
              <a:gd name="connsiteY284" fmla="*/ 4665564 h 6858000"/>
              <a:gd name="connsiteX285" fmla="*/ 6937169 w 7467600"/>
              <a:gd name="connsiteY285" fmla="*/ 4815941 h 6858000"/>
              <a:gd name="connsiteX286" fmla="*/ 6953922 w 7467600"/>
              <a:gd name="connsiteY286" fmla="*/ 4890068 h 6858000"/>
              <a:gd name="connsiteX287" fmla="*/ 6071359 w 7467600"/>
              <a:gd name="connsiteY287" fmla="*/ 4770770 h 6858000"/>
              <a:gd name="connsiteX288" fmla="*/ 6038839 w 7467600"/>
              <a:gd name="connsiteY288" fmla="*/ 4764474 h 6858000"/>
              <a:gd name="connsiteX289" fmla="*/ 6038706 w 7467600"/>
              <a:gd name="connsiteY289" fmla="*/ 4763847 h 6858000"/>
              <a:gd name="connsiteX290" fmla="*/ 6037784 w 7467600"/>
              <a:gd name="connsiteY290" fmla="*/ 4764270 h 6858000"/>
              <a:gd name="connsiteX291" fmla="*/ 6038839 w 7467600"/>
              <a:gd name="connsiteY291" fmla="*/ 4764474 h 6858000"/>
              <a:gd name="connsiteX292" fmla="*/ 6040338 w 7467600"/>
              <a:gd name="connsiteY292" fmla="*/ 4771418 h 6858000"/>
              <a:gd name="connsiteX293" fmla="*/ 6024488 w 7467600"/>
              <a:gd name="connsiteY293" fmla="*/ 4809903 h 6858000"/>
              <a:gd name="connsiteX294" fmla="*/ 5599771 w 7467600"/>
              <a:gd name="connsiteY294" fmla="*/ 5509652 h 6858000"/>
              <a:gd name="connsiteX295" fmla="*/ 5548843 w 7467600"/>
              <a:gd name="connsiteY295" fmla="*/ 5563845 h 6858000"/>
              <a:gd name="connsiteX296" fmla="*/ 5940952 w 7467600"/>
              <a:gd name="connsiteY296" fmla="*/ 6250028 h 6858000"/>
              <a:gd name="connsiteX297" fmla="*/ 6043441 w 7467600"/>
              <a:gd name="connsiteY297" fmla="*/ 6665847 h 6858000"/>
              <a:gd name="connsiteX298" fmla="*/ 6093432 w 7467600"/>
              <a:gd name="connsiteY298" fmla="*/ 6858000 h 6858000"/>
              <a:gd name="connsiteX299" fmla="*/ 6034344 w 7467600"/>
              <a:gd name="connsiteY299" fmla="*/ 6858000 h 6858000"/>
              <a:gd name="connsiteX300" fmla="*/ 6026679 w 7467600"/>
              <a:gd name="connsiteY300" fmla="*/ 6836959 h 6858000"/>
              <a:gd name="connsiteX301" fmla="*/ 5800441 w 7467600"/>
              <a:gd name="connsiteY301" fmla="*/ 6335286 h 6858000"/>
              <a:gd name="connsiteX302" fmla="*/ 5526562 w 7467600"/>
              <a:gd name="connsiteY302" fmla="*/ 5705388 h 6858000"/>
              <a:gd name="connsiteX303" fmla="*/ 5519640 w 7467600"/>
              <a:gd name="connsiteY303" fmla="*/ 5683774 h 6858000"/>
              <a:gd name="connsiteX304" fmla="*/ 5844559 w 7467600"/>
              <a:gd name="connsiteY304" fmla="*/ 6553349 h 6858000"/>
              <a:gd name="connsiteX305" fmla="*/ 5975994 w 7467600"/>
              <a:gd name="connsiteY305" fmla="*/ 6858000 h 6858000"/>
              <a:gd name="connsiteX306" fmla="*/ 5898547 w 7467600"/>
              <a:gd name="connsiteY306" fmla="*/ 6858000 h 6858000"/>
              <a:gd name="connsiteX307" fmla="*/ 5682041 w 7467600"/>
              <a:gd name="connsiteY307" fmla="*/ 6355860 h 6858000"/>
              <a:gd name="connsiteX308" fmla="*/ 5461758 w 7467600"/>
              <a:gd name="connsiteY308" fmla="*/ 5820220 h 6858000"/>
              <a:gd name="connsiteX309" fmla="*/ 5237282 w 7467600"/>
              <a:gd name="connsiteY309" fmla="*/ 6579086 h 6858000"/>
              <a:gd name="connsiteX310" fmla="*/ 5115009 w 7467600"/>
              <a:gd name="connsiteY310" fmla="*/ 6858000 h 6858000"/>
              <a:gd name="connsiteX311" fmla="*/ 5028074 w 7467600"/>
              <a:gd name="connsiteY311" fmla="*/ 6858000 h 6858000"/>
              <a:gd name="connsiteX312" fmla="*/ 5079508 w 7467600"/>
              <a:gd name="connsiteY312" fmla="*/ 6749074 h 6858000"/>
              <a:gd name="connsiteX313" fmla="*/ 5371846 w 7467600"/>
              <a:gd name="connsiteY313" fmla="*/ 5924413 h 6858000"/>
              <a:gd name="connsiteX314" fmla="*/ 5270512 w 7467600"/>
              <a:gd name="connsiteY314" fmla="*/ 6138975 h 6858000"/>
              <a:gd name="connsiteX315" fmla="*/ 5062409 w 7467600"/>
              <a:gd name="connsiteY315" fmla="*/ 6653544 h 6858000"/>
              <a:gd name="connsiteX316" fmla="*/ 5036628 w 7467600"/>
              <a:gd name="connsiteY316" fmla="*/ 6754247 h 6858000"/>
              <a:gd name="connsiteX317" fmla="*/ 5009112 w 7467600"/>
              <a:gd name="connsiteY317" fmla="*/ 6858000 h 6858000"/>
              <a:gd name="connsiteX318" fmla="*/ 4976679 w 7467600"/>
              <a:gd name="connsiteY318" fmla="*/ 6858000 h 6858000"/>
              <a:gd name="connsiteX319" fmla="*/ 5006537 w 7467600"/>
              <a:gd name="connsiteY319" fmla="*/ 6747068 h 6858000"/>
              <a:gd name="connsiteX320" fmla="*/ 5032723 w 7467600"/>
              <a:gd name="connsiteY320" fmla="*/ 6644957 h 6858000"/>
              <a:gd name="connsiteX321" fmla="*/ 5242949 w 7467600"/>
              <a:gd name="connsiteY321" fmla="*/ 6125175 h 6858000"/>
              <a:gd name="connsiteX322" fmla="*/ 5286321 w 7467600"/>
              <a:gd name="connsiteY322" fmla="*/ 6033555 h 6858000"/>
              <a:gd name="connsiteX323" fmla="*/ 5008210 w 7467600"/>
              <a:gd name="connsiteY323" fmla="*/ 6649194 h 6858000"/>
              <a:gd name="connsiteX324" fmla="*/ 4986321 w 7467600"/>
              <a:gd name="connsiteY324" fmla="*/ 6765687 h 6858000"/>
              <a:gd name="connsiteX325" fmla="*/ 4973474 w 7467600"/>
              <a:gd name="connsiteY325" fmla="*/ 6858000 h 6858000"/>
              <a:gd name="connsiteX326" fmla="*/ 4907178 w 7467600"/>
              <a:gd name="connsiteY326" fmla="*/ 6858000 h 6858000"/>
              <a:gd name="connsiteX327" fmla="*/ 4910810 w 7467600"/>
              <a:gd name="connsiteY327" fmla="*/ 6829660 h 6858000"/>
              <a:gd name="connsiteX328" fmla="*/ 4987461 w 7467600"/>
              <a:gd name="connsiteY328" fmla="*/ 6432994 h 6858000"/>
              <a:gd name="connsiteX329" fmla="*/ 5179262 w 7467600"/>
              <a:gd name="connsiteY329" fmla="*/ 6035044 h 6858000"/>
              <a:gd name="connsiteX330" fmla="*/ 4689678 w 7467600"/>
              <a:gd name="connsiteY330" fmla="*/ 6440241 h 6858000"/>
              <a:gd name="connsiteX331" fmla="*/ 4477543 w 7467600"/>
              <a:gd name="connsiteY331" fmla="*/ 6674836 h 6858000"/>
              <a:gd name="connsiteX332" fmla="*/ 4329957 w 7467600"/>
              <a:gd name="connsiteY332" fmla="*/ 6858000 h 6858000"/>
              <a:gd name="connsiteX333" fmla="*/ 4218595 w 7467600"/>
              <a:gd name="connsiteY333" fmla="*/ 6858000 h 6858000"/>
              <a:gd name="connsiteX334" fmla="*/ 4368888 w 7467600"/>
              <a:gd name="connsiteY334" fmla="*/ 6668412 h 6858000"/>
              <a:gd name="connsiteX335" fmla="*/ 4563091 w 7467600"/>
              <a:gd name="connsiteY335" fmla="*/ 6442508 h 6858000"/>
              <a:gd name="connsiteX336" fmla="*/ 5387324 w 7467600"/>
              <a:gd name="connsiteY336" fmla="*/ 5705830 h 6858000"/>
              <a:gd name="connsiteX337" fmla="*/ 5073620 w 7467600"/>
              <a:gd name="connsiteY337" fmla="*/ 5955437 h 6858000"/>
              <a:gd name="connsiteX338" fmla="*/ 4689789 w 7467600"/>
              <a:gd name="connsiteY338" fmla="*/ 6268382 h 6858000"/>
              <a:gd name="connsiteX339" fmla="*/ 4418722 w 7467600"/>
              <a:gd name="connsiteY339" fmla="*/ 6570886 h 6858000"/>
              <a:gd name="connsiteX340" fmla="*/ 4214944 w 7467600"/>
              <a:gd name="connsiteY340" fmla="*/ 6858000 h 6858000"/>
              <a:gd name="connsiteX341" fmla="*/ 4177898 w 7467600"/>
              <a:gd name="connsiteY341" fmla="*/ 6858000 h 6858000"/>
              <a:gd name="connsiteX342" fmla="*/ 4391597 w 7467600"/>
              <a:gd name="connsiteY342" fmla="*/ 6556370 h 6858000"/>
              <a:gd name="connsiteX343" fmla="*/ 4668889 w 7467600"/>
              <a:gd name="connsiteY343" fmla="*/ 6246399 h 6858000"/>
              <a:gd name="connsiteX344" fmla="*/ 5055427 w 7467600"/>
              <a:gd name="connsiteY344" fmla="*/ 5931476 h 6858000"/>
              <a:gd name="connsiteX345" fmla="*/ 5371814 w 7467600"/>
              <a:gd name="connsiteY345" fmla="*/ 5678975 h 6858000"/>
              <a:gd name="connsiteX346" fmla="*/ 4987918 w 7467600"/>
              <a:gd name="connsiteY346" fmla="*/ 5838701 h 6858000"/>
              <a:gd name="connsiteX347" fmla="*/ 4317146 w 7467600"/>
              <a:gd name="connsiteY347" fmla="*/ 6587716 h 6858000"/>
              <a:gd name="connsiteX348" fmla="*/ 4171627 w 7467600"/>
              <a:gd name="connsiteY348" fmla="*/ 6858000 h 6858000"/>
              <a:gd name="connsiteX349" fmla="*/ 4081585 w 7467600"/>
              <a:gd name="connsiteY349" fmla="*/ 6858000 h 6858000"/>
              <a:gd name="connsiteX350" fmla="*/ 4238603 w 7467600"/>
              <a:gd name="connsiteY350" fmla="*/ 6559341 h 6858000"/>
              <a:gd name="connsiteX351" fmla="*/ 4778333 w 7467600"/>
              <a:gd name="connsiteY351" fmla="*/ 5873626 h 6858000"/>
              <a:gd name="connsiteX352" fmla="*/ 5414185 w 7467600"/>
              <a:gd name="connsiteY352" fmla="*/ 5573882 h 6858000"/>
              <a:gd name="connsiteX353" fmla="*/ 5959648 w 7467600"/>
              <a:gd name="connsiteY353" fmla="*/ 4760797 h 6858000"/>
              <a:gd name="connsiteX354" fmla="*/ 5355019 w 7467600"/>
              <a:gd name="connsiteY354" fmla="*/ 4734672 h 6858000"/>
              <a:gd name="connsiteX355" fmla="*/ 5083565 w 7467600"/>
              <a:gd name="connsiteY355" fmla="*/ 5179121 h 6858000"/>
              <a:gd name="connsiteX356" fmla="*/ 4713577 w 7467600"/>
              <a:gd name="connsiteY356" fmla="*/ 5616803 h 6858000"/>
              <a:gd name="connsiteX357" fmla="*/ 3989559 w 7467600"/>
              <a:gd name="connsiteY357" fmla="*/ 6145945 h 6858000"/>
              <a:gd name="connsiteX358" fmla="*/ 3939824 w 7467600"/>
              <a:gd name="connsiteY358" fmla="*/ 6066900 h 6858000"/>
              <a:gd name="connsiteX359" fmla="*/ 4584537 w 7467600"/>
              <a:gd name="connsiteY359" fmla="*/ 5324826 h 6858000"/>
              <a:gd name="connsiteX360" fmla="*/ 5037105 w 7467600"/>
              <a:gd name="connsiteY360" fmla="*/ 5088765 h 6858000"/>
              <a:gd name="connsiteX361" fmla="*/ 5039930 w 7467600"/>
              <a:gd name="connsiteY361" fmla="*/ 5089585 h 6858000"/>
              <a:gd name="connsiteX362" fmla="*/ 5263764 w 7467600"/>
              <a:gd name="connsiteY362" fmla="*/ 4735525 h 6858000"/>
              <a:gd name="connsiteX363" fmla="*/ 4086300 w 7467600"/>
              <a:gd name="connsiteY363" fmla="*/ 4884599 h 6858000"/>
              <a:gd name="connsiteX364" fmla="*/ 4085485 w 7467600"/>
              <a:gd name="connsiteY364" fmla="*/ 4899070 h 6858000"/>
              <a:gd name="connsiteX365" fmla="*/ 3871915 w 7467600"/>
              <a:gd name="connsiteY365" fmla="*/ 5253645 h 6858000"/>
              <a:gd name="connsiteX366" fmla="*/ 3799374 w 7467600"/>
              <a:gd name="connsiteY366" fmla="*/ 5466127 h 6858000"/>
              <a:gd name="connsiteX367" fmla="*/ 3498850 w 7467600"/>
              <a:gd name="connsiteY367" fmla="*/ 6661888 h 6858000"/>
              <a:gd name="connsiteX368" fmla="*/ 3399216 w 7467600"/>
              <a:gd name="connsiteY368" fmla="*/ 6858000 h 6858000"/>
              <a:gd name="connsiteX369" fmla="*/ 3303688 w 7467600"/>
              <a:gd name="connsiteY369" fmla="*/ 6858000 h 6858000"/>
              <a:gd name="connsiteX370" fmla="*/ 3391774 w 7467600"/>
              <a:gd name="connsiteY370" fmla="*/ 6697181 h 6858000"/>
              <a:gd name="connsiteX371" fmla="*/ 3735540 w 7467600"/>
              <a:gd name="connsiteY371" fmla="*/ 5546923 h 6858000"/>
              <a:gd name="connsiteX372" fmla="*/ 3729438 w 7467600"/>
              <a:gd name="connsiteY372" fmla="*/ 5569058 h 6858000"/>
              <a:gd name="connsiteX373" fmla="*/ 3707782 w 7467600"/>
              <a:gd name="connsiteY373" fmla="*/ 5644908 h 6858000"/>
              <a:gd name="connsiteX374" fmla="*/ 3583827 w 7467600"/>
              <a:gd name="connsiteY374" fmla="*/ 6039215 h 6858000"/>
              <a:gd name="connsiteX375" fmla="*/ 3547861 w 7467600"/>
              <a:gd name="connsiteY375" fmla="*/ 6129609 h 6858000"/>
              <a:gd name="connsiteX376" fmla="*/ 3490905 w 7467600"/>
              <a:gd name="connsiteY376" fmla="*/ 6277660 h 6858000"/>
              <a:gd name="connsiteX377" fmla="*/ 3455859 w 7467600"/>
              <a:gd name="connsiteY377" fmla="*/ 6391301 h 6858000"/>
              <a:gd name="connsiteX378" fmla="*/ 3429112 w 7467600"/>
              <a:gd name="connsiteY378" fmla="*/ 6479469 h 6858000"/>
              <a:gd name="connsiteX379" fmla="*/ 3304862 w 7467600"/>
              <a:gd name="connsiteY379" fmla="*/ 6796476 h 6858000"/>
              <a:gd name="connsiteX380" fmla="*/ 3276071 w 7467600"/>
              <a:gd name="connsiteY380" fmla="*/ 6858000 h 6858000"/>
              <a:gd name="connsiteX381" fmla="*/ 3240805 w 7467600"/>
              <a:gd name="connsiteY381" fmla="*/ 6858000 h 6858000"/>
              <a:gd name="connsiteX382" fmla="*/ 3275917 w 7467600"/>
              <a:gd name="connsiteY382" fmla="*/ 6783192 h 6858000"/>
              <a:gd name="connsiteX383" fmla="*/ 3399358 w 7467600"/>
              <a:gd name="connsiteY383" fmla="*/ 6469011 h 6858000"/>
              <a:gd name="connsiteX384" fmla="*/ 3425650 w 7467600"/>
              <a:gd name="connsiteY384" fmla="*/ 6381333 h 6858000"/>
              <a:gd name="connsiteX385" fmla="*/ 3460661 w 7467600"/>
              <a:gd name="connsiteY385" fmla="*/ 6266763 h 6858000"/>
              <a:gd name="connsiteX386" fmla="*/ 3518021 w 7467600"/>
              <a:gd name="connsiteY386" fmla="*/ 6117298 h 6858000"/>
              <a:gd name="connsiteX387" fmla="*/ 3554035 w 7467600"/>
              <a:gd name="connsiteY387" fmla="*/ 6027832 h 6858000"/>
              <a:gd name="connsiteX388" fmla="*/ 3677174 w 7467600"/>
              <a:gd name="connsiteY388" fmla="*/ 5636351 h 6858000"/>
              <a:gd name="connsiteX389" fmla="*/ 3698819 w 7467600"/>
              <a:gd name="connsiteY389" fmla="*/ 5560503 h 6858000"/>
              <a:gd name="connsiteX390" fmla="*/ 3702094 w 7467600"/>
              <a:gd name="connsiteY390" fmla="*/ 5549194 h 6858000"/>
              <a:gd name="connsiteX391" fmla="*/ 3398355 w 7467600"/>
              <a:gd name="connsiteY391" fmla="*/ 6094603 h 6858000"/>
              <a:gd name="connsiteX392" fmla="*/ 3193941 w 7467600"/>
              <a:gd name="connsiteY392" fmla="*/ 6798775 h 6858000"/>
              <a:gd name="connsiteX393" fmla="*/ 3184140 w 7467600"/>
              <a:gd name="connsiteY393" fmla="*/ 6858000 h 6858000"/>
              <a:gd name="connsiteX394" fmla="*/ 3099978 w 7467600"/>
              <a:gd name="connsiteY394" fmla="*/ 6858000 h 6858000"/>
              <a:gd name="connsiteX395" fmla="*/ 3101556 w 7467600"/>
              <a:gd name="connsiteY395" fmla="*/ 6843337 h 6858000"/>
              <a:gd name="connsiteX396" fmla="*/ 3370162 w 7467600"/>
              <a:gd name="connsiteY396" fmla="*/ 5785550 h 6858000"/>
              <a:gd name="connsiteX397" fmla="*/ 3746477 w 7467600"/>
              <a:gd name="connsiteY397" fmla="*/ 5377889 h 6858000"/>
              <a:gd name="connsiteX398" fmla="*/ 3863399 w 7467600"/>
              <a:gd name="connsiteY398" fmla="*/ 5087257 h 6858000"/>
              <a:gd name="connsiteX399" fmla="*/ 3968712 w 7467600"/>
              <a:gd name="connsiteY399" fmla="*/ 4913989 h 6858000"/>
              <a:gd name="connsiteX400" fmla="*/ 2792390 w 7467600"/>
              <a:gd name="connsiteY400" fmla="*/ 5382974 h 6858000"/>
              <a:gd name="connsiteX401" fmla="*/ 2714982 w 7467600"/>
              <a:gd name="connsiteY401" fmla="*/ 5427051 h 6858000"/>
              <a:gd name="connsiteX402" fmla="*/ 2813361 w 7467600"/>
              <a:gd name="connsiteY402" fmla="*/ 6023912 h 6858000"/>
              <a:gd name="connsiteX403" fmla="*/ 2688430 w 7467600"/>
              <a:gd name="connsiteY403" fmla="*/ 6801564 h 6858000"/>
              <a:gd name="connsiteX404" fmla="*/ 2629626 w 7467600"/>
              <a:gd name="connsiteY404" fmla="*/ 6763394 h 6858000"/>
              <a:gd name="connsiteX405" fmla="*/ 2565328 w 7467600"/>
              <a:gd name="connsiteY405" fmla="*/ 5516399 h 6858000"/>
              <a:gd name="connsiteX406" fmla="*/ 1922999 w 7467600"/>
              <a:gd name="connsiteY406" fmla="*/ 5980343 h 6858000"/>
              <a:gd name="connsiteX407" fmla="*/ 1950261 w 7467600"/>
              <a:gd name="connsiteY407" fmla="*/ 6405858 h 6858000"/>
              <a:gd name="connsiteX408" fmla="*/ 2365554 w 7467600"/>
              <a:gd name="connsiteY408" fmla="*/ 6759107 h 6858000"/>
              <a:gd name="connsiteX409" fmla="*/ 2424142 w 7467600"/>
              <a:gd name="connsiteY409" fmla="*/ 6858000 h 6858000"/>
              <a:gd name="connsiteX410" fmla="*/ 2395994 w 7467600"/>
              <a:gd name="connsiteY410" fmla="*/ 6858000 h 6858000"/>
              <a:gd name="connsiteX411" fmla="*/ 2392863 w 7467600"/>
              <a:gd name="connsiteY411" fmla="*/ 6852964 h 6858000"/>
              <a:gd name="connsiteX412" fmla="*/ 2017589 w 7467600"/>
              <a:gd name="connsiteY412" fmla="*/ 6493982 h 6858000"/>
              <a:gd name="connsiteX413" fmla="*/ 2147336 w 7467600"/>
              <a:gd name="connsiteY413" fmla="*/ 6594052 h 6858000"/>
              <a:gd name="connsiteX414" fmla="*/ 2207047 w 7467600"/>
              <a:gd name="connsiteY414" fmla="*/ 6654540 h 6858000"/>
              <a:gd name="connsiteX415" fmla="*/ 2299106 w 7467600"/>
              <a:gd name="connsiteY415" fmla="*/ 6778931 h 6858000"/>
              <a:gd name="connsiteX416" fmla="*/ 2314430 w 7467600"/>
              <a:gd name="connsiteY416" fmla="*/ 6801144 h 6858000"/>
              <a:gd name="connsiteX417" fmla="*/ 2352406 w 7467600"/>
              <a:gd name="connsiteY417" fmla="*/ 6858000 h 6858000"/>
              <a:gd name="connsiteX418" fmla="*/ 2314492 w 7467600"/>
              <a:gd name="connsiteY418" fmla="*/ 6858000 h 6858000"/>
              <a:gd name="connsiteX419" fmla="*/ 2288095 w 7467600"/>
              <a:gd name="connsiteY419" fmla="*/ 6818030 h 6858000"/>
              <a:gd name="connsiteX420" fmla="*/ 2272768 w 7467600"/>
              <a:gd name="connsiteY420" fmla="*/ 6795822 h 6858000"/>
              <a:gd name="connsiteX421" fmla="*/ 2182715 w 7467600"/>
              <a:gd name="connsiteY421" fmla="*/ 6675071 h 6858000"/>
              <a:gd name="connsiteX422" fmla="*/ 2032061 w 7467600"/>
              <a:gd name="connsiteY422" fmla="*/ 6541380 h 6858000"/>
              <a:gd name="connsiteX423" fmla="*/ 2257220 w 7467600"/>
              <a:gd name="connsiteY423" fmla="*/ 6826257 h 6858000"/>
              <a:gd name="connsiteX424" fmla="*/ 2281324 w 7467600"/>
              <a:gd name="connsiteY424" fmla="*/ 6858000 h 6858000"/>
              <a:gd name="connsiteX425" fmla="*/ 2242860 w 7467600"/>
              <a:gd name="connsiteY425" fmla="*/ 6858000 h 6858000"/>
              <a:gd name="connsiteX426" fmla="*/ 2232818 w 7467600"/>
              <a:gd name="connsiteY426" fmla="*/ 6844926 h 6858000"/>
              <a:gd name="connsiteX427" fmla="*/ 1990172 w 7467600"/>
              <a:gd name="connsiteY427" fmla="*/ 6542121 h 6858000"/>
              <a:gd name="connsiteX428" fmla="*/ 2124090 w 7467600"/>
              <a:gd name="connsiteY428" fmla="*/ 6761017 h 6858000"/>
              <a:gd name="connsiteX429" fmla="*/ 2200380 w 7467600"/>
              <a:gd name="connsiteY429" fmla="*/ 6858000 h 6858000"/>
              <a:gd name="connsiteX430" fmla="*/ 2147507 w 7467600"/>
              <a:gd name="connsiteY430" fmla="*/ 6858000 h 6858000"/>
              <a:gd name="connsiteX431" fmla="*/ 2070668 w 7467600"/>
              <a:gd name="connsiteY431" fmla="*/ 6761520 h 6858000"/>
              <a:gd name="connsiteX432" fmla="*/ 1975142 w 7467600"/>
              <a:gd name="connsiteY432" fmla="*/ 6585570 h 6858000"/>
              <a:gd name="connsiteX433" fmla="*/ 2050035 w 7467600"/>
              <a:gd name="connsiteY433" fmla="*/ 6813345 h 6858000"/>
              <a:gd name="connsiteX434" fmla="*/ 2063025 w 7467600"/>
              <a:gd name="connsiteY434" fmla="*/ 6858000 h 6858000"/>
              <a:gd name="connsiteX435" fmla="*/ 2021675 w 7467600"/>
              <a:gd name="connsiteY435" fmla="*/ 6858000 h 6858000"/>
              <a:gd name="connsiteX436" fmla="*/ 2019308 w 7467600"/>
              <a:gd name="connsiteY436" fmla="*/ 6847118 h 6858000"/>
              <a:gd name="connsiteX437" fmla="*/ 1938835 w 7467600"/>
              <a:gd name="connsiteY437" fmla="*/ 6551160 h 6858000"/>
              <a:gd name="connsiteX438" fmla="*/ 1953230 w 7467600"/>
              <a:gd name="connsiteY438" fmla="*/ 6759699 h 6858000"/>
              <a:gd name="connsiteX439" fmla="*/ 1956763 w 7467600"/>
              <a:gd name="connsiteY439" fmla="*/ 6778191 h 6858000"/>
              <a:gd name="connsiteX440" fmla="*/ 1967925 w 7467600"/>
              <a:gd name="connsiteY440" fmla="*/ 6858000 h 6858000"/>
              <a:gd name="connsiteX441" fmla="*/ 1936622 w 7467600"/>
              <a:gd name="connsiteY441" fmla="*/ 6858000 h 6858000"/>
              <a:gd name="connsiteX442" fmla="*/ 1926261 w 7467600"/>
              <a:gd name="connsiteY442" fmla="*/ 6784064 h 6858000"/>
              <a:gd name="connsiteX443" fmla="*/ 1922724 w 7467600"/>
              <a:gd name="connsiteY443" fmla="*/ 6765577 h 6858000"/>
              <a:gd name="connsiteX444" fmla="*/ 1904650 w 7467600"/>
              <a:gd name="connsiteY444" fmla="*/ 6639616 h 6858000"/>
              <a:gd name="connsiteX445" fmla="*/ 1885273 w 7467600"/>
              <a:gd name="connsiteY445" fmla="*/ 6858000 h 6858000"/>
              <a:gd name="connsiteX446" fmla="*/ 1854363 w 7467600"/>
              <a:gd name="connsiteY446" fmla="*/ 6858000 h 6858000"/>
              <a:gd name="connsiteX447" fmla="*/ 1880391 w 7467600"/>
              <a:gd name="connsiteY447" fmla="*/ 6603796 h 6858000"/>
              <a:gd name="connsiteX448" fmla="*/ 1818273 w 7467600"/>
              <a:gd name="connsiteY448" fmla="*/ 6715729 h 6858000"/>
              <a:gd name="connsiteX449" fmla="*/ 1794691 w 7467600"/>
              <a:gd name="connsiteY449" fmla="*/ 6843239 h 6858000"/>
              <a:gd name="connsiteX450" fmla="*/ 1794914 w 7467600"/>
              <a:gd name="connsiteY450" fmla="*/ 6858000 h 6858000"/>
              <a:gd name="connsiteX451" fmla="*/ 1746128 w 7467600"/>
              <a:gd name="connsiteY451" fmla="*/ 6858000 h 6858000"/>
              <a:gd name="connsiteX452" fmla="*/ 1753934 w 7467600"/>
              <a:gd name="connsiteY452" fmla="*/ 6724796 h 6858000"/>
              <a:gd name="connsiteX453" fmla="*/ 1792053 w 7467600"/>
              <a:gd name="connsiteY453" fmla="*/ 6572396 h 6858000"/>
              <a:gd name="connsiteX454" fmla="*/ 1862248 w 7467600"/>
              <a:gd name="connsiteY454" fmla="*/ 6266397 h 6858000"/>
              <a:gd name="connsiteX455" fmla="*/ 1862250 w 7467600"/>
              <a:gd name="connsiteY455" fmla="*/ 6033531 h 6858000"/>
              <a:gd name="connsiteX456" fmla="*/ 1211999 w 7467600"/>
              <a:gd name="connsiteY456" fmla="*/ 6683610 h 6858000"/>
              <a:gd name="connsiteX457" fmla="*/ 1213266 w 7467600"/>
              <a:gd name="connsiteY457" fmla="*/ 6691947 h 6858000"/>
              <a:gd name="connsiteX458" fmla="*/ 1203370 w 7467600"/>
              <a:gd name="connsiteY458" fmla="*/ 6850676 h 6858000"/>
              <a:gd name="connsiteX459" fmla="*/ 1203671 w 7467600"/>
              <a:gd name="connsiteY459" fmla="*/ 6858000 h 6858000"/>
              <a:gd name="connsiteX460" fmla="*/ 1143180 w 7467600"/>
              <a:gd name="connsiteY460" fmla="*/ 6858000 h 6858000"/>
              <a:gd name="connsiteX461" fmla="*/ 1142176 w 7467600"/>
              <a:gd name="connsiteY461" fmla="*/ 6766045 h 6858000"/>
              <a:gd name="connsiteX462" fmla="*/ 1067484 w 7467600"/>
              <a:gd name="connsiteY462" fmla="*/ 6858000 h 6858000"/>
              <a:gd name="connsiteX463" fmla="*/ 953928 w 7467600"/>
              <a:gd name="connsiteY463" fmla="*/ 6858000 h 6858000"/>
              <a:gd name="connsiteX464" fmla="*/ 959715 w 7467600"/>
              <a:gd name="connsiteY464" fmla="*/ 6850185 h 6858000"/>
              <a:gd name="connsiteX465" fmla="*/ 1483788 w 7467600"/>
              <a:gd name="connsiteY465" fmla="*/ 6259174 h 6858000"/>
              <a:gd name="connsiteX466" fmla="*/ 1100671 w 7467600"/>
              <a:gd name="connsiteY466" fmla="*/ 6252137 h 6858000"/>
              <a:gd name="connsiteX467" fmla="*/ 1090144 w 7467600"/>
              <a:gd name="connsiteY467" fmla="*/ 6256748 h 6858000"/>
              <a:gd name="connsiteX468" fmla="*/ 1095872 w 7467600"/>
              <a:gd name="connsiteY468" fmla="*/ 6271892 h 6858000"/>
              <a:gd name="connsiteX469" fmla="*/ 262785 w 7467600"/>
              <a:gd name="connsiteY469" fmla="*/ 6845450 h 6858000"/>
              <a:gd name="connsiteX470" fmla="*/ 209968 w 7467600"/>
              <a:gd name="connsiteY470" fmla="*/ 6770713 h 6858000"/>
              <a:gd name="connsiteX471" fmla="*/ 873460 w 7467600"/>
              <a:gd name="connsiteY471" fmla="*/ 6253768 h 6858000"/>
              <a:gd name="connsiteX472" fmla="*/ 192686 w 7467600"/>
              <a:gd name="connsiteY472" fmla="*/ 5849257 h 6858000"/>
              <a:gd name="connsiteX473" fmla="*/ 4696 w 7467600"/>
              <a:gd name="connsiteY473" fmla="*/ 5697668 h 6858000"/>
              <a:gd name="connsiteX474" fmla="*/ 0 w 7467600"/>
              <a:gd name="connsiteY474" fmla="*/ 5689984 h 6858000"/>
              <a:gd name="connsiteX475" fmla="*/ 0 w 7467600"/>
              <a:gd name="connsiteY475" fmla="*/ 5513472 h 6858000"/>
              <a:gd name="connsiteX476" fmla="*/ 174101 w 7467600"/>
              <a:gd name="connsiteY476" fmla="*/ 5620277 h 6858000"/>
              <a:gd name="connsiteX477" fmla="*/ 891800 w 7467600"/>
              <a:gd name="connsiteY477" fmla="*/ 6036935 h 6858000"/>
              <a:gd name="connsiteX478" fmla="*/ 1072219 w 7467600"/>
              <a:gd name="connsiteY478" fmla="*/ 6169443 h 6858000"/>
              <a:gd name="connsiteX479" fmla="*/ 1074117 w 7467600"/>
              <a:gd name="connsiteY479" fmla="*/ 6170301 h 6858000"/>
              <a:gd name="connsiteX480" fmla="*/ 1083114 w 7467600"/>
              <a:gd name="connsiteY480" fmla="*/ 6174131 h 6858000"/>
              <a:gd name="connsiteX481" fmla="*/ 1543010 w 7467600"/>
              <a:gd name="connsiteY481" fmla="*/ 6191140 h 6858000"/>
              <a:gd name="connsiteX482" fmla="*/ 1551080 w 7467600"/>
              <a:gd name="connsiteY482" fmla="*/ 6195006 h 6858000"/>
              <a:gd name="connsiteX483" fmla="*/ 2345443 w 7467600"/>
              <a:gd name="connsiteY483" fmla="*/ 5549882 h 6858000"/>
              <a:gd name="connsiteX484" fmla="*/ 1721499 w 7467600"/>
              <a:gd name="connsiteY484" fmla="*/ 5599969 h 6858000"/>
              <a:gd name="connsiteX485" fmla="*/ 767716 w 7467600"/>
              <a:gd name="connsiteY485" fmla="*/ 5472768 h 6858000"/>
              <a:gd name="connsiteX486" fmla="*/ 722147 w 7467600"/>
              <a:gd name="connsiteY486" fmla="*/ 5393091 h 6858000"/>
              <a:gd name="connsiteX487" fmla="*/ 1485552 w 7467600"/>
              <a:gd name="connsiteY487" fmla="*/ 5313202 h 6858000"/>
              <a:gd name="connsiteX488" fmla="*/ 2143004 w 7467600"/>
              <a:gd name="connsiteY488" fmla="*/ 5402420 h 6858000"/>
              <a:gd name="connsiteX489" fmla="*/ 1933391 w 7467600"/>
              <a:gd name="connsiteY489" fmla="*/ 5156971 h 6858000"/>
              <a:gd name="connsiteX490" fmla="*/ 1827118 w 7467600"/>
              <a:gd name="connsiteY490" fmla="*/ 4968410 h 6858000"/>
              <a:gd name="connsiteX491" fmla="*/ 1837349 w 7467600"/>
              <a:gd name="connsiteY491" fmla="*/ 4956357 h 6858000"/>
              <a:gd name="connsiteX492" fmla="*/ 2162835 w 7467600"/>
              <a:gd name="connsiteY492" fmla="*/ 5187853 h 6858000"/>
              <a:gd name="connsiteX493" fmla="*/ 2257167 w 7467600"/>
              <a:gd name="connsiteY493" fmla="*/ 5462123 h 6858000"/>
              <a:gd name="connsiteX494" fmla="*/ 2261598 w 7467600"/>
              <a:gd name="connsiteY494" fmla="*/ 5467998 h 6858000"/>
              <a:gd name="connsiteX495" fmla="*/ 2437177 w 7467600"/>
              <a:gd name="connsiteY495" fmla="*/ 5479608 h 6858000"/>
              <a:gd name="connsiteX496" fmla="*/ 2445247 w 7467600"/>
              <a:gd name="connsiteY496" fmla="*/ 5483476 h 6858000"/>
              <a:gd name="connsiteX497" fmla="*/ 2743626 w 7467600"/>
              <a:gd name="connsiteY497" fmla="*/ 5304819 h 6858000"/>
              <a:gd name="connsiteX498" fmla="*/ 3048102 w 7467600"/>
              <a:gd name="connsiteY498" fmla="*/ 5150595 h 6858000"/>
              <a:gd name="connsiteX499" fmla="*/ 1799414 w 7467600"/>
              <a:gd name="connsiteY499" fmla="*/ 4694732 h 6858000"/>
              <a:gd name="connsiteX500" fmla="*/ 1771735 w 7467600"/>
              <a:gd name="connsiteY500" fmla="*/ 4619929 h 6858000"/>
              <a:gd name="connsiteX501" fmla="*/ 3104273 w 7467600"/>
              <a:gd name="connsiteY501" fmla="*/ 5076159 h 6858000"/>
              <a:gd name="connsiteX502" fmla="*/ 3113245 w 7467600"/>
              <a:gd name="connsiteY502" fmla="*/ 5090705 h 6858000"/>
              <a:gd name="connsiteX503" fmla="*/ 3126294 w 7467600"/>
              <a:gd name="connsiteY503" fmla="*/ 5114400 h 6858000"/>
              <a:gd name="connsiteX504" fmla="*/ 3937433 w 7467600"/>
              <a:gd name="connsiteY504" fmla="*/ 4830473 h 6858000"/>
              <a:gd name="connsiteX505" fmla="*/ 3590475 w 7467600"/>
              <a:gd name="connsiteY505" fmla="*/ 4597974 h 6858000"/>
              <a:gd name="connsiteX506" fmla="*/ 3100264 w 7467600"/>
              <a:gd name="connsiteY506" fmla="*/ 4579845 h 6858000"/>
              <a:gd name="connsiteX507" fmla="*/ 2183576 w 7467600"/>
              <a:gd name="connsiteY507" fmla="*/ 4227150 h 6858000"/>
              <a:gd name="connsiteX508" fmla="*/ 2151029 w 7467600"/>
              <a:gd name="connsiteY508" fmla="*/ 4146947 h 6858000"/>
              <a:gd name="connsiteX509" fmla="*/ 3563434 w 7467600"/>
              <a:gd name="connsiteY509" fmla="*/ 4469115 h 6858000"/>
              <a:gd name="connsiteX510" fmla="*/ 3177952 w 7467600"/>
              <a:gd name="connsiteY510" fmla="*/ 3657386 h 6858000"/>
              <a:gd name="connsiteX511" fmla="*/ 3189263 w 7467600"/>
              <a:gd name="connsiteY511" fmla="*/ 3625726 h 6858000"/>
              <a:gd name="connsiteX512" fmla="*/ 3560912 w 7467600"/>
              <a:gd name="connsiteY512" fmla="*/ 4079863 h 6858000"/>
              <a:gd name="connsiteX513" fmla="*/ 3626636 w 7467600"/>
              <a:gd name="connsiteY513" fmla="*/ 4512230 h 6858000"/>
              <a:gd name="connsiteX514" fmla="*/ 3653088 w 7467600"/>
              <a:gd name="connsiteY514" fmla="*/ 4521417 h 6858000"/>
              <a:gd name="connsiteX515" fmla="*/ 3988128 w 7467600"/>
              <a:gd name="connsiteY515" fmla="*/ 4817267 h 6858000"/>
              <a:gd name="connsiteX516" fmla="*/ 4830582 w 7467600"/>
              <a:gd name="connsiteY516" fmla="*/ 4676000 h 6858000"/>
              <a:gd name="connsiteX517" fmla="*/ 4830100 w 7467600"/>
              <a:gd name="connsiteY517" fmla="*/ 4675554 h 6858000"/>
              <a:gd name="connsiteX518" fmla="*/ 4036318 w 7467600"/>
              <a:gd name="connsiteY518" fmla="*/ 4147013 h 6858000"/>
              <a:gd name="connsiteX519" fmla="*/ 3432098 w 7467600"/>
              <a:gd name="connsiteY519" fmla="*/ 3537312 h 6858000"/>
              <a:gd name="connsiteX520" fmla="*/ 3446761 w 7467600"/>
              <a:gd name="connsiteY520" fmla="*/ 3461278 h 6858000"/>
              <a:gd name="connsiteX521" fmla="*/ 4419733 w 7467600"/>
              <a:gd name="connsiteY521" fmla="*/ 3963555 h 6858000"/>
              <a:gd name="connsiteX522" fmla="*/ 4781371 w 7467600"/>
              <a:gd name="connsiteY522" fmla="*/ 4458604 h 6858000"/>
              <a:gd name="connsiteX523" fmla="*/ 4780440 w 7467600"/>
              <a:gd name="connsiteY523" fmla="*/ 4470290 h 6858000"/>
              <a:gd name="connsiteX524" fmla="*/ 4898954 w 7467600"/>
              <a:gd name="connsiteY524" fmla="*/ 4662092 h 6858000"/>
              <a:gd name="connsiteX525" fmla="*/ 4900699 w 7467600"/>
              <a:gd name="connsiteY525" fmla="*/ 4670867 h 6858000"/>
              <a:gd name="connsiteX526" fmla="*/ 5714511 w 7467600"/>
              <a:gd name="connsiteY526" fmla="*/ 4663483 h 6858000"/>
              <a:gd name="connsiteX527" fmla="*/ 5464793 w 7467600"/>
              <a:gd name="connsiteY527" fmla="*/ 4393556 h 6858000"/>
              <a:gd name="connsiteX528" fmla="*/ 5461897 w 7467600"/>
              <a:gd name="connsiteY528" fmla="*/ 4390879 h 6858000"/>
              <a:gd name="connsiteX529" fmla="*/ 4294126 w 7467600"/>
              <a:gd name="connsiteY529" fmla="*/ 3303048 h 6858000"/>
              <a:gd name="connsiteX530" fmla="*/ 4305321 w 7467600"/>
              <a:gd name="connsiteY530" fmla="*/ 3256953 h 6858000"/>
              <a:gd name="connsiteX531" fmla="*/ 4949299 w 7467600"/>
              <a:gd name="connsiteY531" fmla="*/ 3766336 h 6858000"/>
              <a:gd name="connsiteX532" fmla="*/ 5291452 w 7467600"/>
              <a:gd name="connsiteY532" fmla="*/ 4076801 h 6858000"/>
              <a:gd name="connsiteX533" fmla="*/ 5434998 w 7467600"/>
              <a:gd name="connsiteY533" fmla="*/ 4254100 h 6858000"/>
              <a:gd name="connsiteX534" fmla="*/ 5351015 w 7467600"/>
              <a:gd name="connsiteY534" fmla="*/ 3760989 h 6858000"/>
              <a:gd name="connsiteX535" fmla="*/ 5413780 w 7467600"/>
              <a:gd name="connsiteY535" fmla="*/ 2966265 h 6858000"/>
              <a:gd name="connsiteX536" fmla="*/ 5425627 w 7467600"/>
              <a:gd name="connsiteY536" fmla="*/ 2954192 h 6858000"/>
              <a:gd name="connsiteX537" fmla="*/ 6604735 w 7467600"/>
              <a:gd name="connsiteY537" fmla="*/ 2041381 h 6858000"/>
              <a:gd name="connsiteX538" fmla="*/ 7204487 w 7467600"/>
              <a:gd name="connsiteY538" fmla="*/ 2742112 h 6858000"/>
              <a:gd name="connsiteX539" fmla="*/ 7131592 w 7467600"/>
              <a:gd name="connsiteY539" fmla="*/ 2672096 h 6858000"/>
              <a:gd name="connsiteX540" fmla="*/ 6996344 w 7467600"/>
              <a:gd name="connsiteY540" fmla="*/ 2518310 h 6858000"/>
              <a:gd name="connsiteX541" fmla="*/ 6735495 w 7467600"/>
              <a:gd name="connsiteY541" fmla="*/ 2196890 h 6858000"/>
              <a:gd name="connsiteX542" fmla="*/ 6721901 w 7467600"/>
              <a:gd name="connsiteY542" fmla="*/ 2179274 h 6858000"/>
              <a:gd name="connsiteX543" fmla="*/ 6604735 w 7467600"/>
              <a:gd name="connsiteY543" fmla="*/ 2041381 h 6858000"/>
              <a:gd name="connsiteX544" fmla="*/ 6591670 w 7467600"/>
              <a:gd name="connsiteY544" fmla="*/ 1988277 h 6858000"/>
              <a:gd name="connsiteX545" fmla="*/ 6747349 w 7467600"/>
              <a:gd name="connsiteY545" fmla="*/ 2160069 h 6858000"/>
              <a:gd name="connsiteX546" fmla="*/ 6760943 w 7467600"/>
              <a:gd name="connsiteY546" fmla="*/ 2177686 h 6858000"/>
              <a:gd name="connsiteX547" fmla="*/ 7021065 w 7467600"/>
              <a:gd name="connsiteY547" fmla="*/ 2498102 h 6858000"/>
              <a:gd name="connsiteX548" fmla="*/ 7155223 w 7467600"/>
              <a:gd name="connsiteY548" fmla="*/ 2650386 h 6858000"/>
              <a:gd name="connsiteX549" fmla="*/ 7203167 w 7467600"/>
              <a:gd name="connsiteY549" fmla="*/ 2697288 h 6858000"/>
              <a:gd name="connsiteX550" fmla="*/ 6937703 w 7467600"/>
              <a:gd name="connsiteY550" fmla="*/ 2321981 h 6858000"/>
              <a:gd name="connsiteX551" fmla="*/ 6591670 w 7467600"/>
              <a:gd name="connsiteY551" fmla="*/ 1988277 h 6858000"/>
              <a:gd name="connsiteX552" fmla="*/ 5798671 w 7467600"/>
              <a:gd name="connsiteY552" fmla="*/ 1981601 h 6858000"/>
              <a:gd name="connsiteX553" fmla="*/ 5754709 w 7467600"/>
              <a:gd name="connsiteY553" fmla="*/ 2071454 h 6858000"/>
              <a:gd name="connsiteX554" fmla="*/ 5763044 w 7467600"/>
              <a:gd name="connsiteY554" fmla="*/ 2842206 h 6858000"/>
              <a:gd name="connsiteX555" fmla="*/ 5764974 w 7467600"/>
              <a:gd name="connsiteY555" fmla="*/ 2799609 h 6858000"/>
              <a:gd name="connsiteX556" fmla="*/ 5767665 w 7467600"/>
              <a:gd name="connsiteY556" fmla="*/ 2666409 h 6858000"/>
              <a:gd name="connsiteX557" fmla="*/ 5763055 w 7467600"/>
              <a:gd name="connsiteY557" fmla="*/ 2579705 h 6858000"/>
              <a:gd name="connsiteX558" fmla="*/ 5758079 w 7467600"/>
              <a:gd name="connsiteY558" fmla="*/ 2492508 h 6858000"/>
              <a:gd name="connsiteX559" fmla="*/ 5779325 w 7467600"/>
              <a:gd name="connsiteY559" fmla="*/ 2197069 h 6858000"/>
              <a:gd name="connsiteX560" fmla="*/ 5798671 w 7467600"/>
              <a:gd name="connsiteY560" fmla="*/ 1981601 h 6858000"/>
              <a:gd name="connsiteX561" fmla="*/ 5829202 w 7467600"/>
              <a:gd name="connsiteY561" fmla="*/ 1971679 h 6858000"/>
              <a:gd name="connsiteX562" fmla="*/ 5809558 w 7467600"/>
              <a:gd name="connsiteY562" fmla="*/ 2198043 h 6858000"/>
              <a:gd name="connsiteX563" fmla="*/ 5788653 w 7467600"/>
              <a:gd name="connsiteY563" fmla="*/ 2489430 h 6858000"/>
              <a:gd name="connsiteX564" fmla="*/ 5793439 w 7467600"/>
              <a:gd name="connsiteY564" fmla="*/ 2575235 h 6858000"/>
              <a:gd name="connsiteX565" fmla="*/ 5796837 w 7467600"/>
              <a:gd name="connsiteY565" fmla="*/ 2637633 h 6858000"/>
              <a:gd name="connsiteX566" fmla="*/ 5818614 w 7467600"/>
              <a:gd name="connsiteY566" fmla="*/ 2473055 h 6858000"/>
              <a:gd name="connsiteX567" fmla="*/ 5829202 w 7467600"/>
              <a:gd name="connsiteY567" fmla="*/ 1971679 h 6858000"/>
              <a:gd name="connsiteX568" fmla="*/ 5911389 w 7467600"/>
              <a:gd name="connsiteY568" fmla="*/ 1898371 h 6858000"/>
              <a:gd name="connsiteX569" fmla="*/ 6237627 w 7467600"/>
              <a:gd name="connsiteY569" fmla="*/ 2231921 h 6858000"/>
              <a:gd name="connsiteX570" fmla="*/ 5911389 w 7467600"/>
              <a:gd name="connsiteY570" fmla="*/ 1898371 h 6858000"/>
              <a:gd name="connsiteX571" fmla="*/ 6944437 w 7467600"/>
              <a:gd name="connsiteY571" fmla="*/ 1575402 h 6858000"/>
              <a:gd name="connsiteX572" fmla="*/ 6304730 w 7467600"/>
              <a:gd name="connsiteY572" fmla="*/ 1766654 h 6858000"/>
              <a:gd name="connsiteX573" fmla="*/ 6944437 w 7467600"/>
              <a:gd name="connsiteY573" fmla="*/ 1575402 h 6858000"/>
              <a:gd name="connsiteX574" fmla="*/ 7019523 w 7467600"/>
              <a:gd name="connsiteY574" fmla="*/ 1519450 h 6858000"/>
              <a:gd name="connsiteX575" fmla="*/ 6298091 w 7467600"/>
              <a:gd name="connsiteY575" fmla="*/ 1737122 h 6858000"/>
              <a:gd name="connsiteX576" fmla="*/ 7019523 w 7467600"/>
              <a:gd name="connsiteY576" fmla="*/ 1519450 h 6858000"/>
              <a:gd name="connsiteX577" fmla="*/ 2399523 w 7467600"/>
              <a:gd name="connsiteY577" fmla="*/ 1428234 h 6858000"/>
              <a:gd name="connsiteX578" fmla="*/ 2224982 w 7467600"/>
              <a:gd name="connsiteY578" fmla="*/ 1826201 h 6858000"/>
              <a:gd name="connsiteX579" fmla="*/ 2096099 w 7467600"/>
              <a:gd name="connsiteY579" fmla="*/ 2345900 h 6858000"/>
              <a:gd name="connsiteX580" fmla="*/ 2283317 w 7467600"/>
              <a:gd name="connsiteY580" fmla="*/ 1796925 h 6858000"/>
              <a:gd name="connsiteX581" fmla="*/ 2399523 w 7467600"/>
              <a:gd name="connsiteY581" fmla="*/ 1428234 h 6858000"/>
              <a:gd name="connsiteX582" fmla="*/ 2448558 w 7467600"/>
              <a:gd name="connsiteY582" fmla="*/ 1373435 h 6858000"/>
              <a:gd name="connsiteX583" fmla="*/ 2312521 w 7467600"/>
              <a:gd name="connsiteY583" fmla="*/ 1806140 h 6858000"/>
              <a:gd name="connsiteX584" fmla="*/ 2127533 w 7467600"/>
              <a:gd name="connsiteY584" fmla="*/ 2348380 h 6858000"/>
              <a:gd name="connsiteX585" fmla="*/ 2358080 w 7467600"/>
              <a:gd name="connsiteY585" fmla="*/ 1866134 h 6858000"/>
              <a:gd name="connsiteX586" fmla="*/ 2407436 w 7467600"/>
              <a:gd name="connsiteY586" fmla="*/ 1651070 h 6858000"/>
              <a:gd name="connsiteX587" fmla="*/ 2448558 w 7467600"/>
              <a:gd name="connsiteY587" fmla="*/ 1373435 h 6858000"/>
              <a:gd name="connsiteX588" fmla="*/ 278707 w 7467600"/>
              <a:gd name="connsiteY588" fmla="*/ 1352270 h 6858000"/>
              <a:gd name="connsiteX589" fmla="*/ 321570 w 7467600"/>
              <a:gd name="connsiteY589" fmla="*/ 1861610 h 6858000"/>
              <a:gd name="connsiteX590" fmla="*/ 294281 w 7467600"/>
              <a:gd name="connsiteY590" fmla="*/ 1440658 h 6858000"/>
              <a:gd name="connsiteX591" fmla="*/ 278707 w 7467600"/>
              <a:gd name="connsiteY591" fmla="*/ 1352270 h 6858000"/>
              <a:gd name="connsiteX592" fmla="*/ 1423821 w 7467600"/>
              <a:gd name="connsiteY592" fmla="*/ 1351958 h 6858000"/>
              <a:gd name="connsiteX593" fmla="*/ 1638521 w 7467600"/>
              <a:gd name="connsiteY593" fmla="*/ 1908470 h 6858000"/>
              <a:gd name="connsiteX594" fmla="*/ 1754199 w 7467600"/>
              <a:gd name="connsiteY594" fmla="*/ 2149284 h 6858000"/>
              <a:gd name="connsiteX595" fmla="*/ 1908359 w 7467600"/>
              <a:gd name="connsiteY595" fmla="*/ 2364988 h 6858000"/>
              <a:gd name="connsiteX596" fmla="*/ 1647661 w 7467600"/>
              <a:gd name="connsiteY596" fmla="*/ 1825945 h 6858000"/>
              <a:gd name="connsiteX597" fmla="*/ 1423821 w 7467600"/>
              <a:gd name="connsiteY597" fmla="*/ 1351958 h 6858000"/>
              <a:gd name="connsiteX598" fmla="*/ 1431890 w 7467600"/>
              <a:gd name="connsiteY598" fmla="*/ 1306475 h 6858000"/>
              <a:gd name="connsiteX599" fmla="*/ 1507597 w 7467600"/>
              <a:gd name="connsiteY599" fmla="*/ 1446132 h 6858000"/>
              <a:gd name="connsiteX600" fmla="*/ 1674586 w 7467600"/>
              <a:gd name="connsiteY600" fmla="*/ 1813832 h 6858000"/>
              <a:gd name="connsiteX601" fmla="*/ 1815950 w 7467600"/>
              <a:gd name="connsiteY601" fmla="*/ 2128564 h 6858000"/>
              <a:gd name="connsiteX602" fmla="*/ 1984242 w 7467600"/>
              <a:gd name="connsiteY602" fmla="*/ 2430829 h 6858000"/>
              <a:gd name="connsiteX603" fmla="*/ 2014023 w 7467600"/>
              <a:gd name="connsiteY603" fmla="*/ 2450995 h 6858000"/>
              <a:gd name="connsiteX604" fmla="*/ 1747337 w 7467600"/>
              <a:gd name="connsiteY604" fmla="*/ 1855264 h 6858000"/>
              <a:gd name="connsiteX605" fmla="*/ 1533749 w 7467600"/>
              <a:gd name="connsiteY605" fmla="*/ 1478656 h 6858000"/>
              <a:gd name="connsiteX606" fmla="*/ 1431890 w 7467600"/>
              <a:gd name="connsiteY606" fmla="*/ 1306475 h 6858000"/>
              <a:gd name="connsiteX607" fmla="*/ 5052692 w 7467600"/>
              <a:gd name="connsiteY607" fmla="*/ 1292994 h 6858000"/>
              <a:gd name="connsiteX608" fmla="*/ 5200661 w 7467600"/>
              <a:gd name="connsiteY608" fmla="*/ 1635186 h 6858000"/>
              <a:gd name="connsiteX609" fmla="*/ 5297138 w 7467600"/>
              <a:gd name="connsiteY609" fmla="*/ 1906351 h 6858000"/>
              <a:gd name="connsiteX610" fmla="*/ 5052692 w 7467600"/>
              <a:gd name="connsiteY610" fmla="*/ 1292994 h 6858000"/>
              <a:gd name="connsiteX611" fmla="*/ 5009948 w 7467600"/>
              <a:gd name="connsiteY611" fmla="*/ 1273619 h 6858000"/>
              <a:gd name="connsiteX612" fmla="*/ 5121777 w 7467600"/>
              <a:gd name="connsiteY612" fmla="*/ 1654213 h 6858000"/>
              <a:gd name="connsiteX613" fmla="*/ 5293545 w 7467600"/>
              <a:gd name="connsiteY613" fmla="*/ 2072247 h 6858000"/>
              <a:gd name="connsiteX614" fmla="*/ 5294042 w 7467600"/>
              <a:gd name="connsiteY614" fmla="*/ 2065019 h 6858000"/>
              <a:gd name="connsiteX615" fmla="*/ 5171936 w 7467600"/>
              <a:gd name="connsiteY615" fmla="*/ 1647613 h 6858000"/>
              <a:gd name="connsiteX616" fmla="*/ 5009948 w 7467600"/>
              <a:gd name="connsiteY616" fmla="*/ 1273619 h 6858000"/>
              <a:gd name="connsiteX617" fmla="*/ 655236 w 7467600"/>
              <a:gd name="connsiteY617" fmla="*/ 1268632 h 6858000"/>
              <a:gd name="connsiteX618" fmla="*/ 839521 w 7467600"/>
              <a:gd name="connsiteY618" fmla="*/ 1685315 h 6858000"/>
              <a:gd name="connsiteX619" fmla="*/ 1109416 w 7467600"/>
              <a:gd name="connsiteY619" fmla="*/ 2061663 h 6858000"/>
              <a:gd name="connsiteX620" fmla="*/ 1298300 w 7467600"/>
              <a:gd name="connsiteY620" fmla="*/ 2247742 h 6858000"/>
              <a:gd name="connsiteX621" fmla="*/ 1125871 w 7467600"/>
              <a:gd name="connsiteY621" fmla="*/ 1989513 h 6858000"/>
              <a:gd name="connsiteX622" fmla="*/ 981574 w 7467600"/>
              <a:gd name="connsiteY622" fmla="*/ 1783157 h 6858000"/>
              <a:gd name="connsiteX623" fmla="*/ 922198 w 7467600"/>
              <a:gd name="connsiteY623" fmla="*/ 1677437 h 6858000"/>
              <a:gd name="connsiteX624" fmla="*/ 869293 w 7467600"/>
              <a:gd name="connsiteY624" fmla="*/ 1583214 h 6858000"/>
              <a:gd name="connsiteX625" fmla="*/ 751431 w 7467600"/>
              <a:gd name="connsiteY625" fmla="*/ 1405731 h 6858000"/>
              <a:gd name="connsiteX626" fmla="*/ 655236 w 7467600"/>
              <a:gd name="connsiteY626" fmla="*/ 1268632 h 6858000"/>
              <a:gd name="connsiteX627" fmla="*/ 6516292 w 7467600"/>
              <a:gd name="connsiteY627" fmla="*/ 1263064 h 6858000"/>
              <a:gd name="connsiteX628" fmla="*/ 5736320 w 7467600"/>
              <a:gd name="connsiteY628" fmla="*/ 1501803 h 6858000"/>
              <a:gd name="connsiteX629" fmla="*/ 6516292 w 7467600"/>
              <a:gd name="connsiteY629" fmla="*/ 1263064 h 6858000"/>
              <a:gd name="connsiteX630" fmla="*/ 291466 w 7467600"/>
              <a:gd name="connsiteY630" fmla="*/ 1250369 h 6858000"/>
              <a:gd name="connsiteX631" fmla="*/ 323180 w 7467600"/>
              <a:gd name="connsiteY631" fmla="*/ 1435283 h 6858000"/>
              <a:gd name="connsiteX632" fmla="*/ 349381 w 7467600"/>
              <a:gd name="connsiteY632" fmla="*/ 1875041 h 6858000"/>
              <a:gd name="connsiteX633" fmla="*/ 374363 w 7467600"/>
              <a:gd name="connsiteY633" fmla="*/ 1506494 h 6858000"/>
              <a:gd name="connsiteX634" fmla="*/ 302168 w 7467600"/>
              <a:gd name="connsiteY634" fmla="*/ 1274495 h 6858000"/>
              <a:gd name="connsiteX635" fmla="*/ 291466 w 7467600"/>
              <a:gd name="connsiteY635" fmla="*/ 1250369 h 6858000"/>
              <a:gd name="connsiteX636" fmla="*/ 678222 w 7467600"/>
              <a:gd name="connsiteY636" fmla="*/ 1248670 h 6858000"/>
              <a:gd name="connsiteX637" fmla="*/ 775536 w 7467600"/>
              <a:gd name="connsiteY637" fmla="*/ 1388015 h 6858000"/>
              <a:gd name="connsiteX638" fmla="*/ 894529 w 7467600"/>
              <a:gd name="connsiteY638" fmla="*/ 1567739 h 6858000"/>
              <a:gd name="connsiteX639" fmla="*/ 948000 w 7467600"/>
              <a:gd name="connsiteY639" fmla="*/ 1663088 h 6858000"/>
              <a:gd name="connsiteX640" fmla="*/ 1006812 w 7467600"/>
              <a:gd name="connsiteY640" fmla="*/ 1767683 h 6858000"/>
              <a:gd name="connsiteX641" fmla="*/ 1149133 w 7467600"/>
              <a:gd name="connsiteY641" fmla="*/ 1971513 h 6858000"/>
              <a:gd name="connsiteX642" fmla="*/ 1333952 w 7467600"/>
              <a:gd name="connsiteY642" fmla="*/ 2251620 h 6858000"/>
              <a:gd name="connsiteX643" fmla="*/ 1337329 w 7467600"/>
              <a:gd name="connsiteY643" fmla="*/ 2258350 h 6858000"/>
              <a:gd name="connsiteX644" fmla="*/ 1014726 w 7467600"/>
              <a:gd name="connsiteY644" fmla="*/ 1615556 h 6858000"/>
              <a:gd name="connsiteX645" fmla="*/ 678222 w 7467600"/>
              <a:gd name="connsiteY645" fmla="*/ 1248670 h 6858000"/>
              <a:gd name="connsiteX646" fmla="*/ 6691602 w 7467600"/>
              <a:gd name="connsiteY646" fmla="*/ 1140573 h 6858000"/>
              <a:gd name="connsiteX647" fmla="*/ 6571100 w 7467600"/>
              <a:gd name="connsiteY647" fmla="*/ 1183662 h 6858000"/>
              <a:gd name="connsiteX648" fmla="*/ 6241687 w 7467600"/>
              <a:gd name="connsiteY648" fmla="*/ 1257600 h 6858000"/>
              <a:gd name="connsiteX649" fmla="*/ 5693009 w 7467600"/>
              <a:gd name="connsiteY649" fmla="*/ 1478256 h 6858000"/>
              <a:gd name="connsiteX650" fmla="*/ 6548420 w 7467600"/>
              <a:gd name="connsiteY650" fmla="*/ 1214599 h 6858000"/>
              <a:gd name="connsiteX651" fmla="*/ 6605473 w 7467600"/>
              <a:gd name="connsiteY651" fmla="*/ 1184686 h 6858000"/>
              <a:gd name="connsiteX652" fmla="*/ 6691602 w 7467600"/>
              <a:gd name="connsiteY652" fmla="*/ 1140573 h 6858000"/>
              <a:gd name="connsiteX653" fmla="*/ 4002475 w 7467600"/>
              <a:gd name="connsiteY653" fmla="*/ 1037802 h 6858000"/>
              <a:gd name="connsiteX654" fmla="*/ 4000324 w 7467600"/>
              <a:gd name="connsiteY654" fmla="*/ 1039362 h 6858000"/>
              <a:gd name="connsiteX655" fmla="*/ 4002862 w 7467600"/>
              <a:gd name="connsiteY655" fmla="*/ 1042866 h 6858000"/>
              <a:gd name="connsiteX656" fmla="*/ 4002475 w 7467600"/>
              <a:gd name="connsiteY656" fmla="*/ 1037802 h 6858000"/>
              <a:gd name="connsiteX657" fmla="*/ 506322 w 7467600"/>
              <a:gd name="connsiteY657" fmla="*/ 1020997 h 6858000"/>
              <a:gd name="connsiteX658" fmla="*/ 533068 w 7467600"/>
              <a:gd name="connsiteY658" fmla="*/ 1029409 h 6858000"/>
              <a:gd name="connsiteX659" fmla="*/ 1232525 w 7467600"/>
              <a:gd name="connsiteY659" fmla="*/ 1804675 h 6858000"/>
              <a:gd name="connsiteX660" fmla="*/ 1388858 w 7467600"/>
              <a:gd name="connsiteY660" fmla="*/ 2368011 h 6858000"/>
              <a:gd name="connsiteX661" fmla="*/ 1384098 w 7467600"/>
              <a:gd name="connsiteY661" fmla="*/ 2378125 h 6858000"/>
              <a:gd name="connsiteX662" fmla="*/ 1425393 w 7467600"/>
              <a:gd name="connsiteY662" fmla="*/ 2589124 h 6858000"/>
              <a:gd name="connsiteX663" fmla="*/ 1424001 w 7467600"/>
              <a:gd name="connsiteY663" fmla="*/ 2597541 h 6858000"/>
              <a:gd name="connsiteX664" fmla="*/ 2152729 w 7467600"/>
              <a:gd name="connsiteY664" fmla="*/ 2864487 h 6858000"/>
              <a:gd name="connsiteX665" fmla="*/ 2020609 w 7467600"/>
              <a:gd name="connsiteY665" fmla="*/ 2539671 h 6858000"/>
              <a:gd name="connsiteX666" fmla="*/ 2018920 w 7467600"/>
              <a:gd name="connsiteY666" fmla="*/ 2536309 h 6858000"/>
              <a:gd name="connsiteX667" fmla="*/ 1342441 w 7467600"/>
              <a:gd name="connsiteY667" fmla="*/ 1173017 h 6858000"/>
              <a:gd name="connsiteX668" fmla="*/ 1367925 w 7467600"/>
              <a:gd name="connsiteY668" fmla="*/ 1135648 h 6858000"/>
              <a:gd name="connsiteX669" fmla="*/ 1771401 w 7467600"/>
              <a:gd name="connsiteY669" fmla="*/ 1806673 h 6858000"/>
              <a:gd name="connsiteX670" fmla="*/ 1972385 w 7467600"/>
              <a:gd name="connsiteY670" fmla="*/ 2198735 h 6858000"/>
              <a:gd name="connsiteX671" fmla="*/ 2040892 w 7467600"/>
              <a:gd name="connsiteY671" fmla="*/ 2405205 h 6858000"/>
              <a:gd name="connsiteX672" fmla="*/ 2131689 w 7467600"/>
              <a:gd name="connsiteY672" fmla="*/ 1936926 h 6858000"/>
              <a:gd name="connsiteX673" fmla="*/ 2454820 w 7467600"/>
              <a:gd name="connsiteY673" fmla="*/ 1248808 h 6858000"/>
              <a:gd name="connsiteX674" fmla="*/ 2492512 w 7467600"/>
              <a:gd name="connsiteY674" fmla="*/ 1302920 h 6858000"/>
              <a:gd name="connsiteX675" fmla="*/ 2081216 w 7467600"/>
              <a:gd name="connsiteY675" fmla="*/ 2527513 h 6858000"/>
              <a:gd name="connsiteX676" fmla="*/ 2081211 w 7467600"/>
              <a:gd name="connsiteY676" fmla="*/ 2528916 h 6858000"/>
              <a:gd name="connsiteX677" fmla="*/ 2199067 w 7467600"/>
              <a:gd name="connsiteY677" fmla="*/ 2884061 h 6858000"/>
              <a:gd name="connsiteX678" fmla="*/ 3192586 w 7467600"/>
              <a:gd name="connsiteY678" fmla="*/ 3411496 h 6858000"/>
              <a:gd name="connsiteX679" fmla="*/ 3182620 w 7467600"/>
              <a:gd name="connsiteY679" fmla="*/ 3483279 h 6858000"/>
              <a:gd name="connsiteX680" fmla="*/ 2435119 w 7467600"/>
              <a:gd name="connsiteY680" fmla="*/ 3080173 h 6858000"/>
              <a:gd name="connsiteX681" fmla="*/ 2410152 w 7467600"/>
              <a:gd name="connsiteY681" fmla="*/ 3063751 h 6858000"/>
              <a:gd name="connsiteX682" fmla="*/ 2408099 w 7467600"/>
              <a:gd name="connsiteY682" fmla="*/ 3064403 h 6858000"/>
              <a:gd name="connsiteX683" fmla="*/ 2407218 w 7467600"/>
              <a:gd name="connsiteY683" fmla="*/ 3070324 h 6858000"/>
              <a:gd name="connsiteX684" fmla="*/ 2380138 w 7467600"/>
              <a:gd name="connsiteY684" fmla="*/ 3099341 h 6858000"/>
              <a:gd name="connsiteX685" fmla="*/ 1765923 w 7467600"/>
              <a:gd name="connsiteY685" fmla="*/ 3581043 h 6858000"/>
              <a:gd name="connsiteX686" fmla="*/ 1702258 w 7467600"/>
              <a:gd name="connsiteY686" fmla="*/ 3612286 h 6858000"/>
              <a:gd name="connsiteX687" fmla="*/ 1538370 w 7467600"/>
              <a:gd name="connsiteY687" fmla="*/ 3811804 h 6858000"/>
              <a:gd name="connsiteX688" fmla="*/ 542867 w 7467600"/>
              <a:gd name="connsiteY688" fmla="*/ 4944092 h 6858000"/>
              <a:gd name="connsiteX689" fmla="*/ 515800 w 7467600"/>
              <a:gd name="connsiteY689" fmla="*/ 4862180 h 6858000"/>
              <a:gd name="connsiteX690" fmla="*/ 909145 w 7467600"/>
              <a:gd name="connsiteY690" fmla="*/ 4199225 h 6858000"/>
              <a:gd name="connsiteX691" fmla="*/ 1214067 w 7467600"/>
              <a:gd name="connsiteY691" fmla="*/ 3908561 h 6858000"/>
              <a:gd name="connsiteX692" fmla="*/ 640967 w 7467600"/>
              <a:gd name="connsiteY692" fmla="*/ 4105601 h 6858000"/>
              <a:gd name="connsiteX693" fmla="*/ 112563 w 7467600"/>
              <a:gd name="connsiteY693" fmla="*/ 4396952 h 6858000"/>
              <a:gd name="connsiteX694" fmla="*/ 0 w 7467600"/>
              <a:gd name="connsiteY694" fmla="*/ 4466006 h 6858000"/>
              <a:gd name="connsiteX695" fmla="*/ 0 w 7467600"/>
              <a:gd name="connsiteY695" fmla="*/ 4233763 h 6858000"/>
              <a:gd name="connsiteX696" fmla="*/ 36881 w 7467600"/>
              <a:gd name="connsiteY696" fmla="*/ 4200118 h 6858000"/>
              <a:gd name="connsiteX697" fmla="*/ 910534 w 7467600"/>
              <a:gd name="connsiteY697" fmla="*/ 3629753 h 6858000"/>
              <a:gd name="connsiteX698" fmla="*/ 1578717 w 7467600"/>
              <a:gd name="connsiteY698" fmla="*/ 3575982 h 6858000"/>
              <a:gd name="connsiteX699" fmla="*/ 2338780 w 7467600"/>
              <a:gd name="connsiteY699" fmla="*/ 3033725 h 6858000"/>
              <a:gd name="connsiteX700" fmla="*/ 1807991 w 7467600"/>
              <a:gd name="connsiteY700" fmla="*/ 2807184 h 6858000"/>
              <a:gd name="connsiteX701" fmla="*/ 1416358 w 7467600"/>
              <a:gd name="connsiteY701" fmla="*/ 3112571 h 6858000"/>
              <a:gd name="connsiteX702" fmla="*/ 939066 w 7467600"/>
              <a:gd name="connsiteY702" fmla="*/ 3378798 h 6858000"/>
              <a:gd name="connsiteX703" fmla="*/ 115099 w 7467600"/>
              <a:gd name="connsiteY703" fmla="*/ 3607650 h 6858000"/>
              <a:gd name="connsiteX704" fmla="*/ 97284 w 7467600"/>
              <a:gd name="connsiteY704" fmla="*/ 3520393 h 6858000"/>
              <a:gd name="connsiteX705" fmla="*/ 922050 w 7467600"/>
              <a:gd name="connsiteY705" fmla="*/ 3074867 h 6858000"/>
              <a:gd name="connsiteX706" fmla="*/ 1405265 w 7467600"/>
              <a:gd name="connsiteY706" fmla="*/ 3016319 h 6858000"/>
              <a:gd name="connsiteX707" fmla="*/ 1407512 w 7467600"/>
              <a:gd name="connsiteY707" fmla="*/ 3018001 h 6858000"/>
              <a:gd name="connsiteX708" fmla="*/ 1726266 w 7467600"/>
              <a:gd name="connsiteY708" fmla="*/ 2777274 h 6858000"/>
              <a:gd name="connsiteX709" fmla="*/ 625390 w 7467600"/>
              <a:gd name="connsiteY709" fmla="*/ 2514541 h 6858000"/>
              <a:gd name="connsiteX710" fmla="*/ 619799 w 7467600"/>
              <a:gd name="connsiteY710" fmla="*/ 2527180 h 6858000"/>
              <a:gd name="connsiteX711" fmla="*/ 310030 w 7467600"/>
              <a:gd name="connsiteY711" fmla="*/ 2771818 h 6858000"/>
              <a:gd name="connsiteX712" fmla="*/ 173877 w 7467600"/>
              <a:gd name="connsiteY712" fmla="*/ 2937056 h 6858000"/>
              <a:gd name="connsiteX713" fmla="*/ 77889 w 7467600"/>
              <a:gd name="connsiteY713" fmla="*/ 3138440 h 6858000"/>
              <a:gd name="connsiteX714" fmla="*/ 0 w 7467600"/>
              <a:gd name="connsiteY714" fmla="*/ 3271395 h 6858000"/>
              <a:gd name="connsiteX715" fmla="*/ 0 w 7467600"/>
              <a:gd name="connsiteY715" fmla="*/ 3153002 h 6858000"/>
              <a:gd name="connsiteX716" fmla="*/ 2386 w 7467600"/>
              <a:gd name="connsiteY716" fmla="*/ 3149203 h 6858000"/>
              <a:gd name="connsiteX717" fmla="*/ 89753 w 7467600"/>
              <a:gd name="connsiteY717" fmla="*/ 2987702 h 6858000"/>
              <a:gd name="connsiteX718" fmla="*/ 76869 w 7467600"/>
              <a:gd name="connsiteY718" fmla="*/ 3005404 h 6858000"/>
              <a:gd name="connsiteX719" fmla="*/ 32049 w 7467600"/>
              <a:gd name="connsiteY719" fmla="*/ 3065814 h 6858000"/>
              <a:gd name="connsiteX720" fmla="*/ 0 w 7467600"/>
              <a:gd name="connsiteY720" fmla="*/ 3108744 h 6858000"/>
              <a:gd name="connsiteX721" fmla="*/ 0 w 7467600"/>
              <a:gd name="connsiteY721" fmla="*/ 3058059 h 6858000"/>
              <a:gd name="connsiteX722" fmla="*/ 7610 w 7467600"/>
              <a:gd name="connsiteY722" fmla="*/ 3047889 h 6858000"/>
              <a:gd name="connsiteX723" fmla="*/ 52419 w 7467600"/>
              <a:gd name="connsiteY723" fmla="*/ 2987479 h 6858000"/>
              <a:gd name="connsiteX724" fmla="*/ 59142 w 7467600"/>
              <a:gd name="connsiteY724" fmla="*/ 2978488 h 6858000"/>
              <a:gd name="connsiteX725" fmla="*/ 0 w 7467600"/>
              <a:gd name="connsiteY725" fmla="*/ 3015334 h 6858000"/>
              <a:gd name="connsiteX726" fmla="*/ 0 w 7467600"/>
              <a:gd name="connsiteY726" fmla="*/ 2914286 h 6858000"/>
              <a:gd name="connsiteX727" fmla="*/ 36383 w 7467600"/>
              <a:gd name="connsiteY727" fmla="*/ 2901128 h 6858000"/>
              <a:gd name="connsiteX728" fmla="*/ 156329 w 7467600"/>
              <a:gd name="connsiteY728" fmla="*/ 2840533 h 6858000"/>
              <a:gd name="connsiteX729" fmla="*/ 358355 w 7467600"/>
              <a:gd name="connsiteY729" fmla="*/ 2620471 h 6858000"/>
              <a:gd name="connsiteX730" fmla="*/ 510577 w 7467600"/>
              <a:gd name="connsiteY730" fmla="*/ 2501244 h 6858000"/>
              <a:gd name="connsiteX731" fmla="*/ 211967 w 7467600"/>
              <a:gd name="connsiteY731" fmla="*/ 2479171 h 6858000"/>
              <a:gd name="connsiteX732" fmla="*/ 0 w 7467600"/>
              <a:gd name="connsiteY732" fmla="*/ 2476398 h 6858000"/>
              <a:gd name="connsiteX733" fmla="*/ 0 w 7467600"/>
              <a:gd name="connsiteY733" fmla="*/ 2389189 h 6858000"/>
              <a:gd name="connsiteX734" fmla="*/ 103062 w 7467600"/>
              <a:gd name="connsiteY734" fmla="*/ 2389518 h 6858000"/>
              <a:gd name="connsiteX735" fmla="*/ 510734 w 7467600"/>
              <a:gd name="connsiteY735" fmla="*/ 2416201 h 6858000"/>
              <a:gd name="connsiteX736" fmla="*/ 279257 w 7467600"/>
              <a:gd name="connsiteY736" fmla="*/ 2092102 h 6858000"/>
              <a:gd name="connsiteX737" fmla="*/ 65265 w 7467600"/>
              <a:gd name="connsiteY737" fmla="*/ 2006049 h 6858000"/>
              <a:gd name="connsiteX738" fmla="*/ 0 w 7467600"/>
              <a:gd name="connsiteY738" fmla="*/ 1982532 h 6858000"/>
              <a:gd name="connsiteX739" fmla="*/ 0 w 7467600"/>
              <a:gd name="connsiteY739" fmla="*/ 1912789 h 6858000"/>
              <a:gd name="connsiteX740" fmla="*/ 97460 w 7467600"/>
              <a:gd name="connsiteY740" fmla="*/ 1953725 h 6858000"/>
              <a:gd name="connsiteX741" fmla="*/ 221272 w 7467600"/>
              <a:gd name="connsiteY741" fmla="*/ 1980766 h 6858000"/>
              <a:gd name="connsiteX742" fmla="*/ 116765 w 7467600"/>
              <a:gd name="connsiteY742" fmla="*/ 1911033 h 6858000"/>
              <a:gd name="connsiteX743" fmla="*/ 16405 w 7467600"/>
              <a:gd name="connsiteY743" fmla="*/ 1803412 h 6858000"/>
              <a:gd name="connsiteX744" fmla="*/ 0 w 7467600"/>
              <a:gd name="connsiteY744" fmla="*/ 1784777 h 6858000"/>
              <a:gd name="connsiteX745" fmla="*/ 0 w 7467600"/>
              <a:gd name="connsiteY745" fmla="*/ 1740082 h 6858000"/>
              <a:gd name="connsiteX746" fmla="*/ 39394 w 7467600"/>
              <a:gd name="connsiteY746" fmla="*/ 1784856 h 6858000"/>
              <a:gd name="connsiteX747" fmla="*/ 135813 w 7467600"/>
              <a:gd name="connsiteY747" fmla="*/ 1888838 h 6858000"/>
              <a:gd name="connsiteX748" fmla="*/ 242575 w 7467600"/>
              <a:gd name="connsiteY748" fmla="*/ 1958841 h 6858000"/>
              <a:gd name="connsiteX749" fmla="*/ 82197 w 7467600"/>
              <a:gd name="connsiteY749" fmla="*/ 1754826 h 6858000"/>
              <a:gd name="connsiteX750" fmla="*/ 0 w 7467600"/>
              <a:gd name="connsiteY750" fmla="*/ 1679650 h 6858000"/>
              <a:gd name="connsiteX751" fmla="*/ 0 w 7467600"/>
              <a:gd name="connsiteY751" fmla="*/ 1602463 h 6858000"/>
              <a:gd name="connsiteX752" fmla="*/ 84689 w 7467600"/>
              <a:gd name="connsiteY752" fmla="*/ 1677442 h 6858000"/>
              <a:gd name="connsiteX753" fmla="*/ 298437 w 7467600"/>
              <a:gd name="connsiteY753" fmla="*/ 1968019 h 6858000"/>
              <a:gd name="connsiteX754" fmla="*/ 227269 w 7467600"/>
              <a:gd name="connsiteY754" fmla="*/ 1114064 h 6858000"/>
              <a:gd name="connsiteX755" fmla="*/ 248003 w 7467600"/>
              <a:gd name="connsiteY755" fmla="*/ 1089613 h 6858000"/>
              <a:gd name="connsiteX756" fmla="*/ 427020 w 7467600"/>
              <a:gd name="connsiteY756" fmla="*/ 1619803 h 6858000"/>
              <a:gd name="connsiteX757" fmla="*/ 340345 w 7467600"/>
              <a:gd name="connsiteY757" fmla="*/ 2027739 h 6858000"/>
              <a:gd name="connsiteX758" fmla="*/ 360865 w 7467600"/>
              <a:gd name="connsiteY758" fmla="*/ 2044827 h 6858000"/>
              <a:gd name="connsiteX759" fmla="*/ 560414 w 7467600"/>
              <a:gd name="connsiteY759" fmla="*/ 2421457 h 6858000"/>
              <a:gd name="connsiteX760" fmla="*/ 1359703 w 7467600"/>
              <a:gd name="connsiteY760" fmla="*/ 2578554 h 6858000"/>
              <a:gd name="connsiteX761" fmla="*/ 1359422 w 7467600"/>
              <a:gd name="connsiteY761" fmla="*/ 2577994 h 6858000"/>
              <a:gd name="connsiteX762" fmla="*/ 828701 w 7467600"/>
              <a:gd name="connsiteY762" fmla="*/ 1839520 h 6858000"/>
              <a:gd name="connsiteX763" fmla="*/ 494427 w 7467600"/>
              <a:gd name="connsiteY763" fmla="*/ 1092333 h 6858000"/>
              <a:gd name="connsiteX764" fmla="*/ 506322 w 7467600"/>
              <a:gd name="connsiteY764" fmla="*/ 1020997 h 6858000"/>
              <a:gd name="connsiteX765" fmla="*/ 4570198 w 7467600"/>
              <a:gd name="connsiteY765" fmla="*/ 978081 h 6858000"/>
              <a:gd name="connsiteX766" fmla="*/ 4523691 w 7467600"/>
              <a:gd name="connsiteY766" fmla="*/ 1127776 h 6858000"/>
              <a:gd name="connsiteX767" fmla="*/ 4509875 w 7467600"/>
              <a:gd name="connsiteY767" fmla="*/ 1167552 h 6858000"/>
              <a:gd name="connsiteX768" fmla="*/ 4478168 w 7467600"/>
              <a:gd name="connsiteY768" fmla="*/ 1260735 h 6858000"/>
              <a:gd name="connsiteX769" fmla="*/ 4409309 w 7467600"/>
              <a:gd name="connsiteY769" fmla="*/ 1666996 h 6858000"/>
              <a:gd name="connsiteX770" fmla="*/ 4370031 w 7467600"/>
              <a:gd name="connsiteY770" fmla="*/ 1955666 h 6858000"/>
              <a:gd name="connsiteX771" fmla="*/ 4570198 w 7467600"/>
              <a:gd name="connsiteY771" fmla="*/ 978081 h 6858000"/>
              <a:gd name="connsiteX772" fmla="*/ 4557898 w 7467600"/>
              <a:gd name="connsiteY772" fmla="*/ 900011 h 6858000"/>
              <a:gd name="connsiteX773" fmla="*/ 4344840 w 7467600"/>
              <a:gd name="connsiteY773" fmla="*/ 1922038 h 6858000"/>
              <a:gd name="connsiteX774" fmla="*/ 4378710 w 7467600"/>
              <a:gd name="connsiteY774" fmla="*/ 1665516 h 6858000"/>
              <a:gd name="connsiteX775" fmla="*/ 4448798 w 7467600"/>
              <a:gd name="connsiteY775" fmla="*/ 1253024 h 6858000"/>
              <a:gd name="connsiteX776" fmla="*/ 4480315 w 7467600"/>
              <a:gd name="connsiteY776" fmla="*/ 1158454 h 6858000"/>
              <a:gd name="connsiteX777" fmla="*/ 4494133 w 7467600"/>
              <a:gd name="connsiteY777" fmla="*/ 1118676 h 6858000"/>
              <a:gd name="connsiteX778" fmla="*/ 4557898 w 7467600"/>
              <a:gd name="connsiteY778" fmla="*/ 900011 h 6858000"/>
              <a:gd name="connsiteX779" fmla="*/ 5870151 w 7467600"/>
              <a:gd name="connsiteY779" fmla="*/ 898890 h 6858000"/>
              <a:gd name="connsiteX780" fmla="*/ 5861335 w 7467600"/>
              <a:gd name="connsiteY780" fmla="*/ 899177 h 6858000"/>
              <a:gd name="connsiteX781" fmla="*/ 5843702 w 7467600"/>
              <a:gd name="connsiteY781" fmla="*/ 899748 h 6858000"/>
              <a:gd name="connsiteX782" fmla="*/ 5651107 w 7467600"/>
              <a:gd name="connsiteY782" fmla="*/ 920306 h 6858000"/>
              <a:gd name="connsiteX783" fmla="*/ 5459407 w 7467600"/>
              <a:gd name="connsiteY783" fmla="*/ 940975 h 6858000"/>
              <a:gd name="connsiteX784" fmla="*/ 5374846 w 7467600"/>
              <a:gd name="connsiteY784" fmla="*/ 941988 h 6858000"/>
              <a:gd name="connsiteX785" fmla="*/ 5256105 w 7467600"/>
              <a:gd name="connsiteY785" fmla="*/ 945632 h 6858000"/>
              <a:gd name="connsiteX786" fmla="*/ 5107071 w 7467600"/>
              <a:gd name="connsiteY786" fmla="*/ 969720 h 6858000"/>
              <a:gd name="connsiteX787" fmla="*/ 4998681 w 7467600"/>
              <a:gd name="connsiteY787" fmla="*/ 988771 h 6858000"/>
              <a:gd name="connsiteX788" fmla="*/ 5870151 w 7467600"/>
              <a:gd name="connsiteY788" fmla="*/ 898890 h 6858000"/>
              <a:gd name="connsiteX789" fmla="*/ 5504425 w 7467600"/>
              <a:gd name="connsiteY789" fmla="*/ 848067 h 6858000"/>
              <a:gd name="connsiteX790" fmla="*/ 4968849 w 7467600"/>
              <a:gd name="connsiteY790" fmla="*/ 962318 h 6858000"/>
              <a:gd name="connsiteX791" fmla="*/ 5104039 w 7467600"/>
              <a:gd name="connsiteY791" fmla="*/ 940634 h 6858000"/>
              <a:gd name="connsiteX792" fmla="*/ 5256311 w 7467600"/>
              <a:gd name="connsiteY792" fmla="*/ 916490 h 6858000"/>
              <a:gd name="connsiteX793" fmla="*/ 5377381 w 7467600"/>
              <a:gd name="connsiteY793" fmla="*/ 912671 h 6858000"/>
              <a:gd name="connsiteX794" fmla="*/ 5460148 w 7467600"/>
              <a:gd name="connsiteY794" fmla="*/ 911442 h 6858000"/>
              <a:gd name="connsiteX795" fmla="*/ 5648971 w 7467600"/>
              <a:gd name="connsiteY795" fmla="*/ 891331 h 6858000"/>
              <a:gd name="connsiteX796" fmla="*/ 5844807 w 7467600"/>
              <a:gd name="connsiteY796" fmla="*/ 870718 h 6858000"/>
              <a:gd name="connsiteX797" fmla="*/ 5862975 w 7467600"/>
              <a:gd name="connsiteY797" fmla="*/ 869756 h 6858000"/>
              <a:gd name="connsiteX798" fmla="*/ 5920887 w 7467600"/>
              <a:gd name="connsiteY798" fmla="*/ 865929 h 6858000"/>
              <a:gd name="connsiteX799" fmla="*/ 5504425 w 7467600"/>
              <a:gd name="connsiteY799" fmla="*/ 848067 h 6858000"/>
              <a:gd name="connsiteX800" fmla="*/ 3607114 w 7467600"/>
              <a:gd name="connsiteY800" fmla="*/ 467441 h 6858000"/>
              <a:gd name="connsiteX801" fmla="*/ 3296242 w 7467600"/>
              <a:gd name="connsiteY801" fmla="*/ 807991 h 6858000"/>
              <a:gd name="connsiteX802" fmla="*/ 3174674 w 7467600"/>
              <a:gd name="connsiteY802" fmla="*/ 919759 h 6858000"/>
              <a:gd name="connsiteX803" fmla="*/ 3042978 w 7467600"/>
              <a:gd name="connsiteY803" fmla="*/ 1054894 h 6858000"/>
              <a:gd name="connsiteX804" fmla="*/ 2968914 w 7467600"/>
              <a:gd name="connsiteY804" fmla="*/ 1133756 h 6858000"/>
              <a:gd name="connsiteX805" fmla="*/ 3103823 w 7467600"/>
              <a:gd name="connsiteY805" fmla="*/ 1026814 h 6858000"/>
              <a:gd name="connsiteX806" fmla="*/ 3607114 w 7467600"/>
              <a:gd name="connsiteY806" fmla="*/ 467441 h 6858000"/>
              <a:gd name="connsiteX807" fmla="*/ 3744487 w 7467600"/>
              <a:gd name="connsiteY807" fmla="*/ 383136 h 6858000"/>
              <a:gd name="connsiteX808" fmla="*/ 3970213 w 7467600"/>
              <a:gd name="connsiteY808" fmla="*/ 995559 h 6858000"/>
              <a:gd name="connsiteX809" fmla="*/ 3744487 w 7467600"/>
              <a:gd name="connsiteY809" fmla="*/ 383136 h 6858000"/>
              <a:gd name="connsiteX810" fmla="*/ 3624562 w 7467600"/>
              <a:gd name="connsiteY810" fmla="*/ 367041 h 6858000"/>
              <a:gd name="connsiteX811" fmla="*/ 3489712 w 7467600"/>
              <a:gd name="connsiteY811" fmla="*/ 485386 h 6858000"/>
              <a:gd name="connsiteX812" fmla="*/ 3182994 w 7467600"/>
              <a:gd name="connsiteY812" fmla="*/ 828265 h 6858000"/>
              <a:gd name="connsiteX813" fmla="*/ 2892114 w 7467600"/>
              <a:gd name="connsiteY813" fmla="*/ 1172635 h 6858000"/>
              <a:gd name="connsiteX814" fmla="*/ 3021459 w 7467600"/>
              <a:gd name="connsiteY814" fmla="*/ 1035385 h 6858000"/>
              <a:gd name="connsiteX815" fmla="*/ 3153873 w 7467600"/>
              <a:gd name="connsiteY815" fmla="*/ 898971 h 6858000"/>
              <a:gd name="connsiteX816" fmla="*/ 3276511 w 7467600"/>
              <a:gd name="connsiteY816" fmla="*/ 786423 h 6858000"/>
              <a:gd name="connsiteX817" fmla="*/ 3584154 w 7467600"/>
              <a:gd name="connsiteY817" fmla="*/ 448218 h 6858000"/>
              <a:gd name="connsiteX818" fmla="*/ 3624562 w 7467600"/>
              <a:gd name="connsiteY818" fmla="*/ 367041 h 6858000"/>
              <a:gd name="connsiteX819" fmla="*/ 3766672 w 7467600"/>
              <a:gd name="connsiteY819" fmla="*/ 359429 h 6858000"/>
              <a:gd name="connsiteX820" fmla="*/ 3996338 w 7467600"/>
              <a:gd name="connsiteY820" fmla="*/ 968237 h 6858000"/>
              <a:gd name="connsiteX821" fmla="*/ 3766672 w 7467600"/>
              <a:gd name="connsiteY821" fmla="*/ 359429 h 6858000"/>
              <a:gd name="connsiteX822" fmla="*/ 5805386 w 7467600"/>
              <a:gd name="connsiteY822" fmla="*/ 239240 h 6858000"/>
              <a:gd name="connsiteX823" fmla="*/ 5736947 w 7467600"/>
              <a:gd name="connsiteY823" fmla="*/ 261367 h 6858000"/>
              <a:gd name="connsiteX824" fmla="*/ 5427012 w 7467600"/>
              <a:gd name="connsiteY824" fmla="*/ 311272 h 6858000"/>
              <a:gd name="connsiteX825" fmla="*/ 5147818 w 7467600"/>
              <a:gd name="connsiteY825" fmla="*/ 322112 h 6858000"/>
              <a:gd name="connsiteX826" fmla="*/ 5060854 w 7467600"/>
              <a:gd name="connsiteY826" fmla="*/ 311882 h 6858000"/>
              <a:gd name="connsiteX827" fmla="*/ 4945989 w 7467600"/>
              <a:gd name="connsiteY827" fmla="*/ 300516 h 6858000"/>
              <a:gd name="connsiteX828" fmla="*/ 5410479 w 7467600"/>
              <a:gd name="connsiteY828" fmla="*/ 348434 h 6858000"/>
              <a:gd name="connsiteX829" fmla="*/ 5805386 w 7467600"/>
              <a:gd name="connsiteY829" fmla="*/ 239240 h 6858000"/>
              <a:gd name="connsiteX830" fmla="*/ 5905192 w 7467600"/>
              <a:gd name="connsiteY830" fmla="*/ 163079 h 6858000"/>
              <a:gd name="connsiteX831" fmla="*/ 5865655 w 7467600"/>
              <a:gd name="connsiteY831" fmla="*/ 171901 h 6858000"/>
              <a:gd name="connsiteX832" fmla="*/ 5259740 w 7467600"/>
              <a:gd name="connsiteY832" fmla="*/ 257013 h 6858000"/>
              <a:gd name="connsiteX833" fmla="*/ 5208466 w 7467600"/>
              <a:gd name="connsiteY833" fmla="*/ 257550 h 6858000"/>
              <a:gd name="connsiteX834" fmla="*/ 4980204 w 7467600"/>
              <a:gd name="connsiteY834" fmla="*/ 271903 h 6858000"/>
              <a:gd name="connsiteX835" fmla="*/ 5068068 w 7467600"/>
              <a:gd name="connsiteY835" fmla="*/ 282244 h 6858000"/>
              <a:gd name="connsiteX836" fmla="*/ 5153231 w 7467600"/>
              <a:gd name="connsiteY836" fmla="*/ 292240 h 6858000"/>
              <a:gd name="connsiteX837" fmla="*/ 5426491 w 7467600"/>
              <a:gd name="connsiteY837" fmla="*/ 281128 h 6858000"/>
              <a:gd name="connsiteX838" fmla="*/ 5731212 w 7467600"/>
              <a:gd name="connsiteY838" fmla="*/ 231951 h 6858000"/>
              <a:gd name="connsiteX839" fmla="*/ 5905192 w 7467600"/>
              <a:gd name="connsiteY839" fmla="*/ 163079 h 6858000"/>
              <a:gd name="connsiteX840" fmla="*/ 5944437 w 7467600"/>
              <a:gd name="connsiteY840" fmla="*/ 113829 h 6858000"/>
              <a:gd name="connsiteX841" fmla="*/ 5825032 w 7467600"/>
              <a:gd name="connsiteY841" fmla="*/ 146405 h 6858000"/>
              <a:gd name="connsiteX842" fmla="*/ 4955599 w 7467600"/>
              <a:gd name="connsiteY842" fmla="*/ 247008 h 6858000"/>
              <a:gd name="connsiteX843" fmla="*/ 5210104 w 7467600"/>
              <a:gd name="connsiteY843" fmla="*/ 228123 h 6858000"/>
              <a:gd name="connsiteX844" fmla="*/ 5261015 w 7467600"/>
              <a:gd name="connsiteY844" fmla="*/ 227087 h 6858000"/>
              <a:gd name="connsiteX845" fmla="*/ 5861181 w 7467600"/>
              <a:gd name="connsiteY845" fmla="*/ 143093 h 6858000"/>
              <a:gd name="connsiteX846" fmla="*/ 5961252 w 7467600"/>
              <a:gd name="connsiteY846" fmla="*/ 114820 h 6858000"/>
              <a:gd name="connsiteX847" fmla="*/ 5944437 w 7467600"/>
              <a:gd name="connsiteY847" fmla="*/ 113829 h 6858000"/>
              <a:gd name="connsiteX848" fmla="*/ 3882765 w 7467600"/>
              <a:gd name="connsiteY848" fmla="*/ 0 h 6858000"/>
              <a:gd name="connsiteX849" fmla="*/ 3995099 w 7467600"/>
              <a:gd name="connsiteY849" fmla="*/ 0 h 6858000"/>
              <a:gd name="connsiteX850" fmla="*/ 4163818 w 7467600"/>
              <a:gd name="connsiteY850" fmla="*/ 234104 h 6858000"/>
              <a:gd name="connsiteX851" fmla="*/ 4172099 w 7467600"/>
              <a:gd name="connsiteY851" fmla="*/ 234207 h 6858000"/>
              <a:gd name="connsiteX852" fmla="*/ 4784282 w 7467600"/>
              <a:gd name="connsiteY852" fmla="*/ 276561 h 6858000"/>
              <a:gd name="connsiteX853" fmla="*/ 4801687 w 7467600"/>
              <a:gd name="connsiteY853" fmla="*/ 267764 h 6858000"/>
              <a:gd name="connsiteX854" fmla="*/ 6082788 w 7467600"/>
              <a:gd name="connsiteY854" fmla="*/ 64119 h 6858000"/>
              <a:gd name="connsiteX855" fmla="*/ 6099442 w 7467600"/>
              <a:gd name="connsiteY855" fmla="*/ 82568 h 6858000"/>
              <a:gd name="connsiteX856" fmla="*/ 4804137 w 7467600"/>
              <a:gd name="connsiteY856" fmla="*/ 320931 h 6858000"/>
              <a:gd name="connsiteX857" fmla="*/ 4227047 w 7467600"/>
              <a:gd name="connsiteY857" fmla="*/ 313415 h 6858000"/>
              <a:gd name="connsiteX858" fmla="*/ 4346041 w 7467600"/>
              <a:gd name="connsiteY858" fmla="*/ 456086 h 6858000"/>
              <a:gd name="connsiteX859" fmla="*/ 4870967 w 7467600"/>
              <a:gd name="connsiteY859" fmla="*/ 963061 h 6858000"/>
              <a:gd name="connsiteX860" fmla="*/ 4889647 w 7467600"/>
              <a:gd name="connsiteY860" fmla="*/ 957147 h 6858000"/>
              <a:gd name="connsiteX861" fmla="*/ 5422504 w 7467600"/>
              <a:gd name="connsiteY861" fmla="*/ 805191 h 6858000"/>
              <a:gd name="connsiteX862" fmla="*/ 6087656 w 7467600"/>
              <a:gd name="connsiteY862" fmla="*/ 826703 h 6858000"/>
              <a:gd name="connsiteX863" fmla="*/ 6058717 w 7467600"/>
              <a:gd name="connsiteY863" fmla="*/ 865992 h 6858000"/>
              <a:gd name="connsiteX864" fmla="*/ 4974153 w 7467600"/>
              <a:gd name="connsiteY864" fmla="*/ 1045456 h 6858000"/>
              <a:gd name="connsiteX865" fmla="*/ 5627835 w 7467600"/>
              <a:gd name="connsiteY865" fmla="*/ 1472077 h 6858000"/>
              <a:gd name="connsiteX866" fmla="*/ 5629817 w 7467600"/>
              <a:gd name="connsiteY866" fmla="*/ 1471412 h 6858000"/>
              <a:gd name="connsiteX867" fmla="*/ 5634124 w 7467600"/>
              <a:gd name="connsiteY867" fmla="*/ 1470572 h 6858000"/>
              <a:gd name="connsiteX868" fmla="*/ 5755832 w 7467600"/>
              <a:gd name="connsiteY868" fmla="*/ 1383886 h 6858000"/>
              <a:gd name="connsiteX869" fmla="*/ 6014186 w 7467600"/>
              <a:gd name="connsiteY869" fmla="*/ 1279799 h 6858000"/>
              <a:gd name="connsiteX870" fmla="*/ 6901619 w 7467600"/>
              <a:gd name="connsiteY870" fmla="*/ 1047874 h 6858000"/>
              <a:gd name="connsiteX871" fmla="*/ 6931566 w 7467600"/>
              <a:gd name="connsiteY871" fmla="*/ 1062034 h 6858000"/>
              <a:gd name="connsiteX872" fmla="*/ 5790982 w 7467600"/>
              <a:gd name="connsiteY872" fmla="*/ 1561380 h 6858000"/>
              <a:gd name="connsiteX873" fmla="*/ 6188971 w 7467600"/>
              <a:gd name="connsiteY873" fmla="*/ 1755168 h 6858000"/>
              <a:gd name="connsiteX874" fmla="*/ 6202446 w 7467600"/>
              <a:gd name="connsiteY874" fmla="*/ 1752268 h 6858000"/>
              <a:gd name="connsiteX875" fmla="*/ 7179560 w 7467600"/>
              <a:gd name="connsiteY875" fmla="*/ 1467551 h 6858000"/>
              <a:gd name="connsiteX876" fmla="*/ 7158730 w 7467600"/>
              <a:gd name="connsiteY876" fmla="*/ 1507835 h 6858000"/>
              <a:gd name="connsiteX877" fmla="*/ 6326959 w 7467600"/>
              <a:gd name="connsiteY877" fmla="*/ 1817686 h 6858000"/>
              <a:gd name="connsiteX878" fmla="*/ 6537433 w 7467600"/>
              <a:gd name="connsiteY878" fmla="*/ 1907790 h 6858000"/>
              <a:gd name="connsiteX879" fmla="*/ 6550221 w 7467600"/>
              <a:gd name="connsiteY879" fmla="*/ 1910729 h 6858000"/>
              <a:gd name="connsiteX880" fmla="*/ 6964438 w 7467600"/>
              <a:gd name="connsiteY880" fmla="*/ 2209505 h 6858000"/>
              <a:gd name="connsiteX881" fmla="*/ 7367862 w 7467600"/>
              <a:gd name="connsiteY881" fmla="*/ 2806833 h 6858000"/>
              <a:gd name="connsiteX882" fmla="*/ 7364329 w 7467600"/>
              <a:gd name="connsiteY882" fmla="*/ 2826907 h 6858000"/>
              <a:gd name="connsiteX883" fmla="*/ 7290545 w 7467600"/>
              <a:gd name="connsiteY883" fmla="*/ 2850663 h 6858000"/>
              <a:gd name="connsiteX884" fmla="*/ 6472036 w 7467600"/>
              <a:gd name="connsiteY884" fmla="*/ 1959003 h 6858000"/>
              <a:gd name="connsiteX885" fmla="*/ 5792897 w 7467600"/>
              <a:gd name="connsiteY885" fmla="*/ 1647747 h 6858000"/>
              <a:gd name="connsiteX886" fmla="*/ 5842751 w 7467600"/>
              <a:gd name="connsiteY886" fmla="*/ 1816112 h 6858000"/>
              <a:gd name="connsiteX887" fmla="*/ 5847424 w 7467600"/>
              <a:gd name="connsiteY887" fmla="*/ 1815776 h 6858000"/>
              <a:gd name="connsiteX888" fmla="*/ 6399821 w 7467600"/>
              <a:gd name="connsiteY888" fmla="*/ 2344799 h 6858000"/>
              <a:gd name="connsiteX889" fmla="*/ 6323232 w 7467600"/>
              <a:gd name="connsiteY889" fmla="*/ 2389634 h 6858000"/>
              <a:gd name="connsiteX890" fmla="*/ 5942958 w 7467600"/>
              <a:gd name="connsiteY890" fmla="*/ 2077708 h 6858000"/>
              <a:gd name="connsiteX891" fmla="*/ 5921559 w 7467600"/>
              <a:gd name="connsiteY891" fmla="*/ 2378596 h 6858000"/>
              <a:gd name="connsiteX892" fmla="*/ 5817651 w 7467600"/>
              <a:gd name="connsiteY892" fmla="*/ 3023919 h 6858000"/>
              <a:gd name="connsiteX893" fmla="*/ 5729634 w 7467600"/>
              <a:gd name="connsiteY893" fmla="*/ 3051849 h 6858000"/>
              <a:gd name="connsiteX894" fmla="*/ 5611018 w 7467600"/>
              <a:gd name="connsiteY894" fmla="*/ 2316769 h 6858000"/>
              <a:gd name="connsiteX895" fmla="*/ 5687608 w 7467600"/>
              <a:gd name="connsiteY895" fmla="*/ 2039972 h 6858000"/>
              <a:gd name="connsiteX896" fmla="*/ 5657554 w 7467600"/>
              <a:gd name="connsiteY896" fmla="*/ 1576445 h 6858000"/>
              <a:gd name="connsiteX897" fmla="*/ 5150475 w 7467600"/>
              <a:gd name="connsiteY897" fmla="*/ 1274012 h 6858000"/>
              <a:gd name="connsiteX898" fmla="*/ 5349142 w 7467600"/>
              <a:gd name="connsiteY898" fmla="*/ 2204405 h 6858000"/>
              <a:gd name="connsiteX899" fmla="*/ 5262214 w 7467600"/>
              <a:gd name="connsiteY899" fmla="*/ 2233836 h 6858000"/>
              <a:gd name="connsiteX900" fmla="*/ 4981539 w 7467600"/>
              <a:gd name="connsiteY900" fmla="*/ 1542201 h 6858000"/>
              <a:gd name="connsiteX901" fmla="*/ 4958461 w 7467600"/>
              <a:gd name="connsiteY901" fmla="*/ 1136957 h 6858000"/>
              <a:gd name="connsiteX902" fmla="*/ 4655015 w 7467600"/>
              <a:gd name="connsiteY902" fmla="*/ 891426 h 6858000"/>
              <a:gd name="connsiteX903" fmla="*/ 4348002 w 7467600"/>
              <a:gd name="connsiteY903" fmla="*/ 2205895 h 6858000"/>
              <a:gd name="connsiteX904" fmla="*/ 4262250 w 7467600"/>
              <a:gd name="connsiteY904" fmla="*/ 2219972 h 6858000"/>
              <a:gd name="connsiteX905" fmla="*/ 4550611 w 7467600"/>
              <a:gd name="connsiteY905" fmla="*/ 817540 h 6858000"/>
              <a:gd name="connsiteX906" fmla="*/ 4564418 w 7467600"/>
              <a:gd name="connsiteY906" fmla="*/ 808293 h 6858000"/>
              <a:gd name="connsiteX907" fmla="*/ 4266388 w 7467600"/>
              <a:gd name="connsiteY907" fmla="*/ 500083 h 6858000"/>
              <a:gd name="connsiteX908" fmla="*/ 4032842 w 7467600"/>
              <a:gd name="connsiteY908" fmla="*/ 211809 h 6858000"/>
              <a:gd name="connsiteX909" fmla="*/ 3882765 w 7467600"/>
              <a:gd name="connsiteY909" fmla="*/ 0 h 6858000"/>
              <a:gd name="connsiteX910" fmla="*/ 3721337 w 7467600"/>
              <a:gd name="connsiteY910" fmla="*/ 0 h 6858000"/>
              <a:gd name="connsiteX911" fmla="*/ 3797544 w 7467600"/>
              <a:gd name="connsiteY911" fmla="*/ 0 h 6858000"/>
              <a:gd name="connsiteX912" fmla="*/ 3775734 w 7467600"/>
              <a:gd name="connsiteY912" fmla="*/ 95131 h 6858000"/>
              <a:gd name="connsiteX913" fmla="*/ 3724807 w 7467600"/>
              <a:gd name="connsiteY913" fmla="*/ 272257 h 6858000"/>
              <a:gd name="connsiteX914" fmla="*/ 3726844 w 7467600"/>
              <a:gd name="connsiteY914" fmla="*/ 282988 h 6858000"/>
              <a:gd name="connsiteX915" fmla="*/ 3742664 w 7467600"/>
              <a:gd name="connsiteY915" fmla="*/ 279918 h 6858000"/>
              <a:gd name="connsiteX916" fmla="*/ 4103910 w 7467600"/>
              <a:gd name="connsiteY916" fmla="*/ 1161917 h 6858000"/>
              <a:gd name="connsiteX917" fmla="*/ 4020269 w 7467600"/>
              <a:gd name="connsiteY917" fmla="*/ 1200406 h 6858000"/>
              <a:gd name="connsiteX918" fmla="*/ 3674882 w 7467600"/>
              <a:gd name="connsiteY918" fmla="*/ 488524 h 6858000"/>
              <a:gd name="connsiteX919" fmla="*/ 3132682 w 7467600"/>
              <a:gd name="connsiteY919" fmla="*/ 1072284 h 6858000"/>
              <a:gd name="connsiteX920" fmla="*/ 2716346 w 7467600"/>
              <a:gd name="connsiteY920" fmla="*/ 1276376 h 6858000"/>
              <a:gd name="connsiteX921" fmla="*/ 2716772 w 7467600"/>
              <a:gd name="connsiteY921" fmla="*/ 1255462 h 6858000"/>
              <a:gd name="connsiteX922" fmla="*/ 3471096 w 7467600"/>
              <a:gd name="connsiteY922" fmla="*/ 437072 h 6858000"/>
              <a:gd name="connsiteX923" fmla="*/ 3639057 w 7467600"/>
              <a:gd name="connsiteY923" fmla="*/ 286334 h 6858000"/>
              <a:gd name="connsiteX924" fmla="*/ 3640309 w 7467600"/>
              <a:gd name="connsiteY924" fmla="*/ 284664 h 6858000"/>
              <a:gd name="connsiteX925" fmla="*/ 3646022 w 7467600"/>
              <a:gd name="connsiteY925" fmla="*/ 276711 h 6858000"/>
              <a:gd name="connsiteX926" fmla="*/ 3707943 w 7467600"/>
              <a:gd name="connsiteY926" fmla="*/ 65958 h 6858000"/>
              <a:gd name="connsiteX927" fmla="*/ 3721337 w 7467600"/>
              <a:gd name="connsiteY927" fmla="*/ 0 h 6858000"/>
              <a:gd name="connsiteX928" fmla="*/ 2867960 w 7467600"/>
              <a:gd name="connsiteY928" fmla="*/ 0 h 6858000"/>
              <a:gd name="connsiteX929" fmla="*/ 2926351 w 7467600"/>
              <a:gd name="connsiteY929" fmla="*/ 0 h 6858000"/>
              <a:gd name="connsiteX930" fmla="*/ 2902823 w 7467600"/>
              <a:gd name="connsiteY930" fmla="*/ 262929 h 6858000"/>
              <a:gd name="connsiteX931" fmla="*/ 2940663 w 7467600"/>
              <a:gd name="connsiteY931" fmla="*/ 140884 h 6858000"/>
              <a:gd name="connsiteX932" fmla="*/ 2947039 w 7467600"/>
              <a:gd name="connsiteY932" fmla="*/ 122524 h 6858000"/>
              <a:gd name="connsiteX933" fmla="*/ 2984316 w 7467600"/>
              <a:gd name="connsiteY933" fmla="*/ 0 h 6858000"/>
              <a:gd name="connsiteX934" fmla="*/ 3016114 w 7467600"/>
              <a:gd name="connsiteY934" fmla="*/ 0 h 6858000"/>
              <a:gd name="connsiteX935" fmla="*/ 2979949 w 7467600"/>
              <a:gd name="connsiteY935" fmla="*/ 119274 h 6858000"/>
              <a:gd name="connsiteX936" fmla="*/ 3023879 w 7467600"/>
              <a:gd name="connsiteY936" fmla="*/ 0 h 6858000"/>
              <a:gd name="connsiteX937" fmla="*/ 3105400 w 7467600"/>
              <a:gd name="connsiteY937" fmla="*/ 0 h 6858000"/>
              <a:gd name="connsiteX938" fmla="*/ 3094669 w 7467600"/>
              <a:gd name="connsiteY938" fmla="*/ 30308 h 6858000"/>
              <a:gd name="connsiteX939" fmla="*/ 2901945 w 7467600"/>
              <a:gd name="connsiteY939" fmla="*/ 466538 h 6858000"/>
              <a:gd name="connsiteX940" fmla="*/ 2815209 w 7467600"/>
              <a:gd name="connsiteY940" fmla="*/ 497361 h 6858000"/>
              <a:gd name="connsiteX941" fmla="*/ 2844845 w 7467600"/>
              <a:gd name="connsiteY941" fmla="*/ 127638 h 6858000"/>
              <a:gd name="connsiteX942" fmla="*/ 2867960 w 7467600"/>
              <a:gd name="connsiteY942" fmla="*/ 0 h 6858000"/>
              <a:gd name="connsiteX943" fmla="*/ 1057230 w 7467600"/>
              <a:gd name="connsiteY943" fmla="*/ 0 h 6858000"/>
              <a:gd name="connsiteX944" fmla="*/ 1111003 w 7467600"/>
              <a:gd name="connsiteY944" fmla="*/ 0 h 6858000"/>
              <a:gd name="connsiteX945" fmla="*/ 1125553 w 7467600"/>
              <a:gd name="connsiteY945" fmla="*/ 52588 h 6858000"/>
              <a:gd name="connsiteX946" fmla="*/ 1304276 w 7467600"/>
              <a:gd name="connsiteY946" fmla="*/ 476275 h 6858000"/>
              <a:gd name="connsiteX947" fmla="*/ 1492066 w 7467600"/>
              <a:gd name="connsiteY947" fmla="*/ 886333 h 6858000"/>
              <a:gd name="connsiteX948" fmla="*/ 1423698 w 7467600"/>
              <a:gd name="connsiteY948" fmla="*/ 710817 h 6858000"/>
              <a:gd name="connsiteX949" fmla="*/ 1357609 w 7467600"/>
              <a:gd name="connsiteY949" fmla="*/ 532892 h 6858000"/>
              <a:gd name="connsiteX950" fmla="*/ 1309550 w 7467600"/>
              <a:gd name="connsiteY950" fmla="*/ 374031 h 6858000"/>
              <a:gd name="connsiteX951" fmla="*/ 1193673 w 7467600"/>
              <a:gd name="connsiteY951" fmla="*/ 49533 h 6858000"/>
              <a:gd name="connsiteX952" fmla="*/ 1164391 w 7467600"/>
              <a:gd name="connsiteY952" fmla="*/ 0 h 6858000"/>
              <a:gd name="connsiteX953" fmla="*/ 1200666 w 7467600"/>
              <a:gd name="connsiteY953" fmla="*/ 0 h 6858000"/>
              <a:gd name="connsiteX954" fmla="*/ 1223408 w 7467600"/>
              <a:gd name="connsiteY954" fmla="*/ 38996 h 6858000"/>
              <a:gd name="connsiteX955" fmla="*/ 1339635 w 7467600"/>
              <a:gd name="connsiteY955" fmla="*/ 365517 h 6858000"/>
              <a:gd name="connsiteX956" fmla="*/ 1387469 w 7467600"/>
              <a:gd name="connsiteY956" fmla="*/ 523079 h 6858000"/>
              <a:gd name="connsiteX957" fmla="*/ 1452685 w 7467600"/>
              <a:gd name="connsiteY957" fmla="*/ 699806 h 6858000"/>
              <a:gd name="connsiteX958" fmla="*/ 1492092 w 7467600"/>
              <a:gd name="connsiteY958" fmla="*/ 800424 h 6858000"/>
              <a:gd name="connsiteX959" fmla="*/ 1455302 w 7467600"/>
              <a:gd name="connsiteY959" fmla="*/ 632913 h 6858000"/>
              <a:gd name="connsiteX960" fmla="*/ 1222336 w 7467600"/>
              <a:gd name="connsiteY960" fmla="*/ 9480 h 6858000"/>
              <a:gd name="connsiteX961" fmla="*/ 1214634 w 7467600"/>
              <a:gd name="connsiteY961" fmla="*/ 0 h 6858000"/>
              <a:gd name="connsiteX962" fmla="*/ 1289827 w 7467600"/>
              <a:gd name="connsiteY962" fmla="*/ 0 h 6858000"/>
              <a:gd name="connsiteX963" fmla="*/ 1321076 w 7467600"/>
              <a:gd name="connsiteY963" fmla="*/ 59722 h 6858000"/>
              <a:gd name="connsiteX964" fmla="*/ 1512579 w 7467600"/>
              <a:gd name="connsiteY964" fmla="*/ 626441 h 6858000"/>
              <a:gd name="connsiteX965" fmla="*/ 1506076 w 7467600"/>
              <a:gd name="connsiteY965" fmla="*/ 1089289 h 6858000"/>
              <a:gd name="connsiteX966" fmla="*/ 1486346 w 7467600"/>
              <a:gd name="connsiteY966" fmla="*/ 1079919 h 6858000"/>
              <a:gd name="connsiteX967" fmla="*/ 1070511 w 7467600"/>
              <a:gd name="connsiteY967" fmla="*/ 48609 h 6858000"/>
              <a:gd name="connsiteX968" fmla="*/ 1057230 w 7467600"/>
              <a:gd name="connsiteY968" fmla="*/ 0 h 6858000"/>
              <a:gd name="connsiteX969" fmla="*/ 43151 w 7467600"/>
              <a:gd name="connsiteY969" fmla="*/ 0 h 6858000"/>
              <a:gd name="connsiteX970" fmla="*/ 95283 w 7467600"/>
              <a:gd name="connsiteY970" fmla="*/ 0 h 6858000"/>
              <a:gd name="connsiteX971" fmla="*/ 300708 w 7467600"/>
              <a:gd name="connsiteY971" fmla="*/ 154571 h 6858000"/>
              <a:gd name="connsiteX972" fmla="*/ 530414 w 7467600"/>
              <a:gd name="connsiteY972" fmla="*/ 354673 h 6858000"/>
              <a:gd name="connsiteX973" fmla="*/ 333785 w 7467600"/>
              <a:gd name="connsiteY973" fmla="*/ 161564 h 6858000"/>
              <a:gd name="connsiteX974" fmla="*/ 147005 w 7467600"/>
              <a:gd name="connsiteY974" fmla="*/ 0 h 6858000"/>
              <a:gd name="connsiteX975" fmla="*/ 272509 w 7467600"/>
              <a:gd name="connsiteY975" fmla="*/ 0 h 6858000"/>
              <a:gd name="connsiteX976" fmla="*/ 326276 w 7467600"/>
              <a:gd name="connsiteY976" fmla="*/ 45847 h 6858000"/>
              <a:gd name="connsiteX977" fmla="*/ 823759 w 7467600"/>
              <a:gd name="connsiteY977" fmla="*/ 574145 h 6858000"/>
              <a:gd name="connsiteX978" fmla="*/ 811254 w 7467600"/>
              <a:gd name="connsiteY978" fmla="*/ 665546 h 6858000"/>
              <a:gd name="connsiteX979" fmla="*/ 154042 w 7467600"/>
              <a:gd name="connsiteY979" fmla="*/ 261522 h 6858000"/>
              <a:gd name="connsiteX980" fmla="*/ 13550 w 7467600"/>
              <a:gd name="connsiteY980" fmla="*/ 158423 h 6858000"/>
              <a:gd name="connsiteX981" fmla="*/ 0 w 7467600"/>
              <a:gd name="connsiteY981" fmla="*/ 146618 h 6858000"/>
              <a:gd name="connsiteX982" fmla="*/ 0 w 7467600"/>
              <a:gd name="connsiteY982" fmla="*/ 59161 h 6858000"/>
              <a:gd name="connsiteX983" fmla="*/ 45427 w 7467600"/>
              <a:gd name="connsiteY983" fmla="*/ 101078 h 6858000"/>
              <a:gd name="connsiteX984" fmla="*/ 630103 w 7467600"/>
              <a:gd name="connsiteY984" fmla="*/ 485885 h 6858000"/>
              <a:gd name="connsiteX985" fmla="*/ 532040 w 7467600"/>
              <a:gd name="connsiteY985" fmla="*/ 399359 h 6858000"/>
              <a:gd name="connsiteX986" fmla="*/ 517618 w 7467600"/>
              <a:gd name="connsiteY986" fmla="*/ 385726 h 6858000"/>
              <a:gd name="connsiteX987" fmla="*/ 285074 w 7467600"/>
              <a:gd name="connsiteY987" fmla="*/ 182755 h 6858000"/>
              <a:gd name="connsiteX988" fmla="*/ 43151 w 7467600"/>
              <a:gd name="connsiteY98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312201 w 7467600"/>
              <a:gd name="connsiteY131" fmla="*/ 5128278 h 6858000"/>
              <a:gd name="connsiteX132" fmla="*/ 1903353 w 7467600"/>
              <a:gd name="connsiteY132" fmla="*/ 5044827 h 6858000"/>
              <a:gd name="connsiteX133" fmla="*/ 1936931 w 7467600"/>
              <a:gd name="connsiteY133" fmla="*/ 5093954 h 6858000"/>
              <a:gd name="connsiteX134" fmla="*/ 2195868 w 7467600"/>
              <a:gd name="connsiteY134" fmla="*/ 5396574 h 6858000"/>
              <a:gd name="connsiteX135" fmla="*/ 2088852 w 7467600"/>
              <a:gd name="connsiteY135" fmla="*/ 5166123 h 6858000"/>
              <a:gd name="connsiteX136" fmla="*/ 1958241 w 7467600"/>
              <a:gd name="connsiteY136" fmla="*/ 5067955 h 6858000"/>
              <a:gd name="connsiteX137" fmla="*/ 1903353 w 7467600"/>
              <a:gd name="connsiteY137" fmla="*/ 5044827 h 6858000"/>
              <a:gd name="connsiteX138" fmla="*/ 1979378 w 7467600"/>
              <a:gd name="connsiteY138" fmla="*/ 4769504 h 6858000"/>
              <a:gd name="connsiteX139" fmla="*/ 2882120 w 7467600"/>
              <a:gd name="connsiteY139" fmla="*/ 5064547 h 6858000"/>
              <a:gd name="connsiteX140" fmla="*/ 2793103 w 7467600"/>
              <a:gd name="connsiteY140" fmla="*/ 5039699 h 6858000"/>
              <a:gd name="connsiteX141" fmla="*/ 2770041 w 7467600"/>
              <a:gd name="connsiteY141" fmla="*/ 5033634 h 6858000"/>
              <a:gd name="connsiteX142" fmla="*/ 1979378 w 7467600"/>
              <a:gd name="connsiteY142" fmla="*/ 4769504 h 6858000"/>
              <a:gd name="connsiteX143" fmla="*/ 1927410 w 7467600"/>
              <a:gd name="connsiteY143" fmla="*/ 4716164 h 6858000"/>
              <a:gd name="connsiteX144" fmla="*/ 1959587 w 7467600"/>
              <a:gd name="connsiteY144" fmla="*/ 4728849 h 6858000"/>
              <a:gd name="connsiteX145" fmla="*/ 2777707 w 7467600"/>
              <a:gd name="connsiteY145" fmla="*/ 5003991 h 6858000"/>
              <a:gd name="connsiteX146" fmla="*/ 2800768 w 7467600"/>
              <a:gd name="connsiteY146" fmla="*/ 5010056 h 6858000"/>
              <a:gd name="connsiteX147" fmla="*/ 2879408 w 7467600"/>
              <a:gd name="connsiteY147" fmla="*/ 5031590 h 6858000"/>
              <a:gd name="connsiteX148" fmla="*/ 2862295 w 7467600"/>
              <a:gd name="connsiteY148" fmla="*/ 5022958 h 6858000"/>
              <a:gd name="connsiteX149" fmla="*/ 2813343 w 7467600"/>
              <a:gd name="connsiteY149" fmla="*/ 4998369 h 6858000"/>
              <a:gd name="connsiteX150" fmla="*/ 2646245 w 7467600"/>
              <a:gd name="connsiteY150" fmla="*/ 4930999 h 6858000"/>
              <a:gd name="connsiteX151" fmla="*/ 1999243 w 7467600"/>
              <a:gd name="connsiteY151" fmla="*/ 4730524 h 6858000"/>
              <a:gd name="connsiteX152" fmla="*/ 1979527 w 7467600"/>
              <a:gd name="connsiteY152" fmla="*/ 4726651 h 6858000"/>
              <a:gd name="connsiteX153" fmla="*/ 1927410 w 7467600"/>
              <a:gd name="connsiteY153" fmla="*/ 4716164 h 6858000"/>
              <a:gd name="connsiteX154" fmla="*/ 1997014 w 7467600"/>
              <a:gd name="connsiteY154" fmla="*/ 4698007 h 6858000"/>
              <a:gd name="connsiteX155" fmla="*/ 2005458 w 7467600"/>
              <a:gd name="connsiteY155" fmla="*/ 4699540 h 6858000"/>
              <a:gd name="connsiteX156" fmla="*/ 2657186 w 7467600"/>
              <a:gd name="connsiteY156" fmla="*/ 4901687 h 6858000"/>
              <a:gd name="connsiteX157" fmla="*/ 2826662 w 7467600"/>
              <a:gd name="connsiteY157" fmla="*/ 4970362 h 6858000"/>
              <a:gd name="connsiteX158" fmla="*/ 2876100 w 7467600"/>
              <a:gd name="connsiteY158" fmla="*/ 4995397 h 6858000"/>
              <a:gd name="connsiteX159" fmla="*/ 3042600 w 7467600"/>
              <a:gd name="connsiteY159" fmla="*/ 5059532 h 6858000"/>
              <a:gd name="connsiteX160" fmla="*/ 1997014 w 7467600"/>
              <a:gd name="connsiteY160" fmla="*/ 4698007 h 6858000"/>
              <a:gd name="connsiteX161" fmla="*/ 2305292 w 7467600"/>
              <a:gd name="connsiteY161" fmla="*/ 4219492 h 6858000"/>
              <a:gd name="connsiteX162" fmla="*/ 3360922 w 7467600"/>
              <a:gd name="connsiteY162" fmla="*/ 4529373 h 6858000"/>
              <a:gd name="connsiteX163" fmla="*/ 3492420 w 7467600"/>
              <a:gd name="connsiteY163" fmla="*/ 4510145 h 6858000"/>
              <a:gd name="connsiteX164" fmla="*/ 3364086 w 7467600"/>
              <a:gd name="connsiteY164" fmla="*/ 4480340 h 6858000"/>
              <a:gd name="connsiteX165" fmla="*/ 3225818 w 7467600"/>
              <a:gd name="connsiteY165" fmla="*/ 4411822 h 6858000"/>
              <a:gd name="connsiteX166" fmla="*/ 3129696 w 7467600"/>
              <a:gd name="connsiteY166" fmla="*/ 4360704 h 6858000"/>
              <a:gd name="connsiteX167" fmla="*/ 2814545 w 7467600"/>
              <a:gd name="connsiteY167" fmla="*/ 4282955 h 6858000"/>
              <a:gd name="connsiteX168" fmla="*/ 2305292 w 7467600"/>
              <a:gd name="connsiteY168" fmla="*/ 4219492 h 6858000"/>
              <a:gd name="connsiteX169" fmla="*/ 2626982 w 7467600"/>
              <a:gd name="connsiteY169" fmla="*/ 4206450 h 6858000"/>
              <a:gd name="connsiteX170" fmla="*/ 2490617 w 7467600"/>
              <a:gd name="connsiteY170" fmla="*/ 4206951 h 6858000"/>
              <a:gd name="connsiteX171" fmla="*/ 2819869 w 7467600"/>
              <a:gd name="connsiteY171" fmla="*/ 4252936 h 6858000"/>
              <a:gd name="connsiteX172" fmla="*/ 3143018 w 7467600"/>
              <a:gd name="connsiteY172" fmla="*/ 4332698 h 6858000"/>
              <a:gd name="connsiteX173" fmla="*/ 3241520 w 7467600"/>
              <a:gd name="connsiteY173" fmla="*/ 4385112 h 6858000"/>
              <a:gd name="connsiteX174" fmla="*/ 3374575 w 7467600"/>
              <a:gd name="connsiteY174" fmla="*/ 4451517 h 6858000"/>
              <a:gd name="connsiteX175" fmla="*/ 3505221 w 7467600"/>
              <a:gd name="connsiteY175" fmla="*/ 4480757 h 6858000"/>
              <a:gd name="connsiteX176" fmla="*/ 2626982 w 7467600"/>
              <a:gd name="connsiteY176" fmla="*/ 4206450 h 6858000"/>
              <a:gd name="connsiteX177" fmla="*/ 1310106 w 7467600"/>
              <a:gd name="connsiteY177" fmla="*/ 3943217 h 6858000"/>
              <a:gd name="connsiteX178" fmla="*/ 854994 w 7467600"/>
              <a:gd name="connsiteY178" fmla="*/ 4399136 h 6858000"/>
              <a:gd name="connsiteX179" fmla="*/ 742462 w 7467600"/>
              <a:gd name="connsiteY179" fmla="*/ 4594648 h 6858000"/>
              <a:gd name="connsiteX180" fmla="*/ 820602 w 7467600"/>
              <a:gd name="connsiteY180" fmla="*/ 4485915 h 6858000"/>
              <a:gd name="connsiteX181" fmla="*/ 878295 w 7467600"/>
              <a:gd name="connsiteY181" fmla="*/ 4403594 h 6858000"/>
              <a:gd name="connsiteX182" fmla="*/ 1240607 w 7467600"/>
              <a:gd name="connsiteY182" fmla="*/ 4010401 h 6858000"/>
              <a:gd name="connsiteX183" fmla="*/ 1310106 w 7467600"/>
              <a:gd name="connsiteY183" fmla="*/ 3943217 h 6858000"/>
              <a:gd name="connsiteX184" fmla="*/ 1423113 w 7467600"/>
              <a:gd name="connsiteY184" fmla="*/ 3874565 h 6858000"/>
              <a:gd name="connsiteX185" fmla="*/ 1260565 w 7467600"/>
              <a:gd name="connsiteY185" fmla="*/ 4031982 h 6858000"/>
              <a:gd name="connsiteX186" fmla="*/ 901900 w 7467600"/>
              <a:gd name="connsiteY186" fmla="*/ 4421236 h 6858000"/>
              <a:gd name="connsiteX187" fmla="*/ 845044 w 7467600"/>
              <a:gd name="connsiteY187" fmla="*/ 4502436 h 6858000"/>
              <a:gd name="connsiteX188" fmla="*/ 685926 w 7467600"/>
              <a:gd name="connsiteY188" fmla="*/ 4703069 h 6858000"/>
              <a:gd name="connsiteX189" fmla="*/ 684248 w 7467600"/>
              <a:gd name="connsiteY189" fmla="*/ 4706721 h 6858000"/>
              <a:gd name="connsiteX190" fmla="*/ 1423113 w 7467600"/>
              <a:gd name="connsiteY190" fmla="*/ 3874565 h 6858000"/>
              <a:gd name="connsiteX191" fmla="*/ 3316479 w 7467600"/>
              <a:gd name="connsiteY191" fmla="*/ 3872136 h 6858000"/>
              <a:gd name="connsiteX192" fmla="*/ 3546806 w 7467600"/>
              <a:gd name="connsiteY192" fmla="*/ 4356139 h 6858000"/>
              <a:gd name="connsiteX193" fmla="*/ 3364433 w 7467600"/>
              <a:gd name="connsiteY193" fmla="*/ 3953121 h 6858000"/>
              <a:gd name="connsiteX194" fmla="*/ 3316479 w 7467600"/>
              <a:gd name="connsiteY194" fmla="*/ 3872136 h 6858000"/>
              <a:gd name="connsiteX195" fmla="*/ 3291335 w 7467600"/>
              <a:gd name="connsiteY195" fmla="*/ 3767420 h 6858000"/>
              <a:gd name="connsiteX196" fmla="*/ 3390805 w 7467600"/>
              <a:gd name="connsiteY196" fmla="*/ 3937163 h 6858000"/>
              <a:gd name="connsiteX197" fmla="*/ 3579062 w 7467600"/>
              <a:gd name="connsiteY197" fmla="*/ 4359040 h 6858000"/>
              <a:gd name="connsiteX198" fmla="*/ 3467355 w 7467600"/>
              <a:gd name="connsiteY198" fmla="*/ 3988130 h 6858000"/>
              <a:gd name="connsiteX199" fmla="*/ 3310753 w 7467600"/>
              <a:gd name="connsiteY199" fmla="*/ 3787140 h 6858000"/>
              <a:gd name="connsiteX200" fmla="*/ 3291335 w 7467600"/>
              <a:gd name="connsiteY200" fmla="*/ 3767420 h 6858000"/>
              <a:gd name="connsiteX201" fmla="*/ 1635889 w 7467600"/>
              <a:gd name="connsiteY201" fmla="*/ 3709494 h 6858000"/>
              <a:gd name="connsiteX202" fmla="*/ 1634800 w 7467600"/>
              <a:gd name="connsiteY202" fmla="*/ 3731111 h 6858000"/>
              <a:gd name="connsiteX203" fmla="*/ 1635889 w 7467600"/>
              <a:gd name="connsiteY203" fmla="*/ 3709494 h 6858000"/>
              <a:gd name="connsiteX204" fmla="*/ 1510397 w 7467600"/>
              <a:gd name="connsiteY204" fmla="*/ 3684705 h 6858000"/>
              <a:gd name="connsiteX205" fmla="*/ 1146550 w 7467600"/>
              <a:gd name="connsiteY205" fmla="*/ 3802012 h 6858000"/>
              <a:gd name="connsiteX206" fmla="*/ 698834 w 7467600"/>
              <a:gd name="connsiteY206" fmla="*/ 3952272 h 6858000"/>
              <a:gd name="connsiteX207" fmla="*/ 34256 w 7467600"/>
              <a:gd name="connsiteY207" fmla="*/ 4347603 h 6858000"/>
              <a:gd name="connsiteX208" fmla="*/ 527241 w 7467600"/>
              <a:gd name="connsiteY208" fmla="*/ 4065078 h 6858000"/>
              <a:gd name="connsiteX209" fmla="*/ 1510397 w 7467600"/>
              <a:gd name="connsiteY209" fmla="*/ 3684705 h 6858000"/>
              <a:gd name="connsiteX210" fmla="*/ 1313114 w 7467600"/>
              <a:gd name="connsiteY210" fmla="*/ 3655216 h 6858000"/>
              <a:gd name="connsiteX211" fmla="*/ 1109304 w 7467600"/>
              <a:gd name="connsiteY211" fmla="*/ 3669030 h 6858000"/>
              <a:gd name="connsiteX212" fmla="*/ 8129 w 7467600"/>
              <a:gd name="connsiteY212" fmla="*/ 4330519 h 6858000"/>
              <a:gd name="connsiteX213" fmla="*/ 687572 w 7467600"/>
              <a:gd name="connsiteY213" fmla="*/ 3925629 h 6858000"/>
              <a:gd name="connsiteX214" fmla="*/ 1138365 w 7467600"/>
              <a:gd name="connsiteY214" fmla="*/ 3774515 h 6858000"/>
              <a:gd name="connsiteX215" fmla="*/ 1505579 w 7467600"/>
              <a:gd name="connsiteY215" fmla="*/ 3655526 h 6858000"/>
              <a:gd name="connsiteX216" fmla="*/ 1313114 w 7467600"/>
              <a:gd name="connsiteY216" fmla="*/ 3655216 h 6858000"/>
              <a:gd name="connsiteX217" fmla="*/ 3655073 w 7467600"/>
              <a:gd name="connsiteY217" fmla="*/ 3650884 h 6858000"/>
              <a:gd name="connsiteX218" fmla="*/ 3989938 w 7467600"/>
              <a:gd name="connsiteY218" fmla="*/ 3991685 h 6858000"/>
              <a:gd name="connsiteX219" fmla="*/ 4393907 w 7467600"/>
              <a:gd name="connsiteY219" fmla="*/ 4261258 h 6858000"/>
              <a:gd name="connsiteX220" fmla="*/ 4648051 w 7467600"/>
              <a:gd name="connsiteY220" fmla="*/ 4374051 h 6858000"/>
              <a:gd name="connsiteX221" fmla="*/ 4383389 w 7467600"/>
              <a:gd name="connsiteY221" fmla="*/ 4184369 h 6858000"/>
              <a:gd name="connsiteX222" fmla="*/ 4165508 w 7467600"/>
              <a:gd name="connsiteY222" fmla="*/ 4035196 h 6858000"/>
              <a:gd name="connsiteX223" fmla="*/ 4068162 w 7467600"/>
              <a:gd name="connsiteY223" fmla="*/ 3953394 h 6858000"/>
              <a:gd name="connsiteX224" fmla="*/ 3981416 w 7467600"/>
              <a:gd name="connsiteY224" fmla="*/ 3880482 h 6858000"/>
              <a:gd name="connsiteX225" fmla="*/ 3800147 w 7467600"/>
              <a:gd name="connsiteY225" fmla="*/ 3749872 h 6858000"/>
              <a:gd name="connsiteX226" fmla="*/ 3655073 w 7467600"/>
              <a:gd name="connsiteY226" fmla="*/ 3650884 h 6858000"/>
              <a:gd name="connsiteX227" fmla="*/ 3670252 w 7467600"/>
              <a:gd name="connsiteY227" fmla="*/ 3622798 h 6858000"/>
              <a:gd name="connsiteX228" fmla="*/ 3817258 w 7467600"/>
              <a:gd name="connsiteY228" fmla="*/ 3723577 h 6858000"/>
              <a:gd name="connsiteX229" fmla="*/ 4000461 w 7467600"/>
              <a:gd name="connsiteY229" fmla="*/ 3855966 h 6858000"/>
              <a:gd name="connsiteX230" fmla="*/ 4088180 w 7467600"/>
              <a:gd name="connsiteY230" fmla="*/ 3929774 h 6858000"/>
              <a:gd name="connsiteX231" fmla="*/ 4184555 w 7467600"/>
              <a:gd name="connsiteY231" fmla="*/ 4010683 h 6858000"/>
              <a:gd name="connsiteX232" fmla="*/ 4399563 w 7467600"/>
              <a:gd name="connsiteY232" fmla="*/ 4158106 h 6858000"/>
              <a:gd name="connsiteX233" fmla="*/ 4684469 w 7467600"/>
              <a:gd name="connsiteY233" fmla="*/ 4364680 h 6858000"/>
              <a:gd name="connsiteX234" fmla="*/ 4690271 w 7467600"/>
              <a:gd name="connsiteY234" fmla="*/ 4370034 h 6858000"/>
              <a:gd name="connsiteX235" fmla="*/ 4136093 w 7467600"/>
              <a:gd name="connsiteY235" fmla="*/ 3858466 h 6858000"/>
              <a:gd name="connsiteX236" fmla="*/ 3670252 w 7467600"/>
              <a:gd name="connsiteY236" fmla="*/ 3622798 h 6858000"/>
              <a:gd name="connsiteX237" fmla="*/ 4440129 w 7467600"/>
              <a:gd name="connsiteY237" fmla="*/ 3448571 h 6858000"/>
              <a:gd name="connsiteX238" fmla="*/ 4856525 w 7467600"/>
              <a:gd name="connsiteY238" fmla="*/ 3915351 h 6858000"/>
              <a:gd name="connsiteX239" fmla="*/ 5059055 w 7467600"/>
              <a:gd name="connsiteY239" fmla="*/ 4108918 h 6858000"/>
              <a:gd name="connsiteX240" fmla="*/ 5290070 w 7467600"/>
              <a:gd name="connsiteY240" fmla="*/ 4263619 h 6858000"/>
              <a:gd name="connsiteX241" fmla="*/ 4834991 w 7467600"/>
              <a:gd name="connsiteY241" fmla="*/ 3830985 h 6858000"/>
              <a:gd name="connsiteX242" fmla="*/ 4440129 w 7467600"/>
              <a:gd name="connsiteY242" fmla="*/ 3448571 h 6858000"/>
              <a:gd name="connsiteX243" fmla="*/ 4441737 w 7467600"/>
              <a:gd name="connsiteY243" fmla="*/ 3399734 h 6858000"/>
              <a:gd name="connsiteX244" fmla="*/ 4431236 w 7467600"/>
              <a:gd name="connsiteY244" fmla="*/ 3400954 h 6858000"/>
              <a:gd name="connsiteX245" fmla="*/ 4557150 w 7467600"/>
              <a:gd name="connsiteY245" fmla="*/ 3510023 h 6858000"/>
              <a:gd name="connsiteX246" fmla="*/ 4856936 w 7467600"/>
              <a:gd name="connsiteY246" fmla="*/ 3809146 h 6858000"/>
              <a:gd name="connsiteX247" fmla="*/ 5111996 w 7467600"/>
              <a:gd name="connsiteY247" fmla="*/ 4065759 h 6858000"/>
              <a:gd name="connsiteX248" fmla="*/ 5388878 w 7467600"/>
              <a:gd name="connsiteY248" fmla="*/ 4300185 h 6858000"/>
              <a:gd name="connsiteX249" fmla="*/ 5425556 w 7467600"/>
              <a:gd name="connsiteY249" fmla="*/ 4308967 h 6858000"/>
              <a:gd name="connsiteX250" fmla="*/ 4943646 w 7467600"/>
              <a:gd name="connsiteY250" fmla="*/ 3822916 h 6858000"/>
              <a:gd name="connsiteX251" fmla="*/ 4594837 w 7467600"/>
              <a:gd name="connsiteY251" fmla="*/ 3532274 h 6858000"/>
              <a:gd name="connsiteX252" fmla="*/ 4441737 w 7467600"/>
              <a:gd name="connsiteY252" fmla="*/ 3399734 h 6858000"/>
              <a:gd name="connsiteX253" fmla="*/ 5425834 w 7467600"/>
              <a:gd name="connsiteY253" fmla="*/ 3162785 h 6858000"/>
              <a:gd name="connsiteX254" fmla="*/ 5401644 w 7467600"/>
              <a:gd name="connsiteY254" fmla="*/ 3617847 h 6858000"/>
              <a:gd name="connsiteX255" fmla="*/ 5467256 w 7467600"/>
              <a:gd name="connsiteY255" fmla="*/ 4175494 h 6858000"/>
              <a:gd name="connsiteX256" fmla="*/ 5448069 w 7467600"/>
              <a:gd name="connsiteY256" fmla="*/ 3567554 h 6858000"/>
              <a:gd name="connsiteX257" fmla="*/ 5425834 w 7467600"/>
              <a:gd name="connsiteY257" fmla="*/ 3162785 h 6858000"/>
              <a:gd name="connsiteX258" fmla="*/ 1318687 w 7467600"/>
              <a:gd name="connsiteY258" fmla="*/ 3113840 h 6858000"/>
              <a:gd name="connsiteX259" fmla="*/ 1066793 w 7467600"/>
              <a:gd name="connsiteY259" fmla="*/ 3212171 h 6858000"/>
              <a:gd name="connsiteX260" fmla="*/ 993319 w 7467600"/>
              <a:gd name="connsiteY260" fmla="*/ 3247648 h 6858000"/>
              <a:gd name="connsiteX261" fmla="*/ 853081 w 7467600"/>
              <a:gd name="connsiteY261" fmla="*/ 3312410 h 6858000"/>
              <a:gd name="connsiteX262" fmla="*/ 805957 w 7467600"/>
              <a:gd name="connsiteY262" fmla="*/ 3330443 h 6858000"/>
              <a:gd name="connsiteX263" fmla="*/ 1318687 w 7467600"/>
              <a:gd name="connsiteY263" fmla="*/ 3113840 h 6858000"/>
              <a:gd name="connsiteX264" fmla="*/ 5453702 w 7467600"/>
              <a:gd name="connsiteY264" fmla="*/ 3090882 h 6858000"/>
              <a:gd name="connsiteX265" fmla="*/ 5480135 w 7467600"/>
              <a:gd name="connsiteY265" fmla="*/ 3565802 h 6858000"/>
              <a:gd name="connsiteX266" fmla="*/ 5499023 w 7467600"/>
              <a:gd name="connsiteY266" fmla="*/ 4166310 h 6858000"/>
              <a:gd name="connsiteX267" fmla="*/ 5547022 w 7467600"/>
              <a:gd name="connsiteY267" fmla="*/ 3607838 h 6858000"/>
              <a:gd name="connsiteX268" fmla="*/ 5515964 w 7467600"/>
              <a:gd name="connsiteY268" fmla="*/ 3378541 h 6858000"/>
              <a:gd name="connsiteX269" fmla="*/ 5453702 w 7467600"/>
              <a:gd name="connsiteY269" fmla="*/ 3090882 h 6858000"/>
              <a:gd name="connsiteX270" fmla="*/ 1238695 w 7467600"/>
              <a:gd name="connsiteY270" fmla="*/ 3076820 h 6858000"/>
              <a:gd name="connsiteX271" fmla="*/ 716371 w 7467600"/>
              <a:gd name="connsiteY271" fmla="*/ 3293249 h 6858000"/>
              <a:gd name="connsiteX272" fmla="*/ 579522 w 7467600"/>
              <a:gd name="connsiteY272" fmla="*/ 3371759 h 6858000"/>
              <a:gd name="connsiteX273" fmla="*/ 600288 w 7467600"/>
              <a:gd name="connsiteY273" fmla="*/ 3365555 h 6858000"/>
              <a:gd name="connsiteX274" fmla="*/ 840692 w 7467600"/>
              <a:gd name="connsiteY274" fmla="*/ 3284921 h 6858000"/>
              <a:gd name="connsiteX275" fmla="*/ 979248 w 7467600"/>
              <a:gd name="connsiteY275" fmla="*/ 3221003 h 6858000"/>
              <a:gd name="connsiteX276" fmla="*/ 1053282 w 7467600"/>
              <a:gd name="connsiteY276" fmla="*/ 3185247 h 6858000"/>
              <a:gd name="connsiteX277" fmla="*/ 1320603 w 7467600"/>
              <a:gd name="connsiteY277" fmla="*/ 3081281 h 6858000"/>
              <a:gd name="connsiteX278" fmla="*/ 1238695 w 7467600"/>
              <a:gd name="connsiteY278" fmla="*/ 3076820 h 6858000"/>
              <a:gd name="connsiteX279" fmla="*/ 5425627 w 7467600"/>
              <a:gd name="connsiteY279" fmla="*/ 2954192 h 6858000"/>
              <a:gd name="connsiteX280" fmla="*/ 5470770 w 7467600"/>
              <a:gd name="connsiteY280" fmla="*/ 3005435 h 6858000"/>
              <a:gd name="connsiteX281" fmla="*/ 5519779 w 7467600"/>
              <a:gd name="connsiteY281" fmla="*/ 4359223 h 6858000"/>
              <a:gd name="connsiteX282" fmla="*/ 5520293 w 7467600"/>
              <a:gd name="connsiteY282" fmla="*/ 4360602 h 6858000"/>
              <a:gd name="connsiteX283" fmla="*/ 5767221 w 7467600"/>
              <a:gd name="connsiteY283" fmla="*/ 4665564 h 6858000"/>
              <a:gd name="connsiteX284" fmla="*/ 6937169 w 7467600"/>
              <a:gd name="connsiteY284" fmla="*/ 4815941 h 6858000"/>
              <a:gd name="connsiteX285" fmla="*/ 6953922 w 7467600"/>
              <a:gd name="connsiteY285" fmla="*/ 4890068 h 6858000"/>
              <a:gd name="connsiteX286" fmla="*/ 6071359 w 7467600"/>
              <a:gd name="connsiteY286" fmla="*/ 4770770 h 6858000"/>
              <a:gd name="connsiteX287" fmla="*/ 6038839 w 7467600"/>
              <a:gd name="connsiteY287" fmla="*/ 4764474 h 6858000"/>
              <a:gd name="connsiteX288" fmla="*/ 6038706 w 7467600"/>
              <a:gd name="connsiteY288" fmla="*/ 4763847 h 6858000"/>
              <a:gd name="connsiteX289" fmla="*/ 6037784 w 7467600"/>
              <a:gd name="connsiteY289" fmla="*/ 4764270 h 6858000"/>
              <a:gd name="connsiteX290" fmla="*/ 6038839 w 7467600"/>
              <a:gd name="connsiteY290" fmla="*/ 4764474 h 6858000"/>
              <a:gd name="connsiteX291" fmla="*/ 6040338 w 7467600"/>
              <a:gd name="connsiteY291" fmla="*/ 4771418 h 6858000"/>
              <a:gd name="connsiteX292" fmla="*/ 6024488 w 7467600"/>
              <a:gd name="connsiteY292" fmla="*/ 4809903 h 6858000"/>
              <a:gd name="connsiteX293" fmla="*/ 5599771 w 7467600"/>
              <a:gd name="connsiteY293" fmla="*/ 5509652 h 6858000"/>
              <a:gd name="connsiteX294" fmla="*/ 5548843 w 7467600"/>
              <a:gd name="connsiteY294" fmla="*/ 5563845 h 6858000"/>
              <a:gd name="connsiteX295" fmla="*/ 5940952 w 7467600"/>
              <a:gd name="connsiteY295" fmla="*/ 6250028 h 6858000"/>
              <a:gd name="connsiteX296" fmla="*/ 6043441 w 7467600"/>
              <a:gd name="connsiteY296" fmla="*/ 6665847 h 6858000"/>
              <a:gd name="connsiteX297" fmla="*/ 6093432 w 7467600"/>
              <a:gd name="connsiteY297" fmla="*/ 6858000 h 6858000"/>
              <a:gd name="connsiteX298" fmla="*/ 6034344 w 7467600"/>
              <a:gd name="connsiteY298" fmla="*/ 6858000 h 6858000"/>
              <a:gd name="connsiteX299" fmla="*/ 6026679 w 7467600"/>
              <a:gd name="connsiteY299" fmla="*/ 6836959 h 6858000"/>
              <a:gd name="connsiteX300" fmla="*/ 5800441 w 7467600"/>
              <a:gd name="connsiteY300" fmla="*/ 6335286 h 6858000"/>
              <a:gd name="connsiteX301" fmla="*/ 5526562 w 7467600"/>
              <a:gd name="connsiteY301" fmla="*/ 5705388 h 6858000"/>
              <a:gd name="connsiteX302" fmla="*/ 5519640 w 7467600"/>
              <a:gd name="connsiteY302" fmla="*/ 5683774 h 6858000"/>
              <a:gd name="connsiteX303" fmla="*/ 5844559 w 7467600"/>
              <a:gd name="connsiteY303" fmla="*/ 6553349 h 6858000"/>
              <a:gd name="connsiteX304" fmla="*/ 5975994 w 7467600"/>
              <a:gd name="connsiteY304" fmla="*/ 6858000 h 6858000"/>
              <a:gd name="connsiteX305" fmla="*/ 5898547 w 7467600"/>
              <a:gd name="connsiteY305" fmla="*/ 6858000 h 6858000"/>
              <a:gd name="connsiteX306" fmla="*/ 5682041 w 7467600"/>
              <a:gd name="connsiteY306" fmla="*/ 6355860 h 6858000"/>
              <a:gd name="connsiteX307" fmla="*/ 5461758 w 7467600"/>
              <a:gd name="connsiteY307" fmla="*/ 5820220 h 6858000"/>
              <a:gd name="connsiteX308" fmla="*/ 5237282 w 7467600"/>
              <a:gd name="connsiteY308" fmla="*/ 6579086 h 6858000"/>
              <a:gd name="connsiteX309" fmla="*/ 5115009 w 7467600"/>
              <a:gd name="connsiteY309" fmla="*/ 6858000 h 6858000"/>
              <a:gd name="connsiteX310" fmla="*/ 5028074 w 7467600"/>
              <a:gd name="connsiteY310" fmla="*/ 6858000 h 6858000"/>
              <a:gd name="connsiteX311" fmla="*/ 5079508 w 7467600"/>
              <a:gd name="connsiteY311" fmla="*/ 6749074 h 6858000"/>
              <a:gd name="connsiteX312" fmla="*/ 5371846 w 7467600"/>
              <a:gd name="connsiteY312" fmla="*/ 5924413 h 6858000"/>
              <a:gd name="connsiteX313" fmla="*/ 5270512 w 7467600"/>
              <a:gd name="connsiteY313" fmla="*/ 6138975 h 6858000"/>
              <a:gd name="connsiteX314" fmla="*/ 5062409 w 7467600"/>
              <a:gd name="connsiteY314" fmla="*/ 6653544 h 6858000"/>
              <a:gd name="connsiteX315" fmla="*/ 5036628 w 7467600"/>
              <a:gd name="connsiteY315" fmla="*/ 6754247 h 6858000"/>
              <a:gd name="connsiteX316" fmla="*/ 5009112 w 7467600"/>
              <a:gd name="connsiteY316" fmla="*/ 6858000 h 6858000"/>
              <a:gd name="connsiteX317" fmla="*/ 4976679 w 7467600"/>
              <a:gd name="connsiteY317" fmla="*/ 6858000 h 6858000"/>
              <a:gd name="connsiteX318" fmla="*/ 5006537 w 7467600"/>
              <a:gd name="connsiteY318" fmla="*/ 6747068 h 6858000"/>
              <a:gd name="connsiteX319" fmla="*/ 5032723 w 7467600"/>
              <a:gd name="connsiteY319" fmla="*/ 6644957 h 6858000"/>
              <a:gd name="connsiteX320" fmla="*/ 5242949 w 7467600"/>
              <a:gd name="connsiteY320" fmla="*/ 6125175 h 6858000"/>
              <a:gd name="connsiteX321" fmla="*/ 5286321 w 7467600"/>
              <a:gd name="connsiteY321" fmla="*/ 6033555 h 6858000"/>
              <a:gd name="connsiteX322" fmla="*/ 5008210 w 7467600"/>
              <a:gd name="connsiteY322" fmla="*/ 6649194 h 6858000"/>
              <a:gd name="connsiteX323" fmla="*/ 4986321 w 7467600"/>
              <a:gd name="connsiteY323" fmla="*/ 6765687 h 6858000"/>
              <a:gd name="connsiteX324" fmla="*/ 4973474 w 7467600"/>
              <a:gd name="connsiteY324" fmla="*/ 6858000 h 6858000"/>
              <a:gd name="connsiteX325" fmla="*/ 4907178 w 7467600"/>
              <a:gd name="connsiteY325" fmla="*/ 6858000 h 6858000"/>
              <a:gd name="connsiteX326" fmla="*/ 4910810 w 7467600"/>
              <a:gd name="connsiteY326" fmla="*/ 6829660 h 6858000"/>
              <a:gd name="connsiteX327" fmla="*/ 4987461 w 7467600"/>
              <a:gd name="connsiteY327" fmla="*/ 6432994 h 6858000"/>
              <a:gd name="connsiteX328" fmla="*/ 5179262 w 7467600"/>
              <a:gd name="connsiteY328" fmla="*/ 6035044 h 6858000"/>
              <a:gd name="connsiteX329" fmla="*/ 4689678 w 7467600"/>
              <a:gd name="connsiteY329" fmla="*/ 6440241 h 6858000"/>
              <a:gd name="connsiteX330" fmla="*/ 4477543 w 7467600"/>
              <a:gd name="connsiteY330" fmla="*/ 6674836 h 6858000"/>
              <a:gd name="connsiteX331" fmla="*/ 4329957 w 7467600"/>
              <a:gd name="connsiteY331" fmla="*/ 6858000 h 6858000"/>
              <a:gd name="connsiteX332" fmla="*/ 4218595 w 7467600"/>
              <a:gd name="connsiteY332" fmla="*/ 6858000 h 6858000"/>
              <a:gd name="connsiteX333" fmla="*/ 4368888 w 7467600"/>
              <a:gd name="connsiteY333" fmla="*/ 6668412 h 6858000"/>
              <a:gd name="connsiteX334" fmla="*/ 4563091 w 7467600"/>
              <a:gd name="connsiteY334" fmla="*/ 6442508 h 6858000"/>
              <a:gd name="connsiteX335" fmla="*/ 5387324 w 7467600"/>
              <a:gd name="connsiteY335" fmla="*/ 5705830 h 6858000"/>
              <a:gd name="connsiteX336" fmla="*/ 5073620 w 7467600"/>
              <a:gd name="connsiteY336" fmla="*/ 5955437 h 6858000"/>
              <a:gd name="connsiteX337" fmla="*/ 4689789 w 7467600"/>
              <a:gd name="connsiteY337" fmla="*/ 6268382 h 6858000"/>
              <a:gd name="connsiteX338" fmla="*/ 4418722 w 7467600"/>
              <a:gd name="connsiteY338" fmla="*/ 6570886 h 6858000"/>
              <a:gd name="connsiteX339" fmla="*/ 4214944 w 7467600"/>
              <a:gd name="connsiteY339" fmla="*/ 6858000 h 6858000"/>
              <a:gd name="connsiteX340" fmla="*/ 4177898 w 7467600"/>
              <a:gd name="connsiteY340" fmla="*/ 6858000 h 6858000"/>
              <a:gd name="connsiteX341" fmla="*/ 4391597 w 7467600"/>
              <a:gd name="connsiteY341" fmla="*/ 6556370 h 6858000"/>
              <a:gd name="connsiteX342" fmla="*/ 4668889 w 7467600"/>
              <a:gd name="connsiteY342" fmla="*/ 6246399 h 6858000"/>
              <a:gd name="connsiteX343" fmla="*/ 5055427 w 7467600"/>
              <a:gd name="connsiteY343" fmla="*/ 5931476 h 6858000"/>
              <a:gd name="connsiteX344" fmla="*/ 5371814 w 7467600"/>
              <a:gd name="connsiteY344" fmla="*/ 5678975 h 6858000"/>
              <a:gd name="connsiteX345" fmla="*/ 4987918 w 7467600"/>
              <a:gd name="connsiteY345" fmla="*/ 5838701 h 6858000"/>
              <a:gd name="connsiteX346" fmla="*/ 4317146 w 7467600"/>
              <a:gd name="connsiteY346" fmla="*/ 6587716 h 6858000"/>
              <a:gd name="connsiteX347" fmla="*/ 4171627 w 7467600"/>
              <a:gd name="connsiteY347" fmla="*/ 6858000 h 6858000"/>
              <a:gd name="connsiteX348" fmla="*/ 4081585 w 7467600"/>
              <a:gd name="connsiteY348" fmla="*/ 6858000 h 6858000"/>
              <a:gd name="connsiteX349" fmla="*/ 4238603 w 7467600"/>
              <a:gd name="connsiteY349" fmla="*/ 6559341 h 6858000"/>
              <a:gd name="connsiteX350" fmla="*/ 4778333 w 7467600"/>
              <a:gd name="connsiteY350" fmla="*/ 5873626 h 6858000"/>
              <a:gd name="connsiteX351" fmla="*/ 5414185 w 7467600"/>
              <a:gd name="connsiteY351" fmla="*/ 5573882 h 6858000"/>
              <a:gd name="connsiteX352" fmla="*/ 5959648 w 7467600"/>
              <a:gd name="connsiteY352" fmla="*/ 4760797 h 6858000"/>
              <a:gd name="connsiteX353" fmla="*/ 5355019 w 7467600"/>
              <a:gd name="connsiteY353" fmla="*/ 4734672 h 6858000"/>
              <a:gd name="connsiteX354" fmla="*/ 5083565 w 7467600"/>
              <a:gd name="connsiteY354" fmla="*/ 5179121 h 6858000"/>
              <a:gd name="connsiteX355" fmla="*/ 4713577 w 7467600"/>
              <a:gd name="connsiteY355" fmla="*/ 5616803 h 6858000"/>
              <a:gd name="connsiteX356" fmla="*/ 3989559 w 7467600"/>
              <a:gd name="connsiteY356" fmla="*/ 6145945 h 6858000"/>
              <a:gd name="connsiteX357" fmla="*/ 3939824 w 7467600"/>
              <a:gd name="connsiteY357" fmla="*/ 6066900 h 6858000"/>
              <a:gd name="connsiteX358" fmla="*/ 4584537 w 7467600"/>
              <a:gd name="connsiteY358" fmla="*/ 5324826 h 6858000"/>
              <a:gd name="connsiteX359" fmla="*/ 5037105 w 7467600"/>
              <a:gd name="connsiteY359" fmla="*/ 5088765 h 6858000"/>
              <a:gd name="connsiteX360" fmla="*/ 5039930 w 7467600"/>
              <a:gd name="connsiteY360" fmla="*/ 5089585 h 6858000"/>
              <a:gd name="connsiteX361" fmla="*/ 5263764 w 7467600"/>
              <a:gd name="connsiteY361" fmla="*/ 4735525 h 6858000"/>
              <a:gd name="connsiteX362" fmla="*/ 4086300 w 7467600"/>
              <a:gd name="connsiteY362" fmla="*/ 4884599 h 6858000"/>
              <a:gd name="connsiteX363" fmla="*/ 4085485 w 7467600"/>
              <a:gd name="connsiteY363" fmla="*/ 4899070 h 6858000"/>
              <a:gd name="connsiteX364" fmla="*/ 3871915 w 7467600"/>
              <a:gd name="connsiteY364" fmla="*/ 5253645 h 6858000"/>
              <a:gd name="connsiteX365" fmla="*/ 3799374 w 7467600"/>
              <a:gd name="connsiteY365" fmla="*/ 5466127 h 6858000"/>
              <a:gd name="connsiteX366" fmla="*/ 3498850 w 7467600"/>
              <a:gd name="connsiteY366" fmla="*/ 6661888 h 6858000"/>
              <a:gd name="connsiteX367" fmla="*/ 3399216 w 7467600"/>
              <a:gd name="connsiteY367" fmla="*/ 6858000 h 6858000"/>
              <a:gd name="connsiteX368" fmla="*/ 3303688 w 7467600"/>
              <a:gd name="connsiteY368" fmla="*/ 6858000 h 6858000"/>
              <a:gd name="connsiteX369" fmla="*/ 3391774 w 7467600"/>
              <a:gd name="connsiteY369" fmla="*/ 6697181 h 6858000"/>
              <a:gd name="connsiteX370" fmla="*/ 3735540 w 7467600"/>
              <a:gd name="connsiteY370" fmla="*/ 5546923 h 6858000"/>
              <a:gd name="connsiteX371" fmla="*/ 3729438 w 7467600"/>
              <a:gd name="connsiteY371" fmla="*/ 5569058 h 6858000"/>
              <a:gd name="connsiteX372" fmla="*/ 3707782 w 7467600"/>
              <a:gd name="connsiteY372" fmla="*/ 5644908 h 6858000"/>
              <a:gd name="connsiteX373" fmla="*/ 3583827 w 7467600"/>
              <a:gd name="connsiteY373" fmla="*/ 6039215 h 6858000"/>
              <a:gd name="connsiteX374" fmla="*/ 3547861 w 7467600"/>
              <a:gd name="connsiteY374" fmla="*/ 6129609 h 6858000"/>
              <a:gd name="connsiteX375" fmla="*/ 3490905 w 7467600"/>
              <a:gd name="connsiteY375" fmla="*/ 6277660 h 6858000"/>
              <a:gd name="connsiteX376" fmla="*/ 3455859 w 7467600"/>
              <a:gd name="connsiteY376" fmla="*/ 6391301 h 6858000"/>
              <a:gd name="connsiteX377" fmla="*/ 3429112 w 7467600"/>
              <a:gd name="connsiteY377" fmla="*/ 6479469 h 6858000"/>
              <a:gd name="connsiteX378" fmla="*/ 3304862 w 7467600"/>
              <a:gd name="connsiteY378" fmla="*/ 6796476 h 6858000"/>
              <a:gd name="connsiteX379" fmla="*/ 3276071 w 7467600"/>
              <a:gd name="connsiteY379" fmla="*/ 6858000 h 6858000"/>
              <a:gd name="connsiteX380" fmla="*/ 3240805 w 7467600"/>
              <a:gd name="connsiteY380" fmla="*/ 6858000 h 6858000"/>
              <a:gd name="connsiteX381" fmla="*/ 3275917 w 7467600"/>
              <a:gd name="connsiteY381" fmla="*/ 6783192 h 6858000"/>
              <a:gd name="connsiteX382" fmla="*/ 3399358 w 7467600"/>
              <a:gd name="connsiteY382" fmla="*/ 6469011 h 6858000"/>
              <a:gd name="connsiteX383" fmla="*/ 3425650 w 7467600"/>
              <a:gd name="connsiteY383" fmla="*/ 6381333 h 6858000"/>
              <a:gd name="connsiteX384" fmla="*/ 3460661 w 7467600"/>
              <a:gd name="connsiteY384" fmla="*/ 6266763 h 6858000"/>
              <a:gd name="connsiteX385" fmla="*/ 3518021 w 7467600"/>
              <a:gd name="connsiteY385" fmla="*/ 6117298 h 6858000"/>
              <a:gd name="connsiteX386" fmla="*/ 3554035 w 7467600"/>
              <a:gd name="connsiteY386" fmla="*/ 6027832 h 6858000"/>
              <a:gd name="connsiteX387" fmla="*/ 3677174 w 7467600"/>
              <a:gd name="connsiteY387" fmla="*/ 5636351 h 6858000"/>
              <a:gd name="connsiteX388" fmla="*/ 3698819 w 7467600"/>
              <a:gd name="connsiteY388" fmla="*/ 5560503 h 6858000"/>
              <a:gd name="connsiteX389" fmla="*/ 3702094 w 7467600"/>
              <a:gd name="connsiteY389" fmla="*/ 5549194 h 6858000"/>
              <a:gd name="connsiteX390" fmla="*/ 3398355 w 7467600"/>
              <a:gd name="connsiteY390" fmla="*/ 6094603 h 6858000"/>
              <a:gd name="connsiteX391" fmla="*/ 3193941 w 7467600"/>
              <a:gd name="connsiteY391" fmla="*/ 6798775 h 6858000"/>
              <a:gd name="connsiteX392" fmla="*/ 3184140 w 7467600"/>
              <a:gd name="connsiteY392" fmla="*/ 6858000 h 6858000"/>
              <a:gd name="connsiteX393" fmla="*/ 3099978 w 7467600"/>
              <a:gd name="connsiteY393" fmla="*/ 6858000 h 6858000"/>
              <a:gd name="connsiteX394" fmla="*/ 3101556 w 7467600"/>
              <a:gd name="connsiteY394" fmla="*/ 6843337 h 6858000"/>
              <a:gd name="connsiteX395" fmla="*/ 3370162 w 7467600"/>
              <a:gd name="connsiteY395" fmla="*/ 5785550 h 6858000"/>
              <a:gd name="connsiteX396" fmla="*/ 3746477 w 7467600"/>
              <a:gd name="connsiteY396" fmla="*/ 5377889 h 6858000"/>
              <a:gd name="connsiteX397" fmla="*/ 3863399 w 7467600"/>
              <a:gd name="connsiteY397" fmla="*/ 5087257 h 6858000"/>
              <a:gd name="connsiteX398" fmla="*/ 3968712 w 7467600"/>
              <a:gd name="connsiteY398" fmla="*/ 4913989 h 6858000"/>
              <a:gd name="connsiteX399" fmla="*/ 2792390 w 7467600"/>
              <a:gd name="connsiteY399" fmla="*/ 5382974 h 6858000"/>
              <a:gd name="connsiteX400" fmla="*/ 2714982 w 7467600"/>
              <a:gd name="connsiteY400" fmla="*/ 5427051 h 6858000"/>
              <a:gd name="connsiteX401" fmla="*/ 2813361 w 7467600"/>
              <a:gd name="connsiteY401" fmla="*/ 6023912 h 6858000"/>
              <a:gd name="connsiteX402" fmla="*/ 2688430 w 7467600"/>
              <a:gd name="connsiteY402" fmla="*/ 6801564 h 6858000"/>
              <a:gd name="connsiteX403" fmla="*/ 2629626 w 7467600"/>
              <a:gd name="connsiteY403" fmla="*/ 6763394 h 6858000"/>
              <a:gd name="connsiteX404" fmla="*/ 2565328 w 7467600"/>
              <a:gd name="connsiteY404" fmla="*/ 5516399 h 6858000"/>
              <a:gd name="connsiteX405" fmla="*/ 1922999 w 7467600"/>
              <a:gd name="connsiteY405" fmla="*/ 5980343 h 6858000"/>
              <a:gd name="connsiteX406" fmla="*/ 1950261 w 7467600"/>
              <a:gd name="connsiteY406" fmla="*/ 6405858 h 6858000"/>
              <a:gd name="connsiteX407" fmla="*/ 2365554 w 7467600"/>
              <a:gd name="connsiteY407" fmla="*/ 6759107 h 6858000"/>
              <a:gd name="connsiteX408" fmla="*/ 2424142 w 7467600"/>
              <a:gd name="connsiteY408" fmla="*/ 6858000 h 6858000"/>
              <a:gd name="connsiteX409" fmla="*/ 2395994 w 7467600"/>
              <a:gd name="connsiteY409" fmla="*/ 6858000 h 6858000"/>
              <a:gd name="connsiteX410" fmla="*/ 2392863 w 7467600"/>
              <a:gd name="connsiteY410" fmla="*/ 6852964 h 6858000"/>
              <a:gd name="connsiteX411" fmla="*/ 2017589 w 7467600"/>
              <a:gd name="connsiteY411" fmla="*/ 6493982 h 6858000"/>
              <a:gd name="connsiteX412" fmla="*/ 2147336 w 7467600"/>
              <a:gd name="connsiteY412" fmla="*/ 6594052 h 6858000"/>
              <a:gd name="connsiteX413" fmla="*/ 2207047 w 7467600"/>
              <a:gd name="connsiteY413" fmla="*/ 6654540 h 6858000"/>
              <a:gd name="connsiteX414" fmla="*/ 2299106 w 7467600"/>
              <a:gd name="connsiteY414" fmla="*/ 6778931 h 6858000"/>
              <a:gd name="connsiteX415" fmla="*/ 2314430 w 7467600"/>
              <a:gd name="connsiteY415" fmla="*/ 6801144 h 6858000"/>
              <a:gd name="connsiteX416" fmla="*/ 2352406 w 7467600"/>
              <a:gd name="connsiteY416" fmla="*/ 6858000 h 6858000"/>
              <a:gd name="connsiteX417" fmla="*/ 2314492 w 7467600"/>
              <a:gd name="connsiteY417" fmla="*/ 6858000 h 6858000"/>
              <a:gd name="connsiteX418" fmla="*/ 2288095 w 7467600"/>
              <a:gd name="connsiteY418" fmla="*/ 6818030 h 6858000"/>
              <a:gd name="connsiteX419" fmla="*/ 2272768 w 7467600"/>
              <a:gd name="connsiteY419" fmla="*/ 6795822 h 6858000"/>
              <a:gd name="connsiteX420" fmla="*/ 2182715 w 7467600"/>
              <a:gd name="connsiteY420" fmla="*/ 6675071 h 6858000"/>
              <a:gd name="connsiteX421" fmla="*/ 2032061 w 7467600"/>
              <a:gd name="connsiteY421" fmla="*/ 6541380 h 6858000"/>
              <a:gd name="connsiteX422" fmla="*/ 2257220 w 7467600"/>
              <a:gd name="connsiteY422" fmla="*/ 6826257 h 6858000"/>
              <a:gd name="connsiteX423" fmla="*/ 2281324 w 7467600"/>
              <a:gd name="connsiteY423" fmla="*/ 6858000 h 6858000"/>
              <a:gd name="connsiteX424" fmla="*/ 2242860 w 7467600"/>
              <a:gd name="connsiteY424" fmla="*/ 6858000 h 6858000"/>
              <a:gd name="connsiteX425" fmla="*/ 2232818 w 7467600"/>
              <a:gd name="connsiteY425" fmla="*/ 6844926 h 6858000"/>
              <a:gd name="connsiteX426" fmla="*/ 1990172 w 7467600"/>
              <a:gd name="connsiteY426" fmla="*/ 6542121 h 6858000"/>
              <a:gd name="connsiteX427" fmla="*/ 2124090 w 7467600"/>
              <a:gd name="connsiteY427" fmla="*/ 6761017 h 6858000"/>
              <a:gd name="connsiteX428" fmla="*/ 2200380 w 7467600"/>
              <a:gd name="connsiteY428" fmla="*/ 6858000 h 6858000"/>
              <a:gd name="connsiteX429" fmla="*/ 2147507 w 7467600"/>
              <a:gd name="connsiteY429" fmla="*/ 6858000 h 6858000"/>
              <a:gd name="connsiteX430" fmla="*/ 2070668 w 7467600"/>
              <a:gd name="connsiteY430" fmla="*/ 6761520 h 6858000"/>
              <a:gd name="connsiteX431" fmla="*/ 1975142 w 7467600"/>
              <a:gd name="connsiteY431" fmla="*/ 6585570 h 6858000"/>
              <a:gd name="connsiteX432" fmla="*/ 2050035 w 7467600"/>
              <a:gd name="connsiteY432" fmla="*/ 6813345 h 6858000"/>
              <a:gd name="connsiteX433" fmla="*/ 2063025 w 7467600"/>
              <a:gd name="connsiteY433" fmla="*/ 6858000 h 6858000"/>
              <a:gd name="connsiteX434" fmla="*/ 2021675 w 7467600"/>
              <a:gd name="connsiteY434" fmla="*/ 6858000 h 6858000"/>
              <a:gd name="connsiteX435" fmla="*/ 2019308 w 7467600"/>
              <a:gd name="connsiteY435" fmla="*/ 6847118 h 6858000"/>
              <a:gd name="connsiteX436" fmla="*/ 1938835 w 7467600"/>
              <a:gd name="connsiteY436" fmla="*/ 6551160 h 6858000"/>
              <a:gd name="connsiteX437" fmla="*/ 1953230 w 7467600"/>
              <a:gd name="connsiteY437" fmla="*/ 6759699 h 6858000"/>
              <a:gd name="connsiteX438" fmla="*/ 1956763 w 7467600"/>
              <a:gd name="connsiteY438" fmla="*/ 6778191 h 6858000"/>
              <a:gd name="connsiteX439" fmla="*/ 1967925 w 7467600"/>
              <a:gd name="connsiteY439" fmla="*/ 6858000 h 6858000"/>
              <a:gd name="connsiteX440" fmla="*/ 1936622 w 7467600"/>
              <a:gd name="connsiteY440" fmla="*/ 6858000 h 6858000"/>
              <a:gd name="connsiteX441" fmla="*/ 1926261 w 7467600"/>
              <a:gd name="connsiteY441" fmla="*/ 6784064 h 6858000"/>
              <a:gd name="connsiteX442" fmla="*/ 1922724 w 7467600"/>
              <a:gd name="connsiteY442" fmla="*/ 6765577 h 6858000"/>
              <a:gd name="connsiteX443" fmla="*/ 1904650 w 7467600"/>
              <a:gd name="connsiteY443" fmla="*/ 6639616 h 6858000"/>
              <a:gd name="connsiteX444" fmla="*/ 1885273 w 7467600"/>
              <a:gd name="connsiteY444" fmla="*/ 6858000 h 6858000"/>
              <a:gd name="connsiteX445" fmla="*/ 1854363 w 7467600"/>
              <a:gd name="connsiteY445" fmla="*/ 6858000 h 6858000"/>
              <a:gd name="connsiteX446" fmla="*/ 1880391 w 7467600"/>
              <a:gd name="connsiteY446" fmla="*/ 6603796 h 6858000"/>
              <a:gd name="connsiteX447" fmla="*/ 1818273 w 7467600"/>
              <a:gd name="connsiteY447" fmla="*/ 6715729 h 6858000"/>
              <a:gd name="connsiteX448" fmla="*/ 1794691 w 7467600"/>
              <a:gd name="connsiteY448" fmla="*/ 6843239 h 6858000"/>
              <a:gd name="connsiteX449" fmla="*/ 1794914 w 7467600"/>
              <a:gd name="connsiteY449" fmla="*/ 6858000 h 6858000"/>
              <a:gd name="connsiteX450" fmla="*/ 1746128 w 7467600"/>
              <a:gd name="connsiteY450" fmla="*/ 6858000 h 6858000"/>
              <a:gd name="connsiteX451" fmla="*/ 1753934 w 7467600"/>
              <a:gd name="connsiteY451" fmla="*/ 6724796 h 6858000"/>
              <a:gd name="connsiteX452" fmla="*/ 1792053 w 7467600"/>
              <a:gd name="connsiteY452" fmla="*/ 6572396 h 6858000"/>
              <a:gd name="connsiteX453" fmla="*/ 1862248 w 7467600"/>
              <a:gd name="connsiteY453" fmla="*/ 6266397 h 6858000"/>
              <a:gd name="connsiteX454" fmla="*/ 1862250 w 7467600"/>
              <a:gd name="connsiteY454" fmla="*/ 6033531 h 6858000"/>
              <a:gd name="connsiteX455" fmla="*/ 1211999 w 7467600"/>
              <a:gd name="connsiteY455" fmla="*/ 6683610 h 6858000"/>
              <a:gd name="connsiteX456" fmla="*/ 1213266 w 7467600"/>
              <a:gd name="connsiteY456" fmla="*/ 6691947 h 6858000"/>
              <a:gd name="connsiteX457" fmla="*/ 1203370 w 7467600"/>
              <a:gd name="connsiteY457" fmla="*/ 6850676 h 6858000"/>
              <a:gd name="connsiteX458" fmla="*/ 1203671 w 7467600"/>
              <a:gd name="connsiteY458" fmla="*/ 6858000 h 6858000"/>
              <a:gd name="connsiteX459" fmla="*/ 1143180 w 7467600"/>
              <a:gd name="connsiteY459" fmla="*/ 6858000 h 6858000"/>
              <a:gd name="connsiteX460" fmla="*/ 1142176 w 7467600"/>
              <a:gd name="connsiteY460" fmla="*/ 6766045 h 6858000"/>
              <a:gd name="connsiteX461" fmla="*/ 1067484 w 7467600"/>
              <a:gd name="connsiteY461" fmla="*/ 6858000 h 6858000"/>
              <a:gd name="connsiteX462" fmla="*/ 953928 w 7467600"/>
              <a:gd name="connsiteY462" fmla="*/ 6858000 h 6858000"/>
              <a:gd name="connsiteX463" fmla="*/ 959715 w 7467600"/>
              <a:gd name="connsiteY463" fmla="*/ 6850185 h 6858000"/>
              <a:gd name="connsiteX464" fmla="*/ 1483788 w 7467600"/>
              <a:gd name="connsiteY464" fmla="*/ 6259174 h 6858000"/>
              <a:gd name="connsiteX465" fmla="*/ 1100671 w 7467600"/>
              <a:gd name="connsiteY465" fmla="*/ 6252137 h 6858000"/>
              <a:gd name="connsiteX466" fmla="*/ 1090144 w 7467600"/>
              <a:gd name="connsiteY466" fmla="*/ 6256748 h 6858000"/>
              <a:gd name="connsiteX467" fmla="*/ 1095872 w 7467600"/>
              <a:gd name="connsiteY467" fmla="*/ 6271892 h 6858000"/>
              <a:gd name="connsiteX468" fmla="*/ 262785 w 7467600"/>
              <a:gd name="connsiteY468" fmla="*/ 6845450 h 6858000"/>
              <a:gd name="connsiteX469" fmla="*/ 209968 w 7467600"/>
              <a:gd name="connsiteY469" fmla="*/ 6770713 h 6858000"/>
              <a:gd name="connsiteX470" fmla="*/ 873460 w 7467600"/>
              <a:gd name="connsiteY470" fmla="*/ 6253768 h 6858000"/>
              <a:gd name="connsiteX471" fmla="*/ 192686 w 7467600"/>
              <a:gd name="connsiteY471" fmla="*/ 5849257 h 6858000"/>
              <a:gd name="connsiteX472" fmla="*/ 4696 w 7467600"/>
              <a:gd name="connsiteY472" fmla="*/ 5697668 h 6858000"/>
              <a:gd name="connsiteX473" fmla="*/ 0 w 7467600"/>
              <a:gd name="connsiteY473" fmla="*/ 5689984 h 6858000"/>
              <a:gd name="connsiteX474" fmla="*/ 0 w 7467600"/>
              <a:gd name="connsiteY474" fmla="*/ 5513472 h 6858000"/>
              <a:gd name="connsiteX475" fmla="*/ 174101 w 7467600"/>
              <a:gd name="connsiteY475" fmla="*/ 5620277 h 6858000"/>
              <a:gd name="connsiteX476" fmla="*/ 891800 w 7467600"/>
              <a:gd name="connsiteY476" fmla="*/ 6036935 h 6858000"/>
              <a:gd name="connsiteX477" fmla="*/ 1072219 w 7467600"/>
              <a:gd name="connsiteY477" fmla="*/ 6169443 h 6858000"/>
              <a:gd name="connsiteX478" fmla="*/ 1074117 w 7467600"/>
              <a:gd name="connsiteY478" fmla="*/ 6170301 h 6858000"/>
              <a:gd name="connsiteX479" fmla="*/ 1083114 w 7467600"/>
              <a:gd name="connsiteY479" fmla="*/ 6174131 h 6858000"/>
              <a:gd name="connsiteX480" fmla="*/ 1543010 w 7467600"/>
              <a:gd name="connsiteY480" fmla="*/ 6191140 h 6858000"/>
              <a:gd name="connsiteX481" fmla="*/ 1551080 w 7467600"/>
              <a:gd name="connsiteY481" fmla="*/ 6195006 h 6858000"/>
              <a:gd name="connsiteX482" fmla="*/ 2345443 w 7467600"/>
              <a:gd name="connsiteY482" fmla="*/ 5549882 h 6858000"/>
              <a:gd name="connsiteX483" fmla="*/ 1721499 w 7467600"/>
              <a:gd name="connsiteY483" fmla="*/ 5599969 h 6858000"/>
              <a:gd name="connsiteX484" fmla="*/ 767716 w 7467600"/>
              <a:gd name="connsiteY484" fmla="*/ 5472768 h 6858000"/>
              <a:gd name="connsiteX485" fmla="*/ 722147 w 7467600"/>
              <a:gd name="connsiteY485" fmla="*/ 5393091 h 6858000"/>
              <a:gd name="connsiteX486" fmla="*/ 1485552 w 7467600"/>
              <a:gd name="connsiteY486" fmla="*/ 5313202 h 6858000"/>
              <a:gd name="connsiteX487" fmla="*/ 2143004 w 7467600"/>
              <a:gd name="connsiteY487" fmla="*/ 5402420 h 6858000"/>
              <a:gd name="connsiteX488" fmla="*/ 1933391 w 7467600"/>
              <a:gd name="connsiteY488" fmla="*/ 5156971 h 6858000"/>
              <a:gd name="connsiteX489" fmla="*/ 1827118 w 7467600"/>
              <a:gd name="connsiteY489" fmla="*/ 4968410 h 6858000"/>
              <a:gd name="connsiteX490" fmla="*/ 1837349 w 7467600"/>
              <a:gd name="connsiteY490" fmla="*/ 4956357 h 6858000"/>
              <a:gd name="connsiteX491" fmla="*/ 2162835 w 7467600"/>
              <a:gd name="connsiteY491" fmla="*/ 5187853 h 6858000"/>
              <a:gd name="connsiteX492" fmla="*/ 2257167 w 7467600"/>
              <a:gd name="connsiteY492" fmla="*/ 5462123 h 6858000"/>
              <a:gd name="connsiteX493" fmla="*/ 2261598 w 7467600"/>
              <a:gd name="connsiteY493" fmla="*/ 5467998 h 6858000"/>
              <a:gd name="connsiteX494" fmla="*/ 2437177 w 7467600"/>
              <a:gd name="connsiteY494" fmla="*/ 5479608 h 6858000"/>
              <a:gd name="connsiteX495" fmla="*/ 2445247 w 7467600"/>
              <a:gd name="connsiteY495" fmla="*/ 5483476 h 6858000"/>
              <a:gd name="connsiteX496" fmla="*/ 2743626 w 7467600"/>
              <a:gd name="connsiteY496" fmla="*/ 5304819 h 6858000"/>
              <a:gd name="connsiteX497" fmla="*/ 3048102 w 7467600"/>
              <a:gd name="connsiteY497" fmla="*/ 5150595 h 6858000"/>
              <a:gd name="connsiteX498" fmla="*/ 1799414 w 7467600"/>
              <a:gd name="connsiteY498" fmla="*/ 4694732 h 6858000"/>
              <a:gd name="connsiteX499" fmla="*/ 1771735 w 7467600"/>
              <a:gd name="connsiteY499" fmla="*/ 4619929 h 6858000"/>
              <a:gd name="connsiteX500" fmla="*/ 3104273 w 7467600"/>
              <a:gd name="connsiteY500" fmla="*/ 5076159 h 6858000"/>
              <a:gd name="connsiteX501" fmla="*/ 3113245 w 7467600"/>
              <a:gd name="connsiteY501" fmla="*/ 5090705 h 6858000"/>
              <a:gd name="connsiteX502" fmla="*/ 3126294 w 7467600"/>
              <a:gd name="connsiteY502" fmla="*/ 5114400 h 6858000"/>
              <a:gd name="connsiteX503" fmla="*/ 3937433 w 7467600"/>
              <a:gd name="connsiteY503" fmla="*/ 4830473 h 6858000"/>
              <a:gd name="connsiteX504" fmla="*/ 3590475 w 7467600"/>
              <a:gd name="connsiteY504" fmla="*/ 4597974 h 6858000"/>
              <a:gd name="connsiteX505" fmla="*/ 3100264 w 7467600"/>
              <a:gd name="connsiteY505" fmla="*/ 4579845 h 6858000"/>
              <a:gd name="connsiteX506" fmla="*/ 2183576 w 7467600"/>
              <a:gd name="connsiteY506" fmla="*/ 4227150 h 6858000"/>
              <a:gd name="connsiteX507" fmla="*/ 2151029 w 7467600"/>
              <a:gd name="connsiteY507" fmla="*/ 4146947 h 6858000"/>
              <a:gd name="connsiteX508" fmla="*/ 3563434 w 7467600"/>
              <a:gd name="connsiteY508" fmla="*/ 4469115 h 6858000"/>
              <a:gd name="connsiteX509" fmla="*/ 3177952 w 7467600"/>
              <a:gd name="connsiteY509" fmla="*/ 3657386 h 6858000"/>
              <a:gd name="connsiteX510" fmla="*/ 3189263 w 7467600"/>
              <a:gd name="connsiteY510" fmla="*/ 3625726 h 6858000"/>
              <a:gd name="connsiteX511" fmla="*/ 3560912 w 7467600"/>
              <a:gd name="connsiteY511" fmla="*/ 4079863 h 6858000"/>
              <a:gd name="connsiteX512" fmla="*/ 3626636 w 7467600"/>
              <a:gd name="connsiteY512" fmla="*/ 4512230 h 6858000"/>
              <a:gd name="connsiteX513" fmla="*/ 3653088 w 7467600"/>
              <a:gd name="connsiteY513" fmla="*/ 4521417 h 6858000"/>
              <a:gd name="connsiteX514" fmla="*/ 3988128 w 7467600"/>
              <a:gd name="connsiteY514" fmla="*/ 4817267 h 6858000"/>
              <a:gd name="connsiteX515" fmla="*/ 4830582 w 7467600"/>
              <a:gd name="connsiteY515" fmla="*/ 4676000 h 6858000"/>
              <a:gd name="connsiteX516" fmla="*/ 4830100 w 7467600"/>
              <a:gd name="connsiteY516" fmla="*/ 4675554 h 6858000"/>
              <a:gd name="connsiteX517" fmla="*/ 4036318 w 7467600"/>
              <a:gd name="connsiteY517" fmla="*/ 4147013 h 6858000"/>
              <a:gd name="connsiteX518" fmla="*/ 3432098 w 7467600"/>
              <a:gd name="connsiteY518" fmla="*/ 3537312 h 6858000"/>
              <a:gd name="connsiteX519" fmla="*/ 3446761 w 7467600"/>
              <a:gd name="connsiteY519" fmla="*/ 3461278 h 6858000"/>
              <a:gd name="connsiteX520" fmla="*/ 4419733 w 7467600"/>
              <a:gd name="connsiteY520" fmla="*/ 3963555 h 6858000"/>
              <a:gd name="connsiteX521" fmla="*/ 4781371 w 7467600"/>
              <a:gd name="connsiteY521" fmla="*/ 4458604 h 6858000"/>
              <a:gd name="connsiteX522" fmla="*/ 4780440 w 7467600"/>
              <a:gd name="connsiteY522" fmla="*/ 4470290 h 6858000"/>
              <a:gd name="connsiteX523" fmla="*/ 4898954 w 7467600"/>
              <a:gd name="connsiteY523" fmla="*/ 4662092 h 6858000"/>
              <a:gd name="connsiteX524" fmla="*/ 4900699 w 7467600"/>
              <a:gd name="connsiteY524" fmla="*/ 4670867 h 6858000"/>
              <a:gd name="connsiteX525" fmla="*/ 5714511 w 7467600"/>
              <a:gd name="connsiteY525" fmla="*/ 4663483 h 6858000"/>
              <a:gd name="connsiteX526" fmla="*/ 5464793 w 7467600"/>
              <a:gd name="connsiteY526" fmla="*/ 4393556 h 6858000"/>
              <a:gd name="connsiteX527" fmla="*/ 5461897 w 7467600"/>
              <a:gd name="connsiteY527" fmla="*/ 4390879 h 6858000"/>
              <a:gd name="connsiteX528" fmla="*/ 4294126 w 7467600"/>
              <a:gd name="connsiteY528" fmla="*/ 3303048 h 6858000"/>
              <a:gd name="connsiteX529" fmla="*/ 4305321 w 7467600"/>
              <a:gd name="connsiteY529" fmla="*/ 3256953 h 6858000"/>
              <a:gd name="connsiteX530" fmla="*/ 4949299 w 7467600"/>
              <a:gd name="connsiteY530" fmla="*/ 3766336 h 6858000"/>
              <a:gd name="connsiteX531" fmla="*/ 5291452 w 7467600"/>
              <a:gd name="connsiteY531" fmla="*/ 4076801 h 6858000"/>
              <a:gd name="connsiteX532" fmla="*/ 5434998 w 7467600"/>
              <a:gd name="connsiteY532" fmla="*/ 4254100 h 6858000"/>
              <a:gd name="connsiteX533" fmla="*/ 5351015 w 7467600"/>
              <a:gd name="connsiteY533" fmla="*/ 3760989 h 6858000"/>
              <a:gd name="connsiteX534" fmla="*/ 5413780 w 7467600"/>
              <a:gd name="connsiteY534" fmla="*/ 2966265 h 6858000"/>
              <a:gd name="connsiteX535" fmla="*/ 5425627 w 7467600"/>
              <a:gd name="connsiteY535" fmla="*/ 2954192 h 6858000"/>
              <a:gd name="connsiteX536" fmla="*/ 6604735 w 7467600"/>
              <a:gd name="connsiteY536" fmla="*/ 2041381 h 6858000"/>
              <a:gd name="connsiteX537" fmla="*/ 7204487 w 7467600"/>
              <a:gd name="connsiteY537" fmla="*/ 2742112 h 6858000"/>
              <a:gd name="connsiteX538" fmla="*/ 7131592 w 7467600"/>
              <a:gd name="connsiteY538" fmla="*/ 2672096 h 6858000"/>
              <a:gd name="connsiteX539" fmla="*/ 6996344 w 7467600"/>
              <a:gd name="connsiteY539" fmla="*/ 2518310 h 6858000"/>
              <a:gd name="connsiteX540" fmla="*/ 6735495 w 7467600"/>
              <a:gd name="connsiteY540" fmla="*/ 2196890 h 6858000"/>
              <a:gd name="connsiteX541" fmla="*/ 6721901 w 7467600"/>
              <a:gd name="connsiteY541" fmla="*/ 2179274 h 6858000"/>
              <a:gd name="connsiteX542" fmla="*/ 6604735 w 7467600"/>
              <a:gd name="connsiteY542" fmla="*/ 2041381 h 6858000"/>
              <a:gd name="connsiteX543" fmla="*/ 6591670 w 7467600"/>
              <a:gd name="connsiteY543" fmla="*/ 1988277 h 6858000"/>
              <a:gd name="connsiteX544" fmla="*/ 6747349 w 7467600"/>
              <a:gd name="connsiteY544" fmla="*/ 2160069 h 6858000"/>
              <a:gd name="connsiteX545" fmla="*/ 6760943 w 7467600"/>
              <a:gd name="connsiteY545" fmla="*/ 2177686 h 6858000"/>
              <a:gd name="connsiteX546" fmla="*/ 7021065 w 7467600"/>
              <a:gd name="connsiteY546" fmla="*/ 2498102 h 6858000"/>
              <a:gd name="connsiteX547" fmla="*/ 7155223 w 7467600"/>
              <a:gd name="connsiteY547" fmla="*/ 2650386 h 6858000"/>
              <a:gd name="connsiteX548" fmla="*/ 7203167 w 7467600"/>
              <a:gd name="connsiteY548" fmla="*/ 2697288 h 6858000"/>
              <a:gd name="connsiteX549" fmla="*/ 6937703 w 7467600"/>
              <a:gd name="connsiteY549" fmla="*/ 2321981 h 6858000"/>
              <a:gd name="connsiteX550" fmla="*/ 6591670 w 7467600"/>
              <a:gd name="connsiteY550" fmla="*/ 1988277 h 6858000"/>
              <a:gd name="connsiteX551" fmla="*/ 5798671 w 7467600"/>
              <a:gd name="connsiteY551" fmla="*/ 1981601 h 6858000"/>
              <a:gd name="connsiteX552" fmla="*/ 5754709 w 7467600"/>
              <a:gd name="connsiteY552" fmla="*/ 2071454 h 6858000"/>
              <a:gd name="connsiteX553" fmla="*/ 5763044 w 7467600"/>
              <a:gd name="connsiteY553" fmla="*/ 2842206 h 6858000"/>
              <a:gd name="connsiteX554" fmla="*/ 5764974 w 7467600"/>
              <a:gd name="connsiteY554" fmla="*/ 2799609 h 6858000"/>
              <a:gd name="connsiteX555" fmla="*/ 5767665 w 7467600"/>
              <a:gd name="connsiteY555" fmla="*/ 2666409 h 6858000"/>
              <a:gd name="connsiteX556" fmla="*/ 5763055 w 7467600"/>
              <a:gd name="connsiteY556" fmla="*/ 2579705 h 6858000"/>
              <a:gd name="connsiteX557" fmla="*/ 5758079 w 7467600"/>
              <a:gd name="connsiteY557" fmla="*/ 2492508 h 6858000"/>
              <a:gd name="connsiteX558" fmla="*/ 5779325 w 7467600"/>
              <a:gd name="connsiteY558" fmla="*/ 2197069 h 6858000"/>
              <a:gd name="connsiteX559" fmla="*/ 5798671 w 7467600"/>
              <a:gd name="connsiteY559" fmla="*/ 1981601 h 6858000"/>
              <a:gd name="connsiteX560" fmla="*/ 5829202 w 7467600"/>
              <a:gd name="connsiteY560" fmla="*/ 1971679 h 6858000"/>
              <a:gd name="connsiteX561" fmla="*/ 5809558 w 7467600"/>
              <a:gd name="connsiteY561" fmla="*/ 2198043 h 6858000"/>
              <a:gd name="connsiteX562" fmla="*/ 5788653 w 7467600"/>
              <a:gd name="connsiteY562" fmla="*/ 2489430 h 6858000"/>
              <a:gd name="connsiteX563" fmla="*/ 5793439 w 7467600"/>
              <a:gd name="connsiteY563" fmla="*/ 2575235 h 6858000"/>
              <a:gd name="connsiteX564" fmla="*/ 5796837 w 7467600"/>
              <a:gd name="connsiteY564" fmla="*/ 2637633 h 6858000"/>
              <a:gd name="connsiteX565" fmla="*/ 5818614 w 7467600"/>
              <a:gd name="connsiteY565" fmla="*/ 2473055 h 6858000"/>
              <a:gd name="connsiteX566" fmla="*/ 5829202 w 7467600"/>
              <a:gd name="connsiteY566" fmla="*/ 1971679 h 6858000"/>
              <a:gd name="connsiteX567" fmla="*/ 5911389 w 7467600"/>
              <a:gd name="connsiteY567" fmla="*/ 1898371 h 6858000"/>
              <a:gd name="connsiteX568" fmla="*/ 6237627 w 7467600"/>
              <a:gd name="connsiteY568" fmla="*/ 2231921 h 6858000"/>
              <a:gd name="connsiteX569" fmla="*/ 5911389 w 7467600"/>
              <a:gd name="connsiteY569" fmla="*/ 1898371 h 6858000"/>
              <a:gd name="connsiteX570" fmla="*/ 6944437 w 7467600"/>
              <a:gd name="connsiteY570" fmla="*/ 1575402 h 6858000"/>
              <a:gd name="connsiteX571" fmla="*/ 6304730 w 7467600"/>
              <a:gd name="connsiteY571" fmla="*/ 1766654 h 6858000"/>
              <a:gd name="connsiteX572" fmla="*/ 6944437 w 7467600"/>
              <a:gd name="connsiteY572" fmla="*/ 1575402 h 6858000"/>
              <a:gd name="connsiteX573" fmla="*/ 7019523 w 7467600"/>
              <a:gd name="connsiteY573" fmla="*/ 1519450 h 6858000"/>
              <a:gd name="connsiteX574" fmla="*/ 6298091 w 7467600"/>
              <a:gd name="connsiteY574" fmla="*/ 1737122 h 6858000"/>
              <a:gd name="connsiteX575" fmla="*/ 7019523 w 7467600"/>
              <a:gd name="connsiteY575" fmla="*/ 1519450 h 6858000"/>
              <a:gd name="connsiteX576" fmla="*/ 2399523 w 7467600"/>
              <a:gd name="connsiteY576" fmla="*/ 1428234 h 6858000"/>
              <a:gd name="connsiteX577" fmla="*/ 2224982 w 7467600"/>
              <a:gd name="connsiteY577" fmla="*/ 1826201 h 6858000"/>
              <a:gd name="connsiteX578" fmla="*/ 2096099 w 7467600"/>
              <a:gd name="connsiteY578" fmla="*/ 2345900 h 6858000"/>
              <a:gd name="connsiteX579" fmla="*/ 2283317 w 7467600"/>
              <a:gd name="connsiteY579" fmla="*/ 1796925 h 6858000"/>
              <a:gd name="connsiteX580" fmla="*/ 2399523 w 7467600"/>
              <a:gd name="connsiteY580" fmla="*/ 1428234 h 6858000"/>
              <a:gd name="connsiteX581" fmla="*/ 2448558 w 7467600"/>
              <a:gd name="connsiteY581" fmla="*/ 1373435 h 6858000"/>
              <a:gd name="connsiteX582" fmla="*/ 2312521 w 7467600"/>
              <a:gd name="connsiteY582" fmla="*/ 1806140 h 6858000"/>
              <a:gd name="connsiteX583" fmla="*/ 2127533 w 7467600"/>
              <a:gd name="connsiteY583" fmla="*/ 2348380 h 6858000"/>
              <a:gd name="connsiteX584" fmla="*/ 2358080 w 7467600"/>
              <a:gd name="connsiteY584" fmla="*/ 1866134 h 6858000"/>
              <a:gd name="connsiteX585" fmla="*/ 2407436 w 7467600"/>
              <a:gd name="connsiteY585" fmla="*/ 1651070 h 6858000"/>
              <a:gd name="connsiteX586" fmla="*/ 2448558 w 7467600"/>
              <a:gd name="connsiteY586" fmla="*/ 1373435 h 6858000"/>
              <a:gd name="connsiteX587" fmla="*/ 278707 w 7467600"/>
              <a:gd name="connsiteY587" fmla="*/ 1352270 h 6858000"/>
              <a:gd name="connsiteX588" fmla="*/ 321570 w 7467600"/>
              <a:gd name="connsiteY588" fmla="*/ 1861610 h 6858000"/>
              <a:gd name="connsiteX589" fmla="*/ 294281 w 7467600"/>
              <a:gd name="connsiteY589" fmla="*/ 1440658 h 6858000"/>
              <a:gd name="connsiteX590" fmla="*/ 278707 w 7467600"/>
              <a:gd name="connsiteY590" fmla="*/ 1352270 h 6858000"/>
              <a:gd name="connsiteX591" fmla="*/ 1423821 w 7467600"/>
              <a:gd name="connsiteY591" fmla="*/ 1351958 h 6858000"/>
              <a:gd name="connsiteX592" fmla="*/ 1638521 w 7467600"/>
              <a:gd name="connsiteY592" fmla="*/ 1908470 h 6858000"/>
              <a:gd name="connsiteX593" fmla="*/ 1754199 w 7467600"/>
              <a:gd name="connsiteY593" fmla="*/ 2149284 h 6858000"/>
              <a:gd name="connsiteX594" fmla="*/ 1908359 w 7467600"/>
              <a:gd name="connsiteY594" fmla="*/ 2364988 h 6858000"/>
              <a:gd name="connsiteX595" fmla="*/ 1647661 w 7467600"/>
              <a:gd name="connsiteY595" fmla="*/ 1825945 h 6858000"/>
              <a:gd name="connsiteX596" fmla="*/ 1423821 w 7467600"/>
              <a:gd name="connsiteY596" fmla="*/ 1351958 h 6858000"/>
              <a:gd name="connsiteX597" fmla="*/ 1431890 w 7467600"/>
              <a:gd name="connsiteY597" fmla="*/ 1306475 h 6858000"/>
              <a:gd name="connsiteX598" fmla="*/ 1507597 w 7467600"/>
              <a:gd name="connsiteY598" fmla="*/ 1446132 h 6858000"/>
              <a:gd name="connsiteX599" fmla="*/ 1674586 w 7467600"/>
              <a:gd name="connsiteY599" fmla="*/ 1813832 h 6858000"/>
              <a:gd name="connsiteX600" fmla="*/ 1815950 w 7467600"/>
              <a:gd name="connsiteY600" fmla="*/ 2128564 h 6858000"/>
              <a:gd name="connsiteX601" fmla="*/ 1984242 w 7467600"/>
              <a:gd name="connsiteY601" fmla="*/ 2430829 h 6858000"/>
              <a:gd name="connsiteX602" fmla="*/ 2014023 w 7467600"/>
              <a:gd name="connsiteY602" fmla="*/ 2450995 h 6858000"/>
              <a:gd name="connsiteX603" fmla="*/ 1747337 w 7467600"/>
              <a:gd name="connsiteY603" fmla="*/ 1855264 h 6858000"/>
              <a:gd name="connsiteX604" fmla="*/ 1533749 w 7467600"/>
              <a:gd name="connsiteY604" fmla="*/ 1478656 h 6858000"/>
              <a:gd name="connsiteX605" fmla="*/ 1431890 w 7467600"/>
              <a:gd name="connsiteY605" fmla="*/ 1306475 h 6858000"/>
              <a:gd name="connsiteX606" fmla="*/ 5052692 w 7467600"/>
              <a:gd name="connsiteY606" fmla="*/ 1292994 h 6858000"/>
              <a:gd name="connsiteX607" fmla="*/ 5200661 w 7467600"/>
              <a:gd name="connsiteY607" fmla="*/ 1635186 h 6858000"/>
              <a:gd name="connsiteX608" fmla="*/ 5297138 w 7467600"/>
              <a:gd name="connsiteY608" fmla="*/ 1906351 h 6858000"/>
              <a:gd name="connsiteX609" fmla="*/ 5052692 w 7467600"/>
              <a:gd name="connsiteY609" fmla="*/ 1292994 h 6858000"/>
              <a:gd name="connsiteX610" fmla="*/ 5009948 w 7467600"/>
              <a:gd name="connsiteY610" fmla="*/ 1273619 h 6858000"/>
              <a:gd name="connsiteX611" fmla="*/ 5121777 w 7467600"/>
              <a:gd name="connsiteY611" fmla="*/ 1654213 h 6858000"/>
              <a:gd name="connsiteX612" fmla="*/ 5293545 w 7467600"/>
              <a:gd name="connsiteY612" fmla="*/ 2072247 h 6858000"/>
              <a:gd name="connsiteX613" fmla="*/ 5294042 w 7467600"/>
              <a:gd name="connsiteY613" fmla="*/ 2065019 h 6858000"/>
              <a:gd name="connsiteX614" fmla="*/ 5171936 w 7467600"/>
              <a:gd name="connsiteY614" fmla="*/ 1647613 h 6858000"/>
              <a:gd name="connsiteX615" fmla="*/ 5009948 w 7467600"/>
              <a:gd name="connsiteY615" fmla="*/ 1273619 h 6858000"/>
              <a:gd name="connsiteX616" fmla="*/ 655236 w 7467600"/>
              <a:gd name="connsiteY616" fmla="*/ 1268632 h 6858000"/>
              <a:gd name="connsiteX617" fmla="*/ 839521 w 7467600"/>
              <a:gd name="connsiteY617" fmla="*/ 1685315 h 6858000"/>
              <a:gd name="connsiteX618" fmla="*/ 1109416 w 7467600"/>
              <a:gd name="connsiteY618" fmla="*/ 2061663 h 6858000"/>
              <a:gd name="connsiteX619" fmla="*/ 1298300 w 7467600"/>
              <a:gd name="connsiteY619" fmla="*/ 2247742 h 6858000"/>
              <a:gd name="connsiteX620" fmla="*/ 1125871 w 7467600"/>
              <a:gd name="connsiteY620" fmla="*/ 1989513 h 6858000"/>
              <a:gd name="connsiteX621" fmla="*/ 981574 w 7467600"/>
              <a:gd name="connsiteY621" fmla="*/ 1783157 h 6858000"/>
              <a:gd name="connsiteX622" fmla="*/ 922198 w 7467600"/>
              <a:gd name="connsiteY622" fmla="*/ 1677437 h 6858000"/>
              <a:gd name="connsiteX623" fmla="*/ 869293 w 7467600"/>
              <a:gd name="connsiteY623" fmla="*/ 1583214 h 6858000"/>
              <a:gd name="connsiteX624" fmla="*/ 751431 w 7467600"/>
              <a:gd name="connsiteY624" fmla="*/ 1405731 h 6858000"/>
              <a:gd name="connsiteX625" fmla="*/ 655236 w 7467600"/>
              <a:gd name="connsiteY625" fmla="*/ 1268632 h 6858000"/>
              <a:gd name="connsiteX626" fmla="*/ 6516292 w 7467600"/>
              <a:gd name="connsiteY626" fmla="*/ 1263064 h 6858000"/>
              <a:gd name="connsiteX627" fmla="*/ 5736320 w 7467600"/>
              <a:gd name="connsiteY627" fmla="*/ 1501803 h 6858000"/>
              <a:gd name="connsiteX628" fmla="*/ 6516292 w 7467600"/>
              <a:gd name="connsiteY628" fmla="*/ 1263064 h 6858000"/>
              <a:gd name="connsiteX629" fmla="*/ 291466 w 7467600"/>
              <a:gd name="connsiteY629" fmla="*/ 1250369 h 6858000"/>
              <a:gd name="connsiteX630" fmla="*/ 323180 w 7467600"/>
              <a:gd name="connsiteY630" fmla="*/ 1435283 h 6858000"/>
              <a:gd name="connsiteX631" fmla="*/ 349381 w 7467600"/>
              <a:gd name="connsiteY631" fmla="*/ 1875041 h 6858000"/>
              <a:gd name="connsiteX632" fmla="*/ 374363 w 7467600"/>
              <a:gd name="connsiteY632" fmla="*/ 1506494 h 6858000"/>
              <a:gd name="connsiteX633" fmla="*/ 302168 w 7467600"/>
              <a:gd name="connsiteY633" fmla="*/ 1274495 h 6858000"/>
              <a:gd name="connsiteX634" fmla="*/ 291466 w 7467600"/>
              <a:gd name="connsiteY634" fmla="*/ 1250369 h 6858000"/>
              <a:gd name="connsiteX635" fmla="*/ 678222 w 7467600"/>
              <a:gd name="connsiteY635" fmla="*/ 1248670 h 6858000"/>
              <a:gd name="connsiteX636" fmla="*/ 775536 w 7467600"/>
              <a:gd name="connsiteY636" fmla="*/ 1388015 h 6858000"/>
              <a:gd name="connsiteX637" fmla="*/ 894529 w 7467600"/>
              <a:gd name="connsiteY637" fmla="*/ 1567739 h 6858000"/>
              <a:gd name="connsiteX638" fmla="*/ 948000 w 7467600"/>
              <a:gd name="connsiteY638" fmla="*/ 1663088 h 6858000"/>
              <a:gd name="connsiteX639" fmla="*/ 1006812 w 7467600"/>
              <a:gd name="connsiteY639" fmla="*/ 1767683 h 6858000"/>
              <a:gd name="connsiteX640" fmla="*/ 1149133 w 7467600"/>
              <a:gd name="connsiteY640" fmla="*/ 1971513 h 6858000"/>
              <a:gd name="connsiteX641" fmla="*/ 1333952 w 7467600"/>
              <a:gd name="connsiteY641" fmla="*/ 2251620 h 6858000"/>
              <a:gd name="connsiteX642" fmla="*/ 1337329 w 7467600"/>
              <a:gd name="connsiteY642" fmla="*/ 2258350 h 6858000"/>
              <a:gd name="connsiteX643" fmla="*/ 1014726 w 7467600"/>
              <a:gd name="connsiteY643" fmla="*/ 1615556 h 6858000"/>
              <a:gd name="connsiteX644" fmla="*/ 678222 w 7467600"/>
              <a:gd name="connsiteY644" fmla="*/ 1248670 h 6858000"/>
              <a:gd name="connsiteX645" fmla="*/ 6691602 w 7467600"/>
              <a:gd name="connsiteY645" fmla="*/ 1140573 h 6858000"/>
              <a:gd name="connsiteX646" fmla="*/ 6571100 w 7467600"/>
              <a:gd name="connsiteY646" fmla="*/ 1183662 h 6858000"/>
              <a:gd name="connsiteX647" fmla="*/ 6241687 w 7467600"/>
              <a:gd name="connsiteY647" fmla="*/ 1257600 h 6858000"/>
              <a:gd name="connsiteX648" fmla="*/ 5693009 w 7467600"/>
              <a:gd name="connsiteY648" fmla="*/ 1478256 h 6858000"/>
              <a:gd name="connsiteX649" fmla="*/ 6548420 w 7467600"/>
              <a:gd name="connsiteY649" fmla="*/ 1214599 h 6858000"/>
              <a:gd name="connsiteX650" fmla="*/ 6605473 w 7467600"/>
              <a:gd name="connsiteY650" fmla="*/ 1184686 h 6858000"/>
              <a:gd name="connsiteX651" fmla="*/ 6691602 w 7467600"/>
              <a:gd name="connsiteY651" fmla="*/ 1140573 h 6858000"/>
              <a:gd name="connsiteX652" fmla="*/ 4002475 w 7467600"/>
              <a:gd name="connsiteY652" fmla="*/ 1037802 h 6858000"/>
              <a:gd name="connsiteX653" fmla="*/ 4000324 w 7467600"/>
              <a:gd name="connsiteY653" fmla="*/ 1039362 h 6858000"/>
              <a:gd name="connsiteX654" fmla="*/ 4002862 w 7467600"/>
              <a:gd name="connsiteY654" fmla="*/ 1042866 h 6858000"/>
              <a:gd name="connsiteX655" fmla="*/ 4002475 w 7467600"/>
              <a:gd name="connsiteY655" fmla="*/ 1037802 h 6858000"/>
              <a:gd name="connsiteX656" fmla="*/ 506322 w 7467600"/>
              <a:gd name="connsiteY656" fmla="*/ 1020997 h 6858000"/>
              <a:gd name="connsiteX657" fmla="*/ 533068 w 7467600"/>
              <a:gd name="connsiteY657" fmla="*/ 1029409 h 6858000"/>
              <a:gd name="connsiteX658" fmla="*/ 1232525 w 7467600"/>
              <a:gd name="connsiteY658" fmla="*/ 1804675 h 6858000"/>
              <a:gd name="connsiteX659" fmla="*/ 1388858 w 7467600"/>
              <a:gd name="connsiteY659" fmla="*/ 2368011 h 6858000"/>
              <a:gd name="connsiteX660" fmla="*/ 1384098 w 7467600"/>
              <a:gd name="connsiteY660" fmla="*/ 2378125 h 6858000"/>
              <a:gd name="connsiteX661" fmla="*/ 1425393 w 7467600"/>
              <a:gd name="connsiteY661" fmla="*/ 2589124 h 6858000"/>
              <a:gd name="connsiteX662" fmla="*/ 1424001 w 7467600"/>
              <a:gd name="connsiteY662" fmla="*/ 2597541 h 6858000"/>
              <a:gd name="connsiteX663" fmla="*/ 2152729 w 7467600"/>
              <a:gd name="connsiteY663" fmla="*/ 2864487 h 6858000"/>
              <a:gd name="connsiteX664" fmla="*/ 2020609 w 7467600"/>
              <a:gd name="connsiteY664" fmla="*/ 2539671 h 6858000"/>
              <a:gd name="connsiteX665" fmla="*/ 2018920 w 7467600"/>
              <a:gd name="connsiteY665" fmla="*/ 2536309 h 6858000"/>
              <a:gd name="connsiteX666" fmla="*/ 1342441 w 7467600"/>
              <a:gd name="connsiteY666" fmla="*/ 1173017 h 6858000"/>
              <a:gd name="connsiteX667" fmla="*/ 1367925 w 7467600"/>
              <a:gd name="connsiteY667" fmla="*/ 1135648 h 6858000"/>
              <a:gd name="connsiteX668" fmla="*/ 1771401 w 7467600"/>
              <a:gd name="connsiteY668" fmla="*/ 1806673 h 6858000"/>
              <a:gd name="connsiteX669" fmla="*/ 1972385 w 7467600"/>
              <a:gd name="connsiteY669" fmla="*/ 2198735 h 6858000"/>
              <a:gd name="connsiteX670" fmla="*/ 2040892 w 7467600"/>
              <a:gd name="connsiteY670" fmla="*/ 2405205 h 6858000"/>
              <a:gd name="connsiteX671" fmla="*/ 2131689 w 7467600"/>
              <a:gd name="connsiteY671" fmla="*/ 1936926 h 6858000"/>
              <a:gd name="connsiteX672" fmla="*/ 2454820 w 7467600"/>
              <a:gd name="connsiteY672" fmla="*/ 1248808 h 6858000"/>
              <a:gd name="connsiteX673" fmla="*/ 2492512 w 7467600"/>
              <a:gd name="connsiteY673" fmla="*/ 1302920 h 6858000"/>
              <a:gd name="connsiteX674" fmla="*/ 2081216 w 7467600"/>
              <a:gd name="connsiteY674" fmla="*/ 2527513 h 6858000"/>
              <a:gd name="connsiteX675" fmla="*/ 2081211 w 7467600"/>
              <a:gd name="connsiteY675" fmla="*/ 2528916 h 6858000"/>
              <a:gd name="connsiteX676" fmla="*/ 2199067 w 7467600"/>
              <a:gd name="connsiteY676" fmla="*/ 2884061 h 6858000"/>
              <a:gd name="connsiteX677" fmla="*/ 3192586 w 7467600"/>
              <a:gd name="connsiteY677" fmla="*/ 3411496 h 6858000"/>
              <a:gd name="connsiteX678" fmla="*/ 3182620 w 7467600"/>
              <a:gd name="connsiteY678" fmla="*/ 3483279 h 6858000"/>
              <a:gd name="connsiteX679" fmla="*/ 2435119 w 7467600"/>
              <a:gd name="connsiteY679" fmla="*/ 3080173 h 6858000"/>
              <a:gd name="connsiteX680" fmla="*/ 2410152 w 7467600"/>
              <a:gd name="connsiteY680" fmla="*/ 3063751 h 6858000"/>
              <a:gd name="connsiteX681" fmla="*/ 2408099 w 7467600"/>
              <a:gd name="connsiteY681" fmla="*/ 3064403 h 6858000"/>
              <a:gd name="connsiteX682" fmla="*/ 2407218 w 7467600"/>
              <a:gd name="connsiteY682" fmla="*/ 3070324 h 6858000"/>
              <a:gd name="connsiteX683" fmla="*/ 2380138 w 7467600"/>
              <a:gd name="connsiteY683" fmla="*/ 3099341 h 6858000"/>
              <a:gd name="connsiteX684" fmla="*/ 1765923 w 7467600"/>
              <a:gd name="connsiteY684" fmla="*/ 3581043 h 6858000"/>
              <a:gd name="connsiteX685" fmla="*/ 1702258 w 7467600"/>
              <a:gd name="connsiteY685" fmla="*/ 3612286 h 6858000"/>
              <a:gd name="connsiteX686" fmla="*/ 1538370 w 7467600"/>
              <a:gd name="connsiteY686" fmla="*/ 3811804 h 6858000"/>
              <a:gd name="connsiteX687" fmla="*/ 542867 w 7467600"/>
              <a:gd name="connsiteY687" fmla="*/ 4944092 h 6858000"/>
              <a:gd name="connsiteX688" fmla="*/ 515800 w 7467600"/>
              <a:gd name="connsiteY688" fmla="*/ 4862180 h 6858000"/>
              <a:gd name="connsiteX689" fmla="*/ 909145 w 7467600"/>
              <a:gd name="connsiteY689" fmla="*/ 4199225 h 6858000"/>
              <a:gd name="connsiteX690" fmla="*/ 1214067 w 7467600"/>
              <a:gd name="connsiteY690" fmla="*/ 3908561 h 6858000"/>
              <a:gd name="connsiteX691" fmla="*/ 640967 w 7467600"/>
              <a:gd name="connsiteY691" fmla="*/ 4105601 h 6858000"/>
              <a:gd name="connsiteX692" fmla="*/ 112563 w 7467600"/>
              <a:gd name="connsiteY692" fmla="*/ 4396952 h 6858000"/>
              <a:gd name="connsiteX693" fmla="*/ 0 w 7467600"/>
              <a:gd name="connsiteY693" fmla="*/ 4466006 h 6858000"/>
              <a:gd name="connsiteX694" fmla="*/ 0 w 7467600"/>
              <a:gd name="connsiteY694" fmla="*/ 4233763 h 6858000"/>
              <a:gd name="connsiteX695" fmla="*/ 36881 w 7467600"/>
              <a:gd name="connsiteY695" fmla="*/ 4200118 h 6858000"/>
              <a:gd name="connsiteX696" fmla="*/ 910534 w 7467600"/>
              <a:gd name="connsiteY696" fmla="*/ 3629753 h 6858000"/>
              <a:gd name="connsiteX697" fmla="*/ 1578717 w 7467600"/>
              <a:gd name="connsiteY697" fmla="*/ 3575982 h 6858000"/>
              <a:gd name="connsiteX698" fmla="*/ 2338780 w 7467600"/>
              <a:gd name="connsiteY698" fmla="*/ 3033725 h 6858000"/>
              <a:gd name="connsiteX699" fmla="*/ 1807991 w 7467600"/>
              <a:gd name="connsiteY699" fmla="*/ 2807184 h 6858000"/>
              <a:gd name="connsiteX700" fmla="*/ 1416358 w 7467600"/>
              <a:gd name="connsiteY700" fmla="*/ 3112571 h 6858000"/>
              <a:gd name="connsiteX701" fmla="*/ 939066 w 7467600"/>
              <a:gd name="connsiteY701" fmla="*/ 3378798 h 6858000"/>
              <a:gd name="connsiteX702" fmla="*/ 115099 w 7467600"/>
              <a:gd name="connsiteY702" fmla="*/ 3607650 h 6858000"/>
              <a:gd name="connsiteX703" fmla="*/ 97284 w 7467600"/>
              <a:gd name="connsiteY703" fmla="*/ 3520393 h 6858000"/>
              <a:gd name="connsiteX704" fmla="*/ 922050 w 7467600"/>
              <a:gd name="connsiteY704" fmla="*/ 3074867 h 6858000"/>
              <a:gd name="connsiteX705" fmla="*/ 1405265 w 7467600"/>
              <a:gd name="connsiteY705" fmla="*/ 3016319 h 6858000"/>
              <a:gd name="connsiteX706" fmla="*/ 1407512 w 7467600"/>
              <a:gd name="connsiteY706" fmla="*/ 3018001 h 6858000"/>
              <a:gd name="connsiteX707" fmla="*/ 1726266 w 7467600"/>
              <a:gd name="connsiteY707" fmla="*/ 2777274 h 6858000"/>
              <a:gd name="connsiteX708" fmla="*/ 625390 w 7467600"/>
              <a:gd name="connsiteY708" fmla="*/ 2514541 h 6858000"/>
              <a:gd name="connsiteX709" fmla="*/ 619799 w 7467600"/>
              <a:gd name="connsiteY709" fmla="*/ 2527180 h 6858000"/>
              <a:gd name="connsiteX710" fmla="*/ 310030 w 7467600"/>
              <a:gd name="connsiteY710" fmla="*/ 2771818 h 6858000"/>
              <a:gd name="connsiteX711" fmla="*/ 173877 w 7467600"/>
              <a:gd name="connsiteY711" fmla="*/ 2937056 h 6858000"/>
              <a:gd name="connsiteX712" fmla="*/ 77889 w 7467600"/>
              <a:gd name="connsiteY712" fmla="*/ 3138440 h 6858000"/>
              <a:gd name="connsiteX713" fmla="*/ 0 w 7467600"/>
              <a:gd name="connsiteY713" fmla="*/ 3271395 h 6858000"/>
              <a:gd name="connsiteX714" fmla="*/ 0 w 7467600"/>
              <a:gd name="connsiteY714" fmla="*/ 3153002 h 6858000"/>
              <a:gd name="connsiteX715" fmla="*/ 2386 w 7467600"/>
              <a:gd name="connsiteY715" fmla="*/ 3149203 h 6858000"/>
              <a:gd name="connsiteX716" fmla="*/ 89753 w 7467600"/>
              <a:gd name="connsiteY716" fmla="*/ 2987702 h 6858000"/>
              <a:gd name="connsiteX717" fmla="*/ 76869 w 7467600"/>
              <a:gd name="connsiteY717" fmla="*/ 3005404 h 6858000"/>
              <a:gd name="connsiteX718" fmla="*/ 32049 w 7467600"/>
              <a:gd name="connsiteY718" fmla="*/ 3065814 h 6858000"/>
              <a:gd name="connsiteX719" fmla="*/ 0 w 7467600"/>
              <a:gd name="connsiteY719" fmla="*/ 3108744 h 6858000"/>
              <a:gd name="connsiteX720" fmla="*/ 0 w 7467600"/>
              <a:gd name="connsiteY720" fmla="*/ 3058059 h 6858000"/>
              <a:gd name="connsiteX721" fmla="*/ 7610 w 7467600"/>
              <a:gd name="connsiteY721" fmla="*/ 3047889 h 6858000"/>
              <a:gd name="connsiteX722" fmla="*/ 52419 w 7467600"/>
              <a:gd name="connsiteY722" fmla="*/ 2987479 h 6858000"/>
              <a:gd name="connsiteX723" fmla="*/ 59142 w 7467600"/>
              <a:gd name="connsiteY723" fmla="*/ 2978488 h 6858000"/>
              <a:gd name="connsiteX724" fmla="*/ 0 w 7467600"/>
              <a:gd name="connsiteY724" fmla="*/ 3015334 h 6858000"/>
              <a:gd name="connsiteX725" fmla="*/ 0 w 7467600"/>
              <a:gd name="connsiteY725" fmla="*/ 2914286 h 6858000"/>
              <a:gd name="connsiteX726" fmla="*/ 36383 w 7467600"/>
              <a:gd name="connsiteY726" fmla="*/ 2901128 h 6858000"/>
              <a:gd name="connsiteX727" fmla="*/ 156329 w 7467600"/>
              <a:gd name="connsiteY727" fmla="*/ 2840533 h 6858000"/>
              <a:gd name="connsiteX728" fmla="*/ 358355 w 7467600"/>
              <a:gd name="connsiteY728" fmla="*/ 2620471 h 6858000"/>
              <a:gd name="connsiteX729" fmla="*/ 510577 w 7467600"/>
              <a:gd name="connsiteY729" fmla="*/ 2501244 h 6858000"/>
              <a:gd name="connsiteX730" fmla="*/ 211967 w 7467600"/>
              <a:gd name="connsiteY730" fmla="*/ 2479171 h 6858000"/>
              <a:gd name="connsiteX731" fmla="*/ 0 w 7467600"/>
              <a:gd name="connsiteY731" fmla="*/ 2476398 h 6858000"/>
              <a:gd name="connsiteX732" fmla="*/ 0 w 7467600"/>
              <a:gd name="connsiteY732" fmla="*/ 2389189 h 6858000"/>
              <a:gd name="connsiteX733" fmla="*/ 103062 w 7467600"/>
              <a:gd name="connsiteY733" fmla="*/ 2389518 h 6858000"/>
              <a:gd name="connsiteX734" fmla="*/ 510734 w 7467600"/>
              <a:gd name="connsiteY734" fmla="*/ 2416201 h 6858000"/>
              <a:gd name="connsiteX735" fmla="*/ 279257 w 7467600"/>
              <a:gd name="connsiteY735" fmla="*/ 2092102 h 6858000"/>
              <a:gd name="connsiteX736" fmla="*/ 65265 w 7467600"/>
              <a:gd name="connsiteY736" fmla="*/ 2006049 h 6858000"/>
              <a:gd name="connsiteX737" fmla="*/ 0 w 7467600"/>
              <a:gd name="connsiteY737" fmla="*/ 1982532 h 6858000"/>
              <a:gd name="connsiteX738" fmla="*/ 0 w 7467600"/>
              <a:gd name="connsiteY738" fmla="*/ 1912789 h 6858000"/>
              <a:gd name="connsiteX739" fmla="*/ 97460 w 7467600"/>
              <a:gd name="connsiteY739" fmla="*/ 1953725 h 6858000"/>
              <a:gd name="connsiteX740" fmla="*/ 221272 w 7467600"/>
              <a:gd name="connsiteY740" fmla="*/ 1980766 h 6858000"/>
              <a:gd name="connsiteX741" fmla="*/ 116765 w 7467600"/>
              <a:gd name="connsiteY741" fmla="*/ 1911033 h 6858000"/>
              <a:gd name="connsiteX742" fmla="*/ 16405 w 7467600"/>
              <a:gd name="connsiteY742" fmla="*/ 1803412 h 6858000"/>
              <a:gd name="connsiteX743" fmla="*/ 0 w 7467600"/>
              <a:gd name="connsiteY743" fmla="*/ 1784777 h 6858000"/>
              <a:gd name="connsiteX744" fmla="*/ 0 w 7467600"/>
              <a:gd name="connsiteY744" fmla="*/ 1740082 h 6858000"/>
              <a:gd name="connsiteX745" fmla="*/ 39394 w 7467600"/>
              <a:gd name="connsiteY745" fmla="*/ 1784856 h 6858000"/>
              <a:gd name="connsiteX746" fmla="*/ 135813 w 7467600"/>
              <a:gd name="connsiteY746" fmla="*/ 1888838 h 6858000"/>
              <a:gd name="connsiteX747" fmla="*/ 242575 w 7467600"/>
              <a:gd name="connsiteY747" fmla="*/ 1958841 h 6858000"/>
              <a:gd name="connsiteX748" fmla="*/ 82197 w 7467600"/>
              <a:gd name="connsiteY748" fmla="*/ 1754826 h 6858000"/>
              <a:gd name="connsiteX749" fmla="*/ 0 w 7467600"/>
              <a:gd name="connsiteY749" fmla="*/ 1679650 h 6858000"/>
              <a:gd name="connsiteX750" fmla="*/ 0 w 7467600"/>
              <a:gd name="connsiteY750" fmla="*/ 1602463 h 6858000"/>
              <a:gd name="connsiteX751" fmla="*/ 84689 w 7467600"/>
              <a:gd name="connsiteY751" fmla="*/ 1677442 h 6858000"/>
              <a:gd name="connsiteX752" fmla="*/ 298437 w 7467600"/>
              <a:gd name="connsiteY752" fmla="*/ 1968019 h 6858000"/>
              <a:gd name="connsiteX753" fmla="*/ 227269 w 7467600"/>
              <a:gd name="connsiteY753" fmla="*/ 1114064 h 6858000"/>
              <a:gd name="connsiteX754" fmla="*/ 248003 w 7467600"/>
              <a:gd name="connsiteY754" fmla="*/ 1089613 h 6858000"/>
              <a:gd name="connsiteX755" fmla="*/ 427020 w 7467600"/>
              <a:gd name="connsiteY755" fmla="*/ 1619803 h 6858000"/>
              <a:gd name="connsiteX756" fmla="*/ 340345 w 7467600"/>
              <a:gd name="connsiteY756" fmla="*/ 2027739 h 6858000"/>
              <a:gd name="connsiteX757" fmla="*/ 360865 w 7467600"/>
              <a:gd name="connsiteY757" fmla="*/ 2044827 h 6858000"/>
              <a:gd name="connsiteX758" fmla="*/ 560414 w 7467600"/>
              <a:gd name="connsiteY758" fmla="*/ 2421457 h 6858000"/>
              <a:gd name="connsiteX759" fmla="*/ 1359703 w 7467600"/>
              <a:gd name="connsiteY759" fmla="*/ 2578554 h 6858000"/>
              <a:gd name="connsiteX760" fmla="*/ 1359422 w 7467600"/>
              <a:gd name="connsiteY760" fmla="*/ 2577994 h 6858000"/>
              <a:gd name="connsiteX761" fmla="*/ 828701 w 7467600"/>
              <a:gd name="connsiteY761" fmla="*/ 1839520 h 6858000"/>
              <a:gd name="connsiteX762" fmla="*/ 494427 w 7467600"/>
              <a:gd name="connsiteY762" fmla="*/ 1092333 h 6858000"/>
              <a:gd name="connsiteX763" fmla="*/ 506322 w 7467600"/>
              <a:gd name="connsiteY763" fmla="*/ 1020997 h 6858000"/>
              <a:gd name="connsiteX764" fmla="*/ 4570198 w 7467600"/>
              <a:gd name="connsiteY764" fmla="*/ 978081 h 6858000"/>
              <a:gd name="connsiteX765" fmla="*/ 4523691 w 7467600"/>
              <a:gd name="connsiteY765" fmla="*/ 1127776 h 6858000"/>
              <a:gd name="connsiteX766" fmla="*/ 4509875 w 7467600"/>
              <a:gd name="connsiteY766" fmla="*/ 1167552 h 6858000"/>
              <a:gd name="connsiteX767" fmla="*/ 4478168 w 7467600"/>
              <a:gd name="connsiteY767" fmla="*/ 1260735 h 6858000"/>
              <a:gd name="connsiteX768" fmla="*/ 4409309 w 7467600"/>
              <a:gd name="connsiteY768" fmla="*/ 1666996 h 6858000"/>
              <a:gd name="connsiteX769" fmla="*/ 4370031 w 7467600"/>
              <a:gd name="connsiteY769" fmla="*/ 1955666 h 6858000"/>
              <a:gd name="connsiteX770" fmla="*/ 4570198 w 7467600"/>
              <a:gd name="connsiteY770" fmla="*/ 978081 h 6858000"/>
              <a:gd name="connsiteX771" fmla="*/ 4557898 w 7467600"/>
              <a:gd name="connsiteY771" fmla="*/ 900011 h 6858000"/>
              <a:gd name="connsiteX772" fmla="*/ 4344840 w 7467600"/>
              <a:gd name="connsiteY772" fmla="*/ 1922038 h 6858000"/>
              <a:gd name="connsiteX773" fmla="*/ 4378710 w 7467600"/>
              <a:gd name="connsiteY773" fmla="*/ 1665516 h 6858000"/>
              <a:gd name="connsiteX774" fmla="*/ 4448798 w 7467600"/>
              <a:gd name="connsiteY774" fmla="*/ 1253024 h 6858000"/>
              <a:gd name="connsiteX775" fmla="*/ 4480315 w 7467600"/>
              <a:gd name="connsiteY775" fmla="*/ 1158454 h 6858000"/>
              <a:gd name="connsiteX776" fmla="*/ 4494133 w 7467600"/>
              <a:gd name="connsiteY776" fmla="*/ 1118676 h 6858000"/>
              <a:gd name="connsiteX777" fmla="*/ 4557898 w 7467600"/>
              <a:gd name="connsiteY777" fmla="*/ 900011 h 6858000"/>
              <a:gd name="connsiteX778" fmla="*/ 5870151 w 7467600"/>
              <a:gd name="connsiteY778" fmla="*/ 898890 h 6858000"/>
              <a:gd name="connsiteX779" fmla="*/ 5861335 w 7467600"/>
              <a:gd name="connsiteY779" fmla="*/ 899177 h 6858000"/>
              <a:gd name="connsiteX780" fmla="*/ 5843702 w 7467600"/>
              <a:gd name="connsiteY780" fmla="*/ 899748 h 6858000"/>
              <a:gd name="connsiteX781" fmla="*/ 5651107 w 7467600"/>
              <a:gd name="connsiteY781" fmla="*/ 920306 h 6858000"/>
              <a:gd name="connsiteX782" fmla="*/ 5459407 w 7467600"/>
              <a:gd name="connsiteY782" fmla="*/ 940975 h 6858000"/>
              <a:gd name="connsiteX783" fmla="*/ 5374846 w 7467600"/>
              <a:gd name="connsiteY783" fmla="*/ 941988 h 6858000"/>
              <a:gd name="connsiteX784" fmla="*/ 5256105 w 7467600"/>
              <a:gd name="connsiteY784" fmla="*/ 945632 h 6858000"/>
              <a:gd name="connsiteX785" fmla="*/ 5107071 w 7467600"/>
              <a:gd name="connsiteY785" fmla="*/ 969720 h 6858000"/>
              <a:gd name="connsiteX786" fmla="*/ 4998681 w 7467600"/>
              <a:gd name="connsiteY786" fmla="*/ 988771 h 6858000"/>
              <a:gd name="connsiteX787" fmla="*/ 5870151 w 7467600"/>
              <a:gd name="connsiteY787" fmla="*/ 898890 h 6858000"/>
              <a:gd name="connsiteX788" fmla="*/ 5504425 w 7467600"/>
              <a:gd name="connsiteY788" fmla="*/ 848067 h 6858000"/>
              <a:gd name="connsiteX789" fmla="*/ 4968849 w 7467600"/>
              <a:gd name="connsiteY789" fmla="*/ 962318 h 6858000"/>
              <a:gd name="connsiteX790" fmla="*/ 5104039 w 7467600"/>
              <a:gd name="connsiteY790" fmla="*/ 940634 h 6858000"/>
              <a:gd name="connsiteX791" fmla="*/ 5256311 w 7467600"/>
              <a:gd name="connsiteY791" fmla="*/ 916490 h 6858000"/>
              <a:gd name="connsiteX792" fmla="*/ 5377381 w 7467600"/>
              <a:gd name="connsiteY792" fmla="*/ 912671 h 6858000"/>
              <a:gd name="connsiteX793" fmla="*/ 5460148 w 7467600"/>
              <a:gd name="connsiteY793" fmla="*/ 911442 h 6858000"/>
              <a:gd name="connsiteX794" fmla="*/ 5648971 w 7467600"/>
              <a:gd name="connsiteY794" fmla="*/ 891331 h 6858000"/>
              <a:gd name="connsiteX795" fmla="*/ 5844807 w 7467600"/>
              <a:gd name="connsiteY795" fmla="*/ 870718 h 6858000"/>
              <a:gd name="connsiteX796" fmla="*/ 5862975 w 7467600"/>
              <a:gd name="connsiteY796" fmla="*/ 869756 h 6858000"/>
              <a:gd name="connsiteX797" fmla="*/ 5920887 w 7467600"/>
              <a:gd name="connsiteY797" fmla="*/ 865929 h 6858000"/>
              <a:gd name="connsiteX798" fmla="*/ 5504425 w 7467600"/>
              <a:gd name="connsiteY798" fmla="*/ 848067 h 6858000"/>
              <a:gd name="connsiteX799" fmla="*/ 3607114 w 7467600"/>
              <a:gd name="connsiteY799" fmla="*/ 467441 h 6858000"/>
              <a:gd name="connsiteX800" fmla="*/ 3296242 w 7467600"/>
              <a:gd name="connsiteY800" fmla="*/ 807991 h 6858000"/>
              <a:gd name="connsiteX801" fmla="*/ 3174674 w 7467600"/>
              <a:gd name="connsiteY801" fmla="*/ 919759 h 6858000"/>
              <a:gd name="connsiteX802" fmla="*/ 3042978 w 7467600"/>
              <a:gd name="connsiteY802" fmla="*/ 1054894 h 6858000"/>
              <a:gd name="connsiteX803" fmla="*/ 2968914 w 7467600"/>
              <a:gd name="connsiteY803" fmla="*/ 1133756 h 6858000"/>
              <a:gd name="connsiteX804" fmla="*/ 3103823 w 7467600"/>
              <a:gd name="connsiteY804" fmla="*/ 1026814 h 6858000"/>
              <a:gd name="connsiteX805" fmla="*/ 3607114 w 7467600"/>
              <a:gd name="connsiteY805" fmla="*/ 467441 h 6858000"/>
              <a:gd name="connsiteX806" fmla="*/ 3744487 w 7467600"/>
              <a:gd name="connsiteY806" fmla="*/ 383136 h 6858000"/>
              <a:gd name="connsiteX807" fmla="*/ 3970213 w 7467600"/>
              <a:gd name="connsiteY807" fmla="*/ 995559 h 6858000"/>
              <a:gd name="connsiteX808" fmla="*/ 3744487 w 7467600"/>
              <a:gd name="connsiteY808" fmla="*/ 383136 h 6858000"/>
              <a:gd name="connsiteX809" fmla="*/ 3624562 w 7467600"/>
              <a:gd name="connsiteY809" fmla="*/ 367041 h 6858000"/>
              <a:gd name="connsiteX810" fmla="*/ 3489712 w 7467600"/>
              <a:gd name="connsiteY810" fmla="*/ 485386 h 6858000"/>
              <a:gd name="connsiteX811" fmla="*/ 3182994 w 7467600"/>
              <a:gd name="connsiteY811" fmla="*/ 828265 h 6858000"/>
              <a:gd name="connsiteX812" fmla="*/ 2892114 w 7467600"/>
              <a:gd name="connsiteY812" fmla="*/ 1172635 h 6858000"/>
              <a:gd name="connsiteX813" fmla="*/ 3021459 w 7467600"/>
              <a:gd name="connsiteY813" fmla="*/ 1035385 h 6858000"/>
              <a:gd name="connsiteX814" fmla="*/ 3153873 w 7467600"/>
              <a:gd name="connsiteY814" fmla="*/ 898971 h 6858000"/>
              <a:gd name="connsiteX815" fmla="*/ 3276511 w 7467600"/>
              <a:gd name="connsiteY815" fmla="*/ 786423 h 6858000"/>
              <a:gd name="connsiteX816" fmla="*/ 3584154 w 7467600"/>
              <a:gd name="connsiteY816" fmla="*/ 448218 h 6858000"/>
              <a:gd name="connsiteX817" fmla="*/ 3624562 w 7467600"/>
              <a:gd name="connsiteY817" fmla="*/ 367041 h 6858000"/>
              <a:gd name="connsiteX818" fmla="*/ 3766672 w 7467600"/>
              <a:gd name="connsiteY818" fmla="*/ 359429 h 6858000"/>
              <a:gd name="connsiteX819" fmla="*/ 3996338 w 7467600"/>
              <a:gd name="connsiteY819" fmla="*/ 968237 h 6858000"/>
              <a:gd name="connsiteX820" fmla="*/ 3766672 w 7467600"/>
              <a:gd name="connsiteY820" fmla="*/ 359429 h 6858000"/>
              <a:gd name="connsiteX821" fmla="*/ 5805386 w 7467600"/>
              <a:gd name="connsiteY821" fmla="*/ 239240 h 6858000"/>
              <a:gd name="connsiteX822" fmla="*/ 5736947 w 7467600"/>
              <a:gd name="connsiteY822" fmla="*/ 261367 h 6858000"/>
              <a:gd name="connsiteX823" fmla="*/ 5427012 w 7467600"/>
              <a:gd name="connsiteY823" fmla="*/ 311272 h 6858000"/>
              <a:gd name="connsiteX824" fmla="*/ 5147818 w 7467600"/>
              <a:gd name="connsiteY824" fmla="*/ 322112 h 6858000"/>
              <a:gd name="connsiteX825" fmla="*/ 5060854 w 7467600"/>
              <a:gd name="connsiteY825" fmla="*/ 311882 h 6858000"/>
              <a:gd name="connsiteX826" fmla="*/ 4945989 w 7467600"/>
              <a:gd name="connsiteY826" fmla="*/ 300516 h 6858000"/>
              <a:gd name="connsiteX827" fmla="*/ 5410479 w 7467600"/>
              <a:gd name="connsiteY827" fmla="*/ 348434 h 6858000"/>
              <a:gd name="connsiteX828" fmla="*/ 5805386 w 7467600"/>
              <a:gd name="connsiteY828" fmla="*/ 239240 h 6858000"/>
              <a:gd name="connsiteX829" fmla="*/ 5905192 w 7467600"/>
              <a:gd name="connsiteY829" fmla="*/ 163079 h 6858000"/>
              <a:gd name="connsiteX830" fmla="*/ 5865655 w 7467600"/>
              <a:gd name="connsiteY830" fmla="*/ 171901 h 6858000"/>
              <a:gd name="connsiteX831" fmla="*/ 5259740 w 7467600"/>
              <a:gd name="connsiteY831" fmla="*/ 257013 h 6858000"/>
              <a:gd name="connsiteX832" fmla="*/ 5208466 w 7467600"/>
              <a:gd name="connsiteY832" fmla="*/ 257550 h 6858000"/>
              <a:gd name="connsiteX833" fmla="*/ 4980204 w 7467600"/>
              <a:gd name="connsiteY833" fmla="*/ 271903 h 6858000"/>
              <a:gd name="connsiteX834" fmla="*/ 5068068 w 7467600"/>
              <a:gd name="connsiteY834" fmla="*/ 282244 h 6858000"/>
              <a:gd name="connsiteX835" fmla="*/ 5153231 w 7467600"/>
              <a:gd name="connsiteY835" fmla="*/ 292240 h 6858000"/>
              <a:gd name="connsiteX836" fmla="*/ 5426491 w 7467600"/>
              <a:gd name="connsiteY836" fmla="*/ 281128 h 6858000"/>
              <a:gd name="connsiteX837" fmla="*/ 5731212 w 7467600"/>
              <a:gd name="connsiteY837" fmla="*/ 231951 h 6858000"/>
              <a:gd name="connsiteX838" fmla="*/ 5905192 w 7467600"/>
              <a:gd name="connsiteY838" fmla="*/ 163079 h 6858000"/>
              <a:gd name="connsiteX839" fmla="*/ 5944437 w 7467600"/>
              <a:gd name="connsiteY839" fmla="*/ 113829 h 6858000"/>
              <a:gd name="connsiteX840" fmla="*/ 5825032 w 7467600"/>
              <a:gd name="connsiteY840" fmla="*/ 146405 h 6858000"/>
              <a:gd name="connsiteX841" fmla="*/ 4955599 w 7467600"/>
              <a:gd name="connsiteY841" fmla="*/ 247008 h 6858000"/>
              <a:gd name="connsiteX842" fmla="*/ 5210104 w 7467600"/>
              <a:gd name="connsiteY842" fmla="*/ 228123 h 6858000"/>
              <a:gd name="connsiteX843" fmla="*/ 5261015 w 7467600"/>
              <a:gd name="connsiteY843" fmla="*/ 227087 h 6858000"/>
              <a:gd name="connsiteX844" fmla="*/ 5861181 w 7467600"/>
              <a:gd name="connsiteY844" fmla="*/ 143093 h 6858000"/>
              <a:gd name="connsiteX845" fmla="*/ 5961252 w 7467600"/>
              <a:gd name="connsiteY845" fmla="*/ 114820 h 6858000"/>
              <a:gd name="connsiteX846" fmla="*/ 5944437 w 7467600"/>
              <a:gd name="connsiteY846" fmla="*/ 113829 h 6858000"/>
              <a:gd name="connsiteX847" fmla="*/ 3882765 w 7467600"/>
              <a:gd name="connsiteY847" fmla="*/ 0 h 6858000"/>
              <a:gd name="connsiteX848" fmla="*/ 3995099 w 7467600"/>
              <a:gd name="connsiteY848" fmla="*/ 0 h 6858000"/>
              <a:gd name="connsiteX849" fmla="*/ 4163818 w 7467600"/>
              <a:gd name="connsiteY849" fmla="*/ 234104 h 6858000"/>
              <a:gd name="connsiteX850" fmla="*/ 4172099 w 7467600"/>
              <a:gd name="connsiteY850" fmla="*/ 234207 h 6858000"/>
              <a:gd name="connsiteX851" fmla="*/ 4784282 w 7467600"/>
              <a:gd name="connsiteY851" fmla="*/ 276561 h 6858000"/>
              <a:gd name="connsiteX852" fmla="*/ 4801687 w 7467600"/>
              <a:gd name="connsiteY852" fmla="*/ 267764 h 6858000"/>
              <a:gd name="connsiteX853" fmla="*/ 6082788 w 7467600"/>
              <a:gd name="connsiteY853" fmla="*/ 64119 h 6858000"/>
              <a:gd name="connsiteX854" fmla="*/ 6099442 w 7467600"/>
              <a:gd name="connsiteY854" fmla="*/ 82568 h 6858000"/>
              <a:gd name="connsiteX855" fmla="*/ 4804137 w 7467600"/>
              <a:gd name="connsiteY855" fmla="*/ 320931 h 6858000"/>
              <a:gd name="connsiteX856" fmla="*/ 4227047 w 7467600"/>
              <a:gd name="connsiteY856" fmla="*/ 313415 h 6858000"/>
              <a:gd name="connsiteX857" fmla="*/ 4346041 w 7467600"/>
              <a:gd name="connsiteY857" fmla="*/ 456086 h 6858000"/>
              <a:gd name="connsiteX858" fmla="*/ 4870967 w 7467600"/>
              <a:gd name="connsiteY858" fmla="*/ 963061 h 6858000"/>
              <a:gd name="connsiteX859" fmla="*/ 4889647 w 7467600"/>
              <a:gd name="connsiteY859" fmla="*/ 957147 h 6858000"/>
              <a:gd name="connsiteX860" fmla="*/ 5422504 w 7467600"/>
              <a:gd name="connsiteY860" fmla="*/ 805191 h 6858000"/>
              <a:gd name="connsiteX861" fmla="*/ 6087656 w 7467600"/>
              <a:gd name="connsiteY861" fmla="*/ 826703 h 6858000"/>
              <a:gd name="connsiteX862" fmla="*/ 6058717 w 7467600"/>
              <a:gd name="connsiteY862" fmla="*/ 865992 h 6858000"/>
              <a:gd name="connsiteX863" fmla="*/ 4974153 w 7467600"/>
              <a:gd name="connsiteY863" fmla="*/ 1045456 h 6858000"/>
              <a:gd name="connsiteX864" fmla="*/ 5627835 w 7467600"/>
              <a:gd name="connsiteY864" fmla="*/ 1472077 h 6858000"/>
              <a:gd name="connsiteX865" fmla="*/ 5629817 w 7467600"/>
              <a:gd name="connsiteY865" fmla="*/ 1471412 h 6858000"/>
              <a:gd name="connsiteX866" fmla="*/ 5634124 w 7467600"/>
              <a:gd name="connsiteY866" fmla="*/ 1470572 h 6858000"/>
              <a:gd name="connsiteX867" fmla="*/ 5755832 w 7467600"/>
              <a:gd name="connsiteY867" fmla="*/ 1383886 h 6858000"/>
              <a:gd name="connsiteX868" fmla="*/ 6014186 w 7467600"/>
              <a:gd name="connsiteY868" fmla="*/ 1279799 h 6858000"/>
              <a:gd name="connsiteX869" fmla="*/ 6901619 w 7467600"/>
              <a:gd name="connsiteY869" fmla="*/ 1047874 h 6858000"/>
              <a:gd name="connsiteX870" fmla="*/ 6931566 w 7467600"/>
              <a:gd name="connsiteY870" fmla="*/ 1062034 h 6858000"/>
              <a:gd name="connsiteX871" fmla="*/ 5790982 w 7467600"/>
              <a:gd name="connsiteY871" fmla="*/ 1561380 h 6858000"/>
              <a:gd name="connsiteX872" fmla="*/ 6188971 w 7467600"/>
              <a:gd name="connsiteY872" fmla="*/ 1755168 h 6858000"/>
              <a:gd name="connsiteX873" fmla="*/ 6202446 w 7467600"/>
              <a:gd name="connsiteY873" fmla="*/ 1752268 h 6858000"/>
              <a:gd name="connsiteX874" fmla="*/ 7179560 w 7467600"/>
              <a:gd name="connsiteY874" fmla="*/ 1467551 h 6858000"/>
              <a:gd name="connsiteX875" fmla="*/ 7158730 w 7467600"/>
              <a:gd name="connsiteY875" fmla="*/ 1507835 h 6858000"/>
              <a:gd name="connsiteX876" fmla="*/ 6326959 w 7467600"/>
              <a:gd name="connsiteY876" fmla="*/ 1817686 h 6858000"/>
              <a:gd name="connsiteX877" fmla="*/ 6537433 w 7467600"/>
              <a:gd name="connsiteY877" fmla="*/ 1907790 h 6858000"/>
              <a:gd name="connsiteX878" fmla="*/ 6550221 w 7467600"/>
              <a:gd name="connsiteY878" fmla="*/ 1910729 h 6858000"/>
              <a:gd name="connsiteX879" fmla="*/ 6964438 w 7467600"/>
              <a:gd name="connsiteY879" fmla="*/ 2209505 h 6858000"/>
              <a:gd name="connsiteX880" fmla="*/ 7367862 w 7467600"/>
              <a:gd name="connsiteY880" fmla="*/ 2806833 h 6858000"/>
              <a:gd name="connsiteX881" fmla="*/ 7364329 w 7467600"/>
              <a:gd name="connsiteY881" fmla="*/ 2826907 h 6858000"/>
              <a:gd name="connsiteX882" fmla="*/ 7290545 w 7467600"/>
              <a:gd name="connsiteY882" fmla="*/ 2850663 h 6858000"/>
              <a:gd name="connsiteX883" fmla="*/ 6472036 w 7467600"/>
              <a:gd name="connsiteY883" fmla="*/ 1959003 h 6858000"/>
              <a:gd name="connsiteX884" fmla="*/ 5792897 w 7467600"/>
              <a:gd name="connsiteY884" fmla="*/ 1647747 h 6858000"/>
              <a:gd name="connsiteX885" fmla="*/ 5842751 w 7467600"/>
              <a:gd name="connsiteY885" fmla="*/ 1816112 h 6858000"/>
              <a:gd name="connsiteX886" fmla="*/ 5847424 w 7467600"/>
              <a:gd name="connsiteY886" fmla="*/ 1815776 h 6858000"/>
              <a:gd name="connsiteX887" fmla="*/ 6399821 w 7467600"/>
              <a:gd name="connsiteY887" fmla="*/ 2344799 h 6858000"/>
              <a:gd name="connsiteX888" fmla="*/ 6323232 w 7467600"/>
              <a:gd name="connsiteY888" fmla="*/ 2389634 h 6858000"/>
              <a:gd name="connsiteX889" fmla="*/ 5942958 w 7467600"/>
              <a:gd name="connsiteY889" fmla="*/ 2077708 h 6858000"/>
              <a:gd name="connsiteX890" fmla="*/ 5921559 w 7467600"/>
              <a:gd name="connsiteY890" fmla="*/ 2378596 h 6858000"/>
              <a:gd name="connsiteX891" fmla="*/ 5817651 w 7467600"/>
              <a:gd name="connsiteY891" fmla="*/ 3023919 h 6858000"/>
              <a:gd name="connsiteX892" fmla="*/ 5729634 w 7467600"/>
              <a:gd name="connsiteY892" fmla="*/ 3051849 h 6858000"/>
              <a:gd name="connsiteX893" fmla="*/ 5611018 w 7467600"/>
              <a:gd name="connsiteY893" fmla="*/ 2316769 h 6858000"/>
              <a:gd name="connsiteX894" fmla="*/ 5687608 w 7467600"/>
              <a:gd name="connsiteY894" fmla="*/ 2039972 h 6858000"/>
              <a:gd name="connsiteX895" fmla="*/ 5657554 w 7467600"/>
              <a:gd name="connsiteY895" fmla="*/ 1576445 h 6858000"/>
              <a:gd name="connsiteX896" fmla="*/ 5150475 w 7467600"/>
              <a:gd name="connsiteY896" fmla="*/ 1274012 h 6858000"/>
              <a:gd name="connsiteX897" fmla="*/ 5349142 w 7467600"/>
              <a:gd name="connsiteY897" fmla="*/ 2204405 h 6858000"/>
              <a:gd name="connsiteX898" fmla="*/ 5262214 w 7467600"/>
              <a:gd name="connsiteY898" fmla="*/ 2233836 h 6858000"/>
              <a:gd name="connsiteX899" fmla="*/ 4981539 w 7467600"/>
              <a:gd name="connsiteY899" fmla="*/ 1542201 h 6858000"/>
              <a:gd name="connsiteX900" fmla="*/ 4958461 w 7467600"/>
              <a:gd name="connsiteY900" fmla="*/ 1136957 h 6858000"/>
              <a:gd name="connsiteX901" fmla="*/ 4655015 w 7467600"/>
              <a:gd name="connsiteY901" fmla="*/ 891426 h 6858000"/>
              <a:gd name="connsiteX902" fmla="*/ 4348002 w 7467600"/>
              <a:gd name="connsiteY902" fmla="*/ 2205895 h 6858000"/>
              <a:gd name="connsiteX903" fmla="*/ 4262250 w 7467600"/>
              <a:gd name="connsiteY903" fmla="*/ 2219972 h 6858000"/>
              <a:gd name="connsiteX904" fmla="*/ 4550611 w 7467600"/>
              <a:gd name="connsiteY904" fmla="*/ 817540 h 6858000"/>
              <a:gd name="connsiteX905" fmla="*/ 4564418 w 7467600"/>
              <a:gd name="connsiteY905" fmla="*/ 808293 h 6858000"/>
              <a:gd name="connsiteX906" fmla="*/ 4266388 w 7467600"/>
              <a:gd name="connsiteY906" fmla="*/ 500083 h 6858000"/>
              <a:gd name="connsiteX907" fmla="*/ 4032842 w 7467600"/>
              <a:gd name="connsiteY907" fmla="*/ 211809 h 6858000"/>
              <a:gd name="connsiteX908" fmla="*/ 3882765 w 7467600"/>
              <a:gd name="connsiteY908" fmla="*/ 0 h 6858000"/>
              <a:gd name="connsiteX909" fmla="*/ 3721337 w 7467600"/>
              <a:gd name="connsiteY909" fmla="*/ 0 h 6858000"/>
              <a:gd name="connsiteX910" fmla="*/ 3797544 w 7467600"/>
              <a:gd name="connsiteY910" fmla="*/ 0 h 6858000"/>
              <a:gd name="connsiteX911" fmla="*/ 3775734 w 7467600"/>
              <a:gd name="connsiteY911" fmla="*/ 95131 h 6858000"/>
              <a:gd name="connsiteX912" fmla="*/ 3724807 w 7467600"/>
              <a:gd name="connsiteY912" fmla="*/ 272257 h 6858000"/>
              <a:gd name="connsiteX913" fmla="*/ 3726844 w 7467600"/>
              <a:gd name="connsiteY913" fmla="*/ 282988 h 6858000"/>
              <a:gd name="connsiteX914" fmla="*/ 3742664 w 7467600"/>
              <a:gd name="connsiteY914" fmla="*/ 279918 h 6858000"/>
              <a:gd name="connsiteX915" fmla="*/ 4103910 w 7467600"/>
              <a:gd name="connsiteY915" fmla="*/ 1161917 h 6858000"/>
              <a:gd name="connsiteX916" fmla="*/ 4020269 w 7467600"/>
              <a:gd name="connsiteY916" fmla="*/ 1200406 h 6858000"/>
              <a:gd name="connsiteX917" fmla="*/ 3674882 w 7467600"/>
              <a:gd name="connsiteY917" fmla="*/ 488524 h 6858000"/>
              <a:gd name="connsiteX918" fmla="*/ 3132682 w 7467600"/>
              <a:gd name="connsiteY918" fmla="*/ 1072284 h 6858000"/>
              <a:gd name="connsiteX919" fmla="*/ 2716346 w 7467600"/>
              <a:gd name="connsiteY919" fmla="*/ 1276376 h 6858000"/>
              <a:gd name="connsiteX920" fmla="*/ 2716772 w 7467600"/>
              <a:gd name="connsiteY920" fmla="*/ 1255462 h 6858000"/>
              <a:gd name="connsiteX921" fmla="*/ 3471096 w 7467600"/>
              <a:gd name="connsiteY921" fmla="*/ 437072 h 6858000"/>
              <a:gd name="connsiteX922" fmla="*/ 3639057 w 7467600"/>
              <a:gd name="connsiteY922" fmla="*/ 286334 h 6858000"/>
              <a:gd name="connsiteX923" fmla="*/ 3640309 w 7467600"/>
              <a:gd name="connsiteY923" fmla="*/ 284664 h 6858000"/>
              <a:gd name="connsiteX924" fmla="*/ 3646022 w 7467600"/>
              <a:gd name="connsiteY924" fmla="*/ 276711 h 6858000"/>
              <a:gd name="connsiteX925" fmla="*/ 3707943 w 7467600"/>
              <a:gd name="connsiteY925" fmla="*/ 65958 h 6858000"/>
              <a:gd name="connsiteX926" fmla="*/ 3721337 w 7467600"/>
              <a:gd name="connsiteY926" fmla="*/ 0 h 6858000"/>
              <a:gd name="connsiteX927" fmla="*/ 2867960 w 7467600"/>
              <a:gd name="connsiteY927" fmla="*/ 0 h 6858000"/>
              <a:gd name="connsiteX928" fmla="*/ 2926351 w 7467600"/>
              <a:gd name="connsiteY928" fmla="*/ 0 h 6858000"/>
              <a:gd name="connsiteX929" fmla="*/ 2902823 w 7467600"/>
              <a:gd name="connsiteY929" fmla="*/ 262929 h 6858000"/>
              <a:gd name="connsiteX930" fmla="*/ 2940663 w 7467600"/>
              <a:gd name="connsiteY930" fmla="*/ 140884 h 6858000"/>
              <a:gd name="connsiteX931" fmla="*/ 2947039 w 7467600"/>
              <a:gd name="connsiteY931" fmla="*/ 122524 h 6858000"/>
              <a:gd name="connsiteX932" fmla="*/ 2984316 w 7467600"/>
              <a:gd name="connsiteY932" fmla="*/ 0 h 6858000"/>
              <a:gd name="connsiteX933" fmla="*/ 3016114 w 7467600"/>
              <a:gd name="connsiteY933" fmla="*/ 0 h 6858000"/>
              <a:gd name="connsiteX934" fmla="*/ 2979949 w 7467600"/>
              <a:gd name="connsiteY934" fmla="*/ 119274 h 6858000"/>
              <a:gd name="connsiteX935" fmla="*/ 3023879 w 7467600"/>
              <a:gd name="connsiteY935" fmla="*/ 0 h 6858000"/>
              <a:gd name="connsiteX936" fmla="*/ 3105400 w 7467600"/>
              <a:gd name="connsiteY936" fmla="*/ 0 h 6858000"/>
              <a:gd name="connsiteX937" fmla="*/ 3094669 w 7467600"/>
              <a:gd name="connsiteY937" fmla="*/ 30308 h 6858000"/>
              <a:gd name="connsiteX938" fmla="*/ 2901945 w 7467600"/>
              <a:gd name="connsiteY938" fmla="*/ 466538 h 6858000"/>
              <a:gd name="connsiteX939" fmla="*/ 2815209 w 7467600"/>
              <a:gd name="connsiteY939" fmla="*/ 497361 h 6858000"/>
              <a:gd name="connsiteX940" fmla="*/ 2844845 w 7467600"/>
              <a:gd name="connsiteY940" fmla="*/ 127638 h 6858000"/>
              <a:gd name="connsiteX941" fmla="*/ 2867960 w 7467600"/>
              <a:gd name="connsiteY941" fmla="*/ 0 h 6858000"/>
              <a:gd name="connsiteX942" fmla="*/ 1057230 w 7467600"/>
              <a:gd name="connsiteY942" fmla="*/ 0 h 6858000"/>
              <a:gd name="connsiteX943" fmla="*/ 1111003 w 7467600"/>
              <a:gd name="connsiteY943" fmla="*/ 0 h 6858000"/>
              <a:gd name="connsiteX944" fmla="*/ 1125553 w 7467600"/>
              <a:gd name="connsiteY944" fmla="*/ 52588 h 6858000"/>
              <a:gd name="connsiteX945" fmla="*/ 1304276 w 7467600"/>
              <a:gd name="connsiteY945" fmla="*/ 476275 h 6858000"/>
              <a:gd name="connsiteX946" fmla="*/ 1492066 w 7467600"/>
              <a:gd name="connsiteY946" fmla="*/ 886333 h 6858000"/>
              <a:gd name="connsiteX947" fmla="*/ 1423698 w 7467600"/>
              <a:gd name="connsiteY947" fmla="*/ 710817 h 6858000"/>
              <a:gd name="connsiteX948" fmla="*/ 1357609 w 7467600"/>
              <a:gd name="connsiteY948" fmla="*/ 532892 h 6858000"/>
              <a:gd name="connsiteX949" fmla="*/ 1309550 w 7467600"/>
              <a:gd name="connsiteY949" fmla="*/ 374031 h 6858000"/>
              <a:gd name="connsiteX950" fmla="*/ 1193673 w 7467600"/>
              <a:gd name="connsiteY950" fmla="*/ 49533 h 6858000"/>
              <a:gd name="connsiteX951" fmla="*/ 1164391 w 7467600"/>
              <a:gd name="connsiteY951" fmla="*/ 0 h 6858000"/>
              <a:gd name="connsiteX952" fmla="*/ 1200666 w 7467600"/>
              <a:gd name="connsiteY952" fmla="*/ 0 h 6858000"/>
              <a:gd name="connsiteX953" fmla="*/ 1223408 w 7467600"/>
              <a:gd name="connsiteY953" fmla="*/ 38996 h 6858000"/>
              <a:gd name="connsiteX954" fmla="*/ 1339635 w 7467600"/>
              <a:gd name="connsiteY954" fmla="*/ 365517 h 6858000"/>
              <a:gd name="connsiteX955" fmla="*/ 1387469 w 7467600"/>
              <a:gd name="connsiteY955" fmla="*/ 523079 h 6858000"/>
              <a:gd name="connsiteX956" fmla="*/ 1452685 w 7467600"/>
              <a:gd name="connsiteY956" fmla="*/ 699806 h 6858000"/>
              <a:gd name="connsiteX957" fmla="*/ 1492092 w 7467600"/>
              <a:gd name="connsiteY957" fmla="*/ 800424 h 6858000"/>
              <a:gd name="connsiteX958" fmla="*/ 1455302 w 7467600"/>
              <a:gd name="connsiteY958" fmla="*/ 632913 h 6858000"/>
              <a:gd name="connsiteX959" fmla="*/ 1222336 w 7467600"/>
              <a:gd name="connsiteY959" fmla="*/ 9480 h 6858000"/>
              <a:gd name="connsiteX960" fmla="*/ 1214634 w 7467600"/>
              <a:gd name="connsiteY960" fmla="*/ 0 h 6858000"/>
              <a:gd name="connsiteX961" fmla="*/ 1289827 w 7467600"/>
              <a:gd name="connsiteY961" fmla="*/ 0 h 6858000"/>
              <a:gd name="connsiteX962" fmla="*/ 1321076 w 7467600"/>
              <a:gd name="connsiteY962" fmla="*/ 59722 h 6858000"/>
              <a:gd name="connsiteX963" fmla="*/ 1512579 w 7467600"/>
              <a:gd name="connsiteY963" fmla="*/ 626441 h 6858000"/>
              <a:gd name="connsiteX964" fmla="*/ 1506076 w 7467600"/>
              <a:gd name="connsiteY964" fmla="*/ 1089289 h 6858000"/>
              <a:gd name="connsiteX965" fmla="*/ 1486346 w 7467600"/>
              <a:gd name="connsiteY965" fmla="*/ 1079919 h 6858000"/>
              <a:gd name="connsiteX966" fmla="*/ 1070511 w 7467600"/>
              <a:gd name="connsiteY966" fmla="*/ 48609 h 6858000"/>
              <a:gd name="connsiteX967" fmla="*/ 1057230 w 7467600"/>
              <a:gd name="connsiteY967" fmla="*/ 0 h 6858000"/>
              <a:gd name="connsiteX968" fmla="*/ 43151 w 7467600"/>
              <a:gd name="connsiteY968" fmla="*/ 0 h 6858000"/>
              <a:gd name="connsiteX969" fmla="*/ 95283 w 7467600"/>
              <a:gd name="connsiteY969" fmla="*/ 0 h 6858000"/>
              <a:gd name="connsiteX970" fmla="*/ 300708 w 7467600"/>
              <a:gd name="connsiteY970" fmla="*/ 154571 h 6858000"/>
              <a:gd name="connsiteX971" fmla="*/ 530414 w 7467600"/>
              <a:gd name="connsiteY971" fmla="*/ 354673 h 6858000"/>
              <a:gd name="connsiteX972" fmla="*/ 333785 w 7467600"/>
              <a:gd name="connsiteY972" fmla="*/ 161564 h 6858000"/>
              <a:gd name="connsiteX973" fmla="*/ 147005 w 7467600"/>
              <a:gd name="connsiteY973" fmla="*/ 0 h 6858000"/>
              <a:gd name="connsiteX974" fmla="*/ 272509 w 7467600"/>
              <a:gd name="connsiteY974" fmla="*/ 0 h 6858000"/>
              <a:gd name="connsiteX975" fmla="*/ 326276 w 7467600"/>
              <a:gd name="connsiteY975" fmla="*/ 45847 h 6858000"/>
              <a:gd name="connsiteX976" fmla="*/ 823759 w 7467600"/>
              <a:gd name="connsiteY976" fmla="*/ 574145 h 6858000"/>
              <a:gd name="connsiteX977" fmla="*/ 811254 w 7467600"/>
              <a:gd name="connsiteY977" fmla="*/ 665546 h 6858000"/>
              <a:gd name="connsiteX978" fmla="*/ 154042 w 7467600"/>
              <a:gd name="connsiteY978" fmla="*/ 261522 h 6858000"/>
              <a:gd name="connsiteX979" fmla="*/ 13550 w 7467600"/>
              <a:gd name="connsiteY979" fmla="*/ 158423 h 6858000"/>
              <a:gd name="connsiteX980" fmla="*/ 0 w 7467600"/>
              <a:gd name="connsiteY980" fmla="*/ 146618 h 6858000"/>
              <a:gd name="connsiteX981" fmla="*/ 0 w 7467600"/>
              <a:gd name="connsiteY981" fmla="*/ 59161 h 6858000"/>
              <a:gd name="connsiteX982" fmla="*/ 45427 w 7467600"/>
              <a:gd name="connsiteY982" fmla="*/ 101078 h 6858000"/>
              <a:gd name="connsiteX983" fmla="*/ 630103 w 7467600"/>
              <a:gd name="connsiteY983" fmla="*/ 485885 h 6858000"/>
              <a:gd name="connsiteX984" fmla="*/ 532040 w 7467600"/>
              <a:gd name="connsiteY984" fmla="*/ 399359 h 6858000"/>
              <a:gd name="connsiteX985" fmla="*/ 517618 w 7467600"/>
              <a:gd name="connsiteY985" fmla="*/ 385726 h 6858000"/>
              <a:gd name="connsiteX986" fmla="*/ 285074 w 7467600"/>
              <a:gd name="connsiteY986" fmla="*/ 182755 h 6858000"/>
              <a:gd name="connsiteX987" fmla="*/ 43151 w 7467600"/>
              <a:gd name="connsiteY98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312201 w 7467600"/>
              <a:gd name="connsiteY130" fmla="*/ 5128278 h 6858000"/>
              <a:gd name="connsiteX131" fmla="*/ 1903353 w 7467600"/>
              <a:gd name="connsiteY131" fmla="*/ 5044827 h 6858000"/>
              <a:gd name="connsiteX132" fmla="*/ 1936931 w 7467600"/>
              <a:gd name="connsiteY132" fmla="*/ 5093954 h 6858000"/>
              <a:gd name="connsiteX133" fmla="*/ 2195868 w 7467600"/>
              <a:gd name="connsiteY133" fmla="*/ 5396574 h 6858000"/>
              <a:gd name="connsiteX134" fmla="*/ 2088852 w 7467600"/>
              <a:gd name="connsiteY134" fmla="*/ 5166123 h 6858000"/>
              <a:gd name="connsiteX135" fmla="*/ 1958241 w 7467600"/>
              <a:gd name="connsiteY135" fmla="*/ 5067955 h 6858000"/>
              <a:gd name="connsiteX136" fmla="*/ 1903353 w 7467600"/>
              <a:gd name="connsiteY136" fmla="*/ 5044827 h 6858000"/>
              <a:gd name="connsiteX137" fmla="*/ 1979378 w 7467600"/>
              <a:gd name="connsiteY137" fmla="*/ 4769504 h 6858000"/>
              <a:gd name="connsiteX138" fmla="*/ 2882120 w 7467600"/>
              <a:gd name="connsiteY138" fmla="*/ 5064547 h 6858000"/>
              <a:gd name="connsiteX139" fmla="*/ 2793103 w 7467600"/>
              <a:gd name="connsiteY139" fmla="*/ 5039699 h 6858000"/>
              <a:gd name="connsiteX140" fmla="*/ 2770041 w 7467600"/>
              <a:gd name="connsiteY140" fmla="*/ 5033634 h 6858000"/>
              <a:gd name="connsiteX141" fmla="*/ 1979378 w 7467600"/>
              <a:gd name="connsiteY141" fmla="*/ 4769504 h 6858000"/>
              <a:gd name="connsiteX142" fmla="*/ 1927410 w 7467600"/>
              <a:gd name="connsiteY142" fmla="*/ 4716164 h 6858000"/>
              <a:gd name="connsiteX143" fmla="*/ 1959587 w 7467600"/>
              <a:gd name="connsiteY143" fmla="*/ 4728849 h 6858000"/>
              <a:gd name="connsiteX144" fmla="*/ 2777707 w 7467600"/>
              <a:gd name="connsiteY144" fmla="*/ 5003991 h 6858000"/>
              <a:gd name="connsiteX145" fmla="*/ 2800768 w 7467600"/>
              <a:gd name="connsiteY145" fmla="*/ 5010056 h 6858000"/>
              <a:gd name="connsiteX146" fmla="*/ 2879408 w 7467600"/>
              <a:gd name="connsiteY146" fmla="*/ 5031590 h 6858000"/>
              <a:gd name="connsiteX147" fmla="*/ 2862295 w 7467600"/>
              <a:gd name="connsiteY147" fmla="*/ 5022958 h 6858000"/>
              <a:gd name="connsiteX148" fmla="*/ 2813343 w 7467600"/>
              <a:gd name="connsiteY148" fmla="*/ 4998369 h 6858000"/>
              <a:gd name="connsiteX149" fmla="*/ 2646245 w 7467600"/>
              <a:gd name="connsiteY149" fmla="*/ 4930999 h 6858000"/>
              <a:gd name="connsiteX150" fmla="*/ 1999243 w 7467600"/>
              <a:gd name="connsiteY150" fmla="*/ 4730524 h 6858000"/>
              <a:gd name="connsiteX151" fmla="*/ 1979527 w 7467600"/>
              <a:gd name="connsiteY151" fmla="*/ 4726651 h 6858000"/>
              <a:gd name="connsiteX152" fmla="*/ 1927410 w 7467600"/>
              <a:gd name="connsiteY152" fmla="*/ 4716164 h 6858000"/>
              <a:gd name="connsiteX153" fmla="*/ 1997014 w 7467600"/>
              <a:gd name="connsiteY153" fmla="*/ 4698007 h 6858000"/>
              <a:gd name="connsiteX154" fmla="*/ 2005458 w 7467600"/>
              <a:gd name="connsiteY154" fmla="*/ 4699540 h 6858000"/>
              <a:gd name="connsiteX155" fmla="*/ 2657186 w 7467600"/>
              <a:gd name="connsiteY155" fmla="*/ 4901687 h 6858000"/>
              <a:gd name="connsiteX156" fmla="*/ 2826662 w 7467600"/>
              <a:gd name="connsiteY156" fmla="*/ 4970362 h 6858000"/>
              <a:gd name="connsiteX157" fmla="*/ 2876100 w 7467600"/>
              <a:gd name="connsiteY157" fmla="*/ 4995397 h 6858000"/>
              <a:gd name="connsiteX158" fmla="*/ 3042600 w 7467600"/>
              <a:gd name="connsiteY158" fmla="*/ 5059532 h 6858000"/>
              <a:gd name="connsiteX159" fmla="*/ 1997014 w 7467600"/>
              <a:gd name="connsiteY159" fmla="*/ 4698007 h 6858000"/>
              <a:gd name="connsiteX160" fmla="*/ 2305292 w 7467600"/>
              <a:gd name="connsiteY160" fmla="*/ 4219492 h 6858000"/>
              <a:gd name="connsiteX161" fmla="*/ 3360922 w 7467600"/>
              <a:gd name="connsiteY161" fmla="*/ 4529373 h 6858000"/>
              <a:gd name="connsiteX162" fmla="*/ 3492420 w 7467600"/>
              <a:gd name="connsiteY162" fmla="*/ 4510145 h 6858000"/>
              <a:gd name="connsiteX163" fmla="*/ 3364086 w 7467600"/>
              <a:gd name="connsiteY163" fmla="*/ 4480340 h 6858000"/>
              <a:gd name="connsiteX164" fmla="*/ 3225818 w 7467600"/>
              <a:gd name="connsiteY164" fmla="*/ 4411822 h 6858000"/>
              <a:gd name="connsiteX165" fmla="*/ 3129696 w 7467600"/>
              <a:gd name="connsiteY165" fmla="*/ 4360704 h 6858000"/>
              <a:gd name="connsiteX166" fmla="*/ 2814545 w 7467600"/>
              <a:gd name="connsiteY166" fmla="*/ 4282955 h 6858000"/>
              <a:gd name="connsiteX167" fmla="*/ 2305292 w 7467600"/>
              <a:gd name="connsiteY167" fmla="*/ 4219492 h 6858000"/>
              <a:gd name="connsiteX168" fmla="*/ 2626982 w 7467600"/>
              <a:gd name="connsiteY168" fmla="*/ 4206450 h 6858000"/>
              <a:gd name="connsiteX169" fmla="*/ 2490617 w 7467600"/>
              <a:gd name="connsiteY169" fmla="*/ 4206951 h 6858000"/>
              <a:gd name="connsiteX170" fmla="*/ 2819869 w 7467600"/>
              <a:gd name="connsiteY170" fmla="*/ 4252936 h 6858000"/>
              <a:gd name="connsiteX171" fmla="*/ 3143018 w 7467600"/>
              <a:gd name="connsiteY171" fmla="*/ 4332698 h 6858000"/>
              <a:gd name="connsiteX172" fmla="*/ 3241520 w 7467600"/>
              <a:gd name="connsiteY172" fmla="*/ 4385112 h 6858000"/>
              <a:gd name="connsiteX173" fmla="*/ 3374575 w 7467600"/>
              <a:gd name="connsiteY173" fmla="*/ 4451517 h 6858000"/>
              <a:gd name="connsiteX174" fmla="*/ 3505221 w 7467600"/>
              <a:gd name="connsiteY174" fmla="*/ 4480757 h 6858000"/>
              <a:gd name="connsiteX175" fmla="*/ 2626982 w 7467600"/>
              <a:gd name="connsiteY175" fmla="*/ 4206450 h 6858000"/>
              <a:gd name="connsiteX176" fmla="*/ 1310106 w 7467600"/>
              <a:gd name="connsiteY176" fmla="*/ 3943217 h 6858000"/>
              <a:gd name="connsiteX177" fmla="*/ 854994 w 7467600"/>
              <a:gd name="connsiteY177" fmla="*/ 4399136 h 6858000"/>
              <a:gd name="connsiteX178" fmla="*/ 742462 w 7467600"/>
              <a:gd name="connsiteY178" fmla="*/ 4594648 h 6858000"/>
              <a:gd name="connsiteX179" fmla="*/ 820602 w 7467600"/>
              <a:gd name="connsiteY179" fmla="*/ 4485915 h 6858000"/>
              <a:gd name="connsiteX180" fmla="*/ 878295 w 7467600"/>
              <a:gd name="connsiteY180" fmla="*/ 4403594 h 6858000"/>
              <a:gd name="connsiteX181" fmla="*/ 1240607 w 7467600"/>
              <a:gd name="connsiteY181" fmla="*/ 4010401 h 6858000"/>
              <a:gd name="connsiteX182" fmla="*/ 1310106 w 7467600"/>
              <a:gd name="connsiteY182" fmla="*/ 3943217 h 6858000"/>
              <a:gd name="connsiteX183" fmla="*/ 1423113 w 7467600"/>
              <a:gd name="connsiteY183" fmla="*/ 3874565 h 6858000"/>
              <a:gd name="connsiteX184" fmla="*/ 1260565 w 7467600"/>
              <a:gd name="connsiteY184" fmla="*/ 4031982 h 6858000"/>
              <a:gd name="connsiteX185" fmla="*/ 901900 w 7467600"/>
              <a:gd name="connsiteY185" fmla="*/ 4421236 h 6858000"/>
              <a:gd name="connsiteX186" fmla="*/ 845044 w 7467600"/>
              <a:gd name="connsiteY186" fmla="*/ 4502436 h 6858000"/>
              <a:gd name="connsiteX187" fmla="*/ 685926 w 7467600"/>
              <a:gd name="connsiteY187" fmla="*/ 4703069 h 6858000"/>
              <a:gd name="connsiteX188" fmla="*/ 684248 w 7467600"/>
              <a:gd name="connsiteY188" fmla="*/ 4706721 h 6858000"/>
              <a:gd name="connsiteX189" fmla="*/ 1423113 w 7467600"/>
              <a:gd name="connsiteY189" fmla="*/ 3874565 h 6858000"/>
              <a:gd name="connsiteX190" fmla="*/ 3316479 w 7467600"/>
              <a:gd name="connsiteY190" fmla="*/ 3872136 h 6858000"/>
              <a:gd name="connsiteX191" fmla="*/ 3546806 w 7467600"/>
              <a:gd name="connsiteY191" fmla="*/ 4356139 h 6858000"/>
              <a:gd name="connsiteX192" fmla="*/ 3364433 w 7467600"/>
              <a:gd name="connsiteY192" fmla="*/ 3953121 h 6858000"/>
              <a:gd name="connsiteX193" fmla="*/ 3316479 w 7467600"/>
              <a:gd name="connsiteY193" fmla="*/ 3872136 h 6858000"/>
              <a:gd name="connsiteX194" fmla="*/ 3291335 w 7467600"/>
              <a:gd name="connsiteY194" fmla="*/ 3767420 h 6858000"/>
              <a:gd name="connsiteX195" fmla="*/ 3390805 w 7467600"/>
              <a:gd name="connsiteY195" fmla="*/ 3937163 h 6858000"/>
              <a:gd name="connsiteX196" fmla="*/ 3579062 w 7467600"/>
              <a:gd name="connsiteY196" fmla="*/ 4359040 h 6858000"/>
              <a:gd name="connsiteX197" fmla="*/ 3467355 w 7467600"/>
              <a:gd name="connsiteY197" fmla="*/ 3988130 h 6858000"/>
              <a:gd name="connsiteX198" fmla="*/ 3310753 w 7467600"/>
              <a:gd name="connsiteY198" fmla="*/ 3787140 h 6858000"/>
              <a:gd name="connsiteX199" fmla="*/ 3291335 w 7467600"/>
              <a:gd name="connsiteY199" fmla="*/ 3767420 h 6858000"/>
              <a:gd name="connsiteX200" fmla="*/ 1635889 w 7467600"/>
              <a:gd name="connsiteY200" fmla="*/ 3709494 h 6858000"/>
              <a:gd name="connsiteX201" fmla="*/ 1634800 w 7467600"/>
              <a:gd name="connsiteY201" fmla="*/ 3731111 h 6858000"/>
              <a:gd name="connsiteX202" fmla="*/ 1635889 w 7467600"/>
              <a:gd name="connsiteY202" fmla="*/ 3709494 h 6858000"/>
              <a:gd name="connsiteX203" fmla="*/ 1510397 w 7467600"/>
              <a:gd name="connsiteY203" fmla="*/ 3684705 h 6858000"/>
              <a:gd name="connsiteX204" fmla="*/ 1146550 w 7467600"/>
              <a:gd name="connsiteY204" fmla="*/ 3802012 h 6858000"/>
              <a:gd name="connsiteX205" fmla="*/ 698834 w 7467600"/>
              <a:gd name="connsiteY205" fmla="*/ 3952272 h 6858000"/>
              <a:gd name="connsiteX206" fmla="*/ 34256 w 7467600"/>
              <a:gd name="connsiteY206" fmla="*/ 4347603 h 6858000"/>
              <a:gd name="connsiteX207" fmla="*/ 527241 w 7467600"/>
              <a:gd name="connsiteY207" fmla="*/ 4065078 h 6858000"/>
              <a:gd name="connsiteX208" fmla="*/ 1510397 w 7467600"/>
              <a:gd name="connsiteY208" fmla="*/ 3684705 h 6858000"/>
              <a:gd name="connsiteX209" fmla="*/ 1313114 w 7467600"/>
              <a:gd name="connsiteY209" fmla="*/ 3655216 h 6858000"/>
              <a:gd name="connsiteX210" fmla="*/ 1109304 w 7467600"/>
              <a:gd name="connsiteY210" fmla="*/ 3669030 h 6858000"/>
              <a:gd name="connsiteX211" fmla="*/ 8129 w 7467600"/>
              <a:gd name="connsiteY211" fmla="*/ 4330519 h 6858000"/>
              <a:gd name="connsiteX212" fmla="*/ 687572 w 7467600"/>
              <a:gd name="connsiteY212" fmla="*/ 3925629 h 6858000"/>
              <a:gd name="connsiteX213" fmla="*/ 1138365 w 7467600"/>
              <a:gd name="connsiteY213" fmla="*/ 3774515 h 6858000"/>
              <a:gd name="connsiteX214" fmla="*/ 1505579 w 7467600"/>
              <a:gd name="connsiteY214" fmla="*/ 3655526 h 6858000"/>
              <a:gd name="connsiteX215" fmla="*/ 1313114 w 7467600"/>
              <a:gd name="connsiteY215" fmla="*/ 3655216 h 6858000"/>
              <a:gd name="connsiteX216" fmla="*/ 3655073 w 7467600"/>
              <a:gd name="connsiteY216" fmla="*/ 3650884 h 6858000"/>
              <a:gd name="connsiteX217" fmla="*/ 3989938 w 7467600"/>
              <a:gd name="connsiteY217" fmla="*/ 3991685 h 6858000"/>
              <a:gd name="connsiteX218" fmla="*/ 4393907 w 7467600"/>
              <a:gd name="connsiteY218" fmla="*/ 4261258 h 6858000"/>
              <a:gd name="connsiteX219" fmla="*/ 4648051 w 7467600"/>
              <a:gd name="connsiteY219" fmla="*/ 4374051 h 6858000"/>
              <a:gd name="connsiteX220" fmla="*/ 4383389 w 7467600"/>
              <a:gd name="connsiteY220" fmla="*/ 4184369 h 6858000"/>
              <a:gd name="connsiteX221" fmla="*/ 4165508 w 7467600"/>
              <a:gd name="connsiteY221" fmla="*/ 4035196 h 6858000"/>
              <a:gd name="connsiteX222" fmla="*/ 4068162 w 7467600"/>
              <a:gd name="connsiteY222" fmla="*/ 3953394 h 6858000"/>
              <a:gd name="connsiteX223" fmla="*/ 3981416 w 7467600"/>
              <a:gd name="connsiteY223" fmla="*/ 3880482 h 6858000"/>
              <a:gd name="connsiteX224" fmla="*/ 3800147 w 7467600"/>
              <a:gd name="connsiteY224" fmla="*/ 3749872 h 6858000"/>
              <a:gd name="connsiteX225" fmla="*/ 3655073 w 7467600"/>
              <a:gd name="connsiteY225" fmla="*/ 3650884 h 6858000"/>
              <a:gd name="connsiteX226" fmla="*/ 3670252 w 7467600"/>
              <a:gd name="connsiteY226" fmla="*/ 3622798 h 6858000"/>
              <a:gd name="connsiteX227" fmla="*/ 3817258 w 7467600"/>
              <a:gd name="connsiteY227" fmla="*/ 3723577 h 6858000"/>
              <a:gd name="connsiteX228" fmla="*/ 4000461 w 7467600"/>
              <a:gd name="connsiteY228" fmla="*/ 3855966 h 6858000"/>
              <a:gd name="connsiteX229" fmla="*/ 4088180 w 7467600"/>
              <a:gd name="connsiteY229" fmla="*/ 3929774 h 6858000"/>
              <a:gd name="connsiteX230" fmla="*/ 4184555 w 7467600"/>
              <a:gd name="connsiteY230" fmla="*/ 4010683 h 6858000"/>
              <a:gd name="connsiteX231" fmla="*/ 4399563 w 7467600"/>
              <a:gd name="connsiteY231" fmla="*/ 4158106 h 6858000"/>
              <a:gd name="connsiteX232" fmla="*/ 4684469 w 7467600"/>
              <a:gd name="connsiteY232" fmla="*/ 4364680 h 6858000"/>
              <a:gd name="connsiteX233" fmla="*/ 4690271 w 7467600"/>
              <a:gd name="connsiteY233" fmla="*/ 4370034 h 6858000"/>
              <a:gd name="connsiteX234" fmla="*/ 4136093 w 7467600"/>
              <a:gd name="connsiteY234" fmla="*/ 3858466 h 6858000"/>
              <a:gd name="connsiteX235" fmla="*/ 3670252 w 7467600"/>
              <a:gd name="connsiteY235" fmla="*/ 3622798 h 6858000"/>
              <a:gd name="connsiteX236" fmla="*/ 4440129 w 7467600"/>
              <a:gd name="connsiteY236" fmla="*/ 3448571 h 6858000"/>
              <a:gd name="connsiteX237" fmla="*/ 4856525 w 7467600"/>
              <a:gd name="connsiteY237" fmla="*/ 3915351 h 6858000"/>
              <a:gd name="connsiteX238" fmla="*/ 5059055 w 7467600"/>
              <a:gd name="connsiteY238" fmla="*/ 4108918 h 6858000"/>
              <a:gd name="connsiteX239" fmla="*/ 5290070 w 7467600"/>
              <a:gd name="connsiteY239" fmla="*/ 4263619 h 6858000"/>
              <a:gd name="connsiteX240" fmla="*/ 4834991 w 7467600"/>
              <a:gd name="connsiteY240" fmla="*/ 3830985 h 6858000"/>
              <a:gd name="connsiteX241" fmla="*/ 4440129 w 7467600"/>
              <a:gd name="connsiteY241" fmla="*/ 3448571 h 6858000"/>
              <a:gd name="connsiteX242" fmla="*/ 4441737 w 7467600"/>
              <a:gd name="connsiteY242" fmla="*/ 3399734 h 6858000"/>
              <a:gd name="connsiteX243" fmla="*/ 4431236 w 7467600"/>
              <a:gd name="connsiteY243" fmla="*/ 3400954 h 6858000"/>
              <a:gd name="connsiteX244" fmla="*/ 4557150 w 7467600"/>
              <a:gd name="connsiteY244" fmla="*/ 3510023 h 6858000"/>
              <a:gd name="connsiteX245" fmla="*/ 4856936 w 7467600"/>
              <a:gd name="connsiteY245" fmla="*/ 3809146 h 6858000"/>
              <a:gd name="connsiteX246" fmla="*/ 5111996 w 7467600"/>
              <a:gd name="connsiteY246" fmla="*/ 4065759 h 6858000"/>
              <a:gd name="connsiteX247" fmla="*/ 5388878 w 7467600"/>
              <a:gd name="connsiteY247" fmla="*/ 4300185 h 6858000"/>
              <a:gd name="connsiteX248" fmla="*/ 5425556 w 7467600"/>
              <a:gd name="connsiteY248" fmla="*/ 4308967 h 6858000"/>
              <a:gd name="connsiteX249" fmla="*/ 4943646 w 7467600"/>
              <a:gd name="connsiteY249" fmla="*/ 3822916 h 6858000"/>
              <a:gd name="connsiteX250" fmla="*/ 4594837 w 7467600"/>
              <a:gd name="connsiteY250" fmla="*/ 3532274 h 6858000"/>
              <a:gd name="connsiteX251" fmla="*/ 4441737 w 7467600"/>
              <a:gd name="connsiteY251" fmla="*/ 3399734 h 6858000"/>
              <a:gd name="connsiteX252" fmla="*/ 5425834 w 7467600"/>
              <a:gd name="connsiteY252" fmla="*/ 3162785 h 6858000"/>
              <a:gd name="connsiteX253" fmla="*/ 5401644 w 7467600"/>
              <a:gd name="connsiteY253" fmla="*/ 3617847 h 6858000"/>
              <a:gd name="connsiteX254" fmla="*/ 5467256 w 7467600"/>
              <a:gd name="connsiteY254" fmla="*/ 4175494 h 6858000"/>
              <a:gd name="connsiteX255" fmla="*/ 5448069 w 7467600"/>
              <a:gd name="connsiteY255" fmla="*/ 3567554 h 6858000"/>
              <a:gd name="connsiteX256" fmla="*/ 5425834 w 7467600"/>
              <a:gd name="connsiteY256" fmla="*/ 3162785 h 6858000"/>
              <a:gd name="connsiteX257" fmla="*/ 1318687 w 7467600"/>
              <a:gd name="connsiteY257" fmla="*/ 3113840 h 6858000"/>
              <a:gd name="connsiteX258" fmla="*/ 1066793 w 7467600"/>
              <a:gd name="connsiteY258" fmla="*/ 3212171 h 6858000"/>
              <a:gd name="connsiteX259" fmla="*/ 993319 w 7467600"/>
              <a:gd name="connsiteY259" fmla="*/ 3247648 h 6858000"/>
              <a:gd name="connsiteX260" fmla="*/ 853081 w 7467600"/>
              <a:gd name="connsiteY260" fmla="*/ 3312410 h 6858000"/>
              <a:gd name="connsiteX261" fmla="*/ 805957 w 7467600"/>
              <a:gd name="connsiteY261" fmla="*/ 3330443 h 6858000"/>
              <a:gd name="connsiteX262" fmla="*/ 1318687 w 7467600"/>
              <a:gd name="connsiteY262" fmla="*/ 3113840 h 6858000"/>
              <a:gd name="connsiteX263" fmla="*/ 5453702 w 7467600"/>
              <a:gd name="connsiteY263" fmla="*/ 3090882 h 6858000"/>
              <a:gd name="connsiteX264" fmla="*/ 5480135 w 7467600"/>
              <a:gd name="connsiteY264" fmla="*/ 3565802 h 6858000"/>
              <a:gd name="connsiteX265" fmla="*/ 5499023 w 7467600"/>
              <a:gd name="connsiteY265" fmla="*/ 4166310 h 6858000"/>
              <a:gd name="connsiteX266" fmla="*/ 5547022 w 7467600"/>
              <a:gd name="connsiteY266" fmla="*/ 3607838 h 6858000"/>
              <a:gd name="connsiteX267" fmla="*/ 5515964 w 7467600"/>
              <a:gd name="connsiteY267" fmla="*/ 3378541 h 6858000"/>
              <a:gd name="connsiteX268" fmla="*/ 5453702 w 7467600"/>
              <a:gd name="connsiteY268" fmla="*/ 3090882 h 6858000"/>
              <a:gd name="connsiteX269" fmla="*/ 1238695 w 7467600"/>
              <a:gd name="connsiteY269" fmla="*/ 3076820 h 6858000"/>
              <a:gd name="connsiteX270" fmla="*/ 716371 w 7467600"/>
              <a:gd name="connsiteY270" fmla="*/ 3293249 h 6858000"/>
              <a:gd name="connsiteX271" fmla="*/ 579522 w 7467600"/>
              <a:gd name="connsiteY271" fmla="*/ 3371759 h 6858000"/>
              <a:gd name="connsiteX272" fmla="*/ 600288 w 7467600"/>
              <a:gd name="connsiteY272" fmla="*/ 3365555 h 6858000"/>
              <a:gd name="connsiteX273" fmla="*/ 840692 w 7467600"/>
              <a:gd name="connsiteY273" fmla="*/ 3284921 h 6858000"/>
              <a:gd name="connsiteX274" fmla="*/ 979248 w 7467600"/>
              <a:gd name="connsiteY274" fmla="*/ 3221003 h 6858000"/>
              <a:gd name="connsiteX275" fmla="*/ 1053282 w 7467600"/>
              <a:gd name="connsiteY275" fmla="*/ 3185247 h 6858000"/>
              <a:gd name="connsiteX276" fmla="*/ 1320603 w 7467600"/>
              <a:gd name="connsiteY276" fmla="*/ 3081281 h 6858000"/>
              <a:gd name="connsiteX277" fmla="*/ 1238695 w 7467600"/>
              <a:gd name="connsiteY277" fmla="*/ 3076820 h 6858000"/>
              <a:gd name="connsiteX278" fmla="*/ 5425627 w 7467600"/>
              <a:gd name="connsiteY278" fmla="*/ 2954192 h 6858000"/>
              <a:gd name="connsiteX279" fmla="*/ 5470770 w 7467600"/>
              <a:gd name="connsiteY279" fmla="*/ 3005435 h 6858000"/>
              <a:gd name="connsiteX280" fmla="*/ 5519779 w 7467600"/>
              <a:gd name="connsiteY280" fmla="*/ 4359223 h 6858000"/>
              <a:gd name="connsiteX281" fmla="*/ 5520293 w 7467600"/>
              <a:gd name="connsiteY281" fmla="*/ 4360602 h 6858000"/>
              <a:gd name="connsiteX282" fmla="*/ 5767221 w 7467600"/>
              <a:gd name="connsiteY282" fmla="*/ 4665564 h 6858000"/>
              <a:gd name="connsiteX283" fmla="*/ 6937169 w 7467600"/>
              <a:gd name="connsiteY283" fmla="*/ 4815941 h 6858000"/>
              <a:gd name="connsiteX284" fmla="*/ 6953922 w 7467600"/>
              <a:gd name="connsiteY284" fmla="*/ 4890068 h 6858000"/>
              <a:gd name="connsiteX285" fmla="*/ 6071359 w 7467600"/>
              <a:gd name="connsiteY285" fmla="*/ 4770770 h 6858000"/>
              <a:gd name="connsiteX286" fmla="*/ 6038839 w 7467600"/>
              <a:gd name="connsiteY286" fmla="*/ 4764474 h 6858000"/>
              <a:gd name="connsiteX287" fmla="*/ 6038706 w 7467600"/>
              <a:gd name="connsiteY287" fmla="*/ 4763847 h 6858000"/>
              <a:gd name="connsiteX288" fmla="*/ 6037784 w 7467600"/>
              <a:gd name="connsiteY288" fmla="*/ 4764270 h 6858000"/>
              <a:gd name="connsiteX289" fmla="*/ 6038839 w 7467600"/>
              <a:gd name="connsiteY289" fmla="*/ 4764474 h 6858000"/>
              <a:gd name="connsiteX290" fmla="*/ 6040338 w 7467600"/>
              <a:gd name="connsiteY290" fmla="*/ 4771418 h 6858000"/>
              <a:gd name="connsiteX291" fmla="*/ 6024488 w 7467600"/>
              <a:gd name="connsiteY291" fmla="*/ 4809903 h 6858000"/>
              <a:gd name="connsiteX292" fmla="*/ 5599771 w 7467600"/>
              <a:gd name="connsiteY292" fmla="*/ 5509652 h 6858000"/>
              <a:gd name="connsiteX293" fmla="*/ 5548843 w 7467600"/>
              <a:gd name="connsiteY293" fmla="*/ 5563845 h 6858000"/>
              <a:gd name="connsiteX294" fmla="*/ 5940952 w 7467600"/>
              <a:gd name="connsiteY294" fmla="*/ 6250028 h 6858000"/>
              <a:gd name="connsiteX295" fmla="*/ 6043441 w 7467600"/>
              <a:gd name="connsiteY295" fmla="*/ 6665847 h 6858000"/>
              <a:gd name="connsiteX296" fmla="*/ 6093432 w 7467600"/>
              <a:gd name="connsiteY296" fmla="*/ 6858000 h 6858000"/>
              <a:gd name="connsiteX297" fmla="*/ 6034344 w 7467600"/>
              <a:gd name="connsiteY297" fmla="*/ 6858000 h 6858000"/>
              <a:gd name="connsiteX298" fmla="*/ 6026679 w 7467600"/>
              <a:gd name="connsiteY298" fmla="*/ 6836959 h 6858000"/>
              <a:gd name="connsiteX299" fmla="*/ 5800441 w 7467600"/>
              <a:gd name="connsiteY299" fmla="*/ 6335286 h 6858000"/>
              <a:gd name="connsiteX300" fmla="*/ 5526562 w 7467600"/>
              <a:gd name="connsiteY300" fmla="*/ 5705388 h 6858000"/>
              <a:gd name="connsiteX301" fmla="*/ 5519640 w 7467600"/>
              <a:gd name="connsiteY301" fmla="*/ 5683774 h 6858000"/>
              <a:gd name="connsiteX302" fmla="*/ 5844559 w 7467600"/>
              <a:gd name="connsiteY302" fmla="*/ 6553349 h 6858000"/>
              <a:gd name="connsiteX303" fmla="*/ 5975994 w 7467600"/>
              <a:gd name="connsiteY303" fmla="*/ 6858000 h 6858000"/>
              <a:gd name="connsiteX304" fmla="*/ 5898547 w 7467600"/>
              <a:gd name="connsiteY304" fmla="*/ 6858000 h 6858000"/>
              <a:gd name="connsiteX305" fmla="*/ 5682041 w 7467600"/>
              <a:gd name="connsiteY305" fmla="*/ 6355860 h 6858000"/>
              <a:gd name="connsiteX306" fmla="*/ 5461758 w 7467600"/>
              <a:gd name="connsiteY306" fmla="*/ 5820220 h 6858000"/>
              <a:gd name="connsiteX307" fmla="*/ 5237282 w 7467600"/>
              <a:gd name="connsiteY307" fmla="*/ 6579086 h 6858000"/>
              <a:gd name="connsiteX308" fmla="*/ 5115009 w 7467600"/>
              <a:gd name="connsiteY308" fmla="*/ 6858000 h 6858000"/>
              <a:gd name="connsiteX309" fmla="*/ 5028074 w 7467600"/>
              <a:gd name="connsiteY309" fmla="*/ 6858000 h 6858000"/>
              <a:gd name="connsiteX310" fmla="*/ 5079508 w 7467600"/>
              <a:gd name="connsiteY310" fmla="*/ 6749074 h 6858000"/>
              <a:gd name="connsiteX311" fmla="*/ 5371846 w 7467600"/>
              <a:gd name="connsiteY311" fmla="*/ 5924413 h 6858000"/>
              <a:gd name="connsiteX312" fmla="*/ 5270512 w 7467600"/>
              <a:gd name="connsiteY312" fmla="*/ 6138975 h 6858000"/>
              <a:gd name="connsiteX313" fmla="*/ 5062409 w 7467600"/>
              <a:gd name="connsiteY313" fmla="*/ 6653544 h 6858000"/>
              <a:gd name="connsiteX314" fmla="*/ 5036628 w 7467600"/>
              <a:gd name="connsiteY314" fmla="*/ 6754247 h 6858000"/>
              <a:gd name="connsiteX315" fmla="*/ 5009112 w 7467600"/>
              <a:gd name="connsiteY315" fmla="*/ 6858000 h 6858000"/>
              <a:gd name="connsiteX316" fmla="*/ 4976679 w 7467600"/>
              <a:gd name="connsiteY316" fmla="*/ 6858000 h 6858000"/>
              <a:gd name="connsiteX317" fmla="*/ 5006537 w 7467600"/>
              <a:gd name="connsiteY317" fmla="*/ 6747068 h 6858000"/>
              <a:gd name="connsiteX318" fmla="*/ 5032723 w 7467600"/>
              <a:gd name="connsiteY318" fmla="*/ 6644957 h 6858000"/>
              <a:gd name="connsiteX319" fmla="*/ 5242949 w 7467600"/>
              <a:gd name="connsiteY319" fmla="*/ 6125175 h 6858000"/>
              <a:gd name="connsiteX320" fmla="*/ 5286321 w 7467600"/>
              <a:gd name="connsiteY320" fmla="*/ 6033555 h 6858000"/>
              <a:gd name="connsiteX321" fmla="*/ 5008210 w 7467600"/>
              <a:gd name="connsiteY321" fmla="*/ 6649194 h 6858000"/>
              <a:gd name="connsiteX322" fmla="*/ 4986321 w 7467600"/>
              <a:gd name="connsiteY322" fmla="*/ 6765687 h 6858000"/>
              <a:gd name="connsiteX323" fmla="*/ 4973474 w 7467600"/>
              <a:gd name="connsiteY323" fmla="*/ 6858000 h 6858000"/>
              <a:gd name="connsiteX324" fmla="*/ 4907178 w 7467600"/>
              <a:gd name="connsiteY324" fmla="*/ 6858000 h 6858000"/>
              <a:gd name="connsiteX325" fmla="*/ 4910810 w 7467600"/>
              <a:gd name="connsiteY325" fmla="*/ 6829660 h 6858000"/>
              <a:gd name="connsiteX326" fmla="*/ 4987461 w 7467600"/>
              <a:gd name="connsiteY326" fmla="*/ 6432994 h 6858000"/>
              <a:gd name="connsiteX327" fmla="*/ 5179262 w 7467600"/>
              <a:gd name="connsiteY327" fmla="*/ 6035044 h 6858000"/>
              <a:gd name="connsiteX328" fmla="*/ 4689678 w 7467600"/>
              <a:gd name="connsiteY328" fmla="*/ 6440241 h 6858000"/>
              <a:gd name="connsiteX329" fmla="*/ 4477543 w 7467600"/>
              <a:gd name="connsiteY329" fmla="*/ 6674836 h 6858000"/>
              <a:gd name="connsiteX330" fmla="*/ 4329957 w 7467600"/>
              <a:gd name="connsiteY330" fmla="*/ 6858000 h 6858000"/>
              <a:gd name="connsiteX331" fmla="*/ 4218595 w 7467600"/>
              <a:gd name="connsiteY331" fmla="*/ 6858000 h 6858000"/>
              <a:gd name="connsiteX332" fmla="*/ 4368888 w 7467600"/>
              <a:gd name="connsiteY332" fmla="*/ 6668412 h 6858000"/>
              <a:gd name="connsiteX333" fmla="*/ 4563091 w 7467600"/>
              <a:gd name="connsiteY333" fmla="*/ 6442508 h 6858000"/>
              <a:gd name="connsiteX334" fmla="*/ 5387324 w 7467600"/>
              <a:gd name="connsiteY334" fmla="*/ 5705830 h 6858000"/>
              <a:gd name="connsiteX335" fmla="*/ 5073620 w 7467600"/>
              <a:gd name="connsiteY335" fmla="*/ 5955437 h 6858000"/>
              <a:gd name="connsiteX336" fmla="*/ 4689789 w 7467600"/>
              <a:gd name="connsiteY336" fmla="*/ 6268382 h 6858000"/>
              <a:gd name="connsiteX337" fmla="*/ 4418722 w 7467600"/>
              <a:gd name="connsiteY337" fmla="*/ 6570886 h 6858000"/>
              <a:gd name="connsiteX338" fmla="*/ 4214944 w 7467600"/>
              <a:gd name="connsiteY338" fmla="*/ 6858000 h 6858000"/>
              <a:gd name="connsiteX339" fmla="*/ 4177898 w 7467600"/>
              <a:gd name="connsiteY339" fmla="*/ 6858000 h 6858000"/>
              <a:gd name="connsiteX340" fmla="*/ 4391597 w 7467600"/>
              <a:gd name="connsiteY340" fmla="*/ 6556370 h 6858000"/>
              <a:gd name="connsiteX341" fmla="*/ 4668889 w 7467600"/>
              <a:gd name="connsiteY341" fmla="*/ 6246399 h 6858000"/>
              <a:gd name="connsiteX342" fmla="*/ 5055427 w 7467600"/>
              <a:gd name="connsiteY342" fmla="*/ 5931476 h 6858000"/>
              <a:gd name="connsiteX343" fmla="*/ 5371814 w 7467600"/>
              <a:gd name="connsiteY343" fmla="*/ 5678975 h 6858000"/>
              <a:gd name="connsiteX344" fmla="*/ 4987918 w 7467600"/>
              <a:gd name="connsiteY344" fmla="*/ 5838701 h 6858000"/>
              <a:gd name="connsiteX345" fmla="*/ 4317146 w 7467600"/>
              <a:gd name="connsiteY345" fmla="*/ 6587716 h 6858000"/>
              <a:gd name="connsiteX346" fmla="*/ 4171627 w 7467600"/>
              <a:gd name="connsiteY346" fmla="*/ 6858000 h 6858000"/>
              <a:gd name="connsiteX347" fmla="*/ 4081585 w 7467600"/>
              <a:gd name="connsiteY347" fmla="*/ 6858000 h 6858000"/>
              <a:gd name="connsiteX348" fmla="*/ 4238603 w 7467600"/>
              <a:gd name="connsiteY348" fmla="*/ 6559341 h 6858000"/>
              <a:gd name="connsiteX349" fmla="*/ 4778333 w 7467600"/>
              <a:gd name="connsiteY349" fmla="*/ 5873626 h 6858000"/>
              <a:gd name="connsiteX350" fmla="*/ 5414185 w 7467600"/>
              <a:gd name="connsiteY350" fmla="*/ 5573882 h 6858000"/>
              <a:gd name="connsiteX351" fmla="*/ 5959648 w 7467600"/>
              <a:gd name="connsiteY351" fmla="*/ 4760797 h 6858000"/>
              <a:gd name="connsiteX352" fmla="*/ 5355019 w 7467600"/>
              <a:gd name="connsiteY352" fmla="*/ 4734672 h 6858000"/>
              <a:gd name="connsiteX353" fmla="*/ 5083565 w 7467600"/>
              <a:gd name="connsiteY353" fmla="*/ 5179121 h 6858000"/>
              <a:gd name="connsiteX354" fmla="*/ 4713577 w 7467600"/>
              <a:gd name="connsiteY354" fmla="*/ 5616803 h 6858000"/>
              <a:gd name="connsiteX355" fmla="*/ 3989559 w 7467600"/>
              <a:gd name="connsiteY355" fmla="*/ 6145945 h 6858000"/>
              <a:gd name="connsiteX356" fmla="*/ 3939824 w 7467600"/>
              <a:gd name="connsiteY356" fmla="*/ 6066900 h 6858000"/>
              <a:gd name="connsiteX357" fmla="*/ 4584537 w 7467600"/>
              <a:gd name="connsiteY357" fmla="*/ 5324826 h 6858000"/>
              <a:gd name="connsiteX358" fmla="*/ 5037105 w 7467600"/>
              <a:gd name="connsiteY358" fmla="*/ 5088765 h 6858000"/>
              <a:gd name="connsiteX359" fmla="*/ 5039930 w 7467600"/>
              <a:gd name="connsiteY359" fmla="*/ 5089585 h 6858000"/>
              <a:gd name="connsiteX360" fmla="*/ 5263764 w 7467600"/>
              <a:gd name="connsiteY360" fmla="*/ 4735525 h 6858000"/>
              <a:gd name="connsiteX361" fmla="*/ 4086300 w 7467600"/>
              <a:gd name="connsiteY361" fmla="*/ 4884599 h 6858000"/>
              <a:gd name="connsiteX362" fmla="*/ 4085485 w 7467600"/>
              <a:gd name="connsiteY362" fmla="*/ 4899070 h 6858000"/>
              <a:gd name="connsiteX363" fmla="*/ 3871915 w 7467600"/>
              <a:gd name="connsiteY363" fmla="*/ 5253645 h 6858000"/>
              <a:gd name="connsiteX364" fmla="*/ 3799374 w 7467600"/>
              <a:gd name="connsiteY364" fmla="*/ 5466127 h 6858000"/>
              <a:gd name="connsiteX365" fmla="*/ 3498850 w 7467600"/>
              <a:gd name="connsiteY365" fmla="*/ 6661888 h 6858000"/>
              <a:gd name="connsiteX366" fmla="*/ 3399216 w 7467600"/>
              <a:gd name="connsiteY366" fmla="*/ 6858000 h 6858000"/>
              <a:gd name="connsiteX367" fmla="*/ 3303688 w 7467600"/>
              <a:gd name="connsiteY367" fmla="*/ 6858000 h 6858000"/>
              <a:gd name="connsiteX368" fmla="*/ 3391774 w 7467600"/>
              <a:gd name="connsiteY368" fmla="*/ 6697181 h 6858000"/>
              <a:gd name="connsiteX369" fmla="*/ 3735540 w 7467600"/>
              <a:gd name="connsiteY369" fmla="*/ 5546923 h 6858000"/>
              <a:gd name="connsiteX370" fmla="*/ 3729438 w 7467600"/>
              <a:gd name="connsiteY370" fmla="*/ 5569058 h 6858000"/>
              <a:gd name="connsiteX371" fmla="*/ 3707782 w 7467600"/>
              <a:gd name="connsiteY371" fmla="*/ 5644908 h 6858000"/>
              <a:gd name="connsiteX372" fmla="*/ 3583827 w 7467600"/>
              <a:gd name="connsiteY372" fmla="*/ 6039215 h 6858000"/>
              <a:gd name="connsiteX373" fmla="*/ 3547861 w 7467600"/>
              <a:gd name="connsiteY373" fmla="*/ 6129609 h 6858000"/>
              <a:gd name="connsiteX374" fmla="*/ 3490905 w 7467600"/>
              <a:gd name="connsiteY374" fmla="*/ 6277660 h 6858000"/>
              <a:gd name="connsiteX375" fmla="*/ 3455859 w 7467600"/>
              <a:gd name="connsiteY375" fmla="*/ 6391301 h 6858000"/>
              <a:gd name="connsiteX376" fmla="*/ 3429112 w 7467600"/>
              <a:gd name="connsiteY376" fmla="*/ 6479469 h 6858000"/>
              <a:gd name="connsiteX377" fmla="*/ 3304862 w 7467600"/>
              <a:gd name="connsiteY377" fmla="*/ 6796476 h 6858000"/>
              <a:gd name="connsiteX378" fmla="*/ 3276071 w 7467600"/>
              <a:gd name="connsiteY378" fmla="*/ 6858000 h 6858000"/>
              <a:gd name="connsiteX379" fmla="*/ 3240805 w 7467600"/>
              <a:gd name="connsiteY379" fmla="*/ 6858000 h 6858000"/>
              <a:gd name="connsiteX380" fmla="*/ 3275917 w 7467600"/>
              <a:gd name="connsiteY380" fmla="*/ 6783192 h 6858000"/>
              <a:gd name="connsiteX381" fmla="*/ 3399358 w 7467600"/>
              <a:gd name="connsiteY381" fmla="*/ 6469011 h 6858000"/>
              <a:gd name="connsiteX382" fmla="*/ 3425650 w 7467600"/>
              <a:gd name="connsiteY382" fmla="*/ 6381333 h 6858000"/>
              <a:gd name="connsiteX383" fmla="*/ 3460661 w 7467600"/>
              <a:gd name="connsiteY383" fmla="*/ 6266763 h 6858000"/>
              <a:gd name="connsiteX384" fmla="*/ 3518021 w 7467600"/>
              <a:gd name="connsiteY384" fmla="*/ 6117298 h 6858000"/>
              <a:gd name="connsiteX385" fmla="*/ 3554035 w 7467600"/>
              <a:gd name="connsiteY385" fmla="*/ 6027832 h 6858000"/>
              <a:gd name="connsiteX386" fmla="*/ 3677174 w 7467600"/>
              <a:gd name="connsiteY386" fmla="*/ 5636351 h 6858000"/>
              <a:gd name="connsiteX387" fmla="*/ 3698819 w 7467600"/>
              <a:gd name="connsiteY387" fmla="*/ 5560503 h 6858000"/>
              <a:gd name="connsiteX388" fmla="*/ 3702094 w 7467600"/>
              <a:gd name="connsiteY388" fmla="*/ 5549194 h 6858000"/>
              <a:gd name="connsiteX389" fmla="*/ 3398355 w 7467600"/>
              <a:gd name="connsiteY389" fmla="*/ 6094603 h 6858000"/>
              <a:gd name="connsiteX390" fmla="*/ 3193941 w 7467600"/>
              <a:gd name="connsiteY390" fmla="*/ 6798775 h 6858000"/>
              <a:gd name="connsiteX391" fmla="*/ 3184140 w 7467600"/>
              <a:gd name="connsiteY391" fmla="*/ 6858000 h 6858000"/>
              <a:gd name="connsiteX392" fmla="*/ 3099978 w 7467600"/>
              <a:gd name="connsiteY392" fmla="*/ 6858000 h 6858000"/>
              <a:gd name="connsiteX393" fmla="*/ 3101556 w 7467600"/>
              <a:gd name="connsiteY393" fmla="*/ 6843337 h 6858000"/>
              <a:gd name="connsiteX394" fmla="*/ 3370162 w 7467600"/>
              <a:gd name="connsiteY394" fmla="*/ 5785550 h 6858000"/>
              <a:gd name="connsiteX395" fmla="*/ 3746477 w 7467600"/>
              <a:gd name="connsiteY395" fmla="*/ 5377889 h 6858000"/>
              <a:gd name="connsiteX396" fmla="*/ 3863399 w 7467600"/>
              <a:gd name="connsiteY396" fmla="*/ 5087257 h 6858000"/>
              <a:gd name="connsiteX397" fmla="*/ 3968712 w 7467600"/>
              <a:gd name="connsiteY397" fmla="*/ 4913989 h 6858000"/>
              <a:gd name="connsiteX398" fmla="*/ 2792390 w 7467600"/>
              <a:gd name="connsiteY398" fmla="*/ 5382974 h 6858000"/>
              <a:gd name="connsiteX399" fmla="*/ 2714982 w 7467600"/>
              <a:gd name="connsiteY399" fmla="*/ 5427051 h 6858000"/>
              <a:gd name="connsiteX400" fmla="*/ 2813361 w 7467600"/>
              <a:gd name="connsiteY400" fmla="*/ 6023912 h 6858000"/>
              <a:gd name="connsiteX401" fmla="*/ 2688430 w 7467600"/>
              <a:gd name="connsiteY401" fmla="*/ 6801564 h 6858000"/>
              <a:gd name="connsiteX402" fmla="*/ 2629626 w 7467600"/>
              <a:gd name="connsiteY402" fmla="*/ 6763394 h 6858000"/>
              <a:gd name="connsiteX403" fmla="*/ 2565328 w 7467600"/>
              <a:gd name="connsiteY403" fmla="*/ 5516399 h 6858000"/>
              <a:gd name="connsiteX404" fmla="*/ 1922999 w 7467600"/>
              <a:gd name="connsiteY404" fmla="*/ 5980343 h 6858000"/>
              <a:gd name="connsiteX405" fmla="*/ 1950261 w 7467600"/>
              <a:gd name="connsiteY405" fmla="*/ 6405858 h 6858000"/>
              <a:gd name="connsiteX406" fmla="*/ 2365554 w 7467600"/>
              <a:gd name="connsiteY406" fmla="*/ 6759107 h 6858000"/>
              <a:gd name="connsiteX407" fmla="*/ 2424142 w 7467600"/>
              <a:gd name="connsiteY407" fmla="*/ 6858000 h 6858000"/>
              <a:gd name="connsiteX408" fmla="*/ 2395994 w 7467600"/>
              <a:gd name="connsiteY408" fmla="*/ 6858000 h 6858000"/>
              <a:gd name="connsiteX409" fmla="*/ 2392863 w 7467600"/>
              <a:gd name="connsiteY409" fmla="*/ 6852964 h 6858000"/>
              <a:gd name="connsiteX410" fmla="*/ 2017589 w 7467600"/>
              <a:gd name="connsiteY410" fmla="*/ 6493982 h 6858000"/>
              <a:gd name="connsiteX411" fmla="*/ 2147336 w 7467600"/>
              <a:gd name="connsiteY411" fmla="*/ 6594052 h 6858000"/>
              <a:gd name="connsiteX412" fmla="*/ 2207047 w 7467600"/>
              <a:gd name="connsiteY412" fmla="*/ 6654540 h 6858000"/>
              <a:gd name="connsiteX413" fmla="*/ 2299106 w 7467600"/>
              <a:gd name="connsiteY413" fmla="*/ 6778931 h 6858000"/>
              <a:gd name="connsiteX414" fmla="*/ 2314430 w 7467600"/>
              <a:gd name="connsiteY414" fmla="*/ 6801144 h 6858000"/>
              <a:gd name="connsiteX415" fmla="*/ 2352406 w 7467600"/>
              <a:gd name="connsiteY415" fmla="*/ 6858000 h 6858000"/>
              <a:gd name="connsiteX416" fmla="*/ 2314492 w 7467600"/>
              <a:gd name="connsiteY416" fmla="*/ 6858000 h 6858000"/>
              <a:gd name="connsiteX417" fmla="*/ 2288095 w 7467600"/>
              <a:gd name="connsiteY417" fmla="*/ 6818030 h 6858000"/>
              <a:gd name="connsiteX418" fmla="*/ 2272768 w 7467600"/>
              <a:gd name="connsiteY418" fmla="*/ 6795822 h 6858000"/>
              <a:gd name="connsiteX419" fmla="*/ 2182715 w 7467600"/>
              <a:gd name="connsiteY419" fmla="*/ 6675071 h 6858000"/>
              <a:gd name="connsiteX420" fmla="*/ 2032061 w 7467600"/>
              <a:gd name="connsiteY420" fmla="*/ 6541380 h 6858000"/>
              <a:gd name="connsiteX421" fmla="*/ 2257220 w 7467600"/>
              <a:gd name="connsiteY421" fmla="*/ 6826257 h 6858000"/>
              <a:gd name="connsiteX422" fmla="*/ 2281324 w 7467600"/>
              <a:gd name="connsiteY422" fmla="*/ 6858000 h 6858000"/>
              <a:gd name="connsiteX423" fmla="*/ 2242860 w 7467600"/>
              <a:gd name="connsiteY423" fmla="*/ 6858000 h 6858000"/>
              <a:gd name="connsiteX424" fmla="*/ 2232818 w 7467600"/>
              <a:gd name="connsiteY424" fmla="*/ 6844926 h 6858000"/>
              <a:gd name="connsiteX425" fmla="*/ 1990172 w 7467600"/>
              <a:gd name="connsiteY425" fmla="*/ 6542121 h 6858000"/>
              <a:gd name="connsiteX426" fmla="*/ 2124090 w 7467600"/>
              <a:gd name="connsiteY426" fmla="*/ 6761017 h 6858000"/>
              <a:gd name="connsiteX427" fmla="*/ 2200380 w 7467600"/>
              <a:gd name="connsiteY427" fmla="*/ 6858000 h 6858000"/>
              <a:gd name="connsiteX428" fmla="*/ 2147507 w 7467600"/>
              <a:gd name="connsiteY428" fmla="*/ 6858000 h 6858000"/>
              <a:gd name="connsiteX429" fmla="*/ 2070668 w 7467600"/>
              <a:gd name="connsiteY429" fmla="*/ 6761520 h 6858000"/>
              <a:gd name="connsiteX430" fmla="*/ 1975142 w 7467600"/>
              <a:gd name="connsiteY430" fmla="*/ 6585570 h 6858000"/>
              <a:gd name="connsiteX431" fmla="*/ 2050035 w 7467600"/>
              <a:gd name="connsiteY431" fmla="*/ 6813345 h 6858000"/>
              <a:gd name="connsiteX432" fmla="*/ 2063025 w 7467600"/>
              <a:gd name="connsiteY432" fmla="*/ 6858000 h 6858000"/>
              <a:gd name="connsiteX433" fmla="*/ 2021675 w 7467600"/>
              <a:gd name="connsiteY433" fmla="*/ 6858000 h 6858000"/>
              <a:gd name="connsiteX434" fmla="*/ 2019308 w 7467600"/>
              <a:gd name="connsiteY434" fmla="*/ 6847118 h 6858000"/>
              <a:gd name="connsiteX435" fmla="*/ 1938835 w 7467600"/>
              <a:gd name="connsiteY435" fmla="*/ 6551160 h 6858000"/>
              <a:gd name="connsiteX436" fmla="*/ 1953230 w 7467600"/>
              <a:gd name="connsiteY436" fmla="*/ 6759699 h 6858000"/>
              <a:gd name="connsiteX437" fmla="*/ 1956763 w 7467600"/>
              <a:gd name="connsiteY437" fmla="*/ 6778191 h 6858000"/>
              <a:gd name="connsiteX438" fmla="*/ 1967925 w 7467600"/>
              <a:gd name="connsiteY438" fmla="*/ 6858000 h 6858000"/>
              <a:gd name="connsiteX439" fmla="*/ 1936622 w 7467600"/>
              <a:gd name="connsiteY439" fmla="*/ 6858000 h 6858000"/>
              <a:gd name="connsiteX440" fmla="*/ 1926261 w 7467600"/>
              <a:gd name="connsiteY440" fmla="*/ 6784064 h 6858000"/>
              <a:gd name="connsiteX441" fmla="*/ 1922724 w 7467600"/>
              <a:gd name="connsiteY441" fmla="*/ 6765577 h 6858000"/>
              <a:gd name="connsiteX442" fmla="*/ 1904650 w 7467600"/>
              <a:gd name="connsiteY442" fmla="*/ 6639616 h 6858000"/>
              <a:gd name="connsiteX443" fmla="*/ 1885273 w 7467600"/>
              <a:gd name="connsiteY443" fmla="*/ 6858000 h 6858000"/>
              <a:gd name="connsiteX444" fmla="*/ 1854363 w 7467600"/>
              <a:gd name="connsiteY444" fmla="*/ 6858000 h 6858000"/>
              <a:gd name="connsiteX445" fmla="*/ 1880391 w 7467600"/>
              <a:gd name="connsiteY445" fmla="*/ 6603796 h 6858000"/>
              <a:gd name="connsiteX446" fmla="*/ 1818273 w 7467600"/>
              <a:gd name="connsiteY446" fmla="*/ 6715729 h 6858000"/>
              <a:gd name="connsiteX447" fmla="*/ 1794691 w 7467600"/>
              <a:gd name="connsiteY447" fmla="*/ 6843239 h 6858000"/>
              <a:gd name="connsiteX448" fmla="*/ 1794914 w 7467600"/>
              <a:gd name="connsiteY448" fmla="*/ 6858000 h 6858000"/>
              <a:gd name="connsiteX449" fmla="*/ 1746128 w 7467600"/>
              <a:gd name="connsiteY449" fmla="*/ 6858000 h 6858000"/>
              <a:gd name="connsiteX450" fmla="*/ 1753934 w 7467600"/>
              <a:gd name="connsiteY450" fmla="*/ 6724796 h 6858000"/>
              <a:gd name="connsiteX451" fmla="*/ 1792053 w 7467600"/>
              <a:gd name="connsiteY451" fmla="*/ 6572396 h 6858000"/>
              <a:gd name="connsiteX452" fmla="*/ 1862248 w 7467600"/>
              <a:gd name="connsiteY452" fmla="*/ 6266397 h 6858000"/>
              <a:gd name="connsiteX453" fmla="*/ 1862250 w 7467600"/>
              <a:gd name="connsiteY453" fmla="*/ 6033531 h 6858000"/>
              <a:gd name="connsiteX454" fmla="*/ 1211999 w 7467600"/>
              <a:gd name="connsiteY454" fmla="*/ 6683610 h 6858000"/>
              <a:gd name="connsiteX455" fmla="*/ 1213266 w 7467600"/>
              <a:gd name="connsiteY455" fmla="*/ 6691947 h 6858000"/>
              <a:gd name="connsiteX456" fmla="*/ 1203370 w 7467600"/>
              <a:gd name="connsiteY456" fmla="*/ 6850676 h 6858000"/>
              <a:gd name="connsiteX457" fmla="*/ 1203671 w 7467600"/>
              <a:gd name="connsiteY457" fmla="*/ 6858000 h 6858000"/>
              <a:gd name="connsiteX458" fmla="*/ 1143180 w 7467600"/>
              <a:gd name="connsiteY458" fmla="*/ 6858000 h 6858000"/>
              <a:gd name="connsiteX459" fmla="*/ 1142176 w 7467600"/>
              <a:gd name="connsiteY459" fmla="*/ 6766045 h 6858000"/>
              <a:gd name="connsiteX460" fmla="*/ 1067484 w 7467600"/>
              <a:gd name="connsiteY460" fmla="*/ 6858000 h 6858000"/>
              <a:gd name="connsiteX461" fmla="*/ 953928 w 7467600"/>
              <a:gd name="connsiteY461" fmla="*/ 6858000 h 6858000"/>
              <a:gd name="connsiteX462" fmla="*/ 959715 w 7467600"/>
              <a:gd name="connsiteY462" fmla="*/ 6850185 h 6858000"/>
              <a:gd name="connsiteX463" fmla="*/ 1483788 w 7467600"/>
              <a:gd name="connsiteY463" fmla="*/ 6259174 h 6858000"/>
              <a:gd name="connsiteX464" fmla="*/ 1100671 w 7467600"/>
              <a:gd name="connsiteY464" fmla="*/ 6252137 h 6858000"/>
              <a:gd name="connsiteX465" fmla="*/ 1090144 w 7467600"/>
              <a:gd name="connsiteY465" fmla="*/ 6256748 h 6858000"/>
              <a:gd name="connsiteX466" fmla="*/ 1095872 w 7467600"/>
              <a:gd name="connsiteY466" fmla="*/ 6271892 h 6858000"/>
              <a:gd name="connsiteX467" fmla="*/ 262785 w 7467600"/>
              <a:gd name="connsiteY467" fmla="*/ 6845450 h 6858000"/>
              <a:gd name="connsiteX468" fmla="*/ 209968 w 7467600"/>
              <a:gd name="connsiteY468" fmla="*/ 6770713 h 6858000"/>
              <a:gd name="connsiteX469" fmla="*/ 873460 w 7467600"/>
              <a:gd name="connsiteY469" fmla="*/ 6253768 h 6858000"/>
              <a:gd name="connsiteX470" fmla="*/ 192686 w 7467600"/>
              <a:gd name="connsiteY470" fmla="*/ 5849257 h 6858000"/>
              <a:gd name="connsiteX471" fmla="*/ 4696 w 7467600"/>
              <a:gd name="connsiteY471" fmla="*/ 5697668 h 6858000"/>
              <a:gd name="connsiteX472" fmla="*/ 0 w 7467600"/>
              <a:gd name="connsiteY472" fmla="*/ 5689984 h 6858000"/>
              <a:gd name="connsiteX473" fmla="*/ 0 w 7467600"/>
              <a:gd name="connsiteY473" fmla="*/ 5513472 h 6858000"/>
              <a:gd name="connsiteX474" fmla="*/ 174101 w 7467600"/>
              <a:gd name="connsiteY474" fmla="*/ 5620277 h 6858000"/>
              <a:gd name="connsiteX475" fmla="*/ 891800 w 7467600"/>
              <a:gd name="connsiteY475" fmla="*/ 6036935 h 6858000"/>
              <a:gd name="connsiteX476" fmla="*/ 1072219 w 7467600"/>
              <a:gd name="connsiteY476" fmla="*/ 6169443 h 6858000"/>
              <a:gd name="connsiteX477" fmla="*/ 1074117 w 7467600"/>
              <a:gd name="connsiteY477" fmla="*/ 6170301 h 6858000"/>
              <a:gd name="connsiteX478" fmla="*/ 1083114 w 7467600"/>
              <a:gd name="connsiteY478" fmla="*/ 6174131 h 6858000"/>
              <a:gd name="connsiteX479" fmla="*/ 1543010 w 7467600"/>
              <a:gd name="connsiteY479" fmla="*/ 6191140 h 6858000"/>
              <a:gd name="connsiteX480" fmla="*/ 1551080 w 7467600"/>
              <a:gd name="connsiteY480" fmla="*/ 6195006 h 6858000"/>
              <a:gd name="connsiteX481" fmla="*/ 2345443 w 7467600"/>
              <a:gd name="connsiteY481" fmla="*/ 5549882 h 6858000"/>
              <a:gd name="connsiteX482" fmla="*/ 1721499 w 7467600"/>
              <a:gd name="connsiteY482" fmla="*/ 5599969 h 6858000"/>
              <a:gd name="connsiteX483" fmla="*/ 767716 w 7467600"/>
              <a:gd name="connsiteY483" fmla="*/ 5472768 h 6858000"/>
              <a:gd name="connsiteX484" fmla="*/ 722147 w 7467600"/>
              <a:gd name="connsiteY484" fmla="*/ 5393091 h 6858000"/>
              <a:gd name="connsiteX485" fmla="*/ 1485552 w 7467600"/>
              <a:gd name="connsiteY485" fmla="*/ 5313202 h 6858000"/>
              <a:gd name="connsiteX486" fmla="*/ 2143004 w 7467600"/>
              <a:gd name="connsiteY486" fmla="*/ 5402420 h 6858000"/>
              <a:gd name="connsiteX487" fmla="*/ 1933391 w 7467600"/>
              <a:gd name="connsiteY487" fmla="*/ 5156971 h 6858000"/>
              <a:gd name="connsiteX488" fmla="*/ 1827118 w 7467600"/>
              <a:gd name="connsiteY488" fmla="*/ 4968410 h 6858000"/>
              <a:gd name="connsiteX489" fmla="*/ 1837349 w 7467600"/>
              <a:gd name="connsiteY489" fmla="*/ 4956357 h 6858000"/>
              <a:gd name="connsiteX490" fmla="*/ 2162835 w 7467600"/>
              <a:gd name="connsiteY490" fmla="*/ 5187853 h 6858000"/>
              <a:gd name="connsiteX491" fmla="*/ 2257167 w 7467600"/>
              <a:gd name="connsiteY491" fmla="*/ 5462123 h 6858000"/>
              <a:gd name="connsiteX492" fmla="*/ 2261598 w 7467600"/>
              <a:gd name="connsiteY492" fmla="*/ 5467998 h 6858000"/>
              <a:gd name="connsiteX493" fmla="*/ 2437177 w 7467600"/>
              <a:gd name="connsiteY493" fmla="*/ 5479608 h 6858000"/>
              <a:gd name="connsiteX494" fmla="*/ 2445247 w 7467600"/>
              <a:gd name="connsiteY494" fmla="*/ 5483476 h 6858000"/>
              <a:gd name="connsiteX495" fmla="*/ 2743626 w 7467600"/>
              <a:gd name="connsiteY495" fmla="*/ 5304819 h 6858000"/>
              <a:gd name="connsiteX496" fmla="*/ 3048102 w 7467600"/>
              <a:gd name="connsiteY496" fmla="*/ 5150595 h 6858000"/>
              <a:gd name="connsiteX497" fmla="*/ 1799414 w 7467600"/>
              <a:gd name="connsiteY497" fmla="*/ 4694732 h 6858000"/>
              <a:gd name="connsiteX498" fmla="*/ 1771735 w 7467600"/>
              <a:gd name="connsiteY498" fmla="*/ 4619929 h 6858000"/>
              <a:gd name="connsiteX499" fmla="*/ 3104273 w 7467600"/>
              <a:gd name="connsiteY499" fmla="*/ 5076159 h 6858000"/>
              <a:gd name="connsiteX500" fmla="*/ 3113245 w 7467600"/>
              <a:gd name="connsiteY500" fmla="*/ 5090705 h 6858000"/>
              <a:gd name="connsiteX501" fmla="*/ 3126294 w 7467600"/>
              <a:gd name="connsiteY501" fmla="*/ 5114400 h 6858000"/>
              <a:gd name="connsiteX502" fmla="*/ 3937433 w 7467600"/>
              <a:gd name="connsiteY502" fmla="*/ 4830473 h 6858000"/>
              <a:gd name="connsiteX503" fmla="*/ 3590475 w 7467600"/>
              <a:gd name="connsiteY503" fmla="*/ 4597974 h 6858000"/>
              <a:gd name="connsiteX504" fmla="*/ 3100264 w 7467600"/>
              <a:gd name="connsiteY504" fmla="*/ 4579845 h 6858000"/>
              <a:gd name="connsiteX505" fmla="*/ 2183576 w 7467600"/>
              <a:gd name="connsiteY505" fmla="*/ 4227150 h 6858000"/>
              <a:gd name="connsiteX506" fmla="*/ 2151029 w 7467600"/>
              <a:gd name="connsiteY506" fmla="*/ 4146947 h 6858000"/>
              <a:gd name="connsiteX507" fmla="*/ 3563434 w 7467600"/>
              <a:gd name="connsiteY507" fmla="*/ 4469115 h 6858000"/>
              <a:gd name="connsiteX508" fmla="*/ 3177952 w 7467600"/>
              <a:gd name="connsiteY508" fmla="*/ 3657386 h 6858000"/>
              <a:gd name="connsiteX509" fmla="*/ 3189263 w 7467600"/>
              <a:gd name="connsiteY509" fmla="*/ 3625726 h 6858000"/>
              <a:gd name="connsiteX510" fmla="*/ 3560912 w 7467600"/>
              <a:gd name="connsiteY510" fmla="*/ 4079863 h 6858000"/>
              <a:gd name="connsiteX511" fmla="*/ 3626636 w 7467600"/>
              <a:gd name="connsiteY511" fmla="*/ 4512230 h 6858000"/>
              <a:gd name="connsiteX512" fmla="*/ 3653088 w 7467600"/>
              <a:gd name="connsiteY512" fmla="*/ 4521417 h 6858000"/>
              <a:gd name="connsiteX513" fmla="*/ 3988128 w 7467600"/>
              <a:gd name="connsiteY513" fmla="*/ 4817267 h 6858000"/>
              <a:gd name="connsiteX514" fmla="*/ 4830582 w 7467600"/>
              <a:gd name="connsiteY514" fmla="*/ 4676000 h 6858000"/>
              <a:gd name="connsiteX515" fmla="*/ 4830100 w 7467600"/>
              <a:gd name="connsiteY515" fmla="*/ 4675554 h 6858000"/>
              <a:gd name="connsiteX516" fmla="*/ 4036318 w 7467600"/>
              <a:gd name="connsiteY516" fmla="*/ 4147013 h 6858000"/>
              <a:gd name="connsiteX517" fmla="*/ 3432098 w 7467600"/>
              <a:gd name="connsiteY517" fmla="*/ 3537312 h 6858000"/>
              <a:gd name="connsiteX518" fmla="*/ 3446761 w 7467600"/>
              <a:gd name="connsiteY518" fmla="*/ 3461278 h 6858000"/>
              <a:gd name="connsiteX519" fmla="*/ 4419733 w 7467600"/>
              <a:gd name="connsiteY519" fmla="*/ 3963555 h 6858000"/>
              <a:gd name="connsiteX520" fmla="*/ 4781371 w 7467600"/>
              <a:gd name="connsiteY520" fmla="*/ 4458604 h 6858000"/>
              <a:gd name="connsiteX521" fmla="*/ 4780440 w 7467600"/>
              <a:gd name="connsiteY521" fmla="*/ 4470290 h 6858000"/>
              <a:gd name="connsiteX522" fmla="*/ 4898954 w 7467600"/>
              <a:gd name="connsiteY522" fmla="*/ 4662092 h 6858000"/>
              <a:gd name="connsiteX523" fmla="*/ 4900699 w 7467600"/>
              <a:gd name="connsiteY523" fmla="*/ 4670867 h 6858000"/>
              <a:gd name="connsiteX524" fmla="*/ 5714511 w 7467600"/>
              <a:gd name="connsiteY524" fmla="*/ 4663483 h 6858000"/>
              <a:gd name="connsiteX525" fmla="*/ 5464793 w 7467600"/>
              <a:gd name="connsiteY525" fmla="*/ 4393556 h 6858000"/>
              <a:gd name="connsiteX526" fmla="*/ 5461897 w 7467600"/>
              <a:gd name="connsiteY526" fmla="*/ 4390879 h 6858000"/>
              <a:gd name="connsiteX527" fmla="*/ 4294126 w 7467600"/>
              <a:gd name="connsiteY527" fmla="*/ 3303048 h 6858000"/>
              <a:gd name="connsiteX528" fmla="*/ 4305321 w 7467600"/>
              <a:gd name="connsiteY528" fmla="*/ 3256953 h 6858000"/>
              <a:gd name="connsiteX529" fmla="*/ 4949299 w 7467600"/>
              <a:gd name="connsiteY529" fmla="*/ 3766336 h 6858000"/>
              <a:gd name="connsiteX530" fmla="*/ 5291452 w 7467600"/>
              <a:gd name="connsiteY530" fmla="*/ 4076801 h 6858000"/>
              <a:gd name="connsiteX531" fmla="*/ 5434998 w 7467600"/>
              <a:gd name="connsiteY531" fmla="*/ 4254100 h 6858000"/>
              <a:gd name="connsiteX532" fmla="*/ 5351015 w 7467600"/>
              <a:gd name="connsiteY532" fmla="*/ 3760989 h 6858000"/>
              <a:gd name="connsiteX533" fmla="*/ 5413780 w 7467600"/>
              <a:gd name="connsiteY533" fmla="*/ 2966265 h 6858000"/>
              <a:gd name="connsiteX534" fmla="*/ 5425627 w 7467600"/>
              <a:gd name="connsiteY534" fmla="*/ 2954192 h 6858000"/>
              <a:gd name="connsiteX535" fmla="*/ 6604735 w 7467600"/>
              <a:gd name="connsiteY535" fmla="*/ 2041381 h 6858000"/>
              <a:gd name="connsiteX536" fmla="*/ 7204487 w 7467600"/>
              <a:gd name="connsiteY536" fmla="*/ 2742112 h 6858000"/>
              <a:gd name="connsiteX537" fmla="*/ 7131592 w 7467600"/>
              <a:gd name="connsiteY537" fmla="*/ 2672096 h 6858000"/>
              <a:gd name="connsiteX538" fmla="*/ 6996344 w 7467600"/>
              <a:gd name="connsiteY538" fmla="*/ 2518310 h 6858000"/>
              <a:gd name="connsiteX539" fmla="*/ 6735495 w 7467600"/>
              <a:gd name="connsiteY539" fmla="*/ 2196890 h 6858000"/>
              <a:gd name="connsiteX540" fmla="*/ 6721901 w 7467600"/>
              <a:gd name="connsiteY540" fmla="*/ 2179274 h 6858000"/>
              <a:gd name="connsiteX541" fmla="*/ 6604735 w 7467600"/>
              <a:gd name="connsiteY541" fmla="*/ 2041381 h 6858000"/>
              <a:gd name="connsiteX542" fmla="*/ 6591670 w 7467600"/>
              <a:gd name="connsiteY542" fmla="*/ 1988277 h 6858000"/>
              <a:gd name="connsiteX543" fmla="*/ 6747349 w 7467600"/>
              <a:gd name="connsiteY543" fmla="*/ 2160069 h 6858000"/>
              <a:gd name="connsiteX544" fmla="*/ 6760943 w 7467600"/>
              <a:gd name="connsiteY544" fmla="*/ 2177686 h 6858000"/>
              <a:gd name="connsiteX545" fmla="*/ 7021065 w 7467600"/>
              <a:gd name="connsiteY545" fmla="*/ 2498102 h 6858000"/>
              <a:gd name="connsiteX546" fmla="*/ 7155223 w 7467600"/>
              <a:gd name="connsiteY546" fmla="*/ 2650386 h 6858000"/>
              <a:gd name="connsiteX547" fmla="*/ 7203167 w 7467600"/>
              <a:gd name="connsiteY547" fmla="*/ 2697288 h 6858000"/>
              <a:gd name="connsiteX548" fmla="*/ 6937703 w 7467600"/>
              <a:gd name="connsiteY548" fmla="*/ 2321981 h 6858000"/>
              <a:gd name="connsiteX549" fmla="*/ 6591670 w 7467600"/>
              <a:gd name="connsiteY549" fmla="*/ 1988277 h 6858000"/>
              <a:gd name="connsiteX550" fmla="*/ 5798671 w 7467600"/>
              <a:gd name="connsiteY550" fmla="*/ 1981601 h 6858000"/>
              <a:gd name="connsiteX551" fmla="*/ 5754709 w 7467600"/>
              <a:gd name="connsiteY551" fmla="*/ 2071454 h 6858000"/>
              <a:gd name="connsiteX552" fmla="*/ 5763044 w 7467600"/>
              <a:gd name="connsiteY552" fmla="*/ 2842206 h 6858000"/>
              <a:gd name="connsiteX553" fmla="*/ 5764974 w 7467600"/>
              <a:gd name="connsiteY553" fmla="*/ 2799609 h 6858000"/>
              <a:gd name="connsiteX554" fmla="*/ 5767665 w 7467600"/>
              <a:gd name="connsiteY554" fmla="*/ 2666409 h 6858000"/>
              <a:gd name="connsiteX555" fmla="*/ 5763055 w 7467600"/>
              <a:gd name="connsiteY555" fmla="*/ 2579705 h 6858000"/>
              <a:gd name="connsiteX556" fmla="*/ 5758079 w 7467600"/>
              <a:gd name="connsiteY556" fmla="*/ 2492508 h 6858000"/>
              <a:gd name="connsiteX557" fmla="*/ 5779325 w 7467600"/>
              <a:gd name="connsiteY557" fmla="*/ 2197069 h 6858000"/>
              <a:gd name="connsiteX558" fmla="*/ 5798671 w 7467600"/>
              <a:gd name="connsiteY558" fmla="*/ 1981601 h 6858000"/>
              <a:gd name="connsiteX559" fmla="*/ 5829202 w 7467600"/>
              <a:gd name="connsiteY559" fmla="*/ 1971679 h 6858000"/>
              <a:gd name="connsiteX560" fmla="*/ 5809558 w 7467600"/>
              <a:gd name="connsiteY560" fmla="*/ 2198043 h 6858000"/>
              <a:gd name="connsiteX561" fmla="*/ 5788653 w 7467600"/>
              <a:gd name="connsiteY561" fmla="*/ 2489430 h 6858000"/>
              <a:gd name="connsiteX562" fmla="*/ 5793439 w 7467600"/>
              <a:gd name="connsiteY562" fmla="*/ 2575235 h 6858000"/>
              <a:gd name="connsiteX563" fmla="*/ 5796837 w 7467600"/>
              <a:gd name="connsiteY563" fmla="*/ 2637633 h 6858000"/>
              <a:gd name="connsiteX564" fmla="*/ 5818614 w 7467600"/>
              <a:gd name="connsiteY564" fmla="*/ 2473055 h 6858000"/>
              <a:gd name="connsiteX565" fmla="*/ 5829202 w 7467600"/>
              <a:gd name="connsiteY565" fmla="*/ 1971679 h 6858000"/>
              <a:gd name="connsiteX566" fmla="*/ 5911389 w 7467600"/>
              <a:gd name="connsiteY566" fmla="*/ 1898371 h 6858000"/>
              <a:gd name="connsiteX567" fmla="*/ 6237627 w 7467600"/>
              <a:gd name="connsiteY567" fmla="*/ 2231921 h 6858000"/>
              <a:gd name="connsiteX568" fmla="*/ 5911389 w 7467600"/>
              <a:gd name="connsiteY568" fmla="*/ 1898371 h 6858000"/>
              <a:gd name="connsiteX569" fmla="*/ 6944437 w 7467600"/>
              <a:gd name="connsiteY569" fmla="*/ 1575402 h 6858000"/>
              <a:gd name="connsiteX570" fmla="*/ 6304730 w 7467600"/>
              <a:gd name="connsiteY570" fmla="*/ 1766654 h 6858000"/>
              <a:gd name="connsiteX571" fmla="*/ 6944437 w 7467600"/>
              <a:gd name="connsiteY571" fmla="*/ 1575402 h 6858000"/>
              <a:gd name="connsiteX572" fmla="*/ 7019523 w 7467600"/>
              <a:gd name="connsiteY572" fmla="*/ 1519450 h 6858000"/>
              <a:gd name="connsiteX573" fmla="*/ 6298091 w 7467600"/>
              <a:gd name="connsiteY573" fmla="*/ 1737122 h 6858000"/>
              <a:gd name="connsiteX574" fmla="*/ 7019523 w 7467600"/>
              <a:gd name="connsiteY574" fmla="*/ 1519450 h 6858000"/>
              <a:gd name="connsiteX575" fmla="*/ 2399523 w 7467600"/>
              <a:gd name="connsiteY575" fmla="*/ 1428234 h 6858000"/>
              <a:gd name="connsiteX576" fmla="*/ 2224982 w 7467600"/>
              <a:gd name="connsiteY576" fmla="*/ 1826201 h 6858000"/>
              <a:gd name="connsiteX577" fmla="*/ 2096099 w 7467600"/>
              <a:gd name="connsiteY577" fmla="*/ 2345900 h 6858000"/>
              <a:gd name="connsiteX578" fmla="*/ 2283317 w 7467600"/>
              <a:gd name="connsiteY578" fmla="*/ 1796925 h 6858000"/>
              <a:gd name="connsiteX579" fmla="*/ 2399523 w 7467600"/>
              <a:gd name="connsiteY579" fmla="*/ 1428234 h 6858000"/>
              <a:gd name="connsiteX580" fmla="*/ 2448558 w 7467600"/>
              <a:gd name="connsiteY580" fmla="*/ 1373435 h 6858000"/>
              <a:gd name="connsiteX581" fmla="*/ 2312521 w 7467600"/>
              <a:gd name="connsiteY581" fmla="*/ 1806140 h 6858000"/>
              <a:gd name="connsiteX582" fmla="*/ 2127533 w 7467600"/>
              <a:gd name="connsiteY582" fmla="*/ 2348380 h 6858000"/>
              <a:gd name="connsiteX583" fmla="*/ 2358080 w 7467600"/>
              <a:gd name="connsiteY583" fmla="*/ 1866134 h 6858000"/>
              <a:gd name="connsiteX584" fmla="*/ 2407436 w 7467600"/>
              <a:gd name="connsiteY584" fmla="*/ 1651070 h 6858000"/>
              <a:gd name="connsiteX585" fmla="*/ 2448558 w 7467600"/>
              <a:gd name="connsiteY585" fmla="*/ 1373435 h 6858000"/>
              <a:gd name="connsiteX586" fmla="*/ 278707 w 7467600"/>
              <a:gd name="connsiteY586" fmla="*/ 1352270 h 6858000"/>
              <a:gd name="connsiteX587" fmla="*/ 321570 w 7467600"/>
              <a:gd name="connsiteY587" fmla="*/ 1861610 h 6858000"/>
              <a:gd name="connsiteX588" fmla="*/ 294281 w 7467600"/>
              <a:gd name="connsiteY588" fmla="*/ 1440658 h 6858000"/>
              <a:gd name="connsiteX589" fmla="*/ 278707 w 7467600"/>
              <a:gd name="connsiteY589" fmla="*/ 1352270 h 6858000"/>
              <a:gd name="connsiteX590" fmla="*/ 1423821 w 7467600"/>
              <a:gd name="connsiteY590" fmla="*/ 1351958 h 6858000"/>
              <a:gd name="connsiteX591" fmla="*/ 1638521 w 7467600"/>
              <a:gd name="connsiteY591" fmla="*/ 1908470 h 6858000"/>
              <a:gd name="connsiteX592" fmla="*/ 1754199 w 7467600"/>
              <a:gd name="connsiteY592" fmla="*/ 2149284 h 6858000"/>
              <a:gd name="connsiteX593" fmla="*/ 1908359 w 7467600"/>
              <a:gd name="connsiteY593" fmla="*/ 2364988 h 6858000"/>
              <a:gd name="connsiteX594" fmla="*/ 1647661 w 7467600"/>
              <a:gd name="connsiteY594" fmla="*/ 1825945 h 6858000"/>
              <a:gd name="connsiteX595" fmla="*/ 1423821 w 7467600"/>
              <a:gd name="connsiteY595" fmla="*/ 1351958 h 6858000"/>
              <a:gd name="connsiteX596" fmla="*/ 1431890 w 7467600"/>
              <a:gd name="connsiteY596" fmla="*/ 1306475 h 6858000"/>
              <a:gd name="connsiteX597" fmla="*/ 1507597 w 7467600"/>
              <a:gd name="connsiteY597" fmla="*/ 1446132 h 6858000"/>
              <a:gd name="connsiteX598" fmla="*/ 1674586 w 7467600"/>
              <a:gd name="connsiteY598" fmla="*/ 1813832 h 6858000"/>
              <a:gd name="connsiteX599" fmla="*/ 1815950 w 7467600"/>
              <a:gd name="connsiteY599" fmla="*/ 2128564 h 6858000"/>
              <a:gd name="connsiteX600" fmla="*/ 1984242 w 7467600"/>
              <a:gd name="connsiteY600" fmla="*/ 2430829 h 6858000"/>
              <a:gd name="connsiteX601" fmla="*/ 2014023 w 7467600"/>
              <a:gd name="connsiteY601" fmla="*/ 2450995 h 6858000"/>
              <a:gd name="connsiteX602" fmla="*/ 1747337 w 7467600"/>
              <a:gd name="connsiteY602" fmla="*/ 1855264 h 6858000"/>
              <a:gd name="connsiteX603" fmla="*/ 1533749 w 7467600"/>
              <a:gd name="connsiteY603" fmla="*/ 1478656 h 6858000"/>
              <a:gd name="connsiteX604" fmla="*/ 1431890 w 7467600"/>
              <a:gd name="connsiteY604" fmla="*/ 1306475 h 6858000"/>
              <a:gd name="connsiteX605" fmla="*/ 5052692 w 7467600"/>
              <a:gd name="connsiteY605" fmla="*/ 1292994 h 6858000"/>
              <a:gd name="connsiteX606" fmla="*/ 5200661 w 7467600"/>
              <a:gd name="connsiteY606" fmla="*/ 1635186 h 6858000"/>
              <a:gd name="connsiteX607" fmla="*/ 5297138 w 7467600"/>
              <a:gd name="connsiteY607" fmla="*/ 1906351 h 6858000"/>
              <a:gd name="connsiteX608" fmla="*/ 5052692 w 7467600"/>
              <a:gd name="connsiteY608" fmla="*/ 1292994 h 6858000"/>
              <a:gd name="connsiteX609" fmla="*/ 5009948 w 7467600"/>
              <a:gd name="connsiteY609" fmla="*/ 1273619 h 6858000"/>
              <a:gd name="connsiteX610" fmla="*/ 5121777 w 7467600"/>
              <a:gd name="connsiteY610" fmla="*/ 1654213 h 6858000"/>
              <a:gd name="connsiteX611" fmla="*/ 5293545 w 7467600"/>
              <a:gd name="connsiteY611" fmla="*/ 2072247 h 6858000"/>
              <a:gd name="connsiteX612" fmla="*/ 5294042 w 7467600"/>
              <a:gd name="connsiteY612" fmla="*/ 2065019 h 6858000"/>
              <a:gd name="connsiteX613" fmla="*/ 5171936 w 7467600"/>
              <a:gd name="connsiteY613" fmla="*/ 1647613 h 6858000"/>
              <a:gd name="connsiteX614" fmla="*/ 5009948 w 7467600"/>
              <a:gd name="connsiteY614" fmla="*/ 1273619 h 6858000"/>
              <a:gd name="connsiteX615" fmla="*/ 655236 w 7467600"/>
              <a:gd name="connsiteY615" fmla="*/ 1268632 h 6858000"/>
              <a:gd name="connsiteX616" fmla="*/ 839521 w 7467600"/>
              <a:gd name="connsiteY616" fmla="*/ 1685315 h 6858000"/>
              <a:gd name="connsiteX617" fmla="*/ 1109416 w 7467600"/>
              <a:gd name="connsiteY617" fmla="*/ 2061663 h 6858000"/>
              <a:gd name="connsiteX618" fmla="*/ 1298300 w 7467600"/>
              <a:gd name="connsiteY618" fmla="*/ 2247742 h 6858000"/>
              <a:gd name="connsiteX619" fmla="*/ 1125871 w 7467600"/>
              <a:gd name="connsiteY619" fmla="*/ 1989513 h 6858000"/>
              <a:gd name="connsiteX620" fmla="*/ 981574 w 7467600"/>
              <a:gd name="connsiteY620" fmla="*/ 1783157 h 6858000"/>
              <a:gd name="connsiteX621" fmla="*/ 922198 w 7467600"/>
              <a:gd name="connsiteY621" fmla="*/ 1677437 h 6858000"/>
              <a:gd name="connsiteX622" fmla="*/ 869293 w 7467600"/>
              <a:gd name="connsiteY622" fmla="*/ 1583214 h 6858000"/>
              <a:gd name="connsiteX623" fmla="*/ 751431 w 7467600"/>
              <a:gd name="connsiteY623" fmla="*/ 1405731 h 6858000"/>
              <a:gd name="connsiteX624" fmla="*/ 655236 w 7467600"/>
              <a:gd name="connsiteY624" fmla="*/ 1268632 h 6858000"/>
              <a:gd name="connsiteX625" fmla="*/ 6516292 w 7467600"/>
              <a:gd name="connsiteY625" fmla="*/ 1263064 h 6858000"/>
              <a:gd name="connsiteX626" fmla="*/ 5736320 w 7467600"/>
              <a:gd name="connsiteY626" fmla="*/ 1501803 h 6858000"/>
              <a:gd name="connsiteX627" fmla="*/ 6516292 w 7467600"/>
              <a:gd name="connsiteY627" fmla="*/ 1263064 h 6858000"/>
              <a:gd name="connsiteX628" fmla="*/ 291466 w 7467600"/>
              <a:gd name="connsiteY628" fmla="*/ 1250369 h 6858000"/>
              <a:gd name="connsiteX629" fmla="*/ 323180 w 7467600"/>
              <a:gd name="connsiteY629" fmla="*/ 1435283 h 6858000"/>
              <a:gd name="connsiteX630" fmla="*/ 349381 w 7467600"/>
              <a:gd name="connsiteY630" fmla="*/ 1875041 h 6858000"/>
              <a:gd name="connsiteX631" fmla="*/ 374363 w 7467600"/>
              <a:gd name="connsiteY631" fmla="*/ 1506494 h 6858000"/>
              <a:gd name="connsiteX632" fmla="*/ 302168 w 7467600"/>
              <a:gd name="connsiteY632" fmla="*/ 1274495 h 6858000"/>
              <a:gd name="connsiteX633" fmla="*/ 291466 w 7467600"/>
              <a:gd name="connsiteY633" fmla="*/ 1250369 h 6858000"/>
              <a:gd name="connsiteX634" fmla="*/ 678222 w 7467600"/>
              <a:gd name="connsiteY634" fmla="*/ 1248670 h 6858000"/>
              <a:gd name="connsiteX635" fmla="*/ 775536 w 7467600"/>
              <a:gd name="connsiteY635" fmla="*/ 1388015 h 6858000"/>
              <a:gd name="connsiteX636" fmla="*/ 894529 w 7467600"/>
              <a:gd name="connsiteY636" fmla="*/ 1567739 h 6858000"/>
              <a:gd name="connsiteX637" fmla="*/ 948000 w 7467600"/>
              <a:gd name="connsiteY637" fmla="*/ 1663088 h 6858000"/>
              <a:gd name="connsiteX638" fmla="*/ 1006812 w 7467600"/>
              <a:gd name="connsiteY638" fmla="*/ 1767683 h 6858000"/>
              <a:gd name="connsiteX639" fmla="*/ 1149133 w 7467600"/>
              <a:gd name="connsiteY639" fmla="*/ 1971513 h 6858000"/>
              <a:gd name="connsiteX640" fmla="*/ 1333952 w 7467600"/>
              <a:gd name="connsiteY640" fmla="*/ 2251620 h 6858000"/>
              <a:gd name="connsiteX641" fmla="*/ 1337329 w 7467600"/>
              <a:gd name="connsiteY641" fmla="*/ 2258350 h 6858000"/>
              <a:gd name="connsiteX642" fmla="*/ 1014726 w 7467600"/>
              <a:gd name="connsiteY642" fmla="*/ 1615556 h 6858000"/>
              <a:gd name="connsiteX643" fmla="*/ 678222 w 7467600"/>
              <a:gd name="connsiteY643" fmla="*/ 1248670 h 6858000"/>
              <a:gd name="connsiteX644" fmla="*/ 6691602 w 7467600"/>
              <a:gd name="connsiteY644" fmla="*/ 1140573 h 6858000"/>
              <a:gd name="connsiteX645" fmla="*/ 6571100 w 7467600"/>
              <a:gd name="connsiteY645" fmla="*/ 1183662 h 6858000"/>
              <a:gd name="connsiteX646" fmla="*/ 6241687 w 7467600"/>
              <a:gd name="connsiteY646" fmla="*/ 1257600 h 6858000"/>
              <a:gd name="connsiteX647" fmla="*/ 5693009 w 7467600"/>
              <a:gd name="connsiteY647" fmla="*/ 1478256 h 6858000"/>
              <a:gd name="connsiteX648" fmla="*/ 6548420 w 7467600"/>
              <a:gd name="connsiteY648" fmla="*/ 1214599 h 6858000"/>
              <a:gd name="connsiteX649" fmla="*/ 6605473 w 7467600"/>
              <a:gd name="connsiteY649" fmla="*/ 1184686 h 6858000"/>
              <a:gd name="connsiteX650" fmla="*/ 6691602 w 7467600"/>
              <a:gd name="connsiteY650" fmla="*/ 1140573 h 6858000"/>
              <a:gd name="connsiteX651" fmla="*/ 4002475 w 7467600"/>
              <a:gd name="connsiteY651" fmla="*/ 1037802 h 6858000"/>
              <a:gd name="connsiteX652" fmla="*/ 4000324 w 7467600"/>
              <a:gd name="connsiteY652" fmla="*/ 1039362 h 6858000"/>
              <a:gd name="connsiteX653" fmla="*/ 4002862 w 7467600"/>
              <a:gd name="connsiteY653" fmla="*/ 1042866 h 6858000"/>
              <a:gd name="connsiteX654" fmla="*/ 4002475 w 7467600"/>
              <a:gd name="connsiteY654" fmla="*/ 1037802 h 6858000"/>
              <a:gd name="connsiteX655" fmla="*/ 506322 w 7467600"/>
              <a:gd name="connsiteY655" fmla="*/ 1020997 h 6858000"/>
              <a:gd name="connsiteX656" fmla="*/ 533068 w 7467600"/>
              <a:gd name="connsiteY656" fmla="*/ 1029409 h 6858000"/>
              <a:gd name="connsiteX657" fmla="*/ 1232525 w 7467600"/>
              <a:gd name="connsiteY657" fmla="*/ 1804675 h 6858000"/>
              <a:gd name="connsiteX658" fmla="*/ 1388858 w 7467600"/>
              <a:gd name="connsiteY658" fmla="*/ 2368011 h 6858000"/>
              <a:gd name="connsiteX659" fmla="*/ 1384098 w 7467600"/>
              <a:gd name="connsiteY659" fmla="*/ 2378125 h 6858000"/>
              <a:gd name="connsiteX660" fmla="*/ 1425393 w 7467600"/>
              <a:gd name="connsiteY660" fmla="*/ 2589124 h 6858000"/>
              <a:gd name="connsiteX661" fmla="*/ 1424001 w 7467600"/>
              <a:gd name="connsiteY661" fmla="*/ 2597541 h 6858000"/>
              <a:gd name="connsiteX662" fmla="*/ 2152729 w 7467600"/>
              <a:gd name="connsiteY662" fmla="*/ 2864487 h 6858000"/>
              <a:gd name="connsiteX663" fmla="*/ 2020609 w 7467600"/>
              <a:gd name="connsiteY663" fmla="*/ 2539671 h 6858000"/>
              <a:gd name="connsiteX664" fmla="*/ 2018920 w 7467600"/>
              <a:gd name="connsiteY664" fmla="*/ 2536309 h 6858000"/>
              <a:gd name="connsiteX665" fmla="*/ 1342441 w 7467600"/>
              <a:gd name="connsiteY665" fmla="*/ 1173017 h 6858000"/>
              <a:gd name="connsiteX666" fmla="*/ 1367925 w 7467600"/>
              <a:gd name="connsiteY666" fmla="*/ 1135648 h 6858000"/>
              <a:gd name="connsiteX667" fmla="*/ 1771401 w 7467600"/>
              <a:gd name="connsiteY667" fmla="*/ 1806673 h 6858000"/>
              <a:gd name="connsiteX668" fmla="*/ 1972385 w 7467600"/>
              <a:gd name="connsiteY668" fmla="*/ 2198735 h 6858000"/>
              <a:gd name="connsiteX669" fmla="*/ 2040892 w 7467600"/>
              <a:gd name="connsiteY669" fmla="*/ 2405205 h 6858000"/>
              <a:gd name="connsiteX670" fmla="*/ 2131689 w 7467600"/>
              <a:gd name="connsiteY670" fmla="*/ 1936926 h 6858000"/>
              <a:gd name="connsiteX671" fmla="*/ 2454820 w 7467600"/>
              <a:gd name="connsiteY671" fmla="*/ 1248808 h 6858000"/>
              <a:gd name="connsiteX672" fmla="*/ 2492512 w 7467600"/>
              <a:gd name="connsiteY672" fmla="*/ 1302920 h 6858000"/>
              <a:gd name="connsiteX673" fmla="*/ 2081216 w 7467600"/>
              <a:gd name="connsiteY673" fmla="*/ 2527513 h 6858000"/>
              <a:gd name="connsiteX674" fmla="*/ 2081211 w 7467600"/>
              <a:gd name="connsiteY674" fmla="*/ 2528916 h 6858000"/>
              <a:gd name="connsiteX675" fmla="*/ 2199067 w 7467600"/>
              <a:gd name="connsiteY675" fmla="*/ 2884061 h 6858000"/>
              <a:gd name="connsiteX676" fmla="*/ 3192586 w 7467600"/>
              <a:gd name="connsiteY676" fmla="*/ 3411496 h 6858000"/>
              <a:gd name="connsiteX677" fmla="*/ 3182620 w 7467600"/>
              <a:gd name="connsiteY677" fmla="*/ 3483279 h 6858000"/>
              <a:gd name="connsiteX678" fmla="*/ 2435119 w 7467600"/>
              <a:gd name="connsiteY678" fmla="*/ 3080173 h 6858000"/>
              <a:gd name="connsiteX679" fmla="*/ 2410152 w 7467600"/>
              <a:gd name="connsiteY679" fmla="*/ 3063751 h 6858000"/>
              <a:gd name="connsiteX680" fmla="*/ 2408099 w 7467600"/>
              <a:gd name="connsiteY680" fmla="*/ 3064403 h 6858000"/>
              <a:gd name="connsiteX681" fmla="*/ 2407218 w 7467600"/>
              <a:gd name="connsiteY681" fmla="*/ 3070324 h 6858000"/>
              <a:gd name="connsiteX682" fmla="*/ 2380138 w 7467600"/>
              <a:gd name="connsiteY682" fmla="*/ 3099341 h 6858000"/>
              <a:gd name="connsiteX683" fmla="*/ 1765923 w 7467600"/>
              <a:gd name="connsiteY683" fmla="*/ 3581043 h 6858000"/>
              <a:gd name="connsiteX684" fmla="*/ 1702258 w 7467600"/>
              <a:gd name="connsiteY684" fmla="*/ 3612286 h 6858000"/>
              <a:gd name="connsiteX685" fmla="*/ 1538370 w 7467600"/>
              <a:gd name="connsiteY685" fmla="*/ 3811804 h 6858000"/>
              <a:gd name="connsiteX686" fmla="*/ 542867 w 7467600"/>
              <a:gd name="connsiteY686" fmla="*/ 4944092 h 6858000"/>
              <a:gd name="connsiteX687" fmla="*/ 515800 w 7467600"/>
              <a:gd name="connsiteY687" fmla="*/ 4862180 h 6858000"/>
              <a:gd name="connsiteX688" fmla="*/ 909145 w 7467600"/>
              <a:gd name="connsiteY688" fmla="*/ 4199225 h 6858000"/>
              <a:gd name="connsiteX689" fmla="*/ 1214067 w 7467600"/>
              <a:gd name="connsiteY689" fmla="*/ 3908561 h 6858000"/>
              <a:gd name="connsiteX690" fmla="*/ 640967 w 7467600"/>
              <a:gd name="connsiteY690" fmla="*/ 4105601 h 6858000"/>
              <a:gd name="connsiteX691" fmla="*/ 112563 w 7467600"/>
              <a:gd name="connsiteY691" fmla="*/ 4396952 h 6858000"/>
              <a:gd name="connsiteX692" fmla="*/ 0 w 7467600"/>
              <a:gd name="connsiteY692" fmla="*/ 4466006 h 6858000"/>
              <a:gd name="connsiteX693" fmla="*/ 0 w 7467600"/>
              <a:gd name="connsiteY693" fmla="*/ 4233763 h 6858000"/>
              <a:gd name="connsiteX694" fmla="*/ 36881 w 7467600"/>
              <a:gd name="connsiteY694" fmla="*/ 4200118 h 6858000"/>
              <a:gd name="connsiteX695" fmla="*/ 910534 w 7467600"/>
              <a:gd name="connsiteY695" fmla="*/ 3629753 h 6858000"/>
              <a:gd name="connsiteX696" fmla="*/ 1578717 w 7467600"/>
              <a:gd name="connsiteY696" fmla="*/ 3575982 h 6858000"/>
              <a:gd name="connsiteX697" fmla="*/ 2338780 w 7467600"/>
              <a:gd name="connsiteY697" fmla="*/ 3033725 h 6858000"/>
              <a:gd name="connsiteX698" fmla="*/ 1807991 w 7467600"/>
              <a:gd name="connsiteY698" fmla="*/ 2807184 h 6858000"/>
              <a:gd name="connsiteX699" fmla="*/ 1416358 w 7467600"/>
              <a:gd name="connsiteY699" fmla="*/ 3112571 h 6858000"/>
              <a:gd name="connsiteX700" fmla="*/ 939066 w 7467600"/>
              <a:gd name="connsiteY700" fmla="*/ 3378798 h 6858000"/>
              <a:gd name="connsiteX701" fmla="*/ 115099 w 7467600"/>
              <a:gd name="connsiteY701" fmla="*/ 3607650 h 6858000"/>
              <a:gd name="connsiteX702" fmla="*/ 97284 w 7467600"/>
              <a:gd name="connsiteY702" fmla="*/ 3520393 h 6858000"/>
              <a:gd name="connsiteX703" fmla="*/ 922050 w 7467600"/>
              <a:gd name="connsiteY703" fmla="*/ 3074867 h 6858000"/>
              <a:gd name="connsiteX704" fmla="*/ 1405265 w 7467600"/>
              <a:gd name="connsiteY704" fmla="*/ 3016319 h 6858000"/>
              <a:gd name="connsiteX705" fmla="*/ 1407512 w 7467600"/>
              <a:gd name="connsiteY705" fmla="*/ 3018001 h 6858000"/>
              <a:gd name="connsiteX706" fmla="*/ 1726266 w 7467600"/>
              <a:gd name="connsiteY706" fmla="*/ 2777274 h 6858000"/>
              <a:gd name="connsiteX707" fmla="*/ 625390 w 7467600"/>
              <a:gd name="connsiteY707" fmla="*/ 2514541 h 6858000"/>
              <a:gd name="connsiteX708" fmla="*/ 619799 w 7467600"/>
              <a:gd name="connsiteY708" fmla="*/ 2527180 h 6858000"/>
              <a:gd name="connsiteX709" fmla="*/ 310030 w 7467600"/>
              <a:gd name="connsiteY709" fmla="*/ 2771818 h 6858000"/>
              <a:gd name="connsiteX710" fmla="*/ 173877 w 7467600"/>
              <a:gd name="connsiteY710" fmla="*/ 2937056 h 6858000"/>
              <a:gd name="connsiteX711" fmla="*/ 77889 w 7467600"/>
              <a:gd name="connsiteY711" fmla="*/ 3138440 h 6858000"/>
              <a:gd name="connsiteX712" fmla="*/ 0 w 7467600"/>
              <a:gd name="connsiteY712" fmla="*/ 3271395 h 6858000"/>
              <a:gd name="connsiteX713" fmla="*/ 0 w 7467600"/>
              <a:gd name="connsiteY713" fmla="*/ 3153002 h 6858000"/>
              <a:gd name="connsiteX714" fmla="*/ 2386 w 7467600"/>
              <a:gd name="connsiteY714" fmla="*/ 3149203 h 6858000"/>
              <a:gd name="connsiteX715" fmla="*/ 89753 w 7467600"/>
              <a:gd name="connsiteY715" fmla="*/ 2987702 h 6858000"/>
              <a:gd name="connsiteX716" fmla="*/ 76869 w 7467600"/>
              <a:gd name="connsiteY716" fmla="*/ 3005404 h 6858000"/>
              <a:gd name="connsiteX717" fmla="*/ 32049 w 7467600"/>
              <a:gd name="connsiteY717" fmla="*/ 3065814 h 6858000"/>
              <a:gd name="connsiteX718" fmla="*/ 0 w 7467600"/>
              <a:gd name="connsiteY718" fmla="*/ 3108744 h 6858000"/>
              <a:gd name="connsiteX719" fmla="*/ 0 w 7467600"/>
              <a:gd name="connsiteY719" fmla="*/ 3058059 h 6858000"/>
              <a:gd name="connsiteX720" fmla="*/ 7610 w 7467600"/>
              <a:gd name="connsiteY720" fmla="*/ 3047889 h 6858000"/>
              <a:gd name="connsiteX721" fmla="*/ 52419 w 7467600"/>
              <a:gd name="connsiteY721" fmla="*/ 2987479 h 6858000"/>
              <a:gd name="connsiteX722" fmla="*/ 59142 w 7467600"/>
              <a:gd name="connsiteY722" fmla="*/ 2978488 h 6858000"/>
              <a:gd name="connsiteX723" fmla="*/ 0 w 7467600"/>
              <a:gd name="connsiteY723" fmla="*/ 3015334 h 6858000"/>
              <a:gd name="connsiteX724" fmla="*/ 0 w 7467600"/>
              <a:gd name="connsiteY724" fmla="*/ 2914286 h 6858000"/>
              <a:gd name="connsiteX725" fmla="*/ 36383 w 7467600"/>
              <a:gd name="connsiteY725" fmla="*/ 2901128 h 6858000"/>
              <a:gd name="connsiteX726" fmla="*/ 156329 w 7467600"/>
              <a:gd name="connsiteY726" fmla="*/ 2840533 h 6858000"/>
              <a:gd name="connsiteX727" fmla="*/ 358355 w 7467600"/>
              <a:gd name="connsiteY727" fmla="*/ 2620471 h 6858000"/>
              <a:gd name="connsiteX728" fmla="*/ 510577 w 7467600"/>
              <a:gd name="connsiteY728" fmla="*/ 2501244 h 6858000"/>
              <a:gd name="connsiteX729" fmla="*/ 211967 w 7467600"/>
              <a:gd name="connsiteY729" fmla="*/ 2479171 h 6858000"/>
              <a:gd name="connsiteX730" fmla="*/ 0 w 7467600"/>
              <a:gd name="connsiteY730" fmla="*/ 2476398 h 6858000"/>
              <a:gd name="connsiteX731" fmla="*/ 0 w 7467600"/>
              <a:gd name="connsiteY731" fmla="*/ 2389189 h 6858000"/>
              <a:gd name="connsiteX732" fmla="*/ 103062 w 7467600"/>
              <a:gd name="connsiteY732" fmla="*/ 2389518 h 6858000"/>
              <a:gd name="connsiteX733" fmla="*/ 510734 w 7467600"/>
              <a:gd name="connsiteY733" fmla="*/ 2416201 h 6858000"/>
              <a:gd name="connsiteX734" fmla="*/ 279257 w 7467600"/>
              <a:gd name="connsiteY734" fmla="*/ 2092102 h 6858000"/>
              <a:gd name="connsiteX735" fmla="*/ 65265 w 7467600"/>
              <a:gd name="connsiteY735" fmla="*/ 2006049 h 6858000"/>
              <a:gd name="connsiteX736" fmla="*/ 0 w 7467600"/>
              <a:gd name="connsiteY736" fmla="*/ 1982532 h 6858000"/>
              <a:gd name="connsiteX737" fmla="*/ 0 w 7467600"/>
              <a:gd name="connsiteY737" fmla="*/ 1912789 h 6858000"/>
              <a:gd name="connsiteX738" fmla="*/ 97460 w 7467600"/>
              <a:gd name="connsiteY738" fmla="*/ 1953725 h 6858000"/>
              <a:gd name="connsiteX739" fmla="*/ 221272 w 7467600"/>
              <a:gd name="connsiteY739" fmla="*/ 1980766 h 6858000"/>
              <a:gd name="connsiteX740" fmla="*/ 116765 w 7467600"/>
              <a:gd name="connsiteY740" fmla="*/ 1911033 h 6858000"/>
              <a:gd name="connsiteX741" fmla="*/ 16405 w 7467600"/>
              <a:gd name="connsiteY741" fmla="*/ 1803412 h 6858000"/>
              <a:gd name="connsiteX742" fmla="*/ 0 w 7467600"/>
              <a:gd name="connsiteY742" fmla="*/ 1784777 h 6858000"/>
              <a:gd name="connsiteX743" fmla="*/ 0 w 7467600"/>
              <a:gd name="connsiteY743" fmla="*/ 1740082 h 6858000"/>
              <a:gd name="connsiteX744" fmla="*/ 39394 w 7467600"/>
              <a:gd name="connsiteY744" fmla="*/ 1784856 h 6858000"/>
              <a:gd name="connsiteX745" fmla="*/ 135813 w 7467600"/>
              <a:gd name="connsiteY745" fmla="*/ 1888838 h 6858000"/>
              <a:gd name="connsiteX746" fmla="*/ 242575 w 7467600"/>
              <a:gd name="connsiteY746" fmla="*/ 1958841 h 6858000"/>
              <a:gd name="connsiteX747" fmla="*/ 82197 w 7467600"/>
              <a:gd name="connsiteY747" fmla="*/ 1754826 h 6858000"/>
              <a:gd name="connsiteX748" fmla="*/ 0 w 7467600"/>
              <a:gd name="connsiteY748" fmla="*/ 1679650 h 6858000"/>
              <a:gd name="connsiteX749" fmla="*/ 0 w 7467600"/>
              <a:gd name="connsiteY749" fmla="*/ 1602463 h 6858000"/>
              <a:gd name="connsiteX750" fmla="*/ 84689 w 7467600"/>
              <a:gd name="connsiteY750" fmla="*/ 1677442 h 6858000"/>
              <a:gd name="connsiteX751" fmla="*/ 298437 w 7467600"/>
              <a:gd name="connsiteY751" fmla="*/ 1968019 h 6858000"/>
              <a:gd name="connsiteX752" fmla="*/ 227269 w 7467600"/>
              <a:gd name="connsiteY752" fmla="*/ 1114064 h 6858000"/>
              <a:gd name="connsiteX753" fmla="*/ 248003 w 7467600"/>
              <a:gd name="connsiteY753" fmla="*/ 1089613 h 6858000"/>
              <a:gd name="connsiteX754" fmla="*/ 427020 w 7467600"/>
              <a:gd name="connsiteY754" fmla="*/ 1619803 h 6858000"/>
              <a:gd name="connsiteX755" fmla="*/ 340345 w 7467600"/>
              <a:gd name="connsiteY755" fmla="*/ 2027739 h 6858000"/>
              <a:gd name="connsiteX756" fmla="*/ 360865 w 7467600"/>
              <a:gd name="connsiteY756" fmla="*/ 2044827 h 6858000"/>
              <a:gd name="connsiteX757" fmla="*/ 560414 w 7467600"/>
              <a:gd name="connsiteY757" fmla="*/ 2421457 h 6858000"/>
              <a:gd name="connsiteX758" fmla="*/ 1359703 w 7467600"/>
              <a:gd name="connsiteY758" fmla="*/ 2578554 h 6858000"/>
              <a:gd name="connsiteX759" fmla="*/ 1359422 w 7467600"/>
              <a:gd name="connsiteY759" fmla="*/ 2577994 h 6858000"/>
              <a:gd name="connsiteX760" fmla="*/ 828701 w 7467600"/>
              <a:gd name="connsiteY760" fmla="*/ 1839520 h 6858000"/>
              <a:gd name="connsiteX761" fmla="*/ 494427 w 7467600"/>
              <a:gd name="connsiteY761" fmla="*/ 1092333 h 6858000"/>
              <a:gd name="connsiteX762" fmla="*/ 506322 w 7467600"/>
              <a:gd name="connsiteY762" fmla="*/ 1020997 h 6858000"/>
              <a:gd name="connsiteX763" fmla="*/ 4570198 w 7467600"/>
              <a:gd name="connsiteY763" fmla="*/ 978081 h 6858000"/>
              <a:gd name="connsiteX764" fmla="*/ 4523691 w 7467600"/>
              <a:gd name="connsiteY764" fmla="*/ 1127776 h 6858000"/>
              <a:gd name="connsiteX765" fmla="*/ 4509875 w 7467600"/>
              <a:gd name="connsiteY765" fmla="*/ 1167552 h 6858000"/>
              <a:gd name="connsiteX766" fmla="*/ 4478168 w 7467600"/>
              <a:gd name="connsiteY766" fmla="*/ 1260735 h 6858000"/>
              <a:gd name="connsiteX767" fmla="*/ 4409309 w 7467600"/>
              <a:gd name="connsiteY767" fmla="*/ 1666996 h 6858000"/>
              <a:gd name="connsiteX768" fmla="*/ 4370031 w 7467600"/>
              <a:gd name="connsiteY768" fmla="*/ 1955666 h 6858000"/>
              <a:gd name="connsiteX769" fmla="*/ 4570198 w 7467600"/>
              <a:gd name="connsiteY769" fmla="*/ 978081 h 6858000"/>
              <a:gd name="connsiteX770" fmla="*/ 4557898 w 7467600"/>
              <a:gd name="connsiteY770" fmla="*/ 900011 h 6858000"/>
              <a:gd name="connsiteX771" fmla="*/ 4344840 w 7467600"/>
              <a:gd name="connsiteY771" fmla="*/ 1922038 h 6858000"/>
              <a:gd name="connsiteX772" fmla="*/ 4378710 w 7467600"/>
              <a:gd name="connsiteY772" fmla="*/ 1665516 h 6858000"/>
              <a:gd name="connsiteX773" fmla="*/ 4448798 w 7467600"/>
              <a:gd name="connsiteY773" fmla="*/ 1253024 h 6858000"/>
              <a:gd name="connsiteX774" fmla="*/ 4480315 w 7467600"/>
              <a:gd name="connsiteY774" fmla="*/ 1158454 h 6858000"/>
              <a:gd name="connsiteX775" fmla="*/ 4494133 w 7467600"/>
              <a:gd name="connsiteY775" fmla="*/ 1118676 h 6858000"/>
              <a:gd name="connsiteX776" fmla="*/ 4557898 w 7467600"/>
              <a:gd name="connsiteY776" fmla="*/ 900011 h 6858000"/>
              <a:gd name="connsiteX777" fmla="*/ 5870151 w 7467600"/>
              <a:gd name="connsiteY777" fmla="*/ 898890 h 6858000"/>
              <a:gd name="connsiteX778" fmla="*/ 5861335 w 7467600"/>
              <a:gd name="connsiteY778" fmla="*/ 899177 h 6858000"/>
              <a:gd name="connsiteX779" fmla="*/ 5843702 w 7467600"/>
              <a:gd name="connsiteY779" fmla="*/ 899748 h 6858000"/>
              <a:gd name="connsiteX780" fmla="*/ 5651107 w 7467600"/>
              <a:gd name="connsiteY780" fmla="*/ 920306 h 6858000"/>
              <a:gd name="connsiteX781" fmla="*/ 5459407 w 7467600"/>
              <a:gd name="connsiteY781" fmla="*/ 940975 h 6858000"/>
              <a:gd name="connsiteX782" fmla="*/ 5374846 w 7467600"/>
              <a:gd name="connsiteY782" fmla="*/ 941988 h 6858000"/>
              <a:gd name="connsiteX783" fmla="*/ 5256105 w 7467600"/>
              <a:gd name="connsiteY783" fmla="*/ 945632 h 6858000"/>
              <a:gd name="connsiteX784" fmla="*/ 5107071 w 7467600"/>
              <a:gd name="connsiteY784" fmla="*/ 969720 h 6858000"/>
              <a:gd name="connsiteX785" fmla="*/ 4998681 w 7467600"/>
              <a:gd name="connsiteY785" fmla="*/ 988771 h 6858000"/>
              <a:gd name="connsiteX786" fmla="*/ 5870151 w 7467600"/>
              <a:gd name="connsiteY786" fmla="*/ 898890 h 6858000"/>
              <a:gd name="connsiteX787" fmla="*/ 5504425 w 7467600"/>
              <a:gd name="connsiteY787" fmla="*/ 848067 h 6858000"/>
              <a:gd name="connsiteX788" fmla="*/ 4968849 w 7467600"/>
              <a:gd name="connsiteY788" fmla="*/ 962318 h 6858000"/>
              <a:gd name="connsiteX789" fmla="*/ 5104039 w 7467600"/>
              <a:gd name="connsiteY789" fmla="*/ 940634 h 6858000"/>
              <a:gd name="connsiteX790" fmla="*/ 5256311 w 7467600"/>
              <a:gd name="connsiteY790" fmla="*/ 916490 h 6858000"/>
              <a:gd name="connsiteX791" fmla="*/ 5377381 w 7467600"/>
              <a:gd name="connsiteY791" fmla="*/ 912671 h 6858000"/>
              <a:gd name="connsiteX792" fmla="*/ 5460148 w 7467600"/>
              <a:gd name="connsiteY792" fmla="*/ 911442 h 6858000"/>
              <a:gd name="connsiteX793" fmla="*/ 5648971 w 7467600"/>
              <a:gd name="connsiteY793" fmla="*/ 891331 h 6858000"/>
              <a:gd name="connsiteX794" fmla="*/ 5844807 w 7467600"/>
              <a:gd name="connsiteY794" fmla="*/ 870718 h 6858000"/>
              <a:gd name="connsiteX795" fmla="*/ 5862975 w 7467600"/>
              <a:gd name="connsiteY795" fmla="*/ 869756 h 6858000"/>
              <a:gd name="connsiteX796" fmla="*/ 5920887 w 7467600"/>
              <a:gd name="connsiteY796" fmla="*/ 865929 h 6858000"/>
              <a:gd name="connsiteX797" fmla="*/ 5504425 w 7467600"/>
              <a:gd name="connsiteY797" fmla="*/ 848067 h 6858000"/>
              <a:gd name="connsiteX798" fmla="*/ 3607114 w 7467600"/>
              <a:gd name="connsiteY798" fmla="*/ 467441 h 6858000"/>
              <a:gd name="connsiteX799" fmla="*/ 3296242 w 7467600"/>
              <a:gd name="connsiteY799" fmla="*/ 807991 h 6858000"/>
              <a:gd name="connsiteX800" fmla="*/ 3174674 w 7467600"/>
              <a:gd name="connsiteY800" fmla="*/ 919759 h 6858000"/>
              <a:gd name="connsiteX801" fmla="*/ 3042978 w 7467600"/>
              <a:gd name="connsiteY801" fmla="*/ 1054894 h 6858000"/>
              <a:gd name="connsiteX802" fmla="*/ 2968914 w 7467600"/>
              <a:gd name="connsiteY802" fmla="*/ 1133756 h 6858000"/>
              <a:gd name="connsiteX803" fmla="*/ 3103823 w 7467600"/>
              <a:gd name="connsiteY803" fmla="*/ 1026814 h 6858000"/>
              <a:gd name="connsiteX804" fmla="*/ 3607114 w 7467600"/>
              <a:gd name="connsiteY804" fmla="*/ 467441 h 6858000"/>
              <a:gd name="connsiteX805" fmla="*/ 3744487 w 7467600"/>
              <a:gd name="connsiteY805" fmla="*/ 383136 h 6858000"/>
              <a:gd name="connsiteX806" fmla="*/ 3970213 w 7467600"/>
              <a:gd name="connsiteY806" fmla="*/ 995559 h 6858000"/>
              <a:gd name="connsiteX807" fmla="*/ 3744487 w 7467600"/>
              <a:gd name="connsiteY807" fmla="*/ 383136 h 6858000"/>
              <a:gd name="connsiteX808" fmla="*/ 3624562 w 7467600"/>
              <a:gd name="connsiteY808" fmla="*/ 367041 h 6858000"/>
              <a:gd name="connsiteX809" fmla="*/ 3489712 w 7467600"/>
              <a:gd name="connsiteY809" fmla="*/ 485386 h 6858000"/>
              <a:gd name="connsiteX810" fmla="*/ 3182994 w 7467600"/>
              <a:gd name="connsiteY810" fmla="*/ 828265 h 6858000"/>
              <a:gd name="connsiteX811" fmla="*/ 2892114 w 7467600"/>
              <a:gd name="connsiteY811" fmla="*/ 1172635 h 6858000"/>
              <a:gd name="connsiteX812" fmla="*/ 3021459 w 7467600"/>
              <a:gd name="connsiteY812" fmla="*/ 1035385 h 6858000"/>
              <a:gd name="connsiteX813" fmla="*/ 3153873 w 7467600"/>
              <a:gd name="connsiteY813" fmla="*/ 898971 h 6858000"/>
              <a:gd name="connsiteX814" fmla="*/ 3276511 w 7467600"/>
              <a:gd name="connsiteY814" fmla="*/ 786423 h 6858000"/>
              <a:gd name="connsiteX815" fmla="*/ 3584154 w 7467600"/>
              <a:gd name="connsiteY815" fmla="*/ 448218 h 6858000"/>
              <a:gd name="connsiteX816" fmla="*/ 3624562 w 7467600"/>
              <a:gd name="connsiteY816" fmla="*/ 367041 h 6858000"/>
              <a:gd name="connsiteX817" fmla="*/ 3766672 w 7467600"/>
              <a:gd name="connsiteY817" fmla="*/ 359429 h 6858000"/>
              <a:gd name="connsiteX818" fmla="*/ 3996338 w 7467600"/>
              <a:gd name="connsiteY818" fmla="*/ 968237 h 6858000"/>
              <a:gd name="connsiteX819" fmla="*/ 3766672 w 7467600"/>
              <a:gd name="connsiteY819" fmla="*/ 359429 h 6858000"/>
              <a:gd name="connsiteX820" fmla="*/ 5805386 w 7467600"/>
              <a:gd name="connsiteY820" fmla="*/ 239240 h 6858000"/>
              <a:gd name="connsiteX821" fmla="*/ 5736947 w 7467600"/>
              <a:gd name="connsiteY821" fmla="*/ 261367 h 6858000"/>
              <a:gd name="connsiteX822" fmla="*/ 5427012 w 7467600"/>
              <a:gd name="connsiteY822" fmla="*/ 311272 h 6858000"/>
              <a:gd name="connsiteX823" fmla="*/ 5147818 w 7467600"/>
              <a:gd name="connsiteY823" fmla="*/ 322112 h 6858000"/>
              <a:gd name="connsiteX824" fmla="*/ 5060854 w 7467600"/>
              <a:gd name="connsiteY824" fmla="*/ 311882 h 6858000"/>
              <a:gd name="connsiteX825" fmla="*/ 4945989 w 7467600"/>
              <a:gd name="connsiteY825" fmla="*/ 300516 h 6858000"/>
              <a:gd name="connsiteX826" fmla="*/ 5410479 w 7467600"/>
              <a:gd name="connsiteY826" fmla="*/ 348434 h 6858000"/>
              <a:gd name="connsiteX827" fmla="*/ 5805386 w 7467600"/>
              <a:gd name="connsiteY827" fmla="*/ 239240 h 6858000"/>
              <a:gd name="connsiteX828" fmla="*/ 5905192 w 7467600"/>
              <a:gd name="connsiteY828" fmla="*/ 163079 h 6858000"/>
              <a:gd name="connsiteX829" fmla="*/ 5865655 w 7467600"/>
              <a:gd name="connsiteY829" fmla="*/ 171901 h 6858000"/>
              <a:gd name="connsiteX830" fmla="*/ 5259740 w 7467600"/>
              <a:gd name="connsiteY830" fmla="*/ 257013 h 6858000"/>
              <a:gd name="connsiteX831" fmla="*/ 5208466 w 7467600"/>
              <a:gd name="connsiteY831" fmla="*/ 257550 h 6858000"/>
              <a:gd name="connsiteX832" fmla="*/ 4980204 w 7467600"/>
              <a:gd name="connsiteY832" fmla="*/ 271903 h 6858000"/>
              <a:gd name="connsiteX833" fmla="*/ 5068068 w 7467600"/>
              <a:gd name="connsiteY833" fmla="*/ 282244 h 6858000"/>
              <a:gd name="connsiteX834" fmla="*/ 5153231 w 7467600"/>
              <a:gd name="connsiteY834" fmla="*/ 292240 h 6858000"/>
              <a:gd name="connsiteX835" fmla="*/ 5426491 w 7467600"/>
              <a:gd name="connsiteY835" fmla="*/ 281128 h 6858000"/>
              <a:gd name="connsiteX836" fmla="*/ 5731212 w 7467600"/>
              <a:gd name="connsiteY836" fmla="*/ 231951 h 6858000"/>
              <a:gd name="connsiteX837" fmla="*/ 5905192 w 7467600"/>
              <a:gd name="connsiteY837" fmla="*/ 163079 h 6858000"/>
              <a:gd name="connsiteX838" fmla="*/ 5944437 w 7467600"/>
              <a:gd name="connsiteY838" fmla="*/ 113829 h 6858000"/>
              <a:gd name="connsiteX839" fmla="*/ 5825032 w 7467600"/>
              <a:gd name="connsiteY839" fmla="*/ 146405 h 6858000"/>
              <a:gd name="connsiteX840" fmla="*/ 4955599 w 7467600"/>
              <a:gd name="connsiteY840" fmla="*/ 247008 h 6858000"/>
              <a:gd name="connsiteX841" fmla="*/ 5210104 w 7467600"/>
              <a:gd name="connsiteY841" fmla="*/ 228123 h 6858000"/>
              <a:gd name="connsiteX842" fmla="*/ 5261015 w 7467600"/>
              <a:gd name="connsiteY842" fmla="*/ 227087 h 6858000"/>
              <a:gd name="connsiteX843" fmla="*/ 5861181 w 7467600"/>
              <a:gd name="connsiteY843" fmla="*/ 143093 h 6858000"/>
              <a:gd name="connsiteX844" fmla="*/ 5961252 w 7467600"/>
              <a:gd name="connsiteY844" fmla="*/ 114820 h 6858000"/>
              <a:gd name="connsiteX845" fmla="*/ 5944437 w 7467600"/>
              <a:gd name="connsiteY845" fmla="*/ 113829 h 6858000"/>
              <a:gd name="connsiteX846" fmla="*/ 3882765 w 7467600"/>
              <a:gd name="connsiteY846" fmla="*/ 0 h 6858000"/>
              <a:gd name="connsiteX847" fmla="*/ 3995099 w 7467600"/>
              <a:gd name="connsiteY847" fmla="*/ 0 h 6858000"/>
              <a:gd name="connsiteX848" fmla="*/ 4163818 w 7467600"/>
              <a:gd name="connsiteY848" fmla="*/ 234104 h 6858000"/>
              <a:gd name="connsiteX849" fmla="*/ 4172099 w 7467600"/>
              <a:gd name="connsiteY849" fmla="*/ 234207 h 6858000"/>
              <a:gd name="connsiteX850" fmla="*/ 4784282 w 7467600"/>
              <a:gd name="connsiteY850" fmla="*/ 276561 h 6858000"/>
              <a:gd name="connsiteX851" fmla="*/ 4801687 w 7467600"/>
              <a:gd name="connsiteY851" fmla="*/ 267764 h 6858000"/>
              <a:gd name="connsiteX852" fmla="*/ 6082788 w 7467600"/>
              <a:gd name="connsiteY852" fmla="*/ 64119 h 6858000"/>
              <a:gd name="connsiteX853" fmla="*/ 6099442 w 7467600"/>
              <a:gd name="connsiteY853" fmla="*/ 82568 h 6858000"/>
              <a:gd name="connsiteX854" fmla="*/ 4804137 w 7467600"/>
              <a:gd name="connsiteY854" fmla="*/ 320931 h 6858000"/>
              <a:gd name="connsiteX855" fmla="*/ 4227047 w 7467600"/>
              <a:gd name="connsiteY855" fmla="*/ 313415 h 6858000"/>
              <a:gd name="connsiteX856" fmla="*/ 4346041 w 7467600"/>
              <a:gd name="connsiteY856" fmla="*/ 456086 h 6858000"/>
              <a:gd name="connsiteX857" fmla="*/ 4870967 w 7467600"/>
              <a:gd name="connsiteY857" fmla="*/ 963061 h 6858000"/>
              <a:gd name="connsiteX858" fmla="*/ 4889647 w 7467600"/>
              <a:gd name="connsiteY858" fmla="*/ 957147 h 6858000"/>
              <a:gd name="connsiteX859" fmla="*/ 5422504 w 7467600"/>
              <a:gd name="connsiteY859" fmla="*/ 805191 h 6858000"/>
              <a:gd name="connsiteX860" fmla="*/ 6087656 w 7467600"/>
              <a:gd name="connsiteY860" fmla="*/ 826703 h 6858000"/>
              <a:gd name="connsiteX861" fmla="*/ 6058717 w 7467600"/>
              <a:gd name="connsiteY861" fmla="*/ 865992 h 6858000"/>
              <a:gd name="connsiteX862" fmla="*/ 4974153 w 7467600"/>
              <a:gd name="connsiteY862" fmla="*/ 1045456 h 6858000"/>
              <a:gd name="connsiteX863" fmla="*/ 5627835 w 7467600"/>
              <a:gd name="connsiteY863" fmla="*/ 1472077 h 6858000"/>
              <a:gd name="connsiteX864" fmla="*/ 5629817 w 7467600"/>
              <a:gd name="connsiteY864" fmla="*/ 1471412 h 6858000"/>
              <a:gd name="connsiteX865" fmla="*/ 5634124 w 7467600"/>
              <a:gd name="connsiteY865" fmla="*/ 1470572 h 6858000"/>
              <a:gd name="connsiteX866" fmla="*/ 5755832 w 7467600"/>
              <a:gd name="connsiteY866" fmla="*/ 1383886 h 6858000"/>
              <a:gd name="connsiteX867" fmla="*/ 6014186 w 7467600"/>
              <a:gd name="connsiteY867" fmla="*/ 1279799 h 6858000"/>
              <a:gd name="connsiteX868" fmla="*/ 6901619 w 7467600"/>
              <a:gd name="connsiteY868" fmla="*/ 1047874 h 6858000"/>
              <a:gd name="connsiteX869" fmla="*/ 6931566 w 7467600"/>
              <a:gd name="connsiteY869" fmla="*/ 1062034 h 6858000"/>
              <a:gd name="connsiteX870" fmla="*/ 5790982 w 7467600"/>
              <a:gd name="connsiteY870" fmla="*/ 1561380 h 6858000"/>
              <a:gd name="connsiteX871" fmla="*/ 6188971 w 7467600"/>
              <a:gd name="connsiteY871" fmla="*/ 1755168 h 6858000"/>
              <a:gd name="connsiteX872" fmla="*/ 6202446 w 7467600"/>
              <a:gd name="connsiteY872" fmla="*/ 1752268 h 6858000"/>
              <a:gd name="connsiteX873" fmla="*/ 7179560 w 7467600"/>
              <a:gd name="connsiteY873" fmla="*/ 1467551 h 6858000"/>
              <a:gd name="connsiteX874" fmla="*/ 7158730 w 7467600"/>
              <a:gd name="connsiteY874" fmla="*/ 1507835 h 6858000"/>
              <a:gd name="connsiteX875" fmla="*/ 6326959 w 7467600"/>
              <a:gd name="connsiteY875" fmla="*/ 1817686 h 6858000"/>
              <a:gd name="connsiteX876" fmla="*/ 6537433 w 7467600"/>
              <a:gd name="connsiteY876" fmla="*/ 1907790 h 6858000"/>
              <a:gd name="connsiteX877" fmla="*/ 6550221 w 7467600"/>
              <a:gd name="connsiteY877" fmla="*/ 1910729 h 6858000"/>
              <a:gd name="connsiteX878" fmla="*/ 6964438 w 7467600"/>
              <a:gd name="connsiteY878" fmla="*/ 2209505 h 6858000"/>
              <a:gd name="connsiteX879" fmla="*/ 7367862 w 7467600"/>
              <a:gd name="connsiteY879" fmla="*/ 2806833 h 6858000"/>
              <a:gd name="connsiteX880" fmla="*/ 7364329 w 7467600"/>
              <a:gd name="connsiteY880" fmla="*/ 2826907 h 6858000"/>
              <a:gd name="connsiteX881" fmla="*/ 7290545 w 7467600"/>
              <a:gd name="connsiteY881" fmla="*/ 2850663 h 6858000"/>
              <a:gd name="connsiteX882" fmla="*/ 6472036 w 7467600"/>
              <a:gd name="connsiteY882" fmla="*/ 1959003 h 6858000"/>
              <a:gd name="connsiteX883" fmla="*/ 5792897 w 7467600"/>
              <a:gd name="connsiteY883" fmla="*/ 1647747 h 6858000"/>
              <a:gd name="connsiteX884" fmla="*/ 5842751 w 7467600"/>
              <a:gd name="connsiteY884" fmla="*/ 1816112 h 6858000"/>
              <a:gd name="connsiteX885" fmla="*/ 5847424 w 7467600"/>
              <a:gd name="connsiteY885" fmla="*/ 1815776 h 6858000"/>
              <a:gd name="connsiteX886" fmla="*/ 6399821 w 7467600"/>
              <a:gd name="connsiteY886" fmla="*/ 2344799 h 6858000"/>
              <a:gd name="connsiteX887" fmla="*/ 6323232 w 7467600"/>
              <a:gd name="connsiteY887" fmla="*/ 2389634 h 6858000"/>
              <a:gd name="connsiteX888" fmla="*/ 5942958 w 7467600"/>
              <a:gd name="connsiteY888" fmla="*/ 2077708 h 6858000"/>
              <a:gd name="connsiteX889" fmla="*/ 5921559 w 7467600"/>
              <a:gd name="connsiteY889" fmla="*/ 2378596 h 6858000"/>
              <a:gd name="connsiteX890" fmla="*/ 5817651 w 7467600"/>
              <a:gd name="connsiteY890" fmla="*/ 3023919 h 6858000"/>
              <a:gd name="connsiteX891" fmla="*/ 5729634 w 7467600"/>
              <a:gd name="connsiteY891" fmla="*/ 3051849 h 6858000"/>
              <a:gd name="connsiteX892" fmla="*/ 5611018 w 7467600"/>
              <a:gd name="connsiteY892" fmla="*/ 2316769 h 6858000"/>
              <a:gd name="connsiteX893" fmla="*/ 5687608 w 7467600"/>
              <a:gd name="connsiteY893" fmla="*/ 2039972 h 6858000"/>
              <a:gd name="connsiteX894" fmla="*/ 5657554 w 7467600"/>
              <a:gd name="connsiteY894" fmla="*/ 1576445 h 6858000"/>
              <a:gd name="connsiteX895" fmla="*/ 5150475 w 7467600"/>
              <a:gd name="connsiteY895" fmla="*/ 1274012 h 6858000"/>
              <a:gd name="connsiteX896" fmla="*/ 5349142 w 7467600"/>
              <a:gd name="connsiteY896" fmla="*/ 2204405 h 6858000"/>
              <a:gd name="connsiteX897" fmla="*/ 5262214 w 7467600"/>
              <a:gd name="connsiteY897" fmla="*/ 2233836 h 6858000"/>
              <a:gd name="connsiteX898" fmla="*/ 4981539 w 7467600"/>
              <a:gd name="connsiteY898" fmla="*/ 1542201 h 6858000"/>
              <a:gd name="connsiteX899" fmla="*/ 4958461 w 7467600"/>
              <a:gd name="connsiteY899" fmla="*/ 1136957 h 6858000"/>
              <a:gd name="connsiteX900" fmla="*/ 4655015 w 7467600"/>
              <a:gd name="connsiteY900" fmla="*/ 891426 h 6858000"/>
              <a:gd name="connsiteX901" fmla="*/ 4348002 w 7467600"/>
              <a:gd name="connsiteY901" fmla="*/ 2205895 h 6858000"/>
              <a:gd name="connsiteX902" fmla="*/ 4262250 w 7467600"/>
              <a:gd name="connsiteY902" fmla="*/ 2219972 h 6858000"/>
              <a:gd name="connsiteX903" fmla="*/ 4550611 w 7467600"/>
              <a:gd name="connsiteY903" fmla="*/ 817540 h 6858000"/>
              <a:gd name="connsiteX904" fmla="*/ 4564418 w 7467600"/>
              <a:gd name="connsiteY904" fmla="*/ 808293 h 6858000"/>
              <a:gd name="connsiteX905" fmla="*/ 4266388 w 7467600"/>
              <a:gd name="connsiteY905" fmla="*/ 500083 h 6858000"/>
              <a:gd name="connsiteX906" fmla="*/ 4032842 w 7467600"/>
              <a:gd name="connsiteY906" fmla="*/ 211809 h 6858000"/>
              <a:gd name="connsiteX907" fmla="*/ 3882765 w 7467600"/>
              <a:gd name="connsiteY907" fmla="*/ 0 h 6858000"/>
              <a:gd name="connsiteX908" fmla="*/ 3721337 w 7467600"/>
              <a:gd name="connsiteY908" fmla="*/ 0 h 6858000"/>
              <a:gd name="connsiteX909" fmla="*/ 3797544 w 7467600"/>
              <a:gd name="connsiteY909" fmla="*/ 0 h 6858000"/>
              <a:gd name="connsiteX910" fmla="*/ 3775734 w 7467600"/>
              <a:gd name="connsiteY910" fmla="*/ 95131 h 6858000"/>
              <a:gd name="connsiteX911" fmla="*/ 3724807 w 7467600"/>
              <a:gd name="connsiteY911" fmla="*/ 272257 h 6858000"/>
              <a:gd name="connsiteX912" fmla="*/ 3726844 w 7467600"/>
              <a:gd name="connsiteY912" fmla="*/ 282988 h 6858000"/>
              <a:gd name="connsiteX913" fmla="*/ 3742664 w 7467600"/>
              <a:gd name="connsiteY913" fmla="*/ 279918 h 6858000"/>
              <a:gd name="connsiteX914" fmla="*/ 4103910 w 7467600"/>
              <a:gd name="connsiteY914" fmla="*/ 1161917 h 6858000"/>
              <a:gd name="connsiteX915" fmla="*/ 4020269 w 7467600"/>
              <a:gd name="connsiteY915" fmla="*/ 1200406 h 6858000"/>
              <a:gd name="connsiteX916" fmla="*/ 3674882 w 7467600"/>
              <a:gd name="connsiteY916" fmla="*/ 488524 h 6858000"/>
              <a:gd name="connsiteX917" fmla="*/ 3132682 w 7467600"/>
              <a:gd name="connsiteY917" fmla="*/ 1072284 h 6858000"/>
              <a:gd name="connsiteX918" fmla="*/ 2716346 w 7467600"/>
              <a:gd name="connsiteY918" fmla="*/ 1276376 h 6858000"/>
              <a:gd name="connsiteX919" fmla="*/ 2716772 w 7467600"/>
              <a:gd name="connsiteY919" fmla="*/ 1255462 h 6858000"/>
              <a:gd name="connsiteX920" fmla="*/ 3471096 w 7467600"/>
              <a:gd name="connsiteY920" fmla="*/ 437072 h 6858000"/>
              <a:gd name="connsiteX921" fmla="*/ 3639057 w 7467600"/>
              <a:gd name="connsiteY921" fmla="*/ 286334 h 6858000"/>
              <a:gd name="connsiteX922" fmla="*/ 3640309 w 7467600"/>
              <a:gd name="connsiteY922" fmla="*/ 284664 h 6858000"/>
              <a:gd name="connsiteX923" fmla="*/ 3646022 w 7467600"/>
              <a:gd name="connsiteY923" fmla="*/ 276711 h 6858000"/>
              <a:gd name="connsiteX924" fmla="*/ 3707943 w 7467600"/>
              <a:gd name="connsiteY924" fmla="*/ 65958 h 6858000"/>
              <a:gd name="connsiteX925" fmla="*/ 3721337 w 7467600"/>
              <a:gd name="connsiteY925" fmla="*/ 0 h 6858000"/>
              <a:gd name="connsiteX926" fmla="*/ 2867960 w 7467600"/>
              <a:gd name="connsiteY926" fmla="*/ 0 h 6858000"/>
              <a:gd name="connsiteX927" fmla="*/ 2926351 w 7467600"/>
              <a:gd name="connsiteY927" fmla="*/ 0 h 6858000"/>
              <a:gd name="connsiteX928" fmla="*/ 2902823 w 7467600"/>
              <a:gd name="connsiteY928" fmla="*/ 262929 h 6858000"/>
              <a:gd name="connsiteX929" fmla="*/ 2940663 w 7467600"/>
              <a:gd name="connsiteY929" fmla="*/ 140884 h 6858000"/>
              <a:gd name="connsiteX930" fmla="*/ 2947039 w 7467600"/>
              <a:gd name="connsiteY930" fmla="*/ 122524 h 6858000"/>
              <a:gd name="connsiteX931" fmla="*/ 2984316 w 7467600"/>
              <a:gd name="connsiteY931" fmla="*/ 0 h 6858000"/>
              <a:gd name="connsiteX932" fmla="*/ 3016114 w 7467600"/>
              <a:gd name="connsiteY932" fmla="*/ 0 h 6858000"/>
              <a:gd name="connsiteX933" fmla="*/ 2979949 w 7467600"/>
              <a:gd name="connsiteY933" fmla="*/ 119274 h 6858000"/>
              <a:gd name="connsiteX934" fmla="*/ 3023879 w 7467600"/>
              <a:gd name="connsiteY934" fmla="*/ 0 h 6858000"/>
              <a:gd name="connsiteX935" fmla="*/ 3105400 w 7467600"/>
              <a:gd name="connsiteY935" fmla="*/ 0 h 6858000"/>
              <a:gd name="connsiteX936" fmla="*/ 3094669 w 7467600"/>
              <a:gd name="connsiteY936" fmla="*/ 30308 h 6858000"/>
              <a:gd name="connsiteX937" fmla="*/ 2901945 w 7467600"/>
              <a:gd name="connsiteY937" fmla="*/ 466538 h 6858000"/>
              <a:gd name="connsiteX938" fmla="*/ 2815209 w 7467600"/>
              <a:gd name="connsiteY938" fmla="*/ 497361 h 6858000"/>
              <a:gd name="connsiteX939" fmla="*/ 2844845 w 7467600"/>
              <a:gd name="connsiteY939" fmla="*/ 127638 h 6858000"/>
              <a:gd name="connsiteX940" fmla="*/ 2867960 w 7467600"/>
              <a:gd name="connsiteY940" fmla="*/ 0 h 6858000"/>
              <a:gd name="connsiteX941" fmla="*/ 1057230 w 7467600"/>
              <a:gd name="connsiteY941" fmla="*/ 0 h 6858000"/>
              <a:gd name="connsiteX942" fmla="*/ 1111003 w 7467600"/>
              <a:gd name="connsiteY942" fmla="*/ 0 h 6858000"/>
              <a:gd name="connsiteX943" fmla="*/ 1125553 w 7467600"/>
              <a:gd name="connsiteY943" fmla="*/ 52588 h 6858000"/>
              <a:gd name="connsiteX944" fmla="*/ 1304276 w 7467600"/>
              <a:gd name="connsiteY944" fmla="*/ 476275 h 6858000"/>
              <a:gd name="connsiteX945" fmla="*/ 1492066 w 7467600"/>
              <a:gd name="connsiteY945" fmla="*/ 886333 h 6858000"/>
              <a:gd name="connsiteX946" fmla="*/ 1423698 w 7467600"/>
              <a:gd name="connsiteY946" fmla="*/ 710817 h 6858000"/>
              <a:gd name="connsiteX947" fmla="*/ 1357609 w 7467600"/>
              <a:gd name="connsiteY947" fmla="*/ 532892 h 6858000"/>
              <a:gd name="connsiteX948" fmla="*/ 1309550 w 7467600"/>
              <a:gd name="connsiteY948" fmla="*/ 374031 h 6858000"/>
              <a:gd name="connsiteX949" fmla="*/ 1193673 w 7467600"/>
              <a:gd name="connsiteY949" fmla="*/ 49533 h 6858000"/>
              <a:gd name="connsiteX950" fmla="*/ 1164391 w 7467600"/>
              <a:gd name="connsiteY950" fmla="*/ 0 h 6858000"/>
              <a:gd name="connsiteX951" fmla="*/ 1200666 w 7467600"/>
              <a:gd name="connsiteY951" fmla="*/ 0 h 6858000"/>
              <a:gd name="connsiteX952" fmla="*/ 1223408 w 7467600"/>
              <a:gd name="connsiteY952" fmla="*/ 38996 h 6858000"/>
              <a:gd name="connsiteX953" fmla="*/ 1339635 w 7467600"/>
              <a:gd name="connsiteY953" fmla="*/ 365517 h 6858000"/>
              <a:gd name="connsiteX954" fmla="*/ 1387469 w 7467600"/>
              <a:gd name="connsiteY954" fmla="*/ 523079 h 6858000"/>
              <a:gd name="connsiteX955" fmla="*/ 1452685 w 7467600"/>
              <a:gd name="connsiteY955" fmla="*/ 699806 h 6858000"/>
              <a:gd name="connsiteX956" fmla="*/ 1492092 w 7467600"/>
              <a:gd name="connsiteY956" fmla="*/ 800424 h 6858000"/>
              <a:gd name="connsiteX957" fmla="*/ 1455302 w 7467600"/>
              <a:gd name="connsiteY957" fmla="*/ 632913 h 6858000"/>
              <a:gd name="connsiteX958" fmla="*/ 1222336 w 7467600"/>
              <a:gd name="connsiteY958" fmla="*/ 9480 h 6858000"/>
              <a:gd name="connsiteX959" fmla="*/ 1214634 w 7467600"/>
              <a:gd name="connsiteY959" fmla="*/ 0 h 6858000"/>
              <a:gd name="connsiteX960" fmla="*/ 1289827 w 7467600"/>
              <a:gd name="connsiteY960" fmla="*/ 0 h 6858000"/>
              <a:gd name="connsiteX961" fmla="*/ 1321076 w 7467600"/>
              <a:gd name="connsiteY961" fmla="*/ 59722 h 6858000"/>
              <a:gd name="connsiteX962" fmla="*/ 1512579 w 7467600"/>
              <a:gd name="connsiteY962" fmla="*/ 626441 h 6858000"/>
              <a:gd name="connsiteX963" fmla="*/ 1506076 w 7467600"/>
              <a:gd name="connsiteY963" fmla="*/ 1089289 h 6858000"/>
              <a:gd name="connsiteX964" fmla="*/ 1486346 w 7467600"/>
              <a:gd name="connsiteY964" fmla="*/ 1079919 h 6858000"/>
              <a:gd name="connsiteX965" fmla="*/ 1070511 w 7467600"/>
              <a:gd name="connsiteY965" fmla="*/ 48609 h 6858000"/>
              <a:gd name="connsiteX966" fmla="*/ 1057230 w 7467600"/>
              <a:gd name="connsiteY966" fmla="*/ 0 h 6858000"/>
              <a:gd name="connsiteX967" fmla="*/ 43151 w 7467600"/>
              <a:gd name="connsiteY967" fmla="*/ 0 h 6858000"/>
              <a:gd name="connsiteX968" fmla="*/ 95283 w 7467600"/>
              <a:gd name="connsiteY968" fmla="*/ 0 h 6858000"/>
              <a:gd name="connsiteX969" fmla="*/ 300708 w 7467600"/>
              <a:gd name="connsiteY969" fmla="*/ 154571 h 6858000"/>
              <a:gd name="connsiteX970" fmla="*/ 530414 w 7467600"/>
              <a:gd name="connsiteY970" fmla="*/ 354673 h 6858000"/>
              <a:gd name="connsiteX971" fmla="*/ 333785 w 7467600"/>
              <a:gd name="connsiteY971" fmla="*/ 161564 h 6858000"/>
              <a:gd name="connsiteX972" fmla="*/ 147005 w 7467600"/>
              <a:gd name="connsiteY972" fmla="*/ 0 h 6858000"/>
              <a:gd name="connsiteX973" fmla="*/ 272509 w 7467600"/>
              <a:gd name="connsiteY973" fmla="*/ 0 h 6858000"/>
              <a:gd name="connsiteX974" fmla="*/ 326276 w 7467600"/>
              <a:gd name="connsiteY974" fmla="*/ 45847 h 6858000"/>
              <a:gd name="connsiteX975" fmla="*/ 823759 w 7467600"/>
              <a:gd name="connsiteY975" fmla="*/ 574145 h 6858000"/>
              <a:gd name="connsiteX976" fmla="*/ 811254 w 7467600"/>
              <a:gd name="connsiteY976" fmla="*/ 665546 h 6858000"/>
              <a:gd name="connsiteX977" fmla="*/ 154042 w 7467600"/>
              <a:gd name="connsiteY977" fmla="*/ 261522 h 6858000"/>
              <a:gd name="connsiteX978" fmla="*/ 13550 w 7467600"/>
              <a:gd name="connsiteY978" fmla="*/ 158423 h 6858000"/>
              <a:gd name="connsiteX979" fmla="*/ 0 w 7467600"/>
              <a:gd name="connsiteY979" fmla="*/ 146618 h 6858000"/>
              <a:gd name="connsiteX980" fmla="*/ 0 w 7467600"/>
              <a:gd name="connsiteY980" fmla="*/ 59161 h 6858000"/>
              <a:gd name="connsiteX981" fmla="*/ 45427 w 7467600"/>
              <a:gd name="connsiteY981" fmla="*/ 101078 h 6858000"/>
              <a:gd name="connsiteX982" fmla="*/ 630103 w 7467600"/>
              <a:gd name="connsiteY982" fmla="*/ 485885 h 6858000"/>
              <a:gd name="connsiteX983" fmla="*/ 532040 w 7467600"/>
              <a:gd name="connsiteY983" fmla="*/ 399359 h 6858000"/>
              <a:gd name="connsiteX984" fmla="*/ 517618 w 7467600"/>
              <a:gd name="connsiteY984" fmla="*/ 385726 h 6858000"/>
              <a:gd name="connsiteX985" fmla="*/ 285074 w 7467600"/>
              <a:gd name="connsiteY985" fmla="*/ 182755 h 6858000"/>
              <a:gd name="connsiteX986" fmla="*/ 43151 w 7467600"/>
              <a:gd name="connsiteY98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312201 w 7467600"/>
              <a:gd name="connsiteY129" fmla="*/ 5128278 h 6858000"/>
              <a:gd name="connsiteX130" fmla="*/ 1903353 w 7467600"/>
              <a:gd name="connsiteY130" fmla="*/ 5044827 h 6858000"/>
              <a:gd name="connsiteX131" fmla="*/ 1936931 w 7467600"/>
              <a:gd name="connsiteY131" fmla="*/ 5093954 h 6858000"/>
              <a:gd name="connsiteX132" fmla="*/ 2195868 w 7467600"/>
              <a:gd name="connsiteY132" fmla="*/ 5396574 h 6858000"/>
              <a:gd name="connsiteX133" fmla="*/ 2088852 w 7467600"/>
              <a:gd name="connsiteY133" fmla="*/ 5166123 h 6858000"/>
              <a:gd name="connsiteX134" fmla="*/ 1958241 w 7467600"/>
              <a:gd name="connsiteY134" fmla="*/ 5067955 h 6858000"/>
              <a:gd name="connsiteX135" fmla="*/ 1903353 w 7467600"/>
              <a:gd name="connsiteY135" fmla="*/ 5044827 h 6858000"/>
              <a:gd name="connsiteX136" fmla="*/ 1979378 w 7467600"/>
              <a:gd name="connsiteY136" fmla="*/ 4769504 h 6858000"/>
              <a:gd name="connsiteX137" fmla="*/ 2882120 w 7467600"/>
              <a:gd name="connsiteY137" fmla="*/ 5064547 h 6858000"/>
              <a:gd name="connsiteX138" fmla="*/ 2793103 w 7467600"/>
              <a:gd name="connsiteY138" fmla="*/ 5039699 h 6858000"/>
              <a:gd name="connsiteX139" fmla="*/ 2770041 w 7467600"/>
              <a:gd name="connsiteY139" fmla="*/ 5033634 h 6858000"/>
              <a:gd name="connsiteX140" fmla="*/ 1979378 w 7467600"/>
              <a:gd name="connsiteY140" fmla="*/ 4769504 h 6858000"/>
              <a:gd name="connsiteX141" fmla="*/ 1927410 w 7467600"/>
              <a:gd name="connsiteY141" fmla="*/ 4716164 h 6858000"/>
              <a:gd name="connsiteX142" fmla="*/ 1959587 w 7467600"/>
              <a:gd name="connsiteY142" fmla="*/ 4728849 h 6858000"/>
              <a:gd name="connsiteX143" fmla="*/ 2777707 w 7467600"/>
              <a:gd name="connsiteY143" fmla="*/ 5003991 h 6858000"/>
              <a:gd name="connsiteX144" fmla="*/ 2800768 w 7467600"/>
              <a:gd name="connsiteY144" fmla="*/ 5010056 h 6858000"/>
              <a:gd name="connsiteX145" fmla="*/ 2879408 w 7467600"/>
              <a:gd name="connsiteY145" fmla="*/ 5031590 h 6858000"/>
              <a:gd name="connsiteX146" fmla="*/ 2862295 w 7467600"/>
              <a:gd name="connsiteY146" fmla="*/ 5022958 h 6858000"/>
              <a:gd name="connsiteX147" fmla="*/ 2813343 w 7467600"/>
              <a:gd name="connsiteY147" fmla="*/ 4998369 h 6858000"/>
              <a:gd name="connsiteX148" fmla="*/ 2646245 w 7467600"/>
              <a:gd name="connsiteY148" fmla="*/ 4930999 h 6858000"/>
              <a:gd name="connsiteX149" fmla="*/ 1999243 w 7467600"/>
              <a:gd name="connsiteY149" fmla="*/ 4730524 h 6858000"/>
              <a:gd name="connsiteX150" fmla="*/ 1979527 w 7467600"/>
              <a:gd name="connsiteY150" fmla="*/ 4726651 h 6858000"/>
              <a:gd name="connsiteX151" fmla="*/ 1927410 w 7467600"/>
              <a:gd name="connsiteY151" fmla="*/ 4716164 h 6858000"/>
              <a:gd name="connsiteX152" fmla="*/ 1997014 w 7467600"/>
              <a:gd name="connsiteY152" fmla="*/ 4698007 h 6858000"/>
              <a:gd name="connsiteX153" fmla="*/ 2005458 w 7467600"/>
              <a:gd name="connsiteY153" fmla="*/ 4699540 h 6858000"/>
              <a:gd name="connsiteX154" fmla="*/ 2657186 w 7467600"/>
              <a:gd name="connsiteY154" fmla="*/ 4901687 h 6858000"/>
              <a:gd name="connsiteX155" fmla="*/ 2826662 w 7467600"/>
              <a:gd name="connsiteY155" fmla="*/ 4970362 h 6858000"/>
              <a:gd name="connsiteX156" fmla="*/ 2876100 w 7467600"/>
              <a:gd name="connsiteY156" fmla="*/ 4995397 h 6858000"/>
              <a:gd name="connsiteX157" fmla="*/ 3042600 w 7467600"/>
              <a:gd name="connsiteY157" fmla="*/ 5059532 h 6858000"/>
              <a:gd name="connsiteX158" fmla="*/ 1997014 w 7467600"/>
              <a:gd name="connsiteY158" fmla="*/ 4698007 h 6858000"/>
              <a:gd name="connsiteX159" fmla="*/ 2305292 w 7467600"/>
              <a:gd name="connsiteY159" fmla="*/ 4219492 h 6858000"/>
              <a:gd name="connsiteX160" fmla="*/ 3360922 w 7467600"/>
              <a:gd name="connsiteY160" fmla="*/ 4529373 h 6858000"/>
              <a:gd name="connsiteX161" fmla="*/ 3492420 w 7467600"/>
              <a:gd name="connsiteY161" fmla="*/ 4510145 h 6858000"/>
              <a:gd name="connsiteX162" fmla="*/ 3364086 w 7467600"/>
              <a:gd name="connsiteY162" fmla="*/ 4480340 h 6858000"/>
              <a:gd name="connsiteX163" fmla="*/ 3225818 w 7467600"/>
              <a:gd name="connsiteY163" fmla="*/ 4411822 h 6858000"/>
              <a:gd name="connsiteX164" fmla="*/ 3129696 w 7467600"/>
              <a:gd name="connsiteY164" fmla="*/ 4360704 h 6858000"/>
              <a:gd name="connsiteX165" fmla="*/ 2814545 w 7467600"/>
              <a:gd name="connsiteY165" fmla="*/ 4282955 h 6858000"/>
              <a:gd name="connsiteX166" fmla="*/ 2305292 w 7467600"/>
              <a:gd name="connsiteY166" fmla="*/ 4219492 h 6858000"/>
              <a:gd name="connsiteX167" fmla="*/ 2626982 w 7467600"/>
              <a:gd name="connsiteY167" fmla="*/ 4206450 h 6858000"/>
              <a:gd name="connsiteX168" fmla="*/ 2490617 w 7467600"/>
              <a:gd name="connsiteY168" fmla="*/ 4206951 h 6858000"/>
              <a:gd name="connsiteX169" fmla="*/ 2819869 w 7467600"/>
              <a:gd name="connsiteY169" fmla="*/ 4252936 h 6858000"/>
              <a:gd name="connsiteX170" fmla="*/ 3143018 w 7467600"/>
              <a:gd name="connsiteY170" fmla="*/ 4332698 h 6858000"/>
              <a:gd name="connsiteX171" fmla="*/ 3241520 w 7467600"/>
              <a:gd name="connsiteY171" fmla="*/ 4385112 h 6858000"/>
              <a:gd name="connsiteX172" fmla="*/ 3374575 w 7467600"/>
              <a:gd name="connsiteY172" fmla="*/ 4451517 h 6858000"/>
              <a:gd name="connsiteX173" fmla="*/ 3505221 w 7467600"/>
              <a:gd name="connsiteY173" fmla="*/ 4480757 h 6858000"/>
              <a:gd name="connsiteX174" fmla="*/ 2626982 w 7467600"/>
              <a:gd name="connsiteY174" fmla="*/ 4206450 h 6858000"/>
              <a:gd name="connsiteX175" fmla="*/ 1310106 w 7467600"/>
              <a:gd name="connsiteY175" fmla="*/ 3943217 h 6858000"/>
              <a:gd name="connsiteX176" fmla="*/ 854994 w 7467600"/>
              <a:gd name="connsiteY176" fmla="*/ 4399136 h 6858000"/>
              <a:gd name="connsiteX177" fmla="*/ 742462 w 7467600"/>
              <a:gd name="connsiteY177" fmla="*/ 4594648 h 6858000"/>
              <a:gd name="connsiteX178" fmla="*/ 820602 w 7467600"/>
              <a:gd name="connsiteY178" fmla="*/ 4485915 h 6858000"/>
              <a:gd name="connsiteX179" fmla="*/ 878295 w 7467600"/>
              <a:gd name="connsiteY179" fmla="*/ 4403594 h 6858000"/>
              <a:gd name="connsiteX180" fmla="*/ 1240607 w 7467600"/>
              <a:gd name="connsiteY180" fmla="*/ 4010401 h 6858000"/>
              <a:gd name="connsiteX181" fmla="*/ 1310106 w 7467600"/>
              <a:gd name="connsiteY181" fmla="*/ 3943217 h 6858000"/>
              <a:gd name="connsiteX182" fmla="*/ 1423113 w 7467600"/>
              <a:gd name="connsiteY182" fmla="*/ 3874565 h 6858000"/>
              <a:gd name="connsiteX183" fmla="*/ 1260565 w 7467600"/>
              <a:gd name="connsiteY183" fmla="*/ 4031982 h 6858000"/>
              <a:gd name="connsiteX184" fmla="*/ 901900 w 7467600"/>
              <a:gd name="connsiteY184" fmla="*/ 4421236 h 6858000"/>
              <a:gd name="connsiteX185" fmla="*/ 845044 w 7467600"/>
              <a:gd name="connsiteY185" fmla="*/ 4502436 h 6858000"/>
              <a:gd name="connsiteX186" fmla="*/ 685926 w 7467600"/>
              <a:gd name="connsiteY186" fmla="*/ 4703069 h 6858000"/>
              <a:gd name="connsiteX187" fmla="*/ 684248 w 7467600"/>
              <a:gd name="connsiteY187" fmla="*/ 4706721 h 6858000"/>
              <a:gd name="connsiteX188" fmla="*/ 1423113 w 7467600"/>
              <a:gd name="connsiteY188" fmla="*/ 3874565 h 6858000"/>
              <a:gd name="connsiteX189" fmla="*/ 3316479 w 7467600"/>
              <a:gd name="connsiteY189" fmla="*/ 3872136 h 6858000"/>
              <a:gd name="connsiteX190" fmla="*/ 3546806 w 7467600"/>
              <a:gd name="connsiteY190" fmla="*/ 4356139 h 6858000"/>
              <a:gd name="connsiteX191" fmla="*/ 3364433 w 7467600"/>
              <a:gd name="connsiteY191" fmla="*/ 3953121 h 6858000"/>
              <a:gd name="connsiteX192" fmla="*/ 3316479 w 7467600"/>
              <a:gd name="connsiteY192" fmla="*/ 3872136 h 6858000"/>
              <a:gd name="connsiteX193" fmla="*/ 3291335 w 7467600"/>
              <a:gd name="connsiteY193" fmla="*/ 3767420 h 6858000"/>
              <a:gd name="connsiteX194" fmla="*/ 3390805 w 7467600"/>
              <a:gd name="connsiteY194" fmla="*/ 3937163 h 6858000"/>
              <a:gd name="connsiteX195" fmla="*/ 3579062 w 7467600"/>
              <a:gd name="connsiteY195" fmla="*/ 4359040 h 6858000"/>
              <a:gd name="connsiteX196" fmla="*/ 3467355 w 7467600"/>
              <a:gd name="connsiteY196" fmla="*/ 3988130 h 6858000"/>
              <a:gd name="connsiteX197" fmla="*/ 3310753 w 7467600"/>
              <a:gd name="connsiteY197" fmla="*/ 3787140 h 6858000"/>
              <a:gd name="connsiteX198" fmla="*/ 3291335 w 7467600"/>
              <a:gd name="connsiteY198" fmla="*/ 3767420 h 6858000"/>
              <a:gd name="connsiteX199" fmla="*/ 1635889 w 7467600"/>
              <a:gd name="connsiteY199" fmla="*/ 3709494 h 6858000"/>
              <a:gd name="connsiteX200" fmla="*/ 1634800 w 7467600"/>
              <a:gd name="connsiteY200" fmla="*/ 3731111 h 6858000"/>
              <a:gd name="connsiteX201" fmla="*/ 1635889 w 7467600"/>
              <a:gd name="connsiteY201" fmla="*/ 3709494 h 6858000"/>
              <a:gd name="connsiteX202" fmla="*/ 1510397 w 7467600"/>
              <a:gd name="connsiteY202" fmla="*/ 3684705 h 6858000"/>
              <a:gd name="connsiteX203" fmla="*/ 1146550 w 7467600"/>
              <a:gd name="connsiteY203" fmla="*/ 3802012 h 6858000"/>
              <a:gd name="connsiteX204" fmla="*/ 698834 w 7467600"/>
              <a:gd name="connsiteY204" fmla="*/ 3952272 h 6858000"/>
              <a:gd name="connsiteX205" fmla="*/ 34256 w 7467600"/>
              <a:gd name="connsiteY205" fmla="*/ 4347603 h 6858000"/>
              <a:gd name="connsiteX206" fmla="*/ 527241 w 7467600"/>
              <a:gd name="connsiteY206" fmla="*/ 4065078 h 6858000"/>
              <a:gd name="connsiteX207" fmla="*/ 1510397 w 7467600"/>
              <a:gd name="connsiteY207" fmla="*/ 3684705 h 6858000"/>
              <a:gd name="connsiteX208" fmla="*/ 1313114 w 7467600"/>
              <a:gd name="connsiteY208" fmla="*/ 3655216 h 6858000"/>
              <a:gd name="connsiteX209" fmla="*/ 1109304 w 7467600"/>
              <a:gd name="connsiteY209" fmla="*/ 3669030 h 6858000"/>
              <a:gd name="connsiteX210" fmla="*/ 8129 w 7467600"/>
              <a:gd name="connsiteY210" fmla="*/ 4330519 h 6858000"/>
              <a:gd name="connsiteX211" fmla="*/ 687572 w 7467600"/>
              <a:gd name="connsiteY211" fmla="*/ 3925629 h 6858000"/>
              <a:gd name="connsiteX212" fmla="*/ 1138365 w 7467600"/>
              <a:gd name="connsiteY212" fmla="*/ 3774515 h 6858000"/>
              <a:gd name="connsiteX213" fmla="*/ 1505579 w 7467600"/>
              <a:gd name="connsiteY213" fmla="*/ 3655526 h 6858000"/>
              <a:gd name="connsiteX214" fmla="*/ 1313114 w 7467600"/>
              <a:gd name="connsiteY214" fmla="*/ 3655216 h 6858000"/>
              <a:gd name="connsiteX215" fmla="*/ 3655073 w 7467600"/>
              <a:gd name="connsiteY215" fmla="*/ 3650884 h 6858000"/>
              <a:gd name="connsiteX216" fmla="*/ 3989938 w 7467600"/>
              <a:gd name="connsiteY216" fmla="*/ 3991685 h 6858000"/>
              <a:gd name="connsiteX217" fmla="*/ 4393907 w 7467600"/>
              <a:gd name="connsiteY217" fmla="*/ 4261258 h 6858000"/>
              <a:gd name="connsiteX218" fmla="*/ 4648051 w 7467600"/>
              <a:gd name="connsiteY218" fmla="*/ 4374051 h 6858000"/>
              <a:gd name="connsiteX219" fmla="*/ 4383389 w 7467600"/>
              <a:gd name="connsiteY219" fmla="*/ 4184369 h 6858000"/>
              <a:gd name="connsiteX220" fmla="*/ 4165508 w 7467600"/>
              <a:gd name="connsiteY220" fmla="*/ 4035196 h 6858000"/>
              <a:gd name="connsiteX221" fmla="*/ 4068162 w 7467600"/>
              <a:gd name="connsiteY221" fmla="*/ 3953394 h 6858000"/>
              <a:gd name="connsiteX222" fmla="*/ 3981416 w 7467600"/>
              <a:gd name="connsiteY222" fmla="*/ 3880482 h 6858000"/>
              <a:gd name="connsiteX223" fmla="*/ 3800147 w 7467600"/>
              <a:gd name="connsiteY223" fmla="*/ 3749872 h 6858000"/>
              <a:gd name="connsiteX224" fmla="*/ 3655073 w 7467600"/>
              <a:gd name="connsiteY224" fmla="*/ 3650884 h 6858000"/>
              <a:gd name="connsiteX225" fmla="*/ 3670252 w 7467600"/>
              <a:gd name="connsiteY225" fmla="*/ 3622798 h 6858000"/>
              <a:gd name="connsiteX226" fmla="*/ 3817258 w 7467600"/>
              <a:gd name="connsiteY226" fmla="*/ 3723577 h 6858000"/>
              <a:gd name="connsiteX227" fmla="*/ 4000461 w 7467600"/>
              <a:gd name="connsiteY227" fmla="*/ 3855966 h 6858000"/>
              <a:gd name="connsiteX228" fmla="*/ 4088180 w 7467600"/>
              <a:gd name="connsiteY228" fmla="*/ 3929774 h 6858000"/>
              <a:gd name="connsiteX229" fmla="*/ 4184555 w 7467600"/>
              <a:gd name="connsiteY229" fmla="*/ 4010683 h 6858000"/>
              <a:gd name="connsiteX230" fmla="*/ 4399563 w 7467600"/>
              <a:gd name="connsiteY230" fmla="*/ 4158106 h 6858000"/>
              <a:gd name="connsiteX231" fmla="*/ 4684469 w 7467600"/>
              <a:gd name="connsiteY231" fmla="*/ 4364680 h 6858000"/>
              <a:gd name="connsiteX232" fmla="*/ 4690271 w 7467600"/>
              <a:gd name="connsiteY232" fmla="*/ 4370034 h 6858000"/>
              <a:gd name="connsiteX233" fmla="*/ 4136093 w 7467600"/>
              <a:gd name="connsiteY233" fmla="*/ 3858466 h 6858000"/>
              <a:gd name="connsiteX234" fmla="*/ 3670252 w 7467600"/>
              <a:gd name="connsiteY234" fmla="*/ 3622798 h 6858000"/>
              <a:gd name="connsiteX235" fmla="*/ 4440129 w 7467600"/>
              <a:gd name="connsiteY235" fmla="*/ 3448571 h 6858000"/>
              <a:gd name="connsiteX236" fmla="*/ 4856525 w 7467600"/>
              <a:gd name="connsiteY236" fmla="*/ 3915351 h 6858000"/>
              <a:gd name="connsiteX237" fmla="*/ 5059055 w 7467600"/>
              <a:gd name="connsiteY237" fmla="*/ 4108918 h 6858000"/>
              <a:gd name="connsiteX238" fmla="*/ 5290070 w 7467600"/>
              <a:gd name="connsiteY238" fmla="*/ 4263619 h 6858000"/>
              <a:gd name="connsiteX239" fmla="*/ 4834991 w 7467600"/>
              <a:gd name="connsiteY239" fmla="*/ 3830985 h 6858000"/>
              <a:gd name="connsiteX240" fmla="*/ 4440129 w 7467600"/>
              <a:gd name="connsiteY240" fmla="*/ 3448571 h 6858000"/>
              <a:gd name="connsiteX241" fmla="*/ 4441737 w 7467600"/>
              <a:gd name="connsiteY241" fmla="*/ 3399734 h 6858000"/>
              <a:gd name="connsiteX242" fmla="*/ 4431236 w 7467600"/>
              <a:gd name="connsiteY242" fmla="*/ 3400954 h 6858000"/>
              <a:gd name="connsiteX243" fmla="*/ 4557150 w 7467600"/>
              <a:gd name="connsiteY243" fmla="*/ 3510023 h 6858000"/>
              <a:gd name="connsiteX244" fmla="*/ 4856936 w 7467600"/>
              <a:gd name="connsiteY244" fmla="*/ 3809146 h 6858000"/>
              <a:gd name="connsiteX245" fmla="*/ 5111996 w 7467600"/>
              <a:gd name="connsiteY245" fmla="*/ 4065759 h 6858000"/>
              <a:gd name="connsiteX246" fmla="*/ 5388878 w 7467600"/>
              <a:gd name="connsiteY246" fmla="*/ 4300185 h 6858000"/>
              <a:gd name="connsiteX247" fmla="*/ 5425556 w 7467600"/>
              <a:gd name="connsiteY247" fmla="*/ 4308967 h 6858000"/>
              <a:gd name="connsiteX248" fmla="*/ 4943646 w 7467600"/>
              <a:gd name="connsiteY248" fmla="*/ 3822916 h 6858000"/>
              <a:gd name="connsiteX249" fmla="*/ 4594837 w 7467600"/>
              <a:gd name="connsiteY249" fmla="*/ 3532274 h 6858000"/>
              <a:gd name="connsiteX250" fmla="*/ 4441737 w 7467600"/>
              <a:gd name="connsiteY250" fmla="*/ 3399734 h 6858000"/>
              <a:gd name="connsiteX251" fmla="*/ 5425834 w 7467600"/>
              <a:gd name="connsiteY251" fmla="*/ 3162785 h 6858000"/>
              <a:gd name="connsiteX252" fmla="*/ 5401644 w 7467600"/>
              <a:gd name="connsiteY252" fmla="*/ 3617847 h 6858000"/>
              <a:gd name="connsiteX253" fmla="*/ 5467256 w 7467600"/>
              <a:gd name="connsiteY253" fmla="*/ 4175494 h 6858000"/>
              <a:gd name="connsiteX254" fmla="*/ 5448069 w 7467600"/>
              <a:gd name="connsiteY254" fmla="*/ 3567554 h 6858000"/>
              <a:gd name="connsiteX255" fmla="*/ 5425834 w 7467600"/>
              <a:gd name="connsiteY255" fmla="*/ 3162785 h 6858000"/>
              <a:gd name="connsiteX256" fmla="*/ 1318687 w 7467600"/>
              <a:gd name="connsiteY256" fmla="*/ 3113840 h 6858000"/>
              <a:gd name="connsiteX257" fmla="*/ 1066793 w 7467600"/>
              <a:gd name="connsiteY257" fmla="*/ 3212171 h 6858000"/>
              <a:gd name="connsiteX258" fmla="*/ 993319 w 7467600"/>
              <a:gd name="connsiteY258" fmla="*/ 3247648 h 6858000"/>
              <a:gd name="connsiteX259" fmla="*/ 853081 w 7467600"/>
              <a:gd name="connsiteY259" fmla="*/ 3312410 h 6858000"/>
              <a:gd name="connsiteX260" fmla="*/ 805957 w 7467600"/>
              <a:gd name="connsiteY260" fmla="*/ 3330443 h 6858000"/>
              <a:gd name="connsiteX261" fmla="*/ 1318687 w 7467600"/>
              <a:gd name="connsiteY261" fmla="*/ 3113840 h 6858000"/>
              <a:gd name="connsiteX262" fmla="*/ 5453702 w 7467600"/>
              <a:gd name="connsiteY262" fmla="*/ 3090882 h 6858000"/>
              <a:gd name="connsiteX263" fmla="*/ 5480135 w 7467600"/>
              <a:gd name="connsiteY263" fmla="*/ 3565802 h 6858000"/>
              <a:gd name="connsiteX264" fmla="*/ 5499023 w 7467600"/>
              <a:gd name="connsiteY264" fmla="*/ 4166310 h 6858000"/>
              <a:gd name="connsiteX265" fmla="*/ 5547022 w 7467600"/>
              <a:gd name="connsiteY265" fmla="*/ 3607838 h 6858000"/>
              <a:gd name="connsiteX266" fmla="*/ 5515964 w 7467600"/>
              <a:gd name="connsiteY266" fmla="*/ 3378541 h 6858000"/>
              <a:gd name="connsiteX267" fmla="*/ 5453702 w 7467600"/>
              <a:gd name="connsiteY267" fmla="*/ 3090882 h 6858000"/>
              <a:gd name="connsiteX268" fmla="*/ 1238695 w 7467600"/>
              <a:gd name="connsiteY268" fmla="*/ 3076820 h 6858000"/>
              <a:gd name="connsiteX269" fmla="*/ 716371 w 7467600"/>
              <a:gd name="connsiteY269" fmla="*/ 3293249 h 6858000"/>
              <a:gd name="connsiteX270" fmla="*/ 579522 w 7467600"/>
              <a:gd name="connsiteY270" fmla="*/ 3371759 h 6858000"/>
              <a:gd name="connsiteX271" fmla="*/ 600288 w 7467600"/>
              <a:gd name="connsiteY271" fmla="*/ 3365555 h 6858000"/>
              <a:gd name="connsiteX272" fmla="*/ 840692 w 7467600"/>
              <a:gd name="connsiteY272" fmla="*/ 3284921 h 6858000"/>
              <a:gd name="connsiteX273" fmla="*/ 979248 w 7467600"/>
              <a:gd name="connsiteY273" fmla="*/ 3221003 h 6858000"/>
              <a:gd name="connsiteX274" fmla="*/ 1053282 w 7467600"/>
              <a:gd name="connsiteY274" fmla="*/ 3185247 h 6858000"/>
              <a:gd name="connsiteX275" fmla="*/ 1320603 w 7467600"/>
              <a:gd name="connsiteY275" fmla="*/ 3081281 h 6858000"/>
              <a:gd name="connsiteX276" fmla="*/ 1238695 w 7467600"/>
              <a:gd name="connsiteY276" fmla="*/ 3076820 h 6858000"/>
              <a:gd name="connsiteX277" fmla="*/ 5425627 w 7467600"/>
              <a:gd name="connsiteY277" fmla="*/ 2954192 h 6858000"/>
              <a:gd name="connsiteX278" fmla="*/ 5470770 w 7467600"/>
              <a:gd name="connsiteY278" fmla="*/ 3005435 h 6858000"/>
              <a:gd name="connsiteX279" fmla="*/ 5519779 w 7467600"/>
              <a:gd name="connsiteY279" fmla="*/ 4359223 h 6858000"/>
              <a:gd name="connsiteX280" fmla="*/ 5520293 w 7467600"/>
              <a:gd name="connsiteY280" fmla="*/ 4360602 h 6858000"/>
              <a:gd name="connsiteX281" fmla="*/ 5767221 w 7467600"/>
              <a:gd name="connsiteY281" fmla="*/ 4665564 h 6858000"/>
              <a:gd name="connsiteX282" fmla="*/ 6937169 w 7467600"/>
              <a:gd name="connsiteY282" fmla="*/ 4815941 h 6858000"/>
              <a:gd name="connsiteX283" fmla="*/ 6953922 w 7467600"/>
              <a:gd name="connsiteY283" fmla="*/ 4890068 h 6858000"/>
              <a:gd name="connsiteX284" fmla="*/ 6071359 w 7467600"/>
              <a:gd name="connsiteY284" fmla="*/ 4770770 h 6858000"/>
              <a:gd name="connsiteX285" fmla="*/ 6038839 w 7467600"/>
              <a:gd name="connsiteY285" fmla="*/ 4764474 h 6858000"/>
              <a:gd name="connsiteX286" fmla="*/ 6038706 w 7467600"/>
              <a:gd name="connsiteY286" fmla="*/ 4763847 h 6858000"/>
              <a:gd name="connsiteX287" fmla="*/ 6037784 w 7467600"/>
              <a:gd name="connsiteY287" fmla="*/ 4764270 h 6858000"/>
              <a:gd name="connsiteX288" fmla="*/ 6038839 w 7467600"/>
              <a:gd name="connsiteY288" fmla="*/ 4764474 h 6858000"/>
              <a:gd name="connsiteX289" fmla="*/ 6040338 w 7467600"/>
              <a:gd name="connsiteY289" fmla="*/ 4771418 h 6858000"/>
              <a:gd name="connsiteX290" fmla="*/ 6024488 w 7467600"/>
              <a:gd name="connsiteY290" fmla="*/ 4809903 h 6858000"/>
              <a:gd name="connsiteX291" fmla="*/ 5599771 w 7467600"/>
              <a:gd name="connsiteY291" fmla="*/ 5509652 h 6858000"/>
              <a:gd name="connsiteX292" fmla="*/ 5548843 w 7467600"/>
              <a:gd name="connsiteY292" fmla="*/ 5563845 h 6858000"/>
              <a:gd name="connsiteX293" fmla="*/ 5940952 w 7467600"/>
              <a:gd name="connsiteY293" fmla="*/ 6250028 h 6858000"/>
              <a:gd name="connsiteX294" fmla="*/ 6043441 w 7467600"/>
              <a:gd name="connsiteY294" fmla="*/ 6665847 h 6858000"/>
              <a:gd name="connsiteX295" fmla="*/ 6093432 w 7467600"/>
              <a:gd name="connsiteY295" fmla="*/ 6858000 h 6858000"/>
              <a:gd name="connsiteX296" fmla="*/ 6034344 w 7467600"/>
              <a:gd name="connsiteY296" fmla="*/ 6858000 h 6858000"/>
              <a:gd name="connsiteX297" fmla="*/ 6026679 w 7467600"/>
              <a:gd name="connsiteY297" fmla="*/ 6836959 h 6858000"/>
              <a:gd name="connsiteX298" fmla="*/ 5800441 w 7467600"/>
              <a:gd name="connsiteY298" fmla="*/ 6335286 h 6858000"/>
              <a:gd name="connsiteX299" fmla="*/ 5526562 w 7467600"/>
              <a:gd name="connsiteY299" fmla="*/ 5705388 h 6858000"/>
              <a:gd name="connsiteX300" fmla="*/ 5519640 w 7467600"/>
              <a:gd name="connsiteY300" fmla="*/ 5683774 h 6858000"/>
              <a:gd name="connsiteX301" fmla="*/ 5844559 w 7467600"/>
              <a:gd name="connsiteY301" fmla="*/ 6553349 h 6858000"/>
              <a:gd name="connsiteX302" fmla="*/ 5975994 w 7467600"/>
              <a:gd name="connsiteY302" fmla="*/ 6858000 h 6858000"/>
              <a:gd name="connsiteX303" fmla="*/ 5898547 w 7467600"/>
              <a:gd name="connsiteY303" fmla="*/ 6858000 h 6858000"/>
              <a:gd name="connsiteX304" fmla="*/ 5682041 w 7467600"/>
              <a:gd name="connsiteY304" fmla="*/ 6355860 h 6858000"/>
              <a:gd name="connsiteX305" fmla="*/ 5461758 w 7467600"/>
              <a:gd name="connsiteY305" fmla="*/ 5820220 h 6858000"/>
              <a:gd name="connsiteX306" fmla="*/ 5237282 w 7467600"/>
              <a:gd name="connsiteY306" fmla="*/ 6579086 h 6858000"/>
              <a:gd name="connsiteX307" fmla="*/ 5115009 w 7467600"/>
              <a:gd name="connsiteY307" fmla="*/ 6858000 h 6858000"/>
              <a:gd name="connsiteX308" fmla="*/ 5028074 w 7467600"/>
              <a:gd name="connsiteY308" fmla="*/ 6858000 h 6858000"/>
              <a:gd name="connsiteX309" fmla="*/ 5079508 w 7467600"/>
              <a:gd name="connsiteY309" fmla="*/ 6749074 h 6858000"/>
              <a:gd name="connsiteX310" fmla="*/ 5371846 w 7467600"/>
              <a:gd name="connsiteY310" fmla="*/ 5924413 h 6858000"/>
              <a:gd name="connsiteX311" fmla="*/ 5270512 w 7467600"/>
              <a:gd name="connsiteY311" fmla="*/ 6138975 h 6858000"/>
              <a:gd name="connsiteX312" fmla="*/ 5062409 w 7467600"/>
              <a:gd name="connsiteY312" fmla="*/ 6653544 h 6858000"/>
              <a:gd name="connsiteX313" fmla="*/ 5036628 w 7467600"/>
              <a:gd name="connsiteY313" fmla="*/ 6754247 h 6858000"/>
              <a:gd name="connsiteX314" fmla="*/ 5009112 w 7467600"/>
              <a:gd name="connsiteY314" fmla="*/ 6858000 h 6858000"/>
              <a:gd name="connsiteX315" fmla="*/ 4976679 w 7467600"/>
              <a:gd name="connsiteY315" fmla="*/ 6858000 h 6858000"/>
              <a:gd name="connsiteX316" fmla="*/ 5006537 w 7467600"/>
              <a:gd name="connsiteY316" fmla="*/ 6747068 h 6858000"/>
              <a:gd name="connsiteX317" fmla="*/ 5032723 w 7467600"/>
              <a:gd name="connsiteY317" fmla="*/ 6644957 h 6858000"/>
              <a:gd name="connsiteX318" fmla="*/ 5242949 w 7467600"/>
              <a:gd name="connsiteY318" fmla="*/ 6125175 h 6858000"/>
              <a:gd name="connsiteX319" fmla="*/ 5286321 w 7467600"/>
              <a:gd name="connsiteY319" fmla="*/ 6033555 h 6858000"/>
              <a:gd name="connsiteX320" fmla="*/ 5008210 w 7467600"/>
              <a:gd name="connsiteY320" fmla="*/ 6649194 h 6858000"/>
              <a:gd name="connsiteX321" fmla="*/ 4986321 w 7467600"/>
              <a:gd name="connsiteY321" fmla="*/ 6765687 h 6858000"/>
              <a:gd name="connsiteX322" fmla="*/ 4973474 w 7467600"/>
              <a:gd name="connsiteY322" fmla="*/ 6858000 h 6858000"/>
              <a:gd name="connsiteX323" fmla="*/ 4907178 w 7467600"/>
              <a:gd name="connsiteY323" fmla="*/ 6858000 h 6858000"/>
              <a:gd name="connsiteX324" fmla="*/ 4910810 w 7467600"/>
              <a:gd name="connsiteY324" fmla="*/ 6829660 h 6858000"/>
              <a:gd name="connsiteX325" fmla="*/ 4987461 w 7467600"/>
              <a:gd name="connsiteY325" fmla="*/ 6432994 h 6858000"/>
              <a:gd name="connsiteX326" fmla="*/ 5179262 w 7467600"/>
              <a:gd name="connsiteY326" fmla="*/ 6035044 h 6858000"/>
              <a:gd name="connsiteX327" fmla="*/ 4689678 w 7467600"/>
              <a:gd name="connsiteY327" fmla="*/ 6440241 h 6858000"/>
              <a:gd name="connsiteX328" fmla="*/ 4477543 w 7467600"/>
              <a:gd name="connsiteY328" fmla="*/ 6674836 h 6858000"/>
              <a:gd name="connsiteX329" fmla="*/ 4329957 w 7467600"/>
              <a:gd name="connsiteY329" fmla="*/ 6858000 h 6858000"/>
              <a:gd name="connsiteX330" fmla="*/ 4218595 w 7467600"/>
              <a:gd name="connsiteY330" fmla="*/ 6858000 h 6858000"/>
              <a:gd name="connsiteX331" fmla="*/ 4368888 w 7467600"/>
              <a:gd name="connsiteY331" fmla="*/ 6668412 h 6858000"/>
              <a:gd name="connsiteX332" fmla="*/ 4563091 w 7467600"/>
              <a:gd name="connsiteY332" fmla="*/ 6442508 h 6858000"/>
              <a:gd name="connsiteX333" fmla="*/ 5387324 w 7467600"/>
              <a:gd name="connsiteY333" fmla="*/ 5705830 h 6858000"/>
              <a:gd name="connsiteX334" fmla="*/ 5073620 w 7467600"/>
              <a:gd name="connsiteY334" fmla="*/ 5955437 h 6858000"/>
              <a:gd name="connsiteX335" fmla="*/ 4689789 w 7467600"/>
              <a:gd name="connsiteY335" fmla="*/ 6268382 h 6858000"/>
              <a:gd name="connsiteX336" fmla="*/ 4418722 w 7467600"/>
              <a:gd name="connsiteY336" fmla="*/ 6570886 h 6858000"/>
              <a:gd name="connsiteX337" fmla="*/ 4214944 w 7467600"/>
              <a:gd name="connsiteY337" fmla="*/ 6858000 h 6858000"/>
              <a:gd name="connsiteX338" fmla="*/ 4177898 w 7467600"/>
              <a:gd name="connsiteY338" fmla="*/ 6858000 h 6858000"/>
              <a:gd name="connsiteX339" fmla="*/ 4391597 w 7467600"/>
              <a:gd name="connsiteY339" fmla="*/ 6556370 h 6858000"/>
              <a:gd name="connsiteX340" fmla="*/ 4668889 w 7467600"/>
              <a:gd name="connsiteY340" fmla="*/ 6246399 h 6858000"/>
              <a:gd name="connsiteX341" fmla="*/ 5055427 w 7467600"/>
              <a:gd name="connsiteY341" fmla="*/ 5931476 h 6858000"/>
              <a:gd name="connsiteX342" fmla="*/ 5371814 w 7467600"/>
              <a:gd name="connsiteY342" fmla="*/ 5678975 h 6858000"/>
              <a:gd name="connsiteX343" fmla="*/ 4987918 w 7467600"/>
              <a:gd name="connsiteY343" fmla="*/ 5838701 h 6858000"/>
              <a:gd name="connsiteX344" fmla="*/ 4317146 w 7467600"/>
              <a:gd name="connsiteY344" fmla="*/ 6587716 h 6858000"/>
              <a:gd name="connsiteX345" fmla="*/ 4171627 w 7467600"/>
              <a:gd name="connsiteY345" fmla="*/ 6858000 h 6858000"/>
              <a:gd name="connsiteX346" fmla="*/ 4081585 w 7467600"/>
              <a:gd name="connsiteY346" fmla="*/ 6858000 h 6858000"/>
              <a:gd name="connsiteX347" fmla="*/ 4238603 w 7467600"/>
              <a:gd name="connsiteY347" fmla="*/ 6559341 h 6858000"/>
              <a:gd name="connsiteX348" fmla="*/ 4778333 w 7467600"/>
              <a:gd name="connsiteY348" fmla="*/ 5873626 h 6858000"/>
              <a:gd name="connsiteX349" fmla="*/ 5414185 w 7467600"/>
              <a:gd name="connsiteY349" fmla="*/ 5573882 h 6858000"/>
              <a:gd name="connsiteX350" fmla="*/ 5959648 w 7467600"/>
              <a:gd name="connsiteY350" fmla="*/ 4760797 h 6858000"/>
              <a:gd name="connsiteX351" fmla="*/ 5355019 w 7467600"/>
              <a:gd name="connsiteY351" fmla="*/ 4734672 h 6858000"/>
              <a:gd name="connsiteX352" fmla="*/ 5083565 w 7467600"/>
              <a:gd name="connsiteY352" fmla="*/ 5179121 h 6858000"/>
              <a:gd name="connsiteX353" fmla="*/ 4713577 w 7467600"/>
              <a:gd name="connsiteY353" fmla="*/ 5616803 h 6858000"/>
              <a:gd name="connsiteX354" fmla="*/ 3989559 w 7467600"/>
              <a:gd name="connsiteY354" fmla="*/ 6145945 h 6858000"/>
              <a:gd name="connsiteX355" fmla="*/ 3939824 w 7467600"/>
              <a:gd name="connsiteY355" fmla="*/ 6066900 h 6858000"/>
              <a:gd name="connsiteX356" fmla="*/ 4584537 w 7467600"/>
              <a:gd name="connsiteY356" fmla="*/ 5324826 h 6858000"/>
              <a:gd name="connsiteX357" fmla="*/ 5037105 w 7467600"/>
              <a:gd name="connsiteY357" fmla="*/ 5088765 h 6858000"/>
              <a:gd name="connsiteX358" fmla="*/ 5039930 w 7467600"/>
              <a:gd name="connsiteY358" fmla="*/ 5089585 h 6858000"/>
              <a:gd name="connsiteX359" fmla="*/ 5263764 w 7467600"/>
              <a:gd name="connsiteY359" fmla="*/ 4735525 h 6858000"/>
              <a:gd name="connsiteX360" fmla="*/ 4086300 w 7467600"/>
              <a:gd name="connsiteY360" fmla="*/ 4884599 h 6858000"/>
              <a:gd name="connsiteX361" fmla="*/ 4085485 w 7467600"/>
              <a:gd name="connsiteY361" fmla="*/ 4899070 h 6858000"/>
              <a:gd name="connsiteX362" fmla="*/ 3871915 w 7467600"/>
              <a:gd name="connsiteY362" fmla="*/ 5253645 h 6858000"/>
              <a:gd name="connsiteX363" fmla="*/ 3799374 w 7467600"/>
              <a:gd name="connsiteY363" fmla="*/ 5466127 h 6858000"/>
              <a:gd name="connsiteX364" fmla="*/ 3498850 w 7467600"/>
              <a:gd name="connsiteY364" fmla="*/ 6661888 h 6858000"/>
              <a:gd name="connsiteX365" fmla="*/ 3399216 w 7467600"/>
              <a:gd name="connsiteY365" fmla="*/ 6858000 h 6858000"/>
              <a:gd name="connsiteX366" fmla="*/ 3303688 w 7467600"/>
              <a:gd name="connsiteY366" fmla="*/ 6858000 h 6858000"/>
              <a:gd name="connsiteX367" fmla="*/ 3391774 w 7467600"/>
              <a:gd name="connsiteY367" fmla="*/ 6697181 h 6858000"/>
              <a:gd name="connsiteX368" fmla="*/ 3735540 w 7467600"/>
              <a:gd name="connsiteY368" fmla="*/ 5546923 h 6858000"/>
              <a:gd name="connsiteX369" fmla="*/ 3729438 w 7467600"/>
              <a:gd name="connsiteY369" fmla="*/ 5569058 h 6858000"/>
              <a:gd name="connsiteX370" fmla="*/ 3707782 w 7467600"/>
              <a:gd name="connsiteY370" fmla="*/ 5644908 h 6858000"/>
              <a:gd name="connsiteX371" fmla="*/ 3583827 w 7467600"/>
              <a:gd name="connsiteY371" fmla="*/ 6039215 h 6858000"/>
              <a:gd name="connsiteX372" fmla="*/ 3547861 w 7467600"/>
              <a:gd name="connsiteY372" fmla="*/ 6129609 h 6858000"/>
              <a:gd name="connsiteX373" fmla="*/ 3490905 w 7467600"/>
              <a:gd name="connsiteY373" fmla="*/ 6277660 h 6858000"/>
              <a:gd name="connsiteX374" fmla="*/ 3455859 w 7467600"/>
              <a:gd name="connsiteY374" fmla="*/ 6391301 h 6858000"/>
              <a:gd name="connsiteX375" fmla="*/ 3429112 w 7467600"/>
              <a:gd name="connsiteY375" fmla="*/ 6479469 h 6858000"/>
              <a:gd name="connsiteX376" fmla="*/ 3304862 w 7467600"/>
              <a:gd name="connsiteY376" fmla="*/ 6796476 h 6858000"/>
              <a:gd name="connsiteX377" fmla="*/ 3276071 w 7467600"/>
              <a:gd name="connsiteY377" fmla="*/ 6858000 h 6858000"/>
              <a:gd name="connsiteX378" fmla="*/ 3240805 w 7467600"/>
              <a:gd name="connsiteY378" fmla="*/ 6858000 h 6858000"/>
              <a:gd name="connsiteX379" fmla="*/ 3275917 w 7467600"/>
              <a:gd name="connsiteY379" fmla="*/ 6783192 h 6858000"/>
              <a:gd name="connsiteX380" fmla="*/ 3399358 w 7467600"/>
              <a:gd name="connsiteY380" fmla="*/ 6469011 h 6858000"/>
              <a:gd name="connsiteX381" fmla="*/ 3425650 w 7467600"/>
              <a:gd name="connsiteY381" fmla="*/ 6381333 h 6858000"/>
              <a:gd name="connsiteX382" fmla="*/ 3460661 w 7467600"/>
              <a:gd name="connsiteY382" fmla="*/ 6266763 h 6858000"/>
              <a:gd name="connsiteX383" fmla="*/ 3518021 w 7467600"/>
              <a:gd name="connsiteY383" fmla="*/ 6117298 h 6858000"/>
              <a:gd name="connsiteX384" fmla="*/ 3554035 w 7467600"/>
              <a:gd name="connsiteY384" fmla="*/ 6027832 h 6858000"/>
              <a:gd name="connsiteX385" fmla="*/ 3677174 w 7467600"/>
              <a:gd name="connsiteY385" fmla="*/ 5636351 h 6858000"/>
              <a:gd name="connsiteX386" fmla="*/ 3698819 w 7467600"/>
              <a:gd name="connsiteY386" fmla="*/ 5560503 h 6858000"/>
              <a:gd name="connsiteX387" fmla="*/ 3702094 w 7467600"/>
              <a:gd name="connsiteY387" fmla="*/ 5549194 h 6858000"/>
              <a:gd name="connsiteX388" fmla="*/ 3398355 w 7467600"/>
              <a:gd name="connsiteY388" fmla="*/ 6094603 h 6858000"/>
              <a:gd name="connsiteX389" fmla="*/ 3193941 w 7467600"/>
              <a:gd name="connsiteY389" fmla="*/ 6798775 h 6858000"/>
              <a:gd name="connsiteX390" fmla="*/ 3184140 w 7467600"/>
              <a:gd name="connsiteY390" fmla="*/ 6858000 h 6858000"/>
              <a:gd name="connsiteX391" fmla="*/ 3099978 w 7467600"/>
              <a:gd name="connsiteY391" fmla="*/ 6858000 h 6858000"/>
              <a:gd name="connsiteX392" fmla="*/ 3101556 w 7467600"/>
              <a:gd name="connsiteY392" fmla="*/ 6843337 h 6858000"/>
              <a:gd name="connsiteX393" fmla="*/ 3370162 w 7467600"/>
              <a:gd name="connsiteY393" fmla="*/ 5785550 h 6858000"/>
              <a:gd name="connsiteX394" fmla="*/ 3746477 w 7467600"/>
              <a:gd name="connsiteY394" fmla="*/ 5377889 h 6858000"/>
              <a:gd name="connsiteX395" fmla="*/ 3863399 w 7467600"/>
              <a:gd name="connsiteY395" fmla="*/ 5087257 h 6858000"/>
              <a:gd name="connsiteX396" fmla="*/ 3968712 w 7467600"/>
              <a:gd name="connsiteY396" fmla="*/ 4913989 h 6858000"/>
              <a:gd name="connsiteX397" fmla="*/ 2792390 w 7467600"/>
              <a:gd name="connsiteY397" fmla="*/ 5382974 h 6858000"/>
              <a:gd name="connsiteX398" fmla="*/ 2714982 w 7467600"/>
              <a:gd name="connsiteY398" fmla="*/ 5427051 h 6858000"/>
              <a:gd name="connsiteX399" fmla="*/ 2813361 w 7467600"/>
              <a:gd name="connsiteY399" fmla="*/ 6023912 h 6858000"/>
              <a:gd name="connsiteX400" fmla="*/ 2688430 w 7467600"/>
              <a:gd name="connsiteY400" fmla="*/ 6801564 h 6858000"/>
              <a:gd name="connsiteX401" fmla="*/ 2629626 w 7467600"/>
              <a:gd name="connsiteY401" fmla="*/ 6763394 h 6858000"/>
              <a:gd name="connsiteX402" fmla="*/ 2565328 w 7467600"/>
              <a:gd name="connsiteY402" fmla="*/ 5516399 h 6858000"/>
              <a:gd name="connsiteX403" fmla="*/ 1922999 w 7467600"/>
              <a:gd name="connsiteY403" fmla="*/ 5980343 h 6858000"/>
              <a:gd name="connsiteX404" fmla="*/ 1950261 w 7467600"/>
              <a:gd name="connsiteY404" fmla="*/ 6405858 h 6858000"/>
              <a:gd name="connsiteX405" fmla="*/ 2365554 w 7467600"/>
              <a:gd name="connsiteY405" fmla="*/ 6759107 h 6858000"/>
              <a:gd name="connsiteX406" fmla="*/ 2424142 w 7467600"/>
              <a:gd name="connsiteY406" fmla="*/ 6858000 h 6858000"/>
              <a:gd name="connsiteX407" fmla="*/ 2395994 w 7467600"/>
              <a:gd name="connsiteY407" fmla="*/ 6858000 h 6858000"/>
              <a:gd name="connsiteX408" fmla="*/ 2392863 w 7467600"/>
              <a:gd name="connsiteY408" fmla="*/ 6852964 h 6858000"/>
              <a:gd name="connsiteX409" fmla="*/ 2017589 w 7467600"/>
              <a:gd name="connsiteY409" fmla="*/ 6493982 h 6858000"/>
              <a:gd name="connsiteX410" fmla="*/ 2147336 w 7467600"/>
              <a:gd name="connsiteY410" fmla="*/ 6594052 h 6858000"/>
              <a:gd name="connsiteX411" fmla="*/ 2207047 w 7467600"/>
              <a:gd name="connsiteY411" fmla="*/ 6654540 h 6858000"/>
              <a:gd name="connsiteX412" fmla="*/ 2299106 w 7467600"/>
              <a:gd name="connsiteY412" fmla="*/ 6778931 h 6858000"/>
              <a:gd name="connsiteX413" fmla="*/ 2314430 w 7467600"/>
              <a:gd name="connsiteY413" fmla="*/ 6801144 h 6858000"/>
              <a:gd name="connsiteX414" fmla="*/ 2352406 w 7467600"/>
              <a:gd name="connsiteY414" fmla="*/ 6858000 h 6858000"/>
              <a:gd name="connsiteX415" fmla="*/ 2314492 w 7467600"/>
              <a:gd name="connsiteY415" fmla="*/ 6858000 h 6858000"/>
              <a:gd name="connsiteX416" fmla="*/ 2288095 w 7467600"/>
              <a:gd name="connsiteY416" fmla="*/ 6818030 h 6858000"/>
              <a:gd name="connsiteX417" fmla="*/ 2272768 w 7467600"/>
              <a:gd name="connsiteY417" fmla="*/ 6795822 h 6858000"/>
              <a:gd name="connsiteX418" fmla="*/ 2182715 w 7467600"/>
              <a:gd name="connsiteY418" fmla="*/ 6675071 h 6858000"/>
              <a:gd name="connsiteX419" fmla="*/ 2032061 w 7467600"/>
              <a:gd name="connsiteY419" fmla="*/ 6541380 h 6858000"/>
              <a:gd name="connsiteX420" fmla="*/ 2257220 w 7467600"/>
              <a:gd name="connsiteY420" fmla="*/ 6826257 h 6858000"/>
              <a:gd name="connsiteX421" fmla="*/ 2281324 w 7467600"/>
              <a:gd name="connsiteY421" fmla="*/ 6858000 h 6858000"/>
              <a:gd name="connsiteX422" fmla="*/ 2242860 w 7467600"/>
              <a:gd name="connsiteY422" fmla="*/ 6858000 h 6858000"/>
              <a:gd name="connsiteX423" fmla="*/ 2232818 w 7467600"/>
              <a:gd name="connsiteY423" fmla="*/ 6844926 h 6858000"/>
              <a:gd name="connsiteX424" fmla="*/ 1990172 w 7467600"/>
              <a:gd name="connsiteY424" fmla="*/ 6542121 h 6858000"/>
              <a:gd name="connsiteX425" fmla="*/ 2124090 w 7467600"/>
              <a:gd name="connsiteY425" fmla="*/ 6761017 h 6858000"/>
              <a:gd name="connsiteX426" fmla="*/ 2200380 w 7467600"/>
              <a:gd name="connsiteY426" fmla="*/ 6858000 h 6858000"/>
              <a:gd name="connsiteX427" fmla="*/ 2147507 w 7467600"/>
              <a:gd name="connsiteY427" fmla="*/ 6858000 h 6858000"/>
              <a:gd name="connsiteX428" fmla="*/ 2070668 w 7467600"/>
              <a:gd name="connsiteY428" fmla="*/ 6761520 h 6858000"/>
              <a:gd name="connsiteX429" fmla="*/ 1975142 w 7467600"/>
              <a:gd name="connsiteY429" fmla="*/ 6585570 h 6858000"/>
              <a:gd name="connsiteX430" fmla="*/ 2050035 w 7467600"/>
              <a:gd name="connsiteY430" fmla="*/ 6813345 h 6858000"/>
              <a:gd name="connsiteX431" fmla="*/ 2063025 w 7467600"/>
              <a:gd name="connsiteY431" fmla="*/ 6858000 h 6858000"/>
              <a:gd name="connsiteX432" fmla="*/ 2021675 w 7467600"/>
              <a:gd name="connsiteY432" fmla="*/ 6858000 h 6858000"/>
              <a:gd name="connsiteX433" fmla="*/ 2019308 w 7467600"/>
              <a:gd name="connsiteY433" fmla="*/ 6847118 h 6858000"/>
              <a:gd name="connsiteX434" fmla="*/ 1938835 w 7467600"/>
              <a:gd name="connsiteY434" fmla="*/ 6551160 h 6858000"/>
              <a:gd name="connsiteX435" fmla="*/ 1953230 w 7467600"/>
              <a:gd name="connsiteY435" fmla="*/ 6759699 h 6858000"/>
              <a:gd name="connsiteX436" fmla="*/ 1956763 w 7467600"/>
              <a:gd name="connsiteY436" fmla="*/ 6778191 h 6858000"/>
              <a:gd name="connsiteX437" fmla="*/ 1967925 w 7467600"/>
              <a:gd name="connsiteY437" fmla="*/ 6858000 h 6858000"/>
              <a:gd name="connsiteX438" fmla="*/ 1936622 w 7467600"/>
              <a:gd name="connsiteY438" fmla="*/ 6858000 h 6858000"/>
              <a:gd name="connsiteX439" fmla="*/ 1926261 w 7467600"/>
              <a:gd name="connsiteY439" fmla="*/ 6784064 h 6858000"/>
              <a:gd name="connsiteX440" fmla="*/ 1922724 w 7467600"/>
              <a:gd name="connsiteY440" fmla="*/ 6765577 h 6858000"/>
              <a:gd name="connsiteX441" fmla="*/ 1904650 w 7467600"/>
              <a:gd name="connsiteY441" fmla="*/ 6639616 h 6858000"/>
              <a:gd name="connsiteX442" fmla="*/ 1885273 w 7467600"/>
              <a:gd name="connsiteY442" fmla="*/ 6858000 h 6858000"/>
              <a:gd name="connsiteX443" fmla="*/ 1854363 w 7467600"/>
              <a:gd name="connsiteY443" fmla="*/ 6858000 h 6858000"/>
              <a:gd name="connsiteX444" fmla="*/ 1880391 w 7467600"/>
              <a:gd name="connsiteY444" fmla="*/ 6603796 h 6858000"/>
              <a:gd name="connsiteX445" fmla="*/ 1818273 w 7467600"/>
              <a:gd name="connsiteY445" fmla="*/ 6715729 h 6858000"/>
              <a:gd name="connsiteX446" fmla="*/ 1794691 w 7467600"/>
              <a:gd name="connsiteY446" fmla="*/ 6843239 h 6858000"/>
              <a:gd name="connsiteX447" fmla="*/ 1794914 w 7467600"/>
              <a:gd name="connsiteY447" fmla="*/ 6858000 h 6858000"/>
              <a:gd name="connsiteX448" fmla="*/ 1746128 w 7467600"/>
              <a:gd name="connsiteY448" fmla="*/ 6858000 h 6858000"/>
              <a:gd name="connsiteX449" fmla="*/ 1753934 w 7467600"/>
              <a:gd name="connsiteY449" fmla="*/ 6724796 h 6858000"/>
              <a:gd name="connsiteX450" fmla="*/ 1792053 w 7467600"/>
              <a:gd name="connsiteY450" fmla="*/ 6572396 h 6858000"/>
              <a:gd name="connsiteX451" fmla="*/ 1862248 w 7467600"/>
              <a:gd name="connsiteY451" fmla="*/ 6266397 h 6858000"/>
              <a:gd name="connsiteX452" fmla="*/ 1862250 w 7467600"/>
              <a:gd name="connsiteY452" fmla="*/ 6033531 h 6858000"/>
              <a:gd name="connsiteX453" fmla="*/ 1211999 w 7467600"/>
              <a:gd name="connsiteY453" fmla="*/ 6683610 h 6858000"/>
              <a:gd name="connsiteX454" fmla="*/ 1213266 w 7467600"/>
              <a:gd name="connsiteY454" fmla="*/ 6691947 h 6858000"/>
              <a:gd name="connsiteX455" fmla="*/ 1203370 w 7467600"/>
              <a:gd name="connsiteY455" fmla="*/ 6850676 h 6858000"/>
              <a:gd name="connsiteX456" fmla="*/ 1203671 w 7467600"/>
              <a:gd name="connsiteY456" fmla="*/ 6858000 h 6858000"/>
              <a:gd name="connsiteX457" fmla="*/ 1143180 w 7467600"/>
              <a:gd name="connsiteY457" fmla="*/ 6858000 h 6858000"/>
              <a:gd name="connsiteX458" fmla="*/ 1142176 w 7467600"/>
              <a:gd name="connsiteY458" fmla="*/ 6766045 h 6858000"/>
              <a:gd name="connsiteX459" fmla="*/ 1067484 w 7467600"/>
              <a:gd name="connsiteY459" fmla="*/ 6858000 h 6858000"/>
              <a:gd name="connsiteX460" fmla="*/ 953928 w 7467600"/>
              <a:gd name="connsiteY460" fmla="*/ 6858000 h 6858000"/>
              <a:gd name="connsiteX461" fmla="*/ 959715 w 7467600"/>
              <a:gd name="connsiteY461" fmla="*/ 6850185 h 6858000"/>
              <a:gd name="connsiteX462" fmla="*/ 1483788 w 7467600"/>
              <a:gd name="connsiteY462" fmla="*/ 6259174 h 6858000"/>
              <a:gd name="connsiteX463" fmla="*/ 1100671 w 7467600"/>
              <a:gd name="connsiteY463" fmla="*/ 6252137 h 6858000"/>
              <a:gd name="connsiteX464" fmla="*/ 1090144 w 7467600"/>
              <a:gd name="connsiteY464" fmla="*/ 6256748 h 6858000"/>
              <a:gd name="connsiteX465" fmla="*/ 1095872 w 7467600"/>
              <a:gd name="connsiteY465" fmla="*/ 6271892 h 6858000"/>
              <a:gd name="connsiteX466" fmla="*/ 262785 w 7467600"/>
              <a:gd name="connsiteY466" fmla="*/ 6845450 h 6858000"/>
              <a:gd name="connsiteX467" fmla="*/ 209968 w 7467600"/>
              <a:gd name="connsiteY467" fmla="*/ 6770713 h 6858000"/>
              <a:gd name="connsiteX468" fmla="*/ 873460 w 7467600"/>
              <a:gd name="connsiteY468" fmla="*/ 6253768 h 6858000"/>
              <a:gd name="connsiteX469" fmla="*/ 192686 w 7467600"/>
              <a:gd name="connsiteY469" fmla="*/ 5849257 h 6858000"/>
              <a:gd name="connsiteX470" fmla="*/ 4696 w 7467600"/>
              <a:gd name="connsiteY470" fmla="*/ 5697668 h 6858000"/>
              <a:gd name="connsiteX471" fmla="*/ 0 w 7467600"/>
              <a:gd name="connsiteY471" fmla="*/ 5689984 h 6858000"/>
              <a:gd name="connsiteX472" fmla="*/ 0 w 7467600"/>
              <a:gd name="connsiteY472" fmla="*/ 5513472 h 6858000"/>
              <a:gd name="connsiteX473" fmla="*/ 174101 w 7467600"/>
              <a:gd name="connsiteY473" fmla="*/ 5620277 h 6858000"/>
              <a:gd name="connsiteX474" fmla="*/ 891800 w 7467600"/>
              <a:gd name="connsiteY474" fmla="*/ 6036935 h 6858000"/>
              <a:gd name="connsiteX475" fmla="*/ 1072219 w 7467600"/>
              <a:gd name="connsiteY475" fmla="*/ 6169443 h 6858000"/>
              <a:gd name="connsiteX476" fmla="*/ 1074117 w 7467600"/>
              <a:gd name="connsiteY476" fmla="*/ 6170301 h 6858000"/>
              <a:gd name="connsiteX477" fmla="*/ 1083114 w 7467600"/>
              <a:gd name="connsiteY477" fmla="*/ 6174131 h 6858000"/>
              <a:gd name="connsiteX478" fmla="*/ 1543010 w 7467600"/>
              <a:gd name="connsiteY478" fmla="*/ 6191140 h 6858000"/>
              <a:gd name="connsiteX479" fmla="*/ 1551080 w 7467600"/>
              <a:gd name="connsiteY479" fmla="*/ 6195006 h 6858000"/>
              <a:gd name="connsiteX480" fmla="*/ 2345443 w 7467600"/>
              <a:gd name="connsiteY480" fmla="*/ 5549882 h 6858000"/>
              <a:gd name="connsiteX481" fmla="*/ 1721499 w 7467600"/>
              <a:gd name="connsiteY481" fmla="*/ 5599969 h 6858000"/>
              <a:gd name="connsiteX482" fmla="*/ 767716 w 7467600"/>
              <a:gd name="connsiteY482" fmla="*/ 5472768 h 6858000"/>
              <a:gd name="connsiteX483" fmla="*/ 722147 w 7467600"/>
              <a:gd name="connsiteY483" fmla="*/ 5393091 h 6858000"/>
              <a:gd name="connsiteX484" fmla="*/ 1485552 w 7467600"/>
              <a:gd name="connsiteY484" fmla="*/ 5313202 h 6858000"/>
              <a:gd name="connsiteX485" fmla="*/ 2143004 w 7467600"/>
              <a:gd name="connsiteY485" fmla="*/ 5402420 h 6858000"/>
              <a:gd name="connsiteX486" fmla="*/ 1933391 w 7467600"/>
              <a:gd name="connsiteY486" fmla="*/ 5156971 h 6858000"/>
              <a:gd name="connsiteX487" fmla="*/ 1827118 w 7467600"/>
              <a:gd name="connsiteY487" fmla="*/ 4968410 h 6858000"/>
              <a:gd name="connsiteX488" fmla="*/ 1837349 w 7467600"/>
              <a:gd name="connsiteY488" fmla="*/ 4956357 h 6858000"/>
              <a:gd name="connsiteX489" fmla="*/ 2162835 w 7467600"/>
              <a:gd name="connsiteY489" fmla="*/ 5187853 h 6858000"/>
              <a:gd name="connsiteX490" fmla="*/ 2257167 w 7467600"/>
              <a:gd name="connsiteY490" fmla="*/ 5462123 h 6858000"/>
              <a:gd name="connsiteX491" fmla="*/ 2261598 w 7467600"/>
              <a:gd name="connsiteY491" fmla="*/ 5467998 h 6858000"/>
              <a:gd name="connsiteX492" fmla="*/ 2437177 w 7467600"/>
              <a:gd name="connsiteY492" fmla="*/ 5479608 h 6858000"/>
              <a:gd name="connsiteX493" fmla="*/ 2445247 w 7467600"/>
              <a:gd name="connsiteY493" fmla="*/ 5483476 h 6858000"/>
              <a:gd name="connsiteX494" fmla="*/ 2743626 w 7467600"/>
              <a:gd name="connsiteY494" fmla="*/ 5304819 h 6858000"/>
              <a:gd name="connsiteX495" fmla="*/ 3048102 w 7467600"/>
              <a:gd name="connsiteY495" fmla="*/ 5150595 h 6858000"/>
              <a:gd name="connsiteX496" fmla="*/ 1799414 w 7467600"/>
              <a:gd name="connsiteY496" fmla="*/ 4694732 h 6858000"/>
              <a:gd name="connsiteX497" fmla="*/ 1771735 w 7467600"/>
              <a:gd name="connsiteY497" fmla="*/ 4619929 h 6858000"/>
              <a:gd name="connsiteX498" fmla="*/ 3104273 w 7467600"/>
              <a:gd name="connsiteY498" fmla="*/ 5076159 h 6858000"/>
              <a:gd name="connsiteX499" fmla="*/ 3113245 w 7467600"/>
              <a:gd name="connsiteY499" fmla="*/ 5090705 h 6858000"/>
              <a:gd name="connsiteX500" fmla="*/ 3126294 w 7467600"/>
              <a:gd name="connsiteY500" fmla="*/ 5114400 h 6858000"/>
              <a:gd name="connsiteX501" fmla="*/ 3937433 w 7467600"/>
              <a:gd name="connsiteY501" fmla="*/ 4830473 h 6858000"/>
              <a:gd name="connsiteX502" fmla="*/ 3590475 w 7467600"/>
              <a:gd name="connsiteY502" fmla="*/ 4597974 h 6858000"/>
              <a:gd name="connsiteX503" fmla="*/ 3100264 w 7467600"/>
              <a:gd name="connsiteY503" fmla="*/ 4579845 h 6858000"/>
              <a:gd name="connsiteX504" fmla="*/ 2183576 w 7467600"/>
              <a:gd name="connsiteY504" fmla="*/ 4227150 h 6858000"/>
              <a:gd name="connsiteX505" fmla="*/ 2151029 w 7467600"/>
              <a:gd name="connsiteY505" fmla="*/ 4146947 h 6858000"/>
              <a:gd name="connsiteX506" fmla="*/ 3563434 w 7467600"/>
              <a:gd name="connsiteY506" fmla="*/ 4469115 h 6858000"/>
              <a:gd name="connsiteX507" fmla="*/ 3177952 w 7467600"/>
              <a:gd name="connsiteY507" fmla="*/ 3657386 h 6858000"/>
              <a:gd name="connsiteX508" fmla="*/ 3189263 w 7467600"/>
              <a:gd name="connsiteY508" fmla="*/ 3625726 h 6858000"/>
              <a:gd name="connsiteX509" fmla="*/ 3560912 w 7467600"/>
              <a:gd name="connsiteY509" fmla="*/ 4079863 h 6858000"/>
              <a:gd name="connsiteX510" fmla="*/ 3626636 w 7467600"/>
              <a:gd name="connsiteY510" fmla="*/ 4512230 h 6858000"/>
              <a:gd name="connsiteX511" fmla="*/ 3653088 w 7467600"/>
              <a:gd name="connsiteY511" fmla="*/ 4521417 h 6858000"/>
              <a:gd name="connsiteX512" fmla="*/ 3988128 w 7467600"/>
              <a:gd name="connsiteY512" fmla="*/ 4817267 h 6858000"/>
              <a:gd name="connsiteX513" fmla="*/ 4830582 w 7467600"/>
              <a:gd name="connsiteY513" fmla="*/ 4676000 h 6858000"/>
              <a:gd name="connsiteX514" fmla="*/ 4830100 w 7467600"/>
              <a:gd name="connsiteY514" fmla="*/ 4675554 h 6858000"/>
              <a:gd name="connsiteX515" fmla="*/ 4036318 w 7467600"/>
              <a:gd name="connsiteY515" fmla="*/ 4147013 h 6858000"/>
              <a:gd name="connsiteX516" fmla="*/ 3432098 w 7467600"/>
              <a:gd name="connsiteY516" fmla="*/ 3537312 h 6858000"/>
              <a:gd name="connsiteX517" fmla="*/ 3446761 w 7467600"/>
              <a:gd name="connsiteY517" fmla="*/ 3461278 h 6858000"/>
              <a:gd name="connsiteX518" fmla="*/ 4419733 w 7467600"/>
              <a:gd name="connsiteY518" fmla="*/ 3963555 h 6858000"/>
              <a:gd name="connsiteX519" fmla="*/ 4781371 w 7467600"/>
              <a:gd name="connsiteY519" fmla="*/ 4458604 h 6858000"/>
              <a:gd name="connsiteX520" fmla="*/ 4780440 w 7467600"/>
              <a:gd name="connsiteY520" fmla="*/ 4470290 h 6858000"/>
              <a:gd name="connsiteX521" fmla="*/ 4898954 w 7467600"/>
              <a:gd name="connsiteY521" fmla="*/ 4662092 h 6858000"/>
              <a:gd name="connsiteX522" fmla="*/ 4900699 w 7467600"/>
              <a:gd name="connsiteY522" fmla="*/ 4670867 h 6858000"/>
              <a:gd name="connsiteX523" fmla="*/ 5714511 w 7467600"/>
              <a:gd name="connsiteY523" fmla="*/ 4663483 h 6858000"/>
              <a:gd name="connsiteX524" fmla="*/ 5464793 w 7467600"/>
              <a:gd name="connsiteY524" fmla="*/ 4393556 h 6858000"/>
              <a:gd name="connsiteX525" fmla="*/ 5461897 w 7467600"/>
              <a:gd name="connsiteY525" fmla="*/ 4390879 h 6858000"/>
              <a:gd name="connsiteX526" fmla="*/ 4294126 w 7467600"/>
              <a:gd name="connsiteY526" fmla="*/ 3303048 h 6858000"/>
              <a:gd name="connsiteX527" fmla="*/ 4305321 w 7467600"/>
              <a:gd name="connsiteY527" fmla="*/ 3256953 h 6858000"/>
              <a:gd name="connsiteX528" fmla="*/ 4949299 w 7467600"/>
              <a:gd name="connsiteY528" fmla="*/ 3766336 h 6858000"/>
              <a:gd name="connsiteX529" fmla="*/ 5291452 w 7467600"/>
              <a:gd name="connsiteY529" fmla="*/ 4076801 h 6858000"/>
              <a:gd name="connsiteX530" fmla="*/ 5434998 w 7467600"/>
              <a:gd name="connsiteY530" fmla="*/ 4254100 h 6858000"/>
              <a:gd name="connsiteX531" fmla="*/ 5351015 w 7467600"/>
              <a:gd name="connsiteY531" fmla="*/ 3760989 h 6858000"/>
              <a:gd name="connsiteX532" fmla="*/ 5413780 w 7467600"/>
              <a:gd name="connsiteY532" fmla="*/ 2966265 h 6858000"/>
              <a:gd name="connsiteX533" fmla="*/ 5425627 w 7467600"/>
              <a:gd name="connsiteY533" fmla="*/ 2954192 h 6858000"/>
              <a:gd name="connsiteX534" fmla="*/ 6604735 w 7467600"/>
              <a:gd name="connsiteY534" fmla="*/ 2041381 h 6858000"/>
              <a:gd name="connsiteX535" fmla="*/ 7204487 w 7467600"/>
              <a:gd name="connsiteY535" fmla="*/ 2742112 h 6858000"/>
              <a:gd name="connsiteX536" fmla="*/ 7131592 w 7467600"/>
              <a:gd name="connsiteY536" fmla="*/ 2672096 h 6858000"/>
              <a:gd name="connsiteX537" fmla="*/ 6996344 w 7467600"/>
              <a:gd name="connsiteY537" fmla="*/ 2518310 h 6858000"/>
              <a:gd name="connsiteX538" fmla="*/ 6735495 w 7467600"/>
              <a:gd name="connsiteY538" fmla="*/ 2196890 h 6858000"/>
              <a:gd name="connsiteX539" fmla="*/ 6721901 w 7467600"/>
              <a:gd name="connsiteY539" fmla="*/ 2179274 h 6858000"/>
              <a:gd name="connsiteX540" fmla="*/ 6604735 w 7467600"/>
              <a:gd name="connsiteY540" fmla="*/ 2041381 h 6858000"/>
              <a:gd name="connsiteX541" fmla="*/ 6591670 w 7467600"/>
              <a:gd name="connsiteY541" fmla="*/ 1988277 h 6858000"/>
              <a:gd name="connsiteX542" fmla="*/ 6747349 w 7467600"/>
              <a:gd name="connsiteY542" fmla="*/ 2160069 h 6858000"/>
              <a:gd name="connsiteX543" fmla="*/ 6760943 w 7467600"/>
              <a:gd name="connsiteY543" fmla="*/ 2177686 h 6858000"/>
              <a:gd name="connsiteX544" fmla="*/ 7021065 w 7467600"/>
              <a:gd name="connsiteY544" fmla="*/ 2498102 h 6858000"/>
              <a:gd name="connsiteX545" fmla="*/ 7155223 w 7467600"/>
              <a:gd name="connsiteY545" fmla="*/ 2650386 h 6858000"/>
              <a:gd name="connsiteX546" fmla="*/ 7203167 w 7467600"/>
              <a:gd name="connsiteY546" fmla="*/ 2697288 h 6858000"/>
              <a:gd name="connsiteX547" fmla="*/ 6937703 w 7467600"/>
              <a:gd name="connsiteY547" fmla="*/ 2321981 h 6858000"/>
              <a:gd name="connsiteX548" fmla="*/ 6591670 w 7467600"/>
              <a:gd name="connsiteY548" fmla="*/ 1988277 h 6858000"/>
              <a:gd name="connsiteX549" fmla="*/ 5798671 w 7467600"/>
              <a:gd name="connsiteY549" fmla="*/ 1981601 h 6858000"/>
              <a:gd name="connsiteX550" fmla="*/ 5754709 w 7467600"/>
              <a:gd name="connsiteY550" fmla="*/ 2071454 h 6858000"/>
              <a:gd name="connsiteX551" fmla="*/ 5763044 w 7467600"/>
              <a:gd name="connsiteY551" fmla="*/ 2842206 h 6858000"/>
              <a:gd name="connsiteX552" fmla="*/ 5764974 w 7467600"/>
              <a:gd name="connsiteY552" fmla="*/ 2799609 h 6858000"/>
              <a:gd name="connsiteX553" fmla="*/ 5767665 w 7467600"/>
              <a:gd name="connsiteY553" fmla="*/ 2666409 h 6858000"/>
              <a:gd name="connsiteX554" fmla="*/ 5763055 w 7467600"/>
              <a:gd name="connsiteY554" fmla="*/ 2579705 h 6858000"/>
              <a:gd name="connsiteX555" fmla="*/ 5758079 w 7467600"/>
              <a:gd name="connsiteY555" fmla="*/ 2492508 h 6858000"/>
              <a:gd name="connsiteX556" fmla="*/ 5779325 w 7467600"/>
              <a:gd name="connsiteY556" fmla="*/ 2197069 h 6858000"/>
              <a:gd name="connsiteX557" fmla="*/ 5798671 w 7467600"/>
              <a:gd name="connsiteY557" fmla="*/ 1981601 h 6858000"/>
              <a:gd name="connsiteX558" fmla="*/ 5829202 w 7467600"/>
              <a:gd name="connsiteY558" fmla="*/ 1971679 h 6858000"/>
              <a:gd name="connsiteX559" fmla="*/ 5809558 w 7467600"/>
              <a:gd name="connsiteY559" fmla="*/ 2198043 h 6858000"/>
              <a:gd name="connsiteX560" fmla="*/ 5788653 w 7467600"/>
              <a:gd name="connsiteY560" fmla="*/ 2489430 h 6858000"/>
              <a:gd name="connsiteX561" fmla="*/ 5793439 w 7467600"/>
              <a:gd name="connsiteY561" fmla="*/ 2575235 h 6858000"/>
              <a:gd name="connsiteX562" fmla="*/ 5796837 w 7467600"/>
              <a:gd name="connsiteY562" fmla="*/ 2637633 h 6858000"/>
              <a:gd name="connsiteX563" fmla="*/ 5818614 w 7467600"/>
              <a:gd name="connsiteY563" fmla="*/ 2473055 h 6858000"/>
              <a:gd name="connsiteX564" fmla="*/ 5829202 w 7467600"/>
              <a:gd name="connsiteY564" fmla="*/ 1971679 h 6858000"/>
              <a:gd name="connsiteX565" fmla="*/ 5911389 w 7467600"/>
              <a:gd name="connsiteY565" fmla="*/ 1898371 h 6858000"/>
              <a:gd name="connsiteX566" fmla="*/ 6237627 w 7467600"/>
              <a:gd name="connsiteY566" fmla="*/ 2231921 h 6858000"/>
              <a:gd name="connsiteX567" fmla="*/ 5911389 w 7467600"/>
              <a:gd name="connsiteY567" fmla="*/ 1898371 h 6858000"/>
              <a:gd name="connsiteX568" fmla="*/ 6944437 w 7467600"/>
              <a:gd name="connsiteY568" fmla="*/ 1575402 h 6858000"/>
              <a:gd name="connsiteX569" fmla="*/ 6304730 w 7467600"/>
              <a:gd name="connsiteY569" fmla="*/ 1766654 h 6858000"/>
              <a:gd name="connsiteX570" fmla="*/ 6944437 w 7467600"/>
              <a:gd name="connsiteY570" fmla="*/ 1575402 h 6858000"/>
              <a:gd name="connsiteX571" fmla="*/ 7019523 w 7467600"/>
              <a:gd name="connsiteY571" fmla="*/ 1519450 h 6858000"/>
              <a:gd name="connsiteX572" fmla="*/ 6298091 w 7467600"/>
              <a:gd name="connsiteY572" fmla="*/ 1737122 h 6858000"/>
              <a:gd name="connsiteX573" fmla="*/ 7019523 w 7467600"/>
              <a:gd name="connsiteY573" fmla="*/ 1519450 h 6858000"/>
              <a:gd name="connsiteX574" fmla="*/ 2399523 w 7467600"/>
              <a:gd name="connsiteY574" fmla="*/ 1428234 h 6858000"/>
              <a:gd name="connsiteX575" fmla="*/ 2224982 w 7467600"/>
              <a:gd name="connsiteY575" fmla="*/ 1826201 h 6858000"/>
              <a:gd name="connsiteX576" fmla="*/ 2096099 w 7467600"/>
              <a:gd name="connsiteY576" fmla="*/ 2345900 h 6858000"/>
              <a:gd name="connsiteX577" fmla="*/ 2283317 w 7467600"/>
              <a:gd name="connsiteY577" fmla="*/ 1796925 h 6858000"/>
              <a:gd name="connsiteX578" fmla="*/ 2399523 w 7467600"/>
              <a:gd name="connsiteY578" fmla="*/ 1428234 h 6858000"/>
              <a:gd name="connsiteX579" fmla="*/ 2448558 w 7467600"/>
              <a:gd name="connsiteY579" fmla="*/ 1373435 h 6858000"/>
              <a:gd name="connsiteX580" fmla="*/ 2312521 w 7467600"/>
              <a:gd name="connsiteY580" fmla="*/ 1806140 h 6858000"/>
              <a:gd name="connsiteX581" fmla="*/ 2127533 w 7467600"/>
              <a:gd name="connsiteY581" fmla="*/ 2348380 h 6858000"/>
              <a:gd name="connsiteX582" fmla="*/ 2358080 w 7467600"/>
              <a:gd name="connsiteY582" fmla="*/ 1866134 h 6858000"/>
              <a:gd name="connsiteX583" fmla="*/ 2407436 w 7467600"/>
              <a:gd name="connsiteY583" fmla="*/ 1651070 h 6858000"/>
              <a:gd name="connsiteX584" fmla="*/ 2448558 w 7467600"/>
              <a:gd name="connsiteY584" fmla="*/ 1373435 h 6858000"/>
              <a:gd name="connsiteX585" fmla="*/ 278707 w 7467600"/>
              <a:gd name="connsiteY585" fmla="*/ 1352270 h 6858000"/>
              <a:gd name="connsiteX586" fmla="*/ 321570 w 7467600"/>
              <a:gd name="connsiteY586" fmla="*/ 1861610 h 6858000"/>
              <a:gd name="connsiteX587" fmla="*/ 294281 w 7467600"/>
              <a:gd name="connsiteY587" fmla="*/ 1440658 h 6858000"/>
              <a:gd name="connsiteX588" fmla="*/ 278707 w 7467600"/>
              <a:gd name="connsiteY588" fmla="*/ 1352270 h 6858000"/>
              <a:gd name="connsiteX589" fmla="*/ 1423821 w 7467600"/>
              <a:gd name="connsiteY589" fmla="*/ 1351958 h 6858000"/>
              <a:gd name="connsiteX590" fmla="*/ 1638521 w 7467600"/>
              <a:gd name="connsiteY590" fmla="*/ 1908470 h 6858000"/>
              <a:gd name="connsiteX591" fmla="*/ 1754199 w 7467600"/>
              <a:gd name="connsiteY591" fmla="*/ 2149284 h 6858000"/>
              <a:gd name="connsiteX592" fmla="*/ 1908359 w 7467600"/>
              <a:gd name="connsiteY592" fmla="*/ 2364988 h 6858000"/>
              <a:gd name="connsiteX593" fmla="*/ 1647661 w 7467600"/>
              <a:gd name="connsiteY593" fmla="*/ 1825945 h 6858000"/>
              <a:gd name="connsiteX594" fmla="*/ 1423821 w 7467600"/>
              <a:gd name="connsiteY594" fmla="*/ 1351958 h 6858000"/>
              <a:gd name="connsiteX595" fmla="*/ 1431890 w 7467600"/>
              <a:gd name="connsiteY595" fmla="*/ 1306475 h 6858000"/>
              <a:gd name="connsiteX596" fmla="*/ 1507597 w 7467600"/>
              <a:gd name="connsiteY596" fmla="*/ 1446132 h 6858000"/>
              <a:gd name="connsiteX597" fmla="*/ 1674586 w 7467600"/>
              <a:gd name="connsiteY597" fmla="*/ 1813832 h 6858000"/>
              <a:gd name="connsiteX598" fmla="*/ 1815950 w 7467600"/>
              <a:gd name="connsiteY598" fmla="*/ 2128564 h 6858000"/>
              <a:gd name="connsiteX599" fmla="*/ 1984242 w 7467600"/>
              <a:gd name="connsiteY599" fmla="*/ 2430829 h 6858000"/>
              <a:gd name="connsiteX600" fmla="*/ 2014023 w 7467600"/>
              <a:gd name="connsiteY600" fmla="*/ 2450995 h 6858000"/>
              <a:gd name="connsiteX601" fmla="*/ 1747337 w 7467600"/>
              <a:gd name="connsiteY601" fmla="*/ 1855264 h 6858000"/>
              <a:gd name="connsiteX602" fmla="*/ 1533749 w 7467600"/>
              <a:gd name="connsiteY602" fmla="*/ 1478656 h 6858000"/>
              <a:gd name="connsiteX603" fmla="*/ 1431890 w 7467600"/>
              <a:gd name="connsiteY603" fmla="*/ 1306475 h 6858000"/>
              <a:gd name="connsiteX604" fmla="*/ 5052692 w 7467600"/>
              <a:gd name="connsiteY604" fmla="*/ 1292994 h 6858000"/>
              <a:gd name="connsiteX605" fmla="*/ 5200661 w 7467600"/>
              <a:gd name="connsiteY605" fmla="*/ 1635186 h 6858000"/>
              <a:gd name="connsiteX606" fmla="*/ 5297138 w 7467600"/>
              <a:gd name="connsiteY606" fmla="*/ 1906351 h 6858000"/>
              <a:gd name="connsiteX607" fmla="*/ 5052692 w 7467600"/>
              <a:gd name="connsiteY607" fmla="*/ 1292994 h 6858000"/>
              <a:gd name="connsiteX608" fmla="*/ 5009948 w 7467600"/>
              <a:gd name="connsiteY608" fmla="*/ 1273619 h 6858000"/>
              <a:gd name="connsiteX609" fmla="*/ 5121777 w 7467600"/>
              <a:gd name="connsiteY609" fmla="*/ 1654213 h 6858000"/>
              <a:gd name="connsiteX610" fmla="*/ 5293545 w 7467600"/>
              <a:gd name="connsiteY610" fmla="*/ 2072247 h 6858000"/>
              <a:gd name="connsiteX611" fmla="*/ 5294042 w 7467600"/>
              <a:gd name="connsiteY611" fmla="*/ 2065019 h 6858000"/>
              <a:gd name="connsiteX612" fmla="*/ 5171936 w 7467600"/>
              <a:gd name="connsiteY612" fmla="*/ 1647613 h 6858000"/>
              <a:gd name="connsiteX613" fmla="*/ 5009948 w 7467600"/>
              <a:gd name="connsiteY613" fmla="*/ 1273619 h 6858000"/>
              <a:gd name="connsiteX614" fmla="*/ 655236 w 7467600"/>
              <a:gd name="connsiteY614" fmla="*/ 1268632 h 6858000"/>
              <a:gd name="connsiteX615" fmla="*/ 839521 w 7467600"/>
              <a:gd name="connsiteY615" fmla="*/ 1685315 h 6858000"/>
              <a:gd name="connsiteX616" fmla="*/ 1109416 w 7467600"/>
              <a:gd name="connsiteY616" fmla="*/ 2061663 h 6858000"/>
              <a:gd name="connsiteX617" fmla="*/ 1298300 w 7467600"/>
              <a:gd name="connsiteY617" fmla="*/ 2247742 h 6858000"/>
              <a:gd name="connsiteX618" fmla="*/ 1125871 w 7467600"/>
              <a:gd name="connsiteY618" fmla="*/ 1989513 h 6858000"/>
              <a:gd name="connsiteX619" fmla="*/ 981574 w 7467600"/>
              <a:gd name="connsiteY619" fmla="*/ 1783157 h 6858000"/>
              <a:gd name="connsiteX620" fmla="*/ 922198 w 7467600"/>
              <a:gd name="connsiteY620" fmla="*/ 1677437 h 6858000"/>
              <a:gd name="connsiteX621" fmla="*/ 869293 w 7467600"/>
              <a:gd name="connsiteY621" fmla="*/ 1583214 h 6858000"/>
              <a:gd name="connsiteX622" fmla="*/ 751431 w 7467600"/>
              <a:gd name="connsiteY622" fmla="*/ 1405731 h 6858000"/>
              <a:gd name="connsiteX623" fmla="*/ 655236 w 7467600"/>
              <a:gd name="connsiteY623" fmla="*/ 1268632 h 6858000"/>
              <a:gd name="connsiteX624" fmla="*/ 6516292 w 7467600"/>
              <a:gd name="connsiteY624" fmla="*/ 1263064 h 6858000"/>
              <a:gd name="connsiteX625" fmla="*/ 5736320 w 7467600"/>
              <a:gd name="connsiteY625" fmla="*/ 1501803 h 6858000"/>
              <a:gd name="connsiteX626" fmla="*/ 6516292 w 7467600"/>
              <a:gd name="connsiteY626" fmla="*/ 1263064 h 6858000"/>
              <a:gd name="connsiteX627" fmla="*/ 291466 w 7467600"/>
              <a:gd name="connsiteY627" fmla="*/ 1250369 h 6858000"/>
              <a:gd name="connsiteX628" fmla="*/ 323180 w 7467600"/>
              <a:gd name="connsiteY628" fmla="*/ 1435283 h 6858000"/>
              <a:gd name="connsiteX629" fmla="*/ 349381 w 7467600"/>
              <a:gd name="connsiteY629" fmla="*/ 1875041 h 6858000"/>
              <a:gd name="connsiteX630" fmla="*/ 374363 w 7467600"/>
              <a:gd name="connsiteY630" fmla="*/ 1506494 h 6858000"/>
              <a:gd name="connsiteX631" fmla="*/ 302168 w 7467600"/>
              <a:gd name="connsiteY631" fmla="*/ 1274495 h 6858000"/>
              <a:gd name="connsiteX632" fmla="*/ 291466 w 7467600"/>
              <a:gd name="connsiteY632" fmla="*/ 1250369 h 6858000"/>
              <a:gd name="connsiteX633" fmla="*/ 678222 w 7467600"/>
              <a:gd name="connsiteY633" fmla="*/ 1248670 h 6858000"/>
              <a:gd name="connsiteX634" fmla="*/ 775536 w 7467600"/>
              <a:gd name="connsiteY634" fmla="*/ 1388015 h 6858000"/>
              <a:gd name="connsiteX635" fmla="*/ 894529 w 7467600"/>
              <a:gd name="connsiteY635" fmla="*/ 1567739 h 6858000"/>
              <a:gd name="connsiteX636" fmla="*/ 948000 w 7467600"/>
              <a:gd name="connsiteY636" fmla="*/ 1663088 h 6858000"/>
              <a:gd name="connsiteX637" fmla="*/ 1006812 w 7467600"/>
              <a:gd name="connsiteY637" fmla="*/ 1767683 h 6858000"/>
              <a:gd name="connsiteX638" fmla="*/ 1149133 w 7467600"/>
              <a:gd name="connsiteY638" fmla="*/ 1971513 h 6858000"/>
              <a:gd name="connsiteX639" fmla="*/ 1333952 w 7467600"/>
              <a:gd name="connsiteY639" fmla="*/ 2251620 h 6858000"/>
              <a:gd name="connsiteX640" fmla="*/ 1337329 w 7467600"/>
              <a:gd name="connsiteY640" fmla="*/ 2258350 h 6858000"/>
              <a:gd name="connsiteX641" fmla="*/ 1014726 w 7467600"/>
              <a:gd name="connsiteY641" fmla="*/ 1615556 h 6858000"/>
              <a:gd name="connsiteX642" fmla="*/ 678222 w 7467600"/>
              <a:gd name="connsiteY642" fmla="*/ 1248670 h 6858000"/>
              <a:gd name="connsiteX643" fmla="*/ 6691602 w 7467600"/>
              <a:gd name="connsiteY643" fmla="*/ 1140573 h 6858000"/>
              <a:gd name="connsiteX644" fmla="*/ 6571100 w 7467600"/>
              <a:gd name="connsiteY644" fmla="*/ 1183662 h 6858000"/>
              <a:gd name="connsiteX645" fmla="*/ 6241687 w 7467600"/>
              <a:gd name="connsiteY645" fmla="*/ 1257600 h 6858000"/>
              <a:gd name="connsiteX646" fmla="*/ 5693009 w 7467600"/>
              <a:gd name="connsiteY646" fmla="*/ 1478256 h 6858000"/>
              <a:gd name="connsiteX647" fmla="*/ 6548420 w 7467600"/>
              <a:gd name="connsiteY647" fmla="*/ 1214599 h 6858000"/>
              <a:gd name="connsiteX648" fmla="*/ 6605473 w 7467600"/>
              <a:gd name="connsiteY648" fmla="*/ 1184686 h 6858000"/>
              <a:gd name="connsiteX649" fmla="*/ 6691602 w 7467600"/>
              <a:gd name="connsiteY649" fmla="*/ 1140573 h 6858000"/>
              <a:gd name="connsiteX650" fmla="*/ 4002475 w 7467600"/>
              <a:gd name="connsiteY650" fmla="*/ 1037802 h 6858000"/>
              <a:gd name="connsiteX651" fmla="*/ 4000324 w 7467600"/>
              <a:gd name="connsiteY651" fmla="*/ 1039362 h 6858000"/>
              <a:gd name="connsiteX652" fmla="*/ 4002862 w 7467600"/>
              <a:gd name="connsiteY652" fmla="*/ 1042866 h 6858000"/>
              <a:gd name="connsiteX653" fmla="*/ 4002475 w 7467600"/>
              <a:gd name="connsiteY653" fmla="*/ 1037802 h 6858000"/>
              <a:gd name="connsiteX654" fmla="*/ 506322 w 7467600"/>
              <a:gd name="connsiteY654" fmla="*/ 1020997 h 6858000"/>
              <a:gd name="connsiteX655" fmla="*/ 533068 w 7467600"/>
              <a:gd name="connsiteY655" fmla="*/ 1029409 h 6858000"/>
              <a:gd name="connsiteX656" fmla="*/ 1232525 w 7467600"/>
              <a:gd name="connsiteY656" fmla="*/ 1804675 h 6858000"/>
              <a:gd name="connsiteX657" fmla="*/ 1388858 w 7467600"/>
              <a:gd name="connsiteY657" fmla="*/ 2368011 h 6858000"/>
              <a:gd name="connsiteX658" fmla="*/ 1384098 w 7467600"/>
              <a:gd name="connsiteY658" fmla="*/ 2378125 h 6858000"/>
              <a:gd name="connsiteX659" fmla="*/ 1425393 w 7467600"/>
              <a:gd name="connsiteY659" fmla="*/ 2589124 h 6858000"/>
              <a:gd name="connsiteX660" fmla="*/ 1424001 w 7467600"/>
              <a:gd name="connsiteY660" fmla="*/ 2597541 h 6858000"/>
              <a:gd name="connsiteX661" fmla="*/ 2152729 w 7467600"/>
              <a:gd name="connsiteY661" fmla="*/ 2864487 h 6858000"/>
              <a:gd name="connsiteX662" fmla="*/ 2020609 w 7467600"/>
              <a:gd name="connsiteY662" fmla="*/ 2539671 h 6858000"/>
              <a:gd name="connsiteX663" fmla="*/ 2018920 w 7467600"/>
              <a:gd name="connsiteY663" fmla="*/ 2536309 h 6858000"/>
              <a:gd name="connsiteX664" fmla="*/ 1342441 w 7467600"/>
              <a:gd name="connsiteY664" fmla="*/ 1173017 h 6858000"/>
              <a:gd name="connsiteX665" fmla="*/ 1367925 w 7467600"/>
              <a:gd name="connsiteY665" fmla="*/ 1135648 h 6858000"/>
              <a:gd name="connsiteX666" fmla="*/ 1771401 w 7467600"/>
              <a:gd name="connsiteY666" fmla="*/ 1806673 h 6858000"/>
              <a:gd name="connsiteX667" fmla="*/ 1972385 w 7467600"/>
              <a:gd name="connsiteY667" fmla="*/ 2198735 h 6858000"/>
              <a:gd name="connsiteX668" fmla="*/ 2040892 w 7467600"/>
              <a:gd name="connsiteY668" fmla="*/ 2405205 h 6858000"/>
              <a:gd name="connsiteX669" fmla="*/ 2131689 w 7467600"/>
              <a:gd name="connsiteY669" fmla="*/ 1936926 h 6858000"/>
              <a:gd name="connsiteX670" fmla="*/ 2454820 w 7467600"/>
              <a:gd name="connsiteY670" fmla="*/ 1248808 h 6858000"/>
              <a:gd name="connsiteX671" fmla="*/ 2492512 w 7467600"/>
              <a:gd name="connsiteY671" fmla="*/ 1302920 h 6858000"/>
              <a:gd name="connsiteX672" fmla="*/ 2081216 w 7467600"/>
              <a:gd name="connsiteY672" fmla="*/ 2527513 h 6858000"/>
              <a:gd name="connsiteX673" fmla="*/ 2081211 w 7467600"/>
              <a:gd name="connsiteY673" fmla="*/ 2528916 h 6858000"/>
              <a:gd name="connsiteX674" fmla="*/ 2199067 w 7467600"/>
              <a:gd name="connsiteY674" fmla="*/ 2884061 h 6858000"/>
              <a:gd name="connsiteX675" fmla="*/ 3192586 w 7467600"/>
              <a:gd name="connsiteY675" fmla="*/ 3411496 h 6858000"/>
              <a:gd name="connsiteX676" fmla="*/ 3182620 w 7467600"/>
              <a:gd name="connsiteY676" fmla="*/ 3483279 h 6858000"/>
              <a:gd name="connsiteX677" fmla="*/ 2435119 w 7467600"/>
              <a:gd name="connsiteY677" fmla="*/ 3080173 h 6858000"/>
              <a:gd name="connsiteX678" fmla="*/ 2410152 w 7467600"/>
              <a:gd name="connsiteY678" fmla="*/ 3063751 h 6858000"/>
              <a:gd name="connsiteX679" fmla="*/ 2408099 w 7467600"/>
              <a:gd name="connsiteY679" fmla="*/ 3064403 h 6858000"/>
              <a:gd name="connsiteX680" fmla="*/ 2407218 w 7467600"/>
              <a:gd name="connsiteY680" fmla="*/ 3070324 h 6858000"/>
              <a:gd name="connsiteX681" fmla="*/ 2380138 w 7467600"/>
              <a:gd name="connsiteY681" fmla="*/ 3099341 h 6858000"/>
              <a:gd name="connsiteX682" fmla="*/ 1765923 w 7467600"/>
              <a:gd name="connsiteY682" fmla="*/ 3581043 h 6858000"/>
              <a:gd name="connsiteX683" fmla="*/ 1702258 w 7467600"/>
              <a:gd name="connsiteY683" fmla="*/ 3612286 h 6858000"/>
              <a:gd name="connsiteX684" fmla="*/ 1538370 w 7467600"/>
              <a:gd name="connsiteY684" fmla="*/ 3811804 h 6858000"/>
              <a:gd name="connsiteX685" fmla="*/ 542867 w 7467600"/>
              <a:gd name="connsiteY685" fmla="*/ 4944092 h 6858000"/>
              <a:gd name="connsiteX686" fmla="*/ 515800 w 7467600"/>
              <a:gd name="connsiteY686" fmla="*/ 4862180 h 6858000"/>
              <a:gd name="connsiteX687" fmla="*/ 909145 w 7467600"/>
              <a:gd name="connsiteY687" fmla="*/ 4199225 h 6858000"/>
              <a:gd name="connsiteX688" fmla="*/ 1214067 w 7467600"/>
              <a:gd name="connsiteY688" fmla="*/ 3908561 h 6858000"/>
              <a:gd name="connsiteX689" fmla="*/ 640967 w 7467600"/>
              <a:gd name="connsiteY689" fmla="*/ 4105601 h 6858000"/>
              <a:gd name="connsiteX690" fmla="*/ 112563 w 7467600"/>
              <a:gd name="connsiteY690" fmla="*/ 4396952 h 6858000"/>
              <a:gd name="connsiteX691" fmla="*/ 0 w 7467600"/>
              <a:gd name="connsiteY691" fmla="*/ 4466006 h 6858000"/>
              <a:gd name="connsiteX692" fmla="*/ 0 w 7467600"/>
              <a:gd name="connsiteY692" fmla="*/ 4233763 h 6858000"/>
              <a:gd name="connsiteX693" fmla="*/ 36881 w 7467600"/>
              <a:gd name="connsiteY693" fmla="*/ 4200118 h 6858000"/>
              <a:gd name="connsiteX694" fmla="*/ 910534 w 7467600"/>
              <a:gd name="connsiteY694" fmla="*/ 3629753 h 6858000"/>
              <a:gd name="connsiteX695" fmla="*/ 1578717 w 7467600"/>
              <a:gd name="connsiteY695" fmla="*/ 3575982 h 6858000"/>
              <a:gd name="connsiteX696" fmla="*/ 2338780 w 7467600"/>
              <a:gd name="connsiteY696" fmla="*/ 3033725 h 6858000"/>
              <a:gd name="connsiteX697" fmla="*/ 1807991 w 7467600"/>
              <a:gd name="connsiteY697" fmla="*/ 2807184 h 6858000"/>
              <a:gd name="connsiteX698" fmla="*/ 1416358 w 7467600"/>
              <a:gd name="connsiteY698" fmla="*/ 3112571 h 6858000"/>
              <a:gd name="connsiteX699" fmla="*/ 939066 w 7467600"/>
              <a:gd name="connsiteY699" fmla="*/ 3378798 h 6858000"/>
              <a:gd name="connsiteX700" fmla="*/ 115099 w 7467600"/>
              <a:gd name="connsiteY700" fmla="*/ 3607650 h 6858000"/>
              <a:gd name="connsiteX701" fmla="*/ 97284 w 7467600"/>
              <a:gd name="connsiteY701" fmla="*/ 3520393 h 6858000"/>
              <a:gd name="connsiteX702" fmla="*/ 922050 w 7467600"/>
              <a:gd name="connsiteY702" fmla="*/ 3074867 h 6858000"/>
              <a:gd name="connsiteX703" fmla="*/ 1405265 w 7467600"/>
              <a:gd name="connsiteY703" fmla="*/ 3016319 h 6858000"/>
              <a:gd name="connsiteX704" fmla="*/ 1407512 w 7467600"/>
              <a:gd name="connsiteY704" fmla="*/ 3018001 h 6858000"/>
              <a:gd name="connsiteX705" fmla="*/ 1726266 w 7467600"/>
              <a:gd name="connsiteY705" fmla="*/ 2777274 h 6858000"/>
              <a:gd name="connsiteX706" fmla="*/ 625390 w 7467600"/>
              <a:gd name="connsiteY706" fmla="*/ 2514541 h 6858000"/>
              <a:gd name="connsiteX707" fmla="*/ 619799 w 7467600"/>
              <a:gd name="connsiteY707" fmla="*/ 2527180 h 6858000"/>
              <a:gd name="connsiteX708" fmla="*/ 310030 w 7467600"/>
              <a:gd name="connsiteY708" fmla="*/ 2771818 h 6858000"/>
              <a:gd name="connsiteX709" fmla="*/ 173877 w 7467600"/>
              <a:gd name="connsiteY709" fmla="*/ 2937056 h 6858000"/>
              <a:gd name="connsiteX710" fmla="*/ 77889 w 7467600"/>
              <a:gd name="connsiteY710" fmla="*/ 3138440 h 6858000"/>
              <a:gd name="connsiteX711" fmla="*/ 0 w 7467600"/>
              <a:gd name="connsiteY711" fmla="*/ 3271395 h 6858000"/>
              <a:gd name="connsiteX712" fmla="*/ 0 w 7467600"/>
              <a:gd name="connsiteY712" fmla="*/ 3153002 h 6858000"/>
              <a:gd name="connsiteX713" fmla="*/ 2386 w 7467600"/>
              <a:gd name="connsiteY713" fmla="*/ 3149203 h 6858000"/>
              <a:gd name="connsiteX714" fmla="*/ 89753 w 7467600"/>
              <a:gd name="connsiteY714" fmla="*/ 2987702 h 6858000"/>
              <a:gd name="connsiteX715" fmla="*/ 76869 w 7467600"/>
              <a:gd name="connsiteY715" fmla="*/ 3005404 h 6858000"/>
              <a:gd name="connsiteX716" fmla="*/ 32049 w 7467600"/>
              <a:gd name="connsiteY716" fmla="*/ 3065814 h 6858000"/>
              <a:gd name="connsiteX717" fmla="*/ 0 w 7467600"/>
              <a:gd name="connsiteY717" fmla="*/ 3108744 h 6858000"/>
              <a:gd name="connsiteX718" fmla="*/ 0 w 7467600"/>
              <a:gd name="connsiteY718" fmla="*/ 3058059 h 6858000"/>
              <a:gd name="connsiteX719" fmla="*/ 7610 w 7467600"/>
              <a:gd name="connsiteY719" fmla="*/ 3047889 h 6858000"/>
              <a:gd name="connsiteX720" fmla="*/ 52419 w 7467600"/>
              <a:gd name="connsiteY720" fmla="*/ 2987479 h 6858000"/>
              <a:gd name="connsiteX721" fmla="*/ 59142 w 7467600"/>
              <a:gd name="connsiteY721" fmla="*/ 2978488 h 6858000"/>
              <a:gd name="connsiteX722" fmla="*/ 0 w 7467600"/>
              <a:gd name="connsiteY722" fmla="*/ 3015334 h 6858000"/>
              <a:gd name="connsiteX723" fmla="*/ 0 w 7467600"/>
              <a:gd name="connsiteY723" fmla="*/ 2914286 h 6858000"/>
              <a:gd name="connsiteX724" fmla="*/ 36383 w 7467600"/>
              <a:gd name="connsiteY724" fmla="*/ 2901128 h 6858000"/>
              <a:gd name="connsiteX725" fmla="*/ 156329 w 7467600"/>
              <a:gd name="connsiteY725" fmla="*/ 2840533 h 6858000"/>
              <a:gd name="connsiteX726" fmla="*/ 358355 w 7467600"/>
              <a:gd name="connsiteY726" fmla="*/ 2620471 h 6858000"/>
              <a:gd name="connsiteX727" fmla="*/ 510577 w 7467600"/>
              <a:gd name="connsiteY727" fmla="*/ 2501244 h 6858000"/>
              <a:gd name="connsiteX728" fmla="*/ 211967 w 7467600"/>
              <a:gd name="connsiteY728" fmla="*/ 2479171 h 6858000"/>
              <a:gd name="connsiteX729" fmla="*/ 0 w 7467600"/>
              <a:gd name="connsiteY729" fmla="*/ 2476398 h 6858000"/>
              <a:gd name="connsiteX730" fmla="*/ 0 w 7467600"/>
              <a:gd name="connsiteY730" fmla="*/ 2389189 h 6858000"/>
              <a:gd name="connsiteX731" fmla="*/ 103062 w 7467600"/>
              <a:gd name="connsiteY731" fmla="*/ 2389518 h 6858000"/>
              <a:gd name="connsiteX732" fmla="*/ 510734 w 7467600"/>
              <a:gd name="connsiteY732" fmla="*/ 2416201 h 6858000"/>
              <a:gd name="connsiteX733" fmla="*/ 279257 w 7467600"/>
              <a:gd name="connsiteY733" fmla="*/ 2092102 h 6858000"/>
              <a:gd name="connsiteX734" fmla="*/ 65265 w 7467600"/>
              <a:gd name="connsiteY734" fmla="*/ 2006049 h 6858000"/>
              <a:gd name="connsiteX735" fmla="*/ 0 w 7467600"/>
              <a:gd name="connsiteY735" fmla="*/ 1982532 h 6858000"/>
              <a:gd name="connsiteX736" fmla="*/ 0 w 7467600"/>
              <a:gd name="connsiteY736" fmla="*/ 1912789 h 6858000"/>
              <a:gd name="connsiteX737" fmla="*/ 97460 w 7467600"/>
              <a:gd name="connsiteY737" fmla="*/ 1953725 h 6858000"/>
              <a:gd name="connsiteX738" fmla="*/ 221272 w 7467600"/>
              <a:gd name="connsiteY738" fmla="*/ 1980766 h 6858000"/>
              <a:gd name="connsiteX739" fmla="*/ 116765 w 7467600"/>
              <a:gd name="connsiteY739" fmla="*/ 1911033 h 6858000"/>
              <a:gd name="connsiteX740" fmla="*/ 16405 w 7467600"/>
              <a:gd name="connsiteY740" fmla="*/ 1803412 h 6858000"/>
              <a:gd name="connsiteX741" fmla="*/ 0 w 7467600"/>
              <a:gd name="connsiteY741" fmla="*/ 1784777 h 6858000"/>
              <a:gd name="connsiteX742" fmla="*/ 0 w 7467600"/>
              <a:gd name="connsiteY742" fmla="*/ 1740082 h 6858000"/>
              <a:gd name="connsiteX743" fmla="*/ 39394 w 7467600"/>
              <a:gd name="connsiteY743" fmla="*/ 1784856 h 6858000"/>
              <a:gd name="connsiteX744" fmla="*/ 135813 w 7467600"/>
              <a:gd name="connsiteY744" fmla="*/ 1888838 h 6858000"/>
              <a:gd name="connsiteX745" fmla="*/ 242575 w 7467600"/>
              <a:gd name="connsiteY745" fmla="*/ 1958841 h 6858000"/>
              <a:gd name="connsiteX746" fmla="*/ 82197 w 7467600"/>
              <a:gd name="connsiteY746" fmla="*/ 1754826 h 6858000"/>
              <a:gd name="connsiteX747" fmla="*/ 0 w 7467600"/>
              <a:gd name="connsiteY747" fmla="*/ 1679650 h 6858000"/>
              <a:gd name="connsiteX748" fmla="*/ 0 w 7467600"/>
              <a:gd name="connsiteY748" fmla="*/ 1602463 h 6858000"/>
              <a:gd name="connsiteX749" fmla="*/ 84689 w 7467600"/>
              <a:gd name="connsiteY749" fmla="*/ 1677442 h 6858000"/>
              <a:gd name="connsiteX750" fmla="*/ 298437 w 7467600"/>
              <a:gd name="connsiteY750" fmla="*/ 1968019 h 6858000"/>
              <a:gd name="connsiteX751" fmla="*/ 227269 w 7467600"/>
              <a:gd name="connsiteY751" fmla="*/ 1114064 h 6858000"/>
              <a:gd name="connsiteX752" fmla="*/ 248003 w 7467600"/>
              <a:gd name="connsiteY752" fmla="*/ 1089613 h 6858000"/>
              <a:gd name="connsiteX753" fmla="*/ 427020 w 7467600"/>
              <a:gd name="connsiteY753" fmla="*/ 1619803 h 6858000"/>
              <a:gd name="connsiteX754" fmla="*/ 340345 w 7467600"/>
              <a:gd name="connsiteY754" fmla="*/ 2027739 h 6858000"/>
              <a:gd name="connsiteX755" fmla="*/ 360865 w 7467600"/>
              <a:gd name="connsiteY755" fmla="*/ 2044827 h 6858000"/>
              <a:gd name="connsiteX756" fmla="*/ 560414 w 7467600"/>
              <a:gd name="connsiteY756" fmla="*/ 2421457 h 6858000"/>
              <a:gd name="connsiteX757" fmla="*/ 1359703 w 7467600"/>
              <a:gd name="connsiteY757" fmla="*/ 2578554 h 6858000"/>
              <a:gd name="connsiteX758" fmla="*/ 1359422 w 7467600"/>
              <a:gd name="connsiteY758" fmla="*/ 2577994 h 6858000"/>
              <a:gd name="connsiteX759" fmla="*/ 828701 w 7467600"/>
              <a:gd name="connsiteY759" fmla="*/ 1839520 h 6858000"/>
              <a:gd name="connsiteX760" fmla="*/ 494427 w 7467600"/>
              <a:gd name="connsiteY760" fmla="*/ 1092333 h 6858000"/>
              <a:gd name="connsiteX761" fmla="*/ 506322 w 7467600"/>
              <a:gd name="connsiteY761" fmla="*/ 1020997 h 6858000"/>
              <a:gd name="connsiteX762" fmla="*/ 4570198 w 7467600"/>
              <a:gd name="connsiteY762" fmla="*/ 978081 h 6858000"/>
              <a:gd name="connsiteX763" fmla="*/ 4523691 w 7467600"/>
              <a:gd name="connsiteY763" fmla="*/ 1127776 h 6858000"/>
              <a:gd name="connsiteX764" fmla="*/ 4509875 w 7467600"/>
              <a:gd name="connsiteY764" fmla="*/ 1167552 h 6858000"/>
              <a:gd name="connsiteX765" fmla="*/ 4478168 w 7467600"/>
              <a:gd name="connsiteY765" fmla="*/ 1260735 h 6858000"/>
              <a:gd name="connsiteX766" fmla="*/ 4409309 w 7467600"/>
              <a:gd name="connsiteY766" fmla="*/ 1666996 h 6858000"/>
              <a:gd name="connsiteX767" fmla="*/ 4370031 w 7467600"/>
              <a:gd name="connsiteY767" fmla="*/ 1955666 h 6858000"/>
              <a:gd name="connsiteX768" fmla="*/ 4570198 w 7467600"/>
              <a:gd name="connsiteY768" fmla="*/ 978081 h 6858000"/>
              <a:gd name="connsiteX769" fmla="*/ 4557898 w 7467600"/>
              <a:gd name="connsiteY769" fmla="*/ 900011 h 6858000"/>
              <a:gd name="connsiteX770" fmla="*/ 4344840 w 7467600"/>
              <a:gd name="connsiteY770" fmla="*/ 1922038 h 6858000"/>
              <a:gd name="connsiteX771" fmla="*/ 4378710 w 7467600"/>
              <a:gd name="connsiteY771" fmla="*/ 1665516 h 6858000"/>
              <a:gd name="connsiteX772" fmla="*/ 4448798 w 7467600"/>
              <a:gd name="connsiteY772" fmla="*/ 1253024 h 6858000"/>
              <a:gd name="connsiteX773" fmla="*/ 4480315 w 7467600"/>
              <a:gd name="connsiteY773" fmla="*/ 1158454 h 6858000"/>
              <a:gd name="connsiteX774" fmla="*/ 4494133 w 7467600"/>
              <a:gd name="connsiteY774" fmla="*/ 1118676 h 6858000"/>
              <a:gd name="connsiteX775" fmla="*/ 4557898 w 7467600"/>
              <a:gd name="connsiteY775" fmla="*/ 900011 h 6858000"/>
              <a:gd name="connsiteX776" fmla="*/ 5870151 w 7467600"/>
              <a:gd name="connsiteY776" fmla="*/ 898890 h 6858000"/>
              <a:gd name="connsiteX777" fmla="*/ 5861335 w 7467600"/>
              <a:gd name="connsiteY777" fmla="*/ 899177 h 6858000"/>
              <a:gd name="connsiteX778" fmla="*/ 5843702 w 7467600"/>
              <a:gd name="connsiteY778" fmla="*/ 899748 h 6858000"/>
              <a:gd name="connsiteX779" fmla="*/ 5651107 w 7467600"/>
              <a:gd name="connsiteY779" fmla="*/ 920306 h 6858000"/>
              <a:gd name="connsiteX780" fmla="*/ 5459407 w 7467600"/>
              <a:gd name="connsiteY780" fmla="*/ 940975 h 6858000"/>
              <a:gd name="connsiteX781" fmla="*/ 5374846 w 7467600"/>
              <a:gd name="connsiteY781" fmla="*/ 941988 h 6858000"/>
              <a:gd name="connsiteX782" fmla="*/ 5256105 w 7467600"/>
              <a:gd name="connsiteY782" fmla="*/ 945632 h 6858000"/>
              <a:gd name="connsiteX783" fmla="*/ 5107071 w 7467600"/>
              <a:gd name="connsiteY783" fmla="*/ 969720 h 6858000"/>
              <a:gd name="connsiteX784" fmla="*/ 4998681 w 7467600"/>
              <a:gd name="connsiteY784" fmla="*/ 988771 h 6858000"/>
              <a:gd name="connsiteX785" fmla="*/ 5870151 w 7467600"/>
              <a:gd name="connsiteY785" fmla="*/ 898890 h 6858000"/>
              <a:gd name="connsiteX786" fmla="*/ 5504425 w 7467600"/>
              <a:gd name="connsiteY786" fmla="*/ 848067 h 6858000"/>
              <a:gd name="connsiteX787" fmla="*/ 4968849 w 7467600"/>
              <a:gd name="connsiteY787" fmla="*/ 962318 h 6858000"/>
              <a:gd name="connsiteX788" fmla="*/ 5104039 w 7467600"/>
              <a:gd name="connsiteY788" fmla="*/ 940634 h 6858000"/>
              <a:gd name="connsiteX789" fmla="*/ 5256311 w 7467600"/>
              <a:gd name="connsiteY789" fmla="*/ 916490 h 6858000"/>
              <a:gd name="connsiteX790" fmla="*/ 5377381 w 7467600"/>
              <a:gd name="connsiteY790" fmla="*/ 912671 h 6858000"/>
              <a:gd name="connsiteX791" fmla="*/ 5460148 w 7467600"/>
              <a:gd name="connsiteY791" fmla="*/ 911442 h 6858000"/>
              <a:gd name="connsiteX792" fmla="*/ 5648971 w 7467600"/>
              <a:gd name="connsiteY792" fmla="*/ 891331 h 6858000"/>
              <a:gd name="connsiteX793" fmla="*/ 5844807 w 7467600"/>
              <a:gd name="connsiteY793" fmla="*/ 870718 h 6858000"/>
              <a:gd name="connsiteX794" fmla="*/ 5862975 w 7467600"/>
              <a:gd name="connsiteY794" fmla="*/ 869756 h 6858000"/>
              <a:gd name="connsiteX795" fmla="*/ 5920887 w 7467600"/>
              <a:gd name="connsiteY795" fmla="*/ 865929 h 6858000"/>
              <a:gd name="connsiteX796" fmla="*/ 5504425 w 7467600"/>
              <a:gd name="connsiteY796" fmla="*/ 848067 h 6858000"/>
              <a:gd name="connsiteX797" fmla="*/ 3607114 w 7467600"/>
              <a:gd name="connsiteY797" fmla="*/ 467441 h 6858000"/>
              <a:gd name="connsiteX798" fmla="*/ 3296242 w 7467600"/>
              <a:gd name="connsiteY798" fmla="*/ 807991 h 6858000"/>
              <a:gd name="connsiteX799" fmla="*/ 3174674 w 7467600"/>
              <a:gd name="connsiteY799" fmla="*/ 919759 h 6858000"/>
              <a:gd name="connsiteX800" fmla="*/ 3042978 w 7467600"/>
              <a:gd name="connsiteY800" fmla="*/ 1054894 h 6858000"/>
              <a:gd name="connsiteX801" fmla="*/ 2968914 w 7467600"/>
              <a:gd name="connsiteY801" fmla="*/ 1133756 h 6858000"/>
              <a:gd name="connsiteX802" fmla="*/ 3103823 w 7467600"/>
              <a:gd name="connsiteY802" fmla="*/ 1026814 h 6858000"/>
              <a:gd name="connsiteX803" fmla="*/ 3607114 w 7467600"/>
              <a:gd name="connsiteY803" fmla="*/ 467441 h 6858000"/>
              <a:gd name="connsiteX804" fmla="*/ 3744487 w 7467600"/>
              <a:gd name="connsiteY804" fmla="*/ 383136 h 6858000"/>
              <a:gd name="connsiteX805" fmla="*/ 3970213 w 7467600"/>
              <a:gd name="connsiteY805" fmla="*/ 995559 h 6858000"/>
              <a:gd name="connsiteX806" fmla="*/ 3744487 w 7467600"/>
              <a:gd name="connsiteY806" fmla="*/ 383136 h 6858000"/>
              <a:gd name="connsiteX807" fmla="*/ 3624562 w 7467600"/>
              <a:gd name="connsiteY807" fmla="*/ 367041 h 6858000"/>
              <a:gd name="connsiteX808" fmla="*/ 3489712 w 7467600"/>
              <a:gd name="connsiteY808" fmla="*/ 485386 h 6858000"/>
              <a:gd name="connsiteX809" fmla="*/ 3182994 w 7467600"/>
              <a:gd name="connsiteY809" fmla="*/ 828265 h 6858000"/>
              <a:gd name="connsiteX810" fmla="*/ 2892114 w 7467600"/>
              <a:gd name="connsiteY810" fmla="*/ 1172635 h 6858000"/>
              <a:gd name="connsiteX811" fmla="*/ 3021459 w 7467600"/>
              <a:gd name="connsiteY811" fmla="*/ 1035385 h 6858000"/>
              <a:gd name="connsiteX812" fmla="*/ 3153873 w 7467600"/>
              <a:gd name="connsiteY812" fmla="*/ 898971 h 6858000"/>
              <a:gd name="connsiteX813" fmla="*/ 3276511 w 7467600"/>
              <a:gd name="connsiteY813" fmla="*/ 786423 h 6858000"/>
              <a:gd name="connsiteX814" fmla="*/ 3584154 w 7467600"/>
              <a:gd name="connsiteY814" fmla="*/ 448218 h 6858000"/>
              <a:gd name="connsiteX815" fmla="*/ 3624562 w 7467600"/>
              <a:gd name="connsiteY815" fmla="*/ 367041 h 6858000"/>
              <a:gd name="connsiteX816" fmla="*/ 3766672 w 7467600"/>
              <a:gd name="connsiteY816" fmla="*/ 359429 h 6858000"/>
              <a:gd name="connsiteX817" fmla="*/ 3996338 w 7467600"/>
              <a:gd name="connsiteY817" fmla="*/ 968237 h 6858000"/>
              <a:gd name="connsiteX818" fmla="*/ 3766672 w 7467600"/>
              <a:gd name="connsiteY818" fmla="*/ 359429 h 6858000"/>
              <a:gd name="connsiteX819" fmla="*/ 5805386 w 7467600"/>
              <a:gd name="connsiteY819" fmla="*/ 239240 h 6858000"/>
              <a:gd name="connsiteX820" fmla="*/ 5736947 w 7467600"/>
              <a:gd name="connsiteY820" fmla="*/ 261367 h 6858000"/>
              <a:gd name="connsiteX821" fmla="*/ 5427012 w 7467600"/>
              <a:gd name="connsiteY821" fmla="*/ 311272 h 6858000"/>
              <a:gd name="connsiteX822" fmla="*/ 5147818 w 7467600"/>
              <a:gd name="connsiteY822" fmla="*/ 322112 h 6858000"/>
              <a:gd name="connsiteX823" fmla="*/ 5060854 w 7467600"/>
              <a:gd name="connsiteY823" fmla="*/ 311882 h 6858000"/>
              <a:gd name="connsiteX824" fmla="*/ 4945989 w 7467600"/>
              <a:gd name="connsiteY824" fmla="*/ 300516 h 6858000"/>
              <a:gd name="connsiteX825" fmla="*/ 5410479 w 7467600"/>
              <a:gd name="connsiteY825" fmla="*/ 348434 h 6858000"/>
              <a:gd name="connsiteX826" fmla="*/ 5805386 w 7467600"/>
              <a:gd name="connsiteY826" fmla="*/ 239240 h 6858000"/>
              <a:gd name="connsiteX827" fmla="*/ 5905192 w 7467600"/>
              <a:gd name="connsiteY827" fmla="*/ 163079 h 6858000"/>
              <a:gd name="connsiteX828" fmla="*/ 5865655 w 7467600"/>
              <a:gd name="connsiteY828" fmla="*/ 171901 h 6858000"/>
              <a:gd name="connsiteX829" fmla="*/ 5259740 w 7467600"/>
              <a:gd name="connsiteY829" fmla="*/ 257013 h 6858000"/>
              <a:gd name="connsiteX830" fmla="*/ 5208466 w 7467600"/>
              <a:gd name="connsiteY830" fmla="*/ 257550 h 6858000"/>
              <a:gd name="connsiteX831" fmla="*/ 4980204 w 7467600"/>
              <a:gd name="connsiteY831" fmla="*/ 271903 h 6858000"/>
              <a:gd name="connsiteX832" fmla="*/ 5068068 w 7467600"/>
              <a:gd name="connsiteY832" fmla="*/ 282244 h 6858000"/>
              <a:gd name="connsiteX833" fmla="*/ 5153231 w 7467600"/>
              <a:gd name="connsiteY833" fmla="*/ 292240 h 6858000"/>
              <a:gd name="connsiteX834" fmla="*/ 5426491 w 7467600"/>
              <a:gd name="connsiteY834" fmla="*/ 281128 h 6858000"/>
              <a:gd name="connsiteX835" fmla="*/ 5731212 w 7467600"/>
              <a:gd name="connsiteY835" fmla="*/ 231951 h 6858000"/>
              <a:gd name="connsiteX836" fmla="*/ 5905192 w 7467600"/>
              <a:gd name="connsiteY836" fmla="*/ 163079 h 6858000"/>
              <a:gd name="connsiteX837" fmla="*/ 5944437 w 7467600"/>
              <a:gd name="connsiteY837" fmla="*/ 113829 h 6858000"/>
              <a:gd name="connsiteX838" fmla="*/ 5825032 w 7467600"/>
              <a:gd name="connsiteY838" fmla="*/ 146405 h 6858000"/>
              <a:gd name="connsiteX839" fmla="*/ 4955599 w 7467600"/>
              <a:gd name="connsiteY839" fmla="*/ 247008 h 6858000"/>
              <a:gd name="connsiteX840" fmla="*/ 5210104 w 7467600"/>
              <a:gd name="connsiteY840" fmla="*/ 228123 h 6858000"/>
              <a:gd name="connsiteX841" fmla="*/ 5261015 w 7467600"/>
              <a:gd name="connsiteY841" fmla="*/ 227087 h 6858000"/>
              <a:gd name="connsiteX842" fmla="*/ 5861181 w 7467600"/>
              <a:gd name="connsiteY842" fmla="*/ 143093 h 6858000"/>
              <a:gd name="connsiteX843" fmla="*/ 5961252 w 7467600"/>
              <a:gd name="connsiteY843" fmla="*/ 114820 h 6858000"/>
              <a:gd name="connsiteX844" fmla="*/ 5944437 w 7467600"/>
              <a:gd name="connsiteY844" fmla="*/ 113829 h 6858000"/>
              <a:gd name="connsiteX845" fmla="*/ 3882765 w 7467600"/>
              <a:gd name="connsiteY845" fmla="*/ 0 h 6858000"/>
              <a:gd name="connsiteX846" fmla="*/ 3995099 w 7467600"/>
              <a:gd name="connsiteY846" fmla="*/ 0 h 6858000"/>
              <a:gd name="connsiteX847" fmla="*/ 4163818 w 7467600"/>
              <a:gd name="connsiteY847" fmla="*/ 234104 h 6858000"/>
              <a:gd name="connsiteX848" fmla="*/ 4172099 w 7467600"/>
              <a:gd name="connsiteY848" fmla="*/ 234207 h 6858000"/>
              <a:gd name="connsiteX849" fmla="*/ 4784282 w 7467600"/>
              <a:gd name="connsiteY849" fmla="*/ 276561 h 6858000"/>
              <a:gd name="connsiteX850" fmla="*/ 4801687 w 7467600"/>
              <a:gd name="connsiteY850" fmla="*/ 267764 h 6858000"/>
              <a:gd name="connsiteX851" fmla="*/ 6082788 w 7467600"/>
              <a:gd name="connsiteY851" fmla="*/ 64119 h 6858000"/>
              <a:gd name="connsiteX852" fmla="*/ 6099442 w 7467600"/>
              <a:gd name="connsiteY852" fmla="*/ 82568 h 6858000"/>
              <a:gd name="connsiteX853" fmla="*/ 4804137 w 7467600"/>
              <a:gd name="connsiteY853" fmla="*/ 320931 h 6858000"/>
              <a:gd name="connsiteX854" fmla="*/ 4227047 w 7467600"/>
              <a:gd name="connsiteY854" fmla="*/ 313415 h 6858000"/>
              <a:gd name="connsiteX855" fmla="*/ 4346041 w 7467600"/>
              <a:gd name="connsiteY855" fmla="*/ 456086 h 6858000"/>
              <a:gd name="connsiteX856" fmla="*/ 4870967 w 7467600"/>
              <a:gd name="connsiteY856" fmla="*/ 963061 h 6858000"/>
              <a:gd name="connsiteX857" fmla="*/ 4889647 w 7467600"/>
              <a:gd name="connsiteY857" fmla="*/ 957147 h 6858000"/>
              <a:gd name="connsiteX858" fmla="*/ 5422504 w 7467600"/>
              <a:gd name="connsiteY858" fmla="*/ 805191 h 6858000"/>
              <a:gd name="connsiteX859" fmla="*/ 6087656 w 7467600"/>
              <a:gd name="connsiteY859" fmla="*/ 826703 h 6858000"/>
              <a:gd name="connsiteX860" fmla="*/ 6058717 w 7467600"/>
              <a:gd name="connsiteY860" fmla="*/ 865992 h 6858000"/>
              <a:gd name="connsiteX861" fmla="*/ 4974153 w 7467600"/>
              <a:gd name="connsiteY861" fmla="*/ 1045456 h 6858000"/>
              <a:gd name="connsiteX862" fmla="*/ 5627835 w 7467600"/>
              <a:gd name="connsiteY862" fmla="*/ 1472077 h 6858000"/>
              <a:gd name="connsiteX863" fmla="*/ 5629817 w 7467600"/>
              <a:gd name="connsiteY863" fmla="*/ 1471412 h 6858000"/>
              <a:gd name="connsiteX864" fmla="*/ 5634124 w 7467600"/>
              <a:gd name="connsiteY864" fmla="*/ 1470572 h 6858000"/>
              <a:gd name="connsiteX865" fmla="*/ 5755832 w 7467600"/>
              <a:gd name="connsiteY865" fmla="*/ 1383886 h 6858000"/>
              <a:gd name="connsiteX866" fmla="*/ 6014186 w 7467600"/>
              <a:gd name="connsiteY866" fmla="*/ 1279799 h 6858000"/>
              <a:gd name="connsiteX867" fmla="*/ 6901619 w 7467600"/>
              <a:gd name="connsiteY867" fmla="*/ 1047874 h 6858000"/>
              <a:gd name="connsiteX868" fmla="*/ 6931566 w 7467600"/>
              <a:gd name="connsiteY868" fmla="*/ 1062034 h 6858000"/>
              <a:gd name="connsiteX869" fmla="*/ 5790982 w 7467600"/>
              <a:gd name="connsiteY869" fmla="*/ 1561380 h 6858000"/>
              <a:gd name="connsiteX870" fmla="*/ 6188971 w 7467600"/>
              <a:gd name="connsiteY870" fmla="*/ 1755168 h 6858000"/>
              <a:gd name="connsiteX871" fmla="*/ 6202446 w 7467600"/>
              <a:gd name="connsiteY871" fmla="*/ 1752268 h 6858000"/>
              <a:gd name="connsiteX872" fmla="*/ 7179560 w 7467600"/>
              <a:gd name="connsiteY872" fmla="*/ 1467551 h 6858000"/>
              <a:gd name="connsiteX873" fmla="*/ 7158730 w 7467600"/>
              <a:gd name="connsiteY873" fmla="*/ 1507835 h 6858000"/>
              <a:gd name="connsiteX874" fmla="*/ 6326959 w 7467600"/>
              <a:gd name="connsiteY874" fmla="*/ 1817686 h 6858000"/>
              <a:gd name="connsiteX875" fmla="*/ 6537433 w 7467600"/>
              <a:gd name="connsiteY875" fmla="*/ 1907790 h 6858000"/>
              <a:gd name="connsiteX876" fmla="*/ 6550221 w 7467600"/>
              <a:gd name="connsiteY876" fmla="*/ 1910729 h 6858000"/>
              <a:gd name="connsiteX877" fmla="*/ 6964438 w 7467600"/>
              <a:gd name="connsiteY877" fmla="*/ 2209505 h 6858000"/>
              <a:gd name="connsiteX878" fmla="*/ 7367862 w 7467600"/>
              <a:gd name="connsiteY878" fmla="*/ 2806833 h 6858000"/>
              <a:gd name="connsiteX879" fmla="*/ 7364329 w 7467600"/>
              <a:gd name="connsiteY879" fmla="*/ 2826907 h 6858000"/>
              <a:gd name="connsiteX880" fmla="*/ 7290545 w 7467600"/>
              <a:gd name="connsiteY880" fmla="*/ 2850663 h 6858000"/>
              <a:gd name="connsiteX881" fmla="*/ 6472036 w 7467600"/>
              <a:gd name="connsiteY881" fmla="*/ 1959003 h 6858000"/>
              <a:gd name="connsiteX882" fmla="*/ 5792897 w 7467600"/>
              <a:gd name="connsiteY882" fmla="*/ 1647747 h 6858000"/>
              <a:gd name="connsiteX883" fmla="*/ 5842751 w 7467600"/>
              <a:gd name="connsiteY883" fmla="*/ 1816112 h 6858000"/>
              <a:gd name="connsiteX884" fmla="*/ 5847424 w 7467600"/>
              <a:gd name="connsiteY884" fmla="*/ 1815776 h 6858000"/>
              <a:gd name="connsiteX885" fmla="*/ 6399821 w 7467600"/>
              <a:gd name="connsiteY885" fmla="*/ 2344799 h 6858000"/>
              <a:gd name="connsiteX886" fmla="*/ 6323232 w 7467600"/>
              <a:gd name="connsiteY886" fmla="*/ 2389634 h 6858000"/>
              <a:gd name="connsiteX887" fmla="*/ 5942958 w 7467600"/>
              <a:gd name="connsiteY887" fmla="*/ 2077708 h 6858000"/>
              <a:gd name="connsiteX888" fmla="*/ 5921559 w 7467600"/>
              <a:gd name="connsiteY888" fmla="*/ 2378596 h 6858000"/>
              <a:gd name="connsiteX889" fmla="*/ 5817651 w 7467600"/>
              <a:gd name="connsiteY889" fmla="*/ 3023919 h 6858000"/>
              <a:gd name="connsiteX890" fmla="*/ 5729634 w 7467600"/>
              <a:gd name="connsiteY890" fmla="*/ 3051849 h 6858000"/>
              <a:gd name="connsiteX891" fmla="*/ 5611018 w 7467600"/>
              <a:gd name="connsiteY891" fmla="*/ 2316769 h 6858000"/>
              <a:gd name="connsiteX892" fmla="*/ 5687608 w 7467600"/>
              <a:gd name="connsiteY892" fmla="*/ 2039972 h 6858000"/>
              <a:gd name="connsiteX893" fmla="*/ 5657554 w 7467600"/>
              <a:gd name="connsiteY893" fmla="*/ 1576445 h 6858000"/>
              <a:gd name="connsiteX894" fmla="*/ 5150475 w 7467600"/>
              <a:gd name="connsiteY894" fmla="*/ 1274012 h 6858000"/>
              <a:gd name="connsiteX895" fmla="*/ 5349142 w 7467600"/>
              <a:gd name="connsiteY895" fmla="*/ 2204405 h 6858000"/>
              <a:gd name="connsiteX896" fmla="*/ 5262214 w 7467600"/>
              <a:gd name="connsiteY896" fmla="*/ 2233836 h 6858000"/>
              <a:gd name="connsiteX897" fmla="*/ 4981539 w 7467600"/>
              <a:gd name="connsiteY897" fmla="*/ 1542201 h 6858000"/>
              <a:gd name="connsiteX898" fmla="*/ 4958461 w 7467600"/>
              <a:gd name="connsiteY898" fmla="*/ 1136957 h 6858000"/>
              <a:gd name="connsiteX899" fmla="*/ 4655015 w 7467600"/>
              <a:gd name="connsiteY899" fmla="*/ 891426 h 6858000"/>
              <a:gd name="connsiteX900" fmla="*/ 4348002 w 7467600"/>
              <a:gd name="connsiteY900" fmla="*/ 2205895 h 6858000"/>
              <a:gd name="connsiteX901" fmla="*/ 4262250 w 7467600"/>
              <a:gd name="connsiteY901" fmla="*/ 2219972 h 6858000"/>
              <a:gd name="connsiteX902" fmla="*/ 4550611 w 7467600"/>
              <a:gd name="connsiteY902" fmla="*/ 817540 h 6858000"/>
              <a:gd name="connsiteX903" fmla="*/ 4564418 w 7467600"/>
              <a:gd name="connsiteY903" fmla="*/ 808293 h 6858000"/>
              <a:gd name="connsiteX904" fmla="*/ 4266388 w 7467600"/>
              <a:gd name="connsiteY904" fmla="*/ 500083 h 6858000"/>
              <a:gd name="connsiteX905" fmla="*/ 4032842 w 7467600"/>
              <a:gd name="connsiteY905" fmla="*/ 211809 h 6858000"/>
              <a:gd name="connsiteX906" fmla="*/ 3882765 w 7467600"/>
              <a:gd name="connsiteY906" fmla="*/ 0 h 6858000"/>
              <a:gd name="connsiteX907" fmla="*/ 3721337 w 7467600"/>
              <a:gd name="connsiteY907" fmla="*/ 0 h 6858000"/>
              <a:gd name="connsiteX908" fmla="*/ 3797544 w 7467600"/>
              <a:gd name="connsiteY908" fmla="*/ 0 h 6858000"/>
              <a:gd name="connsiteX909" fmla="*/ 3775734 w 7467600"/>
              <a:gd name="connsiteY909" fmla="*/ 95131 h 6858000"/>
              <a:gd name="connsiteX910" fmla="*/ 3724807 w 7467600"/>
              <a:gd name="connsiteY910" fmla="*/ 272257 h 6858000"/>
              <a:gd name="connsiteX911" fmla="*/ 3726844 w 7467600"/>
              <a:gd name="connsiteY911" fmla="*/ 282988 h 6858000"/>
              <a:gd name="connsiteX912" fmla="*/ 3742664 w 7467600"/>
              <a:gd name="connsiteY912" fmla="*/ 279918 h 6858000"/>
              <a:gd name="connsiteX913" fmla="*/ 4103910 w 7467600"/>
              <a:gd name="connsiteY913" fmla="*/ 1161917 h 6858000"/>
              <a:gd name="connsiteX914" fmla="*/ 4020269 w 7467600"/>
              <a:gd name="connsiteY914" fmla="*/ 1200406 h 6858000"/>
              <a:gd name="connsiteX915" fmla="*/ 3674882 w 7467600"/>
              <a:gd name="connsiteY915" fmla="*/ 488524 h 6858000"/>
              <a:gd name="connsiteX916" fmla="*/ 3132682 w 7467600"/>
              <a:gd name="connsiteY916" fmla="*/ 1072284 h 6858000"/>
              <a:gd name="connsiteX917" fmla="*/ 2716346 w 7467600"/>
              <a:gd name="connsiteY917" fmla="*/ 1276376 h 6858000"/>
              <a:gd name="connsiteX918" fmla="*/ 2716772 w 7467600"/>
              <a:gd name="connsiteY918" fmla="*/ 1255462 h 6858000"/>
              <a:gd name="connsiteX919" fmla="*/ 3471096 w 7467600"/>
              <a:gd name="connsiteY919" fmla="*/ 437072 h 6858000"/>
              <a:gd name="connsiteX920" fmla="*/ 3639057 w 7467600"/>
              <a:gd name="connsiteY920" fmla="*/ 286334 h 6858000"/>
              <a:gd name="connsiteX921" fmla="*/ 3640309 w 7467600"/>
              <a:gd name="connsiteY921" fmla="*/ 284664 h 6858000"/>
              <a:gd name="connsiteX922" fmla="*/ 3646022 w 7467600"/>
              <a:gd name="connsiteY922" fmla="*/ 276711 h 6858000"/>
              <a:gd name="connsiteX923" fmla="*/ 3707943 w 7467600"/>
              <a:gd name="connsiteY923" fmla="*/ 65958 h 6858000"/>
              <a:gd name="connsiteX924" fmla="*/ 3721337 w 7467600"/>
              <a:gd name="connsiteY924" fmla="*/ 0 h 6858000"/>
              <a:gd name="connsiteX925" fmla="*/ 2867960 w 7467600"/>
              <a:gd name="connsiteY925" fmla="*/ 0 h 6858000"/>
              <a:gd name="connsiteX926" fmla="*/ 2926351 w 7467600"/>
              <a:gd name="connsiteY926" fmla="*/ 0 h 6858000"/>
              <a:gd name="connsiteX927" fmla="*/ 2902823 w 7467600"/>
              <a:gd name="connsiteY927" fmla="*/ 262929 h 6858000"/>
              <a:gd name="connsiteX928" fmla="*/ 2940663 w 7467600"/>
              <a:gd name="connsiteY928" fmla="*/ 140884 h 6858000"/>
              <a:gd name="connsiteX929" fmla="*/ 2947039 w 7467600"/>
              <a:gd name="connsiteY929" fmla="*/ 122524 h 6858000"/>
              <a:gd name="connsiteX930" fmla="*/ 2984316 w 7467600"/>
              <a:gd name="connsiteY930" fmla="*/ 0 h 6858000"/>
              <a:gd name="connsiteX931" fmla="*/ 3016114 w 7467600"/>
              <a:gd name="connsiteY931" fmla="*/ 0 h 6858000"/>
              <a:gd name="connsiteX932" fmla="*/ 2979949 w 7467600"/>
              <a:gd name="connsiteY932" fmla="*/ 119274 h 6858000"/>
              <a:gd name="connsiteX933" fmla="*/ 3023879 w 7467600"/>
              <a:gd name="connsiteY933" fmla="*/ 0 h 6858000"/>
              <a:gd name="connsiteX934" fmla="*/ 3105400 w 7467600"/>
              <a:gd name="connsiteY934" fmla="*/ 0 h 6858000"/>
              <a:gd name="connsiteX935" fmla="*/ 3094669 w 7467600"/>
              <a:gd name="connsiteY935" fmla="*/ 30308 h 6858000"/>
              <a:gd name="connsiteX936" fmla="*/ 2901945 w 7467600"/>
              <a:gd name="connsiteY936" fmla="*/ 466538 h 6858000"/>
              <a:gd name="connsiteX937" fmla="*/ 2815209 w 7467600"/>
              <a:gd name="connsiteY937" fmla="*/ 497361 h 6858000"/>
              <a:gd name="connsiteX938" fmla="*/ 2844845 w 7467600"/>
              <a:gd name="connsiteY938" fmla="*/ 127638 h 6858000"/>
              <a:gd name="connsiteX939" fmla="*/ 2867960 w 7467600"/>
              <a:gd name="connsiteY939" fmla="*/ 0 h 6858000"/>
              <a:gd name="connsiteX940" fmla="*/ 1057230 w 7467600"/>
              <a:gd name="connsiteY940" fmla="*/ 0 h 6858000"/>
              <a:gd name="connsiteX941" fmla="*/ 1111003 w 7467600"/>
              <a:gd name="connsiteY941" fmla="*/ 0 h 6858000"/>
              <a:gd name="connsiteX942" fmla="*/ 1125553 w 7467600"/>
              <a:gd name="connsiteY942" fmla="*/ 52588 h 6858000"/>
              <a:gd name="connsiteX943" fmla="*/ 1304276 w 7467600"/>
              <a:gd name="connsiteY943" fmla="*/ 476275 h 6858000"/>
              <a:gd name="connsiteX944" fmla="*/ 1492066 w 7467600"/>
              <a:gd name="connsiteY944" fmla="*/ 886333 h 6858000"/>
              <a:gd name="connsiteX945" fmla="*/ 1423698 w 7467600"/>
              <a:gd name="connsiteY945" fmla="*/ 710817 h 6858000"/>
              <a:gd name="connsiteX946" fmla="*/ 1357609 w 7467600"/>
              <a:gd name="connsiteY946" fmla="*/ 532892 h 6858000"/>
              <a:gd name="connsiteX947" fmla="*/ 1309550 w 7467600"/>
              <a:gd name="connsiteY947" fmla="*/ 374031 h 6858000"/>
              <a:gd name="connsiteX948" fmla="*/ 1193673 w 7467600"/>
              <a:gd name="connsiteY948" fmla="*/ 49533 h 6858000"/>
              <a:gd name="connsiteX949" fmla="*/ 1164391 w 7467600"/>
              <a:gd name="connsiteY949" fmla="*/ 0 h 6858000"/>
              <a:gd name="connsiteX950" fmla="*/ 1200666 w 7467600"/>
              <a:gd name="connsiteY950" fmla="*/ 0 h 6858000"/>
              <a:gd name="connsiteX951" fmla="*/ 1223408 w 7467600"/>
              <a:gd name="connsiteY951" fmla="*/ 38996 h 6858000"/>
              <a:gd name="connsiteX952" fmla="*/ 1339635 w 7467600"/>
              <a:gd name="connsiteY952" fmla="*/ 365517 h 6858000"/>
              <a:gd name="connsiteX953" fmla="*/ 1387469 w 7467600"/>
              <a:gd name="connsiteY953" fmla="*/ 523079 h 6858000"/>
              <a:gd name="connsiteX954" fmla="*/ 1452685 w 7467600"/>
              <a:gd name="connsiteY954" fmla="*/ 699806 h 6858000"/>
              <a:gd name="connsiteX955" fmla="*/ 1492092 w 7467600"/>
              <a:gd name="connsiteY955" fmla="*/ 800424 h 6858000"/>
              <a:gd name="connsiteX956" fmla="*/ 1455302 w 7467600"/>
              <a:gd name="connsiteY956" fmla="*/ 632913 h 6858000"/>
              <a:gd name="connsiteX957" fmla="*/ 1222336 w 7467600"/>
              <a:gd name="connsiteY957" fmla="*/ 9480 h 6858000"/>
              <a:gd name="connsiteX958" fmla="*/ 1214634 w 7467600"/>
              <a:gd name="connsiteY958" fmla="*/ 0 h 6858000"/>
              <a:gd name="connsiteX959" fmla="*/ 1289827 w 7467600"/>
              <a:gd name="connsiteY959" fmla="*/ 0 h 6858000"/>
              <a:gd name="connsiteX960" fmla="*/ 1321076 w 7467600"/>
              <a:gd name="connsiteY960" fmla="*/ 59722 h 6858000"/>
              <a:gd name="connsiteX961" fmla="*/ 1512579 w 7467600"/>
              <a:gd name="connsiteY961" fmla="*/ 626441 h 6858000"/>
              <a:gd name="connsiteX962" fmla="*/ 1506076 w 7467600"/>
              <a:gd name="connsiteY962" fmla="*/ 1089289 h 6858000"/>
              <a:gd name="connsiteX963" fmla="*/ 1486346 w 7467600"/>
              <a:gd name="connsiteY963" fmla="*/ 1079919 h 6858000"/>
              <a:gd name="connsiteX964" fmla="*/ 1070511 w 7467600"/>
              <a:gd name="connsiteY964" fmla="*/ 48609 h 6858000"/>
              <a:gd name="connsiteX965" fmla="*/ 1057230 w 7467600"/>
              <a:gd name="connsiteY965" fmla="*/ 0 h 6858000"/>
              <a:gd name="connsiteX966" fmla="*/ 43151 w 7467600"/>
              <a:gd name="connsiteY966" fmla="*/ 0 h 6858000"/>
              <a:gd name="connsiteX967" fmla="*/ 95283 w 7467600"/>
              <a:gd name="connsiteY967" fmla="*/ 0 h 6858000"/>
              <a:gd name="connsiteX968" fmla="*/ 300708 w 7467600"/>
              <a:gd name="connsiteY968" fmla="*/ 154571 h 6858000"/>
              <a:gd name="connsiteX969" fmla="*/ 530414 w 7467600"/>
              <a:gd name="connsiteY969" fmla="*/ 354673 h 6858000"/>
              <a:gd name="connsiteX970" fmla="*/ 333785 w 7467600"/>
              <a:gd name="connsiteY970" fmla="*/ 161564 h 6858000"/>
              <a:gd name="connsiteX971" fmla="*/ 147005 w 7467600"/>
              <a:gd name="connsiteY971" fmla="*/ 0 h 6858000"/>
              <a:gd name="connsiteX972" fmla="*/ 272509 w 7467600"/>
              <a:gd name="connsiteY972" fmla="*/ 0 h 6858000"/>
              <a:gd name="connsiteX973" fmla="*/ 326276 w 7467600"/>
              <a:gd name="connsiteY973" fmla="*/ 45847 h 6858000"/>
              <a:gd name="connsiteX974" fmla="*/ 823759 w 7467600"/>
              <a:gd name="connsiteY974" fmla="*/ 574145 h 6858000"/>
              <a:gd name="connsiteX975" fmla="*/ 811254 w 7467600"/>
              <a:gd name="connsiteY975" fmla="*/ 665546 h 6858000"/>
              <a:gd name="connsiteX976" fmla="*/ 154042 w 7467600"/>
              <a:gd name="connsiteY976" fmla="*/ 261522 h 6858000"/>
              <a:gd name="connsiteX977" fmla="*/ 13550 w 7467600"/>
              <a:gd name="connsiteY977" fmla="*/ 158423 h 6858000"/>
              <a:gd name="connsiteX978" fmla="*/ 0 w 7467600"/>
              <a:gd name="connsiteY978" fmla="*/ 146618 h 6858000"/>
              <a:gd name="connsiteX979" fmla="*/ 0 w 7467600"/>
              <a:gd name="connsiteY979" fmla="*/ 59161 h 6858000"/>
              <a:gd name="connsiteX980" fmla="*/ 45427 w 7467600"/>
              <a:gd name="connsiteY980" fmla="*/ 101078 h 6858000"/>
              <a:gd name="connsiteX981" fmla="*/ 630103 w 7467600"/>
              <a:gd name="connsiteY981" fmla="*/ 485885 h 6858000"/>
              <a:gd name="connsiteX982" fmla="*/ 532040 w 7467600"/>
              <a:gd name="connsiteY982" fmla="*/ 399359 h 6858000"/>
              <a:gd name="connsiteX983" fmla="*/ 517618 w 7467600"/>
              <a:gd name="connsiteY983" fmla="*/ 385726 h 6858000"/>
              <a:gd name="connsiteX984" fmla="*/ 285074 w 7467600"/>
              <a:gd name="connsiteY984" fmla="*/ 182755 h 6858000"/>
              <a:gd name="connsiteX985" fmla="*/ 43151 w 7467600"/>
              <a:gd name="connsiteY98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1903353 w 7467600"/>
              <a:gd name="connsiteY127" fmla="*/ 5044827 h 6858000"/>
              <a:gd name="connsiteX128" fmla="*/ 1936931 w 7467600"/>
              <a:gd name="connsiteY128" fmla="*/ 5093954 h 6858000"/>
              <a:gd name="connsiteX129" fmla="*/ 2195868 w 7467600"/>
              <a:gd name="connsiteY129" fmla="*/ 5396574 h 6858000"/>
              <a:gd name="connsiteX130" fmla="*/ 2088852 w 7467600"/>
              <a:gd name="connsiteY130" fmla="*/ 5166123 h 6858000"/>
              <a:gd name="connsiteX131" fmla="*/ 1958241 w 7467600"/>
              <a:gd name="connsiteY131" fmla="*/ 5067955 h 6858000"/>
              <a:gd name="connsiteX132" fmla="*/ 1903353 w 7467600"/>
              <a:gd name="connsiteY132" fmla="*/ 5044827 h 6858000"/>
              <a:gd name="connsiteX133" fmla="*/ 1979378 w 7467600"/>
              <a:gd name="connsiteY133" fmla="*/ 4769504 h 6858000"/>
              <a:gd name="connsiteX134" fmla="*/ 2882120 w 7467600"/>
              <a:gd name="connsiteY134" fmla="*/ 5064547 h 6858000"/>
              <a:gd name="connsiteX135" fmla="*/ 2793103 w 7467600"/>
              <a:gd name="connsiteY135" fmla="*/ 5039699 h 6858000"/>
              <a:gd name="connsiteX136" fmla="*/ 2770041 w 7467600"/>
              <a:gd name="connsiteY136" fmla="*/ 5033634 h 6858000"/>
              <a:gd name="connsiteX137" fmla="*/ 1979378 w 7467600"/>
              <a:gd name="connsiteY137" fmla="*/ 4769504 h 6858000"/>
              <a:gd name="connsiteX138" fmla="*/ 1927410 w 7467600"/>
              <a:gd name="connsiteY138" fmla="*/ 4716164 h 6858000"/>
              <a:gd name="connsiteX139" fmla="*/ 1959587 w 7467600"/>
              <a:gd name="connsiteY139" fmla="*/ 4728849 h 6858000"/>
              <a:gd name="connsiteX140" fmla="*/ 2777707 w 7467600"/>
              <a:gd name="connsiteY140" fmla="*/ 5003991 h 6858000"/>
              <a:gd name="connsiteX141" fmla="*/ 2800768 w 7467600"/>
              <a:gd name="connsiteY141" fmla="*/ 5010056 h 6858000"/>
              <a:gd name="connsiteX142" fmla="*/ 2879408 w 7467600"/>
              <a:gd name="connsiteY142" fmla="*/ 5031590 h 6858000"/>
              <a:gd name="connsiteX143" fmla="*/ 2862295 w 7467600"/>
              <a:gd name="connsiteY143" fmla="*/ 5022958 h 6858000"/>
              <a:gd name="connsiteX144" fmla="*/ 2813343 w 7467600"/>
              <a:gd name="connsiteY144" fmla="*/ 4998369 h 6858000"/>
              <a:gd name="connsiteX145" fmla="*/ 2646245 w 7467600"/>
              <a:gd name="connsiteY145" fmla="*/ 4930999 h 6858000"/>
              <a:gd name="connsiteX146" fmla="*/ 1999243 w 7467600"/>
              <a:gd name="connsiteY146" fmla="*/ 4730524 h 6858000"/>
              <a:gd name="connsiteX147" fmla="*/ 1979527 w 7467600"/>
              <a:gd name="connsiteY147" fmla="*/ 4726651 h 6858000"/>
              <a:gd name="connsiteX148" fmla="*/ 1927410 w 7467600"/>
              <a:gd name="connsiteY148" fmla="*/ 4716164 h 6858000"/>
              <a:gd name="connsiteX149" fmla="*/ 1997014 w 7467600"/>
              <a:gd name="connsiteY149" fmla="*/ 4698007 h 6858000"/>
              <a:gd name="connsiteX150" fmla="*/ 2005458 w 7467600"/>
              <a:gd name="connsiteY150" fmla="*/ 4699540 h 6858000"/>
              <a:gd name="connsiteX151" fmla="*/ 2657186 w 7467600"/>
              <a:gd name="connsiteY151" fmla="*/ 4901687 h 6858000"/>
              <a:gd name="connsiteX152" fmla="*/ 2826662 w 7467600"/>
              <a:gd name="connsiteY152" fmla="*/ 4970362 h 6858000"/>
              <a:gd name="connsiteX153" fmla="*/ 2876100 w 7467600"/>
              <a:gd name="connsiteY153" fmla="*/ 4995397 h 6858000"/>
              <a:gd name="connsiteX154" fmla="*/ 3042600 w 7467600"/>
              <a:gd name="connsiteY154" fmla="*/ 5059532 h 6858000"/>
              <a:gd name="connsiteX155" fmla="*/ 1997014 w 7467600"/>
              <a:gd name="connsiteY155" fmla="*/ 4698007 h 6858000"/>
              <a:gd name="connsiteX156" fmla="*/ 2305292 w 7467600"/>
              <a:gd name="connsiteY156" fmla="*/ 4219492 h 6858000"/>
              <a:gd name="connsiteX157" fmla="*/ 3360922 w 7467600"/>
              <a:gd name="connsiteY157" fmla="*/ 4529373 h 6858000"/>
              <a:gd name="connsiteX158" fmla="*/ 3492420 w 7467600"/>
              <a:gd name="connsiteY158" fmla="*/ 4510145 h 6858000"/>
              <a:gd name="connsiteX159" fmla="*/ 3364086 w 7467600"/>
              <a:gd name="connsiteY159" fmla="*/ 4480340 h 6858000"/>
              <a:gd name="connsiteX160" fmla="*/ 3225818 w 7467600"/>
              <a:gd name="connsiteY160" fmla="*/ 4411822 h 6858000"/>
              <a:gd name="connsiteX161" fmla="*/ 3129696 w 7467600"/>
              <a:gd name="connsiteY161" fmla="*/ 4360704 h 6858000"/>
              <a:gd name="connsiteX162" fmla="*/ 2814545 w 7467600"/>
              <a:gd name="connsiteY162" fmla="*/ 4282955 h 6858000"/>
              <a:gd name="connsiteX163" fmla="*/ 2305292 w 7467600"/>
              <a:gd name="connsiteY163" fmla="*/ 4219492 h 6858000"/>
              <a:gd name="connsiteX164" fmla="*/ 2626982 w 7467600"/>
              <a:gd name="connsiteY164" fmla="*/ 4206450 h 6858000"/>
              <a:gd name="connsiteX165" fmla="*/ 2490617 w 7467600"/>
              <a:gd name="connsiteY165" fmla="*/ 4206951 h 6858000"/>
              <a:gd name="connsiteX166" fmla="*/ 2819869 w 7467600"/>
              <a:gd name="connsiteY166" fmla="*/ 4252936 h 6858000"/>
              <a:gd name="connsiteX167" fmla="*/ 3143018 w 7467600"/>
              <a:gd name="connsiteY167" fmla="*/ 4332698 h 6858000"/>
              <a:gd name="connsiteX168" fmla="*/ 3241520 w 7467600"/>
              <a:gd name="connsiteY168" fmla="*/ 4385112 h 6858000"/>
              <a:gd name="connsiteX169" fmla="*/ 3374575 w 7467600"/>
              <a:gd name="connsiteY169" fmla="*/ 4451517 h 6858000"/>
              <a:gd name="connsiteX170" fmla="*/ 3505221 w 7467600"/>
              <a:gd name="connsiteY170" fmla="*/ 4480757 h 6858000"/>
              <a:gd name="connsiteX171" fmla="*/ 2626982 w 7467600"/>
              <a:gd name="connsiteY171" fmla="*/ 4206450 h 6858000"/>
              <a:gd name="connsiteX172" fmla="*/ 1310106 w 7467600"/>
              <a:gd name="connsiteY172" fmla="*/ 3943217 h 6858000"/>
              <a:gd name="connsiteX173" fmla="*/ 854994 w 7467600"/>
              <a:gd name="connsiteY173" fmla="*/ 4399136 h 6858000"/>
              <a:gd name="connsiteX174" fmla="*/ 742462 w 7467600"/>
              <a:gd name="connsiteY174" fmla="*/ 4594648 h 6858000"/>
              <a:gd name="connsiteX175" fmla="*/ 820602 w 7467600"/>
              <a:gd name="connsiteY175" fmla="*/ 4485915 h 6858000"/>
              <a:gd name="connsiteX176" fmla="*/ 878295 w 7467600"/>
              <a:gd name="connsiteY176" fmla="*/ 4403594 h 6858000"/>
              <a:gd name="connsiteX177" fmla="*/ 1240607 w 7467600"/>
              <a:gd name="connsiteY177" fmla="*/ 4010401 h 6858000"/>
              <a:gd name="connsiteX178" fmla="*/ 1310106 w 7467600"/>
              <a:gd name="connsiteY178" fmla="*/ 3943217 h 6858000"/>
              <a:gd name="connsiteX179" fmla="*/ 1423113 w 7467600"/>
              <a:gd name="connsiteY179" fmla="*/ 3874565 h 6858000"/>
              <a:gd name="connsiteX180" fmla="*/ 1260565 w 7467600"/>
              <a:gd name="connsiteY180" fmla="*/ 4031982 h 6858000"/>
              <a:gd name="connsiteX181" fmla="*/ 901900 w 7467600"/>
              <a:gd name="connsiteY181" fmla="*/ 4421236 h 6858000"/>
              <a:gd name="connsiteX182" fmla="*/ 845044 w 7467600"/>
              <a:gd name="connsiteY182" fmla="*/ 4502436 h 6858000"/>
              <a:gd name="connsiteX183" fmla="*/ 685926 w 7467600"/>
              <a:gd name="connsiteY183" fmla="*/ 4703069 h 6858000"/>
              <a:gd name="connsiteX184" fmla="*/ 684248 w 7467600"/>
              <a:gd name="connsiteY184" fmla="*/ 4706721 h 6858000"/>
              <a:gd name="connsiteX185" fmla="*/ 1423113 w 7467600"/>
              <a:gd name="connsiteY185" fmla="*/ 3874565 h 6858000"/>
              <a:gd name="connsiteX186" fmla="*/ 3316479 w 7467600"/>
              <a:gd name="connsiteY186" fmla="*/ 3872136 h 6858000"/>
              <a:gd name="connsiteX187" fmla="*/ 3546806 w 7467600"/>
              <a:gd name="connsiteY187" fmla="*/ 4356139 h 6858000"/>
              <a:gd name="connsiteX188" fmla="*/ 3364433 w 7467600"/>
              <a:gd name="connsiteY188" fmla="*/ 3953121 h 6858000"/>
              <a:gd name="connsiteX189" fmla="*/ 3316479 w 7467600"/>
              <a:gd name="connsiteY189" fmla="*/ 3872136 h 6858000"/>
              <a:gd name="connsiteX190" fmla="*/ 3291335 w 7467600"/>
              <a:gd name="connsiteY190" fmla="*/ 3767420 h 6858000"/>
              <a:gd name="connsiteX191" fmla="*/ 3390805 w 7467600"/>
              <a:gd name="connsiteY191" fmla="*/ 3937163 h 6858000"/>
              <a:gd name="connsiteX192" fmla="*/ 3579062 w 7467600"/>
              <a:gd name="connsiteY192" fmla="*/ 4359040 h 6858000"/>
              <a:gd name="connsiteX193" fmla="*/ 3467355 w 7467600"/>
              <a:gd name="connsiteY193" fmla="*/ 3988130 h 6858000"/>
              <a:gd name="connsiteX194" fmla="*/ 3310753 w 7467600"/>
              <a:gd name="connsiteY194" fmla="*/ 3787140 h 6858000"/>
              <a:gd name="connsiteX195" fmla="*/ 3291335 w 7467600"/>
              <a:gd name="connsiteY195" fmla="*/ 3767420 h 6858000"/>
              <a:gd name="connsiteX196" fmla="*/ 1635889 w 7467600"/>
              <a:gd name="connsiteY196" fmla="*/ 3709494 h 6858000"/>
              <a:gd name="connsiteX197" fmla="*/ 1634800 w 7467600"/>
              <a:gd name="connsiteY197" fmla="*/ 3731111 h 6858000"/>
              <a:gd name="connsiteX198" fmla="*/ 1635889 w 7467600"/>
              <a:gd name="connsiteY198" fmla="*/ 3709494 h 6858000"/>
              <a:gd name="connsiteX199" fmla="*/ 1510397 w 7467600"/>
              <a:gd name="connsiteY199" fmla="*/ 3684705 h 6858000"/>
              <a:gd name="connsiteX200" fmla="*/ 1146550 w 7467600"/>
              <a:gd name="connsiteY200" fmla="*/ 3802012 h 6858000"/>
              <a:gd name="connsiteX201" fmla="*/ 698834 w 7467600"/>
              <a:gd name="connsiteY201" fmla="*/ 3952272 h 6858000"/>
              <a:gd name="connsiteX202" fmla="*/ 34256 w 7467600"/>
              <a:gd name="connsiteY202" fmla="*/ 4347603 h 6858000"/>
              <a:gd name="connsiteX203" fmla="*/ 527241 w 7467600"/>
              <a:gd name="connsiteY203" fmla="*/ 4065078 h 6858000"/>
              <a:gd name="connsiteX204" fmla="*/ 1510397 w 7467600"/>
              <a:gd name="connsiteY204" fmla="*/ 3684705 h 6858000"/>
              <a:gd name="connsiteX205" fmla="*/ 1313114 w 7467600"/>
              <a:gd name="connsiteY205" fmla="*/ 3655216 h 6858000"/>
              <a:gd name="connsiteX206" fmla="*/ 1109304 w 7467600"/>
              <a:gd name="connsiteY206" fmla="*/ 3669030 h 6858000"/>
              <a:gd name="connsiteX207" fmla="*/ 8129 w 7467600"/>
              <a:gd name="connsiteY207" fmla="*/ 4330519 h 6858000"/>
              <a:gd name="connsiteX208" fmla="*/ 687572 w 7467600"/>
              <a:gd name="connsiteY208" fmla="*/ 3925629 h 6858000"/>
              <a:gd name="connsiteX209" fmla="*/ 1138365 w 7467600"/>
              <a:gd name="connsiteY209" fmla="*/ 3774515 h 6858000"/>
              <a:gd name="connsiteX210" fmla="*/ 1505579 w 7467600"/>
              <a:gd name="connsiteY210" fmla="*/ 3655526 h 6858000"/>
              <a:gd name="connsiteX211" fmla="*/ 1313114 w 7467600"/>
              <a:gd name="connsiteY211" fmla="*/ 3655216 h 6858000"/>
              <a:gd name="connsiteX212" fmla="*/ 3655073 w 7467600"/>
              <a:gd name="connsiteY212" fmla="*/ 3650884 h 6858000"/>
              <a:gd name="connsiteX213" fmla="*/ 3989938 w 7467600"/>
              <a:gd name="connsiteY213" fmla="*/ 3991685 h 6858000"/>
              <a:gd name="connsiteX214" fmla="*/ 4393907 w 7467600"/>
              <a:gd name="connsiteY214" fmla="*/ 4261258 h 6858000"/>
              <a:gd name="connsiteX215" fmla="*/ 4648051 w 7467600"/>
              <a:gd name="connsiteY215" fmla="*/ 4374051 h 6858000"/>
              <a:gd name="connsiteX216" fmla="*/ 4383389 w 7467600"/>
              <a:gd name="connsiteY216" fmla="*/ 4184369 h 6858000"/>
              <a:gd name="connsiteX217" fmla="*/ 4165508 w 7467600"/>
              <a:gd name="connsiteY217" fmla="*/ 4035196 h 6858000"/>
              <a:gd name="connsiteX218" fmla="*/ 4068162 w 7467600"/>
              <a:gd name="connsiteY218" fmla="*/ 3953394 h 6858000"/>
              <a:gd name="connsiteX219" fmla="*/ 3981416 w 7467600"/>
              <a:gd name="connsiteY219" fmla="*/ 3880482 h 6858000"/>
              <a:gd name="connsiteX220" fmla="*/ 3800147 w 7467600"/>
              <a:gd name="connsiteY220" fmla="*/ 3749872 h 6858000"/>
              <a:gd name="connsiteX221" fmla="*/ 3655073 w 7467600"/>
              <a:gd name="connsiteY221" fmla="*/ 3650884 h 6858000"/>
              <a:gd name="connsiteX222" fmla="*/ 3670252 w 7467600"/>
              <a:gd name="connsiteY222" fmla="*/ 3622798 h 6858000"/>
              <a:gd name="connsiteX223" fmla="*/ 3817258 w 7467600"/>
              <a:gd name="connsiteY223" fmla="*/ 3723577 h 6858000"/>
              <a:gd name="connsiteX224" fmla="*/ 4000461 w 7467600"/>
              <a:gd name="connsiteY224" fmla="*/ 3855966 h 6858000"/>
              <a:gd name="connsiteX225" fmla="*/ 4088180 w 7467600"/>
              <a:gd name="connsiteY225" fmla="*/ 3929774 h 6858000"/>
              <a:gd name="connsiteX226" fmla="*/ 4184555 w 7467600"/>
              <a:gd name="connsiteY226" fmla="*/ 4010683 h 6858000"/>
              <a:gd name="connsiteX227" fmla="*/ 4399563 w 7467600"/>
              <a:gd name="connsiteY227" fmla="*/ 4158106 h 6858000"/>
              <a:gd name="connsiteX228" fmla="*/ 4684469 w 7467600"/>
              <a:gd name="connsiteY228" fmla="*/ 4364680 h 6858000"/>
              <a:gd name="connsiteX229" fmla="*/ 4690271 w 7467600"/>
              <a:gd name="connsiteY229" fmla="*/ 4370034 h 6858000"/>
              <a:gd name="connsiteX230" fmla="*/ 4136093 w 7467600"/>
              <a:gd name="connsiteY230" fmla="*/ 3858466 h 6858000"/>
              <a:gd name="connsiteX231" fmla="*/ 3670252 w 7467600"/>
              <a:gd name="connsiteY231" fmla="*/ 3622798 h 6858000"/>
              <a:gd name="connsiteX232" fmla="*/ 4440129 w 7467600"/>
              <a:gd name="connsiteY232" fmla="*/ 3448571 h 6858000"/>
              <a:gd name="connsiteX233" fmla="*/ 4856525 w 7467600"/>
              <a:gd name="connsiteY233" fmla="*/ 3915351 h 6858000"/>
              <a:gd name="connsiteX234" fmla="*/ 5059055 w 7467600"/>
              <a:gd name="connsiteY234" fmla="*/ 4108918 h 6858000"/>
              <a:gd name="connsiteX235" fmla="*/ 5290070 w 7467600"/>
              <a:gd name="connsiteY235" fmla="*/ 4263619 h 6858000"/>
              <a:gd name="connsiteX236" fmla="*/ 4834991 w 7467600"/>
              <a:gd name="connsiteY236" fmla="*/ 3830985 h 6858000"/>
              <a:gd name="connsiteX237" fmla="*/ 4440129 w 7467600"/>
              <a:gd name="connsiteY237" fmla="*/ 3448571 h 6858000"/>
              <a:gd name="connsiteX238" fmla="*/ 4441737 w 7467600"/>
              <a:gd name="connsiteY238" fmla="*/ 3399734 h 6858000"/>
              <a:gd name="connsiteX239" fmla="*/ 4431236 w 7467600"/>
              <a:gd name="connsiteY239" fmla="*/ 3400954 h 6858000"/>
              <a:gd name="connsiteX240" fmla="*/ 4557150 w 7467600"/>
              <a:gd name="connsiteY240" fmla="*/ 3510023 h 6858000"/>
              <a:gd name="connsiteX241" fmla="*/ 4856936 w 7467600"/>
              <a:gd name="connsiteY241" fmla="*/ 3809146 h 6858000"/>
              <a:gd name="connsiteX242" fmla="*/ 5111996 w 7467600"/>
              <a:gd name="connsiteY242" fmla="*/ 4065759 h 6858000"/>
              <a:gd name="connsiteX243" fmla="*/ 5388878 w 7467600"/>
              <a:gd name="connsiteY243" fmla="*/ 4300185 h 6858000"/>
              <a:gd name="connsiteX244" fmla="*/ 5425556 w 7467600"/>
              <a:gd name="connsiteY244" fmla="*/ 4308967 h 6858000"/>
              <a:gd name="connsiteX245" fmla="*/ 4943646 w 7467600"/>
              <a:gd name="connsiteY245" fmla="*/ 3822916 h 6858000"/>
              <a:gd name="connsiteX246" fmla="*/ 4594837 w 7467600"/>
              <a:gd name="connsiteY246" fmla="*/ 3532274 h 6858000"/>
              <a:gd name="connsiteX247" fmla="*/ 4441737 w 7467600"/>
              <a:gd name="connsiteY247" fmla="*/ 3399734 h 6858000"/>
              <a:gd name="connsiteX248" fmla="*/ 5425834 w 7467600"/>
              <a:gd name="connsiteY248" fmla="*/ 3162785 h 6858000"/>
              <a:gd name="connsiteX249" fmla="*/ 5401644 w 7467600"/>
              <a:gd name="connsiteY249" fmla="*/ 3617847 h 6858000"/>
              <a:gd name="connsiteX250" fmla="*/ 5467256 w 7467600"/>
              <a:gd name="connsiteY250" fmla="*/ 4175494 h 6858000"/>
              <a:gd name="connsiteX251" fmla="*/ 5448069 w 7467600"/>
              <a:gd name="connsiteY251" fmla="*/ 3567554 h 6858000"/>
              <a:gd name="connsiteX252" fmla="*/ 5425834 w 7467600"/>
              <a:gd name="connsiteY252" fmla="*/ 3162785 h 6858000"/>
              <a:gd name="connsiteX253" fmla="*/ 1318687 w 7467600"/>
              <a:gd name="connsiteY253" fmla="*/ 3113840 h 6858000"/>
              <a:gd name="connsiteX254" fmla="*/ 1066793 w 7467600"/>
              <a:gd name="connsiteY254" fmla="*/ 3212171 h 6858000"/>
              <a:gd name="connsiteX255" fmla="*/ 993319 w 7467600"/>
              <a:gd name="connsiteY255" fmla="*/ 3247648 h 6858000"/>
              <a:gd name="connsiteX256" fmla="*/ 853081 w 7467600"/>
              <a:gd name="connsiteY256" fmla="*/ 3312410 h 6858000"/>
              <a:gd name="connsiteX257" fmla="*/ 805957 w 7467600"/>
              <a:gd name="connsiteY257" fmla="*/ 3330443 h 6858000"/>
              <a:gd name="connsiteX258" fmla="*/ 1318687 w 7467600"/>
              <a:gd name="connsiteY258" fmla="*/ 3113840 h 6858000"/>
              <a:gd name="connsiteX259" fmla="*/ 5453702 w 7467600"/>
              <a:gd name="connsiteY259" fmla="*/ 3090882 h 6858000"/>
              <a:gd name="connsiteX260" fmla="*/ 5480135 w 7467600"/>
              <a:gd name="connsiteY260" fmla="*/ 3565802 h 6858000"/>
              <a:gd name="connsiteX261" fmla="*/ 5499023 w 7467600"/>
              <a:gd name="connsiteY261" fmla="*/ 4166310 h 6858000"/>
              <a:gd name="connsiteX262" fmla="*/ 5547022 w 7467600"/>
              <a:gd name="connsiteY262" fmla="*/ 3607838 h 6858000"/>
              <a:gd name="connsiteX263" fmla="*/ 5515964 w 7467600"/>
              <a:gd name="connsiteY263" fmla="*/ 3378541 h 6858000"/>
              <a:gd name="connsiteX264" fmla="*/ 5453702 w 7467600"/>
              <a:gd name="connsiteY264" fmla="*/ 3090882 h 6858000"/>
              <a:gd name="connsiteX265" fmla="*/ 1238695 w 7467600"/>
              <a:gd name="connsiteY265" fmla="*/ 3076820 h 6858000"/>
              <a:gd name="connsiteX266" fmla="*/ 716371 w 7467600"/>
              <a:gd name="connsiteY266" fmla="*/ 3293249 h 6858000"/>
              <a:gd name="connsiteX267" fmla="*/ 579522 w 7467600"/>
              <a:gd name="connsiteY267" fmla="*/ 3371759 h 6858000"/>
              <a:gd name="connsiteX268" fmla="*/ 600288 w 7467600"/>
              <a:gd name="connsiteY268" fmla="*/ 3365555 h 6858000"/>
              <a:gd name="connsiteX269" fmla="*/ 840692 w 7467600"/>
              <a:gd name="connsiteY269" fmla="*/ 3284921 h 6858000"/>
              <a:gd name="connsiteX270" fmla="*/ 979248 w 7467600"/>
              <a:gd name="connsiteY270" fmla="*/ 3221003 h 6858000"/>
              <a:gd name="connsiteX271" fmla="*/ 1053282 w 7467600"/>
              <a:gd name="connsiteY271" fmla="*/ 3185247 h 6858000"/>
              <a:gd name="connsiteX272" fmla="*/ 1320603 w 7467600"/>
              <a:gd name="connsiteY272" fmla="*/ 3081281 h 6858000"/>
              <a:gd name="connsiteX273" fmla="*/ 1238695 w 7467600"/>
              <a:gd name="connsiteY273" fmla="*/ 3076820 h 6858000"/>
              <a:gd name="connsiteX274" fmla="*/ 5425627 w 7467600"/>
              <a:gd name="connsiteY274" fmla="*/ 2954192 h 6858000"/>
              <a:gd name="connsiteX275" fmla="*/ 5470770 w 7467600"/>
              <a:gd name="connsiteY275" fmla="*/ 3005435 h 6858000"/>
              <a:gd name="connsiteX276" fmla="*/ 5519779 w 7467600"/>
              <a:gd name="connsiteY276" fmla="*/ 4359223 h 6858000"/>
              <a:gd name="connsiteX277" fmla="*/ 5520293 w 7467600"/>
              <a:gd name="connsiteY277" fmla="*/ 4360602 h 6858000"/>
              <a:gd name="connsiteX278" fmla="*/ 5767221 w 7467600"/>
              <a:gd name="connsiteY278" fmla="*/ 4665564 h 6858000"/>
              <a:gd name="connsiteX279" fmla="*/ 6937169 w 7467600"/>
              <a:gd name="connsiteY279" fmla="*/ 4815941 h 6858000"/>
              <a:gd name="connsiteX280" fmla="*/ 6953922 w 7467600"/>
              <a:gd name="connsiteY280" fmla="*/ 4890068 h 6858000"/>
              <a:gd name="connsiteX281" fmla="*/ 6071359 w 7467600"/>
              <a:gd name="connsiteY281" fmla="*/ 4770770 h 6858000"/>
              <a:gd name="connsiteX282" fmla="*/ 6038839 w 7467600"/>
              <a:gd name="connsiteY282" fmla="*/ 4764474 h 6858000"/>
              <a:gd name="connsiteX283" fmla="*/ 6038706 w 7467600"/>
              <a:gd name="connsiteY283" fmla="*/ 4763847 h 6858000"/>
              <a:gd name="connsiteX284" fmla="*/ 6037784 w 7467600"/>
              <a:gd name="connsiteY284" fmla="*/ 4764270 h 6858000"/>
              <a:gd name="connsiteX285" fmla="*/ 6038839 w 7467600"/>
              <a:gd name="connsiteY285" fmla="*/ 4764474 h 6858000"/>
              <a:gd name="connsiteX286" fmla="*/ 6040338 w 7467600"/>
              <a:gd name="connsiteY286" fmla="*/ 4771418 h 6858000"/>
              <a:gd name="connsiteX287" fmla="*/ 6024488 w 7467600"/>
              <a:gd name="connsiteY287" fmla="*/ 4809903 h 6858000"/>
              <a:gd name="connsiteX288" fmla="*/ 5599771 w 7467600"/>
              <a:gd name="connsiteY288" fmla="*/ 5509652 h 6858000"/>
              <a:gd name="connsiteX289" fmla="*/ 5548843 w 7467600"/>
              <a:gd name="connsiteY289" fmla="*/ 5563845 h 6858000"/>
              <a:gd name="connsiteX290" fmla="*/ 5940952 w 7467600"/>
              <a:gd name="connsiteY290" fmla="*/ 6250028 h 6858000"/>
              <a:gd name="connsiteX291" fmla="*/ 6043441 w 7467600"/>
              <a:gd name="connsiteY291" fmla="*/ 6665847 h 6858000"/>
              <a:gd name="connsiteX292" fmla="*/ 6093432 w 7467600"/>
              <a:gd name="connsiteY292" fmla="*/ 6858000 h 6858000"/>
              <a:gd name="connsiteX293" fmla="*/ 6034344 w 7467600"/>
              <a:gd name="connsiteY293" fmla="*/ 6858000 h 6858000"/>
              <a:gd name="connsiteX294" fmla="*/ 6026679 w 7467600"/>
              <a:gd name="connsiteY294" fmla="*/ 6836959 h 6858000"/>
              <a:gd name="connsiteX295" fmla="*/ 5800441 w 7467600"/>
              <a:gd name="connsiteY295" fmla="*/ 6335286 h 6858000"/>
              <a:gd name="connsiteX296" fmla="*/ 5526562 w 7467600"/>
              <a:gd name="connsiteY296" fmla="*/ 5705388 h 6858000"/>
              <a:gd name="connsiteX297" fmla="*/ 5519640 w 7467600"/>
              <a:gd name="connsiteY297" fmla="*/ 5683774 h 6858000"/>
              <a:gd name="connsiteX298" fmla="*/ 5844559 w 7467600"/>
              <a:gd name="connsiteY298" fmla="*/ 6553349 h 6858000"/>
              <a:gd name="connsiteX299" fmla="*/ 5975994 w 7467600"/>
              <a:gd name="connsiteY299" fmla="*/ 6858000 h 6858000"/>
              <a:gd name="connsiteX300" fmla="*/ 5898547 w 7467600"/>
              <a:gd name="connsiteY300" fmla="*/ 6858000 h 6858000"/>
              <a:gd name="connsiteX301" fmla="*/ 5682041 w 7467600"/>
              <a:gd name="connsiteY301" fmla="*/ 6355860 h 6858000"/>
              <a:gd name="connsiteX302" fmla="*/ 5461758 w 7467600"/>
              <a:gd name="connsiteY302" fmla="*/ 5820220 h 6858000"/>
              <a:gd name="connsiteX303" fmla="*/ 5237282 w 7467600"/>
              <a:gd name="connsiteY303" fmla="*/ 6579086 h 6858000"/>
              <a:gd name="connsiteX304" fmla="*/ 5115009 w 7467600"/>
              <a:gd name="connsiteY304" fmla="*/ 6858000 h 6858000"/>
              <a:gd name="connsiteX305" fmla="*/ 5028074 w 7467600"/>
              <a:gd name="connsiteY305" fmla="*/ 6858000 h 6858000"/>
              <a:gd name="connsiteX306" fmla="*/ 5079508 w 7467600"/>
              <a:gd name="connsiteY306" fmla="*/ 6749074 h 6858000"/>
              <a:gd name="connsiteX307" fmla="*/ 5371846 w 7467600"/>
              <a:gd name="connsiteY307" fmla="*/ 5924413 h 6858000"/>
              <a:gd name="connsiteX308" fmla="*/ 5270512 w 7467600"/>
              <a:gd name="connsiteY308" fmla="*/ 6138975 h 6858000"/>
              <a:gd name="connsiteX309" fmla="*/ 5062409 w 7467600"/>
              <a:gd name="connsiteY309" fmla="*/ 6653544 h 6858000"/>
              <a:gd name="connsiteX310" fmla="*/ 5036628 w 7467600"/>
              <a:gd name="connsiteY310" fmla="*/ 6754247 h 6858000"/>
              <a:gd name="connsiteX311" fmla="*/ 5009112 w 7467600"/>
              <a:gd name="connsiteY311" fmla="*/ 6858000 h 6858000"/>
              <a:gd name="connsiteX312" fmla="*/ 4976679 w 7467600"/>
              <a:gd name="connsiteY312" fmla="*/ 6858000 h 6858000"/>
              <a:gd name="connsiteX313" fmla="*/ 5006537 w 7467600"/>
              <a:gd name="connsiteY313" fmla="*/ 6747068 h 6858000"/>
              <a:gd name="connsiteX314" fmla="*/ 5032723 w 7467600"/>
              <a:gd name="connsiteY314" fmla="*/ 6644957 h 6858000"/>
              <a:gd name="connsiteX315" fmla="*/ 5242949 w 7467600"/>
              <a:gd name="connsiteY315" fmla="*/ 6125175 h 6858000"/>
              <a:gd name="connsiteX316" fmla="*/ 5286321 w 7467600"/>
              <a:gd name="connsiteY316" fmla="*/ 6033555 h 6858000"/>
              <a:gd name="connsiteX317" fmla="*/ 5008210 w 7467600"/>
              <a:gd name="connsiteY317" fmla="*/ 6649194 h 6858000"/>
              <a:gd name="connsiteX318" fmla="*/ 4986321 w 7467600"/>
              <a:gd name="connsiteY318" fmla="*/ 6765687 h 6858000"/>
              <a:gd name="connsiteX319" fmla="*/ 4973474 w 7467600"/>
              <a:gd name="connsiteY319" fmla="*/ 6858000 h 6858000"/>
              <a:gd name="connsiteX320" fmla="*/ 4907178 w 7467600"/>
              <a:gd name="connsiteY320" fmla="*/ 6858000 h 6858000"/>
              <a:gd name="connsiteX321" fmla="*/ 4910810 w 7467600"/>
              <a:gd name="connsiteY321" fmla="*/ 6829660 h 6858000"/>
              <a:gd name="connsiteX322" fmla="*/ 4987461 w 7467600"/>
              <a:gd name="connsiteY322" fmla="*/ 6432994 h 6858000"/>
              <a:gd name="connsiteX323" fmla="*/ 5179262 w 7467600"/>
              <a:gd name="connsiteY323" fmla="*/ 6035044 h 6858000"/>
              <a:gd name="connsiteX324" fmla="*/ 4689678 w 7467600"/>
              <a:gd name="connsiteY324" fmla="*/ 6440241 h 6858000"/>
              <a:gd name="connsiteX325" fmla="*/ 4477543 w 7467600"/>
              <a:gd name="connsiteY325" fmla="*/ 6674836 h 6858000"/>
              <a:gd name="connsiteX326" fmla="*/ 4329957 w 7467600"/>
              <a:gd name="connsiteY326" fmla="*/ 6858000 h 6858000"/>
              <a:gd name="connsiteX327" fmla="*/ 4218595 w 7467600"/>
              <a:gd name="connsiteY327" fmla="*/ 6858000 h 6858000"/>
              <a:gd name="connsiteX328" fmla="*/ 4368888 w 7467600"/>
              <a:gd name="connsiteY328" fmla="*/ 6668412 h 6858000"/>
              <a:gd name="connsiteX329" fmla="*/ 4563091 w 7467600"/>
              <a:gd name="connsiteY329" fmla="*/ 6442508 h 6858000"/>
              <a:gd name="connsiteX330" fmla="*/ 5387324 w 7467600"/>
              <a:gd name="connsiteY330" fmla="*/ 5705830 h 6858000"/>
              <a:gd name="connsiteX331" fmla="*/ 5073620 w 7467600"/>
              <a:gd name="connsiteY331" fmla="*/ 5955437 h 6858000"/>
              <a:gd name="connsiteX332" fmla="*/ 4689789 w 7467600"/>
              <a:gd name="connsiteY332" fmla="*/ 6268382 h 6858000"/>
              <a:gd name="connsiteX333" fmla="*/ 4418722 w 7467600"/>
              <a:gd name="connsiteY333" fmla="*/ 6570886 h 6858000"/>
              <a:gd name="connsiteX334" fmla="*/ 4214944 w 7467600"/>
              <a:gd name="connsiteY334" fmla="*/ 6858000 h 6858000"/>
              <a:gd name="connsiteX335" fmla="*/ 4177898 w 7467600"/>
              <a:gd name="connsiteY335" fmla="*/ 6858000 h 6858000"/>
              <a:gd name="connsiteX336" fmla="*/ 4391597 w 7467600"/>
              <a:gd name="connsiteY336" fmla="*/ 6556370 h 6858000"/>
              <a:gd name="connsiteX337" fmla="*/ 4668889 w 7467600"/>
              <a:gd name="connsiteY337" fmla="*/ 6246399 h 6858000"/>
              <a:gd name="connsiteX338" fmla="*/ 5055427 w 7467600"/>
              <a:gd name="connsiteY338" fmla="*/ 5931476 h 6858000"/>
              <a:gd name="connsiteX339" fmla="*/ 5371814 w 7467600"/>
              <a:gd name="connsiteY339" fmla="*/ 5678975 h 6858000"/>
              <a:gd name="connsiteX340" fmla="*/ 4987918 w 7467600"/>
              <a:gd name="connsiteY340" fmla="*/ 5838701 h 6858000"/>
              <a:gd name="connsiteX341" fmla="*/ 4317146 w 7467600"/>
              <a:gd name="connsiteY341" fmla="*/ 6587716 h 6858000"/>
              <a:gd name="connsiteX342" fmla="*/ 4171627 w 7467600"/>
              <a:gd name="connsiteY342" fmla="*/ 6858000 h 6858000"/>
              <a:gd name="connsiteX343" fmla="*/ 4081585 w 7467600"/>
              <a:gd name="connsiteY343" fmla="*/ 6858000 h 6858000"/>
              <a:gd name="connsiteX344" fmla="*/ 4238603 w 7467600"/>
              <a:gd name="connsiteY344" fmla="*/ 6559341 h 6858000"/>
              <a:gd name="connsiteX345" fmla="*/ 4778333 w 7467600"/>
              <a:gd name="connsiteY345" fmla="*/ 5873626 h 6858000"/>
              <a:gd name="connsiteX346" fmla="*/ 5414185 w 7467600"/>
              <a:gd name="connsiteY346" fmla="*/ 5573882 h 6858000"/>
              <a:gd name="connsiteX347" fmla="*/ 5959648 w 7467600"/>
              <a:gd name="connsiteY347" fmla="*/ 4760797 h 6858000"/>
              <a:gd name="connsiteX348" fmla="*/ 5355019 w 7467600"/>
              <a:gd name="connsiteY348" fmla="*/ 4734672 h 6858000"/>
              <a:gd name="connsiteX349" fmla="*/ 5083565 w 7467600"/>
              <a:gd name="connsiteY349" fmla="*/ 5179121 h 6858000"/>
              <a:gd name="connsiteX350" fmla="*/ 4713577 w 7467600"/>
              <a:gd name="connsiteY350" fmla="*/ 5616803 h 6858000"/>
              <a:gd name="connsiteX351" fmla="*/ 3989559 w 7467600"/>
              <a:gd name="connsiteY351" fmla="*/ 6145945 h 6858000"/>
              <a:gd name="connsiteX352" fmla="*/ 3939824 w 7467600"/>
              <a:gd name="connsiteY352" fmla="*/ 6066900 h 6858000"/>
              <a:gd name="connsiteX353" fmla="*/ 4584537 w 7467600"/>
              <a:gd name="connsiteY353" fmla="*/ 5324826 h 6858000"/>
              <a:gd name="connsiteX354" fmla="*/ 5037105 w 7467600"/>
              <a:gd name="connsiteY354" fmla="*/ 5088765 h 6858000"/>
              <a:gd name="connsiteX355" fmla="*/ 5039930 w 7467600"/>
              <a:gd name="connsiteY355" fmla="*/ 5089585 h 6858000"/>
              <a:gd name="connsiteX356" fmla="*/ 5263764 w 7467600"/>
              <a:gd name="connsiteY356" fmla="*/ 4735525 h 6858000"/>
              <a:gd name="connsiteX357" fmla="*/ 4086300 w 7467600"/>
              <a:gd name="connsiteY357" fmla="*/ 4884599 h 6858000"/>
              <a:gd name="connsiteX358" fmla="*/ 4085485 w 7467600"/>
              <a:gd name="connsiteY358" fmla="*/ 4899070 h 6858000"/>
              <a:gd name="connsiteX359" fmla="*/ 3871915 w 7467600"/>
              <a:gd name="connsiteY359" fmla="*/ 5253645 h 6858000"/>
              <a:gd name="connsiteX360" fmla="*/ 3799374 w 7467600"/>
              <a:gd name="connsiteY360" fmla="*/ 5466127 h 6858000"/>
              <a:gd name="connsiteX361" fmla="*/ 3498850 w 7467600"/>
              <a:gd name="connsiteY361" fmla="*/ 6661888 h 6858000"/>
              <a:gd name="connsiteX362" fmla="*/ 3399216 w 7467600"/>
              <a:gd name="connsiteY362" fmla="*/ 6858000 h 6858000"/>
              <a:gd name="connsiteX363" fmla="*/ 3303688 w 7467600"/>
              <a:gd name="connsiteY363" fmla="*/ 6858000 h 6858000"/>
              <a:gd name="connsiteX364" fmla="*/ 3391774 w 7467600"/>
              <a:gd name="connsiteY364" fmla="*/ 6697181 h 6858000"/>
              <a:gd name="connsiteX365" fmla="*/ 3735540 w 7467600"/>
              <a:gd name="connsiteY365" fmla="*/ 5546923 h 6858000"/>
              <a:gd name="connsiteX366" fmla="*/ 3729438 w 7467600"/>
              <a:gd name="connsiteY366" fmla="*/ 5569058 h 6858000"/>
              <a:gd name="connsiteX367" fmla="*/ 3707782 w 7467600"/>
              <a:gd name="connsiteY367" fmla="*/ 5644908 h 6858000"/>
              <a:gd name="connsiteX368" fmla="*/ 3583827 w 7467600"/>
              <a:gd name="connsiteY368" fmla="*/ 6039215 h 6858000"/>
              <a:gd name="connsiteX369" fmla="*/ 3547861 w 7467600"/>
              <a:gd name="connsiteY369" fmla="*/ 6129609 h 6858000"/>
              <a:gd name="connsiteX370" fmla="*/ 3490905 w 7467600"/>
              <a:gd name="connsiteY370" fmla="*/ 6277660 h 6858000"/>
              <a:gd name="connsiteX371" fmla="*/ 3455859 w 7467600"/>
              <a:gd name="connsiteY371" fmla="*/ 6391301 h 6858000"/>
              <a:gd name="connsiteX372" fmla="*/ 3429112 w 7467600"/>
              <a:gd name="connsiteY372" fmla="*/ 6479469 h 6858000"/>
              <a:gd name="connsiteX373" fmla="*/ 3304862 w 7467600"/>
              <a:gd name="connsiteY373" fmla="*/ 6796476 h 6858000"/>
              <a:gd name="connsiteX374" fmla="*/ 3276071 w 7467600"/>
              <a:gd name="connsiteY374" fmla="*/ 6858000 h 6858000"/>
              <a:gd name="connsiteX375" fmla="*/ 3240805 w 7467600"/>
              <a:gd name="connsiteY375" fmla="*/ 6858000 h 6858000"/>
              <a:gd name="connsiteX376" fmla="*/ 3275917 w 7467600"/>
              <a:gd name="connsiteY376" fmla="*/ 6783192 h 6858000"/>
              <a:gd name="connsiteX377" fmla="*/ 3399358 w 7467600"/>
              <a:gd name="connsiteY377" fmla="*/ 6469011 h 6858000"/>
              <a:gd name="connsiteX378" fmla="*/ 3425650 w 7467600"/>
              <a:gd name="connsiteY378" fmla="*/ 6381333 h 6858000"/>
              <a:gd name="connsiteX379" fmla="*/ 3460661 w 7467600"/>
              <a:gd name="connsiteY379" fmla="*/ 6266763 h 6858000"/>
              <a:gd name="connsiteX380" fmla="*/ 3518021 w 7467600"/>
              <a:gd name="connsiteY380" fmla="*/ 6117298 h 6858000"/>
              <a:gd name="connsiteX381" fmla="*/ 3554035 w 7467600"/>
              <a:gd name="connsiteY381" fmla="*/ 6027832 h 6858000"/>
              <a:gd name="connsiteX382" fmla="*/ 3677174 w 7467600"/>
              <a:gd name="connsiteY382" fmla="*/ 5636351 h 6858000"/>
              <a:gd name="connsiteX383" fmla="*/ 3698819 w 7467600"/>
              <a:gd name="connsiteY383" fmla="*/ 5560503 h 6858000"/>
              <a:gd name="connsiteX384" fmla="*/ 3702094 w 7467600"/>
              <a:gd name="connsiteY384" fmla="*/ 5549194 h 6858000"/>
              <a:gd name="connsiteX385" fmla="*/ 3398355 w 7467600"/>
              <a:gd name="connsiteY385" fmla="*/ 6094603 h 6858000"/>
              <a:gd name="connsiteX386" fmla="*/ 3193941 w 7467600"/>
              <a:gd name="connsiteY386" fmla="*/ 6798775 h 6858000"/>
              <a:gd name="connsiteX387" fmla="*/ 3184140 w 7467600"/>
              <a:gd name="connsiteY387" fmla="*/ 6858000 h 6858000"/>
              <a:gd name="connsiteX388" fmla="*/ 3099978 w 7467600"/>
              <a:gd name="connsiteY388" fmla="*/ 6858000 h 6858000"/>
              <a:gd name="connsiteX389" fmla="*/ 3101556 w 7467600"/>
              <a:gd name="connsiteY389" fmla="*/ 6843337 h 6858000"/>
              <a:gd name="connsiteX390" fmla="*/ 3370162 w 7467600"/>
              <a:gd name="connsiteY390" fmla="*/ 5785550 h 6858000"/>
              <a:gd name="connsiteX391" fmla="*/ 3746477 w 7467600"/>
              <a:gd name="connsiteY391" fmla="*/ 5377889 h 6858000"/>
              <a:gd name="connsiteX392" fmla="*/ 3863399 w 7467600"/>
              <a:gd name="connsiteY392" fmla="*/ 5087257 h 6858000"/>
              <a:gd name="connsiteX393" fmla="*/ 3968712 w 7467600"/>
              <a:gd name="connsiteY393" fmla="*/ 4913989 h 6858000"/>
              <a:gd name="connsiteX394" fmla="*/ 2792390 w 7467600"/>
              <a:gd name="connsiteY394" fmla="*/ 5382974 h 6858000"/>
              <a:gd name="connsiteX395" fmla="*/ 2714982 w 7467600"/>
              <a:gd name="connsiteY395" fmla="*/ 5427051 h 6858000"/>
              <a:gd name="connsiteX396" fmla="*/ 2813361 w 7467600"/>
              <a:gd name="connsiteY396" fmla="*/ 6023912 h 6858000"/>
              <a:gd name="connsiteX397" fmla="*/ 2688430 w 7467600"/>
              <a:gd name="connsiteY397" fmla="*/ 6801564 h 6858000"/>
              <a:gd name="connsiteX398" fmla="*/ 2629626 w 7467600"/>
              <a:gd name="connsiteY398" fmla="*/ 6763394 h 6858000"/>
              <a:gd name="connsiteX399" fmla="*/ 2565328 w 7467600"/>
              <a:gd name="connsiteY399" fmla="*/ 5516399 h 6858000"/>
              <a:gd name="connsiteX400" fmla="*/ 1922999 w 7467600"/>
              <a:gd name="connsiteY400" fmla="*/ 5980343 h 6858000"/>
              <a:gd name="connsiteX401" fmla="*/ 1950261 w 7467600"/>
              <a:gd name="connsiteY401" fmla="*/ 6405858 h 6858000"/>
              <a:gd name="connsiteX402" fmla="*/ 2365554 w 7467600"/>
              <a:gd name="connsiteY402" fmla="*/ 6759107 h 6858000"/>
              <a:gd name="connsiteX403" fmla="*/ 2424142 w 7467600"/>
              <a:gd name="connsiteY403" fmla="*/ 6858000 h 6858000"/>
              <a:gd name="connsiteX404" fmla="*/ 2395994 w 7467600"/>
              <a:gd name="connsiteY404" fmla="*/ 6858000 h 6858000"/>
              <a:gd name="connsiteX405" fmla="*/ 2392863 w 7467600"/>
              <a:gd name="connsiteY405" fmla="*/ 6852964 h 6858000"/>
              <a:gd name="connsiteX406" fmla="*/ 2017589 w 7467600"/>
              <a:gd name="connsiteY406" fmla="*/ 6493982 h 6858000"/>
              <a:gd name="connsiteX407" fmla="*/ 2147336 w 7467600"/>
              <a:gd name="connsiteY407" fmla="*/ 6594052 h 6858000"/>
              <a:gd name="connsiteX408" fmla="*/ 2207047 w 7467600"/>
              <a:gd name="connsiteY408" fmla="*/ 6654540 h 6858000"/>
              <a:gd name="connsiteX409" fmla="*/ 2299106 w 7467600"/>
              <a:gd name="connsiteY409" fmla="*/ 6778931 h 6858000"/>
              <a:gd name="connsiteX410" fmla="*/ 2314430 w 7467600"/>
              <a:gd name="connsiteY410" fmla="*/ 6801144 h 6858000"/>
              <a:gd name="connsiteX411" fmla="*/ 2352406 w 7467600"/>
              <a:gd name="connsiteY411" fmla="*/ 6858000 h 6858000"/>
              <a:gd name="connsiteX412" fmla="*/ 2314492 w 7467600"/>
              <a:gd name="connsiteY412" fmla="*/ 6858000 h 6858000"/>
              <a:gd name="connsiteX413" fmla="*/ 2288095 w 7467600"/>
              <a:gd name="connsiteY413" fmla="*/ 6818030 h 6858000"/>
              <a:gd name="connsiteX414" fmla="*/ 2272768 w 7467600"/>
              <a:gd name="connsiteY414" fmla="*/ 6795822 h 6858000"/>
              <a:gd name="connsiteX415" fmla="*/ 2182715 w 7467600"/>
              <a:gd name="connsiteY415" fmla="*/ 6675071 h 6858000"/>
              <a:gd name="connsiteX416" fmla="*/ 2032061 w 7467600"/>
              <a:gd name="connsiteY416" fmla="*/ 6541380 h 6858000"/>
              <a:gd name="connsiteX417" fmla="*/ 2257220 w 7467600"/>
              <a:gd name="connsiteY417" fmla="*/ 6826257 h 6858000"/>
              <a:gd name="connsiteX418" fmla="*/ 2281324 w 7467600"/>
              <a:gd name="connsiteY418" fmla="*/ 6858000 h 6858000"/>
              <a:gd name="connsiteX419" fmla="*/ 2242860 w 7467600"/>
              <a:gd name="connsiteY419" fmla="*/ 6858000 h 6858000"/>
              <a:gd name="connsiteX420" fmla="*/ 2232818 w 7467600"/>
              <a:gd name="connsiteY420" fmla="*/ 6844926 h 6858000"/>
              <a:gd name="connsiteX421" fmla="*/ 1990172 w 7467600"/>
              <a:gd name="connsiteY421" fmla="*/ 6542121 h 6858000"/>
              <a:gd name="connsiteX422" fmla="*/ 2124090 w 7467600"/>
              <a:gd name="connsiteY422" fmla="*/ 6761017 h 6858000"/>
              <a:gd name="connsiteX423" fmla="*/ 2200380 w 7467600"/>
              <a:gd name="connsiteY423" fmla="*/ 6858000 h 6858000"/>
              <a:gd name="connsiteX424" fmla="*/ 2147507 w 7467600"/>
              <a:gd name="connsiteY424" fmla="*/ 6858000 h 6858000"/>
              <a:gd name="connsiteX425" fmla="*/ 2070668 w 7467600"/>
              <a:gd name="connsiteY425" fmla="*/ 6761520 h 6858000"/>
              <a:gd name="connsiteX426" fmla="*/ 1975142 w 7467600"/>
              <a:gd name="connsiteY426" fmla="*/ 6585570 h 6858000"/>
              <a:gd name="connsiteX427" fmla="*/ 2050035 w 7467600"/>
              <a:gd name="connsiteY427" fmla="*/ 6813345 h 6858000"/>
              <a:gd name="connsiteX428" fmla="*/ 2063025 w 7467600"/>
              <a:gd name="connsiteY428" fmla="*/ 6858000 h 6858000"/>
              <a:gd name="connsiteX429" fmla="*/ 2021675 w 7467600"/>
              <a:gd name="connsiteY429" fmla="*/ 6858000 h 6858000"/>
              <a:gd name="connsiteX430" fmla="*/ 2019308 w 7467600"/>
              <a:gd name="connsiteY430" fmla="*/ 6847118 h 6858000"/>
              <a:gd name="connsiteX431" fmla="*/ 1938835 w 7467600"/>
              <a:gd name="connsiteY431" fmla="*/ 6551160 h 6858000"/>
              <a:gd name="connsiteX432" fmla="*/ 1953230 w 7467600"/>
              <a:gd name="connsiteY432" fmla="*/ 6759699 h 6858000"/>
              <a:gd name="connsiteX433" fmla="*/ 1956763 w 7467600"/>
              <a:gd name="connsiteY433" fmla="*/ 6778191 h 6858000"/>
              <a:gd name="connsiteX434" fmla="*/ 1967925 w 7467600"/>
              <a:gd name="connsiteY434" fmla="*/ 6858000 h 6858000"/>
              <a:gd name="connsiteX435" fmla="*/ 1936622 w 7467600"/>
              <a:gd name="connsiteY435" fmla="*/ 6858000 h 6858000"/>
              <a:gd name="connsiteX436" fmla="*/ 1926261 w 7467600"/>
              <a:gd name="connsiteY436" fmla="*/ 6784064 h 6858000"/>
              <a:gd name="connsiteX437" fmla="*/ 1922724 w 7467600"/>
              <a:gd name="connsiteY437" fmla="*/ 6765577 h 6858000"/>
              <a:gd name="connsiteX438" fmla="*/ 1904650 w 7467600"/>
              <a:gd name="connsiteY438" fmla="*/ 6639616 h 6858000"/>
              <a:gd name="connsiteX439" fmla="*/ 1885273 w 7467600"/>
              <a:gd name="connsiteY439" fmla="*/ 6858000 h 6858000"/>
              <a:gd name="connsiteX440" fmla="*/ 1854363 w 7467600"/>
              <a:gd name="connsiteY440" fmla="*/ 6858000 h 6858000"/>
              <a:gd name="connsiteX441" fmla="*/ 1880391 w 7467600"/>
              <a:gd name="connsiteY441" fmla="*/ 6603796 h 6858000"/>
              <a:gd name="connsiteX442" fmla="*/ 1818273 w 7467600"/>
              <a:gd name="connsiteY442" fmla="*/ 6715729 h 6858000"/>
              <a:gd name="connsiteX443" fmla="*/ 1794691 w 7467600"/>
              <a:gd name="connsiteY443" fmla="*/ 6843239 h 6858000"/>
              <a:gd name="connsiteX444" fmla="*/ 1794914 w 7467600"/>
              <a:gd name="connsiteY444" fmla="*/ 6858000 h 6858000"/>
              <a:gd name="connsiteX445" fmla="*/ 1746128 w 7467600"/>
              <a:gd name="connsiteY445" fmla="*/ 6858000 h 6858000"/>
              <a:gd name="connsiteX446" fmla="*/ 1753934 w 7467600"/>
              <a:gd name="connsiteY446" fmla="*/ 6724796 h 6858000"/>
              <a:gd name="connsiteX447" fmla="*/ 1792053 w 7467600"/>
              <a:gd name="connsiteY447" fmla="*/ 6572396 h 6858000"/>
              <a:gd name="connsiteX448" fmla="*/ 1862248 w 7467600"/>
              <a:gd name="connsiteY448" fmla="*/ 6266397 h 6858000"/>
              <a:gd name="connsiteX449" fmla="*/ 1862250 w 7467600"/>
              <a:gd name="connsiteY449" fmla="*/ 6033531 h 6858000"/>
              <a:gd name="connsiteX450" fmla="*/ 1211999 w 7467600"/>
              <a:gd name="connsiteY450" fmla="*/ 6683610 h 6858000"/>
              <a:gd name="connsiteX451" fmla="*/ 1213266 w 7467600"/>
              <a:gd name="connsiteY451" fmla="*/ 6691947 h 6858000"/>
              <a:gd name="connsiteX452" fmla="*/ 1203370 w 7467600"/>
              <a:gd name="connsiteY452" fmla="*/ 6850676 h 6858000"/>
              <a:gd name="connsiteX453" fmla="*/ 1203671 w 7467600"/>
              <a:gd name="connsiteY453" fmla="*/ 6858000 h 6858000"/>
              <a:gd name="connsiteX454" fmla="*/ 1143180 w 7467600"/>
              <a:gd name="connsiteY454" fmla="*/ 6858000 h 6858000"/>
              <a:gd name="connsiteX455" fmla="*/ 1142176 w 7467600"/>
              <a:gd name="connsiteY455" fmla="*/ 6766045 h 6858000"/>
              <a:gd name="connsiteX456" fmla="*/ 1067484 w 7467600"/>
              <a:gd name="connsiteY456" fmla="*/ 6858000 h 6858000"/>
              <a:gd name="connsiteX457" fmla="*/ 953928 w 7467600"/>
              <a:gd name="connsiteY457" fmla="*/ 6858000 h 6858000"/>
              <a:gd name="connsiteX458" fmla="*/ 959715 w 7467600"/>
              <a:gd name="connsiteY458" fmla="*/ 6850185 h 6858000"/>
              <a:gd name="connsiteX459" fmla="*/ 1483788 w 7467600"/>
              <a:gd name="connsiteY459" fmla="*/ 6259174 h 6858000"/>
              <a:gd name="connsiteX460" fmla="*/ 1100671 w 7467600"/>
              <a:gd name="connsiteY460" fmla="*/ 6252137 h 6858000"/>
              <a:gd name="connsiteX461" fmla="*/ 1090144 w 7467600"/>
              <a:gd name="connsiteY461" fmla="*/ 6256748 h 6858000"/>
              <a:gd name="connsiteX462" fmla="*/ 1095872 w 7467600"/>
              <a:gd name="connsiteY462" fmla="*/ 6271892 h 6858000"/>
              <a:gd name="connsiteX463" fmla="*/ 262785 w 7467600"/>
              <a:gd name="connsiteY463" fmla="*/ 6845450 h 6858000"/>
              <a:gd name="connsiteX464" fmla="*/ 209968 w 7467600"/>
              <a:gd name="connsiteY464" fmla="*/ 6770713 h 6858000"/>
              <a:gd name="connsiteX465" fmla="*/ 873460 w 7467600"/>
              <a:gd name="connsiteY465" fmla="*/ 6253768 h 6858000"/>
              <a:gd name="connsiteX466" fmla="*/ 192686 w 7467600"/>
              <a:gd name="connsiteY466" fmla="*/ 5849257 h 6858000"/>
              <a:gd name="connsiteX467" fmla="*/ 4696 w 7467600"/>
              <a:gd name="connsiteY467" fmla="*/ 5697668 h 6858000"/>
              <a:gd name="connsiteX468" fmla="*/ 0 w 7467600"/>
              <a:gd name="connsiteY468" fmla="*/ 5689984 h 6858000"/>
              <a:gd name="connsiteX469" fmla="*/ 0 w 7467600"/>
              <a:gd name="connsiteY469" fmla="*/ 5513472 h 6858000"/>
              <a:gd name="connsiteX470" fmla="*/ 174101 w 7467600"/>
              <a:gd name="connsiteY470" fmla="*/ 5620277 h 6858000"/>
              <a:gd name="connsiteX471" fmla="*/ 891800 w 7467600"/>
              <a:gd name="connsiteY471" fmla="*/ 6036935 h 6858000"/>
              <a:gd name="connsiteX472" fmla="*/ 1072219 w 7467600"/>
              <a:gd name="connsiteY472" fmla="*/ 6169443 h 6858000"/>
              <a:gd name="connsiteX473" fmla="*/ 1074117 w 7467600"/>
              <a:gd name="connsiteY473" fmla="*/ 6170301 h 6858000"/>
              <a:gd name="connsiteX474" fmla="*/ 1083114 w 7467600"/>
              <a:gd name="connsiteY474" fmla="*/ 6174131 h 6858000"/>
              <a:gd name="connsiteX475" fmla="*/ 1543010 w 7467600"/>
              <a:gd name="connsiteY475" fmla="*/ 6191140 h 6858000"/>
              <a:gd name="connsiteX476" fmla="*/ 1551080 w 7467600"/>
              <a:gd name="connsiteY476" fmla="*/ 6195006 h 6858000"/>
              <a:gd name="connsiteX477" fmla="*/ 2345443 w 7467600"/>
              <a:gd name="connsiteY477" fmla="*/ 5549882 h 6858000"/>
              <a:gd name="connsiteX478" fmla="*/ 1721499 w 7467600"/>
              <a:gd name="connsiteY478" fmla="*/ 5599969 h 6858000"/>
              <a:gd name="connsiteX479" fmla="*/ 767716 w 7467600"/>
              <a:gd name="connsiteY479" fmla="*/ 5472768 h 6858000"/>
              <a:gd name="connsiteX480" fmla="*/ 722147 w 7467600"/>
              <a:gd name="connsiteY480" fmla="*/ 5393091 h 6858000"/>
              <a:gd name="connsiteX481" fmla="*/ 1485552 w 7467600"/>
              <a:gd name="connsiteY481" fmla="*/ 5313202 h 6858000"/>
              <a:gd name="connsiteX482" fmla="*/ 2143004 w 7467600"/>
              <a:gd name="connsiteY482" fmla="*/ 5402420 h 6858000"/>
              <a:gd name="connsiteX483" fmla="*/ 1933391 w 7467600"/>
              <a:gd name="connsiteY483" fmla="*/ 5156971 h 6858000"/>
              <a:gd name="connsiteX484" fmla="*/ 1827118 w 7467600"/>
              <a:gd name="connsiteY484" fmla="*/ 4968410 h 6858000"/>
              <a:gd name="connsiteX485" fmla="*/ 1837349 w 7467600"/>
              <a:gd name="connsiteY485" fmla="*/ 4956357 h 6858000"/>
              <a:gd name="connsiteX486" fmla="*/ 2162835 w 7467600"/>
              <a:gd name="connsiteY486" fmla="*/ 5187853 h 6858000"/>
              <a:gd name="connsiteX487" fmla="*/ 2257167 w 7467600"/>
              <a:gd name="connsiteY487" fmla="*/ 5462123 h 6858000"/>
              <a:gd name="connsiteX488" fmla="*/ 2261598 w 7467600"/>
              <a:gd name="connsiteY488" fmla="*/ 5467998 h 6858000"/>
              <a:gd name="connsiteX489" fmla="*/ 2437177 w 7467600"/>
              <a:gd name="connsiteY489" fmla="*/ 5479608 h 6858000"/>
              <a:gd name="connsiteX490" fmla="*/ 2445247 w 7467600"/>
              <a:gd name="connsiteY490" fmla="*/ 5483476 h 6858000"/>
              <a:gd name="connsiteX491" fmla="*/ 2743626 w 7467600"/>
              <a:gd name="connsiteY491" fmla="*/ 5304819 h 6858000"/>
              <a:gd name="connsiteX492" fmla="*/ 3048102 w 7467600"/>
              <a:gd name="connsiteY492" fmla="*/ 5150595 h 6858000"/>
              <a:gd name="connsiteX493" fmla="*/ 1799414 w 7467600"/>
              <a:gd name="connsiteY493" fmla="*/ 4694732 h 6858000"/>
              <a:gd name="connsiteX494" fmla="*/ 1771735 w 7467600"/>
              <a:gd name="connsiteY494" fmla="*/ 4619929 h 6858000"/>
              <a:gd name="connsiteX495" fmla="*/ 3104273 w 7467600"/>
              <a:gd name="connsiteY495" fmla="*/ 5076159 h 6858000"/>
              <a:gd name="connsiteX496" fmla="*/ 3113245 w 7467600"/>
              <a:gd name="connsiteY496" fmla="*/ 5090705 h 6858000"/>
              <a:gd name="connsiteX497" fmla="*/ 3126294 w 7467600"/>
              <a:gd name="connsiteY497" fmla="*/ 5114400 h 6858000"/>
              <a:gd name="connsiteX498" fmla="*/ 3937433 w 7467600"/>
              <a:gd name="connsiteY498" fmla="*/ 4830473 h 6858000"/>
              <a:gd name="connsiteX499" fmla="*/ 3590475 w 7467600"/>
              <a:gd name="connsiteY499" fmla="*/ 4597974 h 6858000"/>
              <a:gd name="connsiteX500" fmla="*/ 3100264 w 7467600"/>
              <a:gd name="connsiteY500" fmla="*/ 4579845 h 6858000"/>
              <a:gd name="connsiteX501" fmla="*/ 2183576 w 7467600"/>
              <a:gd name="connsiteY501" fmla="*/ 4227150 h 6858000"/>
              <a:gd name="connsiteX502" fmla="*/ 2151029 w 7467600"/>
              <a:gd name="connsiteY502" fmla="*/ 4146947 h 6858000"/>
              <a:gd name="connsiteX503" fmla="*/ 3563434 w 7467600"/>
              <a:gd name="connsiteY503" fmla="*/ 4469115 h 6858000"/>
              <a:gd name="connsiteX504" fmla="*/ 3177952 w 7467600"/>
              <a:gd name="connsiteY504" fmla="*/ 3657386 h 6858000"/>
              <a:gd name="connsiteX505" fmla="*/ 3189263 w 7467600"/>
              <a:gd name="connsiteY505" fmla="*/ 3625726 h 6858000"/>
              <a:gd name="connsiteX506" fmla="*/ 3560912 w 7467600"/>
              <a:gd name="connsiteY506" fmla="*/ 4079863 h 6858000"/>
              <a:gd name="connsiteX507" fmla="*/ 3626636 w 7467600"/>
              <a:gd name="connsiteY507" fmla="*/ 4512230 h 6858000"/>
              <a:gd name="connsiteX508" fmla="*/ 3653088 w 7467600"/>
              <a:gd name="connsiteY508" fmla="*/ 4521417 h 6858000"/>
              <a:gd name="connsiteX509" fmla="*/ 3988128 w 7467600"/>
              <a:gd name="connsiteY509" fmla="*/ 4817267 h 6858000"/>
              <a:gd name="connsiteX510" fmla="*/ 4830582 w 7467600"/>
              <a:gd name="connsiteY510" fmla="*/ 4676000 h 6858000"/>
              <a:gd name="connsiteX511" fmla="*/ 4830100 w 7467600"/>
              <a:gd name="connsiteY511" fmla="*/ 4675554 h 6858000"/>
              <a:gd name="connsiteX512" fmla="*/ 4036318 w 7467600"/>
              <a:gd name="connsiteY512" fmla="*/ 4147013 h 6858000"/>
              <a:gd name="connsiteX513" fmla="*/ 3432098 w 7467600"/>
              <a:gd name="connsiteY513" fmla="*/ 3537312 h 6858000"/>
              <a:gd name="connsiteX514" fmla="*/ 3446761 w 7467600"/>
              <a:gd name="connsiteY514" fmla="*/ 3461278 h 6858000"/>
              <a:gd name="connsiteX515" fmla="*/ 4419733 w 7467600"/>
              <a:gd name="connsiteY515" fmla="*/ 3963555 h 6858000"/>
              <a:gd name="connsiteX516" fmla="*/ 4781371 w 7467600"/>
              <a:gd name="connsiteY516" fmla="*/ 4458604 h 6858000"/>
              <a:gd name="connsiteX517" fmla="*/ 4780440 w 7467600"/>
              <a:gd name="connsiteY517" fmla="*/ 4470290 h 6858000"/>
              <a:gd name="connsiteX518" fmla="*/ 4898954 w 7467600"/>
              <a:gd name="connsiteY518" fmla="*/ 4662092 h 6858000"/>
              <a:gd name="connsiteX519" fmla="*/ 4900699 w 7467600"/>
              <a:gd name="connsiteY519" fmla="*/ 4670867 h 6858000"/>
              <a:gd name="connsiteX520" fmla="*/ 5714511 w 7467600"/>
              <a:gd name="connsiteY520" fmla="*/ 4663483 h 6858000"/>
              <a:gd name="connsiteX521" fmla="*/ 5464793 w 7467600"/>
              <a:gd name="connsiteY521" fmla="*/ 4393556 h 6858000"/>
              <a:gd name="connsiteX522" fmla="*/ 5461897 w 7467600"/>
              <a:gd name="connsiteY522" fmla="*/ 4390879 h 6858000"/>
              <a:gd name="connsiteX523" fmla="*/ 4294126 w 7467600"/>
              <a:gd name="connsiteY523" fmla="*/ 3303048 h 6858000"/>
              <a:gd name="connsiteX524" fmla="*/ 4305321 w 7467600"/>
              <a:gd name="connsiteY524" fmla="*/ 3256953 h 6858000"/>
              <a:gd name="connsiteX525" fmla="*/ 4949299 w 7467600"/>
              <a:gd name="connsiteY525" fmla="*/ 3766336 h 6858000"/>
              <a:gd name="connsiteX526" fmla="*/ 5291452 w 7467600"/>
              <a:gd name="connsiteY526" fmla="*/ 4076801 h 6858000"/>
              <a:gd name="connsiteX527" fmla="*/ 5434998 w 7467600"/>
              <a:gd name="connsiteY527" fmla="*/ 4254100 h 6858000"/>
              <a:gd name="connsiteX528" fmla="*/ 5351015 w 7467600"/>
              <a:gd name="connsiteY528" fmla="*/ 3760989 h 6858000"/>
              <a:gd name="connsiteX529" fmla="*/ 5413780 w 7467600"/>
              <a:gd name="connsiteY529" fmla="*/ 2966265 h 6858000"/>
              <a:gd name="connsiteX530" fmla="*/ 5425627 w 7467600"/>
              <a:gd name="connsiteY530" fmla="*/ 2954192 h 6858000"/>
              <a:gd name="connsiteX531" fmla="*/ 6604735 w 7467600"/>
              <a:gd name="connsiteY531" fmla="*/ 2041381 h 6858000"/>
              <a:gd name="connsiteX532" fmla="*/ 7204487 w 7467600"/>
              <a:gd name="connsiteY532" fmla="*/ 2742112 h 6858000"/>
              <a:gd name="connsiteX533" fmla="*/ 7131592 w 7467600"/>
              <a:gd name="connsiteY533" fmla="*/ 2672096 h 6858000"/>
              <a:gd name="connsiteX534" fmla="*/ 6996344 w 7467600"/>
              <a:gd name="connsiteY534" fmla="*/ 2518310 h 6858000"/>
              <a:gd name="connsiteX535" fmla="*/ 6735495 w 7467600"/>
              <a:gd name="connsiteY535" fmla="*/ 2196890 h 6858000"/>
              <a:gd name="connsiteX536" fmla="*/ 6721901 w 7467600"/>
              <a:gd name="connsiteY536" fmla="*/ 2179274 h 6858000"/>
              <a:gd name="connsiteX537" fmla="*/ 6604735 w 7467600"/>
              <a:gd name="connsiteY537" fmla="*/ 2041381 h 6858000"/>
              <a:gd name="connsiteX538" fmla="*/ 6591670 w 7467600"/>
              <a:gd name="connsiteY538" fmla="*/ 1988277 h 6858000"/>
              <a:gd name="connsiteX539" fmla="*/ 6747349 w 7467600"/>
              <a:gd name="connsiteY539" fmla="*/ 2160069 h 6858000"/>
              <a:gd name="connsiteX540" fmla="*/ 6760943 w 7467600"/>
              <a:gd name="connsiteY540" fmla="*/ 2177686 h 6858000"/>
              <a:gd name="connsiteX541" fmla="*/ 7021065 w 7467600"/>
              <a:gd name="connsiteY541" fmla="*/ 2498102 h 6858000"/>
              <a:gd name="connsiteX542" fmla="*/ 7155223 w 7467600"/>
              <a:gd name="connsiteY542" fmla="*/ 2650386 h 6858000"/>
              <a:gd name="connsiteX543" fmla="*/ 7203167 w 7467600"/>
              <a:gd name="connsiteY543" fmla="*/ 2697288 h 6858000"/>
              <a:gd name="connsiteX544" fmla="*/ 6937703 w 7467600"/>
              <a:gd name="connsiteY544" fmla="*/ 2321981 h 6858000"/>
              <a:gd name="connsiteX545" fmla="*/ 6591670 w 7467600"/>
              <a:gd name="connsiteY545" fmla="*/ 1988277 h 6858000"/>
              <a:gd name="connsiteX546" fmla="*/ 5798671 w 7467600"/>
              <a:gd name="connsiteY546" fmla="*/ 1981601 h 6858000"/>
              <a:gd name="connsiteX547" fmla="*/ 5754709 w 7467600"/>
              <a:gd name="connsiteY547" fmla="*/ 2071454 h 6858000"/>
              <a:gd name="connsiteX548" fmla="*/ 5763044 w 7467600"/>
              <a:gd name="connsiteY548" fmla="*/ 2842206 h 6858000"/>
              <a:gd name="connsiteX549" fmla="*/ 5764974 w 7467600"/>
              <a:gd name="connsiteY549" fmla="*/ 2799609 h 6858000"/>
              <a:gd name="connsiteX550" fmla="*/ 5767665 w 7467600"/>
              <a:gd name="connsiteY550" fmla="*/ 2666409 h 6858000"/>
              <a:gd name="connsiteX551" fmla="*/ 5763055 w 7467600"/>
              <a:gd name="connsiteY551" fmla="*/ 2579705 h 6858000"/>
              <a:gd name="connsiteX552" fmla="*/ 5758079 w 7467600"/>
              <a:gd name="connsiteY552" fmla="*/ 2492508 h 6858000"/>
              <a:gd name="connsiteX553" fmla="*/ 5779325 w 7467600"/>
              <a:gd name="connsiteY553" fmla="*/ 2197069 h 6858000"/>
              <a:gd name="connsiteX554" fmla="*/ 5798671 w 7467600"/>
              <a:gd name="connsiteY554" fmla="*/ 1981601 h 6858000"/>
              <a:gd name="connsiteX555" fmla="*/ 5829202 w 7467600"/>
              <a:gd name="connsiteY555" fmla="*/ 1971679 h 6858000"/>
              <a:gd name="connsiteX556" fmla="*/ 5809558 w 7467600"/>
              <a:gd name="connsiteY556" fmla="*/ 2198043 h 6858000"/>
              <a:gd name="connsiteX557" fmla="*/ 5788653 w 7467600"/>
              <a:gd name="connsiteY557" fmla="*/ 2489430 h 6858000"/>
              <a:gd name="connsiteX558" fmla="*/ 5793439 w 7467600"/>
              <a:gd name="connsiteY558" fmla="*/ 2575235 h 6858000"/>
              <a:gd name="connsiteX559" fmla="*/ 5796837 w 7467600"/>
              <a:gd name="connsiteY559" fmla="*/ 2637633 h 6858000"/>
              <a:gd name="connsiteX560" fmla="*/ 5818614 w 7467600"/>
              <a:gd name="connsiteY560" fmla="*/ 2473055 h 6858000"/>
              <a:gd name="connsiteX561" fmla="*/ 5829202 w 7467600"/>
              <a:gd name="connsiteY561" fmla="*/ 1971679 h 6858000"/>
              <a:gd name="connsiteX562" fmla="*/ 5911389 w 7467600"/>
              <a:gd name="connsiteY562" fmla="*/ 1898371 h 6858000"/>
              <a:gd name="connsiteX563" fmla="*/ 6237627 w 7467600"/>
              <a:gd name="connsiteY563" fmla="*/ 2231921 h 6858000"/>
              <a:gd name="connsiteX564" fmla="*/ 5911389 w 7467600"/>
              <a:gd name="connsiteY564" fmla="*/ 1898371 h 6858000"/>
              <a:gd name="connsiteX565" fmla="*/ 6944437 w 7467600"/>
              <a:gd name="connsiteY565" fmla="*/ 1575402 h 6858000"/>
              <a:gd name="connsiteX566" fmla="*/ 6304730 w 7467600"/>
              <a:gd name="connsiteY566" fmla="*/ 1766654 h 6858000"/>
              <a:gd name="connsiteX567" fmla="*/ 6944437 w 7467600"/>
              <a:gd name="connsiteY567" fmla="*/ 1575402 h 6858000"/>
              <a:gd name="connsiteX568" fmla="*/ 7019523 w 7467600"/>
              <a:gd name="connsiteY568" fmla="*/ 1519450 h 6858000"/>
              <a:gd name="connsiteX569" fmla="*/ 6298091 w 7467600"/>
              <a:gd name="connsiteY569" fmla="*/ 1737122 h 6858000"/>
              <a:gd name="connsiteX570" fmla="*/ 7019523 w 7467600"/>
              <a:gd name="connsiteY570" fmla="*/ 1519450 h 6858000"/>
              <a:gd name="connsiteX571" fmla="*/ 2399523 w 7467600"/>
              <a:gd name="connsiteY571" fmla="*/ 1428234 h 6858000"/>
              <a:gd name="connsiteX572" fmla="*/ 2224982 w 7467600"/>
              <a:gd name="connsiteY572" fmla="*/ 1826201 h 6858000"/>
              <a:gd name="connsiteX573" fmla="*/ 2096099 w 7467600"/>
              <a:gd name="connsiteY573" fmla="*/ 2345900 h 6858000"/>
              <a:gd name="connsiteX574" fmla="*/ 2283317 w 7467600"/>
              <a:gd name="connsiteY574" fmla="*/ 1796925 h 6858000"/>
              <a:gd name="connsiteX575" fmla="*/ 2399523 w 7467600"/>
              <a:gd name="connsiteY575" fmla="*/ 1428234 h 6858000"/>
              <a:gd name="connsiteX576" fmla="*/ 2448558 w 7467600"/>
              <a:gd name="connsiteY576" fmla="*/ 1373435 h 6858000"/>
              <a:gd name="connsiteX577" fmla="*/ 2312521 w 7467600"/>
              <a:gd name="connsiteY577" fmla="*/ 1806140 h 6858000"/>
              <a:gd name="connsiteX578" fmla="*/ 2127533 w 7467600"/>
              <a:gd name="connsiteY578" fmla="*/ 2348380 h 6858000"/>
              <a:gd name="connsiteX579" fmla="*/ 2358080 w 7467600"/>
              <a:gd name="connsiteY579" fmla="*/ 1866134 h 6858000"/>
              <a:gd name="connsiteX580" fmla="*/ 2407436 w 7467600"/>
              <a:gd name="connsiteY580" fmla="*/ 1651070 h 6858000"/>
              <a:gd name="connsiteX581" fmla="*/ 2448558 w 7467600"/>
              <a:gd name="connsiteY581" fmla="*/ 1373435 h 6858000"/>
              <a:gd name="connsiteX582" fmla="*/ 278707 w 7467600"/>
              <a:gd name="connsiteY582" fmla="*/ 1352270 h 6858000"/>
              <a:gd name="connsiteX583" fmla="*/ 321570 w 7467600"/>
              <a:gd name="connsiteY583" fmla="*/ 1861610 h 6858000"/>
              <a:gd name="connsiteX584" fmla="*/ 294281 w 7467600"/>
              <a:gd name="connsiteY584" fmla="*/ 1440658 h 6858000"/>
              <a:gd name="connsiteX585" fmla="*/ 278707 w 7467600"/>
              <a:gd name="connsiteY585" fmla="*/ 1352270 h 6858000"/>
              <a:gd name="connsiteX586" fmla="*/ 1423821 w 7467600"/>
              <a:gd name="connsiteY586" fmla="*/ 1351958 h 6858000"/>
              <a:gd name="connsiteX587" fmla="*/ 1638521 w 7467600"/>
              <a:gd name="connsiteY587" fmla="*/ 1908470 h 6858000"/>
              <a:gd name="connsiteX588" fmla="*/ 1754199 w 7467600"/>
              <a:gd name="connsiteY588" fmla="*/ 2149284 h 6858000"/>
              <a:gd name="connsiteX589" fmla="*/ 1908359 w 7467600"/>
              <a:gd name="connsiteY589" fmla="*/ 2364988 h 6858000"/>
              <a:gd name="connsiteX590" fmla="*/ 1647661 w 7467600"/>
              <a:gd name="connsiteY590" fmla="*/ 1825945 h 6858000"/>
              <a:gd name="connsiteX591" fmla="*/ 1423821 w 7467600"/>
              <a:gd name="connsiteY591" fmla="*/ 1351958 h 6858000"/>
              <a:gd name="connsiteX592" fmla="*/ 1431890 w 7467600"/>
              <a:gd name="connsiteY592" fmla="*/ 1306475 h 6858000"/>
              <a:gd name="connsiteX593" fmla="*/ 1507597 w 7467600"/>
              <a:gd name="connsiteY593" fmla="*/ 1446132 h 6858000"/>
              <a:gd name="connsiteX594" fmla="*/ 1674586 w 7467600"/>
              <a:gd name="connsiteY594" fmla="*/ 1813832 h 6858000"/>
              <a:gd name="connsiteX595" fmla="*/ 1815950 w 7467600"/>
              <a:gd name="connsiteY595" fmla="*/ 2128564 h 6858000"/>
              <a:gd name="connsiteX596" fmla="*/ 1984242 w 7467600"/>
              <a:gd name="connsiteY596" fmla="*/ 2430829 h 6858000"/>
              <a:gd name="connsiteX597" fmla="*/ 2014023 w 7467600"/>
              <a:gd name="connsiteY597" fmla="*/ 2450995 h 6858000"/>
              <a:gd name="connsiteX598" fmla="*/ 1747337 w 7467600"/>
              <a:gd name="connsiteY598" fmla="*/ 1855264 h 6858000"/>
              <a:gd name="connsiteX599" fmla="*/ 1533749 w 7467600"/>
              <a:gd name="connsiteY599" fmla="*/ 1478656 h 6858000"/>
              <a:gd name="connsiteX600" fmla="*/ 1431890 w 7467600"/>
              <a:gd name="connsiteY600" fmla="*/ 1306475 h 6858000"/>
              <a:gd name="connsiteX601" fmla="*/ 5052692 w 7467600"/>
              <a:gd name="connsiteY601" fmla="*/ 1292994 h 6858000"/>
              <a:gd name="connsiteX602" fmla="*/ 5200661 w 7467600"/>
              <a:gd name="connsiteY602" fmla="*/ 1635186 h 6858000"/>
              <a:gd name="connsiteX603" fmla="*/ 5297138 w 7467600"/>
              <a:gd name="connsiteY603" fmla="*/ 1906351 h 6858000"/>
              <a:gd name="connsiteX604" fmla="*/ 5052692 w 7467600"/>
              <a:gd name="connsiteY604" fmla="*/ 1292994 h 6858000"/>
              <a:gd name="connsiteX605" fmla="*/ 5009948 w 7467600"/>
              <a:gd name="connsiteY605" fmla="*/ 1273619 h 6858000"/>
              <a:gd name="connsiteX606" fmla="*/ 5121777 w 7467600"/>
              <a:gd name="connsiteY606" fmla="*/ 1654213 h 6858000"/>
              <a:gd name="connsiteX607" fmla="*/ 5293545 w 7467600"/>
              <a:gd name="connsiteY607" fmla="*/ 2072247 h 6858000"/>
              <a:gd name="connsiteX608" fmla="*/ 5294042 w 7467600"/>
              <a:gd name="connsiteY608" fmla="*/ 2065019 h 6858000"/>
              <a:gd name="connsiteX609" fmla="*/ 5171936 w 7467600"/>
              <a:gd name="connsiteY609" fmla="*/ 1647613 h 6858000"/>
              <a:gd name="connsiteX610" fmla="*/ 5009948 w 7467600"/>
              <a:gd name="connsiteY610" fmla="*/ 1273619 h 6858000"/>
              <a:gd name="connsiteX611" fmla="*/ 655236 w 7467600"/>
              <a:gd name="connsiteY611" fmla="*/ 1268632 h 6858000"/>
              <a:gd name="connsiteX612" fmla="*/ 839521 w 7467600"/>
              <a:gd name="connsiteY612" fmla="*/ 1685315 h 6858000"/>
              <a:gd name="connsiteX613" fmla="*/ 1109416 w 7467600"/>
              <a:gd name="connsiteY613" fmla="*/ 2061663 h 6858000"/>
              <a:gd name="connsiteX614" fmla="*/ 1298300 w 7467600"/>
              <a:gd name="connsiteY614" fmla="*/ 2247742 h 6858000"/>
              <a:gd name="connsiteX615" fmla="*/ 1125871 w 7467600"/>
              <a:gd name="connsiteY615" fmla="*/ 1989513 h 6858000"/>
              <a:gd name="connsiteX616" fmla="*/ 981574 w 7467600"/>
              <a:gd name="connsiteY616" fmla="*/ 1783157 h 6858000"/>
              <a:gd name="connsiteX617" fmla="*/ 922198 w 7467600"/>
              <a:gd name="connsiteY617" fmla="*/ 1677437 h 6858000"/>
              <a:gd name="connsiteX618" fmla="*/ 869293 w 7467600"/>
              <a:gd name="connsiteY618" fmla="*/ 1583214 h 6858000"/>
              <a:gd name="connsiteX619" fmla="*/ 751431 w 7467600"/>
              <a:gd name="connsiteY619" fmla="*/ 1405731 h 6858000"/>
              <a:gd name="connsiteX620" fmla="*/ 655236 w 7467600"/>
              <a:gd name="connsiteY620" fmla="*/ 1268632 h 6858000"/>
              <a:gd name="connsiteX621" fmla="*/ 6516292 w 7467600"/>
              <a:gd name="connsiteY621" fmla="*/ 1263064 h 6858000"/>
              <a:gd name="connsiteX622" fmla="*/ 5736320 w 7467600"/>
              <a:gd name="connsiteY622" fmla="*/ 1501803 h 6858000"/>
              <a:gd name="connsiteX623" fmla="*/ 6516292 w 7467600"/>
              <a:gd name="connsiteY623" fmla="*/ 1263064 h 6858000"/>
              <a:gd name="connsiteX624" fmla="*/ 291466 w 7467600"/>
              <a:gd name="connsiteY624" fmla="*/ 1250369 h 6858000"/>
              <a:gd name="connsiteX625" fmla="*/ 323180 w 7467600"/>
              <a:gd name="connsiteY625" fmla="*/ 1435283 h 6858000"/>
              <a:gd name="connsiteX626" fmla="*/ 349381 w 7467600"/>
              <a:gd name="connsiteY626" fmla="*/ 1875041 h 6858000"/>
              <a:gd name="connsiteX627" fmla="*/ 374363 w 7467600"/>
              <a:gd name="connsiteY627" fmla="*/ 1506494 h 6858000"/>
              <a:gd name="connsiteX628" fmla="*/ 302168 w 7467600"/>
              <a:gd name="connsiteY628" fmla="*/ 1274495 h 6858000"/>
              <a:gd name="connsiteX629" fmla="*/ 291466 w 7467600"/>
              <a:gd name="connsiteY629" fmla="*/ 1250369 h 6858000"/>
              <a:gd name="connsiteX630" fmla="*/ 678222 w 7467600"/>
              <a:gd name="connsiteY630" fmla="*/ 1248670 h 6858000"/>
              <a:gd name="connsiteX631" fmla="*/ 775536 w 7467600"/>
              <a:gd name="connsiteY631" fmla="*/ 1388015 h 6858000"/>
              <a:gd name="connsiteX632" fmla="*/ 894529 w 7467600"/>
              <a:gd name="connsiteY632" fmla="*/ 1567739 h 6858000"/>
              <a:gd name="connsiteX633" fmla="*/ 948000 w 7467600"/>
              <a:gd name="connsiteY633" fmla="*/ 1663088 h 6858000"/>
              <a:gd name="connsiteX634" fmla="*/ 1006812 w 7467600"/>
              <a:gd name="connsiteY634" fmla="*/ 1767683 h 6858000"/>
              <a:gd name="connsiteX635" fmla="*/ 1149133 w 7467600"/>
              <a:gd name="connsiteY635" fmla="*/ 1971513 h 6858000"/>
              <a:gd name="connsiteX636" fmla="*/ 1333952 w 7467600"/>
              <a:gd name="connsiteY636" fmla="*/ 2251620 h 6858000"/>
              <a:gd name="connsiteX637" fmla="*/ 1337329 w 7467600"/>
              <a:gd name="connsiteY637" fmla="*/ 2258350 h 6858000"/>
              <a:gd name="connsiteX638" fmla="*/ 1014726 w 7467600"/>
              <a:gd name="connsiteY638" fmla="*/ 1615556 h 6858000"/>
              <a:gd name="connsiteX639" fmla="*/ 678222 w 7467600"/>
              <a:gd name="connsiteY639" fmla="*/ 1248670 h 6858000"/>
              <a:gd name="connsiteX640" fmla="*/ 6691602 w 7467600"/>
              <a:gd name="connsiteY640" fmla="*/ 1140573 h 6858000"/>
              <a:gd name="connsiteX641" fmla="*/ 6571100 w 7467600"/>
              <a:gd name="connsiteY641" fmla="*/ 1183662 h 6858000"/>
              <a:gd name="connsiteX642" fmla="*/ 6241687 w 7467600"/>
              <a:gd name="connsiteY642" fmla="*/ 1257600 h 6858000"/>
              <a:gd name="connsiteX643" fmla="*/ 5693009 w 7467600"/>
              <a:gd name="connsiteY643" fmla="*/ 1478256 h 6858000"/>
              <a:gd name="connsiteX644" fmla="*/ 6548420 w 7467600"/>
              <a:gd name="connsiteY644" fmla="*/ 1214599 h 6858000"/>
              <a:gd name="connsiteX645" fmla="*/ 6605473 w 7467600"/>
              <a:gd name="connsiteY645" fmla="*/ 1184686 h 6858000"/>
              <a:gd name="connsiteX646" fmla="*/ 6691602 w 7467600"/>
              <a:gd name="connsiteY646" fmla="*/ 1140573 h 6858000"/>
              <a:gd name="connsiteX647" fmla="*/ 4002475 w 7467600"/>
              <a:gd name="connsiteY647" fmla="*/ 1037802 h 6858000"/>
              <a:gd name="connsiteX648" fmla="*/ 4000324 w 7467600"/>
              <a:gd name="connsiteY648" fmla="*/ 1039362 h 6858000"/>
              <a:gd name="connsiteX649" fmla="*/ 4002862 w 7467600"/>
              <a:gd name="connsiteY649" fmla="*/ 1042866 h 6858000"/>
              <a:gd name="connsiteX650" fmla="*/ 4002475 w 7467600"/>
              <a:gd name="connsiteY650" fmla="*/ 1037802 h 6858000"/>
              <a:gd name="connsiteX651" fmla="*/ 506322 w 7467600"/>
              <a:gd name="connsiteY651" fmla="*/ 1020997 h 6858000"/>
              <a:gd name="connsiteX652" fmla="*/ 533068 w 7467600"/>
              <a:gd name="connsiteY652" fmla="*/ 1029409 h 6858000"/>
              <a:gd name="connsiteX653" fmla="*/ 1232525 w 7467600"/>
              <a:gd name="connsiteY653" fmla="*/ 1804675 h 6858000"/>
              <a:gd name="connsiteX654" fmla="*/ 1388858 w 7467600"/>
              <a:gd name="connsiteY654" fmla="*/ 2368011 h 6858000"/>
              <a:gd name="connsiteX655" fmla="*/ 1384098 w 7467600"/>
              <a:gd name="connsiteY655" fmla="*/ 2378125 h 6858000"/>
              <a:gd name="connsiteX656" fmla="*/ 1425393 w 7467600"/>
              <a:gd name="connsiteY656" fmla="*/ 2589124 h 6858000"/>
              <a:gd name="connsiteX657" fmla="*/ 1424001 w 7467600"/>
              <a:gd name="connsiteY657" fmla="*/ 2597541 h 6858000"/>
              <a:gd name="connsiteX658" fmla="*/ 2152729 w 7467600"/>
              <a:gd name="connsiteY658" fmla="*/ 2864487 h 6858000"/>
              <a:gd name="connsiteX659" fmla="*/ 2020609 w 7467600"/>
              <a:gd name="connsiteY659" fmla="*/ 2539671 h 6858000"/>
              <a:gd name="connsiteX660" fmla="*/ 2018920 w 7467600"/>
              <a:gd name="connsiteY660" fmla="*/ 2536309 h 6858000"/>
              <a:gd name="connsiteX661" fmla="*/ 1342441 w 7467600"/>
              <a:gd name="connsiteY661" fmla="*/ 1173017 h 6858000"/>
              <a:gd name="connsiteX662" fmla="*/ 1367925 w 7467600"/>
              <a:gd name="connsiteY662" fmla="*/ 1135648 h 6858000"/>
              <a:gd name="connsiteX663" fmla="*/ 1771401 w 7467600"/>
              <a:gd name="connsiteY663" fmla="*/ 1806673 h 6858000"/>
              <a:gd name="connsiteX664" fmla="*/ 1972385 w 7467600"/>
              <a:gd name="connsiteY664" fmla="*/ 2198735 h 6858000"/>
              <a:gd name="connsiteX665" fmla="*/ 2040892 w 7467600"/>
              <a:gd name="connsiteY665" fmla="*/ 2405205 h 6858000"/>
              <a:gd name="connsiteX666" fmla="*/ 2131689 w 7467600"/>
              <a:gd name="connsiteY666" fmla="*/ 1936926 h 6858000"/>
              <a:gd name="connsiteX667" fmla="*/ 2454820 w 7467600"/>
              <a:gd name="connsiteY667" fmla="*/ 1248808 h 6858000"/>
              <a:gd name="connsiteX668" fmla="*/ 2492512 w 7467600"/>
              <a:gd name="connsiteY668" fmla="*/ 1302920 h 6858000"/>
              <a:gd name="connsiteX669" fmla="*/ 2081216 w 7467600"/>
              <a:gd name="connsiteY669" fmla="*/ 2527513 h 6858000"/>
              <a:gd name="connsiteX670" fmla="*/ 2081211 w 7467600"/>
              <a:gd name="connsiteY670" fmla="*/ 2528916 h 6858000"/>
              <a:gd name="connsiteX671" fmla="*/ 2199067 w 7467600"/>
              <a:gd name="connsiteY671" fmla="*/ 2884061 h 6858000"/>
              <a:gd name="connsiteX672" fmla="*/ 3192586 w 7467600"/>
              <a:gd name="connsiteY672" fmla="*/ 3411496 h 6858000"/>
              <a:gd name="connsiteX673" fmla="*/ 3182620 w 7467600"/>
              <a:gd name="connsiteY673" fmla="*/ 3483279 h 6858000"/>
              <a:gd name="connsiteX674" fmla="*/ 2435119 w 7467600"/>
              <a:gd name="connsiteY674" fmla="*/ 3080173 h 6858000"/>
              <a:gd name="connsiteX675" fmla="*/ 2410152 w 7467600"/>
              <a:gd name="connsiteY675" fmla="*/ 3063751 h 6858000"/>
              <a:gd name="connsiteX676" fmla="*/ 2408099 w 7467600"/>
              <a:gd name="connsiteY676" fmla="*/ 3064403 h 6858000"/>
              <a:gd name="connsiteX677" fmla="*/ 2407218 w 7467600"/>
              <a:gd name="connsiteY677" fmla="*/ 3070324 h 6858000"/>
              <a:gd name="connsiteX678" fmla="*/ 2380138 w 7467600"/>
              <a:gd name="connsiteY678" fmla="*/ 3099341 h 6858000"/>
              <a:gd name="connsiteX679" fmla="*/ 1765923 w 7467600"/>
              <a:gd name="connsiteY679" fmla="*/ 3581043 h 6858000"/>
              <a:gd name="connsiteX680" fmla="*/ 1702258 w 7467600"/>
              <a:gd name="connsiteY680" fmla="*/ 3612286 h 6858000"/>
              <a:gd name="connsiteX681" fmla="*/ 1538370 w 7467600"/>
              <a:gd name="connsiteY681" fmla="*/ 3811804 h 6858000"/>
              <a:gd name="connsiteX682" fmla="*/ 542867 w 7467600"/>
              <a:gd name="connsiteY682" fmla="*/ 4944092 h 6858000"/>
              <a:gd name="connsiteX683" fmla="*/ 515800 w 7467600"/>
              <a:gd name="connsiteY683" fmla="*/ 4862180 h 6858000"/>
              <a:gd name="connsiteX684" fmla="*/ 909145 w 7467600"/>
              <a:gd name="connsiteY684" fmla="*/ 4199225 h 6858000"/>
              <a:gd name="connsiteX685" fmla="*/ 1214067 w 7467600"/>
              <a:gd name="connsiteY685" fmla="*/ 3908561 h 6858000"/>
              <a:gd name="connsiteX686" fmla="*/ 640967 w 7467600"/>
              <a:gd name="connsiteY686" fmla="*/ 4105601 h 6858000"/>
              <a:gd name="connsiteX687" fmla="*/ 112563 w 7467600"/>
              <a:gd name="connsiteY687" fmla="*/ 4396952 h 6858000"/>
              <a:gd name="connsiteX688" fmla="*/ 0 w 7467600"/>
              <a:gd name="connsiteY688" fmla="*/ 4466006 h 6858000"/>
              <a:gd name="connsiteX689" fmla="*/ 0 w 7467600"/>
              <a:gd name="connsiteY689" fmla="*/ 4233763 h 6858000"/>
              <a:gd name="connsiteX690" fmla="*/ 36881 w 7467600"/>
              <a:gd name="connsiteY690" fmla="*/ 4200118 h 6858000"/>
              <a:gd name="connsiteX691" fmla="*/ 910534 w 7467600"/>
              <a:gd name="connsiteY691" fmla="*/ 3629753 h 6858000"/>
              <a:gd name="connsiteX692" fmla="*/ 1578717 w 7467600"/>
              <a:gd name="connsiteY692" fmla="*/ 3575982 h 6858000"/>
              <a:gd name="connsiteX693" fmla="*/ 2338780 w 7467600"/>
              <a:gd name="connsiteY693" fmla="*/ 3033725 h 6858000"/>
              <a:gd name="connsiteX694" fmla="*/ 1807991 w 7467600"/>
              <a:gd name="connsiteY694" fmla="*/ 2807184 h 6858000"/>
              <a:gd name="connsiteX695" fmla="*/ 1416358 w 7467600"/>
              <a:gd name="connsiteY695" fmla="*/ 3112571 h 6858000"/>
              <a:gd name="connsiteX696" fmla="*/ 939066 w 7467600"/>
              <a:gd name="connsiteY696" fmla="*/ 3378798 h 6858000"/>
              <a:gd name="connsiteX697" fmla="*/ 115099 w 7467600"/>
              <a:gd name="connsiteY697" fmla="*/ 3607650 h 6858000"/>
              <a:gd name="connsiteX698" fmla="*/ 97284 w 7467600"/>
              <a:gd name="connsiteY698" fmla="*/ 3520393 h 6858000"/>
              <a:gd name="connsiteX699" fmla="*/ 922050 w 7467600"/>
              <a:gd name="connsiteY699" fmla="*/ 3074867 h 6858000"/>
              <a:gd name="connsiteX700" fmla="*/ 1405265 w 7467600"/>
              <a:gd name="connsiteY700" fmla="*/ 3016319 h 6858000"/>
              <a:gd name="connsiteX701" fmla="*/ 1407512 w 7467600"/>
              <a:gd name="connsiteY701" fmla="*/ 3018001 h 6858000"/>
              <a:gd name="connsiteX702" fmla="*/ 1726266 w 7467600"/>
              <a:gd name="connsiteY702" fmla="*/ 2777274 h 6858000"/>
              <a:gd name="connsiteX703" fmla="*/ 625390 w 7467600"/>
              <a:gd name="connsiteY703" fmla="*/ 2514541 h 6858000"/>
              <a:gd name="connsiteX704" fmla="*/ 619799 w 7467600"/>
              <a:gd name="connsiteY704" fmla="*/ 2527180 h 6858000"/>
              <a:gd name="connsiteX705" fmla="*/ 310030 w 7467600"/>
              <a:gd name="connsiteY705" fmla="*/ 2771818 h 6858000"/>
              <a:gd name="connsiteX706" fmla="*/ 173877 w 7467600"/>
              <a:gd name="connsiteY706" fmla="*/ 2937056 h 6858000"/>
              <a:gd name="connsiteX707" fmla="*/ 77889 w 7467600"/>
              <a:gd name="connsiteY707" fmla="*/ 3138440 h 6858000"/>
              <a:gd name="connsiteX708" fmla="*/ 0 w 7467600"/>
              <a:gd name="connsiteY708" fmla="*/ 3271395 h 6858000"/>
              <a:gd name="connsiteX709" fmla="*/ 0 w 7467600"/>
              <a:gd name="connsiteY709" fmla="*/ 3153002 h 6858000"/>
              <a:gd name="connsiteX710" fmla="*/ 2386 w 7467600"/>
              <a:gd name="connsiteY710" fmla="*/ 3149203 h 6858000"/>
              <a:gd name="connsiteX711" fmla="*/ 89753 w 7467600"/>
              <a:gd name="connsiteY711" fmla="*/ 2987702 h 6858000"/>
              <a:gd name="connsiteX712" fmla="*/ 76869 w 7467600"/>
              <a:gd name="connsiteY712" fmla="*/ 3005404 h 6858000"/>
              <a:gd name="connsiteX713" fmla="*/ 32049 w 7467600"/>
              <a:gd name="connsiteY713" fmla="*/ 3065814 h 6858000"/>
              <a:gd name="connsiteX714" fmla="*/ 0 w 7467600"/>
              <a:gd name="connsiteY714" fmla="*/ 3108744 h 6858000"/>
              <a:gd name="connsiteX715" fmla="*/ 0 w 7467600"/>
              <a:gd name="connsiteY715" fmla="*/ 3058059 h 6858000"/>
              <a:gd name="connsiteX716" fmla="*/ 7610 w 7467600"/>
              <a:gd name="connsiteY716" fmla="*/ 3047889 h 6858000"/>
              <a:gd name="connsiteX717" fmla="*/ 52419 w 7467600"/>
              <a:gd name="connsiteY717" fmla="*/ 2987479 h 6858000"/>
              <a:gd name="connsiteX718" fmla="*/ 59142 w 7467600"/>
              <a:gd name="connsiteY718" fmla="*/ 2978488 h 6858000"/>
              <a:gd name="connsiteX719" fmla="*/ 0 w 7467600"/>
              <a:gd name="connsiteY719" fmla="*/ 3015334 h 6858000"/>
              <a:gd name="connsiteX720" fmla="*/ 0 w 7467600"/>
              <a:gd name="connsiteY720" fmla="*/ 2914286 h 6858000"/>
              <a:gd name="connsiteX721" fmla="*/ 36383 w 7467600"/>
              <a:gd name="connsiteY721" fmla="*/ 2901128 h 6858000"/>
              <a:gd name="connsiteX722" fmla="*/ 156329 w 7467600"/>
              <a:gd name="connsiteY722" fmla="*/ 2840533 h 6858000"/>
              <a:gd name="connsiteX723" fmla="*/ 358355 w 7467600"/>
              <a:gd name="connsiteY723" fmla="*/ 2620471 h 6858000"/>
              <a:gd name="connsiteX724" fmla="*/ 510577 w 7467600"/>
              <a:gd name="connsiteY724" fmla="*/ 2501244 h 6858000"/>
              <a:gd name="connsiteX725" fmla="*/ 211967 w 7467600"/>
              <a:gd name="connsiteY725" fmla="*/ 2479171 h 6858000"/>
              <a:gd name="connsiteX726" fmla="*/ 0 w 7467600"/>
              <a:gd name="connsiteY726" fmla="*/ 2476398 h 6858000"/>
              <a:gd name="connsiteX727" fmla="*/ 0 w 7467600"/>
              <a:gd name="connsiteY727" fmla="*/ 2389189 h 6858000"/>
              <a:gd name="connsiteX728" fmla="*/ 103062 w 7467600"/>
              <a:gd name="connsiteY728" fmla="*/ 2389518 h 6858000"/>
              <a:gd name="connsiteX729" fmla="*/ 510734 w 7467600"/>
              <a:gd name="connsiteY729" fmla="*/ 2416201 h 6858000"/>
              <a:gd name="connsiteX730" fmla="*/ 279257 w 7467600"/>
              <a:gd name="connsiteY730" fmla="*/ 2092102 h 6858000"/>
              <a:gd name="connsiteX731" fmla="*/ 65265 w 7467600"/>
              <a:gd name="connsiteY731" fmla="*/ 2006049 h 6858000"/>
              <a:gd name="connsiteX732" fmla="*/ 0 w 7467600"/>
              <a:gd name="connsiteY732" fmla="*/ 1982532 h 6858000"/>
              <a:gd name="connsiteX733" fmla="*/ 0 w 7467600"/>
              <a:gd name="connsiteY733" fmla="*/ 1912789 h 6858000"/>
              <a:gd name="connsiteX734" fmla="*/ 97460 w 7467600"/>
              <a:gd name="connsiteY734" fmla="*/ 1953725 h 6858000"/>
              <a:gd name="connsiteX735" fmla="*/ 221272 w 7467600"/>
              <a:gd name="connsiteY735" fmla="*/ 1980766 h 6858000"/>
              <a:gd name="connsiteX736" fmla="*/ 116765 w 7467600"/>
              <a:gd name="connsiteY736" fmla="*/ 1911033 h 6858000"/>
              <a:gd name="connsiteX737" fmla="*/ 16405 w 7467600"/>
              <a:gd name="connsiteY737" fmla="*/ 1803412 h 6858000"/>
              <a:gd name="connsiteX738" fmla="*/ 0 w 7467600"/>
              <a:gd name="connsiteY738" fmla="*/ 1784777 h 6858000"/>
              <a:gd name="connsiteX739" fmla="*/ 0 w 7467600"/>
              <a:gd name="connsiteY739" fmla="*/ 1740082 h 6858000"/>
              <a:gd name="connsiteX740" fmla="*/ 39394 w 7467600"/>
              <a:gd name="connsiteY740" fmla="*/ 1784856 h 6858000"/>
              <a:gd name="connsiteX741" fmla="*/ 135813 w 7467600"/>
              <a:gd name="connsiteY741" fmla="*/ 1888838 h 6858000"/>
              <a:gd name="connsiteX742" fmla="*/ 242575 w 7467600"/>
              <a:gd name="connsiteY742" fmla="*/ 1958841 h 6858000"/>
              <a:gd name="connsiteX743" fmla="*/ 82197 w 7467600"/>
              <a:gd name="connsiteY743" fmla="*/ 1754826 h 6858000"/>
              <a:gd name="connsiteX744" fmla="*/ 0 w 7467600"/>
              <a:gd name="connsiteY744" fmla="*/ 1679650 h 6858000"/>
              <a:gd name="connsiteX745" fmla="*/ 0 w 7467600"/>
              <a:gd name="connsiteY745" fmla="*/ 1602463 h 6858000"/>
              <a:gd name="connsiteX746" fmla="*/ 84689 w 7467600"/>
              <a:gd name="connsiteY746" fmla="*/ 1677442 h 6858000"/>
              <a:gd name="connsiteX747" fmla="*/ 298437 w 7467600"/>
              <a:gd name="connsiteY747" fmla="*/ 1968019 h 6858000"/>
              <a:gd name="connsiteX748" fmla="*/ 227269 w 7467600"/>
              <a:gd name="connsiteY748" fmla="*/ 1114064 h 6858000"/>
              <a:gd name="connsiteX749" fmla="*/ 248003 w 7467600"/>
              <a:gd name="connsiteY749" fmla="*/ 1089613 h 6858000"/>
              <a:gd name="connsiteX750" fmla="*/ 427020 w 7467600"/>
              <a:gd name="connsiteY750" fmla="*/ 1619803 h 6858000"/>
              <a:gd name="connsiteX751" fmla="*/ 340345 w 7467600"/>
              <a:gd name="connsiteY751" fmla="*/ 2027739 h 6858000"/>
              <a:gd name="connsiteX752" fmla="*/ 360865 w 7467600"/>
              <a:gd name="connsiteY752" fmla="*/ 2044827 h 6858000"/>
              <a:gd name="connsiteX753" fmla="*/ 560414 w 7467600"/>
              <a:gd name="connsiteY753" fmla="*/ 2421457 h 6858000"/>
              <a:gd name="connsiteX754" fmla="*/ 1359703 w 7467600"/>
              <a:gd name="connsiteY754" fmla="*/ 2578554 h 6858000"/>
              <a:gd name="connsiteX755" fmla="*/ 1359422 w 7467600"/>
              <a:gd name="connsiteY755" fmla="*/ 2577994 h 6858000"/>
              <a:gd name="connsiteX756" fmla="*/ 828701 w 7467600"/>
              <a:gd name="connsiteY756" fmla="*/ 1839520 h 6858000"/>
              <a:gd name="connsiteX757" fmla="*/ 494427 w 7467600"/>
              <a:gd name="connsiteY757" fmla="*/ 1092333 h 6858000"/>
              <a:gd name="connsiteX758" fmla="*/ 506322 w 7467600"/>
              <a:gd name="connsiteY758" fmla="*/ 1020997 h 6858000"/>
              <a:gd name="connsiteX759" fmla="*/ 4570198 w 7467600"/>
              <a:gd name="connsiteY759" fmla="*/ 978081 h 6858000"/>
              <a:gd name="connsiteX760" fmla="*/ 4523691 w 7467600"/>
              <a:gd name="connsiteY760" fmla="*/ 1127776 h 6858000"/>
              <a:gd name="connsiteX761" fmla="*/ 4509875 w 7467600"/>
              <a:gd name="connsiteY761" fmla="*/ 1167552 h 6858000"/>
              <a:gd name="connsiteX762" fmla="*/ 4478168 w 7467600"/>
              <a:gd name="connsiteY762" fmla="*/ 1260735 h 6858000"/>
              <a:gd name="connsiteX763" fmla="*/ 4409309 w 7467600"/>
              <a:gd name="connsiteY763" fmla="*/ 1666996 h 6858000"/>
              <a:gd name="connsiteX764" fmla="*/ 4370031 w 7467600"/>
              <a:gd name="connsiteY764" fmla="*/ 1955666 h 6858000"/>
              <a:gd name="connsiteX765" fmla="*/ 4570198 w 7467600"/>
              <a:gd name="connsiteY765" fmla="*/ 978081 h 6858000"/>
              <a:gd name="connsiteX766" fmla="*/ 4557898 w 7467600"/>
              <a:gd name="connsiteY766" fmla="*/ 900011 h 6858000"/>
              <a:gd name="connsiteX767" fmla="*/ 4344840 w 7467600"/>
              <a:gd name="connsiteY767" fmla="*/ 1922038 h 6858000"/>
              <a:gd name="connsiteX768" fmla="*/ 4378710 w 7467600"/>
              <a:gd name="connsiteY768" fmla="*/ 1665516 h 6858000"/>
              <a:gd name="connsiteX769" fmla="*/ 4448798 w 7467600"/>
              <a:gd name="connsiteY769" fmla="*/ 1253024 h 6858000"/>
              <a:gd name="connsiteX770" fmla="*/ 4480315 w 7467600"/>
              <a:gd name="connsiteY770" fmla="*/ 1158454 h 6858000"/>
              <a:gd name="connsiteX771" fmla="*/ 4494133 w 7467600"/>
              <a:gd name="connsiteY771" fmla="*/ 1118676 h 6858000"/>
              <a:gd name="connsiteX772" fmla="*/ 4557898 w 7467600"/>
              <a:gd name="connsiteY772" fmla="*/ 900011 h 6858000"/>
              <a:gd name="connsiteX773" fmla="*/ 5870151 w 7467600"/>
              <a:gd name="connsiteY773" fmla="*/ 898890 h 6858000"/>
              <a:gd name="connsiteX774" fmla="*/ 5861335 w 7467600"/>
              <a:gd name="connsiteY774" fmla="*/ 899177 h 6858000"/>
              <a:gd name="connsiteX775" fmla="*/ 5843702 w 7467600"/>
              <a:gd name="connsiteY775" fmla="*/ 899748 h 6858000"/>
              <a:gd name="connsiteX776" fmla="*/ 5651107 w 7467600"/>
              <a:gd name="connsiteY776" fmla="*/ 920306 h 6858000"/>
              <a:gd name="connsiteX777" fmla="*/ 5459407 w 7467600"/>
              <a:gd name="connsiteY777" fmla="*/ 940975 h 6858000"/>
              <a:gd name="connsiteX778" fmla="*/ 5374846 w 7467600"/>
              <a:gd name="connsiteY778" fmla="*/ 941988 h 6858000"/>
              <a:gd name="connsiteX779" fmla="*/ 5256105 w 7467600"/>
              <a:gd name="connsiteY779" fmla="*/ 945632 h 6858000"/>
              <a:gd name="connsiteX780" fmla="*/ 5107071 w 7467600"/>
              <a:gd name="connsiteY780" fmla="*/ 969720 h 6858000"/>
              <a:gd name="connsiteX781" fmla="*/ 4998681 w 7467600"/>
              <a:gd name="connsiteY781" fmla="*/ 988771 h 6858000"/>
              <a:gd name="connsiteX782" fmla="*/ 5870151 w 7467600"/>
              <a:gd name="connsiteY782" fmla="*/ 898890 h 6858000"/>
              <a:gd name="connsiteX783" fmla="*/ 5504425 w 7467600"/>
              <a:gd name="connsiteY783" fmla="*/ 848067 h 6858000"/>
              <a:gd name="connsiteX784" fmla="*/ 4968849 w 7467600"/>
              <a:gd name="connsiteY784" fmla="*/ 962318 h 6858000"/>
              <a:gd name="connsiteX785" fmla="*/ 5104039 w 7467600"/>
              <a:gd name="connsiteY785" fmla="*/ 940634 h 6858000"/>
              <a:gd name="connsiteX786" fmla="*/ 5256311 w 7467600"/>
              <a:gd name="connsiteY786" fmla="*/ 916490 h 6858000"/>
              <a:gd name="connsiteX787" fmla="*/ 5377381 w 7467600"/>
              <a:gd name="connsiteY787" fmla="*/ 912671 h 6858000"/>
              <a:gd name="connsiteX788" fmla="*/ 5460148 w 7467600"/>
              <a:gd name="connsiteY788" fmla="*/ 911442 h 6858000"/>
              <a:gd name="connsiteX789" fmla="*/ 5648971 w 7467600"/>
              <a:gd name="connsiteY789" fmla="*/ 891331 h 6858000"/>
              <a:gd name="connsiteX790" fmla="*/ 5844807 w 7467600"/>
              <a:gd name="connsiteY790" fmla="*/ 870718 h 6858000"/>
              <a:gd name="connsiteX791" fmla="*/ 5862975 w 7467600"/>
              <a:gd name="connsiteY791" fmla="*/ 869756 h 6858000"/>
              <a:gd name="connsiteX792" fmla="*/ 5920887 w 7467600"/>
              <a:gd name="connsiteY792" fmla="*/ 865929 h 6858000"/>
              <a:gd name="connsiteX793" fmla="*/ 5504425 w 7467600"/>
              <a:gd name="connsiteY793" fmla="*/ 848067 h 6858000"/>
              <a:gd name="connsiteX794" fmla="*/ 3607114 w 7467600"/>
              <a:gd name="connsiteY794" fmla="*/ 467441 h 6858000"/>
              <a:gd name="connsiteX795" fmla="*/ 3296242 w 7467600"/>
              <a:gd name="connsiteY795" fmla="*/ 807991 h 6858000"/>
              <a:gd name="connsiteX796" fmla="*/ 3174674 w 7467600"/>
              <a:gd name="connsiteY796" fmla="*/ 919759 h 6858000"/>
              <a:gd name="connsiteX797" fmla="*/ 3042978 w 7467600"/>
              <a:gd name="connsiteY797" fmla="*/ 1054894 h 6858000"/>
              <a:gd name="connsiteX798" fmla="*/ 2968914 w 7467600"/>
              <a:gd name="connsiteY798" fmla="*/ 1133756 h 6858000"/>
              <a:gd name="connsiteX799" fmla="*/ 3103823 w 7467600"/>
              <a:gd name="connsiteY799" fmla="*/ 1026814 h 6858000"/>
              <a:gd name="connsiteX800" fmla="*/ 3607114 w 7467600"/>
              <a:gd name="connsiteY800" fmla="*/ 467441 h 6858000"/>
              <a:gd name="connsiteX801" fmla="*/ 3744487 w 7467600"/>
              <a:gd name="connsiteY801" fmla="*/ 383136 h 6858000"/>
              <a:gd name="connsiteX802" fmla="*/ 3970213 w 7467600"/>
              <a:gd name="connsiteY802" fmla="*/ 995559 h 6858000"/>
              <a:gd name="connsiteX803" fmla="*/ 3744487 w 7467600"/>
              <a:gd name="connsiteY803" fmla="*/ 383136 h 6858000"/>
              <a:gd name="connsiteX804" fmla="*/ 3624562 w 7467600"/>
              <a:gd name="connsiteY804" fmla="*/ 367041 h 6858000"/>
              <a:gd name="connsiteX805" fmla="*/ 3489712 w 7467600"/>
              <a:gd name="connsiteY805" fmla="*/ 485386 h 6858000"/>
              <a:gd name="connsiteX806" fmla="*/ 3182994 w 7467600"/>
              <a:gd name="connsiteY806" fmla="*/ 828265 h 6858000"/>
              <a:gd name="connsiteX807" fmla="*/ 2892114 w 7467600"/>
              <a:gd name="connsiteY807" fmla="*/ 1172635 h 6858000"/>
              <a:gd name="connsiteX808" fmla="*/ 3021459 w 7467600"/>
              <a:gd name="connsiteY808" fmla="*/ 1035385 h 6858000"/>
              <a:gd name="connsiteX809" fmla="*/ 3153873 w 7467600"/>
              <a:gd name="connsiteY809" fmla="*/ 898971 h 6858000"/>
              <a:gd name="connsiteX810" fmla="*/ 3276511 w 7467600"/>
              <a:gd name="connsiteY810" fmla="*/ 786423 h 6858000"/>
              <a:gd name="connsiteX811" fmla="*/ 3584154 w 7467600"/>
              <a:gd name="connsiteY811" fmla="*/ 448218 h 6858000"/>
              <a:gd name="connsiteX812" fmla="*/ 3624562 w 7467600"/>
              <a:gd name="connsiteY812" fmla="*/ 367041 h 6858000"/>
              <a:gd name="connsiteX813" fmla="*/ 3766672 w 7467600"/>
              <a:gd name="connsiteY813" fmla="*/ 359429 h 6858000"/>
              <a:gd name="connsiteX814" fmla="*/ 3996338 w 7467600"/>
              <a:gd name="connsiteY814" fmla="*/ 968237 h 6858000"/>
              <a:gd name="connsiteX815" fmla="*/ 3766672 w 7467600"/>
              <a:gd name="connsiteY815" fmla="*/ 359429 h 6858000"/>
              <a:gd name="connsiteX816" fmla="*/ 5805386 w 7467600"/>
              <a:gd name="connsiteY816" fmla="*/ 239240 h 6858000"/>
              <a:gd name="connsiteX817" fmla="*/ 5736947 w 7467600"/>
              <a:gd name="connsiteY817" fmla="*/ 261367 h 6858000"/>
              <a:gd name="connsiteX818" fmla="*/ 5427012 w 7467600"/>
              <a:gd name="connsiteY818" fmla="*/ 311272 h 6858000"/>
              <a:gd name="connsiteX819" fmla="*/ 5147818 w 7467600"/>
              <a:gd name="connsiteY819" fmla="*/ 322112 h 6858000"/>
              <a:gd name="connsiteX820" fmla="*/ 5060854 w 7467600"/>
              <a:gd name="connsiteY820" fmla="*/ 311882 h 6858000"/>
              <a:gd name="connsiteX821" fmla="*/ 4945989 w 7467600"/>
              <a:gd name="connsiteY821" fmla="*/ 300516 h 6858000"/>
              <a:gd name="connsiteX822" fmla="*/ 5410479 w 7467600"/>
              <a:gd name="connsiteY822" fmla="*/ 348434 h 6858000"/>
              <a:gd name="connsiteX823" fmla="*/ 5805386 w 7467600"/>
              <a:gd name="connsiteY823" fmla="*/ 239240 h 6858000"/>
              <a:gd name="connsiteX824" fmla="*/ 5905192 w 7467600"/>
              <a:gd name="connsiteY824" fmla="*/ 163079 h 6858000"/>
              <a:gd name="connsiteX825" fmla="*/ 5865655 w 7467600"/>
              <a:gd name="connsiteY825" fmla="*/ 171901 h 6858000"/>
              <a:gd name="connsiteX826" fmla="*/ 5259740 w 7467600"/>
              <a:gd name="connsiteY826" fmla="*/ 257013 h 6858000"/>
              <a:gd name="connsiteX827" fmla="*/ 5208466 w 7467600"/>
              <a:gd name="connsiteY827" fmla="*/ 257550 h 6858000"/>
              <a:gd name="connsiteX828" fmla="*/ 4980204 w 7467600"/>
              <a:gd name="connsiteY828" fmla="*/ 271903 h 6858000"/>
              <a:gd name="connsiteX829" fmla="*/ 5068068 w 7467600"/>
              <a:gd name="connsiteY829" fmla="*/ 282244 h 6858000"/>
              <a:gd name="connsiteX830" fmla="*/ 5153231 w 7467600"/>
              <a:gd name="connsiteY830" fmla="*/ 292240 h 6858000"/>
              <a:gd name="connsiteX831" fmla="*/ 5426491 w 7467600"/>
              <a:gd name="connsiteY831" fmla="*/ 281128 h 6858000"/>
              <a:gd name="connsiteX832" fmla="*/ 5731212 w 7467600"/>
              <a:gd name="connsiteY832" fmla="*/ 231951 h 6858000"/>
              <a:gd name="connsiteX833" fmla="*/ 5905192 w 7467600"/>
              <a:gd name="connsiteY833" fmla="*/ 163079 h 6858000"/>
              <a:gd name="connsiteX834" fmla="*/ 5944437 w 7467600"/>
              <a:gd name="connsiteY834" fmla="*/ 113829 h 6858000"/>
              <a:gd name="connsiteX835" fmla="*/ 5825032 w 7467600"/>
              <a:gd name="connsiteY835" fmla="*/ 146405 h 6858000"/>
              <a:gd name="connsiteX836" fmla="*/ 4955599 w 7467600"/>
              <a:gd name="connsiteY836" fmla="*/ 247008 h 6858000"/>
              <a:gd name="connsiteX837" fmla="*/ 5210104 w 7467600"/>
              <a:gd name="connsiteY837" fmla="*/ 228123 h 6858000"/>
              <a:gd name="connsiteX838" fmla="*/ 5261015 w 7467600"/>
              <a:gd name="connsiteY838" fmla="*/ 227087 h 6858000"/>
              <a:gd name="connsiteX839" fmla="*/ 5861181 w 7467600"/>
              <a:gd name="connsiteY839" fmla="*/ 143093 h 6858000"/>
              <a:gd name="connsiteX840" fmla="*/ 5961252 w 7467600"/>
              <a:gd name="connsiteY840" fmla="*/ 114820 h 6858000"/>
              <a:gd name="connsiteX841" fmla="*/ 5944437 w 7467600"/>
              <a:gd name="connsiteY841" fmla="*/ 113829 h 6858000"/>
              <a:gd name="connsiteX842" fmla="*/ 3882765 w 7467600"/>
              <a:gd name="connsiteY842" fmla="*/ 0 h 6858000"/>
              <a:gd name="connsiteX843" fmla="*/ 3995099 w 7467600"/>
              <a:gd name="connsiteY843" fmla="*/ 0 h 6858000"/>
              <a:gd name="connsiteX844" fmla="*/ 4163818 w 7467600"/>
              <a:gd name="connsiteY844" fmla="*/ 234104 h 6858000"/>
              <a:gd name="connsiteX845" fmla="*/ 4172099 w 7467600"/>
              <a:gd name="connsiteY845" fmla="*/ 234207 h 6858000"/>
              <a:gd name="connsiteX846" fmla="*/ 4784282 w 7467600"/>
              <a:gd name="connsiteY846" fmla="*/ 276561 h 6858000"/>
              <a:gd name="connsiteX847" fmla="*/ 4801687 w 7467600"/>
              <a:gd name="connsiteY847" fmla="*/ 267764 h 6858000"/>
              <a:gd name="connsiteX848" fmla="*/ 6082788 w 7467600"/>
              <a:gd name="connsiteY848" fmla="*/ 64119 h 6858000"/>
              <a:gd name="connsiteX849" fmla="*/ 6099442 w 7467600"/>
              <a:gd name="connsiteY849" fmla="*/ 82568 h 6858000"/>
              <a:gd name="connsiteX850" fmla="*/ 4804137 w 7467600"/>
              <a:gd name="connsiteY850" fmla="*/ 320931 h 6858000"/>
              <a:gd name="connsiteX851" fmla="*/ 4227047 w 7467600"/>
              <a:gd name="connsiteY851" fmla="*/ 313415 h 6858000"/>
              <a:gd name="connsiteX852" fmla="*/ 4346041 w 7467600"/>
              <a:gd name="connsiteY852" fmla="*/ 456086 h 6858000"/>
              <a:gd name="connsiteX853" fmla="*/ 4870967 w 7467600"/>
              <a:gd name="connsiteY853" fmla="*/ 963061 h 6858000"/>
              <a:gd name="connsiteX854" fmla="*/ 4889647 w 7467600"/>
              <a:gd name="connsiteY854" fmla="*/ 957147 h 6858000"/>
              <a:gd name="connsiteX855" fmla="*/ 5422504 w 7467600"/>
              <a:gd name="connsiteY855" fmla="*/ 805191 h 6858000"/>
              <a:gd name="connsiteX856" fmla="*/ 6087656 w 7467600"/>
              <a:gd name="connsiteY856" fmla="*/ 826703 h 6858000"/>
              <a:gd name="connsiteX857" fmla="*/ 6058717 w 7467600"/>
              <a:gd name="connsiteY857" fmla="*/ 865992 h 6858000"/>
              <a:gd name="connsiteX858" fmla="*/ 4974153 w 7467600"/>
              <a:gd name="connsiteY858" fmla="*/ 1045456 h 6858000"/>
              <a:gd name="connsiteX859" fmla="*/ 5627835 w 7467600"/>
              <a:gd name="connsiteY859" fmla="*/ 1472077 h 6858000"/>
              <a:gd name="connsiteX860" fmla="*/ 5629817 w 7467600"/>
              <a:gd name="connsiteY860" fmla="*/ 1471412 h 6858000"/>
              <a:gd name="connsiteX861" fmla="*/ 5634124 w 7467600"/>
              <a:gd name="connsiteY861" fmla="*/ 1470572 h 6858000"/>
              <a:gd name="connsiteX862" fmla="*/ 5755832 w 7467600"/>
              <a:gd name="connsiteY862" fmla="*/ 1383886 h 6858000"/>
              <a:gd name="connsiteX863" fmla="*/ 6014186 w 7467600"/>
              <a:gd name="connsiteY863" fmla="*/ 1279799 h 6858000"/>
              <a:gd name="connsiteX864" fmla="*/ 6901619 w 7467600"/>
              <a:gd name="connsiteY864" fmla="*/ 1047874 h 6858000"/>
              <a:gd name="connsiteX865" fmla="*/ 6931566 w 7467600"/>
              <a:gd name="connsiteY865" fmla="*/ 1062034 h 6858000"/>
              <a:gd name="connsiteX866" fmla="*/ 5790982 w 7467600"/>
              <a:gd name="connsiteY866" fmla="*/ 1561380 h 6858000"/>
              <a:gd name="connsiteX867" fmla="*/ 6188971 w 7467600"/>
              <a:gd name="connsiteY867" fmla="*/ 1755168 h 6858000"/>
              <a:gd name="connsiteX868" fmla="*/ 6202446 w 7467600"/>
              <a:gd name="connsiteY868" fmla="*/ 1752268 h 6858000"/>
              <a:gd name="connsiteX869" fmla="*/ 7179560 w 7467600"/>
              <a:gd name="connsiteY869" fmla="*/ 1467551 h 6858000"/>
              <a:gd name="connsiteX870" fmla="*/ 7158730 w 7467600"/>
              <a:gd name="connsiteY870" fmla="*/ 1507835 h 6858000"/>
              <a:gd name="connsiteX871" fmla="*/ 6326959 w 7467600"/>
              <a:gd name="connsiteY871" fmla="*/ 1817686 h 6858000"/>
              <a:gd name="connsiteX872" fmla="*/ 6537433 w 7467600"/>
              <a:gd name="connsiteY872" fmla="*/ 1907790 h 6858000"/>
              <a:gd name="connsiteX873" fmla="*/ 6550221 w 7467600"/>
              <a:gd name="connsiteY873" fmla="*/ 1910729 h 6858000"/>
              <a:gd name="connsiteX874" fmla="*/ 6964438 w 7467600"/>
              <a:gd name="connsiteY874" fmla="*/ 2209505 h 6858000"/>
              <a:gd name="connsiteX875" fmla="*/ 7367862 w 7467600"/>
              <a:gd name="connsiteY875" fmla="*/ 2806833 h 6858000"/>
              <a:gd name="connsiteX876" fmla="*/ 7364329 w 7467600"/>
              <a:gd name="connsiteY876" fmla="*/ 2826907 h 6858000"/>
              <a:gd name="connsiteX877" fmla="*/ 7290545 w 7467600"/>
              <a:gd name="connsiteY877" fmla="*/ 2850663 h 6858000"/>
              <a:gd name="connsiteX878" fmla="*/ 6472036 w 7467600"/>
              <a:gd name="connsiteY878" fmla="*/ 1959003 h 6858000"/>
              <a:gd name="connsiteX879" fmla="*/ 5792897 w 7467600"/>
              <a:gd name="connsiteY879" fmla="*/ 1647747 h 6858000"/>
              <a:gd name="connsiteX880" fmla="*/ 5842751 w 7467600"/>
              <a:gd name="connsiteY880" fmla="*/ 1816112 h 6858000"/>
              <a:gd name="connsiteX881" fmla="*/ 5847424 w 7467600"/>
              <a:gd name="connsiteY881" fmla="*/ 1815776 h 6858000"/>
              <a:gd name="connsiteX882" fmla="*/ 6399821 w 7467600"/>
              <a:gd name="connsiteY882" fmla="*/ 2344799 h 6858000"/>
              <a:gd name="connsiteX883" fmla="*/ 6323232 w 7467600"/>
              <a:gd name="connsiteY883" fmla="*/ 2389634 h 6858000"/>
              <a:gd name="connsiteX884" fmla="*/ 5942958 w 7467600"/>
              <a:gd name="connsiteY884" fmla="*/ 2077708 h 6858000"/>
              <a:gd name="connsiteX885" fmla="*/ 5921559 w 7467600"/>
              <a:gd name="connsiteY885" fmla="*/ 2378596 h 6858000"/>
              <a:gd name="connsiteX886" fmla="*/ 5817651 w 7467600"/>
              <a:gd name="connsiteY886" fmla="*/ 3023919 h 6858000"/>
              <a:gd name="connsiteX887" fmla="*/ 5729634 w 7467600"/>
              <a:gd name="connsiteY887" fmla="*/ 3051849 h 6858000"/>
              <a:gd name="connsiteX888" fmla="*/ 5611018 w 7467600"/>
              <a:gd name="connsiteY888" fmla="*/ 2316769 h 6858000"/>
              <a:gd name="connsiteX889" fmla="*/ 5687608 w 7467600"/>
              <a:gd name="connsiteY889" fmla="*/ 2039972 h 6858000"/>
              <a:gd name="connsiteX890" fmla="*/ 5657554 w 7467600"/>
              <a:gd name="connsiteY890" fmla="*/ 1576445 h 6858000"/>
              <a:gd name="connsiteX891" fmla="*/ 5150475 w 7467600"/>
              <a:gd name="connsiteY891" fmla="*/ 1274012 h 6858000"/>
              <a:gd name="connsiteX892" fmla="*/ 5349142 w 7467600"/>
              <a:gd name="connsiteY892" fmla="*/ 2204405 h 6858000"/>
              <a:gd name="connsiteX893" fmla="*/ 5262214 w 7467600"/>
              <a:gd name="connsiteY893" fmla="*/ 2233836 h 6858000"/>
              <a:gd name="connsiteX894" fmla="*/ 4981539 w 7467600"/>
              <a:gd name="connsiteY894" fmla="*/ 1542201 h 6858000"/>
              <a:gd name="connsiteX895" fmla="*/ 4958461 w 7467600"/>
              <a:gd name="connsiteY895" fmla="*/ 1136957 h 6858000"/>
              <a:gd name="connsiteX896" fmla="*/ 4655015 w 7467600"/>
              <a:gd name="connsiteY896" fmla="*/ 891426 h 6858000"/>
              <a:gd name="connsiteX897" fmla="*/ 4348002 w 7467600"/>
              <a:gd name="connsiteY897" fmla="*/ 2205895 h 6858000"/>
              <a:gd name="connsiteX898" fmla="*/ 4262250 w 7467600"/>
              <a:gd name="connsiteY898" fmla="*/ 2219972 h 6858000"/>
              <a:gd name="connsiteX899" fmla="*/ 4550611 w 7467600"/>
              <a:gd name="connsiteY899" fmla="*/ 817540 h 6858000"/>
              <a:gd name="connsiteX900" fmla="*/ 4564418 w 7467600"/>
              <a:gd name="connsiteY900" fmla="*/ 808293 h 6858000"/>
              <a:gd name="connsiteX901" fmla="*/ 4266388 w 7467600"/>
              <a:gd name="connsiteY901" fmla="*/ 500083 h 6858000"/>
              <a:gd name="connsiteX902" fmla="*/ 4032842 w 7467600"/>
              <a:gd name="connsiteY902" fmla="*/ 211809 h 6858000"/>
              <a:gd name="connsiteX903" fmla="*/ 3882765 w 7467600"/>
              <a:gd name="connsiteY903" fmla="*/ 0 h 6858000"/>
              <a:gd name="connsiteX904" fmla="*/ 3721337 w 7467600"/>
              <a:gd name="connsiteY904" fmla="*/ 0 h 6858000"/>
              <a:gd name="connsiteX905" fmla="*/ 3797544 w 7467600"/>
              <a:gd name="connsiteY905" fmla="*/ 0 h 6858000"/>
              <a:gd name="connsiteX906" fmla="*/ 3775734 w 7467600"/>
              <a:gd name="connsiteY906" fmla="*/ 95131 h 6858000"/>
              <a:gd name="connsiteX907" fmla="*/ 3724807 w 7467600"/>
              <a:gd name="connsiteY907" fmla="*/ 272257 h 6858000"/>
              <a:gd name="connsiteX908" fmla="*/ 3726844 w 7467600"/>
              <a:gd name="connsiteY908" fmla="*/ 282988 h 6858000"/>
              <a:gd name="connsiteX909" fmla="*/ 3742664 w 7467600"/>
              <a:gd name="connsiteY909" fmla="*/ 279918 h 6858000"/>
              <a:gd name="connsiteX910" fmla="*/ 4103910 w 7467600"/>
              <a:gd name="connsiteY910" fmla="*/ 1161917 h 6858000"/>
              <a:gd name="connsiteX911" fmla="*/ 4020269 w 7467600"/>
              <a:gd name="connsiteY911" fmla="*/ 1200406 h 6858000"/>
              <a:gd name="connsiteX912" fmla="*/ 3674882 w 7467600"/>
              <a:gd name="connsiteY912" fmla="*/ 488524 h 6858000"/>
              <a:gd name="connsiteX913" fmla="*/ 3132682 w 7467600"/>
              <a:gd name="connsiteY913" fmla="*/ 1072284 h 6858000"/>
              <a:gd name="connsiteX914" fmla="*/ 2716346 w 7467600"/>
              <a:gd name="connsiteY914" fmla="*/ 1276376 h 6858000"/>
              <a:gd name="connsiteX915" fmla="*/ 2716772 w 7467600"/>
              <a:gd name="connsiteY915" fmla="*/ 1255462 h 6858000"/>
              <a:gd name="connsiteX916" fmla="*/ 3471096 w 7467600"/>
              <a:gd name="connsiteY916" fmla="*/ 437072 h 6858000"/>
              <a:gd name="connsiteX917" fmla="*/ 3639057 w 7467600"/>
              <a:gd name="connsiteY917" fmla="*/ 286334 h 6858000"/>
              <a:gd name="connsiteX918" fmla="*/ 3640309 w 7467600"/>
              <a:gd name="connsiteY918" fmla="*/ 284664 h 6858000"/>
              <a:gd name="connsiteX919" fmla="*/ 3646022 w 7467600"/>
              <a:gd name="connsiteY919" fmla="*/ 276711 h 6858000"/>
              <a:gd name="connsiteX920" fmla="*/ 3707943 w 7467600"/>
              <a:gd name="connsiteY920" fmla="*/ 65958 h 6858000"/>
              <a:gd name="connsiteX921" fmla="*/ 3721337 w 7467600"/>
              <a:gd name="connsiteY921" fmla="*/ 0 h 6858000"/>
              <a:gd name="connsiteX922" fmla="*/ 2867960 w 7467600"/>
              <a:gd name="connsiteY922" fmla="*/ 0 h 6858000"/>
              <a:gd name="connsiteX923" fmla="*/ 2926351 w 7467600"/>
              <a:gd name="connsiteY923" fmla="*/ 0 h 6858000"/>
              <a:gd name="connsiteX924" fmla="*/ 2902823 w 7467600"/>
              <a:gd name="connsiteY924" fmla="*/ 262929 h 6858000"/>
              <a:gd name="connsiteX925" fmla="*/ 2940663 w 7467600"/>
              <a:gd name="connsiteY925" fmla="*/ 140884 h 6858000"/>
              <a:gd name="connsiteX926" fmla="*/ 2947039 w 7467600"/>
              <a:gd name="connsiteY926" fmla="*/ 122524 h 6858000"/>
              <a:gd name="connsiteX927" fmla="*/ 2984316 w 7467600"/>
              <a:gd name="connsiteY927" fmla="*/ 0 h 6858000"/>
              <a:gd name="connsiteX928" fmla="*/ 3016114 w 7467600"/>
              <a:gd name="connsiteY928" fmla="*/ 0 h 6858000"/>
              <a:gd name="connsiteX929" fmla="*/ 2979949 w 7467600"/>
              <a:gd name="connsiteY929" fmla="*/ 119274 h 6858000"/>
              <a:gd name="connsiteX930" fmla="*/ 3023879 w 7467600"/>
              <a:gd name="connsiteY930" fmla="*/ 0 h 6858000"/>
              <a:gd name="connsiteX931" fmla="*/ 3105400 w 7467600"/>
              <a:gd name="connsiteY931" fmla="*/ 0 h 6858000"/>
              <a:gd name="connsiteX932" fmla="*/ 3094669 w 7467600"/>
              <a:gd name="connsiteY932" fmla="*/ 30308 h 6858000"/>
              <a:gd name="connsiteX933" fmla="*/ 2901945 w 7467600"/>
              <a:gd name="connsiteY933" fmla="*/ 466538 h 6858000"/>
              <a:gd name="connsiteX934" fmla="*/ 2815209 w 7467600"/>
              <a:gd name="connsiteY934" fmla="*/ 497361 h 6858000"/>
              <a:gd name="connsiteX935" fmla="*/ 2844845 w 7467600"/>
              <a:gd name="connsiteY935" fmla="*/ 127638 h 6858000"/>
              <a:gd name="connsiteX936" fmla="*/ 2867960 w 7467600"/>
              <a:gd name="connsiteY936" fmla="*/ 0 h 6858000"/>
              <a:gd name="connsiteX937" fmla="*/ 1057230 w 7467600"/>
              <a:gd name="connsiteY937" fmla="*/ 0 h 6858000"/>
              <a:gd name="connsiteX938" fmla="*/ 1111003 w 7467600"/>
              <a:gd name="connsiteY938" fmla="*/ 0 h 6858000"/>
              <a:gd name="connsiteX939" fmla="*/ 1125553 w 7467600"/>
              <a:gd name="connsiteY939" fmla="*/ 52588 h 6858000"/>
              <a:gd name="connsiteX940" fmla="*/ 1304276 w 7467600"/>
              <a:gd name="connsiteY940" fmla="*/ 476275 h 6858000"/>
              <a:gd name="connsiteX941" fmla="*/ 1492066 w 7467600"/>
              <a:gd name="connsiteY941" fmla="*/ 886333 h 6858000"/>
              <a:gd name="connsiteX942" fmla="*/ 1423698 w 7467600"/>
              <a:gd name="connsiteY942" fmla="*/ 710817 h 6858000"/>
              <a:gd name="connsiteX943" fmla="*/ 1357609 w 7467600"/>
              <a:gd name="connsiteY943" fmla="*/ 532892 h 6858000"/>
              <a:gd name="connsiteX944" fmla="*/ 1309550 w 7467600"/>
              <a:gd name="connsiteY944" fmla="*/ 374031 h 6858000"/>
              <a:gd name="connsiteX945" fmla="*/ 1193673 w 7467600"/>
              <a:gd name="connsiteY945" fmla="*/ 49533 h 6858000"/>
              <a:gd name="connsiteX946" fmla="*/ 1164391 w 7467600"/>
              <a:gd name="connsiteY946" fmla="*/ 0 h 6858000"/>
              <a:gd name="connsiteX947" fmla="*/ 1200666 w 7467600"/>
              <a:gd name="connsiteY947" fmla="*/ 0 h 6858000"/>
              <a:gd name="connsiteX948" fmla="*/ 1223408 w 7467600"/>
              <a:gd name="connsiteY948" fmla="*/ 38996 h 6858000"/>
              <a:gd name="connsiteX949" fmla="*/ 1339635 w 7467600"/>
              <a:gd name="connsiteY949" fmla="*/ 365517 h 6858000"/>
              <a:gd name="connsiteX950" fmla="*/ 1387469 w 7467600"/>
              <a:gd name="connsiteY950" fmla="*/ 523079 h 6858000"/>
              <a:gd name="connsiteX951" fmla="*/ 1452685 w 7467600"/>
              <a:gd name="connsiteY951" fmla="*/ 699806 h 6858000"/>
              <a:gd name="connsiteX952" fmla="*/ 1492092 w 7467600"/>
              <a:gd name="connsiteY952" fmla="*/ 800424 h 6858000"/>
              <a:gd name="connsiteX953" fmla="*/ 1455302 w 7467600"/>
              <a:gd name="connsiteY953" fmla="*/ 632913 h 6858000"/>
              <a:gd name="connsiteX954" fmla="*/ 1222336 w 7467600"/>
              <a:gd name="connsiteY954" fmla="*/ 9480 h 6858000"/>
              <a:gd name="connsiteX955" fmla="*/ 1214634 w 7467600"/>
              <a:gd name="connsiteY955" fmla="*/ 0 h 6858000"/>
              <a:gd name="connsiteX956" fmla="*/ 1289827 w 7467600"/>
              <a:gd name="connsiteY956" fmla="*/ 0 h 6858000"/>
              <a:gd name="connsiteX957" fmla="*/ 1321076 w 7467600"/>
              <a:gd name="connsiteY957" fmla="*/ 59722 h 6858000"/>
              <a:gd name="connsiteX958" fmla="*/ 1512579 w 7467600"/>
              <a:gd name="connsiteY958" fmla="*/ 626441 h 6858000"/>
              <a:gd name="connsiteX959" fmla="*/ 1506076 w 7467600"/>
              <a:gd name="connsiteY959" fmla="*/ 1089289 h 6858000"/>
              <a:gd name="connsiteX960" fmla="*/ 1486346 w 7467600"/>
              <a:gd name="connsiteY960" fmla="*/ 1079919 h 6858000"/>
              <a:gd name="connsiteX961" fmla="*/ 1070511 w 7467600"/>
              <a:gd name="connsiteY961" fmla="*/ 48609 h 6858000"/>
              <a:gd name="connsiteX962" fmla="*/ 1057230 w 7467600"/>
              <a:gd name="connsiteY962" fmla="*/ 0 h 6858000"/>
              <a:gd name="connsiteX963" fmla="*/ 43151 w 7467600"/>
              <a:gd name="connsiteY963" fmla="*/ 0 h 6858000"/>
              <a:gd name="connsiteX964" fmla="*/ 95283 w 7467600"/>
              <a:gd name="connsiteY964" fmla="*/ 0 h 6858000"/>
              <a:gd name="connsiteX965" fmla="*/ 300708 w 7467600"/>
              <a:gd name="connsiteY965" fmla="*/ 154571 h 6858000"/>
              <a:gd name="connsiteX966" fmla="*/ 530414 w 7467600"/>
              <a:gd name="connsiteY966" fmla="*/ 354673 h 6858000"/>
              <a:gd name="connsiteX967" fmla="*/ 333785 w 7467600"/>
              <a:gd name="connsiteY967" fmla="*/ 161564 h 6858000"/>
              <a:gd name="connsiteX968" fmla="*/ 147005 w 7467600"/>
              <a:gd name="connsiteY968" fmla="*/ 0 h 6858000"/>
              <a:gd name="connsiteX969" fmla="*/ 272509 w 7467600"/>
              <a:gd name="connsiteY969" fmla="*/ 0 h 6858000"/>
              <a:gd name="connsiteX970" fmla="*/ 326276 w 7467600"/>
              <a:gd name="connsiteY970" fmla="*/ 45847 h 6858000"/>
              <a:gd name="connsiteX971" fmla="*/ 823759 w 7467600"/>
              <a:gd name="connsiteY971" fmla="*/ 574145 h 6858000"/>
              <a:gd name="connsiteX972" fmla="*/ 811254 w 7467600"/>
              <a:gd name="connsiteY972" fmla="*/ 665546 h 6858000"/>
              <a:gd name="connsiteX973" fmla="*/ 154042 w 7467600"/>
              <a:gd name="connsiteY973" fmla="*/ 261522 h 6858000"/>
              <a:gd name="connsiteX974" fmla="*/ 13550 w 7467600"/>
              <a:gd name="connsiteY974" fmla="*/ 158423 h 6858000"/>
              <a:gd name="connsiteX975" fmla="*/ 0 w 7467600"/>
              <a:gd name="connsiteY975" fmla="*/ 146618 h 6858000"/>
              <a:gd name="connsiteX976" fmla="*/ 0 w 7467600"/>
              <a:gd name="connsiteY976" fmla="*/ 59161 h 6858000"/>
              <a:gd name="connsiteX977" fmla="*/ 45427 w 7467600"/>
              <a:gd name="connsiteY977" fmla="*/ 101078 h 6858000"/>
              <a:gd name="connsiteX978" fmla="*/ 630103 w 7467600"/>
              <a:gd name="connsiteY978" fmla="*/ 485885 h 6858000"/>
              <a:gd name="connsiteX979" fmla="*/ 532040 w 7467600"/>
              <a:gd name="connsiteY979" fmla="*/ 399359 h 6858000"/>
              <a:gd name="connsiteX980" fmla="*/ 517618 w 7467600"/>
              <a:gd name="connsiteY980" fmla="*/ 385726 h 6858000"/>
              <a:gd name="connsiteX981" fmla="*/ 285074 w 7467600"/>
              <a:gd name="connsiteY981" fmla="*/ 182755 h 6858000"/>
              <a:gd name="connsiteX982" fmla="*/ 43151 w 7467600"/>
              <a:gd name="connsiteY98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1456157 w 7467600"/>
              <a:gd name="connsiteY103" fmla="*/ 5371404 h 6858000"/>
              <a:gd name="connsiteX104" fmla="*/ 1244432 w 7467600"/>
              <a:gd name="connsiteY104" fmla="*/ 5385601 h 6858000"/>
              <a:gd name="connsiteX105" fmla="*/ 973990 w 7467600"/>
              <a:gd name="connsiteY105" fmla="*/ 5424940 h 6858000"/>
              <a:gd name="connsiteX106" fmla="*/ 1103809 w 7467600"/>
              <a:gd name="connsiteY106" fmla="*/ 5433720 h 6858000"/>
              <a:gd name="connsiteX107" fmla="*/ 1123454 w 7467600"/>
              <a:gd name="connsiteY107" fmla="*/ 5435727 h 6858000"/>
              <a:gd name="connsiteX108" fmla="*/ 1737017 w 7467600"/>
              <a:gd name="connsiteY108" fmla="*/ 5452183 h 6858000"/>
              <a:gd name="connsiteX109" fmla="*/ 1824397 w 7467600"/>
              <a:gd name="connsiteY109" fmla="*/ 5447757 h 6858000"/>
              <a:gd name="connsiteX110" fmla="*/ 2070059 w 7467600"/>
              <a:gd name="connsiteY110" fmla="*/ 5441660 h 6858000"/>
              <a:gd name="connsiteX111" fmla="*/ 1456157 w 7467600"/>
              <a:gd name="connsiteY111" fmla="*/ 5371404 h 6858000"/>
              <a:gd name="connsiteX112" fmla="*/ 4988186 w 7467600"/>
              <a:gd name="connsiteY112" fmla="*/ 5216467 h 6858000"/>
              <a:gd name="connsiteX113" fmla="*/ 4777334 w 7467600"/>
              <a:gd name="connsiteY113" fmla="*/ 5406072 h 6858000"/>
              <a:gd name="connsiteX114" fmla="*/ 4718341 w 7467600"/>
              <a:gd name="connsiteY114" fmla="*/ 5468043 h 6858000"/>
              <a:gd name="connsiteX115" fmla="*/ 4604655 w 7467600"/>
              <a:gd name="connsiteY115" fmla="*/ 5583434 h 6858000"/>
              <a:gd name="connsiteX116" fmla="*/ 4565074 w 7467600"/>
              <a:gd name="connsiteY116" fmla="*/ 5618550 h 6858000"/>
              <a:gd name="connsiteX117" fmla="*/ 4988186 w 7467600"/>
              <a:gd name="connsiteY117" fmla="*/ 5216467 h 6858000"/>
              <a:gd name="connsiteX118" fmla="*/ 4978032 w 7467600"/>
              <a:gd name="connsiteY118" fmla="*/ 5183809 h 6858000"/>
              <a:gd name="connsiteX119" fmla="*/ 4463413 w 7467600"/>
              <a:gd name="connsiteY119" fmla="*/ 5615162 h 6858000"/>
              <a:gd name="connsiteX120" fmla="*/ 4358134 w 7467600"/>
              <a:gd name="connsiteY120" fmla="*/ 5742791 h 6858000"/>
              <a:gd name="connsiteX121" fmla="*/ 4376219 w 7467600"/>
              <a:gd name="connsiteY121" fmla="*/ 5729027 h 6858000"/>
              <a:gd name="connsiteX122" fmla="*/ 4582340 w 7467600"/>
              <a:gd name="connsiteY122" fmla="*/ 5561037 h 6858000"/>
              <a:gd name="connsiteX123" fmla="*/ 4694684 w 7467600"/>
              <a:gd name="connsiteY123" fmla="*/ 5447098 h 6858000"/>
              <a:gd name="connsiteX124" fmla="*/ 4754123 w 7467600"/>
              <a:gd name="connsiteY124" fmla="*/ 5384643 h 6858000"/>
              <a:gd name="connsiteX125" fmla="*/ 4978032 w 7467600"/>
              <a:gd name="connsiteY125" fmla="*/ 5183809 h 6858000"/>
              <a:gd name="connsiteX126" fmla="*/ 1903353 w 7467600"/>
              <a:gd name="connsiteY126" fmla="*/ 5044827 h 6858000"/>
              <a:gd name="connsiteX127" fmla="*/ 1936931 w 7467600"/>
              <a:gd name="connsiteY127" fmla="*/ 5093954 h 6858000"/>
              <a:gd name="connsiteX128" fmla="*/ 2195868 w 7467600"/>
              <a:gd name="connsiteY128" fmla="*/ 5396574 h 6858000"/>
              <a:gd name="connsiteX129" fmla="*/ 2088852 w 7467600"/>
              <a:gd name="connsiteY129" fmla="*/ 5166123 h 6858000"/>
              <a:gd name="connsiteX130" fmla="*/ 1958241 w 7467600"/>
              <a:gd name="connsiteY130" fmla="*/ 5067955 h 6858000"/>
              <a:gd name="connsiteX131" fmla="*/ 1903353 w 7467600"/>
              <a:gd name="connsiteY131" fmla="*/ 5044827 h 6858000"/>
              <a:gd name="connsiteX132" fmla="*/ 1979378 w 7467600"/>
              <a:gd name="connsiteY132" fmla="*/ 4769504 h 6858000"/>
              <a:gd name="connsiteX133" fmla="*/ 2882120 w 7467600"/>
              <a:gd name="connsiteY133" fmla="*/ 5064547 h 6858000"/>
              <a:gd name="connsiteX134" fmla="*/ 2793103 w 7467600"/>
              <a:gd name="connsiteY134" fmla="*/ 5039699 h 6858000"/>
              <a:gd name="connsiteX135" fmla="*/ 2770041 w 7467600"/>
              <a:gd name="connsiteY135" fmla="*/ 5033634 h 6858000"/>
              <a:gd name="connsiteX136" fmla="*/ 1979378 w 7467600"/>
              <a:gd name="connsiteY136" fmla="*/ 4769504 h 6858000"/>
              <a:gd name="connsiteX137" fmla="*/ 1927410 w 7467600"/>
              <a:gd name="connsiteY137" fmla="*/ 4716164 h 6858000"/>
              <a:gd name="connsiteX138" fmla="*/ 1959587 w 7467600"/>
              <a:gd name="connsiteY138" fmla="*/ 4728849 h 6858000"/>
              <a:gd name="connsiteX139" fmla="*/ 2777707 w 7467600"/>
              <a:gd name="connsiteY139" fmla="*/ 5003991 h 6858000"/>
              <a:gd name="connsiteX140" fmla="*/ 2800768 w 7467600"/>
              <a:gd name="connsiteY140" fmla="*/ 5010056 h 6858000"/>
              <a:gd name="connsiteX141" fmla="*/ 2879408 w 7467600"/>
              <a:gd name="connsiteY141" fmla="*/ 5031590 h 6858000"/>
              <a:gd name="connsiteX142" fmla="*/ 2862295 w 7467600"/>
              <a:gd name="connsiteY142" fmla="*/ 5022958 h 6858000"/>
              <a:gd name="connsiteX143" fmla="*/ 2813343 w 7467600"/>
              <a:gd name="connsiteY143" fmla="*/ 4998369 h 6858000"/>
              <a:gd name="connsiteX144" fmla="*/ 2646245 w 7467600"/>
              <a:gd name="connsiteY144" fmla="*/ 4930999 h 6858000"/>
              <a:gd name="connsiteX145" fmla="*/ 1999243 w 7467600"/>
              <a:gd name="connsiteY145" fmla="*/ 4730524 h 6858000"/>
              <a:gd name="connsiteX146" fmla="*/ 1979527 w 7467600"/>
              <a:gd name="connsiteY146" fmla="*/ 4726651 h 6858000"/>
              <a:gd name="connsiteX147" fmla="*/ 1927410 w 7467600"/>
              <a:gd name="connsiteY147" fmla="*/ 4716164 h 6858000"/>
              <a:gd name="connsiteX148" fmla="*/ 1997014 w 7467600"/>
              <a:gd name="connsiteY148" fmla="*/ 4698007 h 6858000"/>
              <a:gd name="connsiteX149" fmla="*/ 2005458 w 7467600"/>
              <a:gd name="connsiteY149" fmla="*/ 4699540 h 6858000"/>
              <a:gd name="connsiteX150" fmla="*/ 2657186 w 7467600"/>
              <a:gd name="connsiteY150" fmla="*/ 4901687 h 6858000"/>
              <a:gd name="connsiteX151" fmla="*/ 2826662 w 7467600"/>
              <a:gd name="connsiteY151" fmla="*/ 4970362 h 6858000"/>
              <a:gd name="connsiteX152" fmla="*/ 2876100 w 7467600"/>
              <a:gd name="connsiteY152" fmla="*/ 4995397 h 6858000"/>
              <a:gd name="connsiteX153" fmla="*/ 3042600 w 7467600"/>
              <a:gd name="connsiteY153" fmla="*/ 5059532 h 6858000"/>
              <a:gd name="connsiteX154" fmla="*/ 1997014 w 7467600"/>
              <a:gd name="connsiteY154" fmla="*/ 4698007 h 6858000"/>
              <a:gd name="connsiteX155" fmla="*/ 2305292 w 7467600"/>
              <a:gd name="connsiteY155" fmla="*/ 4219492 h 6858000"/>
              <a:gd name="connsiteX156" fmla="*/ 3360922 w 7467600"/>
              <a:gd name="connsiteY156" fmla="*/ 4529373 h 6858000"/>
              <a:gd name="connsiteX157" fmla="*/ 3492420 w 7467600"/>
              <a:gd name="connsiteY157" fmla="*/ 4510145 h 6858000"/>
              <a:gd name="connsiteX158" fmla="*/ 3364086 w 7467600"/>
              <a:gd name="connsiteY158" fmla="*/ 4480340 h 6858000"/>
              <a:gd name="connsiteX159" fmla="*/ 3225818 w 7467600"/>
              <a:gd name="connsiteY159" fmla="*/ 4411822 h 6858000"/>
              <a:gd name="connsiteX160" fmla="*/ 3129696 w 7467600"/>
              <a:gd name="connsiteY160" fmla="*/ 4360704 h 6858000"/>
              <a:gd name="connsiteX161" fmla="*/ 2814545 w 7467600"/>
              <a:gd name="connsiteY161" fmla="*/ 4282955 h 6858000"/>
              <a:gd name="connsiteX162" fmla="*/ 2305292 w 7467600"/>
              <a:gd name="connsiteY162" fmla="*/ 4219492 h 6858000"/>
              <a:gd name="connsiteX163" fmla="*/ 2626982 w 7467600"/>
              <a:gd name="connsiteY163" fmla="*/ 4206450 h 6858000"/>
              <a:gd name="connsiteX164" fmla="*/ 2490617 w 7467600"/>
              <a:gd name="connsiteY164" fmla="*/ 4206951 h 6858000"/>
              <a:gd name="connsiteX165" fmla="*/ 2819869 w 7467600"/>
              <a:gd name="connsiteY165" fmla="*/ 4252936 h 6858000"/>
              <a:gd name="connsiteX166" fmla="*/ 3143018 w 7467600"/>
              <a:gd name="connsiteY166" fmla="*/ 4332698 h 6858000"/>
              <a:gd name="connsiteX167" fmla="*/ 3241520 w 7467600"/>
              <a:gd name="connsiteY167" fmla="*/ 4385112 h 6858000"/>
              <a:gd name="connsiteX168" fmla="*/ 3374575 w 7467600"/>
              <a:gd name="connsiteY168" fmla="*/ 4451517 h 6858000"/>
              <a:gd name="connsiteX169" fmla="*/ 3505221 w 7467600"/>
              <a:gd name="connsiteY169" fmla="*/ 4480757 h 6858000"/>
              <a:gd name="connsiteX170" fmla="*/ 2626982 w 7467600"/>
              <a:gd name="connsiteY170" fmla="*/ 4206450 h 6858000"/>
              <a:gd name="connsiteX171" fmla="*/ 1310106 w 7467600"/>
              <a:gd name="connsiteY171" fmla="*/ 3943217 h 6858000"/>
              <a:gd name="connsiteX172" fmla="*/ 854994 w 7467600"/>
              <a:gd name="connsiteY172" fmla="*/ 4399136 h 6858000"/>
              <a:gd name="connsiteX173" fmla="*/ 742462 w 7467600"/>
              <a:gd name="connsiteY173" fmla="*/ 4594648 h 6858000"/>
              <a:gd name="connsiteX174" fmla="*/ 820602 w 7467600"/>
              <a:gd name="connsiteY174" fmla="*/ 4485915 h 6858000"/>
              <a:gd name="connsiteX175" fmla="*/ 878295 w 7467600"/>
              <a:gd name="connsiteY175" fmla="*/ 4403594 h 6858000"/>
              <a:gd name="connsiteX176" fmla="*/ 1240607 w 7467600"/>
              <a:gd name="connsiteY176" fmla="*/ 4010401 h 6858000"/>
              <a:gd name="connsiteX177" fmla="*/ 1310106 w 7467600"/>
              <a:gd name="connsiteY177" fmla="*/ 3943217 h 6858000"/>
              <a:gd name="connsiteX178" fmla="*/ 1423113 w 7467600"/>
              <a:gd name="connsiteY178" fmla="*/ 3874565 h 6858000"/>
              <a:gd name="connsiteX179" fmla="*/ 1260565 w 7467600"/>
              <a:gd name="connsiteY179" fmla="*/ 4031982 h 6858000"/>
              <a:gd name="connsiteX180" fmla="*/ 901900 w 7467600"/>
              <a:gd name="connsiteY180" fmla="*/ 4421236 h 6858000"/>
              <a:gd name="connsiteX181" fmla="*/ 845044 w 7467600"/>
              <a:gd name="connsiteY181" fmla="*/ 4502436 h 6858000"/>
              <a:gd name="connsiteX182" fmla="*/ 685926 w 7467600"/>
              <a:gd name="connsiteY182" fmla="*/ 4703069 h 6858000"/>
              <a:gd name="connsiteX183" fmla="*/ 684248 w 7467600"/>
              <a:gd name="connsiteY183" fmla="*/ 4706721 h 6858000"/>
              <a:gd name="connsiteX184" fmla="*/ 1423113 w 7467600"/>
              <a:gd name="connsiteY184" fmla="*/ 3874565 h 6858000"/>
              <a:gd name="connsiteX185" fmla="*/ 3316479 w 7467600"/>
              <a:gd name="connsiteY185" fmla="*/ 3872136 h 6858000"/>
              <a:gd name="connsiteX186" fmla="*/ 3546806 w 7467600"/>
              <a:gd name="connsiteY186" fmla="*/ 4356139 h 6858000"/>
              <a:gd name="connsiteX187" fmla="*/ 3364433 w 7467600"/>
              <a:gd name="connsiteY187" fmla="*/ 3953121 h 6858000"/>
              <a:gd name="connsiteX188" fmla="*/ 3316479 w 7467600"/>
              <a:gd name="connsiteY188" fmla="*/ 3872136 h 6858000"/>
              <a:gd name="connsiteX189" fmla="*/ 3291335 w 7467600"/>
              <a:gd name="connsiteY189" fmla="*/ 3767420 h 6858000"/>
              <a:gd name="connsiteX190" fmla="*/ 3390805 w 7467600"/>
              <a:gd name="connsiteY190" fmla="*/ 3937163 h 6858000"/>
              <a:gd name="connsiteX191" fmla="*/ 3579062 w 7467600"/>
              <a:gd name="connsiteY191" fmla="*/ 4359040 h 6858000"/>
              <a:gd name="connsiteX192" fmla="*/ 3467355 w 7467600"/>
              <a:gd name="connsiteY192" fmla="*/ 3988130 h 6858000"/>
              <a:gd name="connsiteX193" fmla="*/ 3310753 w 7467600"/>
              <a:gd name="connsiteY193" fmla="*/ 3787140 h 6858000"/>
              <a:gd name="connsiteX194" fmla="*/ 3291335 w 7467600"/>
              <a:gd name="connsiteY194" fmla="*/ 3767420 h 6858000"/>
              <a:gd name="connsiteX195" fmla="*/ 1635889 w 7467600"/>
              <a:gd name="connsiteY195" fmla="*/ 3709494 h 6858000"/>
              <a:gd name="connsiteX196" fmla="*/ 1634800 w 7467600"/>
              <a:gd name="connsiteY196" fmla="*/ 3731111 h 6858000"/>
              <a:gd name="connsiteX197" fmla="*/ 1635889 w 7467600"/>
              <a:gd name="connsiteY197" fmla="*/ 3709494 h 6858000"/>
              <a:gd name="connsiteX198" fmla="*/ 1510397 w 7467600"/>
              <a:gd name="connsiteY198" fmla="*/ 3684705 h 6858000"/>
              <a:gd name="connsiteX199" fmla="*/ 1146550 w 7467600"/>
              <a:gd name="connsiteY199" fmla="*/ 3802012 h 6858000"/>
              <a:gd name="connsiteX200" fmla="*/ 698834 w 7467600"/>
              <a:gd name="connsiteY200" fmla="*/ 3952272 h 6858000"/>
              <a:gd name="connsiteX201" fmla="*/ 34256 w 7467600"/>
              <a:gd name="connsiteY201" fmla="*/ 4347603 h 6858000"/>
              <a:gd name="connsiteX202" fmla="*/ 527241 w 7467600"/>
              <a:gd name="connsiteY202" fmla="*/ 4065078 h 6858000"/>
              <a:gd name="connsiteX203" fmla="*/ 1510397 w 7467600"/>
              <a:gd name="connsiteY203" fmla="*/ 3684705 h 6858000"/>
              <a:gd name="connsiteX204" fmla="*/ 1313114 w 7467600"/>
              <a:gd name="connsiteY204" fmla="*/ 3655216 h 6858000"/>
              <a:gd name="connsiteX205" fmla="*/ 1109304 w 7467600"/>
              <a:gd name="connsiteY205" fmla="*/ 3669030 h 6858000"/>
              <a:gd name="connsiteX206" fmla="*/ 8129 w 7467600"/>
              <a:gd name="connsiteY206" fmla="*/ 4330519 h 6858000"/>
              <a:gd name="connsiteX207" fmla="*/ 687572 w 7467600"/>
              <a:gd name="connsiteY207" fmla="*/ 3925629 h 6858000"/>
              <a:gd name="connsiteX208" fmla="*/ 1138365 w 7467600"/>
              <a:gd name="connsiteY208" fmla="*/ 3774515 h 6858000"/>
              <a:gd name="connsiteX209" fmla="*/ 1505579 w 7467600"/>
              <a:gd name="connsiteY209" fmla="*/ 3655526 h 6858000"/>
              <a:gd name="connsiteX210" fmla="*/ 1313114 w 7467600"/>
              <a:gd name="connsiteY210" fmla="*/ 3655216 h 6858000"/>
              <a:gd name="connsiteX211" fmla="*/ 3655073 w 7467600"/>
              <a:gd name="connsiteY211" fmla="*/ 3650884 h 6858000"/>
              <a:gd name="connsiteX212" fmla="*/ 3989938 w 7467600"/>
              <a:gd name="connsiteY212" fmla="*/ 3991685 h 6858000"/>
              <a:gd name="connsiteX213" fmla="*/ 4393907 w 7467600"/>
              <a:gd name="connsiteY213" fmla="*/ 4261258 h 6858000"/>
              <a:gd name="connsiteX214" fmla="*/ 4648051 w 7467600"/>
              <a:gd name="connsiteY214" fmla="*/ 4374051 h 6858000"/>
              <a:gd name="connsiteX215" fmla="*/ 4383389 w 7467600"/>
              <a:gd name="connsiteY215" fmla="*/ 4184369 h 6858000"/>
              <a:gd name="connsiteX216" fmla="*/ 4165508 w 7467600"/>
              <a:gd name="connsiteY216" fmla="*/ 4035196 h 6858000"/>
              <a:gd name="connsiteX217" fmla="*/ 4068162 w 7467600"/>
              <a:gd name="connsiteY217" fmla="*/ 3953394 h 6858000"/>
              <a:gd name="connsiteX218" fmla="*/ 3981416 w 7467600"/>
              <a:gd name="connsiteY218" fmla="*/ 3880482 h 6858000"/>
              <a:gd name="connsiteX219" fmla="*/ 3800147 w 7467600"/>
              <a:gd name="connsiteY219" fmla="*/ 3749872 h 6858000"/>
              <a:gd name="connsiteX220" fmla="*/ 3655073 w 7467600"/>
              <a:gd name="connsiteY220" fmla="*/ 3650884 h 6858000"/>
              <a:gd name="connsiteX221" fmla="*/ 3670252 w 7467600"/>
              <a:gd name="connsiteY221" fmla="*/ 3622798 h 6858000"/>
              <a:gd name="connsiteX222" fmla="*/ 3817258 w 7467600"/>
              <a:gd name="connsiteY222" fmla="*/ 3723577 h 6858000"/>
              <a:gd name="connsiteX223" fmla="*/ 4000461 w 7467600"/>
              <a:gd name="connsiteY223" fmla="*/ 3855966 h 6858000"/>
              <a:gd name="connsiteX224" fmla="*/ 4088180 w 7467600"/>
              <a:gd name="connsiteY224" fmla="*/ 3929774 h 6858000"/>
              <a:gd name="connsiteX225" fmla="*/ 4184555 w 7467600"/>
              <a:gd name="connsiteY225" fmla="*/ 4010683 h 6858000"/>
              <a:gd name="connsiteX226" fmla="*/ 4399563 w 7467600"/>
              <a:gd name="connsiteY226" fmla="*/ 4158106 h 6858000"/>
              <a:gd name="connsiteX227" fmla="*/ 4684469 w 7467600"/>
              <a:gd name="connsiteY227" fmla="*/ 4364680 h 6858000"/>
              <a:gd name="connsiteX228" fmla="*/ 4690271 w 7467600"/>
              <a:gd name="connsiteY228" fmla="*/ 4370034 h 6858000"/>
              <a:gd name="connsiteX229" fmla="*/ 4136093 w 7467600"/>
              <a:gd name="connsiteY229" fmla="*/ 3858466 h 6858000"/>
              <a:gd name="connsiteX230" fmla="*/ 3670252 w 7467600"/>
              <a:gd name="connsiteY230" fmla="*/ 3622798 h 6858000"/>
              <a:gd name="connsiteX231" fmla="*/ 4440129 w 7467600"/>
              <a:gd name="connsiteY231" fmla="*/ 3448571 h 6858000"/>
              <a:gd name="connsiteX232" fmla="*/ 4856525 w 7467600"/>
              <a:gd name="connsiteY232" fmla="*/ 3915351 h 6858000"/>
              <a:gd name="connsiteX233" fmla="*/ 5059055 w 7467600"/>
              <a:gd name="connsiteY233" fmla="*/ 4108918 h 6858000"/>
              <a:gd name="connsiteX234" fmla="*/ 5290070 w 7467600"/>
              <a:gd name="connsiteY234" fmla="*/ 4263619 h 6858000"/>
              <a:gd name="connsiteX235" fmla="*/ 4834991 w 7467600"/>
              <a:gd name="connsiteY235" fmla="*/ 3830985 h 6858000"/>
              <a:gd name="connsiteX236" fmla="*/ 4440129 w 7467600"/>
              <a:gd name="connsiteY236" fmla="*/ 3448571 h 6858000"/>
              <a:gd name="connsiteX237" fmla="*/ 4441737 w 7467600"/>
              <a:gd name="connsiteY237" fmla="*/ 3399734 h 6858000"/>
              <a:gd name="connsiteX238" fmla="*/ 4431236 w 7467600"/>
              <a:gd name="connsiteY238" fmla="*/ 3400954 h 6858000"/>
              <a:gd name="connsiteX239" fmla="*/ 4557150 w 7467600"/>
              <a:gd name="connsiteY239" fmla="*/ 3510023 h 6858000"/>
              <a:gd name="connsiteX240" fmla="*/ 4856936 w 7467600"/>
              <a:gd name="connsiteY240" fmla="*/ 3809146 h 6858000"/>
              <a:gd name="connsiteX241" fmla="*/ 5111996 w 7467600"/>
              <a:gd name="connsiteY241" fmla="*/ 4065759 h 6858000"/>
              <a:gd name="connsiteX242" fmla="*/ 5388878 w 7467600"/>
              <a:gd name="connsiteY242" fmla="*/ 4300185 h 6858000"/>
              <a:gd name="connsiteX243" fmla="*/ 5425556 w 7467600"/>
              <a:gd name="connsiteY243" fmla="*/ 4308967 h 6858000"/>
              <a:gd name="connsiteX244" fmla="*/ 4943646 w 7467600"/>
              <a:gd name="connsiteY244" fmla="*/ 3822916 h 6858000"/>
              <a:gd name="connsiteX245" fmla="*/ 4594837 w 7467600"/>
              <a:gd name="connsiteY245" fmla="*/ 3532274 h 6858000"/>
              <a:gd name="connsiteX246" fmla="*/ 4441737 w 7467600"/>
              <a:gd name="connsiteY246" fmla="*/ 3399734 h 6858000"/>
              <a:gd name="connsiteX247" fmla="*/ 5425834 w 7467600"/>
              <a:gd name="connsiteY247" fmla="*/ 3162785 h 6858000"/>
              <a:gd name="connsiteX248" fmla="*/ 5401644 w 7467600"/>
              <a:gd name="connsiteY248" fmla="*/ 3617847 h 6858000"/>
              <a:gd name="connsiteX249" fmla="*/ 5467256 w 7467600"/>
              <a:gd name="connsiteY249" fmla="*/ 4175494 h 6858000"/>
              <a:gd name="connsiteX250" fmla="*/ 5448069 w 7467600"/>
              <a:gd name="connsiteY250" fmla="*/ 3567554 h 6858000"/>
              <a:gd name="connsiteX251" fmla="*/ 5425834 w 7467600"/>
              <a:gd name="connsiteY251" fmla="*/ 3162785 h 6858000"/>
              <a:gd name="connsiteX252" fmla="*/ 1318687 w 7467600"/>
              <a:gd name="connsiteY252" fmla="*/ 3113840 h 6858000"/>
              <a:gd name="connsiteX253" fmla="*/ 1066793 w 7467600"/>
              <a:gd name="connsiteY253" fmla="*/ 3212171 h 6858000"/>
              <a:gd name="connsiteX254" fmla="*/ 993319 w 7467600"/>
              <a:gd name="connsiteY254" fmla="*/ 3247648 h 6858000"/>
              <a:gd name="connsiteX255" fmla="*/ 853081 w 7467600"/>
              <a:gd name="connsiteY255" fmla="*/ 3312410 h 6858000"/>
              <a:gd name="connsiteX256" fmla="*/ 805957 w 7467600"/>
              <a:gd name="connsiteY256" fmla="*/ 3330443 h 6858000"/>
              <a:gd name="connsiteX257" fmla="*/ 1318687 w 7467600"/>
              <a:gd name="connsiteY257" fmla="*/ 3113840 h 6858000"/>
              <a:gd name="connsiteX258" fmla="*/ 5453702 w 7467600"/>
              <a:gd name="connsiteY258" fmla="*/ 3090882 h 6858000"/>
              <a:gd name="connsiteX259" fmla="*/ 5480135 w 7467600"/>
              <a:gd name="connsiteY259" fmla="*/ 3565802 h 6858000"/>
              <a:gd name="connsiteX260" fmla="*/ 5499023 w 7467600"/>
              <a:gd name="connsiteY260" fmla="*/ 4166310 h 6858000"/>
              <a:gd name="connsiteX261" fmla="*/ 5547022 w 7467600"/>
              <a:gd name="connsiteY261" fmla="*/ 3607838 h 6858000"/>
              <a:gd name="connsiteX262" fmla="*/ 5515964 w 7467600"/>
              <a:gd name="connsiteY262" fmla="*/ 3378541 h 6858000"/>
              <a:gd name="connsiteX263" fmla="*/ 5453702 w 7467600"/>
              <a:gd name="connsiteY263" fmla="*/ 3090882 h 6858000"/>
              <a:gd name="connsiteX264" fmla="*/ 1238695 w 7467600"/>
              <a:gd name="connsiteY264" fmla="*/ 3076820 h 6858000"/>
              <a:gd name="connsiteX265" fmla="*/ 716371 w 7467600"/>
              <a:gd name="connsiteY265" fmla="*/ 3293249 h 6858000"/>
              <a:gd name="connsiteX266" fmla="*/ 579522 w 7467600"/>
              <a:gd name="connsiteY266" fmla="*/ 3371759 h 6858000"/>
              <a:gd name="connsiteX267" fmla="*/ 600288 w 7467600"/>
              <a:gd name="connsiteY267" fmla="*/ 3365555 h 6858000"/>
              <a:gd name="connsiteX268" fmla="*/ 840692 w 7467600"/>
              <a:gd name="connsiteY268" fmla="*/ 3284921 h 6858000"/>
              <a:gd name="connsiteX269" fmla="*/ 979248 w 7467600"/>
              <a:gd name="connsiteY269" fmla="*/ 3221003 h 6858000"/>
              <a:gd name="connsiteX270" fmla="*/ 1053282 w 7467600"/>
              <a:gd name="connsiteY270" fmla="*/ 3185247 h 6858000"/>
              <a:gd name="connsiteX271" fmla="*/ 1320603 w 7467600"/>
              <a:gd name="connsiteY271" fmla="*/ 3081281 h 6858000"/>
              <a:gd name="connsiteX272" fmla="*/ 1238695 w 7467600"/>
              <a:gd name="connsiteY272" fmla="*/ 3076820 h 6858000"/>
              <a:gd name="connsiteX273" fmla="*/ 5425627 w 7467600"/>
              <a:gd name="connsiteY273" fmla="*/ 2954192 h 6858000"/>
              <a:gd name="connsiteX274" fmla="*/ 5470770 w 7467600"/>
              <a:gd name="connsiteY274" fmla="*/ 3005435 h 6858000"/>
              <a:gd name="connsiteX275" fmla="*/ 5519779 w 7467600"/>
              <a:gd name="connsiteY275" fmla="*/ 4359223 h 6858000"/>
              <a:gd name="connsiteX276" fmla="*/ 5520293 w 7467600"/>
              <a:gd name="connsiteY276" fmla="*/ 4360602 h 6858000"/>
              <a:gd name="connsiteX277" fmla="*/ 5767221 w 7467600"/>
              <a:gd name="connsiteY277" fmla="*/ 4665564 h 6858000"/>
              <a:gd name="connsiteX278" fmla="*/ 6937169 w 7467600"/>
              <a:gd name="connsiteY278" fmla="*/ 4815941 h 6858000"/>
              <a:gd name="connsiteX279" fmla="*/ 6953922 w 7467600"/>
              <a:gd name="connsiteY279" fmla="*/ 4890068 h 6858000"/>
              <a:gd name="connsiteX280" fmla="*/ 6071359 w 7467600"/>
              <a:gd name="connsiteY280" fmla="*/ 4770770 h 6858000"/>
              <a:gd name="connsiteX281" fmla="*/ 6038839 w 7467600"/>
              <a:gd name="connsiteY281" fmla="*/ 4764474 h 6858000"/>
              <a:gd name="connsiteX282" fmla="*/ 6038706 w 7467600"/>
              <a:gd name="connsiteY282" fmla="*/ 4763847 h 6858000"/>
              <a:gd name="connsiteX283" fmla="*/ 6037784 w 7467600"/>
              <a:gd name="connsiteY283" fmla="*/ 4764270 h 6858000"/>
              <a:gd name="connsiteX284" fmla="*/ 6038839 w 7467600"/>
              <a:gd name="connsiteY284" fmla="*/ 4764474 h 6858000"/>
              <a:gd name="connsiteX285" fmla="*/ 6040338 w 7467600"/>
              <a:gd name="connsiteY285" fmla="*/ 4771418 h 6858000"/>
              <a:gd name="connsiteX286" fmla="*/ 6024488 w 7467600"/>
              <a:gd name="connsiteY286" fmla="*/ 4809903 h 6858000"/>
              <a:gd name="connsiteX287" fmla="*/ 5599771 w 7467600"/>
              <a:gd name="connsiteY287" fmla="*/ 5509652 h 6858000"/>
              <a:gd name="connsiteX288" fmla="*/ 5548843 w 7467600"/>
              <a:gd name="connsiteY288" fmla="*/ 5563845 h 6858000"/>
              <a:gd name="connsiteX289" fmla="*/ 5940952 w 7467600"/>
              <a:gd name="connsiteY289" fmla="*/ 6250028 h 6858000"/>
              <a:gd name="connsiteX290" fmla="*/ 6043441 w 7467600"/>
              <a:gd name="connsiteY290" fmla="*/ 6665847 h 6858000"/>
              <a:gd name="connsiteX291" fmla="*/ 6093432 w 7467600"/>
              <a:gd name="connsiteY291" fmla="*/ 6858000 h 6858000"/>
              <a:gd name="connsiteX292" fmla="*/ 6034344 w 7467600"/>
              <a:gd name="connsiteY292" fmla="*/ 6858000 h 6858000"/>
              <a:gd name="connsiteX293" fmla="*/ 6026679 w 7467600"/>
              <a:gd name="connsiteY293" fmla="*/ 6836959 h 6858000"/>
              <a:gd name="connsiteX294" fmla="*/ 5800441 w 7467600"/>
              <a:gd name="connsiteY294" fmla="*/ 6335286 h 6858000"/>
              <a:gd name="connsiteX295" fmla="*/ 5526562 w 7467600"/>
              <a:gd name="connsiteY295" fmla="*/ 5705388 h 6858000"/>
              <a:gd name="connsiteX296" fmla="*/ 5519640 w 7467600"/>
              <a:gd name="connsiteY296" fmla="*/ 5683774 h 6858000"/>
              <a:gd name="connsiteX297" fmla="*/ 5844559 w 7467600"/>
              <a:gd name="connsiteY297" fmla="*/ 6553349 h 6858000"/>
              <a:gd name="connsiteX298" fmla="*/ 5975994 w 7467600"/>
              <a:gd name="connsiteY298" fmla="*/ 6858000 h 6858000"/>
              <a:gd name="connsiteX299" fmla="*/ 5898547 w 7467600"/>
              <a:gd name="connsiteY299" fmla="*/ 6858000 h 6858000"/>
              <a:gd name="connsiteX300" fmla="*/ 5682041 w 7467600"/>
              <a:gd name="connsiteY300" fmla="*/ 6355860 h 6858000"/>
              <a:gd name="connsiteX301" fmla="*/ 5461758 w 7467600"/>
              <a:gd name="connsiteY301" fmla="*/ 5820220 h 6858000"/>
              <a:gd name="connsiteX302" fmla="*/ 5237282 w 7467600"/>
              <a:gd name="connsiteY302" fmla="*/ 6579086 h 6858000"/>
              <a:gd name="connsiteX303" fmla="*/ 5115009 w 7467600"/>
              <a:gd name="connsiteY303" fmla="*/ 6858000 h 6858000"/>
              <a:gd name="connsiteX304" fmla="*/ 5028074 w 7467600"/>
              <a:gd name="connsiteY304" fmla="*/ 6858000 h 6858000"/>
              <a:gd name="connsiteX305" fmla="*/ 5079508 w 7467600"/>
              <a:gd name="connsiteY305" fmla="*/ 6749074 h 6858000"/>
              <a:gd name="connsiteX306" fmla="*/ 5371846 w 7467600"/>
              <a:gd name="connsiteY306" fmla="*/ 5924413 h 6858000"/>
              <a:gd name="connsiteX307" fmla="*/ 5270512 w 7467600"/>
              <a:gd name="connsiteY307" fmla="*/ 6138975 h 6858000"/>
              <a:gd name="connsiteX308" fmla="*/ 5062409 w 7467600"/>
              <a:gd name="connsiteY308" fmla="*/ 6653544 h 6858000"/>
              <a:gd name="connsiteX309" fmla="*/ 5036628 w 7467600"/>
              <a:gd name="connsiteY309" fmla="*/ 6754247 h 6858000"/>
              <a:gd name="connsiteX310" fmla="*/ 5009112 w 7467600"/>
              <a:gd name="connsiteY310" fmla="*/ 6858000 h 6858000"/>
              <a:gd name="connsiteX311" fmla="*/ 4976679 w 7467600"/>
              <a:gd name="connsiteY311" fmla="*/ 6858000 h 6858000"/>
              <a:gd name="connsiteX312" fmla="*/ 5006537 w 7467600"/>
              <a:gd name="connsiteY312" fmla="*/ 6747068 h 6858000"/>
              <a:gd name="connsiteX313" fmla="*/ 5032723 w 7467600"/>
              <a:gd name="connsiteY313" fmla="*/ 6644957 h 6858000"/>
              <a:gd name="connsiteX314" fmla="*/ 5242949 w 7467600"/>
              <a:gd name="connsiteY314" fmla="*/ 6125175 h 6858000"/>
              <a:gd name="connsiteX315" fmla="*/ 5286321 w 7467600"/>
              <a:gd name="connsiteY315" fmla="*/ 6033555 h 6858000"/>
              <a:gd name="connsiteX316" fmla="*/ 5008210 w 7467600"/>
              <a:gd name="connsiteY316" fmla="*/ 6649194 h 6858000"/>
              <a:gd name="connsiteX317" fmla="*/ 4986321 w 7467600"/>
              <a:gd name="connsiteY317" fmla="*/ 6765687 h 6858000"/>
              <a:gd name="connsiteX318" fmla="*/ 4973474 w 7467600"/>
              <a:gd name="connsiteY318" fmla="*/ 6858000 h 6858000"/>
              <a:gd name="connsiteX319" fmla="*/ 4907178 w 7467600"/>
              <a:gd name="connsiteY319" fmla="*/ 6858000 h 6858000"/>
              <a:gd name="connsiteX320" fmla="*/ 4910810 w 7467600"/>
              <a:gd name="connsiteY320" fmla="*/ 6829660 h 6858000"/>
              <a:gd name="connsiteX321" fmla="*/ 4987461 w 7467600"/>
              <a:gd name="connsiteY321" fmla="*/ 6432994 h 6858000"/>
              <a:gd name="connsiteX322" fmla="*/ 5179262 w 7467600"/>
              <a:gd name="connsiteY322" fmla="*/ 6035044 h 6858000"/>
              <a:gd name="connsiteX323" fmla="*/ 4689678 w 7467600"/>
              <a:gd name="connsiteY323" fmla="*/ 6440241 h 6858000"/>
              <a:gd name="connsiteX324" fmla="*/ 4477543 w 7467600"/>
              <a:gd name="connsiteY324" fmla="*/ 6674836 h 6858000"/>
              <a:gd name="connsiteX325" fmla="*/ 4329957 w 7467600"/>
              <a:gd name="connsiteY325" fmla="*/ 6858000 h 6858000"/>
              <a:gd name="connsiteX326" fmla="*/ 4218595 w 7467600"/>
              <a:gd name="connsiteY326" fmla="*/ 6858000 h 6858000"/>
              <a:gd name="connsiteX327" fmla="*/ 4368888 w 7467600"/>
              <a:gd name="connsiteY327" fmla="*/ 6668412 h 6858000"/>
              <a:gd name="connsiteX328" fmla="*/ 4563091 w 7467600"/>
              <a:gd name="connsiteY328" fmla="*/ 6442508 h 6858000"/>
              <a:gd name="connsiteX329" fmla="*/ 5387324 w 7467600"/>
              <a:gd name="connsiteY329" fmla="*/ 5705830 h 6858000"/>
              <a:gd name="connsiteX330" fmla="*/ 5073620 w 7467600"/>
              <a:gd name="connsiteY330" fmla="*/ 5955437 h 6858000"/>
              <a:gd name="connsiteX331" fmla="*/ 4689789 w 7467600"/>
              <a:gd name="connsiteY331" fmla="*/ 6268382 h 6858000"/>
              <a:gd name="connsiteX332" fmla="*/ 4418722 w 7467600"/>
              <a:gd name="connsiteY332" fmla="*/ 6570886 h 6858000"/>
              <a:gd name="connsiteX333" fmla="*/ 4214944 w 7467600"/>
              <a:gd name="connsiteY333" fmla="*/ 6858000 h 6858000"/>
              <a:gd name="connsiteX334" fmla="*/ 4177898 w 7467600"/>
              <a:gd name="connsiteY334" fmla="*/ 6858000 h 6858000"/>
              <a:gd name="connsiteX335" fmla="*/ 4391597 w 7467600"/>
              <a:gd name="connsiteY335" fmla="*/ 6556370 h 6858000"/>
              <a:gd name="connsiteX336" fmla="*/ 4668889 w 7467600"/>
              <a:gd name="connsiteY336" fmla="*/ 6246399 h 6858000"/>
              <a:gd name="connsiteX337" fmla="*/ 5055427 w 7467600"/>
              <a:gd name="connsiteY337" fmla="*/ 5931476 h 6858000"/>
              <a:gd name="connsiteX338" fmla="*/ 5371814 w 7467600"/>
              <a:gd name="connsiteY338" fmla="*/ 5678975 h 6858000"/>
              <a:gd name="connsiteX339" fmla="*/ 4987918 w 7467600"/>
              <a:gd name="connsiteY339" fmla="*/ 5838701 h 6858000"/>
              <a:gd name="connsiteX340" fmla="*/ 4317146 w 7467600"/>
              <a:gd name="connsiteY340" fmla="*/ 6587716 h 6858000"/>
              <a:gd name="connsiteX341" fmla="*/ 4171627 w 7467600"/>
              <a:gd name="connsiteY341" fmla="*/ 6858000 h 6858000"/>
              <a:gd name="connsiteX342" fmla="*/ 4081585 w 7467600"/>
              <a:gd name="connsiteY342" fmla="*/ 6858000 h 6858000"/>
              <a:gd name="connsiteX343" fmla="*/ 4238603 w 7467600"/>
              <a:gd name="connsiteY343" fmla="*/ 6559341 h 6858000"/>
              <a:gd name="connsiteX344" fmla="*/ 4778333 w 7467600"/>
              <a:gd name="connsiteY344" fmla="*/ 5873626 h 6858000"/>
              <a:gd name="connsiteX345" fmla="*/ 5414185 w 7467600"/>
              <a:gd name="connsiteY345" fmla="*/ 5573882 h 6858000"/>
              <a:gd name="connsiteX346" fmla="*/ 5959648 w 7467600"/>
              <a:gd name="connsiteY346" fmla="*/ 4760797 h 6858000"/>
              <a:gd name="connsiteX347" fmla="*/ 5355019 w 7467600"/>
              <a:gd name="connsiteY347" fmla="*/ 4734672 h 6858000"/>
              <a:gd name="connsiteX348" fmla="*/ 5083565 w 7467600"/>
              <a:gd name="connsiteY348" fmla="*/ 5179121 h 6858000"/>
              <a:gd name="connsiteX349" fmla="*/ 4713577 w 7467600"/>
              <a:gd name="connsiteY349" fmla="*/ 5616803 h 6858000"/>
              <a:gd name="connsiteX350" fmla="*/ 3989559 w 7467600"/>
              <a:gd name="connsiteY350" fmla="*/ 6145945 h 6858000"/>
              <a:gd name="connsiteX351" fmla="*/ 3939824 w 7467600"/>
              <a:gd name="connsiteY351" fmla="*/ 6066900 h 6858000"/>
              <a:gd name="connsiteX352" fmla="*/ 4584537 w 7467600"/>
              <a:gd name="connsiteY352" fmla="*/ 5324826 h 6858000"/>
              <a:gd name="connsiteX353" fmla="*/ 5037105 w 7467600"/>
              <a:gd name="connsiteY353" fmla="*/ 5088765 h 6858000"/>
              <a:gd name="connsiteX354" fmla="*/ 5039930 w 7467600"/>
              <a:gd name="connsiteY354" fmla="*/ 5089585 h 6858000"/>
              <a:gd name="connsiteX355" fmla="*/ 5263764 w 7467600"/>
              <a:gd name="connsiteY355" fmla="*/ 4735525 h 6858000"/>
              <a:gd name="connsiteX356" fmla="*/ 4086300 w 7467600"/>
              <a:gd name="connsiteY356" fmla="*/ 4884599 h 6858000"/>
              <a:gd name="connsiteX357" fmla="*/ 4085485 w 7467600"/>
              <a:gd name="connsiteY357" fmla="*/ 4899070 h 6858000"/>
              <a:gd name="connsiteX358" fmla="*/ 3871915 w 7467600"/>
              <a:gd name="connsiteY358" fmla="*/ 5253645 h 6858000"/>
              <a:gd name="connsiteX359" fmla="*/ 3799374 w 7467600"/>
              <a:gd name="connsiteY359" fmla="*/ 5466127 h 6858000"/>
              <a:gd name="connsiteX360" fmla="*/ 3498850 w 7467600"/>
              <a:gd name="connsiteY360" fmla="*/ 6661888 h 6858000"/>
              <a:gd name="connsiteX361" fmla="*/ 3399216 w 7467600"/>
              <a:gd name="connsiteY361" fmla="*/ 6858000 h 6858000"/>
              <a:gd name="connsiteX362" fmla="*/ 3303688 w 7467600"/>
              <a:gd name="connsiteY362" fmla="*/ 6858000 h 6858000"/>
              <a:gd name="connsiteX363" fmla="*/ 3391774 w 7467600"/>
              <a:gd name="connsiteY363" fmla="*/ 6697181 h 6858000"/>
              <a:gd name="connsiteX364" fmla="*/ 3735540 w 7467600"/>
              <a:gd name="connsiteY364" fmla="*/ 5546923 h 6858000"/>
              <a:gd name="connsiteX365" fmla="*/ 3729438 w 7467600"/>
              <a:gd name="connsiteY365" fmla="*/ 5569058 h 6858000"/>
              <a:gd name="connsiteX366" fmla="*/ 3707782 w 7467600"/>
              <a:gd name="connsiteY366" fmla="*/ 5644908 h 6858000"/>
              <a:gd name="connsiteX367" fmla="*/ 3583827 w 7467600"/>
              <a:gd name="connsiteY367" fmla="*/ 6039215 h 6858000"/>
              <a:gd name="connsiteX368" fmla="*/ 3547861 w 7467600"/>
              <a:gd name="connsiteY368" fmla="*/ 6129609 h 6858000"/>
              <a:gd name="connsiteX369" fmla="*/ 3490905 w 7467600"/>
              <a:gd name="connsiteY369" fmla="*/ 6277660 h 6858000"/>
              <a:gd name="connsiteX370" fmla="*/ 3455859 w 7467600"/>
              <a:gd name="connsiteY370" fmla="*/ 6391301 h 6858000"/>
              <a:gd name="connsiteX371" fmla="*/ 3429112 w 7467600"/>
              <a:gd name="connsiteY371" fmla="*/ 6479469 h 6858000"/>
              <a:gd name="connsiteX372" fmla="*/ 3304862 w 7467600"/>
              <a:gd name="connsiteY372" fmla="*/ 6796476 h 6858000"/>
              <a:gd name="connsiteX373" fmla="*/ 3276071 w 7467600"/>
              <a:gd name="connsiteY373" fmla="*/ 6858000 h 6858000"/>
              <a:gd name="connsiteX374" fmla="*/ 3240805 w 7467600"/>
              <a:gd name="connsiteY374" fmla="*/ 6858000 h 6858000"/>
              <a:gd name="connsiteX375" fmla="*/ 3275917 w 7467600"/>
              <a:gd name="connsiteY375" fmla="*/ 6783192 h 6858000"/>
              <a:gd name="connsiteX376" fmla="*/ 3399358 w 7467600"/>
              <a:gd name="connsiteY376" fmla="*/ 6469011 h 6858000"/>
              <a:gd name="connsiteX377" fmla="*/ 3425650 w 7467600"/>
              <a:gd name="connsiteY377" fmla="*/ 6381333 h 6858000"/>
              <a:gd name="connsiteX378" fmla="*/ 3460661 w 7467600"/>
              <a:gd name="connsiteY378" fmla="*/ 6266763 h 6858000"/>
              <a:gd name="connsiteX379" fmla="*/ 3518021 w 7467600"/>
              <a:gd name="connsiteY379" fmla="*/ 6117298 h 6858000"/>
              <a:gd name="connsiteX380" fmla="*/ 3554035 w 7467600"/>
              <a:gd name="connsiteY380" fmla="*/ 6027832 h 6858000"/>
              <a:gd name="connsiteX381" fmla="*/ 3677174 w 7467600"/>
              <a:gd name="connsiteY381" fmla="*/ 5636351 h 6858000"/>
              <a:gd name="connsiteX382" fmla="*/ 3698819 w 7467600"/>
              <a:gd name="connsiteY382" fmla="*/ 5560503 h 6858000"/>
              <a:gd name="connsiteX383" fmla="*/ 3702094 w 7467600"/>
              <a:gd name="connsiteY383" fmla="*/ 5549194 h 6858000"/>
              <a:gd name="connsiteX384" fmla="*/ 3398355 w 7467600"/>
              <a:gd name="connsiteY384" fmla="*/ 6094603 h 6858000"/>
              <a:gd name="connsiteX385" fmla="*/ 3193941 w 7467600"/>
              <a:gd name="connsiteY385" fmla="*/ 6798775 h 6858000"/>
              <a:gd name="connsiteX386" fmla="*/ 3184140 w 7467600"/>
              <a:gd name="connsiteY386" fmla="*/ 6858000 h 6858000"/>
              <a:gd name="connsiteX387" fmla="*/ 3099978 w 7467600"/>
              <a:gd name="connsiteY387" fmla="*/ 6858000 h 6858000"/>
              <a:gd name="connsiteX388" fmla="*/ 3101556 w 7467600"/>
              <a:gd name="connsiteY388" fmla="*/ 6843337 h 6858000"/>
              <a:gd name="connsiteX389" fmla="*/ 3370162 w 7467600"/>
              <a:gd name="connsiteY389" fmla="*/ 5785550 h 6858000"/>
              <a:gd name="connsiteX390" fmla="*/ 3746477 w 7467600"/>
              <a:gd name="connsiteY390" fmla="*/ 5377889 h 6858000"/>
              <a:gd name="connsiteX391" fmla="*/ 3863399 w 7467600"/>
              <a:gd name="connsiteY391" fmla="*/ 5087257 h 6858000"/>
              <a:gd name="connsiteX392" fmla="*/ 3968712 w 7467600"/>
              <a:gd name="connsiteY392" fmla="*/ 4913989 h 6858000"/>
              <a:gd name="connsiteX393" fmla="*/ 2792390 w 7467600"/>
              <a:gd name="connsiteY393" fmla="*/ 5382974 h 6858000"/>
              <a:gd name="connsiteX394" fmla="*/ 2714982 w 7467600"/>
              <a:gd name="connsiteY394" fmla="*/ 5427051 h 6858000"/>
              <a:gd name="connsiteX395" fmla="*/ 2813361 w 7467600"/>
              <a:gd name="connsiteY395" fmla="*/ 6023912 h 6858000"/>
              <a:gd name="connsiteX396" fmla="*/ 2688430 w 7467600"/>
              <a:gd name="connsiteY396" fmla="*/ 6801564 h 6858000"/>
              <a:gd name="connsiteX397" fmla="*/ 2629626 w 7467600"/>
              <a:gd name="connsiteY397" fmla="*/ 6763394 h 6858000"/>
              <a:gd name="connsiteX398" fmla="*/ 2565328 w 7467600"/>
              <a:gd name="connsiteY398" fmla="*/ 5516399 h 6858000"/>
              <a:gd name="connsiteX399" fmla="*/ 1922999 w 7467600"/>
              <a:gd name="connsiteY399" fmla="*/ 5980343 h 6858000"/>
              <a:gd name="connsiteX400" fmla="*/ 1950261 w 7467600"/>
              <a:gd name="connsiteY400" fmla="*/ 6405858 h 6858000"/>
              <a:gd name="connsiteX401" fmla="*/ 2365554 w 7467600"/>
              <a:gd name="connsiteY401" fmla="*/ 6759107 h 6858000"/>
              <a:gd name="connsiteX402" fmla="*/ 2424142 w 7467600"/>
              <a:gd name="connsiteY402" fmla="*/ 6858000 h 6858000"/>
              <a:gd name="connsiteX403" fmla="*/ 2395994 w 7467600"/>
              <a:gd name="connsiteY403" fmla="*/ 6858000 h 6858000"/>
              <a:gd name="connsiteX404" fmla="*/ 2392863 w 7467600"/>
              <a:gd name="connsiteY404" fmla="*/ 6852964 h 6858000"/>
              <a:gd name="connsiteX405" fmla="*/ 2017589 w 7467600"/>
              <a:gd name="connsiteY405" fmla="*/ 6493982 h 6858000"/>
              <a:gd name="connsiteX406" fmla="*/ 2147336 w 7467600"/>
              <a:gd name="connsiteY406" fmla="*/ 6594052 h 6858000"/>
              <a:gd name="connsiteX407" fmla="*/ 2207047 w 7467600"/>
              <a:gd name="connsiteY407" fmla="*/ 6654540 h 6858000"/>
              <a:gd name="connsiteX408" fmla="*/ 2299106 w 7467600"/>
              <a:gd name="connsiteY408" fmla="*/ 6778931 h 6858000"/>
              <a:gd name="connsiteX409" fmla="*/ 2314430 w 7467600"/>
              <a:gd name="connsiteY409" fmla="*/ 6801144 h 6858000"/>
              <a:gd name="connsiteX410" fmla="*/ 2352406 w 7467600"/>
              <a:gd name="connsiteY410" fmla="*/ 6858000 h 6858000"/>
              <a:gd name="connsiteX411" fmla="*/ 2314492 w 7467600"/>
              <a:gd name="connsiteY411" fmla="*/ 6858000 h 6858000"/>
              <a:gd name="connsiteX412" fmla="*/ 2288095 w 7467600"/>
              <a:gd name="connsiteY412" fmla="*/ 6818030 h 6858000"/>
              <a:gd name="connsiteX413" fmla="*/ 2272768 w 7467600"/>
              <a:gd name="connsiteY413" fmla="*/ 6795822 h 6858000"/>
              <a:gd name="connsiteX414" fmla="*/ 2182715 w 7467600"/>
              <a:gd name="connsiteY414" fmla="*/ 6675071 h 6858000"/>
              <a:gd name="connsiteX415" fmla="*/ 2032061 w 7467600"/>
              <a:gd name="connsiteY415" fmla="*/ 6541380 h 6858000"/>
              <a:gd name="connsiteX416" fmla="*/ 2257220 w 7467600"/>
              <a:gd name="connsiteY416" fmla="*/ 6826257 h 6858000"/>
              <a:gd name="connsiteX417" fmla="*/ 2281324 w 7467600"/>
              <a:gd name="connsiteY417" fmla="*/ 6858000 h 6858000"/>
              <a:gd name="connsiteX418" fmla="*/ 2242860 w 7467600"/>
              <a:gd name="connsiteY418" fmla="*/ 6858000 h 6858000"/>
              <a:gd name="connsiteX419" fmla="*/ 2232818 w 7467600"/>
              <a:gd name="connsiteY419" fmla="*/ 6844926 h 6858000"/>
              <a:gd name="connsiteX420" fmla="*/ 1990172 w 7467600"/>
              <a:gd name="connsiteY420" fmla="*/ 6542121 h 6858000"/>
              <a:gd name="connsiteX421" fmla="*/ 2124090 w 7467600"/>
              <a:gd name="connsiteY421" fmla="*/ 6761017 h 6858000"/>
              <a:gd name="connsiteX422" fmla="*/ 2200380 w 7467600"/>
              <a:gd name="connsiteY422" fmla="*/ 6858000 h 6858000"/>
              <a:gd name="connsiteX423" fmla="*/ 2147507 w 7467600"/>
              <a:gd name="connsiteY423" fmla="*/ 6858000 h 6858000"/>
              <a:gd name="connsiteX424" fmla="*/ 2070668 w 7467600"/>
              <a:gd name="connsiteY424" fmla="*/ 6761520 h 6858000"/>
              <a:gd name="connsiteX425" fmla="*/ 1975142 w 7467600"/>
              <a:gd name="connsiteY425" fmla="*/ 6585570 h 6858000"/>
              <a:gd name="connsiteX426" fmla="*/ 2050035 w 7467600"/>
              <a:gd name="connsiteY426" fmla="*/ 6813345 h 6858000"/>
              <a:gd name="connsiteX427" fmla="*/ 2063025 w 7467600"/>
              <a:gd name="connsiteY427" fmla="*/ 6858000 h 6858000"/>
              <a:gd name="connsiteX428" fmla="*/ 2021675 w 7467600"/>
              <a:gd name="connsiteY428" fmla="*/ 6858000 h 6858000"/>
              <a:gd name="connsiteX429" fmla="*/ 2019308 w 7467600"/>
              <a:gd name="connsiteY429" fmla="*/ 6847118 h 6858000"/>
              <a:gd name="connsiteX430" fmla="*/ 1938835 w 7467600"/>
              <a:gd name="connsiteY430" fmla="*/ 6551160 h 6858000"/>
              <a:gd name="connsiteX431" fmla="*/ 1953230 w 7467600"/>
              <a:gd name="connsiteY431" fmla="*/ 6759699 h 6858000"/>
              <a:gd name="connsiteX432" fmla="*/ 1956763 w 7467600"/>
              <a:gd name="connsiteY432" fmla="*/ 6778191 h 6858000"/>
              <a:gd name="connsiteX433" fmla="*/ 1967925 w 7467600"/>
              <a:gd name="connsiteY433" fmla="*/ 6858000 h 6858000"/>
              <a:gd name="connsiteX434" fmla="*/ 1936622 w 7467600"/>
              <a:gd name="connsiteY434" fmla="*/ 6858000 h 6858000"/>
              <a:gd name="connsiteX435" fmla="*/ 1926261 w 7467600"/>
              <a:gd name="connsiteY435" fmla="*/ 6784064 h 6858000"/>
              <a:gd name="connsiteX436" fmla="*/ 1922724 w 7467600"/>
              <a:gd name="connsiteY436" fmla="*/ 6765577 h 6858000"/>
              <a:gd name="connsiteX437" fmla="*/ 1904650 w 7467600"/>
              <a:gd name="connsiteY437" fmla="*/ 6639616 h 6858000"/>
              <a:gd name="connsiteX438" fmla="*/ 1885273 w 7467600"/>
              <a:gd name="connsiteY438" fmla="*/ 6858000 h 6858000"/>
              <a:gd name="connsiteX439" fmla="*/ 1854363 w 7467600"/>
              <a:gd name="connsiteY439" fmla="*/ 6858000 h 6858000"/>
              <a:gd name="connsiteX440" fmla="*/ 1880391 w 7467600"/>
              <a:gd name="connsiteY440" fmla="*/ 6603796 h 6858000"/>
              <a:gd name="connsiteX441" fmla="*/ 1818273 w 7467600"/>
              <a:gd name="connsiteY441" fmla="*/ 6715729 h 6858000"/>
              <a:gd name="connsiteX442" fmla="*/ 1794691 w 7467600"/>
              <a:gd name="connsiteY442" fmla="*/ 6843239 h 6858000"/>
              <a:gd name="connsiteX443" fmla="*/ 1794914 w 7467600"/>
              <a:gd name="connsiteY443" fmla="*/ 6858000 h 6858000"/>
              <a:gd name="connsiteX444" fmla="*/ 1746128 w 7467600"/>
              <a:gd name="connsiteY444" fmla="*/ 6858000 h 6858000"/>
              <a:gd name="connsiteX445" fmla="*/ 1753934 w 7467600"/>
              <a:gd name="connsiteY445" fmla="*/ 6724796 h 6858000"/>
              <a:gd name="connsiteX446" fmla="*/ 1792053 w 7467600"/>
              <a:gd name="connsiteY446" fmla="*/ 6572396 h 6858000"/>
              <a:gd name="connsiteX447" fmla="*/ 1862248 w 7467600"/>
              <a:gd name="connsiteY447" fmla="*/ 6266397 h 6858000"/>
              <a:gd name="connsiteX448" fmla="*/ 1862250 w 7467600"/>
              <a:gd name="connsiteY448" fmla="*/ 6033531 h 6858000"/>
              <a:gd name="connsiteX449" fmla="*/ 1211999 w 7467600"/>
              <a:gd name="connsiteY449" fmla="*/ 6683610 h 6858000"/>
              <a:gd name="connsiteX450" fmla="*/ 1213266 w 7467600"/>
              <a:gd name="connsiteY450" fmla="*/ 6691947 h 6858000"/>
              <a:gd name="connsiteX451" fmla="*/ 1203370 w 7467600"/>
              <a:gd name="connsiteY451" fmla="*/ 6850676 h 6858000"/>
              <a:gd name="connsiteX452" fmla="*/ 1203671 w 7467600"/>
              <a:gd name="connsiteY452" fmla="*/ 6858000 h 6858000"/>
              <a:gd name="connsiteX453" fmla="*/ 1143180 w 7467600"/>
              <a:gd name="connsiteY453" fmla="*/ 6858000 h 6858000"/>
              <a:gd name="connsiteX454" fmla="*/ 1142176 w 7467600"/>
              <a:gd name="connsiteY454" fmla="*/ 6766045 h 6858000"/>
              <a:gd name="connsiteX455" fmla="*/ 1067484 w 7467600"/>
              <a:gd name="connsiteY455" fmla="*/ 6858000 h 6858000"/>
              <a:gd name="connsiteX456" fmla="*/ 953928 w 7467600"/>
              <a:gd name="connsiteY456" fmla="*/ 6858000 h 6858000"/>
              <a:gd name="connsiteX457" fmla="*/ 959715 w 7467600"/>
              <a:gd name="connsiteY457" fmla="*/ 6850185 h 6858000"/>
              <a:gd name="connsiteX458" fmla="*/ 1483788 w 7467600"/>
              <a:gd name="connsiteY458" fmla="*/ 6259174 h 6858000"/>
              <a:gd name="connsiteX459" fmla="*/ 1100671 w 7467600"/>
              <a:gd name="connsiteY459" fmla="*/ 6252137 h 6858000"/>
              <a:gd name="connsiteX460" fmla="*/ 1090144 w 7467600"/>
              <a:gd name="connsiteY460" fmla="*/ 6256748 h 6858000"/>
              <a:gd name="connsiteX461" fmla="*/ 1095872 w 7467600"/>
              <a:gd name="connsiteY461" fmla="*/ 6271892 h 6858000"/>
              <a:gd name="connsiteX462" fmla="*/ 262785 w 7467600"/>
              <a:gd name="connsiteY462" fmla="*/ 6845450 h 6858000"/>
              <a:gd name="connsiteX463" fmla="*/ 209968 w 7467600"/>
              <a:gd name="connsiteY463" fmla="*/ 6770713 h 6858000"/>
              <a:gd name="connsiteX464" fmla="*/ 873460 w 7467600"/>
              <a:gd name="connsiteY464" fmla="*/ 6253768 h 6858000"/>
              <a:gd name="connsiteX465" fmla="*/ 192686 w 7467600"/>
              <a:gd name="connsiteY465" fmla="*/ 5849257 h 6858000"/>
              <a:gd name="connsiteX466" fmla="*/ 4696 w 7467600"/>
              <a:gd name="connsiteY466" fmla="*/ 5697668 h 6858000"/>
              <a:gd name="connsiteX467" fmla="*/ 0 w 7467600"/>
              <a:gd name="connsiteY467" fmla="*/ 5689984 h 6858000"/>
              <a:gd name="connsiteX468" fmla="*/ 0 w 7467600"/>
              <a:gd name="connsiteY468" fmla="*/ 5513472 h 6858000"/>
              <a:gd name="connsiteX469" fmla="*/ 174101 w 7467600"/>
              <a:gd name="connsiteY469" fmla="*/ 5620277 h 6858000"/>
              <a:gd name="connsiteX470" fmla="*/ 891800 w 7467600"/>
              <a:gd name="connsiteY470" fmla="*/ 6036935 h 6858000"/>
              <a:gd name="connsiteX471" fmla="*/ 1072219 w 7467600"/>
              <a:gd name="connsiteY471" fmla="*/ 6169443 h 6858000"/>
              <a:gd name="connsiteX472" fmla="*/ 1074117 w 7467600"/>
              <a:gd name="connsiteY472" fmla="*/ 6170301 h 6858000"/>
              <a:gd name="connsiteX473" fmla="*/ 1083114 w 7467600"/>
              <a:gd name="connsiteY473" fmla="*/ 6174131 h 6858000"/>
              <a:gd name="connsiteX474" fmla="*/ 1543010 w 7467600"/>
              <a:gd name="connsiteY474" fmla="*/ 6191140 h 6858000"/>
              <a:gd name="connsiteX475" fmla="*/ 1551080 w 7467600"/>
              <a:gd name="connsiteY475" fmla="*/ 6195006 h 6858000"/>
              <a:gd name="connsiteX476" fmla="*/ 2345443 w 7467600"/>
              <a:gd name="connsiteY476" fmla="*/ 5549882 h 6858000"/>
              <a:gd name="connsiteX477" fmla="*/ 1721499 w 7467600"/>
              <a:gd name="connsiteY477" fmla="*/ 5599969 h 6858000"/>
              <a:gd name="connsiteX478" fmla="*/ 767716 w 7467600"/>
              <a:gd name="connsiteY478" fmla="*/ 5472768 h 6858000"/>
              <a:gd name="connsiteX479" fmla="*/ 722147 w 7467600"/>
              <a:gd name="connsiteY479" fmla="*/ 5393091 h 6858000"/>
              <a:gd name="connsiteX480" fmla="*/ 1485552 w 7467600"/>
              <a:gd name="connsiteY480" fmla="*/ 5313202 h 6858000"/>
              <a:gd name="connsiteX481" fmla="*/ 2143004 w 7467600"/>
              <a:gd name="connsiteY481" fmla="*/ 5402420 h 6858000"/>
              <a:gd name="connsiteX482" fmla="*/ 1933391 w 7467600"/>
              <a:gd name="connsiteY482" fmla="*/ 5156971 h 6858000"/>
              <a:gd name="connsiteX483" fmla="*/ 1827118 w 7467600"/>
              <a:gd name="connsiteY483" fmla="*/ 4968410 h 6858000"/>
              <a:gd name="connsiteX484" fmla="*/ 1837349 w 7467600"/>
              <a:gd name="connsiteY484" fmla="*/ 4956357 h 6858000"/>
              <a:gd name="connsiteX485" fmla="*/ 2162835 w 7467600"/>
              <a:gd name="connsiteY485" fmla="*/ 5187853 h 6858000"/>
              <a:gd name="connsiteX486" fmla="*/ 2257167 w 7467600"/>
              <a:gd name="connsiteY486" fmla="*/ 5462123 h 6858000"/>
              <a:gd name="connsiteX487" fmla="*/ 2261598 w 7467600"/>
              <a:gd name="connsiteY487" fmla="*/ 5467998 h 6858000"/>
              <a:gd name="connsiteX488" fmla="*/ 2437177 w 7467600"/>
              <a:gd name="connsiteY488" fmla="*/ 5479608 h 6858000"/>
              <a:gd name="connsiteX489" fmla="*/ 2445247 w 7467600"/>
              <a:gd name="connsiteY489" fmla="*/ 5483476 h 6858000"/>
              <a:gd name="connsiteX490" fmla="*/ 2743626 w 7467600"/>
              <a:gd name="connsiteY490" fmla="*/ 5304819 h 6858000"/>
              <a:gd name="connsiteX491" fmla="*/ 3048102 w 7467600"/>
              <a:gd name="connsiteY491" fmla="*/ 5150595 h 6858000"/>
              <a:gd name="connsiteX492" fmla="*/ 1799414 w 7467600"/>
              <a:gd name="connsiteY492" fmla="*/ 4694732 h 6858000"/>
              <a:gd name="connsiteX493" fmla="*/ 1771735 w 7467600"/>
              <a:gd name="connsiteY493" fmla="*/ 4619929 h 6858000"/>
              <a:gd name="connsiteX494" fmla="*/ 3104273 w 7467600"/>
              <a:gd name="connsiteY494" fmla="*/ 5076159 h 6858000"/>
              <a:gd name="connsiteX495" fmla="*/ 3113245 w 7467600"/>
              <a:gd name="connsiteY495" fmla="*/ 5090705 h 6858000"/>
              <a:gd name="connsiteX496" fmla="*/ 3126294 w 7467600"/>
              <a:gd name="connsiteY496" fmla="*/ 5114400 h 6858000"/>
              <a:gd name="connsiteX497" fmla="*/ 3937433 w 7467600"/>
              <a:gd name="connsiteY497" fmla="*/ 4830473 h 6858000"/>
              <a:gd name="connsiteX498" fmla="*/ 3590475 w 7467600"/>
              <a:gd name="connsiteY498" fmla="*/ 4597974 h 6858000"/>
              <a:gd name="connsiteX499" fmla="*/ 3100264 w 7467600"/>
              <a:gd name="connsiteY499" fmla="*/ 4579845 h 6858000"/>
              <a:gd name="connsiteX500" fmla="*/ 2183576 w 7467600"/>
              <a:gd name="connsiteY500" fmla="*/ 4227150 h 6858000"/>
              <a:gd name="connsiteX501" fmla="*/ 2151029 w 7467600"/>
              <a:gd name="connsiteY501" fmla="*/ 4146947 h 6858000"/>
              <a:gd name="connsiteX502" fmla="*/ 3563434 w 7467600"/>
              <a:gd name="connsiteY502" fmla="*/ 4469115 h 6858000"/>
              <a:gd name="connsiteX503" fmla="*/ 3177952 w 7467600"/>
              <a:gd name="connsiteY503" fmla="*/ 3657386 h 6858000"/>
              <a:gd name="connsiteX504" fmla="*/ 3189263 w 7467600"/>
              <a:gd name="connsiteY504" fmla="*/ 3625726 h 6858000"/>
              <a:gd name="connsiteX505" fmla="*/ 3560912 w 7467600"/>
              <a:gd name="connsiteY505" fmla="*/ 4079863 h 6858000"/>
              <a:gd name="connsiteX506" fmla="*/ 3626636 w 7467600"/>
              <a:gd name="connsiteY506" fmla="*/ 4512230 h 6858000"/>
              <a:gd name="connsiteX507" fmla="*/ 3653088 w 7467600"/>
              <a:gd name="connsiteY507" fmla="*/ 4521417 h 6858000"/>
              <a:gd name="connsiteX508" fmla="*/ 3988128 w 7467600"/>
              <a:gd name="connsiteY508" fmla="*/ 4817267 h 6858000"/>
              <a:gd name="connsiteX509" fmla="*/ 4830582 w 7467600"/>
              <a:gd name="connsiteY509" fmla="*/ 4676000 h 6858000"/>
              <a:gd name="connsiteX510" fmla="*/ 4830100 w 7467600"/>
              <a:gd name="connsiteY510" fmla="*/ 4675554 h 6858000"/>
              <a:gd name="connsiteX511" fmla="*/ 4036318 w 7467600"/>
              <a:gd name="connsiteY511" fmla="*/ 4147013 h 6858000"/>
              <a:gd name="connsiteX512" fmla="*/ 3432098 w 7467600"/>
              <a:gd name="connsiteY512" fmla="*/ 3537312 h 6858000"/>
              <a:gd name="connsiteX513" fmla="*/ 3446761 w 7467600"/>
              <a:gd name="connsiteY513" fmla="*/ 3461278 h 6858000"/>
              <a:gd name="connsiteX514" fmla="*/ 4419733 w 7467600"/>
              <a:gd name="connsiteY514" fmla="*/ 3963555 h 6858000"/>
              <a:gd name="connsiteX515" fmla="*/ 4781371 w 7467600"/>
              <a:gd name="connsiteY515" fmla="*/ 4458604 h 6858000"/>
              <a:gd name="connsiteX516" fmla="*/ 4780440 w 7467600"/>
              <a:gd name="connsiteY516" fmla="*/ 4470290 h 6858000"/>
              <a:gd name="connsiteX517" fmla="*/ 4898954 w 7467600"/>
              <a:gd name="connsiteY517" fmla="*/ 4662092 h 6858000"/>
              <a:gd name="connsiteX518" fmla="*/ 4900699 w 7467600"/>
              <a:gd name="connsiteY518" fmla="*/ 4670867 h 6858000"/>
              <a:gd name="connsiteX519" fmla="*/ 5714511 w 7467600"/>
              <a:gd name="connsiteY519" fmla="*/ 4663483 h 6858000"/>
              <a:gd name="connsiteX520" fmla="*/ 5464793 w 7467600"/>
              <a:gd name="connsiteY520" fmla="*/ 4393556 h 6858000"/>
              <a:gd name="connsiteX521" fmla="*/ 5461897 w 7467600"/>
              <a:gd name="connsiteY521" fmla="*/ 4390879 h 6858000"/>
              <a:gd name="connsiteX522" fmla="*/ 4294126 w 7467600"/>
              <a:gd name="connsiteY522" fmla="*/ 3303048 h 6858000"/>
              <a:gd name="connsiteX523" fmla="*/ 4305321 w 7467600"/>
              <a:gd name="connsiteY523" fmla="*/ 3256953 h 6858000"/>
              <a:gd name="connsiteX524" fmla="*/ 4949299 w 7467600"/>
              <a:gd name="connsiteY524" fmla="*/ 3766336 h 6858000"/>
              <a:gd name="connsiteX525" fmla="*/ 5291452 w 7467600"/>
              <a:gd name="connsiteY525" fmla="*/ 4076801 h 6858000"/>
              <a:gd name="connsiteX526" fmla="*/ 5434998 w 7467600"/>
              <a:gd name="connsiteY526" fmla="*/ 4254100 h 6858000"/>
              <a:gd name="connsiteX527" fmla="*/ 5351015 w 7467600"/>
              <a:gd name="connsiteY527" fmla="*/ 3760989 h 6858000"/>
              <a:gd name="connsiteX528" fmla="*/ 5413780 w 7467600"/>
              <a:gd name="connsiteY528" fmla="*/ 2966265 h 6858000"/>
              <a:gd name="connsiteX529" fmla="*/ 5425627 w 7467600"/>
              <a:gd name="connsiteY529" fmla="*/ 2954192 h 6858000"/>
              <a:gd name="connsiteX530" fmla="*/ 6604735 w 7467600"/>
              <a:gd name="connsiteY530" fmla="*/ 2041381 h 6858000"/>
              <a:gd name="connsiteX531" fmla="*/ 7204487 w 7467600"/>
              <a:gd name="connsiteY531" fmla="*/ 2742112 h 6858000"/>
              <a:gd name="connsiteX532" fmla="*/ 7131592 w 7467600"/>
              <a:gd name="connsiteY532" fmla="*/ 2672096 h 6858000"/>
              <a:gd name="connsiteX533" fmla="*/ 6996344 w 7467600"/>
              <a:gd name="connsiteY533" fmla="*/ 2518310 h 6858000"/>
              <a:gd name="connsiteX534" fmla="*/ 6735495 w 7467600"/>
              <a:gd name="connsiteY534" fmla="*/ 2196890 h 6858000"/>
              <a:gd name="connsiteX535" fmla="*/ 6721901 w 7467600"/>
              <a:gd name="connsiteY535" fmla="*/ 2179274 h 6858000"/>
              <a:gd name="connsiteX536" fmla="*/ 6604735 w 7467600"/>
              <a:gd name="connsiteY536" fmla="*/ 2041381 h 6858000"/>
              <a:gd name="connsiteX537" fmla="*/ 6591670 w 7467600"/>
              <a:gd name="connsiteY537" fmla="*/ 1988277 h 6858000"/>
              <a:gd name="connsiteX538" fmla="*/ 6747349 w 7467600"/>
              <a:gd name="connsiteY538" fmla="*/ 2160069 h 6858000"/>
              <a:gd name="connsiteX539" fmla="*/ 6760943 w 7467600"/>
              <a:gd name="connsiteY539" fmla="*/ 2177686 h 6858000"/>
              <a:gd name="connsiteX540" fmla="*/ 7021065 w 7467600"/>
              <a:gd name="connsiteY540" fmla="*/ 2498102 h 6858000"/>
              <a:gd name="connsiteX541" fmla="*/ 7155223 w 7467600"/>
              <a:gd name="connsiteY541" fmla="*/ 2650386 h 6858000"/>
              <a:gd name="connsiteX542" fmla="*/ 7203167 w 7467600"/>
              <a:gd name="connsiteY542" fmla="*/ 2697288 h 6858000"/>
              <a:gd name="connsiteX543" fmla="*/ 6937703 w 7467600"/>
              <a:gd name="connsiteY543" fmla="*/ 2321981 h 6858000"/>
              <a:gd name="connsiteX544" fmla="*/ 6591670 w 7467600"/>
              <a:gd name="connsiteY544" fmla="*/ 1988277 h 6858000"/>
              <a:gd name="connsiteX545" fmla="*/ 5798671 w 7467600"/>
              <a:gd name="connsiteY545" fmla="*/ 1981601 h 6858000"/>
              <a:gd name="connsiteX546" fmla="*/ 5754709 w 7467600"/>
              <a:gd name="connsiteY546" fmla="*/ 2071454 h 6858000"/>
              <a:gd name="connsiteX547" fmla="*/ 5763044 w 7467600"/>
              <a:gd name="connsiteY547" fmla="*/ 2842206 h 6858000"/>
              <a:gd name="connsiteX548" fmla="*/ 5764974 w 7467600"/>
              <a:gd name="connsiteY548" fmla="*/ 2799609 h 6858000"/>
              <a:gd name="connsiteX549" fmla="*/ 5767665 w 7467600"/>
              <a:gd name="connsiteY549" fmla="*/ 2666409 h 6858000"/>
              <a:gd name="connsiteX550" fmla="*/ 5763055 w 7467600"/>
              <a:gd name="connsiteY550" fmla="*/ 2579705 h 6858000"/>
              <a:gd name="connsiteX551" fmla="*/ 5758079 w 7467600"/>
              <a:gd name="connsiteY551" fmla="*/ 2492508 h 6858000"/>
              <a:gd name="connsiteX552" fmla="*/ 5779325 w 7467600"/>
              <a:gd name="connsiteY552" fmla="*/ 2197069 h 6858000"/>
              <a:gd name="connsiteX553" fmla="*/ 5798671 w 7467600"/>
              <a:gd name="connsiteY553" fmla="*/ 1981601 h 6858000"/>
              <a:gd name="connsiteX554" fmla="*/ 5829202 w 7467600"/>
              <a:gd name="connsiteY554" fmla="*/ 1971679 h 6858000"/>
              <a:gd name="connsiteX555" fmla="*/ 5809558 w 7467600"/>
              <a:gd name="connsiteY555" fmla="*/ 2198043 h 6858000"/>
              <a:gd name="connsiteX556" fmla="*/ 5788653 w 7467600"/>
              <a:gd name="connsiteY556" fmla="*/ 2489430 h 6858000"/>
              <a:gd name="connsiteX557" fmla="*/ 5793439 w 7467600"/>
              <a:gd name="connsiteY557" fmla="*/ 2575235 h 6858000"/>
              <a:gd name="connsiteX558" fmla="*/ 5796837 w 7467600"/>
              <a:gd name="connsiteY558" fmla="*/ 2637633 h 6858000"/>
              <a:gd name="connsiteX559" fmla="*/ 5818614 w 7467600"/>
              <a:gd name="connsiteY559" fmla="*/ 2473055 h 6858000"/>
              <a:gd name="connsiteX560" fmla="*/ 5829202 w 7467600"/>
              <a:gd name="connsiteY560" fmla="*/ 1971679 h 6858000"/>
              <a:gd name="connsiteX561" fmla="*/ 5911389 w 7467600"/>
              <a:gd name="connsiteY561" fmla="*/ 1898371 h 6858000"/>
              <a:gd name="connsiteX562" fmla="*/ 6237627 w 7467600"/>
              <a:gd name="connsiteY562" fmla="*/ 2231921 h 6858000"/>
              <a:gd name="connsiteX563" fmla="*/ 5911389 w 7467600"/>
              <a:gd name="connsiteY563" fmla="*/ 1898371 h 6858000"/>
              <a:gd name="connsiteX564" fmla="*/ 6944437 w 7467600"/>
              <a:gd name="connsiteY564" fmla="*/ 1575402 h 6858000"/>
              <a:gd name="connsiteX565" fmla="*/ 6304730 w 7467600"/>
              <a:gd name="connsiteY565" fmla="*/ 1766654 h 6858000"/>
              <a:gd name="connsiteX566" fmla="*/ 6944437 w 7467600"/>
              <a:gd name="connsiteY566" fmla="*/ 1575402 h 6858000"/>
              <a:gd name="connsiteX567" fmla="*/ 7019523 w 7467600"/>
              <a:gd name="connsiteY567" fmla="*/ 1519450 h 6858000"/>
              <a:gd name="connsiteX568" fmla="*/ 6298091 w 7467600"/>
              <a:gd name="connsiteY568" fmla="*/ 1737122 h 6858000"/>
              <a:gd name="connsiteX569" fmla="*/ 7019523 w 7467600"/>
              <a:gd name="connsiteY569" fmla="*/ 1519450 h 6858000"/>
              <a:gd name="connsiteX570" fmla="*/ 2399523 w 7467600"/>
              <a:gd name="connsiteY570" fmla="*/ 1428234 h 6858000"/>
              <a:gd name="connsiteX571" fmla="*/ 2224982 w 7467600"/>
              <a:gd name="connsiteY571" fmla="*/ 1826201 h 6858000"/>
              <a:gd name="connsiteX572" fmla="*/ 2096099 w 7467600"/>
              <a:gd name="connsiteY572" fmla="*/ 2345900 h 6858000"/>
              <a:gd name="connsiteX573" fmla="*/ 2283317 w 7467600"/>
              <a:gd name="connsiteY573" fmla="*/ 1796925 h 6858000"/>
              <a:gd name="connsiteX574" fmla="*/ 2399523 w 7467600"/>
              <a:gd name="connsiteY574" fmla="*/ 1428234 h 6858000"/>
              <a:gd name="connsiteX575" fmla="*/ 2448558 w 7467600"/>
              <a:gd name="connsiteY575" fmla="*/ 1373435 h 6858000"/>
              <a:gd name="connsiteX576" fmla="*/ 2312521 w 7467600"/>
              <a:gd name="connsiteY576" fmla="*/ 1806140 h 6858000"/>
              <a:gd name="connsiteX577" fmla="*/ 2127533 w 7467600"/>
              <a:gd name="connsiteY577" fmla="*/ 2348380 h 6858000"/>
              <a:gd name="connsiteX578" fmla="*/ 2358080 w 7467600"/>
              <a:gd name="connsiteY578" fmla="*/ 1866134 h 6858000"/>
              <a:gd name="connsiteX579" fmla="*/ 2407436 w 7467600"/>
              <a:gd name="connsiteY579" fmla="*/ 1651070 h 6858000"/>
              <a:gd name="connsiteX580" fmla="*/ 2448558 w 7467600"/>
              <a:gd name="connsiteY580" fmla="*/ 1373435 h 6858000"/>
              <a:gd name="connsiteX581" fmla="*/ 278707 w 7467600"/>
              <a:gd name="connsiteY581" fmla="*/ 1352270 h 6858000"/>
              <a:gd name="connsiteX582" fmla="*/ 321570 w 7467600"/>
              <a:gd name="connsiteY582" fmla="*/ 1861610 h 6858000"/>
              <a:gd name="connsiteX583" fmla="*/ 294281 w 7467600"/>
              <a:gd name="connsiteY583" fmla="*/ 1440658 h 6858000"/>
              <a:gd name="connsiteX584" fmla="*/ 278707 w 7467600"/>
              <a:gd name="connsiteY584" fmla="*/ 1352270 h 6858000"/>
              <a:gd name="connsiteX585" fmla="*/ 1423821 w 7467600"/>
              <a:gd name="connsiteY585" fmla="*/ 1351958 h 6858000"/>
              <a:gd name="connsiteX586" fmla="*/ 1638521 w 7467600"/>
              <a:gd name="connsiteY586" fmla="*/ 1908470 h 6858000"/>
              <a:gd name="connsiteX587" fmla="*/ 1754199 w 7467600"/>
              <a:gd name="connsiteY587" fmla="*/ 2149284 h 6858000"/>
              <a:gd name="connsiteX588" fmla="*/ 1908359 w 7467600"/>
              <a:gd name="connsiteY588" fmla="*/ 2364988 h 6858000"/>
              <a:gd name="connsiteX589" fmla="*/ 1647661 w 7467600"/>
              <a:gd name="connsiteY589" fmla="*/ 1825945 h 6858000"/>
              <a:gd name="connsiteX590" fmla="*/ 1423821 w 7467600"/>
              <a:gd name="connsiteY590" fmla="*/ 1351958 h 6858000"/>
              <a:gd name="connsiteX591" fmla="*/ 1431890 w 7467600"/>
              <a:gd name="connsiteY591" fmla="*/ 1306475 h 6858000"/>
              <a:gd name="connsiteX592" fmla="*/ 1507597 w 7467600"/>
              <a:gd name="connsiteY592" fmla="*/ 1446132 h 6858000"/>
              <a:gd name="connsiteX593" fmla="*/ 1674586 w 7467600"/>
              <a:gd name="connsiteY593" fmla="*/ 1813832 h 6858000"/>
              <a:gd name="connsiteX594" fmla="*/ 1815950 w 7467600"/>
              <a:gd name="connsiteY594" fmla="*/ 2128564 h 6858000"/>
              <a:gd name="connsiteX595" fmla="*/ 1984242 w 7467600"/>
              <a:gd name="connsiteY595" fmla="*/ 2430829 h 6858000"/>
              <a:gd name="connsiteX596" fmla="*/ 2014023 w 7467600"/>
              <a:gd name="connsiteY596" fmla="*/ 2450995 h 6858000"/>
              <a:gd name="connsiteX597" fmla="*/ 1747337 w 7467600"/>
              <a:gd name="connsiteY597" fmla="*/ 1855264 h 6858000"/>
              <a:gd name="connsiteX598" fmla="*/ 1533749 w 7467600"/>
              <a:gd name="connsiteY598" fmla="*/ 1478656 h 6858000"/>
              <a:gd name="connsiteX599" fmla="*/ 1431890 w 7467600"/>
              <a:gd name="connsiteY599" fmla="*/ 1306475 h 6858000"/>
              <a:gd name="connsiteX600" fmla="*/ 5052692 w 7467600"/>
              <a:gd name="connsiteY600" fmla="*/ 1292994 h 6858000"/>
              <a:gd name="connsiteX601" fmla="*/ 5200661 w 7467600"/>
              <a:gd name="connsiteY601" fmla="*/ 1635186 h 6858000"/>
              <a:gd name="connsiteX602" fmla="*/ 5297138 w 7467600"/>
              <a:gd name="connsiteY602" fmla="*/ 1906351 h 6858000"/>
              <a:gd name="connsiteX603" fmla="*/ 5052692 w 7467600"/>
              <a:gd name="connsiteY603" fmla="*/ 1292994 h 6858000"/>
              <a:gd name="connsiteX604" fmla="*/ 5009948 w 7467600"/>
              <a:gd name="connsiteY604" fmla="*/ 1273619 h 6858000"/>
              <a:gd name="connsiteX605" fmla="*/ 5121777 w 7467600"/>
              <a:gd name="connsiteY605" fmla="*/ 1654213 h 6858000"/>
              <a:gd name="connsiteX606" fmla="*/ 5293545 w 7467600"/>
              <a:gd name="connsiteY606" fmla="*/ 2072247 h 6858000"/>
              <a:gd name="connsiteX607" fmla="*/ 5294042 w 7467600"/>
              <a:gd name="connsiteY607" fmla="*/ 2065019 h 6858000"/>
              <a:gd name="connsiteX608" fmla="*/ 5171936 w 7467600"/>
              <a:gd name="connsiteY608" fmla="*/ 1647613 h 6858000"/>
              <a:gd name="connsiteX609" fmla="*/ 5009948 w 7467600"/>
              <a:gd name="connsiteY609" fmla="*/ 1273619 h 6858000"/>
              <a:gd name="connsiteX610" fmla="*/ 655236 w 7467600"/>
              <a:gd name="connsiteY610" fmla="*/ 1268632 h 6858000"/>
              <a:gd name="connsiteX611" fmla="*/ 839521 w 7467600"/>
              <a:gd name="connsiteY611" fmla="*/ 1685315 h 6858000"/>
              <a:gd name="connsiteX612" fmla="*/ 1109416 w 7467600"/>
              <a:gd name="connsiteY612" fmla="*/ 2061663 h 6858000"/>
              <a:gd name="connsiteX613" fmla="*/ 1298300 w 7467600"/>
              <a:gd name="connsiteY613" fmla="*/ 2247742 h 6858000"/>
              <a:gd name="connsiteX614" fmla="*/ 1125871 w 7467600"/>
              <a:gd name="connsiteY614" fmla="*/ 1989513 h 6858000"/>
              <a:gd name="connsiteX615" fmla="*/ 981574 w 7467600"/>
              <a:gd name="connsiteY615" fmla="*/ 1783157 h 6858000"/>
              <a:gd name="connsiteX616" fmla="*/ 922198 w 7467600"/>
              <a:gd name="connsiteY616" fmla="*/ 1677437 h 6858000"/>
              <a:gd name="connsiteX617" fmla="*/ 869293 w 7467600"/>
              <a:gd name="connsiteY617" fmla="*/ 1583214 h 6858000"/>
              <a:gd name="connsiteX618" fmla="*/ 751431 w 7467600"/>
              <a:gd name="connsiteY618" fmla="*/ 1405731 h 6858000"/>
              <a:gd name="connsiteX619" fmla="*/ 655236 w 7467600"/>
              <a:gd name="connsiteY619" fmla="*/ 1268632 h 6858000"/>
              <a:gd name="connsiteX620" fmla="*/ 6516292 w 7467600"/>
              <a:gd name="connsiteY620" fmla="*/ 1263064 h 6858000"/>
              <a:gd name="connsiteX621" fmla="*/ 5736320 w 7467600"/>
              <a:gd name="connsiteY621" fmla="*/ 1501803 h 6858000"/>
              <a:gd name="connsiteX622" fmla="*/ 6516292 w 7467600"/>
              <a:gd name="connsiteY622" fmla="*/ 1263064 h 6858000"/>
              <a:gd name="connsiteX623" fmla="*/ 291466 w 7467600"/>
              <a:gd name="connsiteY623" fmla="*/ 1250369 h 6858000"/>
              <a:gd name="connsiteX624" fmla="*/ 323180 w 7467600"/>
              <a:gd name="connsiteY624" fmla="*/ 1435283 h 6858000"/>
              <a:gd name="connsiteX625" fmla="*/ 349381 w 7467600"/>
              <a:gd name="connsiteY625" fmla="*/ 1875041 h 6858000"/>
              <a:gd name="connsiteX626" fmla="*/ 374363 w 7467600"/>
              <a:gd name="connsiteY626" fmla="*/ 1506494 h 6858000"/>
              <a:gd name="connsiteX627" fmla="*/ 302168 w 7467600"/>
              <a:gd name="connsiteY627" fmla="*/ 1274495 h 6858000"/>
              <a:gd name="connsiteX628" fmla="*/ 291466 w 7467600"/>
              <a:gd name="connsiteY628" fmla="*/ 1250369 h 6858000"/>
              <a:gd name="connsiteX629" fmla="*/ 678222 w 7467600"/>
              <a:gd name="connsiteY629" fmla="*/ 1248670 h 6858000"/>
              <a:gd name="connsiteX630" fmla="*/ 775536 w 7467600"/>
              <a:gd name="connsiteY630" fmla="*/ 1388015 h 6858000"/>
              <a:gd name="connsiteX631" fmla="*/ 894529 w 7467600"/>
              <a:gd name="connsiteY631" fmla="*/ 1567739 h 6858000"/>
              <a:gd name="connsiteX632" fmla="*/ 948000 w 7467600"/>
              <a:gd name="connsiteY632" fmla="*/ 1663088 h 6858000"/>
              <a:gd name="connsiteX633" fmla="*/ 1006812 w 7467600"/>
              <a:gd name="connsiteY633" fmla="*/ 1767683 h 6858000"/>
              <a:gd name="connsiteX634" fmla="*/ 1149133 w 7467600"/>
              <a:gd name="connsiteY634" fmla="*/ 1971513 h 6858000"/>
              <a:gd name="connsiteX635" fmla="*/ 1333952 w 7467600"/>
              <a:gd name="connsiteY635" fmla="*/ 2251620 h 6858000"/>
              <a:gd name="connsiteX636" fmla="*/ 1337329 w 7467600"/>
              <a:gd name="connsiteY636" fmla="*/ 2258350 h 6858000"/>
              <a:gd name="connsiteX637" fmla="*/ 1014726 w 7467600"/>
              <a:gd name="connsiteY637" fmla="*/ 1615556 h 6858000"/>
              <a:gd name="connsiteX638" fmla="*/ 678222 w 7467600"/>
              <a:gd name="connsiteY638" fmla="*/ 1248670 h 6858000"/>
              <a:gd name="connsiteX639" fmla="*/ 6691602 w 7467600"/>
              <a:gd name="connsiteY639" fmla="*/ 1140573 h 6858000"/>
              <a:gd name="connsiteX640" fmla="*/ 6571100 w 7467600"/>
              <a:gd name="connsiteY640" fmla="*/ 1183662 h 6858000"/>
              <a:gd name="connsiteX641" fmla="*/ 6241687 w 7467600"/>
              <a:gd name="connsiteY641" fmla="*/ 1257600 h 6858000"/>
              <a:gd name="connsiteX642" fmla="*/ 5693009 w 7467600"/>
              <a:gd name="connsiteY642" fmla="*/ 1478256 h 6858000"/>
              <a:gd name="connsiteX643" fmla="*/ 6548420 w 7467600"/>
              <a:gd name="connsiteY643" fmla="*/ 1214599 h 6858000"/>
              <a:gd name="connsiteX644" fmla="*/ 6605473 w 7467600"/>
              <a:gd name="connsiteY644" fmla="*/ 1184686 h 6858000"/>
              <a:gd name="connsiteX645" fmla="*/ 6691602 w 7467600"/>
              <a:gd name="connsiteY645" fmla="*/ 1140573 h 6858000"/>
              <a:gd name="connsiteX646" fmla="*/ 4002475 w 7467600"/>
              <a:gd name="connsiteY646" fmla="*/ 1037802 h 6858000"/>
              <a:gd name="connsiteX647" fmla="*/ 4000324 w 7467600"/>
              <a:gd name="connsiteY647" fmla="*/ 1039362 h 6858000"/>
              <a:gd name="connsiteX648" fmla="*/ 4002862 w 7467600"/>
              <a:gd name="connsiteY648" fmla="*/ 1042866 h 6858000"/>
              <a:gd name="connsiteX649" fmla="*/ 4002475 w 7467600"/>
              <a:gd name="connsiteY649" fmla="*/ 1037802 h 6858000"/>
              <a:gd name="connsiteX650" fmla="*/ 506322 w 7467600"/>
              <a:gd name="connsiteY650" fmla="*/ 1020997 h 6858000"/>
              <a:gd name="connsiteX651" fmla="*/ 533068 w 7467600"/>
              <a:gd name="connsiteY651" fmla="*/ 1029409 h 6858000"/>
              <a:gd name="connsiteX652" fmla="*/ 1232525 w 7467600"/>
              <a:gd name="connsiteY652" fmla="*/ 1804675 h 6858000"/>
              <a:gd name="connsiteX653" fmla="*/ 1388858 w 7467600"/>
              <a:gd name="connsiteY653" fmla="*/ 2368011 h 6858000"/>
              <a:gd name="connsiteX654" fmla="*/ 1384098 w 7467600"/>
              <a:gd name="connsiteY654" fmla="*/ 2378125 h 6858000"/>
              <a:gd name="connsiteX655" fmla="*/ 1425393 w 7467600"/>
              <a:gd name="connsiteY655" fmla="*/ 2589124 h 6858000"/>
              <a:gd name="connsiteX656" fmla="*/ 1424001 w 7467600"/>
              <a:gd name="connsiteY656" fmla="*/ 2597541 h 6858000"/>
              <a:gd name="connsiteX657" fmla="*/ 2152729 w 7467600"/>
              <a:gd name="connsiteY657" fmla="*/ 2864487 h 6858000"/>
              <a:gd name="connsiteX658" fmla="*/ 2020609 w 7467600"/>
              <a:gd name="connsiteY658" fmla="*/ 2539671 h 6858000"/>
              <a:gd name="connsiteX659" fmla="*/ 2018920 w 7467600"/>
              <a:gd name="connsiteY659" fmla="*/ 2536309 h 6858000"/>
              <a:gd name="connsiteX660" fmla="*/ 1342441 w 7467600"/>
              <a:gd name="connsiteY660" fmla="*/ 1173017 h 6858000"/>
              <a:gd name="connsiteX661" fmla="*/ 1367925 w 7467600"/>
              <a:gd name="connsiteY661" fmla="*/ 1135648 h 6858000"/>
              <a:gd name="connsiteX662" fmla="*/ 1771401 w 7467600"/>
              <a:gd name="connsiteY662" fmla="*/ 1806673 h 6858000"/>
              <a:gd name="connsiteX663" fmla="*/ 1972385 w 7467600"/>
              <a:gd name="connsiteY663" fmla="*/ 2198735 h 6858000"/>
              <a:gd name="connsiteX664" fmla="*/ 2040892 w 7467600"/>
              <a:gd name="connsiteY664" fmla="*/ 2405205 h 6858000"/>
              <a:gd name="connsiteX665" fmla="*/ 2131689 w 7467600"/>
              <a:gd name="connsiteY665" fmla="*/ 1936926 h 6858000"/>
              <a:gd name="connsiteX666" fmla="*/ 2454820 w 7467600"/>
              <a:gd name="connsiteY666" fmla="*/ 1248808 h 6858000"/>
              <a:gd name="connsiteX667" fmla="*/ 2492512 w 7467600"/>
              <a:gd name="connsiteY667" fmla="*/ 1302920 h 6858000"/>
              <a:gd name="connsiteX668" fmla="*/ 2081216 w 7467600"/>
              <a:gd name="connsiteY668" fmla="*/ 2527513 h 6858000"/>
              <a:gd name="connsiteX669" fmla="*/ 2081211 w 7467600"/>
              <a:gd name="connsiteY669" fmla="*/ 2528916 h 6858000"/>
              <a:gd name="connsiteX670" fmla="*/ 2199067 w 7467600"/>
              <a:gd name="connsiteY670" fmla="*/ 2884061 h 6858000"/>
              <a:gd name="connsiteX671" fmla="*/ 3192586 w 7467600"/>
              <a:gd name="connsiteY671" fmla="*/ 3411496 h 6858000"/>
              <a:gd name="connsiteX672" fmla="*/ 3182620 w 7467600"/>
              <a:gd name="connsiteY672" fmla="*/ 3483279 h 6858000"/>
              <a:gd name="connsiteX673" fmla="*/ 2435119 w 7467600"/>
              <a:gd name="connsiteY673" fmla="*/ 3080173 h 6858000"/>
              <a:gd name="connsiteX674" fmla="*/ 2410152 w 7467600"/>
              <a:gd name="connsiteY674" fmla="*/ 3063751 h 6858000"/>
              <a:gd name="connsiteX675" fmla="*/ 2408099 w 7467600"/>
              <a:gd name="connsiteY675" fmla="*/ 3064403 h 6858000"/>
              <a:gd name="connsiteX676" fmla="*/ 2407218 w 7467600"/>
              <a:gd name="connsiteY676" fmla="*/ 3070324 h 6858000"/>
              <a:gd name="connsiteX677" fmla="*/ 2380138 w 7467600"/>
              <a:gd name="connsiteY677" fmla="*/ 3099341 h 6858000"/>
              <a:gd name="connsiteX678" fmla="*/ 1765923 w 7467600"/>
              <a:gd name="connsiteY678" fmla="*/ 3581043 h 6858000"/>
              <a:gd name="connsiteX679" fmla="*/ 1702258 w 7467600"/>
              <a:gd name="connsiteY679" fmla="*/ 3612286 h 6858000"/>
              <a:gd name="connsiteX680" fmla="*/ 1538370 w 7467600"/>
              <a:gd name="connsiteY680" fmla="*/ 3811804 h 6858000"/>
              <a:gd name="connsiteX681" fmla="*/ 542867 w 7467600"/>
              <a:gd name="connsiteY681" fmla="*/ 4944092 h 6858000"/>
              <a:gd name="connsiteX682" fmla="*/ 515800 w 7467600"/>
              <a:gd name="connsiteY682" fmla="*/ 4862180 h 6858000"/>
              <a:gd name="connsiteX683" fmla="*/ 909145 w 7467600"/>
              <a:gd name="connsiteY683" fmla="*/ 4199225 h 6858000"/>
              <a:gd name="connsiteX684" fmla="*/ 1214067 w 7467600"/>
              <a:gd name="connsiteY684" fmla="*/ 3908561 h 6858000"/>
              <a:gd name="connsiteX685" fmla="*/ 640967 w 7467600"/>
              <a:gd name="connsiteY685" fmla="*/ 4105601 h 6858000"/>
              <a:gd name="connsiteX686" fmla="*/ 112563 w 7467600"/>
              <a:gd name="connsiteY686" fmla="*/ 4396952 h 6858000"/>
              <a:gd name="connsiteX687" fmla="*/ 0 w 7467600"/>
              <a:gd name="connsiteY687" fmla="*/ 4466006 h 6858000"/>
              <a:gd name="connsiteX688" fmla="*/ 0 w 7467600"/>
              <a:gd name="connsiteY688" fmla="*/ 4233763 h 6858000"/>
              <a:gd name="connsiteX689" fmla="*/ 36881 w 7467600"/>
              <a:gd name="connsiteY689" fmla="*/ 4200118 h 6858000"/>
              <a:gd name="connsiteX690" fmla="*/ 910534 w 7467600"/>
              <a:gd name="connsiteY690" fmla="*/ 3629753 h 6858000"/>
              <a:gd name="connsiteX691" fmla="*/ 1578717 w 7467600"/>
              <a:gd name="connsiteY691" fmla="*/ 3575982 h 6858000"/>
              <a:gd name="connsiteX692" fmla="*/ 2338780 w 7467600"/>
              <a:gd name="connsiteY692" fmla="*/ 3033725 h 6858000"/>
              <a:gd name="connsiteX693" fmla="*/ 1807991 w 7467600"/>
              <a:gd name="connsiteY693" fmla="*/ 2807184 h 6858000"/>
              <a:gd name="connsiteX694" fmla="*/ 1416358 w 7467600"/>
              <a:gd name="connsiteY694" fmla="*/ 3112571 h 6858000"/>
              <a:gd name="connsiteX695" fmla="*/ 939066 w 7467600"/>
              <a:gd name="connsiteY695" fmla="*/ 3378798 h 6858000"/>
              <a:gd name="connsiteX696" fmla="*/ 115099 w 7467600"/>
              <a:gd name="connsiteY696" fmla="*/ 3607650 h 6858000"/>
              <a:gd name="connsiteX697" fmla="*/ 97284 w 7467600"/>
              <a:gd name="connsiteY697" fmla="*/ 3520393 h 6858000"/>
              <a:gd name="connsiteX698" fmla="*/ 922050 w 7467600"/>
              <a:gd name="connsiteY698" fmla="*/ 3074867 h 6858000"/>
              <a:gd name="connsiteX699" fmla="*/ 1405265 w 7467600"/>
              <a:gd name="connsiteY699" fmla="*/ 3016319 h 6858000"/>
              <a:gd name="connsiteX700" fmla="*/ 1407512 w 7467600"/>
              <a:gd name="connsiteY700" fmla="*/ 3018001 h 6858000"/>
              <a:gd name="connsiteX701" fmla="*/ 1726266 w 7467600"/>
              <a:gd name="connsiteY701" fmla="*/ 2777274 h 6858000"/>
              <a:gd name="connsiteX702" fmla="*/ 625390 w 7467600"/>
              <a:gd name="connsiteY702" fmla="*/ 2514541 h 6858000"/>
              <a:gd name="connsiteX703" fmla="*/ 619799 w 7467600"/>
              <a:gd name="connsiteY703" fmla="*/ 2527180 h 6858000"/>
              <a:gd name="connsiteX704" fmla="*/ 310030 w 7467600"/>
              <a:gd name="connsiteY704" fmla="*/ 2771818 h 6858000"/>
              <a:gd name="connsiteX705" fmla="*/ 173877 w 7467600"/>
              <a:gd name="connsiteY705" fmla="*/ 2937056 h 6858000"/>
              <a:gd name="connsiteX706" fmla="*/ 77889 w 7467600"/>
              <a:gd name="connsiteY706" fmla="*/ 3138440 h 6858000"/>
              <a:gd name="connsiteX707" fmla="*/ 0 w 7467600"/>
              <a:gd name="connsiteY707" fmla="*/ 3271395 h 6858000"/>
              <a:gd name="connsiteX708" fmla="*/ 0 w 7467600"/>
              <a:gd name="connsiteY708" fmla="*/ 3153002 h 6858000"/>
              <a:gd name="connsiteX709" fmla="*/ 2386 w 7467600"/>
              <a:gd name="connsiteY709" fmla="*/ 3149203 h 6858000"/>
              <a:gd name="connsiteX710" fmla="*/ 89753 w 7467600"/>
              <a:gd name="connsiteY710" fmla="*/ 2987702 h 6858000"/>
              <a:gd name="connsiteX711" fmla="*/ 76869 w 7467600"/>
              <a:gd name="connsiteY711" fmla="*/ 3005404 h 6858000"/>
              <a:gd name="connsiteX712" fmla="*/ 32049 w 7467600"/>
              <a:gd name="connsiteY712" fmla="*/ 3065814 h 6858000"/>
              <a:gd name="connsiteX713" fmla="*/ 0 w 7467600"/>
              <a:gd name="connsiteY713" fmla="*/ 3108744 h 6858000"/>
              <a:gd name="connsiteX714" fmla="*/ 0 w 7467600"/>
              <a:gd name="connsiteY714" fmla="*/ 3058059 h 6858000"/>
              <a:gd name="connsiteX715" fmla="*/ 7610 w 7467600"/>
              <a:gd name="connsiteY715" fmla="*/ 3047889 h 6858000"/>
              <a:gd name="connsiteX716" fmla="*/ 52419 w 7467600"/>
              <a:gd name="connsiteY716" fmla="*/ 2987479 h 6858000"/>
              <a:gd name="connsiteX717" fmla="*/ 59142 w 7467600"/>
              <a:gd name="connsiteY717" fmla="*/ 2978488 h 6858000"/>
              <a:gd name="connsiteX718" fmla="*/ 0 w 7467600"/>
              <a:gd name="connsiteY718" fmla="*/ 3015334 h 6858000"/>
              <a:gd name="connsiteX719" fmla="*/ 0 w 7467600"/>
              <a:gd name="connsiteY719" fmla="*/ 2914286 h 6858000"/>
              <a:gd name="connsiteX720" fmla="*/ 36383 w 7467600"/>
              <a:gd name="connsiteY720" fmla="*/ 2901128 h 6858000"/>
              <a:gd name="connsiteX721" fmla="*/ 156329 w 7467600"/>
              <a:gd name="connsiteY721" fmla="*/ 2840533 h 6858000"/>
              <a:gd name="connsiteX722" fmla="*/ 358355 w 7467600"/>
              <a:gd name="connsiteY722" fmla="*/ 2620471 h 6858000"/>
              <a:gd name="connsiteX723" fmla="*/ 510577 w 7467600"/>
              <a:gd name="connsiteY723" fmla="*/ 2501244 h 6858000"/>
              <a:gd name="connsiteX724" fmla="*/ 211967 w 7467600"/>
              <a:gd name="connsiteY724" fmla="*/ 2479171 h 6858000"/>
              <a:gd name="connsiteX725" fmla="*/ 0 w 7467600"/>
              <a:gd name="connsiteY725" fmla="*/ 2476398 h 6858000"/>
              <a:gd name="connsiteX726" fmla="*/ 0 w 7467600"/>
              <a:gd name="connsiteY726" fmla="*/ 2389189 h 6858000"/>
              <a:gd name="connsiteX727" fmla="*/ 103062 w 7467600"/>
              <a:gd name="connsiteY727" fmla="*/ 2389518 h 6858000"/>
              <a:gd name="connsiteX728" fmla="*/ 510734 w 7467600"/>
              <a:gd name="connsiteY728" fmla="*/ 2416201 h 6858000"/>
              <a:gd name="connsiteX729" fmla="*/ 279257 w 7467600"/>
              <a:gd name="connsiteY729" fmla="*/ 2092102 h 6858000"/>
              <a:gd name="connsiteX730" fmla="*/ 65265 w 7467600"/>
              <a:gd name="connsiteY730" fmla="*/ 2006049 h 6858000"/>
              <a:gd name="connsiteX731" fmla="*/ 0 w 7467600"/>
              <a:gd name="connsiteY731" fmla="*/ 1982532 h 6858000"/>
              <a:gd name="connsiteX732" fmla="*/ 0 w 7467600"/>
              <a:gd name="connsiteY732" fmla="*/ 1912789 h 6858000"/>
              <a:gd name="connsiteX733" fmla="*/ 97460 w 7467600"/>
              <a:gd name="connsiteY733" fmla="*/ 1953725 h 6858000"/>
              <a:gd name="connsiteX734" fmla="*/ 221272 w 7467600"/>
              <a:gd name="connsiteY734" fmla="*/ 1980766 h 6858000"/>
              <a:gd name="connsiteX735" fmla="*/ 116765 w 7467600"/>
              <a:gd name="connsiteY735" fmla="*/ 1911033 h 6858000"/>
              <a:gd name="connsiteX736" fmla="*/ 16405 w 7467600"/>
              <a:gd name="connsiteY736" fmla="*/ 1803412 h 6858000"/>
              <a:gd name="connsiteX737" fmla="*/ 0 w 7467600"/>
              <a:gd name="connsiteY737" fmla="*/ 1784777 h 6858000"/>
              <a:gd name="connsiteX738" fmla="*/ 0 w 7467600"/>
              <a:gd name="connsiteY738" fmla="*/ 1740082 h 6858000"/>
              <a:gd name="connsiteX739" fmla="*/ 39394 w 7467600"/>
              <a:gd name="connsiteY739" fmla="*/ 1784856 h 6858000"/>
              <a:gd name="connsiteX740" fmla="*/ 135813 w 7467600"/>
              <a:gd name="connsiteY740" fmla="*/ 1888838 h 6858000"/>
              <a:gd name="connsiteX741" fmla="*/ 242575 w 7467600"/>
              <a:gd name="connsiteY741" fmla="*/ 1958841 h 6858000"/>
              <a:gd name="connsiteX742" fmla="*/ 82197 w 7467600"/>
              <a:gd name="connsiteY742" fmla="*/ 1754826 h 6858000"/>
              <a:gd name="connsiteX743" fmla="*/ 0 w 7467600"/>
              <a:gd name="connsiteY743" fmla="*/ 1679650 h 6858000"/>
              <a:gd name="connsiteX744" fmla="*/ 0 w 7467600"/>
              <a:gd name="connsiteY744" fmla="*/ 1602463 h 6858000"/>
              <a:gd name="connsiteX745" fmla="*/ 84689 w 7467600"/>
              <a:gd name="connsiteY745" fmla="*/ 1677442 h 6858000"/>
              <a:gd name="connsiteX746" fmla="*/ 298437 w 7467600"/>
              <a:gd name="connsiteY746" fmla="*/ 1968019 h 6858000"/>
              <a:gd name="connsiteX747" fmla="*/ 227269 w 7467600"/>
              <a:gd name="connsiteY747" fmla="*/ 1114064 h 6858000"/>
              <a:gd name="connsiteX748" fmla="*/ 248003 w 7467600"/>
              <a:gd name="connsiteY748" fmla="*/ 1089613 h 6858000"/>
              <a:gd name="connsiteX749" fmla="*/ 427020 w 7467600"/>
              <a:gd name="connsiteY749" fmla="*/ 1619803 h 6858000"/>
              <a:gd name="connsiteX750" fmla="*/ 340345 w 7467600"/>
              <a:gd name="connsiteY750" fmla="*/ 2027739 h 6858000"/>
              <a:gd name="connsiteX751" fmla="*/ 360865 w 7467600"/>
              <a:gd name="connsiteY751" fmla="*/ 2044827 h 6858000"/>
              <a:gd name="connsiteX752" fmla="*/ 560414 w 7467600"/>
              <a:gd name="connsiteY752" fmla="*/ 2421457 h 6858000"/>
              <a:gd name="connsiteX753" fmla="*/ 1359703 w 7467600"/>
              <a:gd name="connsiteY753" fmla="*/ 2578554 h 6858000"/>
              <a:gd name="connsiteX754" fmla="*/ 1359422 w 7467600"/>
              <a:gd name="connsiteY754" fmla="*/ 2577994 h 6858000"/>
              <a:gd name="connsiteX755" fmla="*/ 828701 w 7467600"/>
              <a:gd name="connsiteY755" fmla="*/ 1839520 h 6858000"/>
              <a:gd name="connsiteX756" fmla="*/ 494427 w 7467600"/>
              <a:gd name="connsiteY756" fmla="*/ 1092333 h 6858000"/>
              <a:gd name="connsiteX757" fmla="*/ 506322 w 7467600"/>
              <a:gd name="connsiteY757" fmla="*/ 1020997 h 6858000"/>
              <a:gd name="connsiteX758" fmla="*/ 4570198 w 7467600"/>
              <a:gd name="connsiteY758" fmla="*/ 978081 h 6858000"/>
              <a:gd name="connsiteX759" fmla="*/ 4523691 w 7467600"/>
              <a:gd name="connsiteY759" fmla="*/ 1127776 h 6858000"/>
              <a:gd name="connsiteX760" fmla="*/ 4509875 w 7467600"/>
              <a:gd name="connsiteY760" fmla="*/ 1167552 h 6858000"/>
              <a:gd name="connsiteX761" fmla="*/ 4478168 w 7467600"/>
              <a:gd name="connsiteY761" fmla="*/ 1260735 h 6858000"/>
              <a:gd name="connsiteX762" fmla="*/ 4409309 w 7467600"/>
              <a:gd name="connsiteY762" fmla="*/ 1666996 h 6858000"/>
              <a:gd name="connsiteX763" fmla="*/ 4370031 w 7467600"/>
              <a:gd name="connsiteY763" fmla="*/ 1955666 h 6858000"/>
              <a:gd name="connsiteX764" fmla="*/ 4570198 w 7467600"/>
              <a:gd name="connsiteY764" fmla="*/ 978081 h 6858000"/>
              <a:gd name="connsiteX765" fmla="*/ 4557898 w 7467600"/>
              <a:gd name="connsiteY765" fmla="*/ 900011 h 6858000"/>
              <a:gd name="connsiteX766" fmla="*/ 4344840 w 7467600"/>
              <a:gd name="connsiteY766" fmla="*/ 1922038 h 6858000"/>
              <a:gd name="connsiteX767" fmla="*/ 4378710 w 7467600"/>
              <a:gd name="connsiteY767" fmla="*/ 1665516 h 6858000"/>
              <a:gd name="connsiteX768" fmla="*/ 4448798 w 7467600"/>
              <a:gd name="connsiteY768" fmla="*/ 1253024 h 6858000"/>
              <a:gd name="connsiteX769" fmla="*/ 4480315 w 7467600"/>
              <a:gd name="connsiteY769" fmla="*/ 1158454 h 6858000"/>
              <a:gd name="connsiteX770" fmla="*/ 4494133 w 7467600"/>
              <a:gd name="connsiteY770" fmla="*/ 1118676 h 6858000"/>
              <a:gd name="connsiteX771" fmla="*/ 4557898 w 7467600"/>
              <a:gd name="connsiteY771" fmla="*/ 900011 h 6858000"/>
              <a:gd name="connsiteX772" fmla="*/ 5870151 w 7467600"/>
              <a:gd name="connsiteY772" fmla="*/ 898890 h 6858000"/>
              <a:gd name="connsiteX773" fmla="*/ 5861335 w 7467600"/>
              <a:gd name="connsiteY773" fmla="*/ 899177 h 6858000"/>
              <a:gd name="connsiteX774" fmla="*/ 5843702 w 7467600"/>
              <a:gd name="connsiteY774" fmla="*/ 899748 h 6858000"/>
              <a:gd name="connsiteX775" fmla="*/ 5651107 w 7467600"/>
              <a:gd name="connsiteY775" fmla="*/ 920306 h 6858000"/>
              <a:gd name="connsiteX776" fmla="*/ 5459407 w 7467600"/>
              <a:gd name="connsiteY776" fmla="*/ 940975 h 6858000"/>
              <a:gd name="connsiteX777" fmla="*/ 5374846 w 7467600"/>
              <a:gd name="connsiteY777" fmla="*/ 941988 h 6858000"/>
              <a:gd name="connsiteX778" fmla="*/ 5256105 w 7467600"/>
              <a:gd name="connsiteY778" fmla="*/ 945632 h 6858000"/>
              <a:gd name="connsiteX779" fmla="*/ 5107071 w 7467600"/>
              <a:gd name="connsiteY779" fmla="*/ 969720 h 6858000"/>
              <a:gd name="connsiteX780" fmla="*/ 4998681 w 7467600"/>
              <a:gd name="connsiteY780" fmla="*/ 988771 h 6858000"/>
              <a:gd name="connsiteX781" fmla="*/ 5870151 w 7467600"/>
              <a:gd name="connsiteY781" fmla="*/ 898890 h 6858000"/>
              <a:gd name="connsiteX782" fmla="*/ 5504425 w 7467600"/>
              <a:gd name="connsiteY782" fmla="*/ 848067 h 6858000"/>
              <a:gd name="connsiteX783" fmla="*/ 4968849 w 7467600"/>
              <a:gd name="connsiteY783" fmla="*/ 962318 h 6858000"/>
              <a:gd name="connsiteX784" fmla="*/ 5104039 w 7467600"/>
              <a:gd name="connsiteY784" fmla="*/ 940634 h 6858000"/>
              <a:gd name="connsiteX785" fmla="*/ 5256311 w 7467600"/>
              <a:gd name="connsiteY785" fmla="*/ 916490 h 6858000"/>
              <a:gd name="connsiteX786" fmla="*/ 5377381 w 7467600"/>
              <a:gd name="connsiteY786" fmla="*/ 912671 h 6858000"/>
              <a:gd name="connsiteX787" fmla="*/ 5460148 w 7467600"/>
              <a:gd name="connsiteY787" fmla="*/ 911442 h 6858000"/>
              <a:gd name="connsiteX788" fmla="*/ 5648971 w 7467600"/>
              <a:gd name="connsiteY788" fmla="*/ 891331 h 6858000"/>
              <a:gd name="connsiteX789" fmla="*/ 5844807 w 7467600"/>
              <a:gd name="connsiteY789" fmla="*/ 870718 h 6858000"/>
              <a:gd name="connsiteX790" fmla="*/ 5862975 w 7467600"/>
              <a:gd name="connsiteY790" fmla="*/ 869756 h 6858000"/>
              <a:gd name="connsiteX791" fmla="*/ 5920887 w 7467600"/>
              <a:gd name="connsiteY791" fmla="*/ 865929 h 6858000"/>
              <a:gd name="connsiteX792" fmla="*/ 5504425 w 7467600"/>
              <a:gd name="connsiteY792" fmla="*/ 848067 h 6858000"/>
              <a:gd name="connsiteX793" fmla="*/ 3607114 w 7467600"/>
              <a:gd name="connsiteY793" fmla="*/ 467441 h 6858000"/>
              <a:gd name="connsiteX794" fmla="*/ 3296242 w 7467600"/>
              <a:gd name="connsiteY794" fmla="*/ 807991 h 6858000"/>
              <a:gd name="connsiteX795" fmla="*/ 3174674 w 7467600"/>
              <a:gd name="connsiteY795" fmla="*/ 919759 h 6858000"/>
              <a:gd name="connsiteX796" fmla="*/ 3042978 w 7467600"/>
              <a:gd name="connsiteY796" fmla="*/ 1054894 h 6858000"/>
              <a:gd name="connsiteX797" fmla="*/ 2968914 w 7467600"/>
              <a:gd name="connsiteY797" fmla="*/ 1133756 h 6858000"/>
              <a:gd name="connsiteX798" fmla="*/ 3103823 w 7467600"/>
              <a:gd name="connsiteY798" fmla="*/ 1026814 h 6858000"/>
              <a:gd name="connsiteX799" fmla="*/ 3607114 w 7467600"/>
              <a:gd name="connsiteY799" fmla="*/ 467441 h 6858000"/>
              <a:gd name="connsiteX800" fmla="*/ 3744487 w 7467600"/>
              <a:gd name="connsiteY800" fmla="*/ 383136 h 6858000"/>
              <a:gd name="connsiteX801" fmla="*/ 3970213 w 7467600"/>
              <a:gd name="connsiteY801" fmla="*/ 995559 h 6858000"/>
              <a:gd name="connsiteX802" fmla="*/ 3744487 w 7467600"/>
              <a:gd name="connsiteY802" fmla="*/ 383136 h 6858000"/>
              <a:gd name="connsiteX803" fmla="*/ 3624562 w 7467600"/>
              <a:gd name="connsiteY803" fmla="*/ 367041 h 6858000"/>
              <a:gd name="connsiteX804" fmla="*/ 3489712 w 7467600"/>
              <a:gd name="connsiteY804" fmla="*/ 485386 h 6858000"/>
              <a:gd name="connsiteX805" fmla="*/ 3182994 w 7467600"/>
              <a:gd name="connsiteY805" fmla="*/ 828265 h 6858000"/>
              <a:gd name="connsiteX806" fmla="*/ 2892114 w 7467600"/>
              <a:gd name="connsiteY806" fmla="*/ 1172635 h 6858000"/>
              <a:gd name="connsiteX807" fmla="*/ 3021459 w 7467600"/>
              <a:gd name="connsiteY807" fmla="*/ 1035385 h 6858000"/>
              <a:gd name="connsiteX808" fmla="*/ 3153873 w 7467600"/>
              <a:gd name="connsiteY808" fmla="*/ 898971 h 6858000"/>
              <a:gd name="connsiteX809" fmla="*/ 3276511 w 7467600"/>
              <a:gd name="connsiteY809" fmla="*/ 786423 h 6858000"/>
              <a:gd name="connsiteX810" fmla="*/ 3584154 w 7467600"/>
              <a:gd name="connsiteY810" fmla="*/ 448218 h 6858000"/>
              <a:gd name="connsiteX811" fmla="*/ 3624562 w 7467600"/>
              <a:gd name="connsiteY811" fmla="*/ 367041 h 6858000"/>
              <a:gd name="connsiteX812" fmla="*/ 3766672 w 7467600"/>
              <a:gd name="connsiteY812" fmla="*/ 359429 h 6858000"/>
              <a:gd name="connsiteX813" fmla="*/ 3996338 w 7467600"/>
              <a:gd name="connsiteY813" fmla="*/ 968237 h 6858000"/>
              <a:gd name="connsiteX814" fmla="*/ 3766672 w 7467600"/>
              <a:gd name="connsiteY814" fmla="*/ 359429 h 6858000"/>
              <a:gd name="connsiteX815" fmla="*/ 5805386 w 7467600"/>
              <a:gd name="connsiteY815" fmla="*/ 239240 h 6858000"/>
              <a:gd name="connsiteX816" fmla="*/ 5736947 w 7467600"/>
              <a:gd name="connsiteY816" fmla="*/ 261367 h 6858000"/>
              <a:gd name="connsiteX817" fmla="*/ 5427012 w 7467600"/>
              <a:gd name="connsiteY817" fmla="*/ 311272 h 6858000"/>
              <a:gd name="connsiteX818" fmla="*/ 5147818 w 7467600"/>
              <a:gd name="connsiteY818" fmla="*/ 322112 h 6858000"/>
              <a:gd name="connsiteX819" fmla="*/ 5060854 w 7467600"/>
              <a:gd name="connsiteY819" fmla="*/ 311882 h 6858000"/>
              <a:gd name="connsiteX820" fmla="*/ 4945989 w 7467600"/>
              <a:gd name="connsiteY820" fmla="*/ 300516 h 6858000"/>
              <a:gd name="connsiteX821" fmla="*/ 5410479 w 7467600"/>
              <a:gd name="connsiteY821" fmla="*/ 348434 h 6858000"/>
              <a:gd name="connsiteX822" fmla="*/ 5805386 w 7467600"/>
              <a:gd name="connsiteY822" fmla="*/ 239240 h 6858000"/>
              <a:gd name="connsiteX823" fmla="*/ 5905192 w 7467600"/>
              <a:gd name="connsiteY823" fmla="*/ 163079 h 6858000"/>
              <a:gd name="connsiteX824" fmla="*/ 5865655 w 7467600"/>
              <a:gd name="connsiteY824" fmla="*/ 171901 h 6858000"/>
              <a:gd name="connsiteX825" fmla="*/ 5259740 w 7467600"/>
              <a:gd name="connsiteY825" fmla="*/ 257013 h 6858000"/>
              <a:gd name="connsiteX826" fmla="*/ 5208466 w 7467600"/>
              <a:gd name="connsiteY826" fmla="*/ 257550 h 6858000"/>
              <a:gd name="connsiteX827" fmla="*/ 4980204 w 7467600"/>
              <a:gd name="connsiteY827" fmla="*/ 271903 h 6858000"/>
              <a:gd name="connsiteX828" fmla="*/ 5068068 w 7467600"/>
              <a:gd name="connsiteY828" fmla="*/ 282244 h 6858000"/>
              <a:gd name="connsiteX829" fmla="*/ 5153231 w 7467600"/>
              <a:gd name="connsiteY829" fmla="*/ 292240 h 6858000"/>
              <a:gd name="connsiteX830" fmla="*/ 5426491 w 7467600"/>
              <a:gd name="connsiteY830" fmla="*/ 281128 h 6858000"/>
              <a:gd name="connsiteX831" fmla="*/ 5731212 w 7467600"/>
              <a:gd name="connsiteY831" fmla="*/ 231951 h 6858000"/>
              <a:gd name="connsiteX832" fmla="*/ 5905192 w 7467600"/>
              <a:gd name="connsiteY832" fmla="*/ 163079 h 6858000"/>
              <a:gd name="connsiteX833" fmla="*/ 5944437 w 7467600"/>
              <a:gd name="connsiteY833" fmla="*/ 113829 h 6858000"/>
              <a:gd name="connsiteX834" fmla="*/ 5825032 w 7467600"/>
              <a:gd name="connsiteY834" fmla="*/ 146405 h 6858000"/>
              <a:gd name="connsiteX835" fmla="*/ 4955599 w 7467600"/>
              <a:gd name="connsiteY835" fmla="*/ 247008 h 6858000"/>
              <a:gd name="connsiteX836" fmla="*/ 5210104 w 7467600"/>
              <a:gd name="connsiteY836" fmla="*/ 228123 h 6858000"/>
              <a:gd name="connsiteX837" fmla="*/ 5261015 w 7467600"/>
              <a:gd name="connsiteY837" fmla="*/ 227087 h 6858000"/>
              <a:gd name="connsiteX838" fmla="*/ 5861181 w 7467600"/>
              <a:gd name="connsiteY838" fmla="*/ 143093 h 6858000"/>
              <a:gd name="connsiteX839" fmla="*/ 5961252 w 7467600"/>
              <a:gd name="connsiteY839" fmla="*/ 114820 h 6858000"/>
              <a:gd name="connsiteX840" fmla="*/ 5944437 w 7467600"/>
              <a:gd name="connsiteY840" fmla="*/ 113829 h 6858000"/>
              <a:gd name="connsiteX841" fmla="*/ 3882765 w 7467600"/>
              <a:gd name="connsiteY841" fmla="*/ 0 h 6858000"/>
              <a:gd name="connsiteX842" fmla="*/ 3995099 w 7467600"/>
              <a:gd name="connsiteY842" fmla="*/ 0 h 6858000"/>
              <a:gd name="connsiteX843" fmla="*/ 4163818 w 7467600"/>
              <a:gd name="connsiteY843" fmla="*/ 234104 h 6858000"/>
              <a:gd name="connsiteX844" fmla="*/ 4172099 w 7467600"/>
              <a:gd name="connsiteY844" fmla="*/ 234207 h 6858000"/>
              <a:gd name="connsiteX845" fmla="*/ 4784282 w 7467600"/>
              <a:gd name="connsiteY845" fmla="*/ 276561 h 6858000"/>
              <a:gd name="connsiteX846" fmla="*/ 4801687 w 7467600"/>
              <a:gd name="connsiteY846" fmla="*/ 267764 h 6858000"/>
              <a:gd name="connsiteX847" fmla="*/ 6082788 w 7467600"/>
              <a:gd name="connsiteY847" fmla="*/ 64119 h 6858000"/>
              <a:gd name="connsiteX848" fmla="*/ 6099442 w 7467600"/>
              <a:gd name="connsiteY848" fmla="*/ 82568 h 6858000"/>
              <a:gd name="connsiteX849" fmla="*/ 4804137 w 7467600"/>
              <a:gd name="connsiteY849" fmla="*/ 320931 h 6858000"/>
              <a:gd name="connsiteX850" fmla="*/ 4227047 w 7467600"/>
              <a:gd name="connsiteY850" fmla="*/ 313415 h 6858000"/>
              <a:gd name="connsiteX851" fmla="*/ 4346041 w 7467600"/>
              <a:gd name="connsiteY851" fmla="*/ 456086 h 6858000"/>
              <a:gd name="connsiteX852" fmla="*/ 4870967 w 7467600"/>
              <a:gd name="connsiteY852" fmla="*/ 963061 h 6858000"/>
              <a:gd name="connsiteX853" fmla="*/ 4889647 w 7467600"/>
              <a:gd name="connsiteY853" fmla="*/ 957147 h 6858000"/>
              <a:gd name="connsiteX854" fmla="*/ 5422504 w 7467600"/>
              <a:gd name="connsiteY854" fmla="*/ 805191 h 6858000"/>
              <a:gd name="connsiteX855" fmla="*/ 6087656 w 7467600"/>
              <a:gd name="connsiteY855" fmla="*/ 826703 h 6858000"/>
              <a:gd name="connsiteX856" fmla="*/ 6058717 w 7467600"/>
              <a:gd name="connsiteY856" fmla="*/ 865992 h 6858000"/>
              <a:gd name="connsiteX857" fmla="*/ 4974153 w 7467600"/>
              <a:gd name="connsiteY857" fmla="*/ 1045456 h 6858000"/>
              <a:gd name="connsiteX858" fmla="*/ 5627835 w 7467600"/>
              <a:gd name="connsiteY858" fmla="*/ 1472077 h 6858000"/>
              <a:gd name="connsiteX859" fmla="*/ 5629817 w 7467600"/>
              <a:gd name="connsiteY859" fmla="*/ 1471412 h 6858000"/>
              <a:gd name="connsiteX860" fmla="*/ 5634124 w 7467600"/>
              <a:gd name="connsiteY860" fmla="*/ 1470572 h 6858000"/>
              <a:gd name="connsiteX861" fmla="*/ 5755832 w 7467600"/>
              <a:gd name="connsiteY861" fmla="*/ 1383886 h 6858000"/>
              <a:gd name="connsiteX862" fmla="*/ 6014186 w 7467600"/>
              <a:gd name="connsiteY862" fmla="*/ 1279799 h 6858000"/>
              <a:gd name="connsiteX863" fmla="*/ 6901619 w 7467600"/>
              <a:gd name="connsiteY863" fmla="*/ 1047874 h 6858000"/>
              <a:gd name="connsiteX864" fmla="*/ 6931566 w 7467600"/>
              <a:gd name="connsiteY864" fmla="*/ 1062034 h 6858000"/>
              <a:gd name="connsiteX865" fmla="*/ 5790982 w 7467600"/>
              <a:gd name="connsiteY865" fmla="*/ 1561380 h 6858000"/>
              <a:gd name="connsiteX866" fmla="*/ 6188971 w 7467600"/>
              <a:gd name="connsiteY866" fmla="*/ 1755168 h 6858000"/>
              <a:gd name="connsiteX867" fmla="*/ 6202446 w 7467600"/>
              <a:gd name="connsiteY867" fmla="*/ 1752268 h 6858000"/>
              <a:gd name="connsiteX868" fmla="*/ 7179560 w 7467600"/>
              <a:gd name="connsiteY868" fmla="*/ 1467551 h 6858000"/>
              <a:gd name="connsiteX869" fmla="*/ 7158730 w 7467600"/>
              <a:gd name="connsiteY869" fmla="*/ 1507835 h 6858000"/>
              <a:gd name="connsiteX870" fmla="*/ 6326959 w 7467600"/>
              <a:gd name="connsiteY870" fmla="*/ 1817686 h 6858000"/>
              <a:gd name="connsiteX871" fmla="*/ 6537433 w 7467600"/>
              <a:gd name="connsiteY871" fmla="*/ 1907790 h 6858000"/>
              <a:gd name="connsiteX872" fmla="*/ 6550221 w 7467600"/>
              <a:gd name="connsiteY872" fmla="*/ 1910729 h 6858000"/>
              <a:gd name="connsiteX873" fmla="*/ 6964438 w 7467600"/>
              <a:gd name="connsiteY873" fmla="*/ 2209505 h 6858000"/>
              <a:gd name="connsiteX874" fmla="*/ 7367862 w 7467600"/>
              <a:gd name="connsiteY874" fmla="*/ 2806833 h 6858000"/>
              <a:gd name="connsiteX875" fmla="*/ 7364329 w 7467600"/>
              <a:gd name="connsiteY875" fmla="*/ 2826907 h 6858000"/>
              <a:gd name="connsiteX876" fmla="*/ 7290545 w 7467600"/>
              <a:gd name="connsiteY876" fmla="*/ 2850663 h 6858000"/>
              <a:gd name="connsiteX877" fmla="*/ 6472036 w 7467600"/>
              <a:gd name="connsiteY877" fmla="*/ 1959003 h 6858000"/>
              <a:gd name="connsiteX878" fmla="*/ 5792897 w 7467600"/>
              <a:gd name="connsiteY878" fmla="*/ 1647747 h 6858000"/>
              <a:gd name="connsiteX879" fmla="*/ 5842751 w 7467600"/>
              <a:gd name="connsiteY879" fmla="*/ 1816112 h 6858000"/>
              <a:gd name="connsiteX880" fmla="*/ 5847424 w 7467600"/>
              <a:gd name="connsiteY880" fmla="*/ 1815776 h 6858000"/>
              <a:gd name="connsiteX881" fmla="*/ 6399821 w 7467600"/>
              <a:gd name="connsiteY881" fmla="*/ 2344799 h 6858000"/>
              <a:gd name="connsiteX882" fmla="*/ 6323232 w 7467600"/>
              <a:gd name="connsiteY882" fmla="*/ 2389634 h 6858000"/>
              <a:gd name="connsiteX883" fmla="*/ 5942958 w 7467600"/>
              <a:gd name="connsiteY883" fmla="*/ 2077708 h 6858000"/>
              <a:gd name="connsiteX884" fmla="*/ 5921559 w 7467600"/>
              <a:gd name="connsiteY884" fmla="*/ 2378596 h 6858000"/>
              <a:gd name="connsiteX885" fmla="*/ 5817651 w 7467600"/>
              <a:gd name="connsiteY885" fmla="*/ 3023919 h 6858000"/>
              <a:gd name="connsiteX886" fmla="*/ 5729634 w 7467600"/>
              <a:gd name="connsiteY886" fmla="*/ 3051849 h 6858000"/>
              <a:gd name="connsiteX887" fmla="*/ 5611018 w 7467600"/>
              <a:gd name="connsiteY887" fmla="*/ 2316769 h 6858000"/>
              <a:gd name="connsiteX888" fmla="*/ 5687608 w 7467600"/>
              <a:gd name="connsiteY888" fmla="*/ 2039972 h 6858000"/>
              <a:gd name="connsiteX889" fmla="*/ 5657554 w 7467600"/>
              <a:gd name="connsiteY889" fmla="*/ 1576445 h 6858000"/>
              <a:gd name="connsiteX890" fmla="*/ 5150475 w 7467600"/>
              <a:gd name="connsiteY890" fmla="*/ 1274012 h 6858000"/>
              <a:gd name="connsiteX891" fmla="*/ 5349142 w 7467600"/>
              <a:gd name="connsiteY891" fmla="*/ 2204405 h 6858000"/>
              <a:gd name="connsiteX892" fmla="*/ 5262214 w 7467600"/>
              <a:gd name="connsiteY892" fmla="*/ 2233836 h 6858000"/>
              <a:gd name="connsiteX893" fmla="*/ 4981539 w 7467600"/>
              <a:gd name="connsiteY893" fmla="*/ 1542201 h 6858000"/>
              <a:gd name="connsiteX894" fmla="*/ 4958461 w 7467600"/>
              <a:gd name="connsiteY894" fmla="*/ 1136957 h 6858000"/>
              <a:gd name="connsiteX895" fmla="*/ 4655015 w 7467600"/>
              <a:gd name="connsiteY895" fmla="*/ 891426 h 6858000"/>
              <a:gd name="connsiteX896" fmla="*/ 4348002 w 7467600"/>
              <a:gd name="connsiteY896" fmla="*/ 2205895 h 6858000"/>
              <a:gd name="connsiteX897" fmla="*/ 4262250 w 7467600"/>
              <a:gd name="connsiteY897" fmla="*/ 2219972 h 6858000"/>
              <a:gd name="connsiteX898" fmla="*/ 4550611 w 7467600"/>
              <a:gd name="connsiteY898" fmla="*/ 817540 h 6858000"/>
              <a:gd name="connsiteX899" fmla="*/ 4564418 w 7467600"/>
              <a:gd name="connsiteY899" fmla="*/ 808293 h 6858000"/>
              <a:gd name="connsiteX900" fmla="*/ 4266388 w 7467600"/>
              <a:gd name="connsiteY900" fmla="*/ 500083 h 6858000"/>
              <a:gd name="connsiteX901" fmla="*/ 4032842 w 7467600"/>
              <a:gd name="connsiteY901" fmla="*/ 211809 h 6858000"/>
              <a:gd name="connsiteX902" fmla="*/ 3882765 w 7467600"/>
              <a:gd name="connsiteY902" fmla="*/ 0 h 6858000"/>
              <a:gd name="connsiteX903" fmla="*/ 3721337 w 7467600"/>
              <a:gd name="connsiteY903" fmla="*/ 0 h 6858000"/>
              <a:gd name="connsiteX904" fmla="*/ 3797544 w 7467600"/>
              <a:gd name="connsiteY904" fmla="*/ 0 h 6858000"/>
              <a:gd name="connsiteX905" fmla="*/ 3775734 w 7467600"/>
              <a:gd name="connsiteY905" fmla="*/ 95131 h 6858000"/>
              <a:gd name="connsiteX906" fmla="*/ 3724807 w 7467600"/>
              <a:gd name="connsiteY906" fmla="*/ 272257 h 6858000"/>
              <a:gd name="connsiteX907" fmla="*/ 3726844 w 7467600"/>
              <a:gd name="connsiteY907" fmla="*/ 282988 h 6858000"/>
              <a:gd name="connsiteX908" fmla="*/ 3742664 w 7467600"/>
              <a:gd name="connsiteY908" fmla="*/ 279918 h 6858000"/>
              <a:gd name="connsiteX909" fmla="*/ 4103910 w 7467600"/>
              <a:gd name="connsiteY909" fmla="*/ 1161917 h 6858000"/>
              <a:gd name="connsiteX910" fmla="*/ 4020269 w 7467600"/>
              <a:gd name="connsiteY910" fmla="*/ 1200406 h 6858000"/>
              <a:gd name="connsiteX911" fmla="*/ 3674882 w 7467600"/>
              <a:gd name="connsiteY911" fmla="*/ 488524 h 6858000"/>
              <a:gd name="connsiteX912" fmla="*/ 3132682 w 7467600"/>
              <a:gd name="connsiteY912" fmla="*/ 1072284 h 6858000"/>
              <a:gd name="connsiteX913" fmla="*/ 2716346 w 7467600"/>
              <a:gd name="connsiteY913" fmla="*/ 1276376 h 6858000"/>
              <a:gd name="connsiteX914" fmla="*/ 2716772 w 7467600"/>
              <a:gd name="connsiteY914" fmla="*/ 1255462 h 6858000"/>
              <a:gd name="connsiteX915" fmla="*/ 3471096 w 7467600"/>
              <a:gd name="connsiteY915" fmla="*/ 437072 h 6858000"/>
              <a:gd name="connsiteX916" fmla="*/ 3639057 w 7467600"/>
              <a:gd name="connsiteY916" fmla="*/ 286334 h 6858000"/>
              <a:gd name="connsiteX917" fmla="*/ 3640309 w 7467600"/>
              <a:gd name="connsiteY917" fmla="*/ 284664 h 6858000"/>
              <a:gd name="connsiteX918" fmla="*/ 3646022 w 7467600"/>
              <a:gd name="connsiteY918" fmla="*/ 276711 h 6858000"/>
              <a:gd name="connsiteX919" fmla="*/ 3707943 w 7467600"/>
              <a:gd name="connsiteY919" fmla="*/ 65958 h 6858000"/>
              <a:gd name="connsiteX920" fmla="*/ 3721337 w 7467600"/>
              <a:gd name="connsiteY920" fmla="*/ 0 h 6858000"/>
              <a:gd name="connsiteX921" fmla="*/ 2867960 w 7467600"/>
              <a:gd name="connsiteY921" fmla="*/ 0 h 6858000"/>
              <a:gd name="connsiteX922" fmla="*/ 2926351 w 7467600"/>
              <a:gd name="connsiteY922" fmla="*/ 0 h 6858000"/>
              <a:gd name="connsiteX923" fmla="*/ 2902823 w 7467600"/>
              <a:gd name="connsiteY923" fmla="*/ 262929 h 6858000"/>
              <a:gd name="connsiteX924" fmla="*/ 2940663 w 7467600"/>
              <a:gd name="connsiteY924" fmla="*/ 140884 h 6858000"/>
              <a:gd name="connsiteX925" fmla="*/ 2947039 w 7467600"/>
              <a:gd name="connsiteY925" fmla="*/ 122524 h 6858000"/>
              <a:gd name="connsiteX926" fmla="*/ 2984316 w 7467600"/>
              <a:gd name="connsiteY926" fmla="*/ 0 h 6858000"/>
              <a:gd name="connsiteX927" fmla="*/ 3016114 w 7467600"/>
              <a:gd name="connsiteY927" fmla="*/ 0 h 6858000"/>
              <a:gd name="connsiteX928" fmla="*/ 2979949 w 7467600"/>
              <a:gd name="connsiteY928" fmla="*/ 119274 h 6858000"/>
              <a:gd name="connsiteX929" fmla="*/ 3023879 w 7467600"/>
              <a:gd name="connsiteY929" fmla="*/ 0 h 6858000"/>
              <a:gd name="connsiteX930" fmla="*/ 3105400 w 7467600"/>
              <a:gd name="connsiteY930" fmla="*/ 0 h 6858000"/>
              <a:gd name="connsiteX931" fmla="*/ 3094669 w 7467600"/>
              <a:gd name="connsiteY931" fmla="*/ 30308 h 6858000"/>
              <a:gd name="connsiteX932" fmla="*/ 2901945 w 7467600"/>
              <a:gd name="connsiteY932" fmla="*/ 466538 h 6858000"/>
              <a:gd name="connsiteX933" fmla="*/ 2815209 w 7467600"/>
              <a:gd name="connsiteY933" fmla="*/ 497361 h 6858000"/>
              <a:gd name="connsiteX934" fmla="*/ 2844845 w 7467600"/>
              <a:gd name="connsiteY934" fmla="*/ 127638 h 6858000"/>
              <a:gd name="connsiteX935" fmla="*/ 2867960 w 7467600"/>
              <a:gd name="connsiteY935" fmla="*/ 0 h 6858000"/>
              <a:gd name="connsiteX936" fmla="*/ 1057230 w 7467600"/>
              <a:gd name="connsiteY936" fmla="*/ 0 h 6858000"/>
              <a:gd name="connsiteX937" fmla="*/ 1111003 w 7467600"/>
              <a:gd name="connsiteY937" fmla="*/ 0 h 6858000"/>
              <a:gd name="connsiteX938" fmla="*/ 1125553 w 7467600"/>
              <a:gd name="connsiteY938" fmla="*/ 52588 h 6858000"/>
              <a:gd name="connsiteX939" fmla="*/ 1304276 w 7467600"/>
              <a:gd name="connsiteY939" fmla="*/ 476275 h 6858000"/>
              <a:gd name="connsiteX940" fmla="*/ 1492066 w 7467600"/>
              <a:gd name="connsiteY940" fmla="*/ 886333 h 6858000"/>
              <a:gd name="connsiteX941" fmla="*/ 1423698 w 7467600"/>
              <a:gd name="connsiteY941" fmla="*/ 710817 h 6858000"/>
              <a:gd name="connsiteX942" fmla="*/ 1357609 w 7467600"/>
              <a:gd name="connsiteY942" fmla="*/ 532892 h 6858000"/>
              <a:gd name="connsiteX943" fmla="*/ 1309550 w 7467600"/>
              <a:gd name="connsiteY943" fmla="*/ 374031 h 6858000"/>
              <a:gd name="connsiteX944" fmla="*/ 1193673 w 7467600"/>
              <a:gd name="connsiteY944" fmla="*/ 49533 h 6858000"/>
              <a:gd name="connsiteX945" fmla="*/ 1164391 w 7467600"/>
              <a:gd name="connsiteY945" fmla="*/ 0 h 6858000"/>
              <a:gd name="connsiteX946" fmla="*/ 1200666 w 7467600"/>
              <a:gd name="connsiteY946" fmla="*/ 0 h 6858000"/>
              <a:gd name="connsiteX947" fmla="*/ 1223408 w 7467600"/>
              <a:gd name="connsiteY947" fmla="*/ 38996 h 6858000"/>
              <a:gd name="connsiteX948" fmla="*/ 1339635 w 7467600"/>
              <a:gd name="connsiteY948" fmla="*/ 365517 h 6858000"/>
              <a:gd name="connsiteX949" fmla="*/ 1387469 w 7467600"/>
              <a:gd name="connsiteY949" fmla="*/ 523079 h 6858000"/>
              <a:gd name="connsiteX950" fmla="*/ 1452685 w 7467600"/>
              <a:gd name="connsiteY950" fmla="*/ 699806 h 6858000"/>
              <a:gd name="connsiteX951" fmla="*/ 1492092 w 7467600"/>
              <a:gd name="connsiteY951" fmla="*/ 800424 h 6858000"/>
              <a:gd name="connsiteX952" fmla="*/ 1455302 w 7467600"/>
              <a:gd name="connsiteY952" fmla="*/ 632913 h 6858000"/>
              <a:gd name="connsiteX953" fmla="*/ 1222336 w 7467600"/>
              <a:gd name="connsiteY953" fmla="*/ 9480 h 6858000"/>
              <a:gd name="connsiteX954" fmla="*/ 1214634 w 7467600"/>
              <a:gd name="connsiteY954" fmla="*/ 0 h 6858000"/>
              <a:gd name="connsiteX955" fmla="*/ 1289827 w 7467600"/>
              <a:gd name="connsiteY955" fmla="*/ 0 h 6858000"/>
              <a:gd name="connsiteX956" fmla="*/ 1321076 w 7467600"/>
              <a:gd name="connsiteY956" fmla="*/ 59722 h 6858000"/>
              <a:gd name="connsiteX957" fmla="*/ 1512579 w 7467600"/>
              <a:gd name="connsiteY957" fmla="*/ 626441 h 6858000"/>
              <a:gd name="connsiteX958" fmla="*/ 1506076 w 7467600"/>
              <a:gd name="connsiteY958" fmla="*/ 1089289 h 6858000"/>
              <a:gd name="connsiteX959" fmla="*/ 1486346 w 7467600"/>
              <a:gd name="connsiteY959" fmla="*/ 1079919 h 6858000"/>
              <a:gd name="connsiteX960" fmla="*/ 1070511 w 7467600"/>
              <a:gd name="connsiteY960" fmla="*/ 48609 h 6858000"/>
              <a:gd name="connsiteX961" fmla="*/ 1057230 w 7467600"/>
              <a:gd name="connsiteY961" fmla="*/ 0 h 6858000"/>
              <a:gd name="connsiteX962" fmla="*/ 43151 w 7467600"/>
              <a:gd name="connsiteY962" fmla="*/ 0 h 6858000"/>
              <a:gd name="connsiteX963" fmla="*/ 95283 w 7467600"/>
              <a:gd name="connsiteY963" fmla="*/ 0 h 6858000"/>
              <a:gd name="connsiteX964" fmla="*/ 300708 w 7467600"/>
              <a:gd name="connsiteY964" fmla="*/ 154571 h 6858000"/>
              <a:gd name="connsiteX965" fmla="*/ 530414 w 7467600"/>
              <a:gd name="connsiteY965" fmla="*/ 354673 h 6858000"/>
              <a:gd name="connsiteX966" fmla="*/ 333785 w 7467600"/>
              <a:gd name="connsiteY966" fmla="*/ 161564 h 6858000"/>
              <a:gd name="connsiteX967" fmla="*/ 147005 w 7467600"/>
              <a:gd name="connsiteY967" fmla="*/ 0 h 6858000"/>
              <a:gd name="connsiteX968" fmla="*/ 272509 w 7467600"/>
              <a:gd name="connsiteY968" fmla="*/ 0 h 6858000"/>
              <a:gd name="connsiteX969" fmla="*/ 326276 w 7467600"/>
              <a:gd name="connsiteY969" fmla="*/ 45847 h 6858000"/>
              <a:gd name="connsiteX970" fmla="*/ 823759 w 7467600"/>
              <a:gd name="connsiteY970" fmla="*/ 574145 h 6858000"/>
              <a:gd name="connsiteX971" fmla="*/ 811254 w 7467600"/>
              <a:gd name="connsiteY971" fmla="*/ 665546 h 6858000"/>
              <a:gd name="connsiteX972" fmla="*/ 154042 w 7467600"/>
              <a:gd name="connsiteY972" fmla="*/ 261522 h 6858000"/>
              <a:gd name="connsiteX973" fmla="*/ 13550 w 7467600"/>
              <a:gd name="connsiteY973" fmla="*/ 158423 h 6858000"/>
              <a:gd name="connsiteX974" fmla="*/ 0 w 7467600"/>
              <a:gd name="connsiteY974" fmla="*/ 146618 h 6858000"/>
              <a:gd name="connsiteX975" fmla="*/ 0 w 7467600"/>
              <a:gd name="connsiteY975" fmla="*/ 59161 h 6858000"/>
              <a:gd name="connsiteX976" fmla="*/ 45427 w 7467600"/>
              <a:gd name="connsiteY976" fmla="*/ 101078 h 6858000"/>
              <a:gd name="connsiteX977" fmla="*/ 630103 w 7467600"/>
              <a:gd name="connsiteY977" fmla="*/ 485885 h 6858000"/>
              <a:gd name="connsiteX978" fmla="*/ 532040 w 7467600"/>
              <a:gd name="connsiteY978" fmla="*/ 399359 h 6858000"/>
              <a:gd name="connsiteX979" fmla="*/ 517618 w 7467600"/>
              <a:gd name="connsiteY979" fmla="*/ 385726 h 6858000"/>
              <a:gd name="connsiteX980" fmla="*/ 285074 w 7467600"/>
              <a:gd name="connsiteY980" fmla="*/ 182755 h 6858000"/>
              <a:gd name="connsiteX981" fmla="*/ 43151 w 7467600"/>
              <a:gd name="connsiteY98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356878 w 7467600"/>
              <a:gd name="connsiteY90" fmla="*/ 5981332 h 6858000"/>
              <a:gd name="connsiteX91" fmla="*/ 7467600 w 7467600"/>
              <a:gd name="connsiteY91" fmla="*/ 6117703 h 6858000"/>
              <a:gd name="connsiteX92" fmla="*/ 7467600 w 7467600"/>
              <a:gd name="connsiteY92" fmla="*/ 6163634 h 6858000"/>
              <a:gd name="connsiteX93" fmla="*/ 7403637 w 7467600"/>
              <a:gd name="connsiteY93" fmla="*/ 6083957 h 6858000"/>
              <a:gd name="connsiteX94" fmla="*/ 7254615 w 7467600"/>
              <a:gd name="connsiteY94" fmla="*/ 5911918 h 6858000"/>
              <a:gd name="connsiteX95" fmla="*/ 7312589 w 7467600"/>
              <a:gd name="connsiteY95" fmla="*/ 5982309 h 6858000"/>
              <a:gd name="connsiteX96" fmla="*/ 7448321 w 7467600"/>
              <a:gd name="connsiteY96" fmla="*/ 6190991 h 6858000"/>
              <a:gd name="connsiteX97" fmla="*/ 7467600 w 7467600"/>
              <a:gd name="connsiteY97" fmla="*/ 6221686 h 6858000"/>
              <a:gd name="connsiteX98" fmla="*/ 7467600 w 7467600"/>
              <a:gd name="connsiteY98" fmla="*/ 6334256 h 6858000"/>
              <a:gd name="connsiteX99" fmla="*/ 7454976 w 7467600"/>
              <a:gd name="connsiteY99" fmla="*/ 6318297 h 6858000"/>
              <a:gd name="connsiteX100" fmla="*/ 7042773 w 7467600"/>
              <a:gd name="connsiteY100" fmla="*/ 5734011 h 6858000"/>
              <a:gd name="connsiteX101" fmla="*/ 6844835 w 7467600"/>
              <a:gd name="connsiteY101" fmla="*/ 5424988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1903353 w 7467600"/>
              <a:gd name="connsiteY125" fmla="*/ 5044827 h 6858000"/>
              <a:gd name="connsiteX126" fmla="*/ 1936931 w 7467600"/>
              <a:gd name="connsiteY126" fmla="*/ 5093954 h 6858000"/>
              <a:gd name="connsiteX127" fmla="*/ 2195868 w 7467600"/>
              <a:gd name="connsiteY127" fmla="*/ 5396574 h 6858000"/>
              <a:gd name="connsiteX128" fmla="*/ 2088852 w 7467600"/>
              <a:gd name="connsiteY128" fmla="*/ 5166123 h 6858000"/>
              <a:gd name="connsiteX129" fmla="*/ 1958241 w 7467600"/>
              <a:gd name="connsiteY129" fmla="*/ 5067955 h 6858000"/>
              <a:gd name="connsiteX130" fmla="*/ 1903353 w 7467600"/>
              <a:gd name="connsiteY130" fmla="*/ 5044827 h 6858000"/>
              <a:gd name="connsiteX131" fmla="*/ 1979378 w 7467600"/>
              <a:gd name="connsiteY131" fmla="*/ 4769504 h 6858000"/>
              <a:gd name="connsiteX132" fmla="*/ 2882120 w 7467600"/>
              <a:gd name="connsiteY132" fmla="*/ 5064547 h 6858000"/>
              <a:gd name="connsiteX133" fmla="*/ 2793103 w 7467600"/>
              <a:gd name="connsiteY133" fmla="*/ 5039699 h 6858000"/>
              <a:gd name="connsiteX134" fmla="*/ 2770041 w 7467600"/>
              <a:gd name="connsiteY134" fmla="*/ 5033634 h 6858000"/>
              <a:gd name="connsiteX135" fmla="*/ 1979378 w 7467600"/>
              <a:gd name="connsiteY135" fmla="*/ 4769504 h 6858000"/>
              <a:gd name="connsiteX136" fmla="*/ 1927410 w 7467600"/>
              <a:gd name="connsiteY136" fmla="*/ 4716164 h 6858000"/>
              <a:gd name="connsiteX137" fmla="*/ 1959587 w 7467600"/>
              <a:gd name="connsiteY137" fmla="*/ 4728849 h 6858000"/>
              <a:gd name="connsiteX138" fmla="*/ 2777707 w 7467600"/>
              <a:gd name="connsiteY138" fmla="*/ 5003991 h 6858000"/>
              <a:gd name="connsiteX139" fmla="*/ 2800768 w 7467600"/>
              <a:gd name="connsiteY139" fmla="*/ 5010056 h 6858000"/>
              <a:gd name="connsiteX140" fmla="*/ 2879408 w 7467600"/>
              <a:gd name="connsiteY140" fmla="*/ 5031590 h 6858000"/>
              <a:gd name="connsiteX141" fmla="*/ 2862295 w 7467600"/>
              <a:gd name="connsiteY141" fmla="*/ 5022958 h 6858000"/>
              <a:gd name="connsiteX142" fmla="*/ 2813343 w 7467600"/>
              <a:gd name="connsiteY142" fmla="*/ 4998369 h 6858000"/>
              <a:gd name="connsiteX143" fmla="*/ 2646245 w 7467600"/>
              <a:gd name="connsiteY143" fmla="*/ 4930999 h 6858000"/>
              <a:gd name="connsiteX144" fmla="*/ 1999243 w 7467600"/>
              <a:gd name="connsiteY144" fmla="*/ 4730524 h 6858000"/>
              <a:gd name="connsiteX145" fmla="*/ 1979527 w 7467600"/>
              <a:gd name="connsiteY145" fmla="*/ 4726651 h 6858000"/>
              <a:gd name="connsiteX146" fmla="*/ 1927410 w 7467600"/>
              <a:gd name="connsiteY146" fmla="*/ 4716164 h 6858000"/>
              <a:gd name="connsiteX147" fmla="*/ 1997014 w 7467600"/>
              <a:gd name="connsiteY147" fmla="*/ 4698007 h 6858000"/>
              <a:gd name="connsiteX148" fmla="*/ 2005458 w 7467600"/>
              <a:gd name="connsiteY148" fmla="*/ 4699540 h 6858000"/>
              <a:gd name="connsiteX149" fmla="*/ 2657186 w 7467600"/>
              <a:gd name="connsiteY149" fmla="*/ 4901687 h 6858000"/>
              <a:gd name="connsiteX150" fmla="*/ 2826662 w 7467600"/>
              <a:gd name="connsiteY150" fmla="*/ 4970362 h 6858000"/>
              <a:gd name="connsiteX151" fmla="*/ 2876100 w 7467600"/>
              <a:gd name="connsiteY151" fmla="*/ 4995397 h 6858000"/>
              <a:gd name="connsiteX152" fmla="*/ 3042600 w 7467600"/>
              <a:gd name="connsiteY152" fmla="*/ 5059532 h 6858000"/>
              <a:gd name="connsiteX153" fmla="*/ 1997014 w 7467600"/>
              <a:gd name="connsiteY153" fmla="*/ 4698007 h 6858000"/>
              <a:gd name="connsiteX154" fmla="*/ 2305292 w 7467600"/>
              <a:gd name="connsiteY154" fmla="*/ 4219492 h 6858000"/>
              <a:gd name="connsiteX155" fmla="*/ 3360922 w 7467600"/>
              <a:gd name="connsiteY155" fmla="*/ 4529373 h 6858000"/>
              <a:gd name="connsiteX156" fmla="*/ 3492420 w 7467600"/>
              <a:gd name="connsiteY156" fmla="*/ 4510145 h 6858000"/>
              <a:gd name="connsiteX157" fmla="*/ 3364086 w 7467600"/>
              <a:gd name="connsiteY157" fmla="*/ 4480340 h 6858000"/>
              <a:gd name="connsiteX158" fmla="*/ 3225818 w 7467600"/>
              <a:gd name="connsiteY158" fmla="*/ 4411822 h 6858000"/>
              <a:gd name="connsiteX159" fmla="*/ 3129696 w 7467600"/>
              <a:gd name="connsiteY159" fmla="*/ 4360704 h 6858000"/>
              <a:gd name="connsiteX160" fmla="*/ 2814545 w 7467600"/>
              <a:gd name="connsiteY160" fmla="*/ 4282955 h 6858000"/>
              <a:gd name="connsiteX161" fmla="*/ 2305292 w 7467600"/>
              <a:gd name="connsiteY161" fmla="*/ 4219492 h 6858000"/>
              <a:gd name="connsiteX162" fmla="*/ 2626982 w 7467600"/>
              <a:gd name="connsiteY162" fmla="*/ 4206450 h 6858000"/>
              <a:gd name="connsiteX163" fmla="*/ 2490617 w 7467600"/>
              <a:gd name="connsiteY163" fmla="*/ 4206951 h 6858000"/>
              <a:gd name="connsiteX164" fmla="*/ 2819869 w 7467600"/>
              <a:gd name="connsiteY164" fmla="*/ 4252936 h 6858000"/>
              <a:gd name="connsiteX165" fmla="*/ 3143018 w 7467600"/>
              <a:gd name="connsiteY165" fmla="*/ 4332698 h 6858000"/>
              <a:gd name="connsiteX166" fmla="*/ 3241520 w 7467600"/>
              <a:gd name="connsiteY166" fmla="*/ 4385112 h 6858000"/>
              <a:gd name="connsiteX167" fmla="*/ 3374575 w 7467600"/>
              <a:gd name="connsiteY167" fmla="*/ 4451517 h 6858000"/>
              <a:gd name="connsiteX168" fmla="*/ 3505221 w 7467600"/>
              <a:gd name="connsiteY168" fmla="*/ 4480757 h 6858000"/>
              <a:gd name="connsiteX169" fmla="*/ 2626982 w 7467600"/>
              <a:gd name="connsiteY169" fmla="*/ 4206450 h 6858000"/>
              <a:gd name="connsiteX170" fmla="*/ 1310106 w 7467600"/>
              <a:gd name="connsiteY170" fmla="*/ 3943217 h 6858000"/>
              <a:gd name="connsiteX171" fmla="*/ 854994 w 7467600"/>
              <a:gd name="connsiteY171" fmla="*/ 4399136 h 6858000"/>
              <a:gd name="connsiteX172" fmla="*/ 742462 w 7467600"/>
              <a:gd name="connsiteY172" fmla="*/ 4594648 h 6858000"/>
              <a:gd name="connsiteX173" fmla="*/ 820602 w 7467600"/>
              <a:gd name="connsiteY173" fmla="*/ 4485915 h 6858000"/>
              <a:gd name="connsiteX174" fmla="*/ 878295 w 7467600"/>
              <a:gd name="connsiteY174" fmla="*/ 4403594 h 6858000"/>
              <a:gd name="connsiteX175" fmla="*/ 1240607 w 7467600"/>
              <a:gd name="connsiteY175" fmla="*/ 4010401 h 6858000"/>
              <a:gd name="connsiteX176" fmla="*/ 1310106 w 7467600"/>
              <a:gd name="connsiteY176" fmla="*/ 3943217 h 6858000"/>
              <a:gd name="connsiteX177" fmla="*/ 1423113 w 7467600"/>
              <a:gd name="connsiteY177" fmla="*/ 3874565 h 6858000"/>
              <a:gd name="connsiteX178" fmla="*/ 1260565 w 7467600"/>
              <a:gd name="connsiteY178" fmla="*/ 4031982 h 6858000"/>
              <a:gd name="connsiteX179" fmla="*/ 901900 w 7467600"/>
              <a:gd name="connsiteY179" fmla="*/ 4421236 h 6858000"/>
              <a:gd name="connsiteX180" fmla="*/ 845044 w 7467600"/>
              <a:gd name="connsiteY180" fmla="*/ 4502436 h 6858000"/>
              <a:gd name="connsiteX181" fmla="*/ 685926 w 7467600"/>
              <a:gd name="connsiteY181" fmla="*/ 4703069 h 6858000"/>
              <a:gd name="connsiteX182" fmla="*/ 684248 w 7467600"/>
              <a:gd name="connsiteY182" fmla="*/ 4706721 h 6858000"/>
              <a:gd name="connsiteX183" fmla="*/ 1423113 w 7467600"/>
              <a:gd name="connsiteY183" fmla="*/ 3874565 h 6858000"/>
              <a:gd name="connsiteX184" fmla="*/ 3316479 w 7467600"/>
              <a:gd name="connsiteY184" fmla="*/ 3872136 h 6858000"/>
              <a:gd name="connsiteX185" fmla="*/ 3546806 w 7467600"/>
              <a:gd name="connsiteY185" fmla="*/ 4356139 h 6858000"/>
              <a:gd name="connsiteX186" fmla="*/ 3364433 w 7467600"/>
              <a:gd name="connsiteY186" fmla="*/ 3953121 h 6858000"/>
              <a:gd name="connsiteX187" fmla="*/ 3316479 w 7467600"/>
              <a:gd name="connsiteY187" fmla="*/ 3872136 h 6858000"/>
              <a:gd name="connsiteX188" fmla="*/ 3291335 w 7467600"/>
              <a:gd name="connsiteY188" fmla="*/ 3767420 h 6858000"/>
              <a:gd name="connsiteX189" fmla="*/ 3390805 w 7467600"/>
              <a:gd name="connsiteY189" fmla="*/ 3937163 h 6858000"/>
              <a:gd name="connsiteX190" fmla="*/ 3579062 w 7467600"/>
              <a:gd name="connsiteY190" fmla="*/ 4359040 h 6858000"/>
              <a:gd name="connsiteX191" fmla="*/ 3467355 w 7467600"/>
              <a:gd name="connsiteY191" fmla="*/ 3988130 h 6858000"/>
              <a:gd name="connsiteX192" fmla="*/ 3310753 w 7467600"/>
              <a:gd name="connsiteY192" fmla="*/ 3787140 h 6858000"/>
              <a:gd name="connsiteX193" fmla="*/ 3291335 w 7467600"/>
              <a:gd name="connsiteY193" fmla="*/ 3767420 h 6858000"/>
              <a:gd name="connsiteX194" fmla="*/ 1635889 w 7467600"/>
              <a:gd name="connsiteY194" fmla="*/ 3709494 h 6858000"/>
              <a:gd name="connsiteX195" fmla="*/ 1634800 w 7467600"/>
              <a:gd name="connsiteY195" fmla="*/ 3731111 h 6858000"/>
              <a:gd name="connsiteX196" fmla="*/ 1635889 w 7467600"/>
              <a:gd name="connsiteY196" fmla="*/ 3709494 h 6858000"/>
              <a:gd name="connsiteX197" fmla="*/ 1510397 w 7467600"/>
              <a:gd name="connsiteY197" fmla="*/ 3684705 h 6858000"/>
              <a:gd name="connsiteX198" fmla="*/ 1146550 w 7467600"/>
              <a:gd name="connsiteY198" fmla="*/ 3802012 h 6858000"/>
              <a:gd name="connsiteX199" fmla="*/ 698834 w 7467600"/>
              <a:gd name="connsiteY199" fmla="*/ 3952272 h 6858000"/>
              <a:gd name="connsiteX200" fmla="*/ 34256 w 7467600"/>
              <a:gd name="connsiteY200" fmla="*/ 4347603 h 6858000"/>
              <a:gd name="connsiteX201" fmla="*/ 527241 w 7467600"/>
              <a:gd name="connsiteY201" fmla="*/ 4065078 h 6858000"/>
              <a:gd name="connsiteX202" fmla="*/ 1510397 w 7467600"/>
              <a:gd name="connsiteY202" fmla="*/ 3684705 h 6858000"/>
              <a:gd name="connsiteX203" fmla="*/ 1313114 w 7467600"/>
              <a:gd name="connsiteY203" fmla="*/ 3655216 h 6858000"/>
              <a:gd name="connsiteX204" fmla="*/ 1109304 w 7467600"/>
              <a:gd name="connsiteY204" fmla="*/ 3669030 h 6858000"/>
              <a:gd name="connsiteX205" fmla="*/ 8129 w 7467600"/>
              <a:gd name="connsiteY205" fmla="*/ 4330519 h 6858000"/>
              <a:gd name="connsiteX206" fmla="*/ 687572 w 7467600"/>
              <a:gd name="connsiteY206" fmla="*/ 3925629 h 6858000"/>
              <a:gd name="connsiteX207" fmla="*/ 1138365 w 7467600"/>
              <a:gd name="connsiteY207" fmla="*/ 3774515 h 6858000"/>
              <a:gd name="connsiteX208" fmla="*/ 1505579 w 7467600"/>
              <a:gd name="connsiteY208" fmla="*/ 3655526 h 6858000"/>
              <a:gd name="connsiteX209" fmla="*/ 1313114 w 7467600"/>
              <a:gd name="connsiteY209" fmla="*/ 3655216 h 6858000"/>
              <a:gd name="connsiteX210" fmla="*/ 3655073 w 7467600"/>
              <a:gd name="connsiteY210" fmla="*/ 3650884 h 6858000"/>
              <a:gd name="connsiteX211" fmla="*/ 3989938 w 7467600"/>
              <a:gd name="connsiteY211" fmla="*/ 3991685 h 6858000"/>
              <a:gd name="connsiteX212" fmla="*/ 4393907 w 7467600"/>
              <a:gd name="connsiteY212" fmla="*/ 4261258 h 6858000"/>
              <a:gd name="connsiteX213" fmla="*/ 4648051 w 7467600"/>
              <a:gd name="connsiteY213" fmla="*/ 4374051 h 6858000"/>
              <a:gd name="connsiteX214" fmla="*/ 4383389 w 7467600"/>
              <a:gd name="connsiteY214" fmla="*/ 4184369 h 6858000"/>
              <a:gd name="connsiteX215" fmla="*/ 4165508 w 7467600"/>
              <a:gd name="connsiteY215" fmla="*/ 4035196 h 6858000"/>
              <a:gd name="connsiteX216" fmla="*/ 4068162 w 7467600"/>
              <a:gd name="connsiteY216" fmla="*/ 3953394 h 6858000"/>
              <a:gd name="connsiteX217" fmla="*/ 3981416 w 7467600"/>
              <a:gd name="connsiteY217" fmla="*/ 3880482 h 6858000"/>
              <a:gd name="connsiteX218" fmla="*/ 3800147 w 7467600"/>
              <a:gd name="connsiteY218" fmla="*/ 3749872 h 6858000"/>
              <a:gd name="connsiteX219" fmla="*/ 3655073 w 7467600"/>
              <a:gd name="connsiteY219" fmla="*/ 3650884 h 6858000"/>
              <a:gd name="connsiteX220" fmla="*/ 3670252 w 7467600"/>
              <a:gd name="connsiteY220" fmla="*/ 3622798 h 6858000"/>
              <a:gd name="connsiteX221" fmla="*/ 3817258 w 7467600"/>
              <a:gd name="connsiteY221" fmla="*/ 3723577 h 6858000"/>
              <a:gd name="connsiteX222" fmla="*/ 4000461 w 7467600"/>
              <a:gd name="connsiteY222" fmla="*/ 3855966 h 6858000"/>
              <a:gd name="connsiteX223" fmla="*/ 4088180 w 7467600"/>
              <a:gd name="connsiteY223" fmla="*/ 3929774 h 6858000"/>
              <a:gd name="connsiteX224" fmla="*/ 4184555 w 7467600"/>
              <a:gd name="connsiteY224" fmla="*/ 4010683 h 6858000"/>
              <a:gd name="connsiteX225" fmla="*/ 4399563 w 7467600"/>
              <a:gd name="connsiteY225" fmla="*/ 4158106 h 6858000"/>
              <a:gd name="connsiteX226" fmla="*/ 4684469 w 7467600"/>
              <a:gd name="connsiteY226" fmla="*/ 4364680 h 6858000"/>
              <a:gd name="connsiteX227" fmla="*/ 4690271 w 7467600"/>
              <a:gd name="connsiteY227" fmla="*/ 4370034 h 6858000"/>
              <a:gd name="connsiteX228" fmla="*/ 4136093 w 7467600"/>
              <a:gd name="connsiteY228" fmla="*/ 3858466 h 6858000"/>
              <a:gd name="connsiteX229" fmla="*/ 3670252 w 7467600"/>
              <a:gd name="connsiteY229" fmla="*/ 3622798 h 6858000"/>
              <a:gd name="connsiteX230" fmla="*/ 4440129 w 7467600"/>
              <a:gd name="connsiteY230" fmla="*/ 3448571 h 6858000"/>
              <a:gd name="connsiteX231" fmla="*/ 4856525 w 7467600"/>
              <a:gd name="connsiteY231" fmla="*/ 3915351 h 6858000"/>
              <a:gd name="connsiteX232" fmla="*/ 5059055 w 7467600"/>
              <a:gd name="connsiteY232" fmla="*/ 4108918 h 6858000"/>
              <a:gd name="connsiteX233" fmla="*/ 5290070 w 7467600"/>
              <a:gd name="connsiteY233" fmla="*/ 4263619 h 6858000"/>
              <a:gd name="connsiteX234" fmla="*/ 4834991 w 7467600"/>
              <a:gd name="connsiteY234" fmla="*/ 3830985 h 6858000"/>
              <a:gd name="connsiteX235" fmla="*/ 4440129 w 7467600"/>
              <a:gd name="connsiteY235" fmla="*/ 3448571 h 6858000"/>
              <a:gd name="connsiteX236" fmla="*/ 4441737 w 7467600"/>
              <a:gd name="connsiteY236" fmla="*/ 3399734 h 6858000"/>
              <a:gd name="connsiteX237" fmla="*/ 4431236 w 7467600"/>
              <a:gd name="connsiteY237" fmla="*/ 3400954 h 6858000"/>
              <a:gd name="connsiteX238" fmla="*/ 4557150 w 7467600"/>
              <a:gd name="connsiteY238" fmla="*/ 3510023 h 6858000"/>
              <a:gd name="connsiteX239" fmla="*/ 4856936 w 7467600"/>
              <a:gd name="connsiteY239" fmla="*/ 3809146 h 6858000"/>
              <a:gd name="connsiteX240" fmla="*/ 5111996 w 7467600"/>
              <a:gd name="connsiteY240" fmla="*/ 4065759 h 6858000"/>
              <a:gd name="connsiteX241" fmla="*/ 5388878 w 7467600"/>
              <a:gd name="connsiteY241" fmla="*/ 4300185 h 6858000"/>
              <a:gd name="connsiteX242" fmla="*/ 5425556 w 7467600"/>
              <a:gd name="connsiteY242" fmla="*/ 4308967 h 6858000"/>
              <a:gd name="connsiteX243" fmla="*/ 4943646 w 7467600"/>
              <a:gd name="connsiteY243" fmla="*/ 3822916 h 6858000"/>
              <a:gd name="connsiteX244" fmla="*/ 4594837 w 7467600"/>
              <a:gd name="connsiteY244" fmla="*/ 3532274 h 6858000"/>
              <a:gd name="connsiteX245" fmla="*/ 4441737 w 7467600"/>
              <a:gd name="connsiteY245" fmla="*/ 3399734 h 6858000"/>
              <a:gd name="connsiteX246" fmla="*/ 5425834 w 7467600"/>
              <a:gd name="connsiteY246" fmla="*/ 3162785 h 6858000"/>
              <a:gd name="connsiteX247" fmla="*/ 5401644 w 7467600"/>
              <a:gd name="connsiteY247" fmla="*/ 3617847 h 6858000"/>
              <a:gd name="connsiteX248" fmla="*/ 5467256 w 7467600"/>
              <a:gd name="connsiteY248" fmla="*/ 4175494 h 6858000"/>
              <a:gd name="connsiteX249" fmla="*/ 5448069 w 7467600"/>
              <a:gd name="connsiteY249" fmla="*/ 3567554 h 6858000"/>
              <a:gd name="connsiteX250" fmla="*/ 5425834 w 7467600"/>
              <a:gd name="connsiteY250" fmla="*/ 3162785 h 6858000"/>
              <a:gd name="connsiteX251" fmla="*/ 1318687 w 7467600"/>
              <a:gd name="connsiteY251" fmla="*/ 3113840 h 6858000"/>
              <a:gd name="connsiteX252" fmla="*/ 1066793 w 7467600"/>
              <a:gd name="connsiteY252" fmla="*/ 3212171 h 6858000"/>
              <a:gd name="connsiteX253" fmla="*/ 993319 w 7467600"/>
              <a:gd name="connsiteY253" fmla="*/ 3247648 h 6858000"/>
              <a:gd name="connsiteX254" fmla="*/ 853081 w 7467600"/>
              <a:gd name="connsiteY254" fmla="*/ 3312410 h 6858000"/>
              <a:gd name="connsiteX255" fmla="*/ 805957 w 7467600"/>
              <a:gd name="connsiteY255" fmla="*/ 3330443 h 6858000"/>
              <a:gd name="connsiteX256" fmla="*/ 1318687 w 7467600"/>
              <a:gd name="connsiteY256" fmla="*/ 3113840 h 6858000"/>
              <a:gd name="connsiteX257" fmla="*/ 5453702 w 7467600"/>
              <a:gd name="connsiteY257" fmla="*/ 3090882 h 6858000"/>
              <a:gd name="connsiteX258" fmla="*/ 5480135 w 7467600"/>
              <a:gd name="connsiteY258" fmla="*/ 3565802 h 6858000"/>
              <a:gd name="connsiteX259" fmla="*/ 5499023 w 7467600"/>
              <a:gd name="connsiteY259" fmla="*/ 4166310 h 6858000"/>
              <a:gd name="connsiteX260" fmla="*/ 5547022 w 7467600"/>
              <a:gd name="connsiteY260" fmla="*/ 3607838 h 6858000"/>
              <a:gd name="connsiteX261" fmla="*/ 5515964 w 7467600"/>
              <a:gd name="connsiteY261" fmla="*/ 3378541 h 6858000"/>
              <a:gd name="connsiteX262" fmla="*/ 5453702 w 7467600"/>
              <a:gd name="connsiteY262" fmla="*/ 3090882 h 6858000"/>
              <a:gd name="connsiteX263" fmla="*/ 1238695 w 7467600"/>
              <a:gd name="connsiteY263" fmla="*/ 3076820 h 6858000"/>
              <a:gd name="connsiteX264" fmla="*/ 716371 w 7467600"/>
              <a:gd name="connsiteY264" fmla="*/ 3293249 h 6858000"/>
              <a:gd name="connsiteX265" fmla="*/ 579522 w 7467600"/>
              <a:gd name="connsiteY265" fmla="*/ 3371759 h 6858000"/>
              <a:gd name="connsiteX266" fmla="*/ 600288 w 7467600"/>
              <a:gd name="connsiteY266" fmla="*/ 3365555 h 6858000"/>
              <a:gd name="connsiteX267" fmla="*/ 840692 w 7467600"/>
              <a:gd name="connsiteY267" fmla="*/ 3284921 h 6858000"/>
              <a:gd name="connsiteX268" fmla="*/ 979248 w 7467600"/>
              <a:gd name="connsiteY268" fmla="*/ 3221003 h 6858000"/>
              <a:gd name="connsiteX269" fmla="*/ 1053282 w 7467600"/>
              <a:gd name="connsiteY269" fmla="*/ 3185247 h 6858000"/>
              <a:gd name="connsiteX270" fmla="*/ 1320603 w 7467600"/>
              <a:gd name="connsiteY270" fmla="*/ 3081281 h 6858000"/>
              <a:gd name="connsiteX271" fmla="*/ 1238695 w 7467600"/>
              <a:gd name="connsiteY271" fmla="*/ 3076820 h 6858000"/>
              <a:gd name="connsiteX272" fmla="*/ 5425627 w 7467600"/>
              <a:gd name="connsiteY272" fmla="*/ 2954192 h 6858000"/>
              <a:gd name="connsiteX273" fmla="*/ 5470770 w 7467600"/>
              <a:gd name="connsiteY273" fmla="*/ 3005435 h 6858000"/>
              <a:gd name="connsiteX274" fmla="*/ 5519779 w 7467600"/>
              <a:gd name="connsiteY274" fmla="*/ 4359223 h 6858000"/>
              <a:gd name="connsiteX275" fmla="*/ 5520293 w 7467600"/>
              <a:gd name="connsiteY275" fmla="*/ 4360602 h 6858000"/>
              <a:gd name="connsiteX276" fmla="*/ 5767221 w 7467600"/>
              <a:gd name="connsiteY276" fmla="*/ 4665564 h 6858000"/>
              <a:gd name="connsiteX277" fmla="*/ 6937169 w 7467600"/>
              <a:gd name="connsiteY277" fmla="*/ 4815941 h 6858000"/>
              <a:gd name="connsiteX278" fmla="*/ 6953922 w 7467600"/>
              <a:gd name="connsiteY278" fmla="*/ 4890068 h 6858000"/>
              <a:gd name="connsiteX279" fmla="*/ 6071359 w 7467600"/>
              <a:gd name="connsiteY279" fmla="*/ 4770770 h 6858000"/>
              <a:gd name="connsiteX280" fmla="*/ 6038839 w 7467600"/>
              <a:gd name="connsiteY280" fmla="*/ 4764474 h 6858000"/>
              <a:gd name="connsiteX281" fmla="*/ 6038706 w 7467600"/>
              <a:gd name="connsiteY281" fmla="*/ 4763847 h 6858000"/>
              <a:gd name="connsiteX282" fmla="*/ 6037784 w 7467600"/>
              <a:gd name="connsiteY282" fmla="*/ 4764270 h 6858000"/>
              <a:gd name="connsiteX283" fmla="*/ 6038839 w 7467600"/>
              <a:gd name="connsiteY283" fmla="*/ 4764474 h 6858000"/>
              <a:gd name="connsiteX284" fmla="*/ 6040338 w 7467600"/>
              <a:gd name="connsiteY284" fmla="*/ 4771418 h 6858000"/>
              <a:gd name="connsiteX285" fmla="*/ 6024488 w 7467600"/>
              <a:gd name="connsiteY285" fmla="*/ 4809903 h 6858000"/>
              <a:gd name="connsiteX286" fmla="*/ 5599771 w 7467600"/>
              <a:gd name="connsiteY286" fmla="*/ 5509652 h 6858000"/>
              <a:gd name="connsiteX287" fmla="*/ 5548843 w 7467600"/>
              <a:gd name="connsiteY287" fmla="*/ 5563845 h 6858000"/>
              <a:gd name="connsiteX288" fmla="*/ 5940952 w 7467600"/>
              <a:gd name="connsiteY288" fmla="*/ 6250028 h 6858000"/>
              <a:gd name="connsiteX289" fmla="*/ 6043441 w 7467600"/>
              <a:gd name="connsiteY289" fmla="*/ 6665847 h 6858000"/>
              <a:gd name="connsiteX290" fmla="*/ 6093432 w 7467600"/>
              <a:gd name="connsiteY290" fmla="*/ 6858000 h 6858000"/>
              <a:gd name="connsiteX291" fmla="*/ 6034344 w 7467600"/>
              <a:gd name="connsiteY291" fmla="*/ 6858000 h 6858000"/>
              <a:gd name="connsiteX292" fmla="*/ 6026679 w 7467600"/>
              <a:gd name="connsiteY292" fmla="*/ 6836959 h 6858000"/>
              <a:gd name="connsiteX293" fmla="*/ 5800441 w 7467600"/>
              <a:gd name="connsiteY293" fmla="*/ 6335286 h 6858000"/>
              <a:gd name="connsiteX294" fmla="*/ 5526562 w 7467600"/>
              <a:gd name="connsiteY294" fmla="*/ 5705388 h 6858000"/>
              <a:gd name="connsiteX295" fmla="*/ 5519640 w 7467600"/>
              <a:gd name="connsiteY295" fmla="*/ 5683774 h 6858000"/>
              <a:gd name="connsiteX296" fmla="*/ 5844559 w 7467600"/>
              <a:gd name="connsiteY296" fmla="*/ 6553349 h 6858000"/>
              <a:gd name="connsiteX297" fmla="*/ 5975994 w 7467600"/>
              <a:gd name="connsiteY297" fmla="*/ 6858000 h 6858000"/>
              <a:gd name="connsiteX298" fmla="*/ 5898547 w 7467600"/>
              <a:gd name="connsiteY298" fmla="*/ 6858000 h 6858000"/>
              <a:gd name="connsiteX299" fmla="*/ 5682041 w 7467600"/>
              <a:gd name="connsiteY299" fmla="*/ 6355860 h 6858000"/>
              <a:gd name="connsiteX300" fmla="*/ 5461758 w 7467600"/>
              <a:gd name="connsiteY300" fmla="*/ 5820220 h 6858000"/>
              <a:gd name="connsiteX301" fmla="*/ 5237282 w 7467600"/>
              <a:gd name="connsiteY301" fmla="*/ 6579086 h 6858000"/>
              <a:gd name="connsiteX302" fmla="*/ 5115009 w 7467600"/>
              <a:gd name="connsiteY302" fmla="*/ 6858000 h 6858000"/>
              <a:gd name="connsiteX303" fmla="*/ 5028074 w 7467600"/>
              <a:gd name="connsiteY303" fmla="*/ 6858000 h 6858000"/>
              <a:gd name="connsiteX304" fmla="*/ 5079508 w 7467600"/>
              <a:gd name="connsiteY304" fmla="*/ 6749074 h 6858000"/>
              <a:gd name="connsiteX305" fmla="*/ 5371846 w 7467600"/>
              <a:gd name="connsiteY305" fmla="*/ 5924413 h 6858000"/>
              <a:gd name="connsiteX306" fmla="*/ 5270512 w 7467600"/>
              <a:gd name="connsiteY306" fmla="*/ 6138975 h 6858000"/>
              <a:gd name="connsiteX307" fmla="*/ 5062409 w 7467600"/>
              <a:gd name="connsiteY307" fmla="*/ 6653544 h 6858000"/>
              <a:gd name="connsiteX308" fmla="*/ 5036628 w 7467600"/>
              <a:gd name="connsiteY308" fmla="*/ 6754247 h 6858000"/>
              <a:gd name="connsiteX309" fmla="*/ 5009112 w 7467600"/>
              <a:gd name="connsiteY309" fmla="*/ 6858000 h 6858000"/>
              <a:gd name="connsiteX310" fmla="*/ 4976679 w 7467600"/>
              <a:gd name="connsiteY310" fmla="*/ 6858000 h 6858000"/>
              <a:gd name="connsiteX311" fmla="*/ 5006537 w 7467600"/>
              <a:gd name="connsiteY311" fmla="*/ 6747068 h 6858000"/>
              <a:gd name="connsiteX312" fmla="*/ 5032723 w 7467600"/>
              <a:gd name="connsiteY312" fmla="*/ 6644957 h 6858000"/>
              <a:gd name="connsiteX313" fmla="*/ 5242949 w 7467600"/>
              <a:gd name="connsiteY313" fmla="*/ 6125175 h 6858000"/>
              <a:gd name="connsiteX314" fmla="*/ 5286321 w 7467600"/>
              <a:gd name="connsiteY314" fmla="*/ 6033555 h 6858000"/>
              <a:gd name="connsiteX315" fmla="*/ 5008210 w 7467600"/>
              <a:gd name="connsiteY315" fmla="*/ 6649194 h 6858000"/>
              <a:gd name="connsiteX316" fmla="*/ 4986321 w 7467600"/>
              <a:gd name="connsiteY316" fmla="*/ 6765687 h 6858000"/>
              <a:gd name="connsiteX317" fmla="*/ 4973474 w 7467600"/>
              <a:gd name="connsiteY317" fmla="*/ 6858000 h 6858000"/>
              <a:gd name="connsiteX318" fmla="*/ 4907178 w 7467600"/>
              <a:gd name="connsiteY318" fmla="*/ 6858000 h 6858000"/>
              <a:gd name="connsiteX319" fmla="*/ 4910810 w 7467600"/>
              <a:gd name="connsiteY319" fmla="*/ 6829660 h 6858000"/>
              <a:gd name="connsiteX320" fmla="*/ 4987461 w 7467600"/>
              <a:gd name="connsiteY320" fmla="*/ 6432994 h 6858000"/>
              <a:gd name="connsiteX321" fmla="*/ 5179262 w 7467600"/>
              <a:gd name="connsiteY321" fmla="*/ 6035044 h 6858000"/>
              <a:gd name="connsiteX322" fmla="*/ 4689678 w 7467600"/>
              <a:gd name="connsiteY322" fmla="*/ 6440241 h 6858000"/>
              <a:gd name="connsiteX323" fmla="*/ 4477543 w 7467600"/>
              <a:gd name="connsiteY323" fmla="*/ 6674836 h 6858000"/>
              <a:gd name="connsiteX324" fmla="*/ 4329957 w 7467600"/>
              <a:gd name="connsiteY324" fmla="*/ 6858000 h 6858000"/>
              <a:gd name="connsiteX325" fmla="*/ 4218595 w 7467600"/>
              <a:gd name="connsiteY325" fmla="*/ 6858000 h 6858000"/>
              <a:gd name="connsiteX326" fmla="*/ 4368888 w 7467600"/>
              <a:gd name="connsiteY326" fmla="*/ 6668412 h 6858000"/>
              <a:gd name="connsiteX327" fmla="*/ 4563091 w 7467600"/>
              <a:gd name="connsiteY327" fmla="*/ 6442508 h 6858000"/>
              <a:gd name="connsiteX328" fmla="*/ 5387324 w 7467600"/>
              <a:gd name="connsiteY328" fmla="*/ 5705830 h 6858000"/>
              <a:gd name="connsiteX329" fmla="*/ 5073620 w 7467600"/>
              <a:gd name="connsiteY329" fmla="*/ 5955437 h 6858000"/>
              <a:gd name="connsiteX330" fmla="*/ 4689789 w 7467600"/>
              <a:gd name="connsiteY330" fmla="*/ 6268382 h 6858000"/>
              <a:gd name="connsiteX331" fmla="*/ 4418722 w 7467600"/>
              <a:gd name="connsiteY331" fmla="*/ 6570886 h 6858000"/>
              <a:gd name="connsiteX332" fmla="*/ 4214944 w 7467600"/>
              <a:gd name="connsiteY332" fmla="*/ 6858000 h 6858000"/>
              <a:gd name="connsiteX333" fmla="*/ 4177898 w 7467600"/>
              <a:gd name="connsiteY333" fmla="*/ 6858000 h 6858000"/>
              <a:gd name="connsiteX334" fmla="*/ 4391597 w 7467600"/>
              <a:gd name="connsiteY334" fmla="*/ 6556370 h 6858000"/>
              <a:gd name="connsiteX335" fmla="*/ 4668889 w 7467600"/>
              <a:gd name="connsiteY335" fmla="*/ 6246399 h 6858000"/>
              <a:gd name="connsiteX336" fmla="*/ 5055427 w 7467600"/>
              <a:gd name="connsiteY336" fmla="*/ 5931476 h 6858000"/>
              <a:gd name="connsiteX337" fmla="*/ 5371814 w 7467600"/>
              <a:gd name="connsiteY337" fmla="*/ 5678975 h 6858000"/>
              <a:gd name="connsiteX338" fmla="*/ 4987918 w 7467600"/>
              <a:gd name="connsiteY338" fmla="*/ 5838701 h 6858000"/>
              <a:gd name="connsiteX339" fmla="*/ 4317146 w 7467600"/>
              <a:gd name="connsiteY339" fmla="*/ 6587716 h 6858000"/>
              <a:gd name="connsiteX340" fmla="*/ 4171627 w 7467600"/>
              <a:gd name="connsiteY340" fmla="*/ 6858000 h 6858000"/>
              <a:gd name="connsiteX341" fmla="*/ 4081585 w 7467600"/>
              <a:gd name="connsiteY341" fmla="*/ 6858000 h 6858000"/>
              <a:gd name="connsiteX342" fmla="*/ 4238603 w 7467600"/>
              <a:gd name="connsiteY342" fmla="*/ 6559341 h 6858000"/>
              <a:gd name="connsiteX343" fmla="*/ 4778333 w 7467600"/>
              <a:gd name="connsiteY343" fmla="*/ 5873626 h 6858000"/>
              <a:gd name="connsiteX344" fmla="*/ 5414185 w 7467600"/>
              <a:gd name="connsiteY344" fmla="*/ 5573882 h 6858000"/>
              <a:gd name="connsiteX345" fmla="*/ 5959648 w 7467600"/>
              <a:gd name="connsiteY345" fmla="*/ 4760797 h 6858000"/>
              <a:gd name="connsiteX346" fmla="*/ 5355019 w 7467600"/>
              <a:gd name="connsiteY346" fmla="*/ 4734672 h 6858000"/>
              <a:gd name="connsiteX347" fmla="*/ 5083565 w 7467600"/>
              <a:gd name="connsiteY347" fmla="*/ 5179121 h 6858000"/>
              <a:gd name="connsiteX348" fmla="*/ 4713577 w 7467600"/>
              <a:gd name="connsiteY348" fmla="*/ 5616803 h 6858000"/>
              <a:gd name="connsiteX349" fmla="*/ 3989559 w 7467600"/>
              <a:gd name="connsiteY349" fmla="*/ 6145945 h 6858000"/>
              <a:gd name="connsiteX350" fmla="*/ 3939824 w 7467600"/>
              <a:gd name="connsiteY350" fmla="*/ 6066900 h 6858000"/>
              <a:gd name="connsiteX351" fmla="*/ 4584537 w 7467600"/>
              <a:gd name="connsiteY351" fmla="*/ 5324826 h 6858000"/>
              <a:gd name="connsiteX352" fmla="*/ 5037105 w 7467600"/>
              <a:gd name="connsiteY352" fmla="*/ 5088765 h 6858000"/>
              <a:gd name="connsiteX353" fmla="*/ 5039930 w 7467600"/>
              <a:gd name="connsiteY353" fmla="*/ 5089585 h 6858000"/>
              <a:gd name="connsiteX354" fmla="*/ 5263764 w 7467600"/>
              <a:gd name="connsiteY354" fmla="*/ 4735525 h 6858000"/>
              <a:gd name="connsiteX355" fmla="*/ 4086300 w 7467600"/>
              <a:gd name="connsiteY355" fmla="*/ 4884599 h 6858000"/>
              <a:gd name="connsiteX356" fmla="*/ 4085485 w 7467600"/>
              <a:gd name="connsiteY356" fmla="*/ 4899070 h 6858000"/>
              <a:gd name="connsiteX357" fmla="*/ 3871915 w 7467600"/>
              <a:gd name="connsiteY357" fmla="*/ 5253645 h 6858000"/>
              <a:gd name="connsiteX358" fmla="*/ 3799374 w 7467600"/>
              <a:gd name="connsiteY358" fmla="*/ 5466127 h 6858000"/>
              <a:gd name="connsiteX359" fmla="*/ 3498850 w 7467600"/>
              <a:gd name="connsiteY359" fmla="*/ 6661888 h 6858000"/>
              <a:gd name="connsiteX360" fmla="*/ 3399216 w 7467600"/>
              <a:gd name="connsiteY360" fmla="*/ 6858000 h 6858000"/>
              <a:gd name="connsiteX361" fmla="*/ 3303688 w 7467600"/>
              <a:gd name="connsiteY361" fmla="*/ 6858000 h 6858000"/>
              <a:gd name="connsiteX362" fmla="*/ 3391774 w 7467600"/>
              <a:gd name="connsiteY362" fmla="*/ 6697181 h 6858000"/>
              <a:gd name="connsiteX363" fmla="*/ 3735540 w 7467600"/>
              <a:gd name="connsiteY363" fmla="*/ 5546923 h 6858000"/>
              <a:gd name="connsiteX364" fmla="*/ 3729438 w 7467600"/>
              <a:gd name="connsiteY364" fmla="*/ 5569058 h 6858000"/>
              <a:gd name="connsiteX365" fmla="*/ 3707782 w 7467600"/>
              <a:gd name="connsiteY365" fmla="*/ 5644908 h 6858000"/>
              <a:gd name="connsiteX366" fmla="*/ 3583827 w 7467600"/>
              <a:gd name="connsiteY366" fmla="*/ 6039215 h 6858000"/>
              <a:gd name="connsiteX367" fmla="*/ 3547861 w 7467600"/>
              <a:gd name="connsiteY367" fmla="*/ 6129609 h 6858000"/>
              <a:gd name="connsiteX368" fmla="*/ 3490905 w 7467600"/>
              <a:gd name="connsiteY368" fmla="*/ 6277660 h 6858000"/>
              <a:gd name="connsiteX369" fmla="*/ 3455859 w 7467600"/>
              <a:gd name="connsiteY369" fmla="*/ 6391301 h 6858000"/>
              <a:gd name="connsiteX370" fmla="*/ 3429112 w 7467600"/>
              <a:gd name="connsiteY370" fmla="*/ 6479469 h 6858000"/>
              <a:gd name="connsiteX371" fmla="*/ 3304862 w 7467600"/>
              <a:gd name="connsiteY371" fmla="*/ 6796476 h 6858000"/>
              <a:gd name="connsiteX372" fmla="*/ 3276071 w 7467600"/>
              <a:gd name="connsiteY372" fmla="*/ 6858000 h 6858000"/>
              <a:gd name="connsiteX373" fmla="*/ 3240805 w 7467600"/>
              <a:gd name="connsiteY373" fmla="*/ 6858000 h 6858000"/>
              <a:gd name="connsiteX374" fmla="*/ 3275917 w 7467600"/>
              <a:gd name="connsiteY374" fmla="*/ 6783192 h 6858000"/>
              <a:gd name="connsiteX375" fmla="*/ 3399358 w 7467600"/>
              <a:gd name="connsiteY375" fmla="*/ 6469011 h 6858000"/>
              <a:gd name="connsiteX376" fmla="*/ 3425650 w 7467600"/>
              <a:gd name="connsiteY376" fmla="*/ 6381333 h 6858000"/>
              <a:gd name="connsiteX377" fmla="*/ 3460661 w 7467600"/>
              <a:gd name="connsiteY377" fmla="*/ 6266763 h 6858000"/>
              <a:gd name="connsiteX378" fmla="*/ 3518021 w 7467600"/>
              <a:gd name="connsiteY378" fmla="*/ 6117298 h 6858000"/>
              <a:gd name="connsiteX379" fmla="*/ 3554035 w 7467600"/>
              <a:gd name="connsiteY379" fmla="*/ 6027832 h 6858000"/>
              <a:gd name="connsiteX380" fmla="*/ 3677174 w 7467600"/>
              <a:gd name="connsiteY380" fmla="*/ 5636351 h 6858000"/>
              <a:gd name="connsiteX381" fmla="*/ 3698819 w 7467600"/>
              <a:gd name="connsiteY381" fmla="*/ 5560503 h 6858000"/>
              <a:gd name="connsiteX382" fmla="*/ 3702094 w 7467600"/>
              <a:gd name="connsiteY382" fmla="*/ 5549194 h 6858000"/>
              <a:gd name="connsiteX383" fmla="*/ 3398355 w 7467600"/>
              <a:gd name="connsiteY383" fmla="*/ 6094603 h 6858000"/>
              <a:gd name="connsiteX384" fmla="*/ 3193941 w 7467600"/>
              <a:gd name="connsiteY384" fmla="*/ 6798775 h 6858000"/>
              <a:gd name="connsiteX385" fmla="*/ 3184140 w 7467600"/>
              <a:gd name="connsiteY385" fmla="*/ 6858000 h 6858000"/>
              <a:gd name="connsiteX386" fmla="*/ 3099978 w 7467600"/>
              <a:gd name="connsiteY386" fmla="*/ 6858000 h 6858000"/>
              <a:gd name="connsiteX387" fmla="*/ 3101556 w 7467600"/>
              <a:gd name="connsiteY387" fmla="*/ 6843337 h 6858000"/>
              <a:gd name="connsiteX388" fmla="*/ 3370162 w 7467600"/>
              <a:gd name="connsiteY388" fmla="*/ 5785550 h 6858000"/>
              <a:gd name="connsiteX389" fmla="*/ 3746477 w 7467600"/>
              <a:gd name="connsiteY389" fmla="*/ 5377889 h 6858000"/>
              <a:gd name="connsiteX390" fmla="*/ 3863399 w 7467600"/>
              <a:gd name="connsiteY390" fmla="*/ 5087257 h 6858000"/>
              <a:gd name="connsiteX391" fmla="*/ 3968712 w 7467600"/>
              <a:gd name="connsiteY391" fmla="*/ 4913989 h 6858000"/>
              <a:gd name="connsiteX392" fmla="*/ 2792390 w 7467600"/>
              <a:gd name="connsiteY392" fmla="*/ 5382974 h 6858000"/>
              <a:gd name="connsiteX393" fmla="*/ 2714982 w 7467600"/>
              <a:gd name="connsiteY393" fmla="*/ 5427051 h 6858000"/>
              <a:gd name="connsiteX394" fmla="*/ 2813361 w 7467600"/>
              <a:gd name="connsiteY394" fmla="*/ 6023912 h 6858000"/>
              <a:gd name="connsiteX395" fmla="*/ 2688430 w 7467600"/>
              <a:gd name="connsiteY395" fmla="*/ 6801564 h 6858000"/>
              <a:gd name="connsiteX396" fmla="*/ 2629626 w 7467600"/>
              <a:gd name="connsiteY396" fmla="*/ 6763394 h 6858000"/>
              <a:gd name="connsiteX397" fmla="*/ 2565328 w 7467600"/>
              <a:gd name="connsiteY397" fmla="*/ 5516399 h 6858000"/>
              <a:gd name="connsiteX398" fmla="*/ 1922999 w 7467600"/>
              <a:gd name="connsiteY398" fmla="*/ 5980343 h 6858000"/>
              <a:gd name="connsiteX399" fmla="*/ 1950261 w 7467600"/>
              <a:gd name="connsiteY399" fmla="*/ 6405858 h 6858000"/>
              <a:gd name="connsiteX400" fmla="*/ 2365554 w 7467600"/>
              <a:gd name="connsiteY400" fmla="*/ 6759107 h 6858000"/>
              <a:gd name="connsiteX401" fmla="*/ 2424142 w 7467600"/>
              <a:gd name="connsiteY401" fmla="*/ 6858000 h 6858000"/>
              <a:gd name="connsiteX402" fmla="*/ 2395994 w 7467600"/>
              <a:gd name="connsiteY402" fmla="*/ 6858000 h 6858000"/>
              <a:gd name="connsiteX403" fmla="*/ 2392863 w 7467600"/>
              <a:gd name="connsiteY403" fmla="*/ 6852964 h 6858000"/>
              <a:gd name="connsiteX404" fmla="*/ 2017589 w 7467600"/>
              <a:gd name="connsiteY404" fmla="*/ 6493982 h 6858000"/>
              <a:gd name="connsiteX405" fmla="*/ 2147336 w 7467600"/>
              <a:gd name="connsiteY405" fmla="*/ 6594052 h 6858000"/>
              <a:gd name="connsiteX406" fmla="*/ 2207047 w 7467600"/>
              <a:gd name="connsiteY406" fmla="*/ 6654540 h 6858000"/>
              <a:gd name="connsiteX407" fmla="*/ 2299106 w 7467600"/>
              <a:gd name="connsiteY407" fmla="*/ 6778931 h 6858000"/>
              <a:gd name="connsiteX408" fmla="*/ 2314430 w 7467600"/>
              <a:gd name="connsiteY408" fmla="*/ 6801144 h 6858000"/>
              <a:gd name="connsiteX409" fmla="*/ 2352406 w 7467600"/>
              <a:gd name="connsiteY409" fmla="*/ 6858000 h 6858000"/>
              <a:gd name="connsiteX410" fmla="*/ 2314492 w 7467600"/>
              <a:gd name="connsiteY410" fmla="*/ 6858000 h 6858000"/>
              <a:gd name="connsiteX411" fmla="*/ 2288095 w 7467600"/>
              <a:gd name="connsiteY411" fmla="*/ 6818030 h 6858000"/>
              <a:gd name="connsiteX412" fmla="*/ 2272768 w 7467600"/>
              <a:gd name="connsiteY412" fmla="*/ 6795822 h 6858000"/>
              <a:gd name="connsiteX413" fmla="*/ 2182715 w 7467600"/>
              <a:gd name="connsiteY413" fmla="*/ 6675071 h 6858000"/>
              <a:gd name="connsiteX414" fmla="*/ 2032061 w 7467600"/>
              <a:gd name="connsiteY414" fmla="*/ 6541380 h 6858000"/>
              <a:gd name="connsiteX415" fmla="*/ 2257220 w 7467600"/>
              <a:gd name="connsiteY415" fmla="*/ 6826257 h 6858000"/>
              <a:gd name="connsiteX416" fmla="*/ 2281324 w 7467600"/>
              <a:gd name="connsiteY416" fmla="*/ 6858000 h 6858000"/>
              <a:gd name="connsiteX417" fmla="*/ 2242860 w 7467600"/>
              <a:gd name="connsiteY417" fmla="*/ 6858000 h 6858000"/>
              <a:gd name="connsiteX418" fmla="*/ 2232818 w 7467600"/>
              <a:gd name="connsiteY418" fmla="*/ 6844926 h 6858000"/>
              <a:gd name="connsiteX419" fmla="*/ 1990172 w 7467600"/>
              <a:gd name="connsiteY419" fmla="*/ 6542121 h 6858000"/>
              <a:gd name="connsiteX420" fmla="*/ 2124090 w 7467600"/>
              <a:gd name="connsiteY420" fmla="*/ 6761017 h 6858000"/>
              <a:gd name="connsiteX421" fmla="*/ 2200380 w 7467600"/>
              <a:gd name="connsiteY421" fmla="*/ 6858000 h 6858000"/>
              <a:gd name="connsiteX422" fmla="*/ 2147507 w 7467600"/>
              <a:gd name="connsiteY422" fmla="*/ 6858000 h 6858000"/>
              <a:gd name="connsiteX423" fmla="*/ 2070668 w 7467600"/>
              <a:gd name="connsiteY423" fmla="*/ 6761520 h 6858000"/>
              <a:gd name="connsiteX424" fmla="*/ 1975142 w 7467600"/>
              <a:gd name="connsiteY424" fmla="*/ 6585570 h 6858000"/>
              <a:gd name="connsiteX425" fmla="*/ 2050035 w 7467600"/>
              <a:gd name="connsiteY425" fmla="*/ 6813345 h 6858000"/>
              <a:gd name="connsiteX426" fmla="*/ 2063025 w 7467600"/>
              <a:gd name="connsiteY426" fmla="*/ 6858000 h 6858000"/>
              <a:gd name="connsiteX427" fmla="*/ 2021675 w 7467600"/>
              <a:gd name="connsiteY427" fmla="*/ 6858000 h 6858000"/>
              <a:gd name="connsiteX428" fmla="*/ 2019308 w 7467600"/>
              <a:gd name="connsiteY428" fmla="*/ 6847118 h 6858000"/>
              <a:gd name="connsiteX429" fmla="*/ 1938835 w 7467600"/>
              <a:gd name="connsiteY429" fmla="*/ 6551160 h 6858000"/>
              <a:gd name="connsiteX430" fmla="*/ 1953230 w 7467600"/>
              <a:gd name="connsiteY430" fmla="*/ 6759699 h 6858000"/>
              <a:gd name="connsiteX431" fmla="*/ 1956763 w 7467600"/>
              <a:gd name="connsiteY431" fmla="*/ 6778191 h 6858000"/>
              <a:gd name="connsiteX432" fmla="*/ 1967925 w 7467600"/>
              <a:gd name="connsiteY432" fmla="*/ 6858000 h 6858000"/>
              <a:gd name="connsiteX433" fmla="*/ 1936622 w 7467600"/>
              <a:gd name="connsiteY433" fmla="*/ 6858000 h 6858000"/>
              <a:gd name="connsiteX434" fmla="*/ 1926261 w 7467600"/>
              <a:gd name="connsiteY434" fmla="*/ 6784064 h 6858000"/>
              <a:gd name="connsiteX435" fmla="*/ 1922724 w 7467600"/>
              <a:gd name="connsiteY435" fmla="*/ 6765577 h 6858000"/>
              <a:gd name="connsiteX436" fmla="*/ 1904650 w 7467600"/>
              <a:gd name="connsiteY436" fmla="*/ 6639616 h 6858000"/>
              <a:gd name="connsiteX437" fmla="*/ 1885273 w 7467600"/>
              <a:gd name="connsiteY437" fmla="*/ 6858000 h 6858000"/>
              <a:gd name="connsiteX438" fmla="*/ 1854363 w 7467600"/>
              <a:gd name="connsiteY438" fmla="*/ 6858000 h 6858000"/>
              <a:gd name="connsiteX439" fmla="*/ 1880391 w 7467600"/>
              <a:gd name="connsiteY439" fmla="*/ 6603796 h 6858000"/>
              <a:gd name="connsiteX440" fmla="*/ 1818273 w 7467600"/>
              <a:gd name="connsiteY440" fmla="*/ 6715729 h 6858000"/>
              <a:gd name="connsiteX441" fmla="*/ 1794691 w 7467600"/>
              <a:gd name="connsiteY441" fmla="*/ 6843239 h 6858000"/>
              <a:gd name="connsiteX442" fmla="*/ 1794914 w 7467600"/>
              <a:gd name="connsiteY442" fmla="*/ 6858000 h 6858000"/>
              <a:gd name="connsiteX443" fmla="*/ 1746128 w 7467600"/>
              <a:gd name="connsiteY443" fmla="*/ 6858000 h 6858000"/>
              <a:gd name="connsiteX444" fmla="*/ 1753934 w 7467600"/>
              <a:gd name="connsiteY444" fmla="*/ 6724796 h 6858000"/>
              <a:gd name="connsiteX445" fmla="*/ 1792053 w 7467600"/>
              <a:gd name="connsiteY445" fmla="*/ 6572396 h 6858000"/>
              <a:gd name="connsiteX446" fmla="*/ 1862248 w 7467600"/>
              <a:gd name="connsiteY446" fmla="*/ 6266397 h 6858000"/>
              <a:gd name="connsiteX447" fmla="*/ 1862250 w 7467600"/>
              <a:gd name="connsiteY447" fmla="*/ 6033531 h 6858000"/>
              <a:gd name="connsiteX448" fmla="*/ 1211999 w 7467600"/>
              <a:gd name="connsiteY448" fmla="*/ 6683610 h 6858000"/>
              <a:gd name="connsiteX449" fmla="*/ 1213266 w 7467600"/>
              <a:gd name="connsiteY449" fmla="*/ 6691947 h 6858000"/>
              <a:gd name="connsiteX450" fmla="*/ 1203370 w 7467600"/>
              <a:gd name="connsiteY450" fmla="*/ 6850676 h 6858000"/>
              <a:gd name="connsiteX451" fmla="*/ 1203671 w 7467600"/>
              <a:gd name="connsiteY451" fmla="*/ 6858000 h 6858000"/>
              <a:gd name="connsiteX452" fmla="*/ 1143180 w 7467600"/>
              <a:gd name="connsiteY452" fmla="*/ 6858000 h 6858000"/>
              <a:gd name="connsiteX453" fmla="*/ 1142176 w 7467600"/>
              <a:gd name="connsiteY453" fmla="*/ 6766045 h 6858000"/>
              <a:gd name="connsiteX454" fmla="*/ 1067484 w 7467600"/>
              <a:gd name="connsiteY454" fmla="*/ 6858000 h 6858000"/>
              <a:gd name="connsiteX455" fmla="*/ 953928 w 7467600"/>
              <a:gd name="connsiteY455" fmla="*/ 6858000 h 6858000"/>
              <a:gd name="connsiteX456" fmla="*/ 959715 w 7467600"/>
              <a:gd name="connsiteY456" fmla="*/ 6850185 h 6858000"/>
              <a:gd name="connsiteX457" fmla="*/ 1483788 w 7467600"/>
              <a:gd name="connsiteY457" fmla="*/ 6259174 h 6858000"/>
              <a:gd name="connsiteX458" fmla="*/ 1100671 w 7467600"/>
              <a:gd name="connsiteY458" fmla="*/ 6252137 h 6858000"/>
              <a:gd name="connsiteX459" fmla="*/ 1090144 w 7467600"/>
              <a:gd name="connsiteY459" fmla="*/ 6256748 h 6858000"/>
              <a:gd name="connsiteX460" fmla="*/ 1095872 w 7467600"/>
              <a:gd name="connsiteY460" fmla="*/ 6271892 h 6858000"/>
              <a:gd name="connsiteX461" fmla="*/ 262785 w 7467600"/>
              <a:gd name="connsiteY461" fmla="*/ 6845450 h 6858000"/>
              <a:gd name="connsiteX462" fmla="*/ 209968 w 7467600"/>
              <a:gd name="connsiteY462" fmla="*/ 6770713 h 6858000"/>
              <a:gd name="connsiteX463" fmla="*/ 873460 w 7467600"/>
              <a:gd name="connsiteY463" fmla="*/ 6253768 h 6858000"/>
              <a:gd name="connsiteX464" fmla="*/ 192686 w 7467600"/>
              <a:gd name="connsiteY464" fmla="*/ 5849257 h 6858000"/>
              <a:gd name="connsiteX465" fmla="*/ 4696 w 7467600"/>
              <a:gd name="connsiteY465" fmla="*/ 5697668 h 6858000"/>
              <a:gd name="connsiteX466" fmla="*/ 0 w 7467600"/>
              <a:gd name="connsiteY466" fmla="*/ 5689984 h 6858000"/>
              <a:gd name="connsiteX467" fmla="*/ 0 w 7467600"/>
              <a:gd name="connsiteY467" fmla="*/ 5513472 h 6858000"/>
              <a:gd name="connsiteX468" fmla="*/ 174101 w 7467600"/>
              <a:gd name="connsiteY468" fmla="*/ 5620277 h 6858000"/>
              <a:gd name="connsiteX469" fmla="*/ 891800 w 7467600"/>
              <a:gd name="connsiteY469" fmla="*/ 6036935 h 6858000"/>
              <a:gd name="connsiteX470" fmla="*/ 1072219 w 7467600"/>
              <a:gd name="connsiteY470" fmla="*/ 6169443 h 6858000"/>
              <a:gd name="connsiteX471" fmla="*/ 1074117 w 7467600"/>
              <a:gd name="connsiteY471" fmla="*/ 6170301 h 6858000"/>
              <a:gd name="connsiteX472" fmla="*/ 1083114 w 7467600"/>
              <a:gd name="connsiteY472" fmla="*/ 6174131 h 6858000"/>
              <a:gd name="connsiteX473" fmla="*/ 1543010 w 7467600"/>
              <a:gd name="connsiteY473" fmla="*/ 6191140 h 6858000"/>
              <a:gd name="connsiteX474" fmla="*/ 1551080 w 7467600"/>
              <a:gd name="connsiteY474" fmla="*/ 6195006 h 6858000"/>
              <a:gd name="connsiteX475" fmla="*/ 2345443 w 7467600"/>
              <a:gd name="connsiteY475" fmla="*/ 5549882 h 6858000"/>
              <a:gd name="connsiteX476" fmla="*/ 1721499 w 7467600"/>
              <a:gd name="connsiteY476" fmla="*/ 5599969 h 6858000"/>
              <a:gd name="connsiteX477" fmla="*/ 767716 w 7467600"/>
              <a:gd name="connsiteY477" fmla="*/ 5472768 h 6858000"/>
              <a:gd name="connsiteX478" fmla="*/ 722147 w 7467600"/>
              <a:gd name="connsiteY478" fmla="*/ 5393091 h 6858000"/>
              <a:gd name="connsiteX479" fmla="*/ 1485552 w 7467600"/>
              <a:gd name="connsiteY479" fmla="*/ 5313202 h 6858000"/>
              <a:gd name="connsiteX480" fmla="*/ 2143004 w 7467600"/>
              <a:gd name="connsiteY480" fmla="*/ 5402420 h 6858000"/>
              <a:gd name="connsiteX481" fmla="*/ 1933391 w 7467600"/>
              <a:gd name="connsiteY481" fmla="*/ 5156971 h 6858000"/>
              <a:gd name="connsiteX482" fmla="*/ 1827118 w 7467600"/>
              <a:gd name="connsiteY482" fmla="*/ 4968410 h 6858000"/>
              <a:gd name="connsiteX483" fmla="*/ 1837349 w 7467600"/>
              <a:gd name="connsiteY483" fmla="*/ 4956357 h 6858000"/>
              <a:gd name="connsiteX484" fmla="*/ 2162835 w 7467600"/>
              <a:gd name="connsiteY484" fmla="*/ 5187853 h 6858000"/>
              <a:gd name="connsiteX485" fmla="*/ 2257167 w 7467600"/>
              <a:gd name="connsiteY485" fmla="*/ 5462123 h 6858000"/>
              <a:gd name="connsiteX486" fmla="*/ 2261598 w 7467600"/>
              <a:gd name="connsiteY486" fmla="*/ 5467998 h 6858000"/>
              <a:gd name="connsiteX487" fmla="*/ 2437177 w 7467600"/>
              <a:gd name="connsiteY487" fmla="*/ 5479608 h 6858000"/>
              <a:gd name="connsiteX488" fmla="*/ 2445247 w 7467600"/>
              <a:gd name="connsiteY488" fmla="*/ 5483476 h 6858000"/>
              <a:gd name="connsiteX489" fmla="*/ 2743626 w 7467600"/>
              <a:gd name="connsiteY489" fmla="*/ 5304819 h 6858000"/>
              <a:gd name="connsiteX490" fmla="*/ 3048102 w 7467600"/>
              <a:gd name="connsiteY490" fmla="*/ 5150595 h 6858000"/>
              <a:gd name="connsiteX491" fmla="*/ 1799414 w 7467600"/>
              <a:gd name="connsiteY491" fmla="*/ 4694732 h 6858000"/>
              <a:gd name="connsiteX492" fmla="*/ 1771735 w 7467600"/>
              <a:gd name="connsiteY492" fmla="*/ 4619929 h 6858000"/>
              <a:gd name="connsiteX493" fmla="*/ 3104273 w 7467600"/>
              <a:gd name="connsiteY493" fmla="*/ 5076159 h 6858000"/>
              <a:gd name="connsiteX494" fmla="*/ 3113245 w 7467600"/>
              <a:gd name="connsiteY494" fmla="*/ 5090705 h 6858000"/>
              <a:gd name="connsiteX495" fmla="*/ 3126294 w 7467600"/>
              <a:gd name="connsiteY495" fmla="*/ 5114400 h 6858000"/>
              <a:gd name="connsiteX496" fmla="*/ 3937433 w 7467600"/>
              <a:gd name="connsiteY496" fmla="*/ 4830473 h 6858000"/>
              <a:gd name="connsiteX497" fmla="*/ 3590475 w 7467600"/>
              <a:gd name="connsiteY497" fmla="*/ 4597974 h 6858000"/>
              <a:gd name="connsiteX498" fmla="*/ 3100264 w 7467600"/>
              <a:gd name="connsiteY498" fmla="*/ 4579845 h 6858000"/>
              <a:gd name="connsiteX499" fmla="*/ 2183576 w 7467600"/>
              <a:gd name="connsiteY499" fmla="*/ 4227150 h 6858000"/>
              <a:gd name="connsiteX500" fmla="*/ 2151029 w 7467600"/>
              <a:gd name="connsiteY500" fmla="*/ 4146947 h 6858000"/>
              <a:gd name="connsiteX501" fmla="*/ 3563434 w 7467600"/>
              <a:gd name="connsiteY501" fmla="*/ 4469115 h 6858000"/>
              <a:gd name="connsiteX502" fmla="*/ 3177952 w 7467600"/>
              <a:gd name="connsiteY502" fmla="*/ 3657386 h 6858000"/>
              <a:gd name="connsiteX503" fmla="*/ 3189263 w 7467600"/>
              <a:gd name="connsiteY503" fmla="*/ 3625726 h 6858000"/>
              <a:gd name="connsiteX504" fmla="*/ 3560912 w 7467600"/>
              <a:gd name="connsiteY504" fmla="*/ 4079863 h 6858000"/>
              <a:gd name="connsiteX505" fmla="*/ 3626636 w 7467600"/>
              <a:gd name="connsiteY505" fmla="*/ 4512230 h 6858000"/>
              <a:gd name="connsiteX506" fmla="*/ 3653088 w 7467600"/>
              <a:gd name="connsiteY506" fmla="*/ 4521417 h 6858000"/>
              <a:gd name="connsiteX507" fmla="*/ 3988128 w 7467600"/>
              <a:gd name="connsiteY507" fmla="*/ 4817267 h 6858000"/>
              <a:gd name="connsiteX508" fmla="*/ 4830582 w 7467600"/>
              <a:gd name="connsiteY508" fmla="*/ 4676000 h 6858000"/>
              <a:gd name="connsiteX509" fmla="*/ 4830100 w 7467600"/>
              <a:gd name="connsiteY509" fmla="*/ 4675554 h 6858000"/>
              <a:gd name="connsiteX510" fmla="*/ 4036318 w 7467600"/>
              <a:gd name="connsiteY510" fmla="*/ 4147013 h 6858000"/>
              <a:gd name="connsiteX511" fmla="*/ 3432098 w 7467600"/>
              <a:gd name="connsiteY511" fmla="*/ 3537312 h 6858000"/>
              <a:gd name="connsiteX512" fmla="*/ 3446761 w 7467600"/>
              <a:gd name="connsiteY512" fmla="*/ 3461278 h 6858000"/>
              <a:gd name="connsiteX513" fmla="*/ 4419733 w 7467600"/>
              <a:gd name="connsiteY513" fmla="*/ 3963555 h 6858000"/>
              <a:gd name="connsiteX514" fmla="*/ 4781371 w 7467600"/>
              <a:gd name="connsiteY514" fmla="*/ 4458604 h 6858000"/>
              <a:gd name="connsiteX515" fmla="*/ 4780440 w 7467600"/>
              <a:gd name="connsiteY515" fmla="*/ 4470290 h 6858000"/>
              <a:gd name="connsiteX516" fmla="*/ 4898954 w 7467600"/>
              <a:gd name="connsiteY516" fmla="*/ 4662092 h 6858000"/>
              <a:gd name="connsiteX517" fmla="*/ 4900699 w 7467600"/>
              <a:gd name="connsiteY517" fmla="*/ 4670867 h 6858000"/>
              <a:gd name="connsiteX518" fmla="*/ 5714511 w 7467600"/>
              <a:gd name="connsiteY518" fmla="*/ 4663483 h 6858000"/>
              <a:gd name="connsiteX519" fmla="*/ 5464793 w 7467600"/>
              <a:gd name="connsiteY519" fmla="*/ 4393556 h 6858000"/>
              <a:gd name="connsiteX520" fmla="*/ 5461897 w 7467600"/>
              <a:gd name="connsiteY520" fmla="*/ 4390879 h 6858000"/>
              <a:gd name="connsiteX521" fmla="*/ 4294126 w 7467600"/>
              <a:gd name="connsiteY521" fmla="*/ 3303048 h 6858000"/>
              <a:gd name="connsiteX522" fmla="*/ 4305321 w 7467600"/>
              <a:gd name="connsiteY522" fmla="*/ 3256953 h 6858000"/>
              <a:gd name="connsiteX523" fmla="*/ 4949299 w 7467600"/>
              <a:gd name="connsiteY523" fmla="*/ 3766336 h 6858000"/>
              <a:gd name="connsiteX524" fmla="*/ 5291452 w 7467600"/>
              <a:gd name="connsiteY524" fmla="*/ 4076801 h 6858000"/>
              <a:gd name="connsiteX525" fmla="*/ 5434998 w 7467600"/>
              <a:gd name="connsiteY525" fmla="*/ 4254100 h 6858000"/>
              <a:gd name="connsiteX526" fmla="*/ 5351015 w 7467600"/>
              <a:gd name="connsiteY526" fmla="*/ 3760989 h 6858000"/>
              <a:gd name="connsiteX527" fmla="*/ 5413780 w 7467600"/>
              <a:gd name="connsiteY527" fmla="*/ 2966265 h 6858000"/>
              <a:gd name="connsiteX528" fmla="*/ 5425627 w 7467600"/>
              <a:gd name="connsiteY528" fmla="*/ 2954192 h 6858000"/>
              <a:gd name="connsiteX529" fmla="*/ 6604735 w 7467600"/>
              <a:gd name="connsiteY529" fmla="*/ 2041381 h 6858000"/>
              <a:gd name="connsiteX530" fmla="*/ 7204487 w 7467600"/>
              <a:gd name="connsiteY530" fmla="*/ 2742112 h 6858000"/>
              <a:gd name="connsiteX531" fmla="*/ 7131592 w 7467600"/>
              <a:gd name="connsiteY531" fmla="*/ 2672096 h 6858000"/>
              <a:gd name="connsiteX532" fmla="*/ 6996344 w 7467600"/>
              <a:gd name="connsiteY532" fmla="*/ 2518310 h 6858000"/>
              <a:gd name="connsiteX533" fmla="*/ 6735495 w 7467600"/>
              <a:gd name="connsiteY533" fmla="*/ 2196890 h 6858000"/>
              <a:gd name="connsiteX534" fmla="*/ 6721901 w 7467600"/>
              <a:gd name="connsiteY534" fmla="*/ 2179274 h 6858000"/>
              <a:gd name="connsiteX535" fmla="*/ 6604735 w 7467600"/>
              <a:gd name="connsiteY535" fmla="*/ 2041381 h 6858000"/>
              <a:gd name="connsiteX536" fmla="*/ 6591670 w 7467600"/>
              <a:gd name="connsiteY536" fmla="*/ 1988277 h 6858000"/>
              <a:gd name="connsiteX537" fmla="*/ 6747349 w 7467600"/>
              <a:gd name="connsiteY537" fmla="*/ 2160069 h 6858000"/>
              <a:gd name="connsiteX538" fmla="*/ 6760943 w 7467600"/>
              <a:gd name="connsiteY538" fmla="*/ 2177686 h 6858000"/>
              <a:gd name="connsiteX539" fmla="*/ 7021065 w 7467600"/>
              <a:gd name="connsiteY539" fmla="*/ 2498102 h 6858000"/>
              <a:gd name="connsiteX540" fmla="*/ 7155223 w 7467600"/>
              <a:gd name="connsiteY540" fmla="*/ 2650386 h 6858000"/>
              <a:gd name="connsiteX541" fmla="*/ 7203167 w 7467600"/>
              <a:gd name="connsiteY541" fmla="*/ 2697288 h 6858000"/>
              <a:gd name="connsiteX542" fmla="*/ 6937703 w 7467600"/>
              <a:gd name="connsiteY542" fmla="*/ 2321981 h 6858000"/>
              <a:gd name="connsiteX543" fmla="*/ 6591670 w 7467600"/>
              <a:gd name="connsiteY543" fmla="*/ 1988277 h 6858000"/>
              <a:gd name="connsiteX544" fmla="*/ 5798671 w 7467600"/>
              <a:gd name="connsiteY544" fmla="*/ 1981601 h 6858000"/>
              <a:gd name="connsiteX545" fmla="*/ 5754709 w 7467600"/>
              <a:gd name="connsiteY545" fmla="*/ 2071454 h 6858000"/>
              <a:gd name="connsiteX546" fmla="*/ 5763044 w 7467600"/>
              <a:gd name="connsiteY546" fmla="*/ 2842206 h 6858000"/>
              <a:gd name="connsiteX547" fmla="*/ 5764974 w 7467600"/>
              <a:gd name="connsiteY547" fmla="*/ 2799609 h 6858000"/>
              <a:gd name="connsiteX548" fmla="*/ 5767665 w 7467600"/>
              <a:gd name="connsiteY548" fmla="*/ 2666409 h 6858000"/>
              <a:gd name="connsiteX549" fmla="*/ 5763055 w 7467600"/>
              <a:gd name="connsiteY549" fmla="*/ 2579705 h 6858000"/>
              <a:gd name="connsiteX550" fmla="*/ 5758079 w 7467600"/>
              <a:gd name="connsiteY550" fmla="*/ 2492508 h 6858000"/>
              <a:gd name="connsiteX551" fmla="*/ 5779325 w 7467600"/>
              <a:gd name="connsiteY551" fmla="*/ 2197069 h 6858000"/>
              <a:gd name="connsiteX552" fmla="*/ 5798671 w 7467600"/>
              <a:gd name="connsiteY552" fmla="*/ 1981601 h 6858000"/>
              <a:gd name="connsiteX553" fmla="*/ 5829202 w 7467600"/>
              <a:gd name="connsiteY553" fmla="*/ 1971679 h 6858000"/>
              <a:gd name="connsiteX554" fmla="*/ 5809558 w 7467600"/>
              <a:gd name="connsiteY554" fmla="*/ 2198043 h 6858000"/>
              <a:gd name="connsiteX555" fmla="*/ 5788653 w 7467600"/>
              <a:gd name="connsiteY555" fmla="*/ 2489430 h 6858000"/>
              <a:gd name="connsiteX556" fmla="*/ 5793439 w 7467600"/>
              <a:gd name="connsiteY556" fmla="*/ 2575235 h 6858000"/>
              <a:gd name="connsiteX557" fmla="*/ 5796837 w 7467600"/>
              <a:gd name="connsiteY557" fmla="*/ 2637633 h 6858000"/>
              <a:gd name="connsiteX558" fmla="*/ 5818614 w 7467600"/>
              <a:gd name="connsiteY558" fmla="*/ 2473055 h 6858000"/>
              <a:gd name="connsiteX559" fmla="*/ 5829202 w 7467600"/>
              <a:gd name="connsiteY559" fmla="*/ 1971679 h 6858000"/>
              <a:gd name="connsiteX560" fmla="*/ 5911389 w 7467600"/>
              <a:gd name="connsiteY560" fmla="*/ 1898371 h 6858000"/>
              <a:gd name="connsiteX561" fmla="*/ 6237627 w 7467600"/>
              <a:gd name="connsiteY561" fmla="*/ 2231921 h 6858000"/>
              <a:gd name="connsiteX562" fmla="*/ 5911389 w 7467600"/>
              <a:gd name="connsiteY562" fmla="*/ 1898371 h 6858000"/>
              <a:gd name="connsiteX563" fmla="*/ 6944437 w 7467600"/>
              <a:gd name="connsiteY563" fmla="*/ 1575402 h 6858000"/>
              <a:gd name="connsiteX564" fmla="*/ 6304730 w 7467600"/>
              <a:gd name="connsiteY564" fmla="*/ 1766654 h 6858000"/>
              <a:gd name="connsiteX565" fmla="*/ 6944437 w 7467600"/>
              <a:gd name="connsiteY565" fmla="*/ 1575402 h 6858000"/>
              <a:gd name="connsiteX566" fmla="*/ 7019523 w 7467600"/>
              <a:gd name="connsiteY566" fmla="*/ 1519450 h 6858000"/>
              <a:gd name="connsiteX567" fmla="*/ 6298091 w 7467600"/>
              <a:gd name="connsiteY567" fmla="*/ 1737122 h 6858000"/>
              <a:gd name="connsiteX568" fmla="*/ 7019523 w 7467600"/>
              <a:gd name="connsiteY568" fmla="*/ 1519450 h 6858000"/>
              <a:gd name="connsiteX569" fmla="*/ 2399523 w 7467600"/>
              <a:gd name="connsiteY569" fmla="*/ 1428234 h 6858000"/>
              <a:gd name="connsiteX570" fmla="*/ 2224982 w 7467600"/>
              <a:gd name="connsiteY570" fmla="*/ 1826201 h 6858000"/>
              <a:gd name="connsiteX571" fmla="*/ 2096099 w 7467600"/>
              <a:gd name="connsiteY571" fmla="*/ 2345900 h 6858000"/>
              <a:gd name="connsiteX572" fmla="*/ 2283317 w 7467600"/>
              <a:gd name="connsiteY572" fmla="*/ 1796925 h 6858000"/>
              <a:gd name="connsiteX573" fmla="*/ 2399523 w 7467600"/>
              <a:gd name="connsiteY573" fmla="*/ 1428234 h 6858000"/>
              <a:gd name="connsiteX574" fmla="*/ 2448558 w 7467600"/>
              <a:gd name="connsiteY574" fmla="*/ 1373435 h 6858000"/>
              <a:gd name="connsiteX575" fmla="*/ 2312521 w 7467600"/>
              <a:gd name="connsiteY575" fmla="*/ 1806140 h 6858000"/>
              <a:gd name="connsiteX576" fmla="*/ 2127533 w 7467600"/>
              <a:gd name="connsiteY576" fmla="*/ 2348380 h 6858000"/>
              <a:gd name="connsiteX577" fmla="*/ 2358080 w 7467600"/>
              <a:gd name="connsiteY577" fmla="*/ 1866134 h 6858000"/>
              <a:gd name="connsiteX578" fmla="*/ 2407436 w 7467600"/>
              <a:gd name="connsiteY578" fmla="*/ 1651070 h 6858000"/>
              <a:gd name="connsiteX579" fmla="*/ 2448558 w 7467600"/>
              <a:gd name="connsiteY579" fmla="*/ 1373435 h 6858000"/>
              <a:gd name="connsiteX580" fmla="*/ 278707 w 7467600"/>
              <a:gd name="connsiteY580" fmla="*/ 1352270 h 6858000"/>
              <a:gd name="connsiteX581" fmla="*/ 321570 w 7467600"/>
              <a:gd name="connsiteY581" fmla="*/ 1861610 h 6858000"/>
              <a:gd name="connsiteX582" fmla="*/ 294281 w 7467600"/>
              <a:gd name="connsiteY582" fmla="*/ 1440658 h 6858000"/>
              <a:gd name="connsiteX583" fmla="*/ 278707 w 7467600"/>
              <a:gd name="connsiteY583" fmla="*/ 1352270 h 6858000"/>
              <a:gd name="connsiteX584" fmla="*/ 1423821 w 7467600"/>
              <a:gd name="connsiteY584" fmla="*/ 1351958 h 6858000"/>
              <a:gd name="connsiteX585" fmla="*/ 1638521 w 7467600"/>
              <a:gd name="connsiteY585" fmla="*/ 1908470 h 6858000"/>
              <a:gd name="connsiteX586" fmla="*/ 1754199 w 7467600"/>
              <a:gd name="connsiteY586" fmla="*/ 2149284 h 6858000"/>
              <a:gd name="connsiteX587" fmla="*/ 1908359 w 7467600"/>
              <a:gd name="connsiteY587" fmla="*/ 2364988 h 6858000"/>
              <a:gd name="connsiteX588" fmla="*/ 1647661 w 7467600"/>
              <a:gd name="connsiteY588" fmla="*/ 1825945 h 6858000"/>
              <a:gd name="connsiteX589" fmla="*/ 1423821 w 7467600"/>
              <a:gd name="connsiteY589" fmla="*/ 1351958 h 6858000"/>
              <a:gd name="connsiteX590" fmla="*/ 1431890 w 7467600"/>
              <a:gd name="connsiteY590" fmla="*/ 1306475 h 6858000"/>
              <a:gd name="connsiteX591" fmla="*/ 1507597 w 7467600"/>
              <a:gd name="connsiteY591" fmla="*/ 1446132 h 6858000"/>
              <a:gd name="connsiteX592" fmla="*/ 1674586 w 7467600"/>
              <a:gd name="connsiteY592" fmla="*/ 1813832 h 6858000"/>
              <a:gd name="connsiteX593" fmla="*/ 1815950 w 7467600"/>
              <a:gd name="connsiteY593" fmla="*/ 2128564 h 6858000"/>
              <a:gd name="connsiteX594" fmla="*/ 1984242 w 7467600"/>
              <a:gd name="connsiteY594" fmla="*/ 2430829 h 6858000"/>
              <a:gd name="connsiteX595" fmla="*/ 2014023 w 7467600"/>
              <a:gd name="connsiteY595" fmla="*/ 2450995 h 6858000"/>
              <a:gd name="connsiteX596" fmla="*/ 1747337 w 7467600"/>
              <a:gd name="connsiteY596" fmla="*/ 1855264 h 6858000"/>
              <a:gd name="connsiteX597" fmla="*/ 1533749 w 7467600"/>
              <a:gd name="connsiteY597" fmla="*/ 1478656 h 6858000"/>
              <a:gd name="connsiteX598" fmla="*/ 1431890 w 7467600"/>
              <a:gd name="connsiteY598" fmla="*/ 1306475 h 6858000"/>
              <a:gd name="connsiteX599" fmla="*/ 5052692 w 7467600"/>
              <a:gd name="connsiteY599" fmla="*/ 1292994 h 6858000"/>
              <a:gd name="connsiteX600" fmla="*/ 5200661 w 7467600"/>
              <a:gd name="connsiteY600" fmla="*/ 1635186 h 6858000"/>
              <a:gd name="connsiteX601" fmla="*/ 5297138 w 7467600"/>
              <a:gd name="connsiteY601" fmla="*/ 1906351 h 6858000"/>
              <a:gd name="connsiteX602" fmla="*/ 5052692 w 7467600"/>
              <a:gd name="connsiteY602" fmla="*/ 1292994 h 6858000"/>
              <a:gd name="connsiteX603" fmla="*/ 5009948 w 7467600"/>
              <a:gd name="connsiteY603" fmla="*/ 1273619 h 6858000"/>
              <a:gd name="connsiteX604" fmla="*/ 5121777 w 7467600"/>
              <a:gd name="connsiteY604" fmla="*/ 1654213 h 6858000"/>
              <a:gd name="connsiteX605" fmla="*/ 5293545 w 7467600"/>
              <a:gd name="connsiteY605" fmla="*/ 2072247 h 6858000"/>
              <a:gd name="connsiteX606" fmla="*/ 5294042 w 7467600"/>
              <a:gd name="connsiteY606" fmla="*/ 2065019 h 6858000"/>
              <a:gd name="connsiteX607" fmla="*/ 5171936 w 7467600"/>
              <a:gd name="connsiteY607" fmla="*/ 1647613 h 6858000"/>
              <a:gd name="connsiteX608" fmla="*/ 5009948 w 7467600"/>
              <a:gd name="connsiteY608" fmla="*/ 1273619 h 6858000"/>
              <a:gd name="connsiteX609" fmla="*/ 655236 w 7467600"/>
              <a:gd name="connsiteY609" fmla="*/ 1268632 h 6858000"/>
              <a:gd name="connsiteX610" fmla="*/ 839521 w 7467600"/>
              <a:gd name="connsiteY610" fmla="*/ 1685315 h 6858000"/>
              <a:gd name="connsiteX611" fmla="*/ 1109416 w 7467600"/>
              <a:gd name="connsiteY611" fmla="*/ 2061663 h 6858000"/>
              <a:gd name="connsiteX612" fmla="*/ 1298300 w 7467600"/>
              <a:gd name="connsiteY612" fmla="*/ 2247742 h 6858000"/>
              <a:gd name="connsiteX613" fmla="*/ 1125871 w 7467600"/>
              <a:gd name="connsiteY613" fmla="*/ 1989513 h 6858000"/>
              <a:gd name="connsiteX614" fmla="*/ 981574 w 7467600"/>
              <a:gd name="connsiteY614" fmla="*/ 1783157 h 6858000"/>
              <a:gd name="connsiteX615" fmla="*/ 922198 w 7467600"/>
              <a:gd name="connsiteY615" fmla="*/ 1677437 h 6858000"/>
              <a:gd name="connsiteX616" fmla="*/ 869293 w 7467600"/>
              <a:gd name="connsiteY616" fmla="*/ 1583214 h 6858000"/>
              <a:gd name="connsiteX617" fmla="*/ 751431 w 7467600"/>
              <a:gd name="connsiteY617" fmla="*/ 1405731 h 6858000"/>
              <a:gd name="connsiteX618" fmla="*/ 655236 w 7467600"/>
              <a:gd name="connsiteY618" fmla="*/ 1268632 h 6858000"/>
              <a:gd name="connsiteX619" fmla="*/ 6516292 w 7467600"/>
              <a:gd name="connsiteY619" fmla="*/ 1263064 h 6858000"/>
              <a:gd name="connsiteX620" fmla="*/ 5736320 w 7467600"/>
              <a:gd name="connsiteY620" fmla="*/ 1501803 h 6858000"/>
              <a:gd name="connsiteX621" fmla="*/ 6516292 w 7467600"/>
              <a:gd name="connsiteY621" fmla="*/ 1263064 h 6858000"/>
              <a:gd name="connsiteX622" fmla="*/ 291466 w 7467600"/>
              <a:gd name="connsiteY622" fmla="*/ 1250369 h 6858000"/>
              <a:gd name="connsiteX623" fmla="*/ 323180 w 7467600"/>
              <a:gd name="connsiteY623" fmla="*/ 1435283 h 6858000"/>
              <a:gd name="connsiteX624" fmla="*/ 349381 w 7467600"/>
              <a:gd name="connsiteY624" fmla="*/ 1875041 h 6858000"/>
              <a:gd name="connsiteX625" fmla="*/ 374363 w 7467600"/>
              <a:gd name="connsiteY625" fmla="*/ 1506494 h 6858000"/>
              <a:gd name="connsiteX626" fmla="*/ 302168 w 7467600"/>
              <a:gd name="connsiteY626" fmla="*/ 1274495 h 6858000"/>
              <a:gd name="connsiteX627" fmla="*/ 291466 w 7467600"/>
              <a:gd name="connsiteY627" fmla="*/ 1250369 h 6858000"/>
              <a:gd name="connsiteX628" fmla="*/ 678222 w 7467600"/>
              <a:gd name="connsiteY628" fmla="*/ 1248670 h 6858000"/>
              <a:gd name="connsiteX629" fmla="*/ 775536 w 7467600"/>
              <a:gd name="connsiteY629" fmla="*/ 1388015 h 6858000"/>
              <a:gd name="connsiteX630" fmla="*/ 894529 w 7467600"/>
              <a:gd name="connsiteY630" fmla="*/ 1567739 h 6858000"/>
              <a:gd name="connsiteX631" fmla="*/ 948000 w 7467600"/>
              <a:gd name="connsiteY631" fmla="*/ 1663088 h 6858000"/>
              <a:gd name="connsiteX632" fmla="*/ 1006812 w 7467600"/>
              <a:gd name="connsiteY632" fmla="*/ 1767683 h 6858000"/>
              <a:gd name="connsiteX633" fmla="*/ 1149133 w 7467600"/>
              <a:gd name="connsiteY633" fmla="*/ 1971513 h 6858000"/>
              <a:gd name="connsiteX634" fmla="*/ 1333952 w 7467600"/>
              <a:gd name="connsiteY634" fmla="*/ 2251620 h 6858000"/>
              <a:gd name="connsiteX635" fmla="*/ 1337329 w 7467600"/>
              <a:gd name="connsiteY635" fmla="*/ 2258350 h 6858000"/>
              <a:gd name="connsiteX636" fmla="*/ 1014726 w 7467600"/>
              <a:gd name="connsiteY636" fmla="*/ 1615556 h 6858000"/>
              <a:gd name="connsiteX637" fmla="*/ 678222 w 7467600"/>
              <a:gd name="connsiteY637" fmla="*/ 1248670 h 6858000"/>
              <a:gd name="connsiteX638" fmla="*/ 6691602 w 7467600"/>
              <a:gd name="connsiteY638" fmla="*/ 1140573 h 6858000"/>
              <a:gd name="connsiteX639" fmla="*/ 6571100 w 7467600"/>
              <a:gd name="connsiteY639" fmla="*/ 1183662 h 6858000"/>
              <a:gd name="connsiteX640" fmla="*/ 6241687 w 7467600"/>
              <a:gd name="connsiteY640" fmla="*/ 1257600 h 6858000"/>
              <a:gd name="connsiteX641" fmla="*/ 5693009 w 7467600"/>
              <a:gd name="connsiteY641" fmla="*/ 1478256 h 6858000"/>
              <a:gd name="connsiteX642" fmla="*/ 6548420 w 7467600"/>
              <a:gd name="connsiteY642" fmla="*/ 1214599 h 6858000"/>
              <a:gd name="connsiteX643" fmla="*/ 6605473 w 7467600"/>
              <a:gd name="connsiteY643" fmla="*/ 1184686 h 6858000"/>
              <a:gd name="connsiteX644" fmla="*/ 6691602 w 7467600"/>
              <a:gd name="connsiteY644" fmla="*/ 1140573 h 6858000"/>
              <a:gd name="connsiteX645" fmla="*/ 4002475 w 7467600"/>
              <a:gd name="connsiteY645" fmla="*/ 1037802 h 6858000"/>
              <a:gd name="connsiteX646" fmla="*/ 4000324 w 7467600"/>
              <a:gd name="connsiteY646" fmla="*/ 1039362 h 6858000"/>
              <a:gd name="connsiteX647" fmla="*/ 4002862 w 7467600"/>
              <a:gd name="connsiteY647" fmla="*/ 1042866 h 6858000"/>
              <a:gd name="connsiteX648" fmla="*/ 4002475 w 7467600"/>
              <a:gd name="connsiteY648" fmla="*/ 1037802 h 6858000"/>
              <a:gd name="connsiteX649" fmla="*/ 506322 w 7467600"/>
              <a:gd name="connsiteY649" fmla="*/ 1020997 h 6858000"/>
              <a:gd name="connsiteX650" fmla="*/ 533068 w 7467600"/>
              <a:gd name="connsiteY650" fmla="*/ 1029409 h 6858000"/>
              <a:gd name="connsiteX651" fmla="*/ 1232525 w 7467600"/>
              <a:gd name="connsiteY651" fmla="*/ 1804675 h 6858000"/>
              <a:gd name="connsiteX652" fmla="*/ 1388858 w 7467600"/>
              <a:gd name="connsiteY652" fmla="*/ 2368011 h 6858000"/>
              <a:gd name="connsiteX653" fmla="*/ 1384098 w 7467600"/>
              <a:gd name="connsiteY653" fmla="*/ 2378125 h 6858000"/>
              <a:gd name="connsiteX654" fmla="*/ 1425393 w 7467600"/>
              <a:gd name="connsiteY654" fmla="*/ 2589124 h 6858000"/>
              <a:gd name="connsiteX655" fmla="*/ 1424001 w 7467600"/>
              <a:gd name="connsiteY655" fmla="*/ 2597541 h 6858000"/>
              <a:gd name="connsiteX656" fmla="*/ 2152729 w 7467600"/>
              <a:gd name="connsiteY656" fmla="*/ 2864487 h 6858000"/>
              <a:gd name="connsiteX657" fmla="*/ 2020609 w 7467600"/>
              <a:gd name="connsiteY657" fmla="*/ 2539671 h 6858000"/>
              <a:gd name="connsiteX658" fmla="*/ 2018920 w 7467600"/>
              <a:gd name="connsiteY658" fmla="*/ 2536309 h 6858000"/>
              <a:gd name="connsiteX659" fmla="*/ 1342441 w 7467600"/>
              <a:gd name="connsiteY659" fmla="*/ 1173017 h 6858000"/>
              <a:gd name="connsiteX660" fmla="*/ 1367925 w 7467600"/>
              <a:gd name="connsiteY660" fmla="*/ 1135648 h 6858000"/>
              <a:gd name="connsiteX661" fmla="*/ 1771401 w 7467600"/>
              <a:gd name="connsiteY661" fmla="*/ 1806673 h 6858000"/>
              <a:gd name="connsiteX662" fmla="*/ 1972385 w 7467600"/>
              <a:gd name="connsiteY662" fmla="*/ 2198735 h 6858000"/>
              <a:gd name="connsiteX663" fmla="*/ 2040892 w 7467600"/>
              <a:gd name="connsiteY663" fmla="*/ 2405205 h 6858000"/>
              <a:gd name="connsiteX664" fmla="*/ 2131689 w 7467600"/>
              <a:gd name="connsiteY664" fmla="*/ 1936926 h 6858000"/>
              <a:gd name="connsiteX665" fmla="*/ 2454820 w 7467600"/>
              <a:gd name="connsiteY665" fmla="*/ 1248808 h 6858000"/>
              <a:gd name="connsiteX666" fmla="*/ 2492512 w 7467600"/>
              <a:gd name="connsiteY666" fmla="*/ 1302920 h 6858000"/>
              <a:gd name="connsiteX667" fmla="*/ 2081216 w 7467600"/>
              <a:gd name="connsiteY667" fmla="*/ 2527513 h 6858000"/>
              <a:gd name="connsiteX668" fmla="*/ 2081211 w 7467600"/>
              <a:gd name="connsiteY668" fmla="*/ 2528916 h 6858000"/>
              <a:gd name="connsiteX669" fmla="*/ 2199067 w 7467600"/>
              <a:gd name="connsiteY669" fmla="*/ 2884061 h 6858000"/>
              <a:gd name="connsiteX670" fmla="*/ 3192586 w 7467600"/>
              <a:gd name="connsiteY670" fmla="*/ 3411496 h 6858000"/>
              <a:gd name="connsiteX671" fmla="*/ 3182620 w 7467600"/>
              <a:gd name="connsiteY671" fmla="*/ 3483279 h 6858000"/>
              <a:gd name="connsiteX672" fmla="*/ 2435119 w 7467600"/>
              <a:gd name="connsiteY672" fmla="*/ 3080173 h 6858000"/>
              <a:gd name="connsiteX673" fmla="*/ 2410152 w 7467600"/>
              <a:gd name="connsiteY673" fmla="*/ 3063751 h 6858000"/>
              <a:gd name="connsiteX674" fmla="*/ 2408099 w 7467600"/>
              <a:gd name="connsiteY674" fmla="*/ 3064403 h 6858000"/>
              <a:gd name="connsiteX675" fmla="*/ 2407218 w 7467600"/>
              <a:gd name="connsiteY675" fmla="*/ 3070324 h 6858000"/>
              <a:gd name="connsiteX676" fmla="*/ 2380138 w 7467600"/>
              <a:gd name="connsiteY676" fmla="*/ 3099341 h 6858000"/>
              <a:gd name="connsiteX677" fmla="*/ 1765923 w 7467600"/>
              <a:gd name="connsiteY677" fmla="*/ 3581043 h 6858000"/>
              <a:gd name="connsiteX678" fmla="*/ 1702258 w 7467600"/>
              <a:gd name="connsiteY678" fmla="*/ 3612286 h 6858000"/>
              <a:gd name="connsiteX679" fmla="*/ 1538370 w 7467600"/>
              <a:gd name="connsiteY679" fmla="*/ 3811804 h 6858000"/>
              <a:gd name="connsiteX680" fmla="*/ 542867 w 7467600"/>
              <a:gd name="connsiteY680" fmla="*/ 4944092 h 6858000"/>
              <a:gd name="connsiteX681" fmla="*/ 515800 w 7467600"/>
              <a:gd name="connsiteY681" fmla="*/ 4862180 h 6858000"/>
              <a:gd name="connsiteX682" fmla="*/ 909145 w 7467600"/>
              <a:gd name="connsiteY682" fmla="*/ 4199225 h 6858000"/>
              <a:gd name="connsiteX683" fmla="*/ 1214067 w 7467600"/>
              <a:gd name="connsiteY683" fmla="*/ 3908561 h 6858000"/>
              <a:gd name="connsiteX684" fmla="*/ 640967 w 7467600"/>
              <a:gd name="connsiteY684" fmla="*/ 4105601 h 6858000"/>
              <a:gd name="connsiteX685" fmla="*/ 112563 w 7467600"/>
              <a:gd name="connsiteY685" fmla="*/ 4396952 h 6858000"/>
              <a:gd name="connsiteX686" fmla="*/ 0 w 7467600"/>
              <a:gd name="connsiteY686" fmla="*/ 4466006 h 6858000"/>
              <a:gd name="connsiteX687" fmla="*/ 0 w 7467600"/>
              <a:gd name="connsiteY687" fmla="*/ 4233763 h 6858000"/>
              <a:gd name="connsiteX688" fmla="*/ 36881 w 7467600"/>
              <a:gd name="connsiteY688" fmla="*/ 4200118 h 6858000"/>
              <a:gd name="connsiteX689" fmla="*/ 910534 w 7467600"/>
              <a:gd name="connsiteY689" fmla="*/ 3629753 h 6858000"/>
              <a:gd name="connsiteX690" fmla="*/ 1578717 w 7467600"/>
              <a:gd name="connsiteY690" fmla="*/ 3575982 h 6858000"/>
              <a:gd name="connsiteX691" fmla="*/ 2338780 w 7467600"/>
              <a:gd name="connsiteY691" fmla="*/ 3033725 h 6858000"/>
              <a:gd name="connsiteX692" fmla="*/ 1807991 w 7467600"/>
              <a:gd name="connsiteY692" fmla="*/ 2807184 h 6858000"/>
              <a:gd name="connsiteX693" fmla="*/ 1416358 w 7467600"/>
              <a:gd name="connsiteY693" fmla="*/ 3112571 h 6858000"/>
              <a:gd name="connsiteX694" fmla="*/ 939066 w 7467600"/>
              <a:gd name="connsiteY694" fmla="*/ 3378798 h 6858000"/>
              <a:gd name="connsiteX695" fmla="*/ 115099 w 7467600"/>
              <a:gd name="connsiteY695" fmla="*/ 3607650 h 6858000"/>
              <a:gd name="connsiteX696" fmla="*/ 97284 w 7467600"/>
              <a:gd name="connsiteY696" fmla="*/ 3520393 h 6858000"/>
              <a:gd name="connsiteX697" fmla="*/ 922050 w 7467600"/>
              <a:gd name="connsiteY697" fmla="*/ 3074867 h 6858000"/>
              <a:gd name="connsiteX698" fmla="*/ 1405265 w 7467600"/>
              <a:gd name="connsiteY698" fmla="*/ 3016319 h 6858000"/>
              <a:gd name="connsiteX699" fmla="*/ 1407512 w 7467600"/>
              <a:gd name="connsiteY699" fmla="*/ 3018001 h 6858000"/>
              <a:gd name="connsiteX700" fmla="*/ 1726266 w 7467600"/>
              <a:gd name="connsiteY700" fmla="*/ 2777274 h 6858000"/>
              <a:gd name="connsiteX701" fmla="*/ 625390 w 7467600"/>
              <a:gd name="connsiteY701" fmla="*/ 2514541 h 6858000"/>
              <a:gd name="connsiteX702" fmla="*/ 619799 w 7467600"/>
              <a:gd name="connsiteY702" fmla="*/ 2527180 h 6858000"/>
              <a:gd name="connsiteX703" fmla="*/ 310030 w 7467600"/>
              <a:gd name="connsiteY703" fmla="*/ 2771818 h 6858000"/>
              <a:gd name="connsiteX704" fmla="*/ 173877 w 7467600"/>
              <a:gd name="connsiteY704" fmla="*/ 2937056 h 6858000"/>
              <a:gd name="connsiteX705" fmla="*/ 77889 w 7467600"/>
              <a:gd name="connsiteY705" fmla="*/ 3138440 h 6858000"/>
              <a:gd name="connsiteX706" fmla="*/ 0 w 7467600"/>
              <a:gd name="connsiteY706" fmla="*/ 3271395 h 6858000"/>
              <a:gd name="connsiteX707" fmla="*/ 0 w 7467600"/>
              <a:gd name="connsiteY707" fmla="*/ 3153002 h 6858000"/>
              <a:gd name="connsiteX708" fmla="*/ 2386 w 7467600"/>
              <a:gd name="connsiteY708" fmla="*/ 3149203 h 6858000"/>
              <a:gd name="connsiteX709" fmla="*/ 89753 w 7467600"/>
              <a:gd name="connsiteY709" fmla="*/ 2987702 h 6858000"/>
              <a:gd name="connsiteX710" fmla="*/ 76869 w 7467600"/>
              <a:gd name="connsiteY710" fmla="*/ 3005404 h 6858000"/>
              <a:gd name="connsiteX711" fmla="*/ 32049 w 7467600"/>
              <a:gd name="connsiteY711" fmla="*/ 3065814 h 6858000"/>
              <a:gd name="connsiteX712" fmla="*/ 0 w 7467600"/>
              <a:gd name="connsiteY712" fmla="*/ 3108744 h 6858000"/>
              <a:gd name="connsiteX713" fmla="*/ 0 w 7467600"/>
              <a:gd name="connsiteY713" fmla="*/ 3058059 h 6858000"/>
              <a:gd name="connsiteX714" fmla="*/ 7610 w 7467600"/>
              <a:gd name="connsiteY714" fmla="*/ 3047889 h 6858000"/>
              <a:gd name="connsiteX715" fmla="*/ 52419 w 7467600"/>
              <a:gd name="connsiteY715" fmla="*/ 2987479 h 6858000"/>
              <a:gd name="connsiteX716" fmla="*/ 59142 w 7467600"/>
              <a:gd name="connsiteY716" fmla="*/ 2978488 h 6858000"/>
              <a:gd name="connsiteX717" fmla="*/ 0 w 7467600"/>
              <a:gd name="connsiteY717" fmla="*/ 3015334 h 6858000"/>
              <a:gd name="connsiteX718" fmla="*/ 0 w 7467600"/>
              <a:gd name="connsiteY718" fmla="*/ 2914286 h 6858000"/>
              <a:gd name="connsiteX719" fmla="*/ 36383 w 7467600"/>
              <a:gd name="connsiteY719" fmla="*/ 2901128 h 6858000"/>
              <a:gd name="connsiteX720" fmla="*/ 156329 w 7467600"/>
              <a:gd name="connsiteY720" fmla="*/ 2840533 h 6858000"/>
              <a:gd name="connsiteX721" fmla="*/ 358355 w 7467600"/>
              <a:gd name="connsiteY721" fmla="*/ 2620471 h 6858000"/>
              <a:gd name="connsiteX722" fmla="*/ 510577 w 7467600"/>
              <a:gd name="connsiteY722" fmla="*/ 2501244 h 6858000"/>
              <a:gd name="connsiteX723" fmla="*/ 211967 w 7467600"/>
              <a:gd name="connsiteY723" fmla="*/ 2479171 h 6858000"/>
              <a:gd name="connsiteX724" fmla="*/ 0 w 7467600"/>
              <a:gd name="connsiteY724" fmla="*/ 2476398 h 6858000"/>
              <a:gd name="connsiteX725" fmla="*/ 0 w 7467600"/>
              <a:gd name="connsiteY725" fmla="*/ 2389189 h 6858000"/>
              <a:gd name="connsiteX726" fmla="*/ 103062 w 7467600"/>
              <a:gd name="connsiteY726" fmla="*/ 2389518 h 6858000"/>
              <a:gd name="connsiteX727" fmla="*/ 510734 w 7467600"/>
              <a:gd name="connsiteY727" fmla="*/ 2416201 h 6858000"/>
              <a:gd name="connsiteX728" fmla="*/ 279257 w 7467600"/>
              <a:gd name="connsiteY728" fmla="*/ 2092102 h 6858000"/>
              <a:gd name="connsiteX729" fmla="*/ 65265 w 7467600"/>
              <a:gd name="connsiteY729" fmla="*/ 2006049 h 6858000"/>
              <a:gd name="connsiteX730" fmla="*/ 0 w 7467600"/>
              <a:gd name="connsiteY730" fmla="*/ 1982532 h 6858000"/>
              <a:gd name="connsiteX731" fmla="*/ 0 w 7467600"/>
              <a:gd name="connsiteY731" fmla="*/ 1912789 h 6858000"/>
              <a:gd name="connsiteX732" fmla="*/ 97460 w 7467600"/>
              <a:gd name="connsiteY732" fmla="*/ 1953725 h 6858000"/>
              <a:gd name="connsiteX733" fmla="*/ 221272 w 7467600"/>
              <a:gd name="connsiteY733" fmla="*/ 1980766 h 6858000"/>
              <a:gd name="connsiteX734" fmla="*/ 116765 w 7467600"/>
              <a:gd name="connsiteY734" fmla="*/ 1911033 h 6858000"/>
              <a:gd name="connsiteX735" fmla="*/ 16405 w 7467600"/>
              <a:gd name="connsiteY735" fmla="*/ 1803412 h 6858000"/>
              <a:gd name="connsiteX736" fmla="*/ 0 w 7467600"/>
              <a:gd name="connsiteY736" fmla="*/ 1784777 h 6858000"/>
              <a:gd name="connsiteX737" fmla="*/ 0 w 7467600"/>
              <a:gd name="connsiteY737" fmla="*/ 1740082 h 6858000"/>
              <a:gd name="connsiteX738" fmla="*/ 39394 w 7467600"/>
              <a:gd name="connsiteY738" fmla="*/ 1784856 h 6858000"/>
              <a:gd name="connsiteX739" fmla="*/ 135813 w 7467600"/>
              <a:gd name="connsiteY739" fmla="*/ 1888838 h 6858000"/>
              <a:gd name="connsiteX740" fmla="*/ 242575 w 7467600"/>
              <a:gd name="connsiteY740" fmla="*/ 1958841 h 6858000"/>
              <a:gd name="connsiteX741" fmla="*/ 82197 w 7467600"/>
              <a:gd name="connsiteY741" fmla="*/ 1754826 h 6858000"/>
              <a:gd name="connsiteX742" fmla="*/ 0 w 7467600"/>
              <a:gd name="connsiteY742" fmla="*/ 1679650 h 6858000"/>
              <a:gd name="connsiteX743" fmla="*/ 0 w 7467600"/>
              <a:gd name="connsiteY743" fmla="*/ 1602463 h 6858000"/>
              <a:gd name="connsiteX744" fmla="*/ 84689 w 7467600"/>
              <a:gd name="connsiteY744" fmla="*/ 1677442 h 6858000"/>
              <a:gd name="connsiteX745" fmla="*/ 298437 w 7467600"/>
              <a:gd name="connsiteY745" fmla="*/ 1968019 h 6858000"/>
              <a:gd name="connsiteX746" fmla="*/ 227269 w 7467600"/>
              <a:gd name="connsiteY746" fmla="*/ 1114064 h 6858000"/>
              <a:gd name="connsiteX747" fmla="*/ 248003 w 7467600"/>
              <a:gd name="connsiteY747" fmla="*/ 1089613 h 6858000"/>
              <a:gd name="connsiteX748" fmla="*/ 427020 w 7467600"/>
              <a:gd name="connsiteY748" fmla="*/ 1619803 h 6858000"/>
              <a:gd name="connsiteX749" fmla="*/ 340345 w 7467600"/>
              <a:gd name="connsiteY749" fmla="*/ 2027739 h 6858000"/>
              <a:gd name="connsiteX750" fmla="*/ 360865 w 7467600"/>
              <a:gd name="connsiteY750" fmla="*/ 2044827 h 6858000"/>
              <a:gd name="connsiteX751" fmla="*/ 560414 w 7467600"/>
              <a:gd name="connsiteY751" fmla="*/ 2421457 h 6858000"/>
              <a:gd name="connsiteX752" fmla="*/ 1359703 w 7467600"/>
              <a:gd name="connsiteY752" fmla="*/ 2578554 h 6858000"/>
              <a:gd name="connsiteX753" fmla="*/ 1359422 w 7467600"/>
              <a:gd name="connsiteY753" fmla="*/ 2577994 h 6858000"/>
              <a:gd name="connsiteX754" fmla="*/ 828701 w 7467600"/>
              <a:gd name="connsiteY754" fmla="*/ 1839520 h 6858000"/>
              <a:gd name="connsiteX755" fmla="*/ 494427 w 7467600"/>
              <a:gd name="connsiteY755" fmla="*/ 1092333 h 6858000"/>
              <a:gd name="connsiteX756" fmla="*/ 506322 w 7467600"/>
              <a:gd name="connsiteY756" fmla="*/ 1020997 h 6858000"/>
              <a:gd name="connsiteX757" fmla="*/ 4570198 w 7467600"/>
              <a:gd name="connsiteY757" fmla="*/ 978081 h 6858000"/>
              <a:gd name="connsiteX758" fmla="*/ 4523691 w 7467600"/>
              <a:gd name="connsiteY758" fmla="*/ 1127776 h 6858000"/>
              <a:gd name="connsiteX759" fmla="*/ 4509875 w 7467600"/>
              <a:gd name="connsiteY759" fmla="*/ 1167552 h 6858000"/>
              <a:gd name="connsiteX760" fmla="*/ 4478168 w 7467600"/>
              <a:gd name="connsiteY760" fmla="*/ 1260735 h 6858000"/>
              <a:gd name="connsiteX761" fmla="*/ 4409309 w 7467600"/>
              <a:gd name="connsiteY761" fmla="*/ 1666996 h 6858000"/>
              <a:gd name="connsiteX762" fmla="*/ 4370031 w 7467600"/>
              <a:gd name="connsiteY762" fmla="*/ 1955666 h 6858000"/>
              <a:gd name="connsiteX763" fmla="*/ 4570198 w 7467600"/>
              <a:gd name="connsiteY763" fmla="*/ 978081 h 6858000"/>
              <a:gd name="connsiteX764" fmla="*/ 4557898 w 7467600"/>
              <a:gd name="connsiteY764" fmla="*/ 900011 h 6858000"/>
              <a:gd name="connsiteX765" fmla="*/ 4344840 w 7467600"/>
              <a:gd name="connsiteY765" fmla="*/ 1922038 h 6858000"/>
              <a:gd name="connsiteX766" fmla="*/ 4378710 w 7467600"/>
              <a:gd name="connsiteY766" fmla="*/ 1665516 h 6858000"/>
              <a:gd name="connsiteX767" fmla="*/ 4448798 w 7467600"/>
              <a:gd name="connsiteY767" fmla="*/ 1253024 h 6858000"/>
              <a:gd name="connsiteX768" fmla="*/ 4480315 w 7467600"/>
              <a:gd name="connsiteY768" fmla="*/ 1158454 h 6858000"/>
              <a:gd name="connsiteX769" fmla="*/ 4494133 w 7467600"/>
              <a:gd name="connsiteY769" fmla="*/ 1118676 h 6858000"/>
              <a:gd name="connsiteX770" fmla="*/ 4557898 w 7467600"/>
              <a:gd name="connsiteY770" fmla="*/ 900011 h 6858000"/>
              <a:gd name="connsiteX771" fmla="*/ 5870151 w 7467600"/>
              <a:gd name="connsiteY771" fmla="*/ 898890 h 6858000"/>
              <a:gd name="connsiteX772" fmla="*/ 5861335 w 7467600"/>
              <a:gd name="connsiteY772" fmla="*/ 899177 h 6858000"/>
              <a:gd name="connsiteX773" fmla="*/ 5843702 w 7467600"/>
              <a:gd name="connsiteY773" fmla="*/ 899748 h 6858000"/>
              <a:gd name="connsiteX774" fmla="*/ 5651107 w 7467600"/>
              <a:gd name="connsiteY774" fmla="*/ 920306 h 6858000"/>
              <a:gd name="connsiteX775" fmla="*/ 5459407 w 7467600"/>
              <a:gd name="connsiteY775" fmla="*/ 940975 h 6858000"/>
              <a:gd name="connsiteX776" fmla="*/ 5374846 w 7467600"/>
              <a:gd name="connsiteY776" fmla="*/ 941988 h 6858000"/>
              <a:gd name="connsiteX777" fmla="*/ 5256105 w 7467600"/>
              <a:gd name="connsiteY777" fmla="*/ 945632 h 6858000"/>
              <a:gd name="connsiteX778" fmla="*/ 5107071 w 7467600"/>
              <a:gd name="connsiteY778" fmla="*/ 969720 h 6858000"/>
              <a:gd name="connsiteX779" fmla="*/ 4998681 w 7467600"/>
              <a:gd name="connsiteY779" fmla="*/ 988771 h 6858000"/>
              <a:gd name="connsiteX780" fmla="*/ 5870151 w 7467600"/>
              <a:gd name="connsiteY780" fmla="*/ 898890 h 6858000"/>
              <a:gd name="connsiteX781" fmla="*/ 5504425 w 7467600"/>
              <a:gd name="connsiteY781" fmla="*/ 848067 h 6858000"/>
              <a:gd name="connsiteX782" fmla="*/ 4968849 w 7467600"/>
              <a:gd name="connsiteY782" fmla="*/ 962318 h 6858000"/>
              <a:gd name="connsiteX783" fmla="*/ 5104039 w 7467600"/>
              <a:gd name="connsiteY783" fmla="*/ 940634 h 6858000"/>
              <a:gd name="connsiteX784" fmla="*/ 5256311 w 7467600"/>
              <a:gd name="connsiteY784" fmla="*/ 916490 h 6858000"/>
              <a:gd name="connsiteX785" fmla="*/ 5377381 w 7467600"/>
              <a:gd name="connsiteY785" fmla="*/ 912671 h 6858000"/>
              <a:gd name="connsiteX786" fmla="*/ 5460148 w 7467600"/>
              <a:gd name="connsiteY786" fmla="*/ 911442 h 6858000"/>
              <a:gd name="connsiteX787" fmla="*/ 5648971 w 7467600"/>
              <a:gd name="connsiteY787" fmla="*/ 891331 h 6858000"/>
              <a:gd name="connsiteX788" fmla="*/ 5844807 w 7467600"/>
              <a:gd name="connsiteY788" fmla="*/ 870718 h 6858000"/>
              <a:gd name="connsiteX789" fmla="*/ 5862975 w 7467600"/>
              <a:gd name="connsiteY789" fmla="*/ 869756 h 6858000"/>
              <a:gd name="connsiteX790" fmla="*/ 5920887 w 7467600"/>
              <a:gd name="connsiteY790" fmla="*/ 865929 h 6858000"/>
              <a:gd name="connsiteX791" fmla="*/ 5504425 w 7467600"/>
              <a:gd name="connsiteY791" fmla="*/ 848067 h 6858000"/>
              <a:gd name="connsiteX792" fmla="*/ 3607114 w 7467600"/>
              <a:gd name="connsiteY792" fmla="*/ 467441 h 6858000"/>
              <a:gd name="connsiteX793" fmla="*/ 3296242 w 7467600"/>
              <a:gd name="connsiteY793" fmla="*/ 807991 h 6858000"/>
              <a:gd name="connsiteX794" fmla="*/ 3174674 w 7467600"/>
              <a:gd name="connsiteY794" fmla="*/ 919759 h 6858000"/>
              <a:gd name="connsiteX795" fmla="*/ 3042978 w 7467600"/>
              <a:gd name="connsiteY795" fmla="*/ 1054894 h 6858000"/>
              <a:gd name="connsiteX796" fmla="*/ 2968914 w 7467600"/>
              <a:gd name="connsiteY796" fmla="*/ 1133756 h 6858000"/>
              <a:gd name="connsiteX797" fmla="*/ 3103823 w 7467600"/>
              <a:gd name="connsiteY797" fmla="*/ 1026814 h 6858000"/>
              <a:gd name="connsiteX798" fmla="*/ 3607114 w 7467600"/>
              <a:gd name="connsiteY798" fmla="*/ 467441 h 6858000"/>
              <a:gd name="connsiteX799" fmla="*/ 3744487 w 7467600"/>
              <a:gd name="connsiteY799" fmla="*/ 383136 h 6858000"/>
              <a:gd name="connsiteX800" fmla="*/ 3970213 w 7467600"/>
              <a:gd name="connsiteY800" fmla="*/ 995559 h 6858000"/>
              <a:gd name="connsiteX801" fmla="*/ 3744487 w 7467600"/>
              <a:gd name="connsiteY801" fmla="*/ 383136 h 6858000"/>
              <a:gd name="connsiteX802" fmla="*/ 3624562 w 7467600"/>
              <a:gd name="connsiteY802" fmla="*/ 367041 h 6858000"/>
              <a:gd name="connsiteX803" fmla="*/ 3489712 w 7467600"/>
              <a:gd name="connsiteY803" fmla="*/ 485386 h 6858000"/>
              <a:gd name="connsiteX804" fmla="*/ 3182994 w 7467600"/>
              <a:gd name="connsiteY804" fmla="*/ 828265 h 6858000"/>
              <a:gd name="connsiteX805" fmla="*/ 2892114 w 7467600"/>
              <a:gd name="connsiteY805" fmla="*/ 1172635 h 6858000"/>
              <a:gd name="connsiteX806" fmla="*/ 3021459 w 7467600"/>
              <a:gd name="connsiteY806" fmla="*/ 1035385 h 6858000"/>
              <a:gd name="connsiteX807" fmla="*/ 3153873 w 7467600"/>
              <a:gd name="connsiteY807" fmla="*/ 898971 h 6858000"/>
              <a:gd name="connsiteX808" fmla="*/ 3276511 w 7467600"/>
              <a:gd name="connsiteY808" fmla="*/ 786423 h 6858000"/>
              <a:gd name="connsiteX809" fmla="*/ 3584154 w 7467600"/>
              <a:gd name="connsiteY809" fmla="*/ 448218 h 6858000"/>
              <a:gd name="connsiteX810" fmla="*/ 3624562 w 7467600"/>
              <a:gd name="connsiteY810" fmla="*/ 367041 h 6858000"/>
              <a:gd name="connsiteX811" fmla="*/ 3766672 w 7467600"/>
              <a:gd name="connsiteY811" fmla="*/ 359429 h 6858000"/>
              <a:gd name="connsiteX812" fmla="*/ 3996338 w 7467600"/>
              <a:gd name="connsiteY812" fmla="*/ 968237 h 6858000"/>
              <a:gd name="connsiteX813" fmla="*/ 3766672 w 7467600"/>
              <a:gd name="connsiteY813" fmla="*/ 359429 h 6858000"/>
              <a:gd name="connsiteX814" fmla="*/ 5805386 w 7467600"/>
              <a:gd name="connsiteY814" fmla="*/ 239240 h 6858000"/>
              <a:gd name="connsiteX815" fmla="*/ 5736947 w 7467600"/>
              <a:gd name="connsiteY815" fmla="*/ 261367 h 6858000"/>
              <a:gd name="connsiteX816" fmla="*/ 5427012 w 7467600"/>
              <a:gd name="connsiteY816" fmla="*/ 311272 h 6858000"/>
              <a:gd name="connsiteX817" fmla="*/ 5147818 w 7467600"/>
              <a:gd name="connsiteY817" fmla="*/ 322112 h 6858000"/>
              <a:gd name="connsiteX818" fmla="*/ 5060854 w 7467600"/>
              <a:gd name="connsiteY818" fmla="*/ 311882 h 6858000"/>
              <a:gd name="connsiteX819" fmla="*/ 4945989 w 7467600"/>
              <a:gd name="connsiteY819" fmla="*/ 300516 h 6858000"/>
              <a:gd name="connsiteX820" fmla="*/ 5410479 w 7467600"/>
              <a:gd name="connsiteY820" fmla="*/ 348434 h 6858000"/>
              <a:gd name="connsiteX821" fmla="*/ 5805386 w 7467600"/>
              <a:gd name="connsiteY821" fmla="*/ 239240 h 6858000"/>
              <a:gd name="connsiteX822" fmla="*/ 5905192 w 7467600"/>
              <a:gd name="connsiteY822" fmla="*/ 163079 h 6858000"/>
              <a:gd name="connsiteX823" fmla="*/ 5865655 w 7467600"/>
              <a:gd name="connsiteY823" fmla="*/ 171901 h 6858000"/>
              <a:gd name="connsiteX824" fmla="*/ 5259740 w 7467600"/>
              <a:gd name="connsiteY824" fmla="*/ 257013 h 6858000"/>
              <a:gd name="connsiteX825" fmla="*/ 5208466 w 7467600"/>
              <a:gd name="connsiteY825" fmla="*/ 257550 h 6858000"/>
              <a:gd name="connsiteX826" fmla="*/ 4980204 w 7467600"/>
              <a:gd name="connsiteY826" fmla="*/ 271903 h 6858000"/>
              <a:gd name="connsiteX827" fmla="*/ 5068068 w 7467600"/>
              <a:gd name="connsiteY827" fmla="*/ 282244 h 6858000"/>
              <a:gd name="connsiteX828" fmla="*/ 5153231 w 7467600"/>
              <a:gd name="connsiteY828" fmla="*/ 292240 h 6858000"/>
              <a:gd name="connsiteX829" fmla="*/ 5426491 w 7467600"/>
              <a:gd name="connsiteY829" fmla="*/ 281128 h 6858000"/>
              <a:gd name="connsiteX830" fmla="*/ 5731212 w 7467600"/>
              <a:gd name="connsiteY830" fmla="*/ 231951 h 6858000"/>
              <a:gd name="connsiteX831" fmla="*/ 5905192 w 7467600"/>
              <a:gd name="connsiteY831" fmla="*/ 163079 h 6858000"/>
              <a:gd name="connsiteX832" fmla="*/ 5944437 w 7467600"/>
              <a:gd name="connsiteY832" fmla="*/ 113829 h 6858000"/>
              <a:gd name="connsiteX833" fmla="*/ 5825032 w 7467600"/>
              <a:gd name="connsiteY833" fmla="*/ 146405 h 6858000"/>
              <a:gd name="connsiteX834" fmla="*/ 4955599 w 7467600"/>
              <a:gd name="connsiteY834" fmla="*/ 247008 h 6858000"/>
              <a:gd name="connsiteX835" fmla="*/ 5210104 w 7467600"/>
              <a:gd name="connsiteY835" fmla="*/ 228123 h 6858000"/>
              <a:gd name="connsiteX836" fmla="*/ 5261015 w 7467600"/>
              <a:gd name="connsiteY836" fmla="*/ 227087 h 6858000"/>
              <a:gd name="connsiteX837" fmla="*/ 5861181 w 7467600"/>
              <a:gd name="connsiteY837" fmla="*/ 143093 h 6858000"/>
              <a:gd name="connsiteX838" fmla="*/ 5961252 w 7467600"/>
              <a:gd name="connsiteY838" fmla="*/ 114820 h 6858000"/>
              <a:gd name="connsiteX839" fmla="*/ 5944437 w 7467600"/>
              <a:gd name="connsiteY839" fmla="*/ 113829 h 6858000"/>
              <a:gd name="connsiteX840" fmla="*/ 3882765 w 7467600"/>
              <a:gd name="connsiteY840" fmla="*/ 0 h 6858000"/>
              <a:gd name="connsiteX841" fmla="*/ 3995099 w 7467600"/>
              <a:gd name="connsiteY841" fmla="*/ 0 h 6858000"/>
              <a:gd name="connsiteX842" fmla="*/ 4163818 w 7467600"/>
              <a:gd name="connsiteY842" fmla="*/ 234104 h 6858000"/>
              <a:gd name="connsiteX843" fmla="*/ 4172099 w 7467600"/>
              <a:gd name="connsiteY843" fmla="*/ 234207 h 6858000"/>
              <a:gd name="connsiteX844" fmla="*/ 4784282 w 7467600"/>
              <a:gd name="connsiteY844" fmla="*/ 276561 h 6858000"/>
              <a:gd name="connsiteX845" fmla="*/ 4801687 w 7467600"/>
              <a:gd name="connsiteY845" fmla="*/ 267764 h 6858000"/>
              <a:gd name="connsiteX846" fmla="*/ 6082788 w 7467600"/>
              <a:gd name="connsiteY846" fmla="*/ 64119 h 6858000"/>
              <a:gd name="connsiteX847" fmla="*/ 6099442 w 7467600"/>
              <a:gd name="connsiteY847" fmla="*/ 82568 h 6858000"/>
              <a:gd name="connsiteX848" fmla="*/ 4804137 w 7467600"/>
              <a:gd name="connsiteY848" fmla="*/ 320931 h 6858000"/>
              <a:gd name="connsiteX849" fmla="*/ 4227047 w 7467600"/>
              <a:gd name="connsiteY849" fmla="*/ 313415 h 6858000"/>
              <a:gd name="connsiteX850" fmla="*/ 4346041 w 7467600"/>
              <a:gd name="connsiteY850" fmla="*/ 456086 h 6858000"/>
              <a:gd name="connsiteX851" fmla="*/ 4870967 w 7467600"/>
              <a:gd name="connsiteY851" fmla="*/ 963061 h 6858000"/>
              <a:gd name="connsiteX852" fmla="*/ 4889647 w 7467600"/>
              <a:gd name="connsiteY852" fmla="*/ 957147 h 6858000"/>
              <a:gd name="connsiteX853" fmla="*/ 5422504 w 7467600"/>
              <a:gd name="connsiteY853" fmla="*/ 805191 h 6858000"/>
              <a:gd name="connsiteX854" fmla="*/ 6087656 w 7467600"/>
              <a:gd name="connsiteY854" fmla="*/ 826703 h 6858000"/>
              <a:gd name="connsiteX855" fmla="*/ 6058717 w 7467600"/>
              <a:gd name="connsiteY855" fmla="*/ 865992 h 6858000"/>
              <a:gd name="connsiteX856" fmla="*/ 4974153 w 7467600"/>
              <a:gd name="connsiteY856" fmla="*/ 1045456 h 6858000"/>
              <a:gd name="connsiteX857" fmla="*/ 5627835 w 7467600"/>
              <a:gd name="connsiteY857" fmla="*/ 1472077 h 6858000"/>
              <a:gd name="connsiteX858" fmla="*/ 5629817 w 7467600"/>
              <a:gd name="connsiteY858" fmla="*/ 1471412 h 6858000"/>
              <a:gd name="connsiteX859" fmla="*/ 5634124 w 7467600"/>
              <a:gd name="connsiteY859" fmla="*/ 1470572 h 6858000"/>
              <a:gd name="connsiteX860" fmla="*/ 5755832 w 7467600"/>
              <a:gd name="connsiteY860" fmla="*/ 1383886 h 6858000"/>
              <a:gd name="connsiteX861" fmla="*/ 6014186 w 7467600"/>
              <a:gd name="connsiteY861" fmla="*/ 1279799 h 6858000"/>
              <a:gd name="connsiteX862" fmla="*/ 6901619 w 7467600"/>
              <a:gd name="connsiteY862" fmla="*/ 1047874 h 6858000"/>
              <a:gd name="connsiteX863" fmla="*/ 6931566 w 7467600"/>
              <a:gd name="connsiteY863" fmla="*/ 1062034 h 6858000"/>
              <a:gd name="connsiteX864" fmla="*/ 5790982 w 7467600"/>
              <a:gd name="connsiteY864" fmla="*/ 1561380 h 6858000"/>
              <a:gd name="connsiteX865" fmla="*/ 6188971 w 7467600"/>
              <a:gd name="connsiteY865" fmla="*/ 1755168 h 6858000"/>
              <a:gd name="connsiteX866" fmla="*/ 6202446 w 7467600"/>
              <a:gd name="connsiteY866" fmla="*/ 1752268 h 6858000"/>
              <a:gd name="connsiteX867" fmla="*/ 7179560 w 7467600"/>
              <a:gd name="connsiteY867" fmla="*/ 1467551 h 6858000"/>
              <a:gd name="connsiteX868" fmla="*/ 7158730 w 7467600"/>
              <a:gd name="connsiteY868" fmla="*/ 1507835 h 6858000"/>
              <a:gd name="connsiteX869" fmla="*/ 6326959 w 7467600"/>
              <a:gd name="connsiteY869" fmla="*/ 1817686 h 6858000"/>
              <a:gd name="connsiteX870" fmla="*/ 6537433 w 7467600"/>
              <a:gd name="connsiteY870" fmla="*/ 1907790 h 6858000"/>
              <a:gd name="connsiteX871" fmla="*/ 6550221 w 7467600"/>
              <a:gd name="connsiteY871" fmla="*/ 1910729 h 6858000"/>
              <a:gd name="connsiteX872" fmla="*/ 6964438 w 7467600"/>
              <a:gd name="connsiteY872" fmla="*/ 2209505 h 6858000"/>
              <a:gd name="connsiteX873" fmla="*/ 7367862 w 7467600"/>
              <a:gd name="connsiteY873" fmla="*/ 2806833 h 6858000"/>
              <a:gd name="connsiteX874" fmla="*/ 7364329 w 7467600"/>
              <a:gd name="connsiteY874" fmla="*/ 2826907 h 6858000"/>
              <a:gd name="connsiteX875" fmla="*/ 7290545 w 7467600"/>
              <a:gd name="connsiteY875" fmla="*/ 2850663 h 6858000"/>
              <a:gd name="connsiteX876" fmla="*/ 6472036 w 7467600"/>
              <a:gd name="connsiteY876" fmla="*/ 1959003 h 6858000"/>
              <a:gd name="connsiteX877" fmla="*/ 5792897 w 7467600"/>
              <a:gd name="connsiteY877" fmla="*/ 1647747 h 6858000"/>
              <a:gd name="connsiteX878" fmla="*/ 5842751 w 7467600"/>
              <a:gd name="connsiteY878" fmla="*/ 1816112 h 6858000"/>
              <a:gd name="connsiteX879" fmla="*/ 5847424 w 7467600"/>
              <a:gd name="connsiteY879" fmla="*/ 1815776 h 6858000"/>
              <a:gd name="connsiteX880" fmla="*/ 6399821 w 7467600"/>
              <a:gd name="connsiteY880" fmla="*/ 2344799 h 6858000"/>
              <a:gd name="connsiteX881" fmla="*/ 6323232 w 7467600"/>
              <a:gd name="connsiteY881" fmla="*/ 2389634 h 6858000"/>
              <a:gd name="connsiteX882" fmla="*/ 5942958 w 7467600"/>
              <a:gd name="connsiteY882" fmla="*/ 2077708 h 6858000"/>
              <a:gd name="connsiteX883" fmla="*/ 5921559 w 7467600"/>
              <a:gd name="connsiteY883" fmla="*/ 2378596 h 6858000"/>
              <a:gd name="connsiteX884" fmla="*/ 5817651 w 7467600"/>
              <a:gd name="connsiteY884" fmla="*/ 3023919 h 6858000"/>
              <a:gd name="connsiteX885" fmla="*/ 5729634 w 7467600"/>
              <a:gd name="connsiteY885" fmla="*/ 3051849 h 6858000"/>
              <a:gd name="connsiteX886" fmla="*/ 5611018 w 7467600"/>
              <a:gd name="connsiteY886" fmla="*/ 2316769 h 6858000"/>
              <a:gd name="connsiteX887" fmla="*/ 5687608 w 7467600"/>
              <a:gd name="connsiteY887" fmla="*/ 2039972 h 6858000"/>
              <a:gd name="connsiteX888" fmla="*/ 5657554 w 7467600"/>
              <a:gd name="connsiteY888" fmla="*/ 1576445 h 6858000"/>
              <a:gd name="connsiteX889" fmla="*/ 5150475 w 7467600"/>
              <a:gd name="connsiteY889" fmla="*/ 1274012 h 6858000"/>
              <a:gd name="connsiteX890" fmla="*/ 5349142 w 7467600"/>
              <a:gd name="connsiteY890" fmla="*/ 2204405 h 6858000"/>
              <a:gd name="connsiteX891" fmla="*/ 5262214 w 7467600"/>
              <a:gd name="connsiteY891" fmla="*/ 2233836 h 6858000"/>
              <a:gd name="connsiteX892" fmla="*/ 4981539 w 7467600"/>
              <a:gd name="connsiteY892" fmla="*/ 1542201 h 6858000"/>
              <a:gd name="connsiteX893" fmla="*/ 4958461 w 7467600"/>
              <a:gd name="connsiteY893" fmla="*/ 1136957 h 6858000"/>
              <a:gd name="connsiteX894" fmla="*/ 4655015 w 7467600"/>
              <a:gd name="connsiteY894" fmla="*/ 891426 h 6858000"/>
              <a:gd name="connsiteX895" fmla="*/ 4348002 w 7467600"/>
              <a:gd name="connsiteY895" fmla="*/ 2205895 h 6858000"/>
              <a:gd name="connsiteX896" fmla="*/ 4262250 w 7467600"/>
              <a:gd name="connsiteY896" fmla="*/ 2219972 h 6858000"/>
              <a:gd name="connsiteX897" fmla="*/ 4550611 w 7467600"/>
              <a:gd name="connsiteY897" fmla="*/ 817540 h 6858000"/>
              <a:gd name="connsiteX898" fmla="*/ 4564418 w 7467600"/>
              <a:gd name="connsiteY898" fmla="*/ 808293 h 6858000"/>
              <a:gd name="connsiteX899" fmla="*/ 4266388 w 7467600"/>
              <a:gd name="connsiteY899" fmla="*/ 500083 h 6858000"/>
              <a:gd name="connsiteX900" fmla="*/ 4032842 w 7467600"/>
              <a:gd name="connsiteY900" fmla="*/ 211809 h 6858000"/>
              <a:gd name="connsiteX901" fmla="*/ 3882765 w 7467600"/>
              <a:gd name="connsiteY901" fmla="*/ 0 h 6858000"/>
              <a:gd name="connsiteX902" fmla="*/ 3721337 w 7467600"/>
              <a:gd name="connsiteY902" fmla="*/ 0 h 6858000"/>
              <a:gd name="connsiteX903" fmla="*/ 3797544 w 7467600"/>
              <a:gd name="connsiteY903" fmla="*/ 0 h 6858000"/>
              <a:gd name="connsiteX904" fmla="*/ 3775734 w 7467600"/>
              <a:gd name="connsiteY904" fmla="*/ 95131 h 6858000"/>
              <a:gd name="connsiteX905" fmla="*/ 3724807 w 7467600"/>
              <a:gd name="connsiteY905" fmla="*/ 272257 h 6858000"/>
              <a:gd name="connsiteX906" fmla="*/ 3726844 w 7467600"/>
              <a:gd name="connsiteY906" fmla="*/ 282988 h 6858000"/>
              <a:gd name="connsiteX907" fmla="*/ 3742664 w 7467600"/>
              <a:gd name="connsiteY907" fmla="*/ 279918 h 6858000"/>
              <a:gd name="connsiteX908" fmla="*/ 4103910 w 7467600"/>
              <a:gd name="connsiteY908" fmla="*/ 1161917 h 6858000"/>
              <a:gd name="connsiteX909" fmla="*/ 4020269 w 7467600"/>
              <a:gd name="connsiteY909" fmla="*/ 1200406 h 6858000"/>
              <a:gd name="connsiteX910" fmla="*/ 3674882 w 7467600"/>
              <a:gd name="connsiteY910" fmla="*/ 488524 h 6858000"/>
              <a:gd name="connsiteX911" fmla="*/ 3132682 w 7467600"/>
              <a:gd name="connsiteY911" fmla="*/ 1072284 h 6858000"/>
              <a:gd name="connsiteX912" fmla="*/ 2716346 w 7467600"/>
              <a:gd name="connsiteY912" fmla="*/ 1276376 h 6858000"/>
              <a:gd name="connsiteX913" fmla="*/ 2716772 w 7467600"/>
              <a:gd name="connsiteY913" fmla="*/ 1255462 h 6858000"/>
              <a:gd name="connsiteX914" fmla="*/ 3471096 w 7467600"/>
              <a:gd name="connsiteY914" fmla="*/ 437072 h 6858000"/>
              <a:gd name="connsiteX915" fmla="*/ 3639057 w 7467600"/>
              <a:gd name="connsiteY915" fmla="*/ 286334 h 6858000"/>
              <a:gd name="connsiteX916" fmla="*/ 3640309 w 7467600"/>
              <a:gd name="connsiteY916" fmla="*/ 284664 h 6858000"/>
              <a:gd name="connsiteX917" fmla="*/ 3646022 w 7467600"/>
              <a:gd name="connsiteY917" fmla="*/ 276711 h 6858000"/>
              <a:gd name="connsiteX918" fmla="*/ 3707943 w 7467600"/>
              <a:gd name="connsiteY918" fmla="*/ 65958 h 6858000"/>
              <a:gd name="connsiteX919" fmla="*/ 3721337 w 7467600"/>
              <a:gd name="connsiteY919" fmla="*/ 0 h 6858000"/>
              <a:gd name="connsiteX920" fmla="*/ 2867960 w 7467600"/>
              <a:gd name="connsiteY920" fmla="*/ 0 h 6858000"/>
              <a:gd name="connsiteX921" fmla="*/ 2926351 w 7467600"/>
              <a:gd name="connsiteY921" fmla="*/ 0 h 6858000"/>
              <a:gd name="connsiteX922" fmla="*/ 2902823 w 7467600"/>
              <a:gd name="connsiteY922" fmla="*/ 262929 h 6858000"/>
              <a:gd name="connsiteX923" fmla="*/ 2940663 w 7467600"/>
              <a:gd name="connsiteY923" fmla="*/ 140884 h 6858000"/>
              <a:gd name="connsiteX924" fmla="*/ 2947039 w 7467600"/>
              <a:gd name="connsiteY924" fmla="*/ 122524 h 6858000"/>
              <a:gd name="connsiteX925" fmla="*/ 2984316 w 7467600"/>
              <a:gd name="connsiteY925" fmla="*/ 0 h 6858000"/>
              <a:gd name="connsiteX926" fmla="*/ 3016114 w 7467600"/>
              <a:gd name="connsiteY926" fmla="*/ 0 h 6858000"/>
              <a:gd name="connsiteX927" fmla="*/ 2979949 w 7467600"/>
              <a:gd name="connsiteY927" fmla="*/ 119274 h 6858000"/>
              <a:gd name="connsiteX928" fmla="*/ 3023879 w 7467600"/>
              <a:gd name="connsiteY928" fmla="*/ 0 h 6858000"/>
              <a:gd name="connsiteX929" fmla="*/ 3105400 w 7467600"/>
              <a:gd name="connsiteY929" fmla="*/ 0 h 6858000"/>
              <a:gd name="connsiteX930" fmla="*/ 3094669 w 7467600"/>
              <a:gd name="connsiteY930" fmla="*/ 30308 h 6858000"/>
              <a:gd name="connsiteX931" fmla="*/ 2901945 w 7467600"/>
              <a:gd name="connsiteY931" fmla="*/ 466538 h 6858000"/>
              <a:gd name="connsiteX932" fmla="*/ 2815209 w 7467600"/>
              <a:gd name="connsiteY932" fmla="*/ 497361 h 6858000"/>
              <a:gd name="connsiteX933" fmla="*/ 2844845 w 7467600"/>
              <a:gd name="connsiteY933" fmla="*/ 127638 h 6858000"/>
              <a:gd name="connsiteX934" fmla="*/ 2867960 w 7467600"/>
              <a:gd name="connsiteY934" fmla="*/ 0 h 6858000"/>
              <a:gd name="connsiteX935" fmla="*/ 1057230 w 7467600"/>
              <a:gd name="connsiteY935" fmla="*/ 0 h 6858000"/>
              <a:gd name="connsiteX936" fmla="*/ 1111003 w 7467600"/>
              <a:gd name="connsiteY936" fmla="*/ 0 h 6858000"/>
              <a:gd name="connsiteX937" fmla="*/ 1125553 w 7467600"/>
              <a:gd name="connsiteY937" fmla="*/ 52588 h 6858000"/>
              <a:gd name="connsiteX938" fmla="*/ 1304276 w 7467600"/>
              <a:gd name="connsiteY938" fmla="*/ 476275 h 6858000"/>
              <a:gd name="connsiteX939" fmla="*/ 1492066 w 7467600"/>
              <a:gd name="connsiteY939" fmla="*/ 886333 h 6858000"/>
              <a:gd name="connsiteX940" fmla="*/ 1423698 w 7467600"/>
              <a:gd name="connsiteY940" fmla="*/ 710817 h 6858000"/>
              <a:gd name="connsiteX941" fmla="*/ 1357609 w 7467600"/>
              <a:gd name="connsiteY941" fmla="*/ 532892 h 6858000"/>
              <a:gd name="connsiteX942" fmla="*/ 1309550 w 7467600"/>
              <a:gd name="connsiteY942" fmla="*/ 374031 h 6858000"/>
              <a:gd name="connsiteX943" fmla="*/ 1193673 w 7467600"/>
              <a:gd name="connsiteY943" fmla="*/ 49533 h 6858000"/>
              <a:gd name="connsiteX944" fmla="*/ 1164391 w 7467600"/>
              <a:gd name="connsiteY944" fmla="*/ 0 h 6858000"/>
              <a:gd name="connsiteX945" fmla="*/ 1200666 w 7467600"/>
              <a:gd name="connsiteY945" fmla="*/ 0 h 6858000"/>
              <a:gd name="connsiteX946" fmla="*/ 1223408 w 7467600"/>
              <a:gd name="connsiteY946" fmla="*/ 38996 h 6858000"/>
              <a:gd name="connsiteX947" fmla="*/ 1339635 w 7467600"/>
              <a:gd name="connsiteY947" fmla="*/ 365517 h 6858000"/>
              <a:gd name="connsiteX948" fmla="*/ 1387469 w 7467600"/>
              <a:gd name="connsiteY948" fmla="*/ 523079 h 6858000"/>
              <a:gd name="connsiteX949" fmla="*/ 1452685 w 7467600"/>
              <a:gd name="connsiteY949" fmla="*/ 699806 h 6858000"/>
              <a:gd name="connsiteX950" fmla="*/ 1492092 w 7467600"/>
              <a:gd name="connsiteY950" fmla="*/ 800424 h 6858000"/>
              <a:gd name="connsiteX951" fmla="*/ 1455302 w 7467600"/>
              <a:gd name="connsiteY951" fmla="*/ 632913 h 6858000"/>
              <a:gd name="connsiteX952" fmla="*/ 1222336 w 7467600"/>
              <a:gd name="connsiteY952" fmla="*/ 9480 h 6858000"/>
              <a:gd name="connsiteX953" fmla="*/ 1214634 w 7467600"/>
              <a:gd name="connsiteY953" fmla="*/ 0 h 6858000"/>
              <a:gd name="connsiteX954" fmla="*/ 1289827 w 7467600"/>
              <a:gd name="connsiteY954" fmla="*/ 0 h 6858000"/>
              <a:gd name="connsiteX955" fmla="*/ 1321076 w 7467600"/>
              <a:gd name="connsiteY955" fmla="*/ 59722 h 6858000"/>
              <a:gd name="connsiteX956" fmla="*/ 1512579 w 7467600"/>
              <a:gd name="connsiteY956" fmla="*/ 626441 h 6858000"/>
              <a:gd name="connsiteX957" fmla="*/ 1506076 w 7467600"/>
              <a:gd name="connsiteY957" fmla="*/ 1089289 h 6858000"/>
              <a:gd name="connsiteX958" fmla="*/ 1486346 w 7467600"/>
              <a:gd name="connsiteY958" fmla="*/ 1079919 h 6858000"/>
              <a:gd name="connsiteX959" fmla="*/ 1070511 w 7467600"/>
              <a:gd name="connsiteY959" fmla="*/ 48609 h 6858000"/>
              <a:gd name="connsiteX960" fmla="*/ 1057230 w 7467600"/>
              <a:gd name="connsiteY960" fmla="*/ 0 h 6858000"/>
              <a:gd name="connsiteX961" fmla="*/ 43151 w 7467600"/>
              <a:gd name="connsiteY961" fmla="*/ 0 h 6858000"/>
              <a:gd name="connsiteX962" fmla="*/ 95283 w 7467600"/>
              <a:gd name="connsiteY962" fmla="*/ 0 h 6858000"/>
              <a:gd name="connsiteX963" fmla="*/ 300708 w 7467600"/>
              <a:gd name="connsiteY963" fmla="*/ 154571 h 6858000"/>
              <a:gd name="connsiteX964" fmla="*/ 530414 w 7467600"/>
              <a:gd name="connsiteY964" fmla="*/ 354673 h 6858000"/>
              <a:gd name="connsiteX965" fmla="*/ 333785 w 7467600"/>
              <a:gd name="connsiteY965" fmla="*/ 161564 h 6858000"/>
              <a:gd name="connsiteX966" fmla="*/ 147005 w 7467600"/>
              <a:gd name="connsiteY966" fmla="*/ 0 h 6858000"/>
              <a:gd name="connsiteX967" fmla="*/ 272509 w 7467600"/>
              <a:gd name="connsiteY967" fmla="*/ 0 h 6858000"/>
              <a:gd name="connsiteX968" fmla="*/ 326276 w 7467600"/>
              <a:gd name="connsiteY968" fmla="*/ 45847 h 6858000"/>
              <a:gd name="connsiteX969" fmla="*/ 823759 w 7467600"/>
              <a:gd name="connsiteY969" fmla="*/ 574145 h 6858000"/>
              <a:gd name="connsiteX970" fmla="*/ 811254 w 7467600"/>
              <a:gd name="connsiteY970" fmla="*/ 665546 h 6858000"/>
              <a:gd name="connsiteX971" fmla="*/ 154042 w 7467600"/>
              <a:gd name="connsiteY971" fmla="*/ 261522 h 6858000"/>
              <a:gd name="connsiteX972" fmla="*/ 13550 w 7467600"/>
              <a:gd name="connsiteY972" fmla="*/ 158423 h 6858000"/>
              <a:gd name="connsiteX973" fmla="*/ 0 w 7467600"/>
              <a:gd name="connsiteY973" fmla="*/ 146618 h 6858000"/>
              <a:gd name="connsiteX974" fmla="*/ 0 w 7467600"/>
              <a:gd name="connsiteY974" fmla="*/ 59161 h 6858000"/>
              <a:gd name="connsiteX975" fmla="*/ 45427 w 7467600"/>
              <a:gd name="connsiteY975" fmla="*/ 101078 h 6858000"/>
              <a:gd name="connsiteX976" fmla="*/ 630103 w 7467600"/>
              <a:gd name="connsiteY976" fmla="*/ 485885 h 6858000"/>
              <a:gd name="connsiteX977" fmla="*/ 532040 w 7467600"/>
              <a:gd name="connsiteY977" fmla="*/ 399359 h 6858000"/>
              <a:gd name="connsiteX978" fmla="*/ 517618 w 7467600"/>
              <a:gd name="connsiteY978" fmla="*/ 385726 h 6858000"/>
              <a:gd name="connsiteX979" fmla="*/ 285074 w 7467600"/>
              <a:gd name="connsiteY979" fmla="*/ 182755 h 6858000"/>
              <a:gd name="connsiteX980" fmla="*/ 43151 w 7467600"/>
              <a:gd name="connsiteY98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103333 w 7467600"/>
              <a:gd name="connsiteY34" fmla="*/ 5699602 h 6858000"/>
              <a:gd name="connsiteX35" fmla="*/ 5539432 w 7467600"/>
              <a:gd name="connsiteY35" fmla="*/ 5642928 h 6858000"/>
              <a:gd name="connsiteX36" fmla="*/ 5555462 w 7467600"/>
              <a:gd name="connsiteY36" fmla="*/ 5694454 h 6858000"/>
              <a:gd name="connsiteX37" fmla="*/ 5828270 w 7467600"/>
              <a:gd name="connsiteY37" fmla="*/ 6320663 h 6858000"/>
              <a:gd name="connsiteX38" fmla="*/ 5947416 w 7467600"/>
              <a:gd name="connsiteY38" fmla="*/ 6574846 h 6858000"/>
              <a:gd name="connsiteX39" fmla="*/ 5539432 w 7467600"/>
              <a:gd name="connsiteY39" fmla="*/ 5642928 h 6858000"/>
              <a:gd name="connsiteX40" fmla="*/ 51253 w 7467600"/>
              <a:gd name="connsiteY40" fmla="*/ 5631825 h 6858000"/>
              <a:gd name="connsiteX41" fmla="*/ 211622 w 7467600"/>
              <a:gd name="connsiteY41" fmla="*/ 5728803 h 6858000"/>
              <a:gd name="connsiteX42" fmla="*/ 371652 w 7467600"/>
              <a:gd name="connsiteY42" fmla="*/ 5829062 h 6858000"/>
              <a:gd name="connsiteX43" fmla="*/ 505903 w 7467600"/>
              <a:gd name="connsiteY43" fmla="*/ 5925221 h 6858000"/>
              <a:gd name="connsiteX44" fmla="*/ 899240 w 7467600"/>
              <a:gd name="connsiteY44" fmla="*/ 6153068 h 6858000"/>
              <a:gd name="connsiteX45" fmla="*/ 988114 w 7467600"/>
              <a:gd name="connsiteY45" fmla="*/ 6174204 h 6858000"/>
              <a:gd name="connsiteX46" fmla="*/ 845971 w 7467600"/>
              <a:gd name="connsiteY46" fmla="*/ 6067177 h 6858000"/>
              <a:gd name="connsiteX47" fmla="*/ 448057 w 7467600"/>
              <a:gd name="connsiteY47" fmla="*/ 5841376 h 6858000"/>
              <a:gd name="connsiteX48" fmla="*/ 51253 w 7467600"/>
              <a:gd name="connsiteY48" fmla="*/ 5631825 h 6858000"/>
              <a:gd name="connsiteX49" fmla="*/ 2606687 w 7467600"/>
              <a:gd name="connsiteY49" fmla="*/ 5630718 h 6858000"/>
              <a:gd name="connsiteX50" fmla="*/ 2645658 w 7467600"/>
              <a:gd name="connsiteY50" fmla="*/ 6640259 h 6858000"/>
              <a:gd name="connsiteX51" fmla="*/ 2606687 w 7467600"/>
              <a:gd name="connsiteY51" fmla="*/ 5630718 h 6858000"/>
              <a:gd name="connsiteX52" fmla="*/ 3642057 w 7467600"/>
              <a:gd name="connsiteY52" fmla="*/ 5573487 h 6858000"/>
              <a:gd name="connsiteX53" fmla="*/ 3632981 w 7467600"/>
              <a:gd name="connsiteY53" fmla="*/ 5579437 h 6858000"/>
              <a:gd name="connsiteX54" fmla="*/ 3382436 w 7467600"/>
              <a:gd name="connsiteY54" fmla="*/ 5952726 h 6858000"/>
              <a:gd name="connsiteX55" fmla="*/ 3191929 w 7467600"/>
              <a:gd name="connsiteY55" fmla="*/ 6662669 h 6858000"/>
              <a:gd name="connsiteX56" fmla="*/ 3369898 w 7467600"/>
              <a:gd name="connsiteY56" fmla="*/ 6081771 h 6858000"/>
              <a:gd name="connsiteX57" fmla="*/ 3642057 w 7467600"/>
              <a:gd name="connsiteY57" fmla="*/ 5573487 h 6858000"/>
              <a:gd name="connsiteX58" fmla="*/ 2650666 w 7467600"/>
              <a:gd name="connsiteY58" fmla="*/ 5530686 h 6858000"/>
              <a:gd name="connsiteX59" fmla="*/ 2650249 w 7467600"/>
              <a:gd name="connsiteY59" fmla="*/ 5532101 h 6858000"/>
              <a:gd name="connsiteX60" fmla="*/ 2663808 w 7467600"/>
              <a:gd name="connsiteY60" fmla="*/ 6535215 h 6858000"/>
              <a:gd name="connsiteX61" fmla="*/ 2665418 w 7467600"/>
              <a:gd name="connsiteY61" fmla="*/ 6132756 h 6858000"/>
              <a:gd name="connsiteX62" fmla="*/ 2650666 w 7467600"/>
              <a:gd name="connsiteY62" fmla="*/ 5530686 h 6858000"/>
              <a:gd name="connsiteX63" fmla="*/ 2680277 w 7467600"/>
              <a:gd name="connsiteY63" fmla="*/ 5479204 h 6858000"/>
              <a:gd name="connsiteX64" fmla="*/ 2678972 w 7467600"/>
              <a:gd name="connsiteY64" fmla="*/ 5481582 h 6858000"/>
              <a:gd name="connsiteX65" fmla="*/ 2696666 w 7467600"/>
              <a:gd name="connsiteY65" fmla="*/ 6133836 h 6858000"/>
              <a:gd name="connsiteX66" fmla="*/ 2695769 w 7467600"/>
              <a:gd name="connsiteY66" fmla="*/ 6390955 h 6858000"/>
              <a:gd name="connsiteX67" fmla="*/ 2739893 w 7467600"/>
              <a:gd name="connsiteY67" fmla="*/ 6108357 h 6858000"/>
              <a:gd name="connsiteX68" fmla="*/ 2680277 w 7467600"/>
              <a:gd name="connsiteY68" fmla="*/ 5479204 h 6858000"/>
              <a:gd name="connsiteX69" fmla="*/ 1132195 w 7467600"/>
              <a:gd name="connsiteY69" fmla="*/ 5467980 h 6858000"/>
              <a:gd name="connsiteX70" fmla="*/ 1679056 w 7467600"/>
              <a:gd name="connsiteY70" fmla="*/ 5516907 h 6858000"/>
              <a:gd name="connsiteX71" fmla="*/ 2128648 w 7467600"/>
              <a:gd name="connsiteY71" fmla="*/ 5474249 h 6858000"/>
              <a:gd name="connsiteX72" fmla="*/ 1825619 w 7467600"/>
              <a:gd name="connsiteY72" fmla="*/ 5478447 h 6858000"/>
              <a:gd name="connsiteX73" fmla="*/ 1737798 w 7467600"/>
              <a:gd name="connsiteY73" fmla="*/ 5483353 h 6858000"/>
              <a:gd name="connsiteX74" fmla="*/ 1132195 w 7467600"/>
              <a:gd name="connsiteY74" fmla="*/ 5467980 h 6858000"/>
              <a:gd name="connsiteX75" fmla="*/ 6844835 w 7467600"/>
              <a:gd name="connsiteY75" fmla="*/ 5424988 h 6858000"/>
              <a:gd name="connsiteX76" fmla="*/ 6879594 w 7467600"/>
              <a:gd name="connsiteY76" fmla="*/ 5424547 h 6858000"/>
              <a:gd name="connsiteX77" fmla="*/ 7379510 w 7467600"/>
              <a:gd name="connsiteY77" fmla="*/ 5755454 h 6858000"/>
              <a:gd name="connsiteX78" fmla="*/ 7467600 w 7467600"/>
              <a:gd name="connsiteY78" fmla="*/ 5845526 h 6858000"/>
              <a:gd name="connsiteX79" fmla="*/ 7467600 w 7467600"/>
              <a:gd name="connsiteY79" fmla="*/ 5925131 h 6858000"/>
              <a:gd name="connsiteX80" fmla="*/ 7271900 w 7467600"/>
              <a:gd name="connsiteY80" fmla="*/ 5734551 h 6858000"/>
              <a:gd name="connsiteX81" fmla="*/ 7015907 w 7467600"/>
              <a:gd name="connsiteY81" fmla="*/ 5541548 h 6858000"/>
              <a:gd name="connsiteX82" fmla="*/ 7259646 w 7467600"/>
              <a:gd name="connsiteY82" fmla="*/ 5765985 h 6858000"/>
              <a:gd name="connsiteX83" fmla="*/ 7467600 w 7467600"/>
              <a:gd name="connsiteY83" fmla="*/ 5971257 h 6858000"/>
              <a:gd name="connsiteX84" fmla="*/ 7467600 w 7467600"/>
              <a:gd name="connsiteY84" fmla="*/ 6012219 h 6858000"/>
              <a:gd name="connsiteX85" fmla="*/ 7240170 w 7467600"/>
              <a:gd name="connsiteY85" fmla="*/ 5787985 h 6858000"/>
              <a:gd name="connsiteX86" fmla="*/ 6946849 w 7467600"/>
              <a:gd name="connsiteY86" fmla="*/ 5523271 h 6858000"/>
              <a:gd name="connsiteX87" fmla="*/ 6946972 w 7467600"/>
              <a:gd name="connsiteY87" fmla="*/ 5526491 h 6858000"/>
              <a:gd name="connsiteX88" fmla="*/ 7105827 w 7467600"/>
              <a:gd name="connsiteY88" fmla="*/ 5718700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1456157 w 7467600"/>
              <a:gd name="connsiteY101" fmla="*/ 5371404 h 6858000"/>
              <a:gd name="connsiteX102" fmla="*/ 1244432 w 7467600"/>
              <a:gd name="connsiteY102" fmla="*/ 5385601 h 6858000"/>
              <a:gd name="connsiteX103" fmla="*/ 973990 w 7467600"/>
              <a:gd name="connsiteY103" fmla="*/ 5424940 h 6858000"/>
              <a:gd name="connsiteX104" fmla="*/ 1103809 w 7467600"/>
              <a:gd name="connsiteY104" fmla="*/ 5433720 h 6858000"/>
              <a:gd name="connsiteX105" fmla="*/ 1123454 w 7467600"/>
              <a:gd name="connsiteY105" fmla="*/ 5435727 h 6858000"/>
              <a:gd name="connsiteX106" fmla="*/ 1737017 w 7467600"/>
              <a:gd name="connsiteY106" fmla="*/ 5452183 h 6858000"/>
              <a:gd name="connsiteX107" fmla="*/ 1824397 w 7467600"/>
              <a:gd name="connsiteY107" fmla="*/ 5447757 h 6858000"/>
              <a:gd name="connsiteX108" fmla="*/ 2070059 w 7467600"/>
              <a:gd name="connsiteY108" fmla="*/ 5441660 h 6858000"/>
              <a:gd name="connsiteX109" fmla="*/ 1456157 w 7467600"/>
              <a:gd name="connsiteY109" fmla="*/ 5371404 h 6858000"/>
              <a:gd name="connsiteX110" fmla="*/ 4988186 w 7467600"/>
              <a:gd name="connsiteY110" fmla="*/ 5216467 h 6858000"/>
              <a:gd name="connsiteX111" fmla="*/ 4777334 w 7467600"/>
              <a:gd name="connsiteY111" fmla="*/ 5406072 h 6858000"/>
              <a:gd name="connsiteX112" fmla="*/ 4718341 w 7467600"/>
              <a:gd name="connsiteY112" fmla="*/ 5468043 h 6858000"/>
              <a:gd name="connsiteX113" fmla="*/ 4604655 w 7467600"/>
              <a:gd name="connsiteY113" fmla="*/ 5583434 h 6858000"/>
              <a:gd name="connsiteX114" fmla="*/ 4565074 w 7467600"/>
              <a:gd name="connsiteY114" fmla="*/ 5618550 h 6858000"/>
              <a:gd name="connsiteX115" fmla="*/ 4988186 w 7467600"/>
              <a:gd name="connsiteY115" fmla="*/ 5216467 h 6858000"/>
              <a:gd name="connsiteX116" fmla="*/ 4978032 w 7467600"/>
              <a:gd name="connsiteY116" fmla="*/ 5183809 h 6858000"/>
              <a:gd name="connsiteX117" fmla="*/ 4463413 w 7467600"/>
              <a:gd name="connsiteY117" fmla="*/ 5615162 h 6858000"/>
              <a:gd name="connsiteX118" fmla="*/ 4358134 w 7467600"/>
              <a:gd name="connsiteY118" fmla="*/ 5742791 h 6858000"/>
              <a:gd name="connsiteX119" fmla="*/ 4376219 w 7467600"/>
              <a:gd name="connsiteY119" fmla="*/ 5729027 h 6858000"/>
              <a:gd name="connsiteX120" fmla="*/ 4582340 w 7467600"/>
              <a:gd name="connsiteY120" fmla="*/ 5561037 h 6858000"/>
              <a:gd name="connsiteX121" fmla="*/ 4694684 w 7467600"/>
              <a:gd name="connsiteY121" fmla="*/ 5447098 h 6858000"/>
              <a:gd name="connsiteX122" fmla="*/ 4754123 w 7467600"/>
              <a:gd name="connsiteY122" fmla="*/ 5384643 h 6858000"/>
              <a:gd name="connsiteX123" fmla="*/ 4978032 w 7467600"/>
              <a:gd name="connsiteY123" fmla="*/ 5183809 h 6858000"/>
              <a:gd name="connsiteX124" fmla="*/ 1903353 w 7467600"/>
              <a:gd name="connsiteY124" fmla="*/ 5044827 h 6858000"/>
              <a:gd name="connsiteX125" fmla="*/ 1936931 w 7467600"/>
              <a:gd name="connsiteY125" fmla="*/ 5093954 h 6858000"/>
              <a:gd name="connsiteX126" fmla="*/ 2195868 w 7467600"/>
              <a:gd name="connsiteY126" fmla="*/ 5396574 h 6858000"/>
              <a:gd name="connsiteX127" fmla="*/ 2088852 w 7467600"/>
              <a:gd name="connsiteY127" fmla="*/ 5166123 h 6858000"/>
              <a:gd name="connsiteX128" fmla="*/ 1958241 w 7467600"/>
              <a:gd name="connsiteY128" fmla="*/ 5067955 h 6858000"/>
              <a:gd name="connsiteX129" fmla="*/ 1903353 w 7467600"/>
              <a:gd name="connsiteY129" fmla="*/ 5044827 h 6858000"/>
              <a:gd name="connsiteX130" fmla="*/ 1979378 w 7467600"/>
              <a:gd name="connsiteY130" fmla="*/ 4769504 h 6858000"/>
              <a:gd name="connsiteX131" fmla="*/ 2882120 w 7467600"/>
              <a:gd name="connsiteY131" fmla="*/ 5064547 h 6858000"/>
              <a:gd name="connsiteX132" fmla="*/ 2793103 w 7467600"/>
              <a:gd name="connsiteY132" fmla="*/ 5039699 h 6858000"/>
              <a:gd name="connsiteX133" fmla="*/ 2770041 w 7467600"/>
              <a:gd name="connsiteY133" fmla="*/ 5033634 h 6858000"/>
              <a:gd name="connsiteX134" fmla="*/ 1979378 w 7467600"/>
              <a:gd name="connsiteY134" fmla="*/ 4769504 h 6858000"/>
              <a:gd name="connsiteX135" fmla="*/ 1927410 w 7467600"/>
              <a:gd name="connsiteY135" fmla="*/ 4716164 h 6858000"/>
              <a:gd name="connsiteX136" fmla="*/ 1959587 w 7467600"/>
              <a:gd name="connsiteY136" fmla="*/ 4728849 h 6858000"/>
              <a:gd name="connsiteX137" fmla="*/ 2777707 w 7467600"/>
              <a:gd name="connsiteY137" fmla="*/ 5003991 h 6858000"/>
              <a:gd name="connsiteX138" fmla="*/ 2800768 w 7467600"/>
              <a:gd name="connsiteY138" fmla="*/ 5010056 h 6858000"/>
              <a:gd name="connsiteX139" fmla="*/ 2879408 w 7467600"/>
              <a:gd name="connsiteY139" fmla="*/ 5031590 h 6858000"/>
              <a:gd name="connsiteX140" fmla="*/ 2862295 w 7467600"/>
              <a:gd name="connsiteY140" fmla="*/ 5022958 h 6858000"/>
              <a:gd name="connsiteX141" fmla="*/ 2813343 w 7467600"/>
              <a:gd name="connsiteY141" fmla="*/ 4998369 h 6858000"/>
              <a:gd name="connsiteX142" fmla="*/ 2646245 w 7467600"/>
              <a:gd name="connsiteY142" fmla="*/ 4930999 h 6858000"/>
              <a:gd name="connsiteX143" fmla="*/ 1999243 w 7467600"/>
              <a:gd name="connsiteY143" fmla="*/ 4730524 h 6858000"/>
              <a:gd name="connsiteX144" fmla="*/ 1979527 w 7467600"/>
              <a:gd name="connsiteY144" fmla="*/ 4726651 h 6858000"/>
              <a:gd name="connsiteX145" fmla="*/ 1927410 w 7467600"/>
              <a:gd name="connsiteY145" fmla="*/ 4716164 h 6858000"/>
              <a:gd name="connsiteX146" fmla="*/ 1997014 w 7467600"/>
              <a:gd name="connsiteY146" fmla="*/ 4698007 h 6858000"/>
              <a:gd name="connsiteX147" fmla="*/ 2005458 w 7467600"/>
              <a:gd name="connsiteY147" fmla="*/ 4699540 h 6858000"/>
              <a:gd name="connsiteX148" fmla="*/ 2657186 w 7467600"/>
              <a:gd name="connsiteY148" fmla="*/ 4901687 h 6858000"/>
              <a:gd name="connsiteX149" fmla="*/ 2826662 w 7467600"/>
              <a:gd name="connsiteY149" fmla="*/ 4970362 h 6858000"/>
              <a:gd name="connsiteX150" fmla="*/ 2876100 w 7467600"/>
              <a:gd name="connsiteY150" fmla="*/ 4995397 h 6858000"/>
              <a:gd name="connsiteX151" fmla="*/ 3042600 w 7467600"/>
              <a:gd name="connsiteY151" fmla="*/ 5059532 h 6858000"/>
              <a:gd name="connsiteX152" fmla="*/ 1997014 w 7467600"/>
              <a:gd name="connsiteY152" fmla="*/ 4698007 h 6858000"/>
              <a:gd name="connsiteX153" fmla="*/ 2305292 w 7467600"/>
              <a:gd name="connsiteY153" fmla="*/ 4219492 h 6858000"/>
              <a:gd name="connsiteX154" fmla="*/ 3360922 w 7467600"/>
              <a:gd name="connsiteY154" fmla="*/ 4529373 h 6858000"/>
              <a:gd name="connsiteX155" fmla="*/ 3492420 w 7467600"/>
              <a:gd name="connsiteY155" fmla="*/ 4510145 h 6858000"/>
              <a:gd name="connsiteX156" fmla="*/ 3364086 w 7467600"/>
              <a:gd name="connsiteY156" fmla="*/ 4480340 h 6858000"/>
              <a:gd name="connsiteX157" fmla="*/ 3225818 w 7467600"/>
              <a:gd name="connsiteY157" fmla="*/ 4411822 h 6858000"/>
              <a:gd name="connsiteX158" fmla="*/ 3129696 w 7467600"/>
              <a:gd name="connsiteY158" fmla="*/ 4360704 h 6858000"/>
              <a:gd name="connsiteX159" fmla="*/ 2814545 w 7467600"/>
              <a:gd name="connsiteY159" fmla="*/ 4282955 h 6858000"/>
              <a:gd name="connsiteX160" fmla="*/ 2305292 w 7467600"/>
              <a:gd name="connsiteY160" fmla="*/ 4219492 h 6858000"/>
              <a:gd name="connsiteX161" fmla="*/ 2626982 w 7467600"/>
              <a:gd name="connsiteY161" fmla="*/ 4206450 h 6858000"/>
              <a:gd name="connsiteX162" fmla="*/ 2490617 w 7467600"/>
              <a:gd name="connsiteY162" fmla="*/ 4206951 h 6858000"/>
              <a:gd name="connsiteX163" fmla="*/ 2819869 w 7467600"/>
              <a:gd name="connsiteY163" fmla="*/ 4252936 h 6858000"/>
              <a:gd name="connsiteX164" fmla="*/ 3143018 w 7467600"/>
              <a:gd name="connsiteY164" fmla="*/ 4332698 h 6858000"/>
              <a:gd name="connsiteX165" fmla="*/ 3241520 w 7467600"/>
              <a:gd name="connsiteY165" fmla="*/ 4385112 h 6858000"/>
              <a:gd name="connsiteX166" fmla="*/ 3374575 w 7467600"/>
              <a:gd name="connsiteY166" fmla="*/ 4451517 h 6858000"/>
              <a:gd name="connsiteX167" fmla="*/ 3505221 w 7467600"/>
              <a:gd name="connsiteY167" fmla="*/ 4480757 h 6858000"/>
              <a:gd name="connsiteX168" fmla="*/ 2626982 w 7467600"/>
              <a:gd name="connsiteY168" fmla="*/ 4206450 h 6858000"/>
              <a:gd name="connsiteX169" fmla="*/ 1310106 w 7467600"/>
              <a:gd name="connsiteY169" fmla="*/ 3943217 h 6858000"/>
              <a:gd name="connsiteX170" fmla="*/ 854994 w 7467600"/>
              <a:gd name="connsiteY170" fmla="*/ 4399136 h 6858000"/>
              <a:gd name="connsiteX171" fmla="*/ 742462 w 7467600"/>
              <a:gd name="connsiteY171" fmla="*/ 4594648 h 6858000"/>
              <a:gd name="connsiteX172" fmla="*/ 820602 w 7467600"/>
              <a:gd name="connsiteY172" fmla="*/ 4485915 h 6858000"/>
              <a:gd name="connsiteX173" fmla="*/ 878295 w 7467600"/>
              <a:gd name="connsiteY173" fmla="*/ 4403594 h 6858000"/>
              <a:gd name="connsiteX174" fmla="*/ 1240607 w 7467600"/>
              <a:gd name="connsiteY174" fmla="*/ 4010401 h 6858000"/>
              <a:gd name="connsiteX175" fmla="*/ 1310106 w 7467600"/>
              <a:gd name="connsiteY175" fmla="*/ 3943217 h 6858000"/>
              <a:gd name="connsiteX176" fmla="*/ 1423113 w 7467600"/>
              <a:gd name="connsiteY176" fmla="*/ 3874565 h 6858000"/>
              <a:gd name="connsiteX177" fmla="*/ 1260565 w 7467600"/>
              <a:gd name="connsiteY177" fmla="*/ 4031982 h 6858000"/>
              <a:gd name="connsiteX178" fmla="*/ 901900 w 7467600"/>
              <a:gd name="connsiteY178" fmla="*/ 4421236 h 6858000"/>
              <a:gd name="connsiteX179" fmla="*/ 845044 w 7467600"/>
              <a:gd name="connsiteY179" fmla="*/ 4502436 h 6858000"/>
              <a:gd name="connsiteX180" fmla="*/ 685926 w 7467600"/>
              <a:gd name="connsiteY180" fmla="*/ 4703069 h 6858000"/>
              <a:gd name="connsiteX181" fmla="*/ 684248 w 7467600"/>
              <a:gd name="connsiteY181" fmla="*/ 4706721 h 6858000"/>
              <a:gd name="connsiteX182" fmla="*/ 1423113 w 7467600"/>
              <a:gd name="connsiteY182" fmla="*/ 3874565 h 6858000"/>
              <a:gd name="connsiteX183" fmla="*/ 3316479 w 7467600"/>
              <a:gd name="connsiteY183" fmla="*/ 3872136 h 6858000"/>
              <a:gd name="connsiteX184" fmla="*/ 3546806 w 7467600"/>
              <a:gd name="connsiteY184" fmla="*/ 4356139 h 6858000"/>
              <a:gd name="connsiteX185" fmla="*/ 3364433 w 7467600"/>
              <a:gd name="connsiteY185" fmla="*/ 3953121 h 6858000"/>
              <a:gd name="connsiteX186" fmla="*/ 3316479 w 7467600"/>
              <a:gd name="connsiteY186" fmla="*/ 3872136 h 6858000"/>
              <a:gd name="connsiteX187" fmla="*/ 3291335 w 7467600"/>
              <a:gd name="connsiteY187" fmla="*/ 3767420 h 6858000"/>
              <a:gd name="connsiteX188" fmla="*/ 3390805 w 7467600"/>
              <a:gd name="connsiteY188" fmla="*/ 3937163 h 6858000"/>
              <a:gd name="connsiteX189" fmla="*/ 3579062 w 7467600"/>
              <a:gd name="connsiteY189" fmla="*/ 4359040 h 6858000"/>
              <a:gd name="connsiteX190" fmla="*/ 3467355 w 7467600"/>
              <a:gd name="connsiteY190" fmla="*/ 3988130 h 6858000"/>
              <a:gd name="connsiteX191" fmla="*/ 3310753 w 7467600"/>
              <a:gd name="connsiteY191" fmla="*/ 3787140 h 6858000"/>
              <a:gd name="connsiteX192" fmla="*/ 3291335 w 7467600"/>
              <a:gd name="connsiteY192" fmla="*/ 3767420 h 6858000"/>
              <a:gd name="connsiteX193" fmla="*/ 1635889 w 7467600"/>
              <a:gd name="connsiteY193" fmla="*/ 3709494 h 6858000"/>
              <a:gd name="connsiteX194" fmla="*/ 1634800 w 7467600"/>
              <a:gd name="connsiteY194" fmla="*/ 3731111 h 6858000"/>
              <a:gd name="connsiteX195" fmla="*/ 1635889 w 7467600"/>
              <a:gd name="connsiteY195" fmla="*/ 3709494 h 6858000"/>
              <a:gd name="connsiteX196" fmla="*/ 1510397 w 7467600"/>
              <a:gd name="connsiteY196" fmla="*/ 3684705 h 6858000"/>
              <a:gd name="connsiteX197" fmla="*/ 1146550 w 7467600"/>
              <a:gd name="connsiteY197" fmla="*/ 3802012 h 6858000"/>
              <a:gd name="connsiteX198" fmla="*/ 698834 w 7467600"/>
              <a:gd name="connsiteY198" fmla="*/ 3952272 h 6858000"/>
              <a:gd name="connsiteX199" fmla="*/ 34256 w 7467600"/>
              <a:gd name="connsiteY199" fmla="*/ 4347603 h 6858000"/>
              <a:gd name="connsiteX200" fmla="*/ 527241 w 7467600"/>
              <a:gd name="connsiteY200" fmla="*/ 4065078 h 6858000"/>
              <a:gd name="connsiteX201" fmla="*/ 1510397 w 7467600"/>
              <a:gd name="connsiteY201" fmla="*/ 3684705 h 6858000"/>
              <a:gd name="connsiteX202" fmla="*/ 1313114 w 7467600"/>
              <a:gd name="connsiteY202" fmla="*/ 3655216 h 6858000"/>
              <a:gd name="connsiteX203" fmla="*/ 1109304 w 7467600"/>
              <a:gd name="connsiteY203" fmla="*/ 3669030 h 6858000"/>
              <a:gd name="connsiteX204" fmla="*/ 8129 w 7467600"/>
              <a:gd name="connsiteY204" fmla="*/ 4330519 h 6858000"/>
              <a:gd name="connsiteX205" fmla="*/ 687572 w 7467600"/>
              <a:gd name="connsiteY205" fmla="*/ 3925629 h 6858000"/>
              <a:gd name="connsiteX206" fmla="*/ 1138365 w 7467600"/>
              <a:gd name="connsiteY206" fmla="*/ 3774515 h 6858000"/>
              <a:gd name="connsiteX207" fmla="*/ 1505579 w 7467600"/>
              <a:gd name="connsiteY207" fmla="*/ 3655526 h 6858000"/>
              <a:gd name="connsiteX208" fmla="*/ 1313114 w 7467600"/>
              <a:gd name="connsiteY208" fmla="*/ 3655216 h 6858000"/>
              <a:gd name="connsiteX209" fmla="*/ 3655073 w 7467600"/>
              <a:gd name="connsiteY209" fmla="*/ 3650884 h 6858000"/>
              <a:gd name="connsiteX210" fmla="*/ 3989938 w 7467600"/>
              <a:gd name="connsiteY210" fmla="*/ 3991685 h 6858000"/>
              <a:gd name="connsiteX211" fmla="*/ 4393907 w 7467600"/>
              <a:gd name="connsiteY211" fmla="*/ 4261258 h 6858000"/>
              <a:gd name="connsiteX212" fmla="*/ 4648051 w 7467600"/>
              <a:gd name="connsiteY212" fmla="*/ 4374051 h 6858000"/>
              <a:gd name="connsiteX213" fmla="*/ 4383389 w 7467600"/>
              <a:gd name="connsiteY213" fmla="*/ 4184369 h 6858000"/>
              <a:gd name="connsiteX214" fmla="*/ 4165508 w 7467600"/>
              <a:gd name="connsiteY214" fmla="*/ 4035196 h 6858000"/>
              <a:gd name="connsiteX215" fmla="*/ 4068162 w 7467600"/>
              <a:gd name="connsiteY215" fmla="*/ 3953394 h 6858000"/>
              <a:gd name="connsiteX216" fmla="*/ 3981416 w 7467600"/>
              <a:gd name="connsiteY216" fmla="*/ 3880482 h 6858000"/>
              <a:gd name="connsiteX217" fmla="*/ 3800147 w 7467600"/>
              <a:gd name="connsiteY217" fmla="*/ 3749872 h 6858000"/>
              <a:gd name="connsiteX218" fmla="*/ 3655073 w 7467600"/>
              <a:gd name="connsiteY218" fmla="*/ 3650884 h 6858000"/>
              <a:gd name="connsiteX219" fmla="*/ 3670252 w 7467600"/>
              <a:gd name="connsiteY219" fmla="*/ 3622798 h 6858000"/>
              <a:gd name="connsiteX220" fmla="*/ 3817258 w 7467600"/>
              <a:gd name="connsiteY220" fmla="*/ 3723577 h 6858000"/>
              <a:gd name="connsiteX221" fmla="*/ 4000461 w 7467600"/>
              <a:gd name="connsiteY221" fmla="*/ 3855966 h 6858000"/>
              <a:gd name="connsiteX222" fmla="*/ 4088180 w 7467600"/>
              <a:gd name="connsiteY222" fmla="*/ 3929774 h 6858000"/>
              <a:gd name="connsiteX223" fmla="*/ 4184555 w 7467600"/>
              <a:gd name="connsiteY223" fmla="*/ 4010683 h 6858000"/>
              <a:gd name="connsiteX224" fmla="*/ 4399563 w 7467600"/>
              <a:gd name="connsiteY224" fmla="*/ 4158106 h 6858000"/>
              <a:gd name="connsiteX225" fmla="*/ 4684469 w 7467600"/>
              <a:gd name="connsiteY225" fmla="*/ 4364680 h 6858000"/>
              <a:gd name="connsiteX226" fmla="*/ 4690271 w 7467600"/>
              <a:gd name="connsiteY226" fmla="*/ 4370034 h 6858000"/>
              <a:gd name="connsiteX227" fmla="*/ 4136093 w 7467600"/>
              <a:gd name="connsiteY227" fmla="*/ 3858466 h 6858000"/>
              <a:gd name="connsiteX228" fmla="*/ 3670252 w 7467600"/>
              <a:gd name="connsiteY228" fmla="*/ 3622798 h 6858000"/>
              <a:gd name="connsiteX229" fmla="*/ 4440129 w 7467600"/>
              <a:gd name="connsiteY229" fmla="*/ 3448571 h 6858000"/>
              <a:gd name="connsiteX230" fmla="*/ 4856525 w 7467600"/>
              <a:gd name="connsiteY230" fmla="*/ 3915351 h 6858000"/>
              <a:gd name="connsiteX231" fmla="*/ 5059055 w 7467600"/>
              <a:gd name="connsiteY231" fmla="*/ 4108918 h 6858000"/>
              <a:gd name="connsiteX232" fmla="*/ 5290070 w 7467600"/>
              <a:gd name="connsiteY232" fmla="*/ 4263619 h 6858000"/>
              <a:gd name="connsiteX233" fmla="*/ 4834991 w 7467600"/>
              <a:gd name="connsiteY233" fmla="*/ 3830985 h 6858000"/>
              <a:gd name="connsiteX234" fmla="*/ 4440129 w 7467600"/>
              <a:gd name="connsiteY234" fmla="*/ 3448571 h 6858000"/>
              <a:gd name="connsiteX235" fmla="*/ 4441737 w 7467600"/>
              <a:gd name="connsiteY235" fmla="*/ 3399734 h 6858000"/>
              <a:gd name="connsiteX236" fmla="*/ 4431236 w 7467600"/>
              <a:gd name="connsiteY236" fmla="*/ 3400954 h 6858000"/>
              <a:gd name="connsiteX237" fmla="*/ 4557150 w 7467600"/>
              <a:gd name="connsiteY237" fmla="*/ 3510023 h 6858000"/>
              <a:gd name="connsiteX238" fmla="*/ 4856936 w 7467600"/>
              <a:gd name="connsiteY238" fmla="*/ 3809146 h 6858000"/>
              <a:gd name="connsiteX239" fmla="*/ 5111996 w 7467600"/>
              <a:gd name="connsiteY239" fmla="*/ 4065759 h 6858000"/>
              <a:gd name="connsiteX240" fmla="*/ 5388878 w 7467600"/>
              <a:gd name="connsiteY240" fmla="*/ 4300185 h 6858000"/>
              <a:gd name="connsiteX241" fmla="*/ 5425556 w 7467600"/>
              <a:gd name="connsiteY241" fmla="*/ 4308967 h 6858000"/>
              <a:gd name="connsiteX242" fmla="*/ 4943646 w 7467600"/>
              <a:gd name="connsiteY242" fmla="*/ 3822916 h 6858000"/>
              <a:gd name="connsiteX243" fmla="*/ 4594837 w 7467600"/>
              <a:gd name="connsiteY243" fmla="*/ 3532274 h 6858000"/>
              <a:gd name="connsiteX244" fmla="*/ 4441737 w 7467600"/>
              <a:gd name="connsiteY244" fmla="*/ 3399734 h 6858000"/>
              <a:gd name="connsiteX245" fmla="*/ 5425834 w 7467600"/>
              <a:gd name="connsiteY245" fmla="*/ 3162785 h 6858000"/>
              <a:gd name="connsiteX246" fmla="*/ 5401644 w 7467600"/>
              <a:gd name="connsiteY246" fmla="*/ 3617847 h 6858000"/>
              <a:gd name="connsiteX247" fmla="*/ 5467256 w 7467600"/>
              <a:gd name="connsiteY247" fmla="*/ 4175494 h 6858000"/>
              <a:gd name="connsiteX248" fmla="*/ 5448069 w 7467600"/>
              <a:gd name="connsiteY248" fmla="*/ 3567554 h 6858000"/>
              <a:gd name="connsiteX249" fmla="*/ 5425834 w 7467600"/>
              <a:gd name="connsiteY249" fmla="*/ 3162785 h 6858000"/>
              <a:gd name="connsiteX250" fmla="*/ 1318687 w 7467600"/>
              <a:gd name="connsiteY250" fmla="*/ 3113840 h 6858000"/>
              <a:gd name="connsiteX251" fmla="*/ 1066793 w 7467600"/>
              <a:gd name="connsiteY251" fmla="*/ 3212171 h 6858000"/>
              <a:gd name="connsiteX252" fmla="*/ 993319 w 7467600"/>
              <a:gd name="connsiteY252" fmla="*/ 3247648 h 6858000"/>
              <a:gd name="connsiteX253" fmla="*/ 853081 w 7467600"/>
              <a:gd name="connsiteY253" fmla="*/ 3312410 h 6858000"/>
              <a:gd name="connsiteX254" fmla="*/ 805957 w 7467600"/>
              <a:gd name="connsiteY254" fmla="*/ 3330443 h 6858000"/>
              <a:gd name="connsiteX255" fmla="*/ 1318687 w 7467600"/>
              <a:gd name="connsiteY255" fmla="*/ 3113840 h 6858000"/>
              <a:gd name="connsiteX256" fmla="*/ 5453702 w 7467600"/>
              <a:gd name="connsiteY256" fmla="*/ 3090882 h 6858000"/>
              <a:gd name="connsiteX257" fmla="*/ 5480135 w 7467600"/>
              <a:gd name="connsiteY257" fmla="*/ 3565802 h 6858000"/>
              <a:gd name="connsiteX258" fmla="*/ 5499023 w 7467600"/>
              <a:gd name="connsiteY258" fmla="*/ 4166310 h 6858000"/>
              <a:gd name="connsiteX259" fmla="*/ 5547022 w 7467600"/>
              <a:gd name="connsiteY259" fmla="*/ 3607838 h 6858000"/>
              <a:gd name="connsiteX260" fmla="*/ 5515964 w 7467600"/>
              <a:gd name="connsiteY260" fmla="*/ 3378541 h 6858000"/>
              <a:gd name="connsiteX261" fmla="*/ 5453702 w 7467600"/>
              <a:gd name="connsiteY261" fmla="*/ 3090882 h 6858000"/>
              <a:gd name="connsiteX262" fmla="*/ 1238695 w 7467600"/>
              <a:gd name="connsiteY262" fmla="*/ 3076820 h 6858000"/>
              <a:gd name="connsiteX263" fmla="*/ 716371 w 7467600"/>
              <a:gd name="connsiteY263" fmla="*/ 3293249 h 6858000"/>
              <a:gd name="connsiteX264" fmla="*/ 579522 w 7467600"/>
              <a:gd name="connsiteY264" fmla="*/ 3371759 h 6858000"/>
              <a:gd name="connsiteX265" fmla="*/ 600288 w 7467600"/>
              <a:gd name="connsiteY265" fmla="*/ 3365555 h 6858000"/>
              <a:gd name="connsiteX266" fmla="*/ 840692 w 7467600"/>
              <a:gd name="connsiteY266" fmla="*/ 3284921 h 6858000"/>
              <a:gd name="connsiteX267" fmla="*/ 979248 w 7467600"/>
              <a:gd name="connsiteY267" fmla="*/ 3221003 h 6858000"/>
              <a:gd name="connsiteX268" fmla="*/ 1053282 w 7467600"/>
              <a:gd name="connsiteY268" fmla="*/ 3185247 h 6858000"/>
              <a:gd name="connsiteX269" fmla="*/ 1320603 w 7467600"/>
              <a:gd name="connsiteY269" fmla="*/ 3081281 h 6858000"/>
              <a:gd name="connsiteX270" fmla="*/ 1238695 w 7467600"/>
              <a:gd name="connsiteY270" fmla="*/ 3076820 h 6858000"/>
              <a:gd name="connsiteX271" fmla="*/ 5425627 w 7467600"/>
              <a:gd name="connsiteY271" fmla="*/ 2954192 h 6858000"/>
              <a:gd name="connsiteX272" fmla="*/ 5470770 w 7467600"/>
              <a:gd name="connsiteY272" fmla="*/ 3005435 h 6858000"/>
              <a:gd name="connsiteX273" fmla="*/ 5519779 w 7467600"/>
              <a:gd name="connsiteY273" fmla="*/ 4359223 h 6858000"/>
              <a:gd name="connsiteX274" fmla="*/ 5520293 w 7467600"/>
              <a:gd name="connsiteY274" fmla="*/ 4360602 h 6858000"/>
              <a:gd name="connsiteX275" fmla="*/ 5767221 w 7467600"/>
              <a:gd name="connsiteY275" fmla="*/ 4665564 h 6858000"/>
              <a:gd name="connsiteX276" fmla="*/ 6937169 w 7467600"/>
              <a:gd name="connsiteY276" fmla="*/ 4815941 h 6858000"/>
              <a:gd name="connsiteX277" fmla="*/ 6953922 w 7467600"/>
              <a:gd name="connsiteY277" fmla="*/ 4890068 h 6858000"/>
              <a:gd name="connsiteX278" fmla="*/ 6071359 w 7467600"/>
              <a:gd name="connsiteY278" fmla="*/ 4770770 h 6858000"/>
              <a:gd name="connsiteX279" fmla="*/ 6038839 w 7467600"/>
              <a:gd name="connsiteY279" fmla="*/ 4764474 h 6858000"/>
              <a:gd name="connsiteX280" fmla="*/ 6038706 w 7467600"/>
              <a:gd name="connsiteY280" fmla="*/ 4763847 h 6858000"/>
              <a:gd name="connsiteX281" fmla="*/ 6037784 w 7467600"/>
              <a:gd name="connsiteY281" fmla="*/ 4764270 h 6858000"/>
              <a:gd name="connsiteX282" fmla="*/ 6038839 w 7467600"/>
              <a:gd name="connsiteY282" fmla="*/ 4764474 h 6858000"/>
              <a:gd name="connsiteX283" fmla="*/ 6040338 w 7467600"/>
              <a:gd name="connsiteY283" fmla="*/ 4771418 h 6858000"/>
              <a:gd name="connsiteX284" fmla="*/ 6024488 w 7467600"/>
              <a:gd name="connsiteY284" fmla="*/ 4809903 h 6858000"/>
              <a:gd name="connsiteX285" fmla="*/ 5599771 w 7467600"/>
              <a:gd name="connsiteY285" fmla="*/ 5509652 h 6858000"/>
              <a:gd name="connsiteX286" fmla="*/ 5548843 w 7467600"/>
              <a:gd name="connsiteY286" fmla="*/ 5563845 h 6858000"/>
              <a:gd name="connsiteX287" fmla="*/ 5940952 w 7467600"/>
              <a:gd name="connsiteY287" fmla="*/ 6250028 h 6858000"/>
              <a:gd name="connsiteX288" fmla="*/ 6043441 w 7467600"/>
              <a:gd name="connsiteY288" fmla="*/ 6665847 h 6858000"/>
              <a:gd name="connsiteX289" fmla="*/ 6093432 w 7467600"/>
              <a:gd name="connsiteY289" fmla="*/ 6858000 h 6858000"/>
              <a:gd name="connsiteX290" fmla="*/ 6034344 w 7467600"/>
              <a:gd name="connsiteY290" fmla="*/ 6858000 h 6858000"/>
              <a:gd name="connsiteX291" fmla="*/ 6026679 w 7467600"/>
              <a:gd name="connsiteY291" fmla="*/ 6836959 h 6858000"/>
              <a:gd name="connsiteX292" fmla="*/ 5800441 w 7467600"/>
              <a:gd name="connsiteY292" fmla="*/ 6335286 h 6858000"/>
              <a:gd name="connsiteX293" fmla="*/ 5526562 w 7467600"/>
              <a:gd name="connsiteY293" fmla="*/ 5705388 h 6858000"/>
              <a:gd name="connsiteX294" fmla="*/ 5519640 w 7467600"/>
              <a:gd name="connsiteY294" fmla="*/ 5683774 h 6858000"/>
              <a:gd name="connsiteX295" fmla="*/ 5844559 w 7467600"/>
              <a:gd name="connsiteY295" fmla="*/ 6553349 h 6858000"/>
              <a:gd name="connsiteX296" fmla="*/ 5975994 w 7467600"/>
              <a:gd name="connsiteY296" fmla="*/ 6858000 h 6858000"/>
              <a:gd name="connsiteX297" fmla="*/ 5898547 w 7467600"/>
              <a:gd name="connsiteY297" fmla="*/ 6858000 h 6858000"/>
              <a:gd name="connsiteX298" fmla="*/ 5682041 w 7467600"/>
              <a:gd name="connsiteY298" fmla="*/ 6355860 h 6858000"/>
              <a:gd name="connsiteX299" fmla="*/ 5461758 w 7467600"/>
              <a:gd name="connsiteY299" fmla="*/ 5820220 h 6858000"/>
              <a:gd name="connsiteX300" fmla="*/ 5237282 w 7467600"/>
              <a:gd name="connsiteY300" fmla="*/ 6579086 h 6858000"/>
              <a:gd name="connsiteX301" fmla="*/ 5115009 w 7467600"/>
              <a:gd name="connsiteY301" fmla="*/ 6858000 h 6858000"/>
              <a:gd name="connsiteX302" fmla="*/ 5028074 w 7467600"/>
              <a:gd name="connsiteY302" fmla="*/ 6858000 h 6858000"/>
              <a:gd name="connsiteX303" fmla="*/ 5079508 w 7467600"/>
              <a:gd name="connsiteY303" fmla="*/ 6749074 h 6858000"/>
              <a:gd name="connsiteX304" fmla="*/ 5371846 w 7467600"/>
              <a:gd name="connsiteY304" fmla="*/ 5924413 h 6858000"/>
              <a:gd name="connsiteX305" fmla="*/ 5270512 w 7467600"/>
              <a:gd name="connsiteY305" fmla="*/ 6138975 h 6858000"/>
              <a:gd name="connsiteX306" fmla="*/ 5062409 w 7467600"/>
              <a:gd name="connsiteY306" fmla="*/ 6653544 h 6858000"/>
              <a:gd name="connsiteX307" fmla="*/ 5036628 w 7467600"/>
              <a:gd name="connsiteY307" fmla="*/ 6754247 h 6858000"/>
              <a:gd name="connsiteX308" fmla="*/ 5009112 w 7467600"/>
              <a:gd name="connsiteY308" fmla="*/ 6858000 h 6858000"/>
              <a:gd name="connsiteX309" fmla="*/ 4976679 w 7467600"/>
              <a:gd name="connsiteY309" fmla="*/ 6858000 h 6858000"/>
              <a:gd name="connsiteX310" fmla="*/ 5006537 w 7467600"/>
              <a:gd name="connsiteY310" fmla="*/ 6747068 h 6858000"/>
              <a:gd name="connsiteX311" fmla="*/ 5032723 w 7467600"/>
              <a:gd name="connsiteY311" fmla="*/ 6644957 h 6858000"/>
              <a:gd name="connsiteX312" fmla="*/ 5242949 w 7467600"/>
              <a:gd name="connsiteY312" fmla="*/ 6125175 h 6858000"/>
              <a:gd name="connsiteX313" fmla="*/ 5286321 w 7467600"/>
              <a:gd name="connsiteY313" fmla="*/ 6033555 h 6858000"/>
              <a:gd name="connsiteX314" fmla="*/ 5008210 w 7467600"/>
              <a:gd name="connsiteY314" fmla="*/ 6649194 h 6858000"/>
              <a:gd name="connsiteX315" fmla="*/ 4986321 w 7467600"/>
              <a:gd name="connsiteY315" fmla="*/ 6765687 h 6858000"/>
              <a:gd name="connsiteX316" fmla="*/ 4973474 w 7467600"/>
              <a:gd name="connsiteY316" fmla="*/ 6858000 h 6858000"/>
              <a:gd name="connsiteX317" fmla="*/ 4907178 w 7467600"/>
              <a:gd name="connsiteY317" fmla="*/ 6858000 h 6858000"/>
              <a:gd name="connsiteX318" fmla="*/ 4910810 w 7467600"/>
              <a:gd name="connsiteY318" fmla="*/ 6829660 h 6858000"/>
              <a:gd name="connsiteX319" fmla="*/ 4987461 w 7467600"/>
              <a:gd name="connsiteY319" fmla="*/ 6432994 h 6858000"/>
              <a:gd name="connsiteX320" fmla="*/ 5179262 w 7467600"/>
              <a:gd name="connsiteY320" fmla="*/ 6035044 h 6858000"/>
              <a:gd name="connsiteX321" fmla="*/ 4689678 w 7467600"/>
              <a:gd name="connsiteY321" fmla="*/ 6440241 h 6858000"/>
              <a:gd name="connsiteX322" fmla="*/ 4477543 w 7467600"/>
              <a:gd name="connsiteY322" fmla="*/ 6674836 h 6858000"/>
              <a:gd name="connsiteX323" fmla="*/ 4329957 w 7467600"/>
              <a:gd name="connsiteY323" fmla="*/ 6858000 h 6858000"/>
              <a:gd name="connsiteX324" fmla="*/ 4218595 w 7467600"/>
              <a:gd name="connsiteY324" fmla="*/ 6858000 h 6858000"/>
              <a:gd name="connsiteX325" fmla="*/ 4368888 w 7467600"/>
              <a:gd name="connsiteY325" fmla="*/ 6668412 h 6858000"/>
              <a:gd name="connsiteX326" fmla="*/ 4563091 w 7467600"/>
              <a:gd name="connsiteY326" fmla="*/ 6442508 h 6858000"/>
              <a:gd name="connsiteX327" fmla="*/ 5387324 w 7467600"/>
              <a:gd name="connsiteY327" fmla="*/ 5705830 h 6858000"/>
              <a:gd name="connsiteX328" fmla="*/ 5073620 w 7467600"/>
              <a:gd name="connsiteY328" fmla="*/ 5955437 h 6858000"/>
              <a:gd name="connsiteX329" fmla="*/ 4689789 w 7467600"/>
              <a:gd name="connsiteY329" fmla="*/ 6268382 h 6858000"/>
              <a:gd name="connsiteX330" fmla="*/ 4418722 w 7467600"/>
              <a:gd name="connsiteY330" fmla="*/ 6570886 h 6858000"/>
              <a:gd name="connsiteX331" fmla="*/ 4214944 w 7467600"/>
              <a:gd name="connsiteY331" fmla="*/ 6858000 h 6858000"/>
              <a:gd name="connsiteX332" fmla="*/ 4177898 w 7467600"/>
              <a:gd name="connsiteY332" fmla="*/ 6858000 h 6858000"/>
              <a:gd name="connsiteX333" fmla="*/ 4391597 w 7467600"/>
              <a:gd name="connsiteY333" fmla="*/ 6556370 h 6858000"/>
              <a:gd name="connsiteX334" fmla="*/ 4668889 w 7467600"/>
              <a:gd name="connsiteY334" fmla="*/ 6246399 h 6858000"/>
              <a:gd name="connsiteX335" fmla="*/ 5055427 w 7467600"/>
              <a:gd name="connsiteY335" fmla="*/ 5931476 h 6858000"/>
              <a:gd name="connsiteX336" fmla="*/ 5371814 w 7467600"/>
              <a:gd name="connsiteY336" fmla="*/ 5678975 h 6858000"/>
              <a:gd name="connsiteX337" fmla="*/ 4987918 w 7467600"/>
              <a:gd name="connsiteY337" fmla="*/ 5838701 h 6858000"/>
              <a:gd name="connsiteX338" fmla="*/ 4317146 w 7467600"/>
              <a:gd name="connsiteY338" fmla="*/ 6587716 h 6858000"/>
              <a:gd name="connsiteX339" fmla="*/ 4171627 w 7467600"/>
              <a:gd name="connsiteY339" fmla="*/ 6858000 h 6858000"/>
              <a:gd name="connsiteX340" fmla="*/ 4081585 w 7467600"/>
              <a:gd name="connsiteY340" fmla="*/ 6858000 h 6858000"/>
              <a:gd name="connsiteX341" fmla="*/ 4238603 w 7467600"/>
              <a:gd name="connsiteY341" fmla="*/ 6559341 h 6858000"/>
              <a:gd name="connsiteX342" fmla="*/ 4778333 w 7467600"/>
              <a:gd name="connsiteY342" fmla="*/ 5873626 h 6858000"/>
              <a:gd name="connsiteX343" fmla="*/ 5414185 w 7467600"/>
              <a:gd name="connsiteY343" fmla="*/ 5573882 h 6858000"/>
              <a:gd name="connsiteX344" fmla="*/ 5959648 w 7467600"/>
              <a:gd name="connsiteY344" fmla="*/ 4760797 h 6858000"/>
              <a:gd name="connsiteX345" fmla="*/ 5355019 w 7467600"/>
              <a:gd name="connsiteY345" fmla="*/ 4734672 h 6858000"/>
              <a:gd name="connsiteX346" fmla="*/ 5083565 w 7467600"/>
              <a:gd name="connsiteY346" fmla="*/ 5179121 h 6858000"/>
              <a:gd name="connsiteX347" fmla="*/ 4713577 w 7467600"/>
              <a:gd name="connsiteY347" fmla="*/ 5616803 h 6858000"/>
              <a:gd name="connsiteX348" fmla="*/ 3989559 w 7467600"/>
              <a:gd name="connsiteY348" fmla="*/ 6145945 h 6858000"/>
              <a:gd name="connsiteX349" fmla="*/ 3939824 w 7467600"/>
              <a:gd name="connsiteY349" fmla="*/ 6066900 h 6858000"/>
              <a:gd name="connsiteX350" fmla="*/ 4584537 w 7467600"/>
              <a:gd name="connsiteY350" fmla="*/ 5324826 h 6858000"/>
              <a:gd name="connsiteX351" fmla="*/ 5037105 w 7467600"/>
              <a:gd name="connsiteY351" fmla="*/ 5088765 h 6858000"/>
              <a:gd name="connsiteX352" fmla="*/ 5039930 w 7467600"/>
              <a:gd name="connsiteY352" fmla="*/ 5089585 h 6858000"/>
              <a:gd name="connsiteX353" fmla="*/ 5263764 w 7467600"/>
              <a:gd name="connsiteY353" fmla="*/ 4735525 h 6858000"/>
              <a:gd name="connsiteX354" fmla="*/ 4086300 w 7467600"/>
              <a:gd name="connsiteY354" fmla="*/ 4884599 h 6858000"/>
              <a:gd name="connsiteX355" fmla="*/ 4085485 w 7467600"/>
              <a:gd name="connsiteY355" fmla="*/ 4899070 h 6858000"/>
              <a:gd name="connsiteX356" fmla="*/ 3871915 w 7467600"/>
              <a:gd name="connsiteY356" fmla="*/ 5253645 h 6858000"/>
              <a:gd name="connsiteX357" fmla="*/ 3799374 w 7467600"/>
              <a:gd name="connsiteY357" fmla="*/ 5466127 h 6858000"/>
              <a:gd name="connsiteX358" fmla="*/ 3498850 w 7467600"/>
              <a:gd name="connsiteY358" fmla="*/ 6661888 h 6858000"/>
              <a:gd name="connsiteX359" fmla="*/ 3399216 w 7467600"/>
              <a:gd name="connsiteY359" fmla="*/ 6858000 h 6858000"/>
              <a:gd name="connsiteX360" fmla="*/ 3303688 w 7467600"/>
              <a:gd name="connsiteY360" fmla="*/ 6858000 h 6858000"/>
              <a:gd name="connsiteX361" fmla="*/ 3391774 w 7467600"/>
              <a:gd name="connsiteY361" fmla="*/ 6697181 h 6858000"/>
              <a:gd name="connsiteX362" fmla="*/ 3735540 w 7467600"/>
              <a:gd name="connsiteY362" fmla="*/ 5546923 h 6858000"/>
              <a:gd name="connsiteX363" fmla="*/ 3729438 w 7467600"/>
              <a:gd name="connsiteY363" fmla="*/ 5569058 h 6858000"/>
              <a:gd name="connsiteX364" fmla="*/ 3707782 w 7467600"/>
              <a:gd name="connsiteY364" fmla="*/ 5644908 h 6858000"/>
              <a:gd name="connsiteX365" fmla="*/ 3583827 w 7467600"/>
              <a:gd name="connsiteY365" fmla="*/ 6039215 h 6858000"/>
              <a:gd name="connsiteX366" fmla="*/ 3547861 w 7467600"/>
              <a:gd name="connsiteY366" fmla="*/ 6129609 h 6858000"/>
              <a:gd name="connsiteX367" fmla="*/ 3490905 w 7467600"/>
              <a:gd name="connsiteY367" fmla="*/ 6277660 h 6858000"/>
              <a:gd name="connsiteX368" fmla="*/ 3455859 w 7467600"/>
              <a:gd name="connsiteY368" fmla="*/ 6391301 h 6858000"/>
              <a:gd name="connsiteX369" fmla="*/ 3429112 w 7467600"/>
              <a:gd name="connsiteY369" fmla="*/ 6479469 h 6858000"/>
              <a:gd name="connsiteX370" fmla="*/ 3304862 w 7467600"/>
              <a:gd name="connsiteY370" fmla="*/ 6796476 h 6858000"/>
              <a:gd name="connsiteX371" fmla="*/ 3276071 w 7467600"/>
              <a:gd name="connsiteY371" fmla="*/ 6858000 h 6858000"/>
              <a:gd name="connsiteX372" fmla="*/ 3240805 w 7467600"/>
              <a:gd name="connsiteY372" fmla="*/ 6858000 h 6858000"/>
              <a:gd name="connsiteX373" fmla="*/ 3275917 w 7467600"/>
              <a:gd name="connsiteY373" fmla="*/ 6783192 h 6858000"/>
              <a:gd name="connsiteX374" fmla="*/ 3399358 w 7467600"/>
              <a:gd name="connsiteY374" fmla="*/ 6469011 h 6858000"/>
              <a:gd name="connsiteX375" fmla="*/ 3425650 w 7467600"/>
              <a:gd name="connsiteY375" fmla="*/ 6381333 h 6858000"/>
              <a:gd name="connsiteX376" fmla="*/ 3460661 w 7467600"/>
              <a:gd name="connsiteY376" fmla="*/ 6266763 h 6858000"/>
              <a:gd name="connsiteX377" fmla="*/ 3518021 w 7467600"/>
              <a:gd name="connsiteY377" fmla="*/ 6117298 h 6858000"/>
              <a:gd name="connsiteX378" fmla="*/ 3554035 w 7467600"/>
              <a:gd name="connsiteY378" fmla="*/ 6027832 h 6858000"/>
              <a:gd name="connsiteX379" fmla="*/ 3677174 w 7467600"/>
              <a:gd name="connsiteY379" fmla="*/ 5636351 h 6858000"/>
              <a:gd name="connsiteX380" fmla="*/ 3698819 w 7467600"/>
              <a:gd name="connsiteY380" fmla="*/ 5560503 h 6858000"/>
              <a:gd name="connsiteX381" fmla="*/ 3702094 w 7467600"/>
              <a:gd name="connsiteY381" fmla="*/ 5549194 h 6858000"/>
              <a:gd name="connsiteX382" fmla="*/ 3398355 w 7467600"/>
              <a:gd name="connsiteY382" fmla="*/ 6094603 h 6858000"/>
              <a:gd name="connsiteX383" fmla="*/ 3193941 w 7467600"/>
              <a:gd name="connsiteY383" fmla="*/ 6798775 h 6858000"/>
              <a:gd name="connsiteX384" fmla="*/ 3184140 w 7467600"/>
              <a:gd name="connsiteY384" fmla="*/ 6858000 h 6858000"/>
              <a:gd name="connsiteX385" fmla="*/ 3099978 w 7467600"/>
              <a:gd name="connsiteY385" fmla="*/ 6858000 h 6858000"/>
              <a:gd name="connsiteX386" fmla="*/ 3101556 w 7467600"/>
              <a:gd name="connsiteY386" fmla="*/ 6843337 h 6858000"/>
              <a:gd name="connsiteX387" fmla="*/ 3370162 w 7467600"/>
              <a:gd name="connsiteY387" fmla="*/ 5785550 h 6858000"/>
              <a:gd name="connsiteX388" fmla="*/ 3746477 w 7467600"/>
              <a:gd name="connsiteY388" fmla="*/ 5377889 h 6858000"/>
              <a:gd name="connsiteX389" fmla="*/ 3863399 w 7467600"/>
              <a:gd name="connsiteY389" fmla="*/ 5087257 h 6858000"/>
              <a:gd name="connsiteX390" fmla="*/ 3968712 w 7467600"/>
              <a:gd name="connsiteY390" fmla="*/ 4913989 h 6858000"/>
              <a:gd name="connsiteX391" fmla="*/ 2792390 w 7467600"/>
              <a:gd name="connsiteY391" fmla="*/ 5382974 h 6858000"/>
              <a:gd name="connsiteX392" fmla="*/ 2714982 w 7467600"/>
              <a:gd name="connsiteY392" fmla="*/ 5427051 h 6858000"/>
              <a:gd name="connsiteX393" fmla="*/ 2813361 w 7467600"/>
              <a:gd name="connsiteY393" fmla="*/ 6023912 h 6858000"/>
              <a:gd name="connsiteX394" fmla="*/ 2688430 w 7467600"/>
              <a:gd name="connsiteY394" fmla="*/ 6801564 h 6858000"/>
              <a:gd name="connsiteX395" fmla="*/ 2629626 w 7467600"/>
              <a:gd name="connsiteY395" fmla="*/ 6763394 h 6858000"/>
              <a:gd name="connsiteX396" fmla="*/ 2565328 w 7467600"/>
              <a:gd name="connsiteY396" fmla="*/ 5516399 h 6858000"/>
              <a:gd name="connsiteX397" fmla="*/ 1922999 w 7467600"/>
              <a:gd name="connsiteY397" fmla="*/ 5980343 h 6858000"/>
              <a:gd name="connsiteX398" fmla="*/ 1950261 w 7467600"/>
              <a:gd name="connsiteY398" fmla="*/ 6405858 h 6858000"/>
              <a:gd name="connsiteX399" fmla="*/ 2365554 w 7467600"/>
              <a:gd name="connsiteY399" fmla="*/ 6759107 h 6858000"/>
              <a:gd name="connsiteX400" fmla="*/ 2424142 w 7467600"/>
              <a:gd name="connsiteY400" fmla="*/ 6858000 h 6858000"/>
              <a:gd name="connsiteX401" fmla="*/ 2395994 w 7467600"/>
              <a:gd name="connsiteY401" fmla="*/ 6858000 h 6858000"/>
              <a:gd name="connsiteX402" fmla="*/ 2392863 w 7467600"/>
              <a:gd name="connsiteY402" fmla="*/ 6852964 h 6858000"/>
              <a:gd name="connsiteX403" fmla="*/ 2017589 w 7467600"/>
              <a:gd name="connsiteY403" fmla="*/ 6493982 h 6858000"/>
              <a:gd name="connsiteX404" fmla="*/ 2147336 w 7467600"/>
              <a:gd name="connsiteY404" fmla="*/ 6594052 h 6858000"/>
              <a:gd name="connsiteX405" fmla="*/ 2207047 w 7467600"/>
              <a:gd name="connsiteY405" fmla="*/ 6654540 h 6858000"/>
              <a:gd name="connsiteX406" fmla="*/ 2299106 w 7467600"/>
              <a:gd name="connsiteY406" fmla="*/ 6778931 h 6858000"/>
              <a:gd name="connsiteX407" fmla="*/ 2314430 w 7467600"/>
              <a:gd name="connsiteY407" fmla="*/ 6801144 h 6858000"/>
              <a:gd name="connsiteX408" fmla="*/ 2352406 w 7467600"/>
              <a:gd name="connsiteY408" fmla="*/ 6858000 h 6858000"/>
              <a:gd name="connsiteX409" fmla="*/ 2314492 w 7467600"/>
              <a:gd name="connsiteY409" fmla="*/ 6858000 h 6858000"/>
              <a:gd name="connsiteX410" fmla="*/ 2288095 w 7467600"/>
              <a:gd name="connsiteY410" fmla="*/ 6818030 h 6858000"/>
              <a:gd name="connsiteX411" fmla="*/ 2272768 w 7467600"/>
              <a:gd name="connsiteY411" fmla="*/ 6795822 h 6858000"/>
              <a:gd name="connsiteX412" fmla="*/ 2182715 w 7467600"/>
              <a:gd name="connsiteY412" fmla="*/ 6675071 h 6858000"/>
              <a:gd name="connsiteX413" fmla="*/ 2032061 w 7467600"/>
              <a:gd name="connsiteY413" fmla="*/ 6541380 h 6858000"/>
              <a:gd name="connsiteX414" fmla="*/ 2257220 w 7467600"/>
              <a:gd name="connsiteY414" fmla="*/ 6826257 h 6858000"/>
              <a:gd name="connsiteX415" fmla="*/ 2281324 w 7467600"/>
              <a:gd name="connsiteY415" fmla="*/ 6858000 h 6858000"/>
              <a:gd name="connsiteX416" fmla="*/ 2242860 w 7467600"/>
              <a:gd name="connsiteY416" fmla="*/ 6858000 h 6858000"/>
              <a:gd name="connsiteX417" fmla="*/ 2232818 w 7467600"/>
              <a:gd name="connsiteY417" fmla="*/ 6844926 h 6858000"/>
              <a:gd name="connsiteX418" fmla="*/ 1990172 w 7467600"/>
              <a:gd name="connsiteY418" fmla="*/ 6542121 h 6858000"/>
              <a:gd name="connsiteX419" fmla="*/ 2124090 w 7467600"/>
              <a:gd name="connsiteY419" fmla="*/ 6761017 h 6858000"/>
              <a:gd name="connsiteX420" fmla="*/ 2200380 w 7467600"/>
              <a:gd name="connsiteY420" fmla="*/ 6858000 h 6858000"/>
              <a:gd name="connsiteX421" fmla="*/ 2147507 w 7467600"/>
              <a:gd name="connsiteY421" fmla="*/ 6858000 h 6858000"/>
              <a:gd name="connsiteX422" fmla="*/ 2070668 w 7467600"/>
              <a:gd name="connsiteY422" fmla="*/ 6761520 h 6858000"/>
              <a:gd name="connsiteX423" fmla="*/ 1975142 w 7467600"/>
              <a:gd name="connsiteY423" fmla="*/ 6585570 h 6858000"/>
              <a:gd name="connsiteX424" fmla="*/ 2050035 w 7467600"/>
              <a:gd name="connsiteY424" fmla="*/ 6813345 h 6858000"/>
              <a:gd name="connsiteX425" fmla="*/ 2063025 w 7467600"/>
              <a:gd name="connsiteY425" fmla="*/ 6858000 h 6858000"/>
              <a:gd name="connsiteX426" fmla="*/ 2021675 w 7467600"/>
              <a:gd name="connsiteY426" fmla="*/ 6858000 h 6858000"/>
              <a:gd name="connsiteX427" fmla="*/ 2019308 w 7467600"/>
              <a:gd name="connsiteY427" fmla="*/ 6847118 h 6858000"/>
              <a:gd name="connsiteX428" fmla="*/ 1938835 w 7467600"/>
              <a:gd name="connsiteY428" fmla="*/ 6551160 h 6858000"/>
              <a:gd name="connsiteX429" fmla="*/ 1953230 w 7467600"/>
              <a:gd name="connsiteY429" fmla="*/ 6759699 h 6858000"/>
              <a:gd name="connsiteX430" fmla="*/ 1956763 w 7467600"/>
              <a:gd name="connsiteY430" fmla="*/ 6778191 h 6858000"/>
              <a:gd name="connsiteX431" fmla="*/ 1967925 w 7467600"/>
              <a:gd name="connsiteY431" fmla="*/ 6858000 h 6858000"/>
              <a:gd name="connsiteX432" fmla="*/ 1936622 w 7467600"/>
              <a:gd name="connsiteY432" fmla="*/ 6858000 h 6858000"/>
              <a:gd name="connsiteX433" fmla="*/ 1926261 w 7467600"/>
              <a:gd name="connsiteY433" fmla="*/ 6784064 h 6858000"/>
              <a:gd name="connsiteX434" fmla="*/ 1922724 w 7467600"/>
              <a:gd name="connsiteY434" fmla="*/ 6765577 h 6858000"/>
              <a:gd name="connsiteX435" fmla="*/ 1904650 w 7467600"/>
              <a:gd name="connsiteY435" fmla="*/ 6639616 h 6858000"/>
              <a:gd name="connsiteX436" fmla="*/ 1885273 w 7467600"/>
              <a:gd name="connsiteY436" fmla="*/ 6858000 h 6858000"/>
              <a:gd name="connsiteX437" fmla="*/ 1854363 w 7467600"/>
              <a:gd name="connsiteY437" fmla="*/ 6858000 h 6858000"/>
              <a:gd name="connsiteX438" fmla="*/ 1880391 w 7467600"/>
              <a:gd name="connsiteY438" fmla="*/ 6603796 h 6858000"/>
              <a:gd name="connsiteX439" fmla="*/ 1818273 w 7467600"/>
              <a:gd name="connsiteY439" fmla="*/ 6715729 h 6858000"/>
              <a:gd name="connsiteX440" fmla="*/ 1794691 w 7467600"/>
              <a:gd name="connsiteY440" fmla="*/ 6843239 h 6858000"/>
              <a:gd name="connsiteX441" fmla="*/ 1794914 w 7467600"/>
              <a:gd name="connsiteY441" fmla="*/ 6858000 h 6858000"/>
              <a:gd name="connsiteX442" fmla="*/ 1746128 w 7467600"/>
              <a:gd name="connsiteY442" fmla="*/ 6858000 h 6858000"/>
              <a:gd name="connsiteX443" fmla="*/ 1753934 w 7467600"/>
              <a:gd name="connsiteY443" fmla="*/ 6724796 h 6858000"/>
              <a:gd name="connsiteX444" fmla="*/ 1792053 w 7467600"/>
              <a:gd name="connsiteY444" fmla="*/ 6572396 h 6858000"/>
              <a:gd name="connsiteX445" fmla="*/ 1862248 w 7467600"/>
              <a:gd name="connsiteY445" fmla="*/ 6266397 h 6858000"/>
              <a:gd name="connsiteX446" fmla="*/ 1862250 w 7467600"/>
              <a:gd name="connsiteY446" fmla="*/ 6033531 h 6858000"/>
              <a:gd name="connsiteX447" fmla="*/ 1211999 w 7467600"/>
              <a:gd name="connsiteY447" fmla="*/ 6683610 h 6858000"/>
              <a:gd name="connsiteX448" fmla="*/ 1213266 w 7467600"/>
              <a:gd name="connsiteY448" fmla="*/ 6691947 h 6858000"/>
              <a:gd name="connsiteX449" fmla="*/ 1203370 w 7467600"/>
              <a:gd name="connsiteY449" fmla="*/ 6850676 h 6858000"/>
              <a:gd name="connsiteX450" fmla="*/ 1203671 w 7467600"/>
              <a:gd name="connsiteY450" fmla="*/ 6858000 h 6858000"/>
              <a:gd name="connsiteX451" fmla="*/ 1143180 w 7467600"/>
              <a:gd name="connsiteY451" fmla="*/ 6858000 h 6858000"/>
              <a:gd name="connsiteX452" fmla="*/ 1142176 w 7467600"/>
              <a:gd name="connsiteY452" fmla="*/ 6766045 h 6858000"/>
              <a:gd name="connsiteX453" fmla="*/ 1067484 w 7467600"/>
              <a:gd name="connsiteY453" fmla="*/ 6858000 h 6858000"/>
              <a:gd name="connsiteX454" fmla="*/ 953928 w 7467600"/>
              <a:gd name="connsiteY454" fmla="*/ 6858000 h 6858000"/>
              <a:gd name="connsiteX455" fmla="*/ 959715 w 7467600"/>
              <a:gd name="connsiteY455" fmla="*/ 6850185 h 6858000"/>
              <a:gd name="connsiteX456" fmla="*/ 1483788 w 7467600"/>
              <a:gd name="connsiteY456" fmla="*/ 6259174 h 6858000"/>
              <a:gd name="connsiteX457" fmla="*/ 1100671 w 7467600"/>
              <a:gd name="connsiteY457" fmla="*/ 6252137 h 6858000"/>
              <a:gd name="connsiteX458" fmla="*/ 1090144 w 7467600"/>
              <a:gd name="connsiteY458" fmla="*/ 6256748 h 6858000"/>
              <a:gd name="connsiteX459" fmla="*/ 1095872 w 7467600"/>
              <a:gd name="connsiteY459" fmla="*/ 6271892 h 6858000"/>
              <a:gd name="connsiteX460" fmla="*/ 262785 w 7467600"/>
              <a:gd name="connsiteY460" fmla="*/ 6845450 h 6858000"/>
              <a:gd name="connsiteX461" fmla="*/ 209968 w 7467600"/>
              <a:gd name="connsiteY461" fmla="*/ 6770713 h 6858000"/>
              <a:gd name="connsiteX462" fmla="*/ 873460 w 7467600"/>
              <a:gd name="connsiteY462" fmla="*/ 6253768 h 6858000"/>
              <a:gd name="connsiteX463" fmla="*/ 192686 w 7467600"/>
              <a:gd name="connsiteY463" fmla="*/ 5849257 h 6858000"/>
              <a:gd name="connsiteX464" fmla="*/ 4696 w 7467600"/>
              <a:gd name="connsiteY464" fmla="*/ 5697668 h 6858000"/>
              <a:gd name="connsiteX465" fmla="*/ 0 w 7467600"/>
              <a:gd name="connsiteY465" fmla="*/ 5689984 h 6858000"/>
              <a:gd name="connsiteX466" fmla="*/ 0 w 7467600"/>
              <a:gd name="connsiteY466" fmla="*/ 5513472 h 6858000"/>
              <a:gd name="connsiteX467" fmla="*/ 174101 w 7467600"/>
              <a:gd name="connsiteY467" fmla="*/ 5620277 h 6858000"/>
              <a:gd name="connsiteX468" fmla="*/ 891800 w 7467600"/>
              <a:gd name="connsiteY468" fmla="*/ 6036935 h 6858000"/>
              <a:gd name="connsiteX469" fmla="*/ 1072219 w 7467600"/>
              <a:gd name="connsiteY469" fmla="*/ 6169443 h 6858000"/>
              <a:gd name="connsiteX470" fmla="*/ 1074117 w 7467600"/>
              <a:gd name="connsiteY470" fmla="*/ 6170301 h 6858000"/>
              <a:gd name="connsiteX471" fmla="*/ 1083114 w 7467600"/>
              <a:gd name="connsiteY471" fmla="*/ 6174131 h 6858000"/>
              <a:gd name="connsiteX472" fmla="*/ 1543010 w 7467600"/>
              <a:gd name="connsiteY472" fmla="*/ 6191140 h 6858000"/>
              <a:gd name="connsiteX473" fmla="*/ 1551080 w 7467600"/>
              <a:gd name="connsiteY473" fmla="*/ 6195006 h 6858000"/>
              <a:gd name="connsiteX474" fmla="*/ 2345443 w 7467600"/>
              <a:gd name="connsiteY474" fmla="*/ 5549882 h 6858000"/>
              <a:gd name="connsiteX475" fmla="*/ 1721499 w 7467600"/>
              <a:gd name="connsiteY475" fmla="*/ 5599969 h 6858000"/>
              <a:gd name="connsiteX476" fmla="*/ 767716 w 7467600"/>
              <a:gd name="connsiteY476" fmla="*/ 5472768 h 6858000"/>
              <a:gd name="connsiteX477" fmla="*/ 722147 w 7467600"/>
              <a:gd name="connsiteY477" fmla="*/ 5393091 h 6858000"/>
              <a:gd name="connsiteX478" fmla="*/ 1485552 w 7467600"/>
              <a:gd name="connsiteY478" fmla="*/ 5313202 h 6858000"/>
              <a:gd name="connsiteX479" fmla="*/ 2143004 w 7467600"/>
              <a:gd name="connsiteY479" fmla="*/ 5402420 h 6858000"/>
              <a:gd name="connsiteX480" fmla="*/ 1933391 w 7467600"/>
              <a:gd name="connsiteY480" fmla="*/ 5156971 h 6858000"/>
              <a:gd name="connsiteX481" fmla="*/ 1827118 w 7467600"/>
              <a:gd name="connsiteY481" fmla="*/ 4968410 h 6858000"/>
              <a:gd name="connsiteX482" fmla="*/ 1837349 w 7467600"/>
              <a:gd name="connsiteY482" fmla="*/ 4956357 h 6858000"/>
              <a:gd name="connsiteX483" fmla="*/ 2162835 w 7467600"/>
              <a:gd name="connsiteY483" fmla="*/ 5187853 h 6858000"/>
              <a:gd name="connsiteX484" fmla="*/ 2257167 w 7467600"/>
              <a:gd name="connsiteY484" fmla="*/ 5462123 h 6858000"/>
              <a:gd name="connsiteX485" fmla="*/ 2261598 w 7467600"/>
              <a:gd name="connsiteY485" fmla="*/ 5467998 h 6858000"/>
              <a:gd name="connsiteX486" fmla="*/ 2437177 w 7467600"/>
              <a:gd name="connsiteY486" fmla="*/ 5479608 h 6858000"/>
              <a:gd name="connsiteX487" fmla="*/ 2445247 w 7467600"/>
              <a:gd name="connsiteY487" fmla="*/ 5483476 h 6858000"/>
              <a:gd name="connsiteX488" fmla="*/ 2743626 w 7467600"/>
              <a:gd name="connsiteY488" fmla="*/ 5304819 h 6858000"/>
              <a:gd name="connsiteX489" fmla="*/ 3048102 w 7467600"/>
              <a:gd name="connsiteY489" fmla="*/ 5150595 h 6858000"/>
              <a:gd name="connsiteX490" fmla="*/ 1799414 w 7467600"/>
              <a:gd name="connsiteY490" fmla="*/ 4694732 h 6858000"/>
              <a:gd name="connsiteX491" fmla="*/ 1771735 w 7467600"/>
              <a:gd name="connsiteY491" fmla="*/ 4619929 h 6858000"/>
              <a:gd name="connsiteX492" fmla="*/ 3104273 w 7467600"/>
              <a:gd name="connsiteY492" fmla="*/ 5076159 h 6858000"/>
              <a:gd name="connsiteX493" fmla="*/ 3113245 w 7467600"/>
              <a:gd name="connsiteY493" fmla="*/ 5090705 h 6858000"/>
              <a:gd name="connsiteX494" fmla="*/ 3126294 w 7467600"/>
              <a:gd name="connsiteY494" fmla="*/ 5114400 h 6858000"/>
              <a:gd name="connsiteX495" fmla="*/ 3937433 w 7467600"/>
              <a:gd name="connsiteY495" fmla="*/ 4830473 h 6858000"/>
              <a:gd name="connsiteX496" fmla="*/ 3590475 w 7467600"/>
              <a:gd name="connsiteY496" fmla="*/ 4597974 h 6858000"/>
              <a:gd name="connsiteX497" fmla="*/ 3100264 w 7467600"/>
              <a:gd name="connsiteY497" fmla="*/ 4579845 h 6858000"/>
              <a:gd name="connsiteX498" fmla="*/ 2183576 w 7467600"/>
              <a:gd name="connsiteY498" fmla="*/ 4227150 h 6858000"/>
              <a:gd name="connsiteX499" fmla="*/ 2151029 w 7467600"/>
              <a:gd name="connsiteY499" fmla="*/ 4146947 h 6858000"/>
              <a:gd name="connsiteX500" fmla="*/ 3563434 w 7467600"/>
              <a:gd name="connsiteY500" fmla="*/ 4469115 h 6858000"/>
              <a:gd name="connsiteX501" fmla="*/ 3177952 w 7467600"/>
              <a:gd name="connsiteY501" fmla="*/ 3657386 h 6858000"/>
              <a:gd name="connsiteX502" fmla="*/ 3189263 w 7467600"/>
              <a:gd name="connsiteY502" fmla="*/ 3625726 h 6858000"/>
              <a:gd name="connsiteX503" fmla="*/ 3560912 w 7467600"/>
              <a:gd name="connsiteY503" fmla="*/ 4079863 h 6858000"/>
              <a:gd name="connsiteX504" fmla="*/ 3626636 w 7467600"/>
              <a:gd name="connsiteY504" fmla="*/ 4512230 h 6858000"/>
              <a:gd name="connsiteX505" fmla="*/ 3653088 w 7467600"/>
              <a:gd name="connsiteY505" fmla="*/ 4521417 h 6858000"/>
              <a:gd name="connsiteX506" fmla="*/ 3988128 w 7467600"/>
              <a:gd name="connsiteY506" fmla="*/ 4817267 h 6858000"/>
              <a:gd name="connsiteX507" fmla="*/ 4830582 w 7467600"/>
              <a:gd name="connsiteY507" fmla="*/ 4676000 h 6858000"/>
              <a:gd name="connsiteX508" fmla="*/ 4830100 w 7467600"/>
              <a:gd name="connsiteY508" fmla="*/ 4675554 h 6858000"/>
              <a:gd name="connsiteX509" fmla="*/ 4036318 w 7467600"/>
              <a:gd name="connsiteY509" fmla="*/ 4147013 h 6858000"/>
              <a:gd name="connsiteX510" fmla="*/ 3432098 w 7467600"/>
              <a:gd name="connsiteY510" fmla="*/ 3537312 h 6858000"/>
              <a:gd name="connsiteX511" fmla="*/ 3446761 w 7467600"/>
              <a:gd name="connsiteY511" fmla="*/ 3461278 h 6858000"/>
              <a:gd name="connsiteX512" fmla="*/ 4419733 w 7467600"/>
              <a:gd name="connsiteY512" fmla="*/ 3963555 h 6858000"/>
              <a:gd name="connsiteX513" fmla="*/ 4781371 w 7467600"/>
              <a:gd name="connsiteY513" fmla="*/ 4458604 h 6858000"/>
              <a:gd name="connsiteX514" fmla="*/ 4780440 w 7467600"/>
              <a:gd name="connsiteY514" fmla="*/ 4470290 h 6858000"/>
              <a:gd name="connsiteX515" fmla="*/ 4898954 w 7467600"/>
              <a:gd name="connsiteY515" fmla="*/ 4662092 h 6858000"/>
              <a:gd name="connsiteX516" fmla="*/ 4900699 w 7467600"/>
              <a:gd name="connsiteY516" fmla="*/ 4670867 h 6858000"/>
              <a:gd name="connsiteX517" fmla="*/ 5714511 w 7467600"/>
              <a:gd name="connsiteY517" fmla="*/ 4663483 h 6858000"/>
              <a:gd name="connsiteX518" fmla="*/ 5464793 w 7467600"/>
              <a:gd name="connsiteY518" fmla="*/ 4393556 h 6858000"/>
              <a:gd name="connsiteX519" fmla="*/ 5461897 w 7467600"/>
              <a:gd name="connsiteY519" fmla="*/ 4390879 h 6858000"/>
              <a:gd name="connsiteX520" fmla="*/ 4294126 w 7467600"/>
              <a:gd name="connsiteY520" fmla="*/ 3303048 h 6858000"/>
              <a:gd name="connsiteX521" fmla="*/ 4305321 w 7467600"/>
              <a:gd name="connsiteY521" fmla="*/ 3256953 h 6858000"/>
              <a:gd name="connsiteX522" fmla="*/ 4949299 w 7467600"/>
              <a:gd name="connsiteY522" fmla="*/ 3766336 h 6858000"/>
              <a:gd name="connsiteX523" fmla="*/ 5291452 w 7467600"/>
              <a:gd name="connsiteY523" fmla="*/ 4076801 h 6858000"/>
              <a:gd name="connsiteX524" fmla="*/ 5434998 w 7467600"/>
              <a:gd name="connsiteY524" fmla="*/ 4254100 h 6858000"/>
              <a:gd name="connsiteX525" fmla="*/ 5351015 w 7467600"/>
              <a:gd name="connsiteY525" fmla="*/ 3760989 h 6858000"/>
              <a:gd name="connsiteX526" fmla="*/ 5413780 w 7467600"/>
              <a:gd name="connsiteY526" fmla="*/ 2966265 h 6858000"/>
              <a:gd name="connsiteX527" fmla="*/ 5425627 w 7467600"/>
              <a:gd name="connsiteY527" fmla="*/ 2954192 h 6858000"/>
              <a:gd name="connsiteX528" fmla="*/ 6604735 w 7467600"/>
              <a:gd name="connsiteY528" fmla="*/ 2041381 h 6858000"/>
              <a:gd name="connsiteX529" fmla="*/ 7204487 w 7467600"/>
              <a:gd name="connsiteY529" fmla="*/ 2742112 h 6858000"/>
              <a:gd name="connsiteX530" fmla="*/ 7131592 w 7467600"/>
              <a:gd name="connsiteY530" fmla="*/ 2672096 h 6858000"/>
              <a:gd name="connsiteX531" fmla="*/ 6996344 w 7467600"/>
              <a:gd name="connsiteY531" fmla="*/ 2518310 h 6858000"/>
              <a:gd name="connsiteX532" fmla="*/ 6735495 w 7467600"/>
              <a:gd name="connsiteY532" fmla="*/ 2196890 h 6858000"/>
              <a:gd name="connsiteX533" fmla="*/ 6721901 w 7467600"/>
              <a:gd name="connsiteY533" fmla="*/ 2179274 h 6858000"/>
              <a:gd name="connsiteX534" fmla="*/ 6604735 w 7467600"/>
              <a:gd name="connsiteY534" fmla="*/ 2041381 h 6858000"/>
              <a:gd name="connsiteX535" fmla="*/ 6591670 w 7467600"/>
              <a:gd name="connsiteY535" fmla="*/ 1988277 h 6858000"/>
              <a:gd name="connsiteX536" fmla="*/ 6747349 w 7467600"/>
              <a:gd name="connsiteY536" fmla="*/ 2160069 h 6858000"/>
              <a:gd name="connsiteX537" fmla="*/ 6760943 w 7467600"/>
              <a:gd name="connsiteY537" fmla="*/ 2177686 h 6858000"/>
              <a:gd name="connsiteX538" fmla="*/ 7021065 w 7467600"/>
              <a:gd name="connsiteY538" fmla="*/ 2498102 h 6858000"/>
              <a:gd name="connsiteX539" fmla="*/ 7155223 w 7467600"/>
              <a:gd name="connsiteY539" fmla="*/ 2650386 h 6858000"/>
              <a:gd name="connsiteX540" fmla="*/ 7203167 w 7467600"/>
              <a:gd name="connsiteY540" fmla="*/ 2697288 h 6858000"/>
              <a:gd name="connsiteX541" fmla="*/ 6937703 w 7467600"/>
              <a:gd name="connsiteY541" fmla="*/ 2321981 h 6858000"/>
              <a:gd name="connsiteX542" fmla="*/ 6591670 w 7467600"/>
              <a:gd name="connsiteY542" fmla="*/ 1988277 h 6858000"/>
              <a:gd name="connsiteX543" fmla="*/ 5798671 w 7467600"/>
              <a:gd name="connsiteY543" fmla="*/ 1981601 h 6858000"/>
              <a:gd name="connsiteX544" fmla="*/ 5754709 w 7467600"/>
              <a:gd name="connsiteY544" fmla="*/ 2071454 h 6858000"/>
              <a:gd name="connsiteX545" fmla="*/ 5763044 w 7467600"/>
              <a:gd name="connsiteY545" fmla="*/ 2842206 h 6858000"/>
              <a:gd name="connsiteX546" fmla="*/ 5764974 w 7467600"/>
              <a:gd name="connsiteY546" fmla="*/ 2799609 h 6858000"/>
              <a:gd name="connsiteX547" fmla="*/ 5767665 w 7467600"/>
              <a:gd name="connsiteY547" fmla="*/ 2666409 h 6858000"/>
              <a:gd name="connsiteX548" fmla="*/ 5763055 w 7467600"/>
              <a:gd name="connsiteY548" fmla="*/ 2579705 h 6858000"/>
              <a:gd name="connsiteX549" fmla="*/ 5758079 w 7467600"/>
              <a:gd name="connsiteY549" fmla="*/ 2492508 h 6858000"/>
              <a:gd name="connsiteX550" fmla="*/ 5779325 w 7467600"/>
              <a:gd name="connsiteY550" fmla="*/ 2197069 h 6858000"/>
              <a:gd name="connsiteX551" fmla="*/ 5798671 w 7467600"/>
              <a:gd name="connsiteY551" fmla="*/ 1981601 h 6858000"/>
              <a:gd name="connsiteX552" fmla="*/ 5829202 w 7467600"/>
              <a:gd name="connsiteY552" fmla="*/ 1971679 h 6858000"/>
              <a:gd name="connsiteX553" fmla="*/ 5809558 w 7467600"/>
              <a:gd name="connsiteY553" fmla="*/ 2198043 h 6858000"/>
              <a:gd name="connsiteX554" fmla="*/ 5788653 w 7467600"/>
              <a:gd name="connsiteY554" fmla="*/ 2489430 h 6858000"/>
              <a:gd name="connsiteX555" fmla="*/ 5793439 w 7467600"/>
              <a:gd name="connsiteY555" fmla="*/ 2575235 h 6858000"/>
              <a:gd name="connsiteX556" fmla="*/ 5796837 w 7467600"/>
              <a:gd name="connsiteY556" fmla="*/ 2637633 h 6858000"/>
              <a:gd name="connsiteX557" fmla="*/ 5818614 w 7467600"/>
              <a:gd name="connsiteY557" fmla="*/ 2473055 h 6858000"/>
              <a:gd name="connsiteX558" fmla="*/ 5829202 w 7467600"/>
              <a:gd name="connsiteY558" fmla="*/ 1971679 h 6858000"/>
              <a:gd name="connsiteX559" fmla="*/ 5911389 w 7467600"/>
              <a:gd name="connsiteY559" fmla="*/ 1898371 h 6858000"/>
              <a:gd name="connsiteX560" fmla="*/ 6237627 w 7467600"/>
              <a:gd name="connsiteY560" fmla="*/ 2231921 h 6858000"/>
              <a:gd name="connsiteX561" fmla="*/ 5911389 w 7467600"/>
              <a:gd name="connsiteY561" fmla="*/ 1898371 h 6858000"/>
              <a:gd name="connsiteX562" fmla="*/ 6944437 w 7467600"/>
              <a:gd name="connsiteY562" fmla="*/ 1575402 h 6858000"/>
              <a:gd name="connsiteX563" fmla="*/ 6304730 w 7467600"/>
              <a:gd name="connsiteY563" fmla="*/ 1766654 h 6858000"/>
              <a:gd name="connsiteX564" fmla="*/ 6944437 w 7467600"/>
              <a:gd name="connsiteY564" fmla="*/ 1575402 h 6858000"/>
              <a:gd name="connsiteX565" fmla="*/ 7019523 w 7467600"/>
              <a:gd name="connsiteY565" fmla="*/ 1519450 h 6858000"/>
              <a:gd name="connsiteX566" fmla="*/ 6298091 w 7467600"/>
              <a:gd name="connsiteY566" fmla="*/ 1737122 h 6858000"/>
              <a:gd name="connsiteX567" fmla="*/ 7019523 w 7467600"/>
              <a:gd name="connsiteY567" fmla="*/ 1519450 h 6858000"/>
              <a:gd name="connsiteX568" fmla="*/ 2399523 w 7467600"/>
              <a:gd name="connsiteY568" fmla="*/ 1428234 h 6858000"/>
              <a:gd name="connsiteX569" fmla="*/ 2224982 w 7467600"/>
              <a:gd name="connsiteY569" fmla="*/ 1826201 h 6858000"/>
              <a:gd name="connsiteX570" fmla="*/ 2096099 w 7467600"/>
              <a:gd name="connsiteY570" fmla="*/ 2345900 h 6858000"/>
              <a:gd name="connsiteX571" fmla="*/ 2283317 w 7467600"/>
              <a:gd name="connsiteY571" fmla="*/ 1796925 h 6858000"/>
              <a:gd name="connsiteX572" fmla="*/ 2399523 w 7467600"/>
              <a:gd name="connsiteY572" fmla="*/ 1428234 h 6858000"/>
              <a:gd name="connsiteX573" fmla="*/ 2448558 w 7467600"/>
              <a:gd name="connsiteY573" fmla="*/ 1373435 h 6858000"/>
              <a:gd name="connsiteX574" fmla="*/ 2312521 w 7467600"/>
              <a:gd name="connsiteY574" fmla="*/ 1806140 h 6858000"/>
              <a:gd name="connsiteX575" fmla="*/ 2127533 w 7467600"/>
              <a:gd name="connsiteY575" fmla="*/ 2348380 h 6858000"/>
              <a:gd name="connsiteX576" fmla="*/ 2358080 w 7467600"/>
              <a:gd name="connsiteY576" fmla="*/ 1866134 h 6858000"/>
              <a:gd name="connsiteX577" fmla="*/ 2407436 w 7467600"/>
              <a:gd name="connsiteY577" fmla="*/ 1651070 h 6858000"/>
              <a:gd name="connsiteX578" fmla="*/ 2448558 w 7467600"/>
              <a:gd name="connsiteY578" fmla="*/ 1373435 h 6858000"/>
              <a:gd name="connsiteX579" fmla="*/ 278707 w 7467600"/>
              <a:gd name="connsiteY579" fmla="*/ 1352270 h 6858000"/>
              <a:gd name="connsiteX580" fmla="*/ 321570 w 7467600"/>
              <a:gd name="connsiteY580" fmla="*/ 1861610 h 6858000"/>
              <a:gd name="connsiteX581" fmla="*/ 294281 w 7467600"/>
              <a:gd name="connsiteY581" fmla="*/ 1440658 h 6858000"/>
              <a:gd name="connsiteX582" fmla="*/ 278707 w 7467600"/>
              <a:gd name="connsiteY582" fmla="*/ 1352270 h 6858000"/>
              <a:gd name="connsiteX583" fmla="*/ 1423821 w 7467600"/>
              <a:gd name="connsiteY583" fmla="*/ 1351958 h 6858000"/>
              <a:gd name="connsiteX584" fmla="*/ 1638521 w 7467600"/>
              <a:gd name="connsiteY584" fmla="*/ 1908470 h 6858000"/>
              <a:gd name="connsiteX585" fmla="*/ 1754199 w 7467600"/>
              <a:gd name="connsiteY585" fmla="*/ 2149284 h 6858000"/>
              <a:gd name="connsiteX586" fmla="*/ 1908359 w 7467600"/>
              <a:gd name="connsiteY586" fmla="*/ 2364988 h 6858000"/>
              <a:gd name="connsiteX587" fmla="*/ 1647661 w 7467600"/>
              <a:gd name="connsiteY587" fmla="*/ 1825945 h 6858000"/>
              <a:gd name="connsiteX588" fmla="*/ 1423821 w 7467600"/>
              <a:gd name="connsiteY588" fmla="*/ 1351958 h 6858000"/>
              <a:gd name="connsiteX589" fmla="*/ 1431890 w 7467600"/>
              <a:gd name="connsiteY589" fmla="*/ 1306475 h 6858000"/>
              <a:gd name="connsiteX590" fmla="*/ 1507597 w 7467600"/>
              <a:gd name="connsiteY590" fmla="*/ 1446132 h 6858000"/>
              <a:gd name="connsiteX591" fmla="*/ 1674586 w 7467600"/>
              <a:gd name="connsiteY591" fmla="*/ 1813832 h 6858000"/>
              <a:gd name="connsiteX592" fmla="*/ 1815950 w 7467600"/>
              <a:gd name="connsiteY592" fmla="*/ 2128564 h 6858000"/>
              <a:gd name="connsiteX593" fmla="*/ 1984242 w 7467600"/>
              <a:gd name="connsiteY593" fmla="*/ 2430829 h 6858000"/>
              <a:gd name="connsiteX594" fmla="*/ 2014023 w 7467600"/>
              <a:gd name="connsiteY594" fmla="*/ 2450995 h 6858000"/>
              <a:gd name="connsiteX595" fmla="*/ 1747337 w 7467600"/>
              <a:gd name="connsiteY595" fmla="*/ 1855264 h 6858000"/>
              <a:gd name="connsiteX596" fmla="*/ 1533749 w 7467600"/>
              <a:gd name="connsiteY596" fmla="*/ 1478656 h 6858000"/>
              <a:gd name="connsiteX597" fmla="*/ 1431890 w 7467600"/>
              <a:gd name="connsiteY597" fmla="*/ 1306475 h 6858000"/>
              <a:gd name="connsiteX598" fmla="*/ 5052692 w 7467600"/>
              <a:gd name="connsiteY598" fmla="*/ 1292994 h 6858000"/>
              <a:gd name="connsiteX599" fmla="*/ 5200661 w 7467600"/>
              <a:gd name="connsiteY599" fmla="*/ 1635186 h 6858000"/>
              <a:gd name="connsiteX600" fmla="*/ 5297138 w 7467600"/>
              <a:gd name="connsiteY600" fmla="*/ 1906351 h 6858000"/>
              <a:gd name="connsiteX601" fmla="*/ 5052692 w 7467600"/>
              <a:gd name="connsiteY601" fmla="*/ 1292994 h 6858000"/>
              <a:gd name="connsiteX602" fmla="*/ 5009948 w 7467600"/>
              <a:gd name="connsiteY602" fmla="*/ 1273619 h 6858000"/>
              <a:gd name="connsiteX603" fmla="*/ 5121777 w 7467600"/>
              <a:gd name="connsiteY603" fmla="*/ 1654213 h 6858000"/>
              <a:gd name="connsiteX604" fmla="*/ 5293545 w 7467600"/>
              <a:gd name="connsiteY604" fmla="*/ 2072247 h 6858000"/>
              <a:gd name="connsiteX605" fmla="*/ 5294042 w 7467600"/>
              <a:gd name="connsiteY605" fmla="*/ 2065019 h 6858000"/>
              <a:gd name="connsiteX606" fmla="*/ 5171936 w 7467600"/>
              <a:gd name="connsiteY606" fmla="*/ 1647613 h 6858000"/>
              <a:gd name="connsiteX607" fmla="*/ 5009948 w 7467600"/>
              <a:gd name="connsiteY607" fmla="*/ 1273619 h 6858000"/>
              <a:gd name="connsiteX608" fmla="*/ 655236 w 7467600"/>
              <a:gd name="connsiteY608" fmla="*/ 1268632 h 6858000"/>
              <a:gd name="connsiteX609" fmla="*/ 839521 w 7467600"/>
              <a:gd name="connsiteY609" fmla="*/ 1685315 h 6858000"/>
              <a:gd name="connsiteX610" fmla="*/ 1109416 w 7467600"/>
              <a:gd name="connsiteY610" fmla="*/ 2061663 h 6858000"/>
              <a:gd name="connsiteX611" fmla="*/ 1298300 w 7467600"/>
              <a:gd name="connsiteY611" fmla="*/ 2247742 h 6858000"/>
              <a:gd name="connsiteX612" fmla="*/ 1125871 w 7467600"/>
              <a:gd name="connsiteY612" fmla="*/ 1989513 h 6858000"/>
              <a:gd name="connsiteX613" fmla="*/ 981574 w 7467600"/>
              <a:gd name="connsiteY613" fmla="*/ 1783157 h 6858000"/>
              <a:gd name="connsiteX614" fmla="*/ 922198 w 7467600"/>
              <a:gd name="connsiteY614" fmla="*/ 1677437 h 6858000"/>
              <a:gd name="connsiteX615" fmla="*/ 869293 w 7467600"/>
              <a:gd name="connsiteY615" fmla="*/ 1583214 h 6858000"/>
              <a:gd name="connsiteX616" fmla="*/ 751431 w 7467600"/>
              <a:gd name="connsiteY616" fmla="*/ 1405731 h 6858000"/>
              <a:gd name="connsiteX617" fmla="*/ 655236 w 7467600"/>
              <a:gd name="connsiteY617" fmla="*/ 1268632 h 6858000"/>
              <a:gd name="connsiteX618" fmla="*/ 6516292 w 7467600"/>
              <a:gd name="connsiteY618" fmla="*/ 1263064 h 6858000"/>
              <a:gd name="connsiteX619" fmla="*/ 5736320 w 7467600"/>
              <a:gd name="connsiteY619" fmla="*/ 1501803 h 6858000"/>
              <a:gd name="connsiteX620" fmla="*/ 6516292 w 7467600"/>
              <a:gd name="connsiteY620" fmla="*/ 1263064 h 6858000"/>
              <a:gd name="connsiteX621" fmla="*/ 291466 w 7467600"/>
              <a:gd name="connsiteY621" fmla="*/ 1250369 h 6858000"/>
              <a:gd name="connsiteX622" fmla="*/ 323180 w 7467600"/>
              <a:gd name="connsiteY622" fmla="*/ 1435283 h 6858000"/>
              <a:gd name="connsiteX623" fmla="*/ 349381 w 7467600"/>
              <a:gd name="connsiteY623" fmla="*/ 1875041 h 6858000"/>
              <a:gd name="connsiteX624" fmla="*/ 374363 w 7467600"/>
              <a:gd name="connsiteY624" fmla="*/ 1506494 h 6858000"/>
              <a:gd name="connsiteX625" fmla="*/ 302168 w 7467600"/>
              <a:gd name="connsiteY625" fmla="*/ 1274495 h 6858000"/>
              <a:gd name="connsiteX626" fmla="*/ 291466 w 7467600"/>
              <a:gd name="connsiteY626" fmla="*/ 1250369 h 6858000"/>
              <a:gd name="connsiteX627" fmla="*/ 678222 w 7467600"/>
              <a:gd name="connsiteY627" fmla="*/ 1248670 h 6858000"/>
              <a:gd name="connsiteX628" fmla="*/ 775536 w 7467600"/>
              <a:gd name="connsiteY628" fmla="*/ 1388015 h 6858000"/>
              <a:gd name="connsiteX629" fmla="*/ 894529 w 7467600"/>
              <a:gd name="connsiteY629" fmla="*/ 1567739 h 6858000"/>
              <a:gd name="connsiteX630" fmla="*/ 948000 w 7467600"/>
              <a:gd name="connsiteY630" fmla="*/ 1663088 h 6858000"/>
              <a:gd name="connsiteX631" fmla="*/ 1006812 w 7467600"/>
              <a:gd name="connsiteY631" fmla="*/ 1767683 h 6858000"/>
              <a:gd name="connsiteX632" fmla="*/ 1149133 w 7467600"/>
              <a:gd name="connsiteY632" fmla="*/ 1971513 h 6858000"/>
              <a:gd name="connsiteX633" fmla="*/ 1333952 w 7467600"/>
              <a:gd name="connsiteY633" fmla="*/ 2251620 h 6858000"/>
              <a:gd name="connsiteX634" fmla="*/ 1337329 w 7467600"/>
              <a:gd name="connsiteY634" fmla="*/ 2258350 h 6858000"/>
              <a:gd name="connsiteX635" fmla="*/ 1014726 w 7467600"/>
              <a:gd name="connsiteY635" fmla="*/ 1615556 h 6858000"/>
              <a:gd name="connsiteX636" fmla="*/ 678222 w 7467600"/>
              <a:gd name="connsiteY636" fmla="*/ 1248670 h 6858000"/>
              <a:gd name="connsiteX637" fmla="*/ 6691602 w 7467600"/>
              <a:gd name="connsiteY637" fmla="*/ 1140573 h 6858000"/>
              <a:gd name="connsiteX638" fmla="*/ 6571100 w 7467600"/>
              <a:gd name="connsiteY638" fmla="*/ 1183662 h 6858000"/>
              <a:gd name="connsiteX639" fmla="*/ 6241687 w 7467600"/>
              <a:gd name="connsiteY639" fmla="*/ 1257600 h 6858000"/>
              <a:gd name="connsiteX640" fmla="*/ 5693009 w 7467600"/>
              <a:gd name="connsiteY640" fmla="*/ 1478256 h 6858000"/>
              <a:gd name="connsiteX641" fmla="*/ 6548420 w 7467600"/>
              <a:gd name="connsiteY641" fmla="*/ 1214599 h 6858000"/>
              <a:gd name="connsiteX642" fmla="*/ 6605473 w 7467600"/>
              <a:gd name="connsiteY642" fmla="*/ 1184686 h 6858000"/>
              <a:gd name="connsiteX643" fmla="*/ 6691602 w 7467600"/>
              <a:gd name="connsiteY643" fmla="*/ 1140573 h 6858000"/>
              <a:gd name="connsiteX644" fmla="*/ 4002475 w 7467600"/>
              <a:gd name="connsiteY644" fmla="*/ 1037802 h 6858000"/>
              <a:gd name="connsiteX645" fmla="*/ 4000324 w 7467600"/>
              <a:gd name="connsiteY645" fmla="*/ 1039362 h 6858000"/>
              <a:gd name="connsiteX646" fmla="*/ 4002862 w 7467600"/>
              <a:gd name="connsiteY646" fmla="*/ 1042866 h 6858000"/>
              <a:gd name="connsiteX647" fmla="*/ 4002475 w 7467600"/>
              <a:gd name="connsiteY647" fmla="*/ 1037802 h 6858000"/>
              <a:gd name="connsiteX648" fmla="*/ 506322 w 7467600"/>
              <a:gd name="connsiteY648" fmla="*/ 1020997 h 6858000"/>
              <a:gd name="connsiteX649" fmla="*/ 533068 w 7467600"/>
              <a:gd name="connsiteY649" fmla="*/ 1029409 h 6858000"/>
              <a:gd name="connsiteX650" fmla="*/ 1232525 w 7467600"/>
              <a:gd name="connsiteY650" fmla="*/ 1804675 h 6858000"/>
              <a:gd name="connsiteX651" fmla="*/ 1388858 w 7467600"/>
              <a:gd name="connsiteY651" fmla="*/ 2368011 h 6858000"/>
              <a:gd name="connsiteX652" fmla="*/ 1384098 w 7467600"/>
              <a:gd name="connsiteY652" fmla="*/ 2378125 h 6858000"/>
              <a:gd name="connsiteX653" fmla="*/ 1425393 w 7467600"/>
              <a:gd name="connsiteY653" fmla="*/ 2589124 h 6858000"/>
              <a:gd name="connsiteX654" fmla="*/ 1424001 w 7467600"/>
              <a:gd name="connsiteY654" fmla="*/ 2597541 h 6858000"/>
              <a:gd name="connsiteX655" fmla="*/ 2152729 w 7467600"/>
              <a:gd name="connsiteY655" fmla="*/ 2864487 h 6858000"/>
              <a:gd name="connsiteX656" fmla="*/ 2020609 w 7467600"/>
              <a:gd name="connsiteY656" fmla="*/ 2539671 h 6858000"/>
              <a:gd name="connsiteX657" fmla="*/ 2018920 w 7467600"/>
              <a:gd name="connsiteY657" fmla="*/ 2536309 h 6858000"/>
              <a:gd name="connsiteX658" fmla="*/ 1342441 w 7467600"/>
              <a:gd name="connsiteY658" fmla="*/ 1173017 h 6858000"/>
              <a:gd name="connsiteX659" fmla="*/ 1367925 w 7467600"/>
              <a:gd name="connsiteY659" fmla="*/ 1135648 h 6858000"/>
              <a:gd name="connsiteX660" fmla="*/ 1771401 w 7467600"/>
              <a:gd name="connsiteY660" fmla="*/ 1806673 h 6858000"/>
              <a:gd name="connsiteX661" fmla="*/ 1972385 w 7467600"/>
              <a:gd name="connsiteY661" fmla="*/ 2198735 h 6858000"/>
              <a:gd name="connsiteX662" fmla="*/ 2040892 w 7467600"/>
              <a:gd name="connsiteY662" fmla="*/ 2405205 h 6858000"/>
              <a:gd name="connsiteX663" fmla="*/ 2131689 w 7467600"/>
              <a:gd name="connsiteY663" fmla="*/ 1936926 h 6858000"/>
              <a:gd name="connsiteX664" fmla="*/ 2454820 w 7467600"/>
              <a:gd name="connsiteY664" fmla="*/ 1248808 h 6858000"/>
              <a:gd name="connsiteX665" fmla="*/ 2492512 w 7467600"/>
              <a:gd name="connsiteY665" fmla="*/ 1302920 h 6858000"/>
              <a:gd name="connsiteX666" fmla="*/ 2081216 w 7467600"/>
              <a:gd name="connsiteY666" fmla="*/ 2527513 h 6858000"/>
              <a:gd name="connsiteX667" fmla="*/ 2081211 w 7467600"/>
              <a:gd name="connsiteY667" fmla="*/ 2528916 h 6858000"/>
              <a:gd name="connsiteX668" fmla="*/ 2199067 w 7467600"/>
              <a:gd name="connsiteY668" fmla="*/ 2884061 h 6858000"/>
              <a:gd name="connsiteX669" fmla="*/ 3192586 w 7467600"/>
              <a:gd name="connsiteY669" fmla="*/ 3411496 h 6858000"/>
              <a:gd name="connsiteX670" fmla="*/ 3182620 w 7467600"/>
              <a:gd name="connsiteY670" fmla="*/ 3483279 h 6858000"/>
              <a:gd name="connsiteX671" fmla="*/ 2435119 w 7467600"/>
              <a:gd name="connsiteY671" fmla="*/ 3080173 h 6858000"/>
              <a:gd name="connsiteX672" fmla="*/ 2410152 w 7467600"/>
              <a:gd name="connsiteY672" fmla="*/ 3063751 h 6858000"/>
              <a:gd name="connsiteX673" fmla="*/ 2408099 w 7467600"/>
              <a:gd name="connsiteY673" fmla="*/ 3064403 h 6858000"/>
              <a:gd name="connsiteX674" fmla="*/ 2407218 w 7467600"/>
              <a:gd name="connsiteY674" fmla="*/ 3070324 h 6858000"/>
              <a:gd name="connsiteX675" fmla="*/ 2380138 w 7467600"/>
              <a:gd name="connsiteY675" fmla="*/ 3099341 h 6858000"/>
              <a:gd name="connsiteX676" fmla="*/ 1765923 w 7467600"/>
              <a:gd name="connsiteY676" fmla="*/ 3581043 h 6858000"/>
              <a:gd name="connsiteX677" fmla="*/ 1702258 w 7467600"/>
              <a:gd name="connsiteY677" fmla="*/ 3612286 h 6858000"/>
              <a:gd name="connsiteX678" fmla="*/ 1538370 w 7467600"/>
              <a:gd name="connsiteY678" fmla="*/ 3811804 h 6858000"/>
              <a:gd name="connsiteX679" fmla="*/ 542867 w 7467600"/>
              <a:gd name="connsiteY679" fmla="*/ 4944092 h 6858000"/>
              <a:gd name="connsiteX680" fmla="*/ 515800 w 7467600"/>
              <a:gd name="connsiteY680" fmla="*/ 4862180 h 6858000"/>
              <a:gd name="connsiteX681" fmla="*/ 909145 w 7467600"/>
              <a:gd name="connsiteY681" fmla="*/ 4199225 h 6858000"/>
              <a:gd name="connsiteX682" fmla="*/ 1214067 w 7467600"/>
              <a:gd name="connsiteY682" fmla="*/ 3908561 h 6858000"/>
              <a:gd name="connsiteX683" fmla="*/ 640967 w 7467600"/>
              <a:gd name="connsiteY683" fmla="*/ 4105601 h 6858000"/>
              <a:gd name="connsiteX684" fmla="*/ 112563 w 7467600"/>
              <a:gd name="connsiteY684" fmla="*/ 4396952 h 6858000"/>
              <a:gd name="connsiteX685" fmla="*/ 0 w 7467600"/>
              <a:gd name="connsiteY685" fmla="*/ 4466006 h 6858000"/>
              <a:gd name="connsiteX686" fmla="*/ 0 w 7467600"/>
              <a:gd name="connsiteY686" fmla="*/ 4233763 h 6858000"/>
              <a:gd name="connsiteX687" fmla="*/ 36881 w 7467600"/>
              <a:gd name="connsiteY687" fmla="*/ 4200118 h 6858000"/>
              <a:gd name="connsiteX688" fmla="*/ 910534 w 7467600"/>
              <a:gd name="connsiteY688" fmla="*/ 3629753 h 6858000"/>
              <a:gd name="connsiteX689" fmla="*/ 1578717 w 7467600"/>
              <a:gd name="connsiteY689" fmla="*/ 3575982 h 6858000"/>
              <a:gd name="connsiteX690" fmla="*/ 2338780 w 7467600"/>
              <a:gd name="connsiteY690" fmla="*/ 3033725 h 6858000"/>
              <a:gd name="connsiteX691" fmla="*/ 1807991 w 7467600"/>
              <a:gd name="connsiteY691" fmla="*/ 2807184 h 6858000"/>
              <a:gd name="connsiteX692" fmla="*/ 1416358 w 7467600"/>
              <a:gd name="connsiteY692" fmla="*/ 3112571 h 6858000"/>
              <a:gd name="connsiteX693" fmla="*/ 939066 w 7467600"/>
              <a:gd name="connsiteY693" fmla="*/ 3378798 h 6858000"/>
              <a:gd name="connsiteX694" fmla="*/ 115099 w 7467600"/>
              <a:gd name="connsiteY694" fmla="*/ 3607650 h 6858000"/>
              <a:gd name="connsiteX695" fmla="*/ 97284 w 7467600"/>
              <a:gd name="connsiteY695" fmla="*/ 3520393 h 6858000"/>
              <a:gd name="connsiteX696" fmla="*/ 922050 w 7467600"/>
              <a:gd name="connsiteY696" fmla="*/ 3074867 h 6858000"/>
              <a:gd name="connsiteX697" fmla="*/ 1405265 w 7467600"/>
              <a:gd name="connsiteY697" fmla="*/ 3016319 h 6858000"/>
              <a:gd name="connsiteX698" fmla="*/ 1407512 w 7467600"/>
              <a:gd name="connsiteY698" fmla="*/ 3018001 h 6858000"/>
              <a:gd name="connsiteX699" fmla="*/ 1726266 w 7467600"/>
              <a:gd name="connsiteY699" fmla="*/ 2777274 h 6858000"/>
              <a:gd name="connsiteX700" fmla="*/ 625390 w 7467600"/>
              <a:gd name="connsiteY700" fmla="*/ 2514541 h 6858000"/>
              <a:gd name="connsiteX701" fmla="*/ 619799 w 7467600"/>
              <a:gd name="connsiteY701" fmla="*/ 2527180 h 6858000"/>
              <a:gd name="connsiteX702" fmla="*/ 310030 w 7467600"/>
              <a:gd name="connsiteY702" fmla="*/ 2771818 h 6858000"/>
              <a:gd name="connsiteX703" fmla="*/ 173877 w 7467600"/>
              <a:gd name="connsiteY703" fmla="*/ 2937056 h 6858000"/>
              <a:gd name="connsiteX704" fmla="*/ 77889 w 7467600"/>
              <a:gd name="connsiteY704" fmla="*/ 3138440 h 6858000"/>
              <a:gd name="connsiteX705" fmla="*/ 0 w 7467600"/>
              <a:gd name="connsiteY705" fmla="*/ 3271395 h 6858000"/>
              <a:gd name="connsiteX706" fmla="*/ 0 w 7467600"/>
              <a:gd name="connsiteY706" fmla="*/ 3153002 h 6858000"/>
              <a:gd name="connsiteX707" fmla="*/ 2386 w 7467600"/>
              <a:gd name="connsiteY707" fmla="*/ 3149203 h 6858000"/>
              <a:gd name="connsiteX708" fmla="*/ 89753 w 7467600"/>
              <a:gd name="connsiteY708" fmla="*/ 2987702 h 6858000"/>
              <a:gd name="connsiteX709" fmla="*/ 76869 w 7467600"/>
              <a:gd name="connsiteY709" fmla="*/ 3005404 h 6858000"/>
              <a:gd name="connsiteX710" fmla="*/ 32049 w 7467600"/>
              <a:gd name="connsiteY710" fmla="*/ 3065814 h 6858000"/>
              <a:gd name="connsiteX711" fmla="*/ 0 w 7467600"/>
              <a:gd name="connsiteY711" fmla="*/ 3108744 h 6858000"/>
              <a:gd name="connsiteX712" fmla="*/ 0 w 7467600"/>
              <a:gd name="connsiteY712" fmla="*/ 3058059 h 6858000"/>
              <a:gd name="connsiteX713" fmla="*/ 7610 w 7467600"/>
              <a:gd name="connsiteY713" fmla="*/ 3047889 h 6858000"/>
              <a:gd name="connsiteX714" fmla="*/ 52419 w 7467600"/>
              <a:gd name="connsiteY714" fmla="*/ 2987479 h 6858000"/>
              <a:gd name="connsiteX715" fmla="*/ 59142 w 7467600"/>
              <a:gd name="connsiteY715" fmla="*/ 2978488 h 6858000"/>
              <a:gd name="connsiteX716" fmla="*/ 0 w 7467600"/>
              <a:gd name="connsiteY716" fmla="*/ 3015334 h 6858000"/>
              <a:gd name="connsiteX717" fmla="*/ 0 w 7467600"/>
              <a:gd name="connsiteY717" fmla="*/ 2914286 h 6858000"/>
              <a:gd name="connsiteX718" fmla="*/ 36383 w 7467600"/>
              <a:gd name="connsiteY718" fmla="*/ 2901128 h 6858000"/>
              <a:gd name="connsiteX719" fmla="*/ 156329 w 7467600"/>
              <a:gd name="connsiteY719" fmla="*/ 2840533 h 6858000"/>
              <a:gd name="connsiteX720" fmla="*/ 358355 w 7467600"/>
              <a:gd name="connsiteY720" fmla="*/ 2620471 h 6858000"/>
              <a:gd name="connsiteX721" fmla="*/ 510577 w 7467600"/>
              <a:gd name="connsiteY721" fmla="*/ 2501244 h 6858000"/>
              <a:gd name="connsiteX722" fmla="*/ 211967 w 7467600"/>
              <a:gd name="connsiteY722" fmla="*/ 2479171 h 6858000"/>
              <a:gd name="connsiteX723" fmla="*/ 0 w 7467600"/>
              <a:gd name="connsiteY723" fmla="*/ 2476398 h 6858000"/>
              <a:gd name="connsiteX724" fmla="*/ 0 w 7467600"/>
              <a:gd name="connsiteY724" fmla="*/ 2389189 h 6858000"/>
              <a:gd name="connsiteX725" fmla="*/ 103062 w 7467600"/>
              <a:gd name="connsiteY725" fmla="*/ 2389518 h 6858000"/>
              <a:gd name="connsiteX726" fmla="*/ 510734 w 7467600"/>
              <a:gd name="connsiteY726" fmla="*/ 2416201 h 6858000"/>
              <a:gd name="connsiteX727" fmla="*/ 279257 w 7467600"/>
              <a:gd name="connsiteY727" fmla="*/ 2092102 h 6858000"/>
              <a:gd name="connsiteX728" fmla="*/ 65265 w 7467600"/>
              <a:gd name="connsiteY728" fmla="*/ 2006049 h 6858000"/>
              <a:gd name="connsiteX729" fmla="*/ 0 w 7467600"/>
              <a:gd name="connsiteY729" fmla="*/ 1982532 h 6858000"/>
              <a:gd name="connsiteX730" fmla="*/ 0 w 7467600"/>
              <a:gd name="connsiteY730" fmla="*/ 1912789 h 6858000"/>
              <a:gd name="connsiteX731" fmla="*/ 97460 w 7467600"/>
              <a:gd name="connsiteY731" fmla="*/ 1953725 h 6858000"/>
              <a:gd name="connsiteX732" fmla="*/ 221272 w 7467600"/>
              <a:gd name="connsiteY732" fmla="*/ 1980766 h 6858000"/>
              <a:gd name="connsiteX733" fmla="*/ 116765 w 7467600"/>
              <a:gd name="connsiteY733" fmla="*/ 1911033 h 6858000"/>
              <a:gd name="connsiteX734" fmla="*/ 16405 w 7467600"/>
              <a:gd name="connsiteY734" fmla="*/ 1803412 h 6858000"/>
              <a:gd name="connsiteX735" fmla="*/ 0 w 7467600"/>
              <a:gd name="connsiteY735" fmla="*/ 1784777 h 6858000"/>
              <a:gd name="connsiteX736" fmla="*/ 0 w 7467600"/>
              <a:gd name="connsiteY736" fmla="*/ 1740082 h 6858000"/>
              <a:gd name="connsiteX737" fmla="*/ 39394 w 7467600"/>
              <a:gd name="connsiteY737" fmla="*/ 1784856 h 6858000"/>
              <a:gd name="connsiteX738" fmla="*/ 135813 w 7467600"/>
              <a:gd name="connsiteY738" fmla="*/ 1888838 h 6858000"/>
              <a:gd name="connsiteX739" fmla="*/ 242575 w 7467600"/>
              <a:gd name="connsiteY739" fmla="*/ 1958841 h 6858000"/>
              <a:gd name="connsiteX740" fmla="*/ 82197 w 7467600"/>
              <a:gd name="connsiteY740" fmla="*/ 1754826 h 6858000"/>
              <a:gd name="connsiteX741" fmla="*/ 0 w 7467600"/>
              <a:gd name="connsiteY741" fmla="*/ 1679650 h 6858000"/>
              <a:gd name="connsiteX742" fmla="*/ 0 w 7467600"/>
              <a:gd name="connsiteY742" fmla="*/ 1602463 h 6858000"/>
              <a:gd name="connsiteX743" fmla="*/ 84689 w 7467600"/>
              <a:gd name="connsiteY743" fmla="*/ 1677442 h 6858000"/>
              <a:gd name="connsiteX744" fmla="*/ 298437 w 7467600"/>
              <a:gd name="connsiteY744" fmla="*/ 1968019 h 6858000"/>
              <a:gd name="connsiteX745" fmla="*/ 227269 w 7467600"/>
              <a:gd name="connsiteY745" fmla="*/ 1114064 h 6858000"/>
              <a:gd name="connsiteX746" fmla="*/ 248003 w 7467600"/>
              <a:gd name="connsiteY746" fmla="*/ 1089613 h 6858000"/>
              <a:gd name="connsiteX747" fmla="*/ 427020 w 7467600"/>
              <a:gd name="connsiteY747" fmla="*/ 1619803 h 6858000"/>
              <a:gd name="connsiteX748" fmla="*/ 340345 w 7467600"/>
              <a:gd name="connsiteY748" fmla="*/ 2027739 h 6858000"/>
              <a:gd name="connsiteX749" fmla="*/ 360865 w 7467600"/>
              <a:gd name="connsiteY749" fmla="*/ 2044827 h 6858000"/>
              <a:gd name="connsiteX750" fmla="*/ 560414 w 7467600"/>
              <a:gd name="connsiteY750" fmla="*/ 2421457 h 6858000"/>
              <a:gd name="connsiteX751" fmla="*/ 1359703 w 7467600"/>
              <a:gd name="connsiteY751" fmla="*/ 2578554 h 6858000"/>
              <a:gd name="connsiteX752" fmla="*/ 1359422 w 7467600"/>
              <a:gd name="connsiteY752" fmla="*/ 2577994 h 6858000"/>
              <a:gd name="connsiteX753" fmla="*/ 828701 w 7467600"/>
              <a:gd name="connsiteY753" fmla="*/ 1839520 h 6858000"/>
              <a:gd name="connsiteX754" fmla="*/ 494427 w 7467600"/>
              <a:gd name="connsiteY754" fmla="*/ 1092333 h 6858000"/>
              <a:gd name="connsiteX755" fmla="*/ 506322 w 7467600"/>
              <a:gd name="connsiteY755" fmla="*/ 1020997 h 6858000"/>
              <a:gd name="connsiteX756" fmla="*/ 4570198 w 7467600"/>
              <a:gd name="connsiteY756" fmla="*/ 978081 h 6858000"/>
              <a:gd name="connsiteX757" fmla="*/ 4523691 w 7467600"/>
              <a:gd name="connsiteY757" fmla="*/ 1127776 h 6858000"/>
              <a:gd name="connsiteX758" fmla="*/ 4509875 w 7467600"/>
              <a:gd name="connsiteY758" fmla="*/ 1167552 h 6858000"/>
              <a:gd name="connsiteX759" fmla="*/ 4478168 w 7467600"/>
              <a:gd name="connsiteY759" fmla="*/ 1260735 h 6858000"/>
              <a:gd name="connsiteX760" fmla="*/ 4409309 w 7467600"/>
              <a:gd name="connsiteY760" fmla="*/ 1666996 h 6858000"/>
              <a:gd name="connsiteX761" fmla="*/ 4370031 w 7467600"/>
              <a:gd name="connsiteY761" fmla="*/ 1955666 h 6858000"/>
              <a:gd name="connsiteX762" fmla="*/ 4570198 w 7467600"/>
              <a:gd name="connsiteY762" fmla="*/ 978081 h 6858000"/>
              <a:gd name="connsiteX763" fmla="*/ 4557898 w 7467600"/>
              <a:gd name="connsiteY763" fmla="*/ 900011 h 6858000"/>
              <a:gd name="connsiteX764" fmla="*/ 4344840 w 7467600"/>
              <a:gd name="connsiteY764" fmla="*/ 1922038 h 6858000"/>
              <a:gd name="connsiteX765" fmla="*/ 4378710 w 7467600"/>
              <a:gd name="connsiteY765" fmla="*/ 1665516 h 6858000"/>
              <a:gd name="connsiteX766" fmla="*/ 4448798 w 7467600"/>
              <a:gd name="connsiteY766" fmla="*/ 1253024 h 6858000"/>
              <a:gd name="connsiteX767" fmla="*/ 4480315 w 7467600"/>
              <a:gd name="connsiteY767" fmla="*/ 1158454 h 6858000"/>
              <a:gd name="connsiteX768" fmla="*/ 4494133 w 7467600"/>
              <a:gd name="connsiteY768" fmla="*/ 1118676 h 6858000"/>
              <a:gd name="connsiteX769" fmla="*/ 4557898 w 7467600"/>
              <a:gd name="connsiteY769" fmla="*/ 900011 h 6858000"/>
              <a:gd name="connsiteX770" fmla="*/ 5870151 w 7467600"/>
              <a:gd name="connsiteY770" fmla="*/ 898890 h 6858000"/>
              <a:gd name="connsiteX771" fmla="*/ 5861335 w 7467600"/>
              <a:gd name="connsiteY771" fmla="*/ 899177 h 6858000"/>
              <a:gd name="connsiteX772" fmla="*/ 5843702 w 7467600"/>
              <a:gd name="connsiteY772" fmla="*/ 899748 h 6858000"/>
              <a:gd name="connsiteX773" fmla="*/ 5651107 w 7467600"/>
              <a:gd name="connsiteY773" fmla="*/ 920306 h 6858000"/>
              <a:gd name="connsiteX774" fmla="*/ 5459407 w 7467600"/>
              <a:gd name="connsiteY774" fmla="*/ 940975 h 6858000"/>
              <a:gd name="connsiteX775" fmla="*/ 5374846 w 7467600"/>
              <a:gd name="connsiteY775" fmla="*/ 941988 h 6858000"/>
              <a:gd name="connsiteX776" fmla="*/ 5256105 w 7467600"/>
              <a:gd name="connsiteY776" fmla="*/ 945632 h 6858000"/>
              <a:gd name="connsiteX777" fmla="*/ 5107071 w 7467600"/>
              <a:gd name="connsiteY777" fmla="*/ 969720 h 6858000"/>
              <a:gd name="connsiteX778" fmla="*/ 4998681 w 7467600"/>
              <a:gd name="connsiteY778" fmla="*/ 988771 h 6858000"/>
              <a:gd name="connsiteX779" fmla="*/ 5870151 w 7467600"/>
              <a:gd name="connsiteY779" fmla="*/ 898890 h 6858000"/>
              <a:gd name="connsiteX780" fmla="*/ 5504425 w 7467600"/>
              <a:gd name="connsiteY780" fmla="*/ 848067 h 6858000"/>
              <a:gd name="connsiteX781" fmla="*/ 4968849 w 7467600"/>
              <a:gd name="connsiteY781" fmla="*/ 962318 h 6858000"/>
              <a:gd name="connsiteX782" fmla="*/ 5104039 w 7467600"/>
              <a:gd name="connsiteY782" fmla="*/ 940634 h 6858000"/>
              <a:gd name="connsiteX783" fmla="*/ 5256311 w 7467600"/>
              <a:gd name="connsiteY783" fmla="*/ 916490 h 6858000"/>
              <a:gd name="connsiteX784" fmla="*/ 5377381 w 7467600"/>
              <a:gd name="connsiteY784" fmla="*/ 912671 h 6858000"/>
              <a:gd name="connsiteX785" fmla="*/ 5460148 w 7467600"/>
              <a:gd name="connsiteY785" fmla="*/ 911442 h 6858000"/>
              <a:gd name="connsiteX786" fmla="*/ 5648971 w 7467600"/>
              <a:gd name="connsiteY786" fmla="*/ 891331 h 6858000"/>
              <a:gd name="connsiteX787" fmla="*/ 5844807 w 7467600"/>
              <a:gd name="connsiteY787" fmla="*/ 870718 h 6858000"/>
              <a:gd name="connsiteX788" fmla="*/ 5862975 w 7467600"/>
              <a:gd name="connsiteY788" fmla="*/ 869756 h 6858000"/>
              <a:gd name="connsiteX789" fmla="*/ 5920887 w 7467600"/>
              <a:gd name="connsiteY789" fmla="*/ 865929 h 6858000"/>
              <a:gd name="connsiteX790" fmla="*/ 5504425 w 7467600"/>
              <a:gd name="connsiteY790" fmla="*/ 848067 h 6858000"/>
              <a:gd name="connsiteX791" fmla="*/ 3607114 w 7467600"/>
              <a:gd name="connsiteY791" fmla="*/ 467441 h 6858000"/>
              <a:gd name="connsiteX792" fmla="*/ 3296242 w 7467600"/>
              <a:gd name="connsiteY792" fmla="*/ 807991 h 6858000"/>
              <a:gd name="connsiteX793" fmla="*/ 3174674 w 7467600"/>
              <a:gd name="connsiteY793" fmla="*/ 919759 h 6858000"/>
              <a:gd name="connsiteX794" fmla="*/ 3042978 w 7467600"/>
              <a:gd name="connsiteY794" fmla="*/ 1054894 h 6858000"/>
              <a:gd name="connsiteX795" fmla="*/ 2968914 w 7467600"/>
              <a:gd name="connsiteY795" fmla="*/ 1133756 h 6858000"/>
              <a:gd name="connsiteX796" fmla="*/ 3103823 w 7467600"/>
              <a:gd name="connsiteY796" fmla="*/ 1026814 h 6858000"/>
              <a:gd name="connsiteX797" fmla="*/ 3607114 w 7467600"/>
              <a:gd name="connsiteY797" fmla="*/ 467441 h 6858000"/>
              <a:gd name="connsiteX798" fmla="*/ 3744487 w 7467600"/>
              <a:gd name="connsiteY798" fmla="*/ 383136 h 6858000"/>
              <a:gd name="connsiteX799" fmla="*/ 3970213 w 7467600"/>
              <a:gd name="connsiteY799" fmla="*/ 995559 h 6858000"/>
              <a:gd name="connsiteX800" fmla="*/ 3744487 w 7467600"/>
              <a:gd name="connsiteY800" fmla="*/ 383136 h 6858000"/>
              <a:gd name="connsiteX801" fmla="*/ 3624562 w 7467600"/>
              <a:gd name="connsiteY801" fmla="*/ 367041 h 6858000"/>
              <a:gd name="connsiteX802" fmla="*/ 3489712 w 7467600"/>
              <a:gd name="connsiteY802" fmla="*/ 485386 h 6858000"/>
              <a:gd name="connsiteX803" fmla="*/ 3182994 w 7467600"/>
              <a:gd name="connsiteY803" fmla="*/ 828265 h 6858000"/>
              <a:gd name="connsiteX804" fmla="*/ 2892114 w 7467600"/>
              <a:gd name="connsiteY804" fmla="*/ 1172635 h 6858000"/>
              <a:gd name="connsiteX805" fmla="*/ 3021459 w 7467600"/>
              <a:gd name="connsiteY805" fmla="*/ 1035385 h 6858000"/>
              <a:gd name="connsiteX806" fmla="*/ 3153873 w 7467600"/>
              <a:gd name="connsiteY806" fmla="*/ 898971 h 6858000"/>
              <a:gd name="connsiteX807" fmla="*/ 3276511 w 7467600"/>
              <a:gd name="connsiteY807" fmla="*/ 786423 h 6858000"/>
              <a:gd name="connsiteX808" fmla="*/ 3584154 w 7467600"/>
              <a:gd name="connsiteY808" fmla="*/ 448218 h 6858000"/>
              <a:gd name="connsiteX809" fmla="*/ 3624562 w 7467600"/>
              <a:gd name="connsiteY809" fmla="*/ 367041 h 6858000"/>
              <a:gd name="connsiteX810" fmla="*/ 3766672 w 7467600"/>
              <a:gd name="connsiteY810" fmla="*/ 359429 h 6858000"/>
              <a:gd name="connsiteX811" fmla="*/ 3996338 w 7467600"/>
              <a:gd name="connsiteY811" fmla="*/ 968237 h 6858000"/>
              <a:gd name="connsiteX812" fmla="*/ 3766672 w 7467600"/>
              <a:gd name="connsiteY812" fmla="*/ 359429 h 6858000"/>
              <a:gd name="connsiteX813" fmla="*/ 5805386 w 7467600"/>
              <a:gd name="connsiteY813" fmla="*/ 239240 h 6858000"/>
              <a:gd name="connsiteX814" fmla="*/ 5736947 w 7467600"/>
              <a:gd name="connsiteY814" fmla="*/ 261367 h 6858000"/>
              <a:gd name="connsiteX815" fmla="*/ 5427012 w 7467600"/>
              <a:gd name="connsiteY815" fmla="*/ 311272 h 6858000"/>
              <a:gd name="connsiteX816" fmla="*/ 5147818 w 7467600"/>
              <a:gd name="connsiteY816" fmla="*/ 322112 h 6858000"/>
              <a:gd name="connsiteX817" fmla="*/ 5060854 w 7467600"/>
              <a:gd name="connsiteY817" fmla="*/ 311882 h 6858000"/>
              <a:gd name="connsiteX818" fmla="*/ 4945989 w 7467600"/>
              <a:gd name="connsiteY818" fmla="*/ 300516 h 6858000"/>
              <a:gd name="connsiteX819" fmla="*/ 5410479 w 7467600"/>
              <a:gd name="connsiteY819" fmla="*/ 348434 h 6858000"/>
              <a:gd name="connsiteX820" fmla="*/ 5805386 w 7467600"/>
              <a:gd name="connsiteY820" fmla="*/ 239240 h 6858000"/>
              <a:gd name="connsiteX821" fmla="*/ 5905192 w 7467600"/>
              <a:gd name="connsiteY821" fmla="*/ 163079 h 6858000"/>
              <a:gd name="connsiteX822" fmla="*/ 5865655 w 7467600"/>
              <a:gd name="connsiteY822" fmla="*/ 171901 h 6858000"/>
              <a:gd name="connsiteX823" fmla="*/ 5259740 w 7467600"/>
              <a:gd name="connsiteY823" fmla="*/ 257013 h 6858000"/>
              <a:gd name="connsiteX824" fmla="*/ 5208466 w 7467600"/>
              <a:gd name="connsiteY824" fmla="*/ 257550 h 6858000"/>
              <a:gd name="connsiteX825" fmla="*/ 4980204 w 7467600"/>
              <a:gd name="connsiteY825" fmla="*/ 271903 h 6858000"/>
              <a:gd name="connsiteX826" fmla="*/ 5068068 w 7467600"/>
              <a:gd name="connsiteY826" fmla="*/ 282244 h 6858000"/>
              <a:gd name="connsiteX827" fmla="*/ 5153231 w 7467600"/>
              <a:gd name="connsiteY827" fmla="*/ 292240 h 6858000"/>
              <a:gd name="connsiteX828" fmla="*/ 5426491 w 7467600"/>
              <a:gd name="connsiteY828" fmla="*/ 281128 h 6858000"/>
              <a:gd name="connsiteX829" fmla="*/ 5731212 w 7467600"/>
              <a:gd name="connsiteY829" fmla="*/ 231951 h 6858000"/>
              <a:gd name="connsiteX830" fmla="*/ 5905192 w 7467600"/>
              <a:gd name="connsiteY830" fmla="*/ 163079 h 6858000"/>
              <a:gd name="connsiteX831" fmla="*/ 5944437 w 7467600"/>
              <a:gd name="connsiteY831" fmla="*/ 113829 h 6858000"/>
              <a:gd name="connsiteX832" fmla="*/ 5825032 w 7467600"/>
              <a:gd name="connsiteY832" fmla="*/ 146405 h 6858000"/>
              <a:gd name="connsiteX833" fmla="*/ 4955599 w 7467600"/>
              <a:gd name="connsiteY833" fmla="*/ 247008 h 6858000"/>
              <a:gd name="connsiteX834" fmla="*/ 5210104 w 7467600"/>
              <a:gd name="connsiteY834" fmla="*/ 228123 h 6858000"/>
              <a:gd name="connsiteX835" fmla="*/ 5261015 w 7467600"/>
              <a:gd name="connsiteY835" fmla="*/ 227087 h 6858000"/>
              <a:gd name="connsiteX836" fmla="*/ 5861181 w 7467600"/>
              <a:gd name="connsiteY836" fmla="*/ 143093 h 6858000"/>
              <a:gd name="connsiteX837" fmla="*/ 5961252 w 7467600"/>
              <a:gd name="connsiteY837" fmla="*/ 114820 h 6858000"/>
              <a:gd name="connsiteX838" fmla="*/ 5944437 w 7467600"/>
              <a:gd name="connsiteY838" fmla="*/ 113829 h 6858000"/>
              <a:gd name="connsiteX839" fmla="*/ 3882765 w 7467600"/>
              <a:gd name="connsiteY839" fmla="*/ 0 h 6858000"/>
              <a:gd name="connsiteX840" fmla="*/ 3995099 w 7467600"/>
              <a:gd name="connsiteY840" fmla="*/ 0 h 6858000"/>
              <a:gd name="connsiteX841" fmla="*/ 4163818 w 7467600"/>
              <a:gd name="connsiteY841" fmla="*/ 234104 h 6858000"/>
              <a:gd name="connsiteX842" fmla="*/ 4172099 w 7467600"/>
              <a:gd name="connsiteY842" fmla="*/ 234207 h 6858000"/>
              <a:gd name="connsiteX843" fmla="*/ 4784282 w 7467600"/>
              <a:gd name="connsiteY843" fmla="*/ 276561 h 6858000"/>
              <a:gd name="connsiteX844" fmla="*/ 4801687 w 7467600"/>
              <a:gd name="connsiteY844" fmla="*/ 267764 h 6858000"/>
              <a:gd name="connsiteX845" fmla="*/ 6082788 w 7467600"/>
              <a:gd name="connsiteY845" fmla="*/ 64119 h 6858000"/>
              <a:gd name="connsiteX846" fmla="*/ 6099442 w 7467600"/>
              <a:gd name="connsiteY846" fmla="*/ 82568 h 6858000"/>
              <a:gd name="connsiteX847" fmla="*/ 4804137 w 7467600"/>
              <a:gd name="connsiteY847" fmla="*/ 320931 h 6858000"/>
              <a:gd name="connsiteX848" fmla="*/ 4227047 w 7467600"/>
              <a:gd name="connsiteY848" fmla="*/ 313415 h 6858000"/>
              <a:gd name="connsiteX849" fmla="*/ 4346041 w 7467600"/>
              <a:gd name="connsiteY849" fmla="*/ 456086 h 6858000"/>
              <a:gd name="connsiteX850" fmla="*/ 4870967 w 7467600"/>
              <a:gd name="connsiteY850" fmla="*/ 963061 h 6858000"/>
              <a:gd name="connsiteX851" fmla="*/ 4889647 w 7467600"/>
              <a:gd name="connsiteY851" fmla="*/ 957147 h 6858000"/>
              <a:gd name="connsiteX852" fmla="*/ 5422504 w 7467600"/>
              <a:gd name="connsiteY852" fmla="*/ 805191 h 6858000"/>
              <a:gd name="connsiteX853" fmla="*/ 6087656 w 7467600"/>
              <a:gd name="connsiteY853" fmla="*/ 826703 h 6858000"/>
              <a:gd name="connsiteX854" fmla="*/ 6058717 w 7467600"/>
              <a:gd name="connsiteY854" fmla="*/ 865992 h 6858000"/>
              <a:gd name="connsiteX855" fmla="*/ 4974153 w 7467600"/>
              <a:gd name="connsiteY855" fmla="*/ 1045456 h 6858000"/>
              <a:gd name="connsiteX856" fmla="*/ 5627835 w 7467600"/>
              <a:gd name="connsiteY856" fmla="*/ 1472077 h 6858000"/>
              <a:gd name="connsiteX857" fmla="*/ 5629817 w 7467600"/>
              <a:gd name="connsiteY857" fmla="*/ 1471412 h 6858000"/>
              <a:gd name="connsiteX858" fmla="*/ 5634124 w 7467600"/>
              <a:gd name="connsiteY858" fmla="*/ 1470572 h 6858000"/>
              <a:gd name="connsiteX859" fmla="*/ 5755832 w 7467600"/>
              <a:gd name="connsiteY859" fmla="*/ 1383886 h 6858000"/>
              <a:gd name="connsiteX860" fmla="*/ 6014186 w 7467600"/>
              <a:gd name="connsiteY860" fmla="*/ 1279799 h 6858000"/>
              <a:gd name="connsiteX861" fmla="*/ 6901619 w 7467600"/>
              <a:gd name="connsiteY861" fmla="*/ 1047874 h 6858000"/>
              <a:gd name="connsiteX862" fmla="*/ 6931566 w 7467600"/>
              <a:gd name="connsiteY862" fmla="*/ 1062034 h 6858000"/>
              <a:gd name="connsiteX863" fmla="*/ 5790982 w 7467600"/>
              <a:gd name="connsiteY863" fmla="*/ 1561380 h 6858000"/>
              <a:gd name="connsiteX864" fmla="*/ 6188971 w 7467600"/>
              <a:gd name="connsiteY864" fmla="*/ 1755168 h 6858000"/>
              <a:gd name="connsiteX865" fmla="*/ 6202446 w 7467600"/>
              <a:gd name="connsiteY865" fmla="*/ 1752268 h 6858000"/>
              <a:gd name="connsiteX866" fmla="*/ 7179560 w 7467600"/>
              <a:gd name="connsiteY866" fmla="*/ 1467551 h 6858000"/>
              <a:gd name="connsiteX867" fmla="*/ 7158730 w 7467600"/>
              <a:gd name="connsiteY867" fmla="*/ 1507835 h 6858000"/>
              <a:gd name="connsiteX868" fmla="*/ 6326959 w 7467600"/>
              <a:gd name="connsiteY868" fmla="*/ 1817686 h 6858000"/>
              <a:gd name="connsiteX869" fmla="*/ 6537433 w 7467600"/>
              <a:gd name="connsiteY869" fmla="*/ 1907790 h 6858000"/>
              <a:gd name="connsiteX870" fmla="*/ 6550221 w 7467600"/>
              <a:gd name="connsiteY870" fmla="*/ 1910729 h 6858000"/>
              <a:gd name="connsiteX871" fmla="*/ 6964438 w 7467600"/>
              <a:gd name="connsiteY871" fmla="*/ 2209505 h 6858000"/>
              <a:gd name="connsiteX872" fmla="*/ 7367862 w 7467600"/>
              <a:gd name="connsiteY872" fmla="*/ 2806833 h 6858000"/>
              <a:gd name="connsiteX873" fmla="*/ 7364329 w 7467600"/>
              <a:gd name="connsiteY873" fmla="*/ 2826907 h 6858000"/>
              <a:gd name="connsiteX874" fmla="*/ 7290545 w 7467600"/>
              <a:gd name="connsiteY874" fmla="*/ 2850663 h 6858000"/>
              <a:gd name="connsiteX875" fmla="*/ 6472036 w 7467600"/>
              <a:gd name="connsiteY875" fmla="*/ 1959003 h 6858000"/>
              <a:gd name="connsiteX876" fmla="*/ 5792897 w 7467600"/>
              <a:gd name="connsiteY876" fmla="*/ 1647747 h 6858000"/>
              <a:gd name="connsiteX877" fmla="*/ 5842751 w 7467600"/>
              <a:gd name="connsiteY877" fmla="*/ 1816112 h 6858000"/>
              <a:gd name="connsiteX878" fmla="*/ 5847424 w 7467600"/>
              <a:gd name="connsiteY878" fmla="*/ 1815776 h 6858000"/>
              <a:gd name="connsiteX879" fmla="*/ 6399821 w 7467600"/>
              <a:gd name="connsiteY879" fmla="*/ 2344799 h 6858000"/>
              <a:gd name="connsiteX880" fmla="*/ 6323232 w 7467600"/>
              <a:gd name="connsiteY880" fmla="*/ 2389634 h 6858000"/>
              <a:gd name="connsiteX881" fmla="*/ 5942958 w 7467600"/>
              <a:gd name="connsiteY881" fmla="*/ 2077708 h 6858000"/>
              <a:gd name="connsiteX882" fmla="*/ 5921559 w 7467600"/>
              <a:gd name="connsiteY882" fmla="*/ 2378596 h 6858000"/>
              <a:gd name="connsiteX883" fmla="*/ 5817651 w 7467600"/>
              <a:gd name="connsiteY883" fmla="*/ 3023919 h 6858000"/>
              <a:gd name="connsiteX884" fmla="*/ 5729634 w 7467600"/>
              <a:gd name="connsiteY884" fmla="*/ 3051849 h 6858000"/>
              <a:gd name="connsiteX885" fmla="*/ 5611018 w 7467600"/>
              <a:gd name="connsiteY885" fmla="*/ 2316769 h 6858000"/>
              <a:gd name="connsiteX886" fmla="*/ 5687608 w 7467600"/>
              <a:gd name="connsiteY886" fmla="*/ 2039972 h 6858000"/>
              <a:gd name="connsiteX887" fmla="*/ 5657554 w 7467600"/>
              <a:gd name="connsiteY887" fmla="*/ 1576445 h 6858000"/>
              <a:gd name="connsiteX888" fmla="*/ 5150475 w 7467600"/>
              <a:gd name="connsiteY888" fmla="*/ 1274012 h 6858000"/>
              <a:gd name="connsiteX889" fmla="*/ 5349142 w 7467600"/>
              <a:gd name="connsiteY889" fmla="*/ 2204405 h 6858000"/>
              <a:gd name="connsiteX890" fmla="*/ 5262214 w 7467600"/>
              <a:gd name="connsiteY890" fmla="*/ 2233836 h 6858000"/>
              <a:gd name="connsiteX891" fmla="*/ 4981539 w 7467600"/>
              <a:gd name="connsiteY891" fmla="*/ 1542201 h 6858000"/>
              <a:gd name="connsiteX892" fmla="*/ 4958461 w 7467600"/>
              <a:gd name="connsiteY892" fmla="*/ 1136957 h 6858000"/>
              <a:gd name="connsiteX893" fmla="*/ 4655015 w 7467600"/>
              <a:gd name="connsiteY893" fmla="*/ 891426 h 6858000"/>
              <a:gd name="connsiteX894" fmla="*/ 4348002 w 7467600"/>
              <a:gd name="connsiteY894" fmla="*/ 2205895 h 6858000"/>
              <a:gd name="connsiteX895" fmla="*/ 4262250 w 7467600"/>
              <a:gd name="connsiteY895" fmla="*/ 2219972 h 6858000"/>
              <a:gd name="connsiteX896" fmla="*/ 4550611 w 7467600"/>
              <a:gd name="connsiteY896" fmla="*/ 817540 h 6858000"/>
              <a:gd name="connsiteX897" fmla="*/ 4564418 w 7467600"/>
              <a:gd name="connsiteY897" fmla="*/ 808293 h 6858000"/>
              <a:gd name="connsiteX898" fmla="*/ 4266388 w 7467600"/>
              <a:gd name="connsiteY898" fmla="*/ 500083 h 6858000"/>
              <a:gd name="connsiteX899" fmla="*/ 4032842 w 7467600"/>
              <a:gd name="connsiteY899" fmla="*/ 211809 h 6858000"/>
              <a:gd name="connsiteX900" fmla="*/ 3882765 w 7467600"/>
              <a:gd name="connsiteY900" fmla="*/ 0 h 6858000"/>
              <a:gd name="connsiteX901" fmla="*/ 3721337 w 7467600"/>
              <a:gd name="connsiteY901" fmla="*/ 0 h 6858000"/>
              <a:gd name="connsiteX902" fmla="*/ 3797544 w 7467600"/>
              <a:gd name="connsiteY902" fmla="*/ 0 h 6858000"/>
              <a:gd name="connsiteX903" fmla="*/ 3775734 w 7467600"/>
              <a:gd name="connsiteY903" fmla="*/ 95131 h 6858000"/>
              <a:gd name="connsiteX904" fmla="*/ 3724807 w 7467600"/>
              <a:gd name="connsiteY904" fmla="*/ 272257 h 6858000"/>
              <a:gd name="connsiteX905" fmla="*/ 3726844 w 7467600"/>
              <a:gd name="connsiteY905" fmla="*/ 282988 h 6858000"/>
              <a:gd name="connsiteX906" fmla="*/ 3742664 w 7467600"/>
              <a:gd name="connsiteY906" fmla="*/ 279918 h 6858000"/>
              <a:gd name="connsiteX907" fmla="*/ 4103910 w 7467600"/>
              <a:gd name="connsiteY907" fmla="*/ 1161917 h 6858000"/>
              <a:gd name="connsiteX908" fmla="*/ 4020269 w 7467600"/>
              <a:gd name="connsiteY908" fmla="*/ 1200406 h 6858000"/>
              <a:gd name="connsiteX909" fmla="*/ 3674882 w 7467600"/>
              <a:gd name="connsiteY909" fmla="*/ 488524 h 6858000"/>
              <a:gd name="connsiteX910" fmla="*/ 3132682 w 7467600"/>
              <a:gd name="connsiteY910" fmla="*/ 1072284 h 6858000"/>
              <a:gd name="connsiteX911" fmla="*/ 2716346 w 7467600"/>
              <a:gd name="connsiteY911" fmla="*/ 1276376 h 6858000"/>
              <a:gd name="connsiteX912" fmla="*/ 2716772 w 7467600"/>
              <a:gd name="connsiteY912" fmla="*/ 1255462 h 6858000"/>
              <a:gd name="connsiteX913" fmla="*/ 3471096 w 7467600"/>
              <a:gd name="connsiteY913" fmla="*/ 437072 h 6858000"/>
              <a:gd name="connsiteX914" fmla="*/ 3639057 w 7467600"/>
              <a:gd name="connsiteY914" fmla="*/ 286334 h 6858000"/>
              <a:gd name="connsiteX915" fmla="*/ 3640309 w 7467600"/>
              <a:gd name="connsiteY915" fmla="*/ 284664 h 6858000"/>
              <a:gd name="connsiteX916" fmla="*/ 3646022 w 7467600"/>
              <a:gd name="connsiteY916" fmla="*/ 276711 h 6858000"/>
              <a:gd name="connsiteX917" fmla="*/ 3707943 w 7467600"/>
              <a:gd name="connsiteY917" fmla="*/ 65958 h 6858000"/>
              <a:gd name="connsiteX918" fmla="*/ 3721337 w 7467600"/>
              <a:gd name="connsiteY918" fmla="*/ 0 h 6858000"/>
              <a:gd name="connsiteX919" fmla="*/ 2867960 w 7467600"/>
              <a:gd name="connsiteY919" fmla="*/ 0 h 6858000"/>
              <a:gd name="connsiteX920" fmla="*/ 2926351 w 7467600"/>
              <a:gd name="connsiteY920" fmla="*/ 0 h 6858000"/>
              <a:gd name="connsiteX921" fmla="*/ 2902823 w 7467600"/>
              <a:gd name="connsiteY921" fmla="*/ 262929 h 6858000"/>
              <a:gd name="connsiteX922" fmla="*/ 2940663 w 7467600"/>
              <a:gd name="connsiteY922" fmla="*/ 140884 h 6858000"/>
              <a:gd name="connsiteX923" fmla="*/ 2947039 w 7467600"/>
              <a:gd name="connsiteY923" fmla="*/ 122524 h 6858000"/>
              <a:gd name="connsiteX924" fmla="*/ 2984316 w 7467600"/>
              <a:gd name="connsiteY924" fmla="*/ 0 h 6858000"/>
              <a:gd name="connsiteX925" fmla="*/ 3016114 w 7467600"/>
              <a:gd name="connsiteY925" fmla="*/ 0 h 6858000"/>
              <a:gd name="connsiteX926" fmla="*/ 2979949 w 7467600"/>
              <a:gd name="connsiteY926" fmla="*/ 119274 h 6858000"/>
              <a:gd name="connsiteX927" fmla="*/ 3023879 w 7467600"/>
              <a:gd name="connsiteY927" fmla="*/ 0 h 6858000"/>
              <a:gd name="connsiteX928" fmla="*/ 3105400 w 7467600"/>
              <a:gd name="connsiteY928" fmla="*/ 0 h 6858000"/>
              <a:gd name="connsiteX929" fmla="*/ 3094669 w 7467600"/>
              <a:gd name="connsiteY929" fmla="*/ 30308 h 6858000"/>
              <a:gd name="connsiteX930" fmla="*/ 2901945 w 7467600"/>
              <a:gd name="connsiteY930" fmla="*/ 466538 h 6858000"/>
              <a:gd name="connsiteX931" fmla="*/ 2815209 w 7467600"/>
              <a:gd name="connsiteY931" fmla="*/ 497361 h 6858000"/>
              <a:gd name="connsiteX932" fmla="*/ 2844845 w 7467600"/>
              <a:gd name="connsiteY932" fmla="*/ 127638 h 6858000"/>
              <a:gd name="connsiteX933" fmla="*/ 2867960 w 7467600"/>
              <a:gd name="connsiteY933" fmla="*/ 0 h 6858000"/>
              <a:gd name="connsiteX934" fmla="*/ 1057230 w 7467600"/>
              <a:gd name="connsiteY934" fmla="*/ 0 h 6858000"/>
              <a:gd name="connsiteX935" fmla="*/ 1111003 w 7467600"/>
              <a:gd name="connsiteY935" fmla="*/ 0 h 6858000"/>
              <a:gd name="connsiteX936" fmla="*/ 1125553 w 7467600"/>
              <a:gd name="connsiteY936" fmla="*/ 52588 h 6858000"/>
              <a:gd name="connsiteX937" fmla="*/ 1304276 w 7467600"/>
              <a:gd name="connsiteY937" fmla="*/ 476275 h 6858000"/>
              <a:gd name="connsiteX938" fmla="*/ 1492066 w 7467600"/>
              <a:gd name="connsiteY938" fmla="*/ 886333 h 6858000"/>
              <a:gd name="connsiteX939" fmla="*/ 1423698 w 7467600"/>
              <a:gd name="connsiteY939" fmla="*/ 710817 h 6858000"/>
              <a:gd name="connsiteX940" fmla="*/ 1357609 w 7467600"/>
              <a:gd name="connsiteY940" fmla="*/ 532892 h 6858000"/>
              <a:gd name="connsiteX941" fmla="*/ 1309550 w 7467600"/>
              <a:gd name="connsiteY941" fmla="*/ 374031 h 6858000"/>
              <a:gd name="connsiteX942" fmla="*/ 1193673 w 7467600"/>
              <a:gd name="connsiteY942" fmla="*/ 49533 h 6858000"/>
              <a:gd name="connsiteX943" fmla="*/ 1164391 w 7467600"/>
              <a:gd name="connsiteY943" fmla="*/ 0 h 6858000"/>
              <a:gd name="connsiteX944" fmla="*/ 1200666 w 7467600"/>
              <a:gd name="connsiteY944" fmla="*/ 0 h 6858000"/>
              <a:gd name="connsiteX945" fmla="*/ 1223408 w 7467600"/>
              <a:gd name="connsiteY945" fmla="*/ 38996 h 6858000"/>
              <a:gd name="connsiteX946" fmla="*/ 1339635 w 7467600"/>
              <a:gd name="connsiteY946" fmla="*/ 365517 h 6858000"/>
              <a:gd name="connsiteX947" fmla="*/ 1387469 w 7467600"/>
              <a:gd name="connsiteY947" fmla="*/ 523079 h 6858000"/>
              <a:gd name="connsiteX948" fmla="*/ 1452685 w 7467600"/>
              <a:gd name="connsiteY948" fmla="*/ 699806 h 6858000"/>
              <a:gd name="connsiteX949" fmla="*/ 1492092 w 7467600"/>
              <a:gd name="connsiteY949" fmla="*/ 800424 h 6858000"/>
              <a:gd name="connsiteX950" fmla="*/ 1455302 w 7467600"/>
              <a:gd name="connsiteY950" fmla="*/ 632913 h 6858000"/>
              <a:gd name="connsiteX951" fmla="*/ 1222336 w 7467600"/>
              <a:gd name="connsiteY951" fmla="*/ 9480 h 6858000"/>
              <a:gd name="connsiteX952" fmla="*/ 1214634 w 7467600"/>
              <a:gd name="connsiteY952" fmla="*/ 0 h 6858000"/>
              <a:gd name="connsiteX953" fmla="*/ 1289827 w 7467600"/>
              <a:gd name="connsiteY953" fmla="*/ 0 h 6858000"/>
              <a:gd name="connsiteX954" fmla="*/ 1321076 w 7467600"/>
              <a:gd name="connsiteY954" fmla="*/ 59722 h 6858000"/>
              <a:gd name="connsiteX955" fmla="*/ 1512579 w 7467600"/>
              <a:gd name="connsiteY955" fmla="*/ 626441 h 6858000"/>
              <a:gd name="connsiteX956" fmla="*/ 1506076 w 7467600"/>
              <a:gd name="connsiteY956" fmla="*/ 1089289 h 6858000"/>
              <a:gd name="connsiteX957" fmla="*/ 1486346 w 7467600"/>
              <a:gd name="connsiteY957" fmla="*/ 1079919 h 6858000"/>
              <a:gd name="connsiteX958" fmla="*/ 1070511 w 7467600"/>
              <a:gd name="connsiteY958" fmla="*/ 48609 h 6858000"/>
              <a:gd name="connsiteX959" fmla="*/ 1057230 w 7467600"/>
              <a:gd name="connsiteY959" fmla="*/ 0 h 6858000"/>
              <a:gd name="connsiteX960" fmla="*/ 43151 w 7467600"/>
              <a:gd name="connsiteY960" fmla="*/ 0 h 6858000"/>
              <a:gd name="connsiteX961" fmla="*/ 95283 w 7467600"/>
              <a:gd name="connsiteY961" fmla="*/ 0 h 6858000"/>
              <a:gd name="connsiteX962" fmla="*/ 300708 w 7467600"/>
              <a:gd name="connsiteY962" fmla="*/ 154571 h 6858000"/>
              <a:gd name="connsiteX963" fmla="*/ 530414 w 7467600"/>
              <a:gd name="connsiteY963" fmla="*/ 354673 h 6858000"/>
              <a:gd name="connsiteX964" fmla="*/ 333785 w 7467600"/>
              <a:gd name="connsiteY964" fmla="*/ 161564 h 6858000"/>
              <a:gd name="connsiteX965" fmla="*/ 147005 w 7467600"/>
              <a:gd name="connsiteY965" fmla="*/ 0 h 6858000"/>
              <a:gd name="connsiteX966" fmla="*/ 272509 w 7467600"/>
              <a:gd name="connsiteY966" fmla="*/ 0 h 6858000"/>
              <a:gd name="connsiteX967" fmla="*/ 326276 w 7467600"/>
              <a:gd name="connsiteY967" fmla="*/ 45847 h 6858000"/>
              <a:gd name="connsiteX968" fmla="*/ 823759 w 7467600"/>
              <a:gd name="connsiteY968" fmla="*/ 574145 h 6858000"/>
              <a:gd name="connsiteX969" fmla="*/ 811254 w 7467600"/>
              <a:gd name="connsiteY969" fmla="*/ 665546 h 6858000"/>
              <a:gd name="connsiteX970" fmla="*/ 154042 w 7467600"/>
              <a:gd name="connsiteY970" fmla="*/ 261522 h 6858000"/>
              <a:gd name="connsiteX971" fmla="*/ 13550 w 7467600"/>
              <a:gd name="connsiteY971" fmla="*/ 158423 h 6858000"/>
              <a:gd name="connsiteX972" fmla="*/ 0 w 7467600"/>
              <a:gd name="connsiteY972" fmla="*/ 146618 h 6858000"/>
              <a:gd name="connsiteX973" fmla="*/ 0 w 7467600"/>
              <a:gd name="connsiteY973" fmla="*/ 59161 h 6858000"/>
              <a:gd name="connsiteX974" fmla="*/ 45427 w 7467600"/>
              <a:gd name="connsiteY974" fmla="*/ 101078 h 6858000"/>
              <a:gd name="connsiteX975" fmla="*/ 630103 w 7467600"/>
              <a:gd name="connsiteY975" fmla="*/ 485885 h 6858000"/>
              <a:gd name="connsiteX976" fmla="*/ 532040 w 7467600"/>
              <a:gd name="connsiteY976" fmla="*/ 399359 h 6858000"/>
              <a:gd name="connsiteX977" fmla="*/ 517618 w 7467600"/>
              <a:gd name="connsiteY977" fmla="*/ 385726 h 6858000"/>
              <a:gd name="connsiteX978" fmla="*/ 285074 w 7467600"/>
              <a:gd name="connsiteY978" fmla="*/ 182755 h 6858000"/>
              <a:gd name="connsiteX979" fmla="*/ 43151 w 7467600"/>
              <a:gd name="connsiteY97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356878 w 7467600"/>
              <a:gd name="connsiteY88" fmla="*/ 5981332 h 6858000"/>
              <a:gd name="connsiteX89" fmla="*/ 7467600 w 7467600"/>
              <a:gd name="connsiteY89" fmla="*/ 6117703 h 6858000"/>
              <a:gd name="connsiteX90" fmla="*/ 7467600 w 7467600"/>
              <a:gd name="connsiteY90" fmla="*/ 6163634 h 6858000"/>
              <a:gd name="connsiteX91" fmla="*/ 7403637 w 7467600"/>
              <a:gd name="connsiteY91" fmla="*/ 6083957 h 6858000"/>
              <a:gd name="connsiteX92" fmla="*/ 7254615 w 7467600"/>
              <a:gd name="connsiteY92" fmla="*/ 5911918 h 6858000"/>
              <a:gd name="connsiteX93" fmla="*/ 7312589 w 7467600"/>
              <a:gd name="connsiteY93" fmla="*/ 5982309 h 6858000"/>
              <a:gd name="connsiteX94" fmla="*/ 7448321 w 7467600"/>
              <a:gd name="connsiteY94" fmla="*/ 6190991 h 6858000"/>
              <a:gd name="connsiteX95" fmla="*/ 7467600 w 7467600"/>
              <a:gd name="connsiteY95" fmla="*/ 6221686 h 6858000"/>
              <a:gd name="connsiteX96" fmla="*/ 7467600 w 7467600"/>
              <a:gd name="connsiteY96" fmla="*/ 6334256 h 6858000"/>
              <a:gd name="connsiteX97" fmla="*/ 7454976 w 7467600"/>
              <a:gd name="connsiteY97" fmla="*/ 6318297 h 6858000"/>
              <a:gd name="connsiteX98" fmla="*/ 7042773 w 7467600"/>
              <a:gd name="connsiteY98" fmla="*/ 5734011 h 6858000"/>
              <a:gd name="connsiteX99" fmla="*/ 6844835 w 7467600"/>
              <a:gd name="connsiteY99" fmla="*/ 5424988 h 6858000"/>
              <a:gd name="connsiteX100" fmla="*/ 1456157 w 7467600"/>
              <a:gd name="connsiteY100" fmla="*/ 5371404 h 6858000"/>
              <a:gd name="connsiteX101" fmla="*/ 1244432 w 7467600"/>
              <a:gd name="connsiteY101" fmla="*/ 5385601 h 6858000"/>
              <a:gd name="connsiteX102" fmla="*/ 973990 w 7467600"/>
              <a:gd name="connsiteY102" fmla="*/ 5424940 h 6858000"/>
              <a:gd name="connsiteX103" fmla="*/ 1103809 w 7467600"/>
              <a:gd name="connsiteY103" fmla="*/ 5433720 h 6858000"/>
              <a:gd name="connsiteX104" fmla="*/ 1123454 w 7467600"/>
              <a:gd name="connsiteY104" fmla="*/ 5435727 h 6858000"/>
              <a:gd name="connsiteX105" fmla="*/ 1737017 w 7467600"/>
              <a:gd name="connsiteY105" fmla="*/ 5452183 h 6858000"/>
              <a:gd name="connsiteX106" fmla="*/ 1824397 w 7467600"/>
              <a:gd name="connsiteY106" fmla="*/ 5447757 h 6858000"/>
              <a:gd name="connsiteX107" fmla="*/ 2070059 w 7467600"/>
              <a:gd name="connsiteY107" fmla="*/ 5441660 h 6858000"/>
              <a:gd name="connsiteX108" fmla="*/ 1456157 w 7467600"/>
              <a:gd name="connsiteY108" fmla="*/ 5371404 h 6858000"/>
              <a:gd name="connsiteX109" fmla="*/ 4988186 w 7467600"/>
              <a:gd name="connsiteY109" fmla="*/ 5216467 h 6858000"/>
              <a:gd name="connsiteX110" fmla="*/ 4777334 w 7467600"/>
              <a:gd name="connsiteY110" fmla="*/ 5406072 h 6858000"/>
              <a:gd name="connsiteX111" fmla="*/ 4718341 w 7467600"/>
              <a:gd name="connsiteY111" fmla="*/ 5468043 h 6858000"/>
              <a:gd name="connsiteX112" fmla="*/ 4604655 w 7467600"/>
              <a:gd name="connsiteY112" fmla="*/ 5583434 h 6858000"/>
              <a:gd name="connsiteX113" fmla="*/ 4565074 w 7467600"/>
              <a:gd name="connsiteY113" fmla="*/ 5618550 h 6858000"/>
              <a:gd name="connsiteX114" fmla="*/ 4988186 w 7467600"/>
              <a:gd name="connsiteY114" fmla="*/ 5216467 h 6858000"/>
              <a:gd name="connsiteX115" fmla="*/ 4978032 w 7467600"/>
              <a:gd name="connsiteY115" fmla="*/ 5183809 h 6858000"/>
              <a:gd name="connsiteX116" fmla="*/ 4463413 w 7467600"/>
              <a:gd name="connsiteY116" fmla="*/ 5615162 h 6858000"/>
              <a:gd name="connsiteX117" fmla="*/ 4358134 w 7467600"/>
              <a:gd name="connsiteY117" fmla="*/ 5742791 h 6858000"/>
              <a:gd name="connsiteX118" fmla="*/ 4376219 w 7467600"/>
              <a:gd name="connsiteY118" fmla="*/ 5729027 h 6858000"/>
              <a:gd name="connsiteX119" fmla="*/ 4582340 w 7467600"/>
              <a:gd name="connsiteY119" fmla="*/ 5561037 h 6858000"/>
              <a:gd name="connsiteX120" fmla="*/ 4694684 w 7467600"/>
              <a:gd name="connsiteY120" fmla="*/ 5447098 h 6858000"/>
              <a:gd name="connsiteX121" fmla="*/ 4754123 w 7467600"/>
              <a:gd name="connsiteY121" fmla="*/ 5384643 h 6858000"/>
              <a:gd name="connsiteX122" fmla="*/ 4978032 w 7467600"/>
              <a:gd name="connsiteY122" fmla="*/ 5183809 h 6858000"/>
              <a:gd name="connsiteX123" fmla="*/ 1903353 w 7467600"/>
              <a:gd name="connsiteY123" fmla="*/ 5044827 h 6858000"/>
              <a:gd name="connsiteX124" fmla="*/ 1936931 w 7467600"/>
              <a:gd name="connsiteY124" fmla="*/ 5093954 h 6858000"/>
              <a:gd name="connsiteX125" fmla="*/ 2195868 w 7467600"/>
              <a:gd name="connsiteY125" fmla="*/ 5396574 h 6858000"/>
              <a:gd name="connsiteX126" fmla="*/ 2088852 w 7467600"/>
              <a:gd name="connsiteY126" fmla="*/ 5166123 h 6858000"/>
              <a:gd name="connsiteX127" fmla="*/ 1958241 w 7467600"/>
              <a:gd name="connsiteY127" fmla="*/ 5067955 h 6858000"/>
              <a:gd name="connsiteX128" fmla="*/ 1903353 w 7467600"/>
              <a:gd name="connsiteY128" fmla="*/ 5044827 h 6858000"/>
              <a:gd name="connsiteX129" fmla="*/ 1979378 w 7467600"/>
              <a:gd name="connsiteY129" fmla="*/ 4769504 h 6858000"/>
              <a:gd name="connsiteX130" fmla="*/ 2882120 w 7467600"/>
              <a:gd name="connsiteY130" fmla="*/ 5064547 h 6858000"/>
              <a:gd name="connsiteX131" fmla="*/ 2793103 w 7467600"/>
              <a:gd name="connsiteY131" fmla="*/ 5039699 h 6858000"/>
              <a:gd name="connsiteX132" fmla="*/ 2770041 w 7467600"/>
              <a:gd name="connsiteY132" fmla="*/ 5033634 h 6858000"/>
              <a:gd name="connsiteX133" fmla="*/ 1979378 w 7467600"/>
              <a:gd name="connsiteY133" fmla="*/ 4769504 h 6858000"/>
              <a:gd name="connsiteX134" fmla="*/ 1927410 w 7467600"/>
              <a:gd name="connsiteY134" fmla="*/ 4716164 h 6858000"/>
              <a:gd name="connsiteX135" fmla="*/ 1959587 w 7467600"/>
              <a:gd name="connsiteY135" fmla="*/ 4728849 h 6858000"/>
              <a:gd name="connsiteX136" fmla="*/ 2777707 w 7467600"/>
              <a:gd name="connsiteY136" fmla="*/ 5003991 h 6858000"/>
              <a:gd name="connsiteX137" fmla="*/ 2800768 w 7467600"/>
              <a:gd name="connsiteY137" fmla="*/ 5010056 h 6858000"/>
              <a:gd name="connsiteX138" fmla="*/ 2879408 w 7467600"/>
              <a:gd name="connsiteY138" fmla="*/ 5031590 h 6858000"/>
              <a:gd name="connsiteX139" fmla="*/ 2862295 w 7467600"/>
              <a:gd name="connsiteY139" fmla="*/ 5022958 h 6858000"/>
              <a:gd name="connsiteX140" fmla="*/ 2813343 w 7467600"/>
              <a:gd name="connsiteY140" fmla="*/ 4998369 h 6858000"/>
              <a:gd name="connsiteX141" fmla="*/ 2646245 w 7467600"/>
              <a:gd name="connsiteY141" fmla="*/ 4930999 h 6858000"/>
              <a:gd name="connsiteX142" fmla="*/ 1999243 w 7467600"/>
              <a:gd name="connsiteY142" fmla="*/ 4730524 h 6858000"/>
              <a:gd name="connsiteX143" fmla="*/ 1979527 w 7467600"/>
              <a:gd name="connsiteY143" fmla="*/ 4726651 h 6858000"/>
              <a:gd name="connsiteX144" fmla="*/ 1927410 w 7467600"/>
              <a:gd name="connsiteY144" fmla="*/ 4716164 h 6858000"/>
              <a:gd name="connsiteX145" fmla="*/ 1997014 w 7467600"/>
              <a:gd name="connsiteY145" fmla="*/ 4698007 h 6858000"/>
              <a:gd name="connsiteX146" fmla="*/ 2005458 w 7467600"/>
              <a:gd name="connsiteY146" fmla="*/ 4699540 h 6858000"/>
              <a:gd name="connsiteX147" fmla="*/ 2657186 w 7467600"/>
              <a:gd name="connsiteY147" fmla="*/ 4901687 h 6858000"/>
              <a:gd name="connsiteX148" fmla="*/ 2826662 w 7467600"/>
              <a:gd name="connsiteY148" fmla="*/ 4970362 h 6858000"/>
              <a:gd name="connsiteX149" fmla="*/ 2876100 w 7467600"/>
              <a:gd name="connsiteY149" fmla="*/ 4995397 h 6858000"/>
              <a:gd name="connsiteX150" fmla="*/ 3042600 w 7467600"/>
              <a:gd name="connsiteY150" fmla="*/ 5059532 h 6858000"/>
              <a:gd name="connsiteX151" fmla="*/ 1997014 w 7467600"/>
              <a:gd name="connsiteY151" fmla="*/ 4698007 h 6858000"/>
              <a:gd name="connsiteX152" fmla="*/ 2305292 w 7467600"/>
              <a:gd name="connsiteY152" fmla="*/ 4219492 h 6858000"/>
              <a:gd name="connsiteX153" fmla="*/ 3360922 w 7467600"/>
              <a:gd name="connsiteY153" fmla="*/ 4529373 h 6858000"/>
              <a:gd name="connsiteX154" fmla="*/ 3492420 w 7467600"/>
              <a:gd name="connsiteY154" fmla="*/ 4510145 h 6858000"/>
              <a:gd name="connsiteX155" fmla="*/ 3364086 w 7467600"/>
              <a:gd name="connsiteY155" fmla="*/ 4480340 h 6858000"/>
              <a:gd name="connsiteX156" fmla="*/ 3225818 w 7467600"/>
              <a:gd name="connsiteY156" fmla="*/ 4411822 h 6858000"/>
              <a:gd name="connsiteX157" fmla="*/ 3129696 w 7467600"/>
              <a:gd name="connsiteY157" fmla="*/ 4360704 h 6858000"/>
              <a:gd name="connsiteX158" fmla="*/ 2814545 w 7467600"/>
              <a:gd name="connsiteY158" fmla="*/ 4282955 h 6858000"/>
              <a:gd name="connsiteX159" fmla="*/ 2305292 w 7467600"/>
              <a:gd name="connsiteY159" fmla="*/ 4219492 h 6858000"/>
              <a:gd name="connsiteX160" fmla="*/ 2626982 w 7467600"/>
              <a:gd name="connsiteY160" fmla="*/ 4206450 h 6858000"/>
              <a:gd name="connsiteX161" fmla="*/ 2490617 w 7467600"/>
              <a:gd name="connsiteY161" fmla="*/ 4206951 h 6858000"/>
              <a:gd name="connsiteX162" fmla="*/ 2819869 w 7467600"/>
              <a:gd name="connsiteY162" fmla="*/ 4252936 h 6858000"/>
              <a:gd name="connsiteX163" fmla="*/ 3143018 w 7467600"/>
              <a:gd name="connsiteY163" fmla="*/ 4332698 h 6858000"/>
              <a:gd name="connsiteX164" fmla="*/ 3241520 w 7467600"/>
              <a:gd name="connsiteY164" fmla="*/ 4385112 h 6858000"/>
              <a:gd name="connsiteX165" fmla="*/ 3374575 w 7467600"/>
              <a:gd name="connsiteY165" fmla="*/ 4451517 h 6858000"/>
              <a:gd name="connsiteX166" fmla="*/ 3505221 w 7467600"/>
              <a:gd name="connsiteY166" fmla="*/ 4480757 h 6858000"/>
              <a:gd name="connsiteX167" fmla="*/ 2626982 w 7467600"/>
              <a:gd name="connsiteY167" fmla="*/ 4206450 h 6858000"/>
              <a:gd name="connsiteX168" fmla="*/ 1310106 w 7467600"/>
              <a:gd name="connsiteY168" fmla="*/ 3943217 h 6858000"/>
              <a:gd name="connsiteX169" fmla="*/ 854994 w 7467600"/>
              <a:gd name="connsiteY169" fmla="*/ 4399136 h 6858000"/>
              <a:gd name="connsiteX170" fmla="*/ 742462 w 7467600"/>
              <a:gd name="connsiteY170" fmla="*/ 4594648 h 6858000"/>
              <a:gd name="connsiteX171" fmla="*/ 820602 w 7467600"/>
              <a:gd name="connsiteY171" fmla="*/ 4485915 h 6858000"/>
              <a:gd name="connsiteX172" fmla="*/ 878295 w 7467600"/>
              <a:gd name="connsiteY172" fmla="*/ 4403594 h 6858000"/>
              <a:gd name="connsiteX173" fmla="*/ 1240607 w 7467600"/>
              <a:gd name="connsiteY173" fmla="*/ 4010401 h 6858000"/>
              <a:gd name="connsiteX174" fmla="*/ 1310106 w 7467600"/>
              <a:gd name="connsiteY174" fmla="*/ 3943217 h 6858000"/>
              <a:gd name="connsiteX175" fmla="*/ 1423113 w 7467600"/>
              <a:gd name="connsiteY175" fmla="*/ 3874565 h 6858000"/>
              <a:gd name="connsiteX176" fmla="*/ 1260565 w 7467600"/>
              <a:gd name="connsiteY176" fmla="*/ 4031982 h 6858000"/>
              <a:gd name="connsiteX177" fmla="*/ 901900 w 7467600"/>
              <a:gd name="connsiteY177" fmla="*/ 4421236 h 6858000"/>
              <a:gd name="connsiteX178" fmla="*/ 845044 w 7467600"/>
              <a:gd name="connsiteY178" fmla="*/ 4502436 h 6858000"/>
              <a:gd name="connsiteX179" fmla="*/ 685926 w 7467600"/>
              <a:gd name="connsiteY179" fmla="*/ 4703069 h 6858000"/>
              <a:gd name="connsiteX180" fmla="*/ 684248 w 7467600"/>
              <a:gd name="connsiteY180" fmla="*/ 4706721 h 6858000"/>
              <a:gd name="connsiteX181" fmla="*/ 1423113 w 7467600"/>
              <a:gd name="connsiteY181" fmla="*/ 3874565 h 6858000"/>
              <a:gd name="connsiteX182" fmla="*/ 3316479 w 7467600"/>
              <a:gd name="connsiteY182" fmla="*/ 3872136 h 6858000"/>
              <a:gd name="connsiteX183" fmla="*/ 3546806 w 7467600"/>
              <a:gd name="connsiteY183" fmla="*/ 4356139 h 6858000"/>
              <a:gd name="connsiteX184" fmla="*/ 3364433 w 7467600"/>
              <a:gd name="connsiteY184" fmla="*/ 3953121 h 6858000"/>
              <a:gd name="connsiteX185" fmla="*/ 3316479 w 7467600"/>
              <a:gd name="connsiteY185" fmla="*/ 3872136 h 6858000"/>
              <a:gd name="connsiteX186" fmla="*/ 3291335 w 7467600"/>
              <a:gd name="connsiteY186" fmla="*/ 3767420 h 6858000"/>
              <a:gd name="connsiteX187" fmla="*/ 3390805 w 7467600"/>
              <a:gd name="connsiteY187" fmla="*/ 3937163 h 6858000"/>
              <a:gd name="connsiteX188" fmla="*/ 3579062 w 7467600"/>
              <a:gd name="connsiteY188" fmla="*/ 4359040 h 6858000"/>
              <a:gd name="connsiteX189" fmla="*/ 3467355 w 7467600"/>
              <a:gd name="connsiteY189" fmla="*/ 3988130 h 6858000"/>
              <a:gd name="connsiteX190" fmla="*/ 3310753 w 7467600"/>
              <a:gd name="connsiteY190" fmla="*/ 3787140 h 6858000"/>
              <a:gd name="connsiteX191" fmla="*/ 3291335 w 7467600"/>
              <a:gd name="connsiteY191" fmla="*/ 3767420 h 6858000"/>
              <a:gd name="connsiteX192" fmla="*/ 1635889 w 7467600"/>
              <a:gd name="connsiteY192" fmla="*/ 3709494 h 6858000"/>
              <a:gd name="connsiteX193" fmla="*/ 1634800 w 7467600"/>
              <a:gd name="connsiteY193" fmla="*/ 3731111 h 6858000"/>
              <a:gd name="connsiteX194" fmla="*/ 1635889 w 7467600"/>
              <a:gd name="connsiteY194" fmla="*/ 3709494 h 6858000"/>
              <a:gd name="connsiteX195" fmla="*/ 1510397 w 7467600"/>
              <a:gd name="connsiteY195" fmla="*/ 3684705 h 6858000"/>
              <a:gd name="connsiteX196" fmla="*/ 1146550 w 7467600"/>
              <a:gd name="connsiteY196" fmla="*/ 3802012 h 6858000"/>
              <a:gd name="connsiteX197" fmla="*/ 698834 w 7467600"/>
              <a:gd name="connsiteY197" fmla="*/ 3952272 h 6858000"/>
              <a:gd name="connsiteX198" fmla="*/ 34256 w 7467600"/>
              <a:gd name="connsiteY198" fmla="*/ 4347603 h 6858000"/>
              <a:gd name="connsiteX199" fmla="*/ 527241 w 7467600"/>
              <a:gd name="connsiteY199" fmla="*/ 4065078 h 6858000"/>
              <a:gd name="connsiteX200" fmla="*/ 1510397 w 7467600"/>
              <a:gd name="connsiteY200" fmla="*/ 3684705 h 6858000"/>
              <a:gd name="connsiteX201" fmla="*/ 1313114 w 7467600"/>
              <a:gd name="connsiteY201" fmla="*/ 3655216 h 6858000"/>
              <a:gd name="connsiteX202" fmla="*/ 1109304 w 7467600"/>
              <a:gd name="connsiteY202" fmla="*/ 3669030 h 6858000"/>
              <a:gd name="connsiteX203" fmla="*/ 8129 w 7467600"/>
              <a:gd name="connsiteY203" fmla="*/ 4330519 h 6858000"/>
              <a:gd name="connsiteX204" fmla="*/ 687572 w 7467600"/>
              <a:gd name="connsiteY204" fmla="*/ 3925629 h 6858000"/>
              <a:gd name="connsiteX205" fmla="*/ 1138365 w 7467600"/>
              <a:gd name="connsiteY205" fmla="*/ 3774515 h 6858000"/>
              <a:gd name="connsiteX206" fmla="*/ 1505579 w 7467600"/>
              <a:gd name="connsiteY206" fmla="*/ 3655526 h 6858000"/>
              <a:gd name="connsiteX207" fmla="*/ 1313114 w 7467600"/>
              <a:gd name="connsiteY207" fmla="*/ 3655216 h 6858000"/>
              <a:gd name="connsiteX208" fmla="*/ 3655073 w 7467600"/>
              <a:gd name="connsiteY208" fmla="*/ 3650884 h 6858000"/>
              <a:gd name="connsiteX209" fmla="*/ 3989938 w 7467600"/>
              <a:gd name="connsiteY209" fmla="*/ 3991685 h 6858000"/>
              <a:gd name="connsiteX210" fmla="*/ 4393907 w 7467600"/>
              <a:gd name="connsiteY210" fmla="*/ 4261258 h 6858000"/>
              <a:gd name="connsiteX211" fmla="*/ 4648051 w 7467600"/>
              <a:gd name="connsiteY211" fmla="*/ 4374051 h 6858000"/>
              <a:gd name="connsiteX212" fmla="*/ 4383389 w 7467600"/>
              <a:gd name="connsiteY212" fmla="*/ 4184369 h 6858000"/>
              <a:gd name="connsiteX213" fmla="*/ 4165508 w 7467600"/>
              <a:gd name="connsiteY213" fmla="*/ 4035196 h 6858000"/>
              <a:gd name="connsiteX214" fmla="*/ 4068162 w 7467600"/>
              <a:gd name="connsiteY214" fmla="*/ 3953394 h 6858000"/>
              <a:gd name="connsiteX215" fmla="*/ 3981416 w 7467600"/>
              <a:gd name="connsiteY215" fmla="*/ 3880482 h 6858000"/>
              <a:gd name="connsiteX216" fmla="*/ 3800147 w 7467600"/>
              <a:gd name="connsiteY216" fmla="*/ 3749872 h 6858000"/>
              <a:gd name="connsiteX217" fmla="*/ 3655073 w 7467600"/>
              <a:gd name="connsiteY217" fmla="*/ 3650884 h 6858000"/>
              <a:gd name="connsiteX218" fmla="*/ 3670252 w 7467600"/>
              <a:gd name="connsiteY218" fmla="*/ 3622798 h 6858000"/>
              <a:gd name="connsiteX219" fmla="*/ 3817258 w 7467600"/>
              <a:gd name="connsiteY219" fmla="*/ 3723577 h 6858000"/>
              <a:gd name="connsiteX220" fmla="*/ 4000461 w 7467600"/>
              <a:gd name="connsiteY220" fmla="*/ 3855966 h 6858000"/>
              <a:gd name="connsiteX221" fmla="*/ 4088180 w 7467600"/>
              <a:gd name="connsiteY221" fmla="*/ 3929774 h 6858000"/>
              <a:gd name="connsiteX222" fmla="*/ 4184555 w 7467600"/>
              <a:gd name="connsiteY222" fmla="*/ 4010683 h 6858000"/>
              <a:gd name="connsiteX223" fmla="*/ 4399563 w 7467600"/>
              <a:gd name="connsiteY223" fmla="*/ 4158106 h 6858000"/>
              <a:gd name="connsiteX224" fmla="*/ 4684469 w 7467600"/>
              <a:gd name="connsiteY224" fmla="*/ 4364680 h 6858000"/>
              <a:gd name="connsiteX225" fmla="*/ 4690271 w 7467600"/>
              <a:gd name="connsiteY225" fmla="*/ 4370034 h 6858000"/>
              <a:gd name="connsiteX226" fmla="*/ 4136093 w 7467600"/>
              <a:gd name="connsiteY226" fmla="*/ 3858466 h 6858000"/>
              <a:gd name="connsiteX227" fmla="*/ 3670252 w 7467600"/>
              <a:gd name="connsiteY227" fmla="*/ 3622798 h 6858000"/>
              <a:gd name="connsiteX228" fmla="*/ 4440129 w 7467600"/>
              <a:gd name="connsiteY228" fmla="*/ 3448571 h 6858000"/>
              <a:gd name="connsiteX229" fmla="*/ 4856525 w 7467600"/>
              <a:gd name="connsiteY229" fmla="*/ 3915351 h 6858000"/>
              <a:gd name="connsiteX230" fmla="*/ 5059055 w 7467600"/>
              <a:gd name="connsiteY230" fmla="*/ 4108918 h 6858000"/>
              <a:gd name="connsiteX231" fmla="*/ 5290070 w 7467600"/>
              <a:gd name="connsiteY231" fmla="*/ 4263619 h 6858000"/>
              <a:gd name="connsiteX232" fmla="*/ 4834991 w 7467600"/>
              <a:gd name="connsiteY232" fmla="*/ 3830985 h 6858000"/>
              <a:gd name="connsiteX233" fmla="*/ 4440129 w 7467600"/>
              <a:gd name="connsiteY233" fmla="*/ 3448571 h 6858000"/>
              <a:gd name="connsiteX234" fmla="*/ 4441737 w 7467600"/>
              <a:gd name="connsiteY234" fmla="*/ 3399734 h 6858000"/>
              <a:gd name="connsiteX235" fmla="*/ 4431236 w 7467600"/>
              <a:gd name="connsiteY235" fmla="*/ 3400954 h 6858000"/>
              <a:gd name="connsiteX236" fmla="*/ 4557150 w 7467600"/>
              <a:gd name="connsiteY236" fmla="*/ 3510023 h 6858000"/>
              <a:gd name="connsiteX237" fmla="*/ 4856936 w 7467600"/>
              <a:gd name="connsiteY237" fmla="*/ 3809146 h 6858000"/>
              <a:gd name="connsiteX238" fmla="*/ 5111996 w 7467600"/>
              <a:gd name="connsiteY238" fmla="*/ 4065759 h 6858000"/>
              <a:gd name="connsiteX239" fmla="*/ 5388878 w 7467600"/>
              <a:gd name="connsiteY239" fmla="*/ 4300185 h 6858000"/>
              <a:gd name="connsiteX240" fmla="*/ 5425556 w 7467600"/>
              <a:gd name="connsiteY240" fmla="*/ 4308967 h 6858000"/>
              <a:gd name="connsiteX241" fmla="*/ 4943646 w 7467600"/>
              <a:gd name="connsiteY241" fmla="*/ 3822916 h 6858000"/>
              <a:gd name="connsiteX242" fmla="*/ 4594837 w 7467600"/>
              <a:gd name="connsiteY242" fmla="*/ 3532274 h 6858000"/>
              <a:gd name="connsiteX243" fmla="*/ 4441737 w 7467600"/>
              <a:gd name="connsiteY243" fmla="*/ 3399734 h 6858000"/>
              <a:gd name="connsiteX244" fmla="*/ 5425834 w 7467600"/>
              <a:gd name="connsiteY244" fmla="*/ 3162785 h 6858000"/>
              <a:gd name="connsiteX245" fmla="*/ 5401644 w 7467600"/>
              <a:gd name="connsiteY245" fmla="*/ 3617847 h 6858000"/>
              <a:gd name="connsiteX246" fmla="*/ 5467256 w 7467600"/>
              <a:gd name="connsiteY246" fmla="*/ 4175494 h 6858000"/>
              <a:gd name="connsiteX247" fmla="*/ 5448069 w 7467600"/>
              <a:gd name="connsiteY247" fmla="*/ 3567554 h 6858000"/>
              <a:gd name="connsiteX248" fmla="*/ 5425834 w 7467600"/>
              <a:gd name="connsiteY248" fmla="*/ 3162785 h 6858000"/>
              <a:gd name="connsiteX249" fmla="*/ 1318687 w 7467600"/>
              <a:gd name="connsiteY249" fmla="*/ 3113840 h 6858000"/>
              <a:gd name="connsiteX250" fmla="*/ 1066793 w 7467600"/>
              <a:gd name="connsiteY250" fmla="*/ 3212171 h 6858000"/>
              <a:gd name="connsiteX251" fmla="*/ 993319 w 7467600"/>
              <a:gd name="connsiteY251" fmla="*/ 3247648 h 6858000"/>
              <a:gd name="connsiteX252" fmla="*/ 853081 w 7467600"/>
              <a:gd name="connsiteY252" fmla="*/ 3312410 h 6858000"/>
              <a:gd name="connsiteX253" fmla="*/ 805957 w 7467600"/>
              <a:gd name="connsiteY253" fmla="*/ 3330443 h 6858000"/>
              <a:gd name="connsiteX254" fmla="*/ 1318687 w 7467600"/>
              <a:gd name="connsiteY254" fmla="*/ 3113840 h 6858000"/>
              <a:gd name="connsiteX255" fmla="*/ 5453702 w 7467600"/>
              <a:gd name="connsiteY255" fmla="*/ 3090882 h 6858000"/>
              <a:gd name="connsiteX256" fmla="*/ 5480135 w 7467600"/>
              <a:gd name="connsiteY256" fmla="*/ 3565802 h 6858000"/>
              <a:gd name="connsiteX257" fmla="*/ 5499023 w 7467600"/>
              <a:gd name="connsiteY257" fmla="*/ 4166310 h 6858000"/>
              <a:gd name="connsiteX258" fmla="*/ 5547022 w 7467600"/>
              <a:gd name="connsiteY258" fmla="*/ 3607838 h 6858000"/>
              <a:gd name="connsiteX259" fmla="*/ 5515964 w 7467600"/>
              <a:gd name="connsiteY259" fmla="*/ 3378541 h 6858000"/>
              <a:gd name="connsiteX260" fmla="*/ 5453702 w 7467600"/>
              <a:gd name="connsiteY260" fmla="*/ 3090882 h 6858000"/>
              <a:gd name="connsiteX261" fmla="*/ 1238695 w 7467600"/>
              <a:gd name="connsiteY261" fmla="*/ 3076820 h 6858000"/>
              <a:gd name="connsiteX262" fmla="*/ 716371 w 7467600"/>
              <a:gd name="connsiteY262" fmla="*/ 3293249 h 6858000"/>
              <a:gd name="connsiteX263" fmla="*/ 579522 w 7467600"/>
              <a:gd name="connsiteY263" fmla="*/ 3371759 h 6858000"/>
              <a:gd name="connsiteX264" fmla="*/ 600288 w 7467600"/>
              <a:gd name="connsiteY264" fmla="*/ 3365555 h 6858000"/>
              <a:gd name="connsiteX265" fmla="*/ 840692 w 7467600"/>
              <a:gd name="connsiteY265" fmla="*/ 3284921 h 6858000"/>
              <a:gd name="connsiteX266" fmla="*/ 979248 w 7467600"/>
              <a:gd name="connsiteY266" fmla="*/ 3221003 h 6858000"/>
              <a:gd name="connsiteX267" fmla="*/ 1053282 w 7467600"/>
              <a:gd name="connsiteY267" fmla="*/ 3185247 h 6858000"/>
              <a:gd name="connsiteX268" fmla="*/ 1320603 w 7467600"/>
              <a:gd name="connsiteY268" fmla="*/ 3081281 h 6858000"/>
              <a:gd name="connsiteX269" fmla="*/ 1238695 w 7467600"/>
              <a:gd name="connsiteY269" fmla="*/ 3076820 h 6858000"/>
              <a:gd name="connsiteX270" fmla="*/ 5425627 w 7467600"/>
              <a:gd name="connsiteY270" fmla="*/ 2954192 h 6858000"/>
              <a:gd name="connsiteX271" fmla="*/ 5470770 w 7467600"/>
              <a:gd name="connsiteY271" fmla="*/ 3005435 h 6858000"/>
              <a:gd name="connsiteX272" fmla="*/ 5519779 w 7467600"/>
              <a:gd name="connsiteY272" fmla="*/ 4359223 h 6858000"/>
              <a:gd name="connsiteX273" fmla="*/ 5520293 w 7467600"/>
              <a:gd name="connsiteY273" fmla="*/ 4360602 h 6858000"/>
              <a:gd name="connsiteX274" fmla="*/ 5767221 w 7467600"/>
              <a:gd name="connsiteY274" fmla="*/ 4665564 h 6858000"/>
              <a:gd name="connsiteX275" fmla="*/ 6937169 w 7467600"/>
              <a:gd name="connsiteY275" fmla="*/ 4815941 h 6858000"/>
              <a:gd name="connsiteX276" fmla="*/ 6953922 w 7467600"/>
              <a:gd name="connsiteY276" fmla="*/ 4890068 h 6858000"/>
              <a:gd name="connsiteX277" fmla="*/ 6071359 w 7467600"/>
              <a:gd name="connsiteY277" fmla="*/ 4770770 h 6858000"/>
              <a:gd name="connsiteX278" fmla="*/ 6038839 w 7467600"/>
              <a:gd name="connsiteY278" fmla="*/ 4764474 h 6858000"/>
              <a:gd name="connsiteX279" fmla="*/ 6038706 w 7467600"/>
              <a:gd name="connsiteY279" fmla="*/ 4763847 h 6858000"/>
              <a:gd name="connsiteX280" fmla="*/ 6037784 w 7467600"/>
              <a:gd name="connsiteY280" fmla="*/ 4764270 h 6858000"/>
              <a:gd name="connsiteX281" fmla="*/ 6038839 w 7467600"/>
              <a:gd name="connsiteY281" fmla="*/ 4764474 h 6858000"/>
              <a:gd name="connsiteX282" fmla="*/ 6040338 w 7467600"/>
              <a:gd name="connsiteY282" fmla="*/ 4771418 h 6858000"/>
              <a:gd name="connsiteX283" fmla="*/ 6024488 w 7467600"/>
              <a:gd name="connsiteY283" fmla="*/ 4809903 h 6858000"/>
              <a:gd name="connsiteX284" fmla="*/ 5599771 w 7467600"/>
              <a:gd name="connsiteY284" fmla="*/ 5509652 h 6858000"/>
              <a:gd name="connsiteX285" fmla="*/ 5548843 w 7467600"/>
              <a:gd name="connsiteY285" fmla="*/ 5563845 h 6858000"/>
              <a:gd name="connsiteX286" fmla="*/ 5940952 w 7467600"/>
              <a:gd name="connsiteY286" fmla="*/ 6250028 h 6858000"/>
              <a:gd name="connsiteX287" fmla="*/ 6043441 w 7467600"/>
              <a:gd name="connsiteY287" fmla="*/ 6665847 h 6858000"/>
              <a:gd name="connsiteX288" fmla="*/ 6093432 w 7467600"/>
              <a:gd name="connsiteY288" fmla="*/ 6858000 h 6858000"/>
              <a:gd name="connsiteX289" fmla="*/ 6034344 w 7467600"/>
              <a:gd name="connsiteY289" fmla="*/ 6858000 h 6858000"/>
              <a:gd name="connsiteX290" fmla="*/ 6026679 w 7467600"/>
              <a:gd name="connsiteY290" fmla="*/ 6836959 h 6858000"/>
              <a:gd name="connsiteX291" fmla="*/ 5800441 w 7467600"/>
              <a:gd name="connsiteY291" fmla="*/ 6335286 h 6858000"/>
              <a:gd name="connsiteX292" fmla="*/ 5526562 w 7467600"/>
              <a:gd name="connsiteY292" fmla="*/ 5705388 h 6858000"/>
              <a:gd name="connsiteX293" fmla="*/ 5519640 w 7467600"/>
              <a:gd name="connsiteY293" fmla="*/ 5683774 h 6858000"/>
              <a:gd name="connsiteX294" fmla="*/ 5844559 w 7467600"/>
              <a:gd name="connsiteY294" fmla="*/ 6553349 h 6858000"/>
              <a:gd name="connsiteX295" fmla="*/ 5975994 w 7467600"/>
              <a:gd name="connsiteY295" fmla="*/ 6858000 h 6858000"/>
              <a:gd name="connsiteX296" fmla="*/ 5898547 w 7467600"/>
              <a:gd name="connsiteY296" fmla="*/ 6858000 h 6858000"/>
              <a:gd name="connsiteX297" fmla="*/ 5682041 w 7467600"/>
              <a:gd name="connsiteY297" fmla="*/ 6355860 h 6858000"/>
              <a:gd name="connsiteX298" fmla="*/ 5461758 w 7467600"/>
              <a:gd name="connsiteY298" fmla="*/ 5820220 h 6858000"/>
              <a:gd name="connsiteX299" fmla="*/ 5237282 w 7467600"/>
              <a:gd name="connsiteY299" fmla="*/ 6579086 h 6858000"/>
              <a:gd name="connsiteX300" fmla="*/ 5115009 w 7467600"/>
              <a:gd name="connsiteY300" fmla="*/ 6858000 h 6858000"/>
              <a:gd name="connsiteX301" fmla="*/ 5028074 w 7467600"/>
              <a:gd name="connsiteY301" fmla="*/ 6858000 h 6858000"/>
              <a:gd name="connsiteX302" fmla="*/ 5079508 w 7467600"/>
              <a:gd name="connsiteY302" fmla="*/ 6749074 h 6858000"/>
              <a:gd name="connsiteX303" fmla="*/ 5371846 w 7467600"/>
              <a:gd name="connsiteY303" fmla="*/ 5924413 h 6858000"/>
              <a:gd name="connsiteX304" fmla="*/ 5270512 w 7467600"/>
              <a:gd name="connsiteY304" fmla="*/ 6138975 h 6858000"/>
              <a:gd name="connsiteX305" fmla="*/ 5062409 w 7467600"/>
              <a:gd name="connsiteY305" fmla="*/ 6653544 h 6858000"/>
              <a:gd name="connsiteX306" fmla="*/ 5036628 w 7467600"/>
              <a:gd name="connsiteY306" fmla="*/ 6754247 h 6858000"/>
              <a:gd name="connsiteX307" fmla="*/ 5009112 w 7467600"/>
              <a:gd name="connsiteY307" fmla="*/ 6858000 h 6858000"/>
              <a:gd name="connsiteX308" fmla="*/ 4976679 w 7467600"/>
              <a:gd name="connsiteY308" fmla="*/ 6858000 h 6858000"/>
              <a:gd name="connsiteX309" fmla="*/ 5006537 w 7467600"/>
              <a:gd name="connsiteY309" fmla="*/ 6747068 h 6858000"/>
              <a:gd name="connsiteX310" fmla="*/ 5032723 w 7467600"/>
              <a:gd name="connsiteY310" fmla="*/ 6644957 h 6858000"/>
              <a:gd name="connsiteX311" fmla="*/ 5242949 w 7467600"/>
              <a:gd name="connsiteY311" fmla="*/ 6125175 h 6858000"/>
              <a:gd name="connsiteX312" fmla="*/ 5286321 w 7467600"/>
              <a:gd name="connsiteY312" fmla="*/ 6033555 h 6858000"/>
              <a:gd name="connsiteX313" fmla="*/ 5008210 w 7467600"/>
              <a:gd name="connsiteY313" fmla="*/ 6649194 h 6858000"/>
              <a:gd name="connsiteX314" fmla="*/ 4986321 w 7467600"/>
              <a:gd name="connsiteY314" fmla="*/ 6765687 h 6858000"/>
              <a:gd name="connsiteX315" fmla="*/ 4973474 w 7467600"/>
              <a:gd name="connsiteY315" fmla="*/ 6858000 h 6858000"/>
              <a:gd name="connsiteX316" fmla="*/ 4907178 w 7467600"/>
              <a:gd name="connsiteY316" fmla="*/ 6858000 h 6858000"/>
              <a:gd name="connsiteX317" fmla="*/ 4910810 w 7467600"/>
              <a:gd name="connsiteY317" fmla="*/ 6829660 h 6858000"/>
              <a:gd name="connsiteX318" fmla="*/ 4987461 w 7467600"/>
              <a:gd name="connsiteY318" fmla="*/ 6432994 h 6858000"/>
              <a:gd name="connsiteX319" fmla="*/ 5179262 w 7467600"/>
              <a:gd name="connsiteY319" fmla="*/ 6035044 h 6858000"/>
              <a:gd name="connsiteX320" fmla="*/ 4689678 w 7467600"/>
              <a:gd name="connsiteY320" fmla="*/ 6440241 h 6858000"/>
              <a:gd name="connsiteX321" fmla="*/ 4477543 w 7467600"/>
              <a:gd name="connsiteY321" fmla="*/ 6674836 h 6858000"/>
              <a:gd name="connsiteX322" fmla="*/ 4329957 w 7467600"/>
              <a:gd name="connsiteY322" fmla="*/ 6858000 h 6858000"/>
              <a:gd name="connsiteX323" fmla="*/ 4218595 w 7467600"/>
              <a:gd name="connsiteY323" fmla="*/ 6858000 h 6858000"/>
              <a:gd name="connsiteX324" fmla="*/ 4368888 w 7467600"/>
              <a:gd name="connsiteY324" fmla="*/ 6668412 h 6858000"/>
              <a:gd name="connsiteX325" fmla="*/ 4563091 w 7467600"/>
              <a:gd name="connsiteY325" fmla="*/ 6442508 h 6858000"/>
              <a:gd name="connsiteX326" fmla="*/ 5387324 w 7467600"/>
              <a:gd name="connsiteY326" fmla="*/ 5705830 h 6858000"/>
              <a:gd name="connsiteX327" fmla="*/ 5073620 w 7467600"/>
              <a:gd name="connsiteY327" fmla="*/ 5955437 h 6858000"/>
              <a:gd name="connsiteX328" fmla="*/ 4689789 w 7467600"/>
              <a:gd name="connsiteY328" fmla="*/ 6268382 h 6858000"/>
              <a:gd name="connsiteX329" fmla="*/ 4418722 w 7467600"/>
              <a:gd name="connsiteY329" fmla="*/ 6570886 h 6858000"/>
              <a:gd name="connsiteX330" fmla="*/ 4214944 w 7467600"/>
              <a:gd name="connsiteY330" fmla="*/ 6858000 h 6858000"/>
              <a:gd name="connsiteX331" fmla="*/ 4177898 w 7467600"/>
              <a:gd name="connsiteY331" fmla="*/ 6858000 h 6858000"/>
              <a:gd name="connsiteX332" fmla="*/ 4391597 w 7467600"/>
              <a:gd name="connsiteY332" fmla="*/ 6556370 h 6858000"/>
              <a:gd name="connsiteX333" fmla="*/ 4668889 w 7467600"/>
              <a:gd name="connsiteY333" fmla="*/ 6246399 h 6858000"/>
              <a:gd name="connsiteX334" fmla="*/ 5055427 w 7467600"/>
              <a:gd name="connsiteY334" fmla="*/ 5931476 h 6858000"/>
              <a:gd name="connsiteX335" fmla="*/ 5371814 w 7467600"/>
              <a:gd name="connsiteY335" fmla="*/ 5678975 h 6858000"/>
              <a:gd name="connsiteX336" fmla="*/ 4987918 w 7467600"/>
              <a:gd name="connsiteY336" fmla="*/ 5838701 h 6858000"/>
              <a:gd name="connsiteX337" fmla="*/ 4317146 w 7467600"/>
              <a:gd name="connsiteY337" fmla="*/ 6587716 h 6858000"/>
              <a:gd name="connsiteX338" fmla="*/ 4171627 w 7467600"/>
              <a:gd name="connsiteY338" fmla="*/ 6858000 h 6858000"/>
              <a:gd name="connsiteX339" fmla="*/ 4081585 w 7467600"/>
              <a:gd name="connsiteY339" fmla="*/ 6858000 h 6858000"/>
              <a:gd name="connsiteX340" fmla="*/ 4238603 w 7467600"/>
              <a:gd name="connsiteY340" fmla="*/ 6559341 h 6858000"/>
              <a:gd name="connsiteX341" fmla="*/ 4778333 w 7467600"/>
              <a:gd name="connsiteY341" fmla="*/ 5873626 h 6858000"/>
              <a:gd name="connsiteX342" fmla="*/ 5414185 w 7467600"/>
              <a:gd name="connsiteY342" fmla="*/ 5573882 h 6858000"/>
              <a:gd name="connsiteX343" fmla="*/ 5959648 w 7467600"/>
              <a:gd name="connsiteY343" fmla="*/ 4760797 h 6858000"/>
              <a:gd name="connsiteX344" fmla="*/ 5355019 w 7467600"/>
              <a:gd name="connsiteY344" fmla="*/ 4734672 h 6858000"/>
              <a:gd name="connsiteX345" fmla="*/ 5083565 w 7467600"/>
              <a:gd name="connsiteY345" fmla="*/ 5179121 h 6858000"/>
              <a:gd name="connsiteX346" fmla="*/ 4713577 w 7467600"/>
              <a:gd name="connsiteY346" fmla="*/ 5616803 h 6858000"/>
              <a:gd name="connsiteX347" fmla="*/ 3989559 w 7467600"/>
              <a:gd name="connsiteY347" fmla="*/ 6145945 h 6858000"/>
              <a:gd name="connsiteX348" fmla="*/ 3939824 w 7467600"/>
              <a:gd name="connsiteY348" fmla="*/ 6066900 h 6858000"/>
              <a:gd name="connsiteX349" fmla="*/ 4584537 w 7467600"/>
              <a:gd name="connsiteY349" fmla="*/ 5324826 h 6858000"/>
              <a:gd name="connsiteX350" fmla="*/ 5037105 w 7467600"/>
              <a:gd name="connsiteY350" fmla="*/ 5088765 h 6858000"/>
              <a:gd name="connsiteX351" fmla="*/ 5039930 w 7467600"/>
              <a:gd name="connsiteY351" fmla="*/ 5089585 h 6858000"/>
              <a:gd name="connsiteX352" fmla="*/ 5263764 w 7467600"/>
              <a:gd name="connsiteY352" fmla="*/ 4735525 h 6858000"/>
              <a:gd name="connsiteX353" fmla="*/ 4086300 w 7467600"/>
              <a:gd name="connsiteY353" fmla="*/ 4884599 h 6858000"/>
              <a:gd name="connsiteX354" fmla="*/ 4085485 w 7467600"/>
              <a:gd name="connsiteY354" fmla="*/ 4899070 h 6858000"/>
              <a:gd name="connsiteX355" fmla="*/ 3871915 w 7467600"/>
              <a:gd name="connsiteY355" fmla="*/ 5253645 h 6858000"/>
              <a:gd name="connsiteX356" fmla="*/ 3799374 w 7467600"/>
              <a:gd name="connsiteY356" fmla="*/ 5466127 h 6858000"/>
              <a:gd name="connsiteX357" fmla="*/ 3498850 w 7467600"/>
              <a:gd name="connsiteY357" fmla="*/ 6661888 h 6858000"/>
              <a:gd name="connsiteX358" fmla="*/ 3399216 w 7467600"/>
              <a:gd name="connsiteY358" fmla="*/ 6858000 h 6858000"/>
              <a:gd name="connsiteX359" fmla="*/ 3303688 w 7467600"/>
              <a:gd name="connsiteY359" fmla="*/ 6858000 h 6858000"/>
              <a:gd name="connsiteX360" fmla="*/ 3391774 w 7467600"/>
              <a:gd name="connsiteY360" fmla="*/ 6697181 h 6858000"/>
              <a:gd name="connsiteX361" fmla="*/ 3735540 w 7467600"/>
              <a:gd name="connsiteY361" fmla="*/ 5546923 h 6858000"/>
              <a:gd name="connsiteX362" fmla="*/ 3729438 w 7467600"/>
              <a:gd name="connsiteY362" fmla="*/ 5569058 h 6858000"/>
              <a:gd name="connsiteX363" fmla="*/ 3707782 w 7467600"/>
              <a:gd name="connsiteY363" fmla="*/ 5644908 h 6858000"/>
              <a:gd name="connsiteX364" fmla="*/ 3583827 w 7467600"/>
              <a:gd name="connsiteY364" fmla="*/ 6039215 h 6858000"/>
              <a:gd name="connsiteX365" fmla="*/ 3547861 w 7467600"/>
              <a:gd name="connsiteY365" fmla="*/ 6129609 h 6858000"/>
              <a:gd name="connsiteX366" fmla="*/ 3490905 w 7467600"/>
              <a:gd name="connsiteY366" fmla="*/ 6277660 h 6858000"/>
              <a:gd name="connsiteX367" fmla="*/ 3455859 w 7467600"/>
              <a:gd name="connsiteY367" fmla="*/ 6391301 h 6858000"/>
              <a:gd name="connsiteX368" fmla="*/ 3429112 w 7467600"/>
              <a:gd name="connsiteY368" fmla="*/ 6479469 h 6858000"/>
              <a:gd name="connsiteX369" fmla="*/ 3304862 w 7467600"/>
              <a:gd name="connsiteY369" fmla="*/ 6796476 h 6858000"/>
              <a:gd name="connsiteX370" fmla="*/ 3276071 w 7467600"/>
              <a:gd name="connsiteY370" fmla="*/ 6858000 h 6858000"/>
              <a:gd name="connsiteX371" fmla="*/ 3240805 w 7467600"/>
              <a:gd name="connsiteY371" fmla="*/ 6858000 h 6858000"/>
              <a:gd name="connsiteX372" fmla="*/ 3275917 w 7467600"/>
              <a:gd name="connsiteY372" fmla="*/ 6783192 h 6858000"/>
              <a:gd name="connsiteX373" fmla="*/ 3399358 w 7467600"/>
              <a:gd name="connsiteY373" fmla="*/ 6469011 h 6858000"/>
              <a:gd name="connsiteX374" fmla="*/ 3425650 w 7467600"/>
              <a:gd name="connsiteY374" fmla="*/ 6381333 h 6858000"/>
              <a:gd name="connsiteX375" fmla="*/ 3460661 w 7467600"/>
              <a:gd name="connsiteY375" fmla="*/ 6266763 h 6858000"/>
              <a:gd name="connsiteX376" fmla="*/ 3518021 w 7467600"/>
              <a:gd name="connsiteY376" fmla="*/ 6117298 h 6858000"/>
              <a:gd name="connsiteX377" fmla="*/ 3554035 w 7467600"/>
              <a:gd name="connsiteY377" fmla="*/ 6027832 h 6858000"/>
              <a:gd name="connsiteX378" fmla="*/ 3677174 w 7467600"/>
              <a:gd name="connsiteY378" fmla="*/ 5636351 h 6858000"/>
              <a:gd name="connsiteX379" fmla="*/ 3698819 w 7467600"/>
              <a:gd name="connsiteY379" fmla="*/ 5560503 h 6858000"/>
              <a:gd name="connsiteX380" fmla="*/ 3702094 w 7467600"/>
              <a:gd name="connsiteY380" fmla="*/ 5549194 h 6858000"/>
              <a:gd name="connsiteX381" fmla="*/ 3398355 w 7467600"/>
              <a:gd name="connsiteY381" fmla="*/ 6094603 h 6858000"/>
              <a:gd name="connsiteX382" fmla="*/ 3193941 w 7467600"/>
              <a:gd name="connsiteY382" fmla="*/ 6798775 h 6858000"/>
              <a:gd name="connsiteX383" fmla="*/ 3184140 w 7467600"/>
              <a:gd name="connsiteY383" fmla="*/ 6858000 h 6858000"/>
              <a:gd name="connsiteX384" fmla="*/ 3099978 w 7467600"/>
              <a:gd name="connsiteY384" fmla="*/ 6858000 h 6858000"/>
              <a:gd name="connsiteX385" fmla="*/ 3101556 w 7467600"/>
              <a:gd name="connsiteY385" fmla="*/ 6843337 h 6858000"/>
              <a:gd name="connsiteX386" fmla="*/ 3370162 w 7467600"/>
              <a:gd name="connsiteY386" fmla="*/ 5785550 h 6858000"/>
              <a:gd name="connsiteX387" fmla="*/ 3746477 w 7467600"/>
              <a:gd name="connsiteY387" fmla="*/ 5377889 h 6858000"/>
              <a:gd name="connsiteX388" fmla="*/ 3863399 w 7467600"/>
              <a:gd name="connsiteY388" fmla="*/ 5087257 h 6858000"/>
              <a:gd name="connsiteX389" fmla="*/ 3968712 w 7467600"/>
              <a:gd name="connsiteY389" fmla="*/ 4913989 h 6858000"/>
              <a:gd name="connsiteX390" fmla="*/ 2792390 w 7467600"/>
              <a:gd name="connsiteY390" fmla="*/ 5382974 h 6858000"/>
              <a:gd name="connsiteX391" fmla="*/ 2714982 w 7467600"/>
              <a:gd name="connsiteY391" fmla="*/ 5427051 h 6858000"/>
              <a:gd name="connsiteX392" fmla="*/ 2813361 w 7467600"/>
              <a:gd name="connsiteY392" fmla="*/ 6023912 h 6858000"/>
              <a:gd name="connsiteX393" fmla="*/ 2688430 w 7467600"/>
              <a:gd name="connsiteY393" fmla="*/ 6801564 h 6858000"/>
              <a:gd name="connsiteX394" fmla="*/ 2629626 w 7467600"/>
              <a:gd name="connsiteY394" fmla="*/ 6763394 h 6858000"/>
              <a:gd name="connsiteX395" fmla="*/ 2565328 w 7467600"/>
              <a:gd name="connsiteY395" fmla="*/ 5516399 h 6858000"/>
              <a:gd name="connsiteX396" fmla="*/ 1922999 w 7467600"/>
              <a:gd name="connsiteY396" fmla="*/ 5980343 h 6858000"/>
              <a:gd name="connsiteX397" fmla="*/ 1950261 w 7467600"/>
              <a:gd name="connsiteY397" fmla="*/ 6405858 h 6858000"/>
              <a:gd name="connsiteX398" fmla="*/ 2365554 w 7467600"/>
              <a:gd name="connsiteY398" fmla="*/ 6759107 h 6858000"/>
              <a:gd name="connsiteX399" fmla="*/ 2424142 w 7467600"/>
              <a:gd name="connsiteY399" fmla="*/ 6858000 h 6858000"/>
              <a:gd name="connsiteX400" fmla="*/ 2395994 w 7467600"/>
              <a:gd name="connsiteY400" fmla="*/ 6858000 h 6858000"/>
              <a:gd name="connsiteX401" fmla="*/ 2392863 w 7467600"/>
              <a:gd name="connsiteY401" fmla="*/ 6852964 h 6858000"/>
              <a:gd name="connsiteX402" fmla="*/ 2017589 w 7467600"/>
              <a:gd name="connsiteY402" fmla="*/ 6493982 h 6858000"/>
              <a:gd name="connsiteX403" fmla="*/ 2147336 w 7467600"/>
              <a:gd name="connsiteY403" fmla="*/ 6594052 h 6858000"/>
              <a:gd name="connsiteX404" fmla="*/ 2207047 w 7467600"/>
              <a:gd name="connsiteY404" fmla="*/ 6654540 h 6858000"/>
              <a:gd name="connsiteX405" fmla="*/ 2299106 w 7467600"/>
              <a:gd name="connsiteY405" fmla="*/ 6778931 h 6858000"/>
              <a:gd name="connsiteX406" fmla="*/ 2314430 w 7467600"/>
              <a:gd name="connsiteY406" fmla="*/ 6801144 h 6858000"/>
              <a:gd name="connsiteX407" fmla="*/ 2352406 w 7467600"/>
              <a:gd name="connsiteY407" fmla="*/ 6858000 h 6858000"/>
              <a:gd name="connsiteX408" fmla="*/ 2314492 w 7467600"/>
              <a:gd name="connsiteY408" fmla="*/ 6858000 h 6858000"/>
              <a:gd name="connsiteX409" fmla="*/ 2288095 w 7467600"/>
              <a:gd name="connsiteY409" fmla="*/ 6818030 h 6858000"/>
              <a:gd name="connsiteX410" fmla="*/ 2272768 w 7467600"/>
              <a:gd name="connsiteY410" fmla="*/ 6795822 h 6858000"/>
              <a:gd name="connsiteX411" fmla="*/ 2182715 w 7467600"/>
              <a:gd name="connsiteY411" fmla="*/ 6675071 h 6858000"/>
              <a:gd name="connsiteX412" fmla="*/ 2032061 w 7467600"/>
              <a:gd name="connsiteY412" fmla="*/ 6541380 h 6858000"/>
              <a:gd name="connsiteX413" fmla="*/ 2257220 w 7467600"/>
              <a:gd name="connsiteY413" fmla="*/ 6826257 h 6858000"/>
              <a:gd name="connsiteX414" fmla="*/ 2281324 w 7467600"/>
              <a:gd name="connsiteY414" fmla="*/ 6858000 h 6858000"/>
              <a:gd name="connsiteX415" fmla="*/ 2242860 w 7467600"/>
              <a:gd name="connsiteY415" fmla="*/ 6858000 h 6858000"/>
              <a:gd name="connsiteX416" fmla="*/ 2232818 w 7467600"/>
              <a:gd name="connsiteY416" fmla="*/ 6844926 h 6858000"/>
              <a:gd name="connsiteX417" fmla="*/ 1990172 w 7467600"/>
              <a:gd name="connsiteY417" fmla="*/ 6542121 h 6858000"/>
              <a:gd name="connsiteX418" fmla="*/ 2124090 w 7467600"/>
              <a:gd name="connsiteY418" fmla="*/ 6761017 h 6858000"/>
              <a:gd name="connsiteX419" fmla="*/ 2200380 w 7467600"/>
              <a:gd name="connsiteY419" fmla="*/ 6858000 h 6858000"/>
              <a:gd name="connsiteX420" fmla="*/ 2147507 w 7467600"/>
              <a:gd name="connsiteY420" fmla="*/ 6858000 h 6858000"/>
              <a:gd name="connsiteX421" fmla="*/ 2070668 w 7467600"/>
              <a:gd name="connsiteY421" fmla="*/ 6761520 h 6858000"/>
              <a:gd name="connsiteX422" fmla="*/ 1975142 w 7467600"/>
              <a:gd name="connsiteY422" fmla="*/ 6585570 h 6858000"/>
              <a:gd name="connsiteX423" fmla="*/ 2050035 w 7467600"/>
              <a:gd name="connsiteY423" fmla="*/ 6813345 h 6858000"/>
              <a:gd name="connsiteX424" fmla="*/ 2063025 w 7467600"/>
              <a:gd name="connsiteY424" fmla="*/ 6858000 h 6858000"/>
              <a:gd name="connsiteX425" fmla="*/ 2021675 w 7467600"/>
              <a:gd name="connsiteY425" fmla="*/ 6858000 h 6858000"/>
              <a:gd name="connsiteX426" fmla="*/ 2019308 w 7467600"/>
              <a:gd name="connsiteY426" fmla="*/ 6847118 h 6858000"/>
              <a:gd name="connsiteX427" fmla="*/ 1938835 w 7467600"/>
              <a:gd name="connsiteY427" fmla="*/ 6551160 h 6858000"/>
              <a:gd name="connsiteX428" fmla="*/ 1953230 w 7467600"/>
              <a:gd name="connsiteY428" fmla="*/ 6759699 h 6858000"/>
              <a:gd name="connsiteX429" fmla="*/ 1956763 w 7467600"/>
              <a:gd name="connsiteY429" fmla="*/ 6778191 h 6858000"/>
              <a:gd name="connsiteX430" fmla="*/ 1967925 w 7467600"/>
              <a:gd name="connsiteY430" fmla="*/ 6858000 h 6858000"/>
              <a:gd name="connsiteX431" fmla="*/ 1936622 w 7467600"/>
              <a:gd name="connsiteY431" fmla="*/ 6858000 h 6858000"/>
              <a:gd name="connsiteX432" fmla="*/ 1926261 w 7467600"/>
              <a:gd name="connsiteY432" fmla="*/ 6784064 h 6858000"/>
              <a:gd name="connsiteX433" fmla="*/ 1922724 w 7467600"/>
              <a:gd name="connsiteY433" fmla="*/ 6765577 h 6858000"/>
              <a:gd name="connsiteX434" fmla="*/ 1904650 w 7467600"/>
              <a:gd name="connsiteY434" fmla="*/ 6639616 h 6858000"/>
              <a:gd name="connsiteX435" fmla="*/ 1885273 w 7467600"/>
              <a:gd name="connsiteY435" fmla="*/ 6858000 h 6858000"/>
              <a:gd name="connsiteX436" fmla="*/ 1854363 w 7467600"/>
              <a:gd name="connsiteY436" fmla="*/ 6858000 h 6858000"/>
              <a:gd name="connsiteX437" fmla="*/ 1880391 w 7467600"/>
              <a:gd name="connsiteY437" fmla="*/ 6603796 h 6858000"/>
              <a:gd name="connsiteX438" fmla="*/ 1818273 w 7467600"/>
              <a:gd name="connsiteY438" fmla="*/ 6715729 h 6858000"/>
              <a:gd name="connsiteX439" fmla="*/ 1794691 w 7467600"/>
              <a:gd name="connsiteY439" fmla="*/ 6843239 h 6858000"/>
              <a:gd name="connsiteX440" fmla="*/ 1794914 w 7467600"/>
              <a:gd name="connsiteY440" fmla="*/ 6858000 h 6858000"/>
              <a:gd name="connsiteX441" fmla="*/ 1746128 w 7467600"/>
              <a:gd name="connsiteY441" fmla="*/ 6858000 h 6858000"/>
              <a:gd name="connsiteX442" fmla="*/ 1753934 w 7467600"/>
              <a:gd name="connsiteY442" fmla="*/ 6724796 h 6858000"/>
              <a:gd name="connsiteX443" fmla="*/ 1792053 w 7467600"/>
              <a:gd name="connsiteY443" fmla="*/ 6572396 h 6858000"/>
              <a:gd name="connsiteX444" fmla="*/ 1862248 w 7467600"/>
              <a:gd name="connsiteY444" fmla="*/ 6266397 h 6858000"/>
              <a:gd name="connsiteX445" fmla="*/ 1862250 w 7467600"/>
              <a:gd name="connsiteY445" fmla="*/ 6033531 h 6858000"/>
              <a:gd name="connsiteX446" fmla="*/ 1211999 w 7467600"/>
              <a:gd name="connsiteY446" fmla="*/ 6683610 h 6858000"/>
              <a:gd name="connsiteX447" fmla="*/ 1213266 w 7467600"/>
              <a:gd name="connsiteY447" fmla="*/ 6691947 h 6858000"/>
              <a:gd name="connsiteX448" fmla="*/ 1203370 w 7467600"/>
              <a:gd name="connsiteY448" fmla="*/ 6850676 h 6858000"/>
              <a:gd name="connsiteX449" fmla="*/ 1203671 w 7467600"/>
              <a:gd name="connsiteY449" fmla="*/ 6858000 h 6858000"/>
              <a:gd name="connsiteX450" fmla="*/ 1143180 w 7467600"/>
              <a:gd name="connsiteY450" fmla="*/ 6858000 h 6858000"/>
              <a:gd name="connsiteX451" fmla="*/ 1142176 w 7467600"/>
              <a:gd name="connsiteY451" fmla="*/ 6766045 h 6858000"/>
              <a:gd name="connsiteX452" fmla="*/ 1067484 w 7467600"/>
              <a:gd name="connsiteY452" fmla="*/ 6858000 h 6858000"/>
              <a:gd name="connsiteX453" fmla="*/ 953928 w 7467600"/>
              <a:gd name="connsiteY453" fmla="*/ 6858000 h 6858000"/>
              <a:gd name="connsiteX454" fmla="*/ 959715 w 7467600"/>
              <a:gd name="connsiteY454" fmla="*/ 6850185 h 6858000"/>
              <a:gd name="connsiteX455" fmla="*/ 1483788 w 7467600"/>
              <a:gd name="connsiteY455" fmla="*/ 6259174 h 6858000"/>
              <a:gd name="connsiteX456" fmla="*/ 1100671 w 7467600"/>
              <a:gd name="connsiteY456" fmla="*/ 6252137 h 6858000"/>
              <a:gd name="connsiteX457" fmla="*/ 1090144 w 7467600"/>
              <a:gd name="connsiteY457" fmla="*/ 6256748 h 6858000"/>
              <a:gd name="connsiteX458" fmla="*/ 1095872 w 7467600"/>
              <a:gd name="connsiteY458" fmla="*/ 6271892 h 6858000"/>
              <a:gd name="connsiteX459" fmla="*/ 262785 w 7467600"/>
              <a:gd name="connsiteY459" fmla="*/ 6845450 h 6858000"/>
              <a:gd name="connsiteX460" fmla="*/ 209968 w 7467600"/>
              <a:gd name="connsiteY460" fmla="*/ 6770713 h 6858000"/>
              <a:gd name="connsiteX461" fmla="*/ 873460 w 7467600"/>
              <a:gd name="connsiteY461" fmla="*/ 6253768 h 6858000"/>
              <a:gd name="connsiteX462" fmla="*/ 192686 w 7467600"/>
              <a:gd name="connsiteY462" fmla="*/ 5849257 h 6858000"/>
              <a:gd name="connsiteX463" fmla="*/ 4696 w 7467600"/>
              <a:gd name="connsiteY463" fmla="*/ 5697668 h 6858000"/>
              <a:gd name="connsiteX464" fmla="*/ 0 w 7467600"/>
              <a:gd name="connsiteY464" fmla="*/ 5689984 h 6858000"/>
              <a:gd name="connsiteX465" fmla="*/ 0 w 7467600"/>
              <a:gd name="connsiteY465" fmla="*/ 5513472 h 6858000"/>
              <a:gd name="connsiteX466" fmla="*/ 174101 w 7467600"/>
              <a:gd name="connsiteY466" fmla="*/ 5620277 h 6858000"/>
              <a:gd name="connsiteX467" fmla="*/ 891800 w 7467600"/>
              <a:gd name="connsiteY467" fmla="*/ 6036935 h 6858000"/>
              <a:gd name="connsiteX468" fmla="*/ 1072219 w 7467600"/>
              <a:gd name="connsiteY468" fmla="*/ 6169443 h 6858000"/>
              <a:gd name="connsiteX469" fmla="*/ 1074117 w 7467600"/>
              <a:gd name="connsiteY469" fmla="*/ 6170301 h 6858000"/>
              <a:gd name="connsiteX470" fmla="*/ 1083114 w 7467600"/>
              <a:gd name="connsiteY470" fmla="*/ 6174131 h 6858000"/>
              <a:gd name="connsiteX471" fmla="*/ 1543010 w 7467600"/>
              <a:gd name="connsiteY471" fmla="*/ 6191140 h 6858000"/>
              <a:gd name="connsiteX472" fmla="*/ 1551080 w 7467600"/>
              <a:gd name="connsiteY472" fmla="*/ 6195006 h 6858000"/>
              <a:gd name="connsiteX473" fmla="*/ 2345443 w 7467600"/>
              <a:gd name="connsiteY473" fmla="*/ 5549882 h 6858000"/>
              <a:gd name="connsiteX474" fmla="*/ 1721499 w 7467600"/>
              <a:gd name="connsiteY474" fmla="*/ 5599969 h 6858000"/>
              <a:gd name="connsiteX475" fmla="*/ 767716 w 7467600"/>
              <a:gd name="connsiteY475" fmla="*/ 5472768 h 6858000"/>
              <a:gd name="connsiteX476" fmla="*/ 722147 w 7467600"/>
              <a:gd name="connsiteY476" fmla="*/ 5393091 h 6858000"/>
              <a:gd name="connsiteX477" fmla="*/ 1485552 w 7467600"/>
              <a:gd name="connsiteY477" fmla="*/ 5313202 h 6858000"/>
              <a:gd name="connsiteX478" fmla="*/ 2143004 w 7467600"/>
              <a:gd name="connsiteY478" fmla="*/ 5402420 h 6858000"/>
              <a:gd name="connsiteX479" fmla="*/ 1933391 w 7467600"/>
              <a:gd name="connsiteY479" fmla="*/ 5156971 h 6858000"/>
              <a:gd name="connsiteX480" fmla="*/ 1827118 w 7467600"/>
              <a:gd name="connsiteY480" fmla="*/ 4968410 h 6858000"/>
              <a:gd name="connsiteX481" fmla="*/ 1837349 w 7467600"/>
              <a:gd name="connsiteY481" fmla="*/ 4956357 h 6858000"/>
              <a:gd name="connsiteX482" fmla="*/ 2162835 w 7467600"/>
              <a:gd name="connsiteY482" fmla="*/ 5187853 h 6858000"/>
              <a:gd name="connsiteX483" fmla="*/ 2257167 w 7467600"/>
              <a:gd name="connsiteY483" fmla="*/ 5462123 h 6858000"/>
              <a:gd name="connsiteX484" fmla="*/ 2261598 w 7467600"/>
              <a:gd name="connsiteY484" fmla="*/ 5467998 h 6858000"/>
              <a:gd name="connsiteX485" fmla="*/ 2437177 w 7467600"/>
              <a:gd name="connsiteY485" fmla="*/ 5479608 h 6858000"/>
              <a:gd name="connsiteX486" fmla="*/ 2445247 w 7467600"/>
              <a:gd name="connsiteY486" fmla="*/ 5483476 h 6858000"/>
              <a:gd name="connsiteX487" fmla="*/ 2743626 w 7467600"/>
              <a:gd name="connsiteY487" fmla="*/ 5304819 h 6858000"/>
              <a:gd name="connsiteX488" fmla="*/ 3048102 w 7467600"/>
              <a:gd name="connsiteY488" fmla="*/ 5150595 h 6858000"/>
              <a:gd name="connsiteX489" fmla="*/ 1799414 w 7467600"/>
              <a:gd name="connsiteY489" fmla="*/ 4694732 h 6858000"/>
              <a:gd name="connsiteX490" fmla="*/ 1771735 w 7467600"/>
              <a:gd name="connsiteY490" fmla="*/ 4619929 h 6858000"/>
              <a:gd name="connsiteX491" fmla="*/ 3104273 w 7467600"/>
              <a:gd name="connsiteY491" fmla="*/ 5076159 h 6858000"/>
              <a:gd name="connsiteX492" fmla="*/ 3113245 w 7467600"/>
              <a:gd name="connsiteY492" fmla="*/ 5090705 h 6858000"/>
              <a:gd name="connsiteX493" fmla="*/ 3126294 w 7467600"/>
              <a:gd name="connsiteY493" fmla="*/ 5114400 h 6858000"/>
              <a:gd name="connsiteX494" fmla="*/ 3937433 w 7467600"/>
              <a:gd name="connsiteY494" fmla="*/ 4830473 h 6858000"/>
              <a:gd name="connsiteX495" fmla="*/ 3590475 w 7467600"/>
              <a:gd name="connsiteY495" fmla="*/ 4597974 h 6858000"/>
              <a:gd name="connsiteX496" fmla="*/ 3100264 w 7467600"/>
              <a:gd name="connsiteY496" fmla="*/ 4579845 h 6858000"/>
              <a:gd name="connsiteX497" fmla="*/ 2183576 w 7467600"/>
              <a:gd name="connsiteY497" fmla="*/ 4227150 h 6858000"/>
              <a:gd name="connsiteX498" fmla="*/ 2151029 w 7467600"/>
              <a:gd name="connsiteY498" fmla="*/ 4146947 h 6858000"/>
              <a:gd name="connsiteX499" fmla="*/ 3563434 w 7467600"/>
              <a:gd name="connsiteY499" fmla="*/ 4469115 h 6858000"/>
              <a:gd name="connsiteX500" fmla="*/ 3177952 w 7467600"/>
              <a:gd name="connsiteY500" fmla="*/ 3657386 h 6858000"/>
              <a:gd name="connsiteX501" fmla="*/ 3189263 w 7467600"/>
              <a:gd name="connsiteY501" fmla="*/ 3625726 h 6858000"/>
              <a:gd name="connsiteX502" fmla="*/ 3560912 w 7467600"/>
              <a:gd name="connsiteY502" fmla="*/ 4079863 h 6858000"/>
              <a:gd name="connsiteX503" fmla="*/ 3626636 w 7467600"/>
              <a:gd name="connsiteY503" fmla="*/ 4512230 h 6858000"/>
              <a:gd name="connsiteX504" fmla="*/ 3653088 w 7467600"/>
              <a:gd name="connsiteY504" fmla="*/ 4521417 h 6858000"/>
              <a:gd name="connsiteX505" fmla="*/ 3988128 w 7467600"/>
              <a:gd name="connsiteY505" fmla="*/ 4817267 h 6858000"/>
              <a:gd name="connsiteX506" fmla="*/ 4830582 w 7467600"/>
              <a:gd name="connsiteY506" fmla="*/ 4676000 h 6858000"/>
              <a:gd name="connsiteX507" fmla="*/ 4830100 w 7467600"/>
              <a:gd name="connsiteY507" fmla="*/ 4675554 h 6858000"/>
              <a:gd name="connsiteX508" fmla="*/ 4036318 w 7467600"/>
              <a:gd name="connsiteY508" fmla="*/ 4147013 h 6858000"/>
              <a:gd name="connsiteX509" fmla="*/ 3432098 w 7467600"/>
              <a:gd name="connsiteY509" fmla="*/ 3537312 h 6858000"/>
              <a:gd name="connsiteX510" fmla="*/ 3446761 w 7467600"/>
              <a:gd name="connsiteY510" fmla="*/ 3461278 h 6858000"/>
              <a:gd name="connsiteX511" fmla="*/ 4419733 w 7467600"/>
              <a:gd name="connsiteY511" fmla="*/ 3963555 h 6858000"/>
              <a:gd name="connsiteX512" fmla="*/ 4781371 w 7467600"/>
              <a:gd name="connsiteY512" fmla="*/ 4458604 h 6858000"/>
              <a:gd name="connsiteX513" fmla="*/ 4780440 w 7467600"/>
              <a:gd name="connsiteY513" fmla="*/ 4470290 h 6858000"/>
              <a:gd name="connsiteX514" fmla="*/ 4898954 w 7467600"/>
              <a:gd name="connsiteY514" fmla="*/ 4662092 h 6858000"/>
              <a:gd name="connsiteX515" fmla="*/ 4900699 w 7467600"/>
              <a:gd name="connsiteY515" fmla="*/ 4670867 h 6858000"/>
              <a:gd name="connsiteX516" fmla="*/ 5714511 w 7467600"/>
              <a:gd name="connsiteY516" fmla="*/ 4663483 h 6858000"/>
              <a:gd name="connsiteX517" fmla="*/ 5464793 w 7467600"/>
              <a:gd name="connsiteY517" fmla="*/ 4393556 h 6858000"/>
              <a:gd name="connsiteX518" fmla="*/ 5461897 w 7467600"/>
              <a:gd name="connsiteY518" fmla="*/ 4390879 h 6858000"/>
              <a:gd name="connsiteX519" fmla="*/ 4294126 w 7467600"/>
              <a:gd name="connsiteY519" fmla="*/ 3303048 h 6858000"/>
              <a:gd name="connsiteX520" fmla="*/ 4305321 w 7467600"/>
              <a:gd name="connsiteY520" fmla="*/ 3256953 h 6858000"/>
              <a:gd name="connsiteX521" fmla="*/ 4949299 w 7467600"/>
              <a:gd name="connsiteY521" fmla="*/ 3766336 h 6858000"/>
              <a:gd name="connsiteX522" fmla="*/ 5291452 w 7467600"/>
              <a:gd name="connsiteY522" fmla="*/ 4076801 h 6858000"/>
              <a:gd name="connsiteX523" fmla="*/ 5434998 w 7467600"/>
              <a:gd name="connsiteY523" fmla="*/ 4254100 h 6858000"/>
              <a:gd name="connsiteX524" fmla="*/ 5351015 w 7467600"/>
              <a:gd name="connsiteY524" fmla="*/ 3760989 h 6858000"/>
              <a:gd name="connsiteX525" fmla="*/ 5413780 w 7467600"/>
              <a:gd name="connsiteY525" fmla="*/ 2966265 h 6858000"/>
              <a:gd name="connsiteX526" fmla="*/ 5425627 w 7467600"/>
              <a:gd name="connsiteY526" fmla="*/ 2954192 h 6858000"/>
              <a:gd name="connsiteX527" fmla="*/ 6604735 w 7467600"/>
              <a:gd name="connsiteY527" fmla="*/ 2041381 h 6858000"/>
              <a:gd name="connsiteX528" fmla="*/ 7204487 w 7467600"/>
              <a:gd name="connsiteY528" fmla="*/ 2742112 h 6858000"/>
              <a:gd name="connsiteX529" fmla="*/ 7131592 w 7467600"/>
              <a:gd name="connsiteY529" fmla="*/ 2672096 h 6858000"/>
              <a:gd name="connsiteX530" fmla="*/ 6996344 w 7467600"/>
              <a:gd name="connsiteY530" fmla="*/ 2518310 h 6858000"/>
              <a:gd name="connsiteX531" fmla="*/ 6735495 w 7467600"/>
              <a:gd name="connsiteY531" fmla="*/ 2196890 h 6858000"/>
              <a:gd name="connsiteX532" fmla="*/ 6721901 w 7467600"/>
              <a:gd name="connsiteY532" fmla="*/ 2179274 h 6858000"/>
              <a:gd name="connsiteX533" fmla="*/ 6604735 w 7467600"/>
              <a:gd name="connsiteY533" fmla="*/ 2041381 h 6858000"/>
              <a:gd name="connsiteX534" fmla="*/ 6591670 w 7467600"/>
              <a:gd name="connsiteY534" fmla="*/ 1988277 h 6858000"/>
              <a:gd name="connsiteX535" fmla="*/ 6747349 w 7467600"/>
              <a:gd name="connsiteY535" fmla="*/ 2160069 h 6858000"/>
              <a:gd name="connsiteX536" fmla="*/ 6760943 w 7467600"/>
              <a:gd name="connsiteY536" fmla="*/ 2177686 h 6858000"/>
              <a:gd name="connsiteX537" fmla="*/ 7021065 w 7467600"/>
              <a:gd name="connsiteY537" fmla="*/ 2498102 h 6858000"/>
              <a:gd name="connsiteX538" fmla="*/ 7155223 w 7467600"/>
              <a:gd name="connsiteY538" fmla="*/ 2650386 h 6858000"/>
              <a:gd name="connsiteX539" fmla="*/ 7203167 w 7467600"/>
              <a:gd name="connsiteY539" fmla="*/ 2697288 h 6858000"/>
              <a:gd name="connsiteX540" fmla="*/ 6937703 w 7467600"/>
              <a:gd name="connsiteY540" fmla="*/ 2321981 h 6858000"/>
              <a:gd name="connsiteX541" fmla="*/ 6591670 w 7467600"/>
              <a:gd name="connsiteY541" fmla="*/ 1988277 h 6858000"/>
              <a:gd name="connsiteX542" fmla="*/ 5798671 w 7467600"/>
              <a:gd name="connsiteY542" fmla="*/ 1981601 h 6858000"/>
              <a:gd name="connsiteX543" fmla="*/ 5754709 w 7467600"/>
              <a:gd name="connsiteY543" fmla="*/ 2071454 h 6858000"/>
              <a:gd name="connsiteX544" fmla="*/ 5763044 w 7467600"/>
              <a:gd name="connsiteY544" fmla="*/ 2842206 h 6858000"/>
              <a:gd name="connsiteX545" fmla="*/ 5764974 w 7467600"/>
              <a:gd name="connsiteY545" fmla="*/ 2799609 h 6858000"/>
              <a:gd name="connsiteX546" fmla="*/ 5767665 w 7467600"/>
              <a:gd name="connsiteY546" fmla="*/ 2666409 h 6858000"/>
              <a:gd name="connsiteX547" fmla="*/ 5763055 w 7467600"/>
              <a:gd name="connsiteY547" fmla="*/ 2579705 h 6858000"/>
              <a:gd name="connsiteX548" fmla="*/ 5758079 w 7467600"/>
              <a:gd name="connsiteY548" fmla="*/ 2492508 h 6858000"/>
              <a:gd name="connsiteX549" fmla="*/ 5779325 w 7467600"/>
              <a:gd name="connsiteY549" fmla="*/ 2197069 h 6858000"/>
              <a:gd name="connsiteX550" fmla="*/ 5798671 w 7467600"/>
              <a:gd name="connsiteY550" fmla="*/ 1981601 h 6858000"/>
              <a:gd name="connsiteX551" fmla="*/ 5829202 w 7467600"/>
              <a:gd name="connsiteY551" fmla="*/ 1971679 h 6858000"/>
              <a:gd name="connsiteX552" fmla="*/ 5809558 w 7467600"/>
              <a:gd name="connsiteY552" fmla="*/ 2198043 h 6858000"/>
              <a:gd name="connsiteX553" fmla="*/ 5788653 w 7467600"/>
              <a:gd name="connsiteY553" fmla="*/ 2489430 h 6858000"/>
              <a:gd name="connsiteX554" fmla="*/ 5793439 w 7467600"/>
              <a:gd name="connsiteY554" fmla="*/ 2575235 h 6858000"/>
              <a:gd name="connsiteX555" fmla="*/ 5796837 w 7467600"/>
              <a:gd name="connsiteY555" fmla="*/ 2637633 h 6858000"/>
              <a:gd name="connsiteX556" fmla="*/ 5818614 w 7467600"/>
              <a:gd name="connsiteY556" fmla="*/ 2473055 h 6858000"/>
              <a:gd name="connsiteX557" fmla="*/ 5829202 w 7467600"/>
              <a:gd name="connsiteY557" fmla="*/ 1971679 h 6858000"/>
              <a:gd name="connsiteX558" fmla="*/ 5911389 w 7467600"/>
              <a:gd name="connsiteY558" fmla="*/ 1898371 h 6858000"/>
              <a:gd name="connsiteX559" fmla="*/ 6237627 w 7467600"/>
              <a:gd name="connsiteY559" fmla="*/ 2231921 h 6858000"/>
              <a:gd name="connsiteX560" fmla="*/ 5911389 w 7467600"/>
              <a:gd name="connsiteY560" fmla="*/ 1898371 h 6858000"/>
              <a:gd name="connsiteX561" fmla="*/ 6944437 w 7467600"/>
              <a:gd name="connsiteY561" fmla="*/ 1575402 h 6858000"/>
              <a:gd name="connsiteX562" fmla="*/ 6304730 w 7467600"/>
              <a:gd name="connsiteY562" fmla="*/ 1766654 h 6858000"/>
              <a:gd name="connsiteX563" fmla="*/ 6944437 w 7467600"/>
              <a:gd name="connsiteY563" fmla="*/ 1575402 h 6858000"/>
              <a:gd name="connsiteX564" fmla="*/ 7019523 w 7467600"/>
              <a:gd name="connsiteY564" fmla="*/ 1519450 h 6858000"/>
              <a:gd name="connsiteX565" fmla="*/ 6298091 w 7467600"/>
              <a:gd name="connsiteY565" fmla="*/ 1737122 h 6858000"/>
              <a:gd name="connsiteX566" fmla="*/ 7019523 w 7467600"/>
              <a:gd name="connsiteY566" fmla="*/ 1519450 h 6858000"/>
              <a:gd name="connsiteX567" fmla="*/ 2399523 w 7467600"/>
              <a:gd name="connsiteY567" fmla="*/ 1428234 h 6858000"/>
              <a:gd name="connsiteX568" fmla="*/ 2224982 w 7467600"/>
              <a:gd name="connsiteY568" fmla="*/ 1826201 h 6858000"/>
              <a:gd name="connsiteX569" fmla="*/ 2096099 w 7467600"/>
              <a:gd name="connsiteY569" fmla="*/ 2345900 h 6858000"/>
              <a:gd name="connsiteX570" fmla="*/ 2283317 w 7467600"/>
              <a:gd name="connsiteY570" fmla="*/ 1796925 h 6858000"/>
              <a:gd name="connsiteX571" fmla="*/ 2399523 w 7467600"/>
              <a:gd name="connsiteY571" fmla="*/ 1428234 h 6858000"/>
              <a:gd name="connsiteX572" fmla="*/ 2448558 w 7467600"/>
              <a:gd name="connsiteY572" fmla="*/ 1373435 h 6858000"/>
              <a:gd name="connsiteX573" fmla="*/ 2312521 w 7467600"/>
              <a:gd name="connsiteY573" fmla="*/ 1806140 h 6858000"/>
              <a:gd name="connsiteX574" fmla="*/ 2127533 w 7467600"/>
              <a:gd name="connsiteY574" fmla="*/ 2348380 h 6858000"/>
              <a:gd name="connsiteX575" fmla="*/ 2358080 w 7467600"/>
              <a:gd name="connsiteY575" fmla="*/ 1866134 h 6858000"/>
              <a:gd name="connsiteX576" fmla="*/ 2407436 w 7467600"/>
              <a:gd name="connsiteY576" fmla="*/ 1651070 h 6858000"/>
              <a:gd name="connsiteX577" fmla="*/ 2448558 w 7467600"/>
              <a:gd name="connsiteY577" fmla="*/ 1373435 h 6858000"/>
              <a:gd name="connsiteX578" fmla="*/ 278707 w 7467600"/>
              <a:gd name="connsiteY578" fmla="*/ 1352270 h 6858000"/>
              <a:gd name="connsiteX579" fmla="*/ 321570 w 7467600"/>
              <a:gd name="connsiteY579" fmla="*/ 1861610 h 6858000"/>
              <a:gd name="connsiteX580" fmla="*/ 294281 w 7467600"/>
              <a:gd name="connsiteY580" fmla="*/ 1440658 h 6858000"/>
              <a:gd name="connsiteX581" fmla="*/ 278707 w 7467600"/>
              <a:gd name="connsiteY581" fmla="*/ 1352270 h 6858000"/>
              <a:gd name="connsiteX582" fmla="*/ 1423821 w 7467600"/>
              <a:gd name="connsiteY582" fmla="*/ 1351958 h 6858000"/>
              <a:gd name="connsiteX583" fmla="*/ 1638521 w 7467600"/>
              <a:gd name="connsiteY583" fmla="*/ 1908470 h 6858000"/>
              <a:gd name="connsiteX584" fmla="*/ 1754199 w 7467600"/>
              <a:gd name="connsiteY584" fmla="*/ 2149284 h 6858000"/>
              <a:gd name="connsiteX585" fmla="*/ 1908359 w 7467600"/>
              <a:gd name="connsiteY585" fmla="*/ 2364988 h 6858000"/>
              <a:gd name="connsiteX586" fmla="*/ 1647661 w 7467600"/>
              <a:gd name="connsiteY586" fmla="*/ 1825945 h 6858000"/>
              <a:gd name="connsiteX587" fmla="*/ 1423821 w 7467600"/>
              <a:gd name="connsiteY587" fmla="*/ 1351958 h 6858000"/>
              <a:gd name="connsiteX588" fmla="*/ 1431890 w 7467600"/>
              <a:gd name="connsiteY588" fmla="*/ 1306475 h 6858000"/>
              <a:gd name="connsiteX589" fmla="*/ 1507597 w 7467600"/>
              <a:gd name="connsiteY589" fmla="*/ 1446132 h 6858000"/>
              <a:gd name="connsiteX590" fmla="*/ 1674586 w 7467600"/>
              <a:gd name="connsiteY590" fmla="*/ 1813832 h 6858000"/>
              <a:gd name="connsiteX591" fmla="*/ 1815950 w 7467600"/>
              <a:gd name="connsiteY591" fmla="*/ 2128564 h 6858000"/>
              <a:gd name="connsiteX592" fmla="*/ 1984242 w 7467600"/>
              <a:gd name="connsiteY592" fmla="*/ 2430829 h 6858000"/>
              <a:gd name="connsiteX593" fmla="*/ 2014023 w 7467600"/>
              <a:gd name="connsiteY593" fmla="*/ 2450995 h 6858000"/>
              <a:gd name="connsiteX594" fmla="*/ 1747337 w 7467600"/>
              <a:gd name="connsiteY594" fmla="*/ 1855264 h 6858000"/>
              <a:gd name="connsiteX595" fmla="*/ 1533749 w 7467600"/>
              <a:gd name="connsiteY595" fmla="*/ 1478656 h 6858000"/>
              <a:gd name="connsiteX596" fmla="*/ 1431890 w 7467600"/>
              <a:gd name="connsiteY596" fmla="*/ 1306475 h 6858000"/>
              <a:gd name="connsiteX597" fmla="*/ 5052692 w 7467600"/>
              <a:gd name="connsiteY597" fmla="*/ 1292994 h 6858000"/>
              <a:gd name="connsiteX598" fmla="*/ 5200661 w 7467600"/>
              <a:gd name="connsiteY598" fmla="*/ 1635186 h 6858000"/>
              <a:gd name="connsiteX599" fmla="*/ 5297138 w 7467600"/>
              <a:gd name="connsiteY599" fmla="*/ 1906351 h 6858000"/>
              <a:gd name="connsiteX600" fmla="*/ 5052692 w 7467600"/>
              <a:gd name="connsiteY600" fmla="*/ 1292994 h 6858000"/>
              <a:gd name="connsiteX601" fmla="*/ 5009948 w 7467600"/>
              <a:gd name="connsiteY601" fmla="*/ 1273619 h 6858000"/>
              <a:gd name="connsiteX602" fmla="*/ 5121777 w 7467600"/>
              <a:gd name="connsiteY602" fmla="*/ 1654213 h 6858000"/>
              <a:gd name="connsiteX603" fmla="*/ 5293545 w 7467600"/>
              <a:gd name="connsiteY603" fmla="*/ 2072247 h 6858000"/>
              <a:gd name="connsiteX604" fmla="*/ 5294042 w 7467600"/>
              <a:gd name="connsiteY604" fmla="*/ 2065019 h 6858000"/>
              <a:gd name="connsiteX605" fmla="*/ 5171936 w 7467600"/>
              <a:gd name="connsiteY605" fmla="*/ 1647613 h 6858000"/>
              <a:gd name="connsiteX606" fmla="*/ 5009948 w 7467600"/>
              <a:gd name="connsiteY606" fmla="*/ 1273619 h 6858000"/>
              <a:gd name="connsiteX607" fmla="*/ 655236 w 7467600"/>
              <a:gd name="connsiteY607" fmla="*/ 1268632 h 6858000"/>
              <a:gd name="connsiteX608" fmla="*/ 839521 w 7467600"/>
              <a:gd name="connsiteY608" fmla="*/ 1685315 h 6858000"/>
              <a:gd name="connsiteX609" fmla="*/ 1109416 w 7467600"/>
              <a:gd name="connsiteY609" fmla="*/ 2061663 h 6858000"/>
              <a:gd name="connsiteX610" fmla="*/ 1298300 w 7467600"/>
              <a:gd name="connsiteY610" fmla="*/ 2247742 h 6858000"/>
              <a:gd name="connsiteX611" fmla="*/ 1125871 w 7467600"/>
              <a:gd name="connsiteY611" fmla="*/ 1989513 h 6858000"/>
              <a:gd name="connsiteX612" fmla="*/ 981574 w 7467600"/>
              <a:gd name="connsiteY612" fmla="*/ 1783157 h 6858000"/>
              <a:gd name="connsiteX613" fmla="*/ 922198 w 7467600"/>
              <a:gd name="connsiteY613" fmla="*/ 1677437 h 6858000"/>
              <a:gd name="connsiteX614" fmla="*/ 869293 w 7467600"/>
              <a:gd name="connsiteY614" fmla="*/ 1583214 h 6858000"/>
              <a:gd name="connsiteX615" fmla="*/ 751431 w 7467600"/>
              <a:gd name="connsiteY615" fmla="*/ 1405731 h 6858000"/>
              <a:gd name="connsiteX616" fmla="*/ 655236 w 7467600"/>
              <a:gd name="connsiteY616" fmla="*/ 1268632 h 6858000"/>
              <a:gd name="connsiteX617" fmla="*/ 6516292 w 7467600"/>
              <a:gd name="connsiteY617" fmla="*/ 1263064 h 6858000"/>
              <a:gd name="connsiteX618" fmla="*/ 5736320 w 7467600"/>
              <a:gd name="connsiteY618" fmla="*/ 1501803 h 6858000"/>
              <a:gd name="connsiteX619" fmla="*/ 6516292 w 7467600"/>
              <a:gd name="connsiteY619" fmla="*/ 1263064 h 6858000"/>
              <a:gd name="connsiteX620" fmla="*/ 291466 w 7467600"/>
              <a:gd name="connsiteY620" fmla="*/ 1250369 h 6858000"/>
              <a:gd name="connsiteX621" fmla="*/ 323180 w 7467600"/>
              <a:gd name="connsiteY621" fmla="*/ 1435283 h 6858000"/>
              <a:gd name="connsiteX622" fmla="*/ 349381 w 7467600"/>
              <a:gd name="connsiteY622" fmla="*/ 1875041 h 6858000"/>
              <a:gd name="connsiteX623" fmla="*/ 374363 w 7467600"/>
              <a:gd name="connsiteY623" fmla="*/ 1506494 h 6858000"/>
              <a:gd name="connsiteX624" fmla="*/ 302168 w 7467600"/>
              <a:gd name="connsiteY624" fmla="*/ 1274495 h 6858000"/>
              <a:gd name="connsiteX625" fmla="*/ 291466 w 7467600"/>
              <a:gd name="connsiteY625" fmla="*/ 1250369 h 6858000"/>
              <a:gd name="connsiteX626" fmla="*/ 678222 w 7467600"/>
              <a:gd name="connsiteY626" fmla="*/ 1248670 h 6858000"/>
              <a:gd name="connsiteX627" fmla="*/ 775536 w 7467600"/>
              <a:gd name="connsiteY627" fmla="*/ 1388015 h 6858000"/>
              <a:gd name="connsiteX628" fmla="*/ 894529 w 7467600"/>
              <a:gd name="connsiteY628" fmla="*/ 1567739 h 6858000"/>
              <a:gd name="connsiteX629" fmla="*/ 948000 w 7467600"/>
              <a:gd name="connsiteY629" fmla="*/ 1663088 h 6858000"/>
              <a:gd name="connsiteX630" fmla="*/ 1006812 w 7467600"/>
              <a:gd name="connsiteY630" fmla="*/ 1767683 h 6858000"/>
              <a:gd name="connsiteX631" fmla="*/ 1149133 w 7467600"/>
              <a:gd name="connsiteY631" fmla="*/ 1971513 h 6858000"/>
              <a:gd name="connsiteX632" fmla="*/ 1333952 w 7467600"/>
              <a:gd name="connsiteY632" fmla="*/ 2251620 h 6858000"/>
              <a:gd name="connsiteX633" fmla="*/ 1337329 w 7467600"/>
              <a:gd name="connsiteY633" fmla="*/ 2258350 h 6858000"/>
              <a:gd name="connsiteX634" fmla="*/ 1014726 w 7467600"/>
              <a:gd name="connsiteY634" fmla="*/ 1615556 h 6858000"/>
              <a:gd name="connsiteX635" fmla="*/ 678222 w 7467600"/>
              <a:gd name="connsiteY635" fmla="*/ 1248670 h 6858000"/>
              <a:gd name="connsiteX636" fmla="*/ 6691602 w 7467600"/>
              <a:gd name="connsiteY636" fmla="*/ 1140573 h 6858000"/>
              <a:gd name="connsiteX637" fmla="*/ 6571100 w 7467600"/>
              <a:gd name="connsiteY637" fmla="*/ 1183662 h 6858000"/>
              <a:gd name="connsiteX638" fmla="*/ 6241687 w 7467600"/>
              <a:gd name="connsiteY638" fmla="*/ 1257600 h 6858000"/>
              <a:gd name="connsiteX639" fmla="*/ 5693009 w 7467600"/>
              <a:gd name="connsiteY639" fmla="*/ 1478256 h 6858000"/>
              <a:gd name="connsiteX640" fmla="*/ 6548420 w 7467600"/>
              <a:gd name="connsiteY640" fmla="*/ 1214599 h 6858000"/>
              <a:gd name="connsiteX641" fmla="*/ 6605473 w 7467600"/>
              <a:gd name="connsiteY641" fmla="*/ 1184686 h 6858000"/>
              <a:gd name="connsiteX642" fmla="*/ 6691602 w 7467600"/>
              <a:gd name="connsiteY642" fmla="*/ 1140573 h 6858000"/>
              <a:gd name="connsiteX643" fmla="*/ 4002475 w 7467600"/>
              <a:gd name="connsiteY643" fmla="*/ 1037802 h 6858000"/>
              <a:gd name="connsiteX644" fmla="*/ 4000324 w 7467600"/>
              <a:gd name="connsiteY644" fmla="*/ 1039362 h 6858000"/>
              <a:gd name="connsiteX645" fmla="*/ 4002862 w 7467600"/>
              <a:gd name="connsiteY645" fmla="*/ 1042866 h 6858000"/>
              <a:gd name="connsiteX646" fmla="*/ 4002475 w 7467600"/>
              <a:gd name="connsiteY646" fmla="*/ 1037802 h 6858000"/>
              <a:gd name="connsiteX647" fmla="*/ 506322 w 7467600"/>
              <a:gd name="connsiteY647" fmla="*/ 1020997 h 6858000"/>
              <a:gd name="connsiteX648" fmla="*/ 533068 w 7467600"/>
              <a:gd name="connsiteY648" fmla="*/ 1029409 h 6858000"/>
              <a:gd name="connsiteX649" fmla="*/ 1232525 w 7467600"/>
              <a:gd name="connsiteY649" fmla="*/ 1804675 h 6858000"/>
              <a:gd name="connsiteX650" fmla="*/ 1388858 w 7467600"/>
              <a:gd name="connsiteY650" fmla="*/ 2368011 h 6858000"/>
              <a:gd name="connsiteX651" fmla="*/ 1384098 w 7467600"/>
              <a:gd name="connsiteY651" fmla="*/ 2378125 h 6858000"/>
              <a:gd name="connsiteX652" fmla="*/ 1425393 w 7467600"/>
              <a:gd name="connsiteY652" fmla="*/ 2589124 h 6858000"/>
              <a:gd name="connsiteX653" fmla="*/ 1424001 w 7467600"/>
              <a:gd name="connsiteY653" fmla="*/ 2597541 h 6858000"/>
              <a:gd name="connsiteX654" fmla="*/ 2152729 w 7467600"/>
              <a:gd name="connsiteY654" fmla="*/ 2864487 h 6858000"/>
              <a:gd name="connsiteX655" fmla="*/ 2020609 w 7467600"/>
              <a:gd name="connsiteY655" fmla="*/ 2539671 h 6858000"/>
              <a:gd name="connsiteX656" fmla="*/ 2018920 w 7467600"/>
              <a:gd name="connsiteY656" fmla="*/ 2536309 h 6858000"/>
              <a:gd name="connsiteX657" fmla="*/ 1342441 w 7467600"/>
              <a:gd name="connsiteY657" fmla="*/ 1173017 h 6858000"/>
              <a:gd name="connsiteX658" fmla="*/ 1367925 w 7467600"/>
              <a:gd name="connsiteY658" fmla="*/ 1135648 h 6858000"/>
              <a:gd name="connsiteX659" fmla="*/ 1771401 w 7467600"/>
              <a:gd name="connsiteY659" fmla="*/ 1806673 h 6858000"/>
              <a:gd name="connsiteX660" fmla="*/ 1972385 w 7467600"/>
              <a:gd name="connsiteY660" fmla="*/ 2198735 h 6858000"/>
              <a:gd name="connsiteX661" fmla="*/ 2040892 w 7467600"/>
              <a:gd name="connsiteY661" fmla="*/ 2405205 h 6858000"/>
              <a:gd name="connsiteX662" fmla="*/ 2131689 w 7467600"/>
              <a:gd name="connsiteY662" fmla="*/ 1936926 h 6858000"/>
              <a:gd name="connsiteX663" fmla="*/ 2454820 w 7467600"/>
              <a:gd name="connsiteY663" fmla="*/ 1248808 h 6858000"/>
              <a:gd name="connsiteX664" fmla="*/ 2492512 w 7467600"/>
              <a:gd name="connsiteY664" fmla="*/ 1302920 h 6858000"/>
              <a:gd name="connsiteX665" fmla="*/ 2081216 w 7467600"/>
              <a:gd name="connsiteY665" fmla="*/ 2527513 h 6858000"/>
              <a:gd name="connsiteX666" fmla="*/ 2081211 w 7467600"/>
              <a:gd name="connsiteY666" fmla="*/ 2528916 h 6858000"/>
              <a:gd name="connsiteX667" fmla="*/ 2199067 w 7467600"/>
              <a:gd name="connsiteY667" fmla="*/ 2884061 h 6858000"/>
              <a:gd name="connsiteX668" fmla="*/ 3192586 w 7467600"/>
              <a:gd name="connsiteY668" fmla="*/ 3411496 h 6858000"/>
              <a:gd name="connsiteX669" fmla="*/ 3182620 w 7467600"/>
              <a:gd name="connsiteY669" fmla="*/ 3483279 h 6858000"/>
              <a:gd name="connsiteX670" fmla="*/ 2435119 w 7467600"/>
              <a:gd name="connsiteY670" fmla="*/ 3080173 h 6858000"/>
              <a:gd name="connsiteX671" fmla="*/ 2410152 w 7467600"/>
              <a:gd name="connsiteY671" fmla="*/ 3063751 h 6858000"/>
              <a:gd name="connsiteX672" fmla="*/ 2408099 w 7467600"/>
              <a:gd name="connsiteY672" fmla="*/ 3064403 h 6858000"/>
              <a:gd name="connsiteX673" fmla="*/ 2407218 w 7467600"/>
              <a:gd name="connsiteY673" fmla="*/ 3070324 h 6858000"/>
              <a:gd name="connsiteX674" fmla="*/ 2380138 w 7467600"/>
              <a:gd name="connsiteY674" fmla="*/ 3099341 h 6858000"/>
              <a:gd name="connsiteX675" fmla="*/ 1765923 w 7467600"/>
              <a:gd name="connsiteY675" fmla="*/ 3581043 h 6858000"/>
              <a:gd name="connsiteX676" fmla="*/ 1702258 w 7467600"/>
              <a:gd name="connsiteY676" fmla="*/ 3612286 h 6858000"/>
              <a:gd name="connsiteX677" fmla="*/ 1538370 w 7467600"/>
              <a:gd name="connsiteY677" fmla="*/ 3811804 h 6858000"/>
              <a:gd name="connsiteX678" fmla="*/ 542867 w 7467600"/>
              <a:gd name="connsiteY678" fmla="*/ 4944092 h 6858000"/>
              <a:gd name="connsiteX679" fmla="*/ 515800 w 7467600"/>
              <a:gd name="connsiteY679" fmla="*/ 4862180 h 6858000"/>
              <a:gd name="connsiteX680" fmla="*/ 909145 w 7467600"/>
              <a:gd name="connsiteY680" fmla="*/ 4199225 h 6858000"/>
              <a:gd name="connsiteX681" fmla="*/ 1214067 w 7467600"/>
              <a:gd name="connsiteY681" fmla="*/ 3908561 h 6858000"/>
              <a:gd name="connsiteX682" fmla="*/ 640967 w 7467600"/>
              <a:gd name="connsiteY682" fmla="*/ 4105601 h 6858000"/>
              <a:gd name="connsiteX683" fmla="*/ 112563 w 7467600"/>
              <a:gd name="connsiteY683" fmla="*/ 4396952 h 6858000"/>
              <a:gd name="connsiteX684" fmla="*/ 0 w 7467600"/>
              <a:gd name="connsiteY684" fmla="*/ 4466006 h 6858000"/>
              <a:gd name="connsiteX685" fmla="*/ 0 w 7467600"/>
              <a:gd name="connsiteY685" fmla="*/ 4233763 h 6858000"/>
              <a:gd name="connsiteX686" fmla="*/ 36881 w 7467600"/>
              <a:gd name="connsiteY686" fmla="*/ 4200118 h 6858000"/>
              <a:gd name="connsiteX687" fmla="*/ 910534 w 7467600"/>
              <a:gd name="connsiteY687" fmla="*/ 3629753 h 6858000"/>
              <a:gd name="connsiteX688" fmla="*/ 1578717 w 7467600"/>
              <a:gd name="connsiteY688" fmla="*/ 3575982 h 6858000"/>
              <a:gd name="connsiteX689" fmla="*/ 2338780 w 7467600"/>
              <a:gd name="connsiteY689" fmla="*/ 3033725 h 6858000"/>
              <a:gd name="connsiteX690" fmla="*/ 1807991 w 7467600"/>
              <a:gd name="connsiteY690" fmla="*/ 2807184 h 6858000"/>
              <a:gd name="connsiteX691" fmla="*/ 1416358 w 7467600"/>
              <a:gd name="connsiteY691" fmla="*/ 3112571 h 6858000"/>
              <a:gd name="connsiteX692" fmla="*/ 939066 w 7467600"/>
              <a:gd name="connsiteY692" fmla="*/ 3378798 h 6858000"/>
              <a:gd name="connsiteX693" fmla="*/ 115099 w 7467600"/>
              <a:gd name="connsiteY693" fmla="*/ 3607650 h 6858000"/>
              <a:gd name="connsiteX694" fmla="*/ 97284 w 7467600"/>
              <a:gd name="connsiteY694" fmla="*/ 3520393 h 6858000"/>
              <a:gd name="connsiteX695" fmla="*/ 922050 w 7467600"/>
              <a:gd name="connsiteY695" fmla="*/ 3074867 h 6858000"/>
              <a:gd name="connsiteX696" fmla="*/ 1405265 w 7467600"/>
              <a:gd name="connsiteY696" fmla="*/ 3016319 h 6858000"/>
              <a:gd name="connsiteX697" fmla="*/ 1407512 w 7467600"/>
              <a:gd name="connsiteY697" fmla="*/ 3018001 h 6858000"/>
              <a:gd name="connsiteX698" fmla="*/ 1726266 w 7467600"/>
              <a:gd name="connsiteY698" fmla="*/ 2777274 h 6858000"/>
              <a:gd name="connsiteX699" fmla="*/ 625390 w 7467600"/>
              <a:gd name="connsiteY699" fmla="*/ 2514541 h 6858000"/>
              <a:gd name="connsiteX700" fmla="*/ 619799 w 7467600"/>
              <a:gd name="connsiteY700" fmla="*/ 2527180 h 6858000"/>
              <a:gd name="connsiteX701" fmla="*/ 310030 w 7467600"/>
              <a:gd name="connsiteY701" fmla="*/ 2771818 h 6858000"/>
              <a:gd name="connsiteX702" fmla="*/ 173877 w 7467600"/>
              <a:gd name="connsiteY702" fmla="*/ 2937056 h 6858000"/>
              <a:gd name="connsiteX703" fmla="*/ 77889 w 7467600"/>
              <a:gd name="connsiteY703" fmla="*/ 3138440 h 6858000"/>
              <a:gd name="connsiteX704" fmla="*/ 0 w 7467600"/>
              <a:gd name="connsiteY704" fmla="*/ 3271395 h 6858000"/>
              <a:gd name="connsiteX705" fmla="*/ 0 w 7467600"/>
              <a:gd name="connsiteY705" fmla="*/ 3153002 h 6858000"/>
              <a:gd name="connsiteX706" fmla="*/ 2386 w 7467600"/>
              <a:gd name="connsiteY706" fmla="*/ 3149203 h 6858000"/>
              <a:gd name="connsiteX707" fmla="*/ 89753 w 7467600"/>
              <a:gd name="connsiteY707" fmla="*/ 2987702 h 6858000"/>
              <a:gd name="connsiteX708" fmla="*/ 76869 w 7467600"/>
              <a:gd name="connsiteY708" fmla="*/ 3005404 h 6858000"/>
              <a:gd name="connsiteX709" fmla="*/ 32049 w 7467600"/>
              <a:gd name="connsiteY709" fmla="*/ 3065814 h 6858000"/>
              <a:gd name="connsiteX710" fmla="*/ 0 w 7467600"/>
              <a:gd name="connsiteY710" fmla="*/ 3108744 h 6858000"/>
              <a:gd name="connsiteX711" fmla="*/ 0 w 7467600"/>
              <a:gd name="connsiteY711" fmla="*/ 3058059 h 6858000"/>
              <a:gd name="connsiteX712" fmla="*/ 7610 w 7467600"/>
              <a:gd name="connsiteY712" fmla="*/ 3047889 h 6858000"/>
              <a:gd name="connsiteX713" fmla="*/ 52419 w 7467600"/>
              <a:gd name="connsiteY713" fmla="*/ 2987479 h 6858000"/>
              <a:gd name="connsiteX714" fmla="*/ 59142 w 7467600"/>
              <a:gd name="connsiteY714" fmla="*/ 2978488 h 6858000"/>
              <a:gd name="connsiteX715" fmla="*/ 0 w 7467600"/>
              <a:gd name="connsiteY715" fmla="*/ 3015334 h 6858000"/>
              <a:gd name="connsiteX716" fmla="*/ 0 w 7467600"/>
              <a:gd name="connsiteY716" fmla="*/ 2914286 h 6858000"/>
              <a:gd name="connsiteX717" fmla="*/ 36383 w 7467600"/>
              <a:gd name="connsiteY717" fmla="*/ 2901128 h 6858000"/>
              <a:gd name="connsiteX718" fmla="*/ 156329 w 7467600"/>
              <a:gd name="connsiteY718" fmla="*/ 2840533 h 6858000"/>
              <a:gd name="connsiteX719" fmla="*/ 358355 w 7467600"/>
              <a:gd name="connsiteY719" fmla="*/ 2620471 h 6858000"/>
              <a:gd name="connsiteX720" fmla="*/ 510577 w 7467600"/>
              <a:gd name="connsiteY720" fmla="*/ 2501244 h 6858000"/>
              <a:gd name="connsiteX721" fmla="*/ 211967 w 7467600"/>
              <a:gd name="connsiteY721" fmla="*/ 2479171 h 6858000"/>
              <a:gd name="connsiteX722" fmla="*/ 0 w 7467600"/>
              <a:gd name="connsiteY722" fmla="*/ 2476398 h 6858000"/>
              <a:gd name="connsiteX723" fmla="*/ 0 w 7467600"/>
              <a:gd name="connsiteY723" fmla="*/ 2389189 h 6858000"/>
              <a:gd name="connsiteX724" fmla="*/ 103062 w 7467600"/>
              <a:gd name="connsiteY724" fmla="*/ 2389518 h 6858000"/>
              <a:gd name="connsiteX725" fmla="*/ 510734 w 7467600"/>
              <a:gd name="connsiteY725" fmla="*/ 2416201 h 6858000"/>
              <a:gd name="connsiteX726" fmla="*/ 279257 w 7467600"/>
              <a:gd name="connsiteY726" fmla="*/ 2092102 h 6858000"/>
              <a:gd name="connsiteX727" fmla="*/ 65265 w 7467600"/>
              <a:gd name="connsiteY727" fmla="*/ 2006049 h 6858000"/>
              <a:gd name="connsiteX728" fmla="*/ 0 w 7467600"/>
              <a:gd name="connsiteY728" fmla="*/ 1982532 h 6858000"/>
              <a:gd name="connsiteX729" fmla="*/ 0 w 7467600"/>
              <a:gd name="connsiteY729" fmla="*/ 1912789 h 6858000"/>
              <a:gd name="connsiteX730" fmla="*/ 97460 w 7467600"/>
              <a:gd name="connsiteY730" fmla="*/ 1953725 h 6858000"/>
              <a:gd name="connsiteX731" fmla="*/ 221272 w 7467600"/>
              <a:gd name="connsiteY731" fmla="*/ 1980766 h 6858000"/>
              <a:gd name="connsiteX732" fmla="*/ 116765 w 7467600"/>
              <a:gd name="connsiteY732" fmla="*/ 1911033 h 6858000"/>
              <a:gd name="connsiteX733" fmla="*/ 16405 w 7467600"/>
              <a:gd name="connsiteY733" fmla="*/ 1803412 h 6858000"/>
              <a:gd name="connsiteX734" fmla="*/ 0 w 7467600"/>
              <a:gd name="connsiteY734" fmla="*/ 1784777 h 6858000"/>
              <a:gd name="connsiteX735" fmla="*/ 0 w 7467600"/>
              <a:gd name="connsiteY735" fmla="*/ 1740082 h 6858000"/>
              <a:gd name="connsiteX736" fmla="*/ 39394 w 7467600"/>
              <a:gd name="connsiteY736" fmla="*/ 1784856 h 6858000"/>
              <a:gd name="connsiteX737" fmla="*/ 135813 w 7467600"/>
              <a:gd name="connsiteY737" fmla="*/ 1888838 h 6858000"/>
              <a:gd name="connsiteX738" fmla="*/ 242575 w 7467600"/>
              <a:gd name="connsiteY738" fmla="*/ 1958841 h 6858000"/>
              <a:gd name="connsiteX739" fmla="*/ 82197 w 7467600"/>
              <a:gd name="connsiteY739" fmla="*/ 1754826 h 6858000"/>
              <a:gd name="connsiteX740" fmla="*/ 0 w 7467600"/>
              <a:gd name="connsiteY740" fmla="*/ 1679650 h 6858000"/>
              <a:gd name="connsiteX741" fmla="*/ 0 w 7467600"/>
              <a:gd name="connsiteY741" fmla="*/ 1602463 h 6858000"/>
              <a:gd name="connsiteX742" fmla="*/ 84689 w 7467600"/>
              <a:gd name="connsiteY742" fmla="*/ 1677442 h 6858000"/>
              <a:gd name="connsiteX743" fmla="*/ 298437 w 7467600"/>
              <a:gd name="connsiteY743" fmla="*/ 1968019 h 6858000"/>
              <a:gd name="connsiteX744" fmla="*/ 227269 w 7467600"/>
              <a:gd name="connsiteY744" fmla="*/ 1114064 h 6858000"/>
              <a:gd name="connsiteX745" fmla="*/ 248003 w 7467600"/>
              <a:gd name="connsiteY745" fmla="*/ 1089613 h 6858000"/>
              <a:gd name="connsiteX746" fmla="*/ 427020 w 7467600"/>
              <a:gd name="connsiteY746" fmla="*/ 1619803 h 6858000"/>
              <a:gd name="connsiteX747" fmla="*/ 340345 w 7467600"/>
              <a:gd name="connsiteY747" fmla="*/ 2027739 h 6858000"/>
              <a:gd name="connsiteX748" fmla="*/ 360865 w 7467600"/>
              <a:gd name="connsiteY748" fmla="*/ 2044827 h 6858000"/>
              <a:gd name="connsiteX749" fmla="*/ 560414 w 7467600"/>
              <a:gd name="connsiteY749" fmla="*/ 2421457 h 6858000"/>
              <a:gd name="connsiteX750" fmla="*/ 1359703 w 7467600"/>
              <a:gd name="connsiteY750" fmla="*/ 2578554 h 6858000"/>
              <a:gd name="connsiteX751" fmla="*/ 1359422 w 7467600"/>
              <a:gd name="connsiteY751" fmla="*/ 2577994 h 6858000"/>
              <a:gd name="connsiteX752" fmla="*/ 828701 w 7467600"/>
              <a:gd name="connsiteY752" fmla="*/ 1839520 h 6858000"/>
              <a:gd name="connsiteX753" fmla="*/ 494427 w 7467600"/>
              <a:gd name="connsiteY753" fmla="*/ 1092333 h 6858000"/>
              <a:gd name="connsiteX754" fmla="*/ 506322 w 7467600"/>
              <a:gd name="connsiteY754" fmla="*/ 1020997 h 6858000"/>
              <a:gd name="connsiteX755" fmla="*/ 4570198 w 7467600"/>
              <a:gd name="connsiteY755" fmla="*/ 978081 h 6858000"/>
              <a:gd name="connsiteX756" fmla="*/ 4523691 w 7467600"/>
              <a:gd name="connsiteY756" fmla="*/ 1127776 h 6858000"/>
              <a:gd name="connsiteX757" fmla="*/ 4509875 w 7467600"/>
              <a:gd name="connsiteY757" fmla="*/ 1167552 h 6858000"/>
              <a:gd name="connsiteX758" fmla="*/ 4478168 w 7467600"/>
              <a:gd name="connsiteY758" fmla="*/ 1260735 h 6858000"/>
              <a:gd name="connsiteX759" fmla="*/ 4409309 w 7467600"/>
              <a:gd name="connsiteY759" fmla="*/ 1666996 h 6858000"/>
              <a:gd name="connsiteX760" fmla="*/ 4370031 w 7467600"/>
              <a:gd name="connsiteY760" fmla="*/ 1955666 h 6858000"/>
              <a:gd name="connsiteX761" fmla="*/ 4570198 w 7467600"/>
              <a:gd name="connsiteY761" fmla="*/ 978081 h 6858000"/>
              <a:gd name="connsiteX762" fmla="*/ 4557898 w 7467600"/>
              <a:gd name="connsiteY762" fmla="*/ 900011 h 6858000"/>
              <a:gd name="connsiteX763" fmla="*/ 4344840 w 7467600"/>
              <a:gd name="connsiteY763" fmla="*/ 1922038 h 6858000"/>
              <a:gd name="connsiteX764" fmla="*/ 4378710 w 7467600"/>
              <a:gd name="connsiteY764" fmla="*/ 1665516 h 6858000"/>
              <a:gd name="connsiteX765" fmla="*/ 4448798 w 7467600"/>
              <a:gd name="connsiteY765" fmla="*/ 1253024 h 6858000"/>
              <a:gd name="connsiteX766" fmla="*/ 4480315 w 7467600"/>
              <a:gd name="connsiteY766" fmla="*/ 1158454 h 6858000"/>
              <a:gd name="connsiteX767" fmla="*/ 4494133 w 7467600"/>
              <a:gd name="connsiteY767" fmla="*/ 1118676 h 6858000"/>
              <a:gd name="connsiteX768" fmla="*/ 4557898 w 7467600"/>
              <a:gd name="connsiteY768" fmla="*/ 900011 h 6858000"/>
              <a:gd name="connsiteX769" fmla="*/ 5870151 w 7467600"/>
              <a:gd name="connsiteY769" fmla="*/ 898890 h 6858000"/>
              <a:gd name="connsiteX770" fmla="*/ 5861335 w 7467600"/>
              <a:gd name="connsiteY770" fmla="*/ 899177 h 6858000"/>
              <a:gd name="connsiteX771" fmla="*/ 5843702 w 7467600"/>
              <a:gd name="connsiteY771" fmla="*/ 899748 h 6858000"/>
              <a:gd name="connsiteX772" fmla="*/ 5651107 w 7467600"/>
              <a:gd name="connsiteY772" fmla="*/ 920306 h 6858000"/>
              <a:gd name="connsiteX773" fmla="*/ 5459407 w 7467600"/>
              <a:gd name="connsiteY773" fmla="*/ 940975 h 6858000"/>
              <a:gd name="connsiteX774" fmla="*/ 5374846 w 7467600"/>
              <a:gd name="connsiteY774" fmla="*/ 941988 h 6858000"/>
              <a:gd name="connsiteX775" fmla="*/ 5256105 w 7467600"/>
              <a:gd name="connsiteY775" fmla="*/ 945632 h 6858000"/>
              <a:gd name="connsiteX776" fmla="*/ 5107071 w 7467600"/>
              <a:gd name="connsiteY776" fmla="*/ 969720 h 6858000"/>
              <a:gd name="connsiteX777" fmla="*/ 4998681 w 7467600"/>
              <a:gd name="connsiteY777" fmla="*/ 988771 h 6858000"/>
              <a:gd name="connsiteX778" fmla="*/ 5870151 w 7467600"/>
              <a:gd name="connsiteY778" fmla="*/ 898890 h 6858000"/>
              <a:gd name="connsiteX779" fmla="*/ 5504425 w 7467600"/>
              <a:gd name="connsiteY779" fmla="*/ 848067 h 6858000"/>
              <a:gd name="connsiteX780" fmla="*/ 4968849 w 7467600"/>
              <a:gd name="connsiteY780" fmla="*/ 962318 h 6858000"/>
              <a:gd name="connsiteX781" fmla="*/ 5104039 w 7467600"/>
              <a:gd name="connsiteY781" fmla="*/ 940634 h 6858000"/>
              <a:gd name="connsiteX782" fmla="*/ 5256311 w 7467600"/>
              <a:gd name="connsiteY782" fmla="*/ 916490 h 6858000"/>
              <a:gd name="connsiteX783" fmla="*/ 5377381 w 7467600"/>
              <a:gd name="connsiteY783" fmla="*/ 912671 h 6858000"/>
              <a:gd name="connsiteX784" fmla="*/ 5460148 w 7467600"/>
              <a:gd name="connsiteY784" fmla="*/ 911442 h 6858000"/>
              <a:gd name="connsiteX785" fmla="*/ 5648971 w 7467600"/>
              <a:gd name="connsiteY785" fmla="*/ 891331 h 6858000"/>
              <a:gd name="connsiteX786" fmla="*/ 5844807 w 7467600"/>
              <a:gd name="connsiteY786" fmla="*/ 870718 h 6858000"/>
              <a:gd name="connsiteX787" fmla="*/ 5862975 w 7467600"/>
              <a:gd name="connsiteY787" fmla="*/ 869756 h 6858000"/>
              <a:gd name="connsiteX788" fmla="*/ 5920887 w 7467600"/>
              <a:gd name="connsiteY788" fmla="*/ 865929 h 6858000"/>
              <a:gd name="connsiteX789" fmla="*/ 5504425 w 7467600"/>
              <a:gd name="connsiteY789" fmla="*/ 848067 h 6858000"/>
              <a:gd name="connsiteX790" fmla="*/ 3607114 w 7467600"/>
              <a:gd name="connsiteY790" fmla="*/ 467441 h 6858000"/>
              <a:gd name="connsiteX791" fmla="*/ 3296242 w 7467600"/>
              <a:gd name="connsiteY791" fmla="*/ 807991 h 6858000"/>
              <a:gd name="connsiteX792" fmla="*/ 3174674 w 7467600"/>
              <a:gd name="connsiteY792" fmla="*/ 919759 h 6858000"/>
              <a:gd name="connsiteX793" fmla="*/ 3042978 w 7467600"/>
              <a:gd name="connsiteY793" fmla="*/ 1054894 h 6858000"/>
              <a:gd name="connsiteX794" fmla="*/ 2968914 w 7467600"/>
              <a:gd name="connsiteY794" fmla="*/ 1133756 h 6858000"/>
              <a:gd name="connsiteX795" fmla="*/ 3103823 w 7467600"/>
              <a:gd name="connsiteY795" fmla="*/ 1026814 h 6858000"/>
              <a:gd name="connsiteX796" fmla="*/ 3607114 w 7467600"/>
              <a:gd name="connsiteY796" fmla="*/ 467441 h 6858000"/>
              <a:gd name="connsiteX797" fmla="*/ 3744487 w 7467600"/>
              <a:gd name="connsiteY797" fmla="*/ 383136 h 6858000"/>
              <a:gd name="connsiteX798" fmla="*/ 3970213 w 7467600"/>
              <a:gd name="connsiteY798" fmla="*/ 995559 h 6858000"/>
              <a:gd name="connsiteX799" fmla="*/ 3744487 w 7467600"/>
              <a:gd name="connsiteY799" fmla="*/ 383136 h 6858000"/>
              <a:gd name="connsiteX800" fmla="*/ 3624562 w 7467600"/>
              <a:gd name="connsiteY800" fmla="*/ 367041 h 6858000"/>
              <a:gd name="connsiteX801" fmla="*/ 3489712 w 7467600"/>
              <a:gd name="connsiteY801" fmla="*/ 485386 h 6858000"/>
              <a:gd name="connsiteX802" fmla="*/ 3182994 w 7467600"/>
              <a:gd name="connsiteY802" fmla="*/ 828265 h 6858000"/>
              <a:gd name="connsiteX803" fmla="*/ 2892114 w 7467600"/>
              <a:gd name="connsiteY803" fmla="*/ 1172635 h 6858000"/>
              <a:gd name="connsiteX804" fmla="*/ 3021459 w 7467600"/>
              <a:gd name="connsiteY804" fmla="*/ 1035385 h 6858000"/>
              <a:gd name="connsiteX805" fmla="*/ 3153873 w 7467600"/>
              <a:gd name="connsiteY805" fmla="*/ 898971 h 6858000"/>
              <a:gd name="connsiteX806" fmla="*/ 3276511 w 7467600"/>
              <a:gd name="connsiteY806" fmla="*/ 786423 h 6858000"/>
              <a:gd name="connsiteX807" fmla="*/ 3584154 w 7467600"/>
              <a:gd name="connsiteY807" fmla="*/ 448218 h 6858000"/>
              <a:gd name="connsiteX808" fmla="*/ 3624562 w 7467600"/>
              <a:gd name="connsiteY808" fmla="*/ 367041 h 6858000"/>
              <a:gd name="connsiteX809" fmla="*/ 3766672 w 7467600"/>
              <a:gd name="connsiteY809" fmla="*/ 359429 h 6858000"/>
              <a:gd name="connsiteX810" fmla="*/ 3996338 w 7467600"/>
              <a:gd name="connsiteY810" fmla="*/ 968237 h 6858000"/>
              <a:gd name="connsiteX811" fmla="*/ 3766672 w 7467600"/>
              <a:gd name="connsiteY811" fmla="*/ 359429 h 6858000"/>
              <a:gd name="connsiteX812" fmla="*/ 5805386 w 7467600"/>
              <a:gd name="connsiteY812" fmla="*/ 239240 h 6858000"/>
              <a:gd name="connsiteX813" fmla="*/ 5736947 w 7467600"/>
              <a:gd name="connsiteY813" fmla="*/ 261367 h 6858000"/>
              <a:gd name="connsiteX814" fmla="*/ 5427012 w 7467600"/>
              <a:gd name="connsiteY814" fmla="*/ 311272 h 6858000"/>
              <a:gd name="connsiteX815" fmla="*/ 5147818 w 7467600"/>
              <a:gd name="connsiteY815" fmla="*/ 322112 h 6858000"/>
              <a:gd name="connsiteX816" fmla="*/ 5060854 w 7467600"/>
              <a:gd name="connsiteY816" fmla="*/ 311882 h 6858000"/>
              <a:gd name="connsiteX817" fmla="*/ 4945989 w 7467600"/>
              <a:gd name="connsiteY817" fmla="*/ 300516 h 6858000"/>
              <a:gd name="connsiteX818" fmla="*/ 5410479 w 7467600"/>
              <a:gd name="connsiteY818" fmla="*/ 348434 h 6858000"/>
              <a:gd name="connsiteX819" fmla="*/ 5805386 w 7467600"/>
              <a:gd name="connsiteY819" fmla="*/ 239240 h 6858000"/>
              <a:gd name="connsiteX820" fmla="*/ 5905192 w 7467600"/>
              <a:gd name="connsiteY820" fmla="*/ 163079 h 6858000"/>
              <a:gd name="connsiteX821" fmla="*/ 5865655 w 7467600"/>
              <a:gd name="connsiteY821" fmla="*/ 171901 h 6858000"/>
              <a:gd name="connsiteX822" fmla="*/ 5259740 w 7467600"/>
              <a:gd name="connsiteY822" fmla="*/ 257013 h 6858000"/>
              <a:gd name="connsiteX823" fmla="*/ 5208466 w 7467600"/>
              <a:gd name="connsiteY823" fmla="*/ 257550 h 6858000"/>
              <a:gd name="connsiteX824" fmla="*/ 4980204 w 7467600"/>
              <a:gd name="connsiteY824" fmla="*/ 271903 h 6858000"/>
              <a:gd name="connsiteX825" fmla="*/ 5068068 w 7467600"/>
              <a:gd name="connsiteY825" fmla="*/ 282244 h 6858000"/>
              <a:gd name="connsiteX826" fmla="*/ 5153231 w 7467600"/>
              <a:gd name="connsiteY826" fmla="*/ 292240 h 6858000"/>
              <a:gd name="connsiteX827" fmla="*/ 5426491 w 7467600"/>
              <a:gd name="connsiteY827" fmla="*/ 281128 h 6858000"/>
              <a:gd name="connsiteX828" fmla="*/ 5731212 w 7467600"/>
              <a:gd name="connsiteY828" fmla="*/ 231951 h 6858000"/>
              <a:gd name="connsiteX829" fmla="*/ 5905192 w 7467600"/>
              <a:gd name="connsiteY829" fmla="*/ 163079 h 6858000"/>
              <a:gd name="connsiteX830" fmla="*/ 5944437 w 7467600"/>
              <a:gd name="connsiteY830" fmla="*/ 113829 h 6858000"/>
              <a:gd name="connsiteX831" fmla="*/ 5825032 w 7467600"/>
              <a:gd name="connsiteY831" fmla="*/ 146405 h 6858000"/>
              <a:gd name="connsiteX832" fmla="*/ 4955599 w 7467600"/>
              <a:gd name="connsiteY832" fmla="*/ 247008 h 6858000"/>
              <a:gd name="connsiteX833" fmla="*/ 5210104 w 7467600"/>
              <a:gd name="connsiteY833" fmla="*/ 228123 h 6858000"/>
              <a:gd name="connsiteX834" fmla="*/ 5261015 w 7467600"/>
              <a:gd name="connsiteY834" fmla="*/ 227087 h 6858000"/>
              <a:gd name="connsiteX835" fmla="*/ 5861181 w 7467600"/>
              <a:gd name="connsiteY835" fmla="*/ 143093 h 6858000"/>
              <a:gd name="connsiteX836" fmla="*/ 5961252 w 7467600"/>
              <a:gd name="connsiteY836" fmla="*/ 114820 h 6858000"/>
              <a:gd name="connsiteX837" fmla="*/ 5944437 w 7467600"/>
              <a:gd name="connsiteY837" fmla="*/ 113829 h 6858000"/>
              <a:gd name="connsiteX838" fmla="*/ 3882765 w 7467600"/>
              <a:gd name="connsiteY838" fmla="*/ 0 h 6858000"/>
              <a:gd name="connsiteX839" fmla="*/ 3995099 w 7467600"/>
              <a:gd name="connsiteY839" fmla="*/ 0 h 6858000"/>
              <a:gd name="connsiteX840" fmla="*/ 4163818 w 7467600"/>
              <a:gd name="connsiteY840" fmla="*/ 234104 h 6858000"/>
              <a:gd name="connsiteX841" fmla="*/ 4172099 w 7467600"/>
              <a:gd name="connsiteY841" fmla="*/ 234207 h 6858000"/>
              <a:gd name="connsiteX842" fmla="*/ 4784282 w 7467600"/>
              <a:gd name="connsiteY842" fmla="*/ 276561 h 6858000"/>
              <a:gd name="connsiteX843" fmla="*/ 4801687 w 7467600"/>
              <a:gd name="connsiteY843" fmla="*/ 267764 h 6858000"/>
              <a:gd name="connsiteX844" fmla="*/ 6082788 w 7467600"/>
              <a:gd name="connsiteY844" fmla="*/ 64119 h 6858000"/>
              <a:gd name="connsiteX845" fmla="*/ 6099442 w 7467600"/>
              <a:gd name="connsiteY845" fmla="*/ 82568 h 6858000"/>
              <a:gd name="connsiteX846" fmla="*/ 4804137 w 7467600"/>
              <a:gd name="connsiteY846" fmla="*/ 320931 h 6858000"/>
              <a:gd name="connsiteX847" fmla="*/ 4227047 w 7467600"/>
              <a:gd name="connsiteY847" fmla="*/ 313415 h 6858000"/>
              <a:gd name="connsiteX848" fmla="*/ 4346041 w 7467600"/>
              <a:gd name="connsiteY848" fmla="*/ 456086 h 6858000"/>
              <a:gd name="connsiteX849" fmla="*/ 4870967 w 7467600"/>
              <a:gd name="connsiteY849" fmla="*/ 963061 h 6858000"/>
              <a:gd name="connsiteX850" fmla="*/ 4889647 w 7467600"/>
              <a:gd name="connsiteY850" fmla="*/ 957147 h 6858000"/>
              <a:gd name="connsiteX851" fmla="*/ 5422504 w 7467600"/>
              <a:gd name="connsiteY851" fmla="*/ 805191 h 6858000"/>
              <a:gd name="connsiteX852" fmla="*/ 6087656 w 7467600"/>
              <a:gd name="connsiteY852" fmla="*/ 826703 h 6858000"/>
              <a:gd name="connsiteX853" fmla="*/ 6058717 w 7467600"/>
              <a:gd name="connsiteY853" fmla="*/ 865992 h 6858000"/>
              <a:gd name="connsiteX854" fmla="*/ 4974153 w 7467600"/>
              <a:gd name="connsiteY854" fmla="*/ 1045456 h 6858000"/>
              <a:gd name="connsiteX855" fmla="*/ 5627835 w 7467600"/>
              <a:gd name="connsiteY855" fmla="*/ 1472077 h 6858000"/>
              <a:gd name="connsiteX856" fmla="*/ 5629817 w 7467600"/>
              <a:gd name="connsiteY856" fmla="*/ 1471412 h 6858000"/>
              <a:gd name="connsiteX857" fmla="*/ 5634124 w 7467600"/>
              <a:gd name="connsiteY857" fmla="*/ 1470572 h 6858000"/>
              <a:gd name="connsiteX858" fmla="*/ 5755832 w 7467600"/>
              <a:gd name="connsiteY858" fmla="*/ 1383886 h 6858000"/>
              <a:gd name="connsiteX859" fmla="*/ 6014186 w 7467600"/>
              <a:gd name="connsiteY859" fmla="*/ 1279799 h 6858000"/>
              <a:gd name="connsiteX860" fmla="*/ 6901619 w 7467600"/>
              <a:gd name="connsiteY860" fmla="*/ 1047874 h 6858000"/>
              <a:gd name="connsiteX861" fmla="*/ 6931566 w 7467600"/>
              <a:gd name="connsiteY861" fmla="*/ 1062034 h 6858000"/>
              <a:gd name="connsiteX862" fmla="*/ 5790982 w 7467600"/>
              <a:gd name="connsiteY862" fmla="*/ 1561380 h 6858000"/>
              <a:gd name="connsiteX863" fmla="*/ 6188971 w 7467600"/>
              <a:gd name="connsiteY863" fmla="*/ 1755168 h 6858000"/>
              <a:gd name="connsiteX864" fmla="*/ 6202446 w 7467600"/>
              <a:gd name="connsiteY864" fmla="*/ 1752268 h 6858000"/>
              <a:gd name="connsiteX865" fmla="*/ 7179560 w 7467600"/>
              <a:gd name="connsiteY865" fmla="*/ 1467551 h 6858000"/>
              <a:gd name="connsiteX866" fmla="*/ 7158730 w 7467600"/>
              <a:gd name="connsiteY866" fmla="*/ 1507835 h 6858000"/>
              <a:gd name="connsiteX867" fmla="*/ 6326959 w 7467600"/>
              <a:gd name="connsiteY867" fmla="*/ 1817686 h 6858000"/>
              <a:gd name="connsiteX868" fmla="*/ 6537433 w 7467600"/>
              <a:gd name="connsiteY868" fmla="*/ 1907790 h 6858000"/>
              <a:gd name="connsiteX869" fmla="*/ 6550221 w 7467600"/>
              <a:gd name="connsiteY869" fmla="*/ 1910729 h 6858000"/>
              <a:gd name="connsiteX870" fmla="*/ 6964438 w 7467600"/>
              <a:gd name="connsiteY870" fmla="*/ 2209505 h 6858000"/>
              <a:gd name="connsiteX871" fmla="*/ 7367862 w 7467600"/>
              <a:gd name="connsiteY871" fmla="*/ 2806833 h 6858000"/>
              <a:gd name="connsiteX872" fmla="*/ 7364329 w 7467600"/>
              <a:gd name="connsiteY872" fmla="*/ 2826907 h 6858000"/>
              <a:gd name="connsiteX873" fmla="*/ 7290545 w 7467600"/>
              <a:gd name="connsiteY873" fmla="*/ 2850663 h 6858000"/>
              <a:gd name="connsiteX874" fmla="*/ 6472036 w 7467600"/>
              <a:gd name="connsiteY874" fmla="*/ 1959003 h 6858000"/>
              <a:gd name="connsiteX875" fmla="*/ 5792897 w 7467600"/>
              <a:gd name="connsiteY875" fmla="*/ 1647747 h 6858000"/>
              <a:gd name="connsiteX876" fmla="*/ 5842751 w 7467600"/>
              <a:gd name="connsiteY876" fmla="*/ 1816112 h 6858000"/>
              <a:gd name="connsiteX877" fmla="*/ 5847424 w 7467600"/>
              <a:gd name="connsiteY877" fmla="*/ 1815776 h 6858000"/>
              <a:gd name="connsiteX878" fmla="*/ 6399821 w 7467600"/>
              <a:gd name="connsiteY878" fmla="*/ 2344799 h 6858000"/>
              <a:gd name="connsiteX879" fmla="*/ 6323232 w 7467600"/>
              <a:gd name="connsiteY879" fmla="*/ 2389634 h 6858000"/>
              <a:gd name="connsiteX880" fmla="*/ 5942958 w 7467600"/>
              <a:gd name="connsiteY880" fmla="*/ 2077708 h 6858000"/>
              <a:gd name="connsiteX881" fmla="*/ 5921559 w 7467600"/>
              <a:gd name="connsiteY881" fmla="*/ 2378596 h 6858000"/>
              <a:gd name="connsiteX882" fmla="*/ 5817651 w 7467600"/>
              <a:gd name="connsiteY882" fmla="*/ 3023919 h 6858000"/>
              <a:gd name="connsiteX883" fmla="*/ 5729634 w 7467600"/>
              <a:gd name="connsiteY883" fmla="*/ 3051849 h 6858000"/>
              <a:gd name="connsiteX884" fmla="*/ 5611018 w 7467600"/>
              <a:gd name="connsiteY884" fmla="*/ 2316769 h 6858000"/>
              <a:gd name="connsiteX885" fmla="*/ 5687608 w 7467600"/>
              <a:gd name="connsiteY885" fmla="*/ 2039972 h 6858000"/>
              <a:gd name="connsiteX886" fmla="*/ 5657554 w 7467600"/>
              <a:gd name="connsiteY886" fmla="*/ 1576445 h 6858000"/>
              <a:gd name="connsiteX887" fmla="*/ 5150475 w 7467600"/>
              <a:gd name="connsiteY887" fmla="*/ 1274012 h 6858000"/>
              <a:gd name="connsiteX888" fmla="*/ 5349142 w 7467600"/>
              <a:gd name="connsiteY888" fmla="*/ 2204405 h 6858000"/>
              <a:gd name="connsiteX889" fmla="*/ 5262214 w 7467600"/>
              <a:gd name="connsiteY889" fmla="*/ 2233836 h 6858000"/>
              <a:gd name="connsiteX890" fmla="*/ 4981539 w 7467600"/>
              <a:gd name="connsiteY890" fmla="*/ 1542201 h 6858000"/>
              <a:gd name="connsiteX891" fmla="*/ 4958461 w 7467600"/>
              <a:gd name="connsiteY891" fmla="*/ 1136957 h 6858000"/>
              <a:gd name="connsiteX892" fmla="*/ 4655015 w 7467600"/>
              <a:gd name="connsiteY892" fmla="*/ 891426 h 6858000"/>
              <a:gd name="connsiteX893" fmla="*/ 4348002 w 7467600"/>
              <a:gd name="connsiteY893" fmla="*/ 2205895 h 6858000"/>
              <a:gd name="connsiteX894" fmla="*/ 4262250 w 7467600"/>
              <a:gd name="connsiteY894" fmla="*/ 2219972 h 6858000"/>
              <a:gd name="connsiteX895" fmla="*/ 4550611 w 7467600"/>
              <a:gd name="connsiteY895" fmla="*/ 817540 h 6858000"/>
              <a:gd name="connsiteX896" fmla="*/ 4564418 w 7467600"/>
              <a:gd name="connsiteY896" fmla="*/ 808293 h 6858000"/>
              <a:gd name="connsiteX897" fmla="*/ 4266388 w 7467600"/>
              <a:gd name="connsiteY897" fmla="*/ 500083 h 6858000"/>
              <a:gd name="connsiteX898" fmla="*/ 4032842 w 7467600"/>
              <a:gd name="connsiteY898" fmla="*/ 211809 h 6858000"/>
              <a:gd name="connsiteX899" fmla="*/ 3882765 w 7467600"/>
              <a:gd name="connsiteY899" fmla="*/ 0 h 6858000"/>
              <a:gd name="connsiteX900" fmla="*/ 3721337 w 7467600"/>
              <a:gd name="connsiteY900" fmla="*/ 0 h 6858000"/>
              <a:gd name="connsiteX901" fmla="*/ 3797544 w 7467600"/>
              <a:gd name="connsiteY901" fmla="*/ 0 h 6858000"/>
              <a:gd name="connsiteX902" fmla="*/ 3775734 w 7467600"/>
              <a:gd name="connsiteY902" fmla="*/ 95131 h 6858000"/>
              <a:gd name="connsiteX903" fmla="*/ 3724807 w 7467600"/>
              <a:gd name="connsiteY903" fmla="*/ 272257 h 6858000"/>
              <a:gd name="connsiteX904" fmla="*/ 3726844 w 7467600"/>
              <a:gd name="connsiteY904" fmla="*/ 282988 h 6858000"/>
              <a:gd name="connsiteX905" fmla="*/ 3742664 w 7467600"/>
              <a:gd name="connsiteY905" fmla="*/ 279918 h 6858000"/>
              <a:gd name="connsiteX906" fmla="*/ 4103910 w 7467600"/>
              <a:gd name="connsiteY906" fmla="*/ 1161917 h 6858000"/>
              <a:gd name="connsiteX907" fmla="*/ 4020269 w 7467600"/>
              <a:gd name="connsiteY907" fmla="*/ 1200406 h 6858000"/>
              <a:gd name="connsiteX908" fmla="*/ 3674882 w 7467600"/>
              <a:gd name="connsiteY908" fmla="*/ 488524 h 6858000"/>
              <a:gd name="connsiteX909" fmla="*/ 3132682 w 7467600"/>
              <a:gd name="connsiteY909" fmla="*/ 1072284 h 6858000"/>
              <a:gd name="connsiteX910" fmla="*/ 2716346 w 7467600"/>
              <a:gd name="connsiteY910" fmla="*/ 1276376 h 6858000"/>
              <a:gd name="connsiteX911" fmla="*/ 2716772 w 7467600"/>
              <a:gd name="connsiteY911" fmla="*/ 1255462 h 6858000"/>
              <a:gd name="connsiteX912" fmla="*/ 3471096 w 7467600"/>
              <a:gd name="connsiteY912" fmla="*/ 437072 h 6858000"/>
              <a:gd name="connsiteX913" fmla="*/ 3639057 w 7467600"/>
              <a:gd name="connsiteY913" fmla="*/ 286334 h 6858000"/>
              <a:gd name="connsiteX914" fmla="*/ 3640309 w 7467600"/>
              <a:gd name="connsiteY914" fmla="*/ 284664 h 6858000"/>
              <a:gd name="connsiteX915" fmla="*/ 3646022 w 7467600"/>
              <a:gd name="connsiteY915" fmla="*/ 276711 h 6858000"/>
              <a:gd name="connsiteX916" fmla="*/ 3707943 w 7467600"/>
              <a:gd name="connsiteY916" fmla="*/ 65958 h 6858000"/>
              <a:gd name="connsiteX917" fmla="*/ 3721337 w 7467600"/>
              <a:gd name="connsiteY917" fmla="*/ 0 h 6858000"/>
              <a:gd name="connsiteX918" fmla="*/ 2867960 w 7467600"/>
              <a:gd name="connsiteY918" fmla="*/ 0 h 6858000"/>
              <a:gd name="connsiteX919" fmla="*/ 2926351 w 7467600"/>
              <a:gd name="connsiteY919" fmla="*/ 0 h 6858000"/>
              <a:gd name="connsiteX920" fmla="*/ 2902823 w 7467600"/>
              <a:gd name="connsiteY920" fmla="*/ 262929 h 6858000"/>
              <a:gd name="connsiteX921" fmla="*/ 2940663 w 7467600"/>
              <a:gd name="connsiteY921" fmla="*/ 140884 h 6858000"/>
              <a:gd name="connsiteX922" fmla="*/ 2947039 w 7467600"/>
              <a:gd name="connsiteY922" fmla="*/ 122524 h 6858000"/>
              <a:gd name="connsiteX923" fmla="*/ 2984316 w 7467600"/>
              <a:gd name="connsiteY923" fmla="*/ 0 h 6858000"/>
              <a:gd name="connsiteX924" fmla="*/ 3016114 w 7467600"/>
              <a:gd name="connsiteY924" fmla="*/ 0 h 6858000"/>
              <a:gd name="connsiteX925" fmla="*/ 2979949 w 7467600"/>
              <a:gd name="connsiteY925" fmla="*/ 119274 h 6858000"/>
              <a:gd name="connsiteX926" fmla="*/ 3023879 w 7467600"/>
              <a:gd name="connsiteY926" fmla="*/ 0 h 6858000"/>
              <a:gd name="connsiteX927" fmla="*/ 3105400 w 7467600"/>
              <a:gd name="connsiteY927" fmla="*/ 0 h 6858000"/>
              <a:gd name="connsiteX928" fmla="*/ 3094669 w 7467600"/>
              <a:gd name="connsiteY928" fmla="*/ 30308 h 6858000"/>
              <a:gd name="connsiteX929" fmla="*/ 2901945 w 7467600"/>
              <a:gd name="connsiteY929" fmla="*/ 466538 h 6858000"/>
              <a:gd name="connsiteX930" fmla="*/ 2815209 w 7467600"/>
              <a:gd name="connsiteY930" fmla="*/ 497361 h 6858000"/>
              <a:gd name="connsiteX931" fmla="*/ 2844845 w 7467600"/>
              <a:gd name="connsiteY931" fmla="*/ 127638 h 6858000"/>
              <a:gd name="connsiteX932" fmla="*/ 2867960 w 7467600"/>
              <a:gd name="connsiteY932" fmla="*/ 0 h 6858000"/>
              <a:gd name="connsiteX933" fmla="*/ 1057230 w 7467600"/>
              <a:gd name="connsiteY933" fmla="*/ 0 h 6858000"/>
              <a:gd name="connsiteX934" fmla="*/ 1111003 w 7467600"/>
              <a:gd name="connsiteY934" fmla="*/ 0 h 6858000"/>
              <a:gd name="connsiteX935" fmla="*/ 1125553 w 7467600"/>
              <a:gd name="connsiteY935" fmla="*/ 52588 h 6858000"/>
              <a:gd name="connsiteX936" fmla="*/ 1304276 w 7467600"/>
              <a:gd name="connsiteY936" fmla="*/ 476275 h 6858000"/>
              <a:gd name="connsiteX937" fmla="*/ 1492066 w 7467600"/>
              <a:gd name="connsiteY937" fmla="*/ 886333 h 6858000"/>
              <a:gd name="connsiteX938" fmla="*/ 1423698 w 7467600"/>
              <a:gd name="connsiteY938" fmla="*/ 710817 h 6858000"/>
              <a:gd name="connsiteX939" fmla="*/ 1357609 w 7467600"/>
              <a:gd name="connsiteY939" fmla="*/ 532892 h 6858000"/>
              <a:gd name="connsiteX940" fmla="*/ 1309550 w 7467600"/>
              <a:gd name="connsiteY940" fmla="*/ 374031 h 6858000"/>
              <a:gd name="connsiteX941" fmla="*/ 1193673 w 7467600"/>
              <a:gd name="connsiteY941" fmla="*/ 49533 h 6858000"/>
              <a:gd name="connsiteX942" fmla="*/ 1164391 w 7467600"/>
              <a:gd name="connsiteY942" fmla="*/ 0 h 6858000"/>
              <a:gd name="connsiteX943" fmla="*/ 1200666 w 7467600"/>
              <a:gd name="connsiteY943" fmla="*/ 0 h 6858000"/>
              <a:gd name="connsiteX944" fmla="*/ 1223408 w 7467600"/>
              <a:gd name="connsiteY944" fmla="*/ 38996 h 6858000"/>
              <a:gd name="connsiteX945" fmla="*/ 1339635 w 7467600"/>
              <a:gd name="connsiteY945" fmla="*/ 365517 h 6858000"/>
              <a:gd name="connsiteX946" fmla="*/ 1387469 w 7467600"/>
              <a:gd name="connsiteY946" fmla="*/ 523079 h 6858000"/>
              <a:gd name="connsiteX947" fmla="*/ 1452685 w 7467600"/>
              <a:gd name="connsiteY947" fmla="*/ 699806 h 6858000"/>
              <a:gd name="connsiteX948" fmla="*/ 1492092 w 7467600"/>
              <a:gd name="connsiteY948" fmla="*/ 800424 h 6858000"/>
              <a:gd name="connsiteX949" fmla="*/ 1455302 w 7467600"/>
              <a:gd name="connsiteY949" fmla="*/ 632913 h 6858000"/>
              <a:gd name="connsiteX950" fmla="*/ 1222336 w 7467600"/>
              <a:gd name="connsiteY950" fmla="*/ 9480 h 6858000"/>
              <a:gd name="connsiteX951" fmla="*/ 1214634 w 7467600"/>
              <a:gd name="connsiteY951" fmla="*/ 0 h 6858000"/>
              <a:gd name="connsiteX952" fmla="*/ 1289827 w 7467600"/>
              <a:gd name="connsiteY952" fmla="*/ 0 h 6858000"/>
              <a:gd name="connsiteX953" fmla="*/ 1321076 w 7467600"/>
              <a:gd name="connsiteY953" fmla="*/ 59722 h 6858000"/>
              <a:gd name="connsiteX954" fmla="*/ 1512579 w 7467600"/>
              <a:gd name="connsiteY954" fmla="*/ 626441 h 6858000"/>
              <a:gd name="connsiteX955" fmla="*/ 1506076 w 7467600"/>
              <a:gd name="connsiteY955" fmla="*/ 1089289 h 6858000"/>
              <a:gd name="connsiteX956" fmla="*/ 1486346 w 7467600"/>
              <a:gd name="connsiteY956" fmla="*/ 1079919 h 6858000"/>
              <a:gd name="connsiteX957" fmla="*/ 1070511 w 7467600"/>
              <a:gd name="connsiteY957" fmla="*/ 48609 h 6858000"/>
              <a:gd name="connsiteX958" fmla="*/ 1057230 w 7467600"/>
              <a:gd name="connsiteY958" fmla="*/ 0 h 6858000"/>
              <a:gd name="connsiteX959" fmla="*/ 43151 w 7467600"/>
              <a:gd name="connsiteY959" fmla="*/ 0 h 6858000"/>
              <a:gd name="connsiteX960" fmla="*/ 95283 w 7467600"/>
              <a:gd name="connsiteY960" fmla="*/ 0 h 6858000"/>
              <a:gd name="connsiteX961" fmla="*/ 300708 w 7467600"/>
              <a:gd name="connsiteY961" fmla="*/ 154571 h 6858000"/>
              <a:gd name="connsiteX962" fmla="*/ 530414 w 7467600"/>
              <a:gd name="connsiteY962" fmla="*/ 354673 h 6858000"/>
              <a:gd name="connsiteX963" fmla="*/ 333785 w 7467600"/>
              <a:gd name="connsiteY963" fmla="*/ 161564 h 6858000"/>
              <a:gd name="connsiteX964" fmla="*/ 147005 w 7467600"/>
              <a:gd name="connsiteY964" fmla="*/ 0 h 6858000"/>
              <a:gd name="connsiteX965" fmla="*/ 272509 w 7467600"/>
              <a:gd name="connsiteY965" fmla="*/ 0 h 6858000"/>
              <a:gd name="connsiteX966" fmla="*/ 326276 w 7467600"/>
              <a:gd name="connsiteY966" fmla="*/ 45847 h 6858000"/>
              <a:gd name="connsiteX967" fmla="*/ 823759 w 7467600"/>
              <a:gd name="connsiteY967" fmla="*/ 574145 h 6858000"/>
              <a:gd name="connsiteX968" fmla="*/ 811254 w 7467600"/>
              <a:gd name="connsiteY968" fmla="*/ 665546 h 6858000"/>
              <a:gd name="connsiteX969" fmla="*/ 154042 w 7467600"/>
              <a:gd name="connsiteY969" fmla="*/ 261522 h 6858000"/>
              <a:gd name="connsiteX970" fmla="*/ 13550 w 7467600"/>
              <a:gd name="connsiteY970" fmla="*/ 158423 h 6858000"/>
              <a:gd name="connsiteX971" fmla="*/ 0 w 7467600"/>
              <a:gd name="connsiteY971" fmla="*/ 146618 h 6858000"/>
              <a:gd name="connsiteX972" fmla="*/ 0 w 7467600"/>
              <a:gd name="connsiteY972" fmla="*/ 59161 h 6858000"/>
              <a:gd name="connsiteX973" fmla="*/ 45427 w 7467600"/>
              <a:gd name="connsiteY973" fmla="*/ 101078 h 6858000"/>
              <a:gd name="connsiteX974" fmla="*/ 630103 w 7467600"/>
              <a:gd name="connsiteY974" fmla="*/ 485885 h 6858000"/>
              <a:gd name="connsiteX975" fmla="*/ 532040 w 7467600"/>
              <a:gd name="connsiteY975" fmla="*/ 399359 h 6858000"/>
              <a:gd name="connsiteX976" fmla="*/ 517618 w 7467600"/>
              <a:gd name="connsiteY976" fmla="*/ 385726 h 6858000"/>
              <a:gd name="connsiteX977" fmla="*/ 285074 w 7467600"/>
              <a:gd name="connsiteY977" fmla="*/ 182755 h 6858000"/>
              <a:gd name="connsiteX978" fmla="*/ 43151 w 7467600"/>
              <a:gd name="connsiteY97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6946849 w 7467600"/>
              <a:gd name="connsiteY84" fmla="*/ 5523271 h 6858000"/>
              <a:gd name="connsiteX85" fmla="*/ 6946972 w 7467600"/>
              <a:gd name="connsiteY85" fmla="*/ 5526491 h 6858000"/>
              <a:gd name="connsiteX86" fmla="*/ 7105827 w 7467600"/>
              <a:gd name="connsiteY86" fmla="*/ 5718700 h 6858000"/>
              <a:gd name="connsiteX87" fmla="*/ 7356878 w 7467600"/>
              <a:gd name="connsiteY87" fmla="*/ 5981332 h 6858000"/>
              <a:gd name="connsiteX88" fmla="*/ 7467600 w 7467600"/>
              <a:gd name="connsiteY88" fmla="*/ 6117703 h 6858000"/>
              <a:gd name="connsiteX89" fmla="*/ 7467600 w 7467600"/>
              <a:gd name="connsiteY89" fmla="*/ 6163634 h 6858000"/>
              <a:gd name="connsiteX90" fmla="*/ 7403637 w 7467600"/>
              <a:gd name="connsiteY90" fmla="*/ 6083957 h 6858000"/>
              <a:gd name="connsiteX91" fmla="*/ 7254615 w 7467600"/>
              <a:gd name="connsiteY91" fmla="*/ 5911918 h 6858000"/>
              <a:gd name="connsiteX92" fmla="*/ 7312589 w 7467600"/>
              <a:gd name="connsiteY92" fmla="*/ 5982309 h 6858000"/>
              <a:gd name="connsiteX93" fmla="*/ 7448321 w 7467600"/>
              <a:gd name="connsiteY93" fmla="*/ 6190991 h 6858000"/>
              <a:gd name="connsiteX94" fmla="*/ 7467600 w 7467600"/>
              <a:gd name="connsiteY94" fmla="*/ 6221686 h 6858000"/>
              <a:gd name="connsiteX95" fmla="*/ 7467600 w 7467600"/>
              <a:gd name="connsiteY95" fmla="*/ 6334256 h 6858000"/>
              <a:gd name="connsiteX96" fmla="*/ 7454976 w 7467600"/>
              <a:gd name="connsiteY96" fmla="*/ 6318297 h 6858000"/>
              <a:gd name="connsiteX97" fmla="*/ 7042773 w 7467600"/>
              <a:gd name="connsiteY97" fmla="*/ 5734011 h 6858000"/>
              <a:gd name="connsiteX98" fmla="*/ 6844835 w 7467600"/>
              <a:gd name="connsiteY98" fmla="*/ 5424988 h 6858000"/>
              <a:gd name="connsiteX99" fmla="*/ 1456157 w 7467600"/>
              <a:gd name="connsiteY99" fmla="*/ 5371404 h 6858000"/>
              <a:gd name="connsiteX100" fmla="*/ 1244432 w 7467600"/>
              <a:gd name="connsiteY100" fmla="*/ 5385601 h 6858000"/>
              <a:gd name="connsiteX101" fmla="*/ 973990 w 7467600"/>
              <a:gd name="connsiteY101" fmla="*/ 5424940 h 6858000"/>
              <a:gd name="connsiteX102" fmla="*/ 1103809 w 7467600"/>
              <a:gd name="connsiteY102" fmla="*/ 5433720 h 6858000"/>
              <a:gd name="connsiteX103" fmla="*/ 1123454 w 7467600"/>
              <a:gd name="connsiteY103" fmla="*/ 5435727 h 6858000"/>
              <a:gd name="connsiteX104" fmla="*/ 1737017 w 7467600"/>
              <a:gd name="connsiteY104" fmla="*/ 5452183 h 6858000"/>
              <a:gd name="connsiteX105" fmla="*/ 1824397 w 7467600"/>
              <a:gd name="connsiteY105" fmla="*/ 5447757 h 6858000"/>
              <a:gd name="connsiteX106" fmla="*/ 2070059 w 7467600"/>
              <a:gd name="connsiteY106" fmla="*/ 5441660 h 6858000"/>
              <a:gd name="connsiteX107" fmla="*/ 1456157 w 7467600"/>
              <a:gd name="connsiteY107" fmla="*/ 5371404 h 6858000"/>
              <a:gd name="connsiteX108" fmla="*/ 4988186 w 7467600"/>
              <a:gd name="connsiteY108" fmla="*/ 5216467 h 6858000"/>
              <a:gd name="connsiteX109" fmla="*/ 4777334 w 7467600"/>
              <a:gd name="connsiteY109" fmla="*/ 5406072 h 6858000"/>
              <a:gd name="connsiteX110" fmla="*/ 4718341 w 7467600"/>
              <a:gd name="connsiteY110" fmla="*/ 5468043 h 6858000"/>
              <a:gd name="connsiteX111" fmla="*/ 4604655 w 7467600"/>
              <a:gd name="connsiteY111" fmla="*/ 5583434 h 6858000"/>
              <a:gd name="connsiteX112" fmla="*/ 4565074 w 7467600"/>
              <a:gd name="connsiteY112" fmla="*/ 5618550 h 6858000"/>
              <a:gd name="connsiteX113" fmla="*/ 4988186 w 7467600"/>
              <a:gd name="connsiteY113" fmla="*/ 5216467 h 6858000"/>
              <a:gd name="connsiteX114" fmla="*/ 4978032 w 7467600"/>
              <a:gd name="connsiteY114" fmla="*/ 5183809 h 6858000"/>
              <a:gd name="connsiteX115" fmla="*/ 4463413 w 7467600"/>
              <a:gd name="connsiteY115" fmla="*/ 5615162 h 6858000"/>
              <a:gd name="connsiteX116" fmla="*/ 4358134 w 7467600"/>
              <a:gd name="connsiteY116" fmla="*/ 5742791 h 6858000"/>
              <a:gd name="connsiteX117" fmla="*/ 4376219 w 7467600"/>
              <a:gd name="connsiteY117" fmla="*/ 5729027 h 6858000"/>
              <a:gd name="connsiteX118" fmla="*/ 4582340 w 7467600"/>
              <a:gd name="connsiteY118" fmla="*/ 5561037 h 6858000"/>
              <a:gd name="connsiteX119" fmla="*/ 4694684 w 7467600"/>
              <a:gd name="connsiteY119" fmla="*/ 5447098 h 6858000"/>
              <a:gd name="connsiteX120" fmla="*/ 4754123 w 7467600"/>
              <a:gd name="connsiteY120" fmla="*/ 5384643 h 6858000"/>
              <a:gd name="connsiteX121" fmla="*/ 4978032 w 7467600"/>
              <a:gd name="connsiteY121" fmla="*/ 5183809 h 6858000"/>
              <a:gd name="connsiteX122" fmla="*/ 1903353 w 7467600"/>
              <a:gd name="connsiteY122" fmla="*/ 5044827 h 6858000"/>
              <a:gd name="connsiteX123" fmla="*/ 1936931 w 7467600"/>
              <a:gd name="connsiteY123" fmla="*/ 5093954 h 6858000"/>
              <a:gd name="connsiteX124" fmla="*/ 2195868 w 7467600"/>
              <a:gd name="connsiteY124" fmla="*/ 5396574 h 6858000"/>
              <a:gd name="connsiteX125" fmla="*/ 2088852 w 7467600"/>
              <a:gd name="connsiteY125" fmla="*/ 5166123 h 6858000"/>
              <a:gd name="connsiteX126" fmla="*/ 1958241 w 7467600"/>
              <a:gd name="connsiteY126" fmla="*/ 5067955 h 6858000"/>
              <a:gd name="connsiteX127" fmla="*/ 1903353 w 7467600"/>
              <a:gd name="connsiteY127" fmla="*/ 5044827 h 6858000"/>
              <a:gd name="connsiteX128" fmla="*/ 1979378 w 7467600"/>
              <a:gd name="connsiteY128" fmla="*/ 4769504 h 6858000"/>
              <a:gd name="connsiteX129" fmla="*/ 2882120 w 7467600"/>
              <a:gd name="connsiteY129" fmla="*/ 5064547 h 6858000"/>
              <a:gd name="connsiteX130" fmla="*/ 2793103 w 7467600"/>
              <a:gd name="connsiteY130" fmla="*/ 5039699 h 6858000"/>
              <a:gd name="connsiteX131" fmla="*/ 2770041 w 7467600"/>
              <a:gd name="connsiteY131" fmla="*/ 5033634 h 6858000"/>
              <a:gd name="connsiteX132" fmla="*/ 1979378 w 7467600"/>
              <a:gd name="connsiteY132" fmla="*/ 4769504 h 6858000"/>
              <a:gd name="connsiteX133" fmla="*/ 1927410 w 7467600"/>
              <a:gd name="connsiteY133" fmla="*/ 4716164 h 6858000"/>
              <a:gd name="connsiteX134" fmla="*/ 1959587 w 7467600"/>
              <a:gd name="connsiteY134" fmla="*/ 4728849 h 6858000"/>
              <a:gd name="connsiteX135" fmla="*/ 2777707 w 7467600"/>
              <a:gd name="connsiteY135" fmla="*/ 5003991 h 6858000"/>
              <a:gd name="connsiteX136" fmla="*/ 2800768 w 7467600"/>
              <a:gd name="connsiteY136" fmla="*/ 5010056 h 6858000"/>
              <a:gd name="connsiteX137" fmla="*/ 2879408 w 7467600"/>
              <a:gd name="connsiteY137" fmla="*/ 5031590 h 6858000"/>
              <a:gd name="connsiteX138" fmla="*/ 2862295 w 7467600"/>
              <a:gd name="connsiteY138" fmla="*/ 5022958 h 6858000"/>
              <a:gd name="connsiteX139" fmla="*/ 2813343 w 7467600"/>
              <a:gd name="connsiteY139" fmla="*/ 4998369 h 6858000"/>
              <a:gd name="connsiteX140" fmla="*/ 2646245 w 7467600"/>
              <a:gd name="connsiteY140" fmla="*/ 4930999 h 6858000"/>
              <a:gd name="connsiteX141" fmla="*/ 1999243 w 7467600"/>
              <a:gd name="connsiteY141" fmla="*/ 4730524 h 6858000"/>
              <a:gd name="connsiteX142" fmla="*/ 1979527 w 7467600"/>
              <a:gd name="connsiteY142" fmla="*/ 4726651 h 6858000"/>
              <a:gd name="connsiteX143" fmla="*/ 1927410 w 7467600"/>
              <a:gd name="connsiteY143" fmla="*/ 4716164 h 6858000"/>
              <a:gd name="connsiteX144" fmla="*/ 1997014 w 7467600"/>
              <a:gd name="connsiteY144" fmla="*/ 4698007 h 6858000"/>
              <a:gd name="connsiteX145" fmla="*/ 2005458 w 7467600"/>
              <a:gd name="connsiteY145" fmla="*/ 4699540 h 6858000"/>
              <a:gd name="connsiteX146" fmla="*/ 2657186 w 7467600"/>
              <a:gd name="connsiteY146" fmla="*/ 4901687 h 6858000"/>
              <a:gd name="connsiteX147" fmla="*/ 2826662 w 7467600"/>
              <a:gd name="connsiteY147" fmla="*/ 4970362 h 6858000"/>
              <a:gd name="connsiteX148" fmla="*/ 2876100 w 7467600"/>
              <a:gd name="connsiteY148" fmla="*/ 4995397 h 6858000"/>
              <a:gd name="connsiteX149" fmla="*/ 3042600 w 7467600"/>
              <a:gd name="connsiteY149" fmla="*/ 5059532 h 6858000"/>
              <a:gd name="connsiteX150" fmla="*/ 1997014 w 7467600"/>
              <a:gd name="connsiteY150" fmla="*/ 4698007 h 6858000"/>
              <a:gd name="connsiteX151" fmla="*/ 2305292 w 7467600"/>
              <a:gd name="connsiteY151" fmla="*/ 4219492 h 6858000"/>
              <a:gd name="connsiteX152" fmla="*/ 3360922 w 7467600"/>
              <a:gd name="connsiteY152" fmla="*/ 4529373 h 6858000"/>
              <a:gd name="connsiteX153" fmla="*/ 3492420 w 7467600"/>
              <a:gd name="connsiteY153" fmla="*/ 4510145 h 6858000"/>
              <a:gd name="connsiteX154" fmla="*/ 3364086 w 7467600"/>
              <a:gd name="connsiteY154" fmla="*/ 4480340 h 6858000"/>
              <a:gd name="connsiteX155" fmla="*/ 3225818 w 7467600"/>
              <a:gd name="connsiteY155" fmla="*/ 4411822 h 6858000"/>
              <a:gd name="connsiteX156" fmla="*/ 3129696 w 7467600"/>
              <a:gd name="connsiteY156" fmla="*/ 4360704 h 6858000"/>
              <a:gd name="connsiteX157" fmla="*/ 2814545 w 7467600"/>
              <a:gd name="connsiteY157" fmla="*/ 4282955 h 6858000"/>
              <a:gd name="connsiteX158" fmla="*/ 2305292 w 7467600"/>
              <a:gd name="connsiteY158" fmla="*/ 4219492 h 6858000"/>
              <a:gd name="connsiteX159" fmla="*/ 2626982 w 7467600"/>
              <a:gd name="connsiteY159" fmla="*/ 4206450 h 6858000"/>
              <a:gd name="connsiteX160" fmla="*/ 2490617 w 7467600"/>
              <a:gd name="connsiteY160" fmla="*/ 4206951 h 6858000"/>
              <a:gd name="connsiteX161" fmla="*/ 2819869 w 7467600"/>
              <a:gd name="connsiteY161" fmla="*/ 4252936 h 6858000"/>
              <a:gd name="connsiteX162" fmla="*/ 3143018 w 7467600"/>
              <a:gd name="connsiteY162" fmla="*/ 4332698 h 6858000"/>
              <a:gd name="connsiteX163" fmla="*/ 3241520 w 7467600"/>
              <a:gd name="connsiteY163" fmla="*/ 4385112 h 6858000"/>
              <a:gd name="connsiteX164" fmla="*/ 3374575 w 7467600"/>
              <a:gd name="connsiteY164" fmla="*/ 4451517 h 6858000"/>
              <a:gd name="connsiteX165" fmla="*/ 3505221 w 7467600"/>
              <a:gd name="connsiteY165" fmla="*/ 4480757 h 6858000"/>
              <a:gd name="connsiteX166" fmla="*/ 2626982 w 7467600"/>
              <a:gd name="connsiteY166" fmla="*/ 4206450 h 6858000"/>
              <a:gd name="connsiteX167" fmla="*/ 1310106 w 7467600"/>
              <a:gd name="connsiteY167" fmla="*/ 3943217 h 6858000"/>
              <a:gd name="connsiteX168" fmla="*/ 854994 w 7467600"/>
              <a:gd name="connsiteY168" fmla="*/ 4399136 h 6858000"/>
              <a:gd name="connsiteX169" fmla="*/ 742462 w 7467600"/>
              <a:gd name="connsiteY169" fmla="*/ 4594648 h 6858000"/>
              <a:gd name="connsiteX170" fmla="*/ 820602 w 7467600"/>
              <a:gd name="connsiteY170" fmla="*/ 4485915 h 6858000"/>
              <a:gd name="connsiteX171" fmla="*/ 878295 w 7467600"/>
              <a:gd name="connsiteY171" fmla="*/ 4403594 h 6858000"/>
              <a:gd name="connsiteX172" fmla="*/ 1240607 w 7467600"/>
              <a:gd name="connsiteY172" fmla="*/ 4010401 h 6858000"/>
              <a:gd name="connsiteX173" fmla="*/ 1310106 w 7467600"/>
              <a:gd name="connsiteY173" fmla="*/ 3943217 h 6858000"/>
              <a:gd name="connsiteX174" fmla="*/ 1423113 w 7467600"/>
              <a:gd name="connsiteY174" fmla="*/ 3874565 h 6858000"/>
              <a:gd name="connsiteX175" fmla="*/ 1260565 w 7467600"/>
              <a:gd name="connsiteY175" fmla="*/ 4031982 h 6858000"/>
              <a:gd name="connsiteX176" fmla="*/ 901900 w 7467600"/>
              <a:gd name="connsiteY176" fmla="*/ 4421236 h 6858000"/>
              <a:gd name="connsiteX177" fmla="*/ 845044 w 7467600"/>
              <a:gd name="connsiteY177" fmla="*/ 4502436 h 6858000"/>
              <a:gd name="connsiteX178" fmla="*/ 685926 w 7467600"/>
              <a:gd name="connsiteY178" fmla="*/ 4703069 h 6858000"/>
              <a:gd name="connsiteX179" fmla="*/ 684248 w 7467600"/>
              <a:gd name="connsiteY179" fmla="*/ 4706721 h 6858000"/>
              <a:gd name="connsiteX180" fmla="*/ 1423113 w 7467600"/>
              <a:gd name="connsiteY180" fmla="*/ 3874565 h 6858000"/>
              <a:gd name="connsiteX181" fmla="*/ 3316479 w 7467600"/>
              <a:gd name="connsiteY181" fmla="*/ 3872136 h 6858000"/>
              <a:gd name="connsiteX182" fmla="*/ 3546806 w 7467600"/>
              <a:gd name="connsiteY182" fmla="*/ 4356139 h 6858000"/>
              <a:gd name="connsiteX183" fmla="*/ 3364433 w 7467600"/>
              <a:gd name="connsiteY183" fmla="*/ 3953121 h 6858000"/>
              <a:gd name="connsiteX184" fmla="*/ 3316479 w 7467600"/>
              <a:gd name="connsiteY184" fmla="*/ 3872136 h 6858000"/>
              <a:gd name="connsiteX185" fmla="*/ 3291335 w 7467600"/>
              <a:gd name="connsiteY185" fmla="*/ 3767420 h 6858000"/>
              <a:gd name="connsiteX186" fmla="*/ 3390805 w 7467600"/>
              <a:gd name="connsiteY186" fmla="*/ 3937163 h 6858000"/>
              <a:gd name="connsiteX187" fmla="*/ 3579062 w 7467600"/>
              <a:gd name="connsiteY187" fmla="*/ 4359040 h 6858000"/>
              <a:gd name="connsiteX188" fmla="*/ 3467355 w 7467600"/>
              <a:gd name="connsiteY188" fmla="*/ 3988130 h 6858000"/>
              <a:gd name="connsiteX189" fmla="*/ 3310753 w 7467600"/>
              <a:gd name="connsiteY189" fmla="*/ 3787140 h 6858000"/>
              <a:gd name="connsiteX190" fmla="*/ 3291335 w 7467600"/>
              <a:gd name="connsiteY190" fmla="*/ 3767420 h 6858000"/>
              <a:gd name="connsiteX191" fmla="*/ 1635889 w 7467600"/>
              <a:gd name="connsiteY191" fmla="*/ 3709494 h 6858000"/>
              <a:gd name="connsiteX192" fmla="*/ 1634800 w 7467600"/>
              <a:gd name="connsiteY192" fmla="*/ 3731111 h 6858000"/>
              <a:gd name="connsiteX193" fmla="*/ 1635889 w 7467600"/>
              <a:gd name="connsiteY193" fmla="*/ 3709494 h 6858000"/>
              <a:gd name="connsiteX194" fmla="*/ 1510397 w 7467600"/>
              <a:gd name="connsiteY194" fmla="*/ 3684705 h 6858000"/>
              <a:gd name="connsiteX195" fmla="*/ 1146550 w 7467600"/>
              <a:gd name="connsiteY195" fmla="*/ 3802012 h 6858000"/>
              <a:gd name="connsiteX196" fmla="*/ 698834 w 7467600"/>
              <a:gd name="connsiteY196" fmla="*/ 3952272 h 6858000"/>
              <a:gd name="connsiteX197" fmla="*/ 34256 w 7467600"/>
              <a:gd name="connsiteY197" fmla="*/ 4347603 h 6858000"/>
              <a:gd name="connsiteX198" fmla="*/ 527241 w 7467600"/>
              <a:gd name="connsiteY198" fmla="*/ 4065078 h 6858000"/>
              <a:gd name="connsiteX199" fmla="*/ 1510397 w 7467600"/>
              <a:gd name="connsiteY199" fmla="*/ 3684705 h 6858000"/>
              <a:gd name="connsiteX200" fmla="*/ 1313114 w 7467600"/>
              <a:gd name="connsiteY200" fmla="*/ 3655216 h 6858000"/>
              <a:gd name="connsiteX201" fmla="*/ 1109304 w 7467600"/>
              <a:gd name="connsiteY201" fmla="*/ 3669030 h 6858000"/>
              <a:gd name="connsiteX202" fmla="*/ 8129 w 7467600"/>
              <a:gd name="connsiteY202" fmla="*/ 4330519 h 6858000"/>
              <a:gd name="connsiteX203" fmla="*/ 687572 w 7467600"/>
              <a:gd name="connsiteY203" fmla="*/ 3925629 h 6858000"/>
              <a:gd name="connsiteX204" fmla="*/ 1138365 w 7467600"/>
              <a:gd name="connsiteY204" fmla="*/ 3774515 h 6858000"/>
              <a:gd name="connsiteX205" fmla="*/ 1505579 w 7467600"/>
              <a:gd name="connsiteY205" fmla="*/ 3655526 h 6858000"/>
              <a:gd name="connsiteX206" fmla="*/ 1313114 w 7467600"/>
              <a:gd name="connsiteY206" fmla="*/ 3655216 h 6858000"/>
              <a:gd name="connsiteX207" fmla="*/ 3655073 w 7467600"/>
              <a:gd name="connsiteY207" fmla="*/ 3650884 h 6858000"/>
              <a:gd name="connsiteX208" fmla="*/ 3989938 w 7467600"/>
              <a:gd name="connsiteY208" fmla="*/ 3991685 h 6858000"/>
              <a:gd name="connsiteX209" fmla="*/ 4393907 w 7467600"/>
              <a:gd name="connsiteY209" fmla="*/ 4261258 h 6858000"/>
              <a:gd name="connsiteX210" fmla="*/ 4648051 w 7467600"/>
              <a:gd name="connsiteY210" fmla="*/ 4374051 h 6858000"/>
              <a:gd name="connsiteX211" fmla="*/ 4383389 w 7467600"/>
              <a:gd name="connsiteY211" fmla="*/ 4184369 h 6858000"/>
              <a:gd name="connsiteX212" fmla="*/ 4165508 w 7467600"/>
              <a:gd name="connsiteY212" fmla="*/ 4035196 h 6858000"/>
              <a:gd name="connsiteX213" fmla="*/ 4068162 w 7467600"/>
              <a:gd name="connsiteY213" fmla="*/ 3953394 h 6858000"/>
              <a:gd name="connsiteX214" fmla="*/ 3981416 w 7467600"/>
              <a:gd name="connsiteY214" fmla="*/ 3880482 h 6858000"/>
              <a:gd name="connsiteX215" fmla="*/ 3800147 w 7467600"/>
              <a:gd name="connsiteY215" fmla="*/ 3749872 h 6858000"/>
              <a:gd name="connsiteX216" fmla="*/ 3655073 w 7467600"/>
              <a:gd name="connsiteY216" fmla="*/ 3650884 h 6858000"/>
              <a:gd name="connsiteX217" fmla="*/ 3670252 w 7467600"/>
              <a:gd name="connsiteY217" fmla="*/ 3622798 h 6858000"/>
              <a:gd name="connsiteX218" fmla="*/ 3817258 w 7467600"/>
              <a:gd name="connsiteY218" fmla="*/ 3723577 h 6858000"/>
              <a:gd name="connsiteX219" fmla="*/ 4000461 w 7467600"/>
              <a:gd name="connsiteY219" fmla="*/ 3855966 h 6858000"/>
              <a:gd name="connsiteX220" fmla="*/ 4088180 w 7467600"/>
              <a:gd name="connsiteY220" fmla="*/ 3929774 h 6858000"/>
              <a:gd name="connsiteX221" fmla="*/ 4184555 w 7467600"/>
              <a:gd name="connsiteY221" fmla="*/ 4010683 h 6858000"/>
              <a:gd name="connsiteX222" fmla="*/ 4399563 w 7467600"/>
              <a:gd name="connsiteY222" fmla="*/ 4158106 h 6858000"/>
              <a:gd name="connsiteX223" fmla="*/ 4684469 w 7467600"/>
              <a:gd name="connsiteY223" fmla="*/ 4364680 h 6858000"/>
              <a:gd name="connsiteX224" fmla="*/ 4690271 w 7467600"/>
              <a:gd name="connsiteY224" fmla="*/ 4370034 h 6858000"/>
              <a:gd name="connsiteX225" fmla="*/ 4136093 w 7467600"/>
              <a:gd name="connsiteY225" fmla="*/ 3858466 h 6858000"/>
              <a:gd name="connsiteX226" fmla="*/ 3670252 w 7467600"/>
              <a:gd name="connsiteY226" fmla="*/ 3622798 h 6858000"/>
              <a:gd name="connsiteX227" fmla="*/ 4440129 w 7467600"/>
              <a:gd name="connsiteY227" fmla="*/ 3448571 h 6858000"/>
              <a:gd name="connsiteX228" fmla="*/ 4856525 w 7467600"/>
              <a:gd name="connsiteY228" fmla="*/ 3915351 h 6858000"/>
              <a:gd name="connsiteX229" fmla="*/ 5059055 w 7467600"/>
              <a:gd name="connsiteY229" fmla="*/ 4108918 h 6858000"/>
              <a:gd name="connsiteX230" fmla="*/ 5290070 w 7467600"/>
              <a:gd name="connsiteY230" fmla="*/ 4263619 h 6858000"/>
              <a:gd name="connsiteX231" fmla="*/ 4834991 w 7467600"/>
              <a:gd name="connsiteY231" fmla="*/ 3830985 h 6858000"/>
              <a:gd name="connsiteX232" fmla="*/ 4440129 w 7467600"/>
              <a:gd name="connsiteY232" fmla="*/ 3448571 h 6858000"/>
              <a:gd name="connsiteX233" fmla="*/ 4441737 w 7467600"/>
              <a:gd name="connsiteY233" fmla="*/ 3399734 h 6858000"/>
              <a:gd name="connsiteX234" fmla="*/ 4431236 w 7467600"/>
              <a:gd name="connsiteY234" fmla="*/ 3400954 h 6858000"/>
              <a:gd name="connsiteX235" fmla="*/ 4557150 w 7467600"/>
              <a:gd name="connsiteY235" fmla="*/ 3510023 h 6858000"/>
              <a:gd name="connsiteX236" fmla="*/ 4856936 w 7467600"/>
              <a:gd name="connsiteY236" fmla="*/ 3809146 h 6858000"/>
              <a:gd name="connsiteX237" fmla="*/ 5111996 w 7467600"/>
              <a:gd name="connsiteY237" fmla="*/ 4065759 h 6858000"/>
              <a:gd name="connsiteX238" fmla="*/ 5388878 w 7467600"/>
              <a:gd name="connsiteY238" fmla="*/ 4300185 h 6858000"/>
              <a:gd name="connsiteX239" fmla="*/ 5425556 w 7467600"/>
              <a:gd name="connsiteY239" fmla="*/ 4308967 h 6858000"/>
              <a:gd name="connsiteX240" fmla="*/ 4943646 w 7467600"/>
              <a:gd name="connsiteY240" fmla="*/ 3822916 h 6858000"/>
              <a:gd name="connsiteX241" fmla="*/ 4594837 w 7467600"/>
              <a:gd name="connsiteY241" fmla="*/ 3532274 h 6858000"/>
              <a:gd name="connsiteX242" fmla="*/ 4441737 w 7467600"/>
              <a:gd name="connsiteY242" fmla="*/ 3399734 h 6858000"/>
              <a:gd name="connsiteX243" fmla="*/ 5425834 w 7467600"/>
              <a:gd name="connsiteY243" fmla="*/ 3162785 h 6858000"/>
              <a:gd name="connsiteX244" fmla="*/ 5401644 w 7467600"/>
              <a:gd name="connsiteY244" fmla="*/ 3617847 h 6858000"/>
              <a:gd name="connsiteX245" fmla="*/ 5467256 w 7467600"/>
              <a:gd name="connsiteY245" fmla="*/ 4175494 h 6858000"/>
              <a:gd name="connsiteX246" fmla="*/ 5448069 w 7467600"/>
              <a:gd name="connsiteY246" fmla="*/ 3567554 h 6858000"/>
              <a:gd name="connsiteX247" fmla="*/ 5425834 w 7467600"/>
              <a:gd name="connsiteY247" fmla="*/ 3162785 h 6858000"/>
              <a:gd name="connsiteX248" fmla="*/ 1318687 w 7467600"/>
              <a:gd name="connsiteY248" fmla="*/ 3113840 h 6858000"/>
              <a:gd name="connsiteX249" fmla="*/ 1066793 w 7467600"/>
              <a:gd name="connsiteY249" fmla="*/ 3212171 h 6858000"/>
              <a:gd name="connsiteX250" fmla="*/ 993319 w 7467600"/>
              <a:gd name="connsiteY250" fmla="*/ 3247648 h 6858000"/>
              <a:gd name="connsiteX251" fmla="*/ 853081 w 7467600"/>
              <a:gd name="connsiteY251" fmla="*/ 3312410 h 6858000"/>
              <a:gd name="connsiteX252" fmla="*/ 805957 w 7467600"/>
              <a:gd name="connsiteY252" fmla="*/ 3330443 h 6858000"/>
              <a:gd name="connsiteX253" fmla="*/ 1318687 w 7467600"/>
              <a:gd name="connsiteY253" fmla="*/ 3113840 h 6858000"/>
              <a:gd name="connsiteX254" fmla="*/ 5453702 w 7467600"/>
              <a:gd name="connsiteY254" fmla="*/ 3090882 h 6858000"/>
              <a:gd name="connsiteX255" fmla="*/ 5480135 w 7467600"/>
              <a:gd name="connsiteY255" fmla="*/ 3565802 h 6858000"/>
              <a:gd name="connsiteX256" fmla="*/ 5499023 w 7467600"/>
              <a:gd name="connsiteY256" fmla="*/ 4166310 h 6858000"/>
              <a:gd name="connsiteX257" fmla="*/ 5547022 w 7467600"/>
              <a:gd name="connsiteY257" fmla="*/ 3607838 h 6858000"/>
              <a:gd name="connsiteX258" fmla="*/ 5515964 w 7467600"/>
              <a:gd name="connsiteY258" fmla="*/ 3378541 h 6858000"/>
              <a:gd name="connsiteX259" fmla="*/ 5453702 w 7467600"/>
              <a:gd name="connsiteY259" fmla="*/ 3090882 h 6858000"/>
              <a:gd name="connsiteX260" fmla="*/ 1238695 w 7467600"/>
              <a:gd name="connsiteY260" fmla="*/ 3076820 h 6858000"/>
              <a:gd name="connsiteX261" fmla="*/ 716371 w 7467600"/>
              <a:gd name="connsiteY261" fmla="*/ 3293249 h 6858000"/>
              <a:gd name="connsiteX262" fmla="*/ 579522 w 7467600"/>
              <a:gd name="connsiteY262" fmla="*/ 3371759 h 6858000"/>
              <a:gd name="connsiteX263" fmla="*/ 600288 w 7467600"/>
              <a:gd name="connsiteY263" fmla="*/ 3365555 h 6858000"/>
              <a:gd name="connsiteX264" fmla="*/ 840692 w 7467600"/>
              <a:gd name="connsiteY264" fmla="*/ 3284921 h 6858000"/>
              <a:gd name="connsiteX265" fmla="*/ 979248 w 7467600"/>
              <a:gd name="connsiteY265" fmla="*/ 3221003 h 6858000"/>
              <a:gd name="connsiteX266" fmla="*/ 1053282 w 7467600"/>
              <a:gd name="connsiteY266" fmla="*/ 3185247 h 6858000"/>
              <a:gd name="connsiteX267" fmla="*/ 1320603 w 7467600"/>
              <a:gd name="connsiteY267" fmla="*/ 3081281 h 6858000"/>
              <a:gd name="connsiteX268" fmla="*/ 1238695 w 7467600"/>
              <a:gd name="connsiteY268" fmla="*/ 3076820 h 6858000"/>
              <a:gd name="connsiteX269" fmla="*/ 5425627 w 7467600"/>
              <a:gd name="connsiteY269" fmla="*/ 2954192 h 6858000"/>
              <a:gd name="connsiteX270" fmla="*/ 5470770 w 7467600"/>
              <a:gd name="connsiteY270" fmla="*/ 3005435 h 6858000"/>
              <a:gd name="connsiteX271" fmla="*/ 5519779 w 7467600"/>
              <a:gd name="connsiteY271" fmla="*/ 4359223 h 6858000"/>
              <a:gd name="connsiteX272" fmla="*/ 5520293 w 7467600"/>
              <a:gd name="connsiteY272" fmla="*/ 4360602 h 6858000"/>
              <a:gd name="connsiteX273" fmla="*/ 5767221 w 7467600"/>
              <a:gd name="connsiteY273" fmla="*/ 4665564 h 6858000"/>
              <a:gd name="connsiteX274" fmla="*/ 6937169 w 7467600"/>
              <a:gd name="connsiteY274" fmla="*/ 4815941 h 6858000"/>
              <a:gd name="connsiteX275" fmla="*/ 6953922 w 7467600"/>
              <a:gd name="connsiteY275" fmla="*/ 4890068 h 6858000"/>
              <a:gd name="connsiteX276" fmla="*/ 6071359 w 7467600"/>
              <a:gd name="connsiteY276" fmla="*/ 4770770 h 6858000"/>
              <a:gd name="connsiteX277" fmla="*/ 6038839 w 7467600"/>
              <a:gd name="connsiteY277" fmla="*/ 4764474 h 6858000"/>
              <a:gd name="connsiteX278" fmla="*/ 6038706 w 7467600"/>
              <a:gd name="connsiteY278" fmla="*/ 4763847 h 6858000"/>
              <a:gd name="connsiteX279" fmla="*/ 6037784 w 7467600"/>
              <a:gd name="connsiteY279" fmla="*/ 4764270 h 6858000"/>
              <a:gd name="connsiteX280" fmla="*/ 6038839 w 7467600"/>
              <a:gd name="connsiteY280" fmla="*/ 4764474 h 6858000"/>
              <a:gd name="connsiteX281" fmla="*/ 6040338 w 7467600"/>
              <a:gd name="connsiteY281" fmla="*/ 4771418 h 6858000"/>
              <a:gd name="connsiteX282" fmla="*/ 6024488 w 7467600"/>
              <a:gd name="connsiteY282" fmla="*/ 4809903 h 6858000"/>
              <a:gd name="connsiteX283" fmla="*/ 5599771 w 7467600"/>
              <a:gd name="connsiteY283" fmla="*/ 5509652 h 6858000"/>
              <a:gd name="connsiteX284" fmla="*/ 5548843 w 7467600"/>
              <a:gd name="connsiteY284" fmla="*/ 5563845 h 6858000"/>
              <a:gd name="connsiteX285" fmla="*/ 5940952 w 7467600"/>
              <a:gd name="connsiteY285" fmla="*/ 6250028 h 6858000"/>
              <a:gd name="connsiteX286" fmla="*/ 6043441 w 7467600"/>
              <a:gd name="connsiteY286" fmla="*/ 6665847 h 6858000"/>
              <a:gd name="connsiteX287" fmla="*/ 6093432 w 7467600"/>
              <a:gd name="connsiteY287" fmla="*/ 6858000 h 6858000"/>
              <a:gd name="connsiteX288" fmla="*/ 6034344 w 7467600"/>
              <a:gd name="connsiteY288" fmla="*/ 6858000 h 6858000"/>
              <a:gd name="connsiteX289" fmla="*/ 6026679 w 7467600"/>
              <a:gd name="connsiteY289" fmla="*/ 6836959 h 6858000"/>
              <a:gd name="connsiteX290" fmla="*/ 5800441 w 7467600"/>
              <a:gd name="connsiteY290" fmla="*/ 6335286 h 6858000"/>
              <a:gd name="connsiteX291" fmla="*/ 5526562 w 7467600"/>
              <a:gd name="connsiteY291" fmla="*/ 5705388 h 6858000"/>
              <a:gd name="connsiteX292" fmla="*/ 5519640 w 7467600"/>
              <a:gd name="connsiteY292" fmla="*/ 5683774 h 6858000"/>
              <a:gd name="connsiteX293" fmla="*/ 5844559 w 7467600"/>
              <a:gd name="connsiteY293" fmla="*/ 6553349 h 6858000"/>
              <a:gd name="connsiteX294" fmla="*/ 5975994 w 7467600"/>
              <a:gd name="connsiteY294" fmla="*/ 6858000 h 6858000"/>
              <a:gd name="connsiteX295" fmla="*/ 5898547 w 7467600"/>
              <a:gd name="connsiteY295" fmla="*/ 6858000 h 6858000"/>
              <a:gd name="connsiteX296" fmla="*/ 5682041 w 7467600"/>
              <a:gd name="connsiteY296" fmla="*/ 6355860 h 6858000"/>
              <a:gd name="connsiteX297" fmla="*/ 5461758 w 7467600"/>
              <a:gd name="connsiteY297" fmla="*/ 5820220 h 6858000"/>
              <a:gd name="connsiteX298" fmla="*/ 5237282 w 7467600"/>
              <a:gd name="connsiteY298" fmla="*/ 6579086 h 6858000"/>
              <a:gd name="connsiteX299" fmla="*/ 5115009 w 7467600"/>
              <a:gd name="connsiteY299" fmla="*/ 6858000 h 6858000"/>
              <a:gd name="connsiteX300" fmla="*/ 5028074 w 7467600"/>
              <a:gd name="connsiteY300" fmla="*/ 6858000 h 6858000"/>
              <a:gd name="connsiteX301" fmla="*/ 5079508 w 7467600"/>
              <a:gd name="connsiteY301" fmla="*/ 6749074 h 6858000"/>
              <a:gd name="connsiteX302" fmla="*/ 5371846 w 7467600"/>
              <a:gd name="connsiteY302" fmla="*/ 5924413 h 6858000"/>
              <a:gd name="connsiteX303" fmla="*/ 5270512 w 7467600"/>
              <a:gd name="connsiteY303" fmla="*/ 6138975 h 6858000"/>
              <a:gd name="connsiteX304" fmla="*/ 5062409 w 7467600"/>
              <a:gd name="connsiteY304" fmla="*/ 6653544 h 6858000"/>
              <a:gd name="connsiteX305" fmla="*/ 5036628 w 7467600"/>
              <a:gd name="connsiteY305" fmla="*/ 6754247 h 6858000"/>
              <a:gd name="connsiteX306" fmla="*/ 5009112 w 7467600"/>
              <a:gd name="connsiteY306" fmla="*/ 6858000 h 6858000"/>
              <a:gd name="connsiteX307" fmla="*/ 4976679 w 7467600"/>
              <a:gd name="connsiteY307" fmla="*/ 6858000 h 6858000"/>
              <a:gd name="connsiteX308" fmla="*/ 5006537 w 7467600"/>
              <a:gd name="connsiteY308" fmla="*/ 6747068 h 6858000"/>
              <a:gd name="connsiteX309" fmla="*/ 5032723 w 7467600"/>
              <a:gd name="connsiteY309" fmla="*/ 6644957 h 6858000"/>
              <a:gd name="connsiteX310" fmla="*/ 5242949 w 7467600"/>
              <a:gd name="connsiteY310" fmla="*/ 6125175 h 6858000"/>
              <a:gd name="connsiteX311" fmla="*/ 5286321 w 7467600"/>
              <a:gd name="connsiteY311" fmla="*/ 6033555 h 6858000"/>
              <a:gd name="connsiteX312" fmla="*/ 5008210 w 7467600"/>
              <a:gd name="connsiteY312" fmla="*/ 6649194 h 6858000"/>
              <a:gd name="connsiteX313" fmla="*/ 4986321 w 7467600"/>
              <a:gd name="connsiteY313" fmla="*/ 6765687 h 6858000"/>
              <a:gd name="connsiteX314" fmla="*/ 4973474 w 7467600"/>
              <a:gd name="connsiteY314" fmla="*/ 6858000 h 6858000"/>
              <a:gd name="connsiteX315" fmla="*/ 4907178 w 7467600"/>
              <a:gd name="connsiteY315" fmla="*/ 6858000 h 6858000"/>
              <a:gd name="connsiteX316" fmla="*/ 4910810 w 7467600"/>
              <a:gd name="connsiteY316" fmla="*/ 6829660 h 6858000"/>
              <a:gd name="connsiteX317" fmla="*/ 4987461 w 7467600"/>
              <a:gd name="connsiteY317" fmla="*/ 6432994 h 6858000"/>
              <a:gd name="connsiteX318" fmla="*/ 5179262 w 7467600"/>
              <a:gd name="connsiteY318" fmla="*/ 6035044 h 6858000"/>
              <a:gd name="connsiteX319" fmla="*/ 4689678 w 7467600"/>
              <a:gd name="connsiteY319" fmla="*/ 6440241 h 6858000"/>
              <a:gd name="connsiteX320" fmla="*/ 4477543 w 7467600"/>
              <a:gd name="connsiteY320" fmla="*/ 6674836 h 6858000"/>
              <a:gd name="connsiteX321" fmla="*/ 4329957 w 7467600"/>
              <a:gd name="connsiteY321" fmla="*/ 6858000 h 6858000"/>
              <a:gd name="connsiteX322" fmla="*/ 4218595 w 7467600"/>
              <a:gd name="connsiteY322" fmla="*/ 6858000 h 6858000"/>
              <a:gd name="connsiteX323" fmla="*/ 4368888 w 7467600"/>
              <a:gd name="connsiteY323" fmla="*/ 6668412 h 6858000"/>
              <a:gd name="connsiteX324" fmla="*/ 4563091 w 7467600"/>
              <a:gd name="connsiteY324" fmla="*/ 6442508 h 6858000"/>
              <a:gd name="connsiteX325" fmla="*/ 5387324 w 7467600"/>
              <a:gd name="connsiteY325" fmla="*/ 5705830 h 6858000"/>
              <a:gd name="connsiteX326" fmla="*/ 5073620 w 7467600"/>
              <a:gd name="connsiteY326" fmla="*/ 5955437 h 6858000"/>
              <a:gd name="connsiteX327" fmla="*/ 4689789 w 7467600"/>
              <a:gd name="connsiteY327" fmla="*/ 6268382 h 6858000"/>
              <a:gd name="connsiteX328" fmla="*/ 4418722 w 7467600"/>
              <a:gd name="connsiteY328" fmla="*/ 6570886 h 6858000"/>
              <a:gd name="connsiteX329" fmla="*/ 4214944 w 7467600"/>
              <a:gd name="connsiteY329" fmla="*/ 6858000 h 6858000"/>
              <a:gd name="connsiteX330" fmla="*/ 4177898 w 7467600"/>
              <a:gd name="connsiteY330" fmla="*/ 6858000 h 6858000"/>
              <a:gd name="connsiteX331" fmla="*/ 4391597 w 7467600"/>
              <a:gd name="connsiteY331" fmla="*/ 6556370 h 6858000"/>
              <a:gd name="connsiteX332" fmla="*/ 4668889 w 7467600"/>
              <a:gd name="connsiteY332" fmla="*/ 6246399 h 6858000"/>
              <a:gd name="connsiteX333" fmla="*/ 5055427 w 7467600"/>
              <a:gd name="connsiteY333" fmla="*/ 5931476 h 6858000"/>
              <a:gd name="connsiteX334" fmla="*/ 5371814 w 7467600"/>
              <a:gd name="connsiteY334" fmla="*/ 5678975 h 6858000"/>
              <a:gd name="connsiteX335" fmla="*/ 4987918 w 7467600"/>
              <a:gd name="connsiteY335" fmla="*/ 5838701 h 6858000"/>
              <a:gd name="connsiteX336" fmla="*/ 4317146 w 7467600"/>
              <a:gd name="connsiteY336" fmla="*/ 6587716 h 6858000"/>
              <a:gd name="connsiteX337" fmla="*/ 4171627 w 7467600"/>
              <a:gd name="connsiteY337" fmla="*/ 6858000 h 6858000"/>
              <a:gd name="connsiteX338" fmla="*/ 4081585 w 7467600"/>
              <a:gd name="connsiteY338" fmla="*/ 6858000 h 6858000"/>
              <a:gd name="connsiteX339" fmla="*/ 4238603 w 7467600"/>
              <a:gd name="connsiteY339" fmla="*/ 6559341 h 6858000"/>
              <a:gd name="connsiteX340" fmla="*/ 4778333 w 7467600"/>
              <a:gd name="connsiteY340" fmla="*/ 5873626 h 6858000"/>
              <a:gd name="connsiteX341" fmla="*/ 5414185 w 7467600"/>
              <a:gd name="connsiteY341" fmla="*/ 5573882 h 6858000"/>
              <a:gd name="connsiteX342" fmla="*/ 5959648 w 7467600"/>
              <a:gd name="connsiteY342" fmla="*/ 4760797 h 6858000"/>
              <a:gd name="connsiteX343" fmla="*/ 5355019 w 7467600"/>
              <a:gd name="connsiteY343" fmla="*/ 4734672 h 6858000"/>
              <a:gd name="connsiteX344" fmla="*/ 5083565 w 7467600"/>
              <a:gd name="connsiteY344" fmla="*/ 5179121 h 6858000"/>
              <a:gd name="connsiteX345" fmla="*/ 4713577 w 7467600"/>
              <a:gd name="connsiteY345" fmla="*/ 5616803 h 6858000"/>
              <a:gd name="connsiteX346" fmla="*/ 3989559 w 7467600"/>
              <a:gd name="connsiteY346" fmla="*/ 6145945 h 6858000"/>
              <a:gd name="connsiteX347" fmla="*/ 3939824 w 7467600"/>
              <a:gd name="connsiteY347" fmla="*/ 6066900 h 6858000"/>
              <a:gd name="connsiteX348" fmla="*/ 4584537 w 7467600"/>
              <a:gd name="connsiteY348" fmla="*/ 5324826 h 6858000"/>
              <a:gd name="connsiteX349" fmla="*/ 5037105 w 7467600"/>
              <a:gd name="connsiteY349" fmla="*/ 5088765 h 6858000"/>
              <a:gd name="connsiteX350" fmla="*/ 5039930 w 7467600"/>
              <a:gd name="connsiteY350" fmla="*/ 5089585 h 6858000"/>
              <a:gd name="connsiteX351" fmla="*/ 5263764 w 7467600"/>
              <a:gd name="connsiteY351" fmla="*/ 4735525 h 6858000"/>
              <a:gd name="connsiteX352" fmla="*/ 4086300 w 7467600"/>
              <a:gd name="connsiteY352" fmla="*/ 4884599 h 6858000"/>
              <a:gd name="connsiteX353" fmla="*/ 4085485 w 7467600"/>
              <a:gd name="connsiteY353" fmla="*/ 4899070 h 6858000"/>
              <a:gd name="connsiteX354" fmla="*/ 3871915 w 7467600"/>
              <a:gd name="connsiteY354" fmla="*/ 5253645 h 6858000"/>
              <a:gd name="connsiteX355" fmla="*/ 3799374 w 7467600"/>
              <a:gd name="connsiteY355" fmla="*/ 5466127 h 6858000"/>
              <a:gd name="connsiteX356" fmla="*/ 3498850 w 7467600"/>
              <a:gd name="connsiteY356" fmla="*/ 6661888 h 6858000"/>
              <a:gd name="connsiteX357" fmla="*/ 3399216 w 7467600"/>
              <a:gd name="connsiteY357" fmla="*/ 6858000 h 6858000"/>
              <a:gd name="connsiteX358" fmla="*/ 3303688 w 7467600"/>
              <a:gd name="connsiteY358" fmla="*/ 6858000 h 6858000"/>
              <a:gd name="connsiteX359" fmla="*/ 3391774 w 7467600"/>
              <a:gd name="connsiteY359" fmla="*/ 6697181 h 6858000"/>
              <a:gd name="connsiteX360" fmla="*/ 3735540 w 7467600"/>
              <a:gd name="connsiteY360" fmla="*/ 5546923 h 6858000"/>
              <a:gd name="connsiteX361" fmla="*/ 3729438 w 7467600"/>
              <a:gd name="connsiteY361" fmla="*/ 5569058 h 6858000"/>
              <a:gd name="connsiteX362" fmla="*/ 3707782 w 7467600"/>
              <a:gd name="connsiteY362" fmla="*/ 5644908 h 6858000"/>
              <a:gd name="connsiteX363" fmla="*/ 3583827 w 7467600"/>
              <a:gd name="connsiteY363" fmla="*/ 6039215 h 6858000"/>
              <a:gd name="connsiteX364" fmla="*/ 3547861 w 7467600"/>
              <a:gd name="connsiteY364" fmla="*/ 6129609 h 6858000"/>
              <a:gd name="connsiteX365" fmla="*/ 3490905 w 7467600"/>
              <a:gd name="connsiteY365" fmla="*/ 6277660 h 6858000"/>
              <a:gd name="connsiteX366" fmla="*/ 3455859 w 7467600"/>
              <a:gd name="connsiteY366" fmla="*/ 6391301 h 6858000"/>
              <a:gd name="connsiteX367" fmla="*/ 3429112 w 7467600"/>
              <a:gd name="connsiteY367" fmla="*/ 6479469 h 6858000"/>
              <a:gd name="connsiteX368" fmla="*/ 3304862 w 7467600"/>
              <a:gd name="connsiteY368" fmla="*/ 6796476 h 6858000"/>
              <a:gd name="connsiteX369" fmla="*/ 3276071 w 7467600"/>
              <a:gd name="connsiteY369" fmla="*/ 6858000 h 6858000"/>
              <a:gd name="connsiteX370" fmla="*/ 3240805 w 7467600"/>
              <a:gd name="connsiteY370" fmla="*/ 6858000 h 6858000"/>
              <a:gd name="connsiteX371" fmla="*/ 3275917 w 7467600"/>
              <a:gd name="connsiteY371" fmla="*/ 6783192 h 6858000"/>
              <a:gd name="connsiteX372" fmla="*/ 3399358 w 7467600"/>
              <a:gd name="connsiteY372" fmla="*/ 6469011 h 6858000"/>
              <a:gd name="connsiteX373" fmla="*/ 3425650 w 7467600"/>
              <a:gd name="connsiteY373" fmla="*/ 6381333 h 6858000"/>
              <a:gd name="connsiteX374" fmla="*/ 3460661 w 7467600"/>
              <a:gd name="connsiteY374" fmla="*/ 6266763 h 6858000"/>
              <a:gd name="connsiteX375" fmla="*/ 3518021 w 7467600"/>
              <a:gd name="connsiteY375" fmla="*/ 6117298 h 6858000"/>
              <a:gd name="connsiteX376" fmla="*/ 3554035 w 7467600"/>
              <a:gd name="connsiteY376" fmla="*/ 6027832 h 6858000"/>
              <a:gd name="connsiteX377" fmla="*/ 3677174 w 7467600"/>
              <a:gd name="connsiteY377" fmla="*/ 5636351 h 6858000"/>
              <a:gd name="connsiteX378" fmla="*/ 3698819 w 7467600"/>
              <a:gd name="connsiteY378" fmla="*/ 5560503 h 6858000"/>
              <a:gd name="connsiteX379" fmla="*/ 3702094 w 7467600"/>
              <a:gd name="connsiteY379" fmla="*/ 5549194 h 6858000"/>
              <a:gd name="connsiteX380" fmla="*/ 3398355 w 7467600"/>
              <a:gd name="connsiteY380" fmla="*/ 6094603 h 6858000"/>
              <a:gd name="connsiteX381" fmla="*/ 3193941 w 7467600"/>
              <a:gd name="connsiteY381" fmla="*/ 6798775 h 6858000"/>
              <a:gd name="connsiteX382" fmla="*/ 3184140 w 7467600"/>
              <a:gd name="connsiteY382" fmla="*/ 6858000 h 6858000"/>
              <a:gd name="connsiteX383" fmla="*/ 3099978 w 7467600"/>
              <a:gd name="connsiteY383" fmla="*/ 6858000 h 6858000"/>
              <a:gd name="connsiteX384" fmla="*/ 3101556 w 7467600"/>
              <a:gd name="connsiteY384" fmla="*/ 6843337 h 6858000"/>
              <a:gd name="connsiteX385" fmla="*/ 3370162 w 7467600"/>
              <a:gd name="connsiteY385" fmla="*/ 5785550 h 6858000"/>
              <a:gd name="connsiteX386" fmla="*/ 3746477 w 7467600"/>
              <a:gd name="connsiteY386" fmla="*/ 5377889 h 6858000"/>
              <a:gd name="connsiteX387" fmla="*/ 3863399 w 7467600"/>
              <a:gd name="connsiteY387" fmla="*/ 5087257 h 6858000"/>
              <a:gd name="connsiteX388" fmla="*/ 3968712 w 7467600"/>
              <a:gd name="connsiteY388" fmla="*/ 4913989 h 6858000"/>
              <a:gd name="connsiteX389" fmla="*/ 2792390 w 7467600"/>
              <a:gd name="connsiteY389" fmla="*/ 5382974 h 6858000"/>
              <a:gd name="connsiteX390" fmla="*/ 2714982 w 7467600"/>
              <a:gd name="connsiteY390" fmla="*/ 5427051 h 6858000"/>
              <a:gd name="connsiteX391" fmla="*/ 2813361 w 7467600"/>
              <a:gd name="connsiteY391" fmla="*/ 6023912 h 6858000"/>
              <a:gd name="connsiteX392" fmla="*/ 2688430 w 7467600"/>
              <a:gd name="connsiteY392" fmla="*/ 6801564 h 6858000"/>
              <a:gd name="connsiteX393" fmla="*/ 2629626 w 7467600"/>
              <a:gd name="connsiteY393" fmla="*/ 6763394 h 6858000"/>
              <a:gd name="connsiteX394" fmla="*/ 2565328 w 7467600"/>
              <a:gd name="connsiteY394" fmla="*/ 5516399 h 6858000"/>
              <a:gd name="connsiteX395" fmla="*/ 1922999 w 7467600"/>
              <a:gd name="connsiteY395" fmla="*/ 5980343 h 6858000"/>
              <a:gd name="connsiteX396" fmla="*/ 1950261 w 7467600"/>
              <a:gd name="connsiteY396" fmla="*/ 6405858 h 6858000"/>
              <a:gd name="connsiteX397" fmla="*/ 2365554 w 7467600"/>
              <a:gd name="connsiteY397" fmla="*/ 6759107 h 6858000"/>
              <a:gd name="connsiteX398" fmla="*/ 2424142 w 7467600"/>
              <a:gd name="connsiteY398" fmla="*/ 6858000 h 6858000"/>
              <a:gd name="connsiteX399" fmla="*/ 2395994 w 7467600"/>
              <a:gd name="connsiteY399" fmla="*/ 6858000 h 6858000"/>
              <a:gd name="connsiteX400" fmla="*/ 2392863 w 7467600"/>
              <a:gd name="connsiteY400" fmla="*/ 6852964 h 6858000"/>
              <a:gd name="connsiteX401" fmla="*/ 2017589 w 7467600"/>
              <a:gd name="connsiteY401" fmla="*/ 6493982 h 6858000"/>
              <a:gd name="connsiteX402" fmla="*/ 2147336 w 7467600"/>
              <a:gd name="connsiteY402" fmla="*/ 6594052 h 6858000"/>
              <a:gd name="connsiteX403" fmla="*/ 2207047 w 7467600"/>
              <a:gd name="connsiteY403" fmla="*/ 6654540 h 6858000"/>
              <a:gd name="connsiteX404" fmla="*/ 2299106 w 7467600"/>
              <a:gd name="connsiteY404" fmla="*/ 6778931 h 6858000"/>
              <a:gd name="connsiteX405" fmla="*/ 2314430 w 7467600"/>
              <a:gd name="connsiteY405" fmla="*/ 6801144 h 6858000"/>
              <a:gd name="connsiteX406" fmla="*/ 2352406 w 7467600"/>
              <a:gd name="connsiteY406" fmla="*/ 6858000 h 6858000"/>
              <a:gd name="connsiteX407" fmla="*/ 2314492 w 7467600"/>
              <a:gd name="connsiteY407" fmla="*/ 6858000 h 6858000"/>
              <a:gd name="connsiteX408" fmla="*/ 2288095 w 7467600"/>
              <a:gd name="connsiteY408" fmla="*/ 6818030 h 6858000"/>
              <a:gd name="connsiteX409" fmla="*/ 2272768 w 7467600"/>
              <a:gd name="connsiteY409" fmla="*/ 6795822 h 6858000"/>
              <a:gd name="connsiteX410" fmla="*/ 2182715 w 7467600"/>
              <a:gd name="connsiteY410" fmla="*/ 6675071 h 6858000"/>
              <a:gd name="connsiteX411" fmla="*/ 2032061 w 7467600"/>
              <a:gd name="connsiteY411" fmla="*/ 6541380 h 6858000"/>
              <a:gd name="connsiteX412" fmla="*/ 2257220 w 7467600"/>
              <a:gd name="connsiteY412" fmla="*/ 6826257 h 6858000"/>
              <a:gd name="connsiteX413" fmla="*/ 2281324 w 7467600"/>
              <a:gd name="connsiteY413" fmla="*/ 6858000 h 6858000"/>
              <a:gd name="connsiteX414" fmla="*/ 2242860 w 7467600"/>
              <a:gd name="connsiteY414" fmla="*/ 6858000 h 6858000"/>
              <a:gd name="connsiteX415" fmla="*/ 2232818 w 7467600"/>
              <a:gd name="connsiteY415" fmla="*/ 6844926 h 6858000"/>
              <a:gd name="connsiteX416" fmla="*/ 1990172 w 7467600"/>
              <a:gd name="connsiteY416" fmla="*/ 6542121 h 6858000"/>
              <a:gd name="connsiteX417" fmla="*/ 2124090 w 7467600"/>
              <a:gd name="connsiteY417" fmla="*/ 6761017 h 6858000"/>
              <a:gd name="connsiteX418" fmla="*/ 2200380 w 7467600"/>
              <a:gd name="connsiteY418" fmla="*/ 6858000 h 6858000"/>
              <a:gd name="connsiteX419" fmla="*/ 2147507 w 7467600"/>
              <a:gd name="connsiteY419" fmla="*/ 6858000 h 6858000"/>
              <a:gd name="connsiteX420" fmla="*/ 2070668 w 7467600"/>
              <a:gd name="connsiteY420" fmla="*/ 6761520 h 6858000"/>
              <a:gd name="connsiteX421" fmla="*/ 1975142 w 7467600"/>
              <a:gd name="connsiteY421" fmla="*/ 6585570 h 6858000"/>
              <a:gd name="connsiteX422" fmla="*/ 2050035 w 7467600"/>
              <a:gd name="connsiteY422" fmla="*/ 6813345 h 6858000"/>
              <a:gd name="connsiteX423" fmla="*/ 2063025 w 7467600"/>
              <a:gd name="connsiteY423" fmla="*/ 6858000 h 6858000"/>
              <a:gd name="connsiteX424" fmla="*/ 2021675 w 7467600"/>
              <a:gd name="connsiteY424" fmla="*/ 6858000 h 6858000"/>
              <a:gd name="connsiteX425" fmla="*/ 2019308 w 7467600"/>
              <a:gd name="connsiteY425" fmla="*/ 6847118 h 6858000"/>
              <a:gd name="connsiteX426" fmla="*/ 1938835 w 7467600"/>
              <a:gd name="connsiteY426" fmla="*/ 6551160 h 6858000"/>
              <a:gd name="connsiteX427" fmla="*/ 1953230 w 7467600"/>
              <a:gd name="connsiteY427" fmla="*/ 6759699 h 6858000"/>
              <a:gd name="connsiteX428" fmla="*/ 1956763 w 7467600"/>
              <a:gd name="connsiteY428" fmla="*/ 6778191 h 6858000"/>
              <a:gd name="connsiteX429" fmla="*/ 1967925 w 7467600"/>
              <a:gd name="connsiteY429" fmla="*/ 6858000 h 6858000"/>
              <a:gd name="connsiteX430" fmla="*/ 1936622 w 7467600"/>
              <a:gd name="connsiteY430" fmla="*/ 6858000 h 6858000"/>
              <a:gd name="connsiteX431" fmla="*/ 1926261 w 7467600"/>
              <a:gd name="connsiteY431" fmla="*/ 6784064 h 6858000"/>
              <a:gd name="connsiteX432" fmla="*/ 1922724 w 7467600"/>
              <a:gd name="connsiteY432" fmla="*/ 6765577 h 6858000"/>
              <a:gd name="connsiteX433" fmla="*/ 1904650 w 7467600"/>
              <a:gd name="connsiteY433" fmla="*/ 6639616 h 6858000"/>
              <a:gd name="connsiteX434" fmla="*/ 1885273 w 7467600"/>
              <a:gd name="connsiteY434" fmla="*/ 6858000 h 6858000"/>
              <a:gd name="connsiteX435" fmla="*/ 1854363 w 7467600"/>
              <a:gd name="connsiteY435" fmla="*/ 6858000 h 6858000"/>
              <a:gd name="connsiteX436" fmla="*/ 1880391 w 7467600"/>
              <a:gd name="connsiteY436" fmla="*/ 6603796 h 6858000"/>
              <a:gd name="connsiteX437" fmla="*/ 1818273 w 7467600"/>
              <a:gd name="connsiteY437" fmla="*/ 6715729 h 6858000"/>
              <a:gd name="connsiteX438" fmla="*/ 1794691 w 7467600"/>
              <a:gd name="connsiteY438" fmla="*/ 6843239 h 6858000"/>
              <a:gd name="connsiteX439" fmla="*/ 1794914 w 7467600"/>
              <a:gd name="connsiteY439" fmla="*/ 6858000 h 6858000"/>
              <a:gd name="connsiteX440" fmla="*/ 1746128 w 7467600"/>
              <a:gd name="connsiteY440" fmla="*/ 6858000 h 6858000"/>
              <a:gd name="connsiteX441" fmla="*/ 1753934 w 7467600"/>
              <a:gd name="connsiteY441" fmla="*/ 6724796 h 6858000"/>
              <a:gd name="connsiteX442" fmla="*/ 1792053 w 7467600"/>
              <a:gd name="connsiteY442" fmla="*/ 6572396 h 6858000"/>
              <a:gd name="connsiteX443" fmla="*/ 1862248 w 7467600"/>
              <a:gd name="connsiteY443" fmla="*/ 6266397 h 6858000"/>
              <a:gd name="connsiteX444" fmla="*/ 1862250 w 7467600"/>
              <a:gd name="connsiteY444" fmla="*/ 6033531 h 6858000"/>
              <a:gd name="connsiteX445" fmla="*/ 1211999 w 7467600"/>
              <a:gd name="connsiteY445" fmla="*/ 6683610 h 6858000"/>
              <a:gd name="connsiteX446" fmla="*/ 1213266 w 7467600"/>
              <a:gd name="connsiteY446" fmla="*/ 6691947 h 6858000"/>
              <a:gd name="connsiteX447" fmla="*/ 1203370 w 7467600"/>
              <a:gd name="connsiteY447" fmla="*/ 6850676 h 6858000"/>
              <a:gd name="connsiteX448" fmla="*/ 1203671 w 7467600"/>
              <a:gd name="connsiteY448" fmla="*/ 6858000 h 6858000"/>
              <a:gd name="connsiteX449" fmla="*/ 1143180 w 7467600"/>
              <a:gd name="connsiteY449" fmla="*/ 6858000 h 6858000"/>
              <a:gd name="connsiteX450" fmla="*/ 1142176 w 7467600"/>
              <a:gd name="connsiteY450" fmla="*/ 6766045 h 6858000"/>
              <a:gd name="connsiteX451" fmla="*/ 1067484 w 7467600"/>
              <a:gd name="connsiteY451" fmla="*/ 6858000 h 6858000"/>
              <a:gd name="connsiteX452" fmla="*/ 953928 w 7467600"/>
              <a:gd name="connsiteY452" fmla="*/ 6858000 h 6858000"/>
              <a:gd name="connsiteX453" fmla="*/ 959715 w 7467600"/>
              <a:gd name="connsiteY453" fmla="*/ 6850185 h 6858000"/>
              <a:gd name="connsiteX454" fmla="*/ 1483788 w 7467600"/>
              <a:gd name="connsiteY454" fmla="*/ 6259174 h 6858000"/>
              <a:gd name="connsiteX455" fmla="*/ 1100671 w 7467600"/>
              <a:gd name="connsiteY455" fmla="*/ 6252137 h 6858000"/>
              <a:gd name="connsiteX456" fmla="*/ 1090144 w 7467600"/>
              <a:gd name="connsiteY456" fmla="*/ 6256748 h 6858000"/>
              <a:gd name="connsiteX457" fmla="*/ 1095872 w 7467600"/>
              <a:gd name="connsiteY457" fmla="*/ 6271892 h 6858000"/>
              <a:gd name="connsiteX458" fmla="*/ 262785 w 7467600"/>
              <a:gd name="connsiteY458" fmla="*/ 6845450 h 6858000"/>
              <a:gd name="connsiteX459" fmla="*/ 209968 w 7467600"/>
              <a:gd name="connsiteY459" fmla="*/ 6770713 h 6858000"/>
              <a:gd name="connsiteX460" fmla="*/ 873460 w 7467600"/>
              <a:gd name="connsiteY460" fmla="*/ 6253768 h 6858000"/>
              <a:gd name="connsiteX461" fmla="*/ 192686 w 7467600"/>
              <a:gd name="connsiteY461" fmla="*/ 5849257 h 6858000"/>
              <a:gd name="connsiteX462" fmla="*/ 4696 w 7467600"/>
              <a:gd name="connsiteY462" fmla="*/ 5697668 h 6858000"/>
              <a:gd name="connsiteX463" fmla="*/ 0 w 7467600"/>
              <a:gd name="connsiteY463" fmla="*/ 5689984 h 6858000"/>
              <a:gd name="connsiteX464" fmla="*/ 0 w 7467600"/>
              <a:gd name="connsiteY464" fmla="*/ 5513472 h 6858000"/>
              <a:gd name="connsiteX465" fmla="*/ 174101 w 7467600"/>
              <a:gd name="connsiteY465" fmla="*/ 5620277 h 6858000"/>
              <a:gd name="connsiteX466" fmla="*/ 891800 w 7467600"/>
              <a:gd name="connsiteY466" fmla="*/ 6036935 h 6858000"/>
              <a:gd name="connsiteX467" fmla="*/ 1072219 w 7467600"/>
              <a:gd name="connsiteY467" fmla="*/ 6169443 h 6858000"/>
              <a:gd name="connsiteX468" fmla="*/ 1074117 w 7467600"/>
              <a:gd name="connsiteY468" fmla="*/ 6170301 h 6858000"/>
              <a:gd name="connsiteX469" fmla="*/ 1083114 w 7467600"/>
              <a:gd name="connsiteY469" fmla="*/ 6174131 h 6858000"/>
              <a:gd name="connsiteX470" fmla="*/ 1543010 w 7467600"/>
              <a:gd name="connsiteY470" fmla="*/ 6191140 h 6858000"/>
              <a:gd name="connsiteX471" fmla="*/ 1551080 w 7467600"/>
              <a:gd name="connsiteY471" fmla="*/ 6195006 h 6858000"/>
              <a:gd name="connsiteX472" fmla="*/ 2345443 w 7467600"/>
              <a:gd name="connsiteY472" fmla="*/ 5549882 h 6858000"/>
              <a:gd name="connsiteX473" fmla="*/ 1721499 w 7467600"/>
              <a:gd name="connsiteY473" fmla="*/ 5599969 h 6858000"/>
              <a:gd name="connsiteX474" fmla="*/ 767716 w 7467600"/>
              <a:gd name="connsiteY474" fmla="*/ 5472768 h 6858000"/>
              <a:gd name="connsiteX475" fmla="*/ 722147 w 7467600"/>
              <a:gd name="connsiteY475" fmla="*/ 5393091 h 6858000"/>
              <a:gd name="connsiteX476" fmla="*/ 1485552 w 7467600"/>
              <a:gd name="connsiteY476" fmla="*/ 5313202 h 6858000"/>
              <a:gd name="connsiteX477" fmla="*/ 2143004 w 7467600"/>
              <a:gd name="connsiteY477" fmla="*/ 5402420 h 6858000"/>
              <a:gd name="connsiteX478" fmla="*/ 1933391 w 7467600"/>
              <a:gd name="connsiteY478" fmla="*/ 5156971 h 6858000"/>
              <a:gd name="connsiteX479" fmla="*/ 1827118 w 7467600"/>
              <a:gd name="connsiteY479" fmla="*/ 4968410 h 6858000"/>
              <a:gd name="connsiteX480" fmla="*/ 1837349 w 7467600"/>
              <a:gd name="connsiteY480" fmla="*/ 4956357 h 6858000"/>
              <a:gd name="connsiteX481" fmla="*/ 2162835 w 7467600"/>
              <a:gd name="connsiteY481" fmla="*/ 5187853 h 6858000"/>
              <a:gd name="connsiteX482" fmla="*/ 2257167 w 7467600"/>
              <a:gd name="connsiteY482" fmla="*/ 5462123 h 6858000"/>
              <a:gd name="connsiteX483" fmla="*/ 2261598 w 7467600"/>
              <a:gd name="connsiteY483" fmla="*/ 5467998 h 6858000"/>
              <a:gd name="connsiteX484" fmla="*/ 2437177 w 7467600"/>
              <a:gd name="connsiteY484" fmla="*/ 5479608 h 6858000"/>
              <a:gd name="connsiteX485" fmla="*/ 2445247 w 7467600"/>
              <a:gd name="connsiteY485" fmla="*/ 5483476 h 6858000"/>
              <a:gd name="connsiteX486" fmla="*/ 2743626 w 7467600"/>
              <a:gd name="connsiteY486" fmla="*/ 5304819 h 6858000"/>
              <a:gd name="connsiteX487" fmla="*/ 3048102 w 7467600"/>
              <a:gd name="connsiteY487" fmla="*/ 5150595 h 6858000"/>
              <a:gd name="connsiteX488" fmla="*/ 1799414 w 7467600"/>
              <a:gd name="connsiteY488" fmla="*/ 4694732 h 6858000"/>
              <a:gd name="connsiteX489" fmla="*/ 1771735 w 7467600"/>
              <a:gd name="connsiteY489" fmla="*/ 4619929 h 6858000"/>
              <a:gd name="connsiteX490" fmla="*/ 3104273 w 7467600"/>
              <a:gd name="connsiteY490" fmla="*/ 5076159 h 6858000"/>
              <a:gd name="connsiteX491" fmla="*/ 3113245 w 7467600"/>
              <a:gd name="connsiteY491" fmla="*/ 5090705 h 6858000"/>
              <a:gd name="connsiteX492" fmla="*/ 3126294 w 7467600"/>
              <a:gd name="connsiteY492" fmla="*/ 5114400 h 6858000"/>
              <a:gd name="connsiteX493" fmla="*/ 3937433 w 7467600"/>
              <a:gd name="connsiteY493" fmla="*/ 4830473 h 6858000"/>
              <a:gd name="connsiteX494" fmla="*/ 3590475 w 7467600"/>
              <a:gd name="connsiteY494" fmla="*/ 4597974 h 6858000"/>
              <a:gd name="connsiteX495" fmla="*/ 3100264 w 7467600"/>
              <a:gd name="connsiteY495" fmla="*/ 4579845 h 6858000"/>
              <a:gd name="connsiteX496" fmla="*/ 2183576 w 7467600"/>
              <a:gd name="connsiteY496" fmla="*/ 4227150 h 6858000"/>
              <a:gd name="connsiteX497" fmla="*/ 2151029 w 7467600"/>
              <a:gd name="connsiteY497" fmla="*/ 4146947 h 6858000"/>
              <a:gd name="connsiteX498" fmla="*/ 3563434 w 7467600"/>
              <a:gd name="connsiteY498" fmla="*/ 4469115 h 6858000"/>
              <a:gd name="connsiteX499" fmla="*/ 3177952 w 7467600"/>
              <a:gd name="connsiteY499" fmla="*/ 3657386 h 6858000"/>
              <a:gd name="connsiteX500" fmla="*/ 3189263 w 7467600"/>
              <a:gd name="connsiteY500" fmla="*/ 3625726 h 6858000"/>
              <a:gd name="connsiteX501" fmla="*/ 3560912 w 7467600"/>
              <a:gd name="connsiteY501" fmla="*/ 4079863 h 6858000"/>
              <a:gd name="connsiteX502" fmla="*/ 3626636 w 7467600"/>
              <a:gd name="connsiteY502" fmla="*/ 4512230 h 6858000"/>
              <a:gd name="connsiteX503" fmla="*/ 3653088 w 7467600"/>
              <a:gd name="connsiteY503" fmla="*/ 4521417 h 6858000"/>
              <a:gd name="connsiteX504" fmla="*/ 3988128 w 7467600"/>
              <a:gd name="connsiteY504" fmla="*/ 4817267 h 6858000"/>
              <a:gd name="connsiteX505" fmla="*/ 4830582 w 7467600"/>
              <a:gd name="connsiteY505" fmla="*/ 4676000 h 6858000"/>
              <a:gd name="connsiteX506" fmla="*/ 4830100 w 7467600"/>
              <a:gd name="connsiteY506" fmla="*/ 4675554 h 6858000"/>
              <a:gd name="connsiteX507" fmla="*/ 4036318 w 7467600"/>
              <a:gd name="connsiteY507" fmla="*/ 4147013 h 6858000"/>
              <a:gd name="connsiteX508" fmla="*/ 3432098 w 7467600"/>
              <a:gd name="connsiteY508" fmla="*/ 3537312 h 6858000"/>
              <a:gd name="connsiteX509" fmla="*/ 3446761 w 7467600"/>
              <a:gd name="connsiteY509" fmla="*/ 3461278 h 6858000"/>
              <a:gd name="connsiteX510" fmla="*/ 4419733 w 7467600"/>
              <a:gd name="connsiteY510" fmla="*/ 3963555 h 6858000"/>
              <a:gd name="connsiteX511" fmla="*/ 4781371 w 7467600"/>
              <a:gd name="connsiteY511" fmla="*/ 4458604 h 6858000"/>
              <a:gd name="connsiteX512" fmla="*/ 4780440 w 7467600"/>
              <a:gd name="connsiteY512" fmla="*/ 4470290 h 6858000"/>
              <a:gd name="connsiteX513" fmla="*/ 4898954 w 7467600"/>
              <a:gd name="connsiteY513" fmla="*/ 4662092 h 6858000"/>
              <a:gd name="connsiteX514" fmla="*/ 4900699 w 7467600"/>
              <a:gd name="connsiteY514" fmla="*/ 4670867 h 6858000"/>
              <a:gd name="connsiteX515" fmla="*/ 5714511 w 7467600"/>
              <a:gd name="connsiteY515" fmla="*/ 4663483 h 6858000"/>
              <a:gd name="connsiteX516" fmla="*/ 5464793 w 7467600"/>
              <a:gd name="connsiteY516" fmla="*/ 4393556 h 6858000"/>
              <a:gd name="connsiteX517" fmla="*/ 5461897 w 7467600"/>
              <a:gd name="connsiteY517" fmla="*/ 4390879 h 6858000"/>
              <a:gd name="connsiteX518" fmla="*/ 4294126 w 7467600"/>
              <a:gd name="connsiteY518" fmla="*/ 3303048 h 6858000"/>
              <a:gd name="connsiteX519" fmla="*/ 4305321 w 7467600"/>
              <a:gd name="connsiteY519" fmla="*/ 3256953 h 6858000"/>
              <a:gd name="connsiteX520" fmla="*/ 4949299 w 7467600"/>
              <a:gd name="connsiteY520" fmla="*/ 3766336 h 6858000"/>
              <a:gd name="connsiteX521" fmla="*/ 5291452 w 7467600"/>
              <a:gd name="connsiteY521" fmla="*/ 4076801 h 6858000"/>
              <a:gd name="connsiteX522" fmla="*/ 5434998 w 7467600"/>
              <a:gd name="connsiteY522" fmla="*/ 4254100 h 6858000"/>
              <a:gd name="connsiteX523" fmla="*/ 5351015 w 7467600"/>
              <a:gd name="connsiteY523" fmla="*/ 3760989 h 6858000"/>
              <a:gd name="connsiteX524" fmla="*/ 5413780 w 7467600"/>
              <a:gd name="connsiteY524" fmla="*/ 2966265 h 6858000"/>
              <a:gd name="connsiteX525" fmla="*/ 5425627 w 7467600"/>
              <a:gd name="connsiteY525" fmla="*/ 2954192 h 6858000"/>
              <a:gd name="connsiteX526" fmla="*/ 6604735 w 7467600"/>
              <a:gd name="connsiteY526" fmla="*/ 2041381 h 6858000"/>
              <a:gd name="connsiteX527" fmla="*/ 7204487 w 7467600"/>
              <a:gd name="connsiteY527" fmla="*/ 2742112 h 6858000"/>
              <a:gd name="connsiteX528" fmla="*/ 7131592 w 7467600"/>
              <a:gd name="connsiteY528" fmla="*/ 2672096 h 6858000"/>
              <a:gd name="connsiteX529" fmla="*/ 6996344 w 7467600"/>
              <a:gd name="connsiteY529" fmla="*/ 2518310 h 6858000"/>
              <a:gd name="connsiteX530" fmla="*/ 6735495 w 7467600"/>
              <a:gd name="connsiteY530" fmla="*/ 2196890 h 6858000"/>
              <a:gd name="connsiteX531" fmla="*/ 6721901 w 7467600"/>
              <a:gd name="connsiteY531" fmla="*/ 2179274 h 6858000"/>
              <a:gd name="connsiteX532" fmla="*/ 6604735 w 7467600"/>
              <a:gd name="connsiteY532" fmla="*/ 2041381 h 6858000"/>
              <a:gd name="connsiteX533" fmla="*/ 6591670 w 7467600"/>
              <a:gd name="connsiteY533" fmla="*/ 1988277 h 6858000"/>
              <a:gd name="connsiteX534" fmla="*/ 6747349 w 7467600"/>
              <a:gd name="connsiteY534" fmla="*/ 2160069 h 6858000"/>
              <a:gd name="connsiteX535" fmla="*/ 6760943 w 7467600"/>
              <a:gd name="connsiteY535" fmla="*/ 2177686 h 6858000"/>
              <a:gd name="connsiteX536" fmla="*/ 7021065 w 7467600"/>
              <a:gd name="connsiteY536" fmla="*/ 2498102 h 6858000"/>
              <a:gd name="connsiteX537" fmla="*/ 7155223 w 7467600"/>
              <a:gd name="connsiteY537" fmla="*/ 2650386 h 6858000"/>
              <a:gd name="connsiteX538" fmla="*/ 7203167 w 7467600"/>
              <a:gd name="connsiteY538" fmla="*/ 2697288 h 6858000"/>
              <a:gd name="connsiteX539" fmla="*/ 6937703 w 7467600"/>
              <a:gd name="connsiteY539" fmla="*/ 2321981 h 6858000"/>
              <a:gd name="connsiteX540" fmla="*/ 6591670 w 7467600"/>
              <a:gd name="connsiteY540" fmla="*/ 1988277 h 6858000"/>
              <a:gd name="connsiteX541" fmla="*/ 5798671 w 7467600"/>
              <a:gd name="connsiteY541" fmla="*/ 1981601 h 6858000"/>
              <a:gd name="connsiteX542" fmla="*/ 5754709 w 7467600"/>
              <a:gd name="connsiteY542" fmla="*/ 2071454 h 6858000"/>
              <a:gd name="connsiteX543" fmla="*/ 5763044 w 7467600"/>
              <a:gd name="connsiteY543" fmla="*/ 2842206 h 6858000"/>
              <a:gd name="connsiteX544" fmla="*/ 5764974 w 7467600"/>
              <a:gd name="connsiteY544" fmla="*/ 2799609 h 6858000"/>
              <a:gd name="connsiteX545" fmla="*/ 5767665 w 7467600"/>
              <a:gd name="connsiteY545" fmla="*/ 2666409 h 6858000"/>
              <a:gd name="connsiteX546" fmla="*/ 5763055 w 7467600"/>
              <a:gd name="connsiteY546" fmla="*/ 2579705 h 6858000"/>
              <a:gd name="connsiteX547" fmla="*/ 5758079 w 7467600"/>
              <a:gd name="connsiteY547" fmla="*/ 2492508 h 6858000"/>
              <a:gd name="connsiteX548" fmla="*/ 5779325 w 7467600"/>
              <a:gd name="connsiteY548" fmla="*/ 2197069 h 6858000"/>
              <a:gd name="connsiteX549" fmla="*/ 5798671 w 7467600"/>
              <a:gd name="connsiteY549" fmla="*/ 1981601 h 6858000"/>
              <a:gd name="connsiteX550" fmla="*/ 5829202 w 7467600"/>
              <a:gd name="connsiteY550" fmla="*/ 1971679 h 6858000"/>
              <a:gd name="connsiteX551" fmla="*/ 5809558 w 7467600"/>
              <a:gd name="connsiteY551" fmla="*/ 2198043 h 6858000"/>
              <a:gd name="connsiteX552" fmla="*/ 5788653 w 7467600"/>
              <a:gd name="connsiteY552" fmla="*/ 2489430 h 6858000"/>
              <a:gd name="connsiteX553" fmla="*/ 5793439 w 7467600"/>
              <a:gd name="connsiteY553" fmla="*/ 2575235 h 6858000"/>
              <a:gd name="connsiteX554" fmla="*/ 5796837 w 7467600"/>
              <a:gd name="connsiteY554" fmla="*/ 2637633 h 6858000"/>
              <a:gd name="connsiteX555" fmla="*/ 5818614 w 7467600"/>
              <a:gd name="connsiteY555" fmla="*/ 2473055 h 6858000"/>
              <a:gd name="connsiteX556" fmla="*/ 5829202 w 7467600"/>
              <a:gd name="connsiteY556" fmla="*/ 1971679 h 6858000"/>
              <a:gd name="connsiteX557" fmla="*/ 5911389 w 7467600"/>
              <a:gd name="connsiteY557" fmla="*/ 1898371 h 6858000"/>
              <a:gd name="connsiteX558" fmla="*/ 6237627 w 7467600"/>
              <a:gd name="connsiteY558" fmla="*/ 2231921 h 6858000"/>
              <a:gd name="connsiteX559" fmla="*/ 5911389 w 7467600"/>
              <a:gd name="connsiteY559" fmla="*/ 1898371 h 6858000"/>
              <a:gd name="connsiteX560" fmla="*/ 6944437 w 7467600"/>
              <a:gd name="connsiteY560" fmla="*/ 1575402 h 6858000"/>
              <a:gd name="connsiteX561" fmla="*/ 6304730 w 7467600"/>
              <a:gd name="connsiteY561" fmla="*/ 1766654 h 6858000"/>
              <a:gd name="connsiteX562" fmla="*/ 6944437 w 7467600"/>
              <a:gd name="connsiteY562" fmla="*/ 1575402 h 6858000"/>
              <a:gd name="connsiteX563" fmla="*/ 7019523 w 7467600"/>
              <a:gd name="connsiteY563" fmla="*/ 1519450 h 6858000"/>
              <a:gd name="connsiteX564" fmla="*/ 6298091 w 7467600"/>
              <a:gd name="connsiteY564" fmla="*/ 1737122 h 6858000"/>
              <a:gd name="connsiteX565" fmla="*/ 7019523 w 7467600"/>
              <a:gd name="connsiteY565" fmla="*/ 1519450 h 6858000"/>
              <a:gd name="connsiteX566" fmla="*/ 2399523 w 7467600"/>
              <a:gd name="connsiteY566" fmla="*/ 1428234 h 6858000"/>
              <a:gd name="connsiteX567" fmla="*/ 2224982 w 7467600"/>
              <a:gd name="connsiteY567" fmla="*/ 1826201 h 6858000"/>
              <a:gd name="connsiteX568" fmla="*/ 2096099 w 7467600"/>
              <a:gd name="connsiteY568" fmla="*/ 2345900 h 6858000"/>
              <a:gd name="connsiteX569" fmla="*/ 2283317 w 7467600"/>
              <a:gd name="connsiteY569" fmla="*/ 1796925 h 6858000"/>
              <a:gd name="connsiteX570" fmla="*/ 2399523 w 7467600"/>
              <a:gd name="connsiteY570" fmla="*/ 1428234 h 6858000"/>
              <a:gd name="connsiteX571" fmla="*/ 2448558 w 7467600"/>
              <a:gd name="connsiteY571" fmla="*/ 1373435 h 6858000"/>
              <a:gd name="connsiteX572" fmla="*/ 2312521 w 7467600"/>
              <a:gd name="connsiteY572" fmla="*/ 1806140 h 6858000"/>
              <a:gd name="connsiteX573" fmla="*/ 2127533 w 7467600"/>
              <a:gd name="connsiteY573" fmla="*/ 2348380 h 6858000"/>
              <a:gd name="connsiteX574" fmla="*/ 2358080 w 7467600"/>
              <a:gd name="connsiteY574" fmla="*/ 1866134 h 6858000"/>
              <a:gd name="connsiteX575" fmla="*/ 2407436 w 7467600"/>
              <a:gd name="connsiteY575" fmla="*/ 1651070 h 6858000"/>
              <a:gd name="connsiteX576" fmla="*/ 2448558 w 7467600"/>
              <a:gd name="connsiteY576" fmla="*/ 1373435 h 6858000"/>
              <a:gd name="connsiteX577" fmla="*/ 278707 w 7467600"/>
              <a:gd name="connsiteY577" fmla="*/ 1352270 h 6858000"/>
              <a:gd name="connsiteX578" fmla="*/ 321570 w 7467600"/>
              <a:gd name="connsiteY578" fmla="*/ 1861610 h 6858000"/>
              <a:gd name="connsiteX579" fmla="*/ 294281 w 7467600"/>
              <a:gd name="connsiteY579" fmla="*/ 1440658 h 6858000"/>
              <a:gd name="connsiteX580" fmla="*/ 278707 w 7467600"/>
              <a:gd name="connsiteY580" fmla="*/ 1352270 h 6858000"/>
              <a:gd name="connsiteX581" fmla="*/ 1423821 w 7467600"/>
              <a:gd name="connsiteY581" fmla="*/ 1351958 h 6858000"/>
              <a:gd name="connsiteX582" fmla="*/ 1638521 w 7467600"/>
              <a:gd name="connsiteY582" fmla="*/ 1908470 h 6858000"/>
              <a:gd name="connsiteX583" fmla="*/ 1754199 w 7467600"/>
              <a:gd name="connsiteY583" fmla="*/ 2149284 h 6858000"/>
              <a:gd name="connsiteX584" fmla="*/ 1908359 w 7467600"/>
              <a:gd name="connsiteY584" fmla="*/ 2364988 h 6858000"/>
              <a:gd name="connsiteX585" fmla="*/ 1647661 w 7467600"/>
              <a:gd name="connsiteY585" fmla="*/ 1825945 h 6858000"/>
              <a:gd name="connsiteX586" fmla="*/ 1423821 w 7467600"/>
              <a:gd name="connsiteY586" fmla="*/ 1351958 h 6858000"/>
              <a:gd name="connsiteX587" fmla="*/ 1431890 w 7467600"/>
              <a:gd name="connsiteY587" fmla="*/ 1306475 h 6858000"/>
              <a:gd name="connsiteX588" fmla="*/ 1507597 w 7467600"/>
              <a:gd name="connsiteY588" fmla="*/ 1446132 h 6858000"/>
              <a:gd name="connsiteX589" fmla="*/ 1674586 w 7467600"/>
              <a:gd name="connsiteY589" fmla="*/ 1813832 h 6858000"/>
              <a:gd name="connsiteX590" fmla="*/ 1815950 w 7467600"/>
              <a:gd name="connsiteY590" fmla="*/ 2128564 h 6858000"/>
              <a:gd name="connsiteX591" fmla="*/ 1984242 w 7467600"/>
              <a:gd name="connsiteY591" fmla="*/ 2430829 h 6858000"/>
              <a:gd name="connsiteX592" fmla="*/ 2014023 w 7467600"/>
              <a:gd name="connsiteY592" fmla="*/ 2450995 h 6858000"/>
              <a:gd name="connsiteX593" fmla="*/ 1747337 w 7467600"/>
              <a:gd name="connsiteY593" fmla="*/ 1855264 h 6858000"/>
              <a:gd name="connsiteX594" fmla="*/ 1533749 w 7467600"/>
              <a:gd name="connsiteY594" fmla="*/ 1478656 h 6858000"/>
              <a:gd name="connsiteX595" fmla="*/ 1431890 w 7467600"/>
              <a:gd name="connsiteY595" fmla="*/ 1306475 h 6858000"/>
              <a:gd name="connsiteX596" fmla="*/ 5052692 w 7467600"/>
              <a:gd name="connsiteY596" fmla="*/ 1292994 h 6858000"/>
              <a:gd name="connsiteX597" fmla="*/ 5200661 w 7467600"/>
              <a:gd name="connsiteY597" fmla="*/ 1635186 h 6858000"/>
              <a:gd name="connsiteX598" fmla="*/ 5297138 w 7467600"/>
              <a:gd name="connsiteY598" fmla="*/ 1906351 h 6858000"/>
              <a:gd name="connsiteX599" fmla="*/ 5052692 w 7467600"/>
              <a:gd name="connsiteY599" fmla="*/ 1292994 h 6858000"/>
              <a:gd name="connsiteX600" fmla="*/ 5009948 w 7467600"/>
              <a:gd name="connsiteY600" fmla="*/ 1273619 h 6858000"/>
              <a:gd name="connsiteX601" fmla="*/ 5121777 w 7467600"/>
              <a:gd name="connsiteY601" fmla="*/ 1654213 h 6858000"/>
              <a:gd name="connsiteX602" fmla="*/ 5293545 w 7467600"/>
              <a:gd name="connsiteY602" fmla="*/ 2072247 h 6858000"/>
              <a:gd name="connsiteX603" fmla="*/ 5294042 w 7467600"/>
              <a:gd name="connsiteY603" fmla="*/ 2065019 h 6858000"/>
              <a:gd name="connsiteX604" fmla="*/ 5171936 w 7467600"/>
              <a:gd name="connsiteY604" fmla="*/ 1647613 h 6858000"/>
              <a:gd name="connsiteX605" fmla="*/ 5009948 w 7467600"/>
              <a:gd name="connsiteY605" fmla="*/ 1273619 h 6858000"/>
              <a:gd name="connsiteX606" fmla="*/ 655236 w 7467600"/>
              <a:gd name="connsiteY606" fmla="*/ 1268632 h 6858000"/>
              <a:gd name="connsiteX607" fmla="*/ 839521 w 7467600"/>
              <a:gd name="connsiteY607" fmla="*/ 1685315 h 6858000"/>
              <a:gd name="connsiteX608" fmla="*/ 1109416 w 7467600"/>
              <a:gd name="connsiteY608" fmla="*/ 2061663 h 6858000"/>
              <a:gd name="connsiteX609" fmla="*/ 1298300 w 7467600"/>
              <a:gd name="connsiteY609" fmla="*/ 2247742 h 6858000"/>
              <a:gd name="connsiteX610" fmla="*/ 1125871 w 7467600"/>
              <a:gd name="connsiteY610" fmla="*/ 1989513 h 6858000"/>
              <a:gd name="connsiteX611" fmla="*/ 981574 w 7467600"/>
              <a:gd name="connsiteY611" fmla="*/ 1783157 h 6858000"/>
              <a:gd name="connsiteX612" fmla="*/ 922198 w 7467600"/>
              <a:gd name="connsiteY612" fmla="*/ 1677437 h 6858000"/>
              <a:gd name="connsiteX613" fmla="*/ 869293 w 7467600"/>
              <a:gd name="connsiteY613" fmla="*/ 1583214 h 6858000"/>
              <a:gd name="connsiteX614" fmla="*/ 751431 w 7467600"/>
              <a:gd name="connsiteY614" fmla="*/ 1405731 h 6858000"/>
              <a:gd name="connsiteX615" fmla="*/ 655236 w 7467600"/>
              <a:gd name="connsiteY615" fmla="*/ 1268632 h 6858000"/>
              <a:gd name="connsiteX616" fmla="*/ 6516292 w 7467600"/>
              <a:gd name="connsiteY616" fmla="*/ 1263064 h 6858000"/>
              <a:gd name="connsiteX617" fmla="*/ 5736320 w 7467600"/>
              <a:gd name="connsiteY617" fmla="*/ 1501803 h 6858000"/>
              <a:gd name="connsiteX618" fmla="*/ 6516292 w 7467600"/>
              <a:gd name="connsiteY618" fmla="*/ 1263064 h 6858000"/>
              <a:gd name="connsiteX619" fmla="*/ 291466 w 7467600"/>
              <a:gd name="connsiteY619" fmla="*/ 1250369 h 6858000"/>
              <a:gd name="connsiteX620" fmla="*/ 323180 w 7467600"/>
              <a:gd name="connsiteY620" fmla="*/ 1435283 h 6858000"/>
              <a:gd name="connsiteX621" fmla="*/ 349381 w 7467600"/>
              <a:gd name="connsiteY621" fmla="*/ 1875041 h 6858000"/>
              <a:gd name="connsiteX622" fmla="*/ 374363 w 7467600"/>
              <a:gd name="connsiteY622" fmla="*/ 1506494 h 6858000"/>
              <a:gd name="connsiteX623" fmla="*/ 302168 w 7467600"/>
              <a:gd name="connsiteY623" fmla="*/ 1274495 h 6858000"/>
              <a:gd name="connsiteX624" fmla="*/ 291466 w 7467600"/>
              <a:gd name="connsiteY624" fmla="*/ 1250369 h 6858000"/>
              <a:gd name="connsiteX625" fmla="*/ 678222 w 7467600"/>
              <a:gd name="connsiteY625" fmla="*/ 1248670 h 6858000"/>
              <a:gd name="connsiteX626" fmla="*/ 775536 w 7467600"/>
              <a:gd name="connsiteY626" fmla="*/ 1388015 h 6858000"/>
              <a:gd name="connsiteX627" fmla="*/ 894529 w 7467600"/>
              <a:gd name="connsiteY627" fmla="*/ 1567739 h 6858000"/>
              <a:gd name="connsiteX628" fmla="*/ 948000 w 7467600"/>
              <a:gd name="connsiteY628" fmla="*/ 1663088 h 6858000"/>
              <a:gd name="connsiteX629" fmla="*/ 1006812 w 7467600"/>
              <a:gd name="connsiteY629" fmla="*/ 1767683 h 6858000"/>
              <a:gd name="connsiteX630" fmla="*/ 1149133 w 7467600"/>
              <a:gd name="connsiteY630" fmla="*/ 1971513 h 6858000"/>
              <a:gd name="connsiteX631" fmla="*/ 1333952 w 7467600"/>
              <a:gd name="connsiteY631" fmla="*/ 2251620 h 6858000"/>
              <a:gd name="connsiteX632" fmla="*/ 1337329 w 7467600"/>
              <a:gd name="connsiteY632" fmla="*/ 2258350 h 6858000"/>
              <a:gd name="connsiteX633" fmla="*/ 1014726 w 7467600"/>
              <a:gd name="connsiteY633" fmla="*/ 1615556 h 6858000"/>
              <a:gd name="connsiteX634" fmla="*/ 678222 w 7467600"/>
              <a:gd name="connsiteY634" fmla="*/ 1248670 h 6858000"/>
              <a:gd name="connsiteX635" fmla="*/ 6691602 w 7467600"/>
              <a:gd name="connsiteY635" fmla="*/ 1140573 h 6858000"/>
              <a:gd name="connsiteX636" fmla="*/ 6571100 w 7467600"/>
              <a:gd name="connsiteY636" fmla="*/ 1183662 h 6858000"/>
              <a:gd name="connsiteX637" fmla="*/ 6241687 w 7467600"/>
              <a:gd name="connsiteY637" fmla="*/ 1257600 h 6858000"/>
              <a:gd name="connsiteX638" fmla="*/ 5693009 w 7467600"/>
              <a:gd name="connsiteY638" fmla="*/ 1478256 h 6858000"/>
              <a:gd name="connsiteX639" fmla="*/ 6548420 w 7467600"/>
              <a:gd name="connsiteY639" fmla="*/ 1214599 h 6858000"/>
              <a:gd name="connsiteX640" fmla="*/ 6605473 w 7467600"/>
              <a:gd name="connsiteY640" fmla="*/ 1184686 h 6858000"/>
              <a:gd name="connsiteX641" fmla="*/ 6691602 w 7467600"/>
              <a:gd name="connsiteY641" fmla="*/ 1140573 h 6858000"/>
              <a:gd name="connsiteX642" fmla="*/ 4002475 w 7467600"/>
              <a:gd name="connsiteY642" fmla="*/ 1037802 h 6858000"/>
              <a:gd name="connsiteX643" fmla="*/ 4000324 w 7467600"/>
              <a:gd name="connsiteY643" fmla="*/ 1039362 h 6858000"/>
              <a:gd name="connsiteX644" fmla="*/ 4002862 w 7467600"/>
              <a:gd name="connsiteY644" fmla="*/ 1042866 h 6858000"/>
              <a:gd name="connsiteX645" fmla="*/ 4002475 w 7467600"/>
              <a:gd name="connsiteY645" fmla="*/ 1037802 h 6858000"/>
              <a:gd name="connsiteX646" fmla="*/ 506322 w 7467600"/>
              <a:gd name="connsiteY646" fmla="*/ 1020997 h 6858000"/>
              <a:gd name="connsiteX647" fmla="*/ 533068 w 7467600"/>
              <a:gd name="connsiteY647" fmla="*/ 1029409 h 6858000"/>
              <a:gd name="connsiteX648" fmla="*/ 1232525 w 7467600"/>
              <a:gd name="connsiteY648" fmla="*/ 1804675 h 6858000"/>
              <a:gd name="connsiteX649" fmla="*/ 1388858 w 7467600"/>
              <a:gd name="connsiteY649" fmla="*/ 2368011 h 6858000"/>
              <a:gd name="connsiteX650" fmla="*/ 1384098 w 7467600"/>
              <a:gd name="connsiteY650" fmla="*/ 2378125 h 6858000"/>
              <a:gd name="connsiteX651" fmla="*/ 1425393 w 7467600"/>
              <a:gd name="connsiteY651" fmla="*/ 2589124 h 6858000"/>
              <a:gd name="connsiteX652" fmla="*/ 1424001 w 7467600"/>
              <a:gd name="connsiteY652" fmla="*/ 2597541 h 6858000"/>
              <a:gd name="connsiteX653" fmla="*/ 2152729 w 7467600"/>
              <a:gd name="connsiteY653" fmla="*/ 2864487 h 6858000"/>
              <a:gd name="connsiteX654" fmla="*/ 2020609 w 7467600"/>
              <a:gd name="connsiteY654" fmla="*/ 2539671 h 6858000"/>
              <a:gd name="connsiteX655" fmla="*/ 2018920 w 7467600"/>
              <a:gd name="connsiteY655" fmla="*/ 2536309 h 6858000"/>
              <a:gd name="connsiteX656" fmla="*/ 1342441 w 7467600"/>
              <a:gd name="connsiteY656" fmla="*/ 1173017 h 6858000"/>
              <a:gd name="connsiteX657" fmla="*/ 1367925 w 7467600"/>
              <a:gd name="connsiteY657" fmla="*/ 1135648 h 6858000"/>
              <a:gd name="connsiteX658" fmla="*/ 1771401 w 7467600"/>
              <a:gd name="connsiteY658" fmla="*/ 1806673 h 6858000"/>
              <a:gd name="connsiteX659" fmla="*/ 1972385 w 7467600"/>
              <a:gd name="connsiteY659" fmla="*/ 2198735 h 6858000"/>
              <a:gd name="connsiteX660" fmla="*/ 2040892 w 7467600"/>
              <a:gd name="connsiteY660" fmla="*/ 2405205 h 6858000"/>
              <a:gd name="connsiteX661" fmla="*/ 2131689 w 7467600"/>
              <a:gd name="connsiteY661" fmla="*/ 1936926 h 6858000"/>
              <a:gd name="connsiteX662" fmla="*/ 2454820 w 7467600"/>
              <a:gd name="connsiteY662" fmla="*/ 1248808 h 6858000"/>
              <a:gd name="connsiteX663" fmla="*/ 2492512 w 7467600"/>
              <a:gd name="connsiteY663" fmla="*/ 1302920 h 6858000"/>
              <a:gd name="connsiteX664" fmla="*/ 2081216 w 7467600"/>
              <a:gd name="connsiteY664" fmla="*/ 2527513 h 6858000"/>
              <a:gd name="connsiteX665" fmla="*/ 2081211 w 7467600"/>
              <a:gd name="connsiteY665" fmla="*/ 2528916 h 6858000"/>
              <a:gd name="connsiteX666" fmla="*/ 2199067 w 7467600"/>
              <a:gd name="connsiteY666" fmla="*/ 2884061 h 6858000"/>
              <a:gd name="connsiteX667" fmla="*/ 3192586 w 7467600"/>
              <a:gd name="connsiteY667" fmla="*/ 3411496 h 6858000"/>
              <a:gd name="connsiteX668" fmla="*/ 3182620 w 7467600"/>
              <a:gd name="connsiteY668" fmla="*/ 3483279 h 6858000"/>
              <a:gd name="connsiteX669" fmla="*/ 2435119 w 7467600"/>
              <a:gd name="connsiteY669" fmla="*/ 3080173 h 6858000"/>
              <a:gd name="connsiteX670" fmla="*/ 2410152 w 7467600"/>
              <a:gd name="connsiteY670" fmla="*/ 3063751 h 6858000"/>
              <a:gd name="connsiteX671" fmla="*/ 2408099 w 7467600"/>
              <a:gd name="connsiteY671" fmla="*/ 3064403 h 6858000"/>
              <a:gd name="connsiteX672" fmla="*/ 2407218 w 7467600"/>
              <a:gd name="connsiteY672" fmla="*/ 3070324 h 6858000"/>
              <a:gd name="connsiteX673" fmla="*/ 2380138 w 7467600"/>
              <a:gd name="connsiteY673" fmla="*/ 3099341 h 6858000"/>
              <a:gd name="connsiteX674" fmla="*/ 1765923 w 7467600"/>
              <a:gd name="connsiteY674" fmla="*/ 3581043 h 6858000"/>
              <a:gd name="connsiteX675" fmla="*/ 1702258 w 7467600"/>
              <a:gd name="connsiteY675" fmla="*/ 3612286 h 6858000"/>
              <a:gd name="connsiteX676" fmla="*/ 1538370 w 7467600"/>
              <a:gd name="connsiteY676" fmla="*/ 3811804 h 6858000"/>
              <a:gd name="connsiteX677" fmla="*/ 542867 w 7467600"/>
              <a:gd name="connsiteY677" fmla="*/ 4944092 h 6858000"/>
              <a:gd name="connsiteX678" fmla="*/ 515800 w 7467600"/>
              <a:gd name="connsiteY678" fmla="*/ 4862180 h 6858000"/>
              <a:gd name="connsiteX679" fmla="*/ 909145 w 7467600"/>
              <a:gd name="connsiteY679" fmla="*/ 4199225 h 6858000"/>
              <a:gd name="connsiteX680" fmla="*/ 1214067 w 7467600"/>
              <a:gd name="connsiteY680" fmla="*/ 3908561 h 6858000"/>
              <a:gd name="connsiteX681" fmla="*/ 640967 w 7467600"/>
              <a:gd name="connsiteY681" fmla="*/ 4105601 h 6858000"/>
              <a:gd name="connsiteX682" fmla="*/ 112563 w 7467600"/>
              <a:gd name="connsiteY682" fmla="*/ 4396952 h 6858000"/>
              <a:gd name="connsiteX683" fmla="*/ 0 w 7467600"/>
              <a:gd name="connsiteY683" fmla="*/ 4466006 h 6858000"/>
              <a:gd name="connsiteX684" fmla="*/ 0 w 7467600"/>
              <a:gd name="connsiteY684" fmla="*/ 4233763 h 6858000"/>
              <a:gd name="connsiteX685" fmla="*/ 36881 w 7467600"/>
              <a:gd name="connsiteY685" fmla="*/ 4200118 h 6858000"/>
              <a:gd name="connsiteX686" fmla="*/ 910534 w 7467600"/>
              <a:gd name="connsiteY686" fmla="*/ 3629753 h 6858000"/>
              <a:gd name="connsiteX687" fmla="*/ 1578717 w 7467600"/>
              <a:gd name="connsiteY687" fmla="*/ 3575982 h 6858000"/>
              <a:gd name="connsiteX688" fmla="*/ 2338780 w 7467600"/>
              <a:gd name="connsiteY688" fmla="*/ 3033725 h 6858000"/>
              <a:gd name="connsiteX689" fmla="*/ 1807991 w 7467600"/>
              <a:gd name="connsiteY689" fmla="*/ 2807184 h 6858000"/>
              <a:gd name="connsiteX690" fmla="*/ 1416358 w 7467600"/>
              <a:gd name="connsiteY690" fmla="*/ 3112571 h 6858000"/>
              <a:gd name="connsiteX691" fmla="*/ 939066 w 7467600"/>
              <a:gd name="connsiteY691" fmla="*/ 3378798 h 6858000"/>
              <a:gd name="connsiteX692" fmla="*/ 115099 w 7467600"/>
              <a:gd name="connsiteY692" fmla="*/ 3607650 h 6858000"/>
              <a:gd name="connsiteX693" fmla="*/ 97284 w 7467600"/>
              <a:gd name="connsiteY693" fmla="*/ 3520393 h 6858000"/>
              <a:gd name="connsiteX694" fmla="*/ 922050 w 7467600"/>
              <a:gd name="connsiteY694" fmla="*/ 3074867 h 6858000"/>
              <a:gd name="connsiteX695" fmla="*/ 1405265 w 7467600"/>
              <a:gd name="connsiteY695" fmla="*/ 3016319 h 6858000"/>
              <a:gd name="connsiteX696" fmla="*/ 1407512 w 7467600"/>
              <a:gd name="connsiteY696" fmla="*/ 3018001 h 6858000"/>
              <a:gd name="connsiteX697" fmla="*/ 1726266 w 7467600"/>
              <a:gd name="connsiteY697" fmla="*/ 2777274 h 6858000"/>
              <a:gd name="connsiteX698" fmla="*/ 625390 w 7467600"/>
              <a:gd name="connsiteY698" fmla="*/ 2514541 h 6858000"/>
              <a:gd name="connsiteX699" fmla="*/ 619799 w 7467600"/>
              <a:gd name="connsiteY699" fmla="*/ 2527180 h 6858000"/>
              <a:gd name="connsiteX700" fmla="*/ 310030 w 7467600"/>
              <a:gd name="connsiteY700" fmla="*/ 2771818 h 6858000"/>
              <a:gd name="connsiteX701" fmla="*/ 173877 w 7467600"/>
              <a:gd name="connsiteY701" fmla="*/ 2937056 h 6858000"/>
              <a:gd name="connsiteX702" fmla="*/ 77889 w 7467600"/>
              <a:gd name="connsiteY702" fmla="*/ 3138440 h 6858000"/>
              <a:gd name="connsiteX703" fmla="*/ 0 w 7467600"/>
              <a:gd name="connsiteY703" fmla="*/ 3271395 h 6858000"/>
              <a:gd name="connsiteX704" fmla="*/ 0 w 7467600"/>
              <a:gd name="connsiteY704" fmla="*/ 3153002 h 6858000"/>
              <a:gd name="connsiteX705" fmla="*/ 2386 w 7467600"/>
              <a:gd name="connsiteY705" fmla="*/ 3149203 h 6858000"/>
              <a:gd name="connsiteX706" fmla="*/ 89753 w 7467600"/>
              <a:gd name="connsiteY706" fmla="*/ 2987702 h 6858000"/>
              <a:gd name="connsiteX707" fmla="*/ 76869 w 7467600"/>
              <a:gd name="connsiteY707" fmla="*/ 3005404 h 6858000"/>
              <a:gd name="connsiteX708" fmla="*/ 32049 w 7467600"/>
              <a:gd name="connsiteY708" fmla="*/ 3065814 h 6858000"/>
              <a:gd name="connsiteX709" fmla="*/ 0 w 7467600"/>
              <a:gd name="connsiteY709" fmla="*/ 3108744 h 6858000"/>
              <a:gd name="connsiteX710" fmla="*/ 0 w 7467600"/>
              <a:gd name="connsiteY710" fmla="*/ 3058059 h 6858000"/>
              <a:gd name="connsiteX711" fmla="*/ 7610 w 7467600"/>
              <a:gd name="connsiteY711" fmla="*/ 3047889 h 6858000"/>
              <a:gd name="connsiteX712" fmla="*/ 52419 w 7467600"/>
              <a:gd name="connsiteY712" fmla="*/ 2987479 h 6858000"/>
              <a:gd name="connsiteX713" fmla="*/ 59142 w 7467600"/>
              <a:gd name="connsiteY713" fmla="*/ 2978488 h 6858000"/>
              <a:gd name="connsiteX714" fmla="*/ 0 w 7467600"/>
              <a:gd name="connsiteY714" fmla="*/ 3015334 h 6858000"/>
              <a:gd name="connsiteX715" fmla="*/ 0 w 7467600"/>
              <a:gd name="connsiteY715" fmla="*/ 2914286 h 6858000"/>
              <a:gd name="connsiteX716" fmla="*/ 36383 w 7467600"/>
              <a:gd name="connsiteY716" fmla="*/ 2901128 h 6858000"/>
              <a:gd name="connsiteX717" fmla="*/ 156329 w 7467600"/>
              <a:gd name="connsiteY717" fmla="*/ 2840533 h 6858000"/>
              <a:gd name="connsiteX718" fmla="*/ 358355 w 7467600"/>
              <a:gd name="connsiteY718" fmla="*/ 2620471 h 6858000"/>
              <a:gd name="connsiteX719" fmla="*/ 510577 w 7467600"/>
              <a:gd name="connsiteY719" fmla="*/ 2501244 h 6858000"/>
              <a:gd name="connsiteX720" fmla="*/ 211967 w 7467600"/>
              <a:gd name="connsiteY720" fmla="*/ 2479171 h 6858000"/>
              <a:gd name="connsiteX721" fmla="*/ 0 w 7467600"/>
              <a:gd name="connsiteY721" fmla="*/ 2476398 h 6858000"/>
              <a:gd name="connsiteX722" fmla="*/ 0 w 7467600"/>
              <a:gd name="connsiteY722" fmla="*/ 2389189 h 6858000"/>
              <a:gd name="connsiteX723" fmla="*/ 103062 w 7467600"/>
              <a:gd name="connsiteY723" fmla="*/ 2389518 h 6858000"/>
              <a:gd name="connsiteX724" fmla="*/ 510734 w 7467600"/>
              <a:gd name="connsiteY724" fmla="*/ 2416201 h 6858000"/>
              <a:gd name="connsiteX725" fmla="*/ 279257 w 7467600"/>
              <a:gd name="connsiteY725" fmla="*/ 2092102 h 6858000"/>
              <a:gd name="connsiteX726" fmla="*/ 65265 w 7467600"/>
              <a:gd name="connsiteY726" fmla="*/ 2006049 h 6858000"/>
              <a:gd name="connsiteX727" fmla="*/ 0 w 7467600"/>
              <a:gd name="connsiteY727" fmla="*/ 1982532 h 6858000"/>
              <a:gd name="connsiteX728" fmla="*/ 0 w 7467600"/>
              <a:gd name="connsiteY728" fmla="*/ 1912789 h 6858000"/>
              <a:gd name="connsiteX729" fmla="*/ 97460 w 7467600"/>
              <a:gd name="connsiteY729" fmla="*/ 1953725 h 6858000"/>
              <a:gd name="connsiteX730" fmla="*/ 221272 w 7467600"/>
              <a:gd name="connsiteY730" fmla="*/ 1980766 h 6858000"/>
              <a:gd name="connsiteX731" fmla="*/ 116765 w 7467600"/>
              <a:gd name="connsiteY731" fmla="*/ 1911033 h 6858000"/>
              <a:gd name="connsiteX732" fmla="*/ 16405 w 7467600"/>
              <a:gd name="connsiteY732" fmla="*/ 1803412 h 6858000"/>
              <a:gd name="connsiteX733" fmla="*/ 0 w 7467600"/>
              <a:gd name="connsiteY733" fmla="*/ 1784777 h 6858000"/>
              <a:gd name="connsiteX734" fmla="*/ 0 w 7467600"/>
              <a:gd name="connsiteY734" fmla="*/ 1740082 h 6858000"/>
              <a:gd name="connsiteX735" fmla="*/ 39394 w 7467600"/>
              <a:gd name="connsiteY735" fmla="*/ 1784856 h 6858000"/>
              <a:gd name="connsiteX736" fmla="*/ 135813 w 7467600"/>
              <a:gd name="connsiteY736" fmla="*/ 1888838 h 6858000"/>
              <a:gd name="connsiteX737" fmla="*/ 242575 w 7467600"/>
              <a:gd name="connsiteY737" fmla="*/ 1958841 h 6858000"/>
              <a:gd name="connsiteX738" fmla="*/ 82197 w 7467600"/>
              <a:gd name="connsiteY738" fmla="*/ 1754826 h 6858000"/>
              <a:gd name="connsiteX739" fmla="*/ 0 w 7467600"/>
              <a:gd name="connsiteY739" fmla="*/ 1679650 h 6858000"/>
              <a:gd name="connsiteX740" fmla="*/ 0 w 7467600"/>
              <a:gd name="connsiteY740" fmla="*/ 1602463 h 6858000"/>
              <a:gd name="connsiteX741" fmla="*/ 84689 w 7467600"/>
              <a:gd name="connsiteY741" fmla="*/ 1677442 h 6858000"/>
              <a:gd name="connsiteX742" fmla="*/ 298437 w 7467600"/>
              <a:gd name="connsiteY742" fmla="*/ 1968019 h 6858000"/>
              <a:gd name="connsiteX743" fmla="*/ 227269 w 7467600"/>
              <a:gd name="connsiteY743" fmla="*/ 1114064 h 6858000"/>
              <a:gd name="connsiteX744" fmla="*/ 248003 w 7467600"/>
              <a:gd name="connsiteY744" fmla="*/ 1089613 h 6858000"/>
              <a:gd name="connsiteX745" fmla="*/ 427020 w 7467600"/>
              <a:gd name="connsiteY745" fmla="*/ 1619803 h 6858000"/>
              <a:gd name="connsiteX746" fmla="*/ 340345 w 7467600"/>
              <a:gd name="connsiteY746" fmla="*/ 2027739 h 6858000"/>
              <a:gd name="connsiteX747" fmla="*/ 360865 w 7467600"/>
              <a:gd name="connsiteY747" fmla="*/ 2044827 h 6858000"/>
              <a:gd name="connsiteX748" fmla="*/ 560414 w 7467600"/>
              <a:gd name="connsiteY748" fmla="*/ 2421457 h 6858000"/>
              <a:gd name="connsiteX749" fmla="*/ 1359703 w 7467600"/>
              <a:gd name="connsiteY749" fmla="*/ 2578554 h 6858000"/>
              <a:gd name="connsiteX750" fmla="*/ 1359422 w 7467600"/>
              <a:gd name="connsiteY750" fmla="*/ 2577994 h 6858000"/>
              <a:gd name="connsiteX751" fmla="*/ 828701 w 7467600"/>
              <a:gd name="connsiteY751" fmla="*/ 1839520 h 6858000"/>
              <a:gd name="connsiteX752" fmla="*/ 494427 w 7467600"/>
              <a:gd name="connsiteY752" fmla="*/ 1092333 h 6858000"/>
              <a:gd name="connsiteX753" fmla="*/ 506322 w 7467600"/>
              <a:gd name="connsiteY753" fmla="*/ 1020997 h 6858000"/>
              <a:gd name="connsiteX754" fmla="*/ 4570198 w 7467600"/>
              <a:gd name="connsiteY754" fmla="*/ 978081 h 6858000"/>
              <a:gd name="connsiteX755" fmla="*/ 4523691 w 7467600"/>
              <a:gd name="connsiteY755" fmla="*/ 1127776 h 6858000"/>
              <a:gd name="connsiteX756" fmla="*/ 4509875 w 7467600"/>
              <a:gd name="connsiteY756" fmla="*/ 1167552 h 6858000"/>
              <a:gd name="connsiteX757" fmla="*/ 4478168 w 7467600"/>
              <a:gd name="connsiteY757" fmla="*/ 1260735 h 6858000"/>
              <a:gd name="connsiteX758" fmla="*/ 4409309 w 7467600"/>
              <a:gd name="connsiteY758" fmla="*/ 1666996 h 6858000"/>
              <a:gd name="connsiteX759" fmla="*/ 4370031 w 7467600"/>
              <a:gd name="connsiteY759" fmla="*/ 1955666 h 6858000"/>
              <a:gd name="connsiteX760" fmla="*/ 4570198 w 7467600"/>
              <a:gd name="connsiteY760" fmla="*/ 978081 h 6858000"/>
              <a:gd name="connsiteX761" fmla="*/ 4557898 w 7467600"/>
              <a:gd name="connsiteY761" fmla="*/ 900011 h 6858000"/>
              <a:gd name="connsiteX762" fmla="*/ 4344840 w 7467600"/>
              <a:gd name="connsiteY762" fmla="*/ 1922038 h 6858000"/>
              <a:gd name="connsiteX763" fmla="*/ 4378710 w 7467600"/>
              <a:gd name="connsiteY763" fmla="*/ 1665516 h 6858000"/>
              <a:gd name="connsiteX764" fmla="*/ 4448798 w 7467600"/>
              <a:gd name="connsiteY764" fmla="*/ 1253024 h 6858000"/>
              <a:gd name="connsiteX765" fmla="*/ 4480315 w 7467600"/>
              <a:gd name="connsiteY765" fmla="*/ 1158454 h 6858000"/>
              <a:gd name="connsiteX766" fmla="*/ 4494133 w 7467600"/>
              <a:gd name="connsiteY766" fmla="*/ 1118676 h 6858000"/>
              <a:gd name="connsiteX767" fmla="*/ 4557898 w 7467600"/>
              <a:gd name="connsiteY767" fmla="*/ 900011 h 6858000"/>
              <a:gd name="connsiteX768" fmla="*/ 5870151 w 7467600"/>
              <a:gd name="connsiteY768" fmla="*/ 898890 h 6858000"/>
              <a:gd name="connsiteX769" fmla="*/ 5861335 w 7467600"/>
              <a:gd name="connsiteY769" fmla="*/ 899177 h 6858000"/>
              <a:gd name="connsiteX770" fmla="*/ 5843702 w 7467600"/>
              <a:gd name="connsiteY770" fmla="*/ 899748 h 6858000"/>
              <a:gd name="connsiteX771" fmla="*/ 5651107 w 7467600"/>
              <a:gd name="connsiteY771" fmla="*/ 920306 h 6858000"/>
              <a:gd name="connsiteX772" fmla="*/ 5459407 w 7467600"/>
              <a:gd name="connsiteY772" fmla="*/ 940975 h 6858000"/>
              <a:gd name="connsiteX773" fmla="*/ 5374846 w 7467600"/>
              <a:gd name="connsiteY773" fmla="*/ 941988 h 6858000"/>
              <a:gd name="connsiteX774" fmla="*/ 5256105 w 7467600"/>
              <a:gd name="connsiteY774" fmla="*/ 945632 h 6858000"/>
              <a:gd name="connsiteX775" fmla="*/ 5107071 w 7467600"/>
              <a:gd name="connsiteY775" fmla="*/ 969720 h 6858000"/>
              <a:gd name="connsiteX776" fmla="*/ 4998681 w 7467600"/>
              <a:gd name="connsiteY776" fmla="*/ 988771 h 6858000"/>
              <a:gd name="connsiteX777" fmla="*/ 5870151 w 7467600"/>
              <a:gd name="connsiteY777" fmla="*/ 898890 h 6858000"/>
              <a:gd name="connsiteX778" fmla="*/ 5504425 w 7467600"/>
              <a:gd name="connsiteY778" fmla="*/ 848067 h 6858000"/>
              <a:gd name="connsiteX779" fmla="*/ 4968849 w 7467600"/>
              <a:gd name="connsiteY779" fmla="*/ 962318 h 6858000"/>
              <a:gd name="connsiteX780" fmla="*/ 5104039 w 7467600"/>
              <a:gd name="connsiteY780" fmla="*/ 940634 h 6858000"/>
              <a:gd name="connsiteX781" fmla="*/ 5256311 w 7467600"/>
              <a:gd name="connsiteY781" fmla="*/ 916490 h 6858000"/>
              <a:gd name="connsiteX782" fmla="*/ 5377381 w 7467600"/>
              <a:gd name="connsiteY782" fmla="*/ 912671 h 6858000"/>
              <a:gd name="connsiteX783" fmla="*/ 5460148 w 7467600"/>
              <a:gd name="connsiteY783" fmla="*/ 911442 h 6858000"/>
              <a:gd name="connsiteX784" fmla="*/ 5648971 w 7467600"/>
              <a:gd name="connsiteY784" fmla="*/ 891331 h 6858000"/>
              <a:gd name="connsiteX785" fmla="*/ 5844807 w 7467600"/>
              <a:gd name="connsiteY785" fmla="*/ 870718 h 6858000"/>
              <a:gd name="connsiteX786" fmla="*/ 5862975 w 7467600"/>
              <a:gd name="connsiteY786" fmla="*/ 869756 h 6858000"/>
              <a:gd name="connsiteX787" fmla="*/ 5920887 w 7467600"/>
              <a:gd name="connsiteY787" fmla="*/ 865929 h 6858000"/>
              <a:gd name="connsiteX788" fmla="*/ 5504425 w 7467600"/>
              <a:gd name="connsiteY788" fmla="*/ 848067 h 6858000"/>
              <a:gd name="connsiteX789" fmla="*/ 3607114 w 7467600"/>
              <a:gd name="connsiteY789" fmla="*/ 467441 h 6858000"/>
              <a:gd name="connsiteX790" fmla="*/ 3296242 w 7467600"/>
              <a:gd name="connsiteY790" fmla="*/ 807991 h 6858000"/>
              <a:gd name="connsiteX791" fmla="*/ 3174674 w 7467600"/>
              <a:gd name="connsiteY791" fmla="*/ 919759 h 6858000"/>
              <a:gd name="connsiteX792" fmla="*/ 3042978 w 7467600"/>
              <a:gd name="connsiteY792" fmla="*/ 1054894 h 6858000"/>
              <a:gd name="connsiteX793" fmla="*/ 2968914 w 7467600"/>
              <a:gd name="connsiteY793" fmla="*/ 1133756 h 6858000"/>
              <a:gd name="connsiteX794" fmla="*/ 3103823 w 7467600"/>
              <a:gd name="connsiteY794" fmla="*/ 1026814 h 6858000"/>
              <a:gd name="connsiteX795" fmla="*/ 3607114 w 7467600"/>
              <a:gd name="connsiteY795" fmla="*/ 467441 h 6858000"/>
              <a:gd name="connsiteX796" fmla="*/ 3744487 w 7467600"/>
              <a:gd name="connsiteY796" fmla="*/ 383136 h 6858000"/>
              <a:gd name="connsiteX797" fmla="*/ 3970213 w 7467600"/>
              <a:gd name="connsiteY797" fmla="*/ 995559 h 6858000"/>
              <a:gd name="connsiteX798" fmla="*/ 3744487 w 7467600"/>
              <a:gd name="connsiteY798" fmla="*/ 383136 h 6858000"/>
              <a:gd name="connsiteX799" fmla="*/ 3624562 w 7467600"/>
              <a:gd name="connsiteY799" fmla="*/ 367041 h 6858000"/>
              <a:gd name="connsiteX800" fmla="*/ 3489712 w 7467600"/>
              <a:gd name="connsiteY800" fmla="*/ 485386 h 6858000"/>
              <a:gd name="connsiteX801" fmla="*/ 3182994 w 7467600"/>
              <a:gd name="connsiteY801" fmla="*/ 828265 h 6858000"/>
              <a:gd name="connsiteX802" fmla="*/ 2892114 w 7467600"/>
              <a:gd name="connsiteY802" fmla="*/ 1172635 h 6858000"/>
              <a:gd name="connsiteX803" fmla="*/ 3021459 w 7467600"/>
              <a:gd name="connsiteY803" fmla="*/ 1035385 h 6858000"/>
              <a:gd name="connsiteX804" fmla="*/ 3153873 w 7467600"/>
              <a:gd name="connsiteY804" fmla="*/ 898971 h 6858000"/>
              <a:gd name="connsiteX805" fmla="*/ 3276511 w 7467600"/>
              <a:gd name="connsiteY805" fmla="*/ 786423 h 6858000"/>
              <a:gd name="connsiteX806" fmla="*/ 3584154 w 7467600"/>
              <a:gd name="connsiteY806" fmla="*/ 448218 h 6858000"/>
              <a:gd name="connsiteX807" fmla="*/ 3624562 w 7467600"/>
              <a:gd name="connsiteY807" fmla="*/ 367041 h 6858000"/>
              <a:gd name="connsiteX808" fmla="*/ 3766672 w 7467600"/>
              <a:gd name="connsiteY808" fmla="*/ 359429 h 6858000"/>
              <a:gd name="connsiteX809" fmla="*/ 3996338 w 7467600"/>
              <a:gd name="connsiteY809" fmla="*/ 968237 h 6858000"/>
              <a:gd name="connsiteX810" fmla="*/ 3766672 w 7467600"/>
              <a:gd name="connsiteY810" fmla="*/ 359429 h 6858000"/>
              <a:gd name="connsiteX811" fmla="*/ 5805386 w 7467600"/>
              <a:gd name="connsiteY811" fmla="*/ 239240 h 6858000"/>
              <a:gd name="connsiteX812" fmla="*/ 5736947 w 7467600"/>
              <a:gd name="connsiteY812" fmla="*/ 261367 h 6858000"/>
              <a:gd name="connsiteX813" fmla="*/ 5427012 w 7467600"/>
              <a:gd name="connsiteY813" fmla="*/ 311272 h 6858000"/>
              <a:gd name="connsiteX814" fmla="*/ 5147818 w 7467600"/>
              <a:gd name="connsiteY814" fmla="*/ 322112 h 6858000"/>
              <a:gd name="connsiteX815" fmla="*/ 5060854 w 7467600"/>
              <a:gd name="connsiteY815" fmla="*/ 311882 h 6858000"/>
              <a:gd name="connsiteX816" fmla="*/ 4945989 w 7467600"/>
              <a:gd name="connsiteY816" fmla="*/ 300516 h 6858000"/>
              <a:gd name="connsiteX817" fmla="*/ 5410479 w 7467600"/>
              <a:gd name="connsiteY817" fmla="*/ 348434 h 6858000"/>
              <a:gd name="connsiteX818" fmla="*/ 5805386 w 7467600"/>
              <a:gd name="connsiteY818" fmla="*/ 239240 h 6858000"/>
              <a:gd name="connsiteX819" fmla="*/ 5905192 w 7467600"/>
              <a:gd name="connsiteY819" fmla="*/ 163079 h 6858000"/>
              <a:gd name="connsiteX820" fmla="*/ 5865655 w 7467600"/>
              <a:gd name="connsiteY820" fmla="*/ 171901 h 6858000"/>
              <a:gd name="connsiteX821" fmla="*/ 5259740 w 7467600"/>
              <a:gd name="connsiteY821" fmla="*/ 257013 h 6858000"/>
              <a:gd name="connsiteX822" fmla="*/ 5208466 w 7467600"/>
              <a:gd name="connsiteY822" fmla="*/ 257550 h 6858000"/>
              <a:gd name="connsiteX823" fmla="*/ 4980204 w 7467600"/>
              <a:gd name="connsiteY823" fmla="*/ 271903 h 6858000"/>
              <a:gd name="connsiteX824" fmla="*/ 5068068 w 7467600"/>
              <a:gd name="connsiteY824" fmla="*/ 282244 h 6858000"/>
              <a:gd name="connsiteX825" fmla="*/ 5153231 w 7467600"/>
              <a:gd name="connsiteY825" fmla="*/ 292240 h 6858000"/>
              <a:gd name="connsiteX826" fmla="*/ 5426491 w 7467600"/>
              <a:gd name="connsiteY826" fmla="*/ 281128 h 6858000"/>
              <a:gd name="connsiteX827" fmla="*/ 5731212 w 7467600"/>
              <a:gd name="connsiteY827" fmla="*/ 231951 h 6858000"/>
              <a:gd name="connsiteX828" fmla="*/ 5905192 w 7467600"/>
              <a:gd name="connsiteY828" fmla="*/ 163079 h 6858000"/>
              <a:gd name="connsiteX829" fmla="*/ 5944437 w 7467600"/>
              <a:gd name="connsiteY829" fmla="*/ 113829 h 6858000"/>
              <a:gd name="connsiteX830" fmla="*/ 5825032 w 7467600"/>
              <a:gd name="connsiteY830" fmla="*/ 146405 h 6858000"/>
              <a:gd name="connsiteX831" fmla="*/ 4955599 w 7467600"/>
              <a:gd name="connsiteY831" fmla="*/ 247008 h 6858000"/>
              <a:gd name="connsiteX832" fmla="*/ 5210104 w 7467600"/>
              <a:gd name="connsiteY832" fmla="*/ 228123 h 6858000"/>
              <a:gd name="connsiteX833" fmla="*/ 5261015 w 7467600"/>
              <a:gd name="connsiteY833" fmla="*/ 227087 h 6858000"/>
              <a:gd name="connsiteX834" fmla="*/ 5861181 w 7467600"/>
              <a:gd name="connsiteY834" fmla="*/ 143093 h 6858000"/>
              <a:gd name="connsiteX835" fmla="*/ 5961252 w 7467600"/>
              <a:gd name="connsiteY835" fmla="*/ 114820 h 6858000"/>
              <a:gd name="connsiteX836" fmla="*/ 5944437 w 7467600"/>
              <a:gd name="connsiteY836" fmla="*/ 113829 h 6858000"/>
              <a:gd name="connsiteX837" fmla="*/ 3882765 w 7467600"/>
              <a:gd name="connsiteY837" fmla="*/ 0 h 6858000"/>
              <a:gd name="connsiteX838" fmla="*/ 3995099 w 7467600"/>
              <a:gd name="connsiteY838" fmla="*/ 0 h 6858000"/>
              <a:gd name="connsiteX839" fmla="*/ 4163818 w 7467600"/>
              <a:gd name="connsiteY839" fmla="*/ 234104 h 6858000"/>
              <a:gd name="connsiteX840" fmla="*/ 4172099 w 7467600"/>
              <a:gd name="connsiteY840" fmla="*/ 234207 h 6858000"/>
              <a:gd name="connsiteX841" fmla="*/ 4784282 w 7467600"/>
              <a:gd name="connsiteY841" fmla="*/ 276561 h 6858000"/>
              <a:gd name="connsiteX842" fmla="*/ 4801687 w 7467600"/>
              <a:gd name="connsiteY842" fmla="*/ 267764 h 6858000"/>
              <a:gd name="connsiteX843" fmla="*/ 6082788 w 7467600"/>
              <a:gd name="connsiteY843" fmla="*/ 64119 h 6858000"/>
              <a:gd name="connsiteX844" fmla="*/ 6099442 w 7467600"/>
              <a:gd name="connsiteY844" fmla="*/ 82568 h 6858000"/>
              <a:gd name="connsiteX845" fmla="*/ 4804137 w 7467600"/>
              <a:gd name="connsiteY845" fmla="*/ 320931 h 6858000"/>
              <a:gd name="connsiteX846" fmla="*/ 4227047 w 7467600"/>
              <a:gd name="connsiteY846" fmla="*/ 313415 h 6858000"/>
              <a:gd name="connsiteX847" fmla="*/ 4346041 w 7467600"/>
              <a:gd name="connsiteY847" fmla="*/ 456086 h 6858000"/>
              <a:gd name="connsiteX848" fmla="*/ 4870967 w 7467600"/>
              <a:gd name="connsiteY848" fmla="*/ 963061 h 6858000"/>
              <a:gd name="connsiteX849" fmla="*/ 4889647 w 7467600"/>
              <a:gd name="connsiteY849" fmla="*/ 957147 h 6858000"/>
              <a:gd name="connsiteX850" fmla="*/ 5422504 w 7467600"/>
              <a:gd name="connsiteY850" fmla="*/ 805191 h 6858000"/>
              <a:gd name="connsiteX851" fmla="*/ 6087656 w 7467600"/>
              <a:gd name="connsiteY851" fmla="*/ 826703 h 6858000"/>
              <a:gd name="connsiteX852" fmla="*/ 6058717 w 7467600"/>
              <a:gd name="connsiteY852" fmla="*/ 865992 h 6858000"/>
              <a:gd name="connsiteX853" fmla="*/ 4974153 w 7467600"/>
              <a:gd name="connsiteY853" fmla="*/ 1045456 h 6858000"/>
              <a:gd name="connsiteX854" fmla="*/ 5627835 w 7467600"/>
              <a:gd name="connsiteY854" fmla="*/ 1472077 h 6858000"/>
              <a:gd name="connsiteX855" fmla="*/ 5629817 w 7467600"/>
              <a:gd name="connsiteY855" fmla="*/ 1471412 h 6858000"/>
              <a:gd name="connsiteX856" fmla="*/ 5634124 w 7467600"/>
              <a:gd name="connsiteY856" fmla="*/ 1470572 h 6858000"/>
              <a:gd name="connsiteX857" fmla="*/ 5755832 w 7467600"/>
              <a:gd name="connsiteY857" fmla="*/ 1383886 h 6858000"/>
              <a:gd name="connsiteX858" fmla="*/ 6014186 w 7467600"/>
              <a:gd name="connsiteY858" fmla="*/ 1279799 h 6858000"/>
              <a:gd name="connsiteX859" fmla="*/ 6901619 w 7467600"/>
              <a:gd name="connsiteY859" fmla="*/ 1047874 h 6858000"/>
              <a:gd name="connsiteX860" fmla="*/ 6931566 w 7467600"/>
              <a:gd name="connsiteY860" fmla="*/ 1062034 h 6858000"/>
              <a:gd name="connsiteX861" fmla="*/ 5790982 w 7467600"/>
              <a:gd name="connsiteY861" fmla="*/ 1561380 h 6858000"/>
              <a:gd name="connsiteX862" fmla="*/ 6188971 w 7467600"/>
              <a:gd name="connsiteY862" fmla="*/ 1755168 h 6858000"/>
              <a:gd name="connsiteX863" fmla="*/ 6202446 w 7467600"/>
              <a:gd name="connsiteY863" fmla="*/ 1752268 h 6858000"/>
              <a:gd name="connsiteX864" fmla="*/ 7179560 w 7467600"/>
              <a:gd name="connsiteY864" fmla="*/ 1467551 h 6858000"/>
              <a:gd name="connsiteX865" fmla="*/ 7158730 w 7467600"/>
              <a:gd name="connsiteY865" fmla="*/ 1507835 h 6858000"/>
              <a:gd name="connsiteX866" fmla="*/ 6326959 w 7467600"/>
              <a:gd name="connsiteY866" fmla="*/ 1817686 h 6858000"/>
              <a:gd name="connsiteX867" fmla="*/ 6537433 w 7467600"/>
              <a:gd name="connsiteY867" fmla="*/ 1907790 h 6858000"/>
              <a:gd name="connsiteX868" fmla="*/ 6550221 w 7467600"/>
              <a:gd name="connsiteY868" fmla="*/ 1910729 h 6858000"/>
              <a:gd name="connsiteX869" fmla="*/ 6964438 w 7467600"/>
              <a:gd name="connsiteY869" fmla="*/ 2209505 h 6858000"/>
              <a:gd name="connsiteX870" fmla="*/ 7367862 w 7467600"/>
              <a:gd name="connsiteY870" fmla="*/ 2806833 h 6858000"/>
              <a:gd name="connsiteX871" fmla="*/ 7364329 w 7467600"/>
              <a:gd name="connsiteY871" fmla="*/ 2826907 h 6858000"/>
              <a:gd name="connsiteX872" fmla="*/ 7290545 w 7467600"/>
              <a:gd name="connsiteY872" fmla="*/ 2850663 h 6858000"/>
              <a:gd name="connsiteX873" fmla="*/ 6472036 w 7467600"/>
              <a:gd name="connsiteY873" fmla="*/ 1959003 h 6858000"/>
              <a:gd name="connsiteX874" fmla="*/ 5792897 w 7467600"/>
              <a:gd name="connsiteY874" fmla="*/ 1647747 h 6858000"/>
              <a:gd name="connsiteX875" fmla="*/ 5842751 w 7467600"/>
              <a:gd name="connsiteY875" fmla="*/ 1816112 h 6858000"/>
              <a:gd name="connsiteX876" fmla="*/ 5847424 w 7467600"/>
              <a:gd name="connsiteY876" fmla="*/ 1815776 h 6858000"/>
              <a:gd name="connsiteX877" fmla="*/ 6399821 w 7467600"/>
              <a:gd name="connsiteY877" fmla="*/ 2344799 h 6858000"/>
              <a:gd name="connsiteX878" fmla="*/ 6323232 w 7467600"/>
              <a:gd name="connsiteY878" fmla="*/ 2389634 h 6858000"/>
              <a:gd name="connsiteX879" fmla="*/ 5942958 w 7467600"/>
              <a:gd name="connsiteY879" fmla="*/ 2077708 h 6858000"/>
              <a:gd name="connsiteX880" fmla="*/ 5921559 w 7467600"/>
              <a:gd name="connsiteY880" fmla="*/ 2378596 h 6858000"/>
              <a:gd name="connsiteX881" fmla="*/ 5817651 w 7467600"/>
              <a:gd name="connsiteY881" fmla="*/ 3023919 h 6858000"/>
              <a:gd name="connsiteX882" fmla="*/ 5729634 w 7467600"/>
              <a:gd name="connsiteY882" fmla="*/ 3051849 h 6858000"/>
              <a:gd name="connsiteX883" fmla="*/ 5611018 w 7467600"/>
              <a:gd name="connsiteY883" fmla="*/ 2316769 h 6858000"/>
              <a:gd name="connsiteX884" fmla="*/ 5687608 w 7467600"/>
              <a:gd name="connsiteY884" fmla="*/ 2039972 h 6858000"/>
              <a:gd name="connsiteX885" fmla="*/ 5657554 w 7467600"/>
              <a:gd name="connsiteY885" fmla="*/ 1576445 h 6858000"/>
              <a:gd name="connsiteX886" fmla="*/ 5150475 w 7467600"/>
              <a:gd name="connsiteY886" fmla="*/ 1274012 h 6858000"/>
              <a:gd name="connsiteX887" fmla="*/ 5349142 w 7467600"/>
              <a:gd name="connsiteY887" fmla="*/ 2204405 h 6858000"/>
              <a:gd name="connsiteX888" fmla="*/ 5262214 w 7467600"/>
              <a:gd name="connsiteY888" fmla="*/ 2233836 h 6858000"/>
              <a:gd name="connsiteX889" fmla="*/ 4981539 w 7467600"/>
              <a:gd name="connsiteY889" fmla="*/ 1542201 h 6858000"/>
              <a:gd name="connsiteX890" fmla="*/ 4958461 w 7467600"/>
              <a:gd name="connsiteY890" fmla="*/ 1136957 h 6858000"/>
              <a:gd name="connsiteX891" fmla="*/ 4655015 w 7467600"/>
              <a:gd name="connsiteY891" fmla="*/ 891426 h 6858000"/>
              <a:gd name="connsiteX892" fmla="*/ 4348002 w 7467600"/>
              <a:gd name="connsiteY892" fmla="*/ 2205895 h 6858000"/>
              <a:gd name="connsiteX893" fmla="*/ 4262250 w 7467600"/>
              <a:gd name="connsiteY893" fmla="*/ 2219972 h 6858000"/>
              <a:gd name="connsiteX894" fmla="*/ 4550611 w 7467600"/>
              <a:gd name="connsiteY894" fmla="*/ 817540 h 6858000"/>
              <a:gd name="connsiteX895" fmla="*/ 4564418 w 7467600"/>
              <a:gd name="connsiteY895" fmla="*/ 808293 h 6858000"/>
              <a:gd name="connsiteX896" fmla="*/ 4266388 w 7467600"/>
              <a:gd name="connsiteY896" fmla="*/ 500083 h 6858000"/>
              <a:gd name="connsiteX897" fmla="*/ 4032842 w 7467600"/>
              <a:gd name="connsiteY897" fmla="*/ 211809 h 6858000"/>
              <a:gd name="connsiteX898" fmla="*/ 3882765 w 7467600"/>
              <a:gd name="connsiteY898" fmla="*/ 0 h 6858000"/>
              <a:gd name="connsiteX899" fmla="*/ 3721337 w 7467600"/>
              <a:gd name="connsiteY899" fmla="*/ 0 h 6858000"/>
              <a:gd name="connsiteX900" fmla="*/ 3797544 w 7467600"/>
              <a:gd name="connsiteY900" fmla="*/ 0 h 6858000"/>
              <a:gd name="connsiteX901" fmla="*/ 3775734 w 7467600"/>
              <a:gd name="connsiteY901" fmla="*/ 95131 h 6858000"/>
              <a:gd name="connsiteX902" fmla="*/ 3724807 w 7467600"/>
              <a:gd name="connsiteY902" fmla="*/ 272257 h 6858000"/>
              <a:gd name="connsiteX903" fmla="*/ 3726844 w 7467600"/>
              <a:gd name="connsiteY903" fmla="*/ 282988 h 6858000"/>
              <a:gd name="connsiteX904" fmla="*/ 3742664 w 7467600"/>
              <a:gd name="connsiteY904" fmla="*/ 279918 h 6858000"/>
              <a:gd name="connsiteX905" fmla="*/ 4103910 w 7467600"/>
              <a:gd name="connsiteY905" fmla="*/ 1161917 h 6858000"/>
              <a:gd name="connsiteX906" fmla="*/ 4020269 w 7467600"/>
              <a:gd name="connsiteY906" fmla="*/ 1200406 h 6858000"/>
              <a:gd name="connsiteX907" fmla="*/ 3674882 w 7467600"/>
              <a:gd name="connsiteY907" fmla="*/ 488524 h 6858000"/>
              <a:gd name="connsiteX908" fmla="*/ 3132682 w 7467600"/>
              <a:gd name="connsiteY908" fmla="*/ 1072284 h 6858000"/>
              <a:gd name="connsiteX909" fmla="*/ 2716346 w 7467600"/>
              <a:gd name="connsiteY909" fmla="*/ 1276376 h 6858000"/>
              <a:gd name="connsiteX910" fmla="*/ 2716772 w 7467600"/>
              <a:gd name="connsiteY910" fmla="*/ 1255462 h 6858000"/>
              <a:gd name="connsiteX911" fmla="*/ 3471096 w 7467600"/>
              <a:gd name="connsiteY911" fmla="*/ 437072 h 6858000"/>
              <a:gd name="connsiteX912" fmla="*/ 3639057 w 7467600"/>
              <a:gd name="connsiteY912" fmla="*/ 286334 h 6858000"/>
              <a:gd name="connsiteX913" fmla="*/ 3640309 w 7467600"/>
              <a:gd name="connsiteY913" fmla="*/ 284664 h 6858000"/>
              <a:gd name="connsiteX914" fmla="*/ 3646022 w 7467600"/>
              <a:gd name="connsiteY914" fmla="*/ 276711 h 6858000"/>
              <a:gd name="connsiteX915" fmla="*/ 3707943 w 7467600"/>
              <a:gd name="connsiteY915" fmla="*/ 65958 h 6858000"/>
              <a:gd name="connsiteX916" fmla="*/ 3721337 w 7467600"/>
              <a:gd name="connsiteY916" fmla="*/ 0 h 6858000"/>
              <a:gd name="connsiteX917" fmla="*/ 2867960 w 7467600"/>
              <a:gd name="connsiteY917" fmla="*/ 0 h 6858000"/>
              <a:gd name="connsiteX918" fmla="*/ 2926351 w 7467600"/>
              <a:gd name="connsiteY918" fmla="*/ 0 h 6858000"/>
              <a:gd name="connsiteX919" fmla="*/ 2902823 w 7467600"/>
              <a:gd name="connsiteY919" fmla="*/ 262929 h 6858000"/>
              <a:gd name="connsiteX920" fmla="*/ 2940663 w 7467600"/>
              <a:gd name="connsiteY920" fmla="*/ 140884 h 6858000"/>
              <a:gd name="connsiteX921" fmla="*/ 2947039 w 7467600"/>
              <a:gd name="connsiteY921" fmla="*/ 122524 h 6858000"/>
              <a:gd name="connsiteX922" fmla="*/ 2984316 w 7467600"/>
              <a:gd name="connsiteY922" fmla="*/ 0 h 6858000"/>
              <a:gd name="connsiteX923" fmla="*/ 3016114 w 7467600"/>
              <a:gd name="connsiteY923" fmla="*/ 0 h 6858000"/>
              <a:gd name="connsiteX924" fmla="*/ 2979949 w 7467600"/>
              <a:gd name="connsiteY924" fmla="*/ 119274 h 6858000"/>
              <a:gd name="connsiteX925" fmla="*/ 3023879 w 7467600"/>
              <a:gd name="connsiteY925" fmla="*/ 0 h 6858000"/>
              <a:gd name="connsiteX926" fmla="*/ 3105400 w 7467600"/>
              <a:gd name="connsiteY926" fmla="*/ 0 h 6858000"/>
              <a:gd name="connsiteX927" fmla="*/ 3094669 w 7467600"/>
              <a:gd name="connsiteY927" fmla="*/ 30308 h 6858000"/>
              <a:gd name="connsiteX928" fmla="*/ 2901945 w 7467600"/>
              <a:gd name="connsiteY928" fmla="*/ 466538 h 6858000"/>
              <a:gd name="connsiteX929" fmla="*/ 2815209 w 7467600"/>
              <a:gd name="connsiteY929" fmla="*/ 497361 h 6858000"/>
              <a:gd name="connsiteX930" fmla="*/ 2844845 w 7467600"/>
              <a:gd name="connsiteY930" fmla="*/ 127638 h 6858000"/>
              <a:gd name="connsiteX931" fmla="*/ 2867960 w 7467600"/>
              <a:gd name="connsiteY931" fmla="*/ 0 h 6858000"/>
              <a:gd name="connsiteX932" fmla="*/ 1057230 w 7467600"/>
              <a:gd name="connsiteY932" fmla="*/ 0 h 6858000"/>
              <a:gd name="connsiteX933" fmla="*/ 1111003 w 7467600"/>
              <a:gd name="connsiteY933" fmla="*/ 0 h 6858000"/>
              <a:gd name="connsiteX934" fmla="*/ 1125553 w 7467600"/>
              <a:gd name="connsiteY934" fmla="*/ 52588 h 6858000"/>
              <a:gd name="connsiteX935" fmla="*/ 1304276 w 7467600"/>
              <a:gd name="connsiteY935" fmla="*/ 476275 h 6858000"/>
              <a:gd name="connsiteX936" fmla="*/ 1492066 w 7467600"/>
              <a:gd name="connsiteY936" fmla="*/ 886333 h 6858000"/>
              <a:gd name="connsiteX937" fmla="*/ 1423698 w 7467600"/>
              <a:gd name="connsiteY937" fmla="*/ 710817 h 6858000"/>
              <a:gd name="connsiteX938" fmla="*/ 1357609 w 7467600"/>
              <a:gd name="connsiteY938" fmla="*/ 532892 h 6858000"/>
              <a:gd name="connsiteX939" fmla="*/ 1309550 w 7467600"/>
              <a:gd name="connsiteY939" fmla="*/ 374031 h 6858000"/>
              <a:gd name="connsiteX940" fmla="*/ 1193673 w 7467600"/>
              <a:gd name="connsiteY940" fmla="*/ 49533 h 6858000"/>
              <a:gd name="connsiteX941" fmla="*/ 1164391 w 7467600"/>
              <a:gd name="connsiteY941" fmla="*/ 0 h 6858000"/>
              <a:gd name="connsiteX942" fmla="*/ 1200666 w 7467600"/>
              <a:gd name="connsiteY942" fmla="*/ 0 h 6858000"/>
              <a:gd name="connsiteX943" fmla="*/ 1223408 w 7467600"/>
              <a:gd name="connsiteY943" fmla="*/ 38996 h 6858000"/>
              <a:gd name="connsiteX944" fmla="*/ 1339635 w 7467600"/>
              <a:gd name="connsiteY944" fmla="*/ 365517 h 6858000"/>
              <a:gd name="connsiteX945" fmla="*/ 1387469 w 7467600"/>
              <a:gd name="connsiteY945" fmla="*/ 523079 h 6858000"/>
              <a:gd name="connsiteX946" fmla="*/ 1452685 w 7467600"/>
              <a:gd name="connsiteY946" fmla="*/ 699806 h 6858000"/>
              <a:gd name="connsiteX947" fmla="*/ 1492092 w 7467600"/>
              <a:gd name="connsiteY947" fmla="*/ 800424 h 6858000"/>
              <a:gd name="connsiteX948" fmla="*/ 1455302 w 7467600"/>
              <a:gd name="connsiteY948" fmla="*/ 632913 h 6858000"/>
              <a:gd name="connsiteX949" fmla="*/ 1222336 w 7467600"/>
              <a:gd name="connsiteY949" fmla="*/ 9480 h 6858000"/>
              <a:gd name="connsiteX950" fmla="*/ 1214634 w 7467600"/>
              <a:gd name="connsiteY950" fmla="*/ 0 h 6858000"/>
              <a:gd name="connsiteX951" fmla="*/ 1289827 w 7467600"/>
              <a:gd name="connsiteY951" fmla="*/ 0 h 6858000"/>
              <a:gd name="connsiteX952" fmla="*/ 1321076 w 7467600"/>
              <a:gd name="connsiteY952" fmla="*/ 59722 h 6858000"/>
              <a:gd name="connsiteX953" fmla="*/ 1512579 w 7467600"/>
              <a:gd name="connsiteY953" fmla="*/ 626441 h 6858000"/>
              <a:gd name="connsiteX954" fmla="*/ 1506076 w 7467600"/>
              <a:gd name="connsiteY954" fmla="*/ 1089289 h 6858000"/>
              <a:gd name="connsiteX955" fmla="*/ 1486346 w 7467600"/>
              <a:gd name="connsiteY955" fmla="*/ 1079919 h 6858000"/>
              <a:gd name="connsiteX956" fmla="*/ 1070511 w 7467600"/>
              <a:gd name="connsiteY956" fmla="*/ 48609 h 6858000"/>
              <a:gd name="connsiteX957" fmla="*/ 1057230 w 7467600"/>
              <a:gd name="connsiteY957" fmla="*/ 0 h 6858000"/>
              <a:gd name="connsiteX958" fmla="*/ 43151 w 7467600"/>
              <a:gd name="connsiteY958" fmla="*/ 0 h 6858000"/>
              <a:gd name="connsiteX959" fmla="*/ 95283 w 7467600"/>
              <a:gd name="connsiteY959" fmla="*/ 0 h 6858000"/>
              <a:gd name="connsiteX960" fmla="*/ 300708 w 7467600"/>
              <a:gd name="connsiteY960" fmla="*/ 154571 h 6858000"/>
              <a:gd name="connsiteX961" fmla="*/ 530414 w 7467600"/>
              <a:gd name="connsiteY961" fmla="*/ 354673 h 6858000"/>
              <a:gd name="connsiteX962" fmla="*/ 333785 w 7467600"/>
              <a:gd name="connsiteY962" fmla="*/ 161564 h 6858000"/>
              <a:gd name="connsiteX963" fmla="*/ 147005 w 7467600"/>
              <a:gd name="connsiteY963" fmla="*/ 0 h 6858000"/>
              <a:gd name="connsiteX964" fmla="*/ 272509 w 7467600"/>
              <a:gd name="connsiteY964" fmla="*/ 0 h 6858000"/>
              <a:gd name="connsiteX965" fmla="*/ 326276 w 7467600"/>
              <a:gd name="connsiteY965" fmla="*/ 45847 h 6858000"/>
              <a:gd name="connsiteX966" fmla="*/ 823759 w 7467600"/>
              <a:gd name="connsiteY966" fmla="*/ 574145 h 6858000"/>
              <a:gd name="connsiteX967" fmla="*/ 811254 w 7467600"/>
              <a:gd name="connsiteY967" fmla="*/ 665546 h 6858000"/>
              <a:gd name="connsiteX968" fmla="*/ 154042 w 7467600"/>
              <a:gd name="connsiteY968" fmla="*/ 261522 h 6858000"/>
              <a:gd name="connsiteX969" fmla="*/ 13550 w 7467600"/>
              <a:gd name="connsiteY969" fmla="*/ 158423 h 6858000"/>
              <a:gd name="connsiteX970" fmla="*/ 0 w 7467600"/>
              <a:gd name="connsiteY970" fmla="*/ 146618 h 6858000"/>
              <a:gd name="connsiteX971" fmla="*/ 0 w 7467600"/>
              <a:gd name="connsiteY971" fmla="*/ 59161 h 6858000"/>
              <a:gd name="connsiteX972" fmla="*/ 45427 w 7467600"/>
              <a:gd name="connsiteY972" fmla="*/ 101078 h 6858000"/>
              <a:gd name="connsiteX973" fmla="*/ 630103 w 7467600"/>
              <a:gd name="connsiteY973" fmla="*/ 485885 h 6858000"/>
              <a:gd name="connsiteX974" fmla="*/ 532040 w 7467600"/>
              <a:gd name="connsiteY974" fmla="*/ 399359 h 6858000"/>
              <a:gd name="connsiteX975" fmla="*/ 517618 w 7467600"/>
              <a:gd name="connsiteY975" fmla="*/ 385726 h 6858000"/>
              <a:gd name="connsiteX976" fmla="*/ 285074 w 7467600"/>
              <a:gd name="connsiteY976" fmla="*/ 182755 h 6858000"/>
              <a:gd name="connsiteX977" fmla="*/ 43151 w 7467600"/>
              <a:gd name="connsiteY97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6012219 h 6858000"/>
              <a:gd name="connsiteX83" fmla="*/ 6946849 w 7467600"/>
              <a:gd name="connsiteY83" fmla="*/ 5523271 h 6858000"/>
              <a:gd name="connsiteX84" fmla="*/ 6946972 w 7467600"/>
              <a:gd name="connsiteY84" fmla="*/ 5526491 h 6858000"/>
              <a:gd name="connsiteX85" fmla="*/ 7105827 w 7467600"/>
              <a:gd name="connsiteY85" fmla="*/ 5718700 h 6858000"/>
              <a:gd name="connsiteX86" fmla="*/ 7356878 w 7467600"/>
              <a:gd name="connsiteY86" fmla="*/ 5981332 h 6858000"/>
              <a:gd name="connsiteX87" fmla="*/ 7467600 w 7467600"/>
              <a:gd name="connsiteY87" fmla="*/ 6117703 h 6858000"/>
              <a:gd name="connsiteX88" fmla="*/ 7467600 w 7467600"/>
              <a:gd name="connsiteY88" fmla="*/ 6163634 h 6858000"/>
              <a:gd name="connsiteX89" fmla="*/ 7403637 w 7467600"/>
              <a:gd name="connsiteY89" fmla="*/ 6083957 h 6858000"/>
              <a:gd name="connsiteX90" fmla="*/ 7254615 w 7467600"/>
              <a:gd name="connsiteY90" fmla="*/ 5911918 h 6858000"/>
              <a:gd name="connsiteX91" fmla="*/ 7312589 w 7467600"/>
              <a:gd name="connsiteY91" fmla="*/ 5982309 h 6858000"/>
              <a:gd name="connsiteX92" fmla="*/ 7448321 w 7467600"/>
              <a:gd name="connsiteY92" fmla="*/ 6190991 h 6858000"/>
              <a:gd name="connsiteX93" fmla="*/ 7467600 w 7467600"/>
              <a:gd name="connsiteY93" fmla="*/ 6221686 h 6858000"/>
              <a:gd name="connsiteX94" fmla="*/ 7467600 w 7467600"/>
              <a:gd name="connsiteY94" fmla="*/ 6334256 h 6858000"/>
              <a:gd name="connsiteX95" fmla="*/ 7454976 w 7467600"/>
              <a:gd name="connsiteY95" fmla="*/ 6318297 h 6858000"/>
              <a:gd name="connsiteX96" fmla="*/ 7042773 w 7467600"/>
              <a:gd name="connsiteY96" fmla="*/ 5734011 h 6858000"/>
              <a:gd name="connsiteX97" fmla="*/ 6844835 w 7467600"/>
              <a:gd name="connsiteY97" fmla="*/ 5424988 h 6858000"/>
              <a:gd name="connsiteX98" fmla="*/ 1456157 w 7467600"/>
              <a:gd name="connsiteY98" fmla="*/ 5371404 h 6858000"/>
              <a:gd name="connsiteX99" fmla="*/ 1244432 w 7467600"/>
              <a:gd name="connsiteY99" fmla="*/ 5385601 h 6858000"/>
              <a:gd name="connsiteX100" fmla="*/ 973990 w 7467600"/>
              <a:gd name="connsiteY100" fmla="*/ 5424940 h 6858000"/>
              <a:gd name="connsiteX101" fmla="*/ 1103809 w 7467600"/>
              <a:gd name="connsiteY101" fmla="*/ 5433720 h 6858000"/>
              <a:gd name="connsiteX102" fmla="*/ 1123454 w 7467600"/>
              <a:gd name="connsiteY102" fmla="*/ 5435727 h 6858000"/>
              <a:gd name="connsiteX103" fmla="*/ 1737017 w 7467600"/>
              <a:gd name="connsiteY103" fmla="*/ 5452183 h 6858000"/>
              <a:gd name="connsiteX104" fmla="*/ 1824397 w 7467600"/>
              <a:gd name="connsiteY104" fmla="*/ 5447757 h 6858000"/>
              <a:gd name="connsiteX105" fmla="*/ 2070059 w 7467600"/>
              <a:gd name="connsiteY105" fmla="*/ 5441660 h 6858000"/>
              <a:gd name="connsiteX106" fmla="*/ 1456157 w 7467600"/>
              <a:gd name="connsiteY106" fmla="*/ 5371404 h 6858000"/>
              <a:gd name="connsiteX107" fmla="*/ 4988186 w 7467600"/>
              <a:gd name="connsiteY107" fmla="*/ 5216467 h 6858000"/>
              <a:gd name="connsiteX108" fmla="*/ 4777334 w 7467600"/>
              <a:gd name="connsiteY108" fmla="*/ 5406072 h 6858000"/>
              <a:gd name="connsiteX109" fmla="*/ 4718341 w 7467600"/>
              <a:gd name="connsiteY109" fmla="*/ 5468043 h 6858000"/>
              <a:gd name="connsiteX110" fmla="*/ 4604655 w 7467600"/>
              <a:gd name="connsiteY110" fmla="*/ 5583434 h 6858000"/>
              <a:gd name="connsiteX111" fmla="*/ 4565074 w 7467600"/>
              <a:gd name="connsiteY111" fmla="*/ 5618550 h 6858000"/>
              <a:gd name="connsiteX112" fmla="*/ 4988186 w 7467600"/>
              <a:gd name="connsiteY112" fmla="*/ 5216467 h 6858000"/>
              <a:gd name="connsiteX113" fmla="*/ 4978032 w 7467600"/>
              <a:gd name="connsiteY113" fmla="*/ 5183809 h 6858000"/>
              <a:gd name="connsiteX114" fmla="*/ 4463413 w 7467600"/>
              <a:gd name="connsiteY114" fmla="*/ 5615162 h 6858000"/>
              <a:gd name="connsiteX115" fmla="*/ 4358134 w 7467600"/>
              <a:gd name="connsiteY115" fmla="*/ 5742791 h 6858000"/>
              <a:gd name="connsiteX116" fmla="*/ 4376219 w 7467600"/>
              <a:gd name="connsiteY116" fmla="*/ 5729027 h 6858000"/>
              <a:gd name="connsiteX117" fmla="*/ 4582340 w 7467600"/>
              <a:gd name="connsiteY117" fmla="*/ 5561037 h 6858000"/>
              <a:gd name="connsiteX118" fmla="*/ 4694684 w 7467600"/>
              <a:gd name="connsiteY118" fmla="*/ 5447098 h 6858000"/>
              <a:gd name="connsiteX119" fmla="*/ 4754123 w 7467600"/>
              <a:gd name="connsiteY119" fmla="*/ 5384643 h 6858000"/>
              <a:gd name="connsiteX120" fmla="*/ 4978032 w 7467600"/>
              <a:gd name="connsiteY120" fmla="*/ 5183809 h 6858000"/>
              <a:gd name="connsiteX121" fmla="*/ 1903353 w 7467600"/>
              <a:gd name="connsiteY121" fmla="*/ 5044827 h 6858000"/>
              <a:gd name="connsiteX122" fmla="*/ 1936931 w 7467600"/>
              <a:gd name="connsiteY122" fmla="*/ 5093954 h 6858000"/>
              <a:gd name="connsiteX123" fmla="*/ 2195868 w 7467600"/>
              <a:gd name="connsiteY123" fmla="*/ 5396574 h 6858000"/>
              <a:gd name="connsiteX124" fmla="*/ 2088852 w 7467600"/>
              <a:gd name="connsiteY124" fmla="*/ 5166123 h 6858000"/>
              <a:gd name="connsiteX125" fmla="*/ 1958241 w 7467600"/>
              <a:gd name="connsiteY125" fmla="*/ 5067955 h 6858000"/>
              <a:gd name="connsiteX126" fmla="*/ 1903353 w 7467600"/>
              <a:gd name="connsiteY126" fmla="*/ 5044827 h 6858000"/>
              <a:gd name="connsiteX127" fmla="*/ 1979378 w 7467600"/>
              <a:gd name="connsiteY127" fmla="*/ 4769504 h 6858000"/>
              <a:gd name="connsiteX128" fmla="*/ 2882120 w 7467600"/>
              <a:gd name="connsiteY128" fmla="*/ 5064547 h 6858000"/>
              <a:gd name="connsiteX129" fmla="*/ 2793103 w 7467600"/>
              <a:gd name="connsiteY129" fmla="*/ 5039699 h 6858000"/>
              <a:gd name="connsiteX130" fmla="*/ 2770041 w 7467600"/>
              <a:gd name="connsiteY130" fmla="*/ 5033634 h 6858000"/>
              <a:gd name="connsiteX131" fmla="*/ 1979378 w 7467600"/>
              <a:gd name="connsiteY131" fmla="*/ 4769504 h 6858000"/>
              <a:gd name="connsiteX132" fmla="*/ 1927410 w 7467600"/>
              <a:gd name="connsiteY132" fmla="*/ 4716164 h 6858000"/>
              <a:gd name="connsiteX133" fmla="*/ 1959587 w 7467600"/>
              <a:gd name="connsiteY133" fmla="*/ 4728849 h 6858000"/>
              <a:gd name="connsiteX134" fmla="*/ 2777707 w 7467600"/>
              <a:gd name="connsiteY134" fmla="*/ 5003991 h 6858000"/>
              <a:gd name="connsiteX135" fmla="*/ 2800768 w 7467600"/>
              <a:gd name="connsiteY135" fmla="*/ 5010056 h 6858000"/>
              <a:gd name="connsiteX136" fmla="*/ 2879408 w 7467600"/>
              <a:gd name="connsiteY136" fmla="*/ 5031590 h 6858000"/>
              <a:gd name="connsiteX137" fmla="*/ 2862295 w 7467600"/>
              <a:gd name="connsiteY137" fmla="*/ 5022958 h 6858000"/>
              <a:gd name="connsiteX138" fmla="*/ 2813343 w 7467600"/>
              <a:gd name="connsiteY138" fmla="*/ 4998369 h 6858000"/>
              <a:gd name="connsiteX139" fmla="*/ 2646245 w 7467600"/>
              <a:gd name="connsiteY139" fmla="*/ 4930999 h 6858000"/>
              <a:gd name="connsiteX140" fmla="*/ 1999243 w 7467600"/>
              <a:gd name="connsiteY140" fmla="*/ 4730524 h 6858000"/>
              <a:gd name="connsiteX141" fmla="*/ 1979527 w 7467600"/>
              <a:gd name="connsiteY141" fmla="*/ 4726651 h 6858000"/>
              <a:gd name="connsiteX142" fmla="*/ 1927410 w 7467600"/>
              <a:gd name="connsiteY142" fmla="*/ 4716164 h 6858000"/>
              <a:gd name="connsiteX143" fmla="*/ 1997014 w 7467600"/>
              <a:gd name="connsiteY143" fmla="*/ 4698007 h 6858000"/>
              <a:gd name="connsiteX144" fmla="*/ 2005458 w 7467600"/>
              <a:gd name="connsiteY144" fmla="*/ 4699540 h 6858000"/>
              <a:gd name="connsiteX145" fmla="*/ 2657186 w 7467600"/>
              <a:gd name="connsiteY145" fmla="*/ 4901687 h 6858000"/>
              <a:gd name="connsiteX146" fmla="*/ 2826662 w 7467600"/>
              <a:gd name="connsiteY146" fmla="*/ 4970362 h 6858000"/>
              <a:gd name="connsiteX147" fmla="*/ 2876100 w 7467600"/>
              <a:gd name="connsiteY147" fmla="*/ 4995397 h 6858000"/>
              <a:gd name="connsiteX148" fmla="*/ 3042600 w 7467600"/>
              <a:gd name="connsiteY148" fmla="*/ 5059532 h 6858000"/>
              <a:gd name="connsiteX149" fmla="*/ 1997014 w 7467600"/>
              <a:gd name="connsiteY149" fmla="*/ 4698007 h 6858000"/>
              <a:gd name="connsiteX150" fmla="*/ 2305292 w 7467600"/>
              <a:gd name="connsiteY150" fmla="*/ 4219492 h 6858000"/>
              <a:gd name="connsiteX151" fmla="*/ 3360922 w 7467600"/>
              <a:gd name="connsiteY151" fmla="*/ 4529373 h 6858000"/>
              <a:gd name="connsiteX152" fmla="*/ 3492420 w 7467600"/>
              <a:gd name="connsiteY152" fmla="*/ 4510145 h 6858000"/>
              <a:gd name="connsiteX153" fmla="*/ 3364086 w 7467600"/>
              <a:gd name="connsiteY153" fmla="*/ 4480340 h 6858000"/>
              <a:gd name="connsiteX154" fmla="*/ 3225818 w 7467600"/>
              <a:gd name="connsiteY154" fmla="*/ 4411822 h 6858000"/>
              <a:gd name="connsiteX155" fmla="*/ 3129696 w 7467600"/>
              <a:gd name="connsiteY155" fmla="*/ 4360704 h 6858000"/>
              <a:gd name="connsiteX156" fmla="*/ 2814545 w 7467600"/>
              <a:gd name="connsiteY156" fmla="*/ 4282955 h 6858000"/>
              <a:gd name="connsiteX157" fmla="*/ 2305292 w 7467600"/>
              <a:gd name="connsiteY157" fmla="*/ 4219492 h 6858000"/>
              <a:gd name="connsiteX158" fmla="*/ 2626982 w 7467600"/>
              <a:gd name="connsiteY158" fmla="*/ 4206450 h 6858000"/>
              <a:gd name="connsiteX159" fmla="*/ 2490617 w 7467600"/>
              <a:gd name="connsiteY159" fmla="*/ 4206951 h 6858000"/>
              <a:gd name="connsiteX160" fmla="*/ 2819869 w 7467600"/>
              <a:gd name="connsiteY160" fmla="*/ 4252936 h 6858000"/>
              <a:gd name="connsiteX161" fmla="*/ 3143018 w 7467600"/>
              <a:gd name="connsiteY161" fmla="*/ 4332698 h 6858000"/>
              <a:gd name="connsiteX162" fmla="*/ 3241520 w 7467600"/>
              <a:gd name="connsiteY162" fmla="*/ 4385112 h 6858000"/>
              <a:gd name="connsiteX163" fmla="*/ 3374575 w 7467600"/>
              <a:gd name="connsiteY163" fmla="*/ 4451517 h 6858000"/>
              <a:gd name="connsiteX164" fmla="*/ 3505221 w 7467600"/>
              <a:gd name="connsiteY164" fmla="*/ 4480757 h 6858000"/>
              <a:gd name="connsiteX165" fmla="*/ 2626982 w 7467600"/>
              <a:gd name="connsiteY165" fmla="*/ 4206450 h 6858000"/>
              <a:gd name="connsiteX166" fmla="*/ 1310106 w 7467600"/>
              <a:gd name="connsiteY166" fmla="*/ 3943217 h 6858000"/>
              <a:gd name="connsiteX167" fmla="*/ 854994 w 7467600"/>
              <a:gd name="connsiteY167" fmla="*/ 4399136 h 6858000"/>
              <a:gd name="connsiteX168" fmla="*/ 742462 w 7467600"/>
              <a:gd name="connsiteY168" fmla="*/ 4594648 h 6858000"/>
              <a:gd name="connsiteX169" fmla="*/ 820602 w 7467600"/>
              <a:gd name="connsiteY169" fmla="*/ 4485915 h 6858000"/>
              <a:gd name="connsiteX170" fmla="*/ 878295 w 7467600"/>
              <a:gd name="connsiteY170" fmla="*/ 4403594 h 6858000"/>
              <a:gd name="connsiteX171" fmla="*/ 1240607 w 7467600"/>
              <a:gd name="connsiteY171" fmla="*/ 4010401 h 6858000"/>
              <a:gd name="connsiteX172" fmla="*/ 1310106 w 7467600"/>
              <a:gd name="connsiteY172" fmla="*/ 3943217 h 6858000"/>
              <a:gd name="connsiteX173" fmla="*/ 1423113 w 7467600"/>
              <a:gd name="connsiteY173" fmla="*/ 3874565 h 6858000"/>
              <a:gd name="connsiteX174" fmla="*/ 1260565 w 7467600"/>
              <a:gd name="connsiteY174" fmla="*/ 4031982 h 6858000"/>
              <a:gd name="connsiteX175" fmla="*/ 901900 w 7467600"/>
              <a:gd name="connsiteY175" fmla="*/ 4421236 h 6858000"/>
              <a:gd name="connsiteX176" fmla="*/ 845044 w 7467600"/>
              <a:gd name="connsiteY176" fmla="*/ 4502436 h 6858000"/>
              <a:gd name="connsiteX177" fmla="*/ 685926 w 7467600"/>
              <a:gd name="connsiteY177" fmla="*/ 4703069 h 6858000"/>
              <a:gd name="connsiteX178" fmla="*/ 684248 w 7467600"/>
              <a:gd name="connsiteY178" fmla="*/ 4706721 h 6858000"/>
              <a:gd name="connsiteX179" fmla="*/ 1423113 w 7467600"/>
              <a:gd name="connsiteY179" fmla="*/ 3874565 h 6858000"/>
              <a:gd name="connsiteX180" fmla="*/ 3316479 w 7467600"/>
              <a:gd name="connsiteY180" fmla="*/ 3872136 h 6858000"/>
              <a:gd name="connsiteX181" fmla="*/ 3546806 w 7467600"/>
              <a:gd name="connsiteY181" fmla="*/ 4356139 h 6858000"/>
              <a:gd name="connsiteX182" fmla="*/ 3364433 w 7467600"/>
              <a:gd name="connsiteY182" fmla="*/ 3953121 h 6858000"/>
              <a:gd name="connsiteX183" fmla="*/ 3316479 w 7467600"/>
              <a:gd name="connsiteY183" fmla="*/ 3872136 h 6858000"/>
              <a:gd name="connsiteX184" fmla="*/ 3291335 w 7467600"/>
              <a:gd name="connsiteY184" fmla="*/ 3767420 h 6858000"/>
              <a:gd name="connsiteX185" fmla="*/ 3390805 w 7467600"/>
              <a:gd name="connsiteY185" fmla="*/ 3937163 h 6858000"/>
              <a:gd name="connsiteX186" fmla="*/ 3579062 w 7467600"/>
              <a:gd name="connsiteY186" fmla="*/ 4359040 h 6858000"/>
              <a:gd name="connsiteX187" fmla="*/ 3467355 w 7467600"/>
              <a:gd name="connsiteY187" fmla="*/ 3988130 h 6858000"/>
              <a:gd name="connsiteX188" fmla="*/ 3310753 w 7467600"/>
              <a:gd name="connsiteY188" fmla="*/ 3787140 h 6858000"/>
              <a:gd name="connsiteX189" fmla="*/ 3291335 w 7467600"/>
              <a:gd name="connsiteY189" fmla="*/ 3767420 h 6858000"/>
              <a:gd name="connsiteX190" fmla="*/ 1635889 w 7467600"/>
              <a:gd name="connsiteY190" fmla="*/ 3709494 h 6858000"/>
              <a:gd name="connsiteX191" fmla="*/ 1634800 w 7467600"/>
              <a:gd name="connsiteY191" fmla="*/ 3731111 h 6858000"/>
              <a:gd name="connsiteX192" fmla="*/ 1635889 w 7467600"/>
              <a:gd name="connsiteY192" fmla="*/ 3709494 h 6858000"/>
              <a:gd name="connsiteX193" fmla="*/ 1510397 w 7467600"/>
              <a:gd name="connsiteY193" fmla="*/ 3684705 h 6858000"/>
              <a:gd name="connsiteX194" fmla="*/ 1146550 w 7467600"/>
              <a:gd name="connsiteY194" fmla="*/ 3802012 h 6858000"/>
              <a:gd name="connsiteX195" fmla="*/ 698834 w 7467600"/>
              <a:gd name="connsiteY195" fmla="*/ 3952272 h 6858000"/>
              <a:gd name="connsiteX196" fmla="*/ 34256 w 7467600"/>
              <a:gd name="connsiteY196" fmla="*/ 4347603 h 6858000"/>
              <a:gd name="connsiteX197" fmla="*/ 527241 w 7467600"/>
              <a:gd name="connsiteY197" fmla="*/ 4065078 h 6858000"/>
              <a:gd name="connsiteX198" fmla="*/ 1510397 w 7467600"/>
              <a:gd name="connsiteY198" fmla="*/ 3684705 h 6858000"/>
              <a:gd name="connsiteX199" fmla="*/ 1313114 w 7467600"/>
              <a:gd name="connsiteY199" fmla="*/ 3655216 h 6858000"/>
              <a:gd name="connsiteX200" fmla="*/ 1109304 w 7467600"/>
              <a:gd name="connsiteY200" fmla="*/ 3669030 h 6858000"/>
              <a:gd name="connsiteX201" fmla="*/ 8129 w 7467600"/>
              <a:gd name="connsiteY201" fmla="*/ 4330519 h 6858000"/>
              <a:gd name="connsiteX202" fmla="*/ 687572 w 7467600"/>
              <a:gd name="connsiteY202" fmla="*/ 3925629 h 6858000"/>
              <a:gd name="connsiteX203" fmla="*/ 1138365 w 7467600"/>
              <a:gd name="connsiteY203" fmla="*/ 3774515 h 6858000"/>
              <a:gd name="connsiteX204" fmla="*/ 1505579 w 7467600"/>
              <a:gd name="connsiteY204" fmla="*/ 3655526 h 6858000"/>
              <a:gd name="connsiteX205" fmla="*/ 1313114 w 7467600"/>
              <a:gd name="connsiteY205" fmla="*/ 3655216 h 6858000"/>
              <a:gd name="connsiteX206" fmla="*/ 3655073 w 7467600"/>
              <a:gd name="connsiteY206" fmla="*/ 3650884 h 6858000"/>
              <a:gd name="connsiteX207" fmla="*/ 3989938 w 7467600"/>
              <a:gd name="connsiteY207" fmla="*/ 3991685 h 6858000"/>
              <a:gd name="connsiteX208" fmla="*/ 4393907 w 7467600"/>
              <a:gd name="connsiteY208" fmla="*/ 4261258 h 6858000"/>
              <a:gd name="connsiteX209" fmla="*/ 4648051 w 7467600"/>
              <a:gd name="connsiteY209" fmla="*/ 4374051 h 6858000"/>
              <a:gd name="connsiteX210" fmla="*/ 4383389 w 7467600"/>
              <a:gd name="connsiteY210" fmla="*/ 4184369 h 6858000"/>
              <a:gd name="connsiteX211" fmla="*/ 4165508 w 7467600"/>
              <a:gd name="connsiteY211" fmla="*/ 4035196 h 6858000"/>
              <a:gd name="connsiteX212" fmla="*/ 4068162 w 7467600"/>
              <a:gd name="connsiteY212" fmla="*/ 3953394 h 6858000"/>
              <a:gd name="connsiteX213" fmla="*/ 3981416 w 7467600"/>
              <a:gd name="connsiteY213" fmla="*/ 3880482 h 6858000"/>
              <a:gd name="connsiteX214" fmla="*/ 3800147 w 7467600"/>
              <a:gd name="connsiteY214" fmla="*/ 3749872 h 6858000"/>
              <a:gd name="connsiteX215" fmla="*/ 3655073 w 7467600"/>
              <a:gd name="connsiteY215" fmla="*/ 3650884 h 6858000"/>
              <a:gd name="connsiteX216" fmla="*/ 3670252 w 7467600"/>
              <a:gd name="connsiteY216" fmla="*/ 3622798 h 6858000"/>
              <a:gd name="connsiteX217" fmla="*/ 3817258 w 7467600"/>
              <a:gd name="connsiteY217" fmla="*/ 3723577 h 6858000"/>
              <a:gd name="connsiteX218" fmla="*/ 4000461 w 7467600"/>
              <a:gd name="connsiteY218" fmla="*/ 3855966 h 6858000"/>
              <a:gd name="connsiteX219" fmla="*/ 4088180 w 7467600"/>
              <a:gd name="connsiteY219" fmla="*/ 3929774 h 6858000"/>
              <a:gd name="connsiteX220" fmla="*/ 4184555 w 7467600"/>
              <a:gd name="connsiteY220" fmla="*/ 4010683 h 6858000"/>
              <a:gd name="connsiteX221" fmla="*/ 4399563 w 7467600"/>
              <a:gd name="connsiteY221" fmla="*/ 4158106 h 6858000"/>
              <a:gd name="connsiteX222" fmla="*/ 4684469 w 7467600"/>
              <a:gd name="connsiteY222" fmla="*/ 4364680 h 6858000"/>
              <a:gd name="connsiteX223" fmla="*/ 4690271 w 7467600"/>
              <a:gd name="connsiteY223" fmla="*/ 4370034 h 6858000"/>
              <a:gd name="connsiteX224" fmla="*/ 4136093 w 7467600"/>
              <a:gd name="connsiteY224" fmla="*/ 3858466 h 6858000"/>
              <a:gd name="connsiteX225" fmla="*/ 3670252 w 7467600"/>
              <a:gd name="connsiteY225" fmla="*/ 3622798 h 6858000"/>
              <a:gd name="connsiteX226" fmla="*/ 4440129 w 7467600"/>
              <a:gd name="connsiteY226" fmla="*/ 3448571 h 6858000"/>
              <a:gd name="connsiteX227" fmla="*/ 4856525 w 7467600"/>
              <a:gd name="connsiteY227" fmla="*/ 3915351 h 6858000"/>
              <a:gd name="connsiteX228" fmla="*/ 5059055 w 7467600"/>
              <a:gd name="connsiteY228" fmla="*/ 4108918 h 6858000"/>
              <a:gd name="connsiteX229" fmla="*/ 5290070 w 7467600"/>
              <a:gd name="connsiteY229" fmla="*/ 4263619 h 6858000"/>
              <a:gd name="connsiteX230" fmla="*/ 4834991 w 7467600"/>
              <a:gd name="connsiteY230" fmla="*/ 3830985 h 6858000"/>
              <a:gd name="connsiteX231" fmla="*/ 4440129 w 7467600"/>
              <a:gd name="connsiteY231" fmla="*/ 3448571 h 6858000"/>
              <a:gd name="connsiteX232" fmla="*/ 4441737 w 7467600"/>
              <a:gd name="connsiteY232" fmla="*/ 3399734 h 6858000"/>
              <a:gd name="connsiteX233" fmla="*/ 4431236 w 7467600"/>
              <a:gd name="connsiteY233" fmla="*/ 3400954 h 6858000"/>
              <a:gd name="connsiteX234" fmla="*/ 4557150 w 7467600"/>
              <a:gd name="connsiteY234" fmla="*/ 3510023 h 6858000"/>
              <a:gd name="connsiteX235" fmla="*/ 4856936 w 7467600"/>
              <a:gd name="connsiteY235" fmla="*/ 3809146 h 6858000"/>
              <a:gd name="connsiteX236" fmla="*/ 5111996 w 7467600"/>
              <a:gd name="connsiteY236" fmla="*/ 4065759 h 6858000"/>
              <a:gd name="connsiteX237" fmla="*/ 5388878 w 7467600"/>
              <a:gd name="connsiteY237" fmla="*/ 4300185 h 6858000"/>
              <a:gd name="connsiteX238" fmla="*/ 5425556 w 7467600"/>
              <a:gd name="connsiteY238" fmla="*/ 4308967 h 6858000"/>
              <a:gd name="connsiteX239" fmla="*/ 4943646 w 7467600"/>
              <a:gd name="connsiteY239" fmla="*/ 3822916 h 6858000"/>
              <a:gd name="connsiteX240" fmla="*/ 4594837 w 7467600"/>
              <a:gd name="connsiteY240" fmla="*/ 3532274 h 6858000"/>
              <a:gd name="connsiteX241" fmla="*/ 4441737 w 7467600"/>
              <a:gd name="connsiteY241" fmla="*/ 3399734 h 6858000"/>
              <a:gd name="connsiteX242" fmla="*/ 5425834 w 7467600"/>
              <a:gd name="connsiteY242" fmla="*/ 3162785 h 6858000"/>
              <a:gd name="connsiteX243" fmla="*/ 5401644 w 7467600"/>
              <a:gd name="connsiteY243" fmla="*/ 3617847 h 6858000"/>
              <a:gd name="connsiteX244" fmla="*/ 5467256 w 7467600"/>
              <a:gd name="connsiteY244" fmla="*/ 4175494 h 6858000"/>
              <a:gd name="connsiteX245" fmla="*/ 5448069 w 7467600"/>
              <a:gd name="connsiteY245" fmla="*/ 3567554 h 6858000"/>
              <a:gd name="connsiteX246" fmla="*/ 5425834 w 7467600"/>
              <a:gd name="connsiteY246" fmla="*/ 3162785 h 6858000"/>
              <a:gd name="connsiteX247" fmla="*/ 1318687 w 7467600"/>
              <a:gd name="connsiteY247" fmla="*/ 3113840 h 6858000"/>
              <a:gd name="connsiteX248" fmla="*/ 1066793 w 7467600"/>
              <a:gd name="connsiteY248" fmla="*/ 3212171 h 6858000"/>
              <a:gd name="connsiteX249" fmla="*/ 993319 w 7467600"/>
              <a:gd name="connsiteY249" fmla="*/ 3247648 h 6858000"/>
              <a:gd name="connsiteX250" fmla="*/ 853081 w 7467600"/>
              <a:gd name="connsiteY250" fmla="*/ 3312410 h 6858000"/>
              <a:gd name="connsiteX251" fmla="*/ 805957 w 7467600"/>
              <a:gd name="connsiteY251" fmla="*/ 3330443 h 6858000"/>
              <a:gd name="connsiteX252" fmla="*/ 1318687 w 7467600"/>
              <a:gd name="connsiteY252" fmla="*/ 3113840 h 6858000"/>
              <a:gd name="connsiteX253" fmla="*/ 5453702 w 7467600"/>
              <a:gd name="connsiteY253" fmla="*/ 3090882 h 6858000"/>
              <a:gd name="connsiteX254" fmla="*/ 5480135 w 7467600"/>
              <a:gd name="connsiteY254" fmla="*/ 3565802 h 6858000"/>
              <a:gd name="connsiteX255" fmla="*/ 5499023 w 7467600"/>
              <a:gd name="connsiteY255" fmla="*/ 4166310 h 6858000"/>
              <a:gd name="connsiteX256" fmla="*/ 5547022 w 7467600"/>
              <a:gd name="connsiteY256" fmla="*/ 3607838 h 6858000"/>
              <a:gd name="connsiteX257" fmla="*/ 5515964 w 7467600"/>
              <a:gd name="connsiteY257" fmla="*/ 3378541 h 6858000"/>
              <a:gd name="connsiteX258" fmla="*/ 5453702 w 7467600"/>
              <a:gd name="connsiteY258" fmla="*/ 3090882 h 6858000"/>
              <a:gd name="connsiteX259" fmla="*/ 1238695 w 7467600"/>
              <a:gd name="connsiteY259" fmla="*/ 3076820 h 6858000"/>
              <a:gd name="connsiteX260" fmla="*/ 716371 w 7467600"/>
              <a:gd name="connsiteY260" fmla="*/ 3293249 h 6858000"/>
              <a:gd name="connsiteX261" fmla="*/ 579522 w 7467600"/>
              <a:gd name="connsiteY261" fmla="*/ 3371759 h 6858000"/>
              <a:gd name="connsiteX262" fmla="*/ 600288 w 7467600"/>
              <a:gd name="connsiteY262" fmla="*/ 3365555 h 6858000"/>
              <a:gd name="connsiteX263" fmla="*/ 840692 w 7467600"/>
              <a:gd name="connsiteY263" fmla="*/ 3284921 h 6858000"/>
              <a:gd name="connsiteX264" fmla="*/ 979248 w 7467600"/>
              <a:gd name="connsiteY264" fmla="*/ 3221003 h 6858000"/>
              <a:gd name="connsiteX265" fmla="*/ 1053282 w 7467600"/>
              <a:gd name="connsiteY265" fmla="*/ 3185247 h 6858000"/>
              <a:gd name="connsiteX266" fmla="*/ 1320603 w 7467600"/>
              <a:gd name="connsiteY266" fmla="*/ 3081281 h 6858000"/>
              <a:gd name="connsiteX267" fmla="*/ 1238695 w 7467600"/>
              <a:gd name="connsiteY267" fmla="*/ 3076820 h 6858000"/>
              <a:gd name="connsiteX268" fmla="*/ 5425627 w 7467600"/>
              <a:gd name="connsiteY268" fmla="*/ 2954192 h 6858000"/>
              <a:gd name="connsiteX269" fmla="*/ 5470770 w 7467600"/>
              <a:gd name="connsiteY269" fmla="*/ 3005435 h 6858000"/>
              <a:gd name="connsiteX270" fmla="*/ 5519779 w 7467600"/>
              <a:gd name="connsiteY270" fmla="*/ 4359223 h 6858000"/>
              <a:gd name="connsiteX271" fmla="*/ 5520293 w 7467600"/>
              <a:gd name="connsiteY271" fmla="*/ 4360602 h 6858000"/>
              <a:gd name="connsiteX272" fmla="*/ 5767221 w 7467600"/>
              <a:gd name="connsiteY272" fmla="*/ 4665564 h 6858000"/>
              <a:gd name="connsiteX273" fmla="*/ 6937169 w 7467600"/>
              <a:gd name="connsiteY273" fmla="*/ 4815941 h 6858000"/>
              <a:gd name="connsiteX274" fmla="*/ 6953922 w 7467600"/>
              <a:gd name="connsiteY274" fmla="*/ 4890068 h 6858000"/>
              <a:gd name="connsiteX275" fmla="*/ 6071359 w 7467600"/>
              <a:gd name="connsiteY275" fmla="*/ 4770770 h 6858000"/>
              <a:gd name="connsiteX276" fmla="*/ 6038839 w 7467600"/>
              <a:gd name="connsiteY276" fmla="*/ 4764474 h 6858000"/>
              <a:gd name="connsiteX277" fmla="*/ 6038706 w 7467600"/>
              <a:gd name="connsiteY277" fmla="*/ 4763847 h 6858000"/>
              <a:gd name="connsiteX278" fmla="*/ 6037784 w 7467600"/>
              <a:gd name="connsiteY278" fmla="*/ 4764270 h 6858000"/>
              <a:gd name="connsiteX279" fmla="*/ 6038839 w 7467600"/>
              <a:gd name="connsiteY279" fmla="*/ 4764474 h 6858000"/>
              <a:gd name="connsiteX280" fmla="*/ 6040338 w 7467600"/>
              <a:gd name="connsiteY280" fmla="*/ 4771418 h 6858000"/>
              <a:gd name="connsiteX281" fmla="*/ 6024488 w 7467600"/>
              <a:gd name="connsiteY281" fmla="*/ 4809903 h 6858000"/>
              <a:gd name="connsiteX282" fmla="*/ 5599771 w 7467600"/>
              <a:gd name="connsiteY282" fmla="*/ 5509652 h 6858000"/>
              <a:gd name="connsiteX283" fmla="*/ 5548843 w 7467600"/>
              <a:gd name="connsiteY283" fmla="*/ 5563845 h 6858000"/>
              <a:gd name="connsiteX284" fmla="*/ 5940952 w 7467600"/>
              <a:gd name="connsiteY284" fmla="*/ 6250028 h 6858000"/>
              <a:gd name="connsiteX285" fmla="*/ 6043441 w 7467600"/>
              <a:gd name="connsiteY285" fmla="*/ 6665847 h 6858000"/>
              <a:gd name="connsiteX286" fmla="*/ 6093432 w 7467600"/>
              <a:gd name="connsiteY286" fmla="*/ 6858000 h 6858000"/>
              <a:gd name="connsiteX287" fmla="*/ 6034344 w 7467600"/>
              <a:gd name="connsiteY287" fmla="*/ 6858000 h 6858000"/>
              <a:gd name="connsiteX288" fmla="*/ 6026679 w 7467600"/>
              <a:gd name="connsiteY288" fmla="*/ 6836959 h 6858000"/>
              <a:gd name="connsiteX289" fmla="*/ 5800441 w 7467600"/>
              <a:gd name="connsiteY289" fmla="*/ 6335286 h 6858000"/>
              <a:gd name="connsiteX290" fmla="*/ 5526562 w 7467600"/>
              <a:gd name="connsiteY290" fmla="*/ 5705388 h 6858000"/>
              <a:gd name="connsiteX291" fmla="*/ 5519640 w 7467600"/>
              <a:gd name="connsiteY291" fmla="*/ 5683774 h 6858000"/>
              <a:gd name="connsiteX292" fmla="*/ 5844559 w 7467600"/>
              <a:gd name="connsiteY292" fmla="*/ 6553349 h 6858000"/>
              <a:gd name="connsiteX293" fmla="*/ 5975994 w 7467600"/>
              <a:gd name="connsiteY293" fmla="*/ 6858000 h 6858000"/>
              <a:gd name="connsiteX294" fmla="*/ 5898547 w 7467600"/>
              <a:gd name="connsiteY294" fmla="*/ 6858000 h 6858000"/>
              <a:gd name="connsiteX295" fmla="*/ 5682041 w 7467600"/>
              <a:gd name="connsiteY295" fmla="*/ 6355860 h 6858000"/>
              <a:gd name="connsiteX296" fmla="*/ 5461758 w 7467600"/>
              <a:gd name="connsiteY296" fmla="*/ 5820220 h 6858000"/>
              <a:gd name="connsiteX297" fmla="*/ 5237282 w 7467600"/>
              <a:gd name="connsiteY297" fmla="*/ 6579086 h 6858000"/>
              <a:gd name="connsiteX298" fmla="*/ 5115009 w 7467600"/>
              <a:gd name="connsiteY298" fmla="*/ 6858000 h 6858000"/>
              <a:gd name="connsiteX299" fmla="*/ 5028074 w 7467600"/>
              <a:gd name="connsiteY299" fmla="*/ 6858000 h 6858000"/>
              <a:gd name="connsiteX300" fmla="*/ 5079508 w 7467600"/>
              <a:gd name="connsiteY300" fmla="*/ 6749074 h 6858000"/>
              <a:gd name="connsiteX301" fmla="*/ 5371846 w 7467600"/>
              <a:gd name="connsiteY301" fmla="*/ 5924413 h 6858000"/>
              <a:gd name="connsiteX302" fmla="*/ 5270512 w 7467600"/>
              <a:gd name="connsiteY302" fmla="*/ 6138975 h 6858000"/>
              <a:gd name="connsiteX303" fmla="*/ 5062409 w 7467600"/>
              <a:gd name="connsiteY303" fmla="*/ 6653544 h 6858000"/>
              <a:gd name="connsiteX304" fmla="*/ 5036628 w 7467600"/>
              <a:gd name="connsiteY304" fmla="*/ 6754247 h 6858000"/>
              <a:gd name="connsiteX305" fmla="*/ 5009112 w 7467600"/>
              <a:gd name="connsiteY305" fmla="*/ 6858000 h 6858000"/>
              <a:gd name="connsiteX306" fmla="*/ 4976679 w 7467600"/>
              <a:gd name="connsiteY306" fmla="*/ 6858000 h 6858000"/>
              <a:gd name="connsiteX307" fmla="*/ 5006537 w 7467600"/>
              <a:gd name="connsiteY307" fmla="*/ 6747068 h 6858000"/>
              <a:gd name="connsiteX308" fmla="*/ 5032723 w 7467600"/>
              <a:gd name="connsiteY308" fmla="*/ 6644957 h 6858000"/>
              <a:gd name="connsiteX309" fmla="*/ 5242949 w 7467600"/>
              <a:gd name="connsiteY309" fmla="*/ 6125175 h 6858000"/>
              <a:gd name="connsiteX310" fmla="*/ 5286321 w 7467600"/>
              <a:gd name="connsiteY310" fmla="*/ 6033555 h 6858000"/>
              <a:gd name="connsiteX311" fmla="*/ 5008210 w 7467600"/>
              <a:gd name="connsiteY311" fmla="*/ 6649194 h 6858000"/>
              <a:gd name="connsiteX312" fmla="*/ 4986321 w 7467600"/>
              <a:gd name="connsiteY312" fmla="*/ 6765687 h 6858000"/>
              <a:gd name="connsiteX313" fmla="*/ 4973474 w 7467600"/>
              <a:gd name="connsiteY313" fmla="*/ 6858000 h 6858000"/>
              <a:gd name="connsiteX314" fmla="*/ 4907178 w 7467600"/>
              <a:gd name="connsiteY314" fmla="*/ 6858000 h 6858000"/>
              <a:gd name="connsiteX315" fmla="*/ 4910810 w 7467600"/>
              <a:gd name="connsiteY315" fmla="*/ 6829660 h 6858000"/>
              <a:gd name="connsiteX316" fmla="*/ 4987461 w 7467600"/>
              <a:gd name="connsiteY316" fmla="*/ 6432994 h 6858000"/>
              <a:gd name="connsiteX317" fmla="*/ 5179262 w 7467600"/>
              <a:gd name="connsiteY317" fmla="*/ 6035044 h 6858000"/>
              <a:gd name="connsiteX318" fmla="*/ 4689678 w 7467600"/>
              <a:gd name="connsiteY318" fmla="*/ 6440241 h 6858000"/>
              <a:gd name="connsiteX319" fmla="*/ 4477543 w 7467600"/>
              <a:gd name="connsiteY319" fmla="*/ 6674836 h 6858000"/>
              <a:gd name="connsiteX320" fmla="*/ 4329957 w 7467600"/>
              <a:gd name="connsiteY320" fmla="*/ 6858000 h 6858000"/>
              <a:gd name="connsiteX321" fmla="*/ 4218595 w 7467600"/>
              <a:gd name="connsiteY321" fmla="*/ 6858000 h 6858000"/>
              <a:gd name="connsiteX322" fmla="*/ 4368888 w 7467600"/>
              <a:gd name="connsiteY322" fmla="*/ 6668412 h 6858000"/>
              <a:gd name="connsiteX323" fmla="*/ 4563091 w 7467600"/>
              <a:gd name="connsiteY323" fmla="*/ 6442508 h 6858000"/>
              <a:gd name="connsiteX324" fmla="*/ 5387324 w 7467600"/>
              <a:gd name="connsiteY324" fmla="*/ 5705830 h 6858000"/>
              <a:gd name="connsiteX325" fmla="*/ 5073620 w 7467600"/>
              <a:gd name="connsiteY325" fmla="*/ 5955437 h 6858000"/>
              <a:gd name="connsiteX326" fmla="*/ 4689789 w 7467600"/>
              <a:gd name="connsiteY326" fmla="*/ 6268382 h 6858000"/>
              <a:gd name="connsiteX327" fmla="*/ 4418722 w 7467600"/>
              <a:gd name="connsiteY327" fmla="*/ 6570886 h 6858000"/>
              <a:gd name="connsiteX328" fmla="*/ 4214944 w 7467600"/>
              <a:gd name="connsiteY328" fmla="*/ 6858000 h 6858000"/>
              <a:gd name="connsiteX329" fmla="*/ 4177898 w 7467600"/>
              <a:gd name="connsiteY329" fmla="*/ 6858000 h 6858000"/>
              <a:gd name="connsiteX330" fmla="*/ 4391597 w 7467600"/>
              <a:gd name="connsiteY330" fmla="*/ 6556370 h 6858000"/>
              <a:gd name="connsiteX331" fmla="*/ 4668889 w 7467600"/>
              <a:gd name="connsiteY331" fmla="*/ 6246399 h 6858000"/>
              <a:gd name="connsiteX332" fmla="*/ 5055427 w 7467600"/>
              <a:gd name="connsiteY332" fmla="*/ 5931476 h 6858000"/>
              <a:gd name="connsiteX333" fmla="*/ 5371814 w 7467600"/>
              <a:gd name="connsiteY333" fmla="*/ 5678975 h 6858000"/>
              <a:gd name="connsiteX334" fmla="*/ 4987918 w 7467600"/>
              <a:gd name="connsiteY334" fmla="*/ 5838701 h 6858000"/>
              <a:gd name="connsiteX335" fmla="*/ 4317146 w 7467600"/>
              <a:gd name="connsiteY335" fmla="*/ 6587716 h 6858000"/>
              <a:gd name="connsiteX336" fmla="*/ 4171627 w 7467600"/>
              <a:gd name="connsiteY336" fmla="*/ 6858000 h 6858000"/>
              <a:gd name="connsiteX337" fmla="*/ 4081585 w 7467600"/>
              <a:gd name="connsiteY337" fmla="*/ 6858000 h 6858000"/>
              <a:gd name="connsiteX338" fmla="*/ 4238603 w 7467600"/>
              <a:gd name="connsiteY338" fmla="*/ 6559341 h 6858000"/>
              <a:gd name="connsiteX339" fmla="*/ 4778333 w 7467600"/>
              <a:gd name="connsiteY339" fmla="*/ 5873626 h 6858000"/>
              <a:gd name="connsiteX340" fmla="*/ 5414185 w 7467600"/>
              <a:gd name="connsiteY340" fmla="*/ 5573882 h 6858000"/>
              <a:gd name="connsiteX341" fmla="*/ 5959648 w 7467600"/>
              <a:gd name="connsiteY341" fmla="*/ 4760797 h 6858000"/>
              <a:gd name="connsiteX342" fmla="*/ 5355019 w 7467600"/>
              <a:gd name="connsiteY342" fmla="*/ 4734672 h 6858000"/>
              <a:gd name="connsiteX343" fmla="*/ 5083565 w 7467600"/>
              <a:gd name="connsiteY343" fmla="*/ 5179121 h 6858000"/>
              <a:gd name="connsiteX344" fmla="*/ 4713577 w 7467600"/>
              <a:gd name="connsiteY344" fmla="*/ 5616803 h 6858000"/>
              <a:gd name="connsiteX345" fmla="*/ 3989559 w 7467600"/>
              <a:gd name="connsiteY345" fmla="*/ 6145945 h 6858000"/>
              <a:gd name="connsiteX346" fmla="*/ 3939824 w 7467600"/>
              <a:gd name="connsiteY346" fmla="*/ 6066900 h 6858000"/>
              <a:gd name="connsiteX347" fmla="*/ 4584537 w 7467600"/>
              <a:gd name="connsiteY347" fmla="*/ 5324826 h 6858000"/>
              <a:gd name="connsiteX348" fmla="*/ 5037105 w 7467600"/>
              <a:gd name="connsiteY348" fmla="*/ 5088765 h 6858000"/>
              <a:gd name="connsiteX349" fmla="*/ 5039930 w 7467600"/>
              <a:gd name="connsiteY349" fmla="*/ 5089585 h 6858000"/>
              <a:gd name="connsiteX350" fmla="*/ 5263764 w 7467600"/>
              <a:gd name="connsiteY350" fmla="*/ 4735525 h 6858000"/>
              <a:gd name="connsiteX351" fmla="*/ 4086300 w 7467600"/>
              <a:gd name="connsiteY351" fmla="*/ 4884599 h 6858000"/>
              <a:gd name="connsiteX352" fmla="*/ 4085485 w 7467600"/>
              <a:gd name="connsiteY352" fmla="*/ 4899070 h 6858000"/>
              <a:gd name="connsiteX353" fmla="*/ 3871915 w 7467600"/>
              <a:gd name="connsiteY353" fmla="*/ 5253645 h 6858000"/>
              <a:gd name="connsiteX354" fmla="*/ 3799374 w 7467600"/>
              <a:gd name="connsiteY354" fmla="*/ 5466127 h 6858000"/>
              <a:gd name="connsiteX355" fmla="*/ 3498850 w 7467600"/>
              <a:gd name="connsiteY355" fmla="*/ 6661888 h 6858000"/>
              <a:gd name="connsiteX356" fmla="*/ 3399216 w 7467600"/>
              <a:gd name="connsiteY356" fmla="*/ 6858000 h 6858000"/>
              <a:gd name="connsiteX357" fmla="*/ 3303688 w 7467600"/>
              <a:gd name="connsiteY357" fmla="*/ 6858000 h 6858000"/>
              <a:gd name="connsiteX358" fmla="*/ 3391774 w 7467600"/>
              <a:gd name="connsiteY358" fmla="*/ 6697181 h 6858000"/>
              <a:gd name="connsiteX359" fmla="*/ 3735540 w 7467600"/>
              <a:gd name="connsiteY359" fmla="*/ 5546923 h 6858000"/>
              <a:gd name="connsiteX360" fmla="*/ 3729438 w 7467600"/>
              <a:gd name="connsiteY360" fmla="*/ 5569058 h 6858000"/>
              <a:gd name="connsiteX361" fmla="*/ 3707782 w 7467600"/>
              <a:gd name="connsiteY361" fmla="*/ 5644908 h 6858000"/>
              <a:gd name="connsiteX362" fmla="*/ 3583827 w 7467600"/>
              <a:gd name="connsiteY362" fmla="*/ 6039215 h 6858000"/>
              <a:gd name="connsiteX363" fmla="*/ 3547861 w 7467600"/>
              <a:gd name="connsiteY363" fmla="*/ 6129609 h 6858000"/>
              <a:gd name="connsiteX364" fmla="*/ 3490905 w 7467600"/>
              <a:gd name="connsiteY364" fmla="*/ 6277660 h 6858000"/>
              <a:gd name="connsiteX365" fmla="*/ 3455859 w 7467600"/>
              <a:gd name="connsiteY365" fmla="*/ 6391301 h 6858000"/>
              <a:gd name="connsiteX366" fmla="*/ 3429112 w 7467600"/>
              <a:gd name="connsiteY366" fmla="*/ 6479469 h 6858000"/>
              <a:gd name="connsiteX367" fmla="*/ 3304862 w 7467600"/>
              <a:gd name="connsiteY367" fmla="*/ 6796476 h 6858000"/>
              <a:gd name="connsiteX368" fmla="*/ 3276071 w 7467600"/>
              <a:gd name="connsiteY368" fmla="*/ 6858000 h 6858000"/>
              <a:gd name="connsiteX369" fmla="*/ 3240805 w 7467600"/>
              <a:gd name="connsiteY369" fmla="*/ 6858000 h 6858000"/>
              <a:gd name="connsiteX370" fmla="*/ 3275917 w 7467600"/>
              <a:gd name="connsiteY370" fmla="*/ 6783192 h 6858000"/>
              <a:gd name="connsiteX371" fmla="*/ 3399358 w 7467600"/>
              <a:gd name="connsiteY371" fmla="*/ 6469011 h 6858000"/>
              <a:gd name="connsiteX372" fmla="*/ 3425650 w 7467600"/>
              <a:gd name="connsiteY372" fmla="*/ 6381333 h 6858000"/>
              <a:gd name="connsiteX373" fmla="*/ 3460661 w 7467600"/>
              <a:gd name="connsiteY373" fmla="*/ 6266763 h 6858000"/>
              <a:gd name="connsiteX374" fmla="*/ 3518021 w 7467600"/>
              <a:gd name="connsiteY374" fmla="*/ 6117298 h 6858000"/>
              <a:gd name="connsiteX375" fmla="*/ 3554035 w 7467600"/>
              <a:gd name="connsiteY375" fmla="*/ 6027832 h 6858000"/>
              <a:gd name="connsiteX376" fmla="*/ 3677174 w 7467600"/>
              <a:gd name="connsiteY376" fmla="*/ 5636351 h 6858000"/>
              <a:gd name="connsiteX377" fmla="*/ 3698819 w 7467600"/>
              <a:gd name="connsiteY377" fmla="*/ 5560503 h 6858000"/>
              <a:gd name="connsiteX378" fmla="*/ 3702094 w 7467600"/>
              <a:gd name="connsiteY378" fmla="*/ 5549194 h 6858000"/>
              <a:gd name="connsiteX379" fmla="*/ 3398355 w 7467600"/>
              <a:gd name="connsiteY379" fmla="*/ 6094603 h 6858000"/>
              <a:gd name="connsiteX380" fmla="*/ 3193941 w 7467600"/>
              <a:gd name="connsiteY380" fmla="*/ 6798775 h 6858000"/>
              <a:gd name="connsiteX381" fmla="*/ 3184140 w 7467600"/>
              <a:gd name="connsiteY381" fmla="*/ 6858000 h 6858000"/>
              <a:gd name="connsiteX382" fmla="*/ 3099978 w 7467600"/>
              <a:gd name="connsiteY382" fmla="*/ 6858000 h 6858000"/>
              <a:gd name="connsiteX383" fmla="*/ 3101556 w 7467600"/>
              <a:gd name="connsiteY383" fmla="*/ 6843337 h 6858000"/>
              <a:gd name="connsiteX384" fmla="*/ 3370162 w 7467600"/>
              <a:gd name="connsiteY384" fmla="*/ 5785550 h 6858000"/>
              <a:gd name="connsiteX385" fmla="*/ 3746477 w 7467600"/>
              <a:gd name="connsiteY385" fmla="*/ 5377889 h 6858000"/>
              <a:gd name="connsiteX386" fmla="*/ 3863399 w 7467600"/>
              <a:gd name="connsiteY386" fmla="*/ 5087257 h 6858000"/>
              <a:gd name="connsiteX387" fmla="*/ 3968712 w 7467600"/>
              <a:gd name="connsiteY387" fmla="*/ 4913989 h 6858000"/>
              <a:gd name="connsiteX388" fmla="*/ 2792390 w 7467600"/>
              <a:gd name="connsiteY388" fmla="*/ 5382974 h 6858000"/>
              <a:gd name="connsiteX389" fmla="*/ 2714982 w 7467600"/>
              <a:gd name="connsiteY389" fmla="*/ 5427051 h 6858000"/>
              <a:gd name="connsiteX390" fmla="*/ 2813361 w 7467600"/>
              <a:gd name="connsiteY390" fmla="*/ 6023912 h 6858000"/>
              <a:gd name="connsiteX391" fmla="*/ 2688430 w 7467600"/>
              <a:gd name="connsiteY391" fmla="*/ 6801564 h 6858000"/>
              <a:gd name="connsiteX392" fmla="*/ 2629626 w 7467600"/>
              <a:gd name="connsiteY392" fmla="*/ 6763394 h 6858000"/>
              <a:gd name="connsiteX393" fmla="*/ 2565328 w 7467600"/>
              <a:gd name="connsiteY393" fmla="*/ 5516399 h 6858000"/>
              <a:gd name="connsiteX394" fmla="*/ 1922999 w 7467600"/>
              <a:gd name="connsiteY394" fmla="*/ 5980343 h 6858000"/>
              <a:gd name="connsiteX395" fmla="*/ 1950261 w 7467600"/>
              <a:gd name="connsiteY395" fmla="*/ 6405858 h 6858000"/>
              <a:gd name="connsiteX396" fmla="*/ 2365554 w 7467600"/>
              <a:gd name="connsiteY396" fmla="*/ 6759107 h 6858000"/>
              <a:gd name="connsiteX397" fmla="*/ 2424142 w 7467600"/>
              <a:gd name="connsiteY397" fmla="*/ 6858000 h 6858000"/>
              <a:gd name="connsiteX398" fmla="*/ 2395994 w 7467600"/>
              <a:gd name="connsiteY398" fmla="*/ 6858000 h 6858000"/>
              <a:gd name="connsiteX399" fmla="*/ 2392863 w 7467600"/>
              <a:gd name="connsiteY399" fmla="*/ 6852964 h 6858000"/>
              <a:gd name="connsiteX400" fmla="*/ 2017589 w 7467600"/>
              <a:gd name="connsiteY400" fmla="*/ 6493982 h 6858000"/>
              <a:gd name="connsiteX401" fmla="*/ 2147336 w 7467600"/>
              <a:gd name="connsiteY401" fmla="*/ 6594052 h 6858000"/>
              <a:gd name="connsiteX402" fmla="*/ 2207047 w 7467600"/>
              <a:gd name="connsiteY402" fmla="*/ 6654540 h 6858000"/>
              <a:gd name="connsiteX403" fmla="*/ 2299106 w 7467600"/>
              <a:gd name="connsiteY403" fmla="*/ 6778931 h 6858000"/>
              <a:gd name="connsiteX404" fmla="*/ 2314430 w 7467600"/>
              <a:gd name="connsiteY404" fmla="*/ 6801144 h 6858000"/>
              <a:gd name="connsiteX405" fmla="*/ 2352406 w 7467600"/>
              <a:gd name="connsiteY405" fmla="*/ 6858000 h 6858000"/>
              <a:gd name="connsiteX406" fmla="*/ 2314492 w 7467600"/>
              <a:gd name="connsiteY406" fmla="*/ 6858000 h 6858000"/>
              <a:gd name="connsiteX407" fmla="*/ 2288095 w 7467600"/>
              <a:gd name="connsiteY407" fmla="*/ 6818030 h 6858000"/>
              <a:gd name="connsiteX408" fmla="*/ 2272768 w 7467600"/>
              <a:gd name="connsiteY408" fmla="*/ 6795822 h 6858000"/>
              <a:gd name="connsiteX409" fmla="*/ 2182715 w 7467600"/>
              <a:gd name="connsiteY409" fmla="*/ 6675071 h 6858000"/>
              <a:gd name="connsiteX410" fmla="*/ 2032061 w 7467600"/>
              <a:gd name="connsiteY410" fmla="*/ 6541380 h 6858000"/>
              <a:gd name="connsiteX411" fmla="*/ 2257220 w 7467600"/>
              <a:gd name="connsiteY411" fmla="*/ 6826257 h 6858000"/>
              <a:gd name="connsiteX412" fmla="*/ 2281324 w 7467600"/>
              <a:gd name="connsiteY412" fmla="*/ 6858000 h 6858000"/>
              <a:gd name="connsiteX413" fmla="*/ 2242860 w 7467600"/>
              <a:gd name="connsiteY413" fmla="*/ 6858000 h 6858000"/>
              <a:gd name="connsiteX414" fmla="*/ 2232818 w 7467600"/>
              <a:gd name="connsiteY414" fmla="*/ 6844926 h 6858000"/>
              <a:gd name="connsiteX415" fmla="*/ 1990172 w 7467600"/>
              <a:gd name="connsiteY415" fmla="*/ 6542121 h 6858000"/>
              <a:gd name="connsiteX416" fmla="*/ 2124090 w 7467600"/>
              <a:gd name="connsiteY416" fmla="*/ 6761017 h 6858000"/>
              <a:gd name="connsiteX417" fmla="*/ 2200380 w 7467600"/>
              <a:gd name="connsiteY417" fmla="*/ 6858000 h 6858000"/>
              <a:gd name="connsiteX418" fmla="*/ 2147507 w 7467600"/>
              <a:gd name="connsiteY418" fmla="*/ 6858000 h 6858000"/>
              <a:gd name="connsiteX419" fmla="*/ 2070668 w 7467600"/>
              <a:gd name="connsiteY419" fmla="*/ 6761520 h 6858000"/>
              <a:gd name="connsiteX420" fmla="*/ 1975142 w 7467600"/>
              <a:gd name="connsiteY420" fmla="*/ 6585570 h 6858000"/>
              <a:gd name="connsiteX421" fmla="*/ 2050035 w 7467600"/>
              <a:gd name="connsiteY421" fmla="*/ 6813345 h 6858000"/>
              <a:gd name="connsiteX422" fmla="*/ 2063025 w 7467600"/>
              <a:gd name="connsiteY422" fmla="*/ 6858000 h 6858000"/>
              <a:gd name="connsiteX423" fmla="*/ 2021675 w 7467600"/>
              <a:gd name="connsiteY423" fmla="*/ 6858000 h 6858000"/>
              <a:gd name="connsiteX424" fmla="*/ 2019308 w 7467600"/>
              <a:gd name="connsiteY424" fmla="*/ 6847118 h 6858000"/>
              <a:gd name="connsiteX425" fmla="*/ 1938835 w 7467600"/>
              <a:gd name="connsiteY425" fmla="*/ 6551160 h 6858000"/>
              <a:gd name="connsiteX426" fmla="*/ 1953230 w 7467600"/>
              <a:gd name="connsiteY426" fmla="*/ 6759699 h 6858000"/>
              <a:gd name="connsiteX427" fmla="*/ 1956763 w 7467600"/>
              <a:gd name="connsiteY427" fmla="*/ 6778191 h 6858000"/>
              <a:gd name="connsiteX428" fmla="*/ 1967925 w 7467600"/>
              <a:gd name="connsiteY428" fmla="*/ 6858000 h 6858000"/>
              <a:gd name="connsiteX429" fmla="*/ 1936622 w 7467600"/>
              <a:gd name="connsiteY429" fmla="*/ 6858000 h 6858000"/>
              <a:gd name="connsiteX430" fmla="*/ 1926261 w 7467600"/>
              <a:gd name="connsiteY430" fmla="*/ 6784064 h 6858000"/>
              <a:gd name="connsiteX431" fmla="*/ 1922724 w 7467600"/>
              <a:gd name="connsiteY431" fmla="*/ 6765577 h 6858000"/>
              <a:gd name="connsiteX432" fmla="*/ 1904650 w 7467600"/>
              <a:gd name="connsiteY432" fmla="*/ 6639616 h 6858000"/>
              <a:gd name="connsiteX433" fmla="*/ 1885273 w 7467600"/>
              <a:gd name="connsiteY433" fmla="*/ 6858000 h 6858000"/>
              <a:gd name="connsiteX434" fmla="*/ 1854363 w 7467600"/>
              <a:gd name="connsiteY434" fmla="*/ 6858000 h 6858000"/>
              <a:gd name="connsiteX435" fmla="*/ 1880391 w 7467600"/>
              <a:gd name="connsiteY435" fmla="*/ 6603796 h 6858000"/>
              <a:gd name="connsiteX436" fmla="*/ 1818273 w 7467600"/>
              <a:gd name="connsiteY436" fmla="*/ 6715729 h 6858000"/>
              <a:gd name="connsiteX437" fmla="*/ 1794691 w 7467600"/>
              <a:gd name="connsiteY437" fmla="*/ 6843239 h 6858000"/>
              <a:gd name="connsiteX438" fmla="*/ 1794914 w 7467600"/>
              <a:gd name="connsiteY438" fmla="*/ 6858000 h 6858000"/>
              <a:gd name="connsiteX439" fmla="*/ 1746128 w 7467600"/>
              <a:gd name="connsiteY439" fmla="*/ 6858000 h 6858000"/>
              <a:gd name="connsiteX440" fmla="*/ 1753934 w 7467600"/>
              <a:gd name="connsiteY440" fmla="*/ 6724796 h 6858000"/>
              <a:gd name="connsiteX441" fmla="*/ 1792053 w 7467600"/>
              <a:gd name="connsiteY441" fmla="*/ 6572396 h 6858000"/>
              <a:gd name="connsiteX442" fmla="*/ 1862248 w 7467600"/>
              <a:gd name="connsiteY442" fmla="*/ 6266397 h 6858000"/>
              <a:gd name="connsiteX443" fmla="*/ 1862250 w 7467600"/>
              <a:gd name="connsiteY443" fmla="*/ 6033531 h 6858000"/>
              <a:gd name="connsiteX444" fmla="*/ 1211999 w 7467600"/>
              <a:gd name="connsiteY444" fmla="*/ 6683610 h 6858000"/>
              <a:gd name="connsiteX445" fmla="*/ 1213266 w 7467600"/>
              <a:gd name="connsiteY445" fmla="*/ 6691947 h 6858000"/>
              <a:gd name="connsiteX446" fmla="*/ 1203370 w 7467600"/>
              <a:gd name="connsiteY446" fmla="*/ 6850676 h 6858000"/>
              <a:gd name="connsiteX447" fmla="*/ 1203671 w 7467600"/>
              <a:gd name="connsiteY447" fmla="*/ 6858000 h 6858000"/>
              <a:gd name="connsiteX448" fmla="*/ 1143180 w 7467600"/>
              <a:gd name="connsiteY448" fmla="*/ 6858000 h 6858000"/>
              <a:gd name="connsiteX449" fmla="*/ 1142176 w 7467600"/>
              <a:gd name="connsiteY449" fmla="*/ 6766045 h 6858000"/>
              <a:gd name="connsiteX450" fmla="*/ 1067484 w 7467600"/>
              <a:gd name="connsiteY450" fmla="*/ 6858000 h 6858000"/>
              <a:gd name="connsiteX451" fmla="*/ 953928 w 7467600"/>
              <a:gd name="connsiteY451" fmla="*/ 6858000 h 6858000"/>
              <a:gd name="connsiteX452" fmla="*/ 959715 w 7467600"/>
              <a:gd name="connsiteY452" fmla="*/ 6850185 h 6858000"/>
              <a:gd name="connsiteX453" fmla="*/ 1483788 w 7467600"/>
              <a:gd name="connsiteY453" fmla="*/ 6259174 h 6858000"/>
              <a:gd name="connsiteX454" fmla="*/ 1100671 w 7467600"/>
              <a:gd name="connsiteY454" fmla="*/ 6252137 h 6858000"/>
              <a:gd name="connsiteX455" fmla="*/ 1090144 w 7467600"/>
              <a:gd name="connsiteY455" fmla="*/ 6256748 h 6858000"/>
              <a:gd name="connsiteX456" fmla="*/ 1095872 w 7467600"/>
              <a:gd name="connsiteY456" fmla="*/ 6271892 h 6858000"/>
              <a:gd name="connsiteX457" fmla="*/ 262785 w 7467600"/>
              <a:gd name="connsiteY457" fmla="*/ 6845450 h 6858000"/>
              <a:gd name="connsiteX458" fmla="*/ 209968 w 7467600"/>
              <a:gd name="connsiteY458" fmla="*/ 6770713 h 6858000"/>
              <a:gd name="connsiteX459" fmla="*/ 873460 w 7467600"/>
              <a:gd name="connsiteY459" fmla="*/ 6253768 h 6858000"/>
              <a:gd name="connsiteX460" fmla="*/ 192686 w 7467600"/>
              <a:gd name="connsiteY460" fmla="*/ 5849257 h 6858000"/>
              <a:gd name="connsiteX461" fmla="*/ 4696 w 7467600"/>
              <a:gd name="connsiteY461" fmla="*/ 5697668 h 6858000"/>
              <a:gd name="connsiteX462" fmla="*/ 0 w 7467600"/>
              <a:gd name="connsiteY462" fmla="*/ 5689984 h 6858000"/>
              <a:gd name="connsiteX463" fmla="*/ 0 w 7467600"/>
              <a:gd name="connsiteY463" fmla="*/ 5513472 h 6858000"/>
              <a:gd name="connsiteX464" fmla="*/ 174101 w 7467600"/>
              <a:gd name="connsiteY464" fmla="*/ 5620277 h 6858000"/>
              <a:gd name="connsiteX465" fmla="*/ 891800 w 7467600"/>
              <a:gd name="connsiteY465" fmla="*/ 6036935 h 6858000"/>
              <a:gd name="connsiteX466" fmla="*/ 1072219 w 7467600"/>
              <a:gd name="connsiteY466" fmla="*/ 6169443 h 6858000"/>
              <a:gd name="connsiteX467" fmla="*/ 1074117 w 7467600"/>
              <a:gd name="connsiteY467" fmla="*/ 6170301 h 6858000"/>
              <a:gd name="connsiteX468" fmla="*/ 1083114 w 7467600"/>
              <a:gd name="connsiteY468" fmla="*/ 6174131 h 6858000"/>
              <a:gd name="connsiteX469" fmla="*/ 1543010 w 7467600"/>
              <a:gd name="connsiteY469" fmla="*/ 6191140 h 6858000"/>
              <a:gd name="connsiteX470" fmla="*/ 1551080 w 7467600"/>
              <a:gd name="connsiteY470" fmla="*/ 6195006 h 6858000"/>
              <a:gd name="connsiteX471" fmla="*/ 2345443 w 7467600"/>
              <a:gd name="connsiteY471" fmla="*/ 5549882 h 6858000"/>
              <a:gd name="connsiteX472" fmla="*/ 1721499 w 7467600"/>
              <a:gd name="connsiteY472" fmla="*/ 5599969 h 6858000"/>
              <a:gd name="connsiteX473" fmla="*/ 767716 w 7467600"/>
              <a:gd name="connsiteY473" fmla="*/ 5472768 h 6858000"/>
              <a:gd name="connsiteX474" fmla="*/ 722147 w 7467600"/>
              <a:gd name="connsiteY474" fmla="*/ 5393091 h 6858000"/>
              <a:gd name="connsiteX475" fmla="*/ 1485552 w 7467600"/>
              <a:gd name="connsiteY475" fmla="*/ 5313202 h 6858000"/>
              <a:gd name="connsiteX476" fmla="*/ 2143004 w 7467600"/>
              <a:gd name="connsiteY476" fmla="*/ 5402420 h 6858000"/>
              <a:gd name="connsiteX477" fmla="*/ 1933391 w 7467600"/>
              <a:gd name="connsiteY477" fmla="*/ 5156971 h 6858000"/>
              <a:gd name="connsiteX478" fmla="*/ 1827118 w 7467600"/>
              <a:gd name="connsiteY478" fmla="*/ 4968410 h 6858000"/>
              <a:gd name="connsiteX479" fmla="*/ 1837349 w 7467600"/>
              <a:gd name="connsiteY479" fmla="*/ 4956357 h 6858000"/>
              <a:gd name="connsiteX480" fmla="*/ 2162835 w 7467600"/>
              <a:gd name="connsiteY480" fmla="*/ 5187853 h 6858000"/>
              <a:gd name="connsiteX481" fmla="*/ 2257167 w 7467600"/>
              <a:gd name="connsiteY481" fmla="*/ 5462123 h 6858000"/>
              <a:gd name="connsiteX482" fmla="*/ 2261598 w 7467600"/>
              <a:gd name="connsiteY482" fmla="*/ 5467998 h 6858000"/>
              <a:gd name="connsiteX483" fmla="*/ 2437177 w 7467600"/>
              <a:gd name="connsiteY483" fmla="*/ 5479608 h 6858000"/>
              <a:gd name="connsiteX484" fmla="*/ 2445247 w 7467600"/>
              <a:gd name="connsiteY484" fmla="*/ 5483476 h 6858000"/>
              <a:gd name="connsiteX485" fmla="*/ 2743626 w 7467600"/>
              <a:gd name="connsiteY485" fmla="*/ 5304819 h 6858000"/>
              <a:gd name="connsiteX486" fmla="*/ 3048102 w 7467600"/>
              <a:gd name="connsiteY486" fmla="*/ 5150595 h 6858000"/>
              <a:gd name="connsiteX487" fmla="*/ 1799414 w 7467600"/>
              <a:gd name="connsiteY487" fmla="*/ 4694732 h 6858000"/>
              <a:gd name="connsiteX488" fmla="*/ 1771735 w 7467600"/>
              <a:gd name="connsiteY488" fmla="*/ 4619929 h 6858000"/>
              <a:gd name="connsiteX489" fmla="*/ 3104273 w 7467600"/>
              <a:gd name="connsiteY489" fmla="*/ 5076159 h 6858000"/>
              <a:gd name="connsiteX490" fmla="*/ 3113245 w 7467600"/>
              <a:gd name="connsiteY490" fmla="*/ 5090705 h 6858000"/>
              <a:gd name="connsiteX491" fmla="*/ 3126294 w 7467600"/>
              <a:gd name="connsiteY491" fmla="*/ 5114400 h 6858000"/>
              <a:gd name="connsiteX492" fmla="*/ 3937433 w 7467600"/>
              <a:gd name="connsiteY492" fmla="*/ 4830473 h 6858000"/>
              <a:gd name="connsiteX493" fmla="*/ 3590475 w 7467600"/>
              <a:gd name="connsiteY493" fmla="*/ 4597974 h 6858000"/>
              <a:gd name="connsiteX494" fmla="*/ 3100264 w 7467600"/>
              <a:gd name="connsiteY494" fmla="*/ 4579845 h 6858000"/>
              <a:gd name="connsiteX495" fmla="*/ 2183576 w 7467600"/>
              <a:gd name="connsiteY495" fmla="*/ 4227150 h 6858000"/>
              <a:gd name="connsiteX496" fmla="*/ 2151029 w 7467600"/>
              <a:gd name="connsiteY496" fmla="*/ 4146947 h 6858000"/>
              <a:gd name="connsiteX497" fmla="*/ 3563434 w 7467600"/>
              <a:gd name="connsiteY497" fmla="*/ 4469115 h 6858000"/>
              <a:gd name="connsiteX498" fmla="*/ 3177952 w 7467600"/>
              <a:gd name="connsiteY498" fmla="*/ 3657386 h 6858000"/>
              <a:gd name="connsiteX499" fmla="*/ 3189263 w 7467600"/>
              <a:gd name="connsiteY499" fmla="*/ 3625726 h 6858000"/>
              <a:gd name="connsiteX500" fmla="*/ 3560912 w 7467600"/>
              <a:gd name="connsiteY500" fmla="*/ 4079863 h 6858000"/>
              <a:gd name="connsiteX501" fmla="*/ 3626636 w 7467600"/>
              <a:gd name="connsiteY501" fmla="*/ 4512230 h 6858000"/>
              <a:gd name="connsiteX502" fmla="*/ 3653088 w 7467600"/>
              <a:gd name="connsiteY502" fmla="*/ 4521417 h 6858000"/>
              <a:gd name="connsiteX503" fmla="*/ 3988128 w 7467600"/>
              <a:gd name="connsiteY503" fmla="*/ 4817267 h 6858000"/>
              <a:gd name="connsiteX504" fmla="*/ 4830582 w 7467600"/>
              <a:gd name="connsiteY504" fmla="*/ 4676000 h 6858000"/>
              <a:gd name="connsiteX505" fmla="*/ 4830100 w 7467600"/>
              <a:gd name="connsiteY505" fmla="*/ 4675554 h 6858000"/>
              <a:gd name="connsiteX506" fmla="*/ 4036318 w 7467600"/>
              <a:gd name="connsiteY506" fmla="*/ 4147013 h 6858000"/>
              <a:gd name="connsiteX507" fmla="*/ 3432098 w 7467600"/>
              <a:gd name="connsiteY507" fmla="*/ 3537312 h 6858000"/>
              <a:gd name="connsiteX508" fmla="*/ 3446761 w 7467600"/>
              <a:gd name="connsiteY508" fmla="*/ 3461278 h 6858000"/>
              <a:gd name="connsiteX509" fmla="*/ 4419733 w 7467600"/>
              <a:gd name="connsiteY509" fmla="*/ 3963555 h 6858000"/>
              <a:gd name="connsiteX510" fmla="*/ 4781371 w 7467600"/>
              <a:gd name="connsiteY510" fmla="*/ 4458604 h 6858000"/>
              <a:gd name="connsiteX511" fmla="*/ 4780440 w 7467600"/>
              <a:gd name="connsiteY511" fmla="*/ 4470290 h 6858000"/>
              <a:gd name="connsiteX512" fmla="*/ 4898954 w 7467600"/>
              <a:gd name="connsiteY512" fmla="*/ 4662092 h 6858000"/>
              <a:gd name="connsiteX513" fmla="*/ 4900699 w 7467600"/>
              <a:gd name="connsiteY513" fmla="*/ 4670867 h 6858000"/>
              <a:gd name="connsiteX514" fmla="*/ 5714511 w 7467600"/>
              <a:gd name="connsiteY514" fmla="*/ 4663483 h 6858000"/>
              <a:gd name="connsiteX515" fmla="*/ 5464793 w 7467600"/>
              <a:gd name="connsiteY515" fmla="*/ 4393556 h 6858000"/>
              <a:gd name="connsiteX516" fmla="*/ 5461897 w 7467600"/>
              <a:gd name="connsiteY516" fmla="*/ 4390879 h 6858000"/>
              <a:gd name="connsiteX517" fmla="*/ 4294126 w 7467600"/>
              <a:gd name="connsiteY517" fmla="*/ 3303048 h 6858000"/>
              <a:gd name="connsiteX518" fmla="*/ 4305321 w 7467600"/>
              <a:gd name="connsiteY518" fmla="*/ 3256953 h 6858000"/>
              <a:gd name="connsiteX519" fmla="*/ 4949299 w 7467600"/>
              <a:gd name="connsiteY519" fmla="*/ 3766336 h 6858000"/>
              <a:gd name="connsiteX520" fmla="*/ 5291452 w 7467600"/>
              <a:gd name="connsiteY520" fmla="*/ 4076801 h 6858000"/>
              <a:gd name="connsiteX521" fmla="*/ 5434998 w 7467600"/>
              <a:gd name="connsiteY521" fmla="*/ 4254100 h 6858000"/>
              <a:gd name="connsiteX522" fmla="*/ 5351015 w 7467600"/>
              <a:gd name="connsiteY522" fmla="*/ 3760989 h 6858000"/>
              <a:gd name="connsiteX523" fmla="*/ 5413780 w 7467600"/>
              <a:gd name="connsiteY523" fmla="*/ 2966265 h 6858000"/>
              <a:gd name="connsiteX524" fmla="*/ 5425627 w 7467600"/>
              <a:gd name="connsiteY524" fmla="*/ 2954192 h 6858000"/>
              <a:gd name="connsiteX525" fmla="*/ 6604735 w 7467600"/>
              <a:gd name="connsiteY525" fmla="*/ 2041381 h 6858000"/>
              <a:gd name="connsiteX526" fmla="*/ 7204487 w 7467600"/>
              <a:gd name="connsiteY526" fmla="*/ 2742112 h 6858000"/>
              <a:gd name="connsiteX527" fmla="*/ 7131592 w 7467600"/>
              <a:gd name="connsiteY527" fmla="*/ 2672096 h 6858000"/>
              <a:gd name="connsiteX528" fmla="*/ 6996344 w 7467600"/>
              <a:gd name="connsiteY528" fmla="*/ 2518310 h 6858000"/>
              <a:gd name="connsiteX529" fmla="*/ 6735495 w 7467600"/>
              <a:gd name="connsiteY529" fmla="*/ 2196890 h 6858000"/>
              <a:gd name="connsiteX530" fmla="*/ 6721901 w 7467600"/>
              <a:gd name="connsiteY530" fmla="*/ 2179274 h 6858000"/>
              <a:gd name="connsiteX531" fmla="*/ 6604735 w 7467600"/>
              <a:gd name="connsiteY531" fmla="*/ 2041381 h 6858000"/>
              <a:gd name="connsiteX532" fmla="*/ 6591670 w 7467600"/>
              <a:gd name="connsiteY532" fmla="*/ 1988277 h 6858000"/>
              <a:gd name="connsiteX533" fmla="*/ 6747349 w 7467600"/>
              <a:gd name="connsiteY533" fmla="*/ 2160069 h 6858000"/>
              <a:gd name="connsiteX534" fmla="*/ 6760943 w 7467600"/>
              <a:gd name="connsiteY534" fmla="*/ 2177686 h 6858000"/>
              <a:gd name="connsiteX535" fmla="*/ 7021065 w 7467600"/>
              <a:gd name="connsiteY535" fmla="*/ 2498102 h 6858000"/>
              <a:gd name="connsiteX536" fmla="*/ 7155223 w 7467600"/>
              <a:gd name="connsiteY536" fmla="*/ 2650386 h 6858000"/>
              <a:gd name="connsiteX537" fmla="*/ 7203167 w 7467600"/>
              <a:gd name="connsiteY537" fmla="*/ 2697288 h 6858000"/>
              <a:gd name="connsiteX538" fmla="*/ 6937703 w 7467600"/>
              <a:gd name="connsiteY538" fmla="*/ 2321981 h 6858000"/>
              <a:gd name="connsiteX539" fmla="*/ 6591670 w 7467600"/>
              <a:gd name="connsiteY539" fmla="*/ 1988277 h 6858000"/>
              <a:gd name="connsiteX540" fmla="*/ 5798671 w 7467600"/>
              <a:gd name="connsiteY540" fmla="*/ 1981601 h 6858000"/>
              <a:gd name="connsiteX541" fmla="*/ 5754709 w 7467600"/>
              <a:gd name="connsiteY541" fmla="*/ 2071454 h 6858000"/>
              <a:gd name="connsiteX542" fmla="*/ 5763044 w 7467600"/>
              <a:gd name="connsiteY542" fmla="*/ 2842206 h 6858000"/>
              <a:gd name="connsiteX543" fmla="*/ 5764974 w 7467600"/>
              <a:gd name="connsiteY543" fmla="*/ 2799609 h 6858000"/>
              <a:gd name="connsiteX544" fmla="*/ 5767665 w 7467600"/>
              <a:gd name="connsiteY544" fmla="*/ 2666409 h 6858000"/>
              <a:gd name="connsiteX545" fmla="*/ 5763055 w 7467600"/>
              <a:gd name="connsiteY545" fmla="*/ 2579705 h 6858000"/>
              <a:gd name="connsiteX546" fmla="*/ 5758079 w 7467600"/>
              <a:gd name="connsiteY546" fmla="*/ 2492508 h 6858000"/>
              <a:gd name="connsiteX547" fmla="*/ 5779325 w 7467600"/>
              <a:gd name="connsiteY547" fmla="*/ 2197069 h 6858000"/>
              <a:gd name="connsiteX548" fmla="*/ 5798671 w 7467600"/>
              <a:gd name="connsiteY548" fmla="*/ 1981601 h 6858000"/>
              <a:gd name="connsiteX549" fmla="*/ 5829202 w 7467600"/>
              <a:gd name="connsiteY549" fmla="*/ 1971679 h 6858000"/>
              <a:gd name="connsiteX550" fmla="*/ 5809558 w 7467600"/>
              <a:gd name="connsiteY550" fmla="*/ 2198043 h 6858000"/>
              <a:gd name="connsiteX551" fmla="*/ 5788653 w 7467600"/>
              <a:gd name="connsiteY551" fmla="*/ 2489430 h 6858000"/>
              <a:gd name="connsiteX552" fmla="*/ 5793439 w 7467600"/>
              <a:gd name="connsiteY552" fmla="*/ 2575235 h 6858000"/>
              <a:gd name="connsiteX553" fmla="*/ 5796837 w 7467600"/>
              <a:gd name="connsiteY553" fmla="*/ 2637633 h 6858000"/>
              <a:gd name="connsiteX554" fmla="*/ 5818614 w 7467600"/>
              <a:gd name="connsiteY554" fmla="*/ 2473055 h 6858000"/>
              <a:gd name="connsiteX555" fmla="*/ 5829202 w 7467600"/>
              <a:gd name="connsiteY555" fmla="*/ 1971679 h 6858000"/>
              <a:gd name="connsiteX556" fmla="*/ 5911389 w 7467600"/>
              <a:gd name="connsiteY556" fmla="*/ 1898371 h 6858000"/>
              <a:gd name="connsiteX557" fmla="*/ 6237627 w 7467600"/>
              <a:gd name="connsiteY557" fmla="*/ 2231921 h 6858000"/>
              <a:gd name="connsiteX558" fmla="*/ 5911389 w 7467600"/>
              <a:gd name="connsiteY558" fmla="*/ 1898371 h 6858000"/>
              <a:gd name="connsiteX559" fmla="*/ 6944437 w 7467600"/>
              <a:gd name="connsiteY559" fmla="*/ 1575402 h 6858000"/>
              <a:gd name="connsiteX560" fmla="*/ 6304730 w 7467600"/>
              <a:gd name="connsiteY560" fmla="*/ 1766654 h 6858000"/>
              <a:gd name="connsiteX561" fmla="*/ 6944437 w 7467600"/>
              <a:gd name="connsiteY561" fmla="*/ 1575402 h 6858000"/>
              <a:gd name="connsiteX562" fmla="*/ 7019523 w 7467600"/>
              <a:gd name="connsiteY562" fmla="*/ 1519450 h 6858000"/>
              <a:gd name="connsiteX563" fmla="*/ 6298091 w 7467600"/>
              <a:gd name="connsiteY563" fmla="*/ 1737122 h 6858000"/>
              <a:gd name="connsiteX564" fmla="*/ 7019523 w 7467600"/>
              <a:gd name="connsiteY564" fmla="*/ 1519450 h 6858000"/>
              <a:gd name="connsiteX565" fmla="*/ 2399523 w 7467600"/>
              <a:gd name="connsiteY565" fmla="*/ 1428234 h 6858000"/>
              <a:gd name="connsiteX566" fmla="*/ 2224982 w 7467600"/>
              <a:gd name="connsiteY566" fmla="*/ 1826201 h 6858000"/>
              <a:gd name="connsiteX567" fmla="*/ 2096099 w 7467600"/>
              <a:gd name="connsiteY567" fmla="*/ 2345900 h 6858000"/>
              <a:gd name="connsiteX568" fmla="*/ 2283317 w 7467600"/>
              <a:gd name="connsiteY568" fmla="*/ 1796925 h 6858000"/>
              <a:gd name="connsiteX569" fmla="*/ 2399523 w 7467600"/>
              <a:gd name="connsiteY569" fmla="*/ 1428234 h 6858000"/>
              <a:gd name="connsiteX570" fmla="*/ 2448558 w 7467600"/>
              <a:gd name="connsiteY570" fmla="*/ 1373435 h 6858000"/>
              <a:gd name="connsiteX571" fmla="*/ 2312521 w 7467600"/>
              <a:gd name="connsiteY571" fmla="*/ 1806140 h 6858000"/>
              <a:gd name="connsiteX572" fmla="*/ 2127533 w 7467600"/>
              <a:gd name="connsiteY572" fmla="*/ 2348380 h 6858000"/>
              <a:gd name="connsiteX573" fmla="*/ 2358080 w 7467600"/>
              <a:gd name="connsiteY573" fmla="*/ 1866134 h 6858000"/>
              <a:gd name="connsiteX574" fmla="*/ 2407436 w 7467600"/>
              <a:gd name="connsiteY574" fmla="*/ 1651070 h 6858000"/>
              <a:gd name="connsiteX575" fmla="*/ 2448558 w 7467600"/>
              <a:gd name="connsiteY575" fmla="*/ 1373435 h 6858000"/>
              <a:gd name="connsiteX576" fmla="*/ 278707 w 7467600"/>
              <a:gd name="connsiteY576" fmla="*/ 1352270 h 6858000"/>
              <a:gd name="connsiteX577" fmla="*/ 321570 w 7467600"/>
              <a:gd name="connsiteY577" fmla="*/ 1861610 h 6858000"/>
              <a:gd name="connsiteX578" fmla="*/ 294281 w 7467600"/>
              <a:gd name="connsiteY578" fmla="*/ 1440658 h 6858000"/>
              <a:gd name="connsiteX579" fmla="*/ 278707 w 7467600"/>
              <a:gd name="connsiteY579" fmla="*/ 1352270 h 6858000"/>
              <a:gd name="connsiteX580" fmla="*/ 1423821 w 7467600"/>
              <a:gd name="connsiteY580" fmla="*/ 1351958 h 6858000"/>
              <a:gd name="connsiteX581" fmla="*/ 1638521 w 7467600"/>
              <a:gd name="connsiteY581" fmla="*/ 1908470 h 6858000"/>
              <a:gd name="connsiteX582" fmla="*/ 1754199 w 7467600"/>
              <a:gd name="connsiteY582" fmla="*/ 2149284 h 6858000"/>
              <a:gd name="connsiteX583" fmla="*/ 1908359 w 7467600"/>
              <a:gd name="connsiteY583" fmla="*/ 2364988 h 6858000"/>
              <a:gd name="connsiteX584" fmla="*/ 1647661 w 7467600"/>
              <a:gd name="connsiteY584" fmla="*/ 1825945 h 6858000"/>
              <a:gd name="connsiteX585" fmla="*/ 1423821 w 7467600"/>
              <a:gd name="connsiteY585" fmla="*/ 1351958 h 6858000"/>
              <a:gd name="connsiteX586" fmla="*/ 1431890 w 7467600"/>
              <a:gd name="connsiteY586" fmla="*/ 1306475 h 6858000"/>
              <a:gd name="connsiteX587" fmla="*/ 1507597 w 7467600"/>
              <a:gd name="connsiteY587" fmla="*/ 1446132 h 6858000"/>
              <a:gd name="connsiteX588" fmla="*/ 1674586 w 7467600"/>
              <a:gd name="connsiteY588" fmla="*/ 1813832 h 6858000"/>
              <a:gd name="connsiteX589" fmla="*/ 1815950 w 7467600"/>
              <a:gd name="connsiteY589" fmla="*/ 2128564 h 6858000"/>
              <a:gd name="connsiteX590" fmla="*/ 1984242 w 7467600"/>
              <a:gd name="connsiteY590" fmla="*/ 2430829 h 6858000"/>
              <a:gd name="connsiteX591" fmla="*/ 2014023 w 7467600"/>
              <a:gd name="connsiteY591" fmla="*/ 2450995 h 6858000"/>
              <a:gd name="connsiteX592" fmla="*/ 1747337 w 7467600"/>
              <a:gd name="connsiteY592" fmla="*/ 1855264 h 6858000"/>
              <a:gd name="connsiteX593" fmla="*/ 1533749 w 7467600"/>
              <a:gd name="connsiteY593" fmla="*/ 1478656 h 6858000"/>
              <a:gd name="connsiteX594" fmla="*/ 1431890 w 7467600"/>
              <a:gd name="connsiteY594" fmla="*/ 1306475 h 6858000"/>
              <a:gd name="connsiteX595" fmla="*/ 5052692 w 7467600"/>
              <a:gd name="connsiteY595" fmla="*/ 1292994 h 6858000"/>
              <a:gd name="connsiteX596" fmla="*/ 5200661 w 7467600"/>
              <a:gd name="connsiteY596" fmla="*/ 1635186 h 6858000"/>
              <a:gd name="connsiteX597" fmla="*/ 5297138 w 7467600"/>
              <a:gd name="connsiteY597" fmla="*/ 1906351 h 6858000"/>
              <a:gd name="connsiteX598" fmla="*/ 5052692 w 7467600"/>
              <a:gd name="connsiteY598" fmla="*/ 1292994 h 6858000"/>
              <a:gd name="connsiteX599" fmla="*/ 5009948 w 7467600"/>
              <a:gd name="connsiteY599" fmla="*/ 1273619 h 6858000"/>
              <a:gd name="connsiteX600" fmla="*/ 5121777 w 7467600"/>
              <a:gd name="connsiteY600" fmla="*/ 1654213 h 6858000"/>
              <a:gd name="connsiteX601" fmla="*/ 5293545 w 7467600"/>
              <a:gd name="connsiteY601" fmla="*/ 2072247 h 6858000"/>
              <a:gd name="connsiteX602" fmla="*/ 5294042 w 7467600"/>
              <a:gd name="connsiteY602" fmla="*/ 2065019 h 6858000"/>
              <a:gd name="connsiteX603" fmla="*/ 5171936 w 7467600"/>
              <a:gd name="connsiteY603" fmla="*/ 1647613 h 6858000"/>
              <a:gd name="connsiteX604" fmla="*/ 5009948 w 7467600"/>
              <a:gd name="connsiteY604" fmla="*/ 1273619 h 6858000"/>
              <a:gd name="connsiteX605" fmla="*/ 655236 w 7467600"/>
              <a:gd name="connsiteY605" fmla="*/ 1268632 h 6858000"/>
              <a:gd name="connsiteX606" fmla="*/ 839521 w 7467600"/>
              <a:gd name="connsiteY606" fmla="*/ 1685315 h 6858000"/>
              <a:gd name="connsiteX607" fmla="*/ 1109416 w 7467600"/>
              <a:gd name="connsiteY607" fmla="*/ 2061663 h 6858000"/>
              <a:gd name="connsiteX608" fmla="*/ 1298300 w 7467600"/>
              <a:gd name="connsiteY608" fmla="*/ 2247742 h 6858000"/>
              <a:gd name="connsiteX609" fmla="*/ 1125871 w 7467600"/>
              <a:gd name="connsiteY609" fmla="*/ 1989513 h 6858000"/>
              <a:gd name="connsiteX610" fmla="*/ 981574 w 7467600"/>
              <a:gd name="connsiteY610" fmla="*/ 1783157 h 6858000"/>
              <a:gd name="connsiteX611" fmla="*/ 922198 w 7467600"/>
              <a:gd name="connsiteY611" fmla="*/ 1677437 h 6858000"/>
              <a:gd name="connsiteX612" fmla="*/ 869293 w 7467600"/>
              <a:gd name="connsiteY612" fmla="*/ 1583214 h 6858000"/>
              <a:gd name="connsiteX613" fmla="*/ 751431 w 7467600"/>
              <a:gd name="connsiteY613" fmla="*/ 1405731 h 6858000"/>
              <a:gd name="connsiteX614" fmla="*/ 655236 w 7467600"/>
              <a:gd name="connsiteY614" fmla="*/ 1268632 h 6858000"/>
              <a:gd name="connsiteX615" fmla="*/ 6516292 w 7467600"/>
              <a:gd name="connsiteY615" fmla="*/ 1263064 h 6858000"/>
              <a:gd name="connsiteX616" fmla="*/ 5736320 w 7467600"/>
              <a:gd name="connsiteY616" fmla="*/ 1501803 h 6858000"/>
              <a:gd name="connsiteX617" fmla="*/ 6516292 w 7467600"/>
              <a:gd name="connsiteY617" fmla="*/ 1263064 h 6858000"/>
              <a:gd name="connsiteX618" fmla="*/ 291466 w 7467600"/>
              <a:gd name="connsiteY618" fmla="*/ 1250369 h 6858000"/>
              <a:gd name="connsiteX619" fmla="*/ 323180 w 7467600"/>
              <a:gd name="connsiteY619" fmla="*/ 1435283 h 6858000"/>
              <a:gd name="connsiteX620" fmla="*/ 349381 w 7467600"/>
              <a:gd name="connsiteY620" fmla="*/ 1875041 h 6858000"/>
              <a:gd name="connsiteX621" fmla="*/ 374363 w 7467600"/>
              <a:gd name="connsiteY621" fmla="*/ 1506494 h 6858000"/>
              <a:gd name="connsiteX622" fmla="*/ 302168 w 7467600"/>
              <a:gd name="connsiteY622" fmla="*/ 1274495 h 6858000"/>
              <a:gd name="connsiteX623" fmla="*/ 291466 w 7467600"/>
              <a:gd name="connsiteY623" fmla="*/ 1250369 h 6858000"/>
              <a:gd name="connsiteX624" fmla="*/ 678222 w 7467600"/>
              <a:gd name="connsiteY624" fmla="*/ 1248670 h 6858000"/>
              <a:gd name="connsiteX625" fmla="*/ 775536 w 7467600"/>
              <a:gd name="connsiteY625" fmla="*/ 1388015 h 6858000"/>
              <a:gd name="connsiteX626" fmla="*/ 894529 w 7467600"/>
              <a:gd name="connsiteY626" fmla="*/ 1567739 h 6858000"/>
              <a:gd name="connsiteX627" fmla="*/ 948000 w 7467600"/>
              <a:gd name="connsiteY627" fmla="*/ 1663088 h 6858000"/>
              <a:gd name="connsiteX628" fmla="*/ 1006812 w 7467600"/>
              <a:gd name="connsiteY628" fmla="*/ 1767683 h 6858000"/>
              <a:gd name="connsiteX629" fmla="*/ 1149133 w 7467600"/>
              <a:gd name="connsiteY629" fmla="*/ 1971513 h 6858000"/>
              <a:gd name="connsiteX630" fmla="*/ 1333952 w 7467600"/>
              <a:gd name="connsiteY630" fmla="*/ 2251620 h 6858000"/>
              <a:gd name="connsiteX631" fmla="*/ 1337329 w 7467600"/>
              <a:gd name="connsiteY631" fmla="*/ 2258350 h 6858000"/>
              <a:gd name="connsiteX632" fmla="*/ 1014726 w 7467600"/>
              <a:gd name="connsiteY632" fmla="*/ 1615556 h 6858000"/>
              <a:gd name="connsiteX633" fmla="*/ 678222 w 7467600"/>
              <a:gd name="connsiteY633" fmla="*/ 1248670 h 6858000"/>
              <a:gd name="connsiteX634" fmla="*/ 6691602 w 7467600"/>
              <a:gd name="connsiteY634" fmla="*/ 1140573 h 6858000"/>
              <a:gd name="connsiteX635" fmla="*/ 6571100 w 7467600"/>
              <a:gd name="connsiteY635" fmla="*/ 1183662 h 6858000"/>
              <a:gd name="connsiteX636" fmla="*/ 6241687 w 7467600"/>
              <a:gd name="connsiteY636" fmla="*/ 1257600 h 6858000"/>
              <a:gd name="connsiteX637" fmla="*/ 5693009 w 7467600"/>
              <a:gd name="connsiteY637" fmla="*/ 1478256 h 6858000"/>
              <a:gd name="connsiteX638" fmla="*/ 6548420 w 7467600"/>
              <a:gd name="connsiteY638" fmla="*/ 1214599 h 6858000"/>
              <a:gd name="connsiteX639" fmla="*/ 6605473 w 7467600"/>
              <a:gd name="connsiteY639" fmla="*/ 1184686 h 6858000"/>
              <a:gd name="connsiteX640" fmla="*/ 6691602 w 7467600"/>
              <a:gd name="connsiteY640" fmla="*/ 1140573 h 6858000"/>
              <a:gd name="connsiteX641" fmla="*/ 4002475 w 7467600"/>
              <a:gd name="connsiteY641" fmla="*/ 1037802 h 6858000"/>
              <a:gd name="connsiteX642" fmla="*/ 4000324 w 7467600"/>
              <a:gd name="connsiteY642" fmla="*/ 1039362 h 6858000"/>
              <a:gd name="connsiteX643" fmla="*/ 4002862 w 7467600"/>
              <a:gd name="connsiteY643" fmla="*/ 1042866 h 6858000"/>
              <a:gd name="connsiteX644" fmla="*/ 4002475 w 7467600"/>
              <a:gd name="connsiteY644" fmla="*/ 1037802 h 6858000"/>
              <a:gd name="connsiteX645" fmla="*/ 506322 w 7467600"/>
              <a:gd name="connsiteY645" fmla="*/ 1020997 h 6858000"/>
              <a:gd name="connsiteX646" fmla="*/ 533068 w 7467600"/>
              <a:gd name="connsiteY646" fmla="*/ 1029409 h 6858000"/>
              <a:gd name="connsiteX647" fmla="*/ 1232525 w 7467600"/>
              <a:gd name="connsiteY647" fmla="*/ 1804675 h 6858000"/>
              <a:gd name="connsiteX648" fmla="*/ 1388858 w 7467600"/>
              <a:gd name="connsiteY648" fmla="*/ 2368011 h 6858000"/>
              <a:gd name="connsiteX649" fmla="*/ 1384098 w 7467600"/>
              <a:gd name="connsiteY649" fmla="*/ 2378125 h 6858000"/>
              <a:gd name="connsiteX650" fmla="*/ 1425393 w 7467600"/>
              <a:gd name="connsiteY650" fmla="*/ 2589124 h 6858000"/>
              <a:gd name="connsiteX651" fmla="*/ 1424001 w 7467600"/>
              <a:gd name="connsiteY651" fmla="*/ 2597541 h 6858000"/>
              <a:gd name="connsiteX652" fmla="*/ 2152729 w 7467600"/>
              <a:gd name="connsiteY652" fmla="*/ 2864487 h 6858000"/>
              <a:gd name="connsiteX653" fmla="*/ 2020609 w 7467600"/>
              <a:gd name="connsiteY653" fmla="*/ 2539671 h 6858000"/>
              <a:gd name="connsiteX654" fmla="*/ 2018920 w 7467600"/>
              <a:gd name="connsiteY654" fmla="*/ 2536309 h 6858000"/>
              <a:gd name="connsiteX655" fmla="*/ 1342441 w 7467600"/>
              <a:gd name="connsiteY655" fmla="*/ 1173017 h 6858000"/>
              <a:gd name="connsiteX656" fmla="*/ 1367925 w 7467600"/>
              <a:gd name="connsiteY656" fmla="*/ 1135648 h 6858000"/>
              <a:gd name="connsiteX657" fmla="*/ 1771401 w 7467600"/>
              <a:gd name="connsiteY657" fmla="*/ 1806673 h 6858000"/>
              <a:gd name="connsiteX658" fmla="*/ 1972385 w 7467600"/>
              <a:gd name="connsiteY658" fmla="*/ 2198735 h 6858000"/>
              <a:gd name="connsiteX659" fmla="*/ 2040892 w 7467600"/>
              <a:gd name="connsiteY659" fmla="*/ 2405205 h 6858000"/>
              <a:gd name="connsiteX660" fmla="*/ 2131689 w 7467600"/>
              <a:gd name="connsiteY660" fmla="*/ 1936926 h 6858000"/>
              <a:gd name="connsiteX661" fmla="*/ 2454820 w 7467600"/>
              <a:gd name="connsiteY661" fmla="*/ 1248808 h 6858000"/>
              <a:gd name="connsiteX662" fmla="*/ 2492512 w 7467600"/>
              <a:gd name="connsiteY662" fmla="*/ 1302920 h 6858000"/>
              <a:gd name="connsiteX663" fmla="*/ 2081216 w 7467600"/>
              <a:gd name="connsiteY663" fmla="*/ 2527513 h 6858000"/>
              <a:gd name="connsiteX664" fmla="*/ 2081211 w 7467600"/>
              <a:gd name="connsiteY664" fmla="*/ 2528916 h 6858000"/>
              <a:gd name="connsiteX665" fmla="*/ 2199067 w 7467600"/>
              <a:gd name="connsiteY665" fmla="*/ 2884061 h 6858000"/>
              <a:gd name="connsiteX666" fmla="*/ 3192586 w 7467600"/>
              <a:gd name="connsiteY666" fmla="*/ 3411496 h 6858000"/>
              <a:gd name="connsiteX667" fmla="*/ 3182620 w 7467600"/>
              <a:gd name="connsiteY667" fmla="*/ 3483279 h 6858000"/>
              <a:gd name="connsiteX668" fmla="*/ 2435119 w 7467600"/>
              <a:gd name="connsiteY668" fmla="*/ 3080173 h 6858000"/>
              <a:gd name="connsiteX669" fmla="*/ 2410152 w 7467600"/>
              <a:gd name="connsiteY669" fmla="*/ 3063751 h 6858000"/>
              <a:gd name="connsiteX670" fmla="*/ 2408099 w 7467600"/>
              <a:gd name="connsiteY670" fmla="*/ 3064403 h 6858000"/>
              <a:gd name="connsiteX671" fmla="*/ 2407218 w 7467600"/>
              <a:gd name="connsiteY671" fmla="*/ 3070324 h 6858000"/>
              <a:gd name="connsiteX672" fmla="*/ 2380138 w 7467600"/>
              <a:gd name="connsiteY672" fmla="*/ 3099341 h 6858000"/>
              <a:gd name="connsiteX673" fmla="*/ 1765923 w 7467600"/>
              <a:gd name="connsiteY673" fmla="*/ 3581043 h 6858000"/>
              <a:gd name="connsiteX674" fmla="*/ 1702258 w 7467600"/>
              <a:gd name="connsiteY674" fmla="*/ 3612286 h 6858000"/>
              <a:gd name="connsiteX675" fmla="*/ 1538370 w 7467600"/>
              <a:gd name="connsiteY675" fmla="*/ 3811804 h 6858000"/>
              <a:gd name="connsiteX676" fmla="*/ 542867 w 7467600"/>
              <a:gd name="connsiteY676" fmla="*/ 4944092 h 6858000"/>
              <a:gd name="connsiteX677" fmla="*/ 515800 w 7467600"/>
              <a:gd name="connsiteY677" fmla="*/ 4862180 h 6858000"/>
              <a:gd name="connsiteX678" fmla="*/ 909145 w 7467600"/>
              <a:gd name="connsiteY678" fmla="*/ 4199225 h 6858000"/>
              <a:gd name="connsiteX679" fmla="*/ 1214067 w 7467600"/>
              <a:gd name="connsiteY679" fmla="*/ 3908561 h 6858000"/>
              <a:gd name="connsiteX680" fmla="*/ 640967 w 7467600"/>
              <a:gd name="connsiteY680" fmla="*/ 4105601 h 6858000"/>
              <a:gd name="connsiteX681" fmla="*/ 112563 w 7467600"/>
              <a:gd name="connsiteY681" fmla="*/ 4396952 h 6858000"/>
              <a:gd name="connsiteX682" fmla="*/ 0 w 7467600"/>
              <a:gd name="connsiteY682" fmla="*/ 4466006 h 6858000"/>
              <a:gd name="connsiteX683" fmla="*/ 0 w 7467600"/>
              <a:gd name="connsiteY683" fmla="*/ 4233763 h 6858000"/>
              <a:gd name="connsiteX684" fmla="*/ 36881 w 7467600"/>
              <a:gd name="connsiteY684" fmla="*/ 4200118 h 6858000"/>
              <a:gd name="connsiteX685" fmla="*/ 910534 w 7467600"/>
              <a:gd name="connsiteY685" fmla="*/ 3629753 h 6858000"/>
              <a:gd name="connsiteX686" fmla="*/ 1578717 w 7467600"/>
              <a:gd name="connsiteY686" fmla="*/ 3575982 h 6858000"/>
              <a:gd name="connsiteX687" fmla="*/ 2338780 w 7467600"/>
              <a:gd name="connsiteY687" fmla="*/ 3033725 h 6858000"/>
              <a:gd name="connsiteX688" fmla="*/ 1807991 w 7467600"/>
              <a:gd name="connsiteY688" fmla="*/ 2807184 h 6858000"/>
              <a:gd name="connsiteX689" fmla="*/ 1416358 w 7467600"/>
              <a:gd name="connsiteY689" fmla="*/ 3112571 h 6858000"/>
              <a:gd name="connsiteX690" fmla="*/ 939066 w 7467600"/>
              <a:gd name="connsiteY690" fmla="*/ 3378798 h 6858000"/>
              <a:gd name="connsiteX691" fmla="*/ 115099 w 7467600"/>
              <a:gd name="connsiteY691" fmla="*/ 3607650 h 6858000"/>
              <a:gd name="connsiteX692" fmla="*/ 97284 w 7467600"/>
              <a:gd name="connsiteY692" fmla="*/ 3520393 h 6858000"/>
              <a:gd name="connsiteX693" fmla="*/ 922050 w 7467600"/>
              <a:gd name="connsiteY693" fmla="*/ 3074867 h 6858000"/>
              <a:gd name="connsiteX694" fmla="*/ 1405265 w 7467600"/>
              <a:gd name="connsiteY694" fmla="*/ 3016319 h 6858000"/>
              <a:gd name="connsiteX695" fmla="*/ 1407512 w 7467600"/>
              <a:gd name="connsiteY695" fmla="*/ 3018001 h 6858000"/>
              <a:gd name="connsiteX696" fmla="*/ 1726266 w 7467600"/>
              <a:gd name="connsiteY696" fmla="*/ 2777274 h 6858000"/>
              <a:gd name="connsiteX697" fmla="*/ 625390 w 7467600"/>
              <a:gd name="connsiteY697" fmla="*/ 2514541 h 6858000"/>
              <a:gd name="connsiteX698" fmla="*/ 619799 w 7467600"/>
              <a:gd name="connsiteY698" fmla="*/ 2527180 h 6858000"/>
              <a:gd name="connsiteX699" fmla="*/ 310030 w 7467600"/>
              <a:gd name="connsiteY699" fmla="*/ 2771818 h 6858000"/>
              <a:gd name="connsiteX700" fmla="*/ 173877 w 7467600"/>
              <a:gd name="connsiteY700" fmla="*/ 2937056 h 6858000"/>
              <a:gd name="connsiteX701" fmla="*/ 77889 w 7467600"/>
              <a:gd name="connsiteY701" fmla="*/ 3138440 h 6858000"/>
              <a:gd name="connsiteX702" fmla="*/ 0 w 7467600"/>
              <a:gd name="connsiteY702" fmla="*/ 3271395 h 6858000"/>
              <a:gd name="connsiteX703" fmla="*/ 0 w 7467600"/>
              <a:gd name="connsiteY703" fmla="*/ 3153002 h 6858000"/>
              <a:gd name="connsiteX704" fmla="*/ 2386 w 7467600"/>
              <a:gd name="connsiteY704" fmla="*/ 3149203 h 6858000"/>
              <a:gd name="connsiteX705" fmla="*/ 89753 w 7467600"/>
              <a:gd name="connsiteY705" fmla="*/ 2987702 h 6858000"/>
              <a:gd name="connsiteX706" fmla="*/ 76869 w 7467600"/>
              <a:gd name="connsiteY706" fmla="*/ 3005404 h 6858000"/>
              <a:gd name="connsiteX707" fmla="*/ 32049 w 7467600"/>
              <a:gd name="connsiteY707" fmla="*/ 3065814 h 6858000"/>
              <a:gd name="connsiteX708" fmla="*/ 0 w 7467600"/>
              <a:gd name="connsiteY708" fmla="*/ 3108744 h 6858000"/>
              <a:gd name="connsiteX709" fmla="*/ 0 w 7467600"/>
              <a:gd name="connsiteY709" fmla="*/ 3058059 h 6858000"/>
              <a:gd name="connsiteX710" fmla="*/ 7610 w 7467600"/>
              <a:gd name="connsiteY710" fmla="*/ 3047889 h 6858000"/>
              <a:gd name="connsiteX711" fmla="*/ 52419 w 7467600"/>
              <a:gd name="connsiteY711" fmla="*/ 2987479 h 6858000"/>
              <a:gd name="connsiteX712" fmla="*/ 59142 w 7467600"/>
              <a:gd name="connsiteY712" fmla="*/ 2978488 h 6858000"/>
              <a:gd name="connsiteX713" fmla="*/ 0 w 7467600"/>
              <a:gd name="connsiteY713" fmla="*/ 3015334 h 6858000"/>
              <a:gd name="connsiteX714" fmla="*/ 0 w 7467600"/>
              <a:gd name="connsiteY714" fmla="*/ 2914286 h 6858000"/>
              <a:gd name="connsiteX715" fmla="*/ 36383 w 7467600"/>
              <a:gd name="connsiteY715" fmla="*/ 2901128 h 6858000"/>
              <a:gd name="connsiteX716" fmla="*/ 156329 w 7467600"/>
              <a:gd name="connsiteY716" fmla="*/ 2840533 h 6858000"/>
              <a:gd name="connsiteX717" fmla="*/ 358355 w 7467600"/>
              <a:gd name="connsiteY717" fmla="*/ 2620471 h 6858000"/>
              <a:gd name="connsiteX718" fmla="*/ 510577 w 7467600"/>
              <a:gd name="connsiteY718" fmla="*/ 2501244 h 6858000"/>
              <a:gd name="connsiteX719" fmla="*/ 211967 w 7467600"/>
              <a:gd name="connsiteY719" fmla="*/ 2479171 h 6858000"/>
              <a:gd name="connsiteX720" fmla="*/ 0 w 7467600"/>
              <a:gd name="connsiteY720" fmla="*/ 2476398 h 6858000"/>
              <a:gd name="connsiteX721" fmla="*/ 0 w 7467600"/>
              <a:gd name="connsiteY721" fmla="*/ 2389189 h 6858000"/>
              <a:gd name="connsiteX722" fmla="*/ 103062 w 7467600"/>
              <a:gd name="connsiteY722" fmla="*/ 2389518 h 6858000"/>
              <a:gd name="connsiteX723" fmla="*/ 510734 w 7467600"/>
              <a:gd name="connsiteY723" fmla="*/ 2416201 h 6858000"/>
              <a:gd name="connsiteX724" fmla="*/ 279257 w 7467600"/>
              <a:gd name="connsiteY724" fmla="*/ 2092102 h 6858000"/>
              <a:gd name="connsiteX725" fmla="*/ 65265 w 7467600"/>
              <a:gd name="connsiteY725" fmla="*/ 2006049 h 6858000"/>
              <a:gd name="connsiteX726" fmla="*/ 0 w 7467600"/>
              <a:gd name="connsiteY726" fmla="*/ 1982532 h 6858000"/>
              <a:gd name="connsiteX727" fmla="*/ 0 w 7467600"/>
              <a:gd name="connsiteY727" fmla="*/ 1912789 h 6858000"/>
              <a:gd name="connsiteX728" fmla="*/ 97460 w 7467600"/>
              <a:gd name="connsiteY728" fmla="*/ 1953725 h 6858000"/>
              <a:gd name="connsiteX729" fmla="*/ 221272 w 7467600"/>
              <a:gd name="connsiteY729" fmla="*/ 1980766 h 6858000"/>
              <a:gd name="connsiteX730" fmla="*/ 116765 w 7467600"/>
              <a:gd name="connsiteY730" fmla="*/ 1911033 h 6858000"/>
              <a:gd name="connsiteX731" fmla="*/ 16405 w 7467600"/>
              <a:gd name="connsiteY731" fmla="*/ 1803412 h 6858000"/>
              <a:gd name="connsiteX732" fmla="*/ 0 w 7467600"/>
              <a:gd name="connsiteY732" fmla="*/ 1784777 h 6858000"/>
              <a:gd name="connsiteX733" fmla="*/ 0 w 7467600"/>
              <a:gd name="connsiteY733" fmla="*/ 1740082 h 6858000"/>
              <a:gd name="connsiteX734" fmla="*/ 39394 w 7467600"/>
              <a:gd name="connsiteY734" fmla="*/ 1784856 h 6858000"/>
              <a:gd name="connsiteX735" fmla="*/ 135813 w 7467600"/>
              <a:gd name="connsiteY735" fmla="*/ 1888838 h 6858000"/>
              <a:gd name="connsiteX736" fmla="*/ 242575 w 7467600"/>
              <a:gd name="connsiteY736" fmla="*/ 1958841 h 6858000"/>
              <a:gd name="connsiteX737" fmla="*/ 82197 w 7467600"/>
              <a:gd name="connsiteY737" fmla="*/ 1754826 h 6858000"/>
              <a:gd name="connsiteX738" fmla="*/ 0 w 7467600"/>
              <a:gd name="connsiteY738" fmla="*/ 1679650 h 6858000"/>
              <a:gd name="connsiteX739" fmla="*/ 0 w 7467600"/>
              <a:gd name="connsiteY739" fmla="*/ 1602463 h 6858000"/>
              <a:gd name="connsiteX740" fmla="*/ 84689 w 7467600"/>
              <a:gd name="connsiteY740" fmla="*/ 1677442 h 6858000"/>
              <a:gd name="connsiteX741" fmla="*/ 298437 w 7467600"/>
              <a:gd name="connsiteY741" fmla="*/ 1968019 h 6858000"/>
              <a:gd name="connsiteX742" fmla="*/ 227269 w 7467600"/>
              <a:gd name="connsiteY742" fmla="*/ 1114064 h 6858000"/>
              <a:gd name="connsiteX743" fmla="*/ 248003 w 7467600"/>
              <a:gd name="connsiteY743" fmla="*/ 1089613 h 6858000"/>
              <a:gd name="connsiteX744" fmla="*/ 427020 w 7467600"/>
              <a:gd name="connsiteY744" fmla="*/ 1619803 h 6858000"/>
              <a:gd name="connsiteX745" fmla="*/ 340345 w 7467600"/>
              <a:gd name="connsiteY745" fmla="*/ 2027739 h 6858000"/>
              <a:gd name="connsiteX746" fmla="*/ 360865 w 7467600"/>
              <a:gd name="connsiteY746" fmla="*/ 2044827 h 6858000"/>
              <a:gd name="connsiteX747" fmla="*/ 560414 w 7467600"/>
              <a:gd name="connsiteY747" fmla="*/ 2421457 h 6858000"/>
              <a:gd name="connsiteX748" fmla="*/ 1359703 w 7467600"/>
              <a:gd name="connsiteY748" fmla="*/ 2578554 h 6858000"/>
              <a:gd name="connsiteX749" fmla="*/ 1359422 w 7467600"/>
              <a:gd name="connsiteY749" fmla="*/ 2577994 h 6858000"/>
              <a:gd name="connsiteX750" fmla="*/ 828701 w 7467600"/>
              <a:gd name="connsiteY750" fmla="*/ 1839520 h 6858000"/>
              <a:gd name="connsiteX751" fmla="*/ 494427 w 7467600"/>
              <a:gd name="connsiteY751" fmla="*/ 1092333 h 6858000"/>
              <a:gd name="connsiteX752" fmla="*/ 506322 w 7467600"/>
              <a:gd name="connsiteY752" fmla="*/ 1020997 h 6858000"/>
              <a:gd name="connsiteX753" fmla="*/ 4570198 w 7467600"/>
              <a:gd name="connsiteY753" fmla="*/ 978081 h 6858000"/>
              <a:gd name="connsiteX754" fmla="*/ 4523691 w 7467600"/>
              <a:gd name="connsiteY754" fmla="*/ 1127776 h 6858000"/>
              <a:gd name="connsiteX755" fmla="*/ 4509875 w 7467600"/>
              <a:gd name="connsiteY755" fmla="*/ 1167552 h 6858000"/>
              <a:gd name="connsiteX756" fmla="*/ 4478168 w 7467600"/>
              <a:gd name="connsiteY756" fmla="*/ 1260735 h 6858000"/>
              <a:gd name="connsiteX757" fmla="*/ 4409309 w 7467600"/>
              <a:gd name="connsiteY757" fmla="*/ 1666996 h 6858000"/>
              <a:gd name="connsiteX758" fmla="*/ 4370031 w 7467600"/>
              <a:gd name="connsiteY758" fmla="*/ 1955666 h 6858000"/>
              <a:gd name="connsiteX759" fmla="*/ 4570198 w 7467600"/>
              <a:gd name="connsiteY759" fmla="*/ 978081 h 6858000"/>
              <a:gd name="connsiteX760" fmla="*/ 4557898 w 7467600"/>
              <a:gd name="connsiteY760" fmla="*/ 900011 h 6858000"/>
              <a:gd name="connsiteX761" fmla="*/ 4344840 w 7467600"/>
              <a:gd name="connsiteY761" fmla="*/ 1922038 h 6858000"/>
              <a:gd name="connsiteX762" fmla="*/ 4378710 w 7467600"/>
              <a:gd name="connsiteY762" fmla="*/ 1665516 h 6858000"/>
              <a:gd name="connsiteX763" fmla="*/ 4448798 w 7467600"/>
              <a:gd name="connsiteY763" fmla="*/ 1253024 h 6858000"/>
              <a:gd name="connsiteX764" fmla="*/ 4480315 w 7467600"/>
              <a:gd name="connsiteY764" fmla="*/ 1158454 h 6858000"/>
              <a:gd name="connsiteX765" fmla="*/ 4494133 w 7467600"/>
              <a:gd name="connsiteY765" fmla="*/ 1118676 h 6858000"/>
              <a:gd name="connsiteX766" fmla="*/ 4557898 w 7467600"/>
              <a:gd name="connsiteY766" fmla="*/ 900011 h 6858000"/>
              <a:gd name="connsiteX767" fmla="*/ 5870151 w 7467600"/>
              <a:gd name="connsiteY767" fmla="*/ 898890 h 6858000"/>
              <a:gd name="connsiteX768" fmla="*/ 5861335 w 7467600"/>
              <a:gd name="connsiteY768" fmla="*/ 899177 h 6858000"/>
              <a:gd name="connsiteX769" fmla="*/ 5843702 w 7467600"/>
              <a:gd name="connsiteY769" fmla="*/ 899748 h 6858000"/>
              <a:gd name="connsiteX770" fmla="*/ 5651107 w 7467600"/>
              <a:gd name="connsiteY770" fmla="*/ 920306 h 6858000"/>
              <a:gd name="connsiteX771" fmla="*/ 5459407 w 7467600"/>
              <a:gd name="connsiteY771" fmla="*/ 940975 h 6858000"/>
              <a:gd name="connsiteX772" fmla="*/ 5374846 w 7467600"/>
              <a:gd name="connsiteY772" fmla="*/ 941988 h 6858000"/>
              <a:gd name="connsiteX773" fmla="*/ 5256105 w 7467600"/>
              <a:gd name="connsiteY773" fmla="*/ 945632 h 6858000"/>
              <a:gd name="connsiteX774" fmla="*/ 5107071 w 7467600"/>
              <a:gd name="connsiteY774" fmla="*/ 969720 h 6858000"/>
              <a:gd name="connsiteX775" fmla="*/ 4998681 w 7467600"/>
              <a:gd name="connsiteY775" fmla="*/ 988771 h 6858000"/>
              <a:gd name="connsiteX776" fmla="*/ 5870151 w 7467600"/>
              <a:gd name="connsiteY776" fmla="*/ 898890 h 6858000"/>
              <a:gd name="connsiteX777" fmla="*/ 5504425 w 7467600"/>
              <a:gd name="connsiteY777" fmla="*/ 848067 h 6858000"/>
              <a:gd name="connsiteX778" fmla="*/ 4968849 w 7467600"/>
              <a:gd name="connsiteY778" fmla="*/ 962318 h 6858000"/>
              <a:gd name="connsiteX779" fmla="*/ 5104039 w 7467600"/>
              <a:gd name="connsiteY779" fmla="*/ 940634 h 6858000"/>
              <a:gd name="connsiteX780" fmla="*/ 5256311 w 7467600"/>
              <a:gd name="connsiteY780" fmla="*/ 916490 h 6858000"/>
              <a:gd name="connsiteX781" fmla="*/ 5377381 w 7467600"/>
              <a:gd name="connsiteY781" fmla="*/ 912671 h 6858000"/>
              <a:gd name="connsiteX782" fmla="*/ 5460148 w 7467600"/>
              <a:gd name="connsiteY782" fmla="*/ 911442 h 6858000"/>
              <a:gd name="connsiteX783" fmla="*/ 5648971 w 7467600"/>
              <a:gd name="connsiteY783" fmla="*/ 891331 h 6858000"/>
              <a:gd name="connsiteX784" fmla="*/ 5844807 w 7467600"/>
              <a:gd name="connsiteY784" fmla="*/ 870718 h 6858000"/>
              <a:gd name="connsiteX785" fmla="*/ 5862975 w 7467600"/>
              <a:gd name="connsiteY785" fmla="*/ 869756 h 6858000"/>
              <a:gd name="connsiteX786" fmla="*/ 5920887 w 7467600"/>
              <a:gd name="connsiteY786" fmla="*/ 865929 h 6858000"/>
              <a:gd name="connsiteX787" fmla="*/ 5504425 w 7467600"/>
              <a:gd name="connsiteY787" fmla="*/ 848067 h 6858000"/>
              <a:gd name="connsiteX788" fmla="*/ 3607114 w 7467600"/>
              <a:gd name="connsiteY788" fmla="*/ 467441 h 6858000"/>
              <a:gd name="connsiteX789" fmla="*/ 3296242 w 7467600"/>
              <a:gd name="connsiteY789" fmla="*/ 807991 h 6858000"/>
              <a:gd name="connsiteX790" fmla="*/ 3174674 w 7467600"/>
              <a:gd name="connsiteY790" fmla="*/ 919759 h 6858000"/>
              <a:gd name="connsiteX791" fmla="*/ 3042978 w 7467600"/>
              <a:gd name="connsiteY791" fmla="*/ 1054894 h 6858000"/>
              <a:gd name="connsiteX792" fmla="*/ 2968914 w 7467600"/>
              <a:gd name="connsiteY792" fmla="*/ 1133756 h 6858000"/>
              <a:gd name="connsiteX793" fmla="*/ 3103823 w 7467600"/>
              <a:gd name="connsiteY793" fmla="*/ 1026814 h 6858000"/>
              <a:gd name="connsiteX794" fmla="*/ 3607114 w 7467600"/>
              <a:gd name="connsiteY794" fmla="*/ 467441 h 6858000"/>
              <a:gd name="connsiteX795" fmla="*/ 3744487 w 7467600"/>
              <a:gd name="connsiteY795" fmla="*/ 383136 h 6858000"/>
              <a:gd name="connsiteX796" fmla="*/ 3970213 w 7467600"/>
              <a:gd name="connsiteY796" fmla="*/ 995559 h 6858000"/>
              <a:gd name="connsiteX797" fmla="*/ 3744487 w 7467600"/>
              <a:gd name="connsiteY797" fmla="*/ 383136 h 6858000"/>
              <a:gd name="connsiteX798" fmla="*/ 3624562 w 7467600"/>
              <a:gd name="connsiteY798" fmla="*/ 367041 h 6858000"/>
              <a:gd name="connsiteX799" fmla="*/ 3489712 w 7467600"/>
              <a:gd name="connsiteY799" fmla="*/ 485386 h 6858000"/>
              <a:gd name="connsiteX800" fmla="*/ 3182994 w 7467600"/>
              <a:gd name="connsiteY800" fmla="*/ 828265 h 6858000"/>
              <a:gd name="connsiteX801" fmla="*/ 2892114 w 7467600"/>
              <a:gd name="connsiteY801" fmla="*/ 1172635 h 6858000"/>
              <a:gd name="connsiteX802" fmla="*/ 3021459 w 7467600"/>
              <a:gd name="connsiteY802" fmla="*/ 1035385 h 6858000"/>
              <a:gd name="connsiteX803" fmla="*/ 3153873 w 7467600"/>
              <a:gd name="connsiteY803" fmla="*/ 898971 h 6858000"/>
              <a:gd name="connsiteX804" fmla="*/ 3276511 w 7467600"/>
              <a:gd name="connsiteY804" fmla="*/ 786423 h 6858000"/>
              <a:gd name="connsiteX805" fmla="*/ 3584154 w 7467600"/>
              <a:gd name="connsiteY805" fmla="*/ 448218 h 6858000"/>
              <a:gd name="connsiteX806" fmla="*/ 3624562 w 7467600"/>
              <a:gd name="connsiteY806" fmla="*/ 367041 h 6858000"/>
              <a:gd name="connsiteX807" fmla="*/ 3766672 w 7467600"/>
              <a:gd name="connsiteY807" fmla="*/ 359429 h 6858000"/>
              <a:gd name="connsiteX808" fmla="*/ 3996338 w 7467600"/>
              <a:gd name="connsiteY808" fmla="*/ 968237 h 6858000"/>
              <a:gd name="connsiteX809" fmla="*/ 3766672 w 7467600"/>
              <a:gd name="connsiteY809" fmla="*/ 359429 h 6858000"/>
              <a:gd name="connsiteX810" fmla="*/ 5805386 w 7467600"/>
              <a:gd name="connsiteY810" fmla="*/ 239240 h 6858000"/>
              <a:gd name="connsiteX811" fmla="*/ 5736947 w 7467600"/>
              <a:gd name="connsiteY811" fmla="*/ 261367 h 6858000"/>
              <a:gd name="connsiteX812" fmla="*/ 5427012 w 7467600"/>
              <a:gd name="connsiteY812" fmla="*/ 311272 h 6858000"/>
              <a:gd name="connsiteX813" fmla="*/ 5147818 w 7467600"/>
              <a:gd name="connsiteY813" fmla="*/ 322112 h 6858000"/>
              <a:gd name="connsiteX814" fmla="*/ 5060854 w 7467600"/>
              <a:gd name="connsiteY814" fmla="*/ 311882 h 6858000"/>
              <a:gd name="connsiteX815" fmla="*/ 4945989 w 7467600"/>
              <a:gd name="connsiteY815" fmla="*/ 300516 h 6858000"/>
              <a:gd name="connsiteX816" fmla="*/ 5410479 w 7467600"/>
              <a:gd name="connsiteY816" fmla="*/ 348434 h 6858000"/>
              <a:gd name="connsiteX817" fmla="*/ 5805386 w 7467600"/>
              <a:gd name="connsiteY817" fmla="*/ 239240 h 6858000"/>
              <a:gd name="connsiteX818" fmla="*/ 5905192 w 7467600"/>
              <a:gd name="connsiteY818" fmla="*/ 163079 h 6858000"/>
              <a:gd name="connsiteX819" fmla="*/ 5865655 w 7467600"/>
              <a:gd name="connsiteY819" fmla="*/ 171901 h 6858000"/>
              <a:gd name="connsiteX820" fmla="*/ 5259740 w 7467600"/>
              <a:gd name="connsiteY820" fmla="*/ 257013 h 6858000"/>
              <a:gd name="connsiteX821" fmla="*/ 5208466 w 7467600"/>
              <a:gd name="connsiteY821" fmla="*/ 257550 h 6858000"/>
              <a:gd name="connsiteX822" fmla="*/ 4980204 w 7467600"/>
              <a:gd name="connsiteY822" fmla="*/ 271903 h 6858000"/>
              <a:gd name="connsiteX823" fmla="*/ 5068068 w 7467600"/>
              <a:gd name="connsiteY823" fmla="*/ 282244 h 6858000"/>
              <a:gd name="connsiteX824" fmla="*/ 5153231 w 7467600"/>
              <a:gd name="connsiteY824" fmla="*/ 292240 h 6858000"/>
              <a:gd name="connsiteX825" fmla="*/ 5426491 w 7467600"/>
              <a:gd name="connsiteY825" fmla="*/ 281128 h 6858000"/>
              <a:gd name="connsiteX826" fmla="*/ 5731212 w 7467600"/>
              <a:gd name="connsiteY826" fmla="*/ 231951 h 6858000"/>
              <a:gd name="connsiteX827" fmla="*/ 5905192 w 7467600"/>
              <a:gd name="connsiteY827" fmla="*/ 163079 h 6858000"/>
              <a:gd name="connsiteX828" fmla="*/ 5944437 w 7467600"/>
              <a:gd name="connsiteY828" fmla="*/ 113829 h 6858000"/>
              <a:gd name="connsiteX829" fmla="*/ 5825032 w 7467600"/>
              <a:gd name="connsiteY829" fmla="*/ 146405 h 6858000"/>
              <a:gd name="connsiteX830" fmla="*/ 4955599 w 7467600"/>
              <a:gd name="connsiteY830" fmla="*/ 247008 h 6858000"/>
              <a:gd name="connsiteX831" fmla="*/ 5210104 w 7467600"/>
              <a:gd name="connsiteY831" fmla="*/ 228123 h 6858000"/>
              <a:gd name="connsiteX832" fmla="*/ 5261015 w 7467600"/>
              <a:gd name="connsiteY832" fmla="*/ 227087 h 6858000"/>
              <a:gd name="connsiteX833" fmla="*/ 5861181 w 7467600"/>
              <a:gd name="connsiteY833" fmla="*/ 143093 h 6858000"/>
              <a:gd name="connsiteX834" fmla="*/ 5961252 w 7467600"/>
              <a:gd name="connsiteY834" fmla="*/ 114820 h 6858000"/>
              <a:gd name="connsiteX835" fmla="*/ 5944437 w 7467600"/>
              <a:gd name="connsiteY835" fmla="*/ 113829 h 6858000"/>
              <a:gd name="connsiteX836" fmla="*/ 3882765 w 7467600"/>
              <a:gd name="connsiteY836" fmla="*/ 0 h 6858000"/>
              <a:gd name="connsiteX837" fmla="*/ 3995099 w 7467600"/>
              <a:gd name="connsiteY837" fmla="*/ 0 h 6858000"/>
              <a:gd name="connsiteX838" fmla="*/ 4163818 w 7467600"/>
              <a:gd name="connsiteY838" fmla="*/ 234104 h 6858000"/>
              <a:gd name="connsiteX839" fmla="*/ 4172099 w 7467600"/>
              <a:gd name="connsiteY839" fmla="*/ 234207 h 6858000"/>
              <a:gd name="connsiteX840" fmla="*/ 4784282 w 7467600"/>
              <a:gd name="connsiteY840" fmla="*/ 276561 h 6858000"/>
              <a:gd name="connsiteX841" fmla="*/ 4801687 w 7467600"/>
              <a:gd name="connsiteY841" fmla="*/ 267764 h 6858000"/>
              <a:gd name="connsiteX842" fmla="*/ 6082788 w 7467600"/>
              <a:gd name="connsiteY842" fmla="*/ 64119 h 6858000"/>
              <a:gd name="connsiteX843" fmla="*/ 6099442 w 7467600"/>
              <a:gd name="connsiteY843" fmla="*/ 82568 h 6858000"/>
              <a:gd name="connsiteX844" fmla="*/ 4804137 w 7467600"/>
              <a:gd name="connsiteY844" fmla="*/ 320931 h 6858000"/>
              <a:gd name="connsiteX845" fmla="*/ 4227047 w 7467600"/>
              <a:gd name="connsiteY845" fmla="*/ 313415 h 6858000"/>
              <a:gd name="connsiteX846" fmla="*/ 4346041 w 7467600"/>
              <a:gd name="connsiteY846" fmla="*/ 456086 h 6858000"/>
              <a:gd name="connsiteX847" fmla="*/ 4870967 w 7467600"/>
              <a:gd name="connsiteY847" fmla="*/ 963061 h 6858000"/>
              <a:gd name="connsiteX848" fmla="*/ 4889647 w 7467600"/>
              <a:gd name="connsiteY848" fmla="*/ 957147 h 6858000"/>
              <a:gd name="connsiteX849" fmla="*/ 5422504 w 7467600"/>
              <a:gd name="connsiteY849" fmla="*/ 805191 h 6858000"/>
              <a:gd name="connsiteX850" fmla="*/ 6087656 w 7467600"/>
              <a:gd name="connsiteY850" fmla="*/ 826703 h 6858000"/>
              <a:gd name="connsiteX851" fmla="*/ 6058717 w 7467600"/>
              <a:gd name="connsiteY851" fmla="*/ 865992 h 6858000"/>
              <a:gd name="connsiteX852" fmla="*/ 4974153 w 7467600"/>
              <a:gd name="connsiteY852" fmla="*/ 1045456 h 6858000"/>
              <a:gd name="connsiteX853" fmla="*/ 5627835 w 7467600"/>
              <a:gd name="connsiteY853" fmla="*/ 1472077 h 6858000"/>
              <a:gd name="connsiteX854" fmla="*/ 5629817 w 7467600"/>
              <a:gd name="connsiteY854" fmla="*/ 1471412 h 6858000"/>
              <a:gd name="connsiteX855" fmla="*/ 5634124 w 7467600"/>
              <a:gd name="connsiteY855" fmla="*/ 1470572 h 6858000"/>
              <a:gd name="connsiteX856" fmla="*/ 5755832 w 7467600"/>
              <a:gd name="connsiteY856" fmla="*/ 1383886 h 6858000"/>
              <a:gd name="connsiteX857" fmla="*/ 6014186 w 7467600"/>
              <a:gd name="connsiteY857" fmla="*/ 1279799 h 6858000"/>
              <a:gd name="connsiteX858" fmla="*/ 6901619 w 7467600"/>
              <a:gd name="connsiteY858" fmla="*/ 1047874 h 6858000"/>
              <a:gd name="connsiteX859" fmla="*/ 6931566 w 7467600"/>
              <a:gd name="connsiteY859" fmla="*/ 1062034 h 6858000"/>
              <a:gd name="connsiteX860" fmla="*/ 5790982 w 7467600"/>
              <a:gd name="connsiteY860" fmla="*/ 1561380 h 6858000"/>
              <a:gd name="connsiteX861" fmla="*/ 6188971 w 7467600"/>
              <a:gd name="connsiteY861" fmla="*/ 1755168 h 6858000"/>
              <a:gd name="connsiteX862" fmla="*/ 6202446 w 7467600"/>
              <a:gd name="connsiteY862" fmla="*/ 1752268 h 6858000"/>
              <a:gd name="connsiteX863" fmla="*/ 7179560 w 7467600"/>
              <a:gd name="connsiteY863" fmla="*/ 1467551 h 6858000"/>
              <a:gd name="connsiteX864" fmla="*/ 7158730 w 7467600"/>
              <a:gd name="connsiteY864" fmla="*/ 1507835 h 6858000"/>
              <a:gd name="connsiteX865" fmla="*/ 6326959 w 7467600"/>
              <a:gd name="connsiteY865" fmla="*/ 1817686 h 6858000"/>
              <a:gd name="connsiteX866" fmla="*/ 6537433 w 7467600"/>
              <a:gd name="connsiteY866" fmla="*/ 1907790 h 6858000"/>
              <a:gd name="connsiteX867" fmla="*/ 6550221 w 7467600"/>
              <a:gd name="connsiteY867" fmla="*/ 1910729 h 6858000"/>
              <a:gd name="connsiteX868" fmla="*/ 6964438 w 7467600"/>
              <a:gd name="connsiteY868" fmla="*/ 2209505 h 6858000"/>
              <a:gd name="connsiteX869" fmla="*/ 7367862 w 7467600"/>
              <a:gd name="connsiteY869" fmla="*/ 2806833 h 6858000"/>
              <a:gd name="connsiteX870" fmla="*/ 7364329 w 7467600"/>
              <a:gd name="connsiteY870" fmla="*/ 2826907 h 6858000"/>
              <a:gd name="connsiteX871" fmla="*/ 7290545 w 7467600"/>
              <a:gd name="connsiteY871" fmla="*/ 2850663 h 6858000"/>
              <a:gd name="connsiteX872" fmla="*/ 6472036 w 7467600"/>
              <a:gd name="connsiteY872" fmla="*/ 1959003 h 6858000"/>
              <a:gd name="connsiteX873" fmla="*/ 5792897 w 7467600"/>
              <a:gd name="connsiteY873" fmla="*/ 1647747 h 6858000"/>
              <a:gd name="connsiteX874" fmla="*/ 5842751 w 7467600"/>
              <a:gd name="connsiteY874" fmla="*/ 1816112 h 6858000"/>
              <a:gd name="connsiteX875" fmla="*/ 5847424 w 7467600"/>
              <a:gd name="connsiteY875" fmla="*/ 1815776 h 6858000"/>
              <a:gd name="connsiteX876" fmla="*/ 6399821 w 7467600"/>
              <a:gd name="connsiteY876" fmla="*/ 2344799 h 6858000"/>
              <a:gd name="connsiteX877" fmla="*/ 6323232 w 7467600"/>
              <a:gd name="connsiteY877" fmla="*/ 2389634 h 6858000"/>
              <a:gd name="connsiteX878" fmla="*/ 5942958 w 7467600"/>
              <a:gd name="connsiteY878" fmla="*/ 2077708 h 6858000"/>
              <a:gd name="connsiteX879" fmla="*/ 5921559 w 7467600"/>
              <a:gd name="connsiteY879" fmla="*/ 2378596 h 6858000"/>
              <a:gd name="connsiteX880" fmla="*/ 5817651 w 7467600"/>
              <a:gd name="connsiteY880" fmla="*/ 3023919 h 6858000"/>
              <a:gd name="connsiteX881" fmla="*/ 5729634 w 7467600"/>
              <a:gd name="connsiteY881" fmla="*/ 3051849 h 6858000"/>
              <a:gd name="connsiteX882" fmla="*/ 5611018 w 7467600"/>
              <a:gd name="connsiteY882" fmla="*/ 2316769 h 6858000"/>
              <a:gd name="connsiteX883" fmla="*/ 5687608 w 7467600"/>
              <a:gd name="connsiteY883" fmla="*/ 2039972 h 6858000"/>
              <a:gd name="connsiteX884" fmla="*/ 5657554 w 7467600"/>
              <a:gd name="connsiteY884" fmla="*/ 1576445 h 6858000"/>
              <a:gd name="connsiteX885" fmla="*/ 5150475 w 7467600"/>
              <a:gd name="connsiteY885" fmla="*/ 1274012 h 6858000"/>
              <a:gd name="connsiteX886" fmla="*/ 5349142 w 7467600"/>
              <a:gd name="connsiteY886" fmla="*/ 2204405 h 6858000"/>
              <a:gd name="connsiteX887" fmla="*/ 5262214 w 7467600"/>
              <a:gd name="connsiteY887" fmla="*/ 2233836 h 6858000"/>
              <a:gd name="connsiteX888" fmla="*/ 4981539 w 7467600"/>
              <a:gd name="connsiteY888" fmla="*/ 1542201 h 6858000"/>
              <a:gd name="connsiteX889" fmla="*/ 4958461 w 7467600"/>
              <a:gd name="connsiteY889" fmla="*/ 1136957 h 6858000"/>
              <a:gd name="connsiteX890" fmla="*/ 4655015 w 7467600"/>
              <a:gd name="connsiteY890" fmla="*/ 891426 h 6858000"/>
              <a:gd name="connsiteX891" fmla="*/ 4348002 w 7467600"/>
              <a:gd name="connsiteY891" fmla="*/ 2205895 h 6858000"/>
              <a:gd name="connsiteX892" fmla="*/ 4262250 w 7467600"/>
              <a:gd name="connsiteY892" fmla="*/ 2219972 h 6858000"/>
              <a:gd name="connsiteX893" fmla="*/ 4550611 w 7467600"/>
              <a:gd name="connsiteY893" fmla="*/ 817540 h 6858000"/>
              <a:gd name="connsiteX894" fmla="*/ 4564418 w 7467600"/>
              <a:gd name="connsiteY894" fmla="*/ 808293 h 6858000"/>
              <a:gd name="connsiteX895" fmla="*/ 4266388 w 7467600"/>
              <a:gd name="connsiteY895" fmla="*/ 500083 h 6858000"/>
              <a:gd name="connsiteX896" fmla="*/ 4032842 w 7467600"/>
              <a:gd name="connsiteY896" fmla="*/ 211809 h 6858000"/>
              <a:gd name="connsiteX897" fmla="*/ 3882765 w 7467600"/>
              <a:gd name="connsiteY897" fmla="*/ 0 h 6858000"/>
              <a:gd name="connsiteX898" fmla="*/ 3721337 w 7467600"/>
              <a:gd name="connsiteY898" fmla="*/ 0 h 6858000"/>
              <a:gd name="connsiteX899" fmla="*/ 3797544 w 7467600"/>
              <a:gd name="connsiteY899" fmla="*/ 0 h 6858000"/>
              <a:gd name="connsiteX900" fmla="*/ 3775734 w 7467600"/>
              <a:gd name="connsiteY900" fmla="*/ 95131 h 6858000"/>
              <a:gd name="connsiteX901" fmla="*/ 3724807 w 7467600"/>
              <a:gd name="connsiteY901" fmla="*/ 272257 h 6858000"/>
              <a:gd name="connsiteX902" fmla="*/ 3726844 w 7467600"/>
              <a:gd name="connsiteY902" fmla="*/ 282988 h 6858000"/>
              <a:gd name="connsiteX903" fmla="*/ 3742664 w 7467600"/>
              <a:gd name="connsiteY903" fmla="*/ 279918 h 6858000"/>
              <a:gd name="connsiteX904" fmla="*/ 4103910 w 7467600"/>
              <a:gd name="connsiteY904" fmla="*/ 1161917 h 6858000"/>
              <a:gd name="connsiteX905" fmla="*/ 4020269 w 7467600"/>
              <a:gd name="connsiteY905" fmla="*/ 1200406 h 6858000"/>
              <a:gd name="connsiteX906" fmla="*/ 3674882 w 7467600"/>
              <a:gd name="connsiteY906" fmla="*/ 488524 h 6858000"/>
              <a:gd name="connsiteX907" fmla="*/ 3132682 w 7467600"/>
              <a:gd name="connsiteY907" fmla="*/ 1072284 h 6858000"/>
              <a:gd name="connsiteX908" fmla="*/ 2716346 w 7467600"/>
              <a:gd name="connsiteY908" fmla="*/ 1276376 h 6858000"/>
              <a:gd name="connsiteX909" fmla="*/ 2716772 w 7467600"/>
              <a:gd name="connsiteY909" fmla="*/ 1255462 h 6858000"/>
              <a:gd name="connsiteX910" fmla="*/ 3471096 w 7467600"/>
              <a:gd name="connsiteY910" fmla="*/ 437072 h 6858000"/>
              <a:gd name="connsiteX911" fmla="*/ 3639057 w 7467600"/>
              <a:gd name="connsiteY911" fmla="*/ 286334 h 6858000"/>
              <a:gd name="connsiteX912" fmla="*/ 3640309 w 7467600"/>
              <a:gd name="connsiteY912" fmla="*/ 284664 h 6858000"/>
              <a:gd name="connsiteX913" fmla="*/ 3646022 w 7467600"/>
              <a:gd name="connsiteY913" fmla="*/ 276711 h 6858000"/>
              <a:gd name="connsiteX914" fmla="*/ 3707943 w 7467600"/>
              <a:gd name="connsiteY914" fmla="*/ 65958 h 6858000"/>
              <a:gd name="connsiteX915" fmla="*/ 3721337 w 7467600"/>
              <a:gd name="connsiteY915" fmla="*/ 0 h 6858000"/>
              <a:gd name="connsiteX916" fmla="*/ 2867960 w 7467600"/>
              <a:gd name="connsiteY916" fmla="*/ 0 h 6858000"/>
              <a:gd name="connsiteX917" fmla="*/ 2926351 w 7467600"/>
              <a:gd name="connsiteY917" fmla="*/ 0 h 6858000"/>
              <a:gd name="connsiteX918" fmla="*/ 2902823 w 7467600"/>
              <a:gd name="connsiteY918" fmla="*/ 262929 h 6858000"/>
              <a:gd name="connsiteX919" fmla="*/ 2940663 w 7467600"/>
              <a:gd name="connsiteY919" fmla="*/ 140884 h 6858000"/>
              <a:gd name="connsiteX920" fmla="*/ 2947039 w 7467600"/>
              <a:gd name="connsiteY920" fmla="*/ 122524 h 6858000"/>
              <a:gd name="connsiteX921" fmla="*/ 2984316 w 7467600"/>
              <a:gd name="connsiteY921" fmla="*/ 0 h 6858000"/>
              <a:gd name="connsiteX922" fmla="*/ 3016114 w 7467600"/>
              <a:gd name="connsiteY922" fmla="*/ 0 h 6858000"/>
              <a:gd name="connsiteX923" fmla="*/ 2979949 w 7467600"/>
              <a:gd name="connsiteY923" fmla="*/ 119274 h 6858000"/>
              <a:gd name="connsiteX924" fmla="*/ 3023879 w 7467600"/>
              <a:gd name="connsiteY924" fmla="*/ 0 h 6858000"/>
              <a:gd name="connsiteX925" fmla="*/ 3105400 w 7467600"/>
              <a:gd name="connsiteY925" fmla="*/ 0 h 6858000"/>
              <a:gd name="connsiteX926" fmla="*/ 3094669 w 7467600"/>
              <a:gd name="connsiteY926" fmla="*/ 30308 h 6858000"/>
              <a:gd name="connsiteX927" fmla="*/ 2901945 w 7467600"/>
              <a:gd name="connsiteY927" fmla="*/ 466538 h 6858000"/>
              <a:gd name="connsiteX928" fmla="*/ 2815209 w 7467600"/>
              <a:gd name="connsiteY928" fmla="*/ 497361 h 6858000"/>
              <a:gd name="connsiteX929" fmla="*/ 2844845 w 7467600"/>
              <a:gd name="connsiteY929" fmla="*/ 127638 h 6858000"/>
              <a:gd name="connsiteX930" fmla="*/ 2867960 w 7467600"/>
              <a:gd name="connsiteY930" fmla="*/ 0 h 6858000"/>
              <a:gd name="connsiteX931" fmla="*/ 1057230 w 7467600"/>
              <a:gd name="connsiteY931" fmla="*/ 0 h 6858000"/>
              <a:gd name="connsiteX932" fmla="*/ 1111003 w 7467600"/>
              <a:gd name="connsiteY932" fmla="*/ 0 h 6858000"/>
              <a:gd name="connsiteX933" fmla="*/ 1125553 w 7467600"/>
              <a:gd name="connsiteY933" fmla="*/ 52588 h 6858000"/>
              <a:gd name="connsiteX934" fmla="*/ 1304276 w 7467600"/>
              <a:gd name="connsiteY934" fmla="*/ 476275 h 6858000"/>
              <a:gd name="connsiteX935" fmla="*/ 1492066 w 7467600"/>
              <a:gd name="connsiteY935" fmla="*/ 886333 h 6858000"/>
              <a:gd name="connsiteX936" fmla="*/ 1423698 w 7467600"/>
              <a:gd name="connsiteY936" fmla="*/ 710817 h 6858000"/>
              <a:gd name="connsiteX937" fmla="*/ 1357609 w 7467600"/>
              <a:gd name="connsiteY937" fmla="*/ 532892 h 6858000"/>
              <a:gd name="connsiteX938" fmla="*/ 1309550 w 7467600"/>
              <a:gd name="connsiteY938" fmla="*/ 374031 h 6858000"/>
              <a:gd name="connsiteX939" fmla="*/ 1193673 w 7467600"/>
              <a:gd name="connsiteY939" fmla="*/ 49533 h 6858000"/>
              <a:gd name="connsiteX940" fmla="*/ 1164391 w 7467600"/>
              <a:gd name="connsiteY940" fmla="*/ 0 h 6858000"/>
              <a:gd name="connsiteX941" fmla="*/ 1200666 w 7467600"/>
              <a:gd name="connsiteY941" fmla="*/ 0 h 6858000"/>
              <a:gd name="connsiteX942" fmla="*/ 1223408 w 7467600"/>
              <a:gd name="connsiteY942" fmla="*/ 38996 h 6858000"/>
              <a:gd name="connsiteX943" fmla="*/ 1339635 w 7467600"/>
              <a:gd name="connsiteY943" fmla="*/ 365517 h 6858000"/>
              <a:gd name="connsiteX944" fmla="*/ 1387469 w 7467600"/>
              <a:gd name="connsiteY944" fmla="*/ 523079 h 6858000"/>
              <a:gd name="connsiteX945" fmla="*/ 1452685 w 7467600"/>
              <a:gd name="connsiteY945" fmla="*/ 699806 h 6858000"/>
              <a:gd name="connsiteX946" fmla="*/ 1492092 w 7467600"/>
              <a:gd name="connsiteY946" fmla="*/ 800424 h 6858000"/>
              <a:gd name="connsiteX947" fmla="*/ 1455302 w 7467600"/>
              <a:gd name="connsiteY947" fmla="*/ 632913 h 6858000"/>
              <a:gd name="connsiteX948" fmla="*/ 1222336 w 7467600"/>
              <a:gd name="connsiteY948" fmla="*/ 9480 h 6858000"/>
              <a:gd name="connsiteX949" fmla="*/ 1214634 w 7467600"/>
              <a:gd name="connsiteY949" fmla="*/ 0 h 6858000"/>
              <a:gd name="connsiteX950" fmla="*/ 1289827 w 7467600"/>
              <a:gd name="connsiteY950" fmla="*/ 0 h 6858000"/>
              <a:gd name="connsiteX951" fmla="*/ 1321076 w 7467600"/>
              <a:gd name="connsiteY951" fmla="*/ 59722 h 6858000"/>
              <a:gd name="connsiteX952" fmla="*/ 1512579 w 7467600"/>
              <a:gd name="connsiteY952" fmla="*/ 626441 h 6858000"/>
              <a:gd name="connsiteX953" fmla="*/ 1506076 w 7467600"/>
              <a:gd name="connsiteY953" fmla="*/ 1089289 h 6858000"/>
              <a:gd name="connsiteX954" fmla="*/ 1486346 w 7467600"/>
              <a:gd name="connsiteY954" fmla="*/ 1079919 h 6858000"/>
              <a:gd name="connsiteX955" fmla="*/ 1070511 w 7467600"/>
              <a:gd name="connsiteY955" fmla="*/ 48609 h 6858000"/>
              <a:gd name="connsiteX956" fmla="*/ 1057230 w 7467600"/>
              <a:gd name="connsiteY956" fmla="*/ 0 h 6858000"/>
              <a:gd name="connsiteX957" fmla="*/ 43151 w 7467600"/>
              <a:gd name="connsiteY957" fmla="*/ 0 h 6858000"/>
              <a:gd name="connsiteX958" fmla="*/ 95283 w 7467600"/>
              <a:gd name="connsiteY958" fmla="*/ 0 h 6858000"/>
              <a:gd name="connsiteX959" fmla="*/ 300708 w 7467600"/>
              <a:gd name="connsiteY959" fmla="*/ 154571 h 6858000"/>
              <a:gd name="connsiteX960" fmla="*/ 530414 w 7467600"/>
              <a:gd name="connsiteY960" fmla="*/ 354673 h 6858000"/>
              <a:gd name="connsiteX961" fmla="*/ 333785 w 7467600"/>
              <a:gd name="connsiteY961" fmla="*/ 161564 h 6858000"/>
              <a:gd name="connsiteX962" fmla="*/ 147005 w 7467600"/>
              <a:gd name="connsiteY962" fmla="*/ 0 h 6858000"/>
              <a:gd name="connsiteX963" fmla="*/ 272509 w 7467600"/>
              <a:gd name="connsiteY963" fmla="*/ 0 h 6858000"/>
              <a:gd name="connsiteX964" fmla="*/ 326276 w 7467600"/>
              <a:gd name="connsiteY964" fmla="*/ 45847 h 6858000"/>
              <a:gd name="connsiteX965" fmla="*/ 823759 w 7467600"/>
              <a:gd name="connsiteY965" fmla="*/ 574145 h 6858000"/>
              <a:gd name="connsiteX966" fmla="*/ 811254 w 7467600"/>
              <a:gd name="connsiteY966" fmla="*/ 665546 h 6858000"/>
              <a:gd name="connsiteX967" fmla="*/ 154042 w 7467600"/>
              <a:gd name="connsiteY967" fmla="*/ 261522 h 6858000"/>
              <a:gd name="connsiteX968" fmla="*/ 13550 w 7467600"/>
              <a:gd name="connsiteY968" fmla="*/ 158423 h 6858000"/>
              <a:gd name="connsiteX969" fmla="*/ 0 w 7467600"/>
              <a:gd name="connsiteY969" fmla="*/ 146618 h 6858000"/>
              <a:gd name="connsiteX970" fmla="*/ 0 w 7467600"/>
              <a:gd name="connsiteY970" fmla="*/ 59161 h 6858000"/>
              <a:gd name="connsiteX971" fmla="*/ 45427 w 7467600"/>
              <a:gd name="connsiteY971" fmla="*/ 101078 h 6858000"/>
              <a:gd name="connsiteX972" fmla="*/ 630103 w 7467600"/>
              <a:gd name="connsiteY972" fmla="*/ 485885 h 6858000"/>
              <a:gd name="connsiteX973" fmla="*/ 532040 w 7467600"/>
              <a:gd name="connsiteY973" fmla="*/ 399359 h 6858000"/>
              <a:gd name="connsiteX974" fmla="*/ 517618 w 7467600"/>
              <a:gd name="connsiteY974" fmla="*/ 385726 h 6858000"/>
              <a:gd name="connsiteX975" fmla="*/ 285074 w 7467600"/>
              <a:gd name="connsiteY975" fmla="*/ 182755 h 6858000"/>
              <a:gd name="connsiteX976" fmla="*/ 43151 w 7467600"/>
              <a:gd name="connsiteY97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6844835 w 7467600"/>
              <a:gd name="connsiteY96" fmla="*/ 5424988 h 6858000"/>
              <a:gd name="connsiteX97" fmla="*/ 1456157 w 7467600"/>
              <a:gd name="connsiteY97" fmla="*/ 5371404 h 6858000"/>
              <a:gd name="connsiteX98" fmla="*/ 1244432 w 7467600"/>
              <a:gd name="connsiteY98" fmla="*/ 5385601 h 6858000"/>
              <a:gd name="connsiteX99" fmla="*/ 973990 w 7467600"/>
              <a:gd name="connsiteY99" fmla="*/ 5424940 h 6858000"/>
              <a:gd name="connsiteX100" fmla="*/ 1103809 w 7467600"/>
              <a:gd name="connsiteY100" fmla="*/ 5433720 h 6858000"/>
              <a:gd name="connsiteX101" fmla="*/ 1123454 w 7467600"/>
              <a:gd name="connsiteY101" fmla="*/ 5435727 h 6858000"/>
              <a:gd name="connsiteX102" fmla="*/ 1737017 w 7467600"/>
              <a:gd name="connsiteY102" fmla="*/ 5452183 h 6858000"/>
              <a:gd name="connsiteX103" fmla="*/ 1824397 w 7467600"/>
              <a:gd name="connsiteY103" fmla="*/ 5447757 h 6858000"/>
              <a:gd name="connsiteX104" fmla="*/ 2070059 w 7467600"/>
              <a:gd name="connsiteY104" fmla="*/ 5441660 h 6858000"/>
              <a:gd name="connsiteX105" fmla="*/ 1456157 w 7467600"/>
              <a:gd name="connsiteY105" fmla="*/ 5371404 h 6858000"/>
              <a:gd name="connsiteX106" fmla="*/ 4988186 w 7467600"/>
              <a:gd name="connsiteY106" fmla="*/ 5216467 h 6858000"/>
              <a:gd name="connsiteX107" fmla="*/ 4777334 w 7467600"/>
              <a:gd name="connsiteY107" fmla="*/ 5406072 h 6858000"/>
              <a:gd name="connsiteX108" fmla="*/ 4718341 w 7467600"/>
              <a:gd name="connsiteY108" fmla="*/ 5468043 h 6858000"/>
              <a:gd name="connsiteX109" fmla="*/ 4604655 w 7467600"/>
              <a:gd name="connsiteY109" fmla="*/ 5583434 h 6858000"/>
              <a:gd name="connsiteX110" fmla="*/ 4565074 w 7467600"/>
              <a:gd name="connsiteY110" fmla="*/ 5618550 h 6858000"/>
              <a:gd name="connsiteX111" fmla="*/ 4988186 w 7467600"/>
              <a:gd name="connsiteY111" fmla="*/ 5216467 h 6858000"/>
              <a:gd name="connsiteX112" fmla="*/ 4978032 w 7467600"/>
              <a:gd name="connsiteY112" fmla="*/ 5183809 h 6858000"/>
              <a:gd name="connsiteX113" fmla="*/ 4463413 w 7467600"/>
              <a:gd name="connsiteY113" fmla="*/ 5615162 h 6858000"/>
              <a:gd name="connsiteX114" fmla="*/ 4358134 w 7467600"/>
              <a:gd name="connsiteY114" fmla="*/ 5742791 h 6858000"/>
              <a:gd name="connsiteX115" fmla="*/ 4376219 w 7467600"/>
              <a:gd name="connsiteY115" fmla="*/ 5729027 h 6858000"/>
              <a:gd name="connsiteX116" fmla="*/ 4582340 w 7467600"/>
              <a:gd name="connsiteY116" fmla="*/ 5561037 h 6858000"/>
              <a:gd name="connsiteX117" fmla="*/ 4694684 w 7467600"/>
              <a:gd name="connsiteY117" fmla="*/ 5447098 h 6858000"/>
              <a:gd name="connsiteX118" fmla="*/ 4754123 w 7467600"/>
              <a:gd name="connsiteY118" fmla="*/ 5384643 h 6858000"/>
              <a:gd name="connsiteX119" fmla="*/ 4978032 w 7467600"/>
              <a:gd name="connsiteY119" fmla="*/ 5183809 h 6858000"/>
              <a:gd name="connsiteX120" fmla="*/ 1903353 w 7467600"/>
              <a:gd name="connsiteY120" fmla="*/ 5044827 h 6858000"/>
              <a:gd name="connsiteX121" fmla="*/ 1936931 w 7467600"/>
              <a:gd name="connsiteY121" fmla="*/ 5093954 h 6858000"/>
              <a:gd name="connsiteX122" fmla="*/ 2195868 w 7467600"/>
              <a:gd name="connsiteY122" fmla="*/ 5396574 h 6858000"/>
              <a:gd name="connsiteX123" fmla="*/ 2088852 w 7467600"/>
              <a:gd name="connsiteY123" fmla="*/ 5166123 h 6858000"/>
              <a:gd name="connsiteX124" fmla="*/ 1958241 w 7467600"/>
              <a:gd name="connsiteY124" fmla="*/ 5067955 h 6858000"/>
              <a:gd name="connsiteX125" fmla="*/ 1903353 w 7467600"/>
              <a:gd name="connsiteY125" fmla="*/ 5044827 h 6858000"/>
              <a:gd name="connsiteX126" fmla="*/ 1979378 w 7467600"/>
              <a:gd name="connsiteY126" fmla="*/ 4769504 h 6858000"/>
              <a:gd name="connsiteX127" fmla="*/ 2882120 w 7467600"/>
              <a:gd name="connsiteY127" fmla="*/ 5064547 h 6858000"/>
              <a:gd name="connsiteX128" fmla="*/ 2793103 w 7467600"/>
              <a:gd name="connsiteY128" fmla="*/ 5039699 h 6858000"/>
              <a:gd name="connsiteX129" fmla="*/ 2770041 w 7467600"/>
              <a:gd name="connsiteY129" fmla="*/ 5033634 h 6858000"/>
              <a:gd name="connsiteX130" fmla="*/ 1979378 w 7467600"/>
              <a:gd name="connsiteY130" fmla="*/ 4769504 h 6858000"/>
              <a:gd name="connsiteX131" fmla="*/ 1927410 w 7467600"/>
              <a:gd name="connsiteY131" fmla="*/ 4716164 h 6858000"/>
              <a:gd name="connsiteX132" fmla="*/ 1959587 w 7467600"/>
              <a:gd name="connsiteY132" fmla="*/ 4728849 h 6858000"/>
              <a:gd name="connsiteX133" fmla="*/ 2777707 w 7467600"/>
              <a:gd name="connsiteY133" fmla="*/ 5003991 h 6858000"/>
              <a:gd name="connsiteX134" fmla="*/ 2800768 w 7467600"/>
              <a:gd name="connsiteY134" fmla="*/ 5010056 h 6858000"/>
              <a:gd name="connsiteX135" fmla="*/ 2879408 w 7467600"/>
              <a:gd name="connsiteY135" fmla="*/ 5031590 h 6858000"/>
              <a:gd name="connsiteX136" fmla="*/ 2862295 w 7467600"/>
              <a:gd name="connsiteY136" fmla="*/ 5022958 h 6858000"/>
              <a:gd name="connsiteX137" fmla="*/ 2813343 w 7467600"/>
              <a:gd name="connsiteY137" fmla="*/ 4998369 h 6858000"/>
              <a:gd name="connsiteX138" fmla="*/ 2646245 w 7467600"/>
              <a:gd name="connsiteY138" fmla="*/ 4930999 h 6858000"/>
              <a:gd name="connsiteX139" fmla="*/ 1999243 w 7467600"/>
              <a:gd name="connsiteY139" fmla="*/ 4730524 h 6858000"/>
              <a:gd name="connsiteX140" fmla="*/ 1979527 w 7467600"/>
              <a:gd name="connsiteY140" fmla="*/ 4726651 h 6858000"/>
              <a:gd name="connsiteX141" fmla="*/ 1927410 w 7467600"/>
              <a:gd name="connsiteY141" fmla="*/ 4716164 h 6858000"/>
              <a:gd name="connsiteX142" fmla="*/ 1997014 w 7467600"/>
              <a:gd name="connsiteY142" fmla="*/ 4698007 h 6858000"/>
              <a:gd name="connsiteX143" fmla="*/ 2005458 w 7467600"/>
              <a:gd name="connsiteY143" fmla="*/ 4699540 h 6858000"/>
              <a:gd name="connsiteX144" fmla="*/ 2657186 w 7467600"/>
              <a:gd name="connsiteY144" fmla="*/ 4901687 h 6858000"/>
              <a:gd name="connsiteX145" fmla="*/ 2826662 w 7467600"/>
              <a:gd name="connsiteY145" fmla="*/ 4970362 h 6858000"/>
              <a:gd name="connsiteX146" fmla="*/ 2876100 w 7467600"/>
              <a:gd name="connsiteY146" fmla="*/ 4995397 h 6858000"/>
              <a:gd name="connsiteX147" fmla="*/ 3042600 w 7467600"/>
              <a:gd name="connsiteY147" fmla="*/ 5059532 h 6858000"/>
              <a:gd name="connsiteX148" fmla="*/ 1997014 w 7467600"/>
              <a:gd name="connsiteY148" fmla="*/ 4698007 h 6858000"/>
              <a:gd name="connsiteX149" fmla="*/ 2305292 w 7467600"/>
              <a:gd name="connsiteY149" fmla="*/ 4219492 h 6858000"/>
              <a:gd name="connsiteX150" fmla="*/ 3360922 w 7467600"/>
              <a:gd name="connsiteY150" fmla="*/ 4529373 h 6858000"/>
              <a:gd name="connsiteX151" fmla="*/ 3492420 w 7467600"/>
              <a:gd name="connsiteY151" fmla="*/ 4510145 h 6858000"/>
              <a:gd name="connsiteX152" fmla="*/ 3364086 w 7467600"/>
              <a:gd name="connsiteY152" fmla="*/ 4480340 h 6858000"/>
              <a:gd name="connsiteX153" fmla="*/ 3225818 w 7467600"/>
              <a:gd name="connsiteY153" fmla="*/ 4411822 h 6858000"/>
              <a:gd name="connsiteX154" fmla="*/ 3129696 w 7467600"/>
              <a:gd name="connsiteY154" fmla="*/ 4360704 h 6858000"/>
              <a:gd name="connsiteX155" fmla="*/ 2814545 w 7467600"/>
              <a:gd name="connsiteY155" fmla="*/ 4282955 h 6858000"/>
              <a:gd name="connsiteX156" fmla="*/ 2305292 w 7467600"/>
              <a:gd name="connsiteY156" fmla="*/ 4219492 h 6858000"/>
              <a:gd name="connsiteX157" fmla="*/ 2626982 w 7467600"/>
              <a:gd name="connsiteY157" fmla="*/ 4206450 h 6858000"/>
              <a:gd name="connsiteX158" fmla="*/ 2490617 w 7467600"/>
              <a:gd name="connsiteY158" fmla="*/ 4206951 h 6858000"/>
              <a:gd name="connsiteX159" fmla="*/ 2819869 w 7467600"/>
              <a:gd name="connsiteY159" fmla="*/ 4252936 h 6858000"/>
              <a:gd name="connsiteX160" fmla="*/ 3143018 w 7467600"/>
              <a:gd name="connsiteY160" fmla="*/ 4332698 h 6858000"/>
              <a:gd name="connsiteX161" fmla="*/ 3241520 w 7467600"/>
              <a:gd name="connsiteY161" fmla="*/ 4385112 h 6858000"/>
              <a:gd name="connsiteX162" fmla="*/ 3374575 w 7467600"/>
              <a:gd name="connsiteY162" fmla="*/ 4451517 h 6858000"/>
              <a:gd name="connsiteX163" fmla="*/ 3505221 w 7467600"/>
              <a:gd name="connsiteY163" fmla="*/ 4480757 h 6858000"/>
              <a:gd name="connsiteX164" fmla="*/ 2626982 w 7467600"/>
              <a:gd name="connsiteY164" fmla="*/ 4206450 h 6858000"/>
              <a:gd name="connsiteX165" fmla="*/ 1310106 w 7467600"/>
              <a:gd name="connsiteY165" fmla="*/ 3943217 h 6858000"/>
              <a:gd name="connsiteX166" fmla="*/ 854994 w 7467600"/>
              <a:gd name="connsiteY166" fmla="*/ 4399136 h 6858000"/>
              <a:gd name="connsiteX167" fmla="*/ 742462 w 7467600"/>
              <a:gd name="connsiteY167" fmla="*/ 4594648 h 6858000"/>
              <a:gd name="connsiteX168" fmla="*/ 820602 w 7467600"/>
              <a:gd name="connsiteY168" fmla="*/ 4485915 h 6858000"/>
              <a:gd name="connsiteX169" fmla="*/ 878295 w 7467600"/>
              <a:gd name="connsiteY169" fmla="*/ 4403594 h 6858000"/>
              <a:gd name="connsiteX170" fmla="*/ 1240607 w 7467600"/>
              <a:gd name="connsiteY170" fmla="*/ 4010401 h 6858000"/>
              <a:gd name="connsiteX171" fmla="*/ 1310106 w 7467600"/>
              <a:gd name="connsiteY171" fmla="*/ 3943217 h 6858000"/>
              <a:gd name="connsiteX172" fmla="*/ 1423113 w 7467600"/>
              <a:gd name="connsiteY172" fmla="*/ 3874565 h 6858000"/>
              <a:gd name="connsiteX173" fmla="*/ 1260565 w 7467600"/>
              <a:gd name="connsiteY173" fmla="*/ 4031982 h 6858000"/>
              <a:gd name="connsiteX174" fmla="*/ 901900 w 7467600"/>
              <a:gd name="connsiteY174" fmla="*/ 4421236 h 6858000"/>
              <a:gd name="connsiteX175" fmla="*/ 845044 w 7467600"/>
              <a:gd name="connsiteY175" fmla="*/ 4502436 h 6858000"/>
              <a:gd name="connsiteX176" fmla="*/ 685926 w 7467600"/>
              <a:gd name="connsiteY176" fmla="*/ 4703069 h 6858000"/>
              <a:gd name="connsiteX177" fmla="*/ 684248 w 7467600"/>
              <a:gd name="connsiteY177" fmla="*/ 4706721 h 6858000"/>
              <a:gd name="connsiteX178" fmla="*/ 1423113 w 7467600"/>
              <a:gd name="connsiteY178" fmla="*/ 3874565 h 6858000"/>
              <a:gd name="connsiteX179" fmla="*/ 3316479 w 7467600"/>
              <a:gd name="connsiteY179" fmla="*/ 3872136 h 6858000"/>
              <a:gd name="connsiteX180" fmla="*/ 3546806 w 7467600"/>
              <a:gd name="connsiteY180" fmla="*/ 4356139 h 6858000"/>
              <a:gd name="connsiteX181" fmla="*/ 3364433 w 7467600"/>
              <a:gd name="connsiteY181" fmla="*/ 3953121 h 6858000"/>
              <a:gd name="connsiteX182" fmla="*/ 3316479 w 7467600"/>
              <a:gd name="connsiteY182" fmla="*/ 3872136 h 6858000"/>
              <a:gd name="connsiteX183" fmla="*/ 3291335 w 7467600"/>
              <a:gd name="connsiteY183" fmla="*/ 3767420 h 6858000"/>
              <a:gd name="connsiteX184" fmla="*/ 3390805 w 7467600"/>
              <a:gd name="connsiteY184" fmla="*/ 3937163 h 6858000"/>
              <a:gd name="connsiteX185" fmla="*/ 3579062 w 7467600"/>
              <a:gd name="connsiteY185" fmla="*/ 4359040 h 6858000"/>
              <a:gd name="connsiteX186" fmla="*/ 3467355 w 7467600"/>
              <a:gd name="connsiteY186" fmla="*/ 3988130 h 6858000"/>
              <a:gd name="connsiteX187" fmla="*/ 3310753 w 7467600"/>
              <a:gd name="connsiteY187" fmla="*/ 3787140 h 6858000"/>
              <a:gd name="connsiteX188" fmla="*/ 3291335 w 7467600"/>
              <a:gd name="connsiteY188" fmla="*/ 3767420 h 6858000"/>
              <a:gd name="connsiteX189" fmla="*/ 1635889 w 7467600"/>
              <a:gd name="connsiteY189" fmla="*/ 3709494 h 6858000"/>
              <a:gd name="connsiteX190" fmla="*/ 1634800 w 7467600"/>
              <a:gd name="connsiteY190" fmla="*/ 3731111 h 6858000"/>
              <a:gd name="connsiteX191" fmla="*/ 1635889 w 7467600"/>
              <a:gd name="connsiteY191" fmla="*/ 3709494 h 6858000"/>
              <a:gd name="connsiteX192" fmla="*/ 1510397 w 7467600"/>
              <a:gd name="connsiteY192" fmla="*/ 3684705 h 6858000"/>
              <a:gd name="connsiteX193" fmla="*/ 1146550 w 7467600"/>
              <a:gd name="connsiteY193" fmla="*/ 3802012 h 6858000"/>
              <a:gd name="connsiteX194" fmla="*/ 698834 w 7467600"/>
              <a:gd name="connsiteY194" fmla="*/ 3952272 h 6858000"/>
              <a:gd name="connsiteX195" fmla="*/ 34256 w 7467600"/>
              <a:gd name="connsiteY195" fmla="*/ 4347603 h 6858000"/>
              <a:gd name="connsiteX196" fmla="*/ 527241 w 7467600"/>
              <a:gd name="connsiteY196" fmla="*/ 4065078 h 6858000"/>
              <a:gd name="connsiteX197" fmla="*/ 1510397 w 7467600"/>
              <a:gd name="connsiteY197" fmla="*/ 3684705 h 6858000"/>
              <a:gd name="connsiteX198" fmla="*/ 1313114 w 7467600"/>
              <a:gd name="connsiteY198" fmla="*/ 3655216 h 6858000"/>
              <a:gd name="connsiteX199" fmla="*/ 1109304 w 7467600"/>
              <a:gd name="connsiteY199" fmla="*/ 3669030 h 6858000"/>
              <a:gd name="connsiteX200" fmla="*/ 8129 w 7467600"/>
              <a:gd name="connsiteY200" fmla="*/ 4330519 h 6858000"/>
              <a:gd name="connsiteX201" fmla="*/ 687572 w 7467600"/>
              <a:gd name="connsiteY201" fmla="*/ 3925629 h 6858000"/>
              <a:gd name="connsiteX202" fmla="*/ 1138365 w 7467600"/>
              <a:gd name="connsiteY202" fmla="*/ 3774515 h 6858000"/>
              <a:gd name="connsiteX203" fmla="*/ 1505579 w 7467600"/>
              <a:gd name="connsiteY203" fmla="*/ 3655526 h 6858000"/>
              <a:gd name="connsiteX204" fmla="*/ 1313114 w 7467600"/>
              <a:gd name="connsiteY204" fmla="*/ 3655216 h 6858000"/>
              <a:gd name="connsiteX205" fmla="*/ 3655073 w 7467600"/>
              <a:gd name="connsiteY205" fmla="*/ 3650884 h 6858000"/>
              <a:gd name="connsiteX206" fmla="*/ 3989938 w 7467600"/>
              <a:gd name="connsiteY206" fmla="*/ 3991685 h 6858000"/>
              <a:gd name="connsiteX207" fmla="*/ 4393907 w 7467600"/>
              <a:gd name="connsiteY207" fmla="*/ 4261258 h 6858000"/>
              <a:gd name="connsiteX208" fmla="*/ 4648051 w 7467600"/>
              <a:gd name="connsiteY208" fmla="*/ 4374051 h 6858000"/>
              <a:gd name="connsiteX209" fmla="*/ 4383389 w 7467600"/>
              <a:gd name="connsiteY209" fmla="*/ 4184369 h 6858000"/>
              <a:gd name="connsiteX210" fmla="*/ 4165508 w 7467600"/>
              <a:gd name="connsiteY210" fmla="*/ 4035196 h 6858000"/>
              <a:gd name="connsiteX211" fmla="*/ 4068162 w 7467600"/>
              <a:gd name="connsiteY211" fmla="*/ 3953394 h 6858000"/>
              <a:gd name="connsiteX212" fmla="*/ 3981416 w 7467600"/>
              <a:gd name="connsiteY212" fmla="*/ 3880482 h 6858000"/>
              <a:gd name="connsiteX213" fmla="*/ 3800147 w 7467600"/>
              <a:gd name="connsiteY213" fmla="*/ 3749872 h 6858000"/>
              <a:gd name="connsiteX214" fmla="*/ 3655073 w 7467600"/>
              <a:gd name="connsiteY214" fmla="*/ 3650884 h 6858000"/>
              <a:gd name="connsiteX215" fmla="*/ 3670252 w 7467600"/>
              <a:gd name="connsiteY215" fmla="*/ 3622798 h 6858000"/>
              <a:gd name="connsiteX216" fmla="*/ 3817258 w 7467600"/>
              <a:gd name="connsiteY216" fmla="*/ 3723577 h 6858000"/>
              <a:gd name="connsiteX217" fmla="*/ 4000461 w 7467600"/>
              <a:gd name="connsiteY217" fmla="*/ 3855966 h 6858000"/>
              <a:gd name="connsiteX218" fmla="*/ 4088180 w 7467600"/>
              <a:gd name="connsiteY218" fmla="*/ 3929774 h 6858000"/>
              <a:gd name="connsiteX219" fmla="*/ 4184555 w 7467600"/>
              <a:gd name="connsiteY219" fmla="*/ 4010683 h 6858000"/>
              <a:gd name="connsiteX220" fmla="*/ 4399563 w 7467600"/>
              <a:gd name="connsiteY220" fmla="*/ 4158106 h 6858000"/>
              <a:gd name="connsiteX221" fmla="*/ 4684469 w 7467600"/>
              <a:gd name="connsiteY221" fmla="*/ 4364680 h 6858000"/>
              <a:gd name="connsiteX222" fmla="*/ 4690271 w 7467600"/>
              <a:gd name="connsiteY222" fmla="*/ 4370034 h 6858000"/>
              <a:gd name="connsiteX223" fmla="*/ 4136093 w 7467600"/>
              <a:gd name="connsiteY223" fmla="*/ 3858466 h 6858000"/>
              <a:gd name="connsiteX224" fmla="*/ 3670252 w 7467600"/>
              <a:gd name="connsiteY224" fmla="*/ 3622798 h 6858000"/>
              <a:gd name="connsiteX225" fmla="*/ 4440129 w 7467600"/>
              <a:gd name="connsiteY225" fmla="*/ 3448571 h 6858000"/>
              <a:gd name="connsiteX226" fmla="*/ 4856525 w 7467600"/>
              <a:gd name="connsiteY226" fmla="*/ 3915351 h 6858000"/>
              <a:gd name="connsiteX227" fmla="*/ 5059055 w 7467600"/>
              <a:gd name="connsiteY227" fmla="*/ 4108918 h 6858000"/>
              <a:gd name="connsiteX228" fmla="*/ 5290070 w 7467600"/>
              <a:gd name="connsiteY228" fmla="*/ 4263619 h 6858000"/>
              <a:gd name="connsiteX229" fmla="*/ 4834991 w 7467600"/>
              <a:gd name="connsiteY229" fmla="*/ 3830985 h 6858000"/>
              <a:gd name="connsiteX230" fmla="*/ 4440129 w 7467600"/>
              <a:gd name="connsiteY230" fmla="*/ 3448571 h 6858000"/>
              <a:gd name="connsiteX231" fmla="*/ 4441737 w 7467600"/>
              <a:gd name="connsiteY231" fmla="*/ 3399734 h 6858000"/>
              <a:gd name="connsiteX232" fmla="*/ 4431236 w 7467600"/>
              <a:gd name="connsiteY232" fmla="*/ 3400954 h 6858000"/>
              <a:gd name="connsiteX233" fmla="*/ 4557150 w 7467600"/>
              <a:gd name="connsiteY233" fmla="*/ 3510023 h 6858000"/>
              <a:gd name="connsiteX234" fmla="*/ 4856936 w 7467600"/>
              <a:gd name="connsiteY234" fmla="*/ 3809146 h 6858000"/>
              <a:gd name="connsiteX235" fmla="*/ 5111996 w 7467600"/>
              <a:gd name="connsiteY235" fmla="*/ 4065759 h 6858000"/>
              <a:gd name="connsiteX236" fmla="*/ 5388878 w 7467600"/>
              <a:gd name="connsiteY236" fmla="*/ 4300185 h 6858000"/>
              <a:gd name="connsiteX237" fmla="*/ 5425556 w 7467600"/>
              <a:gd name="connsiteY237" fmla="*/ 4308967 h 6858000"/>
              <a:gd name="connsiteX238" fmla="*/ 4943646 w 7467600"/>
              <a:gd name="connsiteY238" fmla="*/ 3822916 h 6858000"/>
              <a:gd name="connsiteX239" fmla="*/ 4594837 w 7467600"/>
              <a:gd name="connsiteY239" fmla="*/ 3532274 h 6858000"/>
              <a:gd name="connsiteX240" fmla="*/ 4441737 w 7467600"/>
              <a:gd name="connsiteY240" fmla="*/ 3399734 h 6858000"/>
              <a:gd name="connsiteX241" fmla="*/ 5425834 w 7467600"/>
              <a:gd name="connsiteY241" fmla="*/ 3162785 h 6858000"/>
              <a:gd name="connsiteX242" fmla="*/ 5401644 w 7467600"/>
              <a:gd name="connsiteY242" fmla="*/ 3617847 h 6858000"/>
              <a:gd name="connsiteX243" fmla="*/ 5467256 w 7467600"/>
              <a:gd name="connsiteY243" fmla="*/ 4175494 h 6858000"/>
              <a:gd name="connsiteX244" fmla="*/ 5448069 w 7467600"/>
              <a:gd name="connsiteY244" fmla="*/ 3567554 h 6858000"/>
              <a:gd name="connsiteX245" fmla="*/ 5425834 w 7467600"/>
              <a:gd name="connsiteY245" fmla="*/ 3162785 h 6858000"/>
              <a:gd name="connsiteX246" fmla="*/ 1318687 w 7467600"/>
              <a:gd name="connsiteY246" fmla="*/ 3113840 h 6858000"/>
              <a:gd name="connsiteX247" fmla="*/ 1066793 w 7467600"/>
              <a:gd name="connsiteY247" fmla="*/ 3212171 h 6858000"/>
              <a:gd name="connsiteX248" fmla="*/ 993319 w 7467600"/>
              <a:gd name="connsiteY248" fmla="*/ 3247648 h 6858000"/>
              <a:gd name="connsiteX249" fmla="*/ 853081 w 7467600"/>
              <a:gd name="connsiteY249" fmla="*/ 3312410 h 6858000"/>
              <a:gd name="connsiteX250" fmla="*/ 805957 w 7467600"/>
              <a:gd name="connsiteY250" fmla="*/ 3330443 h 6858000"/>
              <a:gd name="connsiteX251" fmla="*/ 1318687 w 7467600"/>
              <a:gd name="connsiteY251" fmla="*/ 3113840 h 6858000"/>
              <a:gd name="connsiteX252" fmla="*/ 5453702 w 7467600"/>
              <a:gd name="connsiteY252" fmla="*/ 3090882 h 6858000"/>
              <a:gd name="connsiteX253" fmla="*/ 5480135 w 7467600"/>
              <a:gd name="connsiteY253" fmla="*/ 3565802 h 6858000"/>
              <a:gd name="connsiteX254" fmla="*/ 5499023 w 7467600"/>
              <a:gd name="connsiteY254" fmla="*/ 4166310 h 6858000"/>
              <a:gd name="connsiteX255" fmla="*/ 5547022 w 7467600"/>
              <a:gd name="connsiteY255" fmla="*/ 3607838 h 6858000"/>
              <a:gd name="connsiteX256" fmla="*/ 5515964 w 7467600"/>
              <a:gd name="connsiteY256" fmla="*/ 3378541 h 6858000"/>
              <a:gd name="connsiteX257" fmla="*/ 5453702 w 7467600"/>
              <a:gd name="connsiteY257" fmla="*/ 3090882 h 6858000"/>
              <a:gd name="connsiteX258" fmla="*/ 1238695 w 7467600"/>
              <a:gd name="connsiteY258" fmla="*/ 3076820 h 6858000"/>
              <a:gd name="connsiteX259" fmla="*/ 716371 w 7467600"/>
              <a:gd name="connsiteY259" fmla="*/ 3293249 h 6858000"/>
              <a:gd name="connsiteX260" fmla="*/ 579522 w 7467600"/>
              <a:gd name="connsiteY260" fmla="*/ 3371759 h 6858000"/>
              <a:gd name="connsiteX261" fmla="*/ 600288 w 7467600"/>
              <a:gd name="connsiteY261" fmla="*/ 3365555 h 6858000"/>
              <a:gd name="connsiteX262" fmla="*/ 840692 w 7467600"/>
              <a:gd name="connsiteY262" fmla="*/ 3284921 h 6858000"/>
              <a:gd name="connsiteX263" fmla="*/ 979248 w 7467600"/>
              <a:gd name="connsiteY263" fmla="*/ 3221003 h 6858000"/>
              <a:gd name="connsiteX264" fmla="*/ 1053282 w 7467600"/>
              <a:gd name="connsiteY264" fmla="*/ 3185247 h 6858000"/>
              <a:gd name="connsiteX265" fmla="*/ 1320603 w 7467600"/>
              <a:gd name="connsiteY265" fmla="*/ 3081281 h 6858000"/>
              <a:gd name="connsiteX266" fmla="*/ 1238695 w 7467600"/>
              <a:gd name="connsiteY266" fmla="*/ 3076820 h 6858000"/>
              <a:gd name="connsiteX267" fmla="*/ 5425627 w 7467600"/>
              <a:gd name="connsiteY267" fmla="*/ 2954192 h 6858000"/>
              <a:gd name="connsiteX268" fmla="*/ 5470770 w 7467600"/>
              <a:gd name="connsiteY268" fmla="*/ 3005435 h 6858000"/>
              <a:gd name="connsiteX269" fmla="*/ 5519779 w 7467600"/>
              <a:gd name="connsiteY269" fmla="*/ 4359223 h 6858000"/>
              <a:gd name="connsiteX270" fmla="*/ 5520293 w 7467600"/>
              <a:gd name="connsiteY270" fmla="*/ 4360602 h 6858000"/>
              <a:gd name="connsiteX271" fmla="*/ 5767221 w 7467600"/>
              <a:gd name="connsiteY271" fmla="*/ 4665564 h 6858000"/>
              <a:gd name="connsiteX272" fmla="*/ 6937169 w 7467600"/>
              <a:gd name="connsiteY272" fmla="*/ 4815941 h 6858000"/>
              <a:gd name="connsiteX273" fmla="*/ 6953922 w 7467600"/>
              <a:gd name="connsiteY273" fmla="*/ 4890068 h 6858000"/>
              <a:gd name="connsiteX274" fmla="*/ 6071359 w 7467600"/>
              <a:gd name="connsiteY274" fmla="*/ 4770770 h 6858000"/>
              <a:gd name="connsiteX275" fmla="*/ 6038839 w 7467600"/>
              <a:gd name="connsiteY275" fmla="*/ 4764474 h 6858000"/>
              <a:gd name="connsiteX276" fmla="*/ 6038706 w 7467600"/>
              <a:gd name="connsiteY276" fmla="*/ 4763847 h 6858000"/>
              <a:gd name="connsiteX277" fmla="*/ 6037784 w 7467600"/>
              <a:gd name="connsiteY277" fmla="*/ 4764270 h 6858000"/>
              <a:gd name="connsiteX278" fmla="*/ 6038839 w 7467600"/>
              <a:gd name="connsiteY278" fmla="*/ 4764474 h 6858000"/>
              <a:gd name="connsiteX279" fmla="*/ 6040338 w 7467600"/>
              <a:gd name="connsiteY279" fmla="*/ 4771418 h 6858000"/>
              <a:gd name="connsiteX280" fmla="*/ 6024488 w 7467600"/>
              <a:gd name="connsiteY280" fmla="*/ 4809903 h 6858000"/>
              <a:gd name="connsiteX281" fmla="*/ 5599771 w 7467600"/>
              <a:gd name="connsiteY281" fmla="*/ 5509652 h 6858000"/>
              <a:gd name="connsiteX282" fmla="*/ 5548843 w 7467600"/>
              <a:gd name="connsiteY282" fmla="*/ 5563845 h 6858000"/>
              <a:gd name="connsiteX283" fmla="*/ 5940952 w 7467600"/>
              <a:gd name="connsiteY283" fmla="*/ 6250028 h 6858000"/>
              <a:gd name="connsiteX284" fmla="*/ 6043441 w 7467600"/>
              <a:gd name="connsiteY284" fmla="*/ 6665847 h 6858000"/>
              <a:gd name="connsiteX285" fmla="*/ 6093432 w 7467600"/>
              <a:gd name="connsiteY285" fmla="*/ 6858000 h 6858000"/>
              <a:gd name="connsiteX286" fmla="*/ 6034344 w 7467600"/>
              <a:gd name="connsiteY286" fmla="*/ 6858000 h 6858000"/>
              <a:gd name="connsiteX287" fmla="*/ 6026679 w 7467600"/>
              <a:gd name="connsiteY287" fmla="*/ 6836959 h 6858000"/>
              <a:gd name="connsiteX288" fmla="*/ 5800441 w 7467600"/>
              <a:gd name="connsiteY288" fmla="*/ 6335286 h 6858000"/>
              <a:gd name="connsiteX289" fmla="*/ 5526562 w 7467600"/>
              <a:gd name="connsiteY289" fmla="*/ 5705388 h 6858000"/>
              <a:gd name="connsiteX290" fmla="*/ 5519640 w 7467600"/>
              <a:gd name="connsiteY290" fmla="*/ 5683774 h 6858000"/>
              <a:gd name="connsiteX291" fmla="*/ 5844559 w 7467600"/>
              <a:gd name="connsiteY291" fmla="*/ 6553349 h 6858000"/>
              <a:gd name="connsiteX292" fmla="*/ 5975994 w 7467600"/>
              <a:gd name="connsiteY292" fmla="*/ 6858000 h 6858000"/>
              <a:gd name="connsiteX293" fmla="*/ 5898547 w 7467600"/>
              <a:gd name="connsiteY293" fmla="*/ 6858000 h 6858000"/>
              <a:gd name="connsiteX294" fmla="*/ 5682041 w 7467600"/>
              <a:gd name="connsiteY294" fmla="*/ 6355860 h 6858000"/>
              <a:gd name="connsiteX295" fmla="*/ 5461758 w 7467600"/>
              <a:gd name="connsiteY295" fmla="*/ 5820220 h 6858000"/>
              <a:gd name="connsiteX296" fmla="*/ 5237282 w 7467600"/>
              <a:gd name="connsiteY296" fmla="*/ 6579086 h 6858000"/>
              <a:gd name="connsiteX297" fmla="*/ 5115009 w 7467600"/>
              <a:gd name="connsiteY297" fmla="*/ 6858000 h 6858000"/>
              <a:gd name="connsiteX298" fmla="*/ 5028074 w 7467600"/>
              <a:gd name="connsiteY298" fmla="*/ 6858000 h 6858000"/>
              <a:gd name="connsiteX299" fmla="*/ 5079508 w 7467600"/>
              <a:gd name="connsiteY299" fmla="*/ 6749074 h 6858000"/>
              <a:gd name="connsiteX300" fmla="*/ 5371846 w 7467600"/>
              <a:gd name="connsiteY300" fmla="*/ 5924413 h 6858000"/>
              <a:gd name="connsiteX301" fmla="*/ 5270512 w 7467600"/>
              <a:gd name="connsiteY301" fmla="*/ 6138975 h 6858000"/>
              <a:gd name="connsiteX302" fmla="*/ 5062409 w 7467600"/>
              <a:gd name="connsiteY302" fmla="*/ 6653544 h 6858000"/>
              <a:gd name="connsiteX303" fmla="*/ 5036628 w 7467600"/>
              <a:gd name="connsiteY303" fmla="*/ 6754247 h 6858000"/>
              <a:gd name="connsiteX304" fmla="*/ 5009112 w 7467600"/>
              <a:gd name="connsiteY304" fmla="*/ 6858000 h 6858000"/>
              <a:gd name="connsiteX305" fmla="*/ 4976679 w 7467600"/>
              <a:gd name="connsiteY305" fmla="*/ 6858000 h 6858000"/>
              <a:gd name="connsiteX306" fmla="*/ 5006537 w 7467600"/>
              <a:gd name="connsiteY306" fmla="*/ 6747068 h 6858000"/>
              <a:gd name="connsiteX307" fmla="*/ 5032723 w 7467600"/>
              <a:gd name="connsiteY307" fmla="*/ 6644957 h 6858000"/>
              <a:gd name="connsiteX308" fmla="*/ 5242949 w 7467600"/>
              <a:gd name="connsiteY308" fmla="*/ 6125175 h 6858000"/>
              <a:gd name="connsiteX309" fmla="*/ 5286321 w 7467600"/>
              <a:gd name="connsiteY309" fmla="*/ 6033555 h 6858000"/>
              <a:gd name="connsiteX310" fmla="*/ 5008210 w 7467600"/>
              <a:gd name="connsiteY310" fmla="*/ 6649194 h 6858000"/>
              <a:gd name="connsiteX311" fmla="*/ 4986321 w 7467600"/>
              <a:gd name="connsiteY311" fmla="*/ 6765687 h 6858000"/>
              <a:gd name="connsiteX312" fmla="*/ 4973474 w 7467600"/>
              <a:gd name="connsiteY312" fmla="*/ 6858000 h 6858000"/>
              <a:gd name="connsiteX313" fmla="*/ 4907178 w 7467600"/>
              <a:gd name="connsiteY313" fmla="*/ 6858000 h 6858000"/>
              <a:gd name="connsiteX314" fmla="*/ 4910810 w 7467600"/>
              <a:gd name="connsiteY314" fmla="*/ 6829660 h 6858000"/>
              <a:gd name="connsiteX315" fmla="*/ 4987461 w 7467600"/>
              <a:gd name="connsiteY315" fmla="*/ 6432994 h 6858000"/>
              <a:gd name="connsiteX316" fmla="*/ 5179262 w 7467600"/>
              <a:gd name="connsiteY316" fmla="*/ 6035044 h 6858000"/>
              <a:gd name="connsiteX317" fmla="*/ 4689678 w 7467600"/>
              <a:gd name="connsiteY317" fmla="*/ 6440241 h 6858000"/>
              <a:gd name="connsiteX318" fmla="*/ 4477543 w 7467600"/>
              <a:gd name="connsiteY318" fmla="*/ 6674836 h 6858000"/>
              <a:gd name="connsiteX319" fmla="*/ 4329957 w 7467600"/>
              <a:gd name="connsiteY319" fmla="*/ 6858000 h 6858000"/>
              <a:gd name="connsiteX320" fmla="*/ 4218595 w 7467600"/>
              <a:gd name="connsiteY320" fmla="*/ 6858000 h 6858000"/>
              <a:gd name="connsiteX321" fmla="*/ 4368888 w 7467600"/>
              <a:gd name="connsiteY321" fmla="*/ 6668412 h 6858000"/>
              <a:gd name="connsiteX322" fmla="*/ 4563091 w 7467600"/>
              <a:gd name="connsiteY322" fmla="*/ 6442508 h 6858000"/>
              <a:gd name="connsiteX323" fmla="*/ 5387324 w 7467600"/>
              <a:gd name="connsiteY323" fmla="*/ 5705830 h 6858000"/>
              <a:gd name="connsiteX324" fmla="*/ 5073620 w 7467600"/>
              <a:gd name="connsiteY324" fmla="*/ 5955437 h 6858000"/>
              <a:gd name="connsiteX325" fmla="*/ 4689789 w 7467600"/>
              <a:gd name="connsiteY325" fmla="*/ 6268382 h 6858000"/>
              <a:gd name="connsiteX326" fmla="*/ 4418722 w 7467600"/>
              <a:gd name="connsiteY326" fmla="*/ 6570886 h 6858000"/>
              <a:gd name="connsiteX327" fmla="*/ 4214944 w 7467600"/>
              <a:gd name="connsiteY327" fmla="*/ 6858000 h 6858000"/>
              <a:gd name="connsiteX328" fmla="*/ 4177898 w 7467600"/>
              <a:gd name="connsiteY328" fmla="*/ 6858000 h 6858000"/>
              <a:gd name="connsiteX329" fmla="*/ 4391597 w 7467600"/>
              <a:gd name="connsiteY329" fmla="*/ 6556370 h 6858000"/>
              <a:gd name="connsiteX330" fmla="*/ 4668889 w 7467600"/>
              <a:gd name="connsiteY330" fmla="*/ 6246399 h 6858000"/>
              <a:gd name="connsiteX331" fmla="*/ 5055427 w 7467600"/>
              <a:gd name="connsiteY331" fmla="*/ 5931476 h 6858000"/>
              <a:gd name="connsiteX332" fmla="*/ 5371814 w 7467600"/>
              <a:gd name="connsiteY332" fmla="*/ 5678975 h 6858000"/>
              <a:gd name="connsiteX333" fmla="*/ 4987918 w 7467600"/>
              <a:gd name="connsiteY333" fmla="*/ 5838701 h 6858000"/>
              <a:gd name="connsiteX334" fmla="*/ 4317146 w 7467600"/>
              <a:gd name="connsiteY334" fmla="*/ 6587716 h 6858000"/>
              <a:gd name="connsiteX335" fmla="*/ 4171627 w 7467600"/>
              <a:gd name="connsiteY335" fmla="*/ 6858000 h 6858000"/>
              <a:gd name="connsiteX336" fmla="*/ 4081585 w 7467600"/>
              <a:gd name="connsiteY336" fmla="*/ 6858000 h 6858000"/>
              <a:gd name="connsiteX337" fmla="*/ 4238603 w 7467600"/>
              <a:gd name="connsiteY337" fmla="*/ 6559341 h 6858000"/>
              <a:gd name="connsiteX338" fmla="*/ 4778333 w 7467600"/>
              <a:gd name="connsiteY338" fmla="*/ 5873626 h 6858000"/>
              <a:gd name="connsiteX339" fmla="*/ 5414185 w 7467600"/>
              <a:gd name="connsiteY339" fmla="*/ 5573882 h 6858000"/>
              <a:gd name="connsiteX340" fmla="*/ 5959648 w 7467600"/>
              <a:gd name="connsiteY340" fmla="*/ 4760797 h 6858000"/>
              <a:gd name="connsiteX341" fmla="*/ 5355019 w 7467600"/>
              <a:gd name="connsiteY341" fmla="*/ 4734672 h 6858000"/>
              <a:gd name="connsiteX342" fmla="*/ 5083565 w 7467600"/>
              <a:gd name="connsiteY342" fmla="*/ 5179121 h 6858000"/>
              <a:gd name="connsiteX343" fmla="*/ 4713577 w 7467600"/>
              <a:gd name="connsiteY343" fmla="*/ 5616803 h 6858000"/>
              <a:gd name="connsiteX344" fmla="*/ 3989559 w 7467600"/>
              <a:gd name="connsiteY344" fmla="*/ 6145945 h 6858000"/>
              <a:gd name="connsiteX345" fmla="*/ 3939824 w 7467600"/>
              <a:gd name="connsiteY345" fmla="*/ 6066900 h 6858000"/>
              <a:gd name="connsiteX346" fmla="*/ 4584537 w 7467600"/>
              <a:gd name="connsiteY346" fmla="*/ 5324826 h 6858000"/>
              <a:gd name="connsiteX347" fmla="*/ 5037105 w 7467600"/>
              <a:gd name="connsiteY347" fmla="*/ 5088765 h 6858000"/>
              <a:gd name="connsiteX348" fmla="*/ 5039930 w 7467600"/>
              <a:gd name="connsiteY348" fmla="*/ 5089585 h 6858000"/>
              <a:gd name="connsiteX349" fmla="*/ 5263764 w 7467600"/>
              <a:gd name="connsiteY349" fmla="*/ 4735525 h 6858000"/>
              <a:gd name="connsiteX350" fmla="*/ 4086300 w 7467600"/>
              <a:gd name="connsiteY350" fmla="*/ 4884599 h 6858000"/>
              <a:gd name="connsiteX351" fmla="*/ 4085485 w 7467600"/>
              <a:gd name="connsiteY351" fmla="*/ 4899070 h 6858000"/>
              <a:gd name="connsiteX352" fmla="*/ 3871915 w 7467600"/>
              <a:gd name="connsiteY352" fmla="*/ 5253645 h 6858000"/>
              <a:gd name="connsiteX353" fmla="*/ 3799374 w 7467600"/>
              <a:gd name="connsiteY353" fmla="*/ 5466127 h 6858000"/>
              <a:gd name="connsiteX354" fmla="*/ 3498850 w 7467600"/>
              <a:gd name="connsiteY354" fmla="*/ 6661888 h 6858000"/>
              <a:gd name="connsiteX355" fmla="*/ 3399216 w 7467600"/>
              <a:gd name="connsiteY355" fmla="*/ 6858000 h 6858000"/>
              <a:gd name="connsiteX356" fmla="*/ 3303688 w 7467600"/>
              <a:gd name="connsiteY356" fmla="*/ 6858000 h 6858000"/>
              <a:gd name="connsiteX357" fmla="*/ 3391774 w 7467600"/>
              <a:gd name="connsiteY357" fmla="*/ 6697181 h 6858000"/>
              <a:gd name="connsiteX358" fmla="*/ 3735540 w 7467600"/>
              <a:gd name="connsiteY358" fmla="*/ 5546923 h 6858000"/>
              <a:gd name="connsiteX359" fmla="*/ 3729438 w 7467600"/>
              <a:gd name="connsiteY359" fmla="*/ 5569058 h 6858000"/>
              <a:gd name="connsiteX360" fmla="*/ 3707782 w 7467600"/>
              <a:gd name="connsiteY360" fmla="*/ 5644908 h 6858000"/>
              <a:gd name="connsiteX361" fmla="*/ 3583827 w 7467600"/>
              <a:gd name="connsiteY361" fmla="*/ 6039215 h 6858000"/>
              <a:gd name="connsiteX362" fmla="*/ 3547861 w 7467600"/>
              <a:gd name="connsiteY362" fmla="*/ 6129609 h 6858000"/>
              <a:gd name="connsiteX363" fmla="*/ 3490905 w 7467600"/>
              <a:gd name="connsiteY363" fmla="*/ 6277660 h 6858000"/>
              <a:gd name="connsiteX364" fmla="*/ 3455859 w 7467600"/>
              <a:gd name="connsiteY364" fmla="*/ 6391301 h 6858000"/>
              <a:gd name="connsiteX365" fmla="*/ 3429112 w 7467600"/>
              <a:gd name="connsiteY365" fmla="*/ 6479469 h 6858000"/>
              <a:gd name="connsiteX366" fmla="*/ 3304862 w 7467600"/>
              <a:gd name="connsiteY366" fmla="*/ 6796476 h 6858000"/>
              <a:gd name="connsiteX367" fmla="*/ 3276071 w 7467600"/>
              <a:gd name="connsiteY367" fmla="*/ 6858000 h 6858000"/>
              <a:gd name="connsiteX368" fmla="*/ 3240805 w 7467600"/>
              <a:gd name="connsiteY368" fmla="*/ 6858000 h 6858000"/>
              <a:gd name="connsiteX369" fmla="*/ 3275917 w 7467600"/>
              <a:gd name="connsiteY369" fmla="*/ 6783192 h 6858000"/>
              <a:gd name="connsiteX370" fmla="*/ 3399358 w 7467600"/>
              <a:gd name="connsiteY370" fmla="*/ 6469011 h 6858000"/>
              <a:gd name="connsiteX371" fmla="*/ 3425650 w 7467600"/>
              <a:gd name="connsiteY371" fmla="*/ 6381333 h 6858000"/>
              <a:gd name="connsiteX372" fmla="*/ 3460661 w 7467600"/>
              <a:gd name="connsiteY372" fmla="*/ 6266763 h 6858000"/>
              <a:gd name="connsiteX373" fmla="*/ 3518021 w 7467600"/>
              <a:gd name="connsiteY373" fmla="*/ 6117298 h 6858000"/>
              <a:gd name="connsiteX374" fmla="*/ 3554035 w 7467600"/>
              <a:gd name="connsiteY374" fmla="*/ 6027832 h 6858000"/>
              <a:gd name="connsiteX375" fmla="*/ 3677174 w 7467600"/>
              <a:gd name="connsiteY375" fmla="*/ 5636351 h 6858000"/>
              <a:gd name="connsiteX376" fmla="*/ 3698819 w 7467600"/>
              <a:gd name="connsiteY376" fmla="*/ 5560503 h 6858000"/>
              <a:gd name="connsiteX377" fmla="*/ 3702094 w 7467600"/>
              <a:gd name="connsiteY377" fmla="*/ 5549194 h 6858000"/>
              <a:gd name="connsiteX378" fmla="*/ 3398355 w 7467600"/>
              <a:gd name="connsiteY378" fmla="*/ 6094603 h 6858000"/>
              <a:gd name="connsiteX379" fmla="*/ 3193941 w 7467600"/>
              <a:gd name="connsiteY379" fmla="*/ 6798775 h 6858000"/>
              <a:gd name="connsiteX380" fmla="*/ 3184140 w 7467600"/>
              <a:gd name="connsiteY380" fmla="*/ 6858000 h 6858000"/>
              <a:gd name="connsiteX381" fmla="*/ 3099978 w 7467600"/>
              <a:gd name="connsiteY381" fmla="*/ 6858000 h 6858000"/>
              <a:gd name="connsiteX382" fmla="*/ 3101556 w 7467600"/>
              <a:gd name="connsiteY382" fmla="*/ 6843337 h 6858000"/>
              <a:gd name="connsiteX383" fmla="*/ 3370162 w 7467600"/>
              <a:gd name="connsiteY383" fmla="*/ 5785550 h 6858000"/>
              <a:gd name="connsiteX384" fmla="*/ 3746477 w 7467600"/>
              <a:gd name="connsiteY384" fmla="*/ 5377889 h 6858000"/>
              <a:gd name="connsiteX385" fmla="*/ 3863399 w 7467600"/>
              <a:gd name="connsiteY385" fmla="*/ 5087257 h 6858000"/>
              <a:gd name="connsiteX386" fmla="*/ 3968712 w 7467600"/>
              <a:gd name="connsiteY386" fmla="*/ 4913989 h 6858000"/>
              <a:gd name="connsiteX387" fmla="*/ 2792390 w 7467600"/>
              <a:gd name="connsiteY387" fmla="*/ 5382974 h 6858000"/>
              <a:gd name="connsiteX388" fmla="*/ 2714982 w 7467600"/>
              <a:gd name="connsiteY388" fmla="*/ 5427051 h 6858000"/>
              <a:gd name="connsiteX389" fmla="*/ 2813361 w 7467600"/>
              <a:gd name="connsiteY389" fmla="*/ 6023912 h 6858000"/>
              <a:gd name="connsiteX390" fmla="*/ 2688430 w 7467600"/>
              <a:gd name="connsiteY390" fmla="*/ 6801564 h 6858000"/>
              <a:gd name="connsiteX391" fmla="*/ 2629626 w 7467600"/>
              <a:gd name="connsiteY391" fmla="*/ 6763394 h 6858000"/>
              <a:gd name="connsiteX392" fmla="*/ 2565328 w 7467600"/>
              <a:gd name="connsiteY392" fmla="*/ 5516399 h 6858000"/>
              <a:gd name="connsiteX393" fmla="*/ 1922999 w 7467600"/>
              <a:gd name="connsiteY393" fmla="*/ 5980343 h 6858000"/>
              <a:gd name="connsiteX394" fmla="*/ 1950261 w 7467600"/>
              <a:gd name="connsiteY394" fmla="*/ 6405858 h 6858000"/>
              <a:gd name="connsiteX395" fmla="*/ 2365554 w 7467600"/>
              <a:gd name="connsiteY395" fmla="*/ 6759107 h 6858000"/>
              <a:gd name="connsiteX396" fmla="*/ 2424142 w 7467600"/>
              <a:gd name="connsiteY396" fmla="*/ 6858000 h 6858000"/>
              <a:gd name="connsiteX397" fmla="*/ 2395994 w 7467600"/>
              <a:gd name="connsiteY397" fmla="*/ 6858000 h 6858000"/>
              <a:gd name="connsiteX398" fmla="*/ 2392863 w 7467600"/>
              <a:gd name="connsiteY398" fmla="*/ 6852964 h 6858000"/>
              <a:gd name="connsiteX399" fmla="*/ 2017589 w 7467600"/>
              <a:gd name="connsiteY399" fmla="*/ 6493982 h 6858000"/>
              <a:gd name="connsiteX400" fmla="*/ 2147336 w 7467600"/>
              <a:gd name="connsiteY400" fmla="*/ 6594052 h 6858000"/>
              <a:gd name="connsiteX401" fmla="*/ 2207047 w 7467600"/>
              <a:gd name="connsiteY401" fmla="*/ 6654540 h 6858000"/>
              <a:gd name="connsiteX402" fmla="*/ 2299106 w 7467600"/>
              <a:gd name="connsiteY402" fmla="*/ 6778931 h 6858000"/>
              <a:gd name="connsiteX403" fmla="*/ 2314430 w 7467600"/>
              <a:gd name="connsiteY403" fmla="*/ 6801144 h 6858000"/>
              <a:gd name="connsiteX404" fmla="*/ 2352406 w 7467600"/>
              <a:gd name="connsiteY404" fmla="*/ 6858000 h 6858000"/>
              <a:gd name="connsiteX405" fmla="*/ 2314492 w 7467600"/>
              <a:gd name="connsiteY405" fmla="*/ 6858000 h 6858000"/>
              <a:gd name="connsiteX406" fmla="*/ 2288095 w 7467600"/>
              <a:gd name="connsiteY406" fmla="*/ 6818030 h 6858000"/>
              <a:gd name="connsiteX407" fmla="*/ 2272768 w 7467600"/>
              <a:gd name="connsiteY407" fmla="*/ 6795822 h 6858000"/>
              <a:gd name="connsiteX408" fmla="*/ 2182715 w 7467600"/>
              <a:gd name="connsiteY408" fmla="*/ 6675071 h 6858000"/>
              <a:gd name="connsiteX409" fmla="*/ 2032061 w 7467600"/>
              <a:gd name="connsiteY409" fmla="*/ 6541380 h 6858000"/>
              <a:gd name="connsiteX410" fmla="*/ 2257220 w 7467600"/>
              <a:gd name="connsiteY410" fmla="*/ 6826257 h 6858000"/>
              <a:gd name="connsiteX411" fmla="*/ 2281324 w 7467600"/>
              <a:gd name="connsiteY411" fmla="*/ 6858000 h 6858000"/>
              <a:gd name="connsiteX412" fmla="*/ 2242860 w 7467600"/>
              <a:gd name="connsiteY412" fmla="*/ 6858000 h 6858000"/>
              <a:gd name="connsiteX413" fmla="*/ 2232818 w 7467600"/>
              <a:gd name="connsiteY413" fmla="*/ 6844926 h 6858000"/>
              <a:gd name="connsiteX414" fmla="*/ 1990172 w 7467600"/>
              <a:gd name="connsiteY414" fmla="*/ 6542121 h 6858000"/>
              <a:gd name="connsiteX415" fmla="*/ 2124090 w 7467600"/>
              <a:gd name="connsiteY415" fmla="*/ 6761017 h 6858000"/>
              <a:gd name="connsiteX416" fmla="*/ 2200380 w 7467600"/>
              <a:gd name="connsiteY416" fmla="*/ 6858000 h 6858000"/>
              <a:gd name="connsiteX417" fmla="*/ 2147507 w 7467600"/>
              <a:gd name="connsiteY417" fmla="*/ 6858000 h 6858000"/>
              <a:gd name="connsiteX418" fmla="*/ 2070668 w 7467600"/>
              <a:gd name="connsiteY418" fmla="*/ 6761520 h 6858000"/>
              <a:gd name="connsiteX419" fmla="*/ 1975142 w 7467600"/>
              <a:gd name="connsiteY419" fmla="*/ 6585570 h 6858000"/>
              <a:gd name="connsiteX420" fmla="*/ 2050035 w 7467600"/>
              <a:gd name="connsiteY420" fmla="*/ 6813345 h 6858000"/>
              <a:gd name="connsiteX421" fmla="*/ 2063025 w 7467600"/>
              <a:gd name="connsiteY421" fmla="*/ 6858000 h 6858000"/>
              <a:gd name="connsiteX422" fmla="*/ 2021675 w 7467600"/>
              <a:gd name="connsiteY422" fmla="*/ 6858000 h 6858000"/>
              <a:gd name="connsiteX423" fmla="*/ 2019308 w 7467600"/>
              <a:gd name="connsiteY423" fmla="*/ 6847118 h 6858000"/>
              <a:gd name="connsiteX424" fmla="*/ 1938835 w 7467600"/>
              <a:gd name="connsiteY424" fmla="*/ 6551160 h 6858000"/>
              <a:gd name="connsiteX425" fmla="*/ 1953230 w 7467600"/>
              <a:gd name="connsiteY425" fmla="*/ 6759699 h 6858000"/>
              <a:gd name="connsiteX426" fmla="*/ 1956763 w 7467600"/>
              <a:gd name="connsiteY426" fmla="*/ 6778191 h 6858000"/>
              <a:gd name="connsiteX427" fmla="*/ 1967925 w 7467600"/>
              <a:gd name="connsiteY427" fmla="*/ 6858000 h 6858000"/>
              <a:gd name="connsiteX428" fmla="*/ 1936622 w 7467600"/>
              <a:gd name="connsiteY428" fmla="*/ 6858000 h 6858000"/>
              <a:gd name="connsiteX429" fmla="*/ 1926261 w 7467600"/>
              <a:gd name="connsiteY429" fmla="*/ 6784064 h 6858000"/>
              <a:gd name="connsiteX430" fmla="*/ 1922724 w 7467600"/>
              <a:gd name="connsiteY430" fmla="*/ 6765577 h 6858000"/>
              <a:gd name="connsiteX431" fmla="*/ 1904650 w 7467600"/>
              <a:gd name="connsiteY431" fmla="*/ 6639616 h 6858000"/>
              <a:gd name="connsiteX432" fmla="*/ 1885273 w 7467600"/>
              <a:gd name="connsiteY432" fmla="*/ 6858000 h 6858000"/>
              <a:gd name="connsiteX433" fmla="*/ 1854363 w 7467600"/>
              <a:gd name="connsiteY433" fmla="*/ 6858000 h 6858000"/>
              <a:gd name="connsiteX434" fmla="*/ 1880391 w 7467600"/>
              <a:gd name="connsiteY434" fmla="*/ 6603796 h 6858000"/>
              <a:gd name="connsiteX435" fmla="*/ 1818273 w 7467600"/>
              <a:gd name="connsiteY435" fmla="*/ 6715729 h 6858000"/>
              <a:gd name="connsiteX436" fmla="*/ 1794691 w 7467600"/>
              <a:gd name="connsiteY436" fmla="*/ 6843239 h 6858000"/>
              <a:gd name="connsiteX437" fmla="*/ 1794914 w 7467600"/>
              <a:gd name="connsiteY437" fmla="*/ 6858000 h 6858000"/>
              <a:gd name="connsiteX438" fmla="*/ 1746128 w 7467600"/>
              <a:gd name="connsiteY438" fmla="*/ 6858000 h 6858000"/>
              <a:gd name="connsiteX439" fmla="*/ 1753934 w 7467600"/>
              <a:gd name="connsiteY439" fmla="*/ 6724796 h 6858000"/>
              <a:gd name="connsiteX440" fmla="*/ 1792053 w 7467600"/>
              <a:gd name="connsiteY440" fmla="*/ 6572396 h 6858000"/>
              <a:gd name="connsiteX441" fmla="*/ 1862248 w 7467600"/>
              <a:gd name="connsiteY441" fmla="*/ 6266397 h 6858000"/>
              <a:gd name="connsiteX442" fmla="*/ 1862250 w 7467600"/>
              <a:gd name="connsiteY442" fmla="*/ 6033531 h 6858000"/>
              <a:gd name="connsiteX443" fmla="*/ 1211999 w 7467600"/>
              <a:gd name="connsiteY443" fmla="*/ 6683610 h 6858000"/>
              <a:gd name="connsiteX444" fmla="*/ 1213266 w 7467600"/>
              <a:gd name="connsiteY444" fmla="*/ 6691947 h 6858000"/>
              <a:gd name="connsiteX445" fmla="*/ 1203370 w 7467600"/>
              <a:gd name="connsiteY445" fmla="*/ 6850676 h 6858000"/>
              <a:gd name="connsiteX446" fmla="*/ 1203671 w 7467600"/>
              <a:gd name="connsiteY446" fmla="*/ 6858000 h 6858000"/>
              <a:gd name="connsiteX447" fmla="*/ 1143180 w 7467600"/>
              <a:gd name="connsiteY447" fmla="*/ 6858000 h 6858000"/>
              <a:gd name="connsiteX448" fmla="*/ 1142176 w 7467600"/>
              <a:gd name="connsiteY448" fmla="*/ 6766045 h 6858000"/>
              <a:gd name="connsiteX449" fmla="*/ 1067484 w 7467600"/>
              <a:gd name="connsiteY449" fmla="*/ 6858000 h 6858000"/>
              <a:gd name="connsiteX450" fmla="*/ 953928 w 7467600"/>
              <a:gd name="connsiteY450" fmla="*/ 6858000 h 6858000"/>
              <a:gd name="connsiteX451" fmla="*/ 959715 w 7467600"/>
              <a:gd name="connsiteY451" fmla="*/ 6850185 h 6858000"/>
              <a:gd name="connsiteX452" fmla="*/ 1483788 w 7467600"/>
              <a:gd name="connsiteY452" fmla="*/ 6259174 h 6858000"/>
              <a:gd name="connsiteX453" fmla="*/ 1100671 w 7467600"/>
              <a:gd name="connsiteY453" fmla="*/ 6252137 h 6858000"/>
              <a:gd name="connsiteX454" fmla="*/ 1090144 w 7467600"/>
              <a:gd name="connsiteY454" fmla="*/ 6256748 h 6858000"/>
              <a:gd name="connsiteX455" fmla="*/ 1095872 w 7467600"/>
              <a:gd name="connsiteY455" fmla="*/ 6271892 h 6858000"/>
              <a:gd name="connsiteX456" fmla="*/ 262785 w 7467600"/>
              <a:gd name="connsiteY456" fmla="*/ 6845450 h 6858000"/>
              <a:gd name="connsiteX457" fmla="*/ 209968 w 7467600"/>
              <a:gd name="connsiteY457" fmla="*/ 6770713 h 6858000"/>
              <a:gd name="connsiteX458" fmla="*/ 873460 w 7467600"/>
              <a:gd name="connsiteY458" fmla="*/ 6253768 h 6858000"/>
              <a:gd name="connsiteX459" fmla="*/ 192686 w 7467600"/>
              <a:gd name="connsiteY459" fmla="*/ 5849257 h 6858000"/>
              <a:gd name="connsiteX460" fmla="*/ 4696 w 7467600"/>
              <a:gd name="connsiteY460" fmla="*/ 5697668 h 6858000"/>
              <a:gd name="connsiteX461" fmla="*/ 0 w 7467600"/>
              <a:gd name="connsiteY461" fmla="*/ 5689984 h 6858000"/>
              <a:gd name="connsiteX462" fmla="*/ 0 w 7467600"/>
              <a:gd name="connsiteY462" fmla="*/ 5513472 h 6858000"/>
              <a:gd name="connsiteX463" fmla="*/ 174101 w 7467600"/>
              <a:gd name="connsiteY463" fmla="*/ 5620277 h 6858000"/>
              <a:gd name="connsiteX464" fmla="*/ 891800 w 7467600"/>
              <a:gd name="connsiteY464" fmla="*/ 6036935 h 6858000"/>
              <a:gd name="connsiteX465" fmla="*/ 1072219 w 7467600"/>
              <a:gd name="connsiteY465" fmla="*/ 6169443 h 6858000"/>
              <a:gd name="connsiteX466" fmla="*/ 1074117 w 7467600"/>
              <a:gd name="connsiteY466" fmla="*/ 6170301 h 6858000"/>
              <a:gd name="connsiteX467" fmla="*/ 1083114 w 7467600"/>
              <a:gd name="connsiteY467" fmla="*/ 6174131 h 6858000"/>
              <a:gd name="connsiteX468" fmla="*/ 1543010 w 7467600"/>
              <a:gd name="connsiteY468" fmla="*/ 6191140 h 6858000"/>
              <a:gd name="connsiteX469" fmla="*/ 1551080 w 7467600"/>
              <a:gd name="connsiteY469" fmla="*/ 6195006 h 6858000"/>
              <a:gd name="connsiteX470" fmla="*/ 2345443 w 7467600"/>
              <a:gd name="connsiteY470" fmla="*/ 5549882 h 6858000"/>
              <a:gd name="connsiteX471" fmla="*/ 1721499 w 7467600"/>
              <a:gd name="connsiteY471" fmla="*/ 5599969 h 6858000"/>
              <a:gd name="connsiteX472" fmla="*/ 767716 w 7467600"/>
              <a:gd name="connsiteY472" fmla="*/ 5472768 h 6858000"/>
              <a:gd name="connsiteX473" fmla="*/ 722147 w 7467600"/>
              <a:gd name="connsiteY473" fmla="*/ 5393091 h 6858000"/>
              <a:gd name="connsiteX474" fmla="*/ 1485552 w 7467600"/>
              <a:gd name="connsiteY474" fmla="*/ 5313202 h 6858000"/>
              <a:gd name="connsiteX475" fmla="*/ 2143004 w 7467600"/>
              <a:gd name="connsiteY475" fmla="*/ 5402420 h 6858000"/>
              <a:gd name="connsiteX476" fmla="*/ 1933391 w 7467600"/>
              <a:gd name="connsiteY476" fmla="*/ 5156971 h 6858000"/>
              <a:gd name="connsiteX477" fmla="*/ 1827118 w 7467600"/>
              <a:gd name="connsiteY477" fmla="*/ 4968410 h 6858000"/>
              <a:gd name="connsiteX478" fmla="*/ 1837349 w 7467600"/>
              <a:gd name="connsiteY478" fmla="*/ 4956357 h 6858000"/>
              <a:gd name="connsiteX479" fmla="*/ 2162835 w 7467600"/>
              <a:gd name="connsiteY479" fmla="*/ 5187853 h 6858000"/>
              <a:gd name="connsiteX480" fmla="*/ 2257167 w 7467600"/>
              <a:gd name="connsiteY480" fmla="*/ 5462123 h 6858000"/>
              <a:gd name="connsiteX481" fmla="*/ 2261598 w 7467600"/>
              <a:gd name="connsiteY481" fmla="*/ 5467998 h 6858000"/>
              <a:gd name="connsiteX482" fmla="*/ 2437177 w 7467600"/>
              <a:gd name="connsiteY482" fmla="*/ 5479608 h 6858000"/>
              <a:gd name="connsiteX483" fmla="*/ 2445247 w 7467600"/>
              <a:gd name="connsiteY483" fmla="*/ 5483476 h 6858000"/>
              <a:gd name="connsiteX484" fmla="*/ 2743626 w 7467600"/>
              <a:gd name="connsiteY484" fmla="*/ 5304819 h 6858000"/>
              <a:gd name="connsiteX485" fmla="*/ 3048102 w 7467600"/>
              <a:gd name="connsiteY485" fmla="*/ 5150595 h 6858000"/>
              <a:gd name="connsiteX486" fmla="*/ 1799414 w 7467600"/>
              <a:gd name="connsiteY486" fmla="*/ 4694732 h 6858000"/>
              <a:gd name="connsiteX487" fmla="*/ 1771735 w 7467600"/>
              <a:gd name="connsiteY487" fmla="*/ 4619929 h 6858000"/>
              <a:gd name="connsiteX488" fmla="*/ 3104273 w 7467600"/>
              <a:gd name="connsiteY488" fmla="*/ 5076159 h 6858000"/>
              <a:gd name="connsiteX489" fmla="*/ 3113245 w 7467600"/>
              <a:gd name="connsiteY489" fmla="*/ 5090705 h 6858000"/>
              <a:gd name="connsiteX490" fmla="*/ 3126294 w 7467600"/>
              <a:gd name="connsiteY490" fmla="*/ 5114400 h 6858000"/>
              <a:gd name="connsiteX491" fmla="*/ 3937433 w 7467600"/>
              <a:gd name="connsiteY491" fmla="*/ 4830473 h 6858000"/>
              <a:gd name="connsiteX492" fmla="*/ 3590475 w 7467600"/>
              <a:gd name="connsiteY492" fmla="*/ 4597974 h 6858000"/>
              <a:gd name="connsiteX493" fmla="*/ 3100264 w 7467600"/>
              <a:gd name="connsiteY493" fmla="*/ 4579845 h 6858000"/>
              <a:gd name="connsiteX494" fmla="*/ 2183576 w 7467600"/>
              <a:gd name="connsiteY494" fmla="*/ 4227150 h 6858000"/>
              <a:gd name="connsiteX495" fmla="*/ 2151029 w 7467600"/>
              <a:gd name="connsiteY495" fmla="*/ 4146947 h 6858000"/>
              <a:gd name="connsiteX496" fmla="*/ 3563434 w 7467600"/>
              <a:gd name="connsiteY496" fmla="*/ 4469115 h 6858000"/>
              <a:gd name="connsiteX497" fmla="*/ 3177952 w 7467600"/>
              <a:gd name="connsiteY497" fmla="*/ 3657386 h 6858000"/>
              <a:gd name="connsiteX498" fmla="*/ 3189263 w 7467600"/>
              <a:gd name="connsiteY498" fmla="*/ 3625726 h 6858000"/>
              <a:gd name="connsiteX499" fmla="*/ 3560912 w 7467600"/>
              <a:gd name="connsiteY499" fmla="*/ 4079863 h 6858000"/>
              <a:gd name="connsiteX500" fmla="*/ 3626636 w 7467600"/>
              <a:gd name="connsiteY500" fmla="*/ 4512230 h 6858000"/>
              <a:gd name="connsiteX501" fmla="*/ 3653088 w 7467600"/>
              <a:gd name="connsiteY501" fmla="*/ 4521417 h 6858000"/>
              <a:gd name="connsiteX502" fmla="*/ 3988128 w 7467600"/>
              <a:gd name="connsiteY502" fmla="*/ 4817267 h 6858000"/>
              <a:gd name="connsiteX503" fmla="*/ 4830582 w 7467600"/>
              <a:gd name="connsiteY503" fmla="*/ 4676000 h 6858000"/>
              <a:gd name="connsiteX504" fmla="*/ 4830100 w 7467600"/>
              <a:gd name="connsiteY504" fmla="*/ 4675554 h 6858000"/>
              <a:gd name="connsiteX505" fmla="*/ 4036318 w 7467600"/>
              <a:gd name="connsiteY505" fmla="*/ 4147013 h 6858000"/>
              <a:gd name="connsiteX506" fmla="*/ 3432098 w 7467600"/>
              <a:gd name="connsiteY506" fmla="*/ 3537312 h 6858000"/>
              <a:gd name="connsiteX507" fmla="*/ 3446761 w 7467600"/>
              <a:gd name="connsiteY507" fmla="*/ 3461278 h 6858000"/>
              <a:gd name="connsiteX508" fmla="*/ 4419733 w 7467600"/>
              <a:gd name="connsiteY508" fmla="*/ 3963555 h 6858000"/>
              <a:gd name="connsiteX509" fmla="*/ 4781371 w 7467600"/>
              <a:gd name="connsiteY509" fmla="*/ 4458604 h 6858000"/>
              <a:gd name="connsiteX510" fmla="*/ 4780440 w 7467600"/>
              <a:gd name="connsiteY510" fmla="*/ 4470290 h 6858000"/>
              <a:gd name="connsiteX511" fmla="*/ 4898954 w 7467600"/>
              <a:gd name="connsiteY511" fmla="*/ 4662092 h 6858000"/>
              <a:gd name="connsiteX512" fmla="*/ 4900699 w 7467600"/>
              <a:gd name="connsiteY512" fmla="*/ 4670867 h 6858000"/>
              <a:gd name="connsiteX513" fmla="*/ 5714511 w 7467600"/>
              <a:gd name="connsiteY513" fmla="*/ 4663483 h 6858000"/>
              <a:gd name="connsiteX514" fmla="*/ 5464793 w 7467600"/>
              <a:gd name="connsiteY514" fmla="*/ 4393556 h 6858000"/>
              <a:gd name="connsiteX515" fmla="*/ 5461897 w 7467600"/>
              <a:gd name="connsiteY515" fmla="*/ 4390879 h 6858000"/>
              <a:gd name="connsiteX516" fmla="*/ 4294126 w 7467600"/>
              <a:gd name="connsiteY516" fmla="*/ 3303048 h 6858000"/>
              <a:gd name="connsiteX517" fmla="*/ 4305321 w 7467600"/>
              <a:gd name="connsiteY517" fmla="*/ 3256953 h 6858000"/>
              <a:gd name="connsiteX518" fmla="*/ 4949299 w 7467600"/>
              <a:gd name="connsiteY518" fmla="*/ 3766336 h 6858000"/>
              <a:gd name="connsiteX519" fmla="*/ 5291452 w 7467600"/>
              <a:gd name="connsiteY519" fmla="*/ 4076801 h 6858000"/>
              <a:gd name="connsiteX520" fmla="*/ 5434998 w 7467600"/>
              <a:gd name="connsiteY520" fmla="*/ 4254100 h 6858000"/>
              <a:gd name="connsiteX521" fmla="*/ 5351015 w 7467600"/>
              <a:gd name="connsiteY521" fmla="*/ 3760989 h 6858000"/>
              <a:gd name="connsiteX522" fmla="*/ 5413780 w 7467600"/>
              <a:gd name="connsiteY522" fmla="*/ 2966265 h 6858000"/>
              <a:gd name="connsiteX523" fmla="*/ 5425627 w 7467600"/>
              <a:gd name="connsiteY523" fmla="*/ 2954192 h 6858000"/>
              <a:gd name="connsiteX524" fmla="*/ 6604735 w 7467600"/>
              <a:gd name="connsiteY524" fmla="*/ 2041381 h 6858000"/>
              <a:gd name="connsiteX525" fmla="*/ 7204487 w 7467600"/>
              <a:gd name="connsiteY525" fmla="*/ 2742112 h 6858000"/>
              <a:gd name="connsiteX526" fmla="*/ 7131592 w 7467600"/>
              <a:gd name="connsiteY526" fmla="*/ 2672096 h 6858000"/>
              <a:gd name="connsiteX527" fmla="*/ 6996344 w 7467600"/>
              <a:gd name="connsiteY527" fmla="*/ 2518310 h 6858000"/>
              <a:gd name="connsiteX528" fmla="*/ 6735495 w 7467600"/>
              <a:gd name="connsiteY528" fmla="*/ 2196890 h 6858000"/>
              <a:gd name="connsiteX529" fmla="*/ 6721901 w 7467600"/>
              <a:gd name="connsiteY529" fmla="*/ 2179274 h 6858000"/>
              <a:gd name="connsiteX530" fmla="*/ 6604735 w 7467600"/>
              <a:gd name="connsiteY530" fmla="*/ 2041381 h 6858000"/>
              <a:gd name="connsiteX531" fmla="*/ 6591670 w 7467600"/>
              <a:gd name="connsiteY531" fmla="*/ 1988277 h 6858000"/>
              <a:gd name="connsiteX532" fmla="*/ 6747349 w 7467600"/>
              <a:gd name="connsiteY532" fmla="*/ 2160069 h 6858000"/>
              <a:gd name="connsiteX533" fmla="*/ 6760943 w 7467600"/>
              <a:gd name="connsiteY533" fmla="*/ 2177686 h 6858000"/>
              <a:gd name="connsiteX534" fmla="*/ 7021065 w 7467600"/>
              <a:gd name="connsiteY534" fmla="*/ 2498102 h 6858000"/>
              <a:gd name="connsiteX535" fmla="*/ 7155223 w 7467600"/>
              <a:gd name="connsiteY535" fmla="*/ 2650386 h 6858000"/>
              <a:gd name="connsiteX536" fmla="*/ 7203167 w 7467600"/>
              <a:gd name="connsiteY536" fmla="*/ 2697288 h 6858000"/>
              <a:gd name="connsiteX537" fmla="*/ 6937703 w 7467600"/>
              <a:gd name="connsiteY537" fmla="*/ 2321981 h 6858000"/>
              <a:gd name="connsiteX538" fmla="*/ 6591670 w 7467600"/>
              <a:gd name="connsiteY538" fmla="*/ 1988277 h 6858000"/>
              <a:gd name="connsiteX539" fmla="*/ 5798671 w 7467600"/>
              <a:gd name="connsiteY539" fmla="*/ 1981601 h 6858000"/>
              <a:gd name="connsiteX540" fmla="*/ 5754709 w 7467600"/>
              <a:gd name="connsiteY540" fmla="*/ 2071454 h 6858000"/>
              <a:gd name="connsiteX541" fmla="*/ 5763044 w 7467600"/>
              <a:gd name="connsiteY541" fmla="*/ 2842206 h 6858000"/>
              <a:gd name="connsiteX542" fmla="*/ 5764974 w 7467600"/>
              <a:gd name="connsiteY542" fmla="*/ 2799609 h 6858000"/>
              <a:gd name="connsiteX543" fmla="*/ 5767665 w 7467600"/>
              <a:gd name="connsiteY543" fmla="*/ 2666409 h 6858000"/>
              <a:gd name="connsiteX544" fmla="*/ 5763055 w 7467600"/>
              <a:gd name="connsiteY544" fmla="*/ 2579705 h 6858000"/>
              <a:gd name="connsiteX545" fmla="*/ 5758079 w 7467600"/>
              <a:gd name="connsiteY545" fmla="*/ 2492508 h 6858000"/>
              <a:gd name="connsiteX546" fmla="*/ 5779325 w 7467600"/>
              <a:gd name="connsiteY546" fmla="*/ 2197069 h 6858000"/>
              <a:gd name="connsiteX547" fmla="*/ 5798671 w 7467600"/>
              <a:gd name="connsiteY547" fmla="*/ 1981601 h 6858000"/>
              <a:gd name="connsiteX548" fmla="*/ 5829202 w 7467600"/>
              <a:gd name="connsiteY548" fmla="*/ 1971679 h 6858000"/>
              <a:gd name="connsiteX549" fmla="*/ 5809558 w 7467600"/>
              <a:gd name="connsiteY549" fmla="*/ 2198043 h 6858000"/>
              <a:gd name="connsiteX550" fmla="*/ 5788653 w 7467600"/>
              <a:gd name="connsiteY550" fmla="*/ 2489430 h 6858000"/>
              <a:gd name="connsiteX551" fmla="*/ 5793439 w 7467600"/>
              <a:gd name="connsiteY551" fmla="*/ 2575235 h 6858000"/>
              <a:gd name="connsiteX552" fmla="*/ 5796837 w 7467600"/>
              <a:gd name="connsiteY552" fmla="*/ 2637633 h 6858000"/>
              <a:gd name="connsiteX553" fmla="*/ 5818614 w 7467600"/>
              <a:gd name="connsiteY553" fmla="*/ 2473055 h 6858000"/>
              <a:gd name="connsiteX554" fmla="*/ 5829202 w 7467600"/>
              <a:gd name="connsiteY554" fmla="*/ 1971679 h 6858000"/>
              <a:gd name="connsiteX555" fmla="*/ 5911389 w 7467600"/>
              <a:gd name="connsiteY555" fmla="*/ 1898371 h 6858000"/>
              <a:gd name="connsiteX556" fmla="*/ 6237627 w 7467600"/>
              <a:gd name="connsiteY556" fmla="*/ 2231921 h 6858000"/>
              <a:gd name="connsiteX557" fmla="*/ 5911389 w 7467600"/>
              <a:gd name="connsiteY557" fmla="*/ 1898371 h 6858000"/>
              <a:gd name="connsiteX558" fmla="*/ 6944437 w 7467600"/>
              <a:gd name="connsiteY558" fmla="*/ 1575402 h 6858000"/>
              <a:gd name="connsiteX559" fmla="*/ 6304730 w 7467600"/>
              <a:gd name="connsiteY559" fmla="*/ 1766654 h 6858000"/>
              <a:gd name="connsiteX560" fmla="*/ 6944437 w 7467600"/>
              <a:gd name="connsiteY560" fmla="*/ 1575402 h 6858000"/>
              <a:gd name="connsiteX561" fmla="*/ 7019523 w 7467600"/>
              <a:gd name="connsiteY561" fmla="*/ 1519450 h 6858000"/>
              <a:gd name="connsiteX562" fmla="*/ 6298091 w 7467600"/>
              <a:gd name="connsiteY562" fmla="*/ 1737122 h 6858000"/>
              <a:gd name="connsiteX563" fmla="*/ 7019523 w 7467600"/>
              <a:gd name="connsiteY563" fmla="*/ 1519450 h 6858000"/>
              <a:gd name="connsiteX564" fmla="*/ 2399523 w 7467600"/>
              <a:gd name="connsiteY564" fmla="*/ 1428234 h 6858000"/>
              <a:gd name="connsiteX565" fmla="*/ 2224982 w 7467600"/>
              <a:gd name="connsiteY565" fmla="*/ 1826201 h 6858000"/>
              <a:gd name="connsiteX566" fmla="*/ 2096099 w 7467600"/>
              <a:gd name="connsiteY566" fmla="*/ 2345900 h 6858000"/>
              <a:gd name="connsiteX567" fmla="*/ 2283317 w 7467600"/>
              <a:gd name="connsiteY567" fmla="*/ 1796925 h 6858000"/>
              <a:gd name="connsiteX568" fmla="*/ 2399523 w 7467600"/>
              <a:gd name="connsiteY568" fmla="*/ 1428234 h 6858000"/>
              <a:gd name="connsiteX569" fmla="*/ 2448558 w 7467600"/>
              <a:gd name="connsiteY569" fmla="*/ 1373435 h 6858000"/>
              <a:gd name="connsiteX570" fmla="*/ 2312521 w 7467600"/>
              <a:gd name="connsiteY570" fmla="*/ 1806140 h 6858000"/>
              <a:gd name="connsiteX571" fmla="*/ 2127533 w 7467600"/>
              <a:gd name="connsiteY571" fmla="*/ 2348380 h 6858000"/>
              <a:gd name="connsiteX572" fmla="*/ 2358080 w 7467600"/>
              <a:gd name="connsiteY572" fmla="*/ 1866134 h 6858000"/>
              <a:gd name="connsiteX573" fmla="*/ 2407436 w 7467600"/>
              <a:gd name="connsiteY573" fmla="*/ 1651070 h 6858000"/>
              <a:gd name="connsiteX574" fmla="*/ 2448558 w 7467600"/>
              <a:gd name="connsiteY574" fmla="*/ 1373435 h 6858000"/>
              <a:gd name="connsiteX575" fmla="*/ 278707 w 7467600"/>
              <a:gd name="connsiteY575" fmla="*/ 1352270 h 6858000"/>
              <a:gd name="connsiteX576" fmla="*/ 321570 w 7467600"/>
              <a:gd name="connsiteY576" fmla="*/ 1861610 h 6858000"/>
              <a:gd name="connsiteX577" fmla="*/ 294281 w 7467600"/>
              <a:gd name="connsiteY577" fmla="*/ 1440658 h 6858000"/>
              <a:gd name="connsiteX578" fmla="*/ 278707 w 7467600"/>
              <a:gd name="connsiteY578" fmla="*/ 1352270 h 6858000"/>
              <a:gd name="connsiteX579" fmla="*/ 1423821 w 7467600"/>
              <a:gd name="connsiteY579" fmla="*/ 1351958 h 6858000"/>
              <a:gd name="connsiteX580" fmla="*/ 1638521 w 7467600"/>
              <a:gd name="connsiteY580" fmla="*/ 1908470 h 6858000"/>
              <a:gd name="connsiteX581" fmla="*/ 1754199 w 7467600"/>
              <a:gd name="connsiteY581" fmla="*/ 2149284 h 6858000"/>
              <a:gd name="connsiteX582" fmla="*/ 1908359 w 7467600"/>
              <a:gd name="connsiteY582" fmla="*/ 2364988 h 6858000"/>
              <a:gd name="connsiteX583" fmla="*/ 1647661 w 7467600"/>
              <a:gd name="connsiteY583" fmla="*/ 1825945 h 6858000"/>
              <a:gd name="connsiteX584" fmla="*/ 1423821 w 7467600"/>
              <a:gd name="connsiteY584" fmla="*/ 1351958 h 6858000"/>
              <a:gd name="connsiteX585" fmla="*/ 1431890 w 7467600"/>
              <a:gd name="connsiteY585" fmla="*/ 1306475 h 6858000"/>
              <a:gd name="connsiteX586" fmla="*/ 1507597 w 7467600"/>
              <a:gd name="connsiteY586" fmla="*/ 1446132 h 6858000"/>
              <a:gd name="connsiteX587" fmla="*/ 1674586 w 7467600"/>
              <a:gd name="connsiteY587" fmla="*/ 1813832 h 6858000"/>
              <a:gd name="connsiteX588" fmla="*/ 1815950 w 7467600"/>
              <a:gd name="connsiteY588" fmla="*/ 2128564 h 6858000"/>
              <a:gd name="connsiteX589" fmla="*/ 1984242 w 7467600"/>
              <a:gd name="connsiteY589" fmla="*/ 2430829 h 6858000"/>
              <a:gd name="connsiteX590" fmla="*/ 2014023 w 7467600"/>
              <a:gd name="connsiteY590" fmla="*/ 2450995 h 6858000"/>
              <a:gd name="connsiteX591" fmla="*/ 1747337 w 7467600"/>
              <a:gd name="connsiteY591" fmla="*/ 1855264 h 6858000"/>
              <a:gd name="connsiteX592" fmla="*/ 1533749 w 7467600"/>
              <a:gd name="connsiteY592" fmla="*/ 1478656 h 6858000"/>
              <a:gd name="connsiteX593" fmla="*/ 1431890 w 7467600"/>
              <a:gd name="connsiteY593" fmla="*/ 1306475 h 6858000"/>
              <a:gd name="connsiteX594" fmla="*/ 5052692 w 7467600"/>
              <a:gd name="connsiteY594" fmla="*/ 1292994 h 6858000"/>
              <a:gd name="connsiteX595" fmla="*/ 5200661 w 7467600"/>
              <a:gd name="connsiteY595" fmla="*/ 1635186 h 6858000"/>
              <a:gd name="connsiteX596" fmla="*/ 5297138 w 7467600"/>
              <a:gd name="connsiteY596" fmla="*/ 1906351 h 6858000"/>
              <a:gd name="connsiteX597" fmla="*/ 5052692 w 7467600"/>
              <a:gd name="connsiteY597" fmla="*/ 1292994 h 6858000"/>
              <a:gd name="connsiteX598" fmla="*/ 5009948 w 7467600"/>
              <a:gd name="connsiteY598" fmla="*/ 1273619 h 6858000"/>
              <a:gd name="connsiteX599" fmla="*/ 5121777 w 7467600"/>
              <a:gd name="connsiteY599" fmla="*/ 1654213 h 6858000"/>
              <a:gd name="connsiteX600" fmla="*/ 5293545 w 7467600"/>
              <a:gd name="connsiteY600" fmla="*/ 2072247 h 6858000"/>
              <a:gd name="connsiteX601" fmla="*/ 5294042 w 7467600"/>
              <a:gd name="connsiteY601" fmla="*/ 2065019 h 6858000"/>
              <a:gd name="connsiteX602" fmla="*/ 5171936 w 7467600"/>
              <a:gd name="connsiteY602" fmla="*/ 1647613 h 6858000"/>
              <a:gd name="connsiteX603" fmla="*/ 5009948 w 7467600"/>
              <a:gd name="connsiteY603" fmla="*/ 1273619 h 6858000"/>
              <a:gd name="connsiteX604" fmla="*/ 655236 w 7467600"/>
              <a:gd name="connsiteY604" fmla="*/ 1268632 h 6858000"/>
              <a:gd name="connsiteX605" fmla="*/ 839521 w 7467600"/>
              <a:gd name="connsiteY605" fmla="*/ 1685315 h 6858000"/>
              <a:gd name="connsiteX606" fmla="*/ 1109416 w 7467600"/>
              <a:gd name="connsiteY606" fmla="*/ 2061663 h 6858000"/>
              <a:gd name="connsiteX607" fmla="*/ 1298300 w 7467600"/>
              <a:gd name="connsiteY607" fmla="*/ 2247742 h 6858000"/>
              <a:gd name="connsiteX608" fmla="*/ 1125871 w 7467600"/>
              <a:gd name="connsiteY608" fmla="*/ 1989513 h 6858000"/>
              <a:gd name="connsiteX609" fmla="*/ 981574 w 7467600"/>
              <a:gd name="connsiteY609" fmla="*/ 1783157 h 6858000"/>
              <a:gd name="connsiteX610" fmla="*/ 922198 w 7467600"/>
              <a:gd name="connsiteY610" fmla="*/ 1677437 h 6858000"/>
              <a:gd name="connsiteX611" fmla="*/ 869293 w 7467600"/>
              <a:gd name="connsiteY611" fmla="*/ 1583214 h 6858000"/>
              <a:gd name="connsiteX612" fmla="*/ 751431 w 7467600"/>
              <a:gd name="connsiteY612" fmla="*/ 1405731 h 6858000"/>
              <a:gd name="connsiteX613" fmla="*/ 655236 w 7467600"/>
              <a:gd name="connsiteY613" fmla="*/ 1268632 h 6858000"/>
              <a:gd name="connsiteX614" fmla="*/ 6516292 w 7467600"/>
              <a:gd name="connsiteY614" fmla="*/ 1263064 h 6858000"/>
              <a:gd name="connsiteX615" fmla="*/ 5736320 w 7467600"/>
              <a:gd name="connsiteY615" fmla="*/ 1501803 h 6858000"/>
              <a:gd name="connsiteX616" fmla="*/ 6516292 w 7467600"/>
              <a:gd name="connsiteY616" fmla="*/ 1263064 h 6858000"/>
              <a:gd name="connsiteX617" fmla="*/ 291466 w 7467600"/>
              <a:gd name="connsiteY617" fmla="*/ 1250369 h 6858000"/>
              <a:gd name="connsiteX618" fmla="*/ 323180 w 7467600"/>
              <a:gd name="connsiteY618" fmla="*/ 1435283 h 6858000"/>
              <a:gd name="connsiteX619" fmla="*/ 349381 w 7467600"/>
              <a:gd name="connsiteY619" fmla="*/ 1875041 h 6858000"/>
              <a:gd name="connsiteX620" fmla="*/ 374363 w 7467600"/>
              <a:gd name="connsiteY620" fmla="*/ 1506494 h 6858000"/>
              <a:gd name="connsiteX621" fmla="*/ 302168 w 7467600"/>
              <a:gd name="connsiteY621" fmla="*/ 1274495 h 6858000"/>
              <a:gd name="connsiteX622" fmla="*/ 291466 w 7467600"/>
              <a:gd name="connsiteY622" fmla="*/ 1250369 h 6858000"/>
              <a:gd name="connsiteX623" fmla="*/ 678222 w 7467600"/>
              <a:gd name="connsiteY623" fmla="*/ 1248670 h 6858000"/>
              <a:gd name="connsiteX624" fmla="*/ 775536 w 7467600"/>
              <a:gd name="connsiteY624" fmla="*/ 1388015 h 6858000"/>
              <a:gd name="connsiteX625" fmla="*/ 894529 w 7467600"/>
              <a:gd name="connsiteY625" fmla="*/ 1567739 h 6858000"/>
              <a:gd name="connsiteX626" fmla="*/ 948000 w 7467600"/>
              <a:gd name="connsiteY626" fmla="*/ 1663088 h 6858000"/>
              <a:gd name="connsiteX627" fmla="*/ 1006812 w 7467600"/>
              <a:gd name="connsiteY627" fmla="*/ 1767683 h 6858000"/>
              <a:gd name="connsiteX628" fmla="*/ 1149133 w 7467600"/>
              <a:gd name="connsiteY628" fmla="*/ 1971513 h 6858000"/>
              <a:gd name="connsiteX629" fmla="*/ 1333952 w 7467600"/>
              <a:gd name="connsiteY629" fmla="*/ 2251620 h 6858000"/>
              <a:gd name="connsiteX630" fmla="*/ 1337329 w 7467600"/>
              <a:gd name="connsiteY630" fmla="*/ 2258350 h 6858000"/>
              <a:gd name="connsiteX631" fmla="*/ 1014726 w 7467600"/>
              <a:gd name="connsiteY631" fmla="*/ 1615556 h 6858000"/>
              <a:gd name="connsiteX632" fmla="*/ 678222 w 7467600"/>
              <a:gd name="connsiteY632" fmla="*/ 1248670 h 6858000"/>
              <a:gd name="connsiteX633" fmla="*/ 6691602 w 7467600"/>
              <a:gd name="connsiteY633" fmla="*/ 1140573 h 6858000"/>
              <a:gd name="connsiteX634" fmla="*/ 6571100 w 7467600"/>
              <a:gd name="connsiteY634" fmla="*/ 1183662 h 6858000"/>
              <a:gd name="connsiteX635" fmla="*/ 6241687 w 7467600"/>
              <a:gd name="connsiteY635" fmla="*/ 1257600 h 6858000"/>
              <a:gd name="connsiteX636" fmla="*/ 5693009 w 7467600"/>
              <a:gd name="connsiteY636" fmla="*/ 1478256 h 6858000"/>
              <a:gd name="connsiteX637" fmla="*/ 6548420 w 7467600"/>
              <a:gd name="connsiteY637" fmla="*/ 1214599 h 6858000"/>
              <a:gd name="connsiteX638" fmla="*/ 6605473 w 7467600"/>
              <a:gd name="connsiteY638" fmla="*/ 1184686 h 6858000"/>
              <a:gd name="connsiteX639" fmla="*/ 6691602 w 7467600"/>
              <a:gd name="connsiteY639" fmla="*/ 1140573 h 6858000"/>
              <a:gd name="connsiteX640" fmla="*/ 4002475 w 7467600"/>
              <a:gd name="connsiteY640" fmla="*/ 1037802 h 6858000"/>
              <a:gd name="connsiteX641" fmla="*/ 4000324 w 7467600"/>
              <a:gd name="connsiteY641" fmla="*/ 1039362 h 6858000"/>
              <a:gd name="connsiteX642" fmla="*/ 4002862 w 7467600"/>
              <a:gd name="connsiteY642" fmla="*/ 1042866 h 6858000"/>
              <a:gd name="connsiteX643" fmla="*/ 4002475 w 7467600"/>
              <a:gd name="connsiteY643" fmla="*/ 1037802 h 6858000"/>
              <a:gd name="connsiteX644" fmla="*/ 506322 w 7467600"/>
              <a:gd name="connsiteY644" fmla="*/ 1020997 h 6858000"/>
              <a:gd name="connsiteX645" fmla="*/ 533068 w 7467600"/>
              <a:gd name="connsiteY645" fmla="*/ 1029409 h 6858000"/>
              <a:gd name="connsiteX646" fmla="*/ 1232525 w 7467600"/>
              <a:gd name="connsiteY646" fmla="*/ 1804675 h 6858000"/>
              <a:gd name="connsiteX647" fmla="*/ 1388858 w 7467600"/>
              <a:gd name="connsiteY647" fmla="*/ 2368011 h 6858000"/>
              <a:gd name="connsiteX648" fmla="*/ 1384098 w 7467600"/>
              <a:gd name="connsiteY648" fmla="*/ 2378125 h 6858000"/>
              <a:gd name="connsiteX649" fmla="*/ 1425393 w 7467600"/>
              <a:gd name="connsiteY649" fmla="*/ 2589124 h 6858000"/>
              <a:gd name="connsiteX650" fmla="*/ 1424001 w 7467600"/>
              <a:gd name="connsiteY650" fmla="*/ 2597541 h 6858000"/>
              <a:gd name="connsiteX651" fmla="*/ 2152729 w 7467600"/>
              <a:gd name="connsiteY651" fmla="*/ 2864487 h 6858000"/>
              <a:gd name="connsiteX652" fmla="*/ 2020609 w 7467600"/>
              <a:gd name="connsiteY652" fmla="*/ 2539671 h 6858000"/>
              <a:gd name="connsiteX653" fmla="*/ 2018920 w 7467600"/>
              <a:gd name="connsiteY653" fmla="*/ 2536309 h 6858000"/>
              <a:gd name="connsiteX654" fmla="*/ 1342441 w 7467600"/>
              <a:gd name="connsiteY654" fmla="*/ 1173017 h 6858000"/>
              <a:gd name="connsiteX655" fmla="*/ 1367925 w 7467600"/>
              <a:gd name="connsiteY655" fmla="*/ 1135648 h 6858000"/>
              <a:gd name="connsiteX656" fmla="*/ 1771401 w 7467600"/>
              <a:gd name="connsiteY656" fmla="*/ 1806673 h 6858000"/>
              <a:gd name="connsiteX657" fmla="*/ 1972385 w 7467600"/>
              <a:gd name="connsiteY657" fmla="*/ 2198735 h 6858000"/>
              <a:gd name="connsiteX658" fmla="*/ 2040892 w 7467600"/>
              <a:gd name="connsiteY658" fmla="*/ 2405205 h 6858000"/>
              <a:gd name="connsiteX659" fmla="*/ 2131689 w 7467600"/>
              <a:gd name="connsiteY659" fmla="*/ 1936926 h 6858000"/>
              <a:gd name="connsiteX660" fmla="*/ 2454820 w 7467600"/>
              <a:gd name="connsiteY660" fmla="*/ 1248808 h 6858000"/>
              <a:gd name="connsiteX661" fmla="*/ 2492512 w 7467600"/>
              <a:gd name="connsiteY661" fmla="*/ 1302920 h 6858000"/>
              <a:gd name="connsiteX662" fmla="*/ 2081216 w 7467600"/>
              <a:gd name="connsiteY662" fmla="*/ 2527513 h 6858000"/>
              <a:gd name="connsiteX663" fmla="*/ 2081211 w 7467600"/>
              <a:gd name="connsiteY663" fmla="*/ 2528916 h 6858000"/>
              <a:gd name="connsiteX664" fmla="*/ 2199067 w 7467600"/>
              <a:gd name="connsiteY664" fmla="*/ 2884061 h 6858000"/>
              <a:gd name="connsiteX665" fmla="*/ 3192586 w 7467600"/>
              <a:gd name="connsiteY665" fmla="*/ 3411496 h 6858000"/>
              <a:gd name="connsiteX666" fmla="*/ 3182620 w 7467600"/>
              <a:gd name="connsiteY666" fmla="*/ 3483279 h 6858000"/>
              <a:gd name="connsiteX667" fmla="*/ 2435119 w 7467600"/>
              <a:gd name="connsiteY667" fmla="*/ 3080173 h 6858000"/>
              <a:gd name="connsiteX668" fmla="*/ 2410152 w 7467600"/>
              <a:gd name="connsiteY668" fmla="*/ 3063751 h 6858000"/>
              <a:gd name="connsiteX669" fmla="*/ 2408099 w 7467600"/>
              <a:gd name="connsiteY669" fmla="*/ 3064403 h 6858000"/>
              <a:gd name="connsiteX670" fmla="*/ 2407218 w 7467600"/>
              <a:gd name="connsiteY670" fmla="*/ 3070324 h 6858000"/>
              <a:gd name="connsiteX671" fmla="*/ 2380138 w 7467600"/>
              <a:gd name="connsiteY671" fmla="*/ 3099341 h 6858000"/>
              <a:gd name="connsiteX672" fmla="*/ 1765923 w 7467600"/>
              <a:gd name="connsiteY672" fmla="*/ 3581043 h 6858000"/>
              <a:gd name="connsiteX673" fmla="*/ 1702258 w 7467600"/>
              <a:gd name="connsiteY673" fmla="*/ 3612286 h 6858000"/>
              <a:gd name="connsiteX674" fmla="*/ 1538370 w 7467600"/>
              <a:gd name="connsiteY674" fmla="*/ 3811804 h 6858000"/>
              <a:gd name="connsiteX675" fmla="*/ 542867 w 7467600"/>
              <a:gd name="connsiteY675" fmla="*/ 4944092 h 6858000"/>
              <a:gd name="connsiteX676" fmla="*/ 515800 w 7467600"/>
              <a:gd name="connsiteY676" fmla="*/ 4862180 h 6858000"/>
              <a:gd name="connsiteX677" fmla="*/ 909145 w 7467600"/>
              <a:gd name="connsiteY677" fmla="*/ 4199225 h 6858000"/>
              <a:gd name="connsiteX678" fmla="*/ 1214067 w 7467600"/>
              <a:gd name="connsiteY678" fmla="*/ 3908561 h 6858000"/>
              <a:gd name="connsiteX679" fmla="*/ 640967 w 7467600"/>
              <a:gd name="connsiteY679" fmla="*/ 4105601 h 6858000"/>
              <a:gd name="connsiteX680" fmla="*/ 112563 w 7467600"/>
              <a:gd name="connsiteY680" fmla="*/ 4396952 h 6858000"/>
              <a:gd name="connsiteX681" fmla="*/ 0 w 7467600"/>
              <a:gd name="connsiteY681" fmla="*/ 4466006 h 6858000"/>
              <a:gd name="connsiteX682" fmla="*/ 0 w 7467600"/>
              <a:gd name="connsiteY682" fmla="*/ 4233763 h 6858000"/>
              <a:gd name="connsiteX683" fmla="*/ 36881 w 7467600"/>
              <a:gd name="connsiteY683" fmla="*/ 4200118 h 6858000"/>
              <a:gd name="connsiteX684" fmla="*/ 910534 w 7467600"/>
              <a:gd name="connsiteY684" fmla="*/ 3629753 h 6858000"/>
              <a:gd name="connsiteX685" fmla="*/ 1578717 w 7467600"/>
              <a:gd name="connsiteY685" fmla="*/ 3575982 h 6858000"/>
              <a:gd name="connsiteX686" fmla="*/ 2338780 w 7467600"/>
              <a:gd name="connsiteY686" fmla="*/ 3033725 h 6858000"/>
              <a:gd name="connsiteX687" fmla="*/ 1807991 w 7467600"/>
              <a:gd name="connsiteY687" fmla="*/ 2807184 h 6858000"/>
              <a:gd name="connsiteX688" fmla="*/ 1416358 w 7467600"/>
              <a:gd name="connsiteY688" fmla="*/ 3112571 h 6858000"/>
              <a:gd name="connsiteX689" fmla="*/ 939066 w 7467600"/>
              <a:gd name="connsiteY689" fmla="*/ 3378798 h 6858000"/>
              <a:gd name="connsiteX690" fmla="*/ 115099 w 7467600"/>
              <a:gd name="connsiteY690" fmla="*/ 3607650 h 6858000"/>
              <a:gd name="connsiteX691" fmla="*/ 97284 w 7467600"/>
              <a:gd name="connsiteY691" fmla="*/ 3520393 h 6858000"/>
              <a:gd name="connsiteX692" fmla="*/ 922050 w 7467600"/>
              <a:gd name="connsiteY692" fmla="*/ 3074867 h 6858000"/>
              <a:gd name="connsiteX693" fmla="*/ 1405265 w 7467600"/>
              <a:gd name="connsiteY693" fmla="*/ 3016319 h 6858000"/>
              <a:gd name="connsiteX694" fmla="*/ 1407512 w 7467600"/>
              <a:gd name="connsiteY694" fmla="*/ 3018001 h 6858000"/>
              <a:gd name="connsiteX695" fmla="*/ 1726266 w 7467600"/>
              <a:gd name="connsiteY695" fmla="*/ 2777274 h 6858000"/>
              <a:gd name="connsiteX696" fmla="*/ 625390 w 7467600"/>
              <a:gd name="connsiteY696" fmla="*/ 2514541 h 6858000"/>
              <a:gd name="connsiteX697" fmla="*/ 619799 w 7467600"/>
              <a:gd name="connsiteY697" fmla="*/ 2527180 h 6858000"/>
              <a:gd name="connsiteX698" fmla="*/ 310030 w 7467600"/>
              <a:gd name="connsiteY698" fmla="*/ 2771818 h 6858000"/>
              <a:gd name="connsiteX699" fmla="*/ 173877 w 7467600"/>
              <a:gd name="connsiteY699" fmla="*/ 2937056 h 6858000"/>
              <a:gd name="connsiteX700" fmla="*/ 77889 w 7467600"/>
              <a:gd name="connsiteY700" fmla="*/ 3138440 h 6858000"/>
              <a:gd name="connsiteX701" fmla="*/ 0 w 7467600"/>
              <a:gd name="connsiteY701" fmla="*/ 3271395 h 6858000"/>
              <a:gd name="connsiteX702" fmla="*/ 0 w 7467600"/>
              <a:gd name="connsiteY702" fmla="*/ 3153002 h 6858000"/>
              <a:gd name="connsiteX703" fmla="*/ 2386 w 7467600"/>
              <a:gd name="connsiteY703" fmla="*/ 3149203 h 6858000"/>
              <a:gd name="connsiteX704" fmla="*/ 89753 w 7467600"/>
              <a:gd name="connsiteY704" fmla="*/ 2987702 h 6858000"/>
              <a:gd name="connsiteX705" fmla="*/ 76869 w 7467600"/>
              <a:gd name="connsiteY705" fmla="*/ 3005404 h 6858000"/>
              <a:gd name="connsiteX706" fmla="*/ 32049 w 7467600"/>
              <a:gd name="connsiteY706" fmla="*/ 3065814 h 6858000"/>
              <a:gd name="connsiteX707" fmla="*/ 0 w 7467600"/>
              <a:gd name="connsiteY707" fmla="*/ 3108744 h 6858000"/>
              <a:gd name="connsiteX708" fmla="*/ 0 w 7467600"/>
              <a:gd name="connsiteY708" fmla="*/ 3058059 h 6858000"/>
              <a:gd name="connsiteX709" fmla="*/ 7610 w 7467600"/>
              <a:gd name="connsiteY709" fmla="*/ 3047889 h 6858000"/>
              <a:gd name="connsiteX710" fmla="*/ 52419 w 7467600"/>
              <a:gd name="connsiteY710" fmla="*/ 2987479 h 6858000"/>
              <a:gd name="connsiteX711" fmla="*/ 59142 w 7467600"/>
              <a:gd name="connsiteY711" fmla="*/ 2978488 h 6858000"/>
              <a:gd name="connsiteX712" fmla="*/ 0 w 7467600"/>
              <a:gd name="connsiteY712" fmla="*/ 3015334 h 6858000"/>
              <a:gd name="connsiteX713" fmla="*/ 0 w 7467600"/>
              <a:gd name="connsiteY713" fmla="*/ 2914286 h 6858000"/>
              <a:gd name="connsiteX714" fmla="*/ 36383 w 7467600"/>
              <a:gd name="connsiteY714" fmla="*/ 2901128 h 6858000"/>
              <a:gd name="connsiteX715" fmla="*/ 156329 w 7467600"/>
              <a:gd name="connsiteY715" fmla="*/ 2840533 h 6858000"/>
              <a:gd name="connsiteX716" fmla="*/ 358355 w 7467600"/>
              <a:gd name="connsiteY716" fmla="*/ 2620471 h 6858000"/>
              <a:gd name="connsiteX717" fmla="*/ 510577 w 7467600"/>
              <a:gd name="connsiteY717" fmla="*/ 2501244 h 6858000"/>
              <a:gd name="connsiteX718" fmla="*/ 211967 w 7467600"/>
              <a:gd name="connsiteY718" fmla="*/ 2479171 h 6858000"/>
              <a:gd name="connsiteX719" fmla="*/ 0 w 7467600"/>
              <a:gd name="connsiteY719" fmla="*/ 2476398 h 6858000"/>
              <a:gd name="connsiteX720" fmla="*/ 0 w 7467600"/>
              <a:gd name="connsiteY720" fmla="*/ 2389189 h 6858000"/>
              <a:gd name="connsiteX721" fmla="*/ 103062 w 7467600"/>
              <a:gd name="connsiteY721" fmla="*/ 2389518 h 6858000"/>
              <a:gd name="connsiteX722" fmla="*/ 510734 w 7467600"/>
              <a:gd name="connsiteY722" fmla="*/ 2416201 h 6858000"/>
              <a:gd name="connsiteX723" fmla="*/ 279257 w 7467600"/>
              <a:gd name="connsiteY723" fmla="*/ 2092102 h 6858000"/>
              <a:gd name="connsiteX724" fmla="*/ 65265 w 7467600"/>
              <a:gd name="connsiteY724" fmla="*/ 2006049 h 6858000"/>
              <a:gd name="connsiteX725" fmla="*/ 0 w 7467600"/>
              <a:gd name="connsiteY725" fmla="*/ 1982532 h 6858000"/>
              <a:gd name="connsiteX726" fmla="*/ 0 w 7467600"/>
              <a:gd name="connsiteY726" fmla="*/ 1912789 h 6858000"/>
              <a:gd name="connsiteX727" fmla="*/ 97460 w 7467600"/>
              <a:gd name="connsiteY727" fmla="*/ 1953725 h 6858000"/>
              <a:gd name="connsiteX728" fmla="*/ 221272 w 7467600"/>
              <a:gd name="connsiteY728" fmla="*/ 1980766 h 6858000"/>
              <a:gd name="connsiteX729" fmla="*/ 116765 w 7467600"/>
              <a:gd name="connsiteY729" fmla="*/ 1911033 h 6858000"/>
              <a:gd name="connsiteX730" fmla="*/ 16405 w 7467600"/>
              <a:gd name="connsiteY730" fmla="*/ 1803412 h 6858000"/>
              <a:gd name="connsiteX731" fmla="*/ 0 w 7467600"/>
              <a:gd name="connsiteY731" fmla="*/ 1784777 h 6858000"/>
              <a:gd name="connsiteX732" fmla="*/ 0 w 7467600"/>
              <a:gd name="connsiteY732" fmla="*/ 1740082 h 6858000"/>
              <a:gd name="connsiteX733" fmla="*/ 39394 w 7467600"/>
              <a:gd name="connsiteY733" fmla="*/ 1784856 h 6858000"/>
              <a:gd name="connsiteX734" fmla="*/ 135813 w 7467600"/>
              <a:gd name="connsiteY734" fmla="*/ 1888838 h 6858000"/>
              <a:gd name="connsiteX735" fmla="*/ 242575 w 7467600"/>
              <a:gd name="connsiteY735" fmla="*/ 1958841 h 6858000"/>
              <a:gd name="connsiteX736" fmla="*/ 82197 w 7467600"/>
              <a:gd name="connsiteY736" fmla="*/ 1754826 h 6858000"/>
              <a:gd name="connsiteX737" fmla="*/ 0 w 7467600"/>
              <a:gd name="connsiteY737" fmla="*/ 1679650 h 6858000"/>
              <a:gd name="connsiteX738" fmla="*/ 0 w 7467600"/>
              <a:gd name="connsiteY738" fmla="*/ 1602463 h 6858000"/>
              <a:gd name="connsiteX739" fmla="*/ 84689 w 7467600"/>
              <a:gd name="connsiteY739" fmla="*/ 1677442 h 6858000"/>
              <a:gd name="connsiteX740" fmla="*/ 298437 w 7467600"/>
              <a:gd name="connsiteY740" fmla="*/ 1968019 h 6858000"/>
              <a:gd name="connsiteX741" fmla="*/ 227269 w 7467600"/>
              <a:gd name="connsiteY741" fmla="*/ 1114064 h 6858000"/>
              <a:gd name="connsiteX742" fmla="*/ 248003 w 7467600"/>
              <a:gd name="connsiteY742" fmla="*/ 1089613 h 6858000"/>
              <a:gd name="connsiteX743" fmla="*/ 427020 w 7467600"/>
              <a:gd name="connsiteY743" fmla="*/ 1619803 h 6858000"/>
              <a:gd name="connsiteX744" fmla="*/ 340345 w 7467600"/>
              <a:gd name="connsiteY744" fmla="*/ 2027739 h 6858000"/>
              <a:gd name="connsiteX745" fmla="*/ 360865 w 7467600"/>
              <a:gd name="connsiteY745" fmla="*/ 2044827 h 6858000"/>
              <a:gd name="connsiteX746" fmla="*/ 560414 w 7467600"/>
              <a:gd name="connsiteY746" fmla="*/ 2421457 h 6858000"/>
              <a:gd name="connsiteX747" fmla="*/ 1359703 w 7467600"/>
              <a:gd name="connsiteY747" fmla="*/ 2578554 h 6858000"/>
              <a:gd name="connsiteX748" fmla="*/ 1359422 w 7467600"/>
              <a:gd name="connsiteY748" fmla="*/ 2577994 h 6858000"/>
              <a:gd name="connsiteX749" fmla="*/ 828701 w 7467600"/>
              <a:gd name="connsiteY749" fmla="*/ 1839520 h 6858000"/>
              <a:gd name="connsiteX750" fmla="*/ 494427 w 7467600"/>
              <a:gd name="connsiteY750" fmla="*/ 1092333 h 6858000"/>
              <a:gd name="connsiteX751" fmla="*/ 506322 w 7467600"/>
              <a:gd name="connsiteY751" fmla="*/ 1020997 h 6858000"/>
              <a:gd name="connsiteX752" fmla="*/ 4570198 w 7467600"/>
              <a:gd name="connsiteY752" fmla="*/ 978081 h 6858000"/>
              <a:gd name="connsiteX753" fmla="*/ 4523691 w 7467600"/>
              <a:gd name="connsiteY753" fmla="*/ 1127776 h 6858000"/>
              <a:gd name="connsiteX754" fmla="*/ 4509875 w 7467600"/>
              <a:gd name="connsiteY754" fmla="*/ 1167552 h 6858000"/>
              <a:gd name="connsiteX755" fmla="*/ 4478168 w 7467600"/>
              <a:gd name="connsiteY755" fmla="*/ 1260735 h 6858000"/>
              <a:gd name="connsiteX756" fmla="*/ 4409309 w 7467600"/>
              <a:gd name="connsiteY756" fmla="*/ 1666996 h 6858000"/>
              <a:gd name="connsiteX757" fmla="*/ 4370031 w 7467600"/>
              <a:gd name="connsiteY757" fmla="*/ 1955666 h 6858000"/>
              <a:gd name="connsiteX758" fmla="*/ 4570198 w 7467600"/>
              <a:gd name="connsiteY758" fmla="*/ 978081 h 6858000"/>
              <a:gd name="connsiteX759" fmla="*/ 4557898 w 7467600"/>
              <a:gd name="connsiteY759" fmla="*/ 900011 h 6858000"/>
              <a:gd name="connsiteX760" fmla="*/ 4344840 w 7467600"/>
              <a:gd name="connsiteY760" fmla="*/ 1922038 h 6858000"/>
              <a:gd name="connsiteX761" fmla="*/ 4378710 w 7467600"/>
              <a:gd name="connsiteY761" fmla="*/ 1665516 h 6858000"/>
              <a:gd name="connsiteX762" fmla="*/ 4448798 w 7467600"/>
              <a:gd name="connsiteY762" fmla="*/ 1253024 h 6858000"/>
              <a:gd name="connsiteX763" fmla="*/ 4480315 w 7467600"/>
              <a:gd name="connsiteY763" fmla="*/ 1158454 h 6858000"/>
              <a:gd name="connsiteX764" fmla="*/ 4494133 w 7467600"/>
              <a:gd name="connsiteY764" fmla="*/ 1118676 h 6858000"/>
              <a:gd name="connsiteX765" fmla="*/ 4557898 w 7467600"/>
              <a:gd name="connsiteY765" fmla="*/ 900011 h 6858000"/>
              <a:gd name="connsiteX766" fmla="*/ 5870151 w 7467600"/>
              <a:gd name="connsiteY766" fmla="*/ 898890 h 6858000"/>
              <a:gd name="connsiteX767" fmla="*/ 5861335 w 7467600"/>
              <a:gd name="connsiteY767" fmla="*/ 899177 h 6858000"/>
              <a:gd name="connsiteX768" fmla="*/ 5843702 w 7467600"/>
              <a:gd name="connsiteY768" fmla="*/ 899748 h 6858000"/>
              <a:gd name="connsiteX769" fmla="*/ 5651107 w 7467600"/>
              <a:gd name="connsiteY769" fmla="*/ 920306 h 6858000"/>
              <a:gd name="connsiteX770" fmla="*/ 5459407 w 7467600"/>
              <a:gd name="connsiteY770" fmla="*/ 940975 h 6858000"/>
              <a:gd name="connsiteX771" fmla="*/ 5374846 w 7467600"/>
              <a:gd name="connsiteY771" fmla="*/ 941988 h 6858000"/>
              <a:gd name="connsiteX772" fmla="*/ 5256105 w 7467600"/>
              <a:gd name="connsiteY772" fmla="*/ 945632 h 6858000"/>
              <a:gd name="connsiteX773" fmla="*/ 5107071 w 7467600"/>
              <a:gd name="connsiteY773" fmla="*/ 969720 h 6858000"/>
              <a:gd name="connsiteX774" fmla="*/ 4998681 w 7467600"/>
              <a:gd name="connsiteY774" fmla="*/ 988771 h 6858000"/>
              <a:gd name="connsiteX775" fmla="*/ 5870151 w 7467600"/>
              <a:gd name="connsiteY775" fmla="*/ 898890 h 6858000"/>
              <a:gd name="connsiteX776" fmla="*/ 5504425 w 7467600"/>
              <a:gd name="connsiteY776" fmla="*/ 848067 h 6858000"/>
              <a:gd name="connsiteX777" fmla="*/ 4968849 w 7467600"/>
              <a:gd name="connsiteY777" fmla="*/ 962318 h 6858000"/>
              <a:gd name="connsiteX778" fmla="*/ 5104039 w 7467600"/>
              <a:gd name="connsiteY778" fmla="*/ 940634 h 6858000"/>
              <a:gd name="connsiteX779" fmla="*/ 5256311 w 7467600"/>
              <a:gd name="connsiteY779" fmla="*/ 916490 h 6858000"/>
              <a:gd name="connsiteX780" fmla="*/ 5377381 w 7467600"/>
              <a:gd name="connsiteY780" fmla="*/ 912671 h 6858000"/>
              <a:gd name="connsiteX781" fmla="*/ 5460148 w 7467600"/>
              <a:gd name="connsiteY781" fmla="*/ 911442 h 6858000"/>
              <a:gd name="connsiteX782" fmla="*/ 5648971 w 7467600"/>
              <a:gd name="connsiteY782" fmla="*/ 891331 h 6858000"/>
              <a:gd name="connsiteX783" fmla="*/ 5844807 w 7467600"/>
              <a:gd name="connsiteY783" fmla="*/ 870718 h 6858000"/>
              <a:gd name="connsiteX784" fmla="*/ 5862975 w 7467600"/>
              <a:gd name="connsiteY784" fmla="*/ 869756 h 6858000"/>
              <a:gd name="connsiteX785" fmla="*/ 5920887 w 7467600"/>
              <a:gd name="connsiteY785" fmla="*/ 865929 h 6858000"/>
              <a:gd name="connsiteX786" fmla="*/ 5504425 w 7467600"/>
              <a:gd name="connsiteY786" fmla="*/ 848067 h 6858000"/>
              <a:gd name="connsiteX787" fmla="*/ 3607114 w 7467600"/>
              <a:gd name="connsiteY787" fmla="*/ 467441 h 6858000"/>
              <a:gd name="connsiteX788" fmla="*/ 3296242 w 7467600"/>
              <a:gd name="connsiteY788" fmla="*/ 807991 h 6858000"/>
              <a:gd name="connsiteX789" fmla="*/ 3174674 w 7467600"/>
              <a:gd name="connsiteY789" fmla="*/ 919759 h 6858000"/>
              <a:gd name="connsiteX790" fmla="*/ 3042978 w 7467600"/>
              <a:gd name="connsiteY790" fmla="*/ 1054894 h 6858000"/>
              <a:gd name="connsiteX791" fmla="*/ 2968914 w 7467600"/>
              <a:gd name="connsiteY791" fmla="*/ 1133756 h 6858000"/>
              <a:gd name="connsiteX792" fmla="*/ 3103823 w 7467600"/>
              <a:gd name="connsiteY792" fmla="*/ 1026814 h 6858000"/>
              <a:gd name="connsiteX793" fmla="*/ 3607114 w 7467600"/>
              <a:gd name="connsiteY793" fmla="*/ 467441 h 6858000"/>
              <a:gd name="connsiteX794" fmla="*/ 3744487 w 7467600"/>
              <a:gd name="connsiteY794" fmla="*/ 383136 h 6858000"/>
              <a:gd name="connsiteX795" fmla="*/ 3970213 w 7467600"/>
              <a:gd name="connsiteY795" fmla="*/ 995559 h 6858000"/>
              <a:gd name="connsiteX796" fmla="*/ 3744487 w 7467600"/>
              <a:gd name="connsiteY796" fmla="*/ 383136 h 6858000"/>
              <a:gd name="connsiteX797" fmla="*/ 3624562 w 7467600"/>
              <a:gd name="connsiteY797" fmla="*/ 367041 h 6858000"/>
              <a:gd name="connsiteX798" fmla="*/ 3489712 w 7467600"/>
              <a:gd name="connsiteY798" fmla="*/ 485386 h 6858000"/>
              <a:gd name="connsiteX799" fmla="*/ 3182994 w 7467600"/>
              <a:gd name="connsiteY799" fmla="*/ 828265 h 6858000"/>
              <a:gd name="connsiteX800" fmla="*/ 2892114 w 7467600"/>
              <a:gd name="connsiteY800" fmla="*/ 1172635 h 6858000"/>
              <a:gd name="connsiteX801" fmla="*/ 3021459 w 7467600"/>
              <a:gd name="connsiteY801" fmla="*/ 1035385 h 6858000"/>
              <a:gd name="connsiteX802" fmla="*/ 3153873 w 7467600"/>
              <a:gd name="connsiteY802" fmla="*/ 898971 h 6858000"/>
              <a:gd name="connsiteX803" fmla="*/ 3276511 w 7467600"/>
              <a:gd name="connsiteY803" fmla="*/ 786423 h 6858000"/>
              <a:gd name="connsiteX804" fmla="*/ 3584154 w 7467600"/>
              <a:gd name="connsiteY804" fmla="*/ 448218 h 6858000"/>
              <a:gd name="connsiteX805" fmla="*/ 3624562 w 7467600"/>
              <a:gd name="connsiteY805" fmla="*/ 367041 h 6858000"/>
              <a:gd name="connsiteX806" fmla="*/ 3766672 w 7467600"/>
              <a:gd name="connsiteY806" fmla="*/ 359429 h 6858000"/>
              <a:gd name="connsiteX807" fmla="*/ 3996338 w 7467600"/>
              <a:gd name="connsiteY807" fmla="*/ 968237 h 6858000"/>
              <a:gd name="connsiteX808" fmla="*/ 3766672 w 7467600"/>
              <a:gd name="connsiteY808" fmla="*/ 359429 h 6858000"/>
              <a:gd name="connsiteX809" fmla="*/ 5805386 w 7467600"/>
              <a:gd name="connsiteY809" fmla="*/ 239240 h 6858000"/>
              <a:gd name="connsiteX810" fmla="*/ 5736947 w 7467600"/>
              <a:gd name="connsiteY810" fmla="*/ 261367 h 6858000"/>
              <a:gd name="connsiteX811" fmla="*/ 5427012 w 7467600"/>
              <a:gd name="connsiteY811" fmla="*/ 311272 h 6858000"/>
              <a:gd name="connsiteX812" fmla="*/ 5147818 w 7467600"/>
              <a:gd name="connsiteY812" fmla="*/ 322112 h 6858000"/>
              <a:gd name="connsiteX813" fmla="*/ 5060854 w 7467600"/>
              <a:gd name="connsiteY813" fmla="*/ 311882 h 6858000"/>
              <a:gd name="connsiteX814" fmla="*/ 4945989 w 7467600"/>
              <a:gd name="connsiteY814" fmla="*/ 300516 h 6858000"/>
              <a:gd name="connsiteX815" fmla="*/ 5410479 w 7467600"/>
              <a:gd name="connsiteY815" fmla="*/ 348434 h 6858000"/>
              <a:gd name="connsiteX816" fmla="*/ 5805386 w 7467600"/>
              <a:gd name="connsiteY816" fmla="*/ 239240 h 6858000"/>
              <a:gd name="connsiteX817" fmla="*/ 5905192 w 7467600"/>
              <a:gd name="connsiteY817" fmla="*/ 163079 h 6858000"/>
              <a:gd name="connsiteX818" fmla="*/ 5865655 w 7467600"/>
              <a:gd name="connsiteY818" fmla="*/ 171901 h 6858000"/>
              <a:gd name="connsiteX819" fmla="*/ 5259740 w 7467600"/>
              <a:gd name="connsiteY819" fmla="*/ 257013 h 6858000"/>
              <a:gd name="connsiteX820" fmla="*/ 5208466 w 7467600"/>
              <a:gd name="connsiteY820" fmla="*/ 257550 h 6858000"/>
              <a:gd name="connsiteX821" fmla="*/ 4980204 w 7467600"/>
              <a:gd name="connsiteY821" fmla="*/ 271903 h 6858000"/>
              <a:gd name="connsiteX822" fmla="*/ 5068068 w 7467600"/>
              <a:gd name="connsiteY822" fmla="*/ 282244 h 6858000"/>
              <a:gd name="connsiteX823" fmla="*/ 5153231 w 7467600"/>
              <a:gd name="connsiteY823" fmla="*/ 292240 h 6858000"/>
              <a:gd name="connsiteX824" fmla="*/ 5426491 w 7467600"/>
              <a:gd name="connsiteY824" fmla="*/ 281128 h 6858000"/>
              <a:gd name="connsiteX825" fmla="*/ 5731212 w 7467600"/>
              <a:gd name="connsiteY825" fmla="*/ 231951 h 6858000"/>
              <a:gd name="connsiteX826" fmla="*/ 5905192 w 7467600"/>
              <a:gd name="connsiteY826" fmla="*/ 163079 h 6858000"/>
              <a:gd name="connsiteX827" fmla="*/ 5944437 w 7467600"/>
              <a:gd name="connsiteY827" fmla="*/ 113829 h 6858000"/>
              <a:gd name="connsiteX828" fmla="*/ 5825032 w 7467600"/>
              <a:gd name="connsiteY828" fmla="*/ 146405 h 6858000"/>
              <a:gd name="connsiteX829" fmla="*/ 4955599 w 7467600"/>
              <a:gd name="connsiteY829" fmla="*/ 247008 h 6858000"/>
              <a:gd name="connsiteX830" fmla="*/ 5210104 w 7467600"/>
              <a:gd name="connsiteY830" fmla="*/ 228123 h 6858000"/>
              <a:gd name="connsiteX831" fmla="*/ 5261015 w 7467600"/>
              <a:gd name="connsiteY831" fmla="*/ 227087 h 6858000"/>
              <a:gd name="connsiteX832" fmla="*/ 5861181 w 7467600"/>
              <a:gd name="connsiteY832" fmla="*/ 143093 h 6858000"/>
              <a:gd name="connsiteX833" fmla="*/ 5961252 w 7467600"/>
              <a:gd name="connsiteY833" fmla="*/ 114820 h 6858000"/>
              <a:gd name="connsiteX834" fmla="*/ 5944437 w 7467600"/>
              <a:gd name="connsiteY834" fmla="*/ 113829 h 6858000"/>
              <a:gd name="connsiteX835" fmla="*/ 3882765 w 7467600"/>
              <a:gd name="connsiteY835" fmla="*/ 0 h 6858000"/>
              <a:gd name="connsiteX836" fmla="*/ 3995099 w 7467600"/>
              <a:gd name="connsiteY836" fmla="*/ 0 h 6858000"/>
              <a:gd name="connsiteX837" fmla="*/ 4163818 w 7467600"/>
              <a:gd name="connsiteY837" fmla="*/ 234104 h 6858000"/>
              <a:gd name="connsiteX838" fmla="*/ 4172099 w 7467600"/>
              <a:gd name="connsiteY838" fmla="*/ 234207 h 6858000"/>
              <a:gd name="connsiteX839" fmla="*/ 4784282 w 7467600"/>
              <a:gd name="connsiteY839" fmla="*/ 276561 h 6858000"/>
              <a:gd name="connsiteX840" fmla="*/ 4801687 w 7467600"/>
              <a:gd name="connsiteY840" fmla="*/ 267764 h 6858000"/>
              <a:gd name="connsiteX841" fmla="*/ 6082788 w 7467600"/>
              <a:gd name="connsiteY841" fmla="*/ 64119 h 6858000"/>
              <a:gd name="connsiteX842" fmla="*/ 6099442 w 7467600"/>
              <a:gd name="connsiteY842" fmla="*/ 82568 h 6858000"/>
              <a:gd name="connsiteX843" fmla="*/ 4804137 w 7467600"/>
              <a:gd name="connsiteY843" fmla="*/ 320931 h 6858000"/>
              <a:gd name="connsiteX844" fmla="*/ 4227047 w 7467600"/>
              <a:gd name="connsiteY844" fmla="*/ 313415 h 6858000"/>
              <a:gd name="connsiteX845" fmla="*/ 4346041 w 7467600"/>
              <a:gd name="connsiteY845" fmla="*/ 456086 h 6858000"/>
              <a:gd name="connsiteX846" fmla="*/ 4870967 w 7467600"/>
              <a:gd name="connsiteY846" fmla="*/ 963061 h 6858000"/>
              <a:gd name="connsiteX847" fmla="*/ 4889647 w 7467600"/>
              <a:gd name="connsiteY847" fmla="*/ 957147 h 6858000"/>
              <a:gd name="connsiteX848" fmla="*/ 5422504 w 7467600"/>
              <a:gd name="connsiteY848" fmla="*/ 805191 h 6858000"/>
              <a:gd name="connsiteX849" fmla="*/ 6087656 w 7467600"/>
              <a:gd name="connsiteY849" fmla="*/ 826703 h 6858000"/>
              <a:gd name="connsiteX850" fmla="*/ 6058717 w 7467600"/>
              <a:gd name="connsiteY850" fmla="*/ 865992 h 6858000"/>
              <a:gd name="connsiteX851" fmla="*/ 4974153 w 7467600"/>
              <a:gd name="connsiteY851" fmla="*/ 1045456 h 6858000"/>
              <a:gd name="connsiteX852" fmla="*/ 5627835 w 7467600"/>
              <a:gd name="connsiteY852" fmla="*/ 1472077 h 6858000"/>
              <a:gd name="connsiteX853" fmla="*/ 5629817 w 7467600"/>
              <a:gd name="connsiteY853" fmla="*/ 1471412 h 6858000"/>
              <a:gd name="connsiteX854" fmla="*/ 5634124 w 7467600"/>
              <a:gd name="connsiteY854" fmla="*/ 1470572 h 6858000"/>
              <a:gd name="connsiteX855" fmla="*/ 5755832 w 7467600"/>
              <a:gd name="connsiteY855" fmla="*/ 1383886 h 6858000"/>
              <a:gd name="connsiteX856" fmla="*/ 6014186 w 7467600"/>
              <a:gd name="connsiteY856" fmla="*/ 1279799 h 6858000"/>
              <a:gd name="connsiteX857" fmla="*/ 6901619 w 7467600"/>
              <a:gd name="connsiteY857" fmla="*/ 1047874 h 6858000"/>
              <a:gd name="connsiteX858" fmla="*/ 6931566 w 7467600"/>
              <a:gd name="connsiteY858" fmla="*/ 1062034 h 6858000"/>
              <a:gd name="connsiteX859" fmla="*/ 5790982 w 7467600"/>
              <a:gd name="connsiteY859" fmla="*/ 1561380 h 6858000"/>
              <a:gd name="connsiteX860" fmla="*/ 6188971 w 7467600"/>
              <a:gd name="connsiteY860" fmla="*/ 1755168 h 6858000"/>
              <a:gd name="connsiteX861" fmla="*/ 6202446 w 7467600"/>
              <a:gd name="connsiteY861" fmla="*/ 1752268 h 6858000"/>
              <a:gd name="connsiteX862" fmla="*/ 7179560 w 7467600"/>
              <a:gd name="connsiteY862" fmla="*/ 1467551 h 6858000"/>
              <a:gd name="connsiteX863" fmla="*/ 7158730 w 7467600"/>
              <a:gd name="connsiteY863" fmla="*/ 1507835 h 6858000"/>
              <a:gd name="connsiteX864" fmla="*/ 6326959 w 7467600"/>
              <a:gd name="connsiteY864" fmla="*/ 1817686 h 6858000"/>
              <a:gd name="connsiteX865" fmla="*/ 6537433 w 7467600"/>
              <a:gd name="connsiteY865" fmla="*/ 1907790 h 6858000"/>
              <a:gd name="connsiteX866" fmla="*/ 6550221 w 7467600"/>
              <a:gd name="connsiteY866" fmla="*/ 1910729 h 6858000"/>
              <a:gd name="connsiteX867" fmla="*/ 6964438 w 7467600"/>
              <a:gd name="connsiteY867" fmla="*/ 2209505 h 6858000"/>
              <a:gd name="connsiteX868" fmla="*/ 7367862 w 7467600"/>
              <a:gd name="connsiteY868" fmla="*/ 2806833 h 6858000"/>
              <a:gd name="connsiteX869" fmla="*/ 7364329 w 7467600"/>
              <a:gd name="connsiteY869" fmla="*/ 2826907 h 6858000"/>
              <a:gd name="connsiteX870" fmla="*/ 7290545 w 7467600"/>
              <a:gd name="connsiteY870" fmla="*/ 2850663 h 6858000"/>
              <a:gd name="connsiteX871" fmla="*/ 6472036 w 7467600"/>
              <a:gd name="connsiteY871" fmla="*/ 1959003 h 6858000"/>
              <a:gd name="connsiteX872" fmla="*/ 5792897 w 7467600"/>
              <a:gd name="connsiteY872" fmla="*/ 1647747 h 6858000"/>
              <a:gd name="connsiteX873" fmla="*/ 5842751 w 7467600"/>
              <a:gd name="connsiteY873" fmla="*/ 1816112 h 6858000"/>
              <a:gd name="connsiteX874" fmla="*/ 5847424 w 7467600"/>
              <a:gd name="connsiteY874" fmla="*/ 1815776 h 6858000"/>
              <a:gd name="connsiteX875" fmla="*/ 6399821 w 7467600"/>
              <a:gd name="connsiteY875" fmla="*/ 2344799 h 6858000"/>
              <a:gd name="connsiteX876" fmla="*/ 6323232 w 7467600"/>
              <a:gd name="connsiteY876" fmla="*/ 2389634 h 6858000"/>
              <a:gd name="connsiteX877" fmla="*/ 5942958 w 7467600"/>
              <a:gd name="connsiteY877" fmla="*/ 2077708 h 6858000"/>
              <a:gd name="connsiteX878" fmla="*/ 5921559 w 7467600"/>
              <a:gd name="connsiteY878" fmla="*/ 2378596 h 6858000"/>
              <a:gd name="connsiteX879" fmla="*/ 5817651 w 7467600"/>
              <a:gd name="connsiteY879" fmla="*/ 3023919 h 6858000"/>
              <a:gd name="connsiteX880" fmla="*/ 5729634 w 7467600"/>
              <a:gd name="connsiteY880" fmla="*/ 3051849 h 6858000"/>
              <a:gd name="connsiteX881" fmla="*/ 5611018 w 7467600"/>
              <a:gd name="connsiteY881" fmla="*/ 2316769 h 6858000"/>
              <a:gd name="connsiteX882" fmla="*/ 5687608 w 7467600"/>
              <a:gd name="connsiteY882" fmla="*/ 2039972 h 6858000"/>
              <a:gd name="connsiteX883" fmla="*/ 5657554 w 7467600"/>
              <a:gd name="connsiteY883" fmla="*/ 1576445 h 6858000"/>
              <a:gd name="connsiteX884" fmla="*/ 5150475 w 7467600"/>
              <a:gd name="connsiteY884" fmla="*/ 1274012 h 6858000"/>
              <a:gd name="connsiteX885" fmla="*/ 5349142 w 7467600"/>
              <a:gd name="connsiteY885" fmla="*/ 2204405 h 6858000"/>
              <a:gd name="connsiteX886" fmla="*/ 5262214 w 7467600"/>
              <a:gd name="connsiteY886" fmla="*/ 2233836 h 6858000"/>
              <a:gd name="connsiteX887" fmla="*/ 4981539 w 7467600"/>
              <a:gd name="connsiteY887" fmla="*/ 1542201 h 6858000"/>
              <a:gd name="connsiteX888" fmla="*/ 4958461 w 7467600"/>
              <a:gd name="connsiteY888" fmla="*/ 1136957 h 6858000"/>
              <a:gd name="connsiteX889" fmla="*/ 4655015 w 7467600"/>
              <a:gd name="connsiteY889" fmla="*/ 891426 h 6858000"/>
              <a:gd name="connsiteX890" fmla="*/ 4348002 w 7467600"/>
              <a:gd name="connsiteY890" fmla="*/ 2205895 h 6858000"/>
              <a:gd name="connsiteX891" fmla="*/ 4262250 w 7467600"/>
              <a:gd name="connsiteY891" fmla="*/ 2219972 h 6858000"/>
              <a:gd name="connsiteX892" fmla="*/ 4550611 w 7467600"/>
              <a:gd name="connsiteY892" fmla="*/ 817540 h 6858000"/>
              <a:gd name="connsiteX893" fmla="*/ 4564418 w 7467600"/>
              <a:gd name="connsiteY893" fmla="*/ 808293 h 6858000"/>
              <a:gd name="connsiteX894" fmla="*/ 4266388 w 7467600"/>
              <a:gd name="connsiteY894" fmla="*/ 500083 h 6858000"/>
              <a:gd name="connsiteX895" fmla="*/ 4032842 w 7467600"/>
              <a:gd name="connsiteY895" fmla="*/ 211809 h 6858000"/>
              <a:gd name="connsiteX896" fmla="*/ 3882765 w 7467600"/>
              <a:gd name="connsiteY896" fmla="*/ 0 h 6858000"/>
              <a:gd name="connsiteX897" fmla="*/ 3721337 w 7467600"/>
              <a:gd name="connsiteY897" fmla="*/ 0 h 6858000"/>
              <a:gd name="connsiteX898" fmla="*/ 3797544 w 7467600"/>
              <a:gd name="connsiteY898" fmla="*/ 0 h 6858000"/>
              <a:gd name="connsiteX899" fmla="*/ 3775734 w 7467600"/>
              <a:gd name="connsiteY899" fmla="*/ 95131 h 6858000"/>
              <a:gd name="connsiteX900" fmla="*/ 3724807 w 7467600"/>
              <a:gd name="connsiteY900" fmla="*/ 272257 h 6858000"/>
              <a:gd name="connsiteX901" fmla="*/ 3726844 w 7467600"/>
              <a:gd name="connsiteY901" fmla="*/ 282988 h 6858000"/>
              <a:gd name="connsiteX902" fmla="*/ 3742664 w 7467600"/>
              <a:gd name="connsiteY902" fmla="*/ 279918 h 6858000"/>
              <a:gd name="connsiteX903" fmla="*/ 4103910 w 7467600"/>
              <a:gd name="connsiteY903" fmla="*/ 1161917 h 6858000"/>
              <a:gd name="connsiteX904" fmla="*/ 4020269 w 7467600"/>
              <a:gd name="connsiteY904" fmla="*/ 1200406 h 6858000"/>
              <a:gd name="connsiteX905" fmla="*/ 3674882 w 7467600"/>
              <a:gd name="connsiteY905" fmla="*/ 488524 h 6858000"/>
              <a:gd name="connsiteX906" fmla="*/ 3132682 w 7467600"/>
              <a:gd name="connsiteY906" fmla="*/ 1072284 h 6858000"/>
              <a:gd name="connsiteX907" fmla="*/ 2716346 w 7467600"/>
              <a:gd name="connsiteY907" fmla="*/ 1276376 h 6858000"/>
              <a:gd name="connsiteX908" fmla="*/ 2716772 w 7467600"/>
              <a:gd name="connsiteY908" fmla="*/ 1255462 h 6858000"/>
              <a:gd name="connsiteX909" fmla="*/ 3471096 w 7467600"/>
              <a:gd name="connsiteY909" fmla="*/ 437072 h 6858000"/>
              <a:gd name="connsiteX910" fmla="*/ 3639057 w 7467600"/>
              <a:gd name="connsiteY910" fmla="*/ 286334 h 6858000"/>
              <a:gd name="connsiteX911" fmla="*/ 3640309 w 7467600"/>
              <a:gd name="connsiteY911" fmla="*/ 284664 h 6858000"/>
              <a:gd name="connsiteX912" fmla="*/ 3646022 w 7467600"/>
              <a:gd name="connsiteY912" fmla="*/ 276711 h 6858000"/>
              <a:gd name="connsiteX913" fmla="*/ 3707943 w 7467600"/>
              <a:gd name="connsiteY913" fmla="*/ 65958 h 6858000"/>
              <a:gd name="connsiteX914" fmla="*/ 3721337 w 7467600"/>
              <a:gd name="connsiteY914" fmla="*/ 0 h 6858000"/>
              <a:gd name="connsiteX915" fmla="*/ 2867960 w 7467600"/>
              <a:gd name="connsiteY915" fmla="*/ 0 h 6858000"/>
              <a:gd name="connsiteX916" fmla="*/ 2926351 w 7467600"/>
              <a:gd name="connsiteY916" fmla="*/ 0 h 6858000"/>
              <a:gd name="connsiteX917" fmla="*/ 2902823 w 7467600"/>
              <a:gd name="connsiteY917" fmla="*/ 262929 h 6858000"/>
              <a:gd name="connsiteX918" fmla="*/ 2940663 w 7467600"/>
              <a:gd name="connsiteY918" fmla="*/ 140884 h 6858000"/>
              <a:gd name="connsiteX919" fmla="*/ 2947039 w 7467600"/>
              <a:gd name="connsiteY919" fmla="*/ 122524 h 6858000"/>
              <a:gd name="connsiteX920" fmla="*/ 2984316 w 7467600"/>
              <a:gd name="connsiteY920" fmla="*/ 0 h 6858000"/>
              <a:gd name="connsiteX921" fmla="*/ 3016114 w 7467600"/>
              <a:gd name="connsiteY921" fmla="*/ 0 h 6858000"/>
              <a:gd name="connsiteX922" fmla="*/ 2979949 w 7467600"/>
              <a:gd name="connsiteY922" fmla="*/ 119274 h 6858000"/>
              <a:gd name="connsiteX923" fmla="*/ 3023879 w 7467600"/>
              <a:gd name="connsiteY923" fmla="*/ 0 h 6858000"/>
              <a:gd name="connsiteX924" fmla="*/ 3105400 w 7467600"/>
              <a:gd name="connsiteY924" fmla="*/ 0 h 6858000"/>
              <a:gd name="connsiteX925" fmla="*/ 3094669 w 7467600"/>
              <a:gd name="connsiteY925" fmla="*/ 30308 h 6858000"/>
              <a:gd name="connsiteX926" fmla="*/ 2901945 w 7467600"/>
              <a:gd name="connsiteY926" fmla="*/ 466538 h 6858000"/>
              <a:gd name="connsiteX927" fmla="*/ 2815209 w 7467600"/>
              <a:gd name="connsiteY927" fmla="*/ 497361 h 6858000"/>
              <a:gd name="connsiteX928" fmla="*/ 2844845 w 7467600"/>
              <a:gd name="connsiteY928" fmla="*/ 127638 h 6858000"/>
              <a:gd name="connsiteX929" fmla="*/ 2867960 w 7467600"/>
              <a:gd name="connsiteY929" fmla="*/ 0 h 6858000"/>
              <a:gd name="connsiteX930" fmla="*/ 1057230 w 7467600"/>
              <a:gd name="connsiteY930" fmla="*/ 0 h 6858000"/>
              <a:gd name="connsiteX931" fmla="*/ 1111003 w 7467600"/>
              <a:gd name="connsiteY931" fmla="*/ 0 h 6858000"/>
              <a:gd name="connsiteX932" fmla="*/ 1125553 w 7467600"/>
              <a:gd name="connsiteY932" fmla="*/ 52588 h 6858000"/>
              <a:gd name="connsiteX933" fmla="*/ 1304276 w 7467600"/>
              <a:gd name="connsiteY933" fmla="*/ 476275 h 6858000"/>
              <a:gd name="connsiteX934" fmla="*/ 1492066 w 7467600"/>
              <a:gd name="connsiteY934" fmla="*/ 886333 h 6858000"/>
              <a:gd name="connsiteX935" fmla="*/ 1423698 w 7467600"/>
              <a:gd name="connsiteY935" fmla="*/ 710817 h 6858000"/>
              <a:gd name="connsiteX936" fmla="*/ 1357609 w 7467600"/>
              <a:gd name="connsiteY936" fmla="*/ 532892 h 6858000"/>
              <a:gd name="connsiteX937" fmla="*/ 1309550 w 7467600"/>
              <a:gd name="connsiteY937" fmla="*/ 374031 h 6858000"/>
              <a:gd name="connsiteX938" fmla="*/ 1193673 w 7467600"/>
              <a:gd name="connsiteY938" fmla="*/ 49533 h 6858000"/>
              <a:gd name="connsiteX939" fmla="*/ 1164391 w 7467600"/>
              <a:gd name="connsiteY939" fmla="*/ 0 h 6858000"/>
              <a:gd name="connsiteX940" fmla="*/ 1200666 w 7467600"/>
              <a:gd name="connsiteY940" fmla="*/ 0 h 6858000"/>
              <a:gd name="connsiteX941" fmla="*/ 1223408 w 7467600"/>
              <a:gd name="connsiteY941" fmla="*/ 38996 h 6858000"/>
              <a:gd name="connsiteX942" fmla="*/ 1339635 w 7467600"/>
              <a:gd name="connsiteY942" fmla="*/ 365517 h 6858000"/>
              <a:gd name="connsiteX943" fmla="*/ 1387469 w 7467600"/>
              <a:gd name="connsiteY943" fmla="*/ 523079 h 6858000"/>
              <a:gd name="connsiteX944" fmla="*/ 1452685 w 7467600"/>
              <a:gd name="connsiteY944" fmla="*/ 699806 h 6858000"/>
              <a:gd name="connsiteX945" fmla="*/ 1492092 w 7467600"/>
              <a:gd name="connsiteY945" fmla="*/ 800424 h 6858000"/>
              <a:gd name="connsiteX946" fmla="*/ 1455302 w 7467600"/>
              <a:gd name="connsiteY946" fmla="*/ 632913 h 6858000"/>
              <a:gd name="connsiteX947" fmla="*/ 1222336 w 7467600"/>
              <a:gd name="connsiteY947" fmla="*/ 9480 h 6858000"/>
              <a:gd name="connsiteX948" fmla="*/ 1214634 w 7467600"/>
              <a:gd name="connsiteY948" fmla="*/ 0 h 6858000"/>
              <a:gd name="connsiteX949" fmla="*/ 1289827 w 7467600"/>
              <a:gd name="connsiteY949" fmla="*/ 0 h 6858000"/>
              <a:gd name="connsiteX950" fmla="*/ 1321076 w 7467600"/>
              <a:gd name="connsiteY950" fmla="*/ 59722 h 6858000"/>
              <a:gd name="connsiteX951" fmla="*/ 1512579 w 7467600"/>
              <a:gd name="connsiteY951" fmla="*/ 626441 h 6858000"/>
              <a:gd name="connsiteX952" fmla="*/ 1506076 w 7467600"/>
              <a:gd name="connsiteY952" fmla="*/ 1089289 h 6858000"/>
              <a:gd name="connsiteX953" fmla="*/ 1486346 w 7467600"/>
              <a:gd name="connsiteY953" fmla="*/ 1079919 h 6858000"/>
              <a:gd name="connsiteX954" fmla="*/ 1070511 w 7467600"/>
              <a:gd name="connsiteY954" fmla="*/ 48609 h 6858000"/>
              <a:gd name="connsiteX955" fmla="*/ 1057230 w 7467600"/>
              <a:gd name="connsiteY955" fmla="*/ 0 h 6858000"/>
              <a:gd name="connsiteX956" fmla="*/ 43151 w 7467600"/>
              <a:gd name="connsiteY956" fmla="*/ 0 h 6858000"/>
              <a:gd name="connsiteX957" fmla="*/ 95283 w 7467600"/>
              <a:gd name="connsiteY957" fmla="*/ 0 h 6858000"/>
              <a:gd name="connsiteX958" fmla="*/ 300708 w 7467600"/>
              <a:gd name="connsiteY958" fmla="*/ 154571 h 6858000"/>
              <a:gd name="connsiteX959" fmla="*/ 530414 w 7467600"/>
              <a:gd name="connsiteY959" fmla="*/ 354673 h 6858000"/>
              <a:gd name="connsiteX960" fmla="*/ 333785 w 7467600"/>
              <a:gd name="connsiteY960" fmla="*/ 161564 h 6858000"/>
              <a:gd name="connsiteX961" fmla="*/ 147005 w 7467600"/>
              <a:gd name="connsiteY961" fmla="*/ 0 h 6858000"/>
              <a:gd name="connsiteX962" fmla="*/ 272509 w 7467600"/>
              <a:gd name="connsiteY962" fmla="*/ 0 h 6858000"/>
              <a:gd name="connsiteX963" fmla="*/ 326276 w 7467600"/>
              <a:gd name="connsiteY963" fmla="*/ 45847 h 6858000"/>
              <a:gd name="connsiteX964" fmla="*/ 823759 w 7467600"/>
              <a:gd name="connsiteY964" fmla="*/ 574145 h 6858000"/>
              <a:gd name="connsiteX965" fmla="*/ 811254 w 7467600"/>
              <a:gd name="connsiteY965" fmla="*/ 665546 h 6858000"/>
              <a:gd name="connsiteX966" fmla="*/ 154042 w 7467600"/>
              <a:gd name="connsiteY966" fmla="*/ 261522 h 6858000"/>
              <a:gd name="connsiteX967" fmla="*/ 13550 w 7467600"/>
              <a:gd name="connsiteY967" fmla="*/ 158423 h 6858000"/>
              <a:gd name="connsiteX968" fmla="*/ 0 w 7467600"/>
              <a:gd name="connsiteY968" fmla="*/ 146618 h 6858000"/>
              <a:gd name="connsiteX969" fmla="*/ 0 w 7467600"/>
              <a:gd name="connsiteY969" fmla="*/ 59161 h 6858000"/>
              <a:gd name="connsiteX970" fmla="*/ 45427 w 7467600"/>
              <a:gd name="connsiteY970" fmla="*/ 101078 h 6858000"/>
              <a:gd name="connsiteX971" fmla="*/ 630103 w 7467600"/>
              <a:gd name="connsiteY971" fmla="*/ 485885 h 6858000"/>
              <a:gd name="connsiteX972" fmla="*/ 532040 w 7467600"/>
              <a:gd name="connsiteY972" fmla="*/ 399359 h 6858000"/>
              <a:gd name="connsiteX973" fmla="*/ 517618 w 7467600"/>
              <a:gd name="connsiteY973" fmla="*/ 385726 h 6858000"/>
              <a:gd name="connsiteX974" fmla="*/ 285074 w 7467600"/>
              <a:gd name="connsiteY974" fmla="*/ 182755 h 6858000"/>
              <a:gd name="connsiteX975" fmla="*/ 43151 w 7467600"/>
              <a:gd name="connsiteY97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1456157 w 7467600"/>
              <a:gd name="connsiteY96" fmla="*/ 5371404 h 6858000"/>
              <a:gd name="connsiteX97" fmla="*/ 1244432 w 7467600"/>
              <a:gd name="connsiteY97" fmla="*/ 5385601 h 6858000"/>
              <a:gd name="connsiteX98" fmla="*/ 973990 w 7467600"/>
              <a:gd name="connsiteY98" fmla="*/ 5424940 h 6858000"/>
              <a:gd name="connsiteX99" fmla="*/ 1103809 w 7467600"/>
              <a:gd name="connsiteY99" fmla="*/ 5433720 h 6858000"/>
              <a:gd name="connsiteX100" fmla="*/ 1123454 w 7467600"/>
              <a:gd name="connsiteY100" fmla="*/ 5435727 h 6858000"/>
              <a:gd name="connsiteX101" fmla="*/ 1737017 w 7467600"/>
              <a:gd name="connsiteY101" fmla="*/ 5452183 h 6858000"/>
              <a:gd name="connsiteX102" fmla="*/ 1824397 w 7467600"/>
              <a:gd name="connsiteY102" fmla="*/ 5447757 h 6858000"/>
              <a:gd name="connsiteX103" fmla="*/ 2070059 w 7467600"/>
              <a:gd name="connsiteY103" fmla="*/ 5441660 h 6858000"/>
              <a:gd name="connsiteX104" fmla="*/ 1456157 w 7467600"/>
              <a:gd name="connsiteY104" fmla="*/ 5371404 h 6858000"/>
              <a:gd name="connsiteX105" fmla="*/ 4988186 w 7467600"/>
              <a:gd name="connsiteY105" fmla="*/ 5216467 h 6858000"/>
              <a:gd name="connsiteX106" fmla="*/ 4777334 w 7467600"/>
              <a:gd name="connsiteY106" fmla="*/ 5406072 h 6858000"/>
              <a:gd name="connsiteX107" fmla="*/ 4718341 w 7467600"/>
              <a:gd name="connsiteY107" fmla="*/ 5468043 h 6858000"/>
              <a:gd name="connsiteX108" fmla="*/ 4604655 w 7467600"/>
              <a:gd name="connsiteY108" fmla="*/ 5583434 h 6858000"/>
              <a:gd name="connsiteX109" fmla="*/ 4565074 w 7467600"/>
              <a:gd name="connsiteY109" fmla="*/ 5618550 h 6858000"/>
              <a:gd name="connsiteX110" fmla="*/ 4988186 w 7467600"/>
              <a:gd name="connsiteY110" fmla="*/ 5216467 h 6858000"/>
              <a:gd name="connsiteX111" fmla="*/ 4978032 w 7467600"/>
              <a:gd name="connsiteY111" fmla="*/ 5183809 h 6858000"/>
              <a:gd name="connsiteX112" fmla="*/ 4463413 w 7467600"/>
              <a:gd name="connsiteY112" fmla="*/ 5615162 h 6858000"/>
              <a:gd name="connsiteX113" fmla="*/ 4358134 w 7467600"/>
              <a:gd name="connsiteY113" fmla="*/ 5742791 h 6858000"/>
              <a:gd name="connsiteX114" fmla="*/ 4376219 w 7467600"/>
              <a:gd name="connsiteY114" fmla="*/ 5729027 h 6858000"/>
              <a:gd name="connsiteX115" fmla="*/ 4582340 w 7467600"/>
              <a:gd name="connsiteY115" fmla="*/ 5561037 h 6858000"/>
              <a:gd name="connsiteX116" fmla="*/ 4694684 w 7467600"/>
              <a:gd name="connsiteY116" fmla="*/ 5447098 h 6858000"/>
              <a:gd name="connsiteX117" fmla="*/ 4754123 w 7467600"/>
              <a:gd name="connsiteY117" fmla="*/ 5384643 h 6858000"/>
              <a:gd name="connsiteX118" fmla="*/ 4978032 w 7467600"/>
              <a:gd name="connsiteY118" fmla="*/ 5183809 h 6858000"/>
              <a:gd name="connsiteX119" fmla="*/ 1903353 w 7467600"/>
              <a:gd name="connsiteY119" fmla="*/ 5044827 h 6858000"/>
              <a:gd name="connsiteX120" fmla="*/ 1936931 w 7467600"/>
              <a:gd name="connsiteY120" fmla="*/ 5093954 h 6858000"/>
              <a:gd name="connsiteX121" fmla="*/ 2195868 w 7467600"/>
              <a:gd name="connsiteY121" fmla="*/ 5396574 h 6858000"/>
              <a:gd name="connsiteX122" fmla="*/ 2088852 w 7467600"/>
              <a:gd name="connsiteY122" fmla="*/ 5166123 h 6858000"/>
              <a:gd name="connsiteX123" fmla="*/ 1958241 w 7467600"/>
              <a:gd name="connsiteY123" fmla="*/ 5067955 h 6858000"/>
              <a:gd name="connsiteX124" fmla="*/ 1903353 w 7467600"/>
              <a:gd name="connsiteY124" fmla="*/ 5044827 h 6858000"/>
              <a:gd name="connsiteX125" fmla="*/ 1979378 w 7467600"/>
              <a:gd name="connsiteY125" fmla="*/ 4769504 h 6858000"/>
              <a:gd name="connsiteX126" fmla="*/ 2882120 w 7467600"/>
              <a:gd name="connsiteY126" fmla="*/ 5064547 h 6858000"/>
              <a:gd name="connsiteX127" fmla="*/ 2793103 w 7467600"/>
              <a:gd name="connsiteY127" fmla="*/ 5039699 h 6858000"/>
              <a:gd name="connsiteX128" fmla="*/ 2770041 w 7467600"/>
              <a:gd name="connsiteY128" fmla="*/ 5033634 h 6858000"/>
              <a:gd name="connsiteX129" fmla="*/ 1979378 w 7467600"/>
              <a:gd name="connsiteY129" fmla="*/ 4769504 h 6858000"/>
              <a:gd name="connsiteX130" fmla="*/ 1927410 w 7467600"/>
              <a:gd name="connsiteY130" fmla="*/ 4716164 h 6858000"/>
              <a:gd name="connsiteX131" fmla="*/ 1959587 w 7467600"/>
              <a:gd name="connsiteY131" fmla="*/ 4728849 h 6858000"/>
              <a:gd name="connsiteX132" fmla="*/ 2777707 w 7467600"/>
              <a:gd name="connsiteY132" fmla="*/ 5003991 h 6858000"/>
              <a:gd name="connsiteX133" fmla="*/ 2800768 w 7467600"/>
              <a:gd name="connsiteY133" fmla="*/ 5010056 h 6858000"/>
              <a:gd name="connsiteX134" fmla="*/ 2879408 w 7467600"/>
              <a:gd name="connsiteY134" fmla="*/ 5031590 h 6858000"/>
              <a:gd name="connsiteX135" fmla="*/ 2862295 w 7467600"/>
              <a:gd name="connsiteY135" fmla="*/ 5022958 h 6858000"/>
              <a:gd name="connsiteX136" fmla="*/ 2813343 w 7467600"/>
              <a:gd name="connsiteY136" fmla="*/ 4998369 h 6858000"/>
              <a:gd name="connsiteX137" fmla="*/ 2646245 w 7467600"/>
              <a:gd name="connsiteY137" fmla="*/ 4930999 h 6858000"/>
              <a:gd name="connsiteX138" fmla="*/ 1999243 w 7467600"/>
              <a:gd name="connsiteY138" fmla="*/ 4730524 h 6858000"/>
              <a:gd name="connsiteX139" fmla="*/ 1979527 w 7467600"/>
              <a:gd name="connsiteY139" fmla="*/ 4726651 h 6858000"/>
              <a:gd name="connsiteX140" fmla="*/ 1927410 w 7467600"/>
              <a:gd name="connsiteY140" fmla="*/ 4716164 h 6858000"/>
              <a:gd name="connsiteX141" fmla="*/ 1997014 w 7467600"/>
              <a:gd name="connsiteY141" fmla="*/ 4698007 h 6858000"/>
              <a:gd name="connsiteX142" fmla="*/ 2005458 w 7467600"/>
              <a:gd name="connsiteY142" fmla="*/ 4699540 h 6858000"/>
              <a:gd name="connsiteX143" fmla="*/ 2657186 w 7467600"/>
              <a:gd name="connsiteY143" fmla="*/ 4901687 h 6858000"/>
              <a:gd name="connsiteX144" fmla="*/ 2826662 w 7467600"/>
              <a:gd name="connsiteY144" fmla="*/ 4970362 h 6858000"/>
              <a:gd name="connsiteX145" fmla="*/ 2876100 w 7467600"/>
              <a:gd name="connsiteY145" fmla="*/ 4995397 h 6858000"/>
              <a:gd name="connsiteX146" fmla="*/ 3042600 w 7467600"/>
              <a:gd name="connsiteY146" fmla="*/ 5059532 h 6858000"/>
              <a:gd name="connsiteX147" fmla="*/ 1997014 w 7467600"/>
              <a:gd name="connsiteY147" fmla="*/ 4698007 h 6858000"/>
              <a:gd name="connsiteX148" fmla="*/ 2305292 w 7467600"/>
              <a:gd name="connsiteY148" fmla="*/ 4219492 h 6858000"/>
              <a:gd name="connsiteX149" fmla="*/ 3360922 w 7467600"/>
              <a:gd name="connsiteY149" fmla="*/ 4529373 h 6858000"/>
              <a:gd name="connsiteX150" fmla="*/ 3492420 w 7467600"/>
              <a:gd name="connsiteY150" fmla="*/ 4510145 h 6858000"/>
              <a:gd name="connsiteX151" fmla="*/ 3364086 w 7467600"/>
              <a:gd name="connsiteY151" fmla="*/ 4480340 h 6858000"/>
              <a:gd name="connsiteX152" fmla="*/ 3225818 w 7467600"/>
              <a:gd name="connsiteY152" fmla="*/ 4411822 h 6858000"/>
              <a:gd name="connsiteX153" fmla="*/ 3129696 w 7467600"/>
              <a:gd name="connsiteY153" fmla="*/ 4360704 h 6858000"/>
              <a:gd name="connsiteX154" fmla="*/ 2814545 w 7467600"/>
              <a:gd name="connsiteY154" fmla="*/ 4282955 h 6858000"/>
              <a:gd name="connsiteX155" fmla="*/ 2305292 w 7467600"/>
              <a:gd name="connsiteY155" fmla="*/ 4219492 h 6858000"/>
              <a:gd name="connsiteX156" fmla="*/ 2626982 w 7467600"/>
              <a:gd name="connsiteY156" fmla="*/ 4206450 h 6858000"/>
              <a:gd name="connsiteX157" fmla="*/ 2490617 w 7467600"/>
              <a:gd name="connsiteY157" fmla="*/ 4206951 h 6858000"/>
              <a:gd name="connsiteX158" fmla="*/ 2819869 w 7467600"/>
              <a:gd name="connsiteY158" fmla="*/ 4252936 h 6858000"/>
              <a:gd name="connsiteX159" fmla="*/ 3143018 w 7467600"/>
              <a:gd name="connsiteY159" fmla="*/ 4332698 h 6858000"/>
              <a:gd name="connsiteX160" fmla="*/ 3241520 w 7467600"/>
              <a:gd name="connsiteY160" fmla="*/ 4385112 h 6858000"/>
              <a:gd name="connsiteX161" fmla="*/ 3374575 w 7467600"/>
              <a:gd name="connsiteY161" fmla="*/ 4451517 h 6858000"/>
              <a:gd name="connsiteX162" fmla="*/ 3505221 w 7467600"/>
              <a:gd name="connsiteY162" fmla="*/ 4480757 h 6858000"/>
              <a:gd name="connsiteX163" fmla="*/ 2626982 w 7467600"/>
              <a:gd name="connsiteY163" fmla="*/ 4206450 h 6858000"/>
              <a:gd name="connsiteX164" fmla="*/ 1310106 w 7467600"/>
              <a:gd name="connsiteY164" fmla="*/ 3943217 h 6858000"/>
              <a:gd name="connsiteX165" fmla="*/ 854994 w 7467600"/>
              <a:gd name="connsiteY165" fmla="*/ 4399136 h 6858000"/>
              <a:gd name="connsiteX166" fmla="*/ 742462 w 7467600"/>
              <a:gd name="connsiteY166" fmla="*/ 4594648 h 6858000"/>
              <a:gd name="connsiteX167" fmla="*/ 820602 w 7467600"/>
              <a:gd name="connsiteY167" fmla="*/ 4485915 h 6858000"/>
              <a:gd name="connsiteX168" fmla="*/ 878295 w 7467600"/>
              <a:gd name="connsiteY168" fmla="*/ 4403594 h 6858000"/>
              <a:gd name="connsiteX169" fmla="*/ 1240607 w 7467600"/>
              <a:gd name="connsiteY169" fmla="*/ 4010401 h 6858000"/>
              <a:gd name="connsiteX170" fmla="*/ 1310106 w 7467600"/>
              <a:gd name="connsiteY170" fmla="*/ 3943217 h 6858000"/>
              <a:gd name="connsiteX171" fmla="*/ 1423113 w 7467600"/>
              <a:gd name="connsiteY171" fmla="*/ 3874565 h 6858000"/>
              <a:gd name="connsiteX172" fmla="*/ 1260565 w 7467600"/>
              <a:gd name="connsiteY172" fmla="*/ 4031982 h 6858000"/>
              <a:gd name="connsiteX173" fmla="*/ 901900 w 7467600"/>
              <a:gd name="connsiteY173" fmla="*/ 4421236 h 6858000"/>
              <a:gd name="connsiteX174" fmla="*/ 845044 w 7467600"/>
              <a:gd name="connsiteY174" fmla="*/ 4502436 h 6858000"/>
              <a:gd name="connsiteX175" fmla="*/ 685926 w 7467600"/>
              <a:gd name="connsiteY175" fmla="*/ 4703069 h 6858000"/>
              <a:gd name="connsiteX176" fmla="*/ 684248 w 7467600"/>
              <a:gd name="connsiteY176" fmla="*/ 4706721 h 6858000"/>
              <a:gd name="connsiteX177" fmla="*/ 1423113 w 7467600"/>
              <a:gd name="connsiteY177" fmla="*/ 3874565 h 6858000"/>
              <a:gd name="connsiteX178" fmla="*/ 3316479 w 7467600"/>
              <a:gd name="connsiteY178" fmla="*/ 3872136 h 6858000"/>
              <a:gd name="connsiteX179" fmla="*/ 3546806 w 7467600"/>
              <a:gd name="connsiteY179" fmla="*/ 4356139 h 6858000"/>
              <a:gd name="connsiteX180" fmla="*/ 3364433 w 7467600"/>
              <a:gd name="connsiteY180" fmla="*/ 3953121 h 6858000"/>
              <a:gd name="connsiteX181" fmla="*/ 3316479 w 7467600"/>
              <a:gd name="connsiteY181" fmla="*/ 3872136 h 6858000"/>
              <a:gd name="connsiteX182" fmla="*/ 3291335 w 7467600"/>
              <a:gd name="connsiteY182" fmla="*/ 3767420 h 6858000"/>
              <a:gd name="connsiteX183" fmla="*/ 3390805 w 7467600"/>
              <a:gd name="connsiteY183" fmla="*/ 3937163 h 6858000"/>
              <a:gd name="connsiteX184" fmla="*/ 3579062 w 7467600"/>
              <a:gd name="connsiteY184" fmla="*/ 4359040 h 6858000"/>
              <a:gd name="connsiteX185" fmla="*/ 3467355 w 7467600"/>
              <a:gd name="connsiteY185" fmla="*/ 3988130 h 6858000"/>
              <a:gd name="connsiteX186" fmla="*/ 3310753 w 7467600"/>
              <a:gd name="connsiteY186" fmla="*/ 3787140 h 6858000"/>
              <a:gd name="connsiteX187" fmla="*/ 3291335 w 7467600"/>
              <a:gd name="connsiteY187" fmla="*/ 3767420 h 6858000"/>
              <a:gd name="connsiteX188" fmla="*/ 1635889 w 7467600"/>
              <a:gd name="connsiteY188" fmla="*/ 3709494 h 6858000"/>
              <a:gd name="connsiteX189" fmla="*/ 1634800 w 7467600"/>
              <a:gd name="connsiteY189" fmla="*/ 3731111 h 6858000"/>
              <a:gd name="connsiteX190" fmla="*/ 1635889 w 7467600"/>
              <a:gd name="connsiteY190" fmla="*/ 3709494 h 6858000"/>
              <a:gd name="connsiteX191" fmla="*/ 1510397 w 7467600"/>
              <a:gd name="connsiteY191" fmla="*/ 3684705 h 6858000"/>
              <a:gd name="connsiteX192" fmla="*/ 1146550 w 7467600"/>
              <a:gd name="connsiteY192" fmla="*/ 3802012 h 6858000"/>
              <a:gd name="connsiteX193" fmla="*/ 698834 w 7467600"/>
              <a:gd name="connsiteY193" fmla="*/ 3952272 h 6858000"/>
              <a:gd name="connsiteX194" fmla="*/ 34256 w 7467600"/>
              <a:gd name="connsiteY194" fmla="*/ 4347603 h 6858000"/>
              <a:gd name="connsiteX195" fmla="*/ 527241 w 7467600"/>
              <a:gd name="connsiteY195" fmla="*/ 4065078 h 6858000"/>
              <a:gd name="connsiteX196" fmla="*/ 1510397 w 7467600"/>
              <a:gd name="connsiteY196" fmla="*/ 3684705 h 6858000"/>
              <a:gd name="connsiteX197" fmla="*/ 1313114 w 7467600"/>
              <a:gd name="connsiteY197" fmla="*/ 3655216 h 6858000"/>
              <a:gd name="connsiteX198" fmla="*/ 1109304 w 7467600"/>
              <a:gd name="connsiteY198" fmla="*/ 3669030 h 6858000"/>
              <a:gd name="connsiteX199" fmla="*/ 8129 w 7467600"/>
              <a:gd name="connsiteY199" fmla="*/ 4330519 h 6858000"/>
              <a:gd name="connsiteX200" fmla="*/ 687572 w 7467600"/>
              <a:gd name="connsiteY200" fmla="*/ 3925629 h 6858000"/>
              <a:gd name="connsiteX201" fmla="*/ 1138365 w 7467600"/>
              <a:gd name="connsiteY201" fmla="*/ 3774515 h 6858000"/>
              <a:gd name="connsiteX202" fmla="*/ 1505579 w 7467600"/>
              <a:gd name="connsiteY202" fmla="*/ 3655526 h 6858000"/>
              <a:gd name="connsiteX203" fmla="*/ 1313114 w 7467600"/>
              <a:gd name="connsiteY203" fmla="*/ 3655216 h 6858000"/>
              <a:gd name="connsiteX204" fmla="*/ 3655073 w 7467600"/>
              <a:gd name="connsiteY204" fmla="*/ 3650884 h 6858000"/>
              <a:gd name="connsiteX205" fmla="*/ 3989938 w 7467600"/>
              <a:gd name="connsiteY205" fmla="*/ 3991685 h 6858000"/>
              <a:gd name="connsiteX206" fmla="*/ 4393907 w 7467600"/>
              <a:gd name="connsiteY206" fmla="*/ 4261258 h 6858000"/>
              <a:gd name="connsiteX207" fmla="*/ 4648051 w 7467600"/>
              <a:gd name="connsiteY207" fmla="*/ 4374051 h 6858000"/>
              <a:gd name="connsiteX208" fmla="*/ 4383389 w 7467600"/>
              <a:gd name="connsiteY208" fmla="*/ 4184369 h 6858000"/>
              <a:gd name="connsiteX209" fmla="*/ 4165508 w 7467600"/>
              <a:gd name="connsiteY209" fmla="*/ 4035196 h 6858000"/>
              <a:gd name="connsiteX210" fmla="*/ 4068162 w 7467600"/>
              <a:gd name="connsiteY210" fmla="*/ 3953394 h 6858000"/>
              <a:gd name="connsiteX211" fmla="*/ 3981416 w 7467600"/>
              <a:gd name="connsiteY211" fmla="*/ 3880482 h 6858000"/>
              <a:gd name="connsiteX212" fmla="*/ 3800147 w 7467600"/>
              <a:gd name="connsiteY212" fmla="*/ 3749872 h 6858000"/>
              <a:gd name="connsiteX213" fmla="*/ 3655073 w 7467600"/>
              <a:gd name="connsiteY213" fmla="*/ 3650884 h 6858000"/>
              <a:gd name="connsiteX214" fmla="*/ 3670252 w 7467600"/>
              <a:gd name="connsiteY214" fmla="*/ 3622798 h 6858000"/>
              <a:gd name="connsiteX215" fmla="*/ 3817258 w 7467600"/>
              <a:gd name="connsiteY215" fmla="*/ 3723577 h 6858000"/>
              <a:gd name="connsiteX216" fmla="*/ 4000461 w 7467600"/>
              <a:gd name="connsiteY216" fmla="*/ 3855966 h 6858000"/>
              <a:gd name="connsiteX217" fmla="*/ 4088180 w 7467600"/>
              <a:gd name="connsiteY217" fmla="*/ 3929774 h 6858000"/>
              <a:gd name="connsiteX218" fmla="*/ 4184555 w 7467600"/>
              <a:gd name="connsiteY218" fmla="*/ 4010683 h 6858000"/>
              <a:gd name="connsiteX219" fmla="*/ 4399563 w 7467600"/>
              <a:gd name="connsiteY219" fmla="*/ 4158106 h 6858000"/>
              <a:gd name="connsiteX220" fmla="*/ 4684469 w 7467600"/>
              <a:gd name="connsiteY220" fmla="*/ 4364680 h 6858000"/>
              <a:gd name="connsiteX221" fmla="*/ 4690271 w 7467600"/>
              <a:gd name="connsiteY221" fmla="*/ 4370034 h 6858000"/>
              <a:gd name="connsiteX222" fmla="*/ 4136093 w 7467600"/>
              <a:gd name="connsiteY222" fmla="*/ 3858466 h 6858000"/>
              <a:gd name="connsiteX223" fmla="*/ 3670252 w 7467600"/>
              <a:gd name="connsiteY223" fmla="*/ 3622798 h 6858000"/>
              <a:gd name="connsiteX224" fmla="*/ 4440129 w 7467600"/>
              <a:gd name="connsiteY224" fmla="*/ 3448571 h 6858000"/>
              <a:gd name="connsiteX225" fmla="*/ 4856525 w 7467600"/>
              <a:gd name="connsiteY225" fmla="*/ 3915351 h 6858000"/>
              <a:gd name="connsiteX226" fmla="*/ 5059055 w 7467600"/>
              <a:gd name="connsiteY226" fmla="*/ 4108918 h 6858000"/>
              <a:gd name="connsiteX227" fmla="*/ 5290070 w 7467600"/>
              <a:gd name="connsiteY227" fmla="*/ 4263619 h 6858000"/>
              <a:gd name="connsiteX228" fmla="*/ 4834991 w 7467600"/>
              <a:gd name="connsiteY228" fmla="*/ 3830985 h 6858000"/>
              <a:gd name="connsiteX229" fmla="*/ 4440129 w 7467600"/>
              <a:gd name="connsiteY229" fmla="*/ 3448571 h 6858000"/>
              <a:gd name="connsiteX230" fmla="*/ 4441737 w 7467600"/>
              <a:gd name="connsiteY230" fmla="*/ 3399734 h 6858000"/>
              <a:gd name="connsiteX231" fmla="*/ 4431236 w 7467600"/>
              <a:gd name="connsiteY231" fmla="*/ 3400954 h 6858000"/>
              <a:gd name="connsiteX232" fmla="*/ 4557150 w 7467600"/>
              <a:gd name="connsiteY232" fmla="*/ 3510023 h 6858000"/>
              <a:gd name="connsiteX233" fmla="*/ 4856936 w 7467600"/>
              <a:gd name="connsiteY233" fmla="*/ 3809146 h 6858000"/>
              <a:gd name="connsiteX234" fmla="*/ 5111996 w 7467600"/>
              <a:gd name="connsiteY234" fmla="*/ 4065759 h 6858000"/>
              <a:gd name="connsiteX235" fmla="*/ 5388878 w 7467600"/>
              <a:gd name="connsiteY235" fmla="*/ 4300185 h 6858000"/>
              <a:gd name="connsiteX236" fmla="*/ 5425556 w 7467600"/>
              <a:gd name="connsiteY236" fmla="*/ 4308967 h 6858000"/>
              <a:gd name="connsiteX237" fmla="*/ 4943646 w 7467600"/>
              <a:gd name="connsiteY237" fmla="*/ 3822916 h 6858000"/>
              <a:gd name="connsiteX238" fmla="*/ 4594837 w 7467600"/>
              <a:gd name="connsiteY238" fmla="*/ 3532274 h 6858000"/>
              <a:gd name="connsiteX239" fmla="*/ 4441737 w 7467600"/>
              <a:gd name="connsiteY239" fmla="*/ 3399734 h 6858000"/>
              <a:gd name="connsiteX240" fmla="*/ 5425834 w 7467600"/>
              <a:gd name="connsiteY240" fmla="*/ 3162785 h 6858000"/>
              <a:gd name="connsiteX241" fmla="*/ 5401644 w 7467600"/>
              <a:gd name="connsiteY241" fmla="*/ 3617847 h 6858000"/>
              <a:gd name="connsiteX242" fmla="*/ 5467256 w 7467600"/>
              <a:gd name="connsiteY242" fmla="*/ 4175494 h 6858000"/>
              <a:gd name="connsiteX243" fmla="*/ 5448069 w 7467600"/>
              <a:gd name="connsiteY243" fmla="*/ 3567554 h 6858000"/>
              <a:gd name="connsiteX244" fmla="*/ 5425834 w 7467600"/>
              <a:gd name="connsiteY244" fmla="*/ 3162785 h 6858000"/>
              <a:gd name="connsiteX245" fmla="*/ 1318687 w 7467600"/>
              <a:gd name="connsiteY245" fmla="*/ 3113840 h 6858000"/>
              <a:gd name="connsiteX246" fmla="*/ 1066793 w 7467600"/>
              <a:gd name="connsiteY246" fmla="*/ 3212171 h 6858000"/>
              <a:gd name="connsiteX247" fmla="*/ 993319 w 7467600"/>
              <a:gd name="connsiteY247" fmla="*/ 3247648 h 6858000"/>
              <a:gd name="connsiteX248" fmla="*/ 853081 w 7467600"/>
              <a:gd name="connsiteY248" fmla="*/ 3312410 h 6858000"/>
              <a:gd name="connsiteX249" fmla="*/ 805957 w 7467600"/>
              <a:gd name="connsiteY249" fmla="*/ 3330443 h 6858000"/>
              <a:gd name="connsiteX250" fmla="*/ 1318687 w 7467600"/>
              <a:gd name="connsiteY250" fmla="*/ 3113840 h 6858000"/>
              <a:gd name="connsiteX251" fmla="*/ 5453702 w 7467600"/>
              <a:gd name="connsiteY251" fmla="*/ 3090882 h 6858000"/>
              <a:gd name="connsiteX252" fmla="*/ 5480135 w 7467600"/>
              <a:gd name="connsiteY252" fmla="*/ 3565802 h 6858000"/>
              <a:gd name="connsiteX253" fmla="*/ 5499023 w 7467600"/>
              <a:gd name="connsiteY253" fmla="*/ 4166310 h 6858000"/>
              <a:gd name="connsiteX254" fmla="*/ 5547022 w 7467600"/>
              <a:gd name="connsiteY254" fmla="*/ 3607838 h 6858000"/>
              <a:gd name="connsiteX255" fmla="*/ 5515964 w 7467600"/>
              <a:gd name="connsiteY255" fmla="*/ 3378541 h 6858000"/>
              <a:gd name="connsiteX256" fmla="*/ 5453702 w 7467600"/>
              <a:gd name="connsiteY256" fmla="*/ 3090882 h 6858000"/>
              <a:gd name="connsiteX257" fmla="*/ 1238695 w 7467600"/>
              <a:gd name="connsiteY257" fmla="*/ 3076820 h 6858000"/>
              <a:gd name="connsiteX258" fmla="*/ 716371 w 7467600"/>
              <a:gd name="connsiteY258" fmla="*/ 3293249 h 6858000"/>
              <a:gd name="connsiteX259" fmla="*/ 579522 w 7467600"/>
              <a:gd name="connsiteY259" fmla="*/ 3371759 h 6858000"/>
              <a:gd name="connsiteX260" fmla="*/ 600288 w 7467600"/>
              <a:gd name="connsiteY260" fmla="*/ 3365555 h 6858000"/>
              <a:gd name="connsiteX261" fmla="*/ 840692 w 7467600"/>
              <a:gd name="connsiteY261" fmla="*/ 3284921 h 6858000"/>
              <a:gd name="connsiteX262" fmla="*/ 979248 w 7467600"/>
              <a:gd name="connsiteY262" fmla="*/ 3221003 h 6858000"/>
              <a:gd name="connsiteX263" fmla="*/ 1053282 w 7467600"/>
              <a:gd name="connsiteY263" fmla="*/ 3185247 h 6858000"/>
              <a:gd name="connsiteX264" fmla="*/ 1320603 w 7467600"/>
              <a:gd name="connsiteY264" fmla="*/ 3081281 h 6858000"/>
              <a:gd name="connsiteX265" fmla="*/ 1238695 w 7467600"/>
              <a:gd name="connsiteY265" fmla="*/ 3076820 h 6858000"/>
              <a:gd name="connsiteX266" fmla="*/ 5425627 w 7467600"/>
              <a:gd name="connsiteY266" fmla="*/ 2954192 h 6858000"/>
              <a:gd name="connsiteX267" fmla="*/ 5470770 w 7467600"/>
              <a:gd name="connsiteY267" fmla="*/ 3005435 h 6858000"/>
              <a:gd name="connsiteX268" fmla="*/ 5519779 w 7467600"/>
              <a:gd name="connsiteY268" fmla="*/ 4359223 h 6858000"/>
              <a:gd name="connsiteX269" fmla="*/ 5520293 w 7467600"/>
              <a:gd name="connsiteY269" fmla="*/ 4360602 h 6858000"/>
              <a:gd name="connsiteX270" fmla="*/ 5767221 w 7467600"/>
              <a:gd name="connsiteY270" fmla="*/ 4665564 h 6858000"/>
              <a:gd name="connsiteX271" fmla="*/ 6937169 w 7467600"/>
              <a:gd name="connsiteY271" fmla="*/ 4815941 h 6858000"/>
              <a:gd name="connsiteX272" fmla="*/ 6953922 w 7467600"/>
              <a:gd name="connsiteY272" fmla="*/ 4890068 h 6858000"/>
              <a:gd name="connsiteX273" fmla="*/ 6071359 w 7467600"/>
              <a:gd name="connsiteY273" fmla="*/ 4770770 h 6858000"/>
              <a:gd name="connsiteX274" fmla="*/ 6038839 w 7467600"/>
              <a:gd name="connsiteY274" fmla="*/ 4764474 h 6858000"/>
              <a:gd name="connsiteX275" fmla="*/ 6038706 w 7467600"/>
              <a:gd name="connsiteY275" fmla="*/ 4763847 h 6858000"/>
              <a:gd name="connsiteX276" fmla="*/ 6037784 w 7467600"/>
              <a:gd name="connsiteY276" fmla="*/ 4764270 h 6858000"/>
              <a:gd name="connsiteX277" fmla="*/ 6038839 w 7467600"/>
              <a:gd name="connsiteY277" fmla="*/ 4764474 h 6858000"/>
              <a:gd name="connsiteX278" fmla="*/ 6040338 w 7467600"/>
              <a:gd name="connsiteY278" fmla="*/ 4771418 h 6858000"/>
              <a:gd name="connsiteX279" fmla="*/ 6024488 w 7467600"/>
              <a:gd name="connsiteY279" fmla="*/ 4809903 h 6858000"/>
              <a:gd name="connsiteX280" fmla="*/ 5599771 w 7467600"/>
              <a:gd name="connsiteY280" fmla="*/ 5509652 h 6858000"/>
              <a:gd name="connsiteX281" fmla="*/ 5548843 w 7467600"/>
              <a:gd name="connsiteY281" fmla="*/ 5563845 h 6858000"/>
              <a:gd name="connsiteX282" fmla="*/ 5940952 w 7467600"/>
              <a:gd name="connsiteY282" fmla="*/ 6250028 h 6858000"/>
              <a:gd name="connsiteX283" fmla="*/ 6043441 w 7467600"/>
              <a:gd name="connsiteY283" fmla="*/ 6665847 h 6858000"/>
              <a:gd name="connsiteX284" fmla="*/ 6093432 w 7467600"/>
              <a:gd name="connsiteY284" fmla="*/ 6858000 h 6858000"/>
              <a:gd name="connsiteX285" fmla="*/ 6034344 w 7467600"/>
              <a:gd name="connsiteY285" fmla="*/ 6858000 h 6858000"/>
              <a:gd name="connsiteX286" fmla="*/ 6026679 w 7467600"/>
              <a:gd name="connsiteY286" fmla="*/ 6836959 h 6858000"/>
              <a:gd name="connsiteX287" fmla="*/ 5800441 w 7467600"/>
              <a:gd name="connsiteY287" fmla="*/ 6335286 h 6858000"/>
              <a:gd name="connsiteX288" fmla="*/ 5526562 w 7467600"/>
              <a:gd name="connsiteY288" fmla="*/ 5705388 h 6858000"/>
              <a:gd name="connsiteX289" fmla="*/ 5519640 w 7467600"/>
              <a:gd name="connsiteY289" fmla="*/ 5683774 h 6858000"/>
              <a:gd name="connsiteX290" fmla="*/ 5844559 w 7467600"/>
              <a:gd name="connsiteY290" fmla="*/ 6553349 h 6858000"/>
              <a:gd name="connsiteX291" fmla="*/ 5975994 w 7467600"/>
              <a:gd name="connsiteY291" fmla="*/ 6858000 h 6858000"/>
              <a:gd name="connsiteX292" fmla="*/ 5898547 w 7467600"/>
              <a:gd name="connsiteY292" fmla="*/ 6858000 h 6858000"/>
              <a:gd name="connsiteX293" fmla="*/ 5682041 w 7467600"/>
              <a:gd name="connsiteY293" fmla="*/ 6355860 h 6858000"/>
              <a:gd name="connsiteX294" fmla="*/ 5461758 w 7467600"/>
              <a:gd name="connsiteY294" fmla="*/ 5820220 h 6858000"/>
              <a:gd name="connsiteX295" fmla="*/ 5237282 w 7467600"/>
              <a:gd name="connsiteY295" fmla="*/ 6579086 h 6858000"/>
              <a:gd name="connsiteX296" fmla="*/ 5115009 w 7467600"/>
              <a:gd name="connsiteY296" fmla="*/ 6858000 h 6858000"/>
              <a:gd name="connsiteX297" fmla="*/ 5028074 w 7467600"/>
              <a:gd name="connsiteY297" fmla="*/ 6858000 h 6858000"/>
              <a:gd name="connsiteX298" fmla="*/ 5079508 w 7467600"/>
              <a:gd name="connsiteY298" fmla="*/ 6749074 h 6858000"/>
              <a:gd name="connsiteX299" fmla="*/ 5371846 w 7467600"/>
              <a:gd name="connsiteY299" fmla="*/ 5924413 h 6858000"/>
              <a:gd name="connsiteX300" fmla="*/ 5270512 w 7467600"/>
              <a:gd name="connsiteY300" fmla="*/ 6138975 h 6858000"/>
              <a:gd name="connsiteX301" fmla="*/ 5062409 w 7467600"/>
              <a:gd name="connsiteY301" fmla="*/ 6653544 h 6858000"/>
              <a:gd name="connsiteX302" fmla="*/ 5036628 w 7467600"/>
              <a:gd name="connsiteY302" fmla="*/ 6754247 h 6858000"/>
              <a:gd name="connsiteX303" fmla="*/ 5009112 w 7467600"/>
              <a:gd name="connsiteY303" fmla="*/ 6858000 h 6858000"/>
              <a:gd name="connsiteX304" fmla="*/ 4976679 w 7467600"/>
              <a:gd name="connsiteY304" fmla="*/ 6858000 h 6858000"/>
              <a:gd name="connsiteX305" fmla="*/ 5006537 w 7467600"/>
              <a:gd name="connsiteY305" fmla="*/ 6747068 h 6858000"/>
              <a:gd name="connsiteX306" fmla="*/ 5032723 w 7467600"/>
              <a:gd name="connsiteY306" fmla="*/ 6644957 h 6858000"/>
              <a:gd name="connsiteX307" fmla="*/ 5242949 w 7467600"/>
              <a:gd name="connsiteY307" fmla="*/ 6125175 h 6858000"/>
              <a:gd name="connsiteX308" fmla="*/ 5286321 w 7467600"/>
              <a:gd name="connsiteY308" fmla="*/ 6033555 h 6858000"/>
              <a:gd name="connsiteX309" fmla="*/ 5008210 w 7467600"/>
              <a:gd name="connsiteY309" fmla="*/ 6649194 h 6858000"/>
              <a:gd name="connsiteX310" fmla="*/ 4986321 w 7467600"/>
              <a:gd name="connsiteY310" fmla="*/ 6765687 h 6858000"/>
              <a:gd name="connsiteX311" fmla="*/ 4973474 w 7467600"/>
              <a:gd name="connsiteY311" fmla="*/ 6858000 h 6858000"/>
              <a:gd name="connsiteX312" fmla="*/ 4907178 w 7467600"/>
              <a:gd name="connsiteY312" fmla="*/ 6858000 h 6858000"/>
              <a:gd name="connsiteX313" fmla="*/ 4910810 w 7467600"/>
              <a:gd name="connsiteY313" fmla="*/ 6829660 h 6858000"/>
              <a:gd name="connsiteX314" fmla="*/ 4987461 w 7467600"/>
              <a:gd name="connsiteY314" fmla="*/ 6432994 h 6858000"/>
              <a:gd name="connsiteX315" fmla="*/ 5179262 w 7467600"/>
              <a:gd name="connsiteY315" fmla="*/ 6035044 h 6858000"/>
              <a:gd name="connsiteX316" fmla="*/ 4689678 w 7467600"/>
              <a:gd name="connsiteY316" fmla="*/ 6440241 h 6858000"/>
              <a:gd name="connsiteX317" fmla="*/ 4477543 w 7467600"/>
              <a:gd name="connsiteY317" fmla="*/ 6674836 h 6858000"/>
              <a:gd name="connsiteX318" fmla="*/ 4329957 w 7467600"/>
              <a:gd name="connsiteY318" fmla="*/ 6858000 h 6858000"/>
              <a:gd name="connsiteX319" fmla="*/ 4218595 w 7467600"/>
              <a:gd name="connsiteY319" fmla="*/ 6858000 h 6858000"/>
              <a:gd name="connsiteX320" fmla="*/ 4368888 w 7467600"/>
              <a:gd name="connsiteY320" fmla="*/ 6668412 h 6858000"/>
              <a:gd name="connsiteX321" fmla="*/ 4563091 w 7467600"/>
              <a:gd name="connsiteY321" fmla="*/ 6442508 h 6858000"/>
              <a:gd name="connsiteX322" fmla="*/ 5387324 w 7467600"/>
              <a:gd name="connsiteY322" fmla="*/ 5705830 h 6858000"/>
              <a:gd name="connsiteX323" fmla="*/ 5073620 w 7467600"/>
              <a:gd name="connsiteY323" fmla="*/ 5955437 h 6858000"/>
              <a:gd name="connsiteX324" fmla="*/ 4689789 w 7467600"/>
              <a:gd name="connsiteY324" fmla="*/ 6268382 h 6858000"/>
              <a:gd name="connsiteX325" fmla="*/ 4418722 w 7467600"/>
              <a:gd name="connsiteY325" fmla="*/ 6570886 h 6858000"/>
              <a:gd name="connsiteX326" fmla="*/ 4214944 w 7467600"/>
              <a:gd name="connsiteY326" fmla="*/ 6858000 h 6858000"/>
              <a:gd name="connsiteX327" fmla="*/ 4177898 w 7467600"/>
              <a:gd name="connsiteY327" fmla="*/ 6858000 h 6858000"/>
              <a:gd name="connsiteX328" fmla="*/ 4391597 w 7467600"/>
              <a:gd name="connsiteY328" fmla="*/ 6556370 h 6858000"/>
              <a:gd name="connsiteX329" fmla="*/ 4668889 w 7467600"/>
              <a:gd name="connsiteY329" fmla="*/ 6246399 h 6858000"/>
              <a:gd name="connsiteX330" fmla="*/ 5055427 w 7467600"/>
              <a:gd name="connsiteY330" fmla="*/ 5931476 h 6858000"/>
              <a:gd name="connsiteX331" fmla="*/ 5371814 w 7467600"/>
              <a:gd name="connsiteY331" fmla="*/ 5678975 h 6858000"/>
              <a:gd name="connsiteX332" fmla="*/ 4987918 w 7467600"/>
              <a:gd name="connsiteY332" fmla="*/ 5838701 h 6858000"/>
              <a:gd name="connsiteX333" fmla="*/ 4317146 w 7467600"/>
              <a:gd name="connsiteY333" fmla="*/ 6587716 h 6858000"/>
              <a:gd name="connsiteX334" fmla="*/ 4171627 w 7467600"/>
              <a:gd name="connsiteY334" fmla="*/ 6858000 h 6858000"/>
              <a:gd name="connsiteX335" fmla="*/ 4081585 w 7467600"/>
              <a:gd name="connsiteY335" fmla="*/ 6858000 h 6858000"/>
              <a:gd name="connsiteX336" fmla="*/ 4238603 w 7467600"/>
              <a:gd name="connsiteY336" fmla="*/ 6559341 h 6858000"/>
              <a:gd name="connsiteX337" fmla="*/ 4778333 w 7467600"/>
              <a:gd name="connsiteY337" fmla="*/ 5873626 h 6858000"/>
              <a:gd name="connsiteX338" fmla="*/ 5414185 w 7467600"/>
              <a:gd name="connsiteY338" fmla="*/ 5573882 h 6858000"/>
              <a:gd name="connsiteX339" fmla="*/ 5959648 w 7467600"/>
              <a:gd name="connsiteY339" fmla="*/ 4760797 h 6858000"/>
              <a:gd name="connsiteX340" fmla="*/ 5355019 w 7467600"/>
              <a:gd name="connsiteY340" fmla="*/ 4734672 h 6858000"/>
              <a:gd name="connsiteX341" fmla="*/ 5083565 w 7467600"/>
              <a:gd name="connsiteY341" fmla="*/ 5179121 h 6858000"/>
              <a:gd name="connsiteX342" fmla="*/ 4713577 w 7467600"/>
              <a:gd name="connsiteY342" fmla="*/ 5616803 h 6858000"/>
              <a:gd name="connsiteX343" fmla="*/ 3989559 w 7467600"/>
              <a:gd name="connsiteY343" fmla="*/ 6145945 h 6858000"/>
              <a:gd name="connsiteX344" fmla="*/ 3939824 w 7467600"/>
              <a:gd name="connsiteY344" fmla="*/ 6066900 h 6858000"/>
              <a:gd name="connsiteX345" fmla="*/ 4584537 w 7467600"/>
              <a:gd name="connsiteY345" fmla="*/ 5324826 h 6858000"/>
              <a:gd name="connsiteX346" fmla="*/ 5037105 w 7467600"/>
              <a:gd name="connsiteY346" fmla="*/ 5088765 h 6858000"/>
              <a:gd name="connsiteX347" fmla="*/ 5039930 w 7467600"/>
              <a:gd name="connsiteY347" fmla="*/ 5089585 h 6858000"/>
              <a:gd name="connsiteX348" fmla="*/ 5263764 w 7467600"/>
              <a:gd name="connsiteY348" fmla="*/ 4735525 h 6858000"/>
              <a:gd name="connsiteX349" fmla="*/ 4086300 w 7467600"/>
              <a:gd name="connsiteY349" fmla="*/ 4884599 h 6858000"/>
              <a:gd name="connsiteX350" fmla="*/ 4085485 w 7467600"/>
              <a:gd name="connsiteY350" fmla="*/ 4899070 h 6858000"/>
              <a:gd name="connsiteX351" fmla="*/ 3871915 w 7467600"/>
              <a:gd name="connsiteY351" fmla="*/ 5253645 h 6858000"/>
              <a:gd name="connsiteX352" fmla="*/ 3799374 w 7467600"/>
              <a:gd name="connsiteY352" fmla="*/ 5466127 h 6858000"/>
              <a:gd name="connsiteX353" fmla="*/ 3498850 w 7467600"/>
              <a:gd name="connsiteY353" fmla="*/ 6661888 h 6858000"/>
              <a:gd name="connsiteX354" fmla="*/ 3399216 w 7467600"/>
              <a:gd name="connsiteY354" fmla="*/ 6858000 h 6858000"/>
              <a:gd name="connsiteX355" fmla="*/ 3303688 w 7467600"/>
              <a:gd name="connsiteY355" fmla="*/ 6858000 h 6858000"/>
              <a:gd name="connsiteX356" fmla="*/ 3391774 w 7467600"/>
              <a:gd name="connsiteY356" fmla="*/ 6697181 h 6858000"/>
              <a:gd name="connsiteX357" fmla="*/ 3735540 w 7467600"/>
              <a:gd name="connsiteY357" fmla="*/ 5546923 h 6858000"/>
              <a:gd name="connsiteX358" fmla="*/ 3729438 w 7467600"/>
              <a:gd name="connsiteY358" fmla="*/ 5569058 h 6858000"/>
              <a:gd name="connsiteX359" fmla="*/ 3707782 w 7467600"/>
              <a:gd name="connsiteY359" fmla="*/ 5644908 h 6858000"/>
              <a:gd name="connsiteX360" fmla="*/ 3583827 w 7467600"/>
              <a:gd name="connsiteY360" fmla="*/ 6039215 h 6858000"/>
              <a:gd name="connsiteX361" fmla="*/ 3547861 w 7467600"/>
              <a:gd name="connsiteY361" fmla="*/ 6129609 h 6858000"/>
              <a:gd name="connsiteX362" fmla="*/ 3490905 w 7467600"/>
              <a:gd name="connsiteY362" fmla="*/ 6277660 h 6858000"/>
              <a:gd name="connsiteX363" fmla="*/ 3455859 w 7467600"/>
              <a:gd name="connsiteY363" fmla="*/ 6391301 h 6858000"/>
              <a:gd name="connsiteX364" fmla="*/ 3429112 w 7467600"/>
              <a:gd name="connsiteY364" fmla="*/ 6479469 h 6858000"/>
              <a:gd name="connsiteX365" fmla="*/ 3304862 w 7467600"/>
              <a:gd name="connsiteY365" fmla="*/ 6796476 h 6858000"/>
              <a:gd name="connsiteX366" fmla="*/ 3276071 w 7467600"/>
              <a:gd name="connsiteY366" fmla="*/ 6858000 h 6858000"/>
              <a:gd name="connsiteX367" fmla="*/ 3240805 w 7467600"/>
              <a:gd name="connsiteY367" fmla="*/ 6858000 h 6858000"/>
              <a:gd name="connsiteX368" fmla="*/ 3275917 w 7467600"/>
              <a:gd name="connsiteY368" fmla="*/ 6783192 h 6858000"/>
              <a:gd name="connsiteX369" fmla="*/ 3399358 w 7467600"/>
              <a:gd name="connsiteY369" fmla="*/ 6469011 h 6858000"/>
              <a:gd name="connsiteX370" fmla="*/ 3425650 w 7467600"/>
              <a:gd name="connsiteY370" fmla="*/ 6381333 h 6858000"/>
              <a:gd name="connsiteX371" fmla="*/ 3460661 w 7467600"/>
              <a:gd name="connsiteY371" fmla="*/ 6266763 h 6858000"/>
              <a:gd name="connsiteX372" fmla="*/ 3518021 w 7467600"/>
              <a:gd name="connsiteY372" fmla="*/ 6117298 h 6858000"/>
              <a:gd name="connsiteX373" fmla="*/ 3554035 w 7467600"/>
              <a:gd name="connsiteY373" fmla="*/ 6027832 h 6858000"/>
              <a:gd name="connsiteX374" fmla="*/ 3677174 w 7467600"/>
              <a:gd name="connsiteY374" fmla="*/ 5636351 h 6858000"/>
              <a:gd name="connsiteX375" fmla="*/ 3698819 w 7467600"/>
              <a:gd name="connsiteY375" fmla="*/ 5560503 h 6858000"/>
              <a:gd name="connsiteX376" fmla="*/ 3702094 w 7467600"/>
              <a:gd name="connsiteY376" fmla="*/ 5549194 h 6858000"/>
              <a:gd name="connsiteX377" fmla="*/ 3398355 w 7467600"/>
              <a:gd name="connsiteY377" fmla="*/ 6094603 h 6858000"/>
              <a:gd name="connsiteX378" fmla="*/ 3193941 w 7467600"/>
              <a:gd name="connsiteY378" fmla="*/ 6798775 h 6858000"/>
              <a:gd name="connsiteX379" fmla="*/ 3184140 w 7467600"/>
              <a:gd name="connsiteY379" fmla="*/ 6858000 h 6858000"/>
              <a:gd name="connsiteX380" fmla="*/ 3099978 w 7467600"/>
              <a:gd name="connsiteY380" fmla="*/ 6858000 h 6858000"/>
              <a:gd name="connsiteX381" fmla="*/ 3101556 w 7467600"/>
              <a:gd name="connsiteY381" fmla="*/ 6843337 h 6858000"/>
              <a:gd name="connsiteX382" fmla="*/ 3370162 w 7467600"/>
              <a:gd name="connsiteY382" fmla="*/ 5785550 h 6858000"/>
              <a:gd name="connsiteX383" fmla="*/ 3746477 w 7467600"/>
              <a:gd name="connsiteY383" fmla="*/ 5377889 h 6858000"/>
              <a:gd name="connsiteX384" fmla="*/ 3863399 w 7467600"/>
              <a:gd name="connsiteY384" fmla="*/ 5087257 h 6858000"/>
              <a:gd name="connsiteX385" fmla="*/ 3968712 w 7467600"/>
              <a:gd name="connsiteY385" fmla="*/ 4913989 h 6858000"/>
              <a:gd name="connsiteX386" fmla="*/ 2792390 w 7467600"/>
              <a:gd name="connsiteY386" fmla="*/ 5382974 h 6858000"/>
              <a:gd name="connsiteX387" fmla="*/ 2714982 w 7467600"/>
              <a:gd name="connsiteY387" fmla="*/ 5427051 h 6858000"/>
              <a:gd name="connsiteX388" fmla="*/ 2813361 w 7467600"/>
              <a:gd name="connsiteY388" fmla="*/ 6023912 h 6858000"/>
              <a:gd name="connsiteX389" fmla="*/ 2688430 w 7467600"/>
              <a:gd name="connsiteY389" fmla="*/ 6801564 h 6858000"/>
              <a:gd name="connsiteX390" fmla="*/ 2629626 w 7467600"/>
              <a:gd name="connsiteY390" fmla="*/ 6763394 h 6858000"/>
              <a:gd name="connsiteX391" fmla="*/ 2565328 w 7467600"/>
              <a:gd name="connsiteY391" fmla="*/ 5516399 h 6858000"/>
              <a:gd name="connsiteX392" fmla="*/ 1922999 w 7467600"/>
              <a:gd name="connsiteY392" fmla="*/ 5980343 h 6858000"/>
              <a:gd name="connsiteX393" fmla="*/ 1950261 w 7467600"/>
              <a:gd name="connsiteY393" fmla="*/ 6405858 h 6858000"/>
              <a:gd name="connsiteX394" fmla="*/ 2365554 w 7467600"/>
              <a:gd name="connsiteY394" fmla="*/ 6759107 h 6858000"/>
              <a:gd name="connsiteX395" fmla="*/ 2424142 w 7467600"/>
              <a:gd name="connsiteY395" fmla="*/ 6858000 h 6858000"/>
              <a:gd name="connsiteX396" fmla="*/ 2395994 w 7467600"/>
              <a:gd name="connsiteY396" fmla="*/ 6858000 h 6858000"/>
              <a:gd name="connsiteX397" fmla="*/ 2392863 w 7467600"/>
              <a:gd name="connsiteY397" fmla="*/ 6852964 h 6858000"/>
              <a:gd name="connsiteX398" fmla="*/ 2017589 w 7467600"/>
              <a:gd name="connsiteY398" fmla="*/ 6493982 h 6858000"/>
              <a:gd name="connsiteX399" fmla="*/ 2147336 w 7467600"/>
              <a:gd name="connsiteY399" fmla="*/ 6594052 h 6858000"/>
              <a:gd name="connsiteX400" fmla="*/ 2207047 w 7467600"/>
              <a:gd name="connsiteY400" fmla="*/ 6654540 h 6858000"/>
              <a:gd name="connsiteX401" fmla="*/ 2299106 w 7467600"/>
              <a:gd name="connsiteY401" fmla="*/ 6778931 h 6858000"/>
              <a:gd name="connsiteX402" fmla="*/ 2314430 w 7467600"/>
              <a:gd name="connsiteY402" fmla="*/ 6801144 h 6858000"/>
              <a:gd name="connsiteX403" fmla="*/ 2352406 w 7467600"/>
              <a:gd name="connsiteY403" fmla="*/ 6858000 h 6858000"/>
              <a:gd name="connsiteX404" fmla="*/ 2314492 w 7467600"/>
              <a:gd name="connsiteY404" fmla="*/ 6858000 h 6858000"/>
              <a:gd name="connsiteX405" fmla="*/ 2288095 w 7467600"/>
              <a:gd name="connsiteY405" fmla="*/ 6818030 h 6858000"/>
              <a:gd name="connsiteX406" fmla="*/ 2272768 w 7467600"/>
              <a:gd name="connsiteY406" fmla="*/ 6795822 h 6858000"/>
              <a:gd name="connsiteX407" fmla="*/ 2182715 w 7467600"/>
              <a:gd name="connsiteY407" fmla="*/ 6675071 h 6858000"/>
              <a:gd name="connsiteX408" fmla="*/ 2032061 w 7467600"/>
              <a:gd name="connsiteY408" fmla="*/ 6541380 h 6858000"/>
              <a:gd name="connsiteX409" fmla="*/ 2257220 w 7467600"/>
              <a:gd name="connsiteY409" fmla="*/ 6826257 h 6858000"/>
              <a:gd name="connsiteX410" fmla="*/ 2281324 w 7467600"/>
              <a:gd name="connsiteY410" fmla="*/ 6858000 h 6858000"/>
              <a:gd name="connsiteX411" fmla="*/ 2242860 w 7467600"/>
              <a:gd name="connsiteY411" fmla="*/ 6858000 h 6858000"/>
              <a:gd name="connsiteX412" fmla="*/ 2232818 w 7467600"/>
              <a:gd name="connsiteY412" fmla="*/ 6844926 h 6858000"/>
              <a:gd name="connsiteX413" fmla="*/ 1990172 w 7467600"/>
              <a:gd name="connsiteY413" fmla="*/ 6542121 h 6858000"/>
              <a:gd name="connsiteX414" fmla="*/ 2124090 w 7467600"/>
              <a:gd name="connsiteY414" fmla="*/ 6761017 h 6858000"/>
              <a:gd name="connsiteX415" fmla="*/ 2200380 w 7467600"/>
              <a:gd name="connsiteY415" fmla="*/ 6858000 h 6858000"/>
              <a:gd name="connsiteX416" fmla="*/ 2147507 w 7467600"/>
              <a:gd name="connsiteY416" fmla="*/ 6858000 h 6858000"/>
              <a:gd name="connsiteX417" fmla="*/ 2070668 w 7467600"/>
              <a:gd name="connsiteY417" fmla="*/ 6761520 h 6858000"/>
              <a:gd name="connsiteX418" fmla="*/ 1975142 w 7467600"/>
              <a:gd name="connsiteY418" fmla="*/ 6585570 h 6858000"/>
              <a:gd name="connsiteX419" fmla="*/ 2050035 w 7467600"/>
              <a:gd name="connsiteY419" fmla="*/ 6813345 h 6858000"/>
              <a:gd name="connsiteX420" fmla="*/ 2063025 w 7467600"/>
              <a:gd name="connsiteY420" fmla="*/ 6858000 h 6858000"/>
              <a:gd name="connsiteX421" fmla="*/ 2021675 w 7467600"/>
              <a:gd name="connsiteY421" fmla="*/ 6858000 h 6858000"/>
              <a:gd name="connsiteX422" fmla="*/ 2019308 w 7467600"/>
              <a:gd name="connsiteY422" fmla="*/ 6847118 h 6858000"/>
              <a:gd name="connsiteX423" fmla="*/ 1938835 w 7467600"/>
              <a:gd name="connsiteY423" fmla="*/ 6551160 h 6858000"/>
              <a:gd name="connsiteX424" fmla="*/ 1953230 w 7467600"/>
              <a:gd name="connsiteY424" fmla="*/ 6759699 h 6858000"/>
              <a:gd name="connsiteX425" fmla="*/ 1956763 w 7467600"/>
              <a:gd name="connsiteY425" fmla="*/ 6778191 h 6858000"/>
              <a:gd name="connsiteX426" fmla="*/ 1967925 w 7467600"/>
              <a:gd name="connsiteY426" fmla="*/ 6858000 h 6858000"/>
              <a:gd name="connsiteX427" fmla="*/ 1936622 w 7467600"/>
              <a:gd name="connsiteY427" fmla="*/ 6858000 h 6858000"/>
              <a:gd name="connsiteX428" fmla="*/ 1926261 w 7467600"/>
              <a:gd name="connsiteY428" fmla="*/ 6784064 h 6858000"/>
              <a:gd name="connsiteX429" fmla="*/ 1922724 w 7467600"/>
              <a:gd name="connsiteY429" fmla="*/ 6765577 h 6858000"/>
              <a:gd name="connsiteX430" fmla="*/ 1904650 w 7467600"/>
              <a:gd name="connsiteY430" fmla="*/ 6639616 h 6858000"/>
              <a:gd name="connsiteX431" fmla="*/ 1885273 w 7467600"/>
              <a:gd name="connsiteY431" fmla="*/ 6858000 h 6858000"/>
              <a:gd name="connsiteX432" fmla="*/ 1854363 w 7467600"/>
              <a:gd name="connsiteY432" fmla="*/ 6858000 h 6858000"/>
              <a:gd name="connsiteX433" fmla="*/ 1880391 w 7467600"/>
              <a:gd name="connsiteY433" fmla="*/ 6603796 h 6858000"/>
              <a:gd name="connsiteX434" fmla="*/ 1818273 w 7467600"/>
              <a:gd name="connsiteY434" fmla="*/ 6715729 h 6858000"/>
              <a:gd name="connsiteX435" fmla="*/ 1794691 w 7467600"/>
              <a:gd name="connsiteY435" fmla="*/ 6843239 h 6858000"/>
              <a:gd name="connsiteX436" fmla="*/ 1794914 w 7467600"/>
              <a:gd name="connsiteY436" fmla="*/ 6858000 h 6858000"/>
              <a:gd name="connsiteX437" fmla="*/ 1746128 w 7467600"/>
              <a:gd name="connsiteY437" fmla="*/ 6858000 h 6858000"/>
              <a:gd name="connsiteX438" fmla="*/ 1753934 w 7467600"/>
              <a:gd name="connsiteY438" fmla="*/ 6724796 h 6858000"/>
              <a:gd name="connsiteX439" fmla="*/ 1792053 w 7467600"/>
              <a:gd name="connsiteY439" fmla="*/ 6572396 h 6858000"/>
              <a:gd name="connsiteX440" fmla="*/ 1862248 w 7467600"/>
              <a:gd name="connsiteY440" fmla="*/ 6266397 h 6858000"/>
              <a:gd name="connsiteX441" fmla="*/ 1862250 w 7467600"/>
              <a:gd name="connsiteY441" fmla="*/ 6033531 h 6858000"/>
              <a:gd name="connsiteX442" fmla="*/ 1211999 w 7467600"/>
              <a:gd name="connsiteY442" fmla="*/ 6683610 h 6858000"/>
              <a:gd name="connsiteX443" fmla="*/ 1213266 w 7467600"/>
              <a:gd name="connsiteY443" fmla="*/ 6691947 h 6858000"/>
              <a:gd name="connsiteX444" fmla="*/ 1203370 w 7467600"/>
              <a:gd name="connsiteY444" fmla="*/ 6850676 h 6858000"/>
              <a:gd name="connsiteX445" fmla="*/ 1203671 w 7467600"/>
              <a:gd name="connsiteY445" fmla="*/ 6858000 h 6858000"/>
              <a:gd name="connsiteX446" fmla="*/ 1143180 w 7467600"/>
              <a:gd name="connsiteY446" fmla="*/ 6858000 h 6858000"/>
              <a:gd name="connsiteX447" fmla="*/ 1142176 w 7467600"/>
              <a:gd name="connsiteY447" fmla="*/ 6766045 h 6858000"/>
              <a:gd name="connsiteX448" fmla="*/ 1067484 w 7467600"/>
              <a:gd name="connsiteY448" fmla="*/ 6858000 h 6858000"/>
              <a:gd name="connsiteX449" fmla="*/ 953928 w 7467600"/>
              <a:gd name="connsiteY449" fmla="*/ 6858000 h 6858000"/>
              <a:gd name="connsiteX450" fmla="*/ 959715 w 7467600"/>
              <a:gd name="connsiteY450" fmla="*/ 6850185 h 6858000"/>
              <a:gd name="connsiteX451" fmla="*/ 1483788 w 7467600"/>
              <a:gd name="connsiteY451" fmla="*/ 6259174 h 6858000"/>
              <a:gd name="connsiteX452" fmla="*/ 1100671 w 7467600"/>
              <a:gd name="connsiteY452" fmla="*/ 6252137 h 6858000"/>
              <a:gd name="connsiteX453" fmla="*/ 1090144 w 7467600"/>
              <a:gd name="connsiteY453" fmla="*/ 6256748 h 6858000"/>
              <a:gd name="connsiteX454" fmla="*/ 1095872 w 7467600"/>
              <a:gd name="connsiteY454" fmla="*/ 6271892 h 6858000"/>
              <a:gd name="connsiteX455" fmla="*/ 262785 w 7467600"/>
              <a:gd name="connsiteY455" fmla="*/ 6845450 h 6858000"/>
              <a:gd name="connsiteX456" fmla="*/ 209968 w 7467600"/>
              <a:gd name="connsiteY456" fmla="*/ 6770713 h 6858000"/>
              <a:gd name="connsiteX457" fmla="*/ 873460 w 7467600"/>
              <a:gd name="connsiteY457" fmla="*/ 6253768 h 6858000"/>
              <a:gd name="connsiteX458" fmla="*/ 192686 w 7467600"/>
              <a:gd name="connsiteY458" fmla="*/ 5849257 h 6858000"/>
              <a:gd name="connsiteX459" fmla="*/ 4696 w 7467600"/>
              <a:gd name="connsiteY459" fmla="*/ 5697668 h 6858000"/>
              <a:gd name="connsiteX460" fmla="*/ 0 w 7467600"/>
              <a:gd name="connsiteY460" fmla="*/ 5689984 h 6858000"/>
              <a:gd name="connsiteX461" fmla="*/ 0 w 7467600"/>
              <a:gd name="connsiteY461" fmla="*/ 5513472 h 6858000"/>
              <a:gd name="connsiteX462" fmla="*/ 174101 w 7467600"/>
              <a:gd name="connsiteY462" fmla="*/ 5620277 h 6858000"/>
              <a:gd name="connsiteX463" fmla="*/ 891800 w 7467600"/>
              <a:gd name="connsiteY463" fmla="*/ 6036935 h 6858000"/>
              <a:gd name="connsiteX464" fmla="*/ 1072219 w 7467600"/>
              <a:gd name="connsiteY464" fmla="*/ 6169443 h 6858000"/>
              <a:gd name="connsiteX465" fmla="*/ 1074117 w 7467600"/>
              <a:gd name="connsiteY465" fmla="*/ 6170301 h 6858000"/>
              <a:gd name="connsiteX466" fmla="*/ 1083114 w 7467600"/>
              <a:gd name="connsiteY466" fmla="*/ 6174131 h 6858000"/>
              <a:gd name="connsiteX467" fmla="*/ 1543010 w 7467600"/>
              <a:gd name="connsiteY467" fmla="*/ 6191140 h 6858000"/>
              <a:gd name="connsiteX468" fmla="*/ 1551080 w 7467600"/>
              <a:gd name="connsiteY468" fmla="*/ 6195006 h 6858000"/>
              <a:gd name="connsiteX469" fmla="*/ 2345443 w 7467600"/>
              <a:gd name="connsiteY469" fmla="*/ 5549882 h 6858000"/>
              <a:gd name="connsiteX470" fmla="*/ 1721499 w 7467600"/>
              <a:gd name="connsiteY470" fmla="*/ 5599969 h 6858000"/>
              <a:gd name="connsiteX471" fmla="*/ 767716 w 7467600"/>
              <a:gd name="connsiteY471" fmla="*/ 5472768 h 6858000"/>
              <a:gd name="connsiteX472" fmla="*/ 722147 w 7467600"/>
              <a:gd name="connsiteY472" fmla="*/ 5393091 h 6858000"/>
              <a:gd name="connsiteX473" fmla="*/ 1485552 w 7467600"/>
              <a:gd name="connsiteY473" fmla="*/ 5313202 h 6858000"/>
              <a:gd name="connsiteX474" fmla="*/ 2143004 w 7467600"/>
              <a:gd name="connsiteY474" fmla="*/ 5402420 h 6858000"/>
              <a:gd name="connsiteX475" fmla="*/ 1933391 w 7467600"/>
              <a:gd name="connsiteY475" fmla="*/ 5156971 h 6858000"/>
              <a:gd name="connsiteX476" fmla="*/ 1827118 w 7467600"/>
              <a:gd name="connsiteY476" fmla="*/ 4968410 h 6858000"/>
              <a:gd name="connsiteX477" fmla="*/ 1837349 w 7467600"/>
              <a:gd name="connsiteY477" fmla="*/ 4956357 h 6858000"/>
              <a:gd name="connsiteX478" fmla="*/ 2162835 w 7467600"/>
              <a:gd name="connsiteY478" fmla="*/ 5187853 h 6858000"/>
              <a:gd name="connsiteX479" fmla="*/ 2257167 w 7467600"/>
              <a:gd name="connsiteY479" fmla="*/ 5462123 h 6858000"/>
              <a:gd name="connsiteX480" fmla="*/ 2261598 w 7467600"/>
              <a:gd name="connsiteY480" fmla="*/ 5467998 h 6858000"/>
              <a:gd name="connsiteX481" fmla="*/ 2437177 w 7467600"/>
              <a:gd name="connsiteY481" fmla="*/ 5479608 h 6858000"/>
              <a:gd name="connsiteX482" fmla="*/ 2445247 w 7467600"/>
              <a:gd name="connsiteY482" fmla="*/ 5483476 h 6858000"/>
              <a:gd name="connsiteX483" fmla="*/ 2743626 w 7467600"/>
              <a:gd name="connsiteY483" fmla="*/ 5304819 h 6858000"/>
              <a:gd name="connsiteX484" fmla="*/ 3048102 w 7467600"/>
              <a:gd name="connsiteY484" fmla="*/ 5150595 h 6858000"/>
              <a:gd name="connsiteX485" fmla="*/ 1799414 w 7467600"/>
              <a:gd name="connsiteY485" fmla="*/ 4694732 h 6858000"/>
              <a:gd name="connsiteX486" fmla="*/ 1771735 w 7467600"/>
              <a:gd name="connsiteY486" fmla="*/ 4619929 h 6858000"/>
              <a:gd name="connsiteX487" fmla="*/ 3104273 w 7467600"/>
              <a:gd name="connsiteY487" fmla="*/ 5076159 h 6858000"/>
              <a:gd name="connsiteX488" fmla="*/ 3113245 w 7467600"/>
              <a:gd name="connsiteY488" fmla="*/ 5090705 h 6858000"/>
              <a:gd name="connsiteX489" fmla="*/ 3126294 w 7467600"/>
              <a:gd name="connsiteY489" fmla="*/ 5114400 h 6858000"/>
              <a:gd name="connsiteX490" fmla="*/ 3937433 w 7467600"/>
              <a:gd name="connsiteY490" fmla="*/ 4830473 h 6858000"/>
              <a:gd name="connsiteX491" fmla="*/ 3590475 w 7467600"/>
              <a:gd name="connsiteY491" fmla="*/ 4597974 h 6858000"/>
              <a:gd name="connsiteX492" fmla="*/ 3100264 w 7467600"/>
              <a:gd name="connsiteY492" fmla="*/ 4579845 h 6858000"/>
              <a:gd name="connsiteX493" fmla="*/ 2183576 w 7467600"/>
              <a:gd name="connsiteY493" fmla="*/ 4227150 h 6858000"/>
              <a:gd name="connsiteX494" fmla="*/ 2151029 w 7467600"/>
              <a:gd name="connsiteY494" fmla="*/ 4146947 h 6858000"/>
              <a:gd name="connsiteX495" fmla="*/ 3563434 w 7467600"/>
              <a:gd name="connsiteY495" fmla="*/ 4469115 h 6858000"/>
              <a:gd name="connsiteX496" fmla="*/ 3177952 w 7467600"/>
              <a:gd name="connsiteY496" fmla="*/ 3657386 h 6858000"/>
              <a:gd name="connsiteX497" fmla="*/ 3189263 w 7467600"/>
              <a:gd name="connsiteY497" fmla="*/ 3625726 h 6858000"/>
              <a:gd name="connsiteX498" fmla="*/ 3560912 w 7467600"/>
              <a:gd name="connsiteY498" fmla="*/ 4079863 h 6858000"/>
              <a:gd name="connsiteX499" fmla="*/ 3626636 w 7467600"/>
              <a:gd name="connsiteY499" fmla="*/ 4512230 h 6858000"/>
              <a:gd name="connsiteX500" fmla="*/ 3653088 w 7467600"/>
              <a:gd name="connsiteY500" fmla="*/ 4521417 h 6858000"/>
              <a:gd name="connsiteX501" fmla="*/ 3988128 w 7467600"/>
              <a:gd name="connsiteY501" fmla="*/ 4817267 h 6858000"/>
              <a:gd name="connsiteX502" fmla="*/ 4830582 w 7467600"/>
              <a:gd name="connsiteY502" fmla="*/ 4676000 h 6858000"/>
              <a:gd name="connsiteX503" fmla="*/ 4830100 w 7467600"/>
              <a:gd name="connsiteY503" fmla="*/ 4675554 h 6858000"/>
              <a:gd name="connsiteX504" fmla="*/ 4036318 w 7467600"/>
              <a:gd name="connsiteY504" fmla="*/ 4147013 h 6858000"/>
              <a:gd name="connsiteX505" fmla="*/ 3432098 w 7467600"/>
              <a:gd name="connsiteY505" fmla="*/ 3537312 h 6858000"/>
              <a:gd name="connsiteX506" fmla="*/ 3446761 w 7467600"/>
              <a:gd name="connsiteY506" fmla="*/ 3461278 h 6858000"/>
              <a:gd name="connsiteX507" fmla="*/ 4419733 w 7467600"/>
              <a:gd name="connsiteY507" fmla="*/ 3963555 h 6858000"/>
              <a:gd name="connsiteX508" fmla="*/ 4781371 w 7467600"/>
              <a:gd name="connsiteY508" fmla="*/ 4458604 h 6858000"/>
              <a:gd name="connsiteX509" fmla="*/ 4780440 w 7467600"/>
              <a:gd name="connsiteY509" fmla="*/ 4470290 h 6858000"/>
              <a:gd name="connsiteX510" fmla="*/ 4898954 w 7467600"/>
              <a:gd name="connsiteY510" fmla="*/ 4662092 h 6858000"/>
              <a:gd name="connsiteX511" fmla="*/ 4900699 w 7467600"/>
              <a:gd name="connsiteY511" fmla="*/ 4670867 h 6858000"/>
              <a:gd name="connsiteX512" fmla="*/ 5714511 w 7467600"/>
              <a:gd name="connsiteY512" fmla="*/ 4663483 h 6858000"/>
              <a:gd name="connsiteX513" fmla="*/ 5464793 w 7467600"/>
              <a:gd name="connsiteY513" fmla="*/ 4393556 h 6858000"/>
              <a:gd name="connsiteX514" fmla="*/ 5461897 w 7467600"/>
              <a:gd name="connsiteY514" fmla="*/ 4390879 h 6858000"/>
              <a:gd name="connsiteX515" fmla="*/ 4294126 w 7467600"/>
              <a:gd name="connsiteY515" fmla="*/ 3303048 h 6858000"/>
              <a:gd name="connsiteX516" fmla="*/ 4305321 w 7467600"/>
              <a:gd name="connsiteY516" fmla="*/ 3256953 h 6858000"/>
              <a:gd name="connsiteX517" fmla="*/ 4949299 w 7467600"/>
              <a:gd name="connsiteY517" fmla="*/ 3766336 h 6858000"/>
              <a:gd name="connsiteX518" fmla="*/ 5291452 w 7467600"/>
              <a:gd name="connsiteY518" fmla="*/ 4076801 h 6858000"/>
              <a:gd name="connsiteX519" fmla="*/ 5434998 w 7467600"/>
              <a:gd name="connsiteY519" fmla="*/ 4254100 h 6858000"/>
              <a:gd name="connsiteX520" fmla="*/ 5351015 w 7467600"/>
              <a:gd name="connsiteY520" fmla="*/ 3760989 h 6858000"/>
              <a:gd name="connsiteX521" fmla="*/ 5413780 w 7467600"/>
              <a:gd name="connsiteY521" fmla="*/ 2966265 h 6858000"/>
              <a:gd name="connsiteX522" fmla="*/ 5425627 w 7467600"/>
              <a:gd name="connsiteY522" fmla="*/ 2954192 h 6858000"/>
              <a:gd name="connsiteX523" fmla="*/ 6604735 w 7467600"/>
              <a:gd name="connsiteY523" fmla="*/ 2041381 h 6858000"/>
              <a:gd name="connsiteX524" fmla="*/ 7204487 w 7467600"/>
              <a:gd name="connsiteY524" fmla="*/ 2742112 h 6858000"/>
              <a:gd name="connsiteX525" fmla="*/ 7131592 w 7467600"/>
              <a:gd name="connsiteY525" fmla="*/ 2672096 h 6858000"/>
              <a:gd name="connsiteX526" fmla="*/ 6996344 w 7467600"/>
              <a:gd name="connsiteY526" fmla="*/ 2518310 h 6858000"/>
              <a:gd name="connsiteX527" fmla="*/ 6735495 w 7467600"/>
              <a:gd name="connsiteY527" fmla="*/ 2196890 h 6858000"/>
              <a:gd name="connsiteX528" fmla="*/ 6721901 w 7467600"/>
              <a:gd name="connsiteY528" fmla="*/ 2179274 h 6858000"/>
              <a:gd name="connsiteX529" fmla="*/ 6604735 w 7467600"/>
              <a:gd name="connsiteY529" fmla="*/ 2041381 h 6858000"/>
              <a:gd name="connsiteX530" fmla="*/ 6591670 w 7467600"/>
              <a:gd name="connsiteY530" fmla="*/ 1988277 h 6858000"/>
              <a:gd name="connsiteX531" fmla="*/ 6747349 w 7467600"/>
              <a:gd name="connsiteY531" fmla="*/ 2160069 h 6858000"/>
              <a:gd name="connsiteX532" fmla="*/ 6760943 w 7467600"/>
              <a:gd name="connsiteY532" fmla="*/ 2177686 h 6858000"/>
              <a:gd name="connsiteX533" fmla="*/ 7021065 w 7467600"/>
              <a:gd name="connsiteY533" fmla="*/ 2498102 h 6858000"/>
              <a:gd name="connsiteX534" fmla="*/ 7155223 w 7467600"/>
              <a:gd name="connsiteY534" fmla="*/ 2650386 h 6858000"/>
              <a:gd name="connsiteX535" fmla="*/ 7203167 w 7467600"/>
              <a:gd name="connsiteY535" fmla="*/ 2697288 h 6858000"/>
              <a:gd name="connsiteX536" fmla="*/ 6937703 w 7467600"/>
              <a:gd name="connsiteY536" fmla="*/ 2321981 h 6858000"/>
              <a:gd name="connsiteX537" fmla="*/ 6591670 w 7467600"/>
              <a:gd name="connsiteY537" fmla="*/ 1988277 h 6858000"/>
              <a:gd name="connsiteX538" fmla="*/ 5798671 w 7467600"/>
              <a:gd name="connsiteY538" fmla="*/ 1981601 h 6858000"/>
              <a:gd name="connsiteX539" fmla="*/ 5754709 w 7467600"/>
              <a:gd name="connsiteY539" fmla="*/ 2071454 h 6858000"/>
              <a:gd name="connsiteX540" fmla="*/ 5763044 w 7467600"/>
              <a:gd name="connsiteY540" fmla="*/ 2842206 h 6858000"/>
              <a:gd name="connsiteX541" fmla="*/ 5764974 w 7467600"/>
              <a:gd name="connsiteY541" fmla="*/ 2799609 h 6858000"/>
              <a:gd name="connsiteX542" fmla="*/ 5767665 w 7467600"/>
              <a:gd name="connsiteY542" fmla="*/ 2666409 h 6858000"/>
              <a:gd name="connsiteX543" fmla="*/ 5763055 w 7467600"/>
              <a:gd name="connsiteY543" fmla="*/ 2579705 h 6858000"/>
              <a:gd name="connsiteX544" fmla="*/ 5758079 w 7467600"/>
              <a:gd name="connsiteY544" fmla="*/ 2492508 h 6858000"/>
              <a:gd name="connsiteX545" fmla="*/ 5779325 w 7467600"/>
              <a:gd name="connsiteY545" fmla="*/ 2197069 h 6858000"/>
              <a:gd name="connsiteX546" fmla="*/ 5798671 w 7467600"/>
              <a:gd name="connsiteY546" fmla="*/ 1981601 h 6858000"/>
              <a:gd name="connsiteX547" fmla="*/ 5829202 w 7467600"/>
              <a:gd name="connsiteY547" fmla="*/ 1971679 h 6858000"/>
              <a:gd name="connsiteX548" fmla="*/ 5809558 w 7467600"/>
              <a:gd name="connsiteY548" fmla="*/ 2198043 h 6858000"/>
              <a:gd name="connsiteX549" fmla="*/ 5788653 w 7467600"/>
              <a:gd name="connsiteY549" fmla="*/ 2489430 h 6858000"/>
              <a:gd name="connsiteX550" fmla="*/ 5793439 w 7467600"/>
              <a:gd name="connsiteY550" fmla="*/ 2575235 h 6858000"/>
              <a:gd name="connsiteX551" fmla="*/ 5796837 w 7467600"/>
              <a:gd name="connsiteY551" fmla="*/ 2637633 h 6858000"/>
              <a:gd name="connsiteX552" fmla="*/ 5818614 w 7467600"/>
              <a:gd name="connsiteY552" fmla="*/ 2473055 h 6858000"/>
              <a:gd name="connsiteX553" fmla="*/ 5829202 w 7467600"/>
              <a:gd name="connsiteY553" fmla="*/ 1971679 h 6858000"/>
              <a:gd name="connsiteX554" fmla="*/ 5911389 w 7467600"/>
              <a:gd name="connsiteY554" fmla="*/ 1898371 h 6858000"/>
              <a:gd name="connsiteX555" fmla="*/ 6237627 w 7467600"/>
              <a:gd name="connsiteY555" fmla="*/ 2231921 h 6858000"/>
              <a:gd name="connsiteX556" fmla="*/ 5911389 w 7467600"/>
              <a:gd name="connsiteY556" fmla="*/ 1898371 h 6858000"/>
              <a:gd name="connsiteX557" fmla="*/ 6944437 w 7467600"/>
              <a:gd name="connsiteY557" fmla="*/ 1575402 h 6858000"/>
              <a:gd name="connsiteX558" fmla="*/ 6304730 w 7467600"/>
              <a:gd name="connsiteY558" fmla="*/ 1766654 h 6858000"/>
              <a:gd name="connsiteX559" fmla="*/ 6944437 w 7467600"/>
              <a:gd name="connsiteY559" fmla="*/ 1575402 h 6858000"/>
              <a:gd name="connsiteX560" fmla="*/ 7019523 w 7467600"/>
              <a:gd name="connsiteY560" fmla="*/ 1519450 h 6858000"/>
              <a:gd name="connsiteX561" fmla="*/ 6298091 w 7467600"/>
              <a:gd name="connsiteY561" fmla="*/ 1737122 h 6858000"/>
              <a:gd name="connsiteX562" fmla="*/ 7019523 w 7467600"/>
              <a:gd name="connsiteY562" fmla="*/ 1519450 h 6858000"/>
              <a:gd name="connsiteX563" fmla="*/ 2399523 w 7467600"/>
              <a:gd name="connsiteY563" fmla="*/ 1428234 h 6858000"/>
              <a:gd name="connsiteX564" fmla="*/ 2224982 w 7467600"/>
              <a:gd name="connsiteY564" fmla="*/ 1826201 h 6858000"/>
              <a:gd name="connsiteX565" fmla="*/ 2096099 w 7467600"/>
              <a:gd name="connsiteY565" fmla="*/ 2345900 h 6858000"/>
              <a:gd name="connsiteX566" fmla="*/ 2283317 w 7467600"/>
              <a:gd name="connsiteY566" fmla="*/ 1796925 h 6858000"/>
              <a:gd name="connsiteX567" fmla="*/ 2399523 w 7467600"/>
              <a:gd name="connsiteY567" fmla="*/ 1428234 h 6858000"/>
              <a:gd name="connsiteX568" fmla="*/ 2448558 w 7467600"/>
              <a:gd name="connsiteY568" fmla="*/ 1373435 h 6858000"/>
              <a:gd name="connsiteX569" fmla="*/ 2312521 w 7467600"/>
              <a:gd name="connsiteY569" fmla="*/ 1806140 h 6858000"/>
              <a:gd name="connsiteX570" fmla="*/ 2127533 w 7467600"/>
              <a:gd name="connsiteY570" fmla="*/ 2348380 h 6858000"/>
              <a:gd name="connsiteX571" fmla="*/ 2358080 w 7467600"/>
              <a:gd name="connsiteY571" fmla="*/ 1866134 h 6858000"/>
              <a:gd name="connsiteX572" fmla="*/ 2407436 w 7467600"/>
              <a:gd name="connsiteY572" fmla="*/ 1651070 h 6858000"/>
              <a:gd name="connsiteX573" fmla="*/ 2448558 w 7467600"/>
              <a:gd name="connsiteY573" fmla="*/ 1373435 h 6858000"/>
              <a:gd name="connsiteX574" fmla="*/ 278707 w 7467600"/>
              <a:gd name="connsiteY574" fmla="*/ 1352270 h 6858000"/>
              <a:gd name="connsiteX575" fmla="*/ 321570 w 7467600"/>
              <a:gd name="connsiteY575" fmla="*/ 1861610 h 6858000"/>
              <a:gd name="connsiteX576" fmla="*/ 294281 w 7467600"/>
              <a:gd name="connsiteY576" fmla="*/ 1440658 h 6858000"/>
              <a:gd name="connsiteX577" fmla="*/ 278707 w 7467600"/>
              <a:gd name="connsiteY577" fmla="*/ 1352270 h 6858000"/>
              <a:gd name="connsiteX578" fmla="*/ 1423821 w 7467600"/>
              <a:gd name="connsiteY578" fmla="*/ 1351958 h 6858000"/>
              <a:gd name="connsiteX579" fmla="*/ 1638521 w 7467600"/>
              <a:gd name="connsiteY579" fmla="*/ 1908470 h 6858000"/>
              <a:gd name="connsiteX580" fmla="*/ 1754199 w 7467600"/>
              <a:gd name="connsiteY580" fmla="*/ 2149284 h 6858000"/>
              <a:gd name="connsiteX581" fmla="*/ 1908359 w 7467600"/>
              <a:gd name="connsiteY581" fmla="*/ 2364988 h 6858000"/>
              <a:gd name="connsiteX582" fmla="*/ 1647661 w 7467600"/>
              <a:gd name="connsiteY582" fmla="*/ 1825945 h 6858000"/>
              <a:gd name="connsiteX583" fmla="*/ 1423821 w 7467600"/>
              <a:gd name="connsiteY583" fmla="*/ 1351958 h 6858000"/>
              <a:gd name="connsiteX584" fmla="*/ 1431890 w 7467600"/>
              <a:gd name="connsiteY584" fmla="*/ 1306475 h 6858000"/>
              <a:gd name="connsiteX585" fmla="*/ 1507597 w 7467600"/>
              <a:gd name="connsiteY585" fmla="*/ 1446132 h 6858000"/>
              <a:gd name="connsiteX586" fmla="*/ 1674586 w 7467600"/>
              <a:gd name="connsiteY586" fmla="*/ 1813832 h 6858000"/>
              <a:gd name="connsiteX587" fmla="*/ 1815950 w 7467600"/>
              <a:gd name="connsiteY587" fmla="*/ 2128564 h 6858000"/>
              <a:gd name="connsiteX588" fmla="*/ 1984242 w 7467600"/>
              <a:gd name="connsiteY588" fmla="*/ 2430829 h 6858000"/>
              <a:gd name="connsiteX589" fmla="*/ 2014023 w 7467600"/>
              <a:gd name="connsiteY589" fmla="*/ 2450995 h 6858000"/>
              <a:gd name="connsiteX590" fmla="*/ 1747337 w 7467600"/>
              <a:gd name="connsiteY590" fmla="*/ 1855264 h 6858000"/>
              <a:gd name="connsiteX591" fmla="*/ 1533749 w 7467600"/>
              <a:gd name="connsiteY591" fmla="*/ 1478656 h 6858000"/>
              <a:gd name="connsiteX592" fmla="*/ 1431890 w 7467600"/>
              <a:gd name="connsiteY592" fmla="*/ 1306475 h 6858000"/>
              <a:gd name="connsiteX593" fmla="*/ 5052692 w 7467600"/>
              <a:gd name="connsiteY593" fmla="*/ 1292994 h 6858000"/>
              <a:gd name="connsiteX594" fmla="*/ 5200661 w 7467600"/>
              <a:gd name="connsiteY594" fmla="*/ 1635186 h 6858000"/>
              <a:gd name="connsiteX595" fmla="*/ 5297138 w 7467600"/>
              <a:gd name="connsiteY595" fmla="*/ 1906351 h 6858000"/>
              <a:gd name="connsiteX596" fmla="*/ 5052692 w 7467600"/>
              <a:gd name="connsiteY596" fmla="*/ 1292994 h 6858000"/>
              <a:gd name="connsiteX597" fmla="*/ 5009948 w 7467600"/>
              <a:gd name="connsiteY597" fmla="*/ 1273619 h 6858000"/>
              <a:gd name="connsiteX598" fmla="*/ 5121777 w 7467600"/>
              <a:gd name="connsiteY598" fmla="*/ 1654213 h 6858000"/>
              <a:gd name="connsiteX599" fmla="*/ 5293545 w 7467600"/>
              <a:gd name="connsiteY599" fmla="*/ 2072247 h 6858000"/>
              <a:gd name="connsiteX600" fmla="*/ 5294042 w 7467600"/>
              <a:gd name="connsiteY600" fmla="*/ 2065019 h 6858000"/>
              <a:gd name="connsiteX601" fmla="*/ 5171936 w 7467600"/>
              <a:gd name="connsiteY601" fmla="*/ 1647613 h 6858000"/>
              <a:gd name="connsiteX602" fmla="*/ 5009948 w 7467600"/>
              <a:gd name="connsiteY602" fmla="*/ 1273619 h 6858000"/>
              <a:gd name="connsiteX603" fmla="*/ 655236 w 7467600"/>
              <a:gd name="connsiteY603" fmla="*/ 1268632 h 6858000"/>
              <a:gd name="connsiteX604" fmla="*/ 839521 w 7467600"/>
              <a:gd name="connsiteY604" fmla="*/ 1685315 h 6858000"/>
              <a:gd name="connsiteX605" fmla="*/ 1109416 w 7467600"/>
              <a:gd name="connsiteY605" fmla="*/ 2061663 h 6858000"/>
              <a:gd name="connsiteX606" fmla="*/ 1298300 w 7467600"/>
              <a:gd name="connsiteY606" fmla="*/ 2247742 h 6858000"/>
              <a:gd name="connsiteX607" fmla="*/ 1125871 w 7467600"/>
              <a:gd name="connsiteY607" fmla="*/ 1989513 h 6858000"/>
              <a:gd name="connsiteX608" fmla="*/ 981574 w 7467600"/>
              <a:gd name="connsiteY608" fmla="*/ 1783157 h 6858000"/>
              <a:gd name="connsiteX609" fmla="*/ 922198 w 7467600"/>
              <a:gd name="connsiteY609" fmla="*/ 1677437 h 6858000"/>
              <a:gd name="connsiteX610" fmla="*/ 869293 w 7467600"/>
              <a:gd name="connsiteY610" fmla="*/ 1583214 h 6858000"/>
              <a:gd name="connsiteX611" fmla="*/ 751431 w 7467600"/>
              <a:gd name="connsiteY611" fmla="*/ 1405731 h 6858000"/>
              <a:gd name="connsiteX612" fmla="*/ 655236 w 7467600"/>
              <a:gd name="connsiteY612" fmla="*/ 1268632 h 6858000"/>
              <a:gd name="connsiteX613" fmla="*/ 6516292 w 7467600"/>
              <a:gd name="connsiteY613" fmla="*/ 1263064 h 6858000"/>
              <a:gd name="connsiteX614" fmla="*/ 5736320 w 7467600"/>
              <a:gd name="connsiteY614" fmla="*/ 1501803 h 6858000"/>
              <a:gd name="connsiteX615" fmla="*/ 6516292 w 7467600"/>
              <a:gd name="connsiteY615" fmla="*/ 1263064 h 6858000"/>
              <a:gd name="connsiteX616" fmla="*/ 291466 w 7467600"/>
              <a:gd name="connsiteY616" fmla="*/ 1250369 h 6858000"/>
              <a:gd name="connsiteX617" fmla="*/ 323180 w 7467600"/>
              <a:gd name="connsiteY617" fmla="*/ 1435283 h 6858000"/>
              <a:gd name="connsiteX618" fmla="*/ 349381 w 7467600"/>
              <a:gd name="connsiteY618" fmla="*/ 1875041 h 6858000"/>
              <a:gd name="connsiteX619" fmla="*/ 374363 w 7467600"/>
              <a:gd name="connsiteY619" fmla="*/ 1506494 h 6858000"/>
              <a:gd name="connsiteX620" fmla="*/ 302168 w 7467600"/>
              <a:gd name="connsiteY620" fmla="*/ 1274495 h 6858000"/>
              <a:gd name="connsiteX621" fmla="*/ 291466 w 7467600"/>
              <a:gd name="connsiteY621" fmla="*/ 1250369 h 6858000"/>
              <a:gd name="connsiteX622" fmla="*/ 678222 w 7467600"/>
              <a:gd name="connsiteY622" fmla="*/ 1248670 h 6858000"/>
              <a:gd name="connsiteX623" fmla="*/ 775536 w 7467600"/>
              <a:gd name="connsiteY623" fmla="*/ 1388015 h 6858000"/>
              <a:gd name="connsiteX624" fmla="*/ 894529 w 7467600"/>
              <a:gd name="connsiteY624" fmla="*/ 1567739 h 6858000"/>
              <a:gd name="connsiteX625" fmla="*/ 948000 w 7467600"/>
              <a:gd name="connsiteY625" fmla="*/ 1663088 h 6858000"/>
              <a:gd name="connsiteX626" fmla="*/ 1006812 w 7467600"/>
              <a:gd name="connsiteY626" fmla="*/ 1767683 h 6858000"/>
              <a:gd name="connsiteX627" fmla="*/ 1149133 w 7467600"/>
              <a:gd name="connsiteY627" fmla="*/ 1971513 h 6858000"/>
              <a:gd name="connsiteX628" fmla="*/ 1333952 w 7467600"/>
              <a:gd name="connsiteY628" fmla="*/ 2251620 h 6858000"/>
              <a:gd name="connsiteX629" fmla="*/ 1337329 w 7467600"/>
              <a:gd name="connsiteY629" fmla="*/ 2258350 h 6858000"/>
              <a:gd name="connsiteX630" fmla="*/ 1014726 w 7467600"/>
              <a:gd name="connsiteY630" fmla="*/ 1615556 h 6858000"/>
              <a:gd name="connsiteX631" fmla="*/ 678222 w 7467600"/>
              <a:gd name="connsiteY631" fmla="*/ 1248670 h 6858000"/>
              <a:gd name="connsiteX632" fmla="*/ 6691602 w 7467600"/>
              <a:gd name="connsiteY632" fmla="*/ 1140573 h 6858000"/>
              <a:gd name="connsiteX633" fmla="*/ 6571100 w 7467600"/>
              <a:gd name="connsiteY633" fmla="*/ 1183662 h 6858000"/>
              <a:gd name="connsiteX634" fmla="*/ 6241687 w 7467600"/>
              <a:gd name="connsiteY634" fmla="*/ 1257600 h 6858000"/>
              <a:gd name="connsiteX635" fmla="*/ 5693009 w 7467600"/>
              <a:gd name="connsiteY635" fmla="*/ 1478256 h 6858000"/>
              <a:gd name="connsiteX636" fmla="*/ 6548420 w 7467600"/>
              <a:gd name="connsiteY636" fmla="*/ 1214599 h 6858000"/>
              <a:gd name="connsiteX637" fmla="*/ 6605473 w 7467600"/>
              <a:gd name="connsiteY637" fmla="*/ 1184686 h 6858000"/>
              <a:gd name="connsiteX638" fmla="*/ 6691602 w 7467600"/>
              <a:gd name="connsiteY638" fmla="*/ 1140573 h 6858000"/>
              <a:gd name="connsiteX639" fmla="*/ 4002475 w 7467600"/>
              <a:gd name="connsiteY639" fmla="*/ 1037802 h 6858000"/>
              <a:gd name="connsiteX640" fmla="*/ 4000324 w 7467600"/>
              <a:gd name="connsiteY640" fmla="*/ 1039362 h 6858000"/>
              <a:gd name="connsiteX641" fmla="*/ 4002862 w 7467600"/>
              <a:gd name="connsiteY641" fmla="*/ 1042866 h 6858000"/>
              <a:gd name="connsiteX642" fmla="*/ 4002475 w 7467600"/>
              <a:gd name="connsiteY642" fmla="*/ 1037802 h 6858000"/>
              <a:gd name="connsiteX643" fmla="*/ 506322 w 7467600"/>
              <a:gd name="connsiteY643" fmla="*/ 1020997 h 6858000"/>
              <a:gd name="connsiteX644" fmla="*/ 533068 w 7467600"/>
              <a:gd name="connsiteY644" fmla="*/ 1029409 h 6858000"/>
              <a:gd name="connsiteX645" fmla="*/ 1232525 w 7467600"/>
              <a:gd name="connsiteY645" fmla="*/ 1804675 h 6858000"/>
              <a:gd name="connsiteX646" fmla="*/ 1388858 w 7467600"/>
              <a:gd name="connsiteY646" fmla="*/ 2368011 h 6858000"/>
              <a:gd name="connsiteX647" fmla="*/ 1384098 w 7467600"/>
              <a:gd name="connsiteY647" fmla="*/ 2378125 h 6858000"/>
              <a:gd name="connsiteX648" fmla="*/ 1425393 w 7467600"/>
              <a:gd name="connsiteY648" fmla="*/ 2589124 h 6858000"/>
              <a:gd name="connsiteX649" fmla="*/ 1424001 w 7467600"/>
              <a:gd name="connsiteY649" fmla="*/ 2597541 h 6858000"/>
              <a:gd name="connsiteX650" fmla="*/ 2152729 w 7467600"/>
              <a:gd name="connsiteY650" fmla="*/ 2864487 h 6858000"/>
              <a:gd name="connsiteX651" fmla="*/ 2020609 w 7467600"/>
              <a:gd name="connsiteY651" fmla="*/ 2539671 h 6858000"/>
              <a:gd name="connsiteX652" fmla="*/ 2018920 w 7467600"/>
              <a:gd name="connsiteY652" fmla="*/ 2536309 h 6858000"/>
              <a:gd name="connsiteX653" fmla="*/ 1342441 w 7467600"/>
              <a:gd name="connsiteY653" fmla="*/ 1173017 h 6858000"/>
              <a:gd name="connsiteX654" fmla="*/ 1367925 w 7467600"/>
              <a:gd name="connsiteY654" fmla="*/ 1135648 h 6858000"/>
              <a:gd name="connsiteX655" fmla="*/ 1771401 w 7467600"/>
              <a:gd name="connsiteY655" fmla="*/ 1806673 h 6858000"/>
              <a:gd name="connsiteX656" fmla="*/ 1972385 w 7467600"/>
              <a:gd name="connsiteY656" fmla="*/ 2198735 h 6858000"/>
              <a:gd name="connsiteX657" fmla="*/ 2040892 w 7467600"/>
              <a:gd name="connsiteY657" fmla="*/ 2405205 h 6858000"/>
              <a:gd name="connsiteX658" fmla="*/ 2131689 w 7467600"/>
              <a:gd name="connsiteY658" fmla="*/ 1936926 h 6858000"/>
              <a:gd name="connsiteX659" fmla="*/ 2454820 w 7467600"/>
              <a:gd name="connsiteY659" fmla="*/ 1248808 h 6858000"/>
              <a:gd name="connsiteX660" fmla="*/ 2492512 w 7467600"/>
              <a:gd name="connsiteY660" fmla="*/ 1302920 h 6858000"/>
              <a:gd name="connsiteX661" fmla="*/ 2081216 w 7467600"/>
              <a:gd name="connsiteY661" fmla="*/ 2527513 h 6858000"/>
              <a:gd name="connsiteX662" fmla="*/ 2081211 w 7467600"/>
              <a:gd name="connsiteY662" fmla="*/ 2528916 h 6858000"/>
              <a:gd name="connsiteX663" fmla="*/ 2199067 w 7467600"/>
              <a:gd name="connsiteY663" fmla="*/ 2884061 h 6858000"/>
              <a:gd name="connsiteX664" fmla="*/ 3192586 w 7467600"/>
              <a:gd name="connsiteY664" fmla="*/ 3411496 h 6858000"/>
              <a:gd name="connsiteX665" fmla="*/ 3182620 w 7467600"/>
              <a:gd name="connsiteY665" fmla="*/ 3483279 h 6858000"/>
              <a:gd name="connsiteX666" fmla="*/ 2435119 w 7467600"/>
              <a:gd name="connsiteY666" fmla="*/ 3080173 h 6858000"/>
              <a:gd name="connsiteX667" fmla="*/ 2410152 w 7467600"/>
              <a:gd name="connsiteY667" fmla="*/ 3063751 h 6858000"/>
              <a:gd name="connsiteX668" fmla="*/ 2408099 w 7467600"/>
              <a:gd name="connsiteY668" fmla="*/ 3064403 h 6858000"/>
              <a:gd name="connsiteX669" fmla="*/ 2407218 w 7467600"/>
              <a:gd name="connsiteY669" fmla="*/ 3070324 h 6858000"/>
              <a:gd name="connsiteX670" fmla="*/ 2380138 w 7467600"/>
              <a:gd name="connsiteY670" fmla="*/ 3099341 h 6858000"/>
              <a:gd name="connsiteX671" fmla="*/ 1765923 w 7467600"/>
              <a:gd name="connsiteY671" fmla="*/ 3581043 h 6858000"/>
              <a:gd name="connsiteX672" fmla="*/ 1702258 w 7467600"/>
              <a:gd name="connsiteY672" fmla="*/ 3612286 h 6858000"/>
              <a:gd name="connsiteX673" fmla="*/ 1538370 w 7467600"/>
              <a:gd name="connsiteY673" fmla="*/ 3811804 h 6858000"/>
              <a:gd name="connsiteX674" fmla="*/ 542867 w 7467600"/>
              <a:gd name="connsiteY674" fmla="*/ 4944092 h 6858000"/>
              <a:gd name="connsiteX675" fmla="*/ 515800 w 7467600"/>
              <a:gd name="connsiteY675" fmla="*/ 4862180 h 6858000"/>
              <a:gd name="connsiteX676" fmla="*/ 909145 w 7467600"/>
              <a:gd name="connsiteY676" fmla="*/ 4199225 h 6858000"/>
              <a:gd name="connsiteX677" fmla="*/ 1214067 w 7467600"/>
              <a:gd name="connsiteY677" fmla="*/ 3908561 h 6858000"/>
              <a:gd name="connsiteX678" fmla="*/ 640967 w 7467600"/>
              <a:gd name="connsiteY678" fmla="*/ 4105601 h 6858000"/>
              <a:gd name="connsiteX679" fmla="*/ 112563 w 7467600"/>
              <a:gd name="connsiteY679" fmla="*/ 4396952 h 6858000"/>
              <a:gd name="connsiteX680" fmla="*/ 0 w 7467600"/>
              <a:gd name="connsiteY680" fmla="*/ 4466006 h 6858000"/>
              <a:gd name="connsiteX681" fmla="*/ 0 w 7467600"/>
              <a:gd name="connsiteY681" fmla="*/ 4233763 h 6858000"/>
              <a:gd name="connsiteX682" fmla="*/ 36881 w 7467600"/>
              <a:gd name="connsiteY682" fmla="*/ 4200118 h 6858000"/>
              <a:gd name="connsiteX683" fmla="*/ 910534 w 7467600"/>
              <a:gd name="connsiteY683" fmla="*/ 3629753 h 6858000"/>
              <a:gd name="connsiteX684" fmla="*/ 1578717 w 7467600"/>
              <a:gd name="connsiteY684" fmla="*/ 3575982 h 6858000"/>
              <a:gd name="connsiteX685" fmla="*/ 2338780 w 7467600"/>
              <a:gd name="connsiteY685" fmla="*/ 3033725 h 6858000"/>
              <a:gd name="connsiteX686" fmla="*/ 1807991 w 7467600"/>
              <a:gd name="connsiteY686" fmla="*/ 2807184 h 6858000"/>
              <a:gd name="connsiteX687" fmla="*/ 1416358 w 7467600"/>
              <a:gd name="connsiteY687" fmla="*/ 3112571 h 6858000"/>
              <a:gd name="connsiteX688" fmla="*/ 939066 w 7467600"/>
              <a:gd name="connsiteY688" fmla="*/ 3378798 h 6858000"/>
              <a:gd name="connsiteX689" fmla="*/ 115099 w 7467600"/>
              <a:gd name="connsiteY689" fmla="*/ 3607650 h 6858000"/>
              <a:gd name="connsiteX690" fmla="*/ 97284 w 7467600"/>
              <a:gd name="connsiteY690" fmla="*/ 3520393 h 6858000"/>
              <a:gd name="connsiteX691" fmla="*/ 922050 w 7467600"/>
              <a:gd name="connsiteY691" fmla="*/ 3074867 h 6858000"/>
              <a:gd name="connsiteX692" fmla="*/ 1405265 w 7467600"/>
              <a:gd name="connsiteY692" fmla="*/ 3016319 h 6858000"/>
              <a:gd name="connsiteX693" fmla="*/ 1407512 w 7467600"/>
              <a:gd name="connsiteY693" fmla="*/ 3018001 h 6858000"/>
              <a:gd name="connsiteX694" fmla="*/ 1726266 w 7467600"/>
              <a:gd name="connsiteY694" fmla="*/ 2777274 h 6858000"/>
              <a:gd name="connsiteX695" fmla="*/ 625390 w 7467600"/>
              <a:gd name="connsiteY695" fmla="*/ 2514541 h 6858000"/>
              <a:gd name="connsiteX696" fmla="*/ 619799 w 7467600"/>
              <a:gd name="connsiteY696" fmla="*/ 2527180 h 6858000"/>
              <a:gd name="connsiteX697" fmla="*/ 310030 w 7467600"/>
              <a:gd name="connsiteY697" fmla="*/ 2771818 h 6858000"/>
              <a:gd name="connsiteX698" fmla="*/ 173877 w 7467600"/>
              <a:gd name="connsiteY698" fmla="*/ 2937056 h 6858000"/>
              <a:gd name="connsiteX699" fmla="*/ 77889 w 7467600"/>
              <a:gd name="connsiteY699" fmla="*/ 3138440 h 6858000"/>
              <a:gd name="connsiteX700" fmla="*/ 0 w 7467600"/>
              <a:gd name="connsiteY700" fmla="*/ 3271395 h 6858000"/>
              <a:gd name="connsiteX701" fmla="*/ 0 w 7467600"/>
              <a:gd name="connsiteY701" fmla="*/ 3153002 h 6858000"/>
              <a:gd name="connsiteX702" fmla="*/ 2386 w 7467600"/>
              <a:gd name="connsiteY702" fmla="*/ 3149203 h 6858000"/>
              <a:gd name="connsiteX703" fmla="*/ 89753 w 7467600"/>
              <a:gd name="connsiteY703" fmla="*/ 2987702 h 6858000"/>
              <a:gd name="connsiteX704" fmla="*/ 76869 w 7467600"/>
              <a:gd name="connsiteY704" fmla="*/ 3005404 h 6858000"/>
              <a:gd name="connsiteX705" fmla="*/ 32049 w 7467600"/>
              <a:gd name="connsiteY705" fmla="*/ 3065814 h 6858000"/>
              <a:gd name="connsiteX706" fmla="*/ 0 w 7467600"/>
              <a:gd name="connsiteY706" fmla="*/ 3108744 h 6858000"/>
              <a:gd name="connsiteX707" fmla="*/ 0 w 7467600"/>
              <a:gd name="connsiteY707" fmla="*/ 3058059 h 6858000"/>
              <a:gd name="connsiteX708" fmla="*/ 7610 w 7467600"/>
              <a:gd name="connsiteY708" fmla="*/ 3047889 h 6858000"/>
              <a:gd name="connsiteX709" fmla="*/ 52419 w 7467600"/>
              <a:gd name="connsiteY709" fmla="*/ 2987479 h 6858000"/>
              <a:gd name="connsiteX710" fmla="*/ 59142 w 7467600"/>
              <a:gd name="connsiteY710" fmla="*/ 2978488 h 6858000"/>
              <a:gd name="connsiteX711" fmla="*/ 0 w 7467600"/>
              <a:gd name="connsiteY711" fmla="*/ 3015334 h 6858000"/>
              <a:gd name="connsiteX712" fmla="*/ 0 w 7467600"/>
              <a:gd name="connsiteY712" fmla="*/ 2914286 h 6858000"/>
              <a:gd name="connsiteX713" fmla="*/ 36383 w 7467600"/>
              <a:gd name="connsiteY713" fmla="*/ 2901128 h 6858000"/>
              <a:gd name="connsiteX714" fmla="*/ 156329 w 7467600"/>
              <a:gd name="connsiteY714" fmla="*/ 2840533 h 6858000"/>
              <a:gd name="connsiteX715" fmla="*/ 358355 w 7467600"/>
              <a:gd name="connsiteY715" fmla="*/ 2620471 h 6858000"/>
              <a:gd name="connsiteX716" fmla="*/ 510577 w 7467600"/>
              <a:gd name="connsiteY716" fmla="*/ 2501244 h 6858000"/>
              <a:gd name="connsiteX717" fmla="*/ 211967 w 7467600"/>
              <a:gd name="connsiteY717" fmla="*/ 2479171 h 6858000"/>
              <a:gd name="connsiteX718" fmla="*/ 0 w 7467600"/>
              <a:gd name="connsiteY718" fmla="*/ 2476398 h 6858000"/>
              <a:gd name="connsiteX719" fmla="*/ 0 w 7467600"/>
              <a:gd name="connsiteY719" fmla="*/ 2389189 h 6858000"/>
              <a:gd name="connsiteX720" fmla="*/ 103062 w 7467600"/>
              <a:gd name="connsiteY720" fmla="*/ 2389518 h 6858000"/>
              <a:gd name="connsiteX721" fmla="*/ 510734 w 7467600"/>
              <a:gd name="connsiteY721" fmla="*/ 2416201 h 6858000"/>
              <a:gd name="connsiteX722" fmla="*/ 279257 w 7467600"/>
              <a:gd name="connsiteY722" fmla="*/ 2092102 h 6858000"/>
              <a:gd name="connsiteX723" fmla="*/ 65265 w 7467600"/>
              <a:gd name="connsiteY723" fmla="*/ 2006049 h 6858000"/>
              <a:gd name="connsiteX724" fmla="*/ 0 w 7467600"/>
              <a:gd name="connsiteY724" fmla="*/ 1982532 h 6858000"/>
              <a:gd name="connsiteX725" fmla="*/ 0 w 7467600"/>
              <a:gd name="connsiteY725" fmla="*/ 1912789 h 6858000"/>
              <a:gd name="connsiteX726" fmla="*/ 97460 w 7467600"/>
              <a:gd name="connsiteY726" fmla="*/ 1953725 h 6858000"/>
              <a:gd name="connsiteX727" fmla="*/ 221272 w 7467600"/>
              <a:gd name="connsiteY727" fmla="*/ 1980766 h 6858000"/>
              <a:gd name="connsiteX728" fmla="*/ 116765 w 7467600"/>
              <a:gd name="connsiteY728" fmla="*/ 1911033 h 6858000"/>
              <a:gd name="connsiteX729" fmla="*/ 16405 w 7467600"/>
              <a:gd name="connsiteY729" fmla="*/ 1803412 h 6858000"/>
              <a:gd name="connsiteX730" fmla="*/ 0 w 7467600"/>
              <a:gd name="connsiteY730" fmla="*/ 1784777 h 6858000"/>
              <a:gd name="connsiteX731" fmla="*/ 0 w 7467600"/>
              <a:gd name="connsiteY731" fmla="*/ 1740082 h 6858000"/>
              <a:gd name="connsiteX732" fmla="*/ 39394 w 7467600"/>
              <a:gd name="connsiteY732" fmla="*/ 1784856 h 6858000"/>
              <a:gd name="connsiteX733" fmla="*/ 135813 w 7467600"/>
              <a:gd name="connsiteY733" fmla="*/ 1888838 h 6858000"/>
              <a:gd name="connsiteX734" fmla="*/ 242575 w 7467600"/>
              <a:gd name="connsiteY734" fmla="*/ 1958841 h 6858000"/>
              <a:gd name="connsiteX735" fmla="*/ 82197 w 7467600"/>
              <a:gd name="connsiteY735" fmla="*/ 1754826 h 6858000"/>
              <a:gd name="connsiteX736" fmla="*/ 0 w 7467600"/>
              <a:gd name="connsiteY736" fmla="*/ 1679650 h 6858000"/>
              <a:gd name="connsiteX737" fmla="*/ 0 w 7467600"/>
              <a:gd name="connsiteY737" fmla="*/ 1602463 h 6858000"/>
              <a:gd name="connsiteX738" fmla="*/ 84689 w 7467600"/>
              <a:gd name="connsiteY738" fmla="*/ 1677442 h 6858000"/>
              <a:gd name="connsiteX739" fmla="*/ 298437 w 7467600"/>
              <a:gd name="connsiteY739" fmla="*/ 1968019 h 6858000"/>
              <a:gd name="connsiteX740" fmla="*/ 227269 w 7467600"/>
              <a:gd name="connsiteY740" fmla="*/ 1114064 h 6858000"/>
              <a:gd name="connsiteX741" fmla="*/ 248003 w 7467600"/>
              <a:gd name="connsiteY741" fmla="*/ 1089613 h 6858000"/>
              <a:gd name="connsiteX742" fmla="*/ 427020 w 7467600"/>
              <a:gd name="connsiteY742" fmla="*/ 1619803 h 6858000"/>
              <a:gd name="connsiteX743" fmla="*/ 340345 w 7467600"/>
              <a:gd name="connsiteY743" fmla="*/ 2027739 h 6858000"/>
              <a:gd name="connsiteX744" fmla="*/ 360865 w 7467600"/>
              <a:gd name="connsiteY744" fmla="*/ 2044827 h 6858000"/>
              <a:gd name="connsiteX745" fmla="*/ 560414 w 7467600"/>
              <a:gd name="connsiteY745" fmla="*/ 2421457 h 6858000"/>
              <a:gd name="connsiteX746" fmla="*/ 1359703 w 7467600"/>
              <a:gd name="connsiteY746" fmla="*/ 2578554 h 6858000"/>
              <a:gd name="connsiteX747" fmla="*/ 1359422 w 7467600"/>
              <a:gd name="connsiteY747" fmla="*/ 2577994 h 6858000"/>
              <a:gd name="connsiteX748" fmla="*/ 828701 w 7467600"/>
              <a:gd name="connsiteY748" fmla="*/ 1839520 h 6858000"/>
              <a:gd name="connsiteX749" fmla="*/ 494427 w 7467600"/>
              <a:gd name="connsiteY749" fmla="*/ 1092333 h 6858000"/>
              <a:gd name="connsiteX750" fmla="*/ 506322 w 7467600"/>
              <a:gd name="connsiteY750" fmla="*/ 1020997 h 6858000"/>
              <a:gd name="connsiteX751" fmla="*/ 4570198 w 7467600"/>
              <a:gd name="connsiteY751" fmla="*/ 978081 h 6858000"/>
              <a:gd name="connsiteX752" fmla="*/ 4523691 w 7467600"/>
              <a:gd name="connsiteY752" fmla="*/ 1127776 h 6858000"/>
              <a:gd name="connsiteX753" fmla="*/ 4509875 w 7467600"/>
              <a:gd name="connsiteY753" fmla="*/ 1167552 h 6858000"/>
              <a:gd name="connsiteX754" fmla="*/ 4478168 w 7467600"/>
              <a:gd name="connsiteY754" fmla="*/ 1260735 h 6858000"/>
              <a:gd name="connsiteX755" fmla="*/ 4409309 w 7467600"/>
              <a:gd name="connsiteY755" fmla="*/ 1666996 h 6858000"/>
              <a:gd name="connsiteX756" fmla="*/ 4370031 w 7467600"/>
              <a:gd name="connsiteY756" fmla="*/ 1955666 h 6858000"/>
              <a:gd name="connsiteX757" fmla="*/ 4570198 w 7467600"/>
              <a:gd name="connsiteY757" fmla="*/ 978081 h 6858000"/>
              <a:gd name="connsiteX758" fmla="*/ 4557898 w 7467600"/>
              <a:gd name="connsiteY758" fmla="*/ 900011 h 6858000"/>
              <a:gd name="connsiteX759" fmla="*/ 4344840 w 7467600"/>
              <a:gd name="connsiteY759" fmla="*/ 1922038 h 6858000"/>
              <a:gd name="connsiteX760" fmla="*/ 4378710 w 7467600"/>
              <a:gd name="connsiteY760" fmla="*/ 1665516 h 6858000"/>
              <a:gd name="connsiteX761" fmla="*/ 4448798 w 7467600"/>
              <a:gd name="connsiteY761" fmla="*/ 1253024 h 6858000"/>
              <a:gd name="connsiteX762" fmla="*/ 4480315 w 7467600"/>
              <a:gd name="connsiteY762" fmla="*/ 1158454 h 6858000"/>
              <a:gd name="connsiteX763" fmla="*/ 4494133 w 7467600"/>
              <a:gd name="connsiteY763" fmla="*/ 1118676 h 6858000"/>
              <a:gd name="connsiteX764" fmla="*/ 4557898 w 7467600"/>
              <a:gd name="connsiteY764" fmla="*/ 900011 h 6858000"/>
              <a:gd name="connsiteX765" fmla="*/ 5870151 w 7467600"/>
              <a:gd name="connsiteY765" fmla="*/ 898890 h 6858000"/>
              <a:gd name="connsiteX766" fmla="*/ 5861335 w 7467600"/>
              <a:gd name="connsiteY766" fmla="*/ 899177 h 6858000"/>
              <a:gd name="connsiteX767" fmla="*/ 5843702 w 7467600"/>
              <a:gd name="connsiteY767" fmla="*/ 899748 h 6858000"/>
              <a:gd name="connsiteX768" fmla="*/ 5651107 w 7467600"/>
              <a:gd name="connsiteY768" fmla="*/ 920306 h 6858000"/>
              <a:gd name="connsiteX769" fmla="*/ 5459407 w 7467600"/>
              <a:gd name="connsiteY769" fmla="*/ 940975 h 6858000"/>
              <a:gd name="connsiteX770" fmla="*/ 5374846 w 7467600"/>
              <a:gd name="connsiteY770" fmla="*/ 941988 h 6858000"/>
              <a:gd name="connsiteX771" fmla="*/ 5256105 w 7467600"/>
              <a:gd name="connsiteY771" fmla="*/ 945632 h 6858000"/>
              <a:gd name="connsiteX772" fmla="*/ 5107071 w 7467600"/>
              <a:gd name="connsiteY772" fmla="*/ 969720 h 6858000"/>
              <a:gd name="connsiteX773" fmla="*/ 4998681 w 7467600"/>
              <a:gd name="connsiteY773" fmla="*/ 988771 h 6858000"/>
              <a:gd name="connsiteX774" fmla="*/ 5870151 w 7467600"/>
              <a:gd name="connsiteY774" fmla="*/ 898890 h 6858000"/>
              <a:gd name="connsiteX775" fmla="*/ 5504425 w 7467600"/>
              <a:gd name="connsiteY775" fmla="*/ 848067 h 6858000"/>
              <a:gd name="connsiteX776" fmla="*/ 4968849 w 7467600"/>
              <a:gd name="connsiteY776" fmla="*/ 962318 h 6858000"/>
              <a:gd name="connsiteX777" fmla="*/ 5104039 w 7467600"/>
              <a:gd name="connsiteY777" fmla="*/ 940634 h 6858000"/>
              <a:gd name="connsiteX778" fmla="*/ 5256311 w 7467600"/>
              <a:gd name="connsiteY778" fmla="*/ 916490 h 6858000"/>
              <a:gd name="connsiteX779" fmla="*/ 5377381 w 7467600"/>
              <a:gd name="connsiteY779" fmla="*/ 912671 h 6858000"/>
              <a:gd name="connsiteX780" fmla="*/ 5460148 w 7467600"/>
              <a:gd name="connsiteY780" fmla="*/ 911442 h 6858000"/>
              <a:gd name="connsiteX781" fmla="*/ 5648971 w 7467600"/>
              <a:gd name="connsiteY781" fmla="*/ 891331 h 6858000"/>
              <a:gd name="connsiteX782" fmla="*/ 5844807 w 7467600"/>
              <a:gd name="connsiteY782" fmla="*/ 870718 h 6858000"/>
              <a:gd name="connsiteX783" fmla="*/ 5862975 w 7467600"/>
              <a:gd name="connsiteY783" fmla="*/ 869756 h 6858000"/>
              <a:gd name="connsiteX784" fmla="*/ 5920887 w 7467600"/>
              <a:gd name="connsiteY784" fmla="*/ 865929 h 6858000"/>
              <a:gd name="connsiteX785" fmla="*/ 5504425 w 7467600"/>
              <a:gd name="connsiteY785" fmla="*/ 848067 h 6858000"/>
              <a:gd name="connsiteX786" fmla="*/ 3607114 w 7467600"/>
              <a:gd name="connsiteY786" fmla="*/ 467441 h 6858000"/>
              <a:gd name="connsiteX787" fmla="*/ 3296242 w 7467600"/>
              <a:gd name="connsiteY787" fmla="*/ 807991 h 6858000"/>
              <a:gd name="connsiteX788" fmla="*/ 3174674 w 7467600"/>
              <a:gd name="connsiteY788" fmla="*/ 919759 h 6858000"/>
              <a:gd name="connsiteX789" fmla="*/ 3042978 w 7467600"/>
              <a:gd name="connsiteY789" fmla="*/ 1054894 h 6858000"/>
              <a:gd name="connsiteX790" fmla="*/ 2968914 w 7467600"/>
              <a:gd name="connsiteY790" fmla="*/ 1133756 h 6858000"/>
              <a:gd name="connsiteX791" fmla="*/ 3103823 w 7467600"/>
              <a:gd name="connsiteY791" fmla="*/ 1026814 h 6858000"/>
              <a:gd name="connsiteX792" fmla="*/ 3607114 w 7467600"/>
              <a:gd name="connsiteY792" fmla="*/ 467441 h 6858000"/>
              <a:gd name="connsiteX793" fmla="*/ 3744487 w 7467600"/>
              <a:gd name="connsiteY793" fmla="*/ 383136 h 6858000"/>
              <a:gd name="connsiteX794" fmla="*/ 3970213 w 7467600"/>
              <a:gd name="connsiteY794" fmla="*/ 995559 h 6858000"/>
              <a:gd name="connsiteX795" fmla="*/ 3744487 w 7467600"/>
              <a:gd name="connsiteY795" fmla="*/ 383136 h 6858000"/>
              <a:gd name="connsiteX796" fmla="*/ 3624562 w 7467600"/>
              <a:gd name="connsiteY796" fmla="*/ 367041 h 6858000"/>
              <a:gd name="connsiteX797" fmla="*/ 3489712 w 7467600"/>
              <a:gd name="connsiteY797" fmla="*/ 485386 h 6858000"/>
              <a:gd name="connsiteX798" fmla="*/ 3182994 w 7467600"/>
              <a:gd name="connsiteY798" fmla="*/ 828265 h 6858000"/>
              <a:gd name="connsiteX799" fmla="*/ 2892114 w 7467600"/>
              <a:gd name="connsiteY799" fmla="*/ 1172635 h 6858000"/>
              <a:gd name="connsiteX800" fmla="*/ 3021459 w 7467600"/>
              <a:gd name="connsiteY800" fmla="*/ 1035385 h 6858000"/>
              <a:gd name="connsiteX801" fmla="*/ 3153873 w 7467600"/>
              <a:gd name="connsiteY801" fmla="*/ 898971 h 6858000"/>
              <a:gd name="connsiteX802" fmla="*/ 3276511 w 7467600"/>
              <a:gd name="connsiteY802" fmla="*/ 786423 h 6858000"/>
              <a:gd name="connsiteX803" fmla="*/ 3584154 w 7467600"/>
              <a:gd name="connsiteY803" fmla="*/ 448218 h 6858000"/>
              <a:gd name="connsiteX804" fmla="*/ 3624562 w 7467600"/>
              <a:gd name="connsiteY804" fmla="*/ 367041 h 6858000"/>
              <a:gd name="connsiteX805" fmla="*/ 3766672 w 7467600"/>
              <a:gd name="connsiteY805" fmla="*/ 359429 h 6858000"/>
              <a:gd name="connsiteX806" fmla="*/ 3996338 w 7467600"/>
              <a:gd name="connsiteY806" fmla="*/ 968237 h 6858000"/>
              <a:gd name="connsiteX807" fmla="*/ 3766672 w 7467600"/>
              <a:gd name="connsiteY807" fmla="*/ 359429 h 6858000"/>
              <a:gd name="connsiteX808" fmla="*/ 5805386 w 7467600"/>
              <a:gd name="connsiteY808" fmla="*/ 239240 h 6858000"/>
              <a:gd name="connsiteX809" fmla="*/ 5736947 w 7467600"/>
              <a:gd name="connsiteY809" fmla="*/ 261367 h 6858000"/>
              <a:gd name="connsiteX810" fmla="*/ 5427012 w 7467600"/>
              <a:gd name="connsiteY810" fmla="*/ 311272 h 6858000"/>
              <a:gd name="connsiteX811" fmla="*/ 5147818 w 7467600"/>
              <a:gd name="connsiteY811" fmla="*/ 322112 h 6858000"/>
              <a:gd name="connsiteX812" fmla="*/ 5060854 w 7467600"/>
              <a:gd name="connsiteY812" fmla="*/ 311882 h 6858000"/>
              <a:gd name="connsiteX813" fmla="*/ 4945989 w 7467600"/>
              <a:gd name="connsiteY813" fmla="*/ 300516 h 6858000"/>
              <a:gd name="connsiteX814" fmla="*/ 5410479 w 7467600"/>
              <a:gd name="connsiteY814" fmla="*/ 348434 h 6858000"/>
              <a:gd name="connsiteX815" fmla="*/ 5805386 w 7467600"/>
              <a:gd name="connsiteY815" fmla="*/ 239240 h 6858000"/>
              <a:gd name="connsiteX816" fmla="*/ 5905192 w 7467600"/>
              <a:gd name="connsiteY816" fmla="*/ 163079 h 6858000"/>
              <a:gd name="connsiteX817" fmla="*/ 5865655 w 7467600"/>
              <a:gd name="connsiteY817" fmla="*/ 171901 h 6858000"/>
              <a:gd name="connsiteX818" fmla="*/ 5259740 w 7467600"/>
              <a:gd name="connsiteY818" fmla="*/ 257013 h 6858000"/>
              <a:gd name="connsiteX819" fmla="*/ 5208466 w 7467600"/>
              <a:gd name="connsiteY819" fmla="*/ 257550 h 6858000"/>
              <a:gd name="connsiteX820" fmla="*/ 4980204 w 7467600"/>
              <a:gd name="connsiteY820" fmla="*/ 271903 h 6858000"/>
              <a:gd name="connsiteX821" fmla="*/ 5068068 w 7467600"/>
              <a:gd name="connsiteY821" fmla="*/ 282244 h 6858000"/>
              <a:gd name="connsiteX822" fmla="*/ 5153231 w 7467600"/>
              <a:gd name="connsiteY822" fmla="*/ 292240 h 6858000"/>
              <a:gd name="connsiteX823" fmla="*/ 5426491 w 7467600"/>
              <a:gd name="connsiteY823" fmla="*/ 281128 h 6858000"/>
              <a:gd name="connsiteX824" fmla="*/ 5731212 w 7467600"/>
              <a:gd name="connsiteY824" fmla="*/ 231951 h 6858000"/>
              <a:gd name="connsiteX825" fmla="*/ 5905192 w 7467600"/>
              <a:gd name="connsiteY825" fmla="*/ 163079 h 6858000"/>
              <a:gd name="connsiteX826" fmla="*/ 5944437 w 7467600"/>
              <a:gd name="connsiteY826" fmla="*/ 113829 h 6858000"/>
              <a:gd name="connsiteX827" fmla="*/ 5825032 w 7467600"/>
              <a:gd name="connsiteY827" fmla="*/ 146405 h 6858000"/>
              <a:gd name="connsiteX828" fmla="*/ 4955599 w 7467600"/>
              <a:gd name="connsiteY828" fmla="*/ 247008 h 6858000"/>
              <a:gd name="connsiteX829" fmla="*/ 5210104 w 7467600"/>
              <a:gd name="connsiteY829" fmla="*/ 228123 h 6858000"/>
              <a:gd name="connsiteX830" fmla="*/ 5261015 w 7467600"/>
              <a:gd name="connsiteY830" fmla="*/ 227087 h 6858000"/>
              <a:gd name="connsiteX831" fmla="*/ 5861181 w 7467600"/>
              <a:gd name="connsiteY831" fmla="*/ 143093 h 6858000"/>
              <a:gd name="connsiteX832" fmla="*/ 5961252 w 7467600"/>
              <a:gd name="connsiteY832" fmla="*/ 114820 h 6858000"/>
              <a:gd name="connsiteX833" fmla="*/ 5944437 w 7467600"/>
              <a:gd name="connsiteY833" fmla="*/ 113829 h 6858000"/>
              <a:gd name="connsiteX834" fmla="*/ 3882765 w 7467600"/>
              <a:gd name="connsiteY834" fmla="*/ 0 h 6858000"/>
              <a:gd name="connsiteX835" fmla="*/ 3995099 w 7467600"/>
              <a:gd name="connsiteY835" fmla="*/ 0 h 6858000"/>
              <a:gd name="connsiteX836" fmla="*/ 4163818 w 7467600"/>
              <a:gd name="connsiteY836" fmla="*/ 234104 h 6858000"/>
              <a:gd name="connsiteX837" fmla="*/ 4172099 w 7467600"/>
              <a:gd name="connsiteY837" fmla="*/ 234207 h 6858000"/>
              <a:gd name="connsiteX838" fmla="*/ 4784282 w 7467600"/>
              <a:gd name="connsiteY838" fmla="*/ 276561 h 6858000"/>
              <a:gd name="connsiteX839" fmla="*/ 4801687 w 7467600"/>
              <a:gd name="connsiteY839" fmla="*/ 267764 h 6858000"/>
              <a:gd name="connsiteX840" fmla="*/ 6082788 w 7467600"/>
              <a:gd name="connsiteY840" fmla="*/ 64119 h 6858000"/>
              <a:gd name="connsiteX841" fmla="*/ 6099442 w 7467600"/>
              <a:gd name="connsiteY841" fmla="*/ 82568 h 6858000"/>
              <a:gd name="connsiteX842" fmla="*/ 4804137 w 7467600"/>
              <a:gd name="connsiteY842" fmla="*/ 320931 h 6858000"/>
              <a:gd name="connsiteX843" fmla="*/ 4227047 w 7467600"/>
              <a:gd name="connsiteY843" fmla="*/ 313415 h 6858000"/>
              <a:gd name="connsiteX844" fmla="*/ 4346041 w 7467600"/>
              <a:gd name="connsiteY844" fmla="*/ 456086 h 6858000"/>
              <a:gd name="connsiteX845" fmla="*/ 4870967 w 7467600"/>
              <a:gd name="connsiteY845" fmla="*/ 963061 h 6858000"/>
              <a:gd name="connsiteX846" fmla="*/ 4889647 w 7467600"/>
              <a:gd name="connsiteY846" fmla="*/ 957147 h 6858000"/>
              <a:gd name="connsiteX847" fmla="*/ 5422504 w 7467600"/>
              <a:gd name="connsiteY847" fmla="*/ 805191 h 6858000"/>
              <a:gd name="connsiteX848" fmla="*/ 6087656 w 7467600"/>
              <a:gd name="connsiteY848" fmla="*/ 826703 h 6858000"/>
              <a:gd name="connsiteX849" fmla="*/ 6058717 w 7467600"/>
              <a:gd name="connsiteY849" fmla="*/ 865992 h 6858000"/>
              <a:gd name="connsiteX850" fmla="*/ 4974153 w 7467600"/>
              <a:gd name="connsiteY850" fmla="*/ 1045456 h 6858000"/>
              <a:gd name="connsiteX851" fmla="*/ 5627835 w 7467600"/>
              <a:gd name="connsiteY851" fmla="*/ 1472077 h 6858000"/>
              <a:gd name="connsiteX852" fmla="*/ 5629817 w 7467600"/>
              <a:gd name="connsiteY852" fmla="*/ 1471412 h 6858000"/>
              <a:gd name="connsiteX853" fmla="*/ 5634124 w 7467600"/>
              <a:gd name="connsiteY853" fmla="*/ 1470572 h 6858000"/>
              <a:gd name="connsiteX854" fmla="*/ 5755832 w 7467600"/>
              <a:gd name="connsiteY854" fmla="*/ 1383886 h 6858000"/>
              <a:gd name="connsiteX855" fmla="*/ 6014186 w 7467600"/>
              <a:gd name="connsiteY855" fmla="*/ 1279799 h 6858000"/>
              <a:gd name="connsiteX856" fmla="*/ 6901619 w 7467600"/>
              <a:gd name="connsiteY856" fmla="*/ 1047874 h 6858000"/>
              <a:gd name="connsiteX857" fmla="*/ 6931566 w 7467600"/>
              <a:gd name="connsiteY857" fmla="*/ 1062034 h 6858000"/>
              <a:gd name="connsiteX858" fmla="*/ 5790982 w 7467600"/>
              <a:gd name="connsiteY858" fmla="*/ 1561380 h 6858000"/>
              <a:gd name="connsiteX859" fmla="*/ 6188971 w 7467600"/>
              <a:gd name="connsiteY859" fmla="*/ 1755168 h 6858000"/>
              <a:gd name="connsiteX860" fmla="*/ 6202446 w 7467600"/>
              <a:gd name="connsiteY860" fmla="*/ 1752268 h 6858000"/>
              <a:gd name="connsiteX861" fmla="*/ 7179560 w 7467600"/>
              <a:gd name="connsiteY861" fmla="*/ 1467551 h 6858000"/>
              <a:gd name="connsiteX862" fmla="*/ 7158730 w 7467600"/>
              <a:gd name="connsiteY862" fmla="*/ 1507835 h 6858000"/>
              <a:gd name="connsiteX863" fmla="*/ 6326959 w 7467600"/>
              <a:gd name="connsiteY863" fmla="*/ 1817686 h 6858000"/>
              <a:gd name="connsiteX864" fmla="*/ 6537433 w 7467600"/>
              <a:gd name="connsiteY864" fmla="*/ 1907790 h 6858000"/>
              <a:gd name="connsiteX865" fmla="*/ 6550221 w 7467600"/>
              <a:gd name="connsiteY865" fmla="*/ 1910729 h 6858000"/>
              <a:gd name="connsiteX866" fmla="*/ 6964438 w 7467600"/>
              <a:gd name="connsiteY866" fmla="*/ 2209505 h 6858000"/>
              <a:gd name="connsiteX867" fmla="*/ 7367862 w 7467600"/>
              <a:gd name="connsiteY867" fmla="*/ 2806833 h 6858000"/>
              <a:gd name="connsiteX868" fmla="*/ 7364329 w 7467600"/>
              <a:gd name="connsiteY868" fmla="*/ 2826907 h 6858000"/>
              <a:gd name="connsiteX869" fmla="*/ 7290545 w 7467600"/>
              <a:gd name="connsiteY869" fmla="*/ 2850663 h 6858000"/>
              <a:gd name="connsiteX870" fmla="*/ 6472036 w 7467600"/>
              <a:gd name="connsiteY870" fmla="*/ 1959003 h 6858000"/>
              <a:gd name="connsiteX871" fmla="*/ 5792897 w 7467600"/>
              <a:gd name="connsiteY871" fmla="*/ 1647747 h 6858000"/>
              <a:gd name="connsiteX872" fmla="*/ 5842751 w 7467600"/>
              <a:gd name="connsiteY872" fmla="*/ 1816112 h 6858000"/>
              <a:gd name="connsiteX873" fmla="*/ 5847424 w 7467600"/>
              <a:gd name="connsiteY873" fmla="*/ 1815776 h 6858000"/>
              <a:gd name="connsiteX874" fmla="*/ 6399821 w 7467600"/>
              <a:gd name="connsiteY874" fmla="*/ 2344799 h 6858000"/>
              <a:gd name="connsiteX875" fmla="*/ 6323232 w 7467600"/>
              <a:gd name="connsiteY875" fmla="*/ 2389634 h 6858000"/>
              <a:gd name="connsiteX876" fmla="*/ 5942958 w 7467600"/>
              <a:gd name="connsiteY876" fmla="*/ 2077708 h 6858000"/>
              <a:gd name="connsiteX877" fmla="*/ 5921559 w 7467600"/>
              <a:gd name="connsiteY877" fmla="*/ 2378596 h 6858000"/>
              <a:gd name="connsiteX878" fmla="*/ 5817651 w 7467600"/>
              <a:gd name="connsiteY878" fmla="*/ 3023919 h 6858000"/>
              <a:gd name="connsiteX879" fmla="*/ 5729634 w 7467600"/>
              <a:gd name="connsiteY879" fmla="*/ 3051849 h 6858000"/>
              <a:gd name="connsiteX880" fmla="*/ 5611018 w 7467600"/>
              <a:gd name="connsiteY880" fmla="*/ 2316769 h 6858000"/>
              <a:gd name="connsiteX881" fmla="*/ 5687608 w 7467600"/>
              <a:gd name="connsiteY881" fmla="*/ 2039972 h 6858000"/>
              <a:gd name="connsiteX882" fmla="*/ 5657554 w 7467600"/>
              <a:gd name="connsiteY882" fmla="*/ 1576445 h 6858000"/>
              <a:gd name="connsiteX883" fmla="*/ 5150475 w 7467600"/>
              <a:gd name="connsiteY883" fmla="*/ 1274012 h 6858000"/>
              <a:gd name="connsiteX884" fmla="*/ 5349142 w 7467600"/>
              <a:gd name="connsiteY884" fmla="*/ 2204405 h 6858000"/>
              <a:gd name="connsiteX885" fmla="*/ 5262214 w 7467600"/>
              <a:gd name="connsiteY885" fmla="*/ 2233836 h 6858000"/>
              <a:gd name="connsiteX886" fmla="*/ 4981539 w 7467600"/>
              <a:gd name="connsiteY886" fmla="*/ 1542201 h 6858000"/>
              <a:gd name="connsiteX887" fmla="*/ 4958461 w 7467600"/>
              <a:gd name="connsiteY887" fmla="*/ 1136957 h 6858000"/>
              <a:gd name="connsiteX888" fmla="*/ 4655015 w 7467600"/>
              <a:gd name="connsiteY888" fmla="*/ 891426 h 6858000"/>
              <a:gd name="connsiteX889" fmla="*/ 4348002 w 7467600"/>
              <a:gd name="connsiteY889" fmla="*/ 2205895 h 6858000"/>
              <a:gd name="connsiteX890" fmla="*/ 4262250 w 7467600"/>
              <a:gd name="connsiteY890" fmla="*/ 2219972 h 6858000"/>
              <a:gd name="connsiteX891" fmla="*/ 4550611 w 7467600"/>
              <a:gd name="connsiteY891" fmla="*/ 817540 h 6858000"/>
              <a:gd name="connsiteX892" fmla="*/ 4564418 w 7467600"/>
              <a:gd name="connsiteY892" fmla="*/ 808293 h 6858000"/>
              <a:gd name="connsiteX893" fmla="*/ 4266388 w 7467600"/>
              <a:gd name="connsiteY893" fmla="*/ 500083 h 6858000"/>
              <a:gd name="connsiteX894" fmla="*/ 4032842 w 7467600"/>
              <a:gd name="connsiteY894" fmla="*/ 211809 h 6858000"/>
              <a:gd name="connsiteX895" fmla="*/ 3882765 w 7467600"/>
              <a:gd name="connsiteY895" fmla="*/ 0 h 6858000"/>
              <a:gd name="connsiteX896" fmla="*/ 3721337 w 7467600"/>
              <a:gd name="connsiteY896" fmla="*/ 0 h 6858000"/>
              <a:gd name="connsiteX897" fmla="*/ 3797544 w 7467600"/>
              <a:gd name="connsiteY897" fmla="*/ 0 h 6858000"/>
              <a:gd name="connsiteX898" fmla="*/ 3775734 w 7467600"/>
              <a:gd name="connsiteY898" fmla="*/ 95131 h 6858000"/>
              <a:gd name="connsiteX899" fmla="*/ 3724807 w 7467600"/>
              <a:gd name="connsiteY899" fmla="*/ 272257 h 6858000"/>
              <a:gd name="connsiteX900" fmla="*/ 3726844 w 7467600"/>
              <a:gd name="connsiteY900" fmla="*/ 282988 h 6858000"/>
              <a:gd name="connsiteX901" fmla="*/ 3742664 w 7467600"/>
              <a:gd name="connsiteY901" fmla="*/ 279918 h 6858000"/>
              <a:gd name="connsiteX902" fmla="*/ 4103910 w 7467600"/>
              <a:gd name="connsiteY902" fmla="*/ 1161917 h 6858000"/>
              <a:gd name="connsiteX903" fmla="*/ 4020269 w 7467600"/>
              <a:gd name="connsiteY903" fmla="*/ 1200406 h 6858000"/>
              <a:gd name="connsiteX904" fmla="*/ 3674882 w 7467600"/>
              <a:gd name="connsiteY904" fmla="*/ 488524 h 6858000"/>
              <a:gd name="connsiteX905" fmla="*/ 3132682 w 7467600"/>
              <a:gd name="connsiteY905" fmla="*/ 1072284 h 6858000"/>
              <a:gd name="connsiteX906" fmla="*/ 2716346 w 7467600"/>
              <a:gd name="connsiteY906" fmla="*/ 1276376 h 6858000"/>
              <a:gd name="connsiteX907" fmla="*/ 2716772 w 7467600"/>
              <a:gd name="connsiteY907" fmla="*/ 1255462 h 6858000"/>
              <a:gd name="connsiteX908" fmla="*/ 3471096 w 7467600"/>
              <a:gd name="connsiteY908" fmla="*/ 437072 h 6858000"/>
              <a:gd name="connsiteX909" fmla="*/ 3639057 w 7467600"/>
              <a:gd name="connsiteY909" fmla="*/ 286334 h 6858000"/>
              <a:gd name="connsiteX910" fmla="*/ 3640309 w 7467600"/>
              <a:gd name="connsiteY910" fmla="*/ 284664 h 6858000"/>
              <a:gd name="connsiteX911" fmla="*/ 3646022 w 7467600"/>
              <a:gd name="connsiteY911" fmla="*/ 276711 h 6858000"/>
              <a:gd name="connsiteX912" fmla="*/ 3707943 w 7467600"/>
              <a:gd name="connsiteY912" fmla="*/ 65958 h 6858000"/>
              <a:gd name="connsiteX913" fmla="*/ 3721337 w 7467600"/>
              <a:gd name="connsiteY913" fmla="*/ 0 h 6858000"/>
              <a:gd name="connsiteX914" fmla="*/ 2867960 w 7467600"/>
              <a:gd name="connsiteY914" fmla="*/ 0 h 6858000"/>
              <a:gd name="connsiteX915" fmla="*/ 2926351 w 7467600"/>
              <a:gd name="connsiteY915" fmla="*/ 0 h 6858000"/>
              <a:gd name="connsiteX916" fmla="*/ 2902823 w 7467600"/>
              <a:gd name="connsiteY916" fmla="*/ 262929 h 6858000"/>
              <a:gd name="connsiteX917" fmla="*/ 2940663 w 7467600"/>
              <a:gd name="connsiteY917" fmla="*/ 140884 h 6858000"/>
              <a:gd name="connsiteX918" fmla="*/ 2947039 w 7467600"/>
              <a:gd name="connsiteY918" fmla="*/ 122524 h 6858000"/>
              <a:gd name="connsiteX919" fmla="*/ 2984316 w 7467600"/>
              <a:gd name="connsiteY919" fmla="*/ 0 h 6858000"/>
              <a:gd name="connsiteX920" fmla="*/ 3016114 w 7467600"/>
              <a:gd name="connsiteY920" fmla="*/ 0 h 6858000"/>
              <a:gd name="connsiteX921" fmla="*/ 2979949 w 7467600"/>
              <a:gd name="connsiteY921" fmla="*/ 119274 h 6858000"/>
              <a:gd name="connsiteX922" fmla="*/ 3023879 w 7467600"/>
              <a:gd name="connsiteY922" fmla="*/ 0 h 6858000"/>
              <a:gd name="connsiteX923" fmla="*/ 3105400 w 7467600"/>
              <a:gd name="connsiteY923" fmla="*/ 0 h 6858000"/>
              <a:gd name="connsiteX924" fmla="*/ 3094669 w 7467600"/>
              <a:gd name="connsiteY924" fmla="*/ 30308 h 6858000"/>
              <a:gd name="connsiteX925" fmla="*/ 2901945 w 7467600"/>
              <a:gd name="connsiteY925" fmla="*/ 466538 h 6858000"/>
              <a:gd name="connsiteX926" fmla="*/ 2815209 w 7467600"/>
              <a:gd name="connsiteY926" fmla="*/ 497361 h 6858000"/>
              <a:gd name="connsiteX927" fmla="*/ 2844845 w 7467600"/>
              <a:gd name="connsiteY927" fmla="*/ 127638 h 6858000"/>
              <a:gd name="connsiteX928" fmla="*/ 2867960 w 7467600"/>
              <a:gd name="connsiteY928" fmla="*/ 0 h 6858000"/>
              <a:gd name="connsiteX929" fmla="*/ 1057230 w 7467600"/>
              <a:gd name="connsiteY929" fmla="*/ 0 h 6858000"/>
              <a:gd name="connsiteX930" fmla="*/ 1111003 w 7467600"/>
              <a:gd name="connsiteY930" fmla="*/ 0 h 6858000"/>
              <a:gd name="connsiteX931" fmla="*/ 1125553 w 7467600"/>
              <a:gd name="connsiteY931" fmla="*/ 52588 h 6858000"/>
              <a:gd name="connsiteX932" fmla="*/ 1304276 w 7467600"/>
              <a:gd name="connsiteY932" fmla="*/ 476275 h 6858000"/>
              <a:gd name="connsiteX933" fmla="*/ 1492066 w 7467600"/>
              <a:gd name="connsiteY933" fmla="*/ 886333 h 6858000"/>
              <a:gd name="connsiteX934" fmla="*/ 1423698 w 7467600"/>
              <a:gd name="connsiteY934" fmla="*/ 710817 h 6858000"/>
              <a:gd name="connsiteX935" fmla="*/ 1357609 w 7467600"/>
              <a:gd name="connsiteY935" fmla="*/ 532892 h 6858000"/>
              <a:gd name="connsiteX936" fmla="*/ 1309550 w 7467600"/>
              <a:gd name="connsiteY936" fmla="*/ 374031 h 6858000"/>
              <a:gd name="connsiteX937" fmla="*/ 1193673 w 7467600"/>
              <a:gd name="connsiteY937" fmla="*/ 49533 h 6858000"/>
              <a:gd name="connsiteX938" fmla="*/ 1164391 w 7467600"/>
              <a:gd name="connsiteY938" fmla="*/ 0 h 6858000"/>
              <a:gd name="connsiteX939" fmla="*/ 1200666 w 7467600"/>
              <a:gd name="connsiteY939" fmla="*/ 0 h 6858000"/>
              <a:gd name="connsiteX940" fmla="*/ 1223408 w 7467600"/>
              <a:gd name="connsiteY940" fmla="*/ 38996 h 6858000"/>
              <a:gd name="connsiteX941" fmla="*/ 1339635 w 7467600"/>
              <a:gd name="connsiteY941" fmla="*/ 365517 h 6858000"/>
              <a:gd name="connsiteX942" fmla="*/ 1387469 w 7467600"/>
              <a:gd name="connsiteY942" fmla="*/ 523079 h 6858000"/>
              <a:gd name="connsiteX943" fmla="*/ 1452685 w 7467600"/>
              <a:gd name="connsiteY943" fmla="*/ 699806 h 6858000"/>
              <a:gd name="connsiteX944" fmla="*/ 1492092 w 7467600"/>
              <a:gd name="connsiteY944" fmla="*/ 800424 h 6858000"/>
              <a:gd name="connsiteX945" fmla="*/ 1455302 w 7467600"/>
              <a:gd name="connsiteY945" fmla="*/ 632913 h 6858000"/>
              <a:gd name="connsiteX946" fmla="*/ 1222336 w 7467600"/>
              <a:gd name="connsiteY946" fmla="*/ 9480 h 6858000"/>
              <a:gd name="connsiteX947" fmla="*/ 1214634 w 7467600"/>
              <a:gd name="connsiteY947" fmla="*/ 0 h 6858000"/>
              <a:gd name="connsiteX948" fmla="*/ 1289827 w 7467600"/>
              <a:gd name="connsiteY948" fmla="*/ 0 h 6858000"/>
              <a:gd name="connsiteX949" fmla="*/ 1321076 w 7467600"/>
              <a:gd name="connsiteY949" fmla="*/ 59722 h 6858000"/>
              <a:gd name="connsiteX950" fmla="*/ 1512579 w 7467600"/>
              <a:gd name="connsiteY950" fmla="*/ 626441 h 6858000"/>
              <a:gd name="connsiteX951" fmla="*/ 1506076 w 7467600"/>
              <a:gd name="connsiteY951" fmla="*/ 1089289 h 6858000"/>
              <a:gd name="connsiteX952" fmla="*/ 1486346 w 7467600"/>
              <a:gd name="connsiteY952" fmla="*/ 1079919 h 6858000"/>
              <a:gd name="connsiteX953" fmla="*/ 1070511 w 7467600"/>
              <a:gd name="connsiteY953" fmla="*/ 48609 h 6858000"/>
              <a:gd name="connsiteX954" fmla="*/ 1057230 w 7467600"/>
              <a:gd name="connsiteY954" fmla="*/ 0 h 6858000"/>
              <a:gd name="connsiteX955" fmla="*/ 43151 w 7467600"/>
              <a:gd name="connsiteY955" fmla="*/ 0 h 6858000"/>
              <a:gd name="connsiteX956" fmla="*/ 95283 w 7467600"/>
              <a:gd name="connsiteY956" fmla="*/ 0 h 6858000"/>
              <a:gd name="connsiteX957" fmla="*/ 300708 w 7467600"/>
              <a:gd name="connsiteY957" fmla="*/ 154571 h 6858000"/>
              <a:gd name="connsiteX958" fmla="*/ 530414 w 7467600"/>
              <a:gd name="connsiteY958" fmla="*/ 354673 h 6858000"/>
              <a:gd name="connsiteX959" fmla="*/ 333785 w 7467600"/>
              <a:gd name="connsiteY959" fmla="*/ 161564 h 6858000"/>
              <a:gd name="connsiteX960" fmla="*/ 147005 w 7467600"/>
              <a:gd name="connsiteY960" fmla="*/ 0 h 6858000"/>
              <a:gd name="connsiteX961" fmla="*/ 272509 w 7467600"/>
              <a:gd name="connsiteY961" fmla="*/ 0 h 6858000"/>
              <a:gd name="connsiteX962" fmla="*/ 326276 w 7467600"/>
              <a:gd name="connsiteY962" fmla="*/ 45847 h 6858000"/>
              <a:gd name="connsiteX963" fmla="*/ 823759 w 7467600"/>
              <a:gd name="connsiteY963" fmla="*/ 574145 h 6858000"/>
              <a:gd name="connsiteX964" fmla="*/ 811254 w 7467600"/>
              <a:gd name="connsiteY964" fmla="*/ 665546 h 6858000"/>
              <a:gd name="connsiteX965" fmla="*/ 154042 w 7467600"/>
              <a:gd name="connsiteY965" fmla="*/ 261522 h 6858000"/>
              <a:gd name="connsiteX966" fmla="*/ 13550 w 7467600"/>
              <a:gd name="connsiteY966" fmla="*/ 158423 h 6858000"/>
              <a:gd name="connsiteX967" fmla="*/ 0 w 7467600"/>
              <a:gd name="connsiteY967" fmla="*/ 146618 h 6858000"/>
              <a:gd name="connsiteX968" fmla="*/ 0 w 7467600"/>
              <a:gd name="connsiteY968" fmla="*/ 59161 h 6858000"/>
              <a:gd name="connsiteX969" fmla="*/ 45427 w 7467600"/>
              <a:gd name="connsiteY969" fmla="*/ 101078 h 6858000"/>
              <a:gd name="connsiteX970" fmla="*/ 630103 w 7467600"/>
              <a:gd name="connsiteY970" fmla="*/ 485885 h 6858000"/>
              <a:gd name="connsiteX971" fmla="*/ 532040 w 7467600"/>
              <a:gd name="connsiteY971" fmla="*/ 399359 h 6858000"/>
              <a:gd name="connsiteX972" fmla="*/ 517618 w 7467600"/>
              <a:gd name="connsiteY972" fmla="*/ 385726 h 6858000"/>
              <a:gd name="connsiteX973" fmla="*/ 285074 w 7467600"/>
              <a:gd name="connsiteY973" fmla="*/ 182755 h 6858000"/>
              <a:gd name="connsiteX974" fmla="*/ 43151 w 7467600"/>
              <a:gd name="connsiteY97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7105827 w 7467600"/>
              <a:gd name="connsiteY83" fmla="*/ 5718700 h 6858000"/>
              <a:gd name="connsiteX84" fmla="*/ 7356878 w 7467600"/>
              <a:gd name="connsiteY84" fmla="*/ 5981332 h 6858000"/>
              <a:gd name="connsiteX85" fmla="*/ 7467600 w 7467600"/>
              <a:gd name="connsiteY85" fmla="*/ 6117703 h 6858000"/>
              <a:gd name="connsiteX86" fmla="*/ 7467600 w 7467600"/>
              <a:gd name="connsiteY86" fmla="*/ 6163634 h 6858000"/>
              <a:gd name="connsiteX87" fmla="*/ 7403637 w 7467600"/>
              <a:gd name="connsiteY87" fmla="*/ 6083957 h 6858000"/>
              <a:gd name="connsiteX88" fmla="*/ 7254615 w 7467600"/>
              <a:gd name="connsiteY88" fmla="*/ 5911918 h 6858000"/>
              <a:gd name="connsiteX89" fmla="*/ 7312589 w 7467600"/>
              <a:gd name="connsiteY89" fmla="*/ 5982309 h 6858000"/>
              <a:gd name="connsiteX90" fmla="*/ 7448321 w 7467600"/>
              <a:gd name="connsiteY90" fmla="*/ 6190991 h 6858000"/>
              <a:gd name="connsiteX91" fmla="*/ 7467600 w 7467600"/>
              <a:gd name="connsiteY91" fmla="*/ 6221686 h 6858000"/>
              <a:gd name="connsiteX92" fmla="*/ 7467600 w 7467600"/>
              <a:gd name="connsiteY92" fmla="*/ 6334256 h 6858000"/>
              <a:gd name="connsiteX93" fmla="*/ 7454976 w 7467600"/>
              <a:gd name="connsiteY93" fmla="*/ 6318297 h 6858000"/>
              <a:gd name="connsiteX94" fmla="*/ 7042773 w 7467600"/>
              <a:gd name="connsiteY94" fmla="*/ 5734011 h 6858000"/>
              <a:gd name="connsiteX95" fmla="*/ 1456157 w 7467600"/>
              <a:gd name="connsiteY95" fmla="*/ 5371404 h 6858000"/>
              <a:gd name="connsiteX96" fmla="*/ 1244432 w 7467600"/>
              <a:gd name="connsiteY96" fmla="*/ 5385601 h 6858000"/>
              <a:gd name="connsiteX97" fmla="*/ 973990 w 7467600"/>
              <a:gd name="connsiteY97" fmla="*/ 5424940 h 6858000"/>
              <a:gd name="connsiteX98" fmla="*/ 1103809 w 7467600"/>
              <a:gd name="connsiteY98" fmla="*/ 5433720 h 6858000"/>
              <a:gd name="connsiteX99" fmla="*/ 1123454 w 7467600"/>
              <a:gd name="connsiteY99" fmla="*/ 5435727 h 6858000"/>
              <a:gd name="connsiteX100" fmla="*/ 1737017 w 7467600"/>
              <a:gd name="connsiteY100" fmla="*/ 5452183 h 6858000"/>
              <a:gd name="connsiteX101" fmla="*/ 1824397 w 7467600"/>
              <a:gd name="connsiteY101" fmla="*/ 5447757 h 6858000"/>
              <a:gd name="connsiteX102" fmla="*/ 2070059 w 7467600"/>
              <a:gd name="connsiteY102" fmla="*/ 5441660 h 6858000"/>
              <a:gd name="connsiteX103" fmla="*/ 1456157 w 7467600"/>
              <a:gd name="connsiteY103" fmla="*/ 5371404 h 6858000"/>
              <a:gd name="connsiteX104" fmla="*/ 4988186 w 7467600"/>
              <a:gd name="connsiteY104" fmla="*/ 5216467 h 6858000"/>
              <a:gd name="connsiteX105" fmla="*/ 4777334 w 7467600"/>
              <a:gd name="connsiteY105" fmla="*/ 5406072 h 6858000"/>
              <a:gd name="connsiteX106" fmla="*/ 4718341 w 7467600"/>
              <a:gd name="connsiteY106" fmla="*/ 5468043 h 6858000"/>
              <a:gd name="connsiteX107" fmla="*/ 4604655 w 7467600"/>
              <a:gd name="connsiteY107" fmla="*/ 5583434 h 6858000"/>
              <a:gd name="connsiteX108" fmla="*/ 4565074 w 7467600"/>
              <a:gd name="connsiteY108" fmla="*/ 5618550 h 6858000"/>
              <a:gd name="connsiteX109" fmla="*/ 4988186 w 7467600"/>
              <a:gd name="connsiteY109" fmla="*/ 5216467 h 6858000"/>
              <a:gd name="connsiteX110" fmla="*/ 4978032 w 7467600"/>
              <a:gd name="connsiteY110" fmla="*/ 5183809 h 6858000"/>
              <a:gd name="connsiteX111" fmla="*/ 4463413 w 7467600"/>
              <a:gd name="connsiteY111" fmla="*/ 5615162 h 6858000"/>
              <a:gd name="connsiteX112" fmla="*/ 4358134 w 7467600"/>
              <a:gd name="connsiteY112" fmla="*/ 5742791 h 6858000"/>
              <a:gd name="connsiteX113" fmla="*/ 4376219 w 7467600"/>
              <a:gd name="connsiteY113" fmla="*/ 5729027 h 6858000"/>
              <a:gd name="connsiteX114" fmla="*/ 4582340 w 7467600"/>
              <a:gd name="connsiteY114" fmla="*/ 5561037 h 6858000"/>
              <a:gd name="connsiteX115" fmla="*/ 4694684 w 7467600"/>
              <a:gd name="connsiteY115" fmla="*/ 5447098 h 6858000"/>
              <a:gd name="connsiteX116" fmla="*/ 4754123 w 7467600"/>
              <a:gd name="connsiteY116" fmla="*/ 5384643 h 6858000"/>
              <a:gd name="connsiteX117" fmla="*/ 4978032 w 7467600"/>
              <a:gd name="connsiteY117" fmla="*/ 5183809 h 6858000"/>
              <a:gd name="connsiteX118" fmla="*/ 1903353 w 7467600"/>
              <a:gd name="connsiteY118" fmla="*/ 5044827 h 6858000"/>
              <a:gd name="connsiteX119" fmla="*/ 1936931 w 7467600"/>
              <a:gd name="connsiteY119" fmla="*/ 5093954 h 6858000"/>
              <a:gd name="connsiteX120" fmla="*/ 2195868 w 7467600"/>
              <a:gd name="connsiteY120" fmla="*/ 5396574 h 6858000"/>
              <a:gd name="connsiteX121" fmla="*/ 2088852 w 7467600"/>
              <a:gd name="connsiteY121" fmla="*/ 5166123 h 6858000"/>
              <a:gd name="connsiteX122" fmla="*/ 1958241 w 7467600"/>
              <a:gd name="connsiteY122" fmla="*/ 5067955 h 6858000"/>
              <a:gd name="connsiteX123" fmla="*/ 1903353 w 7467600"/>
              <a:gd name="connsiteY123" fmla="*/ 5044827 h 6858000"/>
              <a:gd name="connsiteX124" fmla="*/ 1979378 w 7467600"/>
              <a:gd name="connsiteY124" fmla="*/ 4769504 h 6858000"/>
              <a:gd name="connsiteX125" fmla="*/ 2882120 w 7467600"/>
              <a:gd name="connsiteY125" fmla="*/ 5064547 h 6858000"/>
              <a:gd name="connsiteX126" fmla="*/ 2793103 w 7467600"/>
              <a:gd name="connsiteY126" fmla="*/ 5039699 h 6858000"/>
              <a:gd name="connsiteX127" fmla="*/ 2770041 w 7467600"/>
              <a:gd name="connsiteY127" fmla="*/ 5033634 h 6858000"/>
              <a:gd name="connsiteX128" fmla="*/ 1979378 w 7467600"/>
              <a:gd name="connsiteY128" fmla="*/ 4769504 h 6858000"/>
              <a:gd name="connsiteX129" fmla="*/ 1927410 w 7467600"/>
              <a:gd name="connsiteY129" fmla="*/ 4716164 h 6858000"/>
              <a:gd name="connsiteX130" fmla="*/ 1959587 w 7467600"/>
              <a:gd name="connsiteY130" fmla="*/ 4728849 h 6858000"/>
              <a:gd name="connsiteX131" fmla="*/ 2777707 w 7467600"/>
              <a:gd name="connsiteY131" fmla="*/ 5003991 h 6858000"/>
              <a:gd name="connsiteX132" fmla="*/ 2800768 w 7467600"/>
              <a:gd name="connsiteY132" fmla="*/ 5010056 h 6858000"/>
              <a:gd name="connsiteX133" fmla="*/ 2879408 w 7467600"/>
              <a:gd name="connsiteY133" fmla="*/ 5031590 h 6858000"/>
              <a:gd name="connsiteX134" fmla="*/ 2862295 w 7467600"/>
              <a:gd name="connsiteY134" fmla="*/ 5022958 h 6858000"/>
              <a:gd name="connsiteX135" fmla="*/ 2813343 w 7467600"/>
              <a:gd name="connsiteY135" fmla="*/ 4998369 h 6858000"/>
              <a:gd name="connsiteX136" fmla="*/ 2646245 w 7467600"/>
              <a:gd name="connsiteY136" fmla="*/ 4930999 h 6858000"/>
              <a:gd name="connsiteX137" fmla="*/ 1999243 w 7467600"/>
              <a:gd name="connsiteY137" fmla="*/ 4730524 h 6858000"/>
              <a:gd name="connsiteX138" fmla="*/ 1979527 w 7467600"/>
              <a:gd name="connsiteY138" fmla="*/ 4726651 h 6858000"/>
              <a:gd name="connsiteX139" fmla="*/ 1927410 w 7467600"/>
              <a:gd name="connsiteY139" fmla="*/ 4716164 h 6858000"/>
              <a:gd name="connsiteX140" fmla="*/ 1997014 w 7467600"/>
              <a:gd name="connsiteY140" fmla="*/ 4698007 h 6858000"/>
              <a:gd name="connsiteX141" fmla="*/ 2005458 w 7467600"/>
              <a:gd name="connsiteY141" fmla="*/ 4699540 h 6858000"/>
              <a:gd name="connsiteX142" fmla="*/ 2657186 w 7467600"/>
              <a:gd name="connsiteY142" fmla="*/ 4901687 h 6858000"/>
              <a:gd name="connsiteX143" fmla="*/ 2826662 w 7467600"/>
              <a:gd name="connsiteY143" fmla="*/ 4970362 h 6858000"/>
              <a:gd name="connsiteX144" fmla="*/ 2876100 w 7467600"/>
              <a:gd name="connsiteY144" fmla="*/ 4995397 h 6858000"/>
              <a:gd name="connsiteX145" fmla="*/ 3042600 w 7467600"/>
              <a:gd name="connsiteY145" fmla="*/ 5059532 h 6858000"/>
              <a:gd name="connsiteX146" fmla="*/ 1997014 w 7467600"/>
              <a:gd name="connsiteY146" fmla="*/ 4698007 h 6858000"/>
              <a:gd name="connsiteX147" fmla="*/ 2305292 w 7467600"/>
              <a:gd name="connsiteY147" fmla="*/ 4219492 h 6858000"/>
              <a:gd name="connsiteX148" fmla="*/ 3360922 w 7467600"/>
              <a:gd name="connsiteY148" fmla="*/ 4529373 h 6858000"/>
              <a:gd name="connsiteX149" fmla="*/ 3492420 w 7467600"/>
              <a:gd name="connsiteY149" fmla="*/ 4510145 h 6858000"/>
              <a:gd name="connsiteX150" fmla="*/ 3364086 w 7467600"/>
              <a:gd name="connsiteY150" fmla="*/ 4480340 h 6858000"/>
              <a:gd name="connsiteX151" fmla="*/ 3225818 w 7467600"/>
              <a:gd name="connsiteY151" fmla="*/ 4411822 h 6858000"/>
              <a:gd name="connsiteX152" fmla="*/ 3129696 w 7467600"/>
              <a:gd name="connsiteY152" fmla="*/ 4360704 h 6858000"/>
              <a:gd name="connsiteX153" fmla="*/ 2814545 w 7467600"/>
              <a:gd name="connsiteY153" fmla="*/ 4282955 h 6858000"/>
              <a:gd name="connsiteX154" fmla="*/ 2305292 w 7467600"/>
              <a:gd name="connsiteY154" fmla="*/ 4219492 h 6858000"/>
              <a:gd name="connsiteX155" fmla="*/ 2626982 w 7467600"/>
              <a:gd name="connsiteY155" fmla="*/ 4206450 h 6858000"/>
              <a:gd name="connsiteX156" fmla="*/ 2490617 w 7467600"/>
              <a:gd name="connsiteY156" fmla="*/ 4206951 h 6858000"/>
              <a:gd name="connsiteX157" fmla="*/ 2819869 w 7467600"/>
              <a:gd name="connsiteY157" fmla="*/ 4252936 h 6858000"/>
              <a:gd name="connsiteX158" fmla="*/ 3143018 w 7467600"/>
              <a:gd name="connsiteY158" fmla="*/ 4332698 h 6858000"/>
              <a:gd name="connsiteX159" fmla="*/ 3241520 w 7467600"/>
              <a:gd name="connsiteY159" fmla="*/ 4385112 h 6858000"/>
              <a:gd name="connsiteX160" fmla="*/ 3374575 w 7467600"/>
              <a:gd name="connsiteY160" fmla="*/ 4451517 h 6858000"/>
              <a:gd name="connsiteX161" fmla="*/ 3505221 w 7467600"/>
              <a:gd name="connsiteY161" fmla="*/ 4480757 h 6858000"/>
              <a:gd name="connsiteX162" fmla="*/ 2626982 w 7467600"/>
              <a:gd name="connsiteY162" fmla="*/ 4206450 h 6858000"/>
              <a:gd name="connsiteX163" fmla="*/ 1310106 w 7467600"/>
              <a:gd name="connsiteY163" fmla="*/ 3943217 h 6858000"/>
              <a:gd name="connsiteX164" fmla="*/ 854994 w 7467600"/>
              <a:gd name="connsiteY164" fmla="*/ 4399136 h 6858000"/>
              <a:gd name="connsiteX165" fmla="*/ 742462 w 7467600"/>
              <a:gd name="connsiteY165" fmla="*/ 4594648 h 6858000"/>
              <a:gd name="connsiteX166" fmla="*/ 820602 w 7467600"/>
              <a:gd name="connsiteY166" fmla="*/ 4485915 h 6858000"/>
              <a:gd name="connsiteX167" fmla="*/ 878295 w 7467600"/>
              <a:gd name="connsiteY167" fmla="*/ 4403594 h 6858000"/>
              <a:gd name="connsiteX168" fmla="*/ 1240607 w 7467600"/>
              <a:gd name="connsiteY168" fmla="*/ 4010401 h 6858000"/>
              <a:gd name="connsiteX169" fmla="*/ 1310106 w 7467600"/>
              <a:gd name="connsiteY169" fmla="*/ 3943217 h 6858000"/>
              <a:gd name="connsiteX170" fmla="*/ 1423113 w 7467600"/>
              <a:gd name="connsiteY170" fmla="*/ 3874565 h 6858000"/>
              <a:gd name="connsiteX171" fmla="*/ 1260565 w 7467600"/>
              <a:gd name="connsiteY171" fmla="*/ 4031982 h 6858000"/>
              <a:gd name="connsiteX172" fmla="*/ 901900 w 7467600"/>
              <a:gd name="connsiteY172" fmla="*/ 4421236 h 6858000"/>
              <a:gd name="connsiteX173" fmla="*/ 845044 w 7467600"/>
              <a:gd name="connsiteY173" fmla="*/ 4502436 h 6858000"/>
              <a:gd name="connsiteX174" fmla="*/ 685926 w 7467600"/>
              <a:gd name="connsiteY174" fmla="*/ 4703069 h 6858000"/>
              <a:gd name="connsiteX175" fmla="*/ 684248 w 7467600"/>
              <a:gd name="connsiteY175" fmla="*/ 4706721 h 6858000"/>
              <a:gd name="connsiteX176" fmla="*/ 1423113 w 7467600"/>
              <a:gd name="connsiteY176" fmla="*/ 3874565 h 6858000"/>
              <a:gd name="connsiteX177" fmla="*/ 3316479 w 7467600"/>
              <a:gd name="connsiteY177" fmla="*/ 3872136 h 6858000"/>
              <a:gd name="connsiteX178" fmla="*/ 3546806 w 7467600"/>
              <a:gd name="connsiteY178" fmla="*/ 4356139 h 6858000"/>
              <a:gd name="connsiteX179" fmla="*/ 3364433 w 7467600"/>
              <a:gd name="connsiteY179" fmla="*/ 3953121 h 6858000"/>
              <a:gd name="connsiteX180" fmla="*/ 3316479 w 7467600"/>
              <a:gd name="connsiteY180" fmla="*/ 3872136 h 6858000"/>
              <a:gd name="connsiteX181" fmla="*/ 3291335 w 7467600"/>
              <a:gd name="connsiteY181" fmla="*/ 3767420 h 6858000"/>
              <a:gd name="connsiteX182" fmla="*/ 3390805 w 7467600"/>
              <a:gd name="connsiteY182" fmla="*/ 3937163 h 6858000"/>
              <a:gd name="connsiteX183" fmla="*/ 3579062 w 7467600"/>
              <a:gd name="connsiteY183" fmla="*/ 4359040 h 6858000"/>
              <a:gd name="connsiteX184" fmla="*/ 3467355 w 7467600"/>
              <a:gd name="connsiteY184" fmla="*/ 3988130 h 6858000"/>
              <a:gd name="connsiteX185" fmla="*/ 3310753 w 7467600"/>
              <a:gd name="connsiteY185" fmla="*/ 3787140 h 6858000"/>
              <a:gd name="connsiteX186" fmla="*/ 3291335 w 7467600"/>
              <a:gd name="connsiteY186" fmla="*/ 3767420 h 6858000"/>
              <a:gd name="connsiteX187" fmla="*/ 1635889 w 7467600"/>
              <a:gd name="connsiteY187" fmla="*/ 3709494 h 6858000"/>
              <a:gd name="connsiteX188" fmla="*/ 1634800 w 7467600"/>
              <a:gd name="connsiteY188" fmla="*/ 3731111 h 6858000"/>
              <a:gd name="connsiteX189" fmla="*/ 1635889 w 7467600"/>
              <a:gd name="connsiteY189" fmla="*/ 3709494 h 6858000"/>
              <a:gd name="connsiteX190" fmla="*/ 1510397 w 7467600"/>
              <a:gd name="connsiteY190" fmla="*/ 3684705 h 6858000"/>
              <a:gd name="connsiteX191" fmla="*/ 1146550 w 7467600"/>
              <a:gd name="connsiteY191" fmla="*/ 3802012 h 6858000"/>
              <a:gd name="connsiteX192" fmla="*/ 698834 w 7467600"/>
              <a:gd name="connsiteY192" fmla="*/ 3952272 h 6858000"/>
              <a:gd name="connsiteX193" fmla="*/ 34256 w 7467600"/>
              <a:gd name="connsiteY193" fmla="*/ 4347603 h 6858000"/>
              <a:gd name="connsiteX194" fmla="*/ 527241 w 7467600"/>
              <a:gd name="connsiteY194" fmla="*/ 4065078 h 6858000"/>
              <a:gd name="connsiteX195" fmla="*/ 1510397 w 7467600"/>
              <a:gd name="connsiteY195" fmla="*/ 3684705 h 6858000"/>
              <a:gd name="connsiteX196" fmla="*/ 1313114 w 7467600"/>
              <a:gd name="connsiteY196" fmla="*/ 3655216 h 6858000"/>
              <a:gd name="connsiteX197" fmla="*/ 1109304 w 7467600"/>
              <a:gd name="connsiteY197" fmla="*/ 3669030 h 6858000"/>
              <a:gd name="connsiteX198" fmla="*/ 8129 w 7467600"/>
              <a:gd name="connsiteY198" fmla="*/ 4330519 h 6858000"/>
              <a:gd name="connsiteX199" fmla="*/ 687572 w 7467600"/>
              <a:gd name="connsiteY199" fmla="*/ 3925629 h 6858000"/>
              <a:gd name="connsiteX200" fmla="*/ 1138365 w 7467600"/>
              <a:gd name="connsiteY200" fmla="*/ 3774515 h 6858000"/>
              <a:gd name="connsiteX201" fmla="*/ 1505579 w 7467600"/>
              <a:gd name="connsiteY201" fmla="*/ 3655526 h 6858000"/>
              <a:gd name="connsiteX202" fmla="*/ 1313114 w 7467600"/>
              <a:gd name="connsiteY202" fmla="*/ 3655216 h 6858000"/>
              <a:gd name="connsiteX203" fmla="*/ 3655073 w 7467600"/>
              <a:gd name="connsiteY203" fmla="*/ 3650884 h 6858000"/>
              <a:gd name="connsiteX204" fmla="*/ 3989938 w 7467600"/>
              <a:gd name="connsiteY204" fmla="*/ 3991685 h 6858000"/>
              <a:gd name="connsiteX205" fmla="*/ 4393907 w 7467600"/>
              <a:gd name="connsiteY205" fmla="*/ 4261258 h 6858000"/>
              <a:gd name="connsiteX206" fmla="*/ 4648051 w 7467600"/>
              <a:gd name="connsiteY206" fmla="*/ 4374051 h 6858000"/>
              <a:gd name="connsiteX207" fmla="*/ 4383389 w 7467600"/>
              <a:gd name="connsiteY207" fmla="*/ 4184369 h 6858000"/>
              <a:gd name="connsiteX208" fmla="*/ 4165508 w 7467600"/>
              <a:gd name="connsiteY208" fmla="*/ 4035196 h 6858000"/>
              <a:gd name="connsiteX209" fmla="*/ 4068162 w 7467600"/>
              <a:gd name="connsiteY209" fmla="*/ 3953394 h 6858000"/>
              <a:gd name="connsiteX210" fmla="*/ 3981416 w 7467600"/>
              <a:gd name="connsiteY210" fmla="*/ 3880482 h 6858000"/>
              <a:gd name="connsiteX211" fmla="*/ 3800147 w 7467600"/>
              <a:gd name="connsiteY211" fmla="*/ 3749872 h 6858000"/>
              <a:gd name="connsiteX212" fmla="*/ 3655073 w 7467600"/>
              <a:gd name="connsiteY212" fmla="*/ 3650884 h 6858000"/>
              <a:gd name="connsiteX213" fmla="*/ 3670252 w 7467600"/>
              <a:gd name="connsiteY213" fmla="*/ 3622798 h 6858000"/>
              <a:gd name="connsiteX214" fmla="*/ 3817258 w 7467600"/>
              <a:gd name="connsiteY214" fmla="*/ 3723577 h 6858000"/>
              <a:gd name="connsiteX215" fmla="*/ 4000461 w 7467600"/>
              <a:gd name="connsiteY215" fmla="*/ 3855966 h 6858000"/>
              <a:gd name="connsiteX216" fmla="*/ 4088180 w 7467600"/>
              <a:gd name="connsiteY216" fmla="*/ 3929774 h 6858000"/>
              <a:gd name="connsiteX217" fmla="*/ 4184555 w 7467600"/>
              <a:gd name="connsiteY217" fmla="*/ 4010683 h 6858000"/>
              <a:gd name="connsiteX218" fmla="*/ 4399563 w 7467600"/>
              <a:gd name="connsiteY218" fmla="*/ 4158106 h 6858000"/>
              <a:gd name="connsiteX219" fmla="*/ 4684469 w 7467600"/>
              <a:gd name="connsiteY219" fmla="*/ 4364680 h 6858000"/>
              <a:gd name="connsiteX220" fmla="*/ 4690271 w 7467600"/>
              <a:gd name="connsiteY220" fmla="*/ 4370034 h 6858000"/>
              <a:gd name="connsiteX221" fmla="*/ 4136093 w 7467600"/>
              <a:gd name="connsiteY221" fmla="*/ 3858466 h 6858000"/>
              <a:gd name="connsiteX222" fmla="*/ 3670252 w 7467600"/>
              <a:gd name="connsiteY222" fmla="*/ 3622798 h 6858000"/>
              <a:gd name="connsiteX223" fmla="*/ 4440129 w 7467600"/>
              <a:gd name="connsiteY223" fmla="*/ 3448571 h 6858000"/>
              <a:gd name="connsiteX224" fmla="*/ 4856525 w 7467600"/>
              <a:gd name="connsiteY224" fmla="*/ 3915351 h 6858000"/>
              <a:gd name="connsiteX225" fmla="*/ 5059055 w 7467600"/>
              <a:gd name="connsiteY225" fmla="*/ 4108918 h 6858000"/>
              <a:gd name="connsiteX226" fmla="*/ 5290070 w 7467600"/>
              <a:gd name="connsiteY226" fmla="*/ 4263619 h 6858000"/>
              <a:gd name="connsiteX227" fmla="*/ 4834991 w 7467600"/>
              <a:gd name="connsiteY227" fmla="*/ 3830985 h 6858000"/>
              <a:gd name="connsiteX228" fmla="*/ 4440129 w 7467600"/>
              <a:gd name="connsiteY228" fmla="*/ 3448571 h 6858000"/>
              <a:gd name="connsiteX229" fmla="*/ 4441737 w 7467600"/>
              <a:gd name="connsiteY229" fmla="*/ 3399734 h 6858000"/>
              <a:gd name="connsiteX230" fmla="*/ 4431236 w 7467600"/>
              <a:gd name="connsiteY230" fmla="*/ 3400954 h 6858000"/>
              <a:gd name="connsiteX231" fmla="*/ 4557150 w 7467600"/>
              <a:gd name="connsiteY231" fmla="*/ 3510023 h 6858000"/>
              <a:gd name="connsiteX232" fmla="*/ 4856936 w 7467600"/>
              <a:gd name="connsiteY232" fmla="*/ 3809146 h 6858000"/>
              <a:gd name="connsiteX233" fmla="*/ 5111996 w 7467600"/>
              <a:gd name="connsiteY233" fmla="*/ 4065759 h 6858000"/>
              <a:gd name="connsiteX234" fmla="*/ 5388878 w 7467600"/>
              <a:gd name="connsiteY234" fmla="*/ 4300185 h 6858000"/>
              <a:gd name="connsiteX235" fmla="*/ 5425556 w 7467600"/>
              <a:gd name="connsiteY235" fmla="*/ 4308967 h 6858000"/>
              <a:gd name="connsiteX236" fmla="*/ 4943646 w 7467600"/>
              <a:gd name="connsiteY236" fmla="*/ 3822916 h 6858000"/>
              <a:gd name="connsiteX237" fmla="*/ 4594837 w 7467600"/>
              <a:gd name="connsiteY237" fmla="*/ 3532274 h 6858000"/>
              <a:gd name="connsiteX238" fmla="*/ 4441737 w 7467600"/>
              <a:gd name="connsiteY238" fmla="*/ 3399734 h 6858000"/>
              <a:gd name="connsiteX239" fmla="*/ 5425834 w 7467600"/>
              <a:gd name="connsiteY239" fmla="*/ 3162785 h 6858000"/>
              <a:gd name="connsiteX240" fmla="*/ 5401644 w 7467600"/>
              <a:gd name="connsiteY240" fmla="*/ 3617847 h 6858000"/>
              <a:gd name="connsiteX241" fmla="*/ 5467256 w 7467600"/>
              <a:gd name="connsiteY241" fmla="*/ 4175494 h 6858000"/>
              <a:gd name="connsiteX242" fmla="*/ 5448069 w 7467600"/>
              <a:gd name="connsiteY242" fmla="*/ 3567554 h 6858000"/>
              <a:gd name="connsiteX243" fmla="*/ 5425834 w 7467600"/>
              <a:gd name="connsiteY243" fmla="*/ 3162785 h 6858000"/>
              <a:gd name="connsiteX244" fmla="*/ 1318687 w 7467600"/>
              <a:gd name="connsiteY244" fmla="*/ 3113840 h 6858000"/>
              <a:gd name="connsiteX245" fmla="*/ 1066793 w 7467600"/>
              <a:gd name="connsiteY245" fmla="*/ 3212171 h 6858000"/>
              <a:gd name="connsiteX246" fmla="*/ 993319 w 7467600"/>
              <a:gd name="connsiteY246" fmla="*/ 3247648 h 6858000"/>
              <a:gd name="connsiteX247" fmla="*/ 853081 w 7467600"/>
              <a:gd name="connsiteY247" fmla="*/ 3312410 h 6858000"/>
              <a:gd name="connsiteX248" fmla="*/ 805957 w 7467600"/>
              <a:gd name="connsiteY248" fmla="*/ 3330443 h 6858000"/>
              <a:gd name="connsiteX249" fmla="*/ 1318687 w 7467600"/>
              <a:gd name="connsiteY249" fmla="*/ 3113840 h 6858000"/>
              <a:gd name="connsiteX250" fmla="*/ 5453702 w 7467600"/>
              <a:gd name="connsiteY250" fmla="*/ 3090882 h 6858000"/>
              <a:gd name="connsiteX251" fmla="*/ 5480135 w 7467600"/>
              <a:gd name="connsiteY251" fmla="*/ 3565802 h 6858000"/>
              <a:gd name="connsiteX252" fmla="*/ 5499023 w 7467600"/>
              <a:gd name="connsiteY252" fmla="*/ 4166310 h 6858000"/>
              <a:gd name="connsiteX253" fmla="*/ 5547022 w 7467600"/>
              <a:gd name="connsiteY253" fmla="*/ 3607838 h 6858000"/>
              <a:gd name="connsiteX254" fmla="*/ 5515964 w 7467600"/>
              <a:gd name="connsiteY254" fmla="*/ 3378541 h 6858000"/>
              <a:gd name="connsiteX255" fmla="*/ 5453702 w 7467600"/>
              <a:gd name="connsiteY255" fmla="*/ 3090882 h 6858000"/>
              <a:gd name="connsiteX256" fmla="*/ 1238695 w 7467600"/>
              <a:gd name="connsiteY256" fmla="*/ 3076820 h 6858000"/>
              <a:gd name="connsiteX257" fmla="*/ 716371 w 7467600"/>
              <a:gd name="connsiteY257" fmla="*/ 3293249 h 6858000"/>
              <a:gd name="connsiteX258" fmla="*/ 579522 w 7467600"/>
              <a:gd name="connsiteY258" fmla="*/ 3371759 h 6858000"/>
              <a:gd name="connsiteX259" fmla="*/ 600288 w 7467600"/>
              <a:gd name="connsiteY259" fmla="*/ 3365555 h 6858000"/>
              <a:gd name="connsiteX260" fmla="*/ 840692 w 7467600"/>
              <a:gd name="connsiteY260" fmla="*/ 3284921 h 6858000"/>
              <a:gd name="connsiteX261" fmla="*/ 979248 w 7467600"/>
              <a:gd name="connsiteY261" fmla="*/ 3221003 h 6858000"/>
              <a:gd name="connsiteX262" fmla="*/ 1053282 w 7467600"/>
              <a:gd name="connsiteY262" fmla="*/ 3185247 h 6858000"/>
              <a:gd name="connsiteX263" fmla="*/ 1320603 w 7467600"/>
              <a:gd name="connsiteY263" fmla="*/ 3081281 h 6858000"/>
              <a:gd name="connsiteX264" fmla="*/ 1238695 w 7467600"/>
              <a:gd name="connsiteY264" fmla="*/ 3076820 h 6858000"/>
              <a:gd name="connsiteX265" fmla="*/ 5425627 w 7467600"/>
              <a:gd name="connsiteY265" fmla="*/ 2954192 h 6858000"/>
              <a:gd name="connsiteX266" fmla="*/ 5470770 w 7467600"/>
              <a:gd name="connsiteY266" fmla="*/ 3005435 h 6858000"/>
              <a:gd name="connsiteX267" fmla="*/ 5519779 w 7467600"/>
              <a:gd name="connsiteY267" fmla="*/ 4359223 h 6858000"/>
              <a:gd name="connsiteX268" fmla="*/ 5520293 w 7467600"/>
              <a:gd name="connsiteY268" fmla="*/ 4360602 h 6858000"/>
              <a:gd name="connsiteX269" fmla="*/ 5767221 w 7467600"/>
              <a:gd name="connsiteY269" fmla="*/ 4665564 h 6858000"/>
              <a:gd name="connsiteX270" fmla="*/ 6937169 w 7467600"/>
              <a:gd name="connsiteY270" fmla="*/ 4815941 h 6858000"/>
              <a:gd name="connsiteX271" fmla="*/ 6953922 w 7467600"/>
              <a:gd name="connsiteY271" fmla="*/ 4890068 h 6858000"/>
              <a:gd name="connsiteX272" fmla="*/ 6071359 w 7467600"/>
              <a:gd name="connsiteY272" fmla="*/ 4770770 h 6858000"/>
              <a:gd name="connsiteX273" fmla="*/ 6038839 w 7467600"/>
              <a:gd name="connsiteY273" fmla="*/ 4764474 h 6858000"/>
              <a:gd name="connsiteX274" fmla="*/ 6038706 w 7467600"/>
              <a:gd name="connsiteY274" fmla="*/ 4763847 h 6858000"/>
              <a:gd name="connsiteX275" fmla="*/ 6037784 w 7467600"/>
              <a:gd name="connsiteY275" fmla="*/ 4764270 h 6858000"/>
              <a:gd name="connsiteX276" fmla="*/ 6038839 w 7467600"/>
              <a:gd name="connsiteY276" fmla="*/ 4764474 h 6858000"/>
              <a:gd name="connsiteX277" fmla="*/ 6040338 w 7467600"/>
              <a:gd name="connsiteY277" fmla="*/ 4771418 h 6858000"/>
              <a:gd name="connsiteX278" fmla="*/ 6024488 w 7467600"/>
              <a:gd name="connsiteY278" fmla="*/ 4809903 h 6858000"/>
              <a:gd name="connsiteX279" fmla="*/ 5599771 w 7467600"/>
              <a:gd name="connsiteY279" fmla="*/ 5509652 h 6858000"/>
              <a:gd name="connsiteX280" fmla="*/ 5548843 w 7467600"/>
              <a:gd name="connsiteY280" fmla="*/ 5563845 h 6858000"/>
              <a:gd name="connsiteX281" fmla="*/ 5940952 w 7467600"/>
              <a:gd name="connsiteY281" fmla="*/ 6250028 h 6858000"/>
              <a:gd name="connsiteX282" fmla="*/ 6043441 w 7467600"/>
              <a:gd name="connsiteY282" fmla="*/ 6665847 h 6858000"/>
              <a:gd name="connsiteX283" fmla="*/ 6093432 w 7467600"/>
              <a:gd name="connsiteY283" fmla="*/ 6858000 h 6858000"/>
              <a:gd name="connsiteX284" fmla="*/ 6034344 w 7467600"/>
              <a:gd name="connsiteY284" fmla="*/ 6858000 h 6858000"/>
              <a:gd name="connsiteX285" fmla="*/ 6026679 w 7467600"/>
              <a:gd name="connsiteY285" fmla="*/ 6836959 h 6858000"/>
              <a:gd name="connsiteX286" fmla="*/ 5800441 w 7467600"/>
              <a:gd name="connsiteY286" fmla="*/ 6335286 h 6858000"/>
              <a:gd name="connsiteX287" fmla="*/ 5526562 w 7467600"/>
              <a:gd name="connsiteY287" fmla="*/ 5705388 h 6858000"/>
              <a:gd name="connsiteX288" fmla="*/ 5519640 w 7467600"/>
              <a:gd name="connsiteY288" fmla="*/ 5683774 h 6858000"/>
              <a:gd name="connsiteX289" fmla="*/ 5844559 w 7467600"/>
              <a:gd name="connsiteY289" fmla="*/ 6553349 h 6858000"/>
              <a:gd name="connsiteX290" fmla="*/ 5975994 w 7467600"/>
              <a:gd name="connsiteY290" fmla="*/ 6858000 h 6858000"/>
              <a:gd name="connsiteX291" fmla="*/ 5898547 w 7467600"/>
              <a:gd name="connsiteY291" fmla="*/ 6858000 h 6858000"/>
              <a:gd name="connsiteX292" fmla="*/ 5682041 w 7467600"/>
              <a:gd name="connsiteY292" fmla="*/ 6355860 h 6858000"/>
              <a:gd name="connsiteX293" fmla="*/ 5461758 w 7467600"/>
              <a:gd name="connsiteY293" fmla="*/ 5820220 h 6858000"/>
              <a:gd name="connsiteX294" fmla="*/ 5237282 w 7467600"/>
              <a:gd name="connsiteY294" fmla="*/ 6579086 h 6858000"/>
              <a:gd name="connsiteX295" fmla="*/ 5115009 w 7467600"/>
              <a:gd name="connsiteY295" fmla="*/ 6858000 h 6858000"/>
              <a:gd name="connsiteX296" fmla="*/ 5028074 w 7467600"/>
              <a:gd name="connsiteY296" fmla="*/ 6858000 h 6858000"/>
              <a:gd name="connsiteX297" fmla="*/ 5079508 w 7467600"/>
              <a:gd name="connsiteY297" fmla="*/ 6749074 h 6858000"/>
              <a:gd name="connsiteX298" fmla="*/ 5371846 w 7467600"/>
              <a:gd name="connsiteY298" fmla="*/ 5924413 h 6858000"/>
              <a:gd name="connsiteX299" fmla="*/ 5270512 w 7467600"/>
              <a:gd name="connsiteY299" fmla="*/ 6138975 h 6858000"/>
              <a:gd name="connsiteX300" fmla="*/ 5062409 w 7467600"/>
              <a:gd name="connsiteY300" fmla="*/ 6653544 h 6858000"/>
              <a:gd name="connsiteX301" fmla="*/ 5036628 w 7467600"/>
              <a:gd name="connsiteY301" fmla="*/ 6754247 h 6858000"/>
              <a:gd name="connsiteX302" fmla="*/ 5009112 w 7467600"/>
              <a:gd name="connsiteY302" fmla="*/ 6858000 h 6858000"/>
              <a:gd name="connsiteX303" fmla="*/ 4976679 w 7467600"/>
              <a:gd name="connsiteY303" fmla="*/ 6858000 h 6858000"/>
              <a:gd name="connsiteX304" fmla="*/ 5006537 w 7467600"/>
              <a:gd name="connsiteY304" fmla="*/ 6747068 h 6858000"/>
              <a:gd name="connsiteX305" fmla="*/ 5032723 w 7467600"/>
              <a:gd name="connsiteY305" fmla="*/ 6644957 h 6858000"/>
              <a:gd name="connsiteX306" fmla="*/ 5242949 w 7467600"/>
              <a:gd name="connsiteY306" fmla="*/ 6125175 h 6858000"/>
              <a:gd name="connsiteX307" fmla="*/ 5286321 w 7467600"/>
              <a:gd name="connsiteY307" fmla="*/ 6033555 h 6858000"/>
              <a:gd name="connsiteX308" fmla="*/ 5008210 w 7467600"/>
              <a:gd name="connsiteY308" fmla="*/ 6649194 h 6858000"/>
              <a:gd name="connsiteX309" fmla="*/ 4986321 w 7467600"/>
              <a:gd name="connsiteY309" fmla="*/ 6765687 h 6858000"/>
              <a:gd name="connsiteX310" fmla="*/ 4973474 w 7467600"/>
              <a:gd name="connsiteY310" fmla="*/ 6858000 h 6858000"/>
              <a:gd name="connsiteX311" fmla="*/ 4907178 w 7467600"/>
              <a:gd name="connsiteY311" fmla="*/ 6858000 h 6858000"/>
              <a:gd name="connsiteX312" fmla="*/ 4910810 w 7467600"/>
              <a:gd name="connsiteY312" fmla="*/ 6829660 h 6858000"/>
              <a:gd name="connsiteX313" fmla="*/ 4987461 w 7467600"/>
              <a:gd name="connsiteY313" fmla="*/ 6432994 h 6858000"/>
              <a:gd name="connsiteX314" fmla="*/ 5179262 w 7467600"/>
              <a:gd name="connsiteY314" fmla="*/ 6035044 h 6858000"/>
              <a:gd name="connsiteX315" fmla="*/ 4689678 w 7467600"/>
              <a:gd name="connsiteY315" fmla="*/ 6440241 h 6858000"/>
              <a:gd name="connsiteX316" fmla="*/ 4477543 w 7467600"/>
              <a:gd name="connsiteY316" fmla="*/ 6674836 h 6858000"/>
              <a:gd name="connsiteX317" fmla="*/ 4329957 w 7467600"/>
              <a:gd name="connsiteY317" fmla="*/ 6858000 h 6858000"/>
              <a:gd name="connsiteX318" fmla="*/ 4218595 w 7467600"/>
              <a:gd name="connsiteY318" fmla="*/ 6858000 h 6858000"/>
              <a:gd name="connsiteX319" fmla="*/ 4368888 w 7467600"/>
              <a:gd name="connsiteY319" fmla="*/ 6668412 h 6858000"/>
              <a:gd name="connsiteX320" fmla="*/ 4563091 w 7467600"/>
              <a:gd name="connsiteY320" fmla="*/ 6442508 h 6858000"/>
              <a:gd name="connsiteX321" fmla="*/ 5387324 w 7467600"/>
              <a:gd name="connsiteY321" fmla="*/ 5705830 h 6858000"/>
              <a:gd name="connsiteX322" fmla="*/ 5073620 w 7467600"/>
              <a:gd name="connsiteY322" fmla="*/ 5955437 h 6858000"/>
              <a:gd name="connsiteX323" fmla="*/ 4689789 w 7467600"/>
              <a:gd name="connsiteY323" fmla="*/ 6268382 h 6858000"/>
              <a:gd name="connsiteX324" fmla="*/ 4418722 w 7467600"/>
              <a:gd name="connsiteY324" fmla="*/ 6570886 h 6858000"/>
              <a:gd name="connsiteX325" fmla="*/ 4214944 w 7467600"/>
              <a:gd name="connsiteY325" fmla="*/ 6858000 h 6858000"/>
              <a:gd name="connsiteX326" fmla="*/ 4177898 w 7467600"/>
              <a:gd name="connsiteY326" fmla="*/ 6858000 h 6858000"/>
              <a:gd name="connsiteX327" fmla="*/ 4391597 w 7467600"/>
              <a:gd name="connsiteY327" fmla="*/ 6556370 h 6858000"/>
              <a:gd name="connsiteX328" fmla="*/ 4668889 w 7467600"/>
              <a:gd name="connsiteY328" fmla="*/ 6246399 h 6858000"/>
              <a:gd name="connsiteX329" fmla="*/ 5055427 w 7467600"/>
              <a:gd name="connsiteY329" fmla="*/ 5931476 h 6858000"/>
              <a:gd name="connsiteX330" fmla="*/ 5371814 w 7467600"/>
              <a:gd name="connsiteY330" fmla="*/ 5678975 h 6858000"/>
              <a:gd name="connsiteX331" fmla="*/ 4987918 w 7467600"/>
              <a:gd name="connsiteY331" fmla="*/ 5838701 h 6858000"/>
              <a:gd name="connsiteX332" fmla="*/ 4317146 w 7467600"/>
              <a:gd name="connsiteY332" fmla="*/ 6587716 h 6858000"/>
              <a:gd name="connsiteX333" fmla="*/ 4171627 w 7467600"/>
              <a:gd name="connsiteY333" fmla="*/ 6858000 h 6858000"/>
              <a:gd name="connsiteX334" fmla="*/ 4081585 w 7467600"/>
              <a:gd name="connsiteY334" fmla="*/ 6858000 h 6858000"/>
              <a:gd name="connsiteX335" fmla="*/ 4238603 w 7467600"/>
              <a:gd name="connsiteY335" fmla="*/ 6559341 h 6858000"/>
              <a:gd name="connsiteX336" fmla="*/ 4778333 w 7467600"/>
              <a:gd name="connsiteY336" fmla="*/ 5873626 h 6858000"/>
              <a:gd name="connsiteX337" fmla="*/ 5414185 w 7467600"/>
              <a:gd name="connsiteY337" fmla="*/ 5573882 h 6858000"/>
              <a:gd name="connsiteX338" fmla="*/ 5959648 w 7467600"/>
              <a:gd name="connsiteY338" fmla="*/ 4760797 h 6858000"/>
              <a:gd name="connsiteX339" fmla="*/ 5355019 w 7467600"/>
              <a:gd name="connsiteY339" fmla="*/ 4734672 h 6858000"/>
              <a:gd name="connsiteX340" fmla="*/ 5083565 w 7467600"/>
              <a:gd name="connsiteY340" fmla="*/ 5179121 h 6858000"/>
              <a:gd name="connsiteX341" fmla="*/ 4713577 w 7467600"/>
              <a:gd name="connsiteY341" fmla="*/ 5616803 h 6858000"/>
              <a:gd name="connsiteX342" fmla="*/ 3989559 w 7467600"/>
              <a:gd name="connsiteY342" fmla="*/ 6145945 h 6858000"/>
              <a:gd name="connsiteX343" fmla="*/ 3939824 w 7467600"/>
              <a:gd name="connsiteY343" fmla="*/ 6066900 h 6858000"/>
              <a:gd name="connsiteX344" fmla="*/ 4584537 w 7467600"/>
              <a:gd name="connsiteY344" fmla="*/ 5324826 h 6858000"/>
              <a:gd name="connsiteX345" fmla="*/ 5037105 w 7467600"/>
              <a:gd name="connsiteY345" fmla="*/ 5088765 h 6858000"/>
              <a:gd name="connsiteX346" fmla="*/ 5039930 w 7467600"/>
              <a:gd name="connsiteY346" fmla="*/ 5089585 h 6858000"/>
              <a:gd name="connsiteX347" fmla="*/ 5263764 w 7467600"/>
              <a:gd name="connsiteY347" fmla="*/ 4735525 h 6858000"/>
              <a:gd name="connsiteX348" fmla="*/ 4086300 w 7467600"/>
              <a:gd name="connsiteY348" fmla="*/ 4884599 h 6858000"/>
              <a:gd name="connsiteX349" fmla="*/ 4085485 w 7467600"/>
              <a:gd name="connsiteY349" fmla="*/ 4899070 h 6858000"/>
              <a:gd name="connsiteX350" fmla="*/ 3871915 w 7467600"/>
              <a:gd name="connsiteY350" fmla="*/ 5253645 h 6858000"/>
              <a:gd name="connsiteX351" fmla="*/ 3799374 w 7467600"/>
              <a:gd name="connsiteY351" fmla="*/ 5466127 h 6858000"/>
              <a:gd name="connsiteX352" fmla="*/ 3498850 w 7467600"/>
              <a:gd name="connsiteY352" fmla="*/ 6661888 h 6858000"/>
              <a:gd name="connsiteX353" fmla="*/ 3399216 w 7467600"/>
              <a:gd name="connsiteY353" fmla="*/ 6858000 h 6858000"/>
              <a:gd name="connsiteX354" fmla="*/ 3303688 w 7467600"/>
              <a:gd name="connsiteY354" fmla="*/ 6858000 h 6858000"/>
              <a:gd name="connsiteX355" fmla="*/ 3391774 w 7467600"/>
              <a:gd name="connsiteY355" fmla="*/ 6697181 h 6858000"/>
              <a:gd name="connsiteX356" fmla="*/ 3735540 w 7467600"/>
              <a:gd name="connsiteY356" fmla="*/ 5546923 h 6858000"/>
              <a:gd name="connsiteX357" fmla="*/ 3729438 w 7467600"/>
              <a:gd name="connsiteY357" fmla="*/ 5569058 h 6858000"/>
              <a:gd name="connsiteX358" fmla="*/ 3707782 w 7467600"/>
              <a:gd name="connsiteY358" fmla="*/ 5644908 h 6858000"/>
              <a:gd name="connsiteX359" fmla="*/ 3583827 w 7467600"/>
              <a:gd name="connsiteY359" fmla="*/ 6039215 h 6858000"/>
              <a:gd name="connsiteX360" fmla="*/ 3547861 w 7467600"/>
              <a:gd name="connsiteY360" fmla="*/ 6129609 h 6858000"/>
              <a:gd name="connsiteX361" fmla="*/ 3490905 w 7467600"/>
              <a:gd name="connsiteY361" fmla="*/ 6277660 h 6858000"/>
              <a:gd name="connsiteX362" fmla="*/ 3455859 w 7467600"/>
              <a:gd name="connsiteY362" fmla="*/ 6391301 h 6858000"/>
              <a:gd name="connsiteX363" fmla="*/ 3429112 w 7467600"/>
              <a:gd name="connsiteY363" fmla="*/ 6479469 h 6858000"/>
              <a:gd name="connsiteX364" fmla="*/ 3304862 w 7467600"/>
              <a:gd name="connsiteY364" fmla="*/ 6796476 h 6858000"/>
              <a:gd name="connsiteX365" fmla="*/ 3276071 w 7467600"/>
              <a:gd name="connsiteY365" fmla="*/ 6858000 h 6858000"/>
              <a:gd name="connsiteX366" fmla="*/ 3240805 w 7467600"/>
              <a:gd name="connsiteY366" fmla="*/ 6858000 h 6858000"/>
              <a:gd name="connsiteX367" fmla="*/ 3275917 w 7467600"/>
              <a:gd name="connsiteY367" fmla="*/ 6783192 h 6858000"/>
              <a:gd name="connsiteX368" fmla="*/ 3399358 w 7467600"/>
              <a:gd name="connsiteY368" fmla="*/ 6469011 h 6858000"/>
              <a:gd name="connsiteX369" fmla="*/ 3425650 w 7467600"/>
              <a:gd name="connsiteY369" fmla="*/ 6381333 h 6858000"/>
              <a:gd name="connsiteX370" fmla="*/ 3460661 w 7467600"/>
              <a:gd name="connsiteY370" fmla="*/ 6266763 h 6858000"/>
              <a:gd name="connsiteX371" fmla="*/ 3518021 w 7467600"/>
              <a:gd name="connsiteY371" fmla="*/ 6117298 h 6858000"/>
              <a:gd name="connsiteX372" fmla="*/ 3554035 w 7467600"/>
              <a:gd name="connsiteY372" fmla="*/ 6027832 h 6858000"/>
              <a:gd name="connsiteX373" fmla="*/ 3677174 w 7467600"/>
              <a:gd name="connsiteY373" fmla="*/ 5636351 h 6858000"/>
              <a:gd name="connsiteX374" fmla="*/ 3698819 w 7467600"/>
              <a:gd name="connsiteY374" fmla="*/ 5560503 h 6858000"/>
              <a:gd name="connsiteX375" fmla="*/ 3702094 w 7467600"/>
              <a:gd name="connsiteY375" fmla="*/ 5549194 h 6858000"/>
              <a:gd name="connsiteX376" fmla="*/ 3398355 w 7467600"/>
              <a:gd name="connsiteY376" fmla="*/ 6094603 h 6858000"/>
              <a:gd name="connsiteX377" fmla="*/ 3193941 w 7467600"/>
              <a:gd name="connsiteY377" fmla="*/ 6798775 h 6858000"/>
              <a:gd name="connsiteX378" fmla="*/ 3184140 w 7467600"/>
              <a:gd name="connsiteY378" fmla="*/ 6858000 h 6858000"/>
              <a:gd name="connsiteX379" fmla="*/ 3099978 w 7467600"/>
              <a:gd name="connsiteY379" fmla="*/ 6858000 h 6858000"/>
              <a:gd name="connsiteX380" fmla="*/ 3101556 w 7467600"/>
              <a:gd name="connsiteY380" fmla="*/ 6843337 h 6858000"/>
              <a:gd name="connsiteX381" fmla="*/ 3370162 w 7467600"/>
              <a:gd name="connsiteY381" fmla="*/ 5785550 h 6858000"/>
              <a:gd name="connsiteX382" fmla="*/ 3746477 w 7467600"/>
              <a:gd name="connsiteY382" fmla="*/ 5377889 h 6858000"/>
              <a:gd name="connsiteX383" fmla="*/ 3863399 w 7467600"/>
              <a:gd name="connsiteY383" fmla="*/ 5087257 h 6858000"/>
              <a:gd name="connsiteX384" fmla="*/ 3968712 w 7467600"/>
              <a:gd name="connsiteY384" fmla="*/ 4913989 h 6858000"/>
              <a:gd name="connsiteX385" fmla="*/ 2792390 w 7467600"/>
              <a:gd name="connsiteY385" fmla="*/ 5382974 h 6858000"/>
              <a:gd name="connsiteX386" fmla="*/ 2714982 w 7467600"/>
              <a:gd name="connsiteY386" fmla="*/ 5427051 h 6858000"/>
              <a:gd name="connsiteX387" fmla="*/ 2813361 w 7467600"/>
              <a:gd name="connsiteY387" fmla="*/ 6023912 h 6858000"/>
              <a:gd name="connsiteX388" fmla="*/ 2688430 w 7467600"/>
              <a:gd name="connsiteY388" fmla="*/ 6801564 h 6858000"/>
              <a:gd name="connsiteX389" fmla="*/ 2629626 w 7467600"/>
              <a:gd name="connsiteY389" fmla="*/ 6763394 h 6858000"/>
              <a:gd name="connsiteX390" fmla="*/ 2565328 w 7467600"/>
              <a:gd name="connsiteY390" fmla="*/ 5516399 h 6858000"/>
              <a:gd name="connsiteX391" fmla="*/ 1922999 w 7467600"/>
              <a:gd name="connsiteY391" fmla="*/ 5980343 h 6858000"/>
              <a:gd name="connsiteX392" fmla="*/ 1950261 w 7467600"/>
              <a:gd name="connsiteY392" fmla="*/ 6405858 h 6858000"/>
              <a:gd name="connsiteX393" fmla="*/ 2365554 w 7467600"/>
              <a:gd name="connsiteY393" fmla="*/ 6759107 h 6858000"/>
              <a:gd name="connsiteX394" fmla="*/ 2424142 w 7467600"/>
              <a:gd name="connsiteY394" fmla="*/ 6858000 h 6858000"/>
              <a:gd name="connsiteX395" fmla="*/ 2395994 w 7467600"/>
              <a:gd name="connsiteY395" fmla="*/ 6858000 h 6858000"/>
              <a:gd name="connsiteX396" fmla="*/ 2392863 w 7467600"/>
              <a:gd name="connsiteY396" fmla="*/ 6852964 h 6858000"/>
              <a:gd name="connsiteX397" fmla="*/ 2017589 w 7467600"/>
              <a:gd name="connsiteY397" fmla="*/ 6493982 h 6858000"/>
              <a:gd name="connsiteX398" fmla="*/ 2147336 w 7467600"/>
              <a:gd name="connsiteY398" fmla="*/ 6594052 h 6858000"/>
              <a:gd name="connsiteX399" fmla="*/ 2207047 w 7467600"/>
              <a:gd name="connsiteY399" fmla="*/ 6654540 h 6858000"/>
              <a:gd name="connsiteX400" fmla="*/ 2299106 w 7467600"/>
              <a:gd name="connsiteY400" fmla="*/ 6778931 h 6858000"/>
              <a:gd name="connsiteX401" fmla="*/ 2314430 w 7467600"/>
              <a:gd name="connsiteY401" fmla="*/ 6801144 h 6858000"/>
              <a:gd name="connsiteX402" fmla="*/ 2352406 w 7467600"/>
              <a:gd name="connsiteY402" fmla="*/ 6858000 h 6858000"/>
              <a:gd name="connsiteX403" fmla="*/ 2314492 w 7467600"/>
              <a:gd name="connsiteY403" fmla="*/ 6858000 h 6858000"/>
              <a:gd name="connsiteX404" fmla="*/ 2288095 w 7467600"/>
              <a:gd name="connsiteY404" fmla="*/ 6818030 h 6858000"/>
              <a:gd name="connsiteX405" fmla="*/ 2272768 w 7467600"/>
              <a:gd name="connsiteY405" fmla="*/ 6795822 h 6858000"/>
              <a:gd name="connsiteX406" fmla="*/ 2182715 w 7467600"/>
              <a:gd name="connsiteY406" fmla="*/ 6675071 h 6858000"/>
              <a:gd name="connsiteX407" fmla="*/ 2032061 w 7467600"/>
              <a:gd name="connsiteY407" fmla="*/ 6541380 h 6858000"/>
              <a:gd name="connsiteX408" fmla="*/ 2257220 w 7467600"/>
              <a:gd name="connsiteY408" fmla="*/ 6826257 h 6858000"/>
              <a:gd name="connsiteX409" fmla="*/ 2281324 w 7467600"/>
              <a:gd name="connsiteY409" fmla="*/ 6858000 h 6858000"/>
              <a:gd name="connsiteX410" fmla="*/ 2242860 w 7467600"/>
              <a:gd name="connsiteY410" fmla="*/ 6858000 h 6858000"/>
              <a:gd name="connsiteX411" fmla="*/ 2232818 w 7467600"/>
              <a:gd name="connsiteY411" fmla="*/ 6844926 h 6858000"/>
              <a:gd name="connsiteX412" fmla="*/ 1990172 w 7467600"/>
              <a:gd name="connsiteY412" fmla="*/ 6542121 h 6858000"/>
              <a:gd name="connsiteX413" fmla="*/ 2124090 w 7467600"/>
              <a:gd name="connsiteY413" fmla="*/ 6761017 h 6858000"/>
              <a:gd name="connsiteX414" fmla="*/ 2200380 w 7467600"/>
              <a:gd name="connsiteY414" fmla="*/ 6858000 h 6858000"/>
              <a:gd name="connsiteX415" fmla="*/ 2147507 w 7467600"/>
              <a:gd name="connsiteY415" fmla="*/ 6858000 h 6858000"/>
              <a:gd name="connsiteX416" fmla="*/ 2070668 w 7467600"/>
              <a:gd name="connsiteY416" fmla="*/ 6761520 h 6858000"/>
              <a:gd name="connsiteX417" fmla="*/ 1975142 w 7467600"/>
              <a:gd name="connsiteY417" fmla="*/ 6585570 h 6858000"/>
              <a:gd name="connsiteX418" fmla="*/ 2050035 w 7467600"/>
              <a:gd name="connsiteY418" fmla="*/ 6813345 h 6858000"/>
              <a:gd name="connsiteX419" fmla="*/ 2063025 w 7467600"/>
              <a:gd name="connsiteY419" fmla="*/ 6858000 h 6858000"/>
              <a:gd name="connsiteX420" fmla="*/ 2021675 w 7467600"/>
              <a:gd name="connsiteY420" fmla="*/ 6858000 h 6858000"/>
              <a:gd name="connsiteX421" fmla="*/ 2019308 w 7467600"/>
              <a:gd name="connsiteY421" fmla="*/ 6847118 h 6858000"/>
              <a:gd name="connsiteX422" fmla="*/ 1938835 w 7467600"/>
              <a:gd name="connsiteY422" fmla="*/ 6551160 h 6858000"/>
              <a:gd name="connsiteX423" fmla="*/ 1953230 w 7467600"/>
              <a:gd name="connsiteY423" fmla="*/ 6759699 h 6858000"/>
              <a:gd name="connsiteX424" fmla="*/ 1956763 w 7467600"/>
              <a:gd name="connsiteY424" fmla="*/ 6778191 h 6858000"/>
              <a:gd name="connsiteX425" fmla="*/ 1967925 w 7467600"/>
              <a:gd name="connsiteY425" fmla="*/ 6858000 h 6858000"/>
              <a:gd name="connsiteX426" fmla="*/ 1936622 w 7467600"/>
              <a:gd name="connsiteY426" fmla="*/ 6858000 h 6858000"/>
              <a:gd name="connsiteX427" fmla="*/ 1926261 w 7467600"/>
              <a:gd name="connsiteY427" fmla="*/ 6784064 h 6858000"/>
              <a:gd name="connsiteX428" fmla="*/ 1922724 w 7467600"/>
              <a:gd name="connsiteY428" fmla="*/ 6765577 h 6858000"/>
              <a:gd name="connsiteX429" fmla="*/ 1904650 w 7467600"/>
              <a:gd name="connsiteY429" fmla="*/ 6639616 h 6858000"/>
              <a:gd name="connsiteX430" fmla="*/ 1885273 w 7467600"/>
              <a:gd name="connsiteY430" fmla="*/ 6858000 h 6858000"/>
              <a:gd name="connsiteX431" fmla="*/ 1854363 w 7467600"/>
              <a:gd name="connsiteY431" fmla="*/ 6858000 h 6858000"/>
              <a:gd name="connsiteX432" fmla="*/ 1880391 w 7467600"/>
              <a:gd name="connsiteY432" fmla="*/ 6603796 h 6858000"/>
              <a:gd name="connsiteX433" fmla="*/ 1818273 w 7467600"/>
              <a:gd name="connsiteY433" fmla="*/ 6715729 h 6858000"/>
              <a:gd name="connsiteX434" fmla="*/ 1794691 w 7467600"/>
              <a:gd name="connsiteY434" fmla="*/ 6843239 h 6858000"/>
              <a:gd name="connsiteX435" fmla="*/ 1794914 w 7467600"/>
              <a:gd name="connsiteY435" fmla="*/ 6858000 h 6858000"/>
              <a:gd name="connsiteX436" fmla="*/ 1746128 w 7467600"/>
              <a:gd name="connsiteY436" fmla="*/ 6858000 h 6858000"/>
              <a:gd name="connsiteX437" fmla="*/ 1753934 w 7467600"/>
              <a:gd name="connsiteY437" fmla="*/ 6724796 h 6858000"/>
              <a:gd name="connsiteX438" fmla="*/ 1792053 w 7467600"/>
              <a:gd name="connsiteY438" fmla="*/ 6572396 h 6858000"/>
              <a:gd name="connsiteX439" fmla="*/ 1862248 w 7467600"/>
              <a:gd name="connsiteY439" fmla="*/ 6266397 h 6858000"/>
              <a:gd name="connsiteX440" fmla="*/ 1862250 w 7467600"/>
              <a:gd name="connsiteY440" fmla="*/ 6033531 h 6858000"/>
              <a:gd name="connsiteX441" fmla="*/ 1211999 w 7467600"/>
              <a:gd name="connsiteY441" fmla="*/ 6683610 h 6858000"/>
              <a:gd name="connsiteX442" fmla="*/ 1213266 w 7467600"/>
              <a:gd name="connsiteY442" fmla="*/ 6691947 h 6858000"/>
              <a:gd name="connsiteX443" fmla="*/ 1203370 w 7467600"/>
              <a:gd name="connsiteY443" fmla="*/ 6850676 h 6858000"/>
              <a:gd name="connsiteX444" fmla="*/ 1203671 w 7467600"/>
              <a:gd name="connsiteY444" fmla="*/ 6858000 h 6858000"/>
              <a:gd name="connsiteX445" fmla="*/ 1143180 w 7467600"/>
              <a:gd name="connsiteY445" fmla="*/ 6858000 h 6858000"/>
              <a:gd name="connsiteX446" fmla="*/ 1142176 w 7467600"/>
              <a:gd name="connsiteY446" fmla="*/ 6766045 h 6858000"/>
              <a:gd name="connsiteX447" fmla="*/ 1067484 w 7467600"/>
              <a:gd name="connsiteY447" fmla="*/ 6858000 h 6858000"/>
              <a:gd name="connsiteX448" fmla="*/ 953928 w 7467600"/>
              <a:gd name="connsiteY448" fmla="*/ 6858000 h 6858000"/>
              <a:gd name="connsiteX449" fmla="*/ 959715 w 7467600"/>
              <a:gd name="connsiteY449" fmla="*/ 6850185 h 6858000"/>
              <a:gd name="connsiteX450" fmla="*/ 1483788 w 7467600"/>
              <a:gd name="connsiteY450" fmla="*/ 6259174 h 6858000"/>
              <a:gd name="connsiteX451" fmla="*/ 1100671 w 7467600"/>
              <a:gd name="connsiteY451" fmla="*/ 6252137 h 6858000"/>
              <a:gd name="connsiteX452" fmla="*/ 1090144 w 7467600"/>
              <a:gd name="connsiteY452" fmla="*/ 6256748 h 6858000"/>
              <a:gd name="connsiteX453" fmla="*/ 1095872 w 7467600"/>
              <a:gd name="connsiteY453" fmla="*/ 6271892 h 6858000"/>
              <a:gd name="connsiteX454" fmla="*/ 262785 w 7467600"/>
              <a:gd name="connsiteY454" fmla="*/ 6845450 h 6858000"/>
              <a:gd name="connsiteX455" fmla="*/ 209968 w 7467600"/>
              <a:gd name="connsiteY455" fmla="*/ 6770713 h 6858000"/>
              <a:gd name="connsiteX456" fmla="*/ 873460 w 7467600"/>
              <a:gd name="connsiteY456" fmla="*/ 6253768 h 6858000"/>
              <a:gd name="connsiteX457" fmla="*/ 192686 w 7467600"/>
              <a:gd name="connsiteY457" fmla="*/ 5849257 h 6858000"/>
              <a:gd name="connsiteX458" fmla="*/ 4696 w 7467600"/>
              <a:gd name="connsiteY458" fmla="*/ 5697668 h 6858000"/>
              <a:gd name="connsiteX459" fmla="*/ 0 w 7467600"/>
              <a:gd name="connsiteY459" fmla="*/ 5689984 h 6858000"/>
              <a:gd name="connsiteX460" fmla="*/ 0 w 7467600"/>
              <a:gd name="connsiteY460" fmla="*/ 5513472 h 6858000"/>
              <a:gd name="connsiteX461" fmla="*/ 174101 w 7467600"/>
              <a:gd name="connsiteY461" fmla="*/ 5620277 h 6858000"/>
              <a:gd name="connsiteX462" fmla="*/ 891800 w 7467600"/>
              <a:gd name="connsiteY462" fmla="*/ 6036935 h 6858000"/>
              <a:gd name="connsiteX463" fmla="*/ 1072219 w 7467600"/>
              <a:gd name="connsiteY463" fmla="*/ 6169443 h 6858000"/>
              <a:gd name="connsiteX464" fmla="*/ 1074117 w 7467600"/>
              <a:gd name="connsiteY464" fmla="*/ 6170301 h 6858000"/>
              <a:gd name="connsiteX465" fmla="*/ 1083114 w 7467600"/>
              <a:gd name="connsiteY465" fmla="*/ 6174131 h 6858000"/>
              <a:gd name="connsiteX466" fmla="*/ 1543010 w 7467600"/>
              <a:gd name="connsiteY466" fmla="*/ 6191140 h 6858000"/>
              <a:gd name="connsiteX467" fmla="*/ 1551080 w 7467600"/>
              <a:gd name="connsiteY467" fmla="*/ 6195006 h 6858000"/>
              <a:gd name="connsiteX468" fmla="*/ 2345443 w 7467600"/>
              <a:gd name="connsiteY468" fmla="*/ 5549882 h 6858000"/>
              <a:gd name="connsiteX469" fmla="*/ 1721499 w 7467600"/>
              <a:gd name="connsiteY469" fmla="*/ 5599969 h 6858000"/>
              <a:gd name="connsiteX470" fmla="*/ 767716 w 7467600"/>
              <a:gd name="connsiteY470" fmla="*/ 5472768 h 6858000"/>
              <a:gd name="connsiteX471" fmla="*/ 722147 w 7467600"/>
              <a:gd name="connsiteY471" fmla="*/ 5393091 h 6858000"/>
              <a:gd name="connsiteX472" fmla="*/ 1485552 w 7467600"/>
              <a:gd name="connsiteY472" fmla="*/ 5313202 h 6858000"/>
              <a:gd name="connsiteX473" fmla="*/ 2143004 w 7467600"/>
              <a:gd name="connsiteY473" fmla="*/ 5402420 h 6858000"/>
              <a:gd name="connsiteX474" fmla="*/ 1933391 w 7467600"/>
              <a:gd name="connsiteY474" fmla="*/ 5156971 h 6858000"/>
              <a:gd name="connsiteX475" fmla="*/ 1827118 w 7467600"/>
              <a:gd name="connsiteY475" fmla="*/ 4968410 h 6858000"/>
              <a:gd name="connsiteX476" fmla="*/ 1837349 w 7467600"/>
              <a:gd name="connsiteY476" fmla="*/ 4956357 h 6858000"/>
              <a:gd name="connsiteX477" fmla="*/ 2162835 w 7467600"/>
              <a:gd name="connsiteY477" fmla="*/ 5187853 h 6858000"/>
              <a:gd name="connsiteX478" fmla="*/ 2257167 w 7467600"/>
              <a:gd name="connsiteY478" fmla="*/ 5462123 h 6858000"/>
              <a:gd name="connsiteX479" fmla="*/ 2261598 w 7467600"/>
              <a:gd name="connsiteY479" fmla="*/ 5467998 h 6858000"/>
              <a:gd name="connsiteX480" fmla="*/ 2437177 w 7467600"/>
              <a:gd name="connsiteY480" fmla="*/ 5479608 h 6858000"/>
              <a:gd name="connsiteX481" fmla="*/ 2445247 w 7467600"/>
              <a:gd name="connsiteY481" fmla="*/ 5483476 h 6858000"/>
              <a:gd name="connsiteX482" fmla="*/ 2743626 w 7467600"/>
              <a:gd name="connsiteY482" fmla="*/ 5304819 h 6858000"/>
              <a:gd name="connsiteX483" fmla="*/ 3048102 w 7467600"/>
              <a:gd name="connsiteY483" fmla="*/ 5150595 h 6858000"/>
              <a:gd name="connsiteX484" fmla="*/ 1799414 w 7467600"/>
              <a:gd name="connsiteY484" fmla="*/ 4694732 h 6858000"/>
              <a:gd name="connsiteX485" fmla="*/ 1771735 w 7467600"/>
              <a:gd name="connsiteY485" fmla="*/ 4619929 h 6858000"/>
              <a:gd name="connsiteX486" fmla="*/ 3104273 w 7467600"/>
              <a:gd name="connsiteY486" fmla="*/ 5076159 h 6858000"/>
              <a:gd name="connsiteX487" fmla="*/ 3113245 w 7467600"/>
              <a:gd name="connsiteY487" fmla="*/ 5090705 h 6858000"/>
              <a:gd name="connsiteX488" fmla="*/ 3126294 w 7467600"/>
              <a:gd name="connsiteY488" fmla="*/ 5114400 h 6858000"/>
              <a:gd name="connsiteX489" fmla="*/ 3937433 w 7467600"/>
              <a:gd name="connsiteY489" fmla="*/ 4830473 h 6858000"/>
              <a:gd name="connsiteX490" fmla="*/ 3590475 w 7467600"/>
              <a:gd name="connsiteY490" fmla="*/ 4597974 h 6858000"/>
              <a:gd name="connsiteX491" fmla="*/ 3100264 w 7467600"/>
              <a:gd name="connsiteY491" fmla="*/ 4579845 h 6858000"/>
              <a:gd name="connsiteX492" fmla="*/ 2183576 w 7467600"/>
              <a:gd name="connsiteY492" fmla="*/ 4227150 h 6858000"/>
              <a:gd name="connsiteX493" fmla="*/ 2151029 w 7467600"/>
              <a:gd name="connsiteY493" fmla="*/ 4146947 h 6858000"/>
              <a:gd name="connsiteX494" fmla="*/ 3563434 w 7467600"/>
              <a:gd name="connsiteY494" fmla="*/ 4469115 h 6858000"/>
              <a:gd name="connsiteX495" fmla="*/ 3177952 w 7467600"/>
              <a:gd name="connsiteY495" fmla="*/ 3657386 h 6858000"/>
              <a:gd name="connsiteX496" fmla="*/ 3189263 w 7467600"/>
              <a:gd name="connsiteY496" fmla="*/ 3625726 h 6858000"/>
              <a:gd name="connsiteX497" fmla="*/ 3560912 w 7467600"/>
              <a:gd name="connsiteY497" fmla="*/ 4079863 h 6858000"/>
              <a:gd name="connsiteX498" fmla="*/ 3626636 w 7467600"/>
              <a:gd name="connsiteY498" fmla="*/ 4512230 h 6858000"/>
              <a:gd name="connsiteX499" fmla="*/ 3653088 w 7467600"/>
              <a:gd name="connsiteY499" fmla="*/ 4521417 h 6858000"/>
              <a:gd name="connsiteX500" fmla="*/ 3988128 w 7467600"/>
              <a:gd name="connsiteY500" fmla="*/ 4817267 h 6858000"/>
              <a:gd name="connsiteX501" fmla="*/ 4830582 w 7467600"/>
              <a:gd name="connsiteY501" fmla="*/ 4676000 h 6858000"/>
              <a:gd name="connsiteX502" fmla="*/ 4830100 w 7467600"/>
              <a:gd name="connsiteY502" fmla="*/ 4675554 h 6858000"/>
              <a:gd name="connsiteX503" fmla="*/ 4036318 w 7467600"/>
              <a:gd name="connsiteY503" fmla="*/ 4147013 h 6858000"/>
              <a:gd name="connsiteX504" fmla="*/ 3432098 w 7467600"/>
              <a:gd name="connsiteY504" fmla="*/ 3537312 h 6858000"/>
              <a:gd name="connsiteX505" fmla="*/ 3446761 w 7467600"/>
              <a:gd name="connsiteY505" fmla="*/ 3461278 h 6858000"/>
              <a:gd name="connsiteX506" fmla="*/ 4419733 w 7467600"/>
              <a:gd name="connsiteY506" fmla="*/ 3963555 h 6858000"/>
              <a:gd name="connsiteX507" fmla="*/ 4781371 w 7467600"/>
              <a:gd name="connsiteY507" fmla="*/ 4458604 h 6858000"/>
              <a:gd name="connsiteX508" fmla="*/ 4780440 w 7467600"/>
              <a:gd name="connsiteY508" fmla="*/ 4470290 h 6858000"/>
              <a:gd name="connsiteX509" fmla="*/ 4898954 w 7467600"/>
              <a:gd name="connsiteY509" fmla="*/ 4662092 h 6858000"/>
              <a:gd name="connsiteX510" fmla="*/ 4900699 w 7467600"/>
              <a:gd name="connsiteY510" fmla="*/ 4670867 h 6858000"/>
              <a:gd name="connsiteX511" fmla="*/ 5714511 w 7467600"/>
              <a:gd name="connsiteY511" fmla="*/ 4663483 h 6858000"/>
              <a:gd name="connsiteX512" fmla="*/ 5464793 w 7467600"/>
              <a:gd name="connsiteY512" fmla="*/ 4393556 h 6858000"/>
              <a:gd name="connsiteX513" fmla="*/ 5461897 w 7467600"/>
              <a:gd name="connsiteY513" fmla="*/ 4390879 h 6858000"/>
              <a:gd name="connsiteX514" fmla="*/ 4294126 w 7467600"/>
              <a:gd name="connsiteY514" fmla="*/ 3303048 h 6858000"/>
              <a:gd name="connsiteX515" fmla="*/ 4305321 w 7467600"/>
              <a:gd name="connsiteY515" fmla="*/ 3256953 h 6858000"/>
              <a:gd name="connsiteX516" fmla="*/ 4949299 w 7467600"/>
              <a:gd name="connsiteY516" fmla="*/ 3766336 h 6858000"/>
              <a:gd name="connsiteX517" fmla="*/ 5291452 w 7467600"/>
              <a:gd name="connsiteY517" fmla="*/ 4076801 h 6858000"/>
              <a:gd name="connsiteX518" fmla="*/ 5434998 w 7467600"/>
              <a:gd name="connsiteY518" fmla="*/ 4254100 h 6858000"/>
              <a:gd name="connsiteX519" fmla="*/ 5351015 w 7467600"/>
              <a:gd name="connsiteY519" fmla="*/ 3760989 h 6858000"/>
              <a:gd name="connsiteX520" fmla="*/ 5413780 w 7467600"/>
              <a:gd name="connsiteY520" fmla="*/ 2966265 h 6858000"/>
              <a:gd name="connsiteX521" fmla="*/ 5425627 w 7467600"/>
              <a:gd name="connsiteY521" fmla="*/ 2954192 h 6858000"/>
              <a:gd name="connsiteX522" fmla="*/ 6604735 w 7467600"/>
              <a:gd name="connsiteY522" fmla="*/ 2041381 h 6858000"/>
              <a:gd name="connsiteX523" fmla="*/ 7204487 w 7467600"/>
              <a:gd name="connsiteY523" fmla="*/ 2742112 h 6858000"/>
              <a:gd name="connsiteX524" fmla="*/ 7131592 w 7467600"/>
              <a:gd name="connsiteY524" fmla="*/ 2672096 h 6858000"/>
              <a:gd name="connsiteX525" fmla="*/ 6996344 w 7467600"/>
              <a:gd name="connsiteY525" fmla="*/ 2518310 h 6858000"/>
              <a:gd name="connsiteX526" fmla="*/ 6735495 w 7467600"/>
              <a:gd name="connsiteY526" fmla="*/ 2196890 h 6858000"/>
              <a:gd name="connsiteX527" fmla="*/ 6721901 w 7467600"/>
              <a:gd name="connsiteY527" fmla="*/ 2179274 h 6858000"/>
              <a:gd name="connsiteX528" fmla="*/ 6604735 w 7467600"/>
              <a:gd name="connsiteY528" fmla="*/ 2041381 h 6858000"/>
              <a:gd name="connsiteX529" fmla="*/ 6591670 w 7467600"/>
              <a:gd name="connsiteY529" fmla="*/ 1988277 h 6858000"/>
              <a:gd name="connsiteX530" fmla="*/ 6747349 w 7467600"/>
              <a:gd name="connsiteY530" fmla="*/ 2160069 h 6858000"/>
              <a:gd name="connsiteX531" fmla="*/ 6760943 w 7467600"/>
              <a:gd name="connsiteY531" fmla="*/ 2177686 h 6858000"/>
              <a:gd name="connsiteX532" fmla="*/ 7021065 w 7467600"/>
              <a:gd name="connsiteY532" fmla="*/ 2498102 h 6858000"/>
              <a:gd name="connsiteX533" fmla="*/ 7155223 w 7467600"/>
              <a:gd name="connsiteY533" fmla="*/ 2650386 h 6858000"/>
              <a:gd name="connsiteX534" fmla="*/ 7203167 w 7467600"/>
              <a:gd name="connsiteY534" fmla="*/ 2697288 h 6858000"/>
              <a:gd name="connsiteX535" fmla="*/ 6937703 w 7467600"/>
              <a:gd name="connsiteY535" fmla="*/ 2321981 h 6858000"/>
              <a:gd name="connsiteX536" fmla="*/ 6591670 w 7467600"/>
              <a:gd name="connsiteY536" fmla="*/ 1988277 h 6858000"/>
              <a:gd name="connsiteX537" fmla="*/ 5798671 w 7467600"/>
              <a:gd name="connsiteY537" fmla="*/ 1981601 h 6858000"/>
              <a:gd name="connsiteX538" fmla="*/ 5754709 w 7467600"/>
              <a:gd name="connsiteY538" fmla="*/ 2071454 h 6858000"/>
              <a:gd name="connsiteX539" fmla="*/ 5763044 w 7467600"/>
              <a:gd name="connsiteY539" fmla="*/ 2842206 h 6858000"/>
              <a:gd name="connsiteX540" fmla="*/ 5764974 w 7467600"/>
              <a:gd name="connsiteY540" fmla="*/ 2799609 h 6858000"/>
              <a:gd name="connsiteX541" fmla="*/ 5767665 w 7467600"/>
              <a:gd name="connsiteY541" fmla="*/ 2666409 h 6858000"/>
              <a:gd name="connsiteX542" fmla="*/ 5763055 w 7467600"/>
              <a:gd name="connsiteY542" fmla="*/ 2579705 h 6858000"/>
              <a:gd name="connsiteX543" fmla="*/ 5758079 w 7467600"/>
              <a:gd name="connsiteY543" fmla="*/ 2492508 h 6858000"/>
              <a:gd name="connsiteX544" fmla="*/ 5779325 w 7467600"/>
              <a:gd name="connsiteY544" fmla="*/ 2197069 h 6858000"/>
              <a:gd name="connsiteX545" fmla="*/ 5798671 w 7467600"/>
              <a:gd name="connsiteY545" fmla="*/ 1981601 h 6858000"/>
              <a:gd name="connsiteX546" fmla="*/ 5829202 w 7467600"/>
              <a:gd name="connsiteY546" fmla="*/ 1971679 h 6858000"/>
              <a:gd name="connsiteX547" fmla="*/ 5809558 w 7467600"/>
              <a:gd name="connsiteY547" fmla="*/ 2198043 h 6858000"/>
              <a:gd name="connsiteX548" fmla="*/ 5788653 w 7467600"/>
              <a:gd name="connsiteY548" fmla="*/ 2489430 h 6858000"/>
              <a:gd name="connsiteX549" fmla="*/ 5793439 w 7467600"/>
              <a:gd name="connsiteY549" fmla="*/ 2575235 h 6858000"/>
              <a:gd name="connsiteX550" fmla="*/ 5796837 w 7467600"/>
              <a:gd name="connsiteY550" fmla="*/ 2637633 h 6858000"/>
              <a:gd name="connsiteX551" fmla="*/ 5818614 w 7467600"/>
              <a:gd name="connsiteY551" fmla="*/ 2473055 h 6858000"/>
              <a:gd name="connsiteX552" fmla="*/ 5829202 w 7467600"/>
              <a:gd name="connsiteY552" fmla="*/ 1971679 h 6858000"/>
              <a:gd name="connsiteX553" fmla="*/ 5911389 w 7467600"/>
              <a:gd name="connsiteY553" fmla="*/ 1898371 h 6858000"/>
              <a:gd name="connsiteX554" fmla="*/ 6237627 w 7467600"/>
              <a:gd name="connsiteY554" fmla="*/ 2231921 h 6858000"/>
              <a:gd name="connsiteX555" fmla="*/ 5911389 w 7467600"/>
              <a:gd name="connsiteY555" fmla="*/ 1898371 h 6858000"/>
              <a:gd name="connsiteX556" fmla="*/ 6944437 w 7467600"/>
              <a:gd name="connsiteY556" fmla="*/ 1575402 h 6858000"/>
              <a:gd name="connsiteX557" fmla="*/ 6304730 w 7467600"/>
              <a:gd name="connsiteY557" fmla="*/ 1766654 h 6858000"/>
              <a:gd name="connsiteX558" fmla="*/ 6944437 w 7467600"/>
              <a:gd name="connsiteY558" fmla="*/ 1575402 h 6858000"/>
              <a:gd name="connsiteX559" fmla="*/ 7019523 w 7467600"/>
              <a:gd name="connsiteY559" fmla="*/ 1519450 h 6858000"/>
              <a:gd name="connsiteX560" fmla="*/ 6298091 w 7467600"/>
              <a:gd name="connsiteY560" fmla="*/ 1737122 h 6858000"/>
              <a:gd name="connsiteX561" fmla="*/ 7019523 w 7467600"/>
              <a:gd name="connsiteY561" fmla="*/ 1519450 h 6858000"/>
              <a:gd name="connsiteX562" fmla="*/ 2399523 w 7467600"/>
              <a:gd name="connsiteY562" fmla="*/ 1428234 h 6858000"/>
              <a:gd name="connsiteX563" fmla="*/ 2224982 w 7467600"/>
              <a:gd name="connsiteY563" fmla="*/ 1826201 h 6858000"/>
              <a:gd name="connsiteX564" fmla="*/ 2096099 w 7467600"/>
              <a:gd name="connsiteY564" fmla="*/ 2345900 h 6858000"/>
              <a:gd name="connsiteX565" fmla="*/ 2283317 w 7467600"/>
              <a:gd name="connsiteY565" fmla="*/ 1796925 h 6858000"/>
              <a:gd name="connsiteX566" fmla="*/ 2399523 w 7467600"/>
              <a:gd name="connsiteY566" fmla="*/ 1428234 h 6858000"/>
              <a:gd name="connsiteX567" fmla="*/ 2448558 w 7467600"/>
              <a:gd name="connsiteY567" fmla="*/ 1373435 h 6858000"/>
              <a:gd name="connsiteX568" fmla="*/ 2312521 w 7467600"/>
              <a:gd name="connsiteY568" fmla="*/ 1806140 h 6858000"/>
              <a:gd name="connsiteX569" fmla="*/ 2127533 w 7467600"/>
              <a:gd name="connsiteY569" fmla="*/ 2348380 h 6858000"/>
              <a:gd name="connsiteX570" fmla="*/ 2358080 w 7467600"/>
              <a:gd name="connsiteY570" fmla="*/ 1866134 h 6858000"/>
              <a:gd name="connsiteX571" fmla="*/ 2407436 w 7467600"/>
              <a:gd name="connsiteY571" fmla="*/ 1651070 h 6858000"/>
              <a:gd name="connsiteX572" fmla="*/ 2448558 w 7467600"/>
              <a:gd name="connsiteY572" fmla="*/ 1373435 h 6858000"/>
              <a:gd name="connsiteX573" fmla="*/ 278707 w 7467600"/>
              <a:gd name="connsiteY573" fmla="*/ 1352270 h 6858000"/>
              <a:gd name="connsiteX574" fmla="*/ 321570 w 7467600"/>
              <a:gd name="connsiteY574" fmla="*/ 1861610 h 6858000"/>
              <a:gd name="connsiteX575" fmla="*/ 294281 w 7467600"/>
              <a:gd name="connsiteY575" fmla="*/ 1440658 h 6858000"/>
              <a:gd name="connsiteX576" fmla="*/ 278707 w 7467600"/>
              <a:gd name="connsiteY576" fmla="*/ 1352270 h 6858000"/>
              <a:gd name="connsiteX577" fmla="*/ 1423821 w 7467600"/>
              <a:gd name="connsiteY577" fmla="*/ 1351958 h 6858000"/>
              <a:gd name="connsiteX578" fmla="*/ 1638521 w 7467600"/>
              <a:gd name="connsiteY578" fmla="*/ 1908470 h 6858000"/>
              <a:gd name="connsiteX579" fmla="*/ 1754199 w 7467600"/>
              <a:gd name="connsiteY579" fmla="*/ 2149284 h 6858000"/>
              <a:gd name="connsiteX580" fmla="*/ 1908359 w 7467600"/>
              <a:gd name="connsiteY580" fmla="*/ 2364988 h 6858000"/>
              <a:gd name="connsiteX581" fmla="*/ 1647661 w 7467600"/>
              <a:gd name="connsiteY581" fmla="*/ 1825945 h 6858000"/>
              <a:gd name="connsiteX582" fmla="*/ 1423821 w 7467600"/>
              <a:gd name="connsiteY582" fmla="*/ 1351958 h 6858000"/>
              <a:gd name="connsiteX583" fmla="*/ 1431890 w 7467600"/>
              <a:gd name="connsiteY583" fmla="*/ 1306475 h 6858000"/>
              <a:gd name="connsiteX584" fmla="*/ 1507597 w 7467600"/>
              <a:gd name="connsiteY584" fmla="*/ 1446132 h 6858000"/>
              <a:gd name="connsiteX585" fmla="*/ 1674586 w 7467600"/>
              <a:gd name="connsiteY585" fmla="*/ 1813832 h 6858000"/>
              <a:gd name="connsiteX586" fmla="*/ 1815950 w 7467600"/>
              <a:gd name="connsiteY586" fmla="*/ 2128564 h 6858000"/>
              <a:gd name="connsiteX587" fmla="*/ 1984242 w 7467600"/>
              <a:gd name="connsiteY587" fmla="*/ 2430829 h 6858000"/>
              <a:gd name="connsiteX588" fmla="*/ 2014023 w 7467600"/>
              <a:gd name="connsiteY588" fmla="*/ 2450995 h 6858000"/>
              <a:gd name="connsiteX589" fmla="*/ 1747337 w 7467600"/>
              <a:gd name="connsiteY589" fmla="*/ 1855264 h 6858000"/>
              <a:gd name="connsiteX590" fmla="*/ 1533749 w 7467600"/>
              <a:gd name="connsiteY590" fmla="*/ 1478656 h 6858000"/>
              <a:gd name="connsiteX591" fmla="*/ 1431890 w 7467600"/>
              <a:gd name="connsiteY591" fmla="*/ 1306475 h 6858000"/>
              <a:gd name="connsiteX592" fmla="*/ 5052692 w 7467600"/>
              <a:gd name="connsiteY592" fmla="*/ 1292994 h 6858000"/>
              <a:gd name="connsiteX593" fmla="*/ 5200661 w 7467600"/>
              <a:gd name="connsiteY593" fmla="*/ 1635186 h 6858000"/>
              <a:gd name="connsiteX594" fmla="*/ 5297138 w 7467600"/>
              <a:gd name="connsiteY594" fmla="*/ 1906351 h 6858000"/>
              <a:gd name="connsiteX595" fmla="*/ 5052692 w 7467600"/>
              <a:gd name="connsiteY595" fmla="*/ 1292994 h 6858000"/>
              <a:gd name="connsiteX596" fmla="*/ 5009948 w 7467600"/>
              <a:gd name="connsiteY596" fmla="*/ 1273619 h 6858000"/>
              <a:gd name="connsiteX597" fmla="*/ 5121777 w 7467600"/>
              <a:gd name="connsiteY597" fmla="*/ 1654213 h 6858000"/>
              <a:gd name="connsiteX598" fmla="*/ 5293545 w 7467600"/>
              <a:gd name="connsiteY598" fmla="*/ 2072247 h 6858000"/>
              <a:gd name="connsiteX599" fmla="*/ 5294042 w 7467600"/>
              <a:gd name="connsiteY599" fmla="*/ 2065019 h 6858000"/>
              <a:gd name="connsiteX600" fmla="*/ 5171936 w 7467600"/>
              <a:gd name="connsiteY600" fmla="*/ 1647613 h 6858000"/>
              <a:gd name="connsiteX601" fmla="*/ 5009948 w 7467600"/>
              <a:gd name="connsiteY601" fmla="*/ 1273619 h 6858000"/>
              <a:gd name="connsiteX602" fmla="*/ 655236 w 7467600"/>
              <a:gd name="connsiteY602" fmla="*/ 1268632 h 6858000"/>
              <a:gd name="connsiteX603" fmla="*/ 839521 w 7467600"/>
              <a:gd name="connsiteY603" fmla="*/ 1685315 h 6858000"/>
              <a:gd name="connsiteX604" fmla="*/ 1109416 w 7467600"/>
              <a:gd name="connsiteY604" fmla="*/ 2061663 h 6858000"/>
              <a:gd name="connsiteX605" fmla="*/ 1298300 w 7467600"/>
              <a:gd name="connsiteY605" fmla="*/ 2247742 h 6858000"/>
              <a:gd name="connsiteX606" fmla="*/ 1125871 w 7467600"/>
              <a:gd name="connsiteY606" fmla="*/ 1989513 h 6858000"/>
              <a:gd name="connsiteX607" fmla="*/ 981574 w 7467600"/>
              <a:gd name="connsiteY607" fmla="*/ 1783157 h 6858000"/>
              <a:gd name="connsiteX608" fmla="*/ 922198 w 7467600"/>
              <a:gd name="connsiteY608" fmla="*/ 1677437 h 6858000"/>
              <a:gd name="connsiteX609" fmla="*/ 869293 w 7467600"/>
              <a:gd name="connsiteY609" fmla="*/ 1583214 h 6858000"/>
              <a:gd name="connsiteX610" fmla="*/ 751431 w 7467600"/>
              <a:gd name="connsiteY610" fmla="*/ 1405731 h 6858000"/>
              <a:gd name="connsiteX611" fmla="*/ 655236 w 7467600"/>
              <a:gd name="connsiteY611" fmla="*/ 1268632 h 6858000"/>
              <a:gd name="connsiteX612" fmla="*/ 6516292 w 7467600"/>
              <a:gd name="connsiteY612" fmla="*/ 1263064 h 6858000"/>
              <a:gd name="connsiteX613" fmla="*/ 5736320 w 7467600"/>
              <a:gd name="connsiteY613" fmla="*/ 1501803 h 6858000"/>
              <a:gd name="connsiteX614" fmla="*/ 6516292 w 7467600"/>
              <a:gd name="connsiteY614" fmla="*/ 1263064 h 6858000"/>
              <a:gd name="connsiteX615" fmla="*/ 291466 w 7467600"/>
              <a:gd name="connsiteY615" fmla="*/ 1250369 h 6858000"/>
              <a:gd name="connsiteX616" fmla="*/ 323180 w 7467600"/>
              <a:gd name="connsiteY616" fmla="*/ 1435283 h 6858000"/>
              <a:gd name="connsiteX617" fmla="*/ 349381 w 7467600"/>
              <a:gd name="connsiteY617" fmla="*/ 1875041 h 6858000"/>
              <a:gd name="connsiteX618" fmla="*/ 374363 w 7467600"/>
              <a:gd name="connsiteY618" fmla="*/ 1506494 h 6858000"/>
              <a:gd name="connsiteX619" fmla="*/ 302168 w 7467600"/>
              <a:gd name="connsiteY619" fmla="*/ 1274495 h 6858000"/>
              <a:gd name="connsiteX620" fmla="*/ 291466 w 7467600"/>
              <a:gd name="connsiteY620" fmla="*/ 1250369 h 6858000"/>
              <a:gd name="connsiteX621" fmla="*/ 678222 w 7467600"/>
              <a:gd name="connsiteY621" fmla="*/ 1248670 h 6858000"/>
              <a:gd name="connsiteX622" fmla="*/ 775536 w 7467600"/>
              <a:gd name="connsiteY622" fmla="*/ 1388015 h 6858000"/>
              <a:gd name="connsiteX623" fmla="*/ 894529 w 7467600"/>
              <a:gd name="connsiteY623" fmla="*/ 1567739 h 6858000"/>
              <a:gd name="connsiteX624" fmla="*/ 948000 w 7467600"/>
              <a:gd name="connsiteY624" fmla="*/ 1663088 h 6858000"/>
              <a:gd name="connsiteX625" fmla="*/ 1006812 w 7467600"/>
              <a:gd name="connsiteY625" fmla="*/ 1767683 h 6858000"/>
              <a:gd name="connsiteX626" fmla="*/ 1149133 w 7467600"/>
              <a:gd name="connsiteY626" fmla="*/ 1971513 h 6858000"/>
              <a:gd name="connsiteX627" fmla="*/ 1333952 w 7467600"/>
              <a:gd name="connsiteY627" fmla="*/ 2251620 h 6858000"/>
              <a:gd name="connsiteX628" fmla="*/ 1337329 w 7467600"/>
              <a:gd name="connsiteY628" fmla="*/ 2258350 h 6858000"/>
              <a:gd name="connsiteX629" fmla="*/ 1014726 w 7467600"/>
              <a:gd name="connsiteY629" fmla="*/ 1615556 h 6858000"/>
              <a:gd name="connsiteX630" fmla="*/ 678222 w 7467600"/>
              <a:gd name="connsiteY630" fmla="*/ 1248670 h 6858000"/>
              <a:gd name="connsiteX631" fmla="*/ 6691602 w 7467600"/>
              <a:gd name="connsiteY631" fmla="*/ 1140573 h 6858000"/>
              <a:gd name="connsiteX632" fmla="*/ 6571100 w 7467600"/>
              <a:gd name="connsiteY632" fmla="*/ 1183662 h 6858000"/>
              <a:gd name="connsiteX633" fmla="*/ 6241687 w 7467600"/>
              <a:gd name="connsiteY633" fmla="*/ 1257600 h 6858000"/>
              <a:gd name="connsiteX634" fmla="*/ 5693009 w 7467600"/>
              <a:gd name="connsiteY634" fmla="*/ 1478256 h 6858000"/>
              <a:gd name="connsiteX635" fmla="*/ 6548420 w 7467600"/>
              <a:gd name="connsiteY635" fmla="*/ 1214599 h 6858000"/>
              <a:gd name="connsiteX636" fmla="*/ 6605473 w 7467600"/>
              <a:gd name="connsiteY636" fmla="*/ 1184686 h 6858000"/>
              <a:gd name="connsiteX637" fmla="*/ 6691602 w 7467600"/>
              <a:gd name="connsiteY637" fmla="*/ 1140573 h 6858000"/>
              <a:gd name="connsiteX638" fmla="*/ 4002475 w 7467600"/>
              <a:gd name="connsiteY638" fmla="*/ 1037802 h 6858000"/>
              <a:gd name="connsiteX639" fmla="*/ 4000324 w 7467600"/>
              <a:gd name="connsiteY639" fmla="*/ 1039362 h 6858000"/>
              <a:gd name="connsiteX640" fmla="*/ 4002862 w 7467600"/>
              <a:gd name="connsiteY640" fmla="*/ 1042866 h 6858000"/>
              <a:gd name="connsiteX641" fmla="*/ 4002475 w 7467600"/>
              <a:gd name="connsiteY641" fmla="*/ 1037802 h 6858000"/>
              <a:gd name="connsiteX642" fmla="*/ 506322 w 7467600"/>
              <a:gd name="connsiteY642" fmla="*/ 1020997 h 6858000"/>
              <a:gd name="connsiteX643" fmla="*/ 533068 w 7467600"/>
              <a:gd name="connsiteY643" fmla="*/ 1029409 h 6858000"/>
              <a:gd name="connsiteX644" fmla="*/ 1232525 w 7467600"/>
              <a:gd name="connsiteY644" fmla="*/ 1804675 h 6858000"/>
              <a:gd name="connsiteX645" fmla="*/ 1388858 w 7467600"/>
              <a:gd name="connsiteY645" fmla="*/ 2368011 h 6858000"/>
              <a:gd name="connsiteX646" fmla="*/ 1384098 w 7467600"/>
              <a:gd name="connsiteY646" fmla="*/ 2378125 h 6858000"/>
              <a:gd name="connsiteX647" fmla="*/ 1425393 w 7467600"/>
              <a:gd name="connsiteY647" fmla="*/ 2589124 h 6858000"/>
              <a:gd name="connsiteX648" fmla="*/ 1424001 w 7467600"/>
              <a:gd name="connsiteY648" fmla="*/ 2597541 h 6858000"/>
              <a:gd name="connsiteX649" fmla="*/ 2152729 w 7467600"/>
              <a:gd name="connsiteY649" fmla="*/ 2864487 h 6858000"/>
              <a:gd name="connsiteX650" fmla="*/ 2020609 w 7467600"/>
              <a:gd name="connsiteY650" fmla="*/ 2539671 h 6858000"/>
              <a:gd name="connsiteX651" fmla="*/ 2018920 w 7467600"/>
              <a:gd name="connsiteY651" fmla="*/ 2536309 h 6858000"/>
              <a:gd name="connsiteX652" fmla="*/ 1342441 w 7467600"/>
              <a:gd name="connsiteY652" fmla="*/ 1173017 h 6858000"/>
              <a:gd name="connsiteX653" fmla="*/ 1367925 w 7467600"/>
              <a:gd name="connsiteY653" fmla="*/ 1135648 h 6858000"/>
              <a:gd name="connsiteX654" fmla="*/ 1771401 w 7467600"/>
              <a:gd name="connsiteY654" fmla="*/ 1806673 h 6858000"/>
              <a:gd name="connsiteX655" fmla="*/ 1972385 w 7467600"/>
              <a:gd name="connsiteY655" fmla="*/ 2198735 h 6858000"/>
              <a:gd name="connsiteX656" fmla="*/ 2040892 w 7467600"/>
              <a:gd name="connsiteY656" fmla="*/ 2405205 h 6858000"/>
              <a:gd name="connsiteX657" fmla="*/ 2131689 w 7467600"/>
              <a:gd name="connsiteY657" fmla="*/ 1936926 h 6858000"/>
              <a:gd name="connsiteX658" fmla="*/ 2454820 w 7467600"/>
              <a:gd name="connsiteY658" fmla="*/ 1248808 h 6858000"/>
              <a:gd name="connsiteX659" fmla="*/ 2492512 w 7467600"/>
              <a:gd name="connsiteY659" fmla="*/ 1302920 h 6858000"/>
              <a:gd name="connsiteX660" fmla="*/ 2081216 w 7467600"/>
              <a:gd name="connsiteY660" fmla="*/ 2527513 h 6858000"/>
              <a:gd name="connsiteX661" fmla="*/ 2081211 w 7467600"/>
              <a:gd name="connsiteY661" fmla="*/ 2528916 h 6858000"/>
              <a:gd name="connsiteX662" fmla="*/ 2199067 w 7467600"/>
              <a:gd name="connsiteY662" fmla="*/ 2884061 h 6858000"/>
              <a:gd name="connsiteX663" fmla="*/ 3192586 w 7467600"/>
              <a:gd name="connsiteY663" fmla="*/ 3411496 h 6858000"/>
              <a:gd name="connsiteX664" fmla="*/ 3182620 w 7467600"/>
              <a:gd name="connsiteY664" fmla="*/ 3483279 h 6858000"/>
              <a:gd name="connsiteX665" fmla="*/ 2435119 w 7467600"/>
              <a:gd name="connsiteY665" fmla="*/ 3080173 h 6858000"/>
              <a:gd name="connsiteX666" fmla="*/ 2410152 w 7467600"/>
              <a:gd name="connsiteY666" fmla="*/ 3063751 h 6858000"/>
              <a:gd name="connsiteX667" fmla="*/ 2408099 w 7467600"/>
              <a:gd name="connsiteY667" fmla="*/ 3064403 h 6858000"/>
              <a:gd name="connsiteX668" fmla="*/ 2407218 w 7467600"/>
              <a:gd name="connsiteY668" fmla="*/ 3070324 h 6858000"/>
              <a:gd name="connsiteX669" fmla="*/ 2380138 w 7467600"/>
              <a:gd name="connsiteY669" fmla="*/ 3099341 h 6858000"/>
              <a:gd name="connsiteX670" fmla="*/ 1765923 w 7467600"/>
              <a:gd name="connsiteY670" fmla="*/ 3581043 h 6858000"/>
              <a:gd name="connsiteX671" fmla="*/ 1702258 w 7467600"/>
              <a:gd name="connsiteY671" fmla="*/ 3612286 h 6858000"/>
              <a:gd name="connsiteX672" fmla="*/ 1538370 w 7467600"/>
              <a:gd name="connsiteY672" fmla="*/ 3811804 h 6858000"/>
              <a:gd name="connsiteX673" fmla="*/ 542867 w 7467600"/>
              <a:gd name="connsiteY673" fmla="*/ 4944092 h 6858000"/>
              <a:gd name="connsiteX674" fmla="*/ 515800 w 7467600"/>
              <a:gd name="connsiteY674" fmla="*/ 4862180 h 6858000"/>
              <a:gd name="connsiteX675" fmla="*/ 909145 w 7467600"/>
              <a:gd name="connsiteY675" fmla="*/ 4199225 h 6858000"/>
              <a:gd name="connsiteX676" fmla="*/ 1214067 w 7467600"/>
              <a:gd name="connsiteY676" fmla="*/ 3908561 h 6858000"/>
              <a:gd name="connsiteX677" fmla="*/ 640967 w 7467600"/>
              <a:gd name="connsiteY677" fmla="*/ 4105601 h 6858000"/>
              <a:gd name="connsiteX678" fmla="*/ 112563 w 7467600"/>
              <a:gd name="connsiteY678" fmla="*/ 4396952 h 6858000"/>
              <a:gd name="connsiteX679" fmla="*/ 0 w 7467600"/>
              <a:gd name="connsiteY679" fmla="*/ 4466006 h 6858000"/>
              <a:gd name="connsiteX680" fmla="*/ 0 w 7467600"/>
              <a:gd name="connsiteY680" fmla="*/ 4233763 h 6858000"/>
              <a:gd name="connsiteX681" fmla="*/ 36881 w 7467600"/>
              <a:gd name="connsiteY681" fmla="*/ 4200118 h 6858000"/>
              <a:gd name="connsiteX682" fmla="*/ 910534 w 7467600"/>
              <a:gd name="connsiteY682" fmla="*/ 3629753 h 6858000"/>
              <a:gd name="connsiteX683" fmla="*/ 1578717 w 7467600"/>
              <a:gd name="connsiteY683" fmla="*/ 3575982 h 6858000"/>
              <a:gd name="connsiteX684" fmla="*/ 2338780 w 7467600"/>
              <a:gd name="connsiteY684" fmla="*/ 3033725 h 6858000"/>
              <a:gd name="connsiteX685" fmla="*/ 1807991 w 7467600"/>
              <a:gd name="connsiteY685" fmla="*/ 2807184 h 6858000"/>
              <a:gd name="connsiteX686" fmla="*/ 1416358 w 7467600"/>
              <a:gd name="connsiteY686" fmla="*/ 3112571 h 6858000"/>
              <a:gd name="connsiteX687" fmla="*/ 939066 w 7467600"/>
              <a:gd name="connsiteY687" fmla="*/ 3378798 h 6858000"/>
              <a:gd name="connsiteX688" fmla="*/ 115099 w 7467600"/>
              <a:gd name="connsiteY688" fmla="*/ 3607650 h 6858000"/>
              <a:gd name="connsiteX689" fmla="*/ 97284 w 7467600"/>
              <a:gd name="connsiteY689" fmla="*/ 3520393 h 6858000"/>
              <a:gd name="connsiteX690" fmla="*/ 922050 w 7467600"/>
              <a:gd name="connsiteY690" fmla="*/ 3074867 h 6858000"/>
              <a:gd name="connsiteX691" fmla="*/ 1405265 w 7467600"/>
              <a:gd name="connsiteY691" fmla="*/ 3016319 h 6858000"/>
              <a:gd name="connsiteX692" fmla="*/ 1407512 w 7467600"/>
              <a:gd name="connsiteY692" fmla="*/ 3018001 h 6858000"/>
              <a:gd name="connsiteX693" fmla="*/ 1726266 w 7467600"/>
              <a:gd name="connsiteY693" fmla="*/ 2777274 h 6858000"/>
              <a:gd name="connsiteX694" fmla="*/ 625390 w 7467600"/>
              <a:gd name="connsiteY694" fmla="*/ 2514541 h 6858000"/>
              <a:gd name="connsiteX695" fmla="*/ 619799 w 7467600"/>
              <a:gd name="connsiteY695" fmla="*/ 2527180 h 6858000"/>
              <a:gd name="connsiteX696" fmla="*/ 310030 w 7467600"/>
              <a:gd name="connsiteY696" fmla="*/ 2771818 h 6858000"/>
              <a:gd name="connsiteX697" fmla="*/ 173877 w 7467600"/>
              <a:gd name="connsiteY697" fmla="*/ 2937056 h 6858000"/>
              <a:gd name="connsiteX698" fmla="*/ 77889 w 7467600"/>
              <a:gd name="connsiteY698" fmla="*/ 3138440 h 6858000"/>
              <a:gd name="connsiteX699" fmla="*/ 0 w 7467600"/>
              <a:gd name="connsiteY699" fmla="*/ 3271395 h 6858000"/>
              <a:gd name="connsiteX700" fmla="*/ 0 w 7467600"/>
              <a:gd name="connsiteY700" fmla="*/ 3153002 h 6858000"/>
              <a:gd name="connsiteX701" fmla="*/ 2386 w 7467600"/>
              <a:gd name="connsiteY701" fmla="*/ 3149203 h 6858000"/>
              <a:gd name="connsiteX702" fmla="*/ 89753 w 7467600"/>
              <a:gd name="connsiteY702" fmla="*/ 2987702 h 6858000"/>
              <a:gd name="connsiteX703" fmla="*/ 76869 w 7467600"/>
              <a:gd name="connsiteY703" fmla="*/ 3005404 h 6858000"/>
              <a:gd name="connsiteX704" fmla="*/ 32049 w 7467600"/>
              <a:gd name="connsiteY704" fmla="*/ 3065814 h 6858000"/>
              <a:gd name="connsiteX705" fmla="*/ 0 w 7467600"/>
              <a:gd name="connsiteY705" fmla="*/ 3108744 h 6858000"/>
              <a:gd name="connsiteX706" fmla="*/ 0 w 7467600"/>
              <a:gd name="connsiteY706" fmla="*/ 3058059 h 6858000"/>
              <a:gd name="connsiteX707" fmla="*/ 7610 w 7467600"/>
              <a:gd name="connsiteY707" fmla="*/ 3047889 h 6858000"/>
              <a:gd name="connsiteX708" fmla="*/ 52419 w 7467600"/>
              <a:gd name="connsiteY708" fmla="*/ 2987479 h 6858000"/>
              <a:gd name="connsiteX709" fmla="*/ 59142 w 7467600"/>
              <a:gd name="connsiteY709" fmla="*/ 2978488 h 6858000"/>
              <a:gd name="connsiteX710" fmla="*/ 0 w 7467600"/>
              <a:gd name="connsiteY710" fmla="*/ 3015334 h 6858000"/>
              <a:gd name="connsiteX711" fmla="*/ 0 w 7467600"/>
              <a:gd name="connsiteY711" fmla="*/ 2914286 h 6858000"/>
              <a:gd name="connsiteX712" fmla="*/ 36383 w 7467600"/>
              <a:gd name="connsiteY712" fmla="*/ 2901128 h 6858000"/>
              <a:gd name="connsiteX713" fmla="*/ 156329 w 7467600"/>
              <a:gd name="connsiteY713" fmla="*/ 2840533 h 6858000"/>
              <a:gd name="connsiteX714" fmla="*/ 358355 w 7467600"/>
              <a:gd name="connsiteY714" fmla="*/ 2620471 h 6858000"/>
              <a:gd name="connsiteX715" fmla="*/ 510577 w 7467600"/>
              <a:gd name="connsiteY715" fmla="*/ 2501244 h 6858000"/>
              <a:gd name="connsiteX716" fmla="*/ 211967 w 7467600"/>
              <a:gd name="connsiteY716" fmla="*/ 2479171 h 6858000"/>
              <a:gd name="connsiteX717" fmla="*/ 0 w 7467600"/>
              <a:gd name="connsiteY717" fmla="*/ 2476398 h 6858000"/>
              <a:gd name="connsiteX718" fmla="*/ 0 w 7467600"/>
              <a:gd name="connsiteY718" fmla="*/ 2389189 h 6858000"/>
              <a:gd name="connsiteX719" fmla="*/ 103062 w 7467600"/>
              <a:gd name="connsiteY719" fmla="*/ 2389518 h 6858000"/>
              <a:gd name="connsiteX720" fmla="*/ 510734 w 7467600"/>
              <a:gd name="connsiteY720" fmla="*/ 2416201 h 6858000"/>
              <a:gd name="connsiteX721" fmla="*/ 279257 w 7467600"/>
              <a:gd name="connsiteY721" fmla="*/ 2092102 h 6858000"/>
              <a:gd name="connsiteX722" fmla="*/ 65265 w 7467600"/>
              <a:gd name="connsiteY722" fmla="*/ 2006049 h 6858000"/>
              <a:gd name="connsiteX723" fmla="*/ 0 w 7467600"/>
              <a:gd name="connsiteY723" fmla="*/ 1982532 h 6858000"/>
              <a:gd name="connsiteX724" fmla="*/ 0 w 7467600"/>
              <a:gd name="connsiteY724" fmla="*/ 1912789 h 6858000"/>
              <a:gd name="connsiteX725" fmla="*/ 97460 w 7467600"/>
              <a:gd name="connsiteY725" fmla="*/ 1953725 h 6858000"/>
              <a:gd name="connsiteX726" fmla="*/ 221272 w 7467600"/>
              <a:gd name="connsiteY726" fmla="*/ 1980766 h 6858000"/>
              <a:gd name="connsiteX727" fmla="*/ 116765 w 7467600"/>
              <a:gd name="connsiteY727" fmla="*/ 1911033 h 6858000"/>
              <a:gd name="connsiteX728" fmla="*/ 16405 w 7467600"/>
              <a:gd name="connsiteY728" fmla="*/ 1803412 h 6858000"/>
              <a:gd name="connsiteX729" fmla="*/ 0 w 7467600"/>
              <a:gd name="connsiteY729" fmla="*/ 1784777 h 6858000"/>
              <a:gd name="connsiteX730" fmla="*/ 0 w 7467600"/>
              <a:gd name="connsiteY730" fmla="*/ 1740082 h 6858000"/>
              <a:gd name="connsiteX731" fmla="*/ 39394 w 7467600"/>
              <a:gd name="connsiteY731" fmla="*/ 1784856 h 6858000"/>
              <a:gd name="connsiteX732" fmla="*/ 135813 w 7467600"/>
              <a:gd name="connsiteY732" fmla="*/ 1888838 h 6858000"/>
              <a:gd name="connsiteX733" fmla="*/ 242575 w 7467600"/>
              <a:gd name="connsiteY733" fmla="*/ 1958841 h 6858000"/>
              <a:gd name="connsiteX734" fmla="*/ 82197 w 7467600"/>
              <a:gd name="connsiteY734" fmla="*/ 1754826 h 6858000"/>
              <a:gd name="connsiteX735" fmla="*/ 0 w 7467600"/>
              <a:gd name="connsiteY735" fmla="*/ 1679650 h 6858000"/>
              <a:gd name="connsiteX736" fmla="*/ 0 w 7467600"/>
              <a:gd name="connsiteY736" fmla="*/ 1602463 h 6858000"/>
              <a:gd name="connsiteX737" fmla="*/ 84689 w 7467600"/>
              <a:gd name="connsiteY737" fmla="*/ 1677442 h 6858000"/>
              <a:gd name="connsiteX738" fmla="*/ 298437 w 7467600"/>
              <a:gd name="connsiteY738" fmla="*/ 1968019 h 6858000"/>
              <a:gd name="connsiteX739" fmla="*/ 227269 w 7467600"/>
              <a:gd name="connsiteY739" fmla="*/ 1114064 h 6858000"/>
              <a:gd name="connsiteX740" fmla="*/ 248003 w 7467600"/>
              <a:gd name="connsiteY740" fmla="*/ 1089613 h 6858000"/>
              <a:gd name="connsiteX741" fmla="*/ 427020 w 7467600"/>
              <a:gd name="connsiteY741" fmla="*/ 1619803 h 6858000"/>
              <a:gd name="connsiteX742" fmla="*/ 340345 w 7467600"/>
              <a:gd name="connsiteY742" fmla="*/ 2027739 h 6858000"/>
              <a:gd name="connsiteX743" fmla="*/ 360865 w 7467600"/>
              <a:gd name="connsiteY743" fmla="*/ 2044827 h 6858000"/>
              <a:gd name="connsiteX744" fmla="*/ 560414 w 7467600"/>
              <a:gd name="connsiteY744" fmla="*/ 2421457 h 6858000"/>
              <a:gd name="connsiteX745" fmla="*/ 1359703 w 7467600"/>
              <a:gd name="connsiteY745" fmla="*/ 2578554 h 6858000"/>
              <a:gd name="connsiteX746" fmla="*/ 1359422 w 7467600"/>
              <a:gd name="connsiteY746" fmla="*/ 2577994 h 6858000"/>
              <a:gd name="connsiteX747" fmla="*/ 828701 w 7467600"/>
              <a:gd name="connsiteY747" fmla="*/ 1839520 h 6858000"/>
              <a:gd name="connsiteX748" fmla="*/ 494427 w 7467600"/>
              <a:gd name="connsiteY748" fmla="*/ 1092333 h 6858000"/>
              <a:gd name="connsiteX749" fmla="*/ 506322 w 7467600"/>
              <a:gd name="connsiteY749" fmla="*/ 1020997 h 6858000"/>
              <a:gd name="connsiteX750" fmla="*/ 4570198 w 7467600"/>
              <a:gd name="connsiteY750" fmla="*/ 978081 h 6858000"/>
              <a:gd name="connsiteX751" fmla="*/ 4523691 w 7467600"/>
              <a:gd name="connsiteY751" fmla="*/ 1127776 h 6858000"/>
              <a:gd name="connsiteX752" fmla="*/ 4509875 w 7467600"/>
              <a:gd name="connsiteY752" fmla="*/ 1167552 h 6858000"/>
              <a:gd name="connsiteX753" fmla="*/ 4478168 w 7467600"/>
              <a:gd name="connsiteY753" fmla="*/ 1260735 h 6858000"/>
              <a:gd name="connsiteX754" fmla="*/ 4409309 w 7467600"/>
              <a:gd name="connsiteY754" fmla="*/ 1666996 h 6858000"/>
              <a:gd name="connsiteX755" fmla="*/ 4370031 w 7467600"/>
              <a:gd name="connsiteY755" fmla="*/ 1955666 h 6858000"/>
              <a:gd name="connsiteX756" fmla="*/ 4570198 w 7467600"/>
              <a:gd name="connsiteY756" fmla="*/ 978081 h 6858000"/>
              <a:gd name="connsiteX757" fmla="*/ 4557898 w 7467600"/>
              <a:gd name="connsiteY757" fmla="*/ 900011 h 6858000"/>
              <a:gd name="connsiteX758" fmla="*/ 4344840 w 7467600"/>
              <a:gd name="connsiteY758" fmla="*/ 1922038 h 6858000"/>
              <a:gd name="connsiteX759" fmla="*/ 4378710 w 7467600"/>
              <a:gd name="connsiteY759" fmla="*/ 1665516 h 6858000"/>
              <a:gd name="connsiteX760" fmla="*/ 4448798 w 7467600"/>
              <a:gd name="connsiteY760" fmla="*/ 1253024 h 6858000"/>
              <a:gd name="connsiteX761" fmla="*/ 4480315 w 7467600"/>
              <a:gd name="connsiteY761" fmla="*/ 1158454 h 6858000"/>
              <a:gd name="connsiteX762" fmla="*/ 4494133 w 7467600"/>
              <a:gd name="connsiteY762" fmla="*/ 1118676 h 6858000"/>
              <a:gd name="connsiteX763" fmla="*/ 4557898 w 7467600"/>
              <a:gd name="connsiteY763" fmla="*/ 900011 h 6858000"/>
              <a:gd name="connsiteX764" fmla="*/ 5870151 w 7467600"/>
              <a:gd name="connsiteY764" fmla="*/ 898890 h 6858000"/>
              <a:gd name="connsiteX765" fmla="*/ 5861335 w 7467600"/>
              <a:gd name="connsiteY765" fmla="*/ 899177 h 6858000"/>
              <a:gd name="connsiteX766" fmla="*/ 5843702 w 7467600"/>
              <a:gd name="connsiteY766" fmla="*/ 899748 h 6858000"/>
              <a:gd name="connsiteX767" fmla="*/ 5651107 w 7467600"/>
              <a:gd name="connsiteY767" fmla="*/ 920306 h 6858000"/>
              <a:gd name="connsiteX768" fmla="*/ 5459407 w 7467600"/>
              <a:gd name="connsiteY768" fmla="*/ 940975 h 6858000"/>
              <a:gd name="connsiteX769" fmla="*/ 5374846 w 7467600"/>
              <a:gd name="connsiteY769" fmla="*/ 941988 h 6858000"/>
              <a:gd name="connsiteX770" fmla="*/ 5256105 w 7467600"/>
              <a:gd name="connsiteY770" fmla="*/ 945632 h 6858000"/>
              <a:gd name="connsiteX771" fmla="*/ 5107071 w 7467600"/>
              <a:gd name="connsiteY771" fmla="*/ 969720 h 6858000"/>
              <a:gd name="connsiteX772" fmla="*/ 4998681 w 7467600"/>
              <a:gd name="connsiteY772" fmla="*/ 988771 h 6858000"/>
              <a:gd name="connsiteX773" fmla="*/ 5870151 w 7467600"/>
              <a:gd name="connsiteY773" fmla="*/ 898890 h 6858000"/>
              <a:gd name="connsiteX774" fmla="*/ 5504425 w 7467600"/>
              <a:gd name="connsiteY774" fmla="*/ 848067 h 6858000"/>
              <a:gd name="connsiteX775" fmla="*/ 4968849 w 7467600"/>
              <a:gd name="connsiteY775" fmla="*/ 962318 h 6858000"/>
              <a:gd name="connsiteX776" fmla="*/ 5104039 w 7467600"/>
              <a:gd name="connsiteY776" fmla="*/ 940634 h 6858000"/>
              <a:gd name="connsiteX777" fmla="*/ 5256311 w 7467600"/>
              <a:gd name="connsiteY777" fmla="*/ 916490 h 6858000"/>
              <a:gd name="connsiteX778" fmla="*/ 5377381 w 7467600"/>
              <a:gd name="connsiteY778" fmla="*/ 912671 h 6858000"/>
              <a:gd name="connsiteX779" fmla="*/ 5460148 w 7467600"/>
              <a:gd name="connsiteY779" fmla="*/ 911442 h 6858000"/>
              <a:gd name="connsiteX780" fmla="*/ 5648971 w 7467600"/>
              <a:gd name="connsiteY780" fmla="*/ 891331 h 6858000"/>
              <a:gd name="connsiteX781" fmla="*/ 5844807 w 7467600"/>
              <a:gd name="connsiteY781" fmla="*/ 870718 h 6858000"/>
              <a:gd name="connsiteX782" fmla="*/ 5862975 w 7467600"/>
              <a:gd name="connsiteY782" fmla="*/ 869756 h 6858000"/>
              <a:gd name="connsiteX783" fmla="*/ 5920887 w 7467600"/>
              <a:gd name="connsiteY783" fmla="*/ 865929 h 6858000"/>
              <a:gd name="connsiteX784" fmla="*/ 5504425 w 7467600"/>
              <a:gd name="connsiteY784" fmla="*/ 848067 h 6858000"/>
              <a:gd name="connsiteX785" fmla="*/ 3607114 w 7467600"/>
              <a:gd name="connsiteY785" fmla="*/ 467441 h 6858000"/>
              <a:gd name="connsiteX786" fmla="*/ 3296242 w 7467600"/>
              <a:gd name="connsiteY786" fmla="*/ 807991 h 6858000"/>
              <a:gd name="connsiteX787" fmla="*/ 3174674 w 7467600"/>
              <a:gd name="connsiteY787" fmla="*/ 919759 h 6858000"/>
              <a:gd name="connsiteX788" fmla="*/ 3042978 w 7467600"/>
              <a:gd name="connsiteY788" fmla="*/ 1054894 h 6858000"/>
              <a:gd name="connsiteX789" fmla="*/ 2968914 w 7467600"/>
              <a:gd name="connsiteY789" fmla="*/ 1133756 h 6858000"/>
              <a:gd name="connsiteX790" fmla="*/ 3103823 w 7467600"/>
              <a:gd name="connsiteY790" fmla="*/ 1026814 h 6858000"/>
              <a:gd name="connsiteX791" fmla="*/ 3607114 w 7467600"/>
              <a:gd name="connsiteY791" fmla="*/ 467441 h 6858000"/>
              <a:gd name="connsiteX792" fmla="*/ 3744487 w 7467600"/>
              <a:gd name="connsiteY792" fmla="*/ 383136 h 6858000"/>
              <a:gd name="connsiteX793" fmla="*/ 3970213 w 7467600"/>
              <a:gd name="connsiteY793" fmla="*/ 995559 h 6858000"/>
              <a:gd name="connsiteX794" fmla="*/ 3744487 w 7467600"/>
              <a:gd name="connsiteY794" fmla="*/ 383136 h 6858000"/>
              <a:gd name="connsiteX795" fmla="*/ 3624562 w 7467600"/>
              <a:gd name="connsiteY795" fmla="*/ 367041 h 6858000"/>
              <a:gd name="connsiteX796" fmla="*/ 3489712 w 7467600"/>
              <a:gd name="connsiteY796" fmla="*/ 485386 h 6858000"/>
              <a:gd name="connsiteX797" fmla="*/ 3182994 w 7467600"/>
              <a:gd name="connsiteY797" fmla="*/ 828265 h 6858000"/>
              <a:gd name="connsiteX798" fmla="*/ 2892114 w 7467600"/>
              <a:gd name="connsiteY798" fmla="*/ 1172635 h 6858000"/>
              <a:gd name="connsiteX799" fmla="*/ 3021459 w 7467600"/>
              <a:gd name="connsiteY799" fmla="*/ 1035385 h 6858000"/>
              <a:gd name="connsiteX800" fmla="*/ 3153873 w 7467600"/>
              <a:gd name="connsiteY800" fmla="*/ 898971 h 6858000"/>
              <a:gd name="connsiteX801" fmla="*/ 3276511 w 7467600"/>
              <a:gd name="connsiteY801" fmla="*/ 786423 h 6858000"/>
              <a:gd name="connsiteX802" fmla="*/ 3584154 w 7467600"/>
              <a:gd name="connsiteY802" fmla="*/ 448218 h 6858000"/>
              <a:gd name="connsiteX803" fmla="*/ 3624562 w 7467600"/>
              <a:gd name="connsiteY803" fmla="*/ 367041 h 6858000"/>
              <a:gd name="connsiteX804" fmla="*/ 3766672 w 7467600"/>
              <a:gd name="connsiteY804" fmla="*/ 359429 h 6858000"/>
              <a:gd name="connsiteX805" fmla="*/ 3996338 w 7467600"/>
              <a:gd name="connsiteY805" fmla="*/ 968237 h 6858000"/>
              <a:gd name="connsiteX806" fmla="*/ 3766672 w 7467600"/>
              <a:gd name="connsiteY806" fmla="*/ 359429 h 6858000"/>
              <a:gd name="connsiteX807" fmla="*/ 5805386 w 7467600"/>
              <a:gd name="connsiteY807" fmla="*/ 239240 h 6858000"/>
              <a:gd name="connsiteX808" fmla="*/ 5736947 w 7467600"/>
              <a:gd name="connsiteY808" fmla="*/ 261367 h 6858000"/>
              <a:gd name="connsiteX809" fmla="*/ 5427012 w 7467600"/>
              <a:gd name="connsiteY809" fmla="*/ 311272 h 6858000"/>
              <a:gd name="connsiteX810" fmla="*/ 5147818 w 7467600"/>
              <a:gd name="connsiteY810" fmla="*/ 322112 h 6858000"/>
              <a:gd name="connsiteX811" fmla="*/ 5060854 w 7467600"/>
              <a:gd name="connsiteY811" fmla="*/ 311882 h 6858000"/>
              <a:gd name="connsiteX812" fmla="*/ 4945989 w 7467600"/>
              <a:gd name="connsiteY812" fmla="*/ 300516 h 6858000"/>
              <a:gd name="connsiteX813" fmla="*/ 5410479 w 7467600"/>
              <a:gd name="connsiteY813" fmla="*/ 348434 h 6858000"/>
              <a:gd name="connsiteX814" fmla="*/ 5805386 w 7467600"/>
              <a:gd name="connsiteY814" fmla="*/ 239240 h 6858000"/>
              <a:gd name="connsiteX815" fmla="*/ 5905192 w 7467600"/>
              <a:gd name="connsiteY815" fmla="*/ 163079 h 6858000"/>
              <a:gd name="connsiteX816" fmla="*/ 5865655 w 7467600"/>
              <a:gd name="connsiteY816" fmla="*/ 171901 h 6858000"/>
              <a:gd name="connsiteX817" fmla="*/ 5259740 w 7467600"/>
              <a:gd name="connsiteY817" fmla="*/ 257013 h 6858000"/>
              <a:gd name="connsiteX818" fmla="*/ 5208466 w 7467600"/>
              <a:gd name="connsiteY818" fmla="*/ 257550 h 6858000"/>
              <a:gd name="connsiteX819" fmla="*/ 4980204 w 7467600"/>
              <a:gd name="connsiteY819" fmla="*/ 271903 h 6858000"/>
              <a:gd name="connsiteX820" fmla="*/ 5068068 w 7467600"/>
              <a:gd name="connsiteY820" fmla="*/ 282244 h 6858000"/>
              <a:gd name="connsiteX821" fmla="*/ 5153231 w 7467600"/>
              <a:gd name="connsiteY821" fmla="*/ 292240 h 6858000"/>
              <a:gd name="connsiteX822" fmla="*/ 5426491 w 7467600"/>
              <a:gd name="connsiteY822" fmla="*/ 281128 h 6858000"/>
              <a:gd name="connsiteX823" fmla="*/ 5731212 w 7467600"/>
              <a:gd name="connsiteY823" fmla="*/ 231951 h 6858000"/>
              <a:gd name="connsiteX824" fmla="*/ 5905192 w 7467600"/>
              <a:gd name="connsiteY824" fmla="*/ 163079 h 6858000"/>
              <a:gd name="connsiteX825" fmla="*/ 5944437 w 7467600"/>
              <a:gd name="connsiteY825" fmla="*/ 113829 h 6858000"/>
              <a:gd name="connsiteX826" fmla="*/ 5825032 w 7467600"/>
              <a:gd name="connsiteY826" fmla="*/ 146405 h 6858000"/>
              <a:gd name="connsiteX827" fmla="*/ 4955599 w 7467600"/>
              <a:gd name="connsiteY827" fmla="*/ 247008 h 6858000"/>
              <a:gd name="connsiteX828" fmla="*/ 5210104 w 7467600"/>
              <a:gd name="connsiteY828" fmla="*/ 228123 h 6858000"/>
              <a:gd name="connsiteX829" fmla="*/ 5261015 w 7467600"/>
              <a:gd name="connsiteY829" fmla="*/ 227087 h 6858000"/>
              <a:gd name="connsiteX830" fmla="*/ 5861181 w 7467600"/>
              <a:gd name="connsiteY830" fmla="*/ 143093 h 6858000"/>
              <a:gd name="connsiteX831" fmla="*/ 5961252 w 7467600"/>
              <a:gd name="connsiteY831" fmla="*/ 114820 h 6858000"/>
              <a:gd name="connsiteX832" fmla="*/ 5944437 w 7467600"/>
              <a:gd name="connsiteY832" fmla="*/ 113829 h 6858000"/>
              <a:gd name="connsiteX833" fmla="*/ 3882765 w 7467600"/>
              <a:gd name="connsiteY833" fmla="*/ 0 h 6858000"/>
              <a:gd name="connsiteX834" fmla="*/ 3995099 w 7467600"/>
              <a:gd name="connsiteY834" fmla="*/ 0 h 6858000"/>
              <a:gd name="connsiteX835" fmla="*/ 4163818 w 7467600"/>
              <a:gd name="connsiteY835" fmla="*/ 234104 h 6858000"/>
              <a:gd name="connsiteX836" fmla="*/ 4172099 w 7467600"/>
              <a:gd name="connsiteY836" fmla="*/ 234207 h 6858000"/>
              <a:gd name="connsiteX837" fmla="*/ 4784282 w 7467600"/>
              <a:gd name="connsiteY837" fmla="*/ 276561 h 6858000"/>
              <a:gd name="connsiteX838" fmla="*/ 4801687 w 7467600"/>
              <a:gd name="connsiteY838" fmla="*/ 267764 h 6858000"/>
              <a:gd name="connsiteX839" fmla="*/ 6082788 w 7467600"/>
              <a:gd name="connsiteY839" fmla="*/ 64119 h 6858000"/>
              <a:gd name="connsiteX840" fmla="*/ 6099442 w 7467600"/>
              <a:gd name="connsiteY840" fmla="*/ 82568 h 6858000"/>
              <a:gd name="connsiteX841" fmla="*/ 4804137 w 7467600"/>
              <a:gd name="connsiteY841" fmla="*/ 320931 h 6858000"/>
              <a:gd name="connsiteX842" fmla="*/ 4227047 w 7467600"/>
              <a:gd name="connsiteY842" fmla="*/ 313415 h 6858000"/>
              <a:gd name="connsiteX843" fmla="*/ 4346041 w 7467600"/>
              <a:gd name="connsiteY843" fmla="*/ 456086 h 6858000"/>
              <a:gd name="connsiteX844" fmla="*/ 4870967 w 7467600"/>
              <a:gd name="connsiteY844" fmla="*/ 963061 h 6858000"/>
              <a:gd name="connsiteX845" fmla="*/ 4889647 w 7467600"/>
              <a:gd name="connsiteY845" fmla="*/ 957147 h 6858000"/>
              <a:gd name="connsiteX846" fmla="*/ 5422504 w 7467600"/>
              <a:gd name="connsiteY846" fmla="*/ 805191 h 6858000"/>
              <a:gd name="connsiteX847" fmla="*/ 6087656 w 7467600"/>
              <a:gd name="connsiteY847" fmla="*/ 826703 h 6858000"/>
              <a:gd name="connsiteX848" fmla="*/ 6058717 w 7467600"/>
              <a:gd name="connsiteY848" fmla="*/ 865992 h 6858000"/>
              <a:gd name="connsiteX849" fmla="*/ 4974153 w 7467600"/>
              <a:gd name="connsiteY849" fmla="*/ 1045456 h 6858000"/>
              <a:gd name="connsiteX850" fmla="*/ 5627835 w 7467600"/>
              <a:gd name="connsiteY850" fmla="*/ 1472077 h 6858000"/>
              <a:gd name="connsiteX851" fmla="*/ 5629817 w 7467600"/>
              <a:gd name="connsiteY851" fmla="*/ 1471412 h 6858000"/>
              <a:gd name="connsiteX852" fmla="*/ 5634124 w 7467600"/>
              <a:gd name="connsiteY852" fmla="*/ 1470572 h 6858000"/>
              <a:gd name="connsiteX853" fmla="*/ 5755832 w 7467600"/>
              <a:gd name="connsiteY853" fmla="*/ 1383886 h 6858000"/>
              <a:gd name="connsiteX854" fmla="*/ 6014186 w 7467600"/>
              <a:gd name="connsiteY854" fmla="*/ 1279799 h 6858000"/>
              <a:gd name="connsiteX855" fmla="*/ 6901619 w 7467600"/>
              <a:gd name="connsiteY855" fmla="*/ 1047874 h 6858000"/>
              <a:gd name="connsiteX856" fmla="*/ 6931566 w 7467600"/>
              <a:gd name="connsiteY856" fmla="*/ 1062034 h 6858000"/>
              <a:gd name="connsiteX857" fmla="*/ 5790982 w 7467600"/>
              <a:gd name="connsiteY857" fmla="*/ 1561380 h 6858000"/>
              <a:gd name="connsiteX858" fmla="*/ 6188971 w 7467600"/>
              <a:gd name="connsiteY858" fmla="*/ 1755168 h 6858000"/>
              <a:gd name="connsiteX859" fmla="*/ 6202446 w 7467600"/>
              <a:gd name="connsiteY859" fmla="*/ 1752268 h 6858000"/>
              <a:gd name="connsiteX860" fmla="*/ 7179560 w 7467600"/>
              <a:gd name="connsiteY860" fmla="*/ 1467551 h 6858000"/>
              <a:gd name="connsiteX861" fmla="*/ 7158730 w 7467600"/>
              <a:gd name="connsiteY861" fmla="*/ 1507835 h 6858000"/>
              <a:gd name="connsiteX862" fmla="*/ 6326959 w 7467600"/>
              <a:gd name="connsiteY862" fmla="*/ 1817686 h 6858000"/>
              <a:gd name="connsiteX863" fmla="*/ 6537433 w 7467600"/>
              <a:gd name="connsiteY863" fmla="*/ 1907790 h 6858000"/>
              <a:gd name="connsiteX864" fmla="*/ 6550221 w 7467600"/>
              <a:gd name="connsiteY864" fmla="*/ 1910729 h 6858000"/>
              <a:gd name="connsiteX865" fmla="*/ 6964438 w 7467600"/>
              <a:gd name="connsiteY865" fmla="*/ 2209505 h 6858000"/>
              <a:gd name="connsiteX866" fmla="*/ 7367862 w 7467600"/>
              <a:gd name="connsiteY866" fmla="*/ 2806833 h 6858000"/>
              <a:gd name="connsiteX867" fmla="*/ 7364329 w 7467600"/>
              <a:gd name="connsiteY867" fmla="*/ 2826907 h 6858000"/>
              <a:gd name="connsiteX868" fmla="*/ 7290545 w 7467600"/>
              <a:gd name="connsiteY868" fmla="*/ 2850663 h 6858000"/>
              <a:gd name="connsiteX869" fmla="*/ 6472036 w 7467600"/>
              <a:gd name="connsiteY869" fmla="*/ 1959003 h 6858000"/>
              <a:gd name="connsiteX870" fmla="*/ 5792897 w 7467600"/>
              <a:gd name="connsiteY870" fmla="*/ 1647747 h 6858000"/>
              <a:gd name="connsiteX871" fmla="*/ 5842751 w 7467600"/>
              <a:gd name="connsiteY871" fmla="*/ 1816112 h 6858000"/>
              <a:gd name="connsiteX872" fmla="*/ 5847424 w 7467600"/>
              <a:gd name="connsiteY872" fmla="*/ 1815776 h 6858000"/>
              <a:gd name="connsiteX873" fmla="*/ 6399821 w 7467600"/>
              <a:gd name="connsiteY873" fmla="*/ 2344799 h 6858000"/>
              <a:gd name="connsiteX874" fmla="*/ 6323232 w 7467600"/>
              <a:gd name="connsiteY874" fmla="*/ 2389634 h 6858000"/>
              <a:gd name="connsiteX875" fmla="*/ 5942958 w 7467600"/>
              <a:gd name="connsiteY875" fmla="*/ 2077708 h 6858000"/>
              <a:gd name="connsiteX876" fmla="*/ 5921559 w 7467600"/>
              <a:gd name="connsiteY876" fmla="*/ 2378596 h 6858000"/>
              <a:gd name="connsiteX877" fmla="*/ 5817651 w 7467600"/>
              <a:gd name="connsiteY877" fmla="*/ 3023919 h 6858000"/>
              <a:gd name="connsiteX878" fmla="*/ 5729634 w 7467600"/>
              <a:gd name="connsiteY878" fmla="*/ 3051849 h 6858000"/>
              <a:gd name="connsiteX879" fmla="*/ 5611018 w 7467600"/>
              <a:gd name="connsiteY879" fmla="*/ 2316769 h 6858000"/>
              <a:gd name="connsiteX880" fmla="*/ 5687608 w 7467600"/>
              <a:gd name="connsiteY880" fmla="*/ 2039972 h 6858000"/>
              <a:gd name="connsiteX881" fmla="*/ 5657554 w 7467600"/>
              <a:gd name="connsiteY881" fmla="*/ 1576445 h 6858000"/>
              <a:gd name="connsiteX882" fmla="*/ 5150475 w 7467600"/>
              <a:gd name="connsiteY882" fmla="*/ 1274012 h 6858000"/>
              <a:gd name="connsiteX883" fmla="*/ 5349142 w 7467600"/>
              <a:gd name="connsiteY883" fmla="*/ 2204405 h 6858000"/>
              <a:gd name="connsiteX884" fmla="*/ 5262214 w 7467600"/>
              <a:gd name="connsiteY884" fmla="*/ 2233836 h 6858000"/>
              <a:gd name="connsiteX885" fmla="*/ 4981539 w 7467600"/>
              <a:gd name="connsiteY885" fmla="*/ 1542201 h 6858000"/>
              <a:gd name="connsiteX886" fmla="*/ 4958461 w 7467600"/>
              <a:gd name="connsiteY886" fmla="*/ 1136957 h 6858000"/>
              <a:gd name="connsiteX887" fmla="*/ 4655015 w 7467600"/>
              <a:gd name="connsiteY887" fmla="*/ 891426 h 6858000"/>
              <a:gd name="connsiteX888" fmla="*/ 4348002 w 7467600"/>
              <a:gd name="connsiteY888" fmla="*/ 2205895 h 6858000"/>
              <a:gd name="connsiteX889" fmla="*/ 4262250 w 7467600"/>
              <a:gd name="connsiteY889" fmla="*/ 2219972 h 6858000"/>
              <a:gd name="connsiteX890" fmla="*/ 4550611 w 7467600"/>
              <a:gd name="connsiteY890" fmla="*/ 817540 h 6858000"/>
              <a:gd name="connsiteX891" fmla="*/ 4564418 w 7467600"/>
              <a:gd name="connsiteY891" fmla="*/ 808293 h 6858000"/>
              <a:gd name="connsiteX892" fmla="*/ 4266388 w 7467600"/>
              <a:gd name="connsiteY892" fmla="*/ 500083 h 6858000"/>
              <a:gd name="connsiteX893" fmla="*/ 4032842 w 7467600"/>
              <a:gd name="connsiteY893" fmla="*/ 211809 h 6858000"/>
              <a:gd name="connsiteX894" fmla="*/ 3882765 w 7467600"/>
              <a:gd name="connsiteY894" fmla="*/ 0 h 6858000"/>
              <a:gd name="connsiteX895" fmla="*/ 3721337 w 7467600"/>
              <a:gd name="connsiteY895" fmla="*/ 0 h 6858000"/>
              <a:gd name="connsiteX896" fmla="*/ 3797544 w 7467600"/>
              <a:gd name="connsiteY896" fmla="*/ 0 h 6858000"/>
              <a:gd name="connsiteX897" fmla="*/ 3775734 w 7467600"/>
              <a:gd name="connsiteY897" fmla="*/ 95131 h 6858000"/>
              <a:gd name="connsiteX898" fmla="*/ 3724807 w 7467600"/>
              <a:gd name="connsiteY898" fmla="*/ 272257 h 6858000"/>
              <a:gd name="connsiteX899" fmla="*/ 3726844 w 7467600"/>
              <a:gd name="connsiteY899" fmla="*/ 282988 h 6858000"/>
              <a:gd name="connsiteX900" fmla="*/ 3742664 w 7467600"/>
              <a:gd name="connsiteY900" fmla="*/ 279918 h 6858000"/>
              <a:gd name="connsiteX901" fmla="*/ 4103910 w 7467600"/>
              <a:gd name="connsiteY901" fmla="*/ 1161917 h 6858000"/>
              <a:gd name="connsiteX902" fmla="*/ 4020269 w 7467600"/>
              <a:gd name="connsiteY902" fmla="*/ 1200406 h 6858000"/>
              <a:gd name="connsiteX903" fmla="*/ 3674882 w 7467600"/>
              <a:gd name="connsiteY903" fmla="*/ 488524 h 6858000"/>
              <a:gd name="connsiteX904" fmla="*/ 3132682 w 7467600"/>
              <a:gd name="connsiteY904" fmla="*/ 1072284 h 6858000"/>
              <a:gd name="connsiteX905" fmla="*/ 2716346 w 7467600"/>
              <a:gd name="connsiteY905" fmla="*/ 1276376 h 6858000"/>
              <a:gd name="connsiteX906" fmla="*/ 2716772 w 7467600"/>
              <a:gd name="connsiteY906" fmla="*/ 1255462 h 6858000"/>
              <a:gd name="connsiteX907" fmla="*/ 3471096 w 7467600"/>
              <a:gd name="connsiteY907" fmla="*/ 437072 h 6858000"/>
              <a:gd name="connsiteX908" fmla="*/ 3639057 w 7467600"/>
              <a:gd name="connsiteY908" fmla="*/ 286334 h 6858000"/>
              <a:gd name="connsiteX909" fmla="*/ 3640309 w 7467600"/>
              <a:gd name="connsiteY909" fmla="*/ 284664 h 6858000"/>
              <a:gd name="connsiteX910" fmla="*/ 3646022 w 7467600"/>
              <a:gd name="connsiteY910" fmla="*/ 276711 h 6858000"/>
              <a:gd name="connsiteX911" fmla="*/ 3707943 w 7467600"/>
              <a:gd name="connsiteY911" fmla="*/ 65958 h 6858000"/>
              <a:gd name="connsiteX912" fmla="*/ 3721337 w 7467600"/>
              <a:gd name="connsiteY912" fmla="*/ 0 h 6858000"/>
              <a:gd name="connsiteX913" fmla="*/ 2867960 w 7467600"/>
              <a:gd name="connsiteY913" fmla="*/ 0 h 6858000"/>
              <a:gd name="connsiteX914" fmla="*/ 2926351 w 7467600"/>
              <a:gd name="connsiteY914" fmla="*/ 0 h 6858000"/>
              <a:gd name="connsiteX915" fmla="*/ 2902823 w 7467600"/>
              <a:gd name="connsiteY915" fmla="*/ 262929 h 6858000"/>
              <a:gd name="connsiteX916" fmla="*/ 2940663 w 7467600"/>
              <a:gd name="connsiteY916" fmla="*/ 140884 h 6858000"/>
              <a:gd name="connsiteX917" fmla="*/ 2947039 w 7467600"/>
              <a:gd name="connsiteY917" fmla="*/ 122524 h 6858000"/>
              <a:gd name="connsiteX918" fmla="*/ 2984316 w 7467600"/>
              <a:gd name="connsiteY918" fmla="*/ 0 h 6858000"/>
              <a:gd name="connsiteX919" fmla="*/ 3016114 w 7467600"/>
              <a:gd name="connsiteY919" fmla="*/ 0 h 6858000"/>
              <a:gd name="connsiteX920" fmla="*/ 2979949 w 7467600"/>
              <a:gd name="connsiteY920" fmla="*/ 119274 h 6858000"/>
              <a:gd name="connsiteX921" fmla="*/ 3023879 w 7467600"/>
              <a:gd name="connsiteY921" fmla="*/ 0 h 6858000"/>
              <a:gd name="connsiteX922" fmla="*/ 3105400 w 7467600"/>
              <a:gd name="connsiteY922" fmla="*/ 0 h 6858000"/>
              <a:gd name="connsiteX923" fmla="*/ 3094669 w 7467600"/>
              <a:gd name="connsiteY923" fmla="*/ 30308 h 6858000"/>
              <a:gd name="connsiteX924" fmla="*/ 2901945 w 7467600"/>
              <a:gd name="connsiteY924" fmla="*/ 466538 h 6858000"/>
              <a:gd name="connsiteX925" fmla="*/ 2815209 w 7467600"/>
              <a:gd name="connsiteY925" fmla="*/ 497361 h 6858000"/>
              <a:gd name="connsiteX926" fmla="*/ 2844845 w 7467600"/>
              <a:gd name="connsiteY926" fmla="*/ 127638 h 6858000"/>
              <a:gd name="connsiteX927" fmla="*/ 2867960 w 7467600"/>
              <a:gd name="connsiteY927" fmla="*/ 0 h 6858000"/>
              <a:gd name="connsiteX928" fmla="*/ 1057230 w 7467600"/>
              <a:gd name="connsiteY928" fmla="*/ 0 h 6858000"/>
              <a:gd name="connsiteX929" fmla="*/ 1111003 w 7467600"/>
              <a:gd name="connsiteY929" fmla="*/ 0 h 6858000"/>
              <a:gd name="connsiteX930" fmla="*/ 1125553 w 7467600"/>
              <a:gd name="connsiteY930" fmla="*/ 52588 h 6858000"/>
              <a:gd name="connsiteX931" fmla="*/ 1304276 w 7467600"/>
              <a:gd name="connsiteY931" fmla="*/ 476275 h 6858000"/>
              <a:gd name="connsiteX932" fmla="*/ 1492066 w 7467600"/>
              <a:gd name="connsiteY932" fmla="*/ 886333 h 6858000"/>
              <a:gd name="connsiteX933" fmla="*/ 1423698 w 7467600"/>
              <a:gd name="connsiteY933" fmla="*/ 710817 h 6858000"/>
              <a:gd name="connsiteX934" fmla="*/ 1357609 w 7467600"/>
              <a:gd name="connsiteY934" fmla="*/ 532892 h 6858000"/>
              <a:gd name="connsiteX935" fmla="*/ 1309550 w 7467600"/>
              <a:gd name="connsiteY935" fmla="*/ 374031 h 6858000"/>
              <a:gd name="connsiteX936" fmla="*/ 1193673 w 7467600"/>
              <a:gd name="connsiteY936" fmla="*/ 49533 h 6858000"/>
              <a:gd name="connsiteX937" fmla="*/ 1164391 w 7467600"/>
              <a:gd name="connsiteY937" fmla="*/ 0 h 6858000"/>
              <a:gd name="connsiteX938" fmla="*/ 1200666 w 7467600"/>
              <a:gd name="connsiteY938" fmla="*/ 0 h 6858000"/>
              <a:gd name="connsiteX939" fmla="*/ 1223408 w 7467600"/>
              <a:gd name="connsiteY939" fmla="*/ 38996 h 6858000"/>
              <a:gd name="connsiteX940" fmla="*/ 1339635 w 7467600"/>
              <a:gd name="connsiteY940" fmla="*/ 365517 h 6858000"/>
              <a:gd name="connsiteX941" fmla="*/ 1387469 w 7467600"/>
              <a:gd name="connsiteY941" fmla="*/ 523079 h 6858000"/>
              <a:gd name="connsiteX942" fmla="*/ 1452685 w 7467600"/>
              <a:gd name="connsiteY942" fmla="*/ 699806 h 6858000"/>
              <a:gd name="connsiteX943" fmla="*/ 1492092 w 7467600"/>
              <a:gd name="connsiteY943" fmla="*/ 800424 h 6858000"/>
              <a:gd name="connsiteX944" fmla="*/ 1455302 w 7467600"/>
              <a:gd name="connsiteY944" fmla="*/ 632913 h 6858000"/>
              <a:gd name="connsiteX945" fmla="*/ 1222336 w 7467600"/>
              <a:gd name="connsiteY945" fmla="*/ 9480 h 6858000"/>
              <a:gd name="connsiteX946" fmla="*/ 1214634 w 7467600"/>
              <a:gd name="connsiteY946" fmla="*/ 0 h 6858000"/>
              <a:gd name="connsiteX947" fmla="*/ 1289827 w 7467600"/>
              <a:gd name="connsiteY947" fmla="*/ 0 h 6858000"/>
              <a:gd name="connsiteX948" fmla="*/ 1321076 w 7467600"/>
              <a:gd name="connsiteY948" fmla="*/ 59722 h 6858000"/>
              <a:gd name="connsiteX949" fmla="*/ 1512579 w 7467600"/>
              <a:gd name="connsiteY949" fmla="*/ 626441 h 6858000"/>
              <a:gd name="connsiteX950" fmla="*/ 1506076 w 7467600"/>
              <a:gd name="connsiteY950" fmla="*/ 1089289 h 6858000"/>
              <a:gd name="connsiteX951" fmla="*/ 1486346 w 7467600"/>
              <a:gd name="connsiteY951" fmla="*/ 1079919 h 6858000"/>
              <a:gd name="connsiteX952" fmla="*/ 1070511 w 7467600"/>
              <a:gd name="connsiteY952" fmla="*/ 48609 h 6858000"/>
              <a:gd name="connsiteX953" fmla="*/ 1057230 w 7467600"/>
              <a:gd name="connsiteY953" fmla="*/ 0 h 6858000"/>
              <a:gd name="connsiteX954" fmla="*/ 43151 w 7467600"/>
              <a:gd name="connsiteY954" fmla="*/ 0 h 6858000"/>
              <a:gd name="connsiteX955" fmla="*/ 95283 w 7467600"/>
              <a:gd name="connsiteY955" fmla="*/ 0 h 6858000"/>
              <a:gd name="connsiteX956" fmla="*/ 300708 w 7467600"/>
              <a:gd name="connsiteY956" fmla="*/ 154571 h 6858000"/>
              <a:gd name="connsiteX957" fmla="*/ 530414 w 7467600"/>
              <a:gd name="connsiteY957" fmla="*/ 354673 h 6858000"/>
              <a:gd name="connsiteX958" fmla="*/ 333785 w 7467600"/>
              <a:gd name="connsiteY958" fmla="*/ 161564 h 6858000"/>
              <a:gd name="connsiteX959" fmla="*/ 147005 w 7467600"/>
              <a:gd name="connsiteY959" fmla="*/ 0 h 6858000"/>
              <a:gd name="connsiteX960" fmla="*/ 272509 w 7467600"/>
              <a:gd name="connsiteY960" fmla="*/ 0 h 6858000"/>
              <a:gd name="connsiteX961" fmla="*/ 326276 w 7467600"/>
              <a:gd name="connsiteY961" fmla="*/ 45847 h 6858000"/>
              <a:gd name="connsiteX962" fmla="*/ 823759 w 7467600"/>
              <a:gd name="connsiteY962" fmla="*/ 574145 h 6858000"/>
              <a:gd name="connsiteX963" fmla="*/ 811254 w 7467600"/>
              <a:gd name="connsiteY963" fmla="*/ 665546 h 6858000"/>
              <a:gd name="connsiteX964" fmla="*/ 154042 w 7467600"/>
              <a:gd name="connsiteY964" fmla="*/ 261522 h 6858000"/>
              <a:gd name="connsiteX965" fmla="*/ 13550 w 7467600"/>
              <a:gd name="connsiteY965" fmla="*/ 158423 h 6858000"/>
              <a:gd name="connsiteX966" fmla="*/ 0 w 7467600"/>
              <a:gd name="connsiteY966" fmla="*/ 146618 h 6858000"/>
              <a:gd name="connsiteX967" fmla="*/ 0 w 7467600"/>
              <a:gd name="connsiteY967" fmla="*/ 59161 h 6858000"/>
              <a:gd name="connsiteX968" fmla="*/ 45427 w 7467600"/>
              <a:gd name="connsiteY968" fmla="*/ 101078 h 6858000"/>
              <a:gd name="connsiteX969" fmla="*/ 630103 w 7467600"/>
              <a:gd name="connsiteY969" fmla="*/ 485885 h 6858000"/>
              <a:gd name="connsiteX970" fmla="*/ 532040 w 7467600"/>
              <a:gd name="connsiteY970" fmla="*/ 399359 h 6858000"/>
              <a:gd name="connsiteX971" fmla="*/ 517618 w 7467600"/>
              <a:gd name="connsiteY971" fmla="*/ 385726 h 6858000"/>
              <a:gd name="connsiteX972" fmla="*/ 285074 w 7467600"/>
              <a:gd name="connsiteY972" fmla="*/ 182755 h 6858000"/>
              <a:gd name="connsiteX973" fmla="*/ 43151 w 7467600"/>
              <a:gd name="connsiteY97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6946849 w 7467600"/>
              <a:gd name="connsiteY81" fmla="*/ 5523271 h 6858000"/>
              <a:gd name="connsiteX82" fmla="*/ 7105827 w 7467600"/>
              <a:gd name="connsiteY82" fmla="*/ 5718700 h 6858000"/>
              <a:gd name="connsiteX83" fmla="*/ 7356878 w 7467600"/>
              <a:gd name="connsiteY83" fmla="*/ 5981332 h 6858000"/>
              <a:gd name="connsiteX84" fmla="*/ 7467600 w 7467600"/>
              <a:gd name="connsiteY84" fmla="*/ 6117703 h 6858000"/>
              <a:gd name="connsiteX85" fmla="*/ 7467600 w 7467600"/>
              <a:gd name="connsiteY85" fmla="*/ 6163634 h 6858000"/>
              <a:gd name="connsiteX86" fmla="*/ 7403637 w 7467600"/>
              <a:gd name="connsiteY86" fmla="*/ 6083957 h 6858000"/>
              <a:gd name="connsiteX87" fmla="*/ 7254615 w 7467600"/>
              <a:gd name="connsiteY87" fmla="*/ 5911918 h 6858000"/>
              <a:gd name="connsiteX88" fmla="*/ 7312589 w 7467600"/>
              <a:gd name="connsiteY88" fmla="*/ 5982309 h 6858000"/>
              <a:gd name="connsiteX89" fmla="*/ 7448321 w 7467600"/>
              <a:gd name="connsiteY89" fmla="*/ 6190991 h 6858000"/>
              <a:gd name="connsiteX90" fmla="*/ 7467600 w 7467600"/>
              <a:gd name="connsiteY90" fmla="*/ 6221686 h 6858000"/>
              <a:gd name="connsiteX91" fmla="*/ 7467600 w 7467600"/>
              <a:gd name="connsiteY91" fmla="*/ 6334256 h 6858000"/>
              <a:gd name="connsiteX92" fmla="*/ 7454976 w 7467600"/>
              <a:gd name="connsiteY92" fmla="*/ 6318297 h 6858000"/>
              <a:gd name="connsiteX93" fmla="*/ 7042773 w 7467600"/>
              <a:gd name="connsiteY93" fmla="*/ 5734011 h 6858000"/>
              <a:gd name="connsiteX94" fmla="*/ 1456157 w 7467600"/>
              <a:gd name="connsiteY94" fmla="*/ 5371404 h 6858000"/>
              <a:gd name="connsiteX95" fmla="*/ 1244432 w 7467600"/>
              <a:gd name="connsiteY95" fmla="*/ 5385601 h 6858000"/>
              <a:gd name="connsiteX96" fmla="*/ 973990 w 7467600"/>
              <a:gd name="connsiteY96" fmla="*/ 5424940 h 6858000"/>
              <a:gd name="connsiteX97" fmla="*/ 1103809 w 7467600"/>
              <a:gd name="connsiteY97" fmla="*/ 5433720 h 6858000"/>
              <a:gd name="connsiteX98" fmla="*/ 1123454 w 7467600"/>
              <a:gd name="connsiteY98" fmla="*/ 5435727 h 6858000"/>
              <a:gd name="connsiteX99" fmla="*/ 1737017 w 7467600"/>
              <a:gd name="connsiteY99" fmla="*/ 5452183 h 6858000"/>
              <a:gd name="connsiteX100" fmla="*/ 1824397 w 7467600"/>
              <a:gd name="connsiteY100" fmla="*/ 5447757 h 6858000"/>
              <a:gd name="connsiteX101" fmla="*/ 2070059 w 7467600"/>
              <a:gd name="connsiteY101" fmla="*/ 5441660 h 6858000"/>
              <a:gd name="connsiteX102" fmla="*/ 1456157 w 7467600"/>
              <a:gd name="connsiteY102" fmla="*/ 5371404 h 6858000"/>
              <a:gd name="connsiteX103" fmla="*/ 4988186 w 7467600"/>
              <a:gd name="connsiteY103" fmla="*/ 5216467 h 6858000"/>
              <a:gd name="connsiteX104" fmla="*/ 4777334 w 7467600"/>
              <a:gd name="connsiteY104" fmla="*/ 5406072 h 6858000"/>
              <a:gd name="connsiteX105" fmla="*/ 4718341 w 7467600"/>
              <a:gd name="connsiteY105" fmla="*/ 5468043 h 6858000"/>
              <a:gd name="connsiteX106" fmla="*/ 4604655 w 7467600"/>
              <a:gd name="connsiteY106" fmla="*/ 5583434 h 6858000"/>
              <a:gd name="connsiteX107" fmla="*/ 4565074 w 7467600"/>
              <a:gd name="connsiteY107" fmla="*/ 5618550 h 6858000"/>
              <a:gd name="connsiteX108" fmla="*/ 4988186 w 7467600"/>
              <a:gd name="connsiteY108" fmla="*/ 5216467 h 6858000"/>
              <a:gd name="connsiteX109" fmla="*/ 4978032 w 7467600"/>
              <a:gd name="connsiteY109" fmla="*/ 5183809 h 6858000"/>
              <a:gd name="connsiteX110" fmla="*/ 4463413 w 7467600"/>
              <a:gd name="connsiteY110" fmla="*/ 5615162 h 6858000"/>
              <a:gd name="connsiteX111" fmla="*/ 4358134 w 7467600"/>
              <a:gd name="connsiteY111" fmla="*/ 5742791 h 6858000"/>
              <a:gd name="connsiteX112" fmla="*/ 4376219 w 7467600"/>
              <a:gd name="connsiteY112" fmla="*/ 5729027 h 6858000"/>
              <a:gd name="connsiteX113" fmla="*/ 4582340 w 7467600"/>
              <a:gd name="connsiteY113" fmla="*/ 5561037 h 6858000"/>
              <a:gd name="connsiteX114" fmla="*/ 4694684 w 7467600"/>
              <a:gd name="connsiteY114" fmla="*/ 5447098 h 6858000"/>
              <a:gd name="connsiteX115" fmla="*/ 4754123 w 7467600"/>
              <a:gd name="connsiteY115" fmla="*/ 5384643 h 6858000"/>
              <a:gd name="connsiteX116" fmla="*/ 4978032 w 7467600"/>
              <a:gd name="connsiteY116" fmla="*/ 5183809 h 6858000"/>
              <a:gd name="connsiteX117" fmla="*/ 1903353 w 7467600"/>
              <a:gd name="connsiteY117" fmla="*/ 5044827 h 6858000"/>
              <a:gd name="connsiteX118" fmla="*/ 1936931 w 7467600"/>
              <a:gd name="connsiteY118" fmla="*/ 5093954 h 6858000"/>
              <a:gd name="connsiteX119" fmla="*/ 2195868 w 7467600"/>
              <a:gd name="connsiteY119" fmla="*/ 5396574 h 6858000"/>
              <a:gd name="connsiteX120" fmla="*/ 2088852 w 7467600"/>
              <a:gd name="connsiteY120" fmla="*/ 5166123 h 6858000"/>
              <a:gd name="connsiteX121" fmla="*/ 1958241 w 7467600"/>
              <a:gd name="connsiteY121" fmla="*/ 5067955 h 6858000"/>
              <a:gd name="connsiteX122" fmla="*/ 1903353 w 7467600"/>
              <a:gd name="connsiteY122" fmla="*/ 5044827 h 6858000"/>
              <a:gd name="connsiteX123" fmla="*/ 1979378 w 7467600"/>
              <a:gd name="connsiteY123" fmla="*/ 4769504 h 6858000"/>
              <a:gd name="connsiteX124" fmla="*/ 2882120 w 7467600"/>
              <a:gd name="connsiteY124" fmla="*/ 5064547 h 6858000"/>
              <a:gd name="connsiteX125" fmla="*/ 2793103 w 7467600"/>
              <a:gd name="connsiteY125" fmla="*/ 5039699 h 6858000"/>
              <a:gd name="connsiteX126" fmla="*/ 2770041 w 7467600"/>
              <a:gd name="connsiteY126" fmla="*/ 5033634 h 6858000"/>
              <a:gd name="connsiteX127" fmla="*/ 1979378 w 7467600"/>
              <a:gd name="connsiteY127" fmla="*/ 4769504 h 6858000"/>
              <a:gd name="connsiteX128" fmla="*/ 1927410 w 7467600"/>
              <a:gd name="connsiteY128" fmla="*/ 4716164 h 6858000"/>
              <a:gd name="connsiteX129" fmla="*/ 1959587 w 7467600"/>
              <a:gd name="connsiteY129" fmla="*/ 4728849 h 6858000"/>
              <a:gd name="connsiteX130" fmla="*/ 2777707 w 7467600"/>
              <a:gd name="connsiteY130" fmla="*/ 5003991 h 6858000"/>
              <a:gd name="connsiteX131" fmla="*/ 2800768 w 7467600"/>
              <a:gd name="connsiteY131" fmla="*/ 5010056 h 6858000"/>
              <a:gd name="connsiteX132" fmla="*/ 2879408 w 7467600"/>
              <a:gd name="connsiteY132" fmla="*/ 5031590 h 6858000"/>
              <a:gd name="connsiteX133" fmla="*/ 2862295 w 7467600"/>
              <a:gd name="connsiteY133" fmla="*/ 5022958 h 6858000"/>
              <a:gd name="connsiteX134" fmla="*/ 2813343 w 7467600"/>
              <a:gd name="connsiteY134" fmla="*/ 4998369 h 6858000"/>
              <a:gd name="connsiteX135" fmla="*/ 2646245 w 7467600"/>
              <a:gd name="connsiteY135" fmla="*/ 4930999 h 6858000"/>
              <a:gd name="connsiteX136" fmla="*/ 1999243 w 7467600"/>
              <a:gd name="connsiteY136" fmla="*/ 4730524 h 6858000"/>
              <a:gd name="connsiteX137" fmla="*/ 1979527 w 7467600"/>
              <a:gd name="connsiteY137" fmla="*/ 4726651 h 6858000"/>
              <a:gd name="connsiteX138" fmla="*/ 1927410 w 7467600"/>
              <a:gd name="connsiteY138" fmla="*/ 4716164 h 6858000"/>
              <a:gd name="connsiteX139" fmla="*/ 1997014 w 7467600"/>
              <a:gd name="connsiteY139" fmla="*/ 4698007 h 6858000"/>
              <a:gd name="connsiteX140" fmla="*/ 2005458 w 7467600"/>
              <a:gd name="connsiteY140" fmla="*/ 4699540 h 6858000"/>
              <a:gd name="connsiteX141" fmla="*/ 2657186 w 7467600"/>
              <a:gd name="connsiteY141" fmla="*/ 4901687 h 6858000"/>
              <a:gd name="connsiteX142" fmla="*/ 2826662 w 7467600"/>
              <a:gd name="connsiteY142" fmla="*/ 4970362 h 6858000"/>
              <a:gd name="connsiteX143" fmla="*/ 2876100 w 7467600"/>
              <a:gd name="connsiteY143" fmla="*/ 4995397 h 6858000"/>
              <a:gd name="connsiteX144" fmla="*/ 3042600 w 7467600"/>
              <a:gd name="connsiteY144" fmla="*/ 5059532 h 6858000"/>
              <a:gd name="connsiteX145" fmla="*/ 1997014 w 7467600"/>
              <a:gd name="connsiteY145" fmla="*/ 4698007 h 6858000"/>
              <a:gd name="connsiteX146" fmla="*/ 2305292 w 7467600"/>
              <a:gd name="connsiteY146" fmla="*/ 4219492 h 6858000"/>
              <a:gd name="connsiteX147" fmla="*/ 3360922 w 7467600"/>
              <a:gd name="connsiteY147" fmla="*/ 4529373 h 6858000"/>
              <a:gd name="connsiteX148" fmla="*/ 3492420 w 7467600"/>
              <a:gd name="connsiteY148" fmla="*/ 4510145 h 6858000"/>
              <a:gd name="connsiteX149" fmla="*/ 3364086 w 7467600"/>
              <a:gd name="connsiteY149" fmla="*/ 4480340 h 6858000"/>
              <a:gd name="connsiteX150" fmla="*/ 3225818 w 7467600"/>
              <a:gd name="connsiteY150" fmla="*/ 4411822 h 6858000"/>
              <a:gd name="connsiteX151" fmla="*/ 3129696 w 7467600"/>
              <a:gd name="connsiteY151" fmla="*/ 4360704 h 6858000"/>
              <a:gd name="connsiteX152" fmla="*/ 2814545 w 7467600"/>
              <a:gd name="connsiteY152" fmla="*/ 4282955 h 6858000"/>
              <a:gd name="connsiteX153" fmla="*/ 2305292 w 7467600"/>
              <a:gd name="connsiteY153" fmla="*/ 4219492 h 6858000"/>
              <a:gd name="connsiteX154" fmla="*/ 2626982 w 7467600"/>
              <a:gd name="connsiteY154" fmla="*/ 4206450 h 6858000"/>
              <a:gd name="connsiteX155" fmla="*/ 2490617 w 7467600"/>
              <a:gd name="connsiteY155" fmla="*/ 4206951 h 6858000"/>
              <a:gd name="connsiteX156" fmla="*/ 2819869 w 7467600"/>
              <a:gd name="connsiteY156" fmla="*/ 4252936 h 6858000"/>
              <a:gd name="connsiteX157" fmla="*/ 3143018 w 7467600"/>
              <a:gd name="connsiteY157" fmla="*/ 4332698 h 6858000"/>
              <a:gd name="connsiteX158" fmla="*/ 3241520 w 7467600"/>
              <a:gd name="connsiteY158" fmla="*/ 4385112 h 6858000"/>
              <a:gd name="connsiteX159" fmla="*/ 3374575 w 7467600"/>
              <a:gd name="connsiteY159" fmla="*/ 4451517 h 6858000"/>
              <a:gd name="connsiteX160" fmla="*/ 3505221 w 7467600"/>
              <a:gd name="connsiteY160" fmla="*/ 4480757 h 6858000"/>
              <a:gd name="connsiteX161" fmla="*/ 2626982 w 7467600"/>
              <a:gd name="connsiteY161" fmla="*/ 4206450 h 6858000"/>
              <a:gd name="connsiteX162" fmla="*/ 1310106 w 7467600"/>
              <a:gd name="connsiteY162" fmla="*/ 3943217 h 6858000"/>
              <a:gd name="connsiteX163" fmla="*/ 854994 w 7467600"/>
              <a:gd name="connsiteY163" fmla="*/ 4399136 h 6858000"/>
              <a:gd name="connsiteX164" fmla="*/ 742462 w 7467600"/>
              <a:gd name="connsiteY164" fmla="*/ 4594648 h 6858000"/>
              <a:gd name="connsiteX165" fmla="*/ 820602 w 7467600"/>
              <a:gd name="connsiteY165" fmla="*/ 4485915 h 6858000"/>
              <a:gd name="connsiteX166" fmla="*/ 878295 w 7467600"/>
              <a:gd name="connsiteY166" fmla="*/ 4403594 h 6858000"/>
              <a:gd name="connsiteX167" fmla="*/ 1240607 w 7467600"/>
              <a:gd name="connsiteY167" fmla="*/ 4010401 h 6858000"/>
              <a:gd name="connsiteX168" fmla="*/ 1310106 w 7467600"/>
              <a:gd name="connsiteY168" fmla="*/ 3943217 h 6858000"/>
              <a:gd name="connsiteX169" fmla="*/ 1423113 w 7467600"/>
              <a:gd name="connsiteY169" fmla="*/ 3874565 h 6858000"/>
              <a:gd name="connsiteX170" fmla="*/ 1260565 w 7467600"/>
              <a:gd name="connsiteY170" fmla="*/ 4031982 h 6858000"/>
              <a:gd name="connsiteX171" fmla="*/ 901900 w 7467600"/>
              <a:gd name="connsiteY171" fmla="*/ 4421236 h 6858000"/>
              <a:gd name="connsiteX172" fmla="*/ 845044 w 7467600"/>
              <a:gd name="connsiteY172" fmla="*/ 4502436 h 6858000"/>
              <a:gd name="connsiteX173" fmla="*/ 685926 w 7467600"/>
              <a:gd name="connsiteY173" fmla="*/ 4703069 h 6858000"/>
              <a:gd name="connsiteX174" fmla="*/ 684248 w 7467600"/>
              <a:gd name="connsiteY174" fmla="*/ 4706721 h 6858000"/>
              <a:gd name="connsiteX175" fmla="*/ 1423113 w 7467600"/>
              <a:gd name="connsiteY175" fmla="*/ 3874565 h 6858000"/>
              <a:gd name="connsiteX176" fmla="*/ 3316479 w 7467600"/>
              <a:gd name="connsiteY176" fmla="*/ 3872136 h 6858000"/>
              <a:gd name="connsiteX177" fmla="*/ 3546806 w 7467600"/>
              <a:gd name="connsiteY177" fmla="*/ 4356139 h 6858000"/>
              <a:gd name="connsiteX178" fmla="*/ 3364433 w 7467600"/>
              <a:gd name="connsiteY178" fmla="*/ 3953121 h 6858000"/>
              <a:gd name="connsiteX179" fmla="*/ 3316479 w 7467600"/>
              <a:gd name="connsiteY179" fmla="*/ 3872136 h 6858000"/>
              <a:gd name="connsiteX180" fmla="*/ 3291335 w 7467600"/>
              <a:gd name="connsiteY180" fmla="*/ 3767420 h 6858000"/>
              <a:gd name="connsiteX181" fmla="*/ 3390805 w 7467600"/>
              <a:gd name="connsiteY181" fmla="*/ 3937163 h 6858000"/>
              <a:gd name="connsiteX182" fmla="*/ 3579062 w 7467600"/>
              <a:gd name="connsiteY182" fmla="*/ 4359040 h 6858000"/>
              <a:gd name="connsiteX183" fmla="*/ 3467355 w 7467600"/>
              <a:gd name="connsiteY183" fmla="*/ 3988130 h 6858000"/>
              <a:gd name="connsiteX184" fmla="*/ 3310753 w 7467600"/>
              <a:gd name="connsiteY184" fmla="*/ 3787140 h 6858000"/>
              <a:gd name="connsiteX185" fmla="*/ 3291335 w 7467600"/>
              <a:gd name="connsiteY185" fmla="*/ 3767420 h 6858000"/>
              <a:gd name="connsiteX186" fmla="*/ 1635889 w 7467600"/>
              <a:gd name="connsiteY186" fmla="*/ 3709494 h 6858000"/>
              <a:gd name="connsiteX187" fmla="*/ 1634800 w 7467600"/>
              <a:gd name="connsiteY187" fmla="*/ 3731111 h 6858000"/>
              <a:gd name="connsiteX188" fmla="*/ 1635889 w 7467600"/>
              <a:gd name="connsiteY188" fmla="*/ 3709494 h 6858000"/>
              <a:gd name="connsiteX189" fmla="*/ 1510397 w 7467600"/>
              <a:gd name="connsiteY189" fmla="*/ 3684705 h 6858000"/>
              <a:gd name="connsiteX190" fmla="*/ 1146550 w 7467600"/>
              <a:gd name="connsiteY190" fmla="*/ 3802012 h 6858000"/>
              <a:gd name="connsiteX191" fmla="*/ 698834 w 7467600"/>
              <a:gd name="connsiteY191" fmla="*/ 3952272 h 6858000"/>
              <a:gd name="connsiteX192" fmla="*/ 34256 w 7467600"/>
              <a:gd name="connsiteY192" fmla="*/ 4347603 h 6858000"/>
              <a:gd name="connsiteX193" fmla="*/ 527241 w 7467600"/>
              <a:gd name="connsiteY193" fmla="*/ 4065078 h 6858000"/>
              <a:gd name="connsiteX194" fmla="*/ 1510397 w 7467600"/>
              <a:gd name="connsiteY194" fmla="*/ 3684705 h 6858000"/>
              <a:gd name="connsiteX195" fmla="*/ 1313114 w 7467600"/>
              <a:gd name="connsiteY195" fmla="*/ 3655216 h 6858000"/>
              <a:gd name="connsiteX196" fmla="*/ 1109304 w 7467600"/>
              <a:gd name="connsiteY196" fmla="*/ 3669030 h 6858000"/>
              <a:gd name="connsiteX197" fmla="*/ 8129 w 7467600"/>
              <a:gd name="connsiteY197" fmla="*/ 4330519 h 6858000"/>
              <a:gd name="connsiteX198" fmla="*/ 687572 w 7467600"/>
              <a:gd name="connsiteY198" fmla="*/ 3925629 h 6858000"/>
              <a:gd name="connsiteX199" fmla="*/ 1138365 w 7467600"/>
              <a:gd name="connsiteY199" fmla="*/ 3774515 h 6858000"/>
              <a:gd name="connsiteX200" fmla="*/ 1505579 w 7467600"/>
              <a:gd name="connsiteY200" fmla="*/ 3655526 h 6858000"/>
              <a:gd name="connsiteX201" fmla="*/ 1313114 w 7467600"/>
              <a:gd name="connsiteY201" fmla="*/ 3655216 h 6858000"/>
              <a:gd name="connsiteX202" fmla="*/ 3655073 w 7467600"/>
              <a:gd name="connsiteY202" fmla="*/ 3650884 h 6858000"/>
              <a:gd name="connsiteX203" fmla="*/ 3989938 w 7467600"/>
              <a:gd name="connsiteY203" fmla="*/ 3991685 h 6858000"/>
              <a:gd name="connsiteX204" fmla="*/ 4393907 w 7467600"/>
              <a:gd name="connsiteY204" fmla="*/ 4261258 h 6858000"/>
              <a:gd name="connsiteX205" fmla="*/ 4648051 w 7467600"/>
              <a:gd name="connsiteY205" fmla="*/ 4374051 h 6858000"/>
              <a:gd name="connsiteX206" fmla="*/ 4383389 w 7467600"/>
              <a:gd name="connsiteY206" fmla="*/ 4184369 h 6858000"/>
              <a:gd name="connsiteX207" fmla="*/ 4165508 w 7467600"/>
              <a:gd name="connsiteY207" fmla="*/ 4035196 h 6858000"/>
              <a:gd name="connsiteX208" fmla="*/ 4068162 w 7467600"/>
              <a:gd name="connsiteY208" fmla="*/ 3953394 h 6858000"/>
              <a:gd name="connsiteX209" fmla="*/ 3981416 w 7467600"/>
              <a:gd name="connsiteY209" fmla="*/ 3880482 h 6858000"/>
              <a:gd name="connsiteX210" fmla="*/ 3800147 w 7467600"/>
              <a:gd name="connsiteY210" fmla="*/ 3749872 h 6858000"/>
              <a:gd name="connsiteX211" fmla="*/ 3655073 w 7467600"/>
              <a:gd name="connsiteY211" fmla="*/ 3650884 h 6858000"/>
              <a:gd name="connsiteX212" fmla="*/ 3670252 w 7467600"/>
              <a:gd name="connsiteY212" fmla="*/ 3622798 h 6858000"/>
              <a:gd name="connsiteX213" fmla="*/ 3817258 w 7467600"/>
              <a:gd name="connsiteY213" fmla="*/ 3723577 h 6858000"/>
              <a:gd name="connsiteX214" fmla="*/ 4000461 w 7467600"/>
              <a:gd name="connsiteY214" fmla="*/ 3855966 h 6858000"/>
              <a:gd name="connsiteX215" fmla="*/ 4088180 w 7467600"/>
              <a:gd name="connsiteY215" fmla="*/ 3929774 h 6858000"/>
              <a:gd name="connsiteX216" fmla="*/ 4184555 w 7467600"/>
              <a:gd name="connsiteY216" fmla="*/ 4010683 h 6858000"/>
              <a:gd name="connsiteX217" fmla="*/ 4399563 w 7467600"/>
              <a:gd name="connsiteY217" fmla="*/ 4158106 h 6858000"/>
              <a:gd name="connsiteX218" fmla="*/ 4684469 w 7467600"/>
              <a:gd name="connsiteY218" fmla="*/ 4364680 h 6858000"/>
              <a:gd name="connsiteX219" fmla="*/ 4690271 w 7467600"/>
              <a:gd name="connsiteY219" fmla="*/ 4370034 h 6858000"/>
              <a:gd name="connsiteX220" fmla="*/ 4136093 w 7467600"/>
              <a:gd name="connsiteY220" fmla="*/ 3858466 h 6858000"/>
              <a:gd name="connsiteX221" fmla="*/ 3670252 w 7467600"/>
              <a:gd name="connsiteY221" fmla="*/ 3622798 h 6858000"/>
              <a:gd name="connsiteX222" fmla="*/ 4440129 w 7467600"/>
              <a:gd name="connsiteY222" fmla="*/ 3448571 h 6858000"/>
              <a:gd name="connsiteX223" fmla="*/ 4856525 w 7467600"/>
              <a:gd name="connsiteY223" fmla="*/ 3915351 h 6858000"/>
              <a:gd name="connsiteX224" fmla="*/ 5059055 w 7467600"/>
              <a:gd name="connsiteY224" fmla="*/ 4108918 h 6858000"/>
              <a:gd name="connsiteX225" fmla="*/ 5290070 w 7467600"/>
              <a:gd name="connsiteY225" fmla="*/ 4263619 h 6858000"/>
              <a:gd name="connsiteX226" fmla="*/ 4834991 w 7467600"/>
              <a:gd name="connsiteY226" fmla="*/ 3830985 h 6858000"/>
              <a:gd name="connsiteX227" fmla="*/ 4440129 w 7467600"/>
              <a:gd name="connsiteY227" fmla="*/ 3448571 h 6858000"/>
              <a:gd name="connsiteX228" fmla="*/ 4441737 w 7467600"/>
              <a:gd name="connsiteY228" fmla="*/ 3399734 h 6858000"/>
              <a:gd name="connsiteX229" fmla="*/ 4431236 w 7467600"/>
              <a:gd name="connsiteY229" fmla="*/ 3400954 h 6858000"/>
              <a:gd name="connsiteX230" fmla="*/ 4557150 w 7467600"/>
              <a:gd name="connsiteY230" fmla="*/ 3510023 h 6858000"/>
              <a:gd name="connsiteX231" fmla="*/ 4856936 w 7467600"/>
              <a:gd name="connsiteY231" fmla="*/ 3809146 h 6858000"/>
              <a:gd name="connsiteX232" fmla="*/ 5111996 w 7467600"/>
              <a:gd name="connsiteY232" fmla="*/ 4065759 h 6858000"/>
              <a:gd name="connsiteX233" fmla="*/ 5388878 w 7467600"/>
              <a:gd name="connsiteY233" fmla="*/ 4300185 h 6858000"/>
              <a:gd name="connsiteX234" fmla="*/ 5425556 w 7467600"/>
              <a:gd name="connsiteY234" fmla="*/ 4308967 h 6858000"/>
              <a:gd name="connsiteX235" fmla="*/ 4943646 w 7467600"/>
              <a:gd name="connsiteY235" fmla="*/ 3822916 h 6858000"/>
              <a:gd name="connsiteX236" fmla="*/ 4594837 w 7467600"/>
              <a:gd name="connsiteY236" fmla="*/ 3532274 h 6858000"/>
              <a:gd name="connsiteX237" fmla="*/ 4441737 w 7467600"/>
              <a:gd name="connsiteY237" fmla="*/ 3399734 h 6858000"/>
              <a:gd name="connsiteX238" fmla="*/ 5425834 w 7467600"/>
              <a:gd name="connsiteY238" fmla="*/ 3162785 h 6858000"/>
              <a:gd name="connsiteX239" fmla="*/ 5401644 w 7467600"/>
              <a:gd name="connsiteY239" fmla="*/ 3617847 h 6858000"/>
              <a:gd name="connsiteX240" fmla="*/ 5467256 w 7467600"/>
              <a:gd name="connsiteY240" fmla="*/ 4175494 h 6858000"/>
              <a:gd name="connsiteX241" fmla="*/ 5448069 w 7467600"/>
              <a:gd name="connsiteY241" fmla="*/ 3567554 h 6858000"/>
              <a:gd name="connsiteX242" fmla="*/ 5425834 w 7467600"/>
              <a:gd name="connsiteY242" fmla="*/ 3162785 h 6858000"/>
              <a:gd name="connsiteX243" fmla="*/ 1318687 w 7467600"/>
              <a:gd name="connsiteY243" fmla="*/ 3113840 h 6858000"/>
              <a:gd name="connsiteX244" fmla="*/ 1066793 w 7467600"/>
              <a:gd name="connsiteY244" fmla="*/ 3212171 h 6858000"/>
              <a:gd name="connsiteX245" fmla="*/ 993319 w 7467600"/>
              <a:gd name="connsiteY245" fmla="*/ 3247648 h 6858000"/>
              <a:gd name="connsiteX246" fmla="*/ 853081 w 7467600"/>
              <a:gd name="connsiteY246" fmla="*/ 3312410 h 6858000"/>
              <a:gd name="connsiteX247" fmla="*/ 805957 w 7467600"/>
              <a:gd name="connsiteY247" fmla="*/ 3330443 h 6858000"/>
              <a:gd name="connsiteX248" fmla="*/ 1318687 w 7467600"/>
              <a:gd name="connsiteY248" fmla="*/ 3113840 h 6858000"/>
              <a:gd name="connsiteX249" fmla="*/ 5453702 w 7467600"/>
              <a:gd name="connsiteY249" fmla="*/ 3090882 h 6858000"/>
              <a:gd name="connsiteX250" fmla="*/ 5480135 w 7467600"/>
              <a:gd name="connsiteY250" fmla="*/ 3565802 h 6858000"/>
              <a:gd name="connsiteX251" fmla="*/ 5499023 w 7467600"/>
              <a:gd name="connsiteY251" fmla="*/ 4166310 h 6858000"/>
              <a:gd name="connsiteX252" fmla="*/ 5547022 w 7467600"/>
              <a:gd name="connsiteY252" fmla="*/ 3607838 h 6858000"/>
              <a:gd name="connsiteX253" fmla="*/ 5515964 w 7467600"/>
              <a:gd name="connsiteY253" fmla="*/ 3378541 h 6858000"/>
              <a:gd name="connsiteX254" fmla="*/ 5453702 w 7467600"/>
              <a:gd name="connsiteY254" fmla="*/ 3090882 h 6858000"/>
              <a:gd name="connsiteX255" fmla="*/ 1238695 w 7467600"/>
              <a:gd name="connsiteY255" fmla="*/ 3076820 h 6858000"/>
              <a:gd name="connsiteX256" fmla="*/ 716371 w 7467600"/>
              <a:gd name="connsiteY256" fmla="*/ 3293249 h 6858000"/>
              <a:gd name="connsiteX257" fmla="*/ 579522 w 7467600"/>
              <a:gd name="connsiteY257" fmla="*/ 3371759 h 6858000"/>
              <a:gd name="connsiteX258" fmla="*/ 600288 w 7467600"/>
              <a:gd name="connsiteY258" fmla="*/ 3365555 h 6858000"/>
              <a:gd name="connsiteX259" fmla="*/ 840692 w 7467600"/>
              <a:gd name="connsiteY259" fmla="*/ 3284921 h 6858000"/>
              <a:gd name="connsiteX260" fmla="*/ 979248 w 7467600"/>
              <a:gd name="connsiteY260" fmla="*/ 3221003 h 6858000"/>
              <a:gd name="connsiteX261" fmla="*/ 1053282 w 7467600"/>
              <a:gd name="connsiteY261" fmla="*/ 3185247 h 6858000"/>
              <a:gd name="connsiteX262" fmla="*/ 1320603 w 7467600"/>
              <a:gd name="connsiteY262" fmla="*/ 3081281 h 6858000"/>
              <a:gd name="connsiteX263" fmla="*/ 1238695 w 7467600"/>
              <a:gd name="connsiteY263" fmla="*/ 3076820 h 6858000"/>
              <a:gd name="connsiteX264" fmla="*/ 5425627 w 7467600"/>
              <a:gd name="connsiteY264" fmla="*/ 2954192 h 6858000"/>
              <a:gd name="connsiteX265" fmla="*/ 5470770 w 7467600"/>
              <a:gd name="connsiteY265" fmla="*/ 3005435 h 6858000"/>
              <a:gd name="connsiteX266" fmla="*/ 5519779 w 7467600"/>
              <a:gd name="connsiteY266" fmla="*/ 4359223 h 6858000"/>
              <a:gd name="connsiteX267" fmla="*/ 5520293 w 7467600"/>
              <a:gd name="connsiteY267" fmla="*/ 4360602 h 6858000"/>
              <a:gd name="connsiteX268" fmla="*/ 5767221 w 7467600"/>
              <a:gd name="connsiteY268" fmla="*/ 4665564 h 6858000"/>
              <a:gd name="connsiteX269" fmla="*/ 6937169 w 7467600"/>
              <a:gd name="connsiteY269" fmla="*/ 4815941 h 6858000"/>
              <a:gd name="connsiteX270" fmla="*/ 6953922 w 7467600"/>
              <a:gd name="connsiteY270" fmla="*/ 4890068 h 6858000"/>
              <a:gd name="connsiteX271" fmla="*/ 6071359 w 7467600"/>
              <a:gd name="connsiteY271" fmla="*/ 4770770 h 6858000"/>
              <a:gd name="connsiteX272" fmla="*/ 6038839 w 7467600"/>
              <a:gd name="connsiteY272" fmla="*/ 4764474 h 6858000"/>
              <a:gd name="connsiteX273" fmla="*/ 6038706 w 7467600"/>
              <a:gd name="connsiteY273" fmla="*/ 4763847 h 6858000"/>
              <a:gd name="connsiteX274" fmla="*/ 6037784 w 7467600"/>
              <a:gd name="connsiteY274" fmla="*/ 4764270 h 6858000"/>
              <a:gd name="connsiteX275" fmla="*/ 6038839 w 7467600"/>
              <a:gd name="connsiteY275" fmla="*/ 4764474 h 6858000"/>
              <a:gd name="connsiteX276" fmla="*/ 6040338 w 7467600"/>
              <a:gd name="connsiteY276" fmla="*/ 4771418 h 6858000"/>
              <a:gd name="connsiteX277" fmla="*/ 6024488 w 7467600"/>
              <a:gd name="connsiteY277" fmla="*/ 4809903 h 6858000"/>
              <a:gd name="connsiteX278" fmla="*/ 5599771 w 7467600"/>
              <a:gd name="connsiteY278" fmla="*/ 5509652 h 6858000"/>
              <a:gd name="connsiteX279" fmla="*/ 5548843 w 7467600"/>
              <a:gd name="connsiteY279" fmla="*/ 5563845 h 6858000"/>
              <a:gd name="connsiteX280" fmla="*/ 5940952 w 7467600"/>
              <a:gd name="connsiteY280" fmla="*/ 6250028 h 6858000"/>
              <a:gd name="connsiteX281" fmla="*/ 6043441 w 7467600"/>
              <a:gd name="connsiteY281" fmla="*/ 6665847 h 6858000"/>
              <a:gd name="connsiteX282" fmla="*/ 6093432 w 7467600"/>
              <a:gd name="connsiteY282" fmla="*/ 6858000 h 6858000"/>
              <a:gd name="connsiteX283" fmla="*/ 6034344 w 7467600"/>
              <a:gd name="connsiteY283" fmla="*/ 6858000 h 6858000"/>
              <a:gd name="connsiteX284" fmla="*/ 6026679 w 7467600"/>
              <a:gd name="connsiteY284" fmla="*/ 6836959 h 6858000"/>
              <a:gd name="connsiteX285" fmla="*/ 5800441 w 7467600"/>
              <a:gd name="connsiteY285" fmla="*/ 6335286 h 6858000"/>
              <a:gd name="connsiteX286" fmla="*/ 5526562 w 7467600"/>
              <a:gd name="connsiteY286" fmla="*/ 5705388 h 6858000"/>
              <a:gd name="connsiteX287" fmla="*/ 5519640 w 7467600"/>
              <a:gd name="connsiteY287" fmla="*/ 5683774 h 6858000"/>
              <a:gd name="connsiteX288" fmla="*/ 5844559 w 7467600"/>
              <a:gd name="connsiteY288" fmla="*/ 6553349 h 6858000"/>
              <a:gd name="connsiteX289" fmla="*/ 5975994 w 7467600"/>
              <a:gd name="connsiteY289" fmla="*/ 6858000 h 6858000"/>
              <a:gd name="connsiteX290" fmla="*/ 5898547 w 7467600"/>
              <a:gd name="connsiteY290" fmla="*/ 6858000 h 6858000"/>
              <a:gd name="connsiteX291" fmla="*/ 5682041 w 7467600"/>
              <a:gd name="connsiteY291" fmla="*/ 6355860 h 6858000"/>
              <a:gd name="connsiteX292" fmla="*/ 5461758 w 7467600"/>
              <a:gd name="connsiteY292" fmla="*/ 5820220 h 6858000"/>
              <a:gd name="connsiteX293" fmla="*/ 5237282 w 7467600"/>
              <a:gd name="connsiteY293" fmla="*/ 6579086 h 6858000"/>
              <a:gd name="connsiteX294" fmla="*/ 5115009 w 7467600"/>
              <a:gd name="connsiteY294" fmla="*/ 6858000 h 6858000"/>
              <a:gd name="connsiteX295" fmla="*/ 5028074 w 7467600"/>
              <a:gd name="connsiteY295" fmla="*/ 6858000 h 6858000"/>
              <a:gd name="connsiteX296" fmla="*/ 5079508 w 7467600"/>
              <a:gd name="connsiteY296" fmla="*/ 6749074 h 6858000"/>
              <a:gd name="connsiteX297" fmla="*/ 5371846 w 7467600"/>
              <a:gd name="connsiteY297" fmla="*/ 5924413 h 6858000"/>
              <a:gd name="connsiteX298" fmla="*/ 5270512 w 7467600"/>
              <a:gd name="connsiteY298" fmla="*/ 6138975 h 6858000"/>
              <a:gd name="connsiteX299" fmla="*/ 5062409 w 7467600"/>
              <a:gd name="connsiteY299" fmla="*/ 6653544 h 6858000"/>
              <a:gd name="connsiteX300" fmla="*/ 5036628 w 7467600"/>
              <a:gd name="connsiteY300" fmla="*/ 6754247 h 6858000"/>
              <a:gd name="connsiteX301" fmla="*/ 5009112 w 7467600"/>
              <a:gd name="connsiteY301" fmla="*/ 6858000 h 6858000"/>
              <a:gd name="connsiteX302" fmla="*/ 4976679 w 7467600"/>
              <a:gd name="connsiteY302" fmla="*/ 6858000 h 6858000"/>
              <a:gd name="connsiteX303" fmla="*/ 5006537 w 7467600"/>
              <a:gd name="connsiteY303" fmla="*/ 6747068 h 6858000"/>
              <a:gd name="connsiteX304" fmla="*/ 5032723 w 7467600"/>
              <a:gd name="connsiteY304" fmla="*/ 6644957 h 6858000"/>
              <a:gd name="connsiteX305" fmla="*/ 5242949 w 7467600"/>
              <a:gd name="connsiteY305" fmla="*/ 6125175 h 6858000"/>
              <a:gd name="connsiteX306" fmla="*/ 5286321 w 7467600"/>
              <a:gd name="connsiteY306" fmla="*/ 6033555 h 6858000"/>
              <a:gd name="connsiteX307" fmla="*/ 5008210 w 7467600"/>
              <a:gd name="connsiteY307" fmla="*/ 6649194 h 6858000"/>
              <a:gd name="connsiteX308" fmla="*/ 4986321 w 7467600"/>
              <a:gd name="connsiteY308" fmla="*/ 6765687 h 6858000"/>
              <a:gd name="connsiteX309" fmla="*/ 4973474 w 7467600"/>
              <a:gd name="connsiteY309" fmla="*/ 6858000 h 6858000"/>
              <a:gd name="connsiteX310" fmla="*/ 4907178 w 7467600"/>
              <a:gd name="connsiteY310" fmla="*/ 6858000 h 6858000"/>
              <a:gd name="connsiteX311" fmla="*/ 4910810 w 7467600"/>
              <a:gd name="connsiteY311" fmla="*/ 6829660 h 6858000"/>
              <a:gd name="connsiteX312" fmla="*/ 4987461 w 7467600"/>
              <a:gd name="connsiteY312" fmla="*/ 6432994 h 6858000"/>
              <a:gd name="connsiteX313" fmla="*/ 5179262 w 7467600"/>
              <a:gd name="connsiteY313" fmla="*/ 6035044 h 6858000"/>
              <a:gd name="connsiteX314" fmla="*/ 4689678 w 7467600"/>
              <a:gd name="connsiteY314" fmla="*/ 6440241 h 6858000"/>
              <a:gd name="connsiteX315" fmla="*/ 4477543 w 7467600"/>
              <a:gd name="connsiteY315" fmla="*/ 6674836 h 6858000"/>
              <a:gd name="connsiteX316" fmla="*/ 4329957 w 7467600"/>
              <a:gd name="connsiteY316" fmla="*/ 6858000 h 6858000"/>
              <a:gd name="connsiteX317" fmla="*/ 4218595 w 7467600"/>
              <a:gd name="connsiteY317" fmla="*/ 6858000 h 6858000"/>
              <a:gd name="connsiteX318" fmla="*/ 4368888 w 7467600"/>
              <a:gd name="connsiteY318" fmla="*/ 6668412 h 6858000"/>
              <a:gd name="connsiteX319" fmla="*/ 4563091 w 7467600"/>
              <a:gd name="connsiteY319" fmla="*/ 6442508 h 6858000"/>
              <a:gd name="connsiteX320" fmla="*/ 5387324 w 7467600"/>
              <a:gd name="connsiteY320" fmla="*/ 5705830 h 6858000"/>
              <a:gd name="connsiteX321" fmla="*/ 5073620 w 7467600"/>
              <a:gd name="connsiteY321" fmla="*/ 5955437 h 6858000"/>
              <a:gd name="connsiteX322" fmla="*/ 4689789 w 7467600"/>
              <a:gd name="connsiteY322" fmla="*/ 6268382 h 6858000"/>
              <a:gd name="connsiteX323" fmla="*/ 4418722 w 7467600"/>
              <a:gd name="connsiteY323" fmla="*/ 6570886 h 6858000"/>
              <a:gd name="connsiteX324" fmla="*/ 4214944 w 7467600"/>
              <a:gd name="connsiteY324" fmla="*/ 6858000 h 6858000"/>
              <a:gd name="connsiteX325" fmla="*/ 4177898 w 7467600"/>
              <a:gd name="connsiteY325" fmla="*/ 6858000 h 6858000"/>
              <a:gd name="connsiteX326" fmla="*/ 4391597 w 7467600"/>
              <a:gd name="connsiteY326" fmla="*/ 6556370 h 6858000"/>
              <a:gd name="connsiteX327" fmla="*/ 4668889 w 7467600"/>
              <a:gd name="connsiteY327" fmla="*/ 6246399 h 6858000"/>
              <a:gd name="connsiteX328" fmla="*/ 5055427 w 7467600"/>
              <a:gd name="connsiteY328" fmla="*/ 5931476 h 6858000"/>
              <a:gd name="connsiteX329" fmla="*/ 5371814 w 7467600"/>
              <a:gd name="connsiteY329" fmla="*/ 5678975 h 6858000"/>
              <a:gd name="connsiteX330" fmla="*/ 4987918 w 7467600"/>
              <a:gd name="connsiteY330" fmla="*/ 5838701 h 6858000"/>
              <a:gd name="connsiteX331" fmla="*/ 4317146 w 7467600"/>
              <a:gd name="connsiteY331" fmla="*/ 6587716 h 6858000"/>
              <a:gd name="connsiteX332" fmla="*/ 4171627 w 7467600"/>
              <a:gd name="connsiteY332" fmla="*/ 6858000 h 6858000"/>
              <a:gd name="connsiteX333" fmla="*/ 4081585 w 7467600"/>
              <a:gd name="connsiteY333" fmla="*/ 6858000 h 6858000"/>
              <a:gd name="connsiteX334" fmla="*/ 4238603 w 7467600"/>
              <a:gd name="connsiteY334" fmla="*/ 6559341 h 6858000"/>
              <a:gd name="connsiteX335" fmla="*/ 4778333 w 7467600"/>
              <a:gd name="connsiteY335" fmla="*/ 5873626 h 6858000"/>
              <a:gd name="connsiteX336" fmla="*/ 5414185 w 7467600"/>
              <a:gd name="connsiteY336" fmla="*/ 5573882 h 6858000"/>
              <a:gd name="connsiteX337" fmla="*/ 5959648 w 7467600"/>
              <a:gd name="connsiteY337" fmla="*/ 4760797 h 6858000"/>
              <a:gd name="connsiteX338" fmla="*/ 5355019 w 7467600"/>
              <a:gd name="connsiteY338" fmla="*/ 4734672 h 6858000"/>
              <a:gd name="connsiteX339" fmla="*/ 5083565 w 7467600"/>
              <a:gd name="connsiteY339" fmla="*/ 5179121 h 6858000"/>
              <a:gd name="connsiteX340" fmla="*/ 4713577 w 7467600"/>
              <a:gd name="connsiteY340" fmla="*/ 5616803 h 6858000"/>
              <a:gd name="connsiteX341" fmla="*/ 3989559 w 7467600"/>
              <a:gd name="connsiteY341" fmla="*/ 6145945 h 6858000"/>
              <a:gd name="connsiteX342" fmla="*/ 3939824 w 7467600"/>
              <a:gd name="connsiteY342" fmla="*/ 6066900 h 6858000"/>
              <a:gd name="connsiteX343" fmla="*/ 4584537 w 7467600"/>
              <a:gd name="connsiteY343" fmla="*/ 5324826 h 6858000"/>
              <a:gd name="connsiteX344" fmla="*/ 5037105 w 7467600"/>
              <a:gd name="connsiteY344" fmla="*/ 5088765 h 6858000"/>
              <a:gd name="connsiteX345" fmla="*/ 5039930 w 7467600"/>
              <a:gd name="connsiteY345" fmla="*/ 5089585 h 6858000"/>
              <a:gd name="connsiteX346" fmla="*/ 5263764 w 7467600"/>
              <a:gd name="connsiteY346" fmla="*/ 4735525 h 6858000"/>
              <a:gd name="connsiteX347" fmla="*/ 4086300 w 7467600"/>
              <a:gd name="connsiteY347" fmla="*/ 4884599 h 6858000"/>
              <a:gd name="connsiteX348" fmla="*/ 4085485 w 7467600"/>
              <a:gd name="connsiteY348" fmla="*/ 4899070 h 6858000"/>
              <a:gd name="connsiteX349" fmla="*/ 3871915 w 7467600"/>
              <a:gd name="connsiteY349" fmla="*/ 5253645 h 6858000"/>
              <a:gd name="connsiteX350" fmla="*/ 3799374 w 7467600"/>
              <a:gd name="connsiteY350" fmla="*/ 5466127 h 6858000"/>
              <a:gd name="connsiteX351" fmla="*/ 3498850 w 7467600"/>
              <a:gd name="connsiteY351" fmla="*/ 6661888 h 6858000"/>
              <a:gd name="connsiteX352" fmla="*/ 3399216 w 7467600"/>
              <a:gd name="connsiteY352" fmla="*/ 6858000 h 6858000"/>
              <a:gd name="connsiteX353" fmla="*/ 3303688 w 7467600"/>
              <a:gd name="connsiteY353" fmla="*/ 6858000 h 6858000"/>
              <a:gd name="connsiteX354" fmla="*/ 3391774 w 7467600"/>
              <a:gd name="connsiteY354" fmla="*/ 6697181 h 6858000"/>
              <a:gd name="connsiteX355" fmla="*/ 3735540 w 7467600"/>
              <a:gd name="connsiteY355" fmla="*/ 5546923 h 6858000"/>
              <a:gd name="connsiteX356" fmla="*/ 3729438 w 7467600"/>
              <a:gd name="connsiteY356" fmla="*/ 5569058 h 6858000"/>
              <a:gd name="connsiteX357" fmla="*/ 3707782 w 7467600"/>
              <a:gd name="connsiteY357" fmla="*/ 5644908 h 6858000"/>
              <a:gd name="connsiteX358" fmla="*/ 3583827 w 7467600"/>
              <a:gd name="connsiteY358" fmla="*/ 6039215 h 6858000"/>
              <a:gd name="connsiteX359" fmla="*/ 3547861 w 7467600"/>
              <a:gd name="connsiteY359" fmla="*/ 6129609 h 6858000"/>
              <a:gd name="connsiteX360" fmla="*/ 3490905 w 7467600"/>
              <a:gd name="connsiteY360" fmla="*/ 6277660 h 6858000"/>
              <a:gd name="connsiteX361" fmla="*/ 3455859 w 7467600"/>
              <a:gd name="connsiteY361" fmla="*/ 6391301 h 6858000"/>
              <a:gd name="connsiteX362" fmla="*/ 3429112 w 7467600"/>
              <a:gd name="connsiteY362" fmla="*/ 6479469 h 6858000"/>
              <a:gd name="connsiteX363" fmla="*/ 3304862 w 7467600"/>
              <a:gd name="connsiteY363" fmla="*/ 6796476 h 6858000"/>
              <a:gd name="connsiteX364" fmla="*/ 3276071 w 7467600"/>
              <a:gd name="connsiteY364" fmla="*/ 6858000 h 6858000"/>
              <a:gd name="connsiteX365" fmla="*/ 3240805 w 7467600"/>
              <a:gd name="connsiteY365" fmla="*/ 6858000 h 6858000"/>
              <a:gd name="connsiteX366" fmla="*/ 3275917 w 7467600"/>
              <a:gd name="connsiteY366" fmla="*/ 6783192 h 6858000"/>
              <a:gd name="connsiteX367" fmla="*/ 3399358 w 7467600"/>
              <a:gd name="connsiteY367" fmla="*/ 6469011 h 6858000"/>
              <a:gd name="connsiteX368" fmla="*/ 3425650 w 7467600"/>
              <a:gd name="connsiteY368" fmla="*/ 6381333 h 6858000"/>
              <a:gd name="connsiteX369" fmla="*/ 3460661 w 7467600"/>
              <a:gd name="connsiteY369" fmla="*/ 6266763 h 6858000"/>
              <a:gd name="connsiteX370" fmla="*/ 3518021 w 7467600"/>
              <a:gd name="connsiteY370" fmla="*/ 6117298 h 6858000"/>
              <a:gd name="connsiteX371" fmla="*/ 3554035 w 7467600"/>
              <a:gd name="connsiteY371" fmla="*/ 6027832 h 6858000"/>
              <a:gd name="connsiteX372" fmla="*/ 3677174 w 7467600"/>
              <a:gd name="connsiteY372" fmla="*/ 5636351 h 6858000"/>
              <a:gd name="connsiteX373" fmla="*/ 3698819 w 7467600"/>
              <a:gd name="connsiteY373" fmla="*/ 5560503 h 6858000"/>
              <a:gd name="connsiteX374" fmla="*/ 3702094 w 7467600"/>
              <a:gd name="connsiteY374" fmla="*/ 5549194 h 6858000"/>
              <a:gd name="connsiteX375" fmla="*/ 3398355 w 7467600"/>
              <a:gd name="connsiteY375" fmla="*/ 6094603 h 6858000"/>
              <a:gd name="connsiteX376" fmla="*/ 3193941 w 7467600"/>
              <a:gd name="connsiteY376" fmla="*/ 6798775 h 6858000"/>
              <a:gd name="connsiteX377" fmla="*/ 3184140 w 7467600"/>
              <a:gd name="connsiteY377" fmla="*/ 6858000 h 6858000"/>
              <a:gd name="connsiteX378" fmla="*/ 3099978 w 7467600"/>
              <a:gd name="connsiteY378" fmla="*/ 6858000 h 6858000"/>
              <a:gd name="connsiteX379" fmla="*/ 3101556 w 7467600"/>
              <a:gd name="connsiteY379" fmla="*/ 6843337 h 6858000"/>
              <a:gd name="connsiteX380" fmla="*/ 3370162 w 7467600"/>
              <a:gd name="connsiteY380" fmla="*/ 5785550 h 6858000"/>
              <a:gd name="connsiteX381" fmla="*/ 3746477 w 7467600"/>
              <a:gd name="connsiteY381" fmla="*/ 5377889 h 6858000"/>
              <a:gd name="connsiteX382" fmla="*/ 3863399 w 7467600"/>
              <a:gd name="connsiteY382" fmla="*/ 5087257 h 6858000"/>
              <a:gd name="connsiteX383" fmla="*/ 3968712 w 7467600"/>
              <a:gd name="connsiteY383" fmla="*/ 4913989 h 6858000"/>
              <a:gd name="connsiteX384" fmla="*/ 2792390 w 7467600"/>
              <a:gd name="connsiteY384" fmla="*/ 5382974 h 6858000"/>
              <a:gd name="connsiteX385" fmla="*/ 2714982 w 7467600"/>
              <a:gd name="connsiteY385" fmla="*/ 5427051 h 6858000"/>
              <a:gd name="connsiteX386" fmla="*/ 2813361 w 7467600"/>
              <a:gd name="connsiteY386" fmla="*/ 6023912 h 6858000"/>
              <a:gd name="connsiteX387" fmla="*/ 2688430 w 7467600"/>
              <a:gd name="connsiteY387" fmla="*/ 6801564 h 6858000"/>
              <a:gd name="connsiteX388" fmla="*/ 2629626 w 7467600"/>
              <a:gd name="connsiteY388" fmla="*/ 6763394 h 6858000"/>
              <a:gd name="connsiteX389" fmla="*/ 2565328 w 7467600"/>
              <a:gd name="connsiteY389" fmla="*/ 5516399 h 6858000"/>
              <a:gd name="connsiteX390" fmla="*/ 1922999 w 7467600"/>
              <a:gd name="connsiteY390" fmla="*/ 5980343 h 6858000"/>
              <a:gd name="connsiteX391" fmla="*/ 1950261 w 7467600"/>
              <a:gd name="connsiteY391" fmla="*/ 6405858 h 6858000"/>
              <a:gd name="connsiteX392" fmla="*/ 2365554 w 7467600"/>
              <a:gd name="connsiteY392" fmla="*/ 6759107 h 6858000"/>
              <a:gd name="connsiteX393" fmla="*/ 2424142 w 7467600"/>
              <a:gd name="connsiteY393" fmla="*/ 6858000 h 6858000"/>
              <a:gd name="connsiteX394" fmla="*/ 2395994 w 7467600"/>
              <a:gd name="connsiteY394" fmla="*/ 6858000 h 6858000"/>
              <a:gd name="connsiteX395" fmla="*/ 2392863 w 7467600"/>
              <a:gd name="connsiteY395" fmla="*/ 6852964 h 6858000"/>
              <a:gd name="connsiteX396" fmla="*/ 2017589 w 7467600"/>
              <a:gd name="connsiteY396" fmla="*/ 6493982 h 6858000"/>
              <a:gd name="connsiteX397" fmla="*/ 2147336 w 7467600"/>
              <a:gd name="connsiteY397" fmla="*/ 6594052 h 6858000"/>
              <a:gd name="connsiteX398" fmla="*/ 2207047 w 7467600"/>
              <a:gd name="connsiteY398" fmla="*/ 6654540 h 6858000"/>
              <a:gd name="connsiteX399" fmla="*/ 2299106 w 7467600"/>
              <a:gd name="connsiteY399" fmla="*/ 6778931 h 6858000"/>
              <a:gd name="connsiteX400" fmla="*/ 2314430 w 7467600"/>
              <a:gd name="connsiteY400" fmla="*/ 6801144 h 6858000"/>
              <a:gd name="connsiteX401" fmla="*/ 2352406 w 7467600"/>
              <a:gd name="connsiteY401" fmla="*/ 6858000 h 6858000"/>
              <a:gd name="connsiteX402" fmla="*/ 2314492 w 7467600"/>
              <a:gd name="connsiteY402" fmla="*/ 6858000 h 6858000"/>
              <a:gd name="connsiteX403" fmla="*/ 2288095 w 7467600"/>
              <a:gd name="connsiteY403" fmla="*/ 6818030 h 6858000"/>
              <a:gd name="connsiteX404" fmla="*/ 2272768 w 7467600"/>
              <a:gd name="connsiteY404" fmla="*/ 6795822 h 6858000"/>
              <a:gd name="connsiteX405" fmla="*/ 2182715 w 7467600"/>
              <a:gd name="connsiteY405" fmla="*/ 6675071 h 6858000"/>
              <a:gd name="connsiteX406" fmla="*/ 2032061 w 7467600"/>
              <a:gd name="connsiteY406" fmla="*/ 6541380 h 6858000"/>
              <a:gd name="connsiteX407" fmla="*/ 2257220 w 7467600"/>
              <a:gd name="connsiteY407" fmla="*/ 6826257 h 6858000"/>
              <a:gd name="connsiteX408" fmla="*/ 2281324 w 7467600"/>
              <a:gd name="connsiteY408" fmla="*/ 6858000 h 6858000"/>
              <a:gd name="connsiteX409" fmla="*/ 2242860 w 7467600"/>
              <a:gd name="connsiteY409" fmla="*/ 6858000 h 6858000"/>
              <a:gd name="connsiteX410" fmla="*/ 2232818 w 7467600"/>
              <a:gd name="connsiteY410" fmla="*/ 6844926 h 6858000"/>
              <a:gd name="connsiteX411" fmla="*/ 1990172 w 7467600"/>
              <a:gd name="connsiteY411" fmla="*/ 6542121 h 6858000"/>
              <a:gd name="connsiteX412" fmla="*/ 2124090 w 7467600"/>
              <a:gd name="connsiteY412" fmla="*/ 6761017 h 6858000"/>
              <a:gd name="connsiteX413" fmla="*/ 2200380 w 7467600"/>
              <a:gd name="connsiteY413" fmla="*/ 6858000 h 6858000"/>
              <a:gd name="connsiteX414" fmla="*/ 2147507 w 7467600"/>
              <a:gd name="connsiteY414" fmla="*/ 6858000 h 6858000"/>
              <a:gd name="connsiteX415" fmla="*/ 2070668 w 7467600"/>
              <a:gd name="connsiteY415" fmla="*/ 6761520 h 6858000"/>
              <a:gd name="connsiteX416" fmla="*/ 1975142 w 7467600"/>
              <a:gd name="connsiteY416" fmla="*/ 6585570 h 6858000"/>
              <a:gd name="connsiteX417" fmla="*/ 2050035 w 7467600"/>
              <a:gd name="connsiteY417" fmla="*/ 6813345 h 6858000"/>
              <a:gd name="connsiteX418" fmla="*/ 2063025 w 7467600"/>
              <a:gd name="connsiteY418" fmla="*/ 6858000 h 6858000"/>
              <a:gd name="connsiteX419" fmla="*/ 2021675 w 7467600"/>
              <a:gd name="connsiteY419" fmla="*/ 6858000 h 6858000"/>
              <a:gd name="connsiteX420" fmla="*/ 2019308 w 7467600"/>
              <a:gd name="connsiteY420" fmla="*/ 6847118 h 6858000"/>
              <a:gd name="connsiteX421" fmla="*/ 1938835 w 7467600"/>
              <a:gd name="connsiteY421" fmla="*/ 6551160 h 6858000"/>
              <a:gd name="connsiteX422" fmla="*/ 1953230 w 7467600"/>
              <a:gd name="connsiteY422" fmla="*/ 6759699 h 6858000"/>
              <a:gd name="connsiteX423" fmla="*/ 1956763 w 7467600"/>
              <a:gd name="connsiteY423" fmla="*/ 6778191 h 6858000"/>
              <a:gd name="connsiteX424" fmla="*/ 1967925 w 7467600"/>
              <a:gd name="connsiteY424" fmla="*/ 6858000 h 6858000"/>
              <a:gd name="connsiteX425" fmla="*/ 1936622 w 7467600"/>
              <a:gd name="connsiteY425" fmla="*/ 6858000 h 6858000"/>
              <a:gd name="connsiteX426" fmla="*/ 1926261 w 7467600"/>
              <a:gd name="connsiteY426" fmla="*/ 6784064 h 6858000"/>
              <a:gd name="connsiteX427" fmla="*/ 1922724 w 7467600"/>
              <a:gd name="connsiteY427" fmla="*/ 6765577 h 6858000"/>
              <a:gd name="connsiteX428" fmla="*/ 1904650 w 7467600"/>
              <a:gd name="connsiteY428" fmla="*/ 6639616 h 6858000"/>
              <a:gd name="connsiteX429" fmla="*/ 1885273 w 7467600"/>
              <a:gd name="connsiteY429" fmla="*/ 6858000 h 6858000"/>
              <a:gd name="connsiteX430" fmla="*/ 1854363 w 7467600"/>
              <a:gd name="connsiteY430" fmla="*/ 6858000 h 6858000"/>
              <a:gd name="connsiteX431" fmla="*/ 1880391 w 7467600"/>
              <a:gd name="connsiteY431" fmla="*/ 6603796 h 6858000"/>
              <a:gd name="connsiteX432" fmla="*/ 1818273 w 7467600"/>
              <a:gd name="connsiteY432" fmla="*/ 6715729 h 6858000"/>
              <a:gd name="connsiteX433" fmla="*/ 1794691 w 7467600"/>
              <a:gd name="connsiteY433" fmla="*/ 6843239 h 6858000"/>
              <a:gd name="connsiteX434" fmla="*/ 1794914 w 7467600"/>
              <a:gd name="connsiteY434" fmla="*/ 6858000 h 6858000"/>
              <a:gd name="connsiteX435" fmla="*/ 1746128 w 7467600"/>
              <a:gd name="connsiteY435" fmla="*/ 6858000 h 6858000"/>
              <a:gd name="connsiteX436" fmla="*/ 1753934 w 7467600"/>
              <a:gd name="connsiteY436" fmla="*/ 6724796 h 6858000"/>
              <a:gd name="connsiteX437" fmla="*/ 1792053 w 7467600"/>
              <a:gd name="connsiteY437" fmla="*/ 6572396 h 6858000"/>
              <a:gd name="connsiteX438" fmla="*/ 1862248 w 7467600"/>
              <a:gd name="connsiteY438" fmla="*/ 6266397 h 6858000"/>
              <a:gd name="connsiteX439" fmla="*/ 1862250 w 7467600"/>
              <a:gd name="connsiteY439" fmla="*/ 6033531 h 6858000"/>
              <a:gd name="connsiteX440" fmla="*/ 1211999 w 7467600"/>
              <a:gd name="connsiteY440" fmla="*/ 6683610 h 6858000"/>
              <a:gd name="connsiteX441" fmla="*/ 1213266 w 7467600"/>
              <a:gd name="connsiteY441" fmla="*/ 6691947 h 6858000"/>
              <a:gd name="connsiteX442" fmla="*/ 1203370 w 7467600"/>
              <a:gd name="connsiteY442" fmla="*/ 6850676 h 6858000"/>
              <a:gd name="connsiteX443" fmla="*/ 1203671 w 7467600"/>
              <a:gd name="connsiteY443" fmla="*/ 6858000 h 6858000"/>
              <a:gd name="connsiteX444" fmla="*/ 1143180 w 7467600"/>
              <a:gd name="connsiteY444" fmla="*/ 6858000 h 6858000"/>
              <a:gd name="connsiteX445" fmla="*/ 1142176 w 7467600"/>
              <a:gd name="connsiteY445" fmla="*/ 6766045 h 6858000"/>
              <a:gd name="connsiteX446" fmla="*/ 1067484 w 7467600"/>
              <a:gd name="connsiteY446" fmla="*/ 6858000 h 6858000"/>
              <a:gd name="connsiteX447" fmla="*/ 953928 w 7467600"/>
              <a:gd name="connsiteY447" fmla="*/ 6858000 h 6858000"/>
              <a:gd name="connsiteX448" fmla="*/ 959715 w 7467600"/>
              <a:gd name="connsiteY448" fmla="*/ 6850185 h 6858000"/>
              <a:gd name="connsiteX449" fmla="*/ 1483788 w 7467600"/>
              <a:gd name="connsiteY449" fmla="*/ 6259174 h 6858000"/>
              <a:gd name="connsiteX450" fmla="*/ 1100671 w 7467600"/>
              <a:gd name="connsiteY450" fmla="*/ 6252137 h 6858000"/>
              <a:gd name="connsiteX451" fmla="*/ 1090144 w 7467600"/>
              <a:gd name="connsiteY451" fmla="*/ 6256748 h 6858000"/>
              <a:gd name="connsiteX452" fmla="*/ 1095872 w 7467600"/>
              <a:gd name="connsiteY452" fmla="*/ 6271892 h 6858000"/>
              <a:gd name="connsiteX453" fmla="*/ 262785 w 7467600"/>
              <a:gd name="connsiteY453" fmla="*/ 6845450 h 6858000"/>
              <a:gd name="connsiteX454" fmla="*/ 209968 w 7467600"/>
              <a:gd name="connsiteY454" fmla="*/ 6770713 h 6858000"/>
              <a:gd name="connsiteX455" fmla="*/ 873460 w 7467600"/>
              <a:gd name="connsiteY455" fmla="*/ 6253768 h 6858000"/>
              <a:gd name="connsiteX456" fmla="*/ 192686 w 7467600"/>
              <a:gd name="connsiteY456" fmla="*/ 5849257 h 6858000"/>
              <a:gd name="connsiteX457" fmla="*/ 4696 w 7467600"/>
              <a:gd name="connsiteY457" fmla="*/ 5697668 h 6858000"/>
              <a:gd name="connsiteX458" fmla="*/ 0 w 7467600"/>
              <a:gd name="connsiteY458" fmla="*/ 5689984 h 6858000"/>
              <a:gd name="connsiteX459" fmla="*/ 0 w 7467600"/>
              <a:gd name="connsiteY459" fmla="*/ 5513472 h 6858000"/>
              <a:gd name="connsiteX460" fmla="*/ 174101 w 7467600"/>
              <a:gd name="connsiteY460" fmla="*/ 5620277 h 6858000"/>
              <a:gd name="connsiteX461" fmla="*/ 891800 w 7467600"/>
              <a:gd name="connsiteY461" fmla="*/ 6036935 h 6858000"/>
              <a:gd name="connsiteX462" fmla="*/ 1072219 w 7467600"/>
              <a:gd name="connsiteY462" fmla="*/ 6169443 h 6858000"/>
              <a:gd name="connsiteX463" fmla="*/ 1074117 w 7467600"/>
              <a:gd name="connsiteY463" fmla="*/ 6170301 h 6858000"/>
              <a:gd name="connsiteX464" fmla="*/ 1083114 w 7467600"/>
              <a:gd name="connsiteY464" fmla="*/ 6174131 h 6858000"/>
              <a:gd name="connsiteX465" fmla="*/ 1543010 w 7467600"/>
              <a:gd name="connsiteY465" fmla="*/ 6191140 h 6858000"/>
              <a:gd name="connsiteX466" fmla="*/ 1551080 w 7467600"/>
              <a:gd name="connsiteY466" fmla="*/ 6195006 h 6858000"/>
              <a:gd name="connsiteX467" fmla="*/ 2345443 w 7467600"/>
              <a:gd name="connsiteY467" fmla="*/ 5549882 h 6858000"/>
              <a:gd name="connsiteX468" fmla="*/ 1721499 w 7467600"/>
              <a:gd name="connsiteY468" fmla="*/ 5599969 h 6858000"/>
              <a:gd name="connsiteX469" fmla="*/ 767716 w 7467600"/>
              <a:gd name="connsiteY469" fmla="*/ 5472768 h 6858000"/>
              <a:gd name="connsiteX470" fmla="*/ 722147 w 7467600"/>
              <a:gd name="connsiteY470" fmla="*/ 5393091 h 6858000"/>
              <a:gd name="connsiteX471" fmla="*/ 1485552 w 7467600"/>
              <a:gd name="connsiteY471" fmla="*/ 5313202 h 6858000"/>
              <a:gd name="connsiteX472" fmla="*/ 2143004 w 7467600"/>
              <a:gd name="connsiteY472" fmla="*/ 5402420 h 6858000"/>
              <a:gd name="connsiteX473" fmla="*/ 1933391 w 7467600"/>
              <a:gd name="connsiteY473" fmla="*/ 5156971 h 6858000"/>
              <a:gd name="connsiteX474" fmla="*/ 1827118 w 7467600"/>
              <a:gd name="connsiteY474" fmla="*/ 4968410 h 6858000"/>
              <a:gd name="connsiteX475" fmla="*/ 1837349 w 7467600"/>
              <a:gd name="connsiteY475" fmla="*/ 4956357 h 6858000"/>
              <a:gd name="connsiteX476" fmla="*/ 2162835 w 7467600"/>
              <a:gd name="connsiteY476" fmla="*/ 5187853 h 6858000"/>
              <a:gd name="connsiteX477" fmla="*/ 2257167 w 7467600"/>
              <a:gd name="connsiteY477" fmla="*/ 5462123 h 6858000"/>
              <a:gd name="connsiteX478" fmla="*/ 2261598 w 7467600"/>
              <a:gd name="connsiteY478" fmla="*/ 5467998 h 6858000"/>
              <a:gd name="connsiteX479" fmla="*/ 2437177 w 7467600"/>
              <a:gd name="connsiteY479" fmla="*/ 5479608 h 6858000"/>
              <a:gd name="connsiteX480" fmla="*/ 2445247 w 7467600"/>
              <a:gd name="connsiteY480" fmla="*/ 5483476 h 6858000"/>
              <a:gd name="connsiteX481" fmla="*/ 2743626 w 7467600"/>
              <a:gd name="connsiteY481" fmla="*/ 5304819 h 6858000"/>
              <a:gd name="connsiteX482" fmla="*/ 3048102 w 7467600"/>
              <a:gd name="connsiteY482" fmla="*/ 5150595 h 6858000"/>
              <a:gd name="connsiteX483" fmla="*/ 1799414 w 7467600"/>
              <a:gd name="connsiteY483" fmla="*/ 4694732 h 6858000"/>
              <a:gd name="connsiteX484" fmla="*/ 1771735 w 7467600"/>
              <a:gd name="connsiteY484" fmla="*/ 4619929 h 6858000"/>
              <a:gd name="connsiteX485" fmla="*/ 3104273 w 7467600"/>
              <a:gd name="connsiteY485" fmla="*/ 5076159 h 6858000"/>
              <a:gd name="connsiteX486" fmla="*/ 3113245 w 7467600"/>
              <a:gd name="connsiteY486" fmla="*/ 5090705 h 6858000"/>
              <a:gd name="connsiteX487" fmla="*/ 3126294 w 7467600"/>
              <a:gd name="connsiteY487" fmla="*/ 5114400 h 6858000"/>
              <a:gd name="connsiteX488" fmla="*/ 3937433 w 7467600"/>
              <a:gd name="connsiteY488" fmla="*/ 4830473 h 6858000"/>
              <a:gd name="connsiteX489" fmla="*/ 3590475 w 7467600"/>
              <a:gd name="connsiteY489" fmla="*/ 4597974 h 6858000"/>
              <a:gd name="connsiteX490" fmla="*/ 3100264 w 7467600"/>
              <a:gd name="connsiteY490" fmla="*/ 4579845 h 6858000"/>
              <a:gd name="connsiteX491" fmla="*/ 2183576 w 7467600"/>
              <a:gd name="connsiteY491" fmla="*/ 4227150 h 6858000"/>
              <a:gd name="connsiteX492" fmla="*/ 2151029 w 7467600"/>
              <a:gd name="connsiteY492" fmla="*/ 4146947 h 6858000"/>
              <a:gd name="connsiteX493" fmla="*/ 3563434 w 7467600"/>
              <a:gd name="connsiteY493" fmla="*/ 4469115 h 6858000"/>
              <a:gd name="connsiteX494" fmla="*/ 3177952 w 7467600"/>
              <a:gd name="connsiteY494" fmla="*/ 3657386 h 6858000"/>
              <a:gd name="connsiteX495" fmla="*/ 3189263 w 7467600"/>
              <a:gd name="connsiteY495" fmla="*/ 3625726 h 6858000"/>
              <a:gd name="connsiteX496" fmla="*/ 3560912 w 7467600"/>
              <a:gd name="connsiteY496" fmla="*/ 4079863 h 6858000"/>
              <a:gd name="connsiteX497" fmla="*/ 3626636 w 7467600"/>
              <a:gd name="connsiteY497" fmla="*/ 4512230 h 6858000"/>
              <a:gd name="connsiteX498" fmla="*/ 3653088 w 7467600"/>
              <a:gd name="connsiteY498" fmla="*/ 4521417 h 6858000"/>
              <a:gd name="connsiteX499" fmla="*/ 3988128 w 7467600"/>
              <a:gd name="connsiteY499" fmla="*/ 4817267 h 6858000"/>
              <a:gd name="connsiteX500" fmla="*/ 4830582 w 7467600"/>
              <a:gd name="connsiteY500" fmla="*/ 4676000 h 6858000"/>
              <a:gd name="connsiteX501" fmla="*/ 4830100 w 7467600"/>
              <a:gd name="connsiteY501" fmla="*/ 4675554 h 6858000"/>
              <a:gd name="connsiteX502" fmla="*/ 4036318 w 7467600"/>
              <a:gd name="connsiteY502" fmla="*/ 4147013 h 6858000"/>
              <a:gd name="connsiteX503" fmla="*/ 3432098 w 7467600"/>
              <a:gd name="connsiteY503" fmla="*/ 3537312 h 6858000"/>
              <a:gd name="connsiteX504" fmla="*/ 3446761 w 7467600"/>
              <a:gd name="connsiteY504" fmla="*/ 3461278 h 6858000"/>
              <a:gd name="connsiteX505" fmla="*/ 4419733 w 7467600"/>
              <a:gd name="connsiteY505" fmla="*/ 3963555 h 6858000"/>
              <a:gd name="connsiteX506" fmla="*/ 4781371 w 7467600"/>
              <a:gd name="connsiteY506" fmla="*/ 4458604 h 6858000"/>
              <a:gd name="connsiteX507" fmla="*/ 4780440 w 7467600"/>
              <a:gd name="connsiteY507" fmla="*/ 4470290 h 6858000"/>
              <a:gd name="connsiteX508" fmla="*/ 4898954 w 7467600"/>
              <a:gd name="connsiteY508" fmla="*/ 4662092 h 6858000"/>
              <a:gd name="connsiteX509" fmla="*/ 4900699 w 7467600"/>
              <a:gd name="connsiteY509" fmla="*/ 4670867 h 6858000"/>
              <a:gd name="connsiteX510" fmla="*/ 5714511 w 7467600"/>
              <a:gd name="connsiteY510" fmla="*/ 4663483 h 6858000"/>
              <a:gd name="connsiteX511" fmla="*/ 5464793 w 7467600"/>
              <a:gd name="connsiteY511" fmla="*/ 4393556 h 6858000"/>
              <a:gd name="connsiteX512" fmla="*/ 5461897 w 7467600"/>
              <a:gd name="connsiteY512" fmla="*/ 4390879 h 6858000"/>
              <a:gd name="connsiteX513" fmla="*/ 4294126 w 7467600"/>
              <a:gd name="connsiteY513" fmla="*/ 3303048 h 6858000"/>
              <a:gd name="connsiteX514" fmla="*/ 4305321 w 7467600"/>
              <a:gd name="connsiteY514" fmla="*/ 3256953 h 6858000"/>
              <a:gd name="connsiteX515" fmla="*/ 4949299 w 7467600"/>
              <a:gd name="connsiteY515" fmla="*/ 3766336 h 6858000"/>
              <a:gd name="connsiteX516" fmla="*/ 5291452 w 7467600"/>
              <a:gd name="connsiteY516" fmla="*/ 4076801 h 6858000"/>
              <a:gd name="connsiteX517" fmla="*/ 5434998 w 7467600"/>
              <a:gd name="connsiteY517" fmla="*/ 4254100 h 6858000"/>
              <a:gd name="connsiteX518" fmla="*/ 5351015 w 7467600"/>
              <a:gd name="connsiteY518" fmla="*/ 3760989 h 6858000"/>
              <a:gd name="connsiteX519" fmla="*/ 5413780 w 7467600"/>
              <a:gd name="connsiteY519" fmla="*/ 2966265 h 6858000"/>
              <a:gd name="connsiteX520" fmla="*/ 5425627 w 7467600"/>
              <a:gd name="connsiteY520" fmla="*/ 2954192 h 6858000"/>
              <a:gd name="connsiteX521" fmla="*/ 6604735 w 7467600"/>
              <a:gd name="connsiteY521" fmla="*/ 2041381 h 6858000"/>
              <a:gd name="connsiteX522" fmla="*/ 7204487 w 7467600"/>
              <a:gd name="connsiteY522" fmla="*/ 2742112 h 6858000"/>
              <a:gd name="connsiteX523" fmla="*/ 7131592 w 7467600"/>
              <a:gd name="connsiteY523" fmla="*/ 2672096 h 6858000"/>
              <a:gd name="connsiteX524" fmla="*/ 6996344 w 7467600"/>
              <a:gd name="connsiteY524" fmla="*/ 2518310 h 6858000"/>
              <a:gd name="connsiteX525" fmla="*/ 6735495 w 7467600"/>
              <a:gd name="connsiteY525" fmla="*/ 2196890 h 6858000"/>
              <a:gd name="connsiteX526" fmla="*/ 6721901 w 7467600"/>
              <a:gd name="connsiteY526" fmla="*/ 2179274 h 6858000"/>
              <a:gd name="connsiteX527" fmla="*/ 6604735 w 7467600"/>
              <a:gd name="connsiteY527" fmla="*/ 2041381 h 6858000"/>
              <a:gd name="connsiteX528" fmla="*/ 6591670 w 7467600"/>
              <a:gd name="connsiteY528" fmla="*/ 1988277 h 6858000"/>
              <a:gd name="connsiteX529" fmla="*/ 6747349 w 7467600"/>
              <a:gd name="connsiteY529" fmla="*/ 2160069 h 6858000"/>
              <a:gd name="connsiteX530" fmla="*/ 6760943 w 7467600"/>
              <a:gd name="connsiteY530" fmla="*/ 2177686 h 6858000"/>
              <a:gd name="connsiteX531" fmla="*/ 7021065 w 7467600"/>
              <a:gd name="connsiteY531" fmla="*/ 2498102 h 6858000"/>
              <a:gd name="connsiteX532" fmla="*/ 7155223 w 7467600"/>
              <a:gd name="connsiteY532" fmla="*/ 2650386 h 6858000"/>
              <a:gd name="connsiteX533" fmla="*/ 7203167 w 7467600"/>
              <a:gd name="connsiteY533" fmla="*/ 2697288 h 6858000"/>
              <a:gd name="connsiteX534" fmla="*/ 6937703 w 7467600"/>
              <a:gd name="connsiteY534" fmla="*/ 2321981 h 6858000"/>
              <a:gd name="connsiteX535" fmla="*/ 6591670 w 7467600"/>
              <a:gd name="connsiteY535" fmla="*/ 1988277 h 6858000"/>
              <a:gd name="connsiteX536" fmla="*/ 5798671 w 7467600"/>
              <a:gd name="connsiteY536" fmla="*/ 1981601 h 6858000"/>
              <a:gd name="connsiteX537" fmla="*/ 5754709 w 7467600"/>
              <a:gd name="connsiteY537" fmla="*/ 2071454 h 6858000"/>
              <a:gd name="connsiteX538" fmla="*/ 5763044 w 7467600"/>
              <a:gd name="connsiteY538" fmla="*/ 2842206 h 6858000"/>
              <a:gd name="connsiteX539" fmla="*/ 5764974 w 7467600"/>
              <a:gd name="connsiteY539" fmla="*/ 2799609 h 6858000"/>
              <a:gd name="connsiteX540" fmla="*/ 5767665 w 7467600"/>
              <a:gd name="connsiteY540" fmla="*/ 2666409 h 6858000"/>
              <a:gd name="connsiteX541" fmla="*/ 5763055 w 7467600"/>
              <a:gd name="connsiteY541" fmla="*/ 2579705 h 6858000"/>
              <a:gd name="connsiteX542" fmla="*/ 5758079 w 7467600"/>
              <a:gd name="connsiteY542" fmla="*/ 2492508 h 6858000"/>
              <a:gd name="connsiteX543" fmla="*/ 5779325 w 7467600"/>
              <a:gd name="connsiteY543" fmla="*/ 2197069 h 6858000"/>
              <a:gd name="connsiteX544" fmla="*/ 5798671 w 7467600"/>
              <a:gd name="connsiteY544" fmla="*/ 1981601 h 6858000"/>
              <a:gd name="connsiteX545" fmla="*/ 5829202 w 7467600"/>
              <a:gd name="connsiteY545" fmla="*/ 1971679 h 6858000"/>
              <a:gd name="connsiteX546" fmla="*/ 5809558 w 7467600"/>
              <a:gd name="connsiteY546" fmla="*/ 2198043 h 6858000"/>
              <a:gd name="connsiteX547" fmla="*/ 5788653 w 7467600"/>
              <a:gd name="connsiteY547" fmla="*/ 2489430 h 6858000"/>
              <a:gd name="connsiteX548" fmla="*/ 5793439 w 7467600"/>
              <a:gd name="connsiteY548" fmla="*/ 2575235 h 6858000"/>
              <a:gd name="connsiteX549" fmla="*/ 5796837 w 7467600"/>
              <a:gd name="connsiteY549" fmla="*/ 2637633 h 6858000"/>
              <a:gd name="connsiteX550" fmla="*/ 5818614 w 7467600"/>
              <a:gd name="connsiteY550" fmla="*/ 2473055 h 6858000"/>
              <a:gd name="connsiteX551" fmla="*/ 5829202 w 7467600"/>
              <a:gd name="connsiteY551" fmla="*/ 1971679 h 6858000"/>
              <a:gd name="connsiteX552" fmla="*/ 5911389 w 7467600"/>
              <a:gd name="connsiteY552" fmla="*/ 1898371 h 6858000"/>
              <a:gd name="connsiteX553" fmla="*/ 6237627 w 7467600"/>
              <a:gd name="connsiteY553" fmla="*/ 2231921 h 6858000"/>
              <a:gd name="connsiteX554" fmla="*/ 5911389 w 7467600"/>
              <a:gd name="connsiteY554" fmla="*/ 1898371 h 6858000"/>
              <a:gd name="connsiteX555" fmla="*/ 6944437 w 7467600"/>
              <a:gd name="connsiteY555" fmla="*/ 1575402 h 6858000"/>
              <a:gd name="connsiteX556" fmla="*/ 6304730 w 7467600"/>
              <a:gd name="connsiteY556" fmla="*/ 1766654 h 6858000"/>
              <a:gd name="connsiteX557" fmla="*/ 6944437 w 7467600"/>
              <a:gd name="connsiteY557" fmla="*/ 1575402 h 6858000"/>
              <a:gd name="connsiteX558" fmla="*/ 7019523 w 7467600"/>
              <a:gd name="connsiteY558" fmla="*/ 1519450 h 6858000"/>
              <a:gd name="connsiteX559" fmla="*/ 6298091 w 7467600"/>
              <a:gd name="connsiteY559" fmla="*/ 1737122 h 6858000"/>
              <a:gd name="connsiteX560" fmla="*/ 7019523 w 7467600"/>
              <a:gd name="connsiteY560" fmla="*/ 1519450 h 6858000"/>
              <a:gd name="connsiteX561" fmla="*/ 2399523 w 7467600"/>
              <a:gd name="connsiteY561" fmla="*/ 1428234 h 6858000"/>
              <a:gd name="connsiteX562" fmla="*/ 2224982 w 7467600"/>
              <a:gd name="connsiteY562" fmla="*/ 1826201 h 6858000"/>
              <a:gd name="connsiteX563" fmla="*/ 2096099 w 7467600"/>
              <a:gd name="connsiteY563" fmla="*/ 2345900 h 6858000"/>
              <a:gd name="connsiteX564" fmla="*/ 2283317 w 7467600"/>
              <a:gd name="connsiteY564" fmla="*/ 1796925 h 6858000"/>
              <a:gd name="connsiteX565" fmla="*/ 2399523 w 7467600"/>
              <a:gd name="connsiteY565" fmla="*/ 1428234 h 6858000"/>
              <a:gd name="connsiteX566" fmla="*/ 2448558 w 7467600"/>
              <a:gd name="connsiteY566" fmla="*/ 1373435 h 6858000"/>
              <a:gd name="connsiteX567" fmla="*/ 2312521 w 7467600"/>
              <a:gd name="connsiteY567" fmla="*/ 1806140 h 6858000"/>
              <a:gd name="connsiteX568" fmla="*/ 2127533 w 7467600"/>
              <a:gd name="connsiteY568" fmla="*/ 2348380 h 6858000"/>
              <a:gd name="connsiteX569" fmla="*/ 2358080 w 7467600"/>
              <a:gd name="connsiteY569" fmla="*/ 1866134 h 6858000"/>
              <a:gd name="connsiteX570" fmla="*/ 2407436 w 7467600"/>
              <a:gd name="connsiteY570" fmla="*/ 1651070 h 6858000"/>
              <a:gd name="connsiteX571" fmla="*/ 2448558 w 7467600"/>
              <a:gd name="connsiteY571" fmla="*/ 1373435 h 6858000"/>
              <a:gd name="connsiteX572" fmla="*/ 278707 w 7467600"/>
              <a:gd name="connsiteY572" fmla="*/ 1352270 h 6858000"/>
              <a:gd name="connsiteX573" fmla="*/ 321570 w 7467600"/>
              <a:gd name="connsiteY573" fmla="*/ 1861610 h 6858000"/>
              <a:gd name="connsiteX574" fmla="*/ 294281 w 7467600"/>
              <a:gd name="connsiteY574" fmla="*/ 1440658 h 6858000"/>
              <a:gd name="connsiteX575" fmla="*/ 278707 w 7467600"/>
              <a:gd name="connsiteY575" fmla="*/ 1352270 h 6858000"/>
              <a:gd name="connsiteX576" fmla="*/ 1423821 w 7467600"/>
              <a:gd name="connsiteY576" fmla="*/ 1351958 h 6858000"/>
              <a:gd name="connsiteX577" fmla="*/ 1638521 w 7467600"/>
              <a:gd name="connsiteY577" fmla="*/ 1908470 h 6858000"/>
              <a:gd name="connsiteX578" fmla="*/ 1754199 w 7467600"/>
              <a:gd name="connsiteY578" fmla="*/ 2149284 h 6858000"/>
              <a:gd name="connsiteX579" fmla="*/ 1908359 w 7467600"/>
              <a:gd name="connsiteY579" fmla="*/ 2364988 h 6858000"/>
              <a:gd name="connsiteX580" fmla="*/ 1647661 w 7467600"/>
              <a:gd name="connsiteY580" fmla="*/ 1825945 h 6858000"/>
              <a:gd name="connsiteX581" fmla="*/ 1423821 w 7467600"/>
              <a:gd name="connsiteY581" fmla="*/ 1351958 h 6858000"/>
              <a:gd name="connsiteX582" fmla="*/ 1431890 w 7467600"/>
              <a:gd name="connsiteY582" fmla="*/ 1306475 h 6858000"/>
              <a:gd name="connsiteX583" fmla="*/ 1507597 w 7467600"/>
              <a:gd name="connsiteY583" fmla="*/ 1446132 h 6858000"/>
              <a:gd name="connsiteX584" fmla="*/ 1674586 w 7467600"/>
              <a:gd name="connsiteY584" fmla="*/ 1813832 h 6858000"/>
              <a:gd name="connsiteX585" fmla="*/ 1815950 w 7467600"/>
              <a:gd name="connsiteY585" fmla="*/ 2128564 h 6858000"/>
              <a:gd name="connsiteX586" fmla="*/ 1984242 w 7467600"/>
              <a:gd name="connsiteY586" fmla="*/ 2430829 h 6858000"/>
              <a:gd name="connsiteX587" fmla="*/ 2014023 w 7467600"/>
              <a:gd name="connsiteY587" fmla="*/ 2450995 h 6858000"/>
              <a:gd name="connsiteX588" fmla="*/ 1747337 w 7467600"/>
              <a:gd name="connsiteY588" fmla="*/ 1855264 h 6858000"/>
              <a:gd name="connsiteX589" fmla="*/ 1533749 w 7467600"/>
              <a:gd name="connsiteY589" fmla="*/ 1478656 h 6858000"/>
              <a:gd name="connsiteX590" fmla="*/ 1431890 w 7467600"/>
              <a:gd name="connsiteY590" fmla="*/ 1306475 h 6858000"/>
              <a:gd name="connsiteX591" fmla="*/ 5052692 w 7467600"/>
              <a:gd name="connsiteY591" fmla="*/ 1292994 h 6858000"/>
              <a:gd name="connsiteX592" fmla="*/ 5200661 w 7467600"/>
              <a:gd name="connsiteY592" fmla="*/ 1635186 h 6858000"/>
              <a:gd name="connsiteX593" fmla="*/ 5297138 w 7467600"/>
              <a:gd name="connsiteY593" fmla="*/ 1906351 h 6858000"/>
              <a:gd name="connsiteX594" fmla="*/ 5052692 w 7467600"/>
              <a:gd name="connsiteY594" fmla="*/ 1292994 h 6858000"/>
              <a:gd name="connsiteX595" fmla="*/ 5009948 w 7467600"/>
              <a:gd name="connsiteY595" fmla="*/ 1273619 h 6858000"/>
              <a:gd name="connsiteX596" fmla="*/ 5121777 w 7467600"/>
              <a:gd name="connsiteY596" fmla="*/ 1654213 h 6858000"/>
              <a:gd name="connsiteX597" fmla="*/ 5293545 w 7467600"/>
              <a:gd name="connsiteY597" fmla="*/ 2072247 h 6858000"/>
              <a:gd name="connsiteX598" fmla="*/ 5294042 w 7467600"/>
              <a:gd name="connsiteY598" fmla="*/ 2065019 h 6858000"/>
              <a:gd name="connsiteX599" fmla="*/ 5171936 w 7467600"/>
              <a:gd name="connsiteY599" fmla="*/ 1647613 h 6858000"/>
              <a:gd name="connsiteX600" fmla="*/ 5009948 w 7467600"/>
              <a:gd name="connsiteY600" fmla="*/ 1273619 h 6858000"/>
              <a:gd name="connsiteX601" fmla="*/ 655236 w 7467600"/>
              <a:gd name="connsiteY601" fmla="*/ 1268632 h 6858000"/>
              <a:gd name="connsiteX602" fmla="*/ 839521 w 7467600"/>
              <a:gd name="connsiteY602" fmla="*/ 1685315 h 6858000"/>
              <a:gd name="connsiteX603" fmla="*/ 1109416 w 7467600"/>
              <a:gd name="connsiteY603" fmla="*/ 2061663 h 6858000"/>
              <a:gd name="connsiteX604" fmla="*/ 1298300 w 7467600"/>
              <a:gd name="connsiteY604" fmla="*/ 2247742 h 6858000"/>
              <a:gd name="connsiteX605" fmla="*/ 1125871 w 7467600"/>
              <a:gd name="connsiteY605" fmla="*/ 1989513 h 6858000"/>
              <a:gd name="connsiteX606" fmla="*/ 981574 w 7467600"/>
              <a:gd name="connsiteY606" fmla="*/ 1783157 h 6858000"/>
              <a:gd name="connsiteX607" fmla="*/ 922198 w 7467600"/>
              <a:gd name="connsiteY607" fmla="*/ 1677437 h 6858000"/>
              <a:gd name="connsiteX608" fmla="*/ 869293 w 7467600"/>
              <a:gd name="connsiteY608" fmla="*/ 1583214 h 6858000"/>
              <a:gd name="connsiteX609" fmla="*/ 751431 w 7467600"/>
              <a:gd name="connsiteY609" fmla="*/ 1405731 h 6858000"/>
              <a:gd name="connsiteX610" fmla="*/ 655236 w 7467600"/>
              <a:gd name="connsiteY610" fmla="*/ 1268632 h 6858000"/>
              <a:gd name="connsiteX611" fmla="*/ 6516292 w 7467600"/>
              <a:gd name="connsiteY611" fmla="*/ 1263064 h 6858000"/>
              <a:gd name="connsiteX612" fmla="*/ 5736320 w 7467600"/>
              <a:gd name="connsiteY612" fmla="*/ 1501803 h 6858000"/>
              <a:gd name="connsiteX613" fmla="*/ 6516292 w 7467600"/>
              <a:gd name="connsiteY613" fmla="*/ 1263064 h 6858000"/>
              <a:gd name="connsiteX614" fmla="*/ 291466 w 7467600"/>
              <a:gd name="connsiteY614" fmla="*/ 1250369 h 6858000"/>
              <a:gd name="connsiteX615" fmla="*/ 323180 w 7467600"/>
              <a:gd name="connsiteY615" fmla="*/ 1435283 h 6858000"/>
              <a:gd name="connsiteX616" fmla="*/ 349381 w 7467600"/>
              <a:gd name="connsiteY616" fmla="*/ 1875041 h 6858000"/>
              <a:gd name="connsiteX617" fmla="*/ 374363 w 7467600"/>
              <a:gd name="connsiteY617" fmla="*/ 1506494 h 6858000"/>
              <a:gd name="connsiteX618" fmla="*/ 302168 w 7467600"/>
              <a:gd name="connsiteY618" fmla="*/ 1274495 h 6858000"/>
              <a:gd name="connsiteX619" fmla="*/ 291466 w 7467600"/>
              <a:gd name="connsiteY619" fmla="*/ 1250369 h 6858000"/>
              <a:gd name="connsiteX620" fmla="*/ 678222 w 7467600"/>
              <a:gd name="connsiteY620" fmla="*/ 1248670 h 6858000"/>
              <a:gd name="connsiteX621" fmla="*/ 775536 w 7467600"/>
              <a:gd name="connsiteY621" fmla="*/ 1388015 h 6858000"/>
              <a:gd name="connsiteX622" fmla="*/ 894529 w 7467600"/>
              <a:gd name="connsiteY622" fmla="*/ 1567739 h 6858000"/>
              <a:gd name="connsiteX623" fmla="*/ 948000 w 7467600"/>
              <a:gd name="connsiteY623" fmla="*/ 1663088 h 6858000"/>
              <a:gd name="connsiteX624" fmla="*/ 1006812 w 7467600"/>
              <a:gd name="connsiteY624" fmla="*/ 1767683 h 6858000"/>
              <a:gd name="connsiteX625" fmla="*/ 1149133 w 7467600"/>
              <a:gd name="connsiteY625" fmla="*/ 1971513 h 6858000"/>
              <a:gd name="connsiteX626" fmla="*/ 1333952 w 7467600"/>
              <a:gd name="connsiteY626" fmla="*/ 2251620 h 6858000"/>
              <a:gd name="connsiteX627" fmla="*/ 1337329 w 7467600"/>
              <a:gd name="connsiteY627" fmla="*/ 2258350 h 6858000"/>
              <a:gd name="connsiteX628" fmla="*/ 1014726 w 7467600"/>
              <a:gd name="connsiteY628" fmla="*/ 1615556 h 6858000"/>
              <a:gd name="connsiteX629" fmla="*/ 678222 w 7467600"/>
              <a:gd name="connsiteY629" fmla="*/ 1248670 h 6858000"/>
              <a:gd name="connsiteX630" fmla="*/ 6691602 w 7467600"/>
              <a:gd name="connsiteY630" fmla="*/ 1140573 h 6858000"/>
              <a:gd name="connsiteX631" fmla="*/ 6571100 w 7467600"/>
              <a:gd name="connsiteY631" fmla="*/ 1183662 h 6858000"/>
              <a:gd name="connsiteX632" fmla="*/ 6241687 w 7467600"/>
              <a:gd name="connsiteY632" fmla="*/ 1257600 h 6858000"/>
              <a:gd name="connsiteX633" fmla="*/ 5693009 w 7467600"/>
              <a:gd name="connsiteY633" fmla="*/ 1478256 h 6858000"/>
              <a:gd name="connsiteX634" fmla="*/ 6548420 w 7467600"/>
              <a:gd name="connsiteY634" fmla="*/ 1214599 h 6858000"/>
              <a:gd name="connsiteX635" fmla="*/ 6605473 w 7467600"/>
              <a:gd name="connsiteY635" fmla="*/ 1184686 h 6858000"/>
              <a:gd name="connsiteX636" fmla="*/ 6691602 w 7467600"/>
              <a:gd name="connsiteY636" fmla="*/ 1140573 h 6858000"/>
              <a:gd name="connsiteX637" fmla="*/ 4002475 w 7467600"/>
              <a:gd name="connsiteY637" fmla="*/ 1037802 h 6858000"/>
              <a:gd name="connsiteX638" fmla="*/ 4000324 w 7467600"/>
              <a:gd name="connsiteY638" fmla="*/ 1039362 h 6858000"/>
              <a:gd name="connsiteX639" fmla="*/ 4002862 w 7467600"/>
              <a:gd name="connsiteY639" fmla="*/ 1042866 h 6858000"/>
              <a:gd name="connsiteX640" fmla="*/ 4002475 w 7467600"/>
              <a:gd name="connsiteY640" fmla="*/ 1037802 h 6858000"/>
              <a:gd name="connsiteX641" fmla="*/ 506322 w 7467600"/>
              <a:gd name="connsiteY641" fmla="*/ 1020997 h 6858000"/>
              <a:gd name="connsiteX642" fmla="*/ 533068 w 7467600"/>
              <a:gd name="connsiteY642" fmla="*/ 1029409 h 6858000"/>
              <a:gd name="connsiteX643" fmla="*/ 1232525 w 7467600"/>
              <a:gd name="connsiteY643" fmla="*/ 1804675 h 6858000"/>
              <a:gd name="connsiteX644" fmla="*/ 1388858 w 7467600"/>
              <a:gd name="connsiteY644" fmla="*/ 2368011 h 6858000"/>
              <a:gd name="connsiteX645" fmla="*/ 1384098 w 7467600"/>
              <a:gd name="connsiteY645" fmla="*/ 2378125 h 6858000"/>
              <a:gd name="connsiteX646" fmla="*/ 1425393 w 7467600"/>
              <a:gd name="connsiteY646" fmla="*/ 2589124 h 6858000"/>
              <a:gd name="connsiteX647" fmla="*/ 1424001 w 7467600"/>
              <a:gd name="connsiteY647" fmla="*/ 2597541 h 6858000"/>
              <a:gd name="connsiteX648" fmla="*/ 2152729 w 7467600"/>
              <a:gd name="connsiteY648" fmla="*/ 2864487 h 6858000"/>
              <a:gd name="connsiteX649" fmla="*/ 2020609 w 7467600"/>
              <a:gd name="connsiteY649" fmla="*/ 2539671 h 6858000"/>
              <a:gd name="connsiteX650" fmla="*/ 2018920 w 7467600"/>
              <a:gd name="connsiteY650" fmla="*/ 2536309 h 6858000"/>
              <a:gd name="connsiteX651" fmla="*/ 1342441 w 7467600"/>
              <a:gd name="connsiteY651" fmla="*/ 1173017 h 6858000"/>
              <a:gd name="connsiteX652" fmla="*/ 1367925 w 7467600"/>
              <a:gd name="connsiteY652" fmla="*/ 1135648 h 6858000"/>
              <a:gd name="connsiteX653" fmla="*/ 1771401 w 7467600"/>
              <a:gd name="connsiteY653" fmla="*/ 1806673 h 6858000"/>
              <a:gd name="connsiteX654" fmla="*/ 1972385 w 7467600"/>
              <a:gd name="connsiteY654" fmla="*/ 2198735 h 6858000"/>
              <a:gd name="connsiteX655" fmla="*/ 2040892 w 7467600"/>
              <a:gd name="connsiteY655" fmla="*/ 2405205 h 6858000"/>
              <a:gd name="connsiteX656" fmla="*/ 2131689 w 7467600"/>
              <a:gd name="connsiteY656" fmla="*/ 1936926 h 6858000"/>
              <a:gd name="connsiteX657" fmla="*/ 2454820 w 7467600"/>
              <a:gd name="connsiteY657" fmla="*/ 1248808 h 6858000"/>
              <a:gd name="connsiteX658" fmla="*/ 2492512 w 7467600"/>
              <a:gd name="connsiteY658" fmla="*/ 1302920 h 6858000"/>
              <a:gd name="connsiteX659" fmla="*/ 2081216 w 7467600"/>
              <a:gd name="connsiteY659" fmla="*/ 2527513 h 6858000"/>
              <a:gd name="connsiteX660" fmla="*/ 2081211 w 7467600"/>
              <a:gd name="connsiteY660" fmla="*/ 2528916 h 6858000"/>
              <a:gd name="connsiteX661" fmla="*/ 2199067 w 7467600"/>
              <a:gd name="connsiteY661" fmla="*/ 2884061 h 6858000"/>
              <a:gd name="connsiteX662" fmla="*/ 3192586 w 7467600"/>
              <a:gd name="connsiteY662" fmla="*/ 3411496 h 6858000"/>
              <a:gd name="connsiteX663" fmla="*/ 3182620 w 7467600"/>
              <a:gd name="connsiteY663" fmla="*/ 3483279 h 6858000"/>
              <a:gd name="connsiteX664" fmla="*/ 2435119 w 7467600"/>
              <a:gd name="connsiteY664" fmla="*/ 3080173 h 6858000"/>
              <a:gd name="connsiteX665" fmla="*/ 2410152 w 7467600"/>
              <a:gd name="connsiteY665" fmla="*/ 3063751 h 6858000"/>
              <a:gd name="connsiteX666" fmla="*/ 2408099 w 7467600"/>
              <a:gd name="connsiteY666" fmla="*/ 3064403 h 6858000"/>
              <a:gd name="connsiteX667" fmla="*/ 2407218 w 7467600"/>
              <a:gd name="connsiteY667" fmla="*/ 3070324 h 6858000"/>
              <a:gd name="connsiteX668" fmla="*/ 2380138 w 7467600"/>
              <a:gd name="connsiteY668" fmla="*/ 3099341 h 6858000"/>
              <a:gd name="connsiteX669" fmla="*/ 1765923 w 7467600"/>
              <a:gd name="connsiteY669" fmla="*/ 3581043 h 6858000"/>
              <a:gd name="connsiteX670" fmla="*/ 1702258 w 7467600"/>
              <a:gd name="connsiteY670" fmla="*/ 3612286 h 6858000"/>
              <a:gd name="connsiteX671" fmla="*/ 1538370 w 7467600"/>
              <a:gd name="connsiteY671" fmla="*/ 3811804 h 6858000"/>
              <a:gd name="connsiteX672" fmla="*/ 542867 w 7467600"/>
              <a:gd name="connsiteY672" fmla="*/ 4944092 h 6858000"/>
              <a:gd name="connsiteX673" fmla="*/ 515800 w 7467600"/>
              <a:gd name="connsiteY673" fmla="*/ 4862180 h 6858000"/>
              <a:gd name="connsiteX674" fmla="*/ 909145 w 7467600"/>
              <a:gd name="connsiteY674" fmla="*/ 4199225 h 6858000"/>
              <a:gd name="connsiteX675" fmla="*/ 1214067 w 7467600"/>
              <a:gd name="connsiteY675" fmla="*/ 3908561 h 6858000"/>
              <a:gd name="connsiteX676" fmla="*/ 640967 w 7467600"/>
              <a:gd name="connsiteY676" fmla="*/ 4105601 h 6858000"/>
              <a:gd name="connsiteX677" fmla="*/ 112563 w 7467600"/>
              <a:gd name="connsiteY677" fmla="*/ 4396952 h 6858000"/>
              <a:gd name="connsiteX678" fmla="*/ 0 w 7467600"/>
              <a:gd name="connsiteY678" fmla="*/ 4466006 h 6858000"/>
              <a:gd name="connsiteX679" fmla="*/ 0 w 7467600"/>
              <a:gd name="connsiteY679" fmla="*/ 4233763 h 6858000"/>
              <a:gd name="connsiteX680" fmla="*/ 36881 w 7467600"/>
              <a:gd name="connsiteY680" fmla="*/ 4200118 h 6858000"/>
              <a:gd name="connsiteX681" fmla="*/ 910534 w 7467600"/>
              <a:gd name="connsiteY681" fmla="*/ 3629753 h 6858000"/>
              <a:gd name="connsiteX682" fmla="*/ 1578717 w 7467600"/>
              <a:gd name="connsiteY682" fmla="*/ 3575982 h 6858000"/>
              <a:gd name="connsiteX683" fmla="*/ 2338780 w 7467600"/>
              <a:gd name="connsiteY683" fmla="*/ 3033725 h 6858000"/>
              <a:gd name="connsiteX684" fmla="*/ 1807991 w 7467600"/>
              <a:gd name="connsiteY684" fmla="*/ 2807184 h 6858000"/>
              <a:gd name="connsiteX685" fmla="*/ 1416358 w 7467600"/>
              <a:gd name="connsiteY685" fmla="*/ 3112571 h 6858000"/>
              <a:gd name="connsiteX686" fmla="*/ 939066 w 7467600"/>
              <a:gd name="connsiteY686" fmla="*/ 3378798 h 6858000"/>
              <a:gd name="connsiteX687" fmla="*/ 115099 w 7467600"/>
              <a:gd name="connsiteY687" fmla="*/ 3607650 h 6858000"/>
              <a:gd name="connsiteX688" fmla="*/ 97284 w 7467600"/>
              <a:gd name="connsiteY688" fmla="*/ 3520393 h 6858000"/>
              <a:gd name="connsiteX689" fmla="*/ 922050 w 7467600"/>
              <a:gd name="connsiteY689" fmla="*/ 3074867 h 6858000"/>
              <a:gd name="connsiteX690" fmla="*/ 1405265 w 7467600"/>
              <a:gd name="connsiteY690" fmla="*/ 3016319 h 6858000"/>
              <a:gd name="connsiteX691" fmla="*/ 1407512 w 7467600"/>
              <a:gd name="connsiteY691" fmla="*/ 3018001 h 6858000"/>
              <a:gd name="connsiteX692" fmla="*/ 1726266 w 7467600"/>
              <a:gd name="connsiteY692" fmla="*/ 2777274 h 6858000"/>
              <a:gd name="connsiteX693" fmla="*/ 625390 w 7467600"/>
              <a:gd name="connsiteY693" fmla="*/ 2514541 h 6858000"/>
              <a:gd name="connsiteX694" fmla="*/ 619799 w 7467600"/>
              <a:gd name="connsiteY694" fmla="*/ 2527180 h 6858000"/>
              <a:gd name="connsiteX695" fmla="*/ 310030 w 7467600"/>
              <a:gd name="connsiteY695" fmla="*/ 2771818 h 6858000"/>
              <a:gd name="connsiteX696" fmla="*/ 173877 w 7467600"/>
              <a:gd name="connsiteY696" fmla="*/ 2937056 h 6858000"/>
              <a:gd name="connsiteX697" fmla="*/ 77889 w 7467600"/>
              <a:gd name="connsiteY697" fmla="*/ 3138440 h 6858000"/>
              <a:gd name="connsiteX698" fmla="*/ 0 w 7467600"/>
              <a:gd name="connsiteY698" fmla="*/ 3271395 h 6858000"/>
              <a:gd name="connsiteX699" fmla="*/ 0 w 7467600"/>
              <a:gd name="connsiteY699" fmla="*/ 3153002 h 6858000"/>
              <a:gd name="connsiteX700" fmla="*/ 2386 w 7467600"/>
              <a:gd name="connsiteY700" fmla="*/ 3149203 h 6858000"/>
              <a:gd name="connsiteX701" fmla="*/ 89753 w 7467600"/>
              <a:gd name="connsiteY701" fmla="*/ 2987702 h 6858000"/>
              <a:gd name="connsiteX702" fmla="*/ 76869 w 7467600"/>
              <a:gd name="connsiteY702" fmla="*/ 3005404 h 6858000"/>
              <a:gd name="connsiteX703" fmla="*/ 32049 w 7467600"/>
              <a:gd name="connsiteY703" fmla="*/ 3065814 h 6858000"/>
              <a:gd name="connsiteX704" fmla="*/ 0 w 7467600"/>
              <a:gd name="connsiteY704" fmla="*/ 3108744 h 6858000"/>
              <a:gd name="connsiteX705" fmla="*/ 0 w 7467600"/>
              <a:gd name="connsiteY705" fmla="*/ 3058059 h 6858000"/>
              <a:gd name="connsiteX706" fmla="*/ 7610 w 7467600"/>
              <a:gd name="connsiteY706" fmla="*/ 3047889 h 6858000"/>
              <a:gd name="connsiteX707" fmla="*/ 52419 w 7467600"/>
              <a:gd name="connsiteY707" fmla="*/ 2987479 h 6858000"/>
              <a:gd name="connsiteX708" fmla="*/ 59142 w 7467600"/>
              <a:gd name="connsiteY708" fmla="*/ 2978488 h 6858000"/>
              <a:gd name="connsiteX709" fmla="*/ 0 w 7467600"/>
              <a:gd name="connsiteY709" fmla="*/ 3015334 h 6858000"/>
              <a:gd name="connsiteX710" fmla="*/ 0 w 7467600"/>
              <a:gd name="connsiteY710" fmla="*/ 2914286 h 6858000"/>
              <a:gd name="connsiteX711" fmla="*/ 36383 w 7467600"/>
              <a:gd name="connsiteY711" fmla="*/ 2901128 h 6858000"/>
              <a:gd name="connsiteX712" fmla="*/ 156329 w 7467600"/>
              <a:gd name="connsiteY712" fmla="*/ 2840533 h 6858000"/>
              <a:gd name="connsiteX713" fmla="*/ 358355 w 7467600"/>
              <a:gd name="connsiteY713" fmla="*/ 2620471 h 6858000"/>
              <a:gd name="connsiteX714" fmla="*/ 510577 w 7467600"/>
              <a:gd name="connsiteY714" fmla="*/ 2501244 h 6858000"/>
              <a:gd name="connsiteX715" fmla="*/ 211967 w 7467600"/>
              <a:gd name="connsiteY715" fmla="*/ 2479171 h 6858000"/>
              <a:gd name="connsiteX716" fmla="*/ 0 w 7467600"/>
              <a:gd name="connsiteY716" fmla="*/ 2476398 h 6858000"/>
              <a:gd name="connsiteX717" fmla="*/ 0 w 7467600"/>
              <a:gd name="connsiteY717" fmla="*/ 2389189 h 6858000"/>
              <a:gd name="connsiteX718" fmla="*/ 103062 w 7467600"/>
              <a:gd name="connsiteY718" fmla="*/ 2389518 h 6858000"/>
              <a:gd name="connsiteX719" fmla="*/ 510734 w 7467600"/>
              <a:gd name="connsiteY719" fmla="*/ 2416201 h 6858000"/>
              <a:gd name="connsiteX720" fmla="*/ 279257 w 7467600"/>
              <a:gd name="connsiteY720" fmla="*/ 2092102 h 6858000"/>
              <a:gd name="connsiteX721" fmla="*/ 65265 w 7467600"/>
              <a:gd name="connsiteY721" fmla="*/ 2006049 h 6858000"/>
              <a:gd name="connsiteX722" fmla="*/ 0 w 7467600"/>
              <a:gd name="connsiteY722" fmla="*/ 1982532 h 6858000"/>
              <a:gd name="connsiteX723" fmla="*/ 0 w 7467600"/>
              <a:gd name="connsiteY723" fmla="*/ 1912789 h 6858000"/>
              <a:gd name="connsiteX724" fmla="*/ 97460 w 7467600"/>
              <a:gd name="connsiteY724" fmla="*/ 1953725 h 6858000"/>
              <a:gd name="connsiteX725" fmla="*/ 221272 w 7467600"/>
              <a:gd name="connsiteY725" fmla="*/ 1980766 h 6858000"/>
              <a:gd name="connsiteX726" fmla="*/ 116765 w 7467600"/>
              <a:gd name="connsiteY726" fmla="*/ 1911033 h 6858000"/>
              <a:gd name="connsiteX727" fmla="*/ 16405 w 7467600"/>
              <a:gd name="connsiteY727" fmla="*/ 1803412 h 6858000"/>
              <a:gd name="connsiteX728" fmla="*/ 0 w 7467600"/>
              <a:gd name="connsiteY728" fmla="*/ 1784777 h 6858000"/>
              <a:gd name="connsiteX729" fmla="*/ 0 w 7467600"/>
              <a:gd name="connsiteY729" fmla="*/ 1740082 h 6858000"/>
              <a:gd name="connsiteX730" fmla="*/ 39394 w 7467600"/>
              <a:gd name="connsiteY730" fmla="*/ 1784856 h 6858000"/>
              <a:gd name="connsiteX731" fmla="*/ 135813 w 7467600"/>
              <a:gd name="connsiteY731" fmla="*/ 1888838 h 6858000"/>
              <a:gd name="connsiteX732" fmla="*/ 242575 w 7467600"/>
              <a:gd name="connsiteY732" fmla="*/ 1958841 h 6858000"/>
              <a:gd name="connsiteX733" fmla="*/ 82197 w 7467600"/>
              <a:gd name="connsiteY733" fmla="*/ 1754826 h 6858000"/>
              <a:gd name="connsiteX734" fmla="*/ 0 w 7467600"/>
              <a:gd name="connsiteY734" fmla="*/ 1679650 h 6858000"/>
              <a:gd name="connsiteX735" fmla="*/ 0 w 7467600"/>
              <a:gd name="connsiteY735" fmla="*/ 1602463 h 6858000"/>
              <a:gd name="connsiteX736" fmla="*/ 84689 w 7467600"/>
              <a:gd name="connsiteY736" fmla="*/ 1677442 h 6858000"/>
              <a:gd name="connsiteX737" fmla="*/ 298437 w 7467600"/>
              <a:gd name="connsiteY737" fmla="*/ 1968019 h 6858000"/>
              <a:gd name="connsiteX738" fmla="*/ 227269 w 7467600"/>
              <a:gd name="connsiteY738" fmla="*/ 1114064 h 6858000"/>
              <a:gd name="connsiteX739" fmla="*/ 248003 w 7467600"/>
              <a:gd name="connsiteY739" fmla="*/ 1089613 h 6858000"/>
              <a:gd name="connsiteX740" fmla="*/ 427020 w 7467600"/>
              <a:gd name="connsiteY740" fmla="*/ 1619803 h 6858000"/>
              <a:gd name="connsiteX741" fmla="*/ 340345 w 7467600"/>
              <a:gd name="connsiteY741" fmla="*/ 2027739 h 6858000"/>
              <a:gd name="connsiteX742" fmla="*/ 360865 w 7467600"/>
              <a:gd name="connsiteY742" fmla="*/ 2044827 h 6858000"/>
              <a:gd name="connsiteX743" fmla="*/ 560414 w 7467600"/>
              <a:gd name="connsiteY743" fmla="*/ 2421457 h 6858000"/>
              <a:gd name="connsiteX744" fmla="*/ 1359703 w 7467600"/>
              <a:gd name="connsiteY744" fmla="*/ 2578554 h 6858000"/>
              <a:gd name="connsiteX745" fmla="*/ 1359422 w 7467600"/>
              <a:gd name="connsiteY745" fmla="*/ 2577994 h 6858000"/>
              <a:gd name="connsiteX746" fmla="*/ 828701 w 7467600"/>
              <a:gd name="connsiteY746" fmla="*/ 1839520 h 6858000"/>
              <a:gd name="connsiteX747" fmla="*/ 494427 w 7467600"/>
              <a:gd name="connsiteY747" fmla="*/ 1092333 h 6858000"/>
              <a:gd name="connsiteX748" fmla="*/ 506322 w 7467600"/>
              <a:gd name="connsiteY748" fmla="*/ 1020997 h 6858000"/>
              <a:gd name="connsiteX749" fmla="*/ 4570198 w 7467600"/>
              <a:gd name="connsiteY749" fmla="*/ 978081 h 6858000"/>
              <a:gd name="connsiteX750" fmla="*/ 4523691 w 7467600"/>
              <a:gd name="connsiteY750" fmla="*/ 1127776 h 6858000"/>
              <a:gd name="connsiteX751" fmla="*/ 4509875 w 7467600"/>
              <a:gd name="connsiteY751" fmla="*/ 1167552 h 6858000"/>
              <a:gd name="connsiteX752" fmla="*/ 4478168 w 7467600"/>
              <a:gd name="connsiteY752" fmla="*/ 1260735 h 6858000"/>
              <a:gd name="connsiteX753" fmla="*/ 4409309 w 7467600"/>
              <a:gd name="connsiteY753" fmla="*/ 1666996 h 6858000"/>
              <a:gd name="connsiteX754" fmla="*/ 4370031 w 7467600"/>
              <a:gd name="connsiteY754" fmla="*/ 1955666 h 6858000"/>
              <a:gd name="connsiteX755" fmla="*/ 4570198 w 7467600"/>
              <a:gd name="connsiteY755" fmla="*/ 978081 h 6858000"/>
              <a:gd name="connsiteX756" fmla="*/ 4557898 w 7467600"/>
              <a:gd name="connsiteY756" fmla="*/ 900011 h 6858000"/>
              <a:gd name="connsiteX757" fmla="*/ 4344840 w 7467600"/>
              <a:gd name="connsiteY757" fmla="*/ 1922038 h 6858000"/>
              <a:gd name="connsiteX758" fmla="*/ 4378710 w 7467600"/>
              <a:gd name="connsiteY758" fmla="*/ 1665516 h 6858000"/>
              <a:gd name="connsiteX759" fmla="*/ 4448798 w 7467600"/>
              <a:gd name="connsiteY759" fmla="*/ 1253024 h 6858000"/>
              <a:gd name="connsiteX760" fmla="*/ 4480315 w 7467600"/>
              <a:gd name="connsiteY760" fmla="*/ 1158454 h 6858000"/>
              <a:gd name="connsiteX761" fmla="*/ 4494133 w 7467600"/>
              <a:gd name="connsiteY761" fmla="*/ 1118676 h 6858000"/>
              <a:gd name="connsiteX762" fmla="*/ 4557898 w 7467600"/>
              <a:gd name="connsiteY762" fmla="*/ 900011 h 6858000"/>
              <a:gd name="connsiteX763" fmla="*/ 5870151 w 7467600"/>
              <a:gd name="connsiteY763" fmla="*/ 898890 h 6858000"/>
              <a:gd name="connsiteX764" fmla="*/ 5861335 w 7467600"/>
              <a:gd name="connsiteY764" fmla="*/ 899177 h 6858000"/>
              <a:gd name="connsiteX765" fmla="*/ 5843702 w 7467600"/>
              <a:gd name="connsiteY765" fmla="*/ 899748 h 6858000"/>
              <a:gd name="connsiteX766" fmla="*/ 5651107 w 7467600"/>
              <a:gd name="connsiteY766" fmla="*/ 920306 h 6858000"/>
              <a:gd name="connsiteX767" fmla="*/ 5459407 w 7467600"/>
              <a:gd name="connsiteY767" fmla="*/ 940975 h 6858000"/>
              <a:gd name="connsiteX768" fmla="*/ 5374846 w 7467600"/>
              <a:gd name="connsiteY768" fmla="*/ 941988 h 6858000"/>
              <a:gd name="connsiteX769" fmla="*/ 5256105 w 7467600"/>
              <a:gd name="connsiteY769" fmla="*/ 945632 h 6858000"/>
              <a:gd name="connsiteX770" fmla="*/ 5107071 w 7467600"/>
              <a:gd name="connsiteY770" fmla="*/ 969720 h 6858000"/>
              <a:gd name="connsiteX771" fmla="*/ 4998681 w 7467600"/>
              <a:gd name="connsiteY771" fmla="*/ 988771 h 6858000"/>
              <a:gd name="connsiteX772" fmla="*/ 5870151 w 7467600"/>
              <a:gd name="connsiteY772" fmla="*/ 898890 h 6858000"/>
              <a:gd name="connsiteX773" fmla="*/ 5504425 w 7467600"/>
              <a:gd name="connsiteY773" fmla="*/ 848067 h 6858000"/>
              <a:gd name="connsiteX774" fmla="*/ 4968849 w 7467600"/>
              <a:gd name="connsiteY774" fmla="*/ 962318 h 6858000"/>
              <a:gd name="connsiteX775" fmla="*/ 5104039 w 7467600"/>
              <a:gd name="connsiteY775" fmla="*/ 940634 h 6858000"/>
              <a:gd name="connsiteX776" fmla="*/ 5256311 w 7467600"/>
              <a:gd name="connsiteY776" fmla="*/ 916490 h 6858000"/>
              <a:gd name="connsiteX777" fmla="*/ 5377381 w 7467600"/>
              <a:gd name="connsiteY777" fmla="*/ 912671 h 6858000"/>
              <a:gd name="connsiteX778" fmla="*/ 5460148 w 7467600"/>
              <a:gd name="connsiteY778" fmla="*/ 911442 h 6858000"/>
              <a:gd name="connsiteX779" fmla="*/ 5648971 w 7467600"/>
              <a:gd name="connsiteY779" fmla="*/ 891331 h 6858000"/>
              <a:gd name="connsiteX780" fmla="*/ 5844807 w 7467600"/>
              <a:gd name="connsiteY780" fmla="*/ 870718 h 6858000"/>
              <a:gd name="connsiteX781" fmla="*/ 5862975 w 7467600"/>
              <a:gd name="connsiteY781" fmla="*/ 869756 h 6858000"/>
              <a:gd name="connsiteX782" fmla="*/ 5920887 w 7467600"/>
              <a:gd name="connsiteY782" fmla="*/ 865929 h 6858000"/>
              <a:gd name="connsiteX783" fmla="*/ 5504425 w 7467600"/>
              <a:gd name="connsiteY783" fmla="*/ 848067 h 6858000"/>
              <a:gd name="connsiteX784" fmla="*/ 3607114 w 7467600"/>
              <a:gd name="connsiteY784" fmla="*/ 467441 h 6858000"/>
              <a:gd name="connsiteX785" fmla="*/ 3296242 w 7467600"/>
              <a:gd name="connsiteY785" fmla="*/ 807991 h 6858000"/>
              <a:gd name="connsiteX786" fmla="*/ 3174674 w 7467600"/>
              <a:gd name="connsiteY786" fmla="*/ 919759 h 6858000"/>
              <a:gd name="connsiteX787" fmla="*/ 3042978 w 7467600"/>
              <a:gd name="connsiteY787" fmla="*/ 1054894 h 6858000"/>
              <a:gd name="connsiteX788" fmla="*/ 2968914 w 7467600"/>
              <a:gd name="connsiteY788" fmla="*/ 1133756 h 6858000"/>
              <a:gd name="connsiteX789" fmla="*/ 3103823 w 7467600"/>
              <a:gd name="connsiteY789" fmla="*/ 1026814 h 6858000"/>
              <a:gd name="connsiteX790" fmla="*/ 3607114 w 7467600"/>
              <a:gd name="connsiteY790" fmla="*/ 467441 h 6858000"/>
              <a:gd name="connsiteX791" fmla="*/ 3744487 w 7467600"/>
              <a:gd name="connsiteY791" fmla="*/ 383136 h 6858000"/>
              <a:gd name="connsiteX792" fmla="*/ 3970213 w 7467600"/>
              <a:gd name="connsiteY792" fmla="*/ 995559 h 6858000"/>
              <a:gd name="connsiteX793" fmla="*/ 3744487 w 7467600"/>
              <a:gd name="connsiteY793" fmla="*/ 383136 h 6858000"/>
              <a:gd name="connsiteX794" fmla="*/ 3624562 w 7467600"/>
              <a:gd name="connsiteY794" fmla="*/ 367041 h 6858000"/>
              <a:gd name="connsiteX795" fmla="*/ 3489712 w 7467600"/>
              <a:gd name="connsiteY795" fmla="*/ 485386 h 6858000"/>
              <a:gd name="connsiteX796" fmla="*/ 3182994 w 7467600"/>
              <a:gd name="connsiteY796" fmla="*/ 828265 h 6858000"/>
              <a:gd name="connsiteX797" fmla="*/ 2892114 w 7467600"/>
              <a:gd name="connsiteY797" fmla="*/ 1172635 h 6858000"/>
              <a:gd name="connsiteX798" fmla="*/ 3021459 w 7467600"/>
              <a:gd name="connsiteY798" fmla="*/ 1035385 h 6858000"/>
              <a:gd name="connsiteX799" fmla="*/ 3153873 w 7467600"/>
              <a:gd name="connsiteY799" fmla="*/ 898971 h 6858000"/>
              <a:gd name="connsiteX800" fmla="*/ 3276511 w 7467600"/>
              <a:gd name="connsiteY800" fmla="*/ 786423 h 6858000"/>
              <a:gd name="connsiteX801" fmla="*/ 3584154 w 7467600"/>
              <a:gd name="connsiteY801" fmla="*/ 448218 h 6858000"/>
              <a:gd name="connsiteX802" fmla="*/ 3624562 w 7467600"/>
              <a:gd name="connsiteY802" fmla="*/ 367041 h 6858000"/>
              <a:gd name="connsiteX803" fmla="*/ 3766672 w 7467600"/>
              <a:gd name="connsiteY803" fmla="*/ 359429 h 6858000"/>
              <a:gd name="connsiteX804" fmla="*/ 3996338 w 7467600"/>
              <a:gd name="connsiteY804" fmla="*/ 968237 h 6858000"/>
              <a:gd name="connsiteX805" fmla="*/ 3766672 w 7467600"/>
              <a:gd name="connsiteY805" fmla="*/ 359429 h 6858000"/>
              <a:gd name="connsiteX806" fmla="*/ 5805386 w 7467600"/>
              <a:gd name="connsiteY806" fmla="*/ 239240 h 6858000"/>
              <a:gd name="connsiteX807" fmla="*/ 5736947 w 7467600"/>
              <a:gd name="connsiteY807" fmla="*/ 261367 h 6858000"/>
              <a:gd name="connsiteX808" fmla="*/ 5427012 w 7467600"/>
              <a:gd name="connsiteY808" fmla="*/ 311272 h 6858000"/>
              <a:gd name="connsiteX809" fmla="*/ 5147818 w 7467600"/>
              <a:gd name="connsiteY809" fmla="*/ 322112 h 6858000"/>
              <a:gd name="connsiteX810" fmla="*/ 5060854 w 7467600"/>
              <a:gd name="connsiteY810" fmla="*/ 311882 h 6858000"/>
              <a:gd name="connsiteX811" fmla="*/ 4945989 w 7467600"/>
              <a:gd name="connsiteY811" fmla="*/ 300516 h 6858000"/>
              <a:gd name="connsiteX812" fmla="*/ 5410479 w 7467600"/>
              <a:gd name="connsiteY812" fmla="*/ 348434 h 6858000"/>
              <a:gd name="connsiteX813" fmla="*/ 5805386 w 7467600"/>
              <a:gd name="connsiteY813" fmla="*/ 239240 h 6858000"/>
              <a:gd name="connsiteX814" fmla="*/ 5905192 w 7467600"/>
              <a:gd name="connsiteY814" fmla="*/ 163079 h 6858000"/>
              <a:gd name="connsiteX815" fmla="*/ 5865655 w 7467600"/>
              <a:gd name="connsiteY815" fmla="*/ 171901 h 6858000"/>
              <a:gd name="connsiteX816" fmla="*/ 5259740 w 7467600"/>
              <a:gd name="connsiteY816" fmla="*/ 257013 h 6858000"/>
              <a:gd name="connsiteX817" fmla="*/ 5208466 w 7467600"/>
              <a:gd name="connsiteY817" fmla="*/ 257550 h 6858000"/>
              <a:gd name="connsiteX818" fmla="*/ 4980204 w 7467600"/>
              <a:gd name="connsiteY818" fmla="*/ 271903 h 6858000"/>
              <a:gd name="connsiteX819" fmla="*/ 5068068 w 7467600"/>
              <a:gd name="connsiteY819" fmla="*/ 282244 h 6858000"/>
              <a:gd name="connsiteX820" fmla="*/ 5153231 w 7467600"/>
              <a:gd name="connsiteY820" fmla="*/ 292240 h 6858000"/>
              <a:gd name="connsiteX821" fmla="*/ 5426491 w 7467600"/>
              <a:gd name="connsiteY821" fmla="*/ 281128 h 6858000"/>
              <a:gd name="connsiteX822" fmla="*/ 5731212 w 7467600"/>
              <a:gd name="connsiteY822" fmla="*/ 231951 h 6858000"/>
              <a:gd name="connsiteX823" fmla="*/ 5905192 w 7467600"/>
              <a:gd name="connsiteY823" fmla="*/ 163079 h 6858000"/>
              <a:gd name="connsiteX824" fmla="*/ 5944437 w 7467600"/>
              <a:gd name="connsiteY824" fmla="*/ 113829 h 6858000"/>
              <a:gd name="connsiteX825" fmla="*/ 5825032 w 7467600"/>
              <a:gd name="connsiteY825" fmla="*/ 146405 h 6858000"/>
              <a:gd name="connsiteX826" fmla="*/ 4955599 w 7467600"/>
              <a:gd name="connsiteY826" fmla="*/ 247008 h 6858000"/>
              <a:gd name="connsiteX827" fmla="*/ 5210104 w 7467600"/>
              <a:gd name="connsiteY827" fmla="*/ 228123 h 6858000"/>
              <a:gd name="connsiteX828" fmla="*/ 5261015 w 7467600"/>
              <a:gd name="connsiteY828" fmla="*/ 227087 h 6858000"/>
              <a:gd name="connsiteX829" fmla="*/ 5861181 w 7467600"/>
              <a:gd name="connsiteY829" fmla="*/ 143093 h 6858000"/>
              <a:gd name="connsiteX830" fmla="*/ 5961252 w 7467600"/>
              <a:gd name="connsiteY830" fmla="*/ 114820 h 6858000"/>
              <a:gd name="connsiteX831" fmla="*/ 5944437 w 7467600"/>
              <a:gd name="connsiteY831" fmla="*/ 113829 h 6858000"/>
              <a:gd name="connsiteX832" fmla="*/ 3882765 w 7467600"/>
              <a:gd name="connsiteY832" fmla="*/ 0 h 6858000"/>
              <a:gd name="connsiteX833" fmla="*/ 3995099 w 7467600"/>
              <a:gd name="connsiteY833" fmla="*/ 0 h 6858000"/>
              <a:gd name="connsiteX834" fmla="*/ 4163818 w 7467600"/>
              <a:gd name="connsiteY834" fmla="*/ 234104 h 6858000"/>
              <a:gd name="connsiteX835" fmla="*/ 4172099 w 7467600"/>
              <a:gd name="connsiteY835" fmla="*/ 234207 h 6858000"/>
              <a:gd name="connsiteX836" fmla="*/ 4784282 w 7467600"/>
              <a:gd name="connsiteY836" fmla="*/ 276561 h 6858000"/>
              <a:gd name="connsiteX837" fmla="*/ 4801687 w 7467600"/>
              <a:gd name="connsiteY837" fmla="*/ 267764 h 6858000"/>
              <a:gd name="connsiteX838" fmla="*/ 6082788 w 7467600"/>
              <a:gd name="connsiteY838" fmla="*/ 64119 h 6858000"/>
              <a:gd name="connsiteX839" fmla="*/ 6099442 w 7467600"/>
              <a:gd name="connsiteY839" fmla="*/ 82568 h 6858000"/>
              <a:gd name="connsiteX840" fmla="*/ 4804137 w 7467600"/>
              <a:gd name="connsiteY840" fmla="*/ 320931 h 6858000"/>
              <a:gd name="connsiteX841" fmla="*/ 4227047 w 7467600"/>
              <a:gd name="connsiteY841" fmla="*/ 313415 h 6858000"/>
              <a:gd name="connsiteX842" fmla="*/ 4346041 w 7467600"/>
              <a:gd name="connsiteY842" fmla="*/ 456086 h 6858000"/>
              <a:gd name="connsiteX843" fmla="*/ 4870967 w 7467600"/>
              <a:gd name="connsiteY843" fmla="*/ 963061 h 6858000"/>
              <a:gd name="connsiteX844" fmla="*/ 4889647 w 7467600"/>
              <a:gd name="connsiteY844" fmla="*/ 957147 h 6858000"/>
              <a:gd name="connsiteX845" fmla="*/ 5422504 w 7467600"/>
              <a:gd name="connsiteY845" fmla="*/ 805191 h 6858000"/>
              <a:gd name="connsiteX846" fmla="*/ 6087656 w 7467600"/>
              <a:gd name="connsiteY846" fmla="*/ 826703 h 6858000"/>
              <a:gd name="connsiteX847" fmla="*/ 6058717 w 7467600"/>
              <a:gd name="connsiteY847" fmla="*/ 865992 h 6858000"/>
              <a:gd name="connsiteX848" fmla="*/ 4974153 w 7467600"/>
              <a:gd name="connsiteY848" fmla="*/ 1045456 h 6858000"/>
              <a:gd name="connsiteX849" fmla="*/ 5627835 w 7467600"/>
              <a:gd name="connsiteY849" fmla="*/ 1472077 h 6858000"/>
              <a:gd name="connsiteX850" fmla="*/ 5629817 w 7467600"/>
              <a:gd name="connsiteY850" fmla="*/ 1471412 h 6858000"/>
              <a:gd name="connsiteX851" fmla="*/ 5634124 w 7467600"/>
              <a:gd name="connsiteY851" fmla="*/ 1470572 h 6858000"/>
              <a:gd name="connsiteX852" fmla="*/ 5755832 w 7467600"/>
              <a:gd name="connsiteY852" fmla="*/ 1383886 h 6858000"/>
              <a:gd name="connsiteX853" fmla="*/ 6014186 w 7467600"/>
              <a:gd name="connsiteY853" fmla="*/ 1279799 h 6858000"/>
              <a:gd name="connsiteX854" fmla="*/ 6901619 w 7467600"/>
              <a:gd name="connsiteY854" fmla="*/ 1047874 h 6858000"/>
              <a:gd name="connsiteX855" fmla="*/ 6931566 w 7467600"/>
              <a:gd name="connsiteY855" fmla="*/ 1062034 h 6858000"/>
              <a:gd name="connsiteX856" fmla="*/ 5790982 w 7467600"/>
              <a:gd name="connsiteY856" fmla="*/ 1561380 h 6858000"/>
              <a:gd name="connsiteX857" fmla="*/ 6188971 w 7467600"/>
              <a:gd name="connsiteY857" fmla="*/ 1755168 h 6858000"/>
              <a:gd name="connsiteX858" fmla="*/ 6202446 w 7467600"/>
              <a:gd name="connsiteY858" fmla="*/ 1752268 h 6858000"/>
              <a:gd name="connsiteX859" fmla="*/ 7179560 w 7467600"/>
              <a:gd name="connsiteY859" fmla="*/ 1467551 h 6858000"/>
              <a:gd name="connsiteX860" fmla="*/ 7158730 w 7467600"/>
              <a:gd name="connsiteY860" fmla="*/ 1507835 h 6858000"/>
              <a:gd name="connsiteX861" fmla="*/ 6326959 w 7467600"/>
              <a:gd name="connsiteY861" fmla="*/ 1817686 h 6858000"/>
              <a:gd name="connsiteX862" fmla="*/ 6537433 w 7467600"/>
              <a:gd name="connsiteY862" fmla="*/ 1907790 h 6858000"/>
              <a:gd name="connsiteX863" fmla="*/ 6550221 w 7467600"/>
              <a:gd name="connsiteY863" fmla="*/ 1910729 h 6858000"/>
              <a:gd name="connsiteX864" fmla="*/ 6964438 w 7467600"/>
              <a:gd name="connsiteY864" fmla="*/ 2209505 h 6858000"/>
              <a:gd name="connsiteX865" fmla="*/ 7367862 w 7467600"/>
              <a:gd name="connsiteY865" fmla="*/ 2806833 h 6858000"/>
              <a:gd name="connsiteX866" fmla="*/ 7364329 w 7467600"/>
              <a:gd name="connsiteY866" fmla="*/ 2826907 h 6858000"/>
              <a:gd name="connsiteX867" fmla="*/ 7290545 w 7467600"/>
              <a:gd name="connsiteY867" fmla="*/ 2850663 h 6858000"/>
              <a:gd name="connsiteX868" fmla="*/ 6472036 w 7467600"/>
              <a:gd name="connsiteY868" fmla="*/ 1959003 h 6858000"/>
              <a:gd name="connsiteX869" fmla="*/ 5792897 w 7467600"/>
              <a:gd name="connsiteY869" fmla="*/ 1647747 h 6858000"/>
              <a:gd name="connsiteX870" fmla="*/ 5842751 w 7467600"/>
              <a:gd name="connsiteY870" fmla="*/ 1816112 h 6858000"/>
              <a:gd name="connsiteX871" fmla="*/ 5847424 w 7467600"/>
              <a:gd name="connsiteY871" fmla="*/ 1815776 h 6858000"/>
              <a:gd name="connsiteX872" fmla="*/ 6399821 w 7467600"/>
              <a:gd name="connsiteY872" fmla="*/ 2344799 h 6858000"/>
              <a:gd name="connsiteX873" fmla="*/ 6323232 w 7467600"/>
              <a:gd name="connsiteY873" fmla="*/ 2389634 h 6858000"/>
              <a:gd name="connsiteX874" fmla="*/ 5942958 w 7467600"/>
              <a:gd name="connsiteY874" fmla="*/ 2077708 h 6858000"/>
              <a:gd name="connsiteX875" fmla="*/ 5921559 w 7467600"/>
              <a:gd name="connsiteY875" fmla="*/ 2378596 h 6858000"/>
              <a:gd name="connsiteX876" fmla="*/ 5817651 w 7467600"/>
              <a:gd name="connsiteY876" fmla="*/ 3023919 h 6858000"/>
              <a:gd name="connsiteX877" fmla="*/ 5729634 w 7467600"/>
              <a:gd name="connsiteY877" fmla="*/ 3051849 h 6858000"/>
              <a:gd name="connsiteX878" fmla="*/ 5611018 w 7467600"/>
              <a:gd name="connsiteY878" fmla="*/ 2316769 h 6858000"/>
              <a:gd name="connsiteX879" fmla="*/ 5687608 w 7467600"/>
              <a:gd name="connsiteY879" fmla="*/ 2039972 h 6858000"/>
              <a:gd name="connsiteX880" fmla="*/ 5657554 w 7467600"/>
              <a:gd name="connsiteY880" fmla="*/ 1576445 h 6858000"/>
              <a:gd name="connsiteX881" fmla="*/ 5150475 w 7467600"/>
              <a:gd name="connsiteY881" fmla="*/ 1274012 h 6858000"/>
              <a:gd name="connsiteX882" fmla="*/ 5349142 w 7467600"/>
              <a:gd name="connsiteY882" fmla="*/ 2204405 h 6858000"/>
              <a:gd name="connsiteX883" fmla="*/ 5262214 w 7467600"/>
              <a:gd name="connsiteY883" fmla="*/ 2233836 h 6858000"/>
              <a:gd name="connsiteX884" fmla="*/ 4981539 w 7467600"/>
              <a:gd name="connsiteY884" fmla="*/ 1542201 h 6858000"/>
              <a:gd name="connsiteX885" fmla="*/ 4958461 w 7467600"/>
              <a:gd name="connsiteY885" fmla="*/ 1136957 h 6858000"/>
              <a:gd name="connsiteX886" fmla="*/ 4655015 w 7467600"/>
              <a:gd name="connsiteY886" fmla="*/ 891426 h 6858000"/>
              <a:gd name="connsiteX887" fmla="*/ 4348002 w 7467600"/>
              <a:gd name="connsiteY887" fmla="*/ 2205895 h 6858000"/>
              <a:gd name="connsiteX888" fmla="*/ 4262250 w 7467600"/>
              <a:gd name="connsiteY888" fmla="*/ 2219972 h 6858000"/>
              <a:gd name="connsiteX889" fmla="*/ 4550611 w 7467600"/>
              <a:gd name="connsiteY889" fmla="*/ 817540 h 6858000"/>
              <a:gd name="connsiteX890" fmla="*/ 4564418 w 7467600"/>
              <a:gd name="connsiteY890" fmla="*/ 808293 h 6858000"/>
              <a:gd name="connsiteX891" fmla="*/ 4266388 w 7467600"/>
              <a:gd name="connsiteY891" fmla="*/ 500083 h 6858000"/>
              <a:gd name="connsiteX892" fmla="*/ 4032842 w 7467600"/>
              <a:gd name="connsiteY892" fmla="*/ 211809 h 6858000"/>
              <a:gd name="connsiteX893" fmla="*/ 3882765 w 7467600"/>
              <a:gd name="connsiteY893" fmla="*/ 0 h 6858000"/>
              <a:gd name="connsiteX894" fmla="*/ 3721337 w 7467600"/>
              <a:gd name="connsiteY894" fmla="*/ 0 h 6858000"/>
              <a:gd name="connsiteX895" fmla="*/ 3797544 w 7467600"/>
              <a:gd name="connsiteY895" fmla="*/ 0 h 6858000"/>
              <a:gd name="connsiteX896" fmla="*/ 3775734 w 7467600"/>
              <a:gd name="connsiteY896" fmla="*/ 95131 h 6858000"/>
              <a:gd name="connsiteX897" fmla="*/ 3724807 w 7467600"/>
              <a:gd name="connsiteY897" fmla="*/ 272257 h 6858000"/>
              <a:gd name="connsiteX898" fmla="*/ 3726844 w 7467600"/>
              <a:gd name="connsiteY898" fmla="*/ 282988 h 6858000"/>
              <a:gd name="connsiteX899" fmla="*/ 3742664 w 7467600"/>
              <a:gd name="connsiteY899" fmla="*/ 279918 h 6858000"/>
              <a:gd name="connsiteX900" fmla="*/ 4103910 w 7467600"/>
              <a:gd name="connsiteY900" fmla="*/ 1161917 h 6858000"/>
              <a:gd name="connsiteX901" fmla="*/ 4020269 w 7467600"/>
              <a:gd name="connsiteY901" fmla="*/ 1200406 h 6858000"/>
              <a:gd name="connsiteX902" fmla="*/ 3674882 w 7467600"/>
              <a:gd name="connsiteY902" fmla="*/ 488524 h 6858000"/>
              <a:gd name="connsiteX903" fmla="*/ 3132682 w 7467600"/>
              <a:gd name="connsiteY903" fmla="*/ 1072284 h 6858000"/>
              <a:gd name="connsiteX904" fmla="*/ 2716346 w 7467600"/>
              <a:gd name="connsiteY904" fmla="*/ 1276376 h 6858000"/>
              <a:gd name="connsiteX905" fmla="*/ 2716772 w 7467600"/>
              <a:gd name="connsiteY905" fmla="*/ 1255462 h 6858000"/>
              <a:gd name="connsiteX906" fmla="*/ 3471096 w 7467600"/>
              <a:gd name="connsiteY906" fmla="*/ 437072 h 6858000"/>
              <a:gd name="connsiteX907" fmla="*/ 3639057 w 7467600"/>
              <a:gd name="connsiteY907" fmla="*/ 286334 h 6858000"/>
              <a:gd name="connsiteX908" fmla="*/ 3640309 w 7467600"/>
              <a:gd name="connsiteY908" fmla="*/ 284664 h 6858000"/>
              <a:gd name="connsiteX909" fmla="*/ 3646022 w 7467600"/>
              <a:gd name="connsiteY909" fmla="*/ 276711 h 6858000"/>
              <a:gd name="connsiteX910" fmla="*/ 3707943 w 7467600"/>
              <a:gd name="connsiteY910" fmla="*/ 65958 h 6858000"/>
              <a:gd name="connsiteX911" fmla="*/ 3721337 w 7467600"/>
              <a:gd name="connsiteY911" fmla="*/ 0 h 6858000"/>
              <a:gd name="connsiteX912" fmla="*/ 2867960 w 7467600"/>
              <a:gd name="connsiteY912" fmla="*/ 0 h 6858000"/>
              <a:gd name="connsiteX913" fmla="*/ 2926351 w 7467600"/>
              <a:gd name="connsiteY913" fmla="*/ 0 h 6858000"/>
              <a:gd name="connsiteX914" fmla="*/ 2902823 w 7467600"/>
              <a:gd name="connsiteY914" fmla="*/ 262929 h 6858000"/>
              <a:gd name="connsiteX915" fmla="*/ 2940663 w 7467600"/>
              <a:gd name="connsiteY915" fmla="*/ 140884 h 6858000"/>
              <a:gd name="connsiteX916" fmla="*/ 2947039 w 7467600"/>
              <a:gd name="connsiteY916" fmla="*/ 122524 h 6858000"/>
              <a:gd name="connsiteX917" fmla="*/ 2984316 w 7467600"/>
              <a:gd name="connsiteY917" fmla="*/ 0 h 6858000"/>
              <a:gd name="connsiteX918" fmla="*/ 3016114 w 7467600"/>
              <a:gd name="connsiteY918" fmla="*/ 0 h 6858000"/>
              <a:gd name="connsiteX919" fmla="*/ 2979949 w 7467600"/>
              <a:gd name="connsiteY919" fmla="*/ 119274 h 6858000"/>
              <a:gd name="connsiteX920" fmla="*/ 3023879 w 7467600"/>
              <a:gd name="connsiteY920" fmla="*/ 0 h 6858000"/>
              <a:gd name="connsiteX921" fmla="*/ 3105400 w 7467600"/>
              <a:gd name="connsiteY921" fmla="*/ 0 h 6858000"/>
              <a:gd name="connsiteX922" fmla="*/ 3094669 w 7467600"/>
              <a:gd name="connsiteY922" fmla="*/ 30308 h 6858000"/>
              <a:gd name="connsiteX923" fmla="*/ 2901945 w 7467600"/>
              <a:gd name="connsiteY923" fmla="*/ 466538 h 6858000"/>
              <a:gd name="connsiteX924" fmla="*/ 2815209 w 7467600"/>
              <a:gd name="connsiteY924" fmla="*/ 497361 h 6858000"/>
              <a:gd name="connsiteX925" fmla="*/ 2844845 w 7467600"/>
              <a:gd name="connsiteY925" fmla="*/ 127638 h 6858000"/>
              <a:gd name="connsiteX926" fmla="*/ 2867960 w 7467600"/>
              <a:gd name="connsiteY926" fmla="*/ 0 h 6858000"/>
              <a:gd name="connsiteX927" fmla="*/ 1057230 w 7467600"/>
              <a:gd name="connsiteY927" fmla="*/ 0 h 6858000"/>
              <a:gd name="connsiteX928" fmla="*/ 1111003 w 7467600"/>
              <a:gd name="connsiteY928" fmla="*/ 0 h 6858000"/>
              <a:gd name="connsiteX929" fmla="*/ 1125553 w 7467600"/>
              <a:gd name="connsiteY929" fmla="*/ 52588 h 6858000"/>
              <a:gd name="connsiteX930" fmla="*/ 1304276 w 7467600"/>
              <a:gd name="connsiteY930" fmla="*/ 476275 h 6858000"/>
              <a:gd name="connsiteX931" fmla="*/ 1492066 w 7467600"/>
              <a:gd name="connsiteY931" fmla="*/ 886333 h 6858000"/>
              <a:gd name="connsiteX932" fmla="*/ 1423698 w 7467600"/>
              <a:gd name="connsiteY932" fmla="*/ 710817 h 6858000"/>
              <a:gd name="connsiteX933" fmla="*/ 1357609 w 7467600"/>
              <a:gd name="connsiteY933" fmla="*/ 532892 h 6858000"/>
              <a:gd name="connsiteX934" fmla="*/ 1309550 w 7467600"/>
              <a:gd name="connsiteY934" fmla="*/ 374031 h 6858000"/>
              <a:gd name="connsiteX935" fmla="*/ 1193673 w 7467600"/>
              <a:gd name="connsiteY935" fmla="*/ 49533 h 6858000"/>
              <a:gd name="connsiteX936" fmla="*/ 1164391 w 7467600"/>
              <a:gd name="connsiteY936" fmla="*/ 0 h 6858000"/>
              <a:gd name="connsiteX937" fmla="*/ 1200666 w 7467600"/>
              <a:gd name="connsiteY937" fmla="*/ 0 h 6858000"/>
              <a:gd name="connsiteX938" fmla="*/ 1223408 w 7467600"/>
              <a:gd name="connsiteY938" fmla="*/ 38996 h 6858000"/>
              <a:gd name="connsiteX939" fmla="*/ 1339635 w 7467600"/>
              <a:gd name="connsiteY939" fmla="*/ 365517 h 6858000"/>
              <a:gd name="connsiteX940" fmla="*/ 1387469 w 7467600"/>
              <a:gd name="connsiteY940" fmla="*/ 523079 h 6858000"/>
              <a:gd name="connsiteX941" fmla="*/ 1452685 w 7467600"/>
              <a:gd name="connsiteY941" fmla="*/ 699806 h 6858000"/>
              <a:gd name="connsiteX942" fmla="*/ 1492092 w 7467600"/>
              <a:gd name="connsiteY942" fmla="*/ 800424 h 6858000"/>
              <a:gd name="connsiteX943" fmla="*/ 1455302 w 7467600"/>
              <a:gd name="connsiteY943" fmla="*/ 632913 h 6858000"/>
              <a:gd name="connsiteX944" fmla="*/ 1222336 w 7467600"/>
              <a:gd name="connsiteY944" fmla="*/ 9480 h 6858000"/>
              <a:gd name="connsiteX945" fmla="*/ 1214634 w 7467600"/>
              <a:gd name="connsiteY945" fmla="*/ 0 h 6858000"/>
              <a:gd name="connsiteX946" fmla="*/ 1289827 w 7467600"/>
              <a:gd name="connsiteY946" fmla="*/ 0 h 6858000"/>
              <a:gd name="connsiteX947" fmla="*/ 1321076 w 7467600"/>
              <a:gd name="connsiteY947" fmla="*/ 59722 h 6858000"/>
              <a:gd name="connsiteX948" fmla="*/ 1512579 w 7467600"/>
              <a:gd name="connsiteY948" fmla="*/ 626441 h 6858000"/>
              <a:gd name="connsiteX949" fmla="*/ 1506076 w 7467600"/>
              <a:gd name="connsiteY949" fmla="*/ 1089289 h 6858000"/>
              <a:gd name="connsiteX950" fmla="*/ 1486346 w 7467600"/>
              <a:gd name="connsiteY950" fmla="*/ 1079919 h 6858000"/>
              <a:gd name="connsiteX951" fmla="*/ 1070511 w 7467600"/>
              <a:gd name="connsiteY951" fmla="*/ 48609 h 6858000"/>
              <a:gd name="connsiteX952" fmla="*/ 1057230 w 7467600"/>
              <a:gd name="connsiteY952" fmla="*/ 0 h 6858000"/>
              <a:gd name="connsiteX953" fmla="*/ 43151 w 7467600"/>
              <a:gd name="connsiteY953" fmla="*/ 0 h 6858000"/>
              <a:gd name="connsiteX954" fmla="*/ 95283 w 7467600"/>
              <a:gd name="connsiteY954" fmla="*/ 0 h 6858000"/>
              <a:gd name="connsiteX955" fmla="*/ 300708 w 7467600"/>
              <a:gd name="connsiteY955" fmla="*/ 154571 h 6858000"/>
              <a:gd name="connsiteX956" fmla="*/ 530414 w 7467600"/>
              <a:gd name="connsiteY956" fmla="*/ 354673 h 6858000"/>
              <a:gd name="connsiteX957" fmla="*/ 333785 w 7467600"/>
              <a:gd name="connsiteY957" fmla="*/ 161564 h 6858000"/>
              <a:gd name="connsiteX958" fmla="*/ 147005 w 7467600"/>
              <a:gd name="connsiteY958" fmla="*/ 0 h 6858000"/>
              <a:gd name="connsiteX959" fmla="*/ 272509 w 7467600"/>
              <a:gd name="connsiteY959" fmla="*/ 0 h 6858000"/>
              <a:gd name="connsiteX960" fmla="*/ 326276 w 7467600"/>
              <a:gd name="connsiteY960" fmla="*/ 45847 h 6858000"/>
              <a:gd name="connsiteX961" fmla="*/ 823759 w 7467600"/>
              <a:gd name="connsiteY961" fmla="*/ 574145 h 6858000"/>
              <a:gd name="connsiteX962" fmla="*/ 811254 w 7467600"/>
              <a:gd name="connsiteY962" fmla="*/ 665546 h 6858000"/>
              <a:gd name="connsiteX963" fmla="*/ 154042 w 7467600"/>
              <a:gd name="connsiteY963" fmla="*/ 261522 h 6858000"/>
              <a:gd name="connsiteX964" fmla="*/ 13550 w 7467600"/>
              <a:gd name="connsiteY964" fmla="*/ 158423 h 6858000"/>
              <a:gd name="connsiteX965" fmla="*/ 0 w 7467600"/>
              <a:gd name="connsiteY965" fmla="*/ 146618 h 6858000"/>
              <a:gd name="connsiteX966" fmla="*/ 0 w 7467600"/>
              <a:gd name="connsiteY966" fmla="*/ 59161 h 6858000"/>
              <a:gd name="connsiteX967" fmla="*/ 45427 w 7467600"/>
              <a:gd name="connsiteY967" fmla="*/ 101078 h 6858000"/>
              <a:gd name="connsiteX968" fmla="*/ 630103 w 7467600"/>
              <a:gd name="connsiteY968" fmla="*/ 485885 h 6858000"/>
              <a:gd name="connsiteX969" fmla="*/ 532040 w 7467600"/>
              <a:gd name="connsiteY969" fmla="*/ 399359 h 6858000"/>
              <a:gd name="connsiteX970" fmla="*/ 517618 w 7467600"/>
              <a:gd name="connsiteY970" fmla="*/ 385726 h 6858000"/>
              <a:gd name="connsiteX971" fmla="*/ 285074 w 7467600"/>
              <a:gd name="connsiteY971" fmla="*/ 182755 h 6858000"/>
              <a:gd name="connsiteX972" fmla="*/ 43151 w 7467600"/>
              <a:gd name="connsiteY97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7105827 w 7467600"/>
              <a:gd name="connsiteY81" fmla="*/ 5718700 h 6858000"/>
              <a:gd name="connsiteX82" fmla="*/ 7356878 w 7467600"/>
              <a:gd name="connsiteY82" fmla="*/ 5981332 h 6858000"/>
              <a:gd name="connsiteX83" fmla="*/ 7467600 w 7467600"/>
              <a:gd name="connsiteY83" fmla="*/ 6117703 h 6858000"/>
              <a:gd name="connsiteX84" fmla="*/ 7467600 w 7467600"/>
              <a:gd name="connsiteY84" fmla="*/ 6163634 h 6858000"/>
              <a:gd name="connsiteX85" fmla="*/ 7403637 w 7467600"/>
              <a:gd name="connsiteY85" fmla="*/ 6083957 h 6858000"/>
              <a:gd name="connsiteX86" fmla="*/ 7254615 w 7467600"/>
              <a:gd name="connsiteY86" fmla="*/ 5911918 h 6858000"/>
              <a:gd name="connsiteX87" fmla="*/ 7312589 w 7467600"/>
              <a:gd name="connsiteY87" fmla="*/ 5982309 h 6858000"/>
              <a:gd name="connsiteX88" fmla="*/ 7448321 w 7467600"/>
              <a:gd name="connsiteY88" fmla="*/ 6190991 h 6858000"/>
              <a:gd name="connsiteX89" fmla="*/ 7467600 w 7467600"/>
              <a:gd name="connsiteY89" fmla="*/ 6221686 h 6858000"/>
              <a:gd name="connsiteX90" fmla="*/ 7467600 w 7467600"/>
              <a:gd name="connsiteY90" fmla="*/ 6334256 h 6858000"/>
              <a:gd name="connsiteX91" fmla="*/ 7454976 w 7467600"/>
              <a:gd name="connsiteY91" fmla="*/ 6318297 h 6858000"/>
              <a:gd name="connsiteX92" fmla="*/ 7042773 w 7467600"/>
              <a:gd name="connsiteY92" fmla="*/ 5734011 h 6858000"/>
              <a:gd name="connsiteX93" fmla="*/ 1456157 w 7467600"/>
              <a:gd name="connsiteY93" fmla="*/ 5371404 h 6858000"/>
              <a:gd name="connsiteX94" fmla="*/ 1244432 w 7467600"/>
              <a:gd name="connsiteY94" fmla="*/ 5385601 h 6858000"/>
              <a:gd name="connsiteX95" fmla="*/ 973990 w 7467600"/>
              <a:gd name="connsiteY95" fmla="*/ 5424940 h 6858000"/>
              <a:gd name="connsiteX96" fmla="*/ 1103809 w 7467600"/>
              <a:gd name="connsiteY96" fmla="*/ 5433720 h 6858000"/>
              <a:gd name="connsiteX97" fmla="*/ 1123454 w 7467600"/>
              <a:gd name="connsiteY97" fmla="*/ 5435727 h 6858000"/>
              <a:gd name="connsiteX98" fmla="*/ 1737017 w 7467600"/>
              <a:gd name="connsiteY98" fmla="*/ 5452183 h 6858000"/>
              <a:gd name="connsiteX99" fmla="*/ 1824397 w 7467600"/>
              <a:gd name="connsiteY99" fmla="*/ 5447757 h 6858000"/>
              <a:gd name="connsiteX100" fmla="*/ 2070059 w 7467600"/>
              <a:gd name="connsiteY100" fmla="*/ 5441660 h 6858000"/>
              <a:gd name="connsiteX101" fmla="*/ 1456157 w 7467600"/>
              <a:gd name="connsiteY101" fmla="*/ 5371404 h 6858000"/>
              <a:gd name="connsiteX102" fmla="*/ 4988186 w 7467600"/>
              <a:gd name="connsiteY102" fmla="*/ 5216467 h 6858000"/>
              <a:gd name="connsiteX103" fmla="*/ 4777334 w 7467600"/>
              <a:gd name="connsiteY103" fmla="*/ 5406072 h 6858000"/>
              <a:gd name="connsiteX104" fmla="*/ 4718341 w 7467600"/>
              <a:gd name="connsiteY104" fmla="*/ 5468043 h 6858000"/>
              <a:gd name="connsiteX105" fmla="*/ 4604655 w 7467600"/>
              <a:gd name="connsiteY105" fmla="*/ 5583434 h 6858000"/>
              <a:gd name="connsiteX106" fmla="*/ 4565074 w 7467600"/>
              <a:gd name="connsiteY106" fmla="*/ 5618550 h 6858000"/>
              <a:gd name="connsiteX107" fmla="*/ 4988186 w 7467600"/>
              <a:gd name="connsiteY107" fmla="*/ 5216467 h 6858000"/>
              <a:gd name="connsiteX108" fmla="*/ 4978032 w 7467600"/>
              <a:gd name="connsiteY108" fmla="*/ 5183809 h 6858000"/>
              <a:gd name="connsiteX109" fmla="*/ 4463413 w 7467600"/>
              <a:gd name="connsiteY109" fmla="*/ 5615162 h 6858000"/>
              <a:gd name="connsiteX110" fmla="*/ 4358134 w 7467600"/>
              <a:gd name="connsiteY110" fmla="*/ 5742791 h 6858000"/>
              <a:gd name="connsiteX111" fmla="*/ 4376219 w 7467600"/>
              <a:gd name="connsiteY111" fmla="*/ 5729027 h 6858000"/>
              <a:gd name="connsiteX112" fmla="*/ 4582340 w 7467600"/>
              <a:gd name="connsiteY112" fmla="*/ 5561037 h 6858000"/>
              <a:gd name="connsiteX113" fmla="*/ 4694684 w 7467600"/>
              <a:gd name="connsiteY113" fmla="*/ 5447098 h 6858000"/>
              <a:gd name="connsiteX114" fmla="*/ 4754123 w 7467600"/>
              <a:gd name="connsiteY114" fmla="*/ 5384643 h 6858000"/>
              <a:gd name="connsiteX115" fmla="*/ 4978032 w 7467600"/>
              <a:gd name="connsiteY115" fmla="*/ 5183809 h 6858000"/>
              <a:gd name="connsiteX116" fmla="*/ 1903353 w 7467600"/>
              <a:gd name="connsiteY116" fmla="*/ 5044827 h 6858000"/>
              <a:gd name="connsiteX117" fmla="*/ 1936931 w 7467600"/>
              <a:gd name="connsiteY117" fmla="*/ 5093954 h 6858000"/>
              <a:gd name="connsiteX118" fmla="*/ 2195868 w 7467600"/>
              <a:gd name="connsiteY118" fmla="*/ 5396574 h 6858000"/>
              <a:gd name="connsiteX119" fmla="*/ 2088852 w 7467600"/>
              <a:gd name="connsiteY119" fmla="*/ 5166123 h 6858000"/>
              <a:gd name="connsiteX120" fmla="*/ 1958241 w 7467600"/>
              <a:gd name="connsiteY120" fmla="*/ 5067955 h 6858000"/>
              <a:gd name="connsiteX121" fmla="*/ 1903353 w 7467600"/>
              <a:gd name="connsiteY121" fmla="*/ 5044827 h 6858000"/>
              <a:gd name="connsiteX122" fmla="*/ 1979378 w 7467600"/>
              <a:gd name="connsiteY122" fmla="*/ 4769504 h 6858000"/>
              <a:gd name="connsiteX123" fmla="*/ 2882120 w 7467600"/>
              <a:gd name="connsiteY123" fmla="*/ 5064547 h 6858000"/>
              <a:gd name="connsiteX124" fmla="*/ 2793103 w 7467600"/>
              <a:gd name="connsiteY124" fmla="*/ 5039699 h 6858000"/>
              <a:gd name="connsiteX125" fmla="*/ 2770041 w 7467600"/>
              <a:gd name="connsiteY125" fmla="*/ 5033634 h 6858000"/>
              <a:gd name="connsiteX126" fmla="*/ 1979378 w 7467600"/>
              <a:gd name="connsiteY126" fmla="*/ 4769504 h 6858000"/>
              <a:gd name="connsiteX127" fmla="*/ 1927410 w 7467600"/>
              <a:gd name="connsiteY127" fmla="*/ 4716164 h 6858000"/>
              <a:gd name="connsiteX128" fmla="*/ 1959587 w 7467600"/>
              <a:gd name="connsiteY128" fmla="*/ 4728849 h 6858000"/>
              <a:gd name="connsiteX129" fmla="*/ 2777707 w 7467600"/>
              <a:gd name="connsiteY129" fmla="*/ 5003991 h 6858000"/>
              <a:gd name="connsiteX130" fmla="*/ 2800768 w 7467600"/>
              <a:gd name="connsiteY130" fmla="*/ 5010056 h 6858000"/>
              <a:gd name="connsiteX131" fmla="*/ 2879408 w 7467600"/>
              <a:gd name="connsiteY131" fmla="*/ 5031590 h 6858000"/>
              <a:gd name="connsiteX132" fmla="*/ 2862295 w 7467600"/>
              <a:gd name="connsiteY132" fmla="*/ 5022958 h 6858000"/>
              <a:gd name="connsiteX133" fmla="*/ 2813343 w 7467600"/>
              <a:gd name="connsiteY133" fmla="*/ 4998369 h 6858000"/>
              <a:gd name="connsiteX134" fmla="*/ 2646245 w 7467600"/>
              <a:gd name="connsiteY134" fmla="*/ 4930999 h 6858000"/>
              <a:gd name="connsiteX135" fmla="*/ 1999243 w 7467600"/>
              <a:gd name="connsiteY135" fmla="*/ 4730524 h 6858000"/>
              <a:gd name="connsiteX136" fmla="*/ 1979527 w 7467600"/>
              <a:gd name="connsiteY136" fmla="*/ 4726651 h 6858000"/>
              <a:gd name="connsiteX137" fmla="*/ 1927410 w 7467600"/>
              <a:gd name="connsiteY137" fmla="*/ 4716164 h 6858000"/>
              <a:gd name="connsiteX138" fmla="*/ 1997014 w 7467600"/>
              <a:gd name="connsiteY138" fmla="*/ 4698007 h 6858000"/>
              <a:gd name="connsiteX139" fmla="*/ 2005458 w 7467600"/>
              <a:gd name="connsiteY139" fmla="*/ 4699540 h 6858000"/>
              <a:gd name="connsiteX140" fmla="*/ 2657186 w 7467600"/>
              <a:gd name="connsiteY140" fmla="*/ 4901687 h 6858000"/>
              <a:gd name="connsiteX141" fmla="*/ 2826662 w 7467600"/>
              <a:gd name="connsiteY141" fmla="*/ 4970362 h 6858000"/>
              <a:gd name="connsiteX142" fmla="*/ 2876100 w 7467600"/>
              <a:gd name="connsiteY142" fmla="*/ 4995397 h 6858000"/>
              <a:gd name="connsiteX143" fmla="*/ 3042600 w 7467600"/>
              <a:gd name="connsiteY143" fmla="*/ 5059532 h 6858000"/>
              <a:gd name="connsiteX144" fmla="*/ 1997014 w 7467600"/>
              <a:gd name="connsiteY144" fmla="*/ 4698007 h 6858000"/>
              <a:gd name="connsiteX145" fmla="*/ 2305292 w 7467600"/>
              <a:gd name="connsiteY145" fmla="*/ 4219492 h 6858000"/>
              <a:gd name="connsiteX146" fmla="*/ 3360922 w 7467600"/>
              <a:gd name="connsiteY146" fmla="*/ 4529373 h 6858000"/>
              <a:gd name="connsiteX147" fmla="*/ 3492420 w 7467600"/>
              <a:gd name="connsiteY147" fmla="*/ 4510145 h 6858000"/>
              <a:gd name="connsiteX148" fmla="*/ 3364086 w 7467600"/>
              <a:gd name="connsiteY148" fmla="*/ 4480340 h 6858000"/>
              <a:gd name="connsiteX149" fmla="*/ 3225818 w 7467600"/>
              <a:gd name="connsiteY149" fmla="*/ 4411822 h 6858000"/>
              <a:gd name="connsiteX150" fmla="*/ 3129696 w 7467600"/>
              <a:gd name="connsiteY150" fmla="*/ 4360704 h 6858000"/>
              <a:gd name="connsiteX151" fmla="*/ 2814545 w 7467600"/>
              <a:gd name="connsiteY151" fmla="*/ 4282955 h 6858000"/>
              <a:gd name="connsiteX152" fmla="*/ 2305292 w 7467600"/>
              <a:gd name="connsiteY152" fmla="*/ 4219492 h 6858000"/>
              <a:gd name="connsiteX153" fmla="*/ 2626982 w 7467600"/>
              <a:gd name="connsiteY153" fmla="*/ 4206450 h 6858000"/>
              <a:gd name="connsiteX154" fmla="*/ 2490617 w 7467600"/>
              <a:gd name="connsiteY154" fmla="*/ 4206951 h 6858000"/>
              <a:gd name="connsiteX155" fmla="*/ 2819869 w 7467600"/>
              <a:gd name="connsiteY155" fmla="*/ 4252936 h 6858000"/>
              <a:gd name="connsiteX156" fmla="*/ 3143018 w 7467600"/>
              <a:gd name="connsiteY156" fmla="*/ 4332698 h 6858000"/>
              <a:gd name="connsiteX157" fmla="*/ 3241520 w 7467600"/>
              <a:gd name="connsiteY157" fmla="*/ 4385112 h 6858000"/>
              <a:gd name="connsiteX158" fmla="*/ 3374575 w 7467600"/>
              <a:gd name="connsiteY158" fmla="*/ 4451517 h 6858000"/>
              <a:gd name="connsiteX159" fmla="*/ 3505221 w 7467600"/>
              <a:gd name="connsiteY159" fmla="*/ 4480757 h 6858000"/>
              <a:gd name="connsiteX160" fmla="*/ 2626982 w 7467600"/>
              <a:gd name="connsiteY160" fmla="*/ 4206450 h 6858000"/>
              <a:gd name="connsiteX161" fmla="*/ 1310106 w 7467600"/>
              <a:gd name="connsiteY161" fmla="*/ 3943217 h 6858000"/>
              <a:gd name="connsiteX162" fmla="*/ 854994 w 7467600"/>
              <a:gd name="connsiteY162" fmla="*/ 4399136 h 6858000"/>
              <a:gd name="connsiteX163" fmla="*/ 742462 w 7467600"/>
              <a:gd name="connsiteY163" fmla="*/ 4594648 h 6858000"/>
              <a:gd name="connsiteX164" fmla="*/ 820602 w 7467600"/>
              <a:gd name="connsiteY164" fmla="*/ 4485915 h 6858000"/>
              <a:gd name="connsiteX165" fmla="*/ 878295 w 7467600"/>
              <a:gd name="connsiteY165" fmla="*/ 4403594 h 6858000"/>
              <a:gd name="connsiteX166" fmla="*/ 1240607 w 7467600"/>
              <a:gd name="connsiteY166" fmla="*/ 4010401 h 6858000"/>
              <a:gd name="connsiteX167" fmla="*/ 1310106 w 7467600"/>
              <a:gd name="connsiteY167" fmla="*/ 3943217 h 6858000"/>
              <a:gd name="connsiteX168" fmla="*/ 1423113 w 7467600"/>
              <a:gd name="connsiteY168" fmla="*/ 3874565 h 6858000"/>
              <a:gd name="connsiteX169" fmla="*/ 1260565 w 7467600"/>
              <a:gd name="connsiteY169" fmla="*/ 4031982 h 6858000"/>
              <a:gd name="connsiteX170" fmla="*/ 901900 w 7467600"/>
              <a:gd name="connsiteY170" fmla="*/ 4421236 h 6858000"/>
              <a:gd name="connsiteX171" fmla="*/ 845044 w 7467600"/>
              <a:gd name="connsiteY171" fmla="*/ 4502436 h 6858000"/>
              <a:gd name="connsiteX172" fmla="*/ 685926 w 7467600"/>
              <a:gd name="connsiteY172" fmla="*/ 4703069 h 6858000"/>
              <a:gd name="connsiteX173" fmla="*/ 684248 w 7467600"/>
              <a:gd name="connsiteY173" fmla="*/ 4706721 h 6858000"/>
              <a:gd name="connsiteX174" fmla="*/ 1423113 w 7467600"/>
              <a:gd name="connsiteY174" fmla="*/ 3874565 h 6858000"/>
              <a:gd name="connsiteX175" fmla="*/ 3316479 w 7467600"/>
              <a:gd name="connsiteY175" fmla="*/ 3872136 h 6858000"/>
              <a:gd name="connsiteX176" fmla="*/ 3546806 w 7467600"/>
              <a:gd name="connsiteY176" fmla="*/ 4356139 h 6858000"/>
              <a:gd name="connsiteX177" fmla="*/ 3364433 w 7467600"/>
              <a:gd name="connsiteY177" fmla="*/ 3953121 h 6858000"/>
              <a:gd name="connsiteX178" fmla="*/ 3316479 w 7467600"/>
              <a:gd name="connsiteY178" fmla="*/ 3872136 h 6858000"/>
              <a:gd name="connsiteX179" fmla="*/ 3291335 w 7467600"/>
              <a:gd name="connsiteY179" fmla="*/ 3767420 h 6858000"/>
              <a:gd name="connsiteX180" fmla="*/ 3390805 w 7467600"/>
              <a:gd name="connsiteY180" fmla="*/ 3937163 h 6858000"/>
              <a:gd name="connsiteX181" fmla="*/ 3579062 w 7467600"/>
              <a:gd name="connsiteY181" fmla="*/ 4359040 h 6858000"/>
              <a:gd name="connsiteX182" fmla="*/ 3467355 w 7467600"/>
              <a:gd name="connsiteY182" fmla="*/ 3988130 h 6858000"/>
              <a:gd name="connsiteX183" fmla="*/ 3310753 w 7467600"/>
              <a:gd name="connsiteY183" fmla="*/ 3787140 h 6858000"/>
              <a:gd name="connsiteX184" fmla="*/ 3291335 w 7467600"/>
              <a:gd name="connsiteY184" fmla="*/ 3767420 h 6858000"/>
              <a:gd name="connsiteX185" fmla="*/ 1635889 w 7467600"/>
              <a:gd name="connsiteY185" fmla="*/ 3709494 h 6858000"/>
              <a:gd name="connsiteX186" fmla="*/ 1634800 w 7467600"/>
              <a:gd name="connsiteY186" fmla="*/ 3731111 h 6858000"/>
              <a:gd name="connsiteX187" fmla="*/ 1635889 w 7467600"/>
              <a:gd name="connsiteY187" fmla="*/ 3709494 h 6858000"/>
              <a:gd name="connsiteX188" fmla="*/ 1510397 w 7467600"/>
              <a:gd name="connsiteY188" fmla="*/ 3684705 h 6858000"/>
              <a:gd name="connsiteX189" fmla="*/ 1146550 w 7467600"/>
              <a:gd name="connsiteY189" fmla="*/ 3802012 h 6858000"/>
              <a:gd name="connsiteX190" fmla="*/ 698834 w 7467600"/>
              <a:gd name="connsiteY190" fmla="*/ 3952272 h 6858000"/>
              <a:gd name="connsiteX191" fmla="*/ 34256 w 7467600"/>
              <a:gd name="connsiteY191" fmla="*/ 4347603 h 6858000"/>
              <a:gd name="connsiteX192" fmla="*/ 527241 w 7467600"/>
              <a:gd name="connsiteY192" fmla="*/ 4065078 h 6858000"/>
              <a:gd name="connsiteX193" fmla="*/ 1510397 w 7467600"/>
              <a:gd name="connsiteY193" fmla="*/ 3684705 h 6858000"/>
              <a:gd name="connsiteX194" fmla="*/ 1313114 w 7467600"/>
              <a:gd name="connsiteY194" fmla="*/ 3655216 h 6858000"/>
              <a:gd name="connsiteX195" fmla="*/ 1109304 w 7467600"/>
              <a:gd name="connsiteY195" fmla="*/ 3669030 h 6858000"/>
              <a:gd name="connsiteX196" fmla="*/ 8129 w 7467600"/>
              <a:gd name="connsiteY196" fmla="*/ 4330519 h 6858000"/>
              <a:gd name="connsiteX197" fmla="*/ 687572 w 7467600"/>
              <a:gd name="connsiteY197" fmla="*/ 3925629 h 6858000"/>
              <a:gd name="connsiteX198" fmla="*/ 1138365 w 7467600"/>
              <a:gd name="connsiteY198" fmla="*/ 3774515 h 6858000"/>
              <a:gd name="connsiteX199" fmla="*/ 1505579 w 7467600"/>
              <a:gd name="connsiteY199" fmla="*/ 3655526 h 6858000"/>
              <a:gd name="connsiteX200" fmla="*/ 1313114 w 7467600"/>
              <a:gd name="connsiteY200" fmla="*/ 3655216 h 6858000"/>
              <a:gd name="connsiteX201" fmla="*/ 3655073 w 7467600"/>
              <a:gd name="connsiteY201" fmla="*/ 3650884 h 6858000"/>
              <a:gd name="connsiteX202" fmla="*/ 3989938 w 7467600"/>
              <a:gd name="connsiteY202" fmla="*/ 3991685 h 6858000"/>
              <a:gd name="connsiteX203" fmla="*/ 4393907 w 7467600"/>
              <a:gd name="connsiteY203" fmla="*/ 4261258 h 6858000"/>
              <a:gd name="connsiteX204" fmla="*/ 4648051 w 7467600"/>
              <a:gd name="connsiteY204" fmla="*/ 4374051 h 6858000"/>
              <a:gd name="connsiteX205" fmla="*/ 4383389 w 7467600"/>
              <a:gd name="connsiteY205" fmla="*/ 4184369 h 6858000"/>
              <a:gd name="connsiteX206" fmla="*/ 4165508 w 7467600"/>
              <a:gd name="connsiteY206" fmla="*/ 4035196 h 6858000"/>
              <a:gd name="connsiteX207" fmla="*/ 4068162 w 7467600"/>
              <a:gd name="connsiteY207" fmla="*/ 3953394 h 6858000"/>
              <a:gd name="connsiteX208" fmla="*/ 3981416 w 7467600"/>
              <a:gd name="connsiteY208" fmla="*/ 3880482 h 6858000"/>
              <a:gd name="connsiteX209" fmla="*/ 3800147 w 7467600"/>
              <a:gd name="connsiteY209" fmla="*/ 3749872 h 6858000"/>
              <a:gd name="connsiteX210" fmla="*/ 3655073 w 7467600"/>
              <a:gd name="connsiteY210" fmla="*/ 3650884 h 6858000"/>
              <a:gd name="connsiteX211" fmla="*/ 3670252 w 7467600"/>
              <a:gd name="connsiteY211" fmla="*/ 3622798 h 6858000"/>
              <a:gd name="connsiteX212" fmla="*/ 3817258 w 7467600"/>
              <a:gd name="connsiteY212" fmla="*/ 3723577 h 6858000"/>
              <a:gd name="connsiteX213" fmla="*/ 4000461 w 7467600"/>
              <a:gd name="connsiteY213" fmla="*/ 3855966 h 6858000"/>
              <a:gd name="connsiteX214" fmla="*/ 4088180 w 7467600"/>
              <a:gd name="connsiteY214" fmla="*/ 3929774 h 6858000"/>
              <a:gd name="connsiteX215" fmla="*/ 4184555 w 7467600"/>
              <a:gd name="connsiteY215" fmla="*/ 4010683 h 6858000"/>
              <a:gd name="connsiteX216" fmla="*/ 4399563 w 7467600"/>
              <a:gd name="connsiteY216" fmla="*/ 4158106 h 6858000"/>
              <a:gd name="connsiteX217" fmla="*/ 4684469 w 7467600"/>
              <a:gd name="connsiteY217" fmla="*/ 4364680 h 6858000"/>
              <a:gd name="connsiteX218" fmla="*/ 4690271 w 7467600"/>
              <a:gd name="connsiteY218" fmla="*/ 4370034 h 6858000"/>
              <a:gd name="connsiteX219" fmla="*/ 4136093 w 7467600"/>
              <a:gd name="connsiteY219" fmla="*/ 3858466 h 6858000"/>
              <a:gd name="connsiteX220" fmla="*/ 3670252 w 7467600"/>
              <a:gd name="connsiteY220" fmla="*/ 3622798 h 6858000"/>
              <a:gd name="connsiteX221" fmla="*/ 4440129 w 7467600"/>
              <a:gd name="connsiteY221" fmla="*/ 3448571 h 6858000"/>
              <a:gd name="connsiteX222" fmla="*/ 4856525 w 7467600"/>
              <a:gd name="connsiteY222" fmla="*/ 3915351 h 6858000"/>
              <a:gd name="connsiteX223" fmla="*/ 5059055 w 7467600"/>
              <a:gd name="connsiteY223" fmla="*/ 4108918 h 6858000"/>
              <a:gd name="connsiteX224" fmla="*/ 5290070 w 7467600"/>
              <a:gd name="connsiteY224" fmla="*/ 4263619 h 6858000"/>
              <a:gd name="connsiteX225" fmla="*/ 4834991 w 7467600"/>
              <a:gd name="connsiteY225" fmla="*/ 3830985 h 6858000"/>
              <a:gd name="connsiteX226" fmla="*/ 4440129 w 7467600"/>
              <a:gd name="connsiteY226" fmla="*/ 3448571 h 6858000"/>
              <a:gd name="connsiteX227" fmla="*/ 4441737 w 7467600"/>
              <a:gd name="connsiteY227" fmla="*/ 3399734 h 6858000"/>
              <a:gd name="connsiteX228" fmla="*/ 4431236 w 7467600"/>
              <a:gd name="connsiteY228" fmla="*/ 3400954 h 6858000"/>
              <a:gd name="connsiteX229" fmla="*/ 4557150 w 7467600"/>
              <a:gd name="connsiteY229" fmla="*/ 3510023 h 6858000"/>
              <a:gd name="connsiteX230" fmla="*/ 4856936 w 7467600"/>
              <a:gd name="connsiteY230" fmla="*/ 3809146 h 6858000"/>
              <a:gd name="connsiteX231" fmla="*/ 5111996 w 7467600"/>
              <a:gd name="connsiteY231" fmla="*/ 4065759 h 6858000"/>
              <a:gd name="connsiteX232" fmla="*/ 5388878 w 7467600"/>
              <a:gd name="connsiteY232" fmla="*/ 4300185 h 6858000"/>
              <a:gd name="connsiteX233" fmla="*/ 5425556 w 7467600"/>
              <a:gd name="connsiteY233" fmla="*/ 4308967 h 6858000"/>
              <a:gd name="connsiteX234" fmla="*/ 4943646 w 7467600"/>
              <a:gd name="connsiteY234" fmla="*/ 3822916 h 6858000"/>
              <a:gd name="connsiteX235" fmla="*/ 4594837 w 7467600"/>
              <a:gd name="connsiteY235" fmla="*/ 3532274 h 6858000"/>
              <a:gd name="connsiteX236" fmla="*/ 4441737 w 7467600"/>
              <a:gd name="connsiteY236" fmla="*/ 3399734 h 6858000"/>
              <a:gd name="connsiteX237" fmla="*/ 5425834 w 7467600"/>
              <a:gd name="connsiteY237" fmla="*/ 3162785 h 6858000"/>
              <a:gd name="connsiteX238" fmla="*/ 5401644 w 7467600"/>
              <a:gd name="connsiteY238" fmla="*/ 3617847 h 6858000"/>
              <a:gd name="connsiteX239" fmla="*/ 5467256 w 7467600"/>
              <a:gd name="connsiteY239" fmla="*/ 4175494 h 6858000"/>
              <a:gd name="connsiteX240" fmla="*/ 5448069 w 7467600"/>
              <a:gd name="connsiteY240" fmla="*/ 3567554 h 6858000"/>
              <a:gd name="connsiteX241" fmla="*/ 5425834 w 7467600"/>
              <a:gd name="connsiteY241" fmla="*/ 3162785 h 6858000"/>
              <a:gd name="connsiteX242" fmla="*/ 1318687 w 7467600"/>
              <a:gd name="connsiteY242" fmla="*/ 3113840 h 6858000"/>
              <a:gd name="connsiteX243" fmla="*/ 1066793 w 7467600"/>
              <a:gd name="connsiteY243" fmla="*/ 3212171 h 6858000"/>
              <a:gd name="connsiteX244" fmla="*/ 993319 w 7467600"/>
              <a:gd name="connsiteY244" fmla="*/ 3247648 h 6858000"/>
              <a:gd name="connsiteX245" fmla="*/ 853081 w 7467600"/>
              <a:gd name="connsiteY245" fmla="*/ 3312410 h 6858000"/>
              <a:gd name="connsiteX246" fmla="*/ 805957 w 7467600"/>
              <a:gd name="connsiteY246" fmla="*/ 3330443 h 6858000"/>
              <a:gd name="connsiteX247" fmla="*/ 1318687 w 7467600"/>
              <a:gd name="connsiteY247" fmla="*/ 3113840 h 6858000"/>
              <a:gd name="connsiteX248" fmla="*/ 5453702 w 7467600"/>
              <a:gd name="connsiteY248" fmla="*/ 3090882 h 6858000"/>
              <a:gd name="connsiteX249" fmla="*/ 5480135 w 7467600"/>
              <a:gd name="connsiteY249" fmla="*/ 3565802 h 6858000"/>
              <a:gd name="connsiteX250" fmla="*/ 5499023 w 7467600"/>
              <a:gd name="connsiteY250" fmla="*/ 4166310 h 6858000"/>
              <a:gd name="connsiteX251" fmla="*/ 5547022 w 7467600"/>
              <a:gd name="connsiteY251" fmla="*/ 3607838 h 6858000"/>
              <a:gd name="connsiteX252" fmla="*/ 5515964 w 7467600"/>
              <a:gd name="connsiteY252" fmla="*/ 3378541 h 6858000"/>
              <a:gd name="connsiteX253" fmla="*/ 5453702 w 7467600"/>
              <a:gd name="connsiteY253" fmla="*/ 3090882 h 6858000"/>
              <a:gd name="connsiteX254" fmla="*/ 1238695 w 7467600"/>
              <a:gd name="connsiteY254" fmla="*/ 3076820 h 6858000"/>
              <a:gd name="connsiteX255" fmla="*/ 716371 w 7467600"/>
              <a:gd name="connsiteY255" fmla="*/ 3293249 h 6858000"/>
              <a:gd name="connsiteX256" fmla="*/ 579522 w 7467600"/>
              <a:gd name="connsiteY256" fmla="*/ 3371759 h 6858000"/>
              <a:gd name="connsiteX257" fmla="*/ 600288 w 7467600"/>
              <a:gd name="connsiteY257" fmla="*/ 3365555 h 6858000"/>
              <a:gd name="connsiteX258" fmla="*/ 840692 w 7467600"/>
              <a:gd name="connsiteY258" fmla="*/ 3284921 h 6858000"/>
              <a:gd name="connsiteX259" fmla="*/ 979248 w 7467600"/>
              <a:gd name="connsiteY259" fmla="*/ 3221003 h 6858000"/>
              <a:gd name="connsiteX260" fmla="*/ 1053282 w 7467600"/>
              <a:gd name="connsiteY260" fmla="*/ 3185247 h 6858000"/>
              <a:gd name="connsiteX261" fmla="*/ 1320603 w 7467600"/>
              <a:gd name="connsiteY261" fmla="*/ 3081281 h 6858000"/>
              <a:gd name="connsiteX262" fmla="*/ 1238695 w 7467600"/>
              <a:gd name="connsiteY262" fmla="*/ 3076820 h 6858000"/>
              <a:gd name="connsiteX263" fmla="*/ 5425627 w 7467600"/>
              <a:gd name="connsiteY263" fmla="*/ 2954192 h 6858000"/>
              <a:gd name="connsiteX264" fmla="*/ 5470770 w 7467600"/>
              <a:gd name="connsiteY264" fmla="*/ 3005435 h 6858000"/>
              <a:gd name="connsiteX265" fmla="*/ 5519779 w 7467600"/>
              <a:gd name="connsiteY265" fmla="*/ 4359223 h 6858000"/>
              <a:gd name="connsiteX266" fmla="*/ 5520293 w 7467600"/>
              <a:gd name="connsiteY266" fmla="*/ 4360602 h 6858000"/>
              <a:gd name="connsiteX267" fmla="*/ 5767221 w 7467600"/>
              <a:gd name="connsiteY267" fmla="*/ 4665564 h 6858000"/>
              <a:gd name="connsiteX268" fmla="*/ 6937169 w 7467600"/>
              <a:gd name="connsiteY268" fmla="*/ 4815941 h 6858000"/>
              <a:gd name="connsiteX269" fmla="*/ 6953922 w 7467600"/>
              <a:gd name="connsiteY269" fmla="*/ 4890068 h 6858000"/>
              <a:gd name="connsiteX270" fmla="*/ 6071359 w 7467600"/>
              <a:gd name="connsiteY270" fmla="*/ 4770770 h 6858000"/>
              <a:gd name="connsiteX271" fmla="*/ 6038839 w 7467600"/>
              <a:gd name="connsiteY271" fmla="*/ 4764474 h 6858000"/>
              <a:gd name="connsiteX272" fmla="*/ 6038706 w 7467600"/>
              <a:gd name="connsiteY272" fmla="*/ 4763847 h 6858000"/>
              <a:gd name="connsiteX273" fmla="*/ 6037784 w 7467600"/>
              <a:gd name="connsiteY273" fmla="*/ 4764270 h 6858000"/>
              <a:gd name="connsiteX274" fmla="*/ 6038839 w 7467600"/>
              <a:gd name="connsiteY274" fmla="*/ 4764474 h 6858000"/>
              <a:gd name="connsiteX275" fmla="*/ 6040338 w 7467600"/>
              <a:gd name="connsiteY275" fmla="*/ 4771418 h 6858000"/>
              <a:gd name="connsiteX276" fmla="*/ 6024488 w 7467600"/>
              <a:gd name="connsiteY276" fmla="*/ 4809903 h 6858000"/>
              <a:gd name="connsiteX277" fmla="*/ 5599771 w 7467600"/>
              <a:gd name="connsiteY277" fmla="*/ 5509652 h 6858000"/>
              <a:gd name="connsiteX278" fmla="*/ 5548843 w 7467600"/>
              <a:gd name="connsiteY278" fmla="*/ 5563845 h 6858000"/>
              <a:gd name="connsiteX279" fmla="*/ 5940952 w 7467600"/>
              <a:gd name="connsiteY279" fmla="*/ 6250028 h 6858000"/>
              <a:gd name="connsiteX280" fmla="*/ 6043441 w 7467600"/>
              <a:gd name="connsiteY280" fmla="*/ 6665847 h 6858000"/>
              <a:gd name="connsiteX281" fmla="*/ 6093432 w 7467600"/>
              <a:gd name="connsiteY281" fmla="*/ 6858000 h 6858000"/>
              <a:gd name="connsiteX282" fmla="*/ 6034344 w 7467600"/>
              <a:gd name="connsiteY282" fmla="*/ 6858000 h 6858000"/>
              <a:gd name="connsiteX283" fmla="*/ 6026679 w 7467600"/>
              <a:gd name="connsiteY283" fmla="*/ 6836959 h 6858000"/>
              <a:gd name="connsiteX284" fmla="*/ 5800441 w 7467600"/>
              <a:gd name="connsiteY284" fmla="*/ 6335286 h 6858000"/>
              <a:gd name="connsiteX285" fmla="*/ 5526562 w 7467600"/>
              <a:gd name="connsiteY285" fmla="*/ 5705388 h 6858000"/>
              <a:gd name="connsiteX286" fmla="*/ 5519640 w 7467600"/>
              <a:gd name="connsiteY286" fmla="*/ 5683774 h 6858000"/>
              <a:gd name="connsiteX287" fmla="*/ 5844559 w 7467600"/>
              <a:gd name="connsiteY287" fmla="*/ 6553349 h 6858000"/>
              <a:gd name="connsiteX288" fmla="*/ 5975994 w 7467600"/>
              <a:gd name="connsiteY288" fmla="*/ 6858000 h 6858000"/>
              <a:gd name="connsiteX289" fmla="*/ 5898547 w 7467600"/>
              <a:gd name="connsiteY289" fmla="*/ 6858000 h 6858000"/>
              <a:gd name="connsiteX290" fmla="*/ 5682041 w 7467600"/>
              <a:gd name="connsiteY290" fmla="*/ 6355860 h 6858000"/>
              <a:gd name="connsiteX291" fmla="*/ 5461758 w 7467600"/>
              <a:gd name="connsiteY291" fmla="*/ 5820220 h 6858000"/>
              <a:gd name="connsiteX292" fmla="*/ 5237282 w 7467600"/>
              <a:gd name="connsiteY292" fmla="*/ 6579086 h 6858000"/>
              <a:gd name="connsiteX293" fmla="*/ 5115009 w 7467600"/>
              <a:gd name="connsiteY293" fmla="*/ 6858000 h 6858000"/>
              <a:gd name="connsiteX294" fmla="*/ 5028074 w 7467600"/>
              <a:gd name="connsiteY294" fmla="*/ 6858000 h 6858000"/>
              <a:gd name="connsiteX295" fmla="*/ 5079508 w 7467600"/>
              <a:gd name="connsiteY295" fmla="*/ 6749074 h 6858000"/>
              <a:gd name="connsiteX296" fmla="*/ 5371846 w 7467600"/>
              <a:gd name="connsiteY296" fmla="*/ 5924413 h 6858000"/>
              <a:gd name="connsiteX297" fmla="*/ 5270512 w 7467600"/>
              <a:gd name="connsiteY297" fmla="*/ 6138975 h 6858000"/>
              <a:gd name="connsiteX298" fmla="*/ 5062409 w 7467600"/>
              <a:gd name="connsiteY298" fmla="*/ 6653544 h 6858000"/>
              <a:gd name="connsiteX299" fmla="*/ 5036628 w 7467600"/>
              <a:gd name="connsiteY299" fmla="*/ 6754247 h 6858000"/>
              <a:gd name="connsiteX300" fmla="*/ 5009112 w 7467600"/>
              <a:gd name="connsiteY300" fmla="*/ 6858000 h 6858000"/>
              <a:gd name="connsiteX301" fmla="*/ 4976679 w 7467600"/>
              <a:gd name="connsiteY301" fmla="*/ 6858000 h 6858000"/>
              <a:gd name="connsiteX302" fmla="*/ 5006537 w 7467600"/>
              <a:gd name="connsiteY302" fmla="*/ 6747068 h 6858000"/>
              <a:gd name="connsiteX303" fmla="*/ 5032723 w 7467600"/>
              <a:gd name="connsiteY303" fmla="*/ 6644957 h 6858000"/>
              <a:gd name="connsiteX304" fmla="*/ 5242949 w 7467600"/>
              <a:gd name="connsiteY304" fmla="*/ 6125175 h 6858000"/>
              <a:gd name="connsiteX305" fmla="*/ 5286321 w 7467600"/>
              <a:gd name="connsiteY305" fmla="*/ 6033555 h 6858000"/>
              <a:gd name="connsiteX306" fmla="*/ 5008210 w 7467600"/>
              <a:gd name="connsiteY306" fmla="*/ 6649194 h 6858000"/>
              <a:gd name="connsiteX307" fmla="*/ 4986321 w 7467600"/>
              <a:gd name="connsiteY307" fmla="*/ 6765687 h 6858000"/>
              <a:gd name="connsiteX308" fmla="*/ 4973474 w 7467600"/>
              <a:gd name="connsiteY308" fmla="*/ 6858000 h 6858000"/>
              <a:gd name="connsiteX309" fmla="*/ 4907178 w 7467600"/>
              <a:gd name="connsiteY309" fmla="*/ 6858000 h 6858000"/>
              <a:gd name="connsiteX310" fmla="*/ 4910810 w 7467600"/>
              <a:gd name="connsiteY310" fmla="*/ 6829660 h 6858000"/>
              <a:gd name="connsiteX311" fmla="*/ 4987461 w 7467600"/>
              <a:gd name="connsiteY311" fmla="*/ 6432994 h 6858000"/>
              <a:gd name="connsiteX312" fmla="*/ 5179262 w 7467600"/>
              <a:gd name="connsiteY312" fmla="*/ 6035044 h 6858000"/>
              <a:gd name="connsiteX313" fmla="*/ 4689678 w 7467600"/>
              <a:gd name="connsiteY313" fmla="*/ 6440241 h 6858000"/>
              <a:gd name="connsiteX314" fmla="*/ 4477543 w 7467600"/>
              <a:gd name="connsiteY314" fmla="*/ 6674836 h 6858000"/>
              <a:gd name="connsiteX315" fmla="*/ 4329957 w 7467600"/>
              <a:gd name="connsiteY315" fmla="*/ 6858000 h 6858000"/>
              <a:gd name="connsiteX316" fmla="*/ 4218595 w 7467600"/>
              <a:gd name="connsiteY316" fmla="*/ 6858000 h 6858000"/>
              <a:gd name="connsiteX317" fmla="*/ 4368888 w 7467600"/>
              <a:gd name="connsiteY317" fmla="*/ 6668412 h 6858000"/>
              <a:gd name="connsiteX318" fmla="*/ 4563091 w 7467600"/>
              <a:gd name="connsiteY318" fmla="*/ 6442508 h 6858000"/>
              <a:gd name="connsiteX319" fmla="*/ 5387324 w 7467600"/>
              <a:gd name="connsiteY319" fmla="*/ 5705830 h 6858000"/>
              <a:gd name="connsiteX320" fmla="*/ 5073620 w 7467600"/>
              <a:gd name="connsiteY320" fmla="*/ 5955437 h 6858000"/>
              <a:gd name="connsiteX321" fmla="*/ 4689789 w 7467600"/>
              <a:gd name="connsiteY321" fmla="*/ 6268382 h 6858000"/>
              <a:gd name="connsiteX322" fmla="*/ 4418722 w 7467600"/>
              <a:gd name="connsiteY322" fmla="*/ 6570886 h 6858000"/>
              <a:gd name="connsiteX323" fmla="*/ 4214944 w 7467600"/>
              <a:gd name="connsiteY323" fmla="*/ 6858000 h 6858000"/>
              <a:gd name="connsiteX324" fmla="*/ 4177898 w 7467600"/>
              <a:gd name="connsiteY324" fmla="*/ 6858000 h 6858000"/>
              <a:gd name="connsiteX325" fmla="*/ 4391597 w 7467600"/>
              <a:gd name="connsiteY325" fmla="*/ 6556370 h 6858000"/>
              <a:gd name="connsiteX326" fmla="*/ 4668889 w 7467600"/>
              <a:gd name="connsiteY326" fmla="*/ 6246399 h 6858000"/>
              <a:gd name="connsiteX327" fmla="*/ 5055427 w 7467600"/>
              <a:gd name="connsiteY327" fmla="*/ 5931476 h 6858000"/>
              <a:gd name="connsiteX328" fmla="*/ 5371814 w 7467600"/>
              <a:gd name="connsiteY328" fmla="*/ 5678975 h 6858000"/>
              <a:gd name="connsiteX329" fmla="*/ 4987918 w 7467600"/>
              <a:gd name="connsiteY329" fmla="*/ 5838701 h 6858000"/>
              <a:gd name="connsiteX330" fmla="*/ 4317146 w 7467600"/>
              <a:gd name="connsiteY330" fmla="*/ 6587716 h 6858000"/>
              <a:gd name="connsiteX331" fmla="*/ 4171627 w 7467600"/>
              <a:gd name="connsiteY331" fmla="*/ 6858000 h 6858000"/>
              <a:gd name="connsiteX332" fmla="*/ 4081585 w 7467600"/>
              <a:gd name="connsiteY332" fmla="*/ 6858000 h 6858000"/>
              <a:gd name="connsiteX333" fmla="*/ 4238603 w 7467600"/>
              <a:gd name="connsiteY333" fmla="*/ 6559341 h 6858000"/>
              <a:gd name="connsiteX334" fmla="*/ 4778333 w 7467600"/>
              <a:gd name="connsiteY334" fmla="*/ 5873626 h 6858000"/>
              <a:gd name="connsiteX335" fmla="*/ 5414185 w 7467600"/>
              <a:gd name="connsiteY335" fmla="*/ 5573882 h 6858000"/>
              <a:gd name="connsiteX336" fmla="*/ 5959648 w 7467600"/>
              <a:gd name="connsiteY336" fmla="*/ 4760797 h 6858000"/>
              <a:gd name="connsiteX337" fmla="*/ 5355019 w 7467600"/>
              <a:gd name="connsiteY337" fmla="*/ 4734672 h 6858000"/>
              <a:gd name="connsiteX338" fmla="*/ 5083565 w 7467600"/>
              <a:gd name="connsiteY338" fmla="*/ 5179121 h 6858000"/>
              <a:gd name="connsiteX339" fmla="*/ 4713577 w 7467600"/>
              <a:gd name="connsiteY339" fmla="*/ 5616803 h 6858000"/>
              <a:gd name="connsiteX340" fmla="*/ 3989559 w 7467600"/>
              <a:gd name="connsiteY340" fmla="*/ 6145945 h 6858000"/>
              <a:gd name="connsiteX341" fmla="*/ 3939824 w 7467600"/>
              <a:gd name="connsiteY341" fmla="*/ 6066900 h 6858000"/>
              <a:gd name="connsiteX342" fmla="*/ 4584537 w 7467600"/>
              <a:gd name="connsiteY342" fmla="*/ 5324826 h 6858000"/>
              <a:gd name="connsiteX343" fmla="*/ 5037105 w 7467600"/>
              <a:gd name="connsiteY343" fmla="*/ 5088765 h 6858000"/>
              <a:gd name="connsiteX344" fmla="*/ 5039930 w 7467600"/>
              <a:gd name="connsiteY344" fmla="*/ 5089585 h 6858000"/>
              <a:gd name="connsiteX345" fmla="*/ 5263764 w 7467600"/>
              <a:gd name="connsiteY345" fmla="*/ 4735525 h 6858000"/>
              <a:gd name="connsiteX346" fmla="*/ 4086300 w 7467600"/>
              <a:gd name="connsiteY346" fmla="*/ 4884599 h 6858000"/>
              <a:gd name="connsiteX347" fmla="*/ 4085485 w 7467600"/>
              <a:gd name="connsiteY347" fmla="*/ 4899070 h 6858000"/>
              <a:gd name="connsiteX348" fmla="*/ 3871915 w 7467600"/>
              <a:gd name="connsiteY348" fmla="*/ 5253645 h 6858000"/>
              <a:gd name="connsiteX349" fmla="*/ 3799374 w 7467600"/>
              <a:gd name="connsiteY349" fmla="*/ 5466127 h 6858000"/>
              <a:gd name="connsiteX350" fmla="*/ 3498850 w 7467600"/>
              <a:gd name="connsiteY350" fmla="*/ 6661888 h 6858000"/>
              <a:gd name="connsiteX351" fmla="*/ 3399216 w 7467600"/>
              <a:gd name="connsiteY351" fmla="*/ 6858000 h 6858000"/>
              <a:gd name="connsiteX352" fmla="*/ 3303688 w 7467600"/>
              <a:gd name="connsiteY352" fmla="*/ 6858000 h 6858000"/>
              <a:gd name="connsiteX353" fmla="*/ 3391774 w 7467600"/>
              <a:gd name="connsiteY353" fmla="*/ 6697181 h 6858000"/>
              <a:gd name="connsiteX354" fmla="*/ 3735540 w 7467600"/>
              <a:gd name="connsiteY354" fmla="*/ 5546923 h 6858000"/>
              <a:gd name="connsiteX355" fmla="*/ 3729438 w 7467600"/>
              <a:gd name="connsiteY355" fmla="*/ 5569058 h 6858000"/>
              <a:gd name="connsiteX356" fmla="*/ 3707782 w 7467600"/>
              <a:gd name="connsiteY356" fmla="*/ 5644908 h 6858000"/>
              <a:gd name="connsiteX357" fmla="*/ 3583827 w 7467600"/>
              <a:gd name="connsiteY357" fmla="*/ 6039215 h 6858000"/>
              <a:gd name="connsiteX358" fmla="*/ 3547861 w 7467600"/>
              <a:gd name="connsiteY358" fmla="*/ 6129609 h 6858000"/>
              <a:gd name="connsiteX359" fmla="*/ 3490905 w 7467600"/>
              <a:gd name="connsiteY359" fmla="*/ 6277660 h 6858000"/>
              <a:gd name="connsiteX360" fmla="*/ 3455859 w 7467600"/>
              <a:gd name="connsiteY360" fmla="*/ 6391301 h 6858000"/>
              <a:gd name="connsiteX361" fmla="*/ 3429112 w 7467600"/>
              <a:gd name="connsiteY361" fmla="*/ 6479469 h 6858000"/>
              <a:gd name="connsiteX362" fmla="*/ 3304862 w 7467600"/>
              <a:gd name="connsiteY362" fmla="*/ 6796476 h 6858000"/>
              <a:gd name="connsiteX363" fmla="*/ 3276071 w 7467600"/>
              <a:gd name="connsiteY363" fmla="*/ 6858000 h 6858000"/>
              <a:gd name="connsiteX364" fmla="*/ 3240805 w 7467600"/>
              <a:gd name="connsiteY364" fmla="*/ 6858000 h 6858000"/>
              <a:gd name="connsiteX365" fmla="*/ 3275917 w 7467600"/>
              <a:gd name="connsiteY365" fmla="*/ 6783192 h 6858000"/>
              <a:gd name="connsiteX366" fmla="*/ 3399358 w 7467600"/>
              <a:gd name="connsiteY366" fmla="*/ 6469011 h 6858000"/>
              <a:gd name="connsiteX367" fmla="*/ 3425650 w 7467600"/>
              <a:gd name="connsiteY367" fmla="*/ 6381333 h 6858000"/>
              <a:gd name="connsiteX368" fmla="*/ 3460661 w 7467600"/>
              <a:gd name="connsiteY368" fmla="*/ 6266763 h 6858000"/>
              <a:gd name="connsiteX369" fmla="*/ 3518021 w 7467600"/>
              <a:gd name="connsiteY369" fmla="*/ 6117298 h 6858000"/>
              <a:gd name="connsiteX370" fmla="*/ 3554035 w 7467600"/>
              <a:gd name="connsiteY370" fmla="*/ 6027832 h 6858000"/>
              <a:gd name="connsiteX371" fmla="*/ 3677174 w 7467600"/>
              <a:gd name="connsiteY371" fmla="*/ 5636351 h 6858000"/>
              <a:gd name="connsiteX372" fmla="*/ 3698819 w 7467600"/>
              <a:gd name="connsiteY372" fmla="*/ 5560503 h 6858000"/>
              <a:gd name="connsiteX373" fmla="*/ 3702094 w 7467600"/>
              <a:gd name="connsiteY373" fmla="*/ 5549194 h 6858000"/>
              <a:gd name="connsiteX374" fmla="*/ 3398355 w 7467600"/>
              <a:gd name="connsiteY374" fmla="*/ 6094603 h 6858000"/>
              <a:gd name="connsiteX375" fmla="*/ 3193941 w 7467600"/>
              <a:gd name="connsiteY375" fmla="*/ 6798775 h 6858000"/>
              <a:gd name="connsiteX376" fmla="*/ 3184140 w 7467600"/>
              <a:gd name="connsiteY376" fmla="*/ 6858000 h 6858000"/>
              <a:gd name="connsiteX377" fmla="*/ 3099978 w 7467600"/>
              <a:gd name="connsiteY377" fmla="*/ 6858000 h 6858000"/>
              <a:gd name="connsiteX378" fmla="*/ 3101556 w 7467600"/>
              <a:gd name="connsiteY378" fmla="*/ 6843337 h 6858000"/>
              <a:gd name="connsiteX379" fmla="*/ 3370162 w 7467600"/>
              <a:gd name="connsiteY379" fmla="*/ 5785550 h 6858000"/>
              <a:gd name="connsiteX380" fmla="*/ 3746477 w 7467600"/>
              <a:gd name="connsiteY380" fmla="*/ 5377889 h 6858000"/>
              <a:gd name="connsiteX381" fmla="*/ 3863399 w 7467600"/>
              <a:gd name="connsiteY381" fmla="*/ 5087257 h 6858000"/>
              <a:gd name="connsiteX382" fmla="*/ 3968712 w 7467600"/>
              <a:gd name="connsiteY382" fmla="*/ 4913989 h 6858000"/>
              <a:gd name="connsiteX383" fmla="*/ 2792390 w 7467600"/>
              <a:gd name="connsiteY383" fmla="*/ 5382974 h 6858000"/>
              <a:gd name="connsiteX384" fmla="*/ 2714982 w 7467600"/>
              <a:gd name="connsiteY384" fmla="*/ 5427051 h 6858000"/>
              <a:gd name="connsiteX385" fmla="*/ 2813361 w 7467600"/>
              <a:gd name="connsiteY385" fmla="*/ 6023912 h 6858000"/>
              <a:gd name="connsiteX386" fmla="*/ 2688430 w 7467600"/>
              <a:gd name="connsiteY386" fmla="*/ 6801564 h 6858000"/>
              <a:gd name="connsiteX387" fmla="*/ 2629626 w 7467600"/>
              <a:gd name="connsiteY387" fmla="*/ 6763394 h 6858000"/>
              <a:gd name="connsiteX388" fmla="*/ 2565328 w 7467600"/>
              <a:gd name="connsiteY388" fmla="*/ 5516399 h 6858000"/>
              <a:gd name="connsiteX389" fmla="*/ 1922999 w 7467600"/>
              <a:gd name="connsiteY389" fmla="*/ 5980343 h 6858000"/>
              <a:gd name="connsiteX390" fmla="*/ 1950261 w 7467600"/>
              <a:gd name="connsiteY390" fmla="*/ 6405858 h 6858000"/>
              <a:gd name="connsiteX391" fmla="*/ 2365554 w 7467600"/>
              <a:gd name="connsiteY391" fmla="*/ 6759107 h 6858000"/>
              <a:gd name="connsiteX392" fmla="*/ 2424142 w 7467600"/>
              <a:gd name="connsiteY392" fmla="*/ 6858000 h 6858000"/>
              <a:gd name="connsiteX393" fmla="*/ 2395994 w 7467600"/>
              <a:gd name="connsiteY393" fmla="*/ 6858000 h 6858000"/>
              <a:gd name="connsiteX394" fmla="*/ 2392863 w 7467600"/>
              <a:gd name="connsiteY394" fmla="*/ 6852964 h 6858000"/>
              <a:gd name="connsiteX395" fmla="*/ 2017589 w 7467600"/>
              <a:gd name="connsiteY395" fmla="*/ 6493982 h 6858000"/>
              <a:gd name="connsiteX396" fmla="*/ 2147336 w 7467600"/>
              <a:gd name="connsiteY396" fmla="*/ 6594052 h 6858000"/>
              <a:gd name="connsiteX397" fmla="*/ 2207047 w 7467600"/>
              <a:gd name="connsiteY397" fmla="*/ 6654540 h 6858000"/>
              <a:gd name="connsiteX398" fmla="*/ 2299106 w 7467600"/>
              <a:gd name="connsiteY398" fmla="*/ 6778931 h 6858000"/>
              <a:gd name="connsiteX399" fmla="*/ 2314430 w 7467600"/>
              <a:gd name="connsiteY399" fmla="*/ 6801144 h 6858000"/>
              <a:gd name="connsiteX400" fmla="*/ 2352406 w 7467600"/>
              <a:gd name="connsiteY400" fmla="*/ 6858000 h 6858000"/>
              <a:gd name="connsiteX401" fmla="*/ 2314492 w 7467600"/>
              <a:gd name="connsiteY401" fmla="*/ 6858000 h 6858000"/>
              <a:gd name="connsiteX402" fmla="*/ 2288095 w 7467600"/>
              <a:gd name="connsiteY402" fmla="*/ 6818030 h 6858000"/>
              <a:gd name="connsiteX403" fmla="*/ 2272768 w 7467600"/>
              <a:gd name="connsiteY403" fmla="*/ 6795822 h 6858000"/>
              <a:gd name="connsiteX404" fmla="*/ 2182715 w 7467600"/>
              <a:gd name="connsiteY404" fmla="*/ 6675071 h 6858000"/>
              <a:gd name="connsiteX405" fmla="*/ 2032061 w 7467600"/>
              <a:gd name="connsiteY405" fmla="*/ 6541380 h 6858000"/>
              <a:gd name="connsiteX406" fmla="*/ 2257220 w 7467600"/>
              <a:gd name="connsiteY406" fmla="*/ 6826257 h 6858000"/>
              <a:gd name="connsiteX407" fmla="*/ 2281324 w 7467600"/>
              <a:gd name="connsiteY407" fmla="*/ 6858000 h 6858000"/>
              <a:gd name="connsiteX408" fmla="*/ 2242860 w 7467600"/>
              <a:gd name="connsiteY408" fmla="*/ 6858000 h 6858000"/>
              <a:gd name="connsiteX409" fmla="*/ 2232818 w 7467600"/>
              <a:gd name="connsiteY409" fmla="*/ 6844926 h 6858000"/>
              <a:gd name="connsiteX410" fmla="*/ 1990172 w 7467600"/>
              <a:gd name="connsiteY410" fmla="*/ 6542121 h 6858000"/>
              <a:gd name="connsiteX411" fmla="*/ 2124090 w 7467600"/>
              <a:gd name="connsiteY411" fmla="*/ 6761017 h 6858000"/>
              <a:gd name="connsiteX412" fmla="*/ 2200380 w 7467600"/>
              <a:gd name="connsiteY412" fmla="*/ 6858000 h 6858000"/>
              <a:gd name="connsiteX413" fmla="*/ 2147507 w 7467600"/>
              <a:gd name="connsiteY413" fmla="*/ 6858000 h 6858000"/>
              <a:gd name="connsiteX414" fmla="*/ 2070668 w 7467600"/>
              <a:gd name="connsiteY414" fmla="*/ 6761520 h 6858000"/>
              <a:gd name="connsiteX415" fmla="*/ 1975142 w 7467600"/>
              <a:gd name="connsiteY415" fmla="*/ 6585570 h 6858000"/>
              <a:gd name="connsiteX416" fmla="*/ 2050035 w 7467600"/>
              <a:gd name="connsiteY416" fmla="*/ 6813345 h 6858000"/>
              <a:gd name="connsiteX417" fmla="*/ 2063025 w 7467600"/>
              <a:gd name="connsiteY417" fmla="*/ 6858000 h 6858000"/>
              <a:gd name="connsiteX418" fmla="*/ 2021675 w 7467600"/>
              <a:gd name="connsiteY418" fmla="*/ 6858000 h 6858000"/>
              <a:gd name="connsiteX419" fmla="*/ 2019308 w 7467600"/>
              <a:gd name="connsiteY419" fmla="*/ 6847118 h 6858000"/>
              <a:gd name="connsiteX420" fmla="*/ 1938835 w 7467600"/>
              <a:gd name="connsiteY420" fmla="*/ 6551160 h 6858000"/>
              <a:gd name="connsiteX421" fmla="*/ 1953230 w 7467600"/>
              <a:gd name="connsiteY421" fmla="*/ 6759699 h 6858000"/>
              <a:gd name="connsiteX422" fmla="*/ 1956763 w 7467600"/>
              <a:gd name="connsiteY422" fmla="*/ 6778191 h 6858000"/>
              <a:gd name="connsiteX423" fmla="*/ 1967925 w 7467600"/>
              <a:gd name="connsiteY423" fmla="*/ 6858000 h 6858000"/>
              <a:gd name="connsiteX424" fmla="*/ 1936622 w 7467600"/>
              <a:gd name="connsiteY424" fmla="*/ 6858000 h 6858000"/>
              <a:gd name="connsiteX425" fmla="*/ 1926261 w 7467600"/>
              <a:gd name="connsiteY425" fmla="*/ 6784064 h 6858000"/>
              <a:gd name="connsiteX426" fmla="*/ 1922724 w 7467600"/>
              <a:gd name="connsiteY426" fmla="*/ 6765577 h 6858000"/>
              <a:gd name="connsiteX427" fmla="*/ 1904650 w 7467600"/>
              <a:gd name="connsiteY427" fmla="*/ 6639616 h 6858000"/>
              <a:gd name="connsiteX428" fmla="*/ 1885273 w 7467600"/>
              <a:gd name="connsiteY428" fmla="*/ 6858000 h 6858000"/>
              <a:gd name="connsiteX429" fmla="*/ 1854363 w 7467600"/>
              <a:gd name="connsiteY429" fmla="*/ 6858000 h 6858000"/>
              <a:gd name="connsiteX430" fmla="*/ 1880391 w 7467600"/>
              <a:gd name="connsiteY430" fmla="*/ 6603796 h 6858000"/>
              <a:gd name="connsiteX431" fmla="*/ 1818273 w 7467600"/>
              <a:gd name="connsiteY431" fmla="*/ 6715729 h 6858000"/>
              <a:gd name="connsiteX432" fmla="*/ 1794691 w 7467600"/>
              <a:gd name="connsiteY432" fmla="*/ 6843239 h 6858000"/>
              <a:gd name="connsiteX433" fmla="*/ 1794914 w 7467600"/>
              <a:gd name="connsiteY433" fmla="*/ 6858000 h 6858000"/>
              <a:gd name="connsiteX434" fmla="*/ 1746128 w 7467600"/>
              <a:gd name="connsiteY434" fmla="*/ 6858000 h 6858000"/>
              <a:gd name="connsiteX435" fmla="*/ 1753934 w 7467600"/>
              <a:gd name="connsiteY435" fmla="*/ 6724796 h 6858000"/>
              <a:gd name="connsiteX436" fmla="*/ 1792053 w 7467600"/>
              <a:gd name="connsiteY436" fmla="*/ 6572396 h 6858000"/>
              <a:gd name="connsiteX437" fmla="*/ 1862248 w 7467600"/>
              <a:gd name="connsiteY437" fmla="*/ 6266397 h 6858000"/>
              <a:gd name="connsiteX438" fmla="*/ 1862250 w 7467600"/>
              <a:gd name="connsiteY438" fmla="*/ 6033531 h 6858000"/>
              <a:gd name="connsiteX439" fmla="*/ 1211999 w 7467600"/>
              <a:gd name="connsiteY439" fmla="*/ 6683610 h 6858000"/>
              <a:gd name="connsiteX440" fmla="*/ 1213266 w 7467600"/>
              <a:gd name="connsiteY440" fmla="*/ 6691947 h 6858000"/>
              <a:gd name="connsiteX441" fmla="*/ 1203370 w 7467600"/>
              <a:gd name="connsiteY441" fmla="*/ 6850676 h 6858000"/>
              <a:gd name="connsiteX442" fmla="*/ 1203671 w 7467600"/>
              <a:gd name="connsiteY442" fmla="*/ 6858000 h 6858000"/>
              <a:gd name="connsiteX443" fmla="*/ 1143180 w 7467600"/>
              <a:gd name="connsiteY443" fmla="*/ 6858000 h 6858000"/>
              <a:gd name="connsiteX444" fmla="*/ 1142176 w 7467600"/>
              <a:gd name="connsiteY444" fmla="*/ 6766045 h 6858000"/>
              <a:gd name="connsiteX445" fmla="*/ 1067484 w 7467600"/>
              <a:gd name="connsiteY445" fmla="*/ 6858000 h 6858000"/>
              <a:gd name="connsiteX446" fmla="*/ 953928 w 7467600"/>
              <a:gd name="connsiteY446" fmla="*/ 6858000 h 6858000"/>
              <a:gd name="connsiteX447" fmla="*/ 959715 w 7467600"/>
              <a:gd name="connsiteY447" fmla="*/ 6850185 h 6858000"/>
              <a:gd name="connsiteX448" fmla="*/ 1483788 w 7467600"/>
              <a:gd name="connsiteY448" fmla="*/ 6259174 h 6858000"/>
              <a:gd name="connsiteX449" fmla="*/ 1100671 w 7467600"/>
              <a:gd name="connsiteY449" fmla="*/ 6252137 h 6858000"/>
              <a:gd name="connsiteX450" fmla="*/ 1090144 w 7467600"/>
              <a:gd name="connsiteY450" fmla="*/ 6256748 h 6858000"/>
              <a:gd name="connsiteX451" fmla="*/ 1095872 w 7467600"/>
              <a:gd name="connsiteY451" fmla="*/ 6271892 h 6858000"/>
              <a:gd name="connsiteX452" fmla="*/ 262785 w 7467600"/>
              <a:gd name="connsiteY452" fmla="*/ 6845450 h 6858000"/>
              <a:gd name="connsiteX453" fmla="*/ 209968 w 7467600"/>
              <a:gd name="connsiteY453" fmla="*/ 6770713 h 6858000"/>
              <a:gd name="connsiteX454" fmla="*/ 873460 w 7467600"/>
              <a:gd name="connsiteY454" fmla="*/ 6253768 h 6858000"/>
              <a:gd name="connsiteX455" fmla="*/ 192686 w 7467600"/>
              <a:gd name="connsiteY455" fmla="*/ 5849257 h 6858000"/>
              <a:gd name="connsiteX456" fmla="*/ 4696 w 7467600"/>
              <a:gd name="connsiteY456" fmla="*/ 5697668 h 6858000"/>
              <a:gd name="connsiteX457" fmla="*/ 0 w 7467600"/>
              <a:gd name="connsiteY457" fmla="*/ 5689984 h 6858000"/>
              <a:gd name="connsiteX458" fmla="*/ 0 w 7467600"/>
              <a:gd name="connsiteY458" fmla="*/ 5513472 h 6858000"/>
              <a:gd name="connsiteX459" fmla="*/ 174101 w 7467600"/>
              <a:gd name="connsiteY459" fmla="*/ 5620277 h 6858000"/>
              <a:gd name="connsiteX460" fmla="*/ 891800 w 7467600"/>
              <a:gd name="connsiteY460" fmla="*/ 6036935 h 6858000"/>
              <a:gd name="connsiteX461" fmla="*/ 1072219 w 7467600"/>
              <a:gd name="connsiteY461" fmla="*/ 6169443 h 6858000"/>
              <a:gd name="connsiteX462" fmla="*/ 1074117 w 7467600"/>
              <a:gd name="connsiteY462" fmla="*/ 6170301 h 6858000"/>
              <a:gd name="connsiteX463" fmla="*/ 1083114 w 7467600"/>
              <a:gd name="connsiteY463" fmla="*/ 6174131 h 6858000"/>
              <a:gd name="connsiteX464" fmla="*/ 1543010 w 7467600"/>
              <a:gd name="connsiteY464" fmla="*/ 6191140 h 6858000"/>
              <a:gd name="connsiteX465" fmla="*/ 1551080 w 7467600"/>
              <a:gd name="connsiteY465" fmla="*/ 6195006 h 6858000"/>
              <a:gd name="connsiteX466" fmla="*/ 2345443 w 7467600"/>
              <a:gd name="connsiteY466" fmla="*/ 5549882 h 6858000"/>
              <a:gd name="connsiteX467" fmla="*/ 1721499 w 7467600"/>
              <a:gd name="connsiteY467" fmla="*/ 5599969 h 6858000"/>
              <a:gd name="connsiteX468" fmla="*/ 767716 w 7467600"/>
              <a:gd name="connsiteY468" fmla="*/ 5472768 h 6858000"/>
              <a:gd name="connsiteX469" fmla="*/ 722147 w 7467600"/>
              <a:gd name="connsiteY469" fmla="*/ 5393091 h 6858000"/>
              <a:gd name="connsiteX470" fmla="*/ 1485552 w 7467600"/>
              <a:gd name="connsiteY470" fmla="*/ 5313202 h 6858000"/>
              <a:gd name="connsiteX471" fmla="*/ 2143004 w 7467600"/>
              <a:gd name="connsiteY471" fmla="*/ 5402420 h 6858000"/>
              <a:gd name="connsiteX472" fmla="*/ 1933391 w 7467600"/>
              <a:gd name="connsiteY472" fmla="*/ 5156971 h 6858000"/>
              <a:gd name="connsiteX473" fmla="*/ 1827118 w 7467600"/>
              <a:gd name="connsiteY473" fmla="*/ 4968410 h 6858000"/>
              <a:gd name="connsiteX474" fmla="*/ 1837349 w 7467600"/>
              <a:gd name="connsiteY474" fmla="*/ 4956357 h 6858000"/>
              <a:gd name="connsiteX475" fmla="*/ 2162835 w 7467600"/>
              <a:gd name="connsiteY475" fmla="*/ 5187853 h 6858000"/>
              <a:gd name="connsiteX476" fmla="*/ 2257167 w 7467600"/>
              <a:gd name="connsiteY476" fmla="*/ 5462123 h 6858000"/>
              <a:gd name="connsiteX477" fmla="*/ 2261598 w 7467600"/>
              <a:gd name="connsiteY477" fmla="*/ 5467998 h 6858000"/>
              <a:gd name="connsiteX478" fmla="*/ 2437177 w 7467600"/>
              <a:gd name="connsiteY478" fmla="*/ 5479608 h 6858000"/>
              <a:gd name="connsiteX479" fmla="*/ 2445247 w 7467600"/>
              <a:gd name="connsiteY479" fmla="*/ 5483476 h 6858000"/>
              <a:gd name="connsiteX480" fmla="*/ 2743626 w 7467600"/>
              <a:gd name="connsiteY480" fmla="*/ 5304819 h 6858000"/>
              <a:gd name="connsiteX481" fmla="*/ 3048102 w 7467600"/>
              <a:gd name="connsiteY481" fmla="*/ 5150595 h 6858000"/>
              <a:gd name="connsiteX482" fmla="*/ 1799414 w 7467600"/>
              <a:gd name="connsiteY482" fmla="*/ 4694732 h 6858000"/>
              <a:gd name="connsiteX483" fmla="*/ 1771735 w 7467600"/>
              <a:gd name="connsiteY483" fmla="*/ 4619929 h 6858000"/>
              <a:gd name="connsiteX484" fmla="*/ 3104273 w 7467600"/>
              <a:gd name="connsiteY484" fmla="*/ 5076159 h 6858000"/>
              <a:gd name="connsiteX485" fmla="*/ 3113245 w 7467600"/>
              <a:gd name="connsiteY485" fmla="*/ 5090705 h 6858000"/>
              <a:gd name="connsiteX486" fmla="*/ 3126294 w 7467600"/>
              <a:gd name="connsiteY486" fmla="*/ 5114400 h 6858000"/>
              <a:gd name="connsiteX487" fmla="*/ 3937433 w 7467600"/>
              <a:gd name="connsiteY487" fmla="*/ 4830473 h 6858000"/>
              <a:gd name="connsiteX488" fmla="*/ 3590475 w 7467600"/>
              <a:gd name="connsiteY488" fmla="*/ 4597974 h 6858000"/>
              <a:gd name="connsiteX489" fmla="*/ 3100264 w 7467600"/>
              <a:gd name="connsiteY489" fmla="*/ 4579845 h 6858000"/>
              <a:gd name="connsiteX490" fmla="*/ 2183576 w 7467600"/>
              <a:gd name="connsiteY490" fmla="*/ 4227150 h 6858000"/>
              <a:gd name="connsiteX491" fmla="*/ 2151029 w 7467600"/>
              <a:gd name="connsiteY491" fmla="*/ 4146947 h 6858000"/>
              <a:gd name="connsiteX492" fmla="*/ 3563434 w 7467600"/>
              <a:gd name="connsiteY492" fmla="*/ 4469115 h 6858000"/>
              <a:gd name="connsiteX493" fmla="*/ 3177952 w 7467600"/>
              <a:gd name="connsiteY493" fmla="*/ 3657386 h 6858000"/>
              <a:gd name="connsiteX494" fmla="*/ 3189263 w 7467600"/>
              <a:gd name="connsiteY494" fmla="*/ 3625726 h 6858000"/>
              <a:gd name="connsiteX495" fmla="*/ 3560912 w 7467600"/>
              <a:gd name="connsiteY495" fmla="*/ 4079863 h 6858000"/>
              <a:gd name="connsiteX496" fmla="*/ 3626636 w 7467600"/>
              <a:gd name="connsiteY496" fmla="*/ 4512230 h 6858000"/>
              <a:gd name="connsiteX497" fmla="*/ 3653088 w 7467600"/>
              <a:gd name="connsiteY497" fmla="*/ 4521417 h 6858000"/>
              <a:gd name="connsiteX498" fmla="*/ 3988128 w 7467600"/>
              <a:gd name="connsiteY498" fmla="*/ 4817267 h 6858000"/>
              <a:gd name="connsiteX499" fmla="*/ 4830582 w 7467600"/>
              <a:gd name="connsiteY499" fmla="*/ 4676000 h 6858000"/>
              <a:gd name="connsiteX500" fmla="*/ 4830100 w 7467600"/>
              <a:gd name="connsiteY500" fmla="*/ 4675554 h 6858000"/>
              <a:gd name="connsiteX501" fmla="*/ 4036318 w 7467600"/>
              <a:gd name="connsiteY501" fmla="*/ 4147013 h 6858000"/>
              <a:gd name="connsiteX502" fmla="*/ 3432098 w 7467600"/>
              <a:gd name="connsiteY502" fmla="*/ 3537312 h 6858000"/>
              <a:gd name="connsiteX503" fmla="*/ 3446761 w 7467600"/>
              <a:gd name="connsiteY503" fmla="*/ 3461278 h 6858000"/>
              <a:gd name="connsiteX504" fmla="*/ 4419733 w 7467600"/>
              <a:gd name="connsiteY504" fmla="*/ 3963555 h 6858000"/>
              <a:gd name="connsiteX505" fmla="*/ 4781371 w 7467600"/>
              <a:gd name="connsiteY505" fmla="*/ 4458604 h 6858000"/>
              <a:gd name="connsiteX506" fmla="*/ 4780440 w 7467600"/>
              <a:gd name="connsiteY506" fmla="*/ 4470290 h 6858000"/>
              <a:gd name="connsiteX507" fmla="*/ 4898954 w 7467600"/>
              <a:gd name="connsiteY507" fmla="*/ 4662092 h 6858000"/>
              <a:gd name="connsiteX508" fmla="*/ 4900699 w 7467600"/>
              <a:gd name="connsiteY508" fmla="*/ 4670867 h 6858000"/>
              <a:gd name="connsiteX509" fmla="*/ 5714511 w 7467600"/>
              <a:gd name="connsiteY509" fmla="*/ 4663483 h 6858000"/>
              <a:gd name="connsiteX510" fmla="*/ 5464793 w 7467600"/>
              <a:gd name="connsiteY510" fmla="*/ 4393556 h 6858000"/>
              <a:gd name="connsiteX511" fmla="*/ 5461897 w 7467600"/>
              <a:gd name="connsiteY511" fmla="*/ 4390879 h 6858000"/>
              <a:gd name="connsiteX512" fmla="*/ 4294126 w 7467600"/>
              <a:gd name="connsiteY512" fmla="*/ 3303048 h 6858000"/>
              <a:gd name="connsiteX513" fmla="*/ 4305321 w 7467600"/>
              <a:gd name="connsiteY513" fmla="*/ 3256953 h 6858000"/>
              <a:gd name="connsiteX514" fmla="*/ 4949299 w 7467600"/>
              <a:gd name="connsiteY514" fmla="*/ 3766336 h 6858000"/>
              <a:gd name="connsiteX515" fmla="*/ 5291452 w 7467600"/>
              <a:gd name="connsiteY515" fmla="*/ 4076801 h 6858000"/>
              <a:gd name="connsiteX516" fmla="*/ 5434998 w 7467600"/>
              <a:gd name="connsiteY516" fmla="*/ 4254100 h 6858000"/>
              <a:gd name="connsiteX517" fmla="*/ 5351015 w 7467600"/>
              <a:gd name="connsiteY517" fmla="*/ 3760989 h 6858000"/>
              <a:gd name="connsiteX518" fmla="*/ 5413780 w 7467600"/>
              <a:gd name="connsiteY518" fmla="*/ 2966265 h 6858000"/>
              <a:gd name="connsiteX519" fmla="*/ 5425627 w 7467600"/>
              <a:gd name="connsiteY519" fmla="*/ 2954192 h 6858000"/>
              <a:gd name="connsiteX520" fmla="*/ 6604735 w 7467600"/>
              <a:gd name="connsiteY520" fmla="*/ 2041381 h 6858000"/>
              <a:gd name="connsiteX521" fmla="*/ 7204487 w 7467600"/>
              <a:gd name="connsiteY521" fmla="*/ 2742112 h 6858000"/>
              <a:gd name="connsiteX522" fmla="*/ 7131592 w 7467600"/>
              <a:gd name="connsiteY522" fmla="*/ 2672096 h 6858000"/>
              <a:gd name="connsiteX523" fmla="*/ 6996344 w 7467600"/>
              <a:gd name="connsiteY523" fmla="*/ 2518310 h 6858000"/>
              <a:gd name="connsiteX524" fmla="*/ 6735495 w 7467600"/>
              <a:gd name="connsiteY524" fmla="*/ 2196890 h 6858000"/>
              <a:gd name="connsiteX525" fmla="*/ 6721901 w 7467600"/>
              <a:gd name="connsiteY525" fmla="*/ 2179274 h 6858000"/>
              <a:gd name="connsiteX526" fmla="*/ 6604735 w 7467600"/>
              <a:gd name="connsiteY526" fmla="*/ 2041381 h 6858000"/>
              <a:gd name="connsiteX527" fmla="*/ 6591670 w 7467600"/>
              <a:gd name="connsiteY527" fmla="*/ 1988277 h 6858000"/>
              <a:gd name="connsiteX528" fmla="*/ 6747349 w 7467600"/>
              <a:gd name="connsiteY528" fmla="*/ 2160069 h 6858000"/>
              <a:gd name="connsiteX529" fmla="*/ 6760943 w 7467600"/>
              <a:gd name="connsiteY529" fmla="*/ 2177686 h 6858000"/>
              <a:gd name="connsiteX530" fmla="*/ 7021065 w 7467600"/>
              <a:gd name="connsiteY530" fmla="*/ 2498102 h 6858000"/>
              <a:gd name="connsiteX531" fmla="*/ 7155223 w 7467600"/>
              <a:gd name="connsiteY531" fmla="*/ 2650386 h 6858000"/>
              <a:gd name="connsiteX532" fmla="*/ 7203167 w 7467600"/>
              <a:gd name="connsiteY532" fmla="*/ 2697288 h 6858000"/>
              <a:gd name="connsiteX533" fmla="*/ 6937703 w 7467600"/>
              <a:gd name="connsiteY533" fmla="*/ 2321981 h 6858000"/>
              <a:gd name="connsiteX534" fmla="*/ 6591670 w 7467600"/>
              <a:gd name="connsiteY534" fmla="*/ 1988277 h 6858000"/>
              <a:gd name="connsiteX535" fmla="*/ 5798671 w 7467600"/>
              <a:gd name="connsiteY535" fmla="*/ 1981601 h 6858000"/>
              <a:gd name="connsiteX536" fmla="*/ 5754709 w 7467600"/>
              <a:gd name="connsiteY536" fmla="*/ 2071454 h 6858000"/>
              <a:gd name="connsiteX537" fmla="*/ 5763044 w 7467600"/>
              <a:gd name="connsiteY537" fmla="*/ 2842206 h 6858000"/>
              <a:gd name="connsiteX538" fmla="*/ 5764974 w 7467600"/>
              <a:gd name="connsiteY538" fmla="*/ 2799609 h 6858000"/>
              <a:gd name="connsiteX539" fmla="*/ 5767665 w 7467600"/>
              <a:gd name="connsiteY539" fmla="*/ 2666409 h 6858000"/>
              <a:gd name="connsiteX540" fmla="*/ 5763055 w 7467600"/>
              <a:gd name="connsiteY540" fmla="*/ 2579705 h 6858000"/>
              <a:gd name="connsiteX541" fmla="*/ 5758079 w 7467600"/>
              <a:gd name="connsiteY541" fmla="*/ 2492508 h 6858000"/>
              <a:gd name="connsiteX542" fmla="*/ 5779325 w 7467600"/>
              <a:gd name="connsiteY542" fmla="*/ 2197069 h 6858000"/>
              <a:gd name="connsiteX543" fmla="*/ 5798671 w 7467600"/>
              <a:gd name="connsiteY543" fmla="*/ 1981601 h 6858000"/>
              <a:gd name="connsiteX544" fmla="*/ 5829202 w 7467600"/>
              <a:gd name="connsiteY544" fmla="*/ 1971679 h 6858000"/>
              <a:gd name="connsiteX545" fmla="*/ 5809558 w 7467600"/>
              <a:gd name="connsiteY545" fmla="*/ 2198043 h 6858000"/>
              <a:gd name="connsiteX546" fmla="*/ 5788653 w 7467600"/>
              <a:gd name="connsiteY546" fmla="*/ 2489430 h 6858000"/>
              <a:gd name="connsiteX547" fmla="*/ 5793439 w 7467600"/>
              <a:gd name="connsiteY547" fmla="*/ 2575235 h 6858000"/>
              <a:gd name="connsiteX548" fmla="*/ 5796837 w 7467600"/>
              <a:gd name="connsiteY548" fmla="*/ 2637633 h 6858000"/>
              <a:gd name="connsiteX549" fmla="*/ 5818614 w 7467600"/>
              <a:gd name="connsiteY549" fmla="*/ 2473055 h 6858000"/>
              <a:gd name="connsiteX550" fmla="*/ 5829202 w 7467600"/>
              <a:gd name="connsiteY550" fmla="*/ 1971679 h 6858000"/>
              <a:gd name="connsiteX551" fmla="*/ 5911389 w 7467600"/>
              <a:gd name="connsiteY551" fmla="*/ 1898371 h 6858000"/>
              <a:gd name="connsiteX552" fmla="*/ 6237627 w 7467600"/>
              <a:gd name="connsiteY552" fmla="*/ 2231921 h 6858000"/>
              <a:gd name="connsiteX553" fmla="*/ 5911389 w 7467600"/>
              <a:gd name="connsiteY553" fmla="*/ 1898371 h 6858000"/>
              <a:gd name="connsiteX554" fmla="*/ 6944437 w 7467600"/>
              <a:gd name="connsiteY554" fmla="*/ 1575402 h 6858000"/>
              <a:gd name="connsiteX555" fmla="*/ 6304730 w 7467600"/>
              <a:gd name="connsiteY555" fmla="*/ 1766654 h 6858000"/>
              <a:gd name="connsiteX556" fmla="*/ 6944437 w 7467600"/>
              <a:gd name="connsiteY556" fmla="*/ 1575402 h 6858000"/>
              <a:gd name="connsiteX557" fmla="*/ 7019523 w 7467600"/>
              <a:gd name="connsiteY557" fmla="*/ 1519450 h 6858000"/>
              <a:gd name="connsiteX558" fmla="*/ 6298091 w 7467600"/>
              <a:gd name="connsiteY558" fmla="*/ 1737122 h 6858000"/>
              <a:gd name="connsiteX559" fmla="*/ 7019523 w 7467600"/>
              <a:gd name="connsiteY559" fmla="*/ 1519450 h 6858000"/>
              <a:gd name="connsiteX560" fmla="*/ 2399523 w 7467600"/>
              <a:gd name="connsiteY560" fmla="*/ 1428234 h 6858000"/>
              <a:gd name="connsiteX561" fmla="*/ 2224982 w 7467600"/>
              <a:gd name="connsiteY561" fmla="*/ 1826201 h 6858000"/>
              <a:gd name="connsiteX562" fmla="*/ 2096099 w 7467600"/>
              <a:gd name="connsiteY562" fmla="*/ 2345900 h 6858000"/>
              <a:gd name="connsiteX563" fmla="*/ 2283317 w 7467600"/>
              <a:gd name="connsiteY563" fmla="*/ 1796925 h 6858000"/>
              <a:gd name="connsiteX564" fmla="*/ 2399523 w 7467600"/>
              <a:gd name="connsiteY564" fmla="*/ 1428234 h 6858000"/>
              <a:gd name="connsiteX565" fmla="*/ 2448558 w 7467600"/>
              <a:gd name="connsiteY565" fmla="*/ 1373435 h 6858000"/>
              <a:gd name="connsiteX566" fmla="*/ 2312521 w 7467600"/>
              <a:gd name="connsiteY566" fmla="*/ 1806140 h 6858000"/>
              <a:gd name="connsiteX567" fmla="*/ 2127533 w 7467600"/>
              <a:gd name="connsiteY567" fmla="*/ 2348380 h 6858000"/>
              <a:gd name="connsiteX568" fmla="*/ 2358080 w 7467600"/>
              <a:gd name="connsiteY568" fmla="*/ 1866134 h 6858000"/>
              <a:gd name="connsiteX569" fmla="*/ 2407436 w 7467600"/>
              <a:gd name="connsiteY569" fmla="*/ 1651070 h 6858000"/>
              <a:gd name="connsiteX570" fmla="*/ 2448558 w 7467600"/>
              <a:gd name="connsiteY570" fmla="*/ 1373435 h 6858000"/>
              <a:gd name="connsiteX571" fmla="*/ 278707 w 7467600"/>
              <a:gd name="connsiteY571" fmla="*/ 1352270 h 6858000"/>
              <a:gd name="connsiteX572" fmla="*/ 321570 w 7467600"/>
              <a:gd name="connsiteY572" fmla="*/ 1861610 h 6858000"/>
              <a:gd name="connsiteX573" fmla="*/ 294281 w 7467600"/>
              <a:gd name="connsiteY573" fmla="*/ 1440658 h 6858000"/>
              <a:gd name="connsiteX574" fmla="*/ 278707 w 7467600"/>
              <a:gd name="connsiteY574" fmla="*/ 1352270 h 6858000"/>
              <a:gd name="connsiteX575" fmla="*/ 1423821 w 7467600"/>
              <a:gd name="connsiteY575" fmla="*/ 1351958 h 6858000"/>
              <a:gd name="connsiteX576" fmla="*/ 1638521 w 7467600"/>
              <a:gd name="connsiteY576" fmla="*/ 1908470 h 6858000"/>
              <a:gd name="connsiteX577" fmla="*/ 1754199 w 7467600"/>
              <a:gd name="connsiteY577" fmla="*/ 2149284 h 6858000"/>
              <a:gd name="connsiteX578" fmla="*/ 1908359 w 7467600"/>
              <a:gd name="connsiteY578" fmla="*/ 2364988 h 6858000"/>
              <a:gd name="connsiteX579" fmla="*/ 1647661 w 7467600"/>
              <a:gd name="connsiteY579" fmla="*/ 1825945 h 6858000"/>
              <a:gd name="connsiteX580" fmla="*/ 1423821 w 7467600"/>
              <a:gd name="connsiteY580" fmla="*/ 1351958 h 6858000"/>
              <a:gd name="connsiteX581" fmla="*/ 1431890 w 7467600"/>
              <a:gd name="connsiteY581" fmla="*/ 1306475 h 6858000"/>
              <a:gd name="connsiteX582" fmla="*/ 1507597 w 7467600"/>
              <a:gd name="connsiteY582" fmla="*/ 1446132 h 6858000"/>
              <a:gd name="connsiteX583" fmla="*/ 1674586 w 7467600"/>
              <a:gd name="connsiteY583" fmla="*/ 1813832 h 6858000"/>
              <a:gd name="connsiteX584" fmla="*/ 1815950 w 7467600"/>
              <a:gd name="connsiteY584" fmla="*/ 2128564 h 6858000"/>
              <a:gd name="connsiteX585" fmla="*/ 1984242 w 7467600"/>
              <a:gd name="connsiteY585" fmla="*/ 2430829 h 6858000"/>
              <a:gd name="connsiteX586" fmla="*/ 2014023 w 7467600"/>
              <a:gd name="connsiteY586" fmla="*/ 2450995 h 6858000"/>
              <a:gd name="connsiteX587" fmla="*/ 1747337 w 7467600"/>
              <a:gd name="connsiteY587" fmla="*/ 1855264 h 6858000"/>
              <a:gd name="connsiteX588" fmla="*/ 1533749 w 7467600"/>
              <a:gd name="connsiteY588" fmla="*/ 1478656 h 6858000"/>
              <a:gd name="connsiteX589" fmla="*/ 1431890 w 7467600"/>
              <a:gd name="connsiteY589" fmla="*/ 1306475 h 6858000"/>
              <a:gd name="connsiteX590" fmla="*/ 5052692 w 7467600"/>
              <a:gd name="connsiteY590" fmla="*/ 1292994 h 6858000"/>
              <a:gd name="connsiteX591" fmla="*/ 5200661 w 7467600"/>
              <a:gd name="connsiteY591" fmla="*/ 1635186 h 6858000"/>
              <a:gd name="connsiteX592" fmla="*/ 5297138 w 7467600"/>
              <a:gd name="connsiteY592" fmla="*/ 1906351 h 6858000"/>
              <a:gd name="connsiteX593" fmla="*/ 5052692 w 7467600"/>
              <a:gd name="connsiteY593" fmla="*/ 1292994 h 6858000"/>
              <a:gd name="connsiteX594" fmla="*/ 5009948 w 7467600"/>
              <a:gd name="connsiteY594" fmla="*/ 1273619 h 6858000"/>
              <a:gd name="connsiteX595" fmla="*/ 5121777 w 7467600"/>
              <a:gd name="connsiteY595" fmla="*/ 1654213 h 6858000"/>
              <a:gd name="connsiteX596" fmla="*/ 5293545 w 7467600"/>
              <a:gd name="connsiteY596" fmla="*/ 2072247 h 6858000"/>
              <a:gd name="connsiteX597" fmla="*/ 5294042 w 7467600"/>
              <a:gd name="connsiteY597" fmla="*/ 2065019 h 6858000"/>
              <a:gd name="connsiteX598" fmla="*/ 5171936 w 7467600"/>
              <a:gd name="connsiteY598" fmla="*/ 1647613 h 6858000"/>
              <a:gd name="connsiteX599" fmla="*/ 5009948 w 7467600"/>
              <a:gd name="connsiteY599" fmla="*/ 1273619 h 6858000"/>
              <a:gd name="connsiteX600" fmla="*/ 655236 w 7467600"/>
              <a:gd name="connsiteY600" fmla="*/ 1268632 h 6858000"/>
              <a:gd name="connsiteX601" fmla="*/ 839521 w 7467600"/>
              <a:gd name="connsiteY601" fmla="*/ 1685315 h 6858000"/>
              <a:gd name="connsiteX602" fmla="*/ 1109416 w 7467600"/>
              <a:gd name="connsiteY602" fmla="*/ 2061663 h 6858000"/>
              <a:gd name="connsiteX603" fmla="*/ 1298300 w 7467600"/>
              <a:gd name="connsiteY603" fmla="*/ 2247742 h 6858000"/>
              <a:gd name="connsiteX604" fmla="*/ 1125871 w 7467600"/>
              <a:gd name="connsiteY604" fmla="*/ 1989513 h 6858000"/>
              <a:gd name="connsiteX605" fmla="*/ 981574 w 7467600"/>
              <a:gd name="connsiteY605" fmla="*/ 1783157 h 6858000"/>
              <a:gd name="connsiteX606" fmla="*/ 922198 w 7467600"/>
              <a:gd name="connsiteY606" fmla="*/ 1677437 h 6858000"/>
              <a:gd name="connsiteX607" fmla="*/ 869293 w 7467600"/>
              <a:gd name="connsiteY607" fmla="*/ 1583214 h 6858000"/>
              <a:gd name="connsiteX608" fmla="*/ 751431 w 7467600"/>
              <a:gd name="connsiteY608" fmla="*/ 1405731 h 6858000"/>
              <a:gd name="connsiteX609" fmla="*/ 655236 w 7467600"/>
              <a:gd name="connsiteY609" fmla="*/ 1268632 h 6858000"/>
              <a:gd name="connsiteX610" fmla="*/ 6516292 w 7467600"/>
              <a:gd name="connsiteY610" fmla="*/ 1263064 h 6858000"/>
              <a:gd name="connsiteX611" fmla="*/ 5736320 w 7467600"/>
              <a:gd name="connsiteY611" fmla="*/ 1501803 h 6858000"/>
              <a:gd name="connsiteX612" fmla="*/ 6516292 w 7467600"/>
              <a:gd name="connsiteY612" fmla="*/ 1263064 h 6858000"/>
              <a:gd name="connsiteX613" fmla="*/ 291466 w 7467600"/>
              <a:gd name="connsiteY613" fmla="*/ 1250369 h 6858000"/>
              <a:gd name="connsiteX614" fmla="*/ 323180 w 7467600"/>
              <a:gd name="connsiteY614" fmla="*/ 1435283 h 6858000"/>
              <a:gd name="connsiteX615" fmla="*/ 349381 w 7467600"/>
              <a:gd name="connsiteY615" fmla="*/ 1875041 h 6858000"/>
              <a:gd name="connsiteX616" fmla="*/ 374363 w 7467600"/>
              <a:gd name="connsiteY616" fmla="*/ 1506494 h 6858000"/>
              <a:gd name="connsiteX617" fmla="*/ 302168 w 7467600"/>
              <a:gd name="connsiteY617" fmla="*/ 1274495 h 6858000"/>
              <a:gd name="connsiteX618" fmla="*/ 291466 w 7467600"/>
              <a:gd name="connsiteY618" fmla="*/ 1250369 h 6858000"/>
              <a:gd name="connsiteX619" fmla="*/ 678222 w 7467600"/>
              <a:gd name="connsiteY619" fmla="*/ 1248670 h 6858000"/>
              <a:gd name="connsiteX620" fmla="*/ 775536 w 7467600"/>
              <a:gd name="connsiteY620" fmla="*/ 1388015 h 6858000"/>
              <a:gd name="connsiteX621" fmla="*/ 894529 w 7467600"/>
              <a:gd name="connsiteY621" fmla="*/ 1567739 h 6858000"/>
              <a:gd name="connsiteX622" fmla="*/ 948000 w 7467600"/>
              <a:gd name="connsiteY622" fmla="*/ 1663088 h 6858000"/>
              <a:gd name="connsiteX623" fmla="*/ 1006812 w 7467600"/>
              <a:gd name="connsiteY623" fmla="*/ 1767683 h 6858000"/>
              <a:gd name="connsiteX624" fmla="*/ 1149133 w 7467600"/>
              <a:gd name="connsiteY624" fmla="*/ 1971513 h 6858000"/>
              <a:gd name="connsiteX625" fmla="*/ 1333952 w 7467600"/>
              <a:gd name="connsiteY625" fmla="*/ 2251620 h 6858000"/>
              <a:gd name="connsiteX626" fmla="*/ 1337329 w 7467600"/>
              <a:gd name="connsiteY626" fmla="*/ 2258350 h 6858000"/>
              <a:gd name="connsiteX627" fmla="*/ 1014726 w 7467600"/>
              <a:gd name="connsiteY627" fmla="*/ 1615556 h 6858000"/>
              <a:gd name="connsiteX628" fmla="*/ 678222 w 7467600"/>
              <a:gd name="connsiteY628" fmla="*/ 1248670 h 6858000"/>
              <a:gd name="connsiteX629" fmla="*/ 6691602 w 7467600"/>
              <a:gd name="connsiteY629" fmla="*/ 1140573 h 6858000"/>
              <a:gd name="connsiteX630" fmla="*/ 6571100 w 7467600"/>
              <a:gd name="connsiteY630" fmla="*/ 1183662 h 6858000"/>
              <a:gd name="connsiteX631" fmla="*/ 6241687 w 7467600"/>
              <a:gd name="connsiteY631" fmla="*/ 1257600 h 6858000"/>
              <a:gd name="connsiteX632" fmla="*/ 5693009 w 7467600"/>
              <a:gd name="connsiteY632" fmla="*/ 1478256 h 6858000"/>
              <a:gd name="connsiteX633" fmla="*/ 6548420 w 7467600"/>
              <a:gd name="connsiteY633" fmla="*/ 1214599 h 6858000"/>
              <a:gd name="connsiteX634" fmla="*/ 6605473 w 7467600"/>
              <a:gd name="connsiteY634" fmla="*/ 1184686 h 6858000"/>
              <a:gd name="connsiteX635" fmla="*/ 6691602 w 7467600"/>
              <a:gd name="connsiteY635" fmla="*/ 1140573 h 6858000"/>
              <a:gd name="connsiteX636" fmla="*/ 4002475 w 7467600"/>
              <a:gd name="connsiteY636" fmla="*/ 1037802 h 6858000"/>
              <a:gd name="connsiteX637" fmla="*/ 4000324 w 7467600"/>
              <a:gd name="connsiteY637" fmla="*/ 1039362 h 6858000"/>
              <a:gd name="connsiteX638" fmla="*/ 4002862 w 7467600"/>
              <a:gd name="connsiteY638" fmla="*/ 1042866 h 6858000"/>
              <a:gd name="connsiteX639" fmla="*/ 4002475 w 7467600"/>
              <a:gd name="connsiteY639" fmla="*/ 1037802 h 6858000"/>
              <a:gd name="connsiteX640" fmla="*/ 506322 w 7467600"/>
              <a:gd name="connsiteY640" fmla="*/ 1020997 h 6858000"/>
              <a:gd name="connsiteX641" fmla="*/ 533068 w 7467600"/>
              <a:gd name="connsiteY641" fmla="*/ 1029409 h 6858000"/>
              <a:gd name="connsiteX642" fmla="*/ 1232525 w 7467600"/>
              <a:gd name="connsiteY642" fmla="*/ 1804675 h 6858000"/>
              <a:gd name="connsiteX643" fmla="*/ 1388858 w 7467600"/>
              <a:gd name="connsiteY643" fmla="*/ 2368011 h 6858000"/>
              <a:gd name="connsiteX644" fmla="*/ 1384098 w 7467600"/>
              <a:gd name="connsiteY644" fmla="*/ 2378125 h 6858000"/>
              <a:gd name="connsiteX645" fmla="*/ 1425393 w 7467600"/>
              <a:gd name="connsiteY645" fmla="*/ 2589124 h 6858000"/>
              <a:gd name="connsiteX646" fmla="*/ 1424001 w 7467600"/>
              <a:gd name="connsiteY646" fmla="*/ 2597541 h 6858000"/>
              <a:gd name="connsiteX647" fmla="*/ 2152729 w 7467600"/>
              <a:gd name="connsiteY647" fmla="*/ 2864487 h 6858000"/>
              <a:gd name="connsiteX648" fmla="*/ 2020609 w 7467600"/>
              <a:gd name="connsiteY648" fmla="*/ 2539671 h 6858000"/>
              <a:gd name="connsiteX649" fmla="*/ 2018920 w 7467600"/>
              <a:gd name="connsiteY649" fmla="*/ 2536309 h 6858000"/>
              <a:gd name="connsiteX650" fmla="*/ 1342441 w 7467600"/>
              <a:gd name="connsiteY650" fmla="*/ 1173017 h 6858000"/>
              <a:gd name="connsiteX651" fmla="*/ 1367925 w 7467600"/>
              <a:gd name="connsiteY651" fmla="*/ 1135648 h 6858000"/>
              <a:gd name="connsiteX652" fmla="*/ 1771401 w 7467600"/>
              <a:gd name="connsiteY652" fmla="*/ 1806673 h 6858000"/>
              <a:gd name="connsiteX653" fmla="*/ 1972385 w 7467600"/>
              <a:gd name="connsiteY653" fmla="*/ 2198735 h 6858000"/>
              <a:gd name="connsiteX654" fmla="*/ 2040892 w 7467600"/>
              <a:gd name="connsiteY654" fmla="*/ 2405205 h 6858000"/>
              <a:gd name="connsiteX655" fmla="*/ 2131689 w 7467600"/>
              <a:gd name="connsiteY655" fmla="*/ 1936926 h 6858000"/>
              <a:gd name="connsiteX656" fmla="*/ 2454820 w 7467600"/>
              <a:gd name="connsiteY656" fmla="*/ 1248808 h 6858000"/>
              <a:gd name="connsiteX657" fmla="*/ 2492512 w 7467600"/>
              <a:gd name="connsiteY657" fmla="*/ 1302920 h 6858000"/>
              <a:gd name="connsiteX658" fmla="*/ 2081216 w 7467600"/>
              <a:gd name="connsiteY658" fmla="*/ 2527513 h 6858000"/>
              <a:gd name="connsiteX659" fmla="*/ 2081211 w 7467600"/>
              <a:gd name="connsiteY659" fmla="*/ 2528916 h 6858000"/>
              <a:gd name="connsiteX660" fmla="*/ 2199067 w 7467600"/>
              <a:gd name="connsiteY660" fmla="*/ 2884061 h 6858000"/>
              <a:gd name="connsiteX661" fmla="*/ 3192586 w 7467600"/>
              <a:gd name="connsiteY661" fmla="*/ 3411496 h 6858000"/>
              <a:gd name="connsiteX662" fmla="*/ 3182620 w 7467600"/>
              <a:gd name="connsiteY662" fmla="*/ 3483279 h 6858000"/>
              <a:gd name="connsiteX663" fmla="*/ 2435119 w 7467600"/>
              <a:gd name="connsiteY663" fmla="*/ 3080173 h 6858000"/>
              <a:gd name="connsiteX664" fmla="*/ 2410152 w 7467600"/>
              <a:gd name="connsiteY664" fmla="*/ 3063751 h 6858000"/>
              <a:gd name="connsiteX665" fmla="*/ 2408099 w 7467600"/>
              <a:gd name="connsiteY665" fmla="*/ 3064403 h 6858000"/>
              <a:gd name="connsiteX666" fmla="*/ 2407218 w 7467600"/>
              <a:gd name="connsiteY666" fmla="*/ 3070324 h 6858000"/>
              <a:gd name="connsiteX667" fmla="*/ 2380138 w 7467600"/>
              <a:gd name="connsiteY667" fmla="*/ 3099341 h 6858000"/>
              <a:gd name="connsiteX668" fmla="*/ 1765923 w 7467600"/>
              <a:gd name="connsiteY668" fmla="*/ 3581043 h 6858000"/>
              <a:gd name="connsiteX669" fmla="*/ 1702258 w 7467600"/>
              <a:gd name="connsiteY669" fmla="*/ 3612286 h 6858000"/>
              <a:gd name="connsiteX670" fmla="*/ 1538370 w 7467600"/>
              <a:gd name="connsiteY670" fmla="*/ 3811804 h 6858000"/>
              <a:gd name="connsiteX671" fmla="*/ 542867 w 7467600"/>
              <a:gd name="connsiteY671" fmla="*/ 4944092 h 6858000"/>
              <a:gd name="connsiteX672" fmla="*/ 515800 w 7467600"/>
              <a:gd name="connsiteY672" fmla="*/ 4862180 h 6858000"/>
              <a:gd name="connsiteX673" fmla="*/ 909145 w 7467600"/>
              <a:gd name="connsiteY673" fmla="*/ 4199225 h 6858000"/>
              <a:gd name="connsiteX674" fmla="*/ 1214067 w 7467600"/>
              <a:gd name="connsiteY674" fmla="*/ 3908561 h 6858000"/>
              <a:gd name="connsiteX675" fmla="*/ 640967 w 7467600"/>
              <a:gd name="connsiteY675" fmla="*/ 4105601 h 6858000"/>
              <a:gd name="connsiteX676" fmla="*/ 112563 w 7467600"/>
              <a:gd name="connsiteY676" fmla="*/ 4396952 h 6858000"/>
              <a:gd name="connsiteX677" fmla="*/ 0 w 7467600"/>
              <a:gd name="connsiteY677" fmla="*/ 4466006 h 6858000"/>
              <a:gd name="connsiteX678" fmla="*/ 0 w 7467600"/>
              <a:gd name="connsiteY678" fmla="*/ 4233763 h 6858000"/>
              <a:gd name="connsiteX679" fmla="*/ 36881 w 7467600"/>
              <a:gd name="connsiteY679" fmla="*/ 4200118 h 6858000"/>
              <a:gd name="connsiteX680" fmla="*/ 910534 w 7467600"/>
              <a:gd name="connsiteY680" fmla="*/ 3629753 h 6858000"/>
              <a:gd name="connsiteX681" fmla="*/ 1578717 w 7467600"/>
              <a:gd name="connsiteY681" fmla="*/ 3575982 h 6858000"/>
              <a:gd name="connsiteX682" fmla="*/ 2338780 w 7467600"/>
              <a:gd name="connsiteY682" fmla="*/ 3033725 h 6858000"/>
              <a:gd name="connsiteX683" fmla="*/ 1807991 w 7467600"/>
              <a:gd name="connsiteY683" fmla="*/ 2807184 h 6858000"/>
              <a:gd name="connsiteX684" fmla="*/ 1416358 w 7467600"/>
              <a:gd name="connsiteY684" fmla="*/ 3112571 h 6858000"/>
              <a:gd name="connsiteX685" fmla="*/ 939066 w 7467600"/>
              <a:gd name="connsiteY685" fmla="*/ 3378798 h 6858000"/>
              <a:gd name="connsiteX686" fmla="*/ 115099 w 7467600"/>
              <a:gd name="connsiteY686" fmla="*/ 3607650 h 6858000"/>
              <a:gd name="connsiteX687" fmla="*/ 97284 w 7467600"/>
              <a:gd name="connsiteY687" fmla="*/ 3520393 h 6858000"/>
              <a:gd name="connsiteX688" fmla="*/ 922050 w 7467600"/>
              <a:gd name="connsiteY688" fmla="*/ 3074867 h 6858000"/>
              <a:gd name="connsiteX689" fmla="*/ 1405265 w 7467600"/>
              <a:gd name="connsiteY689" fmla="*/ 3016319 h 6858000"/>
              <a:gd name="connsiteX690" fmla="*/ 1407512 w 7467600"/>
              <a:gd name="connsiteY690" fmla="*/ 3018001 h 6858000"/>
              <a:gd name="connsiteX691" fmla="*/ 1726266 w 7467600"/>
              <a:gd name="connsiteY691" fmla="*/ 2777274 h 6858000"/>
              <a:gd name="connsiteX692" fmla="*/ 625390 w 7467600"/>
              <a:gd name="connsiteY692" fmla="*/ 2514541 h 6858000"/>
              <a:gd name="connsiteX693" fmla="*/ 619799 w 7467600"/>
              <a:gd name="connsiteY693" fmla="*/ 2527180 h 6858000"/>
              <a:gd name="connsiteX694" fmla="*/ 310030 w 7467600"/>
              <a:gd name="connsiteY694" fmla="*/ 2771818 h 6858000"/>
              <a:gd name="connsiteX695" fmla="*/ 173877 w 7467600"/>
              <a:gd name="connsiteY695" fmla="*/ 2937056 h 6858000"/>
              <a:gd name="connsiteX696" fmla="*/ 77889 w 7467600"/>
              <a:gd name="connsiteY696" fmla="*/ 3138440 h 6858000"/>
              <a:gd name="connsiteX697" fmla="*/ 0 w 7467600"/>
              <a:gd name="connsiteY697" fmla="*/ 3271395 h 6858000"/>
              <a:gd name="connsiteX698" fmla="*/ 0 w 7467600"/>
              <a:gd name="connsiteY698" fmla="*/ 3153002 h 6858000"/>
              <a:gd name="connsiteX699" fmla="*/ 2386 w 7467600"/>
              <a:gd name="connsiteY699" fmla="*/ 3149203 h 6858000"/>
              <a:gd name="connsiteX700" fmla="*/ 89753 w 7467600"/>
              <a:gd name="connsiteY700" fmla="*/ 2987702 h 6858000"/>
              <a:gd name="connsiteX701" fmla="*/ 76869 w 7467600"/>
              <a:gd name="connsiteY701" fmla="*/ 3005404 h 6858000"/>
              <a:gd name="connsiteX702" fmla="*/ 32049 w 7467600"/>
              <a:gd name="connsiteY702" fmla="*/ 3065814 h 6858000"/>
              <a:gd name="connsiteX703" fmla="*/ 0 w 7467600"/>
              <a:gd name="connsiteY703" fmla="*/ 3108744 h 6858000"/>
              <a:gd name="connsiteX704" fmla="*/ 0 w 7467600"/>
              <a:gd name="connsiteY704" fmla="*/ 3058059 h 6858000"/>
              <a:gd name="connsiteX705" fmla="*/ 7610 w 7467600"/>
              <a:gd name="connsiteY705" fmla="*/ 3047889 h 6858000"/>
              <a:gd name="connsiteX706" fmla="*/ 52419 w 7467600"/>
              <a:gd name="connsiteY706" fmla="*/ 2987479 h 6858000"/>
              <a:gd name="connsiteX707" fmla="*/ 59142 w 7467600"/>
              <a:gd name="connsiteY707" fmla="*/ 2978488 h 6858000"/>
              <a:gd name="connsiteX708" fmla="*/ 0 w 7467600"/>
              <a:gd name="connsiteY708" fmla="*/ 3015334 h 6858000"/>
              <a:gd name="connsiteX709" fmla="*/ 0 w 7467600"/>
              <a:gd name="connsiteY709" fmla="*/ 2914286 h 6858000"/>
              <a:gd name="connsiteX710" fmla="*/ 36383 w 7467600"/>
              <a:gd name="connsiteY710" fmla="*/ 2901128 h 6858000"/>
              <a:gd name="connsiteX711" fmla="*/ 156329 w 7467600"/>
              <a:gd name="connsiteY711" fmla="*/ 2840533 h 6858000"/>
              <a:gd name="connsiteX712" fmla="*/ 358355 w 7467600"/>
              <a:gd name="connsiteY712" fmla="*/ 2620471 h 6858000"/>
              <a:gd name="connsiteX713" fmla="*/ 510577 w 7467600"/>
              <a:gd name="connsiteY713" fmla="*/ 2501244 h 6858000"/>
              <a:gd name="connsiteX714" fmla="*/ 211967 w 7467600"/>
              <a:gd name="connsiteY714" fmla="*/ 2479171 h 6858000"/>
              <a:gd name="connsiteX715" fmla="*/ 0 w 7467600"/>
              <a:gd name="connsiteY715" fmla="*/ 2476398 h 6858000"/>
              <a:gd name="connsiteX716" fmla="*/ 0 w 7467600"/>
              <a:gd name="connsiteY716" fmla="*/ 2389189 h 6858000"/>
              <a:gd name="connsiteX717" fmla="*/ 103062 w 7467600"/>
              <a:gd name="connsiteY717" fmla="*/ 2389518 h 6858000"/>
              <a:gd name="connsiteX718" fmla="*/ 510734 w 7467600"/>
              <a:gd name="connsiteY718" fmla="*/ 2416201 h 6858000"/>
              <a:gd name="connsiteX719" fmla="*/ 279257 w 7467600"/>
              <a:gd name="connsiteY719" fmla="*/ 2092102 h 6858000"/>
              <a:gd name="connsiteX720" fmla="*/ 65265 w 7467600"/>
              <a:gd name="connsiteY720" fmla="*/ 2006049 h 6858000"/>
              <a:gd name="connsiteX721" fmla="*/ 0 w 7467600"/>
              <a:gd name="connsiteY721" fmla="*/ 1982532 h 6858000"/>
              <a:gd name="connsiteX722" fmla="*/ 0 w 7467600"/>
              <a:gd name="connsiteY722" fmla="*/ 1912789 h 6858000"/>
              <a:gd name="connsiteX723" fmla="*/ 97460 w 7467600"/>
              <a:gd name="connsiteY723" fmla="*/ 1953725 h 6858000"/>
              <a:gd name="connsiteX724" fmla="*/ 221272 w 7467600"/>
              <a:gd name="connsiteY724" fmla="*/ 1980766 h 6858000"/>
              <a:gd name="connsiteX725" fmla="*/ 116765 w 7467600"/>
              <a:gd name="connsiteY725" fmla="*/ 1911033 h 6858000"/>
              <a:gd name="connsiteX726" fmla="*/ 16405 w 7467600"/>
              <a:gd name="connsiteY726" fmla="*/ 1803412 h 6858000"/>
              <a:gd name="connsiteX727" fmla="*/ 0 w 7467600"/>
              <a:gd name="connsiteY727" fmla="*/ 1784777 h 6858000"/>
              <a:gd name="connsiteX728" fmla="*/ 0 w 7467600"/>
              <a:gd name="connsiteY728" fmla="*/ 1740082 h 6858000"/>
              <a:gd name="connsiteX729" fmla="*/ 39394 w 7467600"/>
              <a:gd name="connsiteY729" fmla="*/ 1784856 h 6858000"/>
              <a:gd name="connsiteX730" fmla="*/ 135813 w 7467600"/>
              <a:gd name="connsiteY730" fmla="*/ 1888838 h 6858000"/>
              <a:gd name="connsiteX731" fmla="*/ 242575 w 7467600"/>
              <a:gd name="connsiteY731" fmla="*/ 1958841 h 6858000"/>
              <a:gd name="connsiteX732" fmla="*/ 82197 w 7467600"/>
              <a:gd name="connsiteY732" fmla="*/ 1754826 h 6858000"/>
              <a:gd name="connsiteX733" fmla="*/ 0 w 7467600"/>
              <a:gd name="connsiteY733" fmla="*/ 1679650 h 6858000"/>
              <a:gd name="connsiteX734" fmla="*/ 0 w 7467600"/>
              <a:gd name="connsiteY734" fmla="*/ 1602463 h 6858000"/>
              <a:gd name="connsiteX735" fmla="*/ 84689 w 7467600"/>
              <a:gd name="connsiteY735" fmla="*/ 1677442 h 6858000"/>
              <a:gd name="connsiteX736" fmla="*/ 298437 w 7467600"/>
              <a:gd name="connsiteY736" fmla="*/ 1968019 h 6858000"/>
              <a:gd name="connsiteX737" fmla="*/ 227269 w 7467600"/>
              <a:gd name="connsiteY737" fmla="*/ 1114064 h 6858000"/>
              <a:gd name="connsiteX738" fmla="*/ 248003 w 7467600"/>
              <a:gd name="connsiteY738" fmla="*/ 1089613 h 6858000"/>
              <a:gd name="connsiteX739" fmla="*/ 427020 w 7467600"/>
              <a:gd name="connsiteY739" fmla="*/ 1619803 h 6858000"/>
              <a:gd name="connsiteX740" fmla="*/ 340345 w 7467600"/>
              <a:gd name="connsiteY740" fmla="*/ 2027739 h 6858000"/>
              <a:gd name="connsiteX741" fmla="*/ 360865 w 7467600"/>
              <a:gd name="connsiteY741" fmla="*/ 2044827 h 6858000"/>
              <a:gd name="connsiteX742" fmla="*/ 560414 w 7467600"/>
              <a:gd name="connsiteY742" fmla="*/ 2421457 h 6858000"/>
              <a:gd name="connsiteX743" fmla="*/ 1359703 w 7467600"/>
              <a:gd name="connsiteY743" fmla="*/ 2578554 h 6858000"/>
              <a:gd name="connsiteX744" fmla="*/ 1359422 w 7467600"/>
              <a:gd name="connsiteY744" fmla="*/ 2577994 h 6858000"/>
              <a:gd name="connsiteX745" fmla="*/ 828701 w 7467600"/>
              <a:gd name="connsiteY745" fmla="*/ 1839520 h 6858000"/>
              <a:gd name="connsiteX746" fmla="*/ 494427 w 7467600"/>
              <a:gd name="connsiteY746" fmla="*/ 1092333 h 6858000"/>
              <a:gd name="connsiteX747" fmla="*/ 506322 w 7467600"/>
              <a:gd name="connsiteY747" fmla="*/ 1020997 h 6858000"/>
              <a:gd name="connsiteX748" fmla="*/ 4570198 w 7467600"/>
              <a:gd name="connsiteY748" fmla="*/ 978081 h 6858000"/>
              <a:gd name="connsiteX749" fmla="*/ 4523691 w 7467600"/>
              <a:gd name="connsiteY749" fmla="*/ 1127776 h 6858000"/>
              <a:gd name="connsiteX750" fmla="*/ 4509875 w 7467600"/>
              <a:gd name="connsiteY750" fmla="*/ 1167552 h 6858000"/>
              <a:gd name="connsiteX751" fmla="*/ 4478168 w 7467600"/>
              <a:gd name="connsiteY751" fmla="*/ 1260735 h 6858000"/>
              <a:gd name="connsiteX752" fmla="*/ 4409309 w 7467600"/>
              <a:gd name="connsiteY752" fmla="*/ 1666996 h 6858000"/>
              <a:gd name="connsiteX753" fmla="*/ 4370031 w 7467600"/>
              <a:gd name="connsiteY753" fmla="*/ 1955666 h 6858000"/>
              <a:gd name="connsiteX754" fmla="*/ 4570198 w 7467600"/>
              <a:gd name="connsiteY754" fmla="*/ 978081 h 6858000"/>
              <a:gd name="connsiteX755" fmla="*/ 4557898 w 7467600"/>
              <a:gd name="connsiteY755" fmla="*/ 900011 h 6858000"/>
              <a:gd name="connsiteX756" fmla="*/ 4344840 w 7467600"/>
              <a:gd name="connsiteY756" fmla="*/ 1922038 h 6858000"/>
              <a:gd name="connsiteX757" fmla="*/ 4378710 w 7467600"/>
              <a:gd name="connsiteY757" fmla="*/ 1665516 h 6858000"/>
              <a:gd name="connsiteX758" fmla="*/ 4448798 w 7467600"/>
              <a:gd name="connsiteY758" fmla="*/ 1253024 h 6858000"/>
              <a:gd name="connsiteX759" fmla="*/ 4480315 w 7467600"/>
              <a:gd name="connsiteY759" fmla="*/ 1158454 h 6858000"/>
              <a:gd name="connsiteX760" fmla="*/ 4494133 w 7467600"/>
              <a:gd name="connsiteY760" fmla="*/ 1118676 h 6858000"/>
              <a:gd name="connsiteX761" fmla="*/ 4557898 w 7467600"/>
              <a:gd name="connsiteY761" fmla="*/ 900011 h 6858000"/>
              <a:gd name="connsiteX762" fmla="*/ 5870151 w 7467600"/>
              <a:gd name="connsiteY762" fmla="*/ 898890 h 6858000"/>
              <a:gd name="connsiteX763" fmla="*/ 5861335 w 7467600"/>
              <a:gd name="connsiteY763" fmla="*/ 899177 h 6858000"/>
              <a:gd name="connsiteX764" fmla="*/ 5843702 w 7467600"/>
              <a:gd name="connsiteY764" fmla="*/ 899748 h 6858000"/>
              <a:gd name="connsiteX765" fmla="*/ 5651107 w 7467600"/>
              <a:gd name="connsiteY765" fmla="*/ 920306 h 6858000"/>
              <a:gd name="connsiteX766" fmla="*/ 5459407 w 7467600"/>
              <a:gd name="connsiteY766" fmla="*/ 940975 h 6858000"/>
              <a:gd name="connsiteX767" fmla="*/ 5374846 w 7467600"/>
              <a:gd name="connsiteY767" fmla="*/ 941988 h 6858000"/>
              <a:gd name="connsiteX768" fmla="*/ 5256105 w 7467600"/>
              <a:gd name="connsiteY768" fmla="*/ 945632 h 6858000"/>
              <a:gd name="connsiteX769" fmla="*/ 5107071 w 7467600"/>
              <a:gd name="connsiteY769" fmla="*/ 969720 h 6858000"/>
              <a:gd name="connsiteX770" fmla="*/ 4998681 w 7467600"/>
              <a:gd name="connsiteY770" fmla="*/ 988771 h 6858000"/>
              <a:gd name="connsiteX771" fmla="*/ 5870151 w 7467600"/>
              <a:gd name="connsiteY771" fmla="*/ 898890 h 6858000"/>
              <a:gd name="connsiteX772" fmla="*/ 5504425 w 7467600"/>
              <a:gd name="connsiteY772" fmla="*/ 848067 h 6858000"/>
              <a:gd name="connsiteX773" fmla="*/ 4968849 w 7467600"/>
              <a:gd name="connsiteY773" fmla="*/ 962318 h 6858000"/>
              <a:gd name="connsiteX774" fmla="*/ 5104039 w 7467600"/>
              <a:gd name="connsiteY774" fmla="*/ 940634 h 6858000"/>
              <a:gd name="connsiteX775" fmla="*/ 5256311 w 7467600"/>
              <a:gd name="connsiteY775" fmla="*/ 916490 h 6858000"/>
              <a:gd name="connsiteX776" fmla="*/ 5377381 w 7467600"/>
              <a:gd name="connsiteY776" fmla="*/ 912671 h 6858000"/>
              <a:gd name="connsiteX777" fmla="*/ 5460148 w 7467600"/>
              <a:gd name="connsiteY777" fmla="*/ 911442 h 6858000"/>
              <a:gd name="connsiteX778" fmla="*/ 5648971 w 7467600"/>
              <a:gd name="connsiteY778" fmla="*/ 891331 h 6858000"/>
              <a:gd name="connsiteX779" fmla="*/ 5844807 w 7467600"/>
              <a:gd name="connsiteY779" fmla="*/ 870718 h 6858000"/>
              <a:gd name="connsiteX780" fmla="*/ 5862975 w 7467600"/>
              <a:gd name="connsiteY780" fmla="*/ 869756 h 6858000"/>
              <a:gd name="connsiteX781" fmla="*/ 5920887 w 7467600"/>
              <a:gd name="connsiteY781" fmla="*/ 865929 h 6858000"/>
              <a:gd name="connsiteX782" fmla="*/ 5504425 w 7467600"/>
              <a:gd name="connsiteY782" fmla="*/ 848067 h 6858000"/>
              <a:gd name="connsiteX783" fmla="*/ 3607114 w 7467600"/>
              <a:gd name="connsiteY783" fmla="*/ 467441 h 6858000"/>
              <a:gd name="connsiteX784" fmla="*/ 3296242 w 7467600"/>
              <a:gd name="connsiteY784" fmla="*/ 807991 h 6858000"/>
              <a:gd name="connsiteX785" fmla="*/ 3174674 w 7467600"/>
              <a:gd name="connsiteY785" fmla="*/ 919759 h 6858000"/>
              <a:gd name="connsiteX786" fmla="*/ 3042978 w 7467600"/>
              <a:gd name="connsiteY786" fmla="*/ 1054894 h 6858000"/>
              <a:gd name="connsiteX787" fmla="*/ 2968914 w 7467600"/>
              <a:gd name="connsiteY787" fmla="*/ 1133756 h 6858000"/>
              <a:gd name="connsiteX788" fmla="*/ 3103823 w 7467600"/>
              <a:gd name="connsiteY788" fmla="*/ 1026814 h 6858000"/>
              <a:gd name="connsiteX789" fmla="*/ 3607114 w 7467600"/>
              <a:gd name="connsiteY789" fmla="*/ 467441 h 6858000"/>
              <a:gd name="connsiteX790" fmla="*/ 3744487 w 7467600"/>
              <a:gd name="connsiteY790" fmla="*/ 383136 h 6858000"/>
              <a:gd name="connsiteX791" fmla="*/ 3970213 w 7467600"/>
              <a:gd name="connsiteY791" fmla="*/ 995559 h 6858000"/>
              <a:gd name="connsiteX792" fmla="*/ 3744487 w 7467600"/>
              <a:gd name="connsiteY792" fmla="*/ 383136 h 6858000"/>
              <a:gd name="connsiteX793" fmla="*/ 3624562 w 7467600"/>
              <a:gd name="connsiteY793" fmla="*/ 367041 h 6858000"/>
              <a:gd name="connsiteX794" fmla="*/ 3489712 w 7467600"/>
              <a:gd name="connsiteY794" fmla="*/ 485386 h 6858000"/>
              <a:gd name="connsiteX795" fmla="*/ 3182994 w 7467600"/>
              <a:gd name="connsiteY795" fmla="*/ 828265 h 6858000"/>
              <a:gd name="connsiteX796" fmla="*/ 2892114 w 7467600"/>
              <a:gd name="connsiteY796" fmla="*/ 1172635 h 6858000"/>
              <a:gd name="connsiteX797" fmla="*/ 3021459 w 7467600"/>
              <a:gd name="connsiteY797" fmla="*/ 1035385 h 6858000"/>
              <a:gd name="connsiteX798" fmla="*/ 3153873 w 7467600"/>
              <a:gd name="connsiteY798" fmla="*/ 898971 h 6858000"/>
              <a:gd name="connsiteX799" fmla="*/ 3276511 w 7467600"/>
              <a:gd name="connsiteY799" fmla="*/ 786423 h 6858000"/>
              <a:gd name="connsiteX800" fmla="*/ 3584154 w 7467600"/>
              <a:gd name="connsiteY800" fmla="*/ 448218 h 6858000"/>
              <a:gd name="connsiteX801" fmla="*/ 3624562 w 7467600"/>
              <a:gd name="connsiteY801" fmla="*/ 367041 h 6858000"/>
              <a:gd name="connsiteX802" fmla="*/ 3766672 w 7467600"/>
              <a:gd name="connsiteY802" fmla="*/ 359429 h 6858000"/>
              <a:gd name="connsiteX803" fmla="*/ 3996338 w 7467600"/>
              <a:gd name="connsiteY803" fmla="*/ 968237 h 6858000"/>
              <a:gd name="connsiteX804" fmla="*/ 3766672 w 7467600"/>
              <a:gd name="connsiteY804" fmla="*/ 359429 h 6858000"/>
              <a:gd name="connsiteX805" fmla="*/ 5805386 w 7467600"/>
              <a:gd name="connsiteY805" fmla="*/ 239240 h 6858000"/>
              <a:gd name="connsiteX806" fmla="*/ 5736947 w 7467600"/>
              <a:gd name="connsiteY806" fmla="*/ 261367 h 6858000"/>
              <a:gd name="connsiteX807" fmla="*/ 5427012 w 7467600"/>
              <a:gd name="connsiteY807" fmla="*/ 311272 h 6858000"/>
              <a:gd name="connsiteX808" fmla="*/ 5147818 w 7467600"/>
              <a:gd name="connsiteY808" fmla="*/ 322112 h 6858000"/>
              <a:gd name="connsiteX809" fmla="*/ 5060854 w 7467600"/>
              <a:gd name="connsiteY809" fmla="*/ 311882 h 6858000"/>
              <a:gd name="connsiteX810" fmla="*/ 4945989 w 7467600"/>
              <a:gd name="connsiteY810" fmla="*/ 300516 h 6858000"/>
              <a:gd name="connsiteX811" fmla="*/ 5410479 w 7467600"/>
              <a:gd name="connsiteY811" fmla="*/ 348434 h 6858000"/>
              <a:gd name="connsiteX812" fmla="*/ 5805386 w 7467600"/>
              <a:gd name="connsiteY812" fmla="*/ 239240 h 6858000"/>
              <a:gd name="connsiteX813" fmla="*/ 5905192 w 7467600"/>
              <a:gd name="connsiteY813" fmla="*/ 163079 h 6858000"/>
              <a:gd name="connsiteX814" fmla="*/ 5865655 w 7467600"/>
              <a:gd name="connsiteY814" fmla="*/ 171901 h 6858000"/>
              <a:gd name="connsiteX815" fmla="*/ 5259740 w 7467600"/>
              <a:gd name="connsiteY815" fmla="*/ 257013 h 6858000"/>
              <a:gd name="connsiteX816" fmla="*/ 5208466 w 7467600"/>
              <a:gd name="connsiteY816" fmla="*/ 257550 h 6858000"/>
              <a:gd name="connsiteX817" fmla="*/ 4980204 w 7467600"/>
              <a:gd name="connsiteY817" fmla="*/ 271903 h 6858000"/>
              <a:gd name="connsiteX818" fmla="*/ 5068068 w 7467600"/>
              <a:gd name="connsiteY818" fmla="*/ 282244 h 6858000"/>
              <a:gd name="connsiteX819" fmla="*/ 5153231 w 7467600"/>
              <a:gd name="connsiteY819" fmla="*/ 292240 h 6858000"/>
              <a:gd name="connsiteX820" fmla="*/ 5426491 w 7467600"/>
              <a:gd name="connsiteY820" fmla="*/ 281128 h 6858000"/>
              <a:gd name="connsiteX821" fmla="*/ 5731212 w 7467600"/>
              <a:gd name="connsiteY821" fmla="*/ 231951 h 6858000"/>
              <a:gd name="connsiteX822" fmla="*/ 5905192 w 7467600"/>
              <a:gd name="connsiteY822" fmla="*/ 163079 h 6858000"/>
              <a:gd name="connsiteX823" fmla="*/ 5944437 w 7467600"/>
              <a:gd name="connsiteY823" fmla="*/ 113829 h 6858000"/>
              <a:gd name="connsiteX824" fmla="*/ 5825032 w 7467600"/>
              <a:gd name="connsiteY824" fmla="*/ 146405 h 6858000"/>
              <a:gd name="connsiteX825" fmla="*/ 4955599 w 7467600"/>
              <a:gd name="connsiteY825" fmla="*/ 247008 h 6858000"/>
              <a:gd name="connsiteX826" fmla="*/ 5210104 w 7467600"/>
              <a:gd name="connsiteY826" fmla="*/ 228123 h 6858000"/>
              <a:gd name="connsiteX827" fmla="*/ 5261015 w 7467600"/>
              <a:gd name="connsiteY827" fmla="*/ 227087 h 6858000"/>
              <a:gd name="connsiteX828" fmla="*/ 5861181 w 7467600"/>
              <a:gd name="connsiteY828" fmla="*/ 143093 h 6858000"/>
              <a:gd name="connsiteX829" fmla="*/ 5961252 w 7467600"/>
              <a:gd name="connsiteY829" fmla="*/ 114820 h 6858000"/>
              <a:gd name="connsiteX830" fmla="*/ 5944437 w 7467600"/>
              <a:gd name="connsiteY830" fmla="*/ 113829 h 6858000"/>
              <a:gd name="connsiteX831" fmla="*/ 3882765 w 7467600"/>
              <a:gd name="connsiteY831" fmla="*/ 0 h 6858000"/>
              <a:gd name="connsiteX832" fmla="*/ 3995099 w 7467600"/>
              <a:gd name="connsiteY832" fmla="*/ 0 h 6858000"/>
              <a:gd name="connsiteX833" fmla="*/ 4163818 w 7467600"/>
              <a:gd name="connsiteY833" fmla="*/ 234104 h 6858000"/>
              <a:gd name="connsiteX834" fmla="*/ 4172099 w 7467600"/>
              <a:gd name="connsiteY834" fmla="*/ 234207 h 6858000"/>
              <a:gd name="connsiteX835" fmla="*/ 4784282 w 7467600"/>
              <a:gd name="connsiteY835" fmla="*/ 276561 h 6858000"/>
              <a:gd name="connsiteX836" fmla="*/ 4801687 w 7467600"/>
              <a:gd name="connsiteY836" fmla="*/ 267764 h 6858000"/>
              <a:gd name="connsiteX837" fmla="*/ 6082788 w 7467600"/>
              <a:gd name="connsiteY837" fmla="*/ 64119 h 6858000"/>
              <a:gd name="connsiteX838" fmla="*/ 6099442 w 7467600"/>
              <a:gd name="connsiteY838" fmla="*/ 82568 h 6858000"/>
              <a:gd name="connsiteX839" fmla="*/ 4804137 w 7467600"/>
              <a:gd name="connsiteY839" fmla="*/ 320931 h 6858000"/>
              <a:gd name="connsiteX840" fmla="*/ 4227047 w 7467600"/>
              <a:gd name="connsiteY840" fmla="*/ 313415 h 6858000"/>
              <a:gd name="connsiteX841" fmla="*/ 4346041 w 7467600"/>
              <a:gd name="connsiteY841" fmla="*/ 456086 h 6858000"/>
              <a:gd name="connsiteX842" fmla="*/ 4870967 w 7467600"/>
              <a:gd name="connsiteY842" fmla="*/ 963061 h 6858000"/>
              <a:gd name="connsiteX843" fmla="*/ 4889647 w 7467600"/>
              <a:gd name="connsiteY843" fmla="*/ 957147 h 6858000"/>
              <a:gd name="connsiteX844" fmla="*/ 5422504 w 7467600"/>
              <a:gd name="connsiteY844" fmla="*/ 805191 h 6858000"/>
              <a:gd name="connsiteX845" fmla="*/ 6087656 w 7467600"/>
              <a:gd name="connsiteY845" fmla="*/ 826703 h 6858000"/>
              <a:gd name="connsiteX846" fmla="*/ 6058717 w 7467600"/>
              <a:gd name="connsiteY846" fmla="*/ 865992 h 6858000"/>
              <a:gd name="connsiteX847" fmla="*/ 4974153 w 7467600"/>
              <a:gd name="connsiteY847" fmla="*/ 1045456 h 6858000"/>
              <a:gd name="connsiteX848" fmla="*/ 5627835 w 7467600"/>
              <a:gd name="connsiteY848" fmla="*/ 1472077 h 6858000"/>
              <a:gd name="connsiteX849" fmla="*/ 5629817 w 7467600"/>
              <a:gd name="connsiteY849" fmla="*/ 1471412 h 6858000"/>
              <a:gd name="connsiteX850" fmla="*/ 5634124 w 7467600"/>
              <a:gd name="connsiteY850" fmla="*/ 1470572 h 6858000"/>
              <a:gd name="connsiteX851" fmla="*/ 5755832 w 7467600"/>
              <a:gd name="connsiteY851" fmla="*/ 1383886 h 6858000"/>
              <a:gd name="connsiteX852" fmla="*/ 6014186 w 7467600"/>
              <a:gd name="connsiteY852" fmla="*/ 1279799 h 6858000"/>
              <a:gd name="connsiteX853" fmla="*/ 6901619 w 7467600"/>
              <a:gd name="connsiteY853" fmla="*/ 1047874 h 6858000"/>
              <a:gd name="connsiteX854" fmla="*/ 6931566 w 7467600"/>
              <a:gd name="connsiteY854" fmla="*/ 1062034 h 6858000"/>
              <a:gd name="connsiteX855" fmla="*/ 5790982 w 7467600"/>
              <a:gd name="connsiteY855" fmla="*/ 1561380 h 6858000"/>
              <a:gd name="connsiteX856" fmla="*/ 6188971 w 7467600"/>
              <a:gd name="connsiteY856" fmla="*/ 1755168 h 6858000"/>
              <a:gd name="connsiteX857" fmla="*/ 6202446 w 7467600"/>
              <a:gd name="connsiteY857" fmla="*/ 1752268 h 6858000"/>
              <a:gd name="connsiteX858" fmla="*/ 7179560 w 7467600"/>
              <a:gd name="connsiteY858" fmla="*/ 1467551 h 6858000"/>
              <a:gd name="connsiteX859" fmla="*/ 7158730 w 7467600"/>
              <a:gd name="connsiteY859" fmla="*/ 1507835 h 6858000"/>
              <a:gd name="connsiteX860" fmla="*/ 6326959 w 7467600"/>
              <a:gd name="connsiteY860" fmla="*/ 1817686 h 6858000"/>
              <a:gd name="connsiteX861" fmla="*/ 6537433 w 7467600"/>
              <a:gd name="connsiteY861" fmla="*/ 1907790 h 6858000"/>
              <a:gd name="connsiteX862" fmla="*/ 6550221 w 7467600"/>
              <a:gd name="connsiteY862" fmla="*/ 1910729 h 6858000"/>
              <a:gd name="connsiteX863" fmla="*/ 6964438 w 7467600"/>
              <a:gd name="connsiteY863" fmla="*/ 2209505 h 6858000"/>
              <a:gd name="connsiteX864" fmla="*/ 7367862 w 7467600"/>
              <a:gd name="connsiteY864" fmla="*/ 2806833 h 6858000"/>
              <a:gd name="connsiteX865" fmla="*/ 7364329 w 7467600"/>
              <a:gd name="connsiteY865" fmla="*/ 2826907 h 6858000"/>
              <a:gd name="connsiteX866" fmla="*/ 7290545 w 7467600"/>
              <a:gd name="connsiteY866" fmla="*/ 2850663 h 6858000"/>
              <a:gd name="connsiteX867" fmla="*/ 6472036 w 7467600"/>
              <a:gd name="connsiteY867" fmla="*/ 1959003 h 6858000"/>
              <a:gd name="connsiteX868" fmla="*/ 5792897 w 7467600"/>
              <a:gd name="connsiteY868" fmla="*/ 1647747 h 6858000"/>
              <a:gd name="connsiteX869" fmla="*/ 5842751 w 7467600"/>
              <a:gd name="connsiteY869" fmla="*/ 1816112 h 6858000"/>
              <a:gd name="connsiteX870" fmla="*/ 5847424 w 7467600"/>
              <a:gd name="connsiteY870" fmla="*/ 1815776 h 6858000"/>
              <a:gd name="connsiteX871" fmla="*/ 6399821 w 7467600"/>
              <a:gd name="connsiteY871" fmla="*/ 2344799 h 6858000"/>
              <a:gd name="connsiteX872" fmla="*/ 6323232 w 7467600"/>
              <a:gd name="connsiteY872" fmla="*/ 2389634 h 6858000"/>
              <a:gd name="connsiteX873" fmla="*/ 5942958 w 7467600"/>
              <a:gd name="connsiteY873" fmla="*/ 2077708 h 6858000"/>
              <a:gd name="connsiteX874" fmla="*/ 5921559 w 7467600"/>
              <a:gd name="connsiteY874" fmla="*/ 2378596 h 6858000"/>
              <a:gd name="connsiteX875" fmla="*/ 5817651 w 7467600"/>
              <a:gd name="connsiteY875" fmla="*/ 3023919 h 6858000"/>
              <a:gd name="connsiteX876" fmla="*/ 5729634 w 7467600"/>
              <a:gd name="connsiteY876" fmla="*/ 3051849 h 6858000"/>
              <a:gd name="connsiteX877" fmla="*/ 5611018 w 7467600"/>
              <a:gd name="connsiteY877" fmla="*/ 2316769 h 6858000"/>
              <a:gd name="connsiteX878" fmla="*/ 5687608 w 7467600"/>
              <a:gd name="connsiteY878" fmla="*/ 2039972 h 6858000"/>
              <a:gd name="connsiteX879" fmla="*/ 5657554 w 7467600"/>
              <a:gd name="connsiteY879" fmla="*/ 1576445 h 6858000"/>
              <a:gd name="connsiteX880" fmla="*/ 5150475 w 7467600"/>
              <a:gd name="connsiteY880" fmla="*/ 1274012 h 6858000"/>
              <a:gd name="connsiteX881" fmla="*/ 5349142 w 7467600"/>
              <a:gd name="connsiteY881" fmla="*/ 2204405 h 6858000"/>
              <a:gd name="connsiteX882" fmla="*/ 5262214 w 7467600"/>
              <a:gd name="connsiteY882" fmla="*/ 2233836 h 6858000"/>
              <a:gd name="connsiteX883" fmla="*/ 4981539 w 7467600"/>
              <a:gd name="connsiteY883" fmla="*/ 1542201 h 6858000"/>
              <a:gd name="connsiteX884" fmla="*/ 4958461 w 7467600"/>
              <a:gd name="connsiteY884" fmla="*/ 1136957 h 6858000"/>
              <a:gd name="connsiteX885" fmla="*/ 4655015 w 7467600"/>
              <a:gd name="connsiteY885" fmla="*/ 891426 h 6858000"/>
              <a:gd name="connsiteX886" fmla="*/ 4348002 w 7467600"/>
              <a:gd name="connsiteY886" fmla="*/ 2205895 h 6858000"/>
              <a:gd name="connsiteX887" fmla="*/ 4262250 w 7467600"/>
              <a:gd name="connsiteY887" fmla="*/ 2219972 h 6858000"/>
              <a:gd name="connsiteX888" fmla="*/ 4550611 w 7467600"/>
              <a:gd name="connsiteY888" fmla="*/ 817540 h 6858000"/>
              <a:gd name="connsiteX889" fmla="*/ 4564418 w 7467600"/>
              <a:gd name="connsiteY889" fmla="*/ 808293 h 6858000"/>
              <a:gd name="connsiteX890" fmla="*/ 4266388 w 7467600"/>
              <a:gd name="connsiteY890" fmla="*/ 500083 h 6858000"/>
              <a:gd name="connsiteX891" fmla="*/ 4032842 w 7467600"/>
              <a:gd name="connsiteY891" fmla="*/ 211809 h 6858000"/>
              <a:gd name="connsiteX892" fmla="*/ 3882765 w 7467600"/>
              <a:gd name="connsiteY892" fmla="*/ 0 h 6858000"/>
              <a:gd name="connsiteX893" fmla="*/ 3721337 w 7467600"/>
              <a:gd name="connsiteY893" fmla="*/ 0 h 6858000"/>
              <a:gd name="connsiteX894" fmla="*/ 3797544 w 7467600"/>
              <a:gd name="connsiteY894" fmla="*/ 0 h 6858000"/>
              <a:gd name="connsiteX895" fmla="*/ 3775734 w 7467600"/>
              <a:gd name="connsiteY895" fmla="*/ 95131 h 6858000"/>
              <a:gd name="connsiteX896" fmla="*/ 3724807 w 7467600"/>
              <a:gd name="connsiteY896" fmla="*/ 272257 h 6858000"/>
              <a:gd name="connsiteX897" fmla="*/ 3726844 w 7467600"/>
              <a:gd name="connsiteY897" fmla="*/ 282988 h 6858000"/>
              <a:gd name="connsiteX898" fmla="*/ 3742664 w 7467600"/>
              <a:gd name="connsiteY898" fmla="*/ 279918 h 6858000"/>
              <a:gd name="connsiteX899" fmla="*/ 4103910 w 7467600"/>
              <a:gd name="connsiteY899" fmla="*/ 1161917 h 6858000"/>
              <a:gd name="connsiteX900" fmla="*/ 4020269 w 7467600"/>
              <a:gd name="connsiteY900" fmla="*/ 1200406 h 6858000"/>
              <a:gd name="connsiteX901" fmla="*/ 3674882 w 7467600"/>
              <a:gd name="connsiteY901" fmla="*/ 488524 h 6858000"/>
              <a:gd name="connsiteX902" fmla="*/ 3132682 w 7467600"/>
              <a:gd name="connsiteY902" fmla="*/ 1072284 h 6858000"/>
              <a:gd name="connsiteX903" fmla="*/ 2716346 w 7467600"/>
              <a:gd name="connsiteY903" fmla="*/ 1276376 h 6858000"/>
              <a:gd name="connsiteX904" fmla="*/ 2716772 w 7467600"/>
              <a:gd name="connsiteY904" fmla="*/ 1255462 h 6858000"/>
              <a:gd name="connsiteX905" fmla="*/ 3471096 w 7467600"/>
              <a:gd name="connsiteY905" fmla="*/ 437072 h 6858000"/>
              <a:gd name="connsiteX906" fmla="*/ 3639057 w 7467600"/>
              <a:gd name="connsiteY906" fmla="*/ 286334 h 6858000"/>
              <a:gd name="connsiteX907" fmla="*/ 3640309 w 7467600"/>
              <a:gd name="connsiteY907" fmla="*/ 284664 h 6858000"/>
              <a:gd name="connsiteX908" fmla="*/ 3646022 w 7467600"/>
              <a:gd name="connsiteY908" fmla="*/ 276711 h 6858000"/>
              <a:gd name="connsiteX909" fmla="*/ 3707943 w 7467600"/>
              <a:gd name="connsiteY909" fmla="*/ 65958 h 6858000"/>
              <a:gd name="connsiteX910" fmla="*/ 3721337 w 7467600"/>
              <a:gd name="connsiteY910" fmla="*/ 0 h 6858000"/>
              <a:gd name="connsiteX911" fmla="*/ 2867960 w 7467600"/>
              <a:gd name="connsiteY911" fmla="*/ 0 h 6858000"/>
              <a:gd name="connsiteX912" fmla="*/ 2926351 w 7467600"/>
              <a:gd name="connsiteY912" fmla="*/ 0 h 6858000"/>
              <a:gd name="connsiteX913" fmla="*/ 2902823 w 7467600"/>
              <a:gd name="connsiteY913" fmla="*/ 262929 h 6858000"/>
              <a:gd name="connsiteX914" fmla="*/ 2940663 w 7467600"/>
              <a:gd name="connsiteY914" fmla="*/ 140884 h 6858000"/>
              <a:gd name="connsiteX915" fmla="*/ 2947039 w 7467600"/>
              <a:gd name="connsiteY915" fmla="*/ 122524 h 6858000"/>
              <a:gd name="connsiteX916" fmla="*/ 2984316 w 7467600"/>
              <a:gd name="connsiteY916" fmla="*/ 0 h 6858000"/>
              <a:gd name="connsiteX917" fmla="*/ 3016114 w 7467600"/>
              <a:gd name="connsiteY917" fmla="*/ 0 h 6858000"/>
              <a:gd name="connsiteX918" fmla="*/ 2979949 w 7467600"/>
              <a:gd name="connsiteY918" fmla="*/ 119274 h 6858000"/>
              <a:gd name="connsiteX919" fmla="*/ 3023879 w 7467600"/>
              <a:gd name="connsiteY919" fmla="*/ 0 h 6858000"/>
              <a:gd name="connsiteX920" fmla="*/ 3105400 w 7467600"/>
              <a:gd name="connsiteY920" fmla="*/ 0 h 6858000"/>
              <a:gd name="connsiteX921" fmla="*/ 3094669 w 7467600"/>
              <a:gd name="connsiteY921" fmla="*/ 30308 h 6858000"/>
              <a:gd name="connsiteX922" fmla="*/ 2901945 w 7467600"/>
              <a:gd name="connsiteY922" fmla="*/ 466538 h 6858000"/>
              <a:gd name="connsiteX923" fmla="*/ 2815209 w 7467600"/>
              <a:gd name="connsiteY923" fmla="*/ 497361 h 6858000"/>
              <a:gd name="connsiteX924" fmla="*/ 2844845 w 7467600"/>
              <a:gd name="connsiteY924" fmla="*/ 127638 h 6858000"/>
              <a:gd name="connsiteX925" fmla="*/ 2867960 w 7467600"/>
              <a:gd name="connsiteY925" fmla="*/ 0 h 6858000"/>
              <a:gd name="connsiteX926" fmla="*/ 1057230 w 7467600"/>
              <a:gd name="connsiteY926" fmla="*/ 0 h 6858000"/>
              <a:gd name="connsiteX927" fmla="*/ 1111003 w 7467600"/>
              <a:gd name="connsiteY927" fmla="*/ 0 h 6858000"/>
              <a:gd name="connsiteX928" fmla="*/ 1125553 w 7467600"/>
              <a:gd name="connsiteY928" fmla="*/ 52588 h 6858000"/>
              <a:gd name="connsiteX929" fmla="*/ 1304276 w 7467600"/>
              <a:gd name="connsiteY929" fmla="*/ 476275 h 6858000"/>
              <a:gd name="connsiteX930" fmla="*/ 1492066 w 7467600"/>
              <a:gd name="connsiteY930" fmla="*/ 886333 h 6858000"/>
              <a:gd name="connsiteX931" fmla="*/ 1423698 w 7467600"/>
              <a:gd name="connsiteY931" fmla="*/ 710817 h 6858000"/>
              <a:gd name="connsiteX932" fmla="*/ 1357609 w 7467600"/>
              <a:gd name="connsiteY932" fmla="*/ 532892 h 6858000"/>
              <a:gd name="connsiteX933" fmla="*/ 1309550 w 7467600"/>
              <a:gd name="connsiteY933" fmla="*/ 374031 h 6858000"/>
              <a:gd name="connsiteX934" fmla="*/ 1193673 w 7467600"/>
              <a:gd name="connsiteY934" fmla="*/ 49533 h 6858000"/>
              <a:gd name="connsiteX935" fmla="*/ 1164391 w 7467600"/>
              <a:gd name="connsiteY935" fmla="*/ 0 h 6858000"/>
              <a:gd name="connsiteX936" fmla="*/ 1200666 w 7467600"/>
              <a:gd name="connsiteY936" fmla="*/ 0 h 6858000"/>
              <a:gd name="connsiteX937" fmla="*/ 1223408 w 7467600"/>
              <a:gd name="connsiteY937" fmla="*/ 38996 h 6858000"/>
              <a:gd name="connsiteX938" fmla="*/ 1339635 w 7467600"/>
              <a:gd name="connsiteY938" fmla="*/ 365517 h 6858000"/>
              <a:gd name="connsiteX939" fmla="*/ 1387469 w 7467600"/>
              <a:gd name="connsiteY939" fmla="*/ 523079 h 6858000"/>
              <a:gd name="connsiteX940" fmla="*/ 1452685 w 7467600"/>
              <a:gd name="connsiteY940" fmla="*/ 699806 h 6858000"/>
              <a:gd name="connsiteX941" fmla="*/ 1492092 w 7467600"/>
              <a:gd name="connsiteY941" fmla="*/ 800424 h 6858000"/>
              <a:gd name="connsiteX942" fmla="*/ 1455302 w 7467600"/>
              <a:gd name="connsiteY942" fmla="*/ 632913 h 6858000"/>
              <a:gd name="connsiteX943" fmla="*/ 1222336 w 7467600"/>
              <a:gd name="connsiteY943" fmla="*/ 9480 h 6858000"/>
              <a:gd name="connsiteX944" fmla="*/ 1214634 w 7467600"/>
              <a:gd name="connsiteY944" fmla="*/ 0 h 6858000"/>
              <a:gd name="connsiteX945" fmla="*/ 1289827 w 7467600"/>
              <a:gd name="connsiteY945" fmla="*/ 0 h 6858000"/>
              <a:gd name="connsiteX946" fmla="*/ 1321076 w 7467600"/>
              <a:gd name="connsiteY946" fmla="*/ 59722 h 6858000"/>
              <a:gd name="connsiteX947" fmla="*/ 1512579 w 7467600"/>
              <a:gd name="connsiteY947" fmla="*/ 626441 h 6858000"/>
              <a:gd name="connsiteX948" fmla="*/ 1506076 w 7467600"/>
              <a:gd name="connsiteY948" fmla="*/ 1089289 h 6858000"/>
              <a:gd name="connsiteX949" fmla="*/ 1486346 w 7467600"/>
              <a:gd name="connsiteY949" fmla="*/ 1079919 h 6858000"/>
              <a:gd name="connsiteX950" fmla="*/ 1070511 w 7467600"/>
              <a:gd name="connsiteY950" fmla="*/ 48609 h 6858000"/>
              <a:gd name="connsiteX951" fmla="*/ 1057230 w 7467600"/>
              <a:gd name="connsiteY951" fmla="*/ 0 h 6858000"/>
              <a:gd name="connsiteX952" fmla="*/ 43151 w 7467600"/>
              <a:gd name="connsiteY952" fmla="*/ 0 h 6858000"/>
              <a:gd name="connsiteX953" fmla="*/ 95283 w 7467600"/>
              <a:gd name="connsiteY953" fmla="*/ 0 h 6858000"/>
              <a:gd name="connsiteX954" fmla="*/ 300708 w 7467600"/>
              <a:gd name="connsiteY954" fmla="*/ 154571 h 6858000"/>
              <a:gd name="connsiteX955" fmla="*/ 530414 w 7467600"/>
              <a:gd name="connsiteY955" fmla="*/ 354673 h 6858000"/>
              <a:gd name="connsiteX956" fmla="*/ 333785 w 7467600"/>
              <a:gd name="connsiteY956" fmla="*/ 161564 h 6858000"/>
              <a:gd name="connsiteX957" fmla="*/ 147005 w 7467600"/>
              <a:gd name="connsiteY957" fmla="*/ 0 h 6858000"/>
              <a:gd name="connsiteX958" fmla="*/ 272509 w 7467600"/>
              <a:gd name="connsiteY958" fmla="*/ 0 h 6858000"/>
              <a:gd name="connsiteX959" fmla="*/ 326276 w 7467600"/>
              <a:gd name="connsiteY959" fmla="*/ 45847 h 6858000"/>
              <a:gd name="connsiteX960" fmla="*/ 823759 w 7467600"/>
              <a:gd name="connsiteY960" fmla="*/ 574145 h 6858000"/>
              <a:gd name="connsiteX961" fmla="*/ 811254 w 7467600"/>
              <a:gd name="connsiteY961" fmla="*/ 665546 h 6858000"/>
              <a:gd name="connsiteX962" fmla="*/ 154042 w 7467600"/>
              <a:gd name="connsiteY962" fmla="*/ 261522 h 6858000"/>
              <a:gd name="connsiteX963" fmla="*/ 13550 w 7467600"/>
              <a:gd name="connsiteY963" fmla="*/ 158423 h 6858000"/>
              <a:gd name="connsiteX964" fmla="*/ 0 w 7467600"/>
              <a:gd name="connsiteY964" fmla="*/ 146618 h 6858000"/>
              <a:gd name="connsiteX965" fmla="*/ 0 w 7467600"/>
              <a:gd name="connsiteY965" fmla="*/ 59161 h 6858000"/>
              <a:gd name="connsiteX966" fmla="*/ 45427 w 7467600"/>
              <a:gd name="connsiteY966" fmla="*/ 101078 h 6858000"/>
              <a:gd name="connsiteX967" fmla="*/ 630103 w 7467600"/>
              <a:gd name="connsiteY967" fmla="*/ 485885 h 6858000"/>
              <a:gd name="connsiteX968" fmla="*/ 532040 w 7467600"/>
              <a:gd name="connsiteY968" fmla="*/ 399359 h 6858000"/>
              <a:gd name="connsiteX969" fmla="*/ 517618 w 7467600"/>
              <a:gd name="connsiteY969" fmla="*/ 385726 h 6858000"/>
              <a:gd name="connsiteX970" fmla="*/ 285074 w 7467600"/>
              <a:gd name="connsiteY970" fmla="*/ 182755 h 6858000"/>
              <a:gd name="connsiteX971" fmla="*/ 43151 w 7467600"/>
              <a:gd name="connsiteY97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7042773 w 7467600"/>
              <a:gd name="connsiteY91" fmla="*/ 5734011 h 6858000"/>
              <a:gd name="connsiteX92" fmla="*/ 1456157 w 7467600"/>
              <a:gd name="connsiteY92" fmla="*/ 5371404 h 6858000"/>
              <a:gd name="connsiteX93" fmla="*/ 1244432 w 7467600"/>
              <a:gd name="connsiteY93" fmla="*/ 5385601 h 6858000"/>
              <a:gd name="connsiteX94" fmla="*/ 973990 w 7467600"/>
              <a:gd name="connsiteY94" fmla="*/ 5424940 h 6858000"/>
              <a:gd name="connsiteX95" fmla="*/ 1103809 w 7467600"/>
              <a:gd name="connsiteY95" fmla="*/ 5433720 h 6858000"/>
              <a:gd name="connsiteX96" fmla="*/ 1123454 w 7467600"/>
              <a:gd name="connsiteY96" fmla="*/ 5435727 h 6858000"/>
              <a:gd name="connsiteX97" fmla="*/ 1737017 w 7467600"/>
              <a:gd name="connsiteY97" fmla="*/ 5452183 h 6858000"/>
              <a:gd name="connsiteX98" fmla="*/ 1824397 w 7467600"/>
              <a:gd name="connsiteY98" fmla="*/ 5447757 h 6858000"/>
              <a:gd name="connsiteX99" fmla="*/ 2070059 w 7467600"/>
              <a:gd name="connsiteY99" fmla="*/ 5441660 h 6858000"/>
              <a:gd name="connsiteX100" fmla="*/ 1456157 w 7467600"/>
              <a:gd name="connsiteY100" fmla="*/ 5371404 h 6858000"/>
              <a:gd name="connsiteX101" fmla="*/ 4988186 w 7467600"/>
              <a:gd name="connsiteY101" fmla="*/ 5216467 h 6858000"/>
              <a:gd name="connsiteX102" fmla="*/ 4777334 w 7467600"/>
              <a:gd name="connsiteY102" fmla="*/ 5406072 h 6858000"/>
              <a:gd name="connsiteX103" fmla="*/ 4718341 w 7467600"/>
              <a:gd name="connsiteY103" fmla="*/ 5468043 h 6858000"/>
              <a:gd name="connsiteX104" fmla="*/ 4604655 w 7467600"/>
              <a:gd name="connsiteY104" fmla="*/ 5583434 h 6858000"/>
              <a:gd name="connsiteX105" fmla="*/ 4565074 w 7467600"/>
              <a:gd name="connsiteY105" fmla="*/ 5618550 h 6858000"/>
              <a:gd name="connsiteX106" fmla="*/ 4988186 w 7467600"/>
              <a:gd name="connsiteY106" fmla="*/ 5216467 h 6858000"/>
              <a:gd name="connsiteX107" fmla="*/ 4978032 w 7467600"/>
              <a:gd name="connsiteY107" fmla="*/ 5183809 h 6858000"/>
              <a:gd name="connsiteX108" fmla="*/ 4463413 w 7467600"/>
              <a:gd name="connsiteY108" fmla="*/ 5615162 h 6858000"/>
              <a:gd name="connsiteX109" fmla="*/ 4358134 w 7467600"/>
              <a:gd name="connsiteY109" fmla="*/ 5742791 h 6858000"/>
              <a:gd name="connsiteX110" fmla="*/ 4376219 w 7467600"/>
              <a:gd name="connsiteY110" fmla="*/ 5729027 h 6858000"/>
              <a:gd name="connsiteX111" fmla="*/ 4582340 w 7467600"/>
              <a:gd name="connsiteY111" fmla="*/ 5561037 h 6858000"/>
              <a:gd name="connsiteX112" fmla="*/ 4694684 w 7467600"/>
              <a:gd name="connsiteY112" fmla="*/ 5447098 h 6858000"/>
              <a:gd name="connsiteX113" fmla="*/ 4754123 w 7467600"/>
              <a:gd name="connsiteY113" fmla="*/ 5384643 h 6858000"/>
              <a:gd name="connsiteX114" fmla="*/ 4978032 w 7467600"/>
              <a:gd name="connsiteY114" fmla="*/ 5183809 h 6858000"/>
              <a:gd name="connsiteX115" fmla="*/ 1903353 w 7467600"/>
              <a:gd name="connsiteY115" fmla="*/ 5044827 h 6858000"/>
              <a:gd name="connsiteX116" fmla="*/ 1936931 w 7467600"/>
              <a:gd name="connsiteY116" fmla="*/ 5093954 h 6858000"/>
              <a:gd name="connsiteX117" fmla="*/ 2195868 w 7467600"/>
              <a:gd name="connsiteY117" fmla="*/ 5396574 h 6858000"/>
              <a:gd name="connsiteX118" fmla="*/ 2088852 w 7467600"/>
              <a:gd name="connsiteY118" fmla="*/ 5166123 h 6858000"/>
              <a:gd name="connsiteX119" fmla="*/ 1958241 w 7467600"/>
              <a:gd name="connsiteY119" fmla="*/ 5067955 h 6858000"/>
              <a:gd name="connsiteX120" fmla="*/ 1903353 w 7467600"/>
              <a:gd name="connsiteY120" fmla="*/ 5044827 h 6858000"/>
              <a:gd name="connsiteX121" fmla="*/ 1979378 w 7467600"/>
              <a:gd name="connsiteY121" fmla="*/ 4769504 h 6858000"/>
              <a:gd name="connsiteX122" fmla="*/ 2882120 w 7467600"/>
              <a:gd name="connsiteY122" fmla="*/ 5064547 h 6858000"/>
              <a:gd name="connsiteX123" fmla="*/ 2793103 w 7467600"/>
              <a:gd name="connsiteY123" fmla="*/ 5039699 h 6858000"/>
              <a:gd name="connsiteX124" fmla="*/ 2770041 w 7467600"/>
              <a:gd name="connsiteY124" fmla="*/ 5033634 h 6858000"/>
              <a:gd name="connsiteX125" fmla="*/ 1979378 w 7467600"/>
              <a:gd name="connsiteY125" fmla="*/ 4769504 h 6858000"/>
              <a:gd name="connsiteX126" fmla="*/ 1927410 w 7467600"/>
              <a:gd name="connsiteY126" fmla="*/ 4716164 h 6858000"/>
              <a:gd name="connsiteX127" fmla="*/ 1959587 w 7467600"/>
              <a:gd name="connsiteY127" fmla="*/ 4728849 h 6858000"/>
              <a:gd name="connsiteX128" fmla="*/ 2777707 w 7467600"/>
              <a:gd name="connsiteY128" fmla="*/ 5003991 h 6858000"/>
              <a:gd name="connsiteX129" fmla="*/ 2800768 w 7467600"/>
              <a:gd name="connsiteY129" fmla="*/ 5010056 h 6858000"/>
              <a:gd name="connsiteX130" fmla="*/ 2879408 w 7467600"/>
              <a:gd name="connsiteY130" fmla="*/ 5031590 h 6858000"/>
              <a:gd name="connsiteX131" fmla="*/ 2862295 w 7467600"/>
              <a:gd name="connsiteY131" fmla="*/ 5022958 h 6858000"/>
              <a:gd name="connsiteX132" fmla="*/ 2813343 w 7467600"/>
              <a:gd name="connsiteY132" fmla="*/ 4998369 h 6858000"/>
              <a:gd name="connsiteX133" fmla="*/ 2646245 w 7467600"/>
              <a:gd name="connsiteY133" fmla="*/ 4930999 h 6858000"/>
              <a:gd name="connsiteX134" fmla="*/ 1999243 w 7467600"/>
              <a:gd name="connsiteY134" fmla="*/ 4730524 h 6858000"/>
              <a:gd name="connsiteX135" fmla="*/ 1979527 w 7467600"/>
              <a:gd name="connsiteY135" fmla="*/ 4726651 h 6858000"/>
              <a:gd name="connsiteX136" fmla="*/ 1927410 w 7467600"/>
              <a:gd name="connsiteY136" fmla="*/ 4716164 h 6858000"/>
              <a:gd name="connsiteX137" fmla="*/ 1997014 w 7467600"/>
              <a:gd name="connsiteY137" fmla="*/ 4698007 h 6858000"/>
              <a:gd name="connsiteX138" fmla="*/ 2005458 w 7467600"/>
              <a:gd name="connsiteY138" fmla="*/ 4699540 h 6858000"/>
              <a:gd name="connsiteX139" fmla="*/ 2657186 w 7467600"/>
              <a:gd name="connsiteY139" fmla="*/ 4901687 h 6858000"/>
              <a:gd name="connsiteX140" fmla="*/ 2826662 w 7467600"/>
              <a:gd name="connsiteY140" fmla="*/ 4970362 h 6858000"/>
              <a:gd name="connsiteX141" fmla="*/ 2876100 w 7467600"/>
              <a:gd name="connsiteY141" fmla="*/ 4995397 h 6858000"/>
              <a:gd name="connsiteX142" fmla="*/ 3042600 w 7467600"/>
              <a:gd name="connsiteY142" fmla="*/ 5059532 h 6858000"/>
              <a:gd name="connsiteX143" fmla="*/ 1997014 w 7467600"/>
              <a:gd name="connsiteY143" fmla="*/ 4698007 h 6858000"/>
              <a:gd name="connsiteX144" fmla="*/ 2305292 w 7467600"/>
              <a:gd name="connsiteY144" fmla="*/ 4219492 h 6858000"/>
              <a:gd name="connsiteX145" fmla="*/ 3360922 w 7467600"/>
              <a:gd name="connsiteY145" fmla="*/ 4529373 h 6858000"/>
              <a:gd name="connsiteX146" fmla="*/ 3492420 w 7467600"/>
              <a:gd name="connsiteY146" fmla="*/ 4510145 h 6858000"/>
              <a:gd name="connsiteX147" fmla="*/ 3364086 w 7467600"/>
              <a:gd name="connsiteY147" fmla="*/ 4480340 h 6858000"/>
              <a:gd name="connsiteX148" fmla="*/ 3225818 w 7467600"/>
              <a:gd name="connsiteY148" fmla="*/ 4411822 h 6858000"/>
              <a:gd name="connsiteX149" fmla="*/ 3129696 w 7467600"/>
              <a:gd name="connsiteY149" fmla="*/ 4360704 h 6858000"/>
              <a:gd name="connsiteX150" fmla="*/ 2814545 w 7467600"/>
              <a:gd name="connsiteY150" fmla="*/ 4282955 h 6858000"/>
              <a:gd name="connsiteX151" fmla="*/ 2305292 w 7467600"/>
              <a:gd name="connsiteY151" fmla="*/ 4219492 h 6858000"/>
              <a:gd name="connsiteX152" fmla="*/ 2626982 w 7467600"/>
              <a:gd name="connsiteY152" fmla="*/ 4206450 h 6858000"/>
              <a:gd name="connsiteX153" fmla="*/ 2490617 w 7467600"/>
              <a:gd name="connsiteY153" fmla="*/ 4206951 h 6858000"/>
              <a:gd name="connsiteX154" fmla="*/ 2819869 w 7467600"/>
              <a:gd name="connsiteY154" fmla="*/ 4252936 h 6858000"/>
              <a:gd name="connsiteX155" fmla="*/ 3143018 w 7467600"/>
              <a:gd name="connsiteY155" fmla="*/ 4332698 h 6858000"/>
              <a:gd name="connsiteX156" fmla="*/ 3241520 w 7467600"/>
              <a:gd name="connsiteY156" fmla="*/ 4385112 h 6858000"/>
              <a:gd name="connsiteX157" fmla="*/ 3374575 w 7467600"/>
              <a:gd name="connsiteY157" fmla="*/ 4451517 h 6858000"/>
              <a:gd name="connsiteX158" fmla="*/ 3505221 w 7467600"/>
              <a:gd name="connsiteY158" fmla="*/ 4480757 h 6858000"/>
              <a:gd name="connsiteX159" fmla="*/ 2626982 w 7467600"/>
              <a:gd name="connsiteY159" fmla="*/ 4206450 h 6858000"/>
              <a:gd name="connsiteX160" fmla="*/ 1310106 w 7467600"/>
              <a:gd name="connsiteY160" fmla="*/ 3943217 h 6858000"/>
              <a:gd name="connsiteX161" fmla="*/ 854994 w 7467600"/>
              <a:gd name="connsiteY161" fmla="*/ 4399136 h 6858000"/>
              <a:gd name="connsiteX162" fmla="*/ 742462 w 7467600"/>
              <a:gd name="connsiteY162" fmla="*/ 4594648 h 6858000"/>
              <a:gd name="connsiteX163" fmla="*/ 820602 w 7467600"/>
              <a:gd name="connsiteY163" fmla="*/ 4485915 h 6858000"/>
              <a:gd name="connsiteX164" fmla="*/ 878295 w 7467600"/>
              <a:gd name="connsiteY164" fmla="*/ 4403594 h 6858000"/>
              <a:gd name="connsiteX165" fmla="*/ 1240607 w 7467600"/>
              <a:gd name="connsiteY165" fmla="*/ 4010401 h 6858000"/>
              <a:gd name="connsiteX166" fmla="*/ 1310106 w 7467600"/>
              <a:gd name="connsiteY166" fmla="*/ 3943217 h 6858000"/>
              <a:gd name="connsiteX167" fmla="*/ 1423113 w 7467600"/>
              <a:gd name="connsiteY167" fmla="*/ 3874565 h 6858000"/>
              <a:gd name="connsiteX168" fmla="*/ 1260565 w 7467600"/>
              <a:gd name="connsiteY168" fmla="*/ 4031982 h 6858000"/>
              <a:gd name="connsiteX169" fmla="*/ 901900 w 7467600"/>
              <a:gd name="connsiteY169" fmla="*/ 4421236 h 6858000"/>
              <a:gd name="connsiteX170" fmla="*/ 845044 w 7467600"/>
              <a:gd name="connsiteY170" fmla="*/ 4502436 h 6858000"/>
              <a:gd name="connsiteX171" fmla="*/ 685926 w 7467600"/>
              <a:gd name="connsiteY171" fmla="*/ 4703069 h 6858000"/>
              <a:gd name="connsiteX172" fmla="*/ 684248 w 7467600"/>
              <a:gd name="connsiteY172" fmla="*/ 4706721 h 6858000"/>
              <a:gd name="connsiteX173" fmla="*/ 1423113 w 7467600"/>
              <a:gd name="connsiteY173" fmla="*/ 3874565 h 6858000"/>
              <a:gd name="connsiteX174" fmla="*/ 3316479 w 7467600"/>
              <a:gd name="connsiteY174" fmla="*/ 3872136 h 6858000"/>
              <a:gd name="connsiteX175" fmla="*/ 3546806 w 7467600"/>
              <a:gd name="connsiteY175" fmla="*/ 4356139 h 6858000"/>
              <a:gd name="connsiteX176" fmla="*/ 3364433 w 7467600"/>
              <a:gd name="connsiteY176" fmla="*/ 3953121 h 6858000"/>
              <a:gd name="connsiteX177" fmla="*/ 3316479 w 7467600"/>
              <a:gd name="connsiteY177" fmla="*/ 3872136 h 6858000"/>
              <a:gd name="connsiteX178" fmla="*/ 3291335 w 7467600"/>
              <a:gd name="connsiteY178" fmla="*/ 3767420 h 6858000"/>
              <a:gd name="connsiteX179" fmla="*/ 3390805 w 7467600"/>
              <a:gd name="connsiteY179" fmla="*/ 3937163 h 6858000"/>
              <a:gd name="connsiteX180" fmla="*/ 3579062 w 7467600"/>
              <a:gd name="connsiteY180" fmla="*/ 4359040 h 6858000"/>
              <a:gd name="connsiteX181" fmla="*/ 3467355 w 7467600"/>
              <a:gd name="connsiteY181" fmla="*/ 3988130 h 6858000"/>
              <a:gd name="connsiteX182" fmla="*/ 3310753 w 7467600"/>
              <a:gd name="connsiteY182" fmla="*/ 3787140 h 6858000"/>
              <a:gd name="connsiteX183" fmla="*/ 3291335 w 7467600"/>
              <a:gd name="connsiteY183" fmla="*/ 3767420 h 6858000"/>
              <a:gd name="connsiteX184" fmla="*/ 1635889 w 7467600"/>
              <a:gd name="connsiteY184" fmla="*/ 3709494 h 6858000"/>
              <a:gd name="connsiteX185" fmla="*/ 1634800 w 7467600"/>
              <a:gd name="connsiteY185" fmla="*/ 3731111 h 6858000"/>
              <a:gd name="connsiteX186" fmla="*/ 1635889 w 7467600"/>
              <a:gd name="connsiteY186" fmla="*/ 3709494 h 6858000"/>
              <a:gd name="connsiteX187" fmla="*/ 1510397 w 7467600"/>
              <a:gd name="connsiteY187" fmla="*/ 3684705 h 6858000"/>
              <a:gd name="connsiteX188" fmla="*/ 1146550 w 7467600"/>
              <a:gd name="connsiteY188" fmla="*/ 3802012 h 6858000"/>
              <a:gd name="connsiteX189" fmla="*/ 698834 w 7467600"/>
              <a:gd name="connsiteY189" fmla="*/ 3952272 h 6858000"/>
              <a:gd name="connsiteX190" fmla="*/ 34256 w 7467600"/>
              <a:gd name="connsiteY190" fmla="*/ 4347603 h 6858000"/>
              <a:gd name="connsiteX191" fmla="*/ 527241 w 7467600"/>
              <a:gd name="connsiteY191" fmla="*/ 4065078 h 6858000"/>
              <a:gd name="connsiteX192" fmla="*/ 1510397 w 7467600"/>
              <a:gd name="connsiteY192" fmla="*/ 3684705 h 6858000"/>
              <a:gd name="connsiteX193" fmla="*/ 1313114 w 7467600"/>
              <a:gd name="connsiteY193" fmla="*/ 3655216 h 6858000"/>
              <a:gd name="connsiteX194" fmla="*/ 1109304 w 7467600"/>
              <a:gd name="connsiteY194" fmla="*/ 3669030 h 6858000"/>
              <a:gd name="connsiteX195" fmla="*/ 8129 w 7467600"/>
              <a:gd name="connsiteY195" fmla="*/ 4330519 h 6858000"/>
              <a:gd name="connsiteX196" fmla="*/ 687572 w 7467600"/>
              <a:gd name="connsiteY196" fmla="*/ 3925629 h 6858000"/>
              <a:gd name="connsiteX197" fmla="*/ 1138365 w 7467600"/>
              <a:gd name="connsiteY197" fmla="*/ 3774515 h 6858000"/>
              <a:gd name="connsiteX198" fmla="*/ 1505579 w 7467600"/>
              <a:gd name="connsiteY198" fmla="*/ 3655526 h 6858000"/>
              <a:gd name="connsiteX199" fmla="*/ 1313114 w 7467600"/>
              <a:gd name="connsiteY199" fmla="*/ 3655216 h 6858000"/>
              <a:gd name="connsiteX200" fmla="*/ 3655073 w 7467600"/>
              <a:gd name="connsiteY200" fmla="*/ 3650884 h 6858000"/>
              <a:gd name="connsiteX201" fmla="*/ 3989938 w 7467600"/>
              <a:gd name="connsiteY201" fmla="*/ 3991685 h 6858000"/>
              <a:gd name="connsiteX202" fmla="*/ 4393907 w 7467600"/>
              <a:gd name="connsiteY202" fmla="*/ 4261258 h 6858000"/>
              <a:gd name="connsiteX203" fmla="*/ 4648051 w 7467600"/>
              <a:gd name="connsiteY203" fmla="*/ 4374051 h 6858000"/>
              <a:gd name="connsiteX204" fmla="*/ 4383389 w 7467600"/>
              <a:gd name="connsiteY204" fmla="*/ 4184369 h 6858000"/>
              <a:gd name="connsiteX205" fmla="*/ 4165508 w 7467600"/>
              <a:gd name="connsiteY205" fmla="*/ 4035196 h 6858000"/>
              <a:gd name="connsiteX206" fmla="*/ 4068162 w 7467600"/>
              <a:gd name="connsiteY206" fmla="*/ 3953394 h 6858000"/>
              <a:gd name="connsiteX207" fmla="*/ 3981416 w 7467600"/>
              <a:gd name="connsiteY207" fmla="*/ 3880482 h 6858000"/>
              <a:gd name="connsiteX208" fmla="*/ 3800147 w 7467600"/>
              <a:gd name="connsiteY208" fmla="*/ 3749872 h 6858000"/>
              <a:gd name="connsiteX209" fmla="*/ 3655073 w 7467600"/>
              <a:gd name="connsiteY209" fmla="*/ 3650884 h 6858000"/>
              <a:gd name="connsiteX210" fmla="*/ 3670252 w 7467600"/>
              <a:gd name="connsiteY210" fmla="*/ 3622798 h 6858000"/>
              <a:gd name="connsiteX211" fmla="*/ 3817258 w 7467600"/>
              <a:gd name="connsiteY211" fmla="*/ 3723577 h 6858000"/>
              <a:gd name="connsiteX212" fmla="*/ 4000461 w 7467600"/>
              <a:gd name="connsiteY212" fmla="*/ 3855966 h 6858000"/>
              <a:gd name="connsiteX213" fmla="*/ 4088180 w 7467600"/>
              <a:gd name="connsiteY213" fmla="*/ 3929774 h 6858000"/>
              <a:gd name="connsiteX214" fmla="*/ 4184555 w 7467600"/>
              <a:gd name="connsiteY214" fmla="*/ 4010683 h 6858000"/>
              <a:gd name="connsiteX215" fmla="*/ 4399563 w 7467600"/>
              <a:gd name="connsiteY215" fmla="*/ 4158106 h 6858000"/>
              <a:gd name="connsiteX216" fmla="*/ 4684469 w 7467600"/>
              <a:gd name="connsiteY216" fmla="*/ 4364680 h 6858000"/>
              <a:gd name="connsiteX217" fmla="*/ 4690271 w 7467600"/>
              <a:gd name="connsiteY217" fmla="*/ 4370034 h 6858000"/>
              <a:gd name="connsiteX218" fmla="*/ 4136093 w 7467600"/>
              <a:gd name="connsiteY218" fmla="*/ 3858466 h 6858000"/>
              <a:gd name="connsiteX219" fmla="*/ 3670252 w 7467600"/>
              <a:gd name="connsiteY219" fmla="*/ 3622798 h 6858000"/>
              <a:gd name="connsiteX220" fmla="*/ 4440129 w 7467600"/>
              <a:gd name="connsiteY220" fmla="*/ 3448571 h 6858000"/>
              <a:gd name="connsiteX221" fmla="*/ 4856525 w 7467600"/>
              <a:gd name="connsiteY221" fmla="*/ 3915351 h 6858000"/>
              <a:gd name="connsiteX222" fmla="*/ 5059055 w 7467600"/>
              <a:gd name="connsiteY222" fmla="*/ 4108918 h 6858000"/>
              <a:gd name="connsiteX223" fmla="*/ 5290070 w 7467600"/>
              <a:gd name="connsiteY223" fmla="*/ 4263619 h 6858000"/>
              <a:gd name="connsiteX224" fmla="*/ 4834991 w 7467600"/>
              <a:gd name="connsiteY224" fmla="*/ 3830985 h 6858000"/>
              <a:gd name="connsiteX225" fmla="*/ 4440129 w 7467600"/>
              <a:gd name="connsiteY225" fmla="*/ 3448571 h 6858000"/>
              <a:gd name="connsiteX226" fmla="*/ 4441737 w 7467600"/>
              <a:gd name="connsiteY226" fmla="*/ 3399734 h 6858000"/>
              <a:gd name="connsiteX227" fmla="*/ 4431236 w 7467600"/>
              <a:gd name="connsiteY227" fmla="*/ 3400954 h 6858000"/>
              <a:gd name="connsiteX228" fmla="*/ 4557150 w 7467600"/>
              <a:gd name="connsiteY228" fmla="*/ 3510023 h 6858000"/>
              <a:gd name="connsiteX229" fmla="*/ 4856936 w 7467600"/>
              <a:gd name="connsiteY229" fmla="*/ 3809146 h 6858000"/>
              <a:gd name="connsiteX230" fmla="*/ 5111996 w 7467600"/>
              <a:gd name="connsiteY230" fmla="*/ 4065759 h 6858000"/>
              <a:gd name="connsiteX231" fmla="*/ 5388878 w 7467600"/>
              <a:gd name="connsiteY231" fmla="*/ 4300185 h 6858000"/>
              <a:gd name="connsiteX232" fmla="*/ 5425556 w 7467600"/>
              <a:gd name="connsiteY232" fmla="*/ 4308967 h 6858000"/>
              <a:gd name="connsiteX233" fmla="*/ 4943646 w 7467600"/>
              <a:gd name="connsiteY233" fmla="*/ 3822916 h 6858000"/>
              <a:gd name="connsiteX234" fmla="*/ 4594837 w 7467600"/>
              <a:gd name="connsiteY234" fmla="*/ 3532274 h 6858000"/>
              <a:gd name="connsiteX235" fmla="*/ 4441737 w 7467600"/>
              <a:gd name="connsiteY235" fmla="*/ 3399734 h 6858000"/>
              <a:gd name="connsiteX236" fmla="*/ 5425834 w 7467600"/>
              <a:gd name="connsiteY236" fmla="*/ 3162785 h 6858000"/>
              <a:gd name="connsiteX237" fmla="*/ 5401644 w 7467600"/>
              <a:gd name="connsiteY237" fmla="*/ 3617847 h 6858000"/>
              <a:gd name="connsiteX238" fmla="*/ 5467256 w 7467600"/>
              <a:gd name="connsiteY238" fmla="*/ 4175494 h 6858000"/>
              <a:gd name="connsiteX239" fmla="*/ 5448069 w 7467600"/>
              <a:gd name="connsiteY239" fmla="*/ 3567554 h 6858000"/>
              <a:gd name="connsiteX240" fmla="*/ 5425834 w 7467600"/>
              <a:gd name="connsiteY240" fmla="*/ 3162785 h 6858000"/>
              <a:gd name="connsiteX241" fmla="*/ 1318687 w 7467600"/>
              <a:gd name="connsiteY241" fmla="*/ 3113840 h 6858000"/>
              <a:gd name="connsiteX242" fmla="*/ 1066793 w 7467600"/>
              <a:gd name="connsiteY242" fmla="*/ 3212171 h 6858000"/>
              <a:gd name="connsiteX243" fmla="*/ 993319 w 7467600"/>
              <a:gd name="connsiteY243" fmla="*/ 3247648 h 6858000"/>
              <a:gd name="connsiteX244" fmla="*/ 853081 w 7467600"/>
              <a:gd name="connsiteY244" fmla="*/ 3312410 h 6858000"/>
              <a:gd name="connsiteX245" fmla="*/ 805957 w 7467600"/>
              <a:gd name="connsiteY245" fmla="*/ 3330443 h 6858000"/>
              <a:gd name="connsiteX246" fmla="*/ 1318687 w 7467600"/>
              <a:gd name="connsiteY246" fmla="*/ 3113840 h 6858000"/>
              <a:gd name="connsiteX247" fmla="*/ 5453702 w 7467600"/>
              <a:gd name="connsiteY247" fmla="*/ 3090882 h 6858000"/>
              <a:gd name="connsiteX248" fmla="*/ 5480135 w 7467600"/>
              <a:gd name="connsiteY248" fmla="*/ 3565802 h 6858000"/>
              <a:gd name="connsiteX249" fmla="*/ 5499023 w 7467600"/>
              <a:gd name="connsiteY249" fmla="*/ 4166310 h 6858000"/>
              <a:gd name="connsiteX250" fmla="*/ 5547022 w 7467600"/>
              <a:gd name="connsiteY250" fmla="*/ 3607838 h 6858000"/>
              <a:gd name="connsiteX251" fmla="*/ 5515964 w 7467600"/>
              <a:gd name="connsiteY251" fmla="*/ 3378541 h 6858000"/>
              <a:gd name="connsiteX252" fmla="*/ 5453702 w 7467600"/>
              <a:gd name="connsiteY252" fmla="*/ 3090882 h 6858000"/>
              <a:gd name="connsiteX253" fmla="*/ 1238695 w 7467600"/>
              <a:gd name="connsiteY253" fmla="*/ 3076820 h 6858000"/>
              <a:gd name="connsiteX254" fmla="*/ 716371 w 7467600"/>
              <a:gd name="connsiteY254" fmla="*/ 3293249 h 6858000"/>
              <a:gd name="connsiteX255" fmla="*/ 579522 w 7467600"/>
              <a:gd name="connsiteY255" fmla="*/ 3371759 h 6858000"/>
              <a:gd name="connsiteX256" fmla="*/ 600288 w 7467600"/>
              <a:gd name="connsiteY256" fmla="*/ 3365555 h 6858000"/>
              <a:gd name="connsiteX257" fmla="*/ 840692 w 7467600"/>
              <a:gd name="connsiteY257" fmla="*/ 3284921 h 6858000"/>
              <a:gd name="connsiteX258" fmla="*/ 979248 w 7467600"/>
              <a:gd name="connsiteY258" fmla="*/ 3221003 h 6858000"/>
              <a:gd name="connsiteX259" fmla="*/ 1053282 w 7467600"/>
              <a:gd name="connsiteY259" fmla="*/ 3185247 h 6858000"/>
              <a:gd name="connsiteX260" fmla="*/ 1320603 w 7467600"/>
              <a:gd name="connsiteY260" fmla="*/ 3081281 h 6858000"/>
              <a:gd name="connsiteX261" fmla="*/ 1238695 w 7467600"/>
              <a:gd name="connsiteY261" fmla="*/ 3076820 h 6858000"/>
              <a:gd name="connsiteX262" fmla="*/ 5425627 w 7467600"/>
              <a:gd name="connsiteY262" fmla="*/ 2954192 h 6858000"/>
              <a:gd name="connsiteX263" fmla="*/ 5470770 w 7467600"/>
              <a:gd name="connsiteY263" fmla="*/ 3005435 h 6858000"/>
              <a:gd name="connsiteX264" fmla="*/ 5519779 w 7467600"/>
              <a:gd name="connsiteY264" fmla="*/ 4359223 h 6858000"/>
              <a:gd name="connsiteX265" fmla="*/ 5520293 w 7467600"/>
              <a:gd name="connsiteY265" fmla="*/ 4360602 h 6858000"/>
              <a:gd name="connsiteX266" fmla="*/ 5767221 w 7467600"/>
              <a:gd name="connsiteY266" fmla="*/ 4665564 h 6858000"/>
              <a:gd name="connsiteX267" fmla="*/ 6937169 w 7467600"/>
              <a:gd name="connsiteY267" fmla="*/ 4815941 h 6858000"/>
              <a:gd name="connsiteX268" fmla="*/ 6953922 w 7467600"/>
              <a:gd name="connsiteY268" fmla="*/ 4890068 h 6858000"/>
              <a:gd name="connsiteX269" fmla="*/ 6071359 w 7467600"/>
              <a:gd name="connsiteY269" fmla="*/ 4770770 h 6858000"/>
              <a:gd name="connsiteX270" fmla="*/ 6038839 w 7467600"/>
              <a:gd name="connsiteY270" fmla="*/ 4764474 h 6858000"/>
              <a:gd name="connsiteX271" fmla="*/ 6038706 w 7467600"/>
              <a:gd name="connsiteY271" fmla="*/ 4763847 h 6858000"/>
              <a:gd name="connsiteX272" fmla="*/ 6037784 w 7467600"/>
              <a:gd name="connsiteY272" fmla="*/ 4764270 h 6858000"/>
              <a:gd name="connsiteX273" fmla="*/ 6038839 w 7467600"/>
              <a:gd name="connsiteY273" fmla="*/ 4764474 h 6858000"/>
              <a:gd name="connsiteX274" fmla="*/ 6040338 w 7467600"/>
              <a:gd name="connsiteY274" fmla="*/ 4771418 h 6858000"/>
              <a:gd name="connsiteX275" fmla="*/ 6024488 w 7467600"/>
              <a:gd name="connsiteY275" fmla="*/ 4809903 h 6858000"/>
              <a:gd name="connsiteX276" fmla="*/ 5599771 w 7467600"/>
              <a:gd name="connsiteY276" fmla="*/ 5509652 h 6858000"/>
              <a:gd name="connsiteX277" fmla="*/ 5548843 w 7467600"/>
              <a:gd name="connsiteY277" fmla="*/ 5563845 h 6858000"/>
              <a:gd name="connsiteX278" fmla="*/ 5940952 w 7467600"/>
              <a:gd name="connsiteY278" fmla="*/ 6250028 h 6858000"/>
              <a:gd name="connsiteX279" fmla="*/ 6043441 w 7467600"/>
              <a:gd name="connsiteY279" fmla="*/ 6665847 h 6858000"/>
              <a:gd name="connsiteX280" fmla="*/ 6093432 w 7467600"/>
              <a:gd name="connsiteY280" fmla="*/ 6858000 h 6858000"/>
              <a:gd name="connsiteX281" fmla="*/ 6034344 w 7467600"/>
              <a:gd name="connsiteY281" fmla="*/ 6858000 h 6858000"/>
              <a:gd name="connsiteX282" fmla="*/ 6026679 w 7467600"/>
              <a:gd name="connsiteY282" fmla="*/ 6836959 h 6858000"/>
              <a:gd name="connsiteX283" fmla="*/ 5800441 w 7467600"/>
              <a:gd name="connsiteY283" fmla="*/ 6335286 h 6858000"/>
              <a:gd name="connsiteX284" fmla="*/ 5526562 w 7467600"/>
              <a:gd name="connsiteY284" fmla="*/ 5705388 h 6858000"/>
              <a:gd name="connsiteX285" fmla="*/ 5519640 w 7467600"/>
              <a:gd name="connsiteY285" fmla="*/ 5683774 h 6858000"/>
              <a:gd name="connsiteX286" fmla="*/ 5844559 w 7467600"/>
              <a:gd name="connsiteY286" fmla="*/ 6553349 h 6858000"/>
              <a:gd name="connsiteX287" fmla="*/ 5975994 w 7467600"/>
              <a:gd name="connsiteY287" fmla="*/ 6858000 h 6858000"/>
              <a:gd name="connsiteX288" fmla="*/ 5898547 w 7467600"/>
              <a:gd name="connsiteY288" fmla="*/ 6858000 h 6858000"/>
              <a:gd name="connsiteX289" fmla="*/ 5682041 w 7467600"/>
              <a:gd name="connsiteY289" fmla="*/ 6355860 h 6858000"/>
              <a:gd name="connsiteX290" fmla="*/ 5461758 w 7467600"/>
              <a:gd name="connsiteY290" fmla="*/ 5820220 h 6858000"/>
              <a:gd name="connsiteX291" fmla="*/ 5237282 w 7467600"/>
              <a:gd name="connsiteY291" fmla="*/ 6579086 h 6858000"/>
              <a:gd name="connsiteX292" fmla="*/ 5115009 w 7467600"/>
              <a:gd name="connsiteY292" fmla="*/ 6858000 h 6858000"/>
              <a:gd name="connsiteX293" fmla="*/ 5028074 w 7467600"/>
              <a:gd name="connsiteY293" fmla="*/ 6858000 h 6858000"/>
              <a:gd name="connsiteX294" fmla="*/ 5079508 w 7467600"/>
              <a:gd name="connsiteY294" fmla="*/ 6749074 h 6858000"/>
              <a:gd name="connsiteX295" fmla="*/ 5371846 w 7467600"/>
              <a:gd name="connsiteY295" fmla="*/ 5924413 h 6858000"/>
              <a:gd name="connsiteX296" fmla="*/ 5270512 w 7467600"/>
              <a:gd name="connsiteY296" fmla="*/ 6138975 h 6858000"/>
              <a:gd name="connsiteX297" fmla="*/ 5062409 w 7467600"/>
              <a:gd name="connsiteY297" fmla="*/ 6653544 h 6858000"/>
              <a:gd name="connsiteX298" fmla="*/ 5036628 w 7467600"/>
              <a:gd name="connsiteY298" fmla="*/ 6754247 h 6858000"/>
              <a:gd name="connsiteX299" fmla="*/ 5009112 w 7467600"/>
              <a:gd name="connsiteY299" fmla="*/ 6858000 h 6858000"/>
              <a:gd name="connsiteX300" fmla="*/ 4976679 w 7467600"/>
              <a:gd name="connsiteY300" fmla="*/ 6858000 h 6858000"/>
              <a:gd name="connsiteX301" fmla="*/ 5006537 w 7467600"/>
              <a:gd name="connsiteY301" fmla="*/ 6747068 h 6858000"/>
              <a:gd name="connsiteX302" fmla="*/ 5032723 w 7467600"/>
              <a:gd name="connsiteY302" fmla="*/ 6644957 h 6858000"/>
              <a:gd name="connsiteX303" fmla="*/ 5242949 w 7467600"/>
              <a:gd name="connsiteY303" fmla="*/ 6125175 h 6858000"/>
              <a:gd name="connsiteX304" fmla="*/ 5286321 w 7467600"/>
              <a:gd name="connsiteY304" fmla="*/ 6033555 h 6858000"/>
              <a:gd name="connsiteX305" fmla="*/ 5008210 w 7467600"/>
              <a:gd name="connsiteY305" fmla="*/ 6649194 h 6858000"/>
              <a:gd name="connsiteX306" fmla="*/ 4986321 w 7467600"/>
              <a:gd name="connsiteY306" fmla="*/ 6765687 h 6858000"/>
              <a:gd name="connsiteX307" fmla="*/ 4973474 w 7467600"/>
              <a:gd name="connsiteY307" fmla="*/ 6858000 h 6858000"/>
              <a:gd name="connsiteX308" fmla="*/ 4907178 w 7467600"/>
              <a:gd name="connsiteY308" fmla="*/ 6858000 h 6858000"/>
              <a:gd name="connsiteX309" fmla="*/ 4910810 w 7467600"/>
              <a:gd name="connsiteY309" fmla="*/ 6829660 h 6858000"/>
              <a:gd name="connsiteX310" fmla="*/ 4987461 w 7467600"/>
              <a:gd name="connsiteY310" fmla="*/ 6432994 h 6858000"/>
              <a:gd name="connsiteX311" fmla="*/ 5179262 w 7467600"/>
              <a:gd name="connsiteY311" fmla="*/ 6035044 h 6858000"/>
              <a:gd name="connsiteX312" fmla="*/ 4689678 w 7467600"/>
              <a:gd name="connsiteY312" fmla="*/ 6440241 h 6858000"/>
              <a:gd name="connsiteX313" fmla="*/ 4477543 w 7467600"/>
              <a:gd name="connsiteY313" fmla="*/ 6674836 h 6858000"/>
              <a:gd name="connsiteX314" fmla="*/ 4329957 w 7467600"/>
              <a:gd name="connsiteY314" fmla="*/ 6858000 h 6858000"/>
              <a:gd name="connsiteX315" fmla="*/ 4218595 w 7467600"/>
              <a:gd name="connsiteY315" fmla="*/ 6858000 h 6858000"/>
              <a:gd name="connsiteX316" fmla="*/ 4368888 w 7467600"/>
              <a:gd name="connsiteY316" fmla="*/ 6668412 h 6858000"/>
              <a:gd name="connsiteX317" fmla="*/ 4563091 w 7467600"/>
              <a:gd name="connsiteY317" fmla="*/ 6442508 h 6858000"/>
              <a:gd name="connsiteX318" fmla="*/ 5387324 w 7467600"/>
              <a:gd name="connsiteY318" fmla="*/ 5705830 h 6858000"/>
              <a:gd name="connsiteX319" fmla="*/ 5073620 w 7467600"/>
              <a:gd name="connsiteY319" fmla="*/ 5955437 h 6858000"/>
              <a:gd name="connsiteX320" fmla="*/ 4689789 w 7467600"/>
              <a:gd name="connsiteY320" fmla="*/ 6268382 h 6858000"/>
              <a:gd name="connsiteX321" fmla="*/ 4418722 w 7467600"/>
              <a:gd name="connsiteY321" fmla="*/ 6570886 h 6858000"/>
              <a:gd name="connsiteX322" fmla="*/ 4214944 w 7467600"/>
              <a:gd name="connsiteY322" fmla="*/ 6858000 h 6858000"/>
              <a:gd name="connsiteX323" fmla="*/ 4177898 w 7467600"/>
              <a:gd name="connsiteY323" fmla="*/ 6858000 h 6858000"/>
              <a:gd name="connsiteX324" fmla="*/ 4391597 w 7467600"/>
              <a:gd name="connsiteY324" fmla="*/ 6556370 h 6858000"/>
              <a:gd name="connsiteX325" fmla="*/ 4668889 w 7467600"/>
              <a:gd name="connsiteY325" fmla="*/ 6246399 h 6858000"/>
              <a:gd name="connsiteX326" fmla="*/ 5055427 w 7467600"/>
              <a:gd name="connsiteY326" fmla="*/ 5931476 h 6858000"/>
              <a:gd name="connsiteX327" fmla="*/ 5371814 w 7467600"/>
              <a:gd name="connsiteY327" fmla="*/ 5678975 h 6858000"/>
              <a:gd name="connsiteX328" fmla="*/ 4987918 w 7467600"/>
              <a:gd name="connsiteY328" fmla="*/ 5838701 h 6858000"/>
              <a:gd name="connsiteX329" fmla="*/ 4317146 w 7467600"/>
              <a:gd name="connsiteY329" fmla="*/ 6587716 h 6858000"/>
              <a:gd name="connsiteX330" fmla="*/ 4171627 w 7467600"/>
              <a:gd name="connsiteY330" fmla="*/ 6858000 h 6858000"/>
              <a:gd name="connsiteX331" fmla="*/ 4081585 w 7467600"/>
              <a:gd name="connsiteY331" fmla="*/ 6858000 h 6858000"/>
              <a:gd name="connsiteX332" fmla="*/ 4238603 w 7467600"/>
              <a:gd name="connsiteY332" fmla="*/ 6559341 h 6858000"/>
              <a:gd name="connsiteX333" fmla="*/ 4778333 w 7467600"/>
              <a:gd name="connsiteY333" fmla="*/ 5873626 h 6858000"/>
              <a:gd name="connsiteX334" fmla="*/ 5414185 w 7467600"/>
              <a:gd name="connsiteY334" fmla="*/ 5573882 h 6858000"/>
              <a:gd name="connsiteX335" fmla="*/ 5959648 w 7467600"/>
              <a:gd name="connsiteY335" fmla="*/ 4760797 h 6858000"/>
              <a:gd name="connsiteX336" fmla="*/ 5355019 w 7467600"/>
              <a:gd name="connsiteY336" fmla="*/ 4734672 h 6858000"/>
              <a:gd name="connsiteX337" fmla="*/ 5083565 w 7467600"/>
              <a:gd name="connsiteY337" fmla="*/ 5179121 h 6858000"/>
              <a:gd name="connsiteX338" fmla="*/ 4713577 w 7467600"/>
              <a:gd name="connsiteY338" fmla="*/ 5616803 h 6858000"/>
              <a:gd name="connsiteX339" fmla="*/ 3989559 w 7467600"/>
              <a:gd name="connsiteY339" fmla="*/ 6145945 h 6858000"/>
              <a:gd name="connsiteX340" fmla="*/ 3939824 w 7467600"/>
              <a:gd name="connsiteY340" fmla="*/ 6066900 h 6858000"/>
              <a:gd name="connsiteX341" fmla="*/ 4584537 w 7467600"/>
              <a:gd name="connsiteY341" fmla="*/ 5324826 h 6858000"/>
              <a:gd name="connsiteX342" fmla="*/ 5037105 w 7467600"/>
              <a:gd name="connsiteY342" fmla="*/ 5088765 h 6858000"/>
              <a:gd name="connsiteX343" fmla="*/ 5039930 w 7467600"/>
              <a:gd name="connsiteY343" fmla="*/ 5089585 h 6858000"/>
              <a:gd name="connsiteX344" fmla="*/ 5263764 w 7467600"/>
              <a:gd name="connsiteY344" fmla="*/ 4735525 h 6858000"/>
              <a:gd name="connsiteX345" fmla="*/ 4086300 w 7467600"/>
              <a:gd name="connsiteY345" fmla="*/ 4884599 h 6858000"/>
              <a:gd name="connsiteX346" fmla="*/ 4085485 w 7467600"/>
              <a:gd name="connsiteY346" fmla="*/ 4899070 h 6858000"/>
              <a:gd name="connsiteX347" fmla="*/ 3871915 w 7467600"/>
              <a:gd name="connsiteY347" fmla="*/ 5253645 h 6858000"/>
              <a:gd name="connsiteX348" fmla="*/ 3799374 w 7467600"/>
              <a:gd name="connsiteY348" fmla="*/ 5466127 h 6858000"/>
              <a:gd name="connsiteX349" fmla="*/ 3498850 w 7467600"/>
              <a:gd name="connsiteY349" fmla="*/ 6661888 h 6858000"/>
              <a:gd name="connsiteX350" fmla="*/ 3399216 w 7467600"/>
              <a:gd name="connsiteY350" fmla="*/ 6858000 h 6858000"/>
              <a:gd name="connsiteX351" fmla="*/ 3303688 w 7467600"/>
              <a:gd name="connsiteY351" fmla="*/ 6858000 h 6858000"/>
              <a:gd name="connsiteX352" fmla="*/ 3391774 w 7467600"/>
              <a:gd name="connsiteY352" fmla="*/ 6697181 h 6858000"/>
              <a:gd name="connsiteX353" fmla="*/ 3735540 w 7467600"/>
              <a:gd name="connsiteY353" fmla="*/ 5546923 h 6858000"/>
              <a:gd name="connsiteX354" fmla="*/ 3729438 w 7467600"/>
              <a:gd name="connsiteY354" fmla="*/ 5569058 h 6858000"/>
              <a:gd name="connsiteX355" fmla="*/ 3707782 w 7467600"/>
              <a:gd name="connsiteY355" fmla="*/ 5644908 h 6858000"/>
              <a:gd name="connsiteX356" fmla="*/ 3583827 w 7467600"/>
              <a:gd name="connsiteY356" fmla="*/ 6039215 h 6858000"/>
              <a:gd name="connsiteX357" fmla="*/ 3547861 w 7467600"/>
              <a:gd name="connsiteY357" fmla="*/ 6129609 h 6858000"/>
              <a:gd name="connsiteX358" fmla="*/ 3490905 w 7467600"/>
              <a:gd name="connsiteY358" fmla="*/ 6277660 h 6858000"/>
              <a:gd name="connsiteX359" fmla="*/ 3455859 w 7467600"/>
              <a:gd name="connsiteY359" fmla="*/ 6391301 h 6858000"/>
              <a:gd name="connsiteX360" fmla="*/ 3429112 w 7467600"/>
              <a:gd name="connsiteY360" fmla="*/ 6479469 h 6858000"/>
              <a:gd name="connsiteX361" fmla="*/ 3304862 w 7467600"/>
              <a:gd name="connsiteY361" fmla="*/ 6796476 h 6858000"/>
              <a:gd name="connsiteX362" fmla="*/ 3276071 w 7467600"/>
              <a:gd name="connsiteY362" fmla="*/ 6858000 h 6858000"/>
              <a:gd name="connsiteX363" fmla="*/ 3240805 w 7467600"/>
              <a:gd name="connsiteY363" fmla="*/ 6858000 h 6858000"/>
              <a:gd name="connsiteX364" fmla="*/ 3275917 w 7467600"/>
              <a:gd name="connsiteY364" fmla="*/ 6783192 h 6858000"/>
              <a:gd name="connsiteX365" fmla="*/ 3399358 w 7467600"/>
              <a:gd name="connsiteY365" fmla="*/ 6469011 h 6858000"/>
              <a:gd name="connsiteX366" fmla="*/ 3425650 w 7467600"/>
              <a:gd name="connsiteY366" fmla="*/ 6381333 h 6858000"/>
              <a:gd name="connsiteX367" fmla="*/ 3460661 w 7467600"/>
              <a:gd name="connsiteY367" fmla="*/ 6266763 h 6858000"/>
              <a:gd name="connsiteX368" fmla="*/ 3518021 w 7467600"/>
              <a:gd name="connsiteY368" fmla="*/ 6117298 h 6858000"/>
              <a:gd name="connsiteX369" fmla="*/ 3554035 w 7467600"/>
              <a:gd name="connsiteY369" fmla="*/ 6027832 h 6858000"/>
              <a:gd name="connsiteX370" fmla="*/ 3677174 w 7467600"/>
              <a:gd name="connsiteY370" fmla="*/ 5636351 h 6858000"/>
              <a:gd name="connsiteX371" fmla="*/ 3698819 w 7467600"/>
              <a:gd name="connsiteY371" fmla="*/ 5560503 h 6858000"/>
              <a:gd name="connsiteX372" fmla="*/ 3702094 w 7467600"/>
              <a:gd name="connsiteY372" fmla="*/ 5549194 h 6858000"/>
              <a:gd name="connsiteX373" fmla="*/ 3398355 w 7467600"/>
              <a:gd name="connsiteY373" fmla="*/ 6094603 h 6858000"/>
              <a:gd name="connsiteX374" fmla="*/ 3193941 w 7467600"/>
              <a:gd name="connsiteY374" fmla="*/ 6798775 h 6858000"/>
              <a:gd name="connsiteX375" fmla="*/ 3184140 w 7467600"/>
              <a:gd name="connsiteY375" fmla="*/ 6858000 h 6858000"/>
              <a:gd name="connsiteX376" fmla="*/ 3099978 w 7467600"/>
              <a:gd name="connsiteY376" fmla="*/ 6858000 h 6858000"/>
              <a:gd name="connsiteX377" fmla="*/ 3101556 w 7467600"/>
              <a:gd name="connsiteY377" fmla="*/ 6843337 h 6858000"/>
              <a:gd name="connsiteX378" fmla="*/ 3370162 w 7467600"/>
              <a:gd name="connsiteY378" fmla="*/ 5785550 h 6858000"/>
              <a:gd name="connsiteX379" fmla="*/ 3746477 w 7467600"/>
              <a:gd name="connsiteY379" fmla="*/ 5377889 h 6858000"/>
              <a:gd name="connsiteX380" fmla="*/ 3863399 w 7467600"/>
              <a:gd name="connsiteY380" fmla="*/ 5087257 h 6858000"/>
              <a:gd name="connsiteX381" fmla="*/ 3968712 w 7467600"/>
              <a:gd name="connsiteY381" fmla="*/ 4913989 h 6858000"/>
              <a:gd name="connsiteX382" fmla="*/ 2792390 w 7467600"/>
              <a:gd name="connsiteY382" fmla="*/ 5382974 h 6858000"/>
              <a:gd name="connsiteX383" fmla="*/ 2714982 w 7467600"/>
              <a:gd name="connsiteY383" fmla="*/ 5427051 h 6858000"/>
              <a:gd name="connsiteX384" fmla="*/ 2813361 w 7467600"/>
              <a:gd name="connsiteY384" fmla="*/ 6023912 h 6858000"/>
              <a:gd name="connsiteX385" fmla="*/ 2688430 w 7467600"/>
              <a:gd name="connsiteY385" fmla="*/ 6801564 h 6858000"/>
              <a:gd name="connsiteX386" fmla="*/ 2629626 w 7467600"/>
              <a:gd name="connsiteY386" fmla="*/ 6763394 h 6858000"/>
              <a:gd name="connsiteX387" fmla="*/ 2565328 w 7467600"/>
              <a:gd name="connsiteY387" fmla="*/ 5516399 h 6858000"/>
              <a:gd name="connsiteX388" fmla="*/ 1922999 w 7467600"/>
              <a:gd name="connsiteY388" fmla="*/ 5980343 h 6858000"/>
              <a:gd name="connsiteX389" fmla="*/ 1950261 w 7467600"/>
              <a:gd name="connsiteY389" fmla="*/ 6405858 h 6858000"/>
              <a:gd name="connsiteX390" fmla="*/ 2365554 w 7467600"/>
              <a:gd name="connsiteY390" fmla="*/ 6759107 h 6858000"/>
              <a:gd name="connsiteX391" fmla="*/ 2424142 w 7467600"/>
              <a:gd name="connsiteY391" fmla="*/ 6858000 h 6858000"/>
              <a:gd name="connsiteX392" fmla="*/ 2395994 w 7467600"/>
              <a:gd name="connsiteY392" fmla="*/ 6858000 h 6858000"/>
              <a:gd name="connsiteX393" fmla="*/ 2392863 w 7467600"/>
              <a:gd name="connsiteY393" fmla="*/ 6852964 h 6858000"/>
              <a:gd name="connsiteX394" fmla="*/ 2017589 w 7467600"/>
              <a:gd name="connsiteY394" fmla="*/ 6493982 h 6858000"/>
              <a:gd name="connsiteX395" fmla="*/ 2147336 w 7467600"/>
              <a:gd name="connsiteY395" fmla="*/ 6594052 h 6858000"/>
              <a:gd name="connsiteX396" fmla="*/ 2207047 w 7467600"/>
              <a:gd name="connsiteY396" fmla="*/ 6654540 h 6858000"/>
              <a:gd name="connsiteX397" fmla="*/ 2299106 w 7467600"/>
              <a:gd name="connsiteY397" fmla="*/ 6778931 h 6858000"/>
              <a:gd name="connsiteX398" fmla="*/ 2314430 w 7467600"/>
              <a:gd name="connsiteY398" fmla="*/ 6801144 h 6858000"/>
              <a:gd name="connsiteX399" fmla="*/ 2352406 w 7467600"/>
              <a:gd name="connsiteY399" fmla="*/ 6858000 h 6858000"/>
              <a:gd name="connsiteX400" fmla="*/ 2314492 w 7467600"/>
              <a:gd name="connsiteY400" fmla="*/ 6858000 h 6858000"/>
              <a:gd name="connsiteX401" fmla="*/ 2288095 w 7467600"/>
              <a:gd name="connsiteY401" fmla="*/ 6818030 h 6858000"/>
              <a:gd name="connsiteX402" fmla="*/ 2272768 w 7467600"/>
              <a:gd name="connsiteY402" fmla="*/ 6795822 h 6858000"/>
              <a:gd name="connsiteX403" fmla="*/ 2182715 w 7467600"/>
              <a:gd name="connsiteY403" fmla="*/ 6675071 h 6858000"/>
              <a:gd name="connsiteX404" fmla="*/ 2032061 w 7467600"/>
              <a:gd name="connsiteY404" fmla="*/ 6541380 h 6858000"/>
              <a:gd name="connsiteX405" fmla="*/ 2257220 w 7467600"/>
              <a:gd name="connsiteY405" fmla="*/ 6826257 h 6858000"/>
              <a:gd name="connsiteX406" fmla="*/ 2281324 w 7467600"/>
              <a:gd name="connsiteY406" fmla="*/ 6858000 h 6858000"/>
              <a:gd name="connsiteX407" fmla="*/ 2242860 w 7467600"/>
              <a:gd name="connsiteY407" fmla="*/ 6858000 h 6858000"/>
              <a:gd name="connsiteX408" fmla="*/ 2232818 w 7467600"/>
              <a:gd name="connsiteY408" fmla="*/ 6844926 h 6858000"/>
              <a:gd name="connsiteX409" fmla="*/ 1990172 w 7467600"/>
              <a:gd name="connsiteY409" fmla="*/ 6542121 h 6858000"/>
              <a:gd name="connsiteX410" fmla="*/ 2124090 w 7467600"/>
              <a:gd name="connsiteY410" fmla="*/ 6761017 h 6858000"/>
              <a:gd name="connsiteX411" fmla="*/ 2200380 w 7467600"/>
              <a:gd name="connsiteY411" fmla="*/ 6858000 h 6858000"/>
              <a:gd name="connsiteX412" fmla="*/ 2147507 w 7467600"/>
              <a:gd name="connsiteY412" fmla="*/ 6858000 h 6858000"/>
              <a:gd name="connsiteX413" fmla="*/ 2070668 w 7467600"/>
              <a:gd name="connsiteY413" fmla="*/ 6761520 h 6858000"/>
              <a:gd name="connsiteX414" fmla="*/ 1975142 w 7467600"/>
              <a:gd name="connsiteY414" fmla="*/ 6585570 h 6858000"/>
              <a:gd name="connsiteX415" fmla="*/ 2050035 w 7467600"/>
              <a:gd name="connsiteY415" fmla="*/ 6813345 h 6858000"/>
              <a:gd name="connsiteX416" fmla="*/ 2063025 w 7467600"/>
              <a:gd name="connsiteY416" fmla="*/ 6858000 h 6858000"/>
              <a:gd name="connsiteX417" fmla="*/ 2021675 w 7467600"/>
              <a:gd name="connsiteY417" fmla="*/ 6858000 h 6858000"/>
              <a:gd name="connsiteX418" fmla="*/ 2019308 w 7467600"/>
              <a:gd name="connsiteY418" fmla="*/ 6847118 h 6858000"/>
              <a:gd name="connsiteX419" fmla="*/ 1938835 w 7467600"/>
              <a:gd name="connsiteY419" fmla="*/ 6551160 h 6858000"/>
              <a:gd name="connsiteX420" fmla="*/ 1953230 w 7467600"/>
              <a:gd name="connsiteY420" fmla="*/ 6759699 h 6858000"/>
              <a:gd name="connsiteX421" fmla="*/ 1956763 w 7467600"/>
              <a:gd name="connsiteY421" fmla="*/ 6778191 h 6858000"/>
              <a:gd name="connsiteX422" fmla="*/ 1967925 w 7467600"/>
              <a:gd name="connsiteY422" fmla="*/ 6858000 h 6858000"/>
              <a:gd name="connsiteX423" fmla="*/ 1936622 w 7467600"/>
              <a:gd name="connsiteY423" fmla="*/ 6858000 h 6858000"/>
              <a:gd name="connsiteX424" fmla="*/ 1926261 w 7467600"/>
              <a:gd name="connsiteY424" fmla="*/ 6784064 h 6858000"/>
              <a:gd name="connsiteX425" fmla="*/ 1922724 w 7467600"/>
              <a:gd name="connsiteY425" fmla="*/ 6765577 h 6858000"/>
              <a:gd name="connsiteX426" fmla="*/ 1904650 w 7467600"/>
              <a:gd name="connsiteY426" fmla="*/ 6639616 h 6858000"/>
              <a:gd name="connsiteX427" fmla="*/ 1885273 w 7467600"/>
              <a:gd name="connsiteY427" fmla="*/ 6858000 h 6858000"/>
              <a:gd name="connsiteX428" fmla="*/ 1854363 w 7467600"/>
              <a:gd name="connsiteY428" fmla="*/ 6858000 h 6858000"/>
              <a:gd name="connsiteX429" fmla="*/ 1880391 w 7467600"/>
              <a:gd name="connsiteY429" fmla="*/ 6603796 h 6858000"/>
              <a:gd name="connsiteX430" fmla="*/ 1818273 w 7467600"/>
              <a:gd name="connsiteY430" fmla="*/ 6715729 h 6858000"/>
              <a:gd name="connsiteX431" fmla="*/ 1794691 w 7467600"/>
              <a:gd name="connsiteY431" fmla="*/ 6843239 h 6858000"/>
              <a:gd name="connsiteX432" fmla="*/ 1794914 w 7467600"/>
              <a:gd name="connsiteY432" fmla="*/ 6858000 h 6858000"/>
              <a:gd name="connsiteX433" fmla="*/ 1746128 w 7467600"/>
              <a:gd name="connsiteY433" fmla="*/ 6858000 h 6858000"/>
              <a:gd name="connsiteX434" fmla="*/ 1753934 w 7467600"/>
              <a:gd name="connsiteY434" fmla="*/ 6724796 h 6858000"/>
              <a:gd name="connsiteX435" fmla="*/ 1792053 w 7467600"/>
              <a:gd name="connsiteY435" fmla="*/ 6572396 h 6858000"/>
              <a:gd name="connsiteX436" fmla="*/ 1862248 w 7467600"/>
              <a:gd name="connsiteY436" fmla="*/ 6266397 h 6858000"/>
              <a:gd name="connsiteX437" fmla="*/ 1862250 w 7467600"/>
              <a:gd name="connsiteY437" fmla="*/ 6033531 h 6858000"/>
              <a:gd name="connsiteX438" fmla="*/ 1211999 w 7467600"/>
              <a:gd name="connsiteY438" fmla="*/ 6683610 h 6858000"/>
              <a:gd name="connsiteX439" fmla="*/ 1213266 w 7467600"/>
              <a:gd name="connsiteY439" fmla="*/ 6691947 h 6858000"/>
              <a:gd name="connsiteX440" fmla="*/ 1203370 w 7467600"/>
              <a:gd name="connsiteY440" fmla="*/ 6850676 h 6858000"/>
              <a:gd name="connsiteX441" fmla="*/ 1203671 w 7467600"/>
              <a:gd name="connsiteY441" fmla="*/ 6858000 h 6858000"/>
              <a:gd name="connsiteX442" fmla="*/ 1143180 w 7467600"/>
              <a:gd name="connsiteY442" fmla="*/ 6858000 h 6858000"/>
              <a:gd name="connsiteX443" fmla="*/ 1142176 w 7467600"/>
              <a:gd name="connsiteY443" fmla="*/ 6766045 h 6858000"/>
              <a:gd name="connsiteX444" fmla="*/ 1067484 w 7467600"/>
              <a:gd name="connsiteY444" fmla="*/ 6858000 h 6858000"/>
              <a:gd name="connsiteX445" fmla="*/ 953928 w 7467600"/>
              <a:gd name="connsiteY445" fmla="*/ 6858000 h 6858000"/>
              <a:gd name="connsiteX446" fmla="*/ 959715 w 7467600"/>
              <a:gd name="connsiteY446" fmla="*/ 6850185 h 6858000"/>
              <a:gd name="connsiteX447" fmla="*/ 1483788 w 7467600"/>
              <a:gd name="connsiteY447" fmla="*/ 6259174 h 6858000"/>
              <a:gd name="connsiteX448" fmla="*/ 1100671 w 7467600"/>
              <a:gd name="connsiteY448" fmla="*/ 6252137 h 6858000"/>
              <a:gd name="connsiteX449" fmla="*/ 1090144 w 7467600"/>
              <a:gd name="connsiteY449" fmla="*/ 6256748 h 6858000"/>
              <a:gd name="connsiteX450" fmla="*/ 1095872 w 7467600"/>
              <a:gd name="connsiteY450" fmla="*/ 6271892 h 6858000"/>
              <a:gd name="connsiteX451" fmla="*/ 262785 w 7467600"/>
              <a:gd name="connsiteY451" fmla="*/ 6845450 h 6858000"/>
              <a:gd name="connsiteX452" fmla="*/ 209968 w 7467600"/>
              <a:gd name="connsiteY452" fmla="*/ 6770713 h 6858000"/>
              <a:gd name="connsiteX453" fmla="*/ 873460 w 7467600"/>
              <a:gd name="connsiteY453" fmla="*/ 6253768 h 6858000"/>
              <a:gd name="connsiteX454" fmla="*/ 192686 w 7467600"/>
              <a:gd name="connsiteY454" fmla="*/ 5849257 h 6858000"/>
              <a:gd name="connsiteX455" fmla="*/ 4696 w 7467600"/>
              <a:gd name="connsiteY455" fmla="*/ 5697668 h 6858000"/>
              <a:gd name="connsiteX456" fmla="*/ 0 w 7467600"/>
              <a:gd name="connsiteY456" fmla="*/ 5689984 h 6858000"/>
              <a:gd name="connsiteX457" fmla="*/ 0 w 7467600"/>
              <a:gd name="connsiteY457" fmla="*/ 5513472 h 6858000"/>
              <a:gd name="connsiteX458" fmla="*/ 174101 w 7467600"/>
              <a:gd name="connsiteY458" fmla="*/ 5620277 h 6858000"/>
              <a:gd name="connsiteX459" fmla="*/ 891800 w 7467600"/>
              <a:gd name="connsiteY459" fmla="*/ 6036935 h 6858000"/>
              <a:gd name="connsiteX460" fmla="*/ 1072219 w 7467600"/>
              <a:gd name="connsiteY460" fmla="*/ 6169443 h 6858000"/>
              <a:gd name="connsiteX461" fmla="*/ 1074117 w 7467600"/>
              <a:gd name="connsiteY461" fmla="*/ 6170301 h 6858000"/>
              <a:gd name="connsiteX462" fmla="*/ 1083114 w 7467600"/>
              <a:gd name="connsiteY462" fmla="*/ 6174131 h 6858000"/>
              <a:gd name="connsiteX463" fmla="*/ 1543010 w 7467600"/>
              <a:gd name="connsiteY463" fmla="*/ 6191140 h 6858000"/>
              <a:gd name="connsiteX464" fmla="*/ 1551080 w 7467600"/>
              <a:gd name="connsiteY464" fmla="*/ 6195006 h 6858000"/>
              <a:gd name="connsiteX465" fmla="*/ 2345443 w 7467600"/>
              <a:gd name="connsiteY465" fmla="*/ 5549882 h 6858000"/>
              <a:gd name="connsiteX466" fmla="*/ 1721499 w 7467600"/>
              <a:gd name="connsiteY466" fmla="*/ 5599969 h 6858000"/>
              <a:gd name="connsiteX467" fmla="*/ 767716 w 7467600"/>
              <a:gd name="connsiteY467" fmla="*/ 5472768 h 6858000"/>
              <a:gd name="connsiteX468" fmla="*/ 722147 w 7467600"/>
              <a:gd name="connsiteY468" fmla="*/ 5393091 h 6858000"/>
              <a:gd name="connsiteX469" fmla="*/ 1485552 w 7467600"/>
              <a:gd name="connsiteY469" fmla="*/ 5313202 h 6858000"/>
              <a:gd name="connsiteX470" fmla="*/ 2143004 w 7467600"/>
              <a:gd name="connsiteY470" fmla="*/ 5402420 h 6858000"/>
              <a:gd name="connsiteX471" fmla="*/ 1933391 w 7467600"/>
              <a:gd name="connsiteY471" fmla="*/ 5156971 h 6858000"/>
              <a:gd name="connsiteX472" fmla="*/ 1827118 w 7467600"/>
              <a:gd name="connsiteY472" fmla="*/ 4968410 h 6858000"/>
              <a:gd name="connsiteX473" fmla="*/ 1837349 w 7467600"/>
              <a:gd name="connsiteY473" fmla="*/ 4956357 h 6858000"/>
              <a:gd name="connsiteX474" fmla="*/ 2162835 w 7467600"/>
              <a:gd name="connsiteY474" fmla="*/ 5187853 h 6858000"/>
              <a:gd name="connsiteX475" fmla="*/ 2257167 w 7467600"/>
              <a:gd name="connsiteY475" fmla="*/ 5462123 h 6858000"/>
              <a:gd name="connsiteX476" fmla="*/ 2261598 w 7467600"/>
              <a:gd name="connsiteY476" fmla="*/ 5467998 h 6858000"/>
              <a:gd name="connsiteX477" fmla="*/ 2437177 w 7467600"/>
              <a:gd name="connsiteY477" fmla="*/ 5479608 h 6858000"/>
              <a:gd name="connsiteX478" fmla="*/ 2445247 w 7467600"/>
              <a:gd name="connsiteY478" fmla="*/ 5483476 h 6858000"/>
              <a:gd name="connsiteX479" fmla="*/ 2743626 w 7467600"/>
              <a:gd name="connsiteY479" fmla="*/ 5304819 h 6858000"/>
              <a:gd name="connsiteX480" fmla="*/ 3048102 w 7467600"/>
              <a:gd name="connsiteY480" fmla="*/ 5150595 h 6858000"/>
              <a:gd name="connsiteX481" fmla="*/ 1799414 w 7467600"/>
              <a:gd name="connsiteY481" fmla="*/ 4694732 h 6858000"/>
              <a:gd name="connsiteX482" fmla="*/ 1771735 w 7467600"/>
              <a:gd name="connsiteY482" fmla="*/ 4619929 h 6858000"/>
              <a:gd name="connsiteX483" fmla="*/ 3104273 w 7467600"/>
              <a:gd name="connsiteY483" fmla="*/ 5076159 h 6858000"/>
              <a:gd name="connsiteX484" fmla="*/ 3113245 w 7467600"/>
              <a:gd name="connsiteY484" fmla="*/ 5090705 h 6858000"/>
              <a:gd name="connsiteX485" fmla="*/ 3126294 w 7467600"/>
              <a:gd name="connsiteY485" fmla="*/ 5114400 h 6858000"/>
              <a:gd name="connsiteX486" fmla="*/ 3937433 w 7467600"/>
              <a:gd name="connsiteY486" fmla="*/ 4830473 h 6858000"/>
              <a:gd name="connsiteX487" fmla="*/ 3590475 w 7467600"/>
              <a:gd name="connsiteY487" fmla="*/ 4597974 h 6858000"/>
              <a:gd name="connsiteX488" fmla="*/ 3100264 w 7467600"/>
              <a:gd name="connsiteY488" fmla="*/ 4579845 h 6858000"/>
              <a:gd name="connsiteX489" fmla="*/ 2183576 w 7467600"/>
              <a:gd name="connsiteY489" fmla="*/ 4227150 h 6858000"/>
              <a:gd name="connsiteX490" fmla="*/ 2151029 w 7467600"/>
              <a:gd name="connsiteY490" fmla="*/ 4146947 h 6858000"/>
              <a:gd name="connsiteX491" fmla="*/ 3563434 w 7467600"/>
              <a:gd name="connsiteY491" fmla="*/ 4469115 h 6858000"/>
              <a:gd name="connsiteX492" fmla="*/ 3177952 w 7467600"/>
              <a:gd name="connsiteY492" fmla="*/ 3657386 h 6858000"/>
              <a:gd name="connsiteX493" fmla="*/ 3189263 w 7467600"/>
              <a:gd name="connsiteY493" fmla="*/ 3625726 h 6858000"/>
              <a:gd name="connsiteX494" fmla="*/ 3560912 w 7467600"/>
              <a:gd name="connsiteY494" fmla="*/ 4079863 h 6858000"/>
              <a:gd name="connsiteX495" fmla="*/ 3626636 w 7467600"/>
              <a:gd name="connsiteY495" fmla="*/ 4512230 h 6858000"/>
              <a:gd name="connsiteX496" fmla="*/ 3653088 w 7467600"/>
              <a:gd name="connsiteY496" fmla="*/ 4521417 h 6858000"/>
              <a:gd name="connsiteX497" fmla="*/ 3988128 w 7467600"/>
              <a:gd name="connsiteY497" fmla="*/ 4817267 h 6858000"/>
              <a:gd name="connsiteX498" fmla="*/ 4830582 w 7467600"/>
              <a:gd name="connsiteY498" fmla="*/ 4676000 h 6858000"/>
              <a:gd name="connsiteX499" fmla="*/ 4830100 w 7467600"/>
              <a:gd name="connsiteY499" fmla="*/ 4675554 h 6858000"/>
              <a:gd name="connsiteX500" fmla="*/ 4036318 w 7467600"/>
              <a:gd name="connsiteY500" fmla="*/ 4147013 h 6858000"/>
              <a:gd name="connsiteX501" fmla="*/ 3432098 w 7467600"/>
              <a:gd name="connsiteY501" fmla="*/ 3537312 h 6858000"/>
              <a:gd name="connsiteX502" fmla="*/ 3446761 w 7467600"/>
              <a:gd name="connsiteY502" fmla="*/ 3461278 h 6858000"/>
              <a:gd name="connsiteX503" fmla="*/ 4419733 w 7467600"/>
              <a:gd name="connsiteY503" fmla="*/ 3963555 h 6858000"/>
              <a:gd name="connsiteX504" fmla="*/ 4781371 w 7467600"/>
              <a:gd name="connsiteY504" fmla="*/ 4458604 h 6858000"/>
              <a:gd name="connsiteX505" fmla="*/ 4780440 w 7467600"/>
              <a:gd name="connsiteY505" fmla="*/ 4470290 h 6858000"/>
              <a:gd name="connsiteX506" fmla="*/ 4898954 w 7467600"/>
              <a:gd name="connsiteY506" fmla="*/ 4662092 h 6858000"/>
              <a:gd name="connsiteX507" fmla="*/ 4900699 w 7467600"/>
              <a:gd name="connsiteY507" fmla="*/ 4670867 h 6858000"/>
              <a:gd name="connsiteX508" fmla="*/ 5714511 w 7467600"/>
              <a:gd name="connsiteY508" fmla="*/ 4663483 h 6858000"/>
              <a:gd name="connsiteX509" fmla="*/ 5464793 w 7467600"/>
              <a:gd name="connsiteY509" fmla="*/ 4393556 h 6858000"/>
              <a:gd name="connsiteX510" fmla="*/ 5461897 w 7467600"/>
              <a:gd name="connsiteY510" fmla="*/ 4390879 h 6858000"/>
              <a:gd name="connsiteX511" fmla="*/ 4294126 w 7467600"/>
              <a:gd name="connsiteY511" fmla="*/ 3303048 h 6858000"/>
              <a:gd name="connsiteX512" fmla="*/ 4305321 w 7467600"/>
              <a:gd name="connsiteY512" fmla="*/ 3256953 h 6858000"/>
              <a:gd name="connsiteX513" fmla="*/ 4949299 w 7467600"/>
              <a:gd name="connsiteY513" fmla="*/ 3766336 h 6858000"/>
              <a:gd name="connsiteX514" fmla="*/ 5291452 w 7467600"/>
              <a:gd name="connsiteY514" fmla="*/ 4076801 h 6858000"/>
              <a:gd name="connsiteX515" fmla="*/ 5434998 w 7467600"/>
              <a:gd name="connsiteY515" fmla="*/ 4254100 h 6858000"/>
              <a:gd name="connsiteX516" fmla="*/ 5351015 w 7467600"/>
              <a:gd name="connsiteY516" fmla="*/ 3760989 h 6858000"/>
              <a:gd name="connsiteX517" fmla="*/ 5413780 w 7467600"/>
              <a:gd name="connsiteY517" fmla="*/ 2966265 h 6858000"/>
              <a:gd name="connsiteX518" fmla="*/ 5425627 w 7467600"/>
              <a:gd name="connsiteY518" fmla="*/ 2954192 h 6858000"/>
              <a:gd name="connsiteX519" fmla="*/ 6604735 w 7467600"/>
              <a:gd name="connsiteY519" fmla="*/ 2041381 h 6858000"/>
              <a:gd name="connsiteX520" fmla="*/ 7204487 w 7467600"/>
              <a:gd name="connsiteY520" fmla="*/ 2742112 h 6858000"/>
              <a:gd name="connsiteX521" fmla="*/ 7131592 w 7467600"/>
              <a:gd name="connsiteY521" fmla="*/ 2672096 h 6858000"/>
              <a:gd name="connsiteX522" fmla="*/ 6996344 w 7467600"/>
              <a:gd name="connsiteY522" fmla="*/ 2518310 h 6858000"/>
              <a:gd name="connsiteX523" fmla="*/ 6735495 w 7467600"/>
              <a:gd name="connsiteY523" fmla="*/ 2196890 h 6858000"/>
              <a:gd name="connsiteX524" fmla="*/ 6721901 w 7467600"/>
              <a:gd name="connsiteY524" fmla="*/ 2179274 h 6858000"/>
              <a:gd name="connsiteX525" fmla="*/ 6604735 w 7467600"/>
              <a:gd name="connsiteY525" fmla="*/ 2041381 h 6858000"/>
              <a:gd name="connsiteX526" fmla="*/ 6591670 w 7467600"/>
              <a:gd name="connsiteY526" fmla="*/ 1988277 h 6858000"/>
              <a:gd name="connsiteX527" fmla="*/ 6747349 w 7467600"/>
              <a:gd name="connsiteY527" fmla="*/ 2160069 h 6858000"/>
              <a:gd name="connsiteX528" fmla="*/ 6760943 w 7467600"/>
              <a:gd name="connsiteY528" fmla="*/ 2177686 h 6858000"/>
              <a:gd name="connsiteX529" fmla="*/ 7021065 w 7467600"/>
              <a:gd name="connsiteY529" fmla="*/ 2498102 h 6858000"/>
              <a:gd name="connsiteX530" fmla="*/ 7155223 w 7467600"/>
              <a:gd name="connsiteY530" fmla="*/ 2650386 h 6858000"/>
              <a:gd name="connsiteX531" fmla="*/ 7203167 w 7467600"/>
              <a:gd name="connsiteY531" fmla="*/ 2697288 h 6858000"/>
              <a:gd name="connsiteX532" fmla="*/ 6937703 w 7467600"/>
              <a:gd name="connsiteY532" fmla="*/ 2321981 h 6858000"/>
              <a:gd name="connsiteX533" fmla="*/ 6591670 w 7467600"/>
              <a:gd name="connsiteY533" fmla="*/ 1988277 h 6858000"/>
              <a:gd name="connsiteX534" fmla="*/ 5798671 w 7467600"/>
              <a:gd name="connsiteY534" fmla="*/ 1981601 h 6858000"/>
              <a:gd name="connsiteX535" fmla="*/ 5754709 w 7467600"/>
              <a:gd name="connsiteY535" fmla="*/ 2071454 h 6858000"/>
              <a:gd name="connsiteX536" fmla="*/ 5763044 w 7467600"/>
              <a:gd name="connsiteY536" fmla="*/ 2842206 h 6858000"/>
              <a:gd name="connsiteX537" fmla="*/ 5764974 w 7467600"/>
              <a:gd name="connsiteY537" fmla="*/ 2799609 h 6858000"/>
              <a:gd name="connsiteX538" fmla="*/ 5767665 w 7467600"/>
              <a:gd name="connsiteY538" fmla="*/ 2666409 h 6858000"/>
              <a:gd name="connsiteX539" fmla="*/ 5763055 w 7467600"/>
              <a:gd name="connsiteY539" fmla="*/ 2579705 h 6858000"/>
              <a:gd name="connsiteX540" fmla="*/ 5758079 w 7467600"/>
              <a:gd name="connsiteY540" fmla="*/ 2492508 h 6858000"/>
              <a:gd name="connsiteX541" fmla="*/ 5779325 w 7467600"/>
              <a:gd name="connsiteY541" fmla="*/ 2197069 h 6858000"/>
              <a:gd name="connsiteX542" fmla="*/ 5798671 w 7467600"/>
              <a:gd name="connsiteY542" fmla="*/ 1981601 h 6858000"/>
              <a:gd name="connsiteX543" fmla="*/ 5829202 w 7467600"/>
              <a:gd name="connsiteY543" fmla="*/ 1971679 h 6858000"/>
              <a:gd name="connsiteX544" fmla="*/ 5809558 w 7467600"/>
              <a:gd name="connsiteY544" fmla="*/ 2198043 h 6858000"/>
              <a:gd name="connsiteX545" fmla="*/ 5788653 w 7467600"/>
              <a:gd name="connsiteY545" fmla="*/ 2489430 h 6858000"/>
              <a:gd name="connsiteX546" fmla="*/ 5793439 w 7467600"/>
              <a:gd name="connsiteY546" fmla="*/ 2575235 h 6858000"/>
              <a:gd name="connsiteX547" fmla="*/ 5796837 w 7467600"/>
              <a:gd name="connsiteY547" fmla="*/ 2637633 h 6858000"/>
              <a:gd name="connsiteX548" fmla="*/ 5818614 w 7467600"/>
              <a:gd name="connsiteY548" fmla="*/ 2473055 h 6858000"/>
              <a:gd name="connsiteX549" fmla="*/ 5829202 w 7467600"/>
              <a:gd name="connsiteY549" fmla="*/ 1971679 h 6858000"/>
              <a:gd name="connsiteX550" fmla="*/ 5911389 w 7467600"/>
              <a:gd name="connsiteY550" fmla="*/ 1898371 h 6858000"/>
              <a:gd name="connsiteX551" fmla="*/ 6237627 w 7467600"/>
              <a:gd name="connsiteY551" fmla="*/ 2231921 h 6858000"/>
              <a:gd name="connsiteX552" fmla="*/ 5911389 w 7467600"/>
              <a:gd name="connsiteY552" fmla="*/ 1898371 h 6858000"/>
              <a:gd name="connsiteX553" fmla="*/ 6944437 w 7467600"/>
              <a:gd name="connsiteY553" fmla="*/ 1575402 h 6858000"/>
              <a:gd name="connsiteX554" fmla="*/ 6304730 w 7467600"/>
              <a:gd name="connsiteY554" fmla="*/ 1766654 h 6858000"/>
              <a:gd name="connsiteX555" fmla="*/ 6944437 w 7467600"/>
              <a:gd name="connsiteY555" fmla="*/ 1575402 h 6858000"/>
              <a:gd name="connsiteX556" fmla="*/ 7019523 w 7467600"/>
              <a:gd name="connsiteY556" fmla="*/ 1519450 h 6858000"/>
              <a:gd name="connsiteX557" fmla="*/ 6298091 w 7467600"/>
              <a:gd name="connsiteY557" fmla="*/ 1737122 h 6858000"/>
              <a:gd name="connsiteX558" fmla="*/ 7019523 w 7467600"/>
              <a:gd name="connsiteY558" fmla="*/ 1519450 h 6858000"/>
              <a:gd name="connsiteX559" fmla="*/ 2399523 w 7467600"/>
              <a:gd name="connsiteY559" fmla="*/ 1428234 h 6858000"/>
              <a:gd name="connsiteX560" fmla="*/ 2224982 w 7467600"/>
              <a:gd name="connsiteY560" fmla="*/ 1826201 h 6858000"/>
              <a:gd name="connsiteX561" fmla="*/ 2096099 w 7467600"/>
              <a:gd name="connsiteY561" fmla="*/ 2345900 h 6858000"/>
              <a:gd name="connsiteX562" fmla="*/ 2283317 w 7467600"/>
              <a:gd name="connsiteY562" fmla="*/ 1796925 h 6858000"/>
              <a:gd name="connsiteX563" fmla="*/ 2399523 w 7467600"/>
              <a:gd name="connsiteY563" fmla="*/ 1428234 h 6858000"/>
              <a:gd name="connsiteX564" fmla="*/ 2448558 w 7467600"/>
              <a:gd name="connsiteY564" fmla="*/ 1373435 h 6858000"/>
              <a:gd name="connsiteX565" fmla="*/ 2312521 w 7467600"/>
              <a:gd name="connsiteY565" fmla="*/ 1806140 h 6858000"/>
              <a:gd name="connsiteX566" fmla="*/ 2127533 w 7467600"/>
              <a:gd name="connsiteY566" fmla="*/ 2348380 h 6858000"/>
              <a:gd name="connsiteX567" fmla="*/ 2358080 w 7467600"/>
              <a:gd name="connsiteY567" fmla="*/ 1866134 h 6858000"/>
              <a:gd name="connsiteX568" fmla="*/ 2407436 w 7467600"/>
              <a:gd name="connsiteY568" fmla="*/ 1651070 h 6858000"/>
              <a:gd name="connsiteX569" fmla="*/ 2448558 w 7467600"/>
              <a:gd name="connsiteY569" fmla="*/ 1373435 h 6858000"/>
              <a:gd name="connsiteX570" fmla="*/ 278707 w 7467600"/>
              <a:gd name="connsiteY570" fmla="*/ 1352270 h 6858000"/>
              <a:gd name="connsiteX571" fmla="*/ 321570 w 7467600"/>
              <a:gd name="connsiteY571" fmla="*/ 1861610 h 6858000"/>
              <a:gd name="connsiteX572" fmla="*/ 294281 w 7467600"/>
              <a:gd name="connsiteY572" fmla="*/ 1440658 h 6858000"/>
              <a:gd name="connsiteX573" fmla="*/ 278707 w 7467600"/>
              <a:gd name="connsiteY573" fmla="*/ 1352270 h 6858000"/>
              <a:gd name="connsiteX574" fmla="*/ 1423821 w 7467600"/>
              <a:gd name="connsiteY574" fmla="*/ 1351958 h 6858000"/>
              <a:gd name="connsiteX575" fmla="*/ 1638521 w 7467600"/>
              <a:gd name="connsiteY575" fmla="*/ 1908470 h 6858000"/>
              <a:gd name="connsiteX576" fmla="*/ 1754199 w 7467600"/>
              <a:gd name="connsiteY576" fmla="*/ 2149284 h 6858000"/>
              <a:gd name="connsiteX577" fmla="*/ 1908359 w 7467600"/>
              <a:gd name="connsiteY577" fmla="*/ 2364988 h 6858000"/>
              <a:gd name="connsiteX578" fmla="*/ 1647661 w 7467600"/>
              <a:gd name="connsiteY578" fmla="*/ 1825945 h 6858000"/>
              <a:gd name="connsiteX579" fmla="*/ 1423821 w 7467600"/>
              <a:gd name="connsiteY579" fmla="*/ 1351958 h 6858000"/>
              <a:gd name="connsiteX580" fmla="*/ 1431890 w 7467600"/>
              <a:gd name="connsiteY580" fmla="*/ 1306475 h 6858000"/>
              <a:gd name="connsiteX581" fmla="*/ 1507597 w 7467600"/>
              <a:gd name="connsiteY581" fmla="*/ 1446132 h 6858000"/>
              <a:gd name="connsiteX582" fmla="*/ 1674586 w 7467600"/>
              <a:gd name="connsiteY582" fmla="*/ 1813832 h 6858000"/>
              <a:gd name="connsiteX583" fmla="*/ 1815950 w 7467600"/>
              <a:gd name="connsiteY583" fmla="*/ 2128564 h 6858000"/>
              <a:gd name="connsiteX584" fmla="*/ 1984242 w 7467600"/>
              <a:gd name="connsiteY584" fmla="*/ 2430829 h 6858000"/>
              <a:gd name="connsiteX585" fmla="*/ 2014023 w 7467600"/>
              <a:gd name="connsiteY585" fmla="*/ 2450995 h 6858000"/>
              <a:gd name="connsiteX586" fmla="*/ 1747337 w 7467600"/>
              <a:gd name="connsiteY586" fmla="*/ 1855264 h 6858000"/>
              <a:gd name="connsiteX587" fmla="*/ 1533749 w 7467600"/>
              <a:gd name="connsiteY587" fmla="*/ 1478656 h 6858000"/>
              <a:gd name="connsiteX588" fmla="*/ 1431890 w 7467600"/>
              <a:gd name="connsiteY588" fmla="*/ 1306475 h 6858000"/>
              <a:gd name="connsiteX589" fmla="*/ 5052692 w 7467600"/>
              <a:gd name="connsiteY589" fmla="*/ 1292994 h 6858000"/>
              <a:gd name="connsiteX590" fmla="*/ 5200661 w 7467600"/>
              <a:gd name="connsiteY590" fmla="*/ 1635186 h 6858000"/>
              <a:gd name="connsiteX591" fmla="*/ 5297138 w 7467600"/>
              <a:gd name="connsiteY591" fmla="*/ 1906351 h 6858000"/>
              <a:gd name="connsiteX592" fmla="*/ 5052692 w 7467600"/>
              <a:gd name="connsiteY592" fmla="*/ 1292994 h 6858000"/>
              <a:gd name="connsiteX593" fmla="*/ 5009948 w 7467600"/>
              <a:gd name="connsiteY593" fmla="*/ 1273619 h 6858000"/>
              <a:gd name="connsiteX594" fmla="*/ 5121777 w 7467600"/>
              <a:gd name="connsiteY594" fmla="*/ 1654213 h 6858000"/>
              <a:gd name="connsiteX595" fmla="*/ 5293545 w 7467600"/>
              <a:gd name="connsiteY595" fmla="*/ 2072247 h 6858000"/>
              <a:gd name="connsiteX596" fmla="*/ 5294042 w 7467600"/>
              <a:gd name="connsiteY596" fmla="*/ 2065019 h 6858000"/>
              <a:gd name="connsiteX597" fmla="*/ 5171936 w 7467600"/>
              <a:gd name="connsiteY597" fmla="*/ 1647613 h 6858000"/>
              <a:gd name="connsiteX598" fmla="*/ 5009948 w 7467600"/>
              <a:gd name="connsiteY598" fmla="*/ 1273619 h 6858000"/>
              <a:gd name="connsiteX599" fmla="*/ 655236 w 7467600"/>
              <a:gd name="connsiteY599" fmla="*/ 1268632 h 6858000"/>
              <a:gd name="connsiteX600" fmla="*/ 839521 w 7467600"/>
              <a:gd name="connsiteY600" fmla="*/ 1685315 h 6858000"/>
              <a:gd name="connsiteX601" fmla="*/ 1109416 w 7467600"/>
              <a:gd name="connsiteY601" fmla="*/ 2061663 h 6858000"/>
              <a:gd name="connsiteX602" fmla="*/ 1298300 w 7467600"/>
              <a:gd name="connsiteY602" fmla="*/ 2247742 h 6858000"/>
              <a:gd name="connsiteX603" fmla="*/ 1125871 w 7467600"/>
              <a:gd name="connsiteY603" fmla="*/ 1989513 h 6858000"/>
              <a:gd name="connsiteX604" fmla="*/ 981574 w 7467600"/>
              <a:gd name="connsiteY604" fmla="*/ 1783157 h 6858000"/>
              <a:gd name="connsiteX605" fmla="*/ 922198 w 7467600"/>
              <a:gd name="connsiteY605" fmla="*/ 1677437 h 6858000"/>
              <a:gd name="connsiteX606" fmla="*/ 869293 w 7467600"/>
              <a:gd name="connsiteY606" fmla="*/ 1583214 h 6858000"/>
              <a:gd name="connsiteX607" fmla="*/ 751431 w 7467600"/>
              <a:gd name="connsiteY607" fmla="*/ 1405731 h 6858000"/>
              <a:gd name="connsiteX608" fmla="*/ 655236 w 7467600"/>
              <a:gd name="connsiteY608" fmla="*/ 1268632 h 6858000"/>
              <a:gd name="connsiteX609" fmla="*/ 6516292 w 7467600"/>
              <a:gd name="connsiteY609" fmla="*/ 1263064 h 6858000"/>
              <a:gd name="connsiteX610" fmla="*/ 5736320 w 7467600"/>
              <a:gd name="connsiteY610" fmla="*/ 1501803 h 6858000"/>
              <a:gd name="connsiteX611" fmla="*/ 6516292 w 7467600"/>
              <a:gd name="connsiteY611" fmla="*/ 1263064 h 6858000"/>
              <a:gd name="connsiteX612" fmla="*/ 291466 w 7467600"/>
              <a:gd name="connsiteY612" fmla="*/ 1250369 h 6858000"/>
              <a:gd name="connsiteX613" fmla="*/ 323180 w 7467600"/>
              <a:gd name="connsiteY613" fmla="*/ 1435283 h 6858000"/>
              <a:gd name="connsiteX614" fmla="*/ 349381 w 7467600"/>
              <a:gd name="connsiteY614" fmla="*/ 1875041 h 6858000"/>
              <a:gd name="connsiteX615" fmla="*/ 374363 w 7467600"/>
              <a:gd name="connsiteY615" fmla="*/ 1506494 h 6858000"/>
              <a:gd name="connsiteX616" fmla="*/ 302168 w 7467600"/>
              <a:gd name="connsiteY616" fmla="*/ 1274495 h 6858000"/>
              <a:gd name="connsiteX617" fmla="*/ 291466 w 7467600"/>
              <a:gd name="connsiteY617" fmla="*/ 1250369 h 6858000"/>
              <a:gd name="connsiteX618" fmla="*/ 678222 w 7467600"/>
              <a:gd name="connsiteY618" fmla="*/ 1248670 h 6858000"/>
              <a:gd name="connsiteX619" fmla="*/ 775536 w 7467600"/>
              <a:gd name="connsiteY619" fmla="*/ 1388015 h 6858000"/>
              <a:gd name="connsiteX620" fmla="*/ 894529 w 7467600"/>
              <a:gd name="connsiteY620" fmla="*/ 1567739 h 6858000"/>
              <a:gd name="connsiteX621" fmla="*/ 948000 w 7467600"/>
              <a:gd name="connsiteY621" fmla="*/ 1663088 h 6858000"/>
              <a:gd name="connsiteX622" fmla="*/ 1006812 w 7467600"/>
              <a:gd name="connsiteY622" fmla="*/ 1767683 h 6858000"/>
              <a:gd name="connsiteX623" fmla="*/ 1149133 w 7467600"/>
              <a:gd name="connsiteY623" fmla="*/ 1971513 h 6858000"/>
              <a:gd name="connsiteX624" fmla="*/ 1333952 w 7467600"/>
              <a:gd name="connsiteY624" fmla="*/ 2251620 h 6858000"/>
              <a:gd name="connsiteX625" fmla="*/ 1337329 w 7467600"/>
              <a:gd name="connsiteY625" fmla="*/ 2258350 h 6858000"/>
              <a:gd name="connsiteX626" fmla="*/ 1014726 w 7467600"/>
              <a:gd name="connsiteY626" fmla="*/ 1615556 h 6858000"/>
              <a:gd name="connsiteX627" fmla="*/ 678222 w 7467600"/>
              <a:gd name="connsiteY627" fmla="*/ 1248670 h 6858000"/>
              <a:gd name="connsiteX628" fmla="*/ 6691602 w 7467600"/>
              <a:gd name="connsiteY628" fmla="*/ 1140573 h 6858000"/>
              <a:gd name="connsiteX629" fmla="*/ 6571100 w 7467600"/>
              <a:gd name="connsiteY629" fmla="*/ 1183662 h 6858000"/>
              <a:gd name="connsiteX630" fmla="*/ 6241687 w 7467600"/>
              <a:gd name="connsiteY630" fmla="*/ 1257600 h 6858000"/>
              <a:gd name="connsiteX631" fmla="*/ 5693009 w 7467600"/>
              <a:gd name="connsiteY631" fmla="*/ 1478256 h 6858000"/>
              <a:gd name="connsiteX632" fmla="*/ 6548420 w 7467600"/>
              <a:gd name="connsiteY632" fmla="*/ 1214599 h 6858000"/>
              <a:gd name="connsiteX633" fmla="*/ 6605473 w 7467600"/>
              <a:gd name="connsiteY633" fmla="*/ 1184686 h 6858000"/>
              <a:gd name="connsiteX634" fmla="*/ 6691602 w 7467600"/>
              <a:gd name="connsiteY634" fmla="*/ 1140573 h 6858000"/>
              <a:gd name="connsiteX635" fmla="*/ 4002475 w 7467600"/>
              <a:gd name="connsiteY635" fmla="*/ 1037802 h 6858000"/>
              <a:gd name="connsiteX636" fmla="*/ 4000324 w 7467600"/>
              <a:gd name="connsiteY636" fmla="*/ 1039362 h 6858000"/>
              <a:gd name="connsiteX637" fmla="*/ 4002862 w 7467600"/>
              <a:gd name="connsiteY637" fmla="*/ 1042866 h 6858000"/>
              <a:gd name="connsiteX638" fmla="*/ 4002475 w 7467600"/>
              <a:gd name="connsiteY638" fmla="*/ 1037802 h 6858000"/>
              <a:gd name="connsiteX639" fmla="*/ 506322 w 7467600"/>
              <a:gd name="connsiteY639" fmla="*/ 1020997 h 6858000"/>
              <a:gd name="connsiteX640" fmla="*/ 533068 w 7467600"/>
              <a:gd name="connsiteY640" fmla="*/ 1029409 h 6858000"/>
              <a:gd name="connsiteX641" fmla="*/ 1232525 w 7467600"/>
              <a:gd name="connsiteY641" fmla="*/ 1804675 h 6858000"/>
              <a:gd name="connsiteX642" fmla="*/ 1388858 w 7467600"/>
              <a:gd name="connsiteY642" fmla="*/ 2368011 h 6858000"/>
              <a:gd name="connsiteX643" fmla="*/ 1384098 w 7467600"/>
              <a:gd name="connsiteY643" fmla="*/ 2378125 h 6858000"/>
              <a:gd name="connsiteX644" fmla="*/ 1425393 w 7467600"/>
              <a:gd name="connsiteY644" fmla="*/ 2589124 h 6858000"/>
              <a:gd name="connsiteX645" fmla="*/ 1424001 w 7467600"/>
              <a:gd name="connsiteY645" fmla="*/ 2597541 h 6858000"/>
              <a:gd name="connsiteX646" fmla="*/ 2152729 w 7467600"/>
              <a:gd name="connsiteY646" fmla="*/ 2864487 h 6858000"/>
              <a:gd name="connsiteX647" fmla="*/ 2020609 w 7467600"/>
              <a:gd name="connsiteY647" fmla="*/ 2539671 h 6858000"/>
              <a:gd name="connsiteX648" fmla="*/ 2018920 w 7467600"/>
              <a:gd name="connsiteY648" fmla="*/ 2536309 h 6858000"/>
              <a:gd name="connsiteX649" fmla="*/ 1342441 w 7467600"/>
              <a:gd name="connsiteY649" fmla="*/ 1173017 h 6858000"/>
              <a:gd name="connsiteX650" fmla="*/ 1367925 w 7467600"/>
              <a:gd name="connsiteY650" fmla="*/ 1135648 h 6858000"/>
              <a:gd name="connsiteX651" fmla="*/ 1771401 w 7467600"/>
              <a:gd name="connsiteY651" fmla="*/ 1806673 h 6858000"/>
              <a:gd name="connsiteX652" fmla="*/ 1972385 w 7467600"/>
              <a:gd name="connsiteY652" fmla="*/ 2198735 h 6858000"/>
              <a:gd name="connsiteX653" fmla="*/ 2040892 w 7467600"/>
              <a:gd name="connsiteY653" fmla="*/ 2405205 h 6858000"/>
              <a:gd name="connsiteX654" fmla="*/ 2131689 w 7467600"/>
              <a:gd name="connsiteY654" fmla="*/ 1936926 h 6858000"/>
              <a:gd name="connsiteX655" fmla="*/ 2454820 w 7467600"/>
              <a:gd name="connsiteY655" fmla="*/ 1248808 h 6858000"/>
              <a:gd name="connsiteX656" fmla="*/ 2492512 w 7467600"/>
              <a:gd name="connsiteY656" fmla="*/ 1302920 h 6858000"/>
              <a:gd name="connsiteX657" fmla="*/ 2081216 w 7467600"/>
              <a:gd name="connsiteY657" fmla="*/ 2527513 h 6858000"/>
              <a:gd name="connsiteX658" fmla="*/ 2081211 w 7467600"/>
              <a:gd name="connsiteY658" fmla="*/ 2528916 h 6858000"/>
              <a:gd name="connsiteX659" fmla="*/ 2199067 w 7467600"/>
              <a:gd name="connsiteY659" fmla="*/ 2884061 h 6858000"/>
              <a:gd name="connsiteX660" fmla="*/ 3192586 w 7467600"/>
              <a:gd name="connsiteY660" fmla="*/ 3411496 h 6858000"/>
              <a:gd name="connsiteX661" fmla="*/ 3182620 w 7467600"/>
              <a:gd name="connsiteY661" fmla="*/ 3483279 h 6858000"/>
              <a:gd name="connsiteX662" fmla="*/ 2435119 w 7467600"/>
              <a:gd name="connsiteY662" fmla="*/ 3080173 h 6858000"/>
              <a:gd name="connsiteX663" fmla="*/ 2410152 w 7467600"/>
              <a:gd name="connsiteY663" fmla="*/ 3063751 h 6858000"/>
              <a:gd name="connsiteX664" fmla="*/ 2408099 w 7467600"/>
              <a:gd name="connsiteY664" fmla="*/ 3064403 h 6858000"/>
              <a:gd name="connsiteX665" fmla="*/ 2407218 w 7467600"/>
              <a:gd name="connsiteY665" fmla="*/ 3070324 h 6858000"/>
              <a:gd name="connsiteX666" fmla="*/ 2380138 w 7467600"/>
              <a:gd name="connsiteY666" fmla="*/ 3099341 h 6858000"/>
              <a:gd name="connsiteX667" fmla="*/ 1765923 w 7467600"/>
              <a:gd name="connsiteY667" fmla="*/ 3581043 h 6858000"/>
              <a:gd name="connsiteX668" fmla="*/ 1702258 w 7467600"/>
              <a:gd name="connsiteY668" fmla="*/ 3612286 h 6858000"/>
              <a:gd name="connsiteX669" fmla="*/ 1538370 w 7467600"/>
              <a:gd name="connsiteY669" fmla="*/ 3811804 h 6858000"/>
              <a:gd name="connsiteX670" fmla="*/ 542867 w 7467600"/>
              <a:gd name="connsiteY670" fmla="*/ 4944092 h 6858000"/>
              <a:gd name="connsiteX671" fmla="*/ 515800 w 7467600"/>
              <a:gd name="connsiteY671" fmla="*/ 4862180 h 6858000"/>
              <a:gd name="connsiteX672" fmla="*/ 909145 w 7467600"/>
              <a:gd name="connsiteY672" fmla="*/ 4199225 h 6858000"/>
              <a:gd name="connsiteX673" fmla="*/ 1214067 w 7467600"/>
              <a:gd name="connsiteY673" fmla="*/ 3908561 h 6858000"/>
              <a:gd name="connsiteX674" fmla="*/ 640967 w 7467600"/>
              <a:gd name="connsiteY674" fmla="*/ 4105601 h 6858000"/>
              <a:gd name="connsiteX675" fmla="*/ 112563 w 7467600"/>
              <a:gd name="connsiteY675" fmla="*/ 4396952 h 6858000"/>
              <a:gd name="connsiteX676" fmla="*/ 0 w 7467600"/>
              <a:gd name="connsiteY676" fmla="*/ 4466006 h 6858000"/>
              <a:gd name="connsiteX677" fmla="*/ 0 w 7467600"/>
              <a:gd name="connsiteY677" fmla="*/ 4233763 h 6858000"/>
              <a:gd name="connsiteX678" fmla="*/ 36881 w 7467600"/>
              <a:gd name="connsiteY678" fmla="*/ 4200118 h 6858000"/>
              <a:gd name="connsiteX679" fmla="*/ 910534 w 7467600"/>
              <a:gd name="connsiteY679" fmla="*/ 3629753 h 6858000"/>
              <a:gd name="connsiteX680" fmla="*/ 1578717 w 7467600"/>
              <a:gd name="connsiteY680" fmla="*/ 3575982 h 6858000"/>
              <a:gd name="connsiteX681" fmla="*/ 2338780 w 7467600"/>
              <a:gd name="connsiteY681" fmla="*/ 3033725 h 6858000"/>
              <a:gd name="connsiteX682" fmla="*/ 1807991 w 7467600"/>
              <a:gd name="connsiteY682" fmla="*/ 2807184 h 6858000"/>
              <a:gd name="connsiteX683" fmla="*/ 1416358 w 7467600"/>
              <a:gd name="connsiteY683" fmla="*/ 3112571 h 6858000"/>
              <a:gd name="connsiteX684" fmla="*/ 939066 w 7467600"/>
              <a:gd name="connsiteY684" fmla="*/ 3378798 h 6858000"/>
              <a:gd name="connsiteX685" fmla="*/ 115099 w 7467600"/>
              <a:gd name="connsiteY685" fmla="*/ 3607650 h 6858000"/>
              <a:gd name="connsiteX686" fmla="*/ 97284 w 7467600"/>
              <a:gd name="connsiteY686" fmla="*/ 3520393 h 6858000"/>
              <a:gd name="connsiteX687" fmla="*/ 922050 w 7467600"/>
              <a:gd name="connsiteY687" fmla="*/ 3074867 h 6858000"/>
              <a:gd name="connsiteX688" fmla="*/ 1405265 w 7467600"/>
              <a:gd name="connsiteY688" fmla="*/ 3016319 h 6858000"/>
              <a:gd name="connsiteX689" fmla="*/ 1407512 w 7467600"/>
              <a:gd name="connsiteY689" fmla="*/ 3018001 h 6858000"/>
              <a:gd name="connsiteX690" fmla="*/ 1726266 w 7467600"/>
              <a:gd name="connsiteY690" fmla="*/ 2777274 h 6858000"/>
              <a:gd name="connsiteX691" fmla="*/ 625390 w 7467600"/>
              <a:gd name="connsiteY691" fmla="*/ 2514541 h 6858000"/>
              <a:gd name="connsiteX692" fmla="*/ 619799 w 7467600"/>
              <a:gd name="connsiteY692" fmla="*/ 2527180 h 6858000"/>
              <a:gd name="connsiteX693" fmla="*/ 310030 w 7467600"/>
              <a:gd name="connsiteY693" fmla="*/ 2771818 h 6858000"/>
              <a:gd name="connsiteX694" fmla="*/ 173877 w 7467600"/>
              <a:gd name="connsiteY694" fmla="*/ 2937056 h 6858000"/>
              <a:gd name="connsiteX695" fmla="*/ 77889 w 7467600"/>
              <a:gd name="connsiteY695" fmla="*/ 3138440 h 6858000"/>
              <a:gd name="connsiteX696" fmla="*/ 0 w 7467600"/>
              <a:gd name="connsiteY696" fmla="*/ 3271395 h 6858000"/>
              <a:gd name="connsiteX697" fmla="*/ 0 w 7467600"/>
              <a:gd name="connsiteY697" fmla="*/ 3153002 h 6858000"/>
              <a:gd name="connsiteX698" fmla="*/ 2386 w 7467600"/>
              <a:gd name="connsiteY698" fmla="*/ 3149203 h 6858000"/>
              <a:gd name="connsiteX699" fmla="*/ 89753 w 7467600"/>
              <a:gd name="connsiteY699" fmla="*/ 2987702 h 6858000"/>
              <a:gd name="connsiteX700" fmla="*/ 76869 w 7467600"/>
              <a:gd name="connsiteY700" fmla="*/ 3005404 h 6858000"/>
              <a:gd name="connsiteX701" fmla="*/ 32049 w 7467600"/>
              <a:gd name="connsiteY701" fmla="*/ 3065814 h 6858000"/>
              <a:gd name="connsiteX702" fmla="*/ 0 w 7467600"/>
              <a:gd name="connsiteY702" fmla="*/ 3108744 h 6858000"/>
              <a:gd name="connsiteX703" fmla="*/ 0 w 7467600"/>
              <a:gd name="connsiteY703" fmla="*/ 3058059 h 6858000"/>
              <a:gd name="connsiteX704" fmla="*/ 7610 w 7467600"/>
              <a:gd name="connsiteY704" fmla="*/ 3047889 h 6858000"/>
              <a:gd name="connsiteX705" fmla="*/ 52419 w 7467600"/>
              <a:gd name="connsiteY705" fmla="*/ 2987479 h 6858000"/>
              <a:gd name="connsiteX706" fmla="*/ 59142 w 7467600"/>
              <a:gd name="connsiteY706" fmla="*/ 2978488 h 6858000"/>
              <a:gd name="connsiteX707" fmla="*/ 0 w 7467600"/>
              <a:gd name="connsiteY707" fmla="*/ 3015334 h 6858000"/>
              <a:gd name="connsiteX708" fmla="*/ 0 w 7467600"/>
              <a:gd name="connsiteY708" fmla="*/ 2914286 h 6858000"/>
              <a:gd name="connsiteX709" fmla="*/ 36383 w 7467600"/>
              <a:gd name="connsiteY709" fmla="*/ 2901128 h 6858000"/>
              <a:gd name="connsiteX710" fmla="*/ 156329 w 7467600"/>
              <a:gd name="connsiteY710" fmla="*/ 2840533 h 6858000"/>
              <a:gd name="connsiteX711" fmla="*/ 358355 w 7467600"/>
              <a:gd name="connsiteY711" fmla="*/ 2620471 h 6858000"/>
              <a:gd name="connsiteX712" fmla="*/ 510577 w 7467600"/>
              <a:gd name="connsiteY712" fmla="*/ 2501244 h 6858000"/>
              <a:gd name="connsiteX713" fmla="*/ 211967 w 7467600"/>
              <a:gd name="connsiteY713" fmla="*/ 2479171 h 6858000"/>
              <a:gd name="connsiteX714" fmla="*/ 0 w 7467600"/>
              <a:gd name="connsiteY714" fmla="*/ 2476398 h 6858000"/>
              <a:gd name="connsiteX715" fmla="*/ 0 w 7467600"/>
              <a:gd name="connsiteY715" fmla="*/ 2389189 h 6858000"/>
              <a:gd name="connsiteX716" fmla="*/ 103062 w 7467600"/>
              <a:gd name="connsiteY716" fmla="*/ 2389518 h 6858000"/>
              <a:gd name="connsiteX717" fmla="*/ 510734 w 7467600"/>
              <a:gd name="connsiteY717" fmla="*/ 2416201 h 6858000"/>
              <a:gd name="connsiteX718" fmla="*/ 279257 w 7467600"/>
              <a:gd name="connsiteY718" fmla="*/ 2092102 h 6858000"/>
              <a:gd name="connsiteX719" fmla="*/ 65265 w 7467600"/>
              <a:gd name="connsiteY719" fmla="*/ 2006049 h 6858000"/>
              <a:gd name="connsiteX720" fmla="*/ 0 w 7467600"/>
              <a:gd name="connsiteY720" fmla="*/ 1982532 h 6858000"/>
              <a:gd name="connsiteX721" fmla="*/ 0 w 7467600"/>
              <a:gd name="connsiteY721" fmla="*/ 1912789 h 6858000"/>
              <a:gd name="connsiteX722" fmla="*/ 97460 w 7467600"/>
              <a:gd name="connsiteY722" fmla="*/ 1953725 h 6858000"/>
              <a:gd name="connsiteX723" fmla="*/ 221272 w 7467600"/>
              <a:gd name="connsiteY723" fmla="*/ 1980766 h 6858000"/>
              <a:gd name="connsiteX724" fmla="*/ 116765 w 7467600"/>
              <a:gd name="connsiteY724" fmla="*/ 1911033 h 6858000"/>
              <a:gd name="connsiteX725" fmla="*/ 16405 w 7467600"/>
              <a:gd name="connsiteY725" fmla="*/ 1803412 h 6858000"/>
              <a:gd name="connsiteX726" fmla="*/ 0 w 7467600"/>
              <a:gd name="connsiteY726" fmla="*/ 1784777 h 6858000"/>
              <a:gd name="connsiteX727" fmla="*/ 0 w 7467600"/>
              <a:gd name="connsiteY727" fmla="*/ 1740082 h 6858000"/>
              <a:gd name="connsiteX728" fmla="*/ 39394 w 7467600"/>
              <a:gd name="connsiteY728" fmla="*/ 1784856 h 6858000"/>
              <a:gd name="connsiteX729" fmla="*/ 135813 w 7467600"/>
              <a:gd name="connsiteY729" fmla="*/ 1888838 h 6858000"/>
              <a:gd name="connsiteX730" fmla="*/ 242575 w 7467600"/>
              <a:gd name="connsiteY730" fmla="*/ 1958841 h 6858000"/>
              <a:gd name="connsiteX731" fmla="*/ 82197 w 7467600"/>
              <a:gd name="connsiteY731" fmla="*/ 1754826 h 6858000"/>
              <a:gd name="connsiteX732" fmla="*/ 0 w 7467600"/>
              <a:gd name="connsiteY732" fmla="*/ 1679650 h 6858000"/>
              <a:gd name="connsiteX733" fmla="*/ 0 w 7467600"/>
              <a:gd name="connsiteY733" fmla="*/ 1602463 h 6858000"/>
              <a:gd name="connsiteX734" fmla="*/ 84689 w 7467600"/>
              <a:gd name="connsiteY734" fmla="*/ 1677442 h 6858000"/>
              <a:gd name="connsiteX735" fmla="*/ 298437 w 7467600"/>
              <a:gd name="connsiteY735" fmla="*/ 1968019 h 6858000"/>
              <a:gd name="connsiteX736" fmla="*/ 227269 w 7467600"/>
              <a:gd name="connsiteY736" fmla="*/ 1114064 h 6858000"/>
              <a:gd name="connsiteX737" fmla="*/ 248003 w 7467600"/>
              <a:gd name="connsiteY737" fmla="*/ 1089613 h 6858000"/>
              <a:gd name="connsiteX738" fmla="*/ 427020 w 7467600"/>
              <a:gd name="connsiteY738" fmla="*/ 1619803 h 6858000"/>
              <a:gd name="connsiteX739" fmla="*/ 340345 w 7467600"/>
              <a:gd name="connsiteY739" fmla="*/ 2027739 h 6858000"/>
              <a:gd name="connsiteX740" fmla="*/ 360865 w 7467600"/>
              <a:gd name="connsiteY740" fmla="*/ 2044827 h 6858000"/>
              <a:gd name="connsiteX741" fmla="*/ 560414 w 7467600"/>
              <a:gd name="connsiteY741" fmla="*/ 2421457 h 6858000"/>
              <a:gd name="connsiteX742" fmla="*/ 1359703 w 7467600"/>
              <a:gd name="connsiteY742" fmla="*/ 2578554 h 6858000"/>
              <a:gd name="connsiteX743" fmla="*/ 1359422 w 7467600"/>
              <a:gd name="connsiteY743" fmla="*/ 2577994 h 6858000"/>
              <a:gd name="connsiteX744" fmla="*/ 828701 w 7467600"/>
              <a:gd name="connsiteY744" fmla="*/ 1839520 h 6858000"/>
              <a:gd name="connsiteX745" fmla="*/ 494427 w 7467600"/>
              <a:gd name="connsiteY745" fmla="*/ 1092333 h 6858000"/>
              <a:gd name="connsiteX746" fmla="*/ 506322 w 7467600"/>
              <a:gd name="connsiteY746" fmla="*/ 1020997 h 6858000"/>
              <a:gd name="connsiteX747" fmla="*/ 4570198 w 7467600"/>
              <a:gd name="connsiteY747" fmla="*/ 978081 h 6858000"/>
              <a:gd name="connsiteX748" fmla="*/ 4523691 w 7467600"/>
              <a:gd name="connsiteY748" fmla="*/ 1127776 h 6858000"/>
              <a:gd name="connsiteX749" fmla="*/ 4509875 w 7467600"/>
              <a:gd name="connsiteY749" fmla="*/ 1167552 h 6858000"/>
              <a:gd name="connsiteX750" fmla="*/ 4478168 w 7467600"/>
              <a:gd name="connsiteY750" fmla="*/ 1260735 h 6858000"/>
              <a:gd name="connsiteX751" fmla="*/ 4409309 w 7467600"/>
              <a:gd name="connsiteY751" fmla="*/ 1666996 h 6858000"/>
              <a:gd name="connsiteX752" fmla="*/ 4370031 w 7467600"/>
              <a:gd name="connsiteY752" fmla="*/ 1955666 h 6858000"/>
              <a:gd name="connsiteX753" fmla="*/ 4570198 w 7467600"/>
              <a:gd name="connsiteY753" fmla="*/ 978081 h 6858000"/>
              <a:gd name="connsiteX754" fmla="*/ 4557898 w 7467600"/>
              <a:gd name="connsiteY754" fmla="*/ 900011 h 6858000"/>
              <a:gd name="connsiteX755" fmla="*/ 4344840 w 7467600"/>
              <a:gd name="connsiteY755" fmla="*/ 1922038 h 6858000"/>
              <a:gd name="connsiteX756" fmla="*/ 4378710 w 7467600"/>
              <a:gd name="connsiteY756" fmla="*/ 1665516 h 6858000"/>
              <a:gd name="connsiteX757" fmla="*/ 4448798 w 7467600"/>
              <a:gd name="connsiteY757" fmla="*/ 1253024 h 6858000"/>
              <a:gd name="connsiteX758" fmla="*/ 4480315 w 7467600"/>
              <a:gd name="connsiteY758" fmla="*/ 1158454 h 6858000"/>
              <a:gd name="connsiteX759" fmla="*/ 4494133 w 7467600"/>
              <a:gd name="connsiteY759" fmla="*/ 1118676 h 6858000"/>
              <a:gd name="connsiteX760" fmla="*/ 4557898 w 7467600"/>
              <a:gd name="connsiteY760" fmla="*/ 900011 h 6858000"/>
              <a:gd name="connsiteX761" fmla="*/ 5870151 w 7467600"/>
              <a:gd name="connsiteY761" fmla="*/ 898890 h 6858000"/>
              <a:gd name="connsiteX762" fmla="*/ 5861335 w 7467600"/>
              <a:gd name="connsiteY762" fmla="*/ 899177 h 6858000"/>
              <a:gd name="connsiteX763" fmla="*/ 5843702 w 7467600"/>
              <a:gd name="connsiteY763" fmla="*/ 899748 h 6858000"/>
              <a:gd name="connsiteX764" fmla="*/ 5651107 w 7467600"/>
              <a:gd name="connsiteY764" fmla="*/ 920306 h 6858000"/>
              <a:gd name="connsiteX765" fmla="*/ 5459407 w 7467600"/>
              <a:gd name="connsiteY765" fmla="*/ 940975 h 6858000"/>
              <a:gd name="connsiteX766" fmla="*/ 5374846 w 7467600"/>
              <a:gd name="connsiteY766" fmla="*/ 941988 h 6858000"/>
              <a:gd name="connsiteX767" fmla="*/ 5256105 w 7467600"/>
              <a:gd name="connsiteY767" fmla="*/ 945632 h 6858000"/>
              <a:gd name="connsiteX768" fmla="*/ 5107071 w 7467600"/>
              <a:gd name="connsiteY768" fmla="*/ 969720 h 6858000"/>
              <a:gd name="connsiteX769" fmla="*/ 4998681 w 7467600"/>
              <a:gd name="connsiteY769" fmla="*/ 988771 h 6858000"/>
              <a:gd name="connsiteX770" fmla="*/ 5870151 w 7467600"/>
              <a:gd name="connsiteY770" fmla="*/ 898890 h 6858000"/>
              <a:gd name="connsiteX771" fmla="*/ 5504425 w 7467600"/>
              <a:gd name="connsiteY771" fmla="*/ 848067 h 6858000"/>
              <a:gd name="connsiteX772" fmla="*/ 4968849 w 7467600"/>
              <a:gd name="connsiteY772" fmla="*/ 962318 h 6858000"/>
              <a:gd name="connsiteX773" fmla="*/ 5104039 w 7467600"/>
              <a:gd name="connsiteY773" fmla="*/ 940634 h 6858000"/>
              <a:gd name="connsiteX774" fmla="*/ 5256311 w 7467600"/>
              <a:gd name="connsiteY774" fmla="*/ 916490 h 6858000"/>
              <a:gd name="connsiteX775" fmla="*/ 5377381 w 7467600"/>
              <a:gd name="connsiteY775" fmla="*/ 912671 h 6858000"/>
              <a:gd name="connsiteX776" fmla="*/ 5460148 w 7467600"/>
              <a:gd name="connsiteY776" fmla="*/ 911442 h 6858000"/>
              <a:gd name="connsiteX777" fmla="*/ 5648971 w 7467600"/>
              <a:gd name="connsiteY777" fmla="*/ 891331 h 6858000"/>
              <a:gd name="connsiteX778" fmla="*/ 5844807 w 7467600"/>
              <a:gd name="connsiteY778" fmla="*/ 870718 h 6858000"/>
              <a:gd name="connsiteX779" fmla="*/ 5862975 w 7467600"/>
              <a:gd name="connsiteY779" fmla="*/ 869756 h 6858000"/>
              <a:gd name="connsiteX780" fmla="*/ 5920887 w 7467600"/>
              <a:gd name="connsiteY780" fmla="*/ 865929 h 6858000"/>
              <a:gd name="connsiteX781" fmla="*/ 5504425 w 7467600"/>
              <a:gd name="connsiteY781" fmla="*/ 848067 h 6858000"/>
              <a:gd name="connsiteX782" fmla="*/ 3607114 w 7467600"/>
              <a:gd name="connsiteY782" fmla="*/ 467441 h 6858000"/>
              <a:gd name="connsiteX783" fmla="*/ 3296242 w 7467600"/>
              <a:gd name="connsiteY783" fmla="*/ 807991 h 6858000"/>
              <a:gd name="connsiteX784" fmla="*/ 3174674 w 7467600"/>
              <a:gd name="connsiteY784" fmla="*/ 919759 h 6858000"/>
              <a:gd name="connsiteX785" fmla="*/ 3042978 w 7467600"/>
              <a:gd name="connsiteY785" fmla="*/ 1054894 h 6858000"/>
              <a:gd name="connsiteX786" fmla="*/ 2968914 w 7467600"/>
              <a:gd name="connsiteY786" fmla="*/ 1133756 h 6858000"/>
              <a:gd name="connsiteX787" fmla="*/ 3103823 w 7467600"/>
              <a:gd name="connsiteY787" fmla="*/ 1026814 h 6858000"/>
              <a:gd name="connsiteX788" fmla="*/ 3607114 w 7467600"/>
              <a:gd name="connsiteY788" fmla="*/ 467441 h 6858000"/>
              <a:gd name="connsiteX789" fmla="*/ 3744487 w 7467600"/>
              <a:gd name="connsiteY789" fmla="*/ 383136 h 6858000"/>
              <a:gd name="connsiteX790" fmla="*/ 3970213 w 7467600"/>
              <a:gd name="connsiteY790" fmla="*/ 995559 h 6858000"/>
              <a:gd name="connsiteX791" fmla="*/ 3744487 w 7467600"/>
              <a:gd name="connsiteY791" fmla="*/ 383136 h 6858000"/>
              <a:gd name="connsiteX792" fmla="*/ 3624562 w 7467600"/>
              <a:gd name="connsiteY792" fmla="*/ 367041 h 6858000"/>
              <a:gd name="connsiteX793" fmla="*/ 3489712 w 7467600"/>
              <a:gd name="connsiteY793" fmla="*/ 485386 h 6858000"/>
              <a:gd name="connsiteX794" fmla="*/ 3182994 w 7467600"/>
              <a:gd name="connsiteY794" fmla="*/ 828265 h 6858000"/>
              <a:gd name="connsiteX795" fmla="*/ 2892114 w 7467600"/>
              <a:gd name="connsiteY795" fmla="*/ 1172635 h 6858000"/>
              <a:gd name="connsiteX796" fmla="*/ 3021459 w 7467600"/>
              <a:gd name="connsiteY796" fmla="*/ 1035385 h 6858000"/>
              <a:gd name="connsiteX797" fmla="*/ 3153873 w 7467600"/>
              <a:gd name="connsiteY797" fmla="*/ 898971 h 6858000"/>
              <a:gd name="connsiteX798" fmla="*/ 3276511 w 7467600"/>
              <a:gd name="connsiteY798" fmla="*/ 786423 h 6858000"/>
              <a:gd name="connsiteX799" fmla="*/ 3584154 w 7467600"/>
              <a:gd name="connsiteY799" fmla="*/ 448218 h 6858000"/>
              <a:gd name="connsiteX800" fmla="*/ 3624562 w 7467600"/>
              <a:gd name="connsiteY800" fmla="*/ 367041 h 6858000"/>
              <a:gd name="connsiteX801" fmla="*/ 3766672 w 7467600"/>
              <a:gd name="connsiteY801" fmla="*/ 359429 h 6858000"/>
              <a:gd name="connsiteX802" fmla="*/ 3996338 w 7467600"/>
              <a:gd name="connsiteY802" fmla="*/ 968237 h 6858000"/>
              <a:gd name="connsiteX803" fmla="*/ 3766672 w 7467600"/>
              <a:gd name="connsiteY803" fmla="*/ 359429 h 6858000"/>
              <a:gd name="connsiteX804" fmla="*/ 5805386 w 7467600"/>
              <a:gd name="connsiteY804" fmla="*/ 239240 h 6858000"/>
              <a:gd name="connsiteX805" fmla="*/ 5736947 w 7467600"/>
              <a:gd name="connsiteY805" fmla="*/ 261367 h 6858000"/>
              <a:gd name="connsiteX806" fmla="*/ 5427012 w 7467600"/>
              <a:gd name="connsiteY806" fmla="*/ 311272 h 6858000"/>
              <a:gd name="connsiteX807" fmla="*/ 5147818 w 7467600"/>
              <a:gd name="connsiteY807" fmla="*/ 322112 h 6858000"/>
              <a:gd name="connsiteX808" fmla="*/ 5060854 w 7467600"/>
              <a:gd name="connsiteY808" fmla="*/ 311882 h 6858000"/>
              <a:gd name="connsiteX809" fmla="*/ 4945989 w 7467600"/>
              <a:gd name="connsiteY809" fmla="*/ 300516 h 6858000"/>
              <a:gd name="connsiteX810" fmla="*/ 5410479 w 7467600"/>
              <a:gd name="connsiteY810" fmla="*/ 348434 h 6858000"/>
              <a:gd name="connsiteX811" fmla="*/ 5805386 w 7467600"/>
              <a:gd name="connsiteY811" fmla="*/ 239240 h 6858000"/>
              <a:gd name="connsiteX812" fmla="*/ 5905192 w 7467600"/>
              <a:gd name="connsiteY812" fmla="*/ 163079 h 6858000"/>
              <a:gd name="connsiteX813" fmla="*/ 5865655 w 7467600"/>
              <a:gd name="connsiteY813" fmla="*/ 171901 h 6858000"/>
              <a:gd name="connsiteX814" fmla="*/ 5259740 w 7467600"/>
              <a:gd name="connsiteY814" fmla="*/ 257013 h 6858000"/>
              <a:gd name="connsiteX815" fmla="*/ 5208466 w 7467600"/>
              <a:gd name="connsiteY815" fmla="*/ 257550 h 6858000"/>
              <a:gd name="connsiteX816" fmla="*/ 4980204 w 7467600"/>
              <a:gd name="connsiteY816" fmla="*/ 271903 h 6858000"/>
              <a:gd name="connsiteX817" fmla="*/ 5068068 w 7467600"/>
              <a:gd name="connsiteY817" fmla="*/ 282244 h 6858000"/>
              <a:gd name="connsiteX818" fmla="*/ 5153231 w 7467600"/>
              <a:gd name="connsiteY818" fmla="*/ 292240 h 6858000"/>
              <a:gd name="connsiteX819" fmla="*/ 5426491 w 7467600"/>
              <a:gd name="connsiteY819" fmla="*/ 281128 h 6858000"/>
              <a:gd name="connsiteX820" fmla="*/ 5731212 w 7467600"/>
              <a:gd name="connsiteY820" fmla="*/ 231951 h 6858000"/>
              <a:gd name="connsiteX821" fmla="*/ 5905192 w 7467600"/>
              <a:gd name="connsiteY821" fmla="*/ 163079 h 6858000"/>
              <a:gd name="connsiteX822" fmla="*/ 5944437 w 7467600"/>
              <a:gd name="connsiteY822" fmla="*/ 113829 h 6858000"/>
              <a:gd name="connsiteX823" fmla="*/ 5825032 w 7467600"/>
              <a:gd name="connsiteY823" fmla="*/ 146405 h 6858000"/>
              <a:gd name="connsiteX824" fmla="*/ 4955599 w 7467600"/>
              <a:gd name="connsiteY824" fmla="*/ 247008 h 6858000"/>
              <a:gd name="connsiteX825" fmla="*/ 5210104 w 7467600"/>
              <a:gd name="connsiteY825" fmla="*/ 228123 h 6858000"/>
              <a:gd name="connsiteX826" fmla="*/ 5261015 w 7467600"/>
              <a:gd name="connsiteY826" fmla="*/ 227087 h 6858000"/>
              <a:gd name="connsiteX827" fmla="*/ 5861181 w 7467600"/>
              <a:gd name="connsiteY827" fmla="*/ 143093 h 6858000"/>
              <a:gd name="connsiteX828" fmla="*/ 5961252 w 7467600"/>
              <a:gd name="connsiteY828" fmla="*/ 114820 h 6858000"/>
              <a:gd name="connsiteX829" fmla="*/ 5944437 w 7467600"/>
              <a:gd name="connsiteY829" fmla="*/ 113829 h 6858000"/>
              <a:gd name="connsiteX830" fmla="*/ 3882765 w 7467600"/>
              <a:gd name="connsiteY830" fmla="*/ 0 h 6858000"/>
              <a:gd name="connsiteX831" fmla="*/ 3995099 w 7467600"/>
              <a:gd name="connsiteY831" fmla="*/ 0 h 6858000"/>
              <a:gd name="connsiteX832" fmla="*/ 4163818 w 7467600"/>
              <a:gd name="connsiteY832" fmla="*/ 234104 h 6858000"/>
              <a:gd name="connsiteX833" fmla="*/ 4172099 w 7467600"/>
              <a:gd name="connsiteY833" fmla="*/ 234207 h 6858000"/>
              <a:gd name="connsiteX834" fmla="*/ 4784282 w 7467600"/>
              <a:gd name="connsiteY834" fmla="*/ 276561 h 6858000"/>
              <a:gd name="connsiteX835" fmla="*/ 4801687 w 7467600"/>
              <a:gd name="connsiteY835" fmla="*/ 267764 h 6858000"/>
              <a:gd name="connsiteX836" fmla="*/ 6082788 w 7467600"/>
              <a:gd name="connsiteY836" fmla="*/ 64119 h 6858000"/>
              <a:gd name="connsiteX837" fmla="*/ 6099442 w 7467600"/>
              <a:gd name="connsiteY837" fmla="*/ 82568 h 6858000"/>
              <a:gd name="connsiteX838" fmla="*/ 4804137 w 7467600"/>
              <a:gd name="connsiteY838" fmla="*/ 320931 h 6858000"/>
              <a:gd name="connsiteX839" fmla="*/ 4227047 w 7467600"/>
              <a:gd name="connsiteY839" fmla="*/ 313415 h 6858000"/>
              <a:gd name="connsiteX840" fmla="*/ 4346041 w 7467600"/>
              <a:gd name="connsiteY840" fmla="*/ 456086 h 6858000"/>
              <a:gd name="connsiteX841" fmla="*/ 4870967 w 7467600"/>
              <a:gd name="connsiteY841" fmla="*/ 963061 h 6858000"/>
              <a:gd name="connsiteX842" fmla="*/ 4889647 w 7467600"/>
              <a:gd name="connsiteY842" fmla="*/ 957147 h 6858000"/>
              <a:gd name="connsiteX843" fmla="*/ 5422504 w 7467600"/>
              <a:gd name="connsiteY843" fmla="*/ 805191 h 6858000"/>
              <a:gd name="connsiteX844" fmla="*/ 6087656 w 7467600"/>
              <a:gd name="connsiteY844" fmla="*/ 826703 h 6858000"/>
              <a:gd name="connsiteX845" fmla="*/ 6058717 w 7467600"/>
              <a:gd name="connsiteY845" fmla="*/ 865992 h 6858000"/>
              <a:gd name="connsiteX846" fmla="*/ 4974153 w 7467600"/>
              <a:gd name="connsiteY846" fmla="*/ 1045456 h 6858000"/>
              <a:gd name="connsiteX847" fmla="*/ 5627835 w 7467600"/>
              <a:gd name="connsiteY847" fmla="*/ 1472077 h 6858000"/>
              <a:gd name="connsiteX848" fmla="*/ 5629817 w 7467600"/>
              <a:gd name="connsiteY848" fmla="*/ 1471412 h 6858000"/>
              <a:gd name="connsiteX849" fmla="*/ 5634124 w 7467600"/>
              <a:gd name="connsiteY849" fmla="*/ 1470572 h 6858000"/>
              <a:gd name="connsiteX850" fmla="*/ 5755832 w 7467600"/>
              <a:gd name="connsiteY850" fmla="*/ 1383886 h 6858000"/>
              <a:gd name="connsiteX851" fmla="*/ 6014186 w 7467600"/>
              <a:gd name="connsiteY851" fmla="*/ 1279799 h 6858000"/>
              <a:gd name="connsiteX852" fmla="*/ 6901619 w 7467600"/>
              <a:gd name="connsiteY852" fmla="*/ 1047874 h 6858000"/>
              <a:gd name="connsiteX853" fmla="*/ 6931566 w 7467600"/>
              <a:gd name="connsiteY853" fmla="*/ 1062034 h 6858000"/>
              <a:gd name="connsiteX854" fmla="*/ 5790982 w 7467600"/>
              <a:gd name="connsiteY854" fmla="*/ 1561380 h 6858000"/>
              <a:gd name="connsiteX855" fmla="*/ 6188971 w 7467600"/>
              <a:gd name="connsiteY855" fmla="*/ 1755168 h 6858000"/>
              <a:gd name="connsiteX856" fmla="*/ 6202446 w 7467600"/>
              <a:gd name="connsiteY856" fmla="*/ 1752268 h 6858000"/>
              <a:gd name="connsiteX857" fmla="*/ 7179560 w 7467600"/>
              <a:gd name="connsiteY857" fmla="*/ 1467551 h 6858000"/>
              <a:gd name="connsiteX858" fmla="*/ 7158730 w 7467600"/>
              <a:gd name="connsiteY858" fmla="*/ 1507835 h 6858000"/>
              <a:gd name="connsiteX859" fmla="*/ 6326959 w 7467600"/>
              <a:gd name="connsiteY859" fmla="*/ 1817686 h 6858000"/>
              <a:gd name="connsiteX860" fmla="*/ 6537433 w 7467600"/>
              <a:gd name="connsiteY860" fmla="*/ 1907790 h 6858000"/>
              <a:gd name="connsiteX861" fmla="*/ 6550221 w 7467600"/>
              <a:gd name="connsiteY861" fmla="*/ 1910729 h 6858000"/>
              <a:gd name="connsiteX862" fmla="*/ 6964438 w 7467600"/>
              <a:gd name="connsiteY862" fmla="*/ 2209505 h 6858000"/>
              <a:gd name="connsiteX863" fmla="*/ 7367862 w 7467600"/>
              <a:gd name="connsiteY863" fmla="*/ 2806833 h 6858000"/>
              <a:gd name="connsiteX864" fmla="*/ 7364329 w 7467600"/>
              <a:gd name="connsiteY864" fmla="*/ 2826907 h 6858000"/>
              <a:gd name="connsiteX865" fmla="*/ 7290545 w 7467600"/>
              <a:gd name="connsiteY865" fmla="*/ 2850663 h 6858000"/>
              <a:gd name="connsiteX866" fmla="*/ 6472036 w 7467600"/>
              <a:gd name="connsiteY866" fmla="*/ 1959003 h 6858000"/>
              <a:gd name="connsiteX867" fmla="*/ 5792897 w 7467600"/>
              <a:gd name="connsiteY867" fmla="*/ 1647747 h 6858000"/>
              <a:gd name="connsiteX868" fmla="*/ 5842751 w 7467600"/>
              <a:gd name="connsiteY868" fmla="*/ 1816112 h 6858000"/>
              <a:gd name="connsiteX869" fmla="*/ 5847424 w 7467600"/>
              <a:gd name="connsiteY869" fmla="*/ 1815776 h 6858000"/>
              <a:gd name="connsiteX870" fmla="*/ 6399821 w 7467600"/>
              <a:gd name="connsiteY870" fmla="*/ 2344799 h 6858000"/>
              <a:gd name="connsiteX871" fmla="*/ 6323232 w 7467600"/>
              <a:gd name="connsiteY871" fmla="*/ 2389634 h 6858000"/>
              <a:gd name="connsiteX872" fmla="*/ 5942958 w 7467600"/>
              <a:gd name="connsiteY872" fmla="*/ 2077708 h 6858000"/>
              <a:gd name="connsiteX873" fmla="*/ 5921559 w 7467600"/>
              <a:gd name="connsiteY873" fmla="*/ 2378596 h 6858000"/>
              <a:gd name="connsiteX874" fmla="*/ 5817651 w 7467600"/>
              <a:gd name="connsiteY874" fmla="*/ 3023919 h 6858000"/>
              <a:gd name="connsiteX875" fmla="*/ 5729634 w 7467600"/>
              <a:gd name="connsiteY875" fmla="*/ 3051849 h 6858000"/>
              <a:gd name="connsiteX876" fmla="*/ 5611018 w 7467600"/>
              <a:gd name="connsiteY876" fmla="*/ 2316769 h 6858000"/>
              <a:gd name="connsiteX877" fmla="*/ 5687608 w 7467600"/>
              <a:gd name="connsiteY877" fmla="*/ 2039972 h 6858000"/>
              <a:gd name="connsiteX878" fmla="*/ 5657554 w 7467600"/>
              <a:gd name="connsiteY878" fmla="*/ 1576445 h 6858000"/>
              <a:gd name="connsiteX879" fmla="*/ 5150475 w 7467600"/>
              <a:gd name="connsiteY879" fmla="*/ 1274012 h 6858000"/>
              <a:gd name="connsiteX880" fmla="*/ 5349142 w 7467600"/>
              <a:gd name="connsiteY880" fmla="*/ 2204405 h 6858000"/>
              <a:gd name="connsiteX881" fmla="*/ 5262214 w 7467600"/>
              <a:gd name="connsiteY881" fmla="*/ 2233836 h 6858000"/>
              <a:gd name="connsiteX882" fmla="*/ 4981539 w 7467600"/>
              <a:gd name="connsiteY882" fmla="*/ 1542201 h 6858000"/>
              <a:gd name="connsiteX883" fmla="*/ 4958461 w 7467600"/>
              <a:gd name="connsiteY883" fmla="*/ 1136957 h 6858000"/>
              <a:gd name="connsiteX884" fmla="*/ 4655015 w 7467600"/>
              <a:gd name="connsiteY884" fmla="*/ 891426 h 6858000"/>
              <a:gd name="connsiteX885" fmla="*/ 4348002 w 7467600"/>
              <a:gd name="connsiteY885" fmla="*/ 2205895 h 6858000"/>
              <a:gd name="connsiteX886" fmla="*/ 4262250 w 7467600"/>
              <a:gd name="connsiteY886" fmla="*/ 2219972 h 6858000"/>
              <a:gd name="connsiteX887" fmla="*/ 4550611 w 7467600"/>
              <a:gd name="connsiteY887" fmla="*/ 817540 h 6858000"/>
              <a:gd name="connsiteX888" fmla="*/ 4564418 w 7467600"/>
              <a:gd name="connsiteY888" fmla="*/ 808293 h 6858000"/>
              <a:gd name="connsiteX889" fmla="*/ 4266388 w 7467600"/>
              <a:gd name="connsiteY889" fmla="*/ 500083 h 6858000"/>
              <a:gd name="connsiteX890" fmla="*/ 4032842 w 7467600"/>
              <a:gd name="connsiteY890" fmla="*/ 211809 h 6858000"/>
              <a:gd name="connsiteX891" fmla="*/ 3882765 w 7467600"/>
              <a:gd name="connsiteY891" fmla="*/ 0 h 6858000"/>
              <a:gd name="connsiteX892" fmla="*/ 3721337 w 7467600"/>
              <a:gd name="connsiteY892" fmla="*/ 0 h 6858000"/>
              <a:gd name="connsiteX893" fmla="*/ 3797544 w 7467600"/>
              <a:gd name="connsiteY893" fmla="*/ 0 h 6858000"/>
              <a:gd name="connsiteX894" fmla="*/ 3775734 w 7467600"/>
              <a:gd name="connsiteY894" fmla="*/ 95131 h 6858000"/>
              <a:gd name="connsiteX895" fmla="*/ 3724807 w 7467600"/>
              <a:gd name="connsiteY895" fmla="*/ 272257 h 6858000"/>
              <a:gd name="connsiteX896" fmla="*/ 3726844 w 7467600"/>
              <a:gd name="connsiteY896" fmla="*/ 282988 h 6858000"/>
              <a:gd name="connsiteX897" fmla="*/ 3742664 w 7467600"/>
              <a:gd name="connsiteY897" fmla="*/ 279918 h 6858000"/>
              <a:gd name="connsiteX898" fmla="*/ 4103910 w 7467600"/>
              <a:gd name="connsiteY898" fmla="*/ 1161917 h 6858000"/>
              <a:gd name="connsiteX899" fmla="*/ 4020269 w 7467600"/>
              <a:gd name="connsiteY899" fmla="*/ 1200406 h 6858000"/>
              <a:gd name="connsiteX900" fmla="*/ 3674882 w 7467600"/>
              <a:gd name="connsiteY900" fmla="*/ 488524 h 6858000"/>
              <a:gd name="connsiteX901" fmla="*/ 3132682 w 7467600"/>
              <a:gd name="connsiteY901" fmla="*/ 1072284 h 6858000"/>
              <a:gd name="connsiteX902" fmla="*/ 2716346 w 7467600"/>
              <a:gd name="connsiteY902" fmla="*/ 1276376 h 6858000"/>
              <a:gd name="connsiteX903" fmla="*/ 2716772 w 7467600"/>
              <a:gd name="connsiteY903" fmla="*/ 1255462 h 6858000"/>
              <a:gd name="connsiteX904" fmla="*/ 3471096 w 7467600"/>
              <a:gd name="connsiteY904" fmla="*/ 437072 h 6858000"/>
              <a:gd name="connsiteX905" fmla="*/ 3639057 w 7467600"/>
              <a:gd name="connsiteY905" fmla="*/ 286334 h 6858000"/>
              <a:gd name="connsiteX906" fmla="*/ 3640309 w 7467600"/>
              <a:gd name="connsiteY906" fmla="*/ 284664 h 6858000"/>
              <a:gd name="connsiteX907" fmla="*/ 3646022 w 7467600"/>
              <a:gd name="connsiteY907" fmla="*/ 276711 h 6858000"/>
              <a:gd name="connsiteX908" fmla="*/ 3707943 w 7467600"/>
              <a:gd name="connsiteY908" fmla="*/ 65958 h 6858000"/>
              <a:gd name="connsiteX909" fmla="*/ 3721337 w 7467600"/>
              <a:gd name="connsiteY909" fmla="*/ 0 h 6858000"/>
              <a:gd name="connsiteX910" fmla="*/ 2867960 w 7467600"/>
              <a:gd name="connsiteY910" fmla="*/ 0 h 6858000"/>
              <a:gd name="connsiteX911" fmla="*/ 2926351 w 7467600"/>
              <a:gd name="connsiteY911" fmla="*/ 0 h 6858000"/>
              <a:gd name="connsiteX912" fmla="*/ 2902823 w 7467600"/>
              <a:gd name="connsiteY912" fmla="*/ 262929 h 6858000"/>
              <a:gd name="connsiteX913" fmla="*/ 2940663 w 7467600"/>
              <a:gd name="connsiteY913" fmla="*/ 140884 h 6858000"/>
              <a:gd name="connsiteX914" fmla="*/ 2947039 w 7467600"/>
              <a:gd name="connsiteY914" fmla="*/ 122524 h 6858000"/>
              <a:gd name="connsiteX915" fmla="*/ 2984316 w 7467600"/>
              <a:gd name="connsiteY915" fmla="*/ 0 h 6858000"/>
              <a:gd name="connsiteX916" fmla="*/ 3016114 w 7467600"/>
              <a:gd name="connsiteY916" fmla="*/ 0 h 6858000"/>
              <a:gd name="connsiteX917" fmla="*/ 2979949 w 7467600"/>
              <a:gd name="connsiteY917" fmla="*/ 119274 h 6858000"/>
              <a:gd name="connsiteX918" fmla="*/ 3023879 w 7467600"/>
              <a:gd name="connsiteY918" fmla="*/ 0 h 6858000"/>
              <a:gd name="connsiteX919" fmla="*/ 3105400 w 7467600"/>
              <a:gd name="connsiteY919" fmla="*/ 0 h 6858000"/>
              <a:gd name="connsiteX920" fmla="*/ 3094669 w 7467600"/>
              <a:gd name="connsiteY920" fmla="*/ 30308 h 6858000"/>
              <a:gd name="connsiteX921" fmla="*/ 2901945 w 7467600"/>
              <a:gd name="connsiteY921" fmla="*/ 466538 h 6858000"/>
              <a:gd name="connsiteX922" fmla="*/ 2815209 w 7467600"/>
              <a:gd name="connsiteY922" fmla="*/ 497361 h 6858000"/>
              <a:gd name="connsiteX923" fmla="*/ 2844845 w 7467600"/>
              <a:gd name="connsiteY923" fmla="*/ 127638 h 6858000"/>
              <a:gd name="connsiteX924" fmla="*/ 2867960 w 7467600"/>
              <a:gd name="connsiteY924" fmla="*/ 0 h 6858000"/>
              <a:gd name="connsiteX925" fmla="*/ 1057230 w 7467600"/>
              <a:gd name="connsiteY925" fmla="*/ 0 h 6858000"/>
              <a:gd name="connsiteX926" fmla="*/ 1111003 w 7467600"/>
              <a:gd name="connsiteY926" fmla="*/ 0 h 6858000"/>
              <a:gd name="connsiteX927" fmla="*/ 1125553 w 7467600"/>
              <a:gd name="connsiteY927" fmla="*/ 52588 h 6858000"/>
              <a:gd name="connsiteX928" fmla="*/ 1304276 w 7467600"/>
              <a:gd name="connsiteY928" fmla="*/ 476275 h 6858000"/>
              <a:gd name="connsiteX929" fmla="*/ 1492066 w 7467600"/>
              <a:gd name="connsiteY929" fmla="*/ 886333 h 6858000"/>
              <a:gd name="connsiteX930" fmla="*/ 1423698 w 7467600"/>
              <a:gd name="connsiteY930" fmla="*/ 710817 h 6858000"/>
              <a:gd name="connsiteX931" fmla="*/ 1357609 w 7467600"/>
              <a:gd name="connsiteY931" fmla="*/ 532892 h 6858000"/>
              <a:gd name="connsiteX932" fmla="*/ 1309550 w 7467600"/>
              <a:gd name="connsiteY932" fmla="*/ 374031 h 6858000"/>
              <a:gd name="connsiteX933" fmla="*/ 1193673 w 7467600"/>
              <a:gd name="connsiteY933" fmla="*/ 49533 h 6858000"/>
              <a:gd name="connsiteX934" fmla="*/ 1164391 w 7467600"/>
              <a:gd name="connsiteY934" fmla="*/ 0 h 6858000"/>
              <a:gd name="connsiteX935" fmla="*/ 1200666 w 7467600"/>
              <a:gd name="connsiteY935" fmla="*/ 0 h 6858000"/>
              <a:gd name="connsiteX936" fmla="*/ 1223408 w 7467600"/>
              <a:gd name="connsiteY936" fmla="*/ 38996 h 6858000"/>
              <a:gd name="connsiteX937" fmla="*/ 1339635 w 7467600"/>
              <a:gd name="connsiteY937" fmla="*/ 365517 h 6858000"/>
              <a:gd name="connsiteX938" fmla="*/ 1387469 w 7467600"/>
              <a:gd name="connsiteY938" fmla="*/ 523079 h 6858000"/>
              <a:gd name="connsiteX939" fmla="*/ 1452685 w 7467600"/>
              <a:gd name="connsiteY939" fmla="*/ 699806 h 6858000"/>
              <a:gd name="connsiteX940" fmla="*/ 1492092 w 7467600"/>
              <a:gd name="connsiteY940" fmla="*/ 800424 h 6858000"/>
              <a:gd name="connsiteX941" fmla="*/ 1455302 w 7467600"/>
              <a:gd name="connsiteY941" fmla="*/ 632913 h 6858000"/>
              <a:gd name="connsiteX942" fmla="*/ 1222336 w 7467600"/>
              <a:gd name="connsiteY942" fmla="*/ 9480 h 6858000"/>
              <a:gd name="connsiteX943" fmla="*/ 1214634 w 7467600"/>
              <a:gd name="connsiteY943" fmla="*/ 0 h 6858000"/>
              <a:gd name="connsiteX944" fmla="*/ 1289827 w 7467600"/>
              <a:gd name="connsiteY944" fmla="*/ 0 h 6858000"/>
              <a:gd name="connsiteX945" fmla="*/ 1321076 w 7467600"/>
              <a:gd name="connsiteY945" fmla="*/ 59722 h 6858000"/>
              <a:gd name="connsiteX946" fmla="*/ 1512579 w 7467600"/>
              <a:gd name="connsiteY946" fmla="*/ 626441 h 6858000"/>
              <a:gd name="connsiteX947" fmla="*/ 1506076 w 7467600"/>
              <a:gd name="connsiteY947" fmla="*/ 1089289 h 6858000"/>
              <a:gd name="connsiteX948" fmla="*/ 1486346 w 7467600"/>
              <a:gd name="connsiteY948" fmla="*/ 1079919 h 6858000"/>
              <a:gd name="connsiteX949" fmla="*/ 1070511 w 7467600"/>
              <a:gd name="connsiteY949" fmla="*/ 48609 h 6858000"/>
              <a:gd name="connsiteX950" fmla="*/ 1057230 w 7467600"/>
              <a:gd name="connsiteY950" fmla="*/ 0 h 6858000"/>
              <a:gd name="connsiteX951" fmla="*/ 43151 w 7467600"/>
              <a:gd name="connsiteY951" fmla="*/ 0 h 6858000"/>
              <a:gd name="connsiteX952" fmla="*/ 95283 w 7467600"/>
              <a:gd name="connsiteY952" fmla="*/ 0 h 6858000"/>
              <a:gd name="connsiteX953" fmla="*/ 300708 w 7467600"/>
              <a:gd name="connsiteY953" fmla="*/ 154571 h 6858000"/>
              <a:gd name="connsiteX954" fmla="*/ 530414 w 7467600"/>
              <a:gd name="connsiteY954" fmla="*/ 354673 h 6858000"/>
              <a:gd name="connsiteX955" fmla="*/ 333785 w 7467600"/>
              <a:gd name="connsiteY955" fmla="*/ 161564 h 6858000"/>
              <a:gd name="connsiteX956" fmla="*/ 147005 w 7467600"/>
              <a:gd name="connsiteY956" fmla="*/ 0 h 6858000"/>
              <a:gd name="connsiteX957" fmla="*/ 272509 w 7467600"/>
              <a:gd name="connsiteY957" fmla="*/ 0 h 6858000"/>
              <a:gd name="connsiteX958" fmla="*/ 326276 w 7467600"/>
              <a:gd name="connsiteY958" fmla="*/ 45847 h 6858000"/>
              <a:gd name="connsiteX959" fmla="*/ 823759 w 7467600"/>
              <a:gd name="connsiteY959" fmla="*/ 574145 h 6858000"/>
              <a:gd name="connsiteX960" fmla="*/ 811254 w 7467600"/>
              <a:gd name="connsiteY960" fmla="*/ 665546 h 6858000"/>
              <a:gd name="connsiteX961" fmla="*/ 154042 w 7467600"/>
              <a:gd name="connsiteY961" fmla="*/ 261522 h 6858000"/>
              <a:gd name="connsiteX962" fmla="*/ 13550 w 7467600"/>
              <a:gd name="connsiteY962" fmla="*/ 158423 h 6858000"/>
              <a:gd name="connsiteX963" fmla="*/ 0 w 7467600"/>
              <a:gd name="connsiteY963" fmla="*/ 146618 h 6858000"/>
              <a:gd name="connsiteX964" fmla="*/ 0 w 7467600"/>
              <a:gd name="connsiteY964" fmla="*/ 59161 h 6858000"/>
              <a:gd name="connsiteX965" fmla="*/ 45427 w 7467600"/>
              <a:gd name="connsiteY965" fmla="*/ 101078 h 6858000"/>
              <a:gd name="connsiteX966" fmla="*/ 630103 w 7467600"/>
              <a:gd name="connsiteY966" fmla="*/ 485885 h 6858000"/>
              <a:gd name="connsiteX967" fmla="*/ 532040 w 7467600"/>
              <a:gd name="connsiteY967" fmla="*/ 399359 h 6858000"/>
              <a:gd name="connsiteX968" fmla="*/ 517618 w 7467600"/>
              <a:gd name="connsiteY968" fmla="*/ 385726 h 6858000"/>
              <a:gd name="connsiteX969" fmla="*/ 285074 w 7467600"/>
              <a:gd name="connsiteY969" fmla="*/ 182755 h 6858000"/>
              <a:gd name="connsiteX970" fmla="*/ 43151 w 7467600"/>
              <a:gd name="connsiteY97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1456157 w 7467600"/>
              <a:gd name="connsiteY91" fmla="*/ 5371404 h 6858000"/>
              <a:gd name="connsiteX92" fmla="*/ 1244432 w 7467600"/>
              <a:gd name="connsiteY92" fmla="*/ 5385601 h 6858000"/>
              <a:gd name="connsiteX93" fmla="*/ 973990 w 7467600"/>
              <a:gd name="connsiteY93" fmla="*/ 5424940 h 6858000"/>
              <a:gd name="connsiteX94" fmla="*/ 1103809 w 7467600"/>
              <a:gd name="connsiteY94" fmla="*/ 5433720 h 6858000"/>
              <a:gd name="connsiteX95" fmla="*/ 1123454 w 7467600"/>
              <a:gd name="connsiteY95" fmla="*/ 5435727 h 6858000"/>
              <a:gd name="connsiteX96" fmla="*/ 1737017 w 7467600"/>
              <a:gd name="connsiteY96" fmla="*/ 5452183 h 6858000"/>
              <a:gd name="connsiteX97" fmla="*/ 1824397 w 7467600"/>
              <a:gd name="connsiteY97" fmla="*/ 5447757 h 6858000"/>
              <a:gd name="connsiteX98" fmla="*/ 2070059 w 7467600"/>
              <a:gd name="connsiteY98" fmla="*/ 5441660 h 6858000"/>
              <a:gd name="connsiteX99" fmla="*/ 1456157 w 7467600"/>
              <a:gd name="connsiteY99" fmla="*/ 5371404 h 6858000"/>
              <a:gd name="connsiteX100" fmla="*/ 4988186 w 7467600"/>
              <a:gd name="connsiteY100" fmla="*/ 5216467 h 6858000"/>
              <a:gd name="connsiteX101" fmla="*/ 4777334 w 7467600"/>
              <a:gd name="connsiteY101" fmla="*/ 5406072 h 6858000"/>
              <a:gd name="connsiteX102" fmla="*/ 4718341 w 7467600"/>
              <a:gd name="connsiteY102" fmla="*/ 5468043 h 6858000"/>
              <a:gd name="connsiteX103" fmla="*/ 4604655 w 7467600"/>
              <a:gd name="connsiteY103" fmla="*/ 5583434 h 6858000"/>
              <a:gd name="connsiteX104" fmla="*/ 4565074 w 7467600"/>
              <a:gd name="connsiteY104" fmla="*/ 5618550 h 6858000"/>
              <a:gd name="connsiteX105" fmla="*/ 4988186 w 7467600"/>
              <a:gd name="connsiteY105" fmla="*/ 5216467 h 6858000"/>
              <a:gd name="connsiteX106" fmla="*/ 4978032 w 7467600"/>
              <a:gd name="connsiteY106" fmla="*/ 5183809 h 6858000"/>
              <a:gd name="connsiteX107" fmla="*/ 4463413 w 7467600"/>
              <a:gd name="connsiteY107" fmla="*/ 5615162 h 6858000"/>
              <a:gd name="connsiteX108" fmla="*/ 4358134 w 7467600"/>
              <a:gd name="connsiteY108" fmla="*/ 5742791 h 6858000"/>
              <a:gd name="connsiteX109" fmla="*/ 4376219 w 7467600"/>
              <a:gd name="connsiteY109" fmla="*/ 5729027 h 6858000"/>
              <a:gd name="connsiteX110" fmla="*/ 4582340 w 7467600"/>
              <a:gd name="connsiteY110" fmla="*/ 5561037 h 6858000"/>
              <a:gd name="connsiteX111" fmla="*/ 4694684 w 7467600"/>
              <a:gd name="connsiteY111" fmla="*/ 5447098 h 6858000"/>
              <a:gd name="connsiteX112" fmla="*/ 4754123 w 7467600"/>
              <a:gd name="connsiteY112" fmla="*/ 5384643 h 6858000"/>
              <a:gd name="connsiteX113" fmla="*/ 4978032 w 7467600"/>
              <a:gd name="connsiteY113" fmla="*/ 5183809 h 6858000"/>
              <a:gd name="connsiteX114" fmla="*/ 1903353 w 7467600"/>
              <a:gd name="connsiteY114" fmla="*/ 5044827 h 6858000"/>
              <a:gd name="connsiteX115" fmla="*/ 1936931 w 7467600"/>
              <a:gd name="connsiteY115" fmla="*/ 5093954 h 6858000"/>
              <a:gd name="connsiteX116" fmla="*/ 2195868 w 7467600"/>
              <a:gd name="connsiteY116" fmla="*/ 5396574 h 6858000"/>
              <a:gd name="connsiteX117" fmla="*/ 2088852 w 7467600"/>
              <a:gd name="connsiteY117" fmla="*/ 5166123 h 6858000"/>
              <a:gd name="connsiteX118" fmla="*/ 1958241 w 7467600"/>
              <a:gd name="connsiteY118" fmla="*/ 5067955 h 6858000"/>
              <a:gd name="connsiteX119" fmla="*/ 1903353 w 7467600"/>
              <a:gd name="connsiteY119" fmla="*/ 5044827 h 6858000"/>
              <a:gd name="connsiteX120" fmla="*/ 1979378 w 7467600"/>
              <a:gd name="connsiteY120" fmla="*/ 4769504 h 6858000"/>
              <a:gd name="connsiteX121" fmla="*/ 2882120 w 7467600"/>
              <a:gd name="connsiteY121" fmla="*/ 5064547 h 6858000"/>
              <a:gd name="connsiteX122" fmla="*/ 2793103 w 7467600"/>
              <a:gd name="connsiteY122" fmla="*/ 5039699 h 6858000"/>
              <a:gd name="connsiteX123" fmla="*/ 2770041 w 7467600"/>
              <a:gd name="connsiteY123" fmla="*/ 5033634 h 6858000"/>
              <a:gd name="connsiteX124" fmla="*/ 1979378 w 7467600"/>
              <a:gd name="connsiteY124" fmla="*/ 4769504 h 6858000"/>
              <a:gd name="connsiteX125" fmla="*/ 1927410 w 7467600"/>
              <a:gd name="connsiteY125" fmla="*/ 4716164 h 6858000"/>
              <a:gd name="connsiteX126" fmla="*/ 1959587 w 7467600"/>
              <a:gd name="connsiteY126" fmla="*/ 4728849 h 6858000"/>
              <a:gd name="connsiteX127" fmla="*/ 2777707 w 7467600"/>
              <a:gd name="connsiteY127" fmla="*/ 5003991 h 6858000"/>
              <a:gd name="connsiteX128" fmla="*/ 2800768 w 7467600"/>
              <a:gd name="connsiteY128" fmla="*/ 5010056 h 6858000"/>
              <a:gd name="connsiteX129" fmla="*/ 2879408 w 7467600"/>
              <a:gd name="connsiteY129" fmla="*/ 5031590 h 6858000"/>
              <a:gd name="connsiteX130" fmla="*/ 2862295 w 7467600"/>
              <a:gd name="connsiteY130" fmla="*/ 5022958 h 6858000"/>
              <a:gd name="connsiteX131" fmla="*/ 2813343 w 7467600"/>
              <a:gd name="connsiteY131" fmla="*/ 4998369 h 6858000"/>
              <a:gd name="connsiteX132" fmla="*/ 2646245 w 7467600"/>
              <a:gd name="connsiteY132" fmla="*/ 4930999 h 6858000"/>
              <a:gd name="connsiteX133" fmla="*/ 1999243 w 7467600"/>
              <a:gd name="connsiteY133" fmla="*/ 4730524 h 6858000"/>
              <a:gd name="connsiteX134" fmla="*/ 1979527 w 7467600"/>
              <a:gd name="connsiteY134" fmla="*/ 4726651 h 6858000"/>
              <a:gd name="connsiteX135" fmla="*/ 1927410 w 7467600"/>
              <a:gd name="connsiteY135" fmla="*/ 4716164 h 6858000"/>
              <a:gd name="connsiteX136" fmla="*/ 1997014 w 7467600"/>
              <a:gd name="connsiteY136" fmla="*/ 4698007 h 6858000"/>
              <a:gd name="connsiteX137" fmla="*/ 2005458 w 7467600"/>
              <a:gd name="connsiteY137" fmla="*/ 4699540 h 6858000"/>
              <a:gd name="connsiteX138" fmla="*/ 2657186 w 7467600"/>
              <a:gd name="connsiteY138" fmla="*/ 4901687 h 6858000"/>
              <a:gd name="connsiteX139" fmla="*/ 2826662 w 7467600"/>
              <a:gd name="connsiteY139" fmla="*/ 4970362 h 6858000"/>
              <a:gd name="connsiteX140" fmla="*/ 2876100 w 7467600"/>
              <a:gd name="connsiteY140" fmla="*/ 4995397 h 6858000"/>
              <a:gd name="connsiteX141" fmla="*/ 3042600 w 7467600"/>
              <a:gd name="connsiteY141" fmla="*/ 5059532 h 6858000"/>
              <a:gd name="connsiteX142" fmla="*/ 1997014 w 7467600"/>
              <a:gd name="connsiteY142" fmla="*/ 4698007 h 6858000"/>
              <a:gd name="connsiteX143" fmla="*/ 2305292 w 7467600"/>
              <a:gd name="connsiteY143" fmla="*/ 4219492 h 6858000"/>
              <a:gd name="connsiteX144" fmla="*/ 3360922 w 7467600"/>
              <a:gd name="connsiteY144" fmla="*/ 4529373 h 6858000"/>
              <a:gd name="connsiteX145" fmla="*/ 3492420 w 7467600"/>
              <a:gd name="connsiteY145" fmla="*/ 4510145 h 6858000"/>
              <a:gd name="connsiteX146" fmla="*/ 3364086 w 7467600"/>
              <a:gd name="connsiteY146" fmla="*/ 4480340 h 6858000"/>
              <a:gd name="connsiteX147" fmla="*/ 3225818 w 7467600"/>
              <a:gd name="connsiteY147" fmla="*/ 4411822 h 6858000"/>
              <a:gd name="connsiteX148" fmla="*/ 3129696 w 7467600"/>
              <a:gd name="connsiteY148" fmla="*/ 4360704 h 6858000"/>
              <a:gd name="connsiteX149" fmla="*/ 2814545 w 7467600"/>
              <a:gd name="connsiteY149" fmla="*/ 4282955 h 6858000"/>
              <a:gd name="connsiteX150" fmla="*/ 2305292 w 7467600"/>
              <a:gd name="connsiteY150" fmla="*/ 4219492 h 6858000"/>
              <a:gd name="connsiteX151" fmla="*/ 2626982 w 7467600"/>
              <a:gd name="connsiteY151" fmla="*/ 4206450 h 6858000"/>
              <a:gd name="connsiteX152" fmla="*/ 2490617 w 7467600"/>
              <a:gd name="connsiteY152" fmla="*/ 4206951 h 6858000"/>
              <a:gd name="connsiteX153" fmla="*/ 2819869 w 7467600"/>
              <a:gd name="connsiteY153" fmla="*/ 4252936 h 6858000"/>
              <a:gd name="connsiteX154" fmla="*/ 3143018 w 7467600"/>
              <a:gd name="connsiteY154" fmla="*/ 4332698 h 6858000"/>
              <a:gd name="connsiteX155" fmla="*/ 3241520 w 7467600"/>
              <a:gd name="connsiteY155" fmla="*/ 4385112 h 6858000"/>
              <a:gd name="connsiteX156" fmla="*/ 3374575 w 7467600"/>
              <a:gd name="connsiteY156" fmla="*/ 4451517 h 6858000"/>
              <a:gd name="connsiteX157" fmla="*/ 3505221 w 7467600"/>
              <a:gd name="connsiteY157" fmla="*/ 4480757 h 6858000"/>
              <a:gd name="connsiteX158" fmla="*/ 2626982 w 7467600"/>
              <a:gd name="connsiteY158" fmla="*/ 4206450 h 6858000"/>
              <a:gd name="connsiteX159" fmla="*/ 1310106 w 7467600"/>
              <a:gd name="connsiteY159" fmla="*/ 3943217 h 6858000"/>
              <a:gd name="connsiteX160" fmla="*/ 854994 w 7467600"/>
              <a:gd name="connsiteY160" fmla="*/ 4399136 h 6858000"/>
              <a:gd name="connsiteX161" fmla="*/ 742462 w 7467600"/>
              <a:gd name="connsiteY161" fmla="*/ 4594648 h 6858000"/>
              <a:gd name="connsiteX162" fmla="*/ 820602 w 7467600"/>
              <a:gd name="connsiteY162" fmla="*/ 4485915 h 6858000"/>
              <a:gd name="connsiteX163" fmla="*/ 878295 w 7467600"/>
              <a:gd name="connsiteY163" fmla="*/ 4403594 h 6858000"/>
              <a:gd name="connsiteX164" fmla="*/ 1240607 w 7467600"/>
              <a:gd name="connsiteY164" fmla="*/ 4010401 h 6858000"/>
              <a:gd name="connsiteX165" fmla="*/ 1310106 w 7467600"/>
              <a:gd name="connsiteY165" fmla="*/ 3943217 h 6858000"/>
              <a:gd name="connsiteX166" fmla="*/ 1423113 w 7467600"/>
              <a:gd name="connsiteY166" fmla="*/ 3874565 h 6858000"/>
              <a:gd name="connsiteX167" fmla="*/ 1260565 w 7467600"/>
              <a:gd name="connsiteY167" fmla="*/ 4031982 h 6858000"/>
              <a:gd name="connsiteX168" fmla="*/ 901900 w 7467600"/>
              <a:gd name="connsiteY168" fmla="*/ 4421236 h 6858000"/>
              <a:gd name="connsiteX169" fmla="*/ 845044 w 7467600"/>
              <a:gd name="connsiteY169" fmla="*/ 4502436 h 6858000"/>
              <a:gd name="connsiteX170" fmla="*/ 685926 w 7467600"/>
              <a:gd name="connsiteY170" fmla="*/ 4703069 h 6858000"/>
              <a:gd name="connsiteX171" fmla="*/ 684248 w 7467600"/>
              <a:gd name="connsiteY171" fmla="*/ 4706721 h 6858000"/>
              <a:gd name="connsiteX172" fmla="*/ 1423113 w 7467600"/>
              <a:gd name="connsiteY172" fmla="*/ 3874565 h 6858000"/>
              <a:gd name="connsiteX173" fmla="*/ 3316479 w 7467600"/>
              <a:gd name="connsiteY173" fmla="*/ 3872136 h 6858000"/>
              <a:gd name="connsiteX174" fmla="*/ 3546806 w 7467600"/>
              <a:gd name="connsiteY174" fmla="*/ 4356139 h 6858000"/>
              <a:gd name="connsiteX175" fmla="*/ 3364433 w 7467600"/>
              <a:gd name="connsiteY175" fmla="*/ 3953121 h 6858000"/>
              <a:gd name="connsiteX176" fmla="*/ 3316479 w 7467600"/>
              <a:gd name="connsiteY176" fmla="*/ 3872136 h 6858000"/>
              <a:gd name="connsiteX177" fmla="*/ 3291335 w 7467600"/>
              <a:gd name="connsiteY177" fmla="*/ 3767420 h 6858000"/>
              <a:gd name="connsiteX178" fmla="*/ 3390805 w 7467600"/>
              <a:gd name="connsiteY178" fmla="*/ 3937163 h 6858000"/>
              <a:gd name="connsiteX179" fmla="*/ 3579062 w 7467600"/>
              <a:gd name="connsiteY179" fmla="*/ 4359040 h 6858000"/>
              <a:gd name="connsiteX180" fmla="*/ 3467355 w 7467600"/>
              <a:gd name="connsiteY180" fmla="*/ 3988130 h 6858000"/>
              <a:gd name="connsiteX181" fmla="*/ 3310753 w 7467600"/>
              <a:gd name="connsiteY181" fmla="*/ 3787140 h 6858000"/>
              <a:gd name="connsiteX182" fmla="*/ 3291335 w 7467600"/>
              <a:gd name="connsiteY182" fmla="*/ 3767420 h 6858000"/>
              <a:gd name="connsiteX183" fmla="*/ 1635889 w 7467600"/>
              <a:gd name="connsiteY183" fmla="*/ 3709494 h 6858000"/>
              <a:gd name="connsiteX184" fmla="*/ 1634800 w 7467600"/>
              <a:gd name="connsiteY184" fmla="*/ 3731111 h 6858000"/>
              <a:gd name="connsiteX185" fmla="*/ 1635889 w 7467600"/>
              <a:gd name="connsiteY185" fmla="*/ 3709494 h 6858000"/>
              <a:gd name="connsiteX186" fmla="*/ 1510397 w 7467600"/>
              <a:gd name="connsiteY186" fmla="*/ 3684705 h 6858000"/>
              <a:gd name="connsiteX187" fmla="*/ 1146550 w 7467600"/>
              <a:gd name="connsiteY187" fmla="*/ 3802012 h 6858000"/>
              <a:gd name="connsiteX188" fmla="*/ 698834 w 7467600"/>
              <a:gd name="connsiteY188" fmla="*/ 3952272 h 6858000"/>
              <a:gd name="connsiteX189" fmla="*/ 34256 w 7467600"/>
              <a:gd name="connsiteY189" fmla="*/ 4347603 h 6858000"/>
              <a:gd name="connsiteX190" fmla="*/ 527241 w 7467600"/>
              <a:gd name="connsiteY190" fmla="*/ 4065078 h 6858000"/>
              <a:gd name="connsiteX191" fmla="*/ 1510397 w 7467600"/>
              <a:gd name="connsiteY191" fmla="*/ 3684705 h 6858000"/>
              <a:gd name="connsiteX192" fmla="*/ 1313114 w 7467600"/>
              <a:gd name="connsiteY192" fmla="*/ 3655216 h 6858000"/>
              <a:gd name="connsiteX193" fmla="*/ 1109304 w 7467600"/>
              <a:gd name="connsiteY193" fmla="*/ 3669030 h 6858000"/>
              <a:gd name="connsiteX194" fmla="*/ 8129 w 7467600"/>
              <a:gd name="connsiteY194" fmla="*/ 4330519 h 6858000"/>
              <a:gd name="connsiteX195" fmla="*/ 687572 w 7467600"/>
              <a:gd name="connsiteY195" fmla="*/ 3925629 h 6858000"/>
              <a:gd name="connsiteX196" fmla="*/ 1138365 w 7467600"/>
              <a:gd name="connsiteY196" fmla="*/ 3774515 h 6858000"/>
              <a:gd name="connsiteX197" fmla="*/ 1505579 w 7467600"/>
              <a:gd name="connsiteY197" fmla="*/ 3655526 h 6858000"/>
              <a:gd name="connsiteX198" fmla="*/ 1313114 w 7467600"/>
              <a:gd name="connsiteY198" fmla="*/ 3655216 h 6858000"/>
              <a:gd name="connsiteX199" fmla="*/ 3655073 w 7467600"/>
              <a:gd name="connsiteY199" fmla="*/ 3650884 h 6858000"/>
              <a:gd name="connsiteX200" fmla="*/ 3989938 w 7467600"/>
              <a:gd name="connsiteY200" fmla="*/ 3991685 h 6858000"/>
              <a:gd name="connsiteX201" fmla="*/ 4393907 w 7467600"/>
              <a:gd name="connsiteY201" fmla="*/ 4261258 h 6858000"/>
              <a:gd name="connsiteX202" fmla="*/ 4648051 w 7467600"/>
              <a:gd name="connsiteY202" fmla="*/ 4374051 h 6858000"/>
              <a:gd name="connsiteX203" fmla="*/ 4383389 w 7467600"/>
              <a:gd name="connsiteY203" fmla="*/ 4184369 h 6858000"/>
              <a:gd name="connsiteX204" fmla="*/ 4165508 w 7467600"/>
              <a:gd name="connsiteY204" fmla="*/ 4035196 h 6858000"/>
              <a:gd name="connsiteX205" fmla="*/ 4068162 w 7467600"/>
              <a:gd name="connsiteY205" fmla="*/ 3953394 h 6858000"/>
              <a:gd name="connsiteX206" fmla="*/ 3981416 w 7467600"/>
              <a:gd name="connsiteY206" fmla="*/ 3880482 h 6858000"/>
              <a:gd name="connsiteX207" fmla="*/ 3800147 w 7467600"/>
              <a:gd name="connsiteY207" fmla="*/ 3749872 h 6858000"/>
              <a:gd name="connsiteX208" fmla="*/ 3655073 w 7467600"/>
              <a:gd name="connsiteY208" fmla="*/ 3650884 h 6858000"/>
              <a:gd name="connsiteX209" fmla="*/ 3670252 w 7467600"/>
              <a:gd name="connsiteY209" fmla="*/ 3622798 h 6858000"/>
              <a:gd name="connsiteX210" fmla="*/ 3817258 w 7467600"/>
              <a:gd name="connsiteY210" fmla="*/ 3723577 h 6858000"/>
              <a:gd name="connsiteX211" fmla="*/ 4000461 w 7467600"/>
              <a:gd name="connsiteY211" fmla="*/ 3855966 h 6858000"/>
              <a:gd name="connsiteX212" fmla="*/ 4088180 w 7467600"/>
              <a:gd name="connsiteY212" fmla="*/ 3929774 h 6858000"/>
              <a:gd name="connsiteX213" fmla="*/ 4184555 w 7467600"/>
              <a:gd name="connsiteY213" fmla="*/ 4010683 h 6858000"/>
              <a:gd name="connsiteX214" fmla="*/ 4399563 w 7467600"/>
              <a:gd name="connsiteY214" fmla="*/ 4158106 h 6858000"/>
              <a:gd name="connsiteX215" fmla="*/ 4684469 w 7467600"/>
              <a:gd name="connsiteY215" fmla="*/ 4364680 h 6858000"/>
              <a:gd name="connsiteX216" fmla="*/ 4690271 w 7467600"/>
              <a:gd name="connsiteY216" fmla="*/ 4370034 h 6858000"/>
              <a:gd name="connsiteX217" fmla="*/ 4136093 w 7467600"/>
              <a:gd name="connsiteY217" fmla="*/ 3858466 h 6858000"/>
              <a:gd name="connsiteX218" fmla="*/ 3670252 w 7467600"/>
              <a:gd name="connsiteY218" fmla="*/ 3622798 h 6858000"/>
              <a:gd name="connsiteX219" fmla="*/ 4440129 w 7467600"/>
              <a:gd name="connsiteY219" fmla="*/ 3448571 h 6858000"/>
              <a:gd name="connsiteX220" fmla="*/ 4856525 w 7467600"/>
              <a:gd name="connsiteY220" fmla="*/ 3915351 h 6858000"/>
              <a:gd name="connsiteX221" fmla="*/ 5059055 w 7467600"/>
              <a:gd name="connsiteY221" fmla="*/ 4108918 h 6858000"/>
              <a:gd name="connsiteX222" fmla="*/ 5290070 w 7467600"/>
              <a:gd name="connsiteY222" fmla="*/ 4263619 h 6858000"/>
              <a:gd name="connsiteX223" fmla="*/ 4834991 w 7467600"/>
              <a:gd name="connsiteY223" fmla="*/ 3830985 h 6858000"/>
              <a:gd name="connsiteX224" fmla="*/ 4440129 w 7467600"/>
              <a:gd name="connsiteY224" fmla="*/ 3448571 h 6858000"/>
              <a:gd name="connsiteX225" fmla="*/ 4441737 w 7467600"/>
              <a:gd name="connsiteY225" fmla="*/ 3399734 h 6858000"/>
              <a:gd name="connsiteX226" fmla="*/ 4431236 w 7467600"/>
              <a:gd name="connsiteY226" fmla="*/ 3400954 h 6858000"/>
              <a:gd name="connsiteX227" fmla="*/ 4557150 w 7467600"/>
              <a:gd name="connsiteY227" fmla="*/ 3510023 h 6858000"/>
              <a:gd name="connsiteX228" fmla="*/ 4856936 w 7467600"/>
              <a:gd name="connsiteY228" fmla="*/ 3809146 h 6858000"/>
              <a:gd name="connsiteX229" fmla="*/ 5111996 w 7467600"/>
              <a:gd name="connsiteY229" fmla="*/ 4065759 h 6858000"/>
              <a:gd name="connsiteX230" fmla="*/ 5388878 w 7467600"/>
              <a:gd name="connsiteY230" fmla="*/ 4300185 h 6858000"/>
              <a:gd name="connsiteX231" fmla="*/ 5425556 w 7467600"/>
              <a:gd name="connsiteY231" fmla="*/ 4308967 h 6858000"/>
              <a:gd name="connsiteX232" fmla="*/ 4943646 w 7467600"/>
              <a:gd name="connsiteY232" fmla="*/ 3822916 h 6858000"/>
              <a:gd name="connsiteX233" fmla="*/ 4594837 w 7467600"/>
              <a:gd name="connsiteY233" fmla="*/ 3532274 h 6858000"/>
              <a:gd name="connsiteX234" fmla="*/ 4441737 w 7467600"/>
              <a:gd name="connsiteY234" fmla="*/ 3399734 h 6858000"/>
              <a:gd name="connsiteX235" fmla="*/ 5425834 w 7467600"/>
              <a:gd name="connsiteY235" fmla="*/ 3162785 h 6858000"/>
              <a:gd name="connsiteX236" fmla="*/ 5401644 w 7467600"/>
              <a:gd name="connsiteY236" fmla="*/ 3617847 h 6858000"/>
              <a:gd name="connsiteX237" fmla="*/ 5467256 w 7467600"/>
              <a:gd name="connsiteY237" fmla="*/ 4175494 h 6858000"/>
              <a:gd name="connsiteX238" fmla="*/ 5448069 w 7467600"/>
              <a:gd name="connsiteY238" fmla="*/ 3567554 h 6858000"/>
              <a:gd name="connsiteX239" fmla="*/ 5425834 w 7467600"/>
              <a:gd name="connsiteY239" fmla="*/ 3162785 h 6858000"/>
              <a:gd name="connsiteX240" fmla="*/ 1318687 w 7467600"/>
              <a:gd name="connsiteY240" fmla="*/ 3113840 h 6858000"/>
              <a:gd name="connsiteX241" fmla="*/ 1066793 w 7467600"/>
              <a:gd name="connsiteY241" fmla="*/ 3212171 h 6858000"/>
              <a:gd name="connsiteX242" fmla="*/ 993319 w 7467600"/>
              <a:gd name="connsiteY242" fmla="*/ 3247648 h 6858000"/>
              <a:gd name="connsiteX243" fmla="*/ 853081 w 7467600"/>
              <a:gd name="connsiteY243" fmla="*/ 3312410 h 6858000"/>
              <a:gd name="connsiteX244" fmla="*/ 805957 w 7467600"/>
              <a:gd name="connsiteY244" fmla="*/ 3330443 h 6858000"/>
              <a:gd name="connsiteX245" fmla="*/ 1318687 w 7467600"/>
              <a:gd name="connsiteY245" fmla="*/ 3113840 h 6858000"/>
              <a:gd name="connsiteX246" fmla="*/ 5453702 w 7467600"/>
              <a:gd name="connsiteY246" fmla="*/ 3090882 h 6858000"/>
              <a:gd name="connsiteX247" fmla="*/ 5480135 w 7467600"/>
              <a:gd name="connsiteY247" fmla="*/ 3565802 h 6858000"/>
              <a:gd name="connsiteX248" fmla="*/ 5499023 w 7467600"/>
              <a:gd name="connsiteY248" fmla="*/ 4166310 h 6858000"/>
              <a:gd name="connsiteX249" fmla="*/ 5547022 w 7467600"/>
              <a:gd name="connsiteY249" fmla="*/ 3607838 h 6858000"/>
              <a:gd name="connsiteX250" fmla="*/ 5515964 w 7467600"/>
              <a:gd name="connsiteY250" fmla="*/ 3378541 h 6858000"/>
              <a:gd name="connsiteX251" fmla="*/ 5453702 w 7467600"/>
              <a:gd name="connsiteY251" fmla="*/ 3090882 h 6858000"/>
              <a:gd name="connsiteX252" fmla="*/ 1238695 w 7467600"/>
              <a:gd name="connsiteY252" fmla="*/ 3076820 h 6858000"/>
              <a:gd name="connsiteX253" fmla="*/ 716371 w 7467600"/>
              <a:gd name="connsiteY253" fmla="*/ 3293249 h 6858000"/>
              <a:gd name="connsiteX254" fmla="*/ 579522 w 7467600"/>
              <a:gd name="connsiteY254" fmla="*/ 3371759 h 6858000"/>
              <a:gd name="connsiteX255" fmla="*/ 600288 w 7467600"/>
              <a:gd name="connsiteY255" fmla="*/ 3365555 h 6858000"/>
              <a:gd name="connsiteX256" fmla="*/ 840692 w 7467600"/>
              <a:gd name="connsiteY256" fmla="*/ 3284921 h 6858000"/>
              <a:gd name="connsiteX257" fmla="*/ 979248 w 7467600"/>
              <a:gd name="connsiteY257" fmla="*/ 3221003 h 6858000"/>
              <a:gd name="connsiteX258" fmla="*/ 1053282 w 7467600"/>
              <a:gd name="connsiteY258" fmla="*/ 3185247 h 6858000"/>
              <a:gd name="connsiteX259" fmla="*/ 1320603 w 7467600"/>
              <a:gd name="connsiteY259" fmla="*/ 3081281 h 6858000"/>
              <a:gd name="connsiteX260" fmla="*/ 1238695 w 7467600"/>
              <a:gd name="connsiteY260" fmla="*/ 3076820 h 6858000"/>
              <a:gd name="connsiteX261" fmla="*/ 5425627 w 7467600"/>
              <a:gd name="connsiteY261" fmla="*/ 2954192 h 6858000"/>
              <a:gd name="connsiteX262" fmla="*/ 5470770 w 7467600"/>
              <a:gd name="connsiteY262" fmla="*/ 3005435 h 6858000"/>
              <a:gd name="connsiteX263" fmla="*/ 5519779 w 7467600"/>
              <a:gd name="connsiteY263" fmla="*/ 4359223 h 6858000"/>
              <a:gd name="connsiteX264" fmla="*/ 5520293 w 7467600"/>
              <a:gd name="connsiteY264" fmla="*/ 4360602 h 6858000"/>
              <a:gd name="connsiteX265" fmla="*/ 5767221 w 7467600"/>
              <a:gd name="connsiteY265" fmla="*/ 4665564 h 6858000"/>
              <a:gd name="connsiteX266" fmla="*/ 6937169 w 7467600"/>
              <a:gd name="connsiteY266" fmla="*/ 4815941 h 6858000"/>
              <a:gd name="connsiteX267" fmla="*/ 6953922 w 7467600"/>
              <a:gd name="connsiteY267" fmla="*/ 4890068 h 6858000"/>
              <a:gd name="connsiteX268" fmla="*/ 6071359 w 7467600"/>
              <a:gd name="connsiteY268" fmla="*/ 4770770 h 6858000"/>
              <a:gd name="connsiteX269" fmla="*/ 6038839 w 7467600"/>
              <a:gd name="connsiteY269" fmla="*/ 4764474 h 6858000"/>
              <a:gd name="connsiteX270" fmla="*/ 6038706 w 7467600"/>
              <a:gd name="connsiteY270" fmla="*/ 4763847 h 6858000"/>
              <a:gd name="connsiteX271" fmla="*/ 6037784 w 7467600"/>
              <a:gd name="connsiteY271" fmla="*/ 4764270 h 6858000"/>
              <a:gd name="connsiteX272" fmla="*/ 6038839 w 7467600"/>
              <a:gd name="connsiteY272" fmla="*/ 4764474 h 6858000"/>
              <a:gd name="connsiteX273" fmla="*/ 6040338 w 7467600"/>
              <a:gd name="connsiteY273" fmla="*/ 4771418 h 6858000"/>
              <a:gd name="connsiteX274" fmla="*/ 6024488 w 7467600"/>
              <a:gd name="connsiteY274" fmla="*/ 4809903 h 6858000"/>
              <a:gd name="connsiteX275" fmla="*/ 5599771 w 7467600"/>
              <a:gd name="connsiteY275" fmla="*/ 5509652 h 6858000"/>
              <a:gd name="connsiteX276" fmla="*/ 5548843 w 7467600"/>
              <a:gd name="connsiteY276" fmla="*/ 5563845 h 6858000"/>
              <a:gd name="connsiteX277" fmla="*/ 5940952 w 7467600"/>
              <a:gd name="connsiteY277" fmla="*/ 6250028 h 6858000"/>
              <a:gd name="connsiteX278" fmla="*/ 6043441 w 7467600"/>
              <a:gd name="connsiteY278" fmla="*/ 6665847 h 6858000"/>
              <a:gd name="connsiteX279" fmla="*/ 6093432 w 7467600"/>
              <a:gd name="connsiteY279" fmla="*/ 6858000 h 6858000"/>
              <a:gd name="connsiteX280" fmla="*/ 6034344 w 7467600"/>
              <a:gd name="connsiteY280" fmla="*/ 6858000 h 6858000"/>
              <a:gd name="connsiteX281" fmla="*/ 6026679 w 7467600"/>
              <a:gd name="connsiteY281" fmla="*/ 6836959 h 6858000"/>
              <a:gd name="connsiteX282" fmla="*/ 5800441 w 7467600"/>
              <a:gd name="connsiteY282" fmla="*/ 6335286 h 6858000"/>
              <a:gd name="connsiteX283" fmla="*/ 5526562 w 7467600"/>
              <a:gd name="connsiteY283" fmla="*/ 5705388 h 6858000"/>
              <a:gd name="connsiteX284" fmla="*/ 5519640 w 7467600"/>
              <a:gd name="connsiteY284" fmla="*/ 5683774 h 6858000"/>
              <a:gd name="connsiteX285" fmla="*/ 5844559 w 7467600"/>
              <a:gd name="connsiteY285" fmla="*/ 6553349 h 6858000"/>
              <a:gd name="connsiteX286" fmla="*/ 5975994 w 7467600"/>
              <a:gd name="connsiteY286" fmla="*/ 6858000 h 6858000"/>
              <a:gd name="connsiteX287" fmla="*/ 5898547 w 7467600"/>
              <a:gd name="connsiteY287" fmla="*/ 6858000 h 6858000"/>
              <a:gd name="connsiteX288" fmla="*/ 5682041 w 7467600"/>
              <a:gd name="connsiteY288" fmla="*/ 6355860 h 6858000"/>
              <a:gd name="connsiteX289" fmla="*/ 5461758 w 7467600"/>
              <a:gd name="connsiteY289" fmla="*/ 5820220 h 6858000"/>
              <a:gd name="connsiteX290" fmla="*/ 5237282 w 7467600"/>
              <a:gd name="connsiteY290" fmla="*/ 6579086 h 6858000"/>
              <a:gd name="connsiteX291" fmla="*/ 5115009 w 7467600"/>
              <a:gd name="connsiteY291" fmla="*/ 6858000 h 6858000"/>
              <a:gd name="connsiteX292" fmla="*/ 5028074 w 7467600"/>
              <a:gd name="connsiteY292" fmla="*/ 6858000 h 6858000"/>
              <a:gd name="connsiteX293" fmla="*/ 5079508 w 7467600"/>
              <a:gd name="connsiteY293" fmla="*/ 6749074 h 6858000"/>
              <a:gd name="connsiteX294" fmla="*/ 5371846 w 7467600"/>
              <a:gd name="connsiteY294" fmla="*/ 5924413 h 6858000"/>
              <a:gd name="connsiteX295" fmla="*/ 5270512 w 7467600"/>
              <a:gd name="connsiteY295" fmla="*/ 6138975 h 6858000"/>
              <a:gd name="connsiteX296" fmla="*/ 5062409 w 7467600"/>
              <a:gd name="connsiteY296" fmla="*/ 6653544 h 6858000"/>
              <a:gd name="connsiteX297" fmla="*/ 5036628 w 7467600"/>
              <a:gd name="connsiteY297" fmla="*/ 6754247 h 6858000"/>
              <a:gd name="connsiteX298" fmla="*/ 5009112 w 7467600"/>
              <a:gd name="connsiteY298" fmla="*/ 6858000 h 6858000"/>
              <a:gd name="connsiteX299" fmla="*/ 4976679 w 7467600"/>
              <a:gd name="connsiteY299" fmla="*/ 6858000 h 6858000"/>
              <a:gd name="connsiteX300" fmla="*/ 5006537 w 7467600"/>
              <a:gd name="connsiteY300" fmla="*/ 6747068 h 6858000"/>
              <a:gd name="connsiteX301" fmla="*/ 5032723 w 7467600"/>
              <a:gd name="connsiteY301" fmla="*/ 6644957 h 6858000"/>
              <a:gd name="connsiteX302" fmla="*/ 5242949 w 7467600"/>
              <a:gd name="connsiteY302" fmla="*/ 6125175 h 6858000"/>
              <a:gd name="connsiteX303" fmla="*/ 5286321 w 7467600"/>
              <a:gd name="connsiteY303" fmla="*/ 6033555 h 6858000"/>
              <a:gd name="connsiteX304" fmla="*/ 5008210 w 7467600"/>
              <a:gd name="connsiteY304" fmla="*/ 6649194 h 6858000"/>
              <a:gd name="connsiteX305" fmla="*/ 4986321 w 7467600"/>
              <a:gd name="connsiteY305" fmla="*/ 6765687 h 6858000"/>
              <a:gd name="connsiteX306" fmla="*/ 4973474 w 7467600"/>
              <a:gd name="connsiteY306" fmla="*/ 6858000 h 6858000"/>
              <a:gd name="connsiteX307" fmla="*/ 4907178 w 7467600"/>
              <a:gd name="connsiteY307" fmla="*/ 6858000 h 6858000"/>
              <a:gd name="connsiteX308" fmla="*/ 4910810 w 7467600"/>
              <a:gd name="connsiteY308" fmla="*/ 6829660 h 6858000"/>
              <a:gd name="connsiteX309" fmla="*/ 4987461 w 7467600"/>
              <a:gd name="connsiteY309" fmla="*/ 6432994 h 6858000"/>
              <a:gd name="connsiteX310" fmla="*/ 5179262 w 7467600"/>
              <a:gd name="connsiteY310" fmla="*/ 6035044 h 6858000"/>
              <a:gd name="connsiteX311" fmla="*/ 4689678 w 7467600"/>
              <a:gd name="connsiteY311" fmla="*/ 6440241 h 6858000"/>
              <a:gd name="connsiteX312" fmla="*/ 4477543 w 7467600"/>
              <a:gd name="connsiteY312" fmla="*/ 6674836 h 6858000"/>
              <a:gd name="connsiteX313" fmla="*/ 4329957 w 7467600"/>
              <a:gd name="connsiteY313" fmla="*/ 6858000 h 6858000"/>
              <a:gd name="connsiteX314" fmla="*/ 4218595 w 7467600"/>
              <a:gd name="connsiteY314" fmla="*/ 6858000 h 6858000"/>
              <a:gd name="connsiteX315" fmla="*/ 4368888 w 7467600"/>
              <a:gd name="connsiteY315" fmla="*/ 6668412 h 6858000"/>
              <a:gd name="connsiteX316" fmla="*/ 4563091 w 7467600"/>
              <a:gd name="connsiteY316" fmla="*/ 6442508 h 6858000"/>
              <a:gd name="connsiteX317" fmla="*/ 5387324 w 7467600"/>
              <a:gd name="connsiteY317" fmla="*/ 5705830 h 6858000"/>
              <a:gd name="connsiteX318" fmla="*/ 5073620 w 7467600"/>
              <a:gd name="connsiteY318" fmla="*/ 5955437 h 6858000"/>
              <a:gd name="connsiteX319" fmla="*/ 4689789 w 7467600"/>
              <a:gd name="connsiteY319" fmla="*/ 6268382 h 6858000"/>
              <a:gd name="connsiteX320" fmla="*/ 4418722 w 7467600"/>
              <a:gd name="connsiteY320" fmla="*/ 6570886 h 6858000"/>
              <a:gd name="connsiteX321" fmla="*/ 4214944 w 7467600"/>
              <a:gd name="connsiteY321" fmla="*/ 6858000 h 6858000"/>
              <a:gd name="connsiteX322" fmla="*/ 4177898 w 7467600"/>
              <a:gd name="connsiteY322" fmla="*/ 6858000 h 6858000"/>
              <a:gd name="connsiteX323" fmla="*/ 4391597 w 7467600"/>
              <a:gd name="connsiteY323" fmla="*/ 6556370 h 6858000"/>
              <a:gd name="connsiteX324" fmla="*/ 4668889 w 7467600"/>
              <a:gd name="connsiteY324" fmla="*/ 6246399 h 6858000"/>
              <a:gd name="connsiteX325" fmla="*/ 5055427 w 7467600"/>
              <a:gd name="connsiteY325" fmla="*/ 5931476 h 6858000"/>
              <a:gd name="connsiteX326" fmla="*/ 5371814 w 7467600"/>
              <a:gd name="connsiteY326" fmla="*/ 5678975 h 6858000"/>
              <a:gd name="connsiteX327" fmla="*/ 4987918 w 7467600"/>
              <a:gd name="connsiteY327" fmla="*/ 5838701 h 6858000"/>
              <a:gd name="connsiteX328" fmla="*/ 4317146 w 7467600"/>
              <a:gd name="connsiteY328" fmla="*/ 6587716 h 6858000"/>
              <a:gd name="connsiteX329" fmla="*/ 4171627 w 7467600"/>
              <a:gd name="connsiteY329" fmla="*/ 6858000 h 6858000"/>
              <a:gd name="connsiteX330" fmla="*/ 4081585 w 7467600"/>
              <a:gd name="connsiteY330" fmla="*/ 6858000 h 6858000"/>
              <a:gd name="connsiteX331" fmla="*/ 4238603 w 7467600"/>
              <a:gd name="connsiteY331" fmla="*/ 6559341 h 6858000"/>
              <a:gd name="connsiteX332" fmla="*/ 4778333 w 7467600"/>
              <a:gd name="connsiteY332" fmla="*/ 5873626 h 6858000"/>
              <a:gd name="connsiteX333" fmla="*/ 5414185 w 7467600"/>
              <a:gd name="connsiteY333" fmla="*/ 5573882 h 6858000"/>
              <a:gd name="connsiteX334" fmla="*/ 5959648 w 7467600"/>
              <a:gd name="connsiteY334" fmla="*/ 4760797 h 6858000"/>
              <a:gd name="connsiteX335" fmla="*/ 5355019 w 7467600"/>
              <a:gd name="connsiteY335" fmla="*/ 4734672 h 6858000"/>
              <a:gd name="connsiteX336" fmla="*/ 5083565 w 7467600"/>
              <a:gd name="connsiteY336" fmla="*/ 5179121 h 6858000"/>
              <a:gd name="connsiteX337" fmla="*/ 4713577 w 7467600"/>
              <a:gd name="connsiteY337" fmla="*/ 5616803 h 6858000"/>
              <a:gd name="connsiteX338" fmla="*/ 3989559 w 7467600"/>
              <a:gd name="connsiteY338" fmla="*/ 6145945 h 6858000"/>
              <a:gd name="connsiteX339" fmla="*/ 3939824 w 7467600"/>
              <a:gd name="connsiteY339" fmla="*/ 6066900 h 6858000"/>
              <a:gd name="connsiteX340" fmla="*/ 4584537 w 7467600"/>
              <a:gd name="connsiteY340" fmla="*/ 5324826 h 6858000"/>
              <a:gd name="connsiteX341" fmla="*/ 5037105 w 7467600"/>
              <a:gd name="connsiteY341" fmla="*/ 5088765 h 6858000"/>
              <a:gd name="connsiteX342" fmla="*/ 5039930 w 7467600"/>
              <a:gd name="connsiteY342" fmla="*/ 5089585 h 6858000"/>
              <a:gd name="connsiteX343" fmla="*/ 5263764 w 7467600"/>
              <a:gd name="connsiteY343" fmla="*/ 4735525 h 6858000"/>
              <a:gd name="connsiteX344" fmla="*/ 4086300 w 7467600"/>
              <a:gd name="connsiteY344" fmla="*/ 4884599 h 6858000"/>
              <a:gd name="connsiteX345" fmla="*/ 4085485 w 7467600"/>
              <a:gd name="connsiteY345" fmla="*/ 4899070 h 6858000"/>
              <a:gd name="connsiteX346" fmla="*/ 3871915 w 7467600"/>
              <a:gd name="connsiteY346" fmla="*/ 5253645 h 6858000"/>
              <a:gd name="connsiteX347" fmla="*/ 3799374 w 7467600"/>
              <a:gd name="connsiteY347" fmla="*/ 5466127 h 6858000"/>
              <a:gd name="connsiteX348" fmla="*/ 3498850 w 7467600"/>
              <a:gd name="connsiteY348" fmla="*/ 6661888 h 6858000"/>
              <a:gd name="connsiteX349" fmla="*/ 3399216 w 7467600"/>
              <a:gd name="connsiteY349" fmla="*/ 6858000 h 6858000"/>
              <a:gd name="connsiteX350" fmla="*/ 3303688 w 7467600"/>
              <a:gd name="connsiteY350" fmla="*/ 6858000 h 6858000"/>
              <a:gd name="connsiteX351" fmla="*/ 3391774 w 7467600"/>
              <a:gd name="connsiteY351" fmla="*/ 6697181 h 6858000"/>
              <a:gd name="connsiteX352" fmla="*/ 3735540 w 7467600"/>
              <a:gd name="connsiteY352" fmla="*/ 5546923 h 6858000"/>
              <a:gd name="connsiteX353" fmla="*/ 3729438 w 7467600"/>
              <a:gd name="connsiteY353" fmla="*/ 5569058 h 6858000"/>
              <a:gd name="connsiteX354" fmla="*/ 3707782 w 7467600"/>
              <a:gd name="connsiteY354" fmla="*/ 5644908 h 6858000"/>
              <a:gd name="connsiteX355" fmla="*/ 3583827 w 7467600"/>
              <a:gd name="connsiteY355" fmla="*/ 6039215 h 6858000"/>
              <a:gd name="connsiteX356" fmla="*/ 3547861 w 7467600"/>
              <a:gd name="connsiteY356" fmla="*/ 6129609 h 6858000"/>
              <a:gd name="connsiteX357" fmla="*/ 3490905 w 7467600"/>
              <a:gd name="connsiteY357" fmla="*/ 6277660 h 6858000"/>
              <a:gd name="connsiteX358" fmla="*/ 3455859 w 7467600"/>
              <a:gd name="connsiteY358" fmla="*/ 6391301 h 6858000"/>
              <a:gd name="connsiteX359" fmla="*/ 3429112 w 7467600"/>
              <a:gd name="connsiteY359" fmla="*/ 6479469 h 6858000"/>
              <a:gd name="connsiteX360" fmla="*/ 3304862 w 7467600"/>
              <a:gd name="connsiteY360" fmla="*/ 6796476 h 6858000"/>
              <a:gd name="connsiteX361" fmla="*/ 3276071 w 7467600"/>
              <a:gd name="connsiteY361" fmla="*/ 6858000 h 6858000"/>
              <a:gd name="connsiteX362" fmla="*/ 3240805 w 7467600"/>
              <a:gd name="connsiteY362" fmla="*/ 6858000 h 6858000"/>
              <a:gd name="connsiteX363" fmla="*/ 3275917 w 7467600"/>
              <a:gd name="connsiteY363" fmla="*/ 6783192 h 6858000"/>
              <a:gd name="connsiteX364" fmla="*/ 3399358 w 7467600"/>
              <a:gd name="connsiteY364" fmla="*/ 6469011 h 6858000"/>
              <a:gd name="connsiteX365" fmla="*/ 3425650 w 7467600"/>
              <a:gd name="connsiteY365" fmla="*/ 6381333 h 6858000"/>
              <a:gd name="connsiteX366" fmla="*/ 3460661 w 7467600"/>
              <a:gd name="connsiteY366" fmla="*/ 6266763 h 6858000"/>
              <a:gd name="connsiteX367" fmla="*/ 3518021 w 7467600"/>
              <a:gd name="connsiteY367" fmla="*/ 6117298 h 6858000"/>
              <a:gd name="connsiteX368" fmla="*/ 3554035 w 7467600"/>
              <a:gd name="connsiteY368" fmla="*/ 6027832 h 6858000"/>
              <a:gd name="connsiteX369" fmla="*/ 3677174 w 7467600"/>
              <a:gd name="connsiteY369" fmla="*/ 5636351 h 6858000"/>
              <a:gd name="connsiteX370" fmla="*/ 3698819 w 7467600"/>
              <a:gd name="connsiteY370" fmla="*/ 5560503 h 6858000"/>
              <a:gd name="connsiteX371" fmla="*/ 3702094 w 7467600"/>
              <a:gd name="connsiteY371" fmla="*/ 5549194 h 6858000"/>
              <a:gd name="connsiteX372" fmla="*/ 3398355 w 7467600"/>
              <a:gd name="connsiteY372" fmla="*/ 6094603 h 6858000"/>
              <a:gd name="connsiteX373" fmla="*/ 3193941 w 7467600"/>
              <a:gd name="connsiteY373" fmla="*/ 6798775 h 6858000"/>
              <a:gd name="connsiteX374" fmla="*/ 3184140 w 7467600"/>
              <a:gd name="connsiteY374" fmla="*/ 6858000 h 6858000"/>
              <a:gd name="connsiteX375" fmla="*/ 3099978 w 7467600"/>
              <a:gd name="connsiteY375" fmla="*/ 6858000 h 6858000"/>
              <a:gd name="connsiteX376" fmla="*/ 3101556 w 7467600"/>
              <a:gd name="connsiteY376" fmla="*/ 6843337 h 6858000"/>
              <a:gd name="connsiteX377" fmla="*/ 3370162 w 7467600"/>
              <a:gd name="connsiteY377" fmla="*/ 5785550 h 6858000"/>
              <a:gd name="connsiteX378" fmla="*/ 3746477 w 7467600"/>
              <a:gd name="connsiteY378" fmla="*/ 5377889 h 6858000"/>
              <a:gd name="connsiteX379" fmla="*/ 3863399 w 7467600"/>
              <a:gd name="connsiteY379" fmla="*/ 5087257 h 6858000"/>
              <a:gd name="connsiteX380" fmla="*/ 3968712 w 7467600"/>
              <a:gd name="connsiteY380" fmla="*/ 4913989 h 6858000"/>
              <a:gd name="connsiteX381" fmla="*/ 2792390 w 7467600"/>
              <a:gd name="connsiteY381" fmla="*/ 5382974 h 6858000"/>
              <a:gd name="connsiteX382" fmla="*/ 2714982 w 7467600"/>
              <a:gd name="connsiteY382" fmla="*/ 5427051 h 6858000"/>
              <a:gd name="connsiteX383" fmla="*/ 2813361 w 7467600"/>
              <a:gd name="connsiteY383" fmla="*/ 6023912 h 6858000"/>
              <a:gd name="connsiteX384" fmla="*/ 2688430 w 7467600"/>
              <a:gd name="connsiteY384" fmla="*/ 6801564 h 6858000"/>
              <a:gd name="connsiteX385" fmla="*/ 2629626 w 7467600"/>
              <a:gd name="connsiteY385" fmla="*/ 6763394 h 6858000"/>
              <a:gd name="connsiteX386" fmla="*/ 2565328 w 7467600"/>
              <a:gd name="connsiteY386" fmla="*/ 5516399 h 6858000"/>
              <a:gd name="connsiteX387" fmla="*/ 1922999 w 7467600"/>
              <a:gd name="connsiteY387" fmla="*/ 5980343 h 6858000"/>
              <a:gd name="connsiteX388" fmla="*/ 1950261 w 7467600"/>
              <a:gd name="connsiteY388" fmla="*/ 6405858 h 6858000"/>
              <a:gd name="connsiteX389" fmla="*/ 2365554 w 7467600"/>
              <a:gd name="connsiteY389" fmla="*/ 6759107 h 6858000"/>
              <a:gd name="connsiteX390" fmla="*/ 2424142 w 7467600"/>
              <a:gd name="connsiteY390" fmla="*/ 6858000 h 6858000"/>
              <a:gd name="connsiteX391" fmla="*/ 2395994 w 7467600"/>
              <a:gd name="connsiteY391" fmla="*/ 6858000 h 6858000"/>
              <a:gd name="connsiteX392" fmla="*/ 2392863 w 7467600"/>
              <a:gd name="connsiteY392" fmla="*/ 6852964 h 6858000"/>
              <a:gd name="connsiteX393" fmla="*/ 2017589 w 7467600"/>
              <a:gd name="connsiteY393" fmla="*/ 6493982 h 6858000"/>
              <a:gd name="connsiteX394" fmla="*/ 2147336 w 7467600"/>
              <a:gd name="connsiteY394" fmla="*/ 6594052 h 6858000"/>
              <a:gd name="connsiteX395" fmla="*/ 2207047 w 7467600"/>
              <a:gd name="connsiteY395" fmla="*/ 6654540 h 6858000"/>
              <a:gd name="connsiteX396" fmla="*/ 2299106 w 7467600"/>
              <a:gd name="connsiteY396" fmla="*/ 6778931 h 6858000"/>
              <a:gd name="connsiteX397" fmla="*/ 2314430 w 7467600"/>
              <a:gd name="connsiteY397" fmla="*/ 6801144 h 6858000"/>
              <a:gd name="connsiteX398" fmla="*/ 2352406 w 7467600"/>
              <a:gd name="connsiteY398" fmla="*/ 6858000 h 6858000"/>
              <a:gd name="connsiteX399" fmla="*/ 2314492 w 7467600"/>
              <a:gd name="connsiteY399" fmla="*/ 6858000 h 6858000"/>
              <a:gd name="connsiteX400" fmla="*/ 2288095 w 7467600"/>
              <a:gd name="connsiteY400" fmla="*/ 6818030 h 6858000"/>
              <a:gd name="connsiteX401" fmla="*/ 2272768 w 7467600"/>
              <a:gd name="connsiteY401" fmla="*/ 6795822 h 6858000"/>
              <a:gd name="connsiteX402" fmla="*/ 2182715 w 7467600"/>
              <a:gd name="connsiteY402" fmla="*/ 6675071 h 6858000"/>
              <a:gd name="connsiteX403" fmla="*/ 2032061 w 7467600"/>
              <a:gd name="connsiteY403" fmla="*/ 6541380 h 6858000"/>
              <a:gd name="connsiteX404" fmla="*/ 2257220 w 7467600"/>
              <a:gd name="connsiteY404" fmla="*/ 6826257 h 6858000"/>
              <a:gd name="connsiteX405" fmla="*/ 2281324 w 7467600"/>
              <a:gd name="connsiteY405" fmla="*/ 6858000 h 6858000"/>
              <a:gd name="connsiteX406" fmla="*/ 2242860 w 7467600"/>
              <a:gd name="connsiteY406" fmla="*/ 6858000 h 6858000"/>
              <a:gd name="connsiteX407" fmla="*/ 2232818 w 7467600"/>
              <a:gd name="connsiteY407" fmla="*/ 6844926 h 6858000"/>
              <a:gd name="connsiteX408" fmla="*/ 1990172 w 7467600"/>
              <a:gd name="connsiteY408" fmla="*/ 6542121 h 6858000"/>
              <a:gd name="connsiteX409" fmla="*/ 2124090 w 7467600"/>
              <a:gd name="connsiteY409" fmla="*/ 6761017 h 6858000"/>
              <a:gd name="connsiteX410" fmla="*/ 2200380 w 7467600"/>
              <a:gd name="connsiteY410" fmla="*/ 6858000 h 6858000"/>
              <a:gd name="connsiteX411" fmla="*/ 2147507 w 7467600"/>
              <a:gd name="connsiteY411" fmla="*/ 6858000 h 6858000"/>
              <a:gd name="connsiteX412" fmla="*/ 2070668 w 7467600"/>
              <a:gd name="connsiteY412" fmla="*/ 6761520 h 6858000"/>
              <a:gd name="connsiteX413" fmla="*/ 1975142 w 7467600"/>
              <a:gd name="connsiteY413" fmla="*/ 6585570 h 6858000"/>
              <a:gd name="connsiteX414" fmla="*/ 2050035 w 7467600"/>
              <a:gd name="connsiteY414" fmla="*/ 6813345 h 6858000"/>
              <a:gd name="connsiteX415" fmla="*/ 2063025 w 7467600"/>
              <a:gd name="connsiteY415" fmla="*/ 6858000 h 6858000"/>
              <a:gd name="connsiteX416" fmla="*/ 2021675 w 7467600"/>
              <a:gd name="connsiteY416" fmla="*/ 6858000 h 6858000"/>
              <a:gd name="connsiteX417" fmla="*/ 2019308 w 7467600"/>
              <a:gd name="connsiteY417" fmla="*/ 6847118 h 6858000"/>
              <a:gd name="connsiteX418" fmla="*/ 1938835 w 7467600"/>
              <a:gd name="connsiteY418" fmla="*/ 6551160 h 6858000"/>
              <a:gd name="connsiteX419" fmla="*/ 1953230 w 7467600"/>
              <a:gd name="connsiteY419" fmla="*/ 6759699 h 6858000"/>
              <a:gd name="connsiteX420" fmla="*/ 1956763 w 7467600"/>
              <a:gd name="connsiteY420" fmla="*/ 6778191 h 6858000"/>
              <a:gd name="connsiteX421" fmla="*/ 1967925 w 7467600"/>
              <a:gd name="connsiteY421" fmla="*/ 6858000 h 6858000"/>
              <a:gd name="connsiteX422" fmla="*/ 1936622 w 7467600"/>
              <a:gd name="connsiteY422" fmla="*/ 6858000 h 6858000"/>
              <a:gd name="connsiteX423" fmla="*/ 1926261 w 7467600"/>
              <a:gd name="connsiteY423" fmla="*/ 6784064 h 6858000"/>
              <a:gd name="connsiteX424" fmla="*/ 1922724 w 7467600"/>
              <a:gd name="connsiteY424" fmla="*/ 6765577 h 6858000"/>
              <a:gd name="connsiteX425" fmla="*/ 1904650 w 7467600"/>
              <a:gd name="connsiteY425" fmla="*/ 6639616 h 6858000"/>
              <a:gd name="connsiteX426" fmla="*/ 1885273 w 7467600"/>
              <a:gd name="connsiteY426" fmla="*/ 6858000 h 6858000"/>
              <a:gd name="connsiteX427" fmla="*/ 1854363 w 7467600"/>
              <a:gd name="connsiteY427" fmla="*/ 6858000 h 6858000"/>
              <a:gd name="connsiteX428" fmla="*/ 1880391 w 7467600"/>
              <a:gd name="connsiteY428" fmla="*/ 6603796 h 6858000"/>
              <a:gd name="connsiteX429" fmla="*/ 1818273 w 7467600"/>
              <a:gd name="connsiteY429" fmla="*/ 6715729 h 6858000"/>
              <a:gd name="connsiteX430" fmla="*/ 1794691 w 7467600"/>
              <a:gd name="connsiteY430" fmla="*/ 6843239 h 6858000"/>
              <a:gd name="connsiteX431" fmla="*/ 1794914 w 7467600"/>
              <a:gd name="connsiteY431" fmla="*/ 6858000 h 6858000"/>
              <a:gd name="connsiteX432" fmla="*/ 1746128 w 7467600"/>
              <a:gd name="connsiteY432" fmla="*/ 6858000 h 6858000"/>
              <a:gd name="connsiteX433" fmla="*/ 1753934 w 7467600"/>
              <a:gd name="connsiteY433" fmla="*/ 6724796 h 6858000"/>
              <a:gd name="connsiteX434" fmla="*/ 1792053 w 7467600"/>
              <a:gd name="connsiteY434" fmla="*/ 6572396 h 6858000"/>
              <a:gd name="connsiteX435" fmla="*/ 1862248 w 7467600"/>
              <a:gd name="connsiteY435" fmla="*/ 6266397 h 6858000"/>
              <a:gd name="connsiteX436" fmla="*/ 1862250 w 7467600"/>
              <a:gd name="connsiteY436" fmla="*/ 6033531 h 6858000"/>
              <a:gd name="connsiteX437" fmla="*/ 1211999 w 7467600"/>
              <a:gd name="connsiteY437" fmla="*/ 6683610 h 6858000"/>
              <a:gd name="connsiteX438" fmla="*/ 1213266 w 7467600"/>
              <a:gd name="connsiteY438" fmla="*/ 6691947 h 6858000"/>
              <a:gd name="connsiteX439" fmla="*/ 1203370 w 7467600"/>
              <a:gd name="connsiteY439" fmla="*/ 6850676 h 6858000"/>
              <a:gd name="connsiteX440" fmla="*/ 1203671 w 7467600"/>
              <a:gd name="connsiteY440" fmla="*/ 6858000 h 6858000"/>
              <a:gd name="connsiteX441" fmla="*/ 1143180 w 7467600"/>
              <a:gd name="connsiteY441" fmla="*/ 6858000 h 6858000"/>
              <a:gd name="connsiteX442" fmla="*/ 1142176 w 7467600"/>
              <a:gd name="connsiteY442" fmla="*/ 6766045 h 6858000"/>
              <a:gd name="connsiteX443" fmla="*/ 1067484 w 7467600"/>
              <a:gd name="connsiteY443" fmla="*/ 6858000 h 6858000"/>
              <a:gd name="connsiteX444" fmla="*/ 953928 w 7467600"/>
              <a:gd name="connsiteY444" fmla="*/ 6858000 h 6858000"/>
              <a:gd name="connsiteX445" fmla="*/ 959715 w 7467600"/>
              <a:gd name="connsiteY445" fmla="*/ 6850185 h 6858000"/>
              <a:gd name="connsiteX446" fmla="*/ 1483788 w 7467600"/>
              <a:gd name="connsiteY446" fmla="*/ 6259174 h 6858000"/>
              <a:gd name="connsiteX447" fmla="*/ 1100671 w 7467600"/>
              <a:gd name="connsiteY447" fmla="*/ 6252137 h 6858000"/>
              <a:gd name="connsiteX448" fmla="*/ 1090144 w 7467600"/>
              <a:gd name="connsiteY448" fmla="*/ 6256748 h 6858000"/>
              <a:gd name="connsiteX449" fmla="*/ 1095872 w 7467600"/>
              <a:gd name="connsiteY449" fmla="*/ 6271892 h 6858000"/>
              <a:gd name="connsiteX450" fmla="*/ 262785 w 7467600"/>
              <a:gd name="connsiteY450" fmla="*/ 6845450 h 6858000"/>
              <a:gd name="connsiteX451" fmla="*/ 209968 w 7467600"/>
              <a:gd name="connsiteY451" fmla="*/ 6770713 h 6858000"/>
              <a:gd name="connsiteX452" fmla="*/ 873460 w 7467600"/>
              <a:gd name="connsiteY452" fmla="*/ 6253768 h 6858000"/>
              <a:gd name="connsiteX453" fmla="*/ 192686 w 7467600"/>
              <a:gd name="connsiteY453" fmla="*/ 5849257 h 6858000"/>
              <a:gd name="connsiteX454" fmla="*/ 4696 w 7467600"/>
              <a:gd name="connsiteY454" fmla="*/ 5697668 h 6858000"/>
              <a:gd name="connsiteX455" fmla="*/ 0 w 7467600"/>
              <a:gd name="connsiteY455" fmla="*/ 5689984 h 6858000"/>
              <a:gd name="connsiteX456" fmla="*/ 0 w 7467600"/>
              <a:gd name="connsiteY456" fmla="*/ 5513472 h 6858000"/>
              <a:gd name="connsiteX457" fmla="*/ 174101 w 7467600"/>
              <a:gd name="connsiteY457" fmla="*/ 5620277 h 6858000"/>
              <a:gd name="connsiteX458" fmla="*/ 891800 w 7467600"/>
              <a:gd name="connsiteY458" fmla="*/ 6036935 h 6858000"/>
              <a:gd name="connsiteX459" fmla="*/ 1072219 w 7467600"/>
              <a:gd name="connsiteY459" fmla="*/ 6169443 h 6858000"/>
              <a:gd name="connsiteX460" fmla="*/ 1074117 w 7467600"/>
              <a:gd name="connsiteY460" fmla="*/ 6170301 h 6858000"/>
              <a:gd name="connsiteX461" fmla="*/ 1083114 w 7467600"/>
              <a:gd name="connsiteY461" fmla="*/ 6174131 h 6858000"/>
              <a:gd name="connsiteX462" fmla="*/ 1543010 w 7467600"/>
              <a:gd name="connsiteY462" fmla="*/ 6191140 h 6858000"/>
              <a:gd name="connsiteX463" fmla="*/ 1551080 w 7467600"/>
              <a:gd name="connsiteY463" fmla="*/ 6195006 h 6858000"/>
              <a:gd name="connsiteX464" fmla="*/ 2345443 w 7467600"/>
              <a:gd name="connsiteY464" fmla="*/ 5549882 h 6858000"/>
              <a:gd name="connsiteX465" fmla="*/ 1721499 w 7467600"/>
              <a:gd name="connsiteY465" fmla="*/ 5599969 h 6858000"/>
              <a:gd name="connsiteX466" fmla="*/ 767716 w 7467600"/>
              <a:gd name="connsiteY466" fmla="*/ 5472768 h 6858000"/>
              <a:gd name="connsiteX467" fmla="*/ 722147 w 7467600"/>
              <a:gd name="connsiteY467" fmla="*/ 5393091 h 6858000"/>
              <a:gd name="connsiteX468" fmla="*/ 1485552 w 7467600"/>
              <a:gd name="connsiteY468" fmla="*/ 5313202 h 6858000"/>
              <a:gd name="connsiteX469" fmla="*/ 2143004 w 7467600"/>
              <a:gd name="connsiteY469" fmla="*/ 5402420 h 6858000"/>
              <a:gd name="connsiteX470" fmla="*/ 1933391 w 7467600"/>
              <a:gd name="connsiteY470" fmla="*/ 5156971 h 6858000"/>
              <a:gd name="connsiteX471" fmla="*/ 1827118 w 7467600"/>
              <a:gd name="connsiteY471" fmla="*/ 4968410 h 6858000"/>
              <a:gd name="connsiteX472" fmla="*/ 1837349 w 7467600"/>
              <a:gd name="connsiteY472" fmla="*/ 4956357 h 6858000"/>
              <a:gd name="connsiteX473" fmla="*/ 2162835 w 7467600"/>
              <a:gd name="connsiteY473" fmla="*/ 5187853 h 6858000"/>
              <a:gd name="connsiteX474" fmla="*/ 2257167 w 7467600"/>
              <a:gd name="connsiteY474" fmla="*/ 5462123 h 6858000"/>
              <a:gd name="connsiteX475" fmla="*/ 2261598 w 7467600"/>
              <a:gd name="connsiteY475" fmla="*/ 5467998 h 6858000"/>
              <a:gd name="connsiteX476" fmla="*/ 2437177 w 7467600"/>
              <a:gd name="connsiteY476" fmla="*/ 5479608 h 6858000"/>
              <a:gd name="connsiteX477" fmla="*/ 2445247 w 7467600"/>
              <a:gd name="connsiteY477" fmla="*/ 5483476 h 6858000"/>
              <a:gd name="connsiteX478" fmla="*/ 2743626 w 7467600"/>
              <a:gd name="connsiteY478" fmla="*/ 5304819 h 6858000"/>
              <a:gd name="connsiteX479" fmla="*/ 3048102 w 7467600"/>
              <a:gd name="connsiteY479" fmla="*/ 5150595 h 6858000"/>
              <a:gd name="connsiteX480" fmla="*/ 1799414 w 7467600"/>
              <a:gd name="connsiteY480" fmla="*/ 4694732 h 6858000"/>
              <a:gd name="connsiteX481" fmla="*/ 1771735 w 7467600"/>
              <a:gd name="connsiteY481" fmla="*/ 4619929 h 6858000"/>
              <a:gd name="connsiteX482" fmla="*/ 3104273 w 7467600"/>
              <a:gd name="connsiteY482" fmla="*/ 5076159 h 6858000"/>
              <a:gd name="connsiteX483" fmla="*/ 3113245 w 7467600"/>
              <a:gd name="connsiteY483" fmla="*/ 5090705 h 6858000"/>
              <a:gd name="connsiteX484" fmla="*/ 3126294 w 7467600"/>
              <a:gd name="connsiteY484" fmla="*/ 5114400 h 6858000"/>
              <a:gd name="connsiteX485" fmla="*/ 3937433 w 7467600"/>
              <a:gd name="connsiteY485" fmla="*/ 4830473 h 6858000"/>
              <a:gd name="connsiteX486" fmla="*/ 3590475 w 7467600"/>
              <a:gd name="connsiteY486" fmla="*/ 4597974 h 6858000"/>
              <a:gd name="connsiteX487" fmla="*/ 3100264 w 7467600"/>
              <a:gd name="connsiteY487" fmla="*/ 4579845 h 6858000"/>
              <a:gd name="connsiteX488" fmla="*/ 2183576 w 7467600"/>
              <a:gd name="connsiteY488" fmla="*/ 4227150 h 6858000"/>
              <a:gd name="connsiteX489" fmla="*/ 2151029 w 7467600"/>
              <a:gd name="connsiteY489" fmla="*/ 4146947 h 6858000"/>
              <a:gd name="connsiteX490" fmla="*/ 3563434 w 7467600"/>
              <a:gd name="connsiteY490" fmla="*/ 4469115 h 6858000"/>
              <a:gd name="connsiteX491" fmla="*/ 3177952 w 7467600"/>
              <a:gd name="connsiteY491" fmla="*/ 3657386 h 6858000"/>
              <a:gd name="connsiteX492" fmla="*/ 3189263 w 7467600"/>
              <a:gd name="connsiteY492" fmla="*/ 3625726 h 6858000"/>
              <a:gd name="connsiteX493" fmla="*/ 3560912 w 7467600"/>
              <a:gd name="connsiteY493" fmla="*/ 4079863 h 6858000"/>
              <a:gd name="connsiteX494" fmla="*/ 3626636 w 7467600"/>
              <a:gd name="connsiteY494" fmla="*/ 4512230 h 6858000"/>
              <a:gd name="connsiteX495" fmla="*/ 3653088 w 7467600"/>
              <a:gd name="connsiteY495" fmla="*/ 4521417 h 6858000"/>
              <a:gd name="connsiteX496" fmla="*/ 3988128 w 7467600"/>
              <a:gd name="connsiteY496" fmla="*/ 4817267 h 6858000"/>
              <a:gd name="connsiteX497" fmla="*/ 4830582 w 7467600"/>
              <a:gd name="connsiteY497" fmla="*/ 4676000 h 6858000"/>
              <a:gd name="connsiteX498" fmla="*/ 4830100 w 7467600"/>
              <a:gd name="connsiteY498" fmla="*/ 4675554 h 6858000"/>
              <a:gd name="connsiteX499" fmla="*/ 4036318 w 7467600"/>
              <a:gd name="connsiteY499" fmla="*/ 4147013 h 6858000"/>
              <a:gd name="connsiteX500" fmla="*/ 3432098 w 7467600"/>
              <a:gd name="connsiteY500" fmla="*/ 3537312 h 6858000"/>
              <a:gd name="connsiteX501" fmla="*/ 3446761 w 7467600"/>
              <a:gd name="connsiteY501" fmla="*/ 3461278 h 6858000"/>
              <a:gd name="connsiteX502" fmla="*/ 4419733 w 7467600"/>
              <a:gd name="connsiteY502" fmla="*/ 3963555 h 6858000"/>
              <a:gd name="connsiteX503" fmla="*/ 4781371 w 7467600"/>
              <a:gd name="connsiteY503" fmla="*/ 4458604 h 6858000"/>
              <a:gd name="connsiteX504" fmla="*/ 4780440 w 7467600"/>
              <a:gd name="connsiteY504" fmla="*/ 4470290 h 6858000"/>
              <a:gd name="connsiteX505" fmla="*/ 4898954 w 7467600"/>
              <a:gd name="connsiteY505" fmla="*/ 4662092 h 6858000"/>
              <a:gd name="connsiteX506" fmla="*/ 4900699 w 7467600"/>
              <a:gd name="connsiteY506" fmla="*/ 4670867 h 6858000"/>
              <a:gd name="connsiteX507" fmla="*/ 5714511 w 7467600"/>
              <a:gd name="connsiteY507" fmla="*/ 4663483 h 6858000"/>
              <a:gd name="connsiteX508" fmla="*/ 5464793 w 7467600"/>
              <a:gd name="connsiteY508" fmla="*/ 4393556 h 6858000"/>
              <a:gd name="connsiteX509" fmla="*/ 5461897 w 7467600"/>
              <a:gd name="connsiteY509" fmla="*/ 4390879 h 6858000"/>
              <a:gd name="connsiteX510" fmla="*/ 4294126 w 7467600"/>
              <a:gd name="connsiteY510" fmla="*/ 3303048 h 6858000"/>
              <a:gd name="connsiteX511" fmla="*/ 4305321 w 7467600"/>
              <a:gd name="connsiteY511" fmla="*/ 3256953 h 6858000"/>
              <a:gd name="connsiteX512" fmla="*/ 4949299 w 7467600"/>
              <a:gd name="connsiteY512" fmla="*/ 3766336 h 6858000"/>
              <a:gd name="connsiteX513" fmla="*/ 5291452 w 7467600"/>
              <a:gd name="connsiteY513" fmla="*/ 4076801 h 6858000"/>
              <a:gd name="connsiteX514" fmla="*/ 5434998 w 7467600"/>
              <a:gd name="connsiteY514" fmla="*/ 4254100 h 6858000"/>
              <a:gd name="connsiteX515" fmla="*/ 5351015 w 7467600"/>
              <a:gd name="connsiteY515" fmla="*/ 3760989 h 6858000"/>
              <a:gd name="connsiteX516" fmla="*/ 5413780 w 7467600"/>
              <a:gd name="connsiteY516" fmla="*/ 2966265 h 6858000"/>
              <a:gd name="connsiteX517" fmla="*/ 5425627 w 7467600"/>
              <a:gd name="connsiteY517" fmla="*/ 2954192 h 6858000"/>
              <a:gd name="connsiteX518" fmla="*/ 6604735 w 7467600"/>
              <a:gd name="connsiteY518" fmla="*/ 2041381 h 6858000"/>
              <a:gd name="connsiteX519" fmla="*/ 7204487 w 7467600"/>
              <a:gd name="connsiteY519" fmla="*/ 2742112 h 6858000"/>
              <a:gd name="connsiteX520" fmla="*/ 7131592 w 7467600"/>
              <a:gd name="connsiteY520" fmla="*/ 2672096 h 6858000"/>
              <a:gd name="connsiteX521" fmla="*/ 6996344 w 7467600"/>
              <a:gd name="connsiteY521" fmla="*/ 2518310 h 6858000"/>
              <a:gd name="connsiteX522" fmla="*/ 6735495 w 7467600"/>
              <a:gd name="connsiteY522" fmla="*/ 2196890 h 6858000"/>
              <a:gd name="connsiteX523" fmla="*/ 6721901 w 7467600"/>
              <a:gd name="connsiteY523" fmla="*/ 2179274 h 6858000"/>
              <a:gd name="connsiteX524" fmla="*/ 6604735 w 7467600"/>
              <a:gd name="connsiteY524" fmla="*/ 2041381 h 6858000"/>
              <a:gd name="connsiteX525" fmla="*/ 6591670 w 7467600"/>
              <a:gd name="connsiteY525" fmla="*/ 1988277 h 6858000"/>
              <a:gd name="connsiteX526" fmla="*/ 6747349 w 7467600"/>
              <a:gd name="connsiteY526" fmla="*/ 2160069 h 6858000"/>
              <a:gd name="connsiteX527" fmla="*/ 6760943 w 7467600"/>
              <a:gd name="connsiteY527" fmla="*/ 2177686 h 6858000"/>
              <a:gd name="connsiteX528" fmla="*/ 7021065 w 7467600"/>
              <a:gd name="connsiteY528" fmla="*/ 2498102 h 6858000"/>
              <a:gd name="connsiteX529" fmla="*/ 7155223 w 7467600"/>
              <a:gd name="connsiteY529" fmla="*/ 2650386 h 6858000"/>
              <a:gd name="connsiteX530" fmla="*/ 7203167 w 7467600"/>
              <a:gd name="connsiteY530" fmla="*/ 2697288 h 6858000"/>
              <a:gd name="connsiteX531" fmla="*/ 6937703 w 7467600"/>
              <a:gd name="connsiteY531" fmla="*/ 2321981 h 6858000"/>
              <a:gd name="connsiteX532" fmla="*/ 6591670 w 7467600"/>
              <a:gd name="connsiteY532" fmla="*/ 1988277 h 6858000"/>
              <a:gd name="connsiteX533" fmla="*/ 5798671 w 7467600"/>
              <a:gd name="connsiteY533" fmla="*/ 1981601 h 6858000"/>
              <a:gd name="connsiteX534" fmla="*/ 5754709 w 7467600"/>
              <a:gd name="connsiteY534" fmla="*/ 2071454 h 6858000"/>
              <a:gd name="connsiteX535" fmla="*/ 5763044 w 7467600"/>
              <a:gd name="connsiteY535" fmla="*/ 2842206 h 6858000"/>
              <a:gd name="connsiteX536" fmla="*/ 5764974 w 7467600"/>
              <a:gd name="connsiteY536" fmla="*/ 2799609 h 6858000"/>
              <a:gd name="connsiteX537" fmla="*/ 5767665 w 7467600"/>
              <a:gd name="connsiteY537" fmla="*/ 2666409 h 6858000"/>
              <a:gd name="connsiteX538" fmla="*/ 5763055 w 7467600"/>
              <a:gd name="connsiteY538" fmla="*/ 2579705 h 6858000"/>
              <a:gd name="connsiteX539" fmla="*/ 5758079 w 7467600"/>
              <a:gd name="connsiteY539" fmla="*/ 2492508 h 6858000"/>
              <a:gd name="connsiteX540" fmla="*/ 5779325 w 7467600"/>
              <a:gd name="connsiteY540" fmla="*/ 2197069 h 6858000"/>
              <a:gd name="connsiteX541" fmla="*/ 5798671 w 7467600"/>
              <a:gd name="connsiteY541" fmla="*/ 1981601 h 6858000"/>
              <a:gd name="connsiteX542" fmla="*/ 5829202 w 7467600"/>
              <a:gd name="connsiteY542" fmla="*/ 1971679 h 6858000"/>
              <a:gd name="connsiteX543" fmla="*/ 5809558 w 7467600"/>
              <a:gd name="connsiteY543" fmla="*/ 2198043 h 6858000"/>
              <a:gd name="connsiteX544" fmla="*/ 5788653 w 7467600"/>
              <a:gd name="connsiteY544" fmla="*/ 2489430 h 6858000"/>
              <a:gd name="connsiteX545" fmla="*/ 5793439 w 7467600"/>
              <a:gd name="connsiteY545" fmla="*/ 2575235 h 6858000"/>
              <a:gd name="connsiteX546" fmla="*/ 5796837 w 7467600"/>
              <a:gd name="connsiteY546" fmla="*/ 2637633 h 6858000"/>
              <a:gd name="connsiteX547" fmla="*/ 5818614 w 7467600"/>
              <a:gd name="connsiteY547" fmla="*/ 2473055 h 6858000"/>
              <a:gd name="connsiteX548" fmla="*/ 5829202 w 7467600"/>
              <a:gd name="connsiteY548" fmla="*/ 1971679 h 6858000"/>
              <a:gd name="connsiteX549" fmla="*/ 5911389 w 7467600"/>
              <a:gd name="connsiteY549" fmla="*/ 1898371 h 6858000"/>
              <a:gd name="connsiteX550" fmla="*/ 6237627 w 7467600"/>
              <a:gd name="connsiteY550" fmla="*/ 2231921 h 6858000"/>
              <a:gd name="connsiteX551" fmla="*/ 5911389 w 7467600"/>
              <a:gd name="connsiteY551" fmla="*/ 1898371 h 6858000"/>
              <a:gd name="connsiteX552" fmla="*/ 6944437 w 7467600"/>
              <a:gd name="connsiteY552" fmla="*/ 1575402 h 6858000"/>
              <a:gd name="connsiteX553" fmla="*/ 6304730 w 7467600"/>
              <a:gd name="connsiteY553" fmla="*/ 1766654 h 6858000"/>
              <a:gd name="connsiteX554" fmla="*/ 6944437 w 7467600"/>
              <a:gd name="connsiteY554" fmla="*/ 1575402 h 6858000"/>
              <a:gd name="connsiteX555" fmla="*/ 7019523 w 7467600"/>
              <a:gd name="connsiteY555" fmla="*/ 1519450 h 6858000"/>
              <a:gd name="connsiteX556" fmla="*/ 6298091 w 7467600"/>
              <a:gd name="connsiteY556" fmla="*/ 1737122 h 6858000"/>
              <a:gd name="connsiteX557" fmla="*/ 7019523 w 7467600"/>
              <a:gd name="connsiteY557" fmla="*/ 1519450 h 6858000"/>
              <a:gd name="connsiteX558" fmla="*/ 2399523 w 7467600"/>
              <a:gd name="connsiteY558" fmla="*/ 1428234 h 6858000"/>
              <a:gd name="connsiteX559" fmla="*/ 2224982 w 7467600"/>
              <a:gd name="connsiteY559" fmla="*/ 1826201 h 6858000"/>
              <a:gd name="connsiteX560" fmla="*/ 2096099 w 7467600"/>
              <a:gd name="connsiteY560" fmla="*/ 2345900 h 6858000"/>
              <a:gd name="connsiteX561" fmla="*/ 2283317 w 7467600"/>
              <a:gd name="connsiteY561" fmla="*/ 1796925 h 6858000"/>
              <a:gd name="connsiteX562" fmla="*/ 2399523 w 7467600"/>
              <a:gd name="connsiteY562" fmla="*/ 1428234 h 6858000"/>
              <a:gd name="connsiteX563" fmla="*/ 2448558 w 7467600"/>
              <a:gd name="connsiteY563" fmla="*/ 1373435 h 6858000"/>
              <a:gd name="connsiteX564" fmla="*/ 2312521 w 7467600"/>
              <a:gd name="connsiteY564" fmla="*/ 1806140 h 6858000"/>
              <a:gd name="connsiteX565" fmla="*/ 2127533 w 7467600"/>
              <a:gd name="connsiteY565" fmla="*/ 2348380 h 6858000"/>
              <a:gd name="connsiteX566" fmla="*/ 2358080 w 7467600"/>
              <a:gd name="connsiteY566" fmla="*/ 1866134 h 6858000"/>
              <a:gd name="connsiteX567" fmla="*/ 2407436 w 7467600"/>
              <a:gd name="connsiteY567" fmla="*/ 1651070 h 6858000"/>
              <a:gd name="connsiteX568" fmla="*/ 2448558 w 7467600"/>
              <a:gd name="connsiteY568" fmla="*/ 1373435 h 6858000"/>
              <a:gd name="connsiteX569" fmla="*/ 278707 w 7467600"/>
              <a:gd name="connsiteY569" fmla="*/ 1352270 h 6858000"/>
              <a:gd name="connsiteX570" fmla="*/ 321570 w 7467600"/>
              <a:gd name="connsiteY570" fmla="*/ 1861610 h 6858000"/>
              <a:gd name="connsiteX571" fmla="*/ 294281 w 7467600"/>
              <a:gd name="connsiteY571" fmla="*/ 1440658 h 6858000"/>
              <a:gd name="connsiteX572" fmla="*/ 278707 w 7467600"/>
              <a:gd name="connsiteY572" fmla="*/ 1352270 h 6858000"/>
              <a:gd name="connsiteX573" fmla="*/ 1423821 w 7467600"/>
              <a:gd name="connsiteY573" fmla="*/ 1351958 h 6858000"/>
              <a:gd name="connsiteX574" fmla="*/ 1638521 w 7467600"/>
              <a:gd name="connsiteY574" fmla="*/ 1908470 h 6858000"/>
              <a:gd name="connsiteX575" fmla="*/ 1754199 w 7467600"/>
              <a:gd name="connsiteY575" fmla="*/ 2149284 h 6858000"/>
              <a:gd name="connsiteX576" fmla="*/ 1908359 w 7467600"/>
              <a:gd name="connsiteY576" fmla="*/ 2364988 h 6858000"/>
              <a:gd name="connsiteX577" fmla="*/ 1647661 w 7467600"/>
              <a:gd name="connsiteY577" fmla="*/ 1825945 h 6858000"/>
              <a:gd name="connsiteX578" fmla="*/ 1423821 w 7467600"/>
              <a:gd name="connsiteY578" fmla="*/ 1351958 h 6858000"/>
              <a:gd name="connsiteX579" fmla="*/ 1431890 w 7467600"/>
              <a:gd name="connsiteY579" fmla="*/ 1306475 h 6858000"/>
              <a:gd name="connsiteX580" fmla="*/ 1507597 w 7467600"/>
              <a:gd name="connsiteY580" fmla="*/ 1446132 h 6858000"/>
              <a:gd name="connsiteX581" fmla="*/ 1674586 w 7467600"/>
              <a:gd name="connsiteY581" fmla="*/ 1813832 h 6858000"/>
              <a:gd name="connsiteX582" fmla="*/ 1815950 w 7467600"/>
              <a:gd name="connsiteY582" fmla="*/ 2128564 h 6858000"/>
              <a:gd name="connsiteX583" fmla="*/ 1984242 w 7467600"/>
              <a:gd name="connsiteY583" fmla="*/ 2430829 h 6858000"/>
              <a:gd name="connsiteX584" fmla="*/ 2014023 w 7467600"/>
              <a:gd name="connsiteY584" fmla="*/ 2450995 h 6858000"/>
              <a:gd name="connsiteX585" fmla="*/ 1747337 w 7467600"/>
              <a:gd name="connsiteY585" fmla="*/ 1855264 h 6858000"/>
              <a:gd name="connsiteX586" fmla="*/ 1533749 w 7467600"/>
              <a:gd name="connsiteY586" fmla="*/ 1478656 h 6858000"/>
              <a:gd name="connsiteX587" fmla="*/ 1431890 w 7467600"/>
              <a:gd name="connsiteY587" fmla="*/ 1306475 h 6858000"/>
              <a:gd name="connsiteX588" fmla="*/ 5052692 w 7467600"/>
              <a:gd name="connsiteY588" fmla="*/ 1292994 h 6858000"/>
              <a:gd name="connsiteX589" fmla="*/ 5200661 w 7467600"/>
              <a:gd name="connsiteY589" fmla="*/ 1635186 h 6858000"/>
              <a:gd name="connsiteX590" fmla="*/ 5297138 w 7467600"/>
              <a:gd name="connsiteY590" fmla="*/ 1906351 h 6858000"/>
              <a:gd name="connsiteX591" fmla="*/ 5052692 w 7467600"/>
              <a:gd name="connsiteY591" fmla="*/ 1292994 h 6858000"/>
              <a:gd name="connsiteX592" fmla="*/ 5009948 w 7467600"/>
              <a:gd name="connsiteY592" fmla="*/ 1273619 h 6858000"/>
              <a:gd name="connsiteX593" fmla="*/ 5121777 w 7467600"/>
              <a:gd name="connsiteY593" fmla="*/ 1654213 h 6858000"/>
              <a:gd name="connsiteX594" fmla="*/ 5293545 w 7467600"/>
              <a:gd name="connsiteY594" fmla="*/ 2072247 h 6858000"/>
              <a:gd name="connsiteX595" fmla="*/ 5294042 w 7467600"/>
              <a:gd name="connsiteY595" fmla="*/ 2065019 h 6858000"/>
              <a:gd name="connsiteX596" fmla="*/ 5171936 w 7467600"/>
              <a:gd name="connsiteY596" fmla="*/ 1647613 h 6858000"/>
              <a:gd name="connsiteX597" fmla="*/ 5009948 w 7467600"/>
              <a:gd name="connsiteY597" fmla="*/ 1273619 h 6858000"/>
              <a:gd name="connsiteX598" fmla="*/ 655236 w 7467600"/>
              <a:gd name="connsiteY598" fmla="*/ 1268632 h 6858000"/>
              <a:gd name="connsiteX599" fmla="*/ 839521 w 7467600"/>
              <a:gd name="connsiteY599" fmla="*/ 1685315 h 6858000"/>
              <a:gd name="connsiteX600" fmla="*/ 1109416 w 7467600"/>
              <a:gd name="connsiteY600" fmla="*/ 2061663 h 6858000"/>
              <a:gd name="connsiteX601" fmla="*/ 1298300 w 7467600"/>
              <a:gd name="connsiteY601" fmla="*/ 2247742 h 6858000"/>
              <a:gd name="connsiteX602" fmla="*/ 1125871 w 7467600"/>
              <a:gd name="connsiteY602" fmla="*/ 1989513 h 6858000"/>
              <a:gd name="connsiteX603" fmla="*/ 981574 w 7467600"/>
              <a:gd name="connsiteY603" fmla="*/ 1783157 h 6858000"/>
              <a:gd name="connsiteX604" fmla="*/ 922198 w 7467600"/>
              <a:gd name="connsiteY604" fmla="*/ 1677437 h 6858000"/>
              <a:gd name="connsiteX605" fmla="*/ 869293 w 7467600"/>
              <a:gd name="connsiteY605" fmla="*/ 1583214 h 6858000"/>
              <a:gd name="connsiteX606" fmla="*/ 751431 w 7467600"/>
              <a:gd name="connsiteY606" fmla="*/ 1405731 h 6858000"/>
              <a:gd name="connsiteX607" fmla="*/ 655236 w 7467600"/>
              <a:gd name="connsiteY607" fmla="*/ 1268632 h 6858000"/>
              <a:gd name="connsiteX608" fmla="*/ 6516292 w 7467600"/>
              <a:gd name="connsiteY608" fmla="*/ 1263064 h 6858000"/>
              <a:gd name="connsiteX609" fmla="*/ 5736320 w 7467600"/>
              <a:gd name="connsiteY609" fmla="*/ 1501803 h 6858000"/>
              <a:gd name="connsiteX610" fmla="*/ 6516292 w 7467600"/>
              <a:gd name="connsiteY610" fmla="*/ 1263064 h 6858000"/>
              <a:gd name="connsiteX611" fmla="*/ 291466 w 7467600"/>
              <a:gd name="connsiteY611" fmla="*/ 1250369 h 6858000"/>
              <a:gd name="connsiteX612" fmla="*/ 323180 w 7467600"/>
              <a:gd name="connsiteY612" fmla="*/ 1435283 h 6858000"/>
              <a:gd name="connsiteX613" fmla="*/ 349381 w 7467600"/>
              <a:gd name="connsiteY613" fmla="*/ 1875041 h 6858000"/>
              <a:gd name="connsiteX614" fmla="*/ 374363 w 7467600"/>
              <a:gd name="connsiteY614" fmla="*/ 1506494 h 6858000"/>
              <a:gd name="connsiteX615" fmla="*/ 302168 w 7467600"/>
              <a:gd name="connsiteY615" fmla="*/ 1274495 h 6858000"/>
              <a:gd name="connsiteX616" fmla="*/ 291466 w 7467600"/>
              <a:gd name="connsiteY616" fmla="*/ 1250369 h 6858000"/>
              <a:gd name="connsiteX617" fmla="*/ 678222 w 7467600"/>
              <a:gd name="connsiteY617" fmla="*/ 1248670 h 6858000"/>
              <a:gd name="connsiteX618" fmla="*/ 775536 w 7467600"/>
              <a:gd name="connsiteY618" fmla="*/ 1388015 h 6858000"/>
              <a:gd name="connsiteX619" fmla="*/ 894529 w 7467600"/>
              <a:gd name="connsiteY619" fmla="*/ 1567739 h 6858000"/>
              <a:gd name="connsiteX620" fmla="*/ 948000 w 7467600"/>
              <a:gd name="connsiteY620" fmla="*/ 1663088 h 6858000"/>
              <a:gd name="connsiteX621" fmla="*/ 1006812 w 7467600"/>
              <a:gd name="connsiteY621" fmla="*/ 1767683 h 6858000"/>
              <a:gd name="connsiteX622" fmla="*/ 1149133 w 7467600"/>
              <a:gd name="connsiteY622" fmla="*/ 1971513 h 6858000"/>
              <a:gd name="connsiteX623" fmla="*/ 1333952 w 7467600"/>
              <a:gd name="connsiteY623" fmla="*/ 2251620 h 6858000"/>
              <a:gd name="connsiteX624" fmla="*/ 1337329 w 7467600"/>
              <a:gd name="connsiteY624" fmla="*/ 2258350 h 6858000"/>
              <a:gd name="connsiteX625" fmla="*/ 1014726 w 7467600"/>
              <a:gd name="connsiteY625" fmla="*/ 1615556 h 6858000"/>
              <a:gd name="connsiteX626" fmla="*/ 678222 w 7467600"/>
              <a:gd name="connsiteY626" fmla="*/ 1248670 h 6858000"/>
              <a:gd name="connsiteX627" fmla="*/ 6691602 w 7467600"/>
              <a:gd name="connsiteY627" fmla="*/ 1140573 h 6858000"/>
              <a:gd name="connsiteX628" fmla="*/ 6571100 w 7467600"/>
              <a:gd name="connsiteY628" fmla="*/ 1183662 h 6858000"/>
              <a:gd name="connsiteX629" fmla="*/ 6241687 w 7467600"/>
              <a:gd name="connsiteY629" fmla="*/ 1257600 h 6858000"/>
              <a:gd name="connsiteX630" fmla="*/ 5693009 w 7467600"/>
              <a:gd name="connsiteY630" fmla="*/ 1478256 h 6858000"/>
              <a:gd name="connsiteX631" fmla="*/ 6548420 w 7467600"/>
              <a:gd name="connsiteY631" fmla="*/ 1214599 h 6858000"/>
              <a:gd name="connsiteX632" fmla="*/ 6605473 w 7467600"/>
              <a:gd name="connsiteY632" fmla="*/ 1184686 h 6858000"/>
              <a:gd name="connsiteX633" fmla="*/ 6691602 w 7467600"/>
              <a:gd name="connsiteY633" fmla="*/ 1140573 h 6858000"/>
              <a:gd name="connsiteX634" fmla="*/ 4002475 w 7467600"/>
              <a:gd name="connsiteY634" fmla="*/ 1037802 h 6858000"/>
              <a:gd name="connsiteX635" fmla="*/ 4000324 w 7467600"/>
              <a:gd name="connsiteY635" fmla="*/ 1039362 h 6858000"/>
              <a:gd name="connsiteX636" fmla="*/ 4002862 w 7467600"/>
              <a:gd name="connsiteY636" fmla="*/ 1042866 h 6858000"/>
              <a:gd name="connsiteX637" fmla="*/ 4002475 w 7467600"/>
              <a:gd name="connsiteY637" fmla="*/ 1037802 h 6858000"/>
              <a:gd name="connsiteX638" fmla="*/ 506322 w 7467600"/>
              <a:gd name="connsiteY638" fmla="*/ 1020997 h 6858000"/>
              <a:gd name="connsiteX639" fmla="*/ 533068 w 7467600"/>
              <a:gd name="connsiteY639" fmla="*/ 1029409 h 6858000"/>
              <a:gd name="connsiteX640" fmla="*/ 1232525 w 7467600"/>
              <a:gd name="connsiteY640" fmla="*/ 1804675 h 6858000"/>
              <a:gd name="connsiteX641" fmla="*/ 1388858 w 7467600"/>
              <a:gd name="connsiteY641" fmla="*/ 2368011 h 6858000"/>
              <a:gd name="connsiteX642" fmla="*/ 1384098 w 7467600"/>
              <a:gd name="connsiteY642" fmla="*/ 2378125 h 6858000"/>
              <a:gd name="connsiteX643" fmla="*/ 1425393 w 7467600"/>
              <a:gd name="connsiteY643" fmla="*/ 2589124 h 6858000"/>
              <a:gd name="connsiteX644" fmla="*/ 1424001 w 7467600"/>
              <a:gd name="connsiteY644" fmla="*/ 2597541 h 6858000"/>
              <a:gd name="connsiteX645" fmla="*/ 2152729 w 7467600"/>
              <a:gd name="connsiteY645" fmla="*/ 2864487 h 6858000"/>
              <a:gd name="connsiteX646" fmla="*/ 2020609 w 7467600"/>
              <a:gd name="connsiteY646" fmla="*/ 2539671 h 6858000"/>
              <a:gd name="connsiteX647" fmla="*/ 2018920 w 7467600"/>
              <a:gd name="connsiteY647" fmla="*/ 2536309 h 6858000"/>
              <a:gd name="connsiteX648" fmla="*/ 1342441 w 7467600"/>
              <a:gd name="connsiteY648" fmla="*/ 1173017 h 6858000"/>
              <a:gd name="connsiteX649" fmla="*/ 1367925 w 7467600"/>
              <a:gd name="connsiteY649" fmla="*/ 1135648 h 6858000"/>
              <a:gd name="connsiteX650" fmla="*/ 1771401 w 7467600"/>
              <a:gd name="connsiteY650" fmla="*/ 1806673 h 6858000"/>
              <a:gd name="connsiteX651" fmla="*/ 1972385 w 7467600"/>
              <a:gd name="connsiteY651" fmla="*/ 2198735 h 6858000"/>
              <a:gd name="connsiteX652" fmla="*/ 2040892 w 7467600"/>
              <a:gd name="connsiteY652" fmla="*/ 2405205 h 6858000"/>
              <a:gd name="connsiteX653" fmla="*/ 2131689 w 7467600"/>
              <a:gd name="connsiteY653" fmla="*/ 1936926 h 6858000"/>
              <a:gd name="connsiteX654" fmla="*/ 2454820 w 7467600"/>
              <a:gd name="connsiteY654" fmla="*/ 1248808 h 6858000"/>
              <a:gd name="connsiteX655" fmla="*/ 2492512 w 7467600"/>
              <a:gd name="connsiteY655" fmla="*/ 1302920 h 6858000"/>
              <a:gd name="connsiteX656" fmla="*/ 2081216 w 7467600"/>
              <a:gd name="connsiteY656" fmla="*/ 2527513 h 6858000"/>
              <a:gd name="connsiteX657" fmla="*/ 2081211 w 7467600"/>
              <a:gd name="connsiteY657" fmla="*/ 2528916 h 6858000"/>
              <a:gd name="connsiteX658" fmla="*/ 2199067 w 7467600"/>
              <a:gd name="connsiteY658" fmla="*/ 2884061 h 6858000"/>
              <a:gd name="connsiteX659" fmla="*/ 3192586 w 7467600"/>
              <a:gd name="connsiteY659" fmla="*/ 3411496 h 6858000"/>
              <a:gd name="connsiteX660" fmla="*/ 3182620 w 7467600"/>
              <a:gd name="connsiteY660" fmla="*/ 3483279 h 6858000"/>
              <a:gd name="connsiteX661" fmla="*/ 2435119 w 7467600"/>
              <a:gd name="connsiteY661" fmla="*/ 3080173 h 6858000"/>
              <a:gd name="connsiteX662" fmla="*/ 2410152 w 7467600"/>
              <a:gd name="connsiteY662" fmla="*/ 3063751 h 6858000"/>
              <a:gd name="connsiteX663" fmla="*/ 2408099 w 7467600"/>
              <a:gd name="connsiteY663" fmla="*/ 3064403 h 6858000"/>
              <a:gd name="connsiteX664" fmla="*/ 2407218 w 7467600"/>
              <a:gd name="connsiteY664" fmla="*/ 3070324 h 6858000"/>
              <a:gd name="connsiteX665" fmla="*/ 2380138 w 7467600"/>
              <a:gd name="connsiteY665" fmla="*/ 3099341 h 6858000"/>
              <a:gd name="connsiteX666" fmla="*/ 1765923 w 7467600"/>
              <a:gd name="connsiteY666" fmla="*/ 3581043 h 6858000"/>
              <a:gd name="connsiteX667" fmla="*/ 1702258 w 7467600"/>
              <a:gd name="connsiteY667" fmla="*/ 3612286 h 6858000"/>
              <a:gd name="connsiteX668" fmla="*/ 1538370 w 7467600"/>
              <a:gd name="connsiteY668" fmla="*/ 3811804 h 6858000"/>
              <a:gd name="connsiteX669" fmla="*/ 542867 w 7467600"/>
              <a:gd name="connsiteY669" fmla="*/ 4944092 h 6858000"/>
              <a:gd name="connsiteX670" fmla="*/ 515800 w 7467600"/>
              <a:gd name="connsiteY670" fmla="*/ 4862180 h 6858000"/>
              <a:gd name="connsiteX671" fmla="*/ 909145 w 7467600"/>
              <a:gd name="connsiteY671" fmla="*/ 4199225 h 6858000"/>
              <a:gd name="connsiteX672" fmla="*/ 1214067 w 7467600"/>
              <a:gd name="connsiteY672" fmla="*/ 3908561 h 6858000"/>
              <a:gd name="connsiteX673" fmla="*/ 640967 w 7467600"/>
              <a:gd name="connsiteY673" fmla="*/ 4105601 h 6858000"/>
              <a:gd name="connsiteX674" fmla="*/ 112563 w 7467600"/>
              <a:gd name="connsiteY674" fmla="*/ 4396952 h 6858000"/>
              <a:gd name="connsiteX675" fmla="*/ 0 w 7467600"/>
              <a:gd name="connsiteY675" fmla="*/ 4466006 h 6858000"/>
              <a:gd name="connsiteX676" fmla="*/ 0 w 7467600"/>
              <a:gd name="connsiteY676" fmla="*/ 4233763 h 6858000"/>
              <a:gd name="connsiteX677" fmla="*/ 36881 w 7467600"/>
              <a:gd name="connsiteY677" fmla="*/ 4200118 h 6858000"/>
              <a:gd name="connsiteX678" fmla="*/ 910534 w 7467600"/>
              <a:gd name="connsiteY678" fmla="*/ 3629753 h 6858000"/>
              <a:gd name="connsiteX679" fmla="*/ 1578717 w 7467600"/>
              <a:gd name="connsiteY679" fmla="*/ 3575982 h 6858000"/>
              <a:gd name="connsiteX680" fmla="*/ 2338780 w 7467600"/>
              <a:gd name="connsiteY680" fmla="*/ 3033725 h 6858000"/>
              <a:gd name="connsiteX681" fmla="*/ 1807991 w 7467600"/>
              <a:gd name="connsiteY681" fmla="*/ 2807184 h 6858000"/>
              <a:gd name="connsiteX682" fmla="*/ 1416358 w 7467600"/>
              <a:gd name="connsiteY682" fmla="*/ 3112571 h 6858000"/>
              <a:gd name="connsiteX683" fmla="*/ 939066 w 7467600"/>
              <a:gd name="connsiteY683" fmla="*/ 3378798 h 6858000"/>
              <a:gd name="connsiteX684" fmla="*/ 115099 w 7467600"/>
              <a:gd name="connsiteY684" fmla="*/ 3607650 h 6858000"/>
              <a:gd name="connsiteX685" fmla="*/ 97284 w 7467600"/>
              <a:gd name="connsiteY685" fmla="*/ 3520393 h 6858000"/>
              <a:gd name="connsiteX686" fmla="*/ 922050 w 7467600"/>
              <a:gd name="connsiteY686" fmla="*/ 3074867 h 6858000"/>
              <a:gd name="connsiteX687" fmla="*/ 1405265 w 7467600"/>
              <a:gd name="connsiteY687" fmla="*/ 3016319 h 6858000"/>
              <a:gd name="connsiteX688" fmla="*/ 1407512 w 7467600"/>
              <a:gd name="connsiteY688" fmla="*/ 3018001 h 6858000"/>
              <a:gd name="connsiteX689" fmla="*/ 1726266 w 7467600"/>
              <a:gd name="connsiteY689" fmla="*/ 2777274 h 6858000"/>
              <a:gd name="connsiteX690" fmla="*/ 625390 w 7467600"/>
              <a:gd name="connsiteY690" fmla="*/ 2514541 h 6858000"/>
              <a:gd name="connsiteX691" fmla="*/ 619799 w 7467600"/>
              <a:gd name="connsiteY691" fmla="*/ 2527180 h 6858000"/>
              <a:gd name="connsiteX692" fmla="*/ 310030 w 7467600"/>
              <a:gd name="connsiteY692" fmla="*/ 2771818 h 6858000"/>
              <a:gd name="connsiteX693" fmla="*/ 173877 w 7467600"/>
              <a:gd name="connsiteY693" fmla="*/ 2937056 h 6858000"/>
              <a:gd name="connsiteX694" fmla="*/ 77889 w 7467600"/>
              <a:gd name="connsiteY694" fmla="*/ 3138440 h 6858000"/>
              <a:gd name="connsiteX695" fmla="*/ 0 w 7467600"/>
              <a:gd name="connsiteY695" fmla="*/ 3271395 h 6858000"/>
              <a:gd name="connsiteX696" fmla="*/ 0 w 7467600"/>
              <a:gd name="connsiteY696" fmla="*/ 3153002 h 6858000"/>
              <a:gd name="connsiteX697" fmla="*/ 2386 w 7467600"/>
              <a:gd name="connsiteY697" fmla="*/ 3149203 h 6858000"/>
              <a:gd name="connsiteX698" fmla="*/ 89753 w 7467600"/>
              <a:gd name="connsiteY698" fmla="*/ 2987702 h 6858000"/>
              <a:gd name="connsiteX699" fmla="*/ 76869 w 7467600"/>
              <a:gd name="connsiteY699" fmla="*/ 3005404 h 6858000"/>
              <a:gd name="connsiteX700" fmla="*/ 32049 w 7467600"/>
              <a:gd name="connsiteY700" fmla="*/ 3065814 h 6858000"/>
              <a:gd name="connsiteX701" fmla="*/ 0 w 7467600"/>
              <a:gd name="connsiteY701" fmla="*/ 3108744 h 6858000"/>
              <a:gd name="connsiteX702" fmla="*/ 0 w 7467600"/>
              <a:gd name="connsiteY702" fmla="*/ 3058059 h 6858000"/>
              <a:gd name="connsiteX703" fmla="*/ 7610 w 7467600"/>
              <a:gd name="connsiteY703" fmla="*/ 3047889 h 6858000"/>
              <a:gd name="connsiteX704" fmla="*/ 52419 w 7467600"/>
              <a:gd name="connsiteY704" fmla="*/ 2987479 h 6858000"/>
              <a:gd name="connsiteX705" fmla="*/ 59142 w 7467600"/>
              <a:gd name="connsiteY705" fmla="*/ 2978488 h 6858000"/>
              <a:gd name="connsiteX706" fmla="*/ 0 w 7467600"/>
              <a:gd name="connsiteY706" fmla="*/ 3015334 h 6858000"/>
              <a:gd name="connsiteX707" fmla="*/ 0 w 7467600"/>
              <a:gd name="connsiteY707" fmla="*/ 2914286 h 6858000"/>
              <a:gd name="connsiteX708" fmla="*/ 36383 w 7467600"/>
              <a:gd name="connsiteY708" fmla="*/ 2901128 h 6858000"/>
              <a:gd name="connsiteX709" fmla="*/ 156329 w 7467600"/>
              <a:gd name="connsiteY709" fmla="*/ 2840533 h 6858000"/>
              <a:gd name="connsiteX710" fmla="*/ 358355 w 7467600"/>
              <a:gd name="connsiteY710" fmla="*/ 2620471 h 6858000"/>
              <a:gd name="connsiteX711" fmla="*/ 510577 w 7467600"/>
              <a:gd name="connsiteY711" fmla="*/ 2501244 h 6858000"/>
              <a:gd name="connsiteX712" fmla="*/ 211967 w 7467600"/>
              <a:gd name="connsiteY712" fmla="*/ 2479171 h 6858000"/>
              <a:gd name="connsiteX713" fmla="*/ 0 w 7467600"/>
              <a:gd name="connsiteY713" fmla="*/ 2476398 h 6858000"/>
              <a:gd name="connsiteX714" fmla="*/ 0 w 7467600"/>
              <a:gd name="connsiteY714" fmla="*/ 2389189 h 6858000"/>
              <a:gd name="connsiteX715" fmla="*/ 103062 w 7467600"/>
              <a:gd name="connsiteY715" fmla="*/ 2389518 h 6858000"/>
              <a:gd name="connsiteX716" fmla="*/ 510734 w 7467600"/>
              <a:gd name="connsiteY716" fmla="*/ 2416201 h 6858000"/>
              <a:gd name="connsiteX717" fmla="*/ 279257 w 7467600"/>
              <a:gd name="connsiteY717" fmla="*/ 2092102 h 6858000"/>
              <a:gd name="connsiteX718" fmla="*/ 65265 w 7467600"/>
              <a:gd name="connsiteY718" fmla="*/ 2006049 h 6858000"/>
              <a:gd name="connsiteX719" fmla="*/ 0 w 7467600"/>
              <a:gd name="connsiteY719" fmla="*/ 1982532 h 6858000"/>
              <a:gd name="connsiteX720" fmla="*/ 0 w 7467600"/>
              <a:gd name="connsiteY720" fmla="*/ 1912789 h 6858000"/>
              <a:gd name="connsiteX721" fmla="*/ 97460 w 7467600"/>
              <a:gd name="connsiteY721" fmla="*/ 1953725 h 6858000"/>
              <a:gd name="connsiteX722" fmla="*/ 221272 w 7467600"/>
              <a:gd name="connsiteY722" fmla="*/ 1980766 h 6858000"/>
              <a:gd name="connsiteX723" fmla="*/ 116765 w 7467600"/>
              <a:gd name="connsiteY723" fmla="*/ 1911033 h 6858000"/>
              <a:gd name="connsiteX724" fmla="*/ 16405 w 7467600"/>
              <a:gd name="connsiteY724" fmla="*/ 1803412 h 6858000"/>
              <a:gd name="connsiteX725" fmla="*/ 0 w 7467600"/>
              <a:gd name="connsiteY725" fmla="*/ 1784777 h 6858000"/>
              <a:gd name="connsiteX726" fmla="*/ 0 w 7467600"/>
              <a:gd name="connsiteY726" fmla="*/ 1740082 h 6858000"/>
              <a:gd name="connsiteX727" fmla="*/ 39394 w 7467600"/>
              <a:gd name="connsiteY727" fmla="*/ 1784856 h 6858000"/>
              <a:gd name="connsiteX728" fmla="*/ 135813 w 7467600"/>
              <a:gd name="connsiteY728" fmla="*/ 1888838 h 6858000"/>
              <a:gd name="connsiteX729" fmla="*/ 242575 w 7467600"/>
              <a:gd name="connsiteY729" fmla="*/ 1958841 h 6858000"/>
              <a:gd name="connsiteX730" fmla="*/ 82197 w 7467600"/>
              <a:gd name="connsiteY730" fmla="*/ 1754826 h 6858000"/>
              <a:gd name="connsiteX731" fmla="*/ 0 w 7467600"/>
              <a:gd name="connsiteY731" fmla="*/ 1679650 h 6858000"/>
              <a:gd name="connsiteX732" fmla="*/ 0 w 7467600"/>
              <a:gd name="connsiteY732" fmla="*/ 1602463 h 6858000"/>
              <a:gd name="connsiteX733" fmla="*/ 84689 w 7467600"/>
              <a:gd name="connsiteY733" fmla="*/ 1677442 h 6858000"/>
              <a:gd name="connsiteX734" fmla="*/ 298437 w 7467600"/>
              <a:gd name="connsiteY734" fmla="*/ 1968019 h 6858000"/>
              <a:gd name="connsiteX735" fmla="*/ 227269 w 7467600"/>
              <a:gd name="connsiteY735" fmla="*/ 1114064 h 6858000"/>
              <a:gd name="connsiteX736" fmla="*/ 248003 w 7467600"/>
              <a:gd name="connsiteY736" fmla="*/ 1089613 h 6858000"/>
              <a:gd name="connsiteX737" fmla="*/ 427020 w 7467600"/>
              <a:gd name="connsiteY737" fmla="*/ 1619803 h 6858000"/>
              <a:gd name="connsiteX738" fmla="*/ 340345 w 7467600"/>
              <a:gd name="connsiteY738" fmla="*/ 2027739 h 6858000"/>
              <a:gd name="connsiteX739" fmla="*/ 360865 w 7467600"/>
              <a:gd name="connsiteY739" fmla="*/ 2044827 h 6858000"/>
              <a:gd name="connsiteX740" fmla="*/ 560414 w 7467600"/>
              <a:gd name="connsiteY740" fmla="*/ 2421457 h 6858000"/>
              <a:gd name="connsiteX741" fmla="*/ 1359703 w 7467600"/>
              <a:gd name="connsiteY741" fmla="*/ 2578554 h 6858000"/>
              <a:gd name="connsiteX742" fmla="*/ 1359422 w 7467600"/>
              <a:gd name="connsiteY742" fmla="*/ 2577994 h 6858000"/>
              <a:gd name="connsiteX743" fmla="*/ 828701 w 7467600"/>
              <a:gd name="connsiteY743" fmla="*/ 1839520 h 6858000"/>
              <a:gd name="connsiteX744" fmla="*/ 494427 w 7467600"/>
              <a:gd name="connsiteY744" fmla="*/ 1092333 h 6858000"/>
              <a:gd name="connsiteX745" fmla="*/ 506322 w 7467600"/>
              <a:gd name="connsiteY745" fmla="*/ 1020997 h 6858000"/>
              <a:gd name="connsiteX746" fmla="*/ 4570198 w 7467600"/>
              <a:gd name="connsiteY746" fmla="*/ 978081 h 6858000"/>
              <a:gd name="connsiteX747" fmla="*/ 4523691 w 7467600"/>
              <a:gd name="connsiteY747" fmla="*/ 1127776 h 6858000"/>
              <a:gd name="connsiteX748" fmla="*/ 4509875 w 7467600"/>
              <a:gd name="connsiteY748" fmla="*/ 1167552 h 6858000"/>
              <a:gd name="connsiteX749" fmla="*/ 4478168 w 7467600"/>
              <a:gd name="connsiteY749" fmla="*/ 1260735 h 6858000"/>
              <a:gd name="connsiteX750" fmla="*/ 4409309 w 7467600"/>
              <a:gd name="connsiteY750" fmla="*/ 1666996 h 6858000"/>
              <a:gd name="connsiteX751" fmla="*/ 4370031 w 7467600"/>
              <a:gd name="connsiteY751" fmla="*/ 1955666 h 6858000"/>
              <a:gd name="connsiteX752" fmla="*/ 4570198 w 7467600"/>
              <a:gd name="connsiteY752" fmla="*/ 978081 h 6858000"/>
              <a:gd name="connsiteX753" fmla="*/ 4557898 w 7467600"/>
              <a:gd name="connsiteY753" fmla="*/ 900011 h 6858000"/>
              <a:gd name="connsiteX754" fmla="*/ 4344840 w 7467600"/>
              <a:gd name="connsiteY754" fmla="*/ 1922038 h 6858000"/>
              <a:gd name="connsiteX755" fmla="*/ 4378710 w 7467600"/>
              <a:gd name="connsiteY755" fmla="*/ 1665516 h 6858000"/>
              <a:gd name="connsiteX756" fmla="*/ 4448798 w 7467600"/>
              <a:gd name="connsiteY756" fmla="*/ 1253024 h 6858000"/>
              <a:gd name="connsiteX757" fmla="*/ 4480315 w 7467600"/>
              <a:gd name="connsiteY757" fmla="*/ 1158454 h 6858000"/>
              <a:gd name="connsiteX758" fmla="*/ 4494133 w 7467600"/>
              <a:gd name="connsiteY758" fmla="*/ 1118676 h 6858000"/>
              <a:gd name="connsiteX759" fmla="*/ 4557898 w 7467600"/>
              <a:gd name="connsiteY759" fmla="*/ 900011 h 6858000"/>
              <a:gd name="connsiteX760" fmla="*/ 5870151 w 7467600"/>
              <a:gd name="connsiteY760" fmla="*/ 898890 h 6858000"/>
              <a:gd name="connsiteX761" fmla="*/ 5861335 w 7467600"/>
              <a:gd name="connsiteY761" fmla="*/ 899177 h 6858000"/>
              <a:gd name="connsiteX762" fmla="*/ 5843702 w 7467600"/>
              <a:gd name="connsiteY762" fmla="*/ 899748 h 6858000"/>
              <a:gd name="connsiteX763" fmla="*/ 5651107 w 7467600"/>
              <a:gd name="connsiteY763" fmla="*/ 920306 h 6858000"/>
              <a:gd name="connsiteX764" fmla="*/ 5459407 w 7467600"/>
              <a:gd name="connsiteY764" fmla="*/ 940975 h 6858000"/>
              <a:gd name="connsiteX765" fmla="*/ 5374846 w 7467600"/>
              <a:gd name="connsiteY765" fmla="*/ 941988 h 6858000"/>
              <a:gd name="connsiteX766" fmla="*/ 5256105 w 7467600"/>
              <a:gd name="connsiteY766" fmla="*/ 945632 h 6858000"/>
              <a:gd name="connsiteX767" fmla="*/ 5107071 w 7467600"/>
              <a:gd name="connsiteY767" fmla="*/ 969720 h 6858000"/>
              <a:gd name="connsiteX768" fmla="*/ 4998681 w 7467600"/>
              <a:gd name="connsiteY768" fmla="*/ 988771 h 6858000"/>
              <a:gd name="connsiteX769" fmla="*/ 5870151 w 7467600"/>
              <a:gd name="connsiteY769" fmla="*/ 898890 h 6858000"/>
              <a:gd name="connsiteX770" fmla="*/ 5504425 w 7467600"/>
              <a:gd name="connsiteY770" fmla="*/ 848067 h 6858000"/>
              <a:gd name="connsiteX771" fmla="*/ 4968849 w 7467600"/>
              <a:gd name="connsiteY771" fmla="*/ 962318 h 6858000"/>
              <a:gd name="connsiteX772" fmla="*/ 5104039 w 7467600"/>
              <a:gd name="connsiteY772" fmla="*/ 940634 h 6858000"/>
              <a:gd name="connsiteX773" fmla="*/ 5256311 w 7467600"/>
              <a:gd name="connsiteY773" fmla="*/ 916490 h 6858000"/>
              <a:gd name="connsiteX774" fmla="*/ 5377381 w 7467600"/>
              <a:gd name="connsiteY774" fmla="*/ 912671 h 6858000"/>
              <a:gd name="connsiteX775" fmla="*/ 5460148 w 7467600"/>
              <a:gd name="connsiteY775" fmla="*/ 911442 h 6858000"/>
              <a:gd name="connsiteX776" fmla="*/ 5648971 w 7467600"/>
              <a:gd name="connsiteY776" fmla="*/ 891331 h 6858000"/>
              <a:gd name="connsiteX777" fmla="*/ 5844807 w 7467600"/>
              <a:gd name="connsiteY777" fmla="*/ 870718 h 6858000"/>
              <a:gd name="connsiteX778" fmla="*/ 5862975 w 7467600"/>
              <a:gd name="connsiteY778" fmla="*/ 869756 h 6858000"/>
              <a:gd name="connsiteX779" fmla="*/ 5920887 w 7467600"/>
              <a:gd name="connsiteY779" fmla="*/ 865929 h 6858000"/>
              <a:gd name="connsiteX780" fmla="*/ 5504425 w 7467600"/>
              <a:gd name="connsiteY780" fmla="*/ 848067 h 6858000"/>
              <a:gd name="connsiteX781" fmla="*/ 3607114 w 7467600"/>
              <a:gd name="connsiteY781" fmla="*/ 467441 h 6858000"/>
              <a:gd name="connsiteX782" fmla="*/ 3296242 w 7467600"/>
              <a:gd name="connsiteY782" fmla="*/ 807991 h 6858000"/>
              <a:gd name="connsiteX783" fmla="*/ 3174674 w 7467600"/>
              <a:gd name="connsiteY783" fmla="*/ 919759 h 6858000"/>
              <a:gd name="connsiteX784" fmla="*/ 3042978 w 7467600"/>
              <a:gd name="connsiteY784" fmla="*/ 1054894 h 6858000"/>
              <a:gd name="connsiteX785" fmla="*/ 2968914 w 7467600"/>
              <a:gd name="connsiteY785" fmla="*/ 1133756 h 6858000"/>
              <a:gd name="connsiteX786" fmla="*/ 3103823 w 7467600"/>
              <a:gd name="connsiteY786" fmla="*/ 1026814 h 6858000"/>
              <a:gd name="connsiteX787" fmla="*/ 3607114 w 7467600"/>
              <a:gd name="connsiteY787" fmla="*/ 467441 h 6858000"/>
              <a:gd name="connsiteX788" fmla="*/ 3744487 w 7467600"/>
              <a:gd name="connsiteY788" fmla="*/ 383136 h 6858000"/>
              <a:gd name="connsiteX789" fmla="*/ 3970213 w 7467600"/>
              <a:gd name="connsiteY789" fmla="*/ 995559 h 6858000"/>
              <a:gd name="connsiteX790" fmla="*/ 3744487 w 7467600"/>
              <a:gd name="connsiteY790" fmla="*/ 383136 h 6858000"/>
              <a:gd name="connsiteX791" fmla="*/ 3624562 w 7467600"/>
              <a:gd name="connsiteY791" fmla="*/ 367041 h 6858000"/>
              <a:gd name="connsiteX792" fmla="*/ 3489712 w 7467600"/>
              <a:gd name="connsiteY792" fmla="*/ 485386 h 6858000"/>
              <a:gd name="connsiteX793" fmla="*/ 3182994 w 7467600"/>
              <a:gd name="connsiteY793" fmla="*/ 828265 h 6858000"/>
              <a:gd name="connsiteX794" fmla="*/ 2892114 w 7467600"/>
              <a:gd name="connsiteY794" fmla="*/ 1172635 h 6858000"/>
              <a:gd name="connsiteX795" fmla="*/ 3021459 w 7467600"/>
              <a:gd name="connsiteY795" fmla="*/ 1035385 h 6858000"/>
              <a:gd name="connsiteX796" fmla="*/ 3153873 w 7467600"/>
              <a:gd name="connsiteY796" fmla="*/ 898971 h 6858000"/>
              <a:gd name="connsiteX797" fmla="*/ 3276511 w 7467600"/>
              <a:gd name="connsiteY797" fmla="*/ 786423 h 6858000"/>
              <a:gd name="connsiteX798" fmla="*/ 3584154 w 7467600"/>
              <a:gd name="connsiteY798" fmla="*/ 448218 h 6858000"/>
              <a:gd name="connsiteX799" fmla="*/ 3624562 w 7467600"/>
              <a:gd name="connsiteY799" fmla="*/ 367041 h 6858000"/>
              <a:gd name="connsiteX800" fmla="*/ 3766672 w 7467600"/>
              <a:gd name="connsiteY800" fmla="*/ 359429 h 6858000"/>
              <a:gd name="connsiteX801" fmla="*/ 3996338 w 7467600"/>
              <a:gd name="connsiteY801" fmla="*/ 968237 h 6858000"/>
              <a:gd name="connsiteX802" fmla="*/ 3766672 w 7467600"/>
              <a:gd name="connsiteY802" fmla="*/ 359429 h 6858000"/>
              <a:gd name="connsiteX803" fmla="*/ 5805386 w 7467600"/>
              <a:gd name="connsiteY803" fmla="*/ 239240 h 6858000"/>
              <a:gd name="connsiteX804" fmla="*/ 5736947 w 7467600"/>
              <a:gd name="connsiteY804" fmla="*/ 261367 h 6858000"/>
              <a:gd name="connsiteX805" fmla="*/ 5427012 w 7467600"/>
              <a:gd name="connsiteY805" fmla="*/ 311272 h 6858000"/>
              <a:gd name="connsiteX806" fmla="*/ 5147818 w 7467600"/>
              <a:gd name="connsiteY806" fmla="*/ 322112 h 6858000"/>
              <a:gd name="connsiteX807" fmla="*/ 5060854 w 7467600"/>
              <a:gd name="connsiteY807" fmla="*/ 311882 h 6858000"/>
              <a:gd name="connsiteX808" fmla="*/ 4945989 w 7467600"/>
              <a:gd name="connsiteY808" fmla="*/ 300516 h 6858000"/>
              <a:gd name="connsiteX809" fmla="*/ 5410479 w 7467600"/>
              <a:gd name="connsiteY809" fmla="*/ 348434 h 6858000"/>
              <a:gd name="connsiteX810" fmla="*/ 5805386 w 7467600"/>
              <a:gd name="connsiteY810" fmla="*/ 239240 h 6858000"/>
              <a:gd name="connsiteX811" fmla="*/ 5905192 w 7467600"/>
              <a:gd name="connsiteY811" fmla="*/ 163079 h 6858000"/>
              <a:gd name="connsiteX812" fmla="*/ 5865655 w 7467600"/>
              <a:gd name="connsiteY812" fmla="*/ 171901 h 6858000"/>
              <a:gd name="connsiteX813" fmla="*/ 5259740 w 7467600"/>
              <a:gd name="connsiteY813" fmla="*/ 257013 h 6858000"/>
              <a:gd name="connsiteX814" fmla="*/ 5208466 w 7467600"/>
              <a:gd name="connsiteY814" fmla="*/ 257550 h 6858000"/>
              <a:gd name="connsiteX815" fmla="*/ 4980204 w 7467600"/>
              <a:gd name="connsiteY815" fmla="*/ 271903 h 6858000"/>
              <a:gd name="connsiteX816" fmla="*/ 5068068 w 7467600"/>
              <a:gd name="connsiteY816" fmla="*/ 282244 h 6858000"/>
              <a:gd name="connsiteX817" fmla="*/ 5153231 w 7467600"/>
              <a:gd name="connsiteY817" fmla="*/ 292240 h 6858000"/>
              <a:gd name="connsiteX818" fmla="*/ 5426491 w 7467600"/>
              <a:gd name="connsiteY818" fmla="*/ 281128 h 6858000"/>
              <a:gd name="connsiteX819" fmla="*/ 5731212 w 7467600"/>
              <a:gd name="connsiteY819" fmla="*/ 231951 h 6858000"/>
              <a:gd name="connsiteX820" fmla="*/ 5905192 w 7467600"/>
              <a:gd name="connsiteY820" fmla="*/ 163079 h 6858000"/>
              <a:gd name="connsiteX821" fmla="*/ 5944437 w 7467600"/>
              <a:gd name="connsiteY821" fmla="*/ 113829 h 6858000"/>
              <a:gd name="connsiteX822" fmla="*/ 5825032 w 7467600"/>
              <a:gd name="connsiteY822" fmla="*/ 146405 h 6858000"/>
              <a:gd name="connsiteX823" fmla="*/ 4955599 w 7467600"/>
              <a:gd name="connsiteY823" fmla="*/ 247008 h 6858000"/>
              <a:gd name="connsiteX824" fmla="*/ 5210104 w 7467600"/>
              <a:gd name="connsiteY824" fmla="*/ 228123 h 6858000"/>
              <a:gd name="connsiteX825" fmla="*/ 5261015 w 7467600"/>
              <a:gd name="connsiteY825" fmla="*/ 227087 h 6858000"/>
              <a:gd name="connsiteX826" fmla="*/ 5861181 w 7467600"/>
              <a:gd name="connsiteY826" fmla="*/ 143093 h 6858000"/>
              <a:gd name="connsiteX827" fmla="*/ 5961252 w 7467600"/>
              <a:gd name="connsiteY827" fmla="*/ 114820 h 6858000"/>
              <a:gd name="connsiteX828" fmla="*/ 5944437 w 7467600"/>
              <a:gd name="connsiteY828" fmla="*/ 113829 h 6858000"/>
              <a:gd name="connsiteX829" fmla="*/ 3882765 w 7467600"/>
              <a:gd name="connsiteY829" fmla="*/ 0 h 6858000"/>
              <a:gd name="connsiteX830" fmla="*/ 3995099 w 7467600"/>
              <a:gd name="connsiteY830" fmla="*/ 0 h 6858000"/>
              <a:gd name="connsiteX831" fmla="*/ 4163818 w 7467600"/>
              <a:gd name="connsiteY831" fmla="*/ 234104 h 6858000"/>
              <a:gd name="connsiteX832" fmla="*/ 4172099 w 7467600"/>
              <a:gd name="connsiteY832" fmla="*/ 234207 h 6858000"/>
              <a:gd name="connsiteX833" fmla="*/ 4784282 w 7467600"/>
              <a:gd name="connsiteY833" fmla="*/ 276561 h 6858000"/>
              <a:gd name="connsiteX834" fmla="*/ 4801687 w 7467600"/>
              <a:gd name="connsiteY834" fmla="*/ 267764 h 6858000"/>
              <a:gd name="connsiteX835" fmla="*/ 6082788 w 7467600"/>
              <a:gd name="connsiteY835" fmla="*/ 64119 h 6858000"/>
              <a:gd name="connsiteX836" fmla="*/ 6099442 w 7467600"/>
              <a:gd name="connsiteY836" fmla="*/ 82568 h 6858000"/>
              <a:gd name="connsiteX837" fmla="*/ 4804137 w 7467600"/>
              <a:gd name="connsiteY837" fmla="*/ 320931 h 6858000"/>
              <a:gd name="connsiteX838" fmla="*/ 4227047 w 7467600"/>
              <a:gd name="connsiteY838" fmla="*/ 313415 h 6858000"/>
              <a:gd name="connsiteX839" fmla="*/ 4346041 w 7467600"/>
              <a:gd name="connsiteY839" fmla="*/ 456086 h 6858000"/>
              <a:gd name="connsiteX840" fmla="*/ 4870967 w 7467600"/>
              <a:gd name="connsiteY840" fmla="*/ 963061 h 6858000"/>
              <a:gd name="connsiteX841" fmla="*/ 4889647 w 7467600"/>
              <a:gd name="connsiteY841" fmla="*/ 957147 h 6858000"/>
              <a:gd name="connsiteX842" fmla="*/ 5422504 w 7467600"/>
              <a:gd name="connsiteY842" fmla="*/ 805191 h 6858000"/>
              <a:gd name="connsiteX843" fmla="*/ 6087656 w 7467600"/>
              <a:gd name="connsiteY843" fmla="*/ 826703 h 6858000"/>
              <a:gd name="connsiteX844" fmla="*/ 6058717 w 7467600"/>
              <a:gd name="connsiteY844" fmla="*/ 865992 h 6858000"/>
              <a:gd name="connsiteX845" fmla="*/ 4974153 w 7467600"/>
              <a:gd name="connsiteY845" fmla="*/ 1045456 h 6858000"/>
              <a:gd name="connsiteX846" fmla="*/ 5627835 w 7467600"/>
              <a:gd name="connsiteY846" fmla="*/ 1472077 h 6858000"/>
              <a:gd name="connsiteX847" fmla="*/ 5629817 w 7467600"/>
              <a:gd name="connsiteY847" fmla="*/ 1471412 h 6858000"/>
              <a:gd name="connsiteX848" fmla="*/ 5634124 w 7467600"/>
              <a:gd name="connsiteY848" fmla="*/ 1470572 h 6858000"/>
              <a:gd name="connsiteX849" fmla="*/ 5755832 w 7467600"/>
              <a:gd name="connsiteY849" fmla="*/ 1383886 h 6858000"/>
              <a:gd name="connsiteX850" fmla="*/ 6014186 w 7467600"/>
              <a:gd name="connsiteY850" fmla="*/ 1279799 h 6858000"/>
              <a:gd name="connsiteX851" fmla="*/ 6901619 w 7467600"/>
              <a:gd name="connsiteY851" fmla="*/ 1047874 h 6858000"/>
              <a:gd name="connsiteX852" fmla="*/ 6931566 w 7467600"/>
              <a:gd name="connsiteY852" fmla="*/ 1062034 h 6858000"/>
              <a:gd name="connsiteX853" fmla="*/ 5790982 w 7467600"/>
              <a:gd name="connsiteY853" fmla="*/ 1561380 h 6858000"/>
              <a:gd name="connsiteX854" fmla="*/ 6188971 w 7467600"/>
              <a:gd name="connsiteY854" fmla="*/ 1755168 h 6858000"/>
              <a:gd name="connsiteX855" fmla="*/ 6202446 w 7467600"/>
              <a:gd name="connsiteY855" fmla="*/ 1752268 h 6858000"/>
              <a:gd name="connsiteX856" fmla="*/ 7179560 w 7467600"/>
              <a:gd name="connsiteY856" fmla="*/ 1467551 h 6858000"/>
              <a:gd name="connsiteX857" fmla="*/ 7158730 w 7467600"/>
              <a:gd name="connsiteY857" fmla="*/ 1507835 h 6858000"/>
              <a:gd name="connsiteX858" fmla="*/ 6326959 w 7467600"/>
              <a:gd name="connsiteY858" fmla="*/ 1817686 h 6858000"/>
              <a:gd name="connsiteX859" fmla="*/ 6537433 w 7467600"/>
              <a:gd name="connsiteY859" fmla="*/ 1907790 h 6858000"/>
              <a:gd name="connsiteX860" fmla="*/ 6550221 w 7467600"/>
              <a:gd name="connsiteY860" fmla="*/ 1910729 h 6858000"/>
              <a:gd name="connsiteX861" fmla="*/ 6964438 w 7467600"/>
              <a:gd name="connsiteY861" fmla="*/ 2209505 h 6858000"/>
              <a:gd name="connsiteX862" fmla="*/ 7367862 w 7467600"/>
              <a:gd name="connsiteY862" fmla="*/ 2806833 h 6858000"/>
              <a:gd name="connsiteX863" fmla="*/ 7364329 w 7467600"/>
              <a:gd name="connsiteY863" fmla="*/ 2826907 h 6858000"/>
              <a:gd name="connsiteX864" fmla="*/ 7290545 w 7467600"/>
              <a:gd name="connsiteY864" fmla="*/ 2850663 h 6858000"/>
              <a:gd name="connsiteX865" fmla="*/ 6472036 w 7467600"/>
              <a:gd name="connsiteY865" fmla="*/ 1959003 h 6858000"/>
              <a:gd name="connsiteX866" fmla="*/ 5792897 w 7467600"/>
              <a:gd name="connsiteY866" fmla="*/ 1647747 h 6858000"/>
              <a:gd name="connsiteX867" fmla="*/ 5842751 w 7467600"/>
              <a:gd name="connsiteY867" fmla="*/ 1816112 h 6858000"/>
              <a:gd name="connsiteX868" fmla="*/ 5847424 w 7467600"/>
              <a:gd name="connsiteY868" fmla="*/ 1815776 h 6858000"/>
              <a:gd name="connsiteX869" fmla="*/ 6399821 w 7467600"/>
              <a:gd name="connsiteY869" fmla="*/ 2344799 h 6858000"/>
              <a:gd name="connsiteX870" fmla="*/ 6323232 w 7467600"/>
              <a:gd name="connsiteY870" fmla="*/ 2389634 h 6858000"/>
              <a:gd name="connsiteX871" fmla="*/ 5942958 w 7467600"/>
              <a:gd name="connsiteY871" fmla="*/ 2077708 h 6858000"/>
              <a:gd name="connsiteX872" fmla="*/ 5921559 w 7467600"/>
              <a:gd name="connsiteY872" fmla="*/ 2378596 h 6858000"/>
              <a:gd name="connsiteX873" fmla="*/ 5817651 w 7467600"/>
              <a:gd name="connsiteY873" fmla="*/ 3023919 h 6858000"/>
              <a:gd name="connsiteX874" fmla="*/ 5729634 w 7467600"/>
              <a:gd name="connsiteY874" fmla="*/ 3051849 h 6858000"/>
              <a:gd name="connsiteX875" fmla="*/ 5611018 w 7467600"/>
              <a:gd name="connsiteY875" fmla="*/ 2316769 h 6858000"/>
              <a:gd name="connsiteX876" fmla="*/ 5687608 w 7467600"/>
              <a:gd name="connsiteY876" fmla="*/ 2039972 h 6858000"/>
              <a:gd name="connsiteX877" fmla="*/ 5657554 w 7467600"/>
              <a:gd name="connsiteY877" fmla="*/ 1576445 h 6858000"/>
              <a:gd name="connsiteX878" fmla="*/ 5150475 w 7467600"/>
              <a:gd name="connsiteY878" fmla="*/ 1274012 h 6858000"/>
              <a:gd name="connsiteX879" fmla="*/ 5349142 w 7467600"/>
              <a:gd name="connsiteY879" fmla="*/ 2204405 h 6858000"/>
              <a:gd name="connsiteX880" fmla="*/ 5262214 w 7467600"/>
              <a:gd name="connsiteY880" fmla="*/ 2233836 h 6858000"/>
              <a:gd name="connsiteX881" fmla="*/ 4981539 w 7467600"/>
              <a:gd name="connsiteY881" fmla="*/ 1542201 h 6858000"/>
              <a:gd name="connsiteX882" fmla="*/ 4958461 w 7467600"/>
              <a:gd name="connsiteY882" fmla="*/ 1136957 h 6858000"/>
              <a:gd name="connsiteX883" fmla="*/ 4655015 w 7467600"/>
              <a:gd name="connsiteY883" fmla="*/ 891426 h 6858000"/>
              <a:gd name="connsiteX884" fmla="*/ 4348002 w 7467600"/>
              <a:gd name="connsiteY884" fmla="*/ 2205895 h 6858000"/>
              <a:gd name="connsiteX885" fmla="*/ 4262250 w 7467600"/>
              <a:gd name="connsiteY885" fmla="*/ 2219972 h 6858000"/>
              <a:gd name="connsiteX886" fmla="*/ 4550611 w 7467600"/>
              <a:gd name="connsiteY886" fmla="*/ 817540 h 6858000"/>
              <a:gd name="connsiteX887" fmla="*/ 4564418 w 7467600"/>
              <a:gd name="connsiteY887" fmla="*/ 808293 h 6858000"/>
              <a:gd name="connsiteX888" fmla="*/ 4266388 w 7467600"/>
              <a:gd name="connsiteY888" fmla="*/ 500083 h 6858000"/>
              <a:gd name="connsiteX889" fmla="*/ 4032842 w 7467600"/>
              <a:gd name="connsiteY889" fmla="*/ 211809 h 6858000"/>
              <a:gd name="connsiteX890" fmla="*/ 3882765 w 7467600"/>
              <a:gd name="connsiteY890" fmla="*/ 0 h 6858000"/>
              <a:gd name="connsiteX891" fmla="*/ 3721337 w 7467600"/>
              <a:gd name="connsiteY891" fmla="*/ 0 h 6858000"/>
              <a:gd name="connsiteX892" fmla="*/ 3797544 w 7467600"/>
              <a:gd name="connsiteY892" fmla="*/ 0 h 6858000"/>
              <a:gd name="connsiteX893" fmla="*/ 3775734 w 7467600"/>
              <a:gd name="connsiteY893" fmla="*/ 95131 h 6858000"/>
              <a:gd name="connsiteX894" fmla="*/ 3724807 w 7467600"/>
              <a:gd name="connsiteY894" fmla="*/ 272257 h 6858000"/>
              <a:gd name="connsiteX895" fmla="*/ 3726844 w 7467600"/>
              <a:gd name="connsiteY895" fmla="*/ 282988 h 6858000"/>
              <a:gd name="connsiteX896" fmla="*/ 3742664 w 7467600"/>
              <a:gd name="connsiteY896" fmla="*/ 279918 h 6858000"/>
              <a:gd name="connsiteX897" fmla="*/ 4103910 w 7467600"/>
              <a:gd name="connsiteY897" fmla="*/ 1161917 h 6858000"/>
              <a:gd name="connsiteX898" fmla="*/ 4020269 w 7467600"/>
              <a:gd name="connsiteY898" fmla="*/ 1200406 h 6858000"/>
              <a:gd name="connsiteX899" fmla="*/ 3674882 w 7467600"/>
              <a:gd name="connsiteY899" fmla="*/ 488524 h 6858000"/>
              <a:gd name="connsiteX900" fmla="*/ 3132682 w 7467600"/>
              <a:gd name="connsiteY900" fmla="*/ 1072284 h 6858000"/>
              <a:gd name="connsiteX901" fmla="*/ 2716346 w 7467600"/>
              <a:gd name="connsiteY901" fmla="*/ 1276376 h 6858000"/>
              <a:gd name="connsiteX902" fmla="*/ 2716772 w 7467600"/>
              <a:gd name="connsiteY902" fmla="*/ 1255462 h 6858000"/>
              <a:gd name="connsiteX903" fmla="*/ 3471096 w 7467600"/>
              <a:gd name="connsiteY903" fmla="*/ 437072 h 6858000"/>
              <a:gd name="connsiteX904" fmla="*/ 3639057 w 7467600"/>
              <a:gd name="connsiteY904" fmla="*/ 286334 h 6858000"/>
              <a:gd name="connsiteX905" fmla="*/ 3640309 w 7467600"/>
              <a:gd name="connsiteY905" fmla="*/ 284664 h 6858000"/>
              <a:gd name="connsiteX906" fmla="*/ 3646022 w 7467600"/>
              <a:gd name="connsiteY906" fmla="*/ 276711 h 6858000"/>
              <a:gd name="connsiteX907" fmla="*/ 3707943 w 7467600"/>
              <a:gd name="connsiteY907" fmla="*/ 65958 h 6858000"/>
              <a:gd name="connsiteX908" fmla="*/ 3721337 w 7467600"/>
              <a:gd name="connsiteY908" fmla="*/ 0 h 6858000"/>
              <a:gd name="connsiteX909" fmla="*/ 2867960 w 7467600"/>
              <a:gd name="connsiteY909" fmla="*/ 0 h 6858000"/>
              <a:gd name="connsiteX910" fmla="*/ 2926351 w 7467600"/>
              <a:gd name="connsiteY910" fmla="*/ 0 h 6858000"/>
              <a:gd name="connsiteX911" fmla="*/ 2902823 w 7467600"/>
              <a:gd name="connsiteY911" fmla="*/ 262929 h 6858000"/>
              <a:gd name="connsiteX912" fmla="*/ 2940663 w 7467600"/>
              <a:gd name="connsiteY912" fmla="*/ 140884 h 6858000"/>
              <a:gd name="connsiteX913" fmla="*/ 2947039 w 7467600"/>
              <a:gd name="connsiteY913" fmla="*/ 122524 h 6858000"/>
              <a:gd name="connsiteX914" fmla="*/ 2984316 w 7467600"/>
              <a:gd name="connsiteY914" fmla="*/ 0 h 6858000"/>
              <a:gd name="connsiteX915" fmla="*/ 3016114 w 7467600"/>
              <a:gd name="connsiteY915" fmla="*/ 0 h 6858000"/>
              <a:gd name="connsiteX916" fmla="*/ 2979949 w 7467600"/>
              <a:gd name="connsiteY916" fmla="*/ 119274 h 6858000"/>
              <a:gd name="connsiteX917" fmla="*/ 3023879 w 7467600"/>
              <a:gd name="connsiteY917" fmla="*/ 0 h 6858000"/>
              <a:gd name="connsiteX918" fmla="*/ 3105400 w 7467600"/>
              <a:gd name="connsiteY918" fmla="*/ 0 h 6858000"/>
              <a:gd name="connsiteX919" fmla="*/ 3094669 w 7467600"/>
              <a:gd name="connsiteY919" fmla="*/ 30308 h 6858000"/>
              <a:gd name="connsiteX920" fmla="*/ 2901945 w 7467600"/>
              <a:gd name="connsiteY920" fmla="*/ 466538 h 6858000"/>
              <a:gd name="connsiteX921" fmla="*/ 2815209 w 7467600"/>
              <a:gd name="connsiteY921" fmla="*/ 497361 h 6858000"/>
              <a:gd name="connsiteX922" fmla="*/ 2844845 w 7467600"/>
              <a:gd name="connsiteY922" fmla="*/ 127638 h 6858000"/>
              <a:gd name="connsiteX923" fmla="*/ 2867960 w 7467600"/>
              <a:gd name="connsiteY923" fmla="*/ 0 h 6858000"/>
              <a:gd name="connsiteX924" fmla="*/ 1057230 w 7467600"/>
              <a:gd name="connsiteY924" fmla="*/ 0 h 6858000"/>
              <a:gd name="connsiteX925" fmla="*/ 1111003 w 7467600"/>
              <a:gd name="connsiteY925" fmla="*/ 0 h 6858000"/>
              <a:gd name="connsiteX926" fmla="*/ 1125553 w 7467600"/>
              <a:gd name="connsiteY926" fmla="*/ 52588 h 6858000"/>
              <a:gd name="connsiteX927" fmla="*/ 1304276 w 7467600"/>
              <a:gd name="connsiteY927" fmla="*/ 476275 h 6858000"/>
              <a:gd name="connsiteX928" fmla="*/ 1492066 w 7467600"/>
              <a:gd name="connsiteY928" fmla="*/ 886333 h 6858000"/>
              <a:gd name="connsiteX929" fmla="*/ 1423698 w 7467600"/>
              <a:gd name="connsiteY929" fmla="*/ 710817 h 6858000"/>
              <a:gd name="connsiteX930" fmla="*/ 1357609 w 7467600"/>
              <a:gd name="connsiteY930" fmla="*/ 532892 h 6858000"/>
              <a:gd name="connsiteX931" fmla="*/ 1309550 w 7467600"/>
              <a:gd name="connsiteY931" fmla="*/ 374031 h 6858000"/>
              <a:gd name="connsiteX932" fmla="*/ 1193673 w 7467600"/>
              <a:gd name="connsiteY932" fmla="*/ 49533 h 6858000"/>
              <a:gd name="connsiteX933" fmla="*/ 1164391 w 7467600"/>
              <a:gd name="connsiteY933" fmla="*/ 0 h 6858000"/>
              <a:gd name="connsiteX934" fmla="*/ 1200666 w 7467600"/>
              <a:gd name="connsiteY934" fmla="*/ 0 h 6858000"/>
              <a:gd name="connsiteX935" fmla="*/ 1223408 w 7467600"/>
              <a:gd name="connsiteY935" fmla="*/ 38996 h 6858000"/>
              <a:gd name="connsiteX936" fmla="*/ 1339635 w 7467600"/>
              <a:gd name="connsiteY936" fmla="*/ 365517 h 6858000"/>
              <a:gd name="connsiteX937" fmla="*/ 1387469 w 7467600"/>
              <a:gd name="connsiteY937" fmla="*/ 523079 h 6858000"/>
              <a:gd name="connsiteX938" fmla="*/ 1452685 w 7467600"/>
              <a:gd name="connsiteY938" fmla="*/ 699806 h 6858000"/>
              <a:gd name="connsiteX939" fmla="*/ 1492092 w 7467600"/>
              <a:gd name="connsiteY939" fmla="*/ 800424 h 6858000"/>
              <a:gd name="connsiteX940" fmla="*/ 1455302 w 7467600"/>
              <a:gd name="connsiteY940" fmla="*/ 632913 h 6858000"/>
              <a:gd name="connsiteX941" fmla="*/ 1222336 w 7467600"/>
              <a:gd name="connsiteY941" fmla="*/ 9480 h 6858000"/>
              <a:gd name="connsiteX942" fmla="*/ 1214634 w 7467600"/>
              <a:gd name="connsiteY942" fmla="*/ 0 h 6858000"/>
              <a:gd name="connsiteX943" fmla="*/ 1289827 w 7467600"/>
              <a:gd name="connsiteY943" fmla="*/ 0 h 6858000"/>
              <a:gd name="connsiteX944" fmla="*/ 1321076 w 7467600"/>
              <a:gd name="connsiteY944" fmla="*/ 59722 h 6858000"/>
              <a:gd name="connsiteX945" fmla="*/ 1512579 w 7467600"/>
              <a:gd name="connsiteY945" fmla="*/ 626441 h 6858000"/>
              <a:gd name="connsiteX946" fmla="*/ 1506076 w 7467600"/>
              <a:gd name="connsiteY946" fmla="*/ 1089289 h 6858000"/>
              <a:gd name="connsiteX947" fmla="*/ 1486346 w 7467600"/>
              <a:gd name="connsiteY947" fmla="*/ 1079919 h 6858000"/>
              <a:gd name="connsiteX948" fmla="*/ 1070511 w 7467600"/>
              <a:gd name="connsiteY948" fmla="*/ 48609 h 6858000"/>
              <a:gd name="connsiteX949" fmla="*/ 1057230 w 7467600"/>
              <a:gd name="connsiteY949" fmla="*/ 0 h 6858000"/>
              <a:gd name="connsiteX950" fmla="*/ 43151 w 7467600"/>
              <a:gd name="connsiteY950" fmla="*/ 0 h 6858000"/>
              <a:gd name="connsiteX951" fmla="*/ 95283 w 7467600"/>
              <a:gd name="connsiteY951" fmla="*/ 0 h 6858000"/>
              <a:gd name="connsiteX952" fmla="*/ 300708 w 7467600"/>
              <a:gd name="connsiteY952" fmla="*/ 154571 h 6858000"/>
              <a:gd name="connsiteX953" fmla="*/ 530414 w 7467600"/>
              <a:gd name="connsiteY953" fmla="*/ 354673 h 6858000"/>
              <a:gd name="connsiteX954" fmla="*/ 333785 w 7467600"/>
              <a:gd name="connsiteY954" fmla="*/ 161564 h 6858000"/>
              <a:gd name="connsiteX955" fmla="*/ 147005 w 7467600"/>
              <a:gd name="connsiteY955" fmla="*/ 0 h 6858000"/>
              <a:gd name="connsiteX956" fmla="*/ 272509 w 7467600"/>
              <a:gd name="connsiteY956" fmla="*/ 0 h 6858000"/>
              <a:gd name="connsiteX957" fmla="*/ 326276 w 7467600"/>
              <a:gd name="connsiteY957" fmla="*/ 45847 h 6858000"/>
              <a:gd name="connsiteX958" fmla="*/ 823759 w 7467600"/>
              <a:gd name="connsiteY958" fmla="*/ 574145 h 6858000"/>
              <a:gd name="connsiteX959" fmla="*/ 811254 w 7467600"/>
              <a:gd name="connsiteY959" fmla="*/ 665546 h 6858000"/>
              <a:gd name="connsiteX960" fmla="*/ 154042 w 7467600"/>
              <a:gd name="connsiteY960" fmla="*/ 261522 h 6858000"/>
              <a:gd name="connsiteX961" fmla="*/ 13550 w 7467600"/>
              <a:gd name="connsiteY961" fmla="*/ 158423 h 6858000"/>
              <a:gd name="connsiteX962" fmla="*/ 0 w 7467600"/>
              <a:gd name="connsiteY962" fmla="*/ 146618 h 6858000"/>
              <a:gd name="connsiteX963" fmla="*/ 0 w 7467600"/>
              <a:gd name="connsiteY963" fmla="*/ 59161 h 6858000"/>
              <a:gd name="connsiteX964" fmla="*/ 45427 w 7467600"/>
              <a:gd name="connsiteY964" fmla="*/ 101078 h 6858000"/>
              <a:gd name="connsiteX965" fmla="*/ 630103 w 7467600"/>
              <a:gd name="connsiteY965" fmla="*/ 485885 h 6858000"/>
              <a:gd name="connsiteX966" fmla="*/ 532040 w 7467600"/>
              <a:gd name="connsiteY966" fmla="*/ 399359 h 6858000"/>
              <a:gd name="connsiteX967" fmla="*/ 517618 w 7467600"/>
              <a:gd name="connsiteY967" fmla="*/ 385726 h 6858000"/>
              <a:gd name="connsiteX968" fmla="*/ 285074 w 7467600"/>
              <a:gd name="connsiteY968" fmla="*/ 182755 h 6858000"/>
              <a:gd name="connsiteX969" fmla="*/ 43151 w 7467600"/>
              <a:gd name="connsiteY96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356878 w 7467600"/>
              <a:gd name="connsiteY80" fmla="*/ 5981332 h 6858000"/>
              <a:gd name="connsiteX81" fmla="*/ 7467600 w 7467600"/>
              <a:gd name="connsiteY81" fmla="*/ 6117703 h 6858000"/>
              <a:gd name="connsiteX82" fmla="*/ 7467600 w 7467600"/>
              <a:gd name="connsiteY82" fmla="*/ 6163634 h 6858000"/>
              <a:gd name="connsiteX83" fmla="*/ 7403637 w 7467600"/>
              <a:gd name="connsiteY83" fmla="*/ 6083957 h 6858000"/>
              <a:gd name="connsiteX84" fmla="*/ 7254615 w 7467600"/>
              <a:gd name="connsiteY84" fmla="*/ 5911918 h 6858000"/>
              <a:gd name="connsiteX85" fmla="*/ 7312589 w 7467600"/>
              <a:gd name="connsiteY85" fmla="*/ 5982309 h 6858000"/>
              <a:gd name="connsiteX86" fmla="*/ 7448321 w 7467600"/>
              <a:gd name="connsiteY86" fmla="*/ 6190991 h 6858000"/>
              <a:gd name="connsiteX87" fmla="*/ 7467600 w 7467600"/>
              <a:gd name="connsiteY87" fmla="*/ 6221686 h 6858000"/>
              <a:gd name="connsiteX88" fmla="*/ 7467600 w 7467600"/>
              <a:gd name="connsiteY88" fmla="*/ 6334256 h 6858000"/>
              <a:gd name="connsiteX89" fmla="*/ 7454976 w 7467600"/>
              <a:gd name="connsiteY89" fmla="*/ 6318297 h 6858000"/>
              <a:gd name="connsiteX90" fmla="*/ 1456157 w 7467600"/>
              <a:gd name="connsiteY90" fmla="*/ 5371404 h 6858000"/>
              <a:gd name="connsiteX91" fmla="*/ 1244432 w 7467600"/>
              <a:gd name="connsiteY91" fmla="*/ 5385601 h 6858000"/>
              <a:gd name="connsiteX92" fmla="*/ 973990 w 7467600"/>
              <a:gd name="connsiteY92" fmla="*/ 5424940 h 6858000"/>
              <a:gd name="connsiteX93" fmla="*/ 1103809 w 7467600"/>
              <a:gd name="connsiteY93" fmla="*/ 5433720 h 6858000"/>
              <a:gd name="connsiteX94" fmla="*/ 1123454 w 7467600"/>
              <a:gd name="connsiteY94" fmla="*/ 5435727 h 6858000"/>
              <a:gd name="connsiteX95" fmla="*/ 1737017 w 7467600"/>
              <a:gd name="connsiteY95" fmla="*/ 5452183 h 6858000"/>
              <a:gd name="connsiteX96" fmla="*/ 1824397 w 7467600"/>
              <a:gd name="connsiteY96" fmla="*/ 5447757 h 6858000"/>
              <a:gd name="connsiteX97" fmla="*/ 2070059 w 7467600"/>
              <a:gd name="connsiteY97" fmla="*/ 5441660 h 6858000"/>
              <a:gd name="connsiteX98" fmla="*/ 1456157 w 7467600"/>
              <a:gd name="connsiteY98" fmla="*/ 5371404 h 6858000"/>
              <a:gd name="connsiteX99" fmla="*/ 4988186 w 7467600"/>
              <a:gd name="connsiteY99" fmla="*/ 5216467 h 6858000"/>
              <a:gd name="connsiteX100" fmla="*/ 4777334 w 7467600"/>
              <a:gd name="connsiteY100" fmla="*/ 5406072 h 6858000"/>
              <a:gd name="connsiteX101" fmla="*/ 4718341 w 7467600"/>
              <a:gd name="connsiteY101" fmla="*/ 5468043 h 6858000"/>
              <a:gd name="connsiteX102" fmla="*/ 4604655 w 7467600"/>
              <a:gd name="connsiteY102" fmla="*/ 5583434 h 6858000"/>
              <a:gd name="connsiteX103" fmla="*/ 4565074 w 7467600"/>
              <a:gd name="connsiteY103" fmla="*/ 5618550 h 6858000"/>
              <a:gd name="connsiteX104" fmla="*/ 4988186 w 7467600"/>
              <a:gd name="connsiteY104" fmla="*/ 5216467 h 6858000"/>
              <a:gd name="connsiteX105" fmla="*/ 4978032 w 7467600"/>
              <a:gd name="connsiteY105" fmla="*/ 5183809 h 6858000"/>
              <a:gd name="connsiteX106" fmla="*/ 4463413 w 7467600"/>
              <a:gd name="connsiteY106" fmla="*/ 5615162 h 6858000"/>
              <a:gd name="connsiteX107" fmla="*/ 4358134 w 7467600"/>
              <a:gd name="connsiteY107" fmla="*/ 5742791 h 6858000"/>
              <a:gd name="connsiteX108" fmla="*/ 4376219 w 7467600"/>
              <a:gd name="connsiteY108" fmla="*/ 5729027 h 6858000"/>
              <a:gd name="connsiteX109" fmla="*/ 4582340 w 7467600"/>
              <a:gd name="connsiteY109" fmla="*/ 5561037 h 6858000"/>
              <a:gd name="connsiteX110" fmla="*/ 4694684 w 7467600"/>
              <a:gd name="connsiteY110" fmla="*/ 5447098 h 6858000"/>
              <a:gd name="connsiteX111" fmla="*/ 4754123 w 7467600"/>
              <a:gd name="connsiteY111" fmla="*/ 5384643 h 6858000"/>
              <a:gd name="connsiteX112" fmla="*/ 4978032 w 7467600"/>
              <a:gd name="connsiteY112" fmla="*/ 5183809 h 6858000"/>
              <a:gd name="connsiteX113" fmla="*/ 1903353 w 7467600"/>
              <a:gd name="connsiteY113" fmla="*/ 5044827 h 6858000"/>
              <a:gd name="connsiteX114" fmla="*/ 1936931 w 7467600"/>
              <a:gd name="connsiteY114" fmla="*/ 5093954 h 6858000"/>
              <a:gd name="connsiteX115" fmla="*/ 2195868 w 7467600"/>
              <a:gd name="connsiteY115" fmla="*/ 5396574 h 6858000"/>
              <a:gd name="connsiteX116" fmla="*/ 2088852 w 7467600"/>
              <a:gd name="connsiteY116" fmla="*/ 5166123 h 6858000"/>
              <a:gd name="connsiteX117" fmla="*/ 1958241 w 7467600"/>
              <a:gd name="connsiteY117" fmla="*/ 5067955 h 6858000"/>
              <a:gd name="connsiteX118" fmla="*/ 1903353 w 7467600"/>
              <a:gd name="connsiteY118" fmla="*/ 5044827 h 6858000"/>
              <a:gd name="connsiteX119" fmla="*/ 1979378 w 7467600"/>
              <a:gd name="connsiteY119" fmla="*/ 4769504 h 6858000"/>
              <a:gd name="connsiteX120" fmla="*/ 2882120 w 7467600"/>
              <a:gd name="connsiteY120" fmla="*/ 5064547 h 6858000"/>
              <a:gd name="connsiteX121" fmla="*/ 2793103 w 7467600"/>
              <a:gd name="connsiteY121" fmla="*/ 5039699 h 6858000"/>
              <a:gd name="connsiteX122" fmla="*/ 2770041 w 7467600"/>
              <a:gd name="connsiteY122" fmla="*/ 5033634 h 6858000"/>
              <a:gd name="connsiteX123" fmla="*/ 1979378 w 7467600"/>
              <a:gd name="connsiteY123" fmla="*/ 4769504 h 6858000"/>
              <a:gd name="connsiteX124" fmla="*/ 1927410 w 7467600"/>
              <a:gd name="connsiteY124" fmla="*/ 4716164 h 6858000"/>
              <a:gd name="connsiteX125" fmla="*/ 1959587 w 7467600"/>
              <a:gd name="connsiteY125" fmla="*/ 4728849 h 6858000"/>
              <a:gd name="connsiteX126" fmla="*/ 2777707 w 7467600"/>
              <a:gd name="connsiteY126" fmla="*/ 5003991 h 6858000"/>
              <a:gd name="connsiteX127" fmla="*/ 2800768 w 7467600"/>
              <a:gd name="connsiteY127" fmla="*/ 5010056 h 6858000"/>
              <a:gd name="connsiteX128" fmla="*/ 2879408 w 7467600"/>
              <a:gd name="connsiteY128" fmla="*/ 5031590 h 6858000"/>
              <a:gd name="connsiteX129" fmla="*/ 2862295 w 7467600"/>
              <a:gd name="connsiteY129" fmla="*/ 5022958 h 6858000"/>
              <a:gd name="connsiteX130" fmla="*/ 2813343 w 7467600"/>
              <a:gd name="connsiteY130" fmla="*/ 4998369 h 6858000"/>
              <a:gd name="connsiteX131" fmla="*/ 2646245 w 7467600"/>
              <a:gd name="connsiteY131" fmla="*/ 4930999 h 6858000"/>
              <a:gd name="connsiteX132" fmla="*/ 1999243 w 7467600"/>
              <a:gd name="connsiteY132" fmla="*/ 4730524 h 6858000"/>
              <a:gd name="connsiteX133" fmla="*/ 1979527 w 7467600"/>
              <a:gd name="connsiteY133" fmla="*/ 4726651 h 6858000"/>
              <a:gd name="connsiteX134" fmla="*/ 1927410 w 7467600"/>
              <a:gd name="connsiteY134" fmla="*/ 4716164 h 6858000"/>
              <a:gd name="connsiteX135" fmla="*/ 1997014 w 7467600"/>
              <a:gd name="connsiteY135" fmla="*/ 4698007 h 6858000"/>
              <a:gd name="connsiteX136" fmla="*/ 2005458 w 7467600"/>
              <a:gd name="connsiteY136" fmla="*/ 4699540 h 6858000"/>
              <a:gd name="connsiteX137" fmla="*/ 2657186 w 7467600"/>
              <a:gd name="connsiteY137" fmla="*/ 4901687 h 6858000"/>
              <a:gd name="connsiteX138" fmla="*/ 2826662 w 7467600"/>
              <a:gd name="connsiteY138" fmla="*/ 4970362 h 6858000"/>
              <a:gd name="connsiteX139" fmla="*/ 2876100 w 7467600"/>
              <a:gd name="connsiteY139" fmla="*/ 4995397 h 6858000"/>
              <a:gd name="connsiteX140" fmla="*/ 3042600 w 7467600"/>
              <a:gd name="connsiteY140" fmla="*/ 5059532 h 6858000"/>
              <a:gd name="connsiteX141" fmla="*/ 1997014 w 7467600"/>
              <a:gd name="connsiteY141" fmla="*/ 4698007 h 6858000"/>
              <a:gd name="connsiteX142" fmla="*/ 2305292 w 7467600"/>
              <a:gd name="connsiteY142" fmla="*/ 4219492 h 6858000"/>
              <a:gd name="connsiteX143" fmla="*/ 3360922 w 7467600"/>
              <a:gd name="connsiteY143" fmla="*/ 4529373 h 6858000"/>
              <a:gd name="connsiteX144" fmla="*/ 3492420 w 7467600"/>
              <a:gd name="connsiteY144" fmla="*/ 4510145 h 6858000"/>
              <a:gd name="connsiteX145" fmla="*/ 3364086 w 7467600"/>
              <a:gd name="connsiteY145" fmla="*/ 4480340 h 6858000"/>
              <a:gd name="connsiteX146" fmla="*/ 3225818 w 7467600"/>
              <a:gd name="connsiteY146" fmla="*/ 4411822 h 6858000"/>
              <a:gd name="connsiteX147" fmla="*/ 3129696 w 7467600"/>
              <a:gd name="connsiteY147" fmla="*/ 4360704 h 6858000"/>
              <a:gd name="connsiteX148" fmla="*/ 2814545 w 7467600"/>
              <a:gd name="connsiteY148" fmla="*/ 4282955 h 6858000"/>
              <a:gd name="connsiteX149" fmla="*/ 2305292 w 7467600"/>
              <a:gd name="connsiteY149" fmla="*/ 4219492 h 6858000"/>
              <a:gd name="connsiteX150" fmla="*/ 2626982 w 7467600"/>
              <a:gd name="connsiteY150" fmla="*/ 4206450 h 6858000"/>
              <a:gd name="connsiteX151" fmla="*/ 2490617 w 7467600"/>
              <a:gd name="connsiteY151" fmla="*/ 4206951 h 6858000"/>
              <a:gd name="connsiteX152" fmla="*/ 2819869 w 7467600"/>
              <a:gd name="connsiteY152" fmla="*/ 4252936 h 6858000"/>
              <a:gd name="connsiteX153" fmla="*/ 3143018 w 7467600"/>
              <a:gd name="connsiteY153" fmla="*/ 4332698 h 6858000"/>
              <a:gd name="connsiteX154" fmla="*/ 3241520 w 7467600"/>
              <a:gd name="connsiteY154" fmla="*/ 4385112 h 6858000"/>
              <a:gd name="connsiteX155" fmla="*/ 3374575 w 7467600"/>
              <a:gd name="connsiteY155" fmla="*/ 4451517 h 6858000"/>
              <a:gd name="connsiteX156" fmla="*/ 3505221 w 7467600"/>
              <a:gd name="connsiteY156" fmla="*/ 4480757 h 6858000"/>
              <a:gd name="connsiteX157" fmla="*/ 2626982 w 7467600"/>
              <a:gd name="connsiteY157" fmla="*/ 4206450 h 6858000"/>
              <a:gd name="connsiteX158" fmla="*/ 1310106 w 7467600"/>
              <a:gd name="connsiteY158" fmla="*/ 3943217 h 6858000"/>
              <a:gd name="connsiteX159" fmla="*/ 854994 w 7467600"/>
              <a:gd name="connsiteY159" fmla="*/ 4399136 h 6858000"/>
              <a:gd name="connsiteX160" fmla="*/ 742462 w 7467600"/>
              <a:gd name="connsiteY160" fmla="*/ 4594648 h 6858000"/>
              <a:gd name="connsiteX161" fmla="*/ 820602 w 7467600"/>
              <a:gd name="connsiteY161" fmla="*/ 4485915 h 6858000"/>
              <a:gd name="connsiteX162" fmla="*/ 878295 w 7467600"/>
              <a:gd name="connsiteY162" fmla="*/ 4403594 h 6858000"/>
              <a:gd name="connsiteX163" fmla="*/ 1240607 w 7467600"/>
              <a:gd name="connsiteY163" fmla="*/ 4010401 h 6858000"/>
              <a:gd name="connsiteX164" fmla="*/ 1310106 w 7467600"/>
              <a:gd name="connsiteY164" fmla="*/ 3943217 h 6858000"/>
              <a:gd name="connsiteX165" fmla="*/ 1423113 w 7467600"/>
              <a:gd name="connsiteY165" fmla="*/ 3874565 h 6858000"/>
              <a:gd name="connsiteX166" fmla="*/ 1260565 w 7467600"/>
              <a:gd name="connsiteY166" fmla="*/ 4031982 h 6858000"/>
              <a:gd name="connsiteX167" fmla="*/ 901900 w 7467600"/>
              <a:gd name="connsiteY167" fmla="*/ 4421236 h 6858000"/>
              <a:gd name="connsiteX168" fmla="*/ 845044 w 7467600"/>
              <a:gd name="connsiteY168" fmla="*/ 4502436 h 6858000"/>
              <a:gd name="connsiteX169" fmla="*/ 685926 w 7467600"/>
              <a:gd name="connsiteY169" fmla="*/ 4703069 h 6858000"/>
              <a:gd name="connsiteX170" fmla="*/ 684248 w 7467600"/>
              <a:gd name="connsiteY170" fmla="*/ 4706721 h 6858000"/>
              <a:gd name="connsiteX171" fmla="*/ 1423113 w 7467600"/>
              <a:gd name="connsiteY171" fmla="*/ 3874565 h 6858000"/>
              <a:gd name="connsiteX172" fmla="*/ 3316479 w 7467600"/>
              <a:gd name="connsiteY172" fmla="*/ 3872136 h 6858000"/>
              <a:gd name="connsiteX173" fmla="*/ 3546806 w 7467600"/>
              <a:gd name="connsiteY173" fmla="*/ 4356139 h 6858000"/>
              <a:gd name="connsiteX174" fmla="*/ 3364433 w 7467600"/>
              <a:gd name="connsiteY174" fmla="*/ 3953121 h 6858000"/>
              <a:gd name="connsiteX175" fmla="*/ 3316479 w 7467600"/>
              <a:gd name="connsiteY175" fmla="*/ 3872136 h 6858000"/>
              <a:gd name="connsiteX176" fmla="*/ 3291335 w 7467600"/>
              <a:gd name="connsiteY176" fmla="*/ 3767420 h 6858000"/>
              <a:gd name="connsiteX177" fmla="*/ 3390805 w 7467600"/>
              <a:gd name="connsiteY177" fmla="*/ 3937163 h 6858000"/>
              <a:gd name="connsiteX178" fmla="*/ 3579062 w 7467600"/>
              <a:gd name="connsiteY178" fmla="*/ 4359040 h 6858000"/>
              <a:gd name="connsiteX179" fmla="*/ 3467355 w 7467600"/>
              <a:gd name="connsiteY179" fmla="*/ 3988130 h 6858000"/>
              <a:gd name="connsiteX180" fmla="*/ 3310753 w 7467600"/>
              <a:gd name="connsiteY180" fmla="*/ 3787140 h 6858000"/>
              <a:gd name="connsiteX181" fmla="*/ 3291335 w 7467600"/>
              <a:gd name="connsiteY181" fmla="*/ 3767420 h 6858000"/>
              <a:gd name="connsiteX182" fmla="*/ 1635889 w 7467600"/>
              <a:gd name="connsiteY182" fmla="*/ 3709494 h 6858000"/>
              <a:gd name="connsiteX183" fmla="*/ 1634800 w 7467600"/>
              <a:gd name="connsiteY183" fmla="*/ 3731111 h 6858000"/>
              <a:gd name="connsiteX184" fmla="*/ 1635889 w 7467600"/>
              <a:gd name="connsiteY184" fmla="*/ 3709494 h 6858000"/>
              <a:gd name="connsiteX185" fmla="*/ 1510397 w 7467600"/>
              <a:gd name="connsiteY185" fmla="*/ 3684705 h 6858000"/>
              <a:gd name="connsiteX186" fmla="*/ 1146550 w 7467600"/>
              <a:gd name="connsiteY186" fmla="*/ 3802012 h 6858000"/>
              <a:gd name="connsiteX187" fmla="*/ 698834 w 7467600"/>
              <a:gd name="connsiteY187" fmla="*/ 3952272 h 6858000"/>
              <a:gd name="connsiteX188" fmla="*/ 34256 w 7467600"/>
              <a:gd name="connsiteY188" fmla="*/ 4347603 h 6858000"/>
              <a:gd name="connsiteX189" fmla="*/ 527241 w 7467600"/>
              <a:gd name="connsiteY189" fmla="*/ 4065078 h 6858000"/>
              <a:gd name="connsiteX190" fmla="*/ 1510397 w 7467600"/>
              <a:gd name="connsiteY190" fmla="*/ 3684705 h 6858000"/>
              <a:gd name="connsiteX191" fmla="*/ 1313114 w 7467600"/>
              <a:gd name="connsiteY191" fmla="*/ 3655216 h 6858000"/>
              <a:gd name="connsiteX192" fmla="*/ 1109304 w 7467600"/>
              <a:gd name="connsiteY192" fmla="*/ 3669030 h 6858000"/>
              <a:gd name="connsiteX193" fmla="*/ 8129 w 7467600"/>
              <a:gd name="connsiteY193" fmla="*/ 4330519 h 6858000"/>
              <a:gd name="connsiteX194" fmla="*/ 687572 w 7467600"/>
              <a:gd name="connsiteY194" fmla="*/ 3925629 h 6858000"/>
              <a:gd name="connsiteX195" fmla="*/ 1138365 w 7467600"/>
              <a:gd name="connsiteY195" fmla="*/ 3774515 h 6858000"/>
              <a:gd name="connsiteX196" fmla="*/ 1505579 w 7467600"/>
              <a:gd name="connsiteY196" fmla="*/ 3655526 h 6858000"/>
              <a:gd name="connsiteX197" fmla="*/ 1313114 w 7467600"/>
              <a:gd name="connsiteY197" fmla="*/ 3655216 h 6858000"/>
              <a:gd name="connsiteX198" fmla="*/ 3655073 w 7467600"/>
              <a:gd name="connsiteY198" fmla="*/ 3650884 h 6858000"/>
              <a:gd name="connsiteX199" fmla="*/ 3989938 w 7467600"/>
              <a:gd name="connsiteY199" fmla="*/ 3991685 h 6858000"/>
              <a:gd name="connsiteX200" fmla="*/ 4393907 w 7467600"/>
              <a:gd name="connsiteY200" fmla="*/ 4261258 h 6858000"/>
              <a:gd name="connsiteX201" fmla="*/ 4648051 w 7467600"/>
              <a:gd name="connsiteY201" fmla="*/ 4374051 h 6858000"/>
              <a:gd name="connsiteX202" fmla="*/ 4383389 w 7467600"/>
              <a:gd name="connsiteY202" fmla="*/ 4184369 h 6858000"/>
              <a:gd name="connsiteX203" fmla="*/ 4165508 w 7467600"/>
              <a:gd name="connsiteY203" fmla="*/ 4035196 h 6858000"/>
              <a:gd name="connsiteX204" fmla="*/ 4068162 w 7467600"/>
              <a:gd name="connsiteY204" fmla="*/ 3953394 h 6858000"/>
              <a:gd name="connsiteX205" fmla="*/ 3981416 w 7467600"/>
              <a:gd name="connsiteY205" fmla="*/ 3880482 h 6858000"/>
              <a:gd name="connsiteX206" fmla="*/ 3800147 w 7467600"/>
              <a:gd name="connsiteY206" fmla="*/ 3749872 h 6858000"/>
              <a:gd name="connsiteX207" fmla="*/ 3655073 w 7467600"/>
              <a:gd name="connsiteY207" fmla="*/ 3650884 h 6858000"/>
              <a:gd name="connsiteX208" fmla="*/ 3670252 w 7467600"/>
              <a:gd name="connsiteY208" fmla="*/ 3622798 h 6858000"/>
              <a:gd name="connsiteX209" fmla="*/ 3817258 w 7467600"/>
              <a:gd name="connsiteY209" fmla="*/ 3723577 h 6858000"/>
              <a:gd name="connsiteX210" fmla="*/ 4000461 w 7467600"/>
              <a:gd name="connsiteY210" fmla="*/ 3855966 h 6858000"/>
              <a:gd name="connsiteX211" fmla="*/ 4088180 w 7467600"/>
              <a:gd name="connsiteY211" fmla="*/ 3929774 h 6858000"/>
              <a:gd name="connsiteX212" fmla="*/ 4184555 w 7467600"/>
              <a:gd name="connsiteY212" fmla="*/ 4010683 h 6858000"/>
              <a:gd name="connsiteX213" fmla="*/ 4399563 w 7467600"/>
              <a:gd name="connsiteY213" fmla="*/ 4158106 h 6858000"/>
              <a:gd name="connsiteX214" fmla="*/ 4684469 w 7467600"/>
              <a:gd name="connsiteY214" fmla="*/ 4364680 h 6858000"/>
              <a:gd name="connsiteX215" fmla="*/ 4690271 w 7467600"/>
              <a:gd name="connsiteY215" fmla="*/ 4370034 h 6858000"/>
              <a:gd name="connsiteX216" fmla="*/ 4136093 w 7467600"/>
              <a:gd name="connsiteY216" fmla="*/ 3858466 h 6858000"/>
              <a:gd name="connsiteX217" fmla="*/ 3670252 w 7467600"/>
              <a:gd name="connsiteY217" fmla="*/ 3622798 h 6858000"/>
              <a:gd name="connsiteX218" fmla="*/ 4440129 w 7467600"/>
              <a:gd name="connsiteY218" fmla="*/ 3448571 h 6858000"/>
              <a:gd name="connsiteX219" fmla="*/ 4856525 w 7467600"/>
              <a:gd name="connsiteY219" fmla="*/ 3915351 h 6858000"/>
              <a:gd name="connsiteX220" fmla="*/ 5059055 w 7467600"/>
              <a:gd name="connsiteY220" fmla="*/ 4108918 h 6858000"/>
              <a:gd name="connsiteX221" fmla="*/ 5290070 w 7467600"/>
              <a:gd name="connsiteY221" fmla="*/ 4263619 h 6858000"/>
              <a:gd name="connsiteX222" fmla="*/ 4834991 w 7467600"/>
              <a:gd name="connsiteY222" fmla="*/ 3830985 h 6858000"/>
              <a:gd name="connsiteX223" fmla="*/ 4440129 w 7467600"/>
              <a:gd name="connsiteY223" fmla="*/ 3448571 h 6858000"/>
              <a:gd name="connsiteX224" fmla="*/ 4441737 w 7467600"/>
              <a:gd name="connsiteY224" fmla="*/ 3399734 h 6858000"/>
              <a:gd name="connsiteX225" fmla="*/ 4431236 w 7467600"/>
              <a:gd name="connsiteY225" fmla="*/ 3400954 h 6858000"/>
              <a:gd name="connsiteX226" fmla="*/ 4557150 w 7467600"/>
              <a:gd name="connsiteY226" fmla="*/ 3510023 h 6858000"/>
              <a:gd name="connsiteX227" fmla="*/ 4856936 w 7467600"/>
              <a:gd name="connsiteY227" fmla="*/ 3809146 h 6858000"/>
              <a:gd name="connsiteX228" fmla="*/ 5111996 w 7467600"/>
              <a:gd name="connsiteY228" fmla="*/ 4065759 h 6858000"/>
              <a:gd name="connsiteX229" fmla="*/ 5388878 w 7467600"/>
              <a:gd name="connsiteY229" fmla="*/ 4300185 h 6858000"/>
              <a:gd name="connsiteX230" fmla="*/ 5425556 w 7467600"/>
              <a:gd name="connsiteY230" fmla="*/ 4308967 h 6858000"/>
              <a:gd name="connsiteX231" fmla="*/ 4943646 w 7467600"/>
              <a:gd name="connsiteY231" fmla="*/ 3822916 h 6858000"/>
              <a:gd name="connsiteX232" fmla="*/ 4594837 w 7467600"/>
              <a:gd name="connsiteY232" fmla="*/ 3532274 h 6858000"/>
              <a:gd name="connsiteX233" fmla="*/ 4441737 w 7467600"/>
              <a:gd name="connsiteY233" fmla="*/ 3399734 h 6858000"/>
              <a:gd name="connsiteX234" fmla="*/ 5425834 w 7467600"/>
              <a:gd name="connsiteY234" fmla="*/ 3162785 h 6858000"/>
              <a:gd name="connsiteX235" fmla="*/ 5401644 w 7467600"/>
              <a:gd name="connsiteY235" fmla="*/ 3617847 h 6858000"/>
              <a:gd name="connsiteX236" fmla="*/ 5467256 w 7467600"/>
              <a:gd name="connsiteY236" fmla="*/ 4175494 h 6858000"/>
              <a:gd name="connsiteX237" fmla="*/ 5448069 w 7467600"/>
              <a:gd name="connsiteY237" fmla="*/ 3567554 h 6858000"/>
              <a:gd name="connsiteX238" fmla="*/ 5425834 w 7467600"/>
              <a:gd name="connsiteY238" fmla="*/ 3162785 h 6858000"/>
              <a:gd name="connsiteX239" fmla="*/ 1318687 w 7467600"/>
              <a:gd name="connsiteY239" fmla="*/ 3113840 h 6858000"/>
              <a:gd name="connsiteX240" fmla="*/ 1066793 w 7467600"/>
              <a:gd name="connsiteY240" fmla="*/ 3212171 h 6858000"/>
              <a:gd name="connsiteX241" fmla="*/ 993319 w 7467600"/>
              <a:gd name="connsiteY241" fmla="*/ 3247648 h 6858000"/>
              <a:gd name="connsiteX242" fmla="*/ 853081 w 7467600"/>
              <a:gd name="connsiteY242" fmla="*/ 3312410 h 6858000"/>
              <a:gd name="connsiteX243" fmla="*/ 805957 w 7467600"/>
              <a:gd name="connsiteY243" fmla="*/ 3330443 h 6858000"/>
              <a:gd name="connsiteX244" fmla="*/ 1318687 w 7467600"/>
              <a:gd name="connsiteY244" fmla="*/ 3113840 h 6858000"/>
              <a:gd name="connsiteX245" fmla="*/ 5453702 w 7467600"/>
              <a:gd name="connsiteY245" fmla="*/ 3090882 h 6858000"/>
              <a:gd name="connsiteX246" fmla="*/ 5480135 w 7467600"/>
              <a:gd name="connsiteY246" fmla="*/ 3565802 h 6858000"/>
              <a:gd name="connsiteX247" fmla="*/ 5499023 w 7467600"/>
              <a:gd name="connsiteY247" fmla="*/ 4166310 h 6858000"/>
              <a:gd name="connsiteX248" fmla="*/ 5547022 w 7467600"/>
              <a:gd name="connsiteY248" fmla="*/ 3607838 h 6858000"/>
              <a:gd name="connsiteX249" fmla="*/ 5515964 w 7467600"/>
              <a:gd name="connsiteY249" fmla="*/ 3378541 h 6858000"/>
              <a:gd name="connsiteX250" fmla="*/ 5453702 w 7467600"/>
              <a:gd name="connsiteY250" fmla="*/ 3090882 h 6858000"/>
              <a:gd name="connsiteX251" fmla="*/ 1238695 w 7467600"/>
              <a:gd name="connsiteY251" fmla="*/ 3076820 h 6858000"/>
              <a:gd name="connsiteX252" fmla="*/ 716371 w 7467600"/>
              <a:gd name="connsiteY252" fmla="*/ 3293249 h 6858000"/>
              <a:gd name="connsiteX253" fmla="*/ 579522 w 7467600"/>
              <a:gd name="connsiteY253" fmla="*/ 3371759 h 6858000"/>
              <a:gd name="connsiteX254" fmla="*/ 600288 w 7467600"/>
              <a:gd name="connsiteY254" fmla="*/ 3365555 h 6858000"/>
              <a:gd name="connsiteX255" fmla="*/ 840692 w 7467600"/>
              <a:gd name="connsiteY255" fmla="*/ 3284921 h 6858000"/>
              <a:gd name="connsiteX256" fmla="*/ 979248 w 7467600"/>
              <a:gd name="connsiteY256" fmla="*/ 3221003 h 6858000"/>
              <a:gd name="connsiteX257" fmla="*/ 1053282 w 7467600"/>
              <a:gd name="connsiteY257" fmla="*/ 3185247 h 6858000"/>
              <a:gd name="connsiteX258" fmla="*/ 1320603 w 7467600"/>
              <a:gd name="connsiteY258" fmla="*/ 3081281 h 6858000"/>
              <a:gd name="connsiteX259" fmla="*/ 1238695 w 7467600"/>
              <a:gd name="connsiteY259" fmla="*/ 3076820 h 6858000"/>
              <a:gd name="connsiteX260" fmla="*/ 5425627 w 7467600"/>
              <a:gd name="connsiteY260" fmla="*/ 2954192 h 6858000"/>
              <a:gd name="connsiteX261" fmla="*/ 5470770 w 7467600"/>
              <a:gd name="connsiteY261" fmla="*/ 3005435 h 6858000"/>
              <a:gd name="connsiteX262" fmla="*/ 5519779 w 7467600"/>
              <a:gd name="connsiteY262" fmla="*/ 4359223 h 6858000"/>
              <a:gd name="connsiteX263" fmla="*/ 5520293 w 7467600"/>
              <a:gd name="connsiteY263" fmla="*/ 4360602 h 6858000"/>
              <a:gd name="connsiteX264" fmla="*/ 5767221 w 7467600"/>
              <a:gd name="connsiteY264" fmla="*/ 4665564 h 6858000"/>
              <a:gd name="connsiteX265" fmla="*/ 6937169 w 7467600"/>
              <a:gd name="connsiteY265" fmla="*/ 4815941 h 6858000"/>
              <a:gd name="connsiteX266" fmla="*/ 6953922 w 7467600"/>
              <a:gd name="connsiteY266" fmla="*/ 4890068 h 6858000"/>
              <a:gd name="connsiteX267" fmla="*/ 6071359 w 7467600"/>
              <a:gd name="connsiteY267" fmla="*/ 4770770 h 6858000"/>
              <a:gd name="connsiteX268" fmla="*/ 6038839 w 7467600"/>
              <a:gd name="connsiteY268" fmla="*/ 4764474 h 6858000"/>
              <a:gd name="connsiteX269" fmla="*/ 6038706 w 7467600"/>
              <a:gd name="connsiteY269" fmla="*/ 4763847 h 6858000"/>
              <a:gd name="connsiteX270" fmla="*/ 6037784 w 7467600"/>
              <a:gd name="connsiteY270" fmla="*/ 4764270 h 6858000"/>
              <a:gd name="connsiteX271" fmla="*/ 6038839 w 7467600"/>
              <a:gd name="connsiteY271" fmla="*/ 4764474 h 6858000"/>
              <a:gd name="connsiteX272" fmla="*/ 6040338 w 7467600"/>
              <a:gd name="connsiteY272" fmla="*/ 4771418 h 6858000"/>
              <a:gd name="connsiteX273" fmla="*/ 6024488 w 7467600"/>
              <a:gd name="connsiteY273" fmla="*/ 4809903 h 6858000"/>
              <a:gd name="connsiteX274" fmla="*/ 5599771 w 7467600"/>
              <a:gd name="connsiteY274" fmla="*/ 5509652 h 6858000"/>
              <a:gd name="connsiteX275" fmla="*/ 5548843 w 7467600"/>
              <a:gd name="connsiteY275" fmla="*/ 5563845 h 6858000"/>
              <a:gd name="connsiteX276" fmla="*/ 5940952 w 7467600"/>
              <a:gd name="connsiteY276" fmla="*/ 6250028 h 6858000"/>
              <a:gd name="connsiteX277" fmla="*/ 6043441 w 7467600"/>
              <a:gd name="connsiteY277" fmla="*/ 6665847 h 6858000"/>
              <a:gd name="connsiteX278" fmla="*/ 6093432 w 7467600"/>
              <a:gd name="connsiteY278" fmla="*/ 6858000 h 6858000"/>
              <a:gd name="connsiteX279" fmla="*/ 6034344 w 7467600"/>
              <a:gd name="connsiteY279" fmla="*/ 6858000 h 6858000"/>
              <a:gd name="connsiteX280" fmla="*/ 6026679 w 7467600"/>
              <a:gd name="connsiteY280" fmla="*/ 6836959 h 6858000"/>
              <a:gd name="connsiteX281" fmla="*/ 5800441 w 7467600"/>
              <a:gd name="connsiteY281" fmla="*/ 6335286 h 6858000"/>
              <a:gd name="connsiteX282" fmla="*/ 5526562 w 7467600"/>
              <a:gd name="connsiteY282" fmla="*/ 5705388 h 6858000"/>
              <a:gd name="connsiteX283" fmla="*/ 5519640 w 7467600"/>
              <a:gd name="connsiteY283" fmla="*/ 5683774 h 6858000"/>
              <a:gd name="connsiteX284" fmla="*/ 5844559 w 7467600"/>
              <a:gd name="connsiteY284" fmla="*/ 6553349 h 6858000"/>
              <a:gd name="connsiteX285" fmla="*/ 5975994 w 7467600"/>
              <a:gd name="connsiteY285" fmla="*/ 6858000 h 6858000"/>
              <a:gd name="connsiteX286" fmla="*/ 5898547 w 7467600"/>
              <a:gd name="connsiteY286" fmla="*/ 6858000 h 6858000"/>
              <a:gd name="connsiteX287" fmla="*/ 5682041 w 7467600"/>
              <a:gd name="connsiteY287" fmla="*/ 6355860 h 6858000"/>
              <a:gd name="connsiteX288" fmla="*/ 5461758 w 7467600"/>
              <a:gd name="connsiteY288" fmla="*/ 5820220 h 6858000"/>
              <a:gd name="connsiteX289" fmla="*/ 5237282 w 7467600"/>
              <a:gd name="connsiteY289" fmla="*/ 6579086 h 6858000"/>
              <a:gd name="connsiteX290" fmla="*/ 5115009 w 7467600"/>
              <a:gd name="connsiteY290" fmla="*/ 6858000 h 6858000"/>
              <a:gd name="connsiteX291" fmla="*/ 5028074 w 7467600"/>
              <a:gd name="connsiteY291" fmla="*/ 6858000 h 6858000"/>
              <a:gd name="connsiteX292" fmla="*/ 5079508 w 7467600"/>
              <a:gd name="connsiteY292" fmla="*/ 6749074 h 6858000"/>
              <a:gd name="connsiteX293" fmla="*/ 5371846 w 7467600"/>
              <a:gd name="connsiteY293" fmla="*/ 5924413 h 6858000"/>
              <a:gd name="connsiteX294" fmla="*/ 5270512 w 7467600"/>
              <a:gd name="connsiteY294" fmla="*/ 6138975 h 6858000"/>
              <a:gd name="connsiteX295" fmla="*/ 5062409 w 7467600"/>
              <a:gd name="connsiteY295" fmla="*/ 6653544 h 6858000"/>
              <a:gd name="connsiteX296" fmla="*/ 5036628 w 7467600"/>
              <a:gd name="connsiteY296" fmla="*/ 6754247 h 6858000"/>
              <a:gd name="connsiteX297" fmla="*/ 5009112 w 7467600"/>
              <a:gd name="connsiteY297" fmla="*/ 6858000 h 6858000"/>
              <a:gd name="connsiteX298" fmla="*/ 4976679 w 7467600"/>
              <a:gd name="connsiteY298" fmla="*/ 6858000 h 6858000"/>
              <a:gd name="connsiteX299" fmla="*/ 5006537 w 7467600"/>
              <a:gd name="connsiteY299" fmla="*/ 6747068 h 6858000"/>
              <a:gd name="connsiteX300" fmla="*/ 5032723 w 7467600"/>
              <a:gd name="connsiteY300" fmla="*/ 6644957 h 6858000"/>
              <a:gd name="connsiteX301" fmla="*/ 5242949 w 7467600"/>
              <a:gd name="connsiteY301" fmla="*/ 6125175 h 6858000"/>
              <a:gd name="connsiteX302" fmla="*/ 5286321 w 7467600"/>
              <a:gd name="connsiteY302" fmla="*/ 6033555 h 6858000"/>
              <a:gd name="connsiteX303" fmla="*/ 5008210 w 7467600"/>
              <a:gd name="connsiteY303" fmla="*/ 6649194 h 6858000"/>
              <a:gd name="connsiteX304" fmla="*/ 4986321 w 7467600"/>
              <a:gd name="connsiteY304" fmla="*/ 6765687 h 6858000"/>
              <a:gd name="connsiteX305" fmla="*/ 4973474 w 7467600"/>
              <a:gd name="connsiteY305" fmla="*/ 6858000 h 6858000"/>
              <a:gd name="connsiteX306" fmla="*/ 4907178 w 7467600"/>
              <a:gd name="connsiteY306" fmla="*/ 6858000 h 6858000"/>
              <a:gd name="connsiteX307" fmla="*/ 4910810 w 7467600"/>
              <a:gd name="connsiteY307" fmla="*/ 6829660 h 6858000"/>
              <a:gd name="connsiteX308" fmla="*/ 4987461 w 7467600"/>
              <a:gd name="connsiteY308" fmla="*/ 6432994 h 6858000"/>
              <a:gd name="connsiteX309" fmla="*/ 5179262 w 7467600"/>
              <a:gd name="connsiteY309" fmla="*/ 6035044 h 6858000"/>
              <a:gd name="connsiteX310" fmla="*/ 4689678 w 7467600"/>
              <a:gd name="connsiteY310" fmla="*/ 6440241 h 6858000"/>
              <a:gd name="connsiteX311" fmla="*/ 4477543 w 7467600"/>
              <a:gd name="connsiteY311" fmla="*/ 6674836 h 6858000"/>
              <a:gd name="connsiteX312" fmla="*/ 4329957 w 7467600"/>
              <a:gd name="connsiteY312" fmla="*/ 6858000 h 6858000"/>
              <a:gd name="connsiteX313" fmla="*/ 4218595 w 7467600"/>
              <a:gd name="connsiteY313" fmla="*/ 6858000 h 6858000"/>
              <a:gd name="connsiteX314" fmla="*/ 4368888 w 7467600"/>
              <a:gd name="connsiteY314" fmla="*/ 6668412 h 6858000"/>
              <a:gd name="connsiteX315" fmla="*/ 4563091 w 7467600"/>
              <a:gd name="connsiteY315" fmla="*/ 6442508 h 6858000"/>
              <a:gd name="connsiteX316" fmla="*/ 5387324 w 7467600"/>
              <a:gd name="connsiteY316" fmla="*/ 5705830 h 6858000"/>
              <a:gd name="connsiteX317" fmla="*/ 5073620 w 7467600"/>
              <a:gd name="connsiteY317" fmla="*/ 5955437 h 6858000"/>
              <a:gd name="connsiteX318" fmla="*/ 4689789 w 7467600"/>
              <a:gd name="connsiteY318" fmla="*/ 6268382 h 6858000"/>
              <a:gd name="connsiteX319" fmla="*/ 4418722 w 7467600"/>
              <a:gd name="connsiteY319" fmla="*/ 6570886 h 6858000"/>
              <a:gd name="connsiteX320" fmla="*/ 4214944 w 7467600"/>
              <a:gd name="connsiteY320" fmla="*/ 6858000 h 6858000"/>
              <a:gd name="connsiteX321" fmla="*/ 4177898 w 7467600"/>
              <a:gd name="connsiteY321" fmla="*/ 6858000 h 6858000"/>
              <a:gd name="connsiteX322" fmla="*/ 4391597 w 7467600"/>
              <a:gd name="connsiteY322" fmla="*/ 6556370 h 6858000"/>
              <a:gd name="connsiteX323" fmla="*/ 4668889 w 7467600"/>
              <a:gd name="connsiteY323" fmla="*/ 6246399 h 6858000"/>
              <a:gd name="connsiteX324" fmla="*/ 5055427 w 7467600"/>
              <a:gd name="connsiteY324" fmla="*/ 5931476 h 6858000"/>
              <a:gd name="connsiteX325" fmla="*/ 5371814 w 7467600"/>
              <a:gd name="connsiteY325" fmla="*/ 5678975 h 6858000"/>
              <a:gd name="connsiteX326" fmla="*/ 4987918 w 7467600"/>
              <a:gd name="connsiteY326" fmla="*/ 5838701 h 6858000"/>
              <a:gd name="connsiteX327" fmla="*/ 4317146 w 7467600"/>
              <a:gd name="connsiteY327" fmla="*/ 6587716 h 6858000"/>
              <a:gd name="connsiteX328" fmla="*/ 4171627 w 7467600"/>
              <a:gd name="connsiteY328" fmla="*/ 6858000 h 6858000"/>
              <a:gd name="connsiteX329" fmla="*/ 4081585 w 7467600"/>
              <a:gd name="connsiteY329" fmla="*/ 6858000 h 6858000"/>
              <a:gd name="connsiteX330" fmla="*/ 4238603 w 7467600"/>
              <a:gd name="connsiteY330" fmla="*/ 6559341 h 6858000"/>
              <a:gd name="connsiteX331" fmla="*/ 4778333 w 7467600"/>
              <a:gd name="connsiteY331" fmla="*/ 5873626 h 6858000"/>
              <a:gd name="connsiteX332" fmla="*/ 5414185 w 7467600"/>
              <a:gd name="connsiteY332" fmla="*/ 5573882 h 6858000"/>
              <a:gd name="connsiteX333" fmla="*/ 5959648 w 7467600"/>
              <a:gd name="connsiteY333" fmla="*/ 4760797 h 6858000"/>
              <a:gd name="connsiteX334" fmla="*/ 5355019 w 7467600"/>
              <a:gd name="connsiteY334" fmla="*/ 4734672 h 6858000"/>
              <a:gd name="connsiteX335" fmla="*/ 5083565 w 7467600"/>
              <a:gd name="connsiteY335" fmla="*/ 5179121 h 6858000"/>
              <a:gd name="connsiteX336" fmla="*/ 4713577 w 7467600"/>
              <a:gd name="connsiteY336" fmla="*/ 5616803 h 6858000"/>
              <a:gd name="connsiteX337" fmla="*/ 3989559 w 7467600"/>
              <a:gd name="connsiteY337" fmla="*/ 6145945 h 6858000"/>
              <a:gd name="connsiteX338" fmla="*/ 3939824 w 7467600"/>
              <a:gd name="connsiteY338" fmla="*/ 6066900 h 6858000"/>
              <a:gd name="connsiteX339" fmla="*/ 4584537 w 7467600"/>
              <a:gd name="connsiteY339" fmla="*/ 5324826 h 6858000"/>
              <a:gd name="connsiteX340" fmla="*/ 5037105 w 7467600"/>
              <a:gd name="connsiteY340" fmla="*/ 5088765 h 6858000"/>
              <a:gd name="connsiteX341" fmla="*/ 5039930 w 7467600"/>
              <a:gd name="connsiteY341" fmla="*/ 5089585 h 6858000"/>
              <a:gd name="connsiteX342" fmla="*/ 5263764 w 7467600"/>
              <a:gd name="connsiteY342" fmla="*/ 4735525 h 6858000"/>
              <a:gd name="connsiteX343" fmla="*/ 4086300 w 7467600"/>
              <a:gd name="connsiteY343" fmla="*/ 4884599 h 6858000"/>
              <a:gd name="connsiteX344" fmla="*/ 4085485 w 7467600"/>
              <a:gd name="connsiteY344" fmla="*/ 4899070 h 6858000"/>
              <a:gd name="connsiteX345" fmla="*/ 3871915 w 7467600"/>
              <a:gd name="connsiteY345" fmla="*/ 5253645 h 6858000"/>
              <a:gd name="connsiteX346" fmla="*/ 3799374 w 7467600"/>
              <a:gd name="connsiteY346" fmla="*/ 5466127 h 6858000"/>
              <a:gd name="connsiteX347" fmla="*/ 3498850 w 7467600"/>
              <a:gd name="connsiteY347" fmla="*/ 6661888 h 6858000"/>
              <a:gd name="connsiteX348" fmla="*/ 3399216 w 7467600"/>
              <a:gd name="connsiteY348" fmla="*/ 6858000 h 6858000"/>
              <a:gd name="connsiteX349" fmla="*/ 3303688 w 7467600"/>
              <a:gd name="connsiteY349" fmla="*/ 6858000 h 6858000"/>
              <a:gd name="connsiteX350" fmla="*/ 3391774 w 7467600"/>
              <a:gd name="connsiteY350" fmla="*/ 6697181 h 6858000"/>
              <a:gd name="connsiteX351" fmla="*/ 3735540 w 7467600"/>
              <a:gd name="connsiteY351" fmla="*/ 5546923 h 6858000"/>
              <a:gd name="connsiteX352" fmla="*/ 3729438 w 7467600"/>
              <a:gd name="connsiteY352" fmla="*/ 5569058 h 6858000"/>
              <a:gd name="connsiteX353" fmla="*/ 3707782 w 7467600"/>
              <a:gd name="connsiteY353" fmla="*/ 5644908 h 6858000"/>
              <a:gd name="connsiteX354" fmla="*/ 3583827 w 7467600"/>
              <a:gd name="connsiteY354" fmla="*/ 6039215 h 6858000"/>
              <a:gd name="connsiteX355" fmla="*/ 3547861 w 7467600"/>
              <a:gd name="connsiteY355" fmla="*/ 6129609 h 6858000"/>
              <a:gd name="connsiteX356" fmla="*/ 3490905 w 7467600"/>
              <a:gd name="connsiteY356" fmla="*/ 6277660 h 6858000"/>
              <a:gd name="connsiteX357" fmla="*/ 3455859 w 7467600"/>
              <a:gd name="connsiteY357" fmla="*/ 6391301 h 6858000"/>
              <a:gd name="connsiteX358" fmla="*/ 3429112 w 7467600"/>
              <a:gd name="connsiteY358" fmla="*/ 6479469 h 6858000"/>
              <a:gd name="connsiteX359" fmla="*/ 3304862 w 7467600"/>
              <a:gd name="connsiteY359" fmla="*/ 6796476 h 6858000"/>
              <a:gd name="connsiteX360" fmla="*/ 3276071 w 7467600"/>
              <a:gd name="connsiteY360" fmla="*/ 6858000 h 6858000"/>
              <a:gd name="connsiteX361" fmla="*/ 3240805 w 7467600"/>
              <a:gd name="connsiteY361" fmla="*/ 6858000 h 6858000"/>
              <a:gd name="connsiteX362" fmla="*/ 3275917 w 7467600"/>
              <a:gd name="connsiteY362" fmla="*/ 6783192 h 6858000"/>
              <a:gd name="connsiteX363" fmla="*/ 3399358 w 7467600"/>
              <a:gd name="connsiteY363" fmla="*/ 6469011 h 6858000"/>
              <a:gd name="connsiteX364" fmla="*/ 3425650 w 7467600"/>
              <a:gd name="connsiteY364" fmla="*/ 6381333 h 6858000"/>
              <a:gd name="connsiteX365" fmla="*/ 3460661 w 7467600"/>
              <a:gd name="connsiteY365" fmla="*/ 6266763 h 6858000"/>
              <a:gd name="connsiteX366" fmla="*/ 3518021 w 7467600"/>
              <a:gd name="connsiteY366" fmla="*/ 6117298 h 6858000"/>
              <a:gd name="connsiteX367" fmla="*/ 3554035 w 7467600"/>
              <a:gd name="connsiteY367" fmla="*/ 6027832 h 6858000"/>
              <a:gd name="connsiteX368" fmla="*/ 3677174 w 7467600"/>
              <a:gd name="connsiteY368" fmla="*/ 5636351 h 6858000"/>
              <a:gd name="connsiteX369" fmla="*/ 3698819 w 7467600"/>
              <a:gd name="connsiteY369" fmla="*/ 5560503 h 6858000"/>
              <a:gd name="connsiteX370" fmla="*/ 3702094 w 7467600"/>
              <a:gd name="connsiteY370" fmla="*/ 5549194 h 6858000"/>
              <a:gd name="connsiteX371" fmla="*/ 3398355 w 7467600"/>
              <a:gd name="connsiteY371" fmla="*/ 6094603 h 6858000"/>
              <a:gd name="connsiteX372" fmla="*/ 3193941 w 7467600"/>
              <a:gd name="connsiteY372" fmla="*/ 6798775 h 6858000"/>
              <a:gd name="connsiteX373" fmla="*/ 3184140 w 7467600"/>
              <a:gd name="connsiteY373" fmla="*/ 6858000 h 6858000"/>
              <a:gd name="connsiteX374" fmla="*/ 3099978 w 7467600"/>
              <a:gd name="connsiteY374" fmla="*/ 6858000 h 6858000"/>
              <a:gd name="connsiteX375" fmla="*/ 3101556 w 7467600"/>
              <a:gd name="connsiteY375" fmla="*/ 6843337 h 6858000"/>
              <a:gd name="connsiteX376" fmla="*/ 3370162 w 7467600"/>
              <a:gd name="connsiteY376" fmla="*/ 5785550 h 6858000"/>
              <a:gd name="connsiteX377" fmla="*/ 3746477 w 7467600"/>
              <a:gd name="connsiteY377" fmla="*/ 5377889 h 6858000"/>
              <a:gd name="connsiteX378" fmla="*/ 3863399 w 7467600"/>
              <a:gd name="connsiteY378" fmla="*/ 5087257 h 6858000"/>
              <a:gd name="connsiteX379" fmla="*/ 3968712 w 7467600"/>
              <a:gd name="connsiteY379" fmla="*/ 4913989 h 6858000"/>
              <a:gd name="connsiteX380" fmla="*/ 2792390 w 7467600"/>
              <a:gd name="connsiteY380" fmla="*/ 5382974 h 6858000"/>
              <a:gd name="connsiteX381" fmla="*/ 2714982 w 7467600"/>
              <a:gd name="connsiteY381" fmla="*/ 5427051 h 6858000"/>
              <a:gd name="connsiteX382" fmla="*/ 2813361 w 7467600"/>
              <a:gd name="connsiteY382" fmla="*/ 6023912 h 6858000"/>
              <a:gd name="connsiteX383" fmla="*/ 2688430 w 7467600"/>
              <a:gd name="connsiteY383" fmla="*/ 6801564 h 6858000"/>
              <a:gd name="connsiteX384" fmla="*/ 2629626 w 7467600"/>
              <a:gd name="connsiteY384" fmla="*/ 6763394 h 6858000"/>
              <a:gd name="connsiteX385" fmla="*/ 2565328 w 7467600"/>
              <a:gd name="connsiteY385" fmla="*/ 5516399 h 6858000"/>
              <a:gd name="connsiteX386" fmla="*/ 1922999 w 7467600"/>
              <a:gd name="connsiteY386" fmla="*/ 5980343 h 6858000"/>
              <a:gd name="connsiteX387" fmla="*/ 1950261 w 7467600"/>
              <a:gd name="connsiteY387" fmla="*/ 6405858 h 6858000"/>
              <a:gd name="connsiteX388" fmla="*/ 2365554 w 7467600"/>
              <a:gd name="connsiteY388" fmla="*/ 6759107 h 6858000"/>
              <a:gd name="connsiteX389" fmla="*/ 2424142 w 7467600"/>
              <a:gd name="connsiteY389" fmla="*/ 6858000 h 6858000"/>
              <a:gd name="connsiteX390" fmla="*/ 2395994 w 7467600"/>
              <a:gd name="connsiteY390" fmla="*/ 6858000 h 6858000"/>
              <a:gd name="connsiteX391" fmla="*/ 2392863 w 7467600"/>
              <a:gd name="connsiteY391" fmla="*/ 6852964 h 6858000"/>
              <a:gd name="connsiteX392" fmla="*/ 2017589 w 7467600"/>
              <a:gd name="connsiteY392" fmla="*/ 6493982 h 6858000"/>
              <a:gd name="connsiteX393" fmla="*/ 2147336 w 7467600"/>
              <a:gd name="connsiteY393" fmla="*/ 6594052 h 6858000"/>
              <a:gd name="connsiteX394" fmla="*/ 2207047 w 7467600"/>
              <a:gd name="connsiteY394" fmla="*/ 6654540 h 6858000"/>
              <a:gd name="connsiteX395" fmla="*/ 2299106 w 7467600"/>
              <a:gd name="connsiteY395" fmla="*/ 6778931 h 6858000"/>
              <a:gd name="connsiteX396" fmla="*/ 2314430 w 7467600"/>
              <a:gd name="connsiteY396" fmla="*/ 6801144 h 6858000"/>
              <a:gd name="connsiteX397" fmla="*/ 2352406 w 7467600"/>
              <a:gd name="connsiteY397" fmla="*/ 6858000 h 6858000"/>
              <a:gd name="connsiteX398" fmla="*/ 2314492 w 7467600"/>
              <a:gd name="connsiteY398" fmla="*/ 6858000 h 6858000"/>
              <a:gd name="connsiteX399" fmla="*/ 2288095 w 7467600"/>
              <a:gd name="connsiteY399" fmla="*/ 6818030 h 6858000"/>
              <a:gd name="connsiteX400" fmla="*/ 2272768 w 7467600"/>
              <a:gd name="connsiteY400" fmla="*/ 6795822 h 6858000"/>
              <a:gd name="connsiteX401" fmla="*/ 2182715 w 7467600"/>
              <a:gd name="connsiteY401" fmla="*/ 6675071 h 6858000"/>
              <a:gd name="connsiteX402" fmla="*/ 2032061 w 7467600"/>
              <a:gd name="connsiteY402" fmla="*/ 6541380 h 6858000"/>
              <a:gd name="connsiteX403" fmla="*/ 2257220 w 7467600"/>
              <a:gd name="connsiteY403" fmla="*/ 6826257 h 6858000"/>
              <a:gd name="connsiteX404" fmla="*/ 2281324 w 7467600"/>
              <a:gd name="connsiteY404" fmla="*/ 6858000 h 6858000"/>
              <a:gd name="connsiteX405" fmla="*/ 2242860 w 7467600"/>
              <a:gd name="connsiteY405" fmla="*/ 6858000 h 6858000"/>
              <a:gd name="connsiteX406" fmla="*/ 2232818 w 7467600"/>
              <a:gd name="connsiteY406" fmla="*/ 6844926 h 6858000"/>
              <a:gd name="connsiteX407" fmla="*/ 1990172 w 7467600"/>
              <a:gd name="connsiteY407" fmla="*/ 6542121 h 6858000"/>
              <a:gd name="connsiteX408" fmla="*/ 2124090 w 7467600"/>
              <a:gd name="connsiteY408" fmla="*/ 6761017 h 6858000"/>
              <a:gd name="connsiteX409" fmla="*/ 2200380 w 7467600"/>
              <a:gd name="connsiteY409" fmla="*/ 6858000 h 6858000"/>
              <a:gd name="connsiteX410" fmla="*/ 2147507 w 7467600"/>
              <a:gd name="connsiteY410" fmla="*/ 6858000 h 6858000"/>
              <a:gd name="connsiteX411" fmla="*/ 2070668 w 7467600"/>
              <a:gd name="connsiteY411" fmla="*/ 6761520 h 6858000"/>
              <a:gd name="connsiteX412" fmla="*/ 1975142 w 7467600"/>
              <a:gd name="connsiteY412" fmla="*/ 6585570 h 6858000"/>
              <a:gd name="connsiteX413" fmla="*/ 2050035 w 7467600"/>
              <a:gd name="connsiteY413" fmla="*/ 6813345 h 6858000"/>
              <a:gd name="connsiteX414" fmla="*/ 2063025 w 7467600"/>
              <a:gd name="connsiteY414" fmla="*/ 6858000 h 6858000"/>
              <a:gd name="connsiteX415" fmla="*/ 2021675 w 7467600"/>
              <a:gd name="connsiteY415" fmla="*/ 6858000 h 6858000"/>
              <a:gd name="connsiteX416" fmla="*/ 2019308 w 7467600"/>
              <a:gd name="connsiteY416" fmla="*/ 6847118 h 6858000"/>
              <a:gd name="connsiteX417" fmla="*/ 1938835 w 7467600"/>
              <a:gd name="connsiteY417" fmla="*/ 6551160 h 6858000"/>
              <a:gd name="connsiteX418" fmla="*/ 1953230 w 7467600"/>
              <a:gd name="connsiteY418" fmla="*/ 6759699 h 6858000"/>
              <a:gd name="connsiteX419" fmla="*/ 1956763 w 7467600"/>
              <a:gd name="connsiteY419" fmla="*/ 6778191 h 6858000"/>
              <a:gd name="connsiteX420" fmla="*/ 1967925 w 7467600"/>
              <a:gd name="connsiteY420" fmla="*/ 6858000 h 6858000"/>
              <a:gd name="connsiteX421" fmla="*/ 1936622 w 7467600"/>
              <a:gd name="connsiteY421" fmla="*/ 6858000 h 6858000"/>
              <a:gd name="connsiteX422" fmla="*/ 1926261 w 7467600"/>
              <a:gd name="connsiteY422" fmla="*/ 6784064 h 6858000"/>
              <a:gd name="connsiteX423" fmla="*/ 1922724 w 7467600"/>
              <a:gd name="connsiteY423" fmla="*/ 6765577 h 6858000"/>
              <a:gd name="connsiteX424" fmla="*/ 1904650 w 7467600"/>
              <a:gd name="connsiteY424" fmla="*/ 6639616 h 6858000"/>
              <a:gd name="connsiteX425" fmla="*/ 1885273 w 7467600"/>
              <a:gd name="connsiteY425" fmla="*/ 6858000 h 6858000"/>
              <a:gd name="connsiteX426" fmla="*/ 1854363 w 7467600"/>
              <a:gd name="connsiteY426" fmla="*/ 6858000 h 6858000"/>
              <a:gd name="connsiteX427" fmla="*/ 1880391 w 7467600"/>
              <a:gd name="connsiteY427" fmla="*/ 6603796 h 6858000"/>
              <a:gd name="connsiteX428" fmla="*/ 1818273 w 7467600"/>
              <a:gd name="connsiteY428" fmla="*/ 6715729 h 6858000"/>
              <a:gd name="connsiteX429" fmla="*/ 1794691 w 7467600"/>
              <a:gd name="connsiteY429" fmla="*/ 6843239 h 6858000"/>
              <a:gd name="connsiteX430" fmla="*/ 1794914 w 7467600"/>
              <a:gd name="connsiteY430" fmla="*/ 6858000 h 6858000"/>
              <a:gd name="connsiteX431" fmla="*/ 1746128 w 7467600"/>
              <a:gd name="connsiteY431" fmla="*/ 6858000 h 6858000"/>
              <a:gd name="connsiteX432" fmla="*/ 1753934 w 7467600"/>
              <a:gd name="connsiteY432" fmla="*/ 6724796 h 6858000"/>
              <a:gd name="connsiteX433" fmla="*/ 1792053 w 7467600"/>
              <a:gd name="connsiteY433" fmla="*/ 6572396 h 6858000"/>
              <a:gd name="connsiteX434" fmla="*/ 1862248 w 7467600"/>
              <a:gd name="connsiteY434" fmla="*/ 6266397 h 6858000"/>
              <a:gd name="connsiteX435" fmla="*/ 1862250 w 7467600"/>
              <a:gd name="connsiteY435" fmla="*/ 6033531 h 6858000"/>
              <a:gd name="connsiteX436" fmla="*/ 1211999 w 7467600"/>
              <a:gd name="connsiteY436" fmla="*/ 6683610 h 6858000"/>
              <a:gd name="connsiteX437" fmla="*/ 1213266 w 7467600"/>
              <a:gd name="connsiteY437" fmla="*/ 6691947 h 6858000"/>
              <a:gd name="connsiteX438" fmla="*/ 1203370 w 7467600"/>
              <a:gd name="connsiteY438" fmla="*/ 6850676 h 6858000"/>
              <a:gd name="connsiteX439" fmla="*/ 1203671 w 7467600"/>
              <a:gd name="connsiteY439" fmla="*/ 6858000 h 6858000"/>
              <a:gd name="connsiteX440" fmla="*/ 1143180 w 7467600"/>
              <a:gd name="connsiteY440" fmla="*/ 6858000 h 6858000"/>
              <a:gd name="connsiteX441" fmla="*/ 1142176 w 7467600"/>
              <a:gd name="connsiteY441" fmla="*/ 6766045 h 6858000"/>
              <a:gd name="connsiteX442" fmla="*/ 1067484 w 7467600"/>
              <a:gd name="connsiteY442" fmla="*/ 6858000 h 6858000"/>
              <a:gd name="connsiteX443" fmla="*/ 953928 w 7467600"/>
              <a:gd name="connsiteY443" fmla="*/ 6858000 h 6858000"/>
              <a:gd name="connsiteX444" fmla="*/ 959715 w 7467600"/>
              <a:gd name="connsiteY444" fmla="*/ 6850185 h 6858000"/>
              <a:gd name="connsiteX445" fmla="*/ 1483788 w 7467600"/>
              <a:gd name="connsiteY445" fmla="*/ 6259174 h 6858000"/>
              <a:gd name="connsiteX446" fmla="*/ 1100671 w 7467600"/>
              <a:gd name="connsiteY446" fmla="*/ 6252137 h 6858000"/>
              <a:gd name="connsiteX447" fmla="*/ 1090144 w 7467600"/>
              <a:gd name="connsiteY447" fmla="*/ 6256748 h 6858000"/>
              <a:gd name="connsiteX448" fmla="*/ 1095872 w 7467600"/>
              <a:gd name="connsiteY448" fmla="*/ 6271892 h 6858000"/>
              <a:gd name="connsiteX449" fmla="*/ 262785 w 7467600"/>
              <a:gd name="connsiteY449" fmla="*/ 6845450 h 6858000"/>
              <a:gd name="connsiteX450" fmla="*/ 209968 w 7467600"/>
              <a:gd name="connsiteY450" fmla="*/ 6770713 h 6858000"/>
              <a:gd name="connsiteX451" fmla="*/ 873460 w 7467600"/>
              <a:gd name="connsiteY451" fmla="*/ 6253768 h 6858000"/>
              <a:gd name="connsiteX452" fmla="*/ 192686 w 7467600"/>
              <a:gd name="connsiteY452" fmla="*/ 5849257 h 6858000"/>
              <a:gd name="connsiteX453" fmla="*/ 4696 w 7467600"/>
              <a:gd name="connsiteY453" fmla="*/ 5697668 h 6858000"/>
              <a:gd name="connsiteX454" fmla="*/ 0 w 7467600"/>
              <a:gd name="connsiteY454" fmla="*/ 5689984 h 6858000"/>
              <a:gd name="connsiteX455" fmla="*/ 0 w 7467600"/>
              <a:gd name="connsiteY455" fmla="*/ 5513472 h 6858000"/>
              <a:gd name="connsiteX456" fmla="*/ 174101 w 7467600"/>
              <a:gd name="connsiteY456" fmla="*/ 5620277 h 6858000"/>
              <a:gd name="connsiteX457" fmla="*/ 891800 w 7467600"/>
              <a:gd name="connsiteY457" fmla="*/ 6036935 h 6858000"/>
              <a:gd name="connsiteX458" fmla="*/ 1072219 w 7467600"/>
              <a:gd name="connsiteY458" fmla="*/ 6169443 h 6858000"/>
              <a:gd name="connsiteX459" fmla="*/ 1074117 w 7467600"/>
              <a:gd name="connsiteY459" fmla="*/ 6170301 h 6858000"/>
              <a:gd name="connsiteX460" fmla="*/ 1083114 w 7467600"/>
              <a:gd name="connsiteY460" fmla="*/ 6174131 h 6858000"/>
              <a:gd name="connsiteX461" fmla="*/ 1543010 w 7467600"/>
              <a:gd name="connsiteY461" fmla="*/ 6191140 h 6858000"/>
              <a:gd name="connsiteX462" fmla="*/ 1551080 w 7467600"/>
              <a:gd name="connsiteY462" fmla="*/ 6195006 h 6858000"/>
              <a:gd name="connsiteX463" fmla="*/ 2345443 w 7467600"/>
              <a:gd name="connsiteY463" fmla="*/ 5549882 h 6858000"/>
              <a:gd name="connsiteX464" fmla="*/ 1721499 w 7467600"/>
              <a:gd name="connsiteY464" fmla="*/ 5599969 h 6858000"/>
              <a:gd name="connsiteX465" fmla="*/ 767716 w 7467600"/>
              <a:gd name="connsiteY465" fmla="*/ 5472768 h 6858000"/>
              <a:gd name="connsiteX466" fmla="*/ 722147 w 7467600"/>
              <a:gd name="connsiteY466" fmla="*/ 5393091 h 6858000"/>
              <a:gd name="connsiteX467" fmla="*/ 1485552 w 7467600"/>
              <a:gd name="connsiteY467" fmla="*/ 5313202 h 6858000"/>
              <a:gd name="connsiteX468" fmla="*/ 2143004 w 7467600"/>
              <a:gd name="connsiteY468" fmla="*/ 5402420 h 6858000"/>
              <a:gd name="connsiteX469" fmla="*/ 1933391 w 7467600"/>
              <a:gd name="connsiteY469" fmla="*/ 5156971 h 6858000"/>
              <a:gd name="connsiteX470" fmla="*/ 1827118 w 7467600"/>
              <a:gd name="connsiteY470" fmla="*/ 4968410 h 6858000"/>
              <a:gd name="connsiteX471" fmla="*/ 1837349 w 7467600"/>
              <a:gd name="connsiteY471" fmla="*/ 4956357 h 6858000"/>
              <a:gd name="connsiteX472" fmla="*/ 2162835 w 7467600"/>
              <a:gd name="connsiteY472" fmla="*/ 5187853 h 6858000"/>
              <a:gd name="connsiteX473" fmla="*/ 2257167 w 7467600"/>
              <a:gd name="connsiteY473" fmla="*/ 5462123 h 6858000"/>
              <a:gd name="connsiteX474" fmla="*/ 2261598 w 7467600"/>
              <a:gd name="connsiteY474" fmla="*/ 5467998 h 6858000"/>
              <a:gd name="connsiteX475" fmla="*/ 2437177 w 7467600"/>
              <a:gd name="connsiteY475" fmla="*/ 5479608 h 6858000"/>
              <a:gd name="connsiteX476" fmla="*/ 2445247 w 7467600"/>
              <a:gd name="connsiteY476" fmla="*/ 5483476 h 6858000"/>
              <a:gd name="connsiteX477" fmla="*/ 2743626 w 7467600"/>
              <a:gd name="connsiteY477" fmla="*/ 5304819 h 6858000"/>
              <a:gd name="connsiteX478" fmla="*/ 3048102 w 7467600"/>
              <a:gd name="connsiteY478" fmla="*/ 5150595 h 6858000"/>
              <a:gd name="connsiteX479" fmla="*/ 1799414 w 7467600"/>
              <a:gd name="connsiteY479" fmla="*/ 4694732 h 6858000"/>
              <a:gd name="connsiteX480" fmla="*/ 1771735 w 7467600"/>
              <a:gd name="connsiteY480" fmla="*/ 4619929 h 6858000"/>
              <a:gd name="connsiteX481" fmla="*/ 3104273 w 7467600"/>
              <a:gd name="connsiteY481" fmla="*/ 5076159 h 6858000"/>
              <a:gd name="connsiteX482" fmla="*/ 3113245 w 7467600"/>
              <a:gd name="connsiteY482" fmla="*/ 5090705 h 6858000"/>
              <a:gd name="connsiteX483" fmla="*/ 3126294 w 7467600"/>
              <a:gd name="connsiteY483" fmla="*/ 5114400 h 6858000"/>
              <a:gd name="connsiteX484" fmla="*/ 3937433 w 7467600"/>
              <a:gd name="connsiteY484" fmla="*/ 4830473 h 6858000"/>
              <a:gd name="connsiteX485" fmla="*/ 3590475 w 7467600"/>
              <a:gd name="connsiteY485" fmla="*/ 4597974 h 6858000"/>
              <a:gd name="connsiteX486" fmla="*/ 3100264 w 7467600"/>
              <a:gd name="connsiteY486" fmla="*/ 4579845 h 6858000"/>
              <a:gd name="connsiteX487" fmla="*/ 2183576 w 7467600"/>
              <a:gd name="connsiteY487" fmla="*/ 4227150 h 6858000"/>
              <a:gd name="connsiteX488" fmla="*/ 2151029 w 7467600"/>
              <a:gd name="connsiteY488" fmla="*/ 4146947 h 6858000"/>
              <a:gd name="connsiteX489" fmla="*/ 3563434 w 7467600"/>
              <a:gd name="connsiteY489" fmla="*/ 4469115 h 6858000"/>
              <a:gd name="connsiteX490" fmla="*/ 3177952 w 7467600"/>
              <a:gd name="connsiteY490" fmla="*/ 3657386 h 6858000"/>
              <a:gd name="connsiteX491" fmla="*/ 3189263 w 7467600"/>
              <a:gd name="connsiteY491" fmla="*/ 3625726 h 6858000"/>
              <a:gd name="connsiteX492" fmla="*/ 3560912 w 7467600"/>
              <a:gd name="connsiteY492" fmla="*/ 4079863 h 6858000"/>
              <a:gd name="connsiteX493" fmla="*/ 3626636 w 7467600"/>
              <a:gd name="connsiteY493" fmla="*/ 4512230 h 6858000"/>
              <a:gd name="connsiteX494" fmla="*/ 3653088 w 7467600"/>
              <a:gd name="connsiteY494" fmla="*/ 4521417 h 6858000"/>
              <a:gd name="connsiteX495" fmla="*/ 3988128 w 7467600"/>
              <a:gd name="connsiteY495" fmla="*/ 4817267 h 6858000"/>
              <a:gd name="connsiteX496" fmla="*/ 4830582 w 7467600"/>
              <a:gd name="connsiteY496" fmla="*/ 4676000 h 6858000"/>
              <a:gd name="connsiteX497" fmla="*/ 4830100 w 7467600"/>
              <a:gd name="connsiteY497" fmla="*/ 4675554 h 6858000"/>
              <a:gd name="connsiteX498" fmla="*/ 4036318 w 7467600"/>
              <a:gd name="connsiteY498" fmla="*/ 4147013 h 6858000"/>
              <a:gd name="connsiteX499" fmla="*/ 3432098 w 7467600"/>
              <a:gd name="connsiteY499" fmla="*/ 3537312 h 6858000"/>
              <a:gd name="connsiteX500" fmla="*/ 3446761 w 7467600"/>
              <a:gd name="connsiteY500" fmla="*/ 3461278 h 6858000"/>
              <a:gd name="connsiteX501" fmla="*/ 4419733 w 7467600"/>
              <a:gd name="connsiteY501" fmla="*/ 3963555 h 6858000"/>
              <a:gd name="connsiteX502" fmla="*/ 4781371 w 7467600"/>
              <a:gd name="connsiteY502" fmla="*/ 4458604 h 6858000"/>
              <a:gd name="connsiteX503" fmla="*/ 4780440 w 7467600"/>
              <a:gd name="connsiteY503" fmla="*/ 4470290 h 6858000"/>
              <a:gd name="connsiteX504" fmla="*/ 4898954 w 7467600"/>
              <a:gd name="connsiteY504" fmla="*/ 4662092 h 6858000"/>
              <a:gd name="connsiteX505" fmla="*/ 4900699 w 7467600"/>
              <a:gd name="connsiteY505" fmla="*/ 4670867 h 6858000"/>
              <a:gd name="connsiteX506" fmla="*/ 5714511 w 7467600"/>
              <a:gd name="connsiteY506" fmla="*/ 4663483 h 6858000"/>
              <a:gd name="connsiteX507" fmla="*/ 5464793 w 7467600"/>
              <a:gd name="connsiteY507" fmla="*/ 4393556 h 6858000"/>
              <a:gd name="connsiteX508" fmla="*/ 5461897 w 7467600"/>
              <a:gd name="connsiteY508" fmla="*/ 4390879 h 6858000"/>
              <a:gd name="connsiteX509" fmla="*/ 4294126 w 7467600"/>
              <a:gd name="connsiteY509" fmla="*/ 3303048 h 6858000"/>
              <a:gd name="connsiteX510" fmla="*/ 4305321 w 7467600"/>
              <a:gd name="connsiteY510" fmla="*/ 3256953 h 6858000"/>
              <a:gd name="connsiteX511" fmla="*/ 4949299 w 7467600"/>
              <a:gd name="connsiteY511" fmla="*/ 3766336 h 6858000"/>
              <a:gd name="connsiteX512" fmla="*/ 5291452 w 7467600"/>
              <a:gd name="connsiteY512" fmla="*/ 4076801 h 6858000"/>
              <a:gd name="connsiteX513" fmla="*/ 5434998 w 7467600"/>
              <a:gd name="connsiteY513" fmla="*/ 4254100 h 6858000"/>
              <a:gd name="connsiteX514" fmla="*/ 5351015 w 7467600"/>
              <a:gd name="connsiteY514" fmla="*/ 3760989 h 6858000"/>
              <a:gd name="connsiteX515" fmla="*/ 5413780 w 7467600"/>
              <a:gd name="connsiteY515" fmla="*/ 2966265 h 6858000"/>
              <a:gd name="connsiteX516" fmla="*/ 5425627 w 7467600"/>
              <a:gd name="connsiteY516" fmla="*/ 2954192 h 6858000"/>
              <a:gd name="connsiteX517" fmla="*/ 6604735 w 7467600"/>
              <a:gd name="connsiteY517" fmla="*/ 2041381 h 6858000"/>
              <a:gd name="connsiteX518" fmla="*/ 7204487 w 7467600"/>
              <a:gd name="connsiteY518" fmla="*/ 2742112 h 6858000"/>
              <a:gd name="connsiteX519" fmla="*/ 7131592 w 7467600"/>
              <a:gd name="connsiteY519" fmla="*/ 2672096 h 6858000"/>
              <a:gd name="connsiteX520" fmla="*/ 6996344 w 7467600"/>
              <a:gd name="connsiteY520" fmla="*/ 2518310 h 6858000"/>
              <a:gd name="connsiteX521" fmla="*/ 6735495 w 7467600"/>
              <a:gd name="connsiteY521" fmla="*/ 2196890 h 6858000"/>
              <a:gd name="connsiteX522" fmla="*/ 6721901 w 7467600"/>
              <a:gd name="connsiteY522" fmla="*/ 2179274 h 6858000"/>
              <a:gd name="connsiteX523" fmla="*/ 6604735 w 7467600"/>
              <a:gd name="connsiteY523" fmla="*/ 2041381 h 6858000"/>
              <a:gd name="connsiteX524" fmla="*/ 6591670 w 7467600"/>
              <a:gd name="connsiteY524" fmla="*/ 1988277 h 6858000"/>
              <a:gd name="connsiteX525" fmla="*/ 6747349 w 7467600"/>
              <a:gd name="connsiteY525" fmla="*/ 2160069 h 6858000"/>
              <a:gd name="connsiteX526" fmla="*/ 6760943 w 7467600"/>
              <a:gd name="connsiteY526" fmla="*/ 2177686 h 6858000"/>
              <a:gd name="connsiteX527" fmla="*/ 7021065 w 7467600"/>
              <a:gd name="connsiteY527" fmla="*/ 2498102 h 6858000"/>
              <a:gd name="connsiteX528" fmla="*/ 7155223 w 7467600"/>
              <a:gd name="connsiteY528" fmla="*/ 2650386 h 6858000"/>
              <a:gd name="connsiteX529" fmla="*/ 7203167 w 7467600"/>
              <a:gd name="connsiteY529" fmla="*/ 2697288 h 6858000"/>
              <a:gd name="connsiteX530" fmla="*/ 6937703 w 7467600"/>
              <a:gd name="connsiteY530" fmla="*/ 2321981 h 6858000"/>
              <a:gd name="connsiteX531" fmla="*/ 6591670 w 7467600"/>
              <a:gd name="connsiteY531" fmla="*/ 1988277 h 6858000"/>
              <a:gd name="connsiteX532" fmla="*/ 5798671 w 7467600"/>
              <a:gd name="connsiteY532" fmla="*/ 1981601 h 6858000"/>
              <a:gd name="connsiteX533" fmla="*/ 5754709 w 7467600"/>
              <a:gd name="connsiteY533" fmla="*/ 2071454 h 6858000"/>
              <a:gd name="connsiteX534" fmla="*/ 5763044 w 7467600"/>
              <a:gd name="connsiteY534" fmla="*/ 2842206 h 6858000"/>
              <a:gd name="connsiteX535" fmla="*/ 5764974 w 7467600"/>
              <a:gd name="connsiteY535" fmla="*/ 2799609 h 6858000"/>
              <a:gd name="connsiteX536" fmla="*/ 5767665 w 7467600"/>
              <a:gd name="connsiteY536" fmla="*/ 2666409 h 6858000"/>
              <a:gd name="connsiteX537" fmla="*/ 5763055 w 7467600"/>
              <a:gd name="connsiteY537" fmla="*/ 2579705 h 6858000"/>
              <a:gd name="connsiteX538" fmla="*/ 5758079 w 7467600"/>
              <a:gd name="connsiteY538" fmla="*/ 2492508 h 6858000"/>
              <a:gd name="connsiteX539" fmla="*/ 5779325 w 7467600"/>
              <a:gd name="connsiteY539" fmla="*/ 2197069 h 6858000"/>
              <a:gd name="connsiteX540" fmla="*/ 5798671 w 7467600"/>
              <a:gd name="connsiteY540" fmla="*/ 1981601 h 6858000"/>
              <a:gd name="connsiteX541" fmla="*/ 5829202 w 7467600"/>
              <a:gd name="connsiteY541" fmla="*/ 1971679 h 6858000"/>
              <a:gd name="connsiteX542" fmla="*/ 5809558 w 7467600"/>
              <a:gd name="connsiteY542" fmla="*/ 2198043 h 6858000"/>
              <a:gd name="connsiteX543" fmla="*/ 5788653 w 7467600"/>
              <a:gd name="connsiteY543" fmla="*/ 2489430 h 6858000"/>
              <a:gd name="connsiteX544" fmla="*/ 5793439 w 7467600"/>
              <a:gd name="connsiteY544" fmla="*/ 2575235 h 6858000"/>
              <a:gd name="connsiteX545" fmla="*/ 5796837 w 7467600"/>
              <a:gd name="connsiteY545" fmla="*/ 2637633 h 6858000"/>
              <a:gd name="connsiteX546" fmla="*/ 5818614 w 7467600"/>
              <a:gd name="connsiteY546" fmla="*/ 2473055 h 6858000"/>
              <a:gd name="connsiteX547" fmla="*/ 5829202 w 7467600"/>
              <a:gd name="connsiteY547" fmla="*/ 1971679 h 6858000"/>
              <a:gd name="connsiteX548" fmla="*/ 5911389 w 7467600"/>
              <a:gd name="connsiteY548" fmla="*/ 1898371 h 6858000"/>
              <a:gd name="connsiteX549" fmla="*/ 6237627 w 7467600"/>
              <a:gd name="connsiteY549" fmla="*/ 2231921 h 6858000"/>
              <a:gd name="connsiteX550" fmla="*/ 5911389 w 7467600"/>
              <a:gd name="connsiteY550" fmla="*/ 1898371 h 6858000"/>
              <a:gd name="connsiteX551" fmla="*/ 6944437 w 7467600"/>
              <a:gd name="connsiteY551" fmla="*/ 1575402 h 6858000"/>
              <a:gd name="connsiteX552" fmla="*/ 6304730 w 7467600"/>
              <a:gd name="connsiteY552" fmla="*/ 1766654 h 6858000"/>
              <a:gd name="connsiteX553" fmla="*/ 6944437 w 7467600"/>
              <a:gd name="connsiteY553" fmla="*/ 1575402 h 6858000"/>
              <a:gd name="connsiteX554" fmla="*/ 7019523 w 7467600"/>
              <a:gd name="connsiteY554" fmla="*/ 1519450 h 6858000"/>
              <a:gd name="connsiteX555" fmla="*/ 6298091 w 7467600"/>
              <a:gd name="connsiteY555" fmla="*/ 1737122 h 6858000"/>
              <a:gd name="connsiteX556" fmla="*/ 7019523 w 7467600"/>
              <a:gd name="connsiteY556" fmla="*/ 1519450 h 6858000"/>
              <a:gd name="connsiteX557" fmla="*/ 2399523 w 7467600"/>
              <a:gd name="connsiteY557" fmla="*/ 1428234 h 6858000"/>
              <a:gd name="connsiteX558" fmla="*/ 2224982 w 7467600"/>
              <a:gd name="connsiteY558" fmla="*/ 1826201 h 6858000"/>
              <a:gd name="connsiteX559" fmla="*/ 2096099 w 7467600"/>
              <a:gd name="connsiteY559" fmla="*/ 2345900 h 6858000"/>
              <a:gd name="connsiteX560" fmla="*/ 2283317 w 7467600"/>
              <a:gd name="connsiteY560" fmla="*/ 1796925 h 6858000"/>
              <a:gd name="connsiteX561" fmla="*/ 2399523 w 7467600"/>
              <a:gd name="connsiteY561" fmla="*/ 1428234 h 6858000"/>
              <a:gd name="connsiteX562" fmla="*/ 2448558 w 7467600"/>
              <a:gd name="connsiteY562" fmla="*/ 1373435 h 6858000"/>
              <a:gd name="connsiteX563" fmla="*/ 2312521 w 7467600"/>
              <a:gd name="connsiteY563" fmla="*/ 1806140 h 6858000"/>
              <a:gd name="connsiteX564" fmla="*/ 2127533 w 7467600"/>
              <a:gd name="connsiteY564" fmla="*/ 2348380 h 6858000"/>
              <a:gd name="connsiteX565" fmla="*/ 2358080 w 7467600"/>
              <a:gd name="connsiteY565" fmla="*/ 1866134 h 6858000"/>
              <a:gd name="connsiteX566" fmla="*/ 2407436 w 7467600"/>
              <a:gd name="connsiteY566" fmla="*/ 1651070 h 6858000"/>
              <a:gd name="connsiteX567" fmla="*/ 2448558 w 7467600"/>
              <a:gd name="connsiteY567" fmla="*/ 1373435 h 6858000"/>
              <a:gd name="connsiteX568" fmla="*/ 278707 w 7467600"/>
              <a:gd name="connsiteY568" fmla="*/ 1352270 h 6858000"/>
              <a:gd name="connsiteX569" fmla="*/ 321570 w 7467600"/>
              <a:gd name="connsiteY569" fmla="*/ 1861610 h 6858000"/>
              <a:gd name="connsiteX570" fmla="*/ 294281 w 7467600"/>
              <a:gd name="connsiteY570" fmla="*/ 1440658 h 6858000"/>
              <a:gd name="connsiteX571" fmla="*/ 278707 w 7467600"/>
              <a:gd name="connsiteY571" fmla="*/ 1352270 h 6858000"/>
              <a:gd name="connsiteX572" fmla="*/ 1423821 w 7467600"/>
              <a:gd name="connsiteY572" fmla="*/ 1351958 h 6858000"/>
              <a:gd name="connsiteX573" fmla="*/ 1638521 w 7467600"/>
              <a:gd name="connsiteY573" fmla="*/ 1908470 h 6858000"/>
              <a:gd name="connsiteX574" fmla="*/ 1754199 w 7467600"/>
              <a:gd name="connsiteY574" fmla="*/ 2149284 h 6858000"/>
              <a:gd name="connsiteX575" fmla="*/ 1908359 w 7467600"/>
              <a:gd name="connsiteY575" fmla="*/ 2364988 h 6858000"/>
              <a:gd name="connsiteX576" fmla="*/ 1647661 w 7467600"/>
              <a:gd name="connsiteY576" fmla="*/ 1825945 h 6858000"/>
              <a:gd name="connsiteX577" fmla="*/ 1423821 w 7467600"/>
              <a:gd name="connsiteY577" fmla="*/ 1351958 h 6858000"/>
              <a:gd name="connsiteX578" fmla="*/ 1431890 w 7467600"/>
              <a:gd name="connsiteY578" fmla="*/ 1306475 h 6858000"/>
              <a:gd name="connsiteX579" fmla="*/ 1507597 w 7467600"/>
              <a:gd name="connsiteY579" fmla="*/ 1446132 h 6858000"/>
              <a:gd name="connsiteX580" fmla="*/ 1674586 w 7467600"/>
              <a:gd name="connsiteY580" fmla="*/ 1813832 h 6858000"/>
              <a:gd name="connsiteX581" fmla="*/ 1815950 w 7467600"/>
              <a:gd name="connsiteY581" fmla="*/ 2128564 h 6858000"/>
              <a:gd name="connsiteX582" fmla="*/ 1984242 w 7467600"/>
              <a:gd name="connsiteY582" fmla="*/ 2430829 h 6858000"/>
              <a:gd name="connsiteX583" fmla="*/ 2014023 w 7467600"/>
              <a:gd name="connsiteY583" fmla="*/ 2450995 h 6858000"/>
              <a:gd name="connsiteX584" fmla="*/ 1747337 w 7467600"/>
              <a:gd name="connsiteY584" fmla="*/ 1855264 h 6858000"/>
              <a:gd name="connsiteX585" fmla="*/ 1533749 w 7467600"/>
              <a:gd name="connsiteY585" fmla="*/ 1478656 h 6858000"/>
              <a:gd name="connsiteX586" fmla="*/ 1431890 w 7467600"/>
              <a:gd name="connsiteY586" fmla="*/ 1306475 h 6858000"/>
              <a:gd name="connsiteX587" fmla="*/ 5052692 w 7467600"/>
              <a:gd name="connsiteY587" fmla="*/ 1292994 h 6858000"/>
              <a:gd name="connsiteX588" fmla="*/ 5200661 w 7467600"/>
              <a:gd name="connsiteY588" fmla="*/ 1635186 h 6858000"/>
              <a:gd name="connsiteX589" fmla="*/ 5297138 w 7467600"/>
              <a:gd name="connsiteY589" fmla="*/ 1906351 h 6858000"/>
              <a:gd name="connsiteX590" fmla="*/ 5052692 w 7467600"/>
              <a:gd name="connsiteY590" fmla="*/ 1292994 h 6858000"/>
              <a:gd name="connsiteX591" fmla="*/ 5009948 w 7467600"/>
              <a:gd name="connsiteY591" fmla="*/ 1273619 h 6858000"/>
              <a:gd name="connsiteX592" fmla="*/ 5121777 w 7467600"/>
              <a:gd name="connsiteY592" fmla="*/ 1654213 h 6858000"/>
              <a:gd name="connsiteX593" fmla="*/ 5293545 w 7467600"/>
              <a:gd name="connsiteY593" fmla="*/ 2072247 h 6858000"/>
              <a:gd name="connsiteX594" fmla="*/ 5294042 w 7467600"/>
              <a:gd name="connsiteY594" fmla="*/ 2065019 h 6858000"/>
              <a:gd name="connsiteX595" fmla="*/ 5171936 w 7467600"/>
              <a:gd name="connsiteY595" fmla="*/ 1647613 h 6858000"/>
              <a:gd name="connsiteX596" fmla="*/ 5009948 w 7467600"/>
              <a:gd name="connsiteY596" fmla="*/ 1273619 h 6858000"/>
              <a:gd name="connsiteX597" fmla="*/ 655236 w 7467600"/>
              <a:gd name="connsiteY597" fmla="*/ 1268632 h 6858000"/>
              <a:gd name="connsiteX598" fmla="*/ 839521 w 7467600"/>
              <a:gd name="connsiteY598" fmla="*/ 1685315 h 6858000"/>
              <a:gd name="connsiteX599" fmla="*/ 1109416 w 7467600"/>
              <a:gd name="connsiteY599" fmla="*/ 2061663 h 6858000"/>
              <a:gd name="connsiteX600" fmla="*/ 1298300 w 7467600"/>
              <a:gd name="connsiteY600" fmla="*/ 2247742 h 6858000"/>
              <a:gd name="connsiteX601" fmla="*/ 1125871 w 7467600"/>
              <a:gd name="connsiteY601" fmla="*/ 1989513 h 6858000"/>
              <a:gd name="connsiteX602" fmla="*/ 981574 w 7467600"/>
              <a:gd name="connsiteY602" fmla="*/ 1783157 h 6858000"/>
              <a:gd name="connsiteX603" fmla="*/ 922198 w 7467600"/>
              <a:gd name="connsiteY603" fmla="*/ 1677437 h 6858000"/>
              <a:gd name="connsiteX604" fmla="*/ 869293 w 7467600"/>
              <a:gd name="connsiteY604" fmla="*/ 1583214 h 6858000"/>
              <a:gd name="connsiteX605" fmla="*/ 751431 w 7467600"/>
              <a:gd name="connsiteY605" fmla="*/ 1405731 h 6858000"/>
              <a:gd name="connsiteX606" fmla="*/ 655236 w 7467600"/>
              <a:gd name="connsiteY606" fmla="*/ 1268632 h 6858000"/>
              <a:gd name="connsiteX607" fmla="*/ 6516292 w 7467600"/>
              <a:gd name="connsiteY607" fmla="*/ 1263064 h 6858000"/>
              <a:gd name="connsiteX608" fmla="*/ 5736320 w 7467600"/>
              <a:gd name="connsiteY608" fmla="*/ 1501803 h 6858000"/>
              <a:gd name="connsiteX609" fmla="*/ 6516292 w 7467600"/>
              <a:gd name="connsiteY609" fmla="*/ 1263064 h 6858000"/>
              <a:gd name="connsiteX610" fmla="*/ 291466 w 7467600"/>
              <a:gd name="connsiteY610" fmla="*/ 1250369 h 6858000"/>
              <a:gd name="connsiteX611" fmla="*/ 323180 w 7467600"/>
              <a:gd name="connsiteY611" fmla="*/ 1435283 h 6858000"/>
              <a:gd name="connsiteX612" fmla="*/ 349381 w 7467600"/>
              <a:gd name="connsiteY612" fmla="*/ 1875041 h 6858000"/>
              <a:gd name="connsiteX613" fmla="*/ 374363 w 7467600"/>
              <a:gd name="connsiteY613" fmla="*/ 1506494 h 6858000"/>
              <a:gd name="connsiteX614" fmla="*/ 302168 w 7467600"/>
              <a:gd name="connsiteY614" fmla="*/ 1274495 h 6858000"/>
              <a:gd name="connsiteX615" fmla="*/ 291466 w 7467600"/>
              <a:gd name="connsiteY615" fmla="*/ 1250369 h 6858000"/>
              <a:gd name="connsiteX616" fmla="*/ 678222 w 7467600"/>
              <a:gd name="connsiteY616" fmla="*/ 1248670 h 6858000"/>
              <a:gd name="connsiteX617" fmla="*/ 775536 w 7467600"/>
              <a:gd name="connsiteY617" fmla="*/ 1388015 h 6858000"/>
              <a:gd name="connsiteX618" fmla="*/ 894529 w 7467600"/>
              <a:gd name="connsiteY618" fmla="*/ 1567739 h 6858000"/>
              <a:gd name="connsiteX619" fmla="*/ 948000 w 7467600"/>
              <a:gd name="connsiteY619" fmla="*/ 1663088 h 6858000"/>
              <a:gd name="connsiteX620" fmla="*/ 1006812 w 7467600"/>
              <a:gd name="connsiteY620" fmla="*/ 1767683 h 6858000"/>
              <a:gd name="connsiteX621" fmla="*/ 1149133 w 7467600"/>
              <a:gd name="connsiteY621" fmla="*/ 1971513 h 6858000"/>
              <a:gd name="connsiteX622" fmla="*/ 1333952 w 7467600"/>
              <a:gd name="connsiteY622" fmla="*/ 2251620 h 6858000"/>
              <a:gd name="connsiteX623" fmla="*/ 1337329 w 7467600"/>
              <a:gd name="connsiteY623" fmla="*/ 2258350 h 6858000"/>
              <a:gd name="connsiteX624" fmla="*/ 1014726 w 7467600"/>
              <a:gd name="connsiteY624" fmla="*/ 1615556 h 6858000"/>
              <a:gd name="connsiteX625" fmla="*/ 678222 w 7467600"/>
              <a:gd name="connsiteY625" fmla="*/ 1248670 h 6858000"/>
              <a:gd name="connsiteX626" fmla="*/ 6691602 w 7467600"/>
              <a:gd name="connsiteY626" fmla="*/ 1140573 h 6858000"/>
              <a:gd name="connsiteX627" fmla="*/ 6571100 w 7467600"/>
              <a:gd name="connsiteY627" fmla="*/ 1183662 h 6858000"/>
              <a:gd name="connsiteX628" fmla="*/ 6241687 w 7467600"/>
              <a:gd name="connsiteY628" fmla="*/ 1257600 h 6858000"/>
              <a:gd name="connsiteX629" fmla="*/ 5693009 w 7467600"/>
              <a:gd name="connsiteY629" fmla="*/ 1478256 h 6858000"/>
              <a:gd name="connsiteX630" fmla="*/ 6548420 w 7467600"/>
              <a:gd name="connsiteY630" fmla="*/ 1214599 h 6858000"/>
              <a:gd name="connsiteX631" fmla="*/ 6605473 w 7467600"/>
              <a:gd name="connsiteY631" fmla="*/ 1184686 h 6858000"/>
              <a:gd name="connsiteX632" fmla="*/ 6691602 w 7467600"/>
              <a:gd name="connsiteY632" fmla="*/ 1140573 h 6858000"/>
              <a:gd name="connsiteX633" fmla="*/ 4002475 w 7467600"/>
              <a:gd name="connsiteY633" fmla="*/ 1037802 h 6858000"/>
              <a:gd name="connsiteX634" fmla="*/ 4000324 w 7467600"/>
              <a:gd name="connsiteY634" fmla="*/ 1039362 h 6858000"/>
              <a:gd name="connsiteX635" fmla="*/ 4002862 w 7467600"/>
              <a:gd name="connsiteY635" fmla="*/ 1042866 h 6858000"/>
              <a:gd name="connsiteX636" fmla="*/ 4002475 w 7467600"/>
              <a:gd name="connsiteY636" fmla="*/ 1037802 h 6858000"/>
              <a:gd name="connsiteX637" fmla="*/ 506322 w 7467600"/>
              <a:gd name="connsiteY637" fmla="*/ 1020997 h 6858000"/>
              <a:gd name="connsiteX638" fmla="*/ 533068 w 7467600"/>
              <a:gd name="connsiteY638" fmla="*/ 1029409 h 6858000"/>
              <a:gd name="connsiteX639" fmla="*/ 1232525 w 7467600"/>
              <a:gd name="connsiteY639" fmla="*/ 1804675 h 6858000"/>
              <a:gd name="connsiteX640" fmla="*/ 1388858 w 7467600"/>
              <a:gd name="connsiteY640" fmla="*/ 2368011 h 6858000"/>
              <a:gd name="connsiteX641" fmla="*/ 1384098 w 7467600"/>
              <a:gd name="connsiteY641" fmla="*/ 2378125 h 6858000"/>
              <a:gd name="connsiteX642" fmla="*/ 1425393 w 7467600"/>
              <a:gd name="connsiteY642" fmla="*/ 2589124 h 6858000"/>
              <a:gd name="connsiteX643" fmla="*/ 1424001 w 7467600"/>
              <a:gd name="connsiteY643" fmla="*/ 2597541 h 6858000"/>
              <a:gd name="connsiteX644" fmla="*/ 2152729 w 7467600"/>
              <a:gd name="connsiteY644" fmla="*/ 2864487 h 6858000"/>
              <a:gd name="connsiteX645" fmla="*/ 2020609 w 7467600"/>
              <a:gd name="connsiteY645" fmla="*/ 2539671 h 6858000"/>
              <a:gd name="connsiteX646" fmla="*/ 2018920 w 7467600"/>
              <a:gd name="connsiteY646" fmla="*/ 2536309 h 6858000"/>
              <a:gd name="connsiteX647" fmla="*/ 1342441 w 7467600"/>
              <a:gd name="connsiteY647" fmla="*/ 1173017 h 6858000"/>
              <a:gd name="connsiteX648" fmla="*/ 1367925 w 7467600"/>
              <a:gd name="connsiteY648" fmla="*/ 1135648 h 6858000"/>
              <a:gd name="connsiteX649" fmla="*/ 1771401 w 7467600"/>
              <a:gd name="connsiteY649" fmla="*/ 1806673 h 6858000"/>
              <a:gd name="connsiteX650" fmla="*/ 1972385 w 7467600"/>
              <a:gd name="connsiteY650" fmla="*/ 2198735 h 6858000"/>
              <a:gd name="connsiteX651" fmla="*/ 2040892 w 7467600"/>
              <a:gd name="connsiteY651" fmla="*/ 2405205 h 6858000"/>
              <a:gd name="connsiteX652" fmla="*/ 2131689 w 7467600"/>
              <a:gd name="connsiteY652" fmla="*/ 1936926 h 6858000"/>
              <a:gd name="connsiteX653" fmla="*/ 2454820 w 7467600"/>
              <a:gd name="connsiteY653" fmla="*/ 1248808 h 6858000"/>
              <a:gd name="connsiteX654" fmla="*/ 2492512 w 7467600"/>
              <a:gd name="connsiteY654" fmla="*/ 1302920 h 6858000"/>
              <a:gd name="connsiteX655" fmla="*/ 2081216 w 7467600"/>
              <a:gd name="connsiteY655" fmla="*/ 2527513 h 6858000"/>
              <a:gd name="connsiteX656" fmla="*/ 2081211 w 7467600"/>
              <a:gd name="connsiteY656" fmla="*/ 2528916 h 6858000"/>
              <a:gd name="connsiteX657" fmla="*/ 2199067 w 7467600"/>
              <a:gd name="connsiteY657" fmla="*/ 2884061 h 6858000"/>
              <a:gd name="connsiteX658" fmla="*/ 3192586 w 7467600"/>
              <a:gd name="connsiteY658" fmla="*/ 3411496 h 6858000"/>
              <a:gd name="connsiteX659" fmla="*/ 3182620 w 7467600"/>
              <a:gd name="connsiteY659" fmla="*/ 3483279 h 6858000"/>
              <a:gd name="connsiteX660" fmla="*/ 2435119 w 7467600"/>
              <a:gd name="connsiteY660" fmla="*/ 3080173 h 6858000"/>
              <a:gd name="connsiteX661" fmla="*/ 2410152 w 7467600"/>
              <a:gd name="connsiteY661" fmla="*/ 3063751 h 6858000"/>
              <a:gd name="connsiteX662" fmla="*/ 2408099 w 7467600"/>
              <a:gd name="connsiteY662" fmla="*/ 3064403 h 6858000"/>
              <a:gd name="connsiteX663" fmla="*/ 2407218 w 7467600"/>
              <a:gd name="connsiteY663" fmla="*/ 3070324 h 6858000"/>
              <a:gd name="connsiteX664" fmla="*/ 2380138 w 7467600"/>
              <a:gd name="connsiteY664" fmla="*/ 3099341 h 6858000"/>
              <a:gd name="connsiteX665" fmla="*/ 1765923 w 7467600"/>
              <a:gd name="connsiteY665" fmla="*/ 3581043 h 6858000"/>
              <a:gd name="connsiteX666" fmla="*/ 1702258 w 7467600"/>
              <a:gd name="connsiteY666" fmla="*/ 3612286 h 6858000"/>
              <a:gd name="connsiteX667" fmla="*/ 1538370 w 7467600"/>
              <a:gd name="connsiteY667" fmla="*/ 3811804 h 6858000"/>
              <a:gd name="connsiteX668" fmla="*/ 542867 w 7467600"/>
              <a:gd name="connsiteY668" fmla="*/ 4944092 h 6858000"/>
              <a:gd name="connsiteX669" fmla="*/ 515800 w 7467600"/>
              <a:gd name="connsiteY669" fmla="*/ 4862180 h 6858000"/>
              <a:gd name="connsiteX670" fmla="*/ 909145 w 7467600"/>
              <a:gd name="connsiteY670" fmla="*/ 4199225 h 6858000"/>
              <a:gd name="connsiteX671" fmla="*/ 1214067 w 7467600"/>
              <a:gd name="connsiteY671" fmla="*/ 3908561 h 6858000"/>
              <a:gd name="connsiteX672" fmla="*/ 640967 w 7467600"/>
              <a:gd name="connsiteY672" fmla="*/ 4105601 h 6858000"/>
              <a:gd name="connsiteX673" fmla="*/ 112563 w 7467600"/>
              <a:gd name="connsiteY673" fmla="*/ 4396952 h 6858000"/>
              <a:gd name="connsiteX674" fmla="*/ 0 w 7467600"/>
              <a:gd name="connsiteY674" fmla="*/ 4466006 h 6858000"/>
              <a:gd name="connsiteX675" fmla="*/ 0 w 7467600"/>
              <a:gd name="connsiteY675" fmla="*/ 4233763 h 6858000"/>
              <a:gd name="connsiteX676" fmla="*/ 36881 w 7467600"/>
              <a:gd name="connsiteY676" fmla="*/ 4200118 h 6858000"/>
              <a:gd name="connsiteX677" fmla="*/ 910534 w 7467600"/>
              <a:gd name="connsiteY677" fmla="*/ 3629753 h 6858000"/>
              <a:gd name="connsiteX678" fmla="*/ 1578717 w 7467600"/>
              <a:gd name="connsiteY678" fmla="*/ 3575982 h 6858000"/>
              <a:gd name="connsiteX679" fmla="*/ 2338780 w 7467600"/>
              <a:gd name="connsiteY679" fmla="*/ 3033725 h 6858000"/>
              <a:gd name="connsiteX680" fmla="*/ 1807991 w 7467600"/>
              <a:gd name="connsiteY680" fmla="*/ 2807184 h 6858000"/>
              <a:gd name="connsiteX681" fmla="*/ 1416358 w 7467600"/>
              <a:gd name="connsiteY681" fmla="*/ 3112571 h 6858000"/>
              <a:gd name="connsiteX682" fmla="*/ 939066 w 7467600"/>
              <a:gd name="connsiteY682" fmla="*/ 3378798 h 6858000"/>
              <a:gd name="connsiteX683" fmla="*/ 115099 w 7467600"/>
              <a:gd name="connsiteY683" fmla="*/ 3607650 h 6858000"/>
              <a:gd name="connsiteX684" fmla="*/ 97284 w 7467600"/>
              <a:gd name="connsiteY684" fmla="*/ 3520393 h 6858000"/>
              <a:gd name="connsiteX685" fmla="*/ 922050 w 7467600"/>
              <a:gd name="connsiteY685" fmla="*/ 3074867 h 6858000"/>
              <a:gd name="connsiteX686" fmla="*/ 1405265 w 7467600"/>
              <a:gd name="connsiteY686" fmla="*/ 3016319 h 6858000"/>
              <a:gd name="connsiteX687" fmla="*/ 1407512 w 7467600"/>
              <a:gd name="connsiteY687" fmla="*/ 3018001 h 6858000"/>
              <a:gd name="connsiteX688" fmla="*/ 1726266 w 7467600"/>
              <a:gd name="connsiteY688" fmla="*/ 2777274 h 6858000"/>
              <a:gd name="connsiteX689" fmla="*/ 625390 w 7467600"/>
              <a:gd name="connsiteY689" fmla="*/ 2514541 h 6858000"/>
              <a:gd name="connsiteX690" fmla="*/ 619799 w 7467600"/>
              <a:gd name="connsiteY690" fmla="*/ 2527180 h 6858000"/>
              <a:gd name="connsiteX691" fmla="*/ 310030 w 7467600"/>
              <a:gd name="connsiteY691" fmla="*/ 2771818 h 6858000"/>
              <a:gd name="connsiteX692" fmla="*/ 173877 w 7467600"/>
              <a:gd name="connsiteY692" fmla="*/ 2937056 h 6858000"/>
              <a:gd name="connsiteX693" fmla="*/ 77889 w 7467600"/>
              <a:gd name="connsiteY693" fmla="*/ 3138440 h 6858000"/>
              <a:gd name="connsiteX694" fmla="*/ 0 w 7467600"/>
              <a:gd name="connsiteY694" fmla="*/ 3271395 h 6858000"/>
              <a:gd name="connsiteX695" fmla="*/ 0 w 7467600"/>
              <a:gd name="connsiteY695" fmla="*/ 3153002 h 6858000"/>
              <a:gd name="connsiteX696" fmla="*/ 2386 w 7467600"/>
              <a:gd name="connsiteY696" fmla="*/ 3149203 h 6858000"/>
              <a:gd name="connsiteX697" fmla="*/ 89753 w 7467600"/>
              <a:gd name="connsiteY697" fmla="*/ 2987702 h 6858000"/>
              <a:gd name="connsiteX698" fmla="*/ 76869 w 7467600"/>
              <a:gd name="connsiteY698" fmla="*/ 3005404 h 6858000"/>
              <a:gd name="connsiteX699" fmla="*/ 32049 w 7467600"/>
              <a:gd name="connsiteY699" fmla="*/ 3065814 h 6858000"/>
              <a:gd name="connsiteX700" fmla="*/ 0 w 7467600"/>
              <a:gd name="connsiteY700" fmla="*/ 3108744 h 6858000"/>
              <a:gd name="connsiteX701" fmla="*/ 0 w 7467600"/>
              <a:gd name="connsiteY701" fmla="*/ 3058059 h 6858000"/>
              <a:gd name="connsiteX702" fmla="*/ 7610 w 7467600"/>
              <a:gd name="connsiteY702" fmla="*/ 3047889 h 6858000"/>
              <a:gd name="connsiteX703" fmla="*/ 52419 w 7467600"/>
              <a:gd name="connsiteY703" fmla="*/ 2987479 h 6858000"/>
              <a:gd name="connsiteX704" fmla="*/ 59142 w 7467600"/>
              <a:gd name="connsiteY704" fmla="*/ 2978488 h 6858000"/>
              <a:gd name="connsiteX705" fmla="*/ 0 w 7467600"/>
              <a:gd name="connsiteY705" fmla="*/ 3015334 h 6858000"/>
              <a:gd name="connsiteX706" fmla="*/ 0 w 7467600"/>
              <a:gd name="connsiteY706" fmla="*/ 2914286 h 6858000"/>
              <a:gd name="connsiteX707" fmla="*/ 36383 w 7467600"/>
              <a:gd name="connsiteY707" fmla="*/ 2901128 h 6858000"/>
              <a:gd name="connsiteX708" fmla="*/ 156329 w 7467600"/>
              <a:gd name="connsiteY708" fmla="*/ 2840533 h 6858000"/>
              <a:gd name="connsiteX709" fmla="*/ 358355 w 7467600"/>
              <a:gd name="connsiteY709" fmla="*/ 2620471 h 6858000"/>
              <a:gd name="connsiteX710" fmla="*/ 510577 w 7467600"/>
              <a:gd name="connsiteY710" fmla="*/ 2501244 h 6858000"/>
              <a:gd name="connsiteX711" fmla="*/ 211967 w 7467600"/>
              <a:gd name="connsiteY711" fmla="*/ 2479171 h 6858000"/>
              <a:gd name="connsiteX712" fmla="*/ 0 w 7467600"/>
              <a:gd name="connsiteY712" fmla="*/ 2476398 h 6858000"/>
              <a:gd name="connsiteX713" fmla="*/ 0 w 7467600"/>
              <a:gd name="connsiteY713" fmla="*/ 2389189 h 6858000"/>
              <a:gd name="connsiteX714" fmla="*/ 103062 w 7467600"/>
              <a:gd name="connsiteY714" fmla="*/ 2389518 h 6858000"/>
              <a:gd name="connsiteX715" fmla="*/ 510734 w 7467600"/>
              <a:gd name="connsiteY715" fmla="*/ 2416201 h 6858000"/>
              <a:gd name="connsiteX716" fmla="*/ 279257 w 7467600"/>
              <a:gd name="connsiteY716" fmla="*/ 2092102 h 6858000"/>
              <a:gd name="connsiteX717" fmla="*/ 65265 w 7467600"/>
              <a:gd name="connsiteY717" fmla="*/ 2006049 h 6858000"/>
              <a:gd name="connsiteX718" fmla="*/ 0 w 7467600"/>
              <a:gd name="connsiteY718" fmla="*/ 1982532 h 6858000"/>
              <a:gd name="connsiteX719" fmla="*/ 0 w 7467600"/>
              <a:gd name="connsiteY719" fmla="*/ 1912789 h 6858000"/>
              <a:gd name="connsiteX720" fmla="*/ 97460 w 7467600"/>
              <a:gd name="connsiteY720" fmla="*/ 1953725 h 6858000"/>
              <a:gd name="connsiteX721" fmla="*/ 221272 w 7467600"/>
              <a:gd name="connsiteY721" fmla="*/ 1980766 h 6858000"/>
              <a:gd name="connsiteX722" fmla="*/ 116765 w 7467600"/>
              <a:gd name="connsiteY722" fmla="*/ 1911033 h 6858000"/>
              <a:gd name="connsiteX723" fmla="*/ 16405 w 7467600"/>
              <a:gd name="connsiteY723" fmla="*/ 1803412 h 6858000"/>
              <a:gd name="connsiteX724" fmla="*/ 0 w 7467600"/>
              <a:gd name="connsiteY724" fmla="*/ 1784777 h 6858000"/>
              <a:gd name="connsiteX725" fmla="*/ 0 w 7467600"/>
              <a:gd name="connsiteY725" fmla="*/ 1740082 h 6858000"/>
              <a:gd name="connsiteX726" fmla="*/ 39394 w 7467600"/>
              <a:gd name="connsiteY726" fmla="*/ 1784856 h 6858000"/>
              <a:gd name="connsiteX727" fmla="*/ 135813 w 7467600"/>
              <a:gd name="connsiteY727" fmla="*/ 1888838 h 6858000"/>
              <a:gd name="connsiteX728" fmla="*/ 242575 w 7467600"/>
              <a:gd name="connsiteY728" fmla="*/ 1958841 h 6858000"/>
              <a:gd name="connsiteX729" fmla="*/ 82197 w 7467600"/>
              <a:gd name="connsiteY729" fmla="*/ 1754826 h 6858000"/>
              <a:gd name="connsiteX730" fmla="*/ 0 w 7467600"/>
              <a:gd name="connsiteY730" fmla="*/ 1679650 h 6858000"/>
              <a:gd name="connsiteX731" fmla="*/ 0 w 7467600"/>
              <a:gd name="connsiteY731" fmla="*/ 1602463 h 6858000"/>
              <a:gd name="connsiteX732" fmla="*/ 84689 w 7467600"/>
              <a:gd name="connsiteY732" fmla="*/ 1677442 h 6858000"/>
              <a:gd name="connsiteX733" fmla="*/ 298437 w 7467600"/>
              <a:gd name="connsiteY733" fmla="*/ 1968019 h 6858000"/>
              <a:gd name="connsiteX734" fmla="*/ 227269 w 7467600"/>
              <a:gd name="connsiteY734" fmla="*/ 1114064 h 6858000"/>
              <a:gd name="connsiteX735" fmla="*/ 248003 w 7467600"/>
              <a:gd name="connsiteY735" fmla="*/ 1089613 h 6858000"/>
              <a:gd name="connsiteX736" fmla="*/ 427020 w 7467600"/>
              <a:gd name="connsiteY736" fmla="*/ 1619803 h 6858000"/>
              <a:gd name="connsiteX737" fmla="*/ 340345 w 7467600"/>
              <a:gd name="connsiteY737" fmla="*/ 2027739 h 6858000"/>
              <a:gd name="connsiteX738" fmla="*/ 360865 w 7467600"/>
              <a:gd name="connsiteY738" fmla="*/ 2044827 h 6858000"/>
              <a:gd name="connsiteX739" fmla="*/ 560414 w 7467600"/>
              <a:gd name="connsiteY739" fmla="*/ 2421457 h 6858000"/>
              <a:gd name="connsiteX740" fmla="*/ 1359703 w 7467600"/>
              <a:gd name="connsiteY740" fmla="*/ 2578554 h 6858000"/>
              <a:gd name="connsiteX741" fmla="*/ 1359422 w 7467600"/>
              <a:gd name="connsiteY741" fmla="*/ 2577994 h 6858000"/>
              <a:gd name="connsiteX742" fmla="*/ 828701 w 7467600"/>
              <a:gd name="connsiteY742" fmla="*/ 1839520 h 6858000"/>
              <a:gd name="connsiteX743" fmla="*/ 494427 w 7467600"/>
              <a:gd name="connsiteY743" fmla="*/ 1092333 h 6858000"/>
              <a:gd name="connsiteX744" fmla="*/ 506322 w 7467600"/>
              <a:gd name="connsiteY744" fmla="*/ 1020997 h 6858000"/>
              <a:gd name="connsiteX745" fmla="*/ 4570198 w 7467600"/>
              <a:gd name="connsiteY745" fmla="*/ 978081 h 6858000"/>
              <a:gd name="connsiteX746" fmla="*/ 4523691 w 7467600"/>
              <a:gd name="connsiteY746" fmla="*/ 1127776 h 6858000"/>
              <a:gd name="connsiteX747" fmla="*/ 4509875 w 7467600"/>
              <a:gd name="connsiteY747" fmla="*/ 1167552 h 6858000"/>
              <a:gd name="connsiteX748" fmla="*/ 4478168 w 7467600"/>
              <a:gd name="connsiteY748" fmla="*/ 1260735 h 6858000"/>
              <a:gd name="connsiteX749" fmla="*/ 4409309 w 7467600"/>
              <a:gd name="connsiteY749" fmla="*/ 1666996 h 6858000"/>
              <a:gd name="connsiteX750" fmla="*/ 4370031 w 7467600"/>
              <a:gd name="connsiteY750" fmla="*/ 1955666 h 6858000"/>
              <a:gd name="connsiteX751" fmla="*/ 4570198 w 7467600"/>
              <a:gd name="connsiteY751" fmla="*/ 978081 h 6858000"/>
              <a:gd name="connsiteX752" fmla="*/ 4557898 w 7467600"/>
              <a:gd name="connsiteY752" fmla="*/ 900011 h 6858000"/>
              <a:gd name="connsiteX753" fmla="*/ 4344840 w 7467600"/>
              <a:gd name="connsiteY753" fmla="*/ 1922038 h 6858000"/>
              <a:gd name="connsiteX754" fmla="*/ 4378710 w 7467600"/>
              <a:gd name="connsiteY754" fmla="*/ 1665516 h 6858000"/>
              <a:gd name="connsiteX755" fmla="*/ 4448798 w 7467600"/>
              <a:gd name="connsiteY755" fmla="*/ 1253024 h 6858000"/>
              <a:gd name="connsiteX756" fmla="*/ 4480315 w 7467600"/>
              <a:gd name="connsiteY756" fmla="*/ 1158454 h 6858000"/>
              <a:gd name="connsiteX757" fmla="*/ 4494133 w 7467600"/>
              <a:gd name="connsiteY757" fmla="*/ 1118676 h 6858000"/>
              <a:gd name="connsiteX758" fmla="*/ 4557898 w 7467600"/>
              <a:gd name="connsiteY758" fmla="*/ 900011 h 6858000"/>
              <a:gd name="connsiteX759" fmla="*/ 5870151 w 7467600"/>
              <a:gd name="connsiteY759" fmla="*/ 898890 h 6858000"/>
              <a:gd name="connsiteX760" fmla="*/ 5861335 w 7467600"/>
              <a:gd name="connsiteY760" fmla="*/ 899177 h 6858000"/>
              <a:gd name="connsiteX761" fmla="*/ 5843702 w 7467600"/>
              <a:gd name="connsiteY761" fmla="*/ 899748 h 6858000"/>
              <a:gd name="connsiteX762" fmla="*/ 5651107 w 7467600"/>
              <a:gd name="connsiteY762" fmla="*/ 920306 h 6858000"/>
              <a:gd name="connsiteX763" fmla="*/ 5459407 w 7467600"/>
              <a:gd name="connsiteY763" fmla="*/ 940975 h 6858000"/>
              <a:gd name="connsiteX764" fmla="*/ 5374846 w 7467600"/>
              <a:gd name="connsiteY764" fmla="*/ 941988 h 6858000"/>
              <a:gd name="connsiteX765" fmla="*/ 5256105 w 7467600"/>
              <a:gd name="connsiteY765" fmla="*/ 945632 h 6858000"/>
              <a:gd name="connsiteX766" fmla="*/ 5107071 w 7467600"/>
              <a:gd name="connsiteY766" fmla="*/ 969720 h 6858000"/>
              <a:gd name="connsiteX767" fmla="*/ 4998681 w 7467600"/>
              <a:gd name="connsiteY767" fmla="*/ 988771 h 6858000"/>
              <a:gd name="connsiteX768" fmla="*/ 5870151 w 7467600"/>
              <a:gd name="connsiteY768" fmla="*/ 898890 h 6858000"/>
              <a:gd name="connsiteX769" fmla="*/ 5504425 w 7467600"/>
              <a:gd name="connsiteY769" fmla="*/ 848067 h 6858000"/>
              <a:gd name="connsiteX770" fmla="*/ 4968849 w 7467600"/>
              <a:gd name="connsiteY770" fmla="*/ 962318 h 6858000"/>
              <a:gd name="connsiteX771" fmla="*/ 5104039 w 7467600"/>
              <a:gd name="connsiteY771" fmla="*/ 940634 h 6858000"/>
              <a:gd name="connsiteX772" fmla="*/ 5256311 w 7467600"/>
              <a:gd name="connsiteY772" fmla="*/ 916490 h 6858000"/>
              <a:gd name="connsiteX773" fmla="*/ 5377381 w 7467600"/>
              <a:gd name="connsiteY773" fmla="*/ 912671 h 6858000"/>
              <a:gd name="connsiteX774" fmla="*/ 5460148 w 7467600"/>
              <a:gd name="connsiteY774" fmla="*/ 911442 h 6858000"/>
              <a:gd name="connsiteX775" fmla="*/ 5648971 w 7467600"/>
              <a:gd name="connsiteY775" fmla="*/ 891331 h 6858000"/>
              <a:gd name="connsiteX776" fmla="*/ 5844807 w 7467600"/>
              <a:gd name="connsiteY776" fmla="*/ 870718 h 6858000"/>
              <a:gd name="connsiteX777" fmla="*/ 5862975 w 7467600"/>
              <a:gd name="connsiteY777" fmla="*/ 869756 h 6858000"/>
              <a:gd name="connsiteX778" fmla="*/ 5920887 w 7467600"/>
              <a:gd name="connsiteY778" fmla="*/ 865929 h 6858000"/>
              <a:gd name="connsiteX779" fmla="*/ 5504425 w 7467600"/>
              <a:gd name="connsiteY779" fmla="*/ 848067 h 6858000"/>
              <a:gd name="connsiteX780" fmla="*/ 3607114 w 7467600"/>
              <a:gd name="connsiteY780" fmla="*/ 467441 h 6858000"/>
              <a:gd name="connsiteX781" fmla="*/ 3296242 w 7467600"/>
              <a:gd name="connsiteY781" fmla="*/ 807991 h 6858000"/>
              <a:gd name="connsiteX782" fmla="*/ 3174674 w 7467600"/>
              <a:gd name="connsiteY782" fmla="*/ 919759 h 6858000"/>
              <a:gd name="connsiteX783" fmla="*/ 3042978 w 7467600"/>
              <a:gd name="connsiteY783" fmla="*/ 1054894 h 6858000"/>
              <a:gd name="connsiteX784" fmla="*/ 2968914 w 7467600"/>
              <a:gd name="connsiteY784" fmla="*/ 1133756 h 6858000"/>
              <a:gd name="connsiteX785" fmla="*/ 3103823 w 7467600"/>
              <a:gd name="connsiteY785" fmla="*/ 1026814 h 6858000"/>
              <a:gd name="connsiteX786" fmla="*/ 3607114 w 7467600"/>
              <a:gd name="connsiteY786" fmla="*/ 467441 h 6858000"/>
              <a:gd name="connsiteX787" fmla="*/ 3744487 w 7467600"/>
              <a:gd name="connsiteY787" fmla="*/ 383136 h 6858000"/>
              <a:gd name="connsiteX788" fmla="*/ 3970213 w 7467600"/>
              <a:gd name="connsiteY788" fmla="*/ 995559 h 6858000"/>
              <a:gd name="connsiteX789" fmla="*/ 3744487 w 7467600"/>
              <a:gd name="connsiteY789" fmla="*/ 383136 h 6858000"/>
              <a:gd name="connsiteX790" fmla="*/ 3624562 w 7467600"/>
              <a:gd name="connsiteY790" fmla="*/ 367041 h 6858000"/>
              <a:gd name="connsiteX791" fmla="*/ 3489712 w 7467600"/>
              <a:gd name="connsiteY791" fmla="*/ 485386 h 6858000"/>
              <a:gd name="connsiteX792" fmla="*/ 3182994 w 7467600"/>
              <a:gd name="connsiteY792" fmla="*/ 828265 h 6858000"/>
              <a:gd name="connsiteX793" fmla="*/ 2892114 w 7467600"/>
              <a:gd name="connsiteY793" fmla="*/ 1172635 h 6858000"/>
              <a:gd name="connsiteX794" fmla="*/ 3021459 w 7467600"/>
              <a:gd name="connsiteY794" fmla="*/ 1035385 h 6858000"/>
              <a:gd name="connsiteX795" fmla="*/ 3153873 w 7467600"/>
              <a:gd name="connsiteY795" fmla="*/ 898971 h 6858000"/>
              <a:gd name="connsiteX796" fmla="*/ 3276511 w 7467600"/>
              <a:gd name="connsiteY796" fmla="*/ 786423 h 6858000"/>
              <a:gd name="connsiteX797" fmla="*/ 3584154 w 7467600"/>
              <a:gd name="connsiteY797" fmla="*/ 448218 h 6858000"/>
              <a:gd name="connsiteX798" fmla="*/ 3624562 w 7467600"/>
              <a:gd name="connsiteY798" fmla="*/ 367041 h 6858000"/>
              <a:gd name="connsiteX799" fmla="*/ 3766672 w 7467600"/>
              <a:gd name="connsiteY799" fmla="*/ 359429 h 6858000"/>
              <a:gd name="connsiteX800" fmla="*/ 3996338 w 7467600"/>
              <a:gd name="connsiteY800" fmla="*/ 968237 h 6858000"/>
              <a:gd name="connsiteX801" fmla="*/ 3766672 w 7467600"/>
              <a:gd name="connsiteY801" fmla="*/ 359429 h 6858000"/>
              <a:gd name="connsiteX802" fmla="*/ 5805386 w 7467600"/>
              <a:gd name="connsiteY802" fmla="*/ 239240 h 6858000"/>
              <a:gd name="connsiteX803" fmla="*/ 5736947 w 7467600"/>
              <a:gd name="connsiteY803" fmla="*/ 261367 h 6858000"/>
              <a:gd name="connsiteX804" fmla="*/ 5427012 w 7467600"/>
              <a:gd name="connsiteY804" fmla="*/ 311272 h 6858000"/>
              <a:gd name="connsiteX805" fmla="*/ 5147818 w 7467600"/>
              <a:gd name="connsiteY805" fmla="*/ 322112 h 6858000"/>
              <a:gd name="connsiteX806" fmla="*/ 5060854 w 7467600"/>
              <a:gd name="connsiteY806" fmla="*/ 311882 h 6858000"/>
              <a:gd name="connsiteX807" fmla="*/ 4945989 w 7467600"/>
              <a:gd name="connsiteY807" fmla="*/ 300516 h 6858000"/>
              <a:gd name="connsiteX808" fmla="*/ 5410479 w 7467600"/>
              <a:gd name="connsiteY808" fmla="*/ 348434 h 6858000"/>
              <a:gd name="connsiteX809" fmla="*/ 5805386 w 7467600"/>
              <a:gd name="connsiteY809" fmla="*/ 239240 h 6858000"/>
              <a:gd name="connsiteX810" fmla="*/ 5905192 w 7467600"/>
              <a:gd name="connsiteY810" fmla="*/ 163079 h 6858000"/>
              <a:gd name="connsiteX811" fmla="*/ 5865655 w 7467600"/>
              <a:gd name="connsiteY811" fmla="*/ 171901 h 6858000"/>
              <a:gd name="connsiteX812" fmla="*/ 5259740 w 7467600"/>
              <a:gd name="connsiteY812" fmla="*/ 257013 h 6858000"/>
              <a:gd name="connsiteX813" fmla="*/ 5208466 w 7467600"/>
              <a:gd name="connsiteY813" fmla="*/ 257550 h 6858000"/>
              <a:gd name="connsiteX814" fmla="*/ 4980204 w 7467600"/>
              <a:gd name="connsiteY814" fmla="*/ 271903 h 6858000"/>
              <a:gd name="connsiteX815" fmla="*/ 5068068 w 7467600"/>
              <a:gd name="connsiteY815" fmla="*/ 282244 h 6858000"/>
              <a:gd name="connsiteX816" fmla="*/ 5153231 w 7467600"/>
              <a:gd name="connsiteY816" fmla="*/ 292240 h 6858000"/>
              <a:gd name="connsiteX817" fmla="*/ 5426491 w 7467600"/>
              <a:gd name="connsiteY817" fmla="*/ 281128 h 6858000"/>
              <a:gd name="connsiteX818" fmla="*/ 5731212 w 7467600"/>
              <a:gd name="connsiteY818" fmla="*/ 231951 h 6858000"/>
              <a:gd name="connsiteX819" fmla="*/ 5905192 w 7467600"/>
              <a:gd name="connsiteY819" fmla="*/ 163079 h 6858000"/>
              <a:gd name="connsiteX820" fmla="*/ 5944437 w 7467600"/>
              <a:gd name="connsiteY820" fmla="*/ 113829 h 6858000"/>
              <a:gd name="connsiteX821" fmla="*/ 5825032 w 7467600"/>
              <a:gd name="connsiteY821" fmla="*/ 146405 h 6858000"/>
              <a:gd name="connsiteX822" fmla="*/ 4955599 w 7467600"/>
              <a:gd name="connsiteY822" fmla="*/ 247008 h 6858000"/>
              <a:gd name="connsiteX823" fmla="*/ 5210104 w 7467600"/>
              <a:gd name="connsiteY823" fmla="*/ 228123 h 6858000"/>
              <a:gd name="connsiteX824" fmla="*/ 5261015 w 7467600"/>
              <a:gd name="connsiteY824" fmla="*/ 227087 h 6858000"/>
              <a:gd name="connsiteX825" fmla="*/ 5861181 w 7467600"/>
              <a:gd name="connsiteY825" fmla="*/ 143093 h 6858000"/>
              <a:gd name="connsiteX826" fmla="*/ 5961252 w 7467600"/>
              <a:gd name="connsiteY826" fmla="*/ 114820 h 6858000"/>
              <a:gd name="connsiteX827" fmla="*/ 5944437 w 7467600"/>
              <a:gd name="connsiteY827" fmla="*/ 113829 h 6858000"/>
              <a:gd name="connsiteX828" fmla="*/ 3882765 w 7467600"/>
              <a:gd name="connsiteY828" fmla="*/ 0 h 6858000"/>
              <a:gd name="connsiteX829" fmla="*/ 3995099 w 7467600"/>
              <a:gd name="connsiteY829" fmla="*/ 0 h 6858000"/>
              <a:gd name="connsiteX830" fmla="*/ 4163818 w 7467600"/>
              <a:gd name="connsiteY830" fmla="*/ 234104 h 6858000"/>
              <a:gd name="connsiteX831" fmla="*/ 4172099 w 7467600"/>
              <a:gd name="connsiteY831" fmla="*/ 234207 h 6858000"/>
              <a:gd name="connsiteX832" fmla="*/ 4784282 w 7467600"/>
              <a:gd name="connsiteY832" fmla="*/ 276561 h 6858000"/>
              <a:gd name="connsiteX833" fmla="*/ 4801687 w 7467600"/>
              <a:gd name="connsiteY833" fmla="*/ 267764 h 6858000"/>
              <a:gd name="connsiteX834" fmla="*/ 6082788 w 7467600"/>
              <a:gd name="connsiteY834" fmla="*/ 64119 h 6858000"/>
              <a:gd name="connsiteX835" fmla="*/ 6099442 w 7467600"/>
              <a:gd name="connsiteY835" fmla="*/ 82568 h 6858000"/>
              <a:gd name="connsiteX836" fmla="*/ 4804137 w 7467600"/>
              <a:gd name="connsiteY836" fmla="*/ 320931 h 6858000"/>
              <a:gd name="connsiteX837" fmla="*/ 4227047 w 7467600"/>
              <a:gd name="connsiteY837" fmla="*/ 313415 h 6858000"/>
              <a:gd name="connsiteX838" fmla="*/ 4346041 w 7467600"/>
              <a:gd name="connsiteY838" fmla="*/ 456086 h 6858000"/>
              <a:gd name="connsiteX839" fmla="*/ 4870967 w 7467600"/>
              <a:gd name="connsiteY839" fmla="*/ 963061 h 6858000"/>
              <a:gd name="connsiteX840" fmla="*/ 4889647 w 7467600"/>
              <a:gd name="connsiteY840" fmla="*/ 957147 h 6858000"/>
              <a:gd name="connsiteX841" fmla="*/ 5422504 w 7467600"/>
              <a:gd name="connsiteY841" fmla="*/ 805191 h 6858000"/>
              <a:gd name="connsiteX842" fmla="*/ 6087656 w 7467600"/>
              <a:gd name="connsiteY842" fmla="*/ 826703 h 6858000"/>
              <a:gd name="connsiteX843" fmla="*/ 6058717 w 7467600"/>
              <a:gd name="connsiteY843" fmla="*/ 865992 h 6858000"/>
              <a:gd name="connsiteX844" fmla="*/ 4974153 w 7467600"/>
              <a:gd name="connsiteY844" fmla="*/ 1045456 h 6858000"/>
              <a:gd name="connsiteX845" fmla="*/ 5627835 w 7467600"/>
              <a:gd name="connsiteY845" fmla="*/ 1472077 h 6858000"/>
              <a:gd name="connsiteX846" fmla="*/ 5629817 w 7467600"/>
              <a:gd name="connsiteY846" fmla="*/ 1471412 h 6858000"/>
              <a:gd name="connsiteX847" fmla="*/ 5634124 w 7467600"/>
              <a:gd name="connsiteY847" fmla="*/ 1470572 h 6858000"/>
              <a:gd name="connsiteX848" fmla="*/ 5755832 w 7467600"/>
              <a:gd name="connsiteY848" fmla="*/ 1383886 h 6858000"/>
              <a:gd name="connsiteX849" fmla="*/ 6014186 w 7467600"/>
              <a:gd name="connsiteY849" fmla="*/ 1279799 h 6858000"/>
              <a:gd name="connsiteX850" fmla="*/ 6901619 w 7467600"/>
              <a:gd name="connsiteY850" fmla="*/ 1047874 h 6858000"/>
              <a:gd name="connsiteX851" fmla="*/ 6931566 w 7467600"/>
              <a:gd name="connsiteY851" fmla="*/ 1062034 h 6858000"/>
              <a:gd name="connsiteX852" fmla="*/ 5790982 w 7467600"/>
              <a:gd name="connsiteY852" fmla="*/ 1561380 h 6858000"/>
              <a:gd name="connsiteX853" fmla="*/ 6188971 w 7467600"/>
              <a:gd name="connsiteY853" fmla="*/ 1755168 h 6858000"/>
              <a:gd name="connsiteX854" fmla="*/ 6202446 w 7467600"/>
              <a:gd name="connsiteY854" fmla="*/ 1752268 h 6858000"/>
              <a:gd name="connsiteX855" fmla="*/ 7179560 w 7467600"/>
              <a:gd name="connsiteY855" fmla="*/ 1467551 h 6858000"/>
              <a:gd name="connsiteX856" fmla="*/ 7158730 w 7467600"/>
              <a:gd name="connsiteY856" fmla="*/ 1507835 h 6858000"/>
              <a:gd name="connsiteX857" fmla="*/ 6326959 w 7467600"/>
              <a:gd name="connsiteY857" fmla="*/ 1817686 h 6858000"/>
              <a:gd name="connsiteX858" fmla="*/ 6537433 w 7467600"/>
              <a:gd name="connsiteY858" fmla="*/ 1907790 h 6858000"/>
              <a:gd name="connsiteX859" fmla="*/ 6550221 w 7467600"/>
              <a:gd name="connsiteY859" fmla="*/ 1910729 h 6858000"/>
              <a:gd name="connsiteX860" fmla="*/ 6964438 w 7467600"/>
              <a:gd name="connsiteY860" fmla="*/ 2209505 h 6858000"/>
              <a:gd name="connsiteX861" fmla="*/ 7367862 w 7467600"/>
              <a:gd name="connsiteY861" fmla="*/ 2806833 h 6858000"/>
              <a:gd name="connsiteX862" fmla="*/ 7364329 w 7467600"/>
              <a:gd name="connsiteY862" fmla="*/ 2826907 h 6858000"/>
              <a:gd name="connsiteX863" fmla="*/ 7290545 w 7467600"/>
              <a:gd name="connsiteY863" fmla="*/ 2850663 h 6858000"/>
              <a:gd name="connsiteX864" fmla="*/ 6472036 w 7467600"/>
              <a:gd name="connsiteY864" fmla="*/ 1959003 h 6858000"/>
              <a:gd name="connsiteX865" fmla="*/ 5792897 w 7467600"/>
              <a:gd name="connsiteY865" fmla="*/ 1647747 h 6858000"/>
              <a:gd name="connsiteX866" fmla="*/ 5842751 w 7467600"/>
              <a:gd name="connsiteY866" fmla="*/ 1816112 h 6858000"/>
              <a:gd name="connsiteX867" fmla="*/ 5847424 w 7467600"/>
              <a:gd name="connsiteY867" fmla="*/ 1815776 h 6858000"/>
              <a:gd name="connsiteX868" fmla="*/ 6399821 w 7467600"/>
              <a:gd name="connsiteY868" fmla="*/ 2344799 h 6858000"/>
              <a:gd name="connsiteX869" fmla="*/ 6323232 w 7467600"/>
              <a:gd name="connsiteY869" fmla="*/ 2389634 h 6858000"/>
              <a:gd name="connsiteX870" fmla="*/ 5942958 w 7467600"/>
              <a:gd name="connsiteY870" fmla="*/ 2077708 h 6858000"/>
              <a:gd name="connsiteX871" fmla="*/ 5921559 w 7467600"/>
              <a:gd name="connsiteY871" fmla="*/ 2378596 h 6858000"/>
              <a:gd name="connsiteX872" fmla="*/ 5817651 w 7467600"/>
              <a:gd name="connsiteY872" fmla="*/ 3023919 h 6858000"/>
              <a:gd name="connsiteX873" fmla="*/ 5729634 w 7467600"/>
              <a:gd name="connsiteY873" fmla="*/ 3051849 h 6858000"/>
              <a:gd name="connsiteX874" fmla="*/ 5611018 w 7467600"/>
              <a:gd name="connsiteY874" fmla="*/ 2316769 h 6858000"/>
              <a:gd name="connsiteX875" fmla="*/ 5687608 w 7467600"/>
              <a:gd name="connsiteY875" fmla="*/ 2039972 h 6858000"/>
              <a:gd name="connsiteX876" fmla="*/ 5657554 w 7467600"/>
              <a:gd name="connsiteY876" fmla="*/ 1576445 h 6858000"/>
              <a:gd name="connsiteX877" fmla="*/ 5150475 w 7467600"/>
              <a:gd name="connsiteY877" fmla="*/ 1274012 h 6858000"/>
              <a:gd name="connsiteX878" fmla="*/ 5349142 w 7467600"/>
              <a:gd name="connsiteY878" fmla="*/ 2204405 h 6858000"/>
              <a:gd name="connsiteX879" fmla="*/ 5262214 w 7467600"/>
              <a:gd name="connsiteY879" fmla="*/ 2233836 h 6858000"/>
              <a:gd name="connsiteX880" fmla="*/ 4981539 w 7467600"/>
              <a:gd name="connsiteY880" fmla="*/ 1542201 h 6858000"/>
              <a:gd name="connsiteX881" fmla="*/ 4958461 w 7467600"/>
              <a:gd name="connsiteY881" fmla="*/ 1136957 h 6858000"/>
              <a:gd name="connsiteX882" fmla="*/ 4655015 w 7467600"/>
              <a:gd name="connsiteY882" fmla="*/ 891426 h 6858000"/>
              <a:gd name="connsiteX883" fmla="*/ 4348002 w 7467600"/>
              <a:gd name="connsiteY883" fmla="*/ 2205895 h 6858000"/>
              <a:gd name="connsiteX884" fmla="*/ 4262250 w 7467600"/>
              <a:gd name="connsiteY884" fmla="*/ 2219972 h 6858000"/>
              <a:gd name="connsiteX885" fmla="*/ 4550611 w 7467600"/>
              <a:gd name="connsiteY885" fmla="*/ 817540 h 6858000"/>
              <a:gd name="connsiteX886" fmla="*/ 4564418 w 7467600"/>
              <a:gd name="connsiteY886" fmla="*/ 808293 h 6858000"/>
              <a:gd name="connsiteX887" fmla="*/ 4266388 w 7467600"/>
              <a:gd name="connsiteY887" fmla="*/ 500083 h 6858000"/>
              <a:gd name="connsiteX888" fmla="*/ 4032842 w 7467600"/>
              <a:gd name="connsiteY888" fmla="*/ 211809 h 6858000"/>
              <a:gd name="connsiteX889" fmla="*/ 3882765 w 7467600"/>
              <a:gd name="connsiteY889" fmla="*/ 0 h 6858000"/>
              <a:gd name="connsiteX890" fmla="*/ 3721337 w 7467600"/>
              <a:gd name="connsiteY890" fmla="*/ 0 h 6858000"/>
              <a:gd name="connsiteX891" fmla="*/ 3797544 w 7467600"/>
              <a:gd name="connsiteY891" fmla="*/ 0 h 6858000"/>
              <a:gd name="connsiteX892" fmla="*/ 3775734 w 7467600"/>
              <a:gd name="connsiteY892" fmla="*/ 95131 h 6858000"/>
              <a:gd name="connsiteX893" fmla="*/ 3724807 w 7467600"/>
              <a:gd name="connsiteY893" fmla="*/ 272257 h 6858000"/>
              <a:gd name="connsiteX894" fmla="*/ 3726844 w 7467600"/>
              <a:gd name="connsiteY894" fmla="*/ 282988 h 6858000"/>
              <a:gd name="connsiteX895" fmla="*/ 3742664 w 7467600"/>
              <a:gd name="connsiteY895" fmla="*/ 279918 h 6858000"/>
              <a:gd name="connsiteX896" fmla="*/ 4103910 w 7467600"/>
              <a:gd name="connsiteY896" fmla="*/ 1161917 h 6858000"/>
              <a:gd name="connsiteX897" fmla="*/ 4020269 w 7467600"/>
              <a:gd name="connsiteY897" fmla="*/ 1200406 h 6858000"/>
              <a:gd name="connsiteX898" fmla="*/ 3674882 w 7467600"/>
              <a:gd name="connsiteY898" fmla="*/ 488524 h 6858000"/>
              <a:gd name="connsiteX899" fmla="*/ 3132682 w 7467600"/>
              <a:gd name="connsiteY899" fmla="*/ 1072284 h 6858000"/>
              <a:gd name="connsiteX900" fmla="*/ 2716346 w 7467600"/>
              <a:gd name="connsiteY900" fmla="*/ 1276376 h 6858000"/>
              <a:gd name="connsiteX901" fmla="*/ 2716772 w 7467600"/>
              <a:gd name="connsiteY901" fmla="*/ 1255462 h 6858000"/>
              <a:gd name="connsiteX902" fmla="*/ 3471096 w 7467600"/>
              <a:gd name="connsiteY902" fmla="*/ 437072 h 6858000"/>
              <a:gd name="connsiteX903" fmla="*/ 3639057 w 7467600"/>
              <a:gd name="connsiteY903" fmla="*/ 286334 h 6858000"/>
              <a:gd name="connsiteX904" fmla="*/ 3640309 w 7467600"/>
              <a:gd name="connsiteY904" fmla="*/ 284664 h 6858000"/>
              <a:gd name="connsiteX905" fmla="*/ 3646022 w 7467600"/>
              <a:gd name="connsiteY905" fmla="*/ 276711 h 6858000"/>
              <a:gd name="connsiteX906" fmla="*/ 3707943 w 7467600"/>
              <a:gd name="connsiteY906" fmla="*/ 65958 h 6858000"/>
              <a:gd name="connsiteX907" fmla="*/ 3721337 w 7467600"/>
              <a:gd name="connsiteY907" fmla="*/ 0 h 6858000"/>
              <a:gd name="connsiteX908" fmla="*/ 2867960 w 7467600"/>
              <a:gd name="connsiteY908" fmla="*/ 0 h 6858000"/>
              <a:gd name="connsiteX909" fmla="*/ 2926351 w 7467600"/>
              <a:gd name="connsiteY909" fmla="*/ 0 h 6858000"/>
              <a:gd name="connsiteX910" fmla="*/ 2902823 w 7467600"/>
              <a:gd name="connsiteY910" fmla="*/ 262929 h 6858000"/>
              <a:gd name="connsiteX911" fmla="*/ 2940663 w 7467600"/>
              <a:gd name="connsiteY911" fmla="*/ 140884 h 6858000"/>
              <a:gd name="connsiteX912" fmla="*/ 2947039 w 7467600"/>
              <a:gd name="connsiteY912" fmla="*/ 122524 h 6858000"/>
              <a:gd name="connsiteX913" fmla="*/ 2984316 w 7467600"/>
              <a:gd name="connsiteY913" fmla="*/ 0 h 6858000"/>
              <a:gd name="connsiteX914" fmla="*/ 3016114 w 7467600"/>
              <a:gd name="connsiteY914" fmla="*/ 0 h 6858000"/>
              <a:gd name="connsiteX915" fmla="*/ 2979949 w 7467600"/>
              <a:gd name="connsiteY915" fmla="*/ 119274 h 6858000"/>
              <a:gd name="connsiteX916" fmla="*/ 3023879 w 7467600"/>
              <a:gd name="connsiteY916" fmla="*/ 0 h 6858000"/>
              <a:gd name="connsiteX917" fmla="*/ 3105400 w 7467600"/>
              <a:gd name="connsiteY917" fmla="*/ 0 h 6858000"/>
              <a:gd name="connsiteX918" fmla="*/ 3094669 w 7467600"/>
              <a:gd name="connsiteY918" fmla="*/ 30308 h 6858000"/>
              <a:gd name="connsiteX919" fmla="*/ 2901945 w 7467600"/>
              <a:gd name="connsiteY919" fmla="*/ 466538 h 6858000"/>
              <a:gd name="connsiteX920" fmla="*/ 2815209 w 7467600"/>
              <a:gd name="connsiteY920" fmla="*/ 497361 h 6858000"/>
              <a:gd name="connsiteX921" fmla="*/ 2844845 w 7467600"/>
              <a:gd name="connsiteY921" fmla="*/ 127638 h 6858000"/>
              <a:gd name="connsiteX922" fmla="*/ 2867960 w 7467600"/>
              <a:gd name="connsiteY922" fmla="*/ 0 h 6858000"/>
              <a:gd name="connsiteX923" fmla="*/ 1057230 w 7467600"/>
              <a:gd name="connsiteY923" fmla="*/ 0 h 6858000"/>
              <a:gd name="connsiteX924" fmla="*/ 1111003 w 7467600"/>
              <a:gd name="connsiteY924" fmla="*/ 0 h 6858000"/>
              <a:gd name="connsiteX925" fmla="*/ 1125553 w 7467600"/>
              <a:gd name="connsiteY925" fmla="*/ 52588 h 6858000"/>
              <a:gd name="connsiteX926" fmla="*/ 1304276 w 7467600"/>
              <a:gd name="connsiteY926" fmla="*/ 476275 h 6858000"/>
              <a:gd name="connsiteX927" fmla="*/ 1492066 w 7467600"/>
              <a:gd name="connsiteY927" fmla="*/ 886333 h 6858000"/>
              <a:gd name="connsiteX928" fmla="*/ 1423698 w 7467600"/>
              <a:gd name="connsiteY928" fmla="*/ 710817 h 6858000"/>
              <a:gd name="connsiteX929" fmla="*/ 1357609 w 7467600"/>
              <a:gd name="connsiteY929" fmla="*/ 532892 h 6858000"/>
              <a:gd name="connsiteX930" fmla="*/ 1309550 w 7467600"/>
              <a:gd name="connsiteY930" fmla="*/ 374031 h 6858000"/>
              <a:gd name="connsiteX931" fmla="*/ 1193673 w 7467600"/>
              <a:gd name="connsiteY931" fmla="*/ 49533 h 6858000"/>
              <a:gd name="connsiteX932" fmla="*/ 1164391 w 7467600"/>
              <a:gd name="connsiteY932" fmla="*/ 0 h 6858000"/>
              <a:gd name="connsiteX933" fmla="*/ 1200666 w 7467600"/>
              <a:gd name="connsiteY933" fmla="*/ 0 h 6858000"/>
              <a:gd name="connsiteX934" fmla="*/ 1223408 w 7467600"/>
              <a:gd name="connsiteY934" fmla="*/ 38996 h 6858000"/>
              <a:gd name="connsiteX935" fmla="*/ 1339635 w 7467600"/>
              <a:gd name="connsiteY935" fmla="*/ 365517 h 6858000"/>
              <a:gd name="connsiteX936" fmla="*/ 1387469 w 7467600"/>
              <a:gd name="connsiteY936" fmla="*/ 523079 h 6858000"/>
              <a:gd name="connsiteX937" fmla="*/ 1452685 w 7467600"/>
              <a:gd name="connsiteY937" fmla="*/ 699806 h 6858000"/>
              <a:gd name="connsiteX938" fmla="*/ 1492092 w 7467600"/>
              <a:gd name="connsiteY938" fmla="*/ 800424 h 6858000"/>
              <a:gd name="connsiteX939" fmla="*/ 1455302 w 7467600"/>
              <a:gd name="connsiteY939" fmla="*/ 632913 h 6858000"/>
              <a:gd name="connsiteX940" fmla="*/ 1222336 w 7467600"/>
              <a:gd name="connsiteY940" fmla="*/ 9480 h 6858000"/>
              <a:gd name="connsiteX941" fmla="*/ 1214634 w 7467600"/>
              <a:gd name="connsiteY941" fmla="*/ 0 h 6858000"/>
              <a:gd name="connsiteX942" fmla="*/ 1289827 w 7467600"/>
              <a:gd name="connsiteY942" fmla="*/ 0 h 6858000"/>
              <a:gd name="connsiteX943" fmla="*/ 1321076 w 7467600"/>
              <a:gd name="connsiteY943" fmla="*/ 59722 h 6858000"/>
              <a:gd name="connsiteX944" fmla="*/ 1512579 w 7467600"/>
              <a:gd name="connsiteY944" fmla="*/ 626441 h 6858000"/>
              <a:gd name="connsiteX945" fmla="*/ 1506076 w 7467600"/>
              <a:gd name="connsiteY945" fmla="*/ 1089289 h 6858000"/>
              <a:gd name="connsiteX946" fmla="*/ 1486346 w 7467600"/>
              <a:gd name="connsiteY946" fmla="*/ 1079919 h 6858000"/>
              <a:gd name="connsiteX947" fmla="*/ 1070511 w 7467600"/>
              <a:gd name="connsiteY947" fmla="*/ 48609 h 6858000"/>
              <a:gd name="connsiteX948" fmla="*/ 1057230 w 7467600"/>
              <a:gd name="connsiteY948" fmla="*/ 0 h 6858000"/>
              <a:gd name="connsiteX949" fmla="*/ 43151 w 7467600"/>
              <a:gd name="connsiteY949" fmla="*/ 0 h 6858000"/>
              <a:gd name="connsiteX950" fmla="*/ 95283 w 7467600"/>
              <a:gd name="connsiteY950" fmla="*/ 0 h 6858000"/>
              <a:gd name="connsiteX951" fmla="*/ 300708 w 7467600"/>
              <a:gd name="connsiteY951" fmla="*/ 154571 h 6858000"/>
              <a:gd name="connsiteX952" fmla="*/ 530414 w 7467600"/>
              <a:gd name="connsiteY952" fmla="*/ 354673 h 6858000"/>
              <a:gd name="connsiteX953" fmla="*/ 333785 w 7467600"/>
              <a:gd name="connsiteY953" fmla="*/ 161564 h 6858000"/>
              <a:gd name="connsiteX954" fmla="*/ 147005 w 7467600"/>
              <a:gd name="connsiteY954" fmla="*/ 0 h 6858000"/>
              <a:gd name="connsiteX955" fmla="*/ 272509 w 7467600"/>
              <a:gd name="connsiteY955" fmla="*/ 0 h 6858000"/>
              <a:gd name="connsiteX956" fmla="*/ 326276 w 7467600"/>
              <a:gd name="connsiteY956" fmla="*/ 45847 h 6858000"/>
              <a:gd name="connsiteX957" fmla="*/ 823759 w 7467600"/>
              <a:gd name="connsiteY957" fmla="*/ 574145 h 6858000"/>
              <a:gd name="connsiteX958" fmla="*/ 811254 w 7467600"/>
              <a:gd name="connsiteY958" fmla="*/ 665546 h 6858000"/>
              <a:gd name="connsiteX959" fmla="*/ 154042 w 7467600"/>
              <a:gd name="connsiteY959" fmla="*/ 261522 h 6858000"/>
              <a:gd name="connsiteX960" fmla="*/ 13550 w 7467600"/>
              <a:gd name="connsiteY960" fmla="*/ 158423 h 6858000"/>
              <a:gd name="connsiteX961" fmla="*/ 0 w 7467600"/>
              <a:gd name="connsiteY961" fmla="*/ 146618 h 6858000"/>
              <a:gd name="connsiteX962" fmla="*/ 0 w 7467600"/>
              <a:gd name="connsiteY962" fmla="*/ 59161 h 6858000"/>
              <a:gd name="connsiteX963" fmla="*/ 45427 w 7467600"/>
              <a:gd name="connsiteY963" fmla="*/ 101078 h 6858000"/>
              <a:gd name="connsiteX964" fmla="*/ 630103 w 7467600"/>
              <a:gd name="connsiteY964" fmla="*/ 485885 h 6858000"/>
              <a:gd name="connsiteX965" fmla="*/ 532040 w 7467600"/>
              <a:gd name="connsiteY965" fmla="*/ 399359 h 6858000"/>
              <a:gd name="connsiteX966" fmla="*/ 517618 w 7467600"/>
              <a:gd name="connsiteY966" fmla="*/ 385726 h 6858000"/>
              <a:gd name="connsiteX967" fmla="*/ 285074 w 7467600"/>
              <a:gd name="connsiteY967" fmla="*/ 182755 h 6858000"/>
              <a:gd name="connsiteX968" fmla="*/ 43151 w 7467600"/>
              <a:gd name="connsiteY96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467600 w 7467600"/>
              <a:gd name="connsiteY78" fmla="*/ 6012219 h 6858000"/>
              <a:gd name="connsiteX79" fmla="*/ 7356878 w 7467600"/>
              <a:gd name="connsiteY79" fmla="*/ 5981332 h 6858000"/>
              <a:gd name="connsiteX80" fmla="*/ 7467600 w 7467600"/>
              <a:gd name="connsiteY80" fmla="*/ 6117703 h 6858000"/>
              <a:gd name="connsiteX81" fmla="*/ 7467600 w 7467600"/>
              <a:gd name="connsiteY81" fmla="*/ 6163634 h 6858000"/>
              <a:gd name="connsiteX82" fmla="*/ 7403637 w 7467600"/>
              <a:gd name="connsiteY82" fmla="*/ 6083957 h 6858000"/>
              <a:gd name="connsiteX83" fmla="*/ 7254615 w 7467600"/>
              <a:gd name="connsiteY83" fmla="*/ 5911918 h 6858000"/>
              <a:gd name="connsiteX84" fmla="*/ 7312589 w 7467600"/>
              <a:gd name="connsiteY84" fmla="*/ 5982309 h 6858000"/>
              <a:gd name="connsiteX85" fmla="*/ 7448321 w 7467600"/>
              <a:gd name="connsiteY85" fmla="*/ 6190991 h 6858000"/>
              <a:gd name="connsiteX86" fmla="*/ 7467600 w 7467600"/>
              <a:gd name="connsiteY86" fmla="*/ 6221686 h 6858000"/>
              <a:gd name="connsiteX87" fmla="*/ 7467600 w 7467600"/>
              <a:gd name="connsiteY87" fmla="*/ 6334256 h 6858000"/>
              <a:gd name="connsiteX88" fmla="*/ 7454976 w 7467600"/>
              <a:gd name="connsiteY88" fmla="*/ 6318297 h 6858000"/>
              <a:gd name="connsiteX89" fmla="*/ 1456157 w 7467600"/>
              <a:gd name="connsiteY89" fmla="*/ 5371404 h 6858000"/>
              <a:gd name="connsiteX90" fmla="*/ 1244432 w 7467600"/>
              <a:gd name="connsiteY90" fmla="*/ 5385601 h 6858000"/>
              <a:gd name="connsiteX91" fmla="*/ 973990 w 7467600"/>
              <a:gd name="connsiteY91" fmla="*/ 5424940 h 6858000"/>
              <a:gd name="connsiteX92" fmla="*/ 1103809 w 7467600"/>
              <a:gd name="connsiteY92" fmla="*/ 5433720 h 6858000"/>
              <a:gd name="connsiteX93" fmla="*/ 1123454 w 7467600"/>
              <a:gd name="connsiteY93" fmla="*/ 5435727 h 6858000"/>
              <a:gd name="connsiteX94" fmla="*/ 1737017 w 7467600"/>
              <a:gd name="connsiteY94" fmla="*/ 5452183 h 6858000"/>
              <a:gd name="connsiteX95" fmla="*/ 1824397 w 7467600"/>
              <a:gd name="connsiteY95" fmla="*/ 5447757 h 6858000"/>
              <a:gd name="connsiteX96" fmla="*/ 2070059 w 7467600"/>
              <a:gd name="connsiteY96" fmla="*/ 5441660 h 6858000"/>
              <a:gd name="connsiteX97" fmla="*/ 1456157 w 7467600"/>
              <a:gd name="connsiteY97" fmla="*/ 5371404 h 6858000"/>
              <a:gd name="connsiteX98" fmla="*/ 4988186 w 7467600"/>
              <a:gd name="connsiteY98" fmla="*/ 5216467 h 6858000"/>
              <a:gd name="connsiteX99" fmla="*/ 4777334 w 7467600"/>
              <a:gd name="connsiteY99" fmla="*/ 5406072 h 6858000"/>
              <a:gd name="connsiteX100" fmla="*/ 4718341 w 7467600"/>
              <a:gd name="connsiteY100" fmla="*/ 5468043 h 6858000"/>
              <a:gd name="connsiteX101" fmla="*/ 4604655 w 7467600"/>
              <a:gd name="connsiteY101" fmla="*/ 5583434 h 6858000"/>
              <a:gd name="connsiteX102" fmla="*/ 4565074 w 7467600"/>
              <a:gd name="connsiteY102" fmla="*/ 5618550 h 6858000"/>
              <a:gd name="connsiteX103" fmla="*/ 4988186 w 7467600"/>
              <a:gd name="connsiteY103" fmla="*/ 5216467 h 6858000"/>
              <a:gd name="connsiteX104" fmla="*/ 4978032 w 7467600"/>
              <a:gd name="connsiteY104" fmla="*/ 5183809 h 6858000"/>
              <a:gd name="connsiteX105" fmla="*/ 4463413 w 7467600"/>
              <a:gd name="connsiteY105" fmla="*/ 5615162 h 6858000"/>
              <a:gd name="connsiteX106" fmla="*/ 4358134 w 7467600"/>
              <a:gd name="connsiteY106" fmla="*/ 5742791 h 6858000"/>
              <a:gd name="connsiteX107" fmla="*/ 4376219 w 7467600"/>
              <a:gd name="connsiteY107" fmla="*/ 5729027 h 6858000"/>
              <a:gd name="connsiteX108" fmla="*/ 4582340 w 7467600"/>
              <a:gd name="connsiteY108" fmla="*/ 5561037 h 6858000"/>
              <a:gd name="connsiteX109" fmla="*/ 4694684 w 7467600"/>
              <a:gd name="connsiteY109" fmla="*/ 5447098 h 6858000"/>
              <a:gd name="connsiteX110" fmla="*/ 4754123 w 7467600"/>
              <a:gd name="connsiteY110" fmla="*/ 5384643 h 6858000"/>
              <a:gd name="connsiteX111" fmla="*/ 4978032 w 7467600"/>
              <a:gd name="connsiteY111" fmla="*/ 5183809 h 6858000"/>
              <a:gd name="connsiteX112" fmla="*/ 1903353 w 7467600"/>
              <a:gd name="connsiteY112" fmla="*/ 5044827 h 6858000"/>
              <a:gd name="connsiteX113" fmla="*/ 1936931 w 7467600"/>
              <a:gd name="connsiteY113" fmla="*/ 5093954 h 6858000"/>
              <a:gd name="connsiteX114" fmla="*/ 2195868 w 7467600"/>
              <a:gd name="connsiteY114" fmla="*/ 5396574 h 6858000"/>
              <a:gd name="connsiteX115" fmla="*/ 2088852 w 7467600"/>
              <a:gd name="connsiteY115" fmla="*/ 5166123 h 6858000"/>
              <a:gd name="connsiteX116" fmla="*/ 1958241 w 7467600"/>
              <a:gd name="connsiteY116" fmla="*/ 5067955 h 6858000"/>
              <a:gd name="connsiteX117" fmla="*/ 1903353 w 7467600"/>
              <a:gd name="connsiteY117" fmla="*/ 5044827 h 6858000"/>
              <a:gd name="connsiteX118" fmla="*/ 1979378 w 7467600"/>
              <a:gd name="connsiteY118" fmla="*/ 4769504 h 6858000"/>
              <a:gd name="connsiteX119" fmla="*/ 2882120 w 7467600"/>
              <a:gd name="connsiteY119" fmla="*/ 5064547 h 6858000"/>
              <a:gd name="connsiteX120" fmla="*/ 2793103 w 7467600"/>
              <a:gd name="connsiteY120" fmla="*/ 5039699 h 6858000"/>
              <a:gd name="connsiteX121" fmla="*/ 2770041 w 7467600"/>
              <a:gd name="connsiteY121" fmla="*/ 5033634 h 6858000"/>
              <a:gd name="connsiteX122" fmla="*/ 1979378 w 7467600"/>
              <a:gd name="connsiteY122" fmla="*/ 4769504 h 6858000"/>
              <a:gd name="connsiteX123" fmla="*/ 1927410 w 7467600"/>
              <a:gd name="connsiteY123" fmla="*/ 4716164 h 6858000"/>
              <a:gd name="connsiteX124" fmla="*/ 1959587 w 7467600"/>
              <a:gd name="connsiteY124" fmla="*/ 4728849 h 6858000"/>
              <a:gd name="connsiteX125" fmla="*/ 2777707 w 7467600"/>
              <a:gd name="connsiteY125" fmla="*/ 5003991 h 6858000"/>
              <a:gd name="connsiteX126" fmla="*/ 2800768 w 7467600"/>
              <a:gd name="connsiteY126" fmla="*/ 5010056 h 6858000"/>
              <a:gd name="connsiteX127" fmla="*/ 2879408 w 7467600"/>
              <a:gd name="connsiteY127" fmla="*/ 5031590 h 6858000"/>
              <a:gd name="connsiteX128" fmla="*/ 2862295 w 7467600"/>
              <a:gd name="connsiteY128" fmla="*/ 5022958 h 6858000"/>
              <a:gd name="connsiteX129" fmla="*/ 2813343 w 7467600"/>
              <a:gd name="connsiteY129" fmla="*/ 4998369 h 6858000"/>
              <a:gd name="connsiteX130" fmla="*/ 2646245 w 7467600"/>
              <a:gd name="connsiteY130" fmla="*/ 4930999 h 6858000"/>
              <a:gd name="connsiteX131" fmla="*/ 1999243 w 7467600"/>
              <a:gd name="connsiteY131" fmla="*/ 4730524 h 6858000"/>
              <a:gd name="connsiteX132" fmla="*/ 1979527 w 7467600"/>
              <a:gd name="connsiteY132" fmla="*/ 4726651 h 6858000"/>
              <a:gd name="connsiteX133" fmla="*/ 1927410 w 7467600"/>
              <a:gd name="connsiteY133" fmla="*/ 4716164 h 6858000"/>
              <a:gd name="connsiteX134" fmla="*/ 1997014 w 7467600"/>
              <a:gd name="connsiteY134" fmla="*/ 4698007 h 6858000"/>
              <a:gd name="connsiteX135" fmla="*/ 2005458 w 7467600"/>
              <a:gd name="connsiteY135" fmla="*/ 4699540 h 6858000"/>
              <a:gd name="connsiteX136" fmla="*/ 2657186 w 7467600"/>
              <a:gd name="connsiteY136" fmla="*/ 4901687 h 6858000"/>
              <a:gd name="connsiteX137" fmla="*/ 2826662 w 7467600"/>
              <a:gd name="connsiteY137" fmla="*/ 4970362 h 6858000"/>
              <a:gd name="connsiteX138" fmla="*/ 2876100 w 7467600"/>
              <a:gd name="connsiteY138" fmla="*/ 4995397 h 6858000"/>
              <a:gd name="connsiteX139" fmla="*/ 3042600 w 7467600"/>
              <a:gd name="connsiteY139" fmla="*/ 5059532 h 6858000"/>
              <a:gd name="connsiteX140" fmla="*/ 1997014 w 7467600"/>
              <a:gd name="connsiteY140" fmla="*/ 4698007 h 6858000"/>
              <a:gd name="connsiteX141" fmla="*/ 2305292 w 7467600"/>
              <a:gd name="connsiteY141" fmla="*/ 4219492 h 6858000"/>
              <a:gd name="connsiteX142" fmla="*/ 3360922 w 7467600"/>
              <a:gd name="connsiteY142" fmla="*/ 4529373 h 6858000"/>
              <a:gd name="connsiteX143" fmla="*/ 3492420 w 7467600"/>
              <a:gd name="connsiteY143" fmla="*/ 4510145 h 6858000"/>
              <a:gd name="connsiteX144" fmla="*/ 3364086 w 7467600"/>
              <a:gd name="connsiteY144" fmla="*/ 4480340 h 6858000"/>
              <a:gd name="connsiteX145" fmla="*/ 3225818 w 7467600"/>
              <a:gd name="connsiteY145" fmla="*/ 4411822 h 6858000"/>
              <a:gd name="connsiteX146" fmla="*/ 3129696 w 7467600"/>
              <a:gd name="connsiteY146" fmla="*/ 4360704 h 6858000"/>
              <a:gd name="connsiteX147" fmla="*/ 2814545 w 7467600"/>
              <a:gd name="connsiteY147" fmla="*/ 4282955 h 6858000"/>
              <a:gd name="connsiteX148" fmla="*/ 2305292 w 7467600"/>
              <a:gd name="connsiteY148" fmla="*/ 4219492 h 6858000"/>
              <a:gd name="connsiteX149" fmla="*/ 2626982 w 7467600"/>
              <a:gd name="connsiteY149" fmla="*/ 4206450 h 6858000"/>
              <a:gd name="connsiteX150" fmla="*/ 2490617 w 7467600"/>
              <a:gd name="connsiteY150" fmla="*/ 4206951 h 6858000"/>
              <a:gd name="connsiteX151" fmla="*/ 2819869 w 7467600"/>
              <a:gd name="connsiteY151" fmla="*/ 4252936 h 6858000"/>
              <a:gd name="connsiteX152" fmla="*/ 3143018 w 7467600"/>
              <a:gd name="connsiteY152" fmla="*/ 4332698 h 6858000"/>
              <a:gd name="connsiteX153" fmla="*/ 3241520 w 7467600"/>
              <a:gd name="connsiteY153" fmla="*/ 4385112 h 6858000"/>
              <a:gd name="connsiteX154" fmla="*/ 3374575 w 7467600"/>
              <a:gd name="connsiteY154" fmla="*/ 4451517 h 6858000"/>
              <a:gd name="connsiteX155" fmla="*/ 3505221 w 7467600"/>
              <a:gd name="connsiteY155" fmla="*/ 4480757 h 6858000"/>
              <a:gd name="connsiteX156" fmla="*/ 2626982 w 7467600"/>
              <a:gd name="connsiteY156" fmla="*/ 4206450 h 6858000"/>
              <a:gd name="connsiteX157" fmla="*/ 1310106 w 7467600"/>
              <a:gd name="connsiteY157" fmla="*/ 3943217 h 6858000"/>
              <a:gd name="connsiteX158" fmla="*/ 854994 w 7467600"/>
              <a:gd name="connsiteY158" fmla="*/ 4399136 h 6858000"/>
              <a:gd name="connsiteX159" fmla="*/ 742462 w 7467600"/>
              <a:gd name="connsiteY159" fmla="*/ 4594648 h 6858000"/>
              <a:gd name="connsiteX160" fmla="*/ 820602 w 7467600"/>
              <a:gd name="connsiteY160" fmla="*/ 4485915 h 6858000"/>
              <a:gd name="connsiteX161" fmla="*/ 878295 w 7467600"/>
              <a:gd name="connsiteY161" fmla="*/ 4403594 h 6858000"/>
              <a:gd name="connsiteX162" fmla="*/ 1240607 w 7467600"/>
              <a:gd name="connsiteY162" fmla="*/ 4010401 h 6858000"/>
              <a:gd name="connsiteX163" fmla="*/ 1310106 w 7467600"/>
              <a:gd name="connsiteY163" fmla="*/ 3943217 h 6858000"/>
              <a:gd name="connsiteX164" fmla="*/ 1423113 w 7467600"/>
              <a:gd name="connsiteY164" fmla="*/ 3874565 h 6858000"/>
              <a:gd name="connsiteX165" fmla="*/ 1260565 w 7467600"/>
              <a:gd name="connsiteY165" fmla="*/ 4031982 h 6858000"/>
              <a:gd name="connsiteX166" fmla="*/ 901900 w 7467600"/>
              <a:gd name="connsiteY166" fmla="*/ 4421236 h 6858000"/>
              <a:gd name="connsiteX167" fmla="*/ 845044 w 7467600"/>
              <a:gd name="connsiteY167" fmla="*/ 4502436 h 6858000"/>
              <a:gd name="connsiteX168" fmla="*/ 685926 w 7467600"/>
              <a:gd name="connsiteY168" fmla="*/ 4703069 h 6858000"/>
              <a:gd name="connsiteX169" fmla="*/ 684248 w 7467600"/>
              <a:gd name="connsiteY169" fmla="*/ 4706721 h 6858000"/>
              <a:gd name="connsiteX170" fmla="*/ 1423113 w 7467600"/>
              <a:gd name="connsiteY170" fmla="*/ 3874565 h 6858000"/>
              <a:gd name="connsiteX171" fmla="*/ 3316479 w 7467600"/>
              <a:gd name="connsiteY171" fmla="*/ 3872136 h 6858000"/>
              <a:gd name="connsiteX172" fmla="*/ 3546806 w 7467600"/>
              <a:gd name="connsiteY172" fmla="*/ 4356139 h 6858000"/>
              <a:gd name="connsiteX173" fmla="*/ 3364433 w 7467600"/>
              <a:gd name="connsiteY173" fmla="*/ 3953121 h 6858000"/>
              <a:gd name="connsiteX174" fmla="*/ 3316479 w 7467600"/>
              <a:gd name="connsiteY174" fmla="*/ 3872136 h 6858000"/>
              <a:gd name="connsiteX175" fmla="*/ 3291335 w 7467600"/>
              <a:gd name="connsiteY175" fmla="*/ 3767420 h 6858000"/>
              <a:gd name="connsiteX176" fmla="*/ 3390805 w 7467600"/>
              <a:gd name="connsiteY176" fmla="*/ 3937163 h 6858000"/>
              <a:gd name="connsiteX177" fmla="*/ 3579062 w 7467600"/>
              <a:gd name="connsiteY177" fmla="*/ 4359040 h 6858000"/>
              <a:gd name="connsiteX178" fmla="*/ 3467355 w 7467600"/>
              <a:gd name="connsiteY178" fmla="*/ 3988130 h 6858000"/>
              <a:gd name="connsiteX179" fmla="*/ 3310753 w 7467600"/>
              <a:gd name="connsiteY179" fmla="*/ 3787140 h 6858000"/>
              <a:gd name="connsiteX180" fmla="*/ 3291335 w 7467600"/>
              <a:gd name="connsiteY180" fmla="*/ 3767420 h 6858000"/>
              <a:gd name="connsiteX181" fmla="*/ 1635889 w 7467600"/>
              <a:gd name="connsiteY181" fmla="*/ 3709494 h 6858000"/>
              <a:gd name="connsiteX182" fmla="*/ 1634800 w 7467600"/>
              <a:gd name="connsiteY182" fmla="*/ 3731111 h 6858000"/>
              <a:gd name="connsiteX183" fmla="*/ 1635889 w 7467600"/>
              <a:gd name="connsiteY183" fmla="*/ 3709494 h 6858000"/>
              <a:gd name="connsiteX184" fmla="*/ 1510397 w 7467600"/>
              <a:gd name="connsiteY184" fmla="*/ 3684705 h 6858000"/>
              <a:gd name="connsiteX185" fmla="*/ 1146550 w 7467600"/>
              <a:gd name="connsiteY185" fmla="*/ 3802012 h 6858000"/>
              <a:gd name="connsiteX186" fmla="*/ 698834 w 7467600"/>
              <a:gd name="connsiteY186" fmla="*/ 3952272 h 6858000"/>
              <a:gd name="connsiteX187" fmla="*/ 34256 w 7467600"/>
              <a:gd name="connsiteY187" fmla="*/ 4347603 h 6858000"/>
              <a:gd name="connsiteX188" fmla="*/ 527241 w 7467600"/>
              <a:gd name="connsiteY188" fmla="*/ 4065078 h 6858000"/>
              <a:gd name="connsiteX189" fmla="*/ 1510397 w 7467600"/>
              <a:gd name="connsiteY189" fmla="*/ 3684705 h 6858000"/>
              <a:gd name="connsiteX190" fmla="*/ 1313114 w 7467600"/>
              <a:gd name="connsiteY190" fmla="*/ 3655216 h 6858000"/>
              <a:gd name="connsiteX191" fmla="*/ 1109304 w 7467600"/>
              <a:gd name="connsiteY191" fmla="*/ 3669030 h 6858000"/>
              <a:gd name="connsiteX192" fmla="*/ 8129 w 7467600"/>
              <a:gd name="connsiteY192" fmla="*/ 4330519 h 6858000"/>
              <a:gd name="connsiteX193" fmla="*/ 687572 w 7467600"/>
              <a:gd name="connsiteY193" fmla="*/ 3925629 h 6858000"/>
              <a:gd name="connsiteX194" fmla="*/ 1138365 w 7467600"/>
              <a:gd name="connsiteY194" fmla="*/ 3774515 h 6858000"/>
              <a:gd name="connsiteX195" fmla="*/ 1505579 w 7467600"/>
              <a:gd name="connsiteY195" fmla="*/ 3655526 h 6858000"/>
              <a:gd name="connsiteX196" fmla="*/ 1313114 w 7467600"/>
              <a:gd name="connsiteY196" fmla="*/ 3655216 h 6858000"/>
              <a:gd name="connsiteX197" fmla="*/ 3655073 w 7467600"/>
              <a:gd name="connsiteY197" fmla="*/ 3650884 h 6858000"/>
              <a:gd name="connsiteX198" fmla="*/ 3989938 w 7467600"/>
              <a:gd name="connsiteY198" fmla="*/ 3991685 h 6858000"/>
              <a:gd name="connsiteX199" fmla="*/ 4393907 w 7467600"/>
              <a:gd name="connsiteY199" fmla="*/ 4261258 h 6858000"/>
              <a:gd name="connsiteX200" fmla="*/ 4648051 w 7467600"/>
              <a:gd name="connsiteY200" fmla="*/ 4374051 h 6858000"/>
              <a:gd name="connsiteX201" fmla="*/ 4383389 w 7467600"/>
              <a:gd name="connsiteY201" fmla="*/ 4184369 h 6858000"/>
              <a:gd name="connsiteX202" fmla="*/ 4165508 w 7467600"/>
              <a:gd name="connsiteY202" fmla="*/ 4035196 h 6858000"/>
              <a:gd name="connsiteX203" fmla="*/ 4068162 w 7467600"/>
              <a:gd name="connsiteY203" fmla="*/ 3953394 h 6858000"/>
              <a:gd name="connsiteX204" fmla="*/ 3981416 w 7467600"/>
              <a:gd name="connsiteY204" fmla="*/ 3880482 h 6858000"/>
              <a:gd name="connsiteX205" fmla="*/ 3800147 w 7467600"/>
              <a:gd name="connsiteY205" fmla="*/ 3749872 h 6858000"/>
              <a:gd name="connsiteX206" fmla="*/ 3655073 w 7467600"/>
              <a:gd name="connsiteY206" fmla="*/ 3650884 h 6858000"/>
              <a:gd name="connsiteX207" fmla="*/ 3670252 w 7467600"/>
              <a:gd name="connsiteY207" fmla="*/ 3622798 h 6858000"/>
              <a:gd name="connsiteX208" fmla="*/ 3817258 w 7467600"/>
              <a:gd name="connsiteY208" fmla="*/ 3723577 h 6858000"/>
              <a:gd name="connsiteX209" fmla="*/ 4000461 w 7467600"/>
              <a:gd name="connsiteY209" fmla="*/ 3855966 h 6858000"/>
              <a:gd name="connsiteX210" fmla="*/ 4088180 w 7467600"/>
              <a:gd name="connsiteY210" fmla="*/ 3929774 h 6858000"/>
              <a:gd name="connsiteX211" fmla="*/ 4184555 w 7467600"/>
              <a:gd name="connsiteY211" fmla="*/ 4010683 h 6858000"/>
              <a:gd name="connsiteX212" fmla="*/ 4399563 w 7467600"/>
              <a:gd name="connsiteY212" fmla="*/ 4158106 h 6858000"/>
              <a:gd name="connsiteX213" fmla="*/ 4684469 w 7467600"/>
              <a:gd name="connsiteY213" fmla="*/ 4364680 h 6858000"/>
              <a:gd name="connsiteX214" fmla="*/ 4690271 w 7467600"/>
              <a:gd name="connsiteY214" fmla="*/ 4370034 h 6858000"/>
              <a:gd name="connsiteX215" fmla="*/ 4136093 w 7467600"/>
              <a:gd name="connsiteY215" fmla="*/ 3858466 h 6858000"/>
              <a:gd name="connsiteX216" fmla="*/ 3670252 w 7467600"/>
              <a:gd name="connsiteY216" fmla="*/ 3622798 h 6858000"/>
              <a:gd name="connsiteX217" fmla="*/ 4440129 w 7467600"/>
              <a:gd name="connsiteY217" fmla="*/ 3448571 h 6858000"/>
              <a:gd name="connsiteX218" fmla="*/ 4856525 w 7467600"/>
              <a:gd name="connsiteY218" fmla="*/ 3915351 h 6858000"/>
              <a:gd name="connsiteX219" fmla="*/ 5059055 w 7467600"/>
              <a:gd name="connsiteY219" fmla="*/ 4108918 h 6858000"/>
              <a:gd name="connsiteX220" fmla="*/ 5290070 w 7467600"/>
              <a:gd name="connsiteY220" fmla="*/ 4263619 h 6858000"/>
              <a:gd name="connsiteX221" fmla="*/ 4834991 w 7467600"/>
              <a:gd name="connsiteY221" fmla="*/ 3830985 h 6858000"/>
              <a:gd name="connsiteX222" fmla="*/ 4440129 w 7467600"/>
              <a:gd name="connsiteY222" fmla="*/ 3448571 h 6858000"/>
              <a:gd name="connsiteX223" fmla="*/ 4441737 w 7467600"/>
              <a:gd name="connsiteY223" fmla="*/ 3399734 h 6858000"/>
              <a:gd name="connsiteX224" fmla="*/ 4431236 w 7467600"/>
              <a:gd name="connsiteY224" fmla="*/ 3400954 h 6858000"/>
              <a:gd name="connsiteX225" fmla="*/ 4557150 w 7467600"/>
              <a:gd name="connsiteY225" fmla="*/ 3510023 h 6858000"/>
              <a:gd name="connsiteX226" fmla="*/ 4856936 w 7467600"/>
              <a:gd name="connsiteY226" fmla="*/ 3809146 h 6858000"/>
              <a:gd name="connsiteX227" fmla="*/ 5111996 w 7467600"/>
              <a:gd name="connsiteY227" fmla="*/ 4065759 h 6858000"/>
              <a:gd name="connsiteX228" fmla="*/ 5388878 w 7467600"/>
              <a:gd name="connsiteY228" fmla="*/ 4300185 h 6858000"/>
              <a:gd name="connsiteX229" fmla="*/ 5425556 w 7467600"/>
              <a:gd name="connsiteY229" fmla="*/ 4308967 h 6858000"/>
              <a:gd name="connsiteX230" fmla="*/ 4943646 w 7467600"/>
              <a:gd name="connsiteY230" fmla="*/ 3822916 h 6858000"/>
              <a:gd name="connsiteX231" fmla="*/ 4594837 w 7467600"/>
              <a:gd name="connsiteY231" fmla="*/ 3532274 h 6858000"/>
              <a:gd name="connsiteX232" fmla="*/ 4441737 w 7467600"/>
              <a:gd name="connsiteY232" fmla="*/ 3399734 h 6858000"/>
              <a:gd name="connsiteX233" fmla="*/ 5425834 w 7467600"/>
              <a:gd name="connsiteY233" fmla="*/ 3162785 h 6858000"/>
              <a:gd name="connsiteX234" fmla="*/ 5401644 w 7467600"/>
              <a:gd name="connsiteY234" fmla="*/ 3617847 h 6858000"/>
              <a:gd name="connsiteX235" fmla="*/ 5467256 w 7467600"/>
              <a:gd name="connsiteY235" fmla="*/ 4175494 h 6858000"/>
              <a:gd name="connsiteX236" fmla="*/ 5448069 w 7467600"/>
              <a:gd name="connsiteY236" fmla="*/ 3567554 h 6858000"/>
              <a:gd name="connsiteX237" fmla="*/ 5425834 w 7467600"/>
              <a:gd name="connsiteY237" fmla="*/ 3162785 h 6858000"/>
              <a:gd name="connsiteX238" fmla="*/ 1318687 w 7467600"/>
              <a:gd name="connsiteY238" fmla="*/ 3113840 h 6858000"/>
              <a:gd name="connsiteX239" fmla="*/ 1066793 w 7467600"/>
              <a:gd name="connsiteY239" fmla="*/ 3212171 h 6858000"/>
              <a:gd name="connsiteX240" fmla="*/ 993319 w 7467600"/>
              <a:gd name="connsiteY240" fmla="*/ 3247648 h 6858000"/>
              <a:gd name="connsiteX241" fmla="*/ 853081 w 7467600"/>
              <a:gd name="connsiteY241" fmla="*/ 3312410 h 6858000"/>
              <a:gd name="connsiteX242" fmla="*/ 805957 w 7467600"/>
              <a:gd name="connsiteY242" fmla="*/ 3330443 h 6858000"/>
              <a:gd name="connsiteX243" fmla="*/ 1318687 w 7467600"/>
              <a:gd name="connsiteY243" fmla="*/ 3113840 h 6858000"/>
              <a:gd name="connsiteX244" fmla="*/ 5453702 w 7467600"/>
              <a:gd name="connsiteY244" fmla="*/ 3090882 h 6858000"/>
              <a:gd name="connsiteX245" fmla="*/ 5480135 w 7467600"/>
              <a:gd name="connsiteY245" fmla="*/ 3565802 h 6858000"/>
              <a:gd name="connsiteX246" fmla="*/ 5499023 w 7467600"/>
              <a:gd name="connsiteY246" fmla="*/ 4166310 h 6858000"/>
              <a:gd name="connsiteX247" fmla="*/ 5547022 w 7467600"/>
              <a:gd name="connsiteY247" fmla="*/ 3607838 h 6858000"/>
              <a:gd name="connsiteX248" fmla="*/ 5515964 w 7467600"/>
              <a:gd name="connsiteY248" fmla="*/ 3378541 h 6858000"/>
              <a:gd name="connsiteX249" fmla="*/ 5453702 w 7467600"/>
              <a:gd name="connsiteY249" fmla="*/ 3090882 h 6858000"/>
              <a:gd name="connsiteX250" fmla="*/ 1238695 w 7467600"/>
              <a:gd name="connsiteY250" fmla="*/ 3076820 h 6858000"/>
              <a:gd name="connsiteX251" fmla="*/ 716371 w 7467600"/>
              <a:gd name="connsiteY251" fmla="*/ 3293249 h 6858000"/>
              <a:gd name="connsiteX252" fmla="*/ 579522 w 7467600"/>
              <a:gd name="connsiteY252" fmla="*/ 3371759 h 6858000"/>
              <a:gd name="connsiteX253" fmla="*/ 600288 w 7467600"/>
              <a:gd name="connsiteY253" fmla="*/ 3365555 h 6858000"/>
              <a:gd name="connsiteX254" fmla="*/ 840692 w 7467600"/>
              <a:gd name="connsiteY254" fmla="*/ 3284921 h 6858000"/>
              <a:gd name="connsiteX255" fmla="*/ 979248 w 7467600"/>
              <a:gd name="connsiteY255" fmla="*/ 3221003 h 6858000"/>
              <a:gd name="connsiteX256" fmla="*/ 1053282 w 7467600"/>
              <a:gd name="connsiteY256" fmla="*/ 3185247 h 6858000"/>
              <a:gd name="connsiteX257" fmla="*/ 1320603 w 7467600"/>
              <a:gd name="connsiteY257" fmla="*/ 3081281 h 6858000"/>
              <a:gd name="connsiteX258" fmla="*/ 1238695 w 7467600"/>
              <a:gd name="connsiteY258" fmla="*/ 3076820 h 6858000"/>
              <a:gd name="connsiteX259" fmla="*/ 5425627 w 7467600"/>
              <a:gd name="connsiteY259" fmla="*/ 2954192 h 6858000"/>
              <a:gd name="connsiteX260" fmla="*/ 5470770 w 7467600"/>
              <a:gd name="connsiteY260" fmla="*/ 3005435 h 6858000"/>
              <a:gd name="connsiteX261" fmla="*/ 5519779 w 7467600"/>
              <a:gd name="connsiteY261" fmla="*/ 4359223 h 6858000"/>
              <a:gd name="connsiteX262" fmla="*/ 5520293 w 7467600"/>
              <a:gd name="connsiteY262" fmla="*/ 4360602 h 6858000"/>
              <a:gd name="connsiteX263" fmla="*/ 5767221 w 7467600"/>
              <a:gd name="connsiteY263" fmla="*/ 4665564 h 6858000"/>
              <a:gd name="connsiteX264" fmla="*/ 6937169 w 7467600"/>
              <a:gd name="connsiteY264" fmla="*/ 4815941 h 6858000"/>
              <a:gd name="connsiteX265" fmla="*/ 6953922 w 7467600"/>
              <a:gd name="connsiteY265" fmla="*/ 4890068 h 6858000"/>
              <a:gd name="connsiteX266" fmla="*/ 6071359 w 7467600"/>
              <a:gd name="connsiteY266" fmla="*/ 4770770 h 6858000"/>
              <a:gd name="connsiteX267" fmla="*/ 6038839 w 7467600"/>
              <a:gd name="connsiteY267" fmla="*/ 4764474 h 6858000"/>
              <a:gd name="connsiteX268" fmla="*/ 6038706 w 7467600"/>
              <a:gd name="connsiteY268" fmla="*/ 4763847 h 6858000"/>
              <a:gd name="connsiteX269" fmla="*/ 6037784 w 7467600"/>
              <a:gd name="connsiteY269" fmla="*/ 4764270 h 6858000"/>
              <a:gd name="connsiteX270" fmla="*/ 6038839 w 7467600"/>
              <a:gd name="connsiteY270" fmla="*/ 4764474 h 6858000"/>
              <a:gd name="connsiteX271" fmla="*/ 6040338 w 7467600"/>
              <a:gd name="connsiteY271" fmla="*/ 4771418 h 6858000"/>
              <a:gd name="connsiteX272" fmla="*/ 6024488 w 7467600"/>
              <a:gd name="connsiteY272" fmla="*/ 4809903 h 6858000"/>
              <a:gd name="connsiteX273" fmla="*/ 5599771 w 7467600"/>
              <a:gd name="connsiteY273" fmla="*/ 5509652 h 6858000"/>
              <a:gd name="connsiteX274" fmla="*/ 5548843 w 7467600"/>
              <a:gd name="connsiteY274" fmla="*/ 5563845 h 6858000"/>
              <a:gd name="connsiteX275" fmla="*/ 5940952 w 7467600"/>
              <a:gd name="connsiteY275" fmla="*/ 6250028 h 6858000"/>
              <a:gd name="connsiteX276" fmla="*/ 6043441 w 7467600"/>
              <a:gd name="connsiteY276" fmla="*/ 6665847 h 6858000"/>
              <a:gd name="connsiteX277" fmla="*/ 6093432 w 7467600"/>
              <a:gd name="connsiteY277" fmla="*/ 6858000 h 6858000"/>
              <a:gd name="connsiteX278" fmla="*/ 6034344 w 7467600"/>
              <a:gd name="connsiteY278" fmla="*/ 6858000 h 6858000"/>
              <a:gd name="connsiteX279" fmla="*/ 6026679 w 7467600"/>
              <a:gd name="connsiteY279" fmla="*/ 6836959 h 6858000"/>
              <a:gd name="connsiteX280" fmla="*/ 5800441 w 7467600"/>
              <a:gd name="connsiteY280" fmla="*/ 6335286 h 6858000"/>
              <a:gd name="connsiteX281" fmla="*/ 5526562 w 7467600"/>
              <a:gd name="connsiteY281" fmla="*/ 5705388 h 6858000"/>
              <a:gd name="connsiteX282" fmla="*/ 5519640 w 7467600"/>
              <a:gd name="connsiteY282" fmla="*/ 5683774 h 6858000"/>
              <a:gd name="connsiteX283" fmla="*/ 5844559 w 7467600"/>
              <a:gd name="connsiteY283" fmla="*/ 6553349 h 6858000"/>
              <a:gd name="connsiteX284" fmla="*/ 5975994 w 7467600"/>
              <a:gd name="connsiteY284" fmla="*/ 6858000 h 6858000"/>
              <a:gd name="connsiteX285" fmla="*/ 5898547 w 7467600"/>
              <a:gd name="connsiteY285" fmla="*/ 6858000 h 6858000"/>
              <a:gd name="connsiteX286" fmla="*/ 5682041 w 7467600"/>
              <a:gd name="connsiteY286" fmla="*/ 6355860 h 6858000"/>
              <a:gd name="connsiteX287" fmla="*/ 5461758 w 7467600"/>
              <a:gd name="connsiteY287" fmla="*/ 5820220 h 6858000"/>
              <a:gd name="connsiteX288" fmla="*/ 5237282 w 7467600"/>
              <a:gd name="connsiteY288" fmla="*/ 6579086 h 6858000"/>
              <a:gd name="connsiteX289" fmla="*/ 5115009 w 7467600"/>
              <a:gd name="connsiteY289" fmla="*/ 6858000 h 6858000"/>
              <a:gd name="connsiteX290" fmla="*/ 5028074 w 7467600"/>
              <a:gd name="connsiteY290" fmla="*/ 6858000 h 6858000"/>
              <a:gd name="connsiteX291" fmla="*/ 5079508 w 7467600"/>
              <a:gd name="connsiteY291" fmla="*/ 6749074 h 6858000"/>
              <a:gd name="connsiteX292" fmla="*/ 5371846 w 7467600"/>
              <a:gd name="connsiteY292" fmla="*/ 5924413 h 6858000"/>
              <a:gd name="connsiteX293" fmla="*/ 5270512 w 7467600"/>
              <a:gd name="connsiteY293" fmla="*/ 6138975 h 6858000"/>
              <a:gd name="connsiteX294" fmla="*/ 5062409 w 7467600"/>
              <a:gd name="connsiteY294" fmla="*/ 6653544 h 6858000"/>
              <a:gd name="connsiteX295" fmla="*/ 5036628 w 7467600"/>
              <a:gd name="connsiteY295" fmla="*/ 6754247 h 6858000"/>
              <a:gd name="connsiteX296" fmla="*/ 5009112 w 7467600"/>
              <a:gd name="connsiteY296" fmla="*/ 6858000 h 6858000"/>
              <a:gd name="connsiteX297" fmla="*/ 4976679 w 7467600"/>
              <a:gd name="connsiteY297" fmla="*/ 6858000 h 6858000"/>
              <a:gd name="connsiteX298" fmla="*/ 5006537 w 7467600"/>
              <a:gd name="connsiteY298" fmla="*/ 6747068 h 6858000"/>
              <a:gd name="connsiteX299" fmla="*/ 5032723 w 7467600"/>
              <a:gd name="connsiteY299" fmla="*/ 6644957 h 6858000"/>
              <a:gd name="connsiteX300" fmla="*/ 5242949 w 7467600"/>
              <a:gd name="connsiteY300" fmla="*/ 6125175 h 6858000"/>
              <a:gd name="connsiteX301" fmla="*/ 5286321 w 7467600"/>
              <a:gd name="connsiteY301" fmla="*/ 6033555 h 6858000"/>
              <a:gd name="connsiteX302" fmla="*/ 5008210 w 7467600"/>
              <a:gd name="connsiteY302" fmla="*/ 6649194 h 6858000"/>
              <a:gd name="connsiteX303" fmla="*/ 4986321 w 7467600"/>
              <a:gd name="connsiteY303" fmla="*/ 6765687 h 6858000"/>
              <a:gd name="connsiteX304" fmla="*/ 4973474 w 7467600"/>
              <a:gd name="connsiteY304" fmla="*/ 6858000 h 6858000"/>
              <a:gd name="connsiteX305" fmla="*/ 4907178 w 7467600"/>
              <a:gd name="connsiteY305" fmla="*/ 6858000 h 6858000"/>
              <a:gd name="connsiteX306" fmla="*/ 4910810 w 7467600"/>
              <a:gd name="connsiteY306" fmla="*/ 6829660 h 6858000"/>
              <a:gd name="connsiteX307" fmla="*/ 4987461 w 7467600"/>
              <a:gd name="connsiteY307" fmla="*/ 6432994 h 6858000"/>
              <a:gd name="connsiteX308" fmla="*/ 5179262 w 7467600"/>
              <a:gd name="connsiteY308" fmla="*/ 6035044 h 6858000"/>
              <a:gd name="connsiteX309" fmla="*/ 4689678 w 7467600"/>
              <a:gd name="connsiteY309" fmla="*/ 6440241 h 6858000"/>
              <a:gd name="connsiteX310" fmla="*/ 4477543 w 7467600"/>
              <a:gd name="connsiteY310" fmla="*/ 6674836 h 6858000"/>
              <a:gd name="connsiteX311" fmla="*/ 4329957 w 7467600"/>
              <a:gd name="connsiteY311" fmla="*/ 6858000 h 6858000"/>
              <a:gd name="connsiteX312" fmla="*/ 4218595 w 7467600"/>
              <a:gd name="connsiteY312" fmla="*/ 6858000 h 6858000"/>
              <a:gd name="connsiteX313" fmla="*/ 4368888 w 7467600"/>
              <a:gd name="connsiteY313" fmla="*/ 6668412 h 6858000"/>
              <a:gd name="connsiteX314" fmla="*/ 4563091 w 7467600"/>
              <a:gd name="connsiteY314" fmla="*/ 6442508 h 6858000"/>
              <a:gd name="connsiteX315" fmla="*/ 5387324 w 7467600"/>
              <a:gd name="connsiteY315" fmla="*/ 5705830 h 6858000"/>
              <a:gd name="connsiteX316" fmla="*/ 5073620 w 7467600"/>
              <a:gd name="connsiteY316" fmla="*/ 5955437 h 6858000"/>
              <a:gd name="connsiteX317" fmla="*/ 4689789 w 7467600"/>
              <a:gd name="connsiteY317" fmla="*/ 6268382 h 6858000"/>
              <a:gd name="connsiteX318" fmla="*/ 4418722 w 7467600"/>
              <a:gd name="connsiteY318" fmla="*/ 6570886 h 6858000"/>
              <a:gd name="connsiteX319" fmla="*/ 4214944 w 7467600"/>
              <a:gd name="connsiteY319" fmla="*/ 6858000 h 6858000"/>
              <a:gd name="connsiteX320" fmla="*/ 4177898 w 7467600"/>
              <a:gd name="connsiteY320" fmla="*/ 6858000 h 6858000"/>
              <a:gd name="connsiteX321" fmla="*/ 4391597 w 7467600"/>
              <a:gd name="connsiteY321" fmla="*/ 6556370 h 6858000"/>
              <a:gd name="connsiteX322" fmla="*/ 4668889 w 7467600"/>
              <a:gd name="connsiteY322" fmla="*/ 6246399 h 6858000"/>
              <a:gd name="connsiteX323" fmla="*/ 5055427 w 7467600"/>
              <a:gd name="connsiteY323" fmla="*/ 5931476 h 6858000"/>
              <a:gd name="connsiteX324" fmla="*/ 5371814 w 7467600"/>
              <a:gd name="connsiteY324" fmla="*/ 5678975 h 6858000"/>
              <a:gd name="connsiteX325" fmla="*/ 4987918 w 7467600"/>
              <a:gd name="connsiteY325" fmla="*/ 5838701 h 6858000"/>
              <a:gd name="connsiteX326" fmla="*/ 4317146 w 7467600"/>
              <a:gd name="connsiteY326" fmla="*/ 6587716 h 6858000"/>
              <a:gd name="connsiteX327" fmla="*/ 4171627 w 7467600"/>
              <a:gd name="connsiteY327" fmla="*/ 6858000 h 6858000"/>
              <a:gd name="connsiteX328" fmla="*/ 4081585 w 7467600"/>
              <a:gd name="connsiteY328" fmla="*/ 6858000 h 6858000"/>
              <a:gd name="connsiteX329" fmla="*/ 4238603 w 7467600"/>
              <a:gd name="connsiteY329" fmla="*/ 6559341 h 6858000"/>
              <a:gd name="connsiteX330" fmla="*/ 4778333 w 7467600"/>
              <a:gd name="connsiteY330" fmla="*/ 5873626 h 6858000"/>
              <a:gd name="connsiteX331" fmla="*/ 5414185 w 7467600"/>
              <a:gd name="connsiteY331" fmla="*/ 5573882 h 6858000"/>
              <a:gd name="connsiteX332" fmla="*/ 5959648 w 7467600"/>
              <a:gd name="connsiteY332" fmla="*/ 4760797 h 6858000"/>
              <a:gd name="connsiteX333" fmla="*/ 5355019 w 7467600"/>
              <a:gd name="connsiteY333" fmla="*/ 4734672 h 6858000"/>
              <a:gd name="connsiteX334" fmla="*/ 5083565 w 7467600"/>
              <a:gd name="connsiteY334" fmla="*/ 5179121 h 6858000"/>
              <a:gd name="connsiteX335" fmla="*/ 4713577 w 7467600"/>
              <a:gd name="connsiteY335" fmla="*/ 5616803 h 6858000"/>
              <a:gd name="connsiteX336" fmla="*/ 3989559 w 7467600"/>
              <a:gd name="connsiteY336" fmla="*/ 6145945 h 6858000"/>
              <a:gd name="connsiteX337" fmla="*/ 3939824 w 7467600"/>
              <a:gd name="connsiteY337" fmla="*/ 6066900 h 6858000"/>
              <a:gd name="connsiteX338" fmla="*/ 4584537 w 7467600"/>
              <a:gd name="connsiteY338" fmla="*/ 5324826 h 6858000"/>
              <a:gd name="connsiteX339" fmla="*/ 5037105 w 7467600"/>
              <a:gd name="connsiteY339" fmla="*/ 5088765 h 6858000"/>
              <a:gd name="connsiteX340" fmla="*/ 5039930 w 7467600"/>
              <a:gd name="connsiteY340" fmla="*/ 5089585 h 6858000"/>
              <a:gd name="connsiteX341" fmla="*/ 5263764 w 7467600"/>
              <a:gd name="connsiteY341" fmla="*/ 4735525 h 6858000"/>
              <a:gd name="connsiteX342" fmla="*/ 4086300 w 7467600"/>
              <a:gd name="connsiteY342" fmla="*/ 4884599 h 6858000"/>
              <a:gd name="connsiteX343" fmla="*/ 4085485 w 7467600"/>
              <a:gd name="connsiteY343" fmla="*/ 4899070 h 6858000"/>
              <a:gd name="connsiteX344" fmla="*/ 3871915 w 7467600"/>
              <a:gd name="connsiteY344" fmla="*/ 5253645 h 6858000"/>
              <a:gd name="connsiteX345" fmla="*/ 3799374 w 7467600"/>
              <a:gd name="connsiteY345" fmla="*/ 5466127 h 6858000"/>
              <a:gd name="connsiteX346" fmla="*/ 3498850 w 7467600"/>
              <a:gd name="connsiteY346" fmla="*/ 6661888 h 6858000"/>
              <a:gd name="connsiteX347" fmla="*/ 3399216 w 7467600"/>
              <a:gd name="connsiteY347" fmla="*/ 6858000 h 6858000"/>
              <a:gd name="connsiteX348" fmla="*/ 3303688 w 7467600"/>
              <a:gd name="connsiteY348" fmla="*/ 6858000 h 6858000"/>
              <a:gd name="connsiteX349" fmla="*/ 3391774 w 7467600"/>
              <a:gd name="connsiteY349" fmla="*/ 6697181 h 6858000"/>
              <a:gd name="connsiteX350" fmla="*/ 3735540 w 7467600"/>
              <a:gd name="connsiteY350" fmla="*/ 5546923 h 6858000"/>
              <a:gd name="connsiteX351" fmla="*/ 3729438 w 7467600"/>
              <a:gd name="connsiteY351" fmla="*/ 5569058 h 6858000"/>
              <a:gd name="connsiteX352" fmla="*/ 3707782 w 7467600"/>
              <a:gd name="connsiteY352" fmla="*/ 5644908 h 6858000"/>
              <a:gd name="connsiteX353" fmla="*/ 3583827 w 7467600"/>
              <a:gd name="connsiteY353" fmla="*/ 6039215 h 6858000"/>
              <a:gd name="connsiteX354" fmla="*/ 3547861 w 7467600"/>
              <a:gd name="connsiteY354" fmla="*/ 6129609 h 6858000"/>
              <a:gd name="connsiteX355" fmla="*/ 3490905 w 7467600"/>
              <a:gd name="connsiteY355" fmla="*/ 6277660 h 6858000"/>
              <a:gd name="connsiteX356" fmla="*/ 3455859 w 7467600"/>
              <a:gd name="connsiteY356" fmla="*/ 6391301 h 6858000"/>
              <a:gd name="connsiteX357" fmla="*/ 3429112 w 7467600"/>
              <a:gd name="connsiteY357" fmla="*/ 6479469 h 6858000"/>
              <a:gd name="connsiteX358" fmla="*/ 3304862 w 7467600"/>
              <a:gd name="connsiteY358" fmla="*/ 6796476 h 6858000"/>
              <a:gd name="connsiteX359" fmla="*/ 3276071 w 7467600"/>
              <a:gd name="connsiteY359" fmla="*/ 6858000 h 6858000"/>
              <a:gd name="connsiteX360" fmla="*/ 3240805 w 7467600"/>
              <a:gd name="connsiteY360" fmla="*/ 6858000 h 6858000"/>
              <a:gd name="connsiteX361" fmla="*/ 3275917 w 7467600"/>
              <a:gd name="connsiteY361" fmla="*/ 6783192 h 6858000"/>
              <a:gd name="connsiteX362" fmla="*/ 3399358 w 7467600"/>
              <a:gd name="connsiteY362" fmla="*/ 6469011 h 6858000"/>
              <a:gd name="connsiteX363" fmla="*/ 3425650 w 7467600"/>
              <a:gd name="connsiteY363" fmla="*/ 6381333 h 6858000"/>
              <a:gd name="connsiteX364" fmla="*/ 3460661 w 7467600"/>
              <a:gd name="connsiteY364" fmla="*/ 6266763 h 6858000"/>
              <a:gd name="connsiteX365" fmla="*/ 3518021 w 7467600"/>
              <a:gd name="connsiteY365" fmla="*/ 6117298 h 6858000"/>
              <a:gd name="connsiteX366" fmla="*/ 3554035 w 7467600"/>
              <a:gd name="connsiteY366" fmla="*/ 6027832 h 6858000"/>
              <a:gd name="connsiteX367" fmla="*/ 3677174 w 7467600"/>
              <a:gd name="connsiteY367" fmla="*/ 5636351 h 6858000"/>
              <a:gd name="connsiteX368" fmla="*/ 3698819 w 7467600"/>
              <a:gd name="connsiteY368" fmla="*/ 5560503 h 6858000"/>
              <a:gd name="connsiteX369" fmla="*/ 3702094 w 7467600"/>
              <a:gd name="connsiteY369" fmla="*/ 5549194 h 6858000"/>
              <a:gd name="connsiteX370" fmla="*/ 3398355 w 7467600"/>
              <a:gd name="connsiteY370" fmla="*/ 6094603 h 6858000"/>
              <a:gd name="connsiteX371" fmla="*/ 3193941 w 7467600"/>
              <a:gd name="connsiteY371" fmla="*/ 6798775 h 6858000"/>
              <a:gd name="connsiteX372" fmla="*/ 3184140 w 7467600"/>
              <a:gd name="connsiteY372" fmla="*/ 6858000 h 6858000"/>
              <a:gd name="connsiteX373" fmla="*/ 3099978 w 7467600"/>
              <a:gd name="connsiteY373" fmla="*/ 6858000 h 6858000"/>
              <a:gd name="connsiteX374" fmla="*/ 3101556 w 7467600"/>
              <a:gd name="connsiteY374" fmla="*/ 6843337 h 6858000"/>
              <a:gd name="connsiteX375" fmla="*/ 3370162 w 7467600"/>
              <a:gd name="connsiteY375" fmla="*/ 5785550 h 6858000"/>
              <a:gd name="connsiteX376" fmla="*/ 3746477 w 7467600"/>
              <a:gd name="connsiteY376" fmla="*/ 5377889 h 6858000"/>
              <a:gd name="connsiteX377" fmla="*/ 3863399 w 7467600"/>
              <a:gd name="connsiteY377" fmla="*/ 5087257 h 6858000"/>
              <a:gd name="connsiteX378" fmla="*/ 3968712 w 7467600"/>
              <a:gd name="connsiteY378" fmla="*/ 4913989 h 6858000"/>
              <a:gd name="connsiteX379" fmla="*/ 2792390 w 7467600"/>
              <a:gd name="connsiteY379" fmla="*/ 5382974 h 6858000"/>
              <a:gd name="connsiteX380" fmla="*/ 2714982 w 7467600"/>
              <a:gd name="connsiteY380" fmla="*/ 5427051 h 6858000"/>
              <a:gd name="connsiteX381" fmla="*/ 2813361 w 7467600"/>
              <a:gd name="connsiteY381" fmla="*/ 6023912 h 6858000"/>
              <a:gd name="connsiteX382" fmla="*/ 2688430 w 7467600"/>
              <a:gd name="connsiteY382" fmla="*/ 6801564 h 6858000"/>
              <a:gd name="connsiteX383" fmla="*/ 2629626 w 7467600"/>
              <a:gd name="connsiteY383" fmla="*/ 6763394 h 6858000"/>
              <a:gd name="connsiteX384" fmla="*/ 2565328 w 7467600"/>
              <a:gd name="connsiteY384" fmla="*/ 5516399 h 6858000"/>
              <a:gd name="connsiteX385" fmla="*/ 1922999 w 7467600"/>
              <a:gd name="connsiteY385" fmla="*/ 5980343 h 6858000"/>
              <a:gd name="connsiteX386" fmla="*/ 1950261 w 7467600"/>
              <a:gd name="connsiteY386" fmla="*/ 6405858 h 6858000"/>
              <a:gd name="connsiteX387" fmla="*/ 2365554 w 7467600"/>
              <a:gd name="connsiteY387" fmla="*/ 6759107 h 6858000"/>
              <a:gd name="connsiteX388" fmla="*/ 2424142 w 7467600"/>
              <a:gd name="connsiteY388" fmla="*/ 6858000 h 6858000"/>
              <a:gd name="connsiteX389" fmla="*/ 2395994 w 7467600"/>
              <a:gd name="connsiteY389" fmla="*/ 6858000 h 6858000"/>
              <a:gd name="connsiteX390" fmla="*/ 2392863 w 7467600"/>
              <a:gd name="connsiteY390" fmla="*/ 6852964 h 6858000"/>
              <a:gd name="connsiteX391" fmla="*/ 2017589 w 7467600"/>
              <a:gd name="connsiteY391" fmla="*/ 6493982 h 6858000"/>
              <a:gd name="connsiteX392" fmla="*/ 2147336 w 7467600"/>
              <a:gd name="connsiteY392" fmla="*/ 6594052 h 6858000"/>
              <a:gd name="connsiteX393" fmla="*/ 2207047 w 7467600"/>
              <a:gd name="connsiteY393" fmla="*/ 6654540 h 6858000"/>
              <a:gd name="connsiteX394" fmla="*/ 2299106 w 7467600"/>
              <a:gd name="connsiteY394" fmla="*/ 6778931 h 6858000"/>
              <a:gd name="connsiteX395" fmla="*/ 2314430 w 7467600"/>
              <a:gd name="connsiteY395" fmla="*/ 6801144 h 6858000"/>
              <a:gd name="connsiteX396" fmla="*/ 2352406 w 7467600"/>
              <a:gd name="connsiteY396" fmla="*/ 6858000 h 6858000"/>
              <a:gd name="connsiteX397" fmla="*/ 2314492 w 7467600"/>
              <a:gd name="connsiteY397" fmla="*/ 6858000 h 6858000"/>
              <a:gd name="connsiteX398" fmla="*/ 2288095 w 7467600"/>
              <a:gd name="connsiteY398" fmla="*/ 6818030 h 6858000"/>
              <a:gd name="connsiteX399" fmla="*/ 2272768 w 7467600"/>
              <a:gd name="connsiteY399" fmla="*/ 6795822 h 6858000"/>
              <a:gd name="connsiteX400" fmla="*/ 2182715 w 7467600"/>
              <a:gd name="connsiteY400" fmla="*/ 6675071 h 6858000"/>
              <a:gd name="connsiteX401" fmla="*/ 2032061 w 7467600"/>
              <a:gd name="connsiteY401" fmla="*/ 6541380 h 6858000"/>
              <a:gd name="connsiteX402" fmla="*/ 2257220 w 7467600"/>
              <a:gd name="connsiteY402" fmla="*/ 6826257 h 6858000"/>
              <a:gd name="connsiteX403" fmla="*/ 2281324 w 7467600"/>
              <a:gd name="connsiteY403" fmla="*/ 6858000 h 6858000"/>
              <a:gd name="connsiteX404" fmla="*/ 2242860 w 7467600"/>
              <a:gd name="connsiteY404" fmla="*/ 6858000 h 6858000"/>
              <a:gd name="connsiteX405" fmla="*/ 2232818 w 7467600"/>
              <a:gd name="connsiteY405" fmla="*/ 6844926 h 6858000"/>
              <a:gd name="connsiteX406" fmla="*/ 1990172 w 7467600"/>
              <a:gd name="connsiteY406" fmla="*/ 6542121 h 6858000"/>
              <a:gd name="connsiteX407" fmla="*/ 2124090 w 7467600"/>
              <a:gd name="connsiteY407" fmla="*/ 6761017 h 6858000"/>
              <a:gd name="connsiteX408" fmla="*/ 2200380 w 7467600"/>
              <a:gd name="connsiteY408" fmla="*/ 6858000 h 6858000"/>
              <a:gd name="connsiteX409" fmla="*/ 2147507 w 7467600"/>
              <a:gd name="connsiteY409" fmla="*/ 6858000 h 6858000"/>
              <a:gd name="connsiteX410" fmla="*/ 2070668 w 7467600"/>
              <a:gd name="connsiteY410" fmla="*/ 6761520 h 6858000"/>
              <a:gd name="connsiteX411" fmla="*/ 1975142 w 7467600"/>
              <a:gd name="connsiteY411" fmla="*/ 6585570 h 6858000"/>
              <a:gd name="connsiteX412" fmla="*/ 2050035 w 7467600"/>
              <a:gd name="connsiteY412" fmla="*/ 6813345 h 6858000"/>
              <a:gd name="connsiteX413" fmla="*/ 2063025 w 7467600"/>
              <a:gd name="connsiteY413" fmla="*/ 6858000 h 6858000"/>
              <a:gd name="connsiteX414" fmla="*/ 2021675 w 7467600"/>
              <a:gd name="connsiteY414" fmla="*/ 6858000 h 6858000"/>
              <a:gd name="connsiteX415" fmla="*/ 2019308 w 7467600"/>
              <a:gd name="connsiteY415" fmla="*/ 6847118 h 6858000"/>
              <a:gd name="connsiteX416" fmla="*/ 1938835 w 7467600"/>
              <a:gd name="connsiteY416" fmla="*/ 6551160 h 6858000"/>
              <a:gd name="connsiteX417" fmla="*/ 1953230 w 7467600"/>
              <a:gd name="connsiteY417" fmla="*/ 6759699 h 6858000"/>
              <a:gd name="connsiteX418" fmla="*/ 1956763 w 7467600"/>
              <a:gd name="connsiteY418" fmla="*/ 6778191 h 6858000"/>
              <a:gd name="connsiteX419" fmla="*/ 1967925 w 7467600"/>
              <a:gd name="connsiteY419" fmla="*/ 6858000 h 6858000"/>
              <a:gd name="connsiteX420" fmla="*/ 1936622 w 7467600"/>
              <a:gd name="connsiteY420" fmla="*/ 6858000 h 6858000"/>
              <a:gd name="connsiteX421" fmla="*/ 1926261 w 7467600"/>
              <a:gd name="connsiteY421" fmla="*/ 6784064 h 6858000"/>
              <a:gd name="connsiteX422" fmla="*/ 1922724 w 7467600"/>
              <a:gd name="connsiteY422" fmla="*/ 6765577 h 6858000"/>
              <a:gd name="connsiteX423" fmla="*/ 1904650 w 7467600"/>
              <a:gd name="connsiteY423" fmla="*/ 6639616 h 6858000"/>
              <a:gd name="connsiteX424" fmla="*/ 1885273 w 7467600"/>
              <a:gd name="connsiteY424" fmla="*/ 6858000 h 6858000"/>
              <a:gd name="connsiteX425" fmla="*/ 1854363 w 7467600"/>
              <a:gd name="connsiteY425" fmla="*/ 6858000 h 6858000"/>
              <a:gd name="connsiteX426" fmla="*/ 1880391 w 7467600"/>
              <a:gd name="connsiteY426" fmla="*/ 6603796 h 6858000"/>
              <a:gd name="connsiteX427" fmla="*/ 1818273 w 7467600"/>
              <a:gd name="connsiteY427" fmla="*/ 6715729 h 6858000"/>
              <a:gd name="connsiteX428" fmla="*/ 1794691 w 7467600"/>
              <a:gd name="connsiteY428" fmla="*/ 6843239 h 6858000"/>
              <a:gd name="connsiteX429" fmla="*/ 1794914 w 7467600"/>
              <a:gd name="connsiteY429" fmla="*/ 6858000 h 6858000"/>
              <a:gd name="connsiteX430" fmla="*/ 1746128 w 7467600"/>
              <a:gd name="connsiteY430" fmla="*/ 6858000 h 6858000"/>
              <a:gd name="connsiteX431" fmla="*/ 1753934 w 7467600"/>
              <a:gd name="connsiteY431" fmla="*/ 6724796 h 6858000"/>
              <a:gd name="connsiteX432" fmla="*/ 1792053 w 7467600"/>
              <a:gd name="connsiteY432" fmla="*/ 6572396 h 6858000"/>
              <a:gd name="connsiteX433" fmla="*/ 1862248 w 7467600"/>
              <a:gd name="connsiteY433" fmla="*/ 6266397 h 6858000"/>
              <a:gd name="connsiteX434" fmla="*/ 1862250 w 7467600"/>
              <a:gd name="connsiteY434" fmla="*/ 6033531 h 6858000"/>
              <a:gd name="connsiteX435" fmla="*/ 1211999 w 7467600"/>
              <a:gd name="connsiteY435" fmla="*/ 6683610 h 6858000"/>
              <a:gd name="connsiteX436" fmla="*/ 1213266 w 7467600"/>
              <a:gd name="connsiteY436" fmla="*/ 6691947 h 6858000"/>
              <a:gd name="connsiteX437" fmla="*/ 1203370 w 7467600"/>
              <a:gd name="connsiteY437" fmla="*/ 6850676 h 6858000"/>
              <a:gd name="connsiteX438" fmla="*/ 1203671 w 7467600"/>
              <a:gd name="connsiteY438" fmla="*/ 6858000 h 6858000"/>
              <a:gd name="connsiteX439" fmla="*/ 1143180 w 7467600"/>
              <a:gd name="connsiteY439" fmla="*/ 6858000 h 6858000"/>
              <a:gd name="connsiteX440" fmla="*/ 1142176 w 7467600"/>
              <a:gd name="connsiteY440" fmla="*/ 6766045 h 6858000"/>
              <a:gd name="connsiteX441" fmla="*/ 1067484 w 7467600"/>
              <a:gd name="connsiteY441" fmla="*/ 6858000 h 6858000"/>
              <a:gd name="connsiteX442" fmla="*/ 953928 w 7467600"/>
              <a:gd name="connsiteY442" fmla="*/ 6858000 h 6858000"/>
              <a:gd name="connsiteX443" fmla="*/ 959715 w 7467600"/>
              <a:gd name="connsiteY443" fmla="*/ 6850185 h 6858000"/>
              <a:gd name="connsiteX444" fmla="*/ 1483788 w 7467600"/>
              <a:gd name="connsiteY444" fmla="*/ 6259174 h 6858000"/>
              <a:gd name="connsiteX445" fmla="*/ 1100671 w 7467600"/>
              <a:gd name="connsiteY445" fmla="*/ 6252137 h 6858000"/>
              <a:gd name="connsiteX446" fmla="*/ 1090144 w 7467600"/>
              <a:gd name="connsiteY446" fmla="*/ 6256748 h 6858000"/>
              <a:gd name="connsiteX447" fmla="*/ 1095872 w 7467600"/>
              <a:gd name="connsiteY447" fmla="*/ 6271892 h 6858000"/>
              <a:gd name="connsiteX448" fmla="*/ 262785 w 7467600"/>
              <a:gd name="connsiteY448" fmla="*/ 6845450 h 6858000"/>
              <a:gd name="connsiteX449" fmla="*/ 209968 w 7467600"/>
              <a:gd name="connsiteY449" fmla="*/ 6770713 h 6858000"/>
              <a:gd name="connsiteX450" fmla="*/ 873460 w 7467600"/>
              <a:gd name="connsiteY450" fmla="*/ 6253768 h 6858000"/>
              <a:gd name="connsiteX451" fmla="*/ 192686 w 7467600"/>
              <a:gd name="connsiteY451" fmla="*/ 5849257 h 6858000"/>
              <a:gd name="connsiteX452" fmla="*/ 4696 w 7467600"/>
              <a:gd name="connsiteY452" fmla="*/ 5697668 h 6858000"/>
              <a:gd name="connsiteX453" fmla="*/ 0 w 7467600"/>
              <a:gd name="connsiteY453" fmla="*/ 5689984 h 6858000"/>
              <a:gd name="connsiteX454" fmla="*/ 0 w 7467600"/>
              <a:gd name="connsiteY454" fmla="*/ 5513472 h 6858000"/>
              <a:gd name="connsiteX455" fmla="*/ 174101 w 7467600"/>
              <a:gd name="connsiteY455" fmla="*/ 5620277 h 6858000"/>
              <a:gd name="connsiteX456" fmla="*/ 891800 w 7467600"/>
              <a:gd name="connsiteY456" fmla="*/ 6036935 h 6858000"/>
              <a:gd name="connsiteX457" fmla="*/ 1072219 w 7467600"/>
              <a:gd name="connsiteY457" fmla="*/ 6169443 h 6858000"/>
              <a:gd name="connsiteX458" fmla="*/ 1074117 w 7467600"/>
              <a:gd name="connsiteY458" fmla="*/ 6170301 h 6858000"/>
              <a:gd name="connsiteX459" fmla="*/ 1083114 w 7467600"/>
              <a:gd name="connsiteY459" fmla="*/ 6174131 h 6858000"/>
              <a:gd name="connsiteX460" fmla="*/ 1543010 w 7467600"/>
              <a:gd name="connsiteY460" fmla="*/ 6191140 h 6858000"/>
              <a:gd name="connsiteX461" fmla="*/ 1551080 w 7467600"/>
              <a:gd name="connsiteY461" fmla="*/ 6195006 h 6858000"/>
              <a:gd name="connsiteX462" fmla="*/ 2345443 w 7467600"/>
              <a:gd name="connsiteY462" fmla="*/ 5549882 h 6858000"/>
              <a:gd name="connsiteX463" fmla="*/ 1721499 w 7467600"/>
              <a:gd name="connsiteY463" fmla="*/ 5599969 h 6858000"/>
              <a:gd name="connsiteX464" fmla="*/ 767716 w 7467600"/>
              <a:gd name="connsiteY464" fmla="*/ 5472768 h 6858000"/>
              <a:gd name="connsiteX465" fmla="*/ 722147 w 7467600"/>
              <a:gd name="connsiteY465" fmla="*/ 5393091 h 6858000"/>
              <a:gd name="connsiteX466" fmla="*/ 1485552 w 7467600"/>
              <a:gd name="connsiteY466" fmla="*/ 5313202 h 6858000"/>
              <a:gd name="connsiteX467" fmla="*/ 2143004 w 7467600"/>
              <a:gd name="connsiteY467" fmla="*/ 5402420 h 6858000"/>
              <a:gd name="connsiteX468" fmla="*/ 1933391 w 7467600"/>
              <a:gd name="connsiteY468" fmla="*/ 5156971 h 6858000"/>
              <a:gd name="connsiteX469" fmla="*/ 1827118 w 7467600"/>
              <a:gd name="connsiteY469" fmla="*/ 4968410 h 6858000"/>
              <a:gd name="connsiteX470" fmla="*/ 1837349 w 7467600"/>
              <a:gd name="connsiteY470" fmla="*/ 4956357 h 6858000"/>
              <a:gd name="connsiteX471" fmla="*/ 2162835 w 7467600"/>
              <a:gd name="connsiteY471" fmla="*/ 5187853 h 6858000"/>
              <a:gd name="connsiteX472" fmla="*/ 2257167 w 7467600"/>
              <a:gd name="connsiteY472" fmla="*/ 5462123 h 6858000"/>
              <a:gd name="connsiteX473" fmla="*/ 2261598 w 7467600"/>
              <a:gd name="connsiteY473" fmla="*/ 5467998 h 6858000"/>
              <a:gd name="connsiteX474" fmla="*/ 2437177 w 7467600"/>
              <a:gd name="connsiteY474" fmla="*/ 5479608 h 6858000"/>
              <a:gd name="connsiteX475" fmla="*/ 2445247 w 7467600"/>
              <a:gd name="connsiteY475" fmla="*/ 5483476 h 6858000"/>
              <a:gd name="connsiteX476" fmla="*/ 2743626 w 7467600"/>
              <a:gd name="connsiteY476" fmla="*/ 5304819 h 6858000"/>
              <a:gd name="connsiteX477" fmla="*/ 3048102 w 7467600"/>
              <a:gd name="connsiteY477" fmla="*/ 5150595 h 6858000"/>
              <a:gd name="connsiteX478" fmla="*/ 1799414 w 7467600"/>
              <a:gd name="connsiteY478" fmla="*/ 4694732 h 6858000"/>
              <a:gd name="connsiteX479" fmla="*/ 1771735 w 7467600"/>
              <a:gd name="connsiteY479" fmla="*/ 4619929 h 6858000"/>
              <a:gd name="connsiteX480" fmla="*/ 3104273 w 7467600"/>
              <a:gd name="connsiteY480" fmla="*/ 5076159 h 6858000"/>
              <a:gd name="connsiteX481" fmla="*/ 3113245 w 7467600"/>
              <a:gd name="connsiteY481" fmla="*/ 5090705 h 6858000"/>
              <a:gd name="connsiteX482" fmla="*/ 3126294 w 7467600"/>
              <a:gd name="connsiteY482" fmla="*/ 5114400 h 6858000"/>
              <a:gd name="connsiteX483" fmla="*/ 3937433 w 7467600"/>
              <a:gd name="connsiteY483" fmla="*/ 4830473 h 6858000"/>
              <a:gd name="connsiteX484" fmla="*/ 3590475 w 7467600"/>
              <a:gd name="connsiteY484" fmla="*/ 4597974 h 6858000"/>
              <a:gd name="connsiteX485" fmla="*/ 3100264 w 7467600"/>
              <a:gd name="connsiteY485" fmla="*/ 4579845 h 6858000"/>
              <a:gd name="connsiteX486" fmla="*/ 2183576 w 7467600"/>
              <a:gd name="connsiteY486" fmla="*/ 4227150 h 6858000"/>
              <a:gd name="connsiteX487" fmla="*/ 2151029 w 7467600"/>
              <a:gd name="connsiteY487" fmla="*/ 4146947 h 6858000"/>
              <a:gd name="connsiteX488" fmla="*/ 3563434 w 7467600"/>
              <a:gd name="connsiteY488" fmla="*/ 4469115 h 6858000"/>
              <a:gd name="connsiteX489" fmla="*/ 3177952 w 7467600"/>
              <a:gd name="connsiteY489" fmla="*/ 3657386 h 6858000"/>
              <a:gd name="connsiteX490" fmla="*/ 3189263 w 7467600"/>
              <a:gd name="connsiteY490" fmla="*/ 3625726 h 6858000"/>
              <a:gd name="connsiteX491" fmla="*/ 3560912 w 7467600"/>
              <a:gd name="connsiteY491" fmla="*/ 4079863 h 6858000"/>
              <a:gd name="connsiteX492" fmla="*/ 3626636 w 7467600"/>
              <a:gd name="connsiteY492" fmla="*/ 4512230 h 6858000"/>
              <a:gd name="connsiteX493" fmla="*/ 3653088 w 7467600"/>
              <a:gd name="connsiteY493" fmla="*/ 4521417 h 6858000"/>
              <a:gd name="connsiteX494" fmla="*/ 3988128 w 7467600"/>
              <a:gd name="connsiteY494" fmla="*/ 4817267 h 6858000"/>
              <a:gd name="connsiteX495" fmla="*/ 4830582 w 7467600"/>
              <a:gd name="connsiteY495" fmla="*/ 4676000 h 6858000"/>
              <a:gd name="connsiteX496" fmla="*/ 4830100 w 7467600"/>
              <a:gd name="connsiteY496" fmla="*/ 4675554 h 6858000"/>
              <a:gd name="connsiteX497" fmla="*/ 4036318 w 7467600"/>
              <a:gd name="connsiteY497" fmla="*/ 4147013 h 6858000"/>
              <a:gd name="connsiteX498" fmla="*/ 3432098 w 7467600"/>
              <a:gd name="connsiteY498" fmla="*/ 3537312 h 6858000"/>
              <a:gd name="connsiteX499" fmla="*/ 3446761 w 7467600"/>
              <a:gd name="connsiteY499" fmla="*/ 3461278 h 6858000"/>
              <a:gd name="connsiteX500" fmla="*/ 4419733 w 7467600"/>
              <a:gd name="connsiteY500" fmla="*/ 3963555 h 6858000"/>
              <a:gd name="connsiteX501" fmla="*/ 4781371 w 7467600"/>
              <a:gd name="connsiteY501" fmla="*/ 4458604 h 6858000"/>
              <a:gd name="connsiteX502" fmla="*/ 4780440 w 7467600"/>
              <a:gd name="connsiteY502" fmla="*/ 4470290 h 6858000"/>
              <a:gd name="connsiteX503" fmla="*/ 4898954 w 7467600"/>
              <a:gd name="connsiteY503" fmla="*/ 4662092 h 6858000"/>
              <a:gd name="connsiteX504" fmla="*/ 4900699 w 7467600"/>
              <a:gd name="connsiteY504" fmla="*/ 4670867 h 6858000"/>
              <a:gd name="connsiteX505" fmla="*/ 5714511 w 7467600"/>
              <a:gd name="connsiteY505" fmla="*/ 4663483 h 6858000"/>
              <a:gd name="connsiteX506" fmla="*/ 5464793 w 7467600"/>
              <a:gd name="connsiteY506" fmla="*/ 4393556 h 6858000"/>
              <a:gd name="connsiteX507" fmla="*/ 5461897 w 7467600"/>
              <a:gd name="connsiteY507" fmla="*/ 4390879 h 6858000"/>
              <a:gd name="connsiteX508" fmla="*/ 4294126 w 7467600"/>
              <a:gd name="connsiteY508" fmla="*/ 3303048 h 6858000"/>
              <a:gd name="connsiteX509" fmla="*/ 4305321 w 7467600"/>
              <a:gd name="connsiteY509" fmla="*/ 3256953 h 6858000"/>
              <a:gd name="connsiteX510" fmla="*/ 4949299 w 7467600"/>
              <a:gd name="connsiteY510" fmla="*/ 3766336 h 6858000"/>
              <a:gd name="connsiteX511" fmla="*/ 5291452 w 7467600"/>
              <a:gd name="connsiteY511" fmla="*/ 4076801 h 6858000"/>
              <a:gd name="connsiteX512" fmla="*/ 5434998 w 7467600"/>
              <a:gd name="connsiteY512" fmla="*/ 4254100 h 6858000"/>
              <a:gd name="connsiteX513" fmla="*/ 5351015 w 7467600"/>
              <a:gd name="connsiteY513" fmla="*/ 3760989 h 6858000"/>
              <a:gd name="connsiteX514" fmla="*/ 5413780 w 7467600"/>
              <a:gd name="connsiteY514" fmla="*/ 2966265 h 6858000"/>
              <a:gd name="connsiteX515" fmla="*/ 5425627 w 7467600"/>
              <a:gd name="connsiteY515" fmla="*/ 2954192 h 6858000"/>
              <a:gd name="connsiteX516" fmla="*/ 6604735 w 7467600"/>
              <a:gd name="connsiteY516" fmla="*/ 2041381 h 6858000"/>
              <a:gd name="connsiteX517" fmla="*/ 7204487 w 7467600"/>
              <a:gd name="connsiteY517" fmla="*/ 2742112 h 6858000"/>
              <a:gd name="connsiteX518" fmla="*/ 7131592 w 7467600"/>
              <a:gd name="connsiteY518" fmla="*/ 2672096 h 6858000"/>
              <a:gd name="connsiteX519" fmla="*/ 6996344 w 7467600"/>
              <a:gd name="connsiteY519" fmla="*/ 2518310 h 6858000"/>
              <a:gd name="connsiteX520" fmla="*/ 6735495 w 7467600"/>
              <a:gd name="connsiteY520" fmla="*/ 2196890 h 6858000"/>
              <a:gd name="connsiteX521" fmla="*/ 6721901 w 7467600"/>
              <a:gd name="connsiteY521" fmla="*/ 2179274 h 6858000"/>
              <a:gd name="connsiteX522" fmla="*/ 6604735 w 7467600"/>
              <a:gd name="connsiteY522" fmla="*/ 2041381 h 6858000"/>
              <a:gd name="connsiteX523" fmla="*/ 6591670 w 7467600"/>
              <a:gd name="connsiteY523" fmla="*/ 1988277 h 6858000"/>
              <a:gd name="connsiteX524" fmla="*/ 6747349 w 7467600"/>
              <a:gd name="connsiteY524" fmla="*/ 2160069 h 6858000"/>
              <a:gd name="connsiteX525" fmla="*/ 6760943 w 7467600"/>
              <a:gd name="connsiteY525" fmla="*/ 2177686 h 6858000"/>
              <a:gd name="connsiteX526" fmla="*/ 7021065 w 7467600"/>
              <a:gd name="connsiteY526" fmla="*/ 2498102 h 6858000"/>
              <a:gd name="connsiteX527" fmla="*/ 7155223 w 7467600"/>
              <a:gd name="connsiteY527" fmla="*/ 2650386 h 6858000"/>
              <a:gd name="connsiteX528" fmla="*/ 7203167 w 7467600"/>
              <a:gd name="connsiteY528" fmla="*/ 2697288 h 6858000"/>
              <a:gd name="connsiteX529" fmla="*/ 6937703 w 7467600"/>
              <a:gd name="connsiteY529" fmla="*/ 2321981 h 6858000"/>
              <a:gd name="connsiteX530" fmla="*/ 6591670 w 7467600"/>
              <a:gd name="connsiteY530" fmla="*/ 1988277 h 6858000"/>
              <a:gd name="connsiteX531" fmla="*/ 5798671 w 7467600"/>
              <a:gd name="connsiteY531" fmla="*/ 1981601 h 6858000"/>
              <a:gd name="connsiteX532" fmla="*/ 5754709 w 7467600"/>
              <a:gd name="connsiteY532" fmla="*/ 2071454 h 6858000"/>
              <a:gd name="connsiteX533" fmla="*/ 5763044 w 7467600"/>
              <a:gd name="connsiteY533" fmla="*/ 2842206 h 6858000"/>
              <a:gd name="connsiteX534" fmla="*/ 5764974 w 7467600"/>
              <a:gd name="connsiteY534" fmla="*/ 2799609 h 6858000"/>
              <a:gd name="connsiteX535" fmla="*/ 5767665 w 7467600"/>
              <a:gd name="connsiteY535" fmla="*/ 2666409 h 6858000"/>
              <a:gd name="connsiteX536" fmla="*/ 5763055 w 7467600"/>
              <a:gd name="connsiteY536" fmla="*/ 2579705 h 6858000"/>
              <a:gd name="connsiteX537" fmla="*/ 5758079 w 7467600"/>
              <a:gd name="connsiteY537" fmla="*/ 2492508 h 6858000"/>
              <a:gd name="connsiteX538" fmla="*/ 5779325 w 7467600"/>
              <a:gd name="connsiteY538" fmla="*/ 2197069 h 6858000"/>
              <a:gd name="connsiteX539" fmla="*/ 5798671 w 7467600"/>
              <a:gd name="connsiteY539" fmla="*/ 1981601 h 6858000"/>
              <a:gd name="connsiteX540" fmla="*/ 5829202 w 7467600"/>
              <a:gd name="connsiteY540" fmla="*/ 1971679 h 6858000"/>
              <a:gd name="connsiteX541" fmla="*/ 5809558 w 7467600"/>
              <a:gd name="connsiteY541" fmla="*/ 2198043 h 6858000"/>
              <a:gd name="connsiteX542" fmla="*/ 5788653 w 7467600"/>
              <a:gd name="connsiteY542" fmla="*/ 2489430 h 6858000"/>
              <a:gd name="connsiteX543" fmla="*/ 5793439 w 7467600"/>
              <a:gd name="connsiteY543" fmla="*/ 2575235 h 6858000"/>
              <a:gd name="connsiteX544" fmla="*/ 5796837 w 7467600"/>
              <a:gd name="connsiteY544" fmla="*/ 2637633 h 6858000"/>
              <a:gd name="connsiteX545" fmla="*/ 5818614 w 7467600"/>
              <a:gd name="connsiteY545" fmla="*/ 2473055 h 6858000"/>
              <a:gd name="connsiteX546" fmla="*/ 5829202 w 7467600"/>
              <a:gd name="connsiteY546" fmla="*/ 1971679 h 6858000"/>
              <a:gd name="connsiteX547" fmla="*/ 5911389 w 7467600"/>
              <a:gd name="connsiteY547" fmla="*/ 1898371 h 6858000"/>
              <a:gd name="connsiteX548" fmla="*/ 6237627 w 7467600"/>
              <a:gd name="connsiteY548" fmla="*/ 2231921 h 6858000"/>
              <a:gd name="connsiteX549" fmla="*/ 5911389 w 7467600"/>
              <a:gd name="connsiteY549" fmla="*/ 1898371 h 6858000"/>
              <a:gd name="connsiteX550" fmla="*/ 6944437 w 7467600"/>
              <a:gd name="connsiteY550" fmla="*/ 1575402 h 6858000"/>
              <a:gd name="connsiteX551" fmla="*/ 6304730 w 7467600"/>
              <a:gd name="connsiteY551" fmla="*/ 1766654 h 6858000"/>
              <a:gd name="connsiteX552" fmla="*/ 6944437 w 7467600"/>
              <a:gd name="connsiteY552" fmla="*/ 1575402 h 6858000"/>
              <a:gd name="connsiteX553" fmla="*/ 7019523 w 7467600"/>
              <a:gd name="connsiteY553" fmla="*/ 1519450 h 6858000"/>
              <a:gd name="connsiteX554" fmla="*/ 6298091 w 7467600"/>
              <a:gd name="connsiteY554" fmla="*/ 1737122 h 6858000"/>
              <a:gd name="connsiteX555" fmla="*/ 7019523 w 7467600"/>
              <a:gd name="connsiteY555" fmla="*/ 1519450 h 6858000"/>
              <a:gd name="connsiteX556" fmla="*/ 2399523 w 7467600"/>
              <a:gd name="connsiteY556" fmla="*/ 1428234 h 6858000"/>
              <a:gd name="connsiteX557" fmla="*/ 2224982 w 7467600"/>
              <a:gd name="connsiteY557" fmla="*/ 1826201 h 6858000"/>
              <a:gd name="connsiteX558" fmla="*/ 2096099 w 7467600"/>
              <a:gd name="connsiteY558" fmla="*/ 2345900 h 6858000"/>
              <a:gd name="connsiteX559" fmla="*/ 2283317 w 7467600"/>
              <a:gd name="connsiteY559" fmla="*/ 1796925 h 6858000"/>
              <a:gd name="connsiteX560" fmla="*/ 2399523 w 7467600"/>
              <a:gd name="connsiteY560" fmla="*/ 1428234 h 6858000"/>
              <a:gd name="connsiteX561" fmla="*/ 2448558 w 7467600"/>
              <a:gd name="connsiteY561" fmla="*/ 1373435 h 6858000"/>
              <a:gd name="connsiteX562" fmla="*/ 2312521 w 7467600"/>
              <a:gd name="connsiteY562" fmla="*/ 1806140 h 6858000"/>
              <a:gd name="connsiteX563" fmla="*/ 2127533 w 7467600"/>
              <a:gd name="connsiteY563" fmla="*/ 2348380 h 6858000"/>
              <a:gd name="connsiteX564" fmla="*/ 2358080 w 7467600"/>
              <a:gd name="connsiteY564" fmla="*/ 1866134 h 6858000"/>
              <a:gd name="connsiteX565" fmla="*/ 2407436 w 7467600"/>
              <a:gd name="connsiteY565" fmla="*/ 1651070 h 6858000"/>
              <a:gd name="connsiteX566" fmla="*/ 2448558 w 7467600"/>
              <a:gd name="connsiteY566" fmla="*/ 1373435 h 6858000"/>
              <a:gd name="connsiteX567" fmla="*/ 278707 w 7467600"/>
              <a:gd name="connsiteY567" fmla="*/ 1352270 h 6858000"/>
              <a:gd name="connsiteX568" fmla="*/ 321570 w 7467600"/>
              <a:gd name="connsiteY568" fmla="*/ 1861610 h 6858000"/>
              <a:gd name="connsiteX569" fmla="*/ 294281 w 7467600"/>
              <a:gd name="connsiteY569" fmla="*/ 1440658 h 6858000"/>
              <a:gd name="connsiteX570" fmla="*/ 278707 w 7467600"/>
              <a:gd name="connsiteY570" fmla="*/ 1352270 h 6858000"/>
              <a:gd name="connsiteX571" fmla="*/ 1423821 w 7467600"/>
              <a:gd name="connsiteY571" fmla="*/ 1351958 h 6858000"/>
              <a:gd name="connsiteX572" fmla="*/ 1638521 w 7467600"/>
              <a:gd name="connsiteY572" fmla="*/ 1908470 h 6858000"/>
              <a:gd name="connsiteX573" fmla="*/ 1754199 w 7467600"/>
              <a:gd name="connsiteY573" fmla="*/ 2149284 h 6858000"/>
              <a:gd name="connsiteX574" fmla="*/ 1908359 w 7467600"/>
              <a:gd name="connsiteY574" fmla="*/ 2364988 h 6858000"/>
              <a:gd name="connsiteX575" fmla="*/ 1647661 w 7467600"/>
              <a:gd name="connsiteY575" fmla="*/ 1825945 h 6858000"/>
              <a:gd name="connsiteX576" fmla="*/ 1423821 w 7467600"/>
              <a:gd name="connsiteY576" fmla="*/ 1351958 h 6858000"/>
              <a:gd name="connsiteX577" fmla="*/ 1431890 w 7467600"/>
              <a:gd name="connsiteY577" fmla="*/ 1306475 h 6858000"/>
              <a:gd name="connsiteX578" fmla="*/ 1507597 w 7467600"/>
              <a:gd name="connsiteY578" fmla="*/ 1446132 h 6858000"/>
              <a:gd name="connsiteX579" fmla="*/ 1674586 w 7467600"/>
              <a:gd name="connsiteY579" fmla="*/ 1813832 h 6858000"/>
              <a:gd name="connsiteX580" fmla="*/ 1815950 w 7467600"/>
              <a:gd name="connsiteY580" fmla="*/ 2128564 h 6858000"/>
              <a:gd name="connsiteX581" fmla="*/ 1984242 w 7467600"/>
              <a:gd name="connsiteY581" fmla="*/ 2430829 h 6858000"/>
              <a:gd name="connsiteX582" fmla="*/ 2014023 w 7467600"/>
              <a:gd name="connsiteY582" fmla="*/ 2450995 h 6858000"/>
              <a:gd name="connsiteX583" fmla="*/ 1747337 w 7467600"/>
              <a:gd name="connsiteY583" fmla="*/ 1855264 h 6858000"/>
              <a:gd name="connsiteX584" fmla="*/ 1533749 w 7467600"/>
              <a:gd name="connsiteY584" fmla="*/ 1478656 h 6858000"/>
              <a:gd name="connsiteX585" fmla="*/ 1431890 w 7467600"/>
              <a:gd name="connsiteY585" fmla="*/ 1306475 h 6858000"/>
              <a:gd name="connsiteX586" fmla="*/ 5052692 w 7467600"/>
              <a:gd name="connsiteY586" fmla="*/ 1292994 h 6858000"/>
              <a:gd name="connsiteX587" fmla="*/ 5200661 w 7467600"/>
              <a:gd name="connsiteY587" fmla="*/ 1635186 h 6858000"/>
              <a:gd name="connsiteX588" fmla="*/ 5297138 w 7467600"/>
              <a:gd name="connsiteY588" fmla="*/ 1906351 h 6858000"/>
              <a:gd name="connsiteX589" fmla="*/ 5052692 w 7467600"/>
              <a:gd name="connsiteY589" fmla="*/ 1292994 h 6858000"/>
              <a:gd name="connsiteX590" fmla="*/ 5009948 w 7467600"/>
              <a:gd name="connsiteY590" fmla="*/ 1273619 h 6858000"/>
              <a:gd name="connsiteX591" fmla="*/ 5121777 w 7467600"/>
              <a:gd name="connsiteY591" fmla="*/ 1654213 h 6858000"/>
              <a:gd name="connsiteX592" fmla="*/ 5293545 w 7467600"/>
              <a:gd name="connsiteY592" fmla="*/ 2072247 h 6858000"/>
              <a:gd name="connsiteX593" fmla="*/ 5294042 w 7467600"/>
              <a:gd name="connsiteY593" fmla="*/ 2065019 h 6858000"/>
              <a:gd name="connsiteX594" fmla="*/ 5171936 w 7467600"/>
              <a:gd name="connsiteY594" fmla="*/ 1647613 h 6858000"/>
              <a:gd name="connsiteX595" fmla="*/ 5009948 w 7467600"/>
              <a:gd name="connsiteY595" fmla="*/ 1273619 h 6858000"/>
              <a:gd name="connsiteX596" fmla="*/ 655236 w 7467600"/>
              <a:gd name="connsiteY596" fmla="*/ 1268632 h 6858000"/>
              <a:gd name="connsiteX597" fmla="*/ 839521 w 7467600"/>
              <a:gd name="connsiteY597" fmla="*/ 1685315 h 6858000"/>
              <a:gd name="connsiteX598" fmla="*/ 1109416 w 7467600"/>
              <a:gd name="connsiteY598" fmla="*/ 2061663 h 6858000"/>
              <a:gd name="connsiteX599" fmla="*/ 1298300 w 7467600"/>
              <a:gd name="connsiteY599" fmla="*/ 2247742 h 6858000"/>
              <a:gd name="connsiteX600" fmla="*/ 1125871 w 7467600"/>
              <a:gd name="connsiteY600" fmla="*/ 1989513 h 6858000"/>
              <a:gd name="connsiteX601" fmla="*/ 981574 w 7467600"/>
              <a:gd name="connsiteY601" fmla="*/ 1783157 h 6858000"/>
              <a:gd name="connsiteX602" fmla="*/ 922198 w 7467600"/>
              <a:gd name="connsiteY602" fmla="*/ 1677437 h 6858000"/>
              <a:gd name="connsiteX603" fmla="*/ 869293 w 7467600"/>
              <a:gd name="connsiteY603" fmla="*/ 1583214 h 6858000"/>
              <a:gd name="connsiteX604" fmla="*/ 751431 w 7467600"/>
              <a:gd name="connsiteY604" fmla="*/ 1405731 h 6858000"/>
              <a:gd name="connsiteX605" fmla="*/ 655236 w 7467600"/>
              <a:gd name="connsiteY605" fmla="*/ 1268632 h 6858000"/>
              <a:gd name="connsiteX606" fmla="*/ 6516292 w 7467600"/>
              <a:gd name="connsiteY606" fmla="*/ 1263064 h 6858000"/>
              <a:gd name="connsiteX607" fmla="*/ 5736320 w 7467600"/>
              <a:gd name="connsiteY607" fmla="*/ 1501803 h 6858000"/>
              <a:gd name="connsiteX608" fmla="*/ 6516292 w 7467600"/>
              <a:gd name="connsiteY608" fmla="*/ 1263064 h 6858000"/>
              <a:gd name="connsiteX609" fmla="*/ 291466 w 7467600"/>
              <a:gd name="connsiteY609" fmla="*/ 1250369 h 6858000"/>
              <a:gd name="connsiteX610" fmla="*/ 323180 w 7467600"/>
              <a:gd name="connsiteY610" fmla="*/ 1435283 h 6858000"/>
              <a:gd name="connsiteX611" fmla="*/ 349381 w 7467600"/>
              <a:gd name="connsiteY611" fmla="*/ 1875041 h 6858000"/>
              <a:gd name="connsiteX612" fmla="*/ 374363 w 7467600"/>
              <a:gd name="connsiteY612" fmla="*/ 1506494 h 6858000"/>
              <a:gd name="connsiteX613" fmla="*/ 302168 w 7467600"/>
              <a:gd name="connsiteY613" fmla="*/ 1274495 h 6858000"/>
              <a:gd name="connsiteX614" fmla="*/ 291466 w 7467600"/>
              <a:gd name="connsiteY614" fmla="*/ 1250369 h 6858000"/>
              <a:gd name="connsiteX615" fmla="*/ 678222 w 7467600"/>
              <a:gd name="connsiteY615" fmla="*/ 1248670 h 6858000"/>
              <a:gd name="connsiteX616" fmla="*/ 775536 w 7467600"/>
              <a:gd name="connsiteY616" fmla="*/ 1388015 h 6858000"/>
              <a:gd name="connsiteX617" fmla="*/ 894529 w 7467600"/>
              <a:gd name="connsiteY617" fmla="*/ 1567739 h 6858000"/>
              <a:gd name="connsiteX618" fmla="*/ 948000 w 7467600"/>
              <a:gd name="connsiteY618" fmla="*/ 1663088 h 6858000"/>
              <a:gd name="connsiteX619" fmla="*/ 1006812 w 7467600"/>
              <a:gd name="connsiteY619" fmla="*/ 1767683 h 6858000"/>
              <a:gd name="connsiteX620" fmla="*/ 1149133 w 7467600"/>
              <a:gd name="connsiteY620" fmla="*/ 1971513 h 6858000"/>
              <a:gd name="connsiteX621" fmla="*/ 1333952 w 7467600"/>
              <a:gd name="connsiteY621" fmla="*/ 2251620 h 6858000"/>
              <a:gd name="connsiteX622" fmla="*/ 1337329 w 7467600"/>
              <a:gd name="connsiteY622" fmla="*/ 2258350 h 6858000"/>
              <a:gd name="connsiteX623" fmla="*/ 1014726 w 7467600"/>
              <a:gd name="connsiteY623" fmla="*/ 1615556 h 6858000"/>
              <a:gd name="connsiteX624" fmla="*/ 678222 w 7467600"/>
              <a:gd name="connsiteY624" fmla="*/ 1248670 h 6858000"/>
              <a:gd name="connsiteX625" fmla="*/ 6691602 w 7467600"/>
              <a:gd name="connsiteY625" fmla="*/ 1140573 h 6858000"/>
              <a:gd name="connsiteX626" fmla="*/ 6571100 w 7467600"/>
              <a:gd name="connsiteY626" fmla="*/ 1183662 h 6858000"/>
              <a:gd name="connsiteX627" fmla="*/ 6241687 w 7467600"/>
              <a:gd name="connsiteY627" fmla="*/ 1257600 h 6858000"/>
              <a:gd name="connsiteX628" fmla="*/ 5693009 w 7467600"/>
              <a:gd name="connsiteY628" fmla="*/ 1478256 h 6858000"/>
              <a:gd name="connsiteX629" fmla="*/ 6548420 w 7467600"/>
              <a:gd name="connsiteY629" fmla="*/ 1214599 h 6858000"/>
              <a:gd name="connsiteX630" fmla="*/ 6605473 w 7467600"/>
              <a:gd name="connsiteY630" fmla="*/ 1184686 h 6858000"/>
              <a:gd name="connsiteX631" fmla="*/ 6691602 w 7467600"/>
              <a:gd name="connsiteY631" fmla="*/ 1140573 h 6858000"/>
              <a:gd name="connsiteX632" fmla="*/ 4002475 w 7467600"/>
              <a:gd name="connsiteY632" fmla="*/ 1037802 h 6858000"/>
              <a:gd name="connsiteX633" fmla="*/ 4000324 w 7467600"/>
              <a:gd name="connsiteY633" fmla="*/ 1039362 h 6858000"/>
              <a:gd name="connsiteX634" fmla="*/ 4002862 w 7467600"/>
              <a:gd name="connsiteY634" fmla="*/ 1042866 h 6858000"/>
              <a:gd name="connsiteX635" fmla="*/ 4002475 w 7467600"/>
              <a:gd name="connsiteY635" fmla="*/ 1037802 h 6858000"/>
              <a:gd name="connsiteX636" fmla="*/ 506322 w 7467600"/>
              <a:gd name="connsiteY636" fmla="*/ 1020997 h 6858000"/>
              <a:gd name="connsiteX637" fmla="*/ 533068 w 7467600"/>
              <a:gd name="connsiteY637" fmla="*/ 1029409 h 6858000"/>
              <a:gd name="connsiteX638" fmla="*/ 1232525 w 7467600"/>
              <a:gd name="connsiteY638" fmla="*/ 1804675 h 6858000"/>
              <a:gd name="connsiteX639" fmla="*/ 1388858 w 7467600"/>
              <a:gd name="connsiteY639" fmla="*/ 2368011 h 6858000"/>
              <a:gd name="connsiteX640" fmla="*/ 1384098 w 7467600"/>
              <a:gd name="connsiteY640" fmla="*/ 2378125 h 6858000"/>
              <a:gd name="connsiteX641" fmla="*/ 1425393 w 7467600"/>
              <a:gd name="connsiteY641" fmla="*/ 2589124 h 6858000"/>
              <a:gd name="connsiteX642" fmla="*/ 1424001 w 7467600"/>
              <a:gd name="connsiteY642" fmla="*/ 2597541 h 6858000"/>
              <a:gd name="connsiteX643" fmla="*/ 2152729 w 7467600"/>
              <a:gd name="connsiteY643" fmla="*/ 2864487 h 6858000"/>
              <a:gd name="connsiteX644" fmla="*/ 2020609 w 7467600"/>
              <a:gd name="connsiteY644" fmla="*/ 2539671 h 6858000"/>
              <a:gd name="connsiteX645" fmla="*/ 2018920 w 7467600"/>
              <a:gd name="connsiteY645" fmla="*/ 2536309 h 6858000"/>
              <a:gd name="connsiteX646" fmla="*/ 1342441 w 7467600"/>
              <a:gd name="connsiteY646" fmla="*/ 1173017 h 6858000"/>
              <a:gd name="connsiteX647" fmla="*/ 1367925 w 7467600"/>
              <a:gd name="connsiteY647" fmla="*/ 1135648 h 6858000"/>
              <a:gd name="connsiteX648" fmla="*/ 1771401 w 7467600"/>
              <a:gd name="connsiteY648" fmla="*/ 1806673 h 6858000"/>
              <a:gd name="connsiteX649" fmla="*/ 1972385 w 7467600"/>
              <a:gd name="connsiteY649" fmla="*/ 2198735 h 6858000"/>
              <a:gd name="connsiteX650" fmla="*/ 2040892 w 7467600"/>
              <a:gd name="connsiteY650" fmla="*/ 2405205 h 6858000"/>
              <a:gd name="connsiteX651" fmla="*/ 2131689 w 7467600"/>
              <a:gd name="connsiteY651" fmla="*/ 1936926 h 6858000"/>
              <a:gd name="connsiteX652" fmla="*/ 2454820 w 7467600"/>
              <a:gd name="connsiteY652" fmla="*/ 1248808 h 6858000"/>
              <a:gd name="connsiteX653" fmla="*/ 2492512 w 7467600"/>
              <a:gd name="connsiteY653" fmla="*/ 1302920 h 6858000"/>
              <a:gd name="connsiteX654" fmla="*/ 2081216 w 7467600"/>
              <a:gd name="connsiteY654" fmla="*/ 2527513 h 6858000"/>
              <a:gd name="connsiteX655" fmla="*/ 2081211 w 7467600"/>
              <a:gd name="connsiteY655" fmla="*/ 2528916 h 6858000"/>
              <a:gd name="connsiteX656" fmla="*/ 2199067 w 7467600"/>
              <a:gd name="connsiteY656" fmla="*/ 2884061 h 6858000"/>
              <a:gd name="connsiteX657" fmla="*/ 3192586 w 7467600"/>
              <a:gd name="connsiteY657" fmla="*/ 3411496 h 6858000"/>
              <a:gd name="connsiteX658" fmla="*/ 3182620 w 7467600"/>
              <a:gd name="connsiteY658" fmla="*/ 3483279 h 6858000"/>
              <a:gd name="connsiteX659" fmla="*/ 2435119 w 7467600"/>
              <a:gd name="connsiteY659" fmla="*/ 3080173 h 6858000"/>
              <a:gd name="connsiteX660" fmla="*/ 2410152 w 7467600"/>
              <a:gd name="connsiteY660" fmla="*/ 3063751 h 6858000"/>
              <a:gd name="connsiteX661" fmla="*/ 2408099 w 7467600"/>
              <a:gd name="connsiteY661" fmla="*/ 3064403 h 6858000"/>
              <a:gd name="connsiteX662" fmla="*/ 2407218 w 7467600"/>
              <a:gd name="connsiteY662" fmla="*/ 3070324 h 6858000"/>
              <a:gd name="connsiteX663" fmla="*/ 2380138 w 7467600"/>
              <a:gd name="connsiteY663" fmla="*/ 3099341 h 6858000"/>
              <a:gd name="connsiteX664" fmla="*/ 1765923 w 7467600"/>
              <a:gd name="connsiteY664" fmla="*/ 3581043 h 6858000"/>
              <a:gd name="connsiteX665" fmla="*/ 1702258 w 7467600"/>
              <a:gd name="connsiteY665" fmla="*/ 3612286 h 6858000"/>
              <a:gd name="connsiteX666" fmla="*/ 1538370 w 7467600"/>
              <a:gd name="connsiteY666" fmla="*/ 3811804 h 6858000"/>
              <a:gd name="connsiteX667" fmla="*/ 542867 w 7467600"/>
              <a:gd name="connsiteY667" fmla="*/ 4944092 h 6858000"/>
              <a:gd name="connsiteX668" fmla="*/ 515800 w 7467600"/>
              <a:gd name="connsiteY668" fmla="*/ 4862180 h 6858000"/>
              <a:gd name="connsiteX669" fmla="*/ 909145 w 7467600"/>
              <a:gd name="connsiteY669" fmla="*/ 4199225 h 6858000"/>
              <a:gd name="connsiteX670" fmla="*/ 1214067 w 7467600"/>
              <a:gd name="connsiteY670" fmla="*/ 3908561 h 6858000"/>
              <a:gd name="connsiteX671" fmla="*/ 640967 w 7467600"/>
              <a:gd name="connsiteY671" fmla="*/ 4105601 h 6858000"/>
              <a:gd name="connsiteX672" fmla="*/ 112563 w 7467600"/>
              <a:gd name="connsiteY672" fmla="*/ 4396952 h 6858000"/>
              <a:gd name="connsiteX673" fmla="*/ 0 w 7467600"/>
              <a:gd name="connsiteY673" fmla="*/ 4466006 h 6858000"/>
              <a:gd name="connsiteX674" fmla="*/ 0 w 7467600"/>
              <a:gd name="connsiteY674" fmla="*/ 4233763 h 6858000"/>
              <a:gd name="connsiteX675" fmla="*/ 36881 w 7467600"/>
              <a:gd name="connsiteY675" fmla="*/ 4200118 h 6858000"/>
              <a:gd name="connsiteX676" fmla="*/ 910534 w 7467600"/>
              <a:gd name="connsiteY676" fmla="*/ 3629753 h 6858000"/>
              <a:gd name="connsiteX677" fmla="*/ 1578717 w 7467600"/>
              <a:gd name="connsiteY677" fmla="*/ 3575982 h 6858000"/>
              <a:gd name="connsiteX678" fmla="*/ 2338780 w 7467600"/>
              <a:gd name="connsiteY678" fmla="*/ 3033725 h 6858000"/>
              <a:gd name="connsiteX679" fmla="*/ 1807991 w 7467600"/>
              <a:gd name="connsiteY679" fmla="*/ 2807184 h 6858000"/>
              <a:gd name="connsiteX680" fmla="*/ 1416358 w 7467600"/>
              <a:gd name="connsiteY680" fmla="*/ 3112571 h 6858000"/>
              <a:gd name="connsiteX681" fmla="*/ 939066 w 7467600"/>
              <a:gd name="connsiteY681" fmla="*/ 3378798 h 6858000"/>
              <a:gd name="connsiteX682" fmla="*/ 115099 w 7467600"/>
              <a:gd name="connsiteY682" fmla="*/ 3607650 h 6858000"/>
              <a:gd name="connsiteX683" fmla="*/ 97284 w 7467600"/>
              <a:gd name="connsiteY683" fmla="*/ 3520393 h 6858000"/>
              <a:gd name="connsiteX684" fmla="*/ 922050 w 7467600"/>
              <a:gd name="connsiteY684" fmla="*/ 3074867 h 6858000"/>
              <a:gd name="connsiteX685" fmla="*/ 1405265 w 7467600"/>
              <a:gd name="connsiteY685" fmla="*/ 3016319 h 6858000"/>
              <a:gd name="connsiteX686" fmla="*/ 1407512 w 7467600"/>
              <a:gd name="connsiteY686" fmla="*/ 3018001 h 6858000"/>
              <a:gd name="connsiteX687" fmla="*/ 1726266 w 7467600"/>
              <a:gd name="connsiteY687" fmla="*/ 2777274 h 6858000"/>
              <a:gd name="connsiteX688" fmla="*/ 625390 w 7467600"/>
              <a:gd name="connsiteY688" fmla="*/ 2514541 h 6858000"/>
              <a:gd name="connsiteX689" fmla="*/ 619799 w 7467600"/>
              <a:gd name="connsiteY689" fmla="*/ 2527180 h 6858000"/>
              <a:gd name="connsiteX690" fmla="*/ 310030 w 7467600"/>
              <a:gd name="connsiteY690" fmla="*/ 2771818 h 6858000"/>
              <a:gd name="connsiteX691" fmla="*/ 173877 w 7467600"/>
              <a:gd name="connsiteY691" fmla="*/ 2937056 h 6858000"/>
              <a:gd name="connsiteX692" fmla="*/ 77889 w 7467600"/>
              <a:gd name="connsiteY692" fmla="*/ 3138440 h 6858000"/>
              <a:gd name="connsiteX693" fmla="*/ 0 w 7467600"/>
              <a:gd name="connsiteY693" fmla="*/ 3271395 h 6858000"/>
              <a:gd name="connsiteX694" fmla="*/ 0 w 7467600"/>
              <a:gd name="connsiteY694" fmla="*/ 3153002 h 6858000"/>
              <a:gd name="connsiteX695" fmla="*/ 2386 w 7467600"/>
              <a:gd name="connsiteY695" fmla="*/ 3149203 h 6858000"/>
              <a:gd name="connsiteX696" fmla="*/ 89753 w 7467600"/>
              <a:gd name="connsiteY696" fmla="*/ 2987702 h 6858000"/>
              <a:gd name="connsiteX697" fmla="*/ 76869 w 7467600"/>
              <a:gd name="connsiteY697" fmla="*/ 3005404 h 6858000"/>
              <a:gd name="connsiteX698" fmla="*/ 32049 w 7467600"/>
              <a:gd name="connsiteY698" fmla="*/ 3065814 h 6858000"/>
              <a:gd name="connsiteX699" fmla="*/ 0 w 7467600"/>
              <a:gd name="connsiteY699" fmla="*/ 3108744 h 6858000"/>
              <a:gd name="connsiteX700" fmla="*/ 0 w 7467600"/>
              <a:gd name="connsiteY700" fmla="*/ 3058059 h 6858000"/>
              <a:gd name="connsiteX701" fmla="*/ 7610 w 7467600"/>
              <a:gd name="connsiteY701" fmla="*/ 3047889 h 6858000"/>
              <a:gd name="connsiteX702" fmla="*/ 52419 w 7467600"/>
              <a:gd name="connsiteY702" fmla="*/ 2987479 h 6858000"/>
              <a:gd name="connsiteX703" fmla="*/ 59142 w 7467600"/>
              <a:gd name="connsiteY703" fmla="*/ 2978488 h 6858000"/>
              <a:gd name="connsiteX704" fmla="*/ 0 w 7467600"/>
              <a:gd name="connsiteY704" fmla="*/ 3015334 h 6858000"/>
              <a:gd name="connsiteX705" fmla="*/ 0 w 7467600"/>
              <a:gd name="connsiteY705" fmla="*/ 2914286 h 6858000"/>
              <a:gd name="connsiteX706" fmla="*/ 36383 w 7467600"/>
              <a:gd name="connsiteY706" fmla="*/ 2901128 h 6858000"/>
              <a:gd name="connsiteX707" fmla="*/ 156329 w 7467600"/>
              <a:gd name="connsiteY707" fmla="*/ 2840533 h 6858000"/>
              <a:gd name="connsiteX708" fmla="*/ 358355 w 7467600"/>
              <a:gd name="connsiteY708" fmla="*/ 2620471 h 6858000"/>
              <a:gd name="connsiteX709" fmla="*/ 510577 w 7467600"/>
              <a:gd name="connsiteY709" fmla="*/ 2501244 h 6858000"/>
              <a:gd name="connsiteX710" fmla="*/ 211967 w 7467600"/>
              <a:gd name="connsiteY710" fmla="*/ 2479171 h 6858000"/>
              <a:gd name="connsiteX711" fmla="*/ 0 w 7467600"/>
              <a:gd name="connsiteY711" fmla="*/ 2476398 h 6858000"/>
              <a:gd name="connsiteX712" fmla="*/ 0 w 7467600"/>
              <a:gd name="connsiteY712" fmla="*/ 2389189 h 6858000"/>
              <a:gd name="connsiteX713" fmla="*/ 103062 w 7467600"/>
              <a:gd name="connsiteY713" fmla="*/ 2389518 h 6858000"/>
              <a:gd name="connsiteX714" fmla="*/ 510734 w 7467600"/>
              <a:gd name="connsiteY714" fmla="*/ 2416201 h 6858000"/>
              <a:gd name="connsiteX715" fmla="*/ 279257 w 7467600"/>
              <a:gd name="connsiteY715" fmla="*/ 2092102 h 6858000"/>
              <a:gd name="connsiteX716" fmla="*/ 65265 w 7467600"/>
              <a:gd name="connsiteY716" fmla="*/ 2006049 h 6858000"/>
              <a:gd name="connsiteX717" fmla="*/ 0 w 7467600"/>
              <a:gd name="connsiteY717" fmla="*/ 1982532 h 6858000"/>
              <a:gd name="connsiteX718" fmla="*/ 0 w 7467600"/>
              <a:gd name="connsiteY718" fmla="*/ 1912789 h 6858000"/>
              <a:gd name="connsiteX719" fmla="*/ 97460 w 7467600"/>
              <a:gd name="connsiteY719" fmla="*/ 1953725 h 6858000"/>
              <a:gd name="connsiteX720" fmla="*/ 221272 w 7467600"/>
              <a:gd name="connsiteY720" fmla="*/ 1980766 h 6858000"/>
              <a:gd name="connsiteX721" fmla="*/ 116765 w 7467600"/>
              <a:gd name="connsiteY721" fmla="*/ 1911033 h 6858000"/>
              <a:gd name="connsiteX722" fmla="*/ 16405 w 7467600"/>
              <a:gd name="connsiteY722" fmla="*/ 1803412 h 6858000"/>
              <a:gd name="connsiteX723" fmla="*/ 0 w 7467600"/>
              <a:gd name="connsiteY723" fmla="*/ 1784777 h 6858000"/>
              <a:gd name="connsiteX724" fmla="*/ 0 w 7467600"/>
              <a:gd name="connsiteY724" fmla="*/ 1740082 h 6858000"/>
              <a:gd name="connsiteX725" fmla="*/ 39394 w 7467600"/>
              <a:gd name="connsiteY725" fmla="*/ 1784856 h 6858000"/>
              <a:gd name="connsiteX726" fmla="*/ 135813 w 7467600"/>
              <a:gd name="connsiteY726" fmla="*/ 1888838 h 6858000"/>
              <a:gd name="connsiteX727" fmla="*/ 242575 w 7467600"/>
              <a:gd name="connsiteY727" fmla="*/ 1958841 h 6858000"/>
              <a:gd name="connsiteX728" fmla="*/ 82197 w 7467600"/>
              <a:gd name="connsiteY728" fmla="*/ 1754826 h 6858000"/>
              <a:gd name="connsiteX729" fmla="*/ 0 w 7467600"/>
              <a:gd name="connsiteY729" fmla="*/ 1679650 h 6858000"/>
              <a:gd name="connsiteX730" fmla="*/ 0 w 7467600"/>
              <a:gd name="connsiteY730" fmla="*/ 1602463 h 6858000"/>
              <a:gd name="connsiteX731" fmla="*/ 84689 w 7467600"/>
              <a:gd name="connsiteY731" fmla="*/ 1677442 h 6858000"/>
              <a:gd name="connsiteX732" fmla="*/ 298437 w 7467600"/>
              <a:gd name="connsiteY732" fmla="*/ 1968019 h 6858000"/>
              <a:gd name="connsiteX733" fmla="*/ 227269 w 7467600"/>
              <a:gd name="connsiteY733" fmla="*/ 1114064 h 6858000"/>
              <a:gd name="connsiteX734" fmla="*/ 248003 w 7467600"/>
              <a:gd name="connsiteY734" fmla="*/ 1089613 h 6858000"/>
              <a:gd name="connsiteX735" fmla="*/ 427020 w 7467600"/>
              <a:gd name="connsiteY735" fmla="*/ 1619803 h 6858000"/>
              <a:gd name="connsiteX736" fmla="*/ 340345 w 7467600"/>
              <a:gd name="connsiteY736" fmla="*/ 2027739 h 6858000"/>
              <a:gd name="connsiteX737" fmla="*/ 360865 w 7467600"/>
              <a:gd name="connsiteY737" fmla="*/ 2044827 h 6858000"/>
              <a:gd name="connsiteX738" fmla="*/ 560414 w 7467600"/>
              <a:gd name="connsiteY738" fmla="*/ 2421457 h 6858000"/>
              <a:gd name="connsiteX739" fmla="*/ 1359703 w 7467600"/>
              <a:gd name="connsiteY739" fmla="*/ 2578554 h 6858000"/>
              <a:gd name="connsiteX740" fmla="*/ 1359422 w 7467600"/>
              <a:gd name="connsiteY740" fmla="*/ 2577994 h 6858000"/>
              <a:gd name="connsiteX741" fmla="*/ 828701 w 7467600"/>
              <a:gd name="connsiteY741" fmla="*/ 1839520 h 6858000"/>
              <a:gd name="connsiteX742" fmla="*/ 494427 w 7467600"/>
              <a:gd name="connsiteY742" fmla="*/ 1092333 h 6858000"/>
              <a:gd name="connsiteX743" fmla="*/ 506322 w 7467600"/>
              <a:gd name="connsiteY743" fmla="*/ 1020997 h 6858000"/>
              <a:gd name="connsiteX744" fmla="*/ 4570198 w 7467600"/>
              <a:gd name="connsiteY744" fmla="*/ 978081 h 6858000"/>
              <a:gd name="connsiteX745" fmla="*/ 4523691 w 7467600"/>
              <a:gd name="connsiteY745" fmla="*/ 1127776 h 6858000"/>
              <a:gd name="connsiteX746" fmla="*/ 4509875 w 7467600"/>
              <a:gd name="connsiteY746" fmla="*/ 1167552 h 6858000"/>
              <a:gd name="connsiteX747" fmla="*/ 4478168 w 7467600"/>
              <a:gd name="connsiteY747" fmla="*/ 1260735 h 6858000"/>
              <a:gd name="connsiteX748" fmla="*/ 4409309 w 7467600"/>
              <a:gd name="connsiteY748" fmla="*/ 1666996 h 6858000"/>
              <a:gd name="connsiteX749" fmla="*/ 4370031 w 7467600"/>
              <a:gd name="connsiteY749" fmla="*/ 1955666 h 6858000"/>
              <a:gd name="connsiteX750" fmla="*/ 4570198 w 7467600"/>
              <a:gd name="connsiteY750" fmla="*/ 978081 h 6858000"/>
              <a:gd name="connsiteX751" fmla="*/ 4557898 w 7467600"/>
              <a:gd name="connsiteY751" fmla="*/ 900011 h 6858000"/>
              <a:gd name="connsiteX752" fmla="*/ 4344840 w 7467600"/>
              <a:gd name="connsiteY752" fmla="*/ 1922038 h 6858000"/>
              <a:gd name="connsiteX753" fmla="*/ 4378710 w 7467600"/>
              <a:gd name="connsiteY753" fmla="*/ 1665516 h 6858000"/>
              <a:gd name="connsiteX754" fmla="*/ 4448798 w 7467600"/>
              <a:gd name="connsiteY754" fmla="*/ 1253024 h 6858000"/>
              <a:gd name="connsiteX755" fmla="*/ 4480315 w 7467600"/>
              <a:gd name="connsiteY755" fmla="*/ 1158454 h 6858000"/>
              <a:gd name="connsiteX756" fmla="*/ 4494133 w 7467600"/>
              <a:gd name="connsiteY756" fmla="*/ 1118676 h 6858000"/>
              <a:gd name="connsiteX757" fmla="*/ 4557898 w 7467600"/>
              <a:gd name="connsiteY757" fmla="*/ 900011 h 6858000"/>
              <a:gd name="connsiteX758" fmla="*/ 5870151 w 7467600"/>
              <a:gd name="connsiteY758" fmla="*/ 898890 h 6858000"/>
              <a:gd name="connsiteX759" fmla="*/ 5861335 w 7467600"/>
              <a:gd name="connsiteY759" fmla="*/ 899177 h 6858000"/>
              <a:gd name="connsiteX760" fmla="*/ 5843702 w 7467600"/>
              <a:gd name="connsiteY760" fmla="*/ 899748 h 6858000"/>
              <a:gd name="connsiteX761" fmla="*/ 5651107 w 7467600"/>
              <a:gd name="connsiteY761" fmla="*/ 920306 h 6858000"/>
              <a:gd name="connsiteX762" fmla="*/ 5459407 w 7467600"/>
              <a:gd name="connsiteY762" fmla="*/ 940975 h 6858000"/>
              <a:gd name="connsiteX763" fmla="*/ 5374846 w 7467600"/>
              <a:gd name="connsiteY763" fmla="*/ 941988 h 6858000"/>
              <a:gd name="connsiteX764" fmla="*/ 5256105 w 7467600"/>
              <a:gd name="connsiteY764" fmla="*/ 945632 h 6858000"/>
              <a:gd name="connsiteX765" fmla="*/ 5107071 w 7467600"/>
              <a:gd name="connsiteY765" fmla="*/ 969720 h 6858000"/>
              <a:gd name="connsiteX766" fmla="*/ 4998681 w 7467600"/>
              <a:gd name="connsiteY766" fmla="*/ 988771 h 6858000"/>
              <a:gd name="connsiteX767" fmla="*/ 5870151 w 7467600"/>
              <a:gd name="connsiteY767" fmla="*/ 898890 h 6858000"/>
              <a:gd name="connsiteX768" fmla="*/ 5504425 w 7467600"/>
              <a:gd name="connsiteY768" fmla="*/ 848067 h 6858000"/>
              <a:gd name="connsiteX769" fmla="*/ 4968849 w 7467600"/>
              <a:gd name="connsiteY769" fmla="*/ 962318 h 6858000"/>
              <a:gd name="connsiteX770" fmla="*/ 5104039 w 7467600"/>
              <a:gd name="connsiteY770" fmla="*/ 940634 h 6858000"/>
              <a:gd name="connsiteX771" fmla="*/ 5256311 w 7467600"/>
              <a:gd name="connsiteY771" fmla="*/ 916490 h 6858000"/>
              <a:gd name="connsiteX772" fmla="*/ 5377381 w 7467600"/>
              <a:gd name="connsiteY772" fmla="*/ 912671 h 6858000"/>
              <a:gd name="connsiteX773" fmla="*/ 5460148 w 7467600"/>
              <a:gd name="connsiteY773" fmla="*/ 911442 h 6858000"/>
              <a:gd name="connsiteX774" fmla="*/ 5648971 w 7467600"/>
              <a:gd name="connsiteY774" fmla="*/ 891331 h 6858000"/>
              <a:gd name="connsiteX775" fmla="*/ 5844807 w 7467600"/>
              <a:gd name="connsiteY775" fmla="*/ 870718 h 6858000"/>
              <a:gd name="connsiteX776" fmla="*/ 5862975 w 7467600"/>
              <a:gd name="connsiteY776" fmla="*/ 869756 h 6858000"/>
              <a:gd name="connsiteX777" fmla="*/ 5920887 w 7467600"/>
              <a:gd name="connsiteY777" fmla="*/ 865929 h 6858000"/>
              <a:gd name="connsiteX778" fmla="*/ 5504425 w 7467600"/>
              <a:gd name="connsiteY778" fmla="*/ 848067 h 6858000"/>
              <a:gd name="connsiteX779" fmla="*/ 3607114 w 7467600"/>
              <a:gd name="connsiteY779" fmla="*/ 467441 h 6858000"/>
              <a:gd name="connsiteX780" fmla="*/ 3296242 w 7467600"/>
              <a:gd name="connsiteY780" fmla="*/ 807991 h 6858000"/>
              <a:gd name="connsiteX781" fmla="*/ 3174674 w 7467600"/>
              <a:gd name="connsiteY781" fmla="*/ 919759 h 6858000"/>
              <a:gd name="connsiteX782" fmla="*/ 3042978 w 7467600"/>
              <a:gd name="connsiteY782" fmla="*/ 1054894 h 6858000"/>
              <a:gd name="connsiteX783" fmla="*/ 2968914 w 7467600"/>
              <a:gd name="connsiteY783" fmla="*/ 1133756 h 6858000"/>
              <a:gd name="connsiteX784" fmla="*/ 3103823 w 7467600"/>
              <a:gd name="connsiteY784" fmla="*/ 1026814 h 6858000"/>
              <a:gd name="connsiteX785" fmla="*/ 3607114 w 7467600"/>
              <a:gd name="connsiteY785" fmla="*/ 467441 h 6858000"/>
              <a:gd name="connsiteX786" fmla="*/ 3744487 w 7467600"/>
              <a:gd name="connsiteY786" fmla="*/ 383136 h 6858000"/>
              <a:gd name="connsiteX787" fmla="*/ 3970213 w 7467600"/>
              <a:gd name="connsiteY787" fmla="*/ 995559 h 6858000"/>
              <a:gd name="connsiteX788" fmla="*/ 3744487 w 7467600"/>
              <a:gd name="connsiteY788" fmla="*/ 383136 h 6858000"/>
              <a:gd name="connsiteX789" fmla="*/ 3624562 w 7467600"/>
              <a:gd name="connsiteY789" fmla="*/ 367041 h 6858000"/>
              <a:gd name="connsiteX790" fmla="*/ 3489712 w 7467600"/>
              <a:gd name="connsiteY790" fmla="*/ 485386 h 6858000"/>
              <a:gd name="connsiteX791" fmla="*/ 3182994 w 7467600"/>
              <a:gd name="connsiteY791" fmla="*/ 828265 h 6858000"/>
              <a:gd name="connsiteX792" fmla="*/ 2892114 w 7467600"/>
              <a:gd name="connsiteY792" fmla="*/ 1172635 h 6858000"/>
              <a:gd name="connsiteX793" fmla="*/ 3021459 w 7467600"/>
              <a:gd name="connsiteY793" fmla="*/ 1035385 h 6858000"/>
              <a:gd name="connsiteX794" fmla="*/ 3153873 w 7467600"/>
              <a:gd name="connsiteY794" fmla="*/ 898971 h 6858000"/>
              <a:gd name="connsiteX795" fmla="*/ 3276511 w 7467600"/>
              <a:gd name="connsiteY795" fmla="*/ 786423 h 6858000"/>
              <a:gd name="connsiteX796" fmla="*/ 3584154 w 7467600"/>
              <a:gd name="connsiteY796" fmla="*/ 448218 h 6858000"/>
              <a:gd name="connsiteX797" fmla="*/ 3624562 w 7467600"/>
              <a:gd name="connsiteY797" fmla="*/ 367041 h 6858000"/>
              <a:gd name="connsiteX798" fmla="*/ 3766672 w 7467600"/>
              <a:gd name="connsiteY798" fmla="*/ 359429 h 6858000"/>
              <a:gd name="connsiteX799" fmla="*/ 3996338 w 7467600"/>
              <a:gd name="connsiteY799" fmla="*/ 968237 h 6858000"/>
              <a:gd name="connsiteX800" fmla="*/ 3766672 w 7467600"/>
              <a:gd name="connsiteY800" fmla="*/ 359429 h 6858000"/>
              <a:gd name="connsiteX801" fmla="*/ 5805386 w 7467600"/>
              <a:gd name="connsiteY801" fmla="*/ 239240 h 6858000"/>
              <a:gd name="connsiteX802" fmla="*/ 5736947 w 7467600"/>
              <a:gd name="connsiteY802" fmla="*/ 261367 h 6858000"/>
              <a:gd name="connsiteX803" fmla="*/ 5427012 w 7467600"/>
              <a:gd name="connsiteY803" fmla="*/ 311272 h 6858000"/>
              <a:gd name="connsiteX804" fmla="*/ 5147818 w 7467600"/>
              <a:gd name="connsiteY804" fmla="*/ 322112 h 6858000"/>
              <a:gd name="connsiteX805" fmla="*/ 5060854 w 7467600"/>
              <a:gd name="connsiteY805" fmla="*/ 311882 h 6858000"/>
              <a:gd name="connsiteX806" fmla="*/ 4945989 w 7467600"/>
              <a:gd name="connsiteY806" fmla="*/ 300516 h 6858000"/>
              <a:gd name="connsiteX807" fmla="*/ 5410479 w 7467600"/>
              <a:gd name="connsiteY807" fmla="*/ 348434 h 6858000"/>
              <a:gd name="connsiteX808" fmla="*/ 5805386 w 7467600"/>
              <a:gd name="connsiteY808" fmla="*/ 239240 h 6858000"/>
              <a:gd name="connsiteX809" fmla="*/ 5905192 w 7467600"/>
              <a:gd name="connsiteY809" fmla="*/ 163079 h 6858000"/>
              <a:gd name="connsiteX810" fmla="*/ 5865655 w 7467600"/>
              <a:gd name="connsiteY810" fmla="*/ 171901 h 6858000"/>
              <a:gd name="connsiteX811" fmla="*/ 5259740 w 7467600"/>
              <a:gd name="connsiteY811" fmla="*/ 257013 h 6858000"/>
              <a:gd name="connsiteX812" fmla="*/ 5208466 w 7467600"/>
              <a:gd name="connsiteY812" fmla="*/ 257550 h 6858000"/>
              <a:gd name="connsiteX813" fmla="*/ 4980204 w 7467600"/>
              <a:gd name="connsiteY813" fmla="*/ 271903 h 6858000"/>
              <a:gd name="connsiteX814" fmla="*/ 5068068 w 7467600"/>
              <a:gd name="connsiteY814" fmla="*/ 282244 h 6858000"/>
              <a:gd name="connsiteX815" fmla="*/ 5153231 w 7467600"/>
              <a:gd name="connsiteY815" fmla="*/ 292240 h 6858000"/>
              <a:gd name="connsiteX816" fmla="*/ 5426491 w 7467600"/>
              <a:gd name="connsiteY816" fmla="*/ 281128 h 6858000"/>
              <a:gd name="connsiteX817" fmla="*/ 5731212 w 7467600"/>
              <a:gd name="connsiteY817" fmla="*/ 231951 h 6858000"/>
              <a:gd name="connsiteX818" fmla="*/ 5905192 w 7467600"/>
              <a:gd name="connsiteY818" fmla="*/ 163079 h 6858000"/>
              <a:gd name="connsiteX819" fmla="*/ 5944437 w 7467600"/>
              <a:gd name="connsiteY819" fmla="*/ 113829 h 6858000"/>
              <a:gd name="connsiteX820" fmla="*/ 5825032 w 7467600"/>
              <a:gd name="connsiteY820" fmla="*/ 146405 h 6858000"/>
              <a:gd name="connsiteX821" fmla="*/ 4955599 w 7467600"/>
              <a:gd name="connsiteY821" fmla="*/ 247008 h 6858000"/>
              <a:gd name="connsiteX822" fmla="*/ 5210104 w 7467600"/>
              <a:gd name="connsiteY822" fmla="*/ 228123 h 6858000"/>
              <a:gd name="connsiteX823" fmla="*/ 5261015 w 7467600"/>
              <a:gd name="connsiteY823" fmla="*/ 227087 h 6858000"/>
              <a:gd name="connsiteX824" fmla="*/ 5861181 w 7467600"/>
              <a:gd name="connsiteY824" fmla="*/ 143093 h 6858000"/>
              <a:gd name="connsiteX825" fmla="*/ 5961252 w 7467600"/>
              <a:gd name="connsiteY825" fmla="*/ 114820 h 6858000"/>
              <a:gd name="connsiteX826" fmla="*/ 5944437 w 7467600"/>
              <a:gd name="connsiteY826" fmla="*/ 113829 h 6858000"/>
              <a:gd name="connsiteX827" fmla="*/ 3882765 w 7467600"/>
              <a:gd name="connsiteY827" fmla="*/ 0 h 6858000"/>
              <a:gd name="connsiteX828" fmla="*/ 3995099 w 7467600"/>
              <a:gd name="connsiteY828" fmla="*/ 0 h 6858000"/>
              <a:gd name="connsiteX829" fmla="*/ 4163818 w 7467600"/>
              <a:gd name="connsiteY829" fmla="*/ 234104 h 6858000"/>
              <a:gd name="connsiteX830" fmla="*/ 4172099 w 7467600"/>
              <a:gd name="connsiteY830" fmla="*/ 234207 h 6858000"/>
              <a:gd name="connsiteX831" fmla="*/ 4784282 w 7467600"/>
              <a:gd name="connsiteY831" fmla="*/ 276561 h 6858000"/>
              <a:gd name="connsiteX832" fmla="*/ 4801687 w 7467600"/>
              <a:gd name="connsiteY832" fmla="*/ 267764 h 6858000"/>
              <a:gd name="connsiteX833" fmla="*/ 6082788 w 7467600"/>
              <a:gd name="connsiteY833" fmla="*/ 64119 h 6858000"/>
              <a:gd name="connsiteX834" fmla="*/ 6099442 w 7467600"/>
              <a:gd name="connsiteY834" fmla="*/ 82568 h 6858000"/>
              <a:gd name="connsiteX835" fmla="*/ 4804137 w 7467600"/>
              <a:gd name="connsiteY835" fmla="*/ 320931 h 6858000"/>
              <a:gd name="connsiteX836" fmla="*/ 4227047 w 7467600"/>
              <a:gd name="connsiteY836" fmla="*/ 313415 h 6858000"/>
              <a:gd name="connsiteX837" fmla="*/ 4346041 w 7467600"/>
              <a:gd name="connsiteY837" fmla="*/ 456086 h 6858000"/>
              <a:gd name="connsiteX838" fmla="*/ 4870967 w 7467600"/>
              <a:gd name="connsiteY838" fmla="*/ 963061 h 6858000"/>
              <a:gd name="connsiteX839" fmla="*/ 4889647 w 7467600"/>
              <a:gd name="connsiteY839" fmla="*/ 957147 h 6858000"/>
              <a:gd name="connsiteX840" fmla="*/ 5422504 w 7467600"/>
              <a:gd name="connsiteY840" fmla="*/ 805191 h 6858000"/>
              <a:gd name="connsiteX841" fmla="*/ 6087656 w 7467600"/>
              <a:gd name="connsiteY841" fmla="*/ 826703 h 6858000"/>
              <a:gd name="connsiteX842" fmla="*/ 6058717 w 7467600"/>
              <a:gd name="connsiteY842" fmla="*/ 865992 h 6858000"/>
              <a:gd name="connsiteX843" fmla="*/ 4974153 w 7467600"/>
              <a:gd name="connsiteY843" fmla="*/ 1045456 h 6858000"/>
              <a:gd name="connsiteX844" fmla="*/ 5627835 w 7467600"/>
              <a:gd name="connsiteY844" fmla="*/ 1472077 h 6858000"/>
              <a:gd name="connsiteX845" fmla="*/ 5629817 w 7467600"/>
              <a:gd name="connsiteY845" fmla="*/ 1471412 h 6858000"/>
              <a:gd name="connsiteX846" fmla="*/ 5634124 w 7467600"/>
              <a:gd name="connsiteY846" fmla="*/ 1470572 h 6858000"/>
              <a:gd name="connsiteX847" fmla="*/ 5755832 w 7467600"/>
              <a:gd name="connsiteY847" fmla="*/ 1383886 h 6858000"/>
              <a:gd name="connsiteX848" fmla="*/ 6014186 w 7467600"/>
              <a:gd name="connsiteY848" fmla="*/ 1279799 h 6858000"/>
              <a:gd name="connsiteX849" fmla="*/ 6901619 w 7467600"/>
              <a:gd name="connsiteY849" fmla="*/ 1047874 h 6858000"/>
              <a:gd name="connsiteX850" fmla="*/ 6931566 w 7467600"/>
              <a:gd name="connsiteY850" fmla="*/ 1062034 h 6858000"/>
              <a:gd name="connsiteX851" fmla="*/ 5790982 w 7467600"/>
              <a:gd name="connsiteY851" fmla="*/ 1561380 h 6858000"/>
              <a:gd name="connsiteX852" fmla="*/ 6188971 w 7467600"/>
              <a:gd name="connsiteY852" fmla="*/ 1755168 h 6858000"/>
              <a:gd name="connsiteX853" fmla="*/ 6202446 w 7467600"/>
              <a:gd name="connsiteY853" fmla="*/ 1752268 h 6858000"/>
              <a:gd name="connsiteX854" fmla="*/ 7179560 w 7467600"/>
              <a:gd name="connsiteY854" fmla="*/ 1467551 h 6858000"/>
              <a:gd name="connsiteX855" fmla="*/ 7158730 w 7467600"/>
              <a:gd name="connsiteY855" fmla="*/ 1507835 h 6858000"/>
              <a:gd name="connsiteX856" fmla="*/ 6326959 w 7467600"/>
              <a:gd name="connsiteY856" fmla="*/ 1817686 h 6858000"/>
              <a:gd name="connsiteX857" fmla="*/ 6537433 w 7467600"/>
              <a:gd name="connsiteY857" fmla="*/ 1907790 h 6858000"/>
              <a:gd name="connsiteX858" fmla="*/ 6550221 w 7467600"/>
              <a:gd name="connsiteY858" fmla="*/ 1910729 h 6858000"/>
              <a:gd name="connsiteX859" fmla="*/ 6964438 w 7467600"/>
              <a:gd name="connsiteY859" fmla="*/ 2209505 h 6858000"/>
              <a:gd name="connsiteX860" fmla="*/ 7367862 w 7467600"/>
              <a:gd name="connsiteY860" fmla="*/ 2806833 h 6858000"/>
              <a:gd name="connsiteX861" fmla="*/ 7364329 w 7467600"/>
              <a:gd name="connsiteY861" fmla="*/ 2826907 h 6858000"/>
              <a:gd name="connsiteX862" fmla="*/ 7290545 w 7467600"/>
              <a:gd name="connsiteY862" fmla="*/ 2850663 h 6858000"/>
              <a:gd name="connsiteX863" fmla="*/ 6472036 w 7467600"/>
              <a:gd name="connsiteY863" fmla="*/ 1959003 h 6858000"/>
              <a:gd name="connsiteX864" fmla="*/ 5792897 w 7467600"/>
              <a:gd name="connsiteY864" fmla="*/ 1647747 h 6858000"/>
              <a:gd name="connsiteX865" fmla="*/ 5842751 w 7467600"/>
              <a:gd name="connsiteY865" fmla="*/ 1816112 h 6858000"/>
              <a:gd name="connsiteX866" fmla="*/ 5847424 w 7467600"/>
              <a:gd name="connsiteY866" fmla="*/ 1815776 h 6858000"/>
              <a:gd name="connsiteX867" fmla="*/ 6399821 w 7467600"/>
              <a:gd name="connsiteY867" fmla="*/ 2344799 h 6858000"/>
              <a:gd name="connsiteX868" fmla="*/ 6323232 w 7467600"/>
              <a:gd name="connsiteY868" fmla="*/ 2389634 h 6858000"/>
              <a:gd name="connsiteX869" fmla="*/ 5942958 w 7467600"/>
              <a:gd name="connsiteY869" fmla="*/ 2077708 h 6858000"/>
              <a:gd name="connsiteX870" fmla="*/ 5921559 w 7467600"/>
              <a:gd name="connsiteY870" fmla="*/ 2378596 h 6858000"/>
              <a:gd name="connsiteX871" fmla="*/ 5817651 w 7467600"/>
              <a:gd name="connsiteY871" fmla="*/ 3023919 h 6858000"/>
              <a:gd name="connsiteX872" fmla="*/ 5729634 w 7467600"/>
              <a:gd name="connsiteY872" fmla="*/ 3051849 h 6858000"/>
              <a:gd name="connsiteX873" fmla="*/ 5611018 w 7467600"/>
              <a:gd name="connsiteY873" fmla="*/ 2316769 h 6858000"/>
              <a:gd name="connsiteX874" fmla="*/ 5687608 w 7467600"/>
              <a:gd name="connsiteY874" fmla="*/ 2039972 h 6858000"/>
              <a:gd name="connsiteX875" fmla="*/ 5657554 w 7467600"/>
              <a:gd name="connsiteY875" fmla="*/ 1576445 h 6858000"/>
              <a:gd name="connsiteX876" fmla="*/ 5150475 w 7467600"/>
              <a:gd name="connsiteY876" fmla="*/ 1274012 h 6858000"/>
              <a:gd name="connsiteX877" fmla="*/ 5349142 w 7467600"/>
              <a:gd name="connsiteY877" fmla="*/ 2204405 h 6858000"/>
              <a:gd name="connsiteX878" fmla="*/ 5262214 w 7467600"/>
              <a:gd name="connsiteY878" fmla="*/ 2233836 h 6858000"/>
              <a:gd name="connsiteX879" fmla="*/ 4981539 w 7467600"/>
              <a:gd name="connsiteY879" fmla="*/ 1542201 h 6858000"/>
              <a:gd name="connsiteX880" fmla="*/ 4958461 w 7467600"/>
              <a:gd name="connsiteY880" fmla="*/ 1136957 h 6858000"/>
              <a:gd name="connsiteX881" fmla="*/ 4655015 w 7467600"/>
              <a:gd name="connsiteY881" fmla="*/ 891426 h 6858000"/>
              <a:gd name="connsiteX882" fmla="*/ 4348002 w 7467600"/>
              <a:gd name="connsiteY882" fmla="*/ 2205895 h 6858000"/>
              <a:gd name="connsiteX883" fmla="*/ 4262250 w 7467600"/>
              <a:gd name="connsiteY883" fmla="*/ 2219972 h 6858000"/>
              <a:gd name="connsiteX884" fmla="*/ 4550611 w 7467600"/>
              <a:gd name="connsiteY884" fmla="*/ 817540 h 6858000"/>
              <a:gd name="connsiteX885" fmla="*/ 4564418 w 7467600"/>
              <a:gd name="connsiteY885" fmla="*/ 808293 h 6858000"/>
              <a:gd name="connsiteX886" fmla="*/ 4266388 w 7467600"/>
              <a:gd name="connsiteY886" fmla="*/ 500083 h 6858000"/>
              <a:gd name="connsiteX887" fmla="*/ 4032842 w 7467600"/>
              <a:gd name="connsiteY887" fmla="*/ 211809 h 6858000"/>
              <a:gd name="connsiteX888" fmla="*/ 3882765 w 7467600"/>
              <a:gd name="connsiteY888" fmla="*/ 0 h 6858000"/>
              <a:gd name="connsiteX889" fmla="*/ 3721337 w 7467600"/>
              <a:gd name="connsiteY889" fmla="*/ 0 h 6858000"/>
              <a:gd name="connsiteX890" fmla="*/ 3797544 w 7467600"/>
              <a:gd name="connsiteY890" fmla="*/ 0 h 6858000"/>
              <a:gd name="connsiteX891" fmla="*/ 3775734 w 7467600"/>
              <a:gd name="connsiteY891" fmla="*/ 95131 h 6858000"/>
              <a:gd name="connsiteX892" fmla="*/ 3724807 w 7467600"/>
              <a:gd name="connsiteY892" fmla="*/ 272257 h 6858000"/>
              <a:gd name="connsiteX893" fmla="*/ 3726844 w 7467600"/>
              <a:gd name="connsiteY893" fmla="*/ 282988 h 6858000"/>
              <a:gd name="connsiteX894" fmla="*/ 3742664 w 7467600"/>
              <a:gd name="connsiteY894" fmla="*/ 279918 h 6858000"/>
              <a:gd name="connsiteX895" fmla="*/ 4103910 w 7467600"/>
              <a:gd name="connsiteY895" fmla="*/ 1161917 h 6858000"/>
              <a:gd name="connsiteX896" fmla="*/ 4020269 w 7467600"/>
              <a:gd name="connsiteY896" fmla="*/ 1200406 h 6858000"/>
              <a:gd name="connsiteX897" fmla="*/ 3674882 w 7467600"/>
              <a:gd name="connsiteY897" fmla="*/ 488524 h 6858000"/>
              <a:gd name="connsiteX898" fmla="*/ 3132682 w 7467600"/>
              <a:gd name="connsiteY898" fmla="*/ 1072284 h 6858000"/>
              <a:gd name="connsiteX899" fmla="*/ 2716346 w 7467600"/>
              <a:gd name="connsiteY899" fmla="*/ 1276376 h 6858000"/>
              <a:gd name="connsiteX900" fmla="*/ 2716772 w 7467600"/>
              <a:gd name="connsiteY900" fmla="*/ 1255462 h 6858000"/>
              <a:gd name="connsiteX901" fmla="*/ 3471096 w 7467600"/>
              <a:gd name="connsiteY901" fmla="*/ 437072 h 6858000"/>
              <a:gd name="connsiteX902" fmla="*/ 3639057 w 7467600"/>
              <a:gd name="connsiteY902" fmla="*/ 286334 h 6858000"/>
              <a:gd name="connsiteX903" fmla="*/ 3640309 w 7467600"/>
              <a:gd name="connsiteY903" fmla="*/ 284664 h 6858000"/>
              <a:gd name="connsiteX904" fmla="*/ 3646022 w 7467600"/>
              <a:gd name="connsiteY904" fmla="*/ 276711 h 6858000"/>
              <a:gd name="connsiteX905" fmla="*/ 3707943 w 7467600"/>
              <a:gd name="connsiteY905" fmla="*/ 65958 h 6858000"/>
              <a:gd name="connsiteX906" fmla="*/ 3721337 w 7467600"/>
              <a:gd name="connsiteY906" fmla="*/ 0 h 6858000"/>
              <a:gd name="connsiteX907" fmla="*/ 2867960 w 7467600"/>
              <a:gd name="connsiteY907" fmla="*/ 0 h 6858000"/>
              <a:gd name="connsiteX908" fmla="*/ 2926351 w 7467600"/>
              <a:gd name="connsiteY908" fmla="*/ 0 h 6858000"/>
              <a:gd name="connsiteX909" fmla="*/ 2902823 w 7467600"/>
              <a:gd name="connsiteY909" fmla="*/ 262929 h 6858000"/>
              <a:gd name="connsiteX910" fmla="*/ 2940663 w 7467600"/>
              <a:gd name="connsiteY910" fmla="*/ 140884 h 6858000"/>
              <a:gd name="connsiteX911" fmla="*/ 2947039 w 7467600"/>
              <a:gd name="connsiteY911" fmla="*/ 122524 h 6858000"/>
              <a:gd name="connsiteX912" fmla="*/ 2984316 w 7467600"/>
              <a:gd name="connsiteY912" fmla="*/ 0 h 6858000"/>
              <a:gd name="connsiteX913" fmla="*/ 3016114 w 7467600"/>
              <a:gd name="connsiteY913" fmla="*/ 0 h 6858000"/>
              <a:gd name="connsiteX914" fmla="*/ 2979949 w 7467600"/>
              <a:gd name="connsiteY914" fmla="*/ 119274 h 6858000"/>
              <a:gd name="connsiteX915" fmla="*/ 3023879 w 7467600"/>
              <a:gd name="connsiteY915" fmla="*/ 0 h 6858000"/>
              <a:gd name="connsiteX916" fmla="*/ 3105400 w 7467600"/>
              <a:gd name="connsiteY916" fmla="*/ 0 h 6858000"/>
              <a:gd name="connsiteX917" fmla="*/ 3094669 w 7467600"/>
              <a:gd name="connsiteY917" fmla="*/ 30308 h 6858000"/>
              <a:gd name="connsiteX918" fmla="*/ 2901945 w 7467600"/>
              <a:gd name="connsiteY918" fmla="*/ 466538 h 6858000"/>
              <a:gd name="connsiteX919" fmla="*/ 2815209 w 7467600"/>
              <a:gd name="connsiteY919" fmla="*/ 497361 h 6858000"/>
              <a:gd name="connsiteX920" fmla="*/ 2844845 w 7467600"/>
              <a:gd name="connsiteY920" fmla="*/ 127638 h 6858000"/>
              <a:gd name="connsiteX921" fmla="*/ 2867960 w 7467600"/>
              <a:gd name="connsiteY921" fmla="*/ 0 h 6858000"/>
              <a:gd name="connsiteX922" fmla="*/ 1057230 w 7467600"/>
              <a:gd name="connsiteY922" fmla="*/ 0 h 6858000"/>
              <a:gd name="connsiteX923" fmla="*/ 1111003 w 7467600"/>
              <a:gd name="connsiteY923" fmla="*/ 0 h 6858000"/>
              <a:gd name="connsiteX924" fmla="*/ 1125553 w 7467600"/>
              <a:gd name="connsiteY924" fmla="*/ 52588 h 6858000"/>
              <a:gd name="connsiteX925" fmla="*/ 1304276 w 7467600"/>
              <a:gd name="connsiteY925" fmla="*/ 476275 h 6858000"/>
              <a:gd name="connsiteX926" fmla="*/ 1492066 w 7467600"/>
              <a:gd name="connsiteY926" fmla="*/ 886333 h 6858000"/>
              <a:gd name="connsiteX927" fmla="*/ 1423698 w 7467600"/>
              <a:gd name="connsiteY927" fmla="*/ 710817 h 6858000"/>
              <a:gd name="connsiteX928" fmla="*/ 1357609 w 7467600"/>
              <a:gd name="connsiteY928" fmla="*/ 532892 h 6858000"/>
              <a:gd name="connsiteX929" fmla="*/ 1309550 w 7467600"/>
              <a:gd name="connsiteY929" fmla="*/ 374031 h 6858000"/>
              <a:gd name="connsiteX930" fmla="*/ 1193673 w 7467600"/>
              <a:gd name="connsiteY930" fmla="*/ 49533 h 6858000"/>
              <a:gd name="connsiteX931" fmla="*/ 1164391 w 7467600"/>
              <a:gd name="connsiteY931" fmla="*/ 0 h 6858000"/>
              <a:gd name="connsiteX932" fmla="*/ 1200666 w 7467600"/>
              <a:gd name="connsiteY932" fmla="*/ 0 h 6858000"/>
              <a:gd name="connsiteX933" fmla="*/ 1223408 w 7467600"/>
              <a:gd name="connsiteY933" fmla="*/ 38996 h 6858000"/>
              <a:gd name="connsiteX934" fmla="*/ 1339635 w 7467600"/>
              <a:gd name="connsiteY934" fmla="*/ 365517 h 6858000"/>
              <a:gd name="connsiteX935" fmla="*/ 1387469 w 7467600"/>
              <a:gd name="connsiteY935" fmla="*/ 523079 h 6858000"/>
              <a:gd name="connsiteX936" fmla="*/ 1452685 w 7467600"/>
              <a:gd name="connsiteY936" fmla="*/ 699806 h 6858000"/>
              <a:gd name="connsiteX937" fmla="*/ 1492092 w 7467600"/>
              <a:gd name="connsiteY937" fmla="*/ 800424 h 6858000"/>
              <a:gd name="connsiteX938" fmla="*/ 1455302 w 7467600"/>
              <a:gd name="connsiteY938" fmla="*/ 632913 h 6858000"/>
              <a:gd name="connsiteX939" fmla="*/ 1222336 w 7467600"/>
              <a:gd name="connsiteY939" fmla="*/ 9480 h 6858000"/>
              <a:gd name="connsiteX940" fmla="*/ 1214634 w 7467600"/>
              <a:gd name="connsiteY940" fmla="*/ 0 h 6858000"/>
              <a:gd name="connsiteX941" fmla="*/ 1289827 w 7467600"/>
              <a:gd name="connsiteY941" fmla="*/ 0 h 6858000"/>
              <a:gd name="connsiteX942" fmla="*/ 1321076 w 7467600"/>
              <a:gd name="connsiteY942" fmla="*/ 59722 h 6858000"/>
              <a:gd name="connsiteX943" fmla="*/ 1512579 w 7467600"/>
              <a:gd name="connsiteY943" fmla="*/ 626441 h 6858000"/>
              <a:gd name="connsiteX944" fmla="*/ 1506076 w 7467600"/>
              <a:gd name="connsiteY944" fmla="*/ 1089289 h 6858000"/>
              <a:gd name="connsiteX945" fmla="*/ 1486346 w 7467600"/>
              <a:gd name="connsiteY945" fmla="*/ 1079919 h 6858000"/>
              <a:gd name="connsiteX946" fmla="*/ 1070511 w 7467600"/>
              <a:gd name="connsiteY946" fmla="*/ 48609 h 6858000"/>
              <a:gd name="connsiteX947" fmla="*/ 1057230 w 7467600"/>
              <a:gd name="connsiteY947" fmla="*/ 0 h 6858000"/>
              <a:gd name="connsiteX948" fmla="*/ 43151 w 7467600"/>
              <a:gd name="connsiteY948" fmla="*/ 0 h 6858000"/>
              <a:gd name="connsiteX949" fmla="*/ 95283 w 7467600"/>
              <a:gd name="connsiteY949" fmla="*/ 0 h 6858000"/>
              <a:gd name="connsiteX950" fmla="*/ 300708 w 7467600"/>
              <a:gd name="connsiteY950" fmla="*/ 154571 h 6858000"/>
              <a:gd name="connsiteX951" fmla="*/ 530414 w 7467600"/>
              <a:gd name="connsiteY951" fmla="*/ 354673 h 6858000"/>
              <a:gd name="connsiteX952" fmla="*/ 333785 w 7467600"/>
              <a:gd name="connsiteY952" fmla="*/ 161564 h 6858000"/>
              <a:gd name="connsiteX953" fmla="*/ 147005 w 7467600"/>
              <a:gd name="connsiteY953" fmla="*/ 0 h 6858000"/>
              <a:gd name="connsiteX954" fmla="*/ 272509 w 7467600"/>
              <a:gd name="connsiteY954" fmla="*/ 0 h 6858000"/>
              <a:gd name="connsiteX955" fmla="*/ 326276 w 7467600"/>
              <a:gd name="connsiteY955" fmla="*/ 45847 h 6858000"/>
              <a:gd name="connsiteX956" fmla="*/ 823759 w 7467600"/>
              <a:gd name="connsiteY956" fmla="*/ 574145 h 6858000"/>
              <a:gd name="connsiteX957" fmla="*/ 811254 w 7467600"/>
              <a:gd name="connsiteY957" fmla="*/ 665546 h 6858000"/>
              <a:gd name="connsiteX958" fmla="*/ 154042 w 7467600"/>
              <a:gd name="connsiteY958" fmla="*/ 261522 h 6858000"/>
              <a:gd name="connsiteX959" fmla="*/ 13550 w 7467600"/>
              <a:gd name="connsiteY959" fmla="*/ 158423 h 6858000"/>
              <a:gd name="connsiteX960" fmla="*/ 0 w 7467600"/>
              <a:gd name="connsiteY960" fmla="*/ 146618 h 6858000"/>
              <a:gd name="connsiteX961" fmla="*/ 0 w 7467600"/>
              <a:gd name="connsiteY961" fmla="*/ 59161 h 6858000"/>
              <a:gd name="connsiteX962" fmla="*/ 45427 w 7467600"/>
              <a:gd name="connsiteY962" fmla="*/ 101078 h 6858000"/>
              <a:gd name="connsiteX963" fmla="*/ 630103 w 7467600"/>
              <a:gd name="connsiteY963" fmla="*/ 485885 h 6858000"/>
              <a:gd name="connsiteX964" fmla="*/ 532040 w 7467600"/>
              <a:gd name="connsiteY964" fmla="*/ 399359 h 6858000"/>
              <a:gd name="connsiteX965" fmla="*/ 517618 w 7467600"/>
              <a:gd name="connsiteY965" fmla="*/ 385726 h 6858000"/>
              <a:gd name="connsiteX966" fmla="*/ 285074 w 7467600"/>
              <a:gd name="connsiteY966" fmla="*/ 182755 h 6858000"/>
              <a:gd name="connsiteX967" fmla="*/ 43151 w 7467600"/>
              <a:gd name="connsiteY96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467600 w 7467600"/>
              <a:gd name="connsiteY77" fmla="*/ 6012219 h 6858000"/>
              <a:gd name="connsiteX78" fmla="*/ 7356878 w 7467600"/>
              <a:gd name="connsiteY78" fmla="*/ 5981332 h 6858000"/>
              <a:gd name="connsiteX79" fmla="*/ 7467600 w 7467600"/>
              <a:gd name="connsiteY79" fmla="*/ 6117703 h 6858000"/>
              <a:gd name="connsiteX80" fmla="*/ 7467600 w 7467600"/>
              <a:gd name="connsiteY80" fmla="*/ 6163634 h 6858000"/>
              <a:gd name="connsiteX81" fmla="*/ 7403637 w 7467600"/>
              <a:gd name="connsiteY81" fmla="*/ 6083957 h 6858000"/>
              <a:gd name="connsiteX82" fmla="*/ 7254615 w 7467600"/>
              <a:gd name="connsiteY82" fmla="*/ 5911918 h 6858000"/>
              <a:gd name="connsiteX83" fmla="*/ 7312589 w 7467600"/>
              <a:gd name="connsiteY83" fmla="*/ 5982309 h 6858000"/>
              <a:gd name="connsiteX84" fmla="*/ 7448321 w 7467600"/>
              <a:gd name="connsiteY84" fmla="*/ 6190991 h 6858000"/>
              <a:gd name="connsiteX85" fmla="*/ 7467600 w 7467600"/>
              <a:gd name="connsiteY85" fmla="*/ 6221686 h 6858000"/>
              <a:gd name="connsiteX86" fmla="*/ 7467600 w 7467600"/>
              <a:gd name="connsiteY86" fmla="*/ 6334256 h 6858000"/>
              <a:gd name="connsiteX87" fmla="*/ 7454976 w 7467600"/>
              <a:gd name="connsiteY87" fmla="*/ 6318297 h 6858000"/>
              <a:gd name="connsiteX88" fmla="*/ 1456157 w 7467600"/>
              <a:gd name="connsiteY88" fmla="*/ 5371404 h 6858000"/>
              <a:gd name="connsiteX89" fmla="*/ 1244432 w 7467600"/>
              <a:gd name="connsiteY89" fmla="*/ 5385601 h 6858000"/>
              <a:gd name="connsiteX90" fmla="*/ 973990 w 7467600"/>
              <a:gd name="connsiteY90" fmla="*/ 5424940 h 6858000"/>
              <a:gd name="connsiteX91" fmla="*/ 1103809 w 7467600"/>
              <a:gd name="connsiteY91" fmla="*/ 5433720 h 6858000"/>
              <a:gd name="connsiteX92" fmla="*/ 1123454 w 7467600"/>
              <a:gd name="connsiteY92" fmla="*/ 5435727 h 6858000"/>
              <a:gd name="connsiteX93" fmla="*/ 1737017 w 7467600"/>
              <a:gd name="connsiteY93" fmla="*/ 5452183 h 6858000"/>
              <a:gd name="connsiteX94" fmla="*/ 1824397 w 7467600"/>
              <a:gd name="connsiteY94" fmla="*/ 5447757 h 6858000"/>
              <a:gd name="connsiteX95" fmla="*/ 2070059 w 7467600"/>
              <a:gd name="connsiteY95" fmla="*/ 5441660 h 6858000"/>
              <a:gd name="connsiteX96" fmla="*/ 1456157 w 7467600"/>
              <a:gd name="connsiteY96" fmla="*/ 5371404 h 6858000"/>
              <a:gd name="connsiteX97" fmla="*/ 4988186 w 7467600"/>
              <a:gd name="connsiteY97" fmla="*/ 5216467 h 6858000"/>
              <a:gd name="connsiteX98" fmla="*/ 4777334 w 7467600"/>
              <a:gd name="connsiteY98" fmla="*/ 5406072 h 6858000"/>
              <a:gd name="connsiteX99" fmla="*/ 4718341 w 7467600"/>
              <a:gd name="connsiteY99" fmla="*/ 5468043 h 6858000"/>
              <a:gd name="connsiteX100" fmla="*/ 4604655 w 7467600"/>
              <a:gd name="connsiteY100" fmla="*/ 5583434 h 6858000"/>
              <a:gd name="connsiteX101" fmla="*/ 4565074 w 7467600"/>
              <a:gd name="connsiteY101" fmla="*/ 5618550 h 6858000"/>
              <a:gd name="connsiteX102" fmla="*/ 4988186 w 7467600"/>
              <a:gd name="connsiteY102" fmla="*/ 5216467 h 6858000"/>
              <a:gd name="connsiteX103" fmla="*/ 4978032 w 7467600"/>
              <a:gd name="connsiteY103" fmla="*/ 5183809 h 6858000"/>
              <a:gd name="connsiteX104" fmla="*/ 4463413 w 7467600"/>
              <a:gd name="connsiteY104" fmla="*/ 5615162 h 6858000"/>
              <a:gd name="connsiteX105" fmla="*/ 4358134 w 7467600"/>
              <a:gd name="connsiteY105" fmla="*/ 5742791 h 6858000"/>
              <a:gd name="connsiteX106" fmla="*/ 4376219 w 7467600"/>
              <a:gd name="connsiteY106" fmla="*/ 5729027 h 6858000"/>
              <a:gd name="connsiteX107" fmla="*/ 4582340 w 7467600"/>
              <a:gd name="connsiteY107" fmla="*/ 5561037 h 6858000"/>
              <a:gd name="connsiteX108" fmla="*/ 4694684 w 7467600"/>
              <a:gd name="connsiteY108" fmla="*/ 5447098 h 6858000"/>
              <a:gd name="connsiteX109" fmla="*/ 4754123 w 7467600"/>
              <a:gd name="connsiteY109" fmla="*/ 5384643 h 6858000"/>
              <a:gd name="connsiteX110" fmla="*/ 4978032 w 7467600"/>
              <a:gd name="connsiteY110" fmla="*/ 5183809 h 6858000"/>
              <a:gd name="connsiteX111" fmla="*/ 1903353 w 7467600"/>
              <a:gd name="connsiteY111" fmla="*/ 5044827 h 6858000"/>
              <a:gd name="connsiteX112" fmla="*/ 1936931 w 7467600"/>
              <a:gd name="connsiteY112" fmla="*/ 5093954 h 6858000"/>
              <a:gd name="connsiteX113" fmla="*/ 2195868 w 7467600"/>
              <a:gd name="connsiteY113" fmla="*/ 5396574 h 6858000"/>
              <a:gd name="connsiteX114" fmla="*/ 2088852 w 7467600"/>
              <a:gd name="connsiteY114" fmla="*/ 5166123 h 6858000"/>
              <a:gd name="connsiteX115" fmla="*/ 1958241 w 7467600"/>
              <a:gd name="connsiteY115" fmla="*/ 5067955 h 6858000"/>
              <a:gd name="connsiteX116" fmla="*/ 1903353 w 7467600"/>
              <a:gd name="connsiteY116" fmla="*/ 5044827 h 6858000"/>
              <a:gd name="connsiteX117" fmla="*/ 1979378 w 7467600"/>
              <a:gd name="connsiteY117" fmla="*/ 4769504 h 6858000"/>
              <a:gd name="connsiteX118" fmla="*/ 2882120 w 7467600"/>
              <a:gd name="connsiteY118" fmla="*/ 5064547 h 6858000"/>
              <a:gd name="connsiteX119" fmla="*/ 2793103 w 7467600"/>
              <a:gd name="connsiteY119" fmla="*/ 5039699 h 6858000"/>
              <a:gd name="connsiteX120" fmla="*/ 2770041 w 7467600"/>
              <a:gd name="connsiteY120" fmla="*/ 5033634 h 6858000"/>
              <a:gd name="connsiteX121" fmla="*/ 1979378 w 7467600"/>
              <a:gd name="connsiteY121" fmla="*/ 4769504 h 6858000"/>
              <a:gd name="connsiteX122" fmla="*/ 1927410 w 7467600"/>
              <a:gd name="connsiteY122" fmla="*/ 4716164 h 6858000"/>
              <a:gd name="connsiteX123" fmla="*/ 1959587 w 7467600"/>
              <a:gd name="connsiteY123" fmla="*/ 4728849 h 6858000"/>
              <a:gd name="connsiteX124" fmla="*/ 2777707 w 7467600"/>
              <a:gd name="connsiteY124" fmla="*/ 5003991 h 6858000"/>
              <a:gd name="connsiteX125" fmla="*/ 2800768 w 7467600"/>
              <a:gd name="connsiteY125" fmla="*/ 5010056 h 6858000"/>
              <a:gd name="connsiteX126" fmla="*/ 2879408 w 7467600"/>
              <a:gd name="connsiteY126" fmla="*/ 5031590 h 6858000"/>
              <a:gd name="connsiteX127" fmla="*/ 2862295 w 7467600"/>
              <a:gd name="connsiteY127" fmla="*/ 5022958 h 6858000"/>
              <a:gd name="connsiteX128" fmla="*/ 2813343 w 7467600"/>
              <a:gd name="connsiteY128" fmla="*/ 4998369 h 6858000"/>
              <a:gd name="connsiteX129" fmla="*/ 2646245 w 7467600"/>
              <a:gd name="connsiteY129" fmla="*/ 4930999 h 6858000"/>
              <a:gd name="connsiteX130" fmla="*/ 1999243 w 7467600"/>
              <a:gd name="connsiteY130" fmla="*/ 4730524 h 6858000"/>
              <a:gd name="connsiteX131" fmla="*/ 1979527 w 7467600"/>
              <a:gd name="connsiteY131" fmla="*/ 4726651 h 6858000"/>
              <a:gd name="connsiteX132" fmla="*/ 1927410 w 7467600"/>
              <a:gd name="connsiteY132" fmla="*/ 4716164 h 6858000"/>
              <a:gd name="connsiteX133" fmla="*/ 1997014 w 7467600"/>
              <a:gd name="connsiteY133" fmla="*/ 4698007 h 6858000"/>
              <a:gd name="connsiteX134" fmla="*/ 2005458 w 7467600"/>
              <a:gd name="connsiteY134" fmla="*/ 4699540 h 6858000"/>
              <a:gd name="connsiteX135" fmla="*/ 2657186 w 7467600"/>
              <a:gd name="connsiteY135" fmla="*/ 4901687 h 6858000"/>
              <a:gd name="connsiteX136" fmla="*/ 2826662 w 7467600"/>
              <a:gd name="connsiteY136" fmla="*/ 4970362 h 6858000"/>
              <a:gd name="connsiteX137" fmla="*/ 2876100 w 7467600"/>
              <a:gd name="connsiteY137" fmla="*/ 4995397 h 6858000"/>
              <a:gd name="connsiteX138" fmla="*/ 3042600 w 7467600"/>
              <a:gd name="connsiteY138" fmla="*/ 5059532 h 6858000"/>
              <a:gd name="connsiteX139" fmla="*/ 1997014 w 7467600"/>
              <a:gd name="connsiteY139" fmla="*/ 4698007 h 6858000"/>
              <a:gd name="connsiteX140" fmla="*/ 2305292 w 7467600"/>
              <a:gd name="connsiteY140" fmla="*/ 4219492 h 6858000"/>
              <a:gd name="connsiteX141" fmla="*/ 3360922 w 7467600"/>
              <a:gd name="connsiteY141" fmla="*/ 4529373 h 6858000"/>
              <a:gd name="connsiteX142" fmla="*/ 3492420 w 7467600"/>
              <a:gd name="connsiteY142" fmla="*/ 4510145 h 6858000"/>
              <a:gd name="connsiteX143" fmla="*/ 3364086 w 7467600"/>
              <a:gd name="connsiteY143" fmla="*/ 4480340 h 6858000"/>
              <a:gd name="connsiteX144" fmla="*/ 3225818 w 7467600"/>
              <a:gd name="connsiteY144" fmla="*/ 4411822 h 6858000"/>
              <a:gd name="connsiteX145" fmla="*/ 3129696 w 7467600"/>
              <a:gd name="connsiteY145" fmla="*/ 4360704 h 6858000"/>
              <a:gd name="connsiteX146" fmla="*/ 2814545 w 7467600"/>
              <a:gd name="connsiteY146" fmla="*/ 4282955 h 6858000"/>
              <a:gd name="connsiteX147" fmla="*/ 2305292 w 7467600"/>
              <a:gd name="connsiteY147" fmla="*/ 4219492 h 6858000"/>
              <a:gd name="connsiteX148" fmla="*/ 2626982 w 7467600"/>
              <a:gd name="connsiteY148" fmla="*/ 4206450 h 6858000"/>
              <a:gd name="connsiteX149" fmla="*/ 2490617 w 7467600"/>
              <a:gd name="connsiteY149" fmla="*/ 4206951 h 6858000"/>
              <a:gd name="connsiteX150" fmla="*/ 2819869 w 7467600"/>
              <a:gd name="connsiteY150" fmla="*/ 4252936 h 6858000"/>
              <a:gd name="connsiteX151" fmla="*/ 3143018 w 7467600"/>
              <a:gd name="connsiteY151" fmla="*/ 4332698 h 6858000"/>
              <a:gd name="connsiteX152" fmla="*/ 3241520 w 7467600"/>
              <a:gd name="connsiteY152" fmla="*/ 4385112 h 6858000"/>
              <a:gd name="connsiteX153" fmla="*/ 3374575 w 7467600"/>
              <a:gd name="connsiteY153" fmla="*/ 4451517 h 6858000"/>
              <a:gd name="connsiteX154" fmla="*/ 3505221 w 7467600"/>
              <a:gd name="connsiteY154" fmla="*/ 4480757 h 6858000"/>
              <a:gd name="connsiteX155" fmla="*/ 2626982 w 7467600"/>
              <a:gd name="connsiteY155" fmla="*/ 4206450 h 6858000"/>
              <a:gd name="connsiteX156" fmla="*/ 1310106 w 7467600"/>
              <a:gd name="connsiteY156" fmla="*/ 3943217 h 6858000"/>
              <a:gd name="connsiteX157" fmla="*/ 854994 w 7467600"/>
              <a:gd name="connsiteY157" fmla="*/ 4399136 h 6858000"/>
              <a:gd name="connsiteX158" fmla="*/ 742462 w 7467600"/>
              <a:gd name="connsiteY158" fmla="*/ 4594648 h 6858000"/>
              <a:gd name="connsiteX159" fmla="*/ 820602 w 7467600"/>
              <a:gd name="connsiteY159" fmla="*/ 4485915 h 6858000"/>
              <a:gd name="connsiteX160" fmla="*/ 878295 w 7467600"/>
              <a:gd name="connsiteY160" fmla="*/ 4403594 h 6858000"/>
              <a:gd name="connsiteX161" fmla="*/ 1240607 w 7467600"/>
              <a:gd name="connsiteY161" fmla="*/ 4010401 h 6858000"/>
              <a:gd name="connsiteX162" fmla="*/ 1310106 w 7467600"/>
              <a:gd name="connsiteY162" fmla="*/ 3943217 h 6858000"/>
              <a:gd name="connsiteX163" fmla="*/ 1423113 w 7467600"/>
              <a:gd name="connsiteY163" fmla="*/ 3874565 h 6858000"/>
              <a:gd name="connsiteX164" fmla="*/ 1260565 w 7467600"/>
              <a:gd name="connsiteY164" fmla="*/ 4031982 h 6858000"/>
              <a:gd name="connsiteX165" fmla="*/ 901900 w 7467600"/>
              <a:gd name="connsiteY165" fmla="*/ 4421236 h 6858000"/>
              <a:gd name="connsiteX166" fmla="*/ 845044 w 7467600"/>
              <a:gd name="connsiteY166" fmla="*/ 4502436 h 6858000"/>
              <a:gd name="connsiteX167" fmla="*/ 685926 w 7467600"/>
              <a:gd name="connsiteY167" fmla="*/ 4703069 h 6858000"/>
              <a:gd name="connsiteX168" fmla="*/ 684248 w 7467600"/>
              <a:gd name="connsiteY168" fmla="*/ 4706721 h 6858000"/>
              <a:gd name="connsiteX169" fmla="*/ 1423113 w 7467600"/>
              <a:gd name="connsiteY169" fmla="*/ 3874565 h 6858000"/>
              <a:gd name="connsiteX170" fmla="*/ 3316479 w 7467600"/>
              <a:gd name="connsiteY170" fmla="*/ 3872136 h 6858000"/>
              <a:gd name="connsiteX171" fmla="*/ 3546806 w 7467600"/>
              <a:gd name="connsiteY171" fmla="*/ 4356139 h 6858000"/>
              <a:gd name="connsiteX172" fmla="*/ 3364433 w 7467600"/>
              <a:gd name="connsiteY172" fmla="*/ 3953121 h 6858000"/>
              <a:gd name="connsiteX173" fmla="*/ 3316479 w 7467600"/>
              <a:gd name="connsiteY173" fmla="*/ 3872136 h 6858000"/>
              <a:gd name="connsiteX174" fmla="*/ 3291335 w 7467600"/>
              <a:gd name="connsiteY174" fmla="*/ 3767420 h 6858000"/>
              <a:gd name="connsiteX175" fmla="*/ 3390805 w 7467600"/>
              <a:gd name="connsiteY175" fmla="*/ 3937163 h 6858000"/>
              <a:gd name="connsiteX176" fmla="*/ 3579062 w 7467600"/>
              <a:gd name="connsiteY176" fmla="*/ 4359040 h 6858000"/>
              <a:gd name="connsiteX177" fmla="*/ 3467355 w 7467600"/>
              <a:gd name="connsiteY177" fmla="*/ 3988130 h 6858000"/>
              <a:gd name="connsiteX178" fmla="*/ 3310753 w 7467600"/>
              <a:gd name="connsiteY178" fmla="*/ 3787140 h 6858000"/>
              <a:gd name="connsiteX179" fmla="*/ 3291335 w 7467600"/>
              <a:gd name="connsiteY179" fmla="*/ 3767420 h 6858000"/>
              <a:gd name="connsiteX180" fmla="*/ 1635889 w 7467600"/>
              <a:gd name="connsiteY180" fmla="*/ 3709494 h 6858000"/>
              <a:gd name="connsiteX181" fmla="*/ 1634800 w 7467600"/>
              <a:gd name="connsiteY181" fmla="*/ 3731111 h 6858000"/>
              <a:gd name="connsiteX182" fmla="*/ 1635889 w 7467600"/>
              <a:gd name="connsiteY182" fmla="*/ 3709494 h 6858000"/>
              <a:gd name="connsiteX183" fmla="*/ 1510397 w 7467600"/>
              <a:gd name="connsiteY183" fmla="*/ 3684705 h 6858000"/>
              <a:gd name="connsiteX184" fmla="*/ 1146550 w 7467600"/>
              <a:gd name="connsiteY184" fmla="*/ 3802012 h 6858000"/>
              <a:gd name="connsiteX185" fmla="*/ 698834 w 7467600"/>
              <a:gd name="connsiteY185" fmla="*/ 3952272 h 6858000"/>
              <a:gd name="connsiteX186" fmla="*/ 34256 w 7467600"/>
              <a:gd name="connsiteY186" fmla="*/ 4347603 h 6858000"/>
              <a:gd name="connsiteX187" fmla="*/ 527241 w 7467600"/>
              <a:gd name="connsiteY187" fmla="*/ 4065078 h 6858000"/>
              <a:gd name="connsiteX188" fmla="*/ 1510397 w 7467600"/>
              <a:gd name="connsiteY188" fmla="*/ 3684705 h 6858000"/>
              <a:gd name="connsiteX189" fmla="*/ 1313114 w 7467600"/>
              <a:gd name="connsiteY189" fmla="*/ 3655216 h 6858000"/>
              <a:gd name="connsiteX190" fmla="*/ 1109304 w 7467600"/>
              <a:gd name="connsiteY190" fmla="*/ 3669030 h 6858000"/>
              <a:gd name="connsiteX191" fmla="*/ 8129 w 7467600"/>
              <a:gd name="connsiteY191" fmla="*/ 4330519 h 6858000"/>
              <a:gd name="connsiteX192" fmla="*/ 687572 w 7467600"/>
              <a:gd name="connsiteY192" fmla="*/ 3925629 h 6858000"/>
              <a:gd name="connsiteX193" fmla="*/ 1138365 w 7467600"/>
              <a:gd name="connsiteY193" fmla="*/ 3774515 h 6858000"/>
              <a:gd name="connsiteX194" fmla="*/ 1505579 w 7467600"/>
              <a:gd name="connsiteY194" fmla="*/ 3655526 h 6858000"/>
              <a:gd name="connsiteX195" fmla="*/ 1313114 w 7467600"/>
              <a:gd name="connsiteY195" fmla="*/ 3655216 h 6858000"/>
              <a:gd name="connsiteX196" fmla="*/ 3655073 w 7467600"/>
              <a:gd name="connsiteY196" fmla="*/ 3650884 h 6858000"/>
              <a:gd name="connsiteX197" fmla="*/ 3989938 w 7467600"/>
              <a:gd name="connsiteY197" fmla="*/ 3991685 h 6858000"/>
              <a:gd name="connsiteX198" fmla="*/ 4393907 w 7467600"/>
              <a:gd name="connsiteY198" fmla="*/ 4261258 h 6858000"/>
              <a:gd name="connsiteX199" fmla="*/ 4648051 w 7467600"/>
              <a:gd name="connsiteY199" fmla="*/ 4374051 h 6858000"/>
              <a:gd name="connsiteX200" fmla="*/ 4383389 w 7467600"/>
              <a:gd name="connsiteY200" fmla="*/ 4184369 h 6858000"/>
              <a:gd name="connsiteX201" fmla="*/ 4165508 w 7467600"/>
              <a:gd name="connsiteY201" fmla="*/ 4035196 h 6858000"/>
              <a:gd name="connsiteX202" fmla="*/ 4068162 w 7467600"/>
              <a:gd name="connsiteY202" fmla="*/ 3953394 h 6858000"/>
              <a:gd name="connsiteX203" fmla="*/ 3981416 w 7467600"/>
              <a:gd name="connsiteY203" fmla="*/ 3880482 h 6858000"/>
              <a:gd name="connsiteX204" fmla="*/ 3800147 w 7467600"/>
              <a:gd name="connsiteY204" fmla="*/ 3749872 h 6858000"/>
              <a:gd name="connsiteX205" fmla="*/ 3655073 w 7467600"/>
              <a:gd name="connsiteY205" fmla="*/ 3650884 h 6858000"/>
              <a:gd name="connsiteX206" fmla="*/ 3670252 w 7467600"/>
              <a:gd name="connsiteY206" fmla="*/ 3622798 h 6858000"/>
              <a:gd name="connsiteX207" fmla="*/ 3817258 w 7467600"/>
              <a:gd name="connsiteY207" fmla="*/ 3723577 h 6858000"/>
              <a:gd name="connsiteX208" fmla="*/ 4000461 w 7467600"/>
              <a:gd name="connsiteY208" fmla="*/ 3855966 h 6858000"/>
              <a:gd name="connsiteX209" fmla="*/ 4088180 w 7467600"/>
              <a:gd name="connsiteY209" fmla="*/ 3929774 h 6858000"/>
              <a:gd name="connsiteX210" fmla="*/ 4184555 w 7467600"/>
              <a:gd name="connsiteY210" fmla="*/ 4010683 h 6858000"/>
              <a:gd name="connsiteX211" fmla="*/ 4399563 w 7467600"/>
              <a:gd name="connsiteY211" fmla="*/ 4158106 h 6858000"/>
              <a:gd name="connsiteX212" fmla="*/ 4684469 w 7467600"/>
              <a:gd name="connsiteY212" fmla="*/ 4364680 h 6858000"/>
              <a:gd name="connsiteX213" fmla="*/ 4690271 w 7467600"/>
              <a:gd name="connsiteY213" fmla="*/ 4370034 h 6858000"/>
              <a:gd name="connsiteX214" fmla="*/ 4136093 w 7467600"/>
              <a:gd name="connsiteY214" fmla="*/ 3858466 h 6858000"/>
              <a:gd name="connsiteX215" fmla="*/ 3670252 w 7467600"/>
              <a:gd name="connsiteY215" fmla="*/ 3622798 h 6858000"/>
              <a:gd name="connsiteX216" fmla="*/ 4440129 w 7467600"/>
              <a:gd name="connsiteY216" fmla="*/ 3448571 h 6858000"/>
              <a:gd name="connsiteX217" fmla="*/ 4856525 w 7467600"/>
              <a:gd name="connsiteY217" fmla="*/ 3915351 h 6858000"/>
              <a:gd name="connsiteX218" fmla="*/ 5059055 w 7467600"/>
              <a:gd name="connsiteY218" fmla="*/ 4108918 h 6858000"/>
              <a:gd name="connsiteX219" fmla="*/ 5290070 w 7467600"/>
              <a:gd name="connsiteY219" fmla="*/ 4263619 h 6858000"/>
              <a:gd name="connsiteX220" fmla="*/ 4834991 w 7467600"/>
              <a:gd name="connsiteY220" fmla="*/ 3830985 h 6858000"/>
              <a:gd name="connsiteX221" fmla="*/ 4440129 w 7467600"/>
              <a:gd name="connsiteY221" fmla="*/ 3448571 h 6858000"/>
              <a:gd name="connsiteX222" fmla="*/ 4441737 w 7467600"/>
              <a:gd name="connsiteY222" fmla="*/ 3399734 h 6858000"/>
              <a:gd name="connsiteX223" fmla="*/ 4431236 w 7467600"/>
              <a:gd name="connsiteY223" fmla="*/ 3400954 h 6858000"/>
              <a:gd name="connsiteX224" fmla="*/ 4557150 w 7467600"/>
              <a:gd name="connsiteY224" fmla="*/ 3510023 h 6858000"/>
              <a:gd name="connsiteX225" fmla="*/ 4856936 w 7467600"/>
              <a:gd name="connsiteY225" fmla="*/ 3809146 h 6858000"/>
              <a:gd name="connsiteX226" fmla="*/ 5111996 w 7467600"/>
              <a:gd name="connsiteY226" fmla="*/ 4065759 h 6858000"/>
              <a:gd name="connsiteX227" fmla="*/ 5388878 w 7467600"/>
              <a:gd name="connsiteY227" fmla="*/ 4300185 h 6858000"/>
              <a:gd name="connsiteX228" fmla="*/ 5425556 w 7467600"/>
              <a:gd name="connsiteY228" fmla="*/ 4308967 h 6858000"/>
              <a:gd name="connsiteX229" fmla="*/ 4943646 w 7467600"/>
              <a:gd name="connsiteY229" fmla="*/ 3822916 h 6858000"/>
              <a:gd name="connsiteX230" fmla="*/ 4594837 w 7467600"/>
              <a:gd name="connsiteY230" fmla="*/ 3532274 h 6858000"/>
              <a:gd name="connsiteX231" fmla="*/ 4441737 w 7467600"/>
              <a:gd name="connsiteY231" fmla="*/ 3399734 h 6858000"/>
              <a:gd name="connsiteX232" fmla="*/ 5425834 w 7467600"/>
              <a:gd name="connsiteY232" fmla="*/ 3162785 h 6858000"/>
              <a:gd name="connsiteX233" fmla="*/ 5401644 w 7467600"/>
              <a:gd name="connsiteY233" fmla="*/ 3617847 h 6858000"/>
              <a:gd name="connsiteX234" fmla="*/ 5467256 w 7467600"/>
              <a:gd name="connsiteY234" fmla="*/ 4175494 h 6858000"/>
              <a:gd name="connsiteX235" fmla="*/ 5448069 w 7467600"/>
              <a:gd name="connsiteY235" fmla="*/ 3567554 h 6858000"/>
              <a:gd name="connsiteX236" fmla="*/ 5425834 w 7467600"/>
              <a:gd name="connsiteY236" fmla="*/ 3162785 h 6858000"/>
              <a:gd name="connsiteX237" fmla="*/ 1318687 w 7467600"/>
              <a:gd name="connsiteY237" fmla="*/ 3113840 h 6858000"/>
              <a:gd name="connsiteX238" fmla="*/ 1066793 w 7467600"/>
              <a:gd name="connsiteY238" fmla="*/ 3212171 h 6858000"/>
              <a:gd name="connsiteX239" fmla="*/ 993319 w 7467600"/>
              <a:gd name="connsiteY239" fmla="*/ 3247648 h 6858000"/>
              <a:gd name="connsiteX240" fmla="*/ 853081 w 7467600"/>
              <a:gd name="connsiteY240" fmla="*/ 3312410 h 6858000"/>
              <a:gd name="connsiteX241" fmla="*/ 805957 w 7467600"/>
              <a:gd name="connsiteY241" fmla="*/ 3330443 h 6858000"/>
              <a:gd name="connsiteX242" fmla="*/ 1318687 w 7467600"/>
              <a:gd name="connsiteY242" fmla="*/ 3113840 h 6858000"/>
              <a:gd name="connsiteX243" fmla="*/ 5453702 w 7467600"/>
              <a:gd name="connsiteY243" fmla="*/ 3090882 h 6858000"/>
              <a:gd name="connsiteX244" fmla="*/ 5480135 w 7467600"/>
              <a:gd name="connsiteY244" fmla="*/ 3565802 h 6858000"/>
              <a:gd name="connsiteX245" fmla="*/ 5499023 w 7467600"/>
              <a:gd name="connsiteY245" fmla="*/ 4166310 h 6858000"/>
              <a:gd name="connsiteX246" fmla="*/ 5547022 w 7467600"/>
              <a:gd name="connsiteY246" fmla="*/ 3607838 h 6858000"/>
              <a:gd name="connsiteX247" fmla="*/ 5515964 w 7467600"/>
              <a:gd name="connsiteY247" fmla="*/ 3378541 h 6858000"/>
              <a:gd name="connsiteX248" fmla="*/ 5453702 w 7467600"/>
              <a:gd name="connsiteY248" fmla="*/ 3090882 h 6858000"/>
              <a:gd name="connsiteX249" fmla="*/ 1238695 w 7467600"/>
              <a:gd name="connsiteY249" fmla="*/ 3076820 h 6858000"/>
              <a:gd name="connsiteX250" fmla="*/ 716371 w 7467600"/>
              <a:gd name="connsiteY250" fmla="*/ 3293249 h 6858000"/>
              <a:gd name="connsiteX251" fmla="*/ 579522 w 7467600"/>
              <a:gd name="connsiteY251" fmla="*/ 3371759 h 6858000"/>
              <a:gd name="connsiteX252" fmla="*/ 600288 w 7467600"/>
              <a:gd name="connsiteY252" fmla="*/ 3365555 h 6858000"/>
              <a:gd name="connsiteX253" fmla="*/ 840692 w 7467600"/>
              <a:gd name="connsiteY253" fmla="*/ 3284921 h 6858000"/>
              <a:gd name="connsiteX254" fmla="*/ 979248 w 7467600"/>
              <a:gd name="connsiteY254" fmla="*/ 3221003 h 6858000"/>
              <a:gd name="connsiteX255" fmla="*/ 1053282 w 7467600"/>
              <a:gd name="connsiteY255" fmla="*/ 3185247 h 6858000"/>
              <a:gd name="connsiteX256" fmla="*/ 1320603 w 7467600"/>
              <a:gd name="connsiteY256" fmla="*/ 3081281 h 6858000"/>
              <a:gd name="connsiteX257" fmla="*/ 1238695 w 7467600"/>
              <a:gd name="connsiteY257" fmla="*/ 3076820 h 6858000"/>
              <a:gd name="connsiteX258" fmla="*/ 5425627 w 7467600"/>
              <a:gd name="connsiteY258" fmla="*/ 2954192 h 6858000"/>
              <a:gd name="connsiteX259" fmla="*/ 5470770 w 7467600"/>
              <a:gd name="connsiteY259" fmla="*/ 3005435 h 6858000"/>
              <a:gd name="connsiteX260" fmla="*/ 5519779 w 7467600"/>
              <a:gd name="connsiteY260" fmla="*/ 4359223 h 6858000"/>
              <a:gd name="connsiteX261" fmla="*/ 5520293 w 7467600"/>
              <a:gd name="connsiteY261" fmla="*/ 4360602 h 6858000"/>
              <a:gd name="connsiteX262" fmla="*/ 5767221 w 7467600"/>
              <a:gd name="connsiteY262" fmla="*/ 4665564 h 6858000"/>
              <a:gd name="connsiteX263" fmla="*/ 6937169 w 7467600"/>
              <a:gd name="connsiteY263" fmla="*/ 4815941 h 6858000"/>
              <a:gd name="connsiteX264" fmla="*/ 6953922 w 7467600"/>
              <a:gd name="connsiteY264" fmla="*/ 4890068 h 6858000"/>
              <a:gd name="connsiteX265" fmla="*/ 6071359 w 7467600"/>
              <a:gd name="connsiteY265" fmla="*/ 4770770 h 6858000"/>
              <a:gd name="connsiteX266" fmla="*/ 6038839 w 7467600"/>
              <a:gd name="connsiteY266" fmla="*/ 4764474 h 6858000"/>
              <a:gd name="connsiteX267" fmla="*/ 6038706 w 7467600"/>
              <a:gd name="connsiteY267" fmla="*/ 4763847 h 6858000"/>
              <a:gd name="connsiteX268" fmla="*/ 6037784 w 7467600"/>
              <a:gd name="connsiteY268" fmla="*/ 4764270 h 6858000"/>
              <a:gd name="connsiteX269" fmla="*/ 6038839 w 7467600"/>
              <a:gd name="connsiteY269" fmla="*/ 4764474 h 6858000"/>
              <a:gd name="connsiteX270" fmla="*/ 6040338 w 7467600"/>
              <a:gd name="connsiteY270" fmla="*/ 4771418 h 6858000"/>
              <a:gd name="connsiteX271" fmla="*/ 6024488 w 7467600"/>
              <a:gd name="connsiteY271" fmla="*/ 4809903 h 6858000"/>
              <a:gd name="connsiteX272" fmla="*/ 5599771 w 7467600"/>
              <a:gd name="connsiteY272" fmla="*/ 5509652 h 6858000"/>
              <a:gd name="connsiteX273" fmla="*/ 5548843 w 7467600"/>
              <a:gd name="connsiteY273" fmla="*/ 5563845 h 6858000"/>
              <a:gd name="connsiteX274" fmla="*/ 5940952 w 7467600"/>
              <a:gd name="connsiteY274" fmla="*/ 6250028 h 6858000"/>
              <a:gd name="connsiteX275" fmla="*/ 6043441 w 7467600"/>
              <a:gd name="connsiteY275" fmla="*/ 6665847 h 6858000"/>
              <a:gd name="connsiteX276" fmla="*/ 6093432 w 7467600"/>
              <a:gd name="connsiteY276" fmla="*/ 6858000 h 6858000"/>
              <a:gd name="connsiteX277" fmla="*/ 6034344 w 7467600"/>
              <a:gd name="connsiteY277" fmla="*/ 6858000 h 6858000"/>
              <a:gd name="connsiteX278" fmla="*/ 6026679 w 7467600"/>
              <a:gd name="connsiteY278" fmla="*/ 6836959 h 6858000"/>
              <a:gd name="connsiteX279" fmla="*/ 5800441 w 7467600"/>
              <a:gd name="connsiteY279" fmla="*/ 6335286 h 6858000"/>
              <a:gd name="connsiteX280" fmla="*/ 5526562 w 7467600"/>
              <a:gd name="connsiteY280" fmla="*/ 5705388 h 6858000"/>
              <a:gd name="connsiteX281" fmla="*/ 5519640 w 7467600"/>
              <a:gd name="connsiteY281" fmla="*/ 5683774 h 6858000"/>
              <a:gd name="connsiteX282" fmla="*/ 5844559 w 7467600"/>
              <a:gd name="connsiteY282" fmla="*/ 6553349 h 6858000"/>
              <a:gd name="connsiteX283" fmla="*/ 5975994 w 7467600"/>
              <a:gd name="connsiteY283" fmla="*/ 6858000 h 6858000"/>
              <a:gd name="connsiteX284" fmla="*/ 5898547 w 7467600"/>
              <a:gd name="connsiteY284" fmla="*/ 6858000 h 6858000"/>
              <a:gd name="connsiteX285" fmla="*/ 5682041 w 7467600"/>
              <a:gd name="connsiteY285" fmla="*/ 6355860 h 6858000"/>
              <a:gd name="connsiteX286" fmla="*/ 5461758 w 7467600"/>
              <a:gd name="connsiteY286" fmla="*/ 5820220 h 6858000"/>
              <a:gd name="connsiteX287" fmla="*/ 5237282 w 7467600"/>
              <a:gd name="connsiteY287" fmla="*/ 6579086 h 6858000"/>
              <a:gd name="connsiteX288" fmla="*/ 5115009 w 7467600"/>
              <a:gd name="connsiteY288" fmla="*/ 6858000 h 6858000"/>
              <a:gd name="connsiteX289" fmla="*/ 5028074 w 7467600"/>
              <a:gd name="connsiteY289" fmla="*/ 6858000 h 6858000"/>
              <a:gd name="connsiteX290" fmla="*/ 5079508 w 7467600"/>
              <a:gd name="connsiteY290" fmla="*/ 6749074 h 6858000"/>
              <a:gd name="connsiteX291" fmla="*/ 5371846 w 7467600"/>
              <a:gd name="connsiteY291" fmla="*/ 5924413 h 6858000"/>
              <a:gd name="connsiteX292" fmla="*/ 5270512 w 7467600"/>
              <a:gd name="connsiteY292" fmla="*/ 6138975 h 6858000"/>
              <a:gd name="connsiteX293" fmla="*/ 5062409 w 7467600"/>
              <a:gd name="connsiteY293" fmla="*/ 6653544 h 6858000"/>
              <a:gd name="connsiteX294" fmla="*/ 5036628 w 7467600"/>
              <a:gd name="connsiteY294" fmla="*/ 6754247 h 6858000"/>
              <a:gd name="connsiteX295" fmla="*/ 5009112 w 7467600"/>
              <a:gd name="connsiteY295" fmla="*/ 6858000 h 6858000"/>
              <a:gd name="connsiteX296" fmla="*/ 4976679 w 7467600"/>
              <a:gd name="connsiteY296" fmla="*/ 6858000 h 6858000"/>
              <a:gd name="connsiteX297" fmla="*/ 5006537 w 7467600"/>
              <a:gd name="connsiteY297" fmla="*/ 6747068 h 6858000"/>
              <a:gd name="connsiteX298" fmla="*/ 5032723 w 7467600"/>
              <a:gd name="connsiteY298" fmla="*/ 6644957 h 6858000"/>
              <a:gd name="connsiteX299" fmla="*/ 5242949 w 7467600"/>
              <a:gd name="connsiteY299" fmla="*/ 6125175 h 6858000"/>
              <a:gd name="connsiteX300" fmla="*/ 5286321 w 7467600"/>
              <a:gd name="connsiteY300" fmla="*/ 6033555 h 6858000"/>
              <a:gd name="connsiteX301" fmla="*/ 5008210 w 7467600"/>
              <a:gd name="connsiteY301" fmla="*/ 6649194 h 6858000"/>
              <a:gd name="connsiteX302" fmla="*/ 4986321 w 7467600"/>
              <a:gd name="connsiteY302" fmla="*/ 6765687 h 6858000"/>
              <a:gd name="connsiteX303" fmla="*/ 4973474 w 7467600"/>
              <a:gd name="connsiteY303" fmla="*/ 6858000 h 6858000"/>
              <a:gd name="connsiteX304" fmla="*/ 4907178 w 7467600"/>
              <a:gd name="connsiteY304" fmla="*/ 6858000 h 6858000"/>
              <a:gd name="connsiteX305" fmla="*/ 4910810 w 7467600"/>
              <a:gd name="connsiteY305" fmla="*/ 6829660 h 6858000"/>
              <a:gd name="connsiteX306" fmla="*/ 4987461 w 7467600"/>
              <a:gd name="connsiteY306" fmla="*/ 6432994 h 6858000"/>
              <a:gd name="connsiteX307" fmla="*/ 5179262 w 7467600"/>
              <a:gd name="connsiteY307" fmla="*/ 6035044 h 6858000"/>
              <a:gd name="connsiteX308" fmla="*/ 4689678 w 7467600"/>
              <a:gd name="connsiteY308" fmla="*/ 6440241 h 6858000"/>
              <a:gd name="connsiteX309" fmla="*/ 4477543 w 7467600"/>
              <a:gd name="connsiteY309" fmla="*/ 6674836 h 6858000"/>
              <a:gd name="connsiteX310" fmla="*/ 4329957 w 7467600"/>
              <a:gd name="connsiteY310" fmla="*/ 6858000 h 6858000"/>
              <a:gd name="connsiteX311" fmla="*/ 4218595 w 7467600"/>
              <a:gd name="connsiteY311" fmla="*/ 6858000 h 6858000"/>
              <a:gd name="connsiteX312" fmla="*/ 4368888 w 7467600"/>
              <a:gd name="connsiteY312" fmla="*/ 6668412 h 6858000"/>
              <a:gd name="connsiteX313" fmla="*/ 4563091 w 7467600"/>
              <a:gd name="connsiteY313" fmla="*/ 6442508 h 6858000"/>
              <a:gd name="connsiteX314" fmla="*/ 5387324 w 7467600"/>
              <a:gd name="connsiteY314" fmla="*/ 5705830 h 6858000"/>
              <a:gd name="connsiteX315" fmla="*/ 5073620 w 7467600"/>
              <a:gd name="connsiteY315" fmla="*/ 5955437 h 6858000"/>
              <a:gd name="connsiteX316" fmla="*/ 4689789 w 7467600"/>
              <a:gd name="connsiteY316" fmla="*/ 6268382 h 6858000"/>
              <a:gd name="connsiteX317" fmla="*/ 4418722 w 7467600"/>
              <a:gd name="connsiteY317" fmla="*/ 6570886 h 6858000"/>
              <a:gd name="connsiteX318" fmla="*/ 4214944 w 7467600"/>
              <a:gd name="connsiteY318" fmla="*/ 6858000 h 6858000"/>
              <a:gd name="connsiteX319" fmla="*/ 4177898 w 7467600"/>
              <a:gd name="connsiteY319" fmla="*/ 6858000 h 6858000"/>
              <a:gd name="connsiteX320" fmla="*/ 4391597 w 7467600"/>
              <a:gd name="connsiteY320" fmla="*/ 6556370 h 6858000"/>
              <a:gd name="connsiteX321" fmla="*/ 4668889 w 7467600"/>
              <a:gd name="connsiteY321" fmla="*/ 6246399 h 6858000"/>
              <a:gd name="connsiteX322" fmla="*/ 5055427 w 7467600"/>
              <a:gd name="connsiteY322" fmla="*/ 5931476 h 6858000"/>
              <a:gd name="connsiteX323" fmla="*/ 5371814 w 7467600"/>
              <a:gd name="connsiteY323" fmla="*/ 5678975 h 6858000"/>
              <a:gd name="connsiteX324" fmla="*/ 4987918 w 7467600"/>
              <a:gd name="connsiteY324" fmla="*/ 5838701 h 6858000"/>
              <a:gd name="connsiteX325" fmla="*/ 4317146 w 7467600"/>
              <a:gd name="connsiteY325" fmla="*/ 6587716 h 6858000"/>
              <a:gd name="connsiteX326" fmla="*/ 4171627 w 7467600"/>
              <a:gd name="connsiteY326" fmla="*/ 6858000 h 6858000"/>
              <a:gd name="connsiteX327" fmla="*/ 4081585 w 7467600"/>
              <a:gd name="connsiteY327" fmla="*/ 6858000 h 6858000"/>
              <a:gd name="connsiteX328" fmla="*/ 4238603 w 7467600"/>
              <a:gd name="connsiteY328" fmla="*/ 6559341 h 6858000"/>
              <a:gd name="connsiteX329" fmla="*/ 4778333 w 7467600"/>
              <a:gd name="connsiteY329" fmla="*/ 5873626 h 6858000"/>
              <a:gd name="connsiteX330" fmla="*/ 5414185 w 7467600"/>
              <a:gd name="connsiteY330" fmla="*/ 5573882 h 6858000"/>
              <a:gd name="connsiteX331" fmla="*/ 5959648 w 7467600"/>
              <a:gd name="connsiteY331" fmla="*/ 4760797 h 6858000"/>
              <a:gd name="connsiteX332" fmla="*/ 5355019 w 7467600"/>
              <a:gd name="connsiteY332" fmla="*/ 4734672 h 6858000"/>
              <a:gd name="connsiteX333" fmla="*/ 5083565 w 7467600"/>
              <a:gd name="connsiteY333" fmla="*/ 5179121 h 6858000"/>
              <a:gd name="connsiteX334" fmla="*/ 4713577 w 7467600"/>
              <a:gd name="connsiteY334" fmla="*/ 5616803 h 6858000"/>
              <a:gd name="connsiteX335" fmla="*/ 3989559 w 7467600"/>
              <a:gd name="connsiteY335" fmla="*/ 6145945 h 6858000"/>
              <a:gd name="connsiteX336" fmla="*/ 3939824 w 7467600"/>
              <a:gd name="connsiteY336" fmla="*/ 6066900 h 6858000"/>
              <a:gd name="connsiteX337" fmla="*/ 4584537 w 7467600"/>
              <a:gd name="connsiteY337" fmla="*/ 5324826 h 6858000"/>
              <a:gd name="connsiteX338" fmla="*/ 5037105 w 7467600"/>
              <a:gd name="connsiteY338" fmla="*/ 5088765 h 6858000"/>
              <a:gd name="connsiteX339" fmla="*/ 5039930 w 7467600"/>
              <a:gd name="connsiteY339" fmla="*/ 5089585 h 6858000"/>
              <a:gd name="connsiteX340" fmla="*/ 5263764 w 7467600"/>
              <a:gd name="connsiteY340" fmla="*/ 4735525 h 6858000"/>
              <a:gd name="connsiteX341" fmla="*/ 4086300 w 7467600"/>
              <a:gd name="connsiteY341" fmla="*/ 4884599 h 6858000"/>
              <a:gd name="connsiteX342" fmla="*/ 4085485 w 7467600"/>
              <a:gd name="connsiteY342" fmla="*/ 4899070 h 6858000"/>
              <a:gd name="connsiteX343" fmla="*/ 3871915 w 7467600"/>
              <a:gd name="connsiteY343" fmla="*/ 5253645 h 6858000"/>
              <a:gd name="connsiteX344" fmla="*/ 3799374 w 7467600"/>
              <a:gd name="connsiteY344" fmla="*/ 5466127 h 6858000"/>
              <a:gd name="connsiteX345" fmla="*/ 3498850 w 7467600"/>
              <a:gd name="connsiteY345" fmla="*/ 6661888 h 6858000"/>
              <a:gd name="connsiteX346" fmla="*/ 3399216 w 7467600"/>
              <a:gd name="connsiteY346" fmla="*/ 6858000 h 6858000"/>
              <a:gd name="connsiteX347" fmla="*/ 3303688 w 7467600"/>
              <a:gd name="connsiteY347" fmla="*/ 6858000 h 6858000"/>
              <a:gd name="connsiteX348" fmla="*/ 3391774 w 7467600"/>
              <a:gd name="connsiteY348" fmla="*/ 6697181 h 6858000"/>
              <a:gd name="connsiteX349" fmla="*/ 3735540 w 7467600"/>
              <a:gd name="connsiteY349" fmla="*/ 5546923 h 6858000"/>
              <a:gd name="connsiteX350" fmla="*/ 3729438 w 7467600"/>
              <a:gd name="connsiteY350" fmla="*/ 5569058 h 6858000"/>
              <a:gd name="connsiteX351" fmla="*/ 3707782 w 7467600"/>
              <a:gd name="connsiteY351" fmla="*/ 5644908 h 6858000"/>
              <a:gd name="connsiteX352" fmla="*/ 3583827 w 7467600"/>
              <a:gd name="connsiteY352" fmla="*/ 6039215 h 6858000"/>
              <a:gd name="connsiteX353" fmla="*/ 3547861 w 7467600"/>
              <a:gd name="connsiteY353" fmla="*/ 6129609 h 6858000"/>
              <a:gd name="connsiteX354" fmla="*/ 3490905 w 7467600"/>
              <a:gd name="connsiteY354" fmla="*/ 6277660 h 6858000"/>
              <a:gd name="connsiteX355" fmla="*/ 3455859 w 7467600"/>
              <a:gd name="connsiteY355" fmla="*/ 6391301 h 6858000"/>
              <a:gd name="connsiteX356" fmla="*/ 3429112 w 7467600"/>
              <a:gd name="connsiteY356" fmla="*/ 6479469 h 6858000"/>
              <a:gd name="connsiteX357" fmla="*/ 3304862 w 7467600"/>
              <a:gd name="connsiteY357" fmla="*/ 6796476 h 6858000"/>
              <a:gd name="connsiteX358" fmla="*/ 3276071 w 7467600"/>
              <a:gd name="connsiteY358" fmla="*/ 6858000 h 6858000"/>
              <a:gd name="connsiteX359" fmla="*/ 3240805 w 7467600"/>
              <a:gd name="connsiteY359" fmla="*/ 6858000 h 6858000"/>
              <a:gd name="connsiteX360" fmla="*/ 3275917 w 7467600"/>
              <a:gd name="connsiteY360" fmla="*/ 6783192 h 6858000"/>
              <a:gd name="connsiteX361" fmla="*/ 3399358 w 7467600"/>
              <a:gd name="connsiteY361" fmla="*/ 6469011 h 6858000"/>
              <a:gd name="connsiteX362" fmla="*/ 3425650 w 7467600"/>
              <a:gd name="connsiteY362" fmla="*/ 6381333 h 6858000"/>
              <a:gd name="connsiteX363" fmla="*/ 3460661 w 7467600"/>
              <a:gd name="connsiteY363" fmla="*/ 6266763 h 6858000"/>
              <a:gd name="connsiteX364" fmla="*/ 3518021 w 7467600"/>
              <a:gd name="connsiteY364" fmla="*/ 6117298 h 6858000"/>
              <a:gd name="connsiteX365" fmla="*/ 3554035 w 7467600"/>
              <a:gd name="connsiteY365" fmla="*/ 6027832 h 6858000"/>
              <a:gd name="connsiteX366" fmla="*/ 3677174 w 7467600"/>
              <a:gd name="connsiteY366" fmla="*/ 5636351 h 6858000"/>
              <a:gd name="connsiteX367" fmla="*/ 3698819 w 7467600"/>
              <a:gd name="connsiteY367" fmla="*/ 5560503 h 6858000"/>
              <a:gd name="connsiteX368" fmla="*/ 3702094 w 7467600"/>
              <a:gd name="connsiteY368" fmla="*/ 5549194 h 6858000"/>
              <a:gd name="connsiteX369" fmla="*/ 3398355 w 7467600"/>
              <a:gd name="connsiteY369" fmla="*/ 6094603 h 6858000"/>
              <a:gd name="connsiteX370" fmla="*/ 3193941 w 7467600"/>
              <a:gd name="connsiteY370" fmla="*/ 6798775 h 6858000"/>
              <a:gd name="connsiteX371" fmla="*/ 3184140 w 7467600"/>
              <a:gd name="connsiteY371" fmla="*/ 6858000 h 6858000"/>
              <a:gd name="connsiteX372" fmla="*/ 3099978 w 7467600"/>
              <a:gd name="connsiteY372" fmla="*/ 6858000 h 6858000"/>
              <a:gd name="connsiteX373" fmla="*/ 3101556 w 7467600"/>
              <a:gd name="connsiteY373" fmla="*/ 6843337 h 6858000"/>
              <a:gd name="connsiteX374" fmla="*/ 3370162 w 7467600"/>
              <a:gd name="connsiteY374" fmla="*/ 5785550 h 6858000"/>
              <a:gd name="connsiteX375" fmla="*/ 3746477 w 7467600"/>
              <a:gd name="connsiteY375" fmla="*/ 5377889 h 6858000"/>
              <a:gd name="connsiteX376" fmla="*/ 3863399 w 7467600"/>
              <a:gd name="connsiteY376" fmla="*/ 5087257 h 6858000"/>
              <a:gd name="connsiteX377" fmla="*/ 3968712 w 7467600"/>
              <a:gd name="connsiteY377" fmla="*/ 4913989 h 6858000"/>
              <a:gd name="connsiteX378" fmla="*/ 2792390 w 7467600"/>
              <a:gd name="connsiteY378" fmla="*/ 5382974 h 6858000"/>
              <a:gd name="connsiteX379" fmla="*/ 2714982 w 7467600"/>
              <a:gd name="connsiteY379" fmla="*/ 5427051 h 6858000"/>
              <a:gd name="connsiteX380" fmla="*/ 2813361 w 7467600"/>
              <a:gd name="connsiteY380" fmla="*/ 6023912 h 6858000"/>
              <a:gd name="connsiteX381" fmla="*/ 2688430 w 7467600"/>
              <a:gd name="connsiteY381" fmla="*/ 6801564 h 6858000"/>
              <a:gd name="connsiteX382" fmla="*/ 2629626 w 7467600"/>
              <a:gd name="connsiteY382" fmla="*/ 6763394 h 6858000"/>
              <a:gd name="connsiteX383" fmla="*/ 2565328 w 7467600"/>
              <a:gd name="connsiteY383" fmla="*/ 5516399 h 6858000"/>
              <a:gd name="connsiteX384" fmla="*/ 1922999 w 7467600"/>
              <a:gd name="connsiteY384" fmla="*/ 5980343 h 6858000"/>
              <a:gd name="connsiteX385" fmla="*/ 1950261 w 7467600"/>
              <a:gd name="connsiteY385" fmla="*/ 6405858 h 6858000"/>
              <a:gd name="connsiteX386" fmla="*/ 2365554 w 7467600"/>
              <a:gd name="connsiteY386" fmla="*/ 6759107 h 6858000"/>
              <a:gd name="connsiteX387" fmla="*/ 2424142 w 7467600"/>
              <a:gd name="connsiteY387" fmla="*/ 6858000 h 6858000"/>
              <a:gd name="connsiteX388" fmla="*/ 2395994 w 7467600"/>
              <a:gd name="connsiteY388" fmla="*/ 6858000 h 6858000"/>
              <a:gd name="connsiteX389" fmla="*/ 2392863 w 7467600"/>
              <a:gd name="connsiteY389" fmla="*/ 6852964 h 6858000"/>
              <a:gd name="connsiteX390" fmla="*/ 2017589 w 7467600"/>
              <a:gd name="connsiteY390" fmla="*/ 6493982 h 6858000"/>
              <a:gd name="connsiteX391" fmla="*/ 2147336 w 7467600"/>
              <a:gd name="connsiteY391" fmla="*/ 6594052 h 6858000"/>
              <a:gd name="connsiteX392" fmla="*/ 2207047 w 7467600"/>
              <a:gd name="connsiteY392" fmla="*/ 6654540 h 6858000"/>
              <a:gd name="connsiteX393" fmla="*/ 2299106 w 7467600"/>
              <a:gd name="connsiteY393" fmla="*/ 6778931 h 6858000"/>
              <a:gd name="connsiteX394" fmla="*/ 2314430 w 7467600"/>
              <a:gd name="connsiteY394" fmla="*/ 6801144 h 6858000"/>
              <a:gd name="connsiteX395" fmla="*/ 2352406 w 7467600"/>
              <a:gd name="connsiteY395" fmla="*/ 6858000 h 6858000"/>
              <a:gd name="connsiteX396" fmla="*/ 2314492 w 7467600"/>
              <a:gd name="connsiteY396" fmla="*/ 6858000 h 6858000"/>
              <a:gd name="connsiteX397" fmla="*/ 2288095 w 7467600"/>
              <a:gd name="connsiteY397" fmla="*/ 6818030 h 6858000"/>
              <a:gd name="connsiteX398" fmla="*/ 2272768 w 7467600"/>
              <a:gd name="connsiteY398" fmla="*/ 6795822 h 6858000"/>
              <a:gd name="connsiteX399" fmla="*/ 2182715 w 7467600"/>
              <a:gd name="connsiteY399" fmla="*/ 6675071 h 6858000"/>
              <a:gd name="connsiteX400" fmla="*/ 2032061 w 7467600"/>
              <a:gd name="connsiteY400" fmla="*/ 6541380 h 6858000"/>
              <a:gd name="connsiteX401" fmla="*/ 2257220 w 7467600"/>
              <a:gd name="connsiteY401" fmla="*/ 6826257 h 6858000"/>
              <a:gd name="connsiteX402" fmla="*/ 2281324 w 7467600"/>
              <a:gd name="connsiteY402" fmla="*/ 6858000 h 6858000"/>
              <a:gd name="connsiteX403" fmla="*/ 2242860 w 7467600"/>
              <a:gd name="connsiteY403" fmla="*/ 6858000 h 6858000"/>
              <a:gd name="connsiteX404" fmla="*/ 2232818 w 7467600"/>
              <a:gd name="connsiteY404" fmla="*/ 6844926 h 6858000"/>
              <a:gd name="connsiteX405" fmla="*/ 1990172 w 7467600"/>
              <a:gd name="connsiteY405" fmla="*/ 6542121 h 6858000"/>
              <a:gd name="connsiteX406" fmla="*/ 2124090 w 7467600"/>
              <a:gd name="connsiteY406" fmla="*/ 6761017 h 6858000"/>
              <a:gd name="connsiteX407" fmla="*/ 2200380 w 7467600"/>
              <a:gd name="connsiteY407" fmla="*/ 6858000 h 6858000"/>
              <a:gd name="connsiteX408" fmla="*/ 2147507 w 7467600"/>
              <a:gd name="connsiteY408" fmla="*/ 6858000 h 6858000"/>
              <a:gd name="connsiteX409" fmla="*/ 2070668 w 7467600"/>
              <a:gd name="connsiteY409" fmla="*/ 6761520 h 6858000"/>
              <a:gd name="connsiteX410" fmla="*/ 1975142 w 7467600"/>
              <a:gd name="connsiteY410" fmla="*/ 6585570 h 6858000"/>
              <a:gd name="connsiteX411" fmla="*/ 2050035 w 7467600"/>
              <a:gd name="connsiteY411" fmla="*/ 6813345 h 6858000"/>
              <a:gd name="connsiteX412" fmla="*/ 2063025 w 7467600"/>
              <a:gd name="connsiteY412" fmla="*/ 6858000 h 6858000"/>
              <a:gd name="connsiteX413" fmla="*/ 2021675 w 7467600"/>
              <a:gd name="connsiteY413" fmla="*/ 6858000 h 6858000"/>
              <a:gd name="connsiteX414" fmla="*/ 2019308 w 7467600"/>
              <a:gd name="connsiteY414" fmla="*/ 6847118 h 6858000"/>
              <a:gd name="connsiteX415" fmla="*/ 1938835 w 7467600"/>
              <a:gd name="connsiteY415" fmla="*/ 6551160 h 6858000"/>
              <a:gd name="connsiteX416" fmla="*/ 1953230 w 7467600"/>
              <a:gd name="connsiteY416" fmla="*/ 6759699 h 6858000"/>
              <a:gd name="connsiteX417" fmla="*/ 1956763 w 7467600"/>
              <a:gd name="connsiteY417" fmla="*/ 6778191 h 6858000"/>
              <a:gd name="connsiteX418" fmla="*/ 1967925 w 7467600"/>
              <a:gd name="connsiteY418" fmla="*/ 6858000 h 6858000"/>
              <a:gd name="connsiteX419" fmla="*/ 1936622 w 7467600"/>
              <a:gd name="connsiteY419" fmla="*/ 6858000 h 6858000"/>
              <a:gd name="connsiteX420" fmla="*/ 1926261 w 7467600"/>
              <a:gd name="connsiteY420" fmla="*/ 6784064 h 6858000"/>
              <a:gd name="connsiteX421" fmla="*/ 1922724 w 7467600"/>
              <a:gd name="connsiteY421" fmla="*/ 6765577 h 6858000"/>
              <a:gd name="connsiteX422" fmla="*/ 1904650 w 7467600"/>
              <a:gd name="connsiteY422" fmla="*/ 6639616 h 6858000"/>
              <a:gd name="connsiteX423" fmla="*/ 1885273 w 7467600"/>
              <a:gd name="connsiteY423" fmla="*/ 6858000 h 6858000"/>
              <a:gd name="connsiteX424" fmla="*/ 1854363 w 7467600"/>
              <a:gd name="connsiteY424" fmla="*/ 6858000 h 6858000"/>
              <a:gd name="connsiteX425" fmla="*/ 1880391 w 7467600"/>
              <a:gd name="connsiteY425" fmla="*/ 6603796 h 6858000"/>
              <a:gd name="connsiteX426" fmla="*/ 1818273 w 7467600"/>
              <a:gd name="connsiteY426" fmla="*/ 6715729 h 6858000"/>
              <a:gd name="connsiteX427" fmla="*/ 1794691 w 7467600"/>
              <a:gd name="connsiteY427" fmla="*/ 6843239 h 6858000"/>
              <a:gd name="connsiteX428" fmla="*/ 1794914 w 7467600"/>
              <a:gd name="connsiteY428" fmla="*/ 6858000 h 6858000"/>
              <a:gd name="connsiteX429" fmla="*/ 1746128 w 7467600"/>
              <a:gd name="connsiteY429" fmla="*/ 6858000 h 6858000"/>
              <a:gd name="connsiteX430" fmla="*/ 1753934 w 7467600"/>
              <a:gd name="connsiteY430" fmla="*/ 6724796 h 6858000"/>
              <a:gd name="connsiteX431" fmla="*/ 1792053 w 7467600"/>
              <a:gd name="connsiteY431" fmla="*/ 6572396 h 6858000"/>
              <a:gd name="connsiteX432" fmla="*/ 1862248 w 7467600"/>
              <a:gd name="connsiteY432" fmla="*/ 6266397 h 6858000"/>
              <a:gd name="connsiteX433" fmla="*/ 1862250 w 7467600"/>
              <a:gd name="connsiteY433" fmla="*/ 6033531 h 6858000"/>
              <a:gd name="connsiteX434" fmla="*/ 1211999 w 7467600"/>
              <a:gd name="connsiteY434" fmla="*/ 6683610 h 6858000"/>
              <a:gd name="connsiteX435" fmla="*/ 1213266 w 7467600"/>
              <a:gd name="connsiteY435" fmla="*/ 6691947 h 6858000"/>
              <a:gd name="connsiteX436" fmla="*/ 1203370 w 7467600"/>
              <a:gd name="connsiteY436" fmla="*/ 6850676 h 6858000"/>
              <a:gd name="connsiteX437" fmla="*/ 1203671 w 7467600"/>
              <a:gd name="connsiteY437" fmla="*/ 6858000 h 6858000"/>
              <a:gd name="connsiteX438" fmla="*/ 1143180 w 7467600"/>
              <a:gd name="connsiteY438" fmla="*/ 6858000 h 6858000"/>
              <a:gd name="connsiteX439" fmla="*/ 1142176 w 7467600"/>
              <a:gd name="connsiteY439" fmla="*/ 6766045 h 6858000"/>
              <a:gd name="connsiteX440" fmla="*/ 1067484 w 7467600"/>
              <a:gd name="connsiteY440" fmla="*/ 6858000 h 6858000"/>
              <a:gd name="connsiteX441" fmla="*/ 953928 w 7467600"/>
              <a:gd name="connsiteY441" fmla="*/ 6858000 h 6858000"/>
              <a:gd name="connsiteX442" fmla="*/ 959715 w 7467600"/>
              <a:gd name="connsiteY442" fmla="*/ 6850185 h 6858000"/>
              <a:gd name="connsiteX443" fmla="*/ 1483788 w 7467600"/>
              <a:gd name="connsiteY443" fmla="*/ 6259174 h 6858000"/>
              <a:gd name="connsiteX444" fmla="*/ 1100671 w 7467600"/>
              <a:gd name="connsiteY444" fmla="*/ 6252137 h 6858000"/>
              <a:gd name="connsiteX445" fmla="*/ 1090144 w 7467600"/>
              <a:gd name="connsiteY445" fmla="*/ 6256748 h 6858000"/>
              <a:gd name="connsiteX446" fmla="*/ 1095872 w 7467600"/>
              <a:gd name="connsiteY446" fmla="*/ 6271892 h 6858000"/>
              <a:gd name="connsiteX447" fmla="*/ 262785 w 7467600"/>
              <a:gd name="connsiteY447" fmla="*/ 6845450 h 6858000"/>
              <a:gd name="connsiteX448" fmla="*/ 209968 w 7467600"/>
              <a:gd name="connsiteY448" fmla="*/ 6770713 h 6858000"/>
              <a:gd name="connsiteX449" fmla="*/ 873460 w 7467600"/>
              <a:gd name="connsiteY449" fmla="*/ 6253768 h 6858000"/>
              <a:gd name="connsiteX450" fmla="*/ 192686 w 7467600"/>
              <a:gd name="connsiteY450" fmla="*/ 5849257 h 6858000"/>
              <a:gd name="connsiteX451" fmla="*/ 4696 w 7467600"/>
              <a:gd name="connsiteY451" fmla="*/ 5697668 h 6858000"/>
              <a:gd name="connsiteX452" fmla="*/ 0 w 7467600"/>
              <a:gd name="connsiteY452" fmla="*/ 5689984 h 6858000"/>
              <a:gd name="connsiteX453" fmla="*/ 0 w 7467600"/>
              <a:gd name="connsiteY453" fmla="*/ 5513472 h 6858000"/>
              <a:gd name="connsiteX454" fmla="*/ 174101 w 7467600"/>
              <a:gd name="connsiteY454" fmla="*/ 5620277 h 6858000"/>
              <a:gd name="connsiteX455" fmla="*/ 891800 w 7467600"/>
              <a:gd name="connsiteY455" fmla="*/ 6036935 h 6858000"/>
              <a:gd name="connsiteX456" fmla="*/ 1072219 w 7467600"/>
              <a:gd name="connsiteY456" fmla="*/ 6169443 h 6858000"/>
              <a:gd name="connsiteX457" fmla="*/ 1074117 w 7467600"/>
              <a:gd name="connsiteY457" fmla="*/ 6170301 h 6858000"/>
              <a:gd name="connsiteX458" fmla="*/ 1083114 w 7467600"/>
              <a:gd name="connsiteY458" fmla="*/ 6174131 h 6858000"/>
              <a:gd name="connsiteX459" fmla="*/ 1543010 w 7467600"/>
              <a:gd name="connsiteY459" fmla="*/ 6191140 h 6858000"/>
              <a:gd name="connsiteX460" fmla="*/ 1551080 w 7467600"/>
              <a:gd name="connsiteY460" fmla="*/ 6195006 h 6858000"/>
              <a:gd name="connsiteX461" fmla="*/ 2345443 w 7467600"/>
              <a:gd name="connsiteY461" fmla="*/ 5549882 h 6858000"/>
              <a:gd name="connsiteX462" fmla="*/ 1721499 w 7467600"/>
              <a:gd name="connsiteY462" fmla="*/ 5599969 h 6858000"/>
              <a:gd name="connsiteX463" fmla="*/ 767716 w 7467600"/>
              <a:gd name="connsiteY463" fmla="*/ 5472768 h 6858000"/>
              <a:gd name="connsiteX464" fmla="*/ 722147 w 7467600"/>
              <a:gd name="connsiteY464" fmla="*/ 5393091 h 6858000"/>
              <a:gd name="connsiteX465" fmla="*/ 1485552 w 7467600"/>
              <a:gd name="connsiteY465" fmla="*/ 5313202 h 6858000"/>
              <a:gd name="connsiteX466" fmla="*/ 2143004 w 7467600"/>
              <a:gd name="connsiteY466" fmla="*/ 5402420 h 6858000"/>
              <a:gd name="connsiteX467" fmla="*/ 1933391 w 7467600"/>
              <a:gd name="connsiteY467" fmla="*/ 5156971 h 6858000"/>
              <a:gd name="connsiteX468" fmla="*/ 1827118 w 7467600"/>
              <a:gd name="connsiteY468" fmla="*/ 4968410 h 6858000"/>
              <a:gd name="connsiteX469" fmla="*/ 1837349 w 7467600"/>
              <a:gd name="connsiteY469" fmla="*/ 4956357 h 6858000"/>
              <a:gd name="connsiteX470" fmla="*/ 2162835 w 7467600"/>
              <a:gd name="connsiteY470" fmla="*/ 5187853 h 6858000"/>
              <a:gd name="connsiteX471" fmla="*/ 2257167 w 7467600"/>
              <a:gd name="connsiteY471" fmla="*/ 5462123 h 6858000"/>
              <a:gd name="connsiteX472" fmla="*/ 2261598 w 7467600"/>
              <a:gd name="connsiteY472" fmla="*/ 5467998 h 6858000"/>
              <a:gd name="connsiteX473" fmla="*/ 2437177 w 7467600"/>
              <a:gd name="connsiteY473" fmla="*/ 5479608 h 6858000"/>
              <a:gd name="connsiteX474" fmla="*/ 2445247 w 7467600"/>
              <a:gd name="connsiteY474" fmla="*/ 5483476 h 6858000"/>
              <a:gd name="connsiteX475" fmla="*/ 2743626 w 7467600"/>
              <a:gd name="connsiteY475" fmla="*/ 5304819 h 6858000"/>
              <a:gd name="connsiteX476" fmla="*/ 3048102 w 7467600"/>
              <a:gd name="connsiteY476" fmla="*/ 5150595 h 6858000"/>
              <a:gd name="connsiteX477" fmla="*/ 1799414 w 7467600"/>
              <a:gd name="connsiteY477" fmla="*/ 4694732 h 6858000"/>
              <a:gd name="connsiteX478" fmla="*/ 1771735 w 7467600"/>
              <a:gd name="connsiteY478" fmla="*/ 4619929 h 6858000"/>
              <a:gd name="connsiteX479" fmla="*/ 3104273 w 7467600"/>
              <a:gd name="connsiteY479" fmla="*/ 5076159 h 6858000"/>
              <a:gd name="connsiteX480" fmla="*/ 3113245 w 7467600"/>
              <a:gd name="connsiteY480" fmla="*/ 5090705 h 6858000"/>
              <a:gd name="connsiteX481" fmla="*/ 3126294 w 7467600"/>
              <a:gd name="connsiteY481" fmla="*/ 5114400 h 6858000"/>
              <a:gd name="connsiteX482" fmla="*/ 3937433 w 7467600"/>
              <a:gd name="connsiteY482" fmla="*/ 4830473 h 6858000"/>
              <a:gd name="connsiteX483" fmla="*/ 3590475 w 7467600"/>
              <a:gd name="connsiteY483" fmla="*/ 4597974 h 6858000"/>
              <a:gd name="connsiteX484" fmla="*/ 3100264 w 7467600"/>
              <a:gd name="connsiteY484" fmla="*/ 4579845 h 6858000"/>
              <a:gd name="connsiteX485" fmla="*/ 2183576 w 7467600"/>
              <a:gd name="connsiteY485" fmla="*/ 4227150 h 6858000"/>
              <a:gd name="connsiteX486" fmla="*/ 2151029 w 7467600"/>
              <a:gd name="connsiteY486" fmla="*/ 4146947 h 6858000"/>
              <a:gd name="connsiteX487" fmla="*/ 3563434 w 7467600"/>
              <a:gd name="connsiteY487" fmla="*/ 4469115 h 6858000"/>
              <a:gd name="connsiteX488" fmla="*/ 3177952 w 7467600"/>
              <a:gd name="connsiteY488" fmla="*/ 3657386 h 6858000"/>
              <a:gd name="connsiteX489" fmla="*/ 3189263 w 7467600"/>
              <a:gd name="connsiteY489" fmla="*/ 3625726 h 6858000"/>
              <a:gd name="connsiteX490" fmla="*/ 3560912 w 7467600"/>
              <a:gd name="connsiteY490" fmla="*/ 4079863 h 6858000"/>
              <a:gd name="connsiteX491" fmla="*/ 3626636 w 7467600"/>
              <a:gd name="connsiteY491" fmla="*/ 4512230 h 6858000"/>
              <a:gd name="connsiteX492" fmla="*/ 3653088 w 7467600"/>
              <a:gd name="connsiteY492" fmla="*/ 4521417 h 6858000"/>
              <a:gd name="connsiteX493" fmla="*/ 3988128 w 7467600"/>
              <a:gd name="connsiteY493" fmla="*/ 4817267 h 6858000"/>
              <a:gd name="connsiteX494" fmla="*/ 4830582 w 7467600"/>
              <a:gd name="connsiteY494" fmla="*/ 4676000 h 6858000"/>
              <a:gd name="connsiteX495" fmla="*/ 4830100 w 7467600"/>
              <a:gd name="connsiteY495" fmla="*/ 4675554 h 6858000"/>
              <a:gd name="connsiteX496" fmla="*/ 4036318 w 7467600"/>
              <a:gd name="connsiteY496" fmla="*/ 4147013 h 6858000"/>
              <a:gd name="connsiteX497" fmla="*/ 3432098 w 7467600"/>
              <a:gd name="connsiteY497" fmla="*/ 3537312 h 6858000"/>
              <a:gd name="connsiteX498" fmla="*/ 3446761 w 7467600"/>
              <a:gd name="connsiteY498" fmla="*/ 3461278 h 6858000"/>
              <a:gd name="connsiteX499" fmla="*/ 4419733 w 7467600"/>
              <a:gd name="connsiteY499" fmla="*/ 3963555 h 6858000"/>
              <a:gd name="connsiteX500" fmla="*/ 4781371 w 7467600"/>
              <a:gd name="connsiteY500" fmla="*/ 4458604 h 6858000"/>
              <a:gd name="connsiteX501" fmla="*/ 4780440 w 7467600"/>
              <a:gd name="connsiteY501" fmla="*/ 4470290 h 6858000"/>
              <a:gd name="connsiteX502" fmla="*/ 4898954 w 7467600"/>
              <a:gd name="connsiteY502" fmla="*/ 4662092 h 6858000"/>
              <a:gd name="connsiteX503" fmla="*/ 4900699 w 7467600"/>
              <a:gd name="connsiteY503" fmla="*/ 4670867 h 6858000"/>
              <a:gd name="connsiteX504" fmla="*/ 5714511 w 7467600"/>
              <a:gd name="connsiteY504" fmla="*/ 4663483 h 6858000"/>
              <a:gd name="connsiteX505" fmla="*/ 5464793 w 7467600"/>
              <a:gd name="connsiteY505" fmla="*/ 4393556 h 6858000"/>
              <a:gd name="connsiteX506" fmla="*/ 5461897 w 7467600"/>
              <a:gd name="connsiteY506" fmla="*/ 4390879 h 6858000"/>
              <a:gd name="connsiteX507" fmla="*/ 4294126 w 7467600"/>
              <a:gd name="connsiteY507" fmla="*/ 3303048 h 6858000"/>
              <a:gd name="connsiteX508" fmla="*/ 4305321 w 7467600"/>
              <a:gd name="connsiteY508" fmla="*/ 3256953 h 6858000"/>
              <a:gd name="connsiteX509" fmla="*/ 4949299 w 7467600"/>
              <a:gd name="connsiteY509" fmla="*/ 3766336 h 6858000"/>
              <a:gd name="connsiteX510" fmla="*/ 5291452 w 7467600"/>
              <a:gd name="connsiteY510" fmla="*/ 4076801 h 6858000"/>
              <a:gd name="connsiteX511" fmla="*/ 5434998 w 7467600"/>
              <a:gd name="connsiteY511" fmla="*/ 4254100 h 6858000"/>
              <a:gd name="connsiteX512" fmla="*/ 5351015 w 7467600"/>
              <a:gd name="connsiteY512" fmla="*/ 3760989 h 6858000"/>
              <a:gd name="connsiteX513" fmla="*/ 5413780 w 7467600"/>
              <a:gd name="connsiteY513" fmla="*/ 2966265 h 6858000"/>
              <a:gd name="connsiteX514" fmla="*/ 5425627 w 7467600"/>
              <a:gd name="connsiteY514" fmla="*/ 2954192 h 6858000"/>
              <a:gd name="connsiteX515" fmla="*/ 6604735 w 7467600"/>
              <a:gd name="connsiteY515" fmla="*/ 2041381 h 6858000"/>
              <a:gd name="connsiteX516" fmla="*/ 7204487 w 7467600"/>
              <a:gd name="connsiteY516" fmla="*/ 2742112 h 6858000"/>
              <a:gd name="connsiteX517" fmla="*/ 7131592 w 7467600"/>
              <a:gd name="connsiteY517" fmla="*/ 2672096 h 6858000"/>
              <a:gd name="connsiteX518" fmla="*/ 6996344 w 7467600"/>
              <a:gd name="connsiteY518" fmla="*/ 2518310 h 6858000"/>
              <a:gd name="connsiteX519" fmla="*/ 6735495 w 7467600"/>
              <a:gd name="connsiteY519" fmla="*/ 2196890 h 6858000"/>
              <a:gd name="connsiteX520" fmla="*/ 6721901 w 7467600"/>
              <a:gd name="connsiteY520" fmla="*/ 2179274 h 6858000"/>
              <a:gd name="connsiteX521" fmla="*/ 6604735 w 7467600"/>
              <a:gd name="connsiteY521" fmla="*/ 2041381 h 6858000"/>
              <a:gd name="connsiteX522" fmla="*/ 6591670 w 7467600"/>
              <a:gd name="connsiteY522" fmla="*/ 1988277 h 6858000"/>
              <a:gd name="connsiteX523" fmla="*/ 6747349 w 7467600"/>
              <a:gd name="connsiteY523" fmla="*/ 2160069 h 6858000"/>
              <a:gd name="connsiteX524" fmla="*/ 6760943 w 7467600"/>
              <a:gd name="connsiteY524" fmla="*/ 2177686 h 6858000"/>
              <a:gd name="connsiteX525" fmla="*/ 7021065 w 7467600"/>
              <a:gd name="connsiteY525" fmla="*/ 2498102 h 6858000"/>
              <a:gd name="connsiteX526" fmla="*/ 7155223 w 7467600"/>
              <a:gd name="connsiteY526" fmla="*/ 2650386 h 6858000"/>
              <a:gd name="connsiteX527" fmla="*/ 7203167 w 7467600"/>
              <a:gd name="connsiteY527" fmla="*/ 2697288 h 6858000"/>
              <a:gd name="connsiteX528" fmla="*/ 6937703 w 7467600"/>
              <a:gd name="connsiteY528" fmla="*/ 2321981 h 6858000"/>
              <a:gd name="connsiteX529" fmla="*/ 6591670 w 7467600"/>
              <a:gd name="connsiteY529" fmla="*/ 1988277 h 6858000"/>
              <a:gd name="connsiteX530" fmla="*/ 5798671 w 7467600"/>
              <a:gd name="connsiteY530" fmla="*/ 1981601 h 6858000"/>
              <a:gd name="connsiteX531" fmla="*/ 5754709 w 7467600"/>
              <a:gd name="connsiteY531" fmla="*/ 2071454 h 6858000"/>
              <a:gd name="connsiteX532" fmla="*/ 5763044 w 7467600"/>
              <a:gd name="connsiteY532" fmla="*/ 2842206 h 6858000"/>
              <a:gd name="connsiteX533" fmla="*/ 5764974 w 7467600"/>
              <a:gd name="connsiteY533" fmla="*/ 2799609 h 6858000"/>
              <a:gd name="connsiteX534" fmla="*/ 5767665 w 7467600"/>
              <a:gd name="connsiteY534" fmla="*/ 2666409 h 6858000"/>
              <a:gd name="connsiteX535" fmla="*/ 5763055 w 7467600"/>
              <a:gd name="connsiteY535" fmla="*/ 2579705 h 6858000"/>
              <a:gd name="connsiteX536" fmla="*/ 5758079 w 7467600"/>
              <a:gd name="connsiteY536" fmla="*/ 2492508 h 6858000"/>
              <a:gd name="connsiteX537" fmla="*/ 5779325 w 7467600"/>
              <a:gd name="connsiteY537" fmla="*/ 2197069 h 6858000"/>
              <a:gd name="connsiteX538" fmla="*/ 5798671 w 7467600"/>
              <a:gd name="connsiteY538" fmla="*/ 1981601 h 6858000"/>
              <a:gd name="connsiteX539" fmla="*/ 5829202 w 7467600"/>
              <a:gd name="connsiteY539" fmla="*/ 1971679 h 6858000"/>
              <a:gd name="connsiteX540" fmla="*/ 5809558 w 7467600"/>
              <a:gd name="connsiteY540" fmla="*/ 2198043 h 6858000"/>
              <a:gd name="connsiteX541" fmla="*/ 5788653 w 7467600"/>
              <a:gd name="connsiteY541" fmla="*/ 2489430 h 6858000"/>
              <a:gd name="connsiteX542" fmla="*/ 5793439 w 7467600"/>
              <a:gd name="connsiteY542" fmla="*/ 2575235 h 6858000"/>
              <a:gd name="connsiteX543" fmla="*/ 5796837 w 7467600"/>
              <a:gd name="connsiteY543" fmla="*/ 2637633 h 6858000"/>
              <a:gd name="connsiteX544" fmla="*/ 5818614 w 7467600"/>
              <a:gd name="connsiteY544" fmla="*/ 2473055 h 6858000"/>
              <a:gd name="connsiteX545" fmla="*/ 5829202 w 7467600"/>
              <a:gd name="connsiteY545" fmla="*/ 1971679 h 6858000"/>
              <a:gd name="connsiteX546" fmla="*/ 5911389 w 7467600"/>
              <a:gd name="connsiteY546" fmla="*/ 1898371 h 6858000"/>
              <a:gd name="connsiteX547" fmla="*/ 6237627 w 7467600"/>
              <a:gd name="connsiteY547" fmla="*/ 2231921 h 6858000"/>
              <a:gd name="connsiteX548" fmla="*/ 5911389 w 7467600"/>
              <a:gd name="connsiteY548" fmla="*/ 1898371 h 6858000"/>
              <a:gd name="connsiteX549" fmla="*/ 6944437 w 7467600"/>
              <a:gd name="connsiteY549" fmla="*/ 1575402 h 6858000"/>
              <a:gd name="connsiteX550" fmla="*/ 6304730 w 7467600"/>
              <a:gd name="connsiteY550" fmla="*/ 1766654 h 6858000"/>
              <a:gd name="connsiteX551" fmla="*/ 6944437 w 7467600"/>
              <a:gd name="connsiteY551" fmla="*/ 1575402 h 6858000"/>
              <a:gd name="connsiteX552" fmla="*/ 7019523 w 7467600"/>
              <a:gd name="connsiteY552" fmla="*/ 1519450 h 6858000"/>
              <a:gd name="connsiteX553" fmla="*/ 6298091 w 7467600"/>
              <a:gd name="connsiteY553" fmla="*/ 1737122 h 6858000"/>
              <a:gd name="connsiteX554" fmla="*/ 7019523 w 7467600"/>
              <a:gd name="connsiteY554" fmla="*/ 1519450 h 6858000"/>
              <a:gd name="connsiteX555" fmla="*/ 2399523 w 7467600"/>
              <a:gd name="connsiteY555" fmla="*/ 1428234 h 6858000"/>
              <a:gd name="connsiteX556" fmla="*/ 2224982 w 7467600"/>
              <a:gd name="connsiteY556" fmla="*/ 1826201 h 6858000"/>
              <a:gd name="connsiteX557" fmla="*/ 2096099 w 7467600"/>
              <a:gd name="connsiteY557" fmla="*/ 2345900 h 6858000"/>
              <a:gd name="connsiteX558" fmla="*/ 2283317 w 7467600"/>
              <a:gd name="connsiteY558" fmla="*/ 1796925 h 6858000"/>
              <a:gd name="connsiteX559" fmla="*/ 2399523 w 7467600"/>
              <a:gd name="connsiteY559" fmla="*/ 1428234 h 6858000"/>
              <a:gd name="connsiteX560" fmla="*/ 2448558 w 7467600"/>
              <a:gd name="connsiteY560" fmla="*/ 1373435 h 6858000"/>
              <a:gd name="connsiteX561" fmla="*/ 2312521 w 7467600"/>
              <a:gd name="connsiteY561" fmla="*/ 1806140 h 6858000"/>
              <a:gd name="connsiteX562" fmla="*/ 2127533 w 7467600"/>
              <a:gd name="connsiteY562" fmla="*/ 2348380 h 6858000"/>
              <a:gd name="connsiteX563" fmla="*/ 2358080 w 7467600"/>
              <a:gd name="connsiteY563" fmla="*/ 1866134 h 6858000"/>
              <a:gd name="connsiteX564" fmla="*/ 2407436 w 7467600"/>
              <a:gd name="connsiteY564" fmla="*/ 1651070 h 6858000"/>
              <a:gd name="connsiteX565" fmla="*/ 2448558 w 7467600"/>
              <a:gd name="connsiteY565" fmla="*/ 1373435 h 6858000"/>
              <a:gd name="connsiteX566" fmla="*/ 278707 w 7467600"/>
              <a:gd name="connsiteY566" fmla="*/ 1352270 h 6858000"/>
              <a:gd name="connsiteX567" fmla="*/ 321570 w 7467600"/>
              <a:gd name="connsiteY567" fmla="*/ 1861610 h 6858000"/>
              <a:gd name="connsiteX568" fmla="*/ 294281 w 7467600"/>
              <a:gd name="connsiteY568" fmla="*/ 1440658 h 6858000"/>
              <a:gd name="connsiteX569" fmla="*/ 278707 w 7467600"/>
              <a:gd name="connsiteY569" fmla="*/ 1352270 h 6858000"/>
              <a:gd name="connsiteX570" fmla="*/ 1423821 w 7467600"/>
              <a:gd name="connsiteY570" fmla="*/ 1351958 h 6858000"/>
              <a:gd name="connsiteX571" fmla="*/ 1638521 w 7467600"/>
              <a:gd name="connsiteY571" fmla="*/ 1908470 h 6858000"/>
              <a:gd name="connsiteX572" fmla="*/ 1754199 w 7467600"/>
              <a:gd name="connsiteY572" fmla="*/ 2149284 h 6858000"/>
              <a:gd name="connsiteX573" fmla="*/ 1908359 w 7467600"/>
              <a:gd name="connsiteY573" fmla="*/ 2364988 h 6858000"/>
              <a:gd name="connsiteX574" fmla="*/ 1647661 w 7467600"/>
              <a:gd name="connsiteY574" fmla="*/ 1825945 h 6858000"/>
              <a:gd name="connsiteX575" fmla="*/ 1423821 w 7467600"/>
              <a:gd name="connsiteY575" fmla="*/ 1351958 h 6858000"/>
              <a:gd name="connsiteX576" fmla="*/ 1431890 w 7467600"/>
              <a:gd name="connsiteY576" fmla="*/ 1306475 h 6858000"/>
              <a:gd name="connsiteX577" fmla="*/ 1507597 w 7467600"/>
              <a:gd name="connsiteY577" fmla="*/ 1446132 h 6858000"/>
              <a:gd name="connsiteX578" fmla="*/ 1674586 w 7467600"/>
              <a:gd name="connsiteY578" fmla="*/ 1813832 h 6858000"/>
              <a:gd name="connsiteX579" fmla="*/ 1815950 w 7467600"/>
              <a:gd name="connsiteY579" fmla="*/ 2128564 h 6858000"/>
              <a:gd name="connsiteX580" fmla="*/ 1984242 w 7467600"/>
              <a:gd name="connsiteY580" fmla="*/ 2430829 h 6858000"/>
              <a:gd name="connsiteX581" fmla="*/ 2014023 w 7467600"/>
              <a:gd name="connsiteY581" fmla="*/ 2450995 h 6858000"/>
              <a:gd name="connsiteX582" fmla="*/ 1747337 w 7467600"/>
              <a:gd name="connsiteY582" fmla="*/ 1855264 h 6858000"/>
              <a:gd name="connsiteX583" fmla="*/ 1533749 w 7467600"/>
              <a:gd name="connsiteY583" fmla="*/ 1478656 h 6858000"/>
              <a:gd name="connsiteX584" fmla="*/ 1431890 w 7467600"/>
              <a:gd name="connsiteY584" fmla="*/ 1306475 h 6858000"/>
              <a:gd name="connsiteX585" fmla="*/ 5052692 w 7467600"/>
              <a:gd name="connsiteY585" fmla="*/ 1292994 h 6858000"/>
              <a:gd name="connsiteX586" fmla="*/ 5200661 w 7467600"/>
              <a:gd name="connsiteY586" fmla="*/ 1635186 h 6858000"/>
              <a:gd name="connsiteX587" fmla="*/ 5297138 w 7467600"/>
              <a:gd name="connsiteY587" fmla="*/ 1906351 h 6858000"/>
              <a:gd name="connsiteX588" fmla="*/ 5052692 w 7467600"/>
              <a:gd name="connsiteY588" fmla="*/ 1292994 h 6858000"/>
              <a:gd name="connsiteX589" fmla="*/ 5009948 w 7467600"/>
              <a:gd name="connsiteY589" fmla="*/ 1273619 h 6858000"/>
              <a:gd name="connsiteX590" fmla="*/ 5121777 w 7467600"/>
              <a:gd name="connsiteY590" fmla="*/ 1654213 h 6858000"/>
              <a:gd name="connsiteX591" fmla="*/ 5293545 w 7467600"/>
              <a:gd name="connsiteY591" fmla="*/ 2072247 h 6858000"/>
              <a:gd name="connsiteX592" fmla="*/ 5294042 w 7467600"/>
              <a:gd name="connsiteY592" fmla="*/ 2065019 h 6858000"/>
              <a:gd name="connsiteX593" fmla="*/ 5171936 w 7467600"/>
              <a:gd name="connsiteY593" fmla="*/ 1647613 h 6858000"/>
              <a:gd name="connsiteX594" fmla="*/ 5009948 w 7467600"/>
              <a:gd name="connsiteY594" fmla="*/ 1273619 h 6858000"/>
              <a:gd name="connsiteX595" fmla="*/ 655236 w 7467600"/>
              <a:gd name="connsiteY595" fmla="*/ 1268632 h 6858000"/>
              <a:gd name="connsiteX596" fmla="*/ 839521 w 7467600"/>
              <a:gd name="connsiteY596" fmla="*/ 1685315 h 6858000"/>
              <a:gd name="connsiteX597" fmla="*/ 1109416 w 7467600"/>
              <a:gd name="connsiteY597" fmla="*/ 2061663 h 6858000"/>
              <a:gd name="connsiteX598" fmla="*/ 1298300 w 7467600"/>
              <a:gd name="connsiteY598" fmla="*/ 2247742 h 6858000"/>
              <a:gd name="connsiteX599" fmla="*/ 1125871 w 7467600"/>
              <a:gd name="connsiteY599" fmla="*/ 1989513 h 6858000"/>
              <a:gd name="connsiteX600" fmla="*/ 981574 w 7467600"/>
              <a:gd name="connsiteY600" fmla="*/ 1783157 h 6858000"/>
              <a:gd name="connsiteX601" fmla="*/ 922198 w 7467600"/>
              <a:gd name="connsiteY601" fmla="*/ 1677437 h 6858000"/>
              <a:gd name="connsiteX602" fmla="*/ 869293 w 7467600"/>
              <a:gd name="connsiteY602" fmla="*/ 1583214 h 6858000"/>
              <a:gd name="connsiteX603" fmla="*/ 751431 w 7467600"/>
              <a:gd name="connsiteY603" fmla="*/ 1405731 h 6858000"/>
              <a:gd name="connsiteX604" fmla="*/ 655236 w 7467600"/>
              <a:gd name="connsiteY604" fmla="*/ 1268632 h 6858000"/>
              <a:gd name="connsiteX605" fmla="*/ 6516292 w 7467600"/>
              <a:gd name="connsiteY605" fmla="*/ 1263064 h 6858000"/>
              <a:gd name="connsiteX606" fmla="*/ 5736320 w 7467600"/>
              <a:gd name="connsiteY606" fmla="*/ 1501803 h 6858000"/>
              <a:gd name="connsiteX607" fmla="*/ 6516292 w 7467600"/>
              <a:gd name="connsiteY607" fmla="*/ 1263064 h 6858000"/>
              <a:gd name="connsiteX608" fmla="*/ 291466 w 7467600"/>
              <a:gd name="connsiteY608" fmla="*/ 1250369 h 6858000"/>
              <a:gd name="connsiteX609" fmla="*/ 323180 w 7467600"/>
              <a:gd name="connsiteY609" fmla="*/ 1435283 h 6858000"/>
              <a:gd name="connsiteX610" fmla="*/ 349381 w 7467600"/>
              <a:gd name="connsiteY610" fmla="*/ 1875041 h 6858000"/>
              <a:gd name="connsiteX611" fmla="*/ 374363 w 7467600"/>
              <a:gd name="connsiteY611" fmla="*/ 1506494 h 6858000"/>
              <a:gd name="connsiteX612" fmla="*/ 302168 w 7467600"/>
              <a:gd name="connsiteY612" fmla="*/ 1274495 h 6858000"/>
              <a:gd name="connsiteX613" fmla="*/ 291466 w 7467600"/>
              <a:gd name="connsiteY613" fmla="*/ 1250369 h 6858000"/>
              <a:gd name="connsiteX614" fmla="*/ 678222 w 7467600"/>
              <a:gd name="connsiteY614" fmla="*/ 1248670 h 6858000"/>
              <a:gd name="connsiteX615" fmla="*/ 775536 w 7467600"/>
              <a:gd name="connsiteY615" fmla="*/ 1388015 h 6858000"/>
              <a:gd name="connsiteX616" fmla="*/ 894529 w 7467600"/>
              <a:gd name="connsiteY616" fmla="*/ 1567739 h 6858000"/>
              <a:gd name="connsiteX617" fmla="*/ 948000 w 7467600"/>
              <a:gd name="connsiteY617" fmla="*/ 1663088 h 6858000"/>
              <a:gd name="connsiteX618" fmla="*/ 1006812 w 7467600"/>
              <a:gd name="connsiteY618" fmla="*/ 1767683 h 6858000"/>
              <a:gd name="connsiteX619" fmla="*/ 1149133 w 7467600"/>
              <a:gd name="connsiteY619" fmla="*/ 1971513 h 6858000"/>
              <a:gd name="connsiteX620" fmla="*/ 1333952 w 7467600"/>
              <a:gd name="connsiteY620" fmla="*/ 2251620 h 6858000"/>
              <a:gd name="connsiteX621" fmla="*/ 1337329 w 7467600"/>
              <a:gd name="connsiteY621" fmla="*/ 2258350 h 6858000"/>
              <a:gd name="connsiteX622" fmla="*/ 1014726 w 7467600"/>
              <a:gd name="connsiteY622" fmla="*/ 1615556 h 6858000"/>
              <a:gd name="connsiteX623" fmla="*/ 678222 w 7467600"/>
              <a:gd name="connsiteY623" fmla="*/ 1248670 h 6858000"/>
              <a:gd name="connsiteX624" fmla="*/ 6691602 w 7467600"/>
              <a:gd name="connsiteY624" fmla="*/ 1140573 h 6858000"/>
              <a:gd name="connsiteX625" fmla="*/ 6571100 w 7467600"/>
              <a:gd name="connsiteY625" fmla="*/ 1183662 h 6858000"/>
              <a:gd name="connsiteX626" fmla="*/ 6241687 w 7467600"/>
              <a:gd name="connsiteY626" fmla="*/ 1257600 h 6858000"/>
              <a:gd name="connsiteX627" fmla="*/ 5693009 w 7467600"/>
              <a:gd name="connsiteY627" fmla="*/ 1478256 h 6858000"/>
              <a:gd name="connsiteX628" fmla="*/ 6548420 w 7467600"/>
              <a:gd name="connsiteY628" fmla="*/ 1214599 h 6858000"/>
              <a:gd name="connsiteX629" fmla="*/ 6605473 w 7467600"/>
              <a:gd name="connsiteY629" fmla="*/ 1184686 h 6858000"/>
              <a:gd name="connsiteX630" fmla="*/ 6691602 w 7467600"/>
              <a:gd name="connsiteY630" fmla="*/ 1140573 h 6858000"/>
              <a:gd name="connsiteX631" fmla="*/ 4002475 w 7467600"/>
              <a:gd name="connsiteY631" fmla="*/ 1037802 h 6858000"/>
              <a:gd name="connsiteX632" fmla="*/ 4000324 w 7467600"/>
              <a:gd name="connsiteY632" fmla="*/ 1039362 h 6858000"/>
              <a:gd name="connsiteX633" fmla="*/ 4002862 w 7467600"/>
              <a:gd name="connsiteY633" fmla="*/ 1042866 h 6858000"/>
              <a:gd name="connsiteX634" fmla="*/ 4002475 w 7467600"/>
              <a:gd name="connsiteY634" fmla="*/ 1037802 h 6858000"/>
              <a:gd name="connsiteX635" fmla="*/ 506322 w 7467600"/>
              <a:gd name="connsiteY635" fmla="*/ 1020997 h 6858000"/>
              <a:gd name="connsiteX636" fmla="*/ 533068 w 7467600"/>
              <a:gd name="connsiteY636" fmla="*/ 1029409 h 6858000"/>
              <a:gd name="connsiteX637" fmla="*/ 1232525 w 7467600"/>
              <a:gd name="connsiteY637" fmla="*/ 1804675 h 6858000"/>
              <a:gd name="connsiteX638" fmla="*/ 1388858 w 7467600"/>
              <a:gd name="connsiteY638" fmla="*/ 2368011 h 6858000"/>
              <a:gd name="connsiteX639" fmla="*/ 1384098 w 7467600"/>
              <a:gd name="connsiteY639" fmla="*/ 2378125 h 6858000"/>
              <a:gd name="connsiteX640" fmla="*/ 1425393 w 7467600"/>
              <a:gd name="connsiteY640" fmla="*/ 2589124 h 6858000"/>
              <a:gd name="connsiteX641" fmla="*/ 1424001 w 7467600"/>
              <a:gd name="connsiteY641" fmla="*/ 2597541 h 6858000"/>
              <a:gd name="connsiteX642" fmla="*/ 2152729 w 7467600"/>
              <a:gd name="connsiteY642" fmla="*/ 2864487 h 6858000"/>
              <a:gd name="connsiteX643" fmla="*/ 2020609 w 7467600"/>
              <a:gd name="connsiteY643" fmla="*/ 2539671 h 6858000"/>
              <a:gd name="connsiteX644" fmla="*/ 2018920 w 7467600"/>
              <a:gd name="connsiteY644" fmla="*/ 2536309 h 6858000"/>
              <a:gd name="connsiteX645" fmla="*/ 1342441 w 7467600"/>
              <a:gd name="connsiteY645" fmla="*/ 1173017 h 6858000"/>
              <a:gd name="connsiteX646" fmla="*/ 1367925 w 7467600"/>
              <a:gd name="connsiteY646" fmla="*/ 1135648 h 6858000"/>
              <a:gd name="connsiteX647" fmla="*/ 1771401 w 7467600"/>
              <a:gd name="connsiteY647" fmla="*/ 1806673 h 6858000"/>
              <a:gd name="connsiteX648" fmla="*/ 1972385 w 7467600"/>
              <a:gd name="connsiteY648" fmla="*/ 2198735 h 6858000"/>
              <a:gd name="connsiteX649" fmla="*/ 2040892 w 7467600"/>
              <a:gd name="connsiteY649" fmla="*/ 2405205 h 6858000"/>
              <a:gd name="connsiteX650" fmla="*/ 2131689 w 7467600"/>
              <a:gd name="connsiteY650" fmla="*/ 1936926 h 6858000"/>
              <a:gd name="connsiteX651" fmla="*/ 2454820 w 7467600"/>
              <a:gd name="connsiteY651" fmla="*/ 1248808 h 6858000"/>
              <a:gd name="connsiteX652" fmla="*/ 2492512 w 7467600"/>
              <a:gd name="connsiteY652" fmla="*/ 1302920 h 6858000"/>
              <a:gd name="connsiteX653" fmla="*/ 2081216 w 7467600"/>
              <a:gd name="connsiteY653" fmla="*/ 2527513 h 6858000"/>
              <a:gd name="connsiteX654" fmla="*/ 2081211 w 7467600"/>
              <a:gd name="connsiteY654" fmla="*/ 2528916 h 6858000"/>
              <a:gd name="connsiteX655" fmla="*/ 2199067 w 7467600"/>
              <a:gd name="connsiteY655" fmla="*/ 2884061 h 6858000"/>
              <a:gd name="connsiteX656" fmla="*/ 3192586 w 7467600"/>
              <a:gd name="connsiteY656" fmla="*/ 3411496 h 6858000"/>
              <a:gd name="connsiteX657" fmla="*/ 3182620 w 7467600"/>
              <a:gd name="connsiteY657" fmla="*/ 3483279 h 6858000"/>
              <a:gd name="connsiteX658" fmla="*/ 2435119 w 7467600"/>
              <a:gd name="connsiteY658" fmla="*/ 3080173 h 6858000"/>
              <a:gd name="connsiteX659" fmla="*/ 2410152 w 7467600"/>
              <a:gd name="connsiteY659" fmla="*/ 3063751 h 6858000"/>
              <a:gd name="connsiteX660" fmla="*/ 2408099 w 7467600"/>
              <a:gd name="connsiteY660" fmla="*/ 3064403 h 6858000"/>
              <a:gd name="connsiteX661" fmla="*/ 2407218 w 7467600"/>
              <a:gd name="connsiteY661" fmla="*/ 3070324 h 6858000"/>
              <a:gd name="connsiteX662" fmla="*/ 2380138 w 7467600"/>
              <a:gd name="connsiteY662" fmla="*/ 3099341 h 6858000"/>
              <a:gd name="connsiteX663" fmla="*/ 1765923 w 7467600"/>
              <a:gd name="connsiteY663" fmla="*/ 3581043 h 6858000"/>
              <a:gd name="connsiteX664" fmla="*/ 1702258 w 7467600"/>
              <a:gd name="connsiteY664" fmla="*/ 3612286 h 6858000"/>
              <a:gd name="connsiteX665" fmla="*/ 1538370 w 7467600"/>
              <a:gd name="connsiteY665" fmla="*/ 3811804 h 6858000"/>
              <a:gd name="connsiteX666" fmla="*/ 542867 w 7467600"/>
              <a:gd name="connsiteY666" fmla="*/ 4944092 h 6858000"/>
              <a:gd name="connsiteX667" fmla="*/ 515800 w 7467600"/>
              <a:gd name="connsiteY667" fmla="*/ 4862180 h 6858000"/>
              <a:gd name="connsiteX668" fmla="*/ 909145 w 7467600"/>
              <a:gd name="connsiteY668" fmla="*/ 4199225 h 6858000"/>
              <a:gd name="connsiteX669" fmla="*/ 1214067 w 7467600"/>
              <a:gd name="connsiteY669" fmla="*/ 3908561 h 6858000"/>
              <a:gd name="connsiteX670" fmla="*/ 640967 w 7467600"/>
              <a:gd name="connsiteY670" fmla="*/ 4105601 h 6858000"/>
              <a:gd name="connsiteX671" fmla="*/ 112563 w 7467600"/>
              <a:gd name="connsiteY671" fmla="*/ 4396952 h 6858000"/>
              <a:gd name="connsiteX672" fmla="*/ 0 w 7467600"/>
              <a:gd name="connsiteY672" fmla="*/ 4466006 h 6858000"/>
              <a:gd name="connsiteX673" fmla="*/ 0 w 7467600"/>
              <a:gd name="connsiteY673" fmla="*/ 4233763 h 6858000"/>
              <a:gd name="connsiteX674" fmla="*/ 36881 w 7467600"/>
              <a:gd name="connsiteY674" fmla="*/ 4200118 h 6858000"/>
              <a:gd name="connsiteX675" fmla="*/ 910534 w 7467600"/>
              <a:gd name="connsiteY675" fmla="*/ 3629753 h 6858000"/>
              <a:gd name="connsiteX676" fmla="*/ 1578717 w 7467600"/>
              <a:gd name="connsiteY676" fmla="*/ 3575982 h 6858000"/>
              <a:gd name="connsiteX677" fmla="*/ 2338780 w 7467600"/>
              <a:gd name="connsiteY677" fmla="*/ 3033725 h 6858000"/>
              <a:gd name="connsiteX678" fmla="*/ 1807991 w 7467600"/>
              <a:gd name="connsiteY678" fmla="*/ 2807184 h 6858000"/>
              <a:gd name="connsiteX679" fmla="*/ 1416358 w 7467600"/>
              <a:gd name="connsiteY679" fmla="*/ 3112571 h 6858000"/>
              <a:gd name="connsiteX680" fmla="*/ 939066 w 7467600"/>
              <a:gd name="connsiteY680" fmla="*/ 3378798 h 6858000"/>
              <a:gd name="connsiteX681" fmla="*/ 115099 w 7467600"/>
              <a:gd name="connsiteY681" fmla="*/ 3607650 h 6858000"/>
              <a:gd name="connsiteX682" fmla="*/ 97284 w 7467600"/>
              <a:gd name="connsiteY682" fmla="*/ 3520393 h 6858000"/>
              <a:gd name="connsiteX683" fmla="*/ 922050 w 7467600"/>
              <a:gd name="connsiteY683" fmla="*/ 3074867 h 6858000"/>
              <a:gd name="connsiteX684" fmla="*/ 1405265 w 7467600"/>
              <a:gd name="connsiteY684" fmla="*/ 3016319 h 6858000"/>
              <a:gd name="connsiteX685" fmla="*/ 1407512 w 7467600"/>
              <a:gd name="connsiteY685" fmla="*/ 3018001 h 6858000"/>
              <a:gd name="connsiteX686" fmla="*/ 1726266 w 7467600"/>
              <a:gd name="connsiteY686" fmla="*/ 2777274 h 6858000"/>
              <a:gd name="connsiteX687" fmla="*/ 625390 w 7467600"/>
              <a:gd name="connsiteY687" fmla="*/ 2514541 h 6858000"/>
              <a:gd name="connsiteX688" fmla="*/ 619799 w 7467600"/>
              <a:gd name="connsiteY688" fmla="*/ 2527180 h 6858000"/>
              <a:gd name="connsiteX689" fmla="*/ 310030 w 7467600"/>
              <a:gd name="connsiteY689" fmla="*/ 2771818 h 6858000"/>
              <a:gd name="connsiteX690" fmla="*/ 173877 w 7467600"/>
              <a:gd name="connsiteY690" fmla="*/ 2937056 h 6858000"/>
              <a:gd name="connsiteX691" fmla="*/ 77889 w 7467600"/>
              <a:gd name="connsiteY691" fmla="*/ 3138440 h 6858000"/>
              <a:gd name="connsiteX692" fmla="*/ 0 w 7467600"/>
              <a:gd name="connsiteY692" fmla="*/ 3271395 h 6858000"/>
              <a:gd name="connsiteX693" fmla="*/ 0 w 7467600"/>
              <a:gd name="connsiteY693" fmla="*/ 3153002 h 6858000"/>
              <a:gd name="connsiteX694" fmla="*/ 2386 w 7467600"/>
              <a:gd name="connsiteY694" fmla="*/ 3149203 h 6858000"/>
              <a:gd name="connsiteX695" fmla="*/ 89753 w 7467600"/>
              <a:gd name="connsiteY695" fmla="*/ 2987702 h 6858000"/>
              <a:gd name="connsiteX696" fmla="*/ 76869 w 7467600"/>
              <a:gd name="connsiteY696" fmla="*/ 3005404 h 6858000"/>
              <a:gd name="connsiteX697" fmla="*/ 32049 w 7467600"/>
              <a:gd name="connsiteY697" fmla="*/ 3065814 h 6858000"/>
              <a:gd name="connsiteX698" fmla="*/ 0 w 7467600"/>
              <a:gd name="connsiteY698" fmla="*/ 3108744 h 6858000"/>
              <a:gd name="connsiteX699" fmla="*/ 0 w 7467600"/>
              <a:gd name="connsiteY699" fmla="*/ 3058059 h 6858000"/>
              <a:gd name="connsiteX700" fmla="*/ 7610 w 7467600"/>
              <a:gd name="connsiteY700" fmla="*/ 3047889 h 6858000"/>
              <a:gd name="connsiteX701" fmla="*/ 52419 w 7467600"/>
              <a:gd name="connsiteY701" fmla="*/ 2987479 h 6858000"/>
              <a:gd name="connsiteX702" fmla="*/ 59142 w 7467600"/>
              <a:gd name="connsiteY702" fmla="*/ 2978488 h 6858000"/>
              <a:gd name="connsiteX703" fmla="*/ 0 w 7467600"/>
              <a:gd name="connsiteY703" fmla="*/ 3015334 h 6858000"/>
              <a:gd name="connsiteX704" fmla="*/ 0 w 7467600"/>
              <a:gd name="connsiteY704" fmla="*/ 2914286 h 6858000"/>
              <a:gd name="connsiteX705" fmla="*/ 36383 w 7467600"/>
              <a:gd name="connsiteY705" fmla="*/ 2901128 h 6858000"/>
              <a:gd name="connsiteX706" fmla="*/ 156329 w 7467600"/>
              <a:gd name="connsiteY706" fmla="*/ 2840533 h 6858000"/>
              <a:gd name="connsiteX707" fmla="*/ 358355 w 7467600"/>
              <a:gd name="connsiteY707" fmla="*/ 2620471 h 6858000"/>
              <a:gd name="connsiteX708" fmla="*/ 510577 w 7467600"/>
              <a:gd name="connsiteY708" fmla="*/ 2501244 h 6858000"/>
              <a:gd name="connsiteX709" fmla="*/ 211967 w 7467600"/>
              <a:gd name="connsiteY709" fmla="*/ 2479171 h 6858000"/>
              <a:gd name="connsiteX710" fmla="*/ 0 w 7467600"/>
              <a:gd name="connsiteY710" fmla="*/ 2476398 h 6858000"/>
              <a:gd name="connsiteX711" fmla="*/ 0 w 7467600"/>
              <a:gd name="connsiteY711" fmla="*/ 2389189 h 6858000"/>
              <a:gd name="connsiteX712" fmla="*/ 103062 w 7467600"/>
              <a:gd name="connsiteY712" fmla="*/ 2389518 h 6858000"/>
              <a:gd name="connsiteX713" fmla="*/ 510734 w 7467600"/>
              <a:gd name="connsiteY713" fmla="*/ 2416201 h 6858000"/>
              <a:gd name="connsiteX714" fmla="*/ 279257 w 7467600"/>
              <a:gd name="connsiteY714" fmla="*/ 2092102 h 6858000"/>
              <a:gd name="connsiteX715" fmla="*/ 65265 w 7467600"/>
              <a:gd name="connsiteY715" fmla="*/ 2006049 h 6858000"/>
              <a:gd name="connsiteX716" fmla="*/ 0 w 7467600"/>
              <a:gd name="connsiteY716" fmla="*/ 1982532 h 6858000"/>
              <a:gd name="connsiteX717" fmla="*/ 0 w 7467600"/>
              <a:gd name="connsiteY717" fmla="*/ 1912789 h 6858000"/>
              <a:gd name="connsiteX718" fmla="*/ 97460 w 7467600"/>
              <a:gd name="connsiteY718" fmla="*/ 1953725 h 6858000"/>
              <a:gd name="connsiteX719" fmla="*/ 221272 w 7467600"/>
              <a:gd name="connsiteY719" fmla="*/ 1980766 h 6858000"/>
              <a:gd name="connsiteX720" fmla="*/ 116765 w 7467600"/>
              <a:gd name="connsiteY720" fmla="*/ 1911033 h 6858000"/>
              <a:gd name="connsiteX721" fmla="*/ 16405 w 7467600"/>
              <a:gd name="connsiteY721" fmla="*/ 1803412 h 6858000"/>
              <a:gd name="connsiteX722" fmla="*/ 0 w 7467600"/>
              <a:gd name="connsiteY722" fmla="*/ 1784777 h 6858000"/>
              <a:gd name="connsiteX723" fmla="*/ 0 w 7467600"/>
              <a:gd name="connsiteY723" fmla="*/ 1740082 h 6858000"/>
              <a:gd name="connsiteX724" fmla="*/ 39394 w 7467600"/>
              <a:gd name="connsiteY724" fmla="*/ 1784856 h 6858000"/>
              <a:gd name="connsiteX725" fmla="*/ 135813 w 7467600"/>
              <a:gd name="connsiteY725" fmla="*/ 1888838 h 6858000"/>
              <a:gd name="connsiteX726" fmla="*/ 242575 w 7467600"/>
              <a:gd name="connsiteY726" fmla="*/ 1958841 h 6858000"/>
              <a:gd name="connsiteX727" fmla="*/ 82197 w 7467600"/>
              <a:gd name="connsiteY727" fmla="*/ 1754826 h 6858000"/>
              <a:gd name="connsiteX728" fmla="*/ 0 w 7467600"/>
              <a:gd name="connsiteY728" fmla="*/ 1679650 h 6858000"/>
              <a:gd name="connsiteX729" fmla="*/ 0 w 7467600"/>
              <a:gd name="connsiteY729" fmla="*/ 1602463 h 6858000"/>
              <a:gd name="connsiteX730" fmla="*/ 84689 w 7467600"/>
              <a:gd name="connsiteY730" fmla="*/ 1677442 h 6858000"/>
              <a:gd name="connsiteX731" fmla="*/ 298437 w 7467600"/>
              <a:gd name="connsiteY731" fmla="*/ 1968019 h 6858000"/>
              <a:gd name="connsiteX732" fmla="*/ 227269 w 7467600"/>
              <a:gd name="connsiteY732" fmla="*/ 1114064 h 6858000"/>
              <a:gd name="connsiteX733" fmla="*/ 248003 w 7467600"/>
              <a:gd name="connsiteY733" fmla="*/ 1089613 h 6858000"/>
              <a:gd name="connsiteX734" fmla="*/ 427020 w 7467600"/>
              <a:gd name="connsiteY734" fmla="*/ 1619803 h 6858000"/>
              <a:gd name="connsiteX735" fmla="*/ 340345 w 7467600"/>
              <a:gd name="connsiteY735" fmla="*/ 2027739 h 6858000"/>
              <a:gd name="connsiteX736" fmla="*/ 360865 w 7467600"/>
              <a:gd name="connsiteY736" fmla="*/ 2044827 h 6858000"/>
              <a:gd name="connsiteX737" fmla="*/ 560414 w 7467600"/>
              <a:gd name="connsiteY737" fmla="*/ 2421457 h 6858000"/>
              <a:gd name="connsiteX738" fmla="*/ 1359703 w 7467600"/>
              <a:gd name="connsiteY738" fmla="*/ 2578554 h 6858000"/>
              <a:gd name="connsiteX739" fmla="*/ 1359422 w 7467600"/>
              <a:gd name="connsiteY739" fmla="*/ 2577994 h 6858000"/>
              <a:gd name="connsiteX740" fmla="*/ 828701 w 7467600"/>
              <a:gd name="connsiteY740" fmla="*/ 1839520 h 6858000"/>
              <a:gd name="connsiteX741" fmla="*/ 494427 w 7467600"/>
              <a:gd name="connsiteY741" fmla="*/ 1092333 h 6858000"/>
              <a:gd name="connsiteX742" fmla="*/ 506322 w 7467600"/>
              <a:gd name="connsiteY742" fmla="*/ 1020997 h 6858000"/>
              <a:gd name="connsiteX743" fmla="*/ 4570198 w 7467600"/>
              <a:gd name="connsiteY743" fmla="*/ 978081 h 6858000"/>
              <a:gd name="connsiteX744" fmla="*/ 4523691 w 7467600"/>
              <a:gd name="connsiteY744" fmla="*/ 1127776 h 6858000"/>
              <a:gd name="connsiteX745" fmla="*/ 4509875 w 7467600"/>
              <a:gd name="connsiteY745" fmla="*/ 1167552 h 6858000"/>
              <a:gd name="connsiteX746" fmla="*/ 4478168 w 7467600"/>
              <a:gd name="connsiteY746" fmla="*/ 1260735 h 6858000"/>
              <a:gd name="connsiteX747" fmla="*/ 4409309 w 7467600"/>
              <a:gd name="connsiteY747" fmla="*/ 1666996 h 6858000"/>
              <a:gd name="connsiteX748" fmla="*/ 4370031 w 7467600"/>
              <a:gd name="connsiteY748" fmla="*/ 1955666 h 6858000"/>
              <a:gd name="connsiteX749" fmla="*/ 4570198 w 7467600"/>
              <a:gd name="connsiteY749" fmla="*/ 978081 h 6858000"/>
              <a:gd name="connsiteX750" fmla="*/ 4557898 w 7467600"/>
              <a:gd name="connsiteY750" fmla="*/ 900011 h 6858000"/>
              <a:gd name="connsiteX751" fmla="*/ 4344840 w 7467600"/>
              <a:gd name="connsiteY751" fmla="*/ 1922038 h 6858000"/>
              <a:gd name="connsiteX752" fmla="*/ 4378710 w 7467600"/>
              <a:gd name="connsiteY752" fmla="*/ 1665516 h 6858000"/>
              <a:gd name="connsiteX753" fmla="*/ 4448798 w 7467600"/>
              <a:gd name="connsiteY753" fmla="*/ 1253024 h 6858000"/>
              <a:gd name="connsiteX754" fmla="*/ 4480315 w 7467600"/>
              <a:gd name="connsiteY754" fmla="*/ 1158454 h 6858000"/>
              <a:gd name="connsiteX755" fmla="*/ 4494133 w 7467600"/>
              <a:gd name="connsiteY755" fmla="*/ 1118676 h 6858000"/>
              <a:gd name="connsiteX756" fmla="*/ 4557898 w 7467600"/>
              <a:gd name="connsiteY756" fmla="*/ 900011 h 6858000"/>
              <a:gd name="connsiteX757" fmla="*/ 5870151 w 7467600"/>
              <a:gd name="connsiteY757" fmla="*/ 898890 h 6858000"/>
              <a:gd name="connsiteX758" fmla="*/ 5861335 w 7467600"/>
              <a:gd name="connsiteY758" fmla="*/ 899177 h 6858000"/>
              <a:gd name="connsiteX759" fmla="*/ 5843702 w 7467600"/>
              <a:gd name="connsiteY759" fmla="*/ 899748 h 6858000"/>
              <a:gd name="connsiteX760" fmla="*/ 5651107 w 7467600"/>
              <a:gd name="connsiteY760" fmla="*/ 920306 h 6858000"/>
              <a:gd name="connsiteX761" fmla="*/ 5459407 w 7467600"/>
              <a:gd name="connsiteY761" fmla="*/ 940975 h 6858000"/>
              <a:gd name="connsiteX762" fmla="*/ 5374846 w 7467600"/>
              <a:gd name="connsiteY762" fmla="*/ 941988 h 6858000"/>
              <a:gd name="connsiteX763" fmla="*/ 5256105 w 7467600"/>
              <a:gd name="connsiteY763" fmla="*/ 945632 h 6858000"/>
              <a:gd name="connsiteX764" fmla="*/ 5107071 w 7467600"/>
              <a:gd name="connsiteY764" fmla="*/ 969720 h 6858000"/>
              <a:gd name="connsiteX765" fmla="*/ 4998681 w 7467600"/>
              <a:gd name="connsiteY765" fmla="*/ 988771 h 6858000"/>
              <a:gd name="connsiteX766" fmla="*/ 5870151 w 7467600"/>
              <a:gd name="connsiteY766" fmla="*/ 898890 h 6858000"/>
              <a:gd name="connsiteX767" fmla="*/ 5504425 w 7467600"/>
              <a:gd name="connsiteY767" fmla="*/ 848067 h 6858000"/>
              <a:gd name="connsiteX768" fmla="*/ 4968849 w 7467600"/>
              <a:gd name="connsiteY768" fmla="*/ 962318 h 6858000"/>
              <a:gd name="connsiteX769" fmla="*/ 5104039 w 7467600"/>
              <a:gd name="connsiteY769" fmla="*/ 940634 h 6858000"/>
              <a:gd name="connsiteX770" fmla="*/ 5256311 w 7467600"/>
              <a:gd name="connsiteY770" fmla="*/ 916490 h 6858000"/>
              <a:gd name="connsiteX771" fmla="*/ 5377381 w 7467600"/>
              <a:gd name="connsiteY771" fmla="*/ 912671 h 6858000"/>
              <a:gd name="connsiteX772" fmla="*/ 5460148 w 7467600"/>
              <a:gd name="connsiteY772" fmla="*/ 911442 h 6858000"/>
              <a:gd name="connsiteX773" fmla="*/ 5648971 w 7467600"/>
              <a:gd name="connsiteY773" fmla="*/ 891331 h 6858000"/>
              <a:gd name="connsiteX774" fmla="*/ 5844807 w 7467600"/>
              <a:gd name="connsiteY774" fmla="*/ 870718 h 6858000"/>
              <a:gd name="connsiteX775" fmla="*/ 5862975 w 7467600"/>
              <a:gd name="connsiteY775" fmla="*/ 869756 h 6858000"/>
              <a:gd name="connsiteX776" fmla="*/ 5920887 w 7467600"/>
              <a:gd name="connsiteY776" fmla="*/ 865929 h 6858000"/>
              <a:gd name="connsiteX777" fmla="*/ 5504425 w 7467600"/>
              <a:gd name="connsiteY777" fmla="*/ 848067 h 6858000"/>
              <a:gd name="connsiteX778" fmla="*/ 3607114 w 7467600"/>
              <a:gd name="connsiteY778" fmla="*/ 467441 h 6858000"/>
              <a:gd name="connsiteX779" fmla="*/ 3296242 w 7467600"/>
              <a:gd name="connsiteY779" fmla="*/ 807991 h 6858000"/>
              <a:gd name="connsiteX780" fmla="*/ 3174674 w 7467600"/>
              <a:gd name="connsiteY780" fmla="*/ 919759 h 6858000"/>
              <a:gd name="connsiteX781" fmla="*/ 3042978 w 7467600"/>
              <a:gd name="connsiteY781" fmla="*/ 1054894 h 6858000"/>
              <a:gd name="connsiteX782" fmla="*/ 2968914 w 7467600"/>
              <a:gd name="connsiteY782" fmla="*/ 1133756 h 6858000"/>
              <a:gd name="connsiteX783" fmla="*/ 3103823 w 7467600"/>
              <a:gd name="connsiteY783" fmla="*/ 1026814 h 6858000"/>
              <a:gd name="connsiteX784" fmla="*/ 3607114 w 7467600"/>
              <a:gd name="connsiteY784" fmla="*/ 467441 h 6858000"/>
              <a:gd name="connsiteX785" fmla="*/ 3744487 w 7467600"/>
              <a:gd name="connsiteY785" fmla="*/ 383136 h 6858000"/>
              <a:gd name="connsiteX786" fmla="*/ 3970213 w 7467600"/>
              <a:gd name="connsiteY786" fmla="*/ 995559 h 6858000"/>
              <a:gd name="connsiteX787" fmla="*/ 3744487 w 7467600"/>
              <a:gd name="connsiteY787" fmla="*/ 383136 h 6858000"/>
              <a:gd name="connsiteX788" fmla="*/ 3624562 w 7467600"/>
              <a:gd name="connsiteY788" fmla="*/ 367041 h 6858000"/>
              <a:gd name="connsiteX789" fmla="*/ 3489712 w 7467600"/>
              <a:gd name="connsiteY789" fmla="*/ 485386 h 6858000"/>
              <a:gd name="connsiteX790" fmla="*/ 3182994 w 7467600"/>
              <a:gd name="connsiteY790" fmla="*/ 828265 h 6858000"/>
              <a:gd name="connsiteX791" fmla="*/ 2892114 w 7467600"/>
              <a:gd name="connsiteY791" fmla="*/ 1172635 h 6858000"/>
              <a:gd name="connsiteX792" fmla="*/ 3021459 w 7467600"/>
              <a:gd name="connsiteY792" fmla="*/ 1035385 h 6858000"/>
              <a:gd name="connsiteX793" fmla="*/ 3153873 w 7467600"/>
              <a:gd name="connsiteY793" fmla="*/ 898971 h 6858000"/>
              <a:gd name="connsiteX794" fmla="*/ 3276511 w 7467600"/>
              <a:gd name="connsiteY794" fmla="*/ 786423 h 6858000"/>
              <a:gd name="connsiteX795" fmla="*/ 3584154 w 7467600"/>
              <a:gd name="connsiteY795" fmla="*/ 448218 h 6858000"/>
              <a:gd name="connsiteX796" fmla="*/ 3624562 w 7467600"/>
              <a:gd name="connsiteY796" fmla="*/ 367041 h 6858000"/>
              <a:gd name="connsiteX797" fmla="*/ 3766672 w 7467600"/>
              <a:gd name="connsiteY797" fmla="*/ 359429 h 6858000"/>
              <a:gd name="connsiteX798" fmla="*/ 3996338 w 7467600"/>
              <a:gd name="connsiteY798" fmla="*/ 968237 h 6858000"/>
              <a:gd name="connsiteX799" fmla="*/ 3766672 w 7467600"/>
              <a:gd name="connsiteY799" fmla="*/ 359429 h 6858000"/>
              <a:gd name="connsiteX800" fmla="*/ 5805386 w 7467600"/>
              <a:gd name="connsiteY800" fmla="*/ 239240 h 6858000"/>
              <a:gd name="connsiteX801" fmla="*/ 5736947 w 7467600"/>
              <a:gd name="connsiteY801" fmla="*/ 261367 h 6858000"/>
              <a:gd name="connsiteX802" fmla="*/ 5427012 w 7467600"/>
              <a:gd name="connsiteY802" fmla="*/ 311272 h 6858000"/>
              <a:gd name="connsiteX803" fmla="*/ 5147818 w 7467600"/>
              <a:gd name="connsiteY803" fmla="*/ 322112 h 6858000"/>
              <a:gd name="connsiteX804" fmla="*/ 5060854 w 7467600"/>
              <a:gd name="connsiteY804" fmla="*/ 311882 h 6858000"/>
              <a:gd name="connsiteX805" fmla="*/ 4945989 w 7467600"/>
              <a:gd name="connsiteY805" fmla="*/ 300516 h 6858000"/>
              <a:gd name="connsiteX806" fmla="*/ 5410479 w 7467600"/>
              <a:gd name="connsiteY806" fmla="*/ 348434 h 6858000"/>
              <a:gd name="connsiteX807" fmla="*/ 5805386 w 7467600"/>
              <a:gd name="connsiteY807" fmla="*/ 239240 h 6858000"/>
              <a:gd name="connsiteX808" fmla="*/ 5905192 w 7467600"/>
              <a:gd name="connsiteY808" fmla="*/ 163079 h 6858000"/>
              <a:gd name="connsiteX809" fmla="*/ 5865655 w 7467600"/>
              <a:gd name="connsiteY809" fmla="*/ 171901 h 6858000"/>
              <a:gd name="connsiteX810" fmla="*/ 5259740 w 7467600"/>
              <a:gd name="connsiteY810" fmla="*/ 257013 h 6858000"/>
              <a:gd name="connsiteX811" fmla="*/ 5208466 w 7467600"/>
              <a:gd name="connsiteY811" fmla="*/ 257550 h 6858000"/>
              <a:gd name="connsiteX812" fmla="*/ 4980204 w 7467600"/>
              <a:gd name="connsiteY812" fmla="*/ 271903 h 6858000"/>
              <a:gd name="connsiteX813" fmla="*/ 5068068 w 7467600"/>
              <a:gd name="connsiteY813" fmla="*/ 282244 h 6858000"/>
              <a:gd name="connsiteX814" fmla="*/ 5153231 w 7467600"/>
              <a:gd name="connsiteY814" fmla="*/ 292240 h 6858000"/>
              <a:gd name="connsiteX815" fmla="*/ 5426491 w 7467600"/>
              <a:gd name="connsiteY815" fmla="*/ 281128 h 6858000"/>
              <a:gd name="connsiteX816" fmla="*/ 5731212 w 7467600"/>
              <a:gd name="connsiteY816" fmla="*/ 231951 h 6858000"/>
              <a:gd name="connsiteX817" fmla="*/ 5905192 w 7467600"/>
              <a:gd name="connsiteY817" fmla="*/ 163079 h 6858000"/>
              <a:gd name="connsiteX818" fmla="*/ 5944437 w 7467600"/>
              <a:gd name="connsiteY818" fmla="*/ 113829 h 6858000"/>
              <a:gd name="connsiteX819" fmla="*/ 5825032 w 7467600"/>
              <a:gd name="connsiteY819" fmla="*/ 146405 h 6858000"/>
              <a:gd name="connsiteX820" fmla="*/ 4955599 w 7467600"/>
              <a:gd name="connsiteY820" fmla="*/ 247008 h 6858000"/>
              <a:gd name="connsiteX821" fmla="*/ 5210104 w 7467600"/>
              <a:gd name="connsiteY821" fmla="*/ 228123 h 6858000"/>
              <a:gd name="connsiteX822" fmla="*/ 5261015 w 7467600"/>
              <a:gd name="connsiteY822" fmla="*/ 227087 h 6858000"/>
              <a:gd name="connsiteX823" fmla="*/ 5861181 w 7467600"/>
              <a:gd name="connsiteY823" fmla="*/ 143093 h 6858000"/>
              <a:gd name="connsiteX824" fmla="*/ 5961252 w 7467600"/>
              <a:gd name="connsiteY824" fmla="*/ 114820 h 6858000"/>
              <a:gd name="connsiteX825" fmla="*/ 5944437 w 7467600"/>
              <a:gd name="connsiteY825" fmla="*/ 113829 h 6858000"/>
              <a:gd name="connsiteX826" fmla="*/ 3882765 w 7467600"/>
              <a:gd name="connsiteY826" fmla="*/ 0 h 6858000"/>
              <a:gd name="connsiteX827" fmla="*/ 3995099 w 7467600"/>
              <a:gd name="connsiteY827" fmla="*/ 0 h 6858000"/>
              <a:gd name="connsiteX828" fmla="*/ 4163818 w 7467600"/>
              <a:gd name="connsiteY828" fmla="*/ 234104 h 6858000"/>
              <a:gd name="connsiteX829" fmla="*/ 4172099 w 7467600"/>
              <a:gd name="connsiteY829" fmla="*/ 234207 h 6858000"/>
              <a:gd name="connsiteX830" fmla="*/ 4784282 w 7467600"/>
              <a:gd name="connsiteY830" fmla="*/ 276561 h 6858000"/>
              <a:gd name="connsiteX831" fmla="*/ 4801687 w 7467600"/>
              <a:gd name="connsiteY831" fmla="*/ 267764 h 6858000"/>
              <a:gd name="connsiteX832" fmla="*/ 6082788 w 7467600"/>
              <a:gd name="connsiteY832" fmla="*/ 64119 h 6858000"/>
              <a:gd name="connsiteX833" fmla="*/ 6099442 w 7467600"/>
              <a:gd name="connsiteY833" fmla="*/ 82568 h 6858000"/>
              <a:gd name="connsiteX834" fmla="*/ 4804137 w 7467600"/>
              <a:gd name="connsiteY834" fmla="*/ 320931 h 6858000"/>
              <a:gd name="connsiteX835" fmla="*/ 4227047 w 7467600"/>
              <a:gd name="connsiteY835" fmla="*/ 313415 h 6858000"/>
              <a:gd name="connsiteX836" fmla="*/ 4346041 w 7467600"/>
              <a:gd name="connsiteY836" fmla="*/ 456086 h 6858000"/>
              <a:gd name="connsiteX837" fmla="*/ 4870967 w 7467600"/>
              <a:gd name="connsiteY837" fmla="*/ 963061 h 6858000"/>
              <a:gd name="connsiteX838" fmla="*/ 4889647 w 7467600"/>
              <a:gd name="connsiteY838" fmla="*/ 957147 h 6858000"/>
              <a:gd name="connsiteX839" fmla="*/ 5422504 w 7467600"/>
              <a:gd name="connsiteY839" fmla="*/ 805191 h 6858000"/>
              <a:gd name="connsiteX840" fmla="*/ 6087656 w 7467600"/>
              <a:gd name="connsiteY840" fmla="*/ 826703 h 6858000"/>
              <a:gd name="connsiteX841" fmla="*/ 6058717 w 7467600"/>
              <a:gd name="connsiteY841" fmla="*/ 865992 h 6858000"/>
              <a:gd name="connsiteX842" fmla="*/ 4974153 w 7467600"/>
              <a:gd name="connsiteY842" fmla="*/ 1045456 h 6858000"/>
              <a:gd name="connsiteX843" fmla="*/ 5627835 w 7467600"/>
              <a:gd name="connsiteY843" fmla="*/ 1472077 h 6858000"/>
              <a:gd name="connsiteX844" fmla="*/ 5629817 w 7467600"/>
              <a:gd name="connsiteY844" fmla="*/ 1471412 h 6858000"/>
              <a:gd name="connsiteX845" fmla="*/ 5634124 w 7467600"/>
              <a:gd name="connsiteY845" fmla="*/ 1470572 h 6858000"/>
              <a:gd name="connsiteX846" fmla="*/ 5755832 w 7467600"/>
              <a:gd name="connsiteY846" fmla="*/ 1383886 h 6858000"/>
              <a:gd name="connsiteX847" fmla="*/ 6014186 w 7467600"/>
              <a:gd name="connsiteY847" fmla="*/ 1279799 h 6858000"/>
              <a:gd name="connsiteX848" fmla="*/ 6901619 w 7467600"/>
              <a:gd name="connsiteY848" fmla="*/ 1047874 h 6858000"/>
              <a:gd name="connsiteX849" fmla="*/ 6931566 w 7467600"/>
              <a:gd name="connsiteY849" fmla="*/ 1062034 h 6858000"/>
              <a:gd name="connsiteX850" fmla="*/ 5790982 w 7467600"/>
              <a:gd name="connsiteY850" fmla="*/ 1561380 h 6858000"/>
              <a:gd name="connsiteX851" fmla="*/ 6188971 w 7467600"/>
              <a:gd name="connsiteY851" fmla="*/ 1755168 h 6858000"/>
              <a:gd name="connsiteX852" fmla="*/ 6202446 w 7467600"/>
              <a:gd name="connsiteY852" fmla="*/ 1752268 h 6858000"/>
              <a:gd name="connsiteX853" fmla="*/ 7179560 w 7467600"/>
              <a:gd name="connsiteY853" fmla="*/ 1467551 h 6858000"/>
              <a:gd name="connsiteX854" fmla="*/ 7158730 w 7467600"/>
              <a:gd name="connsiteY854" fmla="*/ 1507835 h 6858000"/>
              <a:gd name="connsiteX855" fmla="*/ 6326959 w 7467600"/>
              <a:gd name="connsiteY855" fmla="*/ 1817686 h 6858000"/>
              <a:gd name="connsiteX856" fmla="*/ 6537433 w 7467600"/>
              <a:gd name="connsiteY856" fmla="*/ 1907790 h 6858000"/>
              <a:gd name="connsiteX857" fmla="*/ 6550221 w 7467600"/>
              <a:gd name="connsiteY857" fmla="*/ 1910729 h 6858000"/>
              <a:gd name="connsiteX858" fmla="*/ 6964438 w 7467600"/>
              <a:gd name="connsiteY858" fmla="*/ 2209505 h 6858000"/>
              <a:gd name="connsiteX859" fmla="*/ 7367862 w 7467600"/>
              <a:gd name="connsiteY859" fmla="*/ 2806833 h 6858000"/>
              <a:gd name="connsiteX860" fmla="*/ 7364329 w 7467600"/>
              <a:gd name="connsiteY860" fmla="*/ 2826907 h 6858000"/>
              <a:gd name="connsiteX861" fmla="*/ 7290545 w 7467600"/>
              <a:gd name="connsiteY861" fmla="*/ 2850663 h 6858000"/>
              <a:gd name="connsiteX862" fmla="*/ 6472036 w 7467600"/>
              <a:gd name="connsiteY862" fmla="*/ 1959003 h 6858000"/>
              <a:gd name="connsiteX863" fmla="*/ 5792897 w 7467600"/>
              <a:gd name="connsiteY863" fmla="*/ 1647747 h 6858000"/>
              <a:gd name="connsiteX864" fmla="*/ 5842751 w 7467600"/>
              <a:gd name="connsiteY864" fmla="*/ 1816112 h 6858000"/>
              <a:gd name="connsiteX865" fmla="*/ 5847424 w 7467600"/>
              <a:gd name="connsiteY865" fmla="*/ 1815776 h 6858000"/>
              <a:gd name="connsiteX866" fmla="*/ 6399821 w 7467600"/>
              <a:gd name="connsiteY866" fmla="*/ 2344799 h 6858000"/>
              <a:gd name="connsiteX867" fmla="*/ 6323232 w 7467600"/>
              <a:gd name="connsiteY867" fmla="*/ 2389634 h 6858000"/>
              <a:gd name="connsiteX868" fmla="*/ 5942958 w 7467600"/>
              <a:gd name="connsiteY868" fmla="*/ 2077708 h 6858000"/>
              <a:gd name="connsiteX869" fmla="*/ 5921559 w 7467600"/>
              <a:gd name="connsiteY869" fmla="*/ 2378596 h 6858000"/>
              <a:gd name="connsiteX870" fmla="*/ 5817651 w 7467600"/>
              <a:gd name="connsiteY870" fmla="*/ 3023919 h 6858000"/>
              <a:gd name="connsiteX871" fmla="*/ 5729634 w 7467600"/>
              <a:gd name="connsiteY871" fmla="*/ 3051849 h 6858000"/>
              <a:gd name="connsiteX872" fmla="*/ 5611018 w 7467600"/>
              <a:gd name="connsiteY872" fmla="*/ 2316769 h 6858000"/>
              <a:gd name="connsiteX873" fmla="*/ 5687608 w 7467600"/>
              <a:gd name="connsiteY873" fmla="*/ 2039972 h 6858000"/>
              <a:gd name="connsiteX874" fmla="*/ 5657554 w 7467600"/>
              <a:gd name="connsiteY874" fmla="*/ 1576445 h 6858000"/>
              <a:gd name="connsiteX875" fmla="*/ 5150475 w 7467600"/>
              <a:gd name="connsiteY875" fmla="*/ 1274012 h 6858000"/>
              <a:gd name="connsiteX876" fmla="*/ 5349142 w 7467600"/>
              <a:gd name="connsiteY876" fmla="*/ 2204405 h 6858000"/>
              <a:gd name="connsiteX877" fmla="*/ 5262214 w 7467600"/>
              <a:gd name="connsiteY877" fmla="*/ 2233836 h 6858000"/>
              <a:gd name="connsiteX878" fmla="*/ 4981539 w 7467600"/>
              <a:gd name="connsiteY878" fmla="*/ 1542201 h 6858000"/>
              <a:gd name="connsiteX879" fmla="*/ 4958461 w 7467600"/>
              <a:gd name="connsiteY879" fmla="*/ 1136957 h 6858000"/>
              <a:gd name="connsiteX880" fmla="*/ 4655015 w 7467600"/>
              <a:gd name="connsiteY880" fmla="*/ 891426 h 6858000"/>
              <a:gd name="connsiteX881" fmla="*/ 4348002 w 7467600"/>
              <a:gd name="connsiteY881" fmla="*/ 2205895 h 6858000"/>
              <a:gd name="connsiteX882" fmla="*/ 4262250 w 7467600"/>
              <a:gd name="connsiteY882" fmla="*/ 2219972 h 6858000"/>
              <a:gd name="connsiteX883" fmla="*/ 4550611 w 7467600"/>
              <a:gd name="connsiteY883" fmla="*/ 817540 h 6858000"/>
              <a:gd name="connsiteX884" fmla="*/ 4564418 w 7467600"/>
              <a:gd name="connsiteY884" fmla="*/ 808293 h 6858000"/>
              <a:gd name="connsiteX885" fmla="*/ 4266388 w 7467600"/>
              <a:gd name="connsiteY885" fmla="*/ 500083 h 6858000"/>
              <a:gd name="connsiteX886" fmla="*/ 4032842 w 7467600"/>
              <a:gd name="connsiteY886" fmla="*/ 211809 h 6858000"/>
              <a:gd name="connsiteX887" fmla="*/ 3882765 w 7467600"/>
              <a:gd name="connsiteY887" fmla="*/ 0 h 6858000"/>
              <a:gd name="connsiteX888" fmla="*/ 3721337 w 7467600"/>
              <a:gd name="connsiteY888" fmla="*/ 0 h 6858000"/>
              <a:gd name="connsiteX889" fmla="*/ 3797544 w 7467600"/>
              <a:gd name="connsiteY889" fmla="*/ 0 h 6858000"/>
              <a:gd name="connsiteX890" fmla="*/ 3775734 w 7467600"/>
              <a:gd name="connsiteY890" fmla="*/ 95131 h 6858000"/>
              <a:gd name="connsiteX891" fmla="*/ 3724807 w 7467600"/>
              <a:gd name="connsiteY891" fmla="*/ 272257 h 6858000"/>
              <a:gd name="connsiteX892" fmla="*/ 3726844 w 7467600"/>
              <a:gd name="connsiteY892" fmla="*/ 282988 h 6858000"/>
              <a:gd name="connsiteX893" fmla="*/ 3742664 w 7467600"/>
              <a:gd name="connsiteY893" fmla="*/ 279918 h 6858000"/>
              <a:gd name="connsiteX894" fmla="*/ 4103910 w 7467600"/>
              <a:gd name="connsiteY894" fmla="*/ 1161917 h 6858000"/>
              <a:gd name="connsiteX895" fmla="*/ 4020269 w 7467600"/>
              <a:gd name="connsiteY895" fmla="*/ 1200406 h 6858000"/>
              <a:gd name="connsiteX896" fmla="*/ 3674882 w 7467600"/>
              <a:gd name="connsiteY896" fmla="*/ 488524 h 6858000"/>
              <a:gd name="connsiteX897" fmla="*/ 3132682 w 7467600"/>
              <a:gd name="connsiteY897" fmla="*/ 1072284 h 6858000"/>
              <a:gd name="connsiteX898" fmla="*/ 2716346 w 7467600"/>
              <a:gd name="connsiteY898" fmla="*/ 1276376 h 6858000"/>
              <a:gd name="connsiteX899" fmla="*/ 2716772 w 7467600"/>
              <a:gd name="connsiteY899" fmla="*/ 1255462 h 6858000"/>
              <a:gd name="connsiteX900" fmla="*/ 3471096 w 7467600"/>
              <a:gd name="connsiteY900" fmla="*/ 437072 h 6858000"/>
              <a:gd name="connsiteX901" fmla="*/ 3639057 w 7467600"/>
              <a:gd name="connsiteY901" fmla="*/ 286334 h 6858000"/>
              <a:gd name="connsiteX902" fmla="*/ 3640309 w 7467600"/>
              <a:gd name="connsiteY902" fmla="*/ 284664 h 6858000"/>
              <a:gd name="connsiteX903" fmla="*/ 3646022 w 7467600"/>
              <a:gd name="connsiteY903" fmla="*/ 276711 h 6858000"/>
              <a:gd name="connsiteX904" fmla="*/ 3707943 w 7467600"/>
              <a:gd name="connsiteY904" fmla="*/ 65958 h 6858000"/>
              <a:gd name="connsiteX905" fmla="*/ 3721337 w 7467600"/>
              <a:gd name="connsiteY905" fmla="*/ 0 h 6858000"/>
              <a:gd name="connsiteX906" fmla="*/ 2867960 w 7467600"/>
              <a:gd name="connsiteY906" fmla="*/ 0 h 6858000"/>
              <a:gd name="connsiteX907" fmla="*/ 2926351 w 7467600"/>
              <a:gd name="connsiteY907" fmla="*/ 0 h 6858000"/>
              <a:gd name="connsiteX908" fmla="*/ 2902823 w 7467600"/>
              <a:gd name="connsiteY908" fmla="*/ 262929 h 6858000"/>
              <a:gd name="connsiteX909" fmla="*/ 2940663 w 7467600"/>
              <a:gd name="connsiteY909" fmla="*/ 140884 h 6858000"/>
              <a:gd name="connsiteX910" fmla="*/ 2947039 w 7467600"/>
              <a:gd name="connsiteY910" fmla="*/ 122524 h 6858000"/>
              <a:gd name="connsiteX911" fmla="*/ 2984316 w 7467600"/>
              <a:gd name="connsiteY911" fmla="*/ 0 h 6858000"/>
              <a:gd name="connsiteX912" fmla="*/ 3016114 w 7467600"/>
              <a:gd name="connsiteY912" fmla="*/ 0 h 6858000"/>
              <a:gd name="connsiteX913" fmla="*/ 2979949 w 7467600"/>
              <a:gd name="connsiteY913" fmla="*/ 119274 h 6858000"/>
              <a:gd name="connsiteX914" fmla="*/ 3023879 w 7467600"/>
              <a:gd name="connsiteY914" fmla="*/ 0 h 6858000"/>
              <a:gd name="connsiteX915" fmla="*/ 3105400 w 7467600"/>
              <a:gd name="connsiteY915" fmla="*/ 0 h 6858000"/>
              <a:gd name="connsiteX916" fmla="*/ 3094669 w 7467600"/>
              <a:gd name="connsiteY916" fmla="*/ 30308 h 6858000"/>
              <a:gd name="connsiteX917" fmla="*/ 2901945 w 7467600"/>
              <a:gd name="connsiteY917" fmla="*/ 466538 h 6858000"/>
              <a:gd name="connsiteX918" fmla="*/ 2815209 w 7467600"/>
              <a:gd name="connsiteY918" fmla="*/ 497361 h 6858000"/>
              <a:gd name="connsiteX919" fmla="*/ 2844845 w 7467600"/>
              <a:gd name="connsiteY919" fmla="*/ 127638 h 6858000"/>
              <a:gd name="connsiteX920" fmla="*/ 2867960 w 7467600"/>
              <a:gd name="connsiteY920" fmla="*/ 0 h 6858000"/>
              <a:gd name="connsiteX921" fmla="*/ 1057230 w 7467600"/>
              <a:gd name="connsiteY921" fmla="*/ 0 h 6858000"/>
              <a:gd name="connsiteX922" fmla="*/ 1111003 w 7467600"/>
              <a:gd name="connsiteY922" fmla="*/ 0 h 6858000"/>
              <a:gd name="connsiteX923" fmla="*/ 1125553 w 7467600"/>
              <a:gd name="connsiteY923" fmla="*/ 52588 h 6858000"/>
              <a:gd name="connsiteX924" fmla="*/ 1304276 w 7467600"/>
              <a:gd name="connsiteY924" fmla="*/ 476275 h 6858000"/>
              <a:gd name="connsiteX925" fmla="*/ 1492066 w 7467600"/>
              <a:gd name="connsiteY925" fmla="*/ 886333 h 6858000"/>
              <a:gd name="connsiteX926" fmla="*/ 1423698 w 7467600"/>
              <a:gd name="connsiteY926" fmla="*/ 710817 h 6858000"/>
              <a:gd name="connsiteX927" fmla="*/ 1357609 w 7467600"/>
              <a:gd name="connsiteY927" fmla="*/ 532892 h 6858000"/>
              <a:gd name="connsiteX928" fmla="*/ 1309550 w 7467600"/>
              <a:gd name="connsiteY928" fmla="*/ 374031 h 6858000"/>
              <a:gd name="connsiteX929" fmla="*/ 1193673 w 7467600"/>
              <a:gd name="connsiteY929" fmla="*/ 49533 h 6858000"/>
              <a:gd name="connsiteX930" fmla="*/ 1164391 w 7467600"/>
              <a:gd name="connsiteY930" fmla="*/ 0 h 6858000"/>
              <a:gd name="connsiteX931" fmla="*/ 1200666 w 7467600"/>
              <a:gd name="connsiteY931" fmla="*/ 0 h 6858000"/>
              <a:gd name="connsiteX932" fmla="*/ 1223408 w 7467600"/>
              <a:gd name="connsiteY932" fmla="*/ 38996 h 6858000"/>
              <a:gd name="connsiteX933" fmla="*/ 1339635 w 7467600"/>
              <a:gd name="connsiteY933" fmla="*/ 365517 h 6858000"/>
              <a:gd name="connsiteX934" fmla="*/ 1387469 w 7467600"/>
              <a:gd name="connsiteY934" fmla="*/ 523079 h 6858000"/>
              <a:gd name="connsiteX935" fmla="*/ 1452685 w 7467600"/>
              <a:gd name="connsiteY935" fmla="*/ 699806 h 6858000"/>
              <a:gd name="connsiteX936" fmla="*/ 1492092 w 7467600"/>
              <a:gd name="connsiteY936" fmla="*/ 800424 h 6858000"/>
              <a:gd name="connsiteX937" fmla="*/ 1455302 w 7467600"/>
              <a:gd name="connsiteY937" fmla="*/ 632913 h 6858000"/>
              <a:gd name="connsiteX938" fmla="*/ 1222336 w 7467600"/>
              <a:gd name="connsiteY938" fmla="*/ 9480 h 6858000"/>
              <a:gd name="connsiteX939" fmla="*/ 1214634 w 7467600"/>
              <a:gd name="connsiteY939" fmla="*/ 0 h 6858000"/>
              <a:gd name="connsiteX940" fmla="*/ 1289827 w 7467600"/>
              <a:gd name="connsiteY940" fmla="*/ 0 h 6858000"/>
              <a:gd name="connsiteX941" fmla="*/ 1321076 w 7467600"/>
              <a:gd name="connsiteY941" fmla="*/ 59722 h 6858000"/>
              <a:gd name="connsiteX942" fmla="*/ 1512579 w 7467600"/>
              <a:gd name="connsiteY942" fmla="*/ 626441 h 6858000"/>
              <a:gd name="connsiteX943" fmla="*/ 1506076 w 7467600"/>
              <a:gd name="connsiteY943" fmla="*/ 1089289 h 6858000"/>
              <a:gd name="connsiteX944" fmla="*/ 1486346 w 7467600"/>
              <a:gd name="connsiteY944" fmla="*/ 1079919 h 6858000"/>
              <a:gd name="connsiteX945" fmla="*/ 1070511 w 7467600"/>
              <a:gd name="connsiteY945" fmla="*/ 48609 h 6858000"/>
              <a:gd name="connsiteX946" fmla="*/ 1057230 w 7467600"/>
              <a:gd name="connsiteY946" fmla="*/ 0 h 6858000"/>
              <a:gd name="connsiteX947" fmla="*/ 43151 w 7467600"/>
              <a:gd name="connsiteY947" fmla="*/ 0 h 6858000"/>
              <a:gd name="connsiteX948" fmla="*/ 95283 w 7467600"/>
              <a:gd name="connsiteY948" fmla="*/ 0 h 6858000"/>
              <a:gd name="connsiteX949" fmla="*/ 300708 w 7467600"/>
              <a:gd name="connsiteY949" fmla="*/ 154571 h 6858000"/>
              <a:gd name="connsiteX950" fmla="*/ 530414 w 7467600"/>
              <a:gd name="connsiteY950" fmla="*/ 354673 h 6858000"/>
              <a:gd name="connsiteX951" fmla="*/ 333785 w 7467600"/>
              <a:gd name="connsiteY951" fmla="*/ 161564 h 6858000"/>
              <a:gd name="connsiteX952" fmla="*/ 147005 w 7467600"/>
              <a:gd name="connsiteY952" fmla="*/ 0 h 6858000"/>
              <a:gd name="connsiteX953" fmla="*/ 272509 w 7467600"/>
              <a:gd name="connsiteY953" fmla="*/ 0 h 6858000"/>
              <a:gd name="connsiteX954" fmla="*/ 326276 w 7467600"/>
              <a:gd name="connsiteY954" fmla="*/ 45847 h 6858000"/>
              <a:gd name="connsiteX955" fmla="*/ 823759 w 7467600"/>
              <a:gd name="connsiteY955" fmla="*/ 574145 h 6858000"/>
              <a:gd name="connsiteX956" fmla="*/ 811254 w 7467600"/>
              <a:gd name="connsiteY956" fmla="*/ 665546 h 6858000"/>
              <a:gd name="connsiteX957" fmla="*/ 154042 w 7467600"/>
              <a:gd name="connsiteY957" fmla="*/ 261522 h 6858000"/>
              <a:gd name="connsiteX958" fmla="*/ 13550 w 7467600"/>
              <a:gd name="connsiteY958" fmla="*/ 158423 h 6858000"/>
              <a:gd name="connsiteX959" fmla="*/ 0 w 7467600"/>
              <a:gd name="connsiteY959" fmla="*/ 146618 h 6858000"/>
              <a:gd name="connsiteX960" fmla="*/ 0 w 7467600"/>
              <a:gd name="connsiteY960" fmla="*/ 59161 h 6858000"/>
              <a:gd name="connsiteX961" fmla="*/ 45427 w 7467600"/>
              <a:gd name="connsiteY961" fmla="*/ 101078 h 6858000"/>
              <a:gd name="connsiteX962" fmla="*/ 630103 w 7467600"/>
              <a:gd name="connsiteY962" fmla="*/ 485885 h 6858000"/>
              <a:gd name="connsiteX963" fmla="*/ 532040 w 7467600"/>
              <a:gd name="connsiteY963" fmla="*/ 399359 h 6858000"/>
              <a:gd name="connsiteX964" fmla="*/ 517618 w 7467600"/>
              <a:gd name="connsiteY964" fmla="*/ 385726 h 6858000"/>
              <a:gd name="connsiteX965" fmla="*/ 285074 w 7467600"/>
              <a:gd name="connsiteY965" fmla="*/ 182755 h 6858000"/>
              <a:gd name="connsiteX966" fmla="*/ 43151 w 7467600"/>
              <a:gd name="connsiteY96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6012219 h 6858000"/>
              <a:gd name="connsiteX77" fmla="*/ 7356878 w 7467600"/>
              <a:gd name="connsiteY77" fmla="*/ 5981332 h 6858000"/>
              <a:gd name="connsiteX78" fmla="*/ 7467600 w 7467600"/>
              <a:gd name="connsiteY78" fmla="*/ 6117703 h 6858000"/>
              <a:gd name="connsiteX79" fmla="*/ 7467600 w 7467600"/>
              <a:gd name="connsiteY79" fmla="*/ 6163634 h 6858000"/>
              <a:gd name="connsiteX80" fmla="*/ 7403637 w 7467600"/>
              <a:gd name="connsiteY80" fmla="*/ 6083957 h 6858000"/>
              <a:gd name="connsiteX81" fmla="*/ 7254615 w 7467600"/>
              <a:gd name="connsiteY81" fmla="*/ 5911918 h 6858000"/>
              <a:gd name="connsiteX82" fmla="*/ 7312589 w 7467600"/>
              <a:gd name="connsiteY82" fmla="*/ 5982309 h 6858000"/>
              <a:gd name="connsiteX83" fmla="*/ 7448321 w 7467600"/>
              <a:gd name="connsiteY83" fmla="*/ 6190991 h 6858000"/>
              <a:gd name="connsiteX84" fmla="*/ 7467600 w 7467600"/>
              <a:gd name="connsiteY84" fmla="*/ 6221686 h 6858000"/>
              <a:gd name="connsiteX85" fmla="*/ 7467600 w 7467600"/>
              <a:gd name="connsiteY85" fmla="*/ 6334256 h 6858000"/>
              <a:gd name="connsiteX86" fmla="*/ 7454976 w 7467600"/>
              <a:gd name="connsiteY86" fmla="*/ 6318297 h 6858000"/>
              <a:gd name="connsiteX87" fmla="*/ 1456157 w 7467600"/>
              <a:gd name="connsiteY87" fmla="*/ 5371404 h 6858000"/>
              <a:gd name="connsiteX88" fmla="*/ 1244432 w 7467600"/>
              <a:gd name="connsiteY88" fmla="*/ 5385601 h 6858000"/>
              <a:gd name="connsiteX89" fmla="*/ 973990 w 7467600"/>
              <a:gd name="connsiteY89" fmla="*/ 5424940 h 6858000"/>
              <a:gd name="connsiteX90" fmla="*/ 1103809 w 7467600"/>
              <a:gd name="connsiteY90" fmla="*/ 5433720 h 6858000"/>
              <a:gd name="connsiteX91" fmla="*/ 1123454 w 7467600"/>
              <a:gd name="connsiteY91" fmla="*/ 5435727 h 6858000"/>
              <a:gd name="connsiteX92" fmla="*/ 1737017 w 7467600"/>
              <a:gd name="connsiteY92" fmla="*/ 5452183 h 6858000"/>
              <a:gd name="connsiteX93" fmla="*/ 1824397 w 7467600"/>
              <a:gd name="connsiteY93" fmla="*/ 5447757 h 6858000"/>
              <a:gd name="connsiteX94" fmla="*/ 2070059 w 7467600"/>
              <a:gd name="connsiteY94" fmla="*/ 5441660 h 6858000"/>
              <a:gd name="connsiteX95" fmla="*/ 1456157 w 7467600"/>
              <a:gd name="connsiteY95" fmla="*/ 5371404 h 6858000"/>
              <a:gd name="connsiteX96" fmla="*/ 4988186 w 7467600"/>
              <a:gd name="connsiteY96" fmla="*/ 5216467 h 6858000"/>
              <a:gd name="connsiteX97" fmla="*/ 4777334 w 7467600"/>
              <a:gd name="connsiteY97" fmla="*/ 5406072 h 6858000"/>
              <a:gd name="connsiteX98" fmla="*/ 4718341 w 7467600"/>
              <a:gd name="connsiteY98" fmla="*/ 5468043 h 6858000"/>
              <a:gd name="connsiteX99" fmla="*/ 4604655 w 7467600"/>
              <a:gd name="connsiteY99" fmla="*/ 5583434 h 6858000"/>
              <a:gd name="connsiteX100" fmla="*/ 4565074 w 7467600"/>
              <a:gd name="connsiteY100" fmla="*/ 5618550 h 6858000"/>
              <a:gd name="connsiteX101" fmla="*/ 4988186 w 7467600"/>
              <a:gd name="connsiteY101" fmla="*/ 5216467 h 6858000"/>
              <a:gd name="connsiteX102" fmla="*/ 4978032 w 7467600"/>
              <a:gd name="connsiteY102" fmla="*/ 5183809 h 6858000"/>
              <a:gd name="connsiteX103" fmla="*/ 4463413 w 7467600"/>
              <a:gd name="connsiteY103" fmla="*/ 5615162 h 6858000"/>
              <a:gd name="connsiteX104" fmla="*/ 4358134 w 7467600"/>
              <a:gd name="connsiteY104" fmla="*/ 5742791 h 6858000"/>
              <a:gd name="connsiteX105" fmla="*/ 4376219 w 7467600"/>
              <a:gd name="connsiteY105" fmla="*/ 5729027 h 6858000"/>
              <a:gd name="connsiteX106" fmla="*/ 4582340 w 7467600"/>
              <a:gd name="connsiteY106" fmla="*/ 5561037 h 6858000"/>
              <a:gd name="connsiteX107" fmla="*/ 4694684 w 7467600"/>
              <a:gd name="connsiteY107" fmla="*/ 5447098 h 6858000"/>
              <a:gd name="connsiteX108" fmla="*/ 4754123 w 7467600"/>
              <a:gd name="connsiteY108" fmla="*/ 5384643 h 6858000"/>
              <a:gd name="connsiteX109" fmla="*/ 4978032 w 7467600"/>
              <a:gd name="connsiteY109" fmla="*/ 5183809 h 6858000"/>
              <a:gd name="connsiteX110" fmla="*/ 1903353 w 7467600"/>
              <a:gd name="connsiteY110" fmla="*/ 5044827 h 6858000"/>
              <a:gd name="connsiteX111" fmla="*/ 1936931 w 7467600"/>
              <a:gd name="connsiteY111" fmla="*/ 5093954 h 6858000"/>
              <a:gd name="connsiteX112" fmla="*/ 2195868 w 7467600"/>
              <a:gd name="connsiteY112" fmla="*/ 5396574 h 6858000"/>
              <a:gd name="connsiteX113" fmla="*/ 2088852 w 7467600"/>
              <a:gd name="connsiteY113" fmla="*/ 5166123 h 6858000"/>
              <a:gd name="connsiteX114" fmla="*/ 1958241 w 7467600"/>
              <a:gd name="connsiteY114" fmla="*/ 5067955 h 6858000"/>
              <a:gd name="connsiteX115" fmla="*/ 1903353 w 7467600"/>
              <a:gd name="connsiteY115" fmla="*/ 5044827 h 6858000"/>
              <a:gd name="connsiteX116" fmla="*/ 1979378 w 7467600"/>
              <a:gd name="connsiteY116" fmla="*/ 4769504 h 6858000"/>
              <a:gd name="connsiteX117" fmla="*/ 2882120 w 7467600"/>
              <a:gd name="connsiteY117" fmla="*/ 5064547 h 6858000"/>
              <a:gd name="connsiteX118" fmla="*/ 2793103 w 7467600"/>
              <a:gd name="connsiteY118" fmla="*/ 5039699 h 6858000"/>
              <a:gd name="connsiteX119" fmla="*/ 2770041 w 7467600"/>
              <a:gd name="connsiteY119" fmla="*/ 5033634 h 6858000"/>
              <a:gd name="connsiteX120" fmla="*/ 1979378 w 7467600"/>
              <a:gd name="connsiteY120" fmla="*/ 4769504 h 6858000"/>
              <a:gd name="connsiteX121" fmla="*/ 1927410 w 7467600"/>
              <a:gd name="connsiteY121" fmla="*/ 4716164 h 6858000"/>
              <a:gd name="connsiteX122" fmla="*/ 1959587 w 7467600"/>
              <a:gd name="connsiteY122" fmla="*/ 4728849 h 6858000"/>
              <a:gd name="connsiteX123" fmla="*/ 2777707 w 7467600"/>
              <a:gd name="connsiteY123" fmla="*/ 5003991 h 6858000"/>
              <a:gd name="connsiteX124" fmla="*/ 2800768 w 7467600"/>
              <a:gd name="connsiteY124" fmla="*/ 5010056 h 6858000"/>
              <a:gd name="connsiteX125" fmla="*/ 2879408 w 7467600"/>
              <a:gd name="connsiteY125" fmla="*/ 5031590 h 6858000"/>
              <a:gd name="connsiteX126" fmla="*/ 2862295 w 7467600"/>
              <a:gd name="connsiteY126" fmla="*/ 5022958 h 6858000"/>
              <a:gd name="connsiteX127" fmla="*/ 2813343 w 7467600"/>
              <a:gd name="connsiteY127" fmla="*/ 4998369 h 6858000"/>
              <a:gd name="connsiteX128" fmla="*/ 2646245 w 7467600"/>
              <a:gd name="connsiteY128" fmla="*/ 4930999 h 6858000"/>
              <a:gd name="connsiteX129" fmla="*/ 1999243 w 7467600"/>
              <a:gd name="connsiteY129" fmla="*/ 4730524 h 6858000"/>
              <a:gd name="connsiteX130" fmla="*/ 1979527 w 7467600"/>
              <a:gd name="connsiteY130" fmla="*/ 4726651 h 6858000"/>
              <a:gd name="connsiteX131" fmla="*/ 1927410 w 7467600"/>
              <a:gd name="connsiteY131" fmla="*/ 4716164 h 6858000"/>
              <a:gd name="connsiteX132" fmla="*/ 1997014 w 7467600"/>
              <a:gd name="connsiteY132" fmla="*/ 4698007 h 6858000"/>
              <a:gd name="connsiteX133" fmla="*/ 2005458 w 7467600"/>
              <a:gd name="connsiteY133" fmla="*/ 4699540 h 6858000"/>
              <a:gd name="connsiteX134" fmla="*/ 2657186 w 7467600"/>
              <a:gd name="connsiteY134" fmla="*/ 4901687 h 6858000"/>
              <a:gd name="connsiteX135" fmla="*/ 2826662 w 7467600"/>
              <a:gd name="connsiteY135" fmla="*/ 4970362 h 6858000"/>
              <a:gd name="connsiteX136" fmla="*/ 2876100 w 7467600"/>
              <a:gd name="connsiteY136" fmla="*/ 4995397 h 6858000"/>
              <a:gd name="connsiteX137" fmla="*/ 3042600 w 7467600"/>
              <a:gd name="connsiteY137" fmla="*/ 5059532 h 6858000"/>
              <a:gd name="connsiteX138" fmla="*/ 1997014 w 7467600"/>
              <a:gd name="connsiteY138" fmla="*/ 4698007 h 6858000"/>
              <a:gd name="connsiteX139" fmla="*/ 2305292 w 7467600"/>
              <a:gd name="connsiteY139" fmla="*/ 4219492 h 6858000"/>
              <a:gd name="connsiteX140" fmla="*/ 3360922 w 7467600"/>
              <a:gd name="connsiteY140" fmla="*/ 4529373 h 6858000"/>
              <a:gd name="connsiteX141" fmla="*/ 3492420 w 7467600"/>
              <a:gd name="connsiteY141" fmla="*/ 4510145 h 6858000"/>
              <a:gd name="connsiteX142" fmla="*/ 3364086 w 7467600"/>
              <a:gd name="connsiteY142" fmla="*/ 4480340 h 6858000"/>
              <a:gd name="connsiteX143" fmla="*/ 3225818 w 7467600"/>
              <a:gd name="connsiteY143" fmla="*/ 4411822 h 6858000"/>
              <a:gd name="connsiteX144" fmla="*/ 3129696 w 7467600"/>
              <a:gd name="connsiteY144" fmla="*/ 4360704 h 6858000"/>
              <a:gd name="connsiteX145" fmla="*/ 2814545 w 7467600"/>
              <a:gd name="connsiteY145" fmla="*/ 4282955 h 6858000"/>
              <a:gd name="connsiteX146" fmla="*/ 2305292 w 7467600"/>
              <a:gd name="connsiteY146" fmla="*/ 4219492 h 6858000"/>
              <a:gd name="connsiteX147" fmla="*/ 2626982 w 7467600"/>
              <a:gd name="connsiteY147" fmla="*/ 4206450 h 6858000"/>
              <a:gd name="connsiteX148" fmla="*/ 2490617 w 7467600"/>
              <a:gd name="connsiteY148" fmla="*/ 4206951 h 6858000"/>
              <a:gd name="connsiteX149" fmla="*/ 2819869 w 7467600"/>
              <a:gd name="connsiteY149" fmla="*/ 4252936 h 6858000"/>
              <a:gd name="connsiteX150" fmla="*/ 3143018 w 7467600"/>
              <a:gd name="connsiteY150" fmla="*/ 4332698 h 6858000"/>
              <a:gd name="connsiteX151" fmla="*/ 3241520 w 7467600"/>
              <a:gd name="connsiteY151" fmla="*/ 4385112 h 6858000"/>
              <a:gd name="connsiteX152" fmla="*/ 3374575 w 7467600"/>
              <a:gd name="connsiteY152" fmla="*/ 4451517 h 6858000"/>
              <a:gd name="connsiteX153" fmla="*/ 3505221 w 7467600"/>
              <a:gd name="connsiteY153" fmla="*/ 4480757 h 6858000"/>
              <a:gd name="connsiteX154" fmla="*/ 2626982 w 7467600"/>
              <a:gd name="connsiteY154" fmla="*/ 4206450 h 6858000"/>
              <a:gd name="connsiteX155" fmla="*/ 1310106 w 7467600"/>
              <a:gd name="connsiteY155" fmla="*/ 3943217 h 6858000"/>
              <a:gd name="connsiteX156" fmla="*/ 854994 w 7467600"/>
              <a:gd name="connsiteY156" fmla="*/ 4399136 h 6858000"/>
              <a:gd name="connsiteX157" fmla="*/ 742462 w 7467600"/>
              <a:gd name="connsiteY157" fmla="*/ 4594648 h 6858000"/>
              <a:gd name="connsiteX158" fmla="*/ 820602 w 7467600"/>
              <a:gd name="connsiteY158" fmla="*/ 4485915 h 6858000"/>
              <a:gd name="connsiteX159" fmla="*/ 878295 w 7467600"/>
              <a:gd name="connsiteY159" fmla="*/ 4403594 h 6858000"/>
              <a:gd name="connsiteX160" fmla="*/ 1240607 w 7467600"/>
              <a:gd name="connsiteY160" fmla="*/ 4010401 h 6858000"/>
              <a:gd name="connsiteX161" fmla="*/ 1310106 w 7467600"/>
              <a:gd name="connsiteY161" fmla="*/ 3943217 h 6858000"/>
              <a:gd name="connsiteX162" fmla="*/ 1423113 w 7467600"/>
              <a:gd name="connsiteY162" fmla="*/ 3874565 h 6858000"/>
              <a:gd name="connsiteX163" fmla="*/ 1260565 w 7467600"/>
              <a:gd name="connsiteY163" fmla="*/ 4031982 h 6858000"/>
              <a:gd name="connsiteX164" fmla="*/ 901900 w 7467600"/>
              <a:gd name="connsiteY164" fmla="*/ 4421236 h 6858000"/>
              <a:gd name="connsiteX165" fmla="*/ 845044 w 7467600"/>
              <a:gd name="connsiteY165" fmla="*/ 4502436 h 6858000"/>
              <a:gd name="connsiteX166" fmla="*/ 685926 w 7467600"/>
              <a:gd name="connsiteY166" fmla="*/ 4703069 h 6858000"/>
              <a:gd name="connsiteX167" fmla="*/ 684248 w 7467600"/>
              <a:gd name="connsiteY167" fmla="*/ 4706721 h 6858000"/>
              <a:gd name="connsiteX168" fmla="*/ 1423113 w 7467600"/>
              <a:gd name="connsiteY168" fmla="*/ 3874565 h 6858000"/>
              <a:gd name="connsiteX169" fmla="*/ 3316479 w 7467600"/>
              <a:gd name="connsiteY169" fmla="*/ 3872136 h 6858000"/>
              <a:gd name="connsiteX170" fmla="*/ 3546806 w 7467600"/>
              <a:gd name="connsiteY170" fmla="*/ 4356139 h 6858000"/>
              <a:gd name="connsiteX171" fmla="*/ 3364433 w 7467600"/>
              <a:gd name="connsiteY171" fmla="*/ 3953121 h 6858000"/>
              <a:gd name="connsiteX172" fmla="*/ 3316479 w 7467600"/>
              <a:gd name="connsiteY172" fmla="*/ 3872136 h 6858000"/>
              <a:gd name="connsiteX173" fmla="*/ 3291335 w 7467600"/>
              <a:gd name="connsiteY173" fmla="*/ 3767420 h 6858000"/>
              <a:gd name="connsiteX174" fmla="*/ 3390805 w 7467600"/>
              <a:gd name="connsiteY174" fmla="*/ 3937163 h 6858000"/>
              <a:gd name="connsiteX175" fmla="*/ 3579062 w 7467600"/>
              <a:gd name="connsiteY175" fmla="*/ 4359040 h 6858000"/>
              <a:gd name="connsiteX176" fmla="*/ 3467355 w 7467600"/>
              <a:gd name="connsiteY176" fmla="*/ 3988130 h 6858000"/>
              <a:gd name="connsiteX177" fmla="*/ 3310753 w 7467600"/>
              <a:gd name="connsiteY177" fmla="*/ 3787140 h 6858000"/>
              <a:gd name="connsiteX178" fmla="*/ 3291335 w 7467600"/>
              <a:gd name="connsiteY178" fmla="*/ 3767420 h 6858000"/>
              <a:gd name="connsiteX179" fmla="*/ 1635889 w 7467600"/>
              <a:gd name="connsiteY179" fmla="*/ 3709494 h 6858000"/>
              <a:gd name="connsiteX180" fmla="*/ 1634800 w 7467600"/>
              <a:gd name="connsiteY180" fmla="*/ 3731111 h 6858000"/>
              <a:gd name="connsiteX181" fmla="*/ 1635889 w 7467600"/>
              <a:gd name="connsiteY181" fmla="*/ 3709494 h 6858000"/>
              <a:gd name="connsiteX182" fmla="*/ 1510397 w 7467600"/>
              <a:gd name="connsiteY182" fmla="*/ 3684705 h 6858000"/>
              <a:gd name="connsiteX183" fmla="*/ 1146550 w 7467600"/>
              <a:gd name="connsiteY183" fmla="*/ 3802012 h 6858000"/>
              <a:gd name="connsiteX184" fmla="*/ 698834 w 7467600"/>
              <a:gd name="connsiteY184" fmla="*/ 3952272 h 6858000"/>
              <a:gd name="connsiteX185" fmla="*/ 34256 w 7467600"/>
              <a:gd name="connsiteY185" fmla="*/ 4347603 h 6858000"/>
              <a:gd name="connsiteX186" fmla="*/ 527241 w 7467600"/>
              <a:gd name="connsiteY186" fmla="*/ 4065078 h 6858000"/>
              <a:gd name="connsiteX187" fmla="*/ 1510397 w 7467600"/>
              <a:gd name="connsiteY187" fmla="*/ 3684705 h 6858000"/>
              <a:gd name="connsiteX188" fmla="*/ 1313114 w 7467600"/>
              <a:gd name="connsiteY188" fmla="*/ 3655216 h 6858000"/>
              <a:gd name="connsiteX189" fmla="*/ 1109304 w 7467600"/>
              <a:gd name="connsiteY189" fmla="*/ 3669030 h 6858000"/>
              <a:gd name="connsiteX190" fmla="*/ 8129 w 7467600"/>
              <a:gd name="connsiteY190" fmla="*/ 4330519 h 6858000"/>
              <a:gd name="connsiteX191" fmla="*/ 687572 w 7467600"/>
              <a:gd name="connsiteY191" fmla="*/ 3925629 h 6858000"/>
              <a:gd name="connsiteX192" fmla="*/ 1138365 w 7467600"/>
              <a:gd name="connsiteY192" fmla="*/ 3774515 h 6858000"/>
              <a:gd name="connsiteX193" fmla="*/ 1505579 w 7467600"/>
              <a:gd name="connsiteY193" fmla="*/ 3655526 h 6858000"/>
              <a:gd name="connsiteX194" fmla="*/ 1313114 w 7467600"/>
              <a:gd name="connsiteY194" fmla="*/ 3655216 h 6858000"/>
              <a:gd name="connsiteX195" fmla="*/ 3655073 w 7467600"/>
              <a:gd name="connsiteY195" fmla="*/ 3650884 h 6858000"/>
              <a:gd name="connsiteX196" fmla="*/ 3989938 w 7467600"/>
              <a:gd name="connsiteY196" fmla="*/ 3991685 h 6858000"/>
              <a:gd name="connsiteX197" fmla="*/ 4393907 w 7467600"/>
              <a:gd name="connsiteY197" fmla="*/ 4261258 h 6858000"/>
              <a:gd name="connsiteX198" fmla="*/ 4648051 w 7467600"/>
              <a:gd name="connsiteY198" fmla="*/ 4374051 h 6858000"/>
              <a:gd name="connsiteX199" fmla="*/ 4383389 w 7467600"/>
              <a:gd name="connsiteY199" fmla="*/ 4184369 h 6858000"/>
              <a:gd name="connsiteX200" fmla="*/ 4165508 w 7467600"/>
              <a:gd name="connsiteY200" fmla="*/ 4035196 h 6858000"/>
              <a:gd name="connsiteX201" fmla="*/ 4068162 w 7467600"/>
              <a:gd name="connsiteY201" fmla="*/ 3953394 h 6858000"/>
              <a:gd name="connsiteX202" fmla="*/ 3981416 w 7467600"/>
              <a:gd name="connsiteY202" fmla="*/ 3880482 h 6858000"/>
              <a:gd name="connsiteX203" fmla="*/ 3800147 w 7467600"/>
              <a:gd name="connsiteY203" fmla="*/ 3749872 h 6858000"/>
              <a:gd name="connsiteX204" fmla="*/ 3655073 w 7467600"/>
              <a:gd name="connsiteY204" fmla="*/ 3650884 h 6858000"/>
              <a:gd name="connsiteX205" fmla="*/ 3670252 w 7467600"/>
              <a:gd name="connsiteY205" fmla="*/ 3622798 h 6858000"/>
              <a:gd name="connsiteX206" fmla="*/ 3817258 w 7467600"/>
              <a:gd name="connsiteY206" fmla="*/ 3723577 h 6858000"/>
              <a:gd name="connsiteX207" fmla="*/ 4000461 w 7467600"/>
              <a:gd name="connsiteY207" fmla="*/ 3855966 h 6858000"/>
              <a:gd name="connsiteX208" fmla="*/ 4088180 w 7467600"/>
              <a:gd name="connsiteY208" fmla="*/ 3929774 h 6858000"/>
              <a:gd name="connsiteX209" fmla="*/ 4184555 w 7467600"/>
              <a:gd name="connsiteY209" fmla="*/ 4010683 h 6858000"/>
              <a:gd name="connsiteX210" fmla="*/ 4399563 w 7467600"/>
              <a:gd name="connsiteY210" fmla="*/ 4158106 h 6858000"/>
              <a:gd name="connsiteX211" fmla="*/ 4684469 w 7467600"/>
              <a:gd name="connsiteY211" fmla="*/ 4364680 h 6858000"/>
              <a:gd name="connsiteX212" fmla="*/ 4690271 w 7467600"/>
              <a:gd name="connsiteY212" fmla="*/ 4370034 h 6858000"/>
              <a:gd name="connsiteX213" fmla="*/ 4136093 w 7467600"/>
              <a:gd name="connsiteY213" fmla="*/ 3858466 h 6858000"/>
              <a:gd name="connsiteX214" fmla="*/ 3670252 w 7467600"/>
              <a:gd name="connsiteY214" fmla="*/ 3622798 h 6858000"/>
              <a:gd name="connsiteX215" fmla="*/ 4440129 w 7467600"/>
              <a:gd name="connsiteY215" fmla="*/ 3448571 h 6858000"/>
              <a:gd name="connsiteX216" fmla="*/ 4856525 w 7467600"/>
              <a:gd name="connsiteY216" fmla="*/ 3915351 h 6858000"/>
              <a:gd name="connsiteX217" fmla="*/ 5059055 w 7467600"/>
              <a:gd name="connsiteY217" fmla="*/ 4108918 h 6858000"/>
              <a:gd name="connsiteX218" fmla="*/ 5290070 w 7467600"/>
              <a:gd name="connsiteY218" fmla="*/ 4263619 h 6858000"/>
              <a:gd name="connsiteX219" fmla="*/ 4834991 w 7467600"/>
              <a:gd name="connsiteY219" fmla="*/ 3830985 h 6858000"/>
              <a:gd name="connsiteX220" fmla="*/ 4440129 w 7467600"/>
              <a:gd name="connsiteY220" fmla="*/ 3448571 h 6858000"/>
              <a:gd name="connsiteX221" fmla="*/ 4441737 w 7467600"/>
              <a:gd name="connsiteY221" fmla="*/ 3399734 h 6858000"/>
              <a:gd name="connsiteX222" fmla="*/ 4431236 w 7467600"/>
              <a:gd name="connsiteY222" fmla="*/ 3400954 h 6858000"/>
              <a:gd name="connsiteX223" fmla="*/ 4557150 w 7467600"/>
              <a:gd name="connsiteY223" fmla="*/ 3510023 h 6858000"/>
              <a:gd name="connsiteX224" fmla="*/ 4856936 w 7467600"/>
              <a:gd name="connsiteY224" fmla="*/ 3809146 h 6858000"/>
              <a:gd name="connsiteX225" fmla="*/ 5111996 w 7467600"/>
              <a:gd name="connsiteY225" fmla="*/ 4065759 h 6858000"/>
              <a:gd name="connsiteX226" fmla="*/ 5388878 w 7467600"/>
              <a:gd name="connsiteY226" fmla="*/ 4300185 h 6858000"/>
              <a:gd name="connsiteX227" fmla="*/ 5425556 w 7467600"/>
              <a:gd name="connsiteY227" fmla="*/ 4308967 h 6858000"/>
              <a:gd name="connsiteX228" fmla="*/ 4943646 w 7467600"/>
              <a:gd name="connsiteY228" fmla="*/ 3822916 h 6858000"/>
              <a:gd name="connsiteX229" fmla="*/ 4594837 w 7467600"/>
              <a:gd name="connsiteY229" fmla="*/ 3532274 h 6858000"/>
              <a:gd name="connsiteX230" fmla="*/ 4441737 w 7467600"/>
              <a:gd name="connsiteY230" fmla="*/ 3399734 h 6858000"/>
              <a:gd name="connsiteX231" fmla="*/ 5425834 w 7467600"/>
              <a:gd name="connsiteY231" fmla="*/ 3162785 h 6858000"/>
              <a:gd name="connsiteX232" fmla="*/ 5401644 w 7467600"/>
              <a:gd name="connsiteY232" fmla="*/ 3617847 h 6858000"/>
              <a:gd name="connsiteX233" fmla="*/ 5467256 w 7467600"/>
              <a:gd name="connsiteY233" fmla="*/ 4175494 h 6858000"/>
              <a:gd name="connsiteX234" fmla="*/ 5448069 w 7467600"/>
              <a:gd name="connsiteY234" fmla="*/ 3567554 h 6858000"/>
              <a:gd name="connsiteX235" fmla="*/ 5425834 w 7467600"/>
              <a:gd name="connsiteY235" fmla="*/ 3162785 h 6858000"/>
              <a:gd name="connsiteX236" fmla="*/ 1318687 w 7467600"/>
              <a:gd name="connsiteY236" fmla="*/ 3113840 h 6858000"/>
              <a:gd name="connsiteX237" fmla="*/ 1066793 w 7467600"/>
              <a:gd name="connsiteY237" fmla="*/ 3212171 h 6858000"/>
              <a:gd name="connsiteX238" fmla="*/ 993319 w 7467600"/>
              <a:gd name="connsiteY238" fmla="*/ 3247648 h 6858000"/>
              <a:gd name="connsiteX239" fmla="*/ 853081 w 7467600"/>
              <a:gd name="connsiteY239" fmla="*/ 3312410 h 6858000"/>
              <a:gd name="connsiteX240" fmla="*/ 805957 w 7467600"/>
              <a:gd name="connsiteY240" fmla="*/ 3330443 h 6858000"/>
              <a:gd name="connsiteX241" fmla="*/ 1318687 w 7467600"/>
              <a:gd name="connsiteY241" fmla="*/ 3113840 h 6858000"/>
              <a:gd name="connsiteX242" fmla="*/ 5453702 w 7467600"/>
              <a:gd name="connsiteY242" fmla="*/ 3090882 h 6858000"/>
              <a:gd name="connsiteX243" fmla="*/ 5480135 w 7467600"/>
              <a:gd name="connsiteY243" fmla="*/ 3565802 h 6858000"/>
              <a:gd name="connsiteX244" fmla="*/ 5499023 w 7467600"/>
              <a:gd name="connsiteY244" fmla="*/ 4166310 h 6858000"/>
              <a:gd name="connsiteX245" fmla="*/ 5547022 w 7467600"/>
              <a:gd name="connsiteY245" fmla="*/ 3607838 h 6858000"/>
              <a:gd name="connsiteX246" fmla="*/ 5515964 w 7467600"/>
              <a:gd name="connsiteY246" fmla="*/ 3378541 h 6858000"/>
              <a:gd name="connsiteX247" fmla="*/ 5453702 w 7467600"/>
              <a:gd name="connsiteY247" fmla="*/ 3090882 h 6858000"/>
              <a:gd name="connsiteX248" fmla="*/ 1238695 w 7467600"/>
              <a:gd name="connsiteY248" fmla="*/ 3076820 h 6858000"/>
              <a:gd name="connsiteX249" fmla="*/ 716371 w 7467600"/>
              <a:gd name="connsiteY249" fmla="*/ 3293249 h 6858000"/>
              <a:gd name="connsiteX250" fmla="*/ 579522 w 7467600"/>
              <a:gd name="connsiteY250" fmla="*/ 3371759 h 6858000"/>
              <a:gd name="connsiteX251" fmla="*/ 600288 w 7467600"/>
              <a:gd name="connsiteY251" fmla="*/ 3365555 h 6858000"/>
              <a:gd name="connsiteX252" fmla="*/ 840692 w 7467600"/>
              <a:gd name="connsiteY252" fmla="*/ 3284921 h 6858000"/>
              <a:gd name="connsiteX253" fmla="*/ 979248 w 7467600"/>
              <a:gd name="connsiteY253" fmla="*/ 3221003 h 6858000"/>
              <a:gd name="connsiteX254" fmla="*/ 1053282 w 7467600"/>
              <a:gd name="connsiteY254" fmla="*/ 3185247 h 6858000"/>
              <a:gd name="connsiteX255" fmla="*/ 1320603 w 7467600"/>
              <a:gd name="connsiteY255" fmla="*/ 3081281 h 6858000"/>
              <a:gd name="connsiteX256" fmla="*/ 1238695 w 7467600"/>
              <a:gd name="connsiteY256" fmla="*/ 3076820 h 6858000"/>
              <a:gd name="connsiteX257" fmla="*/ 5425627 w 7467600"/>
              <a:gd name="connsiteY257" fmla="*/ 2954192 h 6858000"/>
              <a:gd name="connsiteX258" fmla="*/ 5470770 w 7467600"/>
              <a:gd name="connsiteY258" fmla="*/ 3005435 h 6858000"/>
              <a:gd name="connsiteX259" fmla="*/ 5519779 w 7467600"/>
              <a:gd name="connsiteY259" fmla="*/ 4359223 h 6858000"/>
              <a:gd name="connsiteX260" fmla="*/ 5520293 w 7467600"/>
              <a:gd name="connsiteY260" fmla="*/ 4360602 h 6858000"/>
              <a:gd name="connsiteX261" fmla="*/ 5767221 w 7467600"/>
              <a:gd name="connsiteY261" fmla="*/ 4665564 h 6858000"/>
              <a:gd name="connsiteX262" fmla="*/ 6937169 w 7467600"/>
              <a:gd name="connsiteY262" fmla="*/ 4815941 h 6858000"/>
              <a:gd name="connsiteX263" fmla="*/ 6953922 w 7467600"/>
              <a:gd name="connsiteY263" fmla="*/ 4890068 h 6858000"/>
              <a:gd name="connsiteX264" fmla="*/ 6071359 w 7467600"/>
              <a:gd name="connsiteY264" fmla="*/ 4770770 h 6858000"/>
              <a:gd name="connsiteX265" fmla="*/ 6038839 w 7467600"/>
              <a:gd name="connsiteY265" fmla="*/ 4764474 h 6858000"/>
              <a:gd name="connsiteX266" fmla="*/ 6038706 w 7467600"/>
              <a:gd name="connsiteY266" fmla="*/ 4763847 h 6858000"/>
              <a:gd name="connsiteX267" fmla="*/ 6037784 w 7467600"/>
              <a:gd name="connsiteY267" fmla="*/ 4764270 h 6858000"/>
              <a:gd name="connsiteX268" fmla="*/ 6038839 w 7467600"/>
              <a:gd name="connsiteY268" fmla="*/ 4764474 h 6858000"/>
              <a:gd name="connsiteX269" fmla="*/ 6040338 w 7467600"/>
              <a:gd name="connsiteY269" fmla="*/ 4771418 h 6858000"/>
              <a:gd name="connsiteX270" fmla="*/ 6024488 w 7467600"/>
              <a:gd name="connsiteY270" fmla="*/ 4809903 h 6858000"/>
              <a:gd name="connsiteX271" fmla="*/ 5599771 w 7467600"/>
              <a:gd name="connsiteY271" fmla="*/ 5509652 h 6858000"/>
              <a:gd name="connsiteX272" fmla="*/ 5548843 w 7467600"/>
              <a:gd name="connsiteY272" fmla="*/ 5563845 h 6858000"/>
              <a:gd name="connsiteX273" fmla="*/ 5940952 w 7467600"/>
              <a:gd name="connsiteY273" fmla="*/ 6250028 h 6858000"/>
              <a:gd name="connsiteX274" fmla="*/ 6043441 w 7467600"/>
              <a:gd name="connsiteY274" fmla="*/ 6665847 h 6858000"/>
              <a:gd name="connsiteX275" fmla="*/ 6093432 w 7467600"/>
              <a:gd name="connsiteY275" fmla="*/ 6858000 h 6858000"/>
              <a:gd name="connsiteX276" fmla="*/ 6034344 w 7467600"/>
              <a:gd name="connsiteY276" fmla="*/ 6858000 h 6858000"/>
              <a:gd name="connsiteX277" fmla="*/ 6026679 w 7467600"/>
              <a:gd name="connsiteY277" fmla="*/ 6836959 h 6858000"/>
              <a:gd name="connsiteX278" fmla="*/ 5800441 w 7467600"/>
              <a:gd name="connsiteY278" fmla="*/ 6335286 h 6858000"/>
              <a:gd name="connsiteX279" fmla="*/ 5526562 w 7467600"/>
              <a:gd name="connsiteY279" fmla="*/ 5705388 h 6858000"/>
              <a:gd name="connsiteX280" fmla="*/ 5519640 w 7467600"/>
              <a:gd name="connsiteY280" fmla="*/ 5683774 h 6858000"/>
              <a:gd name="connsiteX281" fmla="*/ 5844559 w 7467600"/>
              <a:gd name="connsiteY281" fmla="*/ 6553349 h 6858000"/>
              <a:gd name="connsiteX282" fmla="*/ 5975994 w 7467600"/>
              <a:gd name="connsiteY282" fmla="*/ 6858000 h 6858000"/>
              <a:gd name="connsiteX283" fmla="*/ 5898547 w 7467600"/>
              <a:gd name="connsiteY283" fmla="*/ 6858000 h 6858000"/>
              <a:gd name="connsiteX284" fmla="*/ 5682041 w 7467600"/>
              <a:gd name="connsiteY284" fmla="*/ 6355860 h 6858000"/>
              <a:gd name="connsiteX285" fmla="*/ 5461758 w 7467600"/>
              <a:gd name="connsiteY285" fmla="*/ 5820220 h 6858000"/>
              <a:gd name="connsiteX286" fmla="*/ 5237282 w 7467600"/>
              <a:gd name="connsiteY286" fmla="*/ 6579086 h 6858000"/>
              <a:gd name="connsiteX287" fmla="*/ 5115009 w 7467600"/>
              <a:gd name="connsiteY287" fmla="*/ 6858000 h 6858000"/>
              <a:gd name="connsiteX288" fmla="*/ 5028074 w 7467600"/>
              <a:gd name="connsiteY288" fmla="*/ 6858000 h 6858000"/>
              <a:gd name="connsiteX289" fmla="*/ 5079508 w 7467600"/>
              <a:gd name="connsiteY289" fmla="*/ 6749074 h 6858000"/>
              <a:gd name="connsiteX290" fmla="*/ 5371846 w 7467600"/>
              <a:gd name="connsiteY290" fmla="*/ 5924413 h 6858000"/>
              <a:gd name="connsiteX291" fmla="*/ 5270512 w 7467600"/>
              <a:gd name="connsiteY291" fmla="*/ 6138975 h 6858000"/>
              <a:gd name="connsiteX292" fmla="*/ 5062409 w 7467600"/>
              <a:gd name="connsiteY292" fmla="*/ 6653544 h 6858000"/>
              <a:gd name="connsiteX293" fmla="*/ 5036628 w 7467600"/>
              <a:gd name="connsiteY293" fmla="*/ 6754247 h 6858000"/>
              <a:gd name="connsiteX294" fmla="*/ 5009112 w 7467600"/>
              <a:gd name="connsiteY294" fmla="*/ 6858000 h 6858000"/>
              <a:gd name="connsiteX295" fmla="*/ 4976679 w 7467600"/>
              <a:gd name="connsiteY295" fmla="*/ 6858000 h 6858000"/>
              <a:gd name="connsiteX296" fmla="*/ 5006537 w 7467600"/>
              <a:gd name="connsiteY296" fmla="*/ 6747068 h 6858000"/>
              <a:gd name="connsiteX297" fmla="*/ 5032723 w 7467600"/>
              <a:gd name="connsiteY297" fmla="*/ 6644957 h 6858000"/>
              <a:gd name="connsiteX298" fmla="*/ 5242949 w 7467600"/>
              <a:gd name="connsiteY298" fmla="*/ 6125175 h 6858000"/>
              <a:gd name="connsiteX299" fmla="*/ 5286321 w 7467600"/>
              <a:gd name="connsiteY299" fmla="*/ 6033555 h 6858000"/>
              <a:gd name="connsiteX300" fmla="*/ 5008210 w 7467600"/>
              <a:gd name="connsiteY300" fmla="*/ 6649194 h 6858000"/>
              <a:gd name="connsiteX301" fmla="*/ 4986321 w 7467600"/>
              <a:gd name="connsiteY301" fmla="*/ 6765687 h 6858000"/>
              <a:gd name="connsiteX302" fmla="*/ 4973474 w 7467600"/>
              <a:gd name="connsiteY302" fmla="*/ 6858000 h 6858000"/>
              <a:gd name="connsiteX303" fmla="*/ 4907178 w 7467600"/>
              <a:gd name="connsiteY303" fmla="*/ 6858000 h 6858000"/>
              <a:gd name="connsiteX304" fmla="*/ 4910810 w 7467600"/>
              <a:gd name="connsiteY304" fmla="*/ 6829660 h 6858000"/>
              <a:gd name="connsiteX305" fmla="*/ 4987461 w 7467600"/>
              <a:gd name="connsiteY305" fmla="*/ 6432994 h 6858000"/>
              <a:gd name="connsiteX306" fmla="*/ 5179262 w 7467600"/>
              <a:gd name="connsiteY306" fmla="*/ 6035044 h 6858000"/>
              <a:gd name="connsiteX307" fmla="*/ 4689678 w 7467600"/>
              <a:gd name="connsiteY307" fmla="*/ 6440241 h 6858000"/>
              <a:gd name="connsiteX308" fmla="*/ 4477543 w 7467600"/>
              <a:gd name="connsiteY308" fmla="*/ 6674836 h 6858000"/>
              <a:gd name="connsiteX309" fmla="*/ 4329957 w 7467600"/>
              <a:gd name="connsiteY309" fmla="*/ 6858000 h 6858000"/>
              <a:gd name="connsiteX310" fmla="*/ 4218595 w 7467600"/>
              <a:gd name="connsiteY310" fmla="*/ 6858000 h 6858000"/>
              <a:gd name="connsiteX311" fmla="*/ 4368888 w 7467600"/>
              <a:gd name="connsiteY311" fmla="*/ 6668412 h 6858000"/>
              <a:gd name="connsiteX312" fmla="*/ 4563091 w 7467600"/>
              <a:gd name="connsiteY312" fmla="*/ 6442508 h 6858000"/>
              <a:gd name="connsiteX313" fmla="*/ 5387324 w 7467600"/>
              <a:gd name="connsiteY313" fmla="*/ 5705830 h 6858000"/>
              <a:gd name="connsiteX314" fmla="*/ 5073620 w 7467600"/>
              <a:gd name="connsiteY314" fmla="*/ 5955437 h 6858000"/>
              <a:gd name="connsiteX315" fmla="*/ 4689789 w 7467600"/>
              <a:gd name="connsiteY315" fmla="*/ 6268382 h 6858000"/>
              <a:gd name="connsiteX316" fmla="*/ 4418722 w 7467600"/>
              <a:gd name="connsiteY316" fmla="*/ 6570886 h 6858000"/>
              <a:gd name="connsiteX317" fmla="*/ 4214944 w 7467600"/>
              <a:gd name="connsiteY317" fmla="*/ 6858000 h 6858000"/>
              <a:gd name="connsiteX318" fmla="*/ 4177898 w 7467600"/>
              <a:gd name="connsiteY318" fmla="*/ 6858000 h 6858000"/>
              <a:gd name="connsiteX319" fmla="*/ 4391597 w 7467600"/>
              <a:gd name="connsiteY319" fmla="*/ 6556370 h 6858000"/>
              <a:gd name="connsiteX320" fmla="*/ 4668889 w 7467600"/>
              <a:gd name="connsiteY320" fmla="*/ 6246399 h 6858000"/>
              <a:gd name="connsiteX321" fmla="*/ 5055427 w 7467600"/>
              <a:gd name="connsiteY321" fmla="*/ 5931476 h 6858000"/>
              <a:gd name="connsiteX322" fmla="*/ 5371814 w 7467600"/>
              <a:gd name="connsiteY322" fmla="*/ 5678975 h 6858000"/>
              <a:gd name="connsiteX323" fmla="*/ 4987918 w 7467600"/>
              <a:gd name="connsiteY323" fmla="*/ 5838701 h 6858000"/>
              <a:gd name="connsiteX324" fmla="*/ 4317146 w 7467600"/>
              <a:gd name="connsiteY324" fmla="*/ 6587716 h 6858000"/>
              <a:gd name="connsiteX325" fmla="*/ 4171627 w 7467600"/>
              <a:gd name="connsiteY325" fmla="*/ 6858000 h 6858000"/>
              <a:gd name="connsiteX326" fmla="*/ 4081585 w 7467600"/>
              <a:gd name="connsiteY326" fmla="*/ 6858000 h 6858000"/>
              <a:gd name="connsiteX327" fmla="*/ 4238603 w 7467600"/>
              <a:gd name="connsiteY327" fmla="*/ 6559341 h 6858000"/>
              <a:gd name="connsiteX328" fmla="*/ 4778333 w 7467600"/>
              <a:gd name="connsiteY328" fmla="*/ 5873626 h 6858000"/>
              <a:gd name="connsiteX329" fmla="*/ 5414185 w 7467600"/>
              <a:gd name="connsiteY329" fmla="*/ 5573882 h 6858000"/>
              <a:gd name="connsiteX330" fmla="*/ 5959648 w 7467600"/>
              <a:gd name="connsiteY330" fmla="*/ 4760797 h 6858000"/>
              <a:gd name="connsiteX331" fmla="*/ 5355019 w 7467600"/>
              <a:gd name="connsiteY331" fmla="*/ 4734672 h 6858000"/>
              <a:gd name="connsiteX332" fmla="*/ 5083565 w 7467600"/>
              <a:gd name="connsiteY332" fmla="*/ 5179121 h 6858000"/>
              <a:gd name="connsiteX333" fmla="*/ 4713577 w 7467600"/>
              <a:gd name="connsiteY333" fmla="*/ 5616803 h 6858000"/>
              <a:gd name="connsiteX334" fmla="*/ 3989559 w 7467600"/>
              <a:gd name="connsiteY334" fmla="*/ 6145945 h 6858000"/>
              <a:gd name="connsiteX335" fmla="*/ 3939824 w 7467600"/>
              <a:gd name="connsiteY335" fmla="*/ 6066900 h 6858000"/>
              <a:gd name="connsiteX336" fmla="*/ 4584537 w 7467600"/>
              <a:gd name="connsiteY336" fmla="*/ 5324826 h 6858000"/>
              <a:gd name="connsiteX337" fmla="*/ 5037105 w 7467600"/>
              <a:gd name="connsiteY337" fmla="*/ 5088765 h 6858000"/>
              <a:gd name="connsiteX338" fmla="*/ 5039930 w 7467600"/>
              <a:gd name="connsiteY338" fmla="*/ 5089585 h 6858000"/>
              <a:gd name="connsiteX339" fmla="*/ 5263764 w 7467600"/>
              <a:gd name="connsiteY339" fmla="*/ 4735525 h 6858000"/>
              <a:gd name="connsiteX340" fmla="*/ 4086300 w 7467600"/>
              <a:gd name="connsiteY340" fmla="*/ 4884599 h 6858000"/>
              <a:gd name="connsiteX341" fmla="*/ 4085485 w 7467600"/>
              <a:gd name="connsiteY341" fmla="*/ 4899070 h 6858000"/>
              <a:gd name="connsiteX342" fmla="*/ 3871915 w 7467600"/>
              <a:gd name="connsiteY342" fmla="*/ 5253645 h 6858000"/>
              <a:gd name="connsiteX343" fmla="*/ 3799374 w 7467600"/>
              <a:gd name="connsiteY343" fmla="*/ 5466127 h 6858000"/>
              <a:gd name="connsiteX344" fmla="*/ 3498850 w 7467600"/>
              <a:gd name="connsiteY344" fmla="*/ 6661888 h 6858000"/>
              <a:gd name="connsiteX345" fmla="*/ 3399216 w 7467600"/>
              <a:gd name="connsiteY345" fmla="*/ 6858000 h 6858000"/>
              <a:gd name="connsiteX346" fmla="*/ 3303688 w 7467600"/>
              <a:gd name="connsiteY346" fmla="*/ 6858000 h 6858000"/>
              <a:gd name="connsiteX347" fmla="*/ 3391774 w 7467600"/>
              <a:gd name="connsiteY347" fmla="*/ 6697181 h 6858000"/>
              <a:gd name="connsiteX348" fmla="*/ 3735540 w 7467600"/>
              <a:gd name="connsiteY348" fmla="*/ 5546923 h 6858000"/>
              <a:gd name="connsiteX349" fmla="*/ 3729438 w 7467600"/>
              <a:gd name="connsiteY349" fmla="*/ 5569058 h 6858000"/>
              <a:gd name="connsiteX350" fmla="*/ 3707782 w 7467600"/>
              <a:gd name="connsiteY350" fmla="*/ 5644908 h 6858000"/>
              <a:gd name="connsiteX351" fmla="*/ 3583827 w 7467600"/>
              <a:gd name="connsiteY351" fmla="*/ 6039215 h 6858000"/>
              <a:gd name="connsiteX352" fmla="*/ 3547861 w 7467600"/>
              <a:gd name="connsiteY352" fmla="*/ 6129609 h 6858000"/>
              <a:gd name="connsiteX353" fmla="*/ 3490905 w 7467600"/>
              <a:gd name="connsiteY353" fmla="*/ 6277660 h 6858000"/>
              <a:gd name="connsiteX354" fmla="*/ 3455859 w 7467600"/>
              <a:gd name="connsiteY354" fmla="*/ 6391301 h 6858000"/>
              <a:gd name="connsiteX355" fmla="*/ 3429112 w 7467600"/>
              <a:gd name="connsiteY355" fmla="*/ 6479469 h 6858000"/>
              <a:gd name="connsiteX356" fmla="*/ 3304862 w 7467600"/>
              <a:gd name="connsiteY356" fmla="*/ 6796476 h 6858000"/>
              <a:gd name="connsiteX357" fmla="*/ 3276071 w 7467600"/>
              <a:gd name="connsiteY357" fmla="*/ 6858000 h 6858000"/>
              <a:gd name="connsiteX358" fmla="*/ 3240805 w 7467600"/>
              <a:gd name="connsiteY358" fmla="*/ 6858000 h 6858000"/>
              <a:gd name="connsiteX359" fmla="*/ 3275917 w 7467600"/>
              <a:gd name="connsiteY359" fmla="*/ 6783192 h 6858000"/>
              <a:gd name="connsiteX360" fmla="*/ 3399358 w 7467600"/>
              <a:gd name="connsiteY360" fmla="*/ 6469011 h 6858000"/>
              <a:gd name="connsiteX361" fmla="*/ 3425650 w 7467600"/>
              <a:gd name="connsiteY361" fmla="*/ 6381333 h 6858000"/>
              <a:gd name="connsiteX362" fmla="*/ 3460661 w 7467600"/>
              <a:gd name="connsiteY362" fmla="*/ 6266763 h 6858000"/>
              <a:gd name="connsiteX363" fmla="*/ 3518021 w 7467600"/>
              <a:gd name="connsiteY363" fmla="*/ 6117298 h 6858000"/>
              <a:gd name="connsiteX364" fmla="*/ 3554035 w 7467600"/>
              <a:gd name="connsiteY364" fmla="*/ 6027832 h 6858000"/>
              <a:gd name="connsiteX365" fmla="*/ 3677174 w 7467600"/>
              <a:gd name="connsiteY365" fmla="*/ 5636351 h 6858000"/>
              <a:gd name="connsiteX366" fmla="*/ 3698819 w 7467600"/>
              <a:gd name="connsiteY366" fmla="*/ 5560503 h 6858000"/>
              <a:gd name="connsiteX367" fmla="*/ 3702094 w 7467600"/>
              <a:gd name="connsiteY367" fmla="*/ 5549194 h 6858000"/>
              <a:gd name="connsiteX368" fmla="*/ 3398355 w 7467600"/>
              <a:gd name="connsiteY368" fmla="*/ 6094603 h 6858000"/>
              <a:gd name="connsiteX369" fmla="*/ 3193941 w 7467600"/>
              <a:gd name="connsiteY369" fmla="*/ 6798775 h 6858000"/>
              <a:gd name="connsiteX370" fmla="*/ 3184140 w 7467600"/>
              <a:gd name="connsiteY370" fmla="*/ 6858000 h 6858000"/>
              <a:gd name="connsiteX371" fmla="*/ 3099978 w 7467600"/>
              <a:gd name="connsiteY371" fmla="*/ 6858000 h 6858000"/>
              <a:gd name="connsiteX372" fmla="*/ 3101556 w 7467600"/>
              <a:gd name="connsiteY372" fmla="*/ 6843337 h 6858000"/>
              <a:gd name="connsiteX373" fmla="*/ 3370162 w 7467600"/>
              <a:gd name="connsiteY373" fmla="*/ 5785550 h 6858000"/>
              <a:gd name="connsiteX374" fmla="*/ 3746477 w 7467600"/>
              <a:gd name="connsiteY374" fmla="*/ 5377889 h 6858000"/>
              <a:gd name="connsiteX375" fmla="*/ 3863399 w 7467600"/>
              <a:gd name="connsiteY375" fmla="*/ 5087257 h 6858000"/>
              <a:gd name="connsiteX376" fmla="*/ 3968712 w 7467600"/>
              <a:gd name="connsiteY376" fmla="*/ 4913989 h 6858000"/>
              <a:gd name="connsiteX377" fmla="*/ 2792390 w 7467600"/>
              <a:gd name="connsiteY377" fmla="*/ 5382974 h 6858000"/>
              <a:gd name="connsiteX378" fmla="*/ 2714982 w 7467600"/>
              <a:gd name="connsiteY378" fmla="*/ 5427051 h 6858000"/>
              <a:gd name="connsiteX379" fmla="*/ 2813361 w 7467600"/>
              <a:gd name="connsiteY379" fmla="*/ 6023912 h 6858000"/>
              <a:gd name="connsiteX380" fmla="*/ 2688430 w 7467600"/>
              <a:gd name="connsiteY380" fmla="*/ 6801564 h 6858000"/>
              <a:gd name="connsiteX381" fmla="*/ 2629626 w 7467600"/>
              <a:gd name="connsiteY381" fmla="*/ 6763394 h 6858000"/>
              <a:gd name="connsiteX382" fmla="*/ 2565328 w 7467600"/>
              <a:gd name="connsiteY382" fmla="*/ 5516399 h 6858000"/>
              <a:gd name="connsiteX383" fmla="*/ 1922999 w 7467600"/>
              <a:gd name="connsiteY383" fmla="*/ 5980343 h 6858000"/>
              <a:gd name="connsiteX384" fmla="*/ 1950261 w 7467600"/>
              <a:gd name="connsiteY384" fmla="*/ 6405858 h 6858000"/>
              <a:gd name="connsiteX385" fmla="*/ 2365554 w 7467600"/>
              <a:gd name="connsiteY385" fmla="*/ 6759107 h 6858000"/>
              <a:gd name="connsiteX386" fmla="*/ 2424142 w 7467600"/>
              <a:gd name="connsiteY386" fmla="*/ 6858000 h 6858000"/>
              <a:gd name="connsiteX387" fmla="*/ 2395994 w 7467600"/>
              <a:gd name="connsiteY387" fmla="*/ 6858000 h 6858000"/>
              <a:gd name="connsiteX388" fmla="*/ 2392863 w 7467600"/>
              <a:gd name="connsiteY388" fmla="*/ 6852964 h 6858000"/>
              <a:gd name="connsiteX389" fmla="*/ 2017589 w 7467600"/>
              <a:gd name="connsiteY389" fmla="*/ 6493982 h 6858000"/>
              <a:gd name="connsiteX390" fmla="*/ 2147336 w 7467600"/>
              <a:gd name="connsiteY390" fmla="*/ 6594052 h 6858000"/>
              <a:gd name="connsiteX391" fmla="*/ 2207047 w 7467600"/>
              <a:gd name="connsiteY391" fmla="*/ 6654540 h 6858000"/>
              <a:gd name="connsiteX392" fmla="*/ 2299106 w 7467600"/>
              <a:gd name="connsiteY392" fmla="*/ 6778931 h 6858000"/>
              <a:gd name="connsiteX393" fmla="*/ 2314430 w 7467600"/>
              <a:gd name="connsiteY393" fmla="*/ 6801144 h 6858000"/>
              <a:gd name="connsiteX394" fmla="*/ 2352406 w 7467600"/>
              <a:gd name="connsiteY394" fmla="*/ 6858000 h 6858000"/>
              <a:gd name="connsiteX395" fmla="*/ 2314492 w 7467600"/>
              <a:gd name="connsiteY395" fmla="*/ 6858000 h 6858000"/>
              <a:gd name="connsiteX396" fmla="*/ 2288095 w 7467600"/>
              <a:gd name="connsiteY396" fmla="*/ 6818030 h 6858000"/>
              <a:gd name="connsiteX397" fmla="*/ 2272768 w 7467600"/>
              <a:gd name="connsiteY397" fmla="*/ 6795822 h 6858000"/>
              <a:gd name="connsiteX398" fmla="*/ 2182715 w 7467600"/>
              <a:gd name="connsiteY398" fmla="*/ 6675071 h 6858000"/>
              <a:gd name="connsiteX399" fmla="*/ 2032061 w 7467600"/>
              <a:gd name="connsiteY399" fmla="*/ 6541380 h 6858000"/>
              <a:gd name="connsiteX400" fmla="*/ 2257220 w 7467600"/>
              <a:gd name="connsiteY400" fmla="*/ 6826257 h 6858000"/>
              <a:gd name="connsiteX401" fmla="*/ 2281324 w 7467600"/>
              <a:gd name="connsiteY401" fmla="*/ 6858000 h 6858000"/>
              <a:gd name="connsiteX402" fmla="*/ 2242860 w 7467600"/>
              <a:gd name="connsiteY402" fmla="*/ 6858000 h 6858000"/>
              <a:gd name="connsiteX403" fmla="*/ 2232818 w 7467600"/>
              <a:gd name="connsiteY403" fmla="*/ 6844926 h 6858000"/>
              <a:gd name="connsiteX404" fmla="*/ 1990172 w 7467600"/>
              <a:gd name="connsiteY404" fmla="*/ 6542121 h 6858000"/>
              <a:gd name="connsiteX405" fmla="*/ 2124090 w 7467600"/>
              <a:gd name="connsiteY405" fmla="*/ 6761017 h 6858000"/>
              <a:gd name="connsiteX406" fmla="*/ 2200380 w 7467600"/>
              <a:gd name="connsiteY406" fmla="*/ 6858000 h 6858000"/>
              <a:gd name="connsiteX407" fmla="*/ 2147507 w 7467600"/>
              <a:gd name="connsiteY407" fmla="*/ 6858000 h 6858000"/>
              <a:gd name="connsiteX408" fmla="*/ 2070668 w 7467600"/>
              <a:gd name="connsiteY408" fmla="*/ 6761520 h 6858000"/>
              <a:gd name="connsiteX409" fmla="*/ 1975142 w 7467600"/>
              <a:gd name="connsiteY409" fmla="*/ 6585570 h 6858000"/>
              <a:gd name="connsiteX410" fmla="*/ 2050035 w 7467600"/>
              <a:gd name="connsiteY410" fmla="*/ 6813345 h 6858000"/>
              <a:gd name="connsiteX411" fmla="*/ 2063025 w 7467600"/>
              <a:gd name="connsiteY411" fmla="*/ 6858000 h 6858000"/>
              <a:gd name="connsiteX412" fmla="*/ 2021675 w 7467600"/>
              <a:gd name="connsiteY412" fmla="*/ 6858000 h 6858000"/>
              <a:gd name="connsiteX413" fmla="*/ 2019308 w 7467600"/>
              <a:gd name="connsiteY413" fmla="*/ 6847118 h 6858000"/>
              <a:gd name="connsiteX414" fmla="*/ 1938835 w 7467600"/>
              <a:gd name="connsiteY414" fmla="*/ 6551160 h 6858000"/>
              <a:gd name="connsiteX415" fmla="*/ 1953230 w 7467600"/>
              <a:gd name="connsiteY415" fmla="*/ 6759699 h 6858000"/>
              <a:gd name="connsiteX416" fmla="*/ 1956763 w 7467600"/>
              <a:gd name="connsiteY416" fmla="*/ 6778191 h 6858000"/>
              <a:gd name="connsiteX417" fmla="*/ 1967925 w 7467600"/>
              <a:gd name="connsiteY417" fmla="*/ 6858000 h 6858000"/>
              <a:gd name="connsiteX418" fmla="*/ 1936622 w 7467600"/>
              <a:gd name="connsiteY418" fmla="*/ 6858000 h 6858000"/>
              <a:gd name="connsiteX419" fmla="*/ 1926261 w 7467600"/>
              <a:gd name="connsiteY419" fmla="*/ 6784064 h 6858000"/>
              <a:gd name="connsiteX420" fmla="*/ 1922724 w 7467600"/>
              <a:gd name="connsiteY420" fmla="*/ 6765577 h 6858000"/>
              <a:gd name="connsiteX421" fmla="*/ 1904650 w 7467600"/>
              <a:gd name="connsiteY421" fmla="*/ 6639616 h 6858000"/>
              <a:gd name="connsiteX422" fmla="*/ 1885273 w 7467600"/>
              <a:gd name="connsiteY422" fmla="*/ 6858000 h 6858000"/>
              <a:gd name="connsiteX423" fmla="*/ 1854363 w 7467600"/>
              <a:gd name="connsiteY423" fmla="*/ 6858000 h 6858000"/>
              <a:gd name="connsiteX424" fmla="*/ 1880391 w 7467600"/>
              <a:gd name="connsiteY424" fmla="*/ 6603796 h 6858000"/>
              <a:gd name="connsiteX425" fmla="*/ 1818273 w 7467600"/>
              <a:gd name="connsiteY425" fmla="*/ 6715729 h 6858000"/>
              <a:gd name="connsiteX426" fmla="*/ 1794691 w 7467600"/>
              <a:gd name="connsiteY426" fmla="*/ 6843239 h 6858000"/>
              <a:gd name="connsiteX427" fmla="*/ 1794914 w 7467600"/>
              <a:gd name="connsiteY427" fmla="*/ 6858000 h 6858000"/>
              <a:gd name="connsiteX428" fmla="*/ 1746128 w 7467600"/>
              <a:gd name="connsiteY428" fmla="*/ 6858000 h 6858000"/>
              <a:gd name="connsiteX429" fmla="*/ 1753934 w 7467600"/>
              <a:gd name="connsiteY429" fmla="*/ 6724796 h 6858000"/>
              <a:gd name="connsiteX430" fmla="*/ 1792053 w 7467600"/>
              <a:gd name="connsiteY430" fmla="*/ 6572396 h 6858000"/>
              <a:gd name="connsiteX431" fmla="*/ 1862248 w 7467600"/>
              <a:gd name="connsiteY431" fmla="*/ 6266397 h 6858000"/>
              <a:gd name="connsiteX432" fmla="*/ 1862250 w 7467600"/>
              <a:gd name="connsiteY432" fmla="*/ 6033531 h 6858000"/>
              <a:gd name="connsiteX433" fmla="*/ 1211999 w 7467600"/>
              <a:gd name="connsiteY433" fmla="*/ 6683610 h 6858000"/>
              <a:gd name="connsiteX434" fmla="*/ 1213266 w 7467600"/>
              <a:gd name="connsiteY434" fmla="*/ 6691947 h 6858000"/>
              <a:gd name="connsiteX435" fmla="*/ 1203370 w 7467600"/>
              <a:gd name="connsiteY435" fmla="*/ 6850676 h 6858000"/>
              <a:gd name="connsiteX436" fmla="*/ 1203671 w 7467600"/>
              <a:gd name="connsiteY436" fmla="*/ 6858000 h 6858000"/>
              <a:gd name="connsiteX437" fmla="*/ 1143180 w 7467600"/>
              <a:gd name="connsiteY437" fmla="*/ 6858000 h 6858000"/>
              <a:gd name="connsiteX438" fmla="*/ 1142176 w 7467600"/>
              <a:gd name="connsiteY438" fmla="*/ 6766045 h 6858000"/>
              <a:gd name="connsiteX439" fmla="*/ 1067484 w 7467600"/>
              <a:gd name="connsiteY439" fmla="*/ 6858000 h 6858000"/>
              <a:gd name="connsiteX440" fmla="*/ 953928 w 7467600"/>
              <a:gd name="connsiteY440" fmla="*/ 6858000 h 6858000"/>
              <a:gd name="connsiteX441" fmla="*/ 959715 w 7467600"/>
              <a:gd name="connsiteY441" fmla="*/ 6850185 h 6858000"/>
              <a:gd name="connsiteX442" fmla="*/ 1483788 w 7467600"/>
              <a:gd name="connsiteY442" fmla="*/ 6259174 h 6858000"/>
              <a:gd name="connsiteX443" fmla="*/ 1100671 w 7467600"/>
              <a:gd name="connsiteY443" fmla="*/ 6252137 h 6858000"/>
              <a:gd name="connsiteX444" fmla="*/ 1090144 w 7467600"/>
              <a:gd name="connsiteY444" fmla="*/ 6256748 h 6858000"/>
              <a:gd name="connsiteX445" fmla="*/ 1095872 w 7467600"/>
              <a:gd name="connsiteY445" fmla="*/ 6271892 h 6858000"/>
              <a:gd name="connsiteX446" fmla="*/ 262785 w 7467600"/>
              <a:gd name="connsiteY446" fmla="*/ 6845450 h 6858000"/>
              <a:gd name="connsiteX447" fmla="*/ 209968 w 7467600"/>
              <a:gd name="connsiteY447" fmla="*/ 6770713 h 6858000"/>
              <a:gd name="connsiteX448" fmla="*/ 873460 w 7467600"/>
              <a:gd name="connsiteY448" fmla="*/ 6253768 h 6858000"/>
              <a:gd name="connsiteX449" fmla="*/ 192686 w 7467600"/>
              <a:gd name="connsiteY449" fmla="*/ 5849257 h 6858000"/>
              <a:gd name="connsiteX450" fmla="*/ 4696 w 7467600"/>
              <a:gd name="connsiteY450" fmla="*/ 5697668 h 6858000"/>
              <a:gd name="connsiteX451" fmla="*/ 0 w 7467600"/>
              <a:gd name="connsiteY451" fmla="*/ 5689984 h 6858000"/>
              <a:gd name="connsiteX452" fmla="*/ 0 w 7467600"/>
              <a:gd name="connsiteY452" fmla="*/ 5513472 h 6858000"/>
              <a:gd name="connsiteX453" fmla="*/ 174101 w 7467600"/>
              <a:gd name="connsiteY453" fmla="*/ 5620277 h 6858000"/>
              <a:gd name="connsiteX454" fmla="*/ 891800 w 7467600"/>
              <a:gd name="connsiteY454" fmla="*/ 6036935 h 6858000"/>
              <a:gd name="connsiteX455" fmla="*/ 1072219 w 7467600"/>
              <a:gd name="connsiteY455" fmla="*/ 6169443 h 6858000"/>
              <a:gd name="connsiteX456" fmla="*/ 1074117 w 7467600"/>
              <a:gd name="connsiteY456" fmla="*/ 6170301 h 6858000"/>
              <a:gd name="connsiteX457" fmla="*/ 1083114 w 7467600"/>
              <a:gd name="connsiteY457" fmla="*/ 6174131 h 6858000"/>
              <a:gd name="connsiteX458" fmla="*/ 1543010 w 7467600"/>
              <a:gd name="connsiteY458" fmla="*/ 6191140 h 6858000"/>
              <a:gd name="connsiteX459" fmla="*/ 1551080 w 7467600"/>
              <a:gd name="connsiteY459" fmla="*/ 6195006 h 6858000"/>
              <a:gd name="connsiteX460" fmla="*/ 2345443 w 7467600"/>
              <a:gd name="connsiteY460" fmla="*/ 5549882 h 6858000"/>
              <a:gd name="connsiteX461" fmla="*/ 1721499 w 7467600"/>
              <a:gd name="connsiteY461" fmla="*/ 5599969 h 6858000"/>
              <a:gd name="connsiteX462" fmla="*/ 767716 w 7467600"/>
              <a:gd name="connsiteY462" fmla="*/ 5472768 h 6858000"/>
              <a:gd name="connsiteX463" fmla="*/ 722147 w 7467600"/>
              <a:gd name="connsiteY463" fmla="*/ 5393091 h 6858000"/>
              <a:gd name="connsiteX464" fmla="*/ 1485552 w 7467600"/>
              <a:gd name="connsiteY464" fmla="*/ 5313202 h 6858000"/>
              <a:gd name="connsiteX465" fmla="*/ 2143004 w 7467600"/>
              <a:gd name="connsiteY465" fmla="*/ 5402420 h 6858000"/>
              <a:gd name="connsiteX466" fmla="*/ 1933391 w 7467600"/>
              <a:gd name="connsiteY466" fmla="*/ 5156971 h 6858000"/>
              <a:gd name="connsiteX467" fmla="*/ 1827118 w 7467600"/>
              <a:gd name="connsiteY467" fmla="*/ 4968410 h 6858000"/>
              <a:gd name="connsiteX468" fmla="*/ 1837349 w 7467600"/>
              <a:gd name="connsiteY468" fmla="*/ 4956357 h 6858000"/>
              <a:gd name="connsiteX469" fmla="*/ 2162835 w 7467600"/>
              <a:gd name="connsiteY469" fmla="*/ 5187853 h 6858000"/>
              <a:gd name="connsiteX470" fmla="*/ 2257167 w 7467600"/>
              <a:gd name="connsiteY470" fmla="*/ 5462123 h 6858000"/>
              <a:gd name="connsiteX471" fmla="*/ 2261598 w 7467600"/>
              <a:gd name="connsiteY471" fmla="*/ 5467998 h 6858000"/>
              <a:gd name="connsiteX472" fmla="*/ 2437177 w 7467600"/>
              <a:gd name="connsiteY472" fmla="*/ 5479608 h 6858000"/>
              <a:gd name="connsiteX473" fmla="*/ 2445247 w 7467600"/>
              <a:gd name="connsiteY473" fmla="*/ 5483476 h 6858000"/>
              <a:gd name="connsiteX474" fmla="*/ 2743626 w 7467600"/>
              <a:gd name="connsiteY474" fmla="*/ 5304819 h 6858000"/>
              <a:gd name="connsiteX475" fmla="*/ 3048102 w 7467600"/>
              <a:gd name="connsiteY475" fmla="*/ 5150595 h 6858000"/>
              <a:gd name="connsiteX476" fmla="*/ 1799414 w 7467600"/>
              <a:gd name="connsiteY476" fmla="*/ 4694732 h 6858000"/>
              <a:gd name="connsiteX477" fmla="*/ 1771735 w 7467600"/>
              <a:gd name="connsiteY477" fmla="*/ 4619929 h 6858000"/>
              <a:gd name="connsiteX478" fmla="*/ 3104273 w 7467600"/>
              <a:gd name="connsiteY478" fmla="*/ 5076159 h 6858000"/>
              <a:gd name="connsiteX479" fmla="*/ 3113245 w 7467600"/>
              <a:gd name="connsiteY479" fmla="*/ 5090705 h 6858000"/>
              <a:gd name="connsiteX480" fmla="*/ 3126294 w 7467600"/>
              <a:gd name="connsiteY480" fmla="*/ 5114400 h 6858000"/>
              <a:gd name="connsiteX481" fmla="*/ 3937433 w 7467600"/>
              <a:gd name="connsiteY481" fmla="*/ 4830473 h 6858000"/>
              <a:gd name="connsiteX482" fmla="*/ 3590475 w 7467600"/>
              <a:gd name="connsiteY482" fmla="*/ 4597974 h 6858000"/>
              <a:gd name="connsiteX483" fmla="*/ 3100264 w 7467600"/>
              <a:gd name="connsiteY483" fmla="*/ 4579845 h 6858000"/>
              <a:gd name="connsiteX484" fmla="*/ 2183576 w 7467600"/>
              <a:gd name="connsiteY484" fmla="*/ 4227150 h 6858000"/>
              <a:gd name="connsiteX485" fmla="*/ 2151029 w 7467600"/>
              <a:gd name="connsiteY485" fmla="*/ 4146947 h 6858000"/>
              <a:gd name="connsiteX486" fmla="*/ 3563434 w 7467600"/>
              <a:gd name="connsiteY486" fmla="*/ 4469115 h 6858000"/>
              <a:gd name="connsiteX487" fmla="*/ 3177952 w 7467600"/>
              <a:gd name="connsiteY487" fmla="*/ 3657386 h 6858000"/>
              <a:gd name="connsiteX488" fmla="*/ 3189263 w 7467600"/>
              <a:gd name="connsiteY488" fmla="*/ 3625726 h 6858000"/>
              <a:gd name="connsiteX489" fmla="*/ 3560912 w 7467600"/>
              <a:gd name="connsiteY489" fmla="*/ 4079863 h 6858000"/>
              <a:gd name="connsiteX490" fmla="*/ 3626636 w 7467600"/>
              <a:gd name="connsiteY490" fmla="*/ 4512230 h 6858000"/>
              <a:gd name="connsiteX491" fmla="*/ 3653088 w 7467600"/>
              <a:gd name="connsiteY491" fmla="*/ 4521417 h 6858000"/>
              <a:gd name="connsiteX492" fmla="*/ 3988128 w 7467600"/>
              <a:gd name="connsiteY492" fmla="*/ 4817267 h 6858000"/>
              <a:gd name="connsiteX493" fmla="*/ 4830582 w 7467600"/>
              <a:gd name="connsiteY493" fmla="*/ 4676000 h 6858000"/>
              <a:gd name="connsiteX494" fmla="*/ 4830100 w 7467600"/>
              <a:gd name="connsiteY494" fmla="*/ 4675554 h 6858000"/>
              <a:gd name="connsiteX495" fmla="*/ 4036318 w 7467600"/>
              <a:gd name="connsiteY495" fmla="*/ 4147013 h 6858000"/>
              <a:gd name="connsiteX496" fmla="*/ 3432098 w 7467600"/>
              <a:gd name="connsiteY496" fmla="*/ 3537312 h 6858000"/>
              <a:gd name="connsiteX497" fmla="*/ 3446761 w 7467600"/>
              <a:gd name="connsiteY497" fmla="*/ 3461278 h 6858000"/>
              <a:gd name="connsiteX498" fmla="*/ 4419733 w 7467600"/>
              <a:gd name="connsiteY498" fmla="*/ 3963555 h 6858000"/>
              <a:gd name="connsiteX499" fmla="*/ 4781371 w 7467600"/>
              <a:gd name="connsiteY499" fmla="*/ 4458604 h 6858000"/>
              <a:gd name="connsiteX500" fmla="*/ 4780440 w 7467600"/>
              <a:gd name="connsiteY500" fmla="*/ 4470290 h 6858000"/>
              <a:gd name="connsiteX501" fmla="*/ 4898954 w 7467600"/>
              <a:gd name="connsiteY501" fmla="*/ 4662092 h 6858000"/>
              <a:gd name="connsiteX502" fmla="*/ 4900699 w 7467600"/>
              <a:gd name="connsiteY502" fmla="*/ 4670867 h 6858000"/>
              <a:gd name="connsiteX503" fmla="*/ 5714511 w 7467600"/>
              <a:gd name="connsiteY503" fmla="*/ 4663483 h 6858000"/>
              <a:gd name="connsiteX504" fmla="*/ 5464793 w 7467600"/>
              <a:gd name="connsiteY504" fmla="*/ 4393556 h 6858000"/>
              <a:gd name="connsiteX505" fmla="*/ 5461897 w 7467600"/>
              <a:gd name="connsiteY505" fmla="*/ 4390879 h 6858000"/>
              <a:gd name="connsiteX506" fmla="*/ 4294126 w 7467600"/>
              <a:gd name="connsiteY506" fmla="*/ 3303048 h 6858000"/>
              <a:gd name="connsiteX507" fmla="*/ 4305321 w 7467600"/>
              <a:gd name="connsiteY507" fmla="*/ 3256953 h 6858000"/>
              <a:gd name="connsiteX508" fmla="*/ 4949299 w 7467600"/>
              <a:gd name="connsiteY508" fmla="*/ 3766336 h 6858000"/>
              <a:gd name="connsiteX509" fmla="*/ 5291452 w 7467600"/>
              <a:gd name="connsiteY509" fmla="*/ 4076801 h 6858000"/>
              <a:gd name="connsiteX510" fmla="*/ 5434998 w 7467600"/>
              <a:gd name="connsiteY510" fmla="*/ 4254100 h 6858000"/>
              <a:gd name="connsiteX511" fmla="*/ 5351015 w 7467600"/>
              <a:gd name="connsiteY511" fmla="*/ 3760989 h 6858000"/>
              <a:gd name="connsiteX512" fmla="*/ 5413780 w 7467600"/>
              <a:gd name="connsiteY512" fmla="*/ 2966265 h 6858000"/>
              <a:gd name="connsiteX513" fmla="*/ 5425627 w 7467600"/>
              <a:gd name="connsiteY513" fmla="*/ 2954192 h 6858000"/>
              <a:gd name="connsiteX514" fmla="*/ 6604735 w 7467600"/>
              <a:gd name="connsiteY514" fmla="*/ 2041381 h 6858000"/>
              <a:gd name="connsiteX515" fmla="*/ 7204487 w 7467600"/>
              <a:gd name="connsiteY515" fmla="*/ 2742112 h 6858000"/>
              <a:gd name="connsiteX516" fmla="*/ 7131592 w 7467600"/>
              <a:gd name="connsiteY516" fmla="*/ 2672096 h 6858000"/>
              <a:gd name="connsiteX517" fmla="*/ 6996344 w 7467600"/>
              <a:gd name="connsiteY517" fmla="*/ 2518310 h 6858000"/>
              <a:gd name="connsiteX518" fmla="*/ 6735495 w 7467600"/>
              <a:gd name="connsiteY518" fmla="*/ 2196890 h 6858000"/>
              <a:gd name="connsiteX519" fmla="*/ 6721901 w 7467600"/>
              <a:gd name="connsiteY519" fmla="*/ 2179274 h 6858000"/>
              <a:gd name="connsiteX520" fmla="*/ 6604735 w 7467600"/>
              <a:gd name="connsiteY520" fmla="*/ 2041381 h 6858000"/>
              <a:gd name="connsiteX521" fmla="*/ 6591670 w 7467600"/>
              <a:gd name="connsiteY521" fmla="*/ 1988277 h 6858000"/>
              <a:gd name="connsiteX522" fmla="*/ 6747349 w 7467600"/>
              <a:gd name="connsiteY522" fmla="*/ 2160069 h 6858000"/>
              <a:gd name="connsiteX523" fmla="*/ 6760943 w 7467600"/>
              <a:gd name="connsiteY523" fmla="*/ 2177686 h 6858000"/>
              <a:gd name="connsiteX524" fmla="*/ 7021065 w 7467600"/>
              <a:gd name="connsiteY524" fmla="*/ 2498102 h 6858000"/>
              <a:gd name="connsiteX525" fmla="*/ 7155223 w 7467600"/>
              <a:gd name="connsiteY525" fmla="*/ 2650386 h 6858000"/>
              <a:gd name="connsiteX526" fmla="*/ 7203167 w 7467600"/>
              <a:gd name="connsiteY526" fmla="*/ 2697288 h 6858000"/>
              <a:gd name="connsiteX527" fmla="*/ 6937703 w 7467600"/>
              <a:gd name="connsiteY527" fmla="*/ 2321981 h 6858000"/>
              <a:gd name="connsiteX528" fmla="*/ 6591670 w 7467600"/>
              <a:gd name="connsiteY528" fmla="*/ 1988277 h 6858000"/>
              <a:gd name="connsiteX529" fmla="*/ 5798671 w 7467600"/>
              <a:gd name="connsiteY529" fmla="*/ 1981601 h 6858000"/>
              <a:gd name="connsiteX530" fmla="*/ 5754709 w 7467600"/>
              <a:gd name="connsiteY530" fmla="*/ 2071454 h 6858000"/>
              <a:gd name="connsiteX531" fmla="*/ 5763044 w 7467600"/>
              <a:gd name="connsiteY531" fmla="*/ 2842206 h 6858000"/>
              <a:gd name="connsiteX532" fmla="*/ 5764974 w 7467600"/>
              <a:gd name="connsiteY532" fmla="*/ 2799609 h 6858000"/>
              <a:gd name="connsiteX533" fmla="*/ 5767665 w 7467600"/>
              <a:gd name="connsiteY533" fmla="*/ 2666409 h 6858000"/>
              <a:gd name="connsiteX534" fmla="*/ 5763055 w 7467600"/>
              <a:gd name="connsiteY534" fmla="*/ 2579705 h 6858000"/>
              <a:gd name="connsiteX535" fmla="*/ 5758079 w 7467600"/>
              <a:gd name="connsiteY535" fmla="*/ 2492508 h 6858000"/>
              <a:gd name="connsiteX536" fmla="*/ 5779325 w 7467600"/>
              <a:gd name="connsiteY536" fmla="*/ 2197069 h 6858000"/>
              <a:gd name="connsiteX537" fmla="*/ 5798671 w 7467600"/>
              <a:gd name="connsiteY537" fmla="*/ 1981601 h 6858000"/>
              <a:gd name="connsiteX538" fmla="*/ 5829202 w 7467600"/>
              <a:gd name="connsiteY538" fmla="*/ 1971679 h 6858000"/>
              <a:gd name="connsiteX539" fmla="*/ 5809558 w 7467600"/>
              <a:gd name="connsiteY539" fmla="*/ 2198043 h 6858000"/>
              <a:gd name="connsiteX540" fmla="*/ 5788653 w 7467600"/>
              <a:gd name="connsiteY540" fmla="*/ 2489430 h 6858000"/>
              <a:gd name="connsiteX541" fmla="*/ 5793439 w 7467600"/>
              <a:gd name="connsiteY541" fmla="*/ 2575235 h 6858000"/>
              <a:gd name="connsiteX542" fmla="*/ 5796837 w 7467600"/>
              <a:gd name="connsiteY542" fmla="*/ 2637633 h 6858000"/>
              <a:gd name="connsiteX543" fmla="*/ 5818614 w 7467600"/>
              <a:gd name="connsiteY543" fmla="*/ 2473055 h 6858000"/>
              <a:gd name="connsiteX544" fmla="*/ 5829202 w 7467600"/>
              <a:gd name="connsiteY544" fmla="*/ 1971679 h 6858000"/>
              <a:gd name="connsiteX545" fmla="*/ 5911389 w 7467600"/>
              <a:gd name="connsiteY545" fmla="*/ 1898371 h 6858000"/>
              <a:gd name="connsiteX546" fmla="*/ 6237627 w 7467600"/>
              <a:gd name="connsiteY546" fmla="*/ 2231921 h 6858000"/>
              <a:gd name="connsiteX547" fmla="*/ 5911389 w 7467600"/>
              <a:gd name="connsiteY547" fmla="*/ 1898371 h 6858000"/>
              <a:gd name="connsiteX548" fmla="*/ 6944437 w 7467600"/>
              <a:gd name="connsiteY548" fmla="*/ 1575402 h 6858000"/>
              <a:gd name="connsiteX549" fmla="*/ 6304730 w 7467600"/>
              <a:gd name="connsiteY549" fmla="*/ 1766654 h 6858000"/>
              <a:gd name="connsiteX550" fmla="*/ 6944437 w 7467600"/>
              <a:gd name="connsiteY550" fmla="*/ 1575402 h 6858000"/>
              <a:gd name="connsiteX551" fmla="*/ 7019523 w 7467600"/>
              <a:gd name="connsiteY551" fmla="*/ 1519450 h 6858000"/>
              <a:gd name="connsiteX552" fmla="*/ 6298091 w 7467600"/>
              <a:gd name="connsiteY552" fmla="*/ 1737122 h 6858000"/>
              <a:gd name="connsiteX553" fmla="*/ 7019523 w 7467600"/>
              <a:gd name="connsiteY553" fmla="*/ 1519450 h 6858000"/>
              <a:gd name="connsiteX554" fmla="*/ 2399523 w 7467600"/>
              <a:gd name="connsiteY554" fmla="*/ 1428234 h 6858000"/>
              <a:gd name="connsiteX555" fmla="*/ 2224982 w 7467600"/>
              <a:gd name="connsiteY555" fmla="*/ 1826201 h 6858000"/>
              <a:gd name="connsiteX556" fmla="*/ 2096099 w 7467600"/>
              <a:gd name="connsiteY556" fmla="*/ 2345900 h 6858000"/>
              <a:gd name="connsiteX557" fmla="*/ 2283317 w 7467600"/>
              <a:gd name="connsiteY557" fmla="*/ 1796925 h 6858000"/>
              <a:gd name="connsiteX558" fmla="*/ 2399523 w 7467600"/>
              <a:gd name="connsiteY558" fmla="*/ 1428234 h 6858000"/>
              <a:gd name="connsiteX559" fmla="*/ 2448558 w 7467600"/>
              <a:gd name="connsiteY559" fmla="*/ 1373435 h 6858000"/>
              <a:gd name="connsiteX560" fmla="*/ 2312521 w 7467600"/>
              <a:gd name="connsiteY560" fmla="*/ 1806140 h 6858000"/>
              <a:gd name="connsiteX561" fmla="*/ 2127533 w 7467600"/>
              <a:gd name="connsiteY561" fmla="*/ 2348380 h 6858000"/>
              <a:gd name="connsiteX562" fmla="*/ 2358080 w 7467600"/>
              <a:gd name="connsiteY562" fmla="*/ 1866134 h 6858000"/>
              <a:gd name="connsiteX563" fmla="*/ 2407436 w 7467600"/>
              <a:gd name="connsiteY563" fmla="*/ 1651070 h 6858000"/>
              <a:gd name="connsiteX564" fmla="*/ 2448558 w 7467600"/>
              <a:gd name="connsiteY564" fmla="*/ 1373435 h 6858000"/>
              <a:gd name="connsiteX565" fmla="*/ 278707 w 7467600"/>
              <a:gd name="connsiteY565" fmla="*/ 1352270 h 6858000"/>
              <a:gd name="connsiteX566" fmla="*/ 321570 w 7467600"/>
              <a:gd name="connsiteY566" fmla="*/ 1861610 h 6858000"/>
              <a:gd name="connsiteX567" fmla="*/ 294281 w 7467600"/>
              <a:gd name="connsiteY567" fmla="*/ 1440658 h 6858000"/>
              <a:gd name="connsiteX568" fmla="*/ 278707 w 7467600"/>
              <a:gd name="connsiteY568" fmla="*/ 1352270 h 6858000"/>
              <a:gd name="connsiteX569" fmla="*/ 1423821 w 7467600"/>
              <a:gd name="connsiteY569" fmla="*/ 1351958 h 6858000"/>
              <a:gd name="connsiteX570" fmla="*/ 1638521 w 7467600"/>
              <a:gd name="connsiteY570" fmla="*/ 1908470 h 6858000"/>
              <a:gd name="connsiteX571" fmla="*/ 1754199 w 7467600"/>
              <a:gd name="connsiteY571" fmla="*/ 2149284 h 6858000"/>
              <a:gd name="connsiteX572" fmla="*/ 1908359 w 7467600"/>
              <a:gd name="connsiteY572" fmla="*/ 2364988 h 6858000"/>
              <a:gd name="connsiteX573" fmla="*/ 1647661 w 7467600"/>
              <a:gd name="connsiteY573" fmla="*/ 1825945 h 6858000"/>
              <a:gd name="connsiteX574" fmla="*/ 1423821 w 7467600"/>
              <a:gd name="connsiteY574" fmla="*/ 1351958 h 6858000"/>
              <a:gd name="connsiteX575" fmla="*/ 1431890 w 7467600"/>
              <a:gd name="connsiteY575" fmla="*/ 1306475 h 6858000"/>
              <a:gd name="connsiteX576" fmla="*/ 1507597 w 7467600"/>
              <a:gd name="connsiteY576" fmla="*/ 1446132 h 6858000"/>
              <a:gd name="connsiteX577" fmla="*/ 1674586 w 7467600"/>
              <a:gd name="connsiteY577" fmla="*/ 1813832 h 6858000"/>
              <a:gd name="connsiteX578" fmla="*/ 1815950 w 7467600"/>
              <a:gd name="connsiteY578" fmla="*/ 2128564 h 6858000"/>
              <a:gd name="connsiteX579" fmla="*/ 1984242 w 7467600"/>
              <a:gd name="connsiteY579" fmla="*/ 2430829 h 6858000"/>
              <a:gd name="connsiteX580" fmla="*/ 2014023 w 7467600"/>
              <a:gd name="connsiteY580" fmla="*/ 2450995 h 6858000"/>
              <a:gd name="connsiteX581" fmla="*/ 1747337 w 7467600"/>
              <a:gd name="connsiteY581" fmla="*/ 1855264 h 6858000"/>
              <a:gd name="connsiteX582" fmla="*/ 1533749 w 7467600"/>
              <a:gd name="connsiteY582" fmla="*/ 1478656 h 6858000"/>
              <a:gd name="connsiteX583" fmla="*/ 1431890 w 7467600"/>
              <a:gd name="connsiteY583" fmla="*/ 1306475 h 6858000"/>
              <a:gd name="connsiteX584" fmla="*/ 5052692 w 7467600"/>
              <a:gd name="connsiteY584" fmla="*/ 1292994 h 6858000"/>
              <a:gd name="connsiteX585" fmla="*/ 5200661 w 7467600"/>
              <a:gd name="connsiteY585" fmla="*/ 1635186 h 6858000"/>
              <a:gd name="connsiteX586" fmla="*/ 5297138 w 7467600"/>
              <a:gd name="connsiteY586" fmla="*/ 1906351 h 6858000"/>
              <a:gd name="connsiteX587" fmla="*/ 5052692 w 7467600"/>
              <a:gd name="connsiteY587" fmla="*/ 1292994 h 6858000"/>
              <a:gd name="connsiteX588" fmla="*/ 5009948 w 7467600"/>
              <a:gd name="connsiteY588" fmla="*/ 1273619 h 6858000"/>
              <a:gd name="connsiteX589" fmla="*/ 5121777 w 7467600"/>
              <a:gd name="connsiteY589" fmla="*/ 1654213 h 6858000"/>
              <a:gd name="connsiteX590" fmla="*/ 5293545 w 7467600"/>
              <a:gd name="connsiteY590" fmla="*/ 2072247 h 6858000"/>
              <a:gd name="connsiteX591" fmla="*/ 5294042 w 7467600"/>
              <a:gd name="connsiteY591" fmla="*/ 2065019 h 6858000"/>
              <a:gd name="connsiteX592" fmla="*/ 5171936 w 7467600"/>
              <a:gd name="connsiteY592" fmla="*/ 1647613 h 6858000"/>
              <a:gd name="connsiteX593" fmla="*/ 5009948 w 7467600"/>
              <a:gd name="connsiteY593" fmla="*/ 1273619 h 6858000"/>
              <a:gd name="connsiteX594" fmla="*/ 655236 w 7467600"/>
              <a:gd name="connsiteY594" fmla="*/ 1268632 h 6858000"/>
              <a:gd name="connsiteX595" fmla="*/ 839521 w 7467600"/>
              <a:gd name="connsiteY595" fmla="*/ 1685315 h 6858000"/>
              <a:gd name="connsiteX596" fmla="*/ 1109416 w 7467600"/>
              <a:gd name="connsiteY596" fmla="*/ 2061663 h 6858000"/>
              <a:gd name="connsiteX597" fmla="*/ 1298300 w 7467600"/>
              <a:gd name="connsiteY597" fmla="*/ 2247742 h 6858000"/>
              <a:gd name="connsiteX598" fmla="*/ 1125871 w 7467600"/>
              <a:gd name="connsiteY598" fmla="*/ 1989513 h 6858000"/>
              <a:gd name="connsiteX599" fmla="*/ 981574 w 7467600"/>
              <a:gd name="connsiteY599" fmla="*/ 1783157 h 6858000"/>
              <a:gd name="connsiteX600" fmla="*/ 922198 w 7467600"/>
              <a:gd name="connsiteY600" fmla="*/ 1677437 h 6858000"/>
              <a:gd name="connsiteX601" fmla="*/ 869293 w 7467600"/>
              <a:gd name="connsiteY601" fmla="*/ 1583214 h 6858000"/>
              <a:gd name="connsiteX602" fmla="*/ 751431 w 7467600"/>
              <a:gd name="connsiteY602" fmla="*/ 1405731 h 6858000"/>
              <a:gd name="connsiteX603" fmla="*/ 655236 w 7467600"/>
              <a:gd name="connsiteY603" fmla="*/ 1268632 h 6858000"/>
              <a:gd name="connsiteX604" fmla="*/ 6516292 w 7467600"/>
              <a:gd name="connsiteY604" fmla="*/ 1263064 h 6858000"/>
              <a:gd name="connsiteX605" fmla="*/ 5736320 w 7467600"/>
              <a:gd name="connsiteY605" fmla="*/ 1501803 h 6858000"/>
              <a:gd name="connsiteX606" fmla="*/ 6516292 w 7467600"/>
              <a:gd name="connsiteY606" fmla="*/ 1263064 h 6858000"/>
              <a:gd name="connsiteX607" fmla="*/ 291466 w 7467600"/>
              <a:gd name="connsiteY607" fmla="*/ 1250369 h 6858000"/>
              <a:gd name="connsiteX608" fmla="*/ 323180 w 7467600"/>
              <a:gd name="connsiteY608" fmla="*/ 1435283 h 6858000"/>
              <a:gd name="connsiteX609" fmla="*/ 349381 w 7467600"/>
              <a:gd name="connsiteY609" fmla="*/ 1875041 h 6858000"/>
              <a:gd name="connsiteX610" fmla="*/ 374363 w 7467600"/>
              <a:gd name="connsiteY610" fmla="*/ 1506494 h 6858000"/>
              <a:gd name="connsiteX611" fmla="*/ 302168 w 7467600"/>
              <a:gd name="connsiteY611" fmla="*/ 1274495 h 6858000"/>
              <a:gd name="connsiteX612" fmla="*/ 291466 w 7467600"/>
              <a:gd name="connsiteY612" fmla="*/ 1250369 h 6858000"/>
              <a:gd name="connsiteX613" fmla="*/ 678222 w 7467600"/>
              <a:gd name="connsiteY613" fmla="*/ 1248670 h 6858000"/>
              <a:gd name="connsiteX614" fmla="*/ 775536 w 7467600"/>
              <a:gd name="connsiteY614" fmla="*/ 1388015 h 6858000"/>
              <a:gd name="connsiteX615" fmla="*/ 894529 w 7467600"/>
              <a:gd name="connsiteY615" fmla="*/ 1567739 h 6858000"/>
              <a:gd name="connsiteX616" fmla="*/ 948000 w 7467600"/>
              <a:gd name="connsiteY616" fmla="*/ 1663088 h 6858000"/>
              <a:gd name="connsiteX617" fmla="*/ 1006812 w 7467600"/>
              <a:gd name="connsiteY617" fmla="*/ 1767683 h 6858000"/>
              <a:gd name="connsiteX618" fmla="*/ 1149133 w 7467600"/>
              <a:gd name="connsiteY618" fmla="*/ 1971513 h 6858000"/>
              <a:gd name="connsiteX619" fmla="*/ 1333952 w 7467600"/>
              <a:gd name="connsiteY619" fmla="*/ 2251620 h 6858000"/>
              <a:gd name="connsiteX620" fmla="*/ 1337329 w 7467600"/>
              <a:gd name="connsiteY620" fmla="*/ 2258350 h 6858000"/>
              <a:gd name="connsiteX621" fmla="*/ 1014726 w 7467600"/>
              <a:gd name="connsiteY621" fmla="*/ 1615556 h 6858000"/>
              <a:gd name="connsiteX622" fmla="*/ 678222 w 7467600"/>
              <a:gd name="connsiteY622" fmla="*/ 1248670 h 6858000"/>
              <a:gd name="connsiteX623" fmla="*/ 6691602 w 7467600"/>
              <a:gd name="connsiteY623" fmla="*/ 1140573 h 6858000"/>
              <a:gd name="connsiteX624" fmla="*/ 6571100 w 7467600"/>
              <a:gd name="connsiteY624" fmla="*/ 1183662 h 6858000"/>
              <a:gd name="connsiteX625" fmla="*/ 6241687 w 7467600"/>
              <a:gd name="connsiteY625" fmla="*/ 1257600 h 6858000"/>
              <a:gd name="connsiteX626" fmla="*/ 5693009 w 7467600"/>
              <a:gd name="connsiteY626" fmla="*/ 1478256 h 6858000"/>
              <a:gd name="connsiteX627" fmla="*/ 6548420 w 7467600"/>
              <a:gd name="connsiteY627" fmla="*/ 1214599 h 6858000"/>
              <a:gd name="connsiteX628" fmla="*/ 6605473 w 7467600"/>
              <a:gd name="connsiteY628" fmla="*/ 1184686 h 6858000"/>
              <a:gd name="connsiteX629" fmla="*/ 6691602 w 7467600"/>
              <a:gd name="connsiteY629" fmla="*/ 1140573 h 6858000"/>
              <a:gd name="connsiteX630" fmla="*/ 4002475 w 7467600"/>
              <a:gd name="connsiteY630" fmla="*/ 1037802 h 6858000"/>
              <a:gd name="connsiteX631" fmla="*/ 4000324 w 7467600"/>
              <a:gd name="connsiteY631" fmla="*/ 1039362 h 6858000"/>
              <a:gd name="connsiteX632" fmla="*/ 4002862 w 7467600"/>
              <a:gd name="connsiteY632" fmla="*/ 1042866 h 6858000"/>
              <a:gd name="connsiteX633" fmla="*/ 4002475 w 7467600"/>
              <a:gd name="connsiteY633" fmla="*/ 1037802 h 6858000"/>
              <a:gd name="connsiteX634" fmla="*/ 506322 w 7467600"/>
              <a:gd name="connsiteY634" fmla="*/ 1020997 h 6858000"/>
              <a:gd name="connsiteX635" fmla="*/ 533068 w 7467600"/>
              <a:gd name="connsiteY635" fmla="*/ 1029409 h 6858000"/>
              <a:gd name="connsiteX636" fmla="*/ 1232525 w 7467600"/>
              <a:gd name="connsiteY636" fmla="*/ 1804675 h 6858000"/>
              <a:gd name="connsiteX637" fmla="*/ 1388858 w 7467600"/>
              <a:gd name="connsiteY637" fmla="*/ 2368011 h 6858000"/>
              <a:gd name="connsiteX638" fmla="*/ 1384098 w 7467600"/>
              <a:gd name="connsiteY638" fmla="*/ 2378125 h 6858000"/>
              <a:gd name="connsiteX639" fmla="*/ 1425393 w 7467600"/>
              <a:gd name="connsiteY639" fmla="*/ 2589124 h 6858000"/>
              <a:gd name="connsiteX640" fmla="*/ 1424001 w 7467600"/>
              <a:gd name="connsiteY640" fmla="*/ 2597541 h 6858000"/>
              <a:gd name="connsiteX641" fmla="*/ 2152729 w 7467600"/>
              <a:gd name="connsiteY641" fmla="*/ 2864487 h 6858000"/>
              <a:gd name="connsiteX642" fmla="*/ 2020609 w 7467600"/>
              <a:gd name="connsiteY642" fmla="*/ 2539671 h 6858000"/>
              <a:gd name="connsiteX643" fmla="*/ 2018920 w 7467600"/>
              <a:gd name="connsiteY643" fmla="*/ 2536309 h 6858000"/>
              <a:gd name="connsiteX644" fmla="*/ 1342441 w 7467600"/>
              <a:gd name="connsiteY644" fmla="*/ 1173017 h 6858000"/>
              <a:gd name="connsiteX645" fmla="*/ 1367925 w 7467600"/>
              <a:gd name="connsiteY645" fmla="*/ 1135648 h 6858000"/>
              <a:gd name="connsiteX646" fmla="*/ 1771401 w 7467600"/>
              <a:gd name="connsiteY646" fmla="*/ 1806673 h 6858000"/>
              <a:gd name="connsiteX647" fmla="*/ 1972385 w 7467600"/>
              <a:gd name="connsiteY647" fmla="*/ 2198735 h 6858000"/>
              <a:gd name="connsiteX648" fmla="*/ 2040892 w 7467600"/>
              <a:gd name="connsiteY648" fmla="*/ 2405205 h 6858000"/>
              <a:gd name="connsiteX649" fmla="*/ 2131689 w 7467600"/>
              <a:gd name="connsiteY649" fmla="*/ 1936926 h 6858000"/>
              <a:gd name="connsiteX650" fmla="*/ 2454820 w 7467600"/>
              <a:gd name="connsiteY650" fmla="*/ 1248808 h 6858000"/>
              <a:gd name="connsiteX651" fmla="*/ 2492512 w 7467600"/>
              <a:gd name="connsiteY651" fmla="*/ 1302920 h 6858000"/>
              <a:gd name="connsiteX652" fmla="*/ 2081216 w 7467600"/>
              <a:gd name="connsiteY652" fmla="*/ 2527513 h 6858000"/>
              <a:gd name="connsiteX653" fmla="*/ 2081211 w 7467600"/>
              <a:gd name="connsiteY653" fmla="*/ 2528916 h 6858000"/>
              <a:gd name="connsiteX654" fmla="*/ 2199067 w 7467600"/>
              <a:gd name="connsiteY654" fmla="*/ 2884061 h 6858000"/>
              <a:gd name="connsiteX655" fmla="*/ 3192586 w 7467600"/>
              <a:gd name="connsiteY655" fmla="*/ 3411496 h 6858000"/>
              <a:gd name="connsiteX656" fmla="*/ 3182620 w 7467600"/>
              <a:gd name="connsiteY656" fmla="*/ 3483279 h 6858000"/>
              <a:gd name="connsiteX657" fmla="*/ 2435119 w 7467600"/>
              <a:gd name="connsiteY657" fmla="*/ 3080173 h 6858000"/>
              <a:gd name="connsiteX658" fmla="*/ 2410152 w 7467600"/>
              <a:gd name="connsiteY658" fmla="*/ 3063751 h 6858000"/>
              <a:gd name="connsiteX659" fmla="*/ 2408099 w 7467600"/>
              <a:gd name="connsiteY659" fmla="*/ 3064403 h 6858000"/>
              <a:gd name="connsiteX660" fmla="*/ 2407218 w 7467600"/>
              <a:gd name="connsiteY660" fmla="*/ 3070324 h 6858000"/>
              <a:gd name="connsiteX661" fmla="*/ 2380138 w 7467600"/>
              <a:gd name="connsiteY661" fmla="*/ 3099341 h 6858000"/>
              <a:gd name="connsiteX662" fmla="*/ 1765923 w 7467600"/>
              <a:gd name="connsiteY662" fmla="*/ 3581043 h 6858000"/>
              <a:gd name="connsiteX663" fmla="*/ 1702258 w 7467600"/>
              <a:gd name="connsiteY663" fmla="*/ 3612286 h 6858000"/>
              <a:gd name="connsiteX664" fmla="*/ 1538370 w 7467600"/>
              <a:gd name="connsiteY664" fmla="*/ 3811804 h 6858000"/>
              <a:gd name="connsiteX665" fmla="*/ 542867 w 7467600"/>
              <a:gd name="connsiteY665" fmla="*/ 4944092 h 6858000"/>
              <a:gd name="connsiteX666" fmla="*/ 515800 w 7467600"/>
              <a:gd name="connsiteY666" fmla="*/ 4862180 h 6858000"/>
              <a:gd name="connsiteX667" fmla="*/ 909145 w 7467600"/>
              <a:gd name="connsiteY667" fmla="*/ 4199225 h 6858000"/>
              <a:gd name="connsiteX668" fmla="*/ 1214067 w 7467600"/>
              <a:gd name="connsiteY668" fmla="*/ 3908561 h 6858000"/>
              <a:gd name="connsiteX669" fmla="*/ 640967 w 7467600"/>
              <a:gd name="connsiteY669" fmla="*/ 4105601 h 6858000"/>
              <a:gd name="connsiteX670" fmla="*/ 112563 w 7467600"/>
              <a:gd name="connsiteY670" fmla="*/ 4396952 h 6858000"/>
              <a:gd name="connsiteX671" fmla="*/ 0 w 7467600"/>
              <a:gd name="connsiteY671" fmla="*/ 4466006 h 6858000"/>
              <a:gd name="connsiteX672" fmla="*/ 0 w 7467600"/>
              <a:gd name="connsiteY672" fmla="*/ 4233763 h 6858000"/>
              <a:gd name="connsiteX673" fmla="*/ 36881 w 7467600"/>
              <a:gd name="connsiteY673" fmla="*/ 4200118 h 6858000"/>
              <a:gd name="connsiteX674" fmla="*/ 910534 w 7467600"/>
              <a:gd name="connsiteY674" fmla="*/ 3629753 h 6858000"/>
              <a:gd name="connsiteX675" fmla="*/ 1578717 w 7467600"/>
              <a:gd name="connsiteY675" fmla="*/ 3575982 h 6858000"/>
              <a:gd name="connsiteX676" fmla="*/ 2338780 w 7467600"/>
              <a:gd name="connsiteY676" fmla="*/ 3033725 h 6858000"/>
              <a:gd name="connsiteX677" fmla="*/ 1807991 w 7467600"/>
              <a:gd name="connsiteY677" fmla="*/ 2807184 h 6858000"/>
              <a:gd name="connsiteX678" fmla="*/ 1416358 w 7467600"/>
              <a:gd name="connsiteY678" fmla="*/ 3112571 h 6858000"/>
              <a:gd name="connsiteX679" fmla="*/ 939066 w 7467600"/>
              <a:gd name="connsiteY679" fmla="*/ 3378798 h 6858000"/>
              <a:gd name="connsiteX680" fmla="*/ 115099 w 7467600"/>
              <a:gd name="connsiteY680" fmla="*/ 3607650 h 6858000"/>
              <a:gd name="connsiteX681" fmla="*/ 97284 w 7467600"/>
              <a:gd name="connsiteY681" fmla="*/ 3520393 h 6858000"/>
              <a:gd name="connsiteX682" fmla="*/ 922050 w 7467600"/>
              <a:gd name="connsiteY682" fmla="*/ 3074867 h 6858000"/>
              <a:gd name="connsiteX683" fmla="*/ 1405265 w 7467600"/>
              <a:gd name="connsiteY683" fmla="*/ 3016319 h 6858000"/>
              <a:gd name="connsiteX684" fmla="*/ 1407512 w 7467600"/>
              <a:gd name="connsiteY684" fmla="*/ 3018001 h 6858000"/>
              <a:gd name="connsiteX685" fmla="*/ 1726266 w 7467600"/>
              <a:gd name="connsiteY685" fmla="*/ 2777274 h 6858000"/>
              <a:gd name="connsiteX686" fmla="*/ 625390 w 7467600"/>
              <a:gd name="connsiteY686" fmla="*/ 2514541 h 6858000"/>
              <a:gd name="connsiteX687" fmla="*/ 619799 w 7467600"/>
              <a:gd name="connsiteY687" fmla="*/ 2527180 h 6858000"/>
              <a:gd name="connsiteX688" fmla="*/ 310030 w 7467600"/>
              <a:gd name="connsiteY688" fmla="*/ 2771818 h 6858000"/>
              <a:gd name="connsiteX689" fmla="*/ 173877 w 7467600"/>
              <a:gd name="connsiteY689" fmla="*/ 2937056 h 6858000"/>
              <a:gd name="connsiteX690" fmla="*/ 77889 w 7467600"/>
              <a:gd name="connsiteY690" fmla="*/ 3138440 h 6858000"/>
              <a:gd name="connsiteX691" fmla="*/ 0 w 7467600"/>
              <a:gd name="connsiteY691" fmla="*/ 3271395 h 6858000"/>
              <a:gd name="connsiteX692" fmla="*/ 0 w 7467600"/>
              <a:gd name="connsiteY692" fmla="*/ 3153002 h 6858000"/>
              <a:gd name="connsiteX693" fmla="*/ 2386 w 7467600"/>
              <a:gd name="connsiteY693" fmla="*/ 3149203 h 6858000"/>
              <a:gd name="connsiteX694" fmla="*/ 89753 w 7467600"/>
              <a:gd name="connsiteY694" fmla="*/ 2987702 h 6858000"/>
              <a:gd name="connsiteX695" fmla="*/ 76869 w 7467600"/>
              <a:gd name="connsiteY695" fmla="*/ 3005404 h 6858000"/>
              <a:gd name="connsiteX696" fmla="*/ 32049 w 7467600"/>
              <a:gd name="connsiteY696" fmla="*/ 3065814 h 6858000"/>
              <a:gd name="connsiteX697" fmla="*/ 0 w 7467600"/>
              <a:gd name="connsiteY697" fmla="*/ 3108744 h 6858000"/>
              <a:gd name="connsiteX698" fmla="*/ 0 w 7467600"/>
              <a:gd name="connsiteY698" fmla="*/ 3058059 h 6858000"/>
              <a:gd name="connsiteX699" fmla="*/ 7610 w 7467600"/>
              <a:gd name="connsiteY699" fmla="*/ 3047889 h 6858000"/>
              <a:gd name="connsiteX700" fmla="*/ 52419 w 7467600"/>
              <a:gd name="connsiteY700" fmla="*/ 2987479 h 6858000"/>
              <a:gd name="connsiteX701" fmla="*/ 59142 w 7467600"/>
              <a:gd name="connsiteY701" fmla="*/ 2978488 h 6858000"/>
              <a:gd name="connsiteX702" fmla="*/ 0 w 7467600"/>
              <a:gd name="connsiteY702" fmla="*/ 3015334 h 6858000"/>
              <a:gd name="connsiteX703" fmla="*/ 0 w 7467600"/>
              <a:gd name="connsiteY703" fmla="*/ 2914286 h 6858000"/>
              <a:gd name="connsiteX704" fmla="*/ 36383 w 7467600"/>
              <a:gd name="connsiteY704" fmla="*/ 2901128 h 6858000"/>
              <a:gd name="connsiteX705" fmla="*/ 156329 w 7467600"/>
              <a:gd name="connsiteY705" fmla="*/ 2840533 h 6858000"/>
              <a:gd name="connsiteX706" fmla="*/ 358355 w 7467600"/>
              <a:gd name="connsiteY706" fmla="*/ 2620471 h 6858000"/>
              <a:gd name="connsiteX707" fmla="*/ 510577 w 7467600"/>
              <a:gd name="connsiteY707" fmla="*/ 2501244 h 6858000"/>
              <a:gd name="connsiteX708" fmla="*/ 211967 w 7467600"/>
              <a:gd name="connsiteY708" fmla="*/ 2479171 h 6858000"/>
              <a:gd name="connsiteX709" fmla="*/ 0 w 7467600"/>
              <a:gd name="connsiteY709" fmla="*/ 2476398 h 6858000"/>
              <a:gd name="connsiteX710" fmla="*/ 0 w 7467600"/>
              <a:gd name="connsiteY710" fmla="*/ 2389189 h 6858000"/>
              <a:gd name="connsiteX711" fmla="*/ 103062 w 7467600"/>
              <a:gd name="connsiteY711" fmla="*/ 2389518 h 6858000"/>
              <a:gd name="connsiteX712" fmla="*/ 510734 w 7467600"/>
              <a:gd name="connsiteY712" fmla="*/ 2416201 h 6858000"/>
              <a:gd name="connsiteX713" fmla="*/ 279257 w 7467600"/>
              <a:gd name="connsiteY713" fmla="*/ 2092102 h 6858000"/>
              <a:gd name="connsiteX714" fmla="*/ 65265 w 7467600"/>
              <a:gd name="connsiteY714" fmla="*/ 2006049 h 6858000"/>
              <a:gd name="connsiteX715" fmla="*/ 0 w 7467600"/>
              <a:gd name="connsiteY715" fmla="*/ 1982532 h 6858000"/>
              <a:gd name="connsiteX716" fmla="*/ 0 w 7467600"/>
              <a:gd name="connsiteY716" fmla="*/ 1912789 h 6858000"/>
              <a:gd name="connsiteX717" fmla="*/ 97460 w 7467600"/>
              <a:gd name="connsiteY717" fmla="*/ 1953725 h 6858000"/>
              <a:gd name="connsiteX718" fmla="*/ 221272 w 7467600"/>
              <a:gd name="connsiteY718" fmla="*/ 1980766 h 6858000"/>
              <a:gd name="connsiteX719" fmla="*/ 116765 w 7467600"/>
              <a:gd name="connsiteY719" fmla="*/ 1911033 h 6858000"/>
              <a:gd name="connsiteX720" fmla="*/ 16405 w 7467600"/>
              <a:gd name="connsiteY720" fmla="*/ 1803412 h 6858000"/>
              <a:gd name="connsiteX721" fmla="*/ 0 w 7467600"/>
              <a:gd name="connsiteY721" fmla="*/ 1784777 h 6858000"/>
              <a:gd name="connsiteX722" fmla="*/ 0 w 7467600"/>
              <a:gd name="connsiteY722" fmla="*/ 1740082 h 6858000"/>
              <a:gd name="connsiteX723" fmla="*/ 39394 w 7467600"/>
              <a:gd name="connsiteY723" fmla="*/ 1784856 h 6858000"/>
              <a:gd name="connsiteX724" fmla="*/ 135813 w 7467600"/>
              <a:gd name="connsiteY724" fmla="*/ 1888838 h 6858000"/>
              <a:gd name="connsiteX725" fmla="*/ 242575 w 7467600"/>
              <a:gd name="connsiteY725" fmla="*/ 1958841 h 6858000"/>
              <a:gd name="connsiteX726" fmla="*/ 82197 w 7467600"/>
              <a:gd name="connsiteY726" fmla="*/ 1754826 h 6858000"/>
              <a:gd name="connsiteX727" fmla="*/ 0 w 7467600"/>
              <a:gd name="connsiteY727" fmla="*/ 1679650 h 6858000"/>
              <a:gd name="connsiteX728" fmla="*/ 0 w 7467600"/>
              <a:gd name="connsiteY728" fmla="*/ 1602463 h 6858000"/>
              <a:gd name="connsiteX729" fmla="*/ 84689 w 7467600"/>
              <a:gd name="connsiteY729" fmla="*/ 1677442 h 6858000"/>
              <a:gd name="connsiteX730" fmla="*/ 298437 w 7467600"/>
              <a:gd name="connsiteY730" fmla="*/ 1968019 h 6858000"/>
              <a:gd name="connsiteX731" fmla="*/ 227269 w 7467600"/>
              <a:gd name="connsiteY731" fmla="*/ 1114064 h 6858000"/>
              <a:gd name="connsiteX732" fmla="*/ 248003 w 7467600"/>
              <a:gd name="connsiteY732" fmla="*/ 1089613 h 6858000"/>
              <a:gd name="connsiteX733" fmla="*/ 427020 w 7467600"/>
              <a:gd name="connsiteY733" fmla="*/ 1619803 h 6858000"/>
              <a:gd name="connsiteX734" fmla="*/ 340345 w 7467600"/>
              <a:gd name="connsiteY734" fmla="*/ 2027739 h 6858000"/>
              <a:gd name="connsiteX735" fmla="*/ 360865 w 7467600"/>
              <a:gd name="connsiteY735" fmla="*/ 2044827 h 6858000"/>
              <a:gd name="connsiteX736" fmla="*/ 560414 w 7467600"/>
              <a:gd name="connsiteY736" fmla="*/ 2421457 h 6858000"/>
              <a:gd name="connsiteX737" fmla="*/ 1359703 w 7467600"/>
              <a:gd name="connsiteY737" fmla="*/ 2578554 h 6858000"/>
              <a:gd name="connsiteX738" fmla="*/ 1359422 w 7467600"/>
              <a:gd name="connsiteY738" fmla="*/ 2577994 h 6858000"/>
              <a:gd name="connsiteX739" fmla="*/ 828701 w 7467600"/>
              <a:gd name="connsiteY739" fmla="*/ 1839520 h 6858000"/>
              <a:gd name="connsiteX740" fmla="*/ 494427 w 7467600"/>
              <a:gd name="connsiteY740" fmla="*/ 1092333 h 6858000"/>
              <a:gd name="connsiteX741" fmla="*/ 506322 w 7467600"/>
              <a:gd name="connsiteY741" fmla="*/ 1020997 h 6858000"/>
              <a:gd name="connsiteX742" fmla="*/ 4570198 w 7467600"/>
              <a:gd name="connsiteY742" fmla="*/ 978081 h 6858000"/>
              <a:gd name="connsiteX743" fmla="*/ 4523691 w 7467600"/>
              <a:gd name="connsiteY743" fmla="*/ 1127776 h 6858000"/>
              <a:gd name="connsiteX744" fmla="*/ 4509875 w 7467600"/>
              <a:gd name="connsiteY744" fmla="*/ 1167552 h 6858000"/>
              <a:gd name="connsiteX745" fmla="*/ 4478168 w 7467600"/>
              <a:gd name="connsiteY745" fmla="*/ 1260735 h 6858000"/>
              <a:gd name="connsiteX746" fmla="*/ 4409309 w 7467600"/>
              <a:gd name="connsiteY746" fmla="*/ 1666996 h 6858000"/>
              <a:gd name="connsiteX747" fmla="*/ 4370031 w 7467600"/>
              <a:gd name="connsiteY747" fmla="*/ 1955666 h 6858000"/>
              <a:gd name="connsiteX748" fmla="*/ 4570198 w 7467600"/>
              <a:gd name="connsiteY748" fmla="*/ 978081 h 6858000"/>
              <a:gd name="connsiteX749" fmla="*/ 4557898 w 7467600"/>
              <a:gd name="connsiteY749" fmla="*/ 900011 h 6858000"/>
              <a:gd name="connsiteX750" fmla="*/ 4344840 w 7467600"/>
              <a:gd name="connsiteY750" fmla="*/ 1922038 h 6858000"/>
              <a:gd name="connsiteX751" fmla="*/ 4378710 w 7467600"/>
              <a:gd name="connsiteY751" fmla="*/ 1665516 h 6858000"/>
              <a:gd name="connsiteX752" fmla="*/ 4448798 w 7467600"/>
              <a:gd name="connsiteY752" fmla="*/ 1253024 h 6858000"/>
              <a:gd name="connsiteX753" fmla="*/ 4480315 w 7467600"/>
              <a:gd name="connsiteY753" fmla="*/ 1158454 h 6858000"/>
              <a:gd name="connsiteX754" fmla="*/ 4494133 w 7467600"/>
              <a:gd name="connsiteY754" fmla="*/ 1118676 h 6858000"/>
              <a:gd name="connsiteX755" fmla="*/ 4557898 w 7467600"/>
              <a:gd name="connsiteY755" fmla="*/ 900011 h 6858000"/>
              <a:gd name="connsiteX756" fmla="*/ 5870151 w 7467600"/>
              <a:gd name="connsiteY756" fmla="*/ 898890 h 6858000"/>
              <a:gd name="connsiteX757" fmla="*/ 5861335 w 7467600"/>
              <a:gd name="connsiteY757" fmla="*/ 899177 h 6858000"/>
              <a:gd name="connsiteX758" fmla="*/ 5843702 w 7467600"/>
              <a:gd name="connsiteY758" fmla="*/ 899748 h 6858000"/>
              <a:gd name="connsiteX759" fmla="*/ 5651107 w 7467600"/>
              <a:gd name="connsiteY759" fmla="*/ 920306 h 6858000"/>
              <a:gd name="connsiteX760" fmla="*/ 5459407 w 7467600"/>
              <a:gd name="connsiteY760" fmla="*/ 940975 h 6858000"/>
              <a:gd name="connsiteX761" fmla="*/ 5374846 w 7467600"/>
              <a:gd name="connsiteY761" fmla="*/ 941988 h 6858000"/>
              <a:gd name="connsiteX762" fmla="*/ 5256105 w 7467600"/>
              <a:gd name="connsiteY762" fmla="*/ 945632 h 6858000"/>
              <a:gd name="connsiteX763" fmla="*/ 5107071 w 7467600"/>
              <a:gd name="connsiteY763" fmla="*/ 969720 h 6858000"/>
              <a:gd name="connsiteX764" fmla="*/ 4998681 w 7467600"/>
              <a:gd name="connsiteY764" fmla="*/ 988771 h 6858000"/>
              <a:gd name="connsiteX765" fmla="*/ 5870151 w 7467600"/>
              <a:gd name="connsiteY765" fmla="*/ 898890 h 6858000"/>
              <a:gd name="connsiteX766" fmla="*/ 5504425 w 7467600"/>
              <a:gd name="connsiteY766" fmla="*/ 848067 h 6858000"/>
              <a:gd name="connsiteX767" fmla="*/ 4968849 w 7467600"/>
              <a:gd name="connsiteY767" fmla="*/ 962318 h 6858000"/>
              <a:gd name="connsiteX768" fmla="*/ 5104039 w 7467600"/>
              <a:gd name="connsiteY768" fmla="*/ 940634 h 6858000"/>
              <a:gd name="connsiteX769" fmla="*/ 5256311 w 7467600"/>
              <a:gd name="connsiteY769" fmla="*/ 916490 h 6858000"/>
              <a:gd name="connsiteX770" fmla="*/ 5377381 w 7467600"/>
              <a:gd name="connsiteY770" fmla="*/ 912671 h 6858000"/>
              <a:gd name="connsiteX771" fmla="*/ 5460148 w 7467600"/>
              <a:gd name="connsiteY771" fmla="*/ 911442 h 6858000"/>
              <a:gd name="connsiteX772" fmla="*/ 5648971 w 7467600"/>
              <a:gd name="connsiteY772" fmla="*/ 891331 h 6858000"/>
              <a:gd name="connsiteX773" fmla="*/ 5844807 w 7467600"/>
              <a:gd name="connsiteY773" fmla="*/ 870718 h 6858000"/>
              <a:gd name="connsiteX774" fmla="*/ 5862975 w 7467600"/>
              <a:gd name="connsiteY774" fmla="*/ 869756 h 6858000"/>
              <a:gd name="connsiteX775" fmla="*/ 5920887 w 7467600"/>
              <a:gd name="connsiteY775" fmla="*/ 865929 h 6858000"/>
              <a:gd name="connsiteX776" fmla="*/ 5504425 w 7467600"/>
              <a:gd name="connsiteY776" fmla="*/ 848067 h 6858000"/>
              <a:gd name="connsiteX777" fmla="*/ 3607114 w 7467600"/>
              <a:gd name="connsiteY777" fmla="*/ 467441 h 6858000"/>
              <a:gd name="connsiteX778" fmla="*/ 3296242 w 7467600"/>
              <a:gd name="connsiteY778" fmla="*/ 807991 h 6858000"/>
              <a:gd name="connsiteX779" fmla="*/ 3174674 w 7467600"/>
              <a:gd name="connsiteY779" fmla="*/ 919759 h 6858000"/>
              <a:gd name="connsiteX780" fmla="*/ 3042978 w 7467600"/>
              <a:gd name="connsiteY780" fmla="*/ 1054894 h 6858000"/>
              <a:gd name="connsiteX781" fmla="*/ 2968914 w 7467600"/>
              <a:gd name="connsiteY781" fmla="*/ 1133756 h 6858000"/>
              <a:gd name="connsiteX782" fmla="*/ 3103823 w 7467600"/>
              <a:gd name="connsiteY782" fmla="*/ 1026814 h 6858000"/>
              <a:gd name="connsiteX783" fmla="*/ 3607114 w 7467600"/>
              <a:gd name="connsiteY783" fmla="*/ 467441 h 6858000"/>
              <a:gd name="connsiteX784" fmla="*/ 3744487 w 7467600"/>
              <a:gd name="connsiteY784" fmla="*/ 383136 h 6858000"/>
              <a:gd name="connsiteX785" fmla="*/ 3970213 w 7467600"/>
              <a:gd name="connsiteY785" fmla="*/ 995559 h 6858000"/>
              <a:gd name="connsiteX786" fmla="*/ 3744487 w 7467600"/>
              <a:gd name="connsiteY786" fmla="*/ 383136 h 6858000"/>
              <a:gd name="connsiteX787" fmla="*/ 3624562 w 7467600"/>
              <a:gd name="connsiteY787" fmla="*/ 367041 h 6858000"/>
              <a:gd name="connsiteX788" fmla="*/ 3489712 w 7467600"/>
              <a:gd name="connsiteY788" fmla="*/ 485386 h 6858000"/>
              <a:gd name="connsiteX789" fmla="*/ 3182994 w 7467600"/>
              <a:gd name="connsiteY789" fmla="*/ 828265 h 6858000"/>
              <a:gd name="connsiteX790" fmla="*/ 2892114 w 7467600"/>
              <a:gd name="connsiteY790" fmla="*/ 1172635 h 6858000"/>
              <a:gd name="connsiteX791" fmla="*/ 3021459 w 7467600"/>
              <a:gd name="connsiteY791" fmla="*/ 1035385 h 6858000"/>
              <a:gd name="connsiteX792" fmla="*/ 3153873 w 7467600"/>
              <a:gd name="connsiteY792" fmla="*/ 898971 h 6858000"/>
              <a:gd name="connsiteX793" fmla="*/ 3276511 w 7467600"/>
              <a:gd name="connsiteY793" fmla="*/ 786423 h 6858000"/>
              <a:gd name="connsiteX794" fmla="*/ 3584154 w 7467600"/>
              <a:gd name="connsiteY794" fmla="*/ 448218 h 6858000"/>
              <a:gd name="connsiteX795" fmla="*/ 3624562 w 7467600"/>
              <a:gd name="connsiteY795" fmla="*/ 367041 h 6858000"/>
              <a:gd name="connsiteX796" fmla="*/ 3766672 w 7467600"/>
              <a:gd name="connsiteY796" fmla="*/ 359429 h 6858000"/>
              <a:gd name="connsiteX797" fmla="*/ 3996338 w 7467600"/>
              <a:gd name="connsiteY797" fmla="*/ 968237 h 6858000"/>
              <a:gd name="connsiteX798" fmla="*/ 3766672 w 7467600"/>
              <a:gd name="connsiteY798" fmla="*/ 359429 h 6858000"/>
              <a:gd name="connsiteX799" fmla="*/ 5805386 w 7467600"/>
              <a:gd name="connsiteY799" fmla="*/ 239240 h 6858000"/>
              <a:gd name="connsiteX800" fmla="*/ 5736947 w 7467600"/>
              <a:gd name="connsiteY800" fmla="*/ 261367 h 6858000"/>
              <a:gd name="connsiteX801" fmla="*/ 5427012 w 7467600"/>
              <a:gd name="connsiteY801" fmla="*/ 311272 h 6858000"/>
              <a:gd name="connsiteX802" fmla="*/ 5147818 w 7467600"/>
              <a:gd name="connsiteY802" fmla="*/ 322112 h 6858000"/>
              <a:gd name="connsiteX803" fmla="*/ 5060854 w 7467600"/>
              <a:gd name="connsiteY803" fmla="*/ 311882 h 6858000"/>
              <a:gd name="connsiteX804" fmla="*/ 4945989 w 7467600"/>
              <a:gd name="connsiteY804" fmla="*/ 300516 h 6858000"/>
              <a:gd name="connsiteX805" fmla="*/ 5410479 w 7467600"/>
              <a:gd name="connsiteY805" fmla="*/ 348434 h 6858000"/>
              <a:gd name="connsiteX806" fmla="*/ 5805386 w 7467600"/>
              <a:gd name="connsiteY806" fmla="*/ 239240 h 6858000"/>
              <a:gd name="connsiteX807" fmla="*/ 5905192 w 7467600"/>
              <a:gd name="connsiteY807" fmla="*/ 163079 h 6858000"/>
              <a:gd name="connsiteX808" fmla="*/ 5865655 w 7467600"/>
              <a:gd name="connsiteY808" fmla="*/ 171901 h 6858000"/>
              <a:gd name="connsiteX809" fmla="*/ 5259740 w 7467600"/>
              <a:gd name="connsiteY809" fmla="*/ 257013 h 6858000"/>
              <a:gd name="connsiteX810" fmla="*/ 5208466 w 7467600"/>
              <a:gd name="connsiteY810" fmla="*/ 257550 h 6858000"/>
              <a:gd name="connsiteX811" fmla="*/ 4980204 w 7467600"/>
              <a:gd name="connsiteY811" fmla="*/ 271903 h 6858000"/>
              <a:gd name="connsiteX812" fmla="*/ 5068068 w 7467600"/>
              <a:gd name="connsiteY812" fmla="*/ 282244 h 6858000"/>
              <a:gd name="connsiteX813" fmla="*/ 5153231 w 7467600"/>
              <a:gd name="connsiteY813" fmla="*/ 292240 h 6858000"/>
              <a:gd name="connsiteX814" fmla="*/ 5426491 w 7467600"/>
              <a:gd name="connsiteY814" fmla="*/ 281128 h 6858000"/>
              <a:gd name="connsiteX815" fmla="*/ 5731212 w 7467600"/>
              <a:gd name="connsiteY815" fmla="*/ 231951 h 6858000"/>
              <a:gd name="connsiteX816" fmla="*/ 5905192 w 7467600"/>
              <a:gd name="connsiteY816" fmla="*/ 163079 h 6858000"/>
              <a:gd name="connsiteX817" fmla="*/ 5944437 w 7467600"/>
              <a:gd name="connsiteY817" fmla="*/ 113829 h 6858000"/>
              <a:gd name="connsiteX818" fmla="*/ 5825032 w 7467600"/>
              <a:gd name="connsiteY818" fmla="*/ 146405 h 6858000"/>
              <a:gd name="connsiteX819" fmla="*/ 4955599 w 7467600"/>
              <a:gd name="connsiteY819" fmla="*/ 247008 h 6858000"/>
              <a:gd name="connsiteX820" fmla="*/ 5210104 w 7467600"/>
              <a:gd name="connsiteY820" fmla="*/ 228123 h 6858000"/>
              <a:gd name="connsiteX821" fmla="*/ 5261015 w 7467600"/>
              <a:gd name="connsiteY821" fmla="*/ 227087 h 6858000"/>
              <a:gd name="connsiteX822" fmla="*/ 5861181 w 7467600"/>
              <a:gd name="connsiteY822" fmla="*/ 143093 h 6858000"/>
              <a:gd name="connsiteX823" fmla="*/ 5961252 w 7467600"/>
              <a:gd name="connsiteY823" fmla="*/ 114820 h 6858000"/>
              <a:gd name="connsiteX824" fmla="*/ 5944437 w 7467600"/>
              <a:gd name="connsiteY824" fmla="*/ 113829 h 6858000"/>
              <a:gd name="connsiteX825" fmla="*/ 3882765 w 7467600"/>
              <a:gd name="connsiteY825" fmla="*/ 0 h 6858000"/>
              <a:gd name="connsiteX826" fmla="*/ 3995099 w 7467600"/>
              <a:gd name="connsiteY826" fmla="*/ 0 h 6858000"/>
              <a:gd name="connsiteX827" fmla="*/ 4163818 w 7467600"/>
              <a:gd name="connsiteY827" fmla="*/ 234104 h 6858000"/>
              <a:gd name="connsiteX828" fmla="*/ 4172099 w 7467600"/>
              <a:gd name="connsiteY828" fmla="*/ 234207 h 6858000"/>
              <a:gd name="connsiteX829" fmla="*/ 4784282 w 7467600"/>
              <a:gd name="connsiteY829" fmla="*/ 276561 h 6858000"/>
              <a:gd name="connsiteX830" fmla="*/ 4801687 w 7467600"/>
              <a:gd name="connsiteY830" fmla="*/ 267764 h 6858000"/>
              <a:gd name="connsiteX831" fmla="*/ 6082788 w 7467600"/>
              <a:gd name="connsiteY831" fmla="*/ 64119 h 6858000"/>
              <a:gd name="connsiteX832" fmla="*/ 6099442 w 7467600"/>
              <a:gd name="connsiteY832" fmla="*/ 82568 h 6858000"/>
              <a:gd name="connsiteX833" fmla="*/ 4804137 w 7467600"/>
              <a:gd name="connsiteY833" fmla="*/ 320931 h 6858000"/>
              <a:gd name="connsiteX834" fmla="*/ 4227047 w 7467600"/>
              <a:gd name="connsiteY834" fmla="*/ 313415 h 6858000"/>
              <a:gd name="connsiteX835" fmla="*/ 4346041 w 7467600"/>
              <a:gd name="connsiteY835" fmla="*/ 456086 h 6858000"/>
              <a:gd name="connsiteX836" fmla="*/ 4870967 w 7467600"/>
              <a:gd name="connsiteY836" fmla="*/ 963061 h 6858000"/>
              <a:gd name="connsiteX837" fmla="*/ 4889647 w 7467600"/>
              <a:gd name="connsiteY837" fmla="*/ 957147 h 6858000"/>
              <a:gd name="connsiteX838" fmla="*/ 5422504 w 7467600"/>
              <a:gd name="connsiteY838" fmla="*/ 805191 h 6858000"/>
              <a:gd name="connsiteX839" fmla="*/ 6087656 w 7467600"/>
              <a:gd name="connsiteY839" fmla="*/ 826703 h 6858000"/>
              <a:gd name="connsiteX840" fmla="*/ 6058717 w 7467600"/>
              <a:gd name="connsiteY840" fmla="*/ 865992 h 6858000"/>
              <a:gd name="connsiteX841" fmla="*/ 4974153 w 7467600"/>
              <a:gd name="connsiteY841" fmla="*/ 1045456 h 6858000"/>
              <a:gd name="connsiteX842" fmla="*/ 5627835 w 7467600"/>
              <a:gd name="connsiteY842" fmla="*/ 1472077 h 6858000"/>
              <a:gd name="connsiteX843" fmla="*/ 5629817 w 7467600"/>
              <a:gd name="connsiteY843" fmla="*/ 1471412 h 6858000"/>
              <a:gd name="connsiteX844" fmla="*/ 5634124 w 7467600"/>
              <a:gd name="connsiteY844" fmla="*/ 1470572 h 6858000"/>
              <a:gd name="connsiteX845" fmla="*/ 5755832 w 7467600"/>
              <a:gd name="connsiteY845" fmla="*/ 1383886 h 6858000"/>
              <a:gd name="connsiteX846" fmla="*/ 6014186 w 7467600"/>
              <a:gd name="connsiteY846" fmla="*/ 1279799 h 6858000"/>
              <a:gd name="connsiteX847" fmla="*/ 6901619 w 7467600"/>
              <a:gd name="connsiteY847" fmla="*/ 1047874 h 6858000"/>
              <a:gd name="connsiteX848" fmla="*/ 6931566 w 7467600"/>
              <a:gd name="connsiteY848" fmla="*/ 1062034 h 6858000"/>
              <a:gd name="connsiteX849" fmla="*/ 5790982 w 7467600"/>
              <a:gd name="connsiteY849" fmla="*/ 1561380 h 6858000"/>
              <a:gd name="connsiteX850" fmla="*/ 6188971 w 7467600"/>
              <a:gd name="connsiteY850" fmla="*/ 1755168 h 6858000"/>
              <a:gd name="connsiteX851" fmla="*/ 6202446 w 7467600"/>
              <a:gd name="connsiteY851" fmla="*/ 1752268 h 6858000"/>
              <a:gd name="connsiteX852" fmla="*/ 7179560 w 7467600"/>
              <a:gd name="connsiteY852" fmla="*/ 1467551 h 6858000"/>
              <a:gd name="connsiteX853" fmla="*/ 7158730 w 7467600"/>
              <a:gd name="connsiteY853" fmla="*/ 1507835 h 6858000"/>
              <a:gd name="connsiteX854" fmla="*/ 6326959 w 7467600"/>
              <a:gd name="connsiteY854" fmla="*/ 1817686 h 6858000"/>
              <a:gd name="connsiteX855" fmla="*/ 6537433 w 7467600"/>
              <a:gd name="connsiteY855" fmla="*/ 1907790 h 6858000"/>
              <a:gd name="connsiteX856" fmla="*/ 6550221 w 7467600"/>
              <a:gd name="connsiteY856" fmla="*/ 1910729 h 6858000"/>
              <a:gd name="connsiteX857" fmla="*/ 6964438 w 7467600"/>
              <a:gd name="connsiteY857" fmla="*/ 2209505 h 6858000"/>
              <a:gd name="connsiteX858" fmla="*/ 7367862 w 7467600"/>
              <a:gd name="connsiteY858" fmla="*/ 2806833 h 6858000"/>
              <a:gd name="connsiteX859" fmla="*/ 7364329 w 7467600"/>
              <a:gd name="connsiteY859" fmla="*/ 2826907 h 6858000"/>
              <a:gd name="connsiteX860" fmla="*/ 7290545 w 7467600"/>
              <a:gd name="connsiteY860" fmla="*/ 2850663 h 6858000"/>
              <a:gd name="connsiteX861" fmla="*/ 6472036 w 7467600"/>
              <a:gd name="connsiteY861" fmla="*/ 1959003 h 6858000"/>
              <a:gd name="connsiteX862" fmla="*/ 5792897 w 7467600"/>
              <a:gd name="connsiteY862" fmla="*/ 1647747 h 6858000"/>
              <a:gd name="connsiteX863" fmla="*/ 5842751 w 7467600"/>
              <a:gd name="connsiteY863" fmla="*/ 1816112 h 6858000"/>
              <a:gd name="connsiteX864" fmla="*/ 5847424 w 7467600"/>
              <a:gd name="connsiteY864" fmla="*/ 1815776 h 6858000"/>
              <a:gd name="connsiteX865" fmla="*/ 6399821 w 7467600"/>
              <a:gd name="connsiteY865" fmla="*/ 2344799 h 6858000"/>
              <a:gd name="connsiteX866" fmla="*/ 6323232 w 7467600"/>
              <a:gd name="connsiteY866" fmla="*/ 2389634 h 6858000"/>
              <a:gd name="connsiteX867" fmla="*/ 5942958 w 7467600"/>
              <a:gd name="connsiteY867" fmla="*/ 2077708 h 6858000"/>
              <a:gd name="connsiteX868" fmla="*/ 5921559 w 7467600"/>
              <a:gd name="connsiteY868" fmla="*/ 2378596 h 6858000"/>
              <a:gd name="connsiteX869" fmla="*/ 5817651 w 7467600"/>
              <a:gd name="connsiteY869" fmla="*/ 3023919 h 6858000"/>
              <a:gd name="connsiteX870" fmla="*/ 5729634 w 7467600"/>
              <a:gd name="connsiteY870" fmla="*/ 3051849 h 6858000"/>
              <a:gd name="connsiteX871" fmla="*/ 5611018 w 7467600"/>
              <a:gd name="connsiteY871" fmla="*/ 2316769 h 6858000"/>
              <a:gd name="connsiteX872" fmla="*/ 5687608 w 7467600"/>
              <a:gd name="connsiteY872" fmla="*/ 2039972 h 6858000"/>
              <a:gd name="connsiteX873" fmla="*/ 5657554 w 7467600"/>
              <a:gd name="connsiteY873" fmla="*/ 1576445 h 6858000"/>
              <a:gd name="connsiteX874" fmla="*/ 5150475 w 7467600"/>
              <a:gd name="connsiteY874" fmla="*/ 1274012 h 6858000"/>
              <a:gd name="connsiteX875" fmla="*/ 5349142 w 7467600"/>
              <a:gd name="connsiteY875" fmla="*/ 2204405 h 6858000"/>
              <a:gd name="connsiteX876" fmla="*/ 5262214 w 7467600"/>
              <a:gd name="connsiteY876" fmla="*/ 2233836 h 6858000"/>
              <a:gd name="connsiteX877" fmla="*/ 4981539 w 7467600"/>
              <a:gd name="connsiteY877" fmla="*/ 1542201 h 6858000"/>
              <a:gd name="connsiteX878" fmla="*/ 4958461 w 7467600"/>
              <a:gd name="connsiteY878" fmla="*/ 1136957 h 6858000"/>
              <a:gd name="connsiteX879" fmla="*/ 4655015 w 7467600"/>
              <a:gd name="connsiteY879" fmla="*/ 891426 h 6858000"/>
              <a:gd name="connsiteX880" fmla="*/ 4348002 w 7467600"/>
              <a:gd name="connsiteY880" fmla="*/ 2205895 h 6858000"/>
              <a:gd name="connsiteX881" fmla="*/ 4262250 w 7467600"/>
              <a:gd name="connsiteY881" fmla="*/ 2219972 h 6858000"/>
              <a:gd name="connsiteX882" fmla="*/ 4550611 w 7467600"/>
              <a:gd name="connsiteY882" fmla="*/ 817540 h 6858000"/>
              <a:gd name="connsiteX883" fmla="*/ 4564418 w 7467600"/>
              <a:gd name="connsiteY883" fmla="*/ 808293 h 6858000"/>
              <a:gd name="connsiteX884" fmla="*/ 4266388 w 7467600"/>
              <a:gd name="connsiteY884" fmla="*/ 500083 h 6858000"/>
              <a:gd name="connsiteX885" fmla="*/ 4032842 w 7467600"/>
              <a:gd name="connsiteY885" fmla="*/ 211809 h 6858000"/>
              <a:gd name="connsiteX886" fmla="*/ 3882765 w 7467600"/>
              <a:gd name="connsiteY886" fmla="*/ 0 h 6858000"/>
              <a:gd name="connsiteX887" fmla="*/ 3721337 w 7467600"/>
              <a:gd name="connsiteY887" fmla="*/ 0 h 6858000"/>
              <a:gd name="connsiteX888" fmla="*/ 3797544 w 7467600"/>
              <a:gd name="connsiteY888" fmla="*/ 0 h 6858000"/>
              <a:gd name="connsiteX889" fmla="*/ 3775734 w 7467600"/>
              <a:gd name="connsiteY889" fmla="*/ 95131 h 6858000"/>
              <a:gd name="connsiteX890" fmla="*/ 3724807 w 7467600"/>
              <a:gd name="connsiteY890" fmla="*/ 272257 h 6858000"/>
              <a:gd name="connsiteX891" fmla="*/ 3726844 w 7467600"/>
              <a:gd name="connsiteY891" fmla="*/ 282988 h 6858000"/>
              <a:gd name="connsiteX892" fmla="*/ 3742664 w 7467600"/>
              <a:gd name="connsiteY892" fmla="*/ 279918 h 6858000"/>
              <a:gd name="connsiteX893" fmla="*/ 4103910 w 7467600"/>
              <a:gd name="connsiteY893" fmla="*/ 1161917 h 6858000"/>
              <a:gd name="connsiteX894" fmla="*/ 4020269 w 7467600"/>
              <a:gd name="connsiteY894" fmla="*/ 1200406 h 6858000"/>
              <a:gd name="connsiteX895" fmla="*/ 3674882 w 7467600"/>
              <a:gd name="connsiteY895" fmla="*/ 488524 h 6858000"/>
              <a:gd name="connsiteX896" fmla="*/ 3132682 w 7467600"/>
              <a:gd name="connsiteY896" fmla="*/ 1072284 h 6858000"/>
              <a:gd name="connsiteX897" fmla="*/ 2716346 w 7467600"/>
              <a:gd name="connsiteY897" fmla="*/ 1276376 h 6858000"/>
              <a:gd name="connsiteX898" fmla="*/ 2716772 w 7467600"/>
              <a:gd name="connsiteY898" fmla="*/ 1255462 h 6858000"/>
              <a:gd name="connsiteX899" fmla="*/ 3471096 w 7467600"/>
              <a:gd name="connsiteY899" fmla="*/ 437072 h 6858000"/>
              <a:gd name="connsiteX900" fmla="*/ 3639057 w 7467600"/>
              <a:gd name="connsiteY900" fmla="*/ 286334 h 6858000"/>
              <a:gd name="connsiteX901" fmla="*/ 3640309 w 7467600"/>
              <a:gd name="connsiteY901" fmla="*/ 284664 h 6858000"/>
              <a:gd name="connsiteX902" fmla="*/ 3646022 w 7467600"/>
              <a:gd name="connsiteY902" fmla="*/ 276711 h 6858000"/>
              <a:gd name="connsiteX903" fmla="*/ 3707943 w 7467600"/>
              <a:gd name="connsiteY903" fmla="*/ 65958 h 6858000"/>
              <a:gd name="connsiteX904" fmla="*/ 3721337 w 7467600"/>
              <a:gd name="connsiteY904" fmla="*/ 0 h 6858000"/>
              <a:gd name="connsiteX905" fmla="*/ 2867960 w 7467600"/>
              <a:gd name="connsiteY905" fmla="*/ 0 h 6858000"/>
              <a:gd name="connsiteX906" fmla="*/ 2926351 w 7467600"/>
              <a:gd name="connsiteY906" fmla="*/ 0 h 6858000"/>
              <a:gd name="connsiteX907" fmla="*/ 2902823 w 7467600"/>
              <a:gd name="connsiteY907" fmla="*/ 262929 h 6858000"/>
              <a:gd name="connsiteX908" fmla="*/ 2940663 w 7467600"/>
              <a:gd name="connsiteY908" fmla="*/ 140884 h 6858000"/>
              <a:gd name="connsiteX909" fmla="*/ 2947039 w 7467600"/>
              <a:gd name="connsiteY909" fmla="*/ 122524 h 6858000"/>
              <a:gd name="connsiteX910" fmla="*/ 2984316 w 7467600"/>
              <a:gd name="connsiteY910" fmla="*/ 0 h 6858000"/>
              <a:gd name="connsiteX911" fmla="*/ 3016114 w 7467600"/>
              <a:gd name="connsiteY911" fmla="*/ 0 h 6858000"/>
              <a:gd name="connsiteX912" fmla="*/ 2979949 w 7467600"/>
              <a:gd name="connsiteY912" fmla="*/ 119274 h 6858000"/>
              <a:gd name="connsiteX913" fmla="*/ 3023879 w 7467600"/>
              <a:gd name="connsiteY913" fmla="*/ 0 h 6858000"/>
              <a:gd name="connsiteX914" fmla="*/ 3105400 w 7467600"/>
              <a:gd name="connsiteY914" fmla="*/ 0 h 6858000"/>
              <a:gd name="connsiteX915" fmla="*/ 3094669 w 7467600"/>
              <a:gd name="connsiteY915" fmla="*/ 30308 h 6858000"/>
              <a:gd name="connsiteX916" fmla="*/ 2901945 w 7467600"/>
              <a:gd name="connsiteY916" fmla="*/ 466538 h 6858000"/>
              <a:gd name="connsiteX917" fmla="*/ 2815209 w 7467600"/>
              <a:gd name="connsiteY917" fmla="*/ 497361 h 6858000"/>
              <a:gd name="connsiteX918" fmla="*/ 2844845 w 7467600"/>
              <a:gd name="connsiteY918" fmla="*/ 127638 h 6858000"/>
              <a:gd name="connsiteX919" fmla="*/ 2867960 w 7467600"/>
              <a:gd name="connsiteY919" fmla="*/ 0 h 6858000"/>
              <a:gd name="connsiteX920" fmla="*/ 1057230 w 7467600"/>
              <a:gd name="connsiteY920" fmla="*/ 0 h 6858000"/>
              <a:gd name="connsiteX921" fmla="*/ 1111003 w 7467600"/>
              <a:gd name="connsiteY921" fmla="*/ 0 h 6858000"/>
              <a:gd name="connsiteX922" fmla="*/ 1125553 w 7467600"/>
              <a:gd name="connsiteY922" fmla="*/ 52588 h 6858000"/>
              <a:gd name="connsiteX923" fmla="*/ 1304276 w 7467600"/>
              <a:gd name="connsiteY923" fmla="*/ 476275 h 6858000"/>
              <a:gd name="connsiteX924" fmla="*/ 1492066 w 7467600"/>
              <a:gd name="connsiteY924" fmla="*/ 886333 h 6858000"/>
              <a:gd name="connsiteX925" fmla="*/ 1423698 w 7467600"/>
              <a:gd name="connsiteY925" fmla="*/ 710817 h 6858000"/>
              <a:gd name="connsiteX926" fmla="*/ 1357609 w 7467600"/>
              <a:gd name="connsiteY926" fmla="*/ 532892 h 6858000"/>
              <a:gd name="connsiteX927" fmla="*/ 1309550 w 7467600"/>
              <a:gd name="connsiteY927" fmla="*/ 374031 h 6858000"/>
              <a:gd name="connsiteX928" fmla="*/ 1193673 w 7467600"/>
              <a:gd name="connsiteY928" fmla="*/ 49533 h 6858000"/>
              <a:gd name="connsiteX929" fmla="*/ 1164391 w 7467600"/>
              <a:gd name="connsiteY929" fmla="*/ 0 h 6858000"/>
              <a:gd name="connsiteX930" fmla="*/ 1200666 w 7467600"/>
              <a:gd name="connsiteY930" fmla="*/ 0 h 6858000"/>
              <a:gd name="connsiteX931" fmla="*/ 1223408 w 7467600"/>
              <a:gd name="connsiteY931" fmla="*/ 38996 h 6858000"/>
              <a:gd name="connsiteX932" fmla="*/ 1339635 w 7467600"/>
              <a:gd name="connsiteY932" fmla="*/ 365517 h 6858000"/>
              <a:gd name="connsiteX933" fmla="*/ 1387469 w 7467600"/>
              <a:gd name="connsiteY933" fmla="*/ 523079 h 6858000"/>
              <a:gd name="connsiteX934" fmla="*/ 1452685 w 7467600"/>
              <a:gd name="connsiteY934" fmla="*/ 699806 h 6858000"/>
              <a:gd name="connsiteX935" fmla="*/ 1492092 w 7467600"/>
              <a:gd name="connsiteY935" fmla="*/ 800424 h 6858000"/>
              <a:gd name="connsiteX936" fmla="*/ 1455302 w 7467600"/>
              <a:gd name="connsiteY936" fmla="*/ 632913 h 6858000"/>
              <a:gd name="connsiteX937" fmla="*/ 1222336 w 7467600"/>
              <a:gd name="connsiteY937" fmla="*/ 9480 h 6858000"/>
              <a:gd name="connsiteX938" fmla="*/ 1214634 w 7467600"/>
              <a:gd name="connsiteY938" fmla="*/ 0 h 6858000"/>
              <a:gd name="connsiteX939" fmla="*/ 1289827 w 7467600"/>
              <a:gd name="connsiteY939" fmla="*/ 0 h 6858000"/>
              <a:gd name="connsiteX940" fmla="*/ 1321076 w 7467600"/>
              <a:gd name="connsiteY940" fmla="*/ 59722 h 6858000"/>
              <a:gd name="connsiteX941" fmla="*/ 1512579 w 7467600"/>
              <a:gd name="connsiteY941" fmla="*/ 626441 h 6858000"/>
              <a:gd name="connsiteX942" fmla="*/ 1506076 w 7467600"/>
              <a:gd name="connsiteY942" fmla="*/ 1089289 h 6858000"/>
              <a:gd name="connsiteX943" fmla="*/ 1486346 w 7467600"/>
              <a:gd name="connsiteY943" fmla="*/ 1079919 h 6858000"/>
              <a:gd name="connsiteX944" fmla="*/ 1070511 w 7467600"/>
              <a:gd name="connsiteY944" fmla="*/ 48609 h 6858000"/>
              <a:gd name="connsiteX945" fmla="*/ 1057230 w 7467600"/>
              <a:gd name="connsiteY945" fmla="*/ 0 h 6858000"/>
              <a:gd name="connsiteX946" fmla="*/ 43151 w 7467600"/>
              <a:gd name="connsiteY946" fmla="*/ 0 h 6858000"/>
              <a:gd name="connsiteX947" fmla="*/ 95283 w 7467600"/>
              <a:gd name="connsiteY947" fmla="*/ 0 h 6858000"/>
              <a:gd name="connsiteX948" fmla="*/ 300708 w 7467600"/>
              <a:gd name="connsiteY948" fmla="*/ 154571 h 6858000"/>
              <a:gd name="connsiteX949" fmla="*/ 530414 w 7467600"/>
              <a:gd name="connsiteY949" fmla="*/ 354673 h 6858000"/>
              <a:gd name="connsiteX950" fmla="*/ 333785 w 7467600"/>
              <a:gd name="connsiteY950" fmla="*/ 161564 h 6858000"/>
              <a:gd name="connsiteX951" fmla="*/ 147005 w 7467600"/>
              <a:gd name="connsiteY951" fmla="*/ 0 h 6858000"/>
              <a:gd name="connsiteX952" fmla="*/ 272509 w 7467600"/>
              <a:gd name="connsiteY952" fmla="*/ 0 h 6858000"/>
              <a:gd name="connsiteX953" fmla="*/ 326276 w 7467600"/>
              <a:gd name="connsiteY953" fmla="*/ 45847 h 6858000"/>
              <a:gd name="connsiteX954" fmla="*/ 823759 w 7467600"/>
              <a:gd name="connsiteY954" fmla="*/ 574145 h 6858000"/>
              <a:gd name="connsiteX955" fmla="*/ 811254 w 7467600"/>
              <a:gd name="connsiteY955" fmla="*/ 665546 h 6858000"/>
              <a:gd name="connsiteX956" fmla="*/ 154042 w 7467600"/>
              <a:gd name="connsiteY956" fmla="*/ 261522 h 6858000"/>
              <a:gd name="connsiteX957" fmla="*/ 13550 w 7467600"/>
              <a:gd name="connsiteY957" fmla="*/ 158423 h 6858000"/>
              <a:gd name="connsiteX958" fmla="*/ 0 w 7467600"/>
              <a:gd name="connsiteY958" fmla="*/ 146618 h 6858000"/>
              <a:gd name="connsiteX959" fmla="*/ 0 w 7467600"/>
              <a:gd name="connsiteY959" fmla="*/ 59161 h 6858000"/>
              <a:gd name="connsiteX960" fmla="*/ 45427 w 7467600"/>
              <a:gd name="connsiteY960" fmla="*/ 101078 h 6858000"/>
              <a:gd name="connsiteX961" fmla="*/ 630103 w 7467600"/>
              <a:gd name="connsiteY961" fmla="*/ 485885 h 6858000"/>
              <a:gd name="connsiteX962" fmla="*/ 532040 w 7467600"/>
              <a:gd name="connsiteY962" fmla="*/ 399359 h 6858000"/>
              <a:gd name="connsiteX963" fmla="*/ 517618 w 7467600"/>
              <a:gd name="connsiteY963" fmla="*/ 385726 h 6858000"/>
              <a:gd name="connsiteX964" fmla="*/ 285074 w 7467600"/>
              <a:gd name="connsiteY964" fmla="*/ 182755 h 6858000"/>
              <a:gd name="connsiteX965" fmla="*/ 43151 w 7467600"/>
              <a:gd name="connsiteY965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254615 w 7472601"/>
              <a:gd name="connsiteY80" fmla="*/ 5911918 h 6858000"/>
              <a:gd name="connsiteX81" fmla="*/ 7312589 w 7472601"/>
              <a:gd name="connsiteY81" fmla="*/ 5982309 h 6858000"/>
              <a:gd name="connsiteX82" fmla="*/ 7448321 w 7472601"/>
              <a:gd name="connsiteY82" fmla="*/ 6190991 h 6858000"/>
              <a:gd name="connsiteX83" fmla="*/ 7467600 w 7472601"/>
              <a:gd name="connsiteY83" fmla="*/ 6221686 h 6858000"/>
              <a:gd name="connsiteX84" fmla="*/ 7467600 w 7472601"/>
              <a:gd name="connsiteY84" fmla="*/ 6334256 h 6858000"/>
              <a:gd name="connsiteX85" fmla="*/ 7454976 w 7472601"/>
              <a:gd name="connsiteY85" fmla="*/ 6318297 h 6858000"/>
              <a:gd name="connsiteX86" fmla="*/ 1456157 w 7472601"/>
              <a:gd name="connsiteY86" fmla="*/ 5371404 h 6858000"/>
              <a:gd name="connsiteX87" fmla="*/ 1244432 w 7472601"/>
              <a:gd name="connsiteY87" fmla="*/ 5385601 h 6858000"/>
              <a:gd name="connsiteX88" fmla="*/ 973990 w 7472601"/>
              <a:gd name="connsiteY88" fmla="*/ 5424940 h 6858000"/>
              <a:gd name="connsiteX89" fmla="*/ 1103809 w 7472601"/>
              <a:gd name="connsiteY89" fmla="*/ 5433720 h 6858000"/>
              <a:gd name="connsiteX90" fmla="*/ 1123454 w 7472601"/>
              <a:gd name="connsiteY90" fmla="*/ 5435727 h 6858000"/>
              <a:gd name="connsiteX91" fmla="*/ 1737017 w 7472601"/>
              <a:gd name="connsiteY91" fmla="*/ 5452183 h 6858000"/>
              <a:gd name="connsiteX92" fmla="*/ 1824397 w 7472601"/>
              <a:gd name="connsiteY92" fmla="*/ 5447757 h 6858000"/>
              <a:gd name="connsiteX93" fmla="*/ 2070059 w 7472601"/>
              <a:gd name="connsiteY93" fmla="*/ 5441660 h 6858000"/>
              <a:gd name="connsiteX94" fmla="*/ 1456157 w 7472601"/>
              <a:gd name="connsiteY94" fmla="*/ 5371404 h 6858000"/>
              <a:gd name="connsiteX95" fmla="*/ 4988186 w 7472601"/>
              <a:gd name="connsiteY95" fmla="*/ 5216467 h 6858000"/>
              <a:gd name="connsiteX96" fmla="*/ 4777334 w 7472601"/>
              <a:gd name="connsiteY96" fmla="*/ 5406072 h 6858000"/>
              <a:gd name="connsiteX97" fmla="*/ 4718341 w 7472601"/>
              <a:gd name="connsiteY97" fmla="*/ 5468043 h 6858000"/>
              <a:gd name="connsiteX98" fmla="*/ 4604655 w 7472601"/>
              <a:gd name="connsiteY98" fmla="*/ 5583434 h 6858000"/>
              <a:gd name="connsiteX99" fmla="*/ 4565074 w 7472601"/>
              <a:gd name="connsiteY99" fmla="*/ 5618550 h 6858000"/>
              <a:gd name="connsiteX100" fmla="*/ 4988186 w 7472601"/>
              <a:gd name="connsiteY100" fmla="*/ 5216467 h 6858000"/>
              <a:gd name="connsiteX101" fmla="*/ 4978032 w 7472601"/>
              <a:gd name="connsiteY101" fmla="*/ 5183809 h 6858000"/>
              <a:gd name="connsiteX102" fmla="*/ 4463413 w 7472601"/>
              <a:gd name="connsiteY102" fmla="*/ 5615162 h 6858000"/>
              <a:gd name="connsiteX103" fmla="*/ 4358134 w 7472601"/>
              <a:gd name="connsiteY103" fmla="*/ 5742791 h 6858000"/>
              <a:gd name="connsiteX104" fmla="*/ 4376219 w 7472601"/>
              <a:gd name="connsiteY104" fmla="*/ 5729027 h 6858000"/>
              <a:gd name="connsiteX105" fmla="*/ 4582340 w 7472601"/>
              <a:gd name="connsiteY105" fmla="*/ 5561037 h 6858000"/>
              <a:gd name="connsiteX106" fmla="*/ 4694684 w 7472601"/>
              <a:gd name="connsiteY106" fmla="*/ 5447098 h 6858000"/>
              <a:gd name="connsiteX107" fmla="*/ 4754123 w 7472601"/>
              <a:gd name="connsiteY107" fmla="*/ 5384643 h 6858000"/>
              <a:gd name="connsiteX108" fmla="*/ 4978032 w 7472601"/>
              <a:gd name="connsiteY108" fmla="*/ 5183809 h 6858000"/>
              <a:gd name="connsiteX109" fmla="*/ 1903353 w 7472601"/>
              <a:gd name="connsiteY109" fmla="*/ 5044827 h 6858000"/>
              <a:gd name="connsiteX110" fmla="*/ 1936931 w 7472601"/>
              <a:gd name="connsiteY110" fmla="*/ 5093954 h 6858000"/>
              <a:gd name="connsiteX111" fmla="*/ 2195868 w 7472601"/>
              <a:gd name="connsiteY111" fmla="*/ 5396574 h 6858000"/>
              <a:gd name="connsiteX112" fmla="*/ 2088852 w 7472601"/>
              <a:gd name="connsiteY112" fmla="*/ 5166123 h 6858000"/>
              <a:gd name="connsiteX113" fmla="*/ 1958241 w 7472601"/>
              <a:gd name="connsiteY113" fmla="*/ 5067955 h 6858000"/>
              <a:gd name="connsiteX114" fmla="*/ 1903353 w 7472601"/>
              <a:gd name="connsiteY114" fmla="*/ 5044827 h 6858000"/>
              <a:gd name="connsiteX115" fmla="*/ 1979378 w 7472601"/>
              <a:gd name="connsiteY115" fmla="*/ 4769504 h 6858000"/>
              <a:gd name="connsiteX116" fmla="*/ 2882120 w 7472601"/>
              <a:gd name="connsiteY116" fmla="*/ 5064547 h 6858000"/>
              <a:gd name="connsiteX117" fmla="*/ 2793103 w 7472601"/>
              <a:gd name="connsiteY117" fmla="*/ 5039699 h 6858000"/>
              <a:gd name="connsiteX118" fmla="*/ 2770041 w 7472601"/>
              <a:gd name="connsiteY118" fmla="*/ 5033634 h 6858000"/>
              <a:gd name="connsiteX119" fmla="*/ 1979378 w 7472601"/>
              <a:gd name="connsiteY119" fmla="*/ 4769504 h 6858000"/>
              <a:gd name="connsiteX120" fmla="*/ 1927410 w 7472601"/>
              <a:gd name="connsiteY120" fmla="*/ 4716164 h 6858000"/>
              <a:gd name="connsiteX121" fmla="*/ 1959587 w 7472601"/>
              <a:gd name="connsiteY121" fmla="*/ 4728849 h 6858000"/>
              <a:gd name="connsiteX122" fmla="*/ 2777707 w 7472601"/>
              <a:gd name="connsiteY122" fmla="*/ 5003991 h 6858000"/>
              <a:gd name="connsiteX123" fmla="*/ 2800768 w 7472601"/>
              <a:gd name="connsiteY123" fmla="*/ 5010056 h 6858000"/>
              <a:gd name="connsiteX124" fmla="*/ 2879408 w 7472601"/>
              <a:gd name="connsiteY124" fmla="*/ 5031590 h 6858000"/>
              <a:gd name="connsiteX125" fmla="*/ 2862295 w 7472601"/>
              <a:gd name="connsiteY125" fmla="*/ 5022958 h 6858000"/>
              <a:gd name="connsiteX126" fmla="*/ 2813343 w 7472601"/>
              <a:gd name="connsiteY126" fmla="*/ 4998369 h 6858000"/>
              <a:gd name="connsiteX127" fmla="*/ 2646245 w 7472601"/>
              <a:gd name="connsiteY127" fmla="*/ 4930999 h 6858000"/>
              <a:gd name="connsiteX128" fmla="*/ 1999243 w 7472601"/>
              <a:gd name="connsiteY128" fmla="*/ 4730524 h 6858000"/>
              <a:gd name="connsiteX129" fmla="*/ 1979527 w 7472601"/>
              <a:gd name="connsiteY129" fmla="*/ 4726651 h 6858000"/>
              <a:gd name="connsiteX130" fmla="*/ 1927410 w 7472601"/>
              <a:gd name="connsiteY130" fmla="*/ 4716164 h 6858000"/>
              <a:gd name="connsiteX131" fmla="*/ 1997014 w 7472601"/>
              <a:gd name="connsiteY131" fmla="*/ 4698007 h 6858000"/>
              <a:gd name="connsiteX132" fmla="*/ 2005458 w 7472601"/>
              <a:gd name="connsiteY132" fmla="*/ 4699540 h 6858000"/>
              <a:gd name="connsiteX133" fmla="*/ 2657186 w 7472601"/>
              <a:gd name="connsiteY133" fmla="*/ 4901687 h 6858000"/>
              <a:gd name="connsiteX134" fmla="*/ 2826662 w 7472601"/>
              <a:gd name="connsiteY134" fmla="*/ 4970362 h 6858000"/>
              <a:gd name="connsiteX135" fmla="*/ 2876100 w 7472601"/>
              <a:gd name="connsiteY135" fmla="*/ 4995397 h 6858000"/>
              <a:gd name="connsiteX136" fmla="*/ 3042600 w 7472601"/>
              <a:gd name="connsiteY136" fmla="*/ 5059532 h 6858000"/>
              <a:gd name="connsiteX137" fmla="*/ 1997014 w 7472601"/>
              <a:gd name="connsiteY137" fmla="*/ 4698007 h 6858000"/>
              <a:gd name="connsiteX138" fmla="*/ 2305292 w 7472601"/>
              <a:gd name="connsiteY138" fmla="*/ 4219492 h 6858000"/>
              <a:gd name="connsiteX139" fmla="*/ 3360922 w 7472601"/>
              <a:gd name="connsiteY139" fmla="*/ 4529373 h 6858000"/>
              <a:gd name="connsiteX140" fmla="*/ 3492420 w 7472601"/>
              <a:gd name="connsiteY140" fmla="*/ 4510145 h 6858000"/>
              <a:gd name="connsiteX141" fmla="*/ 3364086 w 7472601"/>
              <a:gd name="connsiteY141" fmla="*/ 4480340 h 6858000"/>
              <a:gd name="connsiteX142" fmla="*/ 3225818 w 7472601"/>
              <a:gd name="connsiteY142" fmla="*/ 4411822 h 6858000"/>
              <a:gd name="connsiteX143" fmla="*/ 3129696 w 7472601"/>
              <a:gd name="connsiteY143" fmla="*/ 4360704 h 6858000"/>
              <a:gd name="connsiteX144" fmla="*/ 2814545 w 7472601"/>
              <a:gd name="connsiteY144" fmla="*/ 4282955 h 6858000"/>
              <a:gd name="connsiteX145" fmla="*/ 2305292 w 7472601"/>
              <a:gd name="connsiteY145" fmla="*/ 4219492 h 6858000"/>
              <a:gd name="connsiteX146" fmla="*/ 2626982 w 7472601"/>
              <a:gd name="connsiteY146" fmla="*/ 4206450 h 6858000"/>
              <a:gd name="connsiteX147" fmla="*/ 2490617 w 7472601"/>
              <a:gd name="connsiteY147" fmla="*/ 4206951 h 6858000"/>
              <a:gd name="connsiteX148" fmla="*/ 2819869 w 7472601"/>
              <a:gd name="connsiteY148" fmla="*/ 4252936 h 6858000"/>
              <a:gd name="connsiteX149" fmla="*/ 3143018 w 7472601"/>
              <a:gd name="connsiteY149" fmla="*/ 4332698 h 6858000"/>
              <a:gd name="connsiteX150" fmla="*/ 3241520 w 7472601"/>
              <a:gd name="connsiteY150" fmla="*/ 4385112 h 6858000"/>
              <a:gd name="connsiteX151" fmla="*/ 3374575 w 7472601"/>
              <a:gd name="connsiteY151" fmla="*/ 4451517 h 6858000"/>
              <a:gd name="connsiteX152" fmla="*/ 3505221 w 7472601"/>
              <a:gd name="connsiteY152" fmla="*/ 4480757 h 6858000"/>
              <a:gd name="connsiteX153" fmla="*/ 2626982 w 7472601"/>
              <a:gd name="connsiteY153" fmla="*/ 4206450 h 6858000"/>
              <a:gd name="connsiteX154" fmla="*/ 1310106 w 7472601"/>
              <a:gd name="connsiteY154" fmla="*/ 3943217 h 6858000"/>
              <a:gd name="connsiteX155" fmla="*/ 854994 w 7472601"/>
              <a:gd name="connsiteY155" fmla="*/ 4399136 h 6858000"/>
              <a:gd name="connsiteX156" fmla="*/ 742462 w 7472601"/>
              <a:gd name="connsiteY156" fmla="*/ 4594648 h 6858000"/>
              <a:gd name="connsiteX157" fmla="*/ 820602 w 7472601"/>
              <a:gd name="connsiteY157" fmla="*/ 4485915 h 6858000"/>
              <a:gd name="connsiteX158" fmla="*/ 878295 w 7472601"/>
              <a:gd name="connsiteY158" fmla="*/ 4403594 h 6858000"/>
              <a:gd name="connsiteX159" fmla="*/ 1240607 w 7472601"/>
              <a:gd name="connsiteY159" fmla="*/ 4010401 h 6858000"/>
              <a:gd name="connsiteX160" fmla="*/ 1310106 w 7472601"/>
              <a:gd name="connsiteY160" fmla="*/ 3943217 h 6858000"/>
              <a:gd name="connsiteX161" fmla="*/ 1423113 w 7472601"/>
              <a:gd name="connsiteY161" fmla="*/ 3874565 h 6858000"/>
              <a:gd name="connsiteX162" fmla="*/ 1260565 w 7472601"/>
              <a:gd name="connsiteY162" fmla="*/ 4031982 h 6858000"/>
              <a:gd name="connsiteX163" fmla="*/ 901900 w 7472601"/>
              <a:gd name="connsiteY163" fmla="*/ 4421236 h 6858000"/>
              <a:gd name="connsiteX164" fmla="*/ 845044 w 7472601"/>
              <a:gd name="connsiteY164" fmla="*/ 4502436 h 6858000"/>
              <a:gd name="connsiteX165" fmla="*/ 685926 w 7472601"/>
              <a:gd name="connsiteY165" fmla="*/ 4703069 h 6858000"/>
              <a:gd name="connsiteX166" fmla="*/ 684248 w 7472601"/>
              <a:gd name="connsiteY166" fmla="*/ 4706721 h 6858000"/>
              <a:gd name="connsiteX167" fmla="*/ 1423113 w 7472601"/>
              <a:gd name="connsiteY167" fmla="*/ 3874565 h 6858000"/>
              <a:gd name="connsiteX168" fmla="*/ 3316479 w 7472601"/>
              <a:gd name="connsiteY168" fmla="*/ 3872136 h 6858000"/>
              <a:gd name="connsiteX169" fmla="*/ 3546806 w 7472601"/>
              <a:gd name="connsiteY169" fmla="*/ 4356139 h 6858000"/>
              <a:gd name="connsiteX170" fmla="*/ 3364433 w 7472601"/>
              <a:gd name="connsiteY170" fmla="*/ 3953121 h 6858000"/>
              <a:gd name="connsiteX171" fmla="*/ 3316479 w 7472601"/>
              <a:gd name="connsiteY171" fmla="*/ 3872136 h 6858000"/>
              <a:gd name="connsiteX172" fmla="*/ 3291335 w 7472601"/>
              <a:gd name="connsiteY172" fmla="*/ 3767420 h 6858000"/>
              <a:gd name="connsiteX173" fmla="*/ 3390805 w 7472601"/>
              <a:gd name="connsiteY173" fmla="*/ 3937163 h 6858000"/>
              <a:gd name="connsiteX174" fmla="*/ 3579062 w 7472601"/>
              <a:gd name="connsiteY174" fmla="*/ 4359040 h 6858000"/>
              <a:gd name="connsiteX175" fmla="*/ 3467355 w 7472601"/>
              <a:gd name="connsiteY175" fmla="*/ 3988130 h 6858000"/>
              <a:gd name="connsiteX176" fmla="*/ 3310753 w 7472601"/>
              <a:gd name="connsiteY176" fmla="*/ 3787140 h 6858000"/>
              <a:gd name="connsiteX177" fmla="*/ 3291335 w 7472601"/>
              <a:gd name="connsiteY177" fmla="*/ 3767420 h 6858000"/>
              <a:gd name="connsiteX178" fmla="*/ 1635889 w 7472601"/>
              <a:gd name="connsiteY178" fmla="*/ 3709494 h 6858000"/>
              <a:gd name="connsiteX179" fmla="*/ 1634800 w 7472601"/>
              <a:gd name="connsiteY179" fmla="*/ 3731111 h 6858000"/>
              <a:gd name="connsiteX180" fmla="*/ 1635889 w 7472601"/>
              <a:gd name="connsiteY180" fmla="*/ 3709494 h 6858000"/>
              <a:gd name="connsiteX181" fmla="*/ 1510397 w 7472601"/>
              <a:gd name="connsiteY181" fmla="*/ 3684705 h 6858000"/>
              <a:gd name="connsiteX182" fmla="*/ 1146550 w 7472601"/>
              <a:gd name="connsiteY182" fmla="*/ 3802012 h 6858000"/>
              <a:gd name="connsiteX183" fmla="*/ 698834 w 7472601"/>
              <a:gd name="connsiteY183" fmla="*/ 3952272 h 6858000"/>
              <a:gd name="connsiteX184" fmla="*/ 34256 w 7472601"/>
              <a:gd name="connsiteY184" fmla="*/ 4347603 h 6858000"/>
              <a:gd name="connsiteX185" fmla="*/ 527241 w 7472601"/>
              <a:gd name="connsiteY185" fmla="*/ 4065078 h 6858000"/>
              <a:gd name="connsiteX186" fmla="*/ 1510397 w 7472601"/>
              <a:gd name="connsiteY186" fmla="*/ 3684705 h 6858000"/>
              <a:gd name="connsiteX187" fmla="*/ 1313114 w 7472601"/>
              <a:gd name="connsiteY187" fmla="*/ 3655216 h 6858000"/>
              <a:gd name="connsiteX188" fmla="*/ 1109304 w 7472601"/>
              <a:gd name="connsiteY188" fmla="*/ 3669030 h 6858000"/>
              <a:gd name="connsiteX189" fmla="*/ 8129 w 7472601"/>
              <a:gd name="connsiteY189" fmla="*/ 4330519 h 6858000"/>
              <a:gd name="connsiteX190" fmla="*/ 687572 w 7472601"/>
              <a:gd name="connsiteY190" fmla="*/ 3925629 h 6858000"/>
              <a:gd name="connsiteX191" fmla="*/ 1138365 w 7472601"/>
              <a:gd name="connsiteY191" fmla="*/ 3774515 h 6858000"/>
              <a:gd name="connsiteX192" fmla="*/ 1505579 w 7472601"/>
              <a:gd name="connsiteY192" fmla="*/ 3655526 h 6858000"/>
              <a:gd name="connsiteX193" fmla="*/ 1313114 w 7472601"/>
              <a:gd name="connsiteY193" fmla="*/ 3655216 h 6858000"/>
              <a:gd name="connsiteX194" fmla="*/ 3655073 w 7472601"/>
              <a:gd name="connsiteY194" fmla="*/ 3650884 h 6858000"/>
              <a:gd name="connsiteX195" fmla="*/ 3989938 w 7472601"/>
              <a:gd name="connsiteY195" fmla="*/ 3991685 h 6858000"/>
              <a:gd name="connsiteX196" fmla="*/ 4393907 w 7472601"/>
              <a:gd name="connsiteY196" fmla="*/ 4261258 h 6858000"/>
              <a:gd name="connsiteX197" fmla="*/ 4648051 w 7472601"/>
              <a:gd name="connsiteY197" fmla="*/ 4374051 h 6858000"/>
              <a:gd name="connsiteX198" fmla="*/ 4383389 w 7472601"/>
              <a:gd name="connsiteY198" fmla="*/ 4184369 h 6858000"/>
              <a:gd name="connsiteX199" fmla="*/ 4165508 w 7472601"/>
              <a:gd name="connsiteY199" fmla="*/ 4035196 h 6858000"/>
              <a:gd name="connsiteX200" fmla="*/ 4068162 w 7472601"/>
              <a:gd name="connsiteY200" fmla="*/ 3953394 h 6858000"/>
              <a:gd name="connsiteX201" fmla="*/ 3981416 w 7472601"/>
              <a:gd name="connsiteY201" fmla="*/ 3880482 h 6858000"/>
              <a:gd name="connsiteX202" fmla="*/ 3800147 w 7472601"/>
              <a:gd name="connsiteY202" fmla="*/ 3749872 h 6858000"/>
              <a:gd name="connsiteX203" fmla="*/ 3655073 w 7472601"/>
              <a:gd name="connsiteY203" fmla="*/ 3650884 h 6858000"/>
              <a:gd name="connsiteX204" fmla="*/ 3670252 w 7472601"/>
              <a:gd name="connsiteY204" fmla="*/ 3622798 h 6858000"/>
              <a:gd name="connsiteX205" fmla="*/ 3817258 w 7472601"/>
              <a:gd name="connsiteY205" fmla="*/ 3723577 h 6858000"/>
              <a:gd name="connsiteX206" fmla="*/ 4000461 w 7472601"/>
              <a:gd name="connsiteY206" fmla="*/ 3855966 h 6858000"/>
              <a:gd name="connsiteX207" fmla="*/ 4088180 w 7472601"/>
              <a:gd name="connsiteY207" fmla="*/ 3929774 h 6858000"/>
              <a:gd name="connsiteX208" fmla="*/ 4184555 w 7472601"/>
              <a:gd name="connsiteY208" fmla="*/ 4010683 h 6858000"/>
              <a:gd name="connsiteX209" fmla="*/ 4399563 w 7472601"/>
              <a:gd name="connsiteY209" fmla="*/ 4158106 h 6858000"/>
              <a:gd name="connsiteX210" fmla="*/ 4684469 w 7472601"/>
              <a:gd name="connsiteY210" fmla="*/ 4364680 h 6858000"/>
              <a:gd name="connsiteX211" fmla="*/ 4690271 w 7472601"/>
              <a:gd name="connsiteY211" fmla="*/ 4370034 h 6858000"/>
              <a:gd name="connsiteX212" fmla="*/ 4136093 w 7472601"/>
              <a:gd name="connsiteY212" fmla="*/ 3858466 h 6858000"/>
              <a:gd name="connsiteX213" fmla="*/ 3670252 w 7472601"/>
              <a:gd name="connsiteY213" fmla="*/ 3622798 h 6858000"/>
              <a:gd name="connsiteX214" fmla="*/ 4440129 w 7472601"/>
              <a:gd name="connsiteY214" fmla="*/ 3448571 h 6858000"/>
              <a:gd name="connsiteX215" fmla="*/ 4856525 w 7472601"/>
              <a:gd name="connsiteY215" fmla="*/ 3915351 h 6858000"/>
              <a:gd name="connsiteX216" fmla="*/ 5059055 w 7472601"/>
              <a:gd name="connsiteY216" fmla="*/ 4108918 h 6858000"/>
              <a:gd name="connsiteX217" fmla="*/ 5290070 w 7472601"/>
              <a:gd name="connsiteY217" fmla="*/ 4263619 h 6858000"/>
              <a:gd name="connsiteX218" fmla="*/ 4834991 w 7472601"/>
              <a:gd name="connsiteY218" fmla="*/ 3830985 h 6858000"/>
              <a:gd name="connsiteX219" fmla="*/ 4440129 w 7472601"/>
              <a:gd name="connsiteY219" fmla="*/ 3448571 h 6858000"/>
              <a:gd name="connsiteX220" fmla="*/ 4441737 w 7472601"/>
              <a:gd name="connsiteY220" fmla="*/ 3399734 h 6858000"/>
              <a:gd name="connsiteX221" fmla="*/ 4431236 w 7472601"/>
              <a:gd name="connsiteY221" fmla="*/ 3400954 h 6858000"/>
              <a:gd name="connsiteX222" fmla="*/ 4557150 w 7472601"/>
              <a:gd name="connsiteY222" fmla="*/ 3510023 h 6858000"/>
              <a:gd name="connsiteX223" fmla="*/ 4856936 w 7472601"/>
              <a:gd name="connsiteY223" fmla="*/ 3809146 h 6858000"/>
              <a:gd name="connsiteX224" fmla="*/ 5111996 w 7472601"/>
              <a:gd name="connsiteY224" fmla="*/ 4065759 h 6858000"/>
              <a:gd name="connsiteX225" fmla="*/ 5388878 w 7472601"/>
              <a:gd name="connsiteY225" fmla="*/ 4300185 h 6858000"/>
              <a:gd name="connsiteX226" fmla="*/ 5425556 w 7472601"/>
              <a:gd name="connsiteY226" fmla="*/ 4308967 h 6858000"/>
              <a:gd name="connsiteX227" fmla="*/ 4943646 w 7472601"/>
              <a:gd name="connsiteY227" fmla="*/ 3822916 h 6858000"/>
              <a:gd name="connsiteX228" fmla="*/ 4594837 w 7472601"/>
              <a:gd name="connsiteY228" fmla="*/ 3532274 h 6858000"/>
              <a:gd name="connsiteX229" fmla="*/ 4441737 w 7472601"/>
              <a:gd name="connsiteY229" fmla="*/ 3399734 h 6858000"/>
              <a:gd name="connsiteX230" fmla="*/ 5425834 w 7472601"/>
              <a:gd name="connsiteY230" fmla="*/ 3162785 h 6858000"/>
              <a:gd name="connsiteX231" fmla="*/ 5401644 w 7472601"/>
              <a:gd name="connsiteY231" fmla="*/ 3617847 h 6858000"/>
              <a:gd name="connsiteX232" fmla="*/ 5467256 w 7472601"/>
              <a:gd name="connsiteY232" fmla="*/ 4175494 h 6858000"/>
              <a:gd name="connsiteX233" fmla="*/ 5448069 w 7472601"/>
              <a:gd name="connsiteY233" fmla="*/ 3567554 h 6858000"/>
              <a:gd name="connsiteX234" fmla="*/ 5425834 w 7472601"/>
              <a:gd name="connsiteY234" fmla="*/ 3162785 h 6858000"/>
              <a:gd name="connsiteX235" fmla="*/ 1318687 w 7472601"/>
              <a:gd name="connsiteY235" fmla="*/ 3113840 h 6858000"/>
              <a:gd name="connsiteX236" fmla="*/ 1066793 w 7472601"/>
              <a:gd name="connsiteY236" fmla="*/ 3212171 h 6858000"/>
              <a:gd name="connsiteX237" fmla="*/ 993319 w 7472601"/>
              <a:gd name="connsiteY237" fmla="*/ 3247648 h 6858000"/>
              <a:gd name="connsiteX238" fmla="*/ 853081 w 7472601"/>
              <a:gd name="connsiteY238" fmla="*/ 3312410 h 6858000"/>
              <a:gd name="connsiteX239" fmla="*/ 805957 w 7472601"/>
              <a:gd name="connsiteY239" fmla="*/ 3330443 h 6858000"/>
              <a:gd name="connsiteX240" fmla="*/ 1318687 w 7472601"/>
              <a:gd name="connsiteY240" fmla="*/ 3113840 h 6858000"/>
              <a:gd name="connsiteX241" fmla="*/ 5453702 w 7472601"/>
              <a:gd name="connsiteY241" fmla="*/ 3090882 h 6858000"/>
              <a:gd name="connsiteX242" fmla="*/ 5480135 w 7472601"/>
              <a:gd name="connsiteY242" fmla="*/ 3565802 h 6858000"/>
              <a:gd name="connsiteX243" fmla="*/ 5499023 w 7472601"/>
              <a:gd name="connsiteY243" fmla="*/ 4166310 h 6858000"/>
              <a:gd name="connsiteX244" fmla="*/ 5547022 w 7472601"/>
              <a:gd name="connsiteY244" fmla="*/ 3607838 h 6858000"/>
              <a:gd name="connsiteX245" fmla="*/ 5515964 w 7472601"/>
              <a:gd name="connsiteY245" fmla="*/ 3378541 h 6858000"/>
              <a:gd name="connsiteX246" fmla="*/ 5453702 w 7472601"/>
              <a:gd name="connsiteY246" fmla="*/ 3090882 h 6858000"/>
              <a:gd name="connsiteX247" fmla="*/ 1238695 w 7472601"/>
              <a:gd name="connsiteY247" fmla="*/ 3076820 h 6858000"/>
              <a:gd name="connsiteX248" fmla="*/ 716371 w 7472601"/>
              <a:gd name="connsiteY248" fmla="*/ 3293249 h 6858000"/>
              <a:gd name="connsiteX249" fmla="*/ 579522 w 7472601"/>
              <a:gd name="connsiteY249" fmla="*/ 3371759 h 6858000"/>
              <a:gd name="connsiteX250" fmla="*/ 600288 w 7472601"/>
              <a:gd name="connsiteY250" fmla="*/ 3365555 h 6858000"/>
              <a:gd name="connsiteX251" fmla="*/ 840692 w 7472601"/>
              <a:gd name="connsiteY251" fmla="*/ 3284921 h 6858000"/>
              <a:gd name="connsiteX252" fmla="*/ 979248 w 7472601"/>
              <a:gd name="connsiteY252" fmla="*/ 3221003 h 6858000"/>
              <a:gd name="connsiteX253" fmla="*/ 1053282 w 7472601"/>
              <a:gd name="connsiteY253" fmla="*/ 3185247 h 6858000"/>
              <a:gd name="connsiteX254" fmla="*/ 1320603 w 7472601"/>
              <a:gd name="connsiteY254" fmla="*/ 3081281 h 6858000"/>
              <a:gd name="connsiteX255" fmla="*/ 1238695 w 7472601"/>
              <a:gd name="connsiteY255" fmla="*/ 3076820 h 6858000"/>
              <a:gd name="connsiteX256" fmla="*/ 5425627 w 7472601"/>
              <a:gd name="connsiteY256" fmla="*/ 2954192 h 6858000"/>
              <a:gd name="connsiteX257" fmla="*/ 5470770 w 7472601"/>
              <a:gd name="connsiteY257" fmla="*/ 3005435 h 6858000"/>
              <a:gd name="connsiteX258" fmla="*/ 5519779 w 7472601"/>
              <a:gd name="connsiteY258" fmla="*/ 4359223 h 6858000"/>
              <a:gd name="connsiteX259" fmla="*/ 5520293 w 7472601"/>
              <a:gd name="connsiteY259" fmla="*/ 4360602 h 6858000"/>
              <a:gd name="connsiteX260" fmla="*/ 5767221 w 7472601"/>
              <a:gd name="connsiteY260" fmla="*/ 4665564 h 6858000"/>
              <a:gd name="connsiteX261" fmla="*/ 6937169 w 7472601"/>
              <a:gd name="connsiteY261" fmla="*/ 4815941 h 6858000"/>
              <a:gd name="connsiteX262" fmla="*/ 6953922 w 7472601"/>
              <a:gd name="connsiteY262" fmla="*/ 4890068 h 6858000"/>
              <a:gd name="connsiteX263" fmla="*/ 6071359 w 7472601"/>
              <a:gd name="connsiteY263" fmla="*/ 4770770 h 6858000"/>
              <a:gd name="connsiteX264" fmla="*/ 6038839 w 7472601"/>
              <a:gd name="connsiteY264" fmla="*/ 4764474 h 6858000"/>
              <a:gd name="connsiteX265" fmla="*/ 6038706 w 7472601"/>
              <a:gd name="connsiteY265" fmla="*/ 4763847 h 6858000"/>
              <a:gd name="connsiteX266" fmla="*/ 6037784 w 7472601"/>
              <a:gd name="connsiteY266" fmla="*/ 4764270 h 6858000"/>
              <a:gd name="connsiteX267" fmla="*/ 6038839 w 7472601"/>
              <a:gd name="connsiteY267" fmla="*/ 4764474 h 6858000"/>
              <a:gd name="connsiteX268" fmla="*/ 6040338 w 7472601"/>
              <a:gd name="connsiteY268" fmla="*/ 4771418 h 6858000"/>
              <a:gd name="connsiteX269" fmla="*/ 6024488 w 7472601"/>
              <a:gd name="connsiteY269" fmla="*/ 4809903 h 6858000"/>
              <a:gd name="connsiteX270" fmla="*/ 5599771 w 7472601"/>
              <a:gd name="connsiteY270" fmla="*/ 5509652 h 6858000"/>
              <a:gd name="connsiteX271" fmla="*/ 5548843 w 7472601"/>
              <a:gd name="connsiteY271" fmla="*/ 5563845 h 6858000"/>
              <a:gd name="connsiteX272" fmla="*/ 5940952 w 7472601"/>
              <a:gd name="connsiteY272" fmla="*/ 6250028 h 6858000"/>
              <a:gd name="connsiteX273" fmla="*/ 6043441 w 7472601"/>
              <a:gd name="connsiteY273" fmla="*/ 6665847 h 6858000"/>
              <a:gd name="connsiteX274" fmla="*/ 6093432 w 7472601"/>
              <a:gd name="connsiteY274" fmla="*/ 6858000 h 6858000"/>
              <a:gd name="connsiteX275" fmla="*/ 6034344 w 7472601"/>
              <a:gd name="connsiteY275" fmla="*/ 6858000 h 6858000"/>
              <a:gd name="connsiteX276" fmla="*/ 6026679 w 7472601"/>
              <a:gd name="connsiteY276" fmla="*/ 6836959 h 6858000"/>
              <a:gd name="connsiteX277" fmla="*/ 5800441 w 7472601"/>
              <a:gd name="connsiteY277" fmla="*/ 6335286 h 6858000"/>
              <a:gd name="connsiteX278" fmla="*/ 5526562 w 7472601"/>
              <a:gd name="connsiteY278" fmla="*/ 5705388 h 6858000"/>
              <a:gd name="connsiteX279" fmla="*/ 5519640 w 7472601"/>
              <a:gd name="connsiteY279" fmla="*/ 5683774 h 6858000"/>
              <a:gd name="connsiteX280" fmla="*/ 5844559 w 7472601"/>
              <a:gd name="connsiteY280" fmla="*/ 6553349 h 6858000"/>
              <a:gd name="connsiteX281" fmla="*/ 5975994 w 7472601"/>
              <a:gd name="connsiteY281" fmla="*/ 6858000 h 6858000"/>
              <a:gd name="connsiteX282" fmla="*/ 5898547 w 7472601"/>
              <a:gd name="connsiteY282" fmla="*/ 6858000 h 6858000"/>
              <a:gd name="connsiteX283" fmla="*/ 5682041 w 7472601"/>
              <a:gd name="connsiteY283" fmla="*/ 6355860 h 6858000"/>
              <a:gd name="connsiteX284" fmla="*/ 5461758 w 7472601"/>
              <a:gd name="connsiteY284" fmla="*/ 5820220 h 6858000"/>
              <a:gd name="connsiteX285" fmla="*/ 5237282 w 7472601"/>
              <a:gd name="connsiteY285" fmla="*/ 6579086 h 6858000"/>
              <a:gd name="connsiteX286" fmla="*/ 5115009 w 7472601"/>
              <a:gd name="connsiteY286" fmla="*/ 6858000 h 6858000"/>
              <a:gd name="connsiteX287" fmla="*/ 5028074 w 7472601"/>
              <a:gd name="connsiteY287" fmla="*/ 6858000 h 6858000"/>
              <a:gd name="connsiteX288" fmla="*/ 5079508 w 7472601"/>
              <a:gd name="connsiteY288" fmla="*/ 6749074 h 6858000"/>
              <a:gd name="connsiteX289" fmla="*/ 5371846 w 7472601"/>
              <a:gd name="connsiteY289" fmla="*/ 5924413 h 6858000"/>
              <a:gd name="connsiteX290" fmla="*/ 5270512 w 7472601"/>
              <a:gd name="connsiteY290" fmla="*/ 6138975 h 6858000"/>
              <a:gd name="connsiteX291" fmla="*/ 5062409 w 7472601"/>
              <a:gd name="connsiteY291" fmla="*/ 6653544 h 6858000"/>
              <a:gd name="connsiteX292" fmla="*/ 5036628 w 7472601"/>
              <a:gd name="connsiteY292" fmla="*/ 6754247 h 6858000"/>
              <a:gd name="connsiteX293" fmla="*/ 5009112 w 7472601"/>
              <a:gd name="connsiteY293" fmla="*/ 6858000 h 6858000"/>
              <a:gd name="connsiteX294" fmla="*/ 4976679 w 7472601"/>
              <a:gd name="connsiteY294" fmla="*/ 6858000 h 6858000"/>
              <a:gd name="connsiteX295" fmla="*/ 5006537 w 7472601"/>
              <a:gd name="connsiteY295" fmla="*/ 6747068 h 6858000"/>
              <a:gd name="connsiteX296" fmla="*/ 5032723 w 7472601"/>
              <a:gd name="connsiteY296" fmla="*/ 6644957 h 6858000"/>
              <a:gd name="connsiteX297" fmla="*/ 5242949 w 7472601"/>
              <a:gd name="connsiteY297" fmla="*/ 6125175 h 6858000"/>
              <a:gd name="connsiteX298" fmla="*/ 5286321 w 7472601"/>
              <a:gd name="connsiteY298" fmla="*/ 6033555 h 6858000"/>
              <a:gd name="connsiteX299" fmla="*/ 5008210 w 7472601"/>
              <a:gd name="connsiteY299" fmla="*/ 6649194 h 6858000"/>
              <a:gd name="connsiteX300" fmla="*/ 4986321 w 7472601"/>
              <a:gd name="connsiteY300" fmla="*/ 6765687 h 6858000"/>
              <a:gd name="connsiteX301" fmla="*/ 4973474 w 7472601"/>
              <a:gd name="connsiteY301" fmla="*/ 6858000 h 6858000"/>
              <a:gd name="connsiteX302" fmla="*/ 4907178 w 7472601"/>
              <a:gd name="connsiteY302" fmla="*/ 6858000 h 6858000"/>
              <a:gd name="connsiteX303" fmla="*/ 4910810 w 7472601"/>
              <a:gd name="connsiteY303" fmla="*/ 6829660 h 6858000"/>
              <a:gd name="connsiteX304" fmla="*/ 4987461 w 7472601"/>
              <a:gd name="connsiteY304" fmla="*/ 6432994 h 6858000"/>
              <a:gd name="connsiteX305" fmla="*/ 5179262 w 7472601"/>
              <a:gd name="connsiteY305" fmla="*/ 6035044 h 6858000"/>
              <a:gd name="connsiteX306" fmla="*/ 4689678 w 7472601"/>
              <a:gd name="connsiteY306" fmla="*/ 6440241 h 6858000"/>
              <a:gd name="connsiteX307" fmla="*/ 4477543 w 7472601"/>
              <a:gd name="connsiteY307" fmla="*/ 6674836 h 6858000"/>
              <a:gd name="connsiteX308" fmla="*/ 4329957 w 7472601"/>
              <a:gd name="connsiteY308" fmla="*/ 6858000 h 6858000"/>
              <a:gd name="connsiteX309" fmla="*/ 4218595 w 7472601"/>
              <a:gd name="connsiteY309" fmla="*/ 6858000 h 6858000"/>
              <a:gd name="connsiteX310" fmla="*/ 4368888 w 7472601"/>
              <a:gd name="connsiteY310" fmla="*/ 6668412 h 6858000"/>
              <a:gd name="connsiteX311" fmla="*/ 4563091 w 7472601"/>
              <a:gd name="connsiteY311" fmla="*/ 6442508 h 6858000"/>
              <a:gd name="connsiteX312" fmla="*/ 5387324 w 7472601"/>
              <a:gd name="connsiteY312" fmla="*/ 5705830 h 6858000"/>
              <a:gd name="connsiteX313" fmla="*/ 5073620 w 7472601"/>
              <a:gd name="connsiteY313" fmla="*/ 5955437 h 6858000"/>
              <a:gd name="connsiteX314" fmla="*/ 4689789 w 7472601"/>
              <a:gd name="connsiteY314" fmla="*/ 6268382 h 6858000"/>
              <a:gd name="connsiteX315" fmla="*/ 4418722 w 7472601"/>
              <a:gd name="connsiteY315" fmla="*/ 6570886 h 6858000"/>
              <a:gd name="connsiteX316" fmla="*/ 4214944 w 7472601"/>
              <a:gd name="connsiteY316" fmla="*/ 6858000 h 6858000"/>
              <a:gd name="connsiteX317" fmla="*/ 4177898 w 7472601"/>
              <a:gd name="connsiteY317" fmla="*/ 6858000 h 6858000"/>
              <a:gd name="connsiteX318" fmla="*/ 4391597 w 7472601"/>
              <a:gd name="connsiteY318" fmla="*/ 6556370 h 6858000"/>
              <a:gd name="connsiteX319" fmla="*/ 4668889 w 7472601"/>
              <a:gd name="connsiteY319" fmla="*/ 6246399 h 6858000"/>
              <a:gd name="connsiteX320" fmla="*/ 5055427 w 7472601"/>
              <a:gd name="connsiteY320" fmla="*/ 5931476 h 6858000"/>
              <a:gd name="connsiteX321" fmla="*/ 5371814 w 7472601"/>
              <a:gd name="connsiteY321" fmla="*/ 5678975 h 6858000"/>
              <a:gd name="connsiteX322" fmla="*/ 4987918 w 7472601"/>
              <a:gd name="connsiteY322" fmla="*/ 5838701 h 6858000"/>
              <a:gd name="connsiteX323" fmla="*/ 4317146 w 7472601"/>
              <a:gd name="connsiteY323" fmla="*/ 6587716 h 6858000"/>
              <a:gd name="connsiteX324" fmla="*/ 4171627 w 7472601"/>
              <a:gd name="connsiteY324" fmla="*/ 6858000 h 6858000"/>
              <a:gd name="connsiteX325" fmla="*/ 4081585 w 7472601"/>
              <a:gd name="connsiteY325" fmla="*/ 6858000 h 6858000"/>
              <a:gd name="connsiteX326" fmla="*/ 4238603 w 7472601"/>
              <a:gd name="connsiteY326" fmla="*/ 6559341 h 6858000"/>
              <a:gd name="connsiteX327" fmla="*/ 4778333 w 7472601"/>
              <a:gd name="connsiteY327" fmla="*/ 5873626 h 6858000"/>
              <a:gd name="connsiteX328" fmla="*/ 5414185 w 7472601"/>
              <a:gd name="connsiteY328" fmla="*/ 5573882 h 6858000"/>
              <a:gd name="connsiteX329" fmla="*/ 5959648 w 7472601"/>
              <a:gd name="connsiteY329" fmla="*/ 4760797 h 6858000"/>
              <a:gd name="connsiteX330" fmla="*/ 5355019 w 7472601"/>
              <a:gd name="connsiteY330" fmla="*/ 4734672 h 6858000"/>
              <a:gd name="connsiteX331" fmla="*/ 5083565 w 7472601"/>
              <a:gd name="connsiteY331" fmla="*/ 5179121 h 6858000"/>
              <a:gd name="connsiteX332" fmla="*/ 4713577 w 7472601"/>
              <a:gd name="connsiteY332" fmla="*/ 5616803 h 6858000"/>
              <a:gd name="connsiteX333" fmla="*/ 3989559 w 7472601"/>
              <a:gd name="connsiteY333" fmla="*/ 6145945 h 6858000"/>
              <a:gd name="connsiteX334" fmla="*/ 3939824 w 7472601"/>
              <a:gd name="connsiteY334" fmla="*/ 6066900 h 6858000"/>
              <a:gd name="connsiteX335" fmla="*/ 4584537 w 7472601"/>
              <a:gd name="connsiteY335" fmla="*/ 5324826 h 6858000"/>
              <a:gd name="connsiteX336" fmla="*/ 5037105 w 7472601"/>
              <a:gd name="connsiteY336" fmla="*/ 5088765 h 6858000"/>
              <a:gd name="connsiteX337" fmla="*/ 5039930 w 7472601"/>
              <a:gd name="connsiteY337" fmla="*/ 5089585 h 6858000"/>
              <a:gd name="connsiteX338" fmla="*/ 5263764 w 7472601"/>
              <a:gd name="connsiteY338" fmla="*/ 4735525 h 6858000"/>
              <a:gd name="connsiteX339" fmla="*/ 4086300 w 7472601"/>
              <a:gd name="connsiteY339" fmla="*/ 4884599 h 6858000"/>
              <a:gd name="connsiteX340" fmla="*/ 4085485 w 7472601"/>
              <a:gd name="connsiteY340" fmla="*/ 4899070 h 6858000"/>
              <a:gd name="connsiteX341" fmla="*/ 3871915 w 7472601"/>
              <a:gd name="connsiteY341" fmla="*/ 5253645 h 6858000"/>
              <a:gd name="connsiteX342" fmla="*/ 3799374 w 7472601"/>
              <a:gd name="connsiteY342" fmla="*/ 5466127 h 6858000"/>
              <a:gd name="connsiteX343" fmla="*/ 3498850 w 7472601"/>
              <a:gd name="connsiteY343" fmla="*/ 6661888 h 6858000"/>
              <a:gd name="connsiteX344" fmla="*/ 3399216 w 7472601"/>
              <a:gd name="connsiteY344" fmla="*/ 6858000 h 6858000"/>
              <a:gd name="connsiteX345" fmla="*/ 3303688 w 7472601"/>
              <a:gd name="connsiteY345" fmla="*/ 6858000 h 6858000"/>
              <a:gd name="connsiteX346" fmla="*/ 3391774 w 7472601"/>
              <a:gd name="connsiteY346" fmla="*/ 6697181 h 6858000"/>
              <a:gd name="connsiteX347" fmla="*/ 3735540 w 7472601"/>
              <a:gd name="connsiteY347" fmla="*/ 5546923 h 6858000"/>
              <a:gd name="connsiteX348" fmla="*/ 3729438 w 7472601"/>
              <a:gd name="connsiteY348" fmla="*/ 5569058 h 6858000"/>
              <a:gd name="connsiteX349" fmla="*/ 3707782 w 7472601"/>
              <a:gd name="connsiteY349" fmla="*/ 5644908 h 6858000"/>
              <a:gd name="connsiteX350" fmla="*/ 3583827 w 7472601"/>
              <a:gd name="connsiteY350" fmla="*/ 6039215 h 6858000"/>
              <a:gd name="connsiteX351" fmla="*/ 3547861 w 7472601"/>
              <a:gd name="connsiteY351" fmla="*/ 6129609 h 6858000"/>
              <a:gd name="connsiteX352" fmla="*/ 3490905 w 7472601"/>
              <a:gd name="connsiteY352" fmla="*/ 6277660 h 6858000"/>
              <a:gd name="connsiteX353" fmla="*/ 3455859 w 7472601"/>
              <a:gd name="connsiteY353" fmla="*/ 6391301 h 6858000"/>
              <a:gd name="connsiteX354" fmla="*/ 3429112 w 7472601"/>
              <a:gd name="connsiteY354" fmla="*/ 6479469 h 6858000"/>
              <a:gd name="connsiteX355" fmla="*/ 3304862 w 7472601"/>
              <a:gd name="connsiteY355" fmla="*/ 6796476 h 6858000"/>
              <a:gd name="connsiteX356" fmla="*/ 3276071 w 7472601"/>
              <a:gd name="connsiteY356" fmla="*/ 6858000 h 6858000"/>
              <a:gd name="connsiteX357" fmla="*/ 3240805 w 7472601"/>
              <a:gd name="connsiteY357" fmla="*/ 6858000 h 6858000"/>
              <a:gd name="connsiteX358" fmla="*/ 3275917 w 7472601"/>
              <a:gd name="connsiteY358" fmla="*/ 6783192 h 6858000"/>
              <a:gd name="connsiteX359" fmla="*/ 3399358 w 7472601"/>
              <a:gd name="connsiteY359" fmla="*/ 6469011 h 6858000"/>
              <a:gd name="connsiteX360" fmla="*/ 3425650 w 7472601"/>
              <a:gd name="connsiteY360" fmla="*/ 6381333 h 6858000"/>
              <a:gd name="connsiteX361" fmla="*/ 3460661 w 7472601"/>
              <a:gd name="connsiteY361" fmla="*/ 6266763 h 6858000"/>
              <a:gd name="connsiteX362" fmla="*/ 3518021 w 7472601"/>
              <a:gd name="connsiteY362" fmla="*/ 6117298 h 6858000"/>
              <a:gd name="connsiteX363" fmla="*/ 3554035 w 7472601"/>
              <a:gd name="connsiteY363" fmla="*/ 6027832 h 6858000"/>
              <a:gd name="connsiteX364" fmla="*/ 3677174 w 7472601"/>
              <a:gd name="connsiteY364" fmla="*/ 5636351 h 6858000"/>
              <a:gd name="connsiteX365" fmla="*/ 3698819 w 7472601"/>
              <a:gd name="connsiteY365" fmla="*/ 5560503 h 6858000"/>
              <a:gd name="connsiteX366" fmla="*/ 3702094 w 7472601"/>
              <a:gd name="connsiteY366" fmla="*/ 5549194 h 6858000"/>
              <a:gd name="connsiteX367" fmla="*/ 3398355 w 7472601"/>
              <a:gd name="connsiteY367" fmla="*/ 6094603 h 6858000"/>
              <a:gd name="connsiteX368" fmla="*/ 3193941 w 7472601"/>
              <a:gd name="connsiteY368" fmla="*/ 6798775 h 6858000"/>
              <a:gd name="connsiteX369" fmla="*/ 3184140 w 7472601"/>
              <a:gd name="connsiteY369" fmla="*/ 6858000 h 6858000"/>
              <a:gd name="connsiteX370" fmla="*/ 3099978 w 7472601"/>
              <a:gd name="connsiteY370" fmla="*/ 6858000 h 6858000"/>
              <a:gd name="connsiteX371" fmla="*/ 3101556 w 7472601"/>
              <a:gd name="connsiteY371" fmla="*/ 6843337 h 6858000"/>
              <a:gd name="connsiteX372" fmla="*/ 3370162 w 7472601"/>
              <a:gd name="connsiteY372" fmla="*/ 5785550 h 6858000"/>
              <a:gd name="connsiteX373" fmla="*/ 3746477 w 7472601"/>
              <a:gd name="connsiteY373" fmla="*/ 5377889 h 6858000"/>
              <a:gd name="connsiteX374" fmla="*/ 3863399 w 7472601"/>
              <a:gd name="connsiteY374" fmla="*/ 5087257 h 6858000"/>
              <a:gd name="connsiteX375" fmla="*/ 3968712 w 7472601"/>
              <a:gd name="connsiteY375" fmla="*/ 4913989 h 6858000"/>
              <a:gd name="connsiteX376" fmla="*/ 2792390 w 7472601"/>
              <a:gd name="connsiteY376" fmla="*/ 5382974 h 6858000"/>
              <a:gd name="connsiteX377" fmla="*/ 2714982 w 7472601"/>
              <a:gd name="connsiteY377" fmla="*/ 5427051 h 6858000"/>
              <a:gd name="connsiteX378" fmla="*/ 2813361 w 7472601"/>
              <a:gd name="connsiteY378" fmla="*/ 6023912 h 6858000"/>
              <a:gd name="connsiteX379" fmla="*/ 2688430 w 7472601"/>
              <a:gd name="connsiteY379" fmla="*/ 6801564 h 6858000"/>
              <a:gd name="connsiteX380" fmla="*/ 2629626 w 7472601"/>
              <a:gd name="connsiteY380" fmla="*/ 6763394 h 6858000"/>
              <a:gd name="connsiteX381" fmla="*/ 2565328 w 7472601"/>
              <a:gd name="connsiteY381" fmla="*/ 5516399 h 6858000"/>
              <a:gd name="connsiteX382" fmla="*/ 1922999 w 7472601"/>
              <a:gd name="connsiteY382" fmla="*/ 5980343 h 6858000"/>
              <a:gd name="connsiteX383" fmla="*/ 1950261 w 7472601"/>
              <a:gd name="connsiteY383" fmla="*/ 6405858 h 6858000"/>
              <a:gd name="connsiteX384" fmla="*/ 2365554 w 7472601"/>
              <a:gd name="connsiteY384" fmla="*/ 6759107 h 6858000"/>
              <a:gd name="connsiteX385" fmla="*/ 2424142 w 7472601"/>
              <a:gd name="connsiteY385" fmla="*/ 6858000 h 6858000"/>
              <a:gd name="connsiteX386" fmla="*/ 2395994 w 7472601"/>
              <a:gd name="connsiteY386" fmla="*/ 6858000 h 6858000"/>
              <a:gd name="connsiteX387" fmla="*/ 2392863 w 7472601"/>
              <a:gd name="connsiteY387" fmla="*/ 6852964 h 6858000"/>
              <a:gd name="connsiteX388" fmla="*/ 2017589 w 7472601"/>
              <a:gd name="connsiteY388" fmla="*/ 6493982 h 6858000"/>
              <a:gd name="connsiteX389" fmla="*/ 2147336 w 7472601"/>
              <a:gd name="connsiteY389" fmla="*/ 6594052 h 6858000"/>
              <a:gd name="connsiteX390" fmla="*/ 2207047 w 7472601"/>
              <a:gd name="connsiteY390" fmla="*/ 6654540 h 6858000"/>
              <a:gd name="connsiteX391" fmla="*/ 2299106 w 7472601"/>
              <a:gd name="connsiteY391" fmla="*/ 6778931 h 6858000"/>
              <a:gd name="connsiteX392" fmla="*/ 2314430 w 7472601"/>
              <a:gd name="connsiteY392" fmla="*/ 6801144 h 6858000"/>
              <a:gd name="connsiteX393" fmla="*/ 2352406 w 7472601"/>
              <a:gd name="connsiteY393" fmla="*/ 6858000 h 6858000"/>
              <a:gd name="connsiteX394" fmla="*/ 2314492 w 7472601"/>
              <a:gd name="connsiteY394" fmla="*/ 6858000 h 6858000"/>
              <a:gd name="connsiteX395" fmla="*/ 2288095 w 7472601"/>
              <a:gd name="connsiteY395" fmla="*/ 6818030 h 6858000"/>
              <a:gd name="connsiteX396" fmla="*/ 2272768 w 7472601"/>
              <a:gd name="connsiteY396" fmla="*/ 6795822 h 6858000"/>
              <a:gd name="connsiteX397" fmla="*/ 2182715 w 7472601"/>
              <a:gd name="connsiteY397" fmla="*/ 6675071 h 6858000"/>
              <a:gd name="connsiteX398" fmla="*/ 2032061 w 7472601"/>
              <a:gd name="connsiteY398" fmla="*/ 6541380 h 6858000"/>
              <a:gd name="connsiteX399" fmla="*/ 2257220 w 7472601"/>
              <a:gd name="connsiteY399" fmla="*/ 6826257 h 6858000"/>
              <a:gd name="connsiteX400" fmla="*/ 2281324 w 7472601"/>
              <a:gd name="connsiteY400" fmla="*/ 6858000 h 6858000"/>
              <a:gd name="connsiteX401" fmla="*/ 2242860 w 7472601"/>
              <a:gd name="connsiteY401" fmla="*/ 6858000 h 6858000"/>
              <a:gd name="connsiteX402" fmla="*/ 2232818 w 7472601"/>
              <a:gd name="connsiteY402" fmla="*/ 6844926 h 6858000"/>
              <a:gd name="connsiteX403" fmla="*/ 1990172 w 7472601"/>
              <a:gd name="connsiteY403" fmla="*/ 6542121 h 6858000"/>
              <a:gd name="connsiteX404" fmla="*/ 2124090 w 7472601"/>
              <a:gd name="connsiteY404" fmla="*/ 6761017 h 6858000"/>
              <a:gd name="connsiteX405" fmla="*/ 2200380 w 7472601"/>
              <a:gd name="connsiteY405" fmla="*/ 6858000 h 6858000"/>
              <a:gd name="connsiteX406" fmla="*/ 2147507 w 7472601"/>
              <a:gd name="connsiteY406" fmla="*/ 6858000 h 6858000"/>
              <a:gd name="connsiteX407" fmla="*/ 2070668 w 7472601"/>
              <a:gd name="connsiteY407" fmla="*/ 6761520 h 6858000"/>
              <a:gd name="connsiteX408" fmla="*/ 1975142 w 7472601"/>
              <a:gd name="connsiteY408" fmla="*/ 6585570 h 6858000"/>
              <a:gd name="connsiteX409" fmla="*/ 2050035 w 7472601"/>
              <a:gd name="connsiteY409" fmla="*/ 6813345 h 6858000"/>
              <a:gd name="connsiteX410" fmla="*/ 2063025 w 7472601"/>
              <a:gd name="connsiteY410" fmla="*/ 6858000 h 6858000"/>
              <a:gd name="connsiteX411" fmla="*/ 2021675 w 7472601"/>
              <a:gd name="connsiteY411" fmla="*/ 6858000 h 6858000"/>
              <a:gd name="connsiteX412" fmla="*/ 2019308 w 7472601"/>
              <a:gd name="connsiteY412" fmla="*/ 6847118 h 6858000"/>
              <a:gd name="connsiteX413" fmla="*/ 1938835 w 7472601"/>
              <a:gd name="connsiteY413" fmla="*/ 6551160 h 6858000"/>
              <a:gd name="connsiteX414" fmla="*/ 1953230 w 7472601"/>
              <a:gd name="connsiteY414" fmla="*/ 6759699 h 6858000"/>
              <a:gd name="connsiteX415" fmla="*/ 1956763 w 7472601"/>
              <a:gd name="connsiteY415" fmla="*/ 6778191 h 6858000"/>
              <a:gd name="connsiteX416" fmla="*/ 1967925 w 7472601"/>
              <a:gd name="connsiteY416" fmla="*/ 6858000 h 6858000"/>
              <a:gd name="connsiteX417" fmla="*/ 1936622 w 7472601"/>
              <a:gd name="connsiteY417" fmla="*/ 6858000 h 6858000"/>
              <a:gd name="connsiteX418" fmla="*/ 1926261 w 7472601"/>
              <a:gd name="connsiteY418" fmla="*/ 6784064 h 6858000"/>
              <a:gd name="connsiteX419" fmla="*/ 1922724 w 7472601"/>
              <a:gd name="connsiteY419" fmla="*/ 6765577 h 6858000"/>
              <a:gd name="connsiteX420" fmla="*/ 1904650 w 7472601"/>
              <a:gd name="connsiteY420" fmla="*/ 6639616 h 6858000"/>
              <a:gd name="connsiteX421" fmla="*/ 1885273 w 7472601"/>
              <a:gd name="connsiteY421" fmla="*/ 6858000 h 6858000"/>
              <a:gd name="connsiteX422" fmla="*/ 1854363 w 7472601"/>
              <a:gd name="connsiteY422" fmla="*/ 6858000 h 6858000"/>
              <a:gd name="connsiteX423" fmla="*/ 1880391 w 7472601"/>
              <a:gd name="connsiteY423" fmla="*/ 6603796 h 6858000"/>
              <a:gd name="connsiteX424" fmla="*/ 1818273 w 7472601"/>
              <a:gd name="connsiteY424" fmla="*/ 6715729 h 6858000"/>
              <a:gd name="connsiteX425" fmla="*/ 1794691 w 7472601"/>
              <a:gd name="connsiteY425" fmla="*/ 6843239 h 6858000"/>
              <a:gd name="connsiteX426" fmla="*/ 1794914 w 7472601"/>
              <a:gd name="connsiteY426" fmla="*/ 6858000 h 6858000"/>
              <a:gd name="connsiteX427" fmla="*/ 1746128 w 7472601"/>
              <a:gd name="connsiteY427" fmla="*/ 6858000 h 6858000"/>
              <a:gd name="connsiteX428" fmla="*/ 1753934 w 7472601"/>
              <a:gd name="connsiteY428" fmla="*/ 6724796 h 6858000"/>
              <a:gd name="connsiteX429" fmla="*/ 1792053 w 7472601"/>
              <a:gd name="connsiteY429" fmla="*/ 6572396 h 6858000"/>
              <a:gd name="connsiteX430" fmla="*/ 1862248 w 7472601"/>
              <a:gd name="connsiteY430" fmla="*/ 6266397 h 6858000"/>
              <a:gd name="connsiteX431" fmla="*/ 1862250 w 7472601"/>
              <a:gd name="connsiteY431" fmla="*/ 6033531 h 6858000"/>
              <a:gd name="connsiteX432" fmla="*/ 1211999 w 7472601"/>
              <a:gd name="connsiteY432" fmla="*/ 6683610 h 6858000"/>
              <a:gd name="connsiteX433" fmla="*/ 1213266 w 7472601"/>
              <a:gd name="connsiteY433" fmla="*/ 6691947 h 6858000"/>
              <a:gd name="connsiteX434" fmla="*/ 1203370 w 7472601"/>
              <a:gd name="connsiteY434" fmla="*/ 6850676 h 6858000"/>
              <a:gd name="connsiteX435" fmla="*/ 1203671 w 7472601"/>
              <a:gd name="connsiteY435" fmla="*/ 6858000 h 6858000"/>
              <a:gd name="connsiteX436" fmla="*/ 1143180 w 7472601"/>
              <a:gd name="connsiteY436" fmla="*/ 6858000 h 6858000"/>
              <a:gd name="connsiteX437" fmla="*/ 1142176 w 7472601"/>
              <a:gd name="connsiteY437" fmla="*/ 6766045 h 6858000"/>
              <a:gd name="connsiteX438" fmla="*/ 1067484 w 7472601"/>
              <a:gd name="connsiteY438" fmla="*/ 6858000 h 6858000"/>
              <a:gd name="connsiteX439" fmla="*/ 953928 w 7472601"/>
              <a:gd name="connsiteY439" fmla="*/ 6858000 h 6858000"/>
              <a:gd name="connsiteX440" fmla="*/ 959715 w 7472601"/>
              <a:gd name="connsiteY440" fmla="*/ 6850185 h 6858000"/>
              <a:gd name="connsiteX441" fmla="*/ 1483788 w 7472601"/>
              <a:gd name="connsiteY441" fmla="*/ 6259174 h 6858000"/>
              <a:gd name="connsiteX442" fmla="*/ 1100671 w 7472601"/>
              <a:gd name="connsiteY442" fmla="*/ 6252137 h 6858000"/>
              <a:gd name="connsiteX443" fmla="*/ 1090144 w 7472601"/>
              <a:gd name="connsiteY443" fmla="*/ 6256748 h 6858000"/>
              <a:gd name="connsiteX444" fmla="*/ 1095872 w 7472601"/>
              <a:gd name="connsiteY444" fmla="*/ 6271892 h 6858000"/>
              <a:gd name="connsiteX445" fmla="*/ 262785 w 7472601"/>
              <a:gd name="connsiteY445" fmla="*/ 6845450 h 6858000"/>
              <a:gd name="connsiteX446" fmla="*/ 209968 w 7472601"/>
              <a:gd name="connsiteY446" fmla="*/ 6770713 h 6858000"/>
              <a:gd name="connsiteX447" fmla="*/ 873460 w 7472601"/>
              <a:gd name="connsiteY447" fmla="*/ 6253768 h 6858000"/>
              <a:gd name="connsiteX448" fmla="*/ 192686 w 7472601"/>
              <a:gd name="connsiteY448" fmla="*/ 5849257 h 6858000"/>
              <a:gd name="connsiteX449" fmla="*/ 4696 w 7472601"/>
              <a:gd name="connsiteY449" fmla="*/ 5697668 h 6858000"/>
              <a:gd name="connsiteX450" fmla="*/ 0 w 7472601"/>
              <a:gd name="connsiteY450" fmla="*/ 5689984 h 6858000"/>
              <a:gd name="connsiteX451" fmla="*/ 0 w 7472601"/>
              <a:gd name="connsiteY451" fmla="*/ 5513472 h 6858000"/>
              <a:gd name="connsiteX452" fmla="*/ 174101 w 7472601"/>
              <a:gd name="connsiteY452" fmla="*/ 5620277 h 6858000"/>
              <a:gd name="connsiteX453" fmla="*/ 891800 w 7472601"/>
              <a:gd name="connsiteY453" fmla="*/ 6036935 h 6858000"/>
              <a:gd name="connsiteX454" fmla="*/ 1072219 w 7472601"/>
              <a:gd name="connsiteY454" fmla="*/ 6169443 h 6858000"/>
              <a:gd name="connsiteX455" fmla="*/ 1074117 w 7472601"/>
              <a:gd name="connsiteY455" fmla="*/ 6170301 h 6858000"/>
              <a:gd name="connsiteX456" fmla="*/ 1083114 w 7472601"/>
              <a:gd name="connsiteY456" fmla="*/ 6174131 h 6858000"/>
              <a:gd name="connsiteX457" fmla="*/ 1543010 w 7472601"/>
              <a:gd name="connsiteY457" fmla="*/ 6191140 h 6858000"/>
              <a:gd name="connsiteX458" fmla="*/ 1551080 w 7472601"/>
              <a:gd name="connsiteY458" fmla="*/ 6195006 h 6858000"/>
              <a:gd name="connsiteX459" fmla="*/ 2345443 w 7472601"/>
              <a:gd name="connsiteY459" fmla="*/ 5549882 h 6858000"/>
              <a:gd name="connsiteX460" fmla="*/ 1721499 w 7472601"/>
              <a:gd name="connsiteY460" fmla="*/ 5599969 h 6858000"/>
              <a:gd name="connsiteX461" fmla="*/ 767716 w 7472601"/>
              <a:gd name="connsiteY461" fmla="*/ 5472768 h 6858000"/>
              <a:gd name="connsiteX462" fmla="*/ 722147 w 7472601"/>
              <a:gd name="connsiteY462" fmla="*/ 5393091 h 6858000"/>
              <a:gd name="connsiteX463" fmla="*/ 1485552 w 7472601"/>
              <a:gd name="connsiteY463" fmla="*/ 5313202 h 6858000"/>
              <a:gd name="connsiteX464" fmla="*/ 2143004 w 7472601"/>
              <a:gd name="connsiteY464" fmla="*/ 5402420 h 6858000"/>
              <a:gd name="connsiteX465" fmla="*/ 1933391 w 7472601"/>
              <a:gd name="connsiteY465" fmla="*/ 5156971 h 6858000"/>
              <a:gd name="connsiteX466" fmla="*/ 1827118 w 7472601"/>
              <a:gd name="connsiteY466" fmla="*/ 4968410 h 6858000"/>
              <a:gd name="connsiteX467" fmla="*/ 1837349 w 7472601"/>
              <a:gd name="connsiteY467" fmla="*/ 4956357 h 6858000"/>
              <a:gd name="connsiteX468" fmla="*/ 2162835 w 7472601"/>
              <a:gd name="connsiteY468" fmla="*/ 5187853 h 6858000"/>
              <a:gd name="connsiteX469" fmla="*/ 2257167 w 7472601"/>
              <a:gd name="connsiteY469" fmla="*/ 5462123 h 6858000"/>
              <a:gd name="connsiteX470" fmla="*/ 2261598 w 7472601"/>
              <a:gd name="connsiteY470" fmla="*/ 5467998 h 6858000"/>
              <a:gd name="connsiteX471" fmla="*/ 2437177 w 7472601"/>
              <a:gd name="connsiteY471" fmla="*/ 5479608 h 6858000"/>
              <a:gd name="connsiteX472" fmla="*/ 2445247 w 7472601"/>
              <a:gd name="connsiteY472" fmla="*/ 5483476 h 6858000"/>
              <a:gd name="connsiteX473" fmla="*/ 2743626 w 7472601"/>
              <a:gd name="connsiteY473" fmla="*/ 5304819 h 6858000"/>
              <a:gd name="connsiteX474" fmla="*/ 3048102 w 7472601"/>
              <a:gd name="connsiteY474" fmla="*/ 5150595 h 6858000"/>
              <a:gd name="connsiteX475" fmla="*/ 1799414 w 7472601"/>
              <a:gd name="connsiteY475" fmla="*/ 4694732 h 6858000"/>
              <a:gd name="connsiteX476" fmla="*/ 1771735 w 7472601"/>
              <a:gd name="connsiteY476" fmla="*/ 4619929 h 6858000"/>
              <a:gd name="connsiteX477" fmla="*/ 3104273 w 7472601"/>
              <a:gd name="connsiteY477" fmla="*/ 5076159 h 6858000"/>
              <a:gd name="connsiteX478" fmla="*/ 3113245 w 7472601"/>
              <a:gd name="connsiteY478" fmla="*/ 5090705 h 6858000"/>
              <a:gd name="connsiteX479" fmla="*/ 3126294 w 7472601"/>
              <a:gd name="connsiteY479" fmla="*/ 5114400 h 6858000"/>
              <a:gd name="connsiteX480" fmla="*/ 3937433 w 7472601"/>
              <a:gd name="connsiteY480" fmla="*/ 4830473 h 6858000"/>
              <a:gd name="connsiteX481" fmla="*/ 3590475 w 7472601"/>
              <a:gd name="connsiteY481" fmla="*/ 4597974 h 6858000"/>
              <a:gd name="connsiteX482" fmla="*/ 3100264 w 7472601"/>
              <a:gd name="connsiteY482" fmla="*/ 4579845 h 6858000"/>
              <a:gd name="connsiteX483" fmla="*/ 2183576 w 7472601"/>
              <a:gd name="connsiteY483" fmla="*/ 4227150 h 6858000"/>
              <a:gd name="connsiteX484" fmla="*/ 2151029 w 7472601"/>
              <a:gd name="connsiteY484" fmla="*/ 4146947 h 6858000"/>
              <a:gd name="connsiteX485" fmla="*/ 3563434 w 7472601"/>
              <a:gd name="connsiteY485" fmla="*/ 4469115 h 6858000"/>
              <a:gd name="connsiteX486" fmla="*/ 3177952 w 7472601"/>
              <a:gd name="connsiteY486" fmla="*/ 3657386 h 6858000"/>
              <a:gd name="connsiteX487" fmla="*/ 3189263 w 7472601"/>
              <a:gd name="connsiteY487" fmla="*/ 3625726 h 6858000"/>
              <a:gd name="connsiteX488" fmla="*/ 3560912 w 7472601"/>
              <a:gd name="connsiteY488" fmla="*/ 4079863 h 6858000"/>
              <a:gd name="connsiteX489" fmla="*/ 3626636 w 7472601"/>
              <a:gd name="connsiteY489" fmla="*/ 4512230 h 6858000"/>
              <a:gd name="connsiteX490" fmla="*/ 3653088 w 7472601"/>
              <a:gd name="connsiteY490" fmla="*/ 4521417 h 6858000"/>
              <a:gd name="connsiteX491" fmla="*/ 3988128 w 7472601"/>
              <a:gd name="connsiteY491" fmla="*/ 4817267 h 6858000"/>
              <a:gd name="connsiteX492" fmla="*/ 4830582 w 7472601"/>
              <a:gd name="connsiteY492" fmla="*/ 4676000 h 6858000"/>
              <a:gd name="connsiteX493" fmla="*/ 4830100 w 7472601"/>
              <a:gd name="connsiteY493" fmla="*/ 4675554 h 6858000"/>
              <a:gd name="connsiteX494" fmla="*/ 4036318 w 7472601"/>
              <a:gd name="connsiteY494" fmla="*/ 4147013 h 6858000"/>
              <a:gd name="connsiteX495" fmla="*/ 3432098 w 7472601"/>
              <a:gd name="connsiteY495" fmla="*/ 3537312 h 6858000"/>
              <a:gd name="connsiteX496" fmla="*/ 3446761 w 7472601"/>
              <a:gd name="connsiteY496" fmla="*/ 3461278 h 6858000"/>
              <a:gd name="connsiteX497" fmla="*/ 4419733 w 7472601"/>
              <a:gd name="connsiteY497" fmla="*/ 3963555 h 6858000"/>
              <a:gd name="connsiteX498" fmla="*/ 4781371 w 7472601"/>
              <a:gd name="connsiteY498" fmla="*/ 4458604 h 6858000"/>
              <a:gd name="connsiteX499" fmla="*/ 4780440 w 7472601"/>
              <a:gd name="connsiteY499" fmla="*/ 4470290 h 6858000"/>
              <a:gd name="connsiteX500" fmla="*/ 4898954 w 7472601"/>
              <a:gd name="connsiteY500" fmla="*/ 4662092 h 6858000"/>
              <a:gd name="connsiteX501" fmla="*/ 4900699 w 7472601"/>
              <a:gd name="connsiteY501" fmla="*/ 4670867 h 6858000"/>
              <a:gd name="connsiteX502" fmla="*/ 5714511 w 7472601"/>
              <a:gd name="connsiteY502" fmla="*/ 4663483 h 6858000"/>
              <a:gd name="connsiteX503" fmla="*/ 5464793 w 7472601"/>
              <a:gd name="connsiteY503" fmla="*/ 4393556 h 6858000"/>
              <a:gd name="connsiteX504" fmla="*/ 5461897 w 7472601"/>
              <a:gd name="connsiteY504" fmla="*/ 4390879 h 6858000"/>
              <a:gd name="connsiteX505" fmla="*/ 4294126 w 7472601"/>
              <a:gd name="connsiteY505" fmla="*/ 3303048 h 6858000"/>
              <a:gd name="connsiteX506" fmla="*/ 4305321 w 7472601"/>
              <a:gd name="connsiteY506" fmla="*/ 3256953 h 6858000"/>
              <a:gd name="connsiteX507" fmla="*/ 4949299 w 7472601"/>
              <a:gd name="connsiteY507" fmla="*/ 3766336 h 6858000"/>
              <a:gd name="connsiteX508" fmla="*/ 5291452 w 7472601"/>
              <a:gd name="connsiteY508" fmla="*/ 4076801 h 6858000"/>
              <a:gd name="connsiteX509" fmla="*/ 5434998 w 7472601"/>
              <a:gd name="connsiteY509" fmla="*/ 4254100 h 6858000"/>
              <a:gd name="connsiteX510" fmla="*/ 5351015 w 7472601"/>
              <a:gd name="connsiteY510" fmla="*/ 3760989 h 6858000"/>
              <a:gd name="connsiteX511" fmla="*/ 5413780 w 7472601"/>
              <a:gd name="connsiteY511" fmla="*/ 2966265 h 6858000"/>
              <a:gd name="connsiteX512" fmla="*/ 5425627 w 7472601"/>
              <a:gd name="connsiteY512" fmla="*/ 2954192 h 6858000"/>
              <a:gd name="connsiteX513" fmla="*/ 6604735 w 7472601"/>
              <a:gd name="connsiteY513" fmla="*/ 2041381 h 6858000"/>
              <a:gd name="connsiteX514" fmla="*/ 7204487 w 7472601"/>
              <a:gd name="connsiteY514" fmla="*/ 2742112 h 6858000"/>
              <a:gd name="connsiteX515" fmla="*/ 7131592 w 7472601"/>
              <a:gd name="connsiteY515" fmla="*/ 2672096 h 6858000"/>
              <a:gd name="connsiteX516" fmla="*/ 6996344 w 7472601"/>
              <a:gd name="connsiteY516" fmla="*/ 2518310 h 6858000"/>
              <a:gd name="connsiteX517" fmla="*/ 6735495 w 7472601"/>
              <a:gd name="connsiteY517" fmla="*/ 2196890 h 6858000"/>
              <a:gd name="connsiteX518" fmla="*/ 6721901 w 7472601"/>
              <a:gd name="connsiteY518" fmla="*/ 2179274 h 6858000"/>
              <a:gd name="connsiteX519" fmla="*/ 6604735 w 7472601"/>
              <a:gd name="connsiteY519" fmla="*/ 2041381 h 6858000"/>
              <a:gd name="connsiteX520" fmla="*/ 6591670 w 7472601"/>
              <a:gd name="connsiteY520" fmla="*/ 1988277 h 6858000"/>
              <a:gd name="connsiteX521" fmla="*/ 6747349 w 7472601"/>
              <a:gd name="connsiteY521" fmla="*/ 2160069 h 6858000"/>
              <a:gd name="connsiteX522" fmla="*/ 6760943 w 7472601"/>
              <a:gd name="connsiteY522" fmla="*/ 2177686 h 6858000"/>
              <a:gd name="connsiteX523" fmla="*/ 7021065 w 7472601"/>
              <a:gd name="connsiteY523" fmla="*/ 2498102 h 6858000"/>
              <a:gd name="connsiteX524" fmla="*/ 7155223 w 7472601"/>
              <a:gd name="connsiteY524" fmla="*/ 2650386 h 6858000"/>
              <a:gd name="connsiteX525" fmla="*/ 7203167 w 7472601"/>
              <a:gd name="connsiteY525" fmla="*/ 2697288 h 6858000"/>
              <a:gd name="connsiteX526" fmla="*/ 6937703 w 7472601"/>
              <a:gd name="connsiteY526" fmla="*/ 2321981 h 6858000"/>
              <a:gd name="connsiteX527" fmla="*/ 6591670 w 7472601"/>
              <a:gd name="connsiteY527" fmla="*/ 1988277 h 6858000"/>
              <a:gd name="connsiteX528" fmla="*/ 5798671 w 7472601"/>
              <a:gd name="connsiteY528" fmla="*/ 1981601 h 6858000"/>
              <a:gd name="connsiteX529" fmla="*/ 5754709 w 7472601"/>
              <a:gd name="connsiteY529" fmla="*/ 2071454 h 6858000"/>
              <a:gd name="connsiteX530" fmla="*/ 5763044 w 7472601"/>
              <a:gd name="connsiteY530" fmla="*/ 2842206 h 6858000"/>
              <a:gd name="connsiteX531" fmla="*/ 5764974 w 7472601"/>
              <a:gd name="connsiteY531" fmla="*/ 2799609 h 6858000"/>
              <a:gd name="connsiteX532" fmla="*/ 5767665 w 7472601"/>
              <a:gd name="connsiteY532" fmla="*/ 2666409 h 6858000"/>
              <a:gd name="connsiteX533" fmla="*/ 5763055 w 7472601"/>
              <a:gd name="connsiteY533" fmla="*/ 2579705 h 6858000"/>
              <a:gd name="connsiteX534" fmla="*/ 5758079 w 7472601"/>
              <a:gd name="connsiteY534" fmla="*/ 2492508 h 6858000"/>
              <a:gd name="connsiteX535" fmla="*/ 5779325 w 7472601"/>
              <a:gd name="connsiteY535" fmla="*/ 2197069 h 6858000"/>
              <a:gd name="connsiteX536" fmla="*/ 5798671 w 7472601"/>
              <a:gd name="connsiteY536" fmla="*/ 1981601 h 6858000"/>
              <a:gd name="connsiteX537" fmla="*/ 5829202 w 7472601"/>
              <a:gd name="connsiteY537" fmla="*/ 1971679 h 6858000"/>
              <a:gd name="connsiteX538" fmla="*/ 5809558 w 7472601"/>
              <a:gd name="connsiteY538" fmla="*/ 2198043 h 6858000"/>
              <a:gd name="connsiteX539" fmla="*/ 5788653 w 7472601"/>
              <a:gd name="connsiteY539" fmla="*/ 2489430 h 6858000"/>
              <a:gd name="connsiteX540" fmla="*/ 5793439 w 7472601"/>
              <a:gd name="connsiteY540" fmla="*/ 2575235 h 6858000"/>
              <a:gd name="connsiteX541" fmla="*/ 5796837 w 7472601"/>
              <a:gd name="connsiteY541" fmla="*/ 2637633 h 6858000"/>
              <a:gd name="connsiteX542" fmla="*/ 5818614 w 7472601"/>
              <a:gd name="connsiteY542" fmla="*/ 2473055 h 6858000"/>
              <a:gd name="connsiteX543" fmla="*/ 5829202 w 7472601"/>
              <a:gd name="connsiteY543" fmla="*/ 1971679 h 6858000"/>
              <a:gd name="connsiteX544" fmla="*/ 5911389 w 7472601"/>
              <a:gd name="connsiteY544" fmla="*/ 1898371 h 6858000"/>
              <a:gd name="connsiteX545" fmla="*/ 6237627 w 7472601"/>
              <a:gd name="connsiteY545" fmla="*/ 2231921 h 6858000"/>
              <a:gd name="connsiteX546" fmla="*/ 5911389 w 7472601"/>
              <a:gd name="connsiteY546" fmla="*/ 1898371 h 6858000"/>
              <a:gd name="connsiteX547" fmla="*/ 6944437 w 7472601"/>
              <a:gd name="connsiteY547" fmla="*/ 1575402 h 6858000"/>
              <a:gd name="connsiteX548" fmla="*/ 6304730 w 7472601"/>
              <a:gd name="connsiteY548" fmla="*/ 1766654 h 6858000"/>
              <a:gd name="connsiteX549" fmla="*/ 6944437 w 7472601"/>
              <a:gd name="connsiteY549" fmla="*/ 1575402 h 6858000"/>
              <a:gd name="connsiteX550" fmla="*/ 7019523 w 7472601"/>
              <a:gd name="connsiteY550" fmla="*/ 1519450 h 6858000"/>
              <a:gd name="connsiteX551" fmla="*/ 6298091 w 7472601"/>
              <a:gd name="connsiteY551" fmla="*/ 1737122 h 6858000"/>
              <a:gd name="connsiteX552" fmla="*/ 7019523 w 7472601"/>
              <a:gd name="connsiteY552" fmla="*/ 1519450 h 6858000"/>
              <a:gd name="connsiteX553" fmla="*/ 2399523 w 7472601"/>
              <a:gd name="connsiteY553" fmla="*/ 1428234 h 6858000"/>
              <a:gd name="connsiteX554" fmla="*/ 2224982 w 7472601"/>
              <a:gd name="connsiteY554" fmla="*/ 1826201 h 6858000"/>
              <a:gd name="connsiteX555" fmla="*/ 2096099 w 7472601"/>
              <a:gd name="connsiteY555" fmla="*/ 2345900 h 6858000"/>
              <a:gd name="connsiteX556" fmla="*/ 2283317 w 7472601"/>
              <a:gd name="connsiteY556" fmla="*/ 1796925 h 6858000"/>
              <a:gd name="connsiteX557" fmla="*/ 2399523 w 7472601"/>
              <a:gd name="connsiteY557" fmla="*/ 1428234 h 6858000"/>
              <a:gd name="connsiteX558" fmla="*/ 2448558 w 7472601"/>
              <a:gd name="connsiteY558" fmla="*/ 1373435 h 6858000"/>
              <a:gd name="connsiteX559" fmla="*/ 2312521 w 7472601"/>
              <a:gd name="connsiteY559" fmla="*/ 1806140 h 6858000"/>
              <a:gd name="connsiteX560" fmla="*/ 2127533 w 7472601"/>
              <a:gd name="connsiteY560" fmla="*/ 2348380 h 6858000"/>
              <a:gd name="connsiteX561" fmla="*/ 2358080 w 7472601"/>
              <a:gd name="connsiteY561" fmla="*/ 1866134 h 6858000"/>
              <a:gd name="connsiteX562" fmla="*/ 2407436 w 7472601"/>
              <a:gd name="connsiteY562" fmla="*/ 1651070 h 6858000"/>
              <a:gd name="connsiteX563" fmla="*/ 2448558 w 7472601"/>
              <a:gd name="connsiteY563" fmla="*/ 1373435 h 6858000"/>
              <a:gd name="connsiteX564" fmla="*/ 278707 w 7472601"/>
              <a:gd name="connsiteY564" fmla="*/ 1352270 h 6858000"/>
              <a:gd name="connsiteX565" fmla="*/ 321570 w 7472601"/>
              <a:gd name="connsiteY565" fmla="*/ 1861610 h 6858000"/>
              <a:gd name="connsiteX566" fmla="*/ 294281 w 7472601"/>
              <a:gd name="connsiteY566" fmla="*/ 1440658 h 6858000"/>
              <a:gd name="connsiteX567" fmla="*/ 278707 w 7472601"/>
              <a:gd name="connsiteY567" fmla="*/ 1352270 h 6858000"/>
              <a:gd name="connsiteX568" fmla="*/ 1423821 w 7472601"/>
              <a:gd name="connsiteY568" fmla="*/ 1351958 h 6858000"/>
              <a:gd name="connsiteX569" fmla="*/ 1638521 w 7472601"/>
              <a:gd name="connsiteY569" fmla="*/ 1908470 h 6858000"/>
              <a:gd name="connsiteX570" fmla="*/ 1754199 w 7472601"/>
              <a:gd name="connsiteY570" fmla="*/ 2149284 h 6858000"/>
              <a:gd name="connsiteX571" fmla="*/ 1908359 w 7472601"/>
              <a:gd name="connsiteY571" fmla="*/ 2364988 h 6858000"/>
              <a:gd name="connsiteX572" fmla="*/ 1647661 w 7472601"/>
              <a:gd name="connsiteY572" fmla="*/ 1825945 h 6858000"/>
              <a:gd name="connsiteX573" fmla="*/ 1423821 w 7472601"/>
              <a:gd name="connsiteY573" fmla="*/ 1351958 h 6858000"/>
              <a:gd name="connsiteX574" fmla="*/ 1431890 w 7472601"/>
              <a:gd name="connsiteY574" fmla="*/ 1306475 h 6858000"/>
              <a:gd name="connsiteX575" fmla="*/ 1507597 w 7472601"/>
              <a:gd name="connsiteY575" fmla="*/ 1446132 h 6858000"/>
              <a:gd name="connsiteX576" fmla="*/ 1674586 w 7472601"/>
              <a:gd name="connsiteY576" fmla="*/ 1813832 h 6858000"/>
              <a:gd name="connsiteX577" fmla="*/ 1815950 w 7472601"/>
              <a:gd name="connsiteY577" fmla="*/ 2128564 h 6858000"/>
              <a:gd name="connsiteX578" fmla="*/ 1984242 w 7472601"/>
              <a:gd name="connsiteY578" fmla="*/ 2430829 h 6858000"/>
              <a:gd name="connsiteX579" fmla="*/ 2014023 w 7472601"/>
              <a:gd name="connsiteY579" fmla="*/ 2450995 h 6858000"/>
              <a:gd name="connsiteX580" fmla="*/ 1747337 w 7472601"/>
              <a:gd name="connsiteY580" fmla="*/ 1855264 h 6858000"/>
              <a:gd name="connsiteX581" fmla="*/ 1533749 w 7472601"/>
              <a:gd name="connsiteY581" fmla="*/ 1478656 h 6858000"/>
              <a:gd name="connsiteX582" fmla="*/ 1431890 w 7472601"/>
              <a:gd name="connsiteY582" fmla="*/ 1306475 h 6858000"/>
              <a:gd name="connsiteX583" fmla="*/ 5052692 w 7472601"/>
              <a:gd name="connsiteY583" fmla="*/ 1292994 h 6858000"/>
              <a:gd name="connsiteX584" fmla="*/ 5200661 w 7472601"/>
              <a:gd name="connsiteY584" fmla="*/ 1635186 h 6858000"/>
              <a:gd name="connsiteX585" fmla="*/ 5297138 w 7472601"/>
              <a:gd name="connsiteY585" fmla="*/ 1906351 h 6858000"/>
              <a:gd name="connsiteX586" fmla="*/ 5052692 w 7472601"/>
              <a:gd name="connsiteY586" fmla="*/ 1292994 h 6858000"/>
              <a:gd name="connsiteX587" fmla="*/ 5009948 w 7472601"/>
              <a:gd name="connsiteY587" fmla="*/ 1273619 h 6858000"/>
              <a:gd name="connsiteX588" fmla="*/ 5121777 w 7472601"/>
              <a:gd name="connsiteY588" fmla="*/ 1654213 h 6858000"/>
              <a:gd name="connsiteX589" fmla="*/ 5293545 w 7472601"/>
              <a:gd name="connsiteY589" fmla="*/ 2072247 h 6858000"/>
              <a:gd name="connsiteX590" fmla="*/ 5294042 w 7472601"/>
              <a:gd name="connsiteY590" fmla="*/ 2065019 h 6858000"/>
              <a:gd name="connsiteX591" fmla="*/ 5171936 w 7472601"/>
              <a:gd name="connsiteY591" fmla="*/ 1647613 h 6858000"/>
              <a:gd name="connsiteX592" fmla="*/ 5009948 w 7472601"/>
              <a:gd name="connsiteY592" fmla="*/ 1273619 h 6858000"/>
              <a:gd name="connsiteX593" fmla="*/ 655236 w 7472601"/>
              <a:gd name="connsiteY593" fmla="*/ 1268632 h 6858000"/>
              <a:gd name="connsiteX594" fmla="*/ 839521 w 7472601"/>
              <a:gd name="connsiteY594" fmla="*/ 1685315 h 6858000"/>
              <a:gd name="connsiteX595" fmla="*/ 1109416 w 7472601"/>
              <a:gd name="connsiteY595" fmla="*/ 2061663 h 6858000"/>
              <a:gd name="connsiteX596" fmla="*/ 1298300 w 7472601"/>
              <a:gd name="connsiteY596" fmla="*/ 2247742 h 6858000"/>
              <a:gd name="connsiteX597" fmla="*/ 1125871 w 7472601"/>
              <a:gd name="connsiteY597" fmla="*/ 1989513 h 6858000"/>
              <a:gd name="connsiteX598" fmla="*/ 981574 w 7472601"/>
              <a:gd name="connsiteY598" fmla="*/ 1783157 h 6858000"/>
              <a:gd name="connsiteX599" fmla="*/ 922198 w 7472601"/>
              <a:gd name="connsiteY599" fmla="*/ 1677437 h 6858000"/>
              <a:gd name="connsiteX600" fmla="*/ 869293 w 7472601"/>
              <a:gd name="connsiteY600" fmla="*/ 1583214 h 6858000"/>
              <a:gd name="connsiteX601" fmla="*/ 751431 w 7472601"/>
              <a:gd name="connsiteY601" fmla="*/ 1405731 h 6858000"/>
              <a:gd name="connsiteX602" fmla="*/ 655236 w 7472601"/>
              <a:gd name="connsiteY602" fmla="*/ 1268632 h 6858000"/>
              <a:gd name="connsiteX603" fmla="*/ 6516292 w 7472601"/>
              <a:gd name="connsiteY603" fmla="*/ 1263064 h 6858000"/>
              <a:gd name="connsiteX604" fmla="*/ 5736320 w 7472601"/>
              <a:gd name="connsiteY604" fmla="*/ 1501803 h 6858000"/>
              <a:gd name="connsiteX605" fmla="*/ 6516292 w 7472601"/>
              <a:gd name="connsiteY605" fmla="*/ 1263064 h 6858000"/>
              <a:gd name="connsiteX606" fmla="*/ 291466 w 7472601"/>
              <a:gd name="connsiteY606" fmla="*/ 1250369 h 6858000"/>
              <a:gd name="connsiteX607" fmla="*/ 323180 w 7472601"/>
              <a:gd name="connsiteY607" fmla="*/ 1435283 h 6858000"/>
              <a:gd name="connsiteX608" fmla="*/ 349381 w 7472601"/>
              <a:gd name="connsiteY608" fmla="*/ 1875041 h 6858000"/>
              <a:gd name="connsiteX609" fmla="*/ 374363 w 7472601"/>
              <a:gd name="connsiteY609" fmla="*/ 1506494 h 6858000"/>
              <a:gd name="connsiteX610" fmla="*/ 302168 w 7472601"/>
              <a:gd name="connsiteY610" fmla="*/ 1274495 h 6858000"/>
              <a:gd name="connsiteX611" fmla="*/ 291466 w 7472601"/>
              <a:gd name="connsiteY611" fmla="*/ 1250369 h 6858000"/>
              <a:gd name="connsiteX612" fmla="*/ 678222 w 7472601"/>
              <a:gd name="connsiteY612" fmla="*/ 1248670 h 6858000"/>
              <a:gd name="connsiteX613" fmla="*/ 775536 w 7472601"/>
              <a:gd name="connsiteY613" fmla="*/ 1388015 h 6858000"/>
              <a:gd name="connsiteX614" fmla="*/ 894529 w 7472601"/>
              <a:gd name="connsiteY614" fmla="*/ 1567739 h 6858000"/>
              <a:gd name="connsiteX615" fmla="*/ 948000 w 7472601"/>
              <a:gd name="connsiteY615" fmla="*/ 1663088 h 6858000"/>
              <a:gd name="connsiteX616" fmla="*/ 1006812 w 7472601"/>
              <a:gd name="connsiteY616" fmla="*/ 1767683 h 6858000"/>
              <a:gd name="connsiteX617" fmla="*/ 1149133 w 7472601"/>
              <a:gd name="connsiteY617" fmla="*/ 1971513 h 6858000"/>
              <a:gd name="connsiteX618" fmla="*/ 1333952 w 7472601"/>
              <a:gd name="connsiteY618" fmla="*/ 2251620 h 6858000"/>
              <a:gd name="connsiteX619" fmla="*/ 1337329 w 7472601"/>
              <a:gd name="connsiteY619" fmla="*/ 2258350 h 6858000"/>
              <a:gd name="connsiteX620" fmla="*/ 1014726 w 7472601"/>
              <a:gd name="connsiteY620" fmla="*/ 1615556 h 6858000"/>
              <a:gd name="connsiteX621" fmla="*/ 678222 w 7472601"/>
              <a:gd name="connsiteY621" fmla="*/ 1248670 h 6858000"/>
              <a:gd name="connsiteX622" fmla="*/ 6691602 w 7472601"/>
              <a:gd name="connsiteY622" fmla="*/ 1140573 h 6858000"/>
              <a:gd name="connsiteX623" fmla="*/ 6571100 w 7472601"/>
              <a:gd name="connsiteY623" fmla="*/ 1183662 h 6858000"/>
              <a:gd name="connsiteX624" fmla="*/ 6241687 w 7472601"/>
              <a:gd name="connsiteY624" fmla="*/ 1257600 h 6858000"/>
              <a:gd name="connsiteX625" fmla="*/ 5693009 w 7472601"/>
              <a:gd name="connsiteY625" fmla="*/ 1478256 h 6858000"/>
              <a:gd name="connsiteX626" fmla="*/ 6548420 w 7472601"/>
              <a:gd name="connsiteY626" fmla="*/ 1214599 h 6858000"/>
              <a:gd name="connsiteX627" fmla="*/ 6605473 w 7472601"/>
              <a:gd name="connsiteY627" fmla="*/ 1184686 h 6858000"/>
              <a:gd name="connsiteX628" fmla="*/ 6691602 w 7472601"/>
              <a:gd name="connsiteY628" fmla="*/ 1140573 h 6858000"/>
              <a:gd name="connsiteX629" fmla="*/ 4002475 w 7472601"/>
              <a:gd name="connsiteY629" fmla="*/ 1037802 h 6858000"/>
              <a:gd name="connsiteX630" fmla="*/ 4000324 w 7472601"/>
              <a:gd name="connsiteY630" fmla="*/ 1039362 h 6858000"/>
              <a:gd name="connsiteX631" fmla="*/ 4002862 w 7472601"/>
              <a:gd name="connsiteY631" fmla="*/ 1042866 h 6858000"/>
              <a:gd name="connsiteX632" fmla="*/ 4002475 w 7472601"/>
              <a:gd name="connsiteY632" fmla="*/ 1037802 h 6858000"/>
              <a:gd name="connsiteX633" fmla="*/ 506322 w 7472601"/>
              <a:gd name="connsiteY633" fmla="*/ 1020997 h 6858000"/>
              <a:gd name="connsiteX634" fmla="*/ 533068 w 7472601"/>
              <a:gd name="connsiteY634" fmla="*/ 1029409 h 6858000"/>
              <a:gd name="connsiteX635" fmla="*/ 1232525 w 7472601"/>
              <a:gd name="connsiteY635" fmla="*/ 1804675 h 6858000"/>
              <a:gd name="connsiteX636" fmla="*/ 1388858 w 7472601"/>
              <a:gd name="connsiteY636" fmla="*/ 2368011 h 6858000"/>
              <a:gd name="connsiteX637" fmla="*/ 1384098 w 7472601"/>
              <a:gd name="connsiteY637" fmla="*/ 2378125 h 6858000"/>
              <a:gd name="connsiteX638" fmla="*/ 1425393 w 7472601"/>
              <a:gd name="connsiteY638" fmla="*/ 2589124 h 6858000"/>
              <a:gd name="connsiteX639" fmla="*/ 1424001 w 7472601"/>
              <a:gd name="connsiteY639" fmla="*/ 2597541 h 6858000"/>
              <a:gd name="connsiteX640" fmla="*/ 2152729 w 7472601"/>
              <a:gd name="connsiteY640" fmla="*/ 2864487 h 6858000"/>
              <a:gd name="connsiteX641" fmla="*/ 2020609 w 7472601"/>
              <a:gd name="connsiteY641" fmla="*/ 2539671 h 6858000"/>
              <a:gd name="connsiteX642" fmla="*/ 2018920 w 7472601"/>
              <a:gd name="connsiteY642" fmla="*/ 2536309 h 6858000"/>
              <a:gd name="connsiteX643" fmla="*/ 1342441 w 7472601"/>
              <a:gd name="connsiteY643" fmla="*/ 1173017 h 6858000"/>
              <a:gd name="connsiteX644" fmla="*/ 1367925 w 7472601"/>
              <a:gd name="connsiteY644" fmla="*/ 1135648 h 6858000"/>
              <a:gd name="connsiteX645" fmla="*/ 1771401 w 7472601"/>
              <a:gd name="connsiteY645" fmla="*/ 1806673 h 6858000"/>
              <a:gd name="connsiteX646" fmla="*/ 1972385 w 7472601"/>
              <a:gd name="connsiteY646" fmla="*/ 2198735 h 6858000"/>
              <a:gd name="connsiteX647" fmla="*/ 2040892 w 7472601"/>
              <a:gd name="connsiteY647" fmla="*/ 2405205 h 6858000"/>
              <a:gd name="connsiteX648" fmla="*/ 2131689 w 7472601"/>
              <a:gd name="connsiteY648" fmla="*/ 1936926 h 6858000"/>
              <a:gd name="connsiteX649" fmla="*/ 2454820 w 7472601"/>
              <a:gd name="connsiteY649" fmla="*/ 1248808 h 6858000"/>
              <a:gd name="connsiteX650" fmla="*/ 2492512 w 7472601"/>
              <a:gd name="connsiteY650" fmla="*/ 1302920 h 6858000"/>
              <a:gd name="connsiteX651" fmla="*/ 2081216 w 7472601"/>
              <a:gd name="connsiteY651" fmla="*/ 2527513 h 6858000"/>
              <a:gd name="connsiteX652" fmla="*/ 2081211 w 7472601"/>
              <a:gd name="connsiteY652" fmla="*/ 2528916 h 6858000"/>
              <a:gd name="connsiteX653" fmla="*/ 2199067 w 7472601"/>
              <a:gd name="connsiteY653" fmla="*/ 2884061 h 6858000"/>
              <a:gd name="connsiteX654" fmla="*/ 3192586 w 7472601"/>
              <a:gd name="connsiteY654" fmla="*/ 3411496 h 6858000"/>
              <a:gd name="connsiteX655" fmla="*/ 3182620 w 7472601"/>
              <a:gd name="connsiteY655" fmla="*/ 3483279 h 6858000"/>
              <a:gd name="connsiteX656" fmla="*/ 2435119 w 7472601"/>
              <a:gd name="connsiteY656" fmla="*/ 3080173 h 6858000"/>
              <a:gd name="connsiteX657" fmla="*/ 2410152 w 7472601"/>
              <a:gd name="connsiteY657" fmla="*/ 3063751 h 6858000"/>
              <a:gd name="connsiteX658" fmla="*/ 2408099 w 7472601"/>
              <a:gd name="connsiteY658" fmla="*/ 3064403 h 6858000"/>
              <a:gd name="connsiteX659" fmla="*/ 2407218 w 7472601"/>
              <a:gd name="connsiteY659" fmla="*/ 3070324 h 6858000"/>
              <a:gd name="connsiteX660" fmla="*/ 2380138 w 7472601"/>
              <a:gd name="connsiteY660" fmla="*/ 3099341 h 6858000"/>
              <a:gd name="connsiteX661" fmla="*/ 1765923 w 7472601"/>
              <a:gd name="connsiteY661" fmla="*/ 3581043 h 6858000"/>
              <a:gd name="connsiteX662" fmla="*/ 1702258 w 7472601"/>
              <a:gd name="connsiteY662" fmla="*/ 3612286 h 6858000"/>
              <a:gd name="connsiteX663" fmla="*/ 1538370 w 7472601"/>
              <a:gd name="connsiteY663" fmla="*/ 3811804 h 6858000"/>
              <a:gd name="connsiteX664" fmla="*/ 542867 w 7472601"/>
              <a:gd name="connsiteY664" fmla="*/ 4944092 h 6858000"/>
              <a:gd name="connsiteX665" fmla="*/ 515800 w 7472601"/>
              <a:gd name="connsiteY665" fmla="*/ 4862180 h 6858000"/>
              <a:gd name="connsiteX666" fmla="*/ 909145 w 7472601"/>
              <a:gd name="connsiteY666" fmla="*/ 4199225 h 6858000"/>
              <a:gd name="connsiteX667" fmla="*/ 1214067 w 7472601"/>
              <a:gd name="connsiteY667" fmla="*/ 3908561 h 6858000"/>
              <a:gd name="connsiteX668" fmla="*/ 640967 w 7472601"/>
              <a:gd name="connsiteY668" fmla="*/ 4105601 h 6858000"/>
              <a:gd name="connsiteX669" fmla="*/ 112563 w 7472601"/>
              <a:gd name="connsiteY669" fmla="*/ 4396952 h 6858000"/>
              <a:gd name="connsiteX670" fmla="*/ 0 w 7472601"/>
              <a:gd name="connsiteY670" fmla="*/ 4466006 h 6858000"/>
              <a:gd name="connsiteX671" fmla="*/ 0 w 7472601"/>
              <a:gd name="connsiteY671" fmla="*/ 4233763 h 6858000"/>
              <a:gd name="connsiteX672" fmla="*/ 36881 w 7472601"/>
              <a:gd name="connsiteY672" fmla="*/ 4200118 h 6858000"/>
              <a:gd name="connsiteX673" fmla="*/ 910534 w 7472601"/>
              <a:gd name="connsiteY673" fmla="*/ 3629753 h 6858000"/>
              <a:gd name="connsiteX674" fmla="*/ 1578717 w 7472601"/>
              <a:gd name="connsiteY674" fmla="*/ 3575982 h 6858000"/>
              <a:gd name="connsiteX675" fmla="*/ 2338780 w 7472601"/>
              <a:gd name="connsiteY675" fmla="*/ 3033725 h 6858000"/>
              <a:gd name="connsiteX676" fmla="*/ 1807991 w 7472601"/>
              <a:gd name="connsiteY676" fmla="*/ 2807184 h 6858000"/>
              <a:gd name="connsiteX677" fmla="*/ 1416358 w 7472601"/>
              <a:gd name="connsiteY677" fmla="*/ 3112571 h 6858000"/>
              <a:gd name="connsiteX678" fmla="*/ 939066 w 7472601"/>
              <a:gd name="connsiteY678" fmla="*/ 3378798 h 6858000"/>
              <a:gd name="connsiteX679" fmla="*/ 115099 w 7472601"/>
              <a:gd name="connsiteY679" fmla="*/ 3607650 h 6858000"/>
              <a:gd name="connsiteX680" fmla="*/ 97284 w 7472601"/>
              <a:gd name="connsiteY680" fmla="*/ 3520393 h 6858000"/>
              <a:gd name="connsiteX681" fmla="*/ 922050 w 7472601"/>
              <a:gd name="connsiteY681" fmla="*/ 3074867 h 6858000"/>
              <a:gd name="connsiteX682" fmla="*/ 1405265 w 7472601"/>
              <a:gd name="connsiteY682" fmla="*/ 3016319 h 6858000"/>
              <a:gd name="connsiteX683" fmla="*/ 1407512 w 7472601"/>
              <a:gd name="connsiteY683" fmla="*/ 3018001 h 6858000"/>
              <a:gd name="connsiteX684" fmla="*/ 1726266 w 7472601"/>
              <a:gd name="connsiteY684" fmla="*/ 2777274 h 6858000"/>
              <a:gd name="connsiteX685" fmla="*/ 625390 w 7472601"/>
              <a:gd name="connsiteY685" fmla="*/ 2514541 h 6858000"/>
              <a:gd name="connsiteX686" fmla="*/ 619799 w 7472601"/>
              <a:gd name="connsiteY686" fmla="*/ 2527180 h 6858000"/>
              <a:gd name="connsiteX687" fmla="*/ 310030 w 7472601"/>
              <a:gd name="connsiteY687" fmla="*/ 2771818 h 6858000"/>
              <a:gd name="connsiteX688" fmla="*/ 173877 w 7472601"/>
              <a:gd name="connsiteY688" fmla="*/ 2937056 h 6858000"/>
              <a:gd name="connsiteX689" fmla="*/ 77889 w 7472601"/>
              <a:gd name="connsiteY689" fmla="*/ 3138440 h 6858000"/>
              <a:gd name="connsiteX690" fmla="*/ 0 w 7472601"/>
              <a:gd name="connsiteY690" fmla="*/ 3271395 h 6858000"/>
              <a:gd name="connsiteX691" fmla="*/ 0 w 7472601"/>
              <a:gd name="connsiteY691" fmla="*/ 3153002 h 6858000"/>
              <a:gd name="connsiteX692" fmla="*/ 2386 w 7472601"/>
              <a:gd name="connsiteY692" fmla="*/ 3149203 h 6858000"/>
              <a:gd name="connsiteX693" fmla="*/ 89753 w 7472601"/>
              <a:gd name="connsiteY693" fmla="*/ 2987702 h 6858000"/>
              <a:gd name="connsiteX694" fmla="*/ 76869 w 7472601"/>
              <a:gd name="connsiteY694" fmla="*/ 3005404 h 6858000"/>
              <a:gd name="connsiteX695" fmla="*/ 32049 w 7472601"/>
              <a:gd name="connsiteY695" fmla="*/ 3065814 h 6858000"/>
              <a:gd name="connsiteX696" fmla="*/ 0 w 7472601"/>
              <a:gd name="connsiteY696" fmla="*/ 3108744 h 6858000"/>
              <a:gd name="connsiteX697" fmla="*/ 0 w 7472601"/>
              <a:gd name="connsiteY697" fmla="*/ 3058059 h 6858000"/>
              <a:gd name="connsiteX698" fmla="*/ 7610 w 7472601"/>
              <a:gd name="connsiteY698" fmla="*/ 3047889 h 6858000"/>
              <a:gd name="connsiteX699" fmla="*/ 52419 w 7472601"/>
              <a:gd name="connsiteY699" fmla="*/ 2987479 h 6858000"/>
              <a:gd name="connsiteX700" fmla="*/ 59142 w 7472601"/>
              <a:gd name="connsiteY700" fmla="*/ 2978488 h 6858000"/>
              <a:gd name="connsiteX701" fmla="*/ 0 w 7472601"/>
              <a:gd name="connsiteY701" fmla="*/ 3015334 h 6858000"/>
              <a:gd name="connsiteX702" fmla="*/ 0 w 7472601"/>
              <a:gd name="connsiteY702" fmla="*/ 2914286 h 6858000"/>
              <a:gd name="connsiteX703" fmla="*/ 36383 w 7472601"/>
              <a:gd name="connsiteY703" fmla="*/ 2901128 h 6858000"/>
              <a:gd name="connsiteX704" fmla="*/ 156329 w 7472601"/>
              <a:gd name="connsiteY704" fmla="*/ 2840533 h 6858000"/>
              <a:gd name="connsiteX705" fmla="*/ 358355 w 7472601"/>
              <a:gd name="connsiteY705" fmla="*/ 2620471 h 6858000"/>
              <a:gd name="connsiteX706" fmla="*/ 510577 w 7472601"/>
              <a:gd name="connsiteY706" fmla="*/ 2501244 h 6858000"/>
              <a:gd name="connsiteX707" fmla="*/ 211967 w 7472601"/>
              <a:gd name="connsiteY707" fmla="*/ 2479171 h 6858000"/>
              <a:gd name="connsiteX708" fmla="*/ 0 w 7472601"/>
              <a:gd name="connsiteY708" fmla="*/ 2476398 h 6858000"/>
              <a:gd name="connsiteX709" fmla="*/ 0 w 7472601"/>
              <a:gd name="connsiteY709" fmla="*/ 2389189 h 6858000"/>
              <a:gd name="connsiteX710" fmla="*/ 103062 w 7472601"/>
              <a:gd name="connsiteY710" fmla="*/ 2389518 h 6858000"/>
              <a:gd name="connsiteX711" fmla="*/ 510734 w 7472601"/>
              <a:gd name="connsiteY711" fmla="*/ 2416201 h 6858000"/>
              <a:gd name="connsiteX712" fmla="*/ 279257 w 7472601"/>
              <a:gd name="connsiteY712" fmla="*/ 2092102 h 6858000"/>
              <a:gd name="connsiteX713" fmla="*/ 65265 w 7472601"/>
              <a:gd name="connsiteY713" fmla="*/ 2006049 h 6858000"/>
              <a:gd name="connsiteX714" fmla="*/ 0 w 7472601"/>
              <a:gd name="connsiteY714" fmla="*/ 1982532 h 6858000"/>
              <a:gd name="connsiteX715" fmla="*/ 0 w 7472601"/>
              <a:gd name="connsiteY715" fmla="*/ 1912789 h 6858000"/>
              <a:gd name="connsiteX716" fmla="*/ 97460 w 7472601"/>
              <a:gd name="connsiteY716" fmla="*/ 1953725 h 6858000"/>
              <a:gd name="connsiteX717" fmla="*/ 221272 w 7472601"/>
              <a:gd name="connsiteY717" fmla="*/ 1980766 h 6858000"/>
              <a:gd name="connsiteX718" fmla="*/ 116765 w 7472601"/>
              <a:gd name="connsiteY718" fmla="*/ 1911033 h 6858000"/>
              <a:gd name="connsiteX719" fmla="*/ 16405 w 7472601"/>
              <a:gd name="connsiteY719" fmla="*/ 1803412 h 6858000"/>
              <a:gd name="connsiteX720" fmla="*/ 0 w 7472601"/>
              <a:gd name="connsiteY720" fmla="*/ 1784777 h 6858000"/>
              <a:gd name="connsiteX721" fmla="*/ 0 w 7472601"/>
              <a:gd name="connsiteY721" fmla="*/ 1740082 h 6858000"/>
              <a:gd name="connsiteX722" fmla="*/ 39394 w 7472601"/>
              <a:gd name="connsiteY722" fmla="*/ 1784856 h 6858000"/>
              <a:gd name="connsiteX723" fmla="*/ 135813 w 7472601"/>
              <a:gd name="connsiteY723" fmla="*/ 1888838 h 6858000"/>
              <a:gd name="connsiteX724" fmla="*/ 242575 w 7472601"/>
              <a:gd name="connsiteY724" fmla="*/ 1958841 h 6858000"/>
              <a:gd name="connsiteX725" fmla="*/ 82197 w 7472601"/>
              <a:gd name="connsiteY725" fmla="*/ 1754826 h 6858000"/>
              <a:gd name="connsiteX726" fmla="*/ 0 w 7472601"/>
              <a:gd name="connsiteY726" fmla="*/ 1679650 h 6858000"/>
              <a:gd name="connsiteX727" fmla="*/ 0 w 7472601"/>
              <a:gd name="connsiteY727" fmla="*/ 1602463 h 6858000"/>
              <a:gd name="connsiteX728" fmla="*/ 84689 w 7472601"/>
              <a:gd name="connsiteY728" fmla="*/ 1677442 h 6858000"/>
              <a:gd name="connsiteX729" fmla="*/ 298437 w 7472601"/>
              <a:gd name="connsiteY729" fmla="*/ 1968019 h 6858000"/>
              <a:gd name="connsiteX730" fmla="*/ 227269 w 7472601"/>
              <a:gd name="connsiteY730" fmla="*/ 1114064 h 6858000"/>
              <a:gd name="connsiteX731" fmla="*/ 248003 w 7472601"/>
              <a:gd name="connsiteY731" fmla="*/ 1089613 h 6858000"/>
              <a:gd name="connsiteX732" fmla="*/ 427020 w 7472601"/>
              <a:gd name="connsiteY732" fmla="*/ 1619803 h 6858000"/>
              <a:gd name="connsiteX733" fmla="*/ 340345 w 7472601"/>
              <a:gd name="connsiteY733" fmla="*/ 2027739 h 6858000"/>
              <a:gd name="connsiteX734" fmla="*/ 360865 w 7472601"/>
              <a:gd name="connsiteY734" fmla="*/ 2044827 h 6858000"/>
              <a:gd name="connsiteX735" fmla="*/ 560414 w 7472601"/>
              <a:gd name="connsiteY735" fmla="*/ 2421457 h 6858000"/>
              <a:gd name="connsiteX736" fmla="*/ 1359703 w 7472601"/>
              <a:gd name="connsiteY736" fmla="*/ 2578554 h 6858000"/>
              <a:gd name="connsiteX737" fmla="*/ 1359422 w 7472601"/>
              <a:gd name="connsiteY737" fmla="*/ 2577994 h 6858000"/>
              <a:gd name="connsiteX738" fmla="*/ 828701 w 7472601"/>
              <a:gd name="connsiteY738" fmla="*/ 1839520 h 6858000"/>
              <a:gd name="connsiteX739" fmla="*/ 494427 w 7472601"/>
              <a:gd name="connsiteY739" fmla="*/ 1092333 h 6858000"/>
              <a:gd name="connsiteX740" fmla="*/ 506322 w 7472601"/>
              <a:gd name="connsiteY740" fmla="*/ 1020997 h 6858000"/>
              <a:gd name="connsiteX741" fmla="*/ 4570198 w 7472601"/>
              <a:gd name="connsiteY741" fmla="*/ 978081 h 6858000"/>
              <a:gd name="connsiteX742" fmla="*/ 4523691 w 7472601"/>
              <a:gd name="connsiteY742" fmla="*/ 1127776 h 6858000"/>
              <a:gd name="connsiteX743" fmla="*/ 4509875 w 7472601"/>
              <a:gd name="connsiteY743" fmla="*/ 1167552 h 6858000"/>
              <a:gd name="connsiteX744" fmla="*/ 4478168 w 7472601"/>
              <a:gd name="connsiteY744" fmla="*/ 1260735 h 6858000"/>
              <a:gd name="connsiteX745" fmla="*/ 4409309 w 7472601"/>
              <a:gd name="connsiteY745" fmla="*/ 1666996 h 6858000"/>
              <a:gd name="connsiteX746" fmla="*/ 4370031 w 7472601"/>
              <a:gd name="connsiteY746" fmla="*/ 1955666 h 6858000"/>
              <a:gd name="connsiteX747" fmla="*/ 4570198 w 7472601"/>
              <a:gd name="connsiteY747" fmla="*/ 978081 h 6858000"/>
              <a:gd name="connsiteX748" fmla="*/ 4557898 w 7472601"/>
              <a:gd name="connsiteY748" fmla="*/ 900011 h 6858000"/>
              <a:gd name="connsiteX749" fmla="*/ 4344840 w 7472601"/>
              <a:gd name="connsiteY749" fmla="*/ 1922038 h 6858000"/>
              <a:gd name="connsiteX750" fmla="*/ 4378710 w 7472601"/>
              <a:gd name="connsiteY750" fmla="*/ 1665516 h 6858000"/>
              <a:gd name="connsiteX751" fmla="*/ 4448798 w 7472601"/>
              <a:gd name="connsiteY751" fmla="*/ 1253024 h 6858000"/>
              <a:gd name="connsiteX752" fmla="*/ 4480315 w 7472601"/>
              <a:gd name="connsiteY752" fmla="*/ 1158454 h 6858000"/>
              <a:gd name="connsiteX753" fmla="*/ 4494133 w 7472601"/>
              <a:gd name="connsiteY753" fmla="*/ 1118676 h 6858000"/>
              <a:gd name="connsiteX754" fmla="*/ 4557898 w 7472601"/>
              <a:gd name="connsiteY754" fmla="*/ 900011 h 6858000"/>
              <a:gd name="connsiteX755" fmla="*/ 5870151 w 7472601"/>
              <a:gd name="connsiteY755" fmla="*/ 898890 h 6858000"/>
              <a:gd name="connsiteX756" fmla="*/ 5861335 w 7472601"/>
              <a:gd name="connsiteY756" fmla="*/ 899177 h 6858000"/>
              <a:gd name="connsiteX757" fmla="*/ 5843702 w 7472601"/>
              <a:gd name="connsiteY757" fmla="*/ 899748 h 6858000"/>
              <a:gd name="connsiteX758" fmla="*/ 5651107 w 7472601"/>
              <a:gd name="connsiteY758" fmla="*/ 920306 h 6858000"/>
              <a:gd name="connsiteX759" fmla="*/ 5459407 w 7472601"/>
              <a:gd name="connsiteY759" fmla="*/ 940975 h 6858000"/>
              <a:gd name="connsiteX760" fmla="*/ 5374846 w 7472601"/>
              <a:gd name="connsiteY760" fmla="*/ 941988 h 6858000"/>
              <a:gd name="connsiteX761" fmla="*/ 5256105 w 7472601"/>
              <a:gd name="connsiteY761" fmla="*/ 945632 h 6858000"/>
              <a:gd name="connsiteX762" fmla="*/ 5107071 w 7472601"/>
              <a:gd name="connsiteY762" fmla="*/ 969720 h 6858000"/>
              <a:gd name="connsiteX763" fmla="*/ 4998681 w 7472601"/>
              <a:gd name="connsiteY763" fmla="*/ 988771 h 6858000"/>
              <a:gd name="connsiteX764" fmla="*/ 5870151 w 7472601"/>
              <a:gd name="connsiteY764" fmla="*/ 898890 h 6858000"/>
              <a:gd name="connsiteX765" fmla="*/ 5504425 w 7472601"/>
              <a:gd name="connsiteY765" fmla="*/ 848067 h 6858000"/>
              <a:gd name="connsiteX766" fmla="*/ 4968849 w 7472601"/>
              <a:gd name="connsiteY766" fmla="*/ 962318 h 6858000"/>
              <a:gd name="connsiteX767" fmla="*/ 5104039 w 7472601"/>
              <a:gd name="connsiteY767" fmla="*/ 940634 h 6858000"/>
              <a:gd name="connsiteX768" fmla="*/ 5256311 w 7472601"/>
              <a:gd name="connsiteY768" fmla="*/ 916490 h 6858000"/>
              <a:gd name="connsiteX769" fmla="*/ 5377381 w 7472601"/>
              <a:gd name="connsiteY769" fmla="*/ 912671 h 6858000"/>
              <a:gd name="connsiteX770" fmla="*/ 5460148 w 7472601"/>
              <a:gd name="connsiteY770" fmla="*/ 911442 h 6858000"/>
              <a:gd name="connsiteX771" fmla="*/ 5648971 w 7472601"/>
              <a:gd name="connsiteY771" fmla="*/ 891331 h 6858000"/>
              <a:gd name="connsiteX772" fmla="*/ 5844807 w 7472601"/>
              <a:gd name="connsiteY772" fmla="*/ 870718 h 6858000"/>
              <a:gd name="connsiteX773" fmla="*/ 5862975 w 7472601"/>
              <a:gd name="connsiteY773" fmla="*/ 869756 h 6858000"/>
              <a:gd name="connsiteX774" fmla="*/ 5920887 w 7472601"/>
              <a:gd name="connsiteY774" fmla="*/ 865929 h 6858000"/>
              <a:gd name="connsiteX775" fmla="*/ 5504425 w 7472601"/>
              <a:gd name="connsiteY775" fmla="*/ 848067 h 6858000"/>
              <a:gd name="connsiteX776" fmla="*/ 3607114 w 7472601"/>
              <a:gd name="connsiteY776" fmla="*/ 467441 h 6858000"/>
              <a:gd name="connsiteX777" fmla="*/ 3296242 w 7472601"/>
              <a:gd name="connsiteY777" fmla="*/ 807991 h 6858000"/>
              <a:gd name="connsiteX778" fmla="*/ 3174674 w 7472601"/>
              <a:gd name="connsiteY778" fmla="*/ 919759 h 6858000"/>
              <a:gd name="connsiteX779" fmla="*/ 3042978 w 7472601"/>
              <a:gd name="connsiteY779" fmla="*/ 1054894 h 6858000"/>
              <a:gd name="connsiteX780" fmla="*/ 2968914 w 7472601"/>
              <a:gd name="connsiteY780" fmla="*/ 1133756 h 6858000"/>
              <a:gd name="connsiteX781" fmla="*/ 3103823 w 7472601"/>
              <a:gd name="connsiteY781" fmla="*/ 1026814 h 6858000"/>
              <a:gd name="connsiteX782" fmla="*/ 3607114 w 7472601"/>
              <a:gd name="connsiteY782" fmla="*/ 467441 h 6858000"/>
              <a:gd name="connsiteX783" fmla="*/ 3744487 w 7472601"/>
              <a:gd name="connsiteY783" fmla="*/ 383136 h 6858000"/>
              <a:gd name="connsiteX784" fmla="*/ 3970213 w 7472601"/>
              <a:gd name="connsiteY784" fmla="*/ 995559 h 6858000"/>
              <a:gd name="connsiteX785" fmla="*/ 3744487 w 7472601"/>
              <a:gd name="connsiteY785" fmla="*/ 383136 h 6858000"/>
              <a:gd name="connsiteX786" fmla="*/ 3624562 w 7472601"/>
              <a:gd name="connsiteY786" fmla="*/ 367041 h 6858000"/>
              <a:gd name="connsiteX787" fmla="*/ 3489712 w 7472601"/>
              <a:gd name="connsiteY787" fmla="*/ 485386 h 6858000"/>
              <a:gd name="connsiteX788" fmla="*/ 3182994 w 7472601"/>
              <a:gd name="connsiteY788" fmla="*/ 828265 h 6858000"/>
              <a:gd name="connsiteX789" fmla="*/ 2892114 w 7472601"/>
              <a:gd name="connsiteY789" fmla="*/ 1172635 h 6858000"/>
              <a:gd name="connsiteX790" fmla="*/ 3021459 w 7472601"/>
              <a:gd name="connsiteY790" fmla="*/ 1035385 h 6858000"/>
              <a:gd name="connsiteX791" fmla="*/ 3153873 w 7472601"/>
              <a:gd name="connsiteY791" fmla="*/ 898971 h 6858000"/>
              <a:gd name="connsiteX792" fmla="*/ 3276511 w 7472601"/>
              <a:gd name="connsiteY792" fmla="*/ 786423 h 6858000"/>
              <a:gd name="connsiteX793" fmla="*/ 3584154 w 7472601"/>
              <a:gd name="connsiteY793" fmla="*/ 448218 h 6858000"/>
              <a:gd name="connsiteX794" fmla="*/ 3624562 w 7472601"/>
              <a:gd name="connsiteY794" fmla="*/ 367041 h 6858000"/>
              <a:gd name="connsiteX795" fmla="*/ 3766672 w 7472601"/>
              <a:gd name="connsiteY795" fmla="*/ 359429 h 6858000"/>
              <a:gd name="connsiteX796" fmla="*/ 3996338 w 7472601"/>
              <a:gd name="connsiteY796" fmla="*/ 968237 h 6858000"/>
              <a:gd name="connsiteX797" fmla="*/ 3766672 w 7472601"/>
              <a:gd name="connsiteY797" fmla="*/ 359429 h 6858000"/>
              <a:gd name="connsiteX798" fmla="*/ 5805386 w 7472601"/>
              <a:gd name="connsiteY798" fmla="*/ 239240 h 6858000"/>
              <a:gd name="connsiteX799" fmla="*/ 5736947 w 7472601"/>
              <a:gd name="connsiteY799" fmla="*/ 261367 h 6858000"/>
              <a:gd name="connsiteX800" fmla="*/ 5427012 w 7472601"/>
              <a:gd name="connsiteY800" fmla="*/ 311272 h 6858000"/>
              <a:gd name="connsiteX801" fmla="*/ 5147818 w 7472601"/>
              <a:gd name="connsiteY801" fmla="*/ 322112 h 6858000"/>
              <a:gd name="connsiteX802" fmla="*/ 5060854 w 7472601"/>
              <a:gd name="connsiteY802" fmla="*/ 311882 h 6858000"/>
              <a:gd name="connsiteX803" fmla="*/ 4945989 w 7472601"/>
              <a:gd name="connsiteY803" fmla="*/ 300516 h 6858000"/>
              <a:gd name="connsiteX804" fmla="*/ 5410479 w 7472601"/>
              <a:gd name="connsiteY804" fmla="*/ 348434 h 6858000"/>
              <a:gd name="connsiteX805" fmla="*/ 5805386 w 7472601"/>
              <a:gd name="connsiteY805" fmla="*/ 239240 h 6858000"/>
              <a:gd name="connsiteX806" fmla="*/ 5905192 w 7472601"/>
              <a:gd name="connsiteY806" fmla="*/ 163079 h 6858000"/>
              <a:gd name="connsiteX807" fmla="*/ 5865655 w 7472601"/>
              <a:gd name="connsiteY807" fmla="*/ 171901 h 6858000"/>
              <a:gd name="connsiteX808" fmla="*/ 5259740 w 7472601"/>
              <a:gd name="connsiteY808" fmla="*/ 257013 h 6858000"/>
              <a:gd name="connsiteX809" fmla="*/ 5208466 w 7472601"/>
              <a:gd name="connsiteY809" fmla="*/ 257550 h 6858000"/>
              <a:gd name="connsiteX810" fmla="*/ 4980204 w 7472601"/>
              <a:gd name="connsiteY810" fmla="*/ 271903 h 6858000"/>
              <a:gd name="connsiteX811" fmla="*/ 5068068 w 7472601"/>
              <a:gd name="connsiteY811" fmla="*/ 282244 h 6858000"/>
              <a:gd name="connsiteX812" fmla="*/ 5153231 w 7472601"/>
              <a:gd name="connsiteY812" fmla="*/ 292240 h 6858000"/>
              <a:gd name="connsiteX813" fmla="*/ 5426491 w 7472601"/>
              <a:gd name="connsiteY813" fmla="*/ 281128 h 6858000"/>
              <a:gd name="connsiteX814" fmla="*/ 5731212 w 7472601"/>
              <a:gd name="connsiteY814" fmla="*/ 231951 h 6858000"/>
              <a:gd name="connsiteX815" fmla="*/ 5905192 w 7472601"/>
              <a:gd name="connsiteY815" fmla="*/ 163079 h 6858000"/>
              <a:gd name="connsiteX816" fmla="*/ 5944437 w 7472601"/>
              <a:gd name="connsiteY816" fmla="*/ 113829 h 6858000"/>
              <a:gd name="connsiteX817" fmla="*/ 5825032 w 7472601"/>
              <a:gd name="connsiteY817" fmla="*/ 146405 h 6858000"/>
              <a:gd name="connsiteX818" fmla="*/ 4955599 w 7472601"/>
              <a:gd name="connsiteY818" fmla="*/ 247008 h 6858000"/>
              <a:gd name="connsiteX819" fmla="*/ 5210104 w 7472601"/>
              <a:gd name="connsiteY819" fmla="*/ 228123 h 6858000"/>
              <a:gd name="connsiteX820" fmla="*/ 5261015 w 7472601"/>
              <a:gd name="connsiteY820" fmla="*/ 227087 h 6858000"/>
              <a:gd name="connsiteX821" fmla="*/ 5861181 w 7472601"/>
              <a:gd name="connsiteY821" fmla="*/ 143093 h 6858000"/>
              <a:gd name="connsiteX822" fmla="*/ 5961252 w 7472601"/>
              <a:gd name="connsiteY822" fmla="*/ 114820 h 6858000"/>
              <a:gd name="connsiteX823" fmla="*/ 5944437 w 7472601"/>
              <a:gd name="connsiteY823" fmla="*/ 113829 h 6858000"/>
              <a:gd name="connsiteX824" fmla="*/ 3882765 w 7472601"/>
              <a:gd name="connsiteY824" fmla="*/ 0 h 6858000"/>
              <a:gd name="connsiteX825" fmla="*/ 3995099 w 7472601"/>
              <a:gd name="connsiteY825" fmla="*/ 0 h 6858000"/>
              <a:gd name="connsiteX826" fmla="*/ 4163818 w 7472601"/>
              <a:gd name="connsiteY826" fmla="*/ 234104 h 6858000"/>
              <a:gd name="connsiteX827" fmla="*/ 4172099 w 7472601"/>
              <a:gd name="connsiteY827" fmla="*/ 234207 h 6858000"/>
              <a:gd name="connsiteX828" fmla="*/ 4784282 w 7472601"/>
              <a:gd name="connsiteY828" fmla="*/ 276561 h 6858000"/>
              <a:gd name="connsiteX829" fmla="*/ 4801687 w 7472601"/>
              <a:gd name="connsiteY829" fmla="*/ 267764 h 6858000"/>
              <a:gd name="connsiteX830" fmla="*/ 6082788 w 7472601"/>
              <a:gd name="connsiteY830" fmla="*/ 64119 h 6858000"/>
              <a:gd name="connsiteX831" fmla="*/ 6099442 w 7472601"/>
              <a:gd name="connsiteY831" fmla="*/ 82568 h 6858000"/>
              <a:gd name="connsiteX832" fmla="*/ 4804137 w 7472601"/>
              <a:gd name="connsiteY832" fmla="*/ 320931 h 6858000"/>
              <a:gd name="connsiteX833" fmla="*/ 4227047 w 7472601"/>
              <a:gd name="connsiteY833" fmla="*/ 313415 h 6858000"/>
              <a:gd name="connsiteX834" fmla="*/ 4346041 w 7472601"/>
              <a:gd name="connsiteY834" fmla="*/ 456086 h 6858000"/>
              <a:gd name="connsiteX835" fmla="*/ 4870967 w 7472601"/>
              <a:gd name="connsiteY835" fmla="*/ 963061 h 6858000"/>
              <a:gd name="connsiteX836" fmla="*/ 4889647 w 7472601"/>
              <a:gd name="connsiteY836" fmla="*/ 957147 h 6858000"/>
              <a:gd name="connsiteX837" fmla="*/ 5422504 w 7472601"/>
              <a:gd name="connsiteY837" fmla="*/ 805191 h 6858000"/>
              <a:gd name="connsiteX838" fmla="*/ 6087656 w 7472601"/>
              <a:gd name="connsiteY838" fmla="*/ 826703 h 6858000"/>
              <a:gd name="connsiteX839" fmla="*/ 6058717 w 7472601"/>
              <a:gd name="connsiteY839" fmla="*/ 865992 h 6858000"/>
              <a:gd name="connsiteX840" fmla="*/ 4974153 w 7472601"/>
              <a:gd name="connsiteY840" fmla="*/ 1045456 h 6858000"/>
              <a:gd name="connsiteX841" fmla="*/ 5627835 w 7472601"/>
              <a:gd name="connsiteY841" fmla="*/ 1472077 h 6858000"/>
              <a:gd name="connsiteX842" fmla="*/ 5629817 w 7472601"/>
              <a:gd name="connsiteY842" fmla="*/ 1471412 h 6858000"/>
              <a:gd name="connsiteX843" fmla="*/ 5634124 w 7472601"/>
              <a:gd name="connsiteY843" fmla="*/ 1470572 h 6858000"/>
              <a:gd name="connsiteX844" fmla="*/ 5755832 w 7472601"/>
              <a:gd name="connsiteY844" fmla="*/ 1383886 h 6858000"/>
              <a:gd name="connsiteX845" fmla="*/ 6014186 w 7472601"/>
              <a:gd name="connsiteY845" fmla="*/ 1279799 h 6858000"/>
              <a:gd name="connsiteX846" fmla="*/ 6901619 w 7472601"/>
              <a:gd name="connsiteY846" fmla="*/ 1047874 h 6858000"/>
              <a:gd name="connsiteX847" fmla="*/ 6931566 w 7472601"/>
              <a:gd name="connsiteY847" fmla="*/ 1062034 h 6858000"/>
              <a:gd name="connsiteX848" fmla="*/ 5790982 w 7472601"/>
              <a:gd name="connsiteY848" fmla="*/ 1561380 h 6858000"/>
              <a:gd name="connsiteX849" fmla="*/ 6188971 w 7472601"/>
              <a:gd name="connsiteY849" fmla="*/ 1755168 h 6858000"/>
              <a:gd name="connsiteX850" fmla="*/ 6202446 w 7472601"/>
              <a:gd name="connsiteY850" fmla="*/ 1752268 h 6858000"/>
              <a:gd name="connsiteX851" fmla="*/ 7179560 w 7472601"/>
              <a:gd name="connsiteY851" fmla="*/ 1467551 h 6858000"/>
              <a:gd name="connsiteX852" fmla="*/ 7158730 w 7472601"/>
              <a:gd name="connsiteY852" fmla="*/ 1507835 h 6858000"/>
              <a:gd name="connsiteX853" fmla="*/ 6326959 w 7472601"/>
              <a:gd name="connsiteY853" fmla="*/ 1817686 h 6858000"/>
              <a:gd name="connsiteX854" fmla="*/ 6537433 w 7472601"/>
              <a:gd name="connsiteY854" fmla="*/ 1907790 h 6858000"/>
              <a:gd name="connsiteX855" fmla="*/ 6550221 w 7472601"/>
              <a:gd name="connsiteY855" fmla="*/ 1910729 h 6858000"/>
              <a:gd name="connsiteX856" fmla="*/ 6964438 w 7472601"/>
              <a:gd name="connsiteY856" fmla="*/ 2209505 h 6858000"/>
              <a:gd name="connsiteX857" fmla="*/ 7367862 w 7472601"/>
              <a:gd name="connsiteY857" fmla="*/ 2806833 h 6858000"/>
              <a:gd name="connsiteX858" fmla="*/ 7364329 w 7472601"/>
              <a:gd name="connsiteY858" fmla="*/ 2826907 h 6858000"/>
              <a:gd name="connsiteX859" fmla="*/ 7290545 w 7472601"/>
              <a:gd name="connsiteY859" fmla="*/ 2850663 h 6858000"/>
              <a:gd name="connsiteX860" fmla="*/ 6472036 w 7472601"/>
              <a:gd name="connsiteY860" fmla="*/ 1959003 h 6858000"/>
              <a:gd name="connsiteX861" fmla="*/ 5792897 w 7472601"/>
              <a:gd name="connsiteY861" fmla="*/ 1647747 h 6858000"/>
              <a:gd name="connsiteX862" fmla="*/ 5842751 w 7472601"/>
              <a:gd name="connsiteY862" fmla="*/ 1816112 h 6858000"/>
              <a:gd name="connsiteX863" fmla="*/ 5847424 w 7472601"/>
              <a:gd name="connsiteY863" fmla="*/ 1815776 h 6858000"/>
              <a:gd name="connsiteX864" fmla="*/ 6399821 w 7472601"/>
              <a:gd name="connsiteY864" fmla="*/ 2344799 h 6858000"/>
              <a:gd name="connsiteX865" fmla="*/ 6323232 w 7472601"/>
              <a:gd name="connsiteY865" fmla="*/ 2389634 h 6858000"/>
              <a:gd name="connsiteX866" fmla="*/ 5942958 w 7472601"/>
              <a:gd name="connsiteY866" fmla="*/ 2077708 h 6858000"/>
              <a:gd name="connsiteX867" fmla="*/ 5921559 w 7472601"/>
              <a:gd name="connsiteY867" fmla="*/ 2378596 h 6858000"/>
              <a:gd name="connsiteX868" fmla="*/ 5817651 w 7472601"/>
              <a:gd name="connsiteY868" fmla="*/ 3023919 h 6858000"/>
              <a:gd name="connsiteX869" fmla="*/ 5729634 w 7472601"/>
              <a:gd name="connsiteY869" fmla="*/ 3051849 h 6858000"/>
              <a:gd name="connsiteX870" fmla="*/ 5611018 w 7472601"/>
              <a:gd name="connsiteY870" fmla="*/ 2316769 h 6858000"/>
              <a:gd name="connsiteX871" fmla="*/ 5687608 w 7472601"/>
              <a:gd name="connsiteY871" fmla="*/ 2039972 h 6858000"/>
              <a:gd name="connsiteX872" fmla="*/ 5657554 w 7472601"/>
              <a:gd name="connsiteY872" fmla="*/ 1576445 h 6858000"/>
              <a:gd name="connsiteX873" fmla="*/ 5150475 w 7472601"/>
              <a:gd name="connsiteY873" fmla="*/ 1274012 h 6858000"/>
              <a:gd name="connsiteX874" fmla="*/ 5349142 w 7472601"/>
              <a:gd name="connsiteY874" fmla="*/ 2204405 h 6858000"/>
              <a:gd name="connsiteX875" fmla="*/ 5262214 w 7472601"/>
              <a:gd name="connsiteY875" fmla="*/ 2233836 h 6858000"/>
              <a:gd name="connsiteX876" fmla="*/ 4981539 w 7472601"/>
              <a:gd name="connsiteY876" fmla="*/ 1542201 h 6858000"/>
              <a:gd name="connsiteX877" fmla="*/ 4958461 w 7472601"/>
              <a:gd name="connsiteY877" fmla="*/ 1136957 h 6858000"/>
              <a:gd name="connsiteX878" fmla="*/ 4655015 w 7472601"/>
              <a:gd name="connsiteY878" fmla="*/ 891426 h 6858000"/>
              <a:gd name="connsiteX879" fmla="*/ 4348002 w 7472601"/>
              <a:gd name="connsiteY879" fmla="*/ 2205895 h 6858000"/>
              <a:gd name="connsiteX880" fmla="*/ 4262250 w 7472601"/>
              <a:gd name="connsiteY880" fmla="*/ 2219972 h 6858000"/>
              <a:gd name="connsiteX881" fmla="*/ 4550611 w 7472601"/>
              <a:gd name="connsiteY881" fmla="*/ 817540 h 6858000"/>
              <a:gd name="connsiteX882" fmla="*/ 4564418 w 7472601"/>
              <a:gd name="connsiteY882" fmla="*/ 808293 h 6858000"/>
              <a:gd name="connsiteX883" fmla="*/ 4266388 w 7472601"/>
              <a:gd name="connsiteY883" fmla="*/ 500083 h 6858000"/>
              <a:gd name="connsiteX884" fmla="*/ 4032842 w 7472601"/>
              <a:gd name="connsiteY884" fmla="*/ 211809 h 6858000"/>
              <a:gd name="connsiteX885" fmla="*/ 3882765 w 7472601"/>
              <a:gd name="connsiteY885" fmla="*/ 0 h 6858000"/>
              <a:gd name="connsiteX886" fmla="*/ 3721337 w 7472601"/>
              <a:gd name="connsiteY886" fmla="*/ 0 h 6858000"/>
              <a:gd name="connsiteX887" fmla="*/ 3797544 w 7472601"/>
              <a:gd name="connsiteY887" fmla="*/ 0 h 6858000"/>
              <a:gd name="connsiteX888" fmla="*/ 3775734 w 7472601"/>
              <a:gd name="connsiteY888" fmla="*/ 95131 h 6858000"/>
              <a:gd name="connsiteX889" fmla="*/ 3724807 w 7472601"/>
              <a:gd name="connsiteY889" fmla="*/ 272257 h 6858000"/>
              <a:gd name="connsiteX890" fmla="*/ 3726844 w 7472601"/>
              <a:gd name="connsiteY890" fmla="*/ 282988 h 6858000"/>
              <a:gd name="connsiteX891" fmla="*/ 3742664 w 7472601"/>
              <a:gd name="connsiteY891" fmla="*/ 279918 h 6858000"/>
              <a:gd name="connsiteX892" fmla="*/ 4103910 w 7472601"/>
              <a:gd name="connsiteY892" fmla="*/ 1161917 h 6858000"/>
              <a:gd name="connsiteX893" fmla="*/ 4020269 w 7472601"/>
              <a:gd name="connsiteY893" fmla="*/ 1200406 h 6858000"/>
              <a:gd name="connsiteX894" fmla="*/ 3674882 w 7472601"/>
              <a:gd name="connsiteY894" fmla="*/ 488524 h 6858000"/>
              <a:gd name="connsiteX895" fmla="*/ 3132682 w 7472601"/>
              <a:gd name="connsiteY895" fmla="*/ 1072284 h 6858000"/>
              <a:gd name="connsiteX896" fmla="*/ 2716346 w 7472601"/>
              <a:gd name="connsiteY896" fmla="*/ 1276376 h 6858000"/>
              <a:gd name="connsiteX897" fmla="*/ 2716772 w 7472601"/>
              <a:gd name="connsiteY897" fmla="*/ 1255462 h 6858000"/>
              <a:gd name="connsiteX898" fmla="*/ 3471096 w 7472601"/>
              <a:gd name="connsiteY898" fmla="*/ 437072 h 6858000"/>
              <a:gd name="connsiteX899" fmla="*/ 3639057 w 7472601"/>
              <a:gd name="connsiteY899" fmla="*/ 286334 h 6858000"/>
              <a:gd name="connsiteX900" fmla="*/ 3640309 w 7472601"/>
              <a:gd name="connsiteY900" fmla="*/ 284664 h 6858000"/>
              <a:gd name="connsiteX901" fmla="*/ 3646022 w 7472601"/>
              <a:gd name="connsiteY901" fmla="*/ 276711 h 6858000"/>
              <a:gd name="connsiteX902" fmla="*/ 3707943 w 7472601"/>
              <a:gd name="connsiteY902" fmla="*/ 65958 h 6858000"/>
              <a:gd name="connsiteX903" fmla="*/ 3721337 w 7472601"/>
              <a:gd name="connsiteY903" fmla="*/ 0 h 6858000"/>
              <a:gd name="connsiteX904" fmla="*/ 2867960 w 7472601"/>
              <a:gd name="connsiteY904" fmla="*/ 0 h 6858000"/>
              <a:gd name="connsiteX905" fmla="*/ 2926351 w 7472601"/>
              <a:gd name="connsiteY905" fmla="*/ 0 h 6858000"/>
              <a:gd name="connsiteX906" fmla="*/ 2902823 w 7472601"/>
              <a:gd name="connsiteY906" fmla="*/ 262929 h 6858000"/>
              <a:gd name="connsiteX907" fmla="*/ 2940663 w 7472601"/>
              <a:gd name="connsiteY907" fmla="*/ 140884 h 6858000"/>
              <a:gd name="connsiteX908" fmla="*/ 2947039 w 7472601"/>
              <a:gd name="connsiteY908" fmla="*/ 122524 h 6858000"/>
              <a:gd name="connsiteX909" fmla="*/ 2984316 w 7472601"/>
              <a:gd name="connsiteY909" fmla="*/ 0 h 6858000"/>
              <a:gd name="connsiteX910" fmla="*/ 3016114 w 7472601"/>
              <a:gd name="connsiteY910" fmla="*/ 0 h 6858000"/>
              <a:gd name="connsiteX911" fmla="*/ 2979949 w 7472601"/>
              <a:gd name="connsiteY911" fmla="*/ 119274 h 6858000"/>
              <a:gd name="connsiteX912" fmla="*/ 3023879 w 7472601"/>
              <a:gd name="connsiteY912" fmla="*/ 0 h 6858000"/>
              <a:gd name="connsiteX913" fmla="*/ 3105400 w 7472601"/>
              <a:gd name="connsiteY913" fmla="*/ 0 h 6858000"/>
              <a:gd name="connsiteX914" fmla="*/ 3094669 w 7472601"/>
              <a:gd name="connsiteY914" fmla="*/ 30308 h 6858000"/>
              <a:gd name="connsiteX915" fmla="*/ 2901945 w 7472601"/>
              <a:gd name="connsiteY915" fmla="*/ 466538 h 6858000"/>
              <a:gd name="connsiteX916" fmla="*/ 2815209 w 7472601"/>
              <a:gd name="connsiteY916" fmla="*/ 497361 h 6858000"/>
              <a:gd name="connsiteX917" fmla="*/ 2844845 w 7472601"/>
              <a:gd name="connsiteY917" fmla="*/ 127638 h 6858000"/>
              <a:gd name="connsiteX918" fmla="*/ 2867960 w 7472601"/>
              <a:gd name="connsiteY918" fmla="*/ 0 h 6858000"/>
              <a:gd name="connsiteX919" fmla="*/ 1057230 w 7472601"/>
              <a:gd name="connsiteY919" fmla="*/ 0 h 6858000"/>
              <a:gd name="connsiteX920" fmla="*/ 1111003 w 7472601"/>
              <a:gd name="connsiteY920" fmla="*/ 0 h 6858000"/>
              <a:gd name="connsiteX921" fmla="*/ 1125553 w 7472601"/>
              <a:gd name="connsiteY921" fmla="*/ 52588 h 6858000"/>
              <a:gd name="connsiteX922" fmla="*/ 1304276 w 7472601"/>
              <a:gd name="connsiteY922" fmla="*/ 476275 h 6858000"/>
              <a:gd name="connsiteX923" fmla="*/ 1492066 w 7472601"/>
              <a:gd name="connsiteY923" fmla="*/ 886333 h 6858000"/>
              <a:gd name="connsiteX924" fmla="*/ 1423698 w 7472601"/>
              <a:gd name="connsiteY924" fmla="*/ 710817 h 6858000"/>
              <a:gd name="connsiteX925" fmla="*/ 1357609 w 7472601"/>
              <a:gd name="connsiteY925" fmla="*/ 532892 h 6858000"/>
              <a:gd name="connsiteX926" fmla="*/ 1309550 w 7472601"/>
              <a:gd name="connsiteY926" fmla="*/ 374031 h 6858000"/>
              <a:gd name="connsiteX927" fmla="*/ 1193673 w 7472601"/>
              <a:gd name="connsiteY927" fmla="*/ 49533 h 6858000"/>
              <a:gd name="connsiteX928" fmla="*/ 1164391 w 7472601"/>
              <a:gd name="connsiteY928" fmla="*/ 0 h 6858000"/>
              <a:gd name="connsiteX929" fmla="*/ 1200666 w 7472601"/>
              <a:gd name="connsiteY929" fmla="*/ 0 h 6858000"/>
              <a:gd name="connsiteX930" fmla="*/ 1223408 w 7472601"/>
              <a:gd name="connsiteY930" fmla="*/ 38996 h 6858000"/>
              <a:gd name="connsiteX931" fmla="*/ 1339635 w 7472601"/>
              <a:gd name="connsiteY931" fmla="*/ 365517 h 6858000"/>
              <a:gd name="connsiteX932" fmla="*/ 1387469 w 7472601"/>
              <a:gd name="connsiteY932" fmla="*/ 523079 h 6858000"/>
              <a:gd name="connsiteX933" fmla="*/ 1452685 w 7472601"/>
              <a:gd name="connsiteY933" fmla="*/ 699806 h 6858000"/>
              <a:gd name="connsiteX934" fmla="*/ 1492092 w 7472601"/>
              <a:gd name="connsiteY934" fmla="*/ 800424 h 6858000"/>
              <a:gd name="connsiteX935" fmla="*/ 1455302 w 7472601"/>
              <a:gd name="connsiteY935" fmla="*/ 632913 h 6858000"/>
              <a:gd name="connsiteX936" fmla="*/ 1222336 w 7472601"/>
              <a:gd name="connsiteY936" fmla="*/ 9480 h 6858000"/>
              <a:gd name="connsiteX937" fmla="*/ 1214634 w 7472601"/>
              <a:gd name="connsiteY937" fmla="*/ 0 h 6858000"/>
              <a:gd name="connsiteX938" fmla="*/ 1289827 w 7472601"/>
              <a:gd name="connsiteY938" fmla="*/ 0 h 6858000"/>
              <a:gd name="connsiteX939" fmla="*/ 1321076 w 7472601"/>
              <a:gd name="connsiteY939" fmla="*/ 59722 h 6858000"/>
              <a:gd name="connsiteX940" fmla="*/ 1512579 w 7472601"/>
              <a:gd name="connsiteY940" fmla="*/ 626441 h 6858000"/>
              <a:gd name="connsiteX941" fmla="*/ 1506076 w 7472601"/>
              <a:gd name="connsiteY941" fmla="*/ 1089289 h 6858000"/>
              <a:gd name="connsiteX942" fmla="*/ 1486346 w 7472601"/>
              <a:gd name="connsiteY942" fmla="*/ 1079919 h 6858000"/>
              <a:gd name="connsiteX943" fmla="*/ 1070511 w 7472601"/>
              <a:gd name="connsiteY943" fmla="*/ 48609 h 6858000"/>
              <a:gd name="connsiteX944" fmla="*/ 1057230 w 7472601"/>
              <a:gd name="connsiteY944" fmla="*/ 0 h 6858000"/>
              <a:gd name="connsiteX945" fmla="*/ 43151 w 7472601"/>
              <a:gd name="connsiteY945" fmla="*/ 0 h 6858000"/>
              <a:gd name="connsiteX946" fmla="*/ 95283 w 7472601"/>
              <a:gd name="connsiteY946" fmla="*/ 0 h 6858000"/>
              <a:gd name="connsiteX947" fmla="*/ 300708 w 7472601"/>
              <a:gd name="connsiteY947" fmla="*/ 154571 h 6858000"/>
              <a:gd name="connsiteX948" fmla="*/ 530414 w 7472601"/>
              <a:gd name="connsiteY948" fmla="*/ 354673 h 6858000"/>
              <a:gd name="connsiteX949" fmla="*/ 333785 w 7472601"/>
              <a:gd name="connsiteY949" fmla="*/ 161564 h 6858000"/>
              <a:gd name="connsiteX950" fmla="*/ 147005 w 7472601"/>
              <a:gd name="connsiteY950" fmla="*/ 0 h 6858000"/>
              <a:gd name="connsiteX951" fmla="*/ 272509 w 7472601"/>
              <a:gd name="connsiteY951" fmla="*/ 0 h 6858000"/>
              <a:gd name="connsiteX952" fmla="*/ 326276 w 7472601"/>
              <a:gd name="connsiteY952" fmla="*/ 45847 h 6858000"/>
              <a:gd name="connsiteX953" fmla="*/ 823759 w 7472601"/>
              <a:gd name="connsiteY953" fmla="*/ 574145 h 6858000"/>
              <a:gd name="connsiteX954" fmla="*/ 811254 w 7472601"/>
              <a:gd name="connsiteY954" fmla="*/ 665546 h 6858000"/>
              <a:gd name="connsiteX955" fmla="*/ 154042 w 7472601"/>
              <a:gd name="connsiteY955" fmla="*/ 261522 h 6858000"/>
              <a:gd name="connsiteX956" fmla="*/ 13550 w 7472601"/>
              <a:gd name="connsiteY956" fmla="*/ 158423 h 6858000"/>
              <a:gd name="connsiteX957" fmla="*/ 0 w 7472601"/>
              <a:gd name="connsiteY957" fmla="*/ 146618 h 6858000"/>
              <a:gd name="connsiteX958" fmla="*/ 0 w 7472601"/>
              <a:gd name="connsiteY958" fmla="*/ 59161 h 6858000"/>
              <a:gd name="connsiteX959" fmla="*/ 45427 w 7472601"/>
              <a:gd name="connsiteY959" fmla="*/ 101078 h 6858000"/>
              <a:gd name="connsiteX960" fmla="*/ 630103 w 7472601"/>
              <a:gd name="connsiteY960" fmla="*/ 485885 h 6858000"/>
              <a:gd name="connsiteX961" fmla="*/ 532040 w 7472601"/>
              <a:gd name="connsiteY961" fmla="*/ 399359 h 6858000"/>
              <a:gd name="connsiteX962" fmla="*/ 517618 w 7472601"/>
              <a:gd name="connsiteY962" fmla="*/ 385726 h 6858000"/>
              <a:gd name="connsiteX963" fmla="*/ 285074 w 7472601"/>
              <a:gd name="connsiteY963" fmla="*/ 182755 h 6858000"/>
              <a:gd name="connsiteX964" fmla="*/ 43151 w 7472601"/>
              <a:gd name="connsiteY964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312589 w 7472601"/>
              <a:gd name="connsiteY80" fmla="*/ 5982309 h 6858000"/>
              <a:gd name="connsiteX81" fmla="*/ 7448321 w 7472601"/>
              <a:gd name="connsiteY81" fmla="*/ 6190991 h 6858000"/>
              <a:gd name="connsiteX82" fmla="*/ 7467600 w 7472601"/>
              <a:gd name="connsiteY82" fmla="*/ 6221686 h 6858000"/>
              <a:gd name="connsiteX83" fmla="*/ 7467600 w 7472601"/>
              <a:gd name="connsiteY83" fmla="*/ 6334256 h 6858000"/>
              <a:gd name="connsiteX84" fmla="*/ 7454976 w 7472601"/>
              <a:gd name="connsiteY84" fmla="*/ 6318297 h 6858000"/>
              <a:gd name="connsiteX85" fmla="*/ 1456157 w 7472601"/>
              <a:gd name="connsiteY85" fmla="*/ 5371404 h 6858000"/>
              <a:gd name="connsiteX86" fmla="*/ 1244432 w 7472601"/>
              <a:gd name="connsiteY86" fmla="*/ 5385601 h 6858000"/>
              <a:gd name="connsiteX87" fmla="*/ 973990 w 7472601"/>
              <a:gd name="connsiteY87" fmla="*/ 5424940 h 6858000"/>
              <a:gd name="connsiteX88" fmla="*/ 1103809 w 7472601"/>
              <a:gd name="connsiteY88" fmla="*/ 5433720 h 6858000"/>
              <a:gd name="connsiteX89" fmla="*/ 1123454 w 7472601"/>
              <a:gd name="connsiteY89" fmla="*/ 5435727 h 6858000"/>
              <a:gd name="connsiteX90" fmla="*/ 1737017 w 7472601"/>
              <a:gd name="connsiteY90" fmla="*/ 5452183 h 6858000"/>
              <a:gd name="connsiteX91" fmla="*/ 1824397 w 7472601"/>
              <a:gd name="connsiteY91" fmla="*/ 5447757 h 6858000"/>
              <a:gd name="connsiteX92" fmla="*/ 2070059 w 7472601"/>
              <a:gd name="connsiteY92" fmla="*/ 5441660 h 6858000"/>
              <a:gd name="connsiteX93" fmla="*/ 1456157 w 7472601"/>
              <a:gd name="connsiteY93" fmla="*/ 5371404 h 6858000"/>
              <a:gd name="connsiteX94" fmla="*/ 4988186 w 7472601"/>
              <a:gd name="connsiteY94" fmla="*/ 5216467 h 6858000"/>
              <a:gd name="connsiteX95" fmla="*/ 4777334 w 7472601"/>
              <a:gd name="connsiteY95" fmla="*/ 5406072 h 6858000"/>
              <a:gd name="connsiteX96" fmla="*/ 4718341 w 7472601"/>
              <a:gd name="connsiteY96" fmla="*/ 5468043 h 6858000"/>
              <a:gd name="connsiteX97" fmla="*/ 4604655 w 7472601"/>
              <a:gd name="connsiteY97" fmla="*/ 5583434 h 6858000"/>
              <a:gd name="connsiteX98" fmla="*/ 4565074 w 7472601"/>
              <a:gd name="connsiteY98" fmla="*/ 5618550 h 6858000"/>
              <a:gd name="connsiteX99" fmla="*/ 4988186 w 7472601"/>
              <a:gd name="connsiteY99" fmla="*/ 5216467 h 6858000"/>
              <a:gd name="connsiteX100" fmla="*/ 4978032 w 7472601"/>
              <a:gd name="connsiteY100" fmla="*/ 5183809 h 6858000"/>
              <a:gd name="connsiteX101" fmla="*/ 4463413 w 7472601"/>
              <a:gd name="connsiteY101" fmla="*/ 5615162 h 6858000"/>
              <a:gd name="connsiteX102" fmla="*/ 4358134 w 7472601"/>
              <a:gd name="connsiteY102" fmla="*/ 5742791 h 6858000"/>
              <a:gd name="connsiteX103" fmla="*/ 4376219 w 7472601"/>
              <a:gd name="connsiteY103" fmla="*/ 5729027 h 6858000"/>
              <a:gd name="connsiteX104" fmla="*/ 4582340 w 7472601"/>
              <a:gd name="connsiteY104" fmla="*/ 5561037 h 6858000"/>
              <a:gd name="connsiteX105" fmla="*/ 4694684 w 7472601"/>
              <a:gd name="connsiteY105" fmla="*/ 5447098 h 6858000"/>
              <a:gd name="connsiteX106" fmla="*/ 4754123 w 7472601"/>
              <a:gd name="connsiteY106" fmla="*/ 5384643 h 6858000"/>
              <a:gd name="connsiteX107" fmla="*/ 4978032 w 7472601"/>
              <a:gd name="connsiteY107" fmla="*/ 5183809 h 6858000"/>
              <a:gd name="connsiteX108" fmla="*/ 1903353 w 7472601"/>
              <a:gd name="connsiteY108" fmla="*/ 5044827 h 6858000"/>
              <a:gd name="connsiteX109" fmla="*/ 1936931 w 7472601"/>
              <a:gd name="connsiteY109" fmla="*/ 5093954 h 6858000"/>
              <a:gd name="connsiteX110" fmla="*/ 2195868 w 7472601"/>
              <a:gd name="connsiteY110" fmla="*/ 5396574 h 6858000"/>
              <a:gd name="connsiteX111" fmla="*/ 2088852 w 7472601"/>
              <a:gd name="connsiteY111" fmla="*/ 5166123 h 6858000"/>
              <a:gd name="connsiteX112" fmla="*/ 1958241 w 7472601"/>
              <a:gd name="connsiteY112" fmla="*/ 5067955 h 6858000"/>
              <a:gd name="connsiteX113" fmla="*/ 1903353 w 7472601"/>
              <a:gd name="connsiteY113" fmla="*/ 5044827 h 6858000"/>
              <a:gd name="connsiteX114" fmla="*/ 1979378 w 7472601"/>
              <a:gd name="connsiteY114" fmla="*/ 4769504 h 6858000"/>
              <a:gd name="connsiteX115" fmla="*/ 2882120 w 7472601"/>
              <a:gd name="connsiteY115" fmla="*/ 5064547 h 6858000"/>
              <a:gd name="connsiteX116" fmla="*/ 2793103 w 7472601"/>
              <a:gd name="connsiteY116" fmla="*/ 5039699 h 6858000"/>
              <a:gd name="connsiteX117" fmla="*/ 2770041 w 7472601"/>
              <a:gd name="connsiteY117" fmla="*/ 5033634 h 6858000"/>
              <a:gd name="connsiteX118" fmla="*/ 1979378 w 7472601"/>
              <a:gd name="connsiteY118" fmla="*/ 4769504 h 6858000"/>
              <a:gd name="connsiteX119" fmla="*/ 1927410 w 7472601"/>
              <a:gd name="connsiteY119" fmla="*/ 4716164 h 6858000"/>
              <a:gd name="connsiteX120" fmla="*/ 1959587 w 7472601"/>
              <a:gd name="connsiteY120" fmla="*/ 4728849 h 6858000"/>
              <a:gd name="connsiteX121" fmla="*/ 2777707 w 7472601"/>
              <a:gd name="connsiteY121" fmla="*/ 5003991 h 6858000"/>
              <a:gd name="connsiteX122" fmla="*/ 2800768 w 7472601"/>
              <a:gd name="connsiteY122" fmla="*/ 5010056 h 6858000"/>
              <a:gd name="connsiteX123" fmla="*/ 2879408 w 7472601"/>
              <a:gd name="connsiteY123" fmla="*/ 5031590 h 6858000"/>
              <a:gd name="connsiteX124" fmla="*/ 2862295 w 7472601"/>
              <a:gd name="connsiteY124" fmla="*/ 5022958 h 6858000"/>
              <a:gd name="connsiteX125" fmla="*/ 2813343 w 7472601"/>
              <a:gd name="connsiteY125" fmla="*/ 4998369 h 6858000"/>
              <a:gd name="connsiteX126" fmla="*/ 2646245 w 7472601"/>
              <a:gd name="connsiteY126" fmla="*/ 4930999 h 6858000"/>
              <a:gd name="connsiteX127" fmla="*/ 1999243 w 7472601"/>
              <a:gd name="connsiteY127" fmla="*/ 4730524 h 6858000"/>
              <a:gd name="connsiteX128" fmla="*/ 1979527 w 7472601"/>
              <a:gd name="connsiteY128" fmla="*/ 4726651 h 6858000"/>
              <a:gd name="connsiteX129" fmla="*/ 1927410 w 7472601"/>
              <a:gd name="connsiteY129" fmla="*/ 4716164 h 6858000"/>
              <a:gd name="connsiteX130" fmla="*/ 1997014 w 7472601"/>
              <a:gd name="connsiteY130" fmla="*/ 4698007 h 6858000"/>
              <a:gd name="connsiteX131" fmla="*/ 2005458 w 7472601"/>
              <a:gd name="connsiteY131" fmla="*/ 4699540 h 6858000"/>
              <a:gd name="connsiteX132" fmla="*/ 2657186 w 7472601"/>
              <a:gd name="connsiteY132" fmla="*/ 4901687 h 6858000"/>
              <a:gd name="connsiteX133" fmla="*/ 2826662 w 7472601"/>
              <a:gd name="connsiteY133" fmla="*/ 4970362 h 6858000"/>
              <a:gd name="connsiteX134" fmla="*/ 2876100 w 7472601"/>
              <a:gd name="connsiteY134" fmla="*/ 4995397 h 6858000"/>
              <a:gd name="connsiteX135" fmla="*/ 3042600 w 7472601"/>
              <a:gd name="connsiteY135" fmla="*/ 5059532 h 6858000"/>
              <a:gd name="connsiteX136" fmla="*/ 1997014 w 7472601"/>
              <a:gd name="connsiteY136" fmla="*/ 4698007 h 6858000"/>
              <a:gd name="connsiteX137" fmla="*/ 2305292 w 7472601"/>
              <a:gd name="connsiteY137" fmla="*/ 4219492 h 6858000"/>
              <a:gd name="connsiteX138" fmla="*/ 3360922 w 7472601"/>
              <a:gd name="connsiteY138" fmla="*/ 4529373 h 6858000"/>
              <a:gd name="connsiteX139" fmla="*/ 3492420 w 7472601"/>
              <a:gd name="connsiteY139" fmla="*/ 4510145 h 6858000"/>
              <a:gd name="connsiteX140" fmla="*/ 3364086 w 7472601"/>
              <a:gd name="connsiteY140" fmla="*/ 4480340 h 6858000"/>
              <a:gd name="connsiteX141" fmla="*/ 3225818 w 7472601"/>
              <a:gd name="connsiteY141" fmla="*/ 4411822 h 6858000"/>
              <a:gd name="connsiteX142" fmla="*/ 3129696 w 7472601"/>
              <a:gd name="connsiteY142" fmla="*/ 4360704 h 6858000"/>
              <a:gd name="connsiteX143" fmla="*/ 2814545 w 7472601"/>
              <a:gd name="connsiteY143" fmla="*/ 4282955 h 6858000"/>
              <a:gd name="connsiteX144" fmla="*/ 2305292 w 7472601"/>
              <a:gd name="connsiteY144" fmla="*/ 4219492 h 6858000"/>
              <a:gd name="connsiteX145" fmla="*/ 2626982 w 7472601"/>
              <a:gd name="connsiteY145" fmla="*/ 4206450 h 6858000"/>
              <a:gd name="connsiteX146" fmla="*/ 2490617 w 7472601"/>
              <a:gd name="connsiteY146" fmla="*/ 4206951 h 6858000"/>
              <a:gd name="connsiteX147" fmla="*/ 2819869 w 7472601"/>
              <a:gd name="connsiteY147" fmla="*/ 4252936 h 6858000"/>
              <a:gd name="connsiteX148" fmla="*/ 3143018 w 7472601"/>
              <a:gd name="connsiteY148" fmla="*/ 4332698 h 6858000"/>
              <a:gd name="connsiteX149" fmla="*/ 3241520 w 7472601"/>
              <a:gd name="connsiteY149" fmla="*/ 4385112 h 6858000"/>
              <a:gd name="connsiteX150" fmla="*/ 3374575 w 7472601"/>
              <a:gd name="connsiteY150" fmla="*/ 4451517 h 6858000"/>
              <a:gd name="connsiteX151" fmla="*/ 3505221 w 7472601"/>
              <a:gd name="connsiteY151" fmla="*/ 4480757 h 6858000"/>
              <a:gd name="connsiteX152" fmla="*/ 2626982 w 7472601"/>
              <a:gd name="connsiteY152" fmla="*/ 4206450 h 6858000"/>
              <a:gd name="connsiteX153" fmla="*/ 1310106 w 7472601"/>
              <a:gd name="connsiteY153" fmla="*/ 3943217 h 6858000"/>
              <a:gd name="connsiteX154" fmla="*/ 854994 w 7472601"/>
              <a:gd name="connsiteY154" fmla="*/ 4399136 h 6858000"/>
              <a:gd name="connsiteX155" fmla="*/ 742462 w 7472601"/>
              <a:gd name="connsiteY155" fmla="*/ 4594648 h 6858000"/>
              <a:gd name="connsiteX156" fmla="*/ 820602 w 7472601"/>
              <a:gd name="connsiteY156" fmla="*/ 4485915 h 6858000"/>
              <a:gd name="connsiteX157" fmla="*/ 878295 w 7472601"/>
              <a:gd name="connsiteY157" fmla="*/ 4403594 h 6858000"/>
              <a:gd name="connsiteX158" fmla="*/ 1240607 w 7472601"/>
              <a:gd name="connsiteY158" fmla="*/ 4010401 h 6858000"/>
              <a:gd name="connsiteX159" fmla="*/ 1310106 w 7472601"/>
              <a:gd name="connsiteY159" fmla="*/ 3943217 h 6858000"/>
              <a:gd name="connsiteX160" fmla="*/ 1423113 w 7472601"/>
              <a:gd name="connsiteY160" fmla="*/ 3874565 h 6858000"/>
              <a:gd name="connsiteX161" fmla="*/ 1260565 w 7472601"/>
              <a:gd name="connsiteY161" fmla="*/ 4031982 h 6858000"/>
              <a:gd name="connsiteX162" fmla="*/ 901900 w 7472601"/>
              <a:gd name="connsiteY162" fmla="*/ 4421236 h 6858000"/>
              <a:gd name="connsiteX163" fmla="*/ 845044 w 7472601"/>
              <a:gd name="connsiteY163" fmla="*/ 4502436 h 6858000"/>
              <a:gd name="connsiteX164" fmla="*/ 685926 w 7472601"/>
              <a:gd name="connsiteY164" fmla="*/ 4703069 h 6858000"/>
              <a:gd name="connsiteX165" fmla="*/ 684248 w 7472601"/>
              <a:gd name="connsiteY165" fmla="*/ 4706721 h 6858000"/>
              <a:gd name="connsiteX166" fmla="*/ 1423113 w 7472601"/>
              <a:gd name="connsiteY166" fmla="*/ 3874565 h 6858000"/>
              <a:gd name="connsiteX167" fmla="*/ 3316479 w 7472601"/>
              <a:gd name="connsiteY167" fmla="*/ 3872136 h 6858000"/>
              <a:gd name="connsiteX168" fmla="*/ 3546806 w 7472601"/>
              <a:gd name="connsiteY168" fmla="*/ 4356139 h 6858000"/>
              <a:gd name="connsiteX169" fmla="*/ 3364433 w 7472601"/>
              <a:gd name="connsiteY169" fmla="*/ 3953121 h 6858000"/>
              <a:gd name="connsiteX170" fmla="*/ 3316479 w 7472601"/>
              <a:gd name="connsiteY170" fmla="*/ 3872136 h 6858000"/>
              <a:gd name="connsiteX171" fmla="*/ 3291335 w 7472601"/>
              <a:gd name="connsiteY171" fmla="*/ 3767420 h 6858000"/>
              <a:gd name="connsiteX172" fmla="*/ 3390805 w 7472601"/>
              <a:gd name="connsiteY172" fmla="*/ 3937163 h 6858000"/>
              <a:gd name="connsiteX173" fmla="*/ 3579062 w 7472601"/>
              <a:gd name="connsiteY173" fmla="*/ 4359040 h 6858000"/>
              <a:gd name="connsiteX174" fmla="*/ 3467355 w 7472601"/>
              <a:gd name="connsiteY174" fmla="*/ 3988130 h 6858000"/>
              <a:gd name="connsiteX175" fmla="*/ 3310753 w 7472601"/>
              <a:gd name="connsiteY175" fmla="*/ 3787140 h 6858000"/>
              <a:gd name="connsiteX176" fmla="*/ 3291335 w 7472601"/>
              <a:gd name="connsiteY176" fmla="*/ 3767420 h 6858000"/>
              <a:gd name="connsiteX177" fmla="*/ 1635889 w 7472601"/>
              <a:gd name="connsiteY177" fmla="*/ 3709494 h 6858000"/>
              <a:gd name="connsiteX178" fmla="*/ 1634800 w 7472601"/>
              <a:gd name="connsiteY178" fmla="*/ 3731111 h 6858000"/>
              <a:gd name="connsiteX179" fmla="*/ 1635889 w 7472601"/>
              <a:gd name="connsiteY179" fmla="*/ 3709494 h 6858000"/>
              <a:gd name="connsiteX180" fmla="*/ 1510397 w 7472601"/>
              <a:gd name="connsiteY180" fmla="*/ 3684705 h 6858000"/>
              <a:gd name="connsiteX181" fmla="*/ 1146550 w 7472601"/>
              <a:gd name="connsiteY181" fmla="*/ 3802012 h 6858000"/>
              <a:gd name="connsiteX182" fmla="*/ 698834 w 7472601"/>
              <a:gd name="connsiteY182" fmla="*/ 3952272 h 6858000"/>
              <a:gd name="connsiteX183" fmla="*/ 34256 w 7472601"/>
              <a:gd name="connsiteY183" fmla="*/ 4347603 h 6858000"/>
              <a:gd name="connsiteX184" fmla="*/ 527241 w 7472601"/>
              <a:gd name="connsiteY184" fmla="*/ 4065078 h 6858000"/>
              <a:gd name="connsiteX185" fmla="*/ 1510397 w 7472601"/>
              <a:gd name="connsiteY185" fmla="*/ 3684705 h 6858000"/>
              <a:gd name="connsiteX186" fmla="*/ 1313114 w 7472601"/>
              <a:gd name="connsiteY186" fmla="*/ 3655216 h 6858000"/>
              <a:gd name="connsiteX187" fmla="*/ 1109304 w 7472601"/>
              <a:gd name="connsiteY187" fmla="*/ 3669030 h 6858000"/>
              <a:gd name="connsiteX188" fmla="*/ 8129 w 7472601"/>
              <a:gd name="connsiteY188" fmla="*/ 4330519 h 6858000"/>
              <a:gd name="connsiteX189" fmla="*/ 687572 w 7472601"/>
              <a:gd name="connsiteY189" fmla="*/ 3925629 h 6858000"/>
              <a:gd name="connsiteX190" fmla="*/ 1138365 w 7472601"/>
              <a:gd name="connsiteY190" fmla="*/ 3774515 h 6858000"/>
              <a:gd name="connsiteX191" fmla="*/ 1505579 w 7472601"/>
              <a:gd name="connsiteY191" fmla="*/ 3655526 h 6858000"/>
              <a:gd name="connsiteX192" fmla="*/ 1313114 w 7472601"/>
              <a:gd name="connsiteY192" fmla="*/ 3655216 h 6858000"/>
              <a:gd name="connsiteX193" fmla="*/ 3655073 w 7472601"/>
              <a:gd name="connsiteY193" fmla="*/ 3650884 h 6858000"/>
              <a:gd name="connsiteX194" fmla="*/ 3989938 w 7472601"/>
              <a:gd name="connsiteY194" fmla="*/ 3991685 h 6858000"/>
              <a:gd name="connsiteX195" fmla="*/ 4393907 w 7472601"/>
              <a:gd name="connsiteY195" fmla="*/ 4261258 h 6858000"/>
              <a:gd name="connsiteX196" fmla="*/ 4648051 w 7472601"/>
              <a:gd name="connsiteY196" fmla="*/ 4374051 h 6858000"/>
              <a:gd name="connsiteX197" fmla="*/ 4383389 w 7472601"/>
              <a:gd name="connsiteY197" fmla="*/ 4184369 h 6858000"/>
              <a:gd name="connsiteX198" fmla="*/ 4165508 w 7472601"/>
              <a:gd name="connsiteY198" fmla="*/ 4035196 h 6858000"/>
              <a:gd name="connsiteX199" fmla="*/ 4068162 w 7472601"/>
              <a:gd name="connsiteY199" fmla="*/ 3953394 h 6858000"/>
              <a:gd name="connsiteX200" fmla="*/ 3981416 w 7472601"/>
              <a:gd name="connsiteY200" fmla="*/ 3880482 h 6858000"/>
              <a:gd name="connsiteX201" fmla="*/ 3800147 w 7472601"/>
              <a:gd name="connsiteY201" fmla="*/ 3749872 h 6858000"/>
              <a:gd name="connsiteX202" fmla="*/ 3655073 w 7472601"/>
              <a:gd name="connsiteY202" fmla="*/ 3650884 h 6858000"/>
              <a:gd name="connsiteX203" fmla="*/ 3670252 w 7472601"/>
              <a:gd name="connsiteY203" fmla="*/ 3622798 h 6858000"/>
              <a:gd name="connsiteX204" fmla="*/ 3817258 w 7472601"/>
              <a:gd name="connsiteY204" fmla="*/ 3723577 h 6858000"/>
              <a:gd name="connsiteX205" fmla="*/ 4000461 w 7472601"/>
              <a:gd name="connsiteY205" fmla="*/ 3855966 h 6858000"/>
              <a:gd name="connsiteX206" fmla="*/ 4088180 w 7472601"/>
              <a:gd name="connsiteY206" fmla="*/ 3929774 h 6858000"/>
              <a:gd name="connsiteX207" fmla="*/ 4184555 w 7472601"/>
              <a:gd name="connsiteY207" fmla="*/ 4010683 h 6858000"/>
              <a:gd name="connsiteX208" fmla="*/ 4399563 w 7472601"/>
              <a:gd name="connsiteY208" fmla="*/ 4158106 h 6858000"/>
              <a:gd name="connsiteX209" fmla="*/ 4684469 w 7472601"/>
              <a:gd name="connsiteY209" fmla="*/ 4364680 h 6858000"/>
              <a:gd name="connsiteX210" fmla="*/ 4690271 w 7472601"/>
              <a:gd name="connsiteY210" fmla="*/ 4370034 h 6858000"/>
              <a:gd name="connsiteX211" fmla="*/ 4136093 w 7472601"/>
              <a:gd name="connsiteY211" fmla="*/ 3858466 h 6858000"/>
              <a:gd name="connsiteX212" fmla="*/ 3670252 w 7472601"/>
              <a:gd name="connsiteY212" fmla="*/ 3622798 h 6858000"/>
              <a:gd name="connsiteX213" fmla="*/ 4440129 w 7472601"/>
              <a:gd name="connsiteY213" fmla="*/ 3448571 h 6858000"/>
              <a:gd name="connsiteX214" fmla="*/ 4856525 w 7472601"/>
              <a:gd name="connsiteY214" fmla="*/ 3915351 h 6858000"/>
              <a:gd name="connsiteX215" fmla="*/ 5059055 w 7472601"/>
              <a:gd name="connsiteY215" fmla="*/ 4108918 h 6858000"/>
              <a:gd name="connsiteX216" fmla="*/ 5290070 w 7472601"/>
              <a:gd name="connsiteY216" fmla="*/ 4263619 h 6858000"/>
              <a:gd name="connsiteX217" fmla="*/ 4834991 w 7472601"/>
              <a:gd name="connsiteY217" fmla="*/ 3830985 h 6858000"/>
              <a:gd name="connsiteX218" fmla="*/ 4440129 w 7472601"/>
              <a:gd name="connsiteY218" fmla="*/ 3448571 h 6858000"/>
              <a:gd name="connsiteX219" fmla="*/ 4441737 w 7472601"/>
              <a:gd name="connsiteY219" fmla="*/ 3399734 h 6858000"/>
              <a:gd name="connsiteX220" fmla="*/ 4431236 w 7472601"/>
              <a:gd name="connsiteY220" fmla="*/ 3400954 h 6858000"/>
              <a:gd name="connsiteX221" fmla="*/ 4557150 w 7472601"/>
              <a:gd name="connsiteY221" fmla="*/ 3510023 h 6858000"/>
              <a:gd name="connsiteX222" fmla="*/ 4856936 w 7472601"/>
              <a:gd name="connsiteY222" fmla="*/ 3809146 h 6858000"/>
              <a:gd name="connsiteX223" fmla="*/ 5111996 w 7472601"/>
              <a:gd name="connsiteY223" fmla="*/ 4065759 h 6858000"/>
              <a:gd name="connsiteX224" fmla="*/ 5388878 w 7472601"/>
              <a:gd name="connsiteY224" fmla="*/ 4300185 h 6858000"/>
              <a:gd name="connsiteX225" fmla="*/ 5425556 w 7472601"/>
              <a:gd name="connsiteY225" fmla="*/ 4308967 h 6858000"/>
              <a:gd name="connsiteX226" fmla="*/ 4943646 w 7472601"/>
              <a:gd name="connsiteY226" fmla="*/ 3822916 h 6858000"/>
              <a:gd name="connsiteX227" fmla="*/ 4594837 w 7472601"/>
              <a:gd name="connsiteY227" fmla="*/ 3532274 h 6858000"/>
              <a:gd name="connsiteX228" fmla="*/ 4441737 w 7472601"/>
              <a:gd name="connsiteY228" fmla="*/ 3399734 h 6858000"/>
              <a:gd name="connsiteX229" fmla="*/ 5425834 w 7472601"/>
              <a:gd name="connsiteY229" fmla="*/ 3162785 h 6858000"/>
              <a:gd name="connsiteX230" fmla="*/ 5401644 w 7472601"/>
              <a:gd name="connsiteY230" fmla="*/ 3617847 h 6858000"/>
              <a:gd name="connsiteX231" fmla="*/ 5467256 w 7472601"/>
              <a:gd name="connsiteY231" fmla="*/ 4175494 h 6858000"/>
              <a:gd name="connsiteX232" fmla="*/ 5448069 w 7472601"/>
              <a:gd name="connsiteY232" fmla="*/ 3567554 h 6858000"/>
              <a:gd name="connsiteX233" fmla="*/ 5425834 w 7472601"/>
              <a:gd name="connsiteY233" fmla="*/ 3162785 h 6858000"/>
              <a:gd name="connsiteX234" fmla="*/ 1318687 w 7472601"/>
              <a:gd name="connsiteY234" fmla="*/ 3113840 h 6858000"/>
              <a:gd name="connsiteX235" fmla="*/ 1066793 w 7472601"/>
              <a:gd name="connsiteY235" fmla="*/ 3212171 h 6858000"/>
              <a:gd name="connsiteX236" fmla="*/ 993319 w 7472601"/>
              <a:gd name="connsiteY236" fmla="*/ 3247648 h 6858000"/>
              <a:gd name="connsiteX237" fmla="*/ 853081 w 7472601"/>
              <a:gd name="connsiteY237" fmla="*/ 3312410 h 6858000"/>
              <a:gd name="connsiteX238" fmla="*/ 805957 w 7472601"/>
              <a:gd name="connsiteY238" fmla="*/ 3330443 h 6858000"/>
              <a:gd name="connsiteX239" fmla="*/ 1318687 w 7472601"/>
              <a:gd name="connsiteY239" fmla="*/ 3113840 h 6858000"/>
              <a:gd name="connsiteX240" fmla="*/ 5453702 w 7472601"/>
              <a:gd name="connsiteY240" fmla="*/ 3090882 h 6858000"/>
              <a:gd name="connsiteX241" fmla="*/ 5480135 w 7472601"/>
              <a:gd name="connsiteY241" fmla="*/ 3565802 h 6858000"/>
              <a:gd name="connsiteX242" fmla="*/ 5499023 w 7472601"/>
              <a:gd name="connsiteY242" fmla="*/ 4166310 h 6858000"/>
              <a:gd name="connsiteX243" fmla="*/ 5547022 w 7472601"/>
              <a:gd name="connsiteY243" fmla="*/ 3607838 h 6858000"/>
              <a:gd name="connsiteX244" fmla="*/ 5515964 w 7472601"/>
              <a:gd name="connsiteY244" fmla="*/ 3378541 h 6858000"/>
              <a:gd name="connsiteX245" fmla="*/ 5453702 w 7472601"/>
              <a:gd name="connsiteY245" fmla="*/ 3090882 h 6858000"/>
              <a:gd name="connsiteX246" fmla="*/ 1238695 w 7472601"/>
              <a:gd name="connsiteY246" fmla="*/ 3076820 h 6858000"/>
              <a:gd name="connsiteX247" fmla="*/ 716371 w 7472601"/>
              <a:gd name="connsiteY247" fmla="*/ 3293249 h 6858000"/>
              <a:gd name="connsiteX248" fmla="*/ 579522 w 7472601"/>
              <a:gd name="connsiteY248" fmla="*/ 3371759 h 6858000"/>
              <a:gd name="connsiteX249" fmla="*/ 600288 w 7472601"/>
              <a:gd name="connsiteY249" fmla="*/ 3365555 h 6858000"/>
              <a:gd name="connsiteX250" fmla="*/ 840692 w 7472601"/>
              <a:gd name="connsiteY250" fmla="*/ 3284921 h 6858000"/>
              <a:gd name="connsiteX251" fmla="*/ 979248 w 7472601"/>
              <a:gd name="connsiteY251" fmla="*/ 3221003 h 6858000"/>
              <a:gd name="connsiteX252" fmla="*/ 1053282 w 7472601"/>
              <a:gd name="connsiteY252" fmla="*/ 3185247 h 6858000"/>
              <a:gd name="connsiteX253" fmla="*/ 1320603 w 7472601"/>
              <a:gd name="connsiteY253" fmla="*/ 3081281 h 6858000"/>
              <a:gd name="connsiteX254" fmla="*/ 1238695 w 7472601"/>
              <a:gd name="connsiteY254" fmla="*/ 3076820 h 6858000"/>
              <a:gd name="connsiteX255" fmla="*/ 5425627 w 7472601"/>
              <a:gd name="connsiteY255" fmla="*/ 2954192 h 6858000"/>
              <a:gd name="connsiteX256" fmla="*/ 5470770 w 7472601"/>
              <a:gd name="connsiteY256" fmla="*/ 3005435 h 6858000"/>
              <a:gd name="connsiteX257" fmla="*/ 5519779 w 7472601"/>
              <a:gd name="connsiteY257" fmla="*/ 4359223 h 6858000"/>
              <a:gd name="connsiteX258" fmla="*/ 5520293 w 7472601"/>
              <a:gd name="connsiteY258" fmla="*/ 4360602 h 6858000"/>
              <a:gd name="connsiteX259" fmla="*/ 5767221 w 7472601"/>
              <a:gd name="connsiteY259" fmla="*/ 4665564 h 6858000"/>
              <a:gd name="connsiteX260" fmla="*/ 6937169 w 7472601"/>
              <a:gd name="connsiteY260" fmla="*/ 4815941 h 6858000"/>
              <a:gd name="connsiteX261" fmla="*/ 6953922 w 7472601"/>
              <a:gd name="connsiteY261" fmla="*/ 4890068 h 6858000"/>
              <a:gd name="connsiteX262" fmla="*/ 6071359 w 7472601"/>
              <a:gd name="connsiteY262" fmla="*/ 4770770 h 6858000"/>
              <a:gd name="connsiteX263" fmla="*/ 6038839 w 7472601"/>
              <a:gd name="connsiteY263" fmla="*/ 4764474 h 6858000"/>
              <a:gd name="connsiteX264" fmla="*/ 6038706 w 7472601"/>
              <a:gd name="connsiteY264" fmla="*/ 4763847 h 6858000"/>
              <a:gd name="connsiteX265" fmla="*/ 6037784 w 7472601"/>
              <a:gd name="connsiteY265" fmla="*/ 4764270 h 6858000"/>
              <a:gd name="connsiteX266" fmla="*/ 6038839 w 7472601"/>
              <a:gd name="connsiteY266" fmla="*/ 4764474 h 6858000"/>
              <a:gd name="connsiteX267" fmla="*/ 6040338 w 7472601"/>
              <a:gd name="connsiteY267" fmla="*/ 4771418 h 6858000"/>
              <a:gd name="connsiteX268" fmla="*/ 6024488 w 7472601"/>
              <a:gd name="connsiteY268" fmla="*/ 4809903 h 6858000"/>
              <a:gd name="connsiteX269" fmla="*/ 5599771 w 7472601"/>
              <a:gd name="connsiteY269" fmla="*/ 5509652 h 6858000"/>
              <a:gd name="connsiteX270" fmla="*/ 5548843 w 7472601"/>
              <a:gd name="connsiteY270" fmla="*/ 5563845 h 6858000"/>
              <a:gd name="connsiteX271" fmla="*/ 5940952 w 7472601"/>
              <a:gd name="connsiteY271" fmla="*/ 6250028 h 6858000"/>
              <a:gd name="connsiteX272" fmla="*/ 6043441 w 7472601"/>
              <a:gd name="connsiteY272" fmla="*/ 6665847 h 6858000"/>
              <a:gd name="connsiteX273" fmla="*/ 6093432 w 7472601"/>
              <a:gd name="connsiteY273" fmla="*/ 6858000 h 6858000"/>
              <a:gd name="connsiteX274" fmla="*/ 6034344 w 7472601"/>
              <a:gd name="connsiteY274" fmla="*/ 6858000 h 6858000"/>
              <a:gd name="connsiteX275" fmla="*/ 6026679 w 7472601"/>
              <a:gd name="connsiteY275" fmla="*/ 6836959 h 6858000"/>
              <a:gd name="connsiteX276" fmla="*/ 5800441 w 7472601"/>
              <a:gd name="connsiteY276" fmla="*/ 6335286 h 6858000"/>
              <a:gd name="connsiteX277" fmla="*/ 5526562 w 7472601"/>
              <a:gd name="connsiteY277" fmla="*/ 5705388 h 6858000"/>
              <a:gd name="connsiteX278" fmla="*/ 5519640 w 7472601"/>
              <a:gd name="connsiteY278" fmla="*/ 5683774 h 6858000"/>
              <a:gd name="connsiteX279" fmla="*/ 5844559 w 7472601"/>
              <a:gd name="connsiteY279" fmla="*/ 6553349 h 6858000"/>
              <a:gd name="connsiteX280" fmla="*/ 5975994 w 7472601"/>
              <a:gd name="connsiteY280" fmla="*/ 6858000 h 6858000"/>
              <a:gd name="connsiteX281" fmla="*/ 5898547 w 7472601"/>
              <a:gd name="connsiteY281" fmla="*/ 6858000 h 6858000"/>
              <a:gd name="connsiteX282" fmla="*/ 5682041 w 7472601"/>
              <a:gd name="connsiteY282" fmla="*/ 6355860 h 6858000"/>
              <a:gd name="connsiteX283" fmla="*/ 5461758 w 7472601"/>
              <a:gd name="connsiteY283" fmla="*/ 5820220 h 6858000"/>
              <a:gd name="connsiteX284" fmla="*/ 5237282 w 7472601"/>
              <a:gd name="connsiteY284" fmla="*/ 6579086 h 6858000"/>
              <a:gd name="connsiteX285" fmla="*/ 5115009 w 7472601"/>
              <a:gd name="connsiteY285" fmla="*/ 6858000 h 6858000"/>
              <a:gd name="connsiteX286" fmla="*/ 5028074 w 7472601"/>
              <a:gd name="connsiteY286" fmla="*/ 6858000 h 6858000"/>
              <a:gd name="connsiteX287" fmla="*/ 5079508 w 7472601"/>
              <a:gd name="connsiteY287" fmla="*/ 6749074 h 6858000"/>
              <a:gd name="connsiteX288" fmla="*/ 5371846 w 7472601"/>
              <a:gd name="connsiteY288" fmla="*/ 5924413 h 6858000"/>
              <a:gd name="connsiteX289" fmla="*/ 5270512 w 7472601"/>
              <a:gd name="connsiteY289" fmla="*/ 6138975 h 6858000"/>
              <a:gd name="connsiteX290" fmla="*/ 5062409 w 7472601"/>
              <a:gd name="connsiteY290" fmla="*/ 6653544 h 6858000"/>
              <a:gd name="connsiteX291" fmla="*/ 5036628 w 7472601"/>
              <a:gd name="connsiteY291" fmla="*/ 6754247 h 6858000"/>
              <a:gd name="connsiteX292" fmla="*/ 5009112 w 7472601"/>
              <a:gd name="connsiteY292" fmla="*/ 6858000 h 6858000"/>
              <a:gd name="connsiteX293" fmla="*/ 4976679 w 7472601"/>
              <a:gd name="connsiteY293" fmla="*/ 6858000 h 6858000"/>
              <a:gd name="connsiteX294" fmla="*/ 5006537 w 7472601"/>
              <a:gd name="connsiteY294" fmla="*/ 6747068 h 6858000"/>
              <a:gd name="connsiteX295" fmla="*/ 5032723 w 7472601"/>
              <a:gd name="connsiteY295" fmla="*/ 6644957 h 6858000"/>
              <a:gd name="connsiteX296" fmla="*/ 5242949 w 7472601"/>
              <a:gd name="connsiteY296" fmla="*/ 6125175 h 6858000"/>
              <a:gd name="connsiteX297" fmla="*/ 5286321 w 7472601"/>
              <a:gd name="connsiteY297" fmla="*/ 6033555 h 6858000"/>
              <a:gd name="connsiteX298" fmla="*/ 5008210 w 7472601"/>
              <a:gd name="connsiteY298" fmla="*/ 6649194 h 6858000"/>
              <a:gd name="connsiteX299" fmla="*/ 4986321 w 7472601"/>
              <a:gd name="connsiteY299" fmla="*/ 6765687 h 6858000"/>
              <a:gd name="connsiteX300" fmla="*/ 4973474 w 7472601"/>
              <a:gd name="connsiteY300" fmla="*/ 6858000 h 6858000"/>
              <a:gd name="connsiteX301" fmla="*/ 4907178 w 7472601"/>
              <a:gd name="connsiteY301" fmla="*/ 6858000 h 6858000"/>
              <a:gd name="connsiteX302" fmla="*/ 4910810 w 7472601"/>
              <a:gd name="connsiteY302" fmla="*/ 6829660 h 6858000"/>
              <a:gd name="connsiteX303" fmla="*/ 4987461 w 7472601"/>
              <a:gd name="connsiteY303" fmla="*/ 6432994 h 6858000"/>
              <a:gd name="connsiteX304" fmla="*/ 5179262 w 7472601"/>
              <a:gd name="connsiteY304" fmla="*/ 6035044 h 6858000"/>
              <a:gd name="connsiteX305" fmla="*/ 4689678 w 7472601"/>
              <a:gd name="connsiteY305" fmla="*/ 6440241 h 6858000"/>
              <a:gd name="connsiteX306" fmla="*/ 4477543 w 7472601"/>
              <a:gd name="connsiteY306" fmla="*/ 6674836 h 6858000"/>
              <a:gd name="connsiteX307" fmla="*/ 4329957 w 7472601"/>
              <a:gd name="connsiteY307" fmla="*/ 6858000 h 6858000"/>
              <a:gd name="connsiteX308" fmla="*/ 4218595 w 7472601"/>
              <a:gd name="connsiteY308" fmla="*/ 6858000 h 6858000"/>
              <a:gd name="connsiteX309" fmla="*/ 4368888 w 7472601"/>
              <a:gd name="connsiteY309" fmla="*/ 6668412 h 6858000"/>
              <a:gd name="connsiteX310" fmla="*/ 4563091 w 7472601"/>
              <a:gd name="connsiteY310" fmla="*/ 6442508 h 6858000"/>
              <a:gd name="connsiteX311" fmla="*/ 5387324 w 7472601"/>
              <a:gd name="connsiteY311" fmla="*/ 5705830 h 6858000"/>
              <a:gd name="connsiteX312" fmla="*/ 5073620 w 7472601"/>
              <a:gd name="connsiteY312" fmla="*/ 5955437 h 6858000"/>
              <a:gd name="connsiteX313" fmla="*/ 4689789 w 7472601"/>
              <a:gd name="connsiteY313" fmla="*/ 6268382 h 6858000"/>
              <a:gd name="connsiteX314" fmla="*/ 4418722 w 7472601"/>
              <a:gd name="connsiteY314" fmla="*/ 6570886 h 6858000"/>
              <a:gd name="connsiteX315" fmla="*/ 4214944 w 7472601"/>
              <a:gd name="connsiteY315" fmla="*/ 6858000 h 6858000"/>
              <a:gd name="connsiteX316" fmla="*/ 4177898 w 7472601"/>
              <a:gd name="connsiteY316" fmla="*/ 6858000 h 6858000"/>
              <a:gd name="connsiteX317" fmla="*/ 4391597 w 7472601"/>
              <a:gd name="connsiteY317" fmla="*/ 6556370 h 6858000"/>
              <a:gd name="connsiteX318" fmla="*/ 4668889 w 7472601"/>
              <a:gd name="connsiteY318" fmla="*/ 6246399 h 6858000"/>
              <a:gd name="connsiteX319" fmla="*/ 5055427 w 7472601"/>
              <a:gd name="connsiteY319" fmla="*/ 5931476 h 6858000"/>
              <a:gd name="connsiteX320" fmla="*/ 5371814 w 7472601"/>
              <a:gd name="connsiteY320" fmla="*/ 5678975 h 6858000"/>
              <a:gd name="connsiteX321" fmla="*/ 4987918 w 7472601"/>
              <a:gd name="connsiteY321" fmla="*/ 5838701 h 6858000"/>
              <a:gd name="connsiteX322" fmla="*/ 4317146 w 7472601"/>
              <a:gd name="connsiteY322" fmla="*/ 6587716 h 6858000"/>
              <a:gd name="connsiteX323" fmla="*/ 4171627 w 7472601"/>
              <a:gd name="connsiteY323" fmla="*/ 6858000 h 6858000"/>
              <a:gd name="connsiteX324" fmla="*/ 4081585 w 7472601"/>
              <a:gd name="connsiteY324" fmla="*/ 6858000 h 6858000"/>
              <a:gd name="connsiteX325" fmla="*/ 4238603 w 7472601"/>
              <a:gd name="connsiteY325" fmla="*/ 6559341 h 6858000"/>
              <a:gd name="connsiteX326" fmla="*/ 4778333 w 7472601"/>
              <a:gd name="connsiteY326" fmla="*/ 5873626 h 6858000"/>
              <a:gd name="connsiteX327" fmla="*/ 5414185 w 7472601"/>
              <a:gd name="connsiteY327" fmla="*/ 5573882 h 6858000"/>
              <a:gd name="connsiteX328" fmla="*/ 5959648 w 7472601"/>
              <a:gd name="connsiteY328" fmla="*/ 4760797 h 6858000"/>
              <a:gd name="connsiteX329" fmla="*/ 5355019 w 7472601"/>
              <a:gd name="connsiteY329" fmla="*/ 4734672 h 6858000"/>
              <a:gd name="connsiteX330" fmla="*/ 5083565 w 7472601"/>
              <a:gd name="connsiteY330" fmla="*/ 5179121 h 6858000"/>
              <a:gd name="connsiteX331" fmla="*/ 4713577 w 7472601"/>
              <a:gd name="connsiteY331" fmla="*/ 5616803 h 6858000"/>
              <a:gd name="connsiteX332" fmla="*/ 3989559 w 7472601"/>
              <a:gd name="connsiteY332" fmla="*/ 6145945 h 6858000"/>
              <a:gd name="connsiteX333" fmla="*/ 3939824 w 7472601"/>
              <a:gd name="connsiteY333" fmla="*/ 6066900 h 6858000"/>
              <a:gd name="connsiteX334" fmla="*/ 4584537 w 7472601"/>
              <a:gd name="connsiteY334" fmla="*/ 5324826 h 6858000"/>
              <a:gd name="connsiteX335" fmla="*/ 5037105 w 7472601"/>
              <a:gd name="connsiteY335" fmla="*/ 5088765 h 6858000"/>
              <a:gd name="connsiteX336" fmla="*/ 5039930 w 7472601"/>
              <a:gd name="connsiteY336" fmla="*/ 5089585 h 6858000"/>
              <a:gd name="connsiteX337" fmla="*/ 5263764 w 7472601"/>
              <a:gd name="connsiteY337" fmla="*/ 4735525 h 6858000"/>
              <a:gd name="connsiteX338" fmla="*/ 4086300 w 7472601"/>
              <a:gd name="connsiteY338" fmla="*/ 4884599 h 6858000"/>
              <a:gd name="connsiteX339" fmla="*/ 4085485 w 7472601"/>
              <a:gd name="connsiteY339" fmla="*/ 4899070 h 6858000"/>
              <a:gd name="connsiteX340" fmla="*/ 3871915 w 7472601"/>
              <a:gd name="connsiteY340" fmla="*/ 5253645 h 6858000"/>
              <a:gd name="connsiteX341" fmla="*/ 3799374 w 7472601"/>
              <a:gd name="connsiteY341" fmla="*/ 5466127 h 6858000"/>
              <a:gd name="connsiteX342" fmla="*/ 3498850 w 7472601"/>
              <a:gd name="connsiteY342" fmla="*/ 6661888 h 6858000"/>
              <a:gd name="connsiteX343" fmla="*/ 3399216 w 7472601"/>
              <a:gd name="connsiteY343" fmla="*/ 6858000 h 6858000"/>
              <a:gd name="connsiteX344" fmla="*/ 3303688 w 7472601"/>
              <a:gd name="connsiteY344" fmla="*/ 6858000 h 6858000"/>
              <a:gd name="connsiteX345" fmla="*/ 3391774 w 7472601"/>
              <a:gd name="connsiteY345" fmla="*/ 6697181 h 6858000"/>
              <a:gd name="connsiteX346" fmla="*/ 3735540 w 7472601"/>
              <a:gd name="connsiteY346" fmla="*/ 5546923 h 6858000"/>
              <a:gd name="connsiteX347" fmla="*/ 3729438 w 7472601"/>
              <a:gd name="connsiteY347" fmla="*/ 5569058 h 6858000"/>
              <a:gd name="connsiteX348" fmla="*/ 3707782 w 7472601"/>
              <a:gd name="connsiteY348" fmla="*/ 5644908 h 6858000"/>
              <a:gd name="connsiteX349" fmla="*/ 3583827 w 7472601"/>
              <a:gd name="connsiteY349" fmla="*/ 6039215 h 6858000"/>
              <a:gd name="connsiteX350" fmla="*/ 3547861 w 7472601"/>
              <a:gd name="connsiteY350" fmla="*/ 6129609 h 6858000"/>
              <a:gd name="connsiteX351" fmla="*/ 3490905 w 7472601"/>
              <a:gd name="connsiteY351" fmla="*/ 6277660 h 6858000"/>
              <a:gd name="connsiteX352" fmla="*/ 3455859 w 7472601"/>
              <a:gd name="connsiteY352" fmla="*/ 6391301 h 6858000"/>
              <a:gd name="connsiteX353" fmla="*/ 3429112 w 7472601"/>
              <a:gd name="connsiteY353" fmla="*/ 6479469 h 6858000"/>
              <a:gd name="connsiteX354" fmla="*/ 3304862 w 7472601"/>
              <a:gd name="connsiteY354" fmla="*/ 6796476 h 6858000"/>
              <a:gd name="connsiteX355" fmla="*/ 3276071 w 7472601"/>
              <a:gd name="connsiteY355" fmla="*/ 6858000 h 6858000"/>
              <a:gd name="connsiteX356" fmla="*/ 3240805 w 7472601"/>
              <a:gd name="connsiteY356" fmla="*/ 6858000 h 6858000"/>
              <a:gd name="connsiteX357" fmla="*/ 3275917 w 7472601"/>
              <a:gd name="connsiteY357" fmla="*/ 6783192 h 6858000"/>
              <a:gd name="connsiteX358" fmla="*/ 3399358 w 7472601"/>
              <a:gd name="connsiteY358" fmla="*/ 6469011 h 6858000"/>
              <a:gd name="connsiteX359" fmla="*/ 3425650 w 7472601"/>
              <a:gd name="connsiteY359" fmla="*/ 6381333 h 6858000"/>
              <a:gd name="connsiteX360" fmla="*/ 3460661 w 7472601"/>
              <a:gd name="connsiteY360" fmla="*/ 6266763 h 6858000"/>
              <a:gd name="connsiteX361" fmla="*/ 3518021 w 7472601"/>
              <a:gd name="connsiteY361" fmla="*/ 6117298 h 6858000"/>
              <a:gd name="connsiteX362" fmla="*/ 3554035 w 7472601"/>
              <a:gd name="connsiteY362" fmla="*/ 6027832 h 6858000"/>
              <a:gd name="connsiteX363" fmla="*/ 3677174 w 7472601"/>
              <a:gd name="connsiteY363" fmla="*/ 5636351 h 6858000"/>
              <a:gd name="connsiteX364" fmla="*/ 3698819 w 7472601"/>
              <a:gd name="connsiteY364" fmla="*/ 5560503 h 6858000"/>
              <a:gd name="connsiteX365" fmla="*/ 3702094 w 7472601"/>
              <a:gd name="connsiteY365" fmla="*/ 5549194 h 6858000"/>
              <a:gd name="connsiteX366" fmla="*/ 3398355 w 7472601"/>
              <a:gd name="connsiteY366" fmla="*/ 6094603 h 6858000"/>
              <a:gd name="connsiteX367" fmla="*/ 3193941 w 7472601"/>
              <a:gd name="connsiteY367" fmla="*/ 6798775 h 6858000"/>
              <a:gd name="connsiteX368" fmla="*/ 3184140 w 7472601"/>
              <a:gd name="connsiteY368" fmla="*/ 6858000 h 6858000"/>
              <a:gd name="connsiteX369" fmla="*/ 3099978 w 7472601"/>
              <a:gd name="connsiteY369" fmla="*/ 6858000 h 6858000"/>
              <a:gd name="connsiteX370" fmla="*/ 3101556 w 7472601"/>
              <a:gd name="connsiteY370" fmla="*/ 6843337 h 6858000"/>
              <a:gd name="connsiteX371" fmla="*/ 3370162 w 7472601"/>
              <a:gd name="connsiteY371" fmla="*/ 5785550 h 6858000"/>
              <a:gd name="connsiteX372" fmla="*/ 3746477 w 7472601"/>
              <a:gd name="connsiteY372" fmla="*/ 5377889 h 6858000"/>
              <a:gd name="connsiteX373" fmla="*/ 3863399 w 7472601"/>
              <a:gd name="connsiteY373" fmla="*/ 5087257 h 6858000"/>
              <a:gd name="connsiteX374" fmla="*/ 3968712 w 7472601"/>
              <a:gd name="connsiteY374" fmla="*/ 4913989 h 6858000"/>
              <a:gd name="connsiteX375" fmla="*/ 2792390 w 7472601"/>
              <a:gd name="connsiteY375" fmla="*/ 5382974 h 6858000"/>
              <a:gd name="connsiteX376" fmla="*/ 2714982 w 7472601"/>
              <a:gd name="connsiteY376" fmla="*/ 5427051 h 6858000"/>
              <a:gd name="connsiteX377" fmla="*/ 2813361 w 7472601"/>
              <a:gd name="connsiteY377" fmla="*/ 6023912 h 6858000"/>
              <a:gd name="connsiteX378" fmla="*/ 2688430 w 7472601"/>
              <a:gd name="connsiteY378" fmla="*/ 6801564 h 6858000"/>
              <a:gd name="connsiteX379" fmla="*/ 2629626 w 7472601"/>
              <a:gd name="connsiteY379" fmla="*/ 6763394 h 6858000"/>
              <a:gd name="connsiteX380" fmla="*/ 2565328 w 7472601"/>
              <a:gd name="connsiteY380" fmla="*/ 5516399 h 6858000"/>
              <a:gd name="connsiteX381" fmla="*/ 1922999 w 7472601"/>
              <a:gd name="connsiteY381" fmla="*/ 5980343 h 6858000"/>
              <a:gd name="connsiteX382" fmla="*/ 1950261 w 7472601"/>
              <a:gd name="connsiteY382" fmla="*/ 6405858 h 6858000"/>
              <a:gd name="connsiteX383" fmla="*/ 2365554 w 7472601"/>
              <a:gd name="connsiteY383" fmla="*/ 6759107 h 6858000"/>
              <a:gd name="connsiteX384" fmla="*/ 2424142 w 7472601"/>
              <a:gd name="connsiteY384" fmla="*/ 6858000 h 6858000"/>
              <a:gd name="connsiteX385" fmla="*/ 2395994 w 7472601"/>
              <a:gd name="connsiteY385" fmla="*/ 6858000 h 6858000"/>
              <a:gd name="connsiteX386" fmla="*/ 2392863 w 7472601"/>
              <a:gd name="connsiteY386" fmla="*/ 6852964 h 6858000"/>
              <a:gd name="connsiteX387" fmla="*/ 2017589 w 7472601"/>
              <a:gd name="connsiteY387" fmla="*/ 6493982 h 6858000"/>
              <a:gd name="connsiteX388" fmla="*/ 2147336 w 7472601"/>
              <a:gd name="connsiteY388" fmla="*/ 6594052 h 6858000"/>
              <a:gd name="connsiteX389" fmla="*/ 2207047 w 7472601"/>
              <a:gd name="connsiteY389" fmla="*/ 6654540 h 6858000"/>
              <a:gd name="connsiteX390" fmla="*/ 2299106 w 7472601"/>
              <a:gd name="connsiteY390" fmla="*/ 6778931 h 6858000"/>
              <a:gd name="connsiteX391" fmla="*/ 2314430 w 7472601"/>
              <a:gd name="connsiteY391" fmla="*/ 6801144 h 6858000"/>
              <a:gd name="connsiteX392" fmla="*/ 2352406 w 7472601"/>
              <a:gd name="connsiteY392" fmla="*/ 6858000 h 6858000"/>
              <a:gd name="connsiteX393" fmla="*/ 2314492 w 7472601"/>
              <a:gd name="connsiteY393" fmla="*/ 6858000 h 6858000"/>
              <a:gd name="connsiteX394" fmla="*/ 2288095 w 7472601"/>
              <a:gd name="connsiteY394" fmla="*/ 6818030 h 6858000"/>
              <a:gd name="connsiteX395" fmla="*/ 2272768 w 7472601"/>
              <a:gd name="connsiteY395" fmla="*/ 6795822 h 6858000"/>
              <a:gd name="connsiteX396" fmla="*/ 2182715 w 7472601"/>
              <a:gd name="connsiteY396" fmla="*/ 6675071 h 6858000"/>
              <a:gd name="connsiteX397" fmla="*/ 2032061 w 7472601"/>
              <a:gd name="connsiteY397" fmla="*/ 6541380 h 6858000"/>
              <a:gd name="connsiteX398" fmla="*/ 2257220 w 7472601"/>
              <a:gd name="connsiteY398" fmla="*/ 6826257 h 6858000"/>
              <a:gd name="connsiteX399" fmla="*/ 2281324 w 7472601"/>
              <a:gd name="connsiteY399" fmla="*/ 6858000 h 6858000"/>
              <a:gd name="connsiteX400" fmla="*/ 2242860 w 7472601"/>
              <a:gd name="connsiteY400" fmla="*/ 6858000 h 6858000"/>
              <a:gd name="connsiteX401" fmla="*/ 2232818 w 7472601"/>
              <a:gd name="connsiteY401" fmla="*/ 6844926 h 6858000"/>
              <a:gd name="connsiteX402" fmla="*/ 1990172 w 7472601"/>
              <a:gd name="connsiteY402" fmla="*/ 6542121 h 6858000"/>
              <a:gd name="connsiteX403" fmla="*/ 2124090 w 7472601"/>
              <a:gd name="connsiteY403" fmla="*/ 6761017 h 6858000"/>
              <a:gd name="connsiteX404" fmla="*/ 2200380 w 7472601"/>
              <a:gd name="connsiteY404" fmla="*/ 6858000 h 6858000"/>
              <a:gd name="connsiteX405" fmla="*/ 2147507 w 7472601"/>
              <a:gd name="connsiteY405" fmla="*/ 6858000 h 6858000"/>
              <a:gd name="connsiteX406" fmla="*/ 2070668 w 7472601"/>
              <a:gd name="connsiteY406" fmla="*/ 6761520 h 6858000"/>
              <a:gd name="connsiteX407" fmla="*/ 1975142 w 7472601"/>
              <a:gd name="connsiteY407" fmla="*/ 6585570 h 6858000"/>
              <a:gd name="connsiteX408" fmla="*/ 2050035 w 7472601"/>
              <a:gd name="connsiteY408" fmla="*/ 6813345 h 6858000"/>
              <a:gd name="connsiteX409" fmla="*/ 2063025 w 7472601"/>
              <a:gd name="connsiteY409" fmla="*/ 6858000 h 6858000"/>
              <a:gd name="connsiteX410" fmla="*/ 2021675 w 7472601"/>
              <a:gd name="connsiteY410" fmla="*/ 6858000 h 6858000"/>
              <a:gd name="connsiteX411" fmla="*/ 2019308 w 7472601"/>
              <a:gd name="connsiteY411" fmla="*/ 6847118 h 6858000"/>
              <a:gd name="connsiteX412" fmla="*/ 1938835 w 7472601"/>
              <a:gd name="connsiteY412" fmla="*/ 6551160 h 6858000"/>
              <a:gd name="connsiteX413" fmla="*/ 1953230 w 7472601"/>
              <a:gd name="connsiteY413" fmla="*/ 6759699 h 6858000"/>
              <a:gd name="connsiteX414" fmla="*/ 1956763 w 7472601"/>
              <a:gd name="connsiteY414" fmla="*/ 6778191 h 6858000"/>
              <a:gd name="connsiteX415" fmla="*/ 1967925 w 7472601"/>
              <a:gd name="connsiteY415" fmla="*/ 6858000 h 6858000"/>
              <a:gd name="connsiteX416" fmla="*/ 1936622 w 7472601"/>
              <a:gd name="connsiteY416" fmla="*/ 6858000 h 6858000"/>
              <a:gd name="connsiteX417" fmla="*/ 1926261 w 7472601"/>
              <a:gd name="connsiteY417" fmla="*/ 6784064 h 6858000"/>
              <a:gd name="connsiteX418" fmla="*/ 1922724 w 7472601"/>
              <a:gd name="connsiteY418" fmla="*/ 6765577 h 6858000"/>
              <a:gd name="connsiteX419" fmla="*/ 1904650 w 7472601"/>
              <a:gd name="connsiteY419" fmla="*/ 6639616 h 6858000"/>
              <a:gd name="connsiteX420" fmla="*/ 1885273 w 7472601"/>
              <a:gd name="connsiteY420" fmla="*/ 6858000 h 6858000"/>
              <a:gd name="connsiteX421" fmla="*/ 1854363 w 7472601"/>
              <a:gd name="connsiteY421" fmla="*/ 6858000 h 6858000"/>
              <a:gd name="connsiteX422" fmla="*/ 1880391 w 7472601"/>
              <a:gd name="connsiteY422" fmla="*/ 6603796 h 6858000"/>
              <a:gd name="connsiteX423" fmla="*/ 1818273 w 7472601"/>
              <a:gd name="connsiteY423" fmla="*/ 6715729 h 6858000"/>
              <a:gd name="connsiteX424" fmla="*/ 1794691 w 7472601"/>
              <a:gd name="connsiteY424" fmla="*/ 6843239 h 6858000"/>
              <a:gd name="connsiteX425" fmla="*/ 1794914 w 7472601"/>
              <a:gd name="connsiteY425" fmla="*/ 6858000 h 6858000"/>
              <a:gd name="connsiteX426" fmla="*/ 1746128 w 7472601"/>
              <a:gd name="connsiteY426" fmla="*/ 6858000 h 6858000"/>
              <a:gd name="connsiteX427" fmla="*/ 1753934 w 7472601"/>
              <a:gd name="connsiteY427" fmla="*/ 6724796 h 6858000"/>
              <a:gd name="connsiteX428" fmla="*/ 1792053 w 7472601"/>
              <a:gd name="connsiteY428" fmla="*/ 6572396 h 6858000"/>
              <a:gd name="connsiteX429" fmla="*/ 1862248 w 7472601"/>
              <a:gd name="connsiteY429" fmla="*/ 6266397 h 6858000"/>
              <a:gd name="connsiteX430" fmla="*/ 1862250 w 7472601"/>
              <a:gd name="connsiteY430" fmla="*/ 6033531 h 6858000"/>
              <a:gd name="connsiteX431" fmla="*/ 1211999 w 7472601"/>
              <a:gd name="connsiteY431" fmla="*/ 6683610 h 6858000"/>
              <a:gd name="connsiteX432" fmla="*/ 1213266 w 7472601"/>
              <a:gd name="connsiteY432" fmla="*/ 6691947 h 6858000"/>
              <a:gd name="connsiteX433" fmla="*/ 1203370 w 7472601"/>
              <a:gd name="connsiteY433" fmla="*/ 6850676 h 6858000"/>
              <a:gd name="connsiteX434" fmla="*/ 1203671 w 7472601"/>
              <a:gd name="connsiteY434" fmla="*/ 6858000 h 6858000"/>
              <a:gd name="connsiteX435" fmla="*/ 1143180 w 7472601"/>
              <a:gd name="connsiteY435" fmla="*/ 6858000 h 6858000"/>
              <a:gd name="connsiteX436" fmla="*/ 1142176 w 7472601"/>
              <a:gd name="connsiteY436" fmla="*/ 6766045 h 6858000"/>
              <a:gd name="connsiteX437" fmla="*/ 1067484 w 7472601"/>
              <a:gd name="connsiteY437" fmla="*/ 6858000 h 6858000"/>
              <a:gd name="connsiteX438" fmla="*/ 953928 w 7472601"/>
              <a:gd name="connsiteY438" fmla="*/ 6858000 h 6858000"/>
              <a:gd name="connsiteX439" fmla="*/ 959715 w 7472601"/>
              <a:gd name="connsiteY439" fmla="*/ 6850185 h 6858000"/>
              <a:gd name="connsiteX440" fmla="*/ 1483788 w 7472601"/>
              <a:gd name="connsiteY440" fmla="*/ 6259174 h 6858000"/>
              <a:gd name="connsiteX441" fmla="*/ 1100671 w 7472601"/>
              <a:gd name="connsiteY441" fmla="*/ 6252137 h 6858000"/>
              <a:gd name="connsiteX442" fmla="*/ 1090144 w 7472601"/>
              <a:gd name="connsiteY442" fmla="*/ 6256748 h 6858000"/>
              <a:gd name="connsiteX443" fmla="*/ 1095872 w 7472601"/>
              <a:gd name="connsiteY443" fmla="*/ 6271892 h 6858000"/>
              <a:gd name="connsiteX444" fmla="*/ 262785 w 7472601"/>
              <a:gd name="connsiteY444" fmla="*/ 6845450 h 6858000"/>
              <a:gd name="connsiteX445" fmla="*/ 209968 w 7472601"/>
              <a:gd name="connsiteY445" fmla="*/ 6770713 h 6858000"/>
              <a:gd name="connsiteX446" fmla="*/ 873460 w 7472601"/>
              <a:gd name="connsiteY446" fmla="*/ 6253768 h 6858000"/>
              <a:gd name="connsiteX447" fmla="*/ 192686 w 7472601"/>
              <a:gd name="connsiteY447" fmla="*/ 5849257 h 6858000"/>
              <a:gd name="connsiteX448" fmla="*/ 4696 w 7472601"/>
              <a:gd name="connsiteY448" fmla="*/ 5697668 h 6858000"/>
              <a:gd name="connsiteX449" fmla="*/ 0 w 7472601"/>
              <a:gd name="connsiteY449" fmla="*/ 5689984 h 6858000"/>
              <a:gd name="connsiteX450" fmla="*/ 0 w 7472601"/>
              <a:gd name="connsiteY450" fmla="*/ 5513472 h 6858000"/>
              <a:gd name="connsiteX451" fmla="*/ 174101 w 7472601"/>
              <a:gd name="connsiteY451" fmla="*/ 5620277 h 6858000"/>
              <a:gd name="connsiteX452" fmla="*/ 891800 w 7472601"/>
              <a:gd name="connsiteY452" fmla="*/ 6036935 h 6858000"/>
              <a:gd name="connsiteX453" fmla="*/ 1072219 w 7472601"/>
              <a:gd name="connsiteY453" fmla="*/ 6169443 h 6858000"/>
              <a:gd name="connsiteX454" fmla="*/ 1074117 w 7472601"/>
              <a:gd name="connsiteY454" fmla="*/ 6170301 h 6858000"/>
              <a:gd name="connsiteX455" fmla="*/ 1083114 w 7472601"/>
              <a:gd name="connsiteY455" fmla="*/ 6174131 h 6858000"/>
              <a:gd name="connsiteX456" fmla="*/ 1543010 w 7472601"/>
              <a:gd name="connsiteY456" fmla="*/ 6191140 h 6858000"/>
              <a:gd name="connsiteX457" fmla="*/ 1551080 w 7472601"/>
              <a:gd name="connsiteY457" fmla="*/ 6195006 h 6858000"/>
              <a:gd name="connsiteX458" fmla="*/ 2345443 w 7472601"/>
              <a:gd name="connsiteY458" fmla="*/ 5549882 h 6858000"/>
              <a:gd name="connsiteX459" fmla="*/ 1721499 w 7472601"/>
              <a:gd name="connsiteY459" fmla="*/ 5599969 h 6858000"/>
              <a:gd name="connsiteX460" fmla="*/ 767716 w 7472601"/>
              <a:gd name="connsiteY460" fmla="*/ 5472768 h 6858000"/>
              <a:gd name="connsiteX461" fmla="*/ 722147 w 7472601"/>
              <a:gd name="connsiteY461" fmla="*/ 5393091 h 6858000"/>
              <a:gd name="connsiteX462" fmla="*/ 1485552 w 7472601"/>
              <a:gd name="connsiteY462" fmla="*/ 5313202 h 6858000"/>
              <a:gd name="connsiteX463" fmla="*/ 2143004 w 7472601"/>
              <a:gd name="connsiteY463" fmla="*/ 5402420 h 6858000"/>
              <a:gd name="connsiteX464" fmla="*/ 1933391 w 7472601"/>
              <a:gd name="connsiteY464" fmla="*/ 5156971 h 6858000"/>
              <a:gd name="connsiteX465" fmla="*/ 1827118 w 7472601"/>
              <a:gd name="connsiteY465" fmla="*/ 4968410 h 6858000"/>
              <a:gd name="connsiteX466" fmla="*/ 1837349 w 7472601"/>
              <a:gd name="connsiteY466" fmla="*/ 4956357 h 6858000"/>
              <a:gd name="connsiteX467" fmla="*/ 2162835 w 7472601"/>
              <a:gd name="connsiteY467" fmla="*/ 5187853 h 6858000"/>
              <a:gd name="connsiteX468" fmla="*/ 2257167 w 7472601"/>
              <a:gd name="connsiteY468" fmla="*/ 5462123 h 6858000"/>
              <a:gd name="connsiteX469" fmla="*/ 2261598 w 7472601"/>
              <a:gd name="connsiteY469" fmla="*/ 5467998 h 6858000"/>
              <a:gd name="connsiteX470" fmla="*/ 2437177 w 7472601"/>
              <a:gd name="connsiteY470" fmla="*/ 5479608 h 6858000"/>
              <a:gd name="connsiteX471" fmla="*/ 2445247 w 7472601"/>
              <a:gd name="connsiteY471" fmla="*/ 5483476 h 6858000"/>
              <a:gd name="connsiteX472" fmla="*/ 2743626 w 7472601"/>
              <a:gd name="connsiteY472" fmla="*/ 5304819 h 6858000"/>
              <a:gd name="connsiteX473" fmla="*/ 3048102 w 7472601"/>
              <a:gd name="connsiteY473" fmla="*/ 5150595 h 6858000"/>
              <a:gd name="connsiteX474" fmla="*/ 1799414 w 7472601"/>
              <a:gd name="connsiteY474" fmla="*/ 4694732 h 6858000"/>
              <a:gd name="connsiteX475" fmla="*/ 1771735 w 7472601"/>
              <a:gd name="connsiteY475" fmla="*/ 4619929 h 6858000"/>
              <a:gd name="connsiteX476" fmla="*/ 3104273 w 7472601"/>
              <a:gd name="connsiteY476" fmla="*/ 5076159 h 6858000"/>
              <a:gd name="connsiteX477" fmla="*/ 3113245 w 7472601"/>
              <a:gd name="connsiteY477" fmla="*/ 5090705 h 6858000"/>
              <a:gd name="connsiteX478" fmla="*/ 3126294 w 7472601"/>
              <a:gd name="connsiteY478" fmla="*/ 5114400 h 6858000"/>
              <a:gd name="connsiteX479" fmla="*/ 3937433 w 7472601"/>
              <a:gd name="connsiteY479" fmla="*/ 4830473 h 6858000"/>
              <a:gd name="connsiteX480" fmla="*/ 3590475 w 7472601"/>
              <a:gd name="connsiteY480" fmla="*/ 4597974 h 6858000"/>
              <a:gd name="connsiteX481" fmla="*/ 3100264 w 7472601"/>
              <a:gd name="connsiteY481" fmla="*/ 4579845 h 6858000"/>
              <a:gd name="connsiteX482" fmla="*/ 2183576 w 7472601"/>
              <a:gd name="connsiteY482" fmla="*/ 4227150 h 6858000"/>
              <a:gd name="connsiteX483" fmla="*/ 2151029 w 7472601"/>
              <a:gd name="connsiteY483" fmla="*/ 4146947 h 6858000"/>
              <a:gd name="connsiteX484" fmla="*/ 3563434 w 7472601"/>
              <a:gd name="connsiteY484" fmla="*/ 4469115 h 6858000"/>
              <a:gd name="connsiteX485" fmla="*/ 3177952 w 7472601"/>
              <a:gd name="connsiteY485" fmla="*/ 3657386 h 6858000"/>
              <a:gd name="connsiteX486" fmla="*/ 3189263 w 7472601"/>
              <a:gd name="connsiteY486" fmla="*/ 3625726 h 6858000"/>
              <a:gd name="connsiteX487" fmla="*/ 3560912 w 7472601"/>
              <a:gd name="connsiteY487" fmla="*/ 4079863 h 6858000"/>
              <a:gd name="connsiteX488" fmla="*/ 3626636 w 7472601"/>
              <a:gd name="connsiteY488" fmla="*/ 4512230 h 6858000"/>
              <a:gd name="connsiteX489" fmla="*/ 3653088 w 7472601"/>
              <a:gd name="connsiteY489" fmla="*/ 4521417 h 6858000"/>
              <a:gd name="connsiteX490" fmla="*/ 3988128 w 7472601"/>
              <a:gd name="connsiteY490" fmla="*/ 4817267 h 6858000"/>
              <a:gd name="connsiteX491" fmla="*/ 4830582 w 7472601"/>
              <a:gd name="connsiteY491" fmla="*/ 4676000 h 6858000"/>
              <a:gd name="connsiteX492" fmla="*/ 4830100 w 7472601"/>
              <a:gd name="connsiteY492" fmla="*/ 4675554 h 6858000"/>
              <a:gd name="connsiteX493" fmla="*/ 4036318 w 7472601"/>
              <a:gd name="connsiteY493" fmla="*/ 4147013 h 6858000"/>
              <a:gd name="connsiteX494" fmla="*/ 3432098 w 7472601"/>
              <a:gd name="connsiteY494" fmla="*/ 3537312 h 6858000"/>
              <a:gd name="connsiteX495" fmla="*/ 3446761 w 7472601"/>
              <a:gd name="connsiteY495" fmla="*/ 3461278 h 6858000"/>
              <a:gd name="connsiteX496" fmla="*/ 4419733 w 7472601"/>
              <a:gd name="connsiteY496" fmla="*/ 3963555 h 6858000"/>
              <a:gd name="connsiteX497" fmla="*/ 4781371 w 7472601"/>
              <a:gd name="connsiteY497" fmla="*/ 4458604 h 6858000"/>
              <a:gd name="connsiteX498" fmla="*/ 4780440 w 7472601"/>
              <a:gd name="connsiteY498" fmla="*/ 4470290 h 6858000"/>
              <a:gd name="connsiteX499" fmla="*/ 4898954 w 7472601"/>
              <a:gd name="connsiteY499" fmla="*/ 4662092 h 6858000"/>
              <a:gd name="connsiteX500" fmla="*/ 4900699 w 7472601"/>
              <a:gd name="connsiteY500" fmla="*/ 4670867 h 6858000"/>
              <a:gd name="connsiteX501" fmla="*/ 5714511 w 7472601"/>
              <a:gd name="connsiteY501" fmla="*/ 4663483 h 6858000"/>
              <a:gd name="connsiteX502" fmla="*/ 5464793 w 7472601"/>
              <a:gd name="connsiteY502" fmla="*/ 4393556 h 6858000"/>
              <a:gd name="connsiteX503" fmla="*/ 5461897 w 7472601"/>
              <a:gd name="connsiteY503" fmla="*/ 4390879 h 6858000"/>
              <a:gd name="connsiteX504" fmla="*/ 4294126 w 7472601"/>
              <a:gd name="connsiteY504" fmla="*/ 3303048 h 6858000"/>
              <a:gd name="connsiteX505" fmla="*/ 4305321 w 7472601"/>
              <a:gd name="connsiteY505" fmla="*/ 3256953 h 6858000"/>
              <a:gd name="connsiteX506" fmla="*/ 4949299 w 7472601"/>
              <a:gd name="connsiteY506" fmla="*/ 3766336 h 6858000"/>
              <a:gd name="connsiteX507" fmla="*/ 5291452 w 7472601"/>
              <a:gd name="connsiteY507" fmla="*/ 4076801 h 6858000"/>
              <a:gd name="connsiteX508" fmla="*/ 5434998 w 7472601"/>
              <a:gd name="connsiteY508" fmla="*/ 4254100 h 6858000"/>
              <a:gd name="connsiteX509" fmla="*/ 5351015 w 7472601"/>
              <a:gd name="connsiteY509" fmla="*/ 3760989 h 6858000"/>
              <a:gd name="connsiteX510" fmla="*/ 5413780 w 7472601"/>
              <a:gd name="connsiteY510" fmla="*/ 2966265 h 6858000"/>
              <a:gd name="connsiteX511" fmla="*/ 5425627 w 7472601"/>
              <a:gd name="connsiteY511" fmla="*/ 2954192 h 6858000"/>
              <a:gd name="connsiteX512" fmla="*/ 6604735 w 7472601"/>
              <a:gd name="connsiteY512" fmla="*/ 2041381 h 6858000"/>
              <a:gd name="connsiteX513" fmla="*/ 7204487 w 7472601"/>
              <a:gd name="connsiteY513" fmla="*/ 2742112 h 6858000"/>
              <a:gd name="connsiteX514" fmla="*/ 7131592 w 7472601"/>
              <a:gd name="connsiteY514" fmla="*/ 2672096 h 6858000"/>
              <a:gd name="connsiteX515" fmla="*/ 6996344 w 7472601"/>
              <a:gd name="connsiteY515" fmla="*/ 2518310 h 6858000"/>
              <a:gd name="connsiteX516" fmla="*/ 6735495 w 7472601"/>
              <a:gd name="connsiteY516" fmla="*/ 2196890 h 6858000"/>
              <a:gd name="connsiteX517" fmla="*/ 6721901 w 7472601"/>
              <a:gd name="connsiteY517" fmla="*/ 2179274 h 6858000"/>
              <a:gd name="connsiteX518" fmla="*/ 6604735 w 7472601"/>
              <a:gd name="connsiteY518" fmla="*/ 2041381 h 6858000"/>
              <a:gd name="connsiteX519" fmla="*/ 6591670 w 7472601"/>
              <a:gd name="connsiteY519" fmla="*/ 1988277 h 6858000"/>
              <a:gd name="connsiteX520" fmla="*/ 6747349 w 7472601"/>
              <a:gd name="connsiteY520" fmla="*/ 2160069 h 6858000"/>
              <a:gd name="connsiteX521" fmla="*/ 6760943 w 7472601"/>
              <a:gd name="connsiteY521" fmla="*/ 2177686 h 6858000"/>
              <a:gd name="connsiteX522" fmla="*/ 7021065 w 7472601"/>
              <a:gd name="connsiteY522" fmla="*/ 2498102 h 6858000"/>
              <a:gd name="connsiteX523" fmla="*/ 7155223 w 7472601"/>
              <a:gd name="connsiteY523" fmla="*/ 2650386 h 6858000"/>
              <a:gd name="connsiteX524" fmla="*/ 7203167 w 7472601"/>
              <a:gd name="connsiteY524" fmla="*/ 2697288 h 6858000"/>
              <a:gd name="connsiteX525" fmla="*/ 6937703 w 7472601"/>
              <a:gd name="connsiteY525" fmla="*/ 2321981 h 6858000"/>
              <a:gd name="connsiteX526" fmla="*/ 6591670 w 7472601"/>
              <a:gd name="connsiteY526" fmla="*/ 1988277 h 6858000"/>
              <a:gd name="connsiteX527" fmla="*/ 5798671 w 7472601"/>
              <a:gd name="connsiteY527" fmla="*/ 1981601 h 6858000"/>
              <a:gd name="connsiteX528" fmla="*/ 5754709 w 7472601"/>
              <a:gd name="connsiteY528" fmla="*/ 2071454 h 6858000"/>
              <a:gd name="connsiteX529" fmla="*/ 5763044 w 7472601"/>
              <a:gd name="connsiteY529" fmla="*/ 2842206 h 6858000"/>
              <a:gd name="connsiteX530" fmla="*/ 5764974 w 7472601"/>
              <a:gd name="connsiteY530" fmla="*/ 2799609 h 6858000"/>
              <a:gd name="connsiteX531" fmla="*/ 5767665 w 7472601"/>
              <a:gd name="connsiteY531" fmla="*/ 2666409 h 6858000"/>
              <a:gd name="connsiteX532" fmla="*/ 5763055 w 7472601"/>
              <a:gd name="connsiteY532" fmla="*/ 2579705 h 6858000"/>
              <a:gd name="connsiteX533" fmla="*/ 5758079 w 7472601"/>
              <a:gd name="connsiteY533" fmla="*/ 2492508 h 6858000"/>
              <a:gd name="connsiteX534" fmla="*/ 5779325 w 7472601"/>
              <a:gd name="connsiteY534" fmla="*/ 2197069 h 6858000"/>
              <a:gd name="connsiteX535" fmla="*/ 5798671 w 7472601"/>
              <a:gd name="connsiteY535" fmla="*/ 1981601 h 6858000"/>
              <a:gd name="connsiteX536" fmla="*/ 5829202 w 7472601"/>
              <a:gd name="connsiteY536" fmla="*/ 1971679 h 6858000"/>
              <a:gd name="connsiteX537" fmla="*/ 5809558 w 7472601"/>
              <a:gd name="connsiteY537" fmla="*/ 2198043 h 6858000"/>
              <a:gd name="connsiteX538" fmla="*/ 5788653 w 7472601"/>
              <a:gd name="connsiteY538" fmla="*/ 2489430 h 6858000"/>
              <a:gd name="connsiteX539" fmla="*/ 5793439 w 7472601"/>
              <a:gd name="connsiteY539" fmla="*/ 2575235 h 6858000"/>
              <a:gd name="connsiteX540" fmla="*/ 5796837 w 7472601"/>
              <a:gd name="connsiteY540" fmla="*/ 2637633 h 6858000"/>
              <a:gd name="connsiteX541" fmla="*/ 5818614 w 7472601"/>
              <a:gd name="connsiteY541" fmla="*/ 2473055 h 6858000"/>
              <a:gd name="connsiteX542" fmla="*/ 5829202 w 7472601"/>
              <a:gd name="connsiteY542" fmla="*/ 1971679 h 6858000"/>
              <a:gd name="connsiteX543" fmla="*/ 5911389 w 7472601"/>
              <a:gd name="connsiteY543" fmla="*/ 1898371 h 6858000"/>
              <a:gd name="connsiteX544" fmla="*/ 6237627 w 7472601"/>
              <a:gd name="connsiteY544" fmla="*/ 2231921 h 6858000"/>
              <a:gd name="connsiteX545" fmla="*/ 5911389 w 7472601"/>
              <a:gd name="connsiteY545" fmla="*/ 1898371 h 6858000"/>
              <a:gd name="connsiteX546" fmla="*/ 6944437 w 7472601"/>
              <a:gd name="connsiteY546" fmla="*/ 1575402 h 6858000"/>
              <a:gd name="connsiteX547" fmla="*/ 6304730 w 7472601"/>
              <a:gd name="connsiteY547" fmla="*/ 1766654 h 6858000"/>
              <a:gd name="connsiteX548" fmla="*/ 6944437 w 7472601"/>
              <a:gd name="connsiteY548" fmla="*/ 1575402 h 6858000"/>
              <a:gd name="connsiteX549" fmla="*/ 7019523 w 7472601"/>
              <a:gd name="connsiteY549" fmla="*/ 1519450 h 6858000"/>
              <a:gd name="connsiteX550" fmla="*/ 6298091 w 7472601"/>
              <a:gd name="connsiteY550" fmla="*/ 1737122 h 6858000"/>
              <a:gd name="connsiteX551" fmla="*/ 7019523 w 7472601"/>
              <a:gd name="connsiteY551" fmla="*/ 1519450 h 6858000"/>
              <a:gd name="connsiteX552" fmla="*/ 2399523 w 7472601"/>
              <a:gd name="connsiteY552" fmla="*/ 1428234 h 6858000"/>
              <a:gd name="connsiteX553" fmla="*/ 2224982 w 7472601"/>
              <a:gd name="connsiteY553" fmla="*/ 1826201 h 6858000"/>
              <a:gd name="connsiteX554" fmla="*/ 2096099 w 7472601"/>
              <a:gd name="connsiteY554" fmla="*/ 2345900 h 6858000"/>
              <a:gd name="connsiteX555" fmla="*/ 2283317 w 7472601"/>
              <a:gd name="connsiteY555" fmla="*/ 1796925 h 6858000"/>
              <a:gd name="connsiteX556" fmla="*/ 2399523 w 7472601"/>
              <a:gd name="connsiteY556" fmla="*/ 1428234 h 6858000"/>
              <a:gd name="connsiteX557" fmla="*/ 2448558 w 7472601"/>
              <a:gd name="connsiteY557" fmla="*/ 1373435 h 6858000"/>
              <a:gd name="connsiteX558" fmla="*/ 2312521 w 7472601"/>
              <a:gd name="connsiteY558" fmla="*/ 1806140 h 6858000"/>
              <a:gd name="connsiteX559" fmla="*/ 2127533 w 7472601"/>
              <a:gd name="connsiteY559" fmla="*/ 2348380 h 6858000"/>
              <a:gd name="connsiteX560" fmla="*/ 2358080 w 7472601"/>
              <a:gd name="connsiteY560" fmla="*/ 1866134 h 6858000"/>
              <a:gd name="connsiteX561" fmla="*/ 2407436 w 7472601"/>
              <a:gd name="connsiteY561" fmla="*/ 1651070 h 6858000"/>
              <a:gd name="connsiteX562" fmla="*/ 2448558 w 7472601"/>
              <a:gd name="connsiteY562" fmla="*/ 1373435 h 6858000"/>
              <a:gd name="connsiteX563" fmla="*/ 278707 w 7472601"/>
              <a:gd name="connsiteY563" fmla="*/ 1352270 h 6858000"/>
              <a:gd name="connsiteX564" fmla="*/ 321570 w 7472601"/>
              <a:gd name="connsiteY564" fmla="*/ 1861610 h 6858000"/>
              <a:gd name="connsiteX565" fmla="*/ 294281 w 7472601"/>
              <a:gd name="connsiteY565" fmla="*/ 1440658 h 6858000"/>
              <a:gd name="connsiteX566" fmla="*/ 278707 w 7472601"/>
              <a:gd name="connsiteY566" fmla="*/ 1352270 h 6858000"/>
              <a:gd name="connsiteX567" fmla="*/ 1423821 w 7472601"/>
              <a:gd name="connsiteY567" fmla="*/ 1351958 h 6858000"/>
              <a:gd name="connsiteX568" fmla="*/ 1638521 w 7472601"/>
              <a:gd name="connsiteY568" fmla="*/ 1908470 h 6858000"/>
              <a:gd name="connsiteX569" fmla="*/ 1754199 w 7472601"/>
              <a:gd name="connsiteY569" fmla="*/ 2149284 h 6858000"/>
              <a:gd name="connsiteX570" fmla="*/ 1908359 w 7472601"/>
              <a:gd name="connsiteY570" fmla="*/ 2364988 h 6858000"/>
              <a:gd name="connsiteX571" fmla="*/ 1647661 w 7472601"/>
              <a:gd name="connsiteY571" fmla="*/ 1825945 h 6858000"/>
              <a:gd name="connsiteX572" fmla="*/ 1423821 w 7472601"/>
              <a:gd name="connsiteY572" fmla="*/ 1351958 h 6858000"/>
              <a:gd name="connsiteX573" fmla="*/ 1431890 w 7472601"/>
              <a:gd name="connsiteY573" fmla="*/ 1306475 h 6858000"/>
              <a:gd name="connsiteX574" fmla="*/ 1507597 w 7472601"/>
              <a:gd name="connsiteY574" fmla="*/ 1446132 h 6858000"/>
              <a:gd name="connsiteX575" fmla="*/ 1674586 w 7472601"/>
              <a:gd name="connsiteY575" fmla="*/ 1813832 h 6858000"/>
              <a:gd name="connsiteX576" fmla="*/ 1815950 w 7472601"/>
              <a:gd name="connsiteY576" fmla="*/ 2128564 h 6858000"/>
              <a:gd name="connsiteX577" fmla="*/ 1984242 w 7472601"/>
              <a:gd name="connsiteY577" fmla="*/ 2430829 h 6858000"/>
              <a:gd name="connsiteX578" fmla="*/ 2014023 w 7472601"/>
              <a:gd name="connsiteY578" fmla="*/ 2450995 h 6858000"/>
              <a:gd name="connsiteX579" fmla="*/ 1747337 w 7472601"/>
              <a:gd name="connsiteY579" fmla="*/ 1855264 h 6858000"/>
              <a:gd name="connsiteX580" fmla="*/ 1533749 w 7472601"/>
              <a:gd name="connsiteY580" fmla="*/ 1478656 h 6858000"/>
              <a:gd name="connsiteX581" fmla="*/ 1431890 w 7472601"/>
              <a:gd name="connsiteY581" fmla="*/ 1306475 h 6858000"/>
              <a:gd name="connsiteX582" fmla="*/ 5052692 w 7472601"/>
              <a:gd name="connsiteY582" fmla="*/ 1292994 h 6858000"/>
              <a:gd name="connsiteX583" fmla="*/ 5200661 w 7472601"/>
              <a:gd name="connsiteY583" fmla="*/ 1635186 h 6858000"/>
              <a:gd name="connsiteX584" fmla="*/ 5297138 w 7472601"/>
              <a:gd name="connsiteY584" fmla="*/ 1906351 h 6858000"/>
              <a:gd name="connsiteX585" fmla="*/ 5052692 w 7472601"/>
              <a:gd name="connsiteY585" fmla="*/ 1292994 h 6858000"/>
              <a:gd name="connsiteX586" fmla="*/ 5009948 w 7472601"/>
              <a:gd name="connsiteY586" fmla="*/ 1273619 h 6858000"/>
              <a:gd name="connsiteX587" fmla="*/ 5121777 w 7472601"/>
              <a:gd name="connsiteY587" fmla="*/ 1654213 h 6858000"/>
              <a:gd name="connsiteX588" fmla="*/ 5293545 w 7472601"/>
              <a:gd name="connsiteY588" fmla="*/ 2072247 h 6858000"/>
              <a:gd name="connsiteX589" fmla="*/ 5294042 w 7472601"/>
              <a:gd name="connsiteY589" fmla="*/ 2065019 h 6858000"/>
              <a:gd name="connsiteX590" fmla="*/ 5171936 w 7472601"/>
              <a:gd name="connsiteY590" fmla="*/ 1647613 h 6858000"/>
              <a:gd name="connsiteX591" fmla="*/ 5009948 w 7472601"/>
              <a:gd name="connsiteY591" fmla="*/ 1273619 h 6858000"/>
              <a:gd name="connsiteX592" fmla="*/ 655236 w 7472601"/>
              <a:gd name="connsiteY592" fmla="*/ 1268632 h 6858000"/>
              <a:gd name="connsiteX593" fmla="*/ 839521 w 7472601"/>
              <a:gd name="connsiteY593" fmla="*/ 1685315 h 6858000"/>
              <a:gd name="connsiteX594" fmla="*/ 1109416 w 7472601"/>
              <a:gd name="connsiteY594" fmla="*/ 2061663 h 6858000"/>
              <a:gd name="connsiteX595" fmla="*/ 1298300 w 7472601"/>
              <a:gd name="connsiteY595" fmla="*/ 2247742 h 6858000"/>
              <a:gd name="connsiteX596" fmla="*/ 1125871 w 7472601"/>
              <a:gd name="connsiteY596" fmla="*/ 1989513 h 6858000"/>
              <a:gd name="connsiteX597" fmla="*/ 981574 w 7472601"/>
              <a:gd name="connsiteY597" fmla="*/ 1783157 h 6858000"/>
              <a:gd name="connsiteX598" fmla="*/ 922198 w 7472601"/>
              <a:gd name="connsiteY598" fmla="*/ 1677437 h 6858000"/>
              <a:gd name="connsiteX599" fmla="*/ 869293 w 7472601"/>
              <a:gd name="connsiteY599" fmla="*/ 1583214 h 6858000"/>
              <a:gd name="connsiteX600" fmla="*/ 751431 w 7472601"/>
              <a:gd name="connsiteY600" fmla="*/ 1405731 h 6858000"/>
              <a:gd name="connsiteX601" fmla="*/ 655236 w 7472601"/>
              <a:gd name="connsiteY601" fmla="*/ 1268632 h 6858000"/>
              <a:gd name="connsiteX602" fmla="*/ 6516292 w 7472601"/>
              <a:gd name="connsiteY602" fmla="*/ 1263064 h 6858000"/>
              <a:gd name="connsiteX603" fmla="*/ 5736320 w 7472601"/>
              <a:gd name="connsiteY603" fmla="*/ 1501803 h 6858000"/>
              <a:gd name="connsiteX604" fmla="*/ 6516292 w 7472601"/>
              <a:gd name="connsiteY604" fmla="*/ 1263064 h 6858000"/>
              <a:gd name="connsiteX605" fmla="*/ 291466 w 7472601"/>
              <a:gd name="connsiteY605" fmla="*/ 1250369 h 6858000"/>
              <a:gd name="connsiteX606" fmla="*/ 323180 w 7472601"/>
              <a:gd name="connsiteY606" fmla="*/ 1435283 h 6858000"/>
              <a:gd name="connsiteX607" fmla="*/ 349381 w 7472601"/>
              <a:gd name="connsiteY607" fmla="*/ 1875041 h 6858000"/>
              <a:gd name="connsiteX608" fmla="*/ 374363 w 7472601"/>
              <a:gd name="connsiteY608" fmla="*/ 1506494 h 6858000"/>
              <a:gd name="connsiteX609" fmla="*/ 302168 w 7472601"/>
              <a:gd name="connsiteY609" fmla="*/ 1274495 h 6858000"/>
              <a:gd name="connsiteX610" fmla="*/ 291466 w 7472601"/>
              <a:gd name="connsiteY610" fmla="*/ 1250369 h 6858000"/>
              <a:gd name="connsiteX611" fmla="*/ 678222 w 7472601"/>
              <a:gd name="connsiteY611" fmla="*/ 1248670 h 6858000"/>
              <a:gd name="connsiteX612" fmla="*/ 775536 w 7472601"/>
              <a:gd name="connsiteY612" fmla="*/ 1388015 h 6858000"/>
              <a:gd name="connsiteX613" fmla="*/ 894529 w 7472601"/>
              <a:gd name="connsiteY613" fmla="*/ 1567739 h 6858000"/>
              <a:gd name="connsiteX614" fmla="*/ 948000 w 7472601"/>
              <a:gd name="connsiteY614" fmla="*/ 1663088 h 6858000"/>
              <a:gd name="connsiteX615" fmla="*/ 1006812 w 7472601"/>
              <a:gd name="connsiteY615" fmla="*/ 1767683 h 6858000"/>
              <a:gd name="connsiteX616" fmla="*/ 1149133 w 7472601"/>
              <a:gd name="connsiteY616" fmla="*/ 1971513 h 6858000"/>
              <a:gd name="connsiteX617" fmla="*/ 1333952 w 7472601"/>
              <a:gd name="connsiteY617" fmla="*/ 2251620 h 6858000"/>
              <a:gd name="connsiteX618" fmla="*/ 1337329 w 7472601"/>
              <a:gd name="connsiteY618" fmla="*/ 2258350 h 6858000"/>
              <a:gd name="connsiteX619" fmla="*/ 1014726 w 7472601"/>
              <a:gd name="connsiteY619" fmla="*/ 1615556 h 6858000"/>
              <a:gd name="connsiteX620" fmla="*/ 678222 w 7472601"/>
              <a:gd name="connsiteY620" fmla="*/ 1248670 h 6858000"/>
              <a:gd name="connsiteX621" fmla="*/ 6691602 w 7472601"/>
              <a:gd name="connsiteY621" fmla="*/ 1140573 h 6858000"/>
              <a:gd name="connsiteX622" fmla="*/ 6571100 w 7472601"/>
              <a:gd name="connsiteY622" fmla="*/ 1183662 h 6858000"/>
              <a:gd name="connsiteX623" fmla="*/ 6241687 w 7472601"/>
              <a:gd name="connsiteY623" fmla="*/ 1257600 h 6858000"/>
              <a:gd name="connsiteX624" fmla="*/ 5693009 w 7472601"/>
              <a:gd name="connsiteY624" fmla="*/ 1478256 h 6858000"/>
              <a:gd name="connsiteX625" fmla="*/ 6548420 w 7472601"/>
              <a:gd name="connsiteY625" fmla="*/ 1214599 h 6858000"/>
              <a:gd name="connsiteX626" fmla="*/ 6605473 w 7472601"/>
              <a:gd name="connsiteY626" fmla="*/ 1184686 h 6858000"/>
              <a:gd name="connsiteX627" fmla="*/ 6691602 w 7472601"/>
              <a:gd name="connsiteY627" fmla="*/ 1140573 h 6858000"/>
              <a:gd name="connsiteX628" fmla="*/ 4002475 w 7472601"/>
              <a:gd name="connsiteY628" fmla="*/ 1037802 h 6858000"/>
              <a:gd name="connsiteX629" fmla="*/ 4000324 w 7472601"/>
              <a:gd name="connsiteY629" fmla="*/ 1039362 h 6858000"/>
              <a:gd name="connsiteX630" fmla="*/ 4002862 w 7472601"/>
              <a:gd name="connsiteY630" fmla="*/ 1042866 h 6858000"/>
              <a:gd name="connsiteX631" fmla="*/ 4002475 w 7472601"/>
              <a:gd name="connsiteY631" fmla="*/ 1037802 h 6858000"/>
              <a:gd name="connsiteX632" fmla="*/ 506322 w 7472601"/>
              <a:gd name="connsiteY632" fmla="*/ 1020997 h 6858000"/>
              <a:gd name="connsiteX633" fmla="*/ 533068 w 7472601"/>
              <a:gd name="connsiteY633" fmla="*/ 1029409 h 6858000"/>
              <a:gd name="connsiteX634" fmla="*/ 1232525 w 7472601"/>
              <a:gd name="connsiteY634" fmla="*/ 1804675 h 6858000"/>
              <a:gd name="connsiteX635" fmla="*/ 1388858 w 7472601"/>
              <a:gd name="connsiteY635" fmla="*/ 2368011 h 6858000"/>
              <a:gd name="connsiteX636" fmla="*/ 1384098 w 7472601"/>
              <a:gd name="connsiteY636" fmla="*/ 2378125 h 6858000"/>
              <a:gd name="connsiteX637" fmla="*/ 1425393 w 7472601"/>
              <a:gd name="connsiteY637" fmla="*/ 2589124 h 6858000"/>
              <a:gd name="connsiteX638" fmla="*/ 1424001 w 7472601"/>
              <a:gd name="connsiteY638" fmla="*/ 2597541 h 6858000"/>
              <a:gd name="connsiteX639" fmla="*/ 2152729 w 7472601"/>
              <a:gd name="connsiteY639" fmla="*/ 2864487 h 6858000"/>
              <a:gd name="connsiteX640" fmla="*/ 2020609 w 7472601"/>
              <a:gd name="connsiteY640" fmla="*/ 2539671 h 6858000"/>
              <a:gd name="connsiteX641" fmla="*/ 2018920 w 7472601"/>
              <a:gd name="connsiteY641" fmla="*/ 2536309 h 6858000"/>
              <a:gd name="connsiteX642" fmla="*/ 1342441 w 7472601"/>
              <a:gd name="connsiteY642" fmla="*/ 1173017 h 6858000"/>
              <a:gd name="connsiteX643" fmla="*/ 1367925 w 7472601"/>
              <a:gd name="connsiteY643" fmla="*/ 1135648 h 6858000"/>
              <a:gd name="connsiteX644" fmla="*/ 1771401 w 7472601"/>
              <a:gd name="connsiteY644" fmla="*/ 1806673 h 6858000"/>
              <a:gd name="connsiteX645" fmla="*/ 1972385 w 7472601"/>
              <a:gd name="connsiteY645" fmla="*/ 2198735 h 6858000"/>
              <a:gd name="connsiteX646" fmla="*/ 2040892 w 7472601"/>
              <a:gd name="connsiteY646" fmla="*/ 2405205 h 6858000"/>
              <a:gd name="connsiteX647" fmla="*/ 2131689 w 7472601"/>
              <a:gd name="connsiteY647" fmla="*/ 1936926 h 6858000"/>
              <a:gd name="connsiteX648" fmla="*/ 2454820 w 7472601"/>
              <a:gd name="connsiteY648" fmla="*/ 1248808 h 6858000"/>
              <a:gd name="connsiteX649" fmla="*/ 2492512 w 7472601"/>
              <a:gd name="connsiteY649" fmla="*/ 1302920 h 6858000"/>
              <a:gd name="connsiteX650" fmla="*/ 2081216 w 7472601"/>
              <a:gd name="connsiteY650" fmla="*/ 2527513 h 6858000"/>
              <a:gd name="connsiteX651" fmla="*/ 2081211 w 7472601"/>
              <a:gd name="connsiteY651" fmla="*/ 2528916 h 6858000"/>
              <a:gd name="connsiteX652" fmla="*/ 2199067 w 7472601"/>
              <a:gd name="connsiteY652" fmla="*/ 2884061 h 6858000"/>
              <a:gd name="connsiteX653" fmla="*/ 3192586 w 7472601"/>
              <a:gd name="connsiteY653" fmla="*/ 3411496 h 6858000"/>
              <a:gd name="connsiteX654" fmla="*/ 3182620 w 7472601"/>
              <a:gd name="connsiteY654" fmla="*/ 3483279 h 6858000"/>
              <a:gd name="connsiteX655" fmla="*/ 2435119 w 7472601"/>
              <a:gd name="connsiteY655" fmla="*/ 3080173 h 6858000"/>
              <a:gd name="connsiteX656" fmla="*/ 2410152 w 7472601"/>
              <a:gd name="connsiteY656" fmla="*/ 3063751 h 6858000"/>
              <a:gd name="connsiteX657" fmla="*/ 2408099 w 7472601"/>
              <a:gd name="connsiteY657" fmla="*/ 3064403 h 6858000"/>
              <a:gd name="connsiteX658" fmla="*/ 2407218 w 7472601"/>
              <a:gd name="connsiteY658" fmla="*/ 3070324 h 6858000"/>
              <a:gd name="connsiteX659" fmla="*/ 2380138 w 7472601"/>
              <a:gd name="connsiteY659" fmla="*/ 3099341 h 6858000"/>
              <a:gd name="connsiteX660" fmla="*/ 1765923 w 7472601"/>
              <a:gd name="connsiteY660" fmla="*/ 3581043 h 6858000"/>
              <a:gd name="connsiteX661" fmla="*/ 1702258 w 7472601"/>
              <a:gd name="connsiteY661" fmla="*/ 3612286 h 6858000"/>
              <a:gd name="connsiteX662" fmla="*/ 1538370 w 7472601"/>
              <a:gd name="connsiteY662" fmla="*/ 3811804 h 6858000"/>
              <a:gd name="connsiteX663" fmla="*/ 542867 w 7472601"/>
              <a:gd name="connsiteY663" fmla="*/ 4944092 h 6858000"/>
              <a:gd name="connsiteX664" fmla="*/ 515800 w 7472601"/>
              <a:gd name="connsiteY664" fmla="*/ 4862180 h 6858000"/>
              <a:gd name="connsiteX665" fmla="*/ 909145 w 7472601"/>
              <a:gd name="connsiteY665" fmla="*/ 4199225 h 6858000"/>
              <a:gd name="connsiteX666" fmla="*/ 1214067 w 7472601"/>
              <a:gd name="connsiteY666" fmla="*/ 3908561 h 6858000"/>
              <a:gd name="connsiteX667" fmla="*/ 640967 w 7472601"/>
              <a:gd name="connsiteY667" fmla="*/ 4105601 h 6858000"/>
              <a:gd name="connsiteX668" fmla="*/ 112563 w 7472601"/>
              <a:gd name="connsiteY668" fmla="*/ 4396952 h 6858000"/>
              <a:gd name="connsiteX669" fmla="*/ 0 w 7472601"/>
              <a:gd name="connsiteY669" fmla="*/ 4466006 h 6858000"/>
              <a:gd name="connsiteX670" fmla="*/ 0 w 7472601"/>
              <a:gd name="connsiteY670" fmla="*/ 4233763 h 6858000"/>
              <a:gd name="connsiteX671" fmla="*/ 36881 w 7472601"/>
              <a:gd name="connsiteY671" fmla="*/ 4200118 h 6858000"/>
              <a:gd name="connsiteX672" fmla="*/ 910534 w 7472601"/>
              <a:gd name="connsiteY672" fmla="*/ 3629753 h 6858000"/>
              <a:gd name="connsiteX673" fmla="*/ 1578717 w 7472601"/>
              <a:gd name="connsiteY673" fmla="*/ 3575982 h 6858000"/>
              <a:gd name="connsiteX674" fmla="*/ 2338780 w 7472601"/>
              <a:gd name="connsiteY674" fmla="*/ 3033725 h 6858000"/>
              <a:gd name="connsiteX675" fmla="*/ 1807991 w 7472601"/>
              <a:gd name="connsiteY675" fmla="*/ 2807184 h 6858000"/>
              <a:gd name="connsiteX676" fmla="*/ 1416358 w 7472601"/>
              <a:gd name="connsiteY676" fmla="*/ 3112571 h 6858000"/>
              <a:gd name="connsiteX677" fmla="*/ 939066 w 7472601"/>
              <a:gd name="connsiteY677" fmla="*/ 3378798 h 6858000"/>
              <a:gd name="connsiteX678" fmla="*/ 115099 w 7472601"/>
              <a:gd name="connsiteY678" fmla="*/ 3607650 h 6858000"/>
              <a:gd name="connsiteX679" fmla="*/ 97284 w 7472601"/>
              <a:gd name="connsiteY679" fmla="*/ 3520393 h 6858000"/>
              <a:gd name="connsiteX680" fmla="*/ 922050 w 7472601"/>
              <a:gd name="connsiteY680" fmla="*/ 3074867 h 6858000"/>
              <a:gd name="connsiteX681" fmla="*/ 1405265 w 7472601"/>
              <a:gd name="connsiteY681" fmla="*/ 3016319 h 6858000"/>
              <a:gd name="connsiteX682" fmla="*/ 1407512 w 7472601"/>
              <a:gd name="connsiteY682" fmla="*/ 3018001 h 6858000"/>
              <a:gd name="connsiteX683" fmla="*/ 1726266 w 7472601"/>
              <a:gd name="connsiteY683" fmla="*/ 2777274 h 6858000"/>
              <a:gd name="connsiteX684" fmla="*/ 625390 w 7472601"/>
              <a:gd name="connsiteY684" fmla="*/ 2514541 h 6858000"/>
              <a:gd name="connsiteX685" fmla="*/ 619799 w 7472601"/>
              <a:gd name="connsiteY685" fmla="*/ 2527180 h 6858000"/>
              <a:gd name="connsiteX686" fmla="*/ 310030 w 7472601"/>
              <a:gd name="connsiteY686" fmla="*/ 2771818 h 6858000"/>
              <a:gd name="connsiteX687" fmla="*/ 173877 w 7472601"/>
              <a:gd name="connsiteY687" fmla="*/ 2937056 h 6858000"/>
              <a:gd name="connsiteX688" fmla="*/ 77889 w 7472601"/>
              <a:gd name="connsiteY688" fmla="*/ 3138440 h 6858000"/>
              <a:gd name="connsiteX689" fmla="*/ 0 w 7472601"/>
              <a:gd name="connsiteY689" fmla="*/ 3271395 h 6858000"/>
              <a:gd name="connsiteX690" fmla="*/ 0 w 7472601"/>
              <a:gd name="connsiteY690" fmla="*/ 3153002 h 6858000"/>
              <a:gd name="connsiteX691" fmla="*/ 2386 w 7472601"/>
              <a:gd name="connsiteY691" fmla="*/ 3149203 h 6858000"/>
              <a:gd name="connsiteX692" fmla="*/ 89753 w 7472601"/>
              <a:gd name="connsiteY692" fmla="*/ 2987702 h 6858000"/>
              <a:gd name="connsiteX693" fmla="*/ 76869 w 7472601"/>
              <a:gd name="connsiteY693" fmla="*/ 3005404 h 6858000"/>
              <a:gd name="connsiteX694" fmla="*/ 32049 w 7472601"/>
              <a:gd name="connsiteY694" fmla="*/ 3065814 h 6858000"/>
              <a:gd name="connsiteX695" fmla="*/ 0 w 7472601"/>
              <a:gd name="connsiteY695" fmla="*/ 3108744 h 6858000"/>
              <a:gd name="connsiteX696" fmla="*/ 0 w 7472601"/>
              <a:gd name="connsiteY696" fmla="*/ 3058059 h 6858000"/>
              <a:gd name="connsiteX697" fmla="*/ 7610 w 7472601"/>
              <a:gd name="connsiteY697" fmla="*/ 3047889 h 6858000"/>
              <a:gd name="connsiteX698" fmla="*/ 52419 w 7472601"/>
              <a:gd name="connsiteY698" fmla="*/ 2987479 h 6858000"/>
              <a:gd name="connsiteX699" fmla="*/ 59142 w 7472601"/>
              <a:gd name="connsiteY699" fmla="*/ 2978488 h 6858000"/>
              <a:gd name="connsiteX700" fmla="*/ 0 w 7472601"/>
              <a:gd name="connsiteY700" fmla="*/ 3015334 h 6858000"/>
              <a:gd name="connsiteX701" fmla="*/ 0 w 7472601"/>
              <a:gd name="connsiteY701" fmla="*/ 2914286 h 6858000"/>
              <a:gd name="connsiteX702" fmla="*/ 36383 w 7472601"/>
              <a:gd name="connsiteY702" fmla="*/ 2901128 h 6858000"/>
              <a:gd name="connsiteX703" fmla="*/ 156329 w 7472601"/>
              <a:gd name="connsiteY703" fmla="*/ 2840533 h 6858000"/>
              <a:gd name="connsiteX704" fmla="*/ 358355 w 7472601"/>
              <a:gd name="connsiteY704" fmla="*/ 2620471 h 6858000"/>
              <a:gd name="connsiteX705" fmla="*/ 510577 w 7472601"/>
              <a:gd name="connsiteY705" fmla="*/ 2501244 h 6858000"/>
              <a:gd name="connsiteX706" fmla="*/ 211967 w 7472601"/>
              <a:gd name="connsiteY706" fmla="*/ 2479171 h 6858000"/>
              <a:gd name="connsiteX707" fmla="*/ 0 w 7472601"/>
              <a:gd name="connsiteY707" fmla="*/ 2476398 h 6858000"/>
              <a:gd name="connsiteX708" fmla="*/ 0 w 7472601"/>
              <a:gd name="connsiteY708" fmla="*/ 2389189 h 6858000"/>
              <a:gd name="connsiteX709" fmla="*/ 103062 w 7472601"/>
              <a:gd name="connsiteY709" fmla="*/ 2389518 h 6858000"/>
              <a:gd name="connsiteX710" fmla="*/ 510734 w 7472601"/>
              <a:gd name="connsiteY710" fmla="*/ 2416201 h 6858000"/>
              <a:gd name="connsiteX711" fmla="*/ 279257 w 7472601"/>
              <a:gd name="connsiteY711" fmla="*/ 2092102 h 6858000"/>
              <a:gd name="connsiteX712" fmla="*/ 65265 w 7472601"/>
              <a:gd name="connsiteY712" fmla="*/ 2006049 h 6858000"/>
              <a:gd name="connsiteX713" fmla="*/ 0 w 7472601"/>
              <a:gd name="connsiteY713" fmla="*/ 1982532 h 6858000"/>
              <a:gd name="connsiteX714" fmla="*/ 0 w 7472601"/>
              <a:gd name="connsiteY714" fmla="*/ 1912789 h 6858000"/>
              <a:gd name="connsiteX715" fmla="*/ 97460 w 7472601"/>
              <a:gd name="connsiteY715" fmla="*/ 1953725 h 6858000"/>
              <a:gd name="connsiteX716" fmla="*/ 221272 w 7472601"/>
              <a:gd name="connsiteY716" fmla="*/ 1980766 h 6858000"/>
              <a:gd name="connsiteX717" fmla="*/ 116765 w 7472601"/>
              <a:gd name="connsiteY717" fmla="*/ 1911033 h 6858000"/>
              <a:gd name="connsiteX718" fmla="*/ 16405 w 7472601"/>
              <a:gd name="connsiteY718" fmla="*/ 1803412 h 6858000"/>
              <a:gd name="connsiteX719" fmla="*/ 0 w 7472601"/>
              <a:gd name="connsiteY719" fmla="*/ 1784777 h 6858000"/>
              <a:gd name="connsiteX720" fmla="*/ 0 w 7472601"/>
              <a:gd name="connsiteY720" fmla="*/ 1740082 h 6858000"/>
              <a:gd name="connsiteX721" fmla="*/ 39394 w 7472601"/>
              <a:gd name="connsiteY721" fmla="*/ 1784856 h 6858000"/>
              <a:gd name="connsiteX722" fmla="*/ 135813 w 7472601"/>
              <a:gd name="connsiteY722" fmla="*/ 1888838 h 6858000"/>
              <a:gd name="connsiteX723" fmla="*/ 242575 w 7472601"/>
              <a:gd name="connsiteY723" fmla="*/ 1958841 h 6858000"/>
              <a:gd name="connsiteX724" fmla="*/ 82197 w 7472601"/>
              <a:gd name="connsiteY724" fmla="*/ 1754826 h 6858000"/>
              <a:gd name="connsiteX725" fmla="*/ 0 w 7472601"/>
              <a:gd name="connsiteY725" fmla="*/ 1679650 h 6858000"/>
              <a:gd name="connsiteX726" fmla="*/ 0 w 7472601"/>
              <a:gd name="connsiteY726" fmla="*/ 1602463 h 6858000"/>
              <a:gd name="connsiteX727" fmla="*/ 84689 w 7472601"/>
              <a:gd name="connsiteY727" fmla="*/ 1677442 h 6858000"/>
              <a:gd name="connsiteX728" fmla="*/ 298437 w 7472601"/>
              <a:gd name="connsiteY728" fmla="*/ 1968019 h 6858000"/>
              <a:gd name="connsiteX729" fmla="*/ 227269 w 7472601"/>
              <a:gd name="connsiteY729" fmla="*/ 1114064 h 6858000"/>
              <a:gd name="connsiteX730" fmla="*/ 248003 w 7472601"/>
              <a:gd name="connsiteY730" fmla="*/ 1089613 h 6858000"/>
              <a:gd name="connsiteX731" fmla="*/ 427020 w 7472601"/>
              <a:gd name="connsiteY731" fmla="*/ 1619803 h 6858000"/>
              <a:gd name="connsiteX732" fmla="*/ 340345 w 7472601"/>
              <a:gd name="connsiteY732" fmla="*/ 2027739 h 6858000"/>
              <a:gd name="connsiteX733" fmla="*/ 360865 w 7472601"/>
              <a:gd name="connsiteY733" fmla="*/ 2044827 h 6858000"/>
              <a:gd name="connsiteX734" fmla="*/ 560414 w 7472601"/>
              <a:gd name="connsiteY734" fmla="*/ 2421457 h 6858000"/>
              <a:gd name="connsiteX735" fmla="*/ 1359703 w 7472601"/>
              <a:gd name="connsiteY735" fmla="*/ 2578554 h 6858000"/>
              <a:gd name="connsiteX736" fmla="*/ 1359422 w 7472601"/>
              <a:gd name="connsiteY736" fmla="*/ 2577994 h 6858000"/>
              <a:gd name="connsiteX737" fmla="*/ 828701 w 7472601"/>
              <a:gd name="connsiteY737" fmla="*/ 1839520 h 6858000"/>
              <a:gd name="connsiteX738" fmla="*/ 494427 w 7472601"/>
              <a:gd name="connsiteY738" fmla="*/ 1092333 h 6858000"/>
              <a:gd name="connsiteX739" fmla="*/ 506322 w 7472601"/>
              <a:gd name="connsiteY739" fmla="*/ 1020997 h 6858000"/>
              <a:gd name="connsiteX740" fmla="*/ 4570198 w 7472601"/>
              <a:gd name="connsiteY740" fmla="*/ 978081 h 6858000"/>
              <a:gd name="connsiteX741" fmla="*/ 4523691 w 7472601"/>
              <a:gd name="connsiteY741" fmla="*/ 1127776 h 6858000"/>
              <a:gd name="connsiteX742" fmla="*/ 4509875 w 7472601"/>
              <a:gd name="connsiteY742" fmla="*/ 1167552 h 6858000"/>
              <a:gd name="connsiteX743" fmla="*/ 4478168 w 7472601"/>
              <a:gd name="connsiteY743" fmla="*/ 1260735 h 6858000"/>
              <a:gd name="connsiteX744" fmla="*/ 4409309 w 7472601"/>
              <a:gd name="connsiteY744" fmla="*/ 1666996 h 6858000"/>
              <a:gd name="connsiteX745" fmla="*/ 4370031 w 7472601"/>
              <a:gd name="connsiteY745" fmla="*/ 1955666 h 6858000"/>
              <a:gd name="connsiteX746" fmla="*/ 4570198 w 7472601"/>
              <a:gd name="connsiteY746" fmla="*/ 978081 h 6858000"/>
              <a:gd name="connsiteX747" fmla="*/ 4557898 w 7472601"/>
              <a:gd name="connsiteY747" fmla="*/ 900011 h 6858000"/>
              <a:gd name="connsiteX748" fmla="*/ 4344840 w 7472601"/>
              <a:gd name="connsiteY748" fmla="*/ 1922038 h 6858000"/>
              <a:gd name="connsiteX749" fmla="*/ 4378710 w 7472601"/>
              <a:gd name="connsiteY749" fmla="*/ 1665516 h 6858000"/>
              <a:gd name="connsiteX750" fmla="*/ 4448798 w 7472601"/>
              <a:gd name="connsiteY750" fmla="*/ 1253024 h 6858000"/>
              <a:gd name="connsiteX751" fmla="*/ 4480315 w 7472601"/>
              <a:gd name="connsiteY751" fmla="*/ 1158454 h 6858000"/>
              <a:gd name="connsiteX752" fmla="*/ 4494133 w 7472601"/>
              <a:gd name="connsiteY752" fmla="*/ 1118676 h 6858000"/>
              <a:gd name="connsiteX753" fmla="*/ 4557898 w 7472601"/>
              <a:gd name="connsiteY753" fmla="*/ 900011 h 6858000"/>
              <a:gd name="connsiteX754" fmla="*/ 5870151 w 7472601"/>
              <a:gd name="connsiteY754" fmla="*/ 898890 h 6858000"/>
              <a:gd name="connsiteX755" fmla="*/ 5861335 w 7472601"/>
              <a:gd name="connsiteY755" fmla="*/ 899177 h 6858000"/>
              <a:gd name="connsiteX756" fmla="*/ 5843702 w 7472601"/>
              <a:gd name="connsiteY756" fmla="*/ 899748 h 6858000"/>
              <a:gd name="connsiteX757" fmla="*/ 5651107 w 7472601"/>
              <a:gd name="connsiteY757" fmla="*/ 920306 h 6858000"/>
              <a:gd name="connsiteX758" fmla="*/ 5459407 w 7472601"/>
              <a:gd name="connsiteY758" fmla="*/ 940975 h 6858000"/>
              <a:gd name="connsiteX759" fmla="*/ 5374846 w 7472601"/>
              <a:gd name="connsiteY759" fmla="*/ 941988 h 6858000"/>
              <a:gd name="connsiteX760" fmla="*/ 5256105 w 7472601"/>
              <a:gd name="connsiteY760" fmla="*/ 945632 h 6858000"/>
              <a:gd name="connsiteX761" fmla="*/ 5107071 w 7472601"/>
              <a:gd name="connsiteY761" fmla="*/ 969720 h 6858000"/>
              <a:gd name="connsiteX762" fmla="*/ 4998681 w 7472601"/>
              <a:gd name="connsiteY762" fmla="*/ 988771 h 6858000"/>
              <a:gd name="connsiteX763" fmla="*/ 5870151 w 7472601"/>
              <a:gd name="connsiteY763" fmla="*/ 898890 h 6858000"/>
              <a:gd name="connsiteX764" fmla="*/ 5504425 w 7472601"/>
              <a:gd name="connsiteY764" fmla="*/ 848067 h 6858000"/>
              <a:gd name="connsiteX765" fmla="*/ 4968849 w 7472601"/>
              <a:gd name="connsiteY765" fmla="*/ 962318 h 6858000"/>
              <a:gd name="connsiteX766" fmla="*/ 5104039 w 7472601"/>
              <a:gd name="connsiteY766" fmla="*/ 940634 h 6858000"/>
              <a:gd name="connsiteX767" fmla="*/ 5256311 w 7472601"/>
              <a:gd name="connsiteY767" fmla="*/ 916490 h 6858000"/>
              <a:gd name="connsiteX768" fmla="*/ 5377381 w 7472601"/>
              <a:gd name="connsiteY768" fmla="*/ 912671 h 6858000"/>
              <a:gd name="connsiteX769" fmla="*/ 5460148 w 7472601"/>
              <a:gd name="connsiteY769" fmla="*/ 911442 h 6858000"/>
              <a:gd name="connsiteX770" fmla="*/ 5648971 w 7472601"/>
              <a:gd name="connsiteY770" fmla="*/ 891331 h 6858000"/>
              <a:gd name="connsiteX771" fmla="*/ 5844807 w 7472601"/>
              <a:gd name="connsiteY771" fmla="*/ 870718 h 6858000"/>
              <a:gd name="connsiteX772" fmla="*/ 5862975 w 7472601"/>
              <a:gd name="connsiteY772" fmla="*/ 869756 h 6858000"/>
              <a:gd name="connsiteX773" fmla="*/ 5920887 w 7472601"/>
              <a:gd name="connsiteY773" fmla="*/ 865929 h 6858000"/>
              <a:gd name="connsiteX774" fmla="*/ 5504425 w 7472601"/>
              <a:gd name="connsiteY774" fmla="*/ 848067 h 6858000"/>
              <a:gd name="connsiteX775" fmla="*/ 3607114 w 7472601"/>
              <a:gd name="connsiteY775" fmla="*/ 467441 h 6858000"/>
              <a:gd name="connsiteX776" fmla="*/ 3296242 w 7472601"/>
              <a:gd name="connsiteY776" fmla="*/ 807991 h 6858000"/>
              <a:gd name="connsiteX777" fmla="*/ 3174674 w 7472601"/>
              <a:gd name="connsiteY777" fmla="*/ 919759 h 6858000"/>
              <a:gd name="connsiteX778" fmla="*/ 3042978 w 7472601"/>
              <a:gd name="connsiteY778" fmla="*/ 1054894 h 6858000"/>
              <a:gd name="connsiteX779" fmla="*/ 2968914 w 7472601"/>
              <a:gd name="connsiteY779" fmla="*/ 1133756 h 6858000"/>
              <a:gd name="connsiteX780" fmla="*/ 3103823 w 7472601"/>
              <a:gd name="connsiteY780" fmla="*/ 1026814 h 6858000"/>
              <a:gd name="connsiteX781" fmla="*/ 3607114 w 7472601"/>
              <a:gd name="connsiteY781" fmla="*/ 467441 h 6858000"/>
              <a:gd name="connsiteX782" fmla="*/ 3744487 w 7472601"/>
              <a:gd name="connsiteY782" fmla="*/ 383136 h 6858000"/>
              <a:gd name="connsiteX783" fmla="*/ 3970213 w 7472601"/>
              <a:gd name="connsiteY783" fmla="*/ 995559 h 6858000"/>
              <a:gd name="connsiteX784" fmla="*/ 3744487 w 7472601"/>
              <a:gd name="connsiteY784" fmla="*/ 383136 h 6858000"/>
              <a:gd name="connsiteX785" fmla="*/ 3624562 w 7472601"/>
              <a:gd name="connsiteY785" fmla="*/ 367041 h 6858000"/>
              <a:gd name="connsiteX786" fmla="*/ 3489712 w 7472601"/>
              <a:gd name="connsiteY786" fmla="*/ 485386 h 6858000"/>
              <a:gd name="connsiteX787" fmla="*/ 3182994 w 7472601"/>
              <a:gd name="connsiteY787" fmla="*/ 828265 h 6858000"/>
              <a:gd name="connsiteX788" fmla="*/ 2892114 w 7472601"/>
              <a:gd name="connsiteY788" fmla="*/ 1172635 h 6858000"/>
              <a:gd name="connsiteX789" fmla="*/ 3021459 w 7472601"/>
              <a:gd name="connsiteY789" fmla="*/ 1035385 h 6858000"/>
              <a:gd name="connsiteX790" fmla="*/ 3153873 w 7472601"/>
              <a:gd name="connsiteY790" fmla="*/ 898971 h 6858000"/>
              <a:gd name="connsiteX791" fmla="*/ 3276511 w 7472601"/>
              <a:gd name="connsiteY791" fmla="*/ 786423 h 6858000"/>
              <a:gd name="connsiteX792" fmla="*/ 3584154 w 7472601"/>
              <a:gd name="connsiteY792" fmla="*/ 448218 h 6858000"/>
              <a:gd name="connsiteX793" fmla="*/ 3624562 w 7472601"/>
              <a:gd name="connsiteY793" fmla="*/ 367041 h 6858000"/>
              <a:gd name="connsiteX794" fmla="*/ 3766672 w 7472601"/>
              <a:gd name="connsiteY794" fmla="*/ 359429 h 6858000"/>
              <a:gd name="connsiteX795" fmla="*/ 3996338 w 7472601"/>
              <a:gd name="connsiteY795" fmla="*/ 968237 h 6858000"/>
              <a:gd name="connsiteX796" fmla="*/ 3766672 w 7472601"/>
              <a:gd name="connsiteY796" fmla="*/ 359429 h 6858000"/>
              <a:gd name="connsiteX797" fmla="*/ 5805386 w 7472601"/>
              <a:gd name="connsiteY797" fmla="*/ 239240 h 6858000"/>
              <a:gd name="connsiteX798" fmla="*/ 5736947 w 7472601"/>
              <a:gd name="connsiteY798" fmla="*/ 261367 h 6858000"/>
              <a:gd name="connsiteX799" fmla="*/ 5427012 w 7472601"/>
              <a:gd name="connsiteY799" fmla="*/ 311272 h 6858000"/>
              <a:gd name="connsiteX800" fmla="*/ 5147818 w 7472601"/>
              <a:gd name="connsiteY800" fmla="*/ 322112 h 6858000"/>
              <a:gd name="connsiteX801" fmla="*/ 5060854 w 7472601"/>
              <a:gd name="connsiteY801" fmla="*/ 311882 h 6858000"/>
              <a:gd name="connsiteX802" fmla="*/ 4945989 w 7472601"/>
              <a:gd name="connsiteY802" fmla="*/ 300516 h 6858000"/>
              <a:gd name="connsiteX803" fmla="*/ 5410479 w 7472601"/>
              <a:gd name="connsiteY803" fmla="*/ 348434 h 6858000"/>
              <a:gd name="connsiteX804" fmla="*/ 5805386 w 7472601"/>
              <a:gd name="connsiteY804" fmla="*/ 239240 h 6858000"/>
              <a:gd name="connsiteX805" fmla="*/ 5905192 w 7472601"/>
              <a:gd name="connsiteY805" fmla="*/ 163079 h 6858000"/>
              <a:gd name="connsiteX806" fmla="*/ 5865655 w 7472601"/>
              <a:gd name="connsiteY806" fmla="*/ 171901 h 6858000"/>
              <a:gd name="connsiteX807" fmla="*/ 5259740 w 7472601"/>
              <a:gd name="connsiteY807" fmla="*/ 257013 h 6858000"/>
              <a:gd name="connsiteX808" fmla="*/ 5208466 w 7472601"/>
              <a:gd name="connsiteY808" fmla="*/ 257550 h 6858000"/>
              <a:gd name="connsiteX809" fmla="*/ 4980204 w 7472601"/>
              <a:gd name="connsiteY809" fmla="*/ 271903 h 6858000"/>
              <a:gd name="connsiteX810" fmla="*/ 5068068 w 7472601"/>
              <a:gd name="connsiteY810" fmla="*/ 282244 h 6858000"/>
              <a:gd name="connsiteX811" fmla="*/ 5153231 w 7472601"/>
              <a:gd name="connsiteY811" fmla="*/ 292240 h 6858000"/>
              <a:gd name="connsiteX812" fmla="*/ 5426491 w 7472601"/>
              <a:gd name="connsiteY812" fmla="*/ 281128 h 6858000"/>
              <a:gd name="connsiteX813" fmla="*/ 5731212 w 7472601"/>
              <a:gd name="connsiteY813" fmla="*/ 231951 h 6858000"/>
              <a:gd name="connsiteX814" fmla="*/ 5905192 w 7472601"/>
              <a:gd name="connsiteY814" fmla="*/ 163079 h 6858000"/>
              <a:gd name="connsiteX815" fmla="*/ 5944437 w 7472601"/>
              <a:gd name="connsiteY815" fmla="*/ 113829 h 6858000"/>
              <a:gd name="connsiteX816" fmla="*/ 5825032 w 7472601"/>
              <a:gd name="connsiteY816" fmla="*/ 146405 h 6858000"/>
              <a:gd name="connsiteX817" fmla="*/ 4955599 w 7472601"/>
              <a:gd name="connsiteY817" fmla="*/ 247008 h 6858000"/>
              <a:gd name="connsiteX818" fmla="*/ 5210104 w 7472601"/>
              <a:gd name="connsiteY818" fmla="*/ 228123 h 6858000"/>
              <a:gd name="connsiteX819" fmla="*/ 5261015 w 7472601"/>
              <a:gd name="connsiteY819" fmla="*/ 227087 h 6858000"/>
              <a:gd name="connsiteX820" fmla="*/ 5861181 w 7472601"/>
              <a:gd name="connsiteY820" fmla="*/ 143093 h 6858000"/>
              <a:gd name="connsiteX821" fmla="*/ 5961252 w 7472601"/>
              <a:gd name="connsiteY821" fmla="*/ 114820 h 6858000"/>
              <a:gd name="connsiteX822" fmla="*/ 5944437 w 7472601"/>
              <a:gd name="connsiteY822" fmla="*/ 113829 h 6858000"/>
              <a:gd name="connsiteX823" fmla="*/ 3882765 w 7472601"/>
              <a:gd name="connsiteY823" fmla="*/ 0 h 6858000"/>
              <a:gd name="connsiteX824" fmla="*/ 3995099 w 7472601"/>
              <a:gd name="connsiteY824" fmla="*/ 0 h 6858000"/>
              <a:gd name="connsiteX825" fmla="*/ 4163818 w 7472601"/>
              <a:gd name="connsiteY825" fmla="*/ 234104 h 6858000"/>
              <a:gd name="connsiteX826" fmla="*/ 4172099 w 7472601"/>
              <a:gd name="connsiteY826" fmla="*/ 234207 h 6858000"/>
              <a:gd name="connsiteX827" fmla="*/ 4784282 w 7472601"/>
              <a:gd name="connsiteY827" fmla="*/ 276561 h 6858000"/>
              <a:gd name="connsiteX828" fmla="*/ 4801687 w 7472601"/>
              <a:gd name="connsiteY828" fmla="*/ 267764 h 6858000"/>
              <a:gd name="connsiteX829" fmla="*/ 6082788 w 7472601"/>
              <a:gd name="connsiteY829" fmla="*/ 64119 h 6858000"/>
              <a:gd name="connsiteX830" fmla="*/ 6099442 w 7472601"/>
              <a:gd name="connsiteY830" fmla="*/ 82568 h 6858000"/>
              <a:gd name="connsiteX831" fmla="*/ 4804137 w 7472601"/>
              <a:gd name="connsiteY831" fmla="*/ 320931 h 6858000"/>
              <a:gd name="connsiteX832" fmla="*/ 4227047 w 7472601"/>
              <a:gd name="connsiteY832" fmla="*/ 313415 h 6858000"/>
              <a:gd name="connsiteX833" fmla="*/ 4346041 w 7472601"/>
              <a:gd name="connsiteY833" fmla="*/ 456086 h 6858000"/>
              <a:gd name="connsiteX834" fmla="*/ 4870967 w 7472601"/>
              <a:gd name="connsiteY834" fmla="*/ 963061 h 6858000"/>
              <a:gd name="connsiteX835" fmla="*/ 4889647 w 7472601"/>
              <a:gd name="connsiteY835" fmla="*/ 957147 h 6858000"/>
              <a:gd name="connsiteX836" fmla="*/ 5422504 w 7472601"/>
              <a:gd name="connsiteY836" fmla="*/ 805191 h 6858000"/>
              <a:gd name="connsiteX837" fmla="*/ 6087656 w 7472601"/>
              <a:gd name="connsiteY837" fmla="*/ 826703 h 6858000"/>
              <a:gd name="connsiteX838" fmla="*/ 6058717 w 7472601"/>
              <a:gd name="connsiteY838" fmla="*/ 865992 h 6858000"/>
              <a:gd name="connsiteX839" fmla="*/ 4974153 w 7472601"/>
              <a:gd name="connsiteY839" fmla="*/ 1045456 h 6858000"/>
              <a:gd name="connsiteX840" fmla="*/ 5627835 w 7472601"/>
              <a:gd name="connsiteY840" fmla="*/ 1472077 h 6858000"/>
              <a:gd name="connsiteX841" fmla="*/ 5629817 w 7472601"/>
              <a:gd name="connsiteY841" fmla="*/ 1471412 h 6858000"/>
              <a:gd name="connsiteX842" fmla="*/ 5634124 w 7472601"/>
              <a:gd name="connsiteY842" fmla="*/ 1470572 h 6858000"/>
              <a:gd name="connsiteX843" fmla="*/ 5755832 w 7472601"/>
              <a:gd name="connsiteY843" fmla="*/ 1383886 h 6858000"/>
              <a:gd name="connsiteX844" fmla="*/ 6014186 w 7472601"/>
              <a:gd name="connsiteY844" fmla="*/ 1279799 h 6858000"/>
              <a:gd name="connsiteX845" fmla="*/ 6901619 w 7472601"/>
              <a:gd name="connsiteY845" fmla="*/ 1047874 h 6858000"/>
              <a:gd name="connsiteX846" fmla="*/ 6931566 w 7472601"/>
              <a:gd name="connsiteY846" fmla="*/ 1062034 h 6858000"/>
              <a:gd name="connsiteX847" fmla="*/ 5790982 w 7472601"/>
              <a:gd name="connsiteY847" fmla="*/ 1561380 h 6858000"/>
              <a:gd name="connsiteX848" fmla="*/ 6188971 w 7472601"/>
              <a:gd name="connsiteY848" fmla="*/ 1755168 h 6858000"/>
              <a:gd name="connsiteX849" fmla="*/ 6202446 w 7472601"/>
              <a:gd name="connsiteY849" fmla="*/ 1752268 h 6858000"/>
              <a:gd name="connsiteX850" fmla="*/ 7179560 w 7472601"/>
              <a:gd name="connsiteY850" fmla="*/ 1467551 h 6858000"/>
              <a:gd name="connsiteX851" fmla="*/ 7158730 w 7472601"/>
              <a:gd name="connsiteY851" fmla="*/ 1507835 h 6858000"/>
              <a:gd name="connsiteX852" fmla="*/ 6326959 w 7472601"/>
              <a:gd name="connsiteY852" fmla="*/ 1817686 h 6858000"/>
              <a:gd name="connsiteX853" fmla="*/ 6537433 w 7472601"/>
              <a:gd name="connsiteY853" fmla="*/ 1907790 h 6858000"/>
              <a:gd name="connsiteX854" fmla="*/ 6550221 w 7472601"/>
              <a:gd name="connsiteY854" fmla="*/ 1910729 h 6858000"/>
              <a:gd name="connsiteX855" fmla="*/ 6964438 w 7472601"/>
              <a:gd name="connsiteY855" fmla="*/ 2209505 h 6858000"/>
              <a:gd name="connsiteX856" fmla="*/ 7367862 w 7472601"/>
              <a:gd name="connsiteY856" fmla="*/ 2806833 h 6858000"/>
              <a:gd name="connsiteX857" fmla="*/ 7364329 w 7472601"/>
              <a:gd name="connsiteY857" fmla="*/ 2826907 h 6858000"/>
              <a:gd name="connsiteX858" fmla="*/ 7290545 w 7472601"/>
              <a:gd name="connsiteY858" fmla="*/ 2850663 h 6858000"/>
              <a:gd name="connsiteX859" fmla="*/ 6472036 w 7472601"/>
              <a:gd name="connsiteY859" fmla="*/ 1959003 h 6858000"/>
              <a:gd name="connsiteX860" fmla="*/ 5792897 w 7472601"/>
              <a:gd name="connsiteY860" fmla="*/ 1647747 h 6858000"/>
              <a:gd name="connsiteX861" fmla="*/ 5842751 w 7472601"/>
              <a:gd name="connsiteY861" fmla="*/ 1816112 h 6858000"/>
              <a:gd name="connsiteX862" fmla="*/ 5847424 w 7472601"/>
              <a:gd name="connsiteY862" fmla="*/ 1815776 h 6858000"/>
              <a:gd name="connsiteX863" fmla="*/ 6399821 w 7472601"/>
              <a:gd name="connsiteY863" fmla="*/ 2344799 h 6858000"/>
              <a:gd name="connsiteX864" fmla="*/ 6323232 w 7472601"/>
              <a:gd name="connsiteY864" fmla="*/ 2389634 h 6858000"/>
              <a:gd name="connsiteX865" fmla="*/ 5942958 w 7472601"/>
              <a:gd name="connsiteY865" fmla="*/ 2077708 h 6858000"/>
              <a:gd name="connsiteX866" fmla="*/ 5921559 w 7472601"/>
              <a:gd name="connsiteY866" fmla="*/ 2378596 h 6858000"/>
              <a:gd name="connsiteX867" fmla="*/ 5817651 w 7472601"/>
              <a:gd name="connsiteY867" fmla="*/ 3023919 h 6858000"/>
              <a:gd name="connsiteX868" fmla="*/ 5729634 w 7472601"/>
              <a:gd name="connsiteY868" fmla="*/ 3051849 h 6858000"/>
              <a:gd name="connsiteX869" fmla="*/ 5611018 w 7472601"/>
              <a:gd name="connsiteY869" fmla="*/ 2316769 h 6858000"/>
              <a:gd name="connsiteX870" fmla="*/ 5687608 w 7472601"/>
              <a:gd name="connsiteY870" fmla="*/ 2039972 h 6858000"/>
              <a:gd name="connsiteX871" fmla="*/ 5657554 w 7472601"/>
              <a:gd name="connsiteY871" fmla="*/ 1576445 h 6858000"/>
              <a:gd name="connsiteX872" fmla="*/ 5150475 w 7472601"/>
              <a:gd name="connsiteY872" fmla="*/ 1274012 h 6858000"/>
              <a:gd name="connsiteX873" fmla="*/ 5349142 w 7472601"/>
              <a:gd name="connsiteY873" fmla="*/ 2204405 h 6858000"/>
              <a:gd name="connsiteX874" fmla="*/ 5262214 w 7472601"/>
              <a:gd name="connsiteY874" fmla="*/ 2233836 h 6858000"/>
              <a:gd name="connsiteX875" fmla="*/ 4981539 w 7472601"/>
              <a:gd name="connsiteY875" fmla="*/ 1542201 h 6858000"/>
              <a:gd name="connsiteX876" fmla="*/ 4958461 w 7472601"/>
              <a:gd name="connsiteY876" fmla="*/ 1136957 h 6858000"/>
              <a:gd name="connsiteX877" fmla="*/ 4655015 w 7472601"/>
              <a:gd name="connsiteY877" fmla="*/ 891426 h 6858000"/>
              <a:gd name="connsiteX878" fmla="*/ 4348002 w 7472601"/>
              <a:gd name="connsiteY878" fmla="*/ 2205895 h 6858000"/>
              <a:gd name="connsiteX879" fmla="*/ 4262250 w 7472601"/>
              <a:gd name="connsiteY879" fmla="*/ 2219972 h 6858000"/>
              <a:gd name="connsiteX880" fmla="*/ 4550611 w 7472601"/>
              <a:gd name="connsiteY880" fmla="*/ 817540 h 6858000"/>
              <a:gd name="connsiteX881" fmla="*/ 4564418 w 7472601"/>
              <a:gd name="connsiteY881" fmla="*/ 808293 h 6858000"/>
              <a:gd name="connsiteX882" fmla="*/ 4266388 w 7472601"/>
              <a:gd name="connsiteY882" fmla="*/ 500083 h 6858000"/>
              <a:gd name="connsiteX883" fmla="*/ 4032842 w 7472601"/>
              <a:gd name="connsiteY883" fmla="*/ 211809 h 6858000"/>
              <a:gd name="connsiteX884" fmla="*/ 3882765 w 7472601"/>
              <a:gd name="connsiteY884" fmla="*/ 0 h 6858000"/>
              <a:gd name="connsiteX885" fmla="*/ 3721337 w 7472601"/>
              <a:gd name="connsiteY885" fmla="*/ 0 h 6858000"/>
              <a:gd name="connsiteX886" fmla="*/ 3797544 w 7472601"/>
              <a:gd name="connsiteY886" fmla="*/ 0 h 6858000"/>
              <a:gd name="connsiteX887" fmla="*/ 3775734 w 7472601"/>
              <a:gd name="connsiteY887" fmla="*/ 95131 h 6858000"/>
              <a:gd name="connsiteX888" fmla="*/ 3724807 w 7472601"/>
              <a:gd name="connsiteY888" fmla="*/ 272257 h 6858000"/>
              <a:gd name="connsiteX889" fmla="*/ 3726844 w 7472601"/>
              <a:gd name="connsiteY889" fmla="*/ 282988 h 6858000"/>
              <a:gd name="connsiteX890" fmla="*/ 3742664 w 7472601"/>
              <a:gd name="connsiteY890" fmla="*/ 279918 h 6858000"/>
              <a:gd name="connsiteX891" fmla="*/ 4103910 w 7472601"/>
              <a:gd name="connsiteY891" fmla="*/ 1161917 h 6858000"/>
              <a:gd name="connsiteX892" fmla="*/ 4020269 w 7472601"/>
              <a:gd name="connsiteY892" fmla="*/ 1200406 h 6858000"/>
              <a:gd name="connsiteX893" fmla="*/ 3674882 w 7472601"/>
              <a:gd name="connsiteY893" fmla="*/ 488524 h 6858000"/>
              <a:gd name="connsiteX894" fmla="*/ 3132682 w 7472601"/>
              <a:gd name="connsiteY894" fmla="*/ 1072284 h 6858000"/>
              <a:gd name="connsiteX895" fmla="*/ 2716346 w 7472601"/>
              <a:gd name="connsiteY895" fmla="*/ 1276376 h 6858000"/>
              <a:gd name="connsiteX896" fmla="*/ 2716772 w 7472601"/>
              <a:gd name="connsiteY896" fmla="*/ 1255462 h 6858000"/>
              <a:gd name="connsiteX897" fmla="*/ 3471096 w 7472601"/>
              <a:gd name="connsiteY897" fmla="*/ 437072 h 6858000"/>
              <a:gd name="connsiteX898" fmla="*/ 3639057 w 7472601"/>
              <a:gd name="connsiteY898" fmla="*/ 286334 h 6858000"/>
              <a:gd name="connsiteX899" fmla="*/ 3640309 w 7472601"/>
              <a:gd name="connsiteY899" fmla="*/ 284664 h 6858000"/>
              <a:gd name="connsiteX900" fmla="*/ 3646022 w 7472601"/>
              <a:gd name="connsiteY900" fmla="*/ 276711 h 6858000"/>
              <a:gd name="connsiteX901" fmla="*/ 3707943 w 7472601"/>
              <a:gd name="connsiteY901" fmla="*/ 65958 h 6858000"/>
              <a:gd name="connsiteX902" fmla="*/ 3721337 w 7472601"/>
              <a:gd name="connsiteY902" fmla="*/ 0 h 6858000"/>
              <a:gd name="connsiteX903" fmla="*/ 2867960 w 7472601"/>
              <a:gd name="connsiteY903" fmla="*/ 0 h 6858000"/>
              <a:gd name="connsiteX904" fmla="*/ 2926351 w 7472601"/>
              <a:gd name="connsiteY904" fmla="*/ 0 h 6858000"/>
              <a:gd name="connsiteX905" fmla="*/ 2902823 w 7472601"/>
              <a:gd name="connsiteY905" fmla="*/ 262929 h 6858000"/>
              <a:gd name="connsiteX906" fmla="*/ 2940663 w 7472601"/>
              <a:gd name="connsiteY906" fmla="*/ 140884 h 6858000"/>
              <a:gd name="connsiteX907" fmla="*/ 2947039 w 7472601"/>
              <a:gd name="connsiteY907" fmla="*/ 122524 h 6858000"/>
              <a:gd name="connsiteX908" fmla="*/ 2984316 w 7472601"/>
              <a:gd name="connsiteY908" fmla="*/ 0 h 6858000"/>
              <a:gd name="connsiteX909" fmla="*/ 3016114 w 7472601"/>
              <a:gd name="connsiteY909" fmla="*/ 0 h 6858000"/>
              <a:gd name="connsiteX910" fmla="*/ 2979949 w 7472601"/>
              <a:gd name="connsiteY910" fmla="*/ 119274 h 6858000"/>
              <a:gd name="connsiteX911" fmla="*/ 3023879 w 7472601"/>
              <a:gd name="connsiteY911" fmla="*/ 0 h 6858000"/>
              <a:gd name="connsiteX912" fmla="*/ 3105400 w 7472601"/>
              <a:gd name="connsiteY912" fmla="*/ 0 h 6858000"/>
              <a:gd name="connsiteX913" fmla="*/ 3094669 w 7472601"/>
              <a:gd name="connsiteY913" fmla="*/ 30308 h 6858000"/>
              <a:gd name="connsiteX914" fmla="*/ 2901945 w 7472601"/>
              <a:gd name="connsiteY914" fmla="*/ 466538 h 6858000"/>
              <a:gd name="connsiteX915" fmla="*/ 2815209 w 7472601"/>
              <a:gd name="connsiteY915" fmla="*/ 497361 h 6858000"/>
              <a:gd name="connsiteX916" fmla="*/ 2844845 w 7472601"/>
              <a:gd name="connsiteY916" fmla="*/ 127638 h 6858000"/>
              <a:gd name="connsiteX917" fmla="*/ 2867960 w 7472601"/>
              <a:gd name="connsiteY917" fmla="*/ 0 h 6858000"/>
              <a:gd name="connsiteX918" fmla="*/ 1057230 w 7472601"/>
              <a:gd name="connsiteY918" fmla="*/ 0 h 6858000"/>
              <a:gd name="connsiteX919" fmla="*/ 1111003 w 7472601"/>
              <a:gd name="connsiteY919" fmla="*/ 0 h 6858000"/>
              <a:gd name="connsiteX920" fmla="*/ 1125553 w 7472601"/>
              <a:gd name="connsiteY920" fmla="*/ 52588 h 6858000"/>
              <a:gd name="connsiteX921" fmla="*/ 1304276 w 7472601"/>
              <a:gd name="connsiteY921" fmla="*/ 476275 h 6858000"/>
              <a:gd name="connsiteX922" fmla="*/ 1492066 w 7472601"/>
              <a:gd name="connsiteY922" fmla="*/ 886333 h 6858000"/>
              <a:gd name="connsiteX923" fmla="*/ 1423698 w 7472601"/>
              <a:gd name="connsiteY923" fmla="*/ 710817 h 6858000"/>
              <a:gd name="connsiteX924" fmla="*/ 1357609 w 7472601"/>
              <a:gd name="connsiteY924" fmla="*/ 532892 h 6858000"/>
              <a:gd name="connsiteX925" fmla="*/ 1309550 w 7472601"/>
              <a:gd name="connsiteY925" fmla="*/ 374031 h 6858000"/>
              <a:gd name="connsiteX926" fmla="*/ 1193673 w 7472601"/>
              <a:gd name="connsiteY926" fmla="*/ 49533 h 6858000"/>
              <a:gd name="connsiteX927" fmla="*/ 1164391 w 7472601"/>
              <a:gd name="connsiteY927" fmla="*/ 0 h 6858000"/>
              <a:gd name="connsiteX928" fmla="*/ 1200666 w 7472601"/>
              <a:gd name="connsiteY928" fmla="*/ 0 h 6858000"/>
              <a:gd name="connsiteX929" fmla="*/ 1223408 w 7472601"/>
              <a:gd name="connsiteY929" fmla="*/ 38996 h 6858000"/>
              <a:gd name="connsiteX930" fmla="*/ 1339635 w 7472601"/>
              <a:gd name="connsiteY930" fmla="*/ 365517 h 6858000"/>
              <a:gd name="connsiteX931" fmla="*/ 1387469 w 7472601"/>
              <a:gd name="connsiteY931" fmla="*/ 523079 h 6858000"/>
              <a:gd name="connsiteX932" fmla="*/ 1452685 w 7472601"/>
              <a:gd name="connsiteY932" fmla="*/ 699806 h 6858000"/>
              <a:gd name="connsiteX933" fmla="*/ 1492092 w 7472601"/>
              <a:gd name="connsiteY933" fmla="*/ 800424 h 6858000"/>
              <a:gd name="connsiteX934" fmla="*/ 1455302 w 7472601"/>
              <a:gd name="connsiteY934" fmla="*/ 632913 h 6858000"/>
              <a:gd name="connsiteX935" fmla="*/ 1222336 w 7472601"/>
              <a:gd name="connsiteY935" fmla="*/ 9480 h 6858000"/>
              <a:gd name="connsiteX936" fmla="*/ 1214634 w 7472601"/>
              <a:gd name="connsiteY936" fmla="*/ 0 h 6858000"/>
              <a:gd name="connsiteX937" fmla="*/ 1289827 w 7472601"/>
              <a:gd name="connsiteY937" fmla="*/ 0 h 6858000"/>
              <a:gd name="connsiteX938" fmla="*/ 1321076 w 7472601"/>
              <a:gd name="connsiteY938" fmla="*/ 59722 h 6858000"/>
              <a:gd name="connsiteX939" fmla="*/ 1512579 w 7472601"/>
              <a:gd name="connsiteY939" fmla="*/ 626441 h 6858000"/>
              <a:gd name="connsiteX940" fmla="*/ 1506076 w 7472601"/>
              <a:gd name="connsiteY940" fmla="*/ 1089289 h 6858000"/>
              <a:gd name="connsiteX941" fmla="*/ 1486346 w 7472601"/>
              <a:gd name="connsiteY941" fmla="*/ 1079919 h 6858000"/>
              <a:gd name="connsiteX942" fmla="*/ 1070511 w 7472601"/>
              <a:gd name="connsiteY942" fmla="*/ 48609 h 6858000"/>
              <a:gd name="connsiteX943" fmla="*/ 1057230 w 7472601"/>
              <a:gd name="connsiteY943" fmla="*/ 0 h 6858000"/>
              <a:gd name="connsiteX944" fmla="*/ 43151 w 7472601"/>
              <a:gd name="connsiteY944" fmla="*/ 0 h 6858000"/>
              <a:gd name="connsiteX945" fmla="*/ 95283 w 7472601"/>
              <a:gd name="connsiteY945" fmla="*/ 0 h 6858000"/>
              <a:gd name="connsiteX946" fmla="*/ 300708 w 7472601"/>
              <a:gd name="connsiteY946" fmla="*/ 154571 h 6858000"/>
              <a:gd name="connsiteX947" fmla="*/ 530414 w 7472601"/>
              <a:gd name="connsiteY947" fmla="*/ 354673 h 6858000"/>
              <a:gd name="connsiteX948" fmla="*/ 333785 w 7472601"/>
              <a:gd name="connsiteY948" fmla="*/ 161564 h 6858000"/>
              <a:gd name="connsiteX949" fmla="*/ 147005 w 7472601"/>
              <a:gd name="connsiteY949" fmla="*/ 0 h 6858000"/>
              <a:gd name="connsiteX950" fmla="*/ 272509 w 7472601"/>
              <a:gd name="connsiteY950" fmla="*/ 0 h 6858000"/>
              <a:gd name="connsiteX951" fmla="*/ 326276 w 7472601"/>
              <a:gd name="connsiteY951" fmla="*/ 45847 h 6858000"/>
              <a:gd name="connsiteX952" fmla="*/ 823759 w 7472601"/>
              <a:gd name="connsiteY952" fmla="*/ 574145 h 6858000"/>
              <a:gd name="connsiteX953" fmla="*/ 811254 w 7472601"/>
              <a:gd name="connsiteY953" fmla="*/ 665546 h 6858000"/>
              <a:gd name="connsiteX954" fmla="*/ 154042 w 7472601"/>
              <a:gd name="connsiteY954" fmla="*/ 261522 h 6858000"/>
              <a:gd name="connsiteX955" fmla="*/ 13550 w 7472601"/>
              <a:gd name="connsiteY955" fmla="*/ 158423 h 6858000"/>
              <a:gd name="connsiteX956" fmla="*/ 0 w 7472601"/>
              <a:gd name="connsiteY956" fmla="*/ 146618 h 6858000"/>
              <a:gd name="connsiteX957" fmla="*/ 0 w 7472601"/>
              <a:gd name="connsiteY957" fmla="*/ 59161 h 6858000"/>
              <a:gd name="connsiteX958" fmla="*/ 45427 w 7472601"/>
              <a:gd name="connsiteY958" fmla="*/ 101078 h 6858000"/>
              <a:gd name="connsiteX959" fmla="*/ 630103 w 7472601"/>
              <a:gd name="connsiteY959" fmla="*/ 485885 h 6858000"/>
              <a:gd name="connsiteX960" fmla="*/ 532040 w 7472601"/>
              <a:gd name="connsiteY960" fmla="*/ 399359 h 6858000"/>
              <a:gd name="connsiteX961" fmla="*/ 517618 w 7472601"/>
              <a:gd name="connsiteY961" fmla="*/ 385726 h 6858000"/>
              <a:gd name="connsiteX962" fmla="*/ 285074 w 7472601"/>
              <a:gd name="connsiteY962" fmla="*/ 182755 h 6858000"/>
              <a:gd name="connsiteX963" fmla="*/ 43151 w 7472601"/>
              <a:gd name="connsiteY963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448321 w 7472601"/>
              <a:gd name="connsiteY80" fmla="*/ 6190991 h 6858000"/>
              <a:gd name="connsiteX81" fmla="*/ 7467600 w 7472601"/>
              <a:gd name="connsiteY81" fmla="*/ 6221686 h 6858000"/>
              <a:gd name="connsiteX82" fmla="*/ 7467600 w 7472601"/>
              <a:gd name="connsiteY82" fmla="*/ 6334256 h 6858000"/>
              <a:gd name="connsiteX83" fmla="*/ 7454976 w 7472601"/>
              <a:gd name="connsiteY83" fmla="*/ 6318297 h 6858000"/>
              <a:gd name="connsiteX84" fmla="*/ 1456157 w 7472601"/>
              <a:gd name="connsiteY84" fmla="*/ 5371404 h 6858000"/>
              <a:gd name="connsiteX85" fmla="*/ 1244432 w 7472601"/>
              <a:gd name="connsiteY85" fmla="*/ 5385601 h 6858000"/>
              <a:gd name="connsiteX86" fmla="*/ 973990 w 7472601"/>
              <a:gd name="connsiteY86" fmla="*/ 5424940 h 6858000"/>
              <a:gd name="connsiteX87" fmla="*/ 1103809 w 7472601"/>
              <a:gd name="connsiteY87" fmla="*/ 5433720 h 6858000"/>
              <a:gd name="connsiteX88" fmla="*/ 1123454 w 7472601"/>
              <a:gd name="connsiteY88" fmla="*/ 5435727 h 6858000"/>
              <a:gd name="connsiteX89" fmla="*/ 1737017 w 7472601"/>
              <a:gd name="connsiteY89" fmla="*/ 5452183 h 6858000"/>
              <a:gd name="connsiteX90" fmla="*/ 1824397 w 7472601"/>
              <a:gd name="connsiteY90" fmla="*/ 5447757 h 6858000"/>
              <a:gd name="connsiteX91" fmla="*/ 2070059 w 7472601"/>
              <a:gd name="connsiteY91" fmla="*/ 5441660 h 6858000"/>
              <a:gd name="connsiteX92" fmla="*/ 1456157 w 7472601"/>
              <a:gd name="connsiteY92" fmla="*/ 5371404 h 6858000"/>
              <a:gd name="connsiteX93" fmla="*/ 4988186 w 7472601"/>
              <a:gd name="connsiteY93" fmla="*/ 5216467 h 6858000"/>
              <a:gd name="connsiteX94" fmla="*/ 4777334 w 7472601"/>
              <a:gd name="connsiteY94" fmla="*/ 5406072 h 6858000"/>
              <a:gd name="connsiteX95" fmla="*/ 4718341 w 7472601"/>
              <a:gd name="connsiteY95" fmla="*/ 5468043 h 6858000"/>
              <a:gd name="connsiteX96" fmla="*/ 4604655 w 7472601"/>
              <a:gd name="connsiteY96" fmla="*/ 5583434 h 6858000"/>
              <a:gd name="connsiteX97" fmla="*/ 4565074 w 7472601"/>
              <a:gd name="connsiteY97" fmla="*/ 5618550 h 6858000"/>
              <a:gd name="connsiteX98" fmla="*/ 4988186 w 7472601"/>
              <a:gd name="connsiteY98" fmla="*/ 5216467 h 6858000"/>
              <a:gd name="connsiteX99" fmla="*/ 4978032 w 7472601"/>
              <a:gd name="connsiteY99" fmla="*/ 5183809 h 6858000"/>
              <a:gd name="connsiteX100" fmla="*/ 4463413 w 7472601"/>
              <a:gd name="connsiteY100" fmla="*/ 5615162 h 6858000"/>
              <a:gd name="connsiteX101" fmla="*/ 4358134 w 7472601"/>
              <a:gd name="connsiteY101" fmla="*/ 5742791 h 6858000"/>
              <a:gd name="connsiteX102" fmla="*/ 4376219 w 7472601"/>
              <a:gd name="connsiteY102" fmla="*/ 5729027 h 6858000"/>
              <a:gd name="connsiteX103" fmla="*/ 4582340 w 7472601"/>
              <a:gd name="connsiteY103" fmla="*/ 5561037 h 6858000"/>
              <a:gd name="connsiteX104" fmla="*/ 4694684 w 7472601"/>
              <a:gd name="connsiteY104" fmla="*/ 5447098 h 6858000"/>
              <a:gd name="connsiteX105" fmla="*/ 4754123 w 7472601"/>
              <a:gd name="connsiteY105" fmla="*/ 5384643 h 6858000"/>
              <a:gd name="connsiteX106" fmla="*/ 4978032 w 7472601"/>
              <a:gd name="connsiteY106" fmla="*/ 5183809 h 6858000"/>
              <a:gd name="connsiteX107" fmla="*/ 1903353 w 7472601"/>
              <a:gd name="connsiteY107" fmla="*/ 5044827 h 6858000"/>
              <a:gd name="connsiteX108" fmla="*/ 1936931 w 7472601"/>
              <a:gd name="connsiteY108" fmla="*/ 5093954 h 6858000"/>
              <a:gd name="connsiteX109" fmla="*/ 2195868 w 7472601"/>
              <a:gd name="connsiteY109" fmla="*/ 5396574 h 6858000"/>
              <a:gd name="connsiteX110" fmla="*/ 2088852 w 7472601"/>
              <a:gd name="connsiteY110" fmla="*/ 5166123 h 6858000"/>
              <a:gd name="connsiteX111" fmla="*/ 1958241 w 7472601"/>
              <a:gd name="connsiteY111" fmla="*/ 5067955 h 6858000"/>
              <a:gd name="connsiteX112" fmla="*/ 1903353 w 7472601"/>
              <a:gd name="connsiteY112" fmla="*/ 5044827 h 6858000"/>
              <a:gd name="connsiteX113" fmla="*/ 1979378 w 7472601"/>
              <a:gd name="connsiteY113" fmla="*/ 4769504 h 6858000"/>
              <a:gd name="connsiteX114" fmla="*/ 2882120 w 7472601"/>
              <a:gd name="connsiteY114" fmla="*/ 5064547 h 6858000"/>
              <a:gd name="connsiteX115" fmla="*/ 2793103 w 7472601"/>
              <a:gd name="connsiteY115" fmla="*/ 5039699 h 6858000"/>
              <a:gd name="connsiteX116" fmla="*/ 2770041 w 7472601"/>
              <a:gd name="connsiteY116" fmla="*/ 5033634 h 6858000"/>
              <a:gd name="connsiteX117" fmla="*/ 1979378 w 7472601"/>
              <a:gd name="connsiteY117" fmla="*/ 4769504 h 6858000"/>
              <a:gd name="connsiteX118" fmla="*/ 1927410 w 7472601"/>
              <a:gd name="connsiteY118" fmla="*/ 4716164 h 6858000"/>
              <a:gd name="connsiteX119" fmla="*/ 1959587 w 7472601"/>
              <a:gd name="connsiteY119" fmla="*/ 4728849 h 6858000"/>
              <a:gd name="connsiteX120" fmla="*/ 2777707 w 7472601"/>
              <a:gd name="connsiteY120" fmla="*/ 5003991 h 6858000"/>
              <a:gd name="connsiteX121" fmla="*/ 2800768 w 7472601"/>
              <a:gd name="connsiteY121" fmla="*/ 5010056 h 6858000"/>
              <a:gd name="connsiteX122" fmla="*/ 2879408 w 7472601"/>
              <a:gd name="connsiteY122" fmla="*/ 5031590 h 6858000"/>
              <a:gd name="connsiteX123" fmla="*/ 2862295 w 7472601"/>
              <a:gd name="connsiteY123" fmla="*/ 5022958 h 6858000"/>
              <a:gd name="connsiteX124" fmla="*/ 2813343 w 7472601"/>
              <a:gd name="connsiteY124" fmla="*/ 4998369 h 6858000"/>
              <a:gd name="connsiteX125" fmla="*/ 2646245 w 7472601"/>
              <a:gd name="connsiteY125" fmla="*/ 4930999 h 6858000"/>
              <a:gd name="connsiteX126" fmla="*/ 1999243 w 7472601"/>
              <a:gd name="connsiteY126" fmla="*/ 4730524 h 6858000"/>
              <a:gd name="connsiteX127" fmla="*/ 1979527 w 7472601"/>
              <a:gd name="connsiteY127" fmla="*/ 4726651 h 6858000"/>
              <a:gd name="connsiteX128" fmla="*/ 1927410 w 7472601"/>
              <a:gd name="connsiteY128" fmla="*/ 4716164 h 6858000"/>
              <a:gd name="connsiteX129" fmla="*/ 1997014 w 7472601"/>
              <a:gd name="connsiteY129" fmla="*/ 4698007 h 6858000"/>
              <a:gd name="connsiteX130" fmla="*/ 2005458 w 7472601"/>
              <a:gd name="connsiteY130" fmla="*/ 4699540 h 6858000"/>
              <a:gd name="connsiteX131" fmla="*/ 2657186 w 7472601"/>
              <a:gd name="connsiteY131" fmla="*/ 4901687 h 6858000"/>
              <a:gd name="connsiteX132" fmla="*/ 2826662 w 7472601"/>
              <a:gd name="connsiteY132" fmla="*/ 4970362 h 6858000"/>
              <a:gd name="connsiteX133" fmla="*/ 2876100 w 7472601"/>
              <a:gd name="connsiteY133" fmla="*/ 4995397 h 6858000"/>
              <a:gd name="connsiteX134" fmla="*/ 3042600 w 7472601"/>
              <a:gd name="connsiteY134" fmla="*/ 5059532 h 6858000"/>
              <a:gd name="connsiteX135" fmla="*/ 1997014 w 7472601"/>
              <a:gd name="connsiteY135" fmla="*/ 4698007 h 6858000"/>
              <a:gd name="connsiteX136" fmla="*/ 2305292 w 7472601"/>
              <a:gd name="connsiteY136" fmla="*/ 4219492 h 6858000"/>
              <a:gd name="connsiteX137" fmla="*/ 3360922 w 7472601"/>
              <a:gd name="connsiteY137" fmla="*/ 4529373 h 6858000"/>
              <a:gd name="connsiteX138" fmla="*/ 3492420 w 7472601"/>
              <a:gd name="connsiteY138" fmla="*/ 4510145 h 6858000"/>
              <a:gd name="connsiteX139" fmla="*/ 3364086 w 7472601"/>
              <a:gd name="connsiteY139" fmla="*/ 4480340 h 6858000"/>
              <a:gd name="connsiteX140" fmla="*/ 3225818 w 7472601"/>
              <a:gd name="connsiteY140" fmla="*/ 4411822 h 6858000"/>
              <a:gd name="connsiteX141" fmla="*/ 3129696 w 7472601"/>
              <a:gd name="connsiteY141" fmla="*/ 4360704 h 6858000"/>
              <a:gd name="connsiteX142" fmla="*/ 2814545 w 7472601"/>
              <a:gd name="connsiteY142" fmla="*/ 4282955 h 6858000"/>
              <a:gd name="connsiteX143" fmla="*/ 2305292 w 7472601"/>
              <a:gd name="connsiteY143" fmla="*/ 4219492 h 6858000"/>
              <a:gd name="connsiteX144" fmla="*/ 2626982 w 7472601"/>
              <a:gd name="connsiteY144" fmla="*/ 4206450 h 6858000"/>
              <a:gd name="connsiteX145" fmla="*/ 2490617 w 7472601"/>
              <a:gd name="connsiteY145" fmla="*/ 4206951 h 6858000"/>
              <a:gd name="connsiteX146" fmla="*/ 2819869 w 7472601"/>
              <a:gd name="connsiteY146" fmla="*/ 4252936 h 6858000"/>
              <a:gd name="connsiteX147" fmla="*/ 3143018 w 7472601"/>
              <a:gd name="connsiteY147" fmla="*/ 4332698 h 6858000"/>
              <a:gd name="connsiteX148" fmla="*/ 3241520 w 7472601"/>
              <a:gd name="connsiteY148" fmla="*/ 4385112 h 6858000"/>
              <a:gd name="connsiteX149" fmla="*/ 3374575 w 7472601"/>
              <a:gd name="connsiteY149" fmla="*/ 4451517 h 6858000"/>
              <a:gd name="connsiteX150" fmla="*/ 3505221 w 7472601"/>
              <a:gd name="connsiteY150" fmla="*/ 4480757 h 6858000"/>
              <a:gd name="connsiteX151" fmla="*/ 2626982 w 7472601"/>
              <a:gd name="connsiteY151" fmla="*/ 4206450 h 6858000"/>
              <a:gd name="connsiteX152" fmla="*/ 1310106 w 7472601"/>
              <a:gd name="connsiteY152" fmla="*/ 3943217 h 6858000"/>
              <a:gd name="connsiteX153" fmla="*/ 854994 w 7472601"/>
              <a:gd name="connsiteY153" fmla="*/ 4399136 h 6858000"/>
              <a:gd name="connsiteX154" fmla="*/ 742462 w 7472601"/>
              <a:gd name="connsiteY154" fmla="*/ 4594648 h 6858000"/>
              <a:gd name="connsiteX155" fmla="*/ 820602 w 7472601"/>
              <a:gd name="connsiteY155" fmla="*/ 4485915 h 6858000"/>
              <a:gd name="connsiteX156" fmla="*/ 878295 w 7472601"/>
              <a:gd name="connsiteY156" fmla="*/ 4403594 h 6858000"/>
              <a:gd name="connsiteX157" fmla="*/ 1240607 w 7472601"/>
              <a:gd name="connsiteY157" fmla="*/ 4010401 h 6858000"/>
              <a:gd name="connsiteX158" fmla="*/ 1310106 w 7472601"/>
              <a:gd name="connsiteY158" fmla="*/ 3943217 h 6858000"/>
              <a:gd name="connsiteX159" fmla="*/ 1423113 w 7472601"/>
              <a:gd name="connsiteY159" fmla="*/ 3874565 h 6858000"/>
              <a:gd name="connsiteX160" fmla="*/ 1260565 w 7472601"/>
              <a:gd name="connsiteY160" fmla="*/ 4031982 h 6858000"/>
              <a:gd name="connsiteX161" fmla="*/ 901900 w 7472601"/>
              <a:gd name="connsiteY161" fmla="*/ 4421236 h 6858000"/>
              <a:gd name="connsiteX162" fmla="*/ 845044 w 7472601"/>
              <a:gd name="connsiteY162" fmla="*/ 4502436 h 6858000"/>
              <a:gd name="connsiteX163" fmla="*/ 685926 w 7472601"/>
              <a:gd name="connsiteY163" fmla="*/ 4703069 h 6858000"/>
              <a:gd name="connsiteX164" fmla="*/ 684248 w 7472601"/>
              <a:gd name="connsiteY164" fmla="*/ 4706721 h 6858000"/>
              <a:gd name="connsiteX165" fmla="*/ 1423113 w 7472601"/>
              <a:gd name="connsiteY165" fmla="*/ 3874565 h 6858000"/>
              <a:gd name="connsiteX166" fmla="*/ 3316479 w 7472601"/>
              <a:gd name="connsiteY166" fmla="*/ 3872136 h 6858000"/>
              <a:gd name="connsiteX167" fmla="*/ 3546806 w 7472601"/>
              <a:gd name="connsiteY167" fmla="*/ 4356139 h 6858000"/>
              <a:gd name="connsiteX168" fmla="*/ 3364433 w 7472601"/>
              <a:gd name="connsiteY168" fmla="*/ 3953121 h 6858000"/>
              <a:gd name="connsiteX169" fmla="*/ 3316479 w 7472601"/>
              <a:gd name="connsiteY169" fmla="*/ 3872136 h 6858000"/>
              <a:gd name="connsiteX170" fmla="*/ 3291335 w 7472601"/>
              <a:gd name="connsiteY170" fmla="*/ 3767420 h 6858000"/>
              <a:gd name="connsiteX171" fmla="*/ 3390805 w 7472601"/>
              <a:gd name="connsiteY171" fmla="*/ 3937163 h 6858000"/>
              <a:gd name="connsiteX172" fmla="*/ 3579062 w 7472601"/>
              <a:gd name="connsiteY172" fmla="*/ 4359040 h 6858000"/>
              <a:gd name="connsiteX173" fmla="*/ 3467355 w 7472601"/>
              <a:gd name="connsiteY173" fmla="*/ 3988130 h 6858000"/>
              <a:gd name="connsiteX174" fmla="*/ 3310753 w 7472601"/>
              <a:gd name="connsiteY174" fmla="*/ 3787140 h 6858000"/>
              <a:gd name="connsiteX175" fmla="*/ 3291335 w 7472601"/>
              <a:gd name="connsiteY175" fmla="*/ 3767420 h 6858000"/>
              <a:gd name="connsiteX176" fmla="*/ 1635889 w 7472601"/>
              <a:gd name="connsiteY176" fmla="*/ 3709494 h 6858000"/>
              <a:gd name="connsiteX177" fmla="*/ 1634800 w 7472601"/>
              <a:gd name="connsiteY177" fmla="*/ 3731111 h 6858000"/>
              <a:gd name="connsiteX178" fmla="*/ 1635889 w 7472601"/>
              <a:gd name="connsiteY178" fmla="*/ 3709494 h 6858000"/>
              <a:gd name="connsiteX179" fmla="*/ 1510397 w 7472601"/>
              <a:gd name="connsiteY179" fmla="*/ 3684705 h 6858000"/>
              <a:gd name="connsiteX180" fmla="*/ 1146550 w 7472601"/>
              <a:gd name="connsiteY180" fmla="*/ 3802012 h 6858000"/>
              <a:gd name="connsiteX181" fmla="*/ 698834 w 7472601"/>
              <a:gd name="connsiteY181" fmla="*/ 3952272 h 6858000"/>
              <a:gd name="connsiteX182" fmla="*/ 34256 w 7472601"/>
              <a:gd name="connsiteY182" fmla="*/ 4347603 h 6858000"/>
              <a:gd name="connsiteX183" fmla="*/ 527241 w 7472601"/>
              <a:gd name="connsiteY183" fmla="*/ 4065078 h 6858000"/>
              <a:gd name="connsiteX184" fmla="*/ 1510397 w 7472601"/>
              <a:gd name="connsiteY184" fmla="*/ 3684705 h 6858000"/>
              <a:gd name="connsiteX185" fmla="*/ 1313114 w 7472601"/>
              <a:gd name="connsiteY185" fmla="*/ 3655216 h 6858000"/>
              <a:gd name="connsiteX186" fmla="*/ 1109304 w 7472601"/>
              <a:gd name="connsiteY186" fmla="*/ 3669030 h 6858000"/>
              <a:gd name="connsiteX187" fmla="*/ 8129 w 7472601"/>
              <a:gd name="connsiteY187" fmla="*/ 4330519 h 6858000"/>
              <a:gd name="connsiteX188" fmla="*/ 687572 w 7472601"/>
              <a:gd name="connsiteY188" fmla="*/ 3925629 h 6858000"/>
              <a:gd name="connsiteX189" fmla="*/ 1138365 w 7472601"/>
              <a:gd name="connsiteY189" fmla="*/ 3774515 h 6858000"/>
              <a:gd name="connsiteX190" fmla="*/ 1505579 w 7472601"/>
              <a:gd name="connsiteY190" fmla="*/ 3655526 h 6858000"/>
              <a:gd name="connsiteX191" fmla="*/ 1313114 w 7472601"/>
              <a:gd name="connsiteY191" fmla="*/ 3655216 h 6858000"/>
              <a:gd name="connsiteX192" fmla="*/ 3655073 w 7472601"/>
              <a:gd name="connsiteY192" fmla="*/ 3650884 h 6858000"/>
              <a:gd name="connsiteX193" fmla="*/ 3989938 w 7472601"/>
              <a:gd name="connsiteY193" fmla="*/ 3991685 h 6858000"/>
              <a:gd name="connsiteX194" fmla="*/ 4393907 w 7472601"/>
              <a:gd name="connsiteY194" fmla="*/ 4261258 h 6858000"/>
              <a:gd name="connsiteX195" fmla="*/ 4648051 w 7472601"/>
              <a:gd name="connsiteY195" fmla="*/ 4374051 h 6858000"/>
              <a:gd name="connsiteX196" fmla="*/ 4383389 w 7472601"/>
              <a:gd name="connsiteY196" fmla="*/ 4184369 h 6858000"/>
              <a:gd name="connsiteX197" fmla="*/ 4165508 w 7472601"/>
              <a:gd name="connsiteY197" fmla="*/ 4035196 h 6858000"/>
              <a:gd name="connsiteX198" fmla="*/ 4068162 w 7472601"/>
              <a:gd name="connsiteY198" fmla="*/ 3953394 h 6858000"/>
              <a:gd name="connsiteX199" fmla="*/ 3981416 w 7472601"/>
              <a:gd name="connsiteY199" fmla="*/ 3880482 h 6858000"/>
              <a:gd name="connsiteX200" fmla="*/ 3800147 w 7472601"/>
              <a:gd name="connsiteY200" fmla="*/ 3749872 h 6858000"/>
              <a:gd name="connsiteX201" fmla="*/ 3655073 w 7472601"/>
              <a:gd name="connsiteY201" fmla="*/ 3650884 h 6858000"/>
              <a:gd name="connsiteX202" fmla="*/ 3670252 w 7472601"/>
              <a:gd name="connsiteY202" fmla="*/ 3622798 h 6858000"/>
              <a:gd name="connsiteX203" fmla="*/ 3817258 w 7472601"/>
              <a:gd name="connsiteY203" fmla="*/ 3723577 h 6858000"/>
              <a:gd name="connsiteX204" fmla="*/ 4000461 w 7472601"/>
              <a:gd name="connsiteY204" fmla="*/ 3855966 h 6858000"/>
              <a:gd name="connsiteX205" fmla="*/ 4088180 w 7472601"/>
              <a:gd name="connsiteY205" fmla="*/ 3929774 h 6858000"/>
              <a:gd name="connsiteX206" fmla="*/ 4184555 w 7472601"/>
              <a:gd name="connsiteY206" fmla="*/ 4010683 h 6858000"/>
              <a:gd name="connsiteX207" fmla="*/ 4399563 w 7472601"/>
              <a:gd name="connsiteY207" fmla="*/ 4158106 h 6858000"/>
              <a:gd name="connsiteX208" fmla="*/ 4684469 w 7472601"/>
              <a:gd name="connsiteY208" fmla="*/ 4364680 h 6858000"/>
              <a:gd name="connsiteX209" fmla="*/ 4690271 w 7472601"/>
              <a:gd name="connsiteY209" fmla="*/ 4370034 h 6858000"/>
              <a:gd name="connsiteX210" fmla="*/ 4136093 w 7472601"/>
              <a:gd name="connsiteY210" fmla="*/ 3858466 h 6858000"/>
              <a:gd name="connsiteX211" fmla="*/ 3670252 w 7472601"/>
              <a:gd name="connsiteY211" fmla="*/ 3622798 h 6858000"/>
              <a:gd name="connsiteX212" fmla="*/ 4440129 w 7472601"/>
              <a:gd name="connsiteY212" fmla="*/ 3448571 h 6858000"/>
              <a:gd name="connsiteX213" fmla="*/ 4856525 w 7472601"/>
              <a:gd name="connsiteY213" fmla="*/ 3915351 h 6858000"/>
              <a:gd name="connsiteX214" fmla="*/ 5059055 w 7472601"/>
              <a:gd name="connsiteY214" fmla="*/ 4108918 h 6858000"/>
              <a:gd name="connsiteX215" fmla="*/ 5290070 w 7472601"/>
              <a:gd name="connsiteY215" fmla="*/ 4263619 h 6858000"/>
              <a:gd name="connsiteX216" fmla="*/ 4834991 w 7472601"/>
              <a:gd name="connsiteY216" fmla="*/ 3830985 h 6858000"/>
              <a:gd name="connsiteX217" fmla="*/ 4440129 w 7472601"/>
              <a:gd name="connsiteY217" fmla="*/ 3448571 h 6858000"/>
              <a:gd name="connsiteX218" fmla="*/ 4441737 w 7472601"/>
              <a:gd name="connsiteY218" fmla="*/ 3399734 h 6858000"/>
              <a:gd name="connsiteX219" fmla="*/ 4431236 w 7472601"/>
              <a:gd name="connsiteY219" fmla="*/ 3400954 h 6858000"/>
              <a:gd name="connsiteX220" fmla="*/ 4557150 w 7472601"/>
              <a:gd name="connsiteY220" fmla="*/ 3510023 h 6858000"/>
              <a:gd name="connsiteX221" fmla="*/ 4856936 w 7472601"/>
              <a:gd name="connsiteY221" fmla="*/ 3809146 h 6858000"/>
              <a:gd name="connsiteX222" fmla="*/ 5111996 w 7472601"/>
              <a:gd name="connsiteY222" fmla="*/ 4065759 h 6858000"/>
              <a:gd name="connsiteX223" fmla="*/ 5388878 w 7472601"/>
              <a:gd name="connsiteY223" fmla="*/ 4300185 h 6858000"/>
              <a:gd name="connsiteX224" fmla="*/ 5425556 w 7472601"/>
              <a:gd name="connsiteY224" fmla="*/ 4308967 h 6858000"/>
              <a:gd name="connsiteX225" fmla="*/ 4943646 w 7472601"/>
              <a:gd name="connsiteY225" fmla="*/ 3822916 h 6858000"/>
              <a:gd name="connsiteX226" fmla="*/ 4594837 w 7472601"/>
              <a:gd name="connsiteY226" fmla="*/ 3532274 h 6858000"/>
              <a:gd name="connsiteX227" fmla="*/ 4441737 w 7472601"/>
              <a:gd name="connsiteY227" fmla="*/ 3399734 h 6858000"/>
              <a:gd name="connsiteX228" fmla="*/ 5425834 w 7472601"/>
              <a:gd name="connsiteY228" fmla="*/ 3162785 h 6858000"/>
              <a:gd name="connsiteX229" fmla="*/ 5401644 w 7472601"/>
              <a:gd name="connsiteY229" fmla="*/ 3617847 h 6858000"/>
              <a:gd name="connsiteX230" fmla="*/ 5467256 w 7472601"/>
              <a:gd name="connsiteY230" fmla="*/ 4175494 h 6858000"/>
              <a:gd name="connsiteX231" fmla="*/ 5448069 w 7472601"/>
              <a:gd name="connsiteY231" fmla="*/ 3567554 h 6858000"/>
              <a:gd name="connsiteX232" fmla="*/ 5425834 w 7472601"/>
              <a:gd name="connsiteY232" fmla="*/ 3162785 h 6858000"/>
              <a:gd name="connsiteX233" fmla="*/ 1318687 w 7472601"/>
              <a:gd name="connsiteY233" fmla="*/ 3113840 h 6858000"/>
              <a:gd name="connsiteX234" fmla="*/ 1066793 w 7472601"/>
              <a:gd name="connsiteY234" fmla="*/ 3212171 h 6858000"/>
              <a:gd name="connsiteX235" fmla="*/ 993319 w 7472601"/>
              <a:gd name="connsiteY235" fmla="*/ 3247648 h 6858000"/>
              <a:gd name="connsiteX236" fmla="*/ 853081 w 7472601"/>
              <a:gd name="connsiteY236" fmla="*/ 3312410 h 6858000"/>
              <a:gd name="connsiteX237" fmla="*/ 805957 w 7472601"/>
              <a:gd name="connsiteY237" fmla="*/ 3330443 h 6858000"/>
              <a:gd name="connsiteX238" fmla="*/ 1318687 w 7472601"/>
              <a:gd name="connsiteY238" fmla="*/ 3113840 h 6858000"/>
              <a:gd name="connsiteX239" fmla="*/ 5453702 w 7472601"/>
              <a:gd name="connsiteY239" fmla="*/ 3090882 h 6858000"/>
              <a:gd name="connsiteX240" fmla="*/ 5480135 w 7472601"/>
              <a:gd name="connsiteY240" fmla="*/ 3565802 h 6858000"/>
              <a:gd name="connsiteX241" fmla="*/ 5499023 w 7472601"/>
              <a:gd name="connsiteY241" fmla="*/ 4166310 h 6858000"/>
              <a:gd name="connsiteX242" fmla="*/ 5547022 w 7472601"/>
              <a:gd name="connsiteY242" fmla="*/ 3607838 h 6858000"/>
              <a:gd name="connsiteX243" fmla="*/ 5515964 w 7472601"/>
              <a:gd name="connsiteY243" fmla="*/ 3378541 h 6858000"/>
              <a:gd name="connsiteX244" fmla="*/ 5453702 w 7472601"/>
              <a:gd name="connsiteY244" fmla="*/ 3090882 h 6858000"/>
              <a:gd name="connsiteX245" fmla="*/ 1238695 w 7472601"/>
              <a:gd name="connsiteY245" fmla="*/ 3076820 h 6858000"/>
              <a:gd name="connsiteX246" fmla="*/ 716371 w 7472601"/>
              <a:gd name="connsiteY246" fmla="*/ 3293249 h 6858000"/>
              <a:gd name="connsiteX247" fmla="*/ 579522 w 7472601"/>
              <a:gd name="connsiteY247" fmla="*/ 3371759 h 6858000"/>
              <a:gd name="connsiteX248" fmla="*/ 600288 w 7472601"/>
              <a:gd name="connsiteY248" fmla="*/ 3365555 h 6858000"/>
              <a:gd name="connsiteX249" fmla="*/ 840692 w 7472601"/>
              <a:gd name="connsiteY249" fmla="*/ 3284921 h 6858000"/>
              <a:gd name="connsiteX250" fmla="*/ 979248 w 7472601"/>
              <a:gd name="connsiteY250" fmla="*/ 3221003 h 6858000"/>
              <a:gd name="connsiteX251" fmla="*/ 1053282 w 7472601"/>
              <a:gd name="connsiteY251" fmla="*/ 3185247 h 6858000"/>
              <a:gd name="connsiteX252" fmla="*/ 1320603 w 7472601"/>
              <a:gd name="connsiteY252" fmla="*/ 3081281 h 6858000"/>
              <a:gd name="connsiteX253" fmla="*/ 1238695 w 7472601"/>
              <a:gd name="connsiteY253" fmla="*/ 3076820 h 6858000"/>
              <a:gd name="connsiteX254" fmla="*/ 5425627 w 7472601"/>
              <a:gd name="connsiteY254" fmla="*/ 2954192 h 6858000"/>
              <a:gd name="connsiteX255" fmla="*/ 5470770 w 7472601"/>
              <a:gd name="connsiteY255" fmla="*/ 3005435 h 6858000"/>
              <a:gd name="connsiteX256" fmla="*/ 5519779 w 7472601"/>
              <a:gd name="connsiteY256" fmla="*/ 4359223 h 6858000"/>
              <a:gd name="connsiteX257" fmla="*/ 5520293 w 7472601"/>
              <a:gd name="connsiteY257" fmla="*/ 4360602 h 6858000"/>
              <a:gd name="connsiteX258" fmla="*/ 5767221 w 7472601"/>
              <a:gd name="connsiteY258" fmla="*/ 4665564 h 6858000"/>
              <a:gd name="connsiteX259" fmla="*/ 6937169 w 7472601"/>
              <a:gd name="connsiteY259" fmla="*/ 4815941 h 6858000"/>
              <a:gd name="connsiteX260" fmla="*/ 6953922 w 7472601"/>
              <a:gd name="connsiteY260" fmla="*/ 4890068 h 6858000"/>
              <a:gd name="connsiteX261" fmla="*/ 6071359 w 7472601"/>
              <a:gd name="connsiteY261" fmla="*/ 4770770 h 6858000"/>
              <a:gd name="connsiteX262" fmla="*/ 6038839 w 7472601"/>
              <a:gd name="connsiteY262" fmla="*/ 4764474 h 6858000"/>
              <a:gd name="connsiteX263" fmla="*/ 6038706 w 7472601"/>
              <a:gd name="connsiteY263" fmla="*/ 4763847 h 6858000"/>
              <a:gd name="connsiteX264" fmla="*/ 6037784 w 7472601"/>
              <a:gd name="connsiteY264" fmla="*/ 4764270 h 6858000"/>
              <a:gd name="connsiteX265" fmla="*/ 6038839 w 7472601"/>
              <a:gd name="connsiteY265" fmla="*/ 4764474 h 6858000"/>
              <a:gd name="connsiteX266" fmla="*/ 6040338 w 7472601"/>
              <a:gd name="connsiteY266" fmla="*/ 4771418 h 6858000"/>
              <a:gd name="connsiteX267" fmla="*/ 6024488 w 7472601"/>
              <a:gd name="connsiteY267" fmla="*/ 4809903 h 6858000"/>
              <a:gd name="connsiteX268" fmla="*/ 5599771 w 7472601"/>
              <a:gd name="connsiteY268" fmla="*/ 5509652 h 6858000"/>
              <a:gd name="connsiteX269" fmla="*/ 5548843 w 7472601"/>
              <a:gd name="connsiteY269" fmla="*/ 5563845 h 6858000"/>
              <a:gd name="connsiteX270" fmla="*/ 5940952 w 7472601"/>
              <a:gd name="connsiteY270" fmla="*/ 6250028 h 6858000"/>
              <a:gd name="connsiteX271" fmla="*/ 6043441 w 7472601"/>
              <a:gd name="connsiteY271" fmla="*/ 6665847 h 6858000"/>
              <a:gd name="connsiteX272" fmla="*/ 6093432 w 7472601"/>
              <a:gd name="connsiteY272" fmla="*/ 6858000 h 6858000"/>
              <a:gd name="connsiteX273" fmla="*/ 6034344 w 7472601"/>
              <a:gd name="connsiteY273" fmla="*/ 6858000 h 6858000"/>
              <a:gd name="connsiteX274" fmla="*/ 6026679 w 7472601"/>
              <a:gd name="connsiteY274" fmla="*/ 6836959 h 6858000"/>
              <a:gd name="connsiteX275" fmla="*/ 5800441 w 7472601"/>
              <a:gd name="connsiteY275" fmla="*/ 6335286 h 6858000"/>
              <a:gd name="connsiteX276" fmla="*/ 5526562 w 7472601"/>
              <a:gd name="connsiteY276" fmla="*/ 5705388 h 6858000"/>
              <a:gd name="connsiteX277" fmla="*/ 5519640 w 7472601"/>
              <a:gd name="connsiteY277" fmla="*/ 5683774 h 6858000"/>
              <a:gd name="connsiteX278" fmla="*/ 5844559 w 7472601"/>
              <a:gd name="connsiteY278" fmla="*/ 6553349 h 6858000"/>
              <a:gd name="connsiteX279" fmla="*/ 5975994 w 7472601"/>
              <a:gd name="connsiteY279" fmla="*/ 6858000 h 6858000"/>
              <a:gd name="connsiteX280" fmla="*/ 5898547 w 7472601"/>
              <a:gd name="connsiteY280" fmla="*/ 6858000 h 6858000"/>
              <a:gd name="connsiteX281" fmla="*/ 5682041 w 7472601"/>
              <a:gd name="connsiteY281" fmla="*/ 6355860 h 6858000"/>
              <a:gd name="connsiteX282" fmla="*/ 5461758 w 7472601"/>
              <a:gd name="connsiteY282" fmla="*/ 5820220 h 6858000"/>
              <a:gd name="connsiteX283" fmla="*/ 5237282 w 7472601"/>
              <a:gd name="connsiteY283" fmla="*/ 6579086 h 6858000"/>
              <a:gd name="connsiteX284" fmla="*/ 5115009 w 7472601"/>
              <a:gd name="connsiteY284" fmla="*/ 6858000 h 6858000"/>
              <a:gd name="connsiteX285" fmla="*/ 5028074 w 7472601"/>
              <a:gd name="connsiteY285" fmla="*/ 6858000 h 6858000"/>
              <a:gd name="connsiteX286" fmla="*/ 5079508 w 7472601"/>
              <a:gd name="connsiteY286" fmla="*/ 6749074 h 6858000"/>
              <a:gd name="connsiteX287" fmla="*/ 5371846 w 7472601"/>
              <a:gd name="connsiteY287" fmla="*/ 5924413 h 6858000"/>
              <a:gd name="connsiteX288" fmla="*/ 5270512 w 7472601"/>
              <a:gd name="connsiteY288" fmla="*/ 6138975 h 6858000"/>
              <a:gd name="connsiteX289" fmla="*/ 5062409 w 7472601"/>
              <a:gd name="connsiteY289" fmla="*/ 6653544 h 6858000"/>
              <a:gd name="connsiteX290" fmla="*/ 5036628 w 7472601"/>
              <a:gd name="connsiteY290" fmla="*/ 6754247 h 6858000"/>
              <a:gd name="connsiteX291" fmla="*/ 5009112 w 7472601"/>
              <a:gd name="connsiteY291" fmla="*/ 6858000 h 6858000"/>
              <a:gd name="connsiteX292" fmla="*/ 4976679 w 7472601"/>
              <a:gd name="connsiteY292" fmla="*/ 6858000 h 6858000"/>
              <a:gd name="connsiteX293" fmla="*/ 5006537 w 7472601"/>
              <a:gd name="connsiteY293" fmla="*/ 6747068 h 6858000"/>
              <a:gd name="connsiteX294" fmla="*/ 5032723 w 7472601"/>
              <a:gd name="connsiteY294" fmla="*/ 6644957 h 6858000"/>
              <a:gd name="connsiteX295" fmla="*/ 5242949 w 7472601"/>
              <a:gd name="connsiteY295" fmla="*/ 6125175 h 6858000"/>
              <a:gd name="connsiteX296" fmla="*/ 5286321 w 7472601"/>
              <a:gd name="connsiteY296" fmla="*/ 6033555 h 6858000"/>
              <a:gd name="connsiteX297" fmla="*/ 5008210 w 7472601"/>
              <a:gd name="connsiteY297" fmla="*/ 6649194 h 6858000"/>
              <a:gd name="connsiteX298" fmla="*/ 4986321 w 7472601"/>
              <a:gd name="connsiteY298" fmla="*/ 6765687 h 6858000"/>
              <a:gd name="connsiteX299" fmla="*/ 4973474 w 7472601"/>
              <a:gd name="connsiteY299" fmla="*/ 6858000 h 6858000"/>
              <a:gd name="connsiteX300" fmla="*/ 4907178 w 7472601"/>
              <a:gd name="connsiteY300" fmla="*/ 6858000 h 6858000"/>
              <a:gd name="connsiteX301" fmla="*/ 4910810 w 7472601"/>
              <a:gd name="connsiteY301" fmla="*/ 6829660 h 6858000"/>
              <a:gd name="connsiteX302" fmla="*/ 4987461 w 7472601"/>
              <a:gd name="connsiteY302" fmla="*/ 6432994 h 6858000"/>
              <a:gd name="connsiteX303" fmla="*/ 5179262 w 7472601"/>
              <a:gd name="connsiteY303" fmla="*/ 6035044 h 6858000"/>
              <a:gd name="connsiteX304" fmla="*/ 4689678 w 7472601"/>
              <a:gd name="connsiteY304" fmla="*/ 6440241 h 6858000"/>
              <a:gd name="connsiteX305" fmla="*/ 4477543 w 7472601"/>
              <a:gd name="connsiteY305" fmla="*/ 6674836 h 6858000"/>
              <a:gd name="connsiteX306" fmla="*/ 4329957 w 7472601"/>
              <a:gd name="connsiteY306" fmla="*/ 6858000 h 6858000"/>
              <a:gd name="connsiteX307" fmla="*/ 4218595 w 7472601"/>
              <a:gd name="connsiteY307" fmla="*/ 6858000 h 6858000"/>
              <a:gd name="connsiteX308" fmla="*/ 4368888 w 7472601"/>
              <a:gd name="connsiteY308" fmla="*/ 6668412 h 6858000"/>
              <a:gd name="connsiteX309" fmla="*/ 4563091 w 7472601"/>
              <a:gd name="connsiteY309" fmla="*/ 6442508 h 6858000"/>
              <a:gd name="connsiteX310" fmla="*/ 5387324 w 7472601"/>
              <a:gd name="connsiteY310" fmla="*/ 5705830 h 6858000"/>
              <a:gd name="connsiteX311" fmla="*/ 5073620 w 7472601"/>
              <a:gd name="connsiteY311" fmla="*/ 5955437 h 6858000"/>
              <a:gd name="connsiteX312" fmla="*/ 4689789 w 7472601"/>
              <a:gd name="connsiteY312" fmla="*/ 6268382 h 6858000"/>
              <a:gd name="connsiteX313" fmla="*/ 4418722 w 7472601"/>
              <a:gd name="connsiteY313" fmla="*/ 6570886 h 6858000"/>
              <a:gd name="connsiteX314" fmla="*/ 4214944 w 7472601"/>
              <a:gd name="connsiteY314" fmla="*/ 6858000 h 6858000"/>
              <a:gd name="connsiteX315" fmla="*/ 4177898 w 7472601"/>
              <a:gd name="connsiteY315" fmla="*/ 6858000 h 6858000"/>
              <a:gd name="connsiteX316" fmla="*/ 4391597 w 7472601"/>
              <a:gd name="connsiteY316" fmla="*/ 6556370 h 6858000"/>
              <a:gd name="connsiteX317" fmla="*/ 4668889 w 7472601"/>
              <a:gd name="connsiteY317" fmla="*/ 6246399 h 6858000"/>
              <a:gd name="connsiteX318" fmla="*/ 5055427 w 7472601"/>
              <a:gd name="connsiteY318" fmla="*/ 5931476 h 6858000"/>
              <a:gd name="connsiteX319" fmla="*/ 5371814 w 7472601"/>
              <a:gd name="connsiteY319" fmla="*/ 5678975 h 6858000"/>
              <a:gd name="connsiteX320" fmla="*/ 4987918 w 7472601"/>
              <a:gd name="connsiteY320" fmla="*/ 5838701 h 6858000"/>
              <a:gd name="connsiteX321" fmla="*/ 4317146 w 7472601"/>
              <a:gd name="connsiteY321" fmla="*/ 6587716 h 6858000"/>
              <a:gd name="connsiteX322" fmla="*/ 4171627 w 7472601"/>
              <a:gd name="connsiteY322" fmla="*/ 6858000 h 6858000"/>
              <a:gd name="connsiteX323" fmla="*/ 4081585 w 7472601"/>
              <a:gd name="connsiteY323" fmla="*/ 6858000 h 6858000"/>
              <a:gd name="connsiteX324" fmla="*/ 4238603 w 7472601"/>
              <a:gd name="connsiteY324" fmla="*/ 6559341 h 6858000"/>
              <a:gd name="connsiteX325" fmla="*/ 4778333 w 7472601"/>
              <a:gd name="connsiteY325" fmla="*/ 5873626 h 6858000"/>
              <a:gd name="connsiteX326" fmla="*/ 5414185 w 7472601"/>
              <a:gd name="connsiteY326" fmla="*/ 5573882 h 6858000"/>
              <a:gd name="connsiteX327" fmla="*/ 5959648 w 7472601"/>
              <a:gd name="connsiteY327" fmla="*/ 4760797 h 6858000"/>
              <a:gd name="connsiteX328" fmla="*/ 5355019 w 7472601"/>
              <a:gd name="connsiteY328" fmla="*/ 4734672 h 6858000"/>
              <a:gd name="connsiteX329" fmla="*/ 5083565 w 7472601"/>
              <a:gd name="connsiteY329" fmla="*/ 5179121 h 6858000"/>
              <a:gd name="connsiteX330" fmla="*/ 4713577 w 7472601"/>
              <a:gd name="connsiteY330" fmla="*/ 5616803 h 6858000"/>
              <a:gd name="connsiteX331" fmla="*/ 3989559 w 7472601"/>
              <a:gd name="connsiteY331" fmla="*/ 6145945 h 6858000"/>
              <a:gd name="connsiteX332" fmla="*/ 3939824 w 7472601"/>
              <a:gd name="connsiteY332" fmla="*/ 6066900 h 6858000"/>
              <a:gd name="connsiteX333" fmla="*/ 4584537 w 7472601"/>
              <a:gd name="connsiteY333" fmla="*/ 5324826 h 6858000"/>
              <a:gd name="connsiteX334" fmla="*/ 5037105 w 7472601"/>
              <a:gd name="connsiteY334" fmla="*/ 5088765 h 6858000"/>
              <a:gd name="connsiteX335" fmla="*/ 5039930 w 7472601"/>
              <a:gd name="connsiteY335" fmla="*/ 5089585 h 6858000"/>
              <a:gd name="connsiteX336" fmla="*/ 5263764 w 7472601"/>
              <a:gd name="connsiteY336" fmla="*/ 4735525 h 6858000"/>
              <a:gd name="connsiteX337" fmla="*/ 4086300 w 7472601"/>
              <a:gd name="connsiteY337" fmla="*/ 4884599 h 6858000"/>
              <a:gd name="connsiteX338" fmla="*/ 4085485 w 7472601"/>
              <a:gd name="connsiteY338" fmla="*/ 4899070 h 6858000"/>
              <a:gd name="connsiteX339" fmla="*/ 3871915 w 7472601"/>
              <a:gd name="connsiteY339" fmla="*/ 5253645 h 6858000"/>
              <a:gd name="connsiteX340" fmla="*/ 3799374 w 7472601"/>
              <a:gd name="connsiteY340" fmla="*/ 5466127 h 6858000"/>
              <a:gd name="connsiteX341" fmla="*/ 3498850 w 7472601"/>
              <a:gd name="connsiteY341" fmla="*/ 6661888 h 6858000"/>
              <a:gd name="connsiteX342" fmla="*/ 3399216 w 7472601"/>
              <a:gd name="connsiteY342" fmla="*/ 6858000 h 6858000"/>
              <a:gd name="connsiteX343" fmla="*/ 3303688 w 7472601"/>
              <a:gd name="connsiteY343" fmla="*/ 6858000 h 6858000"/>
              <a:gd name="connsiteX344" fmla="*/ 3391774 w 7472601"/>
              <a:gd name="connsiteY344" fmla="*/ 6697181 h 6858000"/>
              <a:gd name="connsiteX345" fmla="*/ 3735540 w 7472601"/>
              <a:gd name="connsiteY345" fmla="*/ 5546923 h 6858000"/>
              <a:gd name="connsiteX346" fmla="*/ 3729438 w 7472601"/>
              <a:gd name="connsiteY346" fmla="*/ 5569058 h 6858000"/>
              <a:gd name="connsiteX347" fmla="*/ 3707782 w 7472601"/>
              <a:gd name="connsiteY347" fmla="*/ 5644908 h 6858000"/>
              <a:gd name="connsiteX348" fmla="*/ 3583827 w 7472601"/>
              <a:gd name="connsiteY348" fmla="*/ 6039215 h 6858000"/>
              <a:gd name="connsiteX349" fmla="*/ 3547861 w 7472601"/>
              <a:gd name="connsiteY349" fmla="*/ 6129609 h 6858000"/>
              <a:gd name="connsiteX350" fmla="*/ 3490905 w 7472601"/>
              <a:gd name="connsiteY350" fmla="*/ 6277660 h 6858000"/>
              <a:gd name="connsiteX351" fmla="*/ 3455859 w 7472601"/>
              <a:gd name="connsiteY351" fmla="*/ 6391301 h 6858000"/>
              <a:gd name="connsiteX352" fmla="*/ 3429112 w 7472601"/>
              <a:gd name="connsiteY352" fmla="*/ 6479469 h 6858000"/>
              <a:gd name="connsiteX353" fmla="*/ 3304862 w 7472601"/>
              <a:gd name="connsiteY353" fmla="*/ 6796476 h 6858000"/>
              <a:gd name="connsiteX354" fmla="*/ 3276071 w 7472601"/>
              <a:gd name="connsiteY354" fmla="*/ 6858000 h 6858000"/>
              <a:gd name="connsiteX355" fmla="*/ 3240805 w 7472601"/>
              <a:gd name="connsiteY355" fmla="*/ 6858000 h 6858000"/>
              <a:gd name="connsiteX356" fmla="*/ 3275917 w 7472601"/>
              <a:gd name="connsiteY356" fmla="*/ 6783192 h 6858000"/>
              <a:gd name="connsiteX357" fmla="*/ 3399358 w 7472601"/>
              <a:gd name="connsiteY357" fmla="*/ 6469011 h 6858000"/>
              <a:gd name="connsiteX358" fmla="*/ 3425650 w 7472601"/>
              <a:gd name="connsiteY358" fmla="*/ 6381333 h 6858000"/>
              <a:gd name="connsiteX359" fmla="*/ 3460661 w 7472601"/>
              <a:gd name="connsiteY359" fmla="*/ 6266763 h 6858000"/>
              <a:gd name="connsiteX360" fmla="*/ 3518021 w 7472601"/>
              <a:gd name="connsiteY360" fmla="*/ 6117298 h 6858000"/>
              <a:gd name="connsiteX361" fmla="*/ 3554035 w 7472601"/>
              <a:gd name="connsiteY361" fmla="*/ 6027832 h 6858000"/>
              <a:gd name="connsiteX362" fmla="*/ 3677174 w 7472601"/>
              <a:gd name="connsiteY362" fmla="*/ 5636351 h 6858000"/>
              <a:gd name="connsiteX363" fmla="*/ 3698819 w 7472601"/>
              <a:gd name="connsiteY363" fmla="*/ 5560503 h 6858000"/>
              <a:gd name="connsiteX364" fmla="*/ 3702094 w 7472601"/>
              <a:gd name="connsiteY364" fmla="*/ 5549194 h 6858000"/>
              <a:gd name="connsiteX365" fmla="*/ 3398355 w 7472601"/>
              <a:gd name="connsiteY365" fmla="*/ 6094603 h 6858000"/>
              <a:gd name="connsiteX366" fmla="*/ 3193941 w 7472601"/>
              <a:gd name="connsiteY366" fmla="*/ 6798775 h 6858000"/>
              <a:gd name="connsiteX367" fmla="*/ 3184140 w 7472601"/>
              <a:gd name="connsiteY367" fmla="*/ 6858000 h 6858000"/>
              <a:gd name="connsiteX368" fmla="*/ 3099978 w 7472601"/>
              <a:gd name="connsiteY368" fmla="*/ 6858000 h 6858000"/>
              <a:gd name="connsiteX369" fmla="*/ 3101556 w 7472601"/>
              <a:gd name="connsiteY369" fmla="*/ 6843337 h 6858000"/>
              <a:gd name="connsiteX370" fmla="*/ 3370162 w 7472601"/>
              <a:gd name="connsiteY370" fmla="*/ 5785550 h 6858000"/>
              <a:gd name="connsiteX371" fmla="*/ 3746477 w 7472601"/>
              <a:gd name="connsiteY371" fmla="*/ 5377889 h 6858000"/>
              <a:gd name="connsiteX372" fmla="*/ 3863399 w 7472601"/>
              <a:gd name="connsiteY372" fmla="*/ 5087257 h 6858000"/>
              <a:gd name="connsiteX373" fmla="*/ 3968712 w 7472601"/>
              <a:gd name="connsiteY373" fmla="*/ 4913989 h 6858000"/>
              <a:gd name="connsiteX374" fmla="*/ 2792390 w 7472601"/>
              <a:gd name="connsiteY374" fmla="*/ 5382974 h 6858000"/>
              <a:gd name="connsiteX375" fmla="*/ 2714982 w 7472601"/>
              <a:gd name="connsiteY375" fmla="*/ 5427051 h 6858000"/>
              <a:gd name="connsiteX376" fmla="*/ 2813361 w 7472601"/>
              <a:gd name="connsiteY376" fmla="*/ 6023912 h 6858000"/>
              <a:gd name="connsiteX377" fmla="*/ 2688430 w 7472601"/>
              <a:gd name="connsiteY377" fmla="*/ 6801564 h 6858000"/>
              <a:gd name="connsiteX378" fmla="*/ 2629626 w 7472601"/>
              <a:gd name="connsiteY378" fmla="*/ 6763394 h 6858000"/>
              <a:gd name="connsiteX379" fmla="*/ 2565328 w 7472601"/>
              <a:gd name="connsiteY379" fmla="*/ 5516399 h 6858000"/>
              <a:gd name="connsiteX380" fmla="*/ 1922999 w 7472601"/>
              <a:gd name="connsiteY380" fmla="*/ 5980343 h 6858000"/>
              <a:gd name="connsiteX381" fmla="*/ 1950261 w 7472601"/>
              <a:gd name="connsiteY381" fmla="*/ 6405858 h 6858000"/>
              <a:gd name="connsiteX382" fmla="*/ 2365554 w 7472601"/>
              <a:gd name="connsiteY382" fmla="*/ 6759107 h 6858000"/>
              <a:gd name="connsiteX383" fmla="*/ 2424142 w 7472601"/>
              <a:gd name="connsiteY383" fmla="*/ 6858000 h 6858000"/>
              <a:gd name="connsiteX384" fmla="*/ 2395994 w 7472601"/>
              <a:gd name="connsiteY384" fmla="*/ 6858000 h 6858000"/>
              <a:gd name="connsiteX385" fmla="*/ 2392863 w 7472601"/>
              <a:gd name="connsiteY385" fmla="*/ 6852964 h 6858000"/>
              <a:gd name="connsiteX386" fmla="*/ 2017589 w 7472601"/>
              <a:gd name="connsiteY386" fmla="*/ 6493982 h 6858000"/>
              <a:gd name="connsiteX387" fmla="*/ 2147336 w 7472601"/>
              <a:gd name="connsiteY387" fmla="*/ 6594052 h 6858000"/>
              <a:gd name="connsiteX388" fmla="*/ 2207047 w 7472601"/>
              <a:gd name="connsiteY388" fmla="*/ 6654540 h 6858000"/>
              <a:gd name="connsiteX389" fmla="*/ 2299106 w 7472601"/>
              <a:gd name="connsiteY389" fmla="*/ 6778931 h 6858000"/>
              <a:gd name="connsiteX390" fmla="*/ 2314430 w 7472601"/>
              <a:gd name="connsiteY390" fmla="*/ 6801144 h 6858000"/>
              <a:gd name="connsiteX391" fmla="*/ 2352406 w 7472601"/>
              <a:gd name="connsiteY391" fmla="*/ 6858000 h 6858000"/>
              <a:gd name="connsiteX392" fmla="*/ 2314492 w 7472601"/>
              <a:gd name="connsiteY392" fmla="*/ 6858000 h 6858000"/>
              <a:gd name="connsiteX393" fmla="*/ 2288095 w 7472601"/>
              <a:gd name="connsiteY393" fmla="*/ 6818030 h 6858000"/>
              <a:gd name="connsiteX394" fmla="*/ 2272768 w 7472601"/>
              <a:gd name="connsiteY394" fmla="*/ 6795822 h 6858000"/>
              <a:gd name="connsiteX395" fmla="*/ 2182715 w 7472601"/>
              <a:gd name="connsiteY395" fmla="*/ 6675071 h 6858000"/>
              <a:gd name="connsiteX396" fmla="*/ 2032061 w 7472601"/>
              <a:gd name="connsiteY396" fmla="*/ 6541380 h 6858000"/>
              <a:gd name="connsiteX397" fmla="*/ 2257220 w 7472601"/>
              <a:gd name="connsiteY397" fmla="*/ 6826257 h 6858000"/>
              <a:gd name="connsiteX398" fmla="*/ 2281324 w 7472601"/>
              <a:gd name="connsiteY398" fmla="*/ 6858000 h 6858000"/>
              <a:gd name="connsiteX399" fmla="*/ 2242860 w 7472601"/>
              <a:gd name="connsiteY399" fmla="*/ 6858000 h 6858000"/>
              <a:gd name="connsiteX400" fmla="*/ 2232818 w 7472601"/>
              <a:gd name="connsiteY400" fmla="*/ 6844926 h 6858000"/>
              <a:gd name="connsiteX401" fmla="*/ 1990172 w 7472601"/>
              <a:gd name="connsiteY401" fmla="*/ 6542121 h 6858000"/>
              <a:gd name="connsiteX402" fmla="*/ 2124090 w 7472601"/>
              <a:gd name="connsiteY402" fmla="*/ 6761017 h 6858000"/>
              <a:gd name="connsiteX403" fmla="*/ 2200380 w 7472601"/>
              <a:gd name="connsiteY403" fmla="*/ 6858000 h 6858000"/>
              <a:gd name="connsiteX404" fmla="*/ 2147507 w 7472601"/>
              <a:gd name="connsiteY404" fmla="*/ 6858000 h 6858000"/>
              <a:gd name="connsiteX405" fmla="*/ 2070668 w 7472601"/>
              <a:gd name="connsiteY405" fmla="*/ 6761520 h 6858000"/>
              <a:gd name="connsiteX406" fmla="*/ 1975142 w 7472601"/>
              <a:gd name="connsiteY406" fmla="*/ 6585570 h 6858000"/>
              <a:gd name="connsiteX407" fmla="*/ 2050035 w 7472601"/>
              <a:gd name="connsiteY407" fmla="*/ 6813345 h 6858000"/>
              <a:gd name="connsiteX408" fmla="*/ 2063025 w 7472601"/>
              <a:gd name="connsiteY408" fmla="*/ 6858000 h 6858000"/>
              <a:gd name="connsiteX409" fmla="*/ 2021675 w 7472601"/>
              <a:gd name="connsiteY409" fmla="*/ 6858000 h 6858000"/>
              <a:gd name="connsiteX410" fmla="*/ 2019308 w 7472601"/>
              <a:gd name="connsiteY410" fmla="*/ 6847118 h 6858000"/>
              <a:gd name="connsiteX411" fmla="*/ 1938835 w 7472601"/>
              <a:gd name="connsiteY411" fmla="*/ 6551160 h 6858000"/>
              <a:gd name="connsiteX412" fmla="*/ 1953230 w 7472601"/>
              <a:gd name="connsiteY412" fmla="*/ 6759699 h 6858000"/>
              <a:gd name="connsiteX413" fmla="*/ 1956763 w 7472601"/>
              <a:gd name="connsiteY413" fmla="*/ 6778191 h 6858000"/>
              <a:gd name="connsiteX414" fmla="*/ 1967925 w 7472601"/>
              <a:gd name="connsiteY414" fmla="*/ 6858000 h 6858000"/>
              <a:gd name="connsiteX415" fmla="*/ 1936622 w 7472601"/>
              <a:gd name="connsiteY415" fmla="*/ 6858000 h 6858000"/>
              <a:gd name="connsiteX416" fmla="*/ 1926261 w 7472601"/>
              <a:gd name="connsiteY416" fmla="*/ 6784064 h 6858000"/>
              <a:gd name="connsiteX417" fmla="*/ 1922724 w 7472601"/>
              <a:gd name="connsiteY417" fmla="*/ 6765577 h 6858000"/>
              <a:gd name="connsiteX418" fmla="*/ 1904650 w 7472601"/>
              <a:gd name="connsiteY418" fmla="*/ 6639616 h 6858000"/>
              <a:gd name="connsiteX419" fmla="*/ 1885273 w 7472601"/>
              <a:gd name="connsiteY419" fmla="*/ 6858000 h 6858000"/>
              <a:gd name="connsiteX420" fmla="*/ 1854363 w 7472601"/>
              <a:gd name="connsiteY420" fmla="*/ 6858000 h 6858000"/>
              <a:gd name="connsiteX421" fmla="*/ 1880391 w 7472601"/>
              <a:gd name="connsiteY421" fmla="*/ 6603796 h 6858000"/>
              <a:gd name="connsiteX422" fmla="*/ 1818273 w 7472601"/>
              <a:gd name="connsiteY422" fmla="*/ 6715729 h 6858000"/>
              <a:gd name="connsiteX423" fmla="*/ 1794691 w 7472601"/>
              <a:gd name="connsiteY423" fmla="*/ 6843239 h 6858000"/>
              <a:gd name="connsiteX424" fmla="*/ 1794914 w 7472601"/>
              <a:gd name="connsiteY424" fmla="*/ 6858000 h 6858000"/>
              <a:gd name="connsiteX425" fmla="*/ 1746128 w 7472601"/>
              <a:gd name="connsiteY425" fmla="*/ 6858000 h 6858000"/>
              <a:gd name="connsiteX426" fmla="*/ 1753934 w 7472601"/>
              <a:gd name="connsiteY426" fmla="*/ 6724796 h 6858000"/>
              <a:gd name="connsiteX427" fmla="*/ 1792053 w 7472601"/>
              <a:gd name="connsiteY427" fmla="*/ 6572396 h 6858000"/>
              <a:gd name="connsiteX428" fmla="*/ 1862248 w 7472601"/>
              <a:gd name="connsiteY428" fmla="*/ 6266397 h 6858000"/>
              <a:gd name="connsiteX429" fmla="*/ 1862250 w 7472601"/>
              <a:gd name="connsiteY429" fmla="*/ 6033531 h 6858000"/>
              <a:gd name="connsiteX430" fmla="*/ 1211999 w 7472601"/>
              <a:gd name="connsiteY430" fmla="*/ 6683610 h 6858000"/>
              <a:gd name="connsiteX431" fmla="*/ 1213266 w 7472601"/>
              <a:gd name="connsiteY431" fmla="*/ 6691947 h 6858000"/>
              <a:gd name="connsiteX432" fmla="*/ 1203370 w 7472601"/>
              <a:gd name="connsiteY432" fmla="*/ 6850676 h 6858000"/>
              <a:gd name="connsiteX433" fmla="*/ 1203671 w 7472601"/>
              <a:gd name="connsiteY433" fmla="*/ 6858000 h 6858000"/>
              <a:gd name="connsiteX434" fmla="*/ 1143180 w 7472601"/>
              <a:gd name="connsiteY434" fmla="*/ 6858000 h 6858000"/>
              <a:gd name="connsiteX435" fmla="*/ 1142176 w 7472601"/>
              <a:gd name="connsiteY435" fmla="*/ 6766045 h 6858000"/>
              <a:gd name="connsiteX436" fmla="*/ 1067484 w 7472601"/>
              <a:gd name="connsiteY436" fmla="*/ 6858000 h 6858000"/>
              <a:gd name="connsiteX437" fmla="*/ 953928 w 7472601"/>
              <a:gd name="connsiteY437" fmla="*/ 6858000 h 6858000"/>
              <a:gd name="connsiteX438" fmla="*/ 959715 w 7472601"/>
              <a:gd name="connsiteY438" fmla="*/ 6850185 h 6858000"/>
              <a:gd name="connsiteX439" fmla="*/ 1483788 w 7472601"/>
              <a:gd name="connsiteY439" fmla="*/ 6259174 h 6858000"/>
              <a:gd name="connsiteX440" fmla="*/ 1100671 w 7472601"/>
              <a:gd name="connsiteY440" fmla="*/ 6252137 h 6858000"/>
              <a:gd name="connsiteX441" fmla="*/ 1090144 w 7472601"/>
              <a:gd name="connsiteY441" fmla="*/ 6256748 h 6858000"/>
              <a:gd name="connsiteX442" fmla="*/ 1095872 w 7472601"/>
              <a:gd name="connsiteY442" fmla="*/ 6271892 h 6858000"/>
              <a:gd name="connsiteX443" fmla="*/ 262785 w 7472601"/>
              <a:gd name="connsiteY443" fmla="*/ 6845450 h 6858000"/>
              <a:gd name="connsiteX444" fmla="*/ 209968 w 7472601"/>
              <a:gd name="connsiteY444" fmla="*/ 6770713 h 6858000"/>
              <a:gd name="connsiteX445" fmla="*/ 873460 w 7472601"/>
              <a:gd name="connsiteY445" fmla="*/ 6253768 h 6858000"/>
              <a:gd name="connsiteX446" fmla="*/ 192686 w 7472601"/>
              <a:gd name="connsiteY446" fmla="*/ 5849257 h 6858000"/>
              <a:gd name="connsiteX447" fmla="*/ 4696 w 7472601"/>
              <a:gd name="connsiteY447" fmla="*/ 5697668 h 6858000"/>
              <a:gd name="connsiteX448" fmla="*/ 0 w 7472601"/>
              <a:gd name="connsiteY448" fmla="*/ 5689984 h 6858000"/>
              <a:gd name="connsiteX449" fmla="*/ 0 w 7472601"/>
              <a:gd name="connsiteY449" fmla="*/ 5513472 h 6858000"/>
              <a:gd name="connsiteX450" fmla="*/ 174101 w 7472601"/>
              <a:gd name="connsiteY450" fmla="*/ 5620277 h 6858000"/>
              <a:gd name="connsiteX451" fmla="*/ 891800 w 7472601"/>
              <a:gd name="connsiteY451" fmla="*/ 6036935 h 6858000"/>
              <a:gd name="connsiteX452" fmla="*/ 1072219 w 7472601"/>
              <a:gd name="connsiteY452" fmla="*/ 6169443 h 6858000"/>
              <a:gd name="connsiteX453" fmla="*/ 1074117 w 7472601"/>
              <a:gd name="connsiteY453" fmla="*/ 6170301 h 6858000"/>
              <a:gd name="connsiteX454" fmla="*/ 1083114 w 7472601"/>
              <a:gd name="connsiteY454" fmla="*/ 6174131 h 6858000"/>
              <a:gd name="connsiteX455" fmla="*/ 1543010 w 7472601"/>
              <a:gd name="connsiteY455" fmla="*/ 6191140 h 6858000"/>
              <a:gd name="connsiteX456" fmla="*/ 1551080 w 7472601"/>
              <a:gd name="connsiteY456" fmla="*/ 6195006 h 6858000"/>
              <a:gd name="connsiteX457" fmla="*/ 2345443 w 7472601"/>
              <a:gd name="connsiteY457" fmla="*/ 5549882 h 6858000"/>
              <a:gd name="connsiteX458" fmla="*/ 1721499 w 7472601"/>
              <a:gd name="connsiteY458" fmla="*/ 5599969 h 6858000"/>
              <a:gd name="connsiteX459" fmla="*/ 767716 w 7472601"/>
              <a:gd name="connsiteY459" fmla="*/ 5472768 h 6858000"/>
              <a:gd name="connsiteX460" fmla="*/ 722147 w 7472601"/>
              <a:gd name="connsiteY460" fmla="*/ 5393091 h 6858000"/>
              <a:gd name="connsiteX461" fmla="*/ 1485552 w 7472601"/>
              <a:gd name="connsiteY461" fmla="*/ 5313202 h 6858000"/>
              <a:gd name="connsiteX462" fmla="*/ 2143004 w 7472601"/>
              <a:gd name="connsiteY462" fmla="*/ 5402420 h 6858000"/>
              <a:gd name="connsiteX463" fmla="*/ 1933391 w 7472601"/>
              <a:gd name="connsiteY463" fmla="*/ 5156971 h 6858000"/>
              <a:gd name="connsiteX464" fmla="*/ 1827118 w 7472601"/>
              <a:gd name="connsiteY464" fmla="*/ 4968410 h 6858000"/>
              <a:gd name="connsiteX465" fmla="*/ 1837349 w 7472601"/>
              <a:gd name="connsiteY465" fmla="*/ 4956357 h 6858000"/>
              <a:gd name="connsiteX466" fmla="*/ 2162835 w 7472601"/>
              <a:gd name="connsiteY466" fmla="*/ 5187853 h 6858000"/>
              <a:gd name="connsiteX467" fmla="*/ 2257167 w 7472601"/>
              <a:gd name="connsiteY467" fmla="*/ 5462123 h 6858000"/>
              <a:gd name="connsiteX468" fmla="*/ 2261598 w 7472601"/>
              <a:gd name="connsiteY468" fmla="*/ 5467998 h 6858000"/>
              <a:gd name="connsiteX469" fmla="*/ 2437177 w 7472601"/>
              <a:gd name="connsiteY469" fmla="*/ 5479608 h 6858000"/>
              <a:gd name="connsiteX470" fmla="*/ 2445247 w 7472601"/>
              <a:gd name="connsiteY470" fmla="*/ 5483476 h 6858000"/>
              <a:gd name="connsiteX471" fmla="*/ 2743626 w 7472601"/>
              <a:gd name="connsiteY471" fmla="*/ 5304819 h 6858000"/>
              <a:gd name="connsiteX472" fmla="*/ 3048102 w 7472601"/>
              <a:gd name="connsiteY472" fmla="*/ 5150595 h 6858000"/>
              <a:gd name="connsiteX473" fmla="*/ 1799414 w 7472601"/>
              <a:gd name="connsiteY473" fmla="*/ 4694732 h 6858000"/>
              <a:gd name="connsiteX474" fmla="*/ 1771735 w 7472601"/>
              <a:gd name="connsiteY474" fmla="*/ 4619929 h 6858000"/>
              <a:gd name="connsiteX475" fmla="*/ 3104273 w 7472601"/>
              <a:gd name="connsiteY475" fmla="*/ 5076159 h 6858000"/>
              <a:gd name="connsiteX476" fmla="*/ 3113245 w 7472601"/>
              <a:gd name="connsiteY476" fmla="*/ 5090705 h 6858000"/>
              <a:gd name="connsiteX477" fmla="*/ 3126294 w 7472601"/>
              <a:gd name="connsiteY477" fmla="*/ 5114400 h 6858000"/>
              <a:gd name="connsiteX478" fmla="*/ 3937433 w 7472601"/>
              <a:gd name="connsiteY478" fmla="*/ 4830473 h 6858000"/>
              <a:gd name="connsiteX479" fmla="*/ 3590475 w 7472601"/>
              <a:gd name="connsiteY479" fmla="*/ 4597974 h 6858000"/>
              <a:gd name="connsiteX480" fmla="*/ 3100264 w 7472601"/>
              <a:gd name="connsiteY480" fmla="*/ 4579845 h 6858000"/>
              <a:gd name="connsiteX481" fmla="*/ 2183576 w 7472601"/>
              <a:gd name="connsiteY481" fmla="*/ 4227150 h 6858000"/>
              <a:gd name="connsiteX482" fmla="*/ 2151029 w 7472601"/>
              <a:gd name="connsiteY482" fmla="*/ 4146947 h 6858000"/>
              <a:gd name="connsiteX483" fmla="*/ 3563434 w 7472601"/>
              <a:gd name="connsiteY483" fmla="*/ 4469115 h 6858000"/>
              <a:gd name="connsiteX484" fmla="*/ 3177952 w 7472601"/>
              <a:gd name="connsiteY484" fmla="*/ 3657386 h 6858000"/>
              <a:gd name="connsiteX485" fmla="*/ 3189263 w 7472601"/>
              <a:gd name="connsiteY485" fmla="*/ 3625726 h 6858000"/>
              <a:gd name="connsiteX486" fmla="*/ 3560912 w 7472601"/>
              <a:gd name="connsiteY486" fmla="*/ 4079863 h 6858000"/>
              <a:gd name="connsiteX487" fmla="*/ 3626636 w 7472601"/>
              <a:gd name="connsiteY487" fmla="*/ 4512230 h 6858000"/>
              <a:gd name="connsiteX488" fmla="*/ 3653088 w 7472601"/>
              <a:gd name="connsiteY488" fmla="*/ 4521417 h 6858000"/>
              <a:gd name="connsiteX489" fmla="*/ 3988128 w 7472601"/>
              <a:gd name="connsiteY489" fmla="*/ 4817267 h 6858000"/>
              <a:gd name="connsiteX490" fmla="*/ 4830582 w 7472601"/>
              <a:gd name="connsiteY490" fmla="*/ 4676000 h 6858000"/>
              <a:gd name="connsiteX491" fmla="*/ 4830100 w 7472601"/>
              <a:gd name="connsiteY491" fmla="*/ 4675554 h 6858000"/>
              <a:gd name="connsiteX492" fmla="*/ 4036318 w 7472601"/>
              <a:gd name="connsiteY492" fmla="*/ 4147013 h 6858000"/>
              <a:gd name="connsiteX493" fmla="*/ 3432098 w 7472601"/>
              <a:gd name="connsiteY493" fmla="*/ 3537312 h 6858000"/>
              <a:gd name="connsiteX494" fmla="*/ 3446761 w 7472601"/>
              <a:gd name="connsiteY494" fmla="*/ 3461278 h 6858000"/>
              <a:gd name="connsiteX495" fmla="*/ 4419733 w 7472601"/>
              <a:gd name="connsiteY495" fmla="*/ 3963555 h 6858000"/>
              <a:gd name="connsiteX496" fmla="*/ 4781371 w 7472601"/>
              <a:gd name="connsiteY496" fmla="*/ 4458604 h 6858000"/>
              <a:gd name="connsiteX497" fmla="*/ 4780440 w 7472601"/>
              <a:gd name="connsiteY497" fmla="*/ 4470290 h 6858000"/>
              <a:gd name="connsiteX498" fmla="*/ 4898954 w 7472601"/>
              <a:gd name="connsiteY498" fmla="*/ 4662092 h 6858000"/>
              <a:gd name="connsiteX499" fmla="*/ 4900699 w 7472601"/>
              <a:gd name="connsiteY499" fmla="*/ 4670867 h 6858000"/>
              <a:gd name="connsiteX500" fmla="*/ 5714511 w 7472601"/>
              <a:gd name="connsiteY500" fmla="*/ 4663483 h 6858000"/>
              <a:gd name="connsiteX501" fmla="*/ 5464793 w 7472601"/>
              <a:gd name="connsiteY501" fmla="*/ 4393556 h 6858000"/>
              <a:gd name="connsiteX502" fmla="*/ 5461897 w 7472601"/>
              <a:gd name="connsiteY502" fmla="*/ 4390879 h 6858000"/>
              <a:gd name="connsiteX503" fmla="*/ 4294126 w 7472601"/>
              <a:gd name="connsiteY503" fmla="*/ 3303048 h 6858000"/>
              <a:gd name="connsiteX504" fmla="*/ 4305321 w 7472601"/>
              <a:gd name="connsiteY504" fmla="*/ 3256953 h 6858000"/>
              <a:gd name="connsiteX505" fmla="*/ 4949299 w 7472601"/>
              <a:gd name="connsiteY505" fmla="*/ 3766336 h 6858000"/>
              <a:gd name="connsiteX506" fmla="*/ 5291452 w 7472601"/>
              <a:gd name="connsiteY506" fmla="*/ 4076801 h 6858000"/>
              <a:gd name="connsiteX507" fmla="*/ 5434998 w 7472601"/>
              <a:gd name="connsiteY507" fmla="*/ 4254100 h 6858000"/>
              <a:gd name="connsiteX508" fmla="*/ 5351015 w 7472601"/>
              <a:gd name="connsiteY508" fmla="*/ 3760989 h 6858000"/>
              <a:gd name="connsiteX509" fmla="*/ 5413780 w 7472601"/>
              <a:gd name="connsiteY509" fmla="*/ 2966265 h 6858000"/>
              <a:gd name="connsiteX510" fmla="*/ 5425627 w 7472601"/>
              <a:gd name="connsiteY510" fmla="*/ 2954192 h 6858000"/>
              <a:gd name="connsiteX511" fmla="*/ 6604735 w 7472601"/>
              <a:gd name="connsiteY511" fmla="*/ 2041381 h 6858000"/>
              <a:gd name="connsiteX512" fmla="*/ 7204487 w 7472601"/>
              <a:gd name="connsiteY512" fmla="*/ 2742112 h 6858000"/>
              <a:gd name="connsiteX513" fmla="*/ 7131592 w 7472601"/>
              <a:gd name="connsiteY513" fmla="*/ 2672096 h 6858000"/>
              <a:gd name="connsiteX514" fmla="*/ 6996344 w 7472601"/>
              <a:gd name="connsiteY514" fmla="*/ 2518310 h 6858000"/>
              <a:gd name="connsiteX515" fmla="*/ 6735495 w 7472601"/>
              <a:gd name="connsiteY515" fmla="*/ 2196890 h 6858000"/>
              <a:gd name="connsiteX516" fmla="*/ 6721901 w 7472601"/>
              <a:gd name="connsiteY516" fmla="*/ 2179274 h 6858000"/>
              <a:gd name="connsiteX517" fmla="*/ 6604735 w 7472601"/>
              <a:gd name="connsiteY517" fmla="*/ 2041381 h 6858000"/>
              <a:gd name="connsiteX518" fmla="*/ 6591670 w 7472601"/>
              <a:gd name="connsiteY518" fmla="*/ 1988277 h 6858000"/>
              <a:gd name="connsiteX519" fmla="*/ 6747349 w 7472601"/>
              <a:gd name="connsiteY519" fmla="*/ 2160069 h 6858000"/>
              <a:gd name="connsiteX520" fmla="*/ 6760943 w 7472601"/>
              <a:gd name="connsiteY520" fmla="*/ 2177686 h 6858000"/>
              <a:gd name="connsiteX521" fmla="*/ 7021065 w 7472601"/>
              <a:gd name="connsiteY521" fmla="*/ 2498102 h 6858000"/>
              <a:gd name="connsiteX522" fmla="*/ 7155223 w 7472601"/>
              <a:gd name="connsiteY522" fmla="*/ 2650386 h 6858000"/>
              <a:gd name="connsiteX523" fmla="*/ 7203167 w 7472601"/>
              <a:gd name="connsiteY523" fmla="*/ 2697288 h 6858000"/>
              <a:gd name="connsiteX524" fmla="*/ 6937703 w 7472601"/>
              <a:gd name="connsiteY524" fmla="*/ 2321981 h 6858000"/>
              <a:gd name="connsiteX525" fmla="*/ 6591670 w 7472601"/>
              <a:gd name="connsiteY525" fmla="*/ 1988277 h 6858000"/>
              <a:gd name="connsiteX526" fmla="*/ 5798671 w 7472601"/>
              <a:gd name="connsiteY526" fmla="*/ 1981601 h 6858000"/>
              <a:gd name="connsiteX527" fmla="*/ 5754709 w 7472601"/>
              <a:gd name="connsiteY527" fmla="*/ 2071454 h 6858000"/>
              <a:gd name="connsiteX528" fmla="*/ 5763044 w 7472601"/>
              <a:gd name="connsiteY528" fmla="*/ 2842206 h 6858000"/>
              <a:gd name="connsiteX529" fmla="*/ 5764974 w 7472601"/>
              <a:gd name="connsiteY529" fmla="*/ 2799609 h 6858000"/>
              <a:gd name="connsiteX530" fmla="*/ 5767665 w 7472601"/>
              <a:gd name="connsiteY530" fmla="*/ 2666409 h 6858000"/>
              <a:gd name="connsiteX531" fmla="*/ 5763055 w 7472601"/>
              <a:gd name="connsiteY531" fmla="*/ 2579705 h 6858000"/>
              <a:gd name="connsiteX532" fmla="*/ 5758079 w 7472601"/>
              <a:gd name="connsiteY532" fmla="*/ 2492508 h 6858000"/>
              <a:gd name="connsiteX533" fmla="*/ 5779325 w 7472601"/>
              <a:gd name="connsiteY533" fmla="*/ 2197069 h 6858000"/>
              <a:gd name="connsiteX534" fmla="*/ 5798671 w 7472601"/>
              <a:gd name="connsiteY534" fmla="*/ 1981601 h 6858000"/>
              <a:gd name="connsiteX535" fmla="*/ 5829202 w 7472601"/>
              <a:gd name="connsiteY535" fmla="*/ 1971679 h 6858000"/>
              <a:gd name="connsiteX536" fmla="*/ 5809558 w 7472601"/>
              <a:gd name="connsiteY536" fmla="*/ 2198043 h 6858000"/>
              <a:gd name="connsiteX537" fmla="*/ 5788653 w 7472601"/>
              <a:gd name="connsiteY537" fmla="*/ 2489430 h 6858000"/>
              <a:gd name="connsiteX538" fmla="*/ 5793439 w 7472601"/>
              <a:gd name="connsiteY538" fmla="*/ 2575235 h 6858000"/>
              <a:gd name="connsiteX539" fmla="*/ 5796837 w 7472601"/>
              <a:gd name="connsiteY539" fmla="*/ 2637633 h 6858000"/>
              <a:gd name="connsiteX540" fmla="*/ 5818614 w 7472601"/>
              <a:gd name="connsiteY540" fmla="*/ 2473055 h 6858000"/>
              <a:gd name="connsiteX541" fmla="*/ 5829202 w 7472601"/>
              <a:gd name="connsiteY541" fmla="*/ 1971679 h 6858000"/>
              <a:gd name="connsiteX542" fmla="*/ 5911389 w 7472601"/>
              <a:gd name="connsiteY542" fmla="*/ 1898371 h 6858000"/>
              <a:gd name="connsiteX543" fmla="*/ 6237627 w 7472601"/>
              <a:gd name="connsiteY543" fmla="*/ 2231921 h 6858000"/>
              <a:gd name="connsiteX544" fmla="*/ 5911389 w 7472601"/>
              <a:gd name="connsiteY544" fmla="*/ 1898371 h 6858000"/>
              <a:gd name="connsiteX545" fmla="*/ 6944437 w 7472601"/>
              <a:gd name="connsiteY545" fmla="*/ 1575402 h 6858000"/>
              <a:gd name="connsiteX546" fmla="*/ 6304730 w 7472601"/>
              <a:gd name="connsiteY546" fmla="*/ 1766654 h 6858000"/>
              <a:gd name="connsiteX547" fmla="*/ 6944437 w 7472601"/>
              <a:gd name="connsiteY547" fmla="*/ 1575402 h 6858000"/>
              <a:gd name="connsiteX548" fmla="*/ 7019523 w 7472601"/>
              <a:gd name="connsiteY548" fmla="*/ 1519450 h 6858000"/>
              <a:gd name="connsiteX549" fmla="*/ 6298091 w 7472601"/>
              <a:gd name="connsiteY549" fmla="*/ 1737122 h 6858000"/>
              <a:gd name="connsiteX550" fmla="*/ 7019523 w 7472601"/>
              <a:gd name="connsiteY550" fmla="*/ 1519450 h 6858000"/>
              <a:gd name="connsiteX551" fmla="*/ 2399523 w 7472601"/>
              <a:gd name="connsiteY551" fmla="*/ 1428234 h 6858000"/>
              <a:gd name="connsiteX552" fmla="*/ 2224982 w 7472601"/>
              <a:gd name="connsiteY552" fmla="*/ 1826201 h 6858000"/>
              <a:gd name="connsiteX553" fmla="*/ 2096099 w 7472601"/>
              <a:gd name="connsiteY553" fmla="*/ 2345900 h 6858000"/>
              <a:gd name="connsiteX554" fmla="*/ 2283317 w 7472601"/>
              <a:gd name="connsiteY554" fmla="*/ 1796925 h 6858000"/>
              <a:gd name="connsiteX555" fmla="*/ 2399523 w 7472601"/>
              <a:gd name="connsiteY555" fmla="*/ 1428234 h 6858000"/>
              <a:gd name="connsiteX556" fmla="*/ 2448558 w 7472601"/>
              <a:gd name="connsiteY556" fmla="*/ 1373435 h 6858000"/>
              <a:gd name="connsiteX557" fmla="*/ 2312521 w 7472601"/>
              <a:gd name="connsiteY557" fmla="*/ 1806140 h 6858000"/>
              <a:gd name="connsiteX558" fmla="*/ 2127533 w 7472601"/>
              <a:gd name="connsiteY558" fmla="*/ 2348380 h 6858000"/>
              <a:gd name="connsiteX559" fmla="*/ 2358080 w 7472601"/>
              <a:gd name="connsiteY559" fmla="*/ 1866134 h 6858000"/>
              <a:gd name="connsiteX560" fmla="*/ 2407436 w 7472601"/>
              <a:gd name="connsiteY560" fmla="*/ 1651070 h 6858000"/>
              <a:gd name="connsiteX561" fmla="*/ 2448558 w 7472601"/>
              <a:gd name="connsiteY561" fmla="*/ 1373435 h 6858000"/>
              <a:gd name="connsiteX562" fmla="*/ 278707 w 7472601"/>
              <a:gd name="connsiteY562" fmla="*/ 1352270 h 6858000"/>
              <a:gd name="connsiteX563" fmla="*/ 321570 w 7472601"/>
              <a:gd name="connsiteY563" fmla="*/ 1861610 h 6858000"/>
              <a:gd name="connsiteX564" fmla="*/ 294281 w 7472601"/>
              <a:gd name="connsiteY564" fmla="*/ 1440658 h 6858000"/>
              <a:gd name="connsiteX565" fmla="*/ 278707 w 7472601"/>
              <a:gd name="connsiteY565" fmla="*/ 1352270 h 6858000"/>
              <a:gd name="connsiteX566" fmla="*/ 1423821 w 7472601"/>
              <a:gd name="connsiteY566" fmla="*/ 1351958 h 6858000"/>
              <a:gd name="connsiteX567" fmla="*/ 1638521 w 7472601"/>
              <a:gd name="connsiteY567" fmla="*/ 1908470 h 6858000"/>
              <a:gd name="connsiteX568" fmla="*/ 1754199 w 7472601"/>
              <a:gd name="connsiteY568" fmla="*/ 2149284 h 6858000"/>
              <a:gd name="connsiteX569" fmla="*/ 1908359 w 7472601"/>
              <a:gd name="connsiteY569" fmla="*/ 2364988 h 6858000"/>
              <a:gd name="connsiteX570" fmla="*/ 1647661 w 7472601"/>
              <a:gd name="connsiteY570" fmla="*/ 1825945 h 6858000"/>
              <a:gd name="connsiteX571" fmla="*/ 1423821 w 7472601"/>
              <a:gd name="connsiteY571" fmla="*/ 1351958 h 6858000"/>
              <a:gd name="connsiteX572" fmla="*/ 1431890 w 7472601"/>
              <a:gd name="connsiteY572" fmla="*/ 1306475 h 6858000"/>
              <a:gd name="connsiteX573" fmla="*/ 1507597 w 7472601"/>
              <a:gd name="connsiteY573" fmla="*/ 1446132 h 6858000"/>
              <a:gd name="connsiteX574" fmla="*/ 1674586 w 7472601"/>
              <a:gd name="connsiteY574" fmla="*/ 1813832 h 6858000"/>
              <a:gd name="connsiteX575" fmla="*/ 1815950 w 7472601"/>
              <a:gd name="connsiteY575" fmla="*/ 2128564 h 6858000"/>
              <a:gd name="connsiteX576" fmla="*/ 1984242 w 7472601"/>
              <a:gd name="connsiteY576" fmla="*/ 2430829 h 6858000"/>
              <a:gd name="connsiteX577" fmla="*/ 2014023 w 7472601"/>
              <a:gd name="connsiteY577" fmla="*/ 2450995 h 6858000"/>
              <a:gd name="connsiteX578" fmla="*/ 1747337 w 7472601"/>
              <a:gd name="connsiteY578" fmla="*/ 1855264 h 6858000"/>
              <a:gd name="connsiteX579" fmla="*/ 1533749 w 7472601"/>
              <a:gd name="connsiteY579" fmla="*/ 1478656 h 6858000"/>
              <a:gd name="connsiteX580" fmla="*/ 1431890 w 7472601"/>
              <a:gd name="connsiteY580" fmla="*/ 1306475 h 6858000"/>
              <a:gd name="connsiteX581" fmla="*/ 5052692 w 7472601"/>
              <a:gd name="connsiteY581" fmla="*/ 1292994 h 6858000"/>
              <a:gd name="connsiteX582" fmla="*/ 5200661 w 7472601"/>
              <a:gd name="connsiteY582" fmla="*/ 1635186 h 6858000"/>
              <a:gd name="connsiteX583" fmla="*/ 5297138 w 7472601"/>
              <a:gd name="connsiteY583" fmla="*/ 1906351 h 6858000"/>
              <a:gd name="connsiteX584" fmla="*/ 5052692 w 7472601"/>
              <a:gd name="connsiteY584" fmla="*/ 1292994 h 6858000"/>
              <a:gd name="connsiteX585" fmla="*/ 5009948 w 7472601"/>
              <a:gd name="connsiteY585" fmla="*/ 1273619 h 6858000"/>
              <a:gd name="connsiteX586" fmla="*/ 5121777 w 7472601"/>
              <a:gd name="connsiteY586" fmla="*/ 1654213 h 6858000"/>
              <a:gd name="connsiteX587" fmla="*/ 5293545 w 7472601"/>
              <a:gd name="connsiteY587" fmla="*/ 2072247 h 6858000"/>
              <a:gd name="connsiteX588" fmla="*/ 5294042 w 7472601"/>
              <a:gd name="connsiteY588" fmla="*/ 2065019 h 6858000"/>
              <a:gd name="connsiteX589" fmla="*/ 5171936 w 7472601"/>
              <a:gd name="connsiteY589" fmla="*/ 1647613 h 6858000"/>
              <a:gd name="connsiteX590" fmla="*/ 5009948 w 7472601"/>
              <a:gd name="connsiteY590" fmla="*/ 1273619 h 6858000"/>
              <a:gd name="connsiteX591" fmla="*/ 655236 w 7472601"/>
              <a:gd name="connsiteY591" fmla="*/ 1268632 h 6858000"/>
              <a:gd name="connsiteX592" fmla="*/ 839521 w 7472601"/>
              <a:gd name="connsiteY592" fmla="*/ 1685315 h 6858000"/>
              <a:gd name="connsiteX593" fmla="*/ 1109416 w 7472601"/>
              <a:gd name="connsiteY593" fmla="*/ 2061663 h 6858000"/>
              <a:gd name="connsiteX594" fmla="*/ 1298300 w 7472601"/>
              <a:gd name="connsiteY594" fmla="*/ 2247742 h 6858000"/>
              <a:gd name="connsiteX595" fmla="*/ 1125871 w 7472601"/>
              <a:gd name="connsiteY595" fmla="*/ 1989513 h 6858000"/>
              <a:gd name="connsiteX596" fmla="*/ 981574 w 7472601"/>
              <a:gd name="connsiteY596" fmla="*/ 1783157 h 6858000"/>
              <a:gd name="connsiteX597" fmla="*/ 922198 w 7472601"/>
              <a:gd name="connsiteY597" fmla="*/ 1677437 h 6858000"/>
              <a:gd name="connsiteX598" fmla="*/ 869293 w 7472601"/>
              <a:gd name="connsiteY598" fmla="*/ 1583214 h 6858000"/>
              <a:gd name="connsiteX599" fmla="*/ 751431 w 7472601"/>
              <a:gd name="connsiteY599" fmla="*/ 1405731 h 6858000"/>
              <a:gd name="connsiteX600" fmla="*/ 655236 w 7472601"/>
              <a:gd name="connsiteY600" fmla="*/ 1268632 h 6858000"/>
              <a:gd name="connsiteX601" fmla="*/ 6516292 w 7472601"/>
              <a:gd name="connsiteY601" fmla="*/ 1263064 h 6858000"/>
              <a:gd name="connsiteX602" fmla="*/ 5736320 w 7472601"/>
              <a:gd name="connsiteY602" fmla="*/ 1501803 h 6858000"/>
              <a:gd name="connsiteX603" fmla="*/ 6516292 w 7472601"/>
              <a:gd name="connsiteY603" fmla="*/ 1263064 h 6858000"/>
              <a:gd name="connsiteX604" fmla="*/ 291466 w 7472601"/>
              <a:gd name="connsiteY604" fmla="*/ 1250369 h 6858000"/>
              <a:gd name="connsiteX605" fmla="*/ 323180 w 7472601"/>
              <a:gd name="connsiteY605" fmla="*/ 1435283 h 6858000"/>
              <a:gd name="connsiteX606" fmla="*/ 349381 w 7472601"/>
              <a:gd name="connsiteY606" fmla="*/ 1875041 h 6858000"/>
              <a:gd name="connsiteX607" fmla="*/ 374363 w 7472601"/>
              <a:gd name="connsiteY607" fmla="*/ 1506494 h 6858000"/>
              <a:gd name="connsiteX608" fmla="*/ 302168 w 7472601"/>
              <a:gd name="connsiteY608" fmla="*/ 1274495 h 6858000"/>
              <a:gd name="connsiteX609" fmla="*/ 291466 w 7472601"/>
              <a:gd name="connsiteY609" fmla="*/ 1250369 h 6858000"/>
              <a:gd name="connsiteX610" fmla="*/ 678222 w 7472601"/>
              <a:gd name="connsiteY610" fmla="*/ 1248670 h 6858000"/>
              <a:gd name="connsiteX611" fmla="*/ 775536 w 7472601"/>
              <a:gd name="connsiteY611" fmla="*/ 1388015 h 6858000"/>
              <a:gd name="connsiteX612" fmla="*/ 894529 w 7472601"/>
              <a:gd name="connsiteY612" fmla="*/ 1567739 h 6858000"/>
              <a:gd name="connsiteX613" fmla="*/ 948000 w 7472601"/>
              <a:gd name="connsiteY613" fmla="*/ 1663088 h 6858000"/>
              <a:gd name="connsiteX614" fmla="*/ 1006812 w 7472601"/>
              <a:gd name="connsiteY614" fmla="*/ 1767683 h 6858000"/>
              <a:gd name="connsiteX615" fmla="*/ 1149133 w 7472601"/>
              <a:gd name="connsiteY615" fmla="*/ 1971513 h 6858000"/>
              <a:gd name="connsiteX616" fmla="*/ 1333952 w 7472601"/>
              <a:gd name="connsiteY616" fmla="*/ 2251620 h 6858000"/>
              <a:gd name="connsiteX617" fmla="*/ 1337329 w 7472601"/>
              <a:gd name="connsiteY617" fmla="*/ 2258350 h 6858000"/>
              <a:gd name="connsiteX618" fmla="*/ 1014726 w 7472601"/>
              <a:gd name="connsiteY618" fmla="*/ 1615556 h 6858000"/>
              <a:gd name="connsiteX619" fmla="*/ 678222 w 7472601"/>
              <a:gd name="connsiteY619" fmla="*/ 1248670 h 6858000"/>
              <a:gd name="connsiteX620" fmla="*/ 6691602 w 7472601"/>
              <a:gd name="connsiteY620" fmla="*/ 1140573 h 6858000"/>
              <a:gd name="connsiteX621" fmla="*/ 6571100 w 7472601"/>
              <a:gd name="connsiteY621" fmla="*/ 1183662 h 6858000"/>
              <a:gd name="connsiteX622" fmla="*/ 6241687 w 7472601"/>
              <a:gd name="connsiteY622" fmla="*/ 1257600 h 6858000"/>
              <a:gd name="connsiteX623" fmla="*/ 5693009 w 7472601"/>
              <a:gd name="connsiteY623" fmla="*/ 1478256 h 6858000"/>
              <a:gd name="connsiteX624" fmla="*/ 6548420 w 7472601"/>
              <a:gd name="connsiteY624" fmla="*/ 1214599 h 6858000"/>
              <a:gd name="connsiteX625" fmla="*/ 6605473 w 7472601"/>
              <a:gd name="connsiteY625" fmla="*/ 1184686 h 6858000"/>
              <a:gd name="connsiteX626" fmla="*/ 6691602 w 7472601"/>
              <a:gd name="connsiteY626" fmla="*/ 1140573 h 6858000"/>
              <a:gd name="connsiteX627" fmla="*/ 4002475 w 7472601"/>
              <a:gd name="connsiteY627" fmla="*/ 1037802 h 6858000"/>
              <a:gd name="connsiteX628" fmla="*/ 4000324 w 7472601"/>
              <a:gd name="connsiteY628" fmla="*/ 1039362 h 6858000"/>
              <a:gd name="connsiteX629" fmla="*/ 4002862 w 7472601"/>
              <a:gd name="connsiteY629" fmla="*/ 1042866 h 6858000"/>
              <a:gd name="connsiteX630" fmla="*/ 4002475 w 7472601"/>
              <a:gd name="connsiteY630" fmla="*/ 1037802 h 6858000"/>
              <a:gd name="connsiteX631" fmla="*/ 506322 w 7472601"/>
              <a:gd name="connsiteY631" fmla="*/ 1020997 h 6858000"/>
              <a:gd name="connsiteX632" fmla="*/ 533068 w 7472601"/>
              <a:gd name="connsiteY632" fmla="*/ 1029409 h 6858000"/>
              <a:gd name="connsiteX633" fmla="*/ 1232525 w 7472601"/>
              <a:gd name="connsiteY633" fmla="*/ 1804675 h 6858000"/>
              <a:gd name="connsiteX634" fmla="*/ 1388858 w 7472601"/>
              <a:gd name="connsiteY634" fmla="*/ 2368011 h 6858000"/>
              <a:gd name="connsiteX635" fmla="*/ 1384098 w 7472601"/>
              <a:gd name="connsiteY635" fmla="*/ 2378125 h 6858000"/>
              <a:gd name="connsiteX636" fmla="*/ 1425393 w 7472601"/>
              <a:gd name="connsiteY636" fmla="*/ 2589124 h 6858000"/>
              <a:gd name="connsiteX637" fmla="*/ 1424001 w 7472601"/>
              <a:gd name="connsiteY637" fmla="*/ 2597541 h 6858000"/>
              <a:gd name="connsiteX638" fmla="*/ 2152729 w 7472601"/>
              <a:gd name="connsiteY638" fmla="*/ 2864487 h 6858000"/>
              <a:gd name="connsiteX639" fmla="*/ 2020609 w 7472601"/>
              <a:gd name="connsiteY639" fmla="*/ 2539671 h 6858000"/>
              <a:gd name="connsiteX640" fmla="*/ 2018920 w 7472601"/>
              <a:gd name="connsiteY640" fmla="*/ 2536309 h 6858000"/>
              <a:gd name="connsiteX641" fmla="*/ 1342441 w 7472601"/>
              <a:gd name="connsiteY641" fmla="*/ 1173017 h 6858000"/>
              <a:gd name="connsiteX642" fmla="*/ 1367925 w 7472601"/>
              <a:gd name="connsiteY642" fmla="*/ 1135648 h 6858000"/>
              <a:gd name="connsiteX643" fmla="*/ 1771401 w 7472601"/>
              <a:gd name="connsiteY643" fmla="*/ 1806673 h 6858000"/>
              <a:gd name="connsiteX644" fmla="*/ 1972385 w 7472601"/>
              <a:gd name="connsiteY644" fmla="*/ 2198735 h 6858000"/>
              <a:gd name="connsiteX645" fmla="*/ 2040892 w 7472601"/>
              <a:gd name="connsiteY645" fmla="*/ 2405205 h 6858000"/>
              <a:gd name="connsiteX646" fmla="*/ 2131689 w 7472601"/>
              <a:gd name="connsiteY646" fmla="*/ 1936926 h 6858000"/>
              <a:gd name="connsiteX647" fmla="*/ 2454820 w 7472601"/>
              <a:gd name="connsiteY647" fmla="*/ 1248808 h 6858000"/>
              <a:gd name="connsiteX648" fmla="*/ 2492512 w 7472601"/>
              <a:gd name="connsiteY648" fmla="*/ 1302920 h 6858000"/>
              <a:gd name="connsiteX649" fmla="*/ 2081216 w 7472601"/>
              <a:gd name="connsiteY649" fmla="*/ 2527513 h 6858000"/>
              <a:gd name="connsiteX650" fmla="*/ 2081211 w 7472601"/>
              <a:gd name="connsiteY650" fmla="*/ 2528916 h 6858000"/>
              <a:gd name="connsiteX651" fmla="*/ 2199067 w 7472601"/>
              <a:gd name="connsiteY651" fmla="*/ 2884061 h 6858000"/>
              <a:gd name="connsiteX652" fmla="*/ 3192586 w 7472601"/>
              <a:gd name="connsiteY652" fmla="*/ 3411496 h 6858000"/>
              <a:gd name="connsiteX653" fmla="*/ 3182620 w 7472601"/>
              <a:gd name="connsiteY653" fmla="*/ 3483279 h 6858000"/>
              <a:gd name="connsiteX654" fmla="*/ 2435119 w 7472601"/>
              <a:gd name="connsiteY654" fmla="*/ 3080173 h 6858000"/>
              <a:gd name="connsiteX655" fmla="*/ 2410152 w 7472601"/>
              <a:gd name="connsiteY655" fmla="*/ 3063751 h 6858000"/>
              <a:gd name="connsiteX656" fmla="*/ 2408099 w 7472601"/>
              <a:gd name="connsiteY656" fmla="*/ 3064403 h 6858000"/>
              <a:gd name="connsiteX657" fmla="*/ 2407218 w 7472601"/>
              <a:gd name="connsiteY657" fmla="*/ 3070324 h 6858000"/>
              <a:gd name="connsiteX658" fmla="*/ 2380138 w 7472601"/>
              <a:gd name="connsiteY658" fmla="*/ 3099341 h 6858000"/>
              <a:gd name="connsiteX659" fmla="*/ 1765923 w 7472601"/>
              <a:gd name="connsiteY659" fmla="*/ 3581043 h 6858000"/>
              <a:gd name="connsiteX660" fmla="*/ 1702258 w 7472601"/>
              <a:gd name="connsiteY660" fmla="*/ 3612286 h 6858000"/>
              <a:gd name="connsiteX661" fmla="*/ 1538370 w 7472601"/>
              <a:gd name="connsiteY661" fmla="*/ 3811804 h 6858000"/>
              <a:gd name="connsiteX662" fmla="*/ 542867 w 7472601"/>
              <a:gd name="connsiteY662" fmla="*/ 4944092 h 6858000"/>
              <a:gd name="connsiteX663" fmla="*/ 515800 w 7472601"/>
              <a:gd name="connsiteY663" fmla="*/ 4862180 h 6858000"/>
              <a:gd name="connsiteX664" fmla="*/ 909145 w 7472601"/>
              <a:gd name="connsiteY664" fmla="*/ 4199225 h 6858000"/>
              <a:gd name="connsiteX665" fmla="*/ 1214067 w 7472601"/>
              <a:gd name="connsiteY665" fmla="*/ 3908561 h 6858000"/>
              <a:gd name="connsiteX666" fmla="*/ 640967 w 7472601"/>
              <a:gd name="connsiteY666" fmla="*/ 4105601 h 6858000"/>
              <a:gd name="connsiteX667" fmla="*/ 112563 w 7472601"/>
              <a:gd name="connsiteY667" fmla="*/ 4396952 h 6858000"/>
              <a:gd name="connsiteX668" fmla="*/ 0 w 7472601"/>
              <a:gd name="connsiteY668" fmla="*/ 4466006 h 6858000"/>
              <a:gd name="connsiteX669" fmla="*/ 0 w 7472601"/>
              <a:gd name="connsiteY669" fmla="*/ 4233763 h 6858000"/>
              <a:gd name="connsiteX670" fmla="*/ 36881 w 7472601"/>
              <a:gd name="connsiteY670" fmla="*/ 4200118 h 6858000"/>
              <a:gd name="connsiteX671" fmla="*/ 910534 w 7472601"/>
              <a:gd name="connsiteY671" fmla="*/ 3629753 h 6858000"/>
              <a:gd name="connsiteX672" fmla="*/ 1578717 w 7472601"/>
              <a:gd name="connsiteY672" fmla="*/ 3575982 h 6858000"/>
              <a:gd name="connsiteX673" fmla="*/ 2338780 w 7472601"/>
              <a:gd name="connsiteY673" fmla="*/ 3033725 h 6858000"/>
              <a:gd name="connsiteX674" fmla="*/ 1807991 w 7472601"/>
              <a:gd name="connsiteY674" fmla="*/ 2807184 h 6858000"/>
              <a:gd name="connsiteX675" fmla="*/ 1416358 w 7472601"/>
              <a:gd name="connsiteY675" fmla="*/ 3112571 h 6858000"/>
              <a:gd name="connsiteX676" fmla="*/ 939066 w 7472601"/>
              <a:gd name="connsiteY676" fmla="*/ 3378798 h 6858000"/>
              <a:gd name="connsiteX677" fmla="*/ 115099 w 7472601"/>
              <a:gd name="connsiteY677" fmla="*/ 3607650 h 6858000"/>
              <a:gd name="connsiteX678" fmla="*/ 97284 w 7472601"/>
              <a:gd name="connsiteY678" fmla="*/ 3520393 h 6858000"/>
              <a:gd name="connsiteX679" fmla="*/ 922050 w 7472601"/>
              <a:gd name="connsiteY679" fmla="*/ 3074867 h 6858000"/>
              <a:gd name="connsiteX680" fmla="*/ 1405265 w 7472601"/>
              <a:gd name="connsiteY680" fmla="*/ 3016319 h 6858000"/>
              <a:gd name="connsiteX681" fmla="*/ 1407512 w 7472601"/>
              <a:gd name="connsiteY681" fmla="*/ 3018001 h 6858000"/>
              <a:gd name="connsiteX682" fmla="*/ 1726266 w 7472601"/>
              <a:gd name="connsiteY682" fmla="*/ 2777274 h 6858000"/>
              <a:gd name="connsiteX683" fmla="*/ 625390 w 7472601"/>
              <a:gd name="connsiteY683" fmla="*/ 2514541 h 6858000"/>
              <a:gd name="connsiteX684" fmla="*/ 619799 w 7472601"/>
              <a:gd name="connsiteY684" fmla="*/ 2527180 h 6858000"/>
              <a:gd name="connsiteX685" fmla="*/ 310030 w 7472601"/>
              <a:gd name="connsiteY685" fmla="*/ 2771818 h 6858000"/>
              <a:gd name="connsiteX686" fmla="*/ 173877 w 7472601"/>
              <a:gd name="connsiteY686" fmla="*/ 2937056 h 6858000"/>
              <a:gd name="connsiteX687" fmla="*/ 77889 w 7472601"/>
              <a:gd name="connsiteY687" fmla="*/ 3138440 h 6858000"/>
              <a:gd name="connsiteX688" fmla="*/ 0 w 7472601"/>
              <a:gd name="connsiteY688" fmla="*/ 3271395 h 6858000"/>
              <a:gd name="connsiteX689" fmla="*/ 0 w 7472601"/>
              <a:gd name="connsiteY689" fmla="*/ 3153002 h 6858000"/>
              <a:gd name="connsiteX690" fmla="*/ 2386 w 7472601"/>
              <a:gd name="connsiteY690" fmla="*/ 3149203 h 6858000"/>
              <a:gd name="connsiteX691" fmla="*/ 89753 w 7472601"/>
              <a:gd name="connsiteY691" fmla="*/ 2987702 h 6858000"/>
              <a:gd name="connsiteX692" fmla="*/ 76869 w 7472601"/>
              <a:gd name="connsiteY692" fmla="*/ 3005404 h 6858000"/>
              <a:gd name="connsiteX693" fmla="*/ 32049 w 7472601"/>
              <a:gd name="connsiteY693" fmla="*/ 3065814 h 6858000"/>
              <a:gd name="connsiteX694" fmla="*/ 0 w 7472601"/>
              <a:gd name="connsiteY694" fmla="*/ 3108744 h 6858000"/>
              <a:gd name="connsiteX695" fmla="*/ 0 w 7472601"/>
              <a:gd name="connsiteY695" fmla="*/ 3058059 h 6858000"/>
              <a:gd name="connsiteX696" fmla="*/ 7610 w 7472601"/>
              <a:gd name="connsiteY696" fmla="*/ 3047889 h 6858000"/>
              <a:gd name="connsiteX697" fmla="*/ 52419 w 7472601"/>
              <a:gd name="connsiteY697" fmla="*/ 2987479 h 6858000"/>
              <a:gd name="connsiteX698" fmla="*/ 59142 w 7472601"/>
              <a:gd name="connsiteY698" fmla="*/ 2978488 h 6858000"/>
              <a:gd name="connsiteX699" fmla="*/ 0 w 7472601"/>
              <a:gd name="connsiteY699" fmla="*/ 3015334 h 6858000"/>
              <a:gd name="connsiteX700" fmla="*/ 0 w 7472601"/>
              <a:gd name="connsiteY700" fmla="*/ 2914286 h 6858000"/>
              <a:gd name="connsiteX701" fmla="*/ 36383 w 7472601"/>
              <a:gd name="connsiteY701" fmla="*/ 2901128 h 6858000"/>
              <a:gd name="connsiteX702" fmla="*/ 156329 w 7472601"/>
              <a:gd name="connsiteY702" fmla="*/ 2840533 h 6858000"/>
              <a:gd name="connsiteX703" fmla="*/ 358355 w 7472601"/>
              <a:gd name="connsiteY703" fmla="*/ 2620471 h 6858000"/>
              <a:gd name="connsiteX704" fmla="*/ 510577 w 7472601"/>
              <a:gd name="connsiteY704" fmla="*/ 2501244 h 6858000"/>
              <a:gd name="connsiteX705" fmla="*/ 211967 w 7472601"/>
              <a:gd name="connsiteY705" fmla="*/ 2479171 h 6858000"/>
              <a:gd name="connsiteX706" fmla="*/ 0 w 7472601"/>
              <a:gd name="connsiteY706" fmla="*/ 2476398 h 6858000"/>
              <a:gd name="connsiteX707" fmla="*/ 0 w 7472601"/>
              <a:gd name="connsiteY707" fmla="*/ 2389189 h 6858000"/>
              <a:gd name="connsiteX708" fmla="*/ 103062 w 7472601"/>
              <a:gd name="connsiteY708" fmla="*/ 2389518 h 6858000"/>
              <a:gd name="connsiteX709" fmla="*/ 510734 w 7472601"/>
              <a:gd name="connsiteY709" fmla="*/ 2416201 h 6858000"/>
              <a:gd name="connsiteX710" fmla="*/ 279257 w 7472601"/>
              <a:gd name="connsiteY710" fmla="*/ 2092102 h 6858000"/>
              <a:gd name="connsiteX711" fmla="*/ 65265 w 7472601"/>
              <a:gd name="connsiteY711" fmla="*/ 2006049 h 6858000"/>
              <a:gd name="connsiteX712" fmla="*/ 0 w 7472601"/>
              <a:gd name="connsiteY712" fmla="*/ 1982532 h 6858000"/>
              <a:gd name="connsiteX713" fmla="*/ 0 w 7472601"/>
              <a:gd name="connsiteY713" fmla="*/ 1912789 h 6858000"/>
              <a:gd name="connsiteX714" fmla="*/ 97460 w 7472601"/>
              <a:gd name="connsiteY714" fmla="*/ 1953725 h 6858000"/>
              <a:gd name="connsiteX715" fmla="*/ 221272 w 7472601"/>
              <a:gd name="connsiteY715" fmla="*/ 1980766 h 6858000"/>
              <a:gd name="connsiteX716" fmla="*/ 116765 w 7472601"/>
              <a:gd name="connsiteY716" fmla="*/ 1911033 h 6858000"/>
              <a:gd name="connsiteX717" fmla="*/ 16405 w 7472601"/>
              <a:gd name="connsiteY717" fmla="*/ 1803412 h 6858000"/>
              <a:gd name="connsiteX718" fmla="*/ 0 w 7472601"/>
              <a:gd name="connsiteY718" fmla="*/ 1784777 h 6858000"/>
              <a:gd name="connsiteX719" fmla="*/ 0 w 7472601"/>
              <a:gd name="connsiteY719" fmla="*/ 1740082 h 6858000"/>
              <a:gd name="connsiteX720" fmla="*/ 39394 w 7472601"/>
              <a:gd name="connsiteY720" fmla="*/ 1784856 h 6858000"/>
              <a:gd name="connsiteX721" fmla="*/ 135813 w 7472601"/>
              <a:gd name="connsiteY721" fmla="*/ 1888838 h 6858000"/>
              <a:gd name="connsiteX722" fmla="*/ 242575 w 7472601"/>
              <a:gd name="connsiteY722" fmla="*/ 1958841 h 6858000"/>
              <a:gd name="connsiteX723" fmla="*/ 82197 w 7472601"/>
              <a:gd name="connsiteY723" fmla="*/ 1754826 h 6858000"/>
              <a:gd name="connsiteX724" fmla="*/ 0 w 7472601"/>
              <a:gd name="connsiteY724" fmla="*/ 1679650 h 6858000"/>
              <a:gd name="connsiteX725" fmla="*/ 0 w 7472601"/>
              <a:gd name="connsiteY725" fmla="*/ 1602463 h 6858000"/>
              <a:gd name="connsiteX726" fmla="*/ 84689 w 7472601"/>
              <a:gd name="connsiteY726" fmla="*/ 1677442 h 6858000"/>
              <a:gd name="connsiteX727" fmla="*/ 298437 w 7472601"/>
              <a:gd name="connsiteY727" fmla="*/ 1968019 h 6858000"/>
              <a:gd name="connsiteX728" fmla="*/ 227269 w 7472601"/>
              <a:gd name="connsiteY728" fmla="*/ 1114064 h 6858000"/>
              <a:gd name="connsiteX729" fmla="*/ 248003 w 7472601"/>
              <a:gd name="connsiteY729" fmla="*/ 1089613 h 6858000"/>
              <a:gd name="connsiteX730" fmla="*/ 427020 w 7472601"/>
              <a:gd name="connsiteY730" fmla="*/ 1619803 h 6858000"/>
              <a:gd name="connsiteX731" fmla="*/ 340345 w 7472601"/>
              <a:gd name="connsiteY731" fmla="*/ 2027739 h 6858000"/>
              <a:gd name="connsiteX732" fmla="*/ 360865 w 7472601"/>
              <a:gd name="connsiteY732" fmla="*/ 2044827 h 6858000"/>
              <a:gd name="connsiteX733" fmla="*/ 560414 w 7472601"/>
              <a:gd name="connsiteY733" fmla="*/ 2421457 h 6858000"/>
              <a:gd name="connsiteX734" fmla="*/ 1359703 w 7472601"/>
              <a:gd name="connsiteY734" fmla="*/ 2578554 h 6858000"/>
              <a:gd name="connsiteX735" fmla="*/ 1359422 w 7472601"/>
              <a:gd name="connsiteY735" fmla="*/ 2577994 h 6858000"/>
              <a:gd name="connsiteX736" fmla="*/ 828701 w 7472601"/>
              <a:gd name="connsiteY736" fmla="*/ 1839520 h 6858000"/>
              <a:gd name="connsiteX737" fmla="*/ 494427 w 7472601"/>
              <a:gd name="connsiteY737" fmla="*/ 1092333 h 6858000"/>
              <a:gd name="connsiteX738" fmla="*/ 506322 w 7472601"/>
              <a:gd name="connsiteY738" fmla="*/ 1020997 h 6858000"/>
              <a:gd name="connsiteX739" fmla="*/ 4570198 w 7472601"/>
              <a:gd name="connsiteY739" fmla="*/ 978081 h 6858000"/>
              <a:gd name="connsiteX740" fmla="*/ 4523691 w 7472601"/>
              <a:gd name="connsiteY740" fmla="*/ 1127776 h 6858000"/>
              <a:gd name="connsiteX741" fmla="*/ 4509875 w 7472601"/>
              <a:gd name="connsiteY741" fmla="*/ 1167552 h 6858000"/>
              <a:gd name="connsiteX742" fmla="*/ 4478168 w 7472601"/>
              <a:gd name="connsiteY742" fmla="*/ 1260735 h 6858000"/>
              <a:gd name="connsiteX743" fmla="*/ 4409309 w 7472601"/>
              <a:gd name="connsiteY743" fmla="*/ 1666996 h 6858000"/>
              <a:gd name="connsiteX744" fmla="*/ 4370031 w 7472601"/>
              <a:gd name="connsiteY744" fmla="*/ 1955666 h 6858000"/>
              <a:gd name="connsiteX745" fmla="*/ 4570198 w 7472601"/>
              <a:gd name="connsiteY745" fmla="*/ 978081 h 6858000"/>
              <a:gd name="connsiteX746" fmla="*/ 4557898 w 7472601"/>
              <a:gd name="connsiteY746" fmla="*/ 900011 h 6858000"/>
              <a:gd name="connsiteX747" fmla="*/ 4344840 w 7472601"/>
              <a:gd name="connsiteY747" fmla="*/ 1922038 h 6858000"/>
              <a:gd name="connsiteX748" fmla="*/ 4378710 w 7472601"/>
              <a:gd name="connsiteY748" fmla="*/ 1665516 h 6858000"/>
              <a:gd name="connsiteX749" fmla="*/ 4448798 w 7472601"/>
              <a:gd name="connsiteY749" fmla="*/ 1253024 h 6858000"/>
              <a:gd name="connsiteX750" fmla="*/ 4480315 w 7472601"/>
              <a:gd name="connsiteY750" fmla="*/ 1158454 h 6858000"/>
              <a:gd name="connsiteX751" fmla="*/ 4494133 w 7472601"/>
              <a:gd name="connsiteY751" fmla="*/ 1118676 h 6858000"/>
              <a:gd name="connsiteX752" fmla="*/ 4557898 w 7472601"/>
              <a:gd name="connsiteY752" fmla="*/ 900011 h 6858000"/>
              <a:gd name="connsiteX753" fmla="*/ 5870151 w 7472601"/>
              <a:gd name="connsiteY753" fmla="*/ 898890 h 6858000"/>
              <a:gd name="connsiteX754" fmla="*/ 5861335 w 7472601"/>
              <a:gd name="connsiteY754" fmla="*/ 899177 h 6858000"/>
              <a:gd name="connsiteX755" fmla="*/ 5843702 w 7472601"/>
              <a:gd name="connsiteY755" fmla="*/ 899748 h 6858000"/>
              <a:gd name="connsiteX756" fmla="*/ 5651107 w 7472601"/>
              <a:gd name="connsiteY756" fmla="*/ 920306 h 6858000"/>
              <a:gd name="connsiteX757" fmla="*/ 5459407 w 7472601"/>
              <a:gd name="connsiteY757" fmla="*/ 940975 h 6858000"/>
              <a:gd name="connsiteX758" fmla="*/ 5374846 w 7472601"/>
              <a:gd name="connsiteY758" fmla="*/ 941988 h 6858000"/>
              <a:gd name="connsiteX759" fmla="*/ 5256105 w 7472601"/>
              <a:gd name="connsiteY759" fmla="*/ 945632 h 6858000"/>
              <a:gd name="connsiteX760" fmla="*/ 5107071 w 7472601"/>
              <a:gd name="connsiteY760" fmla="*/ 969720 h 6858000"/>
              <a:gd name="connsiteX761" fmla="*/ 4998681 w 7472601"/>
              <a:gd name="connsiteY761" fmla="*/ 988771 h 6858000"/>
              <a:gd name="connsiteX762" fmla="*/ 5870151 w 7472601"/>
              <a:gd name="connsiteY762" fmla="*/ 898890 h 6858000"/>
              <a:gd name="connsiteX763" fmla="*/ 5504425 w 7472601"/>
              <a:gd name="connsiteY763" fmla="*/ 848067 h 6858000"/>
              <a:gd name="connsiteX764" fmla="*/ 4968849 w 7472601"/>
              <a:gd name="connsiteY764" fmla="*/ 962318 h 6858000"/>
              <a:gd name="connsiteX765" fmla="*/ 5104039 w 7472601"/>
              <a:gd name="connsiteY765" fmla="*/ 940634 h 6858000"/>
              <a:gd name="connsiteX766" fmla="*/ 5256311 w 7472601"/>
              <a:gd name="connsiteY766" fmla="*/ 916490 h 6858000"/>
              <a:gd name="connsiteX767" fmla="*/ 5377381 w 7472601"/>
              <a:gd name="connsiteY767" fmla="*/ 912671 h 6858000"/>
              <a:gd name="connsiteX768" fmla="*/ 5460148 w 7472601"/>
              <a:gd name="connsiteY768" fmla="*/ 911442 h 6858000"/>
              <a:gd name="connsiteX769" fmla="*/ 5648971 w 7472601"/>
              <a:gd name="connsiteY769" fmla="*/ 891331 h 6858000"/>
              <a:gd name="connsiteX770" fmla="*/ 5844807 w 7472601"/>
              <a:gd name="connsiteY770" fmla="*/ 870718 h 6858000"/>
              <a:gd name="connsiteX771" fmla="*/ 5862975 w 7472601"/>
              <a:gd name="connsiteY771" fmla="*/ 869756 h 6858000"/>
              <a:gd name="connsiteX772" fmla="*/ 5920887 w 7472601"/>
              <a:gd name="connsiteY772" fmla="*/ 865929 h 6858000"/>
              <a:gd name="connsiteX773" fmla="*/ 5504425 w 7472601"/>
              <a:gd name="connsiteY773" fmla="*/ 848067 h 6858000"/>
              <a:gd name="connsiteX774" fmla="*/ 3607114 w 7472601"/>
              <a:gd name="connsiteY774" fmla="*/ 467441 h 6858000"/>
              <a:gd name="connsiteX775" fmla="*/ 3296242 w 7472601"/>
              <a:gd name="connsiteY775" fmla="*/ 807991 h 6858000"/>
              <a:gd name="connsiteX776" fmla="*/ 3174674 w 7472601"/>
              <a:gd name="connsiteY776" fmla="*/ 919759 h 6858000"/>
              <a:gd name="connsiteX777" fmla="*/ 3042978 w 7472601"/>
              <a:gd name="connsiteY777" fmla="*/ 1054894 h 6858000"/>
              <a:gd name="connsiteX778" fmla="*/ 2968914 w 7472601"/>
              <a:gd name="connsiteY778" fmla="*/ 1133756 h 6858000"/>
              <a:gd name="connsiteX779" fmla="*/ 3103823 w 7472601"/>
              <a:gd name="connsiteY779" fmla="*/ 1026814 h 6858000"/>
              <a:gd name="connsiteX780" fmla="*/ 3607114 w 7472601"/>
              <a:gd name="connsiteY780" fmla="*/ 467441 h 6858000"/>
              <a:gd name="connsiteX781" fmla="*/ 3744487 w 7472601"/>
              <a:gd name="connsiteY781" fmla="*/ 383136 h 6858000"/>
              <a:gd name="connsiteX782" fmla="*/ 3970213 w 7472601"/>
              <a:gd name="connsiteY782" fmla="*/ 995559 h 6858000"/>
              <a:gd name="connsiteX783" fmla="*/ 3744487 w 7472601"/>
              <a:gd name="connsiteY783" fmla="*/ 383136 h 6858000"/>
              <a:gd name="connsiteX784" fmla="*/ 3624562 w 7472601"/>
              <a:gd name="connsiteY784" fmla="*/ 367041 h 6858000"/>
              <a:gd name="connsiteX785" fmla="*/ 3489712 w 7472601"/>
              <a:gd name="connsiteY785" fmla="*/ 485386 h 6858000"/>
              <a:gd name="connsiteX786" fmla="*/ 3182994 w 7472601"/>
              <a:gd name="connsiteY786" fmla="*/ 828265 h 6858000"/>
              <a:gd name="connsiteX787" fmla="*/ 2892114 w 7472601"/>
              <a:gd name="connsiteY787" fmla="*/ 1172635 h 6858000"/>
              <a:gd name="connsiteX788" fmla="*/ 3021459 w 7472601"/>
              <a:gd name="connsiteY788" fmla="*/ 1035385 h 6858000"/>
              <a:gd name="connsiteX789" fmla="*/ 3153873 w 7472601"/>
              <a:gd name="connsiteY789" fmla="*/ 898971 h 6858000"/>
              <a:gd name="connsiteX790" fmla="*/ 3276511 w 7472601"/>
              <a:gd name="connsiteY790" fmla="*/ 786423 h 6858000"/>
              <a:gd name="connsiteX791" fmla="*/ 3584154 w 7472601"/>
              <a:gd name="connsiteY791" fmla="*/ 448218 h 6858000"/>
              <a:gd name="connsiteX792" fmla="*/ 3624562 w 7472601"/>
              <a:gd name="connsiteY792" fmla="*/ 367041 h 6858000"/>
              <a:gd name="connsiteX793" fmla="*/ 3766672 w 7472601"/>
              <a:gd name="connsiteY793" fmla="*/ 359429 h 6858000"/>
              <a:gd name="connsiteX794" fmla="*/ 3996338 w 7472601"/>
              <a:gd name="connsiteY794" fmla="*/ 968237 h 6858000"/>
              <a:gd name="connsiteX795" fmla="*/ 3766672 w 7472601"/>
              <a:gd name="connsiteY795" fmla="*/ 359429 h 6858000"/>
              <a:gd name="connsiteX796" fmla="*/ 5805386 w 7472601"/>
              <a:gd name="connsiteY796" fmla="*/ 239240 h 6858000"/>
              <a:gd name="connsiteX797" fmla="*/ 5736947 w 7472601"/>
              <a:gd name="connsiteY797" fmla="*/ 261367 h 6858000"/>
              <a:gd name="connsiteX798" fmla="*/ 5427012 w 7472601"/>
              <a:gd name="connsiteY798" fmla="*/ 311272 h 6858000"/>
              <a:gd name="connsiteX799" fmla="*/ 5147818 w 7472601"/>
              <a:gd name="connsiteY799" fmla="*/ 322112 h 6858000"/>
              <a:gd name="connsiteX800" fmla="*/ 5060854 w 7472601"/>
              <a:gd name="connsiteY800" fmla="*/ 311882 h 6858000"/>
              <a:gd name="connsiteX801" fmla="*/ 4945989 w 7472601"/>
              <a:gd name="connsiteY801" fmla="*/ 300516 h 6858000"/>
              <a:gd name="connsiteX802" fmla="*/ 5410479 w 7472601"/>
              <a:gd name="connsiteY802" fmla="*/ 348434 h 6858000"/>
              <a:gd name="connsiteX803" fmla="*/ 5805386 w 7472601"/>
              <a:gd name="connsiteY803" fmla="*/ 239240 h 6858000"/>
              <a:gd name="connsiteX804" fmla="*/ 5905192 w 7472601"/>
              <a:gd name="connsiteY804" fmla="*/ 163079 h 6858000"/>
              <a:gd name="connsiteX805" fmla="*/ 5865655 w 7472601"/>
              <a:gd name="connsiteY805" fmla="*/ 171901 h 6858000"/>
              <a:gd name="connsiteX806" fmla="*/ 5259740 w 7472601"/>
              <a:gd name="connsiteY806" fmla="*/ 257013 h 6858000"/>
              <a:gd name="connsiteX807" fmla="*/ 5208466 w 7472601"/>
              <a:gd name="connsiteY807" fmla="*/ 257550 h 6858000"/>
              <a:gd name="connsiteX808" fmla="*/ 4980204 w 7472601"/>
              <a:gd name="connsiteY808" fmla="*/ 271903 h 6858000"/>
              <a:gd name="connsiteX809" fmla="*/ 5068068 w 7472601"/>
              <a:gd name="connsiteY809" fmla="*/ 282244 h 6858000"/>
              <a:gd name="connsiteX810" fmla="*/ 5153231 w 7472601"/>
              <a:gd name="connsiteY810" fmla="*/ 292240 h 6858000"/>
              <a:gd name="connsiteX811" fmla="*/ 5426491 w 7472601"/>
              <a:gd name="connsiteY811" fmla="*/ 281128 h 6858000"/>
              <a:gd name="connsiteX812" fmla="*/ 5731212 w 7472601"/>
              <a:gd name="connsiteY812" fmla="*/ 231951 h 6858000"/>
              <a:gd name="connsiteX813" fmla="*/ 5905192 w 7472601"/>
              <a:gd name="connsiteY813" fmla="*/ 163079 h 6858000"/>
              <a:gd name="connsiteX814" fmla="*/ 5944437 w 7472601"/>
              <a:gd name="connsiteY814" fmla="*/ 113829 h 6858000"/>
              <a:gd name="connsiteX815" fmla="*/ 5825032 w 7472601"/>
              <a:gd name="connsiteY815" fmla="*/ 146405 h 6858000"/>
              <a:gd name="connsiteX816" fmla="*/ 4955599 w 7472601"/>
              <a:gd name="connsiteY816" fmla="*/ 247008 h 6858000"/>
              <a:gd name="connsiteX817" fmla="*/ 5210104 w 7472601"/>
              <a:gd name="connsiteY817" fmla="*/ 228123 h 6858000"/>
              <a:gd name="connsiteX818" fmla="*/ 5261015 w 7472601"/>
              <a:gd name="connsiteY818" fmla="*/ 227087 h 6858000"/>
              <a:gd name="connsiteX819" fmla="*/ 5861181 w 7472601"/>
              <a:gd name="connsiteY819" fmla="*/ 143093 h 6858000"/>
              <a:gd name="connsiteX820" fmla="*/ 5961252 w 7472601"/>
              <a:gd name="connsiteY820" fmla="*/ 114820 h 6858000"/>
              <a:gd name="connsiteX821" fmla="*/ 5944437 w 7472601"/>
              <a:gd name="connsiteY821" fmla="*/ 113829 h 6858000"/>
              <a:gd name="connsiteX822" fmla="*/ 3882765 w 7472601"/>
              <a:gd name="connsiteY822" fmla="*/ 0 h 6858000"/>
              <a:gd name="connsiteX823" fmla="*/ 3995099 w 7472601"/>
              <a:gd name="connsiteY823" fmla="*/ 0 h 6858000"/>
              <a:gd name="connsiteX824" fmla="*/ 4163818 w 7472601"/>
              <a:gd name="connsiteY824" fmla="*/ 234104 h 6858000"/>
              <a:gd name="connsiteX825" fmla="*/ 4172099 w 7472601"/>
              <a:gd name="connsiteY825" fmla="*/ 234207 h 6858000"/>
              <a:gd name="connsiteX826" fmla="*/ 4784282 w 7472601"/>
              <a:gd name="connsiteY826" fmla="*/ 276561 h 6858000"/>
              <a:gd name="connsiteX827" fmla="*/ 4801687 w 7472601"/>
              <a:gd name="connsiteY827" fmla="*/ 267764 h 6858000"/>
              <a:gd name="connsiteX828" fmla="*/ 6082788 w 7472601"/>
              <a:gd name="connsiteY828" fmla="*/ 64119 h 6858000"/>
              <a:gd name="connsiteX829" fmla="*/ 6099442 w 7472601"/>
              <a:gd name="connsiteY829" fmla="*/ 82568 h 6858000"/>
              <a:gd name="connsiteX830" fmla="*/ 4804137 w 7472601"/>
              <a:gd name="connsiteY830" fmla="*/ 320931 h 6858000"/>
              <a:gd name="connsiteX831" fmla="*/ 4227047 w 7472601"/>
              <a:gd name="connsiteY831" fmla="*/ 313415 h 6858000"/>
              <a:gd name="connsiteX832" fmla="*/ 4346041 w 7472601"/>
              <a:gd name="connsiteY832" fmla="*/ 456086 h 6858000"/>
              <a:gd name="connsiteX833" fmla="*/ 4870967 w 7472601"/>
              <a:gd name="connsiteY833" fmla="*/ 963061 h 6858000"/>
              <a:gd name="connsiteX834" fmla="*/ 4889647 w 7472601"/>
              <a:gd name="connsiteY834" fmla="*/ 957147 h 6858000"/>
              <a:gd name="connsiteX835" fmla="*/ 5422504 w 7472601"/>
              <a:gd name="connsiteY835" fmla="*/ 805191 h 6858000"/>
              <a:gd name="connsiteX836" fmla="*/ 6087656 w 7472601"/>
              <a:gd name="connsiteY836" fmla="*/ 826703 h 6858000"/>
              <a:gd name="connsiteX837" fmla="*/ 6058717 w 7472601"/>
              <a:gd name="connsiteY837" fmla="*/ 865992 h 6858000"/>
              <a:gd name="connsiteX838" fmla="*/ 4974153 w 7472601"/>
              <a:gd name="connsiteY838" fmla="*/ 1045456 h 6858000"/>
              <a:gd name="connsiteX839" fmla="*/ 5627835 w 7472601"/>
              <a:gd name="connsiteY839" fmla="*/ 1472077 h 6858000"/>
              <a:gd name="connsiteX840" fmla="*/ 5629817 w 7472601"/>
              <a:gd name="connsiteY840" fmla="*/ 1471412 h 6858000"/>
              <a:gd name="connsiteX841" fmla="*/ 5634124 w 7472601"/>
              <a:gd name="connsiteY841" fmla="*/ 1470572 h 6858000"/>
              <a:gd name="connsiteX842" fmla="*/ 5755832 w 7472601"/>
              <a:gd name="connsiteY842" fmla="*/ 1383886 h 6858000"/>
              <a:gd name="connsiteX843" fmla="*/ 6014186 w 7472601"/>
              <a:gd name="connsiteY843" fmla="*/ 1279799 h 6858000"/>
              <a:gd name="connsiteX844" fmla="*/ 6901619 w 7472601"/>
              <a:gd name="connsiteY844" fmla="*/ 1047874 h 6858000"/>
              <a:gd name="connsiteX845" fmla="*/ 6931566 w 7472601"/>
              <a:gd name="connsiteY845" fmla="*/ 1062034 h 6858000"/>
              <a:gd name="connsiteX846" fmla="*/ 5790982 w 7472601"/>
              <a:gd name="connsiteY846" fmla="*/ 1561380 h 6858000"/>
              <a:gd name="connsiteX847" fmla="*/ 6188971 w 7472601"/>
              <a:gd name="connsiteY847" fmla="*/ 1755168 h 6858000"/>
              <a:gd name="connsiteX848" fmla="*/ 6202446 w 7472601"/>
              <a:gd name="connsiteY848" fmla="*/ 1752268 h 6858000"/>
              <a:gd name="connsiteX849" fmla="*/ 7179560 w 7472601"/>
              <a:gd name="connsiteY849" fmla="*/ 1467551 h 6858000"/>
              <a:gd name="connsiteX850" fmla="*/ 7158730 w 7472601"/>
              <a:gd name="connsiteY850" fmla="*/ 1507835 h 6858000"/>
              <a:gd name="connsiteX851" fmla="*/ 6326959 w 7472601"/>
              <a:gd name="connsiteY851" fmla="*/ 1817686 h 6858000"/>
              <a:gd name="connsiteX852" fmla="*/ 6537433 w 7472601"/>
              <a:gd name="connsiteY852" fmla="*/ 1907790 h 6858000"/>
              <a:gd name="connsiteX853" fmla="*/ 6550221 w 7472601"/>
              <a:gd name="connsiteY853" fmla="*/ 1910729 h 6858000"/>
              <a:gd name="connsiteX854" fmla="*/ 6964438 w 7472601"/>
              <a:gd name="connsiteY854" fmla="*/ 2209505 h 6858000"/>
              <a:gd name="connsiteX855" fmla="*/ 7367862 w 7472601"/>
              <a:gd name="connsiteY855" fmla="*/ 2806833 h 6858000"/>
              <a:gd name="connsiteX856" fmla="*/ 7364329 w 7472601"/>
              <a:gd name="connsiteY856" fmla="*/ 2826907 h 6858000"/>
              <a:gd name="connsiteX857" fmla="*/ 7290545 w 7472601"/>
              <a:gd name="connsiteY857" fmla="*/ 2850663 h 6858000"/>
              <a:gd name="connsiteX858" fmla="*/ 6472036 w 7472601"/>
              <a:gd name="connsiteY858" fmla="*/ 1959003 h 6858000"/>
              <a:gd name="connsiteX859" fmla="*/ 5792897 w 7472601"/>
              <a:gd name="connsiteY859" fmla="*/ 1647747 h 6858000"/>
              <a:gd name="connsiteX860" fmla="*/ 5842751 w 7472601"/>
              <a:gd name="connsiteY860" fmla="*/ 1816112 h 6858000"/>
              <a:gd name="connsiteX861" fmla="*/ 5847424 w 7472601"/>
              <a:gd name="connsiteY861" fmla="*/ 1815776 h 6858000"/>
              <a:gd name="connsiteX862" fmla="*/ 6399821 w 7472601"/>
              <a:gd name="connsiteY862" fmla="*/ 2344799 h 6858000"/>
              <a:gd name="connsiteX863" fmla="*/ 6323232 w 7472601"/>
              <a:gd name="connsiteY863" fmla="*/ 2389634 h 6858000"/>
              <a:gd name="connsiteX864" fmla="*/ 5942958 w 7472601"/>
              <a:gd name="connsiteY864" fmla="*/ 2077708 h 6858000"/>
              <a:gd name="connsiteX865" fmla="*/ 5921559 w 7472601"/>
              <a:gd name="connsiteY865" fmla="*/ 2378596 h 6858000"/>
              <a:gd name="connsiteX866" fmla="*/ 5817651 w 7472601"/>
              <a:gd name="connsiteY866" fmla="*/ 3023919 h 6858000"/>
              <a:gd name="connsiteX867" fmla="*/ 5729634 w 7472601"/>
              <a:gd name="connsiteY867" fmla="*/ 3051849 h 6858000"/>
              <a:gd name="connsiteX868" fmla="*/ 5611018 w 7472601"/>
              <a:gd name="connsiteY868" fmla="*/ 2316769 h 6858000"/>
              <a:gd name="connsiteX869" fmla="*/ 5687608 w 7472601"/>
              <a:gd name="connsiteY869" fmla="*/ 2039972 h 6858000"/>
              <a:gd name="connsiteX870" fmla="*/ 5657554 w 7472601"/>
              <a:gd name="connsiteY870" fmla="*/ 1576445 h 6858000"/>
              <a:gd name="connsiteX871" fmla="*/ 5150475 w 7472601"/>
              <a:gd name="connsiteY871" fmla="*/ 1274012 h 6858000"/>
              <a:gd name="connsiteX872" fmla="*/ 5349142 w 7472601"/>
              <a:gd name="connsiteY872" fmla="*/ 2204405 h 6858000"/>
              <a:gd name="connsiteX873" fmla="*/ 5262214 w 7472601"/>
              <a:gd name="connsiteY873" fmla="*/ 2233836 h 6858000"/>
              <a:gd name="connsiteX874" fmla="*/ 4981539 w 7472601"/>
              <a:gd name="connsiteY874" fmla="*/ 1542201 h 6858000"/>
              <a:gd name="connsiteX875" fmla="*/ 4958461 w 7472601"/>
              <a:gd name="connsiteY875" fmla="*/ 1136957 h 6858000"/>
              <a:gd name="connsiteX876" fmla="*/ 4655015 w 7472601"/>
              <a:gd name="connsiteY876" fmla="*/ 891426 h 6858000"/>
              <a:gd name="connsiteX877" fmla="*/ 4348002 w 7472601"/>
              <a:gd name="connsiteY877" fmla="*/ 2205895 h 6858000"/>
              <a:gd name="connsiteX878" fmla="*/ 4262250 w 7472601"/>
              <a:gd name="connsiteY878" fmla="*/ 2219972 h 6858000"/>
              <a:gd name="connsiteX879" fmla="*/ 4550611 w 7472601"/>
              <a:gd name="connsiteY879" fmla="*/ 817540 h 6858000"/>
              <a:gd name="connsiteX880" fmla="*/ 4564418 w 7472601"/>
              <a:gd name="connsiteY880" fmla="*/ 808293 h 6858000"/>
              <a:gd name="connsiteX881" fmla="*/ 4266388 w 7472601"/>
              <a:gd name="connsiteY881" fmla="*/ 500083 h 6858000"/>
              <a:gd name="connsiteX882" fmla="*/ 4032842 w 7472601"/>
              <a:gd name="connsiteY882" fmla="*/ 211809 h 6858000"/>
              <a:gd name="connsiteX883" fmla="*/ 3882765 w 7472601"/>
              <a:gd name="connsiteY883" fmla="*/ 0 h 6858000"/>
              <a:gd name="connsiteX884" fmla="*/ 3721337 w 7472601"/>
              <a:gd name="connsiteY884" fmla="*/ 0 h 6858000"/>
              <a:gd name="connsiteX885" fmla="*/ 3797544 w 7472601"/>
              <a:gd name="connsiteY885" fmla="*/ 0 h 6858000"/>
              <a:gd name="connsiteX886" fmla="*/ 3775734 w 7472601"/>
              <a:gd name="connsiteY886" fmla="*/ 95131 h 6858000"/>
              <a:gd name="connsiteX887" fmla="*/ 3724807 w 7472601"/>
              <a:gd name="connsiteY887" fmla="*/ 272257 h 6858000"/>
              <a:gd name="connsiteX888" fmla="*/ 3726844 w 7472601"/>
              <a:gd name="connsiteY888" fmla="*/ 282988 h 6858000"/>
              <a:gd name="connsiteX889" fmla="*/ 3742664 w 7472601"/>
              <a:gd name="connsiteY889" fmla="*/ 279918 h 6858000"/>
              <a:gd name="connsiteX890" fmla="*/ 4103910 w 7472601"/>
              <a:gd name="connsiteY890" fmla="*/ 1161917 h 6858000"/>
              <a:gd name="connsiteX891" fmla="*/ 4020269 w 7472601"/>
              <a:gd name="connsiteY891" fmla="*/ 1200406 h 6858000"/>
              <a:gd name="connsiteX892" fmla="*/ 3674882 w 7472601"/>
              <a:gd name="connsiteY892" fmla="*/ 488524 h 6858000"/>
              <a:gd name="connsiteX893" fmla="*/ 3132682 w 7472601"/>
              <a:gd name="connsiteY893" fmla="*/ 1072284 h 6858000"/>
              <a:gd name="connsiteX894" fmla="*/ 2716346 w 7472601"/>
              <a:gd name="connsiteY894" fmla="*/ 1276376 h 6858000"/>
              <a:gd name="connsiteX895" fmla="*/ 2716772 w 7472601"/>
              <a:gd name="connsiteY895" fmla="*/ 1255462 h 6858000"/>
              <a:gd name="connsiteX896" fmla="*/ 3471096 w 7472601"/>
              <a:gd name="connsiteY896" fmla="*/ 437072 h 6858000"/>
              <a:gd name="connsiteX897" fmla="*/ 3639057 w 7472601"/>
              <a:gd name="connsiteY897" fmla="*/ 286334 h 6858000"/>
              <a:gd name="connsiteX898" fmla="*/ 3640309 w 7472601"/>
              <a:gd name="connsiteY898" fmla="*/ 284664 h 6858000"/>
              <a:gd name="connsiteX899" fmla="*/ 3646022 w 7472601"/>
              <a:gd name="connsiteY899" fmla="*/ 276711 h 6858000"/>
              <a:gd name="connsiteX900" fmla="*/ 3707943 w 7472601"/>
              <a:gd name="connsiteY900" fmla="*/ 65958 h 6858000"/>
              <a:gd name="connsiteX901" fmla="*/ 3721337 w 7472601"/>
              <a:gd name="connsiteY901" fmla="*/ 0 h 6858000"/>
              <a:gd name="connsiteX902" fmla="*/ 2867960 w 7472601"/>
              <a:gd name="connsiteY902" fmla="*/ 0 h 6858000"/>
              <a:gd name="connsiteX903" fmla="*/ 2926351 w 7472601"/>
              <a:gd name="connsiteY903" fmla="*/ 0 h 6858000"/>
              <a:gd name="connsiteX904" fmla="*/ 2902823 w 7472601"/>
              <a:gd name="connsiteY904" fmla="*/ 262929 h 6858000"/>
              <a:gd name="connsiteX905" fmla="*/ 2940663 w 7472601"/>
              <a:gd name="connsiteY905" fmla="*/ 140884 h 6858000"/>
              <a:gd name="connsiteX906" fmla="*/ 2947039 w 7472601"/>
              <a:gd name="connsiteY906" fmla="*/ 122524 h 6858000"/>
              <a:gd name="connsiteX907" fmla="*/ 2984316 w 7472601"/>
              <a:gd name="connsiteY907" fmla="*/ 0 h 6858000"/>
              <a:gd name="connsiteX908" fmla="*/ 3016114 w 7472601"/>
              <a:gd name="connsiteY908" fmla="*/ 0 h 6858000"/>
              <a:gd name="connsiteX909" fmla="*/ 2979949 w 7472601"/>
              <a:gd name="connsiteY909" fmla="*/ 119274 h 6858000"/>
              <a:gd name="connsiteX910" fmla="*/ 3023879 w 7472601"/>
              <a:gd name="connsiteY910" fmla="*/ 0 h 6858000"/>
              <a:gd name="connsiteX911" fmla="*/ 3105400 w 7472601"/>
              <a:gd name="connsiteY911" fmla="*/ 0 h 6858000"/>
              <a:gd name="connsiteX912" fmla="*/ 3094669 w 7472601"/>
              <a:gd name="connsiteY912" fmla="*/ 30308 h 6858000"/>
              <a:gd name="connsiteX913" fmla="*/ 2901945 w 7472601"/>
              <a:gd name="connsiteY913" fmla="*/ 466538 h 6858000"/>
              <a:gd name="connsiteX914" fmla="*/ 2815209 w 7472601"/>
              <a:gd name="connsiteY914" fmla="*/ 497361 h 6858000"/>
              <a:gd name="connsiteX915" fmla="*/ 2844845 w 7472601"/>
              <a:gd name="connsiteY915" fmla="*/ 127638 h 6858000"/>
              <a:gd name="connsiteX916" fmla="*/ 2867960 w 7472601"/>
              <a:gd name="connsiteY916" fmla="*/ 0 h 6858000"/>
              <a:gd name="connsiteX917" fmla="*/ 1057230 w 7472601"/>
              <a:gd name="connsiteY917" fmla="*/ 0 h 6858000"/>
              <a:gd name="connsiteX918" fmla="*/ 1111003 w 7472601"/>
              <a:gd name="connsiteY918" fmla="*/ 0 h 6858000"/>
              <a:gd name="connsiteX919" fmla="*/ 1125553 w 7472601"/>
              <a:gd name="connsiteY919" fmla="*/ 52588 h 6858000"/>
              <a:gd name="connsiteX920" fmla="*/ 1304276 w 7472601"/>
              <a:gd name="connsiteY920" fmla="*/ 476275 h 6858000"/>
              <a:gd name="connsiteX921" fmla="*/ 1492066 w 7472601"/>
              <a:gd name="connsiteY921" fmla="*/ 886333 h 6858000"/>
              <a:gd name="connsiteX922" fmla="*/ 1423698 w 7472601"/>
              <a:gd name="connsiteY922" fmla="*/ 710817 h 6858000"/>
              <a:gd name="connsiteX923" fmla="*/ 1357609 w 7472601"/>
              <a:gd name="connsiteY923" fmla="*/ 532892 h 6858000"/>
              <a:gd name="connsiteX924" fmla="*/ 1309550 w 7472601"/>
              <a:gd name="connsiteY924" fmla="*/ 374031 h 6858000"/>
              <a:gd name="connsiteX925" fmla="*/ 1193673 w 7472601"/>
              <a:gd name="connsiteY925" fmla="*/ 49533 h 6858000"/>
              <a:gd name="connsiteX926" fmla="*/ 1164391 w 7472601"/>
              <a:gd name="connsiteY926" fmla="*/ 0 h 6858000"/>
              <a:gd name="connsiteX927" fmla="*/ 1200666 w 7472601"/>
              <a:gd name="connsiteY927" fmla="*/ 0 h 6858000"/>
              <a:gd name="connsiteX928" fmla="*/ 1223408 w 7472601"/>
              <a:gd name="connsiteY928" fmla="*/ 38996 h 6858000"/>
              <a:gd name="connsiteX929" fmla="*/ 1339635 w 7472601"/>
              <a:gd name="connsiteY929" fmla="*/ 365517 h 6858000"/>
              <a:gd name="connsiteX930" fmla="*/ 1387469 w 7472601"/>
              <a:gd name="connsiteY930" fmla="*/ 523079 h 6858000"/>
              <a:gd name="connsiteX931" fmla="*/ 1452685 w 7472601"/>
              <a:gd name="connsiteY931" fmla="*/ 699806 h 6858000"/>
              <a:gd name="connsiteX932" fmla="*/ 1492092 w 7472601"/>
              <a:gd name="connsiteY932" fmla="*/ 800424 h 6858000"/>
              <a:gd name="connsiteX933" fmla="*/ 1455302 w 7472601"/>
              <a:gd name="connsiteY933" fmla="*/ 632913 h 6858000"/>
              <a:gd name="connsiteX934" fmla="*/ 1222336 w 7472601"/>
              <a:gd name="connsiteY934" fmla="*/ 9480 h 6858000"/>
              <a:gd name="connsiteX935" fmla="*/ 1214634 w 7472601"/>
              <a:gd name="connsiteY935" fmla="*/ 0 h 6858000"/>
              <a:gd name="connsiteX936" fmla="*/ 1289827 w 7472601"/>
              <a:gd name="connsiteY936" fmla="*/ 0 h 6858000"/>
              <a:gd name="connsiteX937" fmla="*/ 1321076 w 7472601"/>
              <a:gd name="connsiteY937" fmla="*/ 59722 h 6858000"/>
              <a:gd name="connsiteX938" fmla="*/ 1512579 w 7472601"/>
              <a:gd name="connsiteY938" fmla="*/ 626441 h 6858000"/>
              <a:gd name="connsiteX939" fmla="*/ 1506076 w 7472601"/>
              <a:gd name="connsiteY939" fmla="*/ 1089289 h 6858000"/>
              <a:gd name="connsiteX940" fmla="*/ 1486346 w 7472601"/>
              <a:gd name="connsiteY940" fmla="*/ 1079919 h 6858000"/>
              <a:gd name="connsiteX941" fmla="*/ 1070511 w 7472601"/>
              <a:gd name="connsiteY941" fmla="*/ 48609 h 6858000"/>
              <a:gd name="connsiteX942" fmla="*/ 1057230 w 7472601"/>
              <a:gd name="connsiteY942" fmla="*/ 0 h 6858000"/>
              <a:gd name="connsiteX943" fmla="*/ 43151 w 7472601"/>
              <a:gd name="connsiteY943" fmla="*/ 0 h 6858000"/>
              <a:gd name="connsiteX944" fmla="*/ 95283 w 7472601"/>
              <a:gd name="connsiteY944" fmla="*/ 0 h 6858000"/>
              <a:gd name="connsiteX945" fmla="*/ 300708 w 7472601"/>
              <a:gd name="connsiteY945" fmla="*/ 154571 h 6858000"/>
              <a:gd name="connsiteX946" fmla="*/ 530414 w 7472601"/>
              <a:gd name="connsiteY946" fmla="*/ 354673 h 6858000"/>
              <a:gd name="connsiteX947" fmla="*/ 333785 w 7472601"/>
              <a:gd name="connsiteY947" fmla="*/ 161564 h 6858000"/>
              <a:gd name="connsiteX948" fmla="*/ 147005 w 7472601"/>
              <a:gd name="connsiteY948" fmla="*/ 0 h 6858000"/>
              <a:gd name="connsiteX949" fmla="*/ 272509 w 7472601"/>
              <a:gd name="connsiteY949" fmla="*/ 0 h 6858000"/>
              <a:gd name="connsiteX950" fmla="*/ 326276 w 7472601"/>
              <a:gd name="connsiteY950" fmla="*/ 45847 h 6858000"/>
              <a:gd name="connsiteX951" fmla="*/ 823759 w 7472601"/>
              <a:gd name="connsiteY951" fmla="*/ 574145 h 6858000"/>
              <a:gd name="connsiteX952" fmla="*/ 811254 w 7472601"/>
              <a:gd name="connsiteY952" fmla="*/ 665546 h 6858000"/>
              <a:gd name="connsiteX953" fmla="*/ 154042 w 7472601"/>
              <a:gd name="connsiteY953" fmla="*/ 261522 h 6858000"/>
              <a:gd name="connsiteX954" fmla="*/ 13550 w 7472601"/>
              <a:gd name="connsiteY954" fmla="*/ 158423 h 6858000"/>
              <a:gd name="connsiteX955" fmla="*/ 0 w 7472601"/>
              <a:gd name="connsiteY955" fmla="*/ 146618 h 6858000"/>
              <a:gd name="connsiteX956" fmla="*/ 0 w 7472601"/>
              <a:gd name="connsiteY956" fmla="*/ 59161 h 6858000"/>
              <a:gd name="connsiteX957" fmla="*/ 45427 w 7472601"/>
              <a:gd name="connsiteY957" fmla="*/ 101078 h 6858000"/>
              <a:gd name="connsiteX958" fmla="*/ 630103 w 7472601"/>
              <a:gd name="connsiteY958" fmla="*/ 485885 h 6858000"/>
              <a:gd name="connsiteX959" fmla="*/ 532040 w 7472601"/>
              <a:gd name="connsiteY959" fmla="*/ 399359 h 6858000"/>
              <a:gd name="connsiteX960" fmla="*/ 517618 w 7472601"/>
              <a:gd name="connsiteY960" fmla="*/ 385726 h 6858000"/>
              <a:gd name="connsiteX961" fmla="*/ 285074 w 7472601"/>
              <a:gd name="connsiteY961" fmla="*/ 182755 h 6858000"/>
              <a:gd name="connsiteX962" fmla="*/ 43151 w 7472601"/>
              <a:gd name="connsiteY962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48321 w 7472601"/>
              <a:gd name="connsiteY79" fmla="*/ 6190991 h 6858000"/>
              <a:gd name="connsiteX80" fmla="*/ 7467600 w 7472601"/>
              <a:gd name="connsiteY80" fmla="*/ 6221686 h 6858000"/>
              <a:gd name="connsiteX81" fmla="*/ 7467600 w 7472601"/>
              <a:gd name="connsiteY81" fmla="*/ 6334256 h 6858000"/>
              <a:gd name="connsiteX82" fmla="*/ 7454976 w 7472601"/>
              <a:gd name="connsiteY82" fmla="*/ 6318297 h 6858000"/>
              <a:gd name="connsiteX83" fmla="*/ 1456157 w 7472601"/>
              <a:gd name="connsiteY83" fmla="*/ 5371404 h 6858000"/>
              <a:gd name="connsiteX84" fmla="*/ 1244432 w 7472601"/>
              <a:gd name="connsiteY84" fmla="*/ 5385601 h 6858000"/>
              <a:gd name="connsiteX85" fmla="*/ 973990 w 7472601"/>
              <a:gd name="connsiteY85" fmla="*/ 5424940 h 6858000"/>
              <a:gd name="connsiteX86" fmla="*/ 1103809 w 7472601"/>
              <a:gd name="connsiteY86" fmla="*/ 5433720 h 6858000"/>
              <a:gd name="connsiteX87" fmla="*/ 1123454 w 7472601"/>
              <a:gd name="connsiteY87" fmla="*/ 5435727 h 6858000"/>
              <a:gd name="connsiteX88" fmla="*/ 1737017 w 7472601"/>
              <a:gd name="connsiteY88" fmla="*/ 5452183 h 6858000"/>
              <a:gd name="connsiteX89" fmla="*/ 1824397 w 7472601"/>
              <a:gd name="connsiteY89" fmla="*/ 5447757 h 6858000"/>
              <a:gd name="connsiteX90" fmla="*/ 2070059 w 7472601"/>
              <a:gd name="connsiteY90" fmla="*/ 5441660 h 6858000"/>
              <a:gd name="connsiteX91" fmla="*/ 1456157 w 7472601"/>
              <a:gd name="connsiteY91" fmla="*/ 5371404 h 6858000"/>
              <a:gd name="connsiteX92" fmla="*/ 4988186 w 7472601"/>
              <a:gd name="connsiteY92" fmla="*/ 5216467 h 6858000"/>
              <a:gd name="connsiteX93" fmla="*/ 4777334 w 7472601"/>
              <a:gd name="connsiteY93" fmla="*/ 5406072 h 6858000"/>
              <a:gd name="connsiteX94" fmla="*/ 4718341 w 7472601"/>
              <a:gd name="connsiteY94" fmla="*/ 5468043 h 6858000"/>
              <a:gd name="connsiteX95" fmla="*/ 4604655 w 7472601"/>
              <a:gd name="connsiteY95" fmla="*/ 5583434 h 6858000"/>
              <a:gd name="connsiteX96" fmla="*/ 4565074 w 7472601"/>
              <a:gd name="connsiteY96" fmla="*/ 5618550 h 6858000"/>
              <a:gd name="connsiteX97" fmla="*/ 4988186 w 7472601"/>
              <a:gd name="connsiteY97" fmla="*/ 5216467 h 6858000"/>
              <a:gd name="connsiteX98" fmla="*/ 4978032 w 7472601"/>
              <a:gd name="connsiteY98" fmla="*/ 5183809 h 6858000"/>
              <a:gd name="connsiteX99" fmla="*/ 4463413 w 7472601"/>
              <a:gd name="connsiteY99" fmla="*/ 5615162 h 6858000"/>
              <a:gd name="connsiteX100" fmla="*/ 4358134 w 7472601"/>
              <a:gd name="connsiteY100" fmla="*/ 5742791 h 6858000"/>
              <a:gd name="connsiteX101" fmla="*/ 4376219 w 7472601"/>
              <a:gd name="connsiteY101" fmla="*/ 5729027 h 6858000"/>
              <a:gd name="connsiteX102" fmla="*/ 4582340 w 7472601"/>
              <a:gd name="connsiteY102" fmla="*/ 5561037 h 6858000"/>
              <a:gd name="connsiteX103" fmla="*/ 4694684 w 7472601"/>
              <a:gd name="connsiteY103" fmla="*/ 5447098 h 6858000"/>
              <a:gd name="connsiteX104" fmla="*/ 4754123 w 7472601"/>
              <a:gd name="connsiteY104" fmla="*/ 5384643 h 6858000"/>
              <a:gd name="connsiteX105" fmla="*/ 4978032 w 7472601"/>
              <a:gd name="connsiteY105" fmla="*/ 5183809 h 6858000"/>
              <a:gd name="connsiteX106" fmla="*/ 1903353 w 7472601"/>
              <a:gd name="connsiteY106" fmla="*/ 5044827 h 6858000"/>
              <a:gd name="connsiteX107" fmla="*/ 1936931 w 7472601"/>
              <a:gd name="connsiteY107" fmla="*/ 5093954 h 6858000"/>
              <a:gd name="connsiteX108" fmla="*/ 2195868 w 7472601"/>
              <a:gd name="connsiteY108" fmla="*/ 5396574 h 6858000"/>
              <a:gd name="connsiteX109" fmla="*/ 2088852 w 7472601"/>
              <a:gd name="connsiteY109" fmla="*/ 5166123 h 6858000"/>
              <a:gd name="connsiteX110" fmla="*/ 1958241 w 7472601"/>
              <a:gd name="connsiteY110" fmla="*/ 5067955 h 6858000"/>
              <a:gd name="connsiteX111" fmla="*/ 1903353 w 7472601"/>
              <a:gd name="connsiteY111" fmla="*/ 5044827 h 6858000"/>
              <a:gd name="connsiteX112" fmla="*/ 1979378 w 7472601"/>
              <a:gd name="connsiteY112" fmla="*/ 4769504 h 6858000"/>
              <a:gd name="connsiteX113" fmla="*/ 2882120 w 7472601"/>
              <a:gd name="connsiteY113" fmla="*/ 5064547 h 6858000"/>
              <a:gd name="connsiteX114" fmla="*/ 2793103 w 7472601"/>
              <a:gd name="connsiteY114" fmla="*/ 5039699 h 6858000"/>
              <a:gd name="connsiteX115" fmla="*/ 2770041 w 7472601"/>
              <a:gd name="connsiteY115" fmla="*/ 5033634 h 6858000"/>
              <a:gd name="connsiteX116" fmla="*/ 1979378 w 7472601"/>
              <a:gd name="connsiteY116" fmla="*/ 4769504 h 6858000"/>
              <a:gd name="connsiteX117" fmla="*/ 1927410 w 7472601"/>
              <a:gd name="connsiteY117" fmla="*/ 4716164 h 6858000"/>
              <a:gd name="connsiteX118" fmla="*/ 1959587 w 7472601"/>
              <a:gd name="connsiteY118" fmla="*/ 4728849 h 6858000"/>
              <a:gd name="connsiteX119" fmla="*/ 2777707 w 7472601"/>
              <a:gd name="connsiteY119" fmla="*/ 5003991 h 6858000"/>
              <a:gd name="connsiteX120" fmla="*/ 2800768 w 7472601"/>
              <a:gd name="connsiteY120" fmla="*/ 5010056 h 6858000"/>
              <a:gd name="connsiteX121" fmla="*/ 2879408 w 7472601"/>
              <a:gd name="connsiteY121" fmla="*/ 5031590 h 6858000"/>
              <a:gd name="connsiteX122" fmla="*/ 2862295 w 7472601"/>
              <a:gd name="connsiteY122" fmla="*/ 5022958 h 6858000"/>
              <a:gd name="connsiteX123" fmla="*/ 2813343 w 7472601"/>
              <a:gd name="connsiteY123" fmla="*/ 4998369 h 6858000"/>
              <a:gd name="connsiteX124" fmla="*/ 2646245 w 7472601"/>
              <a:gd name="connsiteY124" fmla="*/ 4930999 h 6858000"/>
              <a:gd name="connsiteX125" fmla="*/ 1999243 w 7472601"/>
              <a:gd name="connsiteY125" fmla="*/ 4730524 h 6858000"/>
              <a:gd name="connsiteX126" fmla="*/ 1979527 w 7472601"/>
              <a:gd name="connsiteY126" fmla="*/ 4726651 h 6858000"/>
              <a:gd name="connsiteX127" fmla="*/ 1927410 w 7472601"/>
              <a:gd name="connsiteY127" fmla="*/ 4716164 h 6858000"/>
              <a:gd name="connsiteX128" fmla="*/ 1997014 w 7472601"/>
              <a:gd name="connsiteY128" fmla="*/ 4698007 h 6858000"/>
              <a:gd name="connsiteX129" fmla="*/ 2005458 w 7472601"/>
              <a:gd name="connsiteY129" fmla="*/ 4699540 h 6858000"/>
              <a:gd name="connsiteX130" fmla="*/ 2657186 w 7472601"/>
              <a:gd name="connsiteY130" fmla="*/ 4901687 h 6858000"/>
              <a:gd name="connsiteX131" fmla="*/ 2826662 w 7472601"/>
              <a:gd name="connsiteY131" fmla="*/ 4970362 h 6858000"/>
              <a:gd name="connsiteX132" fmla="*/ 2876100 w 7472601"/>
              <a:gd name="connsiteY132" fmla="*/ 4995397 h 6858000"/>
              <a:gd name="connsiteX133" fmla="*/ 3042600 w 7472601"/>
              <a:gd name="connsiteY133" fmla="*/ 5059532 h 6858000"/>
              <a:gd name="connsiteX134" fmla="*/ 1997014 w 7472601"/>
              <a:gd name="connsiteY134" fmla="*/ 4698007 h 6858000"/>
              <a:gd name="connsiteX135" fmla="*/ 2305292 w 7472601"/>
              <a:gd name="connsiteY135" fmla="*/ 4219492 h 6858000"/>
              <a:gd name="connsiteX136" fmla="*/ 3360922 w 7472601"/>
              <a:gd name="connsiteY136" fmla="*/ 4529373 h 6858000"/>
              <a:gd name="connsiteX137" fmla="*/ 3492420 w 7472601"/>
              <a:gd name="connsiteY137" fmla="*/ 4510145 h 6858000"/>
              <a:gd name="connsiteX138" fmla="*/ 3364086 w 7472601"/>
              <a:gd name="connsiteY138" fmla="*/ 4480340 h 6858000"/>
              <a:gd name="connsiteX139" fmla="*/ 3225818 w 7472601"/>
              <a:gd name="connsiteY139" fmla="*/ 4411822 h 6858000"/>
              <a:gd name="connsiteX140" fmla="*/ 3129696 w 7472601"/>
              <a:gd name="connsiteY140" fmla="*/ 4360704 h 6858000"/>
              <a:gd name="connsiteX141" fmla="*/ 2814545 w 7472601"/>
              <a:gd name="connsiteY141" fmla="*/ 4282955 h 6858000"/>
              <a:gd name="connsiteX142" fmla="*/ 2305292 w 7472601"/>
              <a:gd name="connsiteY142" fmla="*/ 4219492 h 6858000"/>
              <a:gd name="connsiteX143" fmla="*/ 2626982 w 7472601"/>
              <a:gd name="connsiteY143" fmla="*/ 4206450 h 6858000"/>
              <a:gd name="connsiteX144" fmla="*/ 2490617 w 7472601"/>
              <a:gd name="connsiteY144" fmla="*/ 4206951 h 6858000"/>
              <a:gd name="connsiteX145" fmla="*/ 2819869 w 7472601"/>
              <a:gd name="connsiteY145" fmla="*/ 4252936 h 6858000"/>
              <a:gd name="connsiteX146" fmla="*/ 3143018 w 7472601"/>
              <a:gd name="connsiteY146" fmla="*/ 4332698 h 6858000"/>
              <a:gd name="connsiteX147" fmla="*/ 3241520 w 7472601"/>
              <a:gd name="connsiteY147" fmla="*/ 4385112 h 6858000"/>
              <a:gd name="connsiteX148" fmla="*/ 3374575 w 7472601"/>
              <a:gd name="connsiteY148" fmla="*/ 4451517 h 6858000"/>
              <a:gd name="connsiteX149" fmla="*/ 3505221 w 7472601"/>
              <a:gd name="connsiteY149" fmla="*/ 4480757 h 6858000"/>
              <a:gd name="connsiteX150" fmla="*/ 2626982 w 7472601"/>
              <a:gd name="connsiteY150" fmla="*/ 4206450 h 6858000"/>
              <a:gd name="connsiteX151" fmla="*/ 1310106 w 7472601"/>
              <a:gd name="connsiteY151" fmla="*/ 3943217 h 6858000"/>
              <a:gd name="connsiteX152" fmla="*/ 854994 w 7472601"/>
              <a:gd name="connsiteY152" fmla="*/ 4399136 h 6858000"/>
              <a:gd name="connsiteX153" fmla="*/ 742462 w 7472601"/>
              <a:gd name="connsiteY153" fmla="*/ 4594648 h 6858000"/>
              <a:gd name="connsiteX154" fmla="*/ 820602 w 7472601"/>
              <a:gd name="connsiteY154" fmla="*/ 4485915 h 6858000"/>
              <a:gd name="connsiteX155" fmla="*/ 878295 w 7472601"/>
              <a:gd name="connsiteY155" fmla="*/ 4403594 h 6858000"/>
              <a:gd name="connsiteX156" fmla="*/ 1240607 w 7472601"/>
              <a:gd name="connsiteY156" fmla="*/ 4010401 h 6858000"/>
              <a:gd name="connsiteX157" fmla="*/ 1310106 w 7472601"/>
              <a:gd name="connsiteY157" fmla="*/ 3943217 h 6858000"/>
              <a:gd name="connsiteX158" fmla="*/ 1423113 w 7472601"/>
              <a:gd name="connsiteY158" fmla="*/ 3874565 h 6858000"/>
              <a:gd name="connsiteX159" fmla="*/ 1260565 w 7472601"/>
              <a:gd name="connsiteY159" fmla="*/ 4031982 h 6858000"/>
              <a:gd name="connsiteX160" fmla="*/ 901900 w 7472601"/>
              <a:gd name="connsiteY160" fmla="*/ 4421236 h 6858000"/>
              <a:gd name="connsiteX161" fmla="*/ 845044 w 7472601"/>
              <a:gd name="connsiteY161" fmla="*/ 4502436 h 6858000"/>
              <a:gd name="connsiteX162" fmla="*/ 685926 w 7472601"/>
              <a:gd name="connsiteY162" fmla="*/ 4703069 h 6858000"/>
              <a:gd name="connsiteX163" fmla="*/ 684248 w 7472601"/>
              <a:gd name="connsiteY163" fmla="*/ 4706721 h 6858000"/>
              <a:gd name="connsiteX164" fmla="*/ 1423113 w 7472601"/>
              <a:gd name="connsiteY164" fmla="*/ 3874565 h 6858000"/>
              <a:gd name="connsiteX165" fmla="*/ 3316479 w 7472601"/>
              <a:gd name="connsiteY165" fmla="*/ 3872136 h 6858000"/>
              <a:gd name="connsiteX166" fmla="*/ 3546806 w 7472601"/>
              <a:gd name="connsiteY166" fmla="*/ 4356139 h 6858000"/>
              <a:gd name="connsiteX167" fmla="*/ 3364433 w 7472601"/>
              <a:gd name="connsiteY167" fmla="*/ 3953121 h 6858000"/>
              <a:gd name="connsiteX168" fmla="*/ 3316479 w 7472601"/>
              <a:gd name="connsiteY168" fmla="*/ 3872136 h 6858000"/>
              <a:gd name="connsiteX169" fmla="*/ 3291335 w 7472601"/>
              <a:gd name="connsiteY169" fmla="*/ 3767420 h 6858000"/>
              <a:gd name="connsiteX170" fmla="*/ 3390805 w 7472601"/>
              <a:gd name="connsiteY170" fmla="*/ 3937163 h 6858000"/>
              <a:gd name="connsiteX171" fmla="*/ 3579062 w 7472601"/>
              <a:gd name="connsiteY171" fmla="*/ 4359040 h 6858000"/>
              <a:gd name="connsiteX172" fmla="*/ 3467355 w 7472601"/>
              <a:gd name="connsiteY172" fmla="*/ 3988130 h 6858000"/>
              <a:gd name="connsiteX173" fmla="*/ 3310753 w 7472601"/>
              <a:gd name="connsiteY173" fmla="*/ 3787140 h 6858000"/>
              <a:gd name="connsiteX174" fmla="*/ 3291335 w 7472601"/>
              <a:gd name="connsiteY174" fmla="*/ 3767420 h 6858000"/>
              <a:gd name="connsiteX175" fmla="*/ 1635889 w 7472601"/>
              <a:gd name="connsiteY175" fmla="*/ 3709494 h 6858000"/>
              <a:gd name="connsiteX176" fmla="*/ 1634800 w 7472601"/>
              <a:gd name="connsiteY176" fmla="*/ 3731111 h 6858000"/>
              <a:gd name="connsiteX177" fmla="*/ 1635889 w 7472601"/>
              <a:gd name="connsiteY177" fmla="*/ 3709494 h 6858000"/>
              <a:gd name="connsiteX178" fmla="*/ 1510397 w 7472601"/>
              <a:gd name="connsiteY178" fmla="*/ 3684705 h 6858000"/>
              <a:gd name="connsiteX179" fmla="*/ 1146550 w 7472601"/>
              <a:gd name="connsiteY179" fmla="*/ 3802012 h 6858000"/>
              <a:gd name="connsiteX180" fmla="*/ 698834 w 7472601"/>
              <a:gd name="connsiteY180" fmla="*/ 3952272 h 6858000"/>
              <a:gd name="connsiteX181" fmla="*/ 34256 w 7472601"/>
              <a:gd name="connsiteY181" fmla="*/ 4347603 h 6858000"/>
              <a:gd name="connsiteX182" fmla="*/ 527241 w 7472601"/>
              <a:gd name="connsiteY182" fmla="*/ 4065078 h 6858000"/>
              <a:gd name="connsiteX183" fmla="*/ 1510397 w 7472601"/>
              <a:gd name="connsiteY183" fmla="*/ 3684705 h 6858000"/>
              <a:gd name="connsiteX184" fmla="*/ 1313114 w 7472601"/>
              <a:gd name="connsiteY184" fmla="*/ 3655216 h 6858000"/>
              <a:gd name="connsiteX185" fmla="*/ 1109304 w 7472601"/>
              <a:gd name="connsiteY185" fmla="*/ 3669030 h 6858000"/>
              <a:gd name="connsiteX186" fmla="*/ 8129 w 7472601"/>
              <a:gd name="connsiteY186" fmla="*/ 4330519 h 6858000"/>
              <a:gd name="connsiteX187" fmla="*/ 687572 w 7472601"/>
              <a:gd name="connsiteY187" fmla="*/ 3925629 h 6858000"/>
              <a:gd name="connsiteX188" fmla="*/ 1138365 w 7472601"/>
              <a:gd name="connsiteY188" fmla="*/ 3774515 h 6858000"/>
              <a:gd name="connsiteX189" fmla="*/ 1505579 w 7472601"/>
              <a:gd name="connsiteY189" fmla="*/ 3655526 h 6858000"/>
              <a:gd name="connsiteX190" fmla="*/ 1313114 w 7472601"/>
              <a:gd name="connsiteY190" fmla="*/ 3655216 h 6858000"/>
              <a:gd name="connsiteX191" fmla="*/ 3655073 w 7472601"/>
              <a:gd name="connsiteY191" fmla="*/ 3650884 h 6858000"/>
              <a:gd name="connsiteX192" fmla="*/ 3989938 w 7472601"/>
              <a:gd name="connsiteY192" fmla="*/ 3991685 h 6858000"/>
              <a:gd name="connsiteX193" fmla="*/ 4393907 w 7472601"/>
              <a:gd name="connsiteY193" fmla="*/ 4261258 h 6858000"/>
              <a:gd name="connsiteX194" fmla="*/ 4648051 w 7472601"/>
              <a:gd name="connsiteY194" fmla="*/ 4374051 h 6858000"/>
              <a:gd name="connsiteX195" fmla="*/ 4383389 w 7472601"/>
              <a:gd name="connsiteY195" fmla="*/ 4184369 h 6858000"/>
              <a:gd name="connsiteX196" fmla="*/ 4165508 w 7472601"/>
              <a:gd name="connsiteY196" fmla="*/ 4035196 h 6858000"/>
              <a:gd name="connsiteX197" fmla="*/ 4068162 w 7472601"/>
              <a:gd name="connsiteY197" fmla="*/ 3953394 h 6858000"/>
              <a:gd name="connsiteX198" fmla="*/ 3981416 w 7472601"/>
              <a:gd name="connsiteY198" fmla="*/ 3880482 h 6858000"/>
              <a:gd name="connsiteX199" fmla="*/ 3800147 w 7472601"/>
              <a:gd name="connsiteY199" fmla="*/ 3749872 h 6858000"/>
              <a:gd name="connsiteX200" fmla="*/ 3655073 w 7472601"/>
              <a:gd name="connsiteY200" fmla="*/ 3650884 h 6858000"/>
              <a:gd name="connsiteX201" fmla="*/ 3670252 w 7472601"/>
              <a:gd name="connsiteY201" fmla="*/ 3622798 h 6858000"/>
              <a:gd name="connsiteX202" fmla="*/ 3817258 w 7472601"/>
              <a:gd name="connsiteY202" fmla="*/ 3723577 h 6858000"/>
              <a:gd name="connsiteX203" fmla="*/ 4000461 w 7472601"/>
              <a:gd name="connsiteY203" fmla="*/ 3855966 h 6858000"/>
              <a:gd name="connsiteX204" fmla="*/ 4088180 w 7472601"/>
              <a:gd name="connsiteY204" fmla="*/ 3929774 h 6858000"/>
              <a:gd name="connsiteX205" fmla="*/ 4184555 w 7472601"/>
              <a:gd name="connsiteY205" fmla="*/ 4010683 h 6858000"/>
              <a:gd name="connsiteX206" fmla="*/ 4399563 w 7472601"/>
              <a:gd name="connsiteY206" fmla="*/ 4158106 h 6858000"/>
              <a:gd name="connsiteX207" fmla="*/ 4684469 w 7472601"/>
              <a:gd name="connsiteY207" fmla="*/ 4364680 h 6858000"/>
              <a:gd name="connsiteX208" fmla="*/ 4690271 w 7472601"/>
              <a:gd name="connsiteY208" fmla="*/ 4370034 h 6858000"/>
              <a:gd name="connsiteX209" fmla="*/ 4136093 w 7472601"/>
              <a:gd name="connsiteY209" fmla="*/ 3858466 h 6858000"/>
              <a:gd name="connsiteX210" fmla="*/ 3670252 w 7472601"/>
              <a:gd name="connsiteY210" fmla="*/ 3622798 h 6858000"/>
              <a:gd name="connsiteX211" fmla="*/ 4440129 w 7472601"/>
              <a:gd name="connsiteY211" fmla="*/ 3448571 h 6858000"/>
              <a:gd name="connsiteX212" fmla="*/ 4856525 w 7472601"/>
              <a:gd name="connsiteY212" fmla="*/ 3915351 h 6858000"/>
              <a:gd name="connsiteX213" fmla="*/ 5059055 w 7472601"/>
              <a:gd name="connsiteY213" fmla="*/ 4108918 h 6858000"/>
              <a:gd name="connsiteX214" fmla="*/ 5290070 w 7472601"/>
              <a:gd name="connsiteY214" fmla="*/ 4263619 h 6858000"/>
              <a:gd name="connsiteX215" fmla="*/ 4834991 w 7472601"/>
              <a:gd name="connsiteY215" fmla="*/ 3830985 h 6858000"/>
              <a:gd name="connsiteX216" fmla="*/ 4440129 w 7472601"/>
              <a:gd name="connsiteY216" fmla="*/ 3448571 h 6858000"/>
              <a:gd name="connsiteX217" fmla="*/ 4441737 w 7472601"/>
              <a:gd name="connsiteY217" fmla="*/ 3399734 h 6858000"/>
              <a:gd name="connsiteX218" fmla="*/ 4431236 w 7472601"/>
              <a:gd name="connsiteY218" fmla="*/ 3400954 h 6858000"/>
              <a:gd name="connsiteX219" fmla="*/ 4557150 w 7472601"/>
              <a:gd name="connsiteY219" fmla="*/ 3510023 h 6858000"/>
              <a:gd name="connsiteX220" fmla="*/ 4856936 w 7472601"/>
              <a:gd name="connsiteY220" fmla="*/ 3809146 h 6858000"/>
              <a:gd name="connsiteX221" fmla="*/ 5111996 w 7472601"/>
              <a:gd name="connsiteY221" fmla="*/ 4065759 h 6858000"/>
              <a:gd name="connsiteX222" fmla="*/ 5388878 w 7472601"/>
              <a:gd name="connsiteY222" fmla="*/ 4300185 h 6858000"/>
              <a:gd name="connsiteX223" fmla="*/ 5425556 w 7472601"/>
              <a:gd name="connsiteY223" fmla="*/ 4308967 h 6858000"/>
              <a:gd name="connsiteX224" fmla="*/ 4943646 w 7472601"/>
              <a:gd name="connsiteY224" fmla="*/ 3822916 h 6858000"/>
              <a:gd name="connsiteX225" fmla="*/ 4594837 w 7472601"/>
              <a:gd name="connsiteY225" fmla="*/ 3532274 h 6858000"/>
              <a:gd name="connsiteX226" fmla="*/ 4441737 w 7472601"/>
              <a:gd name="connsiteY226" fmla="*/ 3399734 h 6858000"/>
              <a:gd name="connsiteX227" fmla="*/ 5425834 w 7472601"/>
              <a:gd name="connsiteY227" fmla="*/ 3162785 h 6858000"/>
              <a:gd name="connsiteX228" fmla="*/ 5401644 w 7472601"/>
              <a:gd name="connsiteY228" fmla="*/ 3617847 h 6858000"/>
              <a:gd name="connsiteX229" fmla="*/ 5467256 w 7472601"/>
              <a:gd name="connsiteY229" fmla="*/ 4175494 h 6858000"/>
              <a:gd name="connsiteX230" fmla="*/ 5448069 w 7472601"/>
              <a:gd name="connsiteY230" fmla="*/ 3567554 h 6858000"/>
              <a:gd name="connsiteX231" fmla="*/ 5425834 w 7472601"/>
              <a:gd name="connsiteY231" fmla="*/ 3162785 h 6858000"/>
              <a:gd name="connsiteX232" fmla="*/ 1318687 w 7472601"/>
              <a:gd name="connsiteY232" fmla="*/ 3113840 h 6858000"/>
              <a:gd name="connsiteX233" fmla="*/ 1066793 w 7472601"/>
              <a:gd name="connsiteY233" fmla="*/ 3212171 h 6858000"/>
              <a:gd name="connsiteX234" fmla="*/ 993319 w 7472601"/>
              <a:gd name="connsiteY234" fmla="*/ 3247648 h 6858000"/>
              <a:gd name="connsiteX235" fmla="*/ 853081 w 7472601"/>
              <a:gd name="connsiteY235" fmla="*/ 3312410 h 6858000"/>
              <a:gd name="connsiteX236" fmla="*/ 805957 w 7472601"/>
              <a:gd name="connsiteY236" fmla="*/ 3330443 h 6858000"/>
              <a:gd name="connsiteX237" fmla="*/ 1318687 w 7472601"/>
              <a:gd name="connsiteY237" fmla="*/ 3113840 h 6858000"/>
              <a:gd name="connsiteX238" fmla="*/ 5453702 w 7472601"/>
              <a:gd name="connsiteY238" fmla="*/ 3090882 h 6858000"/>
              <a:gd name="connsiteX239" fmla="*/ 5480135 w 7472601"/>
              <a:gd name="connsiteY239" fmla="*/ 3565802 h 6858000"/>
              <a:gd name="connsiteX240" fmla="*/ 5499023 w 7472601"/>
              <a:gd name="connsiteY240" fmla="*/ 4166310 h 6858000"/>
              <a:gd name="connsiteX241" fmla="*/ 5547022 w 7472601"/>
              <a:gd name="connsiteY241" fmla="*/ 3607838 h 6858000"/>
              <a:gd name="connsiteX242" fmla="*/ 5515964 w 7472601"/>
              <a:gd name="connsiteY242" fmla="*/ 3378541 h 6858000"/>
              <a:gd name="connsiteX243" fmla="*/ 5453702 w 7472601"/>
              <a:gd name="connsiteY243" fmla="*/ 3090882 h 6858000"/>
              <a:gd name="connsiteX244" fmla="*/ 1238695 w 7472601"/>
              <a:gd name="connsiteY244" fmla="*/ 3076820 h 6858000"/>
              <a:gd name="connsiteX245" fmla="*/ 716371 w 7472601"/>
              <a:gd name="connsiteY245" fmla="*/ 3293249 h 6858000"/>
              <a:gd name="connsiteX246" fmla="*/ 579522 w 7472601"/>
              <a:gd name="connsiteY246" fmla="*/ 3371759 h 6858000"/>
              <a:gd name="connsiteX247" fmla="*/ 600288 w 7472601"/>
              <a:gd name="connsiteY247" fmla="*/ 3365555 h 6858000"/>
              <a:gd name="connsiteX248" fmla="*/ 840692 w 7472601"/>
              <a:gd name="connsiteY248" fmla="*/ 3284921 h 6858000"/>
              <a:gd name="connsiteX249" fmla="*/ 979248 w 7472601"/>
              <a:gd name="connsiteY249" fmla="*/ 3221003 h 6858000"/>
              <a:gd name="connsiteX250" fmla="*/ 1053282 w 7472601"/>
              <a:gd name="connsiteY250" fmla="*/ 3185247 h 6858000"/>
              <a:gd name="connsiteX251" fmla="*/ 1320603 w 7472601"/>
              <a:gd name="connsiteY251" fmla="*/ 3081281 h 6858000"/>
              <a:gd name="connsiteX252" fmla="*/ 1238695 w 7472601"/>
              <a:gd name="connsiteY252" fmla="*/ 3076820 h 6858000"/>
              <a:gd name="connsiteX253" fmla="*/ 5425627 w 7472601"/>
              <a:gd name="connsiteY253" fmla="*/ 2954192 h 6858000"/>
              <a:gd name="connsiteX254" fmla="*/ 5470770 w 7472601"/>
              <a:gd name="connsiteY254" fmla="*/ 3005435 h 6858000"/>
              <a:gd name="connsiteX255" fmla="*/ 5519779 w 7472601"/>
              <a:gd name="connsiteY255" fmla="*/ 4359223 h 6858000"/>
              <a:gd name="connsiteX256" fmla="*/ 5520293 w 7472601"/>
              <a:gd name="connsiteY256" fmla="*/ 4360602 h 6858000"/>
              <a:gd name="connsiteX257" fmla="*/ 5767221 w 7472601"/>
              <a:gd name="connsiteY257" fmla="*/ 4665564 h 6858000"/>
              <a:gd name="connsiteX258" fmla="*/ 6937169 w 7472601"/>
              <a:gd name="connsiteY258" fmla="*/ 4815941 h 6858000"/>
              <a:gd name="connsiteX259" fmla="*/ 6953922 w 7472601"/>
              <a:gd name="connsiteY259" fmla="*/ 4890068 h 6858000"/>
              <a:gd name="connsiteX260" fmla="*/ 6071359 w 7472601"/>
              <a:gd name="connsiteY260" fmla="*/ 4770770 h 6858000"/>
              <a:gd name="connsiteX261" fmla="*/ 6038839 w 7472601"/>
              <a:gd name="connsiteY261" fmla="*/ 4764474 h 6858000"/>
              <a:gd name="connsiteX262" fmla="*/ 6038706 w 7472601"/>
              <a:gd name="connsiteY262" fmla="*/ 4763847 h 6858000"/>
              <a:gd name="connsiteX263" fmla="*/ 6037784 w 7472601"/>
              <a:gd name="connsiteY263" fmla="*/ 4764270 h 6858000"/>
              <a:gd name="connsiteX264" fmla="*/ 6038839 w 7472601"/>
              <a:gd name="connsiteY264" fmla="*/ 4764474 h 6858000"/>
              <a:gd name="connsiteX265" fmla="*/ 6040338 w 7472601"/>
              <a:gd name="connsiteY265" fmla="*/ 4771418 h 6858000"/>
              <a:gd name="connsiteX266" fmla="*/ 6024488 w 7472601"/>
              <a:gd name="connsiteY266" fmla="*/ 4809903 h 6858000"/>
              <a:gd name="connsiteX267" fmla="*/ 5599771 w 7472601"/>
              <a:gd name="connsiteY267" fmla="*/ 5509652 h 6858000"/>
              <a:gd name="connsiteX268" fmla="*/ 5548843 w 7472601"/>
              <a:gd name="connsiteY268" fmla="*/ 5563845 h 6858000"/>
              <a:gd name="connsiteX269" fmla="*/ 5940952 w 7472601"/>
              <a:gd name="connsiteY269" fmla="*/ 6250028 h 6858000"/>
              <a:gd name="connsiteX270" fmla="*/ 6043441 w 7472601"/>
              <a:gd name="connsiteY270" fmla="*/ 6665847 h 6858000"/>
              <a:gd name="connsiteX271" fmla="*/ 6093432 w 7472601"/>
              <a:gd name="connsiteY271" fmla="*/ 6858000 h 6858000"/>
              <a:gd name="connsiteX272" fmla="*/ 6034344 w 7472601"/>
              <a:gd name="connsiteY272" fmla="*/ 6858000 h 6858000"/>
              <a:gd name="connsiteX273" fmla="*/ 6026679 w 7472601"/>
              <a:gd name="connsiteY273" fmla="*/ 6836959 h 6858000"/>
              <a:gd name="connsiteX274" fmla="*/ 5800441 w 7472601"/>
              <a:gd name="connsiteY274" fmla="*/ 6335286 h 6858000"/>
              <a:gd name="connsiteX275" fmla="*/ 5526562 w 7472601"/>
              <a:gd name="connsiteY275" fmla="*/ 5705388 h 6858000"/>
              <a:gd name="connsiteX276" fmla="*/ 5519640 w 7472601"/>
              <a:gd name="connsiteY276" fmla="*/ 5683774 h 6858000"/>
              <a:gd name="connsiteX277" fmla="*/ 5844559 w 7472601"/>
              <a:gd name="connsiteY277" fmla="*/ 6553349 h 6858000"/>
              <a:gd name="connsiteX278" fmla="*/ 5975994 w 7472601"/>
              <a:gd name="connsiteY278" fmla="*/ 6858000 h 6858000"/>
              <a:gd name="connsiteX279" fmla="*/ 5898547 w 7472601"/>
              <a:gd name="connsiteY279" fmla="*/ 6858000 h 6858000"/>
              <a:gd name="connsiteX280" fmla="*/ 5682041 w 7472601"/>
              <a:gd name="connsiteY280" fmla="*/ 6355860 h 6858000"/>
              <a:gd name="connsiteX281" fmla="*/ 5461758 w 7472601"/>
              <a:gd name="connsiteY281" fmla="*/ 5820220 h 6858000"/>
              <a:gd name="connsiteX282" fmla="*/ 5237282 w 7472601"/>
              <a:gd name="connsiteY282" fmla="*/ 6579086 h 6858000"/>
              <a:gd name="connsiteX283" fmla="*/ 5115009 w 7472601"/>
              <a:gd name="connsiteY283" fmla="*/ 6858000 h 6858000"/>
              <a:gd name="connsiteX284" fmla="*/ 5028074 w 7472601"/>
              <a:gd name="connsiteY284" fmla="*/ 6858000 h 6858000"/>
              <a:gd name="connsiteX285" fmla="*/ 5079508 w 7472601"/>
              <a:gd name="connsiteY285" fmla="*/ 6749074 h 6858000"/>
              <a:gd name="connsiteX286" fmla="*/ 5371846 w 7472601"/>
              <a:gd name="connsiteY286" fmla="*/ 5924413 h 6858000"/>
              <a:gd name="connsiteX287" fmla="*/ 5270512 w 7472601"/>
              <a:gd name="connsiteY287" fmla="*/ 6138975 h 6858000"/>
              <a:gd name="connsiteX288" fmla="*/ 5062409 w 7472601"/>
              <a:gd name="connsiteY288" fmla="*/ 6653544 h 6858000"/>
              <a:gd name="connsiteX289" fmla="*/ 5036628 w 7472601"/>
              <a:gd name="connsiteY289" fmla="*/ 6754247 h 6858000"/>
              <a:gd name="connsiteX290" fmla="*/ 5009112 w 7472601"/>
              <a:gd name="connsiteY290" fmla="*/ 6858000 h 6858000"/>
              <a:gd name="connsiteX291" fmla="*/ 4976679 w 7472601"/>
              <a:gd name="connsiteY291" fmla="*/ 6858000 h 6858000"/>
              <a:gd name="connsiteX292" fmla="*/ 5006537 w 7472601"/>
              <a:gd name="connsiteY292" fmla="*/ 6747068 h 6858000"/>
              <a:gd name="connsiteX293" fmla="*/ 5032723 w 7472601"/>
              <a:gd name="connsiteY293" fmla="*/ 6644957 h 6858000"/>
              <a:gd name="connsiteX294" fmla="*/ 5242949 w 7472601"/>
              <a:gd name="connsiteY294" fmla="*/ 6125175 h 6858000"/>
              <a:gd name="connsiteX295" fmla="*/ 5286321 w 7472601"/>
              <a:gd name="connsiteY295" fmla="*/ 6033555 h 6858000"/>
              <a:gd name="connsiteX296" fmla="*/ 5008210 w 7472601"/>
              <a:gd name="connsiteY296" fmla="*/ 6649194 h 6858000"/>
              <a:gd name="connsiteX297" fmla="*/ 4986321 w 7472601"/>
              <a:gd name="connsiteY297" fmla="*/ 6765687 h 6858000"/>
              <a:gd name="connsiteX298" fmla="*/ 4973474 w 7472601"/>
              <a:gd name="connsiteY298" fmla="*/ 6858000 h 6858000"/>
              <a:gd name="connsiteX299" fmla="*/ 4907178 w 7472601"/>
              <a:gd name="connsiteY299" fmla="*/ 6858000 h 6858000"/>
              <a:gd name="connsiteX300" fmla="*/ 4910810 w 7472601"/>
              <a:gd name="connsiteY300" fmla="*/ 6829660 h 6858000"/>
              <a:gd name="connsiteX301" fmla="*/ 4987461 w 7472601"/>
              <a:gd name="connsiteY301" fmla="*/ 6432994 h 6858000"/>
              <a:gd name="connsiteX302" fmla="*/ 5179262 w 7472601"/>
              <a:gd name="connsiteY302" fmla="*/ 6035044 h 6858000"/>
              <a:gd name="connsiteX303" fmla="*/ 4689678 w 7472601"/>
              <a:gd name="connsiteY303" fmla="*/ 6440241 h 6858000"/>
              <a:gd name="connsiteX304" fmla="*/ 4477543 w 7472601"/>
              <a:gd name="connsiteY304" fmla="*/ 6674836 h 6858000"/>
              <a:gd name="connsiteX305" fmla="*/ 4329957 w 7472601"/>
              <a:gd name="connsiteY305" fmla="*/ 6858000 h 6858000"/>
              <a:gd name="connsiteX306" fmla="*/ 4218595 w 7472601"/>
              <a:gd name="connsiteY306" fmla="*/ 6858000 h 6858000"/>
              <a:gd name="connsiteX307" fmla="*/ 4368888 w 7472601"/>
              <a:gd name="connsiteY307" fmla="*/ 6668412 h 6858000"/>
              <a:gd name="connsiteX308" fmla="*/ 4563091 w 7472601"/>
              <a:gd name="connsiteY308" fmla="*/ 6442508 h 6858000"/>
              <a:gd name="connsiteX309" fmla="*/ 5387324 w 7472601"/>
              <a:gd name="connsiteY309" fmla="*/ 5705830 h 6858000"/>
              <a:gd name="connsiteX310" fmla="*/ 5073620 w 7472601"/>
              <a:gd name="connsiteY310" fmla="*/ 5955437 h 6858000"/>
              <a:gd name="connsiteX311" fmla="*/ 4689789 w 7472601"/>
              <a:gd name="connsiteY311" fmla="*/ 6268382 h 6858000"/>
              <a:gd name="connsiteX312" fmla="*/ 4418722 w 7472601"/>
              <a:gd name="connsiteY312" fmla="*/ 6570886 h 6858000"/>
              <a:gd name="connsiteX313" fmla="*/ 4214944 w 7472601"/>
              <a:gd name="connsiteY313" fmla="*/ 6858000 h 6858000"/>
              <a:gd name="connsiteX314" fmla="*/ 4177898 w 7472601"/>
              <a:gd name="connsiteY314" fmla="*/ 6858000 h 6858000"/>
              <a:gd name="connsiteX315" fmla="*/ 4391597 w 7472601"/>
              <a:gd name="connsiteY315" fmla="*/ 6556370 h 6858000"/>
              <a:gd name="connsiteX316" fmla="*/ 4668889 w 7472601"/>
              <a:gd name="connsiteY316" fmla="*/ 6246399 h 6858000"/>
              <a:gd name="connsiteX317" fmla="*/ 5055427 w 7472601"/>
              <a:gd name="connsiteY317" fmla="*/ 5931476 h 6858000"/>
              <a:gd name="connsiteX318" fmla="*/ 5371814 w 7472601"/>
              <a:gd name="connsiteY318" fmla="*/ 5678975 h 6858000"/>
              <a:gd name="connsiteX319" fmla="*/ 4987918 w 7472601"/>
              <a:gd name="connsiteY319" fmla="*/ 5838701 h 6858000"/>
              <a:gd name="connsiteX320" fmla="*/ 4317146 w 7472601"/>
              <a:gd name="connsiteY320" fmla="*/ 6587716 h 6858000"/>
              <a:gd name="connsiteX321" fmla="*/ 4171627 w 7472601"/>
              <a:gd name="connsiteY321" fmla="*/ 6858000 h 6858000"/>
              <a:gd name="connsiteX322" fmla="*/ 4081585 w 7472601"/>
              <a:gd name="connsiteY322" fmla="*/ 6858000 h 6858000"/>
              <a:gd name="connsiteX323" fmla="*/ 4238603 w 7472601"/>
              <a:gd name="connsiteY323" fmla="*/ 6559341 h 6858000"/>
              <a:gd name="connsiteX324" fmla="*/ 4778333 w 7472601"/>
              <a:gd name="connsiteY324" fmla="*/ 5873626 h 6858000"/>
              <a:gd name="connsiteX325" fmla="*/ 5414185 w 7472601"/>
              <a:gd name="connsiteY325" fmla="*/ 5573882 h 6858000"/>
              <a:gd name="connsiteX326" fmla="*/ 5959648 w 7472601"/>
              <a:gd name="connsiteY326" fmla="*/ 4760797 h 6858000"/>
              <a:gd name="connsiteX327" fmla="*/ 5355019 w 7472601"/>
              <a:gd name="connsiteY327" fmla="*/ 4734672 h 6858000"/>
              <a:gd name="connsiteX328" fmla="*/ 5083565 w 7472601"/>
              <a:gd name="connsiteY328" fmla="*/ 5179121 h 6858000"/>
              <a:gd name="connsiteX329" fmla="*/ 4713577 w 7472601"/>
              <a:gd name="connsiteY329" fmla="*/ 5616803 h 6858000"/>
              <a:gd name="connsiteX330" fmla="*/ 3989559 w 7472601"/>
              <a:gd name="connsiteY330" fmla="*/ 6145945 h 6858000"/>
              <a:gd name="connsiteX331" fmla="*/ 3939824 w 7472601"/>
              <a:gd name="connsiteY331" fmla="*/ 6066900 h 6858000"/>
              <a:gd name="connsiteX332" fmla="*/ 4584537 w 7472601"/>
              <a:gd name="connsiteY332" fmla="*/ 5324826 h 6858000"/>
              <a:gd name="connsiteX333" fmla="*/ 5037105 w 7472601"/>
              <a:gd name="connsiteY333" fmla="*/ 5088765 h 6858000"/>
              <a:gd name="connsiteX334" fmla="*/ 5039930 w 7472601"/>
              <a:gd name="connsiteY334" fmla="*/ 5089585 h 6858000"/>
              <a:gd name="connsiteX335" fmla="*/ 5263764 w 7472601"/>
              <a:gd name="connsiteY335" fmla="*/ 4735525 h 6858000"/>
              <a:gd name="connsiteX336" fmla="*/ 4086300 w 7472601"/>
              <a:gd name="connsiteY336" fmla="*/ 4884599 h 6858000"/>
              <a:gd name="connsiteX337" fmla="*/ 4085485 w 7472601"/>
              <a:gd name="connsiteY337" fmla="*/ 4899070 h 6858000"/>
              <a:gd name="connsiteX338" fmla="*/ 3871915 w 7472601"/>
              <a:gd name="connsiteY338" fmla="*/ 5253645 h 6858000"/>
              <a:gd name="connsiteX339" fmla="*/ 3799374 w 7472601"/>
              <a:gd name="connsiteY339" fmla="*/ 5466127 h 6858000"/>
              <a:gd name="connsiteX340" fmla="*/ 3498850 w 7472601"/>
              <a:gd name="connsiteY340" fmla="*/ 6661888 h 6858000"/>
              <a:gd name="connsiteX341" fmla="*/ 3399216 w 7472601"/>
              <a:gd name="connsiteY341" fmla="*/ 6858000 h 6858000"/>
              <a:gd name="connsiteX342" fmla="*/ 3303688 w 7472601"/>
              <a:gd name="connsiteY342" fmla="*/ 6858000 h 6858000"/>
              <a:gd name="connsiteX343" fmla="*/ 3391774 w 7472601"/>
              <a:gd name="connsiteY343" fmla="*/ 6697181 h 6858000"/>
              <a:gd name="connsiteX344" fmla="*/ 3735540 w 7472601"/>
              <a:gd name="connsiteY344" fmla="*/ 5546923 h 6858000"/>
              <a:gd name="connsiteX345" fmla="*/ 3729438 w 7472601"/>
              <a:gd name="connsiteY345" fmla="*/ 5569058 h 6858000"/>
              <a:gd name="connsiteX346" fmla="*/ 3707782 w 7472601"/>
              <a:gd name="connsiteY346" fmla="*/ 5644908 h 6858000"/>
              <a:gd name="connsiteX347" fmla="*/ 3583827 w 7472601"/>
              <a:gd name="connsiteY347" fmla="*/ 6039215 h 6858000"/>
              <a:gd name="connsiteX348" fmla="*/ 3547861 w 7472601"/>
              <a:gd name="connsiteY348" fmla="*/ 6129609 h 6858000"/>
              <a:gd name="connsiteX349" fmla="*/ 3490905 w 7472601"/>
              <a:gd name="connsiteY349" fmla="*/ 6277660 h 6858000"/>
              <a:gd name="connsiteX350" fmla="*/ 3455859 w 7472601"/>
              <a:gd name="connsiteY350" fmla="*/ 6391301 h 6858000"/>
              <a:gd name="connsiteX351" fmla="*/ 3429112 w 7472601"/>
              <a:gd name="connsiteY351" fmla="*/ 6479469 h 6858000"/>
              <a:gd name="connsiteX352" fmla="*/ 3304862 w 7472601"/>
              <a:gd name="connsiteY352" fmla="*/ 6796476 h 6858000"/>
              <a:gd name="connsiteX353" fmla="*/ 3276071 w 7472601"/>
              <a:gd name="connsiteY353" fmla="*/ 6858000 h 6858000"/>
              <a:gd name="connsiteX354" fmla="*/ 3240805 w 7472601"/>
              <a:gd name="connsiteY354" fmla="*/ 6858000 h 6858000"/>
              <a:gd name="connsiteX355" fmla="*/ 3275917 w 7472601"/>
              <a:gd name="connsiteY355" fmla="*/ 6783192 h 6858000"/>
              <a:gd name="connsiteX356" fmla="*/ 3399358 w 7472601"/>
              <a:gd name="connsiteY356" fmla="*/ 6469011 h 6858000"/>
              <a:gd name="connsiteX357" fmla="*/ 3425650 w 7472601"/>
              <a:gd name="connsiteY357" fmla="*/ 6381333 h 6858000"/>
              <a:gd name="connsiteX358" fmla="*/ 3460661 w 7472601"/>
              <a:gd name="connsiteY358" fmla="*/ 6266763 h 6858000"/>
              <a:gd name="connsiteX359" fmla="*/ 3518021 w 7472601"/>
              <a:gd name="connsiteY359" fmla="*/ 6117298 h 6858000"/>
              <a:gd name="connsiteX360" fmla="*/ 3554035 w 7472601"/>
              <a:gd name="connsiteY360" fmla="*/ 6027832 h 6858000"/>
              <a:gd name="connsiteX361" fmla="*/ 3677174 w 7472601"/>
              <a:gd name="connsiteY361" fmla="*/ 5636351 h 6858000"/>
              <a:gd name="connsiteX362" fmla="*/ 3698819 w 7472601"/>
              <a:gd name="connsiteY362" fmla="*/ 5560503 h 6858000"/>
              <a:gd name="connsiteX363" fmla="*/ 3702094 w 7472601"/>
              <a:gd name="connsiteY363" fmla="*/ 5549194 h 6858000"/>
              <a:gd name="connsiteX364" fmla="*/ 3398355 w 7472601"/>
              <a:gd name="connsiteY364" fmla="*/ 6094603 h 6858000"/>
              <a:gd name="connsiteX365" fmla="*/ 3193941 w 7472601"/>
              <a:gd name="connsiteY365" fmla="*/ 6798775 h 6858000"/>
              <a:gd name="connsiteX366" fmla="*/ 3184140 w 7472601"/>
              <a:gd name="connsiteY366" fmla="*/ 6858000 h 6858000"/>
              <a:gd name="connsiteX367" fmla="*/ 3099978 w 7472601"/>
              <a:gd name="connsiteY367" fmla="*/ 6858000 h 6858000"/>
              <a:gd name="connsiteX368" fmla="*/ 3101556 w 7472601"/>
              <a:gd name="connsiteY368" fmla="*/ 6843337 h 6858000"/>
              <a:gd name="connsiteX369" fmla="*/ 3370162 w 7472601"/>
              <a:gd name="connsiteY369" fmla="*/ 5785550 h 6858000"/>
              <a:gd name="connsiteX370" fmla="*/ 3746477 w 7472601"/>
              <a:gd name="connsiteY370" fmla="*/ 5377889 h 6858000"/>
              <a:gd name="connsiteX371" fmla="*/ 3863399 w 7472601"/>
              <a:gd name="connsiteY371" fmla="*/ 5087257 h 6858000"/>
              <a:gd name="connsiteX372" fmla="*/ 3968712 w 7472601"/>
              <a:gd name="connsiteY372" fmla="*/ 4913989 h 6858000"/>
              <a:gd name="connsiteX373" fmla="*/ 2792390 w 7472601"/>
              <a:gd name="connsiteY373" fmla="*/ 5382974 h 6858000"/>
              <a:gd name="connsiteX374" fmla="*/ 2714982 w 7472601"/>
              <a:gd name="connsiteY374" fmla="*/ 5427051 h 6858000"/>
              <a:gd name="connsiteX375" fmla="*/ 2813361 w 7472601"/>
              <a:gd name="connsiteY375" fmla="*/ 6023912 h 6858000"/>
              <a:gd name="connsiteX376" fmla="*/ 2688430 w 7472601"/>
              <a:gd name="connsiteY376" fmla="*/ 6801564 h 6858000"/>
              <a:gd name="connsiteX377" fmla="*/ 2629626 w 7472601"/>
              <a:gd name="connsiteY377" fmla="*/ 6763394 h 6858000"/>
              <a:gd name="connsiteX378" fmla="*/ 2565328 w 7472601"/>
              <a:gd name="connsiteY378" fmla="*/ 5516399 h 6858000"/>
              <a:gd name="connsiteX379" fmla="*/ 1922999 w 7472601"/>
              <a:gd name="connsiteY379" fmla="*/ 5980343 h 6858000"/>
              <a:gd name="connsiteX380" fmla="*/ 1950261 w 7472601"/>
              <a:gd name="connsiteY380" fmla="*/ 6405858 h 6858000"/>
              <a:gd name="connsiteX381" fmla="*/ 2365554 w 7472601"/>
              <a:gd name="connsiteY381" fmla="*/ 6759107 h 6858000"/>
              <a:gd name="connsiteX382" fmla="*/ 2424142 w 7472601"/>
              <a:gd name="connsiteY382" fmla="*/ 6858000 h 6858000"/>
              <a:gd name="connsiteX383" fmla="*/ 2395994 w 7472601"/>
              <a:gd name="connsiteY383" fmla="*/ 6858000 h 6858000"/>
              <a:gd name="connsiteX384" fmla="*/ 2392863 w 7472601"/>
              <a:gd name="connsiteY384" fmla="*/ 6852964 h 6858000"/>
              <a:gd name="connsiteX385" fmla="*/ 2017589 w 7472601"/>
              <a:gd name="connsiteY385" fmla="*/ 6493982 h 6858000"/>
              <a:gd name="connsiteX386" fmla="*/ 2147336 w 7472601"/>
              <a:gd name="connsiteY386" fmla="*/ 6594052 h 6858000"/>
              <a:gd name="connsiteX387" fmla="*/ 2207047 w 7472601"/>
              <a:gd name="connsiteY387" fmla="*/ 6654540 h 6858000"/>
              <a:gd name="connsiteX388" fmla="*/ 2299106 w 7472601"/>
              <a:gd name="connsiteY388" fmla="*/ 6778931 h 6858000"/>
              <a:gd name="connsiteX389" fmla="*/ 2314430 w 7472601"/>
              <a:gd name="connsiteY389" fmla="*/ 6801144 h 6858000"/>
              <a:gd name="connsiteX390" fmla="*/ 2352406 w 7472601"/>
              <a:gd name="connsiteY390" fmla="*/ 6858000 h 6858000"/>
              <a:gd name="connsiteX391" fmla="*/ 2314492 w 7472601"/>
              <a:gd name="connsiteY391" fmla="*/ 6858000 h 6858000"/>
              <a:gd name="connsiteX392" fmla="*/ 2288095 w 7472601"/>
              <a:gd name="connsiteY392" fmla="*/ 6818030 h 6858000"/>
              <a:gd name="connsiteX393" fmla="*/ 2272768 w 7472601"/>
              <a:gd name="connsiteY393" fmla="*/ 6795822 h 6858000"/>
              <a:gd name="connsiteX394" fmla="*/ 2182715 w 7472601"/>
              <a:gd name="connsiteY394" fmla="*/ 6675071 h 6858000"/>
              <a:gd name="connsiteX395" fmla="*/ 2032061 w 7472601"/>
              <a:gd name="connsiteY395" fmla="*/ 6541380 h 6858000"/>
              <a:gd name="connsiteX396" fmla="*/ 2257220 w 7472601"/>
              <a:gd name="connsiteY396" fmla="*/ 6826257 h 6858000"/>
              <a:gd name="connsiteX397" fmla="*/ 2281324 w 7472601"/>
              <a:gd name="connsiteY397" fmla="*/ 6858000 h 6858000"/>
              <a:gd name="connsiteX398" fmla="*/ 2242860 w 7472601"/>
              <a:gd name="connsiteY398" fmla="*/ 6858000 h 6858000"/>
              <a:gd name="connsiteX399" fmla="*/ 2232818 w 7472601"/>
              <a:gd name="connsiteY399" fmla="*/ 6844926 h 6858000"/>
              <a:gd name="connsiteX400" fmla="*/ 1990172 w 7472601"/>
              <a:gd name="connsiteY400" fmla="*/ 6542121 h 6858000"/>
              <a:gd name="connsiteX401" fmla="*/ 2124090 w 7472601"/>
              <a:gd name="connsiteY401" fmla="*/ 6761017 h 6858000"/>
              <a:gd name="connsiteX402" fmla="*/ 2200380 w 7472601"/>
              <a:gd name="connsiteY402" fmla="*/ 6858000 h 6858000"/>
              <a:gd name="connsiteX403" fmla="*/ 2147507 w 7472601"/>
              <a:gd name="connsiteY403" fmla="*/ 6858000 h 6858000"/>
              <a:gd name="connsiteX404" fmla="*/ 2070668 w 7472601"/>
              <a:gd name="connsiteY404" fmla="*/ 6761520 h 6858000"/>
              <a:gd name="connsiteX405" fmla="*/ 1975142 w 7472601"/>
              <a:gd name="connsiteY405" fmla="*/ 6585570 h 6858000"/>
              <a:gd name="connsiteX406" fmla="*/ 2050035 w 7472601"/>
              <a:gd name="connsiteY406" fmla="*/ 6813345 h 6858000"/>
              <a:gd name="connsiteX407" fmla="*/ 2063025 w 7472601"/>
              <a:gd name="connsiteY407" fmla="*/ 6858000 h 6858000"/>
              <a:gd name="connsiteX408" fmla="*/ 2021675 w 7472601"/>
              <a:gd name="connsiteY408" fmla="*/ 6858000 h 6858000"/>
              <a:gd name="connsiteX409" fmla="*/ 2019308 w 7472601"/>
              <a:gd name="connsiteY409" fmla="*/ 6847118 h 6858000"/>
              <a:gd name="connsiteX410" fmla="*/ 1938835 w 7472601"/>
              <a:gd name="connsiteY410" fmla="*/ 6551160 h 6858000"/>
              <a:gd name="connsiteX411" fmla="*/ 1953230 w 7472601"/>
              <a:gd name="connsiteY411" fmla="*/ 6759699 h 6858000"/>
              <a:gd name="connsiteX412" fmla="*/ 1956763 w 7472601"/>
              <a:gd name="connsiteY412" fmla="*/ 6778191 h 6858000"/>
              <a:gd name="connsiteX413" fmla="*/ 1967925 w 7472601"/>
              <a:gd name="connsiteY413" fmla="*/ 6858000 h 6858000"/>
              <a:gd name="connsiteX414" fmla="*/ 1936622 w 7472601"/>
              <a:gd name="connsiteY414" fmla="*/ 6858000 h 6858000"/>
              <a:gd name="connsiteX415" fmla="*/ 1926261 w 7472601"/>
              <a:gd name="connsiteY415" fmla="*/ 6784064 h 6858000"/>
              <a:gd name="connsiteX416" fmla="*/ 1922724 w 7472601"/>
              <a:gd name="connsiteY416" fmla="*/ 6765577 h 6858000"/>
              <a:gd name="connsiteX417" fmla="*/ 1904650 w 7472601"/>
              <a:gd name="connsiteY417" fmla="*/ 6639616 h 6858000"/>
              <a:gd name="connsiteX418" fmla="*/ 1885273 w 7472601"/>
              <a:gd name="connsiteY418" fmla="*/ 6858000 h 6858000"/>
              <a:gd name="connsiteX419" fmla="*/ 1854363 w 7472601"/>
              <a:gd name="connsiteY419" fmla="*/ 6858000 h 6858000"/>
              <a:gd name="connsiteX420" fmla="*/ 1880391 w 7472601"/>
              <a:gd name="connsiteY420" fmla="*/ 6603796 h 6858000"/>
              <a:gd name="connsiteX421" fmla="*/ 1818273 w 7472601"/>
              <a:gd name="connsiteY421" fmla="*/ 6715729 h 6858000"/>
              <a:gd name="connsiteX422" fmla="*/ 1794691 w 7472601"/>
              <a:gd name="connsiteY422" fmla="*/ 6843239 h 6858000"/>
              <a:gd name="connsiteX423" fmla="*/ 1794914 w 7472601"/>
              <a:gd name="connsiteY423" fmla="*/ 6858000 h 6858000"/>
              <a:gd name="connsiteX424" fmla="*/ 1746128 w 7472601"/>
              <a:gd name="connsiteY424" fmla="*/ 6858000 h 6858000"/>
              <a:gd name="connsiteX425" fmla="*/ 1753934 w 7472601"/>
              <a:gd name="connsiteY425" fmla="*/ 6724796 h 6858000"/>
              <a:gd name="connsiteX426" fmla="*/ 1792053 w 7472601"/>
              <a:gd name="connsiteY426" fmla="*/ 6572396 h 6858000"/>
              <a:gd name="connsiteX427" fmla="*/ 1862248 w 7472601"/>
              <a:gd name="connsiteY427" fmla="*/ 6266397 h 6858000"/>
              <a:gd name="connsiteX428" fmla="*/ 1862250 w 7472601"/>
              <a:gd name="connsiteY428" fmla="*/ 6033531 h 6858000"/>
              <a:gd name="connsiteX429" fmla="*/ 1211999 w 7472601"/>
              <a:gd name="connsiteY429" fmla="*/ 6683610 h 6858000"/>
              <a:gd name="connsiteX430" fmla="*/ 1213266 w 7472601"/>
              <a:gd name="connsiteY430" fmla="*/ 6691947 h 6858000"/>
              <a:gd name="connsiteX431" fmla="*/ 1203370 w 7472601"/>
              <a:gd name="connsiteY431" fmla="*/ 6850676 h 6858000"/>
              <a:gd name="connsiteX432" fmla="*/ 1203671 w 7472601"/>
              <a:gd name="connsiteY432" fmla="*/ 6858000 h 6858000"/>
              <a:gd name="connsiteX433" fmla="*/ 1143180 w 7472601"/>
              <a:gd name="connsiteY433" fmla="*/ 6858000 h 6858000"/>
              <a:gd name="connsiteX434" fmla="*/ 1142176 w 7472601"/>
              <a:gd name="connsiteY434" fmla="*/ 6766045 h 6858000"/>
              <a:gd name="connsiteX435" fmla="*/ 1067484 w 7472601"/>
              <a:gd name="connsiteY435" fmla="*/ 6858000 h 6858000"/>
              <a:gd name="connsiteX436" fmla="*/ 953928 w 7472601"/>
              <a:gd name="connsiteY436" fmla="*/ 6858000 h 6858000"/>
              <a:gd name="connsiteX437" fmla="*/ 959715 w 7472601"/>
              <a:gd name="connsiteY437" fmla="*/ 6850185 h 6858000"/>
              <a:gd name="connsiteX438" fmla="*/ 1483788 w 7472601"/>
              <a:gd name="connsiteY438" fmla="*/ 6259174 h 6858000"/>
              <a:gd name="connsiteX439" fmla="*/ 1100671 w 7472601"/>
              <a:gd name="connsiteY439" fmla="*/ 6252137 h 6858000"/>
              <a:gd name="connsiteX440" fmla="*/ 1090144 w 7472601"/>
              <a:gd name="connsiteY440" fmla="*/ 6256748 h 6858000"/>
              <a:gd name="connsiteX441" fmla="*/ 1095872 w 7472601"/>
              <a:gd name="connsiteY441" fmla="*/ 6271892 h 6858000"/>
              <a:gd name="connsiteX442" fmla="*/ 262785 w 7472601"/>
              <a:gd name="connsiteY442" fmla="*/ 6845450 h 6858000"/>
              <a:gd name="connsiteX443" fmla="*/ 209968 w 7472601"/>
              <a:gd name="connsiteY443" fmla="*/ 6770713 h 6858000"/>
              <a:gd name="connsiteX444" fmla="*/ 873460 w 7472601"/>
              <a:gd name="connsiteY444" fmla="*/ 6253768 h 6858000"/>
              <a:gd name="connsiteX445" fmla="*/ 192686 w 7472601"/>
              <a:gd name="connsiteY445" fmla="*/ 5849257 h 6858000"/>
              <a:gd name="connsiteX446" fmla="*/ 4696 w 7472601"/>
              <a:gd name="connsiteY446" fmla="*/ 5697668 h 6858000"/>
              <a:gd name="connsiteX447" fmla="*/ 0 w 7472601"/>
              <a:gd name="connsiteY447" fmla="*/ 5689984 h 6858000"/>
              <a:gd name="connsiteX448" fmla="*/ 0 w 7472601"/>
              <a:gd name="connsiteY448" fmla="*/ 5513472 h 6858000"/>
              <a:gd name="connsiteX449" fmla="*/ 174101 w 7472601"/>
              <a:gd name="connsiteY449" fmla="*/ 5620277 h 6858000"/>
              <a:gd name="connsiteX450" fmla="*/ 891800 w 7472601"/>
              <a:gd name="connsiteY450" fmla="*/ 6036935 h 6858000"/>
              <a:gd name="connsiteX451" fmla="*/ 1072219 w 7472601"/>
              <a:gd name="connsiteY451" fmla="*/ 6169443 h 6858000"/>
              <a:gd name="connsiteX452" fmla="*/ 1074117 w 7472601"/>
              <a:gd name="connsiteY452" fmla="*/ 6170301 h 6858000"/>
              <a:gd name="connsiteX453" fmla="*/ 1083114 w 7472601"/>
              <a:gd name="connsiteY453" fmla="*/ 6174131 h 6858000"/>
              <a:gd name="connsiteX454" fmla="*/ 1543010 w 7472601"/>
              <a:gd name="connsiteY454" fmla="*/ 6191140 h 6858000"/>
              <a:gd name="connsiteX455" fmla="*/ 1551080 w 7472601"/>
              <a:gd name="connsiteY455" fmla="*/ 6195006 h 6858000"/>
              <a:gd name="connsiteX456" fmla="*/ 2345443 w 7472601"/>
              <a:gd name="connsiteY456" fmla="*/ 5549882 h 6858000"/>
              <a:gd name="connsiteX457" fmla="*/ 1721499 w 7472601"/>
              <a:gd name="connsiteY457" fmla="*/ 5599969 h 6858000"/>
              <a:gd name="connsiteX458" fmla="*/ 767716 w 7472601"/>
              <a:gd name="connsiteY458" fmla="*/ 5472768 h 6858000"/>
              <a:gd name="connsiteX459" fmla="*/ 722147 w 7472601"/>
              <a:gd name="connsiteY459" fmla="*/ 5393091 h 6858000"/>
              <a:gd name="connsiteX460" fmla="*/ 1485552 w 7472601"/>
              <a:gd name="connsiteY460" fmla="*/ 5313202 h 6858000"/>
              <a:gd name="connsiteX461" fmla="*/ 2143004 w 7472601"/>
              <a:gd name="connsiteY461" fmla="*/ 5402420 h 6858000"/>
              <a:gd name="connsiteX462" fmla="*/ 1933391 w 7472601"/>
              <a:gd name="connsiteY462" fmla="*/ 5156971 h 6858000"/>
              <a:gd name="connsiteX463" fmla="*/ 1827118 w 7472601"/>
              <a:gd name="connsiteY463" fmla="*/ 4968410 h 6858000"/>
              <a:gd name="connsiteX464" fmla="*/ 1837349 w 7472601"/>
              <a:gd name="connsiteY464" fmla="*/ 4956357 h 6858000"/>
              <a:gd name="connsiteX465" fmla="*/ 2162835 w 7472601"/>
              <a:gd name="connsiteY465" fmla="*/ 5187853 h 6858000"/>
              <a:gd name="connsiteX466" fmla="*/ 2257167 w 7472601"/>
              <a:gd name="connsiteY466" fmla="*/ 5462123 h 6858000"/>
              <a:gd name="connsiteX467" fmla="*/ 2261598 w 7472601"/>
              <a:gd name="connsiteY467" fmla="*/ 5467998 h 6858000"/>
              <a:gd name="connsiteX468" fmla="*/ 2437177 w 7472601"/>
              <a:gd name="connsiteY468" fmla="*/ 5479608 h 6858000"/>
              <a:gd name="connsiteX469" fmla="*/ 2445247 w 7472601"/>
              <a:gd name="connsiteY469" fmla="*/ 5483476 h 6858000"/>
              <a:gd name="connsiteX470" fmla="*/ 2743626 w 7472601"/>
              <a:gd name="connsiteY470" fmla="*/ 5304819 h 6858000"/>
              <a:gd name="connsiteX471" fmla="*/ 3048102 w 7472601"/>
              <a:gd name="connsiteY471" fmla="*/ 5150595 h 6858000"/>
              <a:gd name="connsiteX472" fmla="*/ 1799414 w 7472601"/>
              <a:gd name="connsiteY472" fmla="*/ 4694732 h 6858000"/>
              <a:gd name="connsiteX473" fmla="*/ 1771735 w 7472601"/>
              <a:gd name="connsiteY473" fmla="*/ 4619929 h 6858000"/>
              <a:gd name="connsiteX474" fmla="*/ 3104273 w 7472601"/>
              <a:gd name="connsiteY474" fmla="*/ 5076159 h 6858000"/>
              <a:gd name="connsiteX475" fmla="*/ 3113245 w 7472601"/>
              <a:gd name="connsiteY475" fmla="*/ 5090705 h 6858000"/>
              <a:gd name="connsiteX476" fmla="*/ 3126294 w 7472601"/>
              <a:gd name="connsiteY476" fmla="*/ 5114400 h 6858000"/>
              <a:gd name="connsiteX477" fmla="*/ 3937433 w 7472601"/>
              <a:gd name="connsiteY477" fmla="*/ 4830473 h 6858000"/>
              <a:gd name="connsiteX478" fmla="*/ 3590475 w 7472601"/>
              <a:gd name="connsiteY478" fmla="*/ 4597974 h 6858000"/>
              <a:gd name="connsiteX479" fmla="*/ 3100264 w 7472601"/>
              <a:gd name="connsiteY479" fmla="*/ 4579845 h 6858000"/>
              <a:gd name="connsiteX480" fmla="*/ 2183576 w 7472601"/>
              <a:gd name="connsiteY480" fmla="*/ 4227150 h 6858000"/>
              <a:gd name="connsiteX481" fmla="*/ 2151029 w 7472601"/>
              <a:gd name="connsiteY481" fmla="*/ 4146947 h 6858000"/>
              <a:gd name="connsiteX482" fmla="*/ 3563434 w 7472601"/>
              <a:gd name="connsiteY482" fmla="*/ 4469115 h 6858000"/>
              <a:gd name="connsiteX483" fmla="*/ 3177952 w 7472601"/>
              <a:gd name="connsiteY483" fmla="*/ 3657386 h 6858000"/>
              <a:gd name="connsiteX484" fmla="*/ 3189263 w 7472601"/>
              <a:gd name="connsiteY484" fmla="*/ 3625726 h 6858000"/>
              <a:gd name="connsiteX485" fmla="*/ 3560912 w 7472601"/>
              <a:gd name="connsiteY485" fmla="*/ 4079863 h 6858000"/>
              <a:gd name="connsiteX486" fmla="*/ 3626636 w 7472601"/>
              <a:gd name="connsiteY486" fmla="*/ 4512230 h 6858000"/>
              <a:gd name="connsiteX487" fmla="*/ 3653088 w 7472601"/>
              <a:gd name="connsiteY487" fmla="*/ 4521417 h 6858000"/>
              <a:gd name="connsiteX488" fmla="*/ 3988128 w 7472601"/>
              <a:gd name="connsiteY488" fmla="*/ 4817267 h 6858000"/>
              <a:gd name="connsiteX489" fmla="*/ 4830582 w 7472601"/>
              <a:gd name="connsiteY489" fmla="*/ 4676000 h 6858000"/>
              <a:gd name="connsiteX490" fmla="*/ 4830100 w 7472601"/>
              <a:gd name="connsiteY490" fmla="*/ 4675554 h 6858000"/>
              <a:gd name="connsiteX491" fmla="*/ 4036318 w 7472601"/>
              <a:gd name="connsiteY491" fmla="*/ 4147013 h 6858000"/>
              <a:gd name="connsiteX492" fmla="*/ 3432098 w 7472601"/>
              <a:gd name="connsiteY492" fmla="*/ 3537312 h 6858000"/>
              <a:gd name="connsiteX493" fmla="*/ 3446761 w 7472601"/>
              <a:gd name="connsiteY493" fmla="*/ 3461278 h 6858000"/>
              <a:gd name="connsiteX494" fmla="*/ 4419733 w 7472601"/>
              <a:gd name="connsiteY494" fmla="*/ 3963555 h 6858000"/>
              <a:gd name="connsiteX495" fmla="*/ 4781371 w 7472601"/>
              <a:gd name="connsiteY495" fmla="*/ 4458604 h 6858000"/>
              <a:gd name="connsiteX496" fmla="*/ 4780440 w 7472601"/>
              <a:gd name="connsiteY496" fmla="*/ 4470290 h 6858000"/>
              <a:gd name="connsiteX497" fmla="*/ 4898954 w 7472601"/>
              <a:gd name="connsiteY497" fmla="*/ 4662092 h 6858000"/>
              <a:gd name="connsiteX498" fmla="*/ 4900699 w 7472601"/>
              <a:gd name="connsiteY498" fmla="*/ 4670867 h 6858000"/>
              <a:gd name="connsiteX499" fmla="*/ 5714511 w 7472601"/>
              <a:gd name="connsiteY499" fmla="*/ 4663483 h 6858000"/>
              <a:gd name="connsiteX500" fmla="*/ 5464793 w 7472601"/>
              <a:gd name="connsiteY500" fmla="*/ 4393556 h 6858000"/>
              <a:gd name="connsiteX501" fmla="*/ 5461897 w 7472601"/>
              <a:gd name="connsiteY501" fmla="*/ 4390879 h 6858000"/>
              <a:gd name="connsiteX502" fmla="*/ 4294126 w 7472601"/>
              <a:gd name="connsiteY502" fmla="*/ 3303048 h 6858000"/>
              <a:gd name="connsiteX503" fmla="*/ 4305321 w 7472601"/>
              <a:gd name="connsiteY503" fmla="*/ 3256953 h 6858000"/>
              <a:gd name="connsiteX504" fmla="*/ 4949299 w 7472601"/>
              <a:gd name="connsiteY504" fmla="*/ 3766336 h 6858000"/>
              <a:gd name="connsiteX505" fmla="*/ 5291452 w 7472601"/>
              <a:gd name="connsiteY505" fmla="*/ 4076801 h 6858000"/>
              <a:gd name="connsiteX506" fmla="*/ 5434998 w 7472601"/>
              <a:gd name="connsiteY506" fmla="*/ 4254100 h 6858000"/>
              <a:gd name="connsiteX507" fmla="*/ 5351015 w 7472601"/>
              <a:gd name="connsiteY507" fmla="*/ 3760989 h 6858000"/>
              <a:gd name="connsiteX508" fmla="*/ 5413780 w 7472601"/>
              <a:gd name="connsiteY508" fmla="*/ 2966265 h 6858000"/>
              <a:gd name="connsiteX509" fmla="*/ 5425627 w 7472601"/>
              <a:gd name="connsiteY509" fmla="*/ 2954192 h 6858000"/>
              <a:gd name="connsiteX510" fmla="*/ 6604735 w 7472601"/>
              <a:gd name="connsiteY510" fmla="*/ 2041381 h 6858000"/>
              <a:gd name="connsiteX511" fmla="*/ 7204487 w 7472601"/>
              <a:gd name="connsiteY511" fmla="*/ 2742112 h 6858000"/>
              <a:gd name="connsiteX512" fmla="*/ 7131592 w 7472601"/>
              <a:gd name="connsiteY512" fmla="*/ 2672096 h 6858000"/>
              <a:gd name="connsiteX513" fmla="*/ 6996344 w 7472601"/>
              <a:gd name="connsiteY513" fmla="*/ 2518310 h 6858000"/>
              <a:gd name="connsiteX514" fmla="*/ 6735495 w 7472601"/>
              <a:gd name="connsiteY514" fmla="*/ 2196890 h 6858000"/>
              <a:gd name="connsiteX515" fmla="*/ 6721901 w 7472601"/>
              <a:gd name="connsiteY515" fmla="*/ 2179274 h 6858000"/>
              <a:gd name="connsiteX516" fmla="*/ 6604735 w 7472601"/>
              <a:gd name="connsiteY516" fmla="*/ 2041381 h 6858000"/>
              <a:gd name="connsiteX517" fmla="*/ 6591670 w 7472601"/>
              <a:gd name="connsiteY517" fmla="*/ 1988277 h 6858000"/>
              <a:gd name="connsiteX518" fmla="*/ 6747349 w 7472601"/>
              <a:gd name="connsiteY518" fmla="*/ 2160069 h 6858000"/>
              <a:gd name="connsiteX519" fmla="*/ 6760943 w 7472601"/>
              <a:gd name="connsiteY519" fmla="*/ 2177686 h 6858000"/>
              <a:gd name="connsiteX520" fmla="*/ 7021065 w 7472601"/>
              <a:gd name="connsiteY520" fmla="*/ 2498102 h 6858000"/>
              <a:gd name="connsiteX521" fmla="*/ 7155223 w 7472601"/>
              <a:gd name="connsiteY521" fmla="*/ 2650386 h 6858000"/>
              <a:gd name="connsiteX522" fmla="*/ 7203167 w 7472601"/>
              <a:gd name="connsiteY522" fmla="*/ 2697288 h 6858000"/>
              <a:gd name="connsiteX523" fmla="*/ 6937703 w 7472601"/>
              <a:gd name="connsiteY523" fmla="*/ 2321981 h 6858000"/>
              <a:gd name="connsiteX524" fmla="*/ 6591670 w 7472601"/>
              <a:gd name="connsiteY524" fmla="*/ 1988277 h 6858000"/>
              <a:gd name="connsiteX525" fmla="*/ 5798671 w 7472601"/>
              <a:gd name="connsiteY525" fmla="*/ 1981601 h 6858000"/>
              <a:gd name="connsiteX526" fmla="*/ 5754709 w 7472601"/>
              <a:gd name="connsiteY526" fmla="*/ 2071454 h 6858000"/>
              <a:gd name="connsiteX527" fmla="*/ 5763044 w 7472601"/>
              <a:gd name="connsiteY527" fmla="*/ 2842206 h 6858000"/>
              <a:gd name="connsiteX528" fmla="*/ 5764974 w 7472601"/>
              <a:gd name="connsiteY528" fmla="*/ 2799609 h 6858000"/>
              <a:gd name="connsiteX529" fmla="*/ 5767665 w 7472601"/>
              <a:gd name="connsiteY529" fmla="*/ 2666409 h 6858000"/>
              <a:gd name="connsiteX530" fmla="*/ 5763055 w 7472601"/>
              <a:gd name="connsiteY530" fmla="*/ 2579705 h 6858000"/>
              <a:gd name="connsiteX531" fmla="*/ 5758079 w 7472601"/>
              <a:gd name="connsiteY531" fmla="*/ 2492508 h 6858000"/>
              <a:gd name="connsiteX532" fmla="*/ 5779325 w 7472601"/>
              <a:gd name="connsiteY532" fmla="*/ 2197069 h 6858000"/>
              <a:gd name="connsiteX533" fmla="*/ 5798671 w 7472601"/>
              <a:gd name="connsiteY533" fmla="*/ 1981601 h 6858000"/>
              <a:gd name="connsiteX534" fmla="*/ 5829202 w 7472601"/>
              <a:gd name="connsiteY534" fmla="*/ 1971679 h 6858000"/>
              <a:gd name="connsiteX535" fmla="*/ 5809558 w 7472601"/>
              <a:gd name="connsiteY535" fmla="*/ 2198043 h 6858000"/>
              <a:gd name="connsiteX536" fmla="*/ 5788653 w 7472601"/>
              <a:gd name="connsiteY536" fmla="*/ 2489430 h 6858000"/>
              <a:gd name="connsiteX537" fmla="*/ 5793439 w 7472601"/>
              <a:gd name="connsiteY537" fmla="*/ 2575235 h 6858000"/>
              <a:gd name="connsiteX538" fmla="*/ 5796837 w 7472601"/>
              <a:gd name="connsiteY538" fmla="*/ 2637633 h 6858000"/>
              <a:gd name="connsiteX539" fmla="*/ 5818614 w 7472601"/>
              <a:gd name="connsiteY539" fmla="*/ 2473055 h 6858000"/>
              <a:gd name="connsiteX540" fmla="*/ 5829202 w 7472601"/>
              <a:gd name="connsiteY540" fmla="*/ 1971679 h 6858000"/>
              <a:gd name="connsiteX541" fmla="*/ 5911389 w 7472601"/>
              <a:gd name="connsiteY541" fmla="*/ 1898371 h 6858000"/>
              <a:gd name="connsiteX542" fmla="*/ 6237627 w 7472601"/>
              <a:gd name="connsiteY542" fmla="*/ 2231921 h 6858000"/>
              <a:gd name="connsiteX543" fmla="*/ 5911389 w 7472601"/>
              <a:gd name="connsiteY543" fmla="*/ 1898371 h 6858000"/>
              <a:gd name="connsiteX544" fmla="*/ 6944437 w 7472601"/>
              <a:gd name="connsiteY544" fmla="*/ 1575402 h 6858000"/>
              <a:gd name="connsiteX545" fmla="*/ 6304730 w 7472601"/>
              <a:gd name="connsiteY545" fmla="*/ 1766654 h 6858000"/>
              <a:gd name="connsiteX546" fmla="*/ 6944437 w 7472601"/>
              <a:gd name="connsiteY546" fmla="*/ 1575402 h 6858000"/>
              <a:gd name="connsiteX547" fmla="*/ 7019523 w 7472601"/>
              <a:gd name="connsiteY547" fmla="*/ 1519450 h 6858000"/>
              <a:gd name="connsiteX548" fmla="*/ 6298091 w 7472601"/>
              <a:gd name="connsiteY548" fmla="*/ 1737122 h 6858000"/>
              <a:gd name="connsiteX549" fmla="*/ 7019523 w 7472601"/>
              <a:gd name="connsiteY549" fmla="*/ 1519450 h 6858000"/>
              <a:gd name="connsiteX550" fmla="*/ 2399523 w 7472601"/>
              <a:gd name="connsiteY550" fmla="*/ 1428234 h 6858000"/>
              <a:gd name="connsiteX551" fmla="*/ 2224982 w 7472601"/>
              <a:gd name="connsiteY551" fmla="*/ 1826201 h 6858000"/>
              <a:gd name="connsiteX552" fmla="*/ 2096099 w 7472601"/>
              <a:gd name="connsiteY552" fmla="*/ 2345900 h 6858000"/>
              <a:gd name="connsiteX553" fmla="*/ 2283317 w 7472601"/>
              <a:gd name="connsiteY553" fmla="*/ 1796925 h 6858000"/>
              <a:gd name="connsiteX554" fmla="*/ 2399523 w 7472601"/>
              <a:gd name="connsiteY554" fmla="*/ 1428234 h 6858000"/>
              <a:gd name="connsiteX555" fmla="*/ 2448558 w 7472601"/>
              <a:gd name="connsiteY555" fmla="*/ 1373435 h 6858000"/>
              <a:gd name="connsiteX556" fmla="*/ 2312521 w 7472601"/>
              <a:gd name="connsiteY556" fmla="*/ 1806140 h 6858000"/>
              <a:gd name="connsiteX557" fmla="*/ 2127533 w 7472601"/>
              <a:gd name="connsiteY557" fmla="*/ 2348380 h 6858000"/>
              <a:gd name="connsiteX558" fmla="*/ 2358080 w 7472601"/>
              <a:gd name="connsiteY558" fmla="*/ 1866134 h 6858000"/>
              <a:gd name="connsiteX559" fmla="*/ 2407436 w 7472601"/>
              <a:gd name="connsiteY559" fmla="*/ 1651070 h 6858000"/>
              <a:gd name="connsiteX560" fmla="*/ 2448558 w 7472601"/>
              <a:gd name="connsiteY560" fmla="*/ 1373435 h 6858000"/>
              <a:gd name="connsiteX561" fmla="*/ 278707 w 7472601"/>
              <a:gd name="connsiteY561" fmla="*/ 1352270 h 6858000"/>
              <a:gd name="connsiteX562" fmla="*/ 321570 w 7472601"/>
              <a:gd name="connsiteY562" fmla="*/ 1861610 h 6858000"/>
              <a:gd name="connsiteX563" fmla="*/ 294281 w 7472601"/>
              <a:gd name="connsiteY563" fmla="*/ 1440658 h 6858000"/>
              <a:gd name="connsiteX564" fmla="*/ 278707 w 7472601"/>
              <a:gd name="connsiteY564" fmla="*/ 1352270 h 6858000"/>
              <a:gd name="connsiteX565" fmla="*/ 1423821 w 7472601"/>
              <a:gd name="connsiteY565" fmla="*/ 1351958 h 6858000"/>
              <a:gd name="connsiteX566" fmla="*/ 1638521 w 7472601"/>
              <a:gd name="connsiteY566" fmla="*/ 1908470 h 6858000"/>
              <a:gd name="connsiteX567" fmla="*/ 1754199 w 7472601"/>
              <a:gd name="connsiteY567" fmla="*/ 2149284 h 6858000"/>
              <a:gd name="connsiteX568" fmla="*/ 1908359 w 7472601"/>
              <a:gd name="connsiteY568" fmla="*/ 2364988 h 6858000"/>
              <a:gd name="connsiteX569" fmla="*/ 1647661 w 7472601"/>
              <a:gd name="connsiteY569" fmla="*/ 1825945 h 6858000"/>
              <a:gd name="connsiteX570" fmla="*/ 1423821 w 7472601"/>
              <a:gd name="connsiteY570" fmla="*/ 1351958 h 6858000"/>
              <a:gd name="connsiteX571" fmla="*/ 1431890 w 7472601"/>
              <a:gd name="connsiteY571" fmla="*/ 1306475 h 6858000"/>
              <a:gd name="connsiteX572" fmla="*/ 1507597 w 7472601"/>
              <a:gd name="connsiteY572" fmla="*/ 1446132 h 6858000"/>
              <a:gd name="connsiteX573" fmla="*/ 1674586 w 7472601"/>
              <a:gd name="connsiteY573" fmla="*/ 1813832 h 6858000"/>
              <a:gd name="connsiteX574" fmla="*/ 1815950 w 7472601"/>
              <a:gd name="connsiteY574" fmla="*/ 2128564 h 6858000"/>
              <a:gd name="connsiteX575" fmla="*/ 1984242 w 7472601"/>
              <a:gd name="connsiteY575" fmla="*/ 2430829 h 6858000"/>
              <a:gd name="connsiteX576" fmla="*/ 2014023 w 7472601"/>
              <a:gd name="connsiteY576" fmla="*/ 2450995 h 6858000"/>
              <a:gd name="connsiteX577" fmla="*/ 1747337 w 7472601"/>
              <a:gd name="connsiteY577" fmla="*/ 1855264 h 6858000"/>
              <a:gd name="connsiteX578" fmla="*/ 1533749 w 7472601"/>
              <a:gd name="connsiteY578" fmla="*/ 1478656 h 6858000"/>
              <a:gd name="connsiteX579" fmla="*/ 1431890 w 7472601"/>
              <a:gd name="connsiteY579" fmla="*/ 1306475 h 6858000"/>
              <a:gd name="connsiteX580" fmla="*/ 5052692 w 7472601"/>
              <a:gd name="connsiteY580" fmla="*/ 1292994 h 6858000"/>
              <a:gd name="connsiteX581" fmla="*/ 5200661 w 7472601"/>
              <a:gd name="connsiteY581" fmla="*/ 1635186 h 6858000"/>
              <a:gd name="connsiteX582" fmla="*/ 5297138 w 7472601"/>
              <a:gd name="connsiteY582" fmla="*/ 1906351 h 6858000"/>
              <a:gd name="connsiteX583" fmla="*/ 5052692 w 7472601"/>
              <a:gd name="connsiteY583" fmla="*/ 1292994 h 6858000"/>
              <a:gd name="connsiteX584" fmla="*/ 5009948 w 7472601"/>
              <a:gd name="connsiteY584" fmla="*/ 1273619 h 6858000"/>
              <a:gd name="connsiteX585" fmla="*/ 5121777 w 7472601"/>
              <a:gd name="connsiteY585" fmla="*/ 1654213 h 6858000"/>
              <a:gd name="connsiteX586" fmla="*/ 5293545 w 7472601"/>
              <a:gd name="connsiteY586" fmla="*/ 2072247 h 6858000"/>
              <a:gd name="connsiteX587" fmla="*/ 5294042 w 7472601"/>
              <a:gd name="connsiteY587" fmla="*/ 2065019 h 6858000"/>
              <a:gd name="connsiteX588" fmla="*/ 5171936 w 7472601"/>
              <a:gd name="connsiteY588" fmla="*/ 1647613 h 6858000"/>
              <a:gd name="connsiteX589" fmla="*/ 5009948 w 7472601"/>
              <a:gd name="connsiteY589" fmla="*/ 1273619 h 6858000"/>
              <a:gd name="connsiteX590" fmla="*/ 655236 w 7472601"/>
              <a:gd name="connsiteY590" fmla="*/ 1268632 h 6858000"/>
              <a:gd name="connsiteX591" fmla="*/ 839521 w 7472601"/>
              <a:gd name="connsiteY591" fmla="*/ 1685315 h 6858000"/>
              <a:gd name="connsiteX592" fmla="*/ 1109416 w 7472601"/>
              <a:gd name="connsiteY592" fmla="*/ 2061663 h 6858000"/>
              <a:gd name="connsiteX593" fmla="*/ 1298300 w 7472601"/>
              <a:gd name="connsiteY593" fmla="*/ 2247742 h 6858000"/>
              <a:gd name="connsiteX594" fmla="*/ 1125871 w 7472601"/>
              <a:gd name="connsiteY594" fmla="*/ 1989513 h 6858000"/>
              <a:gd name="connsiteX595" fmla="*/ 981574 w 7472601"/>
              <a:gd name="connsiteY595" fmla="*/ 1783157 h 6858000"/>
              <a:gd name="connsiteX596" fmla="*/ 922198 w 7472601"/>
              <a:gd name="connsiteY596" fmla="*/ 1677437 h 6858000"/>
              <a:gd name="connsiteX597" fmla="*/ 869293 w 7472601"/>
              <a:gd name="connsiteY597" fmla="*/ 1583214 h 6858000"/>
              <a:gd name="connsiteX598" fmla="*/ 751431 w 7472601"/>
              <a:gd name="connsiteY598" fmla="*/ 1405731 h 6858000"/>
              <a:gd name="connsiteX599" fmla="*/ 655236 w 7472601"/>
              <a:gd name="connsiteY599" fmla="*/ 1268632 h 6858000"/>
              <a:gd name="connsiteX600" fmla="*/ 6516292 w 7472601"/>
              <a:gd name="connsiteY600" fmla="*/ 1263064 h 6858000"/>
              <a:gd name="connsiteX601" fmla="*/ 5736320 w 7472601"/>
              <a:gd name="connsiteY601" fmla="*/ 1501803 h 6858000"/>
              <a:gd name="connsiteX602" fmla="*/ 6516292 w 7472601"/>
              <a:gd name="connsiteY602" fmla="*/ 1263064 h 6858000"/>
              <a:gd name="connsiteX603" fmla="*/ 291466 w 7472601"/>
              <a:gd name="connsiteY603" fmla="*/ 1250369 h 6858000"/>
              <a:gd name="connsiteX604" fmla="*/ 323180 w 7472601"/>
              <a:gd name="connsiteY604" fmla="*/ 1435283 h 6858000"/>
              <a:gd name="connsiteX605" fmla="*/ 349381 w 7472601"/>
              <a:gd name="connsiteY605" fmla="*/ 1875041 h 6858000"/>
              <a:gd name="connsiteX606" fmla="*/ 374363 w 7472601"/>
              <a:gd name="connsiteY606" fmla="*/ 1506494 h 6858000"/>
              <a:gd name="connsiteX607" fmla="*/ 302168 w 7472601"/>
              <a:gd name="connsiteY607" fmla="*/ 1274495 h 6858000"/>
              <a:gd name="connsiteX608" fmla="*/ 291466 w 7472601"/>
              <a:gd name="connsiteY608" fmla="*/ 1250369 h 6858000"/>
              <a:gd name="connsiteX609" fmla="*/ 678222 w 7472601"/>
              <a:gd name="connsiteY609" fmla="*/ 1248670 h 6858000"/>
              <a:gd name="connsiteX610" fmla="*/ 775536 w 7472601"/>
              <a:gd name="connsiteY610" fmla="*/ 1388015 h 6858000"/>
              <a:gd name="connsiteX611" fmla="*/ 894529 w 7472601"/>
              <a:gd name="connsiteY611" fmla="*/ 1567739 h 6858000"/>
              <a:gd name="connsiteX612" fmla="*/ 948000 w 7472601"/>
              <a:gd name="connsiteY612" fmla="*/ 1663088 h 6858000"/>
              <a:gd name="connsiteX613" fmla="*/ 1006812 w 7472601"/>
              <a:gd name="connsiteY613" fmla="*/ 1767683 h 6858000"/>
              <a:gd name="connsiteX614" fmla="*/ 1149133 w 7472601"/>
              <a:gd name="connsiteY614" fmla="*/ 1971513 h 6858000"/>
              <a:gd name="connsiteX615" fmla="*/ 1333952 w 7472601"/>
              <a:gd name="connsiteY615" fmla="*/ 2251620 h 6858000"/>
              <a:gd name="connsiteX616" fmla="*/ 1337329 w 7472601"/>
              <a:gd name="connsiteY616" fmla="*/ 2258350 h 6858000"/>
              <a:gd name="connsiteX617" fmla="*/ 1014726 w 7472601"/>
              <a:gd name="connsiteY617" fmla="*/ 1615556 h 6858000"/>
              <a:gd name="connsiteX618" fmla="*/ 678222 w 7472601"/>
              <a:gd name="connsiteY618" fmla="*/ 1248670 h 6858000"/>
              <a:gd name="connsiteX619" fmla="*/ 6691602 w 7472601"/>
              <a:gd name="connsiteY619" fmla="*/ 1140573 h 6858000"/>
              <a:gd name="connsiteX620" fmla="*/ 6571100 w 7472601"/>
              <a:gd name="connsiteY620" fmla="*/ 1183662 h 6858000"/>
              <a:gd name="connsiteX621" fmla="*/ 6241687 w 7472601"/>
              <a:gd name="connsiteY621" fmla="*/ 1257600 h 6858000"/>
              <a:gd name="connsiteX622" fmla="*/ 5693009 w 7472601"/>
              <a:gd name="connsiteY622" fmla="*/ 1478256 h 6858000"/>
              <a:gd name="connsiteX623" fmla="*/ 6548420 w 7472601"/>
              <a:gd name="connsiteY623" fmla="*/ 1214599 h 6858000"/>
              <a:gd name="connsiteX624" fmla="*/ 6605473 w 7472601"/>
              <a:gd name="connsiteY624" fmla="*/ 1184686 h 6858000"/>
              <a:gd name="connsiteX625" fmla="*/ 6691602 w 7472601"/>
              <a:gd name="connsiteY625" fmla="*/ 1140573 h 6858000"/>
              <a:gd name="connsiteX626" fmla="*/ 4002475 w 7472601"/>
              <a:gd name="connsiteY626" fmla="*/ 1037802 h 6858000"/>
              <a:gd name="connsiteX627" fmla="*/ 4000324 w 7472601"/>
              <a:gd name="connsiteY627" fmla="*/ 1039362 h 6858000"/>
              <a:gd name="connsiteX628" fmla="*/ 4002862 w 7472601"/>
              <a:gd name="connsiteY628" fmla="*/ 1042866 h 6858000"/>
              <a:gd name="connsiteX629" fmla="*/ 4002475 w 7472601"/>
              <a:gd name="connsiteY629" fmla="*/ 1037802 h 6858000"/>
              <a:gd name="connsiteX630" fmla="*/ 506322 w 7472601"/>
              <a:gd name="connsiteY630" fmla="*/ 1020997 h 6858000"/>
              <a:gd name="connsiteX631" fmla="*/ 533068 w 7472601"/>
              <a:gd name="connsiteY631" fmla="*/ 1029409 h 6858000"/>
              <a:gd name="connsiteX632" fmla="*/ 1232525 w 7472601"/>
              <a:gd name="connsiteY632" fmla="*/ 1804675 h 6858000"/>
              <a:gd name="connsiteX633" fmla="*/ 1388858 w 7472601"/>
              <a:gd name="connsiteY633" fmla="*/ 2368011 h 6858000"/>
              <a:gd name="connsiteX634" fmla="*/ 1384098 w 7472601"/>
              <a:gd name="connsiteY634" fmla="*/ 2378125 h 6858000"/>
              <a:gd name="connsiteX635" fmla="*/ 1425393 w 7472601"/>
              <a:gd name="connsiteY635" fmla="*/ 2589124 h 6858000"/>
              <a:gd name="connsiteX636" fmla="*/ 1424001 w 7472601"/>
              <a:gd name="connsiteY636" fmla="*/ 2597541 h 6858000"/>
              <a:gd name="connsiteX637" fmla="*/ 2152729 w 7472601"/>
              <a:gd name="connsiteY637" fmla="*/ 2864487 h 6858000"/>
              <a:gd name="connsiteX638" fmla="*/ 2020609 w 7472601"/>
              <a:gd name="connsiteY638" fmla="*/ 2539671 h 6858000"/>
              <a:gd name="connsiteX639" fmla="*/ 2018920 w 7472601"/>
              <a:gd name="connsiteY639" fmla="*/ 2536309 h 6858000"/>
              <a:gd name="connsiteX640" fmla="*/ 1342441 w 7472601"/>
              <a:gd name="connsiteY640" fmla="*/ 1173017 h 6858000"/>
              <a:gd name="connsiteX641" fmla="*/ 1367925 w 7472601"/>
              <a:gd name="connsiteY641" fmla="*/ 1135648 h 6858000"/>
              <a:gd name="connsiteX642" fmla="*/ 1771401 w 7472601"/>
              <a:gd name="connsiteY642" fmla="*/ 1806673 h 6858000"/>
              <a:gd name="connsiteX643" fmla="*/ 1972385 w 7472601"/>
              <a:gd name="connsiteY643" fmla="*/ 2198735 h 6858000"/>
              <a:gd name="connsiteX644" fmla="*/ 2040892 w 7472601"/>
              <a:gd name="connsiteY644" fmla="*/ 2405205 h 6858000"/>
              <a:gd name="connsiteX645" fmla="*/ 2131689 w 7472601"/>
              <a:gd name="connsiteY645" fmla="*/ 1936926 h 6858000"/>
              <a:gd name="connsiteX646" fmla="*/ 2454820 w 7472601"/>
              <a:gd name="connsiteY646" fmla="*/ 1248808 h 6858000"/>
              <a:gd name="connsiteX647" fmla="*/ 2492512 w 7472601"/>
              <a:gd name="connsiteY647" fmla="*/ 1302920 h 6858000"/>
              <a:gd name="connsiteX648" fmla="*/ 2081216 w 7472601"/>
              <a:gd name="connsiteY648" fmla="*/ 2527513 h 6858000"/>
              <a:gd name="connsiteX649" fmla="*/ 2081211 w 7472601"/>
              <a:gd name="connsiteY649" fmla="*/ 2528916 h 6858000"/>
              <a:gd name="connsiteX650" fmla="*/ 2199067 w 7472601"/>
              <a:gd name="connsiteY650" fmla="*/ 2884061 h 6858000"/>
              <a:gd name="connsiteX651" fmla="*/ 3192586 w 7472601"/>
              <a:gd name="connsiteY651" fmla="*/ 3411496 h 6858000"/>
              <a:gd name="connsiteX652" fmla="*/ 3182620 w 7472601"/>
              <a:gd name="connsiteY652" fmla="*/ 3483279 h 6858000"/>
              <a:gd name="connsiteX653" fmla="*/ 2435119 w 7472601"/>
              <a:gd name="connsiteY653" fmla="*/ 3080173 h 6858000"/>
              <a:gd name="connsiteX654" fmla="*/ 2410152 w 7472601"/>
              <a:gd name="connsiteY654" fmla="*/ 3063751 h 6858000"/>
              <a:gd name="connsiteX655" fmla="*/ 2408099 w 7472601"/>
              <a:gd name="connsiteY655" fmla="*/ 3064403 h 6858000"/>
              <a:gd name="connsiteX656" fmla="*/ 2407218 w 7472601"/>
              <a:gd name="connsiteY656" fmla="*/ 3070324 h 6858000"/>
              <a:gd name="connsiteX657" fmla="*/ 2380138 w 7472601"/>
              <a:gd name="connsiteY657" fmla="*/ 3099341 h 6858000"/>
              <a:gd name="connsiteX658" fmla="*/ 1765923 w 7472601"/>
              <a:gd name="connsiteY658" fmla="*/ 3581043 h 6858000"/>
              <a:gd name="connsiteX659" fmla="*/ 1702258 w 7472601"/>
              <a:gd name="connsiteY659" fmla="*/ 3612286 h 6858000"/>
              <a:gd name="connsiteX660" fmla="*/ 1538370 w 7472601"/>
              <a:gd name="connsiteY660" fmla="*/ 3811804 h 6858000"/>
              <a:gd name="connsiteX661" fmla="*/ 542867 w 7472601"/>
              <a:gd name="connsiteY661" fmla="*/ 4944092 h 6858000"/>
              <a:gd name="connsiteX662" fmla="*/ 515800 w 7472601"/>
              <a:gd name="connsiteY662" fmla="*/ 4862180 h 6858000"/>
              <a:gd name="connsiteX663" fmla="*/ 909145 w 7472601"/>
              <a:gd name="connsiteY663" fmla="*/ 4199225 h 6858000"/>
              <a:gd name="connsiteX664" fmla="*/ 1214067 w 7472601"/>
              <a:gd name="connsiteY664" fmla="*/ 3908561 h 6858000"/>
              <a:gd name="connsiteX665" fmla="*/ 640967 w 7472601"/>
              <a:gd name="connsiteY665" fmla="*/ 4105601 h 6858000"/>
              <a:gd name="connsiteX666" fmla="*/ 112563 w 7472601"/>
              <a:gd name="connsiteY666" fmla="*/ 4396952 h 6858000"/>
              <a:gd name="connsiteX667" fmla="*/ 0 w 7472601"/>
              <a:gd name="connsiteY667" fmla="*/ 4466006 h 6858000"/>
              <a:gd name="connsiteX668" fmla="*/ 0 w 7472601"/>
              <a:gd name="connsiteY668" fmla="*/ 4233763 h 6858000"/>
              <a:gd name="connsiteX669" fmla="*/ 36881 w 7472601"/>
              <a:gd name="connsiteY669" fmla="*/ 4200118 h 6858000"/>
              <a:gd name="connsiteX670" fmla="*/ 910534 w 7472601"/>
              <a:gd name="connsiteY670" fmla="*/ 3629753 h 6858000"/>
              <a:gd name="connsiteX671" fmla="*/ 1578717 w 7472601"/>
              <a:gd name="connsiteY671" fmla="*/ 3575982 h 6858000"/>
              <a:gd name="connsiteX672" fmla="*/ 2338780 w 7472601"/>
              <a:gd name="connsiteY672" fmla="*/ 3033725 h 6858000"/>
              <a:gd name="connsiteX673" fmla="*/ 1807991 w 7472601"/>
              <a:gd name="connsiteY673" fmla="*/ 2807184 h 6858000"/>
              <a:gd name="connsiteX674" fmla="*/ 1416358 w 7472601"/>
              <a:gd name="connsiteY674" fmla="*/ 3112571 h 6858000"/>
              <a:gd name="connsiteX675" fmla="*/ 939066 w 7472601"/>
              <a:gd name="connsiteY675" fmla="*/ 3378798 h 6858000"/>
              <a:gd name="connsiteX676" fmla="*/ 115099 w 7472601"/>
              <a:gd name="connsiteY676" fmla="*/ 3607650 h 6858000"/>
              <a:gd name="connsiteX677" fmla="*/ 97284 w 7472601"/>
              <a:gd name="connsiteY677" fmla="*/ 3520393 h 6858000"/>
              <a:gd name="connsiteX678" fmla="*/ 922050 w 7472601"/>
              <a:gd name="connsiteY678" fmla="*/ 3074867 h 6858000"/>
              <a:gd name="connsiteX679" fmla="*/ 1405265 w 7472601"/>
              <a:gd name="connsiteY679" fmla="*/ 3016319 h 6858000"/>
              <a:gd name="connsiteX680" fmla="*/ 1407512 w 7472601"/>
              <a:gd name="connsiteY680" fmla="*/ 3018001 h 6858000"/>
              <a:gd name="connsiteX681" fmla="*/ 1726266 w 7472601"/>
              <a:gd name="connsiteY681" fmla="*/ 2777274 h 6858000"/>
              <a:gd name="connsiteX682" fmla="*/ 625390 w 7472601"/>
              <a:gd name="connsiteY682" fmla="*/ 2514541 h 6858000"/>
              <a:gd name="connsiteX683" fmla="*/ 619799 w 7472601"/>
              <a:gd name="connsiteY683" fmla="*/ 2527180 h 6858000"/>
              <a:gd name="connsiteX684" fmla="*/ 310030 w 7472601"/>
              <a:gd name="connsiteY684" fmla="*/ 2771818 h 6858000"/>
              <a:gd name="connsiteX685" fmla="*/ 173877 w 7472601"/>
              <a:gd name="connsiteY685" fmla="*/ 2937056 h 6858000"/>
              <a:gd name="connsiteX686" fmla="*/ 77889 w 7472601"/>
              <a:gd name="connsiteY686" fmla="*/ 3138440 h 6858000"/>
              <a:gd name="connsiteX687" fmla="*/ 0 w 7472601"/>
              <a:gd name="connsiteY687" fmla="*/ 3271395 h 6858000"/>
              <a:gd name="connsiteX688" fmla="*/ 0 w 7472601"/>
              <a:gd name="connsiteY688" fmla="*/ 3153002 h 6858000"/>
              <a:gd name="connsiteX689" fmla="*/ 2386 w 7472601"/>
              <a:gd name="connsiteY689" fmla="*/ 3149203 h 6858000"/>
              <a:gd name="connsiteX690" fmla="*/ 89753 w 7472601"/>
              <a:gd name="connsiteY690" fmla="*/ 2987702 h 6858000"/>
              <a:gd name="connsiteX691" fmla="*/ 76869 w 7472601"/>
              <a:gd name="connsiteY691" fmla="*/ 3005404 h 6858000"/>
              <a:gd name="connsiteX692" fmla="*/ 32049 w 7472601"/>
              <a:gd name="connsiteY692" fmla="*/ 3065814 h 6858000"/>
              <a:gd name="connsiteX693" fmla="*/ 0 w 7472601"/>
              <a:gd name="connsiteY693" fmla="*/ 3108744 h 6858000"/>
              <a:gd name="connsiteX694" fmla="*/ 0 w 7472601"/>
              <a:gd name="connsiteY694" fmla="*/ 3058059 h 6858000"/>
              <a:gd name="connsiteX695" fmla="*/ 7610 w 7472601"/>
              <a:gd name="connsiteY695" fmla="*/ 3047889 h 6858000"/>
              <a:gd name="connsiteX696" fmla="*/ 52419 w 7472601"/>
              <a:gd name="connsiteY696" fmla="*/ 2987479 h 6858000"/>
              <a:gd name="connsiteX697" fmla="*/ 59142 w 7472601"/>
              <a:gd name="connsiteY697" fmla="*/ 2978488 h 6858000"/>
              <a:gd name="connsiteX698" fmla="*/ 0 w 7472601"/>
              <a:gd name="connsiteY698" fmla="*/ 3015334 h 6858000"/>
              <a:gd name="connsiteX699" fmla="*/ 0 w 7472601"/>
              <a:gd name="connsiteY699" fmla="*/ 2914286 h 6858000"/>
              <a:gd name="connsiteX700" fmla="*/ 36383 w 7472601"/>
              <a:gd name="connsiteY700" fmla="*/ 2901128 h 6858000"/>
              <a:gd name="connsiteX701" fmla="*/ 156329 w 7472601"/>
              <a:gd name="connsiteY701" fmla="*/ 2840533 h 6858000"/>
              <a:gd name="connsiteX702" fmla="*/ 358355 w 7472601"/>
              <a:gd name="connsiteY702" fmla="*/ 2620471 h 6858000"/>
              <a:gd name="connsiteX703" fmla="*/ 510577 w 7472601"/>
              <a:gd name="connsiteY703" fmla="*/ 2501244 h 6858000"/>
              <a:gd name="connsiteX704" fmla="*/ 211967 w 7472601"/>
              <a:gd name="connsiteY704" fmla="*/ 2479171 h 6858000"/>
              <a:gd name="connsiteX705" fmla="*/ 0 w 7472601"/>
              <a:gd name="connsiteY705" fmla="*/ 2476398 h 6858000"/>
              <a:gd name="connsiteX706" fmla="*/ 0 w 7472601"/>
              <a:gd name="connsiteY706" fmla="*/ 2389189 h 6858000"/>
              <a:gd name="connsiteX707" fmla="*/ 103062 w 7472601"/>
              <a:gd name="connsiteY707" fmla="*/ 2389518 h 6858000"/>
              <a:gd name="connsiteX708" fmla="*/ 510734 w 7472601"/>
              <a:gd name="connsiteY708" fmla="*/ 2416201 h 6858000"/>
              <a:gd name="connsiteX709" fmla="*/ 279257 w 7472601"/>
              <a:gd name="connsiteY709" fmla="*/ 2092102 h 6858000"/>
              <a:gd name="connsiteX710" fmla="*/ 65265 w 7472601"/>
              <a:gd name="connsiteY710" fmla="*/ 2006049 h 6858000"/>
              <a:gd name="connsiteX711" fmla="*/ 0 w 7472601"/>
              <a:gd name="connsiteY711" fmla="*/ 1982532 h 6858000"/>
              <a:gd name="connsiteX712" fmla="*/ 0 w 7472601"/>
              <a:gd name="connsiteY712" fmla="*/ 1912789 h 6858000"/>
              <a:gd name="connsiteX713" fmla="*/ 97460 w 7472601"/>
              <a:gd name="connsiteY713" fmla="*/ 1953725 h 6858000"/>
              <a:gd name="connsiteX714" fmla="*/ 221272 w 7472601"/>
              <a:gd name="connsiteY714" fmla="*/ 1980766 h 6858000"/>
              <a:gd name="connsiteX715" fmla="*/ 116765 w 7472601"/>
              <a:gd name="connsiteY715" fmla="*/ 1911033 h 6858000"/>
              <a:gd name="connsiteX716" fmla="*/ 16405 w 7472601"/>
              <a:gd name="connsiteY716" fmla="*/ 1803412 h 6858000"/>
              <a:gd name="connsiteX717" fmla="*/ 0 w 7472601"/>
              <a:gd name="connsiteY717" fmla="*/ 1784777 h 6858000"/>
              <a:gd name="connsiteX718" fmla="*/ 0 w 7472601"/>
              <a:gd name="connsiteY718" fmla="*/ 1740082 h 6858000"/>
              <a:gd name="connsiteX719" fmla="*/ 39394 w 7472601"/>
              <a:gd name="connsiteY719" fmla="*/ 1784856 h 6858000"/>
              <a:gd name="connsiteX720" fmla="*/ 135813 w 7472601"/>
              <a:gd name="connsiteY720" fmla="*/ 1888838 h 6858000"/>
              <a:gd name="connsiteX721" fmla="*/ 242575 w 7472601"/>
              <a:gd name="connsiteY721" fmla="*/ 1958841 h 6858000"/>
              <a:gd name="connsiteX722" fmla="*/ 82197 w 7472601"/>
              <a:gd name="connsiteY722" fmla="*/ 1754826 h 6858000"/>
              <a:gd name="connsiteX723" fmla="*/ 0 w 7472601"/>
              <a:gd name="connsiteY723" fmla="*/ 1679650 h 6858000"/>
              <a:gd name="connsiteX724" fmla="*/ 0 w 7472601"/>
              <a:gd name="connsiteY724" fmla="*/ 1602463 h 6858000"/>
              <a:gd name="connsiteX725" fmla="*/ 84689 w 7472601"/>
              <a:gd name="connsiteY725" fmla="*/ 1677442 h 6858000"/>
              <a:gd name="connsiteX726" fmla="*/ 298437 w 7472601"/>
              <a:gd name="connsiteY726" fmla="*/ 1968019 h 6858000"/>
              <a:gd name="connsiteX727" fmla="*/ 227269 w 7472601"/>
              <a:gd name="connsiteY727" fmla="*/ 1114064 h 6858000"/>
              <a:gd name="connsiteX728" fmla="*/ 248003 w 7472601"/>
              <a:gd name="connsiteY728" fmla="*/ 1089613 h 6858000"/>
              <a:gd name="connsiteX729" fmla="*/ 427020 w 7472601"/>
              <a:gd name="connsiteY729" fmla="*/ 1619803 h 6858000"/>
              <a:gd name="connsiteX730" fmla="*/ 340345 w 7472601"/>
              <a:gd name="connsiteY730" fmla="*/ 2027739 h 6858000"/>
              <a:gd name="connsiteX731" fmla="*/ 360865 w 7472601"/>
              <a:gd name="connsiteY731" fmla="*/ 2044827 h 6858000"/>
              <a:gd name="connsiteX732" fmla="*/ 560414 w 7472601"/>
              <a:gd name="connsiteY732" fmla="*/ 2421457 h 6858000"/>
              <a:gd name="connsiteX733" fmla="*/ 1359703 w 7472601"/>
              <a:gd name="connsiteY733" fmla="*/ 2578554 h 6858000"/>
              <a:gd name="connsiteX734" fmla="*/ 1359422 w 7472601"/>
              <a:gd name="connsiteY734" fmla="*/ 2577994 h 6858000"/>
              <a:gd name="connsiteX735" fmla="*/ 828701 w 7472601"/>
              <a:gd name="connsiteY735" fmla="*/ 1839520 h 6858000"/>
              <a:gd name="connsiteX736" fmla="*/ 494427 w 7472601"/>
              <a:gd name="connsiteY736" fmla="*/ 1092333 h 6858000"/>
              <a:gd name="connsiteX737" fmla="*/ 506322 w 7472601"/>
              <a:gd name="connsiteY737" fmla="*/ 1020997 h 6858000"/>
              <a:gd name="connsiteX738" fmla="*/ 4570198 w 7472601"/>
              <a:gd name="connsiteY738" fmla="*/ 978081 h 6858000"/>
              <a:gd name="connsiteX739" fmla="*/ 4523691 w 7472601"/>
              <a:gd name="connsiteY739" fmla="*/ 1127776 h 6858000"/>
              <a:gd name="connsiteX740" fmla="*/ 4509875 w 7472601"/>
              <a:gd name="connsiteY740" fmla="*/ 1167552 h 6858000"/>
              <a:gd name="connsiteX741" fmla="*/ 4478168 w 7472601"/>
              <a:gd name="connsiteY741" fmla="*/ 1260735 h 6858000"/>
              <a:gd name="connsiteX742" fmla="*/ 4409309 w 7472601"/>
              <a:gd name="connsiteY742" fmla="*/ 1666996 h 6858000"/>
              <a:gd name="connsiteX743" fmla="*/ 4370031 w 7472601"/>
              <a:gd name="connsiteY743" fmla="*/ 1955666 h 6858000"/>
              <a:gd name="connsiteX744" fmla="*/ 4570198 w 7472601"/>
              <a:gd name="connsiteY744" fmla="*/ 978081 h 6858000"/>
              <a:gd name="connsiteX745" fmla="*/ 4557898 w 7472601"/>
              <a:gd name="connsiteY745" fmla="*/ 900011 h 6858000"/>
              <a:gd name="connsiteX746" fmla="*/ 4344840 w 7472601"/>
              <a:gd name="connsiteY746" fmla="*/ 1922038 h 6858000"/>
              <a:gd name="connsiteX747" fmla="*/ 4378710 w 7472601"/>
              <a:gd name="connsiteY747" fmla="*/ 1665516 h 6858000"/>
              <a:gd name="connsiteX748" fmla="*/ 4448798 w 7472601"/>
              <a:gd name="connsiteY748" fmla="*/ 1253024 h 6858000"/>
              <a:gd name="connsiteX749" fmla="*/ 4480315 w 7472601"/>
              <a:gd name="connsiteY749" fmla="*/ 1158454 h 6858000"/>
              <a:gd name="connsiteX750" fmla="*/ 4494133 w 7472601"/>
              <a:gd name="connsiteY750" fmla="*/ 1118676 h 6858000"/>
              <a:gd name="connsiteX751" fmla="*/ 4557898 w 7472601"/>
              <a:gd name="connsiteY751" fmla="*/ 900011 h 6858000"/>
              <a:gd name="connsiteX752" fmla="*/ 5870151 w 7472601"/>
              <a:gd name="connsiteY752" fmla="*/ 898890 h 6858000"/>
              <a:gd name="connsiteX753" fmla="*/ 5861335 w 7472601"/>
              <a:gd name="connsiteY753" fmla="*/ 899177 h 6858000"/>
              <a:gd name="connsiteX754" fmla="*/ 5843702 w 7472601"/>
              <a:gd name="connsiteY754" fmla="*/ 899748 h 6858000"/>
              <a:gd name="connsiteX755" fmla="*/ 5651107 w 7472601"/>
              <a:gd name="connsiteY755" fmla="*/ 920306 h 6858000"/>
              <a:gd name="connsiteX756" fmla="*/ 5459407 w 7472601"/>
              <a:gd name="connsiteY756" fmla="*/ 940975 h 6858000"/>
              <a:gd name="connsiteX757" fmla="*/ 5374846 w 7472601"/>
              <a:gd name="connsiteY757" fmla="*/ 941988 h 6858000"/>
              <a:gd name="connsiteX758" fmla="*/ 5256105 w 7472601"/>
              <a:gd name="connsiteY758" fmla="*/ 945632 h 6858000"/>
              <a:gd name="connsiteX759" fmla="*/ 5107071 w 7472601"/>
              <a:gd name="connsiteY759" fmla="*/ 969720 h 6858000"/>
              <a:gd name="connsiteX760" fmla="*/ 4998681 w 7472601"/>
              <a:gd name="connsiteY760" fmla="*/ 988771 h 6858000"/>
              <a:gd name="connsiteX761" fmla="*/ 5870151 w 7472601"/>
              <a:gd name="connsiteY761" fmla="*/ 898890 h 6858000"/>
              <a:gd name="connsiteX762" fmla="*/ 5504425 w 7472601"/>
              <a:gd name="connsiteY762" fmla="*/ 848067 h 6858000"/>
              <a:gd name="connsiteX763" fmla="*/ 4968849 w 7472601"/>
              <a:gd name="connsiteY763" fmla="*/ 962318 h 6858000"/>
              <a:gd name="connsiteX764" fmla="*/ 5104039 w 7472601"/>
              <a:gd name="connsiteY764" fmla="*/ 940634 h 6858000"/>
              <a:gd name="connsiteX765" fmla="*/ 5256311 w 7472601"/>
              <a:gd name="connsiteY765" fmla="*/ 916490 h 6858000"/>
              <a:gd name="connsiteX766" fmla="*/ 5377381 w 7472601"/>
              <a:gd name="connsiteY766" fmla="*/ 912671 h 6858000"/>
              <a:gd name="connsiteX767" fmla="*/ 5460148 w 7472601"/>
              <a:gd name="connsiteY767" fmla="*/ 911442 h 6858000"/>
              <a:gd name="connsiteX768" fmla="*/ 5648971 w 7472601"/>
              <a:gd name="connsiteY768" fmla="*/ 891331 h 6858000"/>
              <a:gd name="connsiteX769" fmla="*/ 5844807 w 7472601"/>
              <a:gd name="connsiteY769" fmla="*/ 870718 h 6858000"/>
              <a:gd name="connsiteX770" fmla="*/ 5862975 w 7472601"/>
              <a:gd name="connsiteY770" fmla="*/ 869756 h 6858000"/>
              <a:gd name="connsiteX771" fmla="*/ 5920887 w 7472601"/>
              <a:gd name="connsiteY771" fmla="*/ 865929 h 6858000"/>
              <a:gd name="connsiteX772" fmla="*/ 5504425 w 7472601"/>
              <a:gd name="connsiteY772" fmla="*/ 848067 h 6858000"/>
              <a:gd name="connsiteX773" fmla="*/ 3607114 w 7472601"/>
              <a:gd name="connsiteY773" fmla="*/ 467441 h 6858000"/>
              <a:gd name="connsiteX774" fmla="*/ 3296242 w 7472601"/>
              <a:gd name="connsiteY774" fmla="*/ 807991 h 6858000"/>
              <a:gd name="connsiteX775" fmla="*/ 3174674 w 7472601"/>
              <a:gd name="connsiteY775" fmla="*/ 919759 h 6858000"/>
              <a:gd name="connsiteX776" fmla="*/ 3042978 w 7472601"/>
              <a:gd name="connsiteY776" fmla="*/ 1054894 h 6858000"/>
              <a:gd name="connsiteX777" fmla="*/ 2968914 w 7472601"/>
              <a:gd name="connsiteY777" fmla="*/ 1133756 h 6858000"/>
              <a:gd name="connsiteX778" fmla="*/ 3103823 w 7472601"/>
              <a:gd name="connsiteY778" fmla="*/ 1026814 h 6858000"/>
              <a:gd name="connsiteX779" fmla="*/ 3607114 w 7472601"/>
              <a:gd name="connsiteY779" fmla="*/ 467441 h 6858000"/>
              <a:gd name="connsiteX780" fmla="*/ 3744487 w 7472601"/>
              <a:gd name="connsiteY780" fmla="*/ 383136 h 6858000"/>
              <a:gd name="connsiteX781" fmla="*/ 3970213 w 7472601"/>
              <a:gd name="connsiteY781" fmla="*/ 995559 h 6858000"/>
              <a:gd name="connsiteX782" fmla="*/ 3744487 w 7472601"/>
              <a:gd name="connsiteY782" fmla="*/ 383136 h 6858000"/>
              <a:gd name="connsiteX783" fmla="*/ 3624562 w 7472601"/>
              <a:gd name="connsiteY783" fmla="*/ 367041 h 6858000"/>
              <a:gd name="connsiteX784" fmla="*/ 3489712 w 7472601"/>
              <a:gd name="connsiteY784" fmla="*/ 485386 h 6858000"/>
              <a:gd name="connsiteX785" fmla="*/ 3182994 w 7472601"/>
              <a:gd name="connsiteY785" fmla="*/ 828265 h 6858000"/>
              <a:gd name="connsiteX786" fmla="*/ 2892114 w 7472601"/>
              <a:gd name="connsiteY786" fmla="*/ 1172635 h 6858000"/>
              <a:gd name="connsiteX787" fmla="*/ 3021459 w 7472601"/>
              <a:gd name="connsiteY787" fmla="*/ 1035385 h 6858000"/>
              <a:gd name="connsiteX788" fmla="*/ 3153873 w 7472601"/>
              <a:gd name="connsiteY788" fmla="*/ 898971 h 6858000"/>
              <a:gd name="connsiteX789" fmla="*/ 3276511 w 7472601"/>
              <a:gd name="connsiteY789" fmla="*/ 786423 h 6858000"/>
              <a:gd name="connsiteX790" fmla="*/ 3584154 w 7472601"/>
              <a:gd name="connsiteY790" fmla="*/ 448218 h 6858000"/>
              <a:gd name="connsiteX791" fmla="*/ 3624562 w 7472601"/>
              <a:gd name="connsiteY791" fmla="*/ 367041 h 6858000"/>
              <a:gd name="connsiteX792" fmla="*/ 3766672 w 7472601"/>
              <a:gd name="connsiteY792" fmla="*/ 359429 h 6858000"/>
              <a:gd name="connsiteX793" fmla="*/ 3996338 w 7472601"/>
              <a:gd name="connsiteY793" fmla="*/ 968237 h 6858000"/>
              <a:gd name="connsiteX794" fmla="*/ 3766672 w 7472601"/>
              <a:gd name="connsiteY794" fmla="*/ 359429 h 6858000"/>
              <a:gd name="connsiteX795" fmla="*/ 5805386 w 7472601"/>
              <a:gd name="connsiteY795" fmla="*/ 239240 h 6858000"/>
              <a:gd name="connsiteX796" fmla="*/ 5736947 w 7472601"/>
              <a:gd name="connsiteY796" fmla="*/ 261367 h 6858000"/>
              <a:gd name="connsiteX797" fmla="*/ 5427012 w 7472601"/>
              <a:gd name="connsiteY797" fmla="*/ 311272 h 6858000"/>
              <a:gd name="connsiteX798" fmla="*/ 5147818 w 7472601"/>
              <a:gd name="connsiteY798" fmla="*/ 322112 h 6858000"/>
              <a:gd name="connsiteX799" fmla="*/ 5060854 w 7472601"/>
              <a:gd name="connsiteY799" fmla="*/ 311882 h 6858000"/>
              <a:gd name="connsiteX800" fmla="*/ 4945989 w 7472601"/>
              <a:gd name="connsiteY800" fmla="*/ 300516 h 6858000"/>
              <a:gd name="connsiteX801" fmla="*/ 5410479 w 7472601"/>
              <a:gd name="connsiteY801" fmla="*/ 348434 h 6858000"/>
              <a:gd name="connsiteX802" fmla="*/ 5805386 w 7472601"/>
              <a:gd name="connsiteY802" fmla="*/ 239240 h 6858000"/>
              <a:gd name="connsiteX803" fmla="*/ 5905192 w 7472601"/>
              <a:gd name="connsiteY803" fmla="*/ 163079 h 6858000"/>
              <a:gd name="connsiteX804" fmla="*/ 5865655 w 7472601"/>
              <a:gd name="connsiteY804" fmla="*/ 171901 h 6858000"/>
              <a:gd name="connsiteX805" fmla="*/ 5259740 w 7472601"/>
              <a:gd name="connsiteY805" fmla="*/ 257013 h 6858000"/>
              <a:gd name="connsiteX806" fmla="*/ 5208466 w 7472601"/>
              <a:gd name="connsiteY806" fmla="*/ 257550 h 6858000"/>
              <a:gd name="connsiteX807" fmla="*/ 4980204 w 7472601"/>
              <a:gd name="connsiteY807" fmla="*/ 271903 h 6858000"/>
              <a:gd name="connsiteX808" fmla="*/ 5068068 w 7472601"/>
              <a:gd name="connsiteY808" fmla="*/ 282244 h 6858000"/>
              <a:gd name="connsiteX809" fmla="*/ 5153231 w 7472601"/>
              <a:gd name="connsiteY809" fmla="*/ 292240 h 6858000"/>
              <a:gd name="connsiteX810" fmla="*/ 5426491 w 7472601"/>
              <a:gd name="connsiteY810" fmla="*/ 281128 h 6858000"/>
              <a:gd name="connsiteX811" fmla="*/ 5731212 w 7472601"/>
              <a:gd name="connsiteY811" fmla="*/ 231951 h 6858000"/>
              <a:gd name="connsiteX812" fmla="*/ 5905192 w 7472601"/>
              <a:gd name="connsiteY812" fmla="*/ 163079 h 6858000"/>
              <a:gd name="connsiteX813" fmla="*/ 5944437 w 7472601"/>
              <a:gd name="connsiteY813" fmla="*/ 113829 h 6858000"/>
              <a:gd name="connsiteX814" fmla="*/ 5825032 w 7472601"/>
              <a:gd name="connsiteY814" fmla="*/ 146405 h 6858000"/>
              <a:gd name="connsiteX815" fmla="*/ 4955599 w 7472601"/>
              <a:gd name="connsiteY815" fmla="*/ 247008 h 6858000"/>
              <a:gd name="connsiteX816" fmla="*/ 5210104 w 7472601"/>
              <a:gd name="connsiteY816" fmla="*/ 228123 h 6858000"/>
              <a:gd name="connsiteX817" fmla="*/ 5261015 w 7472601"/>
              <a:gd name="connsiteY817" fmla="*/ 227087 h 6858000"/>
              <a:gd name="connsiteX818" fmla="*/ 5861181 w 7472601"/>
              <a:gd name="connsiteY818" fmla="*/ 143093 h 6858000"/>
              <a:gd name="connsiteX819" fmla="*/ 5961252 w 7472601"/>
              <a:gd name="connsiteY819" fmla="*/ 114820 h 6858000"/>
              <a:gd name="connsiteX820" fmla="*/ 5944437 w 7472601"/>
              <a:gd name="connsiteY820" fmla="*/ 113829 h 6858000"/>
              <a:gd name="connsiteX821" fmla="*/ 3882765 w 7472601"/>
              <a:gd name="connsiteY821" fmla="*/ 0 h 6858000"/>
              <a:gd name="connsiteX822" fmla="*/ 3995099 w 7472601"/>
              <a:gd name="connsiteY822" fmla="*/ 0 h 6858000"/>
              <a:gd name="connsiteX823" fmla="*/ 4163818 w 7472601"/>
              <a:gd name="connsiteY823" fmla="*/ 234104 h 6858000"/>
              <a:gd name="connsiteX824" fmla="*/ 4172099 w 7472601"/>
              <a:gd name="connsiteY824" fmla="*/ 234207 h 6858000"/>
              <a:gd name="connsiteX825" fmla="*/ 4784282 w 7472601"/>
              <a:gd name="connsiteY825" fmla="*/ 276561 h 6858000"/>
              <a:gd name="connsiteX826" fmla="*/ 4801687 w 7472601"/>
              <a:gd name="connsiteY826" fmla="*/ 267764 h 6858000"/>
              <a:gd name="connsiteX827" fmla="*/ 6082788 w 7472601"/>
              <a:gd name="connsiteY827" fmla="*/ 64119 h 6858000"/>
              <a:gd name="connsiteX828" fmla="*/ 6099442 w 7472601"/>
              <a:gd name="connsiteY828" fmla="*/ 82568 h 6858000"/>
              <a:gd name="connsiteX829" fmla="*/ 4804137 w 7472601"/>
              <a:gd name="connsiteY829" fmla="*/ 320931 h 6858000"/>
              <a:gd name="connsiteX830" fmla="*/ 4227047 w 7472601"/>
              <a:gd name="connsiteY830" fmla="*/ 313415 h 6858000"/>
              <a:gd name="connsiteX831" fmla="*/ 4346041 w 7472601"/>
              <a:gd name="connsiteY831" fmla="*/ 456086 h 6858000"/>
              <a:gd name="connsiteX832" fmla="*/ 4870967 w 7472601"/>
              <a:gd name="connsiteY832" fmla="*/ 963061 h 6858000"/>
              <a:gd name="connsiteX833" fmla="*/ 4889647 w 7472601"/>
              <a:gd name="connsiteY833" fmla="*/ 957147 h 6858000"/>
              <a:gd name="connsiteX834" fmla="*/ 5422504 w 7472601"/>
              <a:gd name="connsiteY834" fmla="*/ 805191 h 6858000"/>
              <a:gd name="connsiteX835" fmla="*/ 6087656 w 7472601"/>
              <a:gd name="connsiteY835" fmla="*/ 826703 h 6858000"/>
              <a:gd name="connsiteX836" fmla="*/ 6058717 w 7472601"/>
              <a:gd name="connsiteY836" fmla="*/ 865992 h 6858000"/>
              <a:gd name="connsiteX837" fmla="*/ 4974153 w 7472601"/>
              <a:gd name="connsiteY837" fmla="*/ 1045456 h 6858000"/>
              <a:gd name="connsiteX838" fmla="*/ 5627835 w 7472601"/>
              <a:gd name="connsiteY838" fmla="*/ 1472077 h 6858000"/>
              <a:gd name="connsiteX839" fmla="*/ 5629817 w 7472601"/>
              <a:gd name="connsiteY839" fmla="*/ 1471412 h 6858000"/>
              <a:gd name="connsiteX840" fmla="*/ 5634124 w 7472601"/>
              <a:gd name="connsiteY840" fmla="*/ 1470572 h 6858000"/>
              <a:gd name="connsiteX841" fmla="*/ 5755832 w 7472601"/>
              <a:gd name="connsiteY841" fmla="*/ 1383886 h 6858000"/>
              <a:gd name="connsiteX842" fmla="*/ 6014186 w 7472601"/>
              <a:gd name="connsiteY842" fmla="*/ 1279799 h 6858000"/>
              <a:gd name="connsiteX843" fmla="*/ 6901619 w 7472601"/>
              <a:gd name="connsiteY843" fmla="*/ 1047874 h 6858000"/>
              <a:gd name="connsiteX844" fmla="*/ 6931566 w 7472601"/>
              <a:gd name="connsiteY844" fmla="*/ 1062034 h 6858000"/>
              <a:gd name="connsiteX845" fmla="*/ 5790982 w 7472601"/>
              <a:gd name="connsiteY845" fmla="*/ 1561380 h 6858000"/>
              <a:gd name="connsiteX846" fmla="*/ 6188971 w 7472601"/>
              <a:gd name="connsiteY846" fmla="*/ 1755168 h 6858000"/>
              <a:gd name="connsiteX847" fmla="*/ 6202446 w 7472601"/>
              <a:gd name="connsiteY847" fmla="*/ 1752268 h 6858000"/>
              <a:gd name="connsiteX848" fmla="*/ 7179560 w 7472601"/>
              <a:gd name="connsiteY848" fmla="*/ 1467551 h 6858000"/>
              <a:gd name="connsiteX849" fmla="*/ 7158730 w 7472601"/>
              <a:gd name="connsiteY849" fmla="*/ 1507835 h 6858000"/>
              <a:gd name="connsiteX850" fmla="*/ 6326959 w 7472601"/>
              <a:gd name="connsiteY850" fmla="*/ 1817686 h 6858000"/>
              <a:gd name="connsiteX851" fmla="*/ 6537433 w 7472601"/>
              <a:gd name="connsiteY851" fmla="*/ 1907790 h 6858000"/>
              <a:gd name="connsiteX852" fmla="*/ 6550221 w 7472601"/>
              <a:gd name="connsiteY852" fmla="*/ 1910729 h 6858000"/>
              <a:gd name="connsiteX853" fmla="*/ 6964438 w 7472601"/>
              <a:gd name="connsiteY853" fmla="*/ 2209505 h 6858000"/>
              <a:gd name="connsiteX854" fmla="*/ 7367862 w 7472601"/>
              <a:gd name="connsiteY854" fmla="*/ 2806833 h 6858000"/>
              <a:gd name="connsiteX855" fmla="*/ 7364329 w 7472601"/>
              <a:gd name="connsiteY855" fmla="*/ 2826907 h 6858000"/>
              <a:gd name="connsiteX856" fmla="*/ 7290545 w 7472601"/>
              <a:gd name="connsiteY856" fmla="*/ 2850663 h 6858000"/>
              <a:gd name="connsiteX857" fmla="*/ 6472036 w 7472601"/>
              <a:gd name="connsiteY857" fmla="*/ 1959003 h 6858000"/>
              <a:gd name="connsiteX858" fmla="*/ 5792897 w 7472601"/>
              <a:gd name="connsiteY858" fmla="*/ 1647747 h 6858000"/>
              <a:gd name="connsiteX859" fmla="*/ 5842751 w 7472601"/>
              <a:gd name="connsiteY859" fmla="*/ 1816112 h 6858000"/>
              <a:gd name="connsiteX860" fmla="*/ 5847424 w 7472601"/>
              <a:gd name="connsiteY860" fmla="*/ 1815776 h 6858000"/>
              <a:gd name="connsiteX861" fmla="*/ 6399821 w 7472601"/>
              <a:gd name="connsiteY861" fmla="*/ 2344799 h 6858000"/>
              <a:gd name="connsiteX862" fmla="*/ 6323232 w 7472601"/>
              <a:gd name="connsiteY862" fmla="*/ 2389634 h 6858000"/>
              <a:gd name="connsiteX863" fmla="*/ 5942958 w 7472601"/>
              <a:gd name="connsiteY863" fmla="*/ 2077708 h 6858000"/>
              <a:gd name="connsiteX864" fmla="*/ 5921559 w 7472601"/>
              <a:gd name="connsiteY864" fmla="*/ 2378596 h 6858000"/>
              <a:gd name="connsiteX865" fmla="*/ 5817651 w 7472601"/>
              <a:gd name="connsiteY865" fmla="*/ 3023919 h 6858000"/>
              <a:gd name="connsiteX866" fmla="*/ 5729634 w 7472601"/>
              <a:gd name="connsiteY866" fmla="*/ 3051849 h 6858000"/>
              <a:gd name="connsiteX867" fmla="*/ 5611018 w 7472601"/>
              <a:gd name="connsiteY867" fmla="*/ 2316769 h 6858000"/>
              <a:gd name="connsiteX868" fmla="*/ 5687608 w 7472601"/>
              <a:gd name="connsiteY868" fmla="*/ 2039972 h 6858000"/>
              <a:gd name="connsiteX869" fmla="*/ 5657554 w 7472601"/>
              <a:gd name="connsiteY869" fmla="*/ 1576445 h 6858000"/>
              <a:gd name="connsiteX870" fmla="*/ 5150475 w 7472601"/>
              <a:gd name="connsiteY870" fmla="*/ 1274012 h 6858000"/>
              <a:gd name="connsiteX871" fmla="*/ 5349142 w 7472601"/>
              <a:gd name="connsiteY871" fmla="*/ 2204405 h 6858000"/>
              <a:gd name="connsiteX872" fmla="*/ 5262214 w 7472601"/>
              <a:gd name="connsiteY872" fmla="*/ 2233836 h 6858000"/>
              <a:gd name="connsiteX873" fmla="*/ 4981539 w 7472601"/>
              <a:gd name="connsiteY873" fmla="*/ 1542201 h 6858000"/>
              <a:gd name="connsiteX874" fmla="*/ 4958461 w 7472601"/>
              <a:gd name="connsiteY874" fmla="*/ 1136957 h 6858000"/>
              <a:gd name="connsiteX875" fmla="*/ 4655015 w 7472601"/>
              <a:gd name="connsiteY875" fmla="*/ 891426 h 6858000"/>
              <a:gd name="connsiteX876" fmla="*/ 4348002 w 7472601"/>
              <a:gd name="connsiteY876" fmla="*/ 2205895 h 6858000"/>
              <a:gd name="connsiteX877" fmla="*/ 4262250 w 7472601"/>
              <a:gd name="connsiteY877" fmla="*/ 2219972 h 6858000"/>
              <a:gd name="connsiteX878" fmla="*/ 4550611 w 7472601"/>
              <a:gd name="connsiteY878" fmla="*/ 817540 h 6858000"/>
              <a:gd name="connsiteX879" fmla="*/ 4564418 w 7472601"/>
              <a:gd name="connsiteY879" fmla="*/ 808293 h 6858000"/>
              <a:gd name="connsiteX880" fmla="*/ 4266388 w 7472601"/>
              <a:gd name="connsiteY880" fmla="*/ 500083 h 6858000"/>
              <a:gd name="connsiteX881" fmla="*/ 4032842 w 7472601"/>
              <a:gd name="connsiteY881" fmla="*/ 211809 h 6858000"/>
              <a:gd name="connsiteX882" fmla="*/ 3882765 w 7472601"/>
              <a:gd name="connsiteY882" fmla="*/ 0 h 6858000"/>
              <a:gd name="connsiteX883" fmla="*/ 3721337 w 7472601"/>
              <a:gd name="connsiteY883" fmla="*/ 0 h 6858000"/>
              <a:gd name="connsiteX884" fmla="*/ 3797544 w 7472601"/>
              <a:gd name="connsiteY884" fmla="*/ 0 h 6858000"/>
              <a:gd name="connsiteX885" fmla="*/ 3775734 w 7472601"/>
              <a:gd name="connsiteY885" fmla="*/ 95131 h 6858000"/>
              <a:gd name="connsiteX886" fmla="*/ 3724807 w 7472601"/>
              <a:gd name="connsiteY886" fmla="*/ 272257 h 6858000"/>
              <a:gd name="connsiteX887" fmla="*/ 3726844 w 7472601"/>
              <a:gd name="connsiteY887" fmla="*/ 282988 h 6858000"/>
              <a:gd name="connsiteX888" fmla="*/ 3742664 w 7472601"/>
              <a:gd name="connsiteY888" fmla="*/ 279918 h 6858000"/>
              <a:gd name="connsiteX889" fmla="*/ 4103910 w 7472601"/>
              <a:gd name="connsiteY889" fmla="*/ 1161917 h 6858000"/>
              <a:gd name="connsiteX890" fmla="*/ 4020269 w 7472601"/>
              <a:gd name="connsiteY890" fmla="*/ 1200406 h 6858000"/>
              <a:gd name="connsiteX891" fmla="*/ 3674882 w 7472601"/>
              <a:gd name="connsiteY891" fmla="*/ 488524 h 6858000"/>
              <a:gd name="connsiteX892" fmla="*/ 3132682 w 7472601"/>
              <a:gd name="connsiteY892" fmla="*/ 1072284 h 6858000"/>
              <a:gd name="connsiteX893" fmla="*/ 2716346 w 7472601"/>
              <a:gd name="connsiteY893" fmla="*/ 1276376 h 6858000"/>
              <a:gd name="connsiteX894" fmla="*/ 2716772 w 7472601"/>
              <a:gd name="connsiteY894" fmla="*/ 1255462 h 6858000"/>
              <a:gd name="connsiteX895" fmla="*/ 3471096 w 7472601"/>
              <a:gd name="connsiteY895" fmla="*/ 437072 h 6858000"/>
              <a:gd name="connsiteX896" fmla="*/ 3639057 w 7472601"/>
              <a:gd name="connsiteY896" fmla="*/ 286334 h 6858000"/>
              <a:gd name="connsiteX897" fmla="*/ 3640309 w 7472601"/>
              <a:gd name="connsiteY897" fmla="*/ 284664 h 6858000"/>
              <a:gd name="connsiteX898" fmla="*/ 3646022 w 7472601"/>
              <a:gd name="connsiteY898" fmla="*/ 276711 h 6858000"/>
              <a:gd name="connsiteX899" fmla="*/ 3707943 w 7472601"/>
              <a:gd name="connsiteY899" fmla="*/ 65958 h 6858000"/>
              <a:gd name="connsiteX900" fmla="*/ 3721337 w 7472601"/>
              <a:gd name="connsiteY900" fmla="*/ 0 h 6858000"/>
              <a:gd name="connsiteX901" fmla="*/ 2867960 w 7472601"/>
              <a:gd name="connsiteY901" fmla="*/ 0 h 6858000"/>
              <a:gd name="connsiteX902" fmla="*/ 2926351 w 7472601"/>
              <a:gd name="connsiteY902" fmla="*/ 0 h 6858000"/>
              <a:gd name="connsiteX903" fmla="*/ 2902823 w 7472601"/>
              <a:gd name="connsiteY903" fmla="*/ 262929 h 6858000"/>
              <a:gd name="connsiteX904" fmla="*/ 2940663 w 7472601"/>
              <a:gd name="connsiteY904" fmla="*/ 140884 h 6858000"/>
              <a:gd name="connsiteX905" fmla="*/ 2947039 w 7472601"/>
              <a:gd name="connsiteY905" fmla="*/ 122524 h 6858000"/>
              <a:gd name="connsiteX906" fmla="*/ 2984316 w 7472601"/>
              <a:gd name="connsiteY906" fmla="*/ 0 h 6858000"/>
              <a:gd name="connsiteX907" fmla="*/ 3016114 w 7472601"/>
              <a:gd name="connsiteY907" fmla="*/ 0 h 6858000"/>
              <a:gd name="connsiteX908" fmla="*/ 2979949 w 7472601"/>
              <a:gd name="connsiteY908" fmla="*/ 119274 h 6858000"/>
              <a:gd name="connsiteX909" fmla="*/ 3023879 w 7472601"/>
              <a:gd name="connsiteY909" fmla="*/ 0 h 6858000"/>
              <a:gd name="connsiteX910" fmla="*/ 3105400 w 7472601"/>
              <a:gd name="connsiteY910" fmla="*/ 0 h 6858000"/>
              <a:gd name="connsiteX911" fmla="*/ 3094669 w 7472601"/>
              <a:gd name="connsiteY911" fmla="*/ 30308 h 6858000"/>
              <a:gd name="connsiteX912" fmla="*/ 2901945 w 7472601"/>
              <a:gd name="connsiteY912" fmla="*/ 466538 h 6858000"/>
              <a:gd name="connsiteX913" fmla="*/ 2815209 w 7472601"/>
              <a:gd name="connsiteY913" fmla="*/ 497361 h 6858000"/>
              <a:gd name="connsiteX914" fmla="*/ 2844845 w 7472601"/>
              <a:gd name="connsiteY914" fmla="*/ 127638 h 6858000"/>
              <a:gd name="connsiteX915" fmla="*/ 2867960 w 7472601"/>
              <a:gd name="connsiteY915" fmla="*/ 0 h 6858000"/>
              <a:gd name="connsiteX916" fmla="*/ 1057230 w 7472601"/>
              <a:gd name="connsiteY916" fmla="*/ 0 h 6858000"/>
              <a:gd name="connsiteX917" fmla="*/ 1111003 w 7472601"/>
              <a:gd name="connsiteY917" fmla="*/ 0 h 6858000"/>
              <a:gd name="connsiteX918" fmla="*/ 1125553 w 7472601"/>
              <a:gd name="connsiteY918" fmla="*/ 52588 h 6858000"/>
              <a:gd name="connsiteX919" fmla="*/ 1304276 w 7472601"/>
              <a:gd name="connsiteY919" fmla="*/ 476275 h 6858000"/>
              <a:gd name="connsiteX920" fmla="*/ 1492066 w 7472601"/>
              <a:gd name="connsiteY920" fmla="*/ 886333 h 6858000"/>
              <a:gd name="connsiteX921" fmla="*/ 1423698 w 7472601"/>
              <a:gd name="connsiteY921" fmla="*/ 710817 h 6858000"/>
              <a:gd name="connsiteX922" fmla="*/ 1357609 w 7472601"/>
              <a:gd name="connsiteY922" fmla="*/ 532892 h 6858000"/>
              <a:gd name="connsiteX923" fmla="*/ 1309550 w 7472601"/>
              <a:gd name="connsiteY923" fmla="*/ 374031 h 6858000"/>
              <a:gd name="connsiteX924" fmla="*/ 1193673 w 7472601"/>
              <a:gd name="connsiteY924" fmla="*/ 49533 h 6858000"/>
              <a:gd name="connsiteX925" fmla="*/ 1164391 w 7472601"/>
              <a:gd name="connsiteY925" fmla="*/ 0 h 6858000"/>
              <a:gd name="connsiteX926" fmla="*/ 1200666 w 7472601"/>
              <a:gd name="connsiteY926" fmla="*/ 0 h 6858000"/>
              <a:gd name="connsiteX927" fmla="*/ 1223408 w 7472601"/>
              <a:gd name="connsiteY927" fmla="*/ 38996 h 6858000"/>
              <a:gd name="connsiteX928" fmla="*/ 1339635 w 7472601"/>
              <a:gd name="connsiteY928" fmla="*/ 365517 h 6858000"/>
              <a:gd name="connsiteX929" fmla="*/ 1387469 w 7472601"/>
              <a:gd name="connsiteY929" fmla="*/ 523079 h 6858000"/>
              <a:gd name="connsiteX930" fmla="*/ 1452685 w 7472601"/>
              <a:gd name="connsiteY930" fmla="*/ 699806 h 6858000"/>
              <a:gd name="connsiteX931" fmla="*/ 1492092 w 7472601"/>
              <a:gd name="connsiteY931" fmla="*/ 800424 h 6858000"/>
              <a:gd name="connsiteX932" fmla="*/ 1455302 w 7472601"/>
              <a:gd name="connsiteY932" fmla="*/ 632913 h 6858000"/>
              <a:gd name="connsiteX933" fmla="*/ 1222336 w 7472601"/>
              <a:gd name="connsiteY933" fmla="*/ 9480 h 6858000"/>
              <a:gd name="connsiteX934" fmla="*/ 1214634 w 7472601"/>
              <a:gd name="connsiteY934" fmla="*/ 0 h 6858000"/>
              <a:gd name="connsiteX935" fmla="*/ 1289827 w 7472601"/>
              <a:gd name="connsiteY935" fmla="*/ 0 h 6858000"/>
              <a:gd name="connsiteX936" fmla="*/ 1321076 w 7472601"/>
              <a:gd name="connsiteY936" fmla="*/ 59722 h 6858000"/>
              <a:gd name="connsiteX937" fmla="*/ 1512579 w 7472601"/>
              <a:gd name="connsiteY937" fmla="*/ 626441 h 6858000"/>
              <a:gd name="connsiteX938" fmla="*/ 1506076 w 7472601"/>
              <a:gd name="connsiteY938" fmla="*/ 1089289 h 6858000"/>
              <a:gd name="connsiteX939" fmla="*/ 1486346 w 7472601"/>
              <a:gd name="connsiteY939" fmla="*/ 1079919 h 6858000"/>
              <a:gd name="connsiteX940" fmla="*/ 1070511 w 7472601"/>
              <a:gd name="connsiteY940" fmla="*/ 48609 h 6858000"/>
              <a:gd name="connsiteX941" fmla="*/ 1057230 w 7472601"/>
              <a:gd name="connsiteY941" fmla="*/ 0 h 6858000"/>
              <a:gd name="connsiteX942" fmla="*/ 43151 w 7472601"/>
              <a:gd name="connsiteY942" fmla="*/ 0 h 6858000"/>
              <a:gd name="connsiteX943" fmla="*/ 95283 w 7472601"/>
              <a:gd name="connsiteY943" fmla="*/ 0 h 6858000"/>
              <a:gd name="connsiteX944" fmla="*/ 300708 w 7472601"/>
              <a:gd name="connsiteY944" fmla="*/ 154571 h 6858000"/>
              <a:gd name="connsiteX945" fmla="*/ 530414 w 7472601"/>
              <a:gd name="connsiteY945" fmla="*/ 354673 h 6858000"/>
              <a:gd name="connsiteX946" fmla="*/ 333785 w 7472601"/>
              <a:gd name="connsiteY946" fmla="*/ 161564 h 6858000"/>
              <a:gd name="connsiteX947" fmla="*/ 147005 w 7472601"/>
              <a:gd name="connsiteY947" fmla="*/ 0 h 6858000"/>
              <a:gd name="connsiteX948" fmla="*/ 272509 w 7472601"/>
              <a:gd name="connsiteY948" fmla="*/ 0 h 6858000"/>
              <a:gd name="connsiteX949" fmla="*/ 326276 w 7472601"/>
              <a:gd name="connsiteY949" fmla="*/ 45847 h 6858000"/>
              <a:gd name="connsiteX950" fmla="*/ 823759 w 7472601"/>
              <a:gd name="connsiteY950" fmla="*/ 574145 h 6858000"/>
              <a:gd name="connsiteX951" fmla="*/ 811254 w 7472601"/>
              <a:gd name="connsiteY951" fmla="*/ 665546 h 6858000"/>
              <a:gd name="connsiteX952" fmla="*/ 154042 w 7472601"/>
              <a:gd name="connsiteY952" fmla="*/ 261522 h 6858000"/>
              <a:gd name="connsiteX953" fmla="*/ 13550 w 7472601"/>
              <a:gd name="connsiteY953" fmla="*/ 158423 h 6858000"/>
              <a:gd name="connsiteX954" fmla="*/ 0 w 7472601"/>
              <a:gd name="connsiteY954" fmla="*/ 146618 h 6858000"/>
              <a:gd name="connsiteX955" fmla="*/ 0 w 7472601"/>
              <a:gd name="connsiteY955" fmla="*/ 59161 h 6858000"/>
              <a:gd name="connsiteX956" fmla="*/ 45427 w 7472601"/>
              <a:gd name="connsiteY956" fmla="*/ 101078 h 6858000"/>
              <a:gd name="connsiteX957" fmla="*/ 630103 w 7472601"/>
              <a:gd name="connsiteY957" fmla="*/ 485885 h 6858000"/>
              <a:gd name="connsiteX958" fmla="*/ 532040 w 7472601"/>
              <a:gd name="connsiteY958" fmla="*/ 399359 h 6858000"/>
              <a:gd name="connsiteX959" fmla="*/ 517618 w 7472601"/>
              <a:gd name="connsiteY959" fmla="*/ 385726 h 6858000"/>
              <a:gd name="connsiteX960" fmla="*/ 285074 w 7472601"/>
              <a:gd name="connsiteY960" fmla="*/ 182755 h 6858000"/>
              <a:gd name="connsiteX961" fmla="*/ 43151 w 7472601"/>
              <a:gd name="connsiteY961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63634 h 6858000"/>
              <a:gd name="connsiteX78" fmla="*/ 7448321 w 7472601"/>
              <a:gd name="connsiteY78" fmla="*/ 6190991 h 6858000"/>
              <a:gd name="connsiteX79" fmla="*/ 7467600 w 7472601"/>
              <a:gd name="connsiteY79" fmla="*/ 6221686 h 6858000"/>
              <a:gd name="connsiteX80" fmla="*/ 7467600 w 7472601"/>
              <a:gd name="connsiteY80" fmla="*/ 6334256 h 6858000"/>
              <a:gd name="connsiteX81" fmla="*/ 7454976 w 7472601"/>
              <a:gd name="connsiteY81" fmla="*/ 6318297 h 6858000"/>
              <a:gd name="connsiteX82" fmla="*/ 1456157 w 7472601"/>
              <a:gd name="connsiteY82" fmla="*/ 5371404 h 6858000"/>
              <a:gd name="connsiteX83" fmla="*/ 1244432 w 7472601"/>
              <a:gd name="connsiteY83" fmla="*/ 5385601 h 6858000"/>
              <a:gd name="connsiteX84" fmla="*/ 973990 w 7472601"/>
              <a:gd name="connsiteY84" fmla="*/ 5424940 h 6858000"/>
              <a:gd name="connsiteX85" fmla="*/ 1103809 w 7472601"/>
              <a:gd name="connsiteY85" fmla="*/ 5433720 h 6858000"/>
              <a:gd name="connsiteX86" fmla="*/ 1123454 w 7472601"/>
              <a:gd name="connsiteY86" fmla="*/ 5435727 h 6858000"/>
              <a:gd name="connsiteX87" fmla="*/ 1737017 w 7472601"/>
              <a:gd name="connsiteY87" fmla="*/ 5452183 h 6858000"/>
              <a:gd name="connsiteX88" fmla="*/ 1824397 w 7472601"/>
              <a:gd name="connsiteY88" fmla="*/ 5447757 h 6858000"/>
              <a:gd name="connsiteX89" fmla="*/ 2070059 w 7472601"/>
              <a:gd name="connsiteY89" fmla="*/ 5441660 h 6858000"/>
              <a:gd name="connsiteX90" fmla="*/ 1456157 w 7472601"/>
              <a:gd name="connsiteY90" fmla="*/ 5371404 h 6858000"/>
              <a:gd name="connsiteX91" fmla="*/ 4988186 w 7472601"/>
              <a:gd name="connsiteY91" fmla="*/ 5216467 h 6858000"/>
              <a:gd name="connsiteX92" fmla="*/ 4777334 w 7472601"/>
              <a:gd name="connsiteY92" fmla="*/ 5406072 h 6858000"/>
              <a:gd name="connsiteX93" fmla="*/ 4718341 w 7472601"/>
              <a:gd name="connsiteY93" fmla="*/ 5468043 h 6858000"/>
              <a:gd name="connsiteX94" fmla="*/ 4604655 w 7472601"/>
              <a:gd name="connsiteY94" fmla="*/ 5583434 h 6858000"/>
              <a:gd name="connsiteX95" fmla="*/ 4565074 w 7472601"/>
              <a:gd name="connsiteY95" fmla="*/ 5618550 h 6858000"/>
              <a:gd name="connsiteX96" fmla="*/ 4988186 w 7472601"/>
              <a:gd name="connsiteY96" fmla="*/ 5216467 h 6858000"/>
              <a:gd name="connsiteX97" fmla="*/ 4978032 w 7472601"/>
              <a:gd name="connsiteY97" fmla="*/ 5183809 h 6858000"/>
              <a:gd name="connsiteX98" fmla="*/ 4463413 w 7472601"/>
              <a:gd name="connsiteY98" fmla="*/ 5615162 h 6858000"/>
              <a:gd name="connsiteX99" fmla="*/ 4358134 w 7472601"/>
              <a:gd name="connsiteY99" fmla="*/ 5742791 h 6858000"/>
              <a:gd name="connsiteX100" fmla="*/ 4376219 w 7472601"/>
              <a:gd name="connsiteY100" fmla="*/ 5729027 h 6858000"/>
              <a:gd name="connsiteX101" fmla="*/ 4582340 w 7472601"/>
              <a:gd name="connsiteY101" fmla="*/ 5561037 h 6858000"/>
              <a:gd name="connsiteX102" fmla="*/ 4694684 w 7472601"/>
              <a:gd name="connsiteY102" fmla="*/ 5447098 h 6858000"/>
              <a:gd name="connsiteX103" fmla="*/ 4754123 w 7472601"/>
              <a:gd name="connsiteY103" fmla="*/ 5384643 h 6858000"/>
              <a:gd name="connsiteX104" fmla="*/ 4978032 w 7472601"/>
              <a:gd name="connsiteY104" fmla="*/ 5183809 h 6858000"/>
              <a:gd name="connsiteX105" fmla="*/ 1903353 w 7472601"/>
              <a:gd name="connsiteY105" fmla="*/ 5044827 h 6858000"/>
              <a:gd name="connsiteX106" fmla="*/ 1936931 w 7472601"/>
              <a:gd name="connsiteY106" fmla="*/ 5093954 h 6858000"/>
              <a:gd name="connsiteX107" fmla="*/ 2195868 w 7472601"/>
              <a:gd name="connsiteY107" fmla="*/ 5396574 h 6858000"/>
              <a:gd name="connsiteX108" fmla="*/ 2088852 w 7472601"/>
              <a:gd name="connsiteY108" fmla="*/ 5166123 h 6858000"/>
              <a:gd name="connsiteX109" fmla="*/ 1958241 w 7472601"/>
              <a:gd name="connsiteY109" fmla="*/ 5067955 h 6858000"/>
              <a:gd name="connsiteX110" fmla="*/ 1903353 w 7472601"/>
              <a:gd name="connsiteY110" fmla="*/ 5044827 h 6858000"/>
              <a:gd name="connsiteX111" fmla="*/ 1979378 w 7472601"/>
              <a:gd name="connsiteY111" fmla="*/ 4769504 h 6858000"/>
              <a:gd name="connsiteX112" fmla="*/ 2882120 w 7472601"/>
              <a:gd name="connsiteY112" fmla="*/ 5064547 h 6858000"/>
              <a:gd name="connsiteX113" fmla="*/ 2793103 w 7472601"/>
              <a:gd name="connsiteY113" fmla="*/ 5039699 h 6858000"/>
              <a:gd name="connsiteX114" fmla="*/ 2770041 w 7472601"/>
              <a:gd name="connsiteY114" fmla="*/ 5033634 h 6858000"/>
              <a:gd name="connsiteX115" fmla="*/ 1979378 w 7472601"/>
              <a:gd name="connsiteY115" fmla="*/ 4769504 h 6858000"/>
              <a:gd name="connsiteX116" fmla="*/ 1927410 w 7472601"/>
              <a:gd name="connsiteY116" fmla="*/ 4716164 h 6858000"/>
              <a:gd name="connsiteX117" fmla="*/ 1959587 w 7472601"/>
              <a:gd name="connsiteY117" fmla="*/ 4728849 h 6858000"/>
              <a:gd name="connsiteX118" fmla="*/ 2777707 w 7472601"/>
              <a:gd name="connsiteY118" fmla="*/ 5003991 h 6858000"/>
              <a:gd name="connsiteX119" fmla="*/ 2800768 w 7472601"/>
              <a:gd name="connsiteY119" fmla="*/ 5010056 h 6858000"/>
              <a:gd name="connsiteX120" fmla="*/ 2879408 w 7472601"/>
              <a:gd name="connsiteY120" fmla="*/ 5031590 h 6858000"/>
              <a:gd name="connsiteX121" fmla="*/ 2862295 w 7472601"/>
              <a:gd name="connsiteY121" fmla="*/ 5022958 h 6858000"/>
              <a:gd name="connsiteX122" fmla="*/ 2813343 w 7472601"/>
              <a:gd name="connsiteY122" fmla="*/ 4998369 h 6858000"/>
              <a:gd name="connsiteX123" fmla="*/ 2646245 w 7472601"/>
              <a:gd name="connsiteY123" fmla="*/ 4930999 h 6858000"/>
              <a:gd name="connsiteX124" fmla="*/ 1999243 w 7472601"/>
              <a:gd name="connsiteY124" fmla="*/ 4730524 h 6858000"/>
              <a:gd name="connsiteX125" fmla="*/ 1979527 w 7472601"/>
              <a:gd name="connsiteY125" fmla="*/ 4726651 h 6858000"/>
              <a:gd name="connsiteX126" fmla="*/ 1927410 w 7472601"/>
              <a:gd name="connsiteY126" fmla="*/ 4716164 h 6858000"/>
              <a:gd name="connsiteX127" fmla="*/ 1997014 w 7472601"/>
              <a:gd name="connsiteY127" fmla="*/ 4698007 h 6858000"/>
              <a:gd name="connsiteX128" fmla="*/ 2005458 w 7472601"/>
              <a:gd name="connsiteY128" fmla="*/ 4699540 h 6858000"/>
              <a:gd name="connsiteX129" fmla="*/ 2657186 w 7472601"/>
              <a:gd name="connsiteY129" fmla="*/ 4901687 h 6858000"/>
              <a:gd name="connsiteX130" fmla="*/ 2826662 w 7472601"/>
              <a:gd name="connsiteY130" fmla="*/ 4970362 h 6858000"/>
              <a:gd name="connsiteX131" fmla="*/ 2876100 w 7472601"/>
              <a:gd name="connsiteY131" fmla="*/ 4995397 h 6858000"/>
              <a:gd name="connsiteX132" fmla="*/ 3042600 w 7472601"/>
              <a:gd name="connsiteY132" fmla="*/ 5059532 h 6858000"/>
              <a:gd name="connsiteX133" fmla="*/ 1997014 w 7472601"/>
              <a:gd name="connsiteY133" fmla="*/ 4698007 h 6858000"/>
              <a:gd name="connsiteX134" fmla="*/ 2305292 w 7472601"/>
              <a:gd name="connsiteY134" fmla="*/ 4219492 h 6858000"/>
              <a:gd name="connsiteX135" fmla="*/ 3360922 w 7472601"/>
              <a:gd name="connsiteY135" fmla="*/ 4529373 h 6858000"/>
              <a:gd name="connsiteX136" fmla="*/ 3492420 w 7472601"/>
              <a:gd name="connsiteY136" fmla="*/ 4510145 h 6858000"/>
              <a:gd name="connsiteX137" fmla="*/ 3364086 w 7472601"/>
              <a:gd name="connsiteY137" fmla="*/ 4480340 h 6858000"/>
              <a:gd name="connsiteX138" fmla="*/ 3225818 w 7472601"/>
              <a:gd name="connsiteY138" fmla="*/ 4411822 h 6858000"/>
              <a:gd name="connsiteX139" fmla="*/ 3129696 w 7472601"/>
              <a:gd name="connsiteY139" fmla="*/ 4360704 h 6858000"/>
              <a:gd name="connsiteX140" fmla="*/ 2814545 w 7472601"/>
              <a:gd name="connsiteY140" fmla="*/ 4282955 h 6858000"/>
              <a:gd name="connsiteX141" fmla="*/ 2305292 w 7472601"/>
              <a:gd name="connsiteY141" fmla="*/ 4219492 h 6858000"/>
              <a:gd name="connsiteX142" fmla="*/ 2626982 w 7472601"/>
              <a:gd name="connsiteY142" fmla="*/ 4206450 h 6858000"/>
              <a:gd name="connsiteX143" fmla="*/ 2490617 w 7472601"/>
              <a:gd name="connsiteY143" fmla="*/ 4206951 h 6858000"/>
              <a:gd name="connsiteX144" fmla="*/ 2819869 w 7472601"/>
              <a:gd name="connsiteY144" fmla="*/ 4252936 h 6858000"/>
              <a:gd name="connsiteX145" fmla="*/ 3143018 w 7472601"/>
              <a:gd name="connsiteY145" fmla="*/ 4332698 h 6858000"/>
              <a:gd name="connsiteX146" fmla="*/ 3241520 w 7472601"/>
              <a:gd name="connsiteY146" fmla="*/ 4385112 h 6858000"/>
              <a:gd name="connsiteX147" fmla="*/ 3374575 w 7472601"/>
              <a:gd name="connsiteY147" fmla="*/ 4451517 h 6858000"/>
              <a:gd name="connsiteX148" fmla="*/ 3505221 w 7472601"/>
              <a:gd name="connsiteY148" fmla="*/ 4480757 h 6858000"/>
              <a:gd name="connsiteX149" fmla="*/ 2626982 w 7472601"/>
              <a:gd name="connsiteY149" fmla="*/ 4206450 h 6858000"/>
              <a:gd name="connsiteX150" fmla="*/ 1310106 w 7472601"/>
              <a:gd name="connsiteY150" fmla="*/ 3943217 h 6858000"/>
              <a:gd name="connsiteX151" fmla="*/ 854994 w 7472601"/>
              <a:gd name="connsiteY151" fmla="*/ 4399136 h 6858000"/>
              <a:gd name="connsiteX152" fmla="*/ 742462 w 7472601"/>
              <a:gd name="connsiteY152" fmla="*/ 4594648 h 6858000"/>
              <a:gd name="connsiteX153" fmla="*/ 820602 w 7472601"/>
              <a:gd name="connsiteY153" fmla="*/ 4485915 h 6858000"/>
              <a:gd name="connsiteX154" fmla="*/ 878295 w 7472601"/>
              <a:gd name="connsiteY154" fmla="*/ 4403594 h 6858000"/>
              <a:gd name="connsiteX155" fmla="*/ 1240607 w 7472601"/>
              <a:gd name="connsiteY155" fmla="*/ 4010401 h 6858000"/>
              <a:gd name="connsiteX156" fmla="*/ 1310106 w 7472601"/>
              <a:gd name="connsiteY156" fmla="*/ 3943217 h 6858000"/>
              <a:gd name="connsiteX157" fmla="*/ 1423113 w 7472601"/>
              <a:gd name="connsiteY157" fmla="*/ 3874565 h 6858000"/>
              <a:gd name="connsiteX158" fmla="*/ 1260565 w 7472601"/>
              <a:gd name="connsiteY158" fmla="*/ 4031982 h 6858000"/>
              <a:gd name="connsiteX159" fmla="*/ 901900 w 7472601"/>
              <a:gd name="connsiteY159" fmla="*/ 4421236 h 6858000"/>
              <a:gd name="connsiteX160" fmla="*/ 845044 w 7472601"/>
              <a:gd name="connsiteY160" fmla="*/ 4502436 h 6858000"/>
              <a:gd name="connsiteX161" fmla="*/ 685926 w 7472601"/>
              <a:gd name="connsiteY161" fmla="*/ 4703069 h 6858000"/>
              <a:gd name="connsiteX162" fmla="*/ 684248 w 7472601"/>
              <a:gd name="connsiteY162" fmla="*/ 4706721 h 6858000"/>
              <a:gd name="connsiteX163" fmla="*/ 1423113 w 7472601"/>
              <a:gd name="connsiteY163" fmla="*/ 3874565 h 6858000"/>
              <a:gd name="connsiteX164" fmla="*/ 3316479 w 7472601"/>
              <a:gd name="connsiteY164" fmla="*/ 3872136 h 6858000"/>
              <a:gd name="connsiteX165" fmla="*/ 3546806 w 7472601"/>
              <a:gd name="connsiteY165" fmla="*/ 4356139 h 6858000"/>
              <a:gd name="connsiteX166" fmla="*/ 3364433 w 7472601"/>
              <a:gd name="connsiteY166" fmla="*/ 3953121 h 6858000"/>
              <a:gd name="connsiteX167" fmla="*/ 3316479 w 7472601"/>
              <a:gd name="connsiteY167" fmla="*/ 3872136 h 6858000"/>
              <a:gd name="connsiteX168" fmla="*/ 3291335 w 7472601"/>
              <a:gd name="connsiteY168" fmla="*/ 3767420 h 6858000"/>
              <a:gd name="connsiteX169" fmla="*/ 3390805 w 7472601"/>
              <a:gd name="connsiteY169" fmla="*/ 3937163 h 6858000"/>
              <a:gd name="connsiteX170" fmla="*/ 3579062 w 7472601"/>
              <a:gd name="connsiteY170" fmla="*/ 4359040 h 6858000"/>
              <a:gd name="connsiteX171" fmla="*/ 3467355 w 7472601"/>
              <a:gd name="connsiteY171" fmla="*/ 3988130 h 6858000"/>
              <a:gd name="connsiteX172" fmla="*/ 3310753 w 7472601"/>
              <a:gd name="connsiteY172" fmla="*/ 3787140 h 6858000"/>
              <a:gd name="connsiteX173" fmla="*/ 3291335 w 7472601"/>
              <a:gd name="connsiteY173" fmla="*/ 3767420 h 6858000"/>
              <a:gd name="connsiteX174" fmla="*/ 1635889 w 7472601"/>
              <a:gd name="connsiteY174" fmla="*/ 3709494 h 6858000"/>
              <a:gd name="connsiteX175" fmla="*/ 1634800 w 7472601"/>
              <a:gd name="connsiteY175" fmla="*/ 3731111 h 6858000"/>
              <a:gd name="connsiteX176" fmla="*/ 1635889 w 7472601"/>
              <a:gd name="connsiteY176" fmla="*/ 3709494 h 6858000"/>
              <a:gd name="connsiteX177" fmla="*/ 1510397 w 7472601"/>
              <a:gd name="connsiteY177" fmla="*/ 3684705 h 6858000"/>
              <a:gd name="connsiteX178" fmla="*/ 1146550 w 7472601"/>
              <a:gd name="connsiteY178" fmla="*/ 3802012 h 6858000"/>
              <a:gd name="connsiteX179" fmla="*/ 698834 w 7472601"/>
              <a:gd name="connsiteY179" fmla="*/ 3952272 h 6858000"/>
              <a:gd name="connsiteX180" fmla="*/ 34256 w 7472601"/>
              <a:gd name="connsiteY180" fmla="*/ 4347603 h 6858000"/>
              <a:gd name="connsiteX181" fmla="*/ 527241 w 7472601"/>
              <a:gd name="connsiteY181" fmla="*/ 4065078 h 6858000"/>
              <a:gd name="connsiteX182" fmla="*/ 1510397 w 7472601"/>
              <a:gd name="connsiteY182" fmla="*/ 3684705 h 6858000"/>
              <a:gd name="connsiteX183" fmla="*/ 1313114 w 7472601"/>
              <a:gd name="connsiteY183" fmla="*/ 3655216 h 6858000"/>
              <a:gd name="connsiteX184" fmla="*/ 1109304 w 7472601"/>
              <a:gd name="connsiteY184" fmla="*/ 3669030 h 6858000"/>
              <a:gd name="connsiteX185" fmla="*/ 8129 w 7472601"/>
              <a:gd name="connsiteY185" fmla="*/ 4330519 h 6858000"/>
              <a:gd name="connsiteX186" fmla="*/ 687572 w 7472601"/>
              <a:gd name="connsiteY186" fmla="*/ 3925629 h 6858000"/>
              <a:gd name="connsiteX187" fmla="*/ 1138365 w 7472601"/>
              <a:gd name="connsiteY187" fmla="*/ 3774515 h 6858000"/>
              <a:gd name="connsiteX188" fmla="*/ 1505579 w 7472601"/>
              <a:gd name="connsiteY188" fmla="*/ 3655526 h 6858000"/>
              <a:gd name="connsiteX189" fmla="*/ 1313114 w 7472601"/>
              <a:gd name="connsiteY189" fmla="*/ 3655216 h 6858000"/>
              <a:gd name="connsiteX190" fmla="*/ 3655073 w 7472601"/>
              <a:gd name="connsiteY190" fmla="*/ 3650884 h 6858000"/>
              <a:gd name="connsiteX191" fmla="*/ 3989938 w 7472601"/>
              <a:gd name="connsiteY191" fmla="*/ 3991685 h 6858000"/>
              <a:gd name="connsiteX192" fmla="*/ 4393907 w 7472601"/>
              <a:gd name="connsiteY192" fmla="*/ 4261258 h 6858000"/>
              <a:gd name="connsiteX193" fmla="*/ 4648051 w 7472601"/>
              <a:gd name="connsiteY193" fmla="*/ 4374051 h 6858000"/>
              <a:gd name="connsiteX194" fmla="*/ 4383389 w 7472601"/>
              <a:gd name="connsiteY194" fmla="*/ 4184369 h 6858000"/>
              <a:gd name="connsiteX195" fmla="*/ 4165508 w 7472601"/>
              <a:gd name="connsiteY195" fmla="*/ 4035196 h 6858000"/>
              <a:gd name="connsiteX196" fmla="*/ 4068162 w 7472601"/>
              <a:gd name="connsiteY196" fmla="*/ 3953394 h 6858000"/>
              <a:gd name="connsiteX197" fmla="*/ 3981416 w 7472601"/>
              <a:gd name="connsiteY197" fmla="*/ 3880482 h 6858000"/>
              <a:gd name="connsiteX198" fmla="*/ 3800147 w 7472601"/>
              <a:gd name="connsiteY198" fmla="*/ 3749872 h 6858000"/>
              <a:gd name="connsiteX199" fmla="*/ 3655073 w 7472601"/>
              <a:gd name="connsiteY199" fmla="*/ 3650884 h 6858000"/>
              <a:gd name="connsiteX200" fmla="*/ 3670252 w 7472601"/>
              <a:gd name="connsiteY200" fmla="*/ 3622798 h 6858000"/>
              <a:gd name="connsiteX201" fmla="*/ 3817258 w 7472601"/>
              <a:gd name="connsiteY201" fmla="*/ 3723577 h 6858000"/>
              <a:gd name="connsiteX202" fmla="*/ 4000461 w 7472601"/>
              <a:gd name="connsiteY202" fmla="*/ 3855966 h 6858000"/>
              <a:gd name="connsiteX203" fmla="*/ 4088180 w 7472601"/>
              <a:gd name="connsiteY203" fmla="*/ 3929774 h 6858000"/>
              <a:gd name="connsiteX204" fmla="*/ 4184555 w 7472601"/>
              <a:gd name="connsiteY204" fmla="*/ 4010683 h 6858000"/>
              <a:gd name="connsiteX205" fmla="*/ 4399563 w 7472601"/>
              <a:gd name="connsiteY205" fmla="*/ 4158106 h 6858000"/>
              <a:gd name="connsiteX206" fmla="*/ 4684469 w 7472601"/>
              <a:gd name="connsiteY206" fmla="*/ 4364680 h 6858000"/>
              <a:gd name="connsiteX207" fmla="*/ 4690271 w 7472601"/>
              <a:gd name="connsiteY207" fmla="*/ 4370034 h 6858000"/>
              <a:gd name="connsiteX208" fmla="*/ 4136093 w 7472601"/>
              <a:gd name="connsiteY208" fmla="*/ 3858466 h 6858000"/>
              <a:gd name="connsiteX209" fmla="*/ 3670252 w 7472601"/>
              <a:gd name="connsiteY209" fmla="*/ 3622798 h 6858000"/>
              <a:gd name="connsiteX210" fmla="*/ 4440129 w 7472601"/>
              <a:gd name="connsiteY210" fmla="*/ 3448571 h 6858000"/>
              <a:gd name="connsiteX211" fmla="*/ 4856525 w 7472601"/>
              <a:gd name="connsiteY211" fmla="*/ 3915351 h 6858000"/>
              <a:gd name="connsiteX212" fmla="*/ 5059055 w 7472601"/>
              <a:gd name="connsiteY212" fmla="*/ 4108918 h 6858000"/>
              <a:gd name="connsiteX213" fmla="*/ 5290070 w 7472601"/>
              <a:gd name="connsiteY213" fmla="*/ 4263619 h 6858000"/>
              <a:gd name="connsiteX214" fmla="*/ 4834991 w 7472601"/>
              <a:gd name="connsiteY214" fmla="*/ 3830985 h 6858000"/>
              <a:gd name="connsiteX215" fmla="*/ 4440129 w 7472601"/>
              <a:gd name="connsiteY215" fmla="*/ 3448571 h 6858000"/>
              <a:gd name="connsiteX216" fmla="*/ 4441737 w 7472601"/>
              <a:gd name="connsiteY216" fmla="*/ 3399734 h 6858000"/>
              <a:gd name="connsiteX217" fmla="*/ 4431236 w 7472601"/>
              <a:gd name="connsiteY217" fmla="*/ 3400954 h 6858000"/>
              <a:gd name="connsiteX218" fmla="*/ 4557150 w 7472601"/>
              <a:gd name="connsiteY218" fmla="*/ 3510023 h 6858000"/>
              <a:gd name="connsiteX219" fmla="*/ 4856936 w 7472601"/>
              <a:gd name="connsiteY219" fmla="*/ 3809146 h 6858000"/>
              <a:gd name="connsiteX220" fmla="*/ 5111996 w 7472601"/>
              <a:gd name="connsiteY220" fmla="*/ 4065759 h 6858000"/>
              <a:gd name="connsiteX221" fmla="*/ 5388878 w 7472601"/>
              <a:gd name="connsiteY221" fmla="*/ 4300185 h 6858000"/>
              <a:gd name="connsiteX222" fmla="*/ 5425556 w 7472601"/>
              <a:gd name="connsiteY222" fmla="*/ 4308967 h 6858000"/>
              <a:gd name="connsiteX223" fmla="*/ 4943646 w 7472601"/>
              <a:gd name="connsiteY223" fmla="*/ 3822916 h 6858000"/>
              <a:gd name="connsiteX224" fmla="*/ 4594837 w 7472601"/>
              <a:gd name="connsiteY224" fmla="*/ 3532274 h 6858000"/>
              <a:gd name="connsiteX225" fmla="*/ 4441737 w 7472601"/>
              <a:gd name="connsiteY225" fmla="*/ 3399734 h 6858000"/>
              <a:gd name="connsiteX226" fmla="*/ 5425834 w 7472601"/>
              <a:gd name="connsiteY226" fmla="*/ 3162785 h 6858000"/>
              <a:gd name="connsiteX227" fmla="*/ 5401644 w 7472601"/>
              <a:gd name="connsiteY227" fmla="*/ 3617847 h 6858000"/>
              <a:gd name="connsiteX228" fmla="*/ 5467256 w 7472601"/>
              <a:gd name="connsiteY228" fmla="*/ 4175494 h 6858000"/>
              <a:gd name="connsiteX229" fmla="*/ 5448069 w 7472601"/>
              <a:gd name="connsiteY229" fmla="*/ 3567554 h 6858000"/>
              <a:gd name="connsiteX230" fmla="*/ 5425834 w 7472601"/>
              <a:gd name="connsiteY230" fmla="*/ 3162785 h 6858000"/>
              <a:gd name="connsiteX231" fmla="*/ 1318687 w 7472601"/>
              <a:gd name="connsiteY231" fmla="*/ 3113840 h 6858000"/>
              <a:gd name="connsiteX232" fmla="*/ 1066793 w 7472601"/>
              <a:gd name="connsiteY232" fmla="*/ 3212171 h 6858000"/>
              <a:gd name="connsiteX233" fmla="*/ 993319 w 7472601"/>
              <a:gd name="connsiteY233" fmla="*/ 3247648 h 6858000"/>
              <a:gd name="connsiteX234" fmla="*/ 853081 w 7472601"/>
              <a:gd name="connsiteY234" fmla="*/ 3312410 h 6858000"/>
              <a:gd name="connsiteX235" fmla="*/ 805957 w 7472601"/>
              <a:gd name="connsiteY235" fmla="*/ 3330443 h 6858000"/>
              <a:gd name="connsiteX236" fmla="*/ 1318687 w 7472601"/>
              <a:gd name="connsiteY236" fmla="*/ 3113840 h 6858000"/>
              <a:gd name="connsiteX237" fmla="*/ 5453702 w 7472601"/>
              <a:gd name="connsiteY237" fmla="*/ 3090882 h 6858000"/>
              <a:gd name="connsiteX238" fmla="*/ 5480135 w 7472601"/>
              <a:gd name="connsiteY238" fmla="*/ 3565802 h 6858000"/>
              <a:gd name="connsiteX239" fmla="*/ 5499023 w 7472601"/>
              <a:gd name="connsiteY239" fmla="*/ 4166310 h 6858000"/>
              <a:gd name="connsiteX240" fmla="*/ 5547022 w 7472601"/>
              <a:gd name="connsiteY240" fmla="*/ 3607838 h 6858000"/>
              <a:gd name="connsiteX241" fmla="*/ 5515964 w 7472601"/>
              <a:gd name="connsiteY241" fmla="*/ 3378541 h 6858000"/>
              <a:gd name="connsiteX242" fmla="*/ 5453702 w 7472601"/>
              <a:gd name="connsiteY242" fmla="*/ 3090882 h 6858000"/>
              <a:gd name="connsiteX243" fmla="*/ 1238695 w 7472601"/>
              <a:gd name="connsiteY243" fmla="*/ 3076820 h 6858000"/>
              <a:gd name="connsiteX244" fmla="*/ 716371 w 7472601"/>
              <a:gd name="connsiteY244" fmla="*/ 3293249 h 6858000"/>
              <a:gd name="connsiteX245" fmla="*/ 579522 w 7472601"/>
              <a:gd name="connsiteY245" fmla="*/ 3371759 h 6858000"/>
              <a:gd name="connsiteX246" fmla="*/ 600288 w 7472601"/>
              <a:gd name="connsiteY246" fmla="*/ 3365555 h 6858000"/>
              <a:gd name="connsiteX247" fmla="*/ 840692 w 7472601"/>
              <a:gd name="connsiteY247" fmla="*/ 3284921 h 6858000"/>
              <a:gd name="connsiteX248" fmla="*/ 979248 w 7472601"/>
              <a:gd name="connsiteY248" fmla="*/ 3221003 h 6858000"/>
              <a:gd name="connsiteX249" fmla="*/ 1053282 w 7472601"/>
              <a:gd name="connsiteY249" fmla="*/ 3185247 h 6858000"/>
              <a:gd name="connsiteX250" fmla="*/ 1320603 w 7472601"/>
              <a:gd name="connsiteY250" fmla="*/ 3081281 h 6858000"/>
              <a:gd name="connsiteX251" fmla="*/ 1238695 w 7472601"/>
              <a:gd name="connsiteY251" fmla="*/ 3076820 h 6858000"/>
              <a:gd name="connsiteX252" fmla="*/ 5425627 w 7472601"/>
              <a:gd name="connsiteY252" fmla="*/ 2954192 h 6858000"/>
              <a:gd name="connsiteX253" fmla="*/ 5470770 w 7472601"/>
              <a:gd name="connsiteY253" fmla="*/ 3005435 h 6858000"/>
              <a:gd name="connsiteX254" fmla="*/ 5519779 w 7472601"/>
              <a:gd name="connsiteY254" fmla="*/ 4359223 h 6858000"/>
              <a:gd name="connsiteX255" fmla="*/ 5520293 w 7472601"/>
              <a:gd name="connsiteY255" fmla="*/ 4360602 h 6858000"/>
              <a:gd name="connsiteX256" fmla="*/ 5767221 w 7472601"/>
              <a:gd name="connsiteY256" fmla="*/ 4665564 h 6858000"/>
              <a:gd name="connsiteX257" fmla="*/ 6937169 w 7472601"/>
              <a:gd name="connsiteY257" fmla="*/ 4815941 h 6858000"/>
              <a:gd name="connsiteX258" fmla="*/ 6953922 w 7472601"/>
              <a:gd name="connsiteY258" fmla="*/ 4890068 h 6858000"/>
              <a:gd name="connsiteX259" fmla="*/ 6071359 w 7472601"/>
              <a:gd name="connsiteY259" fmla="*/ 4770770 h 6858000"/>
              <a:gd name="connsiteX260" fmla="*/ 6038839 w 7472601"/>
              <a:gd name="connsiteY260" fmla="*/ 4764474 h 6858000"/>
              <a:gd name="connsiteX261" fmla="*/ 6038706 w 7472601"/>
              <a:gd name="connsiteY261" fmla="*/ 4763847 h 6858000"/>
              <a:gd name="connsiteX262" fmla="*/ 6037784 w 7472601"/>
              <a:gd name="connsiteY262" fmla="*/ 4764270 h 6858000"/>
              <a:gd name="connsiteX263" fmla="*/ 6038839 w 7472601"/>
              <a:gd name="connsiteY263" fmla="*/ 4764474 h 6858000"/>
              <a:gd name="connsiteX264" fmla="*/ 6040338 w 7472601"/>
              <a:gd name="connsiteY264" fmla="*/ 4771418 h 6858000"/>
              <a:gd name="connsiteX265" fmla="*/ 6024488 w 7472601"/>
              <a:gd name="connsiteY265" fmla="*/ 4809903 h 6858000"/>
              <a:gd name="connsiteX266" fmla="*/ 5599771 w 7472601"/>
              <a:gd name="connsiteY266" fmla="*/ 5509652 h 6858000"/>
              <a:gd name="connsiteX267" fmla="*/ 5548843 w 7472601"/>
              <a:gd name="connsiteY267" fmla="*/ 5563845 h 6858000"/>
              <a:gd name="connsiteX268" fmla="*/ 5940952 w 7472601"/>
              <a:gd name="connsiteY268" fmla="*/ 6250028 h 6858000"/>
              <a:gd name="connsiteX269" fmla="*/ 6043441 w 7472601"/>
              <a:gd name="connsiteY269" fmla="*/ 6665847 h 6858000"/>
              <a:gd name="connsiteX270" fmla="*/ 6093432 w 7472601"/>
              <a:gd name="connsiteY270" fmla="*/ 6858000 h 6858000"/>
              <a:gd name="connsiteX271" fmla="*/ 6034344 w 7472601"/>
              <a:gd name="connsiteY271" fmla="*/ 6858000 h 6858000"/>
              <a:gd name="connsiteX272" fmla="*/ 6026679 w 7472601"/>
              <a:gd name="connsiteY272" fmla="*/ 6836959 h 6858000"/>
              <a:gd name="connsiteX273" fmla="*/ 5800441 w 7472601"/>
              <a:gd name="connsiteY273" fmla="*/ 6335286 h 6858000"/>
              <a:gd name="connsiteX274" fmla="*/ 5526562 w 7472601"/>
              <a:gd name="connsiteY274" fmla="*/ 5705388 h 6858000"/>
              <a:gd name="connsiteX275" fmla="*/ 5519640 w 7472601"/>
              <a:gd name="connsiteY275" fmla="*/ 5683774 h 6858000"/>
              <a:gd name="connsiteX276" fmla="*/ 5844559 w 7472601"/>
              <a:gd name="connsiteY276" fmla="*/ 6553349 h 6858000"/>
              <a:gd name="connsiteX277" fmla="*/ 5975994 w 7472601"/>
              <a:gd name="connsiteY277" fmla="*/ 6858000 h 6858000"/>
              <a:gd name="connsiteX278" fmla="*/ 5898547 w 7472601"/>
              <a:gd name="connsiteY278" fmla="*/ 6858000 h 6858000"/>
              <a:gd name="connsiteX279" fmla="*/ 5682041 w 7472601"/>
              <a:gd name="connsiteY279" fmla="*/ 6355860 h 6858000"/>
              <a:gd name="connsiteX280" fmla="*/ 5461758 w 7472601"/>
              <a:gd name="connsiteY280" fmla="*/ 5820220 h 6858000"/>
              <a:gd name="connsiteX281" fmla="*/ 5237282 w 7472601"/>
              <a:gd name="connsiteY281" fmla="*/ 6579086 h 6858000"/>
              <a:gd name="connsiteX282" fmla="*/ 5115009 w 7472601"/>
              <a:gd name="connsiteY282" fmla="*/ 6858000 h 6858000"/>
              <a:gd name="connsiteX283" fmla="*/ 5028074 w 7472601"/>
              <a:gd name="connsiteY283" fmla="*/ 6858000 h 6858000"/>
              <a:gd name="connsiteX284" fmla="*/ 5079508 w 7472601"/>
              <a:gd name="connsiteY284" fmla="*/ 6749074 h 6858000"/>
              <a:gd name="connsiteX285" fmla="*/ 5371846 w 7472601"/>
              <a:gd name="connsiteY285" fmla="*/ 5924413 h 6858000"/>
              <a:gd name="connsiteX286" fmla="*/ 5270512 w 7472601"/>
              <a:gd name="connsiteY286" fmla="*/ 6138975 h 6858000"/>
              <a:gd name="connsiteX287" fmla="*/ 5062409 w 7472601"/>
              <a:gd name="connsiteY287" fmla="*/ 6653544 h 6858000"/>
              <a:gd name="connsiteX288" fmla="*/ 5036628 w 7472601"/>
              <a:gd name="connsiteY288" fmla="*/ 6754247 h 6858000"/>
              <a:gd name="connsiteX289" fmla="*/ 5009112 w 7472601"/>
              <a:gd name="connsiteY289" fmla="*/ 6858000 h 6858000"/>
              <a:gd name="connsiteX290" fmla="*/ 4976679 w 7472601"/>
              <a:gd name="connsiteY290" fmla="*/ 6858000 h 6858000"/>
              <a:gd name="connsiteX291" fmla="*/ 5006537 w 7472601"/>
              <a:gd name="connsiteY291" fmla="*/ 6747068 h 6858000"/>
              <a:gd name="connsiteX292" fmla="*/ 5032723 w 7472601"/>
              <a:gd name="connsiteY292" fmla="*/ 6644957 h 6858000"/>
              <a:gd name="connsiteX293" fmla="*/ 5242949 w 7472601"/>
              <a:gd name="connsiteY293" fmla="*/ 6125175 h 6858000"/>
              <a:gd name="connsiteX294" fmla="*/ 5286321 w 7472601"/>
              <a:gd name="connsiteY294" fmla="*/ 6033555 h 6858000"/>
              <a:gd name="connsiteX295" fmla="*/ 5008210 w 7472601"/>
              <a:gd name="connsiteY295" fmla="*/ 6649194 h 6858000"/>
              <a:gd name="connsiteX296" fmla="*/ 4986321 w 7472601"/>
              <a:gd name="connsiteY296" fmla="*/ 6765687 h 6858000"/>
              <a:gd name="connsiteX297" fmla="*/ 4973474 w 7472601"/>
              <a:gd name="connsiteY297" fmla="*/ 6858000 h 6858000"/>
              <a:gd name="connsiteX298" fmla="*/ 4907178 w 7472601"/>
              <a:gd name="connsiteY298" fmla="*/ 6858000 h 6858000"/>
              <a:gd name="connsiteX299" fmla="*/ 4910810 w 7472601"/>
              <a:gd name="connsiteY299" fmla="*/ 6829660 h 6858000"/>
              <a:gd name="connsiteX300" fmla="*/ 4987461 w 7472601"/>
              <a:gd name="connsiteY300" fmla="*/ 6432994 h 6858000"/>
              <a:gd name="connsiteX301" fmla="*/ 5179262 w 7472601"/>
              <a:gd name="connsiteY301" fmla="*/ 6035044 h 6858000"/>
              <a:gd name="connsiteX302" fmla="*/ 4689678 w 7472601"/>
              <a:gd name="connsiteY302" fmla="*/ 6440241 h 6858000"/>
              <a:gd name="connsiteX303" fmla="*/ 4477543 w 7472601"/>
              <a:gd name="connsiteY303" fmla="*/ 6674836 h 6858000"/>
              <a:gd name="connsiteX304" fmla="*/ 4329957 w 7472601"/>
              <a:gd name="connsiteY304" fmla="*/ 6858000 h 6858000"/>
              <a:gd name="connsiteX305" fmla="*/ 4218595 w 7472601"/>
              <a:gd name="connsiteY305" fmla="*/ 6858000 h 6858000"/>
              <a:gd name="connsiteX306" fmla="*/ 4368888 w 7472601"/>
              <a:gd name="connsiteY306" fmla="*/ 6668412 h 6858000"/>
              <a:gd name="connsiteX307" fmla="*/ 4563091 w 7472601"/>
              <a:gd name="connsiteY307" fmla="*/ 6442508 h 6858000"/>
              <a:gd name="connsiteX308" fmla="*/ 5387324 w 7472601"/>
              <a:gd name="connsiteY308" fmla="*/ 5705830 h 6858000"/>
              <a:gd name="connsiteX309" fmla="*/ 5073620 w 7472601"/>
              <a:gd name="connsiteY309" fmla="*/ 5955437 h 6858000"/>
              <a:gd name="connsiteX310" fmla="*/ 4689789 w 7472601"/>
              <a:gd name="connsiteY310" fmla="*/ 6268382 h 6858000"/>
              <a:gd name="connsiteX311" fmla="*/ 4418722 w 7472601"/>
              <a:gd name="connsiteY311" fmla="*/ 6570886 h 6858000"/>
              <a:gd name="connsiteX312" fmla="*/ 4214944 w 7472601"/>
              <a:gd name="connsiteY312" fmla="*/ 6858000 h 6858000"/>
              <a:gd name="connsiteX313" fmla="*/ 4177898 w 7472601"/>
              <a:gd name="connsiteY313" fmla="*/ 6858000 h 6858000"/>
              <a:gd name="connsiteX314" fmla="*/ 4391597 w 7472601"/>
              <a:gd name="connsiteY314" fmla="*/ 6556370 h 6858000"/>
              <a:gd name="connsiteX315" fmla="*/ 4668889 w 7472601"/>
              <a:gd name="connsiteY315" fmla="*/ 6246399 h 6858000"/>
              <a:gd name="connsiteX316" fmla="*/ 5055427 w 7472601"/>
              <a:gd name="connsiteY316" fmla="*/ 5931476 h 6858000"/>
              <a:gd name="connsiteX317" fmla="*/ 5371814 w 7472601"/>
              <a:gd name="connsiteY317" fmla="*/ 5678975 h 6858000"/>
              <a:gd name="connsiteX318" fmla="*/ 4987918 w 7472601"/>
              <a:gd name="connsiteY318" fmla="*/ 5838701 h 6858000"/>
              <a:gd name="connsiteX319" fmla="*/ 4317146 w 7472601"/>
              <a:gd name="connsiteY319" fmla="*/ 6587716 h 6858000"/>
              <a:gd name="connsiteX320" fmla="*/ 4171627 w 7472601"/>
              <a:gd name="connsiteY320" fmla="*/ 6858000 h 6858000"/>
              <a:gd name="connsiteX321" fmla="*/ 4081585 w 7472601"/>
              <a:gd name="connsiteY321" fmla="*/ 6858000 h 6858000"/>
              <a:gd name="connsiteX322" fmla="*/ 4238603 w 7472601"/>
              <a:gd name="connsiteY322" fmla="*/ 6559341 h 6858000"/>
              <a:gd name="connsiteX323" fmla="*/ 4778333 w 7472601"/>
              <a:gd name="connsiteY323" fmla="*/ 5873626 h 6858000"/>
              <a:gd name="connsiteX324" fmla="*/ 5414185 w 7472601"/>
              <a:gd name="connsiteY324" fmla="*/ 5573882 h 6858000"/>
              <a:gd name="connsiteX325" fmla="*/ 5959648 w 7472601"/>
              <a:gd name="connsiteY325" fmla="*/ 4760797 h 6858000"/>
              <a:gd name="connsiteX326" fmla="*/ 5355019 w 7472601"/>
              <a:gd name="connsiteY326" fmla="*/ 4734672 h 6858000"/>
              <a:gd name="connsiteX327" fmla="*/ 5083565 w 7472601"/>
              <a:gd name="connsiteY327" fmla="*/ 5179121 h 6858000"/>
              <a:gd name="connsiteX328" fmla="*/ 4713577 w 7472601"/>
              <a:gd name="connsiteY328" fmla="*/ 5616803 h 6858000"/>
              <a:gd name="connsiteX329" fmla="*/ 3989559 w 7472601"/>
              <a:gd name="connsiteY329" fmla="*/ 6145945 h 6858000"/>
              <a:gd name="connsiteX330" fmla="*/ 3939824 w 7472601"/>
              <a:gd name="connsiteY330" fmla="*/ 6066900 h 6858000"/>
              <a:gd name="connsiteX331" fmla="*/ 4584537 w 7472601"/>
              <a:gd name="connsiteY331" fmla="*/ 5324826 h 6858000"/>
              <a:gd name="connsiteX332" fmla="*/ 5037105 w 7472601"/>
              <a:gd name="connsiteY332" fmla="*/ 5088765 h 6858000"/>
              <a:gd name="connsiteX333" fmla="*/ 5039930 w 7472601"/>
              <a:gd name="connsiteY333" fmla="*/ 5089585 h 6858000"/>
              <a:gd name="connsiteX334" fmla="*/ 5263764 w 7472601"/>
              <a:gd name="connsiteY334" fmla="*/ 4735525 h 6858000"/>
              <a:gd name="connsiteX335" fmla="*/ 4086300 w 7472601"/>
              <a:gd name="connsiteY335" fmla="*/ 4884599 h 6858000"/>
              <a:gd name="connsiteX336" fmla="*/ 4085485 w 7472601"/>
              <a:gd name="connsiteY336" fmla="*/ 4899070 h 6858000"/>
              <a:gd name="connsiteX337" fmla="*/ 3871915 w 7472601"/>
              <a:gd name="connsiteY337" fmla="*/ 5253645 h 6858000"/>
              <a:gd name="connsiteX338" fmla="*/ 3799374 w 7472601"/>
              <a:gd name="connsiteY338" fmla="*/ 5466127 h 6858000"/>
              <a:gd name="connsiteX339" fmla="*/ 3498850 w 7472601"/>
              <a:gd name="connsiteY339" fmla="*/ 6661888 h 6858000"/>
              <a:gd name="connsiteX340" fmla="*/ 3399216 w 7472601"/>
              <a:gd name="connsiteY340" fmla="*/ 6858000 h 6858000"/>
              <a:gd name="connsiteX341" fmla="*/ 3303688 w 7472601"/>
              <a:gd name="connsiteY341" fmla="*/ 6858000 h 6858000"/>
              <a:gd name="connsiteX342" fmla="*/ 3391774 w 7472601"/>
              <a:gd name="connsiteY342" fmla="*/ 6697181 h 6858000"/>
              <a:gd name="connsiteX343" fmla="*/ 3735540 w 7472601"/>
              <a:gd name="connsiteY343" fmla="*/ 5546923 h 6858000"/>
              <a:gd name="connsiteX344" fmla="*/ 3729438 w 7472601"/>
              <a:gd name="connsiteY344" fmla="*/ 5569058 h 6858000"/>
              <a:gd name="connsiteX345" fmla="*/ 3707782 w 7472601"/>
              <a:gd name="connsiteY345" fmla="*/ 5644908 h 6858000"/>
              <a:gd name="connsiteX346" fmla="*/ 3583827 w 7472601"/>
              <a:gd name="connsiteY346" fmla="*/ 6039215 h 6858000"/>
              <a:gd name="connsiteX347" fmla="*/ 3547861 w 7472601"/>
              <a:gd name="connsiteY347" fmla="*/ 6129609 h 6858000"/>
              <a:gd name="connsiteX348" fmla="*/ 3490905 w 7472601"/>
              <a:gd name="connsiteY348" fmla="*/ 6277660 h 6858000"/>
              <a:gd name="connsiteX349" fmla="*/ 3455859 w 7472601"/>
              <a:gd name="connsiteY349" fmla="*/ 6391301 h 6858000"/>
              <a:gd name="connsiteX350" fmla="*/ 3429112 w 7472601"/>
              <a:gd name="connsiteY350" fmla="*/ 6479469 h 6858000"/>
              <a:gd name="connsiteX351" fmla="*/ 3304862 w 7472601"/>
              <a:gd name="connsiteY351" fmla="*/ 6796476 h 6858000"/>
              <a:gd name="connsiteX352" fmla="*/ 3276071 w 7472601"/>
              <a:gd name="connsiteY352" fmla="*/ 6858000 h 6858000"/>
              <a:gd name="connsiteX353" fmla="*/ 3240805 w 7472601"/>
              <a:gd name="connsiteY353" fmla="*/ 6858000 h 6858000"/>
              <a:gd name="connsiteX354" fmla="*/ 3275917 w 7472601"/>
              <a:gd name="connsiteY354" fmla="*/ 6783192 h 6858000"/>
              <a:gd name="connsiteX355" fmla="*/ 3399358 w 7472601"/>
              <a:gd name="connsiteY355" fmla="*/ 6469011 h 6858000"/>
              <a:gd name="connsiteX356" fmla="*/ 3425650 w 7472601"/>
              <a:gd name="connsiteY356" fmla="*/ 6381333 h 6858000"/>
              <a:gd name="connsiteX357" fmla="*/ 3460661 w 7472601"/>
              <a:gd name="connsiteY357" fmla="*/ 6266763 h 6858000"/>
              <a:gd name="connsiteX358" fmla="*/ 3518021 w 7472601"/>
              <a:gd name="connsiteY358" fmla="*/ 6117298 h 6858000"/>
              <a:gd name="connsiteX359" fmla="*/ 3554035 w 7472601"/>
              <a:gd name="connsiteY359" fmla="*/ 6027832 h 6858000"/>
              <a:gd name="connsiteX360" fmla="*/ 3677174 w 7472601"/>
              <a:gd name="connsiteY360" fmla="*/ 5636351 h 6858000"/>
              <a:gd name="connsiteX361" fmla="*/ 3698819 w 7472601"/>
              <a:gd name="connsiteY361" fmla="*/ 5560503 h 6858000"/>
              <a:gd name="connsiteX362" fmla="*/ 3702094 w 7472601"/>
              <a:gd name="connsiteY362" fmla="*/ 5549194 h 6858000"/>
              <a:gd name="connsiteX363" fmla="*/ 3398355 w 7472601"/>
              <a:gd name="connsiteY363" fmla="*/ 6094603 h 6858000"/>
              <a:gd name="connsiteX364" fmla="*/ 3193941 w 7472601"/>
              <a:gd name="connsiteY364" fmla="*/ 6798775 h 6858000"/>
              <a:gd name="connsiteX365" fmla="*/ 3184140 w 7472601"/>
              <a:gd name="connsiteY365" fmla="*/ 6858000 h 6858000"/>
              <a:gd name="connsiteX366" fmla="*/ 3099978 w 7472601"/>
              <a:gd name="connsiteY366" fmla="*/ 6858000 h 6858000"/>
              <a:gd name="connsiteX367" fmla="*/ 3101556 w 7472601"/>
              <a:gd name="connsiteY367" fmla="*/ 6843337 h 6858000"/>
              <a:gd name="connsiteX368" fmla="*/ 3370162 w 7472601"/>
              <a:gd name="connsiteY368" fmla="*/ 5785550 h 6858000"/>
              <a:gd name="connsiteX369" fmla="*/ 3746477 w 7472601"/>
              <a:gd name="connsiteY369" fmla="*/ 5377889 h 6858000"/>
              <a:gd name="connsiteX370" fmla="*/ 3863399 w 7472601"/>
              <a:gd name="connsiteY370" fmla="*/ 5087257 h 6858000"/>
              <a:gd name="connsiteX371" fmla="*/ 3968712 w 7472601"/>
              <a:gd name="connsiteY371" fmla="*/ 4913989 h 6858000"/>
              <a:gd name="connsiteX372" fmla="*/ 2792390 w 7472601"/>
              <a:gd name="connsiteY372" fmla="*/ 5382974 h 6858000"/>
              <a:gd name="connsiteX373" fmla="*/ 2714982 w 7472601"/>
              <a:gd name="connsiteY373" fmla="*/ 5427051 h 6858000"/>
              <a:gd name="connsiteX374" fmla="*/ 2813361 w 7472601"/>
              <a:gd name="connsiteY374" fmla="*/ 6023912 h 6858000"/>
              <a:gd name="connsiteX375" fmla="*/ 2688430 w 7472601"/>
              <a:gd name="connsiteY375" fmla="*/ 6801564 h 6858000"/>
              <a:gd name="connsiteX376" fmla="*/ 2629626 w 7472601"/>
              <a:gd name="connsiteY376" fmla="*/ 6763394 h 6858000"/>
              <a:gd name="connsiteX377" fmla="*/ 2565328 w 7472601"/>
              <a:gd name="connsiteY377" fmla="*/ 5516399 h 6858000"/>
              <a:gd name="connsiteX378" fmla="*/ 1922999 w 7472601"/>
              <a:gd name="connsiteY378" fmla="*/ 5980343 h 6858000"/>
              <a:gd name="connsiteX379" fmla="*/ 1950261 w 7472601"/>
              <a:gd name="connsiteY379" fmla="*/ 6405858 h 6858000"/>
              <a:gd name="connsiteX380" fmla="*/ 2365554 w 7472601"/>
              <a:gd name="connsiteY380" fmla="*/ 6759107 h 6858000"/>
              <a:gd name="connsiteX381" fmla="*/ 2424142 w 7472601"/>
              <a:gd name="connsiteY381" fmla="*/ 6858000 h 6858000"/>
              <a:gd name="connsiteX382" fmla="*/ 2395994 w 7472601"/>
              <a:gd name="connsiteY382" fmla="*/ 6858000 h 6858000"/>
              <a:gd name="connsiteX383" fmla="*/ 2392863 w 7472601"/>
              <a:gd name="connsiteY383" fmla="*/ 6852964 h 6858000"/>
              <a:gd name="connsiteX384" fmla="*/ 2017589 w 7472601"/>
              <a:gd name="connsiteY384" fmla="*/ 6493982 h 6858000"/>
              <a:gd name="connsiteX385" fmla="*/ 2147336 w 7472601"/>
              <a:gd name="connsiteY385" fmla="*/ 6594052 h 6858000"/>
              <a:gd name="connsiteX386" fmla="*/ 2207047 w 7472601"/>
              <a:gd name="connsiteY386" fmla="*/ 6654540 h 6858000"/>
              <a:gd name="connsiteX387" fmla="*/ 2299106 w 7472601"/>
              <a:gd name="connsiteY387" fmla="*/ 6778931 h 6858000"/>
              <a:gd name="connsiteX388" fmla="*/ 2314430 w 7472601"/>
              <a:gd name="connsiteY388" fmla="*/ 6801144 h 6858000"/>
              <a:gd name="connsiteX389" fmla="*/ 2352406 w 7472601"/>
              <a:gd name="connsiteY389" fmla="*/ 6858000 h 6858000"/>
              <a:gd name="connsiteX390" fmla="*/ 2314492 w 7472601"/>
              <a:gd name="connsiteY390" fmla="*/ 6858000 h 6858000"/>
              <a:gd name="connsiteX391" fmla="*/ 2288095 w 7472601"/>
              <a:gd name="connsiteY391" fmla="*/ 6818030 h 6858000"/>
              <a:gd name="connsiteX392" fmla="*/ 2272768 w 7472601"/>
              <a:gd name="connsiteY392" fmla="*/ 6795822 h 6858000"/>
              <a:gd name="connsiteX393" fmla="*/ 2182715 w 7472601"/>
              <a:gd name="connsiteY393" fmla="*/ 6675071 h 6858000"/>
              <a:gd name="connsiteX394" fmla="*/ 2032061 w 7472601"/>
              <a:gd name="connsiteY394" fmla="*/ 6541380 h 6858000"/>
              <a:gd name="connsiteX395" fmla="*/ 2257220 w 7472601"/>
              <a:gd name="connsiteY395" fmla="*/ 6826257 h 6858000"/>
              <a:gd name="connsiteX396" fmla="*/ 2281324 w 7472601"/>
              <a:gd name="connsiteY396" fmla="*/ 6858000 h 6858000"/>
              <a:gd name="connsiteX397" fmla="*/ 2242860 w 7472601"/>
              <a:gd name="connsiteY397" fmla="*/ 6858000 h 6858000"/>
              <a:gd name="connsiteX398" fmla="*/ 2232818 w 7472601"/>
              <a:gd name="connsiteY398" fmla="*/ 6844926 h 6858000"/>
              <a:gd name="connsiteX399" fmla="*/ 1990172 w 7472601"/>
              <a:gd name="connsiteY399" fmla="*/ 6542121 h 6858000"/>
              <a:gd name="connsiteX400" fmla="*/ 2124090 w 7472601"/>
              <a:gd name="connsiteY400" fmla="*/ 6761017 h 6858000"/>
              <a:gd name="connsiteX401" fmla="*/ 2200380 w 7472601"/>
              <a:gd name="connsiteY401" fmla="*/ 6858000 h 6858000"/>
              <a:gd name="connsiteX402" fmla="*/ 2147507 w 7472601"/>
              <a:gd name="connsiteY402" fmla="*/ 6858000 h 6858000"/>
              <a:gd name="connsiteX403" fmla="*/ 2070668 w 7472601"/>
              <a:gd name="connsiteY403" fmla="*/ 6761520 h 6858000"/>
              <a:gd name="connsiteX404" fmla="*/ 1975142 w 7472601"/>
              <a:gd name="connsiteY404" fmla="*/ 6585570 h 6858000"/>
              <a:gd name="connsiteX405" fmla="*/ 2050035 w 7472601"/>
              <a:gd name="connsiteY405" fmla="*/ 6813345 h 6858000"/>
              <a:gd name="connsiteX406" fmla="*/ 2063025 w 7472601"/>
              <a:gd name="connsiteY406" fmla="*/ 6858000 h 6858000"/>
              <a:gd name="connsiteX407" fmla="*/ 2021675 w 7472601"/>
              <a:gd name="connsiteY407" fmla="*/ 6858000 h 6858000"/>
              <a:gd name="connsiteX408" fmla="*/ 2019308 w 7472601"/>
              <a:gd name="connsiteY408" fmla="*/ 6847118 h 6858000"/>
              <a:gd name="connsiteX409" fmla="*/ 1938835 w 7472601"/>
              <a:gd name="connsiteY409" fmla="*/ 6551160 h 6858000"/>
              <a:gd name="connsiteX410" fmla="*/ 1953230 w 7472601"/>
              <a:gd name="connsiteY410" fmla="*/ 6759699 h 6858000"/>
              <a:gd name="connsiteX411" fmla="*/ 1956763 w 7472601"/>
              <a:gd name="connsiteY411" fmla="*/ 6778191 h 6858000"/>
              <a:gd name="connsiteX412" fmla="*/ 1967925 w 7472601"/>
              <a:gd name="connsiteY412" fmla="*/ 6858000 h 6858000"/>
              <a:gd name="connsiteX413" fmla="*/ 1936622 w 7472601"/>
              <a:gd name="connsiteY413" fmla="*/ 6858000 h 6858000"/>
              <a:gd name="connsiteX414" fmla="*/ 1926261 w 7472601"/>
              <a:gd name="connsiteY414" fmla="*/ 6784064 h 6858000"/>
              <a:gd name="connsiteX415" fmla="*/ 1922724 w 7472601"/>
              <a:gd name="connsiteY415" fmla="*/ 6765577 h 6858000"/>
              <a:gd name="connsiteX416" fmla="*/ 1904650 w 7472601"/>
              <a:gd name="connsiteY416" fmla="*/ 6639616 h 6858000"/>
              <a:gd name="connsiteX417" fmla="*/ 1885273 w 7472601"/>
              <a:gd name="connsiteY417" fmla="*/ 6858000 h 6858000"/>
              <a:gd name="connsiteX418" fmla="*/ 1854363 w 7472601"/>
              <a:gd name="connsiteY418" fmla="*/ 6858000 h 6858000"/>
              <a:gd name="connsiteX419" fmla="*/ 1880391 w 7472601"/>
              <a:gd name="connsiteY419" fmla="*/ 6603796 h 6858000"/>
              <a:gd name="connsiteX420" fmla="*/ 1818273 w 7472601"/>
              <a:gd name="connsiteY420" fmla="*/ 6715729 h 6858000"/>
              <a:gd name="connsiteX421" fmla="*/ 1794691 w 7472601"/>
              <a:gd name="connsiteY421" fmla="*/ 6843239 h 6858000"/>
              <a:gd name="connsiteX422" fmla="*/ 1794914 w 7472601"/>
              <a:gd name="connsiteY422" fmla="*/ 6858000 h 6858000"/>
              <a:gd name="connsiteX423" fmla="*/ 1746128 w 7472601"/>
              <a:gd name="connsiteY423" fmla="*/ 6858000 h 6858000"/>
              <a:gd name="connsiteX424" fmla="*/ 1753934 w 7472601"/>
              <a:gd name="connsiteY424" fmla="*/ 6724796 h 6858000"/>
              <a:gd name="connsiteX425" fmla="*/ 1792053 w 7472601"/>
              <a:gd name="connsiteY425" fmla="*/ 6572396 h 6858000"/>
              <a:gd name="connsiteX426" fmla="*/ 1862248 w 7472601"/>
              <a:gd name="connsiteY426" fmla="*/ 6266397 h 6858000"/>
              <a:gd name="connsiteX427" fmla="*/ 1862250 w 7472601"/>
              <a:gd name="connsiteY427" fmla="*/ 6033531 h 6858000"/>
              <a:gd name="connsiteX428" fmla="*/ 1211999 w 7472601"/>
              <a:gd name="connsiteY428" fmla="*/ 6683610 h 6858000"/>
              <a:gd name="connsiteX429" fmla="*/ 1213266 w 7472601"/>
              <a:gd name="connsiteY429" fmla="*/ 6691947 h 6858000"/>
              <a:gd name="connsiteX430" fmla="*/ 1203370 w 7472601"/>
              <a:gd name="connsiteY430" fmla="*/ 6850676 h 6858000"/>
              <a:gd name="connsiteX431" fmla="*/ 1203671 w 7472601"/>
              <a:gd name="connsiteY431" fmla="*/ 6858000 h 6858000"/>
              <a:gd name="connsiteX432" fmla="*/ 1143180 w 7472601"/>
              <a:gd name="connsiteY432" fmla="*/ 6858000 h 6858000"/>
              <a:gd name="connsiteX433" fmla="*/ 1142176 w 7472601"/>
              <a:gd name="connsiteY433" fmla="*/ 6766045 h 6858000"/>
              <a:gd name="connsiteX434" fmla="*/ 1067484 w 7472601"/>
              <a:gd name="connsiteY434" fmla="*/ 6858000 h 6858000"/>
              <a:gd name="connsiteX435" fmla="*/ 953928 w 7472601"/>
              <a:gd name="connsiteY435" fmla="*/ 6858000 h 6858000"/>
              <a:gd name="connsiteX436" fmla="*/ 959715 w 7472601"/>
              <a:gd name="connsiteY436" fmla="*/ 6850185 h 6858000"/>
              <a:gd name="connsiteX437" fmla="*/ 1483788 w 7472601"/>
              <a:gd name="connsiteY437" fmla="*/ 6259174 h 6858000"/>
              <a:gd name="connsiteX438" fmla="*/ 1100671 w 7472601"/>
              <a:gd name="connsiteY438" fmla="*/ 6252137 h 6858000"/>
              <a:gd name="connsiteX439" fmla="*/ 1090144 w 7472601"/>
              <a:gd name="connsiteY439" fmla="*/ 6256748 h 6858000"/>
              <a:gd name="connsiteX440" fmla="*/ 1095872 w 7472601"/>
              <a:gd name="connsiteY440" fmla="*/ 6271892 h 6858000"/>
              <a:gd name="connsiteX441" fmla="*/ 262785 w 7472601"/>
              <a:gd name="connsiteY441" fmla="*/ 6845450 h 6858000"/>
              <a:gd name="connsiteX442" fmla="*/ 209968 w 7472601"/>
              <a:gd name="connsiteY442" fmla="*/ 6770713 h 6858000"/>
              <a:gd name="connsiteX443" fmla="*/ 873460 w 7472601"/>
              <a:gd name="connsiteY443" fmla="*/ 6253768 h 6858000"/>
              <a:gd name="connsiteX444" fmla="*/ 192686 w 7472601"/>
              <a:gd name="connsiteY444" fmla="*/ 5849257 h 6858000"/>
              <a:gd name="connsiteX445" fmla="*/ 4696 w 7472601"/>
              <a:gd name="connsiteY445" fmla="*/ 5697668 h 6858000"/>
              <a:gd name="connsiteX446" fmla="*/ 0 w 7472601"/>
              <a:gd name="connsiteY446" fmla="*/ 5689984 h 6858000"/>
              <a:gd name="connsiteX447" fmla="*/ 0 w 7472601"/>
              <a:gd name="connsiteY447" fmla="*/ 5513472 h 6858000"/>
              <a:gd name="connsiteX448" fmla="*/ 174101 w 7472601"/>
              <a:gd name="connsiteY448" fmla="*/ 5620277 h 6858000"/>
              <a:gd name="connsiteX449" fmla="*/ 891800 w 7472601"/>
              <a:gd name="connsiteY449" fmla="*/ 6036935 h 6858000"/>
              <a:gd name="connsiteX450" fmla="*/ 1072219 w 7472601"/>
              <a:gd name="connsiteY450" fmla="*/ 6169443 h 6858000"/>
              <a:gd name="connsiteX451" fmla="*/ 1074117 w 7472601"/>
              <a:gd name="connsiteY451" fmla="*/ 6170301 h 6858000"/>
              <a:gd name="connsiteX452" fmla="*/ 1083114 w 7472601"/>
              <a:gd name="connsiteY452" fmla="*/ 6174131 h 6858000"/>
              <a:gd name="connsiteX453" fmla="*/ 1543010 w 7472601"/>
              <a:gd name="connsiteY453" fmla="*/ 6191140 h 6858000"/>
              <a:gd name="connsiteX454" fmla="*/ 1551080 w 7472601"/>
              <a:gd name="connsiteY454" fmla="*/ 6195006 h 6858000"/>
              <a:gd name="connsiteX455" fmla="*/ 2345443 w 7472601"/>
              <a:gd name="connsiteY455" fmla="*/ 5549882 h 6858000"/>
              <a:gd name="connsiteX456" fmla="*/ 1721499 w 7472601"/>
              <a:gd name="connsiteY456" fmla="*/ 5599969 h 6858000"/>
              <a:gd name="connsiteX457" fmla="*/ 767716 w 7472601"/>
              <a:gd name="connsiteY457" fmla="*/ 5472768 h 6858000"/>
              <a:gd name="connsiteX458" fmla="*/ 722147 w 7472601"/>
              <a:gd name="connsiteY458" fmla="*/ 5393091 h 6858000"/>
              <a:gd name="connsiteX459" fmla="*/ 1485552 w 7472601"/>
              <a:gd name="connsiteY459" fmla="*/ 5313202 h 6858000"/>
              <a:gd name="connsiteX460" fmla="*/ 2143004 w 7472601"/>
              <a:gd name="connsiteY460" fmla="*/ 5402420 h 6858000"/>
              <a:gd name="connsiteX461" fmla="*/ 1933391 w 7472601"/>
              <a:gd name="connsiteY461" fmla="*/ 5156971 h 6858000"/>
              <a:gd name="connsiteX462" fmla="*/ 1827118 w 7472601"/>
              <a:gd name="connsiteY462" fmla="*/ 4968410 h 6858000"/>
              <a:gd name="connsiteX463" fmla="*/ 1837349 w 7472601"/>
              <a:gd name="connsiteY463" fmla="*/ 4956357 h 6858000"/>
              <a:gd name="connsiteX464" fmla="*/ 2162835 w 7472601"/>
              <a:gd name="connsiteY464" fmla="*/ 5187853 h 6858000"/>
              <a:gd name="connsiteX465" fmla="*/ 2257167 w 7472601"/>
              <a:gd name="connsiteY465" fmla="*/ 5462123 h 6858000"/>
              <a:gd name="connsiteX466" fmla="*/ 2261598 w 7472601"/>
              <a:gd name="connsiteY466" fmla="*/ 5467998 h 6858000"/>
              <a:gd name="connsiteX467" fmla="*/ 2437177 w 7472601"/>
              <a:gd name="connsiteY467" fmla="*/ 5479608 h 6858000"/>
              <a:gd name="connsiteX468" fmla="*/ 2445247 w 7472601"/>
              <a:gd name="connsiteY468" fmla="*/ 5483476 h 6858000"/>
              <a:gd name="connsiteX469" fmla="*/ 2743626 w 7472601"/>
              <a:gd name="connsiteY469" fmla="*/ 5304819 h 6858000"/>
              <a:gd name="connsiteX470" fmla="*/ 3048102 w 7472601"/>
              <a:gd name="connsiteY470" fmla="*/ 5150595 h 6858000"/>
              <a:gd name="connsiteX471" fmla="*/ 1799414 w 7472601"/>
              <a:gd name="connsiteY471" fmla="*/ 4694732 h 6858000"/>
              <a:gd name="connsiteX472" fmla="*/ 1771735 w 7472601"/>
              <a:gd name="connsiteY472" fmla="*/ 4619929 h 6858000"/>
              <a:gd name="connsiteX473" fmla="*/ 3104273 w 7472601"/>
              <a:gd name="connsiteY473" fmla="*/ 5076159 h 6858000"/>
              <a:gd name="connsiteX474" fmla="*/ 3113245 w 7472601"/>
              <a:gd name="connsiteY474" fmla="*/ 5090705 h 6858000"/>
              <a:gd name="connsiteX475" fmla="*/ 3126294 w 7472601"/>
              <a:gd name="connsiteY475" fmla="*/ 5114400 h 6858000"/>
              <a:gd name="connsiteX476" fmla="*/ 3937433 w 7472601"/>
              <a:gd name="connsiteY476" fmla="*/ 4830473 h 6858000"/>
              <a:gd name="connsiteX477" fmla="*/ 3590475 w 7472601"/>
              <a:gd name="connsiteY477" fmla="*/ 4597974 h 6858000"/>
              <a:gd name="connsiteX478" fmla="*/ 3100264 w 7472601"/>
              <a:gd name="connsiteY478" fmla="*/ 4579845 h 6858000"/>
              <a:gd name="connsiteX479" fmla="*/ 2183576 w 7472601"/>
              <a:gd name="connsiteY479" fmla="*/ 4227150 h 6858000"/>
              <a:gd name="connsiteX480" fmla="*/ 2151029 w 7472601"/>
              <a:gd name="connsiteY480" fmla="*/ 4146947 h 6858000"/>
              <a:gd name="connsiteX481" fmla="*/ 3563434 w 7472601"/>
              <a:gd name="connsiteY481" fmla="*/ 4469115 h 6858000"/>
              <a:gd name="connsiteX482" fmla="*/ 3177952 w 7472601"/>
              <a:gd name="connsiteY482" fmla="*/ 3657386 h 6858000"/>
              <a:gd name="connsiteX483" fmla="*/ 3189263 w 7472601"/>
              <a:gd name="connsiteY483" fmla="*/ 3625726 h 6858000"/>
              <a:gd name="connsiteX484" fmla="*/ 3560912 w 7472601"/>
              <a:gd name="connsiteY484" fmla="*/ 4079863 h 6858000"/>
              <a:gd name="connsiteX485" fmla="*/ 3626636 w 7472601"/>
              <a:gd name="connsiteY485" fmla="*/ 4512230 h 6858000"/>
              <a:gd name="connsiteX486" fmla="*/ 3653088 w 7472601"/>
              <a:gd name="connsiteY486" fmla="*/ 4521417 h 6858000"/>
              <a:gd name="connsiteX487" fmla="*/ 3988128 w 7472601"/>
              <a:gd name="connsiteY487" fmla="*/ 4817267 h 6858000"/>
              <a:gd name="connsiteX488" fmla="*/ 4830582 w 7472601"/>
              <a:gd name="connsiteY488" fmla="*/ 4676000 h 6858000"/>
              <a:gd name="connsiteX489" fmla="*/ 4830100 w 7472601"/>
              <a:gd name="connsiteY489" fmla="*/ 4675554 h 6858000"/>
              <a:gd name="connsiteX490" fmla="*/ 4036318 w 7472601"/>
              <a:gd name="connsiteY490" fmla="*/ 4147013 h 6858000"/>
              <a:gd name="connsiteX491" fmla="*/ 3432098 w 7472601"/>
              <a:gd name="connsiteY491" fmla="*/ 3537312 h 6858000"/>
              <a:gd name="connsiteX492" fmla="*/ 3446761 w 7472601"/>
              <a:gd name="connsiteY492" fmla="*/ 3461278 h 6858000"/>
              <a:gd name="connsiteX493" fmla="*/ 4419733 w 7472601"/>
              <a:gd name="connsiteY493" fmla="*/ 3963555 h 6858000"/>
              <a:gd name="connsiteX494" fmla="*/ 4781371 w 7472601"/>
              <a:gd name="connsiteY494" fmla="*/ 4458604 h 6858000"/>
              <a:gd name="connsiteX495" fmla="*/ 4780440 w 7472601"/>
              <a:gd name="connsiteY495" fmla="*/ 4470290 h 6858000"/>
              <a:gd name="connsiteX496" fmla="*/ 4898954 w 7472601"/>
              <a:gd name="connsiteY496" fmla="*/ 4662092 h 6858000"/>
              <a:gd name="connsiteX497" fmla="*/ 4900699 w 7472601"/>
              <a:gd name="connsiteY497" fmla="*/ 4670867 h 6858000"/>
              <a:gd name="connsiteX498" fmla="*/ 5714511 w 7472601"/>
              <a:gd name="connsiteY498" fmla="*/ 4663483 h 6858000"/>
              <a:gd name="connsiteX499" fmla="*/ 5464793 w 7472601"/>
              <a:gd name="connsiteY499" fmla="*/ 4393556 h 6858000"/>
              <a:gd name="connsiteX500" fmla="*/ 5461897 w 7472601"/>
              <a:gd name="connsiteY500" fmla="*/ 4390879 h 6858000"/>
              <a:gd name="connsiteX501" fmla="*/ 4294126 w 7472601"/>
              <a:gd name="connsiteY501" fmla="*/ 3303048 h 6858000"/>
              <a:gd name="connsiteX502" fmla="*/ 4305321 w 7472601"/>
              <a:gd name="connsiteY502" fmla="*/ 3256953 h 6858000"/>
              <a:gd name="connsiteX503" fmla="*/ 4949299 w 7472601"/>
              <a:gd name="connsiteY503" fmla="*/ 3766336 h 6858000"/>
              <a:gd name="connsiteX504" fmla="*/ 5291452 w 7472601"/>
              <a:gd name="connsiteY504" fmla="*/ 4076801 h 6858000"/>
              <a:gd name="connsiteX505" fmla="*/ 5434998 w 7472601"/>
              <a:gd name="connsiteY505" fmla="*/ 4254100 h 6858000"/>
              <a:gd name="connsiteX506" fmla="*/ 5351015 w 7472601"/>
              <a:gd name="connsiteY506" fmla="*/ 3760989 h 6858000"/>
              <a:gd name="connsiteX507" fmla="*/ 5413780 w 7472601"/>
              <a:gd name="connsiteY507" fmla="*/ 2966265 h 6858000"/>
              <a:gd name="connsiteX508" fmla="*/ 5425627 w 7472601"/>
              <a:gd name="connsiteY508" fmla="*/ 2954192 h 6858000"/>
              <a:gd name="connsiteX509" fmla="*/ 6604735 w 7472601"/>
              <a:gd name="connsiteY509" fmla="*/ 2041381 h 6858000"/>
              <a:gd name="connsiteX510" fmla="*/ 7204487 w 7472601"/>
              <a:gd name="connsiteY510" fmla="*/ 2742112 h 6858000"/>
              <a:gd name="connsiteX511" fmla="*/ 7131592 w 7472601"/>
              <a:gd name="connsiteY511" fmla="*/ 2672096 h 6858000"/>
              <a:gd name="connsiteX512" fmla="*/ 6996344 w 7472601"/>
              <a:gd name="connsiteY512" fmla="*/ 2518310 h 6858000"/>
              <a:gd name="connsiteX513" fmla="*/ 6735495 w 7472601"/>
              <a:gd name="connsiteY513" fmla="*/ 2196890 h 6858000"/>
              <a:gd name="connsiteX514" fmla="*/ 6721901 w 7472601"/>
              <a:gd name="connsiteY514" fmla="*/ 2179274 h 6858000"/>
              <a:gd name="connsiteX515" fmla="*/ 6604735 w 7472601"/>
              <a:gd name="connsiteY515" fmla="*/ 2041381 h 6858000"/>
              <a:gd name="connsiteX516" fmla="*/ 6591670 w 7472601"/>
              <a:gd name="connsiteY516" fmla="*/ 1988277 h 6858000"/>
              <a:gd name="connsiteX517" fmla="*/ 6747349 w 7472601"/>
              <a:gd name="connsiteY517" fmla="*/ 2160069 h 6858000"/>
              <a:gd name="connsiteX518" fmla="*/ 6760943 w 7472601"/>
              <a:gd name="connsiteY518" fmla="*/ 2177686 h 6858000"/>
              <a:gd name="connsiteX519" fmla="*/ 7021065 w 7472601"/>
              <a:gd name="connsiteY519" fmla="*/ 2498102 h 6858000"/>
              <a:gd name="connsiteX520" fmla="*/ 7155223 w 7472601"/>
              <a:gd name="connsiteY520" fmla="*/ 2650386 h 6858000"/>
              <a:gd name="connsiteX521" fmla="*/ 7203167 w 7472601"/>
              <a:gd name="connsiteY521" fmla="*/ 2697288 h 6858000"/>
              <a:gd name="connsiteX522" fmla="*/ 6937703 w 7472601"/>
              <a:gd name="connsiteY522" fmla="*/ 2321981 h 6858000"/>
              <a:gd name="connsiteX523" fmla="*/ 6591670 w 7472601"/>
              <a:gd name="connsiteY523" fmla="*/ 1988277 h 6858000"/>
              <a:gd name="connsiteX524" fmla="*/ 5798671 w 7472601"/>
              <a:gd name="connsiteY524" fmla="*/ 1981601 h 6858000"/>
              <a:gd name="connsiteX525" fmla="*/ 5754709 w 7472601"/>
              <a:gd name="connsiteY525" fmla="*/ 2071454 h 6858000"/>
              <a:gd name="connsiteX526" fmla="*/ 5763044 w 7472601"/>
              <a:gd name="connsiteY526" fmla="*/ 2842206 h 6858000"/>
              <a:gd name="connsiteX527" fmla="*/ 5764974 w 7472601"/>
              <a:gd name="connsiteY527" fmla="*/ 2799609 h 6858000"/>
              <a:gd name="connsiteX528" fmla="*/ 5767665 w 7472601"/>
              <a:gd name="connsiteY528" fmla="*/ 2666409 h 6858000"/>
              <a:gd name="connsiteX529" fmla="*/ 5763055 w 7472601"/>
              <a:gd name="connsiteY529" fmla="*/ 2579705 h 6858000"/>
              <a:gd name="connsiteX530" fmla="*/ 5758079 w 7472601"/>
              <a:gd name="connsiteY530" fmla="*/ 2492508 h 6858000"/>
              <a:gd name="connsiteX531" fmla="*/ 5779325 w 7472601"/>
              <a:gd name="connsiteY531" fmla="*/ 2197069 h 6858000"/>
              <a:gd name="connsiteX532" fmla="*/ 5798671 w 7472601"/>
              <a:gd name="connsiteY532" fmla="*/ 1981601 h 6858000"/>
              <a:gd name="connsiteX533" fmla="*/ 5829202 w 7472601"/>
              <a:gd name="connsiteY533" fmla="*/ 1971679 h 6858000"/>
              <a:gd name="connsiteX534" fmla="*/ 5809558 w 7472601"/>
              <a:gd name="connsiteY534" fmla="*/ 2198043 h 6858000"/>
              <a:gd name="connsiteX535" fmla="*/ 5788653 w 7472601"/>
              <a:gd name="connsiteY535" fmla="*/ 2489430 h 6858000"/>
              <a:gd name="connsiteX536" fmla="*/ 5793439 w 7472601"/>
              <a:gd name="connsiteY536" fmla="*/ 2575235 h 6858000"/>
              <a:gd name="connsiteX537" fmla="*/ 5796837 w 7472601"/>
              <a:gd name="connsiteY537" fmla="*/ 2637633 h 6858000"/>
              <a:gd name="connsiteX538" fmla="*/ 5818614 w 7472601"/>
              <a:gd name="connsiteY538" fmla="*/ 2473055 h 6858000"/>
              <a:gd name="connsiteX539" fmla="*/ 5829202 w 7472601"/>
              <a:gd name="connsiteY539" fmla="*/ 1971679 h 6858000"/>
              <a:gd name="connsiteX540" fmla="*/ 5911389 w 7472601"/>
              <a:gd name="connsiteY540" fmla="*/ 1898371 h 6858000"/>
              <a:gd name="connsiteX541" fmla="*/ 6237627 w 7472601"/>
              <a:gd name="connsiteY541" fmla="*/ 2231921 h 6858000"/>
              <a:gd name="connsiteX542" fmla="*/ 5911389 w 7472601"/>
              <a:gd name="connsiteY542" fmla="*/ 1898371 h 6858000"/>
              <a:gd name="connsiteX543" fmla="*/ 6944437 w 7472601"/>
              <a:gd name="connsiteY543" fmla="*/ 1575402 h 6858000"/>
              <a:gd name="connsiteX544" fmla="*/ 6304730 w 7472601"/>
              <a:gd name="connsiteY544" fmla="*/ 1766654 h 6858000"/>
              <a:gd name="connsiteX545" fmla="*/ 6944437 w 7472601"/>
              <a:gd name="connsiteY545" fmla="*/ 1575402 h 6858000"/>
              <a:gd name="connsiteX546" fmla="*/ 7019523 w 7472601"/>
              <a:gd name="connsiteY546" fmla="*/ 1519450 h 6858000"/>
              <a:gd name="connsiteX547" fmla="*/ 6298091 w 7472601"/>
              <a:gd name="connsiteY547" fmla="*/ 1737122 h 6858000"/>
              <a:gd name="connsiteX548" fmla="*/ 7019523 w 7472601"/>
              <a:gd name="connsiteY548" fmla="*/ 1519450 h 6858000"/>
              <a:gd name="connsiteX549" fmla="*/ 2399523 w 7472601"/>
              <a:gd name="connsiteY549" fmla="*/ 1428234 h 6858000"/>
              <a:gd name="connsiteX550" fmla="*/ 2224982 w 7472601"/>
              <a:gd name="connsiteY550" fmla="*/ 1826201 h 6858000"/>
              <a:gd name="connsiteX551" fmla="*/ 2096099 w 7472601"/>
              <a:gd name="connsiteY551" fmla="*/ 2345900 h 6858000"/>
              <a:gd name="connsiteX552" fmla="*/ 2283317 w 7472601"/>
              <a:gd name="connsiteY552" fmla="*/ 1796925 h 6858000"/>
              <a:gd name="connsiteX553" fmla="*/ 2399523 w 7472601"/>
              <a:gd name="connsiteY553" fmla="*/ 1428234 h 6858000"/>
              <a:gd name="connsiteX554" fmla="*/ 2448558 w 7472601"/>
              <a:gd name="connsiteY554" fmla="*/ 1373435 h 6858000"/>
              <a:gd name="connsiteX555" fmla="*/ 2312521 w 7472601"/>
              <a:gd name="connsiteY555" fmla="*/ 1806140 h 6858000"/>
              <a:gd name="connsiteX556" fmla="*/ 2127533 w 7472601"/>
              <a:gd name="connsiteY556" fmla="*/ 2348380 h 6858000"/>
              <a:gd name="connsiteX557" fmla="*/ 2358080 w 7472601"/>
              <a:gd name="connsiteY557" fmla="*/ 1866134 h 6858000"/>
              <a:gd name="connsiteX558" fmla="*/ 2407436 w 7472601"/>
              <a:gd name="connsiteY558" fmla="*/ 1651070 h 6858000"/>
              <a:gd name="connsiteX559" fmla="*/ 2448558 w 7472601"/>
              <a:gd name="connsiteY559" fmla="*/ 1373435 h 6858000"/>
              <a:gd name="connsiteX560" fmla="*/ 278707 w 7472601"/>
              <a:gd name="connsiteY560" fmla="*/ 1352270 h 6858000"/>
              <a:gd name="connsiteX561" fmla="*/ 321570 w 7472601"/>
              <a:gd name="connsiteY561" fmla="*/ 1861610 h 6858000"/>
              <a:gd name="connsiteX562" fmla="*/ 294281 w 7472601"/>
              <a:gd name="connsiteY562" fmla="*/ 1440658 h 6858000"/>
              <a:gd name="connsiteX563" fmla="*/ 278707 w 7472601"/>
              <a:gd name="connsiteY563" fmla="*/ 1352270 h 6858000"/>
              <a:gd name="connsiteX564" fmla="*/ 1423821 w 7472601"/>
              <a:gd name="connsiteY564" fmla="*/ 1351958 h 6858000"/>
              <a:gd name="connsiteX565" fmla="*/ 1638521 w 7472601"/>
              <a:gd name="connsiteY565" fmla="*/ 1908470 h 6858000"/>
              <a:gd name="connsiteX566" fmla="*/ 1754199 w 7472601"/>
              <a:gd name="connsiteY566" fmla="*/ 2149284 h 6858000"/>
              <a:gd name="connsiteX567" fmla="*/ 1908359 w 7472601"/>
              <a:gd name="connsiteY567" fmla="*/ 2364988 h 6858000"/>
              <a:gd name="connsiteX568" fmla="*/ 1647661 w 7472601"/>
              <a:gd name="connsiteY568" fmla="*/ 1825945 h 6858000"/>
              <a:gd name="connsiteX569" fmla="*/ 1423821 w 7472601"/>
              <a:gd name="connsiteY569" fmla="*/ 1351958 h 6858000"/>
              <a:gd name="connsiteX570" fmla="*/ 1431890 w 7472601"/>
              <a:gd name="connsiteY570" fmla="*/ 1306475 h 6858000"/>
              <a:gd name="connsiteX571" fmla="*/ 1507597 w 7472601"/>
              <a:gd name="connsiteY571" fmla="*/ 1446132 h 6858000"/>
              <a:gd name="connsiteX572" fmla="*/ 1674586 w 7472601"/>
              <a:gd name="connsiteY572" fmla="*/ 1813832 h 6858000"/>
              <a:gd name="connsiteX573" fmla="*/ 1815950 w 7472601"/>
              <a:gd name="connsiteY573" fmla="*/ 2128564 h 6858000"/>
              <a:gd name="connsiteX574" fmla="*/ 1984242 w 7472601"/>
              <a:gd name="connsiteY574" fmla="*/ 2430829 h 6858000"/>
              <a:gd name="connsiteX575" fmla="*/ 2014023 w 7472601"/>
              <a:gd name="connsiteY575" fmla="*/ 2450995 h 6858000"/>
              <a:gd name="connsiteX576" fmla="*/ 1747337 w 7472601"/>
              <a:gd name="connsiteY576" fmla="*/ 1855264 h 6858000"/>
              <a:gd name="connsiteX577" fmla="*/ 1533749 w 7472601"/>
              <a:gd name="connsiteY577" fmla="*/ 1478656 h 6858000"/>
              <a:gd name="connsiteX578" fmla="*/ 1431890 w 7472601"/>
              <a:gd name="connsiteY578" fmla="*/ 1306475 h 6858000"/>
              <a:gd name="connsiteX579" fmla="*/ 5052692 w 7472601"/>
              <a:gd name="connsiteY579" fmla="*/ 1292994 h 6858000"/>
              <a:gd name="connsiteX580" fmla="*/ 5200661 w 7472601"/>
              <a:gd name="connsiteY580" fmla="*/ 1635186 h 6858000"/>
              <a:gd name="connsiteX581" fmla="*/ 5297138 w 7472601"/>
              <a:gd name="connsiteY581" fmla="*/ 1906351 h 6858000"/>
              <a:gd name="connsiteX582" fmla="*/ 5052692 w 7472601"/>
              <a:gd name="connsiteY582" fmla="*/ 1292994 h 6858000"/>
              <a:gd name="connsiteX583" fmla="*/ 5009948 w 7472601"/>
              <a:gd name="connsiteY583" fmla="*/ 1273619 h 6858000"/>
              <a:gd name="connsiteX584" fmla="*/ 5121777 w 7472601"/>
              <a:gd name="connsiteY584" fmla="*/ 1654213 h 6858000"/>
              <a:gd name="connsiteX585" fmla="*/ 5293545 w 7472601"/>
              <a:gd name="connsiteY585" fmla="*/ 2072247 h 6858000"/>
              <a:gd name="connsiteX586" fmla="*/ 5294042 w 7472601"/>
              <a:gd name="connsiteY586" fmla="*/ 2065019 h 6858000"/>
              <a:gd name="connsiteX587" fmla="*/ 5171936 w 7472601"/>
              <a:gd name="connsiteY587" fmla="*/ 1647613 h 6858000"/>
              <a:gd name="connsiteX588" fmla="*/ 5009948 w 7472601"/>
              <a:gd name="connsiteY588" fmla="*/ 1273619 h 6858000"/>
              <a:gd name="connsiteX589" fmla="*/ 655236 w 7472601"/>
              <a:gd name="connsiteY589" fmla="*/ 1268632 h 6858000"/>
              <a:gd name="connsiteX590" fmla="*/ 839521 w 7472601"/>
              <a:gd name="connsiteY590" fmla="*/ 1685315 h 6858000"/>
              <a:gd name="connsiteX591" fmla="*/ 1109416 w 7472601"/>
              <a:gd name="connsiteY591" fmla="*/ 2061663 h 6858000"/>
              <a:gd name="connsiteX592" fmla="*/ 1298300 w 7472601"/>
              <a:gd name="connsiteY592" fmla="*/ 2247742 h 6858000"/>
              <a:gd name="connsiteX593" fmla="*/ 1125871 w 7472601"/>
              <a:gd name="connsiteY593" fmla="*/ 1989513 h 6858000"/>
              <a:gd name="connsiteX594" fmla="*/ 981574 w 7472601"/>
              <a:gd name="connsiteY594" fmla="*/ 1783157 h 6858000"/>
              <a:gd name="connsiteX595" fmla="*/ 922198 w 7472601"/>
              <a:gd name="connsiteY595" fmla="*/ 1677437 h 6858000"/>
              <a:gd name="connsiteX596" fmla="*/ 869293 w 7472601"/>
              <a:gd name="connsiteY596" fmla="*/ 1583214 h 6858000"/>
              <a:gd name="connsiteX597" fmla="*/ 751431 w 7472601"/>
              <a:gd name="connsiteY597" fmla="*/ 1405731 h 6858000"/>
              <a:gd name="connsiteX598" fmla="*/ 655236 w 7472601"/>
              <a:gd name="connsiteY598" fmla="*/ 1268632 h 6858000"/>
              <a:gd name="connsiteX599" fmla="*/ 6516292 w 7472601"/>
              <a:gd name="connsiteY599" fmla="*/ 1263064 h 6858000"/>
              <a:gd name="connsiteX600" fmla="*/ 5736320 w 7472601"/>
              <a:gd name="connsiteY600" fmla="*/ 1501803 h 6858000"/>
              <a:gd name="connsiteX601" fmla="*/ 6516292 w 7472601"/>
              <a:gd name="connsiteY601" fmla="*/ 1263064 h 6858000"/>
              <a:gd name="connsiteX602" fmla="*/ 291466 w 7472601"/>
              <a:gd name="connsiteY602" fmla="*/ 1250369 h 6858000"/>
              <a:gd name="connsiteX603" fmla="*/ 323180 w 7472601"/>
              <a:gd name="connsiteY603" fmla="*/ 1435283 h 6858000"/>
              <a:gd name="connsiteX604" fmla="*/ 349381 w 7472601"/>
              <a:gd name="connsiteY604" fmla="*/ 1875041 h 6858000"/>
              <a:gd name="connsiteX605" fmla="*/ 374363 w 7472601"/>
              <a:gd name="connsiteY605" fmla="*/ 1506494 h 6858000"/>
              <a:gd name="connsiteX606" fmla="*/ 302168 w 7472601"/>
              <a:gd name="connsiteY606" fmla="*/ 1274495 h 6858000"/>
              <a:gd name="connsiteX607" fmla="*/ 291466 w 7472601"/>
              <a:gd name="connsiteY607" fmla="*/ 1250369 h 6858000"/>
              <a:gd name="connsiteX608" fmla="*/ 678222 w 7472601"/>
              <a:gd name="connsiteY608" fmla="*/ 1248670 h 6858000"/>
              <a:gd name="connsiteX609" fmla="*/ 775536 w 7472601"/>
              <a:gd name="connsiteY609" fmla="*/ 1388015 h 6858000"/>
              <a:gd name="connsiteX610" fmla="*/ 894529 w 7472601"/>
              <a:gd name="connsiteY610" fmla="*/ 1567739 h 6858000"/>
              <a:gd name="connsiteX611" fmla="*/ 948000 w 7472601"/>
              <a:gd name="connsiteY611" fmla="*/ 1663088 h 6858000"/>
              <a:gd name="connsiteX612" fmla="*/ 1006812 w 7472601"/>
              <a:gd name="connsiteY612" fmla="*/ 1767683 h 6858000"/>
              <a:gd name="connsiteX613" fmla="*/ 1149133 w 7472601"/>
              <a:gd name="connsiteY613" fmla="*/ 1971513 h 6858000"/>
              <a:gd name="connsiteX614" fmla="*/ 1333952 w 7472601"/>
              <a:gd name="connsiteY614" fmla="*/ 2251620 h 6858000"/>
              <a:gd name="connsiteX615" fmla="*/ 1337329 w 7472601"/>
              <a:gd name="connsiteY615" fmla="*/ 2258350 h 6858000"/>
              <a:gd name="connsiteX616" fmla="*/ 1014726 w 7472601"/>
              <a:gd name="connsiteY616" fmla="*/ 1615556 h 6858000"/>
              <a:gd name="connsiteX617" fmla="*/ 678222 w 7472601"/>
              <a:gd name="connsiteY617" fmla="*/ 1248670 h 6858000"/>
              <a:gd name="connsiteX618" fmla="*/ 6691602 w 7472601"/>
              <a:gd name="connsiteY618" fmla="*/ 1140573 h 6858000"/>
              <a:gd name="connsiteX619" fmla="*/ 6571100 w 7472601"/>
              <a:gd name="connsiteY619" fmla="*/ 1183662 h 6858000"/>
              <a:gd name="connsiteX620" fmla="*/ 6241687 w 7472601"/>
              <a:gd name="connsiteY620" fmla="*/ 1257600 h 6858000"/>
              <a:gd name="connsiteX621" fmla="*/ 5693009 w 7472601"/>
              <a:gd name="connsiteY621" fmla="*/ 1478256 h 6858000"/>
              <a:gd name="connsiteX622" fmla="*/ 6548420 w 7472601"/>
              <a:gd name="connsiteY622" fmla="*/ 1214599 h 6858000"/>
              <a:gd name="connsiteX623" fmla="*/ 6605473 w 7472601"/>
              <a:gd name="connsiteY623" fmla="*/ 1184686 h 6858000"/>
              <a:gd name="connsiteX624" fmla="*/ 6691602 w 7472601"/>
              <a:gd name="connsiteY624" fmla="*/ 1140573 h 6858000"/>
              <a:gd name="connsiteX625" fmla="*/ 4002475 w 7472601"/>
              <a:gd name="connsiteY625" fmla="*/ 1037802 h 6858000"/>
              <a:gd name="connsiteX626" fmla="*/ 4000324 w 7472601"/>
              <a:gd name="connsiteY626" fmla="*/ 1039362 h 6858000"/>
              <a:gd name="connsiteX627" fmla="*/ 4002862 w 7472601"/>
              <a:gd name="connsiteY627" fmla="*/ 1042866 h 6858000"/>
              <a:gd name="connsiteX628" fmla="*/ 4002475 w 7472601"/>
              <a:gd name="connsiteY628" fmla="*/ 1037802 h 6858000"/>
              <a:gd name="connsiteX629" fmla="*/ 506322 w 7472601"/>
              <a:gd name="connsiteY629" fmla="*/ 1020997 h 6858000"/>
              <a:gd name="connsiteX630" fmla="*/ 533068 w 7472601"/>
              <a:gd name="connsiteY630" fmla="*/ 1029409 h 6858000"/>
              <a:gd name="connsiteX631" fmla="*/ 1232525 w 7472601"/>
              <a:gd name="connsiteY631" fmla="*/ 1804675 h 6858000"/>
              <a:gd name="connsiteX632" fmla="*/ 1388858 w 7472601"/>
              <a:gd name="connsiteY632" fmla="*/ 2368011 h 6858000"/>
              <a:gd name="connsiteX633" fmla="*/ 1384098 w 7472601"/>
              <a:gd name="connsiteY633" fmla="*/ 2378125 h 6858000"/>
              <a:gd name="connsiteX634" fmla="*/ 1425393 w 7472601"/>
              <a:gd name="connsiteY634" fmla="*/ 2589124 h 6858000"/>
              <a:gd name="connsiteX635" fmla="*/ 1424001 w 7472601"/>
              <a:gd name="connsiteY635" fmla="*/ 2597541 h 6858000"/>
              <a:gd name="connsiteX636" fmla="*/ 2152729 w 7472601"/>
              <a:gd name="connsiteY636" fmla="*/ 2864487 h 6858000"/>
              <a:gd name="connsiteX637" fmla="*/ 2020609 w 7472601"/>
              <a:gd name="connsiteY637" fmla="*/ 2539671 h 6858000"/>
              <a:gd name="connsiteX638" fmla="*/ 2018920 w 7472601"/>
              <a:gd name="connsiteY638" fmla="*/ 2536309 h 6858000"/>
              <a:gd name="connsiteX639" fmla="*/ 1342441 w 7472601"/>
              <a:gd name="connsiteY639" fmla="*/ 1173017 h 6858000"/>
              <a:gd name="connsiteX640" fmla="*/ 1367925 w 7472601"/>
              <a:gd name="connsiteY640" fmla="*/ 1135648 h 6858000"/>
              <a:gd name="connsiteX641" fmla="*/ 1771401 w 7472601"/>
              <a:gd name="connsiteY641" fmla="*/ 1806673 h 6858000"/>
              <a:gd name="connsiteX642" fmla="*/ 1972385 w 7472601"/>
              <a:gd name="connsiteY642" fmla="*/ 2198735 h 6858000"/>
              <a:gd name="connsiteX643" fmla="*/ 2040892 w 7472601"/>
              <a:gd name="connsiteY643" fmla="*/ 2405205 h 6858000"/>
              <a:gd name="connsiteX644" fmla="*/ 2131689 w 7472601"/>
              <a:gd name="connsiteY644" fmla="*/ 1936926 h 6858000"/>
              <a:gd name="connsiteX645" fmla="*/ 2454820 w 7472601"/>
              <a:gd name="connsiteY645" fmla="*/ 1248808 h 6858000"/>
              <a:gd name="connsiteX646" fmla="*/ 2492512 w 7472601"/>
              <a:gd name="connsiteY646" fmla="*/ 1302920 h 6858000"/>
              <a:gd name="connsiteX647" fmla="*/ 2081216 w 7472601"/>
              <a:gd name="connsiteY647" fmla="*/ 2527513 h 6858000"/>
              <a:gd name="connsiteX648" fmla="*/ 2081211 w 7472601"/>
              <a:gd name="connsiteY648" fmla="*/ 2528916 h 6858000"/>
              <a:gd name="connsiteX649" fmla="*/ 2199067 w 7472601"/>
              <a:gd name="connsiteY649" fmla="*/ 2884061 h 6858000"/>
              <a:gd name="connsiteX650" fmla="*/ 3192586 w 7472601"/>
              <a:gd name="connsiteY650" fmla="*/ 3411496 h 6858000"/>
              <a:gd name="connsiteX651" fmla="*/ 3182620 w 7472601"/>
              <a:gd name="connsiteY651" fmla="*/ 3483279 h 6858000"/>
              <a:gd name="connsiteX652" fmla="*/ 2435119 w 7472601"/>
              <a:gd name="connsiteY652" fmla="*/ 3080173 h 6858000"/>
              <a:gd name="connsiteX653" fmla="*/ 2410152 w 7472601"/>
              <a:gd name="connsiteY653" fmla="*/ 3063751 h 6858000"/>
              <a:gd name="connsiteX654" fmla="*/ 2408099 w 7472601"/>
              <a:gd name="connsiteY654" fmla="*/ 3064403 h 6858000"/>
              <a:gd name="connsiteX655" fmla="*/ 2407218 w 7472601"/>
              <a:gd name="connsiteY655" fmla="*/ 3070324 h 6858000"/>
              <a:gd name="connsiteX656" fmla="*/ 2380138 w 7472601"/>
              <a:gd name="connsiteY656" fmla="*/ 3099341 h 6858000"/>
              <a:gd name="connsiteX657" fmla="*/ 1765923 w 7472601"/>
              <a:gd name="connsiteY657" fmla="*/ 3581043 h 6858000"/>
              <a:gd name="connsiteX658" fmla="*/ 1702258 w 7472601"/>
              <a:gd name="connsiteY658" fmla="*/ 3612286 h 6858000"/>
              <a:gd name="connsiteX659" fmla="*/ 1538370 w 7472601"/>
              <a:gd name="connsiteY659" fmla="*/ 3811804 h 6858000"/>
              <a:gd name="connsiteX660" fmla="*/ 542867 w 7472601"/>
              <a:gd name="connsiteY660" fmla="*/ 4944092 h 6858000"/>
              <a:gd name="connsiteX661" fmla="*/ 515800 w 7472601"/>
              <a:gd name="connsiteY661" fmla="*/ 4862180 h 6858000"/>
              <a:gd name="connsiteX662" fmla="*/ 909145 w 7472601"/>
              <a:gd name="connsiteY662" fmla="*/ 4199225 h 6858000"/>
              <a:gd name="connsiteX663" fmla="*/ 1214067 w 7472601"/>
              <a:gd name="connsiteY663" fmla="*/ 3908561 h 6858000"/>
              <a:gd name="connsiteX664" fmla="*/ 640967 w 7472601"/>
              <a:gd name="connsiteY664" fmla="*/ 4105601 h 6858000"/>
              <a:gd name="connsiteX665" fmla="*/ 112563 w 7472601"/>
              <a:gd name="connsiteY665" fmla="*/ 4396952 h 6858000"/>
              <a:gd name="connsiteX666" fmla="*/ 0 w 7472601"/>
              <a:gd name="connsiteY666" fmla="*/ 4466006 h 6858000"/>
              <a:gd name="connsiteX667" fmla="*/ 0 w 7472601"/>
              <a:gd name="connsiteY667" fmla="*/ 4233763 h 6858000"/>
              <a:gd name="connsiteX668" fmla="*/ 36881 w 7472601"/>
              <a:gd name="connsiteY668" fmla="*/ 4200118 h 6858000"/>
              <a:gd name="connsiteX669" fmla="*/ 910534 w 7472601"/>
              <a:gd name="connsiteY669" fmla="*/ 3629753 h 6858000"/>
              <a:gd name="connsiteX670" fmla="*/ 1578717 w 7472601"/>
              <a:gd name="connsiteY670" fmla="*/ 3575982 h 6858000"/>
              <a:gd name="connsiteX671" fmla="*/ 2338780 w 7472601"/>
              <a:gd name="connsiteY671" fmla="*/ 3033725 h 6858000"/>
              <a:gd name="connsiteX672" fmla="*/ 1807991 w 7472601"/>
              <a:gd name="connsiteY672" fmla="*/ 2807184 h 6858000"/>
              <a:gd name="connsiteX673" fmla="*/ 1416358 w 7472601"/>
              <a:gd name="connsiteY673" fmla="*/ 3112571 h 6858000"/>
              <a:gd name="connsiteX674" fmla="*/ 939066 w 7472601"/>
              <a:gd name="connsiteY674" fmla="*/ 3378798 h 6858000"/>
              <a:gd name="connsiteX675" fmla="*/ 115099 w 7472601"/>
              <a:gd name="connsiteY675" fmla="*/ 3607650 h 6858000"/>
              <a:gd name="connsiteX676" fmla="*/ 97284 w 7472601"/>
              <a:gd name="connsiteY676" fmla="*/ 3520393 h 6858000"/>
              <a:gd name="connsiteX677" fmla="*/ 922050 w 7472601"/>
              <a:gd name="connsiteY677" fmla="*/ 3074867 h 6858000"/>
              <a:gd name="connsiteX678" fmla="*/ 1405265 w 7472601"/>
              <a:gd name="connsiteY678" fmla="*/ 3016319 h 6858000"/>
              <a:gd name="connsiteX679" fmla="*/ 1407512 w 7472601"/>
              <a:gd name="connsiteY679" fmla="*/ 3018001 h 6858000"/>
              <a:gd name="connsiteX680" fmla="*/ 1726266 w 7472601"/>
              <a:gd name="connsiteY680" fmla="*/ 2777274 h 6858000"/>
              <a:gd name="connsiteX681" fmla="*/ 625390 w 7472601"/>
              <a:gd name="connsiteY681" fmla="*/ 2514541 h 6858000"/>
              <a:gd name="connsiteX682" fmla="*/ 619799 w 7472601"/>
              <a:gd name="connsiteY682" fmla="*/ 2527180 h 6858000"/>
              <a:gd name="connsiteX683" fmla="*/ 310030 w 7472601"/>
              <a:gd name="connsiteY683" fmla="*/ 2771818 h 6858000"/>
              <a:gd name="connsiteX684" fmla="*/ 173877 w 7472601"/>
              <a:gd name="connsiteY684" fmla="*/ 2937056 h 6858000"/>
              <a:gd name="connsiteX685" fmla="*/ 77889 w 7472601"/>
              <a:gd name="connsiteY685" fmla="*/ 3138440 h 6858000"/>
              <a:gd name="connsiteX686" fmla="*/ 0 w 7472601"/>
              <a:gd name="connsiteY686" fmla="*/ 3271395 h 6858000"/>
              <a:gd name="connsiteX687" fmla="*/ 0 w 7472601"/>
              <a:gd name="connsiteY687" fmla="*/ 3153002 h 6858000"/>
              <a:gd name="connsiteX688" fmla="*/ 2386 w 7472601"/>
              <a:gd name="connsiteY688" fmla="*/ 3149203 h 6858000"/>
              <a:gd name="connsiteX689" fmla="*/ 89753 w 7472601"/>
              <a:gd name="connsiteY689" fmla="*/ 2987702 h 6858000"/>
              <a:gd name="connsiteX690" fmla="*/ 76869 w 7472601"/>
              <a:gd name="connsiteY690" fmla="*/ 3005404 h 6858000"/>
              <a:gd name="connsiteX691" fmla="*/ 32049 w 7472601"/>
              <a:gd name="connsiteY691" fmla="*/ 3065814 h 6858000"/>
              <a:gd name="connsiteX692" fmla="*/ 0 w 7472601"/>
              <a:gd name="connsiteY692" fmla="*/ 3108744 h 6858000"/>
              <a:gd name="connsiteX693" fmla="*/ 0 w 7472601"/>
              <a:gd name="connsiteY693" fmla="*/ 3058059 h 6858000"/>
              <a:gd name="connsiteX694" fmla="*/ 7610 w 7472601"/>
              <a:gd name="connsiteY694" fmla="*/ 3047889 h 6858000"/>
              <a:gd name="connsiteX695" fmla="*/ 52419 w 7472601"/>
              <a:gd name="connsiteY695" fmla="*/ 2987479 h 6858000"/>
              <a:gd name="connsiteX696" fmla="*/ 59142 w 7472601"/>
              <a:gd name="connsiteY696" fmla="*/ 2978488 h 6858000"/>
              <a:gd name="connsiteX697" fmla="*/ 0 w 7472601"/>
              <a:gd name="connsiteY697" fmla="*/ 3015334 h 6858000"/>
              <a:gd name="connsiteX698" fmla="*/ 0 w 7472601"/>
              <a:gd name="connsiteY698" fmla="*/ 2914286 h 6858000"/>
              <a:gd name="connsiteX699" fmla="*/ 36383 w 7472601"/>
              <a:gd name="connsiteY699" fmla="*/ 2901128 h 6858000"/>
              <a:gd name="connsiteX700" fmla="*/ 156329 w 7472601"/>
              <a:gd name="connsiteY700" fmla="*/ 2840533 h 6858000"/>
              <a:gd name="connsiteX701" fmla="*/ 358355 w 7472601"/>
              <a:gd name="connsiteY701" fmla="*/ 2620471 h 6858000"/>
              <a:gd name="connsiteX702" fmla="*/ 510577 w 7472601"/>
              <a:gd name="connsiteY702" fmla="*/ 2501244 h 6858000"/>
              <a:gd name="connsiteX703" fmla="*/ 211967 w 7472601"/>
              <a:gd name="connsiteY703" fmla="*/ 2479171 h 6858000"/>
              <a:gd name="connsiteX704" fmla="*/ 0 w 7472601"/>
              <a:gd name="connsiteY704" fmla="*/ 2476398 h 6858000"/>
              <a:gd name="connsiteX705" fmla="*/ 0 w 7472601"/>
              <a:gd name="connsiteY705" fmla="*/ 2389189 h 6858000"/>
              <a:gd name="connsiteX706" fmla="*/ 103062 w 7472601"/>
              <a:gd name="connsiteY706" fmla="*/ 2389518 h 6858000"/>
              <a:gd name="connsiteX707" fmla="*/ 510734 w 7472601"/>
              <a:gd name="connsiteY707" fmla="*/ 2416201 h 6858000"/>
              <a:gd name="connsiteX708" fmla="*/ 279257 w 7472601"/>
              <a:gd name="connsiteY708" fmla="*/ 2092102 h 6858000"/>
              <a:gd name="connsiteX709" fmla="*/ 65265 w 7472601"/>
              <a:gd name="connsiteY709" fmla="*/ 2006049 h 6858000"/>
              <a:gd name="connsiteX710" fmla="*/ 0 w 7472601"/>
              <a:gd name="connsiteY710" fmla="*/ 1982532 h 6858000"/>
              <a:gd name="connsiteX711" fmla="*/ 0 w 7472601"/>
              <a:gd name="connsiteY711" fmla="*/ 1912789 h 6858000"/>
              <a:gd name="connsiteX712" fmla="*/ 97460 w 7472601"/>
              <a:gd name="connsiteY712" fmla="*/ 1953725 h 6858000"/>
              <a:gd name="connsiteX713" fmla="*/ 221272 w 7472601"/>
              <a:gd name="connsiteY713" fmla="*/ 1980766 h 6858000"/>
              <a:gd name="connsiteX714" fmla="*/ 116765 w 7472601"/>
              <a:gd name="connsiteY714" fmla="*/ 1911033 h 6858000"/>
              <a:gd name="connsiteX715" fmla="*/ 16405 w 7472601"/>
              <a:gd name="connsiteY715" fmla="*/ 1803412 h 6858000"/>
              <a:gd name="connsiteX716" fmla="*/ 0 w 7472601"/>
              <a:gd name="connsiteY716" fmla="*/ 1784777 h 6858000"/>
              <a:gd name="connsiteX717" fmla="*/ 0 w 7472601"/>
              <a:gd name="connsiteY717" fmla="*/ 1740082 h 6858000"/>
              <a:gd name="connsiteX718" fmla="*/ 39394 w 7472601"/>
              <a:gd name="connsiteY718" fmla="*/ 1784856 h 6858000"/>
              <a:gd name="connsiteX719" fmla="*/ 135813 w 7472601"/>
              <a:gd name="connsiteY719" fmla="*/ 1888838 h 6858000"/>
              <a:gd name="connsiteX720" fmla="*/ 242575 w 7472601"/>
              <a:gd name="connsiteY720" fmla="*/ 1958841 h 6858000"/>
              <a:gd name="connsiteX721" fmla="*/ 82197 w 7472601"/>
              <a:gd name="connsiteY721" fmla="*/ 1754826 h 6858000"/>
              <a:gd name="connsiteX722" fmla="*/ 0 w 7472601"/>
              <a:gd name="connsiteY722" fmla="*/ 1679650 h 6858000"/>
              <a:gd name="connsiteX723" fmla="*/ 0 w 7472601"/>
              <a:gd name="connsiteY723" fmla="*/ 1602463 h 6858000"/>
              <a:gd name="connsiteX724" fmla="*/ 84689 w 7472601"/>
              <a:gd name="connsiteY724" fmla="*/ 1677442 h 6858000"/>
              <a:gd name="connsiteX725" fmla="*/ 298437 w 7472601"/>
              <a:gd name="connsiteY725" fmla="*/ 1968019 h 6858000"/>
              <a:gd name="connsiteX726" fmla="*/ 227269 w 7472601"/>
              <a:gd name="connsiteY726" fmla="*/ 1114064 h 6858000"/>
              <a:gd name="connsiteX727" fmla="*/ 248003 w 7472601"/>
              <a:gd name="connsiteY727" fmla="*/ 1089613 h 6858000"/>
              <a:gd name="connsiteX728" fmla="*/ 427020 w 7472601"/>
              <a:gd name="connsiteY728" fmla="*/ 1619803 h 6858000"/>
              <a:gd name="connsiteX729" fmla="*/ 340345 w 7472601"/>
              <a:gd name="connsiteY729" fmla="*/ 2027739 h 6858000"/>
              <a:gd name="connsiteX730" fmla="*/ 360865 w 7472601"/>
              <a:gd name="connsiteY730" fmla="*/ 2044827 h 6858000"/>
              <a:gd name="connsiteX731" fmla="*/ 560414 w 7472601"/>
              <a:gd name="connsiteY731" fmla="*/ 2421457 h 6858000"/>
              <a:gd name="connsiteX732" fmla="*/ 1359703 w 7472601"/>
              <a:gd name="connsiteY732" fmla="*/ 2578554 h 6858000"/>
              <a:gd name="connsiteX733" fmla="*/ 1359422 w 7472601"/>
              <a:gd name="connsiteY733" fmla="*/ 2577994 h 6858000"/>
              <a:gd name="connsiteX734" fmla="*/ 828701 w 7472601"/>
              <a:gd name="connsiteY734" fmla="*/ 1839520 h 6858000"/>
              <a:gd name="connsiteX735" fmla="*/ 494427 w 7472601"/>
              <a:gd name="connsiteY735" fmla="*/ 1092333 h 6858000"/>
              <a:gd name="connsiteX736" fmla="*/ 506322 w 7472601"/>
              <a:gd name="connsiteY736" fmla="*/ 1020997 h 6858000"/>
              <a:gd name="connsiteX737" fmla="*/ 4570198 w 7472601"/>
              <a:gd name="connsiteY737" fmla="*/ 978081 h 6858000"/>
              <a:gd name="connsiteX738" fmla="*/ 4523691 w 7472601"/>
              <a:gd name="connsiteY738" fmla="*/ 1127776 h 6858000"/>
              <a:gd name="connsiteX739" fmla="*/ 4509875 w 7472601"/>
              <a:gd name="connsiteY739" fmla="*/ 1167552 h 6858000"/>
              <a:gd name="connsiteX740" fmla="*/ 4478168 w 7472601"/>
              <a:gd name="connsiteY740" fmla="*/ 1260735 h 6858000"/>
              <a:gd name="connsiteX741" fmla="*/ 4409309 w 7472601"/>
              <a:gd name="connsiteY741" fmla="*/ 1666996 h 6858000"/>
              <a:gd name="connsiteX742" fmla="*/ 4370031 w 7472601"/>
              <a:gd name="connsiteY742" fmla="*/ 1955666 h 6858000"/>
              <a:gd name="connsiteX743" fmla="*/ 4570198 w 7472601"/>
              <a:gd name="connsiteY743" fmla="*/ 978081 h 6858000"/>
              <a:gd name="connsiteX744" fmla="*/ 4557898 w 7472601"/>
              <a:gd name="connsiteY744" fmla="*/ 900011 h 6858000"/>
              <a:gd name="connsiteX745" fmla="*/ 4344840 w 7472601"/>
              <a:gd name="connsiteY745" fmla="*/ 1922038 h 6858000"/>
              <a:gd name="connsiteX746" fmla="*/ 4378710 w 7472601"/>
              <a:gd name="connsiteY746" fmla="*/ 1665516 h 6858000"/>
              <a:gd name="connsiteX747" fmla="*/ 4448798 w 7472601"/>
              <a:gd name="connsiteY747" fmla="*/ 1253024 h 6858000"/>
              <a:gd name="connsiteX748" fmla="*/ 4480315 w 7472601"/>
              <a:gd name="connsiteY748" fmla="*/ 1158454 h 6858000"/>
              <a:gd name="connsiteX749" fmla="*/ 4494133 w 7472601"/>
              <a:gd name="connsiteY749" fmla="*/ 1118676 h 6858000"/>
              <a:gd name="connsiteX750" fmla="*/ 4557898 w 7472601"/>
              <a:gd name="connsiteY750" fmla="*/ 900011 h 6858000"/>
              <a:gd name="connsiteX751" fmla="*/ 5870151 w 7472601"/>
              <a:gd name="connsiteY751" fmla="*/ 898890 h 6858000"/>
              <a:gd name="connsiteX752" fmla="*/ 5861335 w 7472601"/>
              <a:gd name="connsiteY752" fmla="*/ 899177 h 6858000"/>
              <a:gd name="connsiteX753" fmla="*/ 5843702 w 7472601"/>
              <a:gd name="connsiteY753" fmla="*/ 899748 h 6858000"/>
              <a:gd name="connsiteX754" fmla="*/ 5651107 w 7472601"/>
              <a:gd name="connsiteY754" fmla="*/ 920306 h 6858000"/>
              <a:gd name="connsiteX755" fmla="*/ 5459407 w 7472601"/>
              <a:gd name="connsiteY755" fmla="*/ 940975 h 6858000"/>
              <a:gd name="connsiteX756" fmla="*/ 5374846 w 7472601"/>
              <a:gd name="connsiteY756" fmla="*/ 941988 h 6858000"/>
              <a:gd name="connsiteX757" fmla="*/ 5256105 w 7472601"/>
              <a:gd name="connsiteY757" fmla="*/ 945632 h 6858000"/>
              <a:gd name="connsiteX758" fmla="*/ 5107071 w 7472601"/>
              <a:gd name="connsiteY758" fmla="*/ 969720 h 6858000"/>
              <a:gd name="connsiteX759" fmla="*/ 4998681 w 7472601"/>
              <a:gd name="connsiteY759" fmla="*/ 988771 h 6858000"/>
              <a:gd name="connsiteX760" fmla="*/ 5870151 w 7472601"/>
              <a:gd name="connsiteY760" fmla="*/ 898890 h 6858000"/>
              <a:gd name="connsiteX761" fmla="*/ 5504425 w 7472601"/>
              <a:gd name="connsiteY761" fmla="*/ 848067 h 6858000"/>
              <a:gd name="connsiteX762" fmla="*/ 4968849 w 7472601"/>
              <a:gd name="connsiteY762" fmla="*/ 962318 h 6858000"/>
              <a:gd name="connsiteX763" fmla="*/ 5104039 w 7472601"/>
              <a:gd name="connsiteY763" fmla="*/ 940634 h 6858000"/>
              <a:gd name="connsiteX764" fmla="*/ 5256311 w 7472601"/>
              <a:gd name="connsiteY764" fmla="*/ 916490 h 6858000"/>
              <a:gd name="connsiteX765" fmla="*/ 5377381 w 7472601"/>
              <a:gd name="connsiteY765" fmla="*/ 912671 h 6858000"/>
              <a:gd name="connsiteX766" fmla="*/ 5460148 w 7472601"/>
              <a:gd name="connsiteY766" fmla="*/ 911442 h 6858000"/>
              <a:gd name="connsiteX767" fmla="*/ 5648971 w 7472601"/>
              <a:gd name="connsiteY767" fmla="*/ 891331 h 6858000"/>
              <a:gd name="connsiteX768" fmla="*/ 5844807 w 7472601"/>
              <a:gd name="connsiteY768" fmla="*/ 870718 h 6858000"/>
              <a:gd name="connsiteX769" fmla="*/ 5862975 w 7472601"/>
              <a:gd name="connsiteY769" fmla="*/ 869756 h 6858000"/>
              <a:gd name="connsiteX770" fmla="*/ 5920887 w 7472601"/>
              <a:gd name="connsiteY770" fmla="*/ 865929 h 6858000"/>
              <a:gd name="connsiteX771" fmla="*/ 5504425 w 7472601"/>
              <a:gd name="connsiteY771" fmla="*/ 848067 h 6858000"/>
              <a:gd name="connsiteX772" fmla="*/ 3607114 w 7472601"/>
              <a:gd name="connsiteY772" fmla="*/ 467441 h 6858000"/>
              <a:gd name="connsiteX773" fmla="*/ 3296242 w 7472601"/>
              <a:gd name="connsiteY773" fmla="*/ 807991 h 6858000"/>
              <a:gd name="connsiteX774" fmla="*/ 3174674 w 7472601"/>
              <a:gd name="connsiteY774" fmla="*/ 919759 h 6858000"/>
              <a:gd name="connsiteX775" fmla="*/ 3042978 w 7472601"/>
              <a:gd name="connsiteY775" fmla="*/ 1054894 h 6858000"/>
              <a:gd name="connsiteX776" fmla="*/ 2968914 w 7472601"/>
              <a:gd name="connsiteY776" fmla="*/ 1133756 h 6858000"/>
              <a:gd name="connsiteX777" fmla="*/ 3103823 w 7472601"/>
              <a:gd name="connsiteY777" fmla="*/ 1026814 h 6858000"/>
              <a:gd name="connsiteX778" fmla="*/ 3607114 w 7472601"/>
              <a:gd name="connsiteY778" fmla="*/ 467441 h 6858000"/>
              <a:gd name="connsiteX779" fmla="*/ 3744487 w 7472601"/>
              <a:gd name="connsiteY779" fmla="*/ 383136 h 6858000"/>
              <a:gd name="connsiteX780" fmla="*/ 3970213 w 7472601"/>
              <a:gd name="connsiteY780" fmla="*/ 995559 h 6858000"/>
              <a:gd name="connsiteX781" fmla="*/ 3744487 w 7472601"/>
              <a:gd name="connsiteY781" fmla="*/ 383136 h 6858000"/>
              <a:gd name="connsiteX782" fmla="*/ 3624562 w 7472601"/>
              <a:gd name="connsiteY782" fmla="*/ 367041 h 6858000"/>
              <a:gd name="connsiteX783" fmla="*/ 3489712 w 7472601"/>
              <a:gd name="connsiteY783" fmla="*/ 485386 h 6858000"/>
              <a:gd name="connsiteX784" fmla="*/ 3182994 w 7472601"/>
              <a:gd name="connsiteY784" fmla="*/ 828265 h 6858000"/>
              <a:gd name="connsiteX785" fmla="*/ 2892114 w 7472601"/>
              <a:gd name="connsiteY785" fmla="*/ 1172635 h 6858000"/>
              <a:gd name="connsiteX786" fmla="*/ 3021459 w 7472601"/>
              <a:gd name="connsiteY786" fmla="*/ 1035385 h 6858000"/>
              <a:gd name="connsiteX787" fmla="*/ 3153873 w 7472601"/>
              <a:gd name="connsiteY787" fmla="*/ 898971 h 6858000"/>
              <a:gd name="connsiteX788" fmla="*/ 3276511 w 7472601"/>
              <a:gd name="connsiteY788" fmla="*/ 786423 h 6858000"/>
              <a:gd name="connsiteX789" fmla="*/ 3584154 w 7472601"/>
              <a:gd name="connsiteY789" fmla="*/ 448218 h 6858000"/>
              <a:gd name="connsiteX790" fmla="*/ 3624562 w 7472601"/>
              <a:gd name="connsiteY790" fmla="*/ 367041 h 6858000"/>
              <a:gd name="connsiteX791" fmla="*/ 3766672 w 7472601"/>
              <a:gd name="connsiteY791" fmla="*/ 359429 h 6858000"/>
              <a:gd name="connsiteX792" fmla="*/ 3996338 w 7472601"/>
              <a:gd name="connsiteY792" fmla="*/ 968237 h 6858000"/>
              <a:gd name="connsiteX793" fmla="*/ 3766672 w 7472601"/>
              <a:gd name="connsiteY793" fmla="*/ 359429 h 6858000"/>
              <a:gd name="connsiteX794" fmla="*/ 5805386 w 7472601"/>
              <a:gd name="connsiteY794" fmla="*/ 239240 h 6858000"/>
              <a:gd name="connsiteX795" fmla="*/ 5736947 w 7472601"/>
              <a:gd name="connsiteY795" fmla="*/ 261367 h 6858000"/>
              <a:gd name="connsiteX796" fmla="*/ 5427012 w 7472601"/>
              <a:gd name="connsiteY796" fmla="*/ 311272 h 6858000"/>
              <a:gd name="connsiteX797" fmla="*/ 5147818 w 7472601"/>
              <a:gd name="connsiteY797" fmla="*/ 322112 h 6858000"/>
              <a:gd name="connsiteX798" fmla="*/ 5060854 w 7472601"/>
              <a:gd name="connsiteY798" fmla="*/ 311882 h 6858000"/>
              <a:gd name="connsiteX799" fmla="*/ 4945989 w 7472601"/>
              <a:gd name="connsiteY799" fmla="*/ 300516 h 6858000"/>
              <a:gd name="connsiteX800" fmla="*/ 5410479 w 7472601"/>
              <a:gd name="connsiteY800" fmla="*/ 348434 h 6858000"/>
              <a:gd name="connsiteX801" fmla="*/ 5805386 w 7472601"/>
              <a:gd name="connsiteY801" fmla="*/ 239240 h 6858000"/>
              <a:gd name="connsiteX802" fmla="*/ 5905192 w 7472601"/>
              <a:gd name="connsiteY802" fmla="*/ 163079 h 6858000"/>
              <a:gd name="connsiteX803" fmla="*/ 5865655 w 7472601"/>
              <a:gd name="connsiteY803" fmla="*/ 171901 h 6858000"/>
              <a:gd name="connsiteX804" fmla="*/ 5259740 w 7472601"/>
              <a:gd name="connsiteY804" fmla="*/ 257013 h 6858000"/>
              <a:gd name="connsiteX805" fmla="*/ 5208466 w 7472601"/>
              <a:gd name="connsiteY805" fmla="*/ 257550 h 6858000"/>
              <a:gd name="connsiteX806" fmla="*/ 4980204 w 7472601"/>
              <a:gd name="connsiteY806" fmla="*/ 271903 h 6858000"/>
              <a:gd name="connsiteX807" fmla="*/ 5068068 w 7472601"/>
              <a:gd name="connsiteY807" fmla="*/ 282244 h 6858000"/>
              <a:gd name="connsiteX808" fmla="*/ 5153231 w 7472601"/>
              <a:gd name="connsiteY808" fmla="*/ 292240 h 6858000"/>
              <a:gd name="connsiteX809" fmla="*/ 5426491 w 7472601"/>
              <a:gd name="connsiteY809" fmla="*/ 281128 h 6858000"/>
              <a:gd name="connsiteX810" fmla="*/ 5731212 w 7472601"/>
              <a:gd name="connsiteY810" fmla="*/ 231951 h 6858000"/>
              <a:gd name="connsiteX811" fmla="*/ 5905192 w 7472601"/>
              <a:gd name="connsiteY811" fmla="*/ 163079 h 6858000"/>
              <a:gd name="connsiteX812" fmla="*/ 5944437 w 7472601"/>
              <a:gd name="connsiteY812" fmla="*/ 113829 h 6858000"/>
              <a:gd name="connsiteX813" fmla="*/ 5825032 w 7472601"/>
              <a:gd name="connsiteY813" fmla="*/ 146405 h 6858000"/>
              <a:gd name="connsiteX814" fmla="*/ 4955599 w 7472601"/>
              <a:gd name="connsiteY814" fmla="*/ 247008 h 6858000"/>
              <a:gd name="connsiteX815" fmla="*/ 5210104 w 7472601"/>
              <a:gd name="connsiteY815" fmla="*/ 228123 h 6858000"/>
              <a:gd name="connsiteX816" fmla="*/ 5261015 w 7472601"/>
              <a:gd name="connsiteY816" fmla="*/ 227087 h 6858000"/>
              <a:gd name="connsiteX817" fmla="*/ 5861181 w 7472601"/>
              <a:gd name="connsiteY817" fmla="*/ 143093 h 6858000"/>
              <a:gd name="connsiteX818" fmla="*/ 5961252 w 7472601"/>
              <a:gd name="connsiteY818" fmla="*/ 114820 h 6858000"/>
              <a:gd name="connsiteX819" fmla="*/ 5944437 w 7472601"/>
              <a:gd name="connsiteY819" fmla="*/ 113829 h 6858000"/>
              <a:gd name="connsiteX820" fmla="*/ 3882765 w 7472601"/>
              <a:gd name="connsiteY820" fmla="*/ 0 h 6858000"/>
              <a:gd name="connsiteX821" fmla="*/ 3995099 w 7472601"/>
              <a:gd name="connsiteY821" fmla="*/ 0 h 6858000"/>
              <a:gd name="connsiteX822" fmla="*/ 4163818 w 7472601"/>
              <a:gd name="connsiteY822" fmla="*/ 234104 h 6858000"/>
              <a:gd name="connsiteX823" fmla="*/ 4172099 w 7472601"/>
              <a:gd name="connsiteY823" fmla="*/ 234207 h 6858000"/>
              <a:gd name="connsiteX824" fmla="*/ 4784282 w 7472601"/>
              <a:gd name="connsiteY824" fmla="*/ 276561 h 6858000"/>
              <a:gd name="connsiteX825" fmla="*/ 4801687 w 7472601"/>
              <a:gd name="connsiteY825" fmla="*/ 267764 h 6858000"/>
              <a:gd name="connsiteX826" fmla="*/ 6082788 w 7472601"/>
              <a:gd name="connsiteY826" fmla="*/ 64119 h 6858000"/>
              <a:gd name="connsiteX827" fmla="*/ 6099442 w 7472601"/>
              <a:gd name="connsiteY827" fmla="*/ 82568 h 6858000"/>
              <a:gd name="connsiteX828" fmla="*/ 4804137 w 7472601"/>
              <a:gd name="connsiteY828" fmla="*/ 320931 h 6858000"/>
              <a:gd name="connsiteX829" fmla="*/ 4227047 w 7472601"/>
              <a:gd name="connsiteY829" fmla="*/ 313415 h 6858000"/>
              <a:gd name="connsiteX830" fmla="*/ 4346041 w 7472601"/>
              <a:gd name="connsiteY830" fmla="*/ 456086 h 6858000"/>
              <a:gd name="connsiteX831" fmla="*/ 4870967 w 7472601"/>
              <a:gd name="connsiteY831" fmla="*/ 963061 h 6858000"/>
              <a:gd name="connsiteX832" fmla="*/ 4889647 w 7472601"/>
              <a:gd name="connsiteY832" fmla="*/ 957147 h 6858000"/>
              <a:gd name="connsiteX833" fmla="*/ 5422504 w 7472601"/>
              <a:gd name="connsiteY833" fmla="*/ 805191 h 6858000"/>
              <a:gd name="connsiteX834" fmla="*/ 6087656 w 7472601"/>
              <a:gd name="connsiteY834" fmla="*/ 826703 h 6858000"/>
              <a:gd name="connsiteX835" fmla="*/ 6058717 w 7472601"/>
              <a:gd name="connsiteY835" fmla="*/ 865992 h 6858000"/>
              <a:gd name="connsiteX836" fmla="*/ 4974153 w 7472601"/>
              <a:gd name="connsiteY836" fmla="*/ 1045456 h 6858000"/>
              <a:gd name="connsiteX837" fmla="*/ 5627835 w 7472601"/>
              <a:gd name="connsiteY837" fmla="*/ 1472077 h 6858000"/>
              <a:gd name="connsiteX838" fmla="*/ 5629817 w 7472601"/>
              <a:gd name="connsiteY838" fmla="*/ 1471412 h 6858000"/>
              <a:gd name="connsiteX839" fmla="*/ 5634124 w 7472601"/>
              <a:gd name="connsiteY839" fmla="*/ 1470572 h 6858000"/>
              <a:gd name="connsiteX840" fmla="*/ 5755832 w 7472601"/>
              <a:gd name="connsiteY840" fmla="*/ 1383886 h 6858000"/>
              <a:gd name="connsiteX841" fmla="*/ 6014186 w 7472601"/>
              <a:gd name="connsiteY841" fmla="*/ 1279799 h 6858000"/>
              <a:gd name="connsiteX842" fmla="*/ 6901619 w 7472601"/>
              <a:gd name="connsiteY842" fmla="*/ 1047874 h 6858000"/>
              <a:gd name="connsiteX843" fmla="*/ 6931566 w 7472601"/>
              <a:gd name="connsiteY843" fmla="*/ 1062034 h 6858000"/>
              <a:gd name="connsiteX844" fmla="*/ 5790982 w 7472601"/>
              <a:gd name="connsiteY844" fmla="*/ 1561380 h 6858000"/>
              <a:gd name="connsiteX845" fmla="*/ 6188971 w 7472601"/>
              <a:gd name="connsiteY845" fmla="*/ 1755168 h 6858000"/>
              <a:gd name="connsiteX846" fmla="*/ 6202446 w 7472601"/>
              <a:gd name="connsiteY846" fmla="*/ 1752268 h 6858000"/>
              <a:gd name="connsiteX847" fmla="*/ 7179560 w 7472601"/>
              <a:gd name="connsiteY847" fmla="*/ 1467551 h 6858000"/>
              <a:gd name="connsiteX848" fmla="*/ 7158730 w 7472601"/>
              <a:gd name="connsiteY848" fmla="*/ 1507835 h 6858000"/>
              <a:gd name="connsiteX849" fmla="*/ 6326959 w 7472601"/>
              <a:gd name="connsiteY849" fmla="*/ 1817686 h 6858000"/>
              <a:gd name="connsiteX850" fmla="*/ 6537433 w 7472601"/>
              <a:gd name="connsiteY850" fmla="*/ 1907790 h 6858000"/>
              <a:gd name="connsiteX851" fmla="*/ 6550221 w 7472601"/>
              <a:gd name="connsiteY851" fmla="*/ 1910729 h 6858000"/>
              <a:gd name="connsiteX852" fmla="*/ 6964438 w 7472601"/>
              <a:gd name="connsiteY852" fmla="*/ 2209505 h 6858000"/>
              <a:gd name="connsiteX853" fmla="*/ 7367862 w 7472601"/>
              <a:gd name="connsiteY853" fmla="*/ 2806833 h 6858000"/>
              <a:gd name="connsiteX854" fmla="*/ 7364329 w 7472601"/>
              <a:gd name="connsiteY854" fmla="*/ 2826907 h 6858000"/>
              <a:gd name="connsiteX855" fmla="*/ 7290545 w 7472601"/>
              <a:gd name="connsiteY855" fmla="*/ 2850663 h 6858000"/>
              <a:gd name="connsiteX856" fmla="*/ 6472036 w 7472601"/>
              <a:gd name="connsiteY856" fmla="*/ 1959003 h 6858000"/>
              <a:gd name="connsiteX857" fmla="*/ 5792897 w 7472601"/>
              <a:gd name="connsiteY857" fmla="*/ 1647747 h 6858000"/>
              <a:gd name="connsiteX858" fmla="*/ 5842751 w 7472601"/>
              <a:gd name="connsiteY858" fmla="*/ 1816112 h 6858000"/>
              <a:gd name="connsiteX859" fmla="*/ 5847424 w 7472601"/>
              <a:gd name="connsiteY859" fmla="*/ 1815776 h 6858000"/>
              <a:gd name="connsiteX860" fmla="*/ 6399821 w 7472601"/>
              <a:gd name="connsiteY860" fmla="*/ 2344799 h 6858000"/>
              <a:gd name="connsiteX861" fmla="*/ 6323232 w 7472601"/>
              <a:gd name="connsiteY861" fmla="*/ 2389634 h 6858000"/>
              <a:gd name="connsiteX862" fmla="*/ 5942958 w 7472601"/>
              <a:gd name="connsiteY862" fmla="*/ 2077708 h 6858000"/>
              <a:gd name="connsiteX863" fmla="*/ 5921559 w 7472601"/>
              <a:gd name="connsiteY863" fmla="*/ 2378596 h 6858000"/>
              <a:gd name="connsiteX864" fmla="*/ 5817651 w 7472601"/>
              <a:gd name="connsiteY864" fmla="*/ 3023919 h 6858000"/>
              <a:gd name="connsiteX865" fmla="*/ 5729634 w 7472601"/>
              <a:gd name="connsiteY865" fmla="*/ 3051849 h 6858000"/>
              <a:gd name="connsiteX866" fmla="*/ 5611018 w 7472601"/>
              <a:gd name="connsiteY866" fmla="*/ 2316769 h 6858000"/>
              <a:gd name="connsiteX867" fmla="*/ 5687608 w 7472601"/>
              <a:gd name="connsiteY867" fmla="*/ 2039972 h 6858000"/>
              <a:gd name="connsiteX868" fmla="*/ 5657554 w 7472601"/>
              <a:gd name="connsiteY868" fmla="*/ 1576445 h 6858000"/>
              <a:gd name="connsiteX869" fmla="*/ 5150475 w 7472601"/>
              <a:gd name="connsiteY869" fmla="*/ 1274012 h 6858000"/>
              <a:gd name="connsiteX870" fmla="*/ 5349142 w 7472601"/>
              <a:gd name="connsiteY870" fmla="*/ 2204405 h 6858000"/>
              <a:gd name="connsiteX871" fmla="*/ 5262214 w 7472601"/>
              <a:gd name="connsiteY871" fmla="*/ 2233836 h 6858000"/>
              <a:gd name="connsiteX872" fmla="*/ 4981539 w 7472601"/>
              <a:gd name="connsiteY872" fmla="*/ 1542201 h 6858000"/>
              <a:gd name="connsiteX873" fmla="*/ 4958461 w 7472601"/>
              <a:gd name="connsiteY873" fmla="*/ 1136957 h 6858000"/>
              <a:gd name="connsiteX874" fmla="*/ 4655015 w 7472601"/>
              <a:gd name="connsiteY874" fmla="*/ 891426 h 6858000"/>
              <a:gd name="connsiteX875" fmla="*/ 4348002 w 7472601"/>
              <a:gd name="connsiteY875" fmla="*/ 2205895 h 6858000"/>
              <a:gd name="connsiteX876" fmla="*/ 4262250 w 7472601"/>
              <a:gd name="connsiteY876" fmla="*/ 2219972 h 6858000"/>
              <a:gd name="connsiteX877" fmla="*/ 4550611 w 7472601"/>
              <a:gd name="connsiteY877" fmla="*/ 817540 h 6858000"/>
              <a:gd name="connsiteX878" fmla="*/ 4564418 w 7472601"/>
              <a:gd name="connsiteY878" fmla="*/ 808293 h 6858000"/>
              <a:gd name="connsiteX879" fmla="*/ 4266388 w 7472601"/>
              <a:gd name="connsiteY879" fmla="*/ 500083 h 6858000"/>
              <a:gd name="connsiteX880" fmla="*/ 4032842 w 7472601"/>
              <a:gd name="connsiteY880" fmla="*/ 211809 h 6858000"/>
              <a:gd name="connsiteX881" fmla="*/ 3882765 w 7472601"/>
              <a:gd name="connsiteY881" fmla="*/ 0 h 6858000"/>
              <a:gd name="connsiteX882" fmla="*/ 3721337 w 7472601"/>
              <a:gd name="connsiteY882" fmla="*/ 0 h 6858000"/>
              <a:gd name="connsiteX883" fmla="*/ 3797544 w 7472601"/>
              <a:gd name="connsiteY883" fmla="*/ 0 h 6858000"/>
              <a:gd name="connsiteX884" fmla="*/ 3775734 w 7472601"/>
              <a:gd name="connsiteY884" fmla="*/ 95131 h 6858000"/>
              <a:gd name="connsiteX885" fmla="*/ 3724807 w 7472601"/>
              <a:gd name="connsiteY885" fmla="*/ 272257 h 6858000"/>
              <a:gd name="connsiteX886" fmla="*/ 3726844 w 7472601"/>
              <a:gd name="connsiteY886" fmla="*/ 282988 h 6858000"/>
              <a:gd name="connsiteX887" fmla="*/ 3742664 w 7472601"/>
              <a:gd name="connsiteY887" fmla="*/ 279918 h 6858000"/>
              <a:gd name="connsiteX888" fmla="*/ 4103910 w 7472601"/>
              <a:gd name="connsiteY888" fmla="*/ 1161917 h 6858000"/>
              <a:gd name="connsiteX889" fmla="*/ 4020269 w 7472601"/>
              <a:gd name="connsiteY889" fmla="*/ 1200406 h 6858000"/>
              <a:gd name="connsiteX890" fmla="*/ 3674882 w 7472601"/>
              <a:gd name="connsiteY890" fmla="*/ 488524 h 6858000"/>
              <a:gd name="connsiteX891" fmla="*/ 3132682 w 7472601"/>
              <a:gd name="connsiteY891" fmla="*/ 1072284 h 6858000"/>
              <a:gd name="connsiteX892" fmla="*/ 2716346 w 7472601"/>
              <a:gd name="connsiteY892" fmla="*/ 1276376 h 6858000"/>
              <a:gd name="connsiteX893" fmla="*/ 2716772 w 7472601"/>
              <a:gd name="connsiteY893" fmla="*/ 1255462 h 6858000"/>
              <a:gd name="connsiteX894" fmla="*/ 3471096 w 7472601"/>
              <a:gd name="connsiteY894" fmla="*/ 437072 h 6858000"/>
              <a:gd name="connsiteX895" fmla="*/ 3639057 w 7472601"/>
              <a:gd name="connsiteY895" fmla="*/ 286334 h 6858000"/>
              <a:gd name="connsiteX896" fmla="*/ 3640309 w 7472601"/>
              <a:gd name="connsiteY896" fmla="*/ 284664 h 6858000"/>
              <a:gd name="connsiteX897" fmla="*/ 3646022 w 7472601"/>
              <a:gd name="connsiteY897" fmla="*/ 276711 h 6858000"/>
              <a:gd name="connsiteX898" fmla="*/ 3707943 w 7472601"/>
              <a:gd name="connsiteY898" fmla="*/ 65958 h 6858000"/>
              <a:gd name="connsiteX899" fmla="*/ 3721337 w 7472601"/>
              <a:gd name="connsiteY899" fmla="*/ 0 h 6858000"/>
              <a:gd name="connsiteX900" fmla="*/ 2867960 w 7472601"/>
              <a:gd name="connsiteY900" fmla="*/ 0 h 6858000"/>
              <a:gd name="connsiteX901" fmla="*/ 2926351 w 7472601"/>
              <a:gd name="connsiteY901" fmla="*/ 0 h 6858000"/>
              <a:gd name="connsiteX902" fmla="*/ 2902823 w 7472601"/>
              <a:gd name="connsiteY902" fmla="*/ 262929 h 6858000"/>
              <a:gd name="connsiteX903" fmla="*/ 2940663 w 7472601"/>
              <a:gd name="connsiteY903" fmla="*/ 140884 h 6858000"/>
              <a:gd name="connsiteX904" fmla="*/ 2947039 w 7472601"/>
              <a:gd name="connsiteY904" fmla="*/ 122524 h 6858000"/>
              <a:gd name="connsiteX905" fmla="*/ 2984316 w 7472601"/>
              <a:gd name="connsiteY905" fmla="*/ 0 h 6858000"/>
              <a:gd name="connsiteX906" fmla="*/ 3016114 w 7472601"/>
              <a:gd name="connsiteY906" fmla="*/ 0 h 6858000"/>
              <a:gd name="connsiteX907" fmla="*/ 2979949 w 7472601"/>
              <a:gd name="connsiteY907" fmla="*/ 119274 h 6858000"/>
              <a:gd name="connsiteX908" fmla="*/ 3023879 w 7472601"/>
              <a:gd name="connsiteY908" fmla="*/ 0 h 6858000"/>
              <a:gd name="connsiteX909" fmla="*/ 3105400 w 7472601"/>
              <a:gd name="connsiteY909" fmla="*/ 0 h 6858000"/>
              <a:gd name="connsiteX910" fmla="*/ 3094669 w 7472601"/>
              <a:gd name="connsiteY910" fmla="*/ 30308 h 6858000"/>
              <a:gd name="connsiteX911" fmla="*/ 2901945 w 7472601"/>
              <a:gd name="connsiteY911" fmla="*/ 466538 h 6858000"/>
              <a:gd name="connsiteX912" fmla="*/ 2815209 w 7472601"/>
              <a:gd name="connsiteY912" fmla="*/ 497361 h 6858000"/>
              <a:gd name="connsiteX913" fmla="*/ 2844845 w 7472601"/>
              <a:gd name="connsiteY913" fmla="*/ 127638 h 6858000"/>
              <a:gd name="connsiteX914" fmla="*/ 2867960 w 7472601"/>
              <a:gd name="connsiteY914" fmla="*/ 0 h 6858000"/>
              <a:gd name="connsiteX915" fmla="*/ 1057230 w 7472601"/>
              <a:gd name="connsiteY915" fmla="*/ 0 h 6858000"/>
              <a:gd name="connsiteX916" fmla="*/ 1111003 w 7472601"/>
              <a:gd name="connsiteY916" fmla="*/ 0 h 6858000"/>
              <a:gd name="connsiteX917" fmla="*/ 1125553 w 7472601"/>
              <a:gd name="connsiteY917" fmla="*/ 52588 h 6858000"/>
              <a:gd name="connsiteX918" fmla="*/ 1304276 w 7472601"/>
              <a:gd name="connsiteY918" fmla="*/ 476275 h 6858000"/>
              <a:gd name="connsiteX919" fmla="*/ 1492066 w 7472601"/>
              <a:gd name="connsiteY919" fmla="*/ 886333 h 6858000"/>
              <a:gd name="connsiteX920" fmla="*/ 1423698 w 7472601"/>
              <a:gd name="connsiteY920" fmla="*/ 710817 h 6858000"/>
              <a:gd name="connsiteX921" fmla="*/ 1357609 w 7472601"/>
              <a:gd name="connsiteY921" fmla="*/ 532892 h 6858000"/>
              <a:gd name="connsiteX922" fmla="*/ 1309550 w 7472601"/>
              <a:gd name="connsiteY922" fmla="*/ 374031 h 6858000"/>
              <a:gd name="connsiteX923" fmla="*/ 1193673 w 7472601"/>
              <a:gd name="connsiteY923" fmla="*/ 49533 h 6858000"/>
              <a:gd name="connsiteX924" fmla="*/ 1164391 w 7472601"/>
              <a:gd name="connsiteY924" fmla="*/ 0 h 6858000"/>
              <a:gd name="connsiteX925" fmla="*/ 1200666 w 7472601"/>
              <a:gd name="connsiteY925" fmla="*/ 0 h 6858000"/>
              <a:gd name="connsiteX926" fmla="*/ 1223408 w 7472601"/>
              <a:gd name="connsiteY926" fmla="*/ 38996 h 6858000"/>
              <a:gd name="connsiteX927" fmla="*/ 1339635 w 7472601"/>
              <a:gd name="connsiteY927" fmla="*/ 365517 h 6858000"/>
              <a:gd name="connsiteX928" fmla="*/ 1387469 w 7472601"/>
              <a:gd name="connsiteY928" fmla="*/ 523079 h 6858000"/>
              <a:gd name="connsiteX929" fmla="*/ 1452685 w 7472601"/>
              <a:gd name="connsiteY929" fmla="*/ 699806 h 6858000"/>
              <a:gd name="connsiteX930" fmla="*/ 1492092 w 7472601"/>
              <a:gd name="connsiteY930" fmla="*/ 800424 h 6858000"/>
              <a:gd name="connsiteX931" fmla="*/ 1455302 w 7472601"/>
              <a:gd name="connsiteY931" fmla="*/ 632913 h 6858000"/>
              <a:gd name="connsiteX932" fmla="*/ 1222336 w 7472601"/>
              <a:gd name="connsiteY932" fmla="*/ 9480 h 6858000"/>
              <a:gd name="connsiteX933" fmla="*/ 1214634 w 7472601"/>
              <a:gd name="connsiteY933" fmla="*/ 0 h 6858000"/>
              <a:gd name="connsiteX934" fmla="*/ 1289827 w 7472601"/>
              <a:gd name="connsiteY934" fmla="*/ 0 h 6858000"/>
              <a:gd name="connsiteX935" fmla="*/ 1321076 w 7472601"/>
              <a:gd name="connsiteY935" fmla="*/ 59722 h 6858000"/>
              <a:gd name="connsiteX936" fmla="*/ 1512579 w 7472601"/>
              <a:gd name="connsiteY936" fmla="*/ 626441 h 6858000"/>
              <a:gd name="connsiteX937" fmla="*/ 1506076 w 7472601"/>
              <a:gd name="connsiteY937" fmla="*/ 1089289 h 6858000"/>
              <a:gd name="connsiteX938" fmla="*/ 1486346 w 7472601"/>
              <a:gd name="connsiteY938" fmla="*/ 1079919 h 6858000"/>
              <a:gd name="connsiteX939" fmla="*/ 1070511 w 7472601"/>
              <a:gd name="connsiteY939" fmla="*/ 48609 h 6858000"/>
              <a:gd name="connsiteX940" fmla="*/ 1057230 w 7472601"/>
              <a:gd name="connsiteY940" fmla="*/ 0 h 6858000"/>
              <a:gd name="connsiteX941" fmla="*/ 43151 w 7472601"/>
              <a:gd name="connsiteY941" fmla="*/ 0 h 6858000"/>
              <a:gd name="connsiteX942" fmla="*/ 95283 w 7472601"/>
              <a:gd name="connsiteY942" fmla="*/ 0 h 6858000"/>
              <a:gd name="connsiteX943" fmla="*/ 300708 w 7472601"/>
              <a:gd name="connsiteY943" fmla="*/ 154571 h 6858000"/>
              <a:gd name="connsiteX944" fmla="*/ 530414 w 7472601"/>
              <a:gd name="connsiteY944" fmla="*/ 354673 h 6858000"/>
              <a:gd name="connsiteX945" fmla="*/ 333785 w 7472601"/>
              <a:gd name="connsiteY945" fmla="*/ 161564 h 6858000"/>
              <a:gd name="connsiteX946" fmla="*/ 147005 w 7472601"/>
              <a:gd name="connsiteY946" fmla="*/ 0 h 6858000"/>
              <a:gd name="connsiteX947" fmla="*/ 272509 w 7472601"/>
              <a:gd name="connsiteY947" fmla="*/ 0 h 6858000"/>
              <a:gd name="connsiteX948" fmla="*/ 326276 w 7472601"/>
              <a:gd name="connsiteY948" fmla="*/ 45847 h 6858000"/>
              <a:gd name="connsiteX949" fmla="*/ 823759 w 7472601"/>
              <a:gd name="connsiteY949" fmla="*/ 574145 h 6858000"/>
              <a:gd name="connsiteX950" fmla="*/ 811254 w 7472601"/>
              <a:gd name="connsiteY950" fmla="*/ 665546 h 6858000"/>
              <a:gd name="connsiteX951" fmla="*/ 154042 w 7472601"/>
              <a:gd name="connsiteY951" fmla="*/ 261522 h 6858000"/>
              <a:gd name="connsiteX952" fmla="*/ 13550 w 7472601"/>
              <a:gd name="connsiteY952" fmla="*/ 158423 h 6858000"/>
              <a:gd name="connsiteX953" fmla="*/ 0 w 7472601"/>
              <a:gd name="connsiteY953" fmla="*/ 146618 h 6858000"/>
              <a:gd name="connsiteX954" fmla="*/ 0 w 7472601"/>
              <a:gd name="connsiteY954" fmla="*/ 59161 h 6858000"/>
              <a:gd name="connsiteX955" fmla="*/ 45427 w 7472601"/>
              <a:gd name="connsiteY955" fmla="*/ 101078 h 6858000"/>
              <a:gd name="connsiteX956" fmla="*/ 630103 w 7472601"/>
              <a:gd name="connsiteY956" fmla="*/ 485885 h 6858000"/>
              <a:gd name="connsiteX957" fmla="*/ 532040 w 7472601"/>
              <a:gd name="connsiteY957" fmla="*/ 399359 h 6858000"/>
              <a:gd name="connsiteX958" fmla="*/ 517618 w 7472601"/>
              <a:gd name="connsiteY958" fmla="*/ 385726 h 6858000"/>
              <a:gd name="connsiteX959" fmla="*/ 285074 w 7472601"/>
              <a:gd name="connsiteY959" fmla="*/ 182755 h 6858000"/>
              <a:gd name="connsiteX960" fmla="*/ 43151 w 7472601"/>
              <a:gd name="connsiteY960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467600 w 7472601"/>
              <a:gd name="connsiteY76" fmla="*/ 6163634 h 6858000"/>
              <a:gd name="connsiteX77" fmla="*/ 7448321 w 7472601"/>
              <a:gd name="connsiteY77" fmla="*/ 6190991 h 6858000"/>
              <a:gd name="connsiteX78" fmla="*/ 7467600 w 7472601"/>
              <a:gd name="connsiteY78" fmla="*/ 6221686 h 6858000"/>
              <a:gd name="connsiteX79" fmla="*/ 7467600 w 7472601"/>
              <a:gd name="connsiteY79" fmla="*/ 6334256 h 6858000"/>
              <a:gd name="connsiteX80" fmla="*/ 7454976 w 7472601"/>
              <a:gd name="connsiteY80" fmla="*/ 6318297 h 6858000"/>
              <a:gd name="connsiteX81" fmla="*/ 1456157 w 7472601"/>
              <a:gd name="connsiteY81" fmla="*/ 5371404 h 6858000"/>
              <a:gd name="connsiteX82" fmla="*/ 1244432 w 7472601"/>
              <a:gd name="connsiteY82" fmla="*/ 5385601 h 6858000"/>
              <a:gd name="connsiteX83" fmla="*/ 973990 w 7472601"/>
              <a:gd name="connsiteY83" fmla="*/ 5424940 h 6858000"/>
              <a:gd name="connsiteX84" fmla="*/ 1103809 w 7472601"/>
              <a:gd name="connsiteY84" fmla="*/ 5433720 h 6858000"/>
              <a:gd name="connsiteX85" fmla="*/ 1123454 w 7472601"/>
              <a:gd name="connsiteY85" fmla="*/ 5435727 h 6858000"/>
              <a:gd name="connsiteX86" fmla="*/ 1737017 w 7472601"/>
              <a:gd name="connsiteY86" fmla="*/ 5452183 h 6858000"/>
              <a:gd name="connsiteX87" fmla="*/ 1824397 w 7472601"/>
              <a:gd name="connsiteY87" fmla="*/ 5447757 h 6858000"/>
              <a:gd name="connsiteX88" fmla="*/ 2070059 w 7472601"/>
              <a:gd name="connsiteY88" fmla="*/ 5441660 h 6858000"/>
              <a:gd name="connsiteX89" fmla="*/ 1456157 w 7472601"/>
              <a:gd name="connsiteY89" fmla="*/ 5371404 h 6858000"/>
              <a:gd name="connsiteX90" fmla="*/ 4988186 w 7472601"/>
              <a:gd name="connsiteY90" fmla="*/ 5216467 h 6858000"/>
              <a:gd name="connsiteX91" fmla="*/ 4777334 w 7472601"/>
              <a:gd name="connsiteY91" fmla="*/ 5406072 h 6858000"/>
              <a:gd name="connsiteX92" fmla="*/ 4718341 w 7472601"/>
              <a:gd name="connsiteY92" fmla="*/ 5468043 h 6858000"/>
              <a:gd name="connsiteX93" fmla="*/ 4604655 w 7472601"/>
              <a:gd name="connsiteY93" fmla="*/ 5583434 h 6858000"/>
              <a:gd name="connsiteX94" fmla="*/ 4565074 w 7472601"/>
              <a:gd name="connsiteY94" fmla="*/ 5618550 h 6858000"/>
              <a:gd name="connsiteX95" fmla="*/ 4988186 w 7472601"/>
              <a:gd name="connsiteY95" fmla="*/ 5216467 h 6858000"/>
              <a:gd name="connsiteX96" fmla="*/ 4978032 w 7472601"/>
              <a:gd name="connsiteY96" fmla="*/ 5183809 h 6858000"/>
              <a:gd name="connsiteX97" fmla="*/ 4463413 w 7472601"/>
              <a:gd name="connsiteY97" fmla="*/ 5615162 h 6858000"/>
              <a:gd name="connsiteX98" fmla="*/ 4358134 w 7472601"/>
              <a:gd name="connsiteY98" fmla="*/ 5742791 h 6858000"/>
              <a:gd name="connsiteX99" fmla="*/ 4376219 w 7472601"/>
              <a:gd name="connsiteY99" fmla="*/ 5729027 h 6858000"/>
              <a:gd name="connsiteX100" fmla="*/ 4582340 w 7472601"/>
              <a:gd name="connsiteY100" fmla="*/ 5561037 h 6858000"/>
              <a:gd name="connsiteX101" fmla="*/ 4694684 w 7472601"/>
              <a:gd name="connsiteY101" fmla="*/ 5447098 h 6858000"/>
              <a:gd name="connsiteX102" fmla="*/ 4754123 w 7472601"/>
              <a:gd name="connsiteY102" fmla="*/ 5384643 h 6858000"/>
              <a:gd name="connsiteX103" fmla="*/ 4978032 w 7472601"/>
              <a:gd name="connsiteY103" fmla="*/ 5183809 h 6858000"/>
              <a:gd name="connsiteX104" fmla="*/ 1903353 w 7472601"/>
              <a:gd name="connsiteY104" fmla="*/ 5044827 h 6858000"/>
              <a:gd name="connsiteX105" fmla="*/ 1936931 w 7472601"/>
              <a:gd name="connsiteY105" fmla="*/ 5093954 h 6858000"/>
              <a:gd name="connsiteX106" fmla="*/ 2195868 w 7472601"/>
              <a:gd name="connsiteY106" fmla="*/ 5396574 h 6858000"/>
              <a:gd name="connsiteX107" fmla="*/ 2088852 w 7472601"/>
              <a:gd name="connsiteY107" fmla="*/ 5166123 h 6858000"/>
              <a:gd name="connsiteX108" fmla="*/ 1958241 w 7472601"/>
              <a:gd name="connsiteY108" fmla="*/ 5067955 h 6858000"/>
              <a:gd name="connsiteX109" fmla="*/ 1903353 w 7472601"/>
              <a:gd name="connsiteY109" fmla="*/ 5044827 h 6858000"/>
              <a:gd name="connsiteX110" fmla="*/ 1979378 w 7472601"/>
              <a:gd name="connsiteY110" fmla="*/ 4769504 h 6858000"/>
              <a:gd name="connsiteX111" fmla="*/ 2882120 w 7472601"/>
              <a:gd name="connsiteY111" fmla="*/ 5064547 h 6858000"/>
              <a:gd name="connsiteX112" fmla="*/ 2793103 w 7472601"/>
              <a:gd name="connsiteY112" fmla="*/ 5039699 h 6858000"/>
              <a:gd name="connsiteX113" fmla="*/ 2770041 w 7472601"/>
              <a:gd name="connsiteY113" fmla="*/ 5033634 h 6858000"/>
              <a:gd name="connsiteX114" fmla="*/ 1979378 w 7472601"/>
              <a:gd name="connsiteY114" fmla="*/ 4769504 h 6858000"/>
              <a:gd name="connsiteX115" fmla="*/ 1927410 w 7472601"/>
              <a:gd name="connsiteY115" fmla="*/ 4716164 h 6858000"/>
              <a:gd name="connsiteX116" fmla="*/ 1959587 w 7472601"/>
              <a:gd name="connsiteY116" fmla="*/ 4728849 h 6858000"/>
              <a:gd name="connsiteX117" fmla="*/ 2777707 w 7472601"/>
              <a:gd name="connsiteY117" fmla="*/ 5003991 h 6858000"/>
              <a:gd name="connsiteX118" fmla="*/ 2800768 w 7472601"/>
              <a:gd name="connsiteY118" fmla="*/ 5010056 h 6858000"/>
              <a:gd name="connsiteX119" fmla="*/ 2879408 w 7472601"/>
              <a:gd name="connsiteY119" fmla="*/ 5031590 h 6858000"/>
              <a:gd name="connsiteX120" fmla="*/ 2862295 w 7472601"/>
              <a:gd name="connsiteY120" fmla="*/ 5022958 h 6858000"/>
              <a:gd name="connsiteX121" fmla="*/ 2813343 w 7472601"/>
              <a:gd name="connsiteY121" fmla="*/ 4998369 h 6858000"/>
              <a:gd name="connsiteX122" fmla="*/ 2646245 w 7472601"/>
              <a:gd name="connsiteY122" fmla="*/ 4930999 h 6858000"/>
              <a:gd name="connsiteX123" fmla="*/ 1999243 w 7472601"/>
              <a:gd name="connsiteY123" fmla="*/ 4730524 h 6858000"/>
              <a:gd name="connsiteX124" fmla="*/ 1979527 w 7472601"/>
              <a:gd name="connsiteY124" fmla="*/ 4726651 h 6858000"/>
              <a:gd name="connsiteX125" fmla="*/ 1927410 w 7472601"/>
              <a:gd name="connsiteY125" fmla="*/ 4716164 h 6858000"/>
              <a:gd name="connsiteX126" fmla="*/ 1997014 w 7472601"/>
              <a:gd name="connsiteY126" fmla="*/ 4698007 h 6858000"/>
              <a:gd name="connsiteX127" fmla="*/ 2005458 w 7472601"/>
              <a:gd name="connsiteY127" fmla="*/ 4699540 h 6858000"/>
              <a:gd name="connsiteX128" fmla="*/ 2657186 w 7472601"/>
              <a:gd name="connsiteY128" fmla="*/ 4901687 h 6858000"/>
              <a:gd name="connsiteX129" fmla="*/ 2826662 w 7472601"/>
              <a:gd name="connsiteY129" fmla="*/ 4970362 h 6858000"/>
              <a:gd name="connsiteX130" fmla="*/ 2876100 w 7472601"/>
              <a:gd name="connsiteY130" fmla="*/ 4995397 h 6858000"/>
              <a:gd name="connsiteX131" fmla="*/ 3042600 w 7472601"/>
              <a:gd name="connsiteY131" fmla="*/ 5059532 h 6858000"/>
              <a:gd name="connsiteX132" fmla="*/ 1997014 w 7472601"/>
              <a:gd name="connsiteY132" fmla="*/ 4698007 h 6858000"/>
              <a:gd name="connsiteX133" fmla="*/ 2305292 w 7472601"/>
              <a:gd name="connsiteY133" fmla="*/ 4219492 h 6858000"/>
              <a:gd name="connsiteX134" fmla="*/ 3360922 w 7472601"/>
              <a:gd name="connsiteY134" fmla="*/ 4529373 h 6858000"/>
              <a:gd name="connsiteX135" fmla="*/ 3492420 w 7472601"/>
              <a:gd name="connsiteY135" fmla="*/ 4510145 h 6858000"/>
              <a:gd name="connsiteX136" fmla="*/ 3364086 w 7472601"/>
              <a:gd name="connsiteY136" fmla="*/ 4480340 h 6858000"/>
              <a:gd name="connsiteX137" fmla="*/ 3225818 w 7472601"/>
              <a:gd name="connsiteY137" fmla="*/ 4411822 h 6858000"/>
              <a:gd name="connsiteX138" fmla="*/ 3129696 w 7472601"/>
              <a:gd name="connsiteY138" fmla="*/ 4360704 h 6858000"/>
              <a:gd name="connsiteX139" fmla="*/ 2814545 w 7472601"/>
              <a:gd name="connsiteY139" fmla="*/ 4282955 h 6858000"/>
              <a:gd name="connsiteX140" fmla="*/ 2305292 w 7472601"/>
              <a:gd name="connsiteY140" fmla="*/ 4219492 h 6858000"/>
              <a:gd name="connsiteX141" fmla="*/ 2626982 w 7472601"/>
              <a:gd name="connsiteY141" fmla="*/ 4206450 h 6858000"/>
              <a:gd name="connsiteX142" fmla="*/ 2490617 w 7472601"/>
              <a:gd name="connsiteY142" fmla="*/ 4206951 h 6858000"/>
              <a:gd name="connsiteX143" fmla="*/ 2819869 w 7472601"/>
              <a:gd name="connsiteY143" fmla="*/ 4252936 h 6858000"/>
              <a:gd name="connsiteX144" fmla="*/ 3143018 w 7472601"/>
              <a:gd name="connsiteY144" fmla="*/ 4332698 h 6858000"/>
              <a:gd name="connsiteX145" fmla="*/ 3241520 w 7472601"/>
              <a:gd name="connsiteY145" fmla="*/ 4385112 h 6858000"/>
              <a:gd name="connsiteX146" fmla="*/ 3374575 w 7472601"/>
              <a:gd name="connsiteY146" fmla="*/ 4451517 h 6858000"/>
              <a:gd name="connsiteX147" fmla="*/ 3505221 w 7472601"/>
              <a:gd name="connsiteY147" fmla="*/ 4480757 h 6858000"/>
              <a:gd name="connsiteX148" fmla="*/ 2626982 w 7472601"/>
              <a:gd name="connsiteY148" fmla="*/ 4206450 h 6858000"/>
              <a:gd name="connsiteX149" fmla="*/ 1310106 w 7472601"/>
              <a:gd name="connsiteY149" fmla="*/ 3943217 h 6858000"/>
              <a:gd name="connsiteX150" fmla="*/ 854994 w 7472601"/>
              <a:gd name="connsiteY150" fmla="*/ 4399136 h 6858000"/>
              <a:gd name="connsiteX151" fmla="*/ 742462 w 7472601"/>
              <a:gd name="connsiteY151" fmla="*/ 4594648 h 6858000"/>
              <a:gd name="connsiteX152" fmla="*/ 820602 w 7472601"/>
              <a:gd name="connsiteY152" fmla="*/ 4485915 h 6858000"/>
              <a:gd name="connsiteX153" fmla="*/ 878295 w 7472601"/>
              <a:gd name="connsiteY153" fmla="*/ 4403594 h 6858000"/>
              <a:gd name="connsiteX154" fmla="*/ 1240607 w 7472601"/>
              <a:gd name="connsiteY154" fmla="*/ 4010401 h 6858000"/>
              <a:gd name="connsiteX155" fmla="*/ 1310106 w 7472601"/>
              <a:gd name="connsiteY155" fmla="*/ 3943217 h 6858000"/>
              <a:gd name="connsiteX156" fmla="*/ 1423113 w 7472601"/>
              <a:gd name="connsiteY156" fmla="*/ 3874565 h 6858000"/>
              <a:gd name="connsiteX157" fmla="*/ 1260565 w 7472601"/>
              <a:gd name="connsiteY157" fmla="*/ 4031982 h 6858000"/>
              <a:gd name="connsiteX158" fmla="*/ 901900 w 7472601"/>
              <a:gd name="connsiteY158" fmla="*/ 4421236 h 6858000"/>
              <a:gd name="connsiteX159" fmla="*/ 845044 w 7472601"/>
              <a:gd name="connsiteY159" fmla="*/ 4502436 h 6858000"/>
              <a:gd name="connsiteX160" fmla="*/ 685926 w 7472601"/>
              <a:gd name="connsiteY160" fmla="*/ 4703069 h 6858000"/>
              <a:gd name="connsiteX161" fmla="*/ 684248 w 7472601"/>
              <a:gd name="connsiteY161" fmla="*/ 4706721 h 6858000"/>
              <a:gd name="connsiteX162" fmla="*/ 1423113 w 7472601"/>
              <a:gd name="connsiteY162" fmla="*/ 3874565 h 6858000"/>
              <a:gd name="connsiteX163" fmla="*/ 3316479 w 7472601"/>
              <a:gd name="connsiteY163" fmla="*/ 3872136 h 6858000"/>
              <a:gd name="connsiteX164" fmla="*/ 3546806 w 7472601"/>
              <a:gd name="connsiteY164" fmla="*/ 4356139 h 6858000"/>
              <a:gd name="connsiteX165" fmla="*/ 3364433 w 7472601"/>
              <a:gd name="connsiteY165" fmla="*/ 3953121 h 6858000"/>
              <a:gd name="connsiteX166" fmla="*/ 3316479 w 7472601"/>
              <a:gd name="connsiteY166" fmla="*/ 3872136 h 6858000"/>
              <a:gd name="connsiteX167" fmla="*/ 3291335 w 7472601"/>
              <a:gd name="connsiteY167" fmla="*/ 3767420 h 6858000"/>
              <a:gd name="connsiteX168" fmla="*/ 3390805 w 7472601"/>
              <a:gd name="connsiteY168" fmla="*/ 3937163 h 6858000"/>
              <a:gd name="connsiteX169" fmla="*/ 3579062 w 7472601"/>
              <a:gd name="connsiteY169" fmla="*/ 4359040 h 6858000"/>
              <a:gd name="connsiteX170" fmla="*/ 3467355 w 7472601"/>
              <a:gd name="connsiteY170" fmla="*/ 3988130 h 6858000"/>
              <a:gd name="connsiteX171" fmla="*/ 3310753 w 7472601"/>
              <a:gd name="connsiteY171" fmla="*/ 3787140 h 6858000"/>
              <a:gd name="connsiteX172" fmla="*/ 3291335 w 7472601"/>
              <a:gd name="connsiteY172" fmla="*/ 3767420 h 6858000"/>
              <a:gd name="connsiteX173" fmla="*/ 1635889 w 7472601"/>
              <a:gd name="connsiteY173" fmla="*/ 3709494 h 6858000"/>
              <a:gd name="connsiteX174" fmla="*/ 1634800 w 7472601"/>
              <a:gd name="connsiteY174" fmla="*/ 3731111 h 6858000"/>
              <a:gd name="connsiteX175" fmla="*/ 1635889 w 7472601"/>
              <a:gd name="connsiteY175" fmla="*/ 3709494 h 6858000"/>
              <a:gd name="connsiteX176" fmla="*/ 1510397 w 7472601"/>
              <a:gd name="connsiteY176" fmla="*/ 3684705 h 6858000"/>
              <a:gd name="connsiteX177" fmla="*/ 1146550 w 7472601"/>
              <a:gd name="connsiteY177" fmla="*/ 3802012 h 6858000"/>
              <a:gd name="connsiteX178" fmla="*/ 698834 w 7472601"/>
              <a:gd name="connsiteY178" fmla="*/ 3952272 h 6858000"/>
              <a:gd name="connsiteX179" fmla="*/ 34256 w 7472601"/>
              <a:gd name="connsiteY179" fmla="*/ 4347603 h 6858000"/>
              <a:gd name="connsiteX180" fmla="*/ 527241 w 7472601"/>
              <a:gd name="connsiteY180" fmla="*/ 4065078 h 6858000"/>
              <a:gd name="connsiteX181" fmla="*/ 1510397 w 7472601"/>
              <a:gd name="connsiteY181" fmla="*/ 3684705 h 6858000"/>
              <a:gd name="connsiteX182" fmla="*/ 1313114 w 7472601"/>
              <a:gd name="connsiteY182" fmla="*/ 3655216 h 6858000"/>
              <a:gd name="connsiteX183" fmla="*/ 1109304 w 7472601"/>
              <a:gd name="connsiteY183" fmla="*/ 3669030 h 6858000"/>
              <a:gd name="connsiteX184" fmla="*/ 8129 w 7472601"/>
              <a:gd name="connsiteY184" fmla="*/ 4330519 h 6858000"/>
              <a:gd name="connsiteX185" fmla="*/ 687572 w 7472601"/>
              <a:gd name="connsiteY185" fmla="*/ 3925629 h 6858000"/>
              <a:gd name="connsiteX186" fmla="*/ 1138365 w 7472601"/>
              <a:gd name="connsiteY186" fmla="*/ 3774515 h 6858000"/>
              <a:gd name="connsiteX187" fmla="*/ 1505579 w 7472601"/>
              <a:gd name="connsiteY187" fmla="*/ 3655526 h 6858000"/>
              <a:gd name="connsiteX188" fmla="*/ 1313114 w 7472601"/>
              <a:gd name="connsiteY188" fmla="*/ 3655216 h 6858000"/>
              <a:gd name="connsiteX189" fmla="*/ 3655073 w 7472601"/>
              <a:gd name="connsiteY189" fmla="*/ 3650884 h 6858000"/>
              <a:gd name="connsiteX190" fmla="*/ 3989938 w 7472601"/>
              <a:gd name="connsiteY190" fmla="*/ 3991685 h 6858000"/>
              <a:gd name="connsiteX191" fmla="*/ 4393907 w 7472601"/>
              <a:gd name="connsiteY191" fmla="*/ 4261258 h 6858000"/>
              <a:gd name="connsiteX192" fmla="*/ 4648051 w 7472601"/>
              <a:gd name="connsiteY192" fmla="*/ 4374051 h 6858000"/>
              <a:gd name="connsiteX193" fmla="*/ 4383389 w 7472601"/>
              <a:gd name="connsiteY193" fmla="*/ 4184369 h 6858000"/>
              <a:gd name="connsiteX194" fmla="*/ 4165508 w 7472601"/>
              <a:gd name="connsiteY194" fmla="*/ 4035196 h 6858000"/>
              <a:gd name="connsiteX195" fmla="*/ 4068162 w 7472601"/>
              <a:gd name="connsiteY195" fmla="*/ 3953394 h 6858000"/>
              <a:gd name="connsiteX196" fmla="*/ 3981416 w 7472601"/>
              <a:gd name="connsiteY196" fmla="*/ 3880482 h 6858000"/>
              <a:gd name="connsiteX197" fmla="*/ 3800147 w 7472601"/>
              <a:gd name="connsiteY197" fmla="*/ 3749872 h 6858000"/>
              <a:gd name="connsiteX198" fmla="*/ 3655073 w 7472601"/>
              <a:gd name="connsiteY198" fmla="*/ 3650884 h 6858000"/>
              <a:gd name="connsiteX199" fmla="*/ 3670252 w 7472601"/>
              <a:gd name="connsiteY199" fmla="*/ 3622798 h 6858000"/>
              <a:gd name="connsiteX200" fmla="*/ 3817258 w 7472601"/>
              <a:gd name="connsiteY200" fmla="*/ 3723577 h 6858000"/>
              <a:gd name="connsiteX201" fmla="*/ 4000461 w 7472601"/>
              <a:gd name="connsiteY201" fmla="*/ 3855966 h 6858000"/>
              <a:gd name="connsiteX202" fmla="*/ 4088180 w 7472601"/>
              <a:gd name="connsiteY202" fmla="*/ 3929774 h 6858000"/>
              <a:gd name="connsiteX203" fmla="*/ 4184555 w 7472601"/>
              <a:gd name="connsiteY203" fmla="*/ 4010683 h 6858000"/>
              <a:gd name="connsiteX204" fmla="*/ 4399563 w 7472601"/>
              <a:gd name="connsiteY204" fmla="*/ 4158106 h 6858000"/>
              <a:gd name="connsiteX205" fmla="*/ 4684469 w 7472601"/>
              <a:gd name="connsiteY205" fmla="*/ 4364680 h 6858000"/>
              <a:gd name="connsiteX206" fmla="*/ 4690271 w 7472601"/>
              <a:gd name="connsiteY206" fmla="*/ 4370034 h 6858000"/>
              <a:gd name="connsiteX207" fmla="*/ 4136093 w 7472601"/>
              <a:gd name="connsiteY207" fmla="*/ 3858466 h 6858000"/>
              <a:gd name="connsiteX208" fmla="*/ 3670252 w 7472601"/>
              <a:gd name="connsiteY208" fmla="*/ 3622798 h 6858000"/>
              <a:gd name="connsiteX209" fmla="*/ 4440129 w 7472601"/>
              <a:gd name="connsiteY209" fmla="*/ 3448571 h 6858000"/>
              <a:gd name="connsiteX210" fmla="*/ 4856525 w 7472601"/>
              <a:gd name="connsiteY210" fmla="*/ 3915351 h 6858000"/>
              <a:gd name="connsiteX211" fmla="*/ 5059055 w 7472601"/>
              <a:gd name="connsiteY211" fmla="*/ 4108918 h 6858000"/>
              <a:gd name="connsiteX212" fmla="*/ 5290070 w 7472601"/>
              <a:gd name="connsiteY212" fmla="*/ 4263619 h 6858000"/>
              <a:gd name="connsiteX213" fmla="*/ 4834991 w 7472601"/>
              <a:gd name="connsiteY213" fmla="*/ 3830985 h 6858000"/>
              <a:gd name="connsiteX214" fmla="*/ 4440129 w 7472601"/>
              <a:gd name="connsiteY214" fmla="*/ 3448571 h 6858000"/>
              <a:gd name="connsiteX215" fmla="*/ 4441737 w 7472601"/>
              <a:gd name="connsiteY215" fmla="*/ 3399734 h 6858000"/>
              <a:gd name="connsiteX216" fmla="*/ 4431236 w 7472601"/>
              <a:gd name="connsiteY216" fmla="*/ 3400954 h 6858000"/>
              <a:gd name="connsiteX217" fmla="*/ 4557150 w 7472601"/>
              <a:gd name="connsiteY217" fmla="*/ 3510023 h 6858000"/>
              <a:gd name="connsiteX218" fmla="*/ 4856936 w 7472601"/>
              <a:gd name="connsiteY218" fmla="*/ 3809146 h 6858000"/>
              <a:gd name="connsiteX219" fmla="*/ 5111996 w 7472601"/>
              <a:gd name="connsiteY219" fmla="*/ 4065759 h 6858000"/>
              <a:gd name="connsiteX220" fmla="*/ 5388878 w 7472601"/>
              <a:gd name="connsiteY220" fmla="*/ 4300185 h 6858000"/>
              <a:gd name="connsiteX221" fmla="*/ 5425556 w 7472601"/>
              <a:gd name="connsiteY221" fmla="*/ 4308967 h 6858000"/>
              <a:gd name="connsiteX222" fmla="*/ 4943646 w 7472601"/>
              <a:gd name="connsiteY222" fmla="*/ 3822916 h 6858000"/>
              <a:gd name="connsiteX223" fmla="*/ 4594837 w 7472601"/>
              <a:gd name="connsiteY223" fmla="*/ 3532274 h 6858000"/>
              <a:gd name="connsiteX224" fmla="*/ 4441737 w 7472601"/>
              <a:gd name="connsiteY224" fmla="*/ 3399734 h 6858000"/>
              <a:gd name="connsiteX225" fmla="*/ 5425834 w 7472601"/>
              <a:gd name="connsiteY225" fmla="*/ 3162785 h 6858000"/>
              <a:gd name="connsiteX226" fmla="*/ 5401644 w 7472601"/>
              <a:gd name="connsiteY226" fmla="*/ 3617847 h 6858000"/>
              <a:gd name="connsiteX227" fmla="*/ 5467256 w 7472601"/>
              <a:gd name="connsiteY227" fmla="*/ 4175494 h 6858000"/>
              <a:gd name="connsiteX228" fmla="*/ 5448069 w 7472601"/>
              <a:gd name="connsiteY228" fmla="*/ 3567554 h 6858000"/>
              <a:gd name="connsiteX229" fmla="*/ 5425834 w 7472601"/>
              <a:gd name="connsiteY229" fmla="*/ 3162785 h 6858000"/>
              <a:gd name="connsiteX230" fmla="*/ 1318687 w 7472601"/>
              <a:gd name="connsiteY230" fmla="*/ 3113840 h 6858000"/>
              <a:gd name="connsiteX231" fmla="*/ 1066793 w 7472601"/>
              <a:gd name="connsiteY231" fmla="*/ 3212171 h 6858000"/>
              <a:gd name="connsiteX232" fmla="*/ 993319 w 7472601"/>
              <a:gd name="connsiteY232" fmla="*/ 3247648 h 6858000"/>
              <a:gd name="connsiteX233" fmla="*/ 853081 w 7472601"/>
              <a:gd name="connsiteY233" fmla="*/ 3312410 h 6858000"/>
              <a:gd name="connsiteX234" fmla="*/ 805957 w 7472601"/>
              <a:gd name="connsiteY234" fmla="*/ 3330443 h 6858000"/>
              <a:gd name="connsiteX235" fmla="*/ 1318687 w 7472601"/>
              <a:gd name="connsiteY235" fmla="*/ 3113840 h 6858000"/>
              <a:gd name="connsiteX236" fmla="*/ 5453702 w 7472601"/>
              <a:gd name="connsiteY236" fmla="*/ 3090882 h 6858000"/>
              <a:gd name="connsiteX237" fmla="*/ 5480135 w 7472601"/>
              <a:gd name="connsiteY237" fmla="*/ 3565802 h 6858000"/>
              <a:gd name="connsiteX238" fmla="*/ 5499023 w 7472601"/>
              <a:gd name="connsiteY238" fmla="*/ 4166310 h 6858000"/>
              <a:gd name="connsiteX239" fmla="*/ 5547022 w 7472601"/>
              <a:gd name="connsiteY239" fmla="*/ 3607838 h 6858000"/>
              <a:gd name="connsiteX240" fmla="*/ 5515964 w 7472601"/>
              <a:gd name="connsiteY240" fmla="*/ 3378541 h 6858000"/>
              <a:gd name="connsiteX241" fmla="*/ 5453702 w 7472601"/>
              <a:gd name="connsiteY241" fmla="*/ 3090882 h 6858000"/>
              <a:gd name="connsiteX242" fmla="*/ 1238695 w 7472601"/>
              <a:gd name="connsiteY242" fmla="*/ 3076820 h 6858000"/>
              <a:gd name="connsiteX243" fmla="*/ 716371 w 7472601"/>
              <a:gd name="connsiteY243" fmla="*/ 3293249 h 6858000"/>
              <a:gd name="connsiteX244" fmla="*/ 579522 w 7472601"/>
              <a:gd name="connsiteY244" fmla="*/ 3371759 h 6858000"/>
              <a:gd name="connsiteX245" fmla="*/ 600288 w 7472601"/>
              <a:gd name="connsiteY245" fmla="*/ 3365555 h 6858000"/>
              <a:gd name="connsiteX246" fmla="*/ 840692 w 7472601"/>
              <a:gd name="connsiteY246" fmla="*/ 3284921 h 6858000"/>
              <a:gd name="connsiteX247" fmla="*/ 979248 w 7472601"/>
              <a:gd name="connsiteY247" fmla="*/ 3221003 h 6858000"/>
              <a:gd name="connsiteX248" fmla="*/ 1053282 w 7472601"/>
              <a:gd name="connsiteY248" fmla="*/ 3185247 h 6858000"/>
              <a:gd name="connsiteX249" fmla="*/ 1320603 w 7472601"/>
              <a:gd name="connsiteY249" fmla="*/ 3081281 h 6858000"/>
              <a:gd name="connsiteX250" fmla="*/ 1238695 w 7472601"/>
              <a:gd name="connsiteY250" fmla="*/ 3076820 h 6858000"/>
              <a:gd name="connsiteX251" fmla="*/ 5425627 w 7472601"/>
              <a:gd name="connsiteY251" fmla="*/ 2954192 h 6858000"/>
              <a:gd name="connsiteX252" fmla="*/ 5470770 w 7472601"/>
              <a:gd name="connsiteY252" fmla="*/ 3005435 h 6858000"/>
              <a:gd name="connsiteX253" fmla="*/ 5519779 w 7472601"/>
              <a:gd name="connsiteY253" fmla="*/ 4359223 h 6858000"/>
              <a:gd name="connsiteX254" fmla="*/ 5520293 w 7472601"/>
              <a:gd name="connsiteY254" fmla="*/ 4360602 h 6858000"/>
              <a:gd name="connsiteX255" fmla="*/ 5767221 w 7472601"/>
              <a:gd name="connsiteY255" fmla="*/ 4665564 h 6858000"/>
              <a:gd name="connsiteX256" fmla="*/ 6937169 w 7472601"/>
              <a:gd name="connsiteY256" fmla="*/ 4815941 h 6858000"/>
              <a:gd name="connsiteX257" fmla="*/ 6953922 w 7472601"/>
              <a:gd name="connsiteY257" fmla="*/ 4890068 h 6858000"/>
              <a:gd name="connsiteX258" fmla="*/ 6071359 w 7472601"/>
              <a:gd name="connsiteY258" fmla="*/ 4770770 h 6858000"/>
              <a:gd name="connsiteX259" fmla="*/ 6038839 w 7472601"/>
              <a:gd name="connsiteY259" fmla="*/ 4764474 h 6858000"/>
              <a:gd name="connsiteX260" fmla="*/ 6038706 w 7472601"/>
              <a:gd name="connsiteY260" fmla="*/ 4763847 h 6858000"/>
              <a:gd name="connsiteX261" fmla="*/ 6037784 w 7472601"/>
              <a:gd name="connsiteY261" fmla="*/ 4764270 h 6858000"/>
              <a:gd name="connsiteX262" fmla="*/ 6038839 w 7472601"/>
              <a:gd name="connsiteY262" fmla="*/ 4764474 h 6858000"/>
              <a:gd name="connsiteX263" fmla="*/ 6040338 w 7472601"/>
              <a:gd name="connsiteY263" fmla="*/ 4771418 h 6858000"/>
              <a:gd name="connsiteX264" fmla="*/ 6024488 w 7472601"/>
              <a:gd name="connsiteY264" fmla="*/ 4809903 h 6858000"/>
              <a:gd name="connsiteX265" fmla="*/ 5599771 w 7472601"/>
              <a:gd name="connsiteY265" fmla="*/ 5509652 h 6858000"/>
              <a:gd name="connsiteX266" fmla="*/ 5548843 w 7472601"/>
              <a:gd name="connsiteY266" fmla="*/ 5563845 h 6858000"/>
              <a:gd name="connsiteX267" fmla="*/ 5940952 w 7472601"/>
              <a:gd name="connsiteY267" fmla="*/ 6250028 h 6858000"/>
              <a:gd name="connsiteX268" fmla="*/ 6043441 w 7472601"/>
              <a:gd name="connsiteY268" fmla="*/ 6665847 h 6858000"/>
              <a:gd name="connsiteX269" fmla="*/ 6093432 w 7472601"/>
              <a:gd name="connsiteY269" fmla="*/ 6858000 h 6858000"/>
              <a:gd name="connsiteX270" fmla="*/ 6034344 w 7472601"/>
              <a:gd name="connsiteY270" fmla="*/ 6858000 h 6858000"/>
              <a:gd name="connsiteX271" fmla="*/ 6026679 w 7472601"/>
              <a:gd name="connsiteY271" fmla="*/ 6836959 h 6858000"/>
              <a:gd name="connsiteX272" fmla="*/ 5800441 w 7472601"/>
              <a:gd name="connsiteY272" fmla="*/ 6335286 h 6858000"/>
              <a:gd name="connsiteX273" fmla="*/ 5526562 w 7472601"/>
              <a:gd name="connsiteY273" fmla="*/ 5705388 h 6858000"/>
              <a:gd name="connsiteX274" fmla="*/ 5519640 w 7472601"/>
              <a:gd name="connsiteY274" fmla="*/ 5683774 h 6858000"/>
              <a:gd name="connsiteX275" fmla="*/ 5844559 w 7472601"/>
              <a:gd name="connsiteY275" fmla="*/ 6553349 h 6858000"/>
              <a:gd name="connsiteX276" fmla="*/ 5975994 w 7472601"/>
              <a:gd name="connsiteY276" fmla="*/ 6858000 h 6858000"/>
              <a:gd name="connsiteX277" fmla="*/ 5898547 w 7472601"/>
              <a:gd name="connsiteY277" fmla="*/ 6858000 h 6858000"/>
              <a:gd name="connsiteX278" fmla="*/ 5682041 w 7472601"/>
              <a:gd name="connsiteY278" fmla="*/ 6355860 h 6858000"/>
              <a:gd name="connsiteX279" fmla="*/ 5461758 w 7472601"/>
              <a:gd name="connsiteY279" fmla="*/ 5820220 h 6858000"/>
              <a:gd name="connsiteX280" fmla="*/ 5237282 w 7472601"/>
              <a:gd name="connsiteY280" fmla="*/ 6579086 h 6858000"/>
              <a:gd name="connsiteX281" fmla="*/ 5115009 w 7472601"/>
              <a:gd name="connsiteY281" fmla="*/ 6858000 h 6858000"/>
              <a:gd name="connsiteX282" fmla="*/ 5028074 w 7472601"/>
              <a:gd name="connsiteY282" fmla="*/ 6858000 h 6858000"/>
              <a:gd name="connsiteX283" fmla="*/ 5079508 w 7472601"/>
              <a:gd name="connsiteY283" fmla="*/ 6749074 h 6858000"/>
              <a:gd name="connsiteX284" fmla="*/ 5371846 w 7472601"/>
              <a:gd name="connsiteY284" fmla="*/ 5924413 h 6858000"/>
              <a:gd name="connsiteX285" fmla="*/ 5270512 w 7472601"/>
              <a:gd name="connsiteY285" fmla="*/ 6138975 h 6858000"/>
              <a:gd name="connsiteX286" fmla="*/ 5062409 w 7472601"/>
              <a:gd name="connsiteY286" fmla="*/ 6653544 h 6858000"/>
              <a:gd name="connsiteX287" fmla="*/ 5036628 w 7472601"/>
              <a:gd name="connsiteY287" fmla="*/ 6754247 h 6858000"/>
              <a:gd name="connsiteX288" fmla="*/ 5009112 w 7472601"/>
              <a:gd name="connsiteY288" fmla="*/ 6858000 h 6858000"/>
              <a:gd name="connsiteX289" fmla="*/ 4976679 w 7472601"/>
              <a:gd name="connsiteY289" fmla="*/ 6858000 h 6858000"/>
              <a:gd name="connsiteX290" fmla="*/ 5006537 w 7472601"/>
              <a:gd name="connsiteY290" fmla="*/ 6747068 h 6858000"/>
              <a:gd name="connsiteX291" fmla="*/ 5032723 w 7472601"/>
              <a:gd name="connsiteY291" fmla="*/ 6644957 h 6858000"/>
              <a:gd name="connsiteX292" fmla="*/ 5242949 w 7472601"/>
              <a:gd name="connsiteY292" fmla="*/ 6125175 h 6858000"/>
              <a:gd name="connsiteX293" fmla="*/ 5286321 w 7472601"/>
              <a:gd name="connsiteY293" fmla="*/ 6033555 h 6858000"/>
              <a:gd name="connsiteX294" fmla="*/ 5008210 w 7472601"/>
              <a:gd name="connsiteY294" fmla="*/ 6649194 h 6858000"/>
              <a:gd name="connsiteX295" fmla="*/ 4986321 w 7472601"/>
              <a:gd name="connsiteY295" fmla="*/ 6765687 h 6858000"/>
              <a:gd name="connsiteX296" fmla="*/ 4973474 w 7472601"/>
              <a:gd name="connsiteY296" fmla="*/ 6858000 h 6858000"/>
              <a:gd name="connsiteX297" fmla="*/ 4907178 w 7472601"/>
              <a:gd name="connsiteY297" fmla="*/ 6858000 h 6858000"/>
              <a:gd name="connsiteX298" fmla="*/ 4910810 w 7472601"/>
              <a:gd name="connsiteY298" fmla="*/ 6829660 h 6858000"/>
              <a:gd name="connsiteX299" fmla="*/ 4987461 w 7472601"/>
              <a:gd name="connsiteY299" fmla="*/ 6432994 h 6858000"/>
              <a:gd name="connsiteX300" fmla="*/ 5179262 w 7472601"/>
              <a:gd name="connsiteY300" fmla="*/ 6035044 h 6858000"/>
              <a:gd name="connsiteX301" fmla="*/ 4689678 w 7472601"/>
              <a:gd name="connsiteY301" fmla="*/ 6440241 h 6858000"/>
              <a:gd name="connsiteX302" fmla="*/ 4477543 w 7472601"/>
              <a:gd name="connsiteY302" fmla="*/ 6674836 h 6858000"/>
              <a:gd name="connsiteX303" fmla="*/ 4329957 w 7472601"/>
              <a:gd name="connsiteY303" fmla="*/ 6858000 h 6858000"/>
              <a:gd name="connsiteX304" fmla="*/ 4218595 w 7472601"/>
              <a:gd name="connsiteY304" fmla="*/ 6858000 h 6858000"/>
              <a:gd name="connsiteX305" fmla="*/ 4368888 w 7472601"/>
              <a:gd name="connsiteY305" fmla="*/ 6668412 h 6858000"/>
              <a:gd name="connsiteX306" fmla="*/ 4563091 w 7472601"/>
              <a:gd name="connsiteY306" fmla="*/ 6442508 h 6858000"/>
              <a:gd name="connsiteX307" fmla="*/ 5387324 w 7472601"/>
              <a:gd name="connsiteY307" fmla="*/ 5705830 h 6858000"/>
              <a:gd name="connsiteX308" fmla="*/ 5073620 w 7472601"/>
              <a:gd name="connsiteY308" fmla="*/ 5955437 h 6858000"/>
              <a:gd name="connsiteX309" fmla="*/ 4689789 w 7472601"/>
              <a:gd name="connsiteY309" fmla="*/ 6268382 h 6858000"/>
              <a:gd name="connsiteX310" fmla="*/ 4418722 w 7472601"/>
              <a:gd name="connsiteY310" fmla="*/ 6570886 h 6858000"/>
              <a:gd name="connsiteX311" fmla="*/ 4214944 w 7472601"/>
              <a:gd name="connsiteY311" fmla="*/ 6858000 h 6858000"/>
              <a:gd name="connsiteX312" fmla="*/ 4177898 w 7472601"/>
              <a:gd name="connsiteY312" fmla="*/ 6858000 h 6858000"/>
              <a:gd name="connsiteX313" fmla="*/ 4391597 w 7472601"/>
              <a:gd name="connsiteY313" fmla="*/ 6556370 h 6858000"/>
              <a:gd name="connsiteX314" fmla="*/ 4668889 w 7472601"/>
              <a:gd name="connsiteY314" fmla="*/ 6246399 h 6858000"/>
              <a:gd name="connsiteX315" fmla="*/ 5055427 w 7472601"/>
              <a:gd name="connsiteY315" fmla="*/ 5931476 h 6858000"/>
              <a:gd name="connsiteX316" fmla="*/ 5371814 w 7472601"/>
              <a:gd name="connsiteY316" fmla="*/ 5678975 h 6858000"/>
              <a:gd name="connsiteX317" fmla="*/ 4987918 w 7472601"/>
              <a:gd name="connsiteY317" fmla="*/ 5838701 h 6858000"/>
              <a:gd name="connsiteX318" fmla="*/ 4317146 w 7472601"/>
              <a:gd name="connsiteY318" fmla="*/ 6587716 h 6858000"/>
              <a:gd name="connsiteX319" fmla="*/ 4171627 w 7472601"/>
              <a:gd name="connsiteY319" fmla="*/ 6858000 h 6858000"/>
              <a:gd name="connsiteX320" fmla="*/ 4081585 w 7472601"/>
              <a:gd name="connsiteY320" fmla="*/ 6858000 h 6858000"/>
              <a:gd name="connsiteX321" fmla="*/ 4238603 w 7472601"/>
              <a:gd name="connsiteY321" fmla="*/ 6559341 h 6858000"/>
              <a:gd name="connsiteX322" fmla="*/ 4778333 w 7472601"/>
              <a:gd name="connsiteY322" fmla="*/ 5873626 h 6858000"/>
              <a:gd name="connsiteX323" fmla="*/ 5414185 w 7472601"/>
              <a:gd name="connsiteY323" fmla="*/ 5573882 h 6858000"/>
              <a:gd name="connsiteX324" fmla="*/ 5959648 w 7472601"/>
              <a:gd name="connsiteY324" fmla="*/ 4760797 h 6858000"/>
              <a:gd name="connsiteX325" fmla="*/ 5355019 w 7472601"/>
              <a:gd name="connsiteY325" fmla="*/ 4734672 h 6858000"/>
              <a:gd name="connsiteX326" fmla="*/ 5083565 w 7472601"/>
              <a:gd name="connsiteY326" fmla="*/ 5179121 h 6858000"/>
              <a:gd name="connsiteX327" fmla="*/ 4713577 w 7472601"/>
              <a:gd name="connsiteY327" fmla="*/ 5616803 h 6858000"/>
              <a:gd name="connsiteX328" fmla="*/ 3989559 w 7472601"/>
              <a:gd name="connsiteY328" fmla="*/ 6145945 h 6858000"/>
              <a:gd name="connsiteX329" fmla="*/ 3939824 w 7472601"/>
              <a:gd name="connsiteY329" fmla="*/ 6066900 h 6858000"/>
              <a:gd name="connsiteX330" fmla="*/ 4584537 w 7472601"/>
              <a:gd name="connsiteY330" fmla="*/ 5324826 h 6858000"/>
              <a:gd name="connsiteX331" fmla="*/ 5037105 w 7472601"/>
              <a:gd name="connsiteY331" fmla="*/ 5088765 h 6858000"/>
              <a:gd name="connsiteX332" fmla="*/ 5039930 w 7472601"/>
              <a:gd name="connsiteY332" fmla="*/ 5089585 h 6858000"/>
              <a:gd name="connsiteX333" fmla="*/ 5263764 w 7472601"/>
              <a:gd name="connsiteY333" fmla="*/ 4735525 h 6858000"/>
              <a:gd name="connsiteX334" fmla="*/ 4086300 w 7472601"/>
              <a:gd name="connsiteY334" fmla="*/ 4884599 h 6858000"/>
              <a:gd name="connsiteX335" fmla="*/ 4085485 w 7472601"/>
              <a:gd name="connsiteY335" fmla="*/ 4899070 h 6858000"/>
              <a:gd name="connsiteX336" fmla="*/ 3871915 w 7472601"/>
              <a:gd name="connsiteY336" fmla="*/ 5253645 h 6858000"/>
              <a:gd name="connsiteX337" fmla="*/ 3799374 w 7472601"/>
              <a:gd name="connsiteY337" fmla="*/ 5466127 h 6858000"/>
              <a:gd name="connsiteX338" fmla="*/ 3498850 w 7472601"/>
              <a:gd name="connsiteY338" fmla="*/ 6661888 h 6858000"/>
              <a:gd name="connsiteX339" fmla="*/ 3399216 w 7472601"/>
              <a:gd name="connsiteY339" fmla="*/ 6858000 h 6858000"/>
              <a:gd name="connsiteX340" fmla="*/ 3303688 w 7472601"/>
              <a:gd name="connsiteY340" fmla="*/ 6858000 h 6858000"/>
              <a:gd name="connsiteX341" fmla="*/ 3391774 w 7472601"/>
              <a:gd name="connsiteY341" fmla="*/ 6697181 h 6858000"/>
              <a:gd name="connsiteX342" fmla="*/ 3735540 w 7472601"/>
              <a:gd name="connsiteY342" fmla="*/ 5546923 h 6858000"/>
              <a:gd name="connsiteX343" fmla="*/ 3729438 w 7472601"/>
              <a:gd name="connsiteY343" fmla="*/ 5569058 h 6858000"/>
              <a:gd name="connsiteX344" fmla="*/ 3707782 w 7472601"/>
              <a:gd name="connsiteY344" fmla="*/ 5644908 h 6858000"/>
              <a:gd name="connsiteX345" fmla="*/ 3583827 w 7472601"/>
              <a:gd name="connsiteY345" fmla="*/ 6039215 h 6858000"/>
              <a:gd name="connsiteX346" fmla="*/ 3547861 w 7472601"/>
              <a:gd name="connsiteY346" fmla="*/ 6129609 h 6858000"/>
              <a:gd name="connsiteX347" fmla="*/ 3490905 w 7472601"/>
              <a:gd name="connsiteY347" fmla="*/ 6277660 h 6858000"/>
              <a:gd name="connsiteX348" fmla="*/ 3455859 w 7472601"/>
              <a:gd name="connsiteY348" fmla="*/ 6391301 h 6858000"/>
              <a:gd name="connsiteX349" fmla="*/ 3429112 w 7472601"/>
              <a:gd name="connsiteY349" fmla="*/ 6479469 h 6858000"/>
              <a:gd name="connsiteX350" fmla="*/ 3304862 w 7472601"/>
              <a:gd name="connsiteY350" fmla="*/ 6796476 h 6858000"/>
              <a:gd name="connsiteX351" fmla="*/ 3276071 w 7472601"/>
              <a:gd name="connsiteY351" fmla="*/ 6858000 h 6858000"/>
              <a:gd name="connsiteX352" fmla="*/ 3240805 w 7472601"/>
              <a:gd name="connsiteY352" fmla="*/ 6858000 h 6858000"/>
              <a:gd name="connsiteX353" fmla="*/ 3275917 w 7472601"/>
              <a:gd name="connsiteY353" fmla="*/ 6783192 h 6858000"/>
              <a:gd name="connsiteX354" fmla="*/ 3399358 w 7472601"/>
              <a:gd name="connsiteY354" fmla="*/ 6469011 h 6858000"/>
              <a:gd name="connsiteX355" fmla="*/ 3425650 w 7472601"/>
              <a:gd name="connsiteY355" fmla="*/ 6381333 h 6858000"/>
              <a:gd name="connsiteX356" fmla="*/ 3460661 w 7472601"/>
              <a:gd name="connsiteY356" fmla="*/ 6266763 h 6858000"/>
              <a:gd name="connsiteX357" fmla="*/ 3518021 w 7472601"/>
              <a:gd name="connsiteY357" fmla="*/ 6117298 h 6858000"/>
              <a:gd name="connsiteX358" fmla="*/ 3554035 w 7472601"/>
              <a:gd name="connsiteY358" fmla="*/ 6027832 h 6858000"/>
              <a:gd name="connsiteX359" fmla="*/ 3677174 w 7472601"/>
              <a:gd name="connsiteY359" fmla="*/ 5636351 h 6858000"/>
              <a:gd name="connsiteX360" fmla="*/ 3698819 w 7472601"/>
              <a:gd name="connsiteY360" fmla="*/ 5560503 h 6858000"/>
              <a:gd name="connsiteX361" fmla="*/ 3702094 w 7472601"/>
              <a:gd name="connsiteY361" fmla="*/ 5549194 h 6858000"/>
              <a:gd name="connsiteX362" fmla="*/ 3398355 w 7472601"/>
              <a:gd name="connsiteY362" fmla="*/ 6094603 h 6858000"/>
              <a:gd name="connsiteX363" fmla="*/ 3193941 w 7472601"/>
              <a:gd name="connsiteY363" fmla="*/ 6798775 h 6858000"/>
              <a:gd name="connsiteX364" fmla="*/ 3184140 w 7472601"/>
              <a:gd name="connsiteY364" fmla="*/ 6858000 h 6858000"/>
              <a:gd name="connsiteX365" fmla="*/ 3099978 w 7472601"/>
              <a:gd name="connsiteY365" fmla="*/ 6858000 h 6858000"/>
              <a:gd name="connsiteX366" fmla="*/ 3101556 w 7472601"/>
              <a:gd name="connsiteY366" fmla="*/ 6843337 h 6858000"/>
              <a:gd name="connsiteX367" fmla="*/ 3370162 w 7472601"/>
              <a:gd name="connsiteY367" fmla="*/ 5785550 h 6858000"/>
              <a:gd name="connsiteX368" fmla="*/ 3746477 w 7472601"/>
              <a:gd name="connsiteY368" fmla="*/ 5377889 h 6858000"/>
              <a:gd name="connsiteX369" fmla="*/ 3863399 w 7472601"/>
              <a:gd name="connsiteY369" fmla="*/ 5087257 h 6858000"/>
              <a:gd name="connsiteX370" fmla="*/ 3968712 w 7472601"/>
              <a:gd name="connsiteY370" fmla="*/ 4913989 h 6858000"/>
              <a:gd name="connsiteX371" fmla="*/ 2792390 w 7472601"/>
              <a:gd name="connsiteY371" fmla="*/ 5382974 h 6858000"/>
              <a:gd name="connsiteX372" fmla="*/ 2714982 w 7472601"/>
              <a:gd name="connsiteY372" fmla="*/ 5427051 h 6858000"/>
              <a:gd name="connsiteX373" fmla="*/ 2813361 w 7472601"/>
              <a:gd name="connsiteY373" fmla="*/ 6023912 h 6858000"/>
              <a:gd name="connsiteX374" fmla="*/ 2688430 w 7472601"/>
              <a:gd name="connsiteY374" fmla="*/ 6801564 h 6858000"/>
              <a:gd name="connsiteX375" fmla="*/ 2629626 w 7472601"/>
              <a:gd name="connsiteY375" fmla="*/ 6763394 h 6858000"/>
              <a:gd name="connsiteX376" fmla="*/ 2565328 w 7472601"/>
              <a:gd name="connsiteY376" fmla="*/ 5516399 h 6858000"/>
              <a:gd name="connsiteX377" fmla="*/ 1922999 w 7472601"/>
              <a:gd name="connsiteY377" fmla="*/ 5980343 h 6858000"/>
              <a:gd name="connsiteX378" fmla="*/ 1950261 w 7472601"/>
              <a:gd name="connsiteY378" fmla="*/ 6405858 h 6858000"/>
              <a:gd name="connsiteX379" fmla="*/ 2365554 w 7472601"/>
              <a:gd name="connsiteY379" fmla="*/ 6759107 h 6858000"/>
              <a:gd name="connsiteX380" fmla="*/ 2424142 w 7472601"/>
              <a:gd name="connsiteY380" fmla="*/ 6858000 h 6858000"/>
              <a:gd name="connsiteX381" fmla="*/ 2395994 w 7472601"/>
              <a:gd name="connsiteY381" fmla="*/ 6858000 h 6858000"/>
              <a:gd name="connsiteX382" fmla="*/ 2392863 w 7472601"/>
              <a:gd name="connsiteY382" fmla="*/ 6852964 h 6858000"/>
              <a:gd name="connsiteX383" fmla="*/ 2017589 w 7472601"/>
              <a:gd name="connsiteY383" fmla="*/ 6493982 h 6858000"/>
              <a:gd name="connsiteX384" fmla="*/ 2147336 w 7472601"/>
              <a:gd name="connsiteY384" fmla="*/ 6594052 h 6858000"/>
              <a:gd name="connsiteX385" fmla="*/ 2207047 w 7472601"/>
              <a:gd name="connsiteY385" fmla="*/ 6654540 h 6858000"/>
              <a:gd name="connsiteX386" fmla="*/ 2299106 w 7472601"/>
              <a:gd name="connsiteY386" fmla="*/ 6778931 h 6858000"/>
              <a:gd name="connsiteX387" fmla="*/ 2314430 w 7472601"/>
              <a:gd name="connsiteY387" fmla="*/ 6801144 h 6858000"/>
              <a:gd name="connsiteX388" fmla="*/ 2352406 w 7472601"/>
              <a:gd name="connsiteY388" fmla="*/ 6858000 h 6858000"/>
              <a:gd name="connsiteX389" fmla="*/ 2314492 w 7472601"/>
              <a:gd name="connsiteY389" fmla="*/ 6858000 h 6858000"/>
              <a:gd name="connsiteX390" fmla="*/ 2288095 w 7472601"/>
              <a:gd name="connsiteY390" fmla="*/ 6818030 h 6858000"/>
              <a:gd name="connsiteX391" fmla="*/ 2272768 w 7472601"/>
              <a:gd name="connsiteY391" fmla="*/ 6795822 h 6858000"/>
              <a:gd name="connsiteX392" fmla="*/ 2182715 w 7472601"/>
              <a:gd name="connsiteY392" fmla="*/ 6675071 h 6858000"/>
              <a:gd name="connsiteX393" fmla="*/ 2032061 w 7472601"/>
              <a:gd name="connsiteY393" fmla="*/ 6541380 h 6858000"/>
              <a:gd name="connsiteX394" fmla="*/ 2257220 w 7472601"/>
              <a:gd name="connsiteY394" fmla="*/ 6826257 h 6858000"/>
              <a:gd name="connsiteX395" fmla="*/ 2281324 w 7472601"/>
              <a:gd name="connsiteY395" fmla="*/ 6858000 h 6858000"/>
              <a:gd name="connsiteX396" fmla="*/ 2242860 w 7472601"/>
              <a:gd name="connsiteY396" fmla="*/ 6858000 h 6858000"/>
              <a:gd name="connsiteX397" fmla="*/ 2232818 w 7472601"/>
              <a:gd name="connsiteY397" fmla="*/ 6844926 h 6858000"/>
              <a:gd name="connsiteX398" fmla="*/ 1990172 w 7472601"/>
              <a:gd name="connsiteY398" fmla="*/ 6542121 h 6858000"/>
              <a:gd name="connsiteX399" fmla="*/ 2124090 w 7472601"/>
              <a:gd name="connsiteY399" fmla="*/ 6761017 h 6858000"/>
              <a:gd name="connsiteX400" fmla="*/ 2200380 w 7472601"/>
              <a:gd name="connsiteY400" fmla="*/ 6858000 h 6858000"/>
              <a:gd name="connsiteX401" fmla="*/ 2147507 w 7472601"/>
              <a:gd name="connsiteY401" fmla="*/ 6858000 h 6858000"/>
              <a:gd name="connsiteX402" fmla="*/ 2070668 w 7472601"/>
              <a:gd name="connsiteY402" fmla="*/ 6761520 h 6858000"/>
              <a:gd name="connsiteX403" fmla="*/ 1975142 w 7472601"/>
              <a:gd name="connsiteY403" fmla="*/ 6585570 h 6858000"/>
              <a:gd name="connsiteX404" fmla="*/ 2050035 w 7472601"/>
              <a:gd name="connsiteY404" fmla="*/ 6813345 h 6858000"/>
              <a:gd name="connsiteX405" fmla="*/ 2063025 w 7472601"/>
              <a:gd name="connsiteY405" fmla="*/ 6858000 h 6858000"/>
              <a:gd name="connsiteX406" fmla="*/ 2021675 w 7472601"/>
              <a:gd name="connsiteY406" fmla="*/ 6858000 h 6858000"/>
              <a:gd name="connsiteX407" fmla="*/ 2019308 w 7472601"/>
              <a:gd name="connsiteY407" fmla="*/ 6847118 h 6858000"/>
              <a:gd name="connsiteX408" fmla="*/ 1938835 w 7472601"/>
              <a:gd name="connsiteY408" fmla="*/ 6551160 h 6858000"/>
              <a:gd name="connsiteX409" fmla="*/ 1953230 w 7472601"/>
              <a:gd name="connsiteY409" fmla="*/ 6759699 h 6858000"/>
              <a:gd name="connsiteX410" fmla="*/ 1956763 w 7472601"/>
              <a:gd name="connsiteY410" fmla="*/ 6778191 h 6858000"/>
              <a:gd name="connsiteX411" fmla="*/ 1967925 w 7472601"/>
              <a:gd name="connsiteY411" fmla="*/ 6858000 h 6858000"/>
              <a:gd name="connsiteX412" fmla="*/ 1936622 w 7472601"/>
              <a:gd name="connsiteY412" fmla="*/ 6858000 h 6858000"/>
              <a:gd name="connsiteX413" fmla="*/ 1926261 w 7472601"/>
              <a:gd name="connsiteY413" fmla="*/ 6784064 h 6858000"/>
              <a:gd name="connsiteX414" fmla="*/ 1922724 w 7472601"/>
              <a:gd name="connsiteY414" fmla="*/ 6765577 h 6858000"/>
              <a:gd name="connsiteX415" fmla="*/ 1904650 w 7472601"/>
              <a:gd name="connsiteY415" fmla="*/ 6639616 h 6858000"/>
              <a:gd name="connsiteX416" fmla="*/ 1885273 w 7472601"/>
              <a:gd name="connsiteY416" fmla="*/ 6858000 h 6858000"/>
              <a:gd name="connsiteX417" fmla="*/ 1854363 w 7472601"/>
              <a:gd name="connsiteY417" fmla="*/ 6858000 h 6858000"/>
              <a:gd name="connsiteX418" fmla="*/ 1880391 w 7472601"/>
              <a:gd name="connsiteY418" fmla="*/ 6603796 h 6858000"/>
              <a:gd name="connsiteX419" fmla="*/ 1818273 w 7472601"/>
              <a:gd name="connsiteY419" fmla="*/ 6715729 h 6858000"/>
              <a:gd name="connsiteX420" fmla="*/ 1794691 w 7472601"/>
              <a:gd name="connsiteY420" fmla="*/ 6843239 h 6858000"/>
              <a:gd name="connsiteX421" fmla="*/ 1794914 w 7472601"/>
              <a:gd name="connsiteY421" fmla="*/ 6858000 h 6858000"/>
              <a:gd name="connsiteX422" fmla="*/ 1746128 w 7472601"/>
              <a:gd name="connsiteY422" fmla="*/ 6858000 h 6858000"/>
              <a:gd name="connsiteX423" fmla="*/ 1753934 w 7472601"/>
              <a:gd name="connsiteY423" fmla="*/ 6724796 h 6858000"/>
              <a:gd name="connsiteX424" fmla="*/ 1792053 w 7472601"/>
              <a:gd name="connsiteY424" fmla="*/ 6572396 h 6858000"/>
              <a:gd name="connsiteX425" fmla="*/ 1862248 w 7472601"/>
              <a:gd name="connsiteY425" fmla="*/ 6266397 h 6858000"/>
              <a:gd name="connsiteX426" fmla="*/ 1862250 w 7472601"/>
              <a:gd name="connsiteY426" fmla="*/ 6033531 h 6858000"/>
              <a:gd name="connsiteX427" fmla="*/ 1211999 w 7472601"/>
              <a:gd name="connsiteY427" fmla="*/ 6683610 h 6858000"/>
              <a:gd name="connsiteX428" fmla="*/ 1213266 w 7472601"/>
              <a:gd name="connsiteY428" fmla="*/ 6691947 h 6858000"/>
              <a:gd name="connsiteX429" fmla="*/ 1203370 w 7472601"/>
              <a:gd name="connsiteY429" fmla="*/ 6850676 h 6858000"/>
              <a:gd name="connsiteX430" fmla="*/ 1203671 w 7472601"/>
              <a:gd name="connsiteY430" fmla="*/ 6858000 h 6858000"/>
              <a:gd name="connsiteX431" fmla="*/ 1143180 w 7472601"/>
              <a:gd name="connsiteY431" fmla="*/ 6858000 h 6858000"/>
              <a:gd name="connsiteX432" fmla="*/ 1142176 w 7472601"/>
              <a:gd name="connsiteY432" fmla="*/ 6766045 h 6858000"/>
              <a:gd name="connsiteX433" fmla="*/ 1067484 w 7472601"/>
              <a:gd name="connsiteY433" fmla="*/ 6858000 h 6858000"/>
              <a:gd name="connsiteX434" fmla="*/ 953928 w 7472601"/>
              <a:gd name="connsiteY434" fmla="*/ 6858000 h 6858000"/>
              <a:gd name="connsiteX435" fmla="*/ 959715 w 7472601"/>
              <a:gd name="connsiteY435" fmla="*/ 6850185 h 6858000"/>
              <a:gd name="connsiteX436" fmla="*/ 1483788 w 7472601"/>
              <a:gd name="connsiteY436" fmla="*/ 6259174 h 6858000"/>
              <a:gd name="connsiteX437" fmla="*/ 1100671 w 7472601"/>
              <a:gd name="connsiteY437" fmla="*/ 6252137 h 6858000"/>
              <a:gd name="connsiteX438" fmla="*/ 1090144 w 7472601"/>
              <a:gd name="connsiteY438" fmla="*/ 6256748 h 6858000"/>
              <a:gd name="connsiteX439" fmla="*/ 1095872 w 7472601"/>
              <a:gd name="connsiteY439" fmla="*/ 6271892 h 6858000"/>
              <a:gd name="connsiteX440" fmla="*/ 262785 w 7472601"/>
              <a:gd name="connsiteY440" fmla="*/ 6845450 h 6858000"/>
              <a:gd name="connsiteX441" fmla="*/ 209968 w 7472601"/>
              <a:gd name="connsiteY441" fmla="*/ 6770713 h 6858000"/>
              <a:gd name="connsiteX442" fmla="*/ 873460 w 7472601"/>
              <a:gd name="connsiteY442" fmla="*/ 6253768 h 6858000"/>
              <a:gd name="connsiteX443" fmla="*/ 192686 w 7472601"/>
              <a:gd name="connsiteY443" fmla="*/ 5849257 h 6858000"/>
              <a:gd name="connsiteX444" fmla="*/ 4696 w 7472601"/>
              <a:gd name="connsiteY444" fmla="*/ 5697668 h 6858000"/>
              <a:gd name="connsiteX445" fmla="*/ 0 w 7472601"/>
              <a:gd name="connsiteY445" fmla="*/ 5689984 h 6858000"/>
              <a:gd name="connsiteX446" fmla="*/ 0 w 7472601"/>
              <a:gd name="connsiteY446" fmla="*/ 5513472 h 6858000"/>
              <a:gd name="connsiteX447" fmla="*/ 174101 w 7472601"/>
              <a:gd name="connsiteY447" fmla="*/ 5620277 h 6858000"/>
              <a:gd name="connsiteX448" fmla="*/ 891800 w 7472601"/>
              <a:gd name="connsiteY448" fmla="*/ 6036935 h 6858000"/>
              <a:gd name="connsiteX449" fmla="*/ 1072219 w 7472601"/>
              <a:gd name="connsiteY449" fmla="*/ 6169443 h 6858000"/>
              <a:gd name="connsiteX450" fmla="*/ 1074117 w 7472601"/>
              <a:gd name="connsiteY450" fmla="*/ 6170301 h 6858000"/>
              <a:gd name="connsiteX451" fmla="*/ 1083114 w 7472601"/>
              <a:gd name="connsiteY451" fmla="*/ 6174131 h 6858000"/>
              <a:gd name="connsiteX452" fmla="*/ 1543010 w 7472601"/>
              <a:gd name="connsiteY452" fmla="*/ 6191140 h 6858000"/>
              <a:gd name="connsiteX453" fmla="*/ 1551080 w 7472601"/>
              <a:gd name="connsiteY453" fmla="*/ 6195006 h 6858000"/>
              <a:gd name="connsiteX454" fmla="*/ 2345443 w 7472601"/>
              <a:gd name="connsiteY454" fmla="*/ 5549882 h 6858000"/>
              <a:gd name="connsiteX455" fmla="*/ 1721499 w 7472601"/>
              <a:gd name="connsiteY455" fmla="*/ 5599969 h 6858000"/>
              <a:gd name="connsiteX456" fmla="*/ 767716 w 7472601"/>
              <a:gd name="connsiteY456" fmla="*/ 5472768 h 6858000"/>
              <a:gd name="connsiteX457" fmla="*/ 722147 w 7472601"/>
              <a:gd name="connsiteY457" fmla="*/ 5393091 h 6858000"/>
              <a:gd name="connsiteX458" fmla="*/ 1485552 w 7472601"/>
              <a:gd name="connsiteY458" fmla="*/ 5313202 h 6858000"/>
              <a:gd name="connsiteX459" fmla="*/ 2143004 w 7472601"/>
              <a:gd name="connsiteY459" fmla="*/ 5402420 h 6858000"/>
              <a:gd name="connsiteX460" fmla="*/ 1933391 w 7472601"/>
              <a:gd name="connsiteY460" fmla="*/ 5156971 h 6858000"/>
              <a:gd name="connsiteX461" fmla="*/ 1827118 w 7472601"/>
              <a:gd name="connsiteY461" fmla="*/ 4968410 h 6858000"/>
              <a:gd name="connsiteX462" fmla="*/ 1837349 w 7472601"/>
              <a:gd name="connsiteY462" fmla="*/ 4956357 h 6858000"/>
              <a:gd name="connsiteX463" fmla="*/ 2162835 w 7472601"/>
              <a:gd name="connsiteY463" fmla="*/ 5187853 h 6858000"/>
              <a:gd name="connsiteX464" fmla="*/ 2257167 w 7472601"/>
              <a:gd name="connsiteY464" fmla="*/ 5462123 h 6858000"/>
              <a:gd name="connsiteX465" fmla="*/ 2261598 w 7472601"/>
              <a:gd name="connsiteY465" fmla="*/ 5467998 h 6858000"/>
              <a:gd name="connsiteX466" fmla="*/ 2437177 w 7472601"/>
              <a:gd name="connsiteY466" fmla="*/ 5479608 h 6858000"/>
              <a:gd name="connsiteX467" fmla="*/ 2445247 w 7472601"/>
              <a:gd name="connsiteY467" fmla="*/ 5483476 h 6858000"/>
              <a:gd name="connsiteX468" fmla="*/ 2743626 w 7472601"/>
              <a:gd name="connsiteY468" fmla="*/ 5304819 h 6858000"/>
              <a:gd name="connsiteX469" fmla="*/ 3048102 w 7472601"/>
              <a:gd name="connsiteY469" fmla="*/ 5150595 h 6858000"/>
              <a:gd name="connsiteX470" fmla="*/ 1799414 w 7472601"/>
              <a:gd name="connsiteY470" fmla="*/ 4694732 h 6858000"/>
              <a:gd name="connsiteX471" fmla="*/ 1771735 w 7472601"/>
              <a:gd name="connsiteY471" fmla="*/ 4619929 h 6858000"/>
              <a:gd name="connsiteX472" fmla="*/ 3104273 w 7472601"/>
              <a:gd name="connsiteY472" fmla="*/ 5076159 h 6858000"/>
              <a:gd name="connsiteX473" fmla="*/ 3113245 w 7472601"/>
              <a:gd name="connsiteY473" fmla="*/ 5090705 h 6858000"/>
              <a:gd name="connsiteX474" fmla="*/ 3126294 w 7472601"/>
              <a:gd name="connsiteY474" fmla="*/ 5114400 h 6858000"/>
              <a:gd name="connsiteX475" fmla="*/ 3937433 w 7472601"/>
              <a:gd name="connsiteY475" fmla="*/ 4830473 h 6858000"/>
              <a:gd name="connsiteX476" fmla="*/ 3590475 w 7472601"/>
              <a:gd name="connsiteY476" fmla="*/ 4597974 h 6858000"/>
              <a:gd name="connsiteX477" fmla="*/ 3100264 w 7472601"/>
              <a:gd name="connsiteY477" fmla="*/ 4579845 h 6858000"/>
              <a:gd name="connsiteX478" fmla="*/ 2183576 w 7472601"/>
              <a:gd name="connsiteY478" fmla="*/ 4227150 h 6858000"/>
              <a:gd name="connsiteX479" fmla="*/ 2151029 w 7472601"/>
              <a:gd name="connsiteY479" fmla="*/ 4146947 h 6858000"/>
              <a:gd name="connsiteX480" fmla="*/ 3563434 w 7472601"/>
              <a:gd name="connsiteY480" fmla="*/ 4469115 h 6858000"/>
              <a:gd name="connsiteX481" fmla="*/ 3177952 w 7472601"/>
              <a:gd name="connsiteY481" fmla="*/ 3657386 h 6858000"/>
              <a:gd name="connsiteX482" fmla="*/ 3189263 w 7472601"/>
              <a:gd name="connsiteY482" fmla="*/ 3625726 h 6858000"/>
              <a:gd name="connsiteX483" fmla="*/ 3560912 w 7472601"/>
              <a:gd name="connsiteY483" fmla="*/ 4079863 h 6858000"/>
              <a:gd name="connsiteX484" fmla="*/ 3626636 w 7472601"/>
              <a:gd name="connsiteY484" fmla="*/ 4512230 h 6858000"/>
              <a:gd name="connsiteX485" fmla="*/ 3653088 w 7472601"/>
              <a:gd name="connsiteY485" fmla="*/ 4521417 h 6858000"/>
              <a:gd name="connsiteX486" fmla="*/ 3988128 w 7472601"/>
              <a:gd name="connsiteY486" fmla="*/ 4817267 h 6858000"/>
              <a:gd name="connsiteX487" fmla="*/ 4830582 w 7472601"/>
              <a:gd name="connsiteY487" fmla="*/ 4676000 h 6858000"/>
              <a:gd name="connsiteX488" fmla="*/ 4830100 w 7472601"/>
              <a:gd name="connsiteY488" fmla="*/ 4675554 h 6858000"/>
              <a:gd name="connsiteX489" fmla="*/ 4036318 w 7472601"/>
              <a:gd name="connsiteY489" fmla="*/ 4147013 h 6858000"/>
              <a:gd name="connsiteX490" fmla="*/ 3432098 w 7472601"/>
              <a:gd name="connsiteY490" fmla="*/ 3537312 h 6858000"/>
              <a:gd name="connsiteX491" fmla="*/ 3446761 w 7472601"/>
              <a:gd name="connsiteY491" fmla="*/ 3461278 h 6858000"/>
              <a:gd name="connsiteX492" fmla="*/ 4419733 w 7472601"/>
              <a:gd name="connsiteY492" fmla="*/ 3963555 h 6858000"/>
              <a:gd name="connsiteX493" fmla="*/ 4781371 w 7472601"/>
              <a:gd name="connsiteY493" fmla="*/ 4458604 h 6858000"/>
              <a:gd name="connsiteX494" fmla="*/ 4780440 w 7472601"/>
              <a:gd name="connsiteY494" fmla="*/ 4470290 h 6858000"/>
              <a:gd name="connsiteX495" fmla="*/ 4898954 w 7472601"/>
              <a:gd name="connsiteY495" fmla="*/ 4662092 h 6858000"/>
              <a:gd name="connsiteX496" fmla="*/ 4900699 w 7472601"/>
              <a:gd name="connsiteY496" fmla="*/ 4670867 h 6858000"/>
              <a:gd name="connsiteX497" fmla="*/ 5714511 w 7472601"/>
              <a:gd name="connsiteY497" fmla="*/ 4663483 h 6858000"/>
              <a:gd name="connsiteX498" fmla="*/ 5464793 w 7472601"/>
              <a:gd name="connsiteY498" fmla="*/ 4393556 h 6858000"/>
              <a:gd name="connsiteX499" fmla="*/ 5461897 w 7472601"/>
              <a:gd name="connsiteY499" fmla="*/ 4390879 h 6858000"/>
              <a:gd name="connsiteX500" fmla="*/ 4294126 w 7472601"/>
              <a:gd name="connsiteY500" fmla="*/ 3303048 h 6858000"/>
              <a:gd name="connsiteX501" fmla="*/ 4305321 w 7472601"/>
              <a:gd name="connsiteY501" fmla="*/ 3256953 h 6858000"/>
              <a:gd name="connsiteX502" fmla="*/ 4949299 w 7472601"/>
              <a:gd name="connsiteY502" fmla="*/ 3766336 h 6858000"/>
              <a:gd name="connsiteX503" fmla="*/ 5291452 w 7472601"/>
              <a:gd name="connsiteY503" fmla="*/ 4076801 h 6858000"/>
              <a:gd name="connsiteX504" fmla="*/ 5434998 w 7472601"/>
              <a:gd name="connsiteY504" fmla="*/ 4254100 h 6858000"/>
              <a:gd name="connsiteX505" fmla="*/ 5351015 w 7472601"/>
              <a:gd name="connsiteY505" fmla="*/ 3760989 h 6858000"/>
              <a:gd name="connsiteX506" fmla="*/ 5413780 w 7472601"/>
              <a:gd name="connsiteY506" fmla="*/ 2966265 h 6858000"/>
              <a:gd name="connsiteX507" fmla="*/ 5425627 w 7472601"/>
              <a:gd name="connsiteY507" fmla="*/ 2954192 h 6858000"/>
              <a:gd name="connsiteX508" fmla="*/ 6604735 w 7472601"/>
              <a:gd name="connsiteY508" fmla="*/ 2041381 h 6858000"/>
              <a:gd name="connsiteX509" fmla="*/ 7204487 w 7472601"/>
              <a:gd name="connsiteY509" fmla="*/ 2742112 h 6858000"/>
              <a:gd name="connsiteX510" fmla="*/ 7131592 w 7472601"/>
              <a:gd name="connsiteY510" fmla="*/ 2672096 h 6858000"/>
              <a:gd name="connsiteX511" fmla="*/ 6996344 w 7472601"/>
              <a:gd name="connsiteY511" fmla="*/ 2518310 h 6858000"/>
              <a:gd name="connsiteX512" fmla="*/ 6735495 w 7472601"/>
              <a:gd name="connsiteY512" fmla="*/ 2196890 h 6858000"/>
              <a:gd name="connsiteX513" fmla="*/ 6721901 w 7472601"/>
              <a:gd name="connsiteY513" fmla="*/ 2179274 h 6858000"/>
              <a:gd name="connsiteX514" fmla="*/ 6604735 w 7472601"/>
              <a:gd name="connsiteY514" fmla="*/ 2041381 h 6858000"/>
              <a:gd name="connsiteX515" fmla="*/ 6591670 w 7472601"/>
              <a:gd name="connsiteY515" fmla="*/ 1988277 h 6858000"/>
              <a:gd name="connsiteX516" fmla="*/ 6747349 w 7472601"/>
              <a:gd name="connsiteY516" fmla="*/ 2160069 h 6858000"/>
              <a:gd name="connsiteX517" fmla="*/ 6760943 w 7472601"/>
              <a:gd name="connsiteY517" fmla="*/ 2177686 h 6858000"/>
              <a:gd name="connsiteX518" fmla="*/ 7021065 w 7472601"/>
              <a:gd name="connsiteY518" fmla="*/ 2498102 h 6858000"/>
              <a:gd name="connsiteX519" fmla="*/ 7155223 w 7472601"/>
              <a:gd name="connsiteY519" fmla="*/ 2650386 h 6858000"/>
              <a:gd name="connsiteX520" fmla="*/ 7203167 w 7472601"/>
              <a:gd name="connsiteY520" fmla="*/ 2697288 h 6858000"/>
              <a:gd name="connsiteX521" fmla="*/ 6937703 w 7472601"/>
              <a:gd name="connsiteY521" fmla="*/ 2321981 h 6858000"/>
              <a:gd name="connsiteX522" fmla="*/ 6591670 w 7472601"/>
              <a:gd name="connsiteY522" fmla="*/ 1988277 h 6858000"/>
              <a:gd name="connsiteX523" fmla="*/ 5798671 w 7472601"/>
              <a:gd name="connsiteY523" fmla="*/ 1981601 h 6858000"/>
              <a:gd name="connsiteX524" fmla="*/ 5754709 w 7472601"/>
              <a:gd name="connsiteY524" fmla="*/ 2071454 h 6858000"/>
              <a:gd name="connsiteX525" fmla="*/ 5763044 w 7472601"/>
              <a:gd name="connsiteY525" fmla="*/ 2842206 h 6858000"/>
              <a:gd name="connsiteX526" fmla="*/ 5764974 w 7472601"/>
              <a:gd name="connsiteY526" fmla="*/ 2799609 h 6858000"/>
              <a:gd name="connsiteX527" fmla="*/ 5767665 w 7472601"/>
              <a:gd name="connsiteY527" fmla="*/ 2666409 h 6858000"/>
              <a:gd name="connsiteX528" fmla="*/ 5763055 w 7472601"/>
              <a:gd name="connsiteY528" fmla="*/ 2579705 h 6858000"/>
              <a:gd name="connsiteX529" fmla="*/ 5758079 w 7472601"/>
              <a:gd name="connsiteY529" fmla="*/ 2492508 h 6858000"/>
              <a:gd name="connsiteX530" fmla="*/ 5779325 w 7472601"/>
              <a:gd name="connsiteY530" fmla="*/ 2197069 h 6858000"/>
              <a:gd name="connsiteX531" fmla="*/ 5798671 w 7472601"/>
              <a:gd name="connsiteY531" fmla="*/ 1981601 h 6858000"/>
              <a:gd name="connsiteX532" fmla="*/ 5829202 w 7472601"/>
              <a:gd name="connsiteY532" fmla="*/ 1971679 h 6858000"/>
              <a:gd name="connsiteX533" fmla="*/ 5809558 w 7472601"/>
              <a:gd name="connsiteY533" fmla="*/ 2198043 h 6858000"/>
              <a:gd name="connsiteX534" fmla="*/ 5788653 w 7472601"/>
              <a:gd name="connsiteY534" fmla="*/ 2489430 h 6858000"/>
              <a:gd name="connsiteX535" fmla="*/ 5793439 w 7472601"/>
              <a:gd name="connsiteY535" fmla="*/ 2575235 h 6858000"/>
              <a:gd name="connsiteX536" fmla="*/ 5796837 w 7472601"/>
              <a:gd name="connsiteY536" fmla="*/ 2637633 h 6858000"/>
              <a:gd name="connsiteX537" fmla="*/ 5818614 w 7472601"/>
              <a:gd name="connsiteY537" fmla="*/ 2473055 h 6858000"/>
              <a:gd name="connsiteX538" fmla="*/ 5829202 w 7472601"/>
              <a:gd name="connsiteY538" fmla="*/ 1971679 h 6858000"/>
              <a:gd name="connsiteX539" fmla="*/ 5911389 w 7472601"/>
              <a:gd name="connsiteY539" fmla="*/ 1898371 h 6858000"/>
              <a:gd name="connsiteX540" fmla="*/ 6237627 w 7472601"/>
              <a:gd name="connsiteY540" fmla="*/ 2231921 h 6858000"/>
              <a:gd name="connsiteX541" fmla="*/ 5911389 w 7472601"/>
              <a:gd name="connsiteY541" fmla="*/ 1898371 h 6858000"/>
              <a:gd name="connsiteX542" fmla="*/ 6944437 w 7472601"/>
              <a:gd name="connsiteY542" fmla="*/ 1575402 h 6858000"/>
              <a:gd name="connsiteX543" fmla="*/ 6304730 w 7472601"/>
              <a:gd name="connsiteY543" fmla="*/ 1766654 h 6858000"/>
              <a:gd name="connsiteX544" fmla="*/ 6944437 w 7472601"/>
              <a:gd name="connsiteY544" fmla="*/ 1575402 h 6858000"/>
              <a:gd name="connsiteX545" fmla="*/ 7019523 w 7472601"/>
              <a:gd name="connsiteY545" fmla="*/ 1519450 h 6858000"/>
              <a:gd name="connsiteX546" fmla="*/ 6298091 w 7472601"/>
              <a:gd name="connsiteY546" fmla="*/ 1737122 h 6858000"/>
              <a:gd name="connsiteX547" fmla="*/ 7019523 w 7472601"/>
              <a:gd name="connsiteY547" fmla="*/ 1519450 h 6858000"/>
              <a:gd name="connsiteX548" fmla="*/ 2399523 w 7472601"/>
              <a:gd name="connsiteY548" fmla="*/ 1428234 h 6858000"/>
              <a:gd name="connsiteX549" fmla="*/ 2224982 w 7472601"/>
              <a:gd name="connsiteY549" fmla="*/ 1826201 h 6858000"/>
              <a:gd name="connsiteX550" fmla="*/ 2096099 w 7472601"/>
              <a:gd name="connsiteY550" fmla="*/ 2345900 h 6858000"/>
              <a:gd name="connsiteX551" fmla="*/ 2283317 w 7472601"/>
              <a:gd name="connsiteY551" fmla="*/ 1796925 h 6858000"/>
              <a:gd name="connsiteX552" fmla="*/ 2399523 w 7472601"/>
              <a:gd name="connsiteY552" fmla="*/ 1428234 h 6858000"/>
              <a:gd name="connsiteX553" fmla="*/ 2448558 w 7472601"/>
              <a:gd name="connsiteY553" fmla="*/ 1373435 h 6858000"/>
              <a:gd name="connsiteX554" fmla="*/ 2312521 w 7472601"/>
              <a:gd name="connsiteY554" fmla="*/ 1806140 h 6858000"/>
              <a:gd name="connsiteX555" fmla="*/ 2127533 w 7472601"/>
              <a:gd name="connsiteY555" fmla="*/ 2348380 h 6858000"/>
              <a:gd name="connsiteX556" fmla="*/ 2358080 w 7472601"/>
              <a:gd name="connsiteY556" fmla="*/ 1866134 h 6858000"/>
              <a:gd name="connsiteX557" fmla="*/ 2407436 w 7472601"/>
              <a:gd name="connsiteY557" fmla="*/ 1651070 h 6858000"/>
              <a:gd name="connsiteX558" fmla="*/ 2448558 w 7472601"/>
              <a:gd name="connsiteY558" fmla="*/ 1373435 h 6858000"/>
              <a:gd name="connsiteX559" fmla="*/ 278707 w 7472601"/>
              <a:gd name="connsiteY559" fmla="*/ 1352270 h 6858000"/>
              <a:gd name="connsiteX560" fmla="*/ 321570 w 7472601"/>
              <a:gd name="connsiteY560" fmla="*/ 1861610 h 6858000"/>
              <a:gd name="connsiteX561" fmla="*/ 294281 w 7472601"/>
              <a:gd name="connsiteY561" fmla="*/ 1440658 h 6858000"/>
              <a:gd name="connsiteX562" fmla="*/ 278707 w 7472601"/>
              <a:gd name="connsiteY562" fmla="*/ 1352270 h 6858000"/>
              <a:gd name="connsiteX563" fmla="*/ 1423821 w 7472601"/>
              <a:gd name="connsiteY563" fmla="*/ 1351958 h 6858000"/>
              <a:gd name="connsiteX564" fmla="*/ 1638521 w 7472601"/>
              <a:gd name="connsiteY564" fmla="*/ 1908470 h 6858000"/>
              <a:gd name="connsiteX565" fmla="*/ 1754199 w 7472601"/>
              <a:gd name="connsiteY565" fmla="*/ 2149284 h 6858000"/>
              <a:gd name="connsiteX566" fmla="*/ 1908359 w 7472601"/>
              <a:gd name="connsiteY566" fmla="*/ 2364988 h 6858000"/>
              <a:gd name="connsiteX567" fmla="*/ 1647661 w 7472601"/>
              <a:gd name="connsiteY567" fmla="*/ 1825945 h 6858000"/>
              <a:gd name="connsiteX568" fmla="*/ 1423821 w 7472601"/>
              <a:gd name="connsiteY568" fmla="*/ 1351958 h 6858000"/>
              <a:gd name="connsiteX569" fmla="*/ 1431890 w 7472601"/>
              <a:gd name="connsiteY569" fmla="*/ 1306475 h 6858000"/>
              <a:gd name="connsiteX570" fmla="*/ 1507597 w 7472601"/>
              <a:gd name="connsiteY570" fmla="*/ 1446132 h 6858000"/>
              <a:gd name="connsiteX571" fmla="*/ 1674586 w 7472601"/>
              <a:gd name="connsiteY571" fmla="*/ 1813832 h 6858000"/>
              <a:gd name="connsiteX572" fmla="*/ 1815950 w 7472601"/>
              <a:gd name="connsiteY572" fmla="*/ 2128564 h 6858000"/>
              <a:gd name="connsiteX573" fmla="*/ 1984242 w 7472601"/>
              <a:gd name="connsiteY573" fmla="*/ 2430829 h 6858000"/>
              <a:gd name="connsiteX574" fmla="*/ 2014023 w 7472601"/>
              <a:gd name="connsiteY574" fmla="*/ 2450995 h 6858000"/>
              <a:gd name="connsiteX575" fmla="*/ 1747337 w 7472601"/>
              <a:gd name="connsiteY575" fmla="*/ 1855264 h 6858000"/>
              <a:gd name="connsiteX576" fmla="*/ 1533749 w 7472601"/>
              <a:gd name="connsiteY576" fmla="*/ 1478656 h 6858000"/>
              <a:gd name="connsiteX577" fmla="*/ 1431890 w 7472601"/>
              <a:gd name="connsiteY577" fmla="*/ 1306475 h 6858000"/>
              <a:gd name="connsiteX578" fmla="*/ 5052692 w 7472601"/>
              <a:gd name="connsiteY578" fmla="*/ 1292994 h 6858000"/>
              <a:gd name="connsiteX579" fmla="*/ 5200661 w 7472601"/>
              <a:gd name="connsiteY579" fmla="*/ 1635186 h 6858000"/>
              <a:gd name="connsiteX580" fmla="*/ 5297138 w 7472601"/>
              <a:gd name="connsiteY580" fmla="*/ 1906351 h 6858000"/>
              <a:gd name="connsiteX581" fmla="*/ 5052692 w 7472601"/>
              <a:gd name="connsiteY581" fmla="*/ 1292994 h 6858000"/>
              <a:gd name="connsiteX582" fmla="*/ 5009948 w 7472601"/>
              <a:gd name="connsiteY582" fmla="*/ 1273619 h 6858000"/>
              <a:gd name="connsiteX583" fmla="*/ 5121777 w 7472601"/>
              <a:gd name="connsiteY583" fmla="*/ 1654213 h 6858000"/>
              <a:gd name="connsiteX584" fmla="*/ 5293545 w 7472601"/>
              <a:gd name="connsiteY584" fmla="*/ 2072247 h 6858000"/>
              <a:gd name="connsiteX585" fmla="*/ 5294042 w 7472601"/>
              <a:gd name="connsiteY585" fmla="*/ 2065019 h 6858000"/>
              <a:gd name="connsiteX586" fmla="*/ 5171936 w 7472601"/>
              <a:gd name="connsiteY586" fmla="*/ 1647613 h 6858000"/>
              <a:gd name="connsiteX587" fmla="*/ 5009948 w 7472601"/>
              <a:gd name="connsiteY587" fmla="*/ 1273619 h 6858000"/>
              <a:gd name="connsiteX588" fmla="*/ 655236 w 7472601"/>
              <a:gd name="connsiteY588" fmla="*/ 1268632 h 6858000"/>
              <a:gd name="connsiteX589" fmla="*/ 839521 w 7472601"/>
              <a:gd name="connsiteY589" fmla="*/ 1685315 h 6858000"/>
              <a:gd name="connsiteX590" fmla="*/ 1109416 w 7472601"/>
              <a:gd name="connsiteY590" fmla="*/ 2061663 h 6858000"/>
              <a:gd name="connsiteX591" fmla="*/ 1298300 w 7472601"/>
              <a:gd name="connsiteY591" fmla="*/ 2247742 h 6858000"/>
              <a:gd name="connsiteX592" fmla="*/ 1125871 w 7472601"/>
              <a:gd name="connsiteY592" fmla="*/ 1989513 h 6858000"/>
              <a:gd name="connsiteX593" fmla="*/ 981574 w 7472601"/>
              <a:gd name="connsiteY593" fmla="*/ 1783157 h 6858000"/>
              <a:gd name="connsiteX594" fmla="*/ 922198 w 7472601"/>
              <a:gd name="connsiteY594" fmla="*/ 1677437 h 6858000"/>
              <a:gd name="connsiteX595" fmla="*/ 869293 w 7472601"/>
              <a:gd name="connsiteY595" fmla="*/ 1583214 h 6858000"/>
              <a:gd name="connsiteX596" fmla="*/ 751431 w 7472601"/>
              <a:gd name="connsiteY596" fmla="*/ 1405731 h 6858000"/>
              <a:gd name="connsiteX597" fmla="*/ 655236 w 7472601"/>
              <a:gd name="connsiteY597" fmla="*/ 1268632 h 6858000"/>
              <a:gd name="connsiteX598" fmla="*/ 6516292 w 7472601"/>
              <a:gd name="connsiteY598" fmla="*/ 1263064 h 6858000"/>
              <a:gd name="connsiteX599" fmla="*/ 5736320 w 7472601"/>
              <a:gd name="connsiteY599" fmla="*/ 1501803 h 6858000"/>
              <a:gd name="connsiteX600" fmla="*/ 6516292 w 7472601"/>
              <a:gd name="connsiteY600" fmla="*/ 1263064 h 6858000"/>
              <a:gd name="connsiteX601" fmla="*/ 291466 w 7472601"/>
              <a:gd name="connsiteY601" fmla="*/ 1250369 h 6858000"/>
              <a:gd name="connsiteX602" fmla="*/ 323180 w 7472601"/>
              <a:gd name="connsiteY602" fmla="*/ 1435283 h 6858000"/>
              <a:gd name="connsiteX603" fmla="*/ 349381 w 7472601"/>
              <a:gd name="connsiteY603" fmla="*/ 1875041 h 6858000"/>
              <a:gd name="connsiteX604" fmla="*/ 374363 w 7472601"/>
              <a:gd name="connsiteY604" fmla="*/ 1506494 h 6858000"/>
              <a:gd name="connsiteX605" fmla="*/ 302168 w 7472601"/>
              <a:gd name="connsiteY605" fmla="*/ 1274495 h 6858000"/>
              <a:gd name="connsiteX606" fmla="*/ 291466 w 7472601"/>
              <a:gd name="connsiteY606" fmla="*/ 1250369 h 6858000"/>
              <a:gd name="connsiteX607" fmla="*/ 678222 w 7472601"/>
              <a:gd name="connsiteY607" fmla="*/ 1248670 h 6858000"/>
              <a:gd name="connsiteX608" fmla="*/ 775536 w 7472601"/>
              <a:gd name="connsiteY608" fmla="*/ 1388015 h 6858000"/>
              <a:gd name="connsiteX609" fmla="*/ 894529 w 7472601"/>
              <a:gd name="connsiteY609" fmla="*/ 1567739 h 6858000"/>
              <a:gd name="connsiteX610" fmla="*/ 948000 w 7472601"/>
              <a:gd name="connsiteY610" fmla="*/ 1663088 h 6858000"/>
              <a:gd name="connsiteX611" fmla="*/ 1006812 w 7472601"/>
              <a:gd name="connsiteY611" fmla="*/ 1767683 h 6858000"/>
              <a:gd name="connsiteX612" fmla="*/ 1149133 w 7472601"/>
              <a:gd name="connsiteY612" fmla="*/ 1971513 h 6858000"/>
              <a:gd name="connsiteX613" fmla="*/ 1333952 w 7472601"/>
              <a:gd name="connsiteY613" fmla="*/ 2251620 h 6858000"/>
              <a:gd name="connsiteX614" fmla="*/ 1337329 w 7472601"/>
              <a:gd name="connsiteY614" fmla="*/ 2258350 h 6858000"/>
              <a:gd name="connsiteX615" fmla="*/ 1014726 w 7472601"/>
              <a:gd name="connsiteY615" fmla="*/ 1615556 h 6858000"/>
              <a:gd name="connsiteX616" fmla="*/ 678222 w 7472601"/>
              <a:gd name="connsiteY616" fmla="*/ 1248670 h 6858000"/>
              <a:gd name="connsiteX617" fmla="*/ 6691602 w 7472601"/>
              <a:gd name="connsiteY617" fmla="*/ 1140573 h 6858000"/>
              <a:gd name="connsiteX618" fmla="*/ 6571100 w 7472601"/>
              <a:gd name="connsiteY618" fmla="*/ 1183662 h 6858000"/>
              <a:gd name="connsiteX619" fmla="*/ 6241687 w 7472601"/>
              <a:gd name="connsiteY619" fmla="*/ 1257600 h 6858000"/>
              <a:gd name="connsiteX620" fmla="*/ 5693009 w 7472601"/>
              <a:gd name="connsiteY620" fmla="*/ 1478256 h 6858000"/>
              <a:gd name="connsiteX621" fmla="*/ 6548420 w 7472601"/>
              <a:gd name="connsiteY621" fmla="*/ 1214599 h 6858000"/>
              <a:gd name="connsiteX622" fmla="*/ 6605473 w 7472601"/>
              <a:gd name="connsiteY622" fmla="*/ 1184686 h 6858000"/>
              <a:gd name="connsiteX623" fmla="*/ 6691602 w 7472601"/>
              <a:gd name="connsiteY623" fmla="*/ 1140573 h 6858000"/>
              <a:gd name="connsiteX624" fmla="*/ 4002475 w 7472601"/>
              <a:gd name="connsiteY624" fmla="*/ 1037802 h 6858000"/>
              <a:gd name="connsiteX625" fmla="*/ 4000324 w 7472601"/>
              <a:gd name="connsiteY625" fmla="*/ 1039362 h 6858000"/>
              <a:gd name="connsiteX626" fmla="*/ 4002862 w 7472601"/>
              <a:gd name="connsiteY626" fmla="*/ 1042866 h 6858000"/>
              <a:gd name="connsiteX627" fmla="*/ 4002475 w 7472601"/>
              <a:gd name="connsiteY627" fmla="*/ 1037802 h 6858000"/>
              <a:gd name="connsiteX628" fmla="*/ 506322 w 7472601"/>
              <a:gd name="connsiteY628" fmla="*/ 1020997 h 6858000"/>
              <a:gd name="connsiteX629" fmla="*/ 533068 w 7472601"/>
              <a:gd name="connsiteY629" fmla="*/ 1029409 h 6858000"/>
              <a:gd name="connsiteX630" fmla="*/ 1232525 w 7472601"/>
              <a:gd name="connsiteY630" fmla="*/ 1804675 h 6858000"/>
              <a:gd name="connsiteX631" fmla="*/ 1388858 w 7472601"/>
              <a:gd name="connsiteY631" fmla="*/ 2368011 h 6858000"/>
              <a:gd name="connsiteX632" fmla="*/ 1384098 w 7472601"/>
              <a:gd name="connsiteY632" fmla="*/ 2378125 h 6858000"/>
              <a:gd name="connsiteX633" fmla="*/ 1425393 w 7472601"/>
              <a:gd name="connsiteY633" fmla="*/ 2589124 h 6858000"/>
              <a:gd name="connsiteX634" fmla="*/ 1424001 w 7472601"/>
              <a:gd name="connsiteY634" fmla="*/ 2597541 h 6858000"/>
              <a:gd name="connsiteX635" fmla="*/ 2152729 w 7472601"/>
              <a:gd name="connsiteY635" fmla="*/ 2864487 h 6858000"/>
              <a:gd name="connsiteX636" fmla="*/ 2020609 w 7472601"/>
              <a:gd name="connsiteY636" fmla="*/ 2539671 h 6858000"/>
              <a:gd name="connsiteX637" fmla="*/ 2018920 w 7472601"/>
              <a:gd name="connsiteY637" fmla="*/ 2536309 h 6858000"/>
              <a:gd name="connsiteX638" fmla="*/ 1342441 w 7472601"/>
              <a:gd name="connsiteY638" fmla="*/ 1173017 h 6858000"/>
              <a:gd name="connsiteX639" fmla="*/ 1367925 w 7472601"/>
              <a:gd name="connsiteY639" fmla="*/ 1135648 h 6858000"/>
              <a:gd name="connsiteX640" fmla="*/ 1771401 w 7472601"/>
              <a:gd name="connsiteY640" fmla="*/ 1806673 h 6858000"/>
              <a:gd name="connsiteX641" fmla="*/ 1972385 w 7472601"/>
              <a:gd name="connsiteY641" fmla="*/ 2198735 h 6858000"/>
              <a:gd name="connsiteX642" fmla="*/ 2040892 w 7472601"/>
              <a:gd name="connsiteY642" fmla="*/ 2405205 h 6858000"/>
              <a:gd name="connsiteX643" fmla="*/ 2131689 w 7472601"/>
              <a:gd name="connsiteY643" fmla="*/ 1936926 h 6858000"/>
              <a:gd name="connsiteX644" fmla="*/ 2454820 w 7472601"/>
              <a:gd name="connsiteY644" fmla="*/ 1248808 h 6858000"/>
              <a:gd name="connsiteX645" fmla="*/ 2492512 w 7472601"/>
              <a:gd name="connsiteY645" fmla="*/ 1302920 h 6858000"/>
              <a:gd name="connsiteX646" fmla="*/ 2081216 w 7472601"/>
              <a:gd name="connsiteY646" fmla="*/ 2527513 h 6858000"/>
              <a:gd name="connsiteX647" fmla="*/ 2081211 w 7472601"/>
              <a:gd name="connsiteY647" fmla="*/ 2528916 h 6858000"/>
              <a:gd name="connsiteX648" fmla="*/ 2199067 w 7472601"/>
              <a:gd name="connsiteY648" fmla="*/ 2884061 h 6858000"/>
              <a:gd name="connsiteX649" fmla="*/ 3192586 w 7472601"/>
              <a:gd name="connsiteY649" fmla="*/ 3411496 h 6858000"/>
              <a:gd name="connsiteX650" fmla="*/ 3182620 w 7472601"/>
              <a:gd name="connsiteY650" fmla="*/ 3483279 h 6858000"/>
              <a:gd name="connsiteX651" fmla="*/ 2435119 w 7472601"/>
              <a:gd name="connsiteY651" fmla="*/ 3080173 h 6858000"/>
              <a:gd name="connsiteX652" fmla="*/ 2410152 w 7472601"/>
              <a:gd name="connsiteY652" fmla="*/ 3063751 h 6858000"/>
              <a:gd name="connsiteX653" fmla="*/ 2408099 w 7472601"/>
              <a:gd name="connsiteY653" fmla="*/ 3064403 h 6858000"/>
              <a:gd name="connsiteX654" fmla="*/ 2407218 w 7472601"/>
              <a:gd name="connsiteY654" fmla="*/ 3070324 h 6858000"/>
              <a:gd name="connsiteX655" fmla="*/ 2380138 w 7472601"/>
              <a:gd name="connsiteY655" fmla="*/ 3099341 h 6858000"/>
              <a:gd name="connsiteX656" fmla="*/ 1765923 w 7472601"/>
              <a:gd name="connsiteY656" fmla="*/ 3581043 h 6858000"/>
              <a:gd name="connsiteX657" fmla="*/ 1702258 w 7472601"/>
              <a:gd name="connsiteY657" fmla="*/ 3612286 h 6858000"/>
              <a:gd name="connsiteX658" fmla="*/ 1538370 w 7472601"/>
              <a:gd name="connsiteY658" fmla="*/ 3811804 h 6858000"/>
              <a:gd name="connsiteX659" fmla="*/ 542867 w 7472601"/>
              <a:gd name="connsiteY659" fmla="*/ 4944092 h 6858000"/>
              <a:gd name="connsiteX660" fmla="*/ 515800 w 7472601"/>
              <a:gd name="connsiteY660" fmla="*/ 4862180 h 6858000"/>
              <a:gd name="connsiteX661" fmla="*/ 909145 w 7472601"/>
              <a:gd name="connsiteY661" fmla="*/ 4199225 h 6858000"/>
              <a:gd name="connsiteX662" fmla="*/ 1214067 w 7472601"/>
              <a:gd name="connsiteY662" fmla="*/ 3908561 h 6858000"/>
              <a:gd name="connsiteX663" fmla="*/ 640967 w 7472601"/>
              <a:gd name="connsiteY663" fmla="*/ 4105601 h 6858000"/>
              <a:gd name="connsiteX664" fmla="*/ 112563 w 7472601"/>
              <a:gd name="connsiteY664" fmla="*/ 4396952 h 6858000"/>
              <a:gd name="connsiteX665" fmla="*/ 0 w 7472601"/>
              <a:gd name="connsiteY665" fmla="*/ 4466006 h 6858000"/>
              <a:gd name="connsiteX666" fmla="*/ 0 w 7472601"/>
              <a:gd name="connsiteY666" fmla="*/ 4233763 h 6858000"/>
              <a:gd name="connsiteX667" fmla="*/ 36881 w 7472601"/>
              <a:gd name="connsiteY667" fmla="*/ 4200118 h 6858000"/>
              <a:gd name="connsiteX668" fmla="*/ 910534 w 7472601"/>
              <a:gd name="connsiteY668" fmla="*/ 3629753 h 6858000"/>
              <a:gd name="connsiteX669" fmla="*/ 1578717 w 7472601"/>
              <a:gd name="connsiteY669" fmla="*/ 3575982 h 6858000"/>
              <a:gd name="connsiteX670" fmla="*/ 2338780 w 7472601"/>
              <a:gd name="connsiteY670" fmla="*/ 3033725 h 6858000"/>
              <a:gd name="connsiteX671" fmla="*/ 1807991 w 7472601"/>
              <a:gd name="connsiteY671" fmla="*/ 2807184 h 6858000"/>
              <a:gd name="connsiteX672" fmla="*/ 1416358 w 7472601"/>
              <a:gd name="connsiteY672" fmla="*/ 3112571 h 6858000"/>
              <a:gd name="connsiteX673" fmla="*/ 939066 w 7472601"/>
              <a:gd name="connsiteY673" fmla="*/ 3378798 h 6858000"/>
              <a:gd name="connsiteX674" fmla="*/ 115099 w 7472601"/>
              <a:gd name="connsiteY674" fmla="*/ 3607650 h 6858000"/>
              <a:gd name="connsiteX675" fmla="*/ 97284 w 7472601"/>
              <a:gd name="connsiteY675" fmla="*/ 3520393 h 6858000"/>
              <a:gd name="connsiteX676" fmla="*/ 922050 w 7472601"/>
              <a:gd name="connsiteY676" fmla="*/ 3074867 h 6858000"/>
              <a:gd name="connsiteX677" fmla="*/ 1405265 w 7472601"/>
              <a:gd name="connsiteY677" fmla="*/ 3016319 h 6858000"/>
              <a:gd name="connsiteX678" fmla="*/ 1407512 w 7472601"/>
              <a:gd name="connsiteY678" fmla="*/ 3018001 h 6858000"/>
              <a:gd name="connsiteX679" fmla="*/ 1726266 w 7472601"/>
              <a:gd name="connsiteY679" fmla="*/ 2777274 h 6858000"/>
              <a:gd name="connsiteX680" fmla="*/ 625390 w 7472601"/>
              <a:gd name="connsiteY680" fmla="*/ 2514541 h 6858000"/>
              <a:gd name="connsiteX681" fmla="*/ 619799 w 7472601"/>
              <a:gd name="connsiteY681" fmla="*/ 2527180 h 6858000"/>
              <a:gd name="connsiteX682" fmla="*/ 310030 w 7472601"/>
              <a:gd name="connsiteY682" fmla="*/ 2771818 h 6858000"/>
              <a:gd name="connsiteX683" fmla="*/ 173877 w 7472601"/>
              <a:gd name="connsiteY683" fmla="*/ 2937056 h 6858000"/>
              <a:gd name="connsiteX684" fmla="*/ 77889 w 7472601"/>
              <a:gd name="connsiteY684" fmla="*/ 3138440 h 6858000"/>
              <a:gd name="connsiteX685" fmla="*/ 0 w 7472601"/>
              <a:gd name="connsiteY685" fmla="*/ 3271395 h 6858000"/>
              <a:gd name="connsiteX686" fmla="*/ 0 w 7472601"/>
              <a:gd name="connsiteY686" fmla="*/ 3153002 h 6858000"/>
              <a:gd name="connsiteX687" fmla="*/ 2386 w 7472601"/>
              <a:gd name="connsiteY687" fmla="*/ 3149203 h 6858000"/>
              <a:gd name="connsiteX688" fmla="*/ 89753 w 7472601"/>
              <a:gd name="connsiteY688" fmla="*/ 2987702 h 6858000"/>
              <a:gd name="connsiteX689" fmla="*/ 76869 w 7472601"/>
              <a:gd name="connsiteY689" fmla="*/ 3005404 h 6858000"/>
              <a:gd name="connsiteX690" fmla="*/ 32049 w 7472601"/>
              <a:gd name="connsiteY690" fmla="*/ 3065814 h 6858000"/>
              <a:gd name="connsiteX691" fmla="*/ 0 w 7472601"/>
              <a:gd name="connsiteY691" fmla="*/ 3108744 h 6858000"/>
              <a:gd name="connsiteX692" fmla="*/ 0 w 7472601"/>
              <a:gd name="connsiteY692" fmla="*/ 3058059 h 6858000"/>
              <a:gd name="connsiteX693" fmla="*/ 7610 w 7472601"/>
              <a:gd name="connsiteY693" fmla="*/ 3047889 h 6858000"/>
              <a:gd name="connsiteX694" fmla="*/ 52419 w 7472601"/>
              <a:gd name="connsiteY694" fmla="*/ 2987479 h 6858000"/>
              <a:gd name="connsiteX695" fmla="*/ 59142 w 7472601"/>
              <a:gd name="connsiteY695" fmla="*/ 2978488 h 6858000"/>
              <a:gd name="connsiteX696" fmla="*/ 0 w 7472601"/>
              <a:gd name="connsiteY696" fmla="*/ 3015334 h 6858000"/>
              <a:gd name="connsiteX697" fmla="*/ 0 w 7472601"/>
              <a:gd name="connsiteY697" fmla="*/ 2914286 h 6858000"/>
              <a:gd name="connsiteX698" fmla="*/ 36383 w 7472601"/>
              <a:gd name="connsiteY698" fmla="*/ 2901128 h 6858000"/>
              <a:gd name="connsiteX699" fmla="*/ 156329 w 7472601"/>
              <a:gd name="connsiteY699" fmla="*/ 2840533 h 6858000"/>
              <a:gd name="connsiteX700" fmla="*/ 358355 w 7472601"/>
              <a:gd name="connsiteY700" fmla="*/ 2620471 h 6858000"/>
              <a:gd name="connsiteX701" fmla="*/ 510577 w 7472601"/>
              <a:gd name="connsiteY701" fmla="*/ 2501244 h 6858000"/>
              <a:gd name="connsiteX702" fmla="*/ 211967 w 7472601"/>
              <a:gd name="connsiteY702" fmla="*/ 2479171 h 6858000"/>
              <a:gd name="connsiteX703" fmla="*/ 0 w 7472601"/>
              <a:gd name="connsiteY703" fmla="*/ 2476398 h 6858000"/>
              <a:gd name="connsiteX704" fmla="*/ 0 w 7472601"/>
              <a:gd name="connsiteY704" fmla="*/ 2389189 h 6858000"/>
              <a:gd name="connsiteX705" fmla="*/ 103062 w 7472601"/>
              <a:gd name="connsiteY705" fmla="*/ 2389518 h 6858000"/>
              <a:gd name="connsiteX706" fmla="*/ 510734 w 7472601"/>
              <a:gd name="connsiteY706" fmla="*/ 2416201 h 6858000"/>
              <a:gd name="connsiteX707" fmla="*/ 279257 w 7472601"/>
              <a:gd name="connsiteY707" fmla="*/ 2092102 h 6858000"/>
              <a:gd name="connsiteX708" fmla="*/ 65265 w 7472601"/>
              <a:gd name="connsiteY708" fmla="*/ 2006049 h 6858000"/>
              <a:gd name="connsiteX709" fmla="*/ 0 w 7472601"/>
              <a:gd name="connsiteY709" fmla="*/ 1982532 h 6858000"/>
              <a:gd name="connsiteX710" fmla="*/ 0 w 7472601"/>
              <a:gd name="connsiteY710" fmla="*/ 1912789 h 6858000"/>
              <a:gd name="connsiteX711" fmla="*/ 97460 w 7472601"/>
              <a:gd name="connsiteY711" fmla="*/ 1953725 h 6858000"/>
              <a:gd name="connsiteX712" fmla="*/ 221272 w 7472601"/>
              <a:gd name="connsiteY712" fmla="*/ 1980766 h 6858000"/>
              <a:gd name="connsiteX713" fmla="*/ 116765 w 7472601"/>
              <a:gd name="connsiteY713" fmla="*/ 1911033 h 6858000"/>
              <a:gd name="connsiteX714" fmla="*/ 16405 w 7472601"/>
              <a:gd name="connsiteY714" fmla="*/ 1803412 h 6858000"/>
              <a:gd name="connsiteX715" fmla="*/ 0 w 7472601"/>
              <a:gd name="connsiteY715" fmla="*/ 1784777 h 6858000"/>
              <a:gd name="connsiteX716" fmla="*/ 0 w 7472601"/>
              <a:gd name="connsiteY716" fmla="*/ 1740082 h 6858000"/>
              <a:gd name="connsiteX717" fmla="*/ 39394 w 7472601"/>
              <a:gd name="connsiteY717" fmla="*/ 1784856 h 6858000"/>
              <a:gd name="connsiteX718" fmla="*/ 135813 w 7472601"/>
              <a:gd name="connsiteY718" fmla="*/ 1888838 h 6858000"/>
              <a:gd name="connsiteX719" fmla="*/ 242575 w 7472601"/>
              <a:gd name="connsiteY719" fmla="*/ 1958841 h 6858000"/>
              <a:gd name="connsiteX720" fmla="*/ 82197 w 7472601"/>
              <a:gd name="connsiteY720" fmla="*/ 1754826 h 6858000"/>
              <a:gd name="connsiteX721" fmla="*/ 0 w 7472601"/>
              <a:gd name="connsiteY721" fmla="*/ 1679650 h 6858000"/>
              <a:gd name="connsiteX722" fmla="*/ 0 w 7472601"/>
              <a:gd name="connsiteY722" fmla="*/ 1602463 h 6858000"/>
              <a:gd name="connsiteX723" fmla="*/ 84689 w 7472601"/>
              <a:gd name="connsiteY723" fmla="*/ 1677442 h 6858000"/>
              <a:gd name="connsiteX724" fmla="*/ 298437 w 7472601"/>
              <a:gd name="connsiteY724" fmla="*/ 1968019 h 6858000"/>
              <a:gd name="connsiteX725" fmla="*/ 227269 w 7472601"/>
              <a:gd name="connsiteY725" fmla="*/ 1114064 h 6858000"/>
              <a:gd name="connsiteX726" fmla="*/ 248003 w 7472601"/>
              <a:gd name="connsiteY726" fmla="*/ 1089613 h 6858000"/>
              <a:gd name="connsiteX727" fmla="*/ 427020 w 7472601"/>
              <a:gd name="connsiteY727" fmla="*/ 1619803 h 6858000"/>
              <a:gd name="connsiteX728" fmla="*/ 340345 w 7472601"/>
              <a:gd name="connsiteY728" fmla="*/ 2027739 h 6858000"/>
              <a:gd name="connsiteX729" fmla="*/ 360865 w 7472601"/>
              <a:gd name="connsiteY729" fmla="*/ 2044827 h 6858000"/>
              <a:gd name="connsiteX730" fmla="*/ 560414 w 7472601"/>
              <a:gd name="connsiteY730" fmla="*/ 2421457 h 6858000"/>
              <a:gd name="connsiteX731" fmla="*/ 1359703 w 7472601"/>
              <a:gd name="connsiteY731" fmla="*/ 2578554 h 6858000"/>
              <a:gd name="connsiteX732" fmla="*/ 1359422 w 7472601"/>
              <a:gd name="connsiteY732" fmla="*/ 2577994 h 6858000"/>
              <a:gd name="connsiteX733" fmla="*/ 828701 w 7472601"/>
              <a:gd name="connsiteY733" fmla="*/ 1839520 h 6858000"/>
              <a:gd name="connsiteX734" fmla="*/ 494427 w 7472601"/>
              <a:gd name="connsiteY734" fmla="*/ 1092333 h 6858000"/>
              <a:gd name="connsiteX735" fmla="*/ 506322 w 7472601"/>
              <a:gd name="connsiteY735" fmla="*/ 1020997 h 6858000"/>
              <a:gd name="connsiteX736" fmla="*/ 4570198 w 7472601"/>
              <a:gd name="connsiteY736" fmla="*/ 978081 h 6858000"/>
              <a:gd name="connsiteX737" fmla="*/ 4523691 w 7472601"/>
              <a:gd name="connsiteY737" fmla="*/ 1127776 h 6858000"/>
              <a:gd name="connsiteX738" fmla="*/ 4509875 w 7472601"/>
              <a:gd name="connsiteY738" fmla="*/ 1167552 h 6858000"/>
              <a:gd name="connsiteX739" fmla="*/ 4478168 w 7472601"/>
              <a:gd name="connsiteY739" fmla="*/ 1260735 h 6858000"/>
              <a:gd name="connsiteX740" fmla="*/ 4409309 w 7472601"/>
              <a:gd name="connsiteY740" fmla="*/ 1666996 h 6858000"/>
              <a:gd name="connsiteX741" fmla="*/ 4370031 w 7472601"/>
              <a:gd name="connsiteY741" fmla="*/ 1955666 h 6858000"/>
              <a:gd name="connsiteX742" fmla="*/ 4570198 w 7472601"/>
              <a:gd name="connsiteY742" fmla="*/ 978081 h 6858000"/>
              <a:gd name="connsiteX743" fmla="*/ 4557898 w 7472601"/>
              <a:gd name="connsiteY743" fmla="*/ 900011 h 6858000"/>
              <a:gd name="connsiteX744" fmla="*/ 4344840 w 7472601"/>
              <a:gd name="connsiteY744" fmla="*/ 1922038 h 6858000"/>
              <a:gd name="connsiteX745" fmla="*/ 4378710 w 7472601"/>
              <a:gd name="connsiteY745" fmla="*/ 1665516 h 6858000"/>
              <a:gd name="connsiteX746" fmla="*/ 4448798 w 7472601"/>
              <a:gd name="connsiteY746" fmla="*/ 1253024 h 6858000"/>
              <a:gd name="connsiteX747" fmla="*/ 4480315 w 7472601"/>
              <a:gd name="connsiteY747" fmla="*/ 1158454 h 6858000"/>
              <a:gd name="connsiteX748" fmla="*/ 4494133 w 7472601"/>
              <a:gd name="connsiteY748" fmla="*/ 1118676 h 6858000"/>
              <a:gd name="connsiteX749" fmla="*/ 4557898 w 7472601"/>
              <a:gd name="connsiteY749" fmla="*/ 900011 h 6858000"/>
              <a:gd name="connsiteX750" fmla="*/ 5870151 w 7472601"/>
              <a:gd name="connsiteY750" fmla="*/ 898890 h 6858000"/>
              <a:gd name="connsiteX751" fmla="*/ 5861335 w 7472601"/>
              <a:gd name="connsiteY751" fmla="*/ 899177 h 6858000"/>
              <a:gd name="connsiteX752" fmla="*/ 5843702 w 7472601"/>
              <a:gd name="connsiteY752" fmla="*/ 899748 h 6858000"/>
              <a:gd name="connsiteX753" fmla="*/ 5651107 w 7472601"/>
              <a:gd name="connsiteY753" fmla="*/ 920306 h 6858000"/>
              <a:gd name="connsiteX754" fmla="*/ 5459407 w 7472601"/>
              <a:gd name="connsiteY754" fmla="*/ 940975 h 6858000"/>
              <a:gd name="connsiteX755" fmla="*/ 5374846 w 7472601"/>
              <a:gd name="connsiteY755" fmla="*/ 941988 h 6858000"/>
              <a:gd name="connsiteX756" fmla="*/ 5256105 w 7472601"/>
              <a:gd name="connsiteY756" fmla="*/ 945632 h 6858000"/>
              <a:gd name="connsiteX757" fmla="*/ 5107071 w 7472601"/>
              <a:gd name="connsiteY757" fmla="*/ 969720 h 6858000"/>
              <a:gd name="connsiteX758" fmla="*/ 4998681 w 7472601"/>
              <a:gd name="connsiteY758" fmla="*/ 988771 h 6858000"/>
              <a:gd name="connsiteX759" fmla="*/ 5870151 w 7472601"/>
              <a:gd name="connsiteY759" fmla="*/ 898890 h 6858000"/>
              <a:gd name="connsiteX760" fmla="*/ 5504425 w 7472601"/>
              <a:gd name="connsiteY760" fmla="*/ 848067 h 6858000"/>
              <a:gd name="connsiteX761" fmla="*/ 4968849 w 7472601"/>
              <a:gd name="connsiteY761" fmla="*/ 962318 h 6858000"/>
              <a:gd name="connsiteX762" fmla="*/ 5104039 w 7472601"/>
              <a:gd name="connsiteY762" fmla="*/ 940634 h 6858000"/>
              <a:gd name="connsiteX763" fmla="*/ 5256311 w 7472601"/>
              <a:gd name="connsiteY763" fmla="*/ 916490 h 6858000"/>
              <a:gd name="connsiteX764" fmla="*/ 5377381 w 7472601"/>
              <a:gd name="connsiteY764" fmla="*/ 912671 h 6858000"/>
              <a:gd name="connsiteX765" fmla="*/ 5460148 w 7472601"/>
              <a:gd name="connsiteY765" fmla="*/ 911442 h 6858000"/>
              <a:gd name="connsiteX766" fmla="*/ 5648971 w 7472601"/>
              <a:gd name="connsiteY766" fmla="*/ 891331 h 6858000"/>
              <a:gd name="connsiteX767" fmla="*/ 5844807 w 7472601"/>
              <a:gd name="connsiteY767" fmla="*/ 870718 h 6858000"/>
              <a:gd name="connsiteX768" fmla="*/ 5862975 w 7472601"/>
              <a:gd name="connsiteY768" fmla="*/ 869756 h 6858000"/>
              <a:gd name="connsiteX769" fmla="*/ 5920887 w 7472601"/>
              <a:gd name="connsiteY769" fmla="*/ 865929 h 6858000"/>
              <a:gd name="connsiteX770" fmla="*/ 5504425 w 7472601"/>
              <a:gd name="connsiteY770" fmla="*/ 848067 h 6858000"/>
              <a:gd name="connsiteX771" fmla="*/ 3607114 w 7472601"/>
              <a:gd name="connsiteY771" fmla="*/ 467441 h 6858000"/>
              <a:gd name="connsiteX772" fmla="*/ 3296242 w 7472601"/>
              <a:gd name="connsiteY772" fmla="*/ 807991 h 6858000"/>
              <a:gd name="connsiteX773" fmla="*/ 3174674 w 7472601"/>
              <a:gd name="connsiteY773" fmla="*/ 919759 h 6858000"/>
              <a:gd name="connsiteX774" fmla="*/ 3042978 w 7472601"/>
              <a:gd name="connsiteY774" fmla="*/ 1054894 h 6858000"/>
              <a:gd name="connsiteX775" fmla="*/ 2968914 w 7472601"/>
              <a:gd name="connsiteY775" fmla="*/ 1133756 h 6858000"/>
              <a:gd name="connsiteX776" fmla="*/ 3103823 w 7472601"/>
              <a:gd name="connsiteY776" fmla="*/ 1026814 h 6858000"/>
              <a:gd name="connsiteX777" fmla="*/ 3607114 w 7472601"/>
              <a:gd name="connsiteY777" fmla="*/ 467441 h 6858000"/>
              <a:gd name="connsiteX778" fmla="*/ 3744487 w 7472601"/>
              <a:gd name="connsiteY778" fmla="*/ 383136 h 6858000"/>
              <a:gd name="connsiteX779" fmla="*/ 3970213 w 7472601"/>
              <a:gd name="connsiteY779" fmla="*/ 995559 h 6858000"/>
              <a:gd name="connsiteX780" fmla="*/ 3744487 w 7472601"/>
              <a:gd name="connsiteY780" fmla="*/ 383136 h 6858000"/>
              <a:gd name="connsiteX781" fmla="*/ 3624562 w 7472601"/>
              <a:gd name="connsiteY781" fmla="*/ 367041 h 6858000"/>
              <a:gd name="connsiteX782" fmla="*/ 3489712 w 7472601"/>
              <a:gd name="connsiteY782" fmla="*/ 485386 h 6858000"/>
              <a:gd name="connsiteX783" fmla="*/ 3182994 w 7472601"/>
              <a:gd name="connsiteY783" fmla="*/ 828265 h 6858000"/>
              <a:gd name="connsiteX784" fmla="*/ 2892114 w 7472601"/>
              <a:gd name="connsiteY784" fmla="*/ 1172635 h 6858000"/>
              <a:gd name="connsiteX785" fmla="*/ 3021459 w 7472601"/>
              <a:gd name="connsiteY785" fmla="*/ 1035385 h 6858000"/>
              <a:gd name="connsiteX786" fmla="*/ 3153873 w 7472601"/>
              <a:gd name="connsiteY786" fmla="*/ 898971 h 6858000"/>
              <a:gd name="connsiteX787" fmla="*/ 3276511 w 7472601"/>
              <a:gd name="connsiteY787" fmla="*/ 786423 h 6858000"/>
              <a:gd name="connsiteX788" fmla="*/ 3584154 w 7472601"/>
              <a:gd name="connsiteY788" fmla="*/ 448218 h 6858000"/>
              <a:gd name="connsiteX789" fmla="*/ 3624562 w 7472601"/>
              <a:gd name="connsiteY789" fmla="*/ 367041 h 6858000"/>
              <a:gd name="connsiteX790" fmla="*/ 3766672 w 7472601"/>
              <a:gd name="connsiteY790" fmla="*/ 359429 h 6858000"/>
              <a:gd name="connsiteX791" fmla="*/ 3996338 w 7472601"/>
              <a:gd name="connsiteY791" fmla="*/ 968237 h 6858000"/>
              <a:gd name="connsiteX792" fmla="*/ 3766672 w 7472601"/>
              <a:gd name="connsiteY792" fmla="*/ 359429 h 6858000"/>
              <a:gd name="connsiteX793" fmla="*/ 5805386 w 7472601"/>
              <a:gd name="connsiteY793" fmla="*/ 239240 h 6858000"/>
              <a:gd name="connsiteX794" fmla="*/ 5736947 w 7472601"/>
              <a:gd name="connsiteY794" fmla="*/ 261367 h 6858000"/>
              <a:gd name="connsiteX795" fmla="*/ 5427012 w 7472601"/>
              <a:gd name="connsiteY795" fmla="*/ 311272 h 6858000"/>
              <a:gd name="connsiteX796" fmla="*/ 5147818 w 7472601"/>
              <a:gd name="connsiteY796" fmla="*/ 322112 h 6858000"/>
              <a:gd name="connsiteX797" fmla="*/ 5060854 w 7472601"/>
              <a:gd name="connsiteY797" fmla="*/ 311882 h 6858000"/>
              <a:gd name="connsiteX798" fmla="*/ 4945989 w 7472601"/>
              <a:gd name="connsiteY798" fmla="*/ 300516 h 6858000"/>
              <a:gd name="connsiteX799" fmla="*/ 5410479 w 7472601"/>
              <a:gd name="connsiteY799" fmla="*/ 348434 h 6858000"/>
              <a:gd name="connsiteX800" fmla="*/ 5805386 w 7472601"/>
              <a:gd name="connsiteY800" fmla="*/ 239240 h 6858000"/>
              <a:gd name="connsiteX801" fmla="*/ 5905192 w 7472601"/>
              <a:gd name="connsiteY801" fmla="*/ 163079 h 6858000"/>
              <a:gd name="connsiteX802" fmla="*/ 5865655 w 7472601"/>
              <a:gd name="connsiteY802" fmla="*/ 171901 h 6858000"/>
              <a:gd name="connsiteX803" fmla="*/ 5259740 w 7472601"/>
              <a:gd name="connsiteY803" fmla="*/ 257013 h 6858000"/>
              <a:gd name="connsiteX804" fmla="*/ 5208466 w 7472601"/>
              <a:gd name="connsiteY804" fmla="*/ 257550 h 6858000"/>
              <a:gd name="connsiteX805" fmla="*/ 4980204 w 7472601"/>
              <a:gd name="connsiteY805" fmla="*/ 271903 h 6858000"/>
              <a:gd name="connsiteX806" fmla="*/ 5068068 w 7472601"/>
              <a:gd name="connsiteY806" fmla="*/ 282244 h 6858000"/>
              <a:gd name="connsiteX807" fmla="*/ 5153231 w 7472601"/>
              <a:gd name="connsiteY807" fmla="*/ 292240 h 6858000"/>
              <a:gd name="connsiteX808" fmla="*/ 5426491 w 7472601"/>
              <a:gd name="connsiteY808" fmla="*/ 281128 h 6858000"/>
              <a:gd name="connsiteX809" fmla="*/ 5731212 w 7472601"/>
              <a:gd name="connsiteY809" fmla="*/ 231951 h 6858000"/>
              <a:gd name="connsiteX810" fmla="*/ 5905192 w 7472601"/>
              <a:gd name="connsiteY810" fmla="*/ 163079 h 6858000"/>
              <a:gd name="connsiteX811" fmla="*/ 5944437 w 7472601"/>
              <a:gd name="connsiteY811" fmla="*/ 113829 h 6858000"/>
              <a:gd name="connsiteX812" fmla="*/ 5825032 w 7472601"/>
              <a:gd name="connsiteY812" fmla="*/ 146405 h 6858000"/>
              <a:gd name="connsiteX813" fmla="*/ 4955599 w 7472601"/>
              <a:gd name="connsiteY813" fmla="*/ 247008 h 6858000"/>
              <a:gd name="connsiteX814" fmla="*/ 5210104 w 7472601"/>
              <a:gd name="connsiteY814" fmla="*/ 228123 h 6858000"/>
              <a:gd name="connsiteX815" fmla="*/ 5261015 w 7472601"/>
              <a:gd name="connsiteY815" fmla="*/ 227087 h 6858000"/>
              <a:gd name="connsiteX816" fmla="*/ 5861181 w 7472601"/>
              <a:gd name="connsiteY816" fmla="*/ 143093 h 6858000"/>
              <a:gd name="connsiteX817" fmla="*/ 5961252 w 7472601"/>
              <a:gd name="connsiteY817" fmla="*/ 114820 h 6858000"/>
              <a:gd name="connsiteX818" fmla="*/ 5944437 w 7472601"/>
              <a:gd name="connsiteY818" fmla="*/ 113829 h 6858000"/>
              <a:gd name="connsiteX819" fmla="*/ 3882765 w 7472601"/>
              <a:gd name="connsiteY819" fmla="*/ 0 h 6858000"/>
              <a:gd name="connsiteX820" fmla="*/ 3995099 w 7472601"/>
              <a:gd name="connsiteY820" fmla="*/ 0 h 6858000"/>
              <a:gd name="connsiteX821" fmla="*/ 4163818 w 7472601"/>
              <a:gd name="connsiteY821" fmla="*/ 234104 h 6858000"/>
              <a:gd name="connsiteX822" fmla="*/ 4172099 w 7472601"/>
              <a:gd name="connsiteY822" fmla="*/ 234207 h 6858000"/>
              <a:gd name="connsiteX823" fmla="*/ 4784282 w 7472601"/>
              <a:gd name="connsiteY823" fmla="*/ 276561 h 6858000"/>
              <a:gd name="connsiteX824" fmla="*/ 4801687 w 7472601"/>
              <a:gd name="connsiteY824" fmla="*/ 267764 h 6858000"/>
              <a:gd name="connsiteX825" fmla="*/ 6082788 w 7472601"/>
              <a:gd name="connsiteY825" fmla="*/ 64119 h 6858000"/>
              <a:gd name="connsiteX826" fmla="*/ 6099442 w 7472601"/>
              <a:gd name="connsiteY826" fmla="*/ 82568 h 6858000"/>
              <a:gd name="connsiteX827" fmla="*/ 4804137 w 7472601"/>
              <a:gd name="connsiteY827" fmla="*/ 320931 h 6858000"/>
              <a:gd name="connsiteX828" fmla="*/ 4227047 w 7472601"/>
              <a:gd name="connsiteY828" fmla="*/ 313415 h 6858000"/>
              <a:gd name="connsiteX829" fmla="*/ 4346041 w 7472601"/>
              <a:gd name="connsiteY829" fmla="*/ 456086 h 6858000"/>
              <a:gd name="connsiteX830" fmla="*/ 4870967 w 7472601"/>
              <a:gd name="connsiteY830" fmla="*/ 963061 h 6858000"/>
              <a:gd name="connsiteX831" fmla="*/ 4889647 w 7472601"/>
              <a:gd name="connsiteY831" fmla="*/ 957147 h 6858000"/>
              <a:gd name="connsiteX832" fmla="*/ 5422504 w 7472601"/>
              <a:gd name="connsiteY832" fmla="*/ 805191 h 6858000"/>
              <a:gd name="connsiteX833" fmla="*/ 6087656 w 7472601"/>
              <a:gd name="connsiteY833" fmla="*/ 826703 h 6858000"/>
              <a:gd name="connsiteX834" fmla="*/ 6058717 w 7472601"/>
              <a:gd name="connsiteY834" fmla="*/ 865992 h 6858000"/>
              <a:gd name="connsiteX835" fmla="*/ 4974153 w 7472601"/>
              <a:gd name="connsiteY835" fmla="*/ 1045456 h 6858000"/>
              <a:gd name="connsiteX836" fmla="*/ 5627835 w 7472601"/>
              <a:gd name="connsiteY836" fmla="*/ 1472077 h 6858000"/>
              <a:gd name="connsiteX837" fmla="*/ 5629817 w 7472601"/>
              <a:gd name="connsiteY837" fmla="*/ 1471412 h 6858000"/>
              <a:gd name="connsiteX838" fmla="*/ 5634124 w 7472601"/>
              <a:gd name="connsiteY838" fmla="*/ 1470572 h 6858000"/>
              <a:gd name="connsiteX839" fmla="*/ 5755832 w 7472601"/>
              <a:gd name="connsiteY839" fmla="*/ 1383886 h 6858000"/>
              <a:gd name="connsiteX840" fmla="*/ 6014186 w 7472601"/>
              <a:gd name="connsiteY840" fmla="*/ 1279799 h 6858000"/>
              <a:gd name="connsiteX841" fmla="*/ 6901619 w 7472601"/>
              <a:gd name="connsiteY841" fmla="*/ 1047874 h 6858000"/>
              <a:gd name="connsiteX842" fmla="*/ 6931566 w 7472601"/>
              <a:gd name="connsiteY842" fmla="*/ 1062034 h 6858000"/>
              <a:gd name="connsiteX843" fmla="*/ 5790982 w 7472601"/>
              <a:gd name="connsiteY843" fmla="*/ 1561380 h 6858000"/>
              <a:gd name="connsiteX844" fmla="*/ 6188971 w 7472601"/>
              <a:gd name="connsiteY844" fmla="*/ 1755168 h 6858000"/>
              <a:gd name="connsiteX845" fmla="*/ 6202446 w 7472601"/>
              <a:gd name="connsiteY845" fmla="*/ 1752268 h 6858000"/>
              <a:gd name="connsiteX846" fmla="*/ 7179560 w 7472601"/>
              <a:gd name="connsiteY846" fmla="*/ 1467551 h 6858000"/>
              <a:gd name="connsiteX847" fmla="*/ 7158730 w 7472601"/>
              <a:gd name="connsiteY847" fmla="*/ 1507835 h 6858000"/>
              <a:gd name="connsiteX848" fmla="*/ 6326959 w 7472601"/>
              <a:gd name="connsiteY848" fmla="*/ 1817686 h 6858000"/>
              <a:gd name="connsiteX849" fmla="*/ 6537433 w 7472601"/>
              <a:gd name="connsiteY849" fmla="*/ 1907790 h 6858000"/>
              <a:gd name="connsiteX850" fmla="*/ 6550221 w 7472601"/>
              <a:gd name="connsiteY850" fmla="*/ 1910729 h 6858000"/>
              <a:gd name="connsiteX851" fmla="*/ 6964438 w 7472601"/>
              <a:gd name="connsiteY851" fmla="*/ 2209505 h 6858000"/>
              <a:gd name="connsiteX852" fmla="*/ 7367862 w 7472601"/>
              <a:gd name="connsiteY852" fmla="*/ 2806833 h 6858000"/>
              <a:gd name="connsiteX853" fmla="*/ 7364329 w 7472601"/>
              <a:gd name="connsiteY853" fmla="*/ 2826907 h 6858000"/>
              <a:gd name="connsiteX854" fmla="*/ 7290545 w 7472601"/>
              <a:gd name="connsiteY854" fmla="*/ 2850663 h 6858000"/>
              <a:gd name="connsiteX855" fmla="*/ 6472036 w 7472601"/>
              <a:gd name="connsiteY855" fmla="*/ 1959003 h 6858000"/>
              <a:gd name="connsiteX856" fmla="*/ 5792897 w 7472601"/>
              <a:gd name="connsiteY856" fmla="*/ 1647747 h 6858000"/>
              <a:gd name="connsiteX857" fmla="*/ 5842751 w 7472601"/>
              <a:gd name="connsiteY857" fmla="*/ 1816112 h 6858000"/>
              <a:gd name="connsiteX858" fmla="*/ 5847424 w 7472601"/>
              <a:gd name="connsiteY858" fmla="*/ 1815776 h 6858000"/>
              <a:gd name="connsiteX859" fmla="*/ 6399821 w 7472601"/>
              <a:gd name="connsiteY859" fmla="*/ 2344799 h 6858000"/>
              <a:gd name="connsiteX860" fmla="*/ 6323232 w 7472601"/>
              <a:gd name="connsiteY860" fmla="*/ 2389634 h 6858000"/>
              <a:gd name="connsiteX861" fmla="*/ 5942958 w 7472601"/>
              <a:gd name="connsiteY861" fmla="*/ 2077708 h 6858000"/>
              <a:gd name="connsiteX862" fmla="*/ 5921559 w 7472601"/>
              <a:gd name="connsiteY862" fmla="*/ 2378596 h 6858000"/>
              <a:gd name="connsiteX863" fmla="*/ 5817651 w 7472601"/>
              <a:gd name="connsiteY863" fmla="*/ 3023919 h 6858000"/>
              <a:gd name="connsiteX864" fmla="*/ 5729634 w 7472601"/>
              <a:gd name="connsiteY864" fmla="*/ 3051849 h 6858000"/>
              <a:gd name="connsiteX865" fmla="*/ 5611018 w 7472601"/>
              <a:gd name="connsiteY865" fmla="*/ 2316769 h 6858000"/>
              <a:gd name="connsiteX866" fmla="*/ 5687608 w 7472601"/>
              <a:gd name="connsiteY866" fmla="*/ 2039972 h 6858000"/>
              <a:gd name="connsiteX867" fmla="*/ 5657554 w 7472601"/>
              <a:gd name="connsiteY867" fmla="*/ 1576445 h 6858000"/>
              <a:gd name="connsiteX868" fmla="*/ 5150475 w 7472601"/>
              <a:gd name="connsiteY868" fmla="*/ 1274012 h 6858000"/>
              <a:gd name="connsiteX869" fmla="*/ 5349142 w 7472601"/>
              <a:gd name="connsiteY869" fmla="*/ 2204405 h 6858000"/>
              <a:gd name="connsiteX870" fmla="*/ 5262214 w 7472601"/>
              <a:gd name="connsiteY870" fmla="*/ 2233836 h 6858000"/>
              <a:gd name="connsiteX871" fmla="*/ 4981539 w 7472601"/>
              <a:gd name="connsiteY871" fmla="*/ 1542201 h 6858000"/>
              <a:gd name="connsiteX872" fmla="*/ 4958461 w 7472601"/>
              <a:gd name="connsiteY872" fmla="*/ 1136957 h 6858000"/>
              <a:gd name="connsiteX873" fmla="*/ 4655015 w 7472601"/>
              <a:gd name="connsiteY873" fmla="*/ 891426 h 6858000"/>
              <a:gd name="connsiteX874" fmla="*/ 4348002 w 7472601"/>
              <a:gd name="connsiteY874" fmla="*/ 2205895 h 6858000"/>
              <a:gd name="connsiteX875" fmla="*/ 4262250 w 7472601"/>
              <a:gd name="connsiteY875" fmla="*/ 2219972 h 6858000"/>
              <a:gd name="connsiteX876" fmla="*/ 4550611 w 7472601"/>
              <a:gd name="connsiteY876" fmla="*/ 817540 h 6858000"/>
              <a:gd name="connsiteX877" fmla="*/ 4564418 w 7472601"/>
              <a:gd name="connsiteY877" fmla="*/ 808293 h 6858000"/>
              <a:gd name="connsiteX878" fmla="*/ 4266388 w 7472601"/>
              <a:gd name="connsiteY878" fmla="*/ 500083 h 6858000"/>
              <a:gd name="connsiteX879" fmla="*/ 4032842 w 7472601"/>
              <a:gd name="connsiteY879" fmla="*/ 211809 h 6858000"/>
              <a:gd name="connsiteX880" fmla="*/ 3882765 w 7472601"/>
              <a:gd name="connsiteY880" fmla="*/ 0 h 6858000"/>
              <a:gd name="connsiteX881" fmla="*/ 3721337 w 7472601"/>
              <a:gd name="connsiteY881" fmla="*/ 0 h 6858000"/>
              <a:gd name="connsiteX882" fmla="*/ 3797544 w 7472601"/>
              <a:gd name="connsiteY882" fmla="*/ 0 h 6858000"/>
              <a:gd name="connsiteX883" fmla="*/ 3775734 w 7472601"/>
              <a:gd name="connsiteY883" fmla="*/ 95131 h 6858000"/>
              <a:gd name="connsiteX884" fmla="*/ 3724807 w 7472601"/>
              <a:gd name="connsiteY884" fmla="*/ 272257 h 6858000"/>
              <a:gd name="connsiteX885" fmla="*/ 3726844 w 7472601"/>
              <a:gd name="connsiteY885" fmla="*/ 282988 h 6858000"/>
              <a:gd name="connsiteX886" fmla="*/ 3742664 w 7472601"/>
              <a:gd name="connsiteY886" fmla="*/ 279918 h 6858000"/>
              <a:gd name="connsiteX887" fmla="*/ 4103910 w 7472601"/>
              <a:gd name="connsiteY887" fmla="*/ 1161917 h 6858000"/>
              <a:gd name="connsiteX888" fmla="*/ 4020269 w 7472601"/>
              <a:gd name="connsiteY888" fmla="*/ 1200406 h 6858000"/>
              <a:gd name="connsiteX889" fmla="*/ 3674882 w 7472601"/>
              <a:gd name="connsiteY889" fmla="*/ 488524 h 6858000"/>
              <a:gd name="connsiteX890" fmla="*/ 3132682 w 7472601"/>
              <a:gd name="connsiteY890" fmla="*/ 1072284 h 6858000"/>
              <a:gd name="connsiteX891" fmla="*/ 2716346 w 7472601"/>
              <a:gd name="connsiteY891" fmla="*/ 1276376 h 6858000"/>
              <a:gd name="connsiteX892" fmla="*/ 2716772 w 7472601"/>
              <a:gd name="connsiteY892" fmla="*/ 1255462 h 6858000"/>
              <a:gd name="connsiteX893" fmla="*/ 3471096 w 7472601"/>
              <a:gd name="connsiteY893" fmla="*/ 437072 h 6858000"/>
              <a:gd name="connsiteX894" fmla="*/ 3639057 w 7472601"/>
              <a:gd name="connsiteY894" fmla="*/ 286334 h 6858000"/>
              <a:gd name="connsiteX895" fmla="*/ 3640309 w 7472601"/>
              <a:gd name="connsiteY895" fmla="*/ 284664 h 6858000"/>
              <a:gd name="connsiteX896" fmla="*/ 3646022 w 7472601"/>
              <a:gd name="connsiteY896" fmla="*/ 276711 h 6858000"/>
              <a:gd name="connsiteX897" fmla="*/ 3707943 w 7472601"/>
              <a:gd name="connsiteY897" fmla="*/ 65958 h 6858000"/>
              <a:gd name="connsiteX898" fmla="*/ 3721337 w 7472601"/>
              <a:gd name="connsiteY898" fmla="*/ 0 h 6858000"/>
              <a:gd name="connsiteX899" fmla="*/ 2867960 w 7472601"/>
              <a:gd name="connsiteY899" fmla="*/ 0 h 6858000"/>
              <a:gd name="connsiteX900" fmla="*/ 2926351 w 7472601"/>
              <a:gd name="connsiteY900" fmla="*/ 0 h 6858000"/>
              <a:gd name="connsiteX901" fmla="*/ 2902823 w 7472601"/>
              <a:gd name="connsiteY901" fmla="*/ 262929 h 6858000"/>
              <a:gd name="connsiteX902" fmla="*/ 2940663 w 7472601"/>
              <a:gd name="connsiteY902" fmla="*/ 140884 h 6858000"/>
              <a:gd name="connsiteX903" fmla="*/ 2947039 w 7472601"/>
              <a:gd name="connsiteY903" fmla="*/ 122524 h 6858000"/>
              <a:gd name="connsiteX904" fmla="*/ 2984316 w 7472601"/>
              <a:gd name="connsiteY904" fmla="*/ 0 h 6858000"/>
              <a:gd name="connsiteX905" fmla="*/ 3016114 w 7472601"/>
              <a:gd name="connsiteY905" fmla="*/ 0 h 6858000"/>
              <a:gd name="connsiteX906" fmla="*/ 2979949 w 7472601"/>
              <a:gd name="connsiteY906" fmla="*/ 119274 h 6858000"/>
              <a:gd name="connsiteX907" fmla="*/ 3023879 w 7472601"/>
              <a:gd name="connsiteY907" fmla="*/ 0 h 6858000"/>
              <a:gd name="connsiteX908" fmla="*/ 3105400 w 7472601"/>
              <a:gd name="connsiteY908" fmla="*/ 0 h 6858000"/>
              <a:gd name="connsiteX909" fmla="*/ 3094669 w 7472601"/>
              <a:gd name="connsiteY909" fmla="*/ 30308 h 6858000"/>
              <a:gd name="connsiteX910" fmla="*/ 2901945 w 7472601"/>
              <a:gd name="connsiteY910" fmla="*/ 466538 h 6858000"/>
              <a:gd name="connsiteX911" fmla="*/ 2815209 w 7472601"/>
              <a:gd name="connsiteY911" fmla="*/ 497361 h 6858000"/>
              <a:gd name="connsiteX912" fmla="*/ 2844845 w 7472601"/>
              <a:gd name="connsiteY912" fmla="*/ 127638 h 6858000"/>
              <a:gd name="connsiteX913" fmla="*/ 2867960 w 7472601"/>
              <a:gd name="connsiteY913" fmla="*/ 0 h 6858000"/>
              <a:gd name="connsiteX914" fmla="*/ 1057230 w 7472601"/>
              <a:gd name="connsiteY914" fmla="*/ 0 h 6858000"/>
              <a:gd name="connsiteX915" fmla="*/ 1111003 w 7472601"/>
              <a:gd name="connsiteY915" fmla="*/ 0 h 6858000"/>
              <a:gd name="connsiteX916" fmla="*/ 1125553 w 7472601"/>
              <a:gd name="connsiteY916" fmla="*/ 52588 h 6858000"/>
              <a:gd name="connsiteX917" fmla="*/ 1304276 w 7472601"/>
              <a:gd name="connsiteY917" fmla="*/ 476275 h 6858000"/>
              <a:gd name="connsiteX918" fmla="*/ 1492066 w 7472601"/>
              <a:gd name="connsiteY918" fmla="*/ 886333 h 6858000"/>
              <a:gd name="connsiteX919" fmla="*/ 1423698 w 7472601"/>
              <a:gd name="connsiteY919" fmla="*/ 710817 h 6858000"/>
              <a:gd name="connsiteX920" fmla="*/ 1357609 w 7472601"/>
              <a:gd name="connsiteY920" fmla="*/ 532892 h 6858000"/>
              <a:gd name="connsiteX921" fmla="*/ 1309550 w 7472601"/>
              <a:gd name="connsiteY921" fmla="*/ 374031 h 6858000"/>
              <a:gd name="connsiteX922" fmla="*/ 1193673 w 7472601"/>
              <a:gd name="connsiteY922" fmla="*/ 49533 h 6858000"/>
              <a:gd name="connsiteX923" fmla="*/ 1164391 w 7472601"/>
              <a:gd name="connsiteY923" fmla="*/ 0 h 6858000"/>
              <a:gd name="connsiteX924" fmla="*/ 1200666 w 7472601"/>
              <a:gd name="connsiteY924" fmla="*/ 0 h 6858000"/>
              <a:gd name="connsiteX925" fmla="*/ 1223408 w 7472601"/>
              <a:gd name="connsiteY925" fmla="*/ 38996 h 6858000"/>
              <a:gd name="connsiteX926" fmla="*/ 1339635 w 7472601"/>
              <a:gd name="connsiteY926" fmla="*/ 365517 h 6858000"/>
              <a:gd name="connsiteX927" fmla="*/ 1387469 w 7472601"/>
              <a:gd name="connsiteY927" fmla="*/ 523079 h 6858000"/>
              <a:gd name="connsiteX928" fmla="*/ 1452685 w 7472601"/>
              <a:gd name="connsiteY928" fmla="*/ 699806 h 6858000"/>
              <a:gd name="connsiteX929" fmla="*/ 1492092 w 7472601"/>
              <a:gd name="connsiteY929" fmla="*/ 800424 h 6858000"/>
              <a:gd name="connsiteX930" fmla="*/ 1455302 w 7472601"/>
              <a:gd name="connsiteY930" fmla="*/ 632913 h 6858000"/>
              <a:gd name="connsiteX931" fmla="*/ 1222336 w 7472601"/>
              <a:gd name="connsiteY931" fmla="*/ 9480 h 6858000"/>
              <a:gd name="connsiteX932" fmla="*/ 1214634 w 7472601"/>
              <a:gd name="connsiteY932" fmla="*/ 0 h 6858000"/>
              <a:gd name="connsiteX933" fmla="*/ 1289827 w 7472601"/>
              <a:gd name="connsiteY933" fmla="*/ 0 h 6858000"/>
              <a:gd name="connsiteX934" fmla="*/ 1321076 w 7472601"/>
              <a:gd name="connsiteY934" fmla="*/ 59722 h 6858000"/>
              <a:gd name="connsiteX935" fmla="*/ 1512579 w 7472601"/>
              <a:gd name="connsiteY935" fmla="*/ 626441 h 6858000"/>
              <a:gd name="connsiteX936" fmla="*/ 1506076 w 7472601"/>
              <a:gd name="connsiteY936" fmla="*/ 1089289 h 6858000"/>
              <a:gd name="connsiteX937" fmla="*/ 1486346 w 7472601"/>
              <a:gd name="connsiteY937" fmla="*/ 1079919 h 6858000"/>
              <a:gd name="connsiteX938" fmla="*/ 1070511 w 7472601"/>
              <a:gd name="connsiteY938" fmla="*/ 48609 h 6858000"/>
              <a:gd name="connsiteX939" fmla="*/ 1057230 w 7472601"/>
              <a:gd name="connsiteY939" fmla="*/ 0 h 6858000"/>
              <a:gd name="connsiteX940" fmla="*/ 43151 w 7472601"/>
              <a:gd name="connsiteY940" fmla="*/ 0 h 6858000"/>
              <a:gd name="connsiteX941" fmla="*/ 95283 w 7472601"/>
              <a:gd name="connsiteY941" fmla="*/ 0 h 6858000"/>
              <a:gd name="connsiteX942" fmla="*/ 300708 w 7472601"/>
              <a:gd name="connsiteY942" fmla="*/ 154571 h 6858000"/>
              <a:gd name="connsiteX943" fmla="*/ 530414 w 7472601"/>
              <a:gd name="connsiteY943" fmla="*/ 354673 h 6858000"/>
              <a:gd name="connsiteX944" fmla="*/ 333785 w 7472601"/>
              <a:gd name="connsiteY944" fmla="*/ 161564 h 6858000"/>
              <a:gd name="connsiteX945" fmla="*/ 147005 w 7472601"/>
              <a:gd name="connsiteY945" fmla="*/ 0 h 6858000"/>
              <a:gd name="connsiteX946" fmla="*/ 272509 w 7472601"/>
              <a:gd name="connsiteY946" fmla="*/ 0 h 6858000"/>
              <a:gd name="connsiteX947" fmla="*/ 326276 w 7472601"/>
              <a:gd name="connsiteY947" fmla="*/ 45847 h 6858000"/>
              <a:gd name="connsiteX948" fmla="*/ 823759 w 7472601"/>
              <a:gd name="connsiteY948" fmla="*/ 574145 h 6858000"/>
              <a:gd name="connsiteX949" fmla="*/ 811254 w 7472601"/>
              <a:gd name="connsiteY949" fmla="*/ 665546 h 6858000"/>
              <a:gd name="connsiteX950" fmla="*/ 154042 w 7472601"/>
              <a:gd name="connsiteY950" fmla="*/ 261522 h 6858000"/>
              <a:gd name="connsiteX951" fmla="*/ 13550 w 7472601"/>
              <a:gd name="connsiteY951" fmla="*/ 158423 h 6858000"/>
              <a:gd name="connsiteX952" fmla="*/ 0 w 7472601"/>
              <a:gd name="connsiteY952" fmla="*/ 146618 h 6858000"/>
              <a:gd name="connsiteX953" fmla="*/ 0 w 7472601"/>
              <a:gd name="connsiteY953" fmla="*/ 59161 h 6858000"/>
              <a:gd name="connsiteX954" fmla="*/ 45427 w 7472601"/>
              <a:gd name="connsiteY954" fmla="*/ 101078 h 6858000"/>
              <a:gd name="connsiteX955" fmla="*/ 630103 w 7472601"/>
              <a:gd name="connsiteY955" fmla="*/ 485885 h 6858000"/>
              <a:gd name="connsiteX956" fmla="*/ 532040 w 7472601"/>
              <a:gd name="connsiteY956" fmla="*/ 399359 h 6858000"/>
              <a:gd name="connsiteX957" fmla="*/ 517618 w 7472601"/>
              <a:gd name="connsiteY957" fmla="*/ 385726 h 6858000"/>
              <a:gd name="connsiteX958" fmla="*/ 285074 w 7472601"/>
              <a:gd name="connsiteY958" fmla="*/ 182755 h 6858000"/>
              <a:gd name="connsiteX959" fmla="*/ 43151 w 7472601"/>
              <a:gd name="connsiteY959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221686 h 6858000"/>
              <a:gd name="connsiteX78" fmla="*/ 7467600 w 7467663"/>
              <a:gd name="connsiteY78" fmla="*/ 6334256 h 6858000"/>
              <a:gd name="connsiteX79" fmla="*/ 7454976 w 7467663"/>
              <a:gd name="connsiteY79" fmla="*/ 6318297 h 6858000"/>
              <a:gd name="connsiteX80" fmla="*/ 1456157 w 7467663"/>
              <a:gd name="connsiteY80" fmla="*/ 5371404 h 6858000"/>
              <a:gd name="connsiteX81" fmla="*/ 1244432 w 7467663"/>
              <a:gd name="connsiteY81" fmla="*/ 5385601 h 6858000"/>
              <a:gd name="connsiteX82" fmla="*/ 973990 w 7467663"/>
              <a:gd name="connsiteY82" fmla="*/ 5424940 h 6858000"/>
              <a:gd name="connsiteX83" fmla="*/ 1103809 w 7467663"/>
              <a:gd name="connsiteY83" fmla="*/ 5433720 h 6858000"/>
              <a:gd name="connsiteX84" fmla="*/ 1123454 w 7467663"/>
              <a:gd name="connsiteY84" fmla="*/ 5435727 h 6858000"/>
              <a:gd name="connsiteX85" fmla="*/ 1737017 w 7467663"/>
              <a:gd name="connsiteY85" fmla="*/ 5452183 h 6858000"/>
              <a:gd name="connsiteX86" fmla="*/ 1824397 w 7467663"/>
              <a:gd name="connsiteY86" fmla="*/ 5447757 h 6858000"/>
              <a:gd name="connsiteX87" fmla="*/ 2070059 w 7467663"/>
              <a:gd name="connsiteY87" fmla="*/ 5441660 h 6858000"/>
              <a:gd name="connsiteX88" fmla="*/ 1456157 w 7467663"/>
              <a:gd name="connsiteY88" fmla="*/ 5371404 h 6858000"/>
              <a:gd name="connsiteX89" fmla="*/ 4988186 w 7467663"/>
              <a:gd name="connsiteY89" fmla="*/ 5216467 h 6858000"/>
              <a:gd name="connsiteX90" fmla="*/ 4777334 w 7467663"/>
              <a:gd name="connsiteY90" fmla="*/ 5406072 h 6858000"/>
              <a:gd name="connsiteX91" fmla="*/ 4718341 w 7467663"/>
              <a:gd name="connsiteY91" fmla="*/ 5468043 h 6858000"/>
              <a:gd name="connsiteX92" fmla="*/ 4604655 w 7467663"/>
              <a:gd name="connsiteY92" fmla="*/ 5583434 h 6858000"/>
              <a:gd name="connsiteX93" fmla="*/ 4565074 w 7467663"/>
              <a:gd name="connsiteY93" fmla="*/ 5618550 h 6858000"/>
              <a:gd name="connsiteX94" fmla="*/ 4988186 w 7467663"/>
              <a:gd name="connsiteY94" fmla="*/ 5216467 h 6858000"/>
              <a:gd name="connsiteX95" fmla="*/ 4978032 w 7467663"/>
              <a:gd name="connsiteY95" fmla="*/ 5183809 h 6858000"/>
              <a:gd name="connsiteX96" fmla="*/ 4463413 w 7467663"/>
              <a:gd name="connsiteY96" fmla="*/ 5615162 h 6858000"/>
              <a:gd name="connsiteX97" fmla="*/ 4358134 w 7467663"/>
              <a:gd name="connsiteY97" fmla="*/ 5742791 h 6858000"/>
              <a:gd name="connsiteX98" fmla="*/ 4376219 w 7467663"/>
              <a:gd name="connsiteY98" fmla="*/ 5729027 h 6858000"/>
              <a:gd name="connsiteX99" fmla="*/ 4582340 w 7467663"/>
              <a:gd name="connsiteY99" fmla="*/ 5561037 h 6858000"/>
              <a:gd name="connsiteX100" fmla="*/ 4694684 w 7467663"/>
              <a:gd name="connsiteY100" fmla="*/ 5447098 h 6858000"/>
              <a:gd name="connsiteX101" fmla="*/ 4754123 w 7467663"/>
              <a:gd name="connsiteY101" fmla="*/ 5384643 h 6858000"/>
              <a:gd name="connsiteX102" fmla="*/ 4978032 w 7467663"/>
              <a:gd name="connsiteY102" fmla="*/ 5183809 h 6858000"/>
              <a:gd name="connsiteX103" fmla="*/ 1903353 w 7467663"/>
              <a:gd name="connsiteY103" fmla="*/ 5044827 h 6858000"/>
              <a:gd name="connsiteX104" fmla="*/ 1936931 w 7467663"/>
              <a:gd name="connsiteY104" fmla="*/ 5093954 h 6858000"/>
              <a:gd name="connsiteX105" fmla="*/ 2195868 w 7467663"/>
              <a:gd name="connsiteY105" fmla="*/ 5396574 h 6858000"/>
              <a:gd name="connsiteX106" fmla="*/ 2088852 w 7467663"/>
              <a:gd name="connsiteY106" fmla="*/ 5166123 h 6858000"/>
              <a:gd name="connsiteX107" fmla="*/ 1958241 w 7467663"/>
              <a:gd name="connsiteY107" fmla="*/ 5067955 h 6858000"/>
              <a:gd name="connsiteX108" fmla="*/ 1903353 w 7467663"/>
              <a:gd name="connsiteY108" fmla="*/ 5044827 h 6858000"/>
              <a:gd name="connsiteX109" fmla="*/ 1979378 w 7467663"/>
              <a:gd name="connsiteY109" fmla="*/ 4769504 h 6858000"/>
              <a:gd name="connsiteX110" fmla="*/ 2882120 w 7467663"/>
              <a:gd name="connsiteY110" fmla="*/ 5064547 h 6858000"/>
              <a:gd name="connsiteX111" fmla="*/ 2793103 w 7467663"/>
              <a:gd name="connsiteY111" fmla="*/ 5039699 h 6858000"/>
              <a:gd name="connsiteX112" fmla="*/ 2770041 w 7467663"/>
              <a:gd name="connsiteY112" fmla="*/ 5033634 h 6858000"/>
              <a:gd name="connsiteX113" fmla="*/ 1979378 w 7467663"/>
              <a:gd name="connsiteY113" fmla="*/ 4769504 h 6858000"/>
              <a:gd name="connsiteX114" fmla="*/ 1927410 w 7467663"/>
              <a:gd name="connsiteY114" fmla="*/ 4716164 h 6858000"/>
              <a:gd name="connsiteX115" fmla="*/ 1959587 w 7467663"/>
              <a:gd name="connsiteY115" fmla="*/ 4728849 h 6858000"/>
              <a:gd name="connsiteX116" fmla="*/ 2777707 w 7467663"/>
              <a:gd name="connsiteY116" fmla="*/ 5003991 h 6858000"/>
              <a:gd name="connsiteX117" fmla="*/ 2800768 w 7467663"/>
              <a:gd name="connsiteY117" fmla="*/ 5010056 h 6858000"/>
              <a:gd name="connsiteX118" fmla="*/ 2879408 w 7467663"/>
              <a:gd name="connsiteY118" fmla="*/ 5031590 h 6858000"/>
              <a:gd name="connsiteX119" fmla="*/ 2862295 w 7467663"/>
              <a:gd name="connsiteY119" fmla="*/ 5022958 h 6858000"/>
              <a:gd name="connsiteX120" fmla="*/ 2813343 w 7467663"/>
              <a:gd name="connsiteY120" fmla="*/ 4998369 h 6858000"/>
              <a:gd name="connsiteX121" fmla="*/ 2646245 w 7467663"/>
              <a:gd name="connsiteY121" fmla="*/ 4930999 h 6858000"/>
              <a:gd name="connsiteX122" fmla="*/ 1999243 w 7467663"/>
              <a:gd name="connsiteY122" fmla="*/ 4730524 h 6858000"/>
              <a:gd name="connsiteX123" fmla="*/ 1979527 w 7467663"/>
              <a:gd name="connsiteY123" fmla="*/ 4726651 h 6858000"/>
              <a:gd name="connsiteX124" fmla="*/ 1927410 w 7467663"/>
              <a:gd name="connsiteY124" fmla="*/ 4716164 h 6858000"/>
              <a:gd name="connsiteX125" fmla="*/ 1997014 w 7467663"/>
              <a:gd name="connsiteY125" fmla="*/ 4698007 h 6858000"/>
              <a:gd name="connsiteX126" fmla="*/ 2005458 w 7467663"/>
              <a:gd name="connsiteY126" fmla="*/ 4699540 h 6858000"/>
              <a:gd name="connsiteX127" fmla="*/ 2657186 w 7467663"/>
              <a:gd name="connsiteY127" fmla="*/ 4901687 h 6858000"/>
              <a:gd name="connsiteX128" fmla="*/ 2826662 w 7467663"/>
              <a:gd name="connsiteY128" fmla="*/ 4970362 h 6858000"/>
              <a:gd name="connsiteX129" fmla="*/ 2876100 w 7467663"/>
              <a:gd name="connsiteY129" fmla="*/ 4995397 h 6858000"/>
              <a:gd name="connsiteX130" fmla="*/ 3042600 w 7467663"/>
              <a:gd name="connsiteY130" fmla="*/ 5059532 h 6858000"/>
              <a:gd name="connsiteX131" fmla="*/ 1997014 w 7467663"/>
              <a:gd name="connsiteY131" fmla="*/ 4698007 h 6858000"/>
              <a:gd name="connsiteX132" fmla="*/ 2305292 w 7467663"/>
              <a:gd name="connsiteY132" fmla="*/ 4219492 h 6858000"/>
              <a:gd name="connsiteX133" fmla="*/ 3360922 w 7467663"/>
              <a:gd name="connsiteY133" fmla="*/ 4529373 h 6858000"/>
              <a:gd name="connsiteX134" fmla="*/ 3492420 w 7467663"/>
              <a:gd name="connsiteY134" fmla="*/ 4510145 h 6858000"/>
              <a:gd name="connsiteX135" fmla="*/ 3364086 w 7467663"/>
              <a:gd name="connsiteY135" fmla="*/ 4480340 h 6858000"/>
              <a:gd name="connsiteX136" fmla="*/ 3225818 w 7467663"/>
              <a:gd name="connsiteY136" fmla="*/ 4411822 h 6858000"/>
              <a:gd name="connsiteX137" fmla="*/ 3129696 w 7467663"/>
              <a:gd name="connsiteY137" fmla="*/ 4360704 h 6858000"/>
              <a:gd name="connsiteX138" fmla="*/ 2814545 w 7467663"/>
              <a:gd name="connsiteY138" fmla="*/ 4282955 h 6858000"/>
              <a:gd name="connsiteX139" fmla="*/ 2305292 w 7467663"/>
              <a:gd name="connsiteY139" fmla="*/ 4219492 h 6858000"/>
              <a:gd name="connsiteX140" fmla="*/ 2626982 w 7467663"/>
              <a:gd name="connsiteY140" fmla="*/ 4206450 h 6858000"/>
              <a:gd name="connsiteX141" fmla="*/ 2490617 w 7467663"/>
              <a:gd name="connsiteY141" fmla="*/ 4206951 h 6858000"/>
              <a:gd name="connsiteX142" fmla="*/ 2819869 w 7467663"/>
              <a:gd name="connsiteY142" fmla="*/ 4252936 h 6858000"/>
              <a:gd name="connsiteX143" fmla="*/ 3143018 w 7467663"/>
              <a:gd name="connsiteY143" fmla="*/ 4332698 h 6858000"/>
              <a:gd name="connsiteX144" fmla="*/ 3241520 w 7467663"/>
              <a:gd name="connsiteY144" fmla="*/ 4385112 h 6858000"/>
              <a:gd name="connsiteX145" fmla="*/ 3374575 w 7467663"/>
              <a:gd name="connsiteY145" fmla="*/ 4451517 h 6858000"/>
              <a:gd name="connsiteX146" fmla="*/ 3505221 w 7467663"/>
              <a:gd name="connsiteY146" fmla="*/ 4480757 h 6858000"/>
              <a:gd name="connsiteX147" fmla="*/ 2626982 w 7467663"/>
              <a:gd name="connsiteY147" fmla="*/ 4206450 h 6858000"/>
              <a:gd name="connsiteX148" fmla="*/ 1310106 w 7467663"/>
              <a:gd name="connsiteY148" fmla="*/ 3943217 h 6858000"/>
              <a:gd name="connsiteX149" fmla="*/ 854994 w 7467663"/>
              <a:gd name="connsiteY149" fmla="*/ 4399136 h 6858000"/>
              <a:gd name="connsiteX150" fmla="*/ 742462 w 7467663"/>
              <a:gd name="connsiteY150" fmla="*/ 4594648 h 6858000"/>
              <a:gd name="connsiteX151" fmla="*/ 820602 w 7467663"/>
              <a:gd name="connsiteY151" fmla="*/ 4485915 h 6858000"/>
              <a:gd name="connsiteX152" fmla="*/ 878295 w 7467663"/>
              <a:gd name="connsiteY152" fmla="*/ 4403594 h 6858000"/>
              <a:gd name="connsiteX153" fmla="*/ 1240607 w 7467663"/>
              <a:gd name="connsiteY153" fmla="*/ 4010401 h 6858000"/>
              <a:gd name="connsiteX154" fmla="*/ 1310106 w 7467663"/>
              <a:gd name="connsiteY154" fmla="*/ 3943217 h 6858000"/>
              <a:gd name="connsiteX155" fmla="*/ 1423113 w 7467663"/>
              <a:gd name="connsiteY155" fmla="*/ 3874565 h 6858000"/>
              <a:gd name="connsiteX156" fmla="*/ 1260565 w 7467663"/>
              <a:gd name="connsiteY156" fmla="*/ 4031982 h 6858000"/>
              <a:gd name="connsiteX157" fmla="*/ 901900 w 7467663"/>
              <a:gd name="connsiteY157" fmla="*/ 4421236 h 6858000"/>
              <a:gd name="connsiteX158" fmla="*/ 845044 w 7467663"/>
              <a:gd name="connsiteY158" fmla="*/ 4502436 h 6858000"/>
              <a:gd name="connsiteX159" fmla="*/ 685926 w 7467663"/>
              <a:gd name="connsiteY159" fmla="*/ 4703069 h 6858000"/>
              <a:gd name="connsiteX160" fmla="*/ 684248 w 7467663"/>
              <a:gd name="connsiteY160" fmla="*/ 4706721 h 6858000"/>
              <a:gd name="connsiteX161" fmla="*/ 1423113 w 7467663"/>
              <a:gd name="connsiteY161" fmla="*/ 3874565 h 6858000"/>
              <a:gd name="connsiteX162" fmla="*/ 3316479 w 7467663"/>
              <a:gd name="connsiteY162" fmla="*/ 3872136 h 6858000"/>
              <a:gd name="connsiteX163" fmla="*/ 3546806 w 7467663"/>
              <a:gd name="connsiteY163" fmla="*/ 4356139 h 6858000"/>
              <a:gd name="connsiteX164" fmla="*/ 3364433 w 7467663"/>
              <a:gd name="connsiteY164" fmla="*/ 3953121 h 6858000"/>
              <a:gd name="connsiteX165" fmla="*/ 3316479 w 7467663"/>
              <a:gd name="connsiteY165" fmla="*/ 3872136 h 6858000"/>
              <a:gd name="connsiteX166" fmla="*/ 3291335 w 7467663"/>
              <a:gd name="connsiteY166" fmla="*/ 3767420 h 6858000"/>
              <a:gd name="connsiteX167" fmla="*/ 3390805 w 7467663"/>
              <a:gd name="connsiteY167" fmla="*/ 3937163 h 6858000"/>
              <a:gd name="connsiteX168" fmla="*/ 3579062 w 7467663"/>
              <a:gd name="connsiteY168" fmla="*/ 4359040 h 6858000"/>
              <a:gd name="connsiteX169" fmla="*/ 3467355 w 7467663"/>
              <a:gd name="connsiteY169" fmla="*/ 3988130 h 6858000"/>
              <a:gd name="connsiteX170" fmla="*/ 3310753 w 7467663"/>
              <a:gd name="connsiteY170" fmla="*/ 3787140 h 6858000"/>
              <a:gd name="connsiteX171" fmla="*/ 3291335 w 7467663"/>
              <a:gd name="connsiteY171" fmla="*/ 3767420 h 6858000"/>
              <a:gd name="connsiteX172" fmla="*/ 1635889 w 7467663"/>
              <a:gd name="connsiteY172" fmla="*/ 3709494 h 6858000"/>
              <a:gd name="connsiteX173" fmla="*/ 1634800 w 7467663"/>
              <a:gd name="connsiteY173" fmla="*/ 3731111 h 6858000"/>
              <a:gd name="connsiteX174" fmla="*/ 1635889 w 7467663"/>
              <a:gd name="connsiteY174" fmla="*/ 3709494 h 6858000"/>
              <a:gd name="connsiteX175" fmla="*/ 1510397 w 7467663"/>
              <a:gd name="connsiteY175" fmla="*/ 3684705 h 6858000"/>
              <a:gd name="connsiteX176" fmla="*/ 1146550 w 7467663"/>
              <a:gd name="connsiteY176" fmla="*/ 3802012 h 6858000"/>
              <a:gd name="connsiteX177" fmla="*/ 698834 w 7467663"/>
              <a:gd name="connsiteY177" fmla="*/ 3952272 h 6858000"/>
              <a:gd name="connsiteX178" fmla="*/ 34256 w 7467663"/>
              <a:gd name="connsiteY178" fmla="*/ 4347603 h 6858000"/>
              <a:gd name="connsiteX179" fmla="*/ 527241 w 7467663"/>
              <a:gd name="connsiteY179" fmla="*/ 4065078 h 6858000"/>
              <a:gd name="connsiteX180" fmla="*/ 1510397 w 7467663"/>
              <a:gd name="connsiteY180" fmla="*/ 3684705 h 6858000"/>
              <a:gd name="connsiteX181" fmla="*/ 1313114 w 7467663"/>
              <a:gd name="connsiteY181" fmla="*/ 3655216 h 6858000"/>
              <a:gd name="connsiteX182" fmla="*/ 1109304 w 7467663"/>
              <a:gd name="connsiteY182" fmla="*/ 3669030 h 6858000"/>
              <a:gd name="connsiteX183" fmla="*/ 8129 w 7467663"/>
              <a:gd name="connsiteY183" fmla="*/ 4330519 h 6858000"/>
              <a:gd name="connsiteX184" fmla="*/ 687572 w 7467663"/>
              <a:gd name="connsiteY184" fmla="*/ 3925629 h 6858000"/>
              <a:gd name="connsiteX185" fmla="*/ 1138365 w 7467663"/>
              <a:gd name="connsiteY185" fmla="*/ 3774515 h 6858000"/>
              <a:gd name="connsiteX186" fmla="*/ 1505579 w 7467663"/>
              <a:gd name="connsiteY186" fmla="*/ 3655526 h 6858000"/>
              <a:gd name="connsiteX187" fmla="*/ 1313114 w 7467663"/>
              <a:gd name="connsiteY187" fmla="*/ 3655216 h 6858000"/>
              <a:gd name="connsiteX188" fmla="*/ 3655073 w 7467663"/>
              <a:gd name="connsiteY188" fmla="*/ 3650884 h 6858000"/>
              <a:gd name="connsiteX189" fmla="*/ 3989938 w 7467663"/>
              <a:gd name="connsiteY189" fmla="*/ 3991685 h 6858000"/>
              <a:gd name="connsiteX190" fmla="*/ 4393907 w 7467663"/>
              <a:gd name="connsiteY190" fmla="*/ 4261258 h 6858000"/>
              <a:gd name="connsiteX191" fmla="*/ 4648051 w 7467663"/>
              <a:gd name="connsiteY191" fmla="*/ 4374051 h 6858000"/>
              <a:gd name="connsiteX192" fmla="*/ 4383389 w 7467663"/>
              <a:gd name="connsiteY192" fmla="*/ 4184369 h 6858000"/>
              <a:gd name="connsiteX193" fmla="*/ 4165508 w 7467663"/>
              <a:gd name="connsiteY193" fmla="*/ 4035196 h 6858000"/>
              <a:gd name="connsiteX194" fmla="*/ 4068162 w 7467663"/>
              <a:gd name="connsiteY194" fmla="*/ 3953394 h 6858000"/>
              <a:gd name="connsiteX195" fmla="*/ 3981416 w 7467663"/>
              <a:gd name="connsiteY195" fmla="*/ 3880482 h 6858000"/>
              <a:gd name="connsiteX196" fmla="*/ 3800147 w 7467663"/>
              <a:gd name="connsiteY196" fmla="*/ 3749872 h 6858000"/>
              <a:gd name="connsiteX197" fmla="*/ 3655073 w 7467663"/>
              <a:gd name="connsiteY197" fmla="*/ 3650884 h 6858000"/>
              <a:gd name="connsiteX198" fmla="*/ 3670252 w 7467663"/>
              <a:gd name="connsiteY198" fmla="*/ 3622798 h 6858000"/>
              <a:gd name="connsiteX199" fmla="*/ 3817258 w 7467663"/>
              <a:gd name="connsiteY199" fmla="*/ 3723577 h 6858000"/>
              <a:gd name="connsiteX200" fmla="*/ 4000461 w 7467663"/>
              <a:gd name="connsiteY200" fmla="*/ 3855966 h 6858000"/>
              <a:gd name="connsiteX201" fmla="*/ 4088180 w 7467663"/>
              <a:gd name="connsiteY201" fmla="*/ 3929774 h 6858000"/>
              <a:gd name="connsiteX202" fmla="*/ 4184555 w 7467663"/>
              <a:gd name="connsiteY202" fmla="*/ 4010683 h 6858000"/>
              <a:gd name="connsiteX203" fmla="*/ 4399563 w 7467663"/>
              <a:gd name="connsiteY203" fmla="*/ 4158106 h 6858000"/>
              <a:gd name="connsiteX204" fmla="*/ 4684469 w 7467663"/>
              <a:gd name="connsiteY204" fmla="*/ 4364680 h 6858000"/>
              <a:gd name="connsiteX205" fmla="*/ 4690271 w 7467663"/>
              <a:gd name="connsiteY205" fmla="*/ 4370034 h 6858000"/>
              <a:gd name="connsiteX206" fmla="*/ 4136093 w 7467663"/>
              <a:gd name="connsiteY206" fmla="*/ 3858466 h 6858000"/>
              <a:gd name="connsiteX207" fmla="*/ 3670252 w 7467663"/>
              <a:gd name="connsiteY207" fmla="*/ 3622798 h 6858000"/>
              <a:gd name="connsiteX208" fmla="*/ 4440129 w 7467663"/>
              <a:gd name="connsiteY208" fmla="*/ 3448571 h 6858000"/>
              <a:gd name="connsiteX209" fmla="*/ 4856525 w 7467663"/>
              <a:gd name="connsiteY209" fmla="*/ 3915351 h 6858000"/>
              <a:gd name="connsiteX210" fmla="*/ 5059055 w 7467663"/>
              <a:gd name="connsiteY210" fmla="*/ 4108918 h 6858000"/>
              <a:gd name="connsiteX211" fmla="*/ 5290070 w 7467663"/>
              <a:gd name="connsiteY211" fmla="*/ 4263619 h 6858000"/>
              <a:gd name="connsiteX212" fmla="*/ 4834991 w 7467663"/>
              <a:gd name="connsiteY212" fmla="*/ 3830985 h 6858000"/>
              <a:gd name="connsiteX213" fmla="*/ 4440129 w 7467663"/>
              <a:gd name="connsiteY213" fmla="*/ 3448571 h 6858000"/>
              <a:gd name="connsiteX214" fmla="*/ 4441737 w 7467663"/>
              <a:gd name="connsiteY214" fmla="*/ 3399734 h 6858000"/>
              <a:gd name="connsiteX215" fmla="*/ 4431236 w 7467663"/>
              <a:gd name="connsiteY215" fmla="*/ 3400954 h 6858000"/>
              <a:gd name="connsiteX216" fmla="*/ 4557150 w 7467663"/>
              <a:gd name="connsiteY216" fmla="*/ 3510023 h 6858000"/>
              <a:gd name="connsiteX217" fmla="*/ 4856936 w 7467663"/>
              <a:gd name="connsiteY217" fmla="*/ 3809146 h 6858000"/>
              <a:gd name="connsiteX218" fmla="*/ 5111996 w 7467663"/>
              <a:gd name="connsiteY218" fmla="*/ 4065759 h 6858000"/>
              <a:gd name="connsiteX219" fmla="*/ 5388878 w 7467663"/>
              <a:gd name="connsiteY219" fmla="*/ 4300185 h 6858000"/>
              <a:gd name="connsiteX220" fmla="*/ 5425556 w 7467663"/>
              <a:gd name="connsiteY220" fmla="*/ 4308967 h 6858000"/>
              <a:gd name="connsiteX221" fmla="*/ 4943646 w 7467663"/>
              <a:gd name="connsiteY221" fmla="*/ 3822916 h 6858000"/>
              <a:gd name="connsiteX222" fmla="*/ 4594837 w 7467663"/>
              <a:gd name="connsiteY222" fmla="*/ 3532274 h 6858000"/>
              <a:gd name="connsiteX223" fmla="*/ 4441737 w 7467663"/>
              <a:gd name="connsiteY223" fmla="*/ 3399734 h 6858000"/>
              <a:gd name="connsiteX224" fmla="*/ 5425834 w 7467663"/>
              <a:gd name="connsiteY224" fmla="*/ 3162785 h 6858000"/>
              <a:gd name="connsiteX225" fmla="*/ 5401644 w 7467663"/>
              <a:gd name="connsiteY225" fmla="*/ 3617847 h 6858000"/>
              <a:gd name="connsiteX226" fmla="*/ 5467256 w 7467663"/>
              <a:gd name="connsiteY226" fmla="*/ 4175494 h 6858000"/>
              <a:gd name="connsiteX227" fmla="*/ 5448069 w 7467663"/>
              <a:gd name="connsiteY227" fmla="*/ 3567554 h 6858000"/>
              <a:gd name="connsiteX228" fmla="*/ 5425834 w 7467663"/>
              <a:gd name="connsiteY228" fmla="*/ 3162785 h 6858000"/>
              <a:gd name="connsiteX229" fmla="*/ 1318687 w 7467663"/>
              <a:gd name="connsiteY229" fmla="*/ 3113840 h 6858000"/>
              <a:gd name="connsiteX230" fmla="*/ 1066793 w 7467663"/>
              <a:gd name="connsiteY230" fmla="*/ 3212171 h 6858000"/>
              <a:gd name="connsiteX231" fmla="*/ 993319 w 7467663"/>
              <a:gd name="connsiteY231" fmla="*/ 3247648 h 6858000"/>
              <a:gd name="connsiteX232" fmla="*/ 853081 w 7467663"/>
              <a:gd name="connsiteY232" fmla="*/ 3312410 h 6858000"/>
              <a:gd name="connsiteX233" fmla="*/ 805957 w 7467663"/>
              <a:gd name="connsiteY233" fmla="*/ 3330443 h 6858000"/>
              <a:gd name="connsiteX234" fmla="*/ 1318687 w 7467663"/>
              <a:gd name="connsiteY234" fmla="*/ 3113840 h 6858000"/>
              <a:gd name="connsiteX235" fmla="*/ 5453702 w 7467663"/>
              <a:gd name="connsiteY235" fmla="*/ 3090882 h 6858000"/>
              <a:gd name="connsiteX236" fmla="*/ 5480135 w 7467663"/>
              <a:gd name="connsiteY236" fmla="*/ 3565802 h 6858000"/>
              <a:gd name="connsiteX237" fmla="*/ 5499023 w 7467663"/>
              <a:gd name="connsiteY237" fmla="*/ 4166310 h 6858000"/>
              <a:gd name="connsiteX238" fmla="*/ 5547022 w 7467663"/>
              <a:gd name="connsiteY238" fmla="*/ 3607838 h 6858000"/>
              <a:gd name="connsiteX239" fmla="*/ 5515964 w 7467663"/>
              <a:gd name="connsiteY239" fmla="*/ 3378541 h 6858000"/>
              <a:gd name="connsiteX240" fmla="*/ 5453702 w 7467663"/>
              <a:gd name="connsiteY240" fmla="*/ 3090882 h 6858000"/>
              <a:gd name="connsiteX241" fmla="*/ 1238695 w 7467663"/>
              <a:gd name="connsiteY241" fmla="*/ 3076820 h 6858000"/>
              <a:gd name="connsiteX242" fmla="*/ 716371 w 7467663"/>
              <a:gd name="connsiteY242" fmla="*/ 3293249 h 6858000"/>
              <a:gd name="connsiteX243" fmla="*/ 579522 w 7467663"/>
              <a:gd name="connsiteY243" fmla="*/ 3371759 h 6858000"/>
              <a:gd name="connsiteX244" fmla="*/ 600288 w 7467663"/>
              <a:gd name="connsiteY244" fmla="*/ 3365555 h 6858000"/>
              <a:gd name="connsiteX245" fmla="*/ 840692 w 7467663"/>
              <a:gd name="connsiteY245" fmla="*/ 3284921 h 6858000"/>
              <a:gd name="connsiteX246" fmla="*/ 979248 w 7467663"/>
              <a:gd name="connsiteY246" fmla="*/ 3221003 h 6858000"/>
              <a:gd name="connsiteX247" fmla="*/ 1053282 w 7467663"/>
              <a:gd name="connsiteY247" fmla="*/ 3185247 h 6858000"/>
              <a:gd name="connsiteX248" fmla="*/ 1320603 w 7467663"/>
              <a:gd name="connsiteY248" fmla="*/ 3081281 h 6858000"/>
              <a:gd name="connsiteX249" fmla="*/ 1238695 w 7467663"/>
              <a:gd name="connsiteY249" fmla="*/ 3076820 h 6858000"/>
              <a:gd name="connsiteX250" fmla="*/ 5425627 w 7467663"/>
              <a:gd name="connsiteY250" fmla="*/ 2954192 h 6858000"/>
              <a:gd name="connsiteX251" fmla="*/ 5470770 w 7467663"/>
              <a:gd name="connsiteY251" fmla="*/ 3005435 h 6858000"/>
              <a:gd name="connsiteX252" fmla="*/ 5519779 w 7467663"/>
              <a:gd name="connsiteY252" fmla="*/ 4359223 h 6858000"/>
              <a:gd name="connsiteX253" fmla="*/ 5520293 w 7467663"/>
              <a:gd name="connsiteY253" fmla="*/ 4360602 h 6858000"/>
              <a:gd name="connsiteX254" fmla="*/ 5767221 w 7467663"/>
              <a:gd name="connsiteY254" fmla="*/ 4665564 h 6858000"/>
              <a:gd name="connsiteX255" fmla="*/ 6937169 w 7467663"/>
              <a:gd name="connsiteY255" fmla="*/ 4815941 h 6858000"/>
              <a:gd name="connsiteX256" fmla="*/ 6953922 w 7467663"/>
              <a:gd name="connsiteY256" fmla="*/ 4890068 h 6858000"/>
              <a:gd name="connsiteX257" fmla="*/ 6071359 w 7467663"/>
              <a:gd name="connsiteY257" fmla="*/ 4770770 h 6858000"/>
              <a:gd name="connsiteX258" fmla="*/ 6038839 w 7467663"/>
              <a:gd name="connsiteY258" fmla="*/ 4764474 h 6858000"/>
              <a:gd name="connsiteX259" fmla="*/ 6038706 w 7467663"/>
              <a:gd name="connsiteY259" fmla="*/ 4763847 h 6858000"/>
              <a:gd name="connsiteX260" fmla="*/ 6037784 w 7467663"/>
              <a:gd name="connsiteY260" fmla="*/ 4764270 h 6858000"/>
              <a:gd name="connsiteX261" fmla="*/ 6038839 w 7467663"/>
              <a:gd name="connsiteY261" fmla="*/ 4764474 h 6858000"/>
              <a:gd name="connsiteX262" fmla="*/ 6040338 w 7467663"/>
              <a:gd name="connsiteY262" fmla="*/ 4771418 h 6858000"/>
              <a:gd name="connsiteX263" fmla="*/ 6024488 w 7467663"/>
              <a:gd name="connsiteY263" fmla="*/ 4809903 h 6858000"/>
              <a:gd name="connsiteX264" fmla="*/ 5599771 w 7467663"/>
              <a:gd name="connsiteY264" fmla="*/ 5509652 h 6858000"/>
              <a:gd name="connsiteX265" fmla="*/ 5548843 w 7467663"/>
              <a:gd name="connsiteY265" fmla="*/ 5563845 h 6858000"/>
              <a:gd name="connsiteX266" fmla="*/ 5940952 w 7467663"/>
              <a:gd name="connsiteY266" fmla="*/ 6250028 h 6858000"/>
              <a:gd name="connsiteX267" fmla="*/ 6043441 w 7467663"/>
              <a:gd name="connsiteY267" fmla="*/ 6665847 h 6858000"/>
              <a:gd name="connsiteX268" fmla="*/ 6093432 w 7467663"/>
              <a:gd name="connsiteY268" fmla="*/ 6858000 h 6858000"/>
              <a:gd name="connsiteX269" fmla="*/ 6034344 w 7467663"/>
              <a:gd name="connsiteY269" fmla="*/ 6858000 h 6858000"/>
              <a:gd name="connsiteX270" fmla="*/ 6026679 w 7467663"/>
              <a:gd name="connsiteY270" fmla="*/ 6836959 h 6858000"/>
              <a:gd name="connsiteX271" fmla="*/ 5800441 w 7467663"/>
              <a:gd name="connsiteY271" fmla="*/ 6335286 h 6858000"/>
              <a:gd name="connsiteX272" fmla="*/ 5526562 w 7467663"/>
              <a:gd name="connsiteY272" fmla="*/ 5705388 h 6858000"/>
              <a:gd name="connsiteX273" fmla="*/ 5519640 w 7467663"/>
              <a:gd name="connsiteY273" fmla="*/ 5683774 h 6858000"/>
              <a:gd name="connsiteX274" fmla="*/ 5844559 w 7467663"/>
              <a:gd name="connsiteY274" fmla="*/ 6553349 h 6858000"/>
              <a:gd name="connsiteX275" fmla="*/ 5975994 w 7467663"/>
              <a:gd name="connsiteY275" fmla="*/ 6858000 h 6858000"/>
              <a:gd name="connsiteX276" fmla="*/ 5898547 w 7467663"/>
              <a:gd name="connsiteY276" fmla="*/ 6858000 h 6858000"/>
              <a:gd name="connsiteX277" fmla="*/ 5682041 w 7467663"/>
              <a:gd name="connsiteY277" fmla="*/ 6355860 h 6858000"/>
              <a:gd name="connsiteX278" fmla="*/ 5461758 w 7467663"/>
              <a:gd name="connsiteY278" fmla="*/ 5820220 h 6858000"/>
              <a:gd name="connsiteX279" fmla="*/ 5237282 w 7467663"/>
              <a:gd name="connsiteY279" fmla="*/ 6579086 h 6858000"/>
              <a:gd name="connsiteX280" fmla="*/ 5115009 w 7467663"/>
              <a:gd name="connsiteY280" fmla="*/ 6858000 h 6858000"/>
              <a:gd name="connsiteX281" fmla="*/ 5028074 w 7467663"/>
              <a:gd name="connsiteY281" fmla="*/ 6858000 h 6858000"/>
              <a:gd name="connsiteX282" fmla="*/ 5079508 w 7467663"/>
              <a:gd name="connsiteY282" fmla="*/ 6749074 h 6858000"/>
              <a:gd name="connsiteX283" fmla="*/ 5371846 w 7467663"/>
              <a:gd name="connsiteY283" fmla="*/ 5924413 h 6858000"/>
              <a:gd name="connsiteX284" fmla="*/ 5270512 w 7467663"/>
              <a:gd name="connsiteY284" fmla="*/ 6138975 h 6858000"/>
              <a:gd name="connsiteX285" fmla="*/ 5062409 w 7467663"/>
              <a:gd name="connsiteY285" fmla="*/ 6653544 h 6858000"/>
              <a:gd name="connsiteX286" fmla="*/ 5036628 w 7467663"/>
              <a:gd name="connsiteY286" fmla="*/ 6754247 h 6858000"/>
              <a:gd name="connsiteX287" fmla="*/ 5009112 w 7467663"/>
              <a:gd name="connsiteY287" fmla="*/ 6858000 h 6858000"/>
              <a:gd name="connsiteX288" fmla="*/ 4976679 w 7467663"/>
              <a:gd name="connsiteY288" fmla="*/ 6858000 h 6858000"/>
              <a:gd name="connsiteX289" fmla="*/ 5006537 w 7467663"/>
              <a:gd name="connsiteY289" fmla="*/ 6747068 h 6858000"/>
              <a:gd name="connsiteX290" fmla="*/ 5032723 w 7467663"/>
              <a:gd name="connsiteY290" fmla="*/ 6644957 h 6858000"/>
              <a:gd name="connsiteX291" fmla="*/ 5242949 w 7467663"/>
              <a:gd name="connsiteY291" fmla="*/ 6125175 h 6858000"/>
              <a:gd name="connsiteX292" fmla="*/ 5286321 w 7467663"/>
              <a:gd name="connsiteY292" fmla="*/ 6033555 h 6858000"/>
              <a:gd name="connsiteX293" fmla="*/ 5008210 w 7467663"/>
              <a:gd name="connsiteY293" fmla="*/ 6649194 h 6858000"/>
              <a:gd name="connsiteX294" fmla="*/ 4986321 w 7467663"/>
              <a:gd name="connsiteY294" fmla="*/ 6765687 h 6858000"/>
              <a:gd name="connsiteX295" fmla="*/ 4973474 w 7467663"/>
              <a:gd name="connsiteY295" fmla="*/ 6858000 h 6858000"/>
              <a:gd name="connsiteX296" fmla="*/ 4907178 w 7467663"/>
              <a:gd name="connsiteY296" fmla="*/ 6858000 h 6858000"/>
              <a:gd name="connsiteX297" fmla="*/ 4910810 w 7467663"/>
              <a:gd name="connsiteY297" fmla="*/ 6829660 h 6858000"/>
              <a:gd name="connsiteX298" fmla="*/ 4987461 w 7467663"/>
              <a:gd name="connsiteY298" fmla="*/ 6432994 h 6858000"/>
              <a:gd name="connsiteX299" fmla="*/ 5179262 w 7467663"/>
              <a:gd name="connsiteY299" fmla="*/ 6035044 h 6858000"/>
              <a:gd name="connsiteX300" fmla="*/ 4689678 w 7467663"/>
              <a:gd name="connsiteY300" fmla="*/ 6440241 h 6858000"/>
              <a:gd name="connsiteX301" fmla="*/ 4477543 w 7467663"/>
              <a:gd name="connsiteY301" fmla="*/ 6674836 h 6858000"/>
              <a:gd name="connsiteX302" fmla="*/ 4329957 w 7467663"/>
              <a:gd name="connsiteY302" fmla="*/ 6858000 h 6858000"/>
              <a:gd name="connsiteX303" fmla="*/ 4218595 w 7467663"/>
              <a:gd name="connsiteY303" fmla="*/ 6858000 h 6858000"/>
              <a:gd name="connsiteX304" fmla="*/ 4368888 w 7467663"/>
              <a:gd name="connsiteY304" fmla="*/ 6668412 h 6858000"/>
              <a:gd name="connsiteX305" fmla="*/ 4563091 w 7467663"/>
              <a:gd name="connsiteY305" fmla="*/ 6442508 h 6858000"/>
              <a:gd name="connsiteX306" fmla="*/ 5387324 w 7467663"/>
              <a:gd name="connsiteY306" fmla="*/ 5705830 h 6858000"/>
              <a:gd name="connsiteX307" fmla="*/ 5073620 w 7467663"/>
              <a:gd name="connsiteY307" fmla="*/ 5955437 h 6858000"/>
              <a:gd name="connsiteX308" fmla="*/ 4689789 w 7467663"/>
              <a:gd name="connsiteY308" fmla="*/ 6268382 h 6858000"/>
              <a:gd name="connsiteX309" fmla="*/ 4418722 w 7467663"/>
              <a:gd name="connsiteY309" fmla="*/ 6570886 h 6858000"/>
              <a:gd name="connsiteX310" fmla="*/ 4214944 w 7467663"/>
              <a:gd name="connsiteY310" fmla="*/ 6858000 h 6858000"/>
              <a:gd name="connsiteX311" fmla="*/ 4177898 w 7467663"/>
              <a:gd name="connsiteY311" fmla="*/ 6858000 h 6858000"/>
              <a:gd name="connsiteX312" fmla="*/ 4391597 w 7467663"/>
              <a:gd name="connsiteY312" fmla="*/ 6556370 h 6858000"/>
              <a:gd name="connsiteX313" fmla="*/ 4668889 w 7467663"/>
              <a:gd name="connsiteY313" fmla="*/ 6246399 h 6858000"/>
              <a:gd name="connsiteX314" fmla="*/ 5055427 w 7467663"/>
              <a:gd name="connsiteY314" fmla="*/ 5931476 h 6858000"/>
              <a:gd name="connsiteX315" fmla="*/ 5371814 w 7467663"/>
              <a:gd name="connsiteY315" fmla="*/ 5678975 h 6858000"/>
              <a:gd name="connsiteX316" fmla="*/ 4987918 w 7467663"/>
              <a:gd name="connsiteY316" fmla="*/ 5838701 h 6858000"/>
              <a:gd name="connsiteX317" fmla="*/ 4317146 w 7467663"/>
              <a:gd name="connsiteY317" fmla="*/ 6587716 h 6858000"/>
              <a:gd name="connsiteX318" fmla="*/ 4171627 w 7467663"/>
              <a:gd name="connsiteY318" fmla="*/ 6858000 h 6858000"/>
              <a:gd name="connsiteX319" fmla="*/ 4081585 w 7467663"/>
              <a:gd name="connsiteY319" fmla="*/ 6858000 h 6858000"/>
              <a:gd name="connsiteX320" fmla="*/ 4238603 w 7467663"/>
              <a:gd name="connsiteY320" fmla="*/ 6559341 h 6858000"/>
              <a:gd name="connsiteX321" fmla="*/ 4778333 w 7467663"/>
              <a:gd name="connsiteY321" fmla="*/ 5873626 h 6858000"/>
              <a:gd name="connsiteX322" fmla="*/ 5414185 w 7467663"/>
              <a:gd name="connsiteY322" fmla="*/ 5573882 h 6858000"/>
              <a:gd name="connsiteX323" fmla="*/ 5959648 w 7467663"/>
              <a:gd name="connsiteY323" fmla="*/ 4760797 h 6858000"/>
              <a:gd name="connsiteX324" fmla="*/ 5355019 w 7467663"/>
              <a:gd name="connsiteY324" fmla="*/ 4734672 h 6858000"/>
              <a:gd name="connsiteX325" fmla="*/ 5083565 w 7467663"/>
              <a:gd name="connsiteY325" fmla="*/ 5179121 h 6858000"/>
              <a:gd name="connsiteX326" fmla="*/ 4713577 w 7467663"/>
              <a:gd name="connsiteY326" fmla="*/ 5616803 h 6858000"/>
              <a:gd name="connsiteX327" fmla="*/ 3989559 w 7467663"/>
              <a:gd name="connsiteY327" fmla="*/ 6145945 h 6858000"/>
              <a:gd name="connsiteX328" fmla="*/ 3939824 w 7467663"/>
              <a:gd name="connsiteY328" fmla="*/ 6066900 h 6858000"/>
              <a:gd name="connsiteX329" fmla="*/ 4584537 w 7467663"/>
              <a:gd name="connsiteY329" fmla="*/ 5324826 h 6858000"/>
              <a:gd name="connsiteX330" fmla="*/ 5037105 w 7467663"/>
              <a:gd name="connsiteY330" fmla="*/ 5088765 h 6858000"/>
              <a:gd name="connsiteX331" fmla="*/ 5039930 w 7467663"/>
              <a:gd name="connsiteY331" fmla="*/ 5089585 h 6858000"/>
              <a:gd name="connsiteX332" fmla="*/ 5263764 w 7467663"/>
              <a:gd name="connsiteY332" fmla="*/ 4735525 h 6858000"/>
              <a:gd name="connsiteX333" fmla="*/ 4086300 w 7467663"/>
              <a:gd name="connsiteY333" fmla="*/ 4884599 h 6858000"/>
              <a:gd name="connsiteX334" fmla="*/ 4085485 w 7467663"/>
              <a:gd name="connsiteY334" fmla="*/ 4899070 h 6858000"/>
              <a:gd name="connsiteX335" fmla="*/ 3871915 w 7467663"/>
              <a:gd name="connsiteY335" fmla="*/ 5253645 h 6858000"/>
              <a:gd name="connsiteX336" fmla="*/ 3799374 w 7467663"/>
              <a:gd name="connsiteY336" fmla="*/ 5466127 h 6858000"/>
              <a:gd name="connsiteX337" fmla="*/ 3498850 w 7467663"/>
              <a:gd name="connsiteY337" fmla="*/ 6661888 h 6858000"/>
              <a:gd name="connsiteX338" fmla="*/ 3399216 w 7467663"/>
              <a:gd name="connsiteY338" fmla="*/ 6858000 h 6858000"/>
              <a:gd name="connsiteX339" fmla="*/ 3303688 w 7467663"/>
              <a:gd name="connsiteY339" fmla="*/ 6858000 h 6858000"/>
              <a:gd name="connsiteX340" fmla="*/ 3391774 w 7467663"/>
              <a:gd name="connsiteY340" fmla="*/ 6697181 h 6858000"/>
              <a:gd name="connsiteX341" fmla="*/ 3735540 w 7467663"/>
              <a:gd name="connsiteY341" fmla="*/ 5546923 h 6858000"/>
              <a:gd name="connsiteX342" fmla="*/ 3729438 w 7467663"/>
              <a:gd name="connsiteY342" fmla="*/ 5569058 h 6858000"/>
              <a:gd name="connsiteX343" fmla="*/ 3707782 w 7467663"/>
              <a:gd name="connsiteY343" fmla="*/ 5644908 h 6858000"/>
              <a:gd name="connsiteX344" fmla="*/ 3583827 w 7467663"/>
              <a:gd name="connsiteY344" fmla="*/ 6039215 h 6858000"/>
              <a:gd name="connsiteX345" fmla="*/ 3547861 w 7467663"/>
              <a:gd name="connsiteY345" fmla="*/ 6129609 h 6858000"/>
              <a:gd name="connsiteX346" fmla="*/ 3490905 w 7467663"/>
              <a:gd name="connsiteY346" fmla="*/ 6277660 h 6858000"/>
              <a:gd name="connsiteX347" fmla="*/ 3455859 w 7467663"/>
              <a:gd name="connsiteY347" fmla="*/ 6391301 h 6858000"/>
              <a:gd name="connsiteX348" fmla="*/ 3429112 w 7467663"/>
              <a:gd name="connsiteY348" fmla="*/ 6479469 h 6858000"/>
              <a:gd name="connsiteX349" fmla="*/ 3304862 w 7467663"/>
              <a:gd name="connsiteY349" fmla="*/ 6796476 h 6858000"/>
              <a:gd name="connsiteX350" fmla="*/ 3276071 w 7467663"/>
              <a:gd name="connsiteY350" fmla="*/ 6858000 h 6858000"/>
              <a:gd name="connsiteX351" fmla="*/ 3240805 w 7467663"/>
              <a:gd name="connsiteY351" fmla="*/ 6858000 h 6858000"/>
              <a:gd name="connsiteX352" fmla="*/ 3275917 w 7467663"/>
              <a:gd name="connsiteY352" fmla="*/ 6783192 h 6858000"/>
              <a:gd name="connsiteX353" fmla="*/ 3399358 w 7467663"/>
              <a:gd name="connsiteY353" fmla="*/ 6469011 h 6858000"/>
              <a:gd name="connsiteX354" fmla="*/ 3425650 w 7467663"/>
              <a:gd name="connsiteY354" fmla="*/ 6381333 h 6858000"/>
              <a:gd name="connsiteX355" fmla="*/ 3460661 w 7467663"/>
              <a:gd name="connsiteY355" fmla="*/ 6266763 h 6858000"/>
              <a:gd name="connsiteX356" fmla="*/ 3518021 w 7467663"/>
              <a:gd name="connsiteY356" fmla="*/ 6117298 h 6858000"/>
              <a:gd name="connsiteX357" fmla="*/ 3554035 w 7467663"/>
              <a:gd name="connsiteY357" fmla="*/ 6027832 h 6858000"/>
              <a:gd name="connsiteX358" fmla="*/ 3677174 w 7467663"/>
              <a:gd name="connsiteY358" fmla="*/ 5636351 h 6858000"/>
              <a:gd name="connsiteX359" fmla="*/ 3698819 w 7467663"/>
              <a:gd name="connsiteY359" fmla="*/ 5560503 h 6858000"/>
              <a:gd name="connsiteX360" fmla="*/ 3702094 w 7467663"/>
              <a:gd name="connsiteY360" fmla="*/ 5549194 h 6858000"/>
              <a:gd name="connsiteX361" fmla="*/ 3398355 w 7467663"/>
              <a:gd name="connsiteY361" fmla="*/ 6094603 h 6858000"/>
              <a:gd name="connsiteX362" fmla="*/ 3193941 w 7467663"/>
              <a:gd name="connsiteY362" fmla="*/ 6798775 h 6858000"/>
              <a:gd name="connsiteX363" fmla="*/ 3184140 w 7467663"/>
              <a:gd name="connsiteY363" fmla="*/ 6858000 h 6858000"/>
              <a:gd name="connsiteX364" fmla="*/ 3099978 w 7467663"/>
              <a:gd name="connsiteY364" fmla="*/ 6858000 h 6858000"/>
              <a:gd name="connsiteX365" fmla="*/ 3101556 w 7467663"/>
              <a:gd name="connsiteY365" fmla="*/ 6843337 h 6858000"/>
              <a:gd name="connsiteX366" fmla="*/ 3370162 w 7467663"/>
              <a:gd name="connsiteY366" fmla="*/ 5785550 h 6858000"/>
              <a:gd name="connsiteX367" fmla="*/ 3746477 w 7467663"/>
              <a:gd name="connsiteY367" fmla="*/ 5377889 h 6858000"/>
              <a:gd name="connsiteX368" fmla="*/ 3863399 w 7467663"/>
              <a:gd name="connsiteY368" fmla="*/ 5087257 h 6858000"/>
              <a:gd name="connsiteX369" fmla="*/ 3968712 w 7467663"/>
              <a:gd name="connsiteY369" fmla="*/ 4913989 h 6858000"/>
              <a:gd name="connsiteX370" fmla="*/ 2792390 w 7467663"/>
              <a:gd name="connsiteY370" fmla="*/ 5382974 h 6858000"/>
              <a:gd name="connsiteX371" fmla="*/ 2714982 w 7467663"/>
              <a:gd name="connsiteY371" fmla="*/ 5427051 h 6858000"/>
              <a:gd name="connsiteX372" fmla="*/ 2813361 w 7467663"/>
              <a:gd name="connsiteY372" fmla="*/ 6023912 h 6858000"/>
              <a:gd name="connsiteX373" fmla="*/ 2688430 w 7467663"/>
              <a:gd name="connsiteY373" fmla="*/ 6801564 h 6858000"/>
              <a:gd name="connsiteX374" fmla="*/ 2629626 w 7467663"/>
              <a:gd name="connsiteY374" fmla="*/ 6763394 h 6858000"/>
              <a:gd name="connsiteX375" fmla="*/ 2565328 w 7467663"/>
              <a:gd name="connsiteY375" fmla="*/ 5516399 h 6858000"/>
              <a:gd name="connsiteX376" fmla="*/ 1922999 w 7467663"/>
              <a:gd name="connsiteY376" fmla="*/ 5980343 h 6858000"/>
              <a:gd name="connsiteX377" fmla="*/ 1950261 w 7467663"/>
              <a:gd name="connsiteY377" fmla="*/ 6405858 h 6858000"/>
              <a:gd name="connsiteX378" fmla="*/ 2365554 w 7467663"/>
              <a:gd name="connsiteY378" fmla="*/ 6759107 h 6858000"/>
              <a:gd name="connsiteX379" fmla="*/ 2424142 w 7467663"/>
              <a:gd name="connsiteY379" fmla="*/ 6858000 h 6858000"/>
              <a:gd name="connsiteX380" fmla="*/ 2395994 w 7467663"/>
              <a:gd name="connsiteY380" fmla="*/ 6858000 h 6858000"/>
              <a:gd name="connsiteX381" fmla="*/ 2392863 w 7467663"/>
              <a:gd name="connsiteY381" fmla="*/ 6852964 h 6858000"/>
              <a:gd name="connsiteX382" fmla="*/ 2017589 w 7467663"/>
              <a:gd name="connsiteY382" fmla="*/ 6493982 h 6858000"/>
              <a:gd name="connsiteX383" fmla="*/ 2147336 w 7467663"/>
              <a:gd name="connsiteY383" fmla="*/ 6594052 h 6858000"/>
              <a:gd name="connsiteX384" fmla="*/ 2207047 w 7467663"/>
              <a:gd name="connsiteY384" fmla="*/ 6654540 h 6858000"/>
              <a:gd name="connsiteX385" fmla="*/ 2299106 w 7467663"/>
              <a:gd name="connsiteY385" fmla="*/ 6778931 h 6858000"/>
              <a:gd name="connsiteX386" fmla="*/ 2314430 w 7467663"/>
              <a:gd name="connsiteY386" fmla="*/ 6801144 h 6858000"/>
              <a:gd name="connsiteX387" fmla="*/ 2352406 w 7467663"/>
              <a:gd name="connsiteY387" fmla="*/ 6858000 h 6858000"/>
              <a:gd name="connsiteX388" fmla="*/ 2314492 w 7467663"/>
              <a:gd name="connsiteY388" fmla="*/ 6858000 h 6858000"/>
              <a:gd name="connsiteX389" fmla="*/ 2288095 w 7467663"/>
              <a:gd name="connsiteY389" fmla="*/ 6818030 h 6858000"/>
              <a:gd name="connsiteX390" fmla="*/ 2272768 w 7467663"/>
              <a:gd name="connsiteY390" fmla="*/ 6795822 h 6858000"/>
              <a:gd name="connsiteX391" fmla="*/ 2182715 w 7467663"/>
              <a:gd name="connsiteY391" fmla="*/ 6675071 h 6858000"/>
              <a:gd name="connsiteX392" fmla="*/ 2032061 w 7467663"/>
              <a:gd name="connsiteY392" fmla="*/ 6541380 h 6858000"/>
              <a:gd name="connsiteX393" fmla="*/ 2257220 w 7467663"/>
              <a:gd name="connsiteY393" fmla="*/ 6826257 h 6858000"/>
              <a:gd name="connsiteX394" fmla="*/ 2281324 w 7467663"/>
              <a:gd name="connsiteY394" fmla="*/ 6858000 h 6858000"/>
              <a:gd name="connsiteX395" fmla="*/ 2242860 w 7467663"/>
              <a:gd name="connsiteY395" fmla="*/ 6858000 h 6858000"/>
              <a:gd name="connsiteX396" fmla="*/ 2232818 w 7467663"/>
              <a:gd name="connsiteY396" fmla="*/ 6844926 h 6858000"/>
              <a:gd name="connsiteX397" fmla="*/ 1990172 w 7467663"/>
              <a:gd name="connsiteY397" fmla="*/ 6542121 h 6858000"/>
              <a:gd name="connsiteX398" fmla="*/ 2124090 w 7467663"/>
              <a:gd name="connsiteY398" fmla="*/ 6761017 h 6858000"/>
              <a:gd name="connsiteX399" fmla="*/ 2200380 w 7467663"/>
              <a:gd name="connsiteY399" fmla="*/ 6858000 h 6858000"/>
              <a:gd name="connsiteX400" fmla="*/ 2147507 w 7467663"/>
              <a:gd name="connsiteY400" fmla="*/ 6858000 h 6858000"/>
              <a:gd name="connsiteX401" fmla="*/ 2070668 w 7467663"/>
              <a:gd name="connsiteY401" fmla="*/ 6761520 h 6858000"/>
              <a:gd name="connsiteX402" fmla="*/ 1975142 w 7467663"/>
              <a:gd name="connsiteY402" fmla="*/ 6585570 h 6858000"/>
              <a:gd name="connsiteX403" fmla="*/ 2050035 w 7467663"/>
              <a:gd name="connsiteY403" fmla="*/ 6813345 h 6858000"/>
              <a:gd name="connsiteX404" fmla="*/ 2063025 w 7467663"/>
              <a:gd name="connsiteY404" fmla="*/ 6858000 h 6858000"/>
              <a:gd name="connsiteX405" fmla="*/ 2021675 w 7467663"/>
              <a:gd name="connsiteY405" fmla="*/ 6858000 h 6858000"/>
              <a:gd name="connsiteX406" fmla="*/ 2019308 w 7467663"/>
              <a:gd name="connsiteY406" fmla="*/ 6847118 h 6858000"/>
              <a:gd name="connsiteX407" fmla="*/ 1938835 w 7467663"/>
              <a:gd name="connsiteY407" fmla="*/ 6551160 h 6858000"/>
              <a:gd name="connsiteX408" fmla="*/ 1953230 w 7467663"/>
              <a:gd name="connsiteY408" fmla="*/ 6759699 h 6858000"/>
              <a:gd name="connsiteX409" fmla="*/ 1956763 w 7467663"/>
              <a:gd name="connsiteY409" fmla="*/ 6778191 h 6858000"/>
              <a:gd name="connsiteX410" fmla="*/ 1967925 w 7467663"/>
              <a:gd name="connsiteY410" fmla="*/ 6858000 h 6858000"/>
              <a:gd name="connsiteX411" fmla="*/ 1936622 w 7467663"/>
              <a:gd name="connsiteY411" fmla="*/ 6858000 h 6858000"/>
              <a:gd name="connsiteX412" fmla="*/ 1926261 w 7467663"/>
              <a:gd name="connsiteY412" fmla="*/ 6784064 h 6858000"/>
              <a:gd name="connsiteX413" fmla="*/ 1922724 w 7467663"/>
              <a:gd name="connsiteY413" fmla="*/ 6765577 h 6858000"/>
              <a:gd name="connsiteX414" fmla="*/ 1904650 w 7467663"/>
              <a:gd name="connsiteY414" fmla="*/ 6639616 h 6858000"/>
              <a:gd name="connsiteX415" fmla="*/ 1885273 w 7467663"/>
              <a:gd name="connsiteY415" fmla="*/ 6858000 h 6858000"/>
              <a:gd name="connsiteX416" fmla="*/ 1854363 w 7467663"/>
              <a:gd name="connsiteY416" fmla="*/ 6858000 h 6858000"/>
              <a:gd name="connsiteX417" fmla="*/ 1880391 w 7467663"/>
              <a:gd name="connsiteY417" fmla="*/ 6603796 h 6858000"/>
              <a:gd name="connsiteX418" fmla="*/ 1818273 w 7467663"/>
              <a:gd name="connsiteY418" fmla="*/ 6715729 h 6858000"/>
              <a:gd name="connsiteX419" fmla="*/ 1794691 w 7467663"/>
              <a:gd name="connsiteY419" fmla="*/ 6843239 h 6858000"/>
              <a:gd name="connsiteX420" fmla="*/ 1794914 w 7467663"/>
              <a:gd name="connsiteY420" fmla="*/ 6858000 h 6858000"/>
              <a:gd name="connsiteX421" fmla="*/ 1746128 w 7467663"/>
              <a:gd name="connsiteY421" fmla="*/ 6858000 h 6858000"/>
              <a:gd name="connsiteX422" fmla="*/ 1753934 w 7467663"/>
              <a:gd name="connsiteY422" fmla="*/ 6724796 h 6858000"/>
              <a:gd name="connsiteX423" fmla="*/ 1792053 w 7467663"/>
              <a:gd name="connsiteY423" fmla="*/ 6572396 h 6858000"/>
              <a:gd name="connsiteX424" fmla="*/ 1862248 w 7467663"/>
              <a:gd name="connsiteY424" fmla="*/ 6266397 h 6858000"/>
              <a:gd name="connsiteX425" fmla="*/ 1862250 w 7467663"/>
              <a:gd name="connsiteY425" fmla="*/ 6033531 h 6858000"/>
              <a:gd name="connsiteX426" fmla="*/ 1211999 w 7467663"/>
              <a:gd name="connsiteY426" fmla="*/ 6683610 h 6858000"/>
              <a:gd name="connsiteX427" fmla="*/ 1213266 w 7467663"/>
              <a:gd name="connsiteY427" fmla="*/ 6691947 h 6858000"/>
              <a:gd name="connsiteX428" fmla="*/ 1203370 w 7467663"/>
              <a:gd name="connsiteY428" fmla="*/ 6850676 h 6858000"/>
              <a:gd name="connsiteX429" fmla="*/ 1203671 w 7467663"/>
              <a:gd name="connsiteY429" fmla="*/ 6858000 h 6858000"/>
              <a:gd name="connsiteX430" fmla="*/ 1143180 w 7467663"/>
              <a:gd name="connsiteY430" fmla="*/ 6858000 h 6858000"/>
              <a:gd name="connsiteX431" fmla="*/ 1142176 w 7467663"/>
              <a:gd name="connsiteY431" fmla="*/ 6766045 h 6858000"/>
              <a:gd name="connsiteX432" fmla="*/ 1067484 w 7467663"/>
              <a:gd name="connsiteY432" fmla="*/ 6858000 h 6858000"/>
              <a:gd name="connsiteX433" fmla="*/ 953928 w 7467663"/>
              <a:gd name="connsiteY433" fmla="*/ 6858000 h 6858000"/>
              <a:gd name="connsiteX434" fmla="*/ 959715 w 7467663"/>
              <a:gd name="connsiteY434" fmla="*/ 6850185 h 6858000"/>
              <a:gd name="connsiteX435" fmla="*/ 1483788 w 7467663"/>
              <a:gd name="connsiteY435" fmla="*/ 6259174 h 6858000"/>
              <a:gd name="connsiteX436" fmla="*/ 1100671 w 7467663"/>
              <a:gd name="connsiteY436" fmla="*/ 6252137 h 6858000"/>
              <a:gd name="connsiteX437" fmla="*/ 1090144 w 7467663"/>
              <a:gd name="connsiteY437" fmla="*/ 6256748 h 6858000"/>
              <a:gd name="connsiteX438" fmla="*/ 1095872 w 7467663"/>
              <a:gd name="connsiteY438" fmla="*/ 6271892 h 6858000"/>
              <a:gd name="connsiteX439" fmla="*/ 262785 w 7467663"/>
              <a:gd name="connsiteY439" fmla="*/ 6845450 h 6858000"/>
              <a:gd name="connsiteX440" fmla="*/ 209968 w 7467663"/>
              <a:gd name="connsiteY440" fmla="*/ 6770713 h 6858000"/>
              <a:gd name="connsiteX441" fmla="*/ 873460 w 7467663"/>
              <a:gd name="connsiteY441" fmla="*/ 6253768 h 6858000"/>
              <a:gd name="connsiteX442" fmla="*/ 192686 w 7467663"/>
              <a:gd name="connsiteY442" fmla="*/ 5849257 h 6858000"/>
              <a:gd name="connsiteX443" fmla="*/ 4696 w 7467663"/>
              <a:gd name="connsiteY443" fmla="*/ 5697668 h 6858000"/>
              <a:gd name="connsiteX444" fmla="*/ 0 w 7467663"/>
              <a:gd name="connsiteY444" fmla="*/ 5689984 h 6858000"/>
              <a:gd name="connsiteX445" fmla="*/ 0 w 7467663"/>
              <a:gd name="connsiteY445" fmla="*/ 5513472 h 6858000"/>
              <a:gd name="connsiteX446" fmla="*/ 174101 w 7467663"/>
              <a:gd name="connsiteY446" fmla="*/ 5620277 h 6858000"/>
              <a:gd name="connsiteX447" fmla="*/ 891800 w 7467663"/>
              <a:gd name="connsiteY447" fmla="*/ 6036935 h 6858000"/>
              <a:gd name="connsiteX448" fmla="*/ 1072219 w 7467663"/>
              <a:gd name="connsiteY448" fmla="*/ 6169443 h 6858000"/>
              <a:gd name="connsiteX449" fmla="*/ 1074117 w 7467663"/>
              <a:gd name="connsiteY449" fmla="*/ 6170301 h 6858000"/>
              <a:gd name="connsiteX450" fmla="*/ 1083114 w 7467663"/>
              <a:gd name="connsiteY450" fmla="*/ 6174131 h 6858000"/>
              <a:gd name="connsiteX451" fmla="*/ 1543010 w 7467663"/>
              <a:gd name="connsiteY451" fmla="*/ 6191140 h 6858000"/>
              <a:gd name="connsiteX452" fmla="*/ 1551080 w 7467663"/>
              <a:gd name="connsiteY452" fmla="*/ 6195006 h 6858000"/>
              <a:gd name="connsiteX453" fmla="*/ 2345443 w 7467663"/>
              <a:gd name="connsiteY453" fmla="*/ 5549882 h 6858000"/>
              <a:gd name="connsiteX454" fmla="*/ 1721499 w 7467663"/>
              <a:gd name="connsiteY454" fmla="*/ 5599969 h 6858000"/>
              <a:gd name="connsiteX455" fmla="*/ 767716 w 7467663"/>
              <a:gd name="connsiteY455" fmla="*/ 5472768 h 6858000"/>
              <a:gd name="connsiteX456" fmla="*/ 722147 w 7467663"/>
              <a:gd name="connsiteY456" fmla="*/ 5393091 h 6858000"/>
              <a:gd name="connsiteX457" fmla="*/ 1485552 w 7467663"/>
              <a:gd name="connsiteY457" fmla="*/ 5313202 h 6858000"/>
              <a:gd name="connsiteX458" fmla="*/ 2143004 w 7467663"/>
              <a:gd name="connsiteY458" fmla="*/ 5402420 h 6858000"/>
              <a:gd name="connsiteX459" fmla="*/ 1933391 w 7467663"/>
              <a:gd name="connsiteY459" fmla="*/ 5156971 h 6858000"/>
              <a:gd name="connsiteX460" fmla="*/ 1827118 w 7467663"/>
              <a:gd name="connsiteY460" fmla="*/ 4968410 h 6858000"/>
              <a:gd name="connsiteX461" fmla="*/ 1837349 w 7467663"/>
              <a:gd name="connsiteY461" fmla="*/ 4956357 h 6858000"/>
              <a:gd name="connsiteX462" fmla="*/ 2162835 w 7467663"/>
              <a:gd name="connsiteY462" fmla="*/ 5187853 h 6858000"/>
              <a:gd name="connsiteX463" fmla="*/ 2257167 w 7467663"/>
              <a:gd name="connsiteY463" fmla="*/ 5462123 h 6858000"/>
              <a:gd name="connsiteX464" fmla="*/ 2261598 w 7467663"/>
              <a:gd name="connsiteY464" fmla="*/ 5467998 h 6858000"/>
              <a:gd name="connsiteX465" fmla="*/ 2437177 w 7467663"/>
              <a:gd name="connsiteY465" fmla="*/ 5479608 h 6858000"/>
              <a:gd name="connsiteX466" fmla="*/ 2445247 w 7467663"/>
              <a:gd name="connsiteY466" fmla="*/ 5483476 h 6858000"/>
              <a:gd name="connsiteX467" fmla="*/ 2743626 w 7467663"/>
              <a:gd name="connsiteY467" fmla="*/ 5304819 h 6858000"/>
              <a:gd name="connsiteX468" fmla="*/ 3048102 w 7467663"/>
              <a:gd name="connsiteY468" fmla="*/ 5150595 h 6858000"/>
              <a:gd name="connsiteX469" fmla="*/ 1799414 w 7467663"/>
              <a:gd name="connsiteY469" fmla="*/ 4694732 h 6858000"/>
              <a:gd name="connsiteX470" fmla="*/ 1771735 w 7467663"/>
              <a:gd name="connsiteY470" fmla="*/ 4619929 h 6858000"/>
              <a:gd name="connsiteX471" fmla="*/ 3104273 w 7467663"/>
              <a:gd name="connsiteY471" fmla="*/ 5076159 h 6858000"/>
              <a:gd name="connsiteX472" fmla="*/ 3113245 w 7467663"/>
              <a:gd name="connsiteY472" fmla="*/ 5090705 h 6858000"/>
              <a:gd name="connsiteX473" fmla="*/ 3126294 w 7467663"/>
              <a:gd name="connsiteY473" fmla="*/ 5114400 h 6858000"/>
              <a:gd name="connsiteX474" fmla="*/ 3937433 w 7467663"/>
              <a:gd name="connsiteY474" fmla="*/ 4830473 h 6858000"/>
              <a:gd name="connsiteX475" fmla="*/ 3590475 w 7467663"/>
              <a:gd name="connsiteY475" fmla="*/ 4597974 h 6858000"/>
              <a:gd name="connsiteX476" fmla="*/ 3100264 w 7467663"/>
              <a:gd name="connsiteY476" fmla="*/ 4579845 h 6858000"/>
              <a:gd name="connsiteX477" fmla="*/ 2183576 w 7467663"/>
              <a:gd name="connsiteY477" fmla="*/ 4227150 h 6858000"/>
              <a:gd name="connsiteX478" fmla="*/ 2151029 w 7467663"/>
              <a:gd name="connsiteY478" fmla="*/ 4146947 h 6858000"/>
              <a:gd name="connsiteX479" fmla="*/ 3563434 w 7467663"/>
              <a:gd name="connsiteY479" fmla="*/ 4469115 h 6858000"/>
              <a:gd name="connsiteX480" fmla="*/ 3177952 w 7467663"/>
              <a:gd name="connsiteY480" fmla="*/ 3657386 h 6858000"/>
              <a:gd name="connsiteX481" fmla="*/ 3189263 w 7467663"/>
              <a:gd name="connsiteY481" fmla="*/ 3625726 h 6858000"/>
              <a:gd name="connsiteX482" fmla="*/ 3560912 w 7467663"/>
              <a:gd name="connsiteY482" fmla="*/ 4079863 h 6858000"/>
              <a:gd name="connsiteX483" fmla="*/ 3626636 w 7467663"/>
              <a:gd name="connsiteY483" fmla="*/ 4512230 h 6858000"/>
              <a:gd name="connsiteX484" fmla="*/ 3653088 w 7467663"/>
              <a:gd name="connsiteY484" fmla="*/ 4521417 h 6858000"/>
              <a:gd name="connsiteX485" fmla="*/ 3988128 w 7467663"/>
              <a:gd name="connsiteY485" fmla="*/ 4817267 h 6858000"/>
              <a:gd name="connsiteX486" fmla="*/ 4830582 w 7467663"/>
              <a:gd name="connsiteY486" fmla="*/ 4676000 h 6858000"/>
              <a:gd name="connsiteX487" fmla="*/ 4830100 w 7467663"/>
              <a:gd name="connsiteY487" fmla="*/ 4675554 h 6858000"/>
              <a:gd name="connsiteX488" fmla="*/ 4036318 w 7467663"/>
              <a:gd name="connsiteY488" fmla="*/ 4147013 h 6858000"/>
              <a:gd name="connsiteX489" fmla="*/ 3432098 w 7467663"/>
              <a:gd name="connsiteY489" fmla="*/ 3537312 h 6858000"/>
              <a:gd name="connsiteX490" fmla="*/ 3446761 w 7467663"/>
              <a:gd name="connsiteY490" fmla="*/ 3461278 h 6858000"/>
              <a:gd name="connsiteX491" fmla="*/ 4419733 w 7467663"/>
              <a:gd name="connsiteY491" fmla="*/ 3963555 h 6858000"/>
              <a:gd name="connsiteX492" fmla="*/ 4781371 w 7467663"/>
              <a:gd name="connsiteY492" fmla="*/ 4458604 h 6858000"/>
              <a:gd name="connsiteX493" fmla="*/ 4780440 w 7467663"/>
              <a:gd name="connsiteY493" fmla="*/ 4470290 h 6858000"/>
              <a:gd name="connsiteX494" fmla="*/ 4898954 w 7467663"/>
              <a:gd name="connsiteY494" fmla="*/ 4662092 h 6858000"/>
              <a:gd name="connsiteX495" fmla="*/ 4900699 w 7467663"/>
              <a:gd name="connsiteY495" fmla="*/ 4670867 h 6858000"/>
              <a:gd name="connsiteX496" fmla="*/ 5714511 w 7467663"/>
              <a:gd name="connsiteY496" fmla="*/ 4663483 h 6858000"/>
              <a:gd name="connsiteX497" fmla="*/ 5464793 w 7467663"/>
              <a:gd name="connsiteY497" fmla="*/ 4393556 h 6858000"/>
              <a:gd name="connsiteX498" fmla="*/ 5461897 w 7467663"/>
              <a:gd name="connsiteY498" fmla="*/ 4390879 h 6858000"/>
              <a:gd name="connsiteX499" fmla="*/ 4294126 w 7467663"/>
              <a:gd name="connsiteY499" fmla="*/ 3303048 h 6858000"/>
              <a:gd name="connsiteX500" fmla="*/ 4305321 w 7467663"/>
              <a:gd name="connsiteY500" fmla="*/ 3256953 h 6858000"/>
              <a:gd name="connsiteX501" fmla="*/ 4949299 w 7467663"/>
              <a:gd name="connsiteY501" fmla="*/ 3766336 h 6858000"/>
              <a:gd name="connsiteX502" fmla="*/ 5291452 w 7467663"/>
              <a:gd name="connsiteY502" fmla="*/ 4076801 h 6858000"/>
              <a:gd name="connsiteX503" fmla="*/ 5434998 w 7467663"/>
              <a:gd name="connsiteY503" fmla="*/ 4254100 h 6858000"/>
              <a:gd name="connsiteX504" fmla="*/ 5351015 w 7467663"/>
              <a:gd name="connsiteY504" fmla="*/ 3760989 h 6858000"/>
              <a:gd name="connsiteX505" fmla="*/ 5413780 w 7467663"/>
              <a:gd name="connsiteY505" fmla="*/ 2966265 h 6858000"/>
              <a:gd name="connsiteX506" fmla="*/ 5425627 w 7467663"/>
              <a:gd name="connsiteY506" fmla="*/ 2954192 h 6858000"/>
              <a:gd name="connsiteX507" fmla="*/ 6604735 w 7467663"/>
              <a:gd name="connsiteY507" fmla="*/ 2041381 h 6858000"/>
              <a:gd name="connsiteX508" fmla="*/ 7204487 w 7467663"/>
              <a:gd name="connsiteY508" fmla="*/ 2742112 h 6858000"/>
              <a:gd name="connsiteX509" fmla="*/ 7131592 w 7467663"/>
              <a:gd name="connsiteY509" fmla="*/ 2672096 h 6858000"/>
              <a:gd name="connsiteX510" fmla="*/ 6996344 w 7467663"/>
              <a:gd name="connsiteY510" fmla="*/ 2518310 h 6858000"/>
              <a:gd name="connsiteX511" fmla="*/ 6735495 w 7467663"/>
              <a:gd name="connsiteY511" fmla="*/ 2196890 h 6858000"/>
              <a:gd name="connsiteX512" fmla="*/ 6721901 w 7467663"/>
              <a:gd name="connsiteY512" fmla="*/ 2179274 h 6858000"/>
              <a:gd name="connsiteX513" fmla="*/ 6604735 w 7467663"/>
              <a:gd name="connsiteY513" fmla="*/ 2041381 h 6858000"/>
              <a:gd name="connsiteX514" fmla="*/ 6591670 w 7467663"/>
              <a:gd name="connsiteY514" fmla="*/ 1988277 h 6858000"/>
              <a:gd name="connsiteX515" fmla="*/ 6747349 w 7467663"/>
              <a:gd name="connsiteY515" fmla="*/ 2160069 h 6858000"/>
              <a:gd name="connsiteX516" fmla="*/ 6760943 w 7467663"/>
              <a:gd name="connsiteY516" fmla="*/ 2177686 h 6858000"/>
              <a:gd name="connsiteX517" fmla="*/ 7021065 w 7467663"/>
              <a:gd name="connsiteY517" fmla="*/ 2498102 h 6858000"/>
              <a:gd name="connsiteX518" fmla="*/ 7155223 w 7467663"/>
              <a:gd name="connsiteY518" fmla="*/ 2650386 h 6858000"/>
              <a:gd name="connsiteX519" fmla="*/ 7203167 w 7467663"/>
              <a:gd name="connsiteY519" fmla="*/ 2697288 h 6858000"/>
              <a:gd name="connsiteX520" fmla="*/ 6937703 w 7467663"/>
              <a:gd name="connsiteY520" fmla="*/ 2321981 h 6858000"/>
              <a:gd name="connsiteX521" fmla="*/ 6591670 w 7467663"/>
              <a:gd name="connsiteY521" fmla="*/ 1988277 h 6858000"/>
              <a:gd name="connsiteX522" fmla="*/ 5798671 w 7467663"/>
              <a:gd name="connsiteY522" fmla="*/ 1981601 h 6858000"/>
              <a:gd name="connsiteX523" fmla="*/ 5754709 w 7467663"/>
              <a:gd name="connsiteY523" fmla="*/ 2071454 h 6858000"/>
              <a:gd name="connsiteX524" fmla="*/ 5763044 w 7467663"/>
              <a:gd name="connsiteY524" fmla="*/ 2842206 h 6858000"/>
              <a:gd name="connsiteX525" fmla="*/ 5764974 w 7467663"/>
              <a:gd name="connsiteY525" fmla="*/ 2799609 h 6858000"/>
              <a:gd name="connsiteX526" fmla="*/ 5767665 w 7467663"/>
              <a:gd name="connsiteY526" fmla="*/ 2666409 h 6858000"/>
              <a:gd name="connsiteX527" fmla="*/ 5763055 w 7467663"/>
              <a:gd name="connsiteY527" fmla="*/ 2579705 h 6858000"/>
              <a:gd name="connsiteX528" fmla="*/ 5758079 w 7467663"/>
              <a:gd name="connsiteY528" fmla="*/ 2492508 h 6858000"/>
              <a:gd name="connsiteX529" fmla="*/ 5779325 w 7467663"/>
              <a:gd name="connsiteY529" fmla="*/ 2197069 h 6858000"/>
              <a:gd name="connsiteX530" fmla="*/ 5798671 w 7467663"/>
              <a:gd name="connsiteY530" fmla="*/ 1981601 h 6858000"/>
              <a:gd name="connsiteX531" fmla="*/ 5829202 w 7467663"/>
              <a:gd name="connsiteY531" fmla="*/ 1971679 h 6858000"/>
              <a:gd name="connsiteX532" fmla="*/ 5809558 w 7467663"/>
              <a:gd name="connsiteY532" fmla="*/ 2198043 h 6858000"/>
              <a:gd name="connsiteX533" fmla="*/ 5788653 w 7467663"/>
              <a:gd name="connsiteY533" fmla="*/ 2489430 h 6858000"/>
              <a:gd name="connsiteX534" fmla="*/ 5793439 w 7467663"/>
              <a:gd name="connsiteY534" fmla="*/ 2575235 h 6858000"/>
              <a:gd name="connsiteX535" fmla="*/ 5796837 w 7467663"/>
              <a:gd name="connsiteY535" fmla="*/ 2637633 h 6858000"/>
              <a:gd name="connsiteX536" fmla="*/ 5818614 w 7467663"/>
              <a:gd name="connsiteY536" fmla="*/ 2473055 h 6858000"/>
              <a:gd name="connsiteX537" fmla="*/ 5829202 w 7467663"/>
              <a:gd name="connsiteY537" fmla="*/ 1971679 h 6858000"/>
              <a:gd name="connsiteX538" fmla="*/ 5911389 w 7467663"/>
              <a:gd name="connsiteY538" fmla="*/ 1898371 h 6858000"/>
              <a:gd name="connsiteX539" fmla="*/ 6237627 w 7467663"/>
              <a:gd name="connsiteY539" fmla="*/ 2231921 h 6858000"/>
              <a:gd name="connsiteX540" fmla="*/ 5911389 w 7467663"/>
              <a:gd name="connsiteY540" fmla="*/ 1898371 h 6858000"/>
              <a:gd name="connsiteX541" fmla="*/ 6944437 w 7467663"/>
              <a:gd name="connsiteY541" fmla="*/ 1575402 h 6858000"/>
              <a:gd name="connsiteX542" fmla="*/ 6304730 w 7467663"/>
              <a:gd name="connsiteY542" fmla="*/ 1766654 h 6858000"/>
              <a:gd name="connsiteX543" fmla="*/ 6944437 w 7467663"/>
              <a:gd name="connsiteY543" fmla="*/ 1575402 h 6858000"/>
              <a:gd name="connsiteX544" fmla="*/ 7019523 w 7467663"/>
              <a:gd name="connsiteY544" fmla="*/ 1519450 h 6858000"/>
              <a:gd name="connsiteX545" fmla="*/ 6298091 w 7467663"/>
              <a:gd name="connsiteY545" fmla="*/ 1737122 h 6858000"/>
              <a:gd name="connsiteX546" fmla="*/ 7019523 w 7467663"/>
              <a:gd name="connsiteY546" fmla="*/ 1519450 h 6858000"/>
              <a:gd name="connsiteX547" fmla="*/ 2399523 w 7467663"/>
              <a:gd name="connsiteY547" fmla="*/ 1428234 h 6858000"/>
              <a:gd name="connsiteX548" fmla="*/ 2224982 w 7467663"/>
              <a:gd name="connsiteY548" fmla="*/ 1826201 h 6858000"/>
              <a:gd name="connsiteX549" fmla="*/ 2096099 w 7467663"/>
              <a:gd name="connsiteY549" fmla="*/ 2345900 h 6858000"/>
              <a:gd name="connsiteX550" fmla="*/ 2283317 w 7467663"/>
              <a:gd name="connsiteY550" fmla="*/ 1796925 h 6858000"/>
              <a:gd name="connsiteX551" fmla="*/ 2399523 w 7467663"/>
              <a:gd name="connsiteY551" fmla="*/ 1428234 h 6858000"/>
              <a:gd name="connsiteX552" fmla="*/ 2448558 w 7467663"/>
              <a:gd name="connsiteY552" fmla="*/ 1373435 h 6858000"/>
              <a:gd name="connsiteX553" fmla="*/ 2312521 w 7467663"/>
              <a:gd name="connsiteY553" fmla="*/ 1806140 h 6858000"/>
              <a:gd name="connsiteX554" fmla="*/ 2127533 w 7467663"/>
              <a:gd name="connsiteY554" fmla="*/ 2348380 h 6858000"/>
              <a:gd name="connsiteX555" fmla="*/ 2358080 w 7467663"/>
              <a:gd name="connsiteY555" fmla="*/ 1866134 h 6858000"/>
              <a:gd name="connsiteX556" fmla="*/ 2407436 w 7467663"/>
              <a:gd name="connsiteY556" fmla="*/ 1651070 h 6858000"/>
              <a:gd name="connsiteX557" fmla="*/ 2448558 w 7467663"/>
              <a:gd name="connsiteY557" fmla="*/ 1373435 h 6858000"/>
              <a:gd name="connsiteX558" fmla="*/ 278707 w 7467663"/>
              <a:gd name="connsiteY558" fmla="*/ 1352270 h 6858000"/>
              <a:gd name="connsiteX559" fmla="*/ 321570 w 7467663"/>
              <a:gd name="connsiteY559" fmla="*/ 1861610 h 6858000"/>
              <a:gd name="connsiteX560" fmla="*/ 294281 w 7467663"/>
              <a:gd name="connsiteY560" fmla="*/ 1440658 h 6858000"/>
              <a:gd name="connsiteX561" fmla="*/ 278707 w 7467663"/>
              <a:gd name="connsiteY561" fmla="*/ 1352270 h 6858000"/>
              <a:gd name="connsiteX562" fmla="*/ 1423821 w 7467663"/>
              <a:gd name="connsiteY562" fmla="*/ 1351958 h 6858000"/>
              <a:gd name="connsiteX563" fmla="*/ 1638521 w 7467663"/>
              <a:gd name="connsiteY563" fmla="*/ 1908470 h 6858000"/>
              <a:gd name="connsiteX564" fmla="*/ 1754199 w 7467663"/>
              <a:gd name="connsiteY564" fmla="*/ 2149284 h 6858000"/>
              <a:gd name="connsiteX565" fmla="*/ 1908359 w 7467663"/>
              <a:gd name="connsiteY565" fmla="*/ 2364988 h 6858000"/>
              <a:gd name="connsiteX566" fmla="*/ 1647661 w 7467663"/>
              <a:gd name="connsiteY566" fmla="*/ 1825945 h 6858000"/>
              <a:gd name="connsiteX567" fmla="*/ 1423821 w 7467663"/>
              <a:gd name="connsiteY567" fmla="*/ 1351958 h 6858000"/>
              <a:gd name="connsiteX568" fmla="*/ 1431890 w 7467663"/>
              <a:gd name="connsiteY568" fmla="*/ 1306475 h 6858000"/>
              <a:gd name="connsiteX569" fmla="*/ 1507597 w 7467663"/>
              <a:gd name="connsiteY569" fmla="*/ 1446132 h 6858000"/>
              <a:gd name="connsiteX570" fmla="*/ 1674586 w 7467663"/>
              <a:gd name="connsiteY570" fmla="*/ 1813832 h 6858000"/>
              <a:gd name="connsiteX571" fmla="*/ 1815950 w 7467663"/>
              <a:gd name="connsiteY571" fmla="*/ 2128564 h 6858000"/>
              <a:gd name="connsiteX572" fmla="*/ 1984242 w 7467663"/>
              <a:gd name="connsiteY572" fmla="*/ 2430829 h 6858000"/>
              <a:gd name="connsiteX573" fmla="*/ 2014023 w 7467663"/>
              <a:gd name="connsiteY573" fmla="*/ 2450995 h 6858000"/>
              <a:gd name="connsiteX574" fmla="*/ 1747337 w 7467663"/>
              <a:gd name="connsiteY574" fmla="*/ 1855264 h 6858000"/>
              <a:gd name="connsiteX575" fmla="*/ 1533749 w 7467663"/>
              <a:gd name="connsiteY575" fmla="*/ 1478656 h 6858000"/>
              <a:gd name="connsiteX576" fmla="*/ 1431890 w 7467663"/>
              <a:gd name="connsiteY576" fmla="*/ 1306475 h 6858000"/>
              <a:gd name="connsiteX577" fmla="*/ 5052692 w 7467663"/>
              <a:gd name="connsiteY577" fmla="*/ 1292994 h 6858000"/>
              <a:gd name="connsiteX578" fmla="*/ 5200661 w 7467663"/>
              <a:gd name="connsiteY578" fmla="*/ 1635186 h 6858000"/>
              <a:gd name="connsiteX579" fmla="*/ 5297138 w 7467663"/>
              <a:gd name="connsiteY579" fmla="*/ 1906351 h 6858000"/>
              <a:gd name="connsiteX580" fmla="*/ 5052692 w 7467663"/>
              <a:gd name="connsiteY580" fmla="*/ 1292994 h 6858000"/>
              <a:gd name="connsiteX581" fmla="*/ 5009948 w 7467663"/>
              <a:gd name="connsiteY581" fmla="*/ 1273619 h 6858000"/>
              <a:gd name="connsiteX582" fmla="*/ 5121777 w 7467663"/>
              <a:gd name="connsiteY582" fmla="*/ 1654213 h 6858000"/>
              <a:gd name="connsiteX583" fmla="*/ 5293545 w 7467663"/>
              <a:gd name="connsiteY583" fmla="*/ 2072247 h 6858000"/>
              <a:gd name="connsiteX584" fmla="*/ 5294042 w 7467663"/>
              <a:gd name="connsiteY584" fmla="*/ 2065019 h 6858000"/>
              <a:gd name="connsiteX585" fmla="*/ 5171936 w 7467663"/>
              <a:gd name="connsiteY585" fmla="*/ 1647613 h 6858000"/>
              <a:gd name="connsiteX586" fmla="*/ 5009948 w 7467663"/>
              <a:gd name="connsiteY586" fmla="*/ 1273619 h 6858000"/>
              <a:gd name="connsiteX587" fmla="*/ 655236 w 7467663"/>
              <a:gd name="connsiteY587" fmla="*/ 1268632 h 6858000"/>
              <a:gd name="connsiteX588" fmla="*/ 839521 w 7467663"/>
              <a:gd name="connsiteY588" fmla="*/ 1685315 h 6858000"/>
              <a:gd name="connsiteX589" fmla="*/ 1109416 w 7467663"/>
              <a:gd name="connsiteY589" fmla="*/ 2061663 h 6858000"/>
              <a:gd name="connsiteX590" fmla="*/ 1298300 w 7467663"/>
              <a:gd name="connsiteY590" fmla="*/ 2247742 h 6858000"/>
              <a:gd name="connsiteX591" fmla="*/ 1125871 w 7467663"/>
              <a:gd name="connsiteY591" fmla="*/ 1989513 h 6858000"/>
              <a:gd name="connsiteX592" fmla="*/ 981574 w 7467663"/>
              <a:gd name="connsiteY592" fmla="*/ 1783157 h 6858000"/>
              <a:gd name="connsiteX593" fmla="*/ 922198 w 7467663"/>
              <a:gd name="connsiteY593" fmla="*/ 1677437 h 6858000"/>
              <a:gd name="connsiteX594" fmla="*/ 869293 w 7467663"/>
              <a:gd name="connsiteY594" fmla="*/ 1583214 h 6858000"/>
              <a:gd name="connsiteX595" fmla="*/ 751431 w 7467663"/>
              <a:gd name="connsiteY595" fmla="*/ 1405731 h 6858000"/>
              <a:gd name="connsiteX596" fmla="*/ 655236 w 7467663"/>
              <a:gd name="connsiteY596" fmla="*/ 1268632 h 6858000"/>
              <a:gd name="connsiteX597" fmla="*/ 6516292 w 7467663"/>
              <a:gd name="connsiteY597" fmla="*/ 1263064 h 6858000"/>
              <a:gd name="connsiteX598" fmla="*/ 5736320 w 7467663"/>
              <a:gd name="connsiteY598" fmla="*/ 1501803 h 6858000"/>
              <a:gd name="connsiteX599" fmla="*/ 6516292 w 7467663"/>
              <a:gd name="connsiteY599" fmla="*/ 1263064 h 6858000"/>
              <a:gd name="connsiteX600" fmla="*/ 291466 w 7467663"/>
              <a:gd name="connsiteY600" fmla="*/ 1250369 h 6858000"/>
              <a:gd name="connsiteX601" fmla="*/ 323180 w 7467663"/>
              <a:gd name="connsiteY601" fmla="*/ 1435283 h 6858000"/>
              <a:gd name="connsiteX602" fmla="*/ 349381 w 7467663"/>
              <a:gd name="connsiteY602" fmla="*/ 1875041 h 6858000"/>
              <a:gd name="connsiteX603" fmla="*/ 374363 w 7467663"/>
              <a:gd name="connsiteY603" fmla="*/ 1506494 h 6858000"/>
              <a:gd name="connsiteX604" fmla="*/ 302168 w 7467663"/>
              <a:gd name="connsiteY604" fmla="*/ 1274495 h 6858000"/>
              <a:gd name="connsiteX605" fmla="*/ 291466 w 7467663"/>
              <a:gd name="connsiteY605" fmla="*/ 1250369 h 6858000"/>
              <a:gd name="connsiteX606" fmla="*/ 678222 w 7467663"/>
              <a:gd name="connsiteY606" fmla="*/ 1248670 h 6858000"/>
              <a:gd name="connsiteX607" fmla="*/ 775536 w 7467663"/>
              <a:gd name="connsiteY607" fmla="*/ 1388015 h 6858000"/>
              <a:gd name="connsiteX608" fmla="*/ 894529 w 7467663"/>
              <a:gd name="connsiteY608" fmla="*/ 1567739 h 6858000"/>
              <a:gd name="connsiteX609" fmla="*/ 948000 w 7467663"/>
              <a:gd name="connsiteY609" fmla="*/ 1663088 h 6858000"/>
              <a:gd name="connsiteX610" fmla="*/ 1006812 w 7467663"/>
              <a:gd name="connsiteY610" fmla="*/ 1767683 h 6858000"/>
              <a:gd name="connsiteX611" fmla="*/ 1149133 w 7467663"/>
              <a:gd name="connsiteY611" fmla="*/ 1971513 h 6858000"/>
              <a:gd name="connsiteX612" fmla="*/ 1333952 w 7467663"/>
              <a:gd name="connsiteY612" fmla="*/ 2251620 h 6858000"/>
              <a:gd name="connsiteX613" fmla="*/ 1337329 w 7467663"/>
              <a:gd name="connsiteY613" fmla="*/ 2258350 h 6858000"/>
              <a:gd name="connsiteX614" fmla="*/ 1014726 w 7467663"/>
              <a:gd name="connsiteY614" fmla="*/ 1615556 h 6858000"/>
              <a:gd name="connsiteX615" fmla="*/ 678222 w 7467663"/>
              <a:gd name="connsiteY615" fmla="*/ 1248670 h 6858000"/>
              <a:gd name="connsiteX616" fmla="*/ 6691602 w 7467663"/>
              <a:gd name="connsiteY616" fmla="*/ 1140573 h 6858000"/>
              <a:gd name="connsiteX617" fmla="*/ 6571100 w 7467663"/>
              <a:gd name="connsiteY617" fmla="*/ 1183662 h 6858000"/>
              <a:gd name="connsiteX618" fmla="*/ 6241687 w 7467663"/>
              <a:gd name="connsiteY618" fmla="*/ 1257600 h 6858000"/>
              <a:gd name="connsiteX619" fmla="*/ 5693009 w 7467663"/>
              <a:gd name="connsiteY619" fmla="*/ 1478256 h 6858000"/>
              <a:gd name="connsiteX620" fmla="*/ 6548420 w 7467663"/>
              <a:gd name="connsiteY620" fmla="*/ 1214599 h 6858000"/>
              <a:gd name="connsiteX621" fmla="*/ 6605473 w 7467663"/>
              <a:gd name="connsiteY621" fmla="*/ 1184686 h 6858000"/>
              <a:gd name="connsiteX622" fmla="*/ 6691602 w 7467663"/>
              <a:gd name="connsiteY622" fmla="*/ 1140573 h 6858000"/>
              <a:gd name="connsiteX623" fmla="*/ 4002475 w 7467663"/>
              <a:gd name="connsiteY623" fmla="*/ 1037802 h 6858000"/>
              <a:gd name="connsiteX624" fmla="*/ 4000324 w 7467663"/>
              <a:gd name="connsiteY624" fmla="*/ 1039362 h 6858000"/>
              <a:gd name="connsiteX625" fmla="*/ 4002862 w 7467663"/>
              <a:gd name="connsiteY625" fmla="*/ 1042866 h 6858000"/>
              <a:gd name="connsiteX626" fmla="*/ 4002475 w 7467663"/>
              <a:gd name="connsiteY626" fmla="*/ 1037802 h 6858000"/>
              <a:gd name="connsiteX627" fmla="*/ 506322 w 7467663"/>
              <a:gd name="connsiteY627" fmla="*/ 1020997 h 6858000"/>
              <a:gd name="connsiteX628" fmla="*/ 533068 w 7467663"/>
              <a:gd name="connsiteY628" fmla="*/ 1029409 h 6858000"/>
              <a:gd name="connsiteX629" fmla="*/ 1232525 w 7467663"/>
              <a:gd name="connsiteY629" fmla="*/ 1804675 h 6858000"/>
              <a:gd name="connsiteX630" fmla="*/ 1388858 w 7467663"/>
              <a:gd name="connsiteY630" fmla="*/ 2368011 h 6858000"/>
              <a:gd name="connsiteX631" fmla="*/ 1384098 w 7467663"/>
              <a:gd name="connsiteY631" fmla="*/ 2378125 h 6858000"/>
              <a:gd name="connsiteX632" fmla="*/ 1425393 w 7467663"/>
              <a:gd name="connsiteY632" fmla="*/ 2589124 h 6858000"/>
              <a:gd name="connsiteX633" fmla="*/ 1424001 w 7467663"/>
              <a:gd name="connsiteY633" fmla="*/ 2597541 h 6858000"/>
              <a:gd name="connsiteX634" fmla="*/ 2152729 w 7467663"/>
              <a:gd name="connsiteY634" fmla="*/ 2864487 h 6858000"/>
              <a:gd name="connsiteX635" fmla="*/ 2020609 w 7467663"/>
              <a:gd name="connsiteY635" fmla="*/ 2539671 h 6858000"/>
              <a:gd name="connsiteX636" fmla="*/ 2018920 w 7467663"/>
              <a:gd name="connsiteY636" fmla="*/ 2536309 h 6858000"/>
              <a:gd name="connsiteX637" fmla="*/ 1342441 w 7467663"/>
              <a:gd name="connsiteY637" fmla="*/ 1173017 h 6858000"/>
              <a:gd name="connsiteX638" fmla="*/ 1367925 w 7467663"/>
              <a:gd name="connsiteY638" fmla="*/ 1135648 h 6858000"/>
              <a:gd name="connsiteX639" fmla="*/ 1771401 w 7467663"/>
              <a:gd name="connsiteY639" fmla="*/ 1806673 h 6858000"/>
              <a:gd name="connsiteX640" fmla="*/ 1972385 w 7467663"/>
              <a:gd name="connsiteY640" fmla="*/ 2198735 h 6858000"/>
              <a:gd name="connsiteX641" fmla="*/ 2040892 w 7467663"/>
              <a:gd name="connsiteY641" fmla="*/ 2405205 h 6858000"/>
              <a:gd name="connsiteX642" fmla="*/ 2131689 w 7467663"/>
              <a:gd name="connsiteY642" fmla="*/ 1936926 h 6858000"/>
              <a:gd name="connsiteX643" fmla="*/ 2454820 w 7467663"/>
              <a:gd name="connsiteY643" fmla="*/ 1248808 h 6858000"/>
              <a:gd name="connsiteX644" fmla="*/ 2492512 w 7467663"/>
              <a:gd name="connsiteY644" fmla="*/ 1302920 h 6858000"/>
              <a:gd name="connsiteX645" fmla="*/ 2081216 w 7467663"/>
              <a:gd name="connsiteY645" fmla="*/ 2527513 h 6858000"/>
              <a:gd name="connsiteX646" fmla="*/ 2081211 w 7467663"/>
              <a:gd name="connsiteY646" fmla="*/ 2528916 h 6858000"/>
              <a:gd name="connsiteX647" fmla="*/ 2199067 w 7467663"/>
              <a:gd name="connsiteY647" fmla="*/ 2884061 h 6858000"/>
              <a:gd name="connsiteX648" fmla="*/ 3192586 w 7467663"/>
              <a:gd name="connsiteY648" fmla="*/ 3411496 h 6858000"/>
              <a:gd name="connsiteX649" fmla="*/ 3182620 w 7467663"/>
              <a:gd name="connsiteY649" fmla="*/ 3483279 h 6858000"/>
              <a:gd name="connsiteX650" fmla="*/ 2435119 w 7467663"/>
              <a:gd name="connsiteY650" fmla="*/ 3080173 h 6858000"/>
              <a:gd name="connsiteX651" fmla="*/ 2410152 w 7467663"/>
              <a:gd name="connsiteY651" fmla="*/ 3063751 h 6858000"/>
              <a:gd name="connsiteX652" fmla="*/ 2408099 w 7467663"/>
              <a:gd name="connsiteY652" fmla="*/ 3064403 h 6858000"/>
              <a:gd name="connsiteX653" fmla="*/ 2407218 w 7467663"/>
              <a:gd name="connsiteY653" fmla="*/ 3070324 h 6858000"/>
              <a:gd name="connsiteX654" fmla="*/ 2380138 w 7467663"/>
              <a:gd name="connsiteY654" fmla="*/ 3099341 h 6858000"/>
              <a:gd name="connsiteX655" fmla="*/ 1765923 w 7467663"/>
              <a:gd name="connsiteY655" fmla="*/ 3581043 h 6858000"/>
              <a:gd name="connsiteX656" fmla="*/ 1702258 w 7467663"/>
              <a:gd name="connsiteY656" fmla="*/ 3612286 h 6858000"/>
              <a:gd name="connsiteX657" fmla="*/ 1538370 w 7467663"/>
              <a:gd name="connsiteY657" fmla="*/ 3811804 h 6858000"/>
              <a:gd name="connsiteX658" fmla="*/ 542867 w 7467663"/>
              <a:gd name="connsiteY658" fmla="*/ 4944092 h 6858000"/>
              <a:gd name="connsiteX659" fmla="*/ 515800 w 7467663"/>
              <a:gd name="connsiteY659" fmla="*/ 4862180 h 6858000"/>
              <a:gd name="connsiteX660" fmla="*/ 909145 w 7467663"/>
              <a:gd name="connsiteY660" fmla="*/ 4199225 h 6858000"/>
              <a:gd name="connsiteX661" fmla="*/ 1214067 w 7467663"/>
              <a:gd name="connsiteY661" fmla="*/ 3908561 h 6858000"/>
              <a:gd name="connsiteX662" fmla="*/ 640967 w 7467663"/>
              <a:gd name="connsiteY662" fmla="*/ 4105601 h 6858000"/>
              <a:gd name="connsiteX663" fmla="*/ 112563 w 7467663"/>
              <a:gd name="connsiteY663" fmla="*/ 4396952 h 6858000"/>
              <a:gd name="connsiteX664" fmla="*/ 0 w 7467663"/>
              <a:gd name="connsiteY664" fmla="*/ 4466006 h 6858000"/>
              <a:gd name="connsiteX665" fmla="*/ 0 w 7467663"/>
              <a:gd name="connsiteY665" fmla="*/ 4233763 h 6858000"/>
              <a:gd name="connsiteX666" fmla="*/ 36881 w 7467663"/>
              <a:gd name="connsiteY666" fmla="*/ 4200118 h 6858000"/>
              <a:gd name="connsiteX667" fmla="*/ 910534 w 7467663"/>
              <a:gd name="connsiteY667" fmla="*/ 3629753 h 6858000"/>
              <a:gd name="connsiteX668" fmla="*/ 1578717 w 7467663"/>
              <a:gd name="connsiteY668" fmla="*/ 3575982 h 6858000"/>
              <a:gd name="connsiteX669" fmla="*/ 2338780 w 7467663"/>
              <a:gd name="connsiteY669" fmla="*/ 3033725 h 6858000"/>
              <a:gd name="connsiteX670" fmla="*/ 1807991 w 7467663"/>
              <a:gd name="connsiteY670" fmla="*/ 2807184 h 6858000"/>
              <a:gd name="connsiteX671" fmla="*/ 1416358 w 7467663"/>
              <a:gd name="connsiteY671" fmla="*/ 3112571 h 6858000"/>
              <a:gd name="connsiteX672" fmla="*/ 939066 w 7467663"/>
              <a:gd name="connsiteY672" fmla="*/ 3378798 h 6858000"/>
              <a:gd name="connsiteX673" fmla="*/ 115099 w 7467663"/>
              <a:gd name="connsiteY673" fmla="*/ 3607650 h 6858000"/>
              <a:gd name="connsiteX674" fmla="*/ 97284 w 7467663"/>
              <a:gd name="connsiteY674" fmla="*/ 3520393 h 6858000"/>
              <a:gd name="connsiteX675" fmla="*/ 922050 w 7467663"/>
              <a:gd name="connsiteY675" fmla="*/ 3074867 h 6858000"/>
              <a:gd name="connsiteX676" fmla="*/ 1405265 w 7467663"/>
              <a:gd name="connsiteY676" fmla="*/ 3016319 h 6858000"/>
              <a:gd name="connsiteX677" fmla="*/ 1407512 w 7467663"/>
              <a:gd name="connsiteY677" fmla="*/ 3018001 h 6858000"/>
              <a:gd name="connsiteX678" fmla="*/ 1726266 w 7467663"/>
              <a:gd name="connsiteY678" fmla="*/ 2777274 h 6858000"/>
              <a:gd name="connsiteX679" fmla="*/ 625390 w 7467663"/>
              <a:gd name="connsiteY679" fmla="*/ 2514541 h 6858000"/>
              <a:gd name="connsiteX680" fmla="*/ 619799 w 7467663"/>
              <a:gd name="connsiteY680" fmla="*/ 2527180 h 6858000"/>
              <a:gd name="connsiteX681" fmla="*/ 310030 w 7467663"/>
              <a:gd name="connsiteY681" fmla="*/ 2771818 h 6858000"/>
              <a:gd name="connsiteX682" fmla="*/ 173877 w 7467663"/>
              <a:gd name="connsiteY682" fmla="*/ 2937056 h 6858000"/>
              <a:gd name="connsiteX683" fmla="*/ 77889 w 7467663"/>
              <a:gd name="connsiteY683" fmla="*/ 3138440 h 6858000"/>
              <a:gd name="connsiteX684" fmla="*/ 0 w 7467663"/>
              <a:gd name="connsiteY684" fmla="*/ 3271395 h 6858000"/>
              <a:gd name="connsiteX685" fmla="*/ 0 w 7467663"/>
              <a:gd name="connsiteY685" fmla="*/ 3153002 h 6858000"/>
              <a:gd name="connsiteX686" fmla="*/ 2386 w 7467663"/>
              <a:gd name="connsiteY686" fmla="*/ 3149203 h 6858000"/>
              <a:gd name="connsiteX687" fmla="*/ 89753 w 7467663"/>
              <a:gd name="connsiteY687" fmla="*/ 2987702 h 6858000"/>
              <a:gd name="connsiteX688" fmla="*/ 76869 w 7467663"/>
              <a:gd name="connsiteY688" fmla="*/ 3005404 h 6858000"/>
              <a:gd name="connsiteX689" fmla="*/ 32049 w 7467663"/>
              <a:gd name="connsiteY689" fmla="*/ 3065814 h 6858000"/>
              <a:gd name="connsiteX690" fmla="*/ 0 w 7467663"/>
              <a:gd name="connsiteY690" fmla="*/ 3108744 h 6858000"/>
              <a:gd name="connsiteX691" fmla="*/ 0 w 7467663"/>
              <a:gd name="connsiteY691" fmla="*/ 3058059 h 6858000"/>
              <a:gd name="connsiteX692" fmla="*/ 7610 w 7467663"/>
              <a:gd name="connsiteY692" fmla="*/ 3047889 h 6858000"/>
              <a:gd name="connsiteX693" fmla="*/ 52419 w 7467663"/>
              <a:gd name="connsiteY693" fmla="*/ 2987479 h 6858000"/>
              <a:gd name="connsiteX694" fmla="*/ 59142 w 7467663"/>
              <a:gd name="connsiteY694" fmla="*/ 2978488 h 6858000"/>
              <a:gd name="connsiteX695" fmla="*/ 0 w 7467663"/>
              <a:gd name="connsiteY695" fmla="*/ 3015334 h 6858000"/>
              <a:gd name="connsiteX696" fmla="*/ 0 w 7467663"/>
              <a:gd name="connsiteY696" fmla="*/ 2914286 h 6858000"/>
              <a:gd name="connsiteX697" fmla="*/ 36383 w 7467663"/>
              <a:gd name="connsiteY697" fmla="*/ 2901128 h 6858000"/>
              <a:gd name="connsiteX698" fmla="*/ 156329 w 7467663"/>
              <a:gd name="connsiteY698" fmla="*/ 2840533 h 6858000"/>
              <a:gd name="connsiteX699" fmla="*/ 358355 w 7467663"/>
              <a:gd name="connsiteY699" fmla="*/ 2620471 h 6858000"/>
              <a:gd name="connsiteX700" fmla="*/ 510577 w 7467663"/>
              <a:gd name="connsiteY700" fmla="*/ 2501244 h 6858000"/>
              <a:gd name="connsiteX701" fmla="*/ 211967 w 7467663"/>
              <a:gd name="connsiteY701" fmla="*/ 2479171 h 6858000"/>
              <a:gd name="connsiteX702" fmla="*/ 0 w 7467663"/>
              <a:gd name="connsiteY702" fmla="*/ 2476398 h 6858000"/>
              <a:gd name="connsiteX703" fmla="*/ 0 w 7467663"/>
              <a:gd name="connsiteY703" fmla="*/ 2389189 h 6858000"/>
              <a:gd name="connsiteX704" fmla="*/ 103062 w 7467663"/>
              <a:gd name="connsiteY704" fmla="*/ 2389518 h 6858000"/>
              <a:gd name="connsiteX705" fmla="*/ 510734 w 7467663"/>
              <a:gd name="connsiteY705" fmla="*/ 2416201 h 6858000"/>
              <a:gd name="connsiteX706" fmla="*/ 279257 w 7467663"/>
              <a:gd name="connsiteY706" fmla="*/ 2092102 h 6858000"/>
              <a:gd name="connsiteX707" fmla="*/ 65265 w 7467663"/>
              <a:gd name="connsiteY707" fmla="*/ 2006049 h 6858000"/>
              <a:gd name="connsiteX708" fmla="*/ 0 w 7467663"/>
              <a:gd name="connsiteY708" fmla="*/ 1982532 h 6858000"/>
              <a:gd name="connsiteX709" fmla="*/ 0 w 7467663"/>
              <a:gd name="connsiteY709" fmla="*/ 1912789 h 6858000"/>
              <a:gd name="connsiteX710" fmla="*/ 97460 w 7467663"/>
              <a:gd name="connsiteY710" fmla="*/ 1953725 h 6858000"/>
              <a:gd name="connsiteX711" fmla="*/ 221272 w 7467663"/>
              <a:gd name="connsiteY711" fmla="*/ 1980766 h 6858000"/>
              <a:gd name="connsiteX712" fmla="*/ 116765 w 7467663"/>
              <a:gd name="connsiteY712" fmla="*/ 1911033 h 6858000"/>
              <a:gd name="connsiteX713" fmla="*/ 16405 w 7467663"/>
              <a:gd name="connsiteY713" fmla="*/ 1803412 h 6858000"/>
              <a:gd name="connsiteX714" fmla="*/ 0 w 7467663"/>
              <a:gd name="connsiteY714" fmla="*/ 1784777 h 6858000"/>
              <a:gd name="connsiteX715" fmla="*/ 0 w 7467663"/>
              <a:gd name="connsiteY715" fmla="*/ 1740082 h 6858000"/>
              <a:gd name="connsiteX716" fmla="*/ 39394 w 7467663"/>
              <a:gd name="connsiteY716" fmla="*/ 1784856 h 6858000"/>
              <a:gd name="connsiteX717" fmla="*/ 135813 w 7467663"/>
              <a:gd name="connsiteY717" fmla="*/ 1888838 h 6858000"/>
              <a:gd name="connsiteX718" fmla="*/ 242575 w 7467663"/>
              <a:gd name="connsiteY718" fmla="*/ 1958841 h 6858000"/>
              <a:gd name="connsiteX719" fmla="*/ 82197 w 7467663"/>
              <a:gd name="connsiteY719" fmla="*/ 1754826 h 6858000"/>
              <a:gd name="connsiteX720" fmla="*/ 0 w 7467663"/>
              <a:gd name="connsiteY720" fmla="*/ 1679650 h 6858000"/>
              <a:gd name="connsiteX721" fmla="*/ 0 w 7467663"/>
              <a:gd name="connsiteY721" fmla="*/ 1602463 h 6858000"/>
              <a:gd name="connsiteX722" fmla="*/ 84689 w 7467663"/>
              <a:gd name="connsiteY722" fmla="*/ 1677442 h 6858000"/>
              <a:gd name="connsiteX723" fmla="*/ 298437 w 7467663"/>
              <a:gd name="connsiteY723" fmla="*/ 1968019 h 6858000"/>
              <a:gd name="connsiteX724" fmla="*/ 227269 w 7467663"/>
              <a:gd name="connsiteY724" fmla="*/ 1114064 h 6858000"/>
              <a:gd name="connsiteX725" fmla="*/ 248003 w 7467663"/>
              <a:gd name="connsiteY725" fmla="*/ 1089613 h 6858000"/>
              <a:gd name="connsiteX726" fmla="*/ 427020 w 7467663"/>
              <a:gd name="connsiteY726" fmla="*/ 1619803 h 6858000"/>
              <a:gd name="connsiteX727" fmla="*/ 340345 w 7467663"/>
              <a:gd name="connsiteY727" fmla="*/ 2027739 h 6858000"/>
              <a:gd name="connsiteX728" fmla="*/ 360865 w 7467663"/>
              <a:gd name="connsiteY728" fmla="*/ 2044827 h 6858000"/>
              <a:gd name="connsiteX729" fmla="*/ 560414 w 7467663"/>
              <a:gd name="connsiteY729" fmla="*/ 2421457 h 6858000"/>
              <a:gd name="connsiteX730" fmla="*/ 1359703 w 7467663"/>
              <a:gd name="connsiteY730" fmla="*/ 2578554 h 6858000"/>
              <a:gd name="connsiteX731" fmla="*/ 1359422 w 7467663"/>
              <a:gd name="connsiteY731" fmla="*/ 2577994 h 6858000"/>
              <a:gd name="connsiteX732" fmla="*/ 828701 w 7467663"/>
              <a:gd name="connsiteY732" fmla="*/ 1839520 h 6858000"/>
              <a:gd name="connsiteX733" fmla="*/ 494427 w 7467663"/>
              <a:gd name="connsiteY733" fmla="*/ 1092333 h 6858000"/>
              <a:gd name="connsiteX734" fmla="*/ 506322 w 7467663"/>
              <a:gd name="connsiteY734" fmla="*/ 1020997 h 6858000"/>
              <a:gd name="connsiteX735" fmla="*/ 4570198 w 7467663"/>
              <a:gd name="connsiteY735" fmla="*/ 978081 h 6858000"/>
              <a:gd name="connsiteX736" fmla="*/ 4523691 w 7467663"/>
              <a:gd name="connsiteY736" fmla="*/ 1127776 h 6858000"/>
              <a:gd name="connsiteX737" fmla="*/ 4509875 w 7467663"/>
              <a:gd name="connsiteY737" fmla="*/ 1167552 h 6858000"/>
              <a:gd name="connsiteX738" fmla="*/ 4478168 w 7467663"/>
              <a:gd name="connsiteY738" fmla="*/ 1260735 h 6858000"/>
              <a:gd name="connsiteX739" fmla="*/ 4409309 w 7467663"/>
              <a:gd name="connsiteY739" fmla="*/ 1666996 h 6858000"/>
              <a:gd name="connsiteX740" fmla="*/ 4370031 w 7467663"/>
              <a:gd name="connsiteY740" fmla="*/ 1955666 h 6858000"/>
              <a:gd name="connsiteX741" fmla="*/ 4570198 w 7467663"/>
              <a:gd name="connsiteY741" fmla="*/ 978081 h 6858000"/>
              <a:gd name="connsiteX742" fmla="*/ 4557898 w 7467663"/>
              <a:gd name="connsiteY742" fmla="*/ 900011 h 6858000"/>
              <a:gd name="connsiteX743" fmla="*/ 4344840 w 7467663"/>
              <a:gd name="connsiteY743" fmla="*/ 1922038 h 6858000"/>
              <a:gd name="connsiteX744" fmla="*/ 4378710 w 7467663"/>
              <a:gd name="connsiteY744" fmla="*/ 1665516 h 6858000"/>
              <a:gd name="connsiteX745" fmla="*/ 4448798 w 7467663"/>
              <a:gd name="connsiteY745" fmla="*/ 1253024 h 6858000"/>
              <a:gd name="connsiteX746" fmla="*/ 4480315 w 7467663"/>
              <a:gd name="connsiteY746" fmla="*/ 1158454 h 6858000"/>
              <a:gd name="connsiteX747" fmla="*/ 4494133 w 7467663"/>
              <a:gd name="connsiteY747" fmla="*/ 1118676 h 6858000"/>
              <a:gd name="connsiteX748" fmla="*/ 4557898 w 7467663"/>
              <a:gd name="connsiteY748" fmla="*/ 900011 h 6858000"/>
              <a:gd name="connsiteX749" fmla="*/ 5870151 w 7467663"/>
              <a:gd name="connsiteY749" fmla="*/ 898890 h 6858000"/>
              <a:gd name="connsiteX750" fmla="*/ 5861335 w 7467663"/>
              <a:gd name="connsiteY750" fmla="*/ 899177 h 6858000"/>
              <a:gd name="connsiteX751" fmla="*/ 5843702 w 7467663"/>
              <a:gd name="connsiteY751" fmla="*/ 899748 h 6858000"/>
              <a:gd name="connsiteX752" fmla="*/ 5651107 w 7467663"/>
              <a:gd name="connsiteY752" fmla="*/ 920306 h 6858000"/>
              <a:gd name="connsiteX753" fmla="*/ 5459407 w 7467663"/>
              <a:gd name="connsiteY753" fmla="*/ 940975 h 6858000"/>
              <a:gd name="connsiteX754" fmla="*/ 5374846 w 7467663"/>
              <a:gd name="connsiteY754" fmla="*/ 941988 h 6858000"/>
              <a:gd name="connsiteX755" fmla="*/ 5256105 w 7467663"/>
              <a:gd name="connsiteY755" fmla="*/ 945632 h 6858000"/>
              <a:gd name="connsiteX756" fmla="*/ 5107071 w 7467663"/>
              <a:gd name="connsiteY756" fmla="*/ 969720 h 6858000"/>
              <a:gd name="connsiteX757" fmla="*/ 4998681 w 7467663"/>
              <a:gd name="connsiteY757" fmla="*/ 988771 h 6858000"/>
              <a:gd name="connsiteX758" fmla="*/ 5870151 w 7467663"/>
              <a:gd name="connsiteY758" fmla="*/ 898890 h 6858000"/>
              <a:gd name="connsiteX759" fmla="*/ 5504425 w 7467663"/>
              <a:gd name="connsiteY759" fmla="*/ 848067 h 6858000"/>
              <a:gd name="connsiteX760" fmla="*/ 4968849 w 7467663"/>
              <a:gd name="connsiteY760" fmla="*/ 962318 h 6858000"/>
              <a:gd name="connsiteX761" fmla="*/ 5104039 w 7467663"/>
              <a:gd name="connsiteY761" fmla="*/ 940634 h 6858000"/>
              <a:gd name="connsiteX762" fmla="*/ 5256311 w 7467663"/>
              <a:gd name="connsiteY762" fmla="*/ 916490 h 6858000"/>
              <a:gd name="connsiteX763" fmla="*/ 5377381 w 7467663"/>
              <a:gd name="connsiteY763" fmla="*/ 912671 h 6858000"/>
              <a:gd name="connsiteX764" fmla="*/ 5460148 w 7467663"/>
              <a:gd name="connsiteY764" fmla="*/ 911442 h 6858000"/>
              <a:gd name="connsiteX765" fmla="*/ 5648971 w 7467663"/>
              <a:gd name="connsiteY765" fmla="*/ 891331 h 6858000"/>
              <a:gd name="connsiteX766" fmla="*/ 5844807 w 7467663"/>
              <a:gd name="connsiteY766" fmla="*/ 870718 h 6858000"/>
              <a:gd name="connsiteX767" fmla="*/ 5862975 w 7467663"/>
              <a:gd name="connsiteY767" fmla="*/ 869756 h 6858000"/>
              <a:gd name="connsiteX768" fmla="*/ 5920887 w 7467663"/>
              <a:gd name="connsiteY768" fmla="*/ 865929 h 6858000"/>
              <a:gd name="connsiteX769" fmla="*/ 5504425 w 7467663"/>
              <a:gd name="connsiteY769" fmla="*/ 848067 h 6858000"/>
              <a:gd name="connsiteX770" fmla="*/ 3607114 w 7467663"/>
              <a:gd name="connsiteY770" fmla="*/ 467441 h 6858000"/>
              <a:gd name="connsiteX771" fmla="*/ 3296242 w 7467663"/>
              <a:gd name="connsiteY771" fmla="*/ 807991 h 6858000"/>
              <a:gd name="connsiteX772" fmla="*/ 3174674 w 7467663"/>
              <a:gd name="connsiteY772" fmla="*/ 919759 h 6858000"/>
              <a:gd name="connsiteX773" fmla="*/ 3042978 w 7467663"/>
              <a:gd name="connsiteY773" fmla="*/ 1054894 h 6858000"/>
              <a:gd name="connsiteX774" fmla="*/ 2968914 w 7467663"/>
              <a:gd name="connsiteY774" fmla="*/ 1133756 h 6858000"/>
              <a:gd name="connsiteX775" fmla="*/ 3103823 w 7467663"/>
              <a:gd name="connsiteY775" fmla="*/ 1026814 h 6858000"/>
              <a:gd name="connsiteX776" fmla="*/ 3607114 w 7467663"/>
              <a:gd name="connsiteY776" fmla="*/ 467441 h 6858000"/>
              <a:gd name="connsiteX777" fmla="*/ 3744487 w 7467663"/>
              <a:gd name="connsiteY777" fmla="*/ 383136 h 6858000"/>
              <a:gd name="connsiteX778" fmla="*/ 3970213 w 7467663"/>
              <a:gd name="connsiteY778" fmla="*/ 995559 h 6858000"/>
              <a:gd name="connsiteX779" fmla="*/ 3744487 w 7467663"/>
              <a:gd name="connsiteY779" fmla="*/ 383136 h 6858000"/>
              <a:gd name="connsiteX780" fmla="*/ 3624562 w 7467663"/>
              <a:gd name="connsiteY780" fmla="*/ 367041 h 6858000"/>
              <a:gd name="connsiteX781" fmla="*/ 3489712 w 7467663"/>
              <a:gd name="connsiteY781" fmla="*/ 485386 h 6858000"/>
              <a:gd name="connsiteX782" fmla="*/ 3182994 w 7467663"/>
              <a:gd name="connsiteY782" fmla="*/ 828265 h 6858000"/>
              <a:gd name="connsiteX783" fmla="*/ 2892114 w 7467663"/>
              <a:gd name="connsiteY783" fmla="*/ 1172635 h 6858000"/>
              <a:gd name="connsiteX784" fmla="*/ 3021459 w 7467663"/>
              <a:gd name="connsiteY784" fmla="*/ 1035385 h 6858000"/>
              <a:gd name="connsiteX785" fmla="*/ 3153873 w 7467663"/>
              <a:gd name="connsiteY785" fmla="*/ 898971 h 6858000"/>
              <a:gd name="connsiteX786" fmla="*/ 3276511 w 7467663"/>
              <a:gd name="connsiteY786" fmla="*/ 786423 h 6858000"/>
              <a:gd name="connsiteX787" fmla="*/ 3584154 w 7467663"/>
              <a:gd name="connsiteY787" fmla="*/ 448218 h 6858000"/>
              <a:gd name="connsiteX788" fmla="*/ 3624562 w 7467663"/>
              <a:gd name="connsiteY788" fmla="*/ 367041 h 6858000"/>
              <a:gd name="connsiteX789" fmla="*/ 3766672 w 7467663"/>
              <a:gd name="connsiteY789" fmla="*/ 359429 h 6858000"/>
              <a:gd name="connsiteX790" fmla="*/ 3996338 w 7467663"/>
              <a:gd name="connsiteY790" fmla="*/ 968237 h 6858000"/>
              <a:gd name="connsiteX791" fmla="*/ 3766672 w 7467663"/>
              <a:gd name="connsiteY791" fmla="*/ 359429 h 6858000"/>
              <a:gd name="connsiteX792" fmla="*/ 5805386 w 7467663"/>
              <a:gd name="connsiteY792" fmla="*/ 239240 h 6858000"/>
              <a:gd name="connsiteX793" fmla="*/ 5736947 w 7467663"/>
              <a:gd name="connsiteY793" fmla="*/ 261367 h 6858000"/>
              <a:gd name="connsiteX794" fmla="*/ 5427012 w 7467663"/>
              <a:gd name="connsiteY794" fmla="*/ 311272 h 6858000"/>
              <a:gd name="connsiteX795" fmla="*/ 5147818 w 7467663"/>
              <a:gd name="connsiteY795" fmla="*/ 322112 h 6858000"/>
              <a:gd name="connsiteX796" fmla="*/ 5060854 w 7467663"/>
              <a:gd name="connsiteY796" fmla="*/ 311882 h 6858000"/>
              <a:gd name="connsiteX797" fmla="*/ 4945989 w 7467663"/>
              <a:gd name="connsiteY797" fmla="*/ 300516 h 6858000"/>
              <a:gd name="connsiteX798" fmla="*/ 5410479 w 7467663"/>
              <a:gd name="connsiteY798" fmla="*/ 348434 h 6858000"/>
              <a:gd name="connsiteX799" fmla="*/ 5805386 w 7467663"/>
              <a:gd name="connsiteY799" fmla="*/ 239240 h 6858000"/>
              <a:gd name="connsiteX800" fmla="*/ 5905192 w 7467663"/>
              <a:gd name="connsiteY800" fmla="*/ 163079 h 6858000"/>
              <a:gd name="connsiteX801" fmla="*/ 5865655 w 7467663"/>
              <a:gd name="connsiteY801" fmla="*/ 171901 h 6858000"/>
              <a:gd name="connsiteX802" fmla="*/ 5259740 w 7467663"/>
              <a:gd name="connsiteY802" fmla="*/ 257013 h 6858000"/>
              <a:gd name="connsiteX803" fmla="*/ 5208466 w 7467663"/>
              <a:gd name="connsiteY803" fmla="*/ 257550 h 6858000"/>
              <a:gd name="connsiteX804" fmla="*/ 4980204 w 7467663"/>
              <a:gd name="connsiteY804" fmla="*/ 271903 h 6858000"/>
              <a:gd name="connsiteX805" fmla="*/ 5068068 w 7467663"/>
              <a:gd name="connsiteY805" fmla="*/ 282244 h 6858000"/>
              <a:gd name="connsiteX806" fmla="*/ 5153231 w 7467663"/>
              <a:gd name="connsiteY806" fmla="*/ 292240 h 6858000"/>
              <a:gd name="connsiteX807" fmla="*/ 5426491 w 7467663"/>
              <a:gd name="connsiteY807" fmla="*/ 281128 h 6858000"/>
              <a:gd name="connsiteX808" fmla="*/ 5731212 w 7467663"/>
              <a:gd name="connsiteY808" fmla="*/ 231951 h 6858000"/>
              <a:gd name="connsiteX809" fmla="*/ 5905192 w 7467663"/>
              <a:gd name="connsiteY809" fmla="*/ 163079 h 6858000"/>
              <a:gd name="connsiteX810" fmla="*/ 5944437 w 7467663"/>
              <a:gd name="connsiteY810" fmla="*/ 113829 h 6858000"/>
              <a:gd name="connsiteX811" fmla="*/ 5825032 w 7467663"/>
              <a:gd name="connsiteY811" fmla="*/ 146405 h 6858000"/>
              <a:gd name="connsiteX812" fmla="*/ 4955599 w 7467663"/>
              <a:gd name="connsiteY812" fmla="*/ 247008 h 6858000"/>
              <a:gd name="connsiteX813" fmla="*/ 5210104 w 7467663"/>
              <a:gd name="connsiteY813" fmla="*/ 228123 h 6858000"/>
              <a:gd name="connsiteX814" fmla="*/ 5261015 w 7467663"/>
              <a:gd name="connsiteY814" fmla="*/ 227087 h 6858000"/>
              <a:gd name="connsiteX815" fmla="*/ 5861181 w 7467663"/>
              <a:gd name="connsiteY815" fmla="*/ 143093 h 6858000"/>
              <a:gd name="connsiteX816" fmla="*/ 5961252 w 7467663"/>
              <a:gd name="connsiteY816" fmla="*/ 114820 h 6858000"/>
              <a:gd name="connsiteX817" fmla="*/ 5944437 w 7467663"/>
              <a:gd name="connsiteY817" fmla="*/ 113829 h 6858000"/>
              <a:gd name="connsiteX818" fmla="*/ 3882765 w 7467663"/>
              <a:gd name="connsiteY818" fmla="*/ 0 h 6858000"/>
              <a:gd name="connsiteX819" fmla="*/ 3995099 w 7467663"/>
              <a:gd name="connsiteY819" fmla="*/ 0 h 6858000"/>
              <a:gd name="connsiteX820" fmla="*/ 4163818 w 7467663"/>
              <a:gd name="connsiteY820" fmla="*/ 234104 h 6858000"/>
              <a:gd name="connsiteX821" fmla="*/ 4172099 w 7467663"/>
              <a:gd name="connsiteY821" fmla="*/ 234207 h 6858000"/>
              <a:gd name="connsiteX822" fmla="*/ 4784282 w 7467663"/>
              <a:gd name="connsiteY822" fmla="*/ 276561 h 6858000"/>
              <a:gd name="connsiteX823" fmla="*/ 4801687 w 7467663"/>
              <a:gd name="connsiteY823" fmla="*/ 267764 h 6858000"/>
              <a:gd name="connsiteX824" fmla="*/ 6082788 w 7467663"/>
              <a:gd name="connsiteY824" fmla="*/ 64119 h 6858000"/>
              <a:gd name="connsiteX825" fmla="*/ 6099442 w 7467663"/>
              <a:gd name="connsiteY825" fmla="*/ 82568 h 6858000"/>
              <a:gd name="connsiteX826" fmla="*/ 4804137 w 7467663"/>
              <a:gd name="connsiteY826" fmla="*/ 320931 h 6858000"/>
              <a:gd name="connsiteX827" fmla="*/ 4227047 w 7467663"/>
              <a:gd name="connsiteY827" fmla="*/ 313415 h 6858000"/>
              <a:gd name="connsiteX828" fmla="*/ 4346041 w 7467663"/>
              <a:gd name="connsiteY828" fmla="*/ 456086 h 6858000"/>
              <a:gd name="connsiteX829" fmla="*/ 4870967 w 7467663"/>
              <a:gd name="connsiteY829" fmla="*/ 963061 h 6858000"/>
              <a:gd name="connsiteX830" fmla="*/ 4889647 w 7467663"/>
              <a:gd name="connsiteY830" fmla="*/ 957147 h 6858000"/>
              <a:gd name="connsiteX831" fmla="*/ 5422504 w 7467663"/>
              <a:gd name="connsiteY831" fmla="*/ 805191 h 6858000"/>
              <a:gd name="connsiteX832" fmla="*/ 6087656 w 7467663"/>
              <a:gd name="connsiteY832" fmla="*/ 826703 h 6858000"/>
              <a:gd name="connsiteX833" fmla="*/ 6058717 w 7467663"/>
              <a:gd name="connsiteY833" fmla="*/ 865992 h 6858000"/>
              <a:gd name="connsiteX834" fmla="*/ 4974153 w 7467663"/>
              <a:gd name="connsiteY834" fmla="*/ 1045456 h 6858000"/>
              <a:gd name="connsiteX835" fmla="*/ 5627835 w 7467663"/>
              <a:gd name="connsiteY835" fmla="*/ 1472077 h 6858000"/>
              <a:gd name="connsiteX836" fmla="*/ 5629817 w 7467663"/>
              <a:gd name="connsiteY836" fmla="*/ 1471412 h 6858000"/>
              <a:gd name="connsiteX837" fmla="*/ 5634124 w 7467663"/>
              <a:gd name="connsiteY837" fmla="*/ 1470572 h 6858000"/>
              <a:gd name="connsiteX838" fmla="*/ 5755832 w 7467663"/>
              <a:gd name="connsiteY838" fmla="*/ 1383886 h 6858000"/>
              <a:gd name="connsiteX839" fmla="*/ 6014186 w 7467663"/>
              <a:gd name="connsiteY839" fmla="*/ 1279799 h 6858000"/>
              <a:gd name="connsiteX840" fmla="*/ 6901619 w 7467663"/>
              <a:gd name="connsiteY840" fmla="*/ 1047874 h 6858000"/>
              <a:gd name="connsiteX841" fmla="*/ 6931566 w 7467663"/>
              <a:gd name="connsiteY841" fmla="*/ 1062034 h 6858000"/>
              <a:gd name="connsiteX842" fmla="*/ 5790982 w 7467663"/>
              <a:gd name="connsiteY842" fmla="*/ 1561380 h 6858000"/>
              <a:gd name="connsiteX843" fmla="*/ 6188971 w 7467663"/>
              <a:gd name="connsiteY843" fmla="*/ 1755168 h 6858000"/>
              <a:gd name="connsiteX844" fmla="*/ 6202446 w 7467663"/>
              <a:gd name="connsiteY844" fmla="*/ 1752268 h 6858000"/>
              <a:gd name="connsiteX845" fmla="*/ 7179560 w 7467663"/>
              <a:gd name="connsiteY845" fmla="*/ 1467551 h 6858000"/>
              <a:gd name="connsiteX846" fmla="*/ 7158730 w 7467663"/>
              <a:gd name="connsiteY846" fmla="*/ 1507835 h 6858000"/>
              <a:gd name="connsiteX847" fmla="*/ 6326959 w 7467663"/>
              <a:gd name="connsiteY847" fmla="*/ 1817686 h 6858000"/>
              <a:gd name="connsiteX848" fmla="*/ 6537433 w 7467663"/>
              <a:gd name="connsiteY848" fmla="*/ 1907790 h 6858000"/>
              <a:gd name="connsiteX849" fmla="*/ 6550221 w 7467663"/>
              <a:gd name="connsiteY849" fmla="*/ 1910729 h 6858000"/>
              <a:gd name="connsiteX850" fmla="*/ 6964438 w 7467663"/>
              <a:gd name="connsiteY850" fmla="*/ 2209505 h 6858000"/>
              <a:gd name="connsiteX851" fmla="*/ 7367862 w 7467663"/>
              <a:gd name="connsiteY851" fmla="*/ 2806833 h 6858000"/>
              <a:gd name="connsiteX852" fmla="*/ 7364329 w 7467663"/>
              <a:gd name="connsiteY852" fmla="*/ 2826907 h 6858000"/>
              <a:gd name="connsiteX853" fmla="*/ 7290545 w 7467663"/>
              <a:gd name="connsiteY853" fmla="*/ 2850663 h 6858000"/>
              <a:gd name="connsiteX854" fmla="*/ 6472036 w 7467663"/>
              <a:gd name="connsiteY854" fmla="*/ 1959003 h 6858000"/>
              <a:gd name="connsiteX855" fmla="*/ 5792897 w 7467663"/>
              <a:gd name="connsiteY855" fmla="*/ 1647747 h 6858000"/>
              <a:gd name="connsiteX856" fmla="*/ 5842751 w 7467663"/>
              <a:gd name="connsiteY856" fmla="*/ 1816112 h 6858000"/>
              <a:gd name="connsiteX857" fmla="*/ 5847424 w 7467663"/>
              <a:gd name="connsiteY857" fmla="*/ 1815776 h 6858000"/>
              <a:gd name="connsiteX858" fmla="*/ 6399821 w 7467663"/>
              <a:gd name="connsiteY858" fmla="*/ 2344799 h 6858000"/>
              <a:gd name="connsiteX859" fmla="*/ 6323232 w 7467663"/>
              <a:gd name="connsiteY859" fmla="*/ 2389634 h 6858000"/>
              <a:gd name="connsiteX860" fmla="*/ 5942958 w 7467663"/>
              <a:gd name="connsiteY860" fmla="*/ 2077708 h 6858000"/>
              <a:gd name="connsiteX861" fmla="*/ 5921559 w 7467663"/>
              <a:gd name="connsiteY861" fmla="*/ 2378596 h 6858000"/>
              <a:gd name="connsiteX862" fmla="*/ 5817651 w 7467663"/>
              <a:gd name="connsiteY862" fmla="*/ 3023919 h 6858000"/>
              <a:gd name="connsiteX863" fmla="*/ 5729634 w 7467663"/>
              <a:gd name="connsiteY863" fmla="*/ 3051849 h 6858000"/>
              <a:gd name="connsiteX864" fmla="*/ 5611018 w 7467663"/>
              <a:gd name="connsiteY864" fmla="*/ 2316769 h 6858000"/>
              <a:gd name="connsiteX865" fmla="*/ 5687608 w 7467663"/>
              <a:gd name="connsiteY865" fmla="*/ 2039972 h 6858000"/>
              <a:gd name="connsiteX866" fmla="*/ 5657554 w 7467663"/>
              <a:gd name="connsiteY866" fmla="*/ 1576445 h 6858000"/>
              <a:gd name="connsiteX867" fmla="*/ 5150475 w 7467663"/>
              <a:gd name="connsiteY867" fmla="*/ 1274012 h 6858000"/>
              <a:gd name="connsiteX868" fmla="*/ 5349142 w 7467663"/>
              <a:gd name="connsiteY868" fmla="*/ 2204405 h 6858000"/>
              <a:gd name="connsiteX869" fmla="*/ 5262214 w 7467663"/>
              <a:gd name="connsiteY869" fmla="*/ 2233836 h 6858000"/>
              <a:gd name="connsiteX870" fmla="*/ 4981539 w 7467663"/>
              <a:gd name="connsiteY870" fmla="*/ 1542201 h 6858000"/>
              <a:gd name="connsiteX871" fmla="*/ 4958461 w 7467663"/>
              <a:gd name="connsiteY871" fmla="*/ 1136957 h 6858000"/>
              <a:gd name="connsiteX872" fmla="*/ 4655015 w 7467663"/>
              <a:gd name="connsiteY872" fmla="*/ 891426 h 6858000"/>
              <a:gd name="connsiteX873" fmla="*/ 4348002 w 7467663"/>
              <a:gd name="connsiteY873" fmla="*/ 2205895 h 6858000"/>
              <a:gd name="connsiteX874" fmla="*/ 4262250 w 7467663"/>
              <a:gd name="connsiteY874" fmla="*/ 2219972 h 6858000"/>
              <a:gd name="connsiteX875" fmla="*/ 4550611 w 7467663"/>
              <a:gd name="connsiteY875" fmla="*/ 817540 h 6858000"/>
              <a:gd name="connsiteX876" fmla="*/ 4564418 w 7467663"/>
              <a:gd name="connsiteY876" fmla="*/ 808293 h 6858000"/>
              <a:gd name="connsiteX877" fmla="*/ 4266388 w 7467663"/>
              <a:gd name="connsiteY877" fmla="*/ 500083 h 6858000"/>
              <a:gd name="connsiteX878" fmla="*/ 4032842 w 7467663"/>
              <a:gd name="connsiteY878" fmla="*/ 211809 h 6858000"/>
              <a:gd name="connsiteX879" fmla="*/ 3882765 w 7467663"/>
              <a:gd name="connsiteY879" fmla="*/ 0 h 6858000"/>
              <a:gd name="connsiteX880" fmla="*/ 3721337 w 7467663"/>
              <a:gd name="connsiteY880" fmla="*/ 0 h 6858000"/>
              <a:gd name="connsiteX881" fmla="*/ 3797544 w 7467663"/>
              <a:gd name="connsiteY881" fmla="*/ 0 h 6858000"/>
              <a:gd name="connsiteX882" fmla="*/ 3775734 w 7467663"/>
              <a:gd name="connsiteY882" fmla="*/ 95131 h 6858000"/>
              <a:gd name="connsiteX883" fmla="*/ 3724807 w 7467663"/>
              <a:gd name="connsiteY883" fmla="*/ 272257 h 6858000"/>
              <a:gd name="connsiteX884" fmla="*/ 3726844 w 7467663"/>
              <a:gd name="connsiteY884" fmla="*/ 282988 h 6858000"/>
              <a:gd name="connsiteX885" fmla="*/ 3742664 w 7467663"/>
              <a:gd name="connsiteY885" fmla="*/ 279918 h 6858000"/>
              <a:gd name="connsiteX886" fmla="*/ 4103910 w 7467663"/>
              <a:gd name="connsiteY886" fmla="*/ 1161917 h 6858000"/>
              <a:gd name="connsiteX887" fmla="*/ 4020269 w 7467663"/>
              <a:gd name="connsiteY887" fmla="*/ 1200406 h 6858000"/>
              <a:gd name="connsiteX888" fmla="*/ 3674882 w 7467663"/>
              <a:gd name="connsiteY888" fmla="*/ 488524 h 6858000"/>
              <a:gd name="connsiteX889" fmla="*/ 3132682 w 7467663"/>
              <a:gd name="connsiteY889" fmla="*/ 1072284 h 6858000"/>
              <a:gd name="connsiteX890" fmla="*/ 2716346 w 7467663"/>
              <a:gd name="connsiteY890" fmla="*/ 1276376 h 6858000"/>
              <a:gd name="connsiteX891" fmla="*/ 2716772 w 7467663"/>
              <a:gd name="connsiteY891" fmla="*/ 1255462 h 6858000"/>
              <a:gd name="connsiteX892" fmla="*/ 3471096 w 7467663"/>
              <a:gd name="connsiteY892" fmla="*/ 437072 h 6858000"/>
              <a:gd name="connsiteX893" fmla="*/ 3639057 w 7467663"/>
              <a:gd name="connsiteY893" fmla="*/ 286334 h 6858000"/>
              <a:gd name="connsiteX894" fmla="*/ 3640309 w 7467663"/>
              <a:gd name="connsiteY894" fmla="*/ 284664 h 6858000"/>
              <a:gd name="connsiteX895" fmla="*/ 3646022 w 7467663"/>
              <a:gd name="connsiteY895" fmla="*/ 276711 h 6858000"/>
              <a:gd name="connsiteX896" fmla="*/ 3707943 w 7467663"/>
              <a:gd name="connsiteY896" fmla="*/ 65958 h 6858000"/>
              <a:gd name="connsiteX897" fmla="*/ 3721337 w 7467663"/>
              <a:gd name="connsiteY897" fmla="*/ 0 h 6858000"/>
              <a:gd name="connsiteX898" fmla="*/ 2867960 w 7467663"/>
              <a:gd name="connsiteY898" fmla="*/ 0 h 6858000"/>
              <a:gd name="connsiteX899" fmla="*/ 2926351 w 7467663"/>
              <a:gd name="connsiteY899" fmla="*/ 0 h 6858000"/>
              <a:gd name="connsiteX900" fmla="*/ 2902823 w 7467663"/>
              <a:gd name="connsiteY900" fmla="*/ 262929 h 6858000"/>
              <a:gd name="connsiteX901" fmla="*/ 2940663 w 7467663"/>
              <a:gd name="connsiteY901" fmla="*/ 140884 h 6858000"/>
              <a:gd name="connsiteX902" fmla="*/ 2947039 w 7467663"/>
              <a:gd name="connsiteY902" fmla="*/ 122524 h 6858000"/>
              <a:gd name="connsiteX903" fmla="*/ 2984316 w 7467663"/>
              <a:gd name="connsiteY903" fmla="*/ 0 h 6858000"/>
              <a:gd name="connsiteX904" fmla="*/ 3016114 w 7467663"/>
              <a:gd name="connsiteY904" fmla="*/ 0 h 6858000"/>
              <a:gd name="connsiteX905" fmla="*/ 2979949 w 7467663"/>
              <a:gd name="connsiteY905" fmla="*/ 119274 h 6858000"/>
              <a:gd name="connsiteX906" fmla="*/ 3023879 w 7467663"/>
              <a:gd name="connsiteY906" fmla="*/ 0 h 6858000"/>
              <a:gd name="connsiteX907" fmla="*/ 3105400 w 7467663"/>
              <a:gd name="connsiteY907" fmla="*/ 0 h 6858000"/>
              <a:gd name="connsiteX908" fmla="*/ 3094669 w 7467663"/>
              <a:gd name="connsiteY908" fmla="*/ 30308 h 6858000"/>
              <a:gd name="connsiteX909" fmla="*/ 2901945 w 7467663"/>
              <a:gd name="connsiteY909" fmla="*/ 466538 h 6858000"/>
              <a:gd name="connsiteX910" fmla="*/ 2815209 w 7467663"/>
              <a:gd name="connsiteY910" fmla="*/ 497361 h 6858000"/>
              <a:gd name="connsiteX911" fmla="*/ 2844845 w 7467663"/>
              <a:gd name="connsiteY911" fmla="*/ 127638 h 6858000"/>
              <a:gd name="connsiteX912" fmla="*/ 2867960 w 7467663"/>
              <a:gd name="connsiteY912" fmla="*/ 0 h 6858000"/>
              <a:gd name="connsiteX913" fmla="*/ 1057230 w 7467663"/>
              <a:gd name="connsiteY913" fmla="*/ 0 h 6858000"/>
              <a:gd name="connsiteX914" fmla="*/ 1111003 w 7467663"/>
              <a:gd name="connsiteY914" fmla="*/ 0 h 6858000"/>
              <a:gd name="connsiteX915" fmla="*/ 1125553 w 7467663"/>
              <a:gd name="connsiteY915" fmla="*/ 52588 h 6858000"/>
              <a:gd name="connsiteX916" fmla="*/ 1304276 w 7467663"/>
              <a:gd name="connsiteY916" fmla="*/ 476275 h 6858000"/>
              <a:gd name="connsiteX917" fmla="*/ 1492066 w 7467663"/>
              <a:gd name="connsiteY917" fmla="*/ 886333 h 6858000"/>
              <a:gd name="connsiteX918" fmla="*/ 1423698 w 7467663"/>
              <a:gd name="connsiteY918" fmla="*/ 710817 h 6858000"/>
              <a:gd name="connsiteX919" fmla="*/ 1357609 w 7467663"/>
              <a:gd name="connsiteY919" fmla="*/ 532892 h 6858000"/>
              <a:gd name="connsiteX920" fmla="*/ 1309550 w 7467663"/>
              <a:gd name="connsiteY920" fmla="*/ 374031 h 6858000"/>
              <a:gd name="connsiteX921" fmla="*/ 1193673 w 7467663"/>
              <a:gd name="connsiteY921" fmla="*/ 49533 h 6858000"/>
              <a:gd name="connsiteX922" fmla="*/ 1164391 w 7467663"/>
              <a:gd name="connsiteY922" fmla="*/ 0 h 6858000"/>
              <a:gd name="connsiteX923" fmla="*/ 1200666 w 7467663"/>
              <a:gd name="connsiteY923" fmla="*/ 0 h 6858000"/>
              <a:gd name="connsiteX924" fmla="*/ 1223408 w 7467663"/>
              <a:gd name="connsiteY924" fmla="*/ 38996 h 6858000"/>
              <a:gd name="connsiteX925" fmla="*/ 1339635 w 7467663"/>
              <a:gd name="connsiteY925" fmla="*/ 365517 h 6858000"/>
              <a:gd name="connsiteX926" fmla="*/ 1387469 w 7467663"/>
              <a:gd name="connsiteY926" fmla="*/ 523079 h 6858000"/>
              <a:gd name="connsiteX927" fmla="*/ 1452685 w 7467663"/>
              <a:gd name="connsiteY927" fmla="*/ 699806 h 6858000"/>
              <a:gd name="connsiteX928" fmla="*/ 1492092 w 7467663"/>
              <a:gd name="connsiteY928" fmla="*/ 800424 h 6858000"/>
              <a:gd name="connsiteX929" fmla="*/ 1455302 w 7467663"/>
              <a:gd name="connsiteY929" fmla="*/ 632913 h 6858000"/>
              <a:gd name="connsiteX930" fmla="*/ 1222336 w 7467663"/>
              <a:gd name="connsiteY930" fmla="*/ 9480 h 6858000"/>
              <a:gd name="connsiteX931" fmla="*/ 1214634 w 7467663"/>
              <a:gd name="connsiteY931" fmla="*/ 0 h 6858000"/>
              <a:gd name="connsiteX932" fmla="*/ 1289827 w 7467663"/>
              <a:gd name="connsiteY932" fmla="*/ 0 h 6858000"/>
              <a:gd name="connsiteX933" fmla="*/ 1321076 w 7467663"/>
              <a:gd name="connsiteY933" fmla="*/ 59722 h 6858000"/>
              <a:gd name="connsiteX934" fmla="*/ 1512579 w 7467663"/>
              <a:gd name="connsiteY934" fmla="*/ 626441 h 6858000"/>
              <a:gd name="connsiteX935" fmla="*/ 1506076 w 7467663"/>
              <a:gd name="connsiteY935" fmla="*/ 1089289 h 6858000"/>
              <a:gd name="connsiteX936" fmla="*/ 1486346 w 7467663"/>
              <a:gd name="connsiteY936" fmla="*/ 1079919 h 6858000"/>
              <a:gd name="connsiteX937" fmla="*/ 1070511 w 7467663"/>
              <a:gd name="connsiteY937" fmla="*/ 48609 h 6858000"/>
              <a:gd name="connsiteX938" fmla="*/ 1057230 w 7467663"/>
              <a:gd name="connsiteY938" fmla="*/ 0 h 6858000"/>
              <a:gd name="connsiteX939" fmla="*/ 43151 w 7467663"/>
              <a:gd name="connsiteY939" fmla="*/ 0 h 6858000"/>
              <a:gd name="connsiteX940" fmla="*/ 95283 w 7467663"/>
              <a:gd name="connsiteY940" fmla="*/ 0 h 6858000"/>
              <a:gd name="connsiteX941" fmla="*/ 300708 w 7467663"/>
              <a:gd name="connsiteY941" fmla="*/ 154571 h 6858000"/>
              <a:gd name="connsiteX942" fmla="*/ 530414 w 7467663"/>
              <a:gd name="connsiteY942" fmla="*/ 354673 h 6858000"/>
              <a:gd name="connsiteX943" fmla="*/ 333785 w 7467663"/>
              <a:gd name="connsiteY943" fmla="*/ 161564 h 6858000"/>
              <a:gd name="connsiteX944" fmla="*/ 147005 w 7467663"/>
              <a:gd name="connsiteY944" fmla="*/ 0 h 6858000"/>
              <a:gd name="connsiteX945" fmla="*/ 272509 w 7467663"/>
              <a:gd name="connsiteY945" fmla="*/ 0 h 6858000"/>
              <a:gd name="connsiteX946" fmla="*/ 326276 w 7467663"/>
              <a:gd name="connsiteY946" fmla="*/ 45847 h 6858000"/>
              <a:gd name="connsiteX947" fmla="*/ 823759 w 7467663"/>
              <a:gd name="connsiteY947" fmla="*/ 574145 h 6858000"/>
              <a:gd name="connsiteX948" fmla="*/ 811254 w 7467663"/>
              <a:gd name="connsiteY948" fmla="*/ 665546 h 6858000"/>
              <a:gd name="connsiteX949" fmla="*/ 154042 w 7467663"/>
              <a:gd name="connsiteY949" fmla="*/ 261522 h 6858000"/>
              <a:gd name="connsiteX950" fmla="*/ 13550 w 7467663"/>
              <a:gd name="connsiteY950" fmla="*/ 158423 h 6858000"/>
              <a:gd name="connsiteX951" fmla="*/ 0 w 7467663"/>
              <a:gd name="connsiteY951" fmla="*/ 146618 h 6858000"/>
              <a:gd name="connsiteX952" fmla="*/ 0 w 7467663"/>
              <a:gd name="connsiteY952" fmla="*/ 59161 h 6858000"/>
              <a:gd name="connsiteX953" fmla="*/ 45427 w 7467663"/>
              <a:gd name="connsiteY953" fmla="*/ 101078 h 6858000"/>
              <a:gd name="connsiteX954" fmla="*/ 630103 w 7467663"/>
              <a:gd name="connsiteY954" fmla="*/ 485885 h 6858000"/>
              <a:gd name="connsiteX955" fmla="*/ 532040 w 7467663"/>
              <a:gd name="connsiteY955" fmla="*/ 399359 h 6858000"/>
              <a:gd name="connsiteX956" fmla="*/ 517618 w 7467663"/>
              <a:gd name="connsiteY956" fmla="*/ 385726 h 6858000"/>
              <a:gd name="connsiteX957" fmla="*/ 285074 w 7467663"/>
              <a:gd name="connsiteY957" fmla="*/ 182755 h 6858000"/>
              <a:gd name="connsiteX958" fmla="*/ 43151 w 7467663"/>
              <a:gd name="connsiteY958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334256 h 6858000"/>
              <a:gd name="connsiteX78" fmla="*/ 7454976 w 7467663"/>
              <a:gd name="connsiteY78" fmla="*/ 6318297 h 6858000"/>
              <a:gd name="connsiteX79" fmla="*/ 1456157 w 7467663"/>
              <a:gd name="connsiteY79" fmla="*/ 5371404 h 6858000"/>
              <a:gd name="connsiteX80" fmla="*/ 1244432 w 7467663"/>
              <a:gd name="connsiteY80" fmla="*/ 5385601 h 6858000"/>
              <a:gd name="connsiteX81" fmla="*/ 973990 w 7467663"/>
              <a:gd name="connsiteY81" fmla="*/ 5424940 h 6858000"/>
              <a:gd name="connsiteX82" fmla="*/ 1103809 w 7467663"/>
              <a:gd name="connsiteY82" fmla="*/ 5433720 h 6858000"/>
              <a:gd name="connsiteX83" fmla="*/ 1123454 w 7467663"/>
              <a:gd name="connsiteY83" fmla="*/ 5435727 h 6858000"/>
              <a:gd name="connsiteX84" fmla="*/ 1737017 w 7467663"/>
              <a:gd name="connsiteY84" fmla="*/ 5452183 h 6858000"/>
              <a:gd name="connsiteX85" fmla="*/ 1824397 w 7467663"/>
              <a:gd name="connsiteY85" fmla="*/ 5447757 h 6858000"/>
              <a:gd name="connsiteX86" fmla="*/ 2070059 w 7467663"/>
              <a:gd name="connsiteY86" fmla="*/ 5441660 h 6858000"/>
              <a:gd name="connsiteX87" fmla="*/ 1456157 w 7467663"/>
              <a:gd name="connsiteY87" fmla="*/ 5371404 h 6858000"/>
              <a:gd name="connsiteX88" fmla="*/ 4988186 w 7467663"/>
              <a:gd name="connsiteY88" fmla="*/ 5216467 h 6858000"/>
              <a:gd name="connsiteX89" fmla="*/ 4777334 w 7467663"/>
              <a:gd name="connsiteY89" fmla="*/ 5406072 h 6858000"/>
              <a:gd name="connsiteX90" fmla="*/ 4718341 w 7467663"/>
              <a:gd name="connsiteY90" fmla="*/ 5468043 h 6858000"/>
              <a:gd name="connsiteX91" fmla="*/ 4604655 w 7467663"/>
              <a:gd name="connsiteY91" fmla="*/ 5583434 h 6858000"/>
              <a:gd name="connsiteX92" fmla="*/ 4565074 w 7467663"/>
              <a:gd name="connsiteY92" fmla="*/ 5618550 h 6858000"/>
              <a:gd name="connsiteX93" fmla="*/ 4988186 w 7467663"/>
              <a:gd name="connsiteY93" fmla="*/ 5216467 h 6858000"/>
              <a:gd name="connsiteX94" fmla="*/ 4978032 w 7467663"/>
              <a:gd name="connsiteY94" fmla="*/ 5183809 h 6858000"/>
              <a:gd name="connsiteX95" fmla="*/ 4463413 w 7467663"/>
              <a:gd name="connsiteY95" fmla="*/ 5615162 h 6858000"/>
              <a:gd name="connsiteX96" fmla="*/ 4358134 w 7467663"/>
              <a:gd name="connsiteY96" fmla="*/ 5742791 h 6858000"/>
              <a:gd name="connsiteX97" fmla="*/ 4376219 w 7467663"/>
              <a:gd name="connsiteY97" fmla="*/ 5729027 h 6858000"/>
              <a:gd name="connsiteX98" fmla="*/ 4582340 w 7467663"/>
              <a:gd name="connsiteY98" fmla="*/ 5561037 h 6858000"/>
              <a:gd name="connsiteX99" fmla="*/ 4694684 w 7467663"/>
              <a:gd name="connsiteY99" fmla="*/ 5447098 h 6858000"/>
              <a:gd name="connsiteX100" fmla="*/ 4754123 w 7467663"/>
              <a:gd name="connsiteY100" fmla="*/ 5384643 h 6858000"/>
              <a:gd name="connsiteX101" fmla="*/ 4978032 w 7467663"/>
              <a:gd name="connsiteY101" fmla="*/ 5183809 h 6858000"/>
              <a:gd name="connsiteX102" fmla="*/ 1903353 w 7467663"/>
              <a:gd name="connsiteY102" fmla="*/ 5044827 h 6858000"/>
              <a:gd name="connsiteX103" fmla="*/ 1936931 w 7467663"/>
              <a:gd name="connsiteY103" fmla="*/ 5093954 h 6858000"/>
              <a:gd name="connsiteX104" fmla="*/ 2195868 w 7467663"/>
              <a:gd name="connsiteY104" fmla="*/ 5396574 h 6858000"/>
              <a:gd name="connsiteX105" fmla="*/ 2088852 w 7467663"/>
              <a:gd name="connsiteY105" fmla="*/ 5166123 h 6858000"/>
              <a:gd name="connsiteX106" fmla="*/ 1958241 w 7467663"/>
              <a:gd name="connsiteY106" fmla="*/ 5067955 h 6858000"/>
              <a:gd name="connsiteX107" fmla="*/ 1903353 w 7467663"/>
              <a:gd name="connsiteY107" fmla="*/ 5044827 h 6858000"/>
              <a:gd name="connsiteX108" fmla="*/ 1979378 w 7467663"/>
              <a:gd name="connsiteY108" fmla="*/ 4769504 h 6858000"/>
              <a:gd name="connsiteX109" fmla="*/ 2882120 w 7467663"/>
              <a:gd name="connsiteY109" fmla="*/ 5064547 h 6858000"/>
              <a:gd name="connsiteX110" fmla="*/ 2793103 w 7467663"/>
              <a:gd name="connsiteY110" fmla="*/ 5039699 h 6858000"/>
              <a:gd name="connsiteX111" fmla="*/ 2770041 w 7467663"/>
              <a:gd name="connsiteY111" fmla="*/ 5033634 h 6858000"/>
              <a:gd name="connsiteX112" fmla="*/ 1979378 w 7467663"/>
              <a:gd name="connsiteY112" fmla="*/ 4769504 h 6858000"/>
              <a:gd name="connsiteX113" fmla="*/ 1927410 w 7467663"/>
              <a:gd name="connsiteY113" fmla="*/ 4716164 h 6858000"/>
              <a:gd name="connsiteX114" fmla="*/ 1959587 w 7467663"/>
              <a:gd name="connsiteY114" fmla="*/ 4728849 h 6858000"/>
              <a:gd name="connsiteX115" fmla="*/ 2777707 w 7467663"/>
              <a:gd name="connsiteY115" fmla="*/ 5003991 h 6858000"/>
              <a:gd name="connsiteX116" fmla="*/ 2800768 w 7467663"/>
              <a:gd name="connsiteY116" fmla="*/ 5010056 h 6858000"/>
              <a:gd name="connsiteX117" fmla="*/ 2879408 w 7467663"/>
              <a:gd name="connsiteY117" fmla="*/ 5031590 h 6858000"/>
              <a:gd name="connsiteX118" fmla="*/ 2862295 w 7467663"/>
              <a:gd name="connsiteY118" fmla="*/ 5022958 h 6858000"/>
              <a:gd name="connsiteX119" fmla="*/ 2813343 w 7467663"/>
              <a:gd name="connsiteY119" fmla="*/ 4998369 h 6858000"/>
              <a:gd name="connsiteX120" fmla="*/ 2646245 w 7467663"/>
              <a:gd name="connsiteY120" fmla="*/ 4930999 h 6858000"/>
              <a:gd name="connsiteX121" fmla="*/ 1999243 w 7467663"/>
              <a:gd name="connsiteY121" fmla="*/ 4730524 h 6858000"/>
              <a:gd name="connsiteX122" fmla="*/ 1979527 w 7467663"/>
              <a:gd name="connsiteY122" fmla="*/ 4726651 h 6858000"/>
              <a:gd name="connsiteX123" fmla="*/ 1927410 w 7467663"/>
              <a:gd name="connsiteY123" fmla="*/ 4716164 h 6858000"/>
              <a:gd name="connsiteX124" fmla="*/ 1997014 w 7467663"/>
              <a:gd name="connsiteY124" fmla="*/ 4698007 h 6858000"/>
              <a:gd name="connsiteX125" fmla="*/ 2005458 w 7467663"/>
              <a:gd name="connsiteY125" fmla="*/ 4699540 h 6858000"/>
              <a:gd name="connsiteX126" fmla="*/ 2657186 w 7467663"/>
              <a:gd name="connsiteY126" fmla="*/ 4901687 h 6858000"/>
              <a:gd name="connsiteX127" fmla="*/ 2826662 w 7467663"/>
              <a:gd name="connsiteY127" fmla="*/ 4970362 h 6858000"/>
              <a:gd name="connsiteX128" fmla="*/ 2876100 w 7467663"/>
              <a:gd name="connsiteY128" fmla="*/ 4995397 h 6858000"/>
              <a:gd name="connsiteX129" fmla="*/ 3042600 w 7467663"/>
              <a:gd name="connsiteY129" fmla="*/ 5059532 h 6858000"/>
              <a:gd name="connsiteX130" fmla="*/ 1997014 w 7467663"/>
              <a:gd name="connsiteY130" fmla="*/ 4698007 h 6858000"/>
              <a:gd name="connsiteX131" fmla="*/ 2305292 w 7467663"/>
              <a:gd name="connsiteY131" fmla="*/ 4219492 h 6858000"/>
              <a:gd name="connsiteX132" fmla="*/ 3360922 w 7467663"/>
              <a:gd name="connsiteY132" fmla="*/ 4529373 h 6858000"/>
              <a:gd name="connsiteX133" fmla="*/ 3492420 w 7467663"/>
              <a:gd name="connsiteY133" fmla="*/ 4510145 h 6858000"/>
              <a:gd name="connsiteX134" fmla="*/ 3364086 w 7467663"/>
              <a:gd name="connsiteY134" fmla="*/ 4480340 h 6858000"/>
              <a:gd name="connsiteX135" fmla="*/ 3225818 w 7467663"/>
              <a:gd name="connsiteY135" fmla="*/ 4411822 h 6858000"/>
              <a:gd name="connsiteX136" fmla="*/ 3129696 w 7467663"/>
              <a:gd name="connsiteY136" fmla="*/ 4360704 h 6858000"/>
              <a:gd name="connsiteX137" fmla="*/ 2814545 w 7467663"/>
              <a:gd name="connsiteY137" fmla="*/ 4282955 h 6858000"/>
              <a:gd name="connsiteX138" fmla="*/ 2305292 w 7467663"/>
              <a:gd name="connsiteY138" fmla="*/ 4219492 h 6858000"/>
              <a:gd name="connsiteX139" fmla="*/ 2626982 w 7467663"/>
              <a:gd name="connsiteY139" fmla="*/ 4206450 h 6858000"/>
              <a:gd name="connsiteX140" fmla="*/ 2490617 w 7467663"/>
              <a:gd name="connsiteY140" fmla="*/ 4206951 h 6858000"/>
              <a:gd name="connsiteX141" fmla="*/ 2819869 w 7467663"/>
              <a:gd name="connsiteY141" fmla="*/ 4252936 h 6858000"/>
              <a:gd name="connsiteX142" fmla="*/ 3143018 w 7467663"/>
              <a:gd name="connsiteY142" fmla="*/ 4332698 h 6858000"/>
              <a:gd name="connsiteX143" fmla="*/ 3241520 w 7467663"/>
              <a:gd name="connsiteY143" fmla="*/ 4385112 h 6858000"/>
              <a:gd name="connsiteX144" fmla="*/ 3374575 w 7467663"/>
              <a:gd name="connsiteY144" fmla="*/ 4451517 h 6858000"/>
              <a:gd name="connsiteX145" fmla="*/ 3505221 w 7467663"/>
              <a:gd name="connsiteY145" fmla="*/ 4480757 h 6858000"/>
              <a:gd name="connsiteX146" fmla="*/ 2626982 w 7467663"/>
              <a:gd name="connsiteY146" fmla="*/ 4206450 h 6858000"/>
              <a:gd name="connsiteX147" fmla="*/ 1310106 w 7467663"/>
              <a:gd name="connsiteY147" fmla="*/ 3943217 h 6858000"/>
              <a:gd name="connsiteX148" fmla="*/ 854994 w 7467663"/>
              <a:gd name="connsiteY148" fmla="*/ 4399136 h 6858000"/>
              <a:gd name="connsiteX149" fmla="*/ 742462 w 7467663"/>
              <a:gd name="connsiteY149" fmla="*/ 4594648 h 6858000"/>
              <a:gd name="connsiteX150" fmla="*/ 820602 w 7467663"/>
              <a:gd name="connsiteY150" fmla="*/ 4485915 h 6858000"/>
              <a:gd name="connsiteX151" fmla="*/ 878295 w 7467663"/>
              <a:gd name="connsiteY151" fmla="*/ 4403594 h 6858000"/>
              <a:gd name="connsiteX152" fmla="*/ 1240607 w 7467663"/>
              <a:gd name="connsiteY152" fmla="*/ 4010401 h 6858000"/>
              <a:gd name="connsiteX153" fmla="*/ 1310106 w 7467663"/>
              <a:gd name="connsiteY153" fmla="*/ 3943217 h 6858000"/>
              <a:gd name="connsiteX154" fmla="*/ 1423113 w 7467663"/>
              <a:gd name="connsiteY154" fmla="*/ 3874565 h 6858000"/>
              <a:gd name="connsiteX155" fmla="*/ 1260565 w 7467663"/>
              <a:gd name="connsiteY155" fmla="*/ 4031982 h 6858000"/>
              <a:gd name="connsiteX156" fmla="*/ 901900 w 7467663"/>
              <a:gd name="connsiteY156" fmla="*/ 4421236 h 6858000"/>
              <a:gd name="connsiteX157" fmla="*/ 845044 w 7467663"/>
              <a:gd name="connsiteY157" fmla="*/ 4502436 h 6858000"/>
              <a:gd name="connsiteX158" fmla="*/ 685926 w 7467663"/>
              <a:gd name="connsiteY158" fmla="*/ 4703069 h 6858000"/>
              <a:gd name="connsiteX159" fmla="*/ 684248 w 7467663"/>
              <a:gd name="connsiteY159" fmla="*/ 4706721 h 6858000"/>
              <a:gd name="connsiteX160" fmla="*/ 1423113 w 7467663"/>
              <a:gd name="connsiteY160" fmla="*/ 3874565 h 6858000"/>
              <a:gd name="connsiteX161" fmla="*/ 3316479 w 7467663"/>
              <a:gd name="connsiteY161" fmla="*/ 3872136 h 6858000"/>
              <a:gd name="connsiteX162" fmla="*/ 3546806 w 7467663"/>
              <a:gd name="connsiteY162" fmla="*/ 4356139 h 6858000"/>
              <a:gd name="connsiteX163" fmla="*/ 3364433 w 7467663"/>
              <a:gd name="connsiteY163" fmla="*/ 3953121 h 6858000"/>
              <a:gd name="connsiteX164" fmla="*/ 3316479 w 7467663"/>
              <a:gd name="connsiteY164" fmla="*/ 3872136 h 6858000"/>
              <a:gd name="connsiteX165" fmla="*/ 3291335 w 7467663"/>
              <a:gd name="connsiteY165" fmla="*/ 3767420 h 6858000"/>
              <a:gd name="connsiteX166" fmla="*/ 3390805 w 7467663"/>
              <a:gd name="connsiteY166" fmla="*/ 3937163 h 6858000"/>
              <a:gd name="connsiteX167" fmla="*/ 3579062 w 7467663"/>
              <a:gd name="connsiteY167" fmla="*/ 4359040 h 6858000"/>
              <a:gd name="connsiteX168" fmla="*/ 3467355 w 7467663"/>
              <a:gd name="connsiteY168" fmla="*/ 3988130 h 6858000"/>
              <a:gd name="connsiteX169" fmla="*/ 3310753 w 7467663"/>
              <a:gd name="connsiteY169" fmla="*/ 3787140 h 6858000"/>
              <a:gd name="connsiteX170" fmla="*/ 3291335 w 7467663"/>
              <a:gd name="connsiteY170" fmla="*/ 3767420 h 6858000"/>
              <a:gd name="connsiteX171" fmla="*/ 1635889 w 7467663"/>
              <a:gd name="connsiteY171" fmla="*/ 3709494 h 6858000"/>
              <a:gd name="connsiteX172" fmla="*/ 1634800 w 7467663"/>
              <a:gd name="connsiteY172" fmla="*/ 3731111 h 6858000"/>
              <a:gd name="connsiteX173" fmla="*/ 1635889 w 7467663"/>
              <a:gd name="connsiteY173" fmla="*/ 3709494 h 6858000"/>
              <a:gd name="connsiteX174" fmla="*/ 1510397 w 7467663"/>
              <a:gd name="connsiteY174" fmla="*/ 3684705 h 6858000"/>
              <a:gd name="connsiteX175" fmla="*/ 1146550 w 7467663"/>
              <a:gd name="connsiteY175" fmla="*/ 3802012 h 6858000"/>
              <a:gd name="connsiteX176" fmla="*/ 698834 w 7467663"/>
              <a:gd name="connsiteY176" fmla="*/ 3952272 h 6858000"/>
              <a:gd name="connsiteX177" fmla="*/ 34256 w 7467663"/>
              <a:gd name="connsiteY177" fmla="*/ 4347603 h 6858000"/>
              <a:gd name="connsiteX178" fmla="*/ 527241 w 7467663"/>
              <a:gd name="connsiteY178" fmla="*/ 4065078 h 6858000"/>
              <a:gd name="connsiteX179" fmla="*/ 1510397 w 7467663"/>
              <a:gd name="connsiteY179" fmla="*/ 3684705 h 6858000"/>
              <a:gd name="connsiteX180" fmla="*/ 1313114 w 7467663"/>
              <a:gd name="connsiteY180" fmla="*/ 3655216 h 6858000"/>
              <a:gd name="connsiteX181" fmla="*/ 1109304 w 7467663"/>
              <a:gd name="connsiteY181" fmla="*/ 3669030 h 6858000"/>
              <a:gd name="connsiteX182" fmla="*/ 8129 w 7467663"/>
              <a:gd name="connsiteY182" fmla="*/ 4330519 h 6858000"/>
              <a:gd name="connsiteX183" fmla="*/ 687572 w 7467663"/>
              <a:gd name="connsiteY183" fmla="*/ 3925629 h 6858000"/>
              <a:gd name="connsiteX184" fmla="*/ 1138365 w 7467663"/>
              <a:gd name="connsiteY184" fmla="*/ 3774515 h 6858000"/>
              <a:gd name="connsiteX185" fmla="*/ 1505579 w 7467663"/>
              <a:gd name="connsiteY185" fmla="*/ 3655526 h 6858000"/>
              <a:gd name="connsiteX186" fmla="*/ 1313114 w 7467663"/>
              <a:gd name="connsiteY186" fmla="*/ 3655216 h 6858000"/>
              <a:gd name="connsiteX187" fmla="*/ 3655073 w 7467663"/>
              <a:gd name="connsiteY187" fmla="*/ 3650884 h 6858000"/>
              <a:gd name="connsiteX188" fmla="*/ 3989938 w 7467663"/>
              <a:gd name="connsiteY188" fmla="*/ 3991685 h 6858000"/>
              <a:gd name="connsiteX189" fmla="*/ 4393907 w 7467663"/>
              <a:gd name="connsiteY189" fmla="*/ 4261258 h 6858000"/>
              <a:gd name="connsiteX190" fmla="*/ 4648051 w 7467663"/>
              <a:gd name="connsiteY190" fmla="*/ 4374051 h 6858000"/>
              <a:gd name="connsiteX191" fmla="*/ 4383389 w 7467663"/>
              <a:gd name="connsiteY191" fmla="*/ 4184369 h 6858000"/>
              <a:gd name="connsiteX192" fmla="*/ 4165508 w 7467663"/>
              <a:gd name="connsiteY192" fmla="*/ 4035196 h 6858000"/>
              <a:gd name="connsiteX193" fmla="*/ 4068162 w 7467663"/>
              <a:gd name="connsiteY193" fmla="*/ 3953394 h 6858000"/>
              <a:gd name="connsiteX194" fmla="*/ 3981416 w 7467663"/>
              <a:gd name="connsiteY194" fmla="*/ 3880482 h 6858000"/>
              <a:gd name="connsiteX195" fmla="*/ 3800147 w 7467663"/>
              <a:gd name="connsiteY195" fmla="*/ 3749872 h 6858000"/>
              <a:gd name="connsiteX196" fmla="*/ 3655073 w 7467663"/>
              <a:gd name="connsiteY196" fmla="*/ 3650884 h 6858000"/>
              <a:gd name="connsiteX197" fmla="*/ 3670252 w 7467663"/>
              <a:gd name="connsiteY197" fmla="*/ 3622798 h 6858000"/>
              <a:gd name="connsiteX198" fmla="*/ 3817258 w 7467663"/>
              <a:gd name="connsiteY198" fmla="*/ 3723577 h 6858000"/>
              <a:gd name="connsiteX199" fmla="*/ 4000461 w 7467663"/>
              <a:gd name="connsiteY199" fmla="*/ 3855966 h 6858000"/>
              <a:gd name="connsiteX200" fmla="*/ 4088180 w 7467663"/>
              <a:gd name="connsiteY200" fmla="*/ 3929774 h 6858000"/>
              <a:gd name="connsiteX201" fmla="*/ 4184555 w 7467663"/>
              <a:gd name="connsiteY201" fmla="*/ 4010683 h 6858000"/>
              <a:gd name="connsiteX202" fmla="*/ 4399563 w 7467663"/>
              <a:gd name="connsiteY202" fmla="*/ 4158106 h 6858000"/>
              <a:gd name="connsiteX203" fmla="*/ 4684469 w 7467663"/>
              <a:gd name="connsiteY203" fmla="*/ 4364680 h 6858000"/>
              <a:gd name="connsiteX204" fmla="*/ 4690271 w 7467663"/>
              <a:gd name="connsiteY204" fmla="*/ 4370034 h 6858000"/>
              <a:gd name="connsiteX205" fmla="*/ 4136093 w 7467663"/>
              <a:gd name="connsiteY205" fmla="*/ 3858466 h 6858000"/>
              <a:gd name="connsiteX206" fmla="*/ 3670252 w 7467663"/>
              <a:gd name="connsiteY206" fmla="*/ 3622798 h 6858000"/>
              <a:gd name="connsiteX207" fmla="*/ 4440129 w 7467663"/>
              <a:gd name="connsiteY207" fmla="*/ 3448571 h 6858000"/>
              <a:gd name="connsiteX208" fmla="*/ 4856525 w 7467663"/>
              <a:gd name="connsiteY208" fmla="*/ 3915351 h 6858000"/>
              <a:gd name="connsiteX209" fmla="*/ 5059055 w 7467663"/>
              <a:gd name="connsiteY209" fmla="*/ 4108918 h 6858000"/>
              <a:gd name="connsiteX210" fmla="*/ 5290070 w 7467663"/>
              <a:gd name="connsiteY210" fmla="*/ 4263619 h 6858000"/>
              <a:gd name="connsiteX211" fmla="*/ 4834991 w 7467663"/>
              <a:gd name="connsiteY211" fmla="*/ 3830985 h 6858000"/>
              <a:gd name="connsiteX212" fmla="*/ 4440129 w 7467663"/>
              <a:gd name="connsiteY212" fmla="*/ 3448571 h 6858000"/>
              <a:gd name="connsiteX213" fmla="*/ 4441737 w 7467663"/>
              <a:gd name="connsiteY213" fmla="*/ 3399734 h 6858000"/>
              <a:gd name="connsiteX214" fmla="*/ 4431236 w 7467663"/>
              <a:gd name="connsiteY214" fmla="*/ 3400954 h 6858000"/>
              <a:gd name="connsiteX215" fmla="*/ 4557150 w 7467663"/>
              <a:gd name="connsiteY215" fmla="*/ 3510023 h 6858000"/>
              <a:gd name="connsiteX216" fmla="*/ 4856936 w 7467663"/>
              <a:gd name="connsiteY216" fmla="*/ 3809146 h 6858000"/>
              <a:gd name="connsiteX217" fmla="*/ 5111996 w 7467663"/>
              <a:gd name="connsiteY217" fmla="*/ 4065759 h 6858000"/>
              <a:gd name="connsiteX218" fmla="*/ 5388878 w 7467663"/>
              <a:gd name="connsiteY218" fmla="*/ 4300185 h 6858000"/>
              <a:gd name="connsiteX219" fmla="*/ 5425556 w 7467663"/>
              <a:gd name="connsiteY219" fmla="*/ 4308967 h 6858000"/>
              <a:gd name="connsiteX220" fmla="*/ 4943646 w 7467663"/>
              <a:gd name="connsiteY220" fmla="*/ 3822916 h 6858000"/>
              <a:gd name="connsiteX221" fmla="*/ 4594837 w 7467663"/>
              <a:gd name="connsiteY221" fmla="*/ 3532274 h 6858000"/>
              <a:gd name="connsiteX222" fmla="*/ 4441737 w 7467663"/>
              <a:gd name="connsiteY222" fmla="*/ 3399734 h 6858000"/>
              <a:gd name="connsiteX223" fmla="*/ 5425834 w 7467663"/>
              <a:gd name="connsiteY223" fmla="*/ 3162785 h 6858000"/>
              <a:gd name="connsiteX224" fmla="*/ 5401644 w 7467663"/>
              <a:gd name="connsiteY224" fmla="*/ 3617847 h 6858000"/>
              <a:gd name="connsiteX225" fmla="*/ 5467256 w 7467663"/>
              <a:gd name="connsiteY225" fmla="*/ 4175494 h 6858000"/>
              <a:gd name="connsiteX226" fmla="*/ 5448069 w 7467663"/>
              <a:gd name="connsiteY226" fmla="*/ 3567554 h 6858000"/>
              <a:gd name="connsiteX227" fmla="*/ 5425834 w 7467663"/>
              <a:gd name="connsiteY227" fmla="*/ 3162785 h 6858000"/>
              <a:gd name="connsiteX228" fmla="*/ 1318687 w 7467663"/>
              <a:gd name="connsiteY228" fmla="*/ 3113840 h 6858000"/>
              <a:gd name="connsiteX229" fmla="*/ 1066793 w 7467663"/>
              <a:gd name="connsiteY229" fmla="*/ 3212171 h 6858000"/>
              <a:gd name="connsiteX230" fmla="*/ 993319 w 7467663"/>
              <a:gd name="connsiteY230" fmla="*/ 3247648 h 6858000"/>
              <a:gd name="connsiteX231" fmla="*/ 853081 w 7467663"/>
              <a:gd name="connsiteY231" fmla="*/ 3312410 h 6858000"/>
              <a:gd name="connsiteX232" fmla="*/ 805957 w 7467663"/>
              <a:gd name="connsiteY232" fmla="*/ 3330443 h 6858000"/>
              <a:gd name="connsiteX233" fmla="*/ 1318687 w 7467663"/>
              <a:gd name="connsiteY233" fmla="*/ 3113840 h 6858000"/>
              <a:gd name="connsiteX234" fmla="*/ 5453702 w 7467663"/>
              <a:gd name="connsiteY234" fmla="*/ 3090882 h 6858000"/>
              <a:gd name="connsiteX235" fmla="*/ 5480135 w 7467663"/>
              <a:gd name="connsiteY235" fmla="*/ 3565802 h 6858000"/>
              <a:gd name="connsiteX236" fmla="*/ 5499023 w 7467663"/>
              <a:gd name="connsiteY236" fmla="*/ 4166310 h 6858000"/>
              <a:gd name="connsiteX237" fmla="*/ 5547022 w 7467663"/>
              <a:gd name="connsiteY237" fmla="*/ 3607838 h 6858000"/>
              <a:gd name="connsiteX238" fmla="*/ 5515964 w 7467663"/>
              <a:gd name="connsiteY238" fmla="*/ 3378541 h 6858000"/>
              <a:gd name="connsiteX239" fmla="*/ 5453702 w 7467663"/>
              <a:gd name="connsiteY239" fmla="*/ 3090882 h 6858000"/>
              <a:gd name="connsiteX240" fmla="*/ 1238695 w 7467663"/>
              <a:gd name="connsiteY240" fmla="*/ 3076820 h 6858000"/>
              <a:gd name="connsiteX241" fmla="*/ 716371 w 7467663"/>
              <a:gd name="connsiteY241" fmla="*/ 3293249 h 6858000"/>
              <a:gd name="connsiteX242" fmla="*/ 579522 w 7467663"/>
              <a:gd name="connsiteY242" fmla="*/ 3371759 h 6858000"/>
              <a:gd name="connsiteX243" fmla="*/ 600288 w 7467663"/>
              <a:gd name="connsiteY243" fmla="*/ 3365555 h 6858000"/>
              <a:gd name="connsiteX244" fmla="*/ 840692 w 7467663"/>
              <a:gd name="connsiteY244" fmla="*/ 3284921 h 6858000"/>
              <a:gd name="connsiteX245" fmla="*/ 979248 w 7467663"/>
              <a:gd name="connsiteY245" fmla="*/ 3221003 h 6858000"/>
              <a:gd name="connsiteX246" fmla="*/ 1053282 w 7467663"/>
              <a:gd name="connsiteY246" fmla="*/ 3185247 h 6858000"/>
              <a:gd name="connsiteX247" fmla="*/ 1320603 w 7467663"/>
              <a:gd name="connsiteY247" fmla="*/ 3081281 h 6858000"/>
              <a:gd name="connsiteX248" fmla="*/ 1238695 w 7467663"/>
              <a:gd name="connsiteY248" fmla="*/ 3076820 h 6858000"/>
              <a:gd name="connsiteX249" fmla="*/ 5425627 w 7467663"/>
              <a:gd name="connsiteY249" fmla="*/ 2954192 h 6858000"/>
              <a:gd name="connsiteX250" fmla="*/ 5470770 w 7467663"/>
              <a:gd name="connsiteY250" fmla="*/ 3005435 h 6858000"/>
              <a:gd name="connsiteX251" fmla="*/ 5519779 w 7467663"/>
              <a:gd name="connsiteY251" fmla="*/ 4359223 h 6858000"/>
              <a:gd name="connsiteX252" fmla="*/ 5520293 w 7467663"/>
              <a:gd name="connsiteY252" fmla="*/ 4360602 h 6858000"/>
              <a:gd name="connsiteX253" fmla="*/ 5767221 w 7467663"/>
              <a:gd name="connsiteY253" fmla="*/ 4665564 h 6858000"/>
              <a:gd name="connsiteX254" fmla="*/ 6937169 w 7467663"/>
              <a:gd name="connsiteY254" fmla="*/ 4815941 h 6858000"/>
              <a:gd name="connsiteX255" fmla="*/ 6953922 w 7467663"/>
              <a:gd name="connsiteY255" fmla="*/ 4890068 h 6858000"/>
              <a:gd name="connsiteX256" fmla="*/ 6071359 w 7467663"/>
              <a:gd name="connsiteY256" fmla="*/ 4770770 h 6858000"/>
              <a:gd name="connsiteX257" fmla="*/ 6038839 w 7467663"/>
              <a:gd name="connsiteY257" fmla="*/ 4764474 h 6858000"/>
              <a:gd name="connsiteX258" fmla="*/ 6038706 w 7467663"/>
              <a:gd name="connsiteY258" fmla="*/ 4763847 h 6858000"/>
              <a:gd name="connsiteX259" fmla="*/ 6037784 w 7467663"/>
              <a:gd name="connsiteY259" fmla="*/ 4764270 h 6858000"/>
              <a:gd name="connsiteX260" fmla="*/ 6038839 w 7467663"/>
              <a:gd name="connsiteY260" fmla="*/ 4764474 h 6858000"/>
              <a:gd name="connsiteX261" fmla="*/ 6040338 w 7467663"/>
              <a:gd name="connsiteY261" fmla="*/ 4771418 h 6858000"/>
              <a:gd name="connsiteX262" fmla="*/ 6024488 w 7467663"/>
              <a:gd name="connsiteY262" fmla="*/ 4809903 h 6858000"/>
              <a:gd name="connsiteX263" fmla="*/ 5599771 w 7467663"/>
              <a:gd name="connsiteY263" fmla="*/ 5509652 h 6858000"/>
              <a:gd name="connsiteX264" fmla="*/ 5548843 w 7467663"/>
              <a:gd name="connsiteY264" fmla="*/ 5563845 h 6858000"/>
              <a:gd name="connsiteX265" fmla="*/ 5940952 w 7467663"/>
              <a:gd name="connsiteY265" fmla="*/ 6250028 h 6858000"/>
              <a:gd name="connsiteX266" fmla="*/ 6043441 w 7467663"/>
              <a:gd name="connsiteY266" fmla="*/ 6665847 h 6858000"/>
              <a:gd name="connsiteX267" fmla="*/ 6093432 w 7467663"/>
              <a:gd name="connsiteY267" fmla="*/ 6858000 h 6858000"/>
              <a:gd name="connsiteX268" fmla="*/ 6034344 w 7467663"/>
              <a:gd name="connsiteY268" fmla="*/ 6858000 h 6858000"/>
              <a:gd name="connsiteX269" fmla="*/ 6026679 w 7467663"/>
              <a:gd name="connsiteY269" fmla="*/ 6836959 h 6858000"/>
              <a:gd name="connsiteX270" fmla="*/ 5800441 w 7467663"/>
              <a:gd name="connsiteY270" fmla="*/ 6335286 h 6858000"/>
              <a:gd name="connsiteX271" fmla="*/ 5526562 w 7467663"/>
              <a:gd name="connsiteY271" fmla="*/ 5705388 h 6858000"/>
              <a:gd name="connsiteX272" fmla="*/ 5519640 w 7467663"/>
              <a:gd name="connsiteY272" fmla="*/ 5683774 h 6858000"/>
              <a:gd name="connsiteX273" fmla="*/ 5844559 w 7467663"/>
              <a:gd name="connsiteY273" fmla="*/ 6553349 h 6858000"/>
              <a:gd name="connsiteX274" fmla="*/ 5975994 w 7467663"/>
              <a:gd name="connsiteY274" fmla="*/ 6858000 h 6858000"/>
              <a:gd name="connsiteX275" fmla="*/ 5898547 w 7467663"/>
              <a:gd name="connsiteY275" fmla="*/ 6858000 h 6858000"/>
              <a:gd name="connsiteX276" fmla="*/ 5682041 w 7467663"/>
              <a:gd name="connsiteY276" fmla="*/ 6355860 h 6858000"/>
              <a:gd name="connsiteX277" fmla="*/ 5461758 w 7467663"/>
              <a:gd name="connsiteY277" fmla="*/ 5820220 h 6858000"/>
              <a:gd name="connsiteX278" fmla="*/ 5237282 w 7467663"/>
              <a:gd name="connsiteY278" fmla="*/ 6579086 h 6858000"/>
              <a:gd name="connsiteX279" fmla="*/ 5115009 w 7467663"/>
              <a:gd name="connsiteY279" fmla="*/ 6858000 h 6858000"/>
              <a:gd name="connsiteX280" fmla="*/ 5028074 w 7467663"/>
              <a:gd name="connsiteY280" fmla="*/ 6858000 h 6858000"/>
              <a:gd name="connsiteX281" fmla="*/ 5079508 w 7467663"/>
              <a:gd name="connsiteY281" fmla="*/ 6749074 h 6858000"/>
              <a:gd name="connsiteX282" fmla="*/ 5371846 w 7467663"/>
              <a:gd name="connsiteY282" fmla="*/ 5924413 h 6858000"/>
              <a:gd name="connsiteX283" fmla="*/ 5270512 w 7467663"/>
              <a:gd name="connsiteY283" fmla="*/ 6138975 h 6858000"/>
              <a:gd name="connsiteX284" fmla="*/ 5062409 w 7467663"/>
              <a:gd name="connsiteY284" fmla="*/ 6653544 h 6858000"/>
              <a:gd name="connsiteX285" fmla="*/ 5036628 w 7467663"/>
              <a:gd name="connsiteY285" fmla="*/ 6754247 h 6858000"/>
              <a:gd name="connsiteX286" fmla="*/ 5009112 w 7467663"/>
              <a:gd name="connsiteY286" fmla="*/ 6858000 h 6858000"/>
              <a:gd name="connsiteX287" fmla="*/ 4976679 w 7467663"/>
              <a:gd name="connsiteY287" fmla="*/ 6858000 h 6858000"/>
              <a:gd name="connsiteX288" fmla="*/ 5006537 w 7467663"/>
              <a:gd name="connsiteY288" fmla="*/ 6747068 h 6858000"/>
              <a:gd name="connsiteX289" fmla="*/ 5032723 w 7467663"/>
              <a:gd name="connsiteY289" fmla="*/ 6644957 h 6858000"/>
              <a:gd name="connsiteX290" fmla="*/ 5242949 w 7467663"/>
              <a:gd name="connsiteY290" fmla="*/ 6125175 h 6858000"/>
              <a:gd name="connsiteX291" fmla="*/ 5286321 w 7467663"/>
              <a:gd name="connsiteY291" fmla="*/ 6033555 h 6858000"/>
              <a:gd name="connsiteX292" fmla="*/ 5008210 w 7467663"/>
              <a:gd name="connsiteY292" fmla="*/ 6649194 h 6858000"/>
              <a:gd name="connsiteX293" fmla="*/ 4986321 w 7467663"/>
              <a:gd name="connsiteY293" fmla="*/ 6765687 h 6858000"/>
              <a:gd name="connsiteX294" fmla="*/ 4973474 w 7467663"/>
              <a:gd name="connsiteY294" fmla="*/ 6858000 h 6858000"/>
              <a:gd name="connsiteX295" fmla="*/ 4907178 w 7467663"/>
              <a:gd name="connsiteY295" fmla="*/ 6858000 h 6858000"/>
              <a:gd name="connsiteX296" fmla="*/ 4910810 w 7467663"/>
              <a:gd name="connsiteY296" fmla="*/ 6829660 h 6858000"/>
              <a:gd name="connsiteX297" fmla="*/ 4987461 w 7467663"/>
              <a:gd name="connsiteY297" fmla="*/ 6432994 h 6858000"/>
              <a:gd name="connsiteX298" fmla="*/ 5179262 w 7467663"/>
              <a:gd name="connsiteY298" fmla="*/ 6035044 h 6858000"/>
              <a:gd name="connsiteX299" fmla="*/ 4689678 w 7467663"/>
              <a:gd name="connsiteY299" fmla="*/ 6440241 h 6858000"/>
              <a:gd name="connsiteX300" fmla="*/ 4477543 w 7467663"/>
              <a:gd name="connsiteY300" fmla="*/ 6674836 h 6858000"/>
              <a:gd name="connsiteX301" fmla="*/ 4329957 w 7467663"/>
              <a:gd name="connsiteY301" fmla="*/ 6858000 h 6858000"/>
              <a:gd name="connsiteX302" fmla="*/ 4218595 w 7467663"/>
              <a:gd name="connsiteY302" fmla="*/ 6858000 h 6858000"/>
              <a:gd name="connsiteX303" fmla="*/ 4368888 w 7467663"/>
              <a:gd name="connsiteY303" fmla="*/ 6668412 h 6858000"/>
              <a:gd name="connsiteX304" fmla="*/ 4563091 w 7467663"/>
              <a:gd name="connsiteY304" fmla="*/ 6442508 h 6858000"/>
              <a:gd name="connsiteX305" fmla="*/ 5387324 w 7467663"/>
              <a:gd name="connsiteY305" fmla="*/ 5705830 h 6858000"/>
              <a:gd name="connsiteX306" fmla="*/ 5073620 w 7467663"/>
              <a:gd name="connsiteY306" fmla="*/ 5955437 h 6858000"/>
              <a:gd name="connsiteX307" fmla="*/ 4689789 w 7467663"/>
              <a:gd name="connsiteY307" fmla="*/ 6268382 h 6858000"/>
              <a:gd name="connsiteX308" fmla="*/ 4418722 w 7467663"/>
              <a:gd name="connsiteY308" fmla="*/ 6570886 h 6858000"/>
              <a:gd name="connsiteX309" fmla="*/ 4214944 w 7467663"/>
              <a:gd name="connsiteY309" fmla="*/ 6858000 h 6858000"/>
              <a:gd name="connsiteX310" fmla="*/ 4177898 w 7467663"/>
              <a:gd name="connsiteY310" fmla="*/ 6858000 h 6858000"/>
              <a:gd name="connsiteX311" fmla="*/ 4391597 w 7467663"/>
              <a:gd name="connsiteY311" fmla="*/ 6556370 h 6858000"/>
              <a:gd name="connsiteX312" fmla="*/ 4668889 w 7467663"/>
              <a:gd name="connsiteY312" fmla="*/ 6246399 h 6858000"/>
              <a:gd name="connsiteX313" fmla="*/ 5055427 w 7467663"/>
              <a:gd name="connsiteY313" fmla="*/ 5931476 h 6858000"/>
              <a:gd name="connsiteX314" fmla="*/ 5371814 w 7467663"/>
              <a:gd name="connsiteY314" fmla="*/ 5678975 h 6858000"/>
              <a:gd name="connsiteX315" fmla="*/ 4987918 w 7467663"/>
              <a:gd name="connsiteY315" fmla="*/ 5838701 h 6858000"/>
              <a:gd name="connsiteX316" fmla="*/ 4317146 w 7467663"/>
              <a:gd name="connsiteY316" fmla="*/ 6587716 h 6858000"/>
              <a:gd name="connsiteX317" fmla="*/ 4171627 w 7467663"/>
              <a:gd name="connsiteY317" fmla="*/ 6858000 h 6858000"/>
              <a:gd name="connsiteX318" fmla="*/ 4081585 w 7467663"/>
              <a:gd name="connsiteY318" fmla="*/ 6858000 h 6858000"/>
              <a:gd name="connsiteX319" fmla="*/ 4238603 w 7467663"/>
              <a:gd name="connsiteY319" fmla="*/ 6559341 h 6858000"/>
              <a:gd name="connsiteX320" fmla="*/ 4778333 w 7467663"/>
              <a:gd name="connsiteY320" fmla="*/ 5873626 h 6858000"/>
              <a:gd name="connsiteX321" fmla="*/ 5414185 w 7467663"/>
              <a:gd name="connsiteY321" fmla="*/ 5573882 h 6858000"/>
              <a:gd name="connsiteX322" fmla="*/ 5959648 w 7467663"/>
              <a:gd name="connsiteY322" fmla="*/ 4760797 h 6858000"/>
              <a:gd name="connsiteX323" fmla="*/ 5355019 w 7467663"/>
              <a:gd name="connsiteY323" fmla="*/ 4734672 h 6858000"/>
              <a:gd name="connsiteX324" fmla="*/ 5083565 w 7467663"/>
              <a:gd name="connsiteY324" fmla="*/ 5179121 h 6858000"/>
              <a:gd name="connsiteX325" fmla="*/ 4713577 w 7467663"/>
              <a:gd name="connsiteY325" fmla="*/ 5616803 h 6858000"/>
              <a:gd name="connsiteX326" fmla="*/ 3989559 w 7467663"/>
              <a:gd name="connsiteY326" fmla="*/ 6145945 h 6858000"/>
              <a:gd name="connsiteX327" fmla="*/ 3939824 w 7467663"/>
              <a:gd name="connsiteY327" fmla="*/ 6066900 h 6858000"/>
              <a:gd name="connsiteX328" fmla="*/ 4584537 w 7467663"/>
              <a:gd name="connsiteY328" fmla="*/ 5324826 h 6858000"/>
              <a:gd name="connsiteX329" fmla="*/ 5037105 w 7467663"/>
              <a:gd name="connsiteY329" fmla="*/ 5088765 h 6858000"/>
              <a:gd name="connsiteX330" fmla="*/ 5039930 w 7467663"/>
              <a:gd name="connsiteY330" fmla="*/ 5089585 h 6858000"/>
              <a:gd name="connsiteX331" fmla="*/ 5263764 w 7467663"/>
              <a:gd name="connsiteY331" fmla="*/ 4735525 h 6858000"/>
              <a:gd name="connsiteX332" fmla="*/ 4086300 w 7467663"/>
              <a:gd name="connsiteY332" fmla="*/ 4884599 h 6858000"/>
              <a:gd name="connsiteX333" fmla="*/ 4085485 w 7467663"/>
              <a:gd name="connsiteY333" fmla="*/ 4899070 h 6858000"/>
              <a:gd name="connsiteX334" fmla="*/ 3871915 w 7467663"/>
              <a:gd name="connsiteY334" fmla="*/ 5253645 h 6858000"/>
              <a:gd name="connsiteX335" fmla="*/ 3799374 w 7467663"/>
              <a:gd name="connsiteY335" fmla="*/ 5466127 h 6858000"/>
              <a:gd name="connsiteX336" fmla="*/ 3498850 w 7467663"/>
              <a:gd name="connsiteY336" fmla="*/ 6661888 h 6858000"/>
              <a:gd name="connsiteX337" fmla="*/ 3399216 w 7467663"/>
              <a:gd name="connsiteY337" fmla="*/ 6858000 h 6858000"/>
              <a:gd name="connsiteX338" fmla="*/ 3303688 w 7467663"/>
              <a:gd name="connsiteY338" fmla="*/ 6858000 h 6858000"/>
              <a:gd name="connsiteX339" fmla="*/ 3391774 w 7467663"/>
              <a:gd name="connsiteY339" fmla="*/ 6697181 h 6858000"/>
              <a:gd name="connsiteX340" fmla="*/ 3735540 w 7467663"/>
              <a:gd name="connsiteY340" fmla="*/ 5546923 h 6858000"/>
              <a:gd name="connsiteX341" fmla="*/ 3729438 w 7467663"/>
              <a:gd name="connsiteY341" fmla="*/ 5569058 h 6858000"/>
              <a:gd name="connsiteX342" fmla="*/ 3707782 w 7467663"/>
              <a:gd name="connsiteY342" fmla="*/ 5644908 h 6858000"/>
              <a:gd name="connsiteX343" fmla="*/ 3583827 w 7467663"/>
              <a:gd name="connsiteY343" fmla="*/ 6039215 h 6858000"/>
              <a:gd name="connsiteX344" fmla="*/ 3547861 w 7467663"/>
              <a:gd name="connsiteY344" fmla="*/ 6129609 h 6858000"/>
              <a:gd name="connsiteX345" fmla="*/ 3490905 w 7467663"/>
              <a:gd name="connsiteY345" fmla="*/ 6277660 h 6858000"/>
              <a:gd name="connsiteX346" fmla="*/ 3455859 w 7467663"/>
              <a:gd name="connsiteY346" fmla="*/ 6391301 h 6858000"/>
              <a:gd name="connsiteX347" fmla="*/ 3429112 w 7467663"/>
              <a:gd name="connsiteY347" fmla="*/ 6479469 h 6858000"/>
              <a:gd name="connsiteX348" fmla="*/ 3304862 w 7467663"/>
              <a:gd name="connsiteY348" fmla="*/ 6796476 h 6858000"/>
              <a:gd name="connsiteX349" fmla="*/ 3276071 w 7467663"/>
              <a:gd name="connsiteY349" fmla="*/ 6858000 h 6858000"/>
              <a:gd name="connsiteX350" fmla="*/ 3240805 w 7467663"/>
              <a:gd name="connsiteY350" fmla="*/ 6858000 h 6858000"/>
              <a:gd name="connsiteX351" fmla="*/ 3275917 w 7467663"/>
              <a:gd name="connsiteY351" fmla="*/ 6783192 h 6858000"/>
              <a:gd name="connsiteX352" fmla="*/ 3399358 w 7467663"/>
              <a:gd name="connsiteY352" fmla="*/ 6469011 h 6858000"/>
              <a:gd name="connsiteX353" fmla="*/ 3425650 w 7467663"/>
              <a:gd name="connsiteY353" fmla="*/ 6381333 h 6858000"/>
              <a:gd name="connsiteX354" fmla="*/ 3460661 w 7467663"/>
              <a:gd name="connsiteY354" fmla="*/ 6266763 h 6858000"/>
              <a:gd name="connsiteX355" fmla="*/ 3518021 w 7467663"/>
              <a:gd name="connsiteY355" fmla="*/ 6117298 h 6858000"/>
              <a:gd name="connsiteX356" fmla="*/ 3554035 w 7467663"/>
              <a:gd name="connsiteY356" fmla="*/ 6027832 h 6858000"/>
              <a:gd name="connsiteX357" fmla="*/ 3677174 w 7467663"/>
              <a:gd name="connsiteY357" fmla="*/ 5636351 h 6858000"/>
              <a:gd name="connsiteX358" fmla="*/ 3698819 w 7467663"/>
              <a:gd name="connsiteY358" fmla="*/ 5560503 h 6858000"/>
              <a:gd name="connsiteX359" fmla="*/ 3702094 w 7467663"/>
              <a:gd name="connsiteY359" fmla="*/ 5549194 h 6858000"/>
              <a:gd name="connsiteX360" fmla="*/ 3398355 w 7467663"/>
              <a:gd name="connsiteY360" fmla="*/ 6094603 h 6858000"/>
              <a:gd name="connsiteX361" fmla="*/ 3193941 w 7467663"/>
              <a:gd name="connsiteY361" fmla="*/ 6798775 h 6858000"/>
              <a:gd name="connsiteX362" fmla="*/ 3184140 w 7467663"/>
              <a:gd name="connsiteY362" fmla="*/ 6858000 h 6858000"/>
              <a:gd name="connsiteX363" fmla="*/ 3099978 w 7467663"/>
              <a:gd name="connsiteY363" fmla="*/ 6858000 h 6858000"/>
              <a:gd name="connsiteX364" fmla="*/ 3101556 w 7467663"/>
              <a:gd name="connsiteY364" fmla="*/ 6843337 h 6858000"/>
              <a:gd name="connsiteX365" fmla="*/ 3370162 w 7467663"/>
              <a:gd name="connsiteY365" fmla="*/ 5785550 h 6858000"/>
              <a:gd name="connsiteX366" fmla="*/ 3746477 w 7467663"/>
              <a:gd name="connsiteY366" fmla="*/ 5377889 h 6858000"/>
              <a:gd name="connsiteX367" fmla="*/ 3863399 w 7467663"/>
              <a:gd name="connsiteY367" fmla="*/ 5087257 h 6858000"/>
              <a:gd name="connsiteX368" fmla="*/ 3968712 w 7467663"/>
              <a:gd name="connsiteY368" fmla="*/ 4913989 h 6858000"/>
              <a:gd name="connsiteX369" fmla="*/ 2792390 w 7467663"/>
              <a:gd name="connsiteY369" fmla="*/ 5382974 h 6858000"/>
              <a:gd name="connsiteX370" fmla="*/ 2714982 w 7467663"/>
              <a:gd name="connsiteY370" fmla="*/ 5427051 h 6858000"/>
              <a:gd name="connsiteX371" fmla="*/ 2813361 w 7467663"/>
              <a:gd name="connsiteY371" fmla="*/ 6023912 h 6858000"/>
              <a:gd name="connsiteX372" fmla="*/ 2688430 w 7467663"/>
              <a:gd name="connsiteY372" fmla="*/ 6801564 h 6858000"/>
              <a:gd name="connsiteX373" fmla="*/ 2629626 w 7467663"/>
              <a:gd name="connsiteY373" fmla="*/ 6763394 h 6858000"/>
              <a:gd name="connsiteX374" fmla="*/ 2565328 w 7467663"/>
              <a:gd name="connsiteY374" fmla="*/ 5516399 h 6858000"/>
              <a:gd name="connsiteX375" fmla="*/ 1922999 w 7467663"/>
              <a:gd name="connsiteY375" fmla="*/ 5980343 h 6858000"/>
              <a:gd name="connsiteX376" fmla="*/ 1950261 w 7467663"/>
              <a:gd name="connsiteY376" fmla="*/ 6405858 h 6858000"/>
              <a:gd name="connsiteX377" fmla="*/ 2365554 w 7467663"/>
              <a:gd name="connsiteY377" fmla="*/ 6759107 h 6858000"/>
              <a:gd name="connsiteX378" fmla="*/ 2424142 w 7467663"/>
              <a:gd name="connsiteY378" fmla="*/ 6858000 h 6858000"/>
              <a:gd name="connsiteX379" fmla="*/ 2395994 w 7467663"/>
              <a:gd name="connsiteY379" fmla="*/ 6858000 h 6858000"/>
              <a:gd name="connsiteX380" fmla="*/ 2392863 w 7467663"/>
              <a:gd name="connsiteY380" fmla="*/ 6852964 h 6858000"/>
              <a:gd name="connsiteX381" fmla="*/ 2017589 w 7467663"/>
              <a:gd name="connsiteY381" fmla="*/ 6493982 h 6858000"/>
              <a:gd name="connsiteX382" fmla="*/ 2147336 w 7467663"/>
              <a:gd name="connsiteY382" fmla="*/ 6594052 h 6858000"/>
              <a:gd name="connsiteX383" fmla="*/ 2207047 w 7467663"/>
              <a:gd name="connsiteY383" fmla="*/ 6654540 h 6858000"/>
              <a:gd name="connsiteX384" fmla="*/ 2299106 w 7467663"/>
              <a:gd name="connsiteY384" fmla="*/ 6778931 h 6858000"/>
              <a:gd name="connsiteX385" fmla="*/ 2314430 w 7467663"/>
              <a:gd name="connsiteY385" fmla="*/ 6801144 h 6858000"/>
              <a:gd name="connsiteX386" fmla="*/ 2352406 w 7467663"/>
              <a:gd name="connsiteY386" fmla="*/ 6858000 h 6858000"/>
              <a:gd name="connsiteX387" fmla="*/ 2314492 w 7467663"/>
              <a:gd name="connsiteY387" fmla="*/ 6858000 h 6858000"/>
              <a:gd name="connsiteX388" fmla="*/ 2288095 w 7467663"/>
              <a:gd name="connsiteY388" fmla="*/ 6818030 h 6858000"/>
              <a:gd name="connsiteX389" fmla="*/ 2272768 w 7467663"/>
              <a:gd name="connsiteY389" fmla="*/ 6795822 h 6858000"/>
              <a:gd name="connsiteX390" fmla="*/ 2182715 w 7467663"/>
              <a:gd name="connsiteY390" fmla="*/ 6675071 h 6858000"/>
              <a:gd name="connsiteX391" fmla="*/ 2032061 w 7467663"/>
              <a:gd name="connsiteY391" fmla="*/ 6541380 h 6858000"/>
              <a:gd name="connsiteX392" fmla="*/ 2257220 w 7467663"/>
              <a:gd name="connsiteY392" fmla="*/ 6826257 h 6858000"/>
              <a:gd name="connsiteX393" fmla="*/ 2281324 w 7467663"/>
              <a:gd name="connsiteY393" fmla="*/ 6858000 h 6858000"/>
              <a:gd name="connsiteX394" fmla="*/ 2242860 w 7467663"/>
              <a:gd name="connsiteY394" fmla="*/ 6858000 h 6858000"/>
              <a:gd name="connsiteX395" fmla="*/ 2232818 w 7467663"/>
              <a:gd name="connsiteY395" fmla="*/ 6844926 h 6858000"/>
              <a:gd name="connsiteX396" fmla="*/ 1990172 w 7467663"/>
              <a:gd name="connsiteY396" fmla="*/ 6542121 h 6858000"/>
              <a:gd name="connsiteX397" fmla="*/ 2124090 w 7467663"/>
              <a:gd name="connsiteY397" fmla="*/ 6761017 h 6858000"/>
              <a:gd name="connsiteX398" fmla="*/ 2200380 w 7467663"/>
              <a:gd name="connsiteY398" fmla="*/ 6858000 h 6858000"/>
              <a:gd name="connsiteX399" fmla="*/ 2147507 w 7467663"/>
              <a:gd name="connsiteY399" fmla="*/ 6858000 h 6858000"/>
              <a:gd name="connsiteX400" fmla="*/ 2070668 w 7467663"/>
              <a:gd name="connsiteY400" fmla="*/ 6761520 h 6858000"/>
              <a:gd name="connsiteX401" fmla="*/ 1975142 w 7467663"/>
              <a:gd name="connsiteY401" fmla="*/ 6585570 h 6858000"/>
              <a:gd name="connsiteX402" fmla="*/ 2050035 w 7467663"/>
              <a:gd name="connsiteY402" fmla="*/ 6813345 h 6858000"/>
              <a:gd name="connsiteX403" fmla="*/ 2063025 w 7467663"/>
              <a:gd name="connsiteY403" fmla="*/ 6858000 h 6858000"/>
              <a:gd name="connsiteX404" fmla="*/ 2021675 w 7467663"/>
              <a:gd name="connsiteY404" fmla="*/ 6858000 h 6858000"/>
              <a:gd name="connsiteX405" fmla="*/ 2019308 w 7467663"/>
              <a:gd name="connsiteY405" fmla="*/ 6847118 h 6858000"/>
              <a:gd name="connsiteX406" fmla="*/ 1938835 w 7467663"/>
              <a:gd name="connsiteY406" fmla="*/ 6551160 h 6858000"/>
              <a:gd name="connsiteX407" fmla="*/ 1953230 w 7467663"/>
              <a:gd name="connsiteY407" fmla="*/ 6759699 h 6858000"/>
              <a:gd name="connsiteX408" fmla="*/ 1956763 w 7467663"/>
              <a:gd name="connsiteY408" fmla="*/ 6778191 h 6858000"/>
              <a:gd name="connsiteX409" fmla="*/ 1967925 w 7467663"/>
              <a:gd name="connsiteY409" fmla="*/ 6858000 h 6858000"/>
              <a:gd name="connsiteX410" fmla="*/ 1936622 w 7467663"/>
              <a:gd name="connsiteY410" fmla="*/ 6858000 h 6858000"/>
              <a:gd name="connsiteX411" fmla="*/ 1926261 w 7467663"/>
              <a:gd name="connsiteY411" fmla="*/ 6784064 h 6858000"/>
              <a:gd name="connsiteX412" fmla="*/ 1922724 w 7467663"/>
              <a:gd name="connsiteY412" fmla="*/ 6765577 h 6858000"/>
              <a:gd name="connsiteX413" fmla="*/ 1904650 w 7467663"/>
              <a:gd name="connsiteY413" fmla="*/ 6639616 h 6858000"/>
              <a:gd name="connsiteX414" fmla="*/ 1885273 w 7467663"/>
              <a:gd name="connsiteY414" fmla="*/ 6858000 h 6858000"/>
              <a:gd name="connsiteX415" fmla="*/ 1854363 w 7467663"/>
              <a:gd name="connsiteY415" fmla="*/ 6858000 h 6858000"/>
              <a:gd name="connsiteX416" fmla="*/ 1880391 w 7467663"/>
              <a:gd name="connsiteY416" fmla="*/ 6603796 h 6858000"/>
              <a:gd name="connsiteX417" fmla="*/ 1818273 w 7467663"/>
              <a:gd name="connsiteY417" fmla="*/ 6715729 h 6858000"/>
              <a:gd name="connsiteX418" fmla="*/ 1794691 w 7467663"/>
              <a:gd name="connsiteY418" fmla="*/ 6843239 h 6858000"/>
              <a:gd name="connsiteX419" fmla="*/ 1794914 w 7467663"/>
              <a:gd name="connsiteY419" fmla="*/ 6858000 h 6858000"/>
              <a:gd name="connsiteX420" fmla="*/ 1746128 w 7467663"/>
              <a:gd name="connsiteY420" fmla="*/ 6858000 h 6858000"/>
              <a:gd name="connsiteX421" fmla="*/ 1753934 w 7467663"/>
              <a:gd name="connsiteY421" fmla="*/ 6724796 h 6858000"/>
              <a:gd name="connsiteX422" fmla="*/ 1792053 w 7467663"/>
              <a:gd name="connsiteY422" fmla="*/ 6572396 h 6858000"/>
              <a:gd name="connsiteX423" fmla="*/ 1862248 w 7467663"/>
              <a:gd name="connsiteY423" fmla="*/ 6266397 h 6858000"/>
              <a:gd name="connsiteX424" fmla="*/ 1862250 w 7467663"/>
              <a:gd name="connsiteY424" fmla="*/ 6033531 h 6858000"/>
              <a:gd name="connsiteX425" fmla="*/ 1211999 w 7467663"/>
              <a:gd name="connsiteY425" fmla="*/ 6683610 h 6858000"/>
              <a:gd name="connsiteX426" fmla="*/ 1213266 w 7467663"/>
              <a:gd name="connsiteY426" fmla="*/ 6691947 h 6858000"/>
              <a:gd name="connsiteX427" fmla="*/ 1203370 w 7467663"/>
              <a:gd name="connsiteY427" fmla="*/ 6850676 h 6858000"/>
              <a:gd name="connsiteX428" fmla="*/ 1203671 w 7467663"/>
              <a:gd name="connsiteY428" fmla="*/ 6858000 h 6858000"/>
              <a:gd name="connsiteX429" fmla="*/ 1143180 w 7467663"/>
              <a:gd name="connsiteY429" fmla="*/ 6858000 h 6858000"/>
              <a:gd name="connsiteX430" fmla="*/ 1142176 w 7467663"/>
              <a:gd name="connsiteY430" fmla="*/ 6766045 h 6858000"/>
              <a:gd name="connsiteX431" fmla="*/ 1067484 w 7467663"/>
              <a:gd name="connsiteY431" fmla="*/ 6858000 h 6858000"/>
              <a:gd name="connsiteX432" fmla="*/ 953928 w 7467663"/>
              <a:gd name="connsiteY432" fmla="*/ 6858000 h 6858000"/>
              <a:gd name="connsiteX433" fmla="*/ 959715 w 7467663"/>
              <a:gd name="connsiteY433" fmla="*/ 6850185 h 6858000"/>
              <a:gd name="connsiteX434" fmla="*/ 1483788 w 7467663"/>
              <a:gd name="connsiteY434" fmla="*/ 6259174 h 6858000"/>
              <a:gd name="connsiteX435" fmla="*/ 1100671 w 7467663"/>
              <a:gd name="connsiteY435" fmla="*/ 6252137 h 6858000"/>
              <a:gd name="connsiteX436" fmla="*/ 1090144 w 7467663"/>
              <a:gd name="connsiteY436" fmla="*/ 6256748 h 6858000"/>
              <a:gd name="connsiteX437" fmla="*/ 1095872 w 7467663"/>
              <a:gd name="connsiteY437" fmla="*/ 6271892 h 6858000"/>
              <a:gd name="connsiteX438" fmla="*/ 262785 w 7467663"/>
              <a:gd name="connsiteY438" fmla="*/ 6845450 h 6858000"/>
              <a:gd name="connsiteX439" fmla="*/ 209968 w 7467663"/>
              <a:gd name="connsiteY439" fmla="*/ 6770713 h 6858000"/>
              <a:gd name="connsiteX440" fmla="*/ 873460 w 7467663"/>
              <a:gd name="connsiteY440" fmla="*/ 6253768 h 6858000"/>
              <a:gd name="connsiteX441" fmla="*/ 192686 w 7467663"/>
              <a:gd name="connsiteY441" fmla="*/ 5849257 h 6858000"/>
              <a:gd name="connsiteX442" fmla="*/ 4696 w 7467663"/>
              <a:gd name="connsiteY442" fmla="*/ 5697668 h 6858000"/>
              <a:gd name="connsiteX443" fmla="*/ 0 w 7467663"/>
              <a:gd name="connsiteY443" fmla="*/ 5689984 h 6858000"/>
              <a:gd name="connsiteX444" fmla="*/ 0 w 7467663"/>
              <a:gd name="connsiteY444" fmla="*/ 5513472 h 6858000"/>
              <a:gd name="connsiteX445" fmla="*/ 174101 w 7467663"/>
              <a:gd name="connsiteY445" fmla="*/ 5620277 h 6858000"/>
              <a:gd name="connsiteX446" fmla="*/ 891800 w 7467663"/>
              <a:gd name="connsiteY446" fmla="*/ 6036935 h 6858000"/>
              <a:gd name="connsiteX447" fmla="*/ 1072219 w 7467663"/>
              <a:gd name="connsiteY447" fmla="*/ 6169443 h 6858000"/>
              <a:gd name="connsiteX448" fmla="*/ 1074117 w 7467663"/>
              <a:gd name="connsiteY448" fmla="*/ 6170301 h 6858000"/>
              <a:gd name="connsiteX449" fmla="*/ 1083114 w 7467663"/>
              <a:gd name="connsiteY449" fmla="*/ 6174131 h 6858000"/>
              <a:gd name="connsiteX450" fmla="*/ 1543010 w 7467663"/>
              <a:gd name="connsiteY450" fmla="*/ 6191140 h 6858000"/>
              <a:gd name="connsiteX451" fmla="*/ 1551080 w 7467663"/>
              <a:gd name="connsiteY451" fmla="*/ 6195006 h 6858000"/>
              <a:gd name="connsiteX452" fmla="*/ 2345443 w 7467663"/>
              <a:gd name="connsiteY452" fmla="*/ 5549882 h 6858000"/>
              <a:gd name="connsiteX453" fmla="*/ 1721499 w 7467663"/>
              <a:gd name="connsiteY453" fmla="*/ 5599969 h 6858000"/>
              <a:gd name="connsiteX454" fmla="*/ 767716 w 7467663"/>
              <a:gd name="connsiteY454" fmla="*/ 5472768 h 6858000"/>
              <a:gd name="connsiteX455" fmla="*/ 722147 w 7467663"/>
              <a:gd name="connsiteY455" fmla="*/ 5393091 h 6858000"/>
              <a:gd name="connsiteX456" fmla="*/ 1485552 w 7467663"/>
              <a:gd name="connsiteY456" fmla="*/ 5313202 h 6858000"/>
              <a:gd name="connsiteX457" fmla="*/ 2143004 w 7467663"/>
              <a:gd name="connsiteY457" fmla="*/ 5402420 h 6858000"/>
              <a:gd name="connsiteX458" fmla="*/ 1933391 w 7467663"/>
              <a:gd name="connsiteY458" fmla="*/ 5156971 h 6858000"/>
              <a:gd name="connsiteX459" fmla="*/ 1827118 w 7467663"/>
              <a:gd name="connsiteY459" fmla="*/ 4968410 h 6858000"/>
              <a:gd name="connsiteX460" fmla="*/ 1837349 w 7467663"/>
              <a:gd name="connsiteY460" fmla="*/ 4956357 h 6858000"/>
              <a:gd name="connsiteX461" fmla="*/ 2162835 w 7467663"/>
              <a:gd name="connsiteY461" fmla="*/ 5187853 h 6858000"/>
              <a:gd name="connsiteX462" fmla="*/ 2257167 w 7467663"/>
              <a:gd name="connsiteY462" fmla="*/ 5462123 h 6858000"/>
              <a:gd name="connsiteX463" fmla="*/ 2261598 w 7467663"/>
              <a:gd name="connsiteY463" fmla="*/ 5467998 h 6858000"/>
              <a:gd name="connsiteX464" fmla="*/ 2437177 w 7467663"/>
              <a:gd name="connsiteY464" fmla="*/ 5479608 h 6858000"/>
              <a:gd name="connsiteX465" fmla="*/ 2445247 w 7467663"/>
              <a:gd name="connsiteY465" fmla="*/ 5483476 h 6858000"/>
              <a:gd name="connsiteX466" fmla="*/ 2743626 w 7467663"/>
              <a:gd name="connsiteY466" fmla="*/ 5304819 h 6858000"/>
              <a:gd name="connsiteX467" fmla="*/ 3048102 w 7467663"/>
              <a:gd name="connsiteY467" fmla="*/ 5150595 h 6858000"/>
              <a:gd name="connsiteX468" fmla="*/ 1799414 w 7467663"/>
              <a:gd name="connsiteY468" fmla="*/ 4694732 h 6858000"/>
              <a:gd name="connsiteX469" fmla="*/ 1771735 w 7467663"/>
              <a:gd name="connsiteY469" fmla="*/ 4619929 h 6858000"/>
              <a:gd name="connsiteX470" fmla="*/ 3104273 w 7467663"/>
              <a:gd name="connsiteY470" fmla="*/ 5076159 h 6858000"/>
              <a:gd name="connsiteX471" fmla="*/ 3113245 w 7467663"/>
              <a:gd name="connsiteY471" fmla="*/ 5090705 h 6858000"/>
              <a:gd name="connsiteX472" fmla="*/ 3126294 w 7467663"/>
              <a:gd name="connsiteY472" fmla="*/ 5114400 h 6858000"/>
              <a:gd name="connsiteX473" fmla="*/ 3937433 w 7467663"/>
              <a:gd name="connsiteY473" fmla="*/ 4830473 h 6858000"/>
              <a:gd name="connsiteX474" fmla="*/ 3590475 w 7467663"/>
              <a:gd name="connsiteY474" fmla="*/ 4597974 h 6858000"/>
              <a:gd name="connsiteX475" fmla="*/ 3100264 w 7467663"/>
              <a:gd name="connsiteY475" fmla="*/ 4579845 h 6858000"/>
              <a:gd name="connsiteX476" fmla="*/ 2183576 w 7467663"/>
              <a:gd name="connsiteY476" fmla="*/ 4227150 h 6858000"/>
              <a:gd name="connsiteX477" fmla="*/ 2151029 w 7467663"/>
              <a:gd name="connsiteY477" fmla="*/ 4146947 h 6858000"/>
              <a:gd name="connsiteX478" fmla="*/ 3563434 w 7467663"/>
              <a:gd name="connsiteY478" fmla="*/ 4469115 h 6858000"/>
              <a:gd name="connsiteX479" fmla="*/ 3177952 w 7467663"/>
              <a:gd name="connsiteY479" fmla="*/ 3657386 h 6858000"/>
              <a:gd name="connsiteX480" fmla="*/ 3189263 w 7467663"/>
              <a:gd name="connsiteY480" fmla="*/ 3625726 h 6858000"/>
              <a:gd name="connsiteX481" fmla="*/ 3560912 w 7467663"/>
              <a:gd name="connsiteY481" fmla="*/ 4079863 h 6858000"/>
              <a:gd name="connsiteX482" fmla="*/ 3626636 w 7467663"/>
              <a:gd name="connsiteY482" fmla="*/ 4512230 h 6858000"/>
              <a:gd name="connsiteX483" fmla="*/ 3653088 w 7467663"/>
              <a:gd name="connsiteY483" fmla="*/ 4521417 h 6858000"/>
              <a:gd name="connsiteX484" fmla="*/ 3988128 w 7467663"/>
              <a:gd name="connsiteY484" fmla="*/ 4817267 h 6858000"/>
              <a:gd name="connsiteX485" fmla="*/ 4830582 w 7467663"/>
              <a:gd name="connsiteY485" fmla="*/ 4676000 h 6858000"/>
              <a:gd name="connsiteX486" fmla="*/ 4830100 w 7467663"/>
              <a:gd name="connsiteY486" fmla="*/ 4675554 h 6858000"/>
              <a:gd name="connsiteX487" fmla="*/ 4036318 w 7467663"/>
              <a:gd name="connsiteY487" fmla="*/ 4147013 h 6858000"/>
              <a:gd name="connsiteX488" fmla="*/ 3432098 w 7467663"/>
              <a:gd name="connsiteY488" fmla="*/ 3537312 h 6858000"/>
              <a:gd name="connsiteX489" fmla="*/ 3446761 w 7467663"/>
              <a:gd name="connsiteY489" fmla="*/ 3461278 h 6858000"/>
              <a:gd name="connsiteX490" fmla="*/ 4419733 w 7467663"/>
              <a:gd name="connsiteY490" fmla="*/ 3963555 h 6858000"/>
              <a:gd name="connsiteX491" fmla="*/ 4781371 w 7467663"/>
              <a:gd name="connsiteY491" fmla="*/ 4458604 h 6858000"/>
              <a:gd name="connsiteX492" fmla="*/ 4780440 w 7467663"/>
              <a:gd name="connsiteY492" fmla="*/ 4470290 h 6858000"/>
              <a:gd name="connsiteX493" fmla="*/ 4898954 w 7467663"/>
              <a:gd name="connsiteY493" fmla="*/ 4662092 h 6858000"/>
              <a:gd name="connsiteX494" fmla="*/ 4900699 w 7467663"/>
              <a:gd name="connsiteY494" fmla="*/ 4670867 h 6858000"/>
              <a:gd name="connsiteX495" fmla="*/ 5714511 w 7467663"/>
              <a:gd name="connsiteY495" fmla="*/ 4663483 h 6858000"/>
              <a:gd name="connsiteX496" fmla="*/ 5464793 w 7467663"/>
              <a:gd name="connsiteY496" fmla="*/ 4393556 h 6858000"/>
              <a:gd name="connsiteX497" fmla="*/ 5461897 w 7467663"/>
              <a:gd name="connsiteY497" fmla="*/ 4390879 h 6858000"/>
              <a:gd name="connsiteX498" fmla="*/ 4294126 w 7467663"/>
              <a:gd name="connsiteY498" fmla="*/ 3303048 h 6858000"/>
              <a:gd name="connsiteX499" fmla="*/ 4305321 w 7467663"/>
              <a:gd name="connsiteY499" fmla="*/ 3256953 h 6858000"/>
              <a:gd name="connsiteX500" fmla="*/ 4949299 w 7467663"/>
              <a:gd name="connsiteY500" fmla="*/ 3766336 h 6858000"/>
              <a:gd name="connsiteX501" fmla="*/ 5291452 w 7467663"/>
              <a:gd name="connsiteY501" fmla="*/ 4076801 h 6858000"/>
              <a:gd name="connsiteX502" fmla="*/ 5434998 w 7467663"/>
              <a:gd name="connsiteY502" fmla="*/ 4254100 h 6858000"/>
              <a:gd name="connsiteX503" fmla="*/ 5351015 w 7467663"/>
              <a:gd name="connsiteY503" fmla="*/ 3760989 h 6858000"/>
              <a:gd name="connsiteX504" fmla="*/ 5413780 w 7467663"/>
              <a:gd name="connsiteY504" fmla="*/ 2966265 h 6858000"/>
              <a:gd name="connsiteX505" fmla="*/ 5425627 w 7467663"/>
              <a:gd name="connsiteY505" fmla="*/ 2954192 h 6858000"/>
              <a:gd name="connsiteX506" fmla="*/ 6604735 w 7467663"/>
              <a:gd name="connsiteY506" fmla="*/ 2041381 h 6858000"/>
              <a:gd name="connsiteX507" fmla="*/ 7204487 w 7467663"/>
              <a:gd name="connsiteY507" fmla="*/ 2742112 h 6858000"/>
              <a:gd name="connsiteX508" fmla="*/ 7131592 w 7467663"/>
              <a:gd name="connsiteY508" fmla="*/ 2672096 h 6858000"/>
              <a:gd name="connsiteX509" fmla="*/ 6996344 w 7467663"/>
              <a:gd name="connsiteY509" fmla="*/ 2518310 h 6858000"/>
              <a:gd name="connsiteX510" fmla="*/ 6735495 w 7467663"/>
              <a:gd name="connsiteY510" fmla="*/ 2196890 h 6858000"/>
              <a:gd name="connsiteX511" fmla="*/ 6721901 w 7467663"/>
              <a:gd name="connsiteY511" fmla="*/ 2179274 h 6858000"/>
              <a:gd name="connsiteX512" fmla="*/ 6604735 w 7467663"/>
              <a:gd name="connsiteY512" fmla="*/ 2041381 h 6858000"/>
              <a:gd name="connsiteX513" fmla="*/ 6591670 w 7467663"/>
              <a:gd name="connsiteY513" fmla="*/ 1988277 h 6858000"/>
              <a:gd name="connsiteX514" fmla="*/ 6747349 w 7467663"/>
              <a:gd name="connsiteY514" fmla="*/ 2160069 h 6858000"/>
              <a:gd name="connsiteX515" fmla="*/ 6760943 w 7467663"/>
              <a:gd name="connsiteY515" fmla="*/ 2177686 h 6858000"/>
              <a:gd name="connsiteX516" fmla="*/ 7021065 w 7467663"/>
              <a:gd name="connsiteY516" fmla="*/ 2498102 h 6858000"/>
              <a:gd name="connsiteX517" fmla="*/ 7155223 w 7467663"/>
              <a:gd name="connsiteY517" fmla="*/ 2650386 h 6858000"/>
              <a:gd name="connsiteX518" fmla="*/ 7203167 w 7467663"/>
              <a:gd name="connsiteY518" fmla="*/ 2697288 h 6858000"/>
              <a:gd name="connsiteX519" fmla="*/ 6937703 w 7467663"/>
              <a:gd name="connsiteY519" fmla="*/ 2321981 h 6858000"/>
              <a:gd name="connsiteX520" fmla="*/ 6591670 w 7467663"/>
              <a:gd name="connsiteY520" fmla="*/ 1988277 h 6858000"/>
              <a:gd name="connsiteX521" fmla="*/ 5798671 w 7467663"/>
              <a:gd name="connsiteY521" fmla="*/ 1981601 h 6858000"/>
              <a:gd name="connsiteX522" fmla="*/ 5754709 w 7467663"/>
              <a:gd name="connsiteY522" fmla="*/ 2071454 h 6858000"/>
              <a:gd name="connsiteX523" fmla="*/ 5763044 w 7467663"/>
              <a:gd name="connsiteY523" fmla="*/ 2842206 h 6858000"/>
              <a:gd name="connsiteX524" fmla="*/ 5764974 w 7467663"/>
              <a:gd name="connsiteY524" fmla="*/ 2799609 h 6858000"/>
              <a:gd name="connsiteX525" fmla="*/ 5767665 w 7467663"/>
              <a:gd name="connsiteY525" fmla="*/ 2666409 h 6858000"/>
              <a:gd name="connsiteX526" fmla="*/ 5763055 w 7467663"/>
              <a:gd name="connsiteY526" fmla="*/ 2579705 h 6858000"/>
              <a:gd name="connsiteX527" fmla="*/ 5758079 w 7467663"/>
              <a:gd name="connsiteY527" fmla="*/ 2492508 h 6858000"/>
              <a:gd name="connsiteX528" fmla="*/ 5779325 w 7467663"/>
              <a:gd name="connsiteY528" fmla="*/ 2197069 h 6858000"/>
              <a:gd name="connsiteX529" fmla="*/ 5798671 w 7467663"/>
              <a:gd name="connsiteY529" fmla="*/ 1981601 h 6858000"/>
              <a:gd name="connsiteX530" fmla="*/ 5829202 w 7467663"/>
              <a:gd name="connsiteY530" fmla="*/ 1971679 h 6858000"/>
              <a:gd name="connsiteX531" fmla="*/ 5809558 w 7467663"/>
              <a:gd name="connsiteY531" fmla="*/ 2198043 h 6858000"/>
              <a:gd name="connsiteX532" fmla="*/ 5788653 w 7467663"/>
              <a:gd name="connsiteY532" fmla="*/ 2489430 h 6858000"/>
              <a:gd name="connsiteX533" fmla="*/ 5793439 w 7467663"/>
              <a:gd name="connsiteY533" fmla="*/ 2575235 h 6858000"/>
              <a:gd name="connsiteX534" fmla="*/ 5796837 w 7467663"/>
              <a:gd name="connsiteY534" fmla="*/ 2637633 h 6858000"/>
              <a:gd name="connsiteX535" fmla="*/ 5818614 w 7467663"/>
              <a:gd name="connsiteY535" fmla="*/ 2473055 h 6858000"/>
              <a:gd name="connsiteX536" fmla="*/ 5829202 w 7467663"/>
              <a:gd name="connsiteY536" fmla="*/ 1971679 h 6858000"/>
              <a:gd name="connsiteX537" fmla="*/ 5911389 w 7467663"/>
              <a:gd name="connsiteY537" fmla="*/ 1898371 h 6858000"/>
              <a:gd name="connsiteX538" fmla="*/ 6237627 w 7467663"/>
              <a:gd name="connsiteY538" fmla="*/ 2231921 h 6858000"/>
              <a:gd name="connsiteX539" fmla="*/ 5911389 w 7467663"/>
              <a:gd name="connsiteY539" fmla="*/ 1898371 h 6858000"/>
              <a:gd name="connsiteX540" fmla="*/ 6944437 w 7467663"/>
              <a:gd name="connsiteY540" fmla="*/ 1575402 h 6858000"/>
              <a:gd name="connsiteX541" fmla="*/ 6304730 w 7467663"/>
              <a:gd name="connsiteY541" fmla="*/ 1766654 h 6858000"/>
              <a:gd name="connsiteX542" fmla="*/ 6944437 w 7467663"/>
              <a:gd name="connsiteY542" fmla="*/ 1575402 h 6858000"/>
              <a:gd name="connsiteX543" fmla="*/ 7019523 w 7467663"/>
              <a:gd name="connsiteY543" fmla="*/ 1519450 h 6858000"/>
              <a:gd name="connsiteX544" fmla="*/ 6298091 w 7467663"/>
              <a:gd name="connsiteY544" fmla="*/ 1737122 h 6858000"/>
              <a:gd name="connsiteX545" fmla="*/ 7019523 w 7467663"/>
              <a:gd name="connsiteY545" fmla="*/ 1519450 h 6858000"/>
              <a:gd name="connsiteX546" fmla="*/ 2399523 w 7467663"/>
              <a:gd name="connsiteY546" fmla="*/ 1428234 h 6858000"/>
              <a:gd name="connsiteX547" fmla="*/ 2224982 w 7467663"/>
              <a:gd name="connsiteY547" fmla="*/ 1826201 h 6858000"/>
              <a:gd name="connsiteX548" fmla="*/ 2096099 w 7467663"/>
              <a:gd name="connsiteY548" fmla="*/ 2345900 h 6858000"/>
              <a:gd name="connsiteX549" fmla="*/ 2283317 w 7467663"/>
              <a:gd name="connsiteY549" fmla="*/ 1796925 h 6858000"/>
              <a:gd name="connsiteX550" fmla="*/ 2399523 w 7467663"/>
              <a:gd name="connsiteY550" fmla="*/ 1428234 h 6858000"/>
              <a:gd name="connsiteX551" fmla="*/ 2448558 w 7467663"/>
              <a:gd name="connsiteY551" fmla="*/ 1373435 h 6858000"/>
              <a:gd name="connsiteX552" fmla="*/ 2312521 w 7467663"/>
              <a:gd name="connsiteY552" fmla="*/ 1806140 h 6858000"/>
              <a:gd name="connsiteX553" fmla="*/ 2127533 w 7467663"/>
              <a:gd name="connsiteY553" fmla="*/ 2348380 h 6858000"/>
              <a:gd name="connsiteX554" fmla="*/ 2358080 w 7467663"/>
              <a:gd name="connsiteY554" fmla="*/ 1866134 h 6858000"/>
              <a:gd name="connsiteX555" fmla="*/ 2407436 w 7467663"/>
              <a:gd name="connsiteY555" fmla="*/ 1651070 h 6858000"/>
              <a:gd name="connsiteX556" fmla="*/ 2448558 w 7467663"/>
              <a:gd name="connsiteY556" fmla="*/ 1373435 h 6858000"/>
              <a:gd name="connsiteX557" fmla="*/ 278707 w 7467663"/>
              <a:gd name="connsiteY557" fmla="*/ 1352270 h 6858000"/>
              <a:gd name="connsiteX558" fmla="*/ 321570 w 7467663"/>
              <a:gd name="connsiteY558" fmla="*/ 1861610 h 6858000"/>
              <a:gd name="connsiteX559" fmla="*/ 294281 w 7467663"/>
              <a:gd name="connsiteY559" fmla="*/ 1440658 h 6858000"/>
              <a:gd name="connsiteX560" fmla="*/ 278707 w 7467663"/>
              <a:gd name="connsiteY560" fmla="*/ 1352270 h 6858000"/>
              <a:gd name="connsiteX561" fmla="*/ 1423821 w 7467663"/>
              <a:gd name="connsiteY561" fmla="*/ 1351958 h 6858000"/>
              <a:gd name="connsiteX562" fmla="*/ 1638521 w 7467663"/>
              <a:gd name="connsiteY562" fmla="*/ 1908470 h 6858000"/>
              <a:gd name="connsiteX563" fmla="*/ 1754199 w 7467663"/>
              <a:gd name="connsiteY563" fmla="*/ 2149284 h 6858000"/>
              <a:gd name="connsiteX564" fmla="*/ 1908359 w 7467663"/>
              <a:gd name="connsiteY564" fmla="*/ 2364988 h 6858000"/>
              <a:gd name="connsiteX565" fmla="*/ 1647661 w 7467663"/>
              <a:gd name="connsiteY565" fmla="*/ 1825945 h 6858000"/>
              <a:gd name="connsiteX566" fmla="*/ 1423821 w 7467663"/>
              <a:gd name="connsiteY566" fmla="*/ 1351958 h 6858000"/>
              <a:gd name="connsiteX567" fmla="*/ 1431890 w 7467663"/>
              <a:gd name="connsiteY567" fmla="*/ 1306475 h 6858000"/>
              <a:gd name="connsiteX568" fmla="*/ 1507597 w 7467663"/>
              <a:gd name="connsiteY568" fmla="*/ 1446132 h 6858000"/>
              <a:gd name="connsiteX569" fmla="*/ 1674586 w 7467663"/>
              <a:gd name="connsiteY569" fmla="*/ 1813832 h 6858000"/>
              <a:gd name="connsiteX570" fmla="*/ 1815950 w 7467663"/>
              <a:gd name="connsiteY570" fmla="*/ 2128564 h 6858000"/>
              <a:gd name="connsiteX571" fmla="*/ 1984242 w 7467663"/>
              <a:gd name="connsiteY571" fmla="*/ 2430829 h 6858000"/>
              <a:gd name="connsiteX572" fmla="*/ 2014023 w 7467663"/>
              <a:gd name="connsiteY572" fmla="*/ 2450995 h 6858000"/>
              <a:gd name="connsiteX573" fmla="*/ 1747337 w 7467663"/>
              <a:gd name="connsiteY573" fmla="*/ 1855264 h 6858000"/>
              <a:gd name="connsiteX574" fmla="*/ 1533749 w 7467663"/>
              <a:gd name="connsiteY574" fmla="*/ 1478656 h 6858000"/>
              <a:gd name="connsiteX575" fmla="*/ 1431890 w 7467663"/>
              <a:gd name="connsiteY575" fmla="*/ 1306475 h 6858000"/>
              <a:gd name="connsiteX576" fmla="*/ 5052692 w 7467663"/>
              <a:gd name="connsiteY576" fmla="*/ 1292994 h 6858000"/>
              <a:gd name="connsiteX577" fmla="*/ 5200661 w 7467663"/>
              <a:gd name="connsiteY577" fmla="*/ 1635186 h 6858000"/>
              <a:gd name="connsiteX578" fmla="*/ 5297138 w 7467663"/>
              <a:gd name="connsiteY578" fmla="*/ 1906351 h 6858000"/>
              <a:gd name="connsiteX579" fmla="*/ 5052692 w 7467663"/>
              <a:gd name="connsiteY579" fmla="*/ 1292994 h 6858000"/>
              <a:gd name="connsiteX580" fmla="*/ 5009948 w 7467663"/>
              <a:gd name="connsiteY580" fmla="*/ 1273619 h 6858000"/>
              <a:gd name="connsiteX581" fmla="*/ 5121777 w 7467663"/>
              <a:gd name="connsiteY581" fmla="*/ 1654213 h 6858000"/>
              <a:gd name="connsiteX582" fmla="*/ 5293545 w 7467663"/>
              <a:gd name="connsiteY582" fmla="*/ 2072247 h 6858000"/>
              <a:gd name="connsiteX583" fmla="*/ 5294042 w 7467663"/>
              <a:gd name="connsiteY583" fmla="*/ 2065019 h 6858000"/>
              <a:gd name="connsiteX584" fmla="*/ 5171936 w 7467663"/>
              <a:gd name="connsiteY584" fmla="*/ 1647613 h 6858000"/>
              <a:gd name="connsiteX585" fmla="*/ 5009948 w 7467663"/>
              <a:gd name="connsiteY585" fmla="*/ 1273619 h 6858000"/>
              <a:gd name="connsiteX586" fmla="*/ 655236 w 7467663"/>
              <a:gd name="connsiteY586" fmla="*/ 1268632 h 6858000"/>
              <a:gd name="connsiteX587" fmla="*/ 839521 w 7467663"/>
              <a:gd name="connsiteY587" fmla="*/ 1685315 h 6858000"/>
              <a:gd name="connsiteX588" fmla="*/ 1109416 w 7467663"/>
              <a:gd name="connsiteY588" fmla="*/ 2061663 h 6858000"/>
              <a:gd name="connsiteX589" fmla="*/ 1298300 w 7467663"/>
              <a:gd name="connsiteY589" fmla="*/ 2247742 h 6858000"/>
              <a:gd name="connsiteX590" fmla="*/ 1125871 w 7467663"/>
              <a:gd name="connsiteY590" fmla="*/ 1989513 h 6858000"/>
              <a:gd name="connsiteX591" fmla="*/ 981574 w 7467663"/>
              <a:gd name="connsiteY591" fmla="*/ 1783157 h 6858000"/>
              <a:gd name="connsiteX592" fmla="*/ 922198 w 7467663"/>
              <a:gd name="connsiteY592" fmla="*/ 1677437 h 6858000"/>
              <a:gd name="connsiteX593" fmla="*/ 869293 w 7467663"/>
              <a:gd name="connsiteY593" fmla="*/ 1583214 h 6858000"/>
              <a:gd name="connsiteX594" fmla="*/ 751431 w 7467663"/>
              <a:gd name="connsiteY594" fmla="*/ 1405731 h 6858000"/>
              <a:gd name="connsiteX595" fmla="*/ 655236 w 7467663"/>
              <a:gd name="connsiteY595" fmla="*/ 1268632 h 6858000"/>
              <a:gd name="connsiteX596" fmla="*/ 6516292 w 7467663"/>
              <a:gd name="connsiteY596" fmla="*/ 1263064 h 6858000"/>
              <a:gd name="connsiteX597" fmla="*/ 5736320 w 7467663"/>
              <a:gd name="connsiteY597" fmla="*/ 1501803 h 6858000"/>
              <a:gd name="connsiteX598" fmla="*/ 6516292 w 7467663"/>
              <a:gd name="connsiteY598" fmla="*/ 1263064 h 6858000"/>
              <a:gd name="connsiteX599" fmla="*/ 291466 w 7467663"/>
              <a:gd name="connsiteY599" fmla="*/ 1250369 h 6858000"/>
              <a:gd name="connsiteX600" fmla="*/ 323180 w 7467663"/>
              <a:gd name="connsiteY600" fmla="*/ 1435283 h 6858000"/>
              <a:gd name="connsiteX601" fmla="*/ 349381 w 7467663"/>
              <a:gd name="connsiteY601" fmla="*/ 1875041 h 6858000"/>
              <a:gd name="connsiteX602" fmla="*/ 374363 w 7467663"/>
              <a:gd name="connsiteY602" fmla="*/ 1506494 h 6858000"/>
              <a:gd name="connsiteX603" fmla="*/ 302168 w 7467663"/>
              <a:gd name="connsiteY603" fmla="*/ 1274495 h 6858000"/>
              <a:gd name="connsiteX604" fmla="*/ 291466 w 7467663"/>
              <a:gd name="connsiteY604" fmla="*/ 1250369 h 6858000"/>
              <a:gd name="connsiteX605" fmla="*/ 678222 w 7467663"/>
              <a:gd name="connsiteY605" fmla="*/ 1248670 h 6858000"/>
              <a:gd name="connsiteX606" fmla="*/ 775536 w 7467663"/>
              <a:gd name="connsiteY606" fmla="*/ 1388015 h 6858000"/>
              <a:gd name="connsiteX607" fmla="*/ 894529 w 7467663"/>
              <a:gd name="connsiteY607" fmla="*/ 1567739 h 6858000"/>
              <a:gd name="connsiteX608" fmla="*/ 948000 w 7467663"/>
              <a:gd name="connsiteY608" fmla="*/ 1663088 h 6858000"/>
              <a:gd name="connsiteX609" fmla="*/ 1006812 w 7467663"/>
              <a:gd name="connsiteY609" fmla="*/ 1767683 h 6858000"/>
              <a:gd name="connsiteX610" fmla="*/ 1149133 w 7467663"/>
              <a:gd name="connsiteY610" fmla="*/ 1971513 h 6858000"/>
              <a:gd name="connsiteX611" fmla="*/ 1333952 w 7467663"/>
              <a:gd name="connsiteY611" fmla="*/ 2251620 h 6858000"/>
              <a:gd name="connsiteX612" fmla="*/ 1337329 w 7467663"/>
              <a:gd name="connsiteY612" fmla="*/ 2258350 h 6858000"/>
              <a:gd name="connsiteX613" fmla="*/ 1014726 w 7467663"/>
              <a:gd name="connsiteY613" fmla="*/ 1615556 h 6858000"/>
              <a:gd name="connsiteX614" fmla="*/ 678222 w 7467663"/>
              <a:gd name="connsiteY614" fmla="*/ 1248670 h 6858000"/>
              <a:gd name="connsiteX615" fmla="*/ 6691602 w 7467663"/>
              <a:gd name="connsiteY615" fmla="*/ 1140573 h 6858000"/>
              <a:gd name="connsiteX616" fmla="*/ 6571100 w 7467663"/>
              <a:gd name="connsiteY616" fmla="*/ 1183662 h 6858000"/>
              <a:gd name="connsiteX617" fmla="*/ 6241687 w 7467663"/>
              <a:gd name="connsiteY617" fmla="*/ 1257600 h 6858000"/>
              <a:gd name="connsiteX618" fmla="*/ 5693009 w 7467663"/>
              <a:gd name="connsiteY618" fmla="*/ 1478256 h 6858000"/>
              <a:gd name="connsiteX619" fmla="*/ 6548420 w 7467663"/>
              <a:gd name="connsiteY619" fmla="*/ 1214599 h 6858000"/>
              <a:gd name="connsiteX620" fmla="*/ 6605473 w 7467663"/>
              <a:gd name="connsiteY620" fmla="*/ 1184686 h 6858000"/>
              <a:gd name="connsiteX621" fmla="*/ 6691602 w 7467663"/>
              <a:gd name="connsiteY621" fmla="*/ 1140573 h 6858000"/>
              <a:gd name="connsiteX622" fmla="*/ 4002475 w 7467663"/>
              <a:gd name="connsiteY622" fmla="*/ 1037802 h 6858000"/>
              <a:gd name="connsiteX623" fmla="*/ 4000324 w 7467663"/>
              <a:gd name="connsiteY623" fmla="*/ 1039362 h 6858000"/>
              <a:gd name="connsiteX624" fmla="*/ 4002862 w 7467663"/>
              <a:gd name="connsiteY624" fmla="*/ 1042866 h 6858000"/>
              <a:gd name="connsiteX625" fmla="*/ 4002475 w 7467663"/>
              <a:gd name="connsiteY625" fmla="*/ 1037802 h 6858000"/>
              <a:gd name="connsiteX626" fmla="*/ 506322 w 7467663"/>
              <a:gd name="connsiteY626" fmla="*/ 1020997 h 6858000"/>
              <a:gd name="connsiteX627" fmla="*/ 533068 w 7467663"/>
              <a:gd name="connsiteY627" fmla="*/ 1029409 h 6858000"/>
              <a:gd name="connsiteX628" fmla="*/ 1232525 w 7467663"/>
              <a:gd name="connsiteY628" fmla="*/ 1804675 h 6858000"/>
              <a:gd name="connsiteX629" fmla="*/ 1388858 w 7467663"/>
              <a:gd name="connsiteY629" fmla="*/ 2368011 h 6858000"/>
              <a:gd name="connsiteX630" fmla="*/ 1384098 w 7467663"/>
              <a:gd name="connsiteY630" fmla="*/ 2378125 h 6858000"/>
              <a:gd name="connsiteX631" fmla="*/ 1425393 w 7467663"/>
              <a:gd name="connsiteY631" fmla="*/ 2589124 h 6858000"/>
              <a:gd name="connsiteX632" fmla="*/ 1424001 w 7467663"/>
              <a:gd name="connsiteY632" fmla="*/ 2597541 h 6858000"/>
              <a:gd name="connsiteX633" fmla="*/ 2152729 w 7467663"/>
              <a:gd name="connsiteY633" fmla="*/ 2864487 h 6858000"/>
              <a:gd name="connsiteX634" fmla="*/ 2020609 w 7467663"/>
              <a:gd name="connsiteY634" fmla="*/ 2539671 h 6858000"/>
              <a:gd name="connsiteX635" fmla="*/ 2018920 w 7467663"/>
              <a:gd name="connsiteY635" fmla="*/ 2536309 h 6858000"/>
              <a:gd name="connsiteX636" fmla="*/ 1342441 w 7467663"/>
              <a:gd name="connsiteY636" fmla="*/ 1173017 h 6858000"/>
              <a:gd name="connsiteX637" fmla="*/ 1367925 w 7467663"/>
              <a:gd name="connsiteY637" fmla="*/ 1135648 h 6858000"/>
              <a:gd name="connsiteX638" fmla="*/ 1771401 w 7467663"/>
              <a:gd name="connsiteY638" fmla="*/ 1806673 h 6858000"/>
              <a:gd name="connsiteX639" fmla="*/ 1972385 w 7467663"/>
              <a:gd name="connsiteY639" fmla="*/ 2198735 h 6858000"/>
              <a:gd name="connsiteX640" fmla="*/ 2040892 w 7467663"/>
              <a:gd name="connsiteY640" fmla="*/ 2405205 h 6858000"/>
              <a:gd name="connsiteX641" fmla="*/ 2131689 w 7467663"/>
              <a:gd name="connsiteY641" fmla="*/ 1936926 h 6858000"/>
              <a:gd name="connsiteX642" fmla="*/ 2454820 w 7467663"/>
              <a:gd name="connsiteY642" fmla="*/ 1248808 h 6858000"/>
              <a:gd name="connsiteX643" fmla="*/ 2492512 w 7467663"/>
              <a:gd name="connsiteY643" fmla="*/ 1302920 h 6858000"/>
              <a:gd name="connsiteX644" fmla="*/ 2081216 w 7467663"/>
              <a:gd name="connsiteY644" fmla="*/ 2527513 h 6858000"/>
              <a:gd name="connsiteX645" fmla="*/ 2081211 w 7467663"/>
              <a:gd name="connsiteY645" fmla="*/ 2528916 h 6858000"/>
              <a:gd name="connsiteX646" fmla="*/ 2199067 w 7467663"/>
              <a:gd name="connsiteY646" fmla="*/ 2884061 h 6858000"/>
              <a:gd name="connsiteX647" fmla="*/ 3192586 w 7467663"/>
              <a:gd name="connsiteY647" fmla="*/ 3411496 h 6858000"/>
              <a:gd name="connsiteX648" fmla="*/ 3182620 w 7467663"/>
              <a:gd name="connsiteY648" fmla="*/ 3483279 h 6858000"/>
              <a:gd name="connsiteX649" fmla="*/ 2435119 w 7467663"/>
              <a:gd name="connsiteY649" fmla="*/ 3080173 h 6858000"/>
              <a:gd name="connsiteX650" fmla="*/ 2410152 w 7467663"/>
              <a:gd name="connsiteY650" fmla="*/ 3063751 h 6858000"/>
              <a:gd name="connsiteX651" fmla="*/ 2408099 w 7467663"/>
              <a:gd name="connsiteY651" fmla="*/ 3064403 h 6858000"/>
              <a:gd name="connsiteX652" fmla="*/ 2407218 w 7467663"/>
              <a:gd name="connsiteY652" fmla="*/ 3070324 h 6858000"/>
              <a:gd name="connsiteX653" fmla="*/ 2380138 w 7467663"/>
              <a:gd name="connsiteY653" fmla="*/ 3099341 h 6858000"/>
              <a:gd name="connsiteX654" fmla="*/ 1765923 w 7467663"/>
              <a:gd name="connsiteY654" fmla="*/ 3581043 h 6858000"/>
              <a:gd name="connsiteX655" fmla="*/ 1702258 w 7467663"/>
              <a:gd name="connsiteY655" fmla="*/ 3612286 h 6858000"/>
              <a:gd name="connsiteX656" fmla="*/ 1538370 w 7467663"/>
              <a:gd name="connsiteY656" fmla="*/ 3811804 h 6858000"/>
              <a:gd name="connsiteX657" fmla="*/ 542867 w 7467663"/>
              <a:gd name="connsiteY657" fmla="*/ 4944092 h 6858000"/>
              <a:gd name="connsiteX658" fmla="*/ 515800 w 7467663"/>
              <a:gd name="connsiteY658" fmla="*/ 4862180 h 6858000"/>
              <a:gd name="connsiteX659" fmla="*/ 909145 w 7467663"/>
              <a:gd name="connsiteY659" fmla="*/ 4199225 h 6858000"/>
              <a:gd name="connsiteX660" fmla="*/ 1214067 w 7467663"/>
              <a:gd name="connsiteY660" fmla="*/ 3908561 h 6858000"/>
              <a:gd name="connsiteX661" fmla="*/ 640967 w 7467663"/>
              <a:gd name="connsiteY661" fmla="*/ 4105601 h 6858000"/>
              <a:gd name="connsiteX662" fmla="*/ 112563 w 7467663"/>
              <a:gd name="connsiteY662" fmla="*/ 4396952 h 6858000"/>
              <a:gd name="connsiteX663" fmla="*/ 0 w 7467663"/>
              <a:gd name="connsiteY663" fmla="*/ 4466006 h 6858000"/>
              <a:gd name="connsiteX664" fmla="*/ 0 w 7467663"/>
              <a:gd name="connsiteY664" fmla="*/ 4233763 h 6858000"/>
              <a:gd name="connsiteX665" fmla="*/ 36881 w 7467663"/>
              <a:gd name="connsiteY665" fmla="*/ 4200118 h 6858000"/>
              <a:gd name="connsiteX666" fmla="*/ 910534 w 7467663"/>
              <a:gd name="connsiteY666" fmla="*/ 3629753 h 6858000"/>
              <a:gd name="connsiteX667" fmla="*/ 1578717 w 7467663"/>
              <a:gd name="connsiteY667" fmla="*/ 3575982 h 6858000"/>
              <a:gd name="connsiteX668" fmla="*/ 2338780 w 7467663"/>
              <a:gd name="connsiteY668" fmla="*/ 3033725 h 6858000"/>
              <a:gd name="connsiteX669" fmla="*/ 1807991 w 7467663"/>
              <a:gd name="connsiteY669" fmla="*/ 2807184 h 6858000"/>
              <a:gd name="connsiteX670" fmla="*/ 1416358 w 7467663"/>
              <a:gd name="connsiteY670" fmla="*/ 3112571 h 6858000"/>
              <a:gd name="connsiteX671" fmla="*/ 939066 w 7467663"/>
              <a:gd name="connsiteY671" fmla="*/ 3378798 h 6858000"/>
              <a:gd name="connsiteX672" fmla="*/ 115099 w 7467663"/>
              <a:gd name="connsiteY672" fmla="*/ 3607650 h 6858000"/>
              <a:gd name="connsiteX673" fmla="*/ 97284 w 7467663"/>
              <a:gd name="connsiteY673" fmla="*/ 3520393 h 6858000"/>
              <a:gd name="connsiteX674" fmla="*/ 922050 w 7467663"/>
              <a:gd name="connsiteY674" fmla="*/ 3074867 h 6858000"/>
              <a:gd name="connsiteX675" fmla="*/ 1405265 w 7467663"/>
              <a:gd name="connsiteY675" fmla="*/ 3016319 h 6858000"/>
              <a:gd name="connsiteX676" fmla="*/ 1407512 w 7467663"/>
              <a:gd name="connsiteY676" fmla="*/ 3018001 h 6858000"/>
              <a:gd name="connsiteX677" fmla="*/ 1726266 w 7467663"/>
              <a:gd name="connsiteY677" fmla="*/ 2777274 h 6858000"/>
              <a:gd name="connsiteX678" fmla="*/ 625390 w 7467663"/>
              <a:gd name="connsiteY678" fmla="*/ 2514541 h 6858000"/>
              <a:gd name="connsiteX679" fmla="*/ 619799 w 7467663"/>
              <a:gd name="connsiteY679" fmla="*/ 2527180 h 6858000"/>
              <a:gd name="connsiteX680" fmla="*/ 310030 w 7467663"/>
              <a:gd name="connsiteY680" fmla="*/ 2771818 h 6858000"/>
              <a:gd name="connsiteX681" fmla="*/ 173877 w 7467663"/>
              <a:gd name="connsiteY681" fmla="*/ 2937056 h 6858000"/>
              <a:gd name="connsiteX682" fmla="*/ 77889 w 7467663"/>
              <a:gd name="connsiteY682" fmla="*/ 3138440 h 6858000"/>
              <a:gd name="connsiteX683" fmla="*/ 0 w 7467663"/>
              <a:gd name="connsiteY683" fmla="*/ 3271395 h 6858000"/>
              <a:gd name="connsiteX684" fmla="*/ 0 w 7467663"/>
              <a:gd name="connsiteY684" fmla="*/ 3153002 h 6858000"/>
              <a:gd name="connsiteX685" fmla="*/ 2386 w 7467663"/>
              <a:gd name="connsiteY685" fmla="*/ 3149203 h 6858000"/>
              <a:gd name="connsiteX686" fmla="*/ 89753 w 7467663"/>
              <a:gd name="connsiteY686" fmla="*/ 2987702 h 6858000"/>
              <a:gd name="connsiteX687" fmla="*/ 76869 w 7467663"/>
              <a:gd name="connsiteY687" fmla="*/ 3005404 h 6858000"/>
              <a:gd name="connsiteX688" fmla="*/ 32049 w 7467663"/>
              <a:gd name="connsiteY688" fmla="*/ 3065814 h 6858000"/>
              <a:gd name="connsiteX689" fmla="*/ 0 w 7467663"/>
              <a:gd name="connsiteY689" fmla="*/ 3108744 h 6858000"/>
              <a:gd name="connsiteX690" fmla="*/ 0 w 7467663"/>
              <a:gd name="connsiteY690" fmla="*/ 3058059 h 6858000"/>
              <a:gd name="connsiteX691" fmla="*/ 7610 w 7467663"/>
              <a:gd name="connsiteY691" fmla="*/ 3047889 h 6858000"/>
              <a:gd name="connsiteX692" fmla="*/ 52419 w 7467663"/>
              <a:gd name="connsiteY692" fmla="*/ 2987479 h 6858000"/>
              <a:gd name="connsiteX693" fmla="*/ 59142 w 7467663"/>
              <a:gd name="connsiteY693" fmla="*/ 2978488 h 6858000"/>
              <a:gd name="connsiteX694" fmla="*/ 0 w 7467663"/>
              <a:gd name="connsiteY694" fmla="*/ 3015334 h 6858000"/>
              <a:gd name="connsiteX695" fmla="*/ 0 w 7467663"/>
              <a:gd name="connsiteY695" fmla="*/ 2914286 h 6858000"/>
              <a:gd name="connsiteX696" fmla="*/ 36383 w 7467663"/>
              <a:gd name="connsiteY696" fmla="*/ 2901128 h 6858000"/>
              <a:gd name="connsiteX697" fmla="*/ 156329 w 7467663"/>
              <a:gd name="connsiteY697" fmla="*/ 2840533 h 6858000"/>
              <a:gd name="connsiteX698" fmla="*/ 358355 w 7467663"/>
              <a:gd name="connsiteY698" fmla="*/ 2620471 h 6858000"/>
              <a:gd name="connsiteX699" fmla="*/ 510577 w 7467663"/>
              <a:gd name="connsiteY699" fmla="*/ 2501244 h 6858000"/>
              <a:gd name="connsiteX700" fmla="*/ 211967 w 7467663"/>
              <a:gd name="connsiteY700" fmla="*/ 2479171 h 6858000"/>
              <a:gd name="connsiteX701" fmla="*/ 0 w 7467663"/>
              <a:gd name="connsiteY701" fmla="*/ 2476398 h 6858000"/>
              <a:gd name="connsiteX702" fmla="*/ 0 w 7467663"/>
              <a:gd name="connsiteY702" fmla="*/ 2389189 h 6858000"/>
              <a:gd name="connsiteX703" fmla="*/ 103062 w 7467663"/>
              <a:gd name="connsiteY703" fmla="*/ 2389518 h 6858000"/>
              <a:gd name="connsiteX704" fmla="*/ 510734 w 7467663"/>
              <a:gd name="connsiteY704" fmla="*/ 2416201 h 6858000"/>
              <a:gd name="connsiteX705" fmla="*/ 279257 w 7467663"/>
              <a:gd name="connsiteY705" fmla="*/ 2092102 h 6858000"/>
              <a:gd name="connsiteX706" fmla="*/ 65265 w 7467663"/>
              <a:gd name="connsiteY706" fmla="*/ 2006049 h 6858000"/>
              <a:gd name="connsiteX707" fmla="*/ 0 w 7467663"/>
              <a:gd name="connsiteY707" fmla="*/ 1982532 h 6858000"/>
              <a:gd name="connsiteX708" fmla="*/ 0 w 7467663"/>
              <a:gd name="connsiteY708" fmla="*/ 1912789 h 6858000"/>
              <a:gd name="connsiteX709" fmla="*/ 97460 w 7467663"/>
              <a:gd name="connsiteY709" fmla="*/ 1953725 h 6858000"/>
              <a:gd name="connsiteX710" fmla="*/ 221272 w 7467663"/>
              <a:gd name="connsiteY710" fmla="*/ 1980766 h 6858000"/>
              <a:gd name="connsiteX711" fmla="*/ 116765 w 7467663"/>
              <a:gd name="connsiteY711" fmla="*/ 1911033 h 6858000"/>
              <a:gd name="connsiteX712" fmla="*/ 16405 w 7467663"/>
              <a:gd name="connsiteY712" fmla="*/ 1803412 h 6858000"/>
              <a:gd name="connsiteX713" fmla="*/ 0 w 7467663"/>
              <a:gd name="connsiteY713" fmla="*/ 1784777 h 6858000"/>
              <a:gd name="connsiteX714" fmla="*/ 0 w 7467663"/>
              <a:gd name="connsiteY714" fmla="*/ 1740082 h 6858000"/>
              <a:gd name="connsiteX715" fmla="*/ 39394 w 7467663"/>
              <a:gd name="connsiteY715" fmla="*/ 1784856 h 6858000"/>
              <a:gd name="connsiteX716" fmla="*/ 135813 w 7467663"/>
              <a:gd name="connsiteY716" fmla="*/ 1888838 h 6858000"/>
              <a:gd name="connsiteX717" fmla="*/ 242575 w 7467663"/>
              <a:gd name="connsiteY717" fmla="*/ 1958841 h 6858000"/>
              <a:gd name="connsiteX718" fmla="*/ 82197 w 7467663"/>
              <a:gd name="connsiteY718" fmla="*/ 1754826 h 6858000"/>
              <a:gd name="connsiteX719" fmla="*/ 0 w 7467663"/>
              <a:gd name="connsiteY719" fmla="*/ 1679650 h 6858000"/>
              <a:gd name="connsiteX720" fmla="*/ 0 w 7467663"/>
              <a:gd name="connsiteY720" fmla="*/ 1602463 h 6858000"/>
              <a:gd name="connsiteX721" fmla="*/ 84689 w 7467663"/>
              <a:gd name="connsiteY721" fmla="*/ 1677442 h 6858000"/>
              <a:gd name="connsiteX722" fmla="*/ 298437 w 7467663"/>
              <a:gd name="connsiteY722" fmla="*/ 1968019 h 6858000"/>
              <a:gd name="connsiteX723" fmla="*/ 227269 w 7467663"/>
              <a:gd name="connsiteY723" fmla="*/ 1114064 h 6858000"/>
              <a:gd name="connsiteX724" fmla="*/ 248003 w 7467663"/>
              <a:gd name="connsiteY724" fmla="*/ 1089613 h 6858000"/>
              <a:gd name="connsiteX725" fmla="*/ 427020 w 7467663"/>
              <a:gd name="connsiteY725" fmla="*/ 1619803 h 6858000"/>
              <a:gd name="connsiteX726" fmla="*/ 340345 w 7467663"/>
              <a:gd name="connsiteY726" fmla="*/ 2027739 h 6858000"/>
              <a:gd name="connsiteX727" fmla="*/ 360865 w 7467663"/>
              <a:gd name="connsiteY727" fmla="*/ 2044827 h 6858000"/>
              <a:gd name="connsiteX728" fmla="*/ 560414 w 7467663"/>
              <a:gd name="connsiteY728" fmla="*/ 2421457 h 6858000"/>
              <a:gd name="connsiteX729" fmla="*/ 1359703 w 7467663"/>
              <a:gd name="connsiteY729" fmla="*/ 2578554 h 6858000"/>
              <a:gd name="connsiteX730" fmla="*/ 1359422 w 7467663"/>
              <a:gd name="connsiteY730" fmla="*/ 2577994 h 6858000"/>
              <a:gd name="connsiteX731" fmla="*/ 828701 w 7467663"/>
              <a:gd name="connsiteY731" fmla="*/ 1839520 h 6858000"/>
              <a:gd name="connsiteX732" fmla="*/ 494427 w 7467663"/>
              <a:gd name="connsiteY732" fmla="*/ 1092333 h 6858000"/>
              <a:gd name="connsiteX733" fmla="*/ 506322 w 7467663"/>
              <a:gd name="connsiteY733" fmla="*/ 1020997 h 6858000"/>
              <a:gd name="connsiteX734" fmla="*/ 4570198 w 7467663"/>
              <a:gd name="connsiteY734" fmla="*/ 978081 h 6858000"/>
              <a:gd name="connsiteX735" fmla="*/ 4523691 w 7467663"/>
              <a:gd name="connsiteY735" fmla="*/ 1127776 h 6858000"/>
              <a:gd name="connsiteX736" fmla="*/ 4509875 w 7467663"/>
              <a:gd name="connsiteY736" fmla="*/ 1167552 h 6858000"/>
              <a:gd name="connsiteX737" fmla="*/ 4478168 w 7467663"/>
              <a:gd name="connsiteY737" fmla="*/ 1260735 h 6858000"/>
              <a:gd name="connsiteX738" fmla="*/ 4409309 w 7467663"/>
              <a:gd name="connsiteY738" fmla="*/ 1666996 h 6858000"/>
              <a:gd name="connsiteX739" fmla="*/ 4370031 w 7467663"/>
              <a:gd name="connsiteY739" fmla="*/ 1955666 h 6858000"/>
              <a:gd name="connsiteX740" fmla="*/ 4570198 w 7467663"/>
              <a:gd name="connsiteY740" fmla="*/ 978081 h 6858000"/>
              <a:gd name="connsiteX741" fmla="*/ 4557898 w 7467663"/>
              <a:gd name="connsiteY741" fmla="*/ 900011 h 6858000"/>
              <a:gd name="connsiteX742" fmla="*/ 4344840 w 7467663"/>
              <a:gd name="connsiteY742" fmla="*/ 1922038 h 6858000"/>
              <a:gd name="connsiteX743" fmla="*/ 4378710 w 7467663"/>
              <a:gd name="connsiteY743" fmla="*/ 1665516 h 6858000"/>
              <a:gd name="connsiteX744" fmla="*/ 4448798 w 7467663"/>
              <a:gd name="connsiteY744" fmla="*/ 1253024 h 6858000"/>
              <a:gd name="connsiteX745" fmla="*/ 4480315 w 7467663"/>
              <a:gd name="connsiteY745" fmla="*/ 1158454 h 6858000"/>
              <a:gd name="connsiteX746" fmla="*/ 4494133 w 7467663"/>
              <a:gd name="connsiteY746" fmla="*/ 1118676 h 6858000"/>
              <a:gd name="connsiteX747" fmla="*/ 4557898 w 7467663"/>
              <a:gd name="connsiteY747" fmla="*/ 900011 h 6858000"/>
              <a:gd name="connsiteX748" fmla="*/ 5870151 w 7467663"/>
              <a:gd name="connsiteY748" fmla="*/ 898890 h 6858000"/>
              <a:gd name="connsiteX749" fmla="*/ 5861335 w 7467663"/>
              <a:gd name="connsiteY749" fmla="*/ 899177 h 6858000"/>
              <a:gd name="connsiteX750" fmla="*/ 5843702 w 7467663"/>
              <a:gd name="connsiteY750" fmla="*/ 899748 h 6858000"/>
              <a:gd name="connsiteX751" fmla="*/ 5651107 w 7467663"/>
              <a:gd name="connsiteY751" fmla="*/ 920306 h 6858000"/>
              <a:gd name="connsiteX752" fmla="*/ 5459407 w 7467663"/>
              <a:gd name="connsiteY752" fmla="*/ 940975 h 6858000"/>
              <a:gd name="connsiteX753" fmla="*/ 5374846 w 7467663"/>
              <a:gd name="connsiteY753" fmla="*/ 941988 h 6858000"/>
              <a:gd name="connsiteX754" fmla="*/ 5256105 w 7467663"/>
              <a:gd name="connsiteY754" fmla="*/ 945632 h 6858000"/>
              <a:gd name="connsiteX755" fmla="*/ 5107071 w 7467663"/>
              <a:gd name="connsiteY755" fmla="*/ 969720 h 6858000"/>
              <a:gd name="connsiteX756" fmla="*/ 4998681 w 7467663"/>
              <a:gd name="connsiteY756" fmla="*/ 988771 h 6858000"/>
              <a:gd name="connsiteX757" fmla="*/ 5870151 w 7467663"/>
              <a:gd name="connsiteY757" fmla="*/ 898890 h 6858000"/>
              <a:gd name="connsiteX758" fmla="*/ 5504425 w 7467663"/>
              <a:gd name="connsiteY758" fmla="*/ 848067 h 6858000"/>
              <a:gd name="connsiteX759" fmla="*/ 4968849 w 7467663"/>
              <a:gd name="connsiteY759" fmla="*/ 962318 h 6858000"/>
              <a:gd name="connsiteX760" fmla="*/ 5104039 w 7467663"/>
              <a:gd name="connsiteY760" fmla="*/ 940634 h 6858000"/>
              <a:gd name="connsiteX761" fmla="*/ 5256311 w 7467663"/>
              <a:gd name="connsiteY761" fmla="*/ 916490 h 6858000"/>
              <a:gd name="connsiteX762" fmla="*/ 5377381 w 7467663"/>
              <a:gd name="connsiteY762" fmla="*/ 912671 h 6858000"/>
              <a:gd name="connsiteX763" fmla="*/ 5460148 w 7467663"/>
              <a:gd name="connsiteY763" fmla="*/ 911442 h 6858000"/>
              <a:gd name="connsiteX764" fmla="*/ 5648971 w 7467663"/>
              <a:gd name="connsiteY764" fmla="*/ 891331 h 6858000"/>
              <a:gd name="connsiteX765" fmla="*/ 5844807 w 7467663"/>
              <a:gd name="connsiteY765" fmla="*/ 870718 h 6858000"/>
              <a:gd name="connsiteX766" fmla="*/ 5862975 w 7467663"/>
              <a:gd name="connsiteY766" fmla="*/ 869756 h 6858000"/>
              <a:gd name="connsiteX767" fmla="*/ 5920887 w 7467663"/>
              <a:gd name="connsiteY767" fmla="*/ 865929 h 6858000"/>
              <a:gd name="connsiteX768" fmla="*/ 5504425 w 7467663"/>
              <a:gd name="connsiteY768" fmla="*/ 848067 h 6858000"/>
              <a:gd name="connsiteX769" fmla="*/ 3607114 w 7467663"/>
              <a:gd name="connsiteY769" fmla="*/ 467441 h 6858000"/>
              <a:gd name="connsiteX770" fmla="*/ 3296242 w 7467663"/>
              <a:gd name="connsiteY770" fmla="*/ 807991 h 6858000"/>
              <a:gd name="connsiteX771" fmla="*/ 3174674 w 7467663"/>
              <a:gd name="connsiteY771" fmla="*/ 919759 h 6858000"/>
              <a:gd name="connsiteX772" fmla="*/ 3042978 w 7467663"/>
              <a:gd name="connsiteY772" fmla="*/ 1054894 h 6858000"/>
              <a:gd name="connsiteX773" fmla="*/ 2968914 w 7467663"/>
              <a:gd name="connsiteY773" fmla="*/ 1133756 h 6858000"/>
              <a:gd name="connsiteX774" fmla="*/ 3103823 w 7467663"/>
              <a:gd name="connsiteY774" fmla="*/ 1026814 h 6858000"/>
              <a:gd name="connsiteX775" fmla="*/ 3607114 w 7467663"/>
              <a:gd name="connsiteY775" fmla="*/ 467441 h 6858000"/>
              <a:gd name="connsiteX776" fmla="*/ 3744487 w 7467663"/>
              <a:gd name="connsiteY776" fmla="*/ 383136 h 6858000"/>
              <a:gd name="connsiteX777" fmla="*/ 3970213 w 7467663"/>
              <a:gd name="connsiteY777" fmla="*/ 995559 h 6858000"/>
              <a:gd name="connsiteX778" fmla="*/ 3744487 w 7467663"/>
              <a:gd name="connsiteY778" fmla="*/ 383136 h 6858000"/>
              <a:gd name="connsiteX779" fmla="*/ 3624562 w 7467663"/>
              <a:gd name="connsiteY779" fmla="*/ 367041 h 6858000"/>
              <a:gd name="connsiteX780" fmla="*/ 3489712 w 7467663"/>
              <a:gd name="connsiteY780" fmla="*/ 485386 h 6858000"/>
              <a:gd name="connsiteX781" fmla="*/ 3182994 w 7467663"/>
              <a:gd name="connsiteY781" fmla="*/ 828265 h 6858000"/>
              <a:gd name="connsiteX782" fmla="*/ 2892114 w 7467663"/>
              <a:gd name="connsiteY782" fmla="*/ 1172635 h 6858000"/>
              <a:gd name="connsiteX783" fmla="*/ 3021459 w 7467663"/>
              <a:gd name="connsiteY783" fmla="*/ 1035385 h 6858000"/>
              <a:gd name="connsiteX784" fmla="*/ 3153873 w 7467663"/>
              <a:gd name="connsiteY784" fmla="*/ 898971 h 6858000"/>
              <a:gd name="connsiteX785" fmla="*/ 3276511 w 7467663"/>
              <a:gd name="connsiteY785" fmla="*/ 786423 h 6858000"/>
              <a:gd name="connsiteX786" fmla="*/ 3584154 w 7467663"/>
              <a:gd name="connsiteY786" fmla="*/ 448218 h 6858000"/>
              <a:gd name="connsiteX787" fmla="*/ 3624562 w 7467663"/>
              <a:gd name="connsiteY787" fmla="*/ 367041 h 6858000"/>
              <a:gd name="connsiteX788" fmla="*/ 3766672 w 7467663"/>
              <a:gd name="connsiteY788" fmla="*/ 359429 h 6858000"/>
              <a:gd name="connsiteX789" fmla="*/ 3996338 w 7467663"/>
              <a:gd name="connsiteY789" fmla="*/ 968237 h 6858000"/>
              <a:gd name="connsiteX790" fmla="*/ 3766672 w 7467663"/>
              <a:gd name="connsiteY790" fmla="*/ 359429 h 6858000"/>
              <a:gd name="connsiteX791" fmla="*/ 5805386 w 7467663"/>
              <a:gd name="connsiteY791" fmla="*/ 239240 h 6858000"/>
              <a:gd name="connsiteX792" fmla="*/ 5736947 w 7467663"/>
              <a:gd name="connsiteY792" fmla="*/ 261367 h 6858000"/>
              <a:gd name="connsiteX793" fmla="*/ 5427012 w 7467663"/>
              <a:gd name="connsiteY793" fmla="*/ 311272 h 6858000"/>
              <a:gd name="connsiteX794" fmla="*/ 5147818 w 7467663"/>
              <a:gd name="connsiteY794" fmla="*/ 322112 h 6858000"/>
              <a:gd name="connsiteX795" fmla="*/ 5060854 w 7467663"/>
              <a:gd name="connsiteY795" fmla="*/ 311882 h 6858000"/>
              <a:gd name="connsiteX796" fmla="*/ 4945989 w 7467663"/>
              <a:gd name="connsiteY796" fmla="*/ 300516 h 6858000"/>
              <a:gd name="connsiteX797" fmla="*/ 5410479 w 7467663"/>
              <a:gd name="connsiteY797" fmla="*/ 348434 h 6858000"/>
              <a:gd name="connsiteX798" fmla="*/ 5805386 w 7467663"/>
              <a:gd name="connsiteY798" fmla="*/ 239240 h 6858000"/>
              <a:gd name="connsiteX799" fmla="*/ 5905192 w 7467663"/>
              <a:gd name="connsiteY799" fmla="*/ 163079 h 6858000"/>
              <a:gd name="connsiteX800" fmla="*/ 5865655 w 7467663"/>
              <a:gd name="connsiteY800" fmla="*/ 171901 h 6858000"/>
              <a:gd name="connsiteX801" fmla="*/ 5259740 w 7467663"/>
              <a:gd name="connsiteY801" fmla="*/ 257013 h 6858000"/>
              <a:gd name="connsiteX802" fmla="*/ 5208466 w 7467663"/>
              <a:gd name="connsiteY802" fmla="*/ 257550 h 6858000"/>
              <a:gd name="connsiteX803" fmla="*/ 4980204 w 7467663"/>
              <a:gd name="connsiteY803" fmla="*/ 271903 h 6858000"/>
              <a:gd name="connsiteX804" fmla="*/ 5068068 w 7467663"/>
              <a:gd name="connsiteY804" fmla="*/ 282244 h 6858000"/>
              <a:gd name="connsiteX805" fmla="*/ 5153231 w 7467663"/>
              <a:gd name="connsiteY805" fmla="*/ 292240 h 6858000"/>
              <a:gd name="connsiteX806" fmla="*/ 5426491 w 7467663"/>
              <a:gd name="connsiteY806" fmla="*/ 281128 h 6858000"/>
              <a:gd name="connsiteX807" fmla="*/ 5731212 w 7467663"/>
              <a:gd name="connsiteY807" fmla="*/ 231951 h 6858000"/>
              <a:gd name="connsiteX808" fmla="*/ 5905192 w 7467663"/>
              <a:gd name="connsiteY808" fmla="*/ 163079 h 6858000"/>
              <a:gd name="connsiteX809" fmla="*/ 5944437 w 7467663"/>
              <a:gd name="connsiteY809" fmla="*/ 113829 h 6858000"/>
              <a:gd name="connsiteX810" fmla="*/ 5825032 w 7467663"/>
              <a:gd name="connsiteY810" fmla="*/ 146405 h 6858000"/>
              <a:gd name="connsiteX811" fmla="*/ 4955599 w 7467663"/>
              <a:gd name="connsiteY811" fmla="*/ 247008 h 6858000"/>
              <a:gd name="connsiteX812" fmla="*/ 5210104 w 7467663"/>
              <a:gd name="connsiteY812" fmla="*/ 228123 h 6858000"/>
              <a:gd name="connsiteX813" fmla="*/ 5261015 w 7467663"/>
              <a:gd name="connsiteY813" fmla="*/ 227087 h 6858000"/>
              <a:gd name="connsiteX814" fmla="*/ 5861181 w 7467663"/>
              <a:gd name="connsiteY814" fmla="*/ 143093 h 6858000"/>
              <a:gd name="connsiteX815" fmla="*/ 5961252 w 7467663"/>
              <a:gd name="connsiteY815" fmla="*/ 114820 h 6858000"/>
              <a:gd name="connsiteX816" fmla="*/ 5944437 w 7467663"/>
              <a:gd name="connsiteY816" fmla="*/ 113829 h 6858000"/>
              <a:gd name="connsiteX817" fmla="*/ 3882765 w 7467663"/>
              <a:gd name="connsiteY817" fmla="*/ 0 h 6858000"/>
              <a:gd name="connsiteX818" fmla="*/ 3995099 w 7467663"/>
              <a:gd name="connsiteY818" fmla="*/ 0 h 6858000"/>
              <a:gd name="connsiteX819" fmla="*/ 4163818 w 7467663"/>
              <a:gd name="connsiteY819" fmla="*/ 234104 h 6858000"/>
              <a:gd name="connsiteX820" fmla="*/ 4172099 w 7467663"/>
              <a:gd name="connsiteY820" fmla="*/ 234207 h 6858000"/>
              <a:gd name="connsiteX821" fmla="*/ 4784282 w 7467663"/>
              <a:gd name="connsiteY821" fmla="*/ 276561 h 6858000"/>
              <a:gd name="connsiteX822" fmla="*/ 4801687 w 7467663"/>
              <a:gd name="connsiteY822" fmla="*/ 267764 h 6858000"/>
              <a:gd name="connsiteX823" fmla="*/ 6082788 w 7467663"/>
              <a:gd name="connsiteY823" fmla="*/ 64119 h 6858000"/>
              <a:gd name="connsiteX824" fmla="*/ 6099442 w 7467663"/>
              <a:gd name="connsiteY824" fmla="*/ 82568 h 6858000"/>
              <a:gd name="connsiteX825" fmla="*/ 4804137 w 7467663"/>
              <a:gd name="connsiteY825" fmla="*/ 320931 h 6858000"/>
              <a:gd name="connsiteX826" fmla="*/ 4227047 w 7467663"/>
              <a:gd name="connsiteY826" fmla="*/ 313415 h 6858000"/>
              <a:gd name="connsiteX827" fmla="*/ 4346041 w 7467663"/>
              <a:gd name="connsiteY827" fmla="*/ 456086 h 6858000"/>
              <a:gd name="connsiteX828" fmla="*/ 4870967 w 7467663"/>
              <a:gd name="connsiteY828" fmla="*/ 963061 h 6858000"/>
              <a:gd name="connsiteX829" fmla="*/ 4889647 w 7467663"/>
              <a:gd name="connsiteY829" fmla="*/ 957147 h 6858000"/>
              <a:gd name="connsiteX830" fmla="*/ 5422504 w 7467663"/>
              <a:gd name="connsiteY830" fmla="*/ 805191 h 6858000"/>
              <a:gd name="connsiteX831" fmla="*/ 6087656 w 7467663"/>
              <a:gd name="connsiteY831" fmla="*/ 826703 h 6858000"/>
              <a:gd name="connsiteX832" fmla="*/ 6058717 w 7467663"/>
              <a:gd name="connsiteY832" fmla="*/ 865992 h 6858000"/>
              <a:gd name="connsiteX833" fmla="*/ 4974153 w 7467663"/>
              <a:gd name="connsiteY833" fmla="*/ 1045456 h 6858000"/>
              <a:gd name="connsiteX834" fmla="*/ 5627835 w 7467663"/>
              <a:gd name="connsiteY834" fmla="*/ 1472077 h 6858000"/>
              <a:gd name="connsiteX835" fmla="*/ 5629817 w 7467663"/>
              <a:gd name="connsiteY835" fmla="*/ 1471412 h 6858000"/>
              <a:gd name="connsiteX836" fmla="*/ 5634124 w 7467663"/>
              <a:gd name="connsiteY836" fmla="*/ 1470572 h 6858000"/>
              <a:gd name="connsiteX837" fmla="*/ 5755832 w 7467663"/>
              <a:gd name="connsiteY837" fmla="*/ 1383886 h 6858000"/>
              <a:gd name="connsiteX838" fmla="*/ 6014186 w 7467663"/>
              <a:gd name="connsiteY838" fmla="*/ 1279799 h 6858000"/>
              <a:gd name="connsiteX839" fmla="*/ 6901619 w 7467663"/>
              <a:gd name="connsiteY839" fmla="*/ 1047874 h 6858000"/>
              <a:gd name="connsiteX840" fmla="*/ 6931566 w 7467663"/>
              <a:gd name="connsiteY840" fmla="*/ 1062034 h 6858000"/>
              <a:gd name="connsiteX841" fmla="*/ 5790982 w 7467663"/>
              <a:gd name="connsiteY841" fmla="*/ 1561380 h 6858000"/>
              <a:gd name="connsiteX842" fmla="*/ 6188971 w 7467663"/>
              <a:gd name="connsiteY842" fmla="*/ 1755168 h 6858000"/>
              <a:gd name="connsiteX843" fmla="*/ 6202446 w 7467663"/>
              <a:gd name="connsiteY843" fmla="*/ 1752268 h 6858000"/>
              <a:gd name="connsiteX844" fmla="*/ 7179560 w 7467663"/>
              <a:gd name="connsiteY844" fmla="*/ 1467551 h 6858000"/>
              <a:gd name="connsiteX845" fmla="*/ 7158730 w 7467663"/>
              <a:gd name="connsiteY845" fmla="*/ 1507835 h 6858000"/>
              <a:gd name="connsiteX846" fmla="*/ 6326959 w 7467663"/>
              <a:gd name="connsiteY846" fmla="*/ 1817686 h 6858000"/>
              <a:gd name="connsiteX847" fmla="*/ 6537433 w 7467663"/>
              <a:gd name="connsiteY847" fmla="*/ 1907790 h 6858000"/>
              <a:gd name="connsiteX848" fmla="*/ 6550221 w 7467663"/>
              <a:gd name="connsiteY848" fmla="*/ 1910729 h 6858000"/>
              <a:gd name="connsiteX849" fmla="*/ 6964438 w 7467663"/>
              <a:gd name="connsiteY849" fmla="*/ 2209505 h 6858000"/>
              <a:gd name="connsiteX850" fmla="*/ 7367862 w 7467663"/>
              <a:gd name="connsiteY850" fmla="*/ 2806833 h 6858000"/>
              <a:gd name="connsiteX851" fmla="*/ 7364329 w 7467663"/>
              <a:gd name="connsiteY851" fmla="*/ 2826907 h 6858000"/>
              <a:gd name="connsiteX852" fmla="*/ 7290545 w 7467663"/>
              <a:gd name="connsiteY852" fmla="*/ 2850663 h 6858000"/>
              <a:gd name="connsiteX853" fmla="*/ 6472036 w 7467663"/>
              <a:gd name="connsiteY853" fmla="*/ 1959003 h 6858000"/>
              <a:gd name="connsiteX854" fmla="*/ 5792897 w 7467663"/>
              <a:gd name="connsiteY854" fmla="*/ 1647747 h 6858000"/>
              <a:gd name="connsiteX855" fmla="*/ 5842751 w 7467663"/>
              <a:gd name="connsiteY855" fmla="*/ 1816112 h 6858000"/>
              <a:gd name="connsiteX856" fmla="*/ 5847424 w 7467663"/>
              <a:gd name="connsiteY856" fmla="*/ 1815776 h 6858000"/>
              <a:gd name="connsiteX857" fmla="*/ 6399821 w 7467663"/>
              <a:gd name="connsiteY857" fmla="*/ 2344799 h 6858000"/>
              <a:gd name="connsiteX858" fmla="*/ 6323232 w 7467663"/>
              <a:gd name="connsiteY858" fmla="*/ 2389634 h 6858000"/>
              <a:gd name="connsiteX859" fmla="*/ 5942958 w 7467663"/>
              <a:gd name="connsiteY859" fmla="*/ 2077708 h 6858000"/>
              <a:gd name="connsiteX860" fmla="*/ 5921559 w 7467663"/>
              <a:gd name="connsiteY860" fmla="*/ 2378596 h 6858000"/>
              <a:gd name="connsiteX861" fmla="*/ 5817651 w 7467663"/>
              <a:gd name="connsiteY861" fmla="*/ 3023919 h 6858000"/>
              <a:gd name="connsiteX862" fmla="*/ 5729634 w 7467663"/>
              <a:gd name="connsiteY862" fmla="*/ 3051849 h 6858000"/>
              <a:gd name="connsiteX863" fmla="*/ 5611018 w 7467663"/>
              <a:gd name="connsiteY863" fmla="*/ 2316769 h 6858000"/>
              <a:gd name="connsiteX864" fmla="*/ 5687608 w 7467663"/>
              <a:gd name="connsiteY864" fmla="*/ 2039972 h 6858000"/>
              <a:gd name="connsiteX865" fmla="*/ 5657554 w 7467663"/>
              <a:gd name="connsiteY865" fmla="*/ 1576445 h 6858000"/>
              <a:gd name="connsiteX866" fmla="*/ 5150475 w 7467663"/>
              <a:gd name="connsiteY866" fmla="*/ 1274012 h 6858000"/>
              <a:gd name="connsiteX867" fmla="*/ 5349142 w 7467663"/>
              <a:gd name="connsiteY867" fmla="*/ 2204405 h 6858000"/>
              <a:gd name="connsiteX868" fmla="*/ 5262214 w 7467663"/>
              <a:gd name="connsiteY868" fmla="*/ 2233836 h 6858000"/>
              <a:gd name="connsiteX869" fmla="*/ 4981539 w 7467663"/>
              <a:gd name="connsiteY869" fmla="*/ 1542201 h 6858000"/>
              <a:gd name="connsiteX870" fmla="*/ 4958461 w 7467663"/>
              <a:gd name="connsiteY870" fmla="*/ 1136957 h 6858000"/>
              <a:gd name="connsiteX871" fmla="*/ 4655015 w 7467663"/>
              <a:gd name="connsiteY871" fmla="*/ 891426 h 6858000"/>
              <a:gd name="connsiteX872" fmla="*/ 4348002 w 7467663"/>
              <a:gd name="connsiteY872" fmla="*/ 2205895 h 6858000"/>
              <a:gd name="connsiteX873" fmla="*/ 4262250 w 7467663"/>
              <a:gd name="connsiteY873" fmla="*/ 2219972 h 6858000"/>
              <a:gd name="connsiteX874" fmla="*/ 4550611 w 7467663"/>
              <a:gd name="connsiteY874" fmla="*/ 817540 h 6858000"/>
              <a:gd name="connsiteX875" fmla="*/ 4564418 w 7467663"/>
              <a:gd name="connsiteY875" fmla="*/ 808293 h 6858000"/>
              <a:gd name="connsiteX876" fmla="*/ 4266388 w 7467663"/>
              <a:gd name="connsiteY876" fmla="*/ 500083 h 6858000"/>
              <a:gd name="connsiteX877" fmla="*/ 4032842 w 7467663"/>
              <a:gd name="connsiteY877" fmla="*/ 211809 h 6858000"/>
              <a:gd name="connsiteX878" fmla="*/ 3882765 w 7467663"/>
              <a:gd name="connsiteY878" fmla="*/ 0 h 6858000"/>
              <a:gd name="connsiteX879" fmla="*/ 3721337 w 7467663"/>
              <a:gd name="connsiteY879" fmla="*/ 0 h 6858000"/>
              <a:gd name="connsiteX880" fmla="*/ 3797544 w 7467663"/>
              <a:gd name="connsiteY880" fmla="*/ 0 h 6858000"/>
              <a:gd name="connsiteX881" fmla="*/ 3775734 w 7467663"/>
              <a:gd name="connsiteY881" fmla="*/ 95131 h 6858000"/>
              <a:gd name="connsiteX882" fmla="*/ 3724807 w 7467663"/>
              <a:gd name="connsiteY882" fmla="*/ 272257 h 6858000"/>
              <a:gd name="connsiteX883" fmla="*/ 3726844 w 7467663"/>
              <a:gd name="connsiteY883" fmla="*/ 282988 h 6858000"/>
              <a:gd name="connsiteX884" fmla="*/ 3742664 w 7467663"/>
              <a:gd name="connsiteY884" fmla="*/ 279918 h 6858000"/>
              <a:gd name="connsiteX885" fmla="*/ 4103910 w 7467663"/>
              <a:gd name="connsiteY885" fmla="*/ 1161917 h 6858000"/>
              <a:gd name="connsiteX886" fmla="*/ 4020269 w 7467663"/>
              <a:gd name="connsiteY886" fmla="*/ 1200406 h 6858000"/>
              <a:gd name="connsiteX887" fmla="*/ 3674882 w 7467663"/>
              <a:gd name="connsiteY887" fmla="*/ 488524 h 6858000"/>
              <a:gd name="connsiteX888" fmla="*/ 3132682 w 7467663"/>
              <a:gd name="connsiteY888" fmla="*/ 1072284 h 6858000"/>
              <a:gd name="connsiteX889" fmla="*/ 2716346 w 7467663"/>
              <a:gd name="connsiteY889" fmla="*/ 1276376 h 6858000"/>
              <a:gd name="connsiteX890" fmla="*/ 2716772 w 7467663"/>
              <a:gd name="connsiteY890" fmla="*/ 1255462 h 6858000"/>
              <a:gd name="connsiteX891" fmla="*/ 3471096 w 7467663"/>
              <a:gd name="connsiteY891" fmla="*/ 437072 h 6858000"/>
              <a:gd name="connsiteX892" fmla="*/ 3639057 w 7467663"/>
              <a:gd name="connsiteY892" fmla="*/ 286334 h 6858000"/>
              <a:gd name="connsiteX893" fmla="*/ 3640309 w 7467663"/>
              <a:gd name="connsiteY893" fmla="*/ 284664 h 6858000"/>
              <a:gd name="connsiteX894" fmla="*/ 3646022 w 7467663"/>
              <a:gd name="connsiteY894" fmla="*/ 276711 h 6858000"/>
              <a:gd name="connsiteX895" fmla="*/ 3707943 w 7467663"/>
              <a:gd name="connsiteY895" fmla="*/ 65958 h 6858000"/>
              <a:gd name="connsiteX896" fmla="*/ 3721337 w 7467663"/>
              <a:gd name="connsiteY896" fmla="*/ 0 h 6858000"/>
              <a:gd name="connsiteX897" fmla="*/ 2867960 w 7467663"/>
              <a:gd name="connsiteY897" fmla="*/ 0 h 6858000"/>
              <a:gd name="connsiteX898" fmla="*/ 2926351 w 7467663"/>
              <a:gd name="connsiteY898" fmla="*/ 0 h 6858000"/>
              <a:gd name="connsiteX899" fmla="*/ 2902823 w 7467663"/>
              <a:gd name="connsiteY899" fmla="*/ 262929 h 6858000"/>
              <a:gd name="connsiteX900" fmla="*/ 2940663 w 7467663"/>
              <a:gd name="connsiteY900" fmla="*/ 140884 h 6858000"/>
              <a:gd name="connsiteX901" fmla="*/ 2947039 w 7467663"/>
              <a:gd name="connsiteY901" fmla="*/ 122524 h 6858000"/>
              <a:gd name="connsiteX902" fmla="*/ 2984316 w 7467663"/>
              <a:gd name="connsiteY902" fmla="*/ 0 h 6858000"/>
              <a:gd name="connsiteX903" fmla="*/ 3016114 w 7467663"/>
              <a:gd name="connsiteY903" fmla="*/ 0 h 6858000"/>
              <a:gd name="connsiteX904" fmla="*/ 2979949 w 7467663"/>
              <a:gd name="connsiteY904" fmla="*/ 119274 h 6858000"/>
              <a:gd name="connsiteX905" fmla="*/ 3023879 w 7467663"/>
              <a:gd name="connsiteY905" fmla="*/ 0 h 6858000"/>
              <a:gd name="connsiteX906" fmla="*/ 3105400 w 7467663"/>
              <a:gd name="connsiteY906" fmla="*/ 0 h 6858000"/>
              <a:gd name="connsiteX907" fmla="*/ 3094669 w 7467663"/>
              <a:gd name="connsiteY907" fmla="*/ 30308 h 6858000"/>
              <a:gd name="connsiteX908" fmla="*/ 2901945 w 7467663"/>
              <a:gd name="connsiteY908" fmla="*/ 466538 h 6858000"/>
              <a:gd name="connsiteX909" fmla="*/ 2815209 w 7467663"/>
              <a:gd name="connsiteY909" fmla="*/ 497361 h 6858000"/>
              <a:gd name="connsiteX910" fmla="*/ 2844845 w 7467663"/>
              <a:gd name="connsiteY910" fmla="*/ 127638 h 6858000"/>
              <a:gd name="connsiteX911" fmla="*/ 2867960 w 7467663"/>
              <a:gd name="connsiteY911" fmla="*/ 0 h 6858000"/>
              <a:gd name="connsiteX912" fmla="*/ 1057230 w 7467663"/>
              <a:gd name="connsiteY912" fmla="*/ 0 h 6858000"/>
              <a:gd name="connsiteX913" fmla="*/ 1111003 w 7467663"/>
              <a:gd name="connsiteY913" fmla="*/ 0 h 6858000"/>
              <a:gd name="connsiteX914" fmla="*/ 1125553 w 7467663"/>
              <a:gd name="connsiteY914" fmla="*/ 52588 h 6858000"/>
              <a:gd name="connsiteX915" fmla="*/ 1304276 w 7467663"/>
              <a:gd name="connsiteY915" fmla="*/ 476275 h 6858000"/>
              <a:gd name="connsiteX916" fmla="*/ 1492066 w 7467663"/>
              <a:gd name="connsiteY916" fmla="*/ 886333 h 6858000"/>
              <a:gd name="connsiteX917" fmla="*/ 1423698 w 7467663"/>
              <a:gd name="connsiteY917" fmla="*/ 710817 h 6858000"/>
              <a:gd name="connsiteX918" fmla="*/ 1357609 w 7467663"/>
              <a:gd name="connsiteY918" fmla="*/ 532892 h 6858000"/>
              <a:gd name="connsiteX919" fmla="*/ 1309550 w 7467663"/>
              <a:gd name="connsiteY919" fmla="*/ 374031 h 6858000"/>
              <a:gd name="connsiteX920" fmla="*/ 1193673 w 7467663"/>
              <a:gd name="connsiteY920" fmla="*/ 49533 h 6858000"/>
              <a:gd name="connsiteX921" fmla="*/ 1164391 w 7467663"/>
              <a:gd name="connsiteY921" fmla="*/ 0 h 6858000"/>
              <a:gd name="connsiteX922" fmla="*/ 1200666 w 7467663"/>
              <a:gd name="connsiteY922" fmla="*/ 0 h 6858000"/>
              <a:gd name="connsiteX923" fmla="*/ 1223408 w 7467663"/>
              <a:gd name="connsiteY923" fmla="*/ 38996 h 6858000"/>
              <a:gd name="connsiteX924" fmla="*/ 1339635 w 7467663"/>
              <a:gd name="connsiteY924" fmla="*/ 365517 h 6858000"/>
              <a:gd name="connsiteX925" fmla="*/ 1387469 w 7467663"/>
              <a:gd name="connsiteY925" fmla="*/ 523079 h 6858000"/>
              <a:gd name="connsiteX926" fmla="*/ 1452685 w 7467663"/>
              <a:gd name="connsiteY926" fmla="*/ 699806 h 6858000"/>
              <a:gd name="connsiteX927" fmla="*/ 1492092 w 7467663"/>
              <a:gd name="connsiteY927" fmla="*/ 800424 h 6858000"/>
              <a:gd name="connsiteX928" fmla="*/ 1455302 w 7467663"/>
              <a:gd name="connsiteY928" fmla="*/ 632913 h 6858000"/>
              <a:gd name="connsiteX929" fmla="*/ 1222336 w 7467663"/>
              <a:gd name="connsiteY929" fmla="*/ 9480 h 6858000"/>
              <a:gd name="connsiteX930" fmla="*/ 1214634 w 7467663"/>
              <a:gd name="connsiteY930" fmla="*/ 0 h 6858000"/>
              <a:gd name="connsiteX931" fmla="*/ 1289827 w 7467663"/>
              <a:gd name="connsiteY931" fmla="*/ 0 h 6858000"/>
              <a:gd name="connsiteX932" fmla="*/ 1321076 w 7467663"/>
              <a:gd name="connsiteY932" fmla="*/ 59722 h 6858000"/>
              <a:gd name="connsiteX933" fmla="*/ 1512579 w 7467663"/>
              <a:gd name="connsiteY933" fmla="*/ 626441 h 6858000"/>
              <a:gd name="connsiteX934" fmla="*/ 1506076 w 7467663"/>
              <a:gd name="connsiteY934" fmla="*/ 1089289 h 6858000"/>
              <a:gd name="connsiteX935" fmla="*/ 1486346 w 7467663"/>
              <a:gd name="connsiteY935" fmla="*/ 1079919 h 6858000"/>
              <a:gd name="connsiteX936" fmla="*/ 1070511 w 7467663"/>
              <a:gd name="connsiteY936" fmla="*/ 48609 h 6858000"/>
              <a:gd name="connsiteX937" fmla="*/ 1057230 w 7467663"/>
              <a:gd name="connsiteY937" fmla="*/ 0 h 6858000"/>
              <a:gd name="connsiteX938" fmla="*/ 43151 w 7467663"/>
              <a:gd name="connsiteY938" fmla="*/ 0 h 6858000"/>
              <a:gd name="connsiteX939" fmla="*/ 95283 w 7467663"/>
              <a:gd name="connsiteY939" fmla="*/ 0 h 6858000"/>
              <a:gd name="connsiteX940" fmla="*/ 300708 w 7467663"/>
              <a:gd name="connsiteY940" fmla="*/ 154571 h 6858000"/>
              <a:gd name="connsiteX941" fmla="*/ 530414 w 7467663"/>
              <a:gd name="connsiteY941" fmla="*/ 354673 h 6858000"/>
              <a:gd name="connsiteX942" fmla="*/ 333785 w 7467663"/>
              <a:gd name="connsiteY942" fmla="*/ 161564 h 6858000"/>
              <a:gd name="connsiteX943" fmla="*/ 147005 w 7467663"/>
              <a:gd name="connsiteY943" fmla="*/ 0 h 6858000"/>
              <a:gd name="connsiteX944" fmla="*/ 272509 w 7467663"/>
              <a:gd name="connsiteY944" fmla="*/ 0 h 6858000"/>
              <a:gd name="connsiteX945" fmla="*/ 326276 w 7467663"/>
              <a:gd name="connsiteY945" fmla="*/ 45847 h 6858000"/>
              <a:gd name="connsiteX946" fmla="*/ 823759 w 7467663"/>
              <a:gd name="connsiteY946" fmla="*/ 574145 h 6858000"/>
              <a:gd name="connsiteX947" fmla="*/ 811254 w 7467663"/>
              <a:gd name="connsiteY947" fmla="*/ 665546 h 6858000"/>
              <a:gd name="connsiteX948" fmla="*/ 154042 w 7467663"/>
              <a:gd name="connsiteY948" fmla="*/ 261522 h 6858000"/>
              <a:gd name="connsiteX949" fmla="*/ 13550 w 7467663"/>
              <a:gd name="connsiteY949" fmla="*/ 158423 h 6858000"/>
              <a:gd name="connsiteX950" fmla="*/ 0 w 7467663"/>
              <a:gd name="connsiteY950" fmla="*/ 146618 h 6858000"/>
              <a:gd name="connsiteX951" fmla="*/ 0 w 7467663"/>
              <a:gd name="connsiteY951" fmla="*/ 59161 h 6858000"/>
              <a:gd name="connsiteX952" fmla="*/ 45427 w 7467663"/>
              <a:gd name="connsiteY952" fmla="*/ 101078 h 6858000"/>
              <a:gd name="connsiteX953" fmla="*/ 630103 w 7467663"/>
              <a:gd name="connsiteY953" fmla="*/ 485885 h 6858000"/>
              <a:gd name="connsiteX954" fmla="*/ 532040 w 7467663"/>
              <a:gd name="connsiteY954" fmla="*/ 399359 h 6858000"/>
              <a:gd name="connsiteX955" fmla="*/ 517618 w 7467663"/>
              <a:gd name="connsiteY955" fmla="*/ 385726 h 6858000"/>
              <a:gd name="connsiteX956" fmla="*/ 285074 w 7467663"/>
              <a:gd name="connsiteY956" fmla="*/ 182755 h 6858000"/>
              <a:gd name="connsiteX957" fmla="*/ 43151 w 7467663"/>
              <a:gd name="connsiteY957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67600 w 7467663"/>
              <a:gd name="connsiteY76" fmla="*/ 6334256 h 6858000"/>
              <a:gd name="connsiteX77" fmla="*/ 7454976 w 7467663"/>
              <a:gd name="connsiteY77" fmla="*/ 6318297 h 6858000"/>
              <a:gd name="connsiteX78" fmla="*/ 1456157 w 7467663"/>
              <a:gd name="connsiteY78" fmla="*/ 5371404 h 6858000"/>
              <a:gd name="connsiteX79" fmla="*/ 1244432 w 7467663"/>
              <a:gd name="connsiteY79" fmla="*/ 5385601 h 6858000"/>
              <a:gd name="connsiteX80" fmla="*/ 973990 w 7467663"/>
              <a:gd name="connsiteY80" fmla="*/ 5424940 h 6858000"/>
              <a:gd name="connsiteX81" fmla="*/ 1103809 w 7467663"/>
              <a:gd name="connsiteY81" fmla="*/ 5433720 h 6858000"/>
              <a:gd name="connsiteX82" fmla="*/ 1123454 w 7467663"/>
              <a:gd name="connsiteY82" fmla="*/ 5435727 h 6858000"/>
              <a:gd name="connsiteX83" fmla="*/ 1737017 w 7467663"/>
              <a:gd name="connsiteY83" fmla="*/ 5452183 h 6858000"/>
              <a:gd name="connsiteX84" fmla="*/ 1824397 w 7467663"/>
              <a:gd name="connsiteY84" fmla="*/ 5447757 h 6858000"/>
              <a:gd name="connsiteX85" fmla="*/ 2070059 w 7467663"/>
              <a:gd name="connsiteY85" fmla="*/ 5441660 h 6858000"/>
              <a:gd name="connsiteX86" fmla="*/ 1456157 w 7467663"/>
              <a:gd name="connsiteY86" fmla="*/ 5371404 h 6858000"/>
              <a:gd name="connsiteX87" fmla="*/ 4988186 w 7467663"/>
              <a:gd name="connsiteY87" fmla="*/ 5216467 h 6858000"/>
              <a:gd name="connsiteX88" fmla="*/ 4777334 w 7467663"/>
              <a:gd name="connsiteY88" fmla="*/ 5406072 h 6858000"/>
              <a:gd name="connsiteX89" fmla="*/ 4718341 w 7467663"/>
              <a:gd name="connsiteY89" fmla="*/ 5468043 h 6858000"/>
              <a:gd name="connsiteX90" fmla="*/ 4604655 w 7467663"/>
              <a:gd name="connsiteY90" fmla="*/ 5583434 h 6858000"/>
              <a:gd name="connsiteX91" fmla="*/ 4565074 w 7467663"/>
              <a:gd name="connsiteY91" fmla="*/ 5618550 h 6858000"/>
              <a:gd name="connsiteX92" fmla="*/ 4988186 w 7467663"/>
              <a:gd name="connsiteY92" fmla="*/ 5216467 h 6858000"/>
              <a:gd name="connsiteX93" fmla="*/ 4978032 w 7467663"/>
              <a:gd name="connsiteY93" fmla="*/ 5183809 h 6858000"/>
              <a:gd name="connsiteX94" fmla="*/ 4463413 w 7467663"/>
              <a:gd name="connsiteY94" fmla="*/ 5615162 h 6858000"/>
              <a:gd name="connsiteX95" fmla="*/ 4358134 w 7467663"/>
              <a:gd name="connsiteY95" fmla="*/ 5742791 h 6858000"/>
              <a:gd name="connsiteX96" fmla="*/ 4376219 w 7467663"/>
              <a:gd name="connsiteY96" fmla="*/ 5729027 h 6858000"/>
              <a:gd name="connsiteX97" fmla="*/ 4582340 w 7467663"/>
              <a:gd name="connsiteY97" fmla="*/ 5561037 h 6858000"/>
              <a:gd name="connsiteX98" fmla="*/ 4694684 w 7467663"/>
              <a:gd name="connsiteY98" fmla="*/ 5447098 h 6858000"/>
              <a:gd name="connsiteX99" fmla="*/ 4754123 w 7467663"/>
              <a:gd name="connsiteY99" fmla="*/ 5384643 h 6858000"/>
              <a:gd name="connsiteX100" fmla="*/ 4978032 w 7467663"/>
              <a:gd name="connsiteY100" fmla="*/ 5183809 h 6858000"/>
              <a:gd name="connsiteX101" fmla="*/ 1903353 w 7467663"/>
              <a:gd name="connsiteY101" fmla="*/ 5044827 h 6858000"/>
              <a:gd name="connsiteX102" fmla="*/ 1936931 w 7467663"/>
              <a:gd name="connsiteY102" fmla="*/ 5093954 h 6858000"/>
              <a:gd name="connsiteX103" fmla="*/ 2195868 w 7467663"/>
              <a:gd name="connsiteY103" fmla="*/ 5396574 h 6858000"/>
              <a:gd name="connsiteX104" fmla="*/ 2088852 w 7467663"/>
              <a:gd name="connsiteY104" fmla="*/ 5166123 h 6858000"/>
              <a:gd name="connsiteX105" fmla="*/ 1958241 w 7467663"/>
              <a:gd name="connsiteY105" fmla="*/ 5067955 h 6858000"/>
              <a:gd name="connsiteX106" fmla="*/ 1903353 w 7467663"/>
              <a:gd name="connsiteY106" fmla="*/ 5044827 h 6858000"/>
              <a:gd name="connsiteX107" fmla="*/ 1979378 w 7467663"/>
              <a:gd name="connsiteY107" fmla="*/ 4769504 h 6858000"/>
              <a:gd name="connsiteX108" fmla="*/ 2882120 w 7467663"/>
              <a:gd name="connsiteY108" fmla="*/ 5064547 h 6858000"/>
              <a:gd name="connsiteX109" fmla="*/ 2793103 w 7467663"/>
              <a:gd name="connsiteY109" fmla="*/ 5039699 h 6858000"/>
              <a:gd name="connsiteX110" fmla="*/ 2770041 w 7467663"/>
              <a:gd name="connsiteY110" fmla="*/ 5033634 h 6858000"/>
              <a:gd name="connsiteX111" fmla="*/ 1979378 w 7467663"/>
              <a:gd name="connsiteY111" fmla="*/ 4769504 h 6858000"/>
              <a:gd name="connsiteX112" fmla="*/ 1927410 w 7467663"/>
              <a:gd name="connsiteY112" fmla="*/ 4716164 h 6858000"/>
              <a:gd name="connsiteX113" fmla="*/ 1959587 w 7467663"/>
              <a:gd name="connsiteY113" fmla="*/ 4728849 h 6858000"/>
              <a:gd name="connsiteX114" fmla="*/ 2777707 w 7467663"/>
              <a:gd name="connsiteY114" fmla="*/ 5003991 h 6858000"/>
              <a:gd name="connsiteX115" fmla="*/ 2800768 w 7467663"/>
              <a:gd name="connsiteY115" fmla="*/ 5010056 h 6858000"/>
              <a:gd name="connsiteX116" fmla="*/ 2879408 w 7467663"/>
              <a:gd name="connsiteY116" fmla="*/ 5031590 h 6858000"/>
              <a:gd name="connsiteX117" fmla="*/ 2862295 w 7467663"/>
              <a:gd name="connsiteY117" fmla="*/ 5022958 h 6858000"/>
              <a:gd name="connsiteX118" fmla="*/ 2813343 w 7467663"/>
              <a:gd name="connsiteY118" fmla="*/ 4998369 h 6858000"/>
              <a:gd name="connsiteX119" fmla="*/ 2646245 w 7467663"/>
              <a:gd name="connsiteY119" fmla="*/ 4930999 h 6858000"/>
              <a:gd name="connsiteX120" fmla="*/ 1999243 w 7467663"/>
              <a:gd name="connsiteY120" fmla="*/ 4730524 h 6858000"/>
              <a:gd name="connsiteX121" fmla="*/ 1979527 w 7467663"/>
              <a:gd name="connsiteY121" fmla="*/ 4726651 h 6858000"/>
              <a:gd name="connsiteX122" fmla="*/ 1927410 w 7467663"/>
              <a:gd name="connsiteY122" fmla="*/ 4716164 h 6858000"/>
              <a:gd name="connsiteX123" fmla="*/ 1997014 w 7467663"/>
              <a:gd name="connsiteY123" fmla="*/ 4698007 h 6858000"/>
              <a:gd name="connsiteX124" fmla="*/ 2005458 w 7467663"/>
              <a:gd name="connsiteY124" fmla="*/ 4699540 h 6858000"/>
              <a:gd name="connsiteX125" fmla="*/ 2657186 w 7467663"/>
              <a:gd name="connsiteY125" fmla="*/ 4901687 h 6858000"/>
              <a:gd name="connsiteX126" fmla="*/ 2826662 w 7467663"/>
              <a:gd name="connsiteY126" fmla="*/ 4970362 h 6858000"/>
              <a:gd name="connsiteX127" fmla="*/ 2876100 w 7467663"/>
              <a:gd name="connsiteY127" fmla="*/ 4995397 h 6858000"/>
              <a:gd name="connsiteX128" fmla="*/ 3042600 w 7467663"/>
              <a:gd name="connsiteY128" fmla="*/ 5059532 h 6858000"/>
              <a:gd name="connsiteX129" fmla="*/ 1997014 w 7467663"/>
              <a:gd name="connsiteY129" fmla="*/ 4698007 h 6858000"/>
              <a:gd name="connsiteX130" fmla="*/ 2305292 w 7467663"/>
              <a:gd name="connsiteY130" fmla="*/ 4219492 h 6858000"/>
              <a:gd name="connsiteX131" fmla="*/ 3360922 w 7467663"/>
              <a:gd name="connsiteY131" fmla="*/ 4529373 h 6858000"/>
              <a:gd name="connsiteX132" fmla="*/ 3492420 w 7467663"/>
              <a:gd name="connsiteY132" fmla="*/ 4510145 h 6858000"/>
              <a:gd name="connsiteX133" fmla="*/ 3364086 w 7467663"/>
              <a:gd name="connsiteY133" fmla="*/ 4480340 h 6858000"/>
              <a:gd name="connsiteX134" fmla="*/ 3225818 w 7467663"/>
              <a:gd name="connsiteY134" fmla="*/ 4411822 h 6858000"/>
              <a:gd name="connsiteX135" fmla="*/ 3129696 w 7467663"/>
              <a:gd name="connsiteY135" fmla="*/ 4360704 h 6858000"/>
              <a:gd name="connsiteX136" fmla="*/ 2814545 w 7467663"/>
              <a:gd name="connsiteY136" fmla="*/ 4282955 h 6858000"/>
              <a:gd name="connsiteX137" fmla="*/ 2305292 w 7467663"/>
              <a:gd name="connsiteY137" fmla="*/ 4219492 h 6858000"/>
              <a:gd name="connsiteX138" fmla="*/ 2626982 w 7467663"/>
              <a:gd name="connsiteY138" fmla="*/ 4206450 h 6858000"/>
              <a:gd name="connsiteX139" fmla="*/ 2490617 w 7467663"/>
              <a:gd name="connsiteY139" fmla="*/ 4206951 h 6858000"/>
              <a:gd name="connsiteX140" fmla="*/ 2819869 w 7467663"/>
              <a:gd name="connsiteY140" fmla="*/ 4252936 h 6858000"/>
              <a:gd name="connsiteX141" fmla="*/ 3143018 w 7467663"/>
              <a:gd name="connsiteY141" fmla="*/ 4332698 h 6858000"/>
              <a:gd name="connsiteX142" fmla="*/ 3241520 w 7467663"/>
              <a:gd name="connsiteY142" fmla="*/ 4385112 h 6858000"/>
              <a:gd name="connsiteX143" fmla="*/ 3374575 w 7467663"/>
              <a:gd name="connsiteY143" fmla="*/ 4451517 h 6858000"/>
              <a:gd name="connsiteX144" fmla="*/ 3505221 w 7467663"/>
              <a:gd name="connsiteY144" fmla="*/ 4480757 h 6858000"/>
              <a:gd name="connsiteX145" fmla="*/ 2626982 w 7467663"/>
              <a:gd name="connsiteY145" fmla="*/ 4206450 h 6858000"/>
              <a:gd name="connsiteX146" fmla="*/ 1310106 w 7467663"/>
              <a:gd name="connsiteY146" fmla="*/ 3943217 h 6858000"/>
              <a:gd name="connsiteX147" fmla="*/ 854994 w 7467663"/>
              <a:gd name="connsiteY147" fmla="*/ 4399136 h 6858000"/>
              <a:gd name="connsiteX148" fmla="*/ 742462 w 7467663"/>
              <a:gd name="connsiteY148" fmla="*/ 4594648 h 6858000"/>
              <a:gd name="connsiteX149" fmla="*/ 820602 w 7467663"/>
              <a:gd name="connsiteY149" fmla="*/ 4485915 h 6858000"/>
              <a:gd name="connsiteX150" fmla="*/ 878295 w 7467663"/>
              <a:gd name="connsiteY150" fmla="*/ 4403594 h 6858000"/>
              <a:gd name="connsiteX151" fmla="*/ 1240607 w 7467663"/>
              <a:gd name="connsiteY151" fmla="*/ 4010401 h 6858000"/>
              <a:gd name="connsiteX152" fmla="*/ 1310106 w 7467663"/>
              <a:gd name="connsiteY152" fmla="*/ 3943217 h 6858000"/>
              <a:gd name="connsiteX153" fmla="*/ 1423113 w 7467663"/>
              <a:gd name="connsiteY153" fmla="*/ 3874565 h 6858000"/>
              <a:gd name="connsiteX154" fmla="*/ 1260565 w 7467663"/>
              <a:gd name="connsiteY154" fmla="*/ 4031982 h 6858000"/>
              <a:gd name="connsiteX155" fmla="*/ 901900 w 7467663"/>
              <a:gd name="connsiteY155" fmla="*/ 4421236 h 6858000"/>
              <a:gd name="connsiteX156" fmla="*/ 845044 w 7467663"/>
              <a:gd name="connsiteY156" fmla="*/ 4502436 h 6858000"/>
              <a:gd name="connsiteX157" fmla="*/ 685926 w 7467663"/>
              <a:gd name="connsiteY157" fmla="*/ 4703069 h 6858000"/>
              <a:gd name="connsiteX158" fmla="*/ 684248 w 7467663"/>
              <a:gd name="connsiteY158" fmla="*/ 4706721 h 6858000"/>
              <a:gd name="connsiteX159" fmla="*/ 1423113 w 7467663"/>
              <a:gd name="connsiteY159" fmla="*/ 3874565 h 6858000"/>
              <a:gd name="connsiteX160" fmla="*/ 3316479 w 7467663"/>
              <a:gd name="connsiteY160" fmla="*/ 3872136 h 6858000"/>
              <a:gd name="connsiteX161" fmla="*/ 3546806 w 7467663"/>
              <a:gd name="connsiteY161" fmla="*/ 4356139 h 6858000"/>
              <a:gd name="connsiteX162" fmla="*/ 3364433 w 7467663"/>
              <a:gd name="connsiteY162" fmla="*/ 3953121 h 6858000"/>
              <a:gd name="connsiteX163" fmla="*/ 3316479 w 7467663"/>
              <a:gd name="connsiteY163" fmla="*/ 3872136 h 6858000"/>
              <a:gd name="connsiteX164" fmla="*/ 3291335 w 7467663"/>
              <a:gd name="connsiteY164" fmla="*/ 3767420 h 6858000"/>
              <a:gd name="connsiteX165" fmla="*/ 3390805 w 7467663"/>
              <a:gd name="connsiteY165" fmla="*/ 3937163 h 6858000"/>
              <a:gd name="connsiteX166" fmla="*/ 3579062 w 7467663"/>
              <a:gd name="connsiteY166" fmla="*/ 4359040 h 6858000"/>
              <a:gd name="connsiteX167" fmla="*/ 3467355 w 7467663"/>
              <a:gd name="connsiteY167" fmla="*/ 3988130 h 6858000"/>
              <a:gd name="connsiteX168" fmla="*/ 3310753 w 7467663"/>
              <a:gd name="connsiteY168" fmla="*/ 3787140 h 6858000"/>
              <a:gd name="connsiteX169" fmla="*/ 3291335 w 7467663"/>
              <a:gd name="connsiteY169" fmla="*/ 3767420 h 6858000"/>
              <a:gd name="connsiteX170" fmla="*/ 1635889 w 7467663"/>
              <a:gd name="connsiteY170" fmla="*/ 3709494 h 6858000"/>
              <a:gd name="connsiteX171" fmla="*/ 1634800 w 7467663"/>
              <a:gd name="connsiteY171" fmla="*/ 3731111 h 6858000"/>
              <a:gd name="connsiteX172" fmla="*/ 1635889 w 7467663"/>
              <a:gd name="connsiteY172" fmla="*/ 3709494 h 6858000"/>
              <a:gd name="connsiteX173" fmla="*/ 1510397 w 7467663"/>
              <a:gd name="connsiteY173" fmla="*/ 3684705 h 6858000"/>
              <a:gd name="connsiteX174" fmla="*/ 1146550 w 7467663"/>
              <a:gd name="connsiteY174" fmla="*/ 3802012 h 6858000"/>
              <a:gd name="connsiteX175" fmla="*/ 698834 w 7467663"/>
              <a:gd name="connsiteY175" fmla="*/ 3952272 h 6858000"/>
              <a:gd name="connsiteX176" fmla="*/ 34256 w 7467663"/>
              <a:gd name="connsiteY176" fmla="*/ 4347603 h 6858000"/>
              <a:gd name="connsiteX177" fmla="*/ 527241 w 7467663"/>
              <a:gd name="connsiteY177" fmla="*/ 4065078 h 6858000"/>
              <a:gd name="connsiteX178" fmla="*/ 1510397 w 7467663"/>
              <a:gd name="connsiteY178" fmla="*/ 3684705 h 6858000"/>
              <a:gd name="connsiteX179" fmla="*/ 1313114 w 7467663"/>
              <a:gd name="connsiteY179" fmla="*/ 3655216 h 6858000"/>
              <a:gd name="connsiteX180" fmla="*/ 1109304 w 7467663"/>
              <a:gd name="connsiteY180" fmla="*/ 3669030 h 6858000"/>
              <a:gd name="connsiteX181" fmla="*/ 8129 w 7467663"/>
              <a:gd name="connsiteY181" fmla="*/ 4330519 h 6858000"/>
              <a:gd name="connsiteX182" fmla="*/ 687572 w 7467663"/>
              <a:gd name="connsiteY182" fmla="*/ 3925629 h 6858000"/>
              <a:gd name="connsiteX183" fmla="*/ 1138365 w 7467663"/>
              <a:gd name="connsiteY183" fmla="*/ 3774515 h 6858000"/>
              <a:gd name="connsiteX184" fmla="*/ 1505579 w 7467663"/>
              <a:gd name="connsiteY184" fmla="*/ 3655526 h 6858000"/>
              <a:gd name="connsiteX185" fmla="*/ 1313114 w 7467663"/>
              <a:gd name="connsiteY185" fmla="*/ 3655216 h 6858000"/>
              <a:gd name="connsiteX186" fmla="*/ 3655073 w 7467663"/>
              <a:gd name="connsiteY186" fmla="*/ 3650884 h 6858000"/>
              <a:gd name="connsiteX187" fmla="*/ 3989938 w 7467663"/>
              <a:gd name="connsiteY187" fmla="*/ 3991685 h 6858000"/>
              <a:gd name="connsiteX188" fmla="*/ 4393907 w 7467663"/>
              <a:gd name="connsiteY188" fmla="*/ 4261258 h 6858000"/>
              <a:gd name="connsiteX189" fmla="*/ 4648051 w 7467663"/>
              <a:gd name="connsiteY189" fmla="*/ 4374051 h 6858000"/>
              <a:gd name="connsiteX190" fmla="*/ 4383389 w 7467663"/>
              <a:gd name="connsiteY190" fmla="*/ 4184369 h 6858000"/>
              <a:gd name="connsiteX191" fmla="*/ 4165508 w 7467663"/>
              <a:gd name="connsiteY191" fmla="*/ 4035196 h 6858000"/>
              <a:gd name="connsiteX192" fmla="*/ 4068162 w 7467663"/>
              <a:gd name="connsiteY192" fmla="*/ 3953394 h 6858000"/>
              <a:gd name="connsiteX193" fmla="*/ 3981416 w 7467663"/>
              <a:gd name="connsiteY193" fmla="*/ 3880482 h 6858000"/>
              <a:gd name="connsiteX194" fmla="*/ 3800147 w 7467663"/>
              <a:gd name="connsiteY194" fmla="*/ 3749872 h 6858000"/>
              <a:gd name="connsiteX195" fmla="*/ 3655073 w 7467663"/>
              <a:gd name="connsiteY195" fmla="*/ 3650884 h 6858000"/>
              <a:gd name="connsiteX196" fmla="*/ 3670252 w 7467663"/>
              <a:gd name="connsiteY196" fmla="*/ 3622798 h 6858000"/>
              <a:gd name="connsiteX197" fmla="*/ 3817258 w 7467663"/>
              <a:gd name="connsiteY197" fmla="*/ 3723577 h 6858000"/>
              <a:gd name="connsiteX198" fmla="*/ 4000461 w 7467663"/>
              <a:gd name="connsiteY198" fmla="*/ 3855966 h 6858000"/>
              <a:gd name="connsiteX199" fmla="*/ 4088180 w 7467663"/>
              <a:gd name="connsiteY199" fmla="*/ 3929774 h 6858000"/>
              <a:gd name="connsiteX200" fmla="*/ 4184555 w 7467663"/>
              <a:gd name="connsiteY200" fmla="*/ 4010683 h 6858000"/>
              <a:gd name="connsiteX201" fmla="*/ 4399563 w 7467663"/>
              <a:gd name="connsiteY201" fmla="*/ 4158106 h 6858000"/>
              <a:gd name="connsiteX202" fmla="*/ 4684469 w 7467663"/>
              <a:gd name="connsiteY202" fmla="*/ 4364680 h 6858000"/>
              <a:gd name="connsiteX203" fmla="*/ 4690271 w 7467663"/>
              <a:gd name="connsiteY203" fmla="*/ 4370034 h 6858000"/>
              <a:gd name="connsiteX204" fmla="*/ 4136093 w 7467663"/>
              <a:gd name="connsiteY204" fmla="*/ 3858466 h 6858000"/>
              <a:gd name="connsiteX205" fmla="*/ 3670252 w 7467663"/>
              <a:gd name="connsiteY205" fmla="*/ 3622798 h 6858000"/>
              <a:gd name="connsiteX206" fmla="*/ 4440129 w 7467663"/>
              <a:gd name="connsiteY206" fmla="*/ 3448571 h 6858000"/>
              <a:gd name="connsiteX207" fmla="*/ 4856525 w 7467663"/>
              <a:gd name="connsiteY207" fmla="*/ 3915351 h 6858000"/>
              <a:gd name="connsiteX208" fmla="*/ 5059055 w 7467663"/>
              <a:gd name="connsiteY208" fmla="*/ 4108918 h 6858000"/>
              <a:gd name="connsiteX209" fmla="*/ 5290070 w 7467663"/>
              <a:gd name="connsiteY209" fmla="*/ 4263619 h 6858000"/>
              <a:gd name="connsiteX210" fmla="*/ 4834991 w 7467663"/>
              <a:gd name="connsiteY210" fmla="*/ 3830985 h 6858000"/>
              <a:gd name="connsiteX211" fmla="*/ 4440129 w 7467663"/>
              <a:gd name="connsiteY211" fmla="*/ 3448571 h 6858000"/>
              <a:gd name="connsiteX212" fmla="*/ 4441737 w 7467663"/>
              <a:gd name="connsiteY212" fmla="*/ 3399734 h 6858000"/>
              <a:gd name="connsiteX213" fmla="*/ 4431236 w 7467663"/>
              <a:gd name="connsiteY213" fmla="*/ 3400954 h 6858000"/>
              <a:gd name="connsiteX214" fmla="*/ 4557150 w 7467663"/>
              <a:gd name="connsiteY214" fmla="*/ 3510023 h 6858000"/>
              <a:gd name="connsiteX215" fmla="*/ 4856936 w 7467663"/>
              <a:gd name="connsiteY215" fmla="*/ 3809146 h 6858000"/>
              <a:gd name="connsiteX216" fmla="*/ 5111996 w 7467663"/>
              <a:gd name="connsiteY216" fmla="*/ 4065759 h 6858000"/>
              <a:gd name="connsiteX217" fmla="*/ 5388878 w 7467663"/>
              <a:gd name="connsiteY217" fmla="*/ 4300185 h 6858000"/>
              <a:gd name="connsiteX218" fmla="*/ 5425556 w 7467663"/>
              <a:gd name="connsiteY218" fmla="*/ 4308967 h 6858000"/>
              <a:gd name="connsiteX219" fmla="*/ 4943646 w 7467663"/>
              <a:gd name="connsiteY219" fmla="*/ 3822916 h 6858000"/>
              <a:gd name="connsiteX220" fmla="*/ 4594837 w 7467663"/>
              <a:gd name="connsiteY220" fmla="*/ 3532274 h 6858000"/>
              <a:gd name="connsiteX221" fmla="*/ 4441737 w 7467663"/>
              <a:gd name="connsiteY221" fmla="*/ 3399734 h 6858000"/>
              <a:gd name="connsiteX222" fmla="*/ 5425834 w 7467663"/>
              <a:gd name="connsiteY222" fmla="*/ 3162785 h 6858000"/>
              <a:gd name="connsiteX223" fmla="*/ 5401644 w 7467663"/>
              <a:gd name="connsiteY223" fmla="*/ 3617847 h 6858000"/>
              <a:gd name="connsiteX224" fmla="*/ 5467256 w 7467663"/>
              <a:gd name="connsiteY224" fmla="*/ 4175494 h 6858000"/>
              <a:gd name="connsiteX225" fmla="*/ 5448069 w 7467663"/>
              <a:gd name="connsiteY225" fmla="*/ 3567554 h 6858000"/>
              <a:gd name="connsiteX226" fmla="*/ 5425834 w 7467663"/>
              <a:gd name="connsiteY226" fmla="*/ 3162785 h 6858000"/>
              <a:gd name="connsiteX227" fmla="*/ 1318687 w 7467663"/>
              <a:gd name="connsiteY227" fmla="*/ 3113840 h 6858000"/>
              <a:gd name="connsiteX228" fmla="*/ 1066793 w 7467663"/>
              <a:gd name="connsiteY228" fmla="*/ 3212171 h 6858000"/>
              <a:gd name="connsiteX229" fmla="*/ 993319 w 7467663"/>
              <a:gd name="connsiteY229" fmla="*/ 3247648 h 6858000"/>
              <a:gd name="connsiteX230" fmla="*/ 853081 w 7467663"/>
              <a:gd name="connsiteY230" fmla="*/ 3312410 h 6858000"/>
              <a:gd name="connsiteX231" fmla="*/ 805957 w 7467663"/>
              <a:gd name="connsiteY231" fmla="*/ 3330443 h 6858000"/>
              <a:gd name="connsiteX232" fmla="*/ 1318687 w 7467663"/>
              <a:gd name="connsiteY232" fmla="*/ 3113840 h 6858000"/>
              <a:gd name="connsiteX233" fmla="*/ 5453702 w 7467663"/>
              <a:gd name="connsiteY233" fmla="*/ 3090882 h 6858000"/>
              <a:gd name="connsiteX234" fmla="*/ 5480135 w 7467663"/>
              <a:gd name="connsiteY234" fmla="*/ 3565802 h 6858000"/>
              <a:gd name="connsiteX235" fmla="*/ 5499023 w 7467663"/>
              <a:gd name="connsiteY235" fmla="*/ 4166310 h 6858000"/>
              <a:gd name="connsiteX236" fmla="*/ 5547022 w 7467663"/>
              <a:gd name="connsiteY236" fmla="*/ 3607838 h 6858000"/>
              <a:gd name="connsiteX237" fmla="*/ 5515964 w 7467663"/>
              <a:gd name="connsiteY237" fmla="*/ 3378541 h 6858000"/>
              <a:gd name="connsiteX238" fmla="*/ 5453702 w 7467663"/>
              <a:gd name="connsiteY238" fmla="*/ 3090882 h 6858000"/>
              <a:gd name="connsiteX239" fmla="*/ 1238695 w 7467663"/>
              <a:gd name="connsiteY239" fmla="*/ 3076820 h 6858000"/>
              <a:gd name="connsiteX240" fmla="*/ 716371 w 7467663"/>
              <a:gd name="connsiteY240" fmla="*/ 3293249 h 6858000"/>
              <a:gd name="connsiteX241" fmla="*/ 579522 w 7467663"/>
              <a:gd name="connsiteY241" fmla="*/ 3371759 h 6858000"/>
              <a:gd name="connsiteX242" fmla="*/ 600288 w 7467663"/>
              <a:gd name="connsiteY242" fmla="*/ 3365555 h 6858000"/>
              <a:gd name="connsiteX243" fmla="*/ 840692 w 7467663"/>
              <a:gd name="connsiteY243" fmla="*/ 3284921 h 6858000"/>
              <a:gd name="connsiteX244" fmla="*/ 979248 w 7467663"/>
              <a:gd name="connsiteY244" fmla="*/ 3221003 h 6858000"/>
              <a:gd name="connsiteX245" fmla="*/ 1053282 w 7467663"/>
              <a:gd name="connsiteY245" fmla="*/ 3185247 h 6858000"/>
              <a:gd name="connsiteX246" fmla="*/ 1320603 w 7467663"/>
              <a:gd name="connsiteY246" fmla="*/ 3081281 h 6858000"/>
              <a:gd name="connsiteX247" fmla="*/ 1238695 w 7467663"/>
              <a:gd name="connsiteY247" fmla="*/ 3076820 h 6858000"/>
              <a:gd name="connsiteX248" fmla="*/ 5425627 w 7467663"/>
              <a:gd name="connsiteY248" fmla="*/ 2954192 h 6858000"/>
              <a:gd name="connsiteX249" fmla="*/ 5470770 w 7467663"/>
              <a:gd name="connsiteY249" fmla="*/ 3005435 h 6858000"/>
              <a:gd name="connsiteX250" fmla="*/ 5519779 w 7467663"/>
              <a:gd name="connsiteY250" fmla="*/ 4359223 h 6858000"/>
              <a:gd name="connsiteX251" fmla="*/ 5520293 w 7467663"/>
              <a:gd name="connsiteY251" fmla="*/ 4360602 h 6858000"/>
              <a:gd name="connsiteX252" fmla="*/ 5767221 w 7467663"/>
              <a:gd name="connsiteY252" fmla="*/ 4665564 h 6858000"/>
              <a:gd name="connsiteX253" fmla="*/ 6937169 w 7467663"/>
              <a:gd name="connsiteY253" fmla="*/ 4815941 h 6858000"/>
              <a:gd name="connsiteX254" fmla="*/ 6953922 w 7467663"/>
              <a:gd name="connsiteY254" fmla="*/ 4890068 h 6858000"/>
              <a:gd name="connsiteX255" fmla="*/ 6071359 w 7467663"/>
              <a:gd name="connsiteY255" fmla="*/ 4770770 h 6858000"/>
              <a:gd name="connsiteX256" fmla="*/ 6038839 w 7467663"/>
              <a:gd name="connsiteY256" fmla="*/ 4764474 h 6858000"/>
              <a:gd name="connsiteX257" fmla="*/ 6038706 w 7467663"/>
              <a:gd name="connsiteY257" fmla="*/ 4763847 h 6858000"/>
              <a:gd name="connsiteX258" fmla="*/ 6037784 w 7467663"/>
              <a:gd name="connsiteY258" fmla="*/ 4764270 h 6858000"/>
              <a:gd name="connsiteX259" fmla="*/ 6038839 w 7467663"/>
              <a:gd name="connsiteY259" fmla="*/ 4764474 h 6858000"/>
              <a:gd name="connsiteX260" fmla="*/ 6040338 w 7467663"/>
              <a:gd name="connsiteY260" fmla="*/ 4771418 h 6858000"/>
              <a:gd name="connsiteX261" fmla="*/ 6024488 w 7467663"/>
              <a:gd name="connsiteY261" fmla="*/ 4809903 h 6858000"/>
              <a:gd name="connsiteX262" fmla="*/ 5599771 w 7467663"/>
              <a:gd name="connsiteY262" fmla="*/ 5509652 h 6858000"/>
              <a:gd name="connsiteX263" fmla="*/ 5548843 w 7467663"/>
              <a:gd name="connsiteY263" fmla="*/ 5563845 h 6858000"/>
              <a:gd name="connsiteX264" fmla="*/ 5940952 w 7467663"/>
              <a:gd name="connsiteY264" fmla="*/ 6250028 h 6858000"/>
              <a:gd name="connsiteX265" fmla="*/ 6043441 w 7467663"/>
              <a:gd name="connsiteY265" fmla="*/ 6665847 h 6858000"/>
              <a:gd name="connsiteX266" fmla="*/ 6093432 w 7467663"/>
              <a:gd name="connsiteY266" fmla="*/ 6858000 h 6858000"/>
              <a:gd name="connsiteX267" fmla="*/ 6034344 w 7467663"/>
              <a:gd name="connsiteY267" fmla="*/ 6858000 h 6858000"/>
              <a:gd name="connsiteX268" fmla="*/ 6026679 w 7467663"/>
              <a:gd name="connsiteY268" fmla="*/ 6836959 h 6858000"/>
              <a:gd name="connsiteX269" fmla="*/ 5800441 w 7467663"/>
              <a:gd name="connsiteY269" fmla="*/ 6335286 h 6858000"/>
              <a:gd name="connsiteX270" fmla="*/ 5526562 w 7467663"/>
              <a:gd name="connsiteY270" fmla="*/ 5705388 h 6858000"/>
              <a:gd name="connsiteX271" fmla="*/ 5519640 w 7467663"/>
              <a:gd name="connsiteY271" fmla="*/ 5683774 h 6858000"/>
              <a:gd name="connsiteX272" fmla="*/ 5844559 w 7467663"/>
              <a:gd name="connsiteY272" fmla="*/ 6553349 h 6858000"/>
              <a:gd name="connsiteX273" fmla="*/ 5975994 w 7467663"/>
              <a:gd name="connsiteY273" fmla="*/ 6858000 h 6858000"/>
              <a:gd name="connsiteX274" fmla="*/ 5898547 w 7467663"/>
              <a:gd name="connsiteY274" fmla="*/ 6858000 h 6858000"/>
              <a:gd name="connsiteX275" fmla="*/ 5682041 w 7467663"/>
              <a:gd name="connsiteY275" fmla="*/ 6355860 h 6858000"/>
              <a:gd name="connsiteX276" fmla="*/ 5461758 w 7467663"/>
              <a:gd name="connsiteY276" fmla="*/ 5820220 h 6858000"/>
              <a:gd name="connsiteX277" fmla="*/ 5237282 w 7467663"/>
              <a:gd name="connsiteY277" fmla="*/ 6579086 h 6858000"/>
              <a:gd name="connsiteX278" fmla="*/ 5115009 w 7467663"/>
              <a:gd name="connsiteY278" fmla="*/ 6858000 h 6858000"/>
              <a:gd name="connsiteX279" fmla="*/ 5028074 w 7467663"/>
              <a:gd name="connsiteY279" fmla="*/ 6858000 h 6858000"/>
              <a:gd name="connsiteX280" fmla="*/ 5079508 w 7467663"/>
              <a:gd name="connsiteY280" fmla="*/ 6749074 h 6858000"/>
              <a:gd name="connsiteX281" fmla="*/ 5371846 w 7467663"/>
              <a:gd name="connsiteY281" fmla="*/ 5924413 h 6858000"/>
              <a:gd name="connsiteX282" fmla="*/ 5270512 w 7467663"/>
              <a:gd name="connsiteY282" fmla="*/ 6138975 h 6858000"/>
              <a:gd name="connsiteX283" fmla="*/ 5062409 w 7467663"/>
              <a:gd name="connsiteY283" fmla="*/ 6653544 h 6858000"/>
              <a:gd name="connsiteX284" fmla="*/ 5036628 w 7467663"/>
              <a:gd name="connsiteY284" fmla="*/ 6754247 h 6858000"/>
              <a:gd name="connsiteX285" fmla="*/ 5009112 w 7467663"/>
              <a:gd name="connsiteY285" fmla="*/ 6858000 h 6858000"/>
              <a:gd name="connsiteX286" fmla="*/ 4976679 w 7467663"/>
              <a:gd name="connsiteY286" fmla="*/ 6858000 h 6858000"/>
              <a:gd name="connsiteX287" fmla="*/ 5006537 w 7467663"/>
              <a:gd name="connsiteY287" fmla="*/ 6747068 h 6858000"/>
              <a:gd name="connsiteX288" fmla="*/ 5032723 w 7467663"/>
              <a:gd name="connsiteY288" fmla="*/ 6644957 h 6858000"/>
              <a:gd name="connsiteX289" fmla="*/ 5242949 w 7467663"/>
              <a:gd name="connsiteY289" fmla="*/ 6125175 h 6858000"/>
              <a:gd name="connsiteX290" fmla="*/ 5286321 w 7467663"/>
              <a:gd name="connsiteY290" fmla="*/ 6033555 h 6858000"/>
              <a:gd name="connsiteX291" fmla="*/ 5008210 w 7467663"/>
              <a:gd name="connsiteY291" fmla="*/ 6649194 h 6858000"/>
              <a:gd name="connsiteX292" fmla="*/ 4986321 w 7467663"/>
              <a:gd name="connsiteY292" fmla="*/ 6765687 h 6858000"/>
              <a:gd name="connsiteX293" fmla="*/ 4973474 w 7467663"/>
              <a:gd name="connsiteY293" fmla="*/ 6858000 h 6858000"/>
              <a:gd name="connsiteX294" fmla="*/ 4907178 w 7467663"/>
              <a:gd name="connsiteY294" fmla="*/ 6858000 h 6858000"/>
              <a:gd name="connsiteX295" fmla="*/ 4910810 w 7467663"/>
              <a:gd name="connsiteY295" fmla="*/ 6829660 h 6858000"/>
              <a:gd name="connsiteX296" fmla="*/ 4987461 w 7467663"/>
              <a:gd name="connsiteY296" fmla="*/ 6432994 h 6858000"/>
              <a:gd name="connsiteX297" fmla="*/ 5179262 w 7467663"/>
              <a:gd name="connsiteY297" fmla="*/ 6035044 h 6858000"/>
              <a:gd name="connsiteX298" fmla="*/ 4689678 w 7467663"/>
              <a:gd name="connsiteY298" fmla="*/ 6440241 h 6858000"/>
              <a:gd name="connsiteX299" fmla="*/ 4477543 w 7467663"/>
              <a:gd name="connsiteY299" fmla="*/ 6674836 h 6858000"/>
              <a:gd name="connsiteX300" fmla="*/ 4329957 w 7467663"/>
              <a:gd name="connsiteY300" fmla="*/ 6858000 h 6858000"/>
              <a:gd name="connsiteX301" fmla="*/ 4218595 w 7467663"/>
              <a:gd name="connsiteY301" fmla="*/ 6858000 h 6858000"/>
              <a:gd name="connsiteX302" fmla="*/ 4368888 w 7467663"/>
              <a:gd name="connsiteY302" fmla="*/ 6668412 h 6858000"/>
              <a:gd name="connsiteX303" fmla="*/ 4563091 w 7467663"/>
              <a:gd name="connsiteY303" fmla="*/ 6442508 h 6858000"/>
              <a:gd name="connsiteX304" fmla="*/ 5387324 w 7467663"/>
              <a:gd name="connsiteY304" fmla="*/ 5705830 h 6858000"/>
              <a:gd name="connsiteX305" fmla="*/ 5073620 w 7467663"/>
              <a:gd name="connsiteY305" fmla="*/ 5955437 h 6858000"/>
              <a:gd name="connsiteX306" fmla="*/ 4689789 w 7467663"/>
              <a:gd name="connsiteY306" fmla="*/ 6268382 h 6858000"/>
              <a:gd name="connsiteX307" fmla="*/ 4418722 w 7467663"/>
              <a:gd name="connsiteY307" fmla="*/ 6570886 h 6858000"/>
              <a:gd name="connsiteX308" fmla="*/ 4214944 w 7467663"/>
              <a:gd name="connsiteY308" fmla="*/ 6858000 h 6858000"/>
              <a:gd name="connsiteX309" fmla="*/ 4177898 w 7467663"/>
              <a:gd name="connsiteY309" fmla="*/ 6858000 h 6858000"/>
              <a:gd name="connsiteX310" fmla="*/ 4391597 w 7467663"/>
              <a:gd name="connsiteY310" fmla="*/ 6556370 h 6858000"/>
              <a:gd name="connsiteX311" fmla="*/ 4668889 w 7467663"/>
              <a:gd name="connsiteY311" fmla="*/ 6246399 h 6858000"/>
              <a:gd name="connsiteX312" fmla="*/ 5055427 w 7467663"/>
              <a:gd name="connsiteY312" fmla="*/ 5931476 h 6858000"/>
              <a:gd name="connsiteX313" fmla="*/ 5371814 w 7467663"/>
              <a:gd name="connsiteY313" fmla="*/ 5678975 h 6858000"/>
              <a:gd name="connsiteX314" fmla="*/ 4987918 w 7467663"/>
              <a:gd name="connsiteY314" fmla="*/ 5838701 h 6858000"/>
              <a:gd name="connsiteX315" fmla="*/ 4317146 w 7467663"/>
              <a:gd name="connsiteY315" fmla="*/ 6587716 h 6858000"/>
              <a:gd name="connsiteX316" fmla="*/ 4171627 w 7467663"/>
              <a:gd name="connsiteY316" fmla="*/ 6858000 h 6858000"/>
              <a:gd name="connsiteX317" fmla="*/ 4081585 w 7467663"/>
              <a:gd name="connsiteY317" fmla="*/ 6858000 h 6858000"/>
              <a:gd name="connsiteX318" fmla="*/ 4238603 w 7467663"/>
              <a:gd name="connsiteY318" fmla="*/ 6559341 h 6858000"/>
              <a:gd name="connsiteX319" fmla="*/ 4778333 w 7467663"/>
              <a:gd name="connsiteY319" fmla="*/ 5873626 h 6858000"/>
              <a:gd name="connsiteX320" fmla="*/ 5414185 w 7467663"/>
              <a:gd name="connsiteY320" fmla="*/ 5573882 h 6858000"/>
              <a:gd name="connsiteX321" fmla="*/ 5959648 w 7467663"/>
              <a:gd name="connsiteY321" fmla="*/ 4760797 h 6858000"/>
              <a:gd name="connsiteX322" fmla="*/ 5355019 w 7467663"/>
              <a:gd name="connsiteY322" fmla="*/ 4734672 h 6858000"/>
              <a:gd name="connsiteX323" fmla="*/ 5083565 w 7467663"/>
              <a:gd name="connsiteY323" fmla="*/ 5179121 h 6858000"/>
              <a:gd name="connsiteX324" fmla="*/ 4713577 w 7467663"/>
              <a:gd name="connsiteY324" fmla="*/ 5616803 h 6858000"/>
              <a:gd name="connsiteX325" fmla="*/ 3989559 w 7467663"/>
              <a:gd name="connsiteY325" fmla="*/ 6145945 h 6858000"/>
              <a:gd name="connsiteX326" fmla="*/ 3939824 w 7467663"/>
              <a:gd name="connsiteY326" fmla="*/ 6066900 h 6858000"/>
              <a:gd name="connsiteX327" fmla="*/ 4584537 w 7467663"/>
              <a:gd name="connsiteY327" fmla="*/ 5324826 h 6858000"/>
              <a:gd name="connsiteX328" fmla="*/ 5037105 w 7467663"/>
              <a:gd name="connsiteY328" fmla="*/ 5088765 h 6858000"/>
              <a:gd name="connsiteX329" fmla="*/ 5039930 w 7467663"/>
              <a:gd name="connsiteY329" fmla="*/ 5089585 h 6858000"/>
              <a:gd name="connsiteX330" fmla="*/ 5263764 w 7467663"/>
              <a:gd name="connsiteY330" fmla="*/ 4735525 h 6858000"/>
              <a:gd name="connsiteX331" fmla="*/ 4086300 w 7467663"/>
              <a:gd name="connsiteY331" fmla="*/ 4884599 h 6858000"/>
              <a:gd name="connsiteX332" fmla="*/ 4085485 w 7467663"/>
              <a:gd name="connsiteY332" fmla="*/ 4899070 h 6858000"/>
              <a:gd name="connsiteX333" fmla="*/ 3871915 w 7467663"/>
              <a:gd name="connsiteY333" fmla="*/ 5253645 h 6858000"/>
              <a:gd name="connsiteX334" fmla="*/ 3799374 w 7467663"/>
              <a:gd name="connsiteY334" fmla="*/ 5466127 h 6858000"/>
              <a:gd name="connsiteX335" fmla="*/ 3498850 w 7467663"/>
              <a:gd name="connsiteY335" fmla="*/ 6661888 h 6858000"/>
              <a:gd name="connsiteX336" fmla="*/ 3399216 w 7467663"/>
              <a:gd name="connsiteY336" fmla="*/ 6858000 h 6858000"/>
              <a:gd name="connsiteX337" fmla="*/ 3303688 w 7467663"/>
              <a:gd name="connsiteY337" fmla="*/ 6858000 h 6858000"/>
              <a:gd name="connsiteX338" fmla="*/ 3391774 w 7467663"/>
              <a:gd name="connsiteY338" fmla="*/ 6697181 h 6858000"/>
              <a:gd name="connsiteX339" fmla="*/ 3735540 w 7467663"/>
              <a:gd name="connsiteY339" fmla="*/ 5546923 h 6858000"/>
              <a:gd name="connsiteX340" fmla="*/ 3729438 w 7467663"/>
              <a:gd name="connsiteY340" fmla="*/ 5569058 h 6858000"/>
              <a:gd name="connsiteX341" fmla="*/ 3707782 w 7467663"/>
              <a:gd name="connsiteY341" fmla="*/ 5644908 h 6858000"/>
              <a:gd name="connsiteX342" fmla="*/ 3583827 w 7467663"/>
              <a:gd name="connsiteY342" fmla="*/ 6039215 h 6858000"/>
              <a:gd name="connsiteX343" fmla="*/ 3547861 w 7467663"/>
              <a:gd name="connsiteY343" fmla="*/ 6129609 h 6858000"/>
              <a:gd name="connsiteX344" fmla="*/ 3490905 w 7467663"/>
              <a:gd name="connsiteY344" fmla="*/ 6277660 h 6858000"/>
              <a:gd name="connsiteX345" fmla="*/ 3455859 w 7467663"/>
              <a:gd name="connsiteY345" fmla="*/ 6391301 h 6858000"/>
              <a:gd name="connsiteX346" fmla="*/ 3429112 w 7467663"/>
              <a:gd name="connsiteY346" fmla="*/ 6479469 h 6858000"/>
              <a:gd name="connsiteX347" fmla="*/ 3304862 w 7467663"/>
              <a:gd name="connsiteY347" fmla="*/ 6796476 h 6858000"/>
              <a:gd name="connsiteX348" fmla="*/ 3276071 w 7467663"/>
              <a:gd name="connsiteY348" fmla="*/ 6858000 h 6858000"/>
              <a:gd name="connsiteX349" fmla="*/ 3240805 w 7467663"/>
              <a:gd name="connsiteY349" fmla="*/ 6858000 h 6858000"/>
              <a:gd name="connsiteX350" fmla="*/ 3275917 w 7467663"/>
              <a:gd name="connsiteY350" fmla="*/ 6783192 h 6858000"/>
              <a:gd name="connsiteX351" fmla="*/ 3399358 w 7467663"/>
              <a:gd name="connsiteY351" fmla="*/ 6469011 h 6858000"/>
              <a:gd name="connsiteX352" fmla="*/ 3425650 w 7467663"/>
              <a:gd name="connsiteY352" fmla="*/ 6381333 h 6858000"/>
              <a:gd name="connsiteX353" fmla="*/ 3460661 w 7467663"/>
              <a:gd name="connsiteY353" fmla="*/ 6266763 h 6858000"/>
              <a:gd name="connsiteX354" fmla="*/ 3518021 w 7467663"/>
              <a:gd name="connsiteY354" fmla="*/ 6117298 h 6858000"/>
              <a:gd name="connsiteX355" fmla="*/ 3554035 w 7467663"/>
              <a:gd name="connsiteY355" fmla="*/ 6027832 h 6858000"/>
              <a:gd name="connsiteX356" fmla="*/ 3677174 w 7467663"/>
              <a:gd name="connsiteY356" fmla="*/ 5636351 h 6858000"/>
              <a:gd name="connsiteX357" fmla="*/ 3698819 w 7467663"/>
              <a:gd name="connsiteY357" fmla="*/ 5560503 h 6858000"/>
              <a:gd name="connsiteX358" fmla="*/ 3702094 w 7467663"/>
              <a:gd name="connsiteY358" fmla="*/ 5549194 h 6858000"/>
              <a:gd name="connsiteX359" fmla="*/ 3398355 w 7467663"/>
              <a:gd name="connsiteY359" fmla="*/ 6094603 h 6858000"/>
              <a:gd name="connsiteX360" fmla="*/ 3193941 w 7467663"/>
              <a:gd name="connsiteY360" fmla="*/ 6798775 h 6858000"/>
              <a:gd name="connsiteX361" fmla="*/ 3184140 w 7467663"/>
              <a:gd name="connsiteY361" fmla="*/ 6858000 h 6858000"/>
              <a:gd name="connsiteX362" fmla="*/ 3099978 w 7467663"/>
              <a:gd name="connsiteY362" fmla="*/ 6858000 h 6858000"/>
              <a:gd name="connsiteX363" fmla="*/ 3101556 w 7467663"/>
              <a:gd name="connsiteY363" fmla="*/ 6843337 h 6858000"/>
              <a:gd name="connsiteX364" fmla="*/ 3370162 w 7467663"/>
              <a:gd name="connsiteY364" fmla="*/ 5785550 h 6858000"/>
              <a:gd name="connsiteX365" fmla="*/ 3746477 w 7467663"/>
              <a:gd name="connsiteY365" fmla="*/ 5377889 h 6858000"/>
              <a:gd name="connsiteX366" fmla="*/ 3863399 w 7467663"/>
              <a:gd name="connsiteY366" fmla="*/ 5087257 h 6858000"/>
              <a:gd name="connsiteX367" fmla="*/ 3968712 w 7467663"/>
              <a:gd name="connsiteY367" fmla="*/ 4913989 h 6858000"/>
              <a:gd name="connsiteX368" fmla="*/ 2792390 w 7467663"/>
              <a:gd name="connsiteY368" fmla="*/ 5382974 h 6858000"/>
              <a:gd name="connsiteX369" fmla="*/ 2714982 w 7467663"/>
              <a:gd name="connsiteY369" fmla="*/ 5427051 h 6858000"/>
              <a:gd name="connsiteX370" fmla="*/ 2813361 w 7467663"/>
              <a:gd name="connsiteY370" fmla="*/ 6023912 h 6858000"/>
              <a:gd name="connsiteX371" fmla="*/ 2688430 w 7467663"/>
              <a:gd name="connsiteY371" fmla="*/ 6801564 h 6858000"/>
              <a:gd name="connsiteX372" fmla="*/ 2629626 w 7467663"/>
              <a:gd name="connsiteY372" fmla="*/ 6763394 h 6858000"/>
              <a:gd name="connsiteX373" fmla="*/ 2565328 w 7467663"/>
              <a:gd name="connsiteY373" fmla="*/ 5516399 h 6858000"/>
              <a:gd name="connsiteX374" fmla="*/ 1922999 w 7467663"/>
              <a:gd name="connsiteY374" fmla="*/ 5980343 h 6858000"/>
              <a:gd name="connsiteX375" fmla="*/ 1950261 w 7467663"/>
              <a:gd name="connsiteY375" fmla="*/ 6405858 h 6858000"/>
              <a:gd name="connsiteX376" fmla="*/ 2365554 w 7467663"/>
              <a:gd name="connsiteY376" fmla="*/ 6759107 h 6858000"/>
              <a:gd name="connsiteX377" fmla="*/ 2424142 w 7467663"/>
              <a:gd name="connsiteY377" fmla="*/ 6858000 h 6858000"/>
              <a:gd name="connsiteX378" fmla="*/ 2395994 w 7467663"/>
              <a:gd name="connsiteY378" fmla="*/ 6858000 h 6858000"/>
              <a:gd name="connsiteX379" fmla="*/ 2392863 w 7467663"/>
              <a:gd name="connsiteY379" fmla="*/ 6852964 h 6858000"/>
              <a:gd name="connsiteX380" fmla="*/ 2017589 w 7467663"/>
              <a:gd name="connsiteY380" fmla="*/ 6493982 h 6858000"/>
              <a:gd name="connsiteX381" fmla="*/ 2147336 w 7467663"/>
              <a:gd name="connsiteY381" fmla="*/ 6594052 h 6858000"/>
              <a:gd name="connsiteX382" fmla="*/ 2207047 w 7467663"/>
              <a:gd name="connsiteY382" fmla="*/ 6654540 h 6858000"/>
              <a:gd name="connsiteX383" fmla="*/ 2299106 w 7467663"/>
              <a:gd name="connsiteY383" fmla="*/ 6778931 h 6858000"/>
              <a:gd name="connsiteX384" fmla="*/ 2314430 w 7467663"/>
              <a:gd name="connsiteY384" fmla="*/ 6801144 h 6858000"/>
              <a:gd name="connsiteX385" fmla="*/ 2352406 w 7467663"/>
              <a:gd name="connsiteY385" fmla="*/ 6858000 h 6858000"/>
              <a:gd name="connsiteX386" fmla="*/ 2314492 w 7467663"/>
              <a:gd name="connsiteY386" fmla="*/ 6858000 h 6858000"/>
              <a:gd name="connsiteX387" fmla="*/ 2288095 w 7467663"/>
              <a:gd name="connsiteY387" fmla="*/ 6818030 h 6858000"/>
              <a:gd name="connsiteX388" fmla="*/ 2272768 w 7467663"/>
              <a:gd name="connsiteY388" fmla="*/ 6795822 h 6858000"/>
              <a:gd name="connsiteX389" fmla="*/ 2182715 w 7467663"/>
              <a:gd name="connsiteY389" fmla="*/ 6675071 h 6858000"/>
              <a:gd name="connsiteX390" fmla="*/ 2032061 w 7467663"/>
              <a:gd name="connsiteY390" fmla="*/ 6541380 h 6858000"/>
              <a:gd name="connsiteX391" fmla="*/ 2257220 w 7467663"/>
              <a:gd name="connsiteY391" fmla="*/ 6826257 h 6858000"/>
              <a:gd name="connsiteX392" fmla="*/ 2281324 w 7467663"/>
              <a:gd name="connsiteY392" fmla="*/ 6858000 h 6858000"/>
              <a:gd name="connsiteX393" fmla="*/ 2242860 w 7467663"/>
              <a:gd name="connsiteY393" fmla="*/ 6858000 h 6858000"/>
              <a:gd name="connsiteX394" fmla="*/ 2232818 w 7467663"/>
              <a:gd name="connsiteY394" fmla="*/ 6844926 h 6858000"/>
              <a:gd name="connsiteX395" fmla="*/ 1990172 w 7467663"/>
              <a:gd name="connsiteY395" fmla="*/ 6542121 h 6858000"/>
              <a:gd name="connsiteX396" fmla="*/ 2124090 w 7467663"/>
              <a:gd name="connsiteY396" fmla="*/ 6761017 h 6858000"/>
              <a:gd name="connsiteX397" fmla="*/ 2200380 w 7467663"/>
              <a:gd name="connsiteY397" fmla="*/ 6858000 h 6858000"/>
              <a:gd name="connsiteX398" fmla="*/ 2147507 w 7467663"/>
              <a:gd name="connsiteY398" fmla="*/ 6858000 h 6858000"/>
              <a:gd name="connsiteX399" fmla="*/ 2070668 w 7467663"/>
              <a:gd name="connsiteY399" fmla="*/ 6761520 h 6858000"/>
              <a:gd name="connsiteX400" fmla="*/ 1975142 w 7467663"/>
              <a:gd name="connsiteY400" fmla="*/ 6585570 h 6858000"/>
              <a:gd name="connsiteX401" fmla="*/ 2050035 w 7467663"/>
              <a:gd name="connsiteY401" fmla="*/ 6813345 h 6858000"/>
              <a:gd name="connsiteX402" fmla="*/ 2063025 w 7467663"/>
              <a:gd name="connsiteY402" fmla="*/ 6858000 h 6858000"/>
              <a:gd name="connsiteX403" fmla="*/ 2021675 w 7467663"/>
              <a:gd name="connsiteY403" fmla="*/ 6858000 h 6858000"/>
              <a:gd name="connsiteX404" fmla="*/ 2019308 w 7467663"/>
              <a:gd name="connsiteY404" fmla="*/ 6847118 h 6858000"/>
              <a:gd name="connsiteX405" fmla="*/ 1938835 w 7467663"/>
              <a:gd name="connsiteY405" fmla="*/ 6551160 h 6858000"/>
              <a:gd name="connsiteX406" fmla="*/ 1953230 w 7467663"/>
              <a:gd name="connsiteY406" fmla="*/ 6759699 h 6858000"/>
              <a:gd name="connsiteX407" fmla="*/ 1956763 w 7467663"/>
              <a:gd name="connsiteY407" fmla="*/ 6778191 h 6858000"/>
              <a:gd name="connsiteX408" fmla="*/ 1967925 w 7467663"/>
              <a:gd name="connsiteY408" fmla="*/ 6858000 h 6858000"/>
              <a:gd name="connsiteX409" fmla="*/ 1936622 w 7467663"/>
              <a:gd name="connsiteY409" fmla="*/ 6858000 h 6858000"/>
              <a:gd name="connsiteX410" fmla="*/ 1926261 w 7467663"/>
              <a:gd name="connsiteY410" fmla="*/ 6784064 h 6858000"/>
              <a:gd name="connsiteX411" fmla="*/ 1922724 w 7467663"/>
              <a:gd name="connsiteY411" fmla="*/ 6765577 h 6858000"/>
              <a:gd name="connsiteX412" fmla="*/ 1904650 w 7467663"/>
              <a:gd name="connsiteY412" fmla="*/ 6639616 h 6858000"/>
              <a:gd name="connsiteX413" fmla="*/ 1885273 w 7467663"/>
              <a:gd name="connsiteY413" fmla="*/ 6858000 h 6858000"/>
              <a:gd name="connsiteX414" fmla="*/ 1854363 w 7467663"/>
              <a:gd name="connsiteY414" fmla="*/ 6858000 h 6858000"/>
              <a:gd name="connsiteX415" fmla="*/ 1880391 w 7467663"/>
              <a:gd name="connsiteY415" fmla="*/ 6603796 h 6858000"/>
              <a:gd name="connsiteX416" fmla="*/ 1818273 w 7467663"/>
              <a:gd name="connsiteY416" fmla="*/ 6715729 h 6858000"/>
              <a:gd name="connsiteX417" fmla="*/ 1794691 w 7467663"/>
              <a:gd name="connsiteY417" fmla="*/ 6843239 h 6858000"/>
              <a:gd name="connsiteX418" fmla="*/ 1794914 w 7467663"/>
              <a:gd name="connsiteY418" fmla="*/ 6858000 h 6858000"/>
              <a:gd name="connsiteX419" fmla="*/ 1746128 w 7467663"/>
              <a:gd name="connsiteY419" fmla="*/ 6858000 h 6858000"/>
              <a:gd name="connsiteX420" fmla="*/ 1753934 w 7467663"/>
              <a:gd name="connsiteY420" fmla="*/ 6724796 h 6858000"/>
              <a:gd name="connsiteX421" fmla="*/ 1792053 w 7467663"/>
              <a:gd name="connsiteY421" fmla="*/ 6572396 h 6858000"/>
              <a:gd name="connsiteX422" fmla="*/ 1862248 w 7467663"/>
              <a:gd name="connsiteY422" fmla="*/ 6266397 h 6858000"/>
              <a:gd name="connsiteX423" fmla="*/ 1862250 w 7467663"/>
              <a:gd name="connsiteY423" fmla="*/ 6033531 h 6858000"/>
              <a:gd name="connsiteX424" fmla="*/ 1211999 w 7467663"/>
              <a:gd name="connsiteY424" fmla="*/ 6683610 h 6858000"/>
              <a:gd name="connsiteX425" fmla="*/ 1213266 w 7467663"/>
              <a:gd name="connsiteY425" fmla="*/ 6691947 h 6858000"/>
              <a:gd name="connsiteX426" fmla="*/ 1203370 w 7467663"/>
              <a:gd name="connsiteY426" fmla="*/ 6850676 h 6858000"/>
              <a:gd name="connsiteX427" fmla="*/ 1203671 w 7467663"/>
              <a:gd name="connsiteY427" fmla="*/ 6858000 h 6858000"/>
              <a:gd name="connsiteX428" fmla="*/ 1143180 w 7467663"/>
              <a:gd name="connsiteY428" fmla="*/ 6858000 h 6858000"/>
              <a:gd name="connsiteX429" fmla="*/ 1142176 w 7467663"/>
              <a:gd name="connsiteY429" fmla="*/ 6766045 h 6858000"/>
              <a:gd name="connsiteX430" fmla="*/ 1067484 w 7467663"/>
              <a:gd name="connsiteY430" fmla="*/ 6858000 h 6858000"/>
              <a:gd name="connsiteX431" fmla="*/ 953928 w 7467663"/>
              <a:gd name="connsiteY431" fmla="*/ 6858000 h 6858000"/>
              <a:gd name="connsiteX432" fmla="*/ 959715 w 7467663"/>
              <a:gd name="connsiteY432" fmla="*/ 6850185 h 6858000"/>
              <a:gd name="connsiteX433" fmla="*/ 1483788 w 7467663"/>
              <a:gd name="connsiteY433" fmla="*/ 6259174 h 6858000"/>
              <a:gd name="connsiteX434" fmla="*/ 1100671 w 7467663"/>
              <a:gd name="connsiteY434" fmla="*/ 6252137 h 6858000"/>
              <a:gd name="connsiteX435" fmla="*/ 1090144 w 7467663"/>
              <a:gd name="connsiteY435" fmla="*/ 6256748 h 6858000"/>
              <a:gd name="connsiteX436" fmla="*/ 1095872 w 7467663"/>
              <a:gd name="connsiteY436" fmla="*/ 6271892 h 6858000"/>
              <a:gd name="connsiteX437" fmla="*/ 262785 w 7467663"/>
              <a:gd name="connsiteY437" fmla="*/ 6845450 h 6858000"/>
              <a:gd name="connsiteX438" fmla="*/ 209968 w 7467663"/>
              <a:gd name="connsiteY438" fmla="*/ 6770713 h 6858000"/>
              <a:gd name="connsiteX439" fmla="*/ 873460 w 7467663"/>
              <a:gd name="connsiteY439" fmla="*/ 6253768 h 6858000"/>
              <a:gd name="connsiteX440" fmla="*/ 192686 w 7467663"/>
              <a:gd name="connsiteY440" fmla="*/ 5849257 h 6858000"/>
              <a:gd name="connsiteX441" fmla="*/ 4696 w 7467663"/>
              <a:gd name="connsiteY441" fmla="*/ 5697668 h 6858000"/>
              <a:gd name="connsiteX442" fmla="*/ 0 w 7467663"/>
              <a:gd name="connsiteY442" fmla="*/ 5689984 h 6858000"/>
              <a:gd name="connsiteX443" fmla="*/ 0 w 7467663"/>
              <a:gd name="connsiteY443" fmla="*/ 5513472 h 6858000"/>
              <a:gd name="connsiteX444" fmla="*/ 174101 w 7467663"/>
              <a:gd name="connsiteY444" fmla="*/ 5620277 h 6858000"/>
              <a:gd name="connsiteX445" fmla="*/ 891800 w 7467663"/>
              <a:gd name="connsiteY445" fmla="*/ 6036935 h 6858000"/>
              <a:gd name="connsiteX446" fmla="*/ 1072219 w 7467663"/>
              <a:gd name="connsiteY446" fmla="*/ 6169443 h 6858000"/>
              <a:gd name="connsiteX447" fmla="*/ 1074117 w 7467663"/>
              <a:gd name="connsiteY447" fmla="*/ 6170301 h 6858000"/>
              <a:gd name="connsiteX448" fmla="*/ 1083114 w 7467663"/>
              <a:gd name="connsiteY448" fmla="*/ 6174131 h 6858000"/>
              <a:gd name="connsiteX449" fmla="*/ 1543010 w 7467663"/>
              <a:gd name="connsiteY449" fmla="*/ 6191140 h 6858000"/>
              <a:gd name="connsiteX450" fmla="*/ 1551080 w 7467663"/>
              <a:gd name="connsiteY450" fmla="*/ 6195006 h 6858000"/>
              <a:gd name="connsiteX451" fmla="*/ 2345443 w 7467663"/>
              <a:gd name="connsiteY451" fmla="*/ 5549882 h 6858000"/>
              <a:gd name="connsiteX452" fmla="*/ 1721499 w 7467663"/>
              <a:gd name="connsiteY452" fmla="*/ 5599969 h 6858000"/>
              <a:gd name="connsiteX453" fmla="*/ 767716 w 7467663"/>
              <a:gd name="connsiteY453" fmla="*/ 5472768 h 6858000"/>
              <a:gd name="connsiteX454" fmla="*/ 722147 w 7467663"/>
              <a:gd name="connsiteY454" fmla="*/ 5393091 h 6858000"/>
              <a:gd name="connsiteX455" fmla="*/ 1485552 w 7467663"/>
              <a:gd name="connsiteY455" fmla="*/ 5313202 h 6858000"/>
              <a:gd name="connsiteX456" fmla="*/ 2143004 w 7467663"/>
              <a:gd name="connsiteY456" fmla="*/ 5402420 h 6858000"/>
              <a:gd name="connsiteX457" fmla="*/ 1933391 w 7467663"/>
              <a:gd name="connsiteY457" fmla="*/ 5156971 h 6858000"/>
              <a:gd name="connsiteX458" fmla="*/ 1827118 w 7467663"/>
              <a:gd name="connsiteY458" fmla="*/ 4968410 h 6858000"/>
              <a:gd name="connsiteX459" fmla="*/ 1837349 w 7467663"/>
              <a:gd name="connsiteY459" fmla="*/ 4956357 h 6858000"/>
              <a:gd name="connsiteX460" fmla="*/ 2162835 w 7467663"/>
              <a:gd name="connsiteY460" fmla="*/ 5187853 h 6858000"/>
              <a:gd name="connsiteX461" fmla="*/ 2257167 w 7467663"/>
              <a:gd name="connsiteY461" fmla="*/ 5462123 h 6858000"/>
              <a:gd name="connsiteX462" fmla="*/ 2261598 w 7467663"/>
              <a:gd name="connsiteY462" fmla="*/ 5467998 h 6858000"/>
              <a:gd name="connsiteX463" fmla="*/ 2437177 w 7467663"/>
              <a:gd name="connsiteY463" fmla="*/ 5479608 h 6858000"/>
              <a:gd name="connsiteX464" fmla="*/ 2445247 w 7467663"/>
              <a:gd name="connsiteY464" fmla="*/ 5483476 h 6858000"/>
              <a:gd name="connsiteX465" fmla="*/ 2743626 w 7467663"/>
              <a:gd name="connsiteY465" fmla="*/ 5304819 h 6858000"/>
              <a:gd name="connsiteX466" fmla="*/ 3048102 w 7467663"/>
              <a:gd name="connsiteY466" fmla="*/ 5150595 h 6858000"/>
              <a:gd name="connsiteX467" fmla="*/ 1799414 w 7467663"/>
              <a:gd name="connsiteY467" fmla="*/ 4694732 h 6858000"/>
              <a:gd name="connsiteX468" fmla="*/ 1771735 w 7467663"/>
              <a:gd name="connsiteY468" fmla="*/ 4619929 h 6858000"/>
              <a:gd name="connsiteX469" fmla="*/ 3104273 w 7467663"/>
              <a:gd name="connsiteY469" fmla="*/ 5076159 h 6858000"/>
              <a:gd name="connsiteX470" fmla="*/ 3113245 w 7467663"/>
              <a:gd name="connsiteY470" fmla="*/ 5090705 h 6858000"/>
              <a:gd name="connsiteX471" fmla="*/ 3126294 w 7467663"/>
              <a:gd name="connsiteY471" fmla="*/ 5114400 h 6858000"/>
              <a:gd name="connsiteX472" fmla="*/ 3937433 w 7467663"/>
              <a:gd name="connsiteY472" fmla="*/ 4830473 h 6858000"/>
              <a:gd name="connsiteX473" fmla="*/ 3590475 w 7467663"/>
              <a:gd name="connsiteY473" fmla="*/ 4597974 h 6858000"/>
              <a:gd name="connsiteX474" fmla="*/ 3100264 w 7467663"/>
              <a:gd name="connsiteY474" fmla="*/ 4579845 h 6858000"/>
              <a:gd name="connsiteX475" fmla="*/ 2183576 w 7467663"/>
              <a:gd name="connsiteY475" fmla="*/ 4227150 h 6858000"/>
              <a:gd name="connsiteX476" fmla="*/ 2151029 w 7467663"/>
              <a:gd name="connsiteY476" fmla="*/ 4146947 h 6858000"/>
              <a:gd name="connsiteX477" fmla="*/ 3563434 w 7467663"/>
              <a:gd name="connsiteY477" fmla="*/ 4469115 h 6858000"/>
              <a:gd name="connsiteX478" fmla="*/ 3177952 w 7467663"/>
              <a:gd name="connsiteY478" fmla="*/ 3657386 h 6858000"/>
              <a:gd name="connsiteX479" fmla="*/ 3189263 w 7467663"/>
              <a:gd name="connsiteY479" fmla="*/ 3625726 h 6858000"/>
              <a:gd name="connsiteX480" fmla="*/ 3560912 w 7467663"/>
              <a:gd name="connsiteY480" fmla="*/ 4079863 h 6858000"/>
              <a:gd name="connsiteX481" fmla="*/ 3626636 w 7467663"/>
              <a:gd name="connsiteY481" fmla="*/ 4512230 h 6858000"/>
              <a:gd name="connsiteX482" fmla="*/ 3653088 w 7467663"/>
              <a:gd name="connsiteY482" fmla="*/ 4521417 h 6858000"/>
              <a:gd name="connsiteX483" fmla="*/ 3988128 w 7467663"/>
              <a:gd name="connsiteY483" fmla="*/ 4817267 h 6858000"/>
              <a:gd name="connsiteX484" fmla="*/ 4830582 w 7467663"/>
              <a:gd name="connsiteY484" fmla="*/ 4676000 h 6858000"/>
              <a:gd name="connsiteX485" fmla="*/ 4830100 w 7467663"/>
              <a:gd name="connsiteY485" fmla="*/ 4675554 h 6858000"/>
              <a:gd name="connsiteX486" fmla="*/ 4036318 w 7467663"/>
              <a:gd name="connsiteY486" fmla="*/ 4147013 h 6858000"/>
              <a:gd name="connsiteX487" fmla="*/ 3432098 w 7467663"/>
              <a:gd name="connsiteY487" fmla="*/ 3537312 h 6858000"/>
              <a:gd name="connsiteX488" fmla="*/ 3446761 w 7467663"/>
              <a:gd name="connsiteY488" fmla="*/ 3461278 h 6858000"/>
              <a:gd name="connsiteX489" fmla="*/ 4419733 w 7467663"/>
              <a:gd name="connsiteY489" fmla="*/ 3963555 h 6858000"/>
              <a:gd name="connsiteX490" fmla="*/ 4781371 w 7467663"/>
              <a:gd name="connsiteY490" fmla="*/ 4458604 h 6858000"/>
              <a:gd name="connsiteX491" fmla="*/ 4780440 w 7467663"/>
              <a:gd name="connsiteY491" fmla="*/ 4470290 h 6858000"/>
              <a:gd name="connsiteX492" fmla="*/ 4898954 w 7467663"/>
              <a:gd name="connsiteY492" fmla="*/ 4662092 h 6858000"/>
              <a:gd name="connsiteX493" fmla="*/ 4900699 w 7467663"/>
              <a:gd name="connsiteY493" fmla="*/ 4670867 h 6858000"/>
              <a:gd name="connsiteX494" fmla="*/ 5714511 w 7467663"/>
              <a:gd name="connsiteY494" fmla="*/ 4663483 h 6858000"/>
              <a:gd name="connsiteX495" fmla="*/ 5464793 w 7467663"/>
              <a:gd name="connsiteY495" fmla="*/ 4393556 h 6858000"/>
              <a:gd name="connsiteX496" fmla="*/ 5461897 w 7467663"/>
              <a:gd name="connsiteY496" fmla="*/ 4390879 h 6858000"/>
              <a:gd name="connsiteX497" fmla="*/ 4294126 w 7467663"/>
              <a:gd name="connsiteY497" fmla="*/ 3303048 h 6858000"/>
              <a:gd name="connsiteX498" fmla="*/ 4305321 w 7467663"/>
              <a:gd name="connsiteY498" fmla="*/ 3256953 h 6858000"/>
              <a:gd name="connsiteX499" fmla="*/ 4949299 w 7467663"/>
              <a:gd name="connsiteY499" fmla="*/ 3766336 h 6858000"/>
              <a:gd name="connsiteX500" fmla="*/ 5291452 w 7467663"/>
              <a:gd name="connsiteY500" fmla="*/ 4076801 h 6858000"/>
              <a:gd name="connsiteX501" fmla="*/ 5434998 w 7467663"/>
              <a:gd name="connsiteY501" fmla="*/ 4254100 h 6858000"/>
              <a:gd name="connsiteX502" fmla="*/ 5351015 w 7467663"/>
              <a:gd name="connsiteY502" fmla="*/ 3760989 h 6858000"/>
              <a:gd name="connsiteX503" fmla="*/ 5413780 w 7467663"/>
              <a:gd name="connsiteY503" fmla="*/ 2966265 h 6858000"/>
              <a:gd name="connsiteX504" fmla="*/ 5425627 w 7467663"/>
              <a:gd name="connsiteY504" fmla="*/ 2954192 h 6858000"/>
              <a:gd name="connsiteX505" fmla="*/ 6604735 w 7467663"/>
              <a:gd name="connsiteY505" fmla="*/ 2041381 h 6858000"/>
              <a:gd name="connsiteX506" fmla="*/ 7204487 w 7467663"/>
              <a:gd name="connsiteY506" fmla="*/ 2742112 h 6858000"/>
              <a:gd name="connsiteX507" fmla="*/ 7131592 w 7467663"/>
              <a:gd name="connsiteY507" fmla="*/ 2672096 h 6858000"/>
              <a:gd name="connsiteX508" fmla="*/ 6996344 w 7467663"/>
              <a:gd name="connsiteY508" fmla="*/ 2518310 h 6858000"/>
              <a:gd name="connsiteX509" fmla="*/ 6735495 w 7467663"/>
              <a:gd name="connsiteY509" fmla="*/ 2196890 h 6858000"/>
              <a:gd name="connsiteX510" fmla="*/ 6721901 w 7467663"/>
              <a:gd name="connsiteY510" fmla="*/ 2179274 h 6858000"/>
              <a:gd name="connsiteX511" fmla="*/ 6604735 w 7467663"/>
              <a:gd name="connsiteY511" fmla="*/ 2041381 h 6858000"/>
              <a:gd name="connsiteX512" fmla="*/ 6591670 w 7467663"/>
              <a:gd name="connsiteY512" fmla="*/ 1988277 h 6858000"/>
              <a:gd name="connsiteX513" fmla="*/ 6747349 w 7467663"/>
              <a:gd name="connsiteY513" fmla="*/ 2160069 h 6858000"/>
              <a:gd name="connsiteX514" fmla="*/ 6760943 w 7467663"/>
              <a:gd name="connsiteY514" fmla="*/ 2177686 h 6858000"/>
              <a:gd name="connsiteX515" fmla="*/ 7021065 w 7467663"/>
              <a:gd name="connsiteY515" fmla="*/ 2498102 h 6858000"/>
              <a:gd name="connsiteX516" fmla="*/ 7155223 w 7467663"/>
              <a:gd name="connsiteY516" fmla="*/ 2650386 h 6858000"/>
              <a:gd name="connsiteX517" fmla="*/ 7203167 w 7467663"/>
              <a:gd name="connsiteY517" fmla="*/ 2697288 h 6858000"/>
              <a:gd name="connsiteX518" fmla="*/ 6937703 w 7467663"/>
              <a:gd name="connsiteY518" fmla="*/ 2321981 h 6858000"/>
              <a:gd name="connsiteX519" fmla="*/ 6591670 w 7467663"/>
              <a:gd name="connsiteY519" fmla="*/ 1988277 h 6858000"/>
              <a:gd name="connsiteX520" fmla="*/ 5798671 w 7467663"/>
              <a:gd name="connsiteY520" fmla="*/ 1981601 h 6858000"/>
              <a:gd name="connsiteX521" fmla="*/ 5754709 w 7467663"/>
              <a:gd name="connsiteY521" fmla="*/ 2071454 h 6858000"/>
              <a:gd name="connsiteX522" fmla="*/ 5763044 w 7467663"/>
              <a:gd name="connsiteY522" fmla="*/ 2842206 h 6858000"/>
              <a:gd name="connsiteX523" fmla="*/ 5764974 w 7467663"/>
              <a:gd name="connsiteY523" fmla="*/ 2799609 h 6858000"/>
              <a:gd name="connsiteX524" fmla="*/ 5767665 w 7467663"/>
              <a:gd name="connsiteY524" fmla="*/ 2666409 h 6858000"/>
              <a:gd name="connsiteX525" fmla="*/ 5763055 w 7467663"/>
              <a:gd name="connsiteY525" fmla="*/ 2579705 h 6858000"/>
              <a:gd name="connsiteX526" fmla="*/ 5758079 w 7467663"/>
              <a:gd name="connsiteY526" fmla="*/ 2492508 h 6858000"/>
              <a:gd name="connsiteX527" fmla="*/ 5779325 w 7467663"/>
              <a:gd name="connsiteY527" fmla="*/ 2197069 h 6858000"/>
              <a:gd name="connsiteX528" fmla="*/ 5798671 w 7467663"/>
              <a:gd name="connsiteY528" fmla="*/ 1981601 h 6858000"/>
              <a:gd name="connsiteX529" fmla="*/ 5829202 w 7467663"/>
              <a:gd name="connsiteY529" fmla="*/ 1971679 h 6858000"/>
              <a:gd name="connsiteX530" fmla="*/ 5809558 w 7467663"/>
              <a:gd name="connsiteY530" fmla="*/ 2198043 h 6858000"/>
              <a:gd name="connsiteX531" fmla="*/ 5788653 w 7467663"/>
              <a:gd name="connsiteY531" fmla="*/ 2489430 h 6858000"/>
              <a:gd name="connsiteX532" fmla="*/ 5793439 w 7467663"/>
              <a:gd name="connsiteY532" fmla="*/ 2575235 h 6858000"/>
              <a:gd name="connsiteX533" fmla="*/ 5796837 w 7467663"/>
              <a:gd name="connsiteY533" fmla="*/ 2637633 h 6858000"/>
              <a:gd name="connsiteX534" fmla="*/ 5818614 w 7467663"/>
              <a:gd name="connsiteY534" fmla="*/ 2473055 h 6858000"/>
              <a:gd name="connsiteX535" fmla="*/ 5829202 w 7467663"/>
              <a:gd name="connsiteY535" fmla="*/ 1971679 h 6858000"/>
              <a:gd name="connsiteX536" fmla="*/ 5911389 w 7467663"/>
              <a:gd name="connsiteY536" fmla="*/ 1898371 h 6858000"/>
              <a:gd name="connsiteX537" fmla="*/ 6237627 w 7467663"/>
              <a:gd name="connsiteY537" fmla="*/ 2231921 h 6858000"/>
              <a:gd name="connsiteX538" fmla="*/ 5911389 w 7467663"/>
              <a:gd name="connsiteY538" fmla="*/ 1898371 h 6858000"/>
              <a:gd name="connsiteX539" fmla="*/ 6944437 w 7467663"/>
              <a:gd name="connsiteY539" fmla="*/ 1575402 h 6858000"/>
              <a:gd name="connsiteX540" fmla="*/ 6304730 w 7467663"/>
              <a:gd name="connsiteY540" fmla="*/ 1766654 h 6858000"/>
              <a:gd name="connsiteX541" fmla="*/ 6944437 w 7467663"/>
              <a:gd name="connsiteY541" fmla="*/ 1575402 h 6858000"/>
              <a:gd name="connsiteX542" fmla="*/ 7019523 w 7467663"/>
              <a:gd name="connsiteY542" fmla="*/ 1519450 h 6858000"/>
              <a:gd name="connsiteX543" fmla="*/ 6298091 w 7467663"/>
              <a:gd name="connsiteY543" fmla="*/ 1737122 h 6858000"/>
              <a:gd name="connsiteX544" fmla="*/ 7019523 w 7467663"/>
              <a:gd name="connsiteY544" fmla="*/ 1519450 h 6858000"/>
              <a:gd name="connsiteX545" fmla="*/ 2399523 w 7467663"/>
              <a:gd name="connsiteY545" fmla="*/ 1428234 h 6858000"/>
              <a:gd name="connsiteX546" fmla="*/ 2224982 w 7467663"/>
              <a:gd name="connsiteY546" fmla="*/ 1826201 h 6858000"/>
              <a:gd name="connsiteX547" fmla="*/ 2096099 w 7467663"/>
              <a:gd name="connsiteY547" fmla="*/ 2345900 h 6858000"/>
              <a:gd name="connsiteX548" fmla="*/ 2283317 w 7467663"/>
              <a:gd name="connsiteY548" fmla="*/ 1796925 h 6858000"/>
              <a:gd name="connsiteX549" fmla="*/ 2399523 w 7467663"/>
              <a:gd name="connsiteY549" fmla="*/ 1428234 h 6858000"/>
              <a:gd name="connsiteX550" fmla="*/ 2448558 w 7467663"/>
              <a:gd name="connsiteY550" fmla="*/ 1373435 h 6858000"/>
              <a:gd name="connsiteX551" fmla="*/ 2312521 w 7467663"/>
              <a:gd name="connsiteY551" fmla="*/ 1806140 h 6858000"/>
              <a:gd name="connsiteX552" fmla="*/ 2127533 w 7467663"/>
              <a:gd name="connsiteY552" fmla="*/ 2348380 h 6858000"/>
              <a:gd name="connsiteX553" fmla="*/ 2358080 w 7467663"/>
              <a:gd name="connsiteY553" fmla="*/ 1866134 h 6858000"/>
              <a:gd name="connsiteX554" fmla="*/ 2407436 w 7467663"/>
              <a:gd name="connsiteY554" fmla="*/ 1651070 h 6858000"/>
              <a:gd name="connsiteX555" fmla="*/ 2448558 w 7467663"/>
              <a:gd name="connsiteY555" fmla="*/ 1373435 h 6858000"/>
              <a:gd name="connsiteX556" fmla="*/ 278707 w 7467663"/>
              <a:gd name="connsiteY556" fmla="*/ 1352270 h 6858000"/>
              <a:gd name="connsiteX557" fmla="*/ 321570 w 7467663"/>
              <a:gd name="connsiteY557" fmla="*/ 1861610 h 6858000"/>
              <a:gd name="connsiteX558" fmla="*/ 294281 w 7467663"/>
              <a:gd name="connsiteY558" fmla="*/ 1440658 h 6858000"/>
              <a:gd name="connsiteX559" fmla="*/ 278707 w 7467663"/>
              <a:gd name="connsiteY559" fmla="*/ 1352270 h 6858000"/>
              <a:gd name="connsiteX560" fmla="*/ 1423821 w 7467663"/>
              <a:gd name="connsiteY560" fmla="*/ 1351958 h 6858000"/>
              <a:gd name="connsiteX561" fmla="*/ 1638521 w 7467663"/>
              <a:gd name="connsiteY561" fmla="*/ 1908470 h 6858000"/>
              <a:gd name="connsiteX562" fmla="*/ 1754199 w 7467663"/>
              <a:gd name="connsiteY562" fmla="*/ 2149284 h 6858000"/>
              <a:gd name="connsiteX563" fmla="*/ 1908359 w 7467663"/>
              <a:gd name="connsiteY563" fmla="*/ 2364988 h 6858000"/>
              <a:gd name="connsiteX564" fmla="*/ 1647661 w 7467663"/>
              <a:gd name="connsiteY564" fmla="*/ 1825945 h 6858000"/>
              <a:gd name="connsiteX565" fmla="*/ 1423821 w 7467663"/>
              <a:gd name="connsiteY565" fmla="*/ 1351958 h 6858000"/>
              <a:gd name="connsiteX566" fmla="*/ 1431890 w 7467663"/>
              <a:gd name="connsiteY566" fmla="*/ 1306475 h 6858000"/>
              <a:gd name="connsiteX567" fmla="*/ 1507597 w 7467663"/>
              <a:gd name="connsiteY567" fmla="*/ 1446132 h 6858000"/>
              <a:gd name="connsiteX568" fmla="*/ 1674586 w 7467663"/>
              <a:gd name="connsiteY568" fmla="*/ 1813832 h 6858000"/>
              <a:gd name="connsiteX569" fmla="*/ 1815950 w 7467663"/>
              <a:gd name="connsiteY569" fmla="*/ 2128564 h 6858000"/>
              <a:gd name="connsiteX570" fmla="*/ 1984242 w 7467663"/>
              <a:gd name="connsiteY570" fmla="*/ 2430829 h 6858000"/>
              <a:gd name="connsiteX571" fmla="*/ 2014023 w 7467663"/>
              <a:gd name="connsiteY571" fmla="*/ 2450995 h 6858000"/>
              <a:gd name="connsiteX572" fmla="*/ 1747337 w 7467663"/>
              <a:gd name="connsiteY572" fmla="*/ 1855264 h 6858000"/>
              <a:gd name="connsiteX573" fmla="*/ 1533749 w 7467663"/>
              <a:gd name="connsiteY573" fmla="*/ 1478656 h 6858000"/>
              <a:gd name="connsiteX574" fmla="*/ 1431890 w 7467663"/>
              <a:gd name="connsiteY574" fmla="*/ 1306475 h 6858000"/>
              <a:gd name="connsiteX575" fmla="*/ 5052692 w 7467663"/>
              <a:gd name="connsiteY575" fmla="*/ 1292994 h 6858000"/>
              <a:gd name="connsiteX576" fmla="*/ 5200661 w 7467663"/>
              <a:gd name="connsiteY576" fmla="*/ 1635186 h 6858000"/>
              <a:gd name="connsiteX577" fmla="*/ 5297138 w 7467663"/>
              <a:gd name="connsiteY577" fmla="*/ 1906351 h 6858000"/>
              <a:gd name="connsiteX578" fmla="*/ 5052692 w 7467663"/>
              <a:gd name="connsiteY578" fmla="*/ 1292994 h 6858000"/>
              <a:gd name="connsiteX579" fmla="*/ 5009948 w 7467663"/>
              <a:gd name="connsiteY579" fmla="*/ 1273619 h 6858000"/>
              <a:gd name="connsiteX580" fmla="*/ 5121777 w 7467663"/>
              <a:gd name="connsiteY580" fmla="*/ 1654213 h 6858000"/>
              <a:gd name="connsiteX581" fmla="*/ 5293545 w 7467663"/>
              <a:gd name="connsiteY581" fmla="*/ 2072247 h 6858000"/>
              <a:gd name="connsiteX582" fmla="*/ 5294042 w 7467663"/>
              <a:gd name="connsiteY582" fmla="*/ 2065019 h 6858000"/>
              <a:gd name="connsiteX583" fmla="*/ 5171936 w 7467663"/>
              <a:gd name="connsiteY583" fmla="*/ 1647613 h 6858000"/>
              <a:gd name="connsiteX584" fmla="*/ 5009948 w 7467663"/>
              <a:gd name="connsiteY584" fmla="*/ 1273619 h 6858000"/>
              <a:gd name="connsiteX585" fmla="*/ 655236 w 7467663"/>
              <a:gd name="connsiteY585" fmla="*/ 1268632 h 6858000"/>
              <a:gd name="connsiteX586" fmla="*/ 839521 w 7467663"/>
              <a:gd name="connsiteY586" fmla="*/ 1685315 h 6858000"/>
              <a:gd name="connsiteX587" fmla="*/ 1109416 w 7467663"/>
              <a:gd name="connsiteY587" fmla="*/ 2061663 h 6858000"/>
              <a:gd name="connsiteX588" fmla="*/ 1298300 w 7467663"/>
              <a:gd name="connsiteY588" fmla="*/ 2247742 h 6858000"/>
              <a:gd name="connsiteX589" fmla="*/ 1125871 w 7467663"/>
              <a:gd name="connsiteY589" fmla="*/ 1989513 h 6858000"/>
              <a:gd name="connsiteX590" fmla="*/ 981574 w 7467663"/>
              <a:gd name="connsiteY590" fmla="*/ 1783157 h 6858000"/>
              <a:gd name="connsiteX591" fmla="*/ 922198 w 7467663"/>
              <a:gd name="connsiteY591" fmla="*/ 1677437 h 6858000"/>
              <a:gd name="connsiteX592" fmla="*/ 869293 w 7467663"/>
              <a:gd name="connsiteY592" fmla="*/ 1583214 h 6858000"/>
              <a:gd name="connsiteX593" fmla="*/ 751431 w 7467663"/>
              <a:gd name="connsiteY593" fmla="*/ 1405731 h 6858000"/>
              <a:gd name="connsiteX594" fmla="*/ 655236 w 7467663"/>
              <a:gd name="connsiteY594" fmla="*/ 1268632 h 6858000"/>
              <a:gd name="connsiteX595" fmla="*/ 6516292 w 7467663"/>
              <a:gd name="connsiteY595" fmla="*/ 1263064 h 6858000"/>
              <a:gd name="connsiteX596" fmla="*/ 5736320 w 7467663"/>
              <a:gd name="connsiteY596" fmla="*/ 1501803 h 6858000"/>
              <a:gd name="connsiteX597" fmla="*/ 6516292 w 7467663"/>
              <a:gd name="connsiteY597" fmla="*/ 1263064 h 6858000"/>
              <a:gd name="connsiteX598" fmla="*/ 291466 w 7467663"/>
              <a:gd name="connsiteY598" fmla="*/ 1250369 h 6858000"/>
              <a:gd name="connsiteX599" fmla="*/ 323180 w 7467663"/>
              <a:gd name="connsiteY599" fmla="*/ 1435283 h 6858000"/>
              <a:gd name="connsiteX600" fmla="*/ 349381 w 7467663"/>
              <a:gd name="connsiteY600" fmla="*/ 1875041 h 6858000"/>
              <a:gd name="connsiteX601" fmla="*/ 374363 w 7467663"/>
              <a:gd name="connsiteY601" fmla="*/ 1506494 h 6858000"/>
              <a:gd name="connsiteX602" fmla="*/ 302168 w 7467663"/>
              <a:gd name="connsiteY602" fmla="*/ 1274495 h 6858000"/>
              <a:gd name="connsiteX603" fmla="*/ 291466 w 7467663"/>
              <a:gd name="connsiteY603" fmla="*/ 1250369 h 6858000"/>
              <a:gd name="connsiteX604" fmla="*/ 678222 w 7467663"/>
              <a:gd name="connsiteY604" fmla="*/ 1248670 h 6858000"/>
              <a:gd name="connsiteX605" fmla="*/ 775536 w 7467663"/>
              <a:gd name="connsiteY605" fmla="*/ 1388015 h 6858000"/>
              <a:gd name="connsiteX606" fmla="*/ 894529 w 7467663"/>
              <a:gd name="connsiteY606" fmla="*/ 1567739 h 6858000"/>
              <a:gd name="connsiteX607" fmla="*/ 948000 w 7467663"/>
              <a:gd name="connsiteY607" fmla="*/ 1663088 h 6858000"/>
              <a:gd name="connsiteX608" fmla="*/ 1006812 w 7467663"/>
              <a:gd name="connsiteY608" fmla="*/ 1767683 h 6858000"/>
              <a:gd name="connsiteX609" fmla="*/ 1149133 w 7467663"/>
              <a:gd name="connsiteY609" fmla="*/ 1971513 h 6858000"/>
              <a:gd name="connsiteX610" fmla="*/ 1333952 w 7467663"/>
              <a:gd name="connsiteY610" fmla="*/ 2251620 h 6858000"/>
              <a:gd name="connsiteX611" fmla="*/ 1337329 w 7467663"/>
              <a:gd name="connsiteY611" fmla="*/ 2258350 h 6858000"/>
              <a:gd name="connsiteX612" fmla="*/ 1014726 w 7467663"/>
              <a:gd name="connsiteY612" fmla="*/ 1615556 h 6858000"/>
              <a:gd name="connsiteX613" fmla="*/ 678222 w 7467663"/>
              <a:gd name="connsiteY613" fmla="*/ 1248670 h 6858000"/>
              <a:gd name="connsiteX614" fmla="*/ 6691602 w 7467663"/>
              <a:gd name="connsiteY614" fmla="*/ 1140573 h 6858000"/>
              <a:gd name="connsiteX615" fmla="*/ 6571100 w 7467663"/>
              <a:gd name="connsiteY615" fmla="*/ 1183662 h 6858000"/>
              <a:gd name="connsiteX616" fmla="*/ 6241687 w 7467663"/>
              <a:gd name="connsiteY616" fmla="*/ 1257600 h 6858000"/>
              <a:gd name="connsiteX617" fmla="*/ 5693009 w 7467663"/>
              <a:gd name="connsiteY617" fmla="*/ 1478256 h 6858000"/>
              <a:gd name="connsiteX618" fmla="*/ 6548420 w 7467663"/>
              <a:gd name="connsiteY618" fmla="*/ 1214599 h 6858000"/>
              <a:gd name="connsiteX619" fmla="*/ 6605473 w 7467663"/>
              <a:gd name="connsiteY619" fmla="*/ 1184686 h 6858000"/>
              <a:gd name="connsiteX620" fmla="*/ 6691602 w 7467663"/>
              <a:gd name="connsiteY620" fmla="*/ 1140573 h 6858000"/>
              <a:gd name="connsiteX621" fmla="*/ 4002475 w 7467663"/>
              <a:gd name="connsiteY621" fmla="*/ 1037802 h 6858000"/>
              <a:gd name="connsiteX622" fmla="*/ 4000324 w 7467663"/>
              <a:gd name="connsiteY622" fmla="*/ 1039362 h 6858000"/>
              <a:gd name="connsiteX623" fmla="*/ 4002862 w 7467663"/>
              <a:gd name="connsiteY623" fmla="*/ 1042866 h 6858000"/>
              <a:gd name="connsiteX624" fmla="*/ 4002475 w 7467663"/>
              <a:gd name="connsiteY624" fmla="*/ 1037802 h 6858000"/>
              <a:gd name="connsiteX625" fmla="*/ 506322 w 7467663"/>
              <a:gd name="connsiteY625" fmla="*/ 1020997 h 6858000"/>
              <a:gd name="connsiteX626" fmla="*/ 533068 w 7467663"/>
              <a:gd name="connsiteY626" fmla="*/ 1029409 h 6858000"/>
              <a:gd name="connsiteX627" fmla="*/ 1232525 w 7467663"/>
              <a:gd name="connsiteY627" fmla="*/ 1804675 h 6858000"/>
              <a:gd name="connsiteX628" fmla="*/ 1388858 w 7467663"/>
              <a:gd name="connsiteY628" fmla="*/ 2368011 h 6858000"/>
              <a:gd name="connsiteX629" fmla="*/ 1384098 w 7467663"/>
              <a:gd name="connsiteY629" fmla="*/ 2378125 h 6858000"/>
              <a:gd name="connsiteX630" fmla="*/ 1425393 w 7467663"/>
              <a:gd name="connsiteY630" fmla="*/ 2589124 h 6858000"/>
              <a:gd name="connsiteX631" fmla="*/ 1424001 w 7467663"/>
              <a:gd name="connsiteY631" fmla="*/ 2597541 h 6858000"/>
              <a:gd name="connsiteX632" fmla="*/ 2152729 w 7467663"/>
              <a:gd name="connsiteY632" fmla="*/ 2864487 h 6858000"/>
              <a:gd name="connsiteX633" fmla="*/ 2020609 w 7467663"/>
              <a:gd name="connsiteY633" fmla="*/ 2539671 h 6858000"/>
              <a:gd name="connsiteX634" fmla="*/ 2018920 w 7467663"/>
              <a:gd name="connsiteY634" fmla="*/ 2536309 h 6858000"/>
              <a:gd name="connsiteX635" fmla="*/ 1342441 w 7467663"/>
              <a:gd name="connsiteY635" fmla="*/ 1173017 h 6858000"/>
              <a:gd name="connsiteX636" fmla="*/ 1367925 w 7467663"/>
              <a:gd name="connsiteY636" fmla="*/ 1135648 h 6858000"/>
              <a:gd name="connsiteX637" fmla="*/ 1771401 w 7467663"/>
              <a:gd name="connsiteY637" fmla="*/ 1806673 h 6858000"/>
              <a:gd name="connsiteX638" fmla="*/ 1972385 w 7467663"/>
              <a:gd name="connsiteY638" fmla="*/ 2198735 h 6858000"/>
              <a:gd name="connsiteX639" fmla="*/ 2040892 w 7467663"/>
              <a:gd name="connsiteY639" fmla="*/ 2405205 h 6858000"/>
              <a:gd name="connsiteX640" fmla="*/ 2131689 w 7467663"/>
              <a:gd name="connsiteY640" fmla="*/ 1936926 h 6858000"/>
              <a:gd name="connsiteX641" fmla="*/ 2454820 w 7467663"/>
              <a:gd name="connsiteY641" fmla="*/ 1248808 h 6858000"/>
              <a:gd name="connsiteX642" fmla="*/ 2492512 w 7467663"/>
              <a:gd name="connsiteY642" fmla="*/ 1302920 h 6858000"/>
              <a:gd name="connsiteX643" fmla="*/ 2081216 w 7467663"/>
              <a:gd name="connsiteY643" fmla="*/ 2527513 h 6858000"/>
              <a:gd name="connsiteX644" fmla="*/ 2081211 w 7467663"/>
              <a:gd name="connsiteY644" fmla="*/ 2528916 h 6858000"/>
              <a:gd name="connsiteX645" fmla="*/ 2199067 w 7467663"/>
              <a:gd name="connsiteY645" fmla="*/ 2884061 h 6858000"/>
              <a:gd name="connsiteX646" fmla="*/ 3192586 w 7467663"/>
              <a:gd name="connsiteY646" fmla="*/ 3411496 h 6858000"/>
              <a:gd name="connsiteX647" fmla="*/ 3182620 w 7467663"/>
              <a:gd name="connsiteY647" fmla="*/ 3483279 h 6858000"/>
              <a:gd name="connsiteX648" fmla="*/ 2435119 w 7467663"/>
              <a:gd name="connsiteY648" fmla="*/ 3080173 h 6858000"/>
              <a:gd name="connsiteX649" fmla="*/ 2410152 w 7467663"/>
              <a:gd name="connsiteY649" fmla="*/ 3063751 h 6858000"/>
              <a:gd name="connsiteX650" fmla="*/ 2408099 w 7467663"/>
              <a:gd name="connsiteY650" fmla="*/ 3064403 h 6858000"/>
              <a:gd name="connsiteX651" fmla="*/ 2407218 w 7467663"/>
              <a:gd name="connsiteY651" fmla="*/ 3070324 h 6858000"/>
              <a:gd name="connsiteX652" fmla="*/ 2380138 w 7467663"/>
              <a:gd name="connsiteY652" fmla="*/ 3099341 h 6858000"/>
              <a:gd name="connsiteX653" fmla="*/ 1765923 w 7467663"/>
              <a:gd name="connsiteY653" fmla="*/ 3581043 h 6858000"/>
              <a:gd name="connsiteX654" fmla="*/ 1702258 w 7467663"/>
              <a:gd name="connsiteY654" fmla="*/ 3612286 h 6858000"/>
              <a:gd name="connsiteX655" fmla="*/ 1538370 w 7467663"/>
              <a:gd name="connsiteY655" fmla="*/ 3811804 h 6858000"/>
              <a:gd name="connsiteX656" fmla="*/ 542867 w 7467663"/>
              <a:gd name="connsiteY656" fmla="*/ 4944092 h 6858000"/>
              <a:gd name="connsiteX657" fmla="*/ 515800 w 7467663"/>
              <a:gd name="connsiteY657" fmla="*/ 4862180 h 6858000"/>
              <a:gd name="connsiteX658" fmla="*/ 909145 w 7467663"/>
              <a:gd name="connsiteY658" fmla="*/ 4199225 h 6858000"/>
              <a:gd name="connsiteX659" fmla="*/ 1214067 w 7467663"/>
              <a:gd name="connsiteY659" fmla="*/ 3908561 h 6858000"/>
              <a:gd name="connsiteX660" fmla="*/ 640967 w 7467663"/>
              <a:gd name="connsiteY660" fmla="*/ 4105601 h 6858000"/>
              <a:gd name="connsiteX661" fmla="*/ 112563 w 7467663"/>
              <a:gd name="connsiteY661" fmla="*/ 4396952 h 6858000"/>
              <a:gd name="connsiteX662" fmla="*/ 0 w 7467663"/>
              <a:gd name="connsiteY662" fmla="*/ 4466006 h 6858000"/>
              <a:gd name="connsiteX663" fmla="*/ 0 w 7467663"/>
              <a:gd name="connsiteY663" fmla="*/ 4233763 h 6858000"/>
              <a:gd name="connsiteX664" fmla="*/ 36881 w 7467663"/>
              <a:gd name="connsiteY664" fmla="*/ 4200118 h 6858000"/>
              <a:gd name="connsiteX665" fmla="*/ 910534 w 7467663"/>
              <a:gd name="connsiteY665" fmla="*/ 3629753 h 6858000"/>
              <a:gd name="connsiteX666" fmla="*/ 1578717 w 7467663"/>
              <a:gd name="connsiteY666" fmla="*/ 3575982 h 6858000"/>
              <a:gd name="connsiteX667" fmla="*/ 2338780 w 7467663"/>
              <a:gd name="connsiteY667" fmla="*/ 3033725 h 6858000"/>
              <a:gd name="connsiteX668" fmla="*/ 1807991 w 7467663"/>
              <a:gd name="connsiteY668" fmla="*/ 2807184 h 6858000"/>
              <a:gd name="connsiteX669" fmla="*/ 1416358 w 7467663"/>
              <a:gd name="connsiteY669" fmla="*/ 3112571 h 6858000"/>
              <a:gd name="connsiteX670" fmla="*/ 939066 w 7467663"/>
              <a:gd name="connsiteY670" fmla="*/ 3378798 h 6858000"/>
              <a:gd name="connsiteX671" fmla="*/ 115099 w 7467663"/>
              <a:gd name="connsiteY671" fmla="*/ 3607650 h 6858000"/>
              <a:gd name="connsiteX672" fmla="*/ 97284 w 7467663"/>
              <a:gd name="connsiteY672" fmla="*/ 3520393 h 6858000"/>
              <a:gd name="connsiteX673" fmla="*/ 922050 w 7467663"/>
              <a:gd name="connsiteY673" fmla="*/ 3074867 h 6858000"/>
              <a:gd name="connsiteX674" fmla="*/ 1405265 w 7467663"/>
              <a:gd name="connsiteY674" fmla="*/ 3016319 h 6858000"/>
              <a:gd name="connsiteX675" fmla="*/ 1407512 w 7467663"/>
              <a:gd name="connsiteY675" fmla="*/ 3018001 h 6858000"/>
              <a:gd name="connsiteX676" fmla="*/ 1726266 w 7467663"/>
              <a:gd name="connsiteY676" fmla="*/ 2777274 h 6858000"/>
              <a:gd name="connsiteX677" fmla="*/ 625390 w 7467663"/>
              <a:gd name="connsiteY677" fmla="*/ 2514541 h 6858000"/>
              <a:gd name="connsiteX678" fmla="*/ 619799 w 7467663"/>
              <a:gd name="connsiteY678" fmla="*/ 2527180 h 6858000"/>
              <a:gd name="connsiteX679" fmla="*/ 310030 w 7467663"/>
              <a:gd name="connsiteY679" fmla="*/ 2771818 h 6858000"/>
              <a:gd name="connsiteX680" fmla="*/ 173877 w 7467663"/>
              <a:gd name="connsiteY680" fmla="*/ 2937056 h 6858000"/>
              <a:gd name="connsiteX681" fmla="*/ 77889 w 7467663"/>
              <a:gd name="connsiteY681" fmla="*/ 3138440 h 6858000"/>
              <a:gd name="connsiteX682" fmla="*/ 0 w 7467663"/>
              <a:gd name="connsiteY682" fmla="*/ 3271395 h 6858000"/>
              <a:gd name="connsiteX683" fmla="*/ 0 w 7467663"/>
              <a:gd name="connsiteY683" fmla="*/ 3153002 h 6858000"/>
              <a:gd name="connsiteX684" fmla="*/ 2386 w 7467663"/>
              <a:gd name="connsiteY684" fmla="*/ 3149203 h 6858000"/>
              <a:gd name="connsiteX685" fmla="*/ 89753 w 7467663"/>
              <a:gd name="connsiteY685" fmla="*/ 2987702 h 6858000"/>
              <a:gd name="connsiteX686" fmla="*/ 76869 w 7467663"/>
              <a:gd name="connsiteY686" fmla="*/ 3005404 h 6858000"/>
              <a:gd name="connsiteX687" fmla="*/ 32049 w 7467663"/>
              <a:gd name="connsiteY687" fmla="*/ 3065814 h 6858000"/>
              <a:gd name="connsiteX688" fmla="*/ 0 w 7467663"/>
              <a:gd name="connsiteY688" fmla="*/ 3108744 h 6858000"/>
              <a:gd name="connsiteX689" fmla="*/ 0 w 7467663"/>
              <a:gd name="connsiteY689" fmla="*/ 3058059 h 6858000"/>
              <a:gd name="connsiteX690" fmla="*/ 7610 w 7467663"/>
              <a:gd name="connsiteY690" fmla="*/ 3047889 h 6858000"/>
              <a:gd name="connsiteX691" fmla="*/ 52419 w 7467663"/>
              <a:gd name="connsiteY691" fmla="*/ 2987479 h 6858000"/>
              <a:gd name="connsiteX692" fmla="*/ 59142 w 7467663"/>
              <a:gd name="connsiteY692" fmla="*/ 2978488 h 6858000"/>
              <a:gd name="connsiteX693" fmla="*/ 0 w 7467663"/>
              <a:gd name="connsiteY693" fmla="*/ 3015334 h 6858000"/>
              <a:gd name="connsiteX694" fmla="*/ 0 w 7467663"/>
              <a:gd name="connsiteY694" fmla="*/ 2914286 h 6858000"/>
              <a:gd name="connsiteX695" fmla="*/ 36383 w 7467663"/>
              <a:gd name="connsiteY695" fmla="*/ 2901128 h 6858000"/>
              <a:gd name="connsiteX696" fmla="*/ 156329 w 7467663"/>
              <a:gd name="connsiteY696" fmla="*/ 2840533 h 6858000"/>
              <a:gd name="connsiteX697" fmla="*/ 358355 w 7467663"/>
              <a:gd name="connsiteY697" fmla="*/ 2620471 h 6858000"/>
              <a:gd name="connsiteX698" fmla="*/ 510577 w 7467663"/>
              <a:gd name="connsiteY698" fmla="*/ 2501244 h 6858000"/>
              <a:gd name="connsiteX699" fmla="*/ 211967 w 7467663"/>
              <a:gd name="connsiteY699" fmla="*/ 2479171 h 6858000"/>
              <a:gd name="connsiteX700" fmla="*/ 0 w 7467663"/>
              <a:gd name="connsiteY700" fmla="*/ 2476398 h 6858000"/>
              <a:gd name="connsiteX701" fmla="*/ 0 w 7467663"/>
              <a:gd name="connsiteY701" fmla="*/ 2389189 h 6858000"/>
              <a:gd name="connsiteX702" fmla="*/ 103062 w 7467663"/>
              <a:gd name="connsiteY702" fmla="*/ 2389518 h 6858000"/>
              <a:gd name="connsiteX703" fmla="*/ 510734 w 7467663"/>
              <a:gd name="connsiteY703" fmla="*/ 2416201 h 6858000"/>
              <a:gd name="connsiteX704" fmla="*/ 279257 w 7467663"/>
              <a:gd name="connsiteY704" fmla="*/ 2092102 h 6858000"/>
              <a:gd name="connsiteX705" fmla="*/ 65265 w 7467663"/>
              <a:gd name="connsiteY705" fmla="*/ 2006049 h 6858000"/>
              <a:gd name="connsiteX706" fmla="*/ 0 w 7467663"/>
              <a:gd name="connsiteY706" fmla="*/ 1982532 h 6858000"/>
              <a:gd name="connsiteX707" fmla="*/ 0 w 7467663"/>
              <a:gd name="connsiteY707" fmla="*/ 1912789 h 6858000"/>
              <a:gd name="connsiteX708" fmla="*/ 97460 w 7467663"/>
              <a:gd name="connsiteY708" fmla="*/ 1953725 h 6858000"/>
              <a:gd name="connsiteX709" fmla="*/ 221272 w 7467663"/>
              <a:gd name="connsiteY709" fmla="*/ 1980766 h 6858000"/>
              <a:gd name="connsiteX710" fmla="*/ 116765 w 7467663"/>
              <a:gd name="connsiteY710" fmla="*/ 1911033 h 6858000"/>
              <a:gd name="connsiteX711" fmla="*/ 16405 w 7467663"/>
              <a:gd name="connsiteY711" fmla="*/ 1803412 h 6858000"/>
              <a:gd name="connsiteX712" fmla="*/ 0 w 7467663"/>
              <a:gd name="connsiteY712" fmla="*/ 1784777 h 6858000"/>
              <a:gd name="connsiteX713" fmla="*/ 0 w 7467663"/>
              <a:gd name="connsiteY713" fmla="*/ 1740082 h 6858000"/>
              <a:gd name="connsiteX714" fmla="*/ 39394 w 7467663"/>
              <a:gd name="connsiteY714" fmla="*/ 1784856 h 6858000"/>
              <a:gd name="connsiteX715" fmla="*/ 135813 w 7467663"/>
              <a:gd name="connsiteY715" fmla="*/ 1888838 h 6858000"/>
              <a:gd name="connsiteX716" fmla="*/ 242575 w 7467663"/>
              <a:gd name="connsiteY716" fmla="*/ 1958841 h 6858000"/>
              <a:gd name="connsiteX717" fmla="*/ 82197 w 7467663"/>
              <a:gd name="connsiteY717" fmla="*/ 1754826 h 6858000"/>
              <a:gd name="connsiteX718" fmla="*/ 0 w 7467663"/>
              <a:gd name="connsiteY718" fmla="*/ 1679650 h 6858000"/>
              <a:gd name="connsiteX719" fmla="*/ 0 w 7467663"/>
              <a:gd name="connsiteY719" fmla="*/ 1602463 h 6858000"/>
              <a:gd name="connsiteX720" fmla="*/ 84689 w 7467663"/>
              <a:gd name="connsiteY720" fmla="*/ 1677442 h 6858000"/>
              <a:gd name="connsiteX721" fmla="*/ 298437 w 7467663"/>
              <a:gd name="connsiteY721" fmla="*/ 1968019 h 6858000"/>
              <a:gd name="connsiteX722" fmla="*/ 227269 w 7467663"/>
              <a:gd name="connsiteY722" fmla="*/ 1114064 h 6858000"/>
              <a:gd name="connsiteX723" fmla="*/ 248003 w 7467663"/>
              <a:gd name="connsiteY723" fmla="*/ 1089613 h 6858000"/>
              <a:gd name="connsiteX724" fmla="*/ 427020 w 7467663"/>
              <a:gd name="connsiteY724" fmla="*/ 1619803 h 6858000"/>
              <a:gd name="connsiteX725" fmla="*/ 340345 w 7467663"/>
              <a:gd name="connsiteY725" fmla="*/ 2027739 h 6858000"/>
              <a:gd name="connsiteX726" fmla="*/ 360865 w 7467663"/>
              <a:gd name="connsiteY726" fmla="*/ 2044827 h 6858000"/>
              <a:gd name="connsiteX727" fmla="*/ 560414 w 7467663"/>
              <a:gd name="connsiteY727" fmla="*/ 2421457 h 6858000"/>
              <a:gd name="connsiteX728" fmla="*/ 1359703 w 7467663"/>
              <a:gd name="connsiteY728" fmla="*/ 2578554 h 6858000"/>
              <a:gd name="connsiteX729" fmla="*/ 1359422 w 7467663"/>
              <a:gd name="connsiteY729" fmla="*/ 2577994 h 6858000"/>
              <a:gd name="connsiteX730" fmla="*/ 828701 w 7467663"/>
              <a:gd name="connsiteY730" fmla="*/ 1839520 h 6858000"/>
              <a:gd name="connsiteX731" fmla="*/ 494427 w 7467663"/>
              <a:gd name="connsiteY731" fmla="*/ 1092333 h 6858000"/>
              <a:gd name="connsiteX732" fmla="*/ 506322 w 7467663"/>
              <a:gd name="connsiteY732" fmla="*/ 1020997 h 6858000"/>
              <a:gd name="connsiteX733" fmla="*/ 4570198 w 7467663"/>
              <a:gd name="connsiteY733" fmla="*/ 978081 h 6858000"/>
              <a:gd name="connsiteX734" fmla="*/ 4523691 w 7467663"/>
              <a:gd name="connsiteY734" fmla="*/ 1127776 h 6858000"/>
              <a:gd name="connsiteX735" fmla="*/ 4509875 w 7467663"/>
              <a:gd name="connsiteY735" fmla="*/ 1167552 h 6858000"/>
              <a:gd name="connsiteX736" fmla="*/ 4478168 w 7467663"/>
              <a:gd name="connsiteY736" fmla="*/ 1260735 h 6858000"/>
              <a:gd name="connsiteX737" fmla="*/ 4409309 w 7467663"/>
              <a:gd name="connsiteY737" fmla="*/ 1666996 h 6858000"/>
              <a:gd name="connsiteX738" fmla="*/ 4370031 w 7467663"/>
              <a:gd name="connsiteY738" fmla="*/ 1955666 h 6858000"/>
              <a:gd name="connsiteX739" fmla="*/ 4570198 w 7467663"/>
              <a:gd name="connsiteY739" fmla="*/ 978081 h 6858000"/>
              <a:gd name="connsiteX740" fmla="*/ 4557898 w 7467663"/>
              <a:gd name="connsiteY740" fmla="*/ 900011 h 6858000"/>
              <a:gd name="connsiteX741" fmla="*/ 4344840 w 7467663"/>
              <a:gd name="connsiteY741" fmla="*/ 1922038 h 6858000"/>
              <a:gd name="connsiteX742" fmla="*/ 4378710 w 7467663"/>
              <a:gd name="connsiteY742" fmla="*/ 1665516 h 6858000"/>
              <a:gd name="connsiteX743" fmla="*/ 4448798 w 7467663"/>
              <a:gd name="connsiteY743" fmla="*/ 1253024 h 6858000"/>
              <a:gd name="connsiteX744" fmla="*/ 4480315 w 7467663"/>
              <a:gd name="connsiteY744" fmla="*/ 1158454 h 6858000"/>
              <a:gd name="connsiteX745" fmla="*/ 4494133 w 7467663"/>
              <a:gd name="connsiteY745" fmla="*/ 1118676 h 6858000"/>
              <a:gd name="connsiteX746" fmla="*/ 4557898 w 7467663"/>
              <a:gd name="connsiteY746" fmla="*/ 900011 h 6858000"/>
              <a:gd name="connsiteX747" fmla="*/ 5870151 w 7467663"/>
              <a:gd name="connsiteY747" fmla="*/ 898890 h 6858000"/>
              <a:gd name="connsiteX748" fmla="*/ 5861335 w 7467663"/>
              <a:gd name="connsiteY748" fmla="*/ 899177 h 6858000"/>
              <a:gd name="connsiteX749" fmla="*/ 5843702 w 7467663"/>
              <a:gd name="connsiteY749" fmla="*/ 899748 h 6858000"/>
              <a:gd name="connsiteX750" fmla="*/ 5651107 w 7467663"/>
              <a:gd name="connsiteY750" fmla="*/ 920306 h 6858000"/>
              <a:gd name="connsiteX751" fmla="*/ 5459407 w 7467663"/>
              <a:gd name="connsiteY751" fmla="*/ 940975 h 6858000"/>
              <a:gd name="connsiteX752" fmla="*/ 5374846 w 7467663"/>
              <a:gd name="connsiteY752" fmla="*/ 941988 h 6858000"/>
              <a:gd name="connsiteX753" fmla="*/ 5256105 w 7467663"/>
              <a:gd name="connsiteY753" fmla="*/ 945632 h 6858000"/>
              <a:gd name="connsiteX754" fmla="*/ 5107071 w 7467663"/>
              <a:gd name="connsiteY754" fmla="*/ 969720 h 6858000"/>
              <a:gd name="connsiteX755" fmla="*/ 4998681 w 7467663"/>
              <a:gd name="connsiteY755" fmla="*/ 988771 h 6858000"/>
              <a:gd name="connsiteX756" fmla="*/ 5870151 w 7467663"/>
              <a:gd name="connsiteY756" fmla="*/ 898890 h 6858000"/>
              <a:gd name="connsiteX757" fmla="*/ 5504425 w 7467663"/>
              <a:gd name="connsiteY757" fmla="*/ 848067 h 6858000"/>
              <a:gd name="connsiteX758" fmla="*/ 4968849 w 7467663"/>
              <a:gd name="connsiteY758" fmla="*/ 962318 h 6858000"/>
              <a:gd name="connsiteX759" fmla="*/ 5104039 w 7467663"/>
              <a:gd name="connsiteY759" fmla="*/ 940634 h 6858000"/>
              <a:gd name="connsiteX760" fmla="*/ 5256311 w 7467663"/>
              <a:gd name="connsiteY760" fmla="*/ 916490 h 6858000"/>
              <a:gd name="connsiteX761" fmla="*/ 5377381 w 7467663"/>
              <a:gd name="connsiteY761" fmla="*/ 912671 h 6858000"/>
              <a:gd name="connsiteX762" fmla="*/ 5460148 w 7467663"/>
              <a:gd name="connsiteY762" fmla="*/ 911442 h 6858000"/>
              <a:gd name="connsiteX763" fmla="*/ 5648971 w 7467663"/>
              <a:gd name="connsiteY763" fmla="*/ 891331 h 6858000"/>
              <a:gd name="connsiteX764" fmla="*/ 5844807 w 7467663"/>
              <a:gd name="connsiteY764" fmla="*/ 870718 h 6858000"/>
              <a:gd name="connsiteX765" fmla="*/ 5862975 w 7467663"/>
              <a:gd name="connsiteY765" fmla="*/ 869756 h 6858000"/>
              <a:gd name="connsiteX766" fmla="*/ 5920887 w 7467663"/>
              <a:gd name="connsiteY766" fmla="*/ 865929 h 6858000"/>
              <a:gd name="connsiteX767" fmla="*/ 5504425 w 7467663"/>
              <a:gd name="connsiteY767" fmla="*/ 848067 h 6858000"/>
              <a:gd name="connsiteX768" fmla="*/ 3607114 w 7467663"/>
              <a:gd name="connsiteY768" fmla="*/ 467441 h 6858000"/>
              <a:gd name="connsiteX769" fmla="*/ 3296242 w 7467663"/>
              <a:gd name="connsiteY769" fmla="*/ 807991 h 6858000"/>
              <a:gd name="connsiteX770" fmla="*/ 3174674 w 7467663"/>
              <a:gd name="connsiteY770" fmla="*/ 919759 h 6858000"/>
              <a:gd name="connsiteX771" fmla="*/ 3042978 w 7467663"/>
              <a:gd name="connsiteY771" fmla="*/ 1054894 h 6858000"/>
              <a:gd name="connsiteX772" fmla="*/ 2968914 w 7467663"/>
              <a:gd name="connsiteY772" fmla="*/ 1133756 h 6858000"/>
              <a:gd name="connsiteX773" fmla="*/ 3103823 w 7467663"/>
              <a:gd name="connsiteY773" fmla="*/ 1026814 h 6858000"/>
              <a:gd name="connsiteX774" fmla="*/ 3607114 w 7467663"/>
              <a:gd name="connsiteY774" fmla="*/ 467441 h 6858000"/>
              <a:gd name="connsiteX775" fmla="*/ 3744487 w 7467663"/>
              <a:gd name="connsiteY775" fmla="*/ 383136 h 6858000"/>
              <a:gd name="connsiteX776" fmla="*/ 3970213 w 7467663"/>
              <a:gd name="connsiteY776" fmla="*/ 995559 h 6858000"/>
              <a:gd name="connsiteX777" fmla="*/ 3744487 w 7467663"/>
              <a:gd name="connsiteY777" fmla="*/ 383136 h 6858000"/>
              <a:gd name="connsiteX778" fmla="*/ 3624562 w 7467663"/>
              <a:gd name="connsiteY778" fmla="*/ 367041 h 6858000"/>
              <a:gd name="connsiteX779" fmla="*/ 3489712 w 7467663"/>
              <a:gd name="connsiteY779" fmla="*/ 485386 h 6858000"/>
              <a:gd name="connsiteX780" fmla="*/ 3182994 w 7467663"/>
              <a:gd name="connsiteY780" fmla="*/ 828265 h 6858000"/>
              <a:gd name="connsiteX781" fmla="*/ 2892114 w 7467663"/>
              <a:gd name="connsiteY781" fmla="*/ 1172635 h 6858000"/>
              <a:gd name="connsiteX782" fmla="*/ 3021459 w 7467663"/>
              <a:gd name="connsiteY782" fmla="*/ 1035385 h 6858000"/>
              <a:gd name="connsiteX783" fmla="*/ 3153873 w 7467663"/>
              <a:gd name="connsiteY783" fmla="*/ 898971 h 6858000"/>
              <a:gd name="connsiteX784" fmla="*/ 3276511 w 7467663"/>
              <a:gd name="connsiteY784" fmla="*/ 786423 h 6858000"/>
              <a:gd name="connsiteX785" fmla="*/ 3584154 w 7467663"/>
              <a:gd name="connsiteY785" fmla="*/ 448218 h 6858000"/>
              <a:gd name="connsiteX786" fmla="*/ 3624562 w 7467663"/>
              <a:gd name="connsiteY786" fmla="*/ 367041 h 6858000"/>
              <a:gd name="connsiteX787" fmla="*/ 3766672 w 7467663"/>
              <a:gd name="connsiteY787" fmla="*/ 359429 h 6858000"/>
              <a:gd name="connsiteX788" fmla="*/ 3996338 w 7467663"/>
              <a:gd name="connsiteY788" fmla="*/ 968237 h 6858000"/>
              <a:gd name="connsiteX789" fmla="*/ 3766672 w 7467663"/>
              <a:gd name="connsiteY789" fmla="*/ 359429 h 6858000"/>
              <a:gd name="connsiteX790" fmla="*/ 5805386 w 7467663"/>
              <a:gd name="connsiteY790" fmla="*/ 239240 h 6858000"/>
              <a:gd name="connsiteX791" fmla="*/ 5736947 w 7467663"/>
              <a:gd name="connsiteY791" fmla="*/ 261367 h 6858000"/>
              <a:gd name="connsiteX792" fmla="*/ 5427012 w 7467663"/>
              <a:gd name="connsiteY792" fmla="*/ 311272 h 6858000"/>
              <a:gd name="connsiteX793" fmla="*/ 5147818 w 7467663"/>
              <a:gd name="connsiteY793" fmla="*/ 322112 h 6858000"/>
              <a:gd name="connsiteX794" fmla="*/ 5060854 w 7467663"/>
              <a:gd name="connsiteY794" fmla="*/ 311882 h 6858000"/>
              <a:gd name="connsiteX795" fmla="*/ 4945989 w 7467663"/>
              <a:gd name="connsiteY795" fmla="*/ 300516 h 6858000"/>
              <a:gd name="connsiteX796" fmla="*/ 5410479 w 7467663"/>
              <a:gd name="connsiteY796" fmla="*/ 348434 h 6858000"/>
              <a:gd name="connsiteX797" fmla="*/ 5805386 w 7467663"/>
              <a:gd name="connsiteY797" fmla="*/ 239240 h 6858000"/>
              <a:gd name="connsiteX798" fmla="*/ 5905192 w 7467663"/>
              <a:gd name="connsiteY798" fmla="*/ 163079 h 6858000"/>
              <a:gd name="connsiteX799" fmla="*/ 5865655 w 7467663"/>
              <a:gd name="connsiteY799" fmla="*/ 171901 h 6858000"/>
              <a:gd name="connsiteX800" fmla="*/ 5259740 w 7467663"/>
              <a:gd name="connsiteY800" fmla="*/ 257013 h 6858000"/>
              <a:gd name="connsiteX801" fmla="*/ 5208466 w 7467663"/>
              <a:gd name="connsiteY801" fmla="*/ 257550 h 6858000"/>
              <a:gd name="connsiteX802" fmla="*/ 4980204 w 7467663"/>
              <a:gd name="connsiteY802" fmla="*/ 271903 h 6858000"/>
              <a:gd name="connsiteX803" fmla="*/ 5068068 w 7467663"/>
              <a:gd name="connsiteY803" fmla="*/ 282244 h 6858000"/>
              <a:gd name="connsiteX804" fmla="*/ 5153231 w 7467663"/>
              <a:gd name="connsiteY804" fmla="*/ 292240 h 6858000"/>
              <a:gd name="connsiteX805" fmla="*/ 5426491 w 7467663"/>
              <a:gd name="connsiteY805" fmla="*/ 281128 h 6858000"/>
              <a:gd name="connsiteX806" fmla="*/ 5731212 w 7467663"/>
              <a:gd name="connsiteY806" fmla="*/ 231951 h 6858000"/>
              <a:gd name="connsiteX807" fmla="*/ 5905192 w 7467663"/>
              <a:gd name="connsiteY807" fmla="*/ 163079 h 6858000"/>
              <a:gd name="connsiteX808" fmla="*/ 5944437 w 7467663"/>
              <a:gd name="connsiteY808" fmla="*/ 113829 h 6858000"/>
              <a:gd name="connsiteX809" fmla="*/ 5825032 w 7467663"/>
              <a:gd name="connsiteY809" fmla="*/ 146405 h 6858000"/>
              <a:gd name="connsiteX810" fmla="*/ 4955599 w 7467663"/>
              <a:gd name="connsiteY810" fmla="*/ 247008 h 6858000"/>
              <a:gd name="connsiteX811" fmla="*/ 5210104 w 7467663"/>
              <a:gd name="connsiteY811" fmla="*/ 228123 h 6858000"/>
              <a:gd name="connsiteX812" fmla="*/ 5261015 w 7467663"/>
              <a:gd name="connsiteY812" fmla="*/ 227087 h 6858000"/>
              <a:gd name="connsiteX813" fmla="*/ 5861181 w 7467663"/>
              <a:gd name="connsiteY813" fmla="*/ 143093 h 6858000"/>
              <a:gd name="connsiteX814" fmla="*/ 5961252 w 7467663"/>
              <a:gd name="connsiteY814" fmla="*/ 114820 h 6858000"/>
              <a:gd name="connsiteX815" fmla="*/ 5944437 w 7467663"/>
              <a:gd name="connsiteY815" fmla="*/ 113829 h 6858000"/>
              <a:gd name="connsiteX816" fmla="*/ 3882765 w 7467663"/>
              <a:gd name="connsiteY816" fmla="*/ 0 h 6858000"/>
              <a:gd name="connsiteX817" fmla="*/ 3995099 w 7467663"/>
              <a:gd name="connsiteY817" fmla="*/ 0 h 6858000"/>
              <a:gd name="connsiteX818" fmla="*/ 4163818 w 7467663"/>
              <a:gd name="connsiteY818" fmla="*/ 234104 h 6858000"/>
              <a:gd name="connsiteX819" fmla="*/ 4172099 w 7467663"/>
              <a:gd name="connsiteY819" fmla="*/ 234207 h 6858000"/>
              <a:gd name="connsiteX820" fmla="*/ 4784282 w 7467663"/>
              <a:gd name="connsiteY820" fmla="*/ 276561 h 6858000"/>
              <a:gd name="connsiteX821" fmla="*/ 4801687 w 7467663"/>
              <a:gd name="connsiteY821" fmla="*/ 267764 h 6858000"/>
              <a:gd name="connsiteX822" fmla="*/ 6082788 w 7467663"/>
              <a:gd name="connsiteY822" fmla="*/ 64119 h 6858000"/>
              <a:gd name="connsiteX823" fmla="*/ 6099442 w 7467663"/>
              <a:gd name="connsiteY823" fmla="*/ 82568 h 6858000"/>
              <a:gd name="connsiteX824" fmla="*/ 4804137 w 7467663"/>
              <a:gd name="connsiteY824" fmla="*/ 320931 h 6858000"/>
              <a:gd name="connsiteX825" fmla="*/ 4227047 w 7467663"/>
              <a:gd name="connsiteY825" fmla="*/ 313415 h 6858000"/>
              <a:gd name="connsiteX826" fmla="*/ 4346041 w 7467663"/>
              <a:gd name="connsiteY826" fmla="*/ 456086 h 6858000"/>
              <a:gd name="connsiteX827" fmla="*/ 4870967 w 7467663"/>
              <a:gd name="connsiteY827" fmla="*/ 963061 h 6858000"/>
              <a:gd name="connsiteX828" fmla="*/ 4889647 w 7467663"/>
              <a:gd name="connsiteY828" fmla="*/ 957147 h 6858000"/>
              <a:gd name="connsiteX829" fmla="*/ 5422504 w 7467663"/>
              <a:gd name="connsiteY829" fmla="*/ 805191 h 6858000"/>
              <a:gd name="connsiteX830" fmla="*/ 6087656 w 7467663"/>
              <a:gd name="connsiteY830" fmla="*/ 826703 h 6858000"/>
              <a:gd name="connsiteX831" fmla="*/ 6058717 w 7467663"/>
              <a:gd name="connsiteY831" fmla="*/ 865992 h 6858000"/>
              <a:gd name="connsiteX832" fmla="*/ 4974153 w 7467663"/>
              <a:gd name="connsiteY832" fmla="*/ 1045456 h 6858000"/>
              <a:gd name="connsiteX833" fmla="*/ 5627835 w 7467663"/>
              <a:gd name="connsiteY833" fmla="*/ 1472077 h 6858000"/>
              <a:gd name="connsiteX834" fmla="*/ 5629817 w 7467663"/>
              <a:gd name="connsiteY834" fmla="*/ 1471412 h 6858000"/>
              <a:gd name="connsiteX835" fmla="*/ 5634124 w 7467663"/>
              <a:gd name="connsiteY835" fmla="*/ 1470572 h 6858000"/>
              <a:gd name="connsiteX836" fmla="*/ 5755832 w 7467663"/>
              <a:gd name="connsiteY836" fmla="*/ 1383886 h 6858000"/>
              <a:gd name="connsiteX837" fmla="*/ 6014186 w 7467663"/>
              <a:gd name="connsiteY837" fmla="*/ 1279799 h 6858000"/>
              <a:gd name="connsiteX838" fmla="*/ 6901619 w 7467663"/>
              <a:gd name="connsiteY838" fmla="*/ 1047874 h 6858000"/>
              <a:gd name="connsiteX839" fmla="*/ 6931566 w 7467663"/>
              <a:gd name="connsiteY839" fmla="*/ 1062034 h 6858000"/>
              <a:gd name="connsiteX840" fmla="*/ 5790982 w 7467663"/>
              <a:gd name="connsiteY840" fmla="*/ 1561380 h 6858000"/>
              <a:gd name="connsiteX841" fmla="*/ 6188971 w 7467663"/>
              <a:gd name="connsiteY841" fmla="*/ 1755168 h 6858000"/>
              <a:gd name="connsiteX842" fmla="*/ 6202446 w 7467663"/>
              <a:gd name="connsiteY842" fmla="*/ 1752268 h 6858000"/>
              <a:gd name="connsiteX843" fmla="*/ 7179560 w 7467663"/>
              <a:gd name="connsiteY843" fmla="*/ 1467551 h 6858000"/>
              <a:gd name="connsiteX844" fmla="*/ 7158730 w 7467663"/>
              <a:gd name="connsiteY844" fmla="*/ 1507835 h 6858000"/>
              <a:gd name="connsiteX845" fmla="*/ 6326959 w 7467663"/>
              <a:gd name="connsiteY845" fmla="*/ 1817686 h 6858000"/>
              <a:gd name="connsiteX846" fmla="*/ 6537433 w 7467663"/>
              <a:gd name="connsiteY846" fmla="*/ 1907790 h 6858000"/>
              <a:gd name="connsiteX847" fmla="*/ 6550221 w 7467663"/>
              <a:gd name="connsiteY847" fmla="*/ 1910729 h 6858000"/>
              <a:gd name="connsiteX848" fmla="*/ 6964438 w 7467663"/>
              <a:gd name="connsiteY848" fmla="*/ 2209505 h 6858000"/>
              <a:gd name="connsiteX849" fmla="*/ 7367862 w 7467663"/>
              <a:gd name="connsiteY849" fmla="*/ 2806833 h 6858000"/>
              <a:gd name="connsiteX850" fmla="*/ 7364329 w 7467663"/>
              <a:gd name="connsiteY850" fmla="*/ 2826907 h 6858000"/>
              <a:gd name="connsiteX851" fmla="*/ 7290545 w 7467663"/>
              <a:gd name="connsiteY851" fmla="*/ 2850663 h 6858000"/>
              <a:gd name="connsiteX852" fmla="*/ 6472036 w 7467663"/>
              <a:gd name="connsiteY852" fmla="*/ 1959003 h 6858000"/>
              <a:gd name="connsiteX853" fmla="*/ 5792897 w 7467663"/>
              <a:gd name="connsiteY853" fmla="*/ 1647747 h 6858000"/>
              <a:gd name="connsiteX854" fmla="*/ 5842751 w 7467663"/>
              <a:gd name="connsiteY854" fmla="*/ 1816112 h 6858000"/>
              <a:gd name="connsiteX855" fmla="*/ 5847424 w 7467663"/>
              <a:gd name="connsiteY855" fmla="*/ 1815776 h 6858000"/>
              <a:gd name="connsiteX856" fmla="*/ 6399821 w 7467663"/>
              <a:gd name="connsiteY856" fmla="*/ 2344799 h 6858000"/>
              <a:gd name="connsiteX857" fmla="*/ 6323232 w 7467663"/>
              <a:gd name="connsiteY857" fmla="*/ 2389634 h 6858000"/>
              <a:gd name="connsiteX858" fmla="*/ 5942958 w 7467663"/>
              <a:gd name="connsiteY858" fmla="*/ 2077708 h 6858000"/>
              <a:gd name="connsiteX859" fmla="*/ 5921559 w 7467663"/>
              <a:gd name="connsiteY859" fmla="*/ 2378596 h 6858000"/>
              <a:gd name="connsiteX860" fmla="*/ 5817651 w 7467663"/>
              <a:gd name="connsiteY860" fmla="*/ 3023919 h 6858000"/>
              <a:gd name="connsiteX861" fmla="*/ 5729634 w 7467663"/>
              <a:gd name="connsiteY861" fmla="*/ 3051849 h 6858000"/>
              <a:gd name="connsiteX862" fmla="*/ 5611018 w 7467663"/>
              <a:gd name="connsiteY862" fmla="*/ 2316769 h 6858000"/>
              <a:gd name="connsiteX863" fmla="*/ 5687608 w 7467663"/>
              <a:gd name="connsiteY863" fmla="*/ 2039972 h 6858000"/>
              <a:gd name="connsiteX864" fmla="*/ 5657554 w 7467663"/>
              <a:gd name="connsiteY864" fmla="*/ 1576445 h 6858000"/>
              <a:gd name="connsiteX865" fmla="*/ 5150475 w 7467663"/>
              <a:gd name="connsiteY865" fmla="*/ 1274012 h 6858000"/>
              <a:gd name="connsiteX866" fmla="*/ 5349142 w 7467663"/>
              <a:gd name="connsiteY866" fmla="*/ 2204405 h 6858000"/>
              <a:gd name="connsiteX867" fmla="*/ 5262214 w 7467663"/>
              <a:gd name="connsiteY867" fmla="*/ 2233836 h 6858000"/>
              <a:gd name="connsiteX868" fmla="*/ 4981539 w 7467663"/>
              <a:gd name="connsiteY868" fmla="*/ 1542201 h 6858000"/>
              <a:gd name="connsiteX869" fmla="*/ 4958461 w 7467663"/>
              <a:gd name="connsiteY869" fmla="*/ 1136957 h 6858000"/>
              <a:gd name="connsiteX870" fmla="*/ 4655015 w 7467663"/>
              <a:gd name="connsiteY870" fmla="*/ 891426 h 6858000"/>
              <a:gd name="connsiteX871" fmla="*/ 4348002 w 7467663"/>
              <a:gd name="connsiteY871" fmla="*/ 2205895 h 6858000"/>
              <a:gd name="connsiteX872" fmla="*/ 4262250 w 7467663"/>
              <a:gd name="connsiteY872" fmla="*/ 2219972 h 6858000"/>
              <a:gd name="connsiteX873" fmla="*/ 4550611 w 7467663"/>
              <a:gd name="connsiteY873" fmla="*/ 817540 h 6858000"/>
              <a:gd name="connsiteX874" fmla="*/ 4564418 w 7467663"/>
              <a:gd name="connsiteY874" fmla="*/ 808293 h 6858000"/>
              <a:gd name="connsiteX875" fmla="*/ 4266388 w 7467663"/>
              <a:gd name="connsiteY875" fmla="*/ 500083 h 6858000"/>
              <a:gd name="connsiteX876" fmla="*/ 4032842 w 7467663"/>
              <a:gd name="connsiteY876" fmla="*/ 211809 h 6858000"/>
              <a:gd name="connsiteX877" fmla="*/ 3882765 w 7467663"/>
              <a:gd name="connsiteY877" fmla="*/ 0 h 6858000"/>
              <a:gd name="connsiteX878" fmla="*/ 3721337 w 7467663"/>
              <a:gd name="connsiteY878" fmla="*/ 0 h 6858000"/>
              <a:gd name="connsiteX879" fmla="*/ 3797544 w 7467663"/>
              <a:gd name="connsiteY879" fmla="*/ 0 h 6858000"/>
              <a:gd name="connsiteX880" fmla="*/ 3775734 w 7467663"/>
              <a:gd name="connsiteY880" fmla="*/ 95131 h 6858000"/>
              <a:gd name="connsiteX881" fmla="*/ 3724807 w 7467663"/>
              <a:gd name="connsiteY881" fmla="*/ 272257 h 6858000"/>
              <a:gd name="connsiteX882" fmla="*/ 3726844 w 7467663"/>
              <a:gd name="connsiteY882" fmla="*/ 282988 h 6858000"/>
              <a:gd name="connsiteX883" fmla="*/ 3742664 w 7467663"/>
              <a:gd name="connsiteY883" fmla="*/ 279918 h 6858000"/>
              <a:gd name="connsiteX884" fmla="*/ 4103910 w 7467663"/>
              <a:gd name="connsiteY884" fmla="*/ 1161917 h 6858000"/>
              <a:gd name="connsiteX885" fmla="*/ 4020269 w 7467663"/>
              <a:gd name="connsiteY885" fmla="*/ 1200406 h 6858000"/>
              <a:gd name="connsiteX886" fmla="*/ 3674882 w 7467663"/>
              <a:gd name="connsiteY886" fmla="*/ 488524 h 6858000"/>
              <a:gd name="connsiteX887" fmla="*/ 3132682 w 7467663"/>
              <a:gd name="connsiteY887" fmla="*/ 1072284 h 6858000"/>
              <a:gd name="connsiteX888" fmla="*/ 2716346 w 7467663"/>
              <a:gd name="connsiteY888" fmla="*/ 1276376 h 6858000"/>
              <a:gd name="connsiteX889" fmla="*/ 2716772 w 7467663"/>
              <a:gd name="connsiteY889" fmla="*/ 1255462 h 6858000"/>
              <a:gd name="connsiteX890" fmla="*/ 3471096 w 7467663"/>
              <a:gd name="connsiteY890" fmla="*/ 437072 h 6858000"/>
              <a:gd name="connsiteX891" fmla="*/ 3639057 w 7467663"/>
              <a:gd name="connsiteY891" fmla="*/ 286334 h 6858000"/>
              <a:gd name="connsiteX892" fmla="*/ 3640309 w 7467663"/>
              <a:gd name="connsiteY892" fmla="*/ 284664 h 6858000"/>
              <a:gd name="connsiteX893" fmla="*/ 3646022 w 7467663"/>
              <a:gd name="connsiteY893" fmla="*/ 276711 h 6858000"/>
              <a:gd name="connsiteX894" fmla="*/ 3707943 w 7467663"/>
              <a:gd name="connsiteY894" fmla="*/ 65958 h 6858000"/>
              <a:gd name="connsiteX895" fmla="*/ 3721337 w 7467663"/>
              <a:gd name="connsiteY895" fmla="*/ 0 h 6858000"/>
              <a:gd name="connsiteX896" fmla="*/ 2867960 w 7467663"/>
              <a:gd name="connsiteY896" fmla="*/ 0 h 6858000"/>
              <a:gd name="connsiteX897" fmla="*/ 2926351 w 7467663"/>
              <a:gd name="connsiteY897" fmla="*/ 0 h 6858000"/>
              <a:gd name="connsiteX898" fmla="*/ 2902823 w 7467663"/>
              <a:gd name="connsiteY898" fmla="*/ 262929 h 6858000"/>
              <a:gd name="connsiteX899" fmla="*/ 2940663 w 7467663"/>
              <a:gd name="connsiteY899" fmla="*/ 140884 h 6858000"/>
              <a:gd name="connsiteX900" fmla="*/ 2947039 w 7467663"/>
              <a:gd name="connsiteY900" fmla="*/ 122524 h 6858000"/>
              <a:gd name="connsiteX901" fmla="*/ 2984316 w 7467663"/>
              <a:gd name="connsiteY901" fmla="*/ 0 h 6858000"/>
              <a:gd name="connsiteX902" fmla="*/ 3016114 w 7467663"/>
              <a:gd name="connsiteY902" fmla="*/ 0 h 6858000"/>
              <a:gd name="connsiteX903" fmla="*/ 2979949 w 7467663"/>
              <a:gd name="connsiteY903" fmla="*/ 119274 h 6858000"/>
              <a:gd name="connsiteX904" fmla="*/ 3023879 w 7467663"/>
              <a:gd name="connsiteY904" fmla="*/ 0 h 6858000"/>
              <a:gd name="connsiteX905" fmla="*/ 3105400 w 7467663"/>
              <a:gd name="connsiteY905" fmla="*/ 0 h 6858000"/>
              <a:gd name="connsiteX906" fmla="*/ 3094669 w 7467663"/>
              <a:gd name="connsiteY906" fmla="*/ 30308 h 6858000"/>
              <a:gd name="connsiteX907" fmla="*/ 2901945 w 7467663"/>
              <a:gd name="connsiteY907" fmla="*/ 466538 h 6858000"/>
              <a:gd name="connsiteX908" fmla="*/ 2815209 w 7467663"/>
              <a:gd name="connsiteY908" fmla="*/ 497361 h 6858000"/>
              <a:gd name="connsiteX909" fmla="*/ 2844845 w 7467663"/>
              <a:gd name="connsiteY909" fmla="*/ 127638 h 6858000"/>
              <a:gd name="connsiteX910" fmla="*/ 2867960 w 7467663"/>
              <a:gd name="connsiteY910" fmla="*/ 0 h 6858000"/>
              <a:gd name="connsiteX911" fmla="*/ 1057230 w 7467663"/>
              <a:gd name="connsiteY911" fmla="*/ 0 h 6858000"/>
              <a:gd name="connsiteX912" fmla="*/ 1111003 w 7467663"/>
              <a:gd name="connsiteY912" fmla="*/ 0 h 6858000"/>
              <a:gd name="connsiteX913" fmla="*/ 1125553 w 7467663"/>
              <a:gd name="connsiteY913" fmla="*/ 52588 h 6858000"/>
              <a:gd name="connsiteX914" fmla="*/ 1304276 w 7467663"/>
              <a:gd name="connsiteY914" fmla="*/ 476275 h 6858000"/>
              <a:gd name="connsiteX915" fmla="*/ 1492066 w 7467663"/>
              <a:gd name="connsiteY915" fmla="*/ 886333 h 6858000"/>
              <a:gd name="connsiteX916" fmla="*/ 1423698 w 7467663"/>
              <a:gd name="connsiteY916" fmla="*/ 710817 h 6858000"/>
              <a:gd name="connsiteX917" fmla="*/ 1357609 w 7467663"/>
              <a:gd name="connsiteY917" fmla="*/ 532892 h 6858000"/>
              <a:gd name="connsiteX918" fmla="*/ 1309550 w 7467663"/>
              <a:gd name="connsiteY918" fmla="*/ 374031 h 6858000"/>
              <a:gd name="connsiteX919" fmla="*/ 1193673 w 7467663"/>
              <a:gd name="connsiteY919" fmla="*/ 49533 h 6858000"/>
              <a:gd name="connsiteX920" fmla="*/ 1164391 w 7467663"/>
              <a:gd name="connsiteY920" fmla="*/ 0 h 6858000"/>
              <a:gd name="connsiteX921" fmla="*/ 1200666 w 7467663"/>
              <a:gd name="connsiteY921" fmla="*/ 0 h 6858000"/>
              <a:gd name="connsiteX922" fmla="*/ 1223408 w 7467663"/>
              <a:gd name="connsiteY922" fmla="*/ 38996 h 6858000"/>
              <a:gd name="connsiteX923" fmla="*/ 1339635 w 7467663"/>
              <a:gd name="connsiteY923" fmla="*/ 365517 h 6858000"/>
              <a:gd name="connsiteX924" fmla="*/ 1387469 w 7467663"/>
              <a:gd name="connsiteY924" fmla="*/ 523079 h 6858000"/>
              <a:gd name="connsiteX925" fmla="*/ 1452685 w 7467663"/>
              <a:gd name="connsiteY925" fmla="*/ 699806 h 6858000"/>
              <a:gd name="connsiteX926" fmla="*/ 1492092 w 7467663"/>
              <a:gd name="connsiteY926" fmla="*/ 800424 h 6858000"/>
              <a:gd name="connsiteX927" fmla="*/ 1455302 w 7467663"/>
              <a:gd name="connsiteY927" fmla="*/ 632913 h 6858000"/>
              <a:gd name="connsiteX928" fmla="*/ 1222336 w 7467663"/>
              <a:gd name="connsiteY928" fmla="*/ 9480 h 6858000"/>
              <a:gd name="connsiteX929" fmla="*/ 1214634 w 7467663"/>
              <a:gd name="connsiteY929" fmla="*/ 0 h 6858000"/>
              <a:gd name="connsiteX930" fmla="*/ 1289827 w 7467663"/>
              <a:gd name="connsiteY930" fmla="*/ 0 h 6858000"/>
              <a:gd name="connsiteX931" fmla="*/ 1321076 w 7467663"/>
              <a:gd name="connsiteY931" fmla="*/ 59722 h 6858000"/>
              <a:gd name="connsiteX932" fmla="*/ 1512579 w 7467663"/>
              <a:gd name="connsiteY932" fmla="*/ 626441 h 6858000"/>
              <a:gd name="connsiteX933" fmla="*/ 1506076 w 7467663"/>
              <a:gd name="connsiteY933" fmla="*/ 1089289 h 6858000"/>
              <a:gd name="connsiteX934" fmla="*/ 1486346 w 7467663"/>
              <a:gd name="connsiteY934" fmla="*/ 1079919 h 6858000"/>
              <a:gd name="connsiteX935" fmla="*/ 1070511 w 7467663"/>
              <a:gd name="connsiteY935" fmla="*/ 48609 h 6858000"/>
              <a:gd name="connsiteX936" fmla="*/ 1057230 w 7467663"/>
              <a:gd name="connsiteY936" fmla="*/ 0 h 6858000"/>
              <a:gd name="connsiteX937" fmla="*/ 43151 w 7467663"/>
              <a:gd name="connsiteY937" fmla="*/ 0 h 6858000"/>
              <a:gd name="connsiteX938" fmla="*/ 95283 w 7467663"/>
              <a:gd name="connsiteY938" fmla="*/ 0 h 6858000"/>
              <a:gd name="connsiteX939" fmla="*/ 300708 w 7467663"/>
              <a:gd name="connsiteY939" fmla="*/ 154571 h 6858000"/>
              <a:gd name="connsiteX940" fmla="*/ 530414 w 7467663"/>
              <a:gd name="connsiteY940" fmla="*/ 354673 h 6858000"/>
              <a:gd name="connsiteX941" fmla="*/ 333785 w 7467663"/>
              <a:gd name="connsiteY941" fmla="*/ 161564 h 6858000"/>
              <a:gd name="connsiteX942" fmla="*/ 147005 w 7467663"/>
              <a:gd name="connsiteY942" fmla="*/ 0 h 6858000"/>
              <a:gd name="connsiteX943" fmla="*/ 272509 w 7467663"/>
              <a:gd name="connsiteY943" fmla="*/ 0 h 6858000"/>
              <a:gd name="connsiteX944" fmla="*/ 326276 w 7467663"/>
              <a:gd name="connsiteY944" fmla="*/ 45847 h 6858000"/>
              <a:gd name="connsiteX945" fmla="*/ 823759 w 7467663"/>
              <a:gd name="connsiteY945" fmla="*/ 574145 h 6858000"/>
              <a:gd name="connsiteX946" fmla="*/ 811254 w 7467663"/>
              <a:gd name="connsiteY946" fmla="*/ 665546 h 6858000"/>
              <a:gd name="connsiteX947" fmla="*/ 154042 w 7467663"/>
              <a:gd name="connsiteY947" fmla="*/ 261522 h 6858000"/>
              <a:gd name="connsiteX948" fmla="*/ 13550 w 7467663"/>
              <a:gd name="connsiteY948" fmla="*/ 158423 h 6858000"/>
              <a:gd name="connsiteX949" fmla="*/ 0 w 7467663"/>
              <a:gd name="connsiteY949" fmla="*/ 146618 h 6858000"/>
              <a:gd name="connsiteX950" fmla="*/ 0 w 7467663"/>
              <a:gd name="connsiteY950" fmla="*/ 59161 h 6858000"/>
              <a:gd name="connsiteX951" fmla="*/ 45427 w 7467663"/>
              <a:gd name="connsiteY951" fmla="*/ 101078 h 6858000"/>
              <a:gd name="connsiteX952" fmla="*/ 630103 w 7467663"/>
              <a:gd name="connsiteY952" fmla="*/ 485885 h 6858000"/>
              <a:gd name="connsiteX953" fmla="*/ 532040 w 7467663"/>
              <a:gd name="connsiteY953" fmla="*/ 399359 h 6858000"/>
              <a:gd name="connsiteX954" fmla="*/ 517618 w 7467663"/>
              <a:gd name="connsiteY954" fmla="*/ 385726 h 6858000"/>
              <a:gd name="connsiteX955" fmla="*/ 285074 w 7467663"/>
              <a:gd name="connsiteY955" fmla="*/ 182755 h 6858000"/>
              <a:gd name="connsiteX956" fmla="*/ 43151 w 7467663"/>
              <a:gd name="connsiteY95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467600 w 7467600"/>
              <a:gd name="connsiteY75" fmla="*/ 6334256 h 6858000"/>
              <a:gd name="connsiteX76" fmla="*/ 7454976 w 7467600"/>
              <a:gd name="connsiteY76" fmla="*/ 6318297 h 6858000"/>
              <a:gd name="connsiteX77" fmla="*/ 1456157 w 7467600"/>
              <a:gd name="connsiteY77" fmla="*/ 5371404 h 6858000"/>
              <a:gd name="connsiteX78" fmla="*/ 1244432 w 7467600"/>
              <a:gd name="connsiteY78" fmla="*/ 5385601 h 6858000"/>
              <a:gd name="connsiteX79" fmla="*/ 973990 w 7467600"/>
              <a:gd name="connsiteY79" fmla="*/ 5424940 h 6858000"/>
              <a:gd name="connsiteX80" fmla="*/ 1103809 w 7467600"/>
              <a:gd name="connsiteY80" fmla="*/ 5433720 h 6858000"/>
              <a:gd name="connsiteX81" fmla="*/ 1123454 w 7467600"/>
              <a:gd name="connsiteY81" fmla="*/ 5435727 h 6858000"/>
              <a:gd name="connsiteX82" fmla="*/ 1737017 w 7467600"/>
              <a:gd name="connsiteY82" fmla="*/ 5452183 h 6858000"/>
              <a:gd name="connsiteX83" fmla="*/ 1824397 w 7467600"/>
              <a:gd name="connsiteY83" fmla="*/ 5447757 h 6858000"/>
              <a:gd name="connsiteX84" fmla="*/ 2070059 w 7467600"/>
              <a:gd name="connsiteY84" fmla="*/ 5441660 h 6858000"/>
              <a:gd name="connsiteX85" fmla="*/ 1456157 w 7467600"/>
              <a:gd name="connsiteY85" fmla="*/ 5371404 h 6858000"/>
              <a:gd name="connsiteX86" fmla="*/ 4988186 w 7467600"/>
              <a:gd name="connsiteY86" fmla="*/ 5216467 h 6858000"/>
              <a:gd name="connsiteX87" fmla="*/ 4777334 w 7467600"/>
              <a:gd name="connsiteY87" fmla="*/ 5406072 h 6858000"/>
              <a:gd name="connsiteX88" fmla="*/ 4718341 w 7467600"/>
              <a:gd name="connsiteY88" fmla="*/ 5468043 h 6858000"/>
              <a:gd name="connsiteX89" fmla="*/ 4604655 w 7467600"/>
              <a:gd name="connsiteY89" fmla="*/ 5583434 h 6858000"/>
              <a:gd name="connsiteX90" fmla="*/ 4565074 w 7467600"/>
              <a:gd name="connsiteY90" fmla="*/ 5618550 h 6858000"/>
              <a:gd name="connsiteX91" fmla="*/ 4988186 w 7467600"/>
              <a:gd name="connsiteY91" fmla="*/ 5216467 h 6858000"/>
              <a:gd name="connsiteX92" fmla="*/ 4978032 w 7467600"/>
              <a:gd name="connsiteY92" fmla="*/ 5183809 h 6858000"/>
              <a:gd name="connsiteX93" fmla="*/ 4463413 w 7467600"/>
              <a:gd name="connsiteY93" fmla="*/ 5615162 h 6858000"/>
              <a:gd name="connsiteX94" fmla="*/ 4358134 w 7467600"/>
              <a:gd name="connsiteY94" fmla="*/ 5742791 h 6858000"/>
              <a:gd name="connsiteX95" fmla="*/ 4376219 w 7467600"/>
              <a:gd name="connsiteY95" fmla="*/ 5729027 h 6858000"/>
              <a:gd name="connsiteX96" fmla="*/ 4582340 w 7467600"/>
              <a:gd name="connsiteY96" fmla="*/ 5561037 h 6858000"/>
              <a:gd name="connsiteX97" fmla="*/ 4694684 w 7467600"/>
              <a:gd name="connsiteY97" fmla="*/ 5447098 h 6858000"/>
              <a:gd name="connsiteX98" fmla="*/ 4754123 w 7467600"/>
              <a:gd name="connsiteY98" fmla="*/ 5384643 h 6858000"/>
              <a:gd name="connsiteX99" fmla="*/ 4978032 w 7467600"/>
              <a:gd name="connsiteY99" fmla="*/ 5183809 h 6858000"/>
              <a:gd name="connsiteX100" fmla="*/ 1903353 w 7467600"/>
              <a:gd name="connsiteY100" fmla="*/ 5044827 h 6858000"/>
              <a:gd name="connsiteX101" fmla="*/ 1936931 w 7467600"/>
              <a:gd name="connsiteY101" fmla="*/ 5093954 h 6858000"/>
              <a:gd name="connsiteX102" fmla="*/ 2195868 w 7467600"/>
              <a:gd name="connsiteY102" fmla="*/ 5396574 h 6858000"/>
              <a:gd name="connsiteX103" fmla="*/ 2088852 w 7467600"/>
              <a:gd name="connsiteY103" fmla="*/ 5166123 h 6858000"/>
              <a:gd name="connsiteX104" fmla="*/ 1958241 w 7467600"/>
              <a:gd name="connsiteY104" fmla="*/ 5067955 h 6858000"/>
              <a:gd name="connsiteX105" fmla="*/ 1903353 w 7467600"/>
              <a:gd name="connsiteY105" fmla="*/ 5044827 h 6858000"/>
              <a:gd name="connsiteX106" fmla="*/ 1979378 w 7467600"/>
              <a:gd name="connsiteY106" fmla="*/ 4769504 h 6858000"/>
              <a:gd name="connsiteX107" fmla="*/ 2882120 w 7467600"/>
              <a:gd name="connsiteY107" fmla="*/ 5064547 h 6858000"/>
              <a:gd name="connsiteX108" fmla="*/ 2793103 w 7467600"/>
              <a:gd name="connsiteY108" fmla="*/ 5039699 h 6858000"/>
              <a:gd name="connsiteX109" fmla="*/ 2770041 w 7467600"/>
              <a:gd name="connsiteY109" fmla="*/ 5033634 h 6858000"/>
              <a:gd name="connsiteX110" fmla="*/ 1979378 w 7467600"/>
              <a:gd name="connsiteY110" fmla="*/ 4769504 h 6858000"/>
              <a:gd name="connsiteX111" fmla="*/ 1927410 w 7467600"/>
              <a:gd name="connsiteY111" fmla="*/ 4716164 h 6858000"/>
              <a:gd name="connsiteX112" fmla="*/ 1959587 w 7467600"/>
              <a:gd name="connsiteY112" fmla="*/ 4728849 h 6858000"/>
              <a:gd name="connsiteX113" fmla="*/ 2777707 w 7467600"/>
              <a:gd name="connsiteY113" fmla="*/ 5003991 h 6858000"/>
              <a:gd name="connsiteX114" fmla="*/ 2800768 w 7467600"/>
              <a:gd name="connsiteY114" fmla="*/ 5010056 h 6858000"/>
              <a:gd name="connsiteX115" fmla="*/ 2879408 w 7467600"/>
              <a:gd name="connsiteY115" fmla="*/ 5031590 h 6858000"/>
              <a:gd name="connsiteX116" fmla="*/ 2862295 w 7467600"/>
              <a:gd name="connsiteY116" fmla="*/ 5022958 h 6858000"/>
              <a:gd name="connsiteX117" fmla="*/ 2813343 w 7467600"/>
              <a:gd name="connsiteY117" fmla="*/ 4998369 h 6858000"/>
              <a:gd name="connsiteX118" fmla="*/ 2646245 w 7467600"/>
              <a:gd name="connsiteY118" fmla="*/ 4930999 h 6858000"/>
              <a:gd name="connsiteX119" fmla="*/ 1999243 w 7467600"/>
              <a:gd name="connsiteY119" fmla="*/ 4730524 h 6858000"/>
              <a:gd name="connsiteX120" fmla="*/ 1979527 w 7467600"/>
              <a:gd name="connsiteY120" fmla="*/ 4726651 h 6858000"/>
              <a:gd name="connsiteX121" fmla="*/ 1927410 w 7467600"/>
              <a:gd name="connsiteY121" fmla="*/ 4716164 h 6858000"/>
              <a:gd name="connsiteX122" fmla="*/ 1997014 w 7467600"/>
              <a:gd name="connsiteY122" fmla="*/ 4698007 h 6858000"/>
              <a:gd name="connsiteX123" fmla="*/ 2005458 w 7467600"/>
              <a:gd name="connsiteY123" fmla="*/ 4699540 h 6858000"/>
              <a:gd name="connsiteX124" fmla="*/ 2657186 w 7467600"/>
              <a:gd name="connsiteY124" fmla="*/ 4901687 h 6858000"/>
              <a:gd name="connsiteX125" fmla="*/ 2826662 w 7467600"/>
              <a:gd name="connsiteY125" fmla="*/ 4970362 h 6858000"/>
              <a:gd name="connsiteX126" fmla="*/ 2876100 w 7467600"/>
              <a:gd name="connsiteY126" fmla="*/ 4995397 h 6858000"/>
              <a:gd name="connsiteX127" fmla="*/ 3042600 w 7467600"/>
              <a:gd name="connsiteY127" fmla="*/ 5059532 h 6858000"/>
              <a:gd name="connsiteX128" fmla="*/ 1997014 w 7467600"/>
              <a:gd name="connsiteY128" fmla="*/ 4698007 h 6858000"/>
              <a:gd name="connsiteX129" fmla="*/ 2305292 w 7467600"/>
              <a:gd name="connsiteY129" fmla="*/ 4219492 h 6858000"/>
              <a:gd name="connsiteX130" fmla="*/ 3360922 w 7467600"/>
              <a:gd name="connsiteY130" fmla="*/ 4529373 h 6858000"/>
              <a:gd name="connsiteX131" fmla="*/ 3492420 w 7467600"/>
              <a:gd name="connsiteY131" fmla="*/ 4510145 h 6858000"/>
              <a:gd name="connsiteX132" fmla="*/ 3364086 w 7467600"/>
              <a:gd name="connsiteY132" fmla="*/ 4480340 h 6858000"/>
              <a:gd name="connsiteX133" fmla="*/ 3225818 w 7467600"/>
              <a:gd name="connsiteY133" fmla="*/ 4411822 h 6858000"/>
              <a:gd name="connsiteX134" fmla="*/ 3129696 w 7467600"/>
              <a:gd name="connsiteY134" fmla="*/ 4360704 h 6858000"/>
              <a:gd name="connsiteX135" fmla="*/ 2814545 w 7467600"/>
              <a:gd name="connsiteY135" fmla="*/ 4282955 h 6858000"/>
              <a:gd name="connsiteX136" fmla="*/ 2305292 w 7467600"/>
              <a:gd name="connsiteY136" fmla="*/ 4219492 h 6858000"/>
              <a:gd name="connsiteX137" fmla="*/ 2626982 w 7467600"/>
              <a:gd name="connsiteY137" fmla="*/ 4206450 h 6858000"/>
              <a:gd name="connsiteX138" fmla="*/ 2490617 w 7467600"/>
              <a:gd name="connsiteY138" fmla="*/ 4206951 h 6858000"/>
              <a:gd name="connsiteX139" fmla="*/ 2819869 w 7467600"/>
              <a:gd name="connsiteY139" fmla="*/ 4252936 h 6858000"/>
              <a:gd name="connsiteX140" fmla="*/ 3143018 w 7467600"/>
              <a:gd name="connsiteY140" fmla="*/ 4332698 h 6858000"/>
              <a:gd name="connsiteX141" fmla="*/ 3241520 w 7467600"/>
              <a:gd name="connsiteY141" fmla="*/ 4385112 h 6858000"/>
              <a:gd name="connsiteX142" fmla="*/ 3374575 w 7467600"/>
              <a:gd name="connsiteY142" fmla="*/ 4451517 h 6858000"/>
              <a:gd name="connsiteX143" fmla="*/ 3505221 w 7467600"/>
              <a:gd name="connsiteY143" fmla="*/ 4480757 h 6858000"/>
              <a:gd name="connsiteX144" fmla="*/ 2626982 w 7467600"/>
              <a:gd name="connsiteY144" fmla="*/ 4206450 h 6858000"/>
              <a:gd name="connsiteX145" fmla="*/ 1310106 w 7467600"/>
              <a:gd name="connsiteY145" fmla="*/ 3943217 h 6858000"/>
              <a:gd name="connsiteX146" fmla="*/ 854994 w 7467600"/>
              <a:gd name="connsiteY146" fmla="*/ 4399136 h 6858000"/>
              <a:gd name="connsiteX147" fmla="*/ 742462 w 7467600"/>
              <a:gd name="connsiteY147" fmla="*/ 4594648 h 6858000"/>
              <a:gd name="connsiteX148" fmla="*/ 820602 w 7467600"/>
              <a:gd name="connsiteY148" fmla="*/ 4485915 h 6858000"/>
              <a:gd name="connsiteX149" fmla="*/ 878295 w 7467600"/>
              <a:gd name="connsiteY149" fmla="*/ 4403594 h 6858000"/>
              <a:gd name="connsiteX150" fmla="*/ 1240607 w 7467600"/>
              <a:gd name="connsiteY150" fmla="*/ 4010401 h 6858000"/>
              <a:gd name="connsiteX151" fmla="*/ 1310106 w 7467600"/>
              <a:gd name="connsiteY151" fmla="*/ 3943217 h 6858000"/>
              <a:gd name="connsiteX152" fmla="*/ 1423113 w 7467600"/>
              <a:gd name="connsiteY152" fmla="*/ 3874565 h 6858000"/>
              <a:gd name="connsiteX153" fmla="*/ 1260565 w 7467600"/>
              <a:gd name="connsiteY153" fmla="*/ 4031982 h 6858000"/>
              <a:gd name="connsiteX154" fmla="*/ 901900 w 7467600"/>
              <a:gd name="connsiteY154" fmla="*/ 4421236 h 6858000"/>
              <a:gd name="connsiteX155" fmla="*/ 845044 w 7467600"/>
              <a:gd name="connsiteY155" fmla="*/ 4502436 h 6858000"/>
              <a:gd name="connsiteX156" fmla="*/ 685926 w 7467600"/>
              <a:gd name="connsiteY156" fmla="*/ 4703069 h 6858000"/>
              <a:gd name="connsiteX157" fmla="*/ 684248 w 7467600"/>
              <a:gd name="connsiteY157" fmla="*/ 4706721 h 6858000"/>
              <a:gd name="connsiteX158" fmla="*/ 1423113 w 7467600"/>
              <a:gd name="connsiteY158" fmla="*/ 3874565 h 6858000"/>
              <a:gd name="connsiteX159" fmla="*/ 3316479 w 7467600"/>
              <a:gd name="connsiteY159" fmla="*/ 3872136 h 6858000"/>
              <a:gd name="connsiteX160" fmla="*/ 3546806 w 7467600"/>
              <a:gd name="connsiteY160" fmla="*/ 4356139 h 6858000"/>
              <a:gd name="connsiteX161" fmla="*/ 3364433 w 7467600"/>
              <a:gd name="connsiteY161" fmla="*/ 3953121 h 6858000"/>
              <a:gd name="connsiteX162" fmla="*/ 3316479 w 7467600"/>
              <a:gd name="connsiteY162" fmla="*/ 3872136 h 6858000"/>
              <a:gd name="connsiteX163" fmla="*/ 3291335 w 7467600"/>
              <a:gd name="connsiteY163" fmla="*/ 3767420 h 6858000"/>
              <a:gd name="connsiteX164" fmla="*/ 3390805 w 7467600"/>
              <a:gd name="connsiteY164" fmla="*/ 3937163 h 6858000"/>
              <a:gd name="connsiteX165" fmla="*/ 3579062 w 7467600"/>
              <a:gd name="connsiteY165" fmla="*/ 4359040 h 6858000"/>
              <a:gd name="connsiteX166" fmla="*/ 3467355 w 7467600"/>
              <a:gd name="connsiteY166" fmla="*/ 3988130 h 6858000"/>
              <a:gd name="connsiteX167" fmla="*/ 3310753 w 7467600"/>
              <a:gd name="connsiteY167" fmla="*/ 3787140 h 6858000"/>
              <a:gd name="connsiteX168" fmla="*/ 3291335 w 7467600"/>
              <a:gd name="connsiteY168" fmla="*/ 3767420 h 6858000"/>
              <a:gd name="connsiteX169" fmla="*/ 1635889 w 7467600"/>
              <a:gd name="connsiteY169" fmla="*/ 3709494 h 6858000"/>
              <a:gd name="connsiteX170" fmla="*/ 1634800 w 7467600"/>
              <a:gd name="connsiteY170" fmla="*/ 3731111 h 6858000"/>
              <a:gd name="connsiteX171" fmla="*/ 1635889 w 7467600"/>
              <a:gd name="connsiteY171" fmla="*/ 3709494 h 6858000"/>
              <a:gd name="connsiteX172" fmla="*/ 1510397 w 7467600"/>
              <a:gd name="connsiteY172" fmla="*/ 3684705 h 6858000"/>
              <a:gd name="connsiteX173" fmla="*/ 1146550 w 7467600"/>
              <a:gd name="connsiteY173" fmla="*/ 3802012 h 6858000"/>
              <a:gd name="connsiteX174" fmla="*/ 698834 w 7467600"/>
              <a:gd name="connsiteY174" fmla="*/ 3952272 h 6858000"/>
              <a:gd name="connsiteX175" fmla="*/ 34256 w 7467600"/>
              <a:gd name="connsiteY175" fmla="*/ 4347603 h 6858000"/>
              <a:gd name="connsiteX176" fmla="*/ 527241 w 7467600"/>
              <a:gd name="connsiteY176" fmla="*/ 4065078 h 6858000"/>
              <a:gd name="connsiteX177" fmla="*/ 1510397 w 7467600"/>
              <a:gd name="connsiteY177" fmla="*/ 3684705 h 6858000"/>
              <a:gd name="connsiteX178" fmla="*/ 1313114 w 7467600"/>
              <a:gd name="connsiteY178" fmla="*/ 3655216 h 6858000"/>
              <a:gd name="connsiteX179" fmla="*/ 1109304 w 7467600"/>
              <a:gd name="connsiteY179" fmla="*/ 3669030 h 6858000"/>
              <a:gd name="connsiteX180" fmla="*/ 8129 w 7467600"/>
              <a:gd name="connsiteY180" fmla="*/ 4330519 h 6858000"/>
              <a:gd name="connsiteX181" fmla="*/ 687572 w 7467600"/>
              <a:gd name="connsiteY181" fmla="*/ 3925629 h 6858000"/>
              <a:gd name="connsiteX182" fmla="*/ 1138365 w 7467600"/>
              <a:gd name="connsiteY182" fmla="*/ 3774515 h 6858000"/>
              <a:gd name="connsiteX183" fmla="*/ 1505579 w 7467600"/>
              <a:gd name="connsiteY183" fmla="*/ 3655526 h 6858000"/>
              <a:gd name="connsiteX184" fmla="*/ 1313114 w 7467600"/>
              <a:gd name="connsiteY184" fmla="*/ 3655216 h 6858000"/>
              <a:gd name="connsiteX185" fmla="*/ 3655073 w 7467600"/>
              <a:gd name="connsiteY185" fmla="*/ 3650884 h 6858000"/>
              <a:gd name="connsiteX186" fmla="*/ 3989938 w 7467600"/>
              <a:gd name="connsiteY186" fmla="*/ 3991685 h 6858000"/>
              <a:gd name="connsiteX187" fmla="*/ 4393907 w 7467600"/>
              <a:gd name="connsiteY187" fmla="*/ 4261258 h 6858000"/>
              <a:gd name="connsiteX188" fmla="*/ 4648051 w 7467600"/>
              <a:gd name="connsiteY188" fmla="*/ 4374051 h 6858000"/>
              <a:gd name="connsiteX189" fmla="*/ 4383389 w 7467600"/>
              <a:gd name="connsiteY189" fmla="*/ 4184369 h 6858000"/>
              <a:gd name="connsiteX190" fmla="*/ 4165508 w 7467600"/>
              <a:gd name="connsiteY190" fmla="*/ 4035196 h 6858000"/>
              <a:gd name="connsiteX191" fmla="*/ 4068162 w 7467600"/>
              <a:gd name="connsiteY191" fmla="*/ 3953394 h 6858000"/>
              <a:gd name="connsiteX192" fmla="*/ 3981416 w 7467600"/>
              <a:gd name="connsiteY192" fmla="*/ 3880482 h 6858000"/>
              <a:gd name="connsiteX193" fmla="*/ 3800147 w 7467600"/>
              <a:gd name="connsiteY193" fmla="*/ 3749872 h 6858000"/>
              <a:gd name="connsiteX194" fmla="*/ 3655073 w 7467600"/>
              <a:gd name="connsiteY194" fmla="*/ 3650884 h 6858000"/>
              <a:gd name="connsiteX195" fmla="*/ 3670252 w 7467600"/>
              <a:gd name="connsiteY195" fmla="*/ 3622798 h 6858000"/>
              <a:gd name="connsiteX196" fmla="*/ 3817258 w 7467600"/>
              <a:gd name="connsiteY196" fmla="*/ 3723577 h 6858000"/>
              <a:gd name="connsiteX197" fmla="*/ 4000461 w 7467600"/>
              <a:gd name="connsiteY197" fmla="*/ 3855966 h 6858000"/>
              <a:gd name="connsiteX198" fmla="*/ 4088180 w 7467600"/>
              <a:gd name="connsiteY198" fmla="*/ 3929774 h 6858000"/>
              <a:gd name="connsiteX199" fmla="*/ 4184555 w 7467600"/>
              <a:gd name="connsiteY199" fmla="*/ 4010683 h 6858000"/>
              <a:gd name="connsiteX200" fmla="*/ 4399563 w 7467600"/>
              <a:gd name="connsiteY200" fmla="*/ 4158106 h 6858000"/>
              <a:gd name="connsiteX201" fmla="*/ 4684469 w 7467600"/>
              <a:gd name="connsiteY201" fmla="*/ 4364680 h 6858000"/>
              <a:gd name="connsiteX202" fmla="*/ 4690271 w 7467600"/>
              <a:gd name="connsiteY202" fmla="*/ 4370034 h 6858000"/>
              <a:gd name="connsiteX203" fmla="*/ 4136093 w 7467600"/>
              <a:gd name="connsiteY203" fmla="*/ 3858466 h 6858000"/>
              <a:gd name="connsiteX204" fmla="*/ 3670252 w 7467600"/>
              <a:gd name="connsiteY204" fmla="*/ 3622798 h 6858000"/>
              <a:gd name="connsiteX205" fmla="*/ 4440129 w 7467600"/>
              <a:gd name="connsiteY205" fmla="*/ 3448571 h 6858000"/>
              <a:gd name="connsiteX206" fmla="*/ 4856525 w 7467600"/>
              <a:gd name="connsiteY206" fmla="*/ 3915351 h 6858000"/>
              <a:gd name="connsiteX207" fmla="*/ 5059055 w 7467600"/>
              <a:gd name="connsiteY207" fmla="*/ 4108918 h 6858000"/>
              <a:gd name="connsiteX208" fmla="*/ 5290070 w 7467600"/>
              <a:gd name="connsiteY208" fmla="*/ 4263619 h 6858000"/>
              <a:gd name="connsiteX209" fmla="*/ 4834991 w 7467600"/>
              <a:gd name="connsiteY209" fmla="*/ 3830985 h 6858000"/>
              <a:gd name="connsiteX210" fmla="*/ 4440129 w 7467600"/>
              <a:gd name="connsiteY210" fmla="*/ 3448571 h 6858000"/>
              <a:gd name="connsiteX211" fmla="*/ 4441737 w 7467600"/>
              <a:gd name="connsiteY211" fmla="*/ 3399734 h 6858000"/>
              <a:gd name="connsiteX212" fmla="*/ 4431236 w 7467600"/>
              <a:gd name="connsiteY212" fmla="*/ 3400954 h 6858000"/>
              <a:gd name="connsiteX213" fmla="*/ 4557150 w 7467600"/>
              <a:gd name="connsiteY213" fmla="*/ 3510023 h 6858000"/>
              <a:gd name="connsiteX214" fmla="*/ 4856936 w 7467600"/>
              <a:gd name="connsiteY214" fmla="*/ 3809146 h 6858000"/>
              <a:gd name="connsiteX215" fmla="*/ 5111996 w 7467600"/>
              <a:gd name="connsiteY215" fmla="*/ 4065759 h 6858000"/>
              <a:gd name="connsiteX216" fmla="*/ 5388878 w 7467600"/>
              <a:gd name="connsiteY216" fmla="*/ 4300185 h 6858000"/>
              <a:gd name="connsiteX217" fmla="*/ 5425556 w 7467600"/>
              <a:gd name="connsiteY217" fmla="*/ 4308967 h 6858000"/>
              <a:gd name="connsiteX218" fmla="*/ 4943646 w 7467600"/>
              <a:gd name="connsiteY218" fmla="*/ 3822916 h 6858000"/>
              <a:gd name="connsiteX219" fmla="*/ 4594837 w 7467600"/>
              <a:gd name="connsiteY219" fmla="*/ 3532274 h 6858000"/>
              <a:gd name="connsiteX220" fmla="*/ 4441737 w 7467600"/>
              <a:gd name="connsiteY220" fmla="*/ 3399734 h 6858000"/>
              <a:gd name="connsiteX221" fmla="*/ 5425834 w 7467600"/>
              <a:gd name="connsiteY221" fmla="*/ 3162785 h 6858000"/>
              <a:gd name="connsiteX222" fmla="*/ 5401644 w 7467600"/>
              <a:gd name="connsiteY222" fmla="*/ 3617847 h 6858000"/>
              <a:gd name="connsiteX223" fmla="*/ 5467256 w 7467600"/>
              <a:gd name="connsiteY223" fmla="*/ 4175494 h 6858000"/>
              <a:gd name="connsiteX224" fmla="*/ 5448069 w 7467600"/>
              <a:gd name="connsiteY224" fmla="*/ 3567554 h 6858000"/>
              <a:gd name="connsiteX225" fmla="*/ 5425834 w 7467600"/>
              <a:gd name="connsiteY225" fmla="*/ 3162785 h 6858000"/>
              <a:gd name="connsiteX226" fmla="*/ 1318687 w 7467600"/>
              <a:gd name="connsiteY226" fmla="*/ 3113840 h 6858000"/>
              <a:gd name="connsiteX227" fmla="*/ 1066793 w 7467600"/>
              <a:gd name="connsiteY227" fmla="*/ 3212171 h 6858000"/>
              <a:gd name="connsiteX228" fmla="*/ 993319 w 7467600"/>
              <a:gd name="connsiteY228" fmla="*/ 3247648 h 6858000"/>
              <a:gd name="connsiteX229" fmla="*/ 853081 w 7467600"/>
              <a:gd name="connsiteY229" fmla="*/ 3312410 h 6858000"/>
              <a:gd name="connsiteX230" fmla="*/ 805957 w 7467600"/>
              <a:gd name="connsiteY230" fmla="*/ 3330443 h 6858000"/>
              <a:gd name="connsiteX231" fmla="*/ 1318687 w 7467600"/>
              <a:gd name="connsiteY231" fmla="*/ 3113840 h 6858000"/>
              <a:gd name="connsiteX232" fmla="*/ 5453702 w 7467600"/>
              <a:gd name="connsiteY232" fmla="*/ 3090882 h 6858000"/>
              <a:gd name="connsiteX233" fmla="*/ 5480135 w 7467600"/>
              <a:gd name="connsiteY233" fmla="*/ 3565802 h 6858000"/>
              <a:gd name="connsiteX234" fmla="*/ 5499023 w 7467600"/>
              <a:gd name="connsiteY234" fmla="*/ 4166310 h 6858000"/>
              <a:gd name="connsiteX235" fmla="*/ 5547022 w 7467600"/>
              <a:gd name="connsiteY235" fmla="*/ 3607838 h 6858000"/>
              <a:gd name="connsiteX236" fmla="*/ 5515964 w 7467600"/>
              <a:gd name="connsiteY236" fmla="*/ 3378541 h 6858000"/>
              <a:gd name="connsiteX237" fmla="*/ 5453702 w 7467600"/>
              <a:gd name="connsiteY237" fmla="*/ 3090882 h 6858000"/>
              <a:gd name="connsiteX238" fmla="*/ 1238695 w 7467600"/>
              <a:gd name="connsiteY238" fmla="*/ 3076820 h 6858000"/>
              <a:gd name="connsiteX239" fmla="*/ 716371 w 7467600"/>
              <a:gd name="connsiteY239" fmla="*/ 3293249 h 6858000"/>
              <a:gd name="connsiteX240" fmla="*/ 579522 w 7467600"/>
              <a:gd name="connsiteY240" fmla="*/ 3371759 h 6858000"/>
              <a:gd name="connsiteX241" fmla="*/ 600288 w 7467600"/>
              <a:gd name="connsiteY241" fmla="*/ 3365555 h 6858000"/>
              <a:gd name="connsiteX242" fmla="*/ 840692 w 7467600"/>
              <a:gd name="connsiteY242" fmla="*/ 3284921 h 6858000"/>
              <a:gd name="connsiteX243" fmla="*/ 979248 w 7467600"/>
              <a:gd name="connsiteY243" fmla="*/ 3221003 h 6858000"/>
              <a:gd name="connsiteX244" fmla="*/ 1053282 w 7467600"/>
              <a:gd name="connsiteY244" fmla="*/ 3185247 h 6858000"/>
              <a:gd name="connsiteX245" fmla="*/ 1320603 w 7467600"/>
              <a:gd name="connsiteY245" fmla="*/ 3081281 h 6858000"/>
              <a:gd name="connsiteX246" fmla="*/ 1238695 w 7467600"/>
              <a:gd name="connsiteY246" fmla="*/ 3076820 h 6858000"/>
              <a:gd name="connsiteX247" fmla="*/ 5425627 w 7467600"/>
              <a:gd name="connsiteY247" fmla="*/ 2954192 h 6858000"/>
              <a:gd name="connsiteX248" fmla="*/ 5470770 w 7467600"/>
              <a:gd name="connsiteY248" fmla="*/ 3005435 h 6858000"/>
              <a:gd name="connsiteX249" fmla="*/ 5519779 w 7467600"/>
              <a:gd name="connsiteY249" fmla="*/ 4359223 h 6858000"/>
              <a:gd name="connsiteX250" fmla="*/ 5520293 w 7467600"/>
              <a:gd name="connsiteY250" fmla="*/ 4360602 h 6858000"/>
              <a:gd name="connsiteX251" fmla="*/ 5767221 w 7467600"/>
              <a:gd name="connsiteY251" fmla="*/ 4665564 h 6858000"/>
              <a:gd name="connsiteX252" fmla="*/ 6937169 w 7467600"/>
              <a:gd name="connsiteY252" fmla="*/ 4815941 h 6858000"/>
              <a:gd name="connsiteX253" fmla="*/ 6953922 w 7467600"/>
              <a:gd name="connsiteY253" fmla="*/ 4890068 h 6858000"/>
              <a:gd name="connsiteX254" fmla="*/ 6071359 w 7467600"/>
              <a:gd name="connsiteY254" fmla="*/ 4770770 h 6858000"/>
              <a:gd name="connsiteX255" fmla="*/ 6038839 w 7467600"/>
              <a:gd name="connsiteY255" fmla="*/ 4764474 h 6858000"/>
              <a:gd name="connsiteX256" fmla="*/ 6038706 w 7467600"/>
              <a:gd name="connsiteY256" fmla="*/ 4763847 h 6858000"/>
              <a:gd name="connsiteX257" fmla="*/ 6037784 w 7467600"/>
              <a:gd name="connsiteY257" fmla="*/ 4764270 h 6858000"/>
              <a:gd name="connsiteX258" fmla="*/ 6038839 w 7467600"/>
              <a:gd name="connsiteY258" fmla="*/ 4764474 h 6858000"/>
              <a:gd name="connsiteX259" fmla="*/ 6040338 w 7467600"/>
              <a:gd name="connsiteY259" fmla="*/ 4771418 h 6858000"/>
              <a:gd name="connsiteX260" fmla="*/ 6024488 w 7467600"/>
              <a:gd name="connsiteY260" fmla="*/ 4809903 h 6858000"/>
              <a:gd name="connsiteX261" fmla="*/ 5599771 w 7467600"/>
              <a:gd name="connsiteY261" fmla="*/ 5509652 h 6858000"/>
              <a:gd name="connsiteX262" fmla="*/ 5548843 w 7467600"/>
              <a:gd name="connsiteY262" fmla="*/ 5563845 h 6858000"/>
              <a:gd name="connsiteX263" fmla="*/ 5940952 w 7467600"/>
              <a:gd name="connsiteY263" fmla="*/ 6250028 h 6858000"/>
              <a:gd name="connsiteX264" fmla="*/ 6043441 w 7467600"/>
              <a:gd name="connsiteY264" fmla="*/ 6665847 h 6858000"/>
              <a:gd name="connsiteX265" fmla="*/ 6093432 w 7467600"/>
              <a:gd name="connsiteY265" fmla="*/ 6858000 h 6858000"/>
              <a:gd name="connsiteX266" fmla="*/ 6034344 w 7467600"/>
              <a:gd name="connsiteY266" fmla="*/ 6858000 h 6858000"/>
              <a:gd name="connsiteX267" fmla="*/ 6026679 w 7467600"/>
              <a:gd name="connsiteY267" fmla="*/ 6836959 h 6858000"/>
              <a:gd name="connsiteX268" fmla="*/ 5800441 w 7467600"/>
              <a:gd name="connsiteY268" fmla="*/ 6335286 h 6858000"/>
              <a:gd name="connsiteX269" fmla="*/ 5526562 w 7467600"/>
              <a:gd name="connsiteY269" fmla="*/ 5705388 h 6858000"/>
              <a:gd name="connsiteX270" fmla="*/ 5519640 w 7467600"/>
              <a:gd name="connsiteY270" fmla="*/ 5683774 h 6858000"/>
              <a:gd name="connsiteX271" fmla="*/ 5844559 w 7467600"/>
              <a:gd name="connsiteY271" fmla="*/ 6553349 h 6858000"/>
              <a:gd name="connsiteX272" fmla="*/ 5975994 w 7467600"/>
              <a:gd name="connsiteY272" fmla="*/ 6858000 h 6858000"/>
              <a:gd name="connsiteX273" fmla="*/ 5898547 w 7467600"/>
              <a:gd name="connsiteY273" fmla="*/ 6858000 h 6858000"/>
              <a:gd name="connsiteX274" fmla="*/ 5682041 w 7467600"/>
              <a:gd name="connsiteY274" fmla="*/ 6355860 h 6858000"/>
              <a:gd name="connsiteX275" fmla="*/ 5461758 w 7467600"/>
              <a:gd name="connsiteY275" fmla="*/ 5820220 h 6858000"/>
              <a:gd name="connsiteX276" fmla="*/ 5237282 w 7467600"/>
              <a:gd name="connsiteY276" fmla="*/ 6579086 h 6858000"/>
              <a:gd name="connsiteX277" fmla="*/ 5115009 w 7467600"/>
              <a:gd name="connsiteY277" fmla="*/ 6858000 h 6858000"/>
              <a:gd name="connsiteX278" fmla="*/ 5028074 w 7467600"/>
              <a:gd name="connsiteY278" fmla="*/ 6858000 h 6858000"/>
              <a:gd name="connsiteX279" fmla="*/ 5079508 w 7467600"/>
              <a:gd name="connsiteY279" fmla="*/ 6749074 h 6858000"/>
              <a:gd name="connsiteX280" fmla="*/ 5371846 w 7467600"/>
              <a:gd name="connsiteY280" fmla="*/ 5924413 h 6858000"/>
              <a:gd name="connsiteX281" fmla="*/ 5270512 w 7467600"/>
              <a:gd name="connsiteY281" fmla="*/ 6138975 h 6858000"/>
              <a:gd name="connsiteX282" fmla="*/ 5062409 w 7467600"/>
              <a:gd name="connsiteY282" fmla="*/ 6653544 h 6858000"/>
              <a:gd name="connsiteX283" fmla="*/ 5036628 w 7467600"/>
              <a:gd name="connsiteY283" fmla="*/ 6754247 h 6858000"/>
              <a:gd name="connsiteX284" fmla="*/ 5009112 w 7467600"/>
              <a:gd name="connsiteY284" fmla="*/ 6858000 h 6858000"/>
              <a:gd name="connsiteX285" fmla="*/ 4976679 w 7467600"/>
              <a:gd name="connsiteY285" fmla="*/ 6858000 h 6858000"/>
              <a:gd name="connsiteX286" fmla="*/ 5006537 w 7467600"/>
              <a:gd name="connsiteY286" fmla="*/ 6747068 h 6858000"/>
              <a:gd name="connsiteX287" fmla="*/ 5032723 w 7467600"/>
              <a:gd name="connsiteY287" fmla="*/ 6644957 h 6858000"/>
              <a:gd name="connsiteX288" fmla="*/ 5242949 w 7467600"/>
              <a:gd name="connsiteY288" fmla="*/ 6125175 h 6858000"/>
              <a:gd name="connsiteX289" fmla="*/ 5286321 w 7467600"/>
              <a:gd name="connsiteY289" fmla="*/ 6033555 h 6858000"/>
              <a:gd name="connsiteX290" fmla="*/ 5008210 w 7467600"/>
              <a:gd name="connsiteY290" fmla="*/ 6649194 h 6858000"/>
              <a:gd name="connsiteX291" fmla="*/ 4986321 w 7467600"/>
              <a:gd name="connsiteY291" fmla="*/ 6765687 h 6858000"/>
              <a:gd name="connsiteX292" fmla="*/ 4973474 w 7467600"/>
              <a:gd name="connsiteY292" fmla="*/ 6858000 h 6858000"/>
              <a:gd name="connsiteX293" fmla="*/ 4907178 w 7467600"/>
              <a:gd name="connsiteY293" fmla="*/ 6858000 h 6858000"/>
              <a:gd name="connsiteX294" fmla="*/ 4910810 w 7467600"/>
              <a:gd name="connsiteY294" fmla="*/ 6829660 h 6858000"/>
              <a:gd name="connsiteX295" fmla="*/ 4987461 w 7467600"/>
              <a:gd name="connsiteY295" fmla="*/ 6432994 h 6858000"/>
              <a:gd name="connsiteX296" fmla="*/ 5179262 w 7467600"/>
              <a:gd name="connsiteY296" fmla="*/ 6035044 h 6858000"/>
              <a:gd name="connsiteX297" fmla="*/ 4689678 w 7467600"/>
              <a:gd name="connsiteY297" fmla="*/ 6440241 h 6858000"/>
              <a:gd name="connsiteX298" fmla="*/ 4477543 w 7467600"/>
              <a:gd name="connsiteY298" fmla="*/ 6674836 h 6858000"/>
              <a:gd name="connsiteX299" fmla="*/ 4329957 w 7467600"/>
              <a:gd name="connsiteY299" fmla="*/ 6858000 h 6858000"/>
              <a:gd name="connsiteX300" fmla="*/ 4218595 w 7467600"/>
              <a:gd name="connsiteY300" fmla="*/ 6858000 h 6858000"/>
              <a:gd name="connsiteX301" fmla="*/ 4368888 w 7467600"/>
              <a:gd name="connsiteY301" fmla="*/ 6668412 h 6858000"/>
              <a:gd name="connsiteX302" fmla="*/ 4563091 w 7467600"/>
              <a:gd name="connsiteY302" fmla="*/ 6442508 h 6858000"/>
              <a:gd name="connsiteX303" fmla="*/ 5387324 w 7467600"/>
              <a:gd name="connsiteY303" fmla="*/ 5705830 h 6858000"/>
              <a:gd name="connsiteX304" fmla="*/ 5073620 w 7467600"/>
              <a:gd name="connsiteY304" fmla="*/ 5955437 h 6858000"/>
              <a:gd name="connsiteX305" fmla="*/ 4689789 w 7467600"/>
              <a:gd name="connsiteY305" fmla="*/ 6268382 h 6858000"/>
              <a:gd name="connsiteX306" fmla="*/ 4418722 w 7467600"/>
              <a:gd name="connsiteY306" fmla="*/ 6570886 h 6858000"/>
              <a:gd name="connsiteX307" fmla="*/ 4214944 w 7467600"/>
              <a:gd name="connsiteY307" fmla="*/ 6858000 h 6858000"/>
              <a:gd name="connsiteX308" fmla="*/ 4177898 w 7467600"/>
              <a:gd name="connsiteY308" fmla="*/ 6858000 h 6858000"/>
              <a:gd name="connsiteX309" fmla="*/ 4391597 w 7467600"/>
              <a:gd name="connsiteY309" fmla="*/ 6556370 h 6858000"/>
              <a:gd name="connsiteX310" fmla="*/ 4668889 w 7467600"/>
              <a:gd name="connsiteY310" fmla="*/ 6246399 h 6858000"/>
              <a:gd name="connsiteX311" fmla="*/ 5055427 w 7467600"/>
              <a:gd name="connsiteY311" fmla="*/ 5931476 h 6858000"/>
              <a:gd name="connsiteX312" fmla="*/ 5371814 w 7467600"/>
              <a:gd name="connsiteY312" fmla="*/ 5678975 h 6858000"/>
              <a:gd name="connsiteX313" fmla="*/ 4987918 w 7467600"/>
              <a:gd name="connsiteY313" fmla="*/ 5838701 h 6858000"/>
              <a:gd name="connsiteX314" fmla="*/ 4317146 w 7467600"/>
              <a:gd name="connsiteY314" fmla="*/ 6587716 h 6858000"/>
              <a:gd name="connsiteX315" fmla="*/ 4171627 w 7467600"/>
              <a:gd name="connsiteY315" fmla="*/ 6858000 h 6858000"/>
              <a:gd name="connsiteX316" fmla="*/ 4081585 w 7467600"/>
              <a:gd name="connsiteY316" fmla="*/ 6858000 h 6858000"/>
              <a:gd name="connsiteX317" fmla="*/ 4238603 w 7467600"/>
              <a:gd name="connsiteY317" fmla="*/ 6559341 h 6858000"/>
              <a:gd name="connsiteX318" fmla="*/ 4778333 w 7467600"/>
              <a:gd name="connsiteY318" fmla="*/ 5873626 h 6858000"/>
              <a:gd name="connsiteX319" fmla="*/ 5414185 w 7467600"/>
              <a:gd name="connsiteY319" fmla="*/ 5573882 h 6858000"/>
              <a:gd name="connsiteX320" fmla="*/ 5959648 w 7467600"/>
              <a:gd name="connsiteY320" fmla="*/ 4760797 h 6858000"/>
              <a:gd name="connsiteX321" fmla="*/ 5355019 w 7467600"/>
              <a:gd name="connsiteY321" fmla="*/ 4734672 h 6858000"/>
              <a:gd name="connsiteX322" fmla="*/ 5083565 w 7467600"/>
              <a:gd name="connsiteY322" fmla="*/ 5179121 h 6858000"/>
              <a:gd name="connsiteX323" fmla="*/ 4713577 w 7467600"/>
              <a:gd name="connsiteY323" fmla="*/ 5616803 h 6858000"/>
              <a:gd name="connsiteX324" fmla="*/ 3989559 w 7467600"/>
              <a:gd name="connsiteY324" fmla="*/ 6145945 h 6858000"/>
              <a:gd name="connsiteX325" fmla="*/ 3939824 w 7467600"/>
              <a:gd name="connsiteY325" fmla="*/ 6066900 h 6858000"/>
              <a:gd name="connsiteX326" fmla="*/ 4584537 w 7467600"/>
              <a:gd name="connsiteY326" fmla="*/ 5324826 h 6858000"/>
              <a:gd name="connsiteX327" fmla="*/ 5037105 w 7467600"/>
              <a:gd name="connsiteY327" fmla="*/ 5088765 h 6858000"/>
              <a:gd name="connsiteX328" fmla="*/ 5039930 w 7467600"/>
              <a:gd name="connsiteY328" fmla="*/ 5089585 h 6858000"/>
              <a:gd name="connsiteX329" fmla="*/ 5263764 w 7467600"/>
              <a:gd name="connsiteY329" fmla="*/ 4735525 h 6858000"/>
              <a:gd name="connsiteX330" fmla="*/ 4086300 w 7467600"/>
              <a:gd name="connsiteY330" fmla="*/ 4884599 h 6858000"/>
              <a:gd name="connsiteX331" fmla="*/ 4085485 w 7467600"/>
              <a:gd name="connsiteY331" fmla="*/ 4899070 h 6858000"/>
              <a:gd name="connsiteX332" fmla="*/ 3871915 w 7467600"/>
              <a:gd name="connsiteY332" fmla="*/ 5253645 h 6858000"/>
              <a:gd name="connsiteX333" fmla="*/ 3799374 w 7467600"/>
              <a:gd name="connsiteY333" fmla="*/ 5466127 h 6858000"/>
              <a:gd name="connsiteX334" fmla="*/ 3498850 w 7467600"/>
              <a:gd name="connsiteY334" fmla="*/ 6661888 h 6858000"/>
              <a:gd name="connsiteX335" fmla="*/ 3399216 w 7467600"/>
              <a:gd name="connsiteY335" fmla="*/ 6858000 h 6858000"/>
              <a:gd name="connsiteX336" fmla="*/ 3303688 w 7467600"/>
              <a:gd name="connsiteY336" fmla="*/ 6858000 h 6858000"/>
              <a:gd name="connsiteX337" fmla="*/ 3391774 w 7467600"/>
              <a:gd name="connsiteY337" fmla="*/ 6697181 h 6858000"/>
              <a:gd name="connsiteX338" fmla="*/ 3735540 w 7467600"/>
              <a:gd name="connsiteY338" fmla="*/ 5546923 h 6858000"/>
              <a:gd name="connsiteX339" fmla="*/ 3729438 w 7467600"/>
              <a:gd name="connsiteY339" fmla="*/ 5569058 h 6858000"/>
              <a:gd name="connsiteX340" fmla="*/ 3707782 w 7467600"/>
              <a:gd name="connsiteY340" fmla="*/ 5644908 h 6858000"/>
              <a:gd name="connsiteX341" fmla="*/ 3583827 w 7467600"/>
              <a:gd name="connsiteY341" fmla="*/ 6039215 h 6858000"/>
              <a:gd name="connsiteX342" fmla="*/ 3547861 w 7467600"/>
              <a:gd name="connsiteY342" fmla="*/ 6129609 h 6858000"/>
              <a:gd name="connsiteX343" fmla="*/ 3490905 w 7467600"/>
              <a:gd name="connsiteY343" fmla="*/ 6277660 h 6858000"/>
              <a:gd name="connsiteX344" fmla="*/ 3455859 w 7467600"/>
              <a:gd name="connsiteY344" fmla="*/ 6391301 h 6858000"/>
              <a:gd name="connsiteX345" fmla="*/ 3429112 w 7467600"/>
              <a:gd name="connsiteY345" fmla="*/ 6479469 h 6858000"/>
              <a:gd name="connsiteX346" fmla="*/ 3304862 w 7467600"/>
              <a:gd name="connsiteY346" fmla="*/ 6796476 h 6858000"/>
              <a:gd name="connsiteX347" fmla="*/ 3276071 w 7467600"/>
              <a:gd name="connsiteY347" fmla="*/ 6858000 h 6858000"/>
              <a:gd name="connsiteX348" fmla="*/ 3240805 w 7467600"/>
              <a:gd name="connsiteY348" fmla="*/ 6858000 h 6858000"/>
              <a:gd name="connsiteX349" fmla="*/ 3275917 w 7467600"/>
              <a:gd name="connsiteY349" fmla="*/ 6783192 h 6858000"/>
              <a:gd name="connsiteX350" fmla="*/ 3399358 w 7467600"/>
              <a:gd name="connsiteY350" fmla="*/ 6469011 h 6858000"/>
              <a:gd name="connsiteX351" fmla="*/ 3425650 w 7467600"/>
              <a:gd name="connsiteY351" fmla="*/ 6381333 h 6858000"/>
              <a:gd name="connsiteX352" fmla="*/ 3460661 w 7467600"/>
              <a:gd name="connsiteY352" fmla="*/ 6266763 h 6858000"/>
              <a:gd name="connsiteX353" fmla="*/ 3518021 w 7467600"/>
              <a:gd name="connsiteY353" fmla="*/ 6117298 h 6858000"/>
              <a:gd name="connsiteX354" fmla="*/ 3554035 w 7467600"/>
              <a:gd name="connsiteY354" fmla="*/ 6027832 h 6858000"/>
              <a:gd name="connsiteX355" fmla="*/ 3677174 w 7467600"/>
              <a:gd name="connsiteY355" fmla="*/ 5636351 h 6858000"/>
              <a:gd name="connsiteX356" fmla="*/ 3698819 w 7467600"/>
              <a:gd name="connsiteY356" fmla="*/ 5560503 h 6858000"/>
              <a:gd name="connsiteX357" fmla="*/ 3702094 w 7467600"/>
              <a:gd name="connsiteY357" fmla="*/ 5549194 h 6858000"/>
              <a:gd name="connsiteX358" fmla="*/ 3398355 w 7467600"/>
              <a:gd name="connsiteY358" fmla="*/ 6094603 h 6858000"/>
              <a:gd name="connsiteX359" fmla="*/ 3193941 w 7467600"/>
              <a:gd name="connsiteY359" fmla="*/ 6798775 h 6858000"/>
              <a:gd name="connsiteX360" fmla="*/ 3184140 w 7467600"/>
              <a:gd name="connsiteY360" fmla="*/ 6858000 h 6858000"/>
              <a:gd name="connsiteX361" fmla="*/ 3099978 w 7467600"/>
              <a:gd name="connsiteY361" fmla="*/ 6858000 h 6858000"/>
              <a:gd name="connsiteX362" fmla="*/ 3101556 w 7467600"/>
              <a:gd name="connsiteY362" fmla="*/ 6843337 h 6858000"/>
              <a:gd name="connsiteX363" fmla="*/ 3370162 w 7467600"/>
              <a:gd name="connsiteY363" fmla="*/ 5785550 h 6858000"/>
              <a:gd name="connsiteX364" fmla="*/ 3746477 w 7467600"/>
              <a:gd name="connsiteY364" fmla="*/ 5377889 h 6858000"/>
              <a:gd name="connsiteX365" fmla="*/ 3863399 w 7467600"/>
              <a:gd name="connsiteY365" fmla="*/ 5087257 h 6858000"/>
              <a:gd name="connsiteX366" fmla="*/ 3968712 w 7467600"/>
              <a:gd name="connsiteY366" fmla="*/ 4913989 h 6858000"/>
              <a:gd name="connsiteX367" fmla="*/ 2792390 w 7467600"/>
              <a:gd name="connsiteY367" fmla="*/ 5382974 h 6858000"/>
              <a:gd name="connsiteX368" fmla="*/ 2714982 w 7467600"/>
              <a:gd name="connsiteY368" fmla="*/ 5427051 h 6858000"/>
              <a:gd name="connsiteX369" fmla="*/ 2813361 w 7467600"/>
              <a:gd name="connsiteY369" fmla="*/ 6023912 h 6858000"/>
              <a:gd name="connsiteX370" fmla="*/ 2688430 w 7467600"/>
              <a:gd name="connsiteY370" fmla="*/ 6801564 h 6858000"/>
              <a:gd name="connsiteX371" fmla="*/ 2629626 w 7467600"/>
              <a:gd name="connsiteY371" fmla="*/ 6763394 h 6858000"/>
              <a:gd name="connsiteX372" fmla="*/ 2565328 w 7467600"/>
              <a:gd name="connsiteY372" fmla="*/ 5516399 h 6858000"/>
              <a:gd name="connsiteX373" fmla="*/ 1922999 w 7467600"/>
              <a:gd name="connsiteY373" fmla="*/ 5980343 h 6858000"/>
              <a:gd name="connsiteX374" fmla="*/ 1950261 w 7467600"/>
              <a:gd name="connsiteY374" fmla="*/ 6405858 h 6858000"/>
              <a:gd name="connsiteX375" fmla="*/ 2365554 w 7467600"/>
              <a:gd name="connsiteY375" fmla="*/ 6759107 h 6858000"/>
              <a:gd name="connsiteX376" fmla="*/ 2424142 w 7467600"/>
              <a:gd name="connsiteY376" fmla="*/ 6858000 h 6858000"/>
              <a:gd name="connsiteX377" fmla="*/ 2395994 w 7467600"/>
              <a:gd name="connsiteY377" fmla="*/ 6858000 h 6858000"/>
              <a:gd name="connsiteX378" fmla="*/ 2392863 w 7467600"/>
              <a:gd name="connsiteY378" fmla="*/ 6852964 h 6858000"/>
              <a:gd name="connsiteX379" fmla="*/ 2017589 w 7467600"/>
              <a:gd name="connsiteY379" fmla="*/ 6493982 h 6858000"/>
              <a:gd name="connsiteX380" fmla="*/ 2147336 w 7467600"/>
              <a:gd name="connsiteY380" fmla="*/ 6594052 h 6858000"/>
              <a:gd name="connsiteX381" fmla="*/ 2207047 w 7467600"/>
              <a:gd name="connsiteY381" fmla="*/ 6654540 h 6858000"/>
              <a:gd name="connsiteX382" fmla="*/ 2299106 w 7467600"/>
              <a:gd name="connsiteY382" fmla="*/ 6778931 h 6858000"/>
              <a:gd name="connsiteX383" fmla="*/ 2314430 w 7467600"/>
              <a:gd name="connsiteY383" fmla="*/ 6801144 h 6858000"/>
              <a:gd name="connsiteX384" fmla="*/ 2352406 w 7467600"/>
              <a:gd name="connsiteY384" fmla="*/ 6858000 h 6858000"/>
              <a:gd name="connsiteX385" fmla="*/ 2314492 w 7467600"/>
              <a:gd name="connsiteY385" fmla="*/ 6858000 h 6858000"/>
              <a:gd name="connsiteX386" fmla="*/ 2288095 w 7467600"/>
              <a:gd name="connsiteY386" fmla="*/ 6818030 h 6858000"/>
              <a:gd name="connsiteX387" fmla="*/ 2272768 w 7467600"/>
              <a:gd name="connsiteY387" fmla="*/ 6795822 h 6858000"/>
              <a:gd name="connsiteX388" fmla="*/ 2182715 w 7467600"/>
              <a:gd name="connsiteY388" fmla="*/ 6675071 h 6858000"/>
              <a:gd name="connsiteX389" fmla="*/ 2032061 w 7467600"/>
              <a:gd name="connsiteY389" fmla="*/ 6541380 h 6858000"/>
              <a:gd name="connsiteX390" fmla="*/ 2257220 w 7467600"/>
              <a:gd name="connsiteY390" fmla="*/ 6826257 h 6858000"/>
              <a:gd name="connsiteX391" fmla="*/ 2281324 w 7467600"/>
              <a:gd name="connsiteY391" fmla="*/ 6858000 h 6858000"/>
              <a:gd name="connsiteX392" fmla="*/ 2242860 w 7467600"/>
              <a:gd name="connsiteY392" fmla="*/ 6858000 h 6858000"/>
              <a:gd name="connsiteX393" fmla="*/ 2232818 w 7467600"/>
              <a:gd name="connsiteY393" fmla="*/ 6844926 h 6858000"/>
              <a:gd name="connsiteX394" fmla="*/ 1990172 w 7467600"/>
              <a:gd name="connsiteY394" fmla="*/ 6542121 h 6858000"/>
              <a:gd name="connsiteX395" fmla="*/ 2124090 w 7467600"/>
              <a:gd name="connsiteY395" fmla="*/ 6761017 h 6858000"/>
              <a:gd name="connsiteX396" fmla="*/ 2200380 w 7467600"/>
              <a:gd name="connsiteY396" fmla="*/ 6858000 h 6858000"/>
              <a:gd name="connsiteX397" fmla="*/ 2147507 w 7467600"/>
              <a:gd name="connsiteY397" fmla="*/ 6858000 h 6858000"/>
              <a:gd name="connsiteX398" fmla="*/ 2070668 w 7467600"/>
              <a:gd name="connsiteY398" fmla="*/ 6761520 h 6858000"/>
              <a:gd name="connsiteX399" fmla="*/ 1975142 w 7467600"/>
              <a:gd name="connsiteY399" fmla="*/ 6585570 h 6858000"/>
              <a:gd name="connsiteX400" fmla="*/ 2050035 w 7467600"/>
              <a:gd name="connsiteY400" fmla="*/ 6813345 h 6858000"/>
              <a:gd name="connsiteX401" fmla="*/ 2063025 w 7467600"/>
              <a:gd name="connsiteY401" fmla="*/ 6858000 h 6858000"/>
              <a:gd name="connsiteX402" fmla="*/ 2021675 w 7467600"/>
              <a:gd name="connsiteY402" fmla="*/ 6858000 h 6858000"/>
              <a:gd name="connsiteX403" fmla="*/ 2019308 w 7467600"/>
              <a:gd name="connsiteY403" fmla="*/ 6847118 h 6858000"/>
              <a:gd name="connsiteX404" fmla="*/ 1938835 w 7467600"/>
              <a:gd name="connsiteY404" fmla="*/ 6551160 h 6858000"/>
              <a:gd name="connsiteX405" fmla="*/ 1953230 w 7467600"/>
              <a:gd name="connsiteY405" fmla="*/ 6759699 h 6858000"/>
              <a:gd name="connsiteX406" fmla="*/ 1956763 w 7467600"/>
              <a:gd name="connsiteY406" fmla="*/ 6778191 h 6858000"/>
              <a:gd name="connsiteX407" fmla="*/ 1967925 w 7467600"/>
              <a:gd name="connsiteY407" fmla="*/ 6858000 h 6858000"/>
              <a:gd name="connsiteX408" fmla="*/ 1936622 w 7467600"/>
              <a:gd name="connsiteY408" fmla="*/ 6858000 h 6858000"/>
              <a:gd name="connsiteX409" fmla="*/ 1926261 w 7467600"/>
              <a:gd name="connsiteY409" fmla="*/ 6784064 h 6858000"/>
              <a:gd name="connsiteX410" fmla="*/ 1922724 w 7467600"/>
              <a:gd name="connsiteY410" fmla="*/ 6765577 h 6858000"/>
              <a:gd name="connsiteX411" fmla="*/ 1904650 w 7467600"/>
              <a:gd name="connsiteY411" fmla="*/ 6639616 h 6858000"/>
              <a:gd name="connsiteX412" fmla="*/ 1885273 w 7467600"/>
              <a:gd name="connsiteY412" fmla="*/ 6858000 h 6858000"/>
              <a:gd name="connsiteX413" fmla="*/ 1854363 w 7467600"/>
              <a:gd name="connsiteY413" fmla="*/ 6858000 h 6858000"/>
              <a:gd name="connsiteX414" fmla="*/ 1880391 w 7467600"/>
              <a:gd name="connsiteY414" fmla="*/ 6603796 h 6858000"/>
              <a:gd name="connsiteX415" fmla="*/ 1818273 w 7467600"/>
              <a:gd name="connsiteY415" fmla="*/ 6715729 h 6858000"/>
              <a:gd name="connsiteX416" fmla="*/ 1794691 w 7467600"/>
              <a:gd name="connsiteY416" fmla="*/ 6843239 h 6858000"/>
              <a:gd name="connsiteX417" fmla="*/ 1794914 w 7467600"/>
              <a:gd name="connsiteY417" fmla="*/ 6858000 h 6858000"/>
              <a:gd name="connsiteX418" fmla="*/ 1746128 w 7467600"/>
              <a:gd name="connsiteY418" fmla="*/ 6858000 h 6858000"/>
              <a:gd name="connsiteX419" fmla="*/ 1753934 w 7467600"/>
              <a:gd name="connsiteY419" fmla="*/ 6724796 h 6858000"/>
              <a:gd name="connsiteX420" fmla="*/ 1792053 w 7467600"/>
              <a:gd name="connsiteY420" fmla="*/ 6572396 h 6858000"/>
              <a:gd name="connsiteX421" fmla="*/ 1862248 w 7467600"/>
              <a:gd name="connsiteY421" fmla="*/ 6266397 h 6858000"/>
              <a:gd name="connsiteX422" fmla="*/ 1862250 w 7467600"/>
              <a:gd name="connsiteY422" fmla="*/ 6033531 h 6858000"/>
              <a:gd name="connsiteX423" fmla="*/ 1211999 w 7467600"/>
              <a:gd name="connsiteY423" fmla="*/ 6683610 h 6858000"/>
              <a:gd name="connsiteX424" fmla="*/ 1213266 w 7467600"/>
              <a:gd name="connsiteY424" fmla="*/ 6691947 h 6858000"/>
              <a:gd name="connsiteX425" fmla="*/ 1203370 w 7467600"/>
              <a:gd name="connsiteY425" fmla="*/ 6850676 h 6858000"/>
              <a:gd name="connsiteX426" fmla="*/ 1203671 w 7467600"/>
              <a:gd name="connsiteY426" fmla="*/ 6858000 h 6858000"/>
              <a:gd name="connsiteX427" fmla="*/ 1143180 w 7467600"/>
              <a:gd name="connsiteY427" fmla="*/ 6858000 h 6858000"/>
              <a:gd name="connsiteX428" fmla="*/ 1142176 w 7467600"/>
              <a:gd name="connsiteY428" fmla="*/ 6766045 h 6858000"/>
              <a:gd name="connsiteX429" fmla="*/ 1067484 w 7467600"/>
              <a:gd name="connsiteY429" fmla="*/ 6858000 h 6858000"/>
              <a:gd name="connsiteX430" fmla="*/ 953928 w 7467600"/>
              <a:gd name="connsiteY430" fmla="*/ 6858000 h 6858000"/>
              <a:gd name="connsiteX431" fmla="*/ 959715 w 7467600"/>
              <a:gd name="connsiteY431" fmla="*/ 6850185 h 6858000"/>
              <a:gd name="connsiteX432" fmla="*/ 1483788 w 7467600"/>
              <a:gd name="connsiteY432" fmla="*/ 6259174 h 6858000"/>
              <a:gd name="connsiteX433" fmla="*/ 1100671 w 7467600"/>
              <a:gd name="connsiteY433" fmla="*/ 6252137 h 6858000"/>
              <a:gd name="connsiteX434" fmla="*/ 1090144 w 7467600"/>
              <a:gd name="connsiteY434" fmla="*/ 6256748 h 6858000"/>
              <a:gd name="connsiteX435" fmla="*/ 1095872 w 7467600"/>
              <a:gd name="connsiteY435" fmla="*/ 6271892 h 6858000"/>
              <a:gd name="connsiteX436" fmla="*/ 262785 w 7467600"/>
              <a:gd name="connsiteY436" fmla="*/ 6845450 h 6858000"/>
              <a:gd name="connsiteX437" fmla="*/ 209968 w 7467600"/>
              <a:gd name="connsiteY437" fmla="*/ 6770713 h 6858000"/>
              <a:gd name="connsiteX438" fmla="*/ 873460 w 7467600"/>
              <a:gd name="connsiteY438" fmla="*/ 6253768 h 6858000"/>
              <a:gd name="connsiteX439" fmla="*/ 192686 w 7467600"/>
              <a:gd name="connsiteY439" fmla="*/ 5849257 h 6858000"/>
              <a:gd name="connsiteX440" fmla="*/ 4696 w 7467600"/>
              <a:gd name="connsiteY440" fmla="*/ 5697668 h 6858000"/>
              <a:gd name="connsiteX441" fmla="*/ 0 w 7467600"/>
              <a:gd name="connsiteY441" fmla="*/ 5689984 h 6858000"/>
              <a:gd name="connsiteX442" fmla="*/ 0 w 7467600"/>
              <a:gd name="connsiteY442" fmla="*/ 5513472 h 6858000"/>
              <a:gd name="connsiteX443" fmla="*/ 174101 w 7467600"/>
              <a:gd name="connsiteY443" fmla="*/ 5620277 h 6858000"/>
              <a:gd name="connsiteX444" fmla="*/ 891800 w 7467600"/>
              <a:gd name="connsiteY444" fmla="*/ 6036935 h 6858000"/>
              <a:gd name="connsiteX445" fmla="*/ 1072219 w 7467600"/>
              <a:gd name="connsiteY445" fmla="*/ 6169443 h 6858000"/>
              <a:gd name="connsiteX446" fmla="*/ 1074117 w 7467600"/>
              <a:gd name="connsiteY446" fmla="*/ 6170301 h 6858000"/>
              <a:gd name="connsiteX447" fmla="*/ 1083114 w 7467600"/>
              <a:gd name="connsiteY447" fmla="*/ 6174131 h 6858000"/>
              <a:gd name="connsiteX448" fmla="*/ 1543010 w 7467600"/>
              <a:gd name="connsiteY448" fmla="*/ 6191140 h 6858000"/>
              <a:gd name="connsiteX449" fmla="*/ 1551080 w 7467600"/>
              <a:gd name="connsiteY449" fmla="*/ 6195006 h 6858000"/>
              <a:gd name="connsiteX450" fmla="*/ 2345443 w 7467600"/>
              <a:gd name="connsiteY450" fmla="*/ 5549882 h 6858000"/>
              <a:gd name="connsiteX451" fmla="*/ 1721499 w 7467600"/>
              <a:gd name="connsiteY451" fmla="*/ 5599969 h 6858000"/>
              <a:gd name="connsiteX452" fmla="*/ 767716 w 7467600"/>
              <a:gd name="connsiteY452" fmla="*/ 5472768 h 6858000"/>
              <a:gd name="connsiteX453" fmla="*/ 722147 w 7467600"/>
              <a:gd name="connsiteY453" fmla="*/ 5393091 h 6858000"/>
              <a:gd name="connsiteX454" fmla="*/ 1485552 w 7467600"/>
              <a:gd name="connsiteY454" fmla="*/ 5313202 h 6858000"/>
              <a:gd name="connsiteX455" fmla="*/ 2143004 w 7467600"/>
              <a:gd name="connsiteY455" fmla="*/ 5402420 h 6858000"/>
              <a:gd name="connsiteX456" fmla="*/ 1933391 w 7467600"/>
              <a:gd name="connsiteY456" fmla="*/ 5156971 h 6858000"/>
              <a:gd name="connsiteX457" fmla="*/ 1827118 w 7467600"/>
              <a:gd name="connsiteY457" fmla="*/ 4968410 h 6858000"/>
              <a:gd name="connsiteX458" fmla="*/ 1837349 w 7467600"/>
              <a:gd name="connsiteY458" fmla="*/ 4956357 h 6858000"/>
              <a:gd name="connsiteX459" fmla="*/ 2162835 w 7467600"/>
              <a:gd name="connsiteY459" fmla="*/ 5187853 h 6858000"/>
              <a:gd name="connsiteX460" fmla="*/ 2257167 w 7467600"/>
              <a:gd name="connsiteY460" fmla="*/ 5462123 h 6858000"/>
              <a:gd name="connsiteX461" fmla="*/ 2261598 w 7467600"/>
              <a:gd name="connsiteY461" fmla="*/ 5467998 h 6858000"/>
              <a:gd name="connsiteX462" fmla="*/ 2437177 w 7467600"/>
              <a:gd name="connsiteY462" fmla="*/ 5479608 h 6858000"/>
              <a:gd name="connsiteX463" fmla="*/ 2445247 w 7467600"/>
              <a:gd name="connsiteY463" fmla="*/ 5483476 h 6858000"/>
              <a:gd name="connsiteX464" fmla="*/ 2743626 w 7467600"/>
              <a:gd name="connsiteY464" fmla="*/ 5304819 h 6858000"/>
              <a:gd name="connsiteX465" fmla="*/ 3048102 w 7467600"/>
              <a:gd name="connsiteY465" fmla="*/ 5150595 h 6858000"/>
              <a:gd name="connsiteX466" fmla="*/ 1799414 w 7467600"/>
              <a:gd name="connsiteY466" fmla="*/ 4694732 h 6858000"/>
              <a:gd name="connsiteX467" fmla="*/ 1771735 w 7467600"/>
              <a:gd name="connsiteY467" fmla="*/ 4619929 h 6858000"/>
              <a:gd name="connsiteX468" fmla="*/ 3104273 w 7467600"/>
              <a:gd name="connsiteY468" fmla="*/ 5076159 h 6858000"/>
              <a:gd name="connsiteX469" fmla="*/ 3113245 w 7467600"/>
              <a:gd name="connsiteY469" fmla="*/ 5090705 h 6858000"/>
              <a:gd name="connsiteX470" fmla="*/ 3126294 w 7467600"/>
              <a:gd name="connsiteY470" fmla="*/ 5114400 h 6858000"/>
              <a:gd name="connsiteX471" fmla="*/ 3937433 w 7467600"/>
              <a:gd name="connsiteY471" fmla="*/ 4830473 h 6858000"/>
              <a:gd name="connsiteX472" fmla="*/ 3590475 w 7467600"/>
              <a:gd name="connsiteY472" fmla="*/ 4597974 h 6858000"/>
              <a:gd name="connsiteX473" fmla="*/ 3100264 w 7467600"/>
              <a:gd name="connsiteY473" fmla="*/ 4579845 h 6858000"/>
              <a:gd name="connsiteX474" fmla="*/ 2183576 w 7467600"/>
              <a:gd name="connsiteY474" fmla="*/ 4227150 h 6858000"/>
              <a:gd name="connsiteX475" fmla="*/ 2151029 w 7467600"/>
              <a:gd name="connsiteY475" fmla="*/ 4146947 h 6858000"/>
              <a:gd name="connsiteX476" fmla="*/ 3563434 w 7467600"/>
              <a:gd name="connsiteY476" fmla="*/ 4469115 h 6858000"/>
              <a:gd name="connsiteX477" fmla="*/ 3177952 w 7467600"/>
              <a:gd name="connsiteY477" fmla="*/ 3657386 h 6858000"/>
              <a:gd name="connsiteX478" fmla="*/ 3189263 w 7467600"/>
              <a:gd name="connsiteY478" fmla="*/ 3625726 h 6858000"/>
              <a:gd name="connsiteX479" fmla="*/ 3560912 w 7467600"/>
              <a:gd name="connsiteY479" fmla="*/ 4079863 h 6858000"/>
              <a:gd name="connsiteX480" fmla="*/ 3626636 w 7467600"/>
              <a:gd name="connsiteY480" fmla="*/ 4512230 h 6858000"/>
              <a:gd name="connsiteX481" fmla="*/ 3653088 w 7467600"/>
              <a:gd name="connsiteY481" fmla="*/ 4521417 h 6858000"/>
              <a:gd name="connsiteX482" fmla="*/ 3988128 w 7467600"/>
              <a:gd name="connsiteY482" fmla="*/ 4817267 h 6858000"/>
              <a:gd name="connsiteX483" fmla="*/ 4830582 w 7467600"/>
              <a:gd name="connsiteY483" fmla="*/ 4676000 h 6858000"/>
              <a:gd name="connsiteX484" fmla="*/ 4830100 w 7467600"/>
              <a:gd name="connsiteY484" fmla="*/ 4675554 h 6858000"/>
              <a:gd name="connsiteX485" fmla="*/ 4036318 w 7467600"/>
              <a:gd name="connsiteY485" fmla="*/ 4147013 h 6858000"/>
              <a:gd name="connsiteX486" fmla="*/ 3432098 w 7467600"/>
              <a:gd name="connsiteY486" fmla="*/ 3537312 h 6858000"/>
              <a:gd name="connsiteX487" fmla="*/ 3446761 w 7467600"/>
              <a:gd name="connsiteY487" fmla="*/ 3461278 h 6858000"/>
              <a:gd name="connsiteX488" fmla="*/ 4419733 w 7467600"/>
              <a:gd name="connsiteY488" fmla="*/ 3963555 h 6858000"/>
              <a:gd name="connsiteX489" fmla="*/ 4781371 w 7467600"/>
              <a:gd name="connsiteY489" fmla="*/ 4458604 h 6858000"/>
              <a:gd name="connsiteX490" fmla="*/ 4780440 w 7467600"/>
              <a:gd name="connsiteY490" fmla="*/ 4470290 h 6858000"/>
              <a:gd name="connsiteX491" fmla="*/ 4898954 w 7467600"/>
              <a:gd name="connsiteY491" fmla="*/ 4662092 h 6858000"/>
              <a:gd name="connsiteX492" fmla="*/ 4900699 w 7467600"/>
              <a:gd name="connsiteY492" fmla="*/ 4670867 h 6858000"/>
              <a:gd name="connsiteX493" fmla="*/ 5714511 w 7467600"/>
              <a:gd name="connsiteY493" fmla="*/ 4663483 h 6858000"/>
              <a:gd name="connsiteX494" fmla="*/ 5464793 w 7467600"/>
              <a:gd name="connsiteY494" fmla="*/ 4393556 h 6858000"/>
              <a:gd name="connsiteX495" fmla="*/ 5461897 w 7467600"/>
              <a:gd name="connsiteY495" fmla="*/ 4390879 h 6858000"/>
              <a:gd name="connsiteX496" fmla="*/ 4294126 w 7467600"/>
              <a:gd name="connsiteY496" fmla="*/ 3303048 h 6858000"/>
              <a:gd name="connsiteX497" fmla="*/ 4305321 w 7467600"/>
              <a:gd name="connsiteY497" fmla="*/ 3256953 h 6858000"/>
              <a:gd name="connsiteX498" fmla="*/ 4949299 w 7467600"/>
              <a:gd name="connsiteY498" fmla="*/ 3766336 h 6858000"/>
              <a:gd name="connsiteX499" fmla="*/ 5291452 w 7467600"/>
              <a:gd name="connsiteY499" fmla="*/ 4076801 h 6858000"/>
              <a:gd name="connsiteX500" fmla="*/ 5434998 w 7467600"/>
              <a:gd name="connsiteY500" fmla="*/ 4254100 h 6858000"/>
              <a:gd name="connsiteX501" fmla="*/ 5351015 w 7467600"/>
              <a:gd name="connsiteY501" fmla="*/ 3760989 h 6858000"/>
              <a:gd name="connsiteX502" fmla="*/ 5413780 w 7467600"/>
              <a:gd name="connsiteY502" fmla="*/ 2966265 h 6858000"/>
              <a:gd name="connsiteX503" fmla="*/ 5425627 w 7467600"/>
              <a:gd name="connsiteY503" fmla="*/ 2954192 h 6858000"/>
              <a:gd name="connsiteX504" fmla="*/ 6604735 w 7467600"/>
              <a:gd name="connsiteY504" fmla="*/ 2041381 h 6858000"/>
              <a:gd name="connsiteX505" fmla="*/ 7204487 w 7467600"/>
              <a:gd name="connsiteY505" fmla="*/ 2742112 h 6858000"/>
              <a:gd name="connsiteX506" fmla="*/ 7131592 w 7467600"/>
              <a:gd name="connsiteY506" fmla="*/ 2672096 h 6858000"/>
              <a:gd name="connsiteX507" fmla="*/ 6996344 w 7467600"/>
              <a:gd name="connsiteY507" fmla="*/ 2518310 h 6858000"/>
              <a:gd name="connsiteX508" fmla="*/ 6735495 w 7467600"/>
              <a:gd name="connsiteY508" fmla="*/ 2196890 h 6858000"/>
              <a:gd name="connsiteX509" fmla="*/ 6721901 w 7467600"/>
              <a:gd name="connsiteY509" fmla="*/ 2179274 h 6858000"/>
              <a:gd name="connsiteX510" fmla="*/ 6604735 w 7467600"/>
              <a:gd name="connsiteY510" fmla="*/ 2041381 h 6858000"/>
              <a:gd name="connsiteX511" fmla="*/ 6591670 w 7467600"/>
              <a:gd name="connsiteY511" fmla="*/ 1988277 h 6858000"/>
              <a:gd name="connsiteX512" fmla="*/ 6747349 w 7467600"/>
              <a:gd name="connsiteY512" fmla="*/ 2160069 h 6858000"/>
              <a:gd name="connsiteX513" fmla="*/ 6760943 w 7467600"/>
              <a:gd name="connsiteY513" fmla="*/ 2177686 h 6858000"/>
              <a:gd name="connsiteX514" fmla="*/ 7021065 w 7467600"/>
              <a:gd name="connsiteY514" fmla="*/ 2498102 h 6858000"/>
              <a:gd name="connsiteX515" fmla="*/ 7155223 w 7467600"/>
              <a:gd name="connsiteY515" fmla="*/ 2650386 h 6858000"/>
              <a:gd name="connsiteX516" fmla="*/ 7203167 w 7467600"/>
              <a:gd name="connsiteY516" fmla="*/ 2697288 h 6858000"/>
              <a:gd name="connsiteX517" fmla="*/ 6937703 w 7467600"/>
              <a:gd name="connsiteY517" fmla="*/ 2321981 h 6858000"/>
              <a:gd name="connsiteX518" fmla="*/ 6591670 w 7467600"/>
              <a:gd name="connsiteY518" fmla="*/ 1988277 h 6858000"/>
              <a:gd name="connsiteX519" fmla="*/ 5798671 w 7467600"/>
              <a:gd name="connsiteY519" fmla="*/ 1981601 h 6858000"/>
              <a:gd name="connsiteX520" fmla="*/ 5754709 w 7467600"/>
              <a:gd name="connsiteY520" fmla="*/ 2071454 h 6858000"/>
              <a:gd name="connsiteX521" fmla="*/ 5763044 w 7467600"/>
              <a:gd name="connsiteY521" fmla="*/ 2842206 h 6858000"/>
              <a:gd name="connsiteX522" fmla="*/ 5764974 w 7467600"/>
              <a:gd name="connsiteY522" fmla="*/ 2799609 h 6858000"/>
              <a:gd name="connsiteX523" fmla="*/ 5767665 w 7467600"/>
              <a:gd name="connsiteY523" fmla="*/ 2666409 h 6858000"/>
              <a:gd name="connsiteX524" fmla="*/ 5763055 w 7467600"/>
              <a:gd name="connsiteY524" fmla="*/ 2579705 h 6858000"/>
              <a:gd name="connsiteX525" fmla="*/ 5758079 w 7467600"/>
              <a:gd name="connsiteY525" fmla="*/ 2492508 h 6858000"/>
              <a:gd name="connsiteX526" fmla="*/ 5779325 w 7467600"/>
              <a:gd name="connsiteY526" fmla="*/ 2197069 h 6858000"/>
              <a:gd name="connsiteX527" fmla="*/ 5798671 w 7467600"/>
              <a:gd name="connsiteY527" fmla="*/ 1981601 h 6858000"/>
              <a:gd name="connsiteX528" fmla="*/ 5829202 w 7467600"/>
              <a:gd name="connsiteY528" fmla="*/ 1971679 h 6858000"/>
              <a:gd name="connsiteX529" fmla="*/ 5809558 w 7467600"/>
              <a:gd name="connsiteY529" fmla="*/ 2198043 h 6858000"/>
              <a:gd name="connsiteX530" fmla="*/ 5788653 w 7467600"/>
              <a:gd name="connsiteY530" fmla="*/ 2489430 h 6858000"/>
              <a:gd name="connsiteX531" fmla="*/ 5793439 w 7467600"/>
              <a:gd name="connsiteY531" fmla="*/ 2575235 h 6858000"/>
              <a:gd name="connsiteX532" fmla="*/ 5796837 w 7467600"/>
              <a:gd name="connsiteY532" fmla="*/ 2637633 h 6858000"/>
              <a:gd name="connsiteX533" fmla="*/ 5818614 w 7467600"/>
              <a:gd name="connsiteY533" fmla="*/ 2473055 h 6858000"/>
              <a:gd name="connsiteX534" fmla="*/ 5829202 w 7467600"/>
              <a:gd name="connsiteY534" fmla="*/ 1971679 h 6858000"/>
              <a:gd name="connsiteX535" fmla="*/ 5911389 w 7467600"/>
              <a:gd name="connsiteY535" fmla="*/ 1898371 h 6858000"/>
              <a:gd name="connsiteX536" fmla="*/ 6237627 w 7467600"/>
              <a:gd name="connsiteY536" fmla="*/ 2231921 h 6858000"/>
              <a:gd name="connsiteX537" fmla="*/ 5911389 w 7467600"/>
              <a:gd name="connsiteY537" fmla="*/ 1898371 h 6858000"/>
              <a:gd name="connsiteX538" fmla="*/ 6944437 w 7467600"/>
              <a:gd name="connsiteY538" fmla="*/ 1575402 h 6858000"/>
              <a:gd name="connsiteX539" fmla="*/ 6304730 w 7467600"/>
              <a:gd name="connsiteY539" fmla="*/ 1766654 h 6858000"/>
              <a:gd name="connsiteX540" fmla="*/ 6944437 w 7467600"/>
              <a:gd name="connsiteY540" fmla="*/ 1575402 h 6858000"/>
              <a:gd name="connsiteX541" fmla="*/ 7019523 w 7467600"/>
              <a:gd name="connsiteY541" fmla="*/ 1519450 h 6858000"/>
              <a:gd name="connsiteX542" fmla="*/ 6298091 w 7467600"/>
              <a:gd name="connsiteY542" fmla="*/ 1737122 h 6858000"/>
              <a:gd name="connsiteX543" fmla="*/ 7019523 w 7467600"/>
              <a:gd name="connsiteY543" fmla="*/ 1519450 h 6858000"/>
              <a:gd name="connsiteX544" fmla="*/ 2399523 w 7467600"/>
              <a:gd name="connsiteY544" fmla="*/ 1428234 h 6858000"/>
              <a:gd name="connsiteX545" fmla="*/ 2224982 w 7467600"/>
              <a:gd name="connsiteY545" fmla="*/ 1826201 h 6858000"/>
              <a:gd name="connsiteX546" fmla="*/ 2096099 w 7467600"/>
              <a:gd name="connsiteY546" fmla="*/ 2345900 h 6858000"/>
              <a:gd name="connsiteX547" fmla="*/ 2283317 w 7467600"/>
              <a:gd name="connsiteY547" fmla="*/ 1796925 h 6858000"/>
              <a:gd name="connsiteX548" fmla="*/ 2399523 w 7467600"/>
              <a:gd name="connsiteY548" fmla="*/ 1428234 h 6858000"/>
              <a:gd name="connsiteX549" fmla="*/ 2448558 w 7467600"/>
              <a:gd name="connsiteY549" fmla="*/ 1373435 h 6858000"/>
              <a:gd name="connsiteX550" fmla="*/ 2312521 w 7467600"/>
              <a:gd name="connsiteY550" fmla="*/ 1806140 h 6858000"/>
              <a:gd name="connsiteX551" fmla="*/ 2127533 w 7467600"/>
              <a:gd name="connsiteY551" fmla="*/ 2348380 h 6858000"/>
              <a:gd name="connsiteX552" fmla="*/ 2358080 w 7467600"/>
              <a:gd name="connsiteY552" fmla="*/ 1866134 h 6858000"/>
              <a:gd name="connsiteX553" fmla="*/ 2407436 w 7467600"/>
              <a:gd name="connsiteY553" fmla="*/ 1651070 h 6858000"/>
              <a:gd name="connsiteX554" fmla="*/ 2448558 w 7467600"/>
              <a:gd name="connsiteY554" fmla="*/ 1373435 h 6858000"/>
              <a:gd name="connsiteX555" fmla="*/ 278707 w 7467600"/>
              <a:gd name="connsiteY555" fmla="*/ 1352270 h 6858000"/>
              <a:gd name="connsiteX556" fmla="*/ 321570 w 7467600"/>
              <a:gd name="connsiteY556" fmla="*/ 1861610 h 6858000"/>
              <a:gd name="connsiteX557" fmla="*/ 294281 w 7467600"/>
              <a:gd name="connsiteY557" fmla="*/ 1440658 h 6858000"/>
              <a:gd name="connsiteX558" fmla="*/ 278707 w 7467600"/>
              <a:gd name="connsiteY558" fmla="*/ 1352270 h 6858000"/>
              <a:gd name="connsiteX559" fmla="*/ 1423821 w 7467600"/>
              <a:gd name="connsiteY559" fmla="*/ 1351958 h 6858000"/>
              <a:gd name="connsiteX560" fmla="*/ 1638521 w 7467600"/>
              <a:gd name="connsiteY560" fmla="*/ 1908470 h 6858000"/>
              <a:gd name="connsiteX561" fmla="*/ 1754199 w 7467600"/>
              <a:gd name="connsiteY561" fmla="*/ 2149284 h 6858000"/>
              <a:gd name="connsiteX562" fmla="*/ 1908359 w 7467600"/>
              <a:gd name="connsiteY562" fmla="*/ 2364988 h 6858000"/>
              <a:gd name="connsiteX563" fmla="*/ 1647661 w 7467600"/>
              <a:gd name="connsiteY563" fmla="*/ 1825945 h 6858000"/>
              <a:gd name="connsiteX564" fmla="*/ 1423821 w 7467600"/>
              <a:gd name="connsiteY564" fmla="*/ 1351958 h 6858000"/>
              <a:gd name="connsiteX565" fmla="*/ 1431890 w 7467600"/>
              <a:gd name="connsiteY565" fmla="*/ 1306475 h 6858000"/>
              <a:gd name="connsiteX566" fmla="*/ 1507597 w 7467600"/>
              <a:gd name="connsiteY566" fmla="*/ 1446132 h 6858000"/>
              <a:gd name="connsiteX567" fmla="*/ 1674586 w 7467600"/>
              <a:gd name="connsiteY567" fmla="*/ 1813832 h 6858000"/>
              <a:gd name="connsiteX568" fmla="*/ 1815950 w 7467600"/>
              <a:gd name="connsiteY568" fmla="*/ 2128564 h 6858000"/>
              <a:gd name="connsiteX569" fmla="*/ 1984242 w 7467600"/>
              <a:gd name="connsiteY569" fmla="*/ 2430829 h 6858000"/>
              <a:gd name="connsiteX570" fmla="*/ 2014023 w 7467600"/>
              <a:gd name="connsiteY570" fmla="*/ 2450995 h 6858000"/>
              <a:gd name="connsiteX571" fmla="*/ 1747337 w 7467600"/>
              <a:gd name="connsiteY571" fmla="*/ 1855264 h 6858000"/>
              <a:gd name="connsiteX572" fmla="*/ 1533749 w 7467600"/>
              <a:gd name="connsiteY572" fmla="*/ 1478656 h 6858000"/>
              <a:gd name="connsiteX573" fmla="*/ 1431890 w 7467600"/>
              <a:gd name="connsiteY573" fmla="*/ 1306475 h 6858000"/>
              <a:gd name="connsiteX574" fmla="*/ 5052692 w 7467600"/>
              <a:gd name="connsiteY574" fmla="*/ 1292994 h 6858000"/>
              <a:gd name="connsiteX575" fmla="*/ 5200661 w 7467600"/>
              <a:gd name="connsiteY575" fmla="*/ 1635186 h 6858000"/>
              <a:gd name="connsiteX576" fmla="*/ 5297138 w 7467600"/>
              <a:gd name="connsiteY576" fmla="*/ 1906351 h 6858000"/>
              <a:gd name="connsiteX577" fmla="*/ 5052692 w 7467600"/>
              <a:gd name="connsiteY577" fmla="*/ 1292994 h 6858000"/>
              <a:gd name="connsiteX578" fmla="*/ 5009948 w 7467600"/>
              <a:gd name="connsiteY578" fmla="*/ 1273619 h 6858000"/>
              <a:gd name="connsiteX579" fmla="*/ 5121777 w 7467600"/>
              <a:gd name="connsiteY579" fmla="*/ 1654213 h 6858000"/>
              <a:gd name="connsiteX580" fmla="*/ 5293545 w 7467600"/>
              <a:gd name="connsiteY580" fmla="*/ 2072247 h 6858000"/>
              <a:gd name="connsiteX581" fmla="*/ 5294042 w 7467600"/>
              <a:gd name="connsiteY581" fmla="*/ 2065019 h 6858000"/>
              <a:gd name="connsiteX582" fmla="*/ 5171936 w 7467600"/>
              <a:gd name="connsiteY582" fmla="*/ 1647613 h 6858000"/>
              <a:gd name="connsiteX583" fmla="*/ 5009948 w 7467600"/>
              <a:gd name="connsiteY583" fmla="*/ 1273619 h 6858000"/>
              <a:gd name="connsiteX584" fmla="*/ 655236 w 7467600"/>
              <a:gd name="connsiteY584" fmla="*/ 1268632 h 6858000"/>
              <a:gd name="connsiteX585" fmla="*/ 839521 w 7467600"/>
              <a:gd name="connsiteY585" fmla="*/ 1685315 h 6858000"/>
              <a:gd name="connsiteX586" fmla="*/ 1109416 w 7467600"/>
              <a:gd name="connsiteY586" fmla="*/ 2061663 h 6858000"/>
              <a:gd name="connsiteX587" fmla="*/ 1298300 w 7467600"/>
              <a:gd name="connsiteY587" fmla="*/ 2247742 h 6858000"/>
              <a:gd name="connsiteX588" fmla="*/ 1125871 w 7467600"/>
              <a:gd name="connsiteY588" fmla="*/ 1989513 h 6858000"/>
              <a:gd name="connsiteX589" fmla="*/ 981574 w 7467600"/>
              <a:gd name="connsiteY589" fmla="*/ 1783157 h 6858000"/>
              <a:gd name="connsiteX590" fmla="*/ 922198 w 7467600"/>
              <a:gd name="connsiteY590" fmla="*/ 1677437 h 6858000"/>
              <a:gd name="connsiteX591" fmla="*/ 869293 w 7467600"/>
              <a:gd name="connsiteY591" fmla="*/ 1583214 h 6858000"/>
              <a:gd name="connsiteX592" fmla="*/ 751431 w 7467600"/>
              <a:gd name="connsiteY592" fmla="*/ 1405731 h 6858000"/>
              <a:gd name="connsiteX593" fmla="*/ 655236 w 7467600"/>
              <a:gd name="connsiteY593" fmla="*/ 1268632 h 6858000"/>
              <a:gd name="connsiteX594" fmla="*/ 6516292 w 7467600"/>
              <a:gd name="connsiteY594" fmla="*/ 1263064 h 6858000"/>
              <a:gd name="connsiteX595" fmla="*/ 5736320 w 7467600"/>
              <a:gd name="connsiteY595" fmla="*/ 1501803 h 6858000"/>
              <a:gd name="connsiteX596" fmla="*/ 6516292 w 7467600"/>
              <a:gd name="connsiteY596" fmla="*/ 1263064 h 6858000"/>
              <a:gd name="connsiteX597" fmla="*/ 291466 w 7467600"/>
              <a:gd name="connsiteY597" fmla="*/ 1250369 h 6858000"/>
              <a:gd name="connsiteX598" fmla="*/ 323180 w 7467600"/>
              <a:gd name="connsiteY598" fmla="*/ 1435283 h 6858000"/>
              <a:gd name="connsiteX599" fmla="*/ 349381 w 7467600"/>
              <a:gd name="connsiteY599" fmla="*/ 1875041 h 6858000"/>
              <a:gd name="connsiteX600" fmla="*/ 374363 w 7467600"/>
              <a:gd name="connsiteY600" fmla="*/ 1506494 h 6858000"/>
              <a:gd name="connsiteX601" fmla="*/ 302168 w 7467600"/>
              <a:gd name="connsiteY601" fmla="*/ 1274495 h 6858000"/>
              <a:gd name="connsiteX602" fmla="*/ 291466 w 7467600"/>
              <a:gd name="connsiteY602" fmla="*/ 1250369 h 6858000"/>
              <a:gd name="connsiteX603" fmla="*/ 678222 w 7467600"/>
              <a:gd name="connsiteY603" fmla="*/ 1248670 h 6858000"/>
              <a:gd name="connsiteX604" fmla="*/ 775536 w 7467600"/>
              <a:gd name="connsiteY604" fmla="*/ 1388015 h 6858000"/>
              <a:gd name="connsiteX605" fmla="*/ 894529 w 7467600"/>
              <a:gd name="connsiteY605" fmla="*/ 1567739 h 6858000"/>
              <a:gd name="connsiteX606" fmla="*/ 948000 w 7467600"/>
              <a:gd name="connsiteY606" fmla="*/ 1663088 h 6858000"/>
              <a:gd name="connsiteX607" fmla="*/ 1006812 w 7467600"/>
              <a:gd name="connsiteY607" fmla="*/ 1767683 h 6858000"/>
              <a:gd name="connsiteX608" fmla="*/ 1149133 w 7467600"/>
              <a:gd name="connsiteY608" fmla="*/ 1971513 h 6858000"/>
              <a:gd name="connsiteX609" fmla="*/ 1333952 w 7467600"/>
              <a:gd name="connsiteY609" fmla="*/ 2251620 h 6858000"/>
              <a:gd name="connsiteX610" fmla="*/ 1337329 w 7467600"/>
              <a:gd name="connsiteY610" fmla="*/ 2258350 h 6858000"/>
              <a:gd name="connsiteX611" fmla="*/ 1014726 w 7467600"/>
              <a:gd name="connsiteY611" fmla="*/ 1615556 h 6858000"/>
              <a:gd name="connsiteX612" fmla="*/ 678222 w 7467600"/>
              <a:gd name="connsiteY612" fmla="*/ 1248670 h 6858000"/>
              <a:gd name="connsiteX613" fmla="*/ 6691602 w 7467600"/>
              <a:gd name="connsiteY613" fmla="*/ 1140573 h 6858000"/>
              <a:gd name="connsiteX614" fmla="*/ 6571100 w 7467600"/>
              <a:gd name="connsiteY614" fmla="*/ 1183662 h 6858000"/>
              <a:gd name="connsiteX615" fmla="*/ 6241687 w 7467600"/>
              <a:gd name="connsiteY615" fmla="*/ 1257600 h 6858000"/>
              <a:gd name="connsiteX616" fmla="*/ 5693009 w 7467600"/>
              <a:gd name="connsiteY616" fmla="*/ 1478256 h 6858000"/>
              <a:gd name="connsiteX617" fmla="*/ 6548420 w 7467600"/>
              <a:gd name="connsiteY617" fmla="*/ 1214599 h 6858000"/>
              <a:gd name="connsiteX618" fmla="*/ 6605473 w 7467600"/>
              <a:gd name="connsiteY618" fmla="*/ 1184686 h 6858000"/>
              <a:gd name="connsiteX619" fmla="*/ 6691602 w 7467600"/>
              <a:gd name="connsiteY619" fmla="*/ 1140573 h 6858000"/>
              <a:gd name="connsiteX620" fmla="*/ 4002475 w 7467600"/>
              <a:gd name="connsiteY620" fmla="*/ 1037802 h 6858000"/>
              <a:gd name="connsiteX621" fmla="*/ 4000324 w 7467600"/>
              <a:gd name="connsiteY621" fmla="*/ 1039362 h 6858000"/>
              <a:gd name="connsiteX622" fmla="*/ 4002862 w 7467600"/>
              <a:gd name="connsiteY622" fmla="*/ 1042866 h 6858000"/>
              <a:gd name="connsiteX623" fmla="*/ 4002475 w 7467600"/>
              <a:gd name="connsiteY623" fmla="*/ 1037802 h 6858000"/>
              <a:gd name="connsiteX624" fmla="*/ 506322 w 7467600"/>
              <a:gd name="connsiteY624" fmla="*/ 1020997 h 6858000"/>
              <a:gd name="connsiteX625" fmla="*/ 533068 w 7467600"/>
              <a:gd name="connsiteY625" fmla="*/ 1029409 h 6858000"/>
              <a:gd name="connsiteX626" fmla="*/ 1232525 w 7467600"/>
              <a:gd name="connsiteY626" fmla="*/ 1804675 h 6858000"/>
              <a:gd name="connsiteX627" fmla="*/ 1388858 w 7467600"/>
              <a:gd name="connsiteY627" fmla="*/ 2368011 h 6858000"/>
              <a:gd name="connsiteX628" fmla="*/ 1384098 w 7467600"/>
              <a:gd name="connsiteY628" fmla="*/ 2378125 h 6858000"/>
              <a:gd name="connsiteX629" fmla="*/ 1425393 w 7467600"/>
              <a:gd name="connsiteY629" fmla="*/ 2589124 h 6858000"/>
              <a:gd name="connsiteX630" fmla="*/ 1424001 w 7467600"/>
              <a:gd name="connsiteY630" fmla="*/ 2597541 h 6858000"/>
              <a:gd name="connsiteX631" fmla="*/ 2152729 w 7467600"/>
              <a:gd name="connsiteY631" fmla="*/ 2864487 h 6858000"/>
              <a:gd name="connsiteX632" fmla="*/ 2020609 w 7467600"/>
              <a:gd name="connsiteY632" fmla="*/ 2539671 h 6858000"/>
              <a:gd name="connsiteX633" fmla="*/ 2018920 w 7467600"/>
              <a:gd name="connsiteY633" fmla="*/ 2536309 h 6858000"/>
              <a:gd name="connsiteX634" fmla="*/ 1342441 w 7467600"/>
              <a:gd name="connsiteY634" fmla="*/ 1173017 h 6858000"/>
              <a:gd name="connsiteX635" fmla="*/ 1367925 w 7467600"/>
              <a:gd name="connsiteY635" fmla="*/ 1135648 h 6858000"/>
              <a:gd name="connsiteX636" fmla="*/ 1771401 w 7467600"/>
              <a:gd name="connsiteY636" fmla="*/ 1806673 h 6858000"/>
              <a:gd name="connsiteX637" fmla="*/ 1972385 w 7467600"/>
              <a:gd name="connsiteY637" fmla="*/ 2198735 h 6858000"/>
              <a:gd name="connsiteX638" fmla="*/ 2040892 w 7467600"/>
              <a:gd name="connsiteY638" fmla="*/ 2405205 h 6858000"/>
              <a:gd name="connsiteX639" fmla="*/ 2131689 w 7467600"/>
              <a:gd name="connsiteY639" fmla="*/ 1936926 h 6858000"/>
              <a:gd name="connsiteX640" fmla="*/ 2454820 w 7467600"/>
              <a:gd name="connsiteY640" fmla="*/ 1248808 h 6858000"/>
              <a:gd name="connsiteX641" fmla="*/ 2492512 w 7467600"/>
              <a:gd name="connsiteY641" fmla="*/ 1302920 h 6858000"/>
              <a:gd name="connsiteX642" fmla="*/ 2081216 w 7467600"/>
              <a:gd name="connsiteY642" fmla="*/ 2527513 h 6858000"/>
              <a:gd name="connsiteX643" fmla="*/ 2081211 w 7467600"/>
              <a:gd name="connsiteY643" fmla="*/ 2528916 h 6858000"/>
              <a:gd name="connsiteX644" fmla="*/ 2199067 w 7467600"/>
              <a:gd name="connsiteY644" fmla="*/ 2884061 h 6858000"/>
              <a:gd name="connsiteX645" fmla="*/ 3192586 w 7467600"/>
              <a:gd name="connsiteY645" fmla="*/ 3411496 h 6858000"/>
              <a:gd name="connsiteX646" fmla="*/ 3182620 w 7467600"/>
              <a:gd name="connsiteY646" fmla="*/ 3483279 h 6858000"/>
              <a:gd name="connsiteX647" fmla="*/ 2435119 w 7467600"/>
              <a:gd name="connsiteY647" fmla="*/ 3080173 h 6858000"/>
              <a:gd name="connsiteX648" fmla="*/ 2410152 w 7467600"/>
              <a:gd name="connsiteY648" fmla="*/ 3063751 h 6858000"/>
              <a:gd name="connsiteX649" fmla="*/ 2408099 w 7467600"/>
              <a:gd name="connsiteY649" fmla="*/ 3064403 h 6858000"/>
              <a:gd name="connsiteX650" fmla="*/ 2407218 w 7467600"/>
              <a:gd name="connsiteY650" fmla="*/ 3070324 h 6858000"/>
              <a:gd name="connsiteX651" fmla="*/ 2380138 w 7467600"/>
              <a:gd name="connsiteY651" fmla="*/ 3099341 h 6858000"/>
              <a:gd name="connsiteX652" fmla="*/ 1765923 w 7467600"/>
              <a:gd name="connsiteY652" fmla="*/ 3581043 h 6858000"/>
              <a:gd name="connsiteX653" fmla="*/ 1702258 w 7467600"/>
              <a:gd name="connsiteY653" fmla="*/ 3612286 h 6858000"/>
              <a:gd name="connsiteX654" fmla="*/ 1538370 w 7467600"/>
              <a:gd name="connsiteY654" fmla="*/ 3811804 h 6858000"/>
              <a:gd name="connsiteX655" fmla="*/ 542867 w 7467600"/>
              <a:gd name="connsiteY655" fmla="*/ 4944092 h 6858000"/>
              <a:gd name="connsiteX656" fmla="*/ 515800 w 7467600"/>
              <a:gd name="connsiteY656" fmla="*/ 4862180 h 6858000"/>
              <a:gd name="connsiteX657" fmla="*/ 909145 w 7467600"/>
              <a:gd name="connsiteY657" fmla="*/ 4199225 h 6858000"/>
              <a:gd name="connsiteX658" fmla="*/ 1214067 w 7467600"/>
              <a:gd name="connsiteY658" fmla="*/ 3908561 h 6858000"/>
              <a:gd name="connsiteX659" fmla="*/ 640967 w 7467600"/>
              <a:gd name="connsiteY659" fmla="*/ 4105601 h 6858000"/>
              <a:gd name="connsiteX660" fmla="*/ 112563 w 7467600"/>
              <a:gd name="connsiteY660" fmla="*/ 4396952 h 6858000"/>
              <a:gd name="connsiteX661" fmla="*/ 0 w 7467600"/>
              <a:gd name="connsiteY661" fmla="*/ 4466006 h 6858000"/>
              <a:gd name="connsiteX662" fmla="*/ 0 w 7467600"/>
              <a:gd name="connsiteY662" fmla="*/ 4233763 h 6858000"/>
              <a:gd name="connsiteX663" fmla="*/ 36881 w 7467600"/>
              <a:gd name="connsiteY663" fmla="*/ 4200118 h 6858000"/>
              <a:gd name="connsiteX664" fmla="*/ 910534 w 7467600"/>
              <a:gd name="connsiteY664" fmla="*/ 3629753 h 6858000"/>
              <a:gd name="connsiteX665" fmla="*/ 1578717 w 7467600"/>
              <a:gd name="connsiteY665" fmla="*/ 3575982 h 6858000"/>
              <a:gd name="connsiteX666" fmla="*/ 2338780 w 7467600"/>
              <a:gd name="connsiteY666" fmla="*/ 3033725 h 6858000"/>
              <a:gd name="connsiteX667" fmla="*/ 1807991 w 7467600"/>
              <a:gd name="connsiteY667" fmla="*/ 2807184 h 6858000"/>
              <a:gd name="connsiteX668" fmla="*/ 1416358 w 7467600"/>
              <a:gd name="connsiteY668" fmla="*/ 3112571 h 6858000"/>
              <a:gd name="connsiteX669" fmla="*/ 939066 w 7467600"/>
              <a:gd name="connsiteY669" fmla="*/ 3378798 h 6858000"/>
              <a:gd name="connsiteX670" fmla="*/ 115099 w 7467600"/>
              <a:gd name="connsiteY670" fmla="*/ 3607650 h 6858000"/>
              <a:gd name="connsiteX671" fmla="*/ 97284 w 7467600"/>
              <a:gd name="connsiteY671" fmla="*/ 3520393 h 6858000"/>
              <a:gd name="connsiteX672" fmla="*/ 922050 w 7467600"/>
              <a:gd name="connsiteY672" fmla="*/ 3074867 h 6858000"/>
              <a:gd name="connsiteX673" fmla="*/ 1405265 w 7467600"/>
              <a:gd name="connsiteY673" fmla="*/ 3016319 h 6858000"/>
              <a:gd name="connsiteX674" fmla="*/ 1407512 w 7467600"/>
              <a:gd name="connsiteY674" fmla="*/ 3018001 h 6858000"/>
              <a:gd name="connsiteX675" fmla="*/ 1726266 w 7467600"/>
              <a:gd name="connsiteY675" fmla="*/ 2777274 h 6858000"/>
              <a:gd name="connsiteX676" fmla="*/ 625390 w 7467600"/>
              <a:gd name="connsiteY676" fmla="*/ 2514541 h 6858000"/>
              <a:gd name="connsiteX677" fmla="*/ 619799 w 7467600"/>
              <a:gd name="connsiteY677" fmla="*/ 2527180 h 6858000"/>
              <a:gd name="connsiteX678" fmla="*/ 310030 w 7467600"/>
              <a:gd name="connsiteY678" fmla="*/ 2771818 h 6858000"/>
              <a:gd name="connsiteX679" fmla="*/ 173877 w 7467600"/>
              <a:gd name="connsiteY679" fmla="*/ 2937056 h 6858000"/>
              <a:gd name="connsiteX680" fmla="*/ 77889 w 7467600"/>
              <a:gd name="connsiteY680" fmla="*/ 3138440 h 6858000"/>
              <a:gd name="connsiteX681" fmla="*/ 0 w 7467600"/>
              <a:gd name="connsiteY681" fmla="*/ 3271395 h 6858000"/>
              <a:gd name="connsiteX682" fmla="*/ 0 w 7467600"/>
              <a:gd name="connsiteY682" fmla="*/ 3153002 h 6858000"/>
              <a:gd name="connsiteX683" fmla="*/ 2386 w 7467600"/>
              <a:gd name="connsiteY683" fmla="*/ 3149203 h 6858000"/>
              <a:gd name="connsiteX684" fmla="*/ 89753 w 7467600"/>
              <a:gd name="connsiteY684" fmla="*/ 2987702 h 6858000"/>
              <a:gd name="connsiteX685" fmla="*/ 76869 w 7467600"/>
              <a:gd name="connsiteY685" fmla="*/ 3005404 h 6858000"/>
              <a:gd name="connsiteX686" fmla="*/ 32049 w 7467600"/>
              <a:gd name="connsiteY686" fmla="*/ 3065814 h 6858000"/>
              <a:gd name="connsiteX687" fmla="*/ 0 w 7467600"/>
              <a:gd name="connsiteY687" fmla="*/ 3108744 h 6858000"/>
              <a:gd name="connsiteX688" fmla="*/ 0 w 7467600"/>
              <a:gd name="connsiteY688" fmla="*/ 3058059 h 6858000"/>
              <a:gd name="connsiteX689" fmla="*/ 7610 w 7467600"/>
              <a:gd name="connsiteY689" fmla="*/ 3047889 h 6858000"/>
              <a:gd name="connsiteX690" fmla="*/ 52419 w 7467600"/>
              <a:gd name="connsiteY690" fmla="*/ 2987479 h 6858000"/>
              <a:gd name="connsiteX691" fmla="*/ 59142 w 7467600"/>
              <a:gd name="connsiteY691" fmla="*/ 2978488 h 6858000"/>
              <a:gd name="connsiteX692" fmla="*/ 0 w 7467600"/>
              <a:gd name="connsiteY692" fmla="*/ 3015334 h 6858000"/>
              <a:gd name="connsiteX693" fmla="*/ 0 w 7467600"/>
              <a:gd name="connsiteY693" fmla="*/ 2914286 h 6858000"/>
              <a:gd name="connsiteX694" fmla="*/ 36383 w 7467600"/>
              <a:gd name="connsiteY694" fmla="*/ 2901128 h 6858000"/>
              <a:gd name="connsiteX695" fmla="*/ 156329 w 7467600"/>
              <a:gd name="connsiteY695" fmla="*/ 2840533 h 6858000"/>
              <a:gd name="connsiteX696" fmla="*/ 358355 w 7467600"/>
              <a:gd name="connsiteY696" fmla="*/ 2620471 h 6858000"/>
              <a:gd name="connsiteX697" fmla="*/ 510577 w 7467600"/>
              <a:gd name="connsiteY697" fmla="*/ 2501244 h 6858000"/>
              <a:gd name="connsiteX698" fmla="*/ 211967 w 7467600"/>
              <a:gd name="connsiteY698" fmla="*/ 2479171 h 6858000"/>
              <a:gd name="connsiteX699" fmla="*/ 0 w 7467600"/>
              <a:gd name="connsiteY699" fmla="*/ 2476398 h 6858000"/>
              <a:gd name="connsiteX700" fmla="*/ 0 w 7467600"/>
              <a:gd name="connsiteY700" fmla="*/ 2389189 h 6858000"/>
              <a:gd name="connsiteX701" fmla="*/ 103062 w 7467600"/>
              <a:gd name="connsiteY701" fmla="*/ 2389518 h 6858000"/>
              <a:gd name="connsiteX702" fmla="*/ 510734 w 7467600"/>
              <a:gd name="connsiteY702" fmla="*/ 2416201 h 6858000"/>
              <a:gd name="connsiteX703" fmla="*/ 279257 w 7467600"/>
              <a:gd name="connsiteY703" fmla="*/ 2092102 h 6858000"/>
              <a:gd name="connsiteX704" fmla="*/ 65265 w 7467600"/>
              <a:gd name="connsiteY704" fmla="*/ 2006049 h 6858000"/>
              <a:gd name="connsiteX705" fmla="*/ 0 w 7467600"/>
              <a:gd name="connsiteY705" fmla="*/ 1982532 h 6858000"/>
              <a:gd name="connsiteX706" fmla="*/ 0 w 7467600"/>
              <a:gd name="connsiteY706" fmla="*/ 1912789 h 6858000"/>
              <a:gd name="connsiteX707" fmla="*/ 97460 w 7467600"/>
              <a:gd name="connsiteY707" fmla="*/ 1953725 h 6858000"/>
              <a:gd name="connsiteX708" fmla="*/ 221272 w 7467600"/>
              <a:gd name="connsiteY708" fmla="*/ 1980766 h 6858000"/>
              <a:gd name="connsiteX709" fmla="*/ 116765 w 7467600"/>
              <a:gd name="connsiteY709" fmla="*/ 1911033 h 6858000"/>
              <a:gd name="connsiteX710" fmla="*/ 16405 w 7467600"/>
              <a:gd name="connsiteY710" fmla="*/ 1803412 h 6858000"/>
              <a:gd name="connsiteX711" fmla="*/ 0 w 7467600"/>
              <a:gd name="connsiteY711" fmla="*/ 1784777 h 6858000"/>
              <a:gd name="connsiteX712" fmla="*/ 0 w 7467600"/>
              <a:gd name="connsiteY712" fmla="*/ 1740082 h 6858000"/>
              <a:gd name="connsiteX713" fmla="*/ 39394 w 7467600"/>
              <a:gd name="connsiteY713" fmla="*/ 1784856 h 6858000"/>
              <a:gd name="connsiteX714" fmla="*/ 135813 w 7467600"/>
              <a:gd name="connsiteY714" fmla="*/ 1888838 h 6858000"/>
              <a:gd name="connsiteX715" fmla="*/ 242575 w 7467600"/>
              <a:gd name="connsiteY715" fmla="*/ 1958841 h 6858000"/>
              <a:gd name="connsiteX716" fmla="*/ 82197 w 7467600"/>
              <a:gd name="connsiteY716" fmla="*/ 1754826 h 6858000"/>
              <a:gd name="connsiteX717" fmla="*/ 0 w 7467600"/>
              <a:gd name="connsiteY717" fmla="*/ 1679650 h 6858000"/>
              <a:gd name="connsiteX718" fmla="*/ 0 w 7467600"/>
              <a:gd name="connsiteY718" fmla="*/ 1602463 h 6858000"/>
              <a:gd name="connsiteX719" fmla="*/ 84689 w 7467600"/>
              <a:gd name="connsiteY719" fmla="*/ 1677442 h 6858000"/>
              <a:gd name="connsiteX720" fmla="*/ 298437 w 7467600"/>
              <a:gd name="connsiteY720" fmla="*/ 1968019 h 6858000"/>
              <a:gd name="connsiteX721" fmla="*/ 227269 w 7467600"/>
              <a:gd name="connsiteY721" fmla="*/ 1114064 h 6858000"/>
              <a:gd name="connsiteX722" fmla="*/ 248003 w 7467600"/>
              <a:gd name="connsiteY722" fmla="*/ 1089613 h 6858000"/>
              <a:gd name="connsiteX723" fmla="*/ 427020 w 7467600"/>
              <a:gd name="connsiteY723" fmla="*/ 1619803 h 6858000"/>
              <a:gd name="connsiteX724" fmla="*/ 340345 w 7467600"/>
              <a:gd name="connsiteY724" fmla="*/ 2027739 h 6858000"/>
              <a:gd name="connsiteX725" fmla="*/ 360865 w 7467600"/>
              <a:gd name="connsiteY725" fmla="*/ 2044827 h 6858000"/>
              <a:gd name="connsiteX726" fmla="*/ 560414 w 7467600"/>
              <a:gd name="connsiteY726" fmla="*/ 2421457 h 6858000"/>
              <a:gd name="connsiteX727" fmla="*/ 1359703 w 7467600"/>
              <a:gd name="connsiteY727" fmla="*/ 2578554 h 6858000"/>
              <a:gd name="connsiteX728" fmla="*/ 1359422 w 7467600"/>
              <a:gd name="connsiteY728" fmla="*/ 2577994 h 6858000"/>
              <a:gd name="connsiteX729" fmla="*/ 828701 w 7467600"/>
              <a:gd name="connsiteY729" fmla="*/ 1839520 h 6858000"/>
              <a:gd name="connsiteX730" fmla="*/ 494427 w 7467600"/>
              <a:gd name="connsiteY730" fmla="*/ 1092333 h 6858000"/>
              <a:gd name="connsiteX731" fmla="*/ 506322 w 7467600"/>
              <a:gd name="connsiteY731" fmla="*/ 1020997 h 6858000"/>
              <a:gd name="connsiteX732" fmla="*/ 4570198 w 7467600"/>
              <a:gd name="connsiteY732" fmla="*/ 978081 h 6858000"/>
              <a:gd name="connsiteX733" fmla="*/ 4523691 w 7467600"/>
              <a:gd name="connsiteY733" fmla="*/ 1127776 h 6858000"/>
              <a:gd name="connsiteX734" fmla="*/ 4509875 w 7467600"/>
              <a:gd name="connsiteY734" fmla="*/ 1167552 h 6858000"/>
              <a:gd name="connsiteX735" fmla="*/ 4478168 w 7467600"/>
              <a:gd name="connsiteY735" fmla="*/ 1260735 h 6858000"/>
              <a:gd name="connsiteX736" fmla="*/ 4409309 w 7467600"/>
              <a:gd name="connsiteY736" fmla="*/ 1666996 h 6858000"/>
              <a:gd name="connsiteX737" fmla="*/ 4370031 w 7467600"/>
              <a:gd name="connsiteY737" fmla="*/ 1955666 h 6858000"/>
              <a:gd name="connsiteX738" fmla="*/ 4570198 w 7467600"/>
              <a:gd name="connsiteY738" fmla="*/ 978081 h 6858000"/>
              <a:gd name="connsiteX739" fmla="*/ 4557898 w 7467600"/>
              <a:gd name="connsiteY739" fmla="*/ 900011 h 6858000"/>
              <a:gd name="connsiteX740" fmla="*/ 4344840 w 7467600"/>
              <a:gd name="connsiteY740" fmla="*/ 1922038 h 6858000"/>
              <a:gd name="connsiteX741" fmla="*/ 4378710 w 7467600"/>
              <a:gd name="connsiteY741" fmla="*/ 1665516 h 6858000"/>
              <a:gd name="connsiteX742" fmla="*/ 4448798 w 7467600"/>
              <a:gd name="connsiteY742" fmla="*/ 1253024 h 6858000"/>
              <a:gd name="connsiteX743" fmla="*/ 4480315 w 7467600"/>
              <a:gd name="connsiteY743" fmla="*/ 1158454 h 6858000"/>
              <a:gd name="connsiteX744" fmla="*/ 4494133 w 7467600"/>
              <a:gd name="connsiteY744" fmla="*/ 1118676 h 6858000"/>
              <a:gd name="connsiteX745" fmla="*/ 4557898 w 7467600"/>
              <a:gd name="connsiteY745" fmla="*/ 900011 h 6858000"/>
              <a:gd name="connsiteX746" fmla="*/ 5870151 w 7467600"/>
              <a:gd name="connsiteY746" fmla="*/ 898890 h 6858000"/>
              <a:gd name="connsiteX747" fmla="*/ 5861335 w 7467600"/>
              <a:gd name="connsiteY747" fmla="*/ 899177 h 6858000"/>
              <a:gd name="connsiteX748" fmla="*/ 5843702 w 7467600"/>
              <a:gd name="connsiteY748" fmla="*/ 899748 h 6858000"/>
              <a:gd name="connsiteX749" fmla="*/ 5651107 w 7467600"/>
              <a:gd name="connsiteY749" fmla="*/ 920306 h 6858000"/>
              <a:gd name="connsiteX750" fmla="*/ 5459407 w 7467600"/>
              <a:gd name="connsiteY750" fmla="*/ 940975 h 6858000"/>
              <a:gd name="connsiteX751" fmla="*/ 5374846 w 7467600"/>
              <a:gd name="connsiteY751" fmla="*/ 941988 h 6858000"/>
              <a:gd name="connsiteX752" fmla="*/ 5256105 w 7467600"/>
              <a:gd name="connsiteY752" fmla="*/ 945632 h 6858000"/>
              <a:gd name="connsiteX753" fmla="*/ 5107071 w 7467600"/>
              <a:gd name="connsiteY753" fmla="*/ 969720 h 6858000"/>
              <a:gd name="connsiteX754" fmla="*/ 4998681 w 7467600"/>
              <a:gd name="connsiteY754" fmla="*/ 988771 h 6858000"/>
              <a:gd name="connsiteX755" fmla="*/ 5870151 w 7467600"/>
              <a:gd name="connsiteY755" fmla="*/ 898890 h 6858000"/>
              <a:gd name="connsiteX756" fmla="*/ 5504425 w 7467600"/>
              <a:gd name="connsiteY756" fmla="*/ 848067 h 6858000"/>
              <a:gd name="connsiteX757" fmla="*/ 4968849 w 7467600"/>
              <a:gd name="connsiteY757" fmla="*/ 962318 h 6858000"/>
              <a:gd name="connsiteX758" fmla="*/ 5104039 w 7467600"/>
              <a:gd name="connsiteY758" fmla="*/ 940634 h 6858000"/>
              <a:gd name="connsiteX759" fmla="*/ 5256311 w 7467600"/>
              <a:gd name="connsiteY759" fmla="*/ 916490 h 6858000"/>
              <a:gd name="connsiteX760" fmla="*/ 5377381 w 7467600"/>
              <a:gd name="connsiteY760" fmla="*/ 912671 h 6858000"/>
              <a:gd name="connsiteX761" fmla="*/ 5460148 w 7467600"/>
              <a:gd name="connsiteY761" fmla="*/ 911442 h 6858000"/>
              <a:gd name="connsiteX762" fmla="*/ 5648971 w 7467600"/>
              <a:gd name="connsiteY762" fmla="*/ 891331 h 6858000"/>
              <a:gd name="connsiteX763" fmla="*/ 5844807 w 7467600"/>
              <a:gd name="connsiteY763" fmla="*/ 870718 h 6858000"/>
              <a:gd name="connsiteX764" fmla="*/ 5862975 w 7467600"/>
              <a:gd name="connsiteY764" fmla="*/ 869756 h 6858000"/>
              <a:gd name="connsiteX765" fmla="*/ 5920887 w 7467600"/>
              <a:gd name="connsiteY765" fmla="*/ 865929 h 6858000"/>
              <a:gd name="connsiteX766" fmla="*/ 5504425 w 7467600"/>
              <a:gd name="connsiteY766" fmla="*/ 848067 h 6858000"/>
              <a:gd name="connsiteX767" fmla="*/ 3607114 w 7467600"/>
              <a:gd name="connsiteY767" fmla="*/ 467441 h 6858000"/>
              <a:gd name="connsiteX768" fmla="*/ 3296242 w 7467600"/>
              <a:gd name="connsiteY768" fmla="*/ 807991 h 6858000"/>
              <a:gd name="connsiteX769" fmla="*/ 3174674 w 7467600"/>
              <a:gd name="connsiteY769" fmla="*/ 919759 h 6858000"/>
              <a:gd name="connsiteX770" fmla="*/ 3042978 w 7467600"/>
              <a:gd name="connsiteY770" fmla="*/ 1054894 h 6858000"/>
              <a:gd name="connsiteX771" fmla="*/ 2968914 w 7467600"/>
              <a:gd name="connsiteY771" fmla="*/ 1133756 h 6858000"/>
              <a:gd name="connsiteX772" fmla="*/ 3103823 w 7467600"/>
              <a:gd name="connsiteY772" fmla="*/ 1026814 h 6858000"/>
              <a:gd name="connsiteX773" fmla="*/ 3607114 w 7467600"/>
              <a:gd name="connsiteY773" fmla="*/ 467441 h 6858000"/>
              <a:gd name="connsiteX774" fmla="*/ 3744487 w 7467600"/>
              <a:gd name="connsiteY774" fmla="*/ 383136 h 6858000"/>
              <a:gd name="connsiteX775" fmla="*/ 3970213 w 7467600"/>
              <a:gd name="connsiteY775" fmla="*/ 995559 h 6858000"/>
              <a:gd name="connsiteX776" fmla="*/ 3744487 w 7467600"/>
              <a:gd name="connsiteY776" fmla="*/ 383136 h 6858000"/>
              <a:gd name="connsiteX777" fmla="*/ 3624562 w 7467600"/>
              <a:gd name="connsiteY777" fmla="*/ 367041 h 6858000"/>
              <a:gd name="connsiteX778" fmla="*/ 3489712 w 7467600"/>
              <a:gd name="connsiteY778" fmla="*/ 485386 h 6858000"/>
              <a:gd name="connsiteX779" fmla="*/ 3182994 w 7467600"/>
              <a:gd name="connsiteY779" fmla="*/ 828265 h 6858000"/>
              <a:gd name="connsiteX780" fmla="*/ 2892114 w 7467600"/>
              <a:gd name="connsiteY780" fmla="*/ 1172635 h 6858000"/>
              <a:gd name="connsiteX781" fmla="*/ 3021459 w 7467600"/>
              <a:gd name="connsiteY781" fmla="*/ 1035385 h 6858000"/>
              <a:gd name="connsiteX782" fmla="*/ 3153873 w 7467600"/>
              <a:gd name="connsiteY782" fmla="*/ 898971 h 6858000"/>
              <a:gd name="connsiteX783" fmla="*/ 3276511 w 7467600"/>
              <a:gd name="connsiteY783" fmla="*/ 786423 h 6858000"/>
              <a:gd name="connsiteX784" fmla="*/ 3584154 w 7467600"/>
              <a:gd name="connsiteY784" fmla="*/ 448218 h 6858000"/>
              <a:gd name="connsiteX785" fmla="*/ 3624562 w 7467600"/>
              <a:gd name="connsiteY785" fmla="*/ 367041 h 6858000"/>
              <a:gd name="connsiteX786" fmla="*/ 3766672 w 7467600"/>
              <a:gd name="connsiteY786" fmla="*/ 359429 h 6858000"/>
              <a:gd name="connsiteX787" fmla="*/ 3996338 w 7467600"/>
              <a:gd name="connsiteY787" fmla="*/ 968237 h 6858000"/>
              <a:gd name="connsiteX788" fmla="*/ 3766672 w 7467600"/>
              <a:gd name="connsiteY788" fmla="*/ 359429 h 6858000"/>
              <a:gd name="connsiteX789" fmla="*/ 5805386 w 7467600"/>
              <a:gd name="connsiteY789" fmla="*/ 239240 h 6858000"/>
              <a:gd name="connsiteX790" fmla="*/ 5736947 w 7467600"/>
              <a:gd name="connsiteY790" fmla="*/ 261367 h 6858000"/>
              <a:gd name="connsiteX791" fmla="*/ 5427012 w 7467600"/>
              <a:gd name="connsiteY791" fmla="*/ 311272 h 6858000"/>
              <a:gd name="connsiteX792" fmla="*/ 5147818 w 7467600"/>
              <a:gd name="connsiteY792" fmla="*/ 322112 h 6858000"/>
              <a:gd name="connsiteX793" fmla="*/ 5060854 w 7467600"/>
              <a:gd name="connsiteY793" fmla="*/ 311882 h 6858000"/>
              <a:gd name="connsiteX794" fmla="*/ 4945989 w 7467600"/>
              <a:gd name="connsiteY794" fmla="*/ 300516 h 6858000"/>
              <a:gd name="connsiteX795" fmla="*/ 5410479 w 7467600"/>
              <a:gd name="connsiteY795" fmla="*/ 348434 h 6858000"/>
              <a:gd name="connsiteX796" fmla="*/ 5805386 w 7467600"/>
              <a:gd name="connsiteY796" fmla="*/ 239240 h 6858000"/>
              <a:gd name="connsiteX797" fmla="*/ 5905192 w 7467600"/>
              <a:gd name="connsiteY797" fmla="*/ 163079 h 6858000"/>
              <a:gd name="connsiteX798" fmla="*/ 5865655 w 7467600"/>
              <a:gd name="connsiteY798" fmla="*/ 171901 h 6858000"/>
              <a:gd name="connsiteX799" fmla="*/ 5259740 w 7467600"/>
              <a:gd name="connsiteY799" fmla="*/ 257013 h 6858000"/>
              <a:gd name="connsiteX800" fmla="*/ 5208466 w 7467600"/>
              <a:gd name="connsiteY800" fmla="*/ 257550 h 6858000"/>
              <a:gd name="connsiteX801" fmla="*/ 4980204 w 7467600"/>
              <a:gd name="connsiteY801" fmla="*/ 271903 h 6858000"/>
              <a:gd name="connsiteX802" fmla="*/ 5068068 w 7467600"/>
              <a:gd name="connsiteY802" fmla="*/ 282244 h 6858000"/>
              <a:gd name="connsiteX803" fmla="*/ 5153231 w 7467600"/>
              <a:gd name="connsiteY803" fmla="*/ 292240 h 6858000"/>
              <a:gd name="connsiteX804" fmla="*/ 5426491 w 7467600"/>
              <a:gd name="connsiteY804" fmla="*/ 281128 h 6858000"/>
              <a:gd name="connsiteX805" fmla="*/ 5731212 w 7467600"/>
              <a:gd name="connsiteY805" fmla="*/ 231951 h 6858000"/>
              <a:gd name="connsiteX806" fmla="*/ 5905192 w 7467600"/>
              <a:gd name="connsiteY806" fmla="*/ 163079 h 6858000"/>
              <a:gd name="connsiteX807" fmla="*/ 5944437 w 7467600"/>
              <a:gd name="connsiteY807" fmla="*/ 113829 h 6858000"/>
              <a:gd name="connsiteX808" fmla="*/ 5825032 w 7467600"/>
              <a:gd name="connsiteY808" fmla="*/ 146405 h 6858000"/>
              <a:gd name="connsiteX809" fmla="*/ 4955599 w 7467600"/>
              <a:gd name="connsiteY809" fmla="*/ 247008 h 6858000"/>
              <a:gd name="connsiteX810" fmla="*/ 5210104 w 7467600"/>
              <a:gd name="connsiteY810" fmla="*/ 228123 h 6858000"/>
              <a:gd name="connsiteX811" fmla="*/ 5261015 w 7467600"/>
              <a:gd name="connsiteY811" fmla="*/ 227087 h 6858000"/>
              <a:gd name="connsiteX812" fmla="*/ 5861181 w 7467600"/>
              <a:gd name="connsiteY812" fmla="*/ 143093 h 6858000"/>
              <a:gd name="connsiteX813" fmla="*/ 5961252 w 7467600"/>
              <a:gd name="connsiteY813" fmla="*/ 114820 h 6858000"/>
              <a:gd name="connsiteX814" fmla="*/ 5944437 w 7467600"/>
              <a:gd name="connsiteY814" fmla="*/ 113829 h 6858000"/>
              <a:gd name="connsiteX815" fmla="*/ 3882765 w 7467600"/>
              <a:gd name="connsiteY815" fmla="*/ 0 h 6858000"/>
              <a:gd name="connsiteX816" fmla="*/ 3995099 w 7467600"/>
              <a:gd name="connsiteY816" fmla="*/ 0 h 6858000"/>
              <a:gd name="connsiteX817" fmla="*/ 4163818 w 7467600"/>
              <a:gd name="connsiteY817" fmla="*/ 234104 h 6858000"/>
              <a:gd name="connsiteX818" fmla="*/ 4172099 w 7467600"/>
              <a:gd name="connsiteY818" fmla="*/ 234207 h 6858000"/>
              <a:gd name="connsiteX819" fmla="*/ 4784282 w 7467600"/>
              <a:gd name="connsiteY819" fmla="*/ 276561 h 6858000"/>
              <a:gd name="connsiteX820" fmla="*/ 4801687 w 7467600"/>
              <a:gd name="connsiteY820" fmla="*/ 267764 h 6858000"/>
              <a:gd name="connsiteX821" fmla="*/ 6082788 w 7467600"/>
              <a:gd name="connsiteY821" fmla="*/ 64119 h 6858000"/>
              <a:gd name="connsiteX822" fmla="*/ 6099442 w 7467600"/>
              <a:gd name="connsiteY822" fmla="*/ 82568 h 6858000"/>
              <a:gd name="connsiteX823" fmla="*/ 4804137 w 7467600"/>
              <a:gd name="connsiteY823" fmla="*/ 320931 h 6858000"/>
              <a:gd name="connsiteX824" fmla="*/ 4227047 w 7467600"/>
              <a:gd name="connsiteY824" fmla="*/ 313415 h 6858000"/>
              <a:gd name="connsiteX825" fmla="*/ 4346041 w 7467600"/>
              <a:gd name="connsiteY825" fmla="*/ 456086 h 6858000"/>
              <a:gd name="connsiteX826" fmla="*/ 4870967 w 7467600"/>
              <a:gd name="connsiteY826" fmla="*/ 963061 h 6858000"/>
              <a:gd name="connsiteX827" fmla="*/ 4889647 w 7467600"/>
              <a:gd name="connsiteY827" fmla="*/ 957147 h 6858000"/>
              <a:gd name="connsiteX828" fmla="*/ 5422504 w 7467600"/>
              <a:gd name="connsiteY828" fmla="*/ 805191 h 6858000"/>
              <a:gd name="connsiteX829" fmla="*/ 6087656 w 7467600"/>
              <a:gd name="connsiteY829" fmla="*/ 826703 h 6858000"/>
              <a:gd name="connsiteX830" fmla="*/ 6058717 w 7467600"/>
              <a:gd name="connsiteY830" fmla="*/ 865992 h 6858000"/>
              <a:gd name="connsiteX831" fmla="*/ 4974153 w 7467600"/>
              <a:gd name="connsiteY831" fmla="*/ 1045456 h 6858000"/>
              <a:gd name="connsiteX832" fmla="*/ 5627835 w 7467600"/>
              <a:gd name="connsiteY832" fmla="*/ 1472077 h 6858000"/>
              <a:gd name="connsiteX833" fmla="*/ 5629817 w 7467600"/>
              <a:gd name="connsiteY833" fmla="*/ 1471412 h 6858000"/>
              <a:gd name="connsiteX834" fmla="*/ 5634124 w 7467600"/>
              <a:gd name="connsiteY834" fmla="*/ 1470572 h 6858000"/>
              <a:gd name="connsiteX835" fmla="*/ 5755832 w 7467600"/>
              <a:gd name="connsiteY835" fmla="*/ 1383886 h 6858000"/>
              <a:gd name="connsiteX836" fmla="*/ 6014186 w 7467600"/>
              <a:gd name="connsiteY836" fmla="*/ 1279799 h 6858000"/>
              <a:gd name="connsiteX837" fmla="*/ 6901619 w 7467600"/>
              <a:gd name="connsiteY837" fmla="*/ 1047874 h 6858000"/>
              <a:gd name="connsiteX838" fmla="*/ 6931566 w 7467600"/>
              <a:gd name="connsiteY838" fmla="*/ 1062034 h 6858000"/>
              <a:gd name="connsiteX839" fmla="*/ 5790982 w 7467600"/>
              <a:gd name="connsiteY839" fmla="*/ 1561380 h 6858000"/>
              <a:gd name="connsiteX840" fmla="*/ 6188971 w 7467600"/>
              <a:gd name="connsiteY840" fmla="*/ 1755168 h 6858000"/>
              <a:gd name="connsiteX841" fmla="*/ 6202446 w 7467600"/>
              <a:gd name="connsiteY841" fmla="*/ 1752268 h 6858000"/>
              <a:gd name="connsiteX842" fmla="*/ 7179560 w 7467600"/>
              <a:gd name="connsiteY842" fmla="*/ 1467551 h 6858000"/>
              <a:gd name="connsiteX843" fmla="*/ 7158730 w 7467600"/>
              <a:gd name="connsiteY843" fmla="*/ 1507835 h 6858000"/>
              <a:gd name="connsiteX844" fmla="*/ 6326959 w 7467600"/>
              <a:gd name="connsiteY844" fmla="*/ 1817686 h 6858000"/>
              <a:gd name="connsiteX845" fmla="*/ 6537433 w 7467600"/>
              <a:gd name="connsiteY845" fmla="*/ 1907790 h 6858000"/>
              <a:gd name="connsiteX846" fmla="*/ 6550221 w 7467600"/>
              <a:gd name="connsiteY846" fmla="*/ 1910729 h 6858000"/>
              <a:gd name="connsiteX847" fmla="*/ 6964438 w 7467600"/>
              <a:gd name="connsiteY847" fmla="*/ 2209505 h 6858000"/>
              <a:gd name="connsiteX848" fmla="*/ 7367862 w 7467600"/>
              <a:gd name="connsiteY848" fmla="*/ 2806833 h 6858000"/>
              <a:gd name="connsiteX849" fmla="*/ 7364329 w 7467600"/>
              <a:gd name="connsiteY849" fmla="*/ 2826907 h 6858000"/>
              <a:gd name="connsiteX850" fmla="*/ 7290545 w 7467600"/>
              <a:gd name="connsiteY850" fmla="*/ 2850663 h 6858000"/>
              <a:gd name="connsiteX851" fmla="*/ 6472036 w 7467600"/>
              <a:gd name="connsiteY851" fmla="*/ 1959003 h 6858000"/>
              <a:gd name="connsiteX852" fmla="*/ 5792897 w 7467600"/>
              <a:gd name="connsiteY852" fmla="*/ 1647747 h 6858000"/>
              <a:gd name="connsiteX853" fmla="*/ 5842751 w 7467600"/>
              <a:gd name="connsiteY853" fmla="*/ 1816112 h 6858000"/>
              <a:gd name="connsiteX854" fmla="*/ 5847424 w 7467600"/>
              <a:gd name="connsiteY854" fmla="*/ 1815776 h 6858000"/>
              <a:gd name="connsiteX855" fmla="*/ 6399821 w 7467600"/>
              <a:gd name="connsiteY855" fmla="*/ 2344799 h 6858000"/>
              <a:gd name="connsiteX856" fmla="*/ 6323232 w 7467600"/>
              <a:gd name="connsiteY856" fmla="*/ 2389634 h 6858000"/>
              <a:gd name="connsiteX857" fmla="*/ 5942958 w 7467600"/>
              <a:gd name="connsiteY857" fmla="*/ 2077708 h 6858000"/>
              <a:gd name="connsiteX858" fmla="*/ 5921559 w 7467600"/>
              <a:gd name="connsiteY858" fmla="*/ 2378596 h 6858000"/>
              <a:gd name="connsiteX859" fmla="*/ 5817651 w 7467600"/>
              <a:gd name="connsiteY859" fmla="*/ 3023919 h 6858000"/>
              <a:gd name="connsiteX860" fmla="*/ 5729634 w 7467600"/>
              <a:gd name="connsiteY860" fmla="*/ 3051849 h 6858000"/>
              <a:gd name="connsiteX861" fmla="*/ 5611018 w 7467600"/>
              <a:gd name="connsiteY861" fmla="*/ 2316769 h 6858000"/>
              <a:gd name="connsiteX862" fmla="*/ 5687608 w 7467600"/>
              <a:gd name="connsiteY862" fmla="*/ 2039972 h 6858000"/>
              <a:gd name="connsiteX863" fmla="*/ 5657554 w 7467600"/>
              <a:gd name="connsiteY863" fmla="*/ 1576445 h 6858000"/>
              <a:gd name="connsiteX864" fmla="*/ 5150475 w 7467600"/>
              <a:gd name="connsiteY864" fmla="*/ 1274012 h 6858000"/>
              <a:gd name="connsiteX865" fmla="*/ 5349142 w 7467600"/>
              <a:gd name="connsiteY865" fmla="*/ 2204405 h 6858000"/>
              <a:gd name="connsiteX866" fmla="*/ 5262214 w 7467600"/>
              <a:gd name="connsiteY866" fmla="*/ 2233836 h 6858000"/>
              <a:gd name="connsiteX867" fmla="*/ 4981539 w 7467600"/>
              <a:gd name="connsiteY867" fmla="*/ 1542201 h 6858000"/>
              <a:gd name="connsiteX868" fmla="*/ 4958461 w 7467600"/>
              <a:gd name="connsiteY868" fmla="*/ 1136957 h 6858000"/>
              <a:gd name="connsiteX869" fmla="*/ 4655015 w 7467600"/>
              <a:gd name="connsiteY869" fmla="*/ 891426 h 6858000"/>
              <a:gd name="connsiteX870" fmla="*/ 4348002 w 7467600"/>
              <a:gd name="connsiteY870" fmla="*/ 2205895 h 6858000"/>
              <a:gd name="connsiteX871" fmla="*/ 4262250 w 7467600"/>
              <a:gd name="connsiteY871" fmla="*/ 2219972 h 6858000"/>
              <a:gd name="connsiteX872" fmla="*/ 4550611 w 7467600"/>
              <a:gd name="connsiteY872" fmla="*/ 817540 h 6858000"/>
              <a:gd name="connsiteX873" fmla="*/ 4564418 w 7467600"/>
              <a:gd name="connsiteY873" fmla="*/ 808293 h 6858000"/>
              <a:gd name="connsiteX874" fmla="*/ 4266388 w 7467600"/>
              <a:gd name="connsiteY874" fmla="*/ 500083 h 6858000"/>
              <a:gd name="connsiteX875" fmla="*/ 4032842 w 7467600"/>
              <a:gd name="connsiteY875" fmla="*/ 211809 h 6858000"/>
              <a:gd name="connsiteX876" fmla="*/ 3882765 w 7467600"/>
              <a:gd name="connsiteY876" fmla="*/ 0 h 6858000"/>
              <a:gd name="connsiteX877" fmla="*/ 3721337 w 7467600"/>
              <a:gd name="connsiteY877" fmla="*/ 0 h 6858000"/>
              <a:gd name="connsiteX878" fmla="*/ 3797544 w 7467600"/>
              <a:gd name="connsiteY878" fmla="*/ 0 h 6858000"/>
              <a:gd name="connsiteX879" fmla="*/ 3775734 w 7467600"/>
              <a:gd name="connsiteY879" fmla="*/ 95131 h 6858000"/>
              <a:gd name="connsiteX880" fmla="*/ 3724807 w 7467600"/>
              <a:gd name="connsiteY880" fmla="*/ 272257 h 6858000"/>
              <a:gd name="connsiteX881" fmla="*/ 3726844 w 7467600"/>
              <a:gd name="connsiteY881" fmla="*/ 282988 h 6858000"/>
              <a:gd name="connsiteX882" fmla="*/ 3742664 w 7467600"/>
              <a:gd name="connsiteY882" fmla="*/ 279918 h 6858000"/>
              <a:gd name="connsiteX883" fmla="*/ 4103910 w 7467600"/>
              <a:gd name="connsiteY883" fmla="*/ 1161917 h 6858000"/>
              <a:gd name="connsiteX884" fmla="*/ 4020269 w 7467600"/>
              <a:gd name="connsiteY884" fmla="*/ 1200406 h 6858000"/>
              <a:gd name="connsiteX885" fmla="*/ 3674882 w 7467600"/>
              <a:gd name="connsiteY885" fmla="*/ 488524 h 6858000"/>
              <a:gd name="connsiteX886" fmla="*/ 3132682 w 7467600"/>
              <a:gd name="connsiteY886" fmla="*/ 1072284 h 6858000"/>
              <a:gd name="connsiteX887" fmla="*/ 2716346 w 7467600"/>
              <a:gd name="connsiteY887" fmla="*/ 1276376 h 6858000"/>
              <a:gd name="connsiteX888" fmla="*/ 2716772 w 7467600"/>
              <a:gd name="connsiteY888" fmla="*/ 1255462 h 6858000"/>
              <a:gd name="connsiteX889" fmla="*/ 3471096 w 7467600"/>
              <a:gd name="connsiteY889" fmla="*/ 437072 h 6858000"/>
              <a:gd name="connsiteX890" fmla="*/ 3639057 w 7467600"/>
              <a:gd name="connsiteY890" fmla="*/ 286334 h 6858000"/>
              <a:gd name="connsiteX891" fmla="*/ 3640309 w 7467600"/>
              <a:gd name="connsiteY891" fmla="*/ 284664 h 6858000"/>
              <a:gd name="connsiteX892" fmla="*/ 3646022 w 7467600"/>
              <a:gd name="connsiteY892" fmla="*/ 276711 h 6858000"/>
              <a:gd name="connsiteX893" fmla="*/ 3707943 w 7467600"/>
              <a:gd name="connsiteY893" fmla="*/ 65958 h 6858000"/>
              <a:gd name="connsiteX894" fmla="*/ 3721337 w 7467600"/>
              <a:gd name="connsiteY894" fmla="*/ 0 h 6858000"/>
              <a:gd name="connsiteX895" fmla="*/ 2867960 w 7467600"/>
              <a:gd name="connsiteY895" fmla="*/ 0 h 6858000"/>
              <a:gd name="connsiteX896" fmla="*/ 2926351 w 7467600"/>
              <a:gd name="connsiteY896" fmla="*/ 0 h 6858000"/>
              <a:gd name="connsiteX897" fmla="*/ 2902823 w 7467600"/>
              <a:gd name="connsiteY897" fmla="*/ 262929 h 6858000"/>
              <a:gd name="connsiteX898" fmla="*/ 2940663 w 7467600"/>
              <a:gd name="connsiteY898" fmla="*/ 140884 h 6858000"/>
              <a:gd name="connsiteX899" fmla="*/ 2947039 w 7467600"/>
              <a:gd name="connsiteY899" fmla="*/ 122524 h 6858000"/>
              <a:gd name="connsiteX900" fmla="*/ 2984316 w 7467600"/>
              <a:gd name="connsiteY900" fmla="*/ 0 h 6858000"/>
              <a:gd name="connsiteX901" fmla="*/ 3016114 w 7467600"/>
              <a:gd name="connsiteY901" fmla="*/ 0 h 6858000"/>
              <a:gd name="connsiteX902" fmla="*/ 2979949 w 7467600"/>
              <a:gd name="connsiteY902" fmla="*/ 119274 h 6858000"/>
              <a:gd name="connsiteX903" fmla="*/ 3023879 w 7467600"/>
              <a:gd name="connsiteY903" fmla="*/ 0 h 6858000"/>
              <a:gd name="connsiteX904" fmla="*/ 3105400 w 7467600"/>
              <a:gd name="connsiteY904" fmla="*/ 0 h 6858000"/>
              <a:gd name="connsiteX905" fmla="*/ 3094669 w 7467600"/>
              <a:gd name="connsiteY905" fmla="*/ 30308 h 6858000"/>
              <a:gd name="connsiteX906" fmla="*/ 2901945 w 7467600"/>
              <a:gd name="connsiteY906" fmla="*/ 466538 h 6858000"/>
              <a:gd name="connsiteX907" fmla="*/ 2815209 w 7467600"/>
              <a:gd name="connsiteY907" fmla="*/ 497361 h 6858000"/>
              <a:gd name="connsiteX908" fmla="*/ 2844845 w 7467600"/>
              <a:gd name="connsiteY908" fmla="*/ 127638 h 6858000"/>
              <a:gd name="connsiteX909" fmla="*/ 2867960 w 7467600"/>
              <a:gd name="connsiteY909" fmla="*/ 0 h 6858000"/>
              <a:gd name="connsiteX910" fmla="*/ 1057230 w 7467600"/>
              <a:gd name="connsiteY910" fmla="*/ 0 h 6858000"/>
              <a:gd name="connsiteX911" fmla="*/ 1111003 w 7467600"/>
              <a:gd name="connsiteY911" fmla="*/ 0 h 6858000"/>
              <a:gd name="connsiteX912" fmla="*/ 1125553 w 7467600"/>
              <a:gd name="connsiteY912" fmla="*/ 52588 h 6858000"/>
              <a:gd name="connsiteX913" fmla="*/ 1304276 w 7467600"/>
              <a:gd name="connsiteY913" fmla="*/ 476275 h 6858000"/>
              <a:gd name="connsiteX914" fmla="*/ 1492066 w 7467600"/>
              <a:gd name="connsiteY914" fmla="*/ 886333 h 6858000"/>
              <a:gd name="connsiteX915" fmla="*/ 1423698 w 7467600"/>
              <a:gd name="connsiteY915" fmla="*/ 710817 h 6858000"/>
              <a:gd name="connsiteX916" fmla="*/ 1357609 w 7467600"/>
              <a:gd name="connsiteY916" fmla="*/ 532892 h 6858000"/>
              <a:gd name="connsiteX917" fmla="*/ 1309550 w 7467600"/>
              <a:gd name="connsiteY917" fmla="*/ 374031 h 6858000"/>
              <a:gd name="connsiteX918" fmla="*/ 1193673 w 7467600"/>
              <a:gd name="connsiteY918" fmla="*/ 49533 h 6858000"/>
              <a:gd name="connsiteX919" fmla="*/ 1164391 w 7467600"/>
              <a:gd name="connsiteY919" fmla="*/ 0 h 6858000"/>
              <a:gd name="connsiteX920" fmla="*/ 1200666 w 7467600"/>
              <a:gd name="connsiteY920" fmla="*/ 0 h 6858000"/>
              <a:gd name="connsiteX921" fmla="*/ 1223408 w 7467600"/>
              <a:gd name="connsiteY921" fmla="*/ 38996 h 6858000"/>
              <a:gd name="connsiteX922" fmla="*/ 1339635 w 7467600"/>
              <a:gd name="connsiteY922" fmla="*/ 365517 h 6858000"/>
              <a:gd name="connsiteX923" fmla="*/ 1387469 w 7467600"/>
              <a:gd name="connsiteY923" fmla="*/ 523079 h 6858000"/>
              <a:gd name="connsiteX924" fmla="*/ 1452685 w 7467600"/>
              <a:gd name="connsiteY924" fmla="*/ 699806 h 6858000"/>
              <a:gd name="connsiteX925" fmla="*/ 1492092 w 7467600"/>
              <a:gd name="connsiteY925" fmla="*/ 800424 h 6858000"/>
              <a:gd name="connsiteX926" fmla="*/ 1455302 w 7467600"/>
              <a:gd name="connsiteY926" fmla="*/ 632913 h 6858000"/>
              <a:gd name="connsiteX927" fmla="*/ 1222336 w 7467600"/>
              <a:gd name="connsiteY927" fmla="*/ 9480 h 6858000"/>
              <a:gd name="connsiteX928" fmla="*/ 1214634 w 7467600"/>
              <a:gd name="connsiteY928" fmla="*/ 0 h 6858000"/>
              <a:gd name="connsiteX929" fmla="*/ 1289827 w 7467600"/>
              <a:gd name="connsiteY929" fmla="*/ 0 h 6858000"/>
              <a:gd name="connsiteX930" fmla="*/ 1321076 w 7467600"/>
              <a:gd name="connsiteY930" fmla="*/ 59722 h 6858000"/>
              <a:gd name="connsiteX931" fmla="*/ 1512579 w 7467600"/>
              <a:gd name="connsiteY931" fmla="*/ 626441 h 6858000"/>
              <a:gd name="connsiteX932" fmla="*/ 1506076 w 7467600"/>
              <a:gd name="connsiteY932" fmla="*/ 1089289 h 6858000"/>
              <a:gd name="connsiteX933" fmla="*/ 1486346 w 7467600"/>
              <a:gd name="connsiteY933" fmla="*/ 1079919 h 6858000"/>
              <a:gd name="connsiteX934" fmla="*/ 1070511 w 7467600"/>
              <a:gd name="connsiteY934" fmla="*/ 48609 h 6858000"/>
              <a:gd name="connsiteX935" fmla="*/ 1057230 w 7467600"/>
              <a:gd name="connsiteY935" fmla="*/ 0 h 6858000"/>
              <a:gd name="connsiteX936" fmla="*/ 43151 w 7467600"/>
              <a:gd name="connsiteY936" fmla="*/ 0 h 6858000"/>
              <a:gd name="connsiteX937" fmla="*/ 95283 w 7467600"/>
              <a:gd name="connsiteY937" fmla="*/ 0 h 6858000"/>
              <a:gd name="connsiteX938" fmla="*/ 300708 w 7467600"/>
              <a:gd name="connsiteY938" fmla="*/ 154571 h 6858000"/>
              <a:gd name="connsiteX939" fmla="*/ 530414 w 7467600"/>
              <a:gd name="connsiteY939" fmla="*/ 354673 h 6858000"/>
              <a:gd name="connsiteX940" fmla="*/ 333785 w 7467600"/>
              <a:gd name="connsiteY940" fmla="*/ 161564 h 6858000"/>
              <a:gd name="connsiteX941" fmla="*/ 147005 w 7467600"/>
              <a:gd name="connsiteY941" fmla="*/ 0 h 6858000"/>
              <a:gd name="connsiteX942" fmla="*/ 272509 w 7467600"/>
              <a:gd name="connsiteY942" fmla="*/ 0 h 6858000"/>
              <a:gd name="connsiteX943" fmla="*/ 326276 w 7467600"/>
              <a:gd name="connsiteY943" fmla="*/ 45847 h 6858000"/>
              <a:gd name="connsiteX944" fmla="*/ 823759 w 7467600"/>
              <a:gd name="connsiteY944" fmla="*/ 574145 h 6858000"/>
              <a:gd name="connsiteX945" fmla="*/ 811254 w 7467600"/>
              <a:gd name="connsiteY945" fmla="*/ 665546 h 6858000"/>
              <a:gd name="connsiteX946" fmla="*/ 154042 w 7467600"/>
              <a:gd name="connsiteY946" fmla="*/ 261522 h 6858000"/>
              <a:gd name="connsiteX947" fmla="*/ 13550 w 7467600"/>
              <a:gd name="connsiteY947" fmla="*/ 158423 h 6858000"/>
              <a:gd name="connsiteX948" fmla="*/ 0 w 7467600"/>
              <a:gd name="connsiteY948" fmla="*/ 146618 h 6858000"/>
              <a:gd name="connsiteX949" fmla="*/ 0 w 7467600"/>
              <a:gd name="connsiteY949" fmla="*/ 59161 h 6858000"/>
              <a:gd name="connsiteX950" fmla="*/ 45427 w 7467600"/>
              <a:gd name="connsiteY950" fmla="*/ 101078 h 6858000"/>
              <a:gd name="connsiteX951" fmla="*/ 630103 w 7467600"/>
              <a:gd name="connsiteY951" fmla="*/ 485885 h 6858000"/>
              <a:gd name="connsiteX952" fmla="*/ 532040 w 7467600"/>
              <a:gd name="connsiteY952" fmla="*/ 399359 h 6858000"/>
              <a:gd name="connsiteX953" fmla="*/ 517618 w 7467600"/>
              <a:gd name="connsiteY953" fmla="*/ 385726 h 6858000"/>
              <a:gd name="connsiteX954" fmla="*/ 285074 w 7467600"/>
              <a:gd name="connsiteY954" fmla="*/ 182755 h 6858000"/>
              <a:gd name="connsiteX955" fmla="*/ 43151 w 7467600"/>
              <a:gd name="connsiteY95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1456157 w 7467600"/>
              <a:gd name="connsiteY74" fmla="*/ 5371404 h 6858000"/>
              <a:gd name="connsiteX75" fmla="*/ 1244432 w 7467600"/>
              <a:gd name="connsiteY75" fmla="*/ 5385601 h 6858000"/>
              <a:gd name="connsiteX76" fmla="*/ 973990 w 7467600"/>
              <a:gd name="connsiteY76" fmla="*/ 5424940 h 6858000"/>
              <a:gd name="connsiteX77" fmla="*/ 1103809 w 7467600"/>
              <a:gd name="connsiteY77" fmla="*/ 5433720 h 6858000"/>
              <a:gd name="connsiteX78" fmla="*/ 1123454 w 7467600"/>
              <a:gd name="connsiteY78" fmla="*/ 5435727 h 6858000"/>
              <a:gd name="connsiteX79" fmla="*/ 1737017 w 7467600"/>
              <a:gd name="connsiteY79" fmla="*/ 5452183 h 6858000"/>
              <a:gd name="connsiteX80" fmla="*/ 1824397 w 7467600"/>
              <a:gd name="connsiteY80" fmla="*/ 5447757 h 6858000"/>
              <a:gd name="connsiteX81" fmla="*/ 2070059 w 7467600"/>
              <a:gd name="connsiteY81" fmla="*/ 5441660 h 6858000"/>
              <a:gd name="connsiteX82" fmla="*/ 1456157 w 7467600"/>
              <a:gd name="connsiteY82" fmla="*/ 5371404 h 6858000"/>
              <a:gd name="connsiteX83" fmla="*/ 4988186 w 7467600"/>
              <a:gd name="connsiteY83" fmla="*/ 5216467 h 6858000"/>
              <a:gd name="connsiteX84" fmla="*/ 4777334 w 7467600"/>
              <a:gd name="connsiteY84" fmla="*/ 5406072 h 6858000"/>
              <a:gd name="connsiteX85" fmla="*/ 4718341 w 7467600"/>
              <a:gd name="connsiteY85" fmla="*/ 5468043 h 6858000"/>
              <a:gd name="connsiteX86" fmla="*/ 4604655 w 7467600"/>
              <a:gd name="connsiteY86" fmla="*/ 5583434 h 6858000"/>
              <a:gd name="connsiteX87" fmla="*/ 4565074 w 7467600"/>
              <a:gd name="connsiteY87" fmla="*/ 5618550 h 6858000"/>
              <a:gd name="connsiteX88" fmla="*/ 4988186 w 7467600"/>
              <a:gd name="connsiteY88" fmla="*/ 5216467 h 6858000"/>
              <a:gd name="connsiteX89" fmla="*/ 4978032 w 7467600"/>
              <a:gd name="connsiteY89" fmla="*/ 5183809 h 6858000"/>
              <a:gd name="connsiteX90" fmla="*/ 4463413 w 7467600"/>
              <a:gd name="connsiteY90" fmla="*/ 5615162 h 6858000"/>
              <a:gd name="connsiteX91" fmla="*/ 4358134 w 7467600"/>
              <a:gd name="connsiteY91" fmla="*/ 5742791 h 6858000"/>
              <a:gd name="connsiteX92" fmla="*/ 4376219 w 7467600"/>
              <a:gd name="connsiteY92" fmla="*/ 5729027 h 6858000"/>
              <a:gd name="connsiteX93" fmla="*/ 4582340 w 7467600"/>
              <a:gd name="connsiteY93" fmla="*/ 5561037 h 6858000"/>
              <a:gd name="connsiteX94" fmla="*/ 4694684 w 7467600"/>
              <a:gd name="connsiteY94" fmla="*/ 5447098 h 6858000"/>
              <a:gd name="connsiteX95" fmla="*/ 4754123 w 7467600"/>
              <a:gd name="connsiteY95" fmla="*/ 5384643 h 6858000"/>
              <a:gd name="connsiteX96" fmla="*/ 4978032 w 7467600"/>
              <a:gd name="connsiteY96" fmla="*/ 5183809 h 6858000"/>
              <a:gd name="connsiteX97" fmla="*/ 1903353 w 7467600"/>
              <a:gd name="connsiteY97" fmla="*/ 5044827 h 6858000"/>
              <a:gd name="connsiteX98" fmla="*/ 1936931 w 7467600"/>
              <a:gd name="connsiteY98" fmla="*/ 5093954 h 6858000"/>
              <a:gd name="connsiteX99" fmla="*/ 2195868 w 7467600"/>
              <a:gd name="connsiteY99" fmla="*/ 5396574 h 6858000"/>
              <a:gd name="connsiteX100" fmla="*/ 2088852 w 7467600"/>
              <a:gd name="connsiteY100" fmla="*/ 5166123 h 6858000"/>
              <a:gd name="connsiteX101" fmla="*/ 1958241 w 7467600"/>
              <a:gd name="connsiteY101" fmla="*/ 5067955 h 6858000"/>
              <a:gd name="connsiteX102" fmla="*/ 1903353 w 7467600"/>
              <a:gd name="connsiteY102" fmla="*/ 5044827 h 6858000"/>
              <a:gd name="connsiteX103" fmla="*/ 1979378 w 7467600"/>
              <a:gd name="connsiteY103" fmla="*/ 4769504 h 6858000"/>
              <a:gd name="connsiteX104" fmla="*/ 2882120 w 7467600"/>
              <a:gd name="connsiteY104" fmla="*/ 5064547 h 6858000"/>
              <a:gd name="connsiteX105" fmla="*/ 2793103 w 7467600"/>
              <a:gd name="connsiteY105" fmla="*/ 5039699 h 6858000"/>
              <a:gd name="connsiteX106" fmla="*/ 2770041 w 7467600"/>
              <a:gd name="connsiteY106" fmla="*/ 5033634 h 6858000"/>
              <a:gd name="connsiteX107" fmla="*/ 1979378 w 7467600"/>
              <a:gd name="connsiteY107" fmla="*/ 4769504 h 6858000"/>
              <a:gd name="connsiteX108" fmla="*/ 1927410 w 7467600"/>
              <a:gd name="connsiteY108" fmla="*/ 4716164 h 6858000"/>
              <a:gd name="connsiteX109" fmla="*/ 1959587 w 7467600"/>
              <a:gd name="connsiteY109" fmla="*/ 4728849 h 6858000"/>
              <a:gd name="connsiteX110" fmla="*/ 2777707 w 7467600"/>
              <a:gd name="connsiteY110" fmla="*/ 5003991 h 6858000"/>
              <a:gd name="connsiteX111" fmla="*/ 2800768 w 7467600"/>
              <a:gd name="connsiteY111" fmla="*/ 5010056 h 6858000"/>
              <a:gd name="connsiteX112" fmla="*/ 2879408 w 7467600"/>
              <a:gd name="connsiteY112" fmla="*/ 5031590 h 6858000"/>
              <a:gd name="connsiteX113" fmla="*/ 2862295 w 7467600"/>
              <a:gd name="connsiteY113" fmla="*/ 5022958 h 6858000"/>
              <a:gd name="connsiteX114" fmla="*/ 2813343 w 7467600"/>
              <a:gd name="connsiteY114" fmla="*/ 4998369 h 6858000"/>
              <a:gd name="connsiteX115" fmla="*/ 2646245 w 7467600"/>
              <a:gd name="connsiteY115" fmla="*/ 4930999 h 6858000"/>
              <a:gd name="connsiteX116" fmla="*/ 1999243 w 7467600"/>
              <a:gd name="connsiteY116" fmla="*/ 4730524 h 6858000"/>
              <a:gd name="connsiteX117" fmla="*/ 1979527 w 7467600"/>
              <a:gd name="connsiteY117" fmla="*/ 4726651 h 6858000"/>
              <a:gd name="connsiteX118" fmla="*/ 1927410 w 7467600"/>
              <a:gd name="connsiteY118" fmla="*/ 4716164 h 6858000"/>
              <a:gd name="connsiteX119" fmla="*/ 1997014 w 7467600"/>
              <a:gd name="connsiteY119" fmla="*/ 4698007 h 6858000"/>
              <a:gd name="connsiteX120" fmla="*/ 2005458 w 7467600"/>
              <a:gd name="connsiteY120" fmla="*/ 4699540 h 6858000"/>
              <a:gd name="connsiteX121" fmla="*/ 2657186 w 7467600"/>
              <a:gd name="connsiteY121" fmla="*/ 4901687 h 6858000"/>
              <a:gd name="connsiteX122" fmla="*/ 2826662 w 7467600"/>
              <a:gd name="connsiteY122" fmla="*/ 4970362 h 6858000"/>
              <a:gd name="connsiteX123" fmla="*/ 2876100 w 7467600"/>
              <a:gd name="connsiteY123" fmla="*/ 4995397 h 6858000"/>
              <a:gd name="connsiteX124" fmla="*/ 3042600 w 7467600"/>
              <a:gd name="connsiteY124" fmla="*/ 5059532 h 6858000"/>
              <a:gd name="connsiteX125" fmla="*/ 1997014 w 7467600"/>
              <a:gd name="connsiteY125" fmla="*/ 4698007 h 6858000"/>
              <a:gd name="connsiteX126" fmla="*/ 2305292 w 7467600"/>
              <a:gd name="connsiteY126" fmla="*/ 4219492 h 6858000"/>
              <a:gd name="connsiteX127" fmla="*/ 3360922 w 7467600"/>
              <a:gd name="connsiteY127" fmla="*/ 4529373 h 6858000"/>
              <a:gd name="connsiteX128" fmla="*/ 3492420 w 7467600"/>
              <a:gd name="connsiteY128" fmla="*/ 4510145 h 6858000"/>
              <a:gd name="connsiteX129" fmla="*/ 3364086 w 7467600"/>
              <a:gd name="connsiteY129" fmla="*/ 4480340 h 6858000"/>
              <a:gd name="connsiteX130" fmla="*/ 3225818 w 7467600"/>
              <a:gd name="connsiteY130" fmla="*/ 4411822 h 6858000"/>
              <a:gd name="connsiteX131" fmla="*/ 3129696 w 7467600"/>
              <a:gd name="connsiteY131" fmla="*/ 4360704 h 6858000"/>
              <a:gd name="connsiteX132" fmla="*/ 2814545 w 7467600"/>
              <a:gd name="connsiteY132" fmla="*/ 4282955 h 6858000"/>
              <a:gd name="connsiteX133" fmla="*/ 2305292 w 7467600"/>
              <a:gd name="connsiteY133" fmla="*/ 4219492 h 6858000"/>
              <a:gd name="connsiteX134" fmla="*/ 2626982 w 7467600"/>
              <a:gd name="connsiteY134" fmla="*/ 4206450 h 6858000"/>
              <a:gd name="connsiteX135" fmla="*/ 2490617 w 7467600"/>
              <a:gd name="connsiteY135" fmla="*/ 4206951 h 6858000"/>
              <a:gd name="connsiteX136" fmla="*/ 2819869 w 7467600"/>
              <a:gd name="connsiteY136" fmla="*/ 4252936 h 6858000"/>
              <a:gd name="connsiteX137" fmla="*/ 3143018 w 7467600"/>
              <a:gd name="connsiteY137" fmla="*/ 4332698 h 6858000"/>
              <a:gd name="connsiteX138" fmla="*/ 3241520 w 7467600"/>
              <a:gd name="connsiteY138" fmla="*/ 4385112 h 6858000"/>
              <a:gd name="connsiteX139" fmla="*/ 3374575 w 7467600"/>
              <a:gd name="connsiteY139" fmla="*/ 4451517 h 6858000"/>
              <a:gd name="connsiteX140" fmla="*/ 3505221 w 7467600"/>
              <a:gd name="connsiteY140" fmla="*/ 4480757 h 6858000"/>
              <a:gd name="connsiteX141" fmla="*/ 2626982 w 7467600"/>
              <a:gd name="connsiteY141" fmla="*/ 4206450 h 6858000"/>
              <a:gd name="connsiteX142" fmla="*/ 1310106 w 7467600"/>
              <a:gd name="connsiteY142" fmla="*/ 3943217 h 6858000"/>
              <a:gd name="connsiteX143" fmla="*/ 854994 w 7467600"/>
              <a:gd name="connsiteY143" fmla="*/ 4399136 h 6858000"/>
              <a:gd name="connsiteX144" fmla="*/ 742462 w 7467600"/>
              <a:gd name="connsiteY144" fmla="*/ 4594648 h 6858000"/>
              <a:gd name="connsiteX145" fmla="*/ 820602 w 7467600"/>
              <a:gd name="connsiteY145" fmla="*/ 4485915 h 6858000"/>
              <a:gd name="connsiteX146" fmla="*/ 878295 w 7467600"/>
              <a:gd name="connsiteY146" fmla="*/ 4403594 h 6858000"/>
              <a:gd name="connsiteX147" fmla="*/ 1240607 w 7467600"/>
              <a:gd name="connsiteY147" fmla="*/ 4010401 h 6858000"/>
              <a:gd name="connsiteX148" fmla="*/ 1310106 w 7467600"/>
              <a:gd name="connsiteY148" fmla="*/ 3943217 h 6858000"/>
              <a:gd name="connsiteX149" fmla="*/ 1423113 w 7467600"/>
              <a:gd name="connsiteY149" fmla="*/ 3874565 h 6858000"/>
              <a:gd name="connsiteX150" fmla="*/ 1260565 w 7467600"/>
              <a:gd name="connsiteY150" fmla="*/ 4031982 h 6858000"/>
              <a:gd name="connsiteX151" fmla="*/ 901900 w 7467600"/>
              <a:gd name="connsiteY151" fmla="*/ 4421236 h 6858000"/>
              <a:gd name="connsiteX152" fmla="*/ 845044 w 7467600"/>
              <a:gd name="connsiteY152" fmla="*/ 4502436 h 6858000"/>
              <a:gd name="connsiteX153" fmla="*/ 685926 w 7467600"/>
              <a:gd name="connsiteY153" fmla="*/ 4703069 h 6858000"/>
              <a:gd name="connsiteX154" fmla="*/ 684248 w 7467600"/>
              <a:gd name="connsiteY154" fmla="*/ 4706721 h 6858000"/>
              <a:gd name="connsiteX155" fmla="*/ 1423113 w 7467600"/>
              <a:gd name="connsiteY155" fmla="*/ 3874565 h 6858000"/>
              <a:gd name="connsiteX156" fmla="*/ 3316479 w 7467600"/>
              <a:gd name="connsiteY156" fmla="*/ 3872136 h 6858000"/>
              <a:gd name="connsiteX157" fmla="*/ 3546806 w 7467600"/>
              <a:gd name="connsiteY157" fmla="*/ 4356139 h 6858000"/>
              <a:gd name="connsiteX158" fmla="*/ 3364433 w 7467600"/>
              <a:gd name="connsiteY158" fmla="*/ 3953121 h 6858000"/>
              <a:gd name="connsiteX159" fmla="*/ 3316479 w 7467600"/>
              <a:gd name="connsiteY159" fmla="*/ 3872136 h 6858000"/>
              <a:gd name="connsiteX160" fmla="*/ 3291335 w 7467600"/>
              <a:gd name="connsiteY160" fmla="*/ 3767420 h 6858000"/>
              <a:gd name="connsiteX161" fmla="*/ 3390805 w 7467600"/>
              <a:gd name="connsiteY161" fmla="*/ 3937163 h 6858000"/>
              <a:gd name="connsiteX162" fmla="*/ 3579062 w 7467600"/>
              <a:gd name="connsiteY162" fmla="*/ 4359040 h 6858000"/>
              <a:gd name="connsiteX163" fmla="*/ 3467355 w 7467600"/>
              <a:gd name="connsiteY163" fmla="*/ 3988130 h 6858000"/>
              <a:gd name="connsiteX164" fmla="*/ 3310753 w 7467600"/>
              <a:gd name="connsiteY164" fmla="*/ 3787140 h 6858000"/>
              <a:gd name="connsiteX165" fmla="*/ 3291335 w 7467600"/>
              <a:gd name="connsiteY165" fmla="*/ 3767420 h 6858000"/>
              <a:gd name="connsiteX166" fmla="*/ 1635889 w 7467600"/>
              <a:gd name="connsiteY166" fmla="*/ 3709494 h 6858000"/>
              <a:gd name="connsiteX167" fmla="*/ 1634800 w 7467600"/>
              <a:gd name="connsiteY167" fmla="*/ 3731111 h 6858000"/>
              <a:gd name="connsiteX168" fmla="*/ 1635889 w 7467600"/>
              <a:gd name="connsiteY168" fmla="*/ 3709494 h 6858000"/>
              <a:gd name="connsiteX169" fmla="*/ 1510397 w 7467600"/>
              <a:gd name="connsiteY169" fmla="*/ 3684705 h 6858000"/>
              <a:gd name="connsiteX170" fmla="*/ 1146550 w 7467600"/>
              <a:gd name="connsiteY170" fmla="*/ 3802012 h 6858000"/>
              <a:gd name="connsiteX171" fmla="*/ 698834 w 7467600"/>
              <a:gd name="connsiteY171" fmla="*/ 3952272 h 6858000"/>
              <a:gd name="connsiteX172" fmla="*/ 34256 w 7467600"/>
              <a:gd name="connsiteY172" fmla="*/ 4347603 h 6858000"/>
              <a:gd name="connsiteX173" fmla="*/ 527241 w 7467600"/>
              <a:gd name="connsiteY173" fmla="*/ 4065078 h 6858000"/>
              <a:gd name="connsiteX174" fmla="*/ 1510397 w 7467600"/>
              <a:gd name="connsiteY174" fmla="*/ 3684705 h 6858000"/>
              <a:gd name="connsiteX175" fmla="*/ 1313114 w 7467600"/>
              <a:gd name="connsiteY175" fmla="*/ 3655216 h 6858000"/>
              <a:gd name="connsiteX176" fmla="*/ 1109304 w 7467600"/>
              <a:gd name="connsiteY176" fmla="*/ 3669030 h 6858000"/>
              <a:gd name="connsiteX177" fmla="*/ 8129 w 7467600"/>
              <a:gd name="connsiteY177" fmla="*/ 4330519 h 6858000"/>
              <a:gd name="connsiteX178" fmla="*/ 687572 w 7467600"/>
              <a:gd name="connsiteY178" fmla="*/ 3925629 h 6858000"/>
              <a:gd name="connsiteX179" fmla="*/ 1138365 w 7467600"/>
              <a:gd name="connsiteY179" fmla="*/ 3774515 h 6858000"/>
              <a:gd name="connsiteX180" fmla="*/ 1505579 w 7467600"/>
              <a:gd name="connsiteY180" fmla="*/ 3655526 h 6858000"/>
              <a:gd name="connsiteX181" fmla="*/ 1313114 w 7467600"/>
              <a:gd name="connsiteY181" fmla="*/ 3655216 h 6858000"/>
              <a:gd name="connsiteX182" fmla="*/ 3655073 w 7467600"/>
              <a:gd name="connsiteY182" fmla="*/ 3650884 h 6858000"/>
              <a:gd name="connsiteX183" fmla="*/ 3989938 w 7467600"/>
              <a:gd name="connsiteY183" fmla="*/ 3991685 h 6858000"/>
              <a:gd name="connsiteX184" fmla="*/ 4393907 w 7467600"/>
              <a:gd name="connsiteY184" fmla="*/ 4261258 h 6858000"/>
              <a:gd name="connsiteX185" fmla="*/ 4648051 w 7467600"/>
              <a:gd name="connsiteY185" fmla="*/ 4374051 h 6858000"/>
              <a:gd name="connsiteX186" fmla="*/ 4383389 w 7467600"/>
              <a:gd name="connsiteY186" fmla="*/ 4184369 h 6858000"/>
              <a:gd name="connsiteX187" fmla="*/ 4165508 w 7467600"/>
              <a:gd name="connsiteY187" fmla="*/ 4035196 h 6858000"/>
              <a:gd name="connsiteX188" fmla="*/ 4068162 w 7467600"/>
              <a:gd name="connsiteY188" fmla="*/ 3953394 h 6858000"/>
              <a:gd name="connsiteX189" fmla="*/ 3981416 w 7467600"/>
              <a:gd name="connsiteY189" fmla="*/ 3880482 h 6858000"/>
              <a:gd name="connsiteX190" fmla="*/ 3800147 w 7467600"/>
              <a:gd name="connsiteY190" fmla="*/ 3749872 h 6858000"/>
              <a:gd name="connsiteX191" fmla="*/ 3655073 w 7467600"/>
              <a:gd name="connsiteY191" fmla="*/ 3650884 h 6858000"/>
              <a:gd name="connsiteX192" fmla="*/ 3670252 w 7467600"/>
              <a:gd name="connsiteY192" fmla="*/ 3622798 h 6858000"/>
              <a:gd name="connsiteX193" fmla="*/ 3817258 w 7467600"/>
              <a:gd name="connsiteY193" fmla="*/ 3723577 h 6858000"/>
              <a:gd name="connsiteX194" fmla="*/ 4000461 w 7467600"/>
              <a:gd name="connsiteY194" fmla="*/ 3855966 h 6858000"/>
              <a:gd name="connsiteX195" fmla="*/ 4088180 w 7467600"/>
              <a:gd name="connsiteY195" fmla="*/ 3929774 h 6858000"/>
              <a:gd name="connsiteX196" fmla="*/ 4184555 w 7467600"/>
              <a:gd name="connsiteY196" fmla="*/ 4010683 h 6858000"/>
              <a:gd name="connsiteX197" fmla="*/ 4399563 w 7467600"/>
              <a:gd name="connsiteY197" fmla="*/ 4158106 h 6858000"/>
              <a:gd name="connsiteX198" fmla="*/ 4684469 w 7467600"/>
              <a:gd name="connsiteY198" fmla="*/ 4364680 h 6858000"/>
              <a:gd name="connsiteX199" fmla="*/ 4690271 w 7467600"/>
              <a:gd name="connsiteY199" fmla="*/ 4370034 h 6858000"/>
              <a:gd name="connsiteX200" fmla="*/ 4136093 w 7467600"/>
              <a:gd name="connsiteY200" fmla="*/ 3858466 h 6858000"/>
              <a:gd name="connsiteX201" fmla="*/ 3670252 w 7467600"/>
              <a:gd name="connsiteY201" fmla="*/ 3622798 h 6858000"/>
              <a:gd name="connsiteX202" fmla="*/ 4440129 w 7467600"/>
              <a:gd name="connsiteY202" fmla="*/ 3448571 h 6858000"/>
              <a:gd name="connsiteX203" fmla="*/ 4856525 w 7467600"/>
              <a:gd name="connsiteY203" fmla="*/ 3915351 h 6858000"/>
              <a:gd name="connsiteX204" fmla="*/ 5059055 w 7467600"/>
              <a:gd name="connsiteY204" fmla="*/ 4108918 h 6858000"/>
              <a:gd name="connsiteX205" fmla="*/ 5290070 w 7467600"/>
              <a:gd name="connsiteY205" fmla="*/ 4263619 h 6858000"/>
              <a:gd name="connsiteX206" fmla="*/ 4834991 w 7467600"/>
              <a:gd name="connsiteY206" fmla="*/ 3830985 h 6858000"/>
              <a:gd name="connsiteX207" fmla="*/ 4440129 w 7467600"/>
              <a:gd name="connsiteY207" fmla="*/ 3448571 h 6858000"/>
              <a:gd name="connsiteX208" fmla="*/ 4441737 w 7467600"/>
              <a:gd name="connsiteY208" fmla="*/ 3399734 h 6858000"/>
              <a:gd name="connsiteX209" fmla="*/ 4431236 w 7467600"/>
              <a:gd name="connsiteY209" fmla="*/ 3400954 h 6858000"/>
              <a:gd name="connsiteX210" fmla="*/ 4557150 w 7467600"/>
              <a:gd name="connsiteY210" fmla="*/ 3510023 h 6858000"/>
              <a:gd name="connsiteX211" fmla="*/ 4856936 w 7467600"/>
              <a:gd name="connsiteY211" fmla="*/ 3809146 h 6858000"/>
              <a:gd name="connsiteX212" fmla="*/ 5111996 w 7467600"/>
              <a:gd name="connsiteY212" fmla="*/ 4065759 h 6858000"/>
              <a:gd name="connsiteX213" fmla="*/ 5388878 w 7467600"/>
              <a:gd name="connsiteY213" fmla="*/ 4300185 h 6858000"/>
              <a:gd name="connsiteX214" fmla="*/ 5425556 w 7467600"/>
              <a:gd name="connsiteY214" fmla="*/ 4308967 h 6858000"/>
              <a:gd name="connsiteX215" fmla="*/ 4943646 w 7467600"/>
              <a:gd name="connsiteY215" fmla="*/ 3822916 h 6858000"/>
              <a:gd name="connsiteX216" fmla="*/ 4594837 w 7467600"/>
              <a:gd name="connsiteY216" fmla="*/ 3532274 h 6858000"/>
              <a:gd name="connsiteX217" fmla="*/ 4441737 w 7467600"/>
              <a:gd name="connsiteY217" fmla="*/ 3399734 h 6858000"/>
              <a:gd name="connsiteX218" fmla="*/ 5425834 w 7467600"/>
              <a:gd name="connsiteY218" fmla="*/ 3162785 h 6858000"/>
              <a:gd name="connsiteX219" fmla="*/ 5401644 w 7467600"/>
              <a:gd name="connsiteY219" fmla="*/ 3617847 h 6858000"/>
              <a:gd name="connsiteX220" fmla="*/ 5467256 w 7467600"/>
              <a:gd name="connsiteY220" fmla="*/ 4175494 h 6858000"/>
              <a:gd name="connsiteX221" fmla="*/ 5448069 w 7467600"/>
              <a:gd name="connsiteY221" fmla="*/ 3567554 h 6858000"/>
              <a:gd name="connsiteX222" fmla="*/ 5425834 w 7467600"/>
              <a:gd name="connsiteY222" fmla="*/ 3162785 h 6858000"/>
              <a:gd name="connsiteX223" fmla="*/ 1318687 w 7467600"/>
              <a:gd name="connsiteY223" fmla="*/ 3113840 h 6858000"/>
              <a:gd name="connsiteX224" fmla="*/ 1066793 w 7467600"/>
              <a:gd name="connsiteY224" fmla="*/ 3212171 h 6858000"/>
              <a:gd name="connsiteX225" fmla="*/ 993319 w 7467600"/>
              <a:gd name="connsiteY225" fmla="*/ 3247648 h 6858000"/>
              <a:gd name="connsiteX226" fmla="*/ 853081 w 7467600"/>
              <a:gd name="connsiteY226" fmla="*/ 3312410 h 6858000"/>
              <a:gd name="connsiteX227" fmla="*/ 805957 w 7467600"/>
              <a:gd name="connsiteY227" fmla="*/ 3330443 h 6858000"/>
              <a:gd name="connsiteX228" fmla="*/ 1318687 w 7467600"/>
              <a:gd name="connsiteY228" fmla="*/ 3113840 h 6858000"/>
              <a:gd name="connsiteX229" fmla="*/ 5453702 w 7467600"/>
              <a:gd name="connsiteY229" fmla="*/ 3090882 h 6858000"/>
              <a:gd name="connsiteX230" fmla="*/ 5480135 w 7467600"/>
              <a:gd name="connsiteY230" fmla="*/ 3565802 h 6858000"/>
              <a:gd name="connsiteX231" fmla="*/ 5499023 w 7467600"/>
              <a:gd name="connsiteY231" fmla="*/ 4166310 h 6858000"/>
              <a:gd name="connsiteX232" fmla="*/ 5547022 w 7467600"/>
              <a:gd name="connsiteY232" fmla="*/ 3607838 h 6858000"/>
              <a:gd name="connsiteX233" fmla="*/ 5515964 w 7467600"/>
              <a:gd name="connsiteY233" fmla="*/ 3378541 h 6858000"/>
              <a:gd name="connsiteX234" fmla="*/ 5453702 w 7467600"/>
              <a:gd name="connsiteY234" fmla="*/ 3090882 h 6858000"/>
              <a:gd name="connsiteX235" fmla="*/ 1238695 w 7467600"/>
              <a:gd name="connsiteY235" fmla="*/ 3076820 h 6858000"/>
              <a:gd name="connsiteX236" fmla="*/ 716371 w 7467600"/>
              <a:gd name="connsiteY236" fmla="*/ 3293249 h 6858000"/>
              <a:gd name="connsiteX237" fmla="*/ 579522 w 7467600"/>
              <a:gd name="connsiteY237" fmla="*/ 3371759 h 6858000"/>
              <a:gd name="connsiteX238" fmla="*/ 600288 w 7467600"/>
              <a:gd name="connsiteY238" fmla="*/ 3365555 h 6858000"/>
              <a:gd name="connsiteX239" fmla="*/ 840692 w 7467600"/>
              <a:gd name="connsiteY239" fmla="*/ 3284921 h 6858000"/>
              <a:gd name="connsiteX240" fmla="*/ 979248 w 7467600"/>
              <a:gd name="connsiteY240" fmla="*/ 3221003 h 6858000"/>
              <a:gd name="connsiteX241" fmla="*/ 1053282 w 7467600"/>
              <a:gd name="connsiteY241" fmla="*/ 3185247 h 6858000"/>
              <a:gd name="connsiteX242" fmla="*/ 1320603 w 7467600"/>
              <a:gd name="connsiteY242" fmla="*/ 3081281 h 6858000"/>
              <a:gd name="connsiteX243" fmla="*/ 1238695 w 7467600"/>
              <a:gd name="connsiteY243" fmla="*/ 3076820 h 6858000"/>
              <a:gd name="connsiteX244" fmla="*/ 5425627 w 7467600"/>
              <a:gd name="connsiteY244" fmla="*/ 2954192 h 6858000"/>
              <a:gd name="connsiteX245" fmla="*/ 5470770 w 7467600"/>
              <a:gd name="connsiteY245" fmla="*/ 3005435 h 6858000"/>
              <a:gd name="connsiteX246" fmla="*/ 5519779 w 7467600"/>
              <a:gd name="connsiteY246" fmla="*/ 4359223 h 6858000"/>
              <a:gd name="connsiteX247" fmla="*/ 5520293 w 7467600"/>
              <a:gd name="connsiteY247" fmla="*/ 4360602 h 6858000"/>
              <a:gd name="connsiteX248" fmla="*/ 5767221 w 7467600"/>
              <a:gd name="connsiteY248" fmla="*/ 4665564 h 6858000"/>
              <a:gd name="connsiteX249" fmla="*/ 6937169 w 7467600"/>
              <a:gd name="connsiteY249" fmla="*/ 4815941 h 6858000"/>
              <a:gd name="connsiteX250" fmla="*/ 6953922 w 7467600"/>
              <a:gd name="connsiteY250" fmla="*/ 4890068 h 6858000"/>
              <a:gd name="connsiteX251" fmla="*/ 6071359 w 7467600"/>
              <a:gd name="connsiteY251" fmla="*/ 4770770 h 6858000"/>
              <a:gd name="connsiteX252" fmla="*/ 6038839 w 7467600"/>
              <a:gd name="connsiteY252" fmla="*/ 4764474 h 6858000"/>
              <a:gd name="connsiteX253" fmla="*/ 6038706 w 7467600"/>
              <a:gd name="connsiteY253" fmla="*/ 4763847 h 6858000"/>
              <a:gd name="connsiteX254" fmla="*/ 6037784 w 7467600"/>
              <a:gd name="connsiteY254" fmla="*/ 4764270 h 6858000"/>
              <a:gd name="connsiteX255" fmla="*/ 6038839 w 7467600"/>
              <a:gd name="connsiteY255" fmla="*/ 4764474 h 6858000"/>
              <a:gd name="connsiteX256" fmla="*/ 6040338 w 7467600"/>
              <a:gd name="connsiteY256" fmla="*/ 4771418 h 6858000"/>
              <a:gd name="connsiteX257" fmla="*/ 6024488 w 7467600"/>
              <a:gd name="connsiteY257" fmla="*/ 4809903 h 6858000"/>
              <a:gd name="connsiteX258" fmla="*/ 5599771 w 7467600"/>
              <a:gd name="connsiteY258" fmla="*/ 5509652 h 6858000"/>
              <a:gd name="connsiteX259" fmla="*/ 5548843 w 7467600"/>
              <a:gd name="connsiteY259" fmla="*/ 5563845 h 6858000"/>
              <a:gd name="connsiteX260" fmla="*/ 5940952 w 7467600"/>
              <a:gd name="connsiteY260" fmla="*/ 6250028 h 6858000"/>
              <a:gd name="connsiteX261" fmla="*/ 6043441 w 7467600"/>
              <a:gd name="connsiteY261" fmla="*/ 6665847 h 6858000"/>
              <a:gd name="connsiteX262" fmla="*/ 6093432 w 7467600"/>
              <a:gd name="connsiteY262" fmla="*/ 6858000 h 6858000"/>
              <a:gd name="connsiteX263" fmla="*/ 6034344 w 7467600"/>
              <a:gd name="connsiteY263" fmla="*/ 6858000 h 6858000"/>
              <a:gd name="connsiteX264" fmla="*/ 6026679 w 7467600"/>
              <a:gd name="connsiteY264" fmla="*/ 6836959 h 6858000"/>
              <a:gd name="connsiteX265" fmla="*/ 5800441 w 7467600"/>
              <a:gd name="connsiteY265" fmla="*/ 6335286 h 6858000"/>
              <a:gd name="connsiteX266" fmla="*/ 5526562 w 7467600"/>
              <a:gd name="connsiteY266" fmla="*/ 5705388 h 6858000"/>
              <a:gd name="connsiteX267" fmla="*/ 5519640 w 7467600"/>
              <a:gd name="connsiteY267" fmla="*/ 5683774 h 6858000"/>
              <a:gd name="connsiteX268" fmla="*/ 5844559 w 7467600"/>
              <a:gd name="connsiteY268" fmla="*/ 6553349 h 6858000"/>
              <a:gd name="connsiteX269" fmla="*/ 5975994 w 7467600"/>
              <a:gd name="connsiteY269" fmla="*/ 6858000 h 6858000"/>
              <a:gd name="connsiteX270" fmla="*/ 5898547 w 7467600"/>
              <a:gd name="connsiteY270" fmla="*/ 6858000 h 6858000"/>
              <a:gd name="connsiteX271" fmla="*/ 5682041 w 7467600"/>
              <a:gd name="connsiteY271" fmla="*/ 6355860 h 6858000"/>
              <a:gd name="connsiteX272" fmla="*/ 5461758 w 7467600"/>
              <a:gd name="connsiteY272" fmla="*/ 5820220 h 6858000"/>
              <a:gd name="connsiteX273" fmla="*/ 5237282 w 7467600"/>
              <a:gd name="connsiteY273" fmla="*/ 6579086 h 6858000"/>
              <a:gd name="connsiteX274" fmla="*/ 5115009 w 7467600"/>
              <a:gd name="connsiteY274" fmla="*/ 6858000 h 6858000"/>
              <a:gd name="connsiteX275" fmla="*/ 5028074 w 7467600"/>
              <a:gd name="connsiteY275" fmla="*/ 6858000 h 6858000"/>
              <a:gd name="connsiteX276" fmla="*/ 5079508 w 7467600"/>
              <a:gd name="connsiteY276" fmla="*/ 6749074 h 6858000"/>
              <a:gd name="connsiteX277" fmla="*/ 5371846 w 7467600"/>
              <a:gd name="connsiteY277" fmla="*/ 5924413 h 6858000"/>
              <a:gd name="connsiteX278" fmla="*/ 5270512 w 7467600"/>
              <a:gd name="connsiteY278" fmla="*/ 6138975 h 6858000"/>
              <a:gd name="connsiteX279" fmla="*/ 5062409 w 7467600"/>
              <a:gd name="connsiteY279" fmla="*/ 6653544 h 6858000"/>
              <a:gd name="connsiteX280" fmla="*/ 5036628 w 7467600"/>
              <a:gd name="connsiteY280" fmla="*/ 6754247 h 6858000"/>
              <a:gd name="connsiteX281" fmla="*/ 5009112 w 7467600"/>
              <a:gd name="connsiteY281" fmla="*/ 6858000 h 6858000"/>
              <a:gd name="connsiteX282" fmla="*/ 4976679 w 7467600"/>
              <a:gd name="connsiteY282" fmla="*/ 6858000 h 6858000"/>
              <a:gd name="connsiteX283" fmla="*/ 5006537 w 7467600"/>
              <a:gd name="connsiteY283" fmla="*/ 6747068 h 6858000"/>
              <a:gd name="connsiteX284" fmla="*/ 5032723 w 7467600"/>
              <a:gd name="connsiteY284" fmla="*/ 6644957 h 6858000"/>
              <a:gd name="connsiteX285" fmla="*/ 5242949 w 7467600"/>
              <a:gd name="connsiteY285" fmla="*/ 6125175 h 6858000"/>
              <a:gd name="connsiteX286" fmla="*/ 5286321 w 7467600"/>
              <a:gd name="connsiteY286" fmla="*/ 6033555 h 6858000"/>
              <a:gd name="connsiteX287" fmla="*/ 5008210 w 7467600"/>
              <a:gd name="connsiteY287" fmla="*/ 6649194 h 6858000"/>
              <a:gd name="connsiteX288" fmla="*/ 4986321 w 7467600"/>
              <a:gd name="connsiteY288" fmla="*/ 6765687 h 6858000"/>
              <a:gd name="connsiteX289" fmla="*/ 4973474 w 7467600"/>
              <a:gd name="connsiteY289" fmla="*/ 6858000 h 6858000"/>
              <a:gd name="connsiteX290" fmla="*/ 4907178 w 7467600"/>
              <a:gd name="connsiteY290" fmla="*/ 6858000 h 6858000"/>
              <a:gd name="connsiteX291" fmla="*/ 4910810 w 7467600"/>
              <a:gd name="connsiteY291" fmla="*/ 6829660 h 6858000"/>
              <a:gd name="connsiteX292" fmla="*/ 4987461 w 7467600"/>
              <a:gd name="connsiteY292" fmla="*/ 6432994 h 6858000"/>
              <a:gd name="connsiteX293" fmla="*/ 5179262 w 7467600"/>
              <a:gd name="connsiteY293" fmla="*/ 6035044 h 6858000"/>
              <a:gd name="connsiteX294" fmla="*/ 4689678 w 7467600"/>
              <a:gd name="connsiteY294" fmla="*/ 6440241 h 6858000"/>
              <a:gd name="connsiteX295" fmla="*/ 4477543 w 7467600"/>
              <a:gd name="connsiteY295" fmla="*/ 6674836 h 6858000"/>
              <a:gd name="connsiteX296" fmla="*/ 4329957 w 7467600"/>
              <a:gd name="connsiteY296" fmla="*/ 6858000 h 6858000"/>
              <a:gd name="connsiteX297" fmla="*/ 4218595 w 7467600"/>
              <a:gd name="connsiteY297" fmla="*/ 6858000 h 6858000"/>
              <a:gd name="connsiteX298" fmla="*/ 4368888 w 7467600"/>
              <a:gd name="connsiteY298" fmla="*/ 6668412 h 6858000"/>
              <a:gd name="connsiteX299" fmla="*/ 4563091 w 7467600"/>
              <a:gd name="connsiteY299" fmla="*/ 6442508 h 6858000"/>
              <a:gd name="connsiteX300" fmla="*/ 5387324 w 7467600"/>
              <a:gd name="connsiteY300" fmla="*/ 5705830 h 6858000"/>
              <a:gd name="connsiteX301" fmla="*/ 5073620 w 7467600"/>
              <a:gd name="connsiteY301" fmla="*/ 5955437 h 6858000"/>
              <a:gd name="connsiteX302" fmla="*/ 4689789 w 7467600"/>
              <a:gd name="connsiteY302" fmla="*/ 6268382 h 6858000"/>
              <a:gd name="connsiteX303" fmla="*/ 4418722 w 7467600"/>
              <a:gd name="connsiteY303" fmla="*/ 6570886 h 6858000"/>
              <a:gd name="connsiteX304" fmla="*/ 4214944 w 7467600"/>
              <a:gd name="connsiteY304" fmla="*/ 6858000 h 6858000"/>
              <a:gd name="connsiteX305" fmla="*/ 4177898 w 7467600"/>
              <a:gd name="connsiteY305" fmla="*/ 6858000 h 6858000"/>
              <a:gd name="connsiteX306" fmla="*/ 4391597 w 7467600"/>
              <a:gd name="connsiteY306" fmla="*/ 6556370 h 6858000"/>
              <a:gd name="connsiteX307" fmla="*/ 4668889 w 7467600"/>
              <a:gd name="connsiteY307" fmla="*/ 6246399 h 6858000"/>
              <a:gd name="connsiteX308" fmla="*/ 5055427 w 7467600"/>
              <a:gd name="connsiteY308" fmla="*/ 5931476 h 6858000"/>
              <a:gd name="connsiteX309" fmla="*/ 5371814 w 7467600"/>
              <a:gd name="connsiteY309" fmla="*/ 5678975 h 6858000"/>
              <a:gd name="connsiteX310" fmla="*/ 4987918 w 7467600"/>
              <a:gd name="connsiteY310" fmla="*/ 5838701 h 6858000"/>
              <a:gd name="connsiteX311" fmla="*/ 4317146 w 7467600"/>
              <a:gd name="connsiteY311" fmla="*/ 6587716 h 6858000"/>
              <a:gd name="connsiteX312" fmla="*/ 4171627 w 7467600"/>
              <a:gd name="connsiteY312" fmla="*/ 6858000 h 6858000"/>
              <a:gd name="connsiteX313" fmla="*/ 4081585 w 7467600"/>
              <a:gd name="connsiteY313" fmla="*/ 6858000 h 6858000"/>
              <a:gd name="connsiteX314" fmla="*/ 4238603 w 7467600"/>
              <a:gd name="connsiteY314" fmla="*/ 6559341 h 6858000"/>
              <a:gd name="connsiteX315" fmla="*/ 4778333 w 7467600"/>
              <a:gd name="connsiteY315" fmla="*/ 5873626 h 6858000"/>
              <a:gd name="connsiteX316" fmla="*/ 5414185 w 7467600"/>
              <a:gd name="connsiteY316" fmla="*/ 5573882 h 6858000"/>
              <a:gd name="connsiteX317" fmla="*/ 5959648 w 7467600"/>
              <a:gd name="connsiteY317" fmla="*/ 4760797 h 6858000"/>
              <a:gd name="connsiteX318" fmla="*/ 5355019 w 7467600"/>
              <a:gd name="connsiteY318" fmla="*/ 4734672 h 6858000"/>
              <a:gd name="connsiteX319" fmla="*/ 5083565 w 7467600"/>
              <a:gd name="connsiteY319" fmla="*/ 5179121 h 6858000"/>
              <a:gd name="connsiteX320" fmla="*/ 4713577 w 7467600"/>
              <a:gd name="connsiteY320" fmla="*/ 5616803 h 6858000"/>
              <a:gd name="connsiteX321" fmla="*/ 3989559 w 7467600"/>
              <a:gd name="connsiteY321" fmla="*/ 6145945 h 6858000"/>
              <a:gd name="connsiteX322" fmla="*/ 3939824 w 7467600"/>
              <a:gd name="connsiteY322" fmla="*/ 6066900 h 6858000"/>
              <a:gd name="connsiteX323" fmla="*/ 4584537 w 7467600"/>
              <a:gd name="connsiteY323" fmla="*/ 5324826 h 6858000"/>
              <a:gd name="connsiteX324" fmla="*/ 5037105 w 7467600"/>
              <a:gd name="connsiteY324" fmla="*/ 5088765 h 6858000"/>
              <a:gd name="connsiteX325" fmla="*/ 5039930 w 7467600"/>
              <a:gd name="connsiteY325" fmla="*/ 5089585 h 6858000"/>
              <a:gd name="connsiteX326" fmla="*/ 5263764 w 7467600"/>
              <a:gd name="connsiteY326" fmla="*/ 4735525 h 6858000"/>
              <a:gd name="connsiteX327" fmla="*/ 4086300 w 7467600"/>
              <a:gd name="connsiteY327" fmla="*/ 4884599 h 6858000"/>
              <a:gd name="connsiteX328" fmla="*/ 4085485 w 7467600"/>
              <a:gd name="connsiteY328" fmla="*/ 4899070 h 6858000"/>
              <a:gd name="connsiteX329" fmla="*/ 3871915 w 7467600"/>
              <a:gd name="connsiteY329" fmla="*/ 5253645 h 6858000"/>
              <a:gd name="connsiteX330" fmla="*/ 3799374 w 7467600"/>
              <a:gd name="connsiteY330" fmla="*/ 5466127 h 6858000"/>
              <a:gd name="connsiteX331" fmla="*/ 3498850 w 7467600"/>
              <a:gd name="connsiteY331" fmla="*/ 6661888 h 6858000"/>
              <a:gd name="connsiteX332" fmla="*/ 3399216 w 7467600"/>
              <a:gd name="connsiteY332" fmla="*/ 6858000 h 6858000"/>
              <a:gd name="connsiteX333" fmla="*/ 3303688 w 7467600"/>
              <a:gd name="connsiteY333" fmla="*/ 6858000 h 6858000"/>
              <a:gd name="connsiteX334" fmla="*/ 3391774 w 7467600"/>
              <a:gd name="connsiteY334" fmla="*/ 6697181 h 6858000"/>
              <a:gd name="connsiteX335" fmla="*/ 3735540 w 7467600"/>
              <a:gd name="connsiteY335" fmla="*/ 5546923 h 6858000"/>
              <a:gd name="connsiteX336" fmla="*/ 3729438 w 7467600"/>
              <a:gd name="connsiteY336" fmla="*/ 5569058 h 6858000"/>
              <a:gd name="connsiteX337" fmla="*/ 3707782 w 7467600"/>
              <a:gd name="connsiteY337" fmla="*/ 5644908 h 6858000"/>
              <a:gd name="connsiteX338" fmla="*/ 3583827 w 7467600"/>
              <a:gd name="connsiteY338" fmla="*/ 6039215 h 6858000"/>
              <a:gd name="connsiteX339" fmla="*/ 3547861 w 7467600"/>
              <a:gd name="connsiteY339" fmla="*/ 6129609 h 6858000"/>
              <a:gd name="connsiteX340" fmla="*/ 3490905 w 7467600"/>
              <a:gd name="connsiteY340" fmla="*/ 6277660 h 6858000"/>
              <a:gd name="connsiteX341" fmla="*/ 3455859 w 7467600"/>
              <a:gd name="connsiteY341" fmla="*/ 6391301 h 6858000"/>
              <a:gd name="connsiteX342" fmla="*/ 3429112 w 7467600"/>
              <a:gd name="connsiteY342" fmla="*/ 6479469 h 6858000"/>
              <a:gd name="connsiteX343" fmla="*/ 3304862 w 7467600"/>
              <a:gd name="connsiteY343" fmla="*/ 6796476 h 6858000"/>
              <a:gd name="connsiteX344" fmla="*/ 3276071 w 7467600"/>
              <a:gd name="connsiteY344" fmla="*/ 6858000 h 6858000"/>
              <a:gd name="connsiteX345" fmla="*/ 3240805 w 7467600"/>
              <a:gd name="connsiteY345" fmla="*/ 6858000 h 6858000"/>
              <a:gd name="connsiteX346" fmla="*/ 3275917 w 7467600"/>
              <a:gd name="connsiteY346" fmla="*/ 6783192 h 6858000"/>
              <a:gd name="connsiteX347" fmla="*/ 3399358 w 7467600"/>
              <a:gd name="connsiteY347" fmla="*/ 6469011 h 6858000"/>
              <a:gd name="connsiteX348" fmla="*/ 3425650 w 7467600"/>
              <a:gd name="connsiteY348" fmla="*/ 6381333 h 6858000"/>
              <a:gd name="connsiteX349" fmla="*/ 3460661 w 7467600"/>
              <a:gd name="connsiteY349" fmla="*/ 6266763 h 6858000"/>
              <a:gd name="connsiteX350" fmla="*/ 3518021 w 7467600"/>
              <a:gd name="connsiteY350" fmla="*/ 6117298 h 6858000"/>
              <a:gd name="connsiteX351" fmla="*/ 3554035 w 7467600"/>
              <a:gd name="connsiteY351" fmla="*/ 6027832 h 6858000"/>
              <a:gd name="connsiteX352" fmla="*/ 3677174 w 7467600"/>
              <a:gd name="connsiteY352" fmla="*/ 5636351 h 6858000"/>
              <a:gd name="connsiteX353" fmla="*/ 3698819 w 7467600"/>
              <a:gd name="connsiteY353" fmla="*/ 5560503 h 6858000"/>
              <a:gd name="connsiteX354" fmla="*/ 3702094 w 7467600"/>
              <a:gd name="connsiteY354" fmla="*/ 5549194 h 6858000"/>
              <a:gd name="connsiteX355" fmla="*/ 3398355 w 7467600"/>
              <a:gd name="connsiteY355" fmla="*/ 6094603 h 6858000"/>
              <a:gd name="connsiteX356" fmla="*/ 3193941 w 7467600"/>
              <a:gd name="connsiteY356" fmla="*/ 6798775 h 6858000"/>
              <a:gd name="connsiteX357" fmla="*/ 3184140 w 7467600"/>
              <a:gd name="connsiteY357" fmla="*/ 6858000 h 6858000"/>
              <a:gd name="connsiteX358" fmla="*/ 3099978 w 7467600"/>
              <a:gd name="connsiteY358" fmla="*/ 6858000 h 6858000"/>
              <a:gd name="connsiteX359" fmla="*/ 3101556 w 7467600"/>
              <a:gd name="connsiteY359" fmla="*/ 6843337 h 6858000"/>
              <a:gd name="connsiteX360" fmla="*/ 3370162 w 7467600"/>
              <a:gd name="connsiteY360" fmla="*/ 5785550 h 6858000"/>
              <a:gd name="connsiteX361" fmla="*/ 3746477 w 7467600"/>
              <a:gd name="connsiteY361" fmla="*/ 5377889 h 6858000"/>
              <a:gd name="connsiteX362" fmla="*/ 3863399 w 7467600"/>
              <a:gd name="connsiteY362" fmla="*/ 5087257 h 6858000"/>
              <a:gd name="connsiteX363" fmla="*/ 3968712 w 7467600"/>
              <a:gd name="connsiteY363" fmla="*/ 4913989 h 6858000"/>
              <a:gd name="connsiteX364" fmla="*/ 2792390 w 7467600"/>
              <a:gd name="connsiteY364" fmla="*/ 5382974 h 6858000"/>
              <a:gd name="connsiteX365" fmla="*/ 2714982 w 7467600"/>
              <a:gd name="connsiteY365" fmla="*/ 5427051 h 6858000"/>
              <a:gd name="connsiteX366" fmla="*/ 2813361 w 7467600"/>
              <a:gd name="connsiteY366" fmla="*/ 6023912 h 6858000"/>
              <a:gd name="connsiteX367" fmla="*/ 2688430 w 7467600"/>
              <a:gd name="connsiteY367" fmla="*/ 6801564 h 6858000"/>
              <a:gd name="connsiteX368" fmla="*/ 2629626 w 7467600"/>
              <a:gd name="connsiteY368" fmla="*/ 6763394 h 6858000"/>
              <a:gd name="connsiteX369" fmla="*/ 2565328 w 7467600"/>
              <a:gd name="connsiteY369" fmla="*/ 5516399 h 6858000"/>
              <a:gd name="connsiteX370" fmla="*/ 1922999 w 7467600"/>
              <a:gd name="connsiteY370" fmla="*/ 5980343 h 6858000"/>
              <a:gd name="connsiteX371" fmla="*/ 1950261 w 7467600"/>
              <a:gd name="connsiteY371" fmla="*/ 6405858 h 6858000"/>
              <a:gd name="connsiteX372" fmla="*/ 2365554 w 7467600"/>
              <a:gd name="connsiteY372" fmla="*/ 6759107 h 6858000"/>
              <a:gd name="connsiteX373" fmla="*/ 2424142 w 7467600"/>
              <a:gd name="connsiteY373" fmla="*/ 6858000 h 6858000"/>
              <a:gd name="connsiteX374" fmla="*/ 2395994 w 7467600"/>
              <a:gd name="connsiteY374" fmla="*/ 6858000 h 6858000"/>
              <a:gd name="connsiteX375" fmla="*/ 2392863 w 7467600"/>
              <a:gd name="connsiteY375" fmla="*/ 6852964 h 6858000"/>
              <a:gd name="connsiteX376" fmla="*/ 2017589 w 7467600"/>
              <a:gd name="connsiteY376" fmla="*/ 6493982 h 6858000"/>
              <a:gd name="connsiteX377" fmla="*/ 2147336 w 7467600"/>
              <a:gd name="connsiteY377" fmla="*/ 6594052 h 6858000"/>
              <a:gd name="connsiteX378" fmla="*/ 2207047 w 7467600"/>
              <a:gd name="connsiteY378" fmla="*/ 6654540 h 6858000"/>
              <a:gd name="connsiteX379" fmla="*/ 2299106 w 7467600"/>
              <a:gd name="connsiteY379" fmla="*/ 6778931 h 6858000"/>
              <a:gd name="connsiteX380" fmla="*/ 2314430 w 7467600"/>
              <a:gd name="connsiteY380" fmla="*/ 6801144 h 6858000"/>
              <a:gd name="connsiteX381" fmla="*/ 2352406 w 7467600"/>
              <a:gd name="connsiteY381" fmla="*/ 6858000 h 6858000"/>
              <a:gd name="connsiteX382" fmla="*/ 2314492 w 7467600"/>
              <a:gd name="connsiteY382" fmla="*/ 6858000 h 6858000"/>
              <a:gd name="connsiteX383" fmla="*/ 2288095 w 7467600"/>
              <a:gd name="connsiteY383" fmla="*/ 6818030 h 6858000"/>
              <a:gd name="connsiteX384" fmla="*/ 2272768 w 7467600"/>
              <a:gd name="connsiteY384" fmla="*/ 6795822 h 6858000"/>
              <a:gd name="connsiteX385" fmla="*/ 2182715 w 7467600"/>
              <a:gd name="connsiteY385" fmla="*/ 6675071 h 6858000"/>
              <a:gd name="connsiteX386" fmla="*/ 2032061 w 7467600"/>
              <a:gd name="connsiteY386" fmla="*/ 6541380 h 6858000"/>
              <a:gd name="connsiteX387" fmla="*/ 2257220 w 7467600"/>
              <a:gd name="connsiteY387" fmla="*/ 6826257 h 6858000"/>
              <a:gd name="connsiteX388" fmla="*/ 2281324 w 7467600"/>
              <a:gd name="connsiteY388" fmla="*/ 6858000 h 6858000"/>
              <a:gd name="connsiteX389" fmla="*/ 2242860 w 7467600"/>
              <a:gd name="connsiteY389" fmla="*/ 6858000 h 6858000"/>
              <a:gd name="connsiteX390" fmla="*/ 2232818 w 7467600"/>
              <a:gd name="connsiteY390" fmla="*/ 6844926 h 6858000"/>
              <a:gd name="connsiteX391" fmla="*/ 1990172 w 7467600"/>
              <a:gd name="connsiteY391" fmla="*/ 6542121 h 6858000"/>
              <a:gd name="connsiteX392" fmla="*/ 2124090 w 7467600"/>
              <a:gd name="connsiteY392" fmla="*/ 6761017 h 6858000"/>
              <a:gd name="connsiteX393" fmla="*/ 2200380 w 7467600"/>
              <a:gd name="connsiteY393" fmla="*/ 6858000 h 6858000"/>
              <a:gd name="connsiteX394" fmla="*/ 2147507 w 7467600"/>
              <a:gd name="connsiteY394" fmla="*/ 6858000 h 6858000"/>
              <a:gd name="connsiteX395" fmla="*/ 2070668 w 7467600"/>
              <a:gd name="connsiteY395" fmla="*/ 6761520 h 6858000"/>
              <a:gd name="connsiteX396" fmla="*/ 1975142 w 7467600"/>
              <a:gd name="connsiteY396" fmla="*/ 6585570 h 6858000"/>
              <a:gd name="connsiteX397" fmla="*/ 2050035 w 7467600"/>
              <a:gd name="connsiteY397" fmla="*/ 6813345 h 6858000"/>
              <a:gd name="connsiteX398" fmla="*/ 2063025 w 7467600"/>
              <a:gd name="connsiteY398" fmla="*/ 6858000 h 6858000"/>
              <a:gd name="connsiteX399" fmla="*/ 2021675 w 7467600"/>
              <a:gd name="connsiteY399" fmla="*/ 6858000 h 6858000"/>
              <a:gd name="connsiteX400" fmla="*/ 2019308 w 7467600"/>
              <a:gd name="connsiteY400" fmla="*/ 6847118 h 6858000"/>
              <a:gd name="connsiteX401" fmla="*/ 1938835 w 7467600"/>
              <a:gd name="connsiteY401" fmla="*/ 6551160 h 6858000"/>
              <a:gd name="connsiteX402" fmla="*/ 1953230 w 7467600"/>
              <a:gd name="connsiteY402" fmla="*/ 6759699 h 6858000"/>
              <a:gd name="connsiteX403" fmla="*/ 1956763 w 7467600"/>
              <a:gd name="connsiteY403" fmla="*/ 6778191 h 6858000"/>
              <a:gd name="connsiteX404" fmla="*/ 1967925 w 7467600"/>
              <a:gd name="connsiteY404" fmla="*/ 6858000 h 6858000"/>
              <a:gd name="connsiteX405" fmla="*/ 1936622 w 7467600"/>
              <a:gd name="connsiteY405" fmla="*/ 6858000 h 6858000"/>
              <a:gd name="connsiteX406" fmla="*/ 1926261 w 7467600"/>
              <a:gd name="connsiteY406" fmla="*/ 6784064 h 6858000"/>
              <a:gd name="connsiteX407" fmla="*/ 1922724 w 7467600"/>
              <a:gd name="connsiteY407" fmla="*/ 6765577 h 6858000"/>
              <a:gd name="connsiteX408" fmla="*/ 1904650 w 7467600"/>
              <a:gd name="connsiteY408" fmla="*/ 6639616 h 6858000"/>
              <a:gd name="connsiteX409" fmla="*/ 1885273 w 7467600"/>
              <a:gd name="connsiteY409" fmla="*/ 6858000 h 6858000"/>
              <a:gd name="connsiteX410" fmla="*/ 1854363 w 7467600"/>
              <a:gd name="connsiteY410" fmla="*/ 6858000 h 6858000"/>
              <a:gd name="connsiteX411" fmla="*/ 1880391 w 7467600"/>
              <a:gd name="connsiteY411" fmla="*/ 6603796 h 6858000"/>
              <a:gd name="connsiteX412" fmla="*/ 1818273 w 7467600"/>
              <a:gd name="connsiteY412" fmla="*/ 6715729 h 6858000"/>
              <a:gd name="connsiteX413" fmla="*/ 1794691 w 7467600"/>
              <a:gd name="connsiteY413" fmla="*/ 6843239 h 6858000"/>
              <a:gd name="connsiteX414" fmla="*/ 1794914 w 7467600"/>
              <a:gd name="connsiteY414" fmla="*/ 6858000 h 6858000"/>
              <a:gd name="connsiteX415" fmla="*/ 1746128 w 7467600"/>
              <a:gd name="connsiteY415" fmla="*/ 6858000 h 6858000"/>
              <a:gd name="connsiteX416" fmla="*/ 1753934 w 7467600"/>
              <a:gd name="connsiteY416" fmla="*/ 6724796 h 6858000"/>
              <a:gd name="connsiteX417" fmla="*/ 1792053 w 7467600"/>
              <a:gd name="connsiteY417" fmla="*/ 6572396 h 6858000"/>
              <a:gd name="connsiteX418" fmla="*/ 1862248 w 7467600"/>
              <a:gd name="connsiteY418" fmla="*/ 6266397 h 6858000"/>
              <a:gd name="connsiteX419" fmla="*/ 1862250 w 7467600"/>
              <a:gd name="connsiteY419" fmla="*/ 6033531 h 6858000"/>
              <a:gd name="connsiteX420" fmla="*/ 1211999 w 7467600"/>
              <a:gd name="connsiteY420" fmla="*/ 6683610 h 6858000"/>
              <a:gd name="connsiteX421" fmla="*/ 1213266 w 7467600"/>
              <a:gd name="connsiteY421" fmla="*/ 6691947 h 6858000"/>
              <a:gd name="connsiteX422" fmla="*/ 1203370 w 7467600"/>
              <a:gd name="connsiteY422" fmla="*/ 6850676 h 6858000"/>
              <a:gd name="connsiteX423" fmla="*/ 1203671 w 7467600"/>
              <a:gd name="connsiteY423" fmla="*/ 6858000 h 6858000"/>
              <a:gd name="connsiteX424" fmla="*/ 1143180 w 7467600"/>
              <a:gd name="connsiteY424" fmla="*/ 6858000 h 6858000"/>
              <a:gd name="connsiteX425" fmla="*/ 1142176 w 7467600"/>
              <a:gd name="connsiteY425" fmla="*/ 6766045 h 6858000"/>
              <a:gd name="connsiteX426" fmla="*/ 1067484 w 7467600"/>
              <a:gd name="connsiteY426" fmla="*/ 6858000 h 6858000"/>
              <a:gd name="connsiteX427" fmla="*/ 953928 w 7467600"/>
              <a:gd name="connsiteY427" fmla="*/ 6858000 h 6858000"/>
              <a:gd name="connsiteX428" fmla="*/ 959715 w 7467600"/>
              <a:gd name="connsiteY428" fmla="*/ 6850185 h 6858000"/>
              <a:gd name="connsiteX429" fmla="*/ 1483788 w 7467600"/>
              <a:gd name="connsiteY429" fmla="*/ 6259174 h 6858000"/>
              <a:gd name="connsiteX430" fmla="*/ 1100671 w 7467600"/>
              <a:gd name="connsiteY430" fmla="*/ 6252137 h 6858000"/>
              <a:gd name="connsiteX431" fmla="*/ 1090144 w 7467600"/>
              <a:gd name="connsiteY431" fmla="*/ 6256748 h 6858000"/>
              <a:gd name="connsiteX432" fmla="*/ 1095872 w 7467600"/>
              <a:gd name="connsiteY432" fmla="*/ 6271892 h 6858000"/>
              <a:gd name="connsiteX433" fmla="*/ 262785 w 7467600"/>
              <a:gd name="connsiteY433" fmla="*/ 6845450 h 6858000"/>
              <a:gd name="connsiteX434" fmla="*/ 209968 w 7467600"/>
              <a:gd name="connsiteY434" fmla="*/ 6770713 h 6858000"/>
              <a:gd name="connsiteX435" fmla="*/ 873460 w 7467600"/>
              <a:gd name="connsiteY435" fmla="*/ 6253768 h 6858000"/>
              <a:gd name="connsiteX436" fmla="*/ 192686 w 7467600"/>
              <a:gd name="connsiteY436" fmla="*/ 5849257 h 6858000"/>
              <a:gd name="connsiteX437" fmla="*/ 4696 w 7467600"/>
              <a:gd name="connsiteY437" fmla="*/ 5697668 h 6858000"/>
              <a:gd name="connsiteX438" fmla="*/ 0 w 7467600"/>
              <a:gd name="connsiteY438" fmla="*/ 5689984 h 6858000"/>
              <a:gd name="connsiteX439" fmla="*/ 0 w 7467600"/>
              <a:gd name="connsiteY439" fmla="*/ 5513472 h 6858000"/>
              <a:gd name="connsiteX440" fmla="*/ 174101 w 7467600"/>
              <a:gd name="connsiteY440" fmla="*/ 5620277 h 6858000"/>
              <a:gd name="connsiteX441" fmla="*/ 891800 w 7467600"/>
              <a:gd name="connsiteY441" fmla="*/ 6036935 h 6858000"/>
              <a:gd name="connsiteX442" fmla="*/ 1072219 w 7467600"/>
              <a:gd name="connsiteY442" fmla="*/ 6169443 h 6858000"/>
              <a:gd name="connsiteX443" fmla="*/ 1074117 w 7467600"/>
              <a:gd name="connsiteY443" fmla="*/ 6170301 h 6858000"/>
              <a:gd name="connsiteX444" fmla="*/ 1083114 w 7467600"/>
              <a:gd name="connsiteY444" fmla="*/ 6174131 h 6858000"/>
              <a:gd name="connsiteX445" fmla="*/ 1543010 w 7467600"/>
              <a:gd name="connsiteY445" fmla="*/ 6191140 h 6858000"/>
              <a:gd name="connsiteX446" fmla="*/ 1551080 w 7467600"/>
              <a:gd name="connsiteY446" fmla="*/ 6195006 h 6858000"/>
              <a:gd name="connsiteX447" fmla="*/ 2345443 w 7467600"/>
              <a:gd name="connsiteY447" fmla="*/ 5549882 h 6858000"/>
              <a:gd name="connsiteX448" fmla="*/ 1721499 w 7467600"/>
              <a:gd name="connsiteY448" fmla="*/ 5599969 h 6858000"/>
              <a:gd name="connsiteX449" fmla="*/ 767716 w 7467600"/>
              <a:gd name="connsiteY449" fmla="*/ 5472768 h 6858000"/>
              <a:gd name="connsiteX450" fmla="*/ 722147 w 7467600"/>
              <a:gd name="connsiteY450" fmla="*/ 5393091 h 6858000"/>
              <a:gd name="connsiteX451" fmla="*/ 1485552 w 7467600"/>
              <a:gd name="connsiteY451" fmla="*/ 5313202 h 6858000"/>
              <a:gd name="connsiteX452" fmla="*/ 2143004 w 7467600"/>
              <a:gd name="connsiteY452" fmla="*/ 5402420 h 6858000"/>
              <a:gd name="connsiteX453" fmla="*/ 1933391 w 7467600"/>
              <a:gd name="connsiteY453" fmla="*/ 5156971 h 6858000"/>
              <a:gd name="connsiteX454" fmla="*/ 1827118 w 7467600"/>
              <a:gd name="connsiteY454" fmla="*/ 4968410 h 6858000"/>
              <a:gd name="connsiteX455" fmla="*/ 1837349 w 7467600"/>
              <a:gd name="connsiteY455" fmla="*/ 4956357 h 6858000"/>
              <a:gd name="connsiteX456" fmla="*/ 2162835 w 7467600"/>
              <a:gd name="connsiteY456" fmla="*/ 5187853 h 6858000"/>
              <a:gd name="connsiteX457" fmla="*/ 2257167 w 7467600"/>
              <a:gd name="connsiteY457" fmla="*/ 5462123 h 6858000"/>
              <a:gd name="connsiteX458" fmla="*/ 2261598 w 7467600"/>
              <a:gd name="connsiteY458" fmla="*/ 5467998 h 6858000"/>
              <a:gd name="connsiteX459" fmla="*/ 2437177 w 7467600"/>
              <a:gd name="connsiteY459" fmla="*/ 5479608 h 6858000"/>
              <a:gd name="connsiteX460" fmla="*/ 2445247 w 7467600"/>
              <a:gd name="connsiteY460" fmla="*/ 5483476 h 6858000"/>
              <a:gd name="connsiteX461" fmla="*/ 2743626 w 7467600"/>
              <a:gd name="connsiteY461" fmla="*/ 5304819 h 6858000"/>
              <a:gd name="connsiteX462" fmla="*/ 3048102 w 7467600"/>
              <a:gd name="connsiteY462" fmla="*/ 5150595 h 6858000"/>
              <a:gd name="connsiteX463" fmla="*/ 1799414 w 7467600"/>
              <a:gd name="connsiteY463" fmla="*/ 4694732 h 6858000"/>
              <a:gd name="connsiteX464" fmla="*/ 1771735 w 7467600"/>
              <a:gd name="connsiteY464" fmla="*/ 4619929 h 6858000"/>
              <a:gd name="connsiteX465" fmla="*/ 3104273 w 7467600"/>
              <a:gd name="connsiteY465" fmla="*/ 5076159 h 6858000"/>
              <a:gd name="connsiteX466" fmla="*/ 3113245 w 7467600"/>
              <a:gd name="connsiteY466" fmla="*/ 5090705 h 6858000"/>
              <a:gd name="connsiteX467" fmla="*/ 3126294 w 7467600"/>
              <a:gd name="connsiteY467" fmla="*/ 5114400 h 6858000"/>
              <a:gd name="connsiteX468" fmla="*/ 3937433 w 7467600"/>
              <a:gd name="connsiteY468" fmla="*/ 4830473 h 6858000"/>
              <a:gd name="connsiteX469" fmla="*/ 3590475 w 7467600"/>
              <a:gd name="connsiteY469" fmla="*/ 4597974 h 6858000"/>
              <a:gd name="connsiteX470" fmla="*/ 3100264 w 7467600"/>
              <a:gd name="connsiteY470" fmla="*/ 4579845 h 6858000"/>
              <a:gd name="connsiteX471" fmla="*/ 2183576 w 7467600"/>
              <a:gd name="connsiteY471" fmla="*/ 4227150 h 6858000"/>
              <a:gd name="connsiteX472" fmla="*/ 2151029 w 7467600"/>
              <a:gd name="connsiteY472" fmla="*/ 4146947 h 6858000"/>
              <a:gd name="connsiteX473" fmla="*/ 3563434 w 7467600"/>
              <a:gd name="connsiteY473" fmla="*/ 4469115 h 6858000"/>
              <a:gd name="connsiteX474" fmla="*/ 3177952 w 7467600"/>
              <a:gd name="connsiteY474" fmla="*/ 3657386 h 6858000"/>
              <a:gd name="connsiteX475" fmla="*/ 3189263 w 7467600"/>
              <a:gd name="connsiteY475" fmla="*/ 3625726 h 6858000"/>
              <a:gd name="connsiteX476" fmla="*/ 3560912 w 7467600"/>
              <a:gd name="connsiteY476" fmla="*/ 4079863 h 6858000"/>
              <a:gd name="connsiteX477" fmla="*/ 3626636 w 7467600"/>
              <a:gd name="connsiteY477" fmla="*/ 4512230 h 6858000"/>
              <a:gd name="connsiteX478" fmla="*/ 3653088 w 7467600"/>
              <a:gd name="connsiteY478" fmla="*/ 4521417 h 6858000"/>
              <a:gd name="connsiteX479" fmla="*/ 3988128 w 7467600"/>
              <a:gd name="connsiteY479" fmla="*/ 4817267 h 6858000"/>
              <a:gd name="connsiteX480" fmla="*/ 4830582 w 7467600"/>
              <a:gd name="connsiteY480" fmla="*/ 4676000 h 6858000"/>
              <a:gd name="connsiteX481" fmla="*/ 4830100 w 7467600"/>
              <a:gd name="connsiteY481" fmla="*/ 4675554 h 6858000"/>
              <a:gd name="connsiteX482" fmla="*/ 4036318 w 7467600"/>
              <a:gd name="connsiteY482" fmla="*/ 4147013 h 6858000"/>
              <a:gd name="connsiteX483" fmla="*/ 3432098 w 7467600"/>
              <a:gd name="connsiteY483" fmla="*/ 3537312 h 6858000"/>
              <a:gd name="connsiteX484" fmla="*/ 3446761 w 7467600"/>
              <a:gd name="connsiteY484" fmla="*/ 3461278 h 6858000"/>
              <a:gd name="connsiteX485" fmla="*/ 4419733 w 7467600"/>
              <a:gd name="connsiteY485" fmla="*/ 3963555 h 6858000"/>
              <a:gd name="connsiteX486" fmla="*/ 4781371 w 7467600"/>
              <a:gd name="connsiteY486" fmla="*/ 4458604 h 6858000"/>
              <a:gd name="connsiteX487" fmla="*/ 4780440 w 7467600"/>
              <a:gd name="connsiteY487" fmla="*/ 4470290 h 6858000"/>
              <a:gd name="connsiteX488" fmla="*/ 4898954 w 7467600"/>
              <a:gd name="connsiteY488" fmla="*/ 4662092 h 6858000"/>
              <a:gd name="connsiteX489" fmla="*/ 4900699 w 7467600"/>
              <a:gd name="connsiteY489" fmla="*/ 4670867 h 6858000"/>
              <a:gd name="connsiteX490" fmla="*/ 5714511 w 7467600"/>
              <a:gd name="connsiteY490" fmla="*/ 4663483 h 6858000"/>
              <a:gd name="connsiteX491" fmla="*/ 5464793 w 7467600"/>
              <a:gd name="connsiteY491" fmla="*/ 4393556 h 6858000"/>
              <a:gd name="connsiteX492" fmla="*/ 5461897 w 7467600"/>
              <a:gd name="connsiteY492" fmla="*/ 4390879 h 6858000"/>
              <a:gd name="connsiteX493" fmla="*/ 4294126 w 7467600"/>
              <a:gd name="connsiteY493" fmla="*/ 3303048 h 6858000"/>
              <a:gd name="connsiteX494" fmla="*/ 4305321 w 7467600"/>
              <a:gd name="connsiteY494" fmla="*/ 3256953 h 6858000"/>
              <a:gd name="connsiteX495" fmla="*/ 4949299 w 7467600"/>
              <a:gd name="connsiteY495" fmla="*/ 3766336 h 6858000"/>
              <a:gd name="connsiteX496" fmla="*/ 5291452 w 7467600"/>
              <a:gd name="connsiteY496" fmla="*/ 4076801 h 6858000"/>
              <a:gd name="connsiteX497" fmla="*/ 5434998 w 7467600"/>
              <a:gd name="connsiteY497" fmla="*/ 4254100 h 6858000"/>
              <a:gd name="connsiteX498" fmla="*/ 5351015 w 7467600"/>
              <a:gd name="connsiteY498" fmla="*/ 3760989 h 6858000"/>
              <a:gd name="connsiteX499" fmla="*/ 5413780 w 7467600"/>
              <a:gd name="connsiteY499" fmla="*/ 2966265 h 6858000"/>
              <a:gd name="connsiteX500" fmla="*/ 5425627 w 7467600"/>
              <a:gd name="connsiteY500" fmla="*/ 2954192 h 6858000"/>
              <a:gd name="connsiteX501" fmla="*/ 6604735 w 7467600"/>
              <a:gd name="connsiteY501" fmla="*/ 2041381 h 6858000"/>
              <a:gd name="connsiteX502" fmla="*/ 7204487 w 7467600"/>
              <a:gd name="connsiteY502" fmla="*/ 2742112 h 6858000"/>
              <a:gd name="connsiteX503" fmla="*/ 7131592 w 7467600"/>
              <a:gd name="connsiteY503" fmla="*/ 2672096 h 6858000"/>
              <a:gd name="connsiteX504" fmla="*/ 6996344 w 7467600"/>
              <a:gd name="connsiteY504" fmla="*/ 2518310 h 6858000"/>
              <a:gd name="connsiteX505" fmla="*/ 6735495 w 7467600"/>
              <a:gd name="connsiteY505" fmla="*/ 2196890 h 6858000"/>
              <a:gd name="connsiteX506" fmla="*/ 6721901 w 7467600"/>
              <a:gd name="connsiteY506" fmla="*/ 2179274 h 6858000"/>
              <a:gd name="connsiteX507" fmla="*/ 6604735 w 7467600"/>
              <a:gd name="connsiteY507" fmla="*/ 2041381 h 6858000"/>
              <a:gd name="connsiteX508" fmla="*/ 6591670 w 7467600"/>
              <a:gd name="connsiteY508" fmla="*/ 1988277 h 6858000"/>
              <a:gd name="connsiteX509" fmla="*/ 6747349 w 7467600"/>
              <a:gd name="connsiteY509" fmla="*/ 2160069 h 6858000"/>
              <a:gd name="connsiteX510" fmla="*/ 6760943 w 7467600"/>
              <a:gd name="connsiteY510" fmla="*/ 2177686 h 6858000"/>
              <a:gd name="connsiteX511" fmla="*/ 7021065 w 7467600"/>
              <a:gd name="connsiteY511" fmla="*/ 2498102 h 6858000"/>
              <a:gd name="connsiteX512" fmla="*/ 7155223 w 7467600"/>
              <a:gd name="connsiteY512" fmla="*/ 2650386 h 6858000"/>
              <a:gd name="connsiteX513" fmla="*/ 7203167 w 7467600"/>
              <a:gd name="connsiteY513" fmla="*/ 2697288 h 6858000"/>
              <a:gd name="connsiteX514" fmla="*/ 6937703 w 7467600"/>
              <a:gd name="connsiteY514" fmla="*/ 2321981 h 6858000"/>
              <a:gd name="connsiteX515" fmla="*/ 6591670 w 7467600"/>
              <a:gd name="connsiteY515" fmla="*/ 1988277 h 6858000"/>
              <a:gd name="connsiteX516" fmla="*/ 5798671 w 7467600"/>
              <a:gd name="connsiteY516" fmla="*/ 1981601 h 6858000"/>
              <a:gd name="connsiteX517" fmla="*/ 5754709 w 7467600"/>
              <a:gd name="connsiteY517" fmla="*/ 2071454 h 6858000"/>
              <a:gd name="connsiteX518" fmla="*/ 5763044 w 7467600"/>
              <a:gd name="connsiteY518" fmla="*/ 2842206 h 6858000"/>
              <a:gd name="connsiteX519" fmla="*/ 5764974 w 7467600"/>
              <a:gd name="connsiteY519" fmla="*/ 2799609 h 6858000"/>
              <a:gd name="connsiteX520" fmla="*/ 5767665 w 7467600"/>
              <a:gd name="connsiteY520" fmla="*/ 2666409 h 6858000"/>
              <a:gd name="connsiteX521" fmla="*/ 5763055 w 7467600"/>
              <a:gd name="connsiteY521" fmla="*/ 2579705 h 6858000"/>
              <a:gd name="connsiteX522" fmla="*/ 5758079 w 7467600"/>
              <a:gd name="connsiteY522" fmla="*/ 2492508 h 6858000"/>
              <a:gd name="connsiteX523" fmla="*/ 5779325 w 7467600"/>
              <a:gd name="connsiteY523" fmla="*/ 2197069 h 6858000"/>
              <a:gd name="connsiteX524" fmla="*/ 5798671 w 7467600"/>
              <a:gd name="connsiteY524" fmla="*/ 1981601 h 6858000"/>
              <a:gd name="connsiteX525" fmla="*/ 5829202 w 7467600"/>
              <a:gd name="connsiteY525" fmla="*/ 1971679 h 6858000"/>
              <a:gd name="connsiteX526" fmla="*/ 5809558 w 7467600"/>
              <a:gd name="connsiteY526" fmla="*/ 2198043 h 6858000"/>
              <a:gd name="connsiteX527" fmla="*/ 5788653 w 7467600"/>
              <a:gd name="connsiteY527" fmla="*/ 2489430 h 6858000"/>
              <a:gd name="connsiteX528" fmla="*/ 5793439 w 7467600"/>
              <a:gd name="connsiteY528" fmla="*/ 2575235 h 6858000"/>
              <a:gd name="connsiteX529" fmla="*/ 5796837 w 7467600"/>
              <a:gd name="connsiteY529" fmla="*/ 2637633 h 6858000"/>
              <a:gd name="connsiteX530" fmla="*/ 5818614 w 7467600"/>
              <a:gd name="connsiteY530" fmla="*/ 2473055 h 6858000"/>
              <a:gd name="connsiteX531" fmla="*/ 5829202 w 7467600"/>
              <a:gd name="connsiteY531" fmla="*/ 1971679 h 6858000"/>
              <a:gd name="connsiteX532" fmla="*/ 5911389 w 7467600"/>
              <a:gd name="connsiteY532" fmla="*/ 1898371 h 6858000"/>
              <a:gd name="connsiteX533" fmla="*/ 6237627 w 7467600"/>
              <a:gd name="connsiteY533" fmla="*/ 2231921 h 6858000"/>
              <a:gd name="connsiteX534" fmla="*/ 5911389 w 7467600"/>
              <a:gd name="connsiteY534" fmla="*/ 1898371 h 6858000"/>
              <a:gd name="connsiteX535" fmla="*/ 6944437 w 7467600"/>
              <a:gd name="connsiteY535" fmla="*/ 1575402 h 6858000"/>
              <a:gd name="connsiteX536" fmla="*/ 6304730 w 7467600"/>
              <a:gd name="connsiteY536" fmla="*/ 1766654 h 6858000"/>
              <a:gd name="connsiteX537" fmla="*/ 6944437 w 7467600"/>
              <a:gd name="connsiteY537" fmla="*/ 1575402 h 6858000"/>
              <a:gd name="connsiteX538" fmla="*/ 7019523 w 7467600"/>
              <a:gd name="connsiteY538" fmla="*/ 1519450 h 6858000"/>
              <a:gd name="connsiteX539" fmla="*/ 6298091 w 7467600"/>
              <a:gd name="connsiteY539" fmla="*/ 1737122 h 6858000"/>
              <a:gd name="connsiteX540" fmla="*/ 7019523 w 7467600"/>
              <a:gd name="connsiteY540" fmla="*/ 1519450 h 6858000"/>
              <a:gd name="connsiteX541" fmla="*/ 2399523 w 7467600"/>
              <a:gd name="connsiteY541" fmla="*/ 1428234 h 6858000"/>
              <a:gd name="connsiteX542" fmla="*/ 2224982 w 7467600"/>
              <a:gd name="connsiteY542" fmla="*/ 1826201 h 6858000"/>
              <a:gd name="connsiteX543" fmla="*/ 2096099 w 7467600"/>
              <a:gd name="connsiteY543" fmla="*/ 2345900 h 6858000"/>
              <a:gd name="connsiteX544" fmla="*/ 2283317 w 7467600"/>
              <a:gd name="connsiteY544" fmla="*/ 1796925 h 6858000"/>
              <a:gd name="connsiteX545" fmla="*/ 2399523 w 7467600"/>
              <a:gd name="connsiteY545" fmla="*/ 1428234 h 6858000"/>
              <a:gd name="connsiteX546" fmla="*/ 2448558 w 7467600"/>
              <a:gd name="connsiteY546" fmla="*/ 1373435 h 6858000"/>
              <a:gd name="connsiteX547" fmla="*/ 2312521 w 7467600"/>
              <a:gd name="connsiteY547" fmla="*/ 1806140 h 6858000"/>
              <a:gd name="connsiteX548" fmla="*/ 2127533 w 7467600"/>
              <a:gd name="connsiteY548" fmla="*/ 2348380 h 6858000"/>
              <a:gd name="connsiteX549" fmla="*/ 2358080 w 7467600"/>
              <a:gd name="connsiteY549" fmla="*/ 1866134 h 6858000"/>
              <a:gd name="connsiteX550" fmla="*/ 2407436 w 7467600"/>
              <a:gd name="connsiteY550" fmla="*/ 1651070 h 6858000"/>
              <a:gd name="connsiteX551" fmla="*/ 2448558 w 7467600"/>
              <a:gd name="connsiteY551" fmla="*/ 1373435 h 6858000"/>
              <a:gd name="connsiteX552" fmla="*/ 278707 w 7467600"/>
              <a:gd name="connsiteY552" fmla="*/ 1352270 h 6858000"/>
              <a:gd name="connsiteX553" fmla="*/ 321570 w 7467600"/>
              <a:gd name="connsiteY553" fmla="*/ 1861610 h 6858000"/>
              <a:gd name="connsiteX554" fmla="*/ 294281 w 7467600"/>
              <a:gd name="connsiteY554" fmla="*/ 1440658 h 6858000"/>
              <a:gd name="connsiteX555" fmla="*/ 278707 w 7467600"/>
              <a:gd name="connsiteY555" fmla="*/ 1352270 h 6858000"/>
              <a:gd name="connsiteX556" fmla="*/ 1423821 w 7467600"/>
              <a:gd name="connsiteY556" fmla="*/ 1351958 h 6858000"/>
              <a:gd name="connsiteX557" fmla="*/ 1638521 w 7467600"/>
              <a:gd name="connsiteY557" fmla="*/ 1908470 h 6858000"/>
              <a:gd name="connsiteX558" fmla="*/ 1754199 w 7467600"/>
              <a:gd name="connsiteY558" fmla="*/ 2149284 h 6858000"/>
              <a:gd name="connsiteX559" fmla="*/ 1908359 w 7467600"/>
              <a:gd name="connsiteY559" fmla="*/ 2364988 h 6858000"/>
              <a:gd name="connsiteX560" fmla="*/ 1647661 w 7467600"/>
              <a:gd name="connsiteY560" fmla="*/ 1825945 h 6858000"/>
              <a:gd name="connsiteX561" fmla="*/ 1423821 w 7467600"/>
              <a:gd name="connsiteY561" fmla="*/ 1351958 h 6858000"/>
              <a:gd name="connsiteX562" fmla="*/ 1431890 w 7467600"/>
              <a:gd name="connsiteY562" fmla="*/ 1306475 h 6858000"/>
              <a:gd name="connsiteX563" fmla="*/ 1507597 w 7467600"/>
              <a:gd name="connsiteY563" fmla="*/ 1446132 h 6858000"/>
              <a:gd name="connsiteX564" fmla="*/ 1674586 w 7467600"/>
              <a:gd name="connsiteY564" fmla="*/ 1813832 h 6858000"/>
              <a:gd name="connsiteX565" fmla="*/ 1815950 w 7467600"/>
              <a:gd name="connsiteY565" fmla="*/ 2128564 h 6858000"/>
              <a:gd name="connsiteX566" fmla="*/ 1984242 w 7467600"/>
              <a:gd name="connsiteY566" fmla="*/ 2430829 h 6858000"/>
              <a:gd name="connsiteX567" fmla="*/ 2014023 w 7467600"/>
              <a:gd name="connsiteY567" fmla="*/ 2450995 h 6858000"/>
              <a:gd name="connsiteX568" fmla="*/ 1747337 w 7467600"/>
              <a:gd name="connsiteY568" fmla="*/ 1855264 h 6858000"/>
              <a:gd name="connsiteX569" fmla="*/ 1533749 w 7467600"/>
              <a:gd name="connsiteY569" fmla="*/ 1478656 h 6858000"/>
              <a:gd name="connsiteX570" fmla="*/ 1431890 w 7467600"/>
              <a:gd name="connsiteY570" fmla="*/ 1306475 h 6858000"/>
              <a:gd name="connsiteX571" fmla="*/ 5052692 w 7467600"/>
              <a:gd name="connsiteY571" fmla="*/ 1292994 h 6858000"/>
              <a:gd name="connsiteX572" fmla="*/ 5200661 w 7467600"/>
              <a:gd name="connsiteY572" fmla="*/ 1635186 h 6858000"/>
              <a:gd name="connsiteX573" fmla="*/ 5297138 w 7467600"/>
              <a:gd name="connsiteY573" fmla="*/ 1906351 h 6858000"/>
              <a:gd name="connsiteX574" fmla="*/ 5052692 w 7467600"/>
              <a:gd name="connsiteY574" fmla="*/ 1292994 h 6858000"/>
              <a:gd name="connsiteX575" fmla="*/ 5009948 w 7467600"/>
              <a:gd name="connsiteY575" fmla="*/ 1273619 h 6858000"/>
              <a:gd name="connsiteX576" fmla="*/ 5121777 w 7467600"/>
              <a:gd name="connsiteY576" fmla="*/ 1654213 h 6858000"/>
              <a:gd name="connsiteX577" fmla="*/ 5293545 w 7467600"/>
              <a:gd name="connsiteY577" fmla="*/ 2072247 h 6858000"/>
              <a:gd name="connsiteX578" fmla="*/ 5294042 w 7467600"/>
              <a:gd name="connsiteY578" fmla="*/ 2065019 h 6858000"/>
              <a:gd name="connsiteX579" fmla="*/ 5171936 w 7467600"/>
              <a:gd name="connsiteY579" fmla="*/ 1647613 h 6858000"/>
              <a:gd name="connsiteX580" fmla="*/ 5009948 w 7467600"/>
              <a:gd name="connsiteY580" fmla="*/ 1273619 h 6858000"/>
              <a:gd name="connsiteX581" fmla="*/ 655236 w 7467600"/>
              <a:gd name="connsiteY581" fmla="*/ 1268632 h 6858000"/>
              <a:gd name="connsiteX582" fmla="*/ 839521 w 7467600"/>
              <a:gd name="connsiteY582" fmla="*/ 1685315 h 6858000"/>
              <a:gd name="connsiteX583" fmla="*/ 1109416 w 7467600"/>
              <a:gd name="connsiteY583" fmla="*/ 2061663 h 6858000"/>
              <a:gd name="connsiteX584" fmla="*/ 1298300 w 7467600"/>
              <a:gd name="connsiteY584" fmla="*/ 2247742 h 6858000"/>
              <a:gd name="connsiteX585" fmla="*/ 1125871 w 7467600"/>
              <a:gd name="connsiteY585" fmla="*/ 1989513 h 6858000"/>
              <a:gd name="connsiteX586" fmla="*/ 981574 w 7467600"/>
              <a:gd name="connsiteY586" fmla="*/ 1783157 h 6858000"/>
              <a:gd name="connsiteX587" fmla="*/ 922198 w 7467600"/>
              <a:gd name="connsiteY587" fmla="*/ 1677437 h 6858000"/>
              <a:gd name="connsiteX588" fmla="*/ 869293 w 7467600"/>
              <a:gd name="connsiteY588" fmla="*/ 1583214 h 6858000"/>
              <a:gd name="connsiteX589" fmla="*/ 751431 w 7467600"/>
              <a:gd name="connsiteY589" fmla="*/ 1405731 h 6858000"/>
              <a:gd name="connsiteX590" fmla="*/ 655236 w 7467600"/>
              <a:gd name="connsiteY590" fmla="*/ 1268632 h 6858000"/>
              <a:gd name="connsiteX591" fmla="*/ 6516292 w 7467600"/>
              <a:gd name="connsiteY591" fmla="*/ 1263064 h 6858000"/>
              <a:gd name="connsiteX592" fmla="*/ 5736320 w 7467600"/>
              <a:gd name="connsiteY592" fmla="*/ 1501803 h 6858000"/>
              <a:gd name="connsiteX593" fmla="*/ 6516292 w 7467600"/>
              <a:gd name="connsiteY593" fmla="*/ 1263064 h 6858000"/>
              <a:gd name="connsiteX594" fmla="*/ 291466 w 7467600"/>
              <a:gd name="connsiteY594" fmla="*/ 1250369 h 6858000"/>
              <a:gd name="connsiteX595" fmla="*/ 323180 w 7467600"/>
              <a:gd name="connsiteY595" fmla="*/ 1435283 h 6858000"/>
              <a:gd name="connsiteX596" fmla="*/ 349381 w 7467600"/>
              <a:gd name="connsiteY596" fmla="*/ 1875041 h 6858000"/>
              <a:gd name="connsiteX597" fmla="*/ 374363 w 7467600"/>
              <a:gd name="connsiteY597" fmla="*/ 1506494 h 6858000"/>
              <a:gd name="connsiteX598" fmla="*/ 302168 w 7467600"/>
              <a:gd name="connsiteY598" fmla="*/ 1274495 h 6858000"/>
              <a:gd name="connsiteX599" fmla="*/ 291466 w 7467600"/>
              <a:gd name="connsiteY599" fmla="*/ 1250369 h 6858000"/>
              <a:gd name="connsiteX600" fmla="*/ 678222 w 7467600"/>
              <a:gd name="connsiteY600" fmla="*/ 1248670 h 6858000"/>
              <a:gd name="connsiteX601" fmla="*/ 775536 w 7467600"/>
              <a:gd name="connsiteY601" fmla="*/ 1388015 h 6858000"/>
              <a:gd name="connsiteX602" fmla="*/ 894529 w 7467600"/>
              <a:gd name="connsiteY602" fmla="*/ 1567739 h 6858000"/>
              <a:gd name="connsiteX603" fmla="*/ 948000 w 7467600"/>
              <a:gd name="connsiteY603" fmla="*/ 1663088 h 6858000"/>
              <a:gd name="connsiteX604" fmla="*/ 1006812 w 7467600"/>
              <a:gd name="connsiteY604" fmla="*/ 1767683 h 6858000"/>
              <a:gd name="connsiteX605" fmla="*/ 1149133 w 7467600"/>
              <a:gd name="connsiteY605" fmla="*/ 1971513 h 6858000"/>
              <a:gd name="connsiteX606" fmla="*/ 1333952 w 7467600"/>
              <a:gd name="connsiteY606" fmla="*/ 2251620 h 6858000"/>
              <a:gd name="connsiteX607" fmla="*/ 1337329 w 7467600"/>
              <a:gd name="connsiteY607" fmla="*/ 2258350 h 6858000"/>
              <a:gd name="connsiteX608" fmla="*/ 1014726 w 7467600"/>
              <a:gd name="connsiteY608" fmla="*/ 1615556 h 6858000"/>
              <a:gd name="connsiteX609" fmla="*/ 678222 w 7467600"/>
              <a:gd name="connsiteY609" fmla="*/ 1248670 h 6858000"/>
              <a:gd name="connsiteX610" fmla="*/ 6691602 w 7467600"/>
              <a:gd name="connsiteY610" fmla="*/ 1140573 h 6858000"/>
              <a:gd name="connsiteX611" fmla="*/ 6571100 w 7467600"/>
              <a:gd name="connsiteY611" fmla="*/ 1183662 h 6858000"/>
              <a:gd name="connsiteX612" fmla="*/ 6241687 w 7467600"/>
              <a:gd name="connsiteY612" fmla="*/ 1257600 h 6858000"/>
              <a:gd name="connsiteX613" fmla="*/ 5693009 w 7467600"/>
              <a:gd name="connsiteY613" fmla="*/ 1478256 h 6858000"/>
              <a:gd name="connsiteX614" fmla="*/ 6548420 w 7467600"/>
              <a:gd name="connsiteY614" fmla="*/ 1214599 h 6858000"/>
              <a:gd name="connsiteX615" fmla="*/ 6605473 w 7467600"/>
              <a:gd name="connsiteY615" fmla="*/ 1184686 h 6858000"/>
              <a:gd name="connsiteX616" fmla="*/ 6691602 w 7467600"/>
              <a:gd name="connsiteY616" fmla="*/ 1140573 h 6858000"/>
              <a:gd name="connsiteX617" fmla="*/ 4002475 w 7467600"/>
              <a:gd name="connsiteY617" fmla="*/ 1037802 h 6858000"/>
              <a:gd name="connsiteX618" fmla="*/ 4000324 w 7467600"/>
              <a:gd name="connsiteY618" fmla="*/ 1039362 h 6858000"/>
              <a:gd name="connsiteX619" fmla="*/ 4002862 w 7467600"/>
              <a:gd name="connsiteY619" fmla="*/ 1042866 h 6858000"/>
              <a:gd name="connsiteX620" fmla="*/ 4002475 w 7467600"/>
              <a:gd name="connsiteY620" fmla="*/ 1037802 h 6858000"/>
              <a:gd name="connsiteX621" fmla="*/ 506322 w 7467600"/>
              <a:gd name="connsiteY621" fmla="*/ 1020997 h 6858000"/>
              <a:gd name="connsiteX622" fmla="*/ 533068 w 7467600"/>
              <a:gd name="connsiteY622" fmla="*/ 1029409 h 6858000"/>
              <a:gd name="connsiteX623" fmla="*/ 1232525 w 7467600"/>
              <a:gd name="connsiteY623" fmla="*/ 1804675 h 6858000"/>
              <a:gd name="connsiteX624" fmla="*/ 1388858 w 7467600"/>
              <a:gd name="connsiteY624" fmla="*/ 2368011 h 6858000"/>
              <a:gd name="connsiteX625" fmla="*/ 1384098 w 7467600"/>
              <a:gd name="connsiteY625" fmla="*/ 2378125 h 6858000"/>
              <a:gd name="connsiteX626" fmla="*/ 1425393 w 7467600"/>
              <a:gd name="connsiteY626" fmla="*/ 2589124 h 6858000"/>
              <a:gd name="connsiteX627" fmla="*/ 1424001 w 7467600"/>
              <a:gd name="connsiteY627" fmla="*/ 2597541 h 6858000"/>
              <a:gd name="connsiteX628" fmla="*/ 2152729 w 7467600"/>
              <a:gd name="connsiteY628" fmla="*/ 2864487 h 6858000"/>
              <a:gd name="connsiteX629" fmla="*/ 2020609 w 7467600"/>
              <a:gd name="connsiteY629" fmla="*/ 2539671 h 6858000"/>
              <a:gd name="connsiteX630" fmla="*/ 2018920 w 7467600"/>
              <a:gd name="connsiteY630" fmla="*/ 2536309 h 6858000"/>
              <a:gd name="connsiteX631" fmla="*/ 1342441 w 7467600"/>
              <a:gd name="connsiteY631" fmla="*/ 1173017 h 6858000"/>
              <a:gd name="connsiteX632" fmla="*/ 1367925 w 7467600"/>
              <a:gd name="connsiteY632" fmla="*/ 1135648 h 6858000"/>
              <a:gd name="connsiteX633" fmla="*/ 1771401 w 7467600"/>
              <a:gd name="connsiteY633" fmla="*/ 1806673 h 6858000"/>
              <a:gd name="connsiteX634" fmla="*/ 1972385 w 7467600"/>
              <a:gd name="connsiteY634" fmla="*/ 2198735 h 6858000"/>
              <a:gd name="connsiteX635" fmla="*/ 2040892 w 7467600"/>
              <a:gd name="connsiteY635" fmla="*/ 2405205 h 6858000"/>
              <a:gd name="connsiteX636" fmla="*/ 2131689 w 7467600"/>
              <a:gd name="connsiteY636" fmla="*/ 1936926 h 6858000"/>
              <a:gd name="connsiteX637" fmla="*/ 2454820 w 7467600"/>
              <a:gd name="connsiteY637" fmla="*/ 1248808 h 6858000"/>
              <a:gd name="connsiteX638" fmla="*/ 2492512 w 7467600"/>
              <a:gd name="connsiteY638" fmla="*/ 1302920 h 6858000"/>
              <a:gd name="connsiteX639" fmla="*/ 2081216 w 7467600"/>
              <a:gd name="connsiteY639" fmla="*/ 2527513 h 6858000"/>
              <a:gd name="connsiteX640" fmla="*/ 2081211 w 7467600"/>
              <a:gd name="connsiteY640" fmla="*/ 2528916 h 6858000"/>
              <a:gd name="connsiteX641" fmla="*/ 2199067 w 7467600"/>
              <a:gd name="connsiteY641" fmla="*/ 2884061 h 6858000"/>
              <a:gd name="connsiteX642" fmla="*/ 3192586 w 7467600"/>
              <a:gd name="connsiteY642" fmla="*/ 3411496 h 6858000"/>
              <a:gd name="connsiteX643" fmla="*/ 3182620 w 7467600"/>
              <a:gd name="connsiteY643" fmla="*/ 3483279 h 6858000"/>
              <a:gd name="connsiteX644" fmla="*/ 2435119 w 7467600"/>
              <a:gd name="connsiteY644" fmla="*/ 3080173 h 6858000"/>
              <a:gd name="connsiteX645" fmla="*/ 2410152 w 7467600"/>
              <a:gd name="connsiteY645" fmla="*/ 3063751 h 6858000"/>
              <a:gd name="connsiteX646" fmla="*/ 2408099 w 7467600"/>
              <a:gd name="connsiteY646" fmla="*/ 3064403 h 6858000"/>
              <a:gd name="connsiteX647" fmla="*/ 2407218 w 7467600"/>
              <a:gd name="connsiteY647" fmla="*/ 3070324 h 6858000"/>
              <a:gd name="connsiteX648" fmla="*/ 2380138 w 7467600"/>
              <a:gd name="connsiteY648" fmla="*/ 3099341 h 6858000"/>
              <a:gd name="connsiteX649" fmla="*/ 1765923 w 7467600"/>
              <a:gd name="connsiteY649" fmla="*/ 3581043 h 6858000"/>
              <a:gd name="connsiteX650" fmla="*/ 1702258 w 7467600"/>
              <a:gd name="connsiteY650" fmla="*/ 3612286 h 6858000"/>
              <a:gd name="connsiteX651" fmla="*/ 1538370 w 7467600"/>
              <a:gd name="connsiteY651" fmla="*/ 3811804 h 6858000"/>
              <a:gd name="connsiteX652" fmla="*/ 542867 w 7467600"/>
              <a:gd name="connsiteY652" fmla="*/ 4944092 h 6858000"/>
              <a:gd name="connsiteX653" fmla="*/ 515800 w 7467600"/>
              <a:gd name="connsiteY653" fmla="*/ 4862180 h 6858000"/>
              <a:gd name="connsiteX654" fmla="*/ 909145 w 7467600"/>
              <a:gd name="connsiteY654" fmla="*/ 4199225 h 6858000"/>
              <a:gd name="connsiteX655" fmla="*/ 1214067 w 7467600"/>
              <a:gd name="connsiteY655" fmla="*/ 3908561 h 6858000"/>
              <a:gd name="connsiteX656" fmla="*/ 640967 w 7467600"/>
              <a:gd name="connsiteY656" fmla="*/ 4105601 h 6858000"/>
              <a:gd name="connsiteX657" fmla="*/ 112563 w 7467600"/>
              <a:gd name="connsiteY657" fmla="*/ 4396952 h 6858000"/>
              <a:gd name="connsiteX658" fmla="*/ 0 w 7467600"/>
              <a:gd name="connsiteY658" fmla="*/ 4466006 h 6858000"/>
              <a:gd name="connsiteX659" fmla="*/ 0 w 7467600"/>
              <a:gd name="connsiteY659" fmla="*/ 4233763 h 6858000"/>
              <a:gd name="connsiteX660" fmla="*/ 36881 w 7467600"/>
              <a:gd name="connsiteY660" fmla="*/ 4200118 h 6858000"/>
              <a:gd name="connsiteX661" fmla="*/ 910534 w 7467600"/>
              <a:gd name="connsiteY661" fmla="*/ 3629753 h 6858000"/>
              <a:gd name="connsiteX662" fmla="*/ 1578717 w 7467600"/>
              <a:gd name="connsiteY662" fmla="*/ 3575982 h 6858000"/>
              <a:gd name="connsiteX663" fmla="*/ 2338780 w 7467600"/>
              <a:gd name="connsiteY663" fmla="*/ 3033725 h 6858000"/>
              <a:gd name="connsiteX664" fmla="*/ 1807991 w 7467600"/>
              <a:gd name="connsiteY664" fmla="*/ 2807184 h 6858000"/>
              <a:gd name="connsiteX665" fmla="*/ 1416358 w 7467600"/>
              <a:gd name="connsiteY665" fmla="*/ 3112571 h 6858000"/>
              <a:gd name="connsiteX666" fmla="*/ 939066 w 7467600"/>
              <a:gd name="connsiteY666" fmla="*/ 3378798 h 6858000"/>
              <a:gd name="connsiteX667" fmla="*/ 115099 w 7467600"/>
              <a:gd name="connsiteY667" fmla="*/ 3607650 h 6858000"/>
              <a:gd name="connsiteX668" fmla="*/ 97284 w 7467600"/>
              <a:gd name="connsiteY668" fmla="*/ 3520393 h 6858000"/>
              <a:gd name="connsiteX669" fmla="*/ 922050 w 7467600"/>
              <a:gd name="connsiteY669" fmla="*/ 3074867 h 6858000"/>
              <a:gd name="connsiteX670" fmla="*/ 1405265 w 7467600"/>
              <a:gd name="connsiteY670" fmla="*/ 3016319 h 6858000"/>
              <a:gd name="connsiteX671" fmla="*/ 1407512 w 7467600"/>
              <a:gd name="connsiteY671" fmla="*/ 3018001 h 6858000"/>
              <a:gd name="connsiteX672" fmla="*/ 1726266 w 7467600"/>
              <a:gd name="connsiteY672" fmla="*/ 2777274 h 6858000"/>
              <a:gd name="connsiteX673" fmla="*/ 625390 w 7467600"/>
              <a:gd name="connsiteY673" fmla="*/ 2514541 h 6858000"/>
              <a:gd name="connsiteX674" fmla="*/ 619799 w 7467600"/>
              <a:gd name="connsiteY674" fmla="*/ 2527180 h 6858000"/>
              <a:gd name="connsiteX675" fmla="*/ 310030 w 7467600"/>
              <a:gd name="connsiteY675" fmla="*/ 2771818 h 6858000"/>
              <a:gd name="connsiteX676" fmla="*/ 173877 w 7467600"/>
              <a:gd name="connsiteY676" fmla="*/ 2937056 h 6858000"/>
              <a:gd name="connsiteX677" fmla="*/ 77889 w 7467600"/>
              <a:gd name="connsiteY677" fmla="*/ 3138440 h 6858000"/>
              <a:gd name="connsiteX678" fmla="*/ 0 w 7467600"/>
              <a:gd name="connsiteY678" fmla="*/ 3271395 h 6858000"/>
              <a:gd name="connsiteX679" fmla="*/ 0 w 7467600"/>
              <a:gd name="connsiteY679" fmla="*/ 3153002 h 6858000"/>
              <a:gd name="connsiteX680" fmla="*/ 2386 w 7467600"/>
              <a:gd name="connsiteY680" fmla="*/ 3149203 h 6858000"/>
              <a:gd name="connsiteX681" fmla="*/ 89753 w 7467600"/>
              <a:gd name="connsiteY681" fmla="*/ 2987702 h 6858000"/>
              <a:gd name="connsiteX682" fmla="*/ 76869 w 7467600"/>
              <a:gd name="connsiteY682" fmla="*/ 3005404 h 6858000"/>
              <a:gd name="connsiteX683" fmla="*/ 32049 w 7467600"/>
              <a:gd name="connsiteY683" fmla="*/ 3065814 h 6858000"/>
              <a:gd name="connsiteX684" fmla="*/ 0 w 7467600"/>
              <a:gd name="connsiteY684" fmla="*/ 3108744 h 6858000"/>
              <a:gd name="connsiteX685" fmla="*/ 0 w 7467600"/>
              <a:gd name="connsiteY685" fmla="*/ 3058059 h 6858000"/>
              <a:gd name="connsiteX686" fmla="*/ 7610 w 7467600"/>
              <a:gd name="connsiteY686" fmla="*/ 3047889 h 6858000"/>
              <a:gd name="connsiteX687" fmla="*/ 52419 w 7467600"/>
              <a:gd name="connsiteY687" fmla="*/ 2987479 h 6858000"/>
              <a:gd name="connsiteX688" fmla="*/ 59142 w 7467600"/>
              <a:gd name="connsiteY688" fmla="*/ 2978488 h 6858000"/>
              <a:gd name="connsiteX689" fmla="*/ 0 w 7467600"/>
              <a:gd name="connsiteY689" fmla="*/ 3015334 h 6858000"/>
              <a:gd name="connsiteX690" fmla="*/ 0 w 7467600"/>
              <a:gd name="connsiteY690" fmla="*/ 2914286 h 6858000"/>
              <a:gd name="connsiteX691" fmla="*/ 36383 w 7467600"/>
              <a:gd name="connsiteY691" fmla="*/ 2901128 h 6858000"/>
              <a:gd name="connsiteX692" fmla="*/ 156329 w 7467600"/>
              <a:gd name="connsiteY692" fmla="*/ 2840533 h 6858000"/>
              <a:gd name="connsiteX693" fmla="*/ 358355 w 7467600"/>
              <a:gd name="connsiteY693" fmla="*/ 2620471 h 6858000"/>
              <a:gd name="connsiteX694" fmla="*/ 510577 w 7467600"/>
              <a:gd name="connsiteY694" fmla="*/ 2501244 h 6858000"/>
              <a:gd name="connsiteX695" fmla="*/ 211967 w 7467600"/>
              <a:gd name="connsiteY695" fmla="*/ 2479171 h 6858000"/>
              <a:gd name="connsiteX696" fmla="*/ 0 w 7467600"/>
              <a:gd name="connsiteY696" fmla="*/ 2476398 h 6858000"/>
              <a:gd name="connsiteX697" fmla="*/ 0 w 7467600"/>
              <a:gd name="connsiteY697" fmla="*/ 2389189 h 6858000"/>
              <a:gd name="connsiteX698" fmla="*/ 103062 w 7467600"/>
              <a:gd name="connsiteY698" fmla="*/ 2389518 h 6858000"/>
              <a:gd name="connsiteX699" fmla="*/ 510734 w 7467600"/>
              <a:gd name="connsiteY699" fmla="*/ 2416201 h 6858000"/>
              <a:gd name="connsiteX700" fmla="*/ 279257 w 7467600"/>
              <a:gd name="connsiteY700" fmla="*/ 2092102 h 6858000"/>
              <a:gd name="connsiteX701" fmla="*/ 65265 w 7467600"/>
              <a:gd name="connsiteY701" fmla="*/ 2006049 h 6858000"/>
              <a:gd name="connsiteX702" fmla="*/ 0 w 7467600"/>
              <a:gd name="connsiteY702" fmla="*/ 1982532 h 6858000"/>
              <a:gd name="connsiteX703" fmla="*/ 0 w 7467600"/>
              <a:gd name="connsiteY703" fmla="*/ 1912789 h 6858000"/>
              <a:gd name="connsiteX704" fmla="*/ 97460 w 7467600"/>
              <a:gd name="connsiteY704" fmla="*/ 1953725 h 6858000"/>
              <a:gd name="connsiteX705" fmla="*/ 221272 w 7467600"/>
              <a:gd name="connsiteY705" fmla="*/ 1980766 h 6858000"/>
              <a:gd name="connsiteX706" fmla="*/ 116765 w 7467600"/>
              <a:gd name="connsiteY706" fmla="*/ 1911033 h 6858000"/>
              <a:gd name="connsiteX707" fmla="*/ 16405 w 7467600"/>
              <a:gd name="connsiteY707" fmla="*/ 1803412 h 6858000"/>
              <a:gd name="connsiteX708" fmla="*/ 0 w 7467600"/>
              <a:gd name="connsiteY708" fmla="*/ 1784777 h 6858000"/>
              <a:gd name="connsiteX709" fmla="*/ 0 w 7467600"/>
              <a:gd name="connsiteY709" fmla="*/ 1740082 h 6858000"/>
              <a:gd name="connsiteX710" fmla="*/ 39394 w 7467600"/>
              <a:gd name="connsiteY710" fmla="*/ 1784856 h 6858000"/>
              <a:gd name="connsiteX711" fmla="*/ 135813 w 7467600"/>
              <a:gd name="connsiteY711" fmla="*/ 1888838 h 6858000"/>
              <a:gd name="connsiteX712" fmla="*/ 242575 w 7467600"/>
              <a:gd name="connsiteY712" fmla="*/ 1958841 h 6858000"/>
              <a:gd name="connsiteX713" fmla="*/ 82197 w 7467600"/>
              <a:gd name="connsiteY713" fmla="*/ 1754826 h 6858000"/>
              <a:gd name="connsiteX714" fmla="*/ 0 w 7467600"/>
              <a:gd name="connsiteY714" fmla="*/ 1679650 h 6858000"/>
              <a:gd name="connsiteX715" fmla="*/ 0 w 7467600"/>
              <a:gd name="connsiteY715" fmla="*/ 1602463 h 6858000"/>
              <a:gd name="connsiteX716" fmla="*/ 84689 w 7467600"/>
              <a:gd name="connsiteY716" fmla="*/ 1677442 h 6858000"/>
              <a:gd name="connsiteX717" fmla="*/ 298437 w 7467600"/>
              <a:gd name="connsiteY717" fmla="*/ 1968019 h 6858000"/>
              <a:gd name="connsiteX718" fmla="*/ 227269 w 7467600"/>
              <a:gd name="connsiteY718" fmla="*/ 1114064 h 6858000"/>
              <a:gd name="connsiteX719" fmla="*/ 248003 w 7467600"/>
              <a:gd name="connsiteY719" fmla="*/ 1089613 h 6858000"/>
              <a:gd name="connsiteX720" fmla="*/ 427020 w 7467600"/>
              <a:gd name="connsiteY720" fmla="*/ 1619803 h 6858000"/>
              <a:gd name="connsiteX721" fmla="*/ 340345 w 7467600"/>
              <a:gd name="connsiteY721" fmla="*/ 2027739 h 6858000"/>
              <a:gd name="connsiteX722" fmla="*/ 360865 w 7467600"/>
              <a:gd name="connsiteY722" fmla="*/ 2044827 h 6858000"/>
              <a:gd name="connsiteX723" fmla="*/ 560414 w 7467600"/>
              <a:gd name="connsiteY723" fmla="*/ 2421457 h 6858000"/>
              <a:gd name="connsiteX724" fmla="*/ 1359703 w 7467600"/>
              <a:gd name="connsiteY724" fmla="*/ 2578554 h 6858000"/>
              <a:gd name="connsiteX725" fmla="*/ 1359422 w 7467600"/>
              <a:gd name="connsiteY725" fmla="*/ 2577994 h 6858000"/>
              <a:gd name="connsiteX726" fmla="*/ 828701 w 7467600"/>
              <a:gd name="connsiteY726" fmla="*/ 1839520 h 6858000"/>
              <a:gd name="connsiteX727" fmla="*/ 494427 w 7467600"/>
              <a:gd name="connsiteY727" fmla="*/ 1092333 h 6858000"/>
              <a:gd name="connsiteX728" fmla="*/ 506322 w 7467600"/>
              <a:gd name="connsiteY728" fmla="*/ 1020997 h 6858000"/>
              <a:gd name="connsiteX729" fmla="*/ 4570198 w 7467600"/>
              <a:gd name="connsiteY729" fmla="*/ 978081 h 6858000"/>
              <a:gd name="connsiteX730" fmla="*/ 4523691 w 7467600"/>
              <a:gd name="connsiteY730" fmla="*/ 1127776 h 6858000"/>
              <a:gd name="connsiteX731" fmla="*/ 4509875 w 7467600"/>
              <a:gd name="connsiteY731" fmla="*/ 1167552 h 6858000"/>
              <a:gd name="connsiteX732" fmla="*/ 4478168 w 7467600"/>
              <a:gd name="connsiteY732" fmla="*/ 1260735 h 6858000"/>
              <a:gd name="connsiteX733" fmla="*/ 4409309 w 7467600"/>
              <a:gd name="connsiteY733" fmla="*/ 1666996 h 6858000"/>
              <a:gd name="connsiteX734" fmla="*/ 4370031 w 7467600"/>
              <a:gd name="connsiteY734" fmla="*/ 1955666 h 6858000"/>
              <a:gd name="connsiteX735" fmla="*/ 4570198 w 7467600"/>
              <a:gd name="connsiteY735" fmla="*/ 978081 h 6858000"/>
              <a:gd name="connsiteX736" fmla="*/ 4557898 w 7467600"/>
              <a:gd name="connsiteY736" fmla="*/ 900011 h 6858000"/>
              <a:gd name="connsiteX737" fmla="*/ 4344840 w 7467600"/>
              <a:gd name="connsiteY737" fmla="*/ 1922038 h 6858000"/>
              <a:gd name="connsiteX738" fmla="*/ 4378710 w 7467600"/>
              <a:gd name="connsiteY738" fmla="*/ 1665516 h 6858000"/>
              <a:gd name="connsiteX739" fmla="*/ 4448798 w 7467600"/>
              <a:gd name="connsiteY739" fmla="*/ 1253024 h 6858000"/>
              <a:gd name="connsiteX740" fmla="*/ 4480315 w 7467600"/>
              <a:gd name="connsiteY740" fmla="*/ 1158454 h 6858000"/>
              <a:gd name="connsiteX741" fmla="*/ 4494133 w 7467600"/>
              <a:gd name="connsiteY741" fmla="*/ 1118676 h 6858000"/>
              <a:gd name="connsiteX742" fmla="*/ 4557898 w 7467600"/>
              <a:gd name="connsiteY742" fmla="*/ 900011 h 6858000"/>
              <a:gd name="connsiteX743" fmla="*/ 5870151 w 7467600"/>
              <a:gd name="connsiteY743" fmla="*/ 898890 h 6858000"/>
              <a:gd name="connsiteX744" fmla="*/ 5861335 w 7467600"/>
              <a:gd name="connsiteY744" fmla="*/ 899177 h 6858000"/>
              <a:gd name="connsiteX745" fmla="*/ 5843702 w 7467600"/>
              <a:gd name="connsiteY745" fmla="*/ 899748 h 6858000"/>
              <a:gd name="connsiteX746" fmla="*/ 5651107 w 7467600"/>
              <a:gd name="connsiteY746" fmla="*/ 920306 h 6858000"/>
              <a:gd name="connsiteX747" fmla="*/ 5459407 w 7467600"/>
              <a:gd name="connsiteY747" fmla="*/ 940975 h 6858000"/>
              <a:gd name="connsiteX748" fmla="*/ 5374846 w 7467600"/>
              <a:gd name="connsiteY748" fmla="*/ 941988 h 6858000"/>
              <a:gd name="connsiteX749" fmla="*/ 5256105 w 7467600"/>
              <a:gd name="connsiteY749" fmla="*/ 945632 h 6858000"/>
              <a:gd name="connsiteX750" fmla="*/ 5107071 w 7467600"/>
              <a:gd name="connsiteY750" fmla="*/ 969720 h 6858000"/>
              <a:gd name="connsiteX751" fmla="*/ 4998681 w 7467600"/>
              <a:gd name="connsiteY751" fmla="*/ 988771 h 6858000"/>
              <a:gd name="connsiteX752" fmla="*/ 5870151 w 7467600"/>
              <a:gd name="connsiteY752" fmla="*/ 898890 h 6858000"/>
              <a:gd name="connsiteX753" fmla="*/ 5504425 w 7467600"/>
              <a:gd name="connsiteY753" fmla="*/ 848067 h 6858000"/>
              <a:gd name="connsiteX754" fmla="*/ 4968849 w 7467600"/>
              <a:gd name="connsiteY754" fmla="*/ 962318 h 6858000"/>
              <a:gd name="connsiteX755" fmla="*/ 5104039 w 7467600"/>
              <a:gd name="connsiteY755" fmla="*/ 940634 h 6858000"/>
              <a:gd name="connsiteX756" fmla="*/ 5256311 w 7467600"/>
              <a:gd name="connsiteY756" fmla="*/ 916490 h 6858000"/>
              <a:gd name="connsiteX757" fmla="*/ 5377381 w 7467600"/>
              <a:gd name="connsiteY757" fmla="*/ 912671 h 6858000"/>
              <a:gd name="connsiteX758" fmla="*/ 5460148 w 7467600"/>
              <a:gd name="connsiteY758" fmla="*/ 911442 h 6858000"/>
              <a:gd name="connsiteX759" fmla="*/ 5648971 w 7467600"/>
              <a:gd name="connsiteY759" fmla="*/ 891331 h 6858000"/>
              <a:gd name="connsiteX760" fmla="*/ 5844807 w 7467600"/>
              <a:gd name="connsiteY760" fmla="*/ 870718 h 6858000"/>
              <a:gd name="connsiteX761" fmla="*/ 5862975 w 7467600"/>
              <a:gd name="connsiteY761" fmla="*/ 869756 h 6858000"/>
              <a:gd name="connsiteX762" fmla="*/ 5920887 w 7467600"/>
              <a:gd name="connsiteY762" fmla="*/ 865929 h 6858000"/>
              <a:gd name="connsiteX763" fmla="*/ 5504425 w 7467600"/>
              <a:gd name="connsiteY763" fmla="*/ 848067 h 6858000"/>
              <a:gd name="connsiteX764" fmla="*/ 3607114 w 7467600"/>
              <a:gd name="connsiteY764" fmla="*/ 467441 h 6858000"/>
              <a:gd name="connsiteX765" fmla="*/ 3296242 w 7467600"/>
              <a:gd name="connsiteY765" fmla="*/ 807991 h 6858000"/>
              <a:gd name="connsiteX766" fmla="*/ 3174674 w 7467600"/>
              <a:gd name="connsiteY766" fmla="*/ 919759 h 6858000"/>
              <a:gd name="connsiteX767" fmla="*/ 3042978 w 7467600"/>
              <a:gd name="connsiteY767" fmla="*/ 1054894 h 6858000"/>
              <a:gd name="connsiteX768" fmla="*/ 2968914 w 7467600"/>
              <a:gd name="connsiteY768" fmla="*/ 1133756 h 6858000"/>
              <a:gd name="connsiteX769" fmla="*/ 3103823 w 7467600"/>
              <a:gd name="connsiteY769" fmla="*/ 1026814 h 6858000"/>
              <a:gd name="connsiteX770" fmla="*/ 3607114 w 7467600"/>
              <a:gd name="connsiteY770" fmla="*/ 467441 h 6858000"/>
              <a:gd name="connsiteX771" fmla="*/ 3744487 w 7467600"/>
              <a:gd name="connsiteY771" fmla="*/ 383136 h 6858000"/>
              <a:gd name="connsiteX772" fmla="*/ 3970213 w 7467600"/>
              <a:gd name="connsiteY772" fmla="*/ 995559 h 6858000"/>
              <a:gd name="connsiteX773" fmla="*/ 3744487 w 7467600"/>
              <a:gd name="connsiteY773" fmla="*/ 383136 h 6858000"/>
              <a:gd name="connsiteX774" fmla="*/ 3624562 w 7467600"/>
              <a:gd name="connsiteY774" fmla="*/ 367041 h 6858000"/>
              <a:gd name="connsiteX775" fmla="*/ 3489712 w 7467600"/>
              <a:gd name="connsiteY775" fmla="*/ 485386 h 6858000"/>
              <a:gd name="connsiteX776" fmla="*/ 3182994 w 7467600"/>
              <a:gd name="connsiteY776" fmla="*/ 828265 h 6858000"/>
              <a:gd name="connsiteX777" fmla="*/ 2892114 w 7467600"/>
              <a:gd name="connsiteY777" fmla="*/ 1172635 h 6858000"/>
              <a:gd name="connsiteX778" fmla="*/ 3021459 w 7467600"/>
              <a:gd name="connsiteY778" fmla="*/ 1035385 h 6858000"/>
              <a:gd name="connsiteX779" fmla="*/ 3153873 w 7467600"/>
              <a:gd name="connsiteY779" fmla="*/ 898971 h 6858000"/>
              <a:gd name="connsiteX780" fmla="*/ 3276511 w 7467600"/>
              <a:gd name="connsiteY780" fmla="*/ 786423 h 6858000"/>
              <a:gd name="connsiteX781" fmla="*/ 3584154 w 7467600"/>
              <a:gd name="connsiteY781" fmla="*/ 448218 h 6858000"/>
              <a:gd name="connsiteX782" fmla="*/ 3624562 w 7467600"/>
              <a:gd name="connsiteY782" fmla="*/ 367041 h 6858000"/>
              <a:gd name="connsiteX783" fmla="*/ 3766672 w 7467600"/>
              <a:gd name="connsiteY783" fmla="*/ 359429 h 6858000"/>
              <a:gd name="connsiteX784" fmla="*/ 3996338 w 7467600"/>
              <a:gd name="connsiteY784" fmla="*/ 968237 h 6858000"/>
              <a:gd name="connsiteX785" fmla="*/ 3766672 w 7467600"/>
              <a:gd name="connsiteY785" fmla="*/ 359429 h 6858000"/>
              <a:gd name="connsiteX786" fmla="*/ 5805386 w 7467600"/>
              <a:gd name="connsiteY786" fmla="*/ 239240 h 6858000"/>
              <a:gd name="connsiteX787" fmla="*/ 5736947 w 7467600"/>
              <a:gd name="connsiteY787" fmla="*/ 261367 h 6858000"/>
              <a:gd name="connsiteX788" fmla="*/ 5427012 w 7467600"/>
              <a:gd name="connsiteY788" fmla="*/ 311272 h 6858000"/>
              <a:gd name="connsiteX789" fmla="*/ 5147818 w 7467600"/>
              <a:gd name="connsiteY789" fmla="*/ 322112 h 6858000"/>
              <a:gd name="connsiteX790" fmla="*/ 5060854 w 7467600"/>
              <a:gd name="connsiteY790" fmla="*/ 311882 h 6858000"/>
              <a:gd name="connsiteX791" fmla="*/ 4945989 w 7467600"/>
              <a:gd name="connsiteY791" fmla="*/ 300516 h 6858000"/>
              <a:gd name="connsiteX792" fmla="*/ 5410479 w 7467600"/>
              <a:gd name="connsiteY792" fmla="*/ 348434 h 6858000"/>
              <a:gd name="connsiteX793" fmla="*/ 5805386 w 7467600"/>
              <a:gd name="connsiteY793" fmla="*/ 239240 h 6858000"/>
              <a:gd name="connsiteX794" fmla="*/ 5905192 w 7467600"/>
              <a:gd name="connsiteY794" fmla="*/ 163079 h 6858000"/>
              <a:gd name="connsiteX795" fmla="*/ 5865655 w 7467600"/>
              <a:gd name="connsiteY795" fmla="*/ 171901 h 6858000"/>
              <a:gd name="connsiteX796" fmla="*/ 5259740 w 7467600"/>
              <a:gd name="connsiteY796" fmla="*/ 257013 h 6858000"/>
              <a:gd name="connsiteX797" fmla="*/ 5208466 w 7467600"/>
              <a:gd name="connsiteY797" fmla="*/ 257550 h 6858000"/>
              <a:gd name="connsiteX798" fmla="*/ 4980204 w 7467600"/>
              <a:gd name="connsiteY798" fmla="*/ 271903 h 6858000"/>
              <a:gd name="connsiteX799" fmla="*/ 5068068 w 7467600"/>
              <a:gd name="connsiteY799" fmla="*/ 282244 h 6858000"/>
              <a:gd name="connsiteX800" fmla="*/ 5153231 w 7467600"/>
              <a:gd name="connsiteY800" fmla="*/ 292240 h 6858000"/>
              <a:gd name="connsiteX801" fmla="*/ 5426491 w 7467600"/>
              <a:gd name="connsiteY801" fmla="*/ 281128 h 6858000"/>
              <a:gd name="connsiteX802" fmla="*/ 5731212 w 7467600"/>
              <a:gd name="connsiteY802" fmla="*/ 231951 h 6858000"/>
              <a:gd name="connsiteX803" fmla="*/ 5905192 w 7467600"/>
              <a:gd name="connsiteY803" fmla="*/ 163079 h 6858000"/>
              <a:gd name="connsiteX804" fmla="*/ 5944437 w 7467600"/>
              <a:gd name="connsiteY804" fmla="*/ 113829 h 6858000"/>
              <a:gd name="connsiteX805" fmla="*/ 5825032 w 7467600"/>
              <a:gd name="connsiteY805" fmla="*/ 146405 h 6858000"/>
              <a:gd name="connsiteX806" fmla="*/ 4955599 w 7467600"/>
              <a:gd name="connsiteY806" fmla="*/ 247008 h 6858000"/>
              <a:gd name="connsiteX807" fmla="*/ 5210104 w 7467600"/>
              <a:gd name="connsiteY807" fmla="*/ 228123 h 6858000"/>
              <a:gd name="connsiteX808" fmla="*/ 5261015 w 7467600"/>
              <a:gd name="connsiteY808" fmla="*/ 227087 h 6858000"/>
              <a:gd name="connsiteX809" fmla="*/ 5861181 w 7467600"/>
              <a:gd name="connsiteY809" fmla="*/ 143093 h 6858000"/>
              <a:gd name="connsiteX810" fmla="*/ 5961252 w 7467600"/>
              <a:gd name="connsiteY810" fmla="*/ 114820 h 6858000"/>
              <a:gd name="connsiteX811" fmla="*/ 5944437 w 7467600"/>
              <a:gd name="connsiteY811" fmla="*/ 113829 h 6858000"/>
              <a:gd name="connsiteX812" fmla="*/ 3882765 w 7467600"/>
              <a:gd name="connsiteY812" fmla="*/ 0 h 6858000"/>
              <a:gd name="connsiteX813" fmla="*/ 3995099 w 7467600"/>
              <a:gd name="connsiteY813" fmla="*/ 0 h 6858000"/>
              <a:gd name="connsiteX814" fmla="*/ 4163818 w 7467600"/>
              <a:gd name="connsiteY814" fmla="*/ 234104 h 6858000"/>
              <a:gd name="connsiteX815" fmla="*/ 4172099 w 7467600"/>
              <a:gd name="connsiteY815" fmla="*/ 234207 h 6858000"/>
              <a:gd name="connsiteX816" fmla="*/ 4784282 w 7467600"/>
              <a:gd name="connsiteY816" fmla="*/ 276561 h 6858000"/>
              <a:gd name="connsiteX817" fmla="*/ 4801687 w 7467600"/>
              <a:gd name="connsiteY817" fmla="*/ 267764 h 6858000"/>
              <a:gd name="connsiteX818" fmla="*/ 6082788 w 7467600"/>
              <a:gd name="connsiteY818" fmla="*/ 64119 h 6858000"/>
              <a:gd name="connsiteX819" fmla="*/ 6099442 w 7467600"/>
              <a:gd name="connsiteY819" fmla="*/ 82568 h 6858000"/>
              <a:gd name="connsiteX820" fmla="*/ 4804137 w 7467600"/>
              <a:gd name="connsiteY820" fmla="*/ 320931 h 6858000"/>
              <a:gd name="connsiteX821" fmla="*/ 4227047 w 7467600"/>
              <a:gd name="connsiteY821" fmla="*/ 313415 h 6858000"/>
              <a:gd name="connsiteX822" fmla="*/ 4346041 w 7467600"/>
              <a:gd name="connsiteY822" fmla="*/ 456086 h 6858000"/>
              <a:gd name="connsiteX823" fmla="*/ 4870967 w 7467600"/>
              <a:gd name="connsiteY823" fmla="*/ 963061 h 6858000"/>
              <a:gd name="connsiteX824" fmla="*/ 4889647 w 7467600"/>
              <a:gd name="connsiteY824" fmla="*/ 957147 h 6858000"/>
              <a:gd name="connsiteX825" fmla="*/ 5422504 w 7467600"/>
              <a:gd name="connsiteY825" fmla="*/ 805191 h 6858000"/>
              <a:gd name="connsiteX826" fmla="*/ 6087656 w 7467600"/>
              <a:gd name="connsiteY826" fmla="*/ 826703 h 6858000"/>
              <a:gd name="connsiteX827" fmla="*/ 6058717 w 7467600"/>
              <a:gd name="connsiteY827" fmla="*/ 865992 h 6858000"/>
              <a:gd name="connsiteX828" fmla="*/ 4974153 w 7467600"/>
              <a:gd name="connsiteY828" fmla="*/ 1045456 h 6858000"/>
              <a:gd name="connsiteX829" fmla="*/ 5627835 w 7467600"/>
              <a:gd name="connsiteY829" fmla="*/ 1472077 h 6858000"/>
              <a:gd name="connsiteX830" fmla="*/ 5629817 w 7467600"/>
              <a:gd name="connsiteY830" fmla="*/ 1471412 h 6858000"/>
              <a:gd name="connsiteX831" fmla="*/ 5634124 w 7467600"/>
              <a:gd name="connsiteY831" fmla="*/ 1470572 h 6858000"/>
              <a:gd name="connsiteX832" fmla="*/ 5755832 w 7467600"/>
              <a:gd name="connsiteY832" fmla="*/ 1383886 h 6858000"/>
              <a:gd name="connsiteX833" fmla="*/ 6014186 w 7467600"/>
              <a:gd name="connsiteY833" fmla="*/ 1279799 h 6858000"/>
              <a:gd name="connsiteX834" fmla="*/ 6901619 w 7467600"/>
              <a:gd name="connsiteY834" fmla="*/ 1047874 h 6858000"/>
              <a:gd name="connsiteX835" fmla="*/ 6931566 w 7467600"/>
              <a:gd name="connsiteY835" fmla="*/ 1062034 h 6858000"/>
              <a:gd name="connsiteX836" fmla="*/ 5790982 w 7467600"/>
              <a:gd name="connsiteY836" fmla="*/ 1561380 h 6858000"/>
              <a:gd name="connsiteX837" fmla="*/ 6188971 w 7467600"/>
              <a:gd name="connsiteY837" fmla="*/ 1755168 h 6858000"/>
              <a:gd name="connsiteX838" fmla="*/ 6202446 w 7467600"/>
              <a:gd name="connsiteY838" fmla="*/ 1752268 h 6858000"/>
              <a:gd name="connsiteX839" fmla="*/ 7179560 w 7467600"/>
              <a:gd name="connsiteY839" fmla="*/ 1467551 h 6858000"/>
              <a:gd name="connsiteX840" fmla="*/ 7158730 w 7467600"/>
              <a:gd name="connsiteY840" fmla="*/ 1507835 h 6858000"/>
              <a:gd name="connsiteX841" fmla="*/ 6326959 w 7467600"/>
              <a:gd name="connsiteY841" fmla="*/ 1817686 h 6858000"/>
              <a:gd name="connsiteX842" fmla="*/ 6537433 w 7467600"/>
              <a:gd name="connsiteY842" fmla="*/ 1907790 h 6858000"/>
              <a:gd name="connsiteX843" fmla="*/ 6550221 w 7467600"/>
              <a:gd name="connsiteY843" fmla="*/ 1910729 h 6858000"/>
              <a:gd name="connsiteX844" fmla="*/ 6964438 w 7467600"/>
              <a:gd name="connsiteY844" fmla="*/ 2209505 h 6858000"/>
              <a:gd name="connsiteX845" fmla="*/ 7367862 w 7467600"/>
              <a:gd name="connsiteY845" fmla="*/ 2806833 h 6858000"/>
              <a:gd name="connsiteX846" fmla="*/ 7364329 w 7467600"/>
              <a:gd name="connsiteY846" fmla="*/ 2826907 h 6858000"/>
              <a:gd name="connsiteX847" fmla="*/ 7290545 w 7467600"/>
              <a:gd name="connsiteY847" fmla="*/ 2850663 h 6858000"/>
              <a:gd name="connsiteX848" fmla="*/ 6472036 w 7467600"/>
              <a:gd name="connsiteY848" fmla="*/ 1959003 h 6858000"/>
              <a:gd name="connsiteX849" fmla="*/ 5792897 w 7467600"/>
              <a:gd name="connsiteY849" fmla="*/ 1647747 h 6858000"/>
              <a:gd name="connsiteX850" fmla="*/ 5842751 w 7467600"/>
              <a:gd name="connsiteY850" fmla="*/ 1816112 h 6858000"/>
              <a:gd name="connsiteX851" fmla="*/ 5847424 w 7467600"/>
              <a:gd name="connsiteY851" fmla="*/ 1815776 h 6858000"/>
              <a:gd name="connsiteX852" fmla="*/ 6399821 w 7467600"/>
              <a:gd name="connsiteY852" fmla="*/ 2344799 h 6858000"/>
              <a:gd name="connsiteX853" fmla="*/ 6323232 w 7467600"/>
              <a:gd name="connsiteY853" fmla="*/ 2389634 h 6858000"/>
              <a:gd name="connsiteX854" fmla="*/ 5942958 w 7467600"/>
              <a:gd name="connsiteY854" fmla="*/ 2077708 h 6858000"/>
              <a:gd name="connsiteX855" fmla="*/ 5921559 w 7467600"/>
              <a:gd name="connsiteY855" fmla="*/ 2378596 h 6858000"/>
              <a:gd name="connsiteX856" fmla="*/ 5817651 w 7467600"/>
              <a:gd name="connsiteY856" fmla="*/ 3023919 h 6858000"/>
              <a:gd name="connsiteX857" fmla="*/ 5729634 w 7467600"/>
              <a:gd name="connsiteY857" fmla="*/ 3051849 h 6858000"/>
              <a:gd name="connsiteX858" fmla="*/ 5611018 w 7467600"/>
              <a:gd name="connsiteY858" fmla="*/ 2316769 h 6858000"/>
              <a:gd name="connsiteX859" fmla="*/ 5687608 w 7467600"/>
              <a:gd name="connsiteY859" fmla="*/ 2039972 h 6858000"/>
              <a:gd name="connsiteX860" fmla="*/ 5657554 w 7467600"/>
              <a:gd name="connsiteY860" fmla="*/ 1576445 h 6858000"/>
              <a:gd name="connsiteX861" fmla="*/ 5150475 w 7467600"/>
              <a:gd name="connsiteY861" fmla="*/ 1274012 h 6858000"/>
              <a:gd name="connsiteX862" fmla="*/ 5349142 w 7467600"/>
              <a:gd name="connsiteY862" fmla="*/ 2204405 h 6858000"/>
              <a:gd name="connsiteX863" fmla="*/ 5262214 w 7467600"/>
              <a:gd name="connsiteY863" fmla="*/ 2233836 h 6858000"/>
              <a:gd name="connsiteX864" fmla="*/ 4981539 w 7467600"/>
              <a:gd name="connsiteY864" fmla="*/ 1542201 h 6858000"/>
              <a:gd name="connsiteX865" fmla="*/ 4958461 w 7467600"/>
              <a:gd name="connsiteY865" fmla="*/ 1136957 h 6858000"/>
              <a:gd name="connsiteX866" fmla="*/ 4655015 w 7467600"/>
              <a:gd name="connsiteY866" fmla="*/ 891426 h 6858000"/>
              <a:gd name="connsiteX867" fmla="*/ 4348002 w 7467600"/>
              <a:gd name="connsiteY867" fmla="*/ 2205895 h 6858000"/>
              <a:gd name="connsiteX868" fmla="*/ 4262250 w 7467600"/>
              <a:gd name="connsiteY868" fmla="*/ 2219972 h 6858000"/>
              <a:gd name="connsiteX869" fmla="*/ 4550611 w 7467600"/>
              <a:gd name="connsiteY869" fmla="*/ 817540 h 6858000"/>
              <a:gd name="connsiteX870" fmla="*/ 4564418 w 7467600"/>
              <a:gd name="connsiteY870" fmla="*/ 808293 h 6858000"/>
              <a:gd name="connsiteX871" fmla="*/ 4266388 w 7467600"/>
              <a:gd name="connsiteY871" fmla="*/ 500083 h 6858000"/>
              <a:gd name="connsiteX872" fmla="*/ 4032842 w 7467600"/>
              <a:gd name="connsiteY872" fmla="*/ 211809 h 6858000"/>
              <a:gd name="connsiteX873" fmla="*/ 3882765 w 7467600"/>
              <a:gd name="connsiteY873" fmla="*/ 0 h 6858000"/>
              <a:gd name="connsiteX874" fmla="*/ 3721337 w 7467600"/>
              <a:gd name="connsiteY874" fmla="*/ 0 h 6858000"/>
              <a:gd name="connsiteX875" fmla="*/ 3797544 w 7467600"/>
              <a:gd name="connsiteY875" fmla="*/ 0 h 6858000"/>
              <a:gd name="connsiteX876" fmla="*/ 3775734 w 7467600"/>
              <a:gd name="connsiteY876" fmla="*/ 95131 h 6858000"/>
              <a:gd name="connsiteX877" fmla="*/ 3724807 w 7467600"/>
              <a:gd name="connsiteY877" fmla="*/ 272257 h 6858000"/>
              <a:gd name="connsiteX878" fmla="*/ 3726844 w 7467600"/>
              <a:gd name="connsiteY878" fmla="*/ 282988 h 6858000"/>
              <a:gd name="connsiteX879" fmla="*/ 3742664 w 7467600"/>
              <a:gd name="connsiteY879" fmla="*/ 279918 h 6858000"/>
              <a:gd name="connsiteX880" fmla="*/ 4103910 w 7467600"/>
              <a:gd name="connsiteY880" fmla="*/ 1161917 h 6858000"/>
              <a:gd name="connsiteX881" fmla="*/ 4020269 w 7467600"/>
              <a:gd name="connsiteY881" fmla="*/ 1200406 h 6858000"/>
              <a:gd name="connsiteX882" fmla="*/ 3674882 w 7467600"/>
              <a:gd name="connsiteY882" fmla="*/ 488524 h 6858000"/>
              <a:gd name="connsiteX883" fmla="*/ 3132682 w 7467600"/>
              <a:gd name="connsiteY883" fmla="*/ 1072284 h 6858000"/>
              <a:gd name="connsiteX884" fmla="*/ 2716346 w 7467600"/>
              <a:gd name="connsiteY884" fmla="*/ 1276376 h 6858000"/>
              <a:gd name="connsiteX885" fmla="*/ 2716772 w 7467600"/>
              <a:gd name="connsiteY885" fmla="*/ 1255462 h 6858000"/>
              <a:gd name="connsiteX886" fmla="*/ 3471096 w 7467600"/>
              <a:gd name="connsiteY886" fmla="*/ 437072 h 6858000"/>
              <a:gd name="connsiteX887" fmla="*/ 3639057 w 7467600"/>
              <a:gd name="connsiteY887" fmla="*/ 286334 h 6858000"/>
              <a:gd name="connsiteX888" fmla="*/ 3640309 w 7467600"/>
              <a:gd name="connsiteY888" fmla="*/ 284664 h 6858000"/>
              <a:gd name="connsiteX889" fmla="*/ 3646022 w 7467600"/>
              <a:gd name="connsiteY889" fmla="*/ 276711 h 6858000"/>
              <a:gd name="connsiteX890" fmla="*/ 3707943 w 7467600"/>
              <a:gd name="connsiteY890" fmla="*/ 65958 h 6858000"/>
              <a:gd name="connsiteX891" fmla="*/ 3721337 w 7467600"/>
              <a:gd name="connsiteY891" fmla="*/ 0 h 6858000"/>
              <a:gd name="connsiteX892" fmla="*/ 2867960 w 7467600"/>
              <a:gd name="connsiteY892" fmla="*/ 0 h 6858000"/>
              <a:gd name="connsiteX893" fmla="*/ 2926351 w 7467600"/>
              <a:gd name="connsiteY893" fmla="*/ 0 h 6858000"/>
              <a:gd name="connsiteX894" fmla="*/ 2902823 w 7467600"/>
              <a:gd name="connsiteY894" fmla="*/ 262929 h 6858000"/>
              <a:gd name="connsiteX895" fmla="*/ 2940663 w 7467600"/>
              <a:gd name="connsiteY895" fmla="*/ 140884 h 6858000"/>
              <a:gd name="connsiteX896" fmla="*/ 2947039 w 7467600"/>
              <a:gd name="connsiteY896" fmla="*/ 122524 h 6858000"/>
              <a:gd name="connsiteX897" fmla="*/ 2984316 w 7467600"/>
              <a:gd name="connsiteY897" fmla="*/ 0 h 6858000"/>
              <a:gd name="connsiteX898" fmla="*/ 3016114 w 7467600"/>
              <a:gd name="connsiteY898" fmla="*/ 0 h 6858000"/>
              <a:gd name="connsiteX899" fmla="*/ 2979949 w 7467600"/>
              <a:gd name="connsiteY899" fmla="*/ 119274 h 6858000"/>
              <a:gd name="connsiteX900" fmla="*/ 3023879 w 7467600"/>
              <a:gd name="connsiteY900" fmla="*/ 0 h 6858000"/>
              <a:gd name="connsiteX901" fmla="*/ 3105400 w 7467600"/>
              <a:gd name="connsiteY901" fmla="*/ 0 h 6858000"/>
              <a:gd name="connsiteX902" fmla="*/ 3094669 w 7467600"/>
              <a:gd name="connsiteY902" fmla="*/ 30308 h 6858000"/>
              <a:gd name="connsiteX903" fmla="*/ 2901945 w 7467600"/>
              <a:gd name="connsiteY903" fmla="*/ 466538 h 6858000"/>
              <a:gd name="connsiteX904" fmla="*/ 2815209 w 7467600"/>
              <a:gd name="connsiteY904" fmla="*/ 497361 h 6858000"/>
              <a:gd name="connsiteX905" fmla="*/ 2844845 w 7467600"/>
              <a:gd name="connsiteY905" fmla="*/ 127638 h 6858000"/>
              <a:gd name="connsiteX906" fmla="*/ 2867960 w 7467600"/>
              <a:gd name="connsiteY906" fmla="*/ 0 h 6858000"/>
              <a:gd name="connsiteX907" fmla="*/ 1057230 w 7467600"/>
              <a:gd name="connsiteY907" fmla="*/ 0 h 6858000"/>
              <a:gd name="connsiteX908" fmla="*/ 1111003 w 7467600"/>
              <a:gd name="connsiteY908" fmla="*/ 0 h 6858000"/>
              <a:gd name="connsiteX909" fmla="*/ 1125553 w 7467600"/>
              <a:gd name="connsiteY909" fmla="*/ 52588 h 6858000"/>
              <a:gd name="connsiteX910" fmla="*/ 1304276 w 7467600"/>
              <a:gd name="connsiteY910" fmla="*/ 476275 h 6858000"/>
              <a:gd name="connsiteX911" fmla="*/ 1492066 w 7467600"/>
              <a:gd name="connsiteY911" fmla="*/ 886333 h 6858000"/>
              <a:gd name="connsiteX912" fmla="*/ 1423698 w 7467600"/>
              <a:gd name="connsiteY912" fmla="*/ 710817 h 6858000"/>
              <a:gd name="connsiteX913" fmla="*/ 1357609 w 7467600"/>
              <a:gd name="connsiteY913" fmla="*/ 532892 h 6858000"/>
              <a:gd name="connsiteX914" fmla="*/ 1309550 w 7467600"/>
              <a:gd name="connsiteY914" fmla="*/ 374031 h 6858000"/>
              <a:gd name="connsiteX915" fmla="*/ 1193673 w 7467600"/>
              <a:gd name="connsiteY915" fmla="*/ 49533 h 6858000"/>
              <a:gd name="connsiteX916" fmla="*/ 1164391 w 7467600"/>
              <a:gd name="connsiteY916" fmla="*/ 0 h 6858000"/>
              <a:gd name="connsiteX917" fmla="*/ 1200666 w 7467600"/>
              <a:gd name="connsiteY917" fmla="*/ 0 h 6858000"/>
              <a:gd name="connsiteX918" fmla="*/ 1223408 w 7467600"/>
              <a:gd name="connsiteY918" fmla="*/ 38996 h 6858000"/>
              <a:gd name="connsiteX919" fmla="*/ 1339635 w 7467600"/>
              <a:gd name="connsiteY919" fmla="*/ 365517 h 6858000"/>
              <a:gd name="connsiteX920" fmla="*/ 1387469 w 7467600"/>
              <a:gd name="connsiteY920" fmla="*/ 523079 h 6858000"/>
              <a:gd name="connsiteX921" fmla="*/ 1452685 w 7467600"/>
              <a:gd name="connsiteY921" fmla="*/ 699806 h 6858000"/>
              <a:gd name="connsiteX922" fmla="*/ 1492092 w 7467600"/>
              <a:gd name="connsiteY922" fmla="*/ 800424 h 6858000"/>
              <a:gd name="connsiteX923" fmla="*/ 1455302 w 7467600"/>
              <a:gd name="connsiteY923" fmla="*/ 632913 h 6858000"/>
              <a:gd name="connsiteX924" fmla="*/ 1222336 w 7467600"/>
              <a:gd name="connsiteY924" fmla="*/ 9480 h 6858000"/>
              <a:gd name="connsiteX925" fmla="*/ 1214634 w 7467600"/>
              <a:gd name="connsiteY925" fmla="*/ 0 h 6858000"/>
              <a:gd name="connsiteX926" fmla="*/ 1289827 w 7467600"/>
              <a:gd name="connsiteY926" fmla="*/ 0 h 6858000"/>
              <a:gd name="connsiteX927" fmla="*/ 1321076 w 7467600"/>
              <a:gd name="connsiteY927" fmla="*/ 59722 h 6858000"/>
              <a:gd name="connsiteX928" fmla="*/ 1512579 w 7467600"/>
              <a:gd name="connsiteY928" fmla="*/ 626441 h 6858000"/>
              <a:gd name="connsiteX929" fmla="*/ 1506076 w 7467600"/>
              <a:gd name="connsiteY929" fmla="*/ 1089289 h 6858000"/>
              <a:gd name="connsiteX930" fmla="*/ 1486346 w 7467600"/>
              <a:gd name="connsiteY930" fmla="*/ 1079919 h 6858000"/>
              <a:gd name="connsiteX931" fmla="*/ 1070511 w 7467600"/>
              <a:gd name="connsiteY931" fmla="*/ 48609 h 6858000"/>
              <a:gd name="connsiteX932" fmla="*/ 1057230 w 7467600"/>
              <a:gd name="connsiteY932" fmla="*/ 0 h 6858000"/>
              <a:gd name="connsiteX933" fmla="*/ 43151 w 7467600"/>
              <a:gd name="connsiteY933" fmla="*/ 0 h 6858000"/>
              <a:gd name="connsiteX934" fmla="*/ 95283 w 7467600"/>
              <a:gd name="connsiteY934" fmla="*/ 0 h 6858000"/>
              <a:gd name="connsiteX935" fmla="*/ 300708 w 7467600"/>
              <a:gd name="connsiteY935" fmla="*/ 154571 h 6858000"/>
              <a:gd name="connsiteX936" fmla="*/ 530414 w 7467600"/>
              <a:gd name="connsiteY936" fmla="*/ 354673 h 6858000"/>
              <a:gd name="connsiteX937" fmla="*/ 333785 w 7467600"/>
              <a:gd name="connsiteY937" fmla="*/ 161564 h 6858000"/>
              <a:gd name="connsiteX938" fmla="*/ 147005 w 7467600"/>
              <a:gd name="connsiteY938" fmla="*/ 0 h 6858000"/>
              <a:gd name="connsiteX939" fmla="*/ 272509 w 7467600"/>
              <a:gd name="connsiteY939" fmla="*/ 0 h 6858000"/>
              <a:gd name="connsiteX940" fmla="*/ 326276 w 7467600"/>
              <a:gd name="connsiteY940" fmla="*/ 45847 h 6858000"/>
              <a:gd name="connsiteX941" fmla="*/ 823759 w 7467600"/>
              <a:gd name="connsiteY941" fmla="*/ 574145 h 6858000"/>
              <a:gd name="connsiteX942" fmla="*/ 811254 w 7467600"/>
              <a:gd name="connsiteY942" fmla="*/ 665546 h 6858000"/>
              <a:gd name="connsiteX943" fmla="*/ 154042 w 7467600"/>
              <a:gd name="connsiteY943" fmla="*/ 261522 h 6858000"/>
              <a:gd name="connsiteX944" fmla="*/ 13550 w 7467600"/>
              <a:gd name="connsiteY944" fmla="*/ 158423 h 6858000"/>
              <a:gd name="connsiteX945" fmla="*/ 0 w 7467600"/>
              <a:gd name="connsiteY945" fmla="*/ 146618 h 6858000"/>
              <a:gd name="connsiteX946" fmla="*/ 0 w 7467600"/>
              <a:gd name="connsiteY946" fmla="*/ 59161 h 6858000"/>
              <a:gd name="connsiteX947" fmla="*/ 45427 w 7467600"/>
              <a:gd name="connsiteY947" fmla="*/ 101078 h 6858000"/>
              <a:gd name="connsiteX948" fmla="*/ 630103 w 7467600"/>
              <a:gd name="connsiteY948" fmla="*/ 485885 h 6858000"/>
              <a:gd name="connsiteX949" fmla="*/ 532040 w 7467600"/>
              <a:gd name="connsiteY949" fmla="*/ 399359 h 6858000"/>
              <a:gd name="connsiteX950" fmla="*/ 517618 w 7467600"/>
              <a:gd name="connsiteY950" fmla="*/ 385726 h 6858000"/>
              <a:gd name="connsiteX951" fmla="*/ 285074 w 7467600"/>
              <a:gd name="connsiteY951" fmla="*/ 182755 h 6858000"/>
              <a:gd name="connsiteX952" fmla="*/ 43151 w 7467600"/>
              <a:gd name="connsiteY95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1019354 w 7467600"/>
              <a:gd name="connsiteY20" fmla="*/ 6315006 h 6858000"/>
              <a:gd name="connsiteX21" fmla="*/ 441046 w 7467600"/>
              <a:gd name="connsiteY21" fmla="*/ 6691153 h 6858000"/>
              <a:gd name="connsiteX22" fmla="*/ 1019354 w 7467600"/>
              <a:gd name="connsiteY22" fmla="*/ 6315006 h 6858000"/>
              <a:gd name="connsiteX23" fmla="*/ 991680 w 7467600"/>
              <a:gd name="connsiteY23" fmla="*/ 6298413 h 6858000"/>
              <a:gd name="connsiteX24" fmla="*/ 409060 w 7467600"/>
              <a:gd name="connsiteY24" fmla="*/ 6671470 h 6858000"/>
              <a:gd name="connsiteX25" fmla="*/ 991680 w 7467600"/>
              <a:gd name="connsiteY25" fmla="*/ 6298413 h 6858000"/>
              <a:gd name="connsiteX26" fmla="*/ 103333 w 7467600"/>
              <a:gd name="connsiteY26" fmla="*/ 5699602 h 6858000"/>
              <a:gd name="connsiteX27" fmla="*/ 233938 w 7467600"/>
              <a:gd name="connsiteY27" fmla="*/ 5809416 h 6858000"/>
              <a:gd name="connsiteX28" fmla="*/ 883580 w 7467600"/>
              <a:gd name="connsiteY28" fmla="*/ 6180710 h 6858000"/>
              <a:gd name="connsiteX29" fmla="*/ 487337 w 7467600"/>
              <a:gd name="connsiteY29" fmla="*/ 5950182 h 6858000"/>
              <a:gd name="connsiteX30" fmla="*/ 354051 w 7467600"/>
              <a:gd name="connsiteY30" fmla="*/ 5854912 h 6858000"/>
              <a:gd name="connsiteX31" fmla="*/ 195436 w 7467600"/>
              <a:gd name="connsiteY31" fmla="*/ 5755068 h 6858000"/>
              <a:gd name="connsiteX32" fmla="*/ 103333 w 7467600"/>
              <a:gd name="connsiteY32" fmla="*/ 5699602 h 6858000"/>
              <a:gd name="connsiteX33" fmla="*/ 5539432 w 7467600"/>
              <a:gd name="connsiteY33" fmla="*/ 5642928 h 6858000"/>
              <a:gd name="connsiteX34" fmla="*/ 5555462 w 7467600"/>
              <a:gd name="connsiteY34" fmla="*/ 5694454 h 6858000"/>
              <a:gd name="connsiteX35" fmla="*/ 5828270 w 7467600"/>
              <a:gd name="connsiteY35" fmla="*/ 6320663 h 6858000"/>
              <a:gd name="connsiteX36" fmla="*/ 5947416 w 7467600"/>
              <a:gd name="connsiteY36" fmla="*/ 6574846 h 6858000"/>
              <a:gd name="connsiteX37" fmla="*/ 5539432 w 7467600"/>
              <a:gd name="connsiteY37" fmla="*/ 5642928 h 6858000"/>
              <a:gd name="connsiteX38" fmla="*/ 51253 w 7467600"/>
              <a:gd name="connsiteY38" fmla="*/ 5631825 h 6858000"/>
              <a:gd name="connsiteX39" fmla="*/ 211622 w 7467600"/>
              <a:gd name="connsiteY39" fmla="*/ 5728803 h 6858000"/>
              <a:gd name="connsiteX40" fmla="*/ 371652 w 7467600"/>
              <a:gd name="connsiteY40" fmla="*/ 5829062 h 6858000"/>
              <a:gd name="connsiteX41" fmla="*/ 505903 w 7467600"/>
              <a:gd name="connsiteY41" fmla="*/ 5925221 h 6858000"/>
              <a:gd name="connsiteX42" fmla="*/ 899240 w 7467600"/>
              <a:gd name="connsiteY42" fmla="*/ 6153068 h 6858000"/>
              <a:gd name="connsiteX43" fmla="*/ 988114 w 7467600"/>
              <a:gd name="connsiteY43" fmla="*/ 6174204 h 6858000"/>
              <a:gd name="connsiteX44" fmla="*/ 845971 w 7467600"/>
              <a:gd name="connsiteY44" fmla="*/ 6067177 h 6858000"/>
              <a:gd name="connsiteX45" fmla="*/ 448057 w 7467600"/>
              <a:gd name="connsiteY45" fmla="*/ 5841376 h 6858000"/>
              <a:gd name="connsiteX46" fmla="*/ 51253 w 7467600"/>
              <a:gd name="connsiteY46" fmla="*/ 5631825 h 6858000"/>
              <a:gd name="connsiteX47" fmla="*/ 2606687 w 7467600"/>
              <a:gd name="connsiteY47" fmla="*/ 5630718 h 6858000"/>
              <a:gd name="connsiteX48" fmla="*/ 2645658 w 7467600"/>
              <a:gd name="connsiteY48" fmla="*/ 6640259 h 6858000"/>
              <a:gd name="connsiteX49" fmla="*/ 2606687 w 7467600"/>
              <a:gd name="connsiteY49" fmla="*/ 5630718 h 6858000"/>
              <a:gd name="connsiteX50" fmla="*/ 3642057 w 7467600"/>
              <a:gd name="connsiteY50" fmla="*/ 5573487 h 6858000"/>
              <a:gd name="connsiteX51" fmla="*/ 3632981 w 7467600"/>
              <a:gd name="connsiteY51" fmla="*/ 5579437 h 6858000"/>
              <a:gd name="connsiteX52" fmla="*/ 3382436 w 7467600"/>
              <a:gd name="connsiteY52" fmla="*/ 5952726 h 6858000"/>
              <a:gd name="connsiteX53" fmla="*/ 3191929 w 7467600"/>
              <a:gd name="connsiteY53" fmla="*/ 6662669 h 6858000"/>
              <a:gd name="connsiteX54" fmla="*/ 3369898 w 7467600"/>
              <a:gd name="connsiteY54" fmla="*/ 6081771 h 6858000"/>
              <a:gd name="connsiteX55" fmla="*/ 3642057 w 7467600"/>
              <a:gd name="connsiteY55" fmla="*/ 5573487 h 6858000"/>
              <a:gd name="connsiteX56" fmla="*/ 2650666 w 7467600"/>
              <a:gd name="connsiteY56" fmla="*/ 5530686 h 6858000"/>
              <a:gd name="connsiteX57" fmla="*/ 2650249 w 7467600"/>
              <a:gd name="connsiteY57" fmla="*/ 5532101 h 6858000"/>
              <a:gd name="connsiteX58" fmla="*/ 2663808 w 7467600"/>
              <a:gd name="connsiteY58" fmla="*/ 6535215 h 6858000"/>
              <a:gd name="connsiteX59" fmla="*/ 2665418 w 7467600"/>
              <a:gd name="connsiteY59" fmla="*/ 6132756 h 6858000"/>
              <a:gd name="connsiteX60" fmla="*/ 2650666 w 7467600"/>
              <a:gd name="connsiteY60" fmla="*/ 5530686 h 6858000"/>
              <a:gd name="connsiteX61" fmla="*/ 2680277 w 7467600"/>
              <a:gd name="connsiteY61" fmla="*/ 5479204 h 6858000"/>
              <a:gd name="connsiteX62" fmla="*/ 2678972 w 7467600"/>
              <a:gd name="connsiteY62" fmla="*/ 5481582 h 6858000"/>
              <a:gd name="connsiteX63" fmla="*/ 2696666 w 7467600"/>
              <a:gd name="connsiteY63" fmla="*/ 6133836 h 6858000"/>
              <a:gd name="connsiteX64" fmla="*/ 2695769 w 7467600"/>
              <a:gd name="connsiteY64" fmla="*/ 6390955 h 6858000"/>
              <a:gd name="connsiteX65" fmla="*/ 2739893 w 7467600"/>
              <a:gd name="connsiteY65" fmla="*/ 6108357 h 6858000"/>
              <a:gd name="connsiteX66" fmla="*/ 2680277 w 7467600"/>
              <a:gd name="connsiteY66" fmla="*/ 5479204 h 6858000"/>
              <a:gd name="connsiteX67" fmla="*/ 1132195 w 7467600"/>
              <a:gd name="connsiteY67" fmla="*/ 5467980 h 6858000"/>
              <a:gd name="connsiteX68" fmla="*/ 1679056 w 7467600"/>
              <a:gd name="connsiteY68" fmla="*/ 5516907 h 6858000"/>
              <a:gd name="connsiteX69" fmla="*/ 2128648 w 7467600"/>
              <a:gd name="connsiteY69" fmla="*/ 5474249 h 6858000"/>
              <a:gd name="connsiteX70" fmla="*/ 1825619 w 7467600"/>
              <a:gd name="connsiteY70" fmla="*/ 5478447 h 6858000"/>
              <a:gd name="connsiteX71" fmla="*/ 1737798 w 7467600"/>
              <a:gd name="connsiteY71" fmla="*/ 5483353 h 6858000"/>
              <a:gd name="connsiteX72" fmla="*/ 1132195 w 7467600"/>
              <a:gd name="connsiteY72" fmla="*/ 5467980 h 6858000"/>
              <a:gd name="connsiteX73" fmla="*/ 1456157 w 7467600"/>
              <a:gd name="connsiteY73" fmla="*/ 5371404 h 6858000"/>
              <a:gd name="connsiteX74" fmla="*/ 1244432 w 7467600"/>
              <a:gd name="connsiteY74" fmla="*/ 5385601 h 6858000"/>
              <a:gd name="connsiteX75" fmla="*/ 973990 w 7467600"/>
              <a:gd name="connsiteY75" fmla="*/ 5424940 h 6858000"/>
              <a:gd name="connsiteX76" fmla="*/ 1103809 w 7467600"/>
              <a:gd name="connsiteY76" fmla="*/ 5433720 h 6858000"/>
              <a:gd name="connsiteX77" fmla="*/ 1123454 w 7467600"/>
              <a:gd name="connsiteY77" fmla="*/ 5435727 h 6858000"/>
              <a:gd name="connsiteX78" fmla="*/ 1737017 w 7467600"/>
              <a:gd name="connsiteY78" fmla="*/ 5452183 h 6858000"/>
              <a:gd name="connsiteX79" fmla="*/ 1824397 w 7467600"/>
              <a:gd name="connsiteY79" fmla="*/ 5447757 h 6858000"/>
              <a:gd name="connsiteX80" fmla="*/ 2070059 w 7467600"/>
              <a:gd name="connsiteY80" fmla="*/ 5441660 h 6858000"/>
              <a:gd name="connsiteX81" fmla="*/ 1456157 w 7467600"/>
              <a:gd name="connsiteY81" fmla="*/ 5371404 h 6858000"/>
              <a:gd name="connsiteX82" fmla="*/ 4988186 w 7467600"/>
              <a:gd name="connsiteY82" fmla="*/ 5216467 h 6858000"/>
              <a:gd name="connsiteX83" fmla="*/ 4777334 w 7467600"/>
              <a:gd name="connsiteY83" fmla="*/ 5406072 h 6858000"/>
              <a:gd name="connsiteX84" fmla="*/ 4718341 w 7467600"/>
              <a:gd name="connsiteY84" fmla="*/ 5468043 h 6858000"/>
              <a:gd name="connsiteX85" fmla="*/ 4604655 w 7467600"/>
              <a:gd name="connsiteY85" fmla="*/ 5583434 h 6858000"/>
              <a:gd name="connsiteX86" fmla="*/ 4565074 w 7467600"/>
              <a:gd name="connsiteY86" fmla="*/ 5618550 h 6858000"/>
              <a:gd name="connsiteX87" fmla="*/ 4988186 w 7467600"/>
              <a:gd name="connsiteY87" fmla="*/ 5216467 h 6858000"/>
              <a:gd name="connsiteX88" fmla="*/ 4978032 w 7467600"/>
              <a:gd name="connsiteY88" fmla="*/ 5183809 h 6858000"/>
              <a:gd name="connsiteX89" fmla="*/ 4463413 w 7467600"/>
              <a:gd name="connsiteY89" fmla="*/ 5615162 h 6858000"/>
              <a:gd name="connsiteX90" fmla="*/ 4358134 w 7467600"/>
              <a:gd name="connsiteY90" fmla="*/ 5742791 h 6858000"/>
              <a:gd name="connsiteX91" fmla="*/ 4376219 w 7467600"/>
              <a:gd name="connsiteY91" fmla="*/ 5729027 h 6858000"/>
              <a:gd name="connsiteX92" fmla="*/ 4582340 w 7467600"/>
              <a:gd name="connsiteY92" fmla="*/ 5561037 h 6858000"/>
              <a:gd name="connsiteX93" fmla="*/ 4694684 w 7467600"/>
              <a:gd name="connsiteY93" fmla="*/ 5447098 h 6858000"/>
              <a:gd name="connsiteX94" fmla="*/ 4754123 w 7467600"/>
              <a:gd name="connsiteY94" fmla="*/ 5384643 h 6858000"/>
              <a:gd name="connsiteX95" fmla="*/ 4978032 w 7467600"/>
              <a:gd name="connsiteY95" fmla="*/ 5183809 h 6858000"/>
              <a:gd name="connsiteX96" fmla="*/ 1903353 w 7467600"/>
              <a:gd name="connsiteY96" fmla="*/ 5044827 h 6858000"/>
              <a:gd name="connsiteX97" fmla="*/ 1936931 w 7467600"/>
              <a:gd name="connsiteY97" fmla="*/ 5093954 h 6858000"/>
              <a:gd name="connsiteX98" fmla="*/ 2195868 w 7467600"/>
              <a:gd name="connsiteY98" fmla="*/ 5396574 h 6858000"/>
              <a:gd name="connsiteX99" fmla="*/ 2088852 w 7467600"/>
              <a:gd name="connsiteY99" fmla="*/ 5166123 h 6858000"/>
              <a:gd name="connsiteX100" fmla="*/ 1958241 w 7467600"/>
              <a:gd name="connsiteY100" fmla="*/ 5067955 h 6858000"/>
              <a:gd name="connsiteX101" fmla="*/ 1903353 w 7467600"/>
              <a:gd name="connsiteY101" fmla="*/ 5044827 h 6858000"/>
              <a:gd name="connsiteX102" fmla="*/ 1979378 w 7467600"/>
              <a:gd name="connsiteY102" fmla="*/ 4769504 h 6858000"/>
              <a:gd name="connsiteX103" fmla="*/ 2882120 w 7467600"/>
              <a:gd name="connsiteY103" fmla="*/ 5064547 h 6858000"/>
              <a:gd name="connsiteX104" fmla="*/ 2793103 w 7467600"/>
              <a:gd name="connsiteY104" fmla="*/ 5039699 h 6858000"/>
              <a:gd name="connsiteX105" fmla="*/ 2770041 w 7467600"/>
              <a:gd name="connsiteY105" fmla="*/ 5033634 h 6858000"/>
              <a:gd name="connsiteX106" fmla="*/ 1979378 w 7467600"/>
              <a:gd name="connsiteY106" fmla="*/ 4769504 h 6858000"/>
              <a:gd name="connsiteX107" fmla="*/ 1927410 w 7467600"/>
              <a:gd name="connsiteY107" fmla="*/ 4716164 h 6858000"/>
              <a:gd name="connsiteX108" fmla="*/ 1959587 w 7467600"/>
              <a:gd name="connsiteY108" fmla="*/ 4728849 h 6858000"/>
              <a:gd name="connsiteX109" fmla="*/ 2777707 w 7467600"/>
              <a:gd name="connsiteY109" fmla="*/ 5003991 h 6858000"/>
              <a:gd name="connsiteX110" fmla="*/ 2800768 w 7467600"/>
              <a:gd name="connsiteY110" fmla="*/ 5010056 h 6858000"/>
              <a:gd name="connsiteX111" fmla="*/ 2879408 w 7467600"/>
              <a:gd name="connsiteY111" fmla="*/ 5031590 h 6858000"/>
              <a:gd name="connsiteX112" fmla="*/ 2862295 w 7467600"/>
              <a:gd name="connsiteY112" fmla="*/ 5022958 h 6858000"/>
              <a:gd name="connsiteX113" fmla="*/ 2813343 w 7467600"/>
              <a:gd name="connsiteY113" fmla="*/ 4998369 h 6858000"/>
              <a:gd name="connsiteX114" fmla="*/ 2646245 w 7467600"/>
              <a:gd name="connsiteY114" fmla="*/ 4930999 h 6858000"/>
              <a:gd name="connsiteX115" fmla="*/ 1999243 w 7467600"/>
              <a:gd name="connsiteY115" fmla="*/ 4730524 h 6858000"/>
              <a:gd name="connsiteX116" fmla="*/ 1979527 w 7467600"/>
              <a:gd name="connsiteY116" fmla="*/ 4726651 h 6858000"/>
              <a:gd name="connsiteX117" fmla="*/ 1927410 w 7467600"/>
              <a:gd name="connsiteY117" fmla="*/ 4716164 h 6858000"/>
              <a:gd name="connsiteX118" fmla="*/ 1997014 w 7467600"/>
              <a:gd name="connsiteY118" fmla="*/ 4698007 h 6858000"/>
              <a:gd name="connsiteX119" fmla="*/ 2005458 w 7467600"/>
              <a:gd name="connsiteY119" fmla="*/ 4699540 h 6858000"/>
              <a:gd name="connsiteX120" fmla="*/ 2657186 w 7467600"/>
              <a:gd name="connsiteY120" fmla="*/ 4901687 h 6858000"/>
              <a:gd name="connsiteX121" fmla="*/ 2826662 w 7467600"/>
              <a:gd name="connsiteY121" fmla="*/ 4970362 h 6858000"/>
              <a:gd name="connsiteX122" fmla="*/ 2876100 w 7467600"/>
              <a:gd name="connsiteY122" fmla="*/ 4995397 h 6858000"/>
              <a:gd name="connsiteX123" fmla="*/ 3042600 w 7467600"/>
              <a:gd name="connsiteY123" fmla="*/ 5059532 h 6858000"/>
              <a:gd name="connsiteX124" fmla="*/ 1997014 w 7467600"/>
              <a:gd name="connsiteY124" fmla="*/ 4698007 h 6858000"/>
              <a:gd name="connsiteX125" fmla="*/ 2305292 w 7467600"/>
              <a:gd name="connsiteY125" fmla="*/ 4219492 h 6858000"/>
              <a:gd name="connsiteX126" fmla="*/ 3360922 w 7467600"/>
              <a:gd name="connsiteY126" fmla="*/ 4529373 h 6858000"/>
              <a:gd name="connsiteX127" fmla="*/ 3492420 w 7467600"/>
              <a:gd name="connsiteY127" fmla="*/ 4510145 h 6858000"/>
              <a:gd name="connsiteX128" fmla="*/ 3364086 w 7467600"/>
              <a:gd name="connsiteY128" fmla="*/ 4480340 h 6858000"/>
              <a:gd name="connsiteX129" fmla="*/ 3225818 w 7467600"/>
              <a:gd name="connsiteY129" fmla="*/ 4411822 h 6858000"/>
              <a:gd name="connsiteX130" fmla="*/ 3129696 w 7467600"/>
              <a:gd name="connsiteY130" fmla="*/ 4360704 h 6858000"/>
              <a:gd name="connsiteX131" fmla="*/ 2814545 w 7467600"/>
              <a:gd name="connsiteY131" fmla="*/ 4282955 h 6858000"/>
              <a:gd name="connsiteX132" fmla="*/ 2305292 w 7467600"/>
              <a:gd name="connsiteY132" fmla="*/ 4219492 h 6858000"/>
              <a:gd name="connsiteX133" fmla="*/ 2626982 w 7467600"/>
              <a:gd name="connsiteY133" fmla="*/ 4206450 h 6858000"/>
              <a:gd name="connsiteX134" fmla="*/ 2490617 w 7467600"/>
              <a:gd name="connsiteY134" fmla="*/ 4206951 h 6858000"/>
              <a:gd name="connsiteX135" fmla="*/ 2819869 w 7467600"/>
              <a:gd name="connsiteY135" fmla="*/ 4252936 h 6858000"/>
              <a:gd name="connsiteX136" fmla="*/ 3143018 w 7467600"/>
              <a:gd name="connsiteY136" fmla="*/ 4332698 h 6858000"/>
              <a:gd name="connsiteX137" fmla="*/ 3241520 w 7467600"/>
              <a:gd name="connsiteY137" fmla="*/ 4385112 h 6858000"/>
              <a:gd name="connsiteX138" fmla="*/ 3374575 w 7467600"/>
              <a:gd name="connsiteY138" fmla="*/ 4451517 h 6858000"/>
              <a:gd name="connsiteX139" fmla="*/ 3505221 w 7467600"/>
              <a:gd name="connsiteY139" fmla="*/ 4480757 h 6858000"/>
              <a:gd name="connsiteX140" fmla="*/ 2626982 w 7467600"/>
              <a:gd name="connsiteY140" fmla="*/ 4206450 h 6858000"/>
              <a:gd name="connsiteX141" fmla="*/ 1310106 w 7467600"/>
              <a:gd name="connsiteY141" fmla="*/ 3943217 h 6858000"/>
              <a:gd name="connsiteX142" fmla="*/ 854994 w 7467600"/>
              <a:gd name="connsiteY142" fmla="*/ 4399136 h 6858000"/>
              <a:gd name="connsiteX143" fmla="*/ 742462 w 7467600"/>
              <a:gd name="connsiteY143" fmla="*/ 4594648 h 6858000"/>
              <a:gd name="connsiteX144" fmla="*/ 820602 w 7467600"/>
              <a:gd name="connsiteY144" fmla="*/ 4485915 h 6858000"/>
              <a:gd name="connsiteX145" fmla="*/ 878295 w 7467600"/>
              <a:gd name="connsiteY145" fmla="*/ 4403594 h 6858000"/>
              <a:gd name="connsiteX146" fmla="*/ 1240607 w 7467600"/>
              <a:gd name="connsiteY146" fmla="*/ 4010401 h 6858000"/>
              <a:gd name="connsiteX147" fmla="*/ 1310106 w 7467600"/>
              <a:gd name="connsiteY147" fmla="*/ 3943217 h 6858000"/>
              <a:gd name="connsiteX148" fmla="*/ 1423113 w 7467600"/>
              <a:gd name="connsiteY148" fmla="*/ 3874565 h 6858000"/>
              <a:gd name="connsiteX149" fmla="*/ 1260565 w 7467600"/>
              <a:gd name="connsiteY149" fmla="*/ 4031982 h 6858000"/>
              <a:gd name="connsiteX150" fmla="*/ 901900 w 7467600"/>
              <a:gd name="connsiteY150" fmla="*/ 4421236 h 6858000"/>
              <a:gd name="connsiteX151" fmla="*/ 845044 w 7467600"/>
              <a:gd name="connsiteY151" fmla="*/ 4502436 h 6858000"/>
              <a:gd name="connsiteX152" fmla="*/ 685926 w 7467600"/>
              <a:gd name="connsiteY152" fmla="*/ 4703069 h 6858000"/>
              <a:gd name="connsiteX153" fmla="*/ 684248 w 7467600"/>
              <a:gd name="connsiteY153" fmla="*/ 4706721 h 6858000"/>
              <a:gd name="connsiteX154" fmla="*/ 1423113 w 7467600"/>
              <a:gd name="connsiteY154" fmla="*/ 3874565 h 6858000"/>
              <a:gd name="connsiteX155" fmla="*/ 3316479 w 7467600"/>
              <a:gd name="connsiteY155" fmla="*/ 3872136 h 6858000"/>
              <a:gd name="connsiteX156" fmla="*/ 3546806 w 7467600"/>
              <a:gd name="connsiteY156" fmla="*/ 4356139 h 6858000"/>
              <a:gd name="connsiteX157" fmla="*/ 3364433 w 7467600"/>
              <a:gd name="connsiteY157" fmla="*/ 3953121 h 6858000"/>
              <a:gd name="connsiteX158" fmla="*/ 3316479 w 7467600"/>
              <a:gd name="connsiteY158" fmla="*/ 3872136 h 6858000"/>
              <a:gd name="connsiteX159" fmla="*/ 3291335 w 7467600"/>
              <a:gd name="connsiteY159" fmla="*/ 3767420 h 6858000"/>
              <a:gd name="connsiteX160" fmla="*/ 3390805 w 7467600"/>
              <a:gd name="connsiteY160" fmla="*/ 3937163 h 6858000"/>
              <a:gd name="connsiteX161" fmla="*/ 3579062 w 7467600"/>
              <a:gd name="connsiteY161" fmla="*/ 4359040 h 6858000"/>
              <a:gd name="connsiteX162" fmla="*/ 3467355 w 7467600"/>
              <a:gd name="connsiteY162" fmla="*/ 3988130 h 6858000"/>
              <a:gd name="connsiteX163" fmla="*/ 3310753 w 7467600"/>
              <a:gd name="connsiteY163" fmla="*/ 3787140 h 6858000"/>
              <a:gd name="connsiteX164" fmla="*/ 3291335 w 7467600"/>
              <a:gd name="connsiteY164" fmla="*/ 3767420 h 6858000"/>
              <a:gd name="connsiteX165" fmla="*/ 1635889 w 7467600"/>
              <a:gd name="connsiteY165" fmla="*/ 3709494 h 6858000"/>
              <a:gd name="connsiteX166" fmla="*/ 1634800 w 7467600"/>
              <a:gd name="connsiteY166" fmla="*/ 3731111 h 6858000"/>
              <a:gd name="connsiteX167" fmla="*/ 1635889 w 7467600"/>
              <a:gd name="connsiteY167" fmla="*/ 3709494 h 6858000"/>
              <a:gd name="connsiteX168" fmla="*/ 1510397 w 7467600"/>
              <a:gd name="connsiteY168" fmla="*/ 3684705 h 6858000"/>
              <a:gd name="connsiteX169" fmla="*/ 1146550 w 7467600"/>
              <a:gd name="connsiteY169" fmla="*/ 3802012 h 6858000"/>
              <a:gd name="connsiteX170" fmla="*/ 698834 w 7467600"/>
              <a:gd name="connsiteY170" fmla="*/ 3952272 h 6858000"/>
              <a:gd name="connsiteX171" fmla="*/ 34256 w 7467600"/>
              <a:gd name="connsiteY171" fmla="*/ 4347603 h 6858000"/>
              <a:gd name="connsiteX172" fmla="*/ 527241 w 7467600"/>
              <a:gd name="connsiteY172" fmla="*/ 4065078 h 6858000"/>
              <a:gd name="connsiteX173" fmla="*/ 1510397 w 7467600"/>
              <a:gd name="connsiteY173" fmla="*/ 3684705 h 6858000"/>
              <a:gd name="connsiteX174" fmla="*/ 1313114 w 7467600"/>
              <a:gd name="connsiteY174" fmla="*/ 3655216 h 6858000"/>
              <a:gd name="connsiteX175" fmla="*/ 1109304 w 7467600"/>
              <a:gd name="connsiteY175" fmla="*/ 3669030 h 6858000"/>
              <a:gd name="connsiteX176" fmla="*/ 8129 w 7467600"/>
              <a:gd name="connsiteY176" fmla="*/ 4330519 h 6858000"/>
              <a:gd name="connsiteX177" fmla="*/ 687572 w 7467600"/>
              <a:gd name="connsiteY177" fmla="*/ 3925629 h 6858000"/>
              <a:gd name="connsiteX178" fmla="*/ 1138365 w 7467600"/>
              <a:gd name="connsiteY178" fmla="*/ 3774515 h 6858000"/>
              <a:gd name="connsiteX179" fmla="*/ 1505579 w 7467600"/>
              <a:gd name="connsiteY179" fmla="*/ 3655526 h 6858000"/>
              <a:gd name="connsiteX180" fmla="*/ 1313114 w 7467600"/>
              <a:gd name="connsiteY180" fmla="*/ 3655216 h 6858000"/>
              <a:gd name="connsiteX181" fmla="*/ 3655073 w 7467600"/>
              <a:gd name="connsiteY181" fmla="*/ 3650884 h 6858000"/>
              <a:gd name="connsiteX182" fmla="*/ 3989938 w 7467600"/>
              <a:gd name="connsiteY182" fmla="*/ 3991685 h 6858000"/>
              <a:gd name="connsiteX183" fmla="*/ 4393907 w 7467600"/>
              <a:gd name="connsiteY183" fmla="*/ 4261258 h 6858000"/>
              <a:gd name="connsiteX184" fmla="*/ 4648051 w 7467600"/>
              <a:gd name="connsiteY184" fmla="*/ 4374051 h 6858000"/>
              <a:gd name="connsiteX185" fmla="*/ 4383389 w 7467600"/>
              <a:gd name="connsiteY185" fmla="*/ 4184369 h 6858000"/>
              <a:gd name="connsiteX186" fmla="*/ 4165508 w 7467600"/>
              <a:gd name="connsiteY186" fmla="*/ 4035196 h 6858000"/>
              <a:gd name="connsiteX187" fmla="*/ 4068162 w 7467600"/>
              <a:gd name="connsiteY187" fmla="*/ 3953394 h 6858000"/>
              <a:gd name="connsiteX188" fmla="*/ 3981416 w 7467600"/>
              <a:gd name="connsiteY188" fmla="*/ 3880482 h 6858000"/>
              <a:gd name="connsiteX189" fmla="*/ 3800147 w 7467600"/>
              <a:gd name="connsiteY189" fmla="*/ 3749872 h 6858000"/>
              <a:gd name="connsiteX190" fmla="*/ 3655073 w 7467600"/>
              <a:gd name="connsiteY190" fmla="*/ 3650884 h 6858000"/>
              <a:gd name="connsiteX191" fmla="*/ 3670252 w 7467600"/>
              <a:gd name="connsiteY191" fmla="*/ 3622798 h 6858000"/>
              <a:gd name="connsiteX192" fmla="*/ 3817258 w 7467600"/>
              <a:gd name="connsiteY192" fmla="*/ 3723577 h 6858000"/>
              <a:gd name="connsiteX193" fmla="*/ 4000461 w 7467600"/>
              <a:gd name="connsiteY193" fmla="*/ 3855966 h 6858000"/>
              <a:gd name="connsiteX194" fmla="*/ 4088180 w 7467600"/>
              <a:gd name="connsiteY194" fmla="*/ 3929774 h 6858000"/>
              <a:gd name="connsiteX195" fmla="*/ 4184555 w 7467600"/>
              <a:gd name="connsiteY195" fmla="*/ 4010683 h 6858000"/>
              <a:gd name="connsiteX196" fmla="*/ 4399563 w 7467600"/>
              <a:gd name="connsiteY196" fmla="*/ 4158106 h 6858000"/>
              <a:gd name="connsiteX197" fmla="*/ 4684469 w 7467600"/>
              <a:gd name="connsiteY197" fmla="*/ 4364680 h 6858000"/>
              <a:gd name="connsiteX198" fmla="*/ 4690271 w 7467600"/>
              <a:gd name="connsiteY198" fmla="*/ 4370034 h 6858000"/>
              <a:gd name="connsiteX199" fmla="*/ 4136093 w 7467600"/>
              <a:gd name="connsiteY199" fmla="*/ 3858466 h 6858000"/>
              <a:gd name="connsiteX200" fmla="*/ 3670252 w 7467600"/>
              <a:gd name="connsiteY200" fmla="*/ 3622798 h 6858000"/>
              <a:gd name="connsiteX201" fmla="*/ 4440129 w 7467600"/>
              <a:gd name="connsiteY201" fmla="*/ 3448571 h 6858000"/>
              <a:gd name="connsiteX202" fmla="*/ 4856525 w 7467600"/>
              <a:gd name="connsiteY202" fmla="*/ 3915351 h 6858000"/>
              <a:gd name="connsiteX203" fmla="*/ 5059055 w 7467600"/>
              <a:gd name="connsiteY203" fmla="*/ 4108918 h 6858000"/>
              <a:gd name="connsiteX204" fmla="*/ 5290070 w 7467600"/>
              <a:gd name="connsiteY204" fmla="*/ 4263619 h 6858000"/>
              <a:gd name="connsiteX205" fmla="*/ 4834991 w 7467600"/>
              <a:gd name="connsiteY205" fmla="*/ 3830985 h 6858000"/>
              <a:gd name="connsiteX206" fmla="*/ 4440129 w 7467600"/>
              <a:gd name="connsiteY206" fmla="*/ 3448571 h 6858000"/>
              <a:gd name="connsiteX207" fmla="*/ 4441737 w 7467600"/>
              <a:gd name="connsiteY207" fmla="*/ 3399734 h 6858000"/>
              <a:gd name="connsiteX208" fmla="*/ 4431236 w 7467600"/>
              <a:gd name="connsiteY208" fmla="*/ 3400954 h 6858000"/>
              <a:gd name="connsiteX209" fmla="*/ 4557150 w 7467600"/>
              <a:gd name="connsiteY209" fmla="*/ 3510023 h 6858000"/>
              <a:gd name="connsiteX210" fmla="*/ 4856936 w 7467600"/>
              <a:gd name="connsiteY210" fmla="*/ 3809146 h 6858000"/>
              <a:gd name="connsiteX211" fmla="*/ 5111996 w 7467600"/>
              <a:gd name="connsiteY211" fmla="*/ 4065759 h 6858000"/>
              <a:gd name="connsiteX212" fmla="*/ 5388878 w 7467600"/>
              <a:gd name="connsiteY212" fmla="*/ 4300185 h 6858000"/>
              <a:gd name="connsiteX213" fmla="*/ 5425556 w 7467600"/>
              <a:gd name="connsiteY213" fmla="*/ 4308967 h 6858000"/>
              <a:gd name="connsiteX214" fmla="*/ 4943646 w 7467600"/>
              <a:gd name="connsiteY214" fmla="*/ 3822916 h 6858000"/>
              <a:gd name="connsiteX215" fmla="*/ 4594837 w 7467600"/>
              <a:gd name="connsiteY215" fmla="*/ 3532274 h 6858000"/>
              <a:gd name="connsiteX216" fmla="*/ 4441737 w 7467600"/>
              <a:gd name="connsiteY216" fmla="*/ 3399734 h 6858000"/>
              <a:gd name="connsiteX217" fmla="*/ 5425834 w 7467600"/>
              <a:gd name="connsiteY217" fmla="*/ 3162785 h 6858000"/>
              <a:gd name="connsiteX218" fmla="*/ 5401644 w 7467600"/>
              <a:gd name="connsiteY218" fmla="*/ 3617847 h 6858000"/>
              <a:gd name="connsiteX219" fmla="*/ 5467256 w 7467600"/>
              <a:gd name="connsiteY219" fmla="*/ 4175494 h 6858000"/>
              <a:gd name="connsiteX220" fmla="*/ 5448069 w 7467600"/>
              <a:gd name="connsiteY220" fmla="*/ 3567554 h 6858000"/>
              <a:gd name="connsiteX221" fmla="*/ 5425834 w 7467600"/>
              <a:gd name="connsiteY221" fmla="*/ 3162785 h 6858000"/>
              <a:gd name="connsiteX222" fmla="*/ 1318687 w 7467600"/>
              <a:gd name="connsiteY222" fmla="*/ 3113840 h 6858000"/>
              <a:gd name="connsiteX223" fmla="*/ 1066793 w 7467600"/>
              <a:gd name="connsiteY223" fmla="*/ 3212171 h 6858000"/>
              <a:gd name="connsiteX224" fmla="*/ 993319 w 7467600"/>
              <a:gd name="connsiteY224" fmla="*/ 3247648 h 6858000"/>
              <a:gd name="connsiteX225" fmla="*/ 853081 w 7467600"/>
              <a:gd name="connsiteY225" fmla="*/ 3312410 h 6858000"/>
              <a:gd name="connsiteX226" fmla="*/ 805957 w 7467600"/>
              <a:gd name="connsiteY226" fmla="*/ 3330443 h 6858000"/>
              <a:gd name="connsiteX227" fmla="*/ 1318687 w 7467600"/>
              <a:gd name="connsiteY227" fmla="*/ 3113840 h 6858000"/>
              <a:gd name="connsiteX228" fmla="*/ 5453702 w 7467600"/>
              <a:gd name="connsiteY228" fmla="*/ 3090882 h 6858000"/>
              <a:gd name="connsiteX229" fmla="*/ 5480135 w 7467600"/>
              <a:gd name="connsiteY229" fmla="*/ 3565802 h 6858000"/>
              <a:gd name="connsiteX230" fmla="*/ 5499023 w 7467600"/>
              <a:gd name="connsiteY230" fmla="*/ 4166310 h 6858000"/>
              <a:gd name="connsiteX231" fmla="*/ 5547022 w 7467600"/>
              <a:gd name="connsiteY231" fmla="*/ 3607838 h 6858000"/>
              <a:gd name="connsiteX232" fmla="*/ 5515964 w 7467600"/>
              <a:gd name="connsiteY232" fmla="*/ 3378541 h 6858000"/>
              <a:gd name="connsiteX233" fmla="*/ 5453702 w 7467600"/>
              <a:gd name="connsiteY233" fmla="*/ 3090882 h 6858000"/>
              <a:gd name="connsiteX234" fmla="*/ 1238695 w 7467600"/>
              <a:gd name="connsiteY234" fmla="*/ 3076820 h 6858000"/>
              <a:gd name="connsiteX235" fmla="*/ 716371 w 7467600"/>
              <a:gd name="connsiteY235" fmla="*/ 3293249 h 6858000"/>
              <a:gd name="connsiteX236" fmla="*/ 579522 w 7467600"/>
              <a:gd name="connsiteY236" fmla="*/ 3371759 h 6858000"/>
              <a:gd name="connsiteX237" fmla="*/ 600288 w 7467600"/>
              <a:gd name="connsiteY237" fmla="*/ 3365555 h 6858000"/>
              <a:gd name="connsiteX238" fmla="*/ 840692 w 7467600"/>
              <a:gd name="connsiteY238" fmla="*/ 3284921 h 6858000"/>
              <a:gd name="connsiteX239" fmla="*/ 979248 w 7467600"/>
              <a:gd name="connsiteY239" fmla="*/ 3221003 h 6858000"/>
              <a:gd name="connsiteX240" fmla="*/ 1053282 w 7467600"/>
              <a:gd name="connsiteY240" fmla="*/ 3185247 h 6858000"/>
              <a:gd name="connsiteX241" fmla="*/ 1320603 w 7467600"/>
              <a:gd name="connsiteY241" fmla="*/ 3081281 h 6858000"/>
              <a:gd name="connsiteX242" fmla="*/ 1238695 w 7467600"/>
              <a:gd name="connsiteY242" fmla="*/ 3076820 h 6858000"/>
              <a:gd name="connsiteX243" fmla="*/ 5425627 w 7467600"/>
              <a:gd name="connsiteY243" fmla="*/ 2954192 h 6858000"/>
              <a:gd name="connsiteX244" fmla="*/ 5470770 w 7467600"/>
              <a:gd name="connsiteY244" fmla="*/ 3005435 h 6858000"/>
              <a:gd name="connsiteX245" fmla="*/ 5519779 w 7467600"/>
              <a:gd name="connsiteY245" fmla="*/ 4359223 h 6858000"/>
              <a:gd name="connsiteX246" fmla="*/ 5520293 w 7467600"/>
              <a:gd name="connsiteY246" fmla="*/ 4360602 h 6858000"/>
              <a:gd name="connsiteX247" fmla="*/ 5767221 w 7467600"/>
              <a:gd name="connsiteY247" fmla="*/ 4665564 h 6858000"/>
              <a:gd name="connsiteX248" fmla="*/ 6937169 w 7467600"/>
              <a:gd name="connsiteY248" fmla="*/ 4815941 h 6858000"/>
              <a:gd name="connsiteX249" fmla="*/ 6953922 w 7467600"/>
              <a:gd name="connsiteY249" fmla="*/ 4890068 h 6858000"/>
              <a:gd name="connsiteX250" fmla="*/ 6071359 w 7467600"/>
              <a:gd name="connsiteY250" fmla="*/ 4770770 h 6858000"/>
              <a:gd name="connsiteX251" fmla="*/ 6038839 w 7467600"/>
              <a:gd name="connsiteY251" fmla="*/ 4764474 h 6858000"/>
              <a:gd name="connsiteX252" fmla="*/ 6038706 w 7467600"/>
              <a:gd name="connsiteY252" fmla="*/ 4763847 h 6858000"/>
              <a:gd name="connsiteX253" fmla="*/ 6037784 w 7467600"/>
              <a:gd name="connsiteY253" fmla="*/ 4764270 h 6858000"/>
              <a:gd name="connsiteX254" fmla="*/ 6038839 w 7467600"/>
              <a:gd name="connsiteY254" fmla="*/ 4764474 h 6858000"/>
              <a:gd name="connsiteX255" fmla="*/ 6040338 w 7467600"/>
              <a:gd name="connsiteY255" fmla="*/ 4771418 h 6858000"/>
              <a:gd name="connsiteX256" fmla="*/ 6024488 w 7467600"/>
              <a:gd name="connsiteY256" fmla="*/ 4809903 h 6858000"/>
              <a:gd name="connsiteX257" fmla="*/ 5599771 w 7467600"/>
              <a:gd name="connsiteY257" fmla="*/ 5509652 h 6858000"/>
              <a:gd name="connsiteX258" fmla="*/ 5548843 w 7467600"/>
              <a:gd name="connsiteY258" fmla="*/ 5563845 h 6858000"/>
              <a:gd name="connsiteX259" fmla="*/ 5940952 w 7467600"/>
              <a:gd name="connsiteY259" fmla="*/ 6250028 h 6858000"/>
              <a:gd name="connsiteX260" fmla="*/ 6043441 w 7467600"/>
              <a:gd name="connsiteY260" fmla="*/ 6665847 h 6858000"/>
              <a:gd name="connsiteX261" fmla="*/ 6093432 w 7467600"/>
              <a:gd name="connsiteY261" fmla="*/ 6858000 h 6858000"/>
              <a:gd name="connsiteX262" fmla="*/ 6034344 w 7467600"/>
              <a:gd name="connsiteY262" fmla="*/ 6858000 h 6858000"/>
              <a:gd name="connsiteX263" fmla="*/ 6026679 w 7467600"/>
              <a:gd name="connsiteY263" fmla="*/ 6836959 h 6858000"/>
              <a:gd name="connsiteX264" fmla="*/ 5800441 w 7467600"/>
              <a:gd name="connsiteY264" fmla="*/ 6335286 h 6858000"/>
              <a:gd name="connsiteX265" fmla="*/ 5526562 w 7467600"/>
              <a:gd name="connsiteY265" fmla="*/ 5705388 h 6858000"/>
              <a:gd name="connsiteX266" fmla="*/ 5519640 w 7467600"/>
              <a:gd name="connsiteY266" fmla="*/ 5683774 h 6858000"/>
              <a:gd name="connsiteX267" fmla="*/ 5844559 w 7467600"/>
              <a:gd name="connsiteY267" fmla="*/ 6553349 h 6858000"/>
              <a:gd name="connsiteX268" fmla="*/ 5975994 w 7467600"/>
              <a:gd name="connsiteY268" fmla="*/ 6858000 h 6858000"/>
              <a:gd name="connsiteX269" fmla="*/ 5898547 w 7467600"/>
              <a:gd name="connsiteY269" fmla="*/ 6858000 h 6858000"/>
              <a:gd name="connsiteX270" fmla="*/ 5682041 w 7467600"/>
              <a:gd name="connsiteY270" fmla="*/ 6355860 h 6858000"/>
              <a:gd name="connsiteX271" fmla="*/ 5461758 w 7467600"/>
              <a:gd name="connsiteY271" fmla="*/ 5820220 h 6858000"/>
              <a:gd name="connsiteX272" fmla="*/ 5237282 w 7467600"/>
              <a:gd name="connsiteY272" fmla="*/ 6579086 h 6858000"/>
              <a:gd name="connsiteX273" fmla="*/ 5115009 w 7467600"/>
              <a:gd name="connsiteY273" fmla="*/ 6858000 h 6858000"/>
              <a:gd name="connsiteX274" fmla="*/ 5028074 w 7467600"/>
              <a:gd name="connsiteY274" fmla="*/ 6858000 h 6858000"/>
              <a:gd name="connsiteX275" fmla="*/ 5079508 w 7467600"/>
              <a:gd name="connsiteY275" fmla="*/ 6749074 h 6858000"/>
              <a:gd name="connsiteX276" fmla="*/ 5371846 w 7467600"/>
              <a:gd name="connsiteY276" fmla="*/ 5924413 h 6858000"/>
              <a:gd name="connsiteX277" fmla="*/ 5270512 w 7467600"/>
              <a:gd name="connsiteY277" fmla="*/ 6138975 h 6858000"/>
              <a:gd name="connsiteX278" fmla="*/ 5062409 w 7467600"/>
              <a:gd name="connsiteY278" fmla="*/ 6653544 h 6858000"/>
              <a:gd name="connsiteX279" fmla="*/ 5036628 w 7467600"/>
              <a:gd name="connsiteY279" fmla="*/ 6754247 h 6858000"/>
              <a:gd name="connsiteX280" fmla="*/ 5009112 w 7467600"/>
              <a:gd name="connsiteY280" fmla="*/ 6858000 h 6858000"/>
              <a:gd name="connsiteX281" fmla="*/ 4976679 w 7467600"/>
              <a:gd name="connsiteY281" fmla="*/ 6858000 h 6858000"/>
              <a:gd name="connsiteX282" fmla="*/ 5006537 w 7467600"/>
              <a:gd name="connsiteY282" fmla="*/ 6747068 h 6858000"/>
              <a:gd name="connsiteX283" fmla="*/ 5032723 w 7467600"/>
              <a:gd name="connsiteY283" fmla="*/ 6644957 h 6858000"/>
              <a:gd name="connsiteX284" fmla="*/ 5242949 w 7467600"/>
              <a:gd name="connsiteY284" fmla="*/ 6125175 h 6858000"/>
              <a:gd name="connsiteX285" fmla="*/ 5286321 w 7467600"/>
              <a:gd name="connsiteY285" fmla="*/ 6033555 h 6858000"/>
              <a:gd name="connsiteX286" fmla="*/ 5008210 w 7467600"/>
              <a:gd name="connsiteY286" fmla="*/ 6649194 h 6858000"/>
              <a:gd name="connsiteX287" fmla="*/ 4986321 w 7467600"/>
              <a:gd name="connsiteY287" fmla="*/ 6765687 h 6858000"/>
              <a:gd name="connsiteX288" fmla="*/ 4973474 w 7467600"/>
              <a:gd name="connsiteY288" fmla="*/ 6858000 h 6858000"/>
              <a:gd name="connsiteX289" fmla="*/ 4907178 w 7467600"/>
              <a:gd name="connsiteY289" fmla="*/ 6858000 h 6858000"/>
              <a:gd name="connsiteX290" fmla="*/ 4910810 w 7467600"/>
              <a:gd name="connsiteY290" fmla="*/ 6829660 h 6858000"/>
              <a:gd name="connsiteX291" fmla="*/ 4987461 w 7467600"/>
              <a:gd name="connsiteY291" fmla="*/ 6432994 h 6858000"/>
              <a:gd name="connsiteX292" fmla="*/ 5179262 w 7467600"/>
              <a:gd name="connsiteY292" fmla="*/ 6035044 h 6858000"/>
              <a:gd name="connsiteX293" fmla="*/ 4689678 w 7467600"/>
              <a:gd name="connsiteY293" fmla="*/ 6440241 h 6858000"/>
              <a:gd name="connsiteX294" fmla="*/ 4477543 w 7467600"/>
              <a:gd name="connsiteY294" fmla="*/ 6674836 h 6858000"/>
              <a:gd name="connsiteX295" fmla="*/ 4329957 w 7467600"/>
              <a:gd name="connsiteY295" fmla="*/ 6858000 h 6858000"/>
              <a:gd name="connsiteX296" fmla="*/ 4218595 w 7467600"/>
              <a:gd name="connsiteY296" fmla="*/ 6858000 h 6858000"/>
              <a:gd name="connsiteX297" fmla="*/ 4368888 w 7467600"/>
              <a:gd name="connsiteY297" fmla="*/ 6668412 h 6858000"/>
              <a:gd name="connsiteX298" fmla="*/ 4563091 w 7467600"/>
              <a:gd name="connsiteY298" fmla="*/ 6442508 h 6858000"/>
              <a:gd name="connsiteX299" fmla="*/ 5387324 w 7467600"/>
              <a:gd name="connsiteY299" fmla="*/ 5705830 h 6858000"/>
              <a:gd name="connsiteX300" fmla="*/ 5073620 w 7467600"/>
              <a:gd name="connsiteY300" fmla="*/ 5955437 h 6858000"/>
              <a:gd name="connsiteX301" fmla="*/ 4689789 w 7467600"/>
              <a:gd name="connsiteY301" fmla="*/ 6268382 h 6858000"/>
              <a:gd name="connsiteX302" fmla="*/ 4418722 w 7467600"/>
              <a:gd name="connsiteY302" fmla="*/ 6570886 h 6858000"/>
              <a:gd name="connsiteX303" fmla="*/ 4214944 w 7467600"/>
              <a:gd name="connsiteY303" fmla="*/ 6858000 h 6858000"/>
              <a:gd name="connsiteX304" fmla="*/ 4177898 w 7467600"/>
              <a:gd name="connsiteY304" fmla="*/ 6858000 h 6858000"/>
              <a:gd name="connsiteX305" fmla="*/ 4391597 w 7467600"/>
              <a:gd name="connsiteY305" fmla="*/ 6556370 h 6858000"/>
              <a:gd name="connsiteX306" fmla="*/ 4668889 w 7467600"/>
              <a:gd name="connsiteY306" fmla="*/ 6246399 h 6858000"/>
              <a:gd name="connsiteX307" fmla="*/ 5055427 w 7467600"/>
              <a:gd name="connsiteY307" fmla="*/ 5931476 h 6858000"/>
              <a:gd name="connsiteX308" fmla="*/ 5371814 w 7467600"/>
              <a:gd name="connsiteY308" fmla="*/ 5678975 h 6858000"/>
              <a:gd name="connsiteX309" fmla="*/ 4987918 w 7467600"/>
              <a:gd name="connsiteY309" fmla="*/ 5838701 h 6858000"/>
              <a:gd name="connsiteX310" fmla="*/ 4317146 w 7467600"/>
              <a:gd name="connsiteY310" fmla="*/ 6587716 h 6858000"/>
              <a:gd name="connsiteX311" fmla="*/ 4171627 w 7467600"/>
              <a:gd name="connsiteY311" fmla="*/ 6858000 h 6858000"/>
              <a:gd name="connsiteX312" fmla="*/ 4081585 w 7467600"/>
              <a:gd name="connsiteY312" fmla="*/ 6858000 h 6858000"/>
              <a:gd name="connsiteX313" fmla="*/ 4238603 w 7467600"/>
              <a:gd name="connsiteY313" fmla="*/ 6559341 h 6858000"/>
              <a:gd name="connsiteX314" fmla="*/ 4778333 w 7467600"/>
              <a:gd name="connsiteY314" fmla="*/ 5873626 h 6858000"/>
              <a:gd name="connsiteX315" fmla="*/ 5414185 w 7467600"/>
              <a:gd name="connsiteY315" fmla="*/ 5573882 h 6858000"/>
              <a:gd name="connsiteX316" fmla="*/ 5959648 w 7467600"/>
              <a:gd name="connsiteY316" fmla="*/ 4760797 h 6858000"/>
              <a:gd name="connsiteX317" fmla="*/ 5355019 w 7467600"/>
              <a:gd name="connsiteY317" fmla="*/ 4734672 h 6858000"/>
              <a:gd name="connsiteX318" fmla="*/ 5083565 w 7467600"/>
              <a:gd name="connsiteY318" fmla="*/ 5179121 h 6858000"/>
              <a:gd name="connsiteX319" fmla="*/ 4713577 w 7467600"/>
              <a:gd name="connsiteY319" fmla="*/ 5616803 h 6858000"/>
              <a:gd name="connsiteX320" fmla="*/ 3989559 w 7467600"/>
              <a:gd name="connsiteY320" fmla="*/ 6145945 h 6858000"/>
              <a:gd name="connsiteX321" fmla="*/ 3939824 w 7467600"/>
              <a:gd name="connsiteY321" fmla="*/ 6066900 h 6858000"/>
              <a:gd name="connsiteX322" fmla="*/ 4584537 w 7467600"/>
              <a:gd name="connsiteY322" fmla="*/ 5324826 h 6858000"/>
              <a:gd name="connsiteX323" fmla="*/ 5037105 w 7467600"/>
              <a:gd name="connsiteY323" fmla="*/ 5088765 h 6858000"/>
              <a:gd name="connsiteX324" fmla="*/ 5039930 w 7467600"/>
              <a:gd name="connsiteY324" fmla="*/ 5089585 h 6858000"/>
              <a:gd name="connsiteX325" fmla="*/ 5263764 w 7467600"/>
              <a:gd name="connsiteY325" fmla="*/ 4735525 h 6858000"/>
              <a:gd name="connsiteX326" fmla="*/ 4086300 w 7467600"/>
              <a:gd name="connsiteY326" fmla="*/ 4884599 h 6858000"/>
              <a:gd name="connsiteX327" fmla="*/ 4085485 w 7467600"/>
              <a:gd name="connsiteY327" fmla="*/ 4899070 h 6858000"/>
              <a:gd name="connsiteX328" fmla="*/ 3871915 w 7467600"/>
              <a:gd name="connsiteY328" fmla="*/ 5253645 h 6858000"/>
              <a:gd name="connsiteX329" fmla="*/ 3799374 w 7467600"/>
              <a:gd name="connsiteY329" fmla="*/ 5466127 h 6858000"/>
              <a:gd name="connsiteX330" fmla="*/ 3498850 w 7467600"/>
              <a:gd name="connsiteY330" fmla="*/ 6661888 h 6858000"/>
              <a:gd name="connsiteX331" fmla="*/ 3399216 w 7467600"/>
              <a:gd name="connsiteY331" fmla="*/ 6858000 h 6858000"/>
              <a:gd name="connsiteX332" fmla="*/ 3303688 w 7467600"/>
              <a:gd name="connsiteY332" fmla="*/ 6858000 h 6858000"/>
              <a:gd name="connsiteX333" fmla="*/ 3391774 w 7467600"/>
              <a:gd name="connsiteY333" fmla="*/ 6697181 h 6858000"/>
              <a:gd name="connsiteX334" fmla="*/ 3735540 w 7467600"/>
              <a:gd name="connsiteY334" fmla="*/ 5546923 h 6858000"/>
              <a:gd name="connsiteX335" fmla="*/ 3729438 w 7467600"/>
              <a:gd name="connsiteY335" fmla="*/ 5569058 h 6858000"/>
              <a:gd name="connsiteX336" fmla="*/ 3707782 w 7467600"/>
              <a:gd name="connsiteY336" fmla="*/ 5644908 h 6858000"/>
              <a:gd name="connsiteX337" fmla="*/ 3583827 w 7467600"/>
              <a:gd name="connsiteY337" fmla="*/ 6039215 h 6858000"/>
              <a:gd name="connsiteX338" fmla="*/ 3547861 w 7467600"/>
              <a:gd name="connsiteY338" fmla="*/ 6129609 h 6858000"/>
              <a:gd name="connsiteX339" fmla="*/ 3490905 w 7467600"/>
              <a:gd name="connsiteY339" fmla="*/ 6277660 h 6858000"/>
              <a:gd name="connsiteX340" fmla="*/ 3455859 w 7467600"/>
              <a:gd name="connsiteY340" fmla="*/ 6391301 h 6858000"/>
              <a:gd name="connsiteX341" fmla="*/ 3429112 w 7467600"/>
              <a:gd name="connsiteY341" fmla="*/ 6479469 h 6858000"/>
              <a:gd name="connsiteX342" fmla="*/ 3304862 w 7467600"/>
              <a:gd name="connsiteY342" fmla="*/ 6796476 h 6858000"/>
              <a:gd name="connsiteX343" fmla="*/ 3276071 w 7467600"/>
              <a:gd name="connsiteY343" fmla="*/ 6858000 h 6858000"/>
              <a:gd name="connsiteX344" fmla="*/ 3240805 w 7467600"/>
              <a:gd name="connsiteY344" fmla="*/ 6858000 h 6858000"/>
              <a:gd name="connsiteX345" fmla="*/ 3275917 w 7467600"/>
              <a:gd name="connsiteY345" fmla="*/ 6783192 h 6858000"/>
              <a:gd name="connsiteX346" fmla="*/ 3399358 w 7467600"/>
              <a:gd name="connsiteY346" fmla="*/ 6469011 h 6858000"/>
              <a:gd name="connsiteX347" fmla="*/ 3425650 w 7467600"/>
              <a:gd name="connsiteY347" fmla="*/ 6381333 h 6858000"/>
              <a:gd name="connsiteX348" fmla="*/ 3460661 w 7467600"/>
              <a:gd name="connsiteY348" fmla="*/ 6266763 h 6858000"/>
              <a:gd name="connsiteX349" fmla="*/ 3518021 w 7467600"/>
              <a:gd name="connsiteY349" fmla="*/ 6117298 h 6858000"/>
              <a:gd name="connsiteX350" fmla="*/ 3554035 w 7467600"/>
              <a:gd name="connsiteY350" fmla="*/ 6027832 h 6858000"/>
              <a:gd name="connsiteX351" fmla="*/ 3677174 w 7467600"/>
              <a:gd name="connsiteY351" fmla="*/ 5636351 h 6858000"/>
              <a:gd name="connsiteX352" fmla="*/ 3698819 w 7467600"/>
              <a:gd name="connsiteY352" fmla="*/ 5560503 h 6858000"/>
              <a:gd name="connsiteX353" fmla="*/ 3702094 w 7467600"/>
              <a:gd name="connsiteY353" fmla="*/ 5549194 h 6858000"/>
              <a:gd name="connsiteX354" fmla="*/ 3398355 w 7467600"/>
              <a:gd name="connsiteY354" fmla="*/ 6094603 h 6858000"/>
              <a:gd name="connsiteX355" fmla="*/ 3193941 w 7467600"/>
              <a:gd name="connsiteY355" fmla="*/ 6798775 h 6858000"/>
              <a:gd name="connsiteX356" fmla="*/ 3184140 w 7467600"/>
              <a:gd name="connsiteY356" fmla="*/ 6858000 h 6858000"/>
              <a:gd name="connsiteX357" fmla="*/ 3099978 w 7467600"/>
              <a:gd name="connsiteY357" fmla="*/ 6858000 h 6858000"/>
              <a:gd name="connsiteX358" fmla="*/ 3101556 w 7467600"/>
              <a:gd name="connsiteY358" fmla="*/ 6843337 h 6858000"/>
              <a:gd name="connsiteX359" fmla="*/ 3370162 w 7467600"/>
              <a:gd name="connsiteY359" fmla="*/ 5785550 h 6858000"/>
              <a:gd name="connsiteX360" fmla="*/ 3746477 w 7467600"/>
              <a:gd name="connsiteY360" fmla="*/ 5377889 h 6858000"/>
              <a:gd name="connsiteX361" fmla="*/ 3863399 w 7467600"/>
              <a:gd name="connsiteY361" fmla="*/ 5087257 h 6858000"/>
              <a:gd name="connsiteX362" fmla="*/ 3968712 w 7467600"/>
              <a:gd name="connsiteY362" fmla="*/ 4913989 h 6858000"/>
              <a:gd name="connsiteX363" fmla="*/ 2792390 w 7467600"/>
              <a:gd name="connsiteY363" fmla="*/ 5382974 h 6858000"/>
              <a:gd name="connsiteX364" fmla="*/ 2714982 w 7467600"/>
              <a:gd name="connsiteY364" fmla="*/ 5427051 h 6858000"/>
              <a:gd name="connsiteX365" fmla="*/ 2813361 w 7467600"/>
              <a:gd name="connsiteY365" fmla="*/ 6023912 h 6858000"/>
              <a:gd name="connsiteX366" fmla="*/ 2688430 w 7467600"/>
              <a:gd name="connsiteY366" fmla="*/ 6801564 h 6858000"/>
              <a:gd name="connsiteX367" fmla="*/ 2629626 w 7467600"/>
              <a:gd name="connsiteY367" fmla="*/ 6763394 h 6858000"/>
              <a:gd name="connsiteX368" fmla="*/ 2565328 w 7467600"/>
              <a:gd name="connsiteY368" fmla="*/ 5516399 h 6858000"/>
              <a:gd name="connsiteX369" fmla="*/ 1922999 w 7467600"/>
              <a:gd name="connsiteY369" fmla="*/ 5980343 h 6858000"/>
              <a:gd name="connsiteX370" fmla="*/ 1950261 w 7467600"/>
              <a:gd name="connsiteY370" fmla="*/ 6405858 h 6858000"/>
              <a:gd name="connsiteX371" fmla="*/ 2365554 w 7467600"/>
              <a:gd name="connsiteY371" fmla="*/ 6759107 h 6858000"/>
              <a:gd name="connsiteX372" fmla="*/ 2424142 w 7467600"/>
              <a:gd name="connsiteY372" fmla="*/ 6858000 h 6858000"/>
              <a:gd name="connsiteX373" fmla="*/ 2395994 w 7467600"/>
              <a:gd name="connsiteY373" fmla="*/ 6858000 h 6858000"/>
              <a:gd name="connsiteX374" fmla="*/ 2392863 w 7467600"/>
              <a:gd name="connsiteY374" fmla="*/ 6852964 h 6858000"/>
              <a:gd name="connsiteX375" fmla="*/ 2017589 w 7467600"/>
              <a:gd name="connsiteY375" fmla="*/ 6493982 h 6858000"/>
              <a:gd name="connsiteX376" fmla="*/ 2147336 w 7467600"/>
              <a:gd name="connsiteY376" fmla="*/ 6594052 h 6858000"/>
              <a:gd name="connsiteX377" fmla="*/ 2207047 w 7467600"/>
              <a:gd name="connsiteY377" fmla="*/ 6654540 h 6858000"/>
              <a:gd name="connsiteX378" fmla="*/ 2299106 w 7467600"/>
              <a:gd name="connsiteY378" fmla="*/ 6778931 h 6858000"/>
              <a:gd name="connsiteX379" fmla="*/ 2314430 w 7467600"/>
              <a:gd name="connsiteY379" fmla="*/ 6801144 h 6858000"/>
              <a:gd name="connsiteX380" fmla="*/ 2352406 w 7467600"/>
              <a:gd name="connsiteY380" fmla="*/ 6858000 h 6858000"/>
              <a:gd name="connsiteX381" fmla="*/ 2314492 w 7467600"/>
              <a:gd name="connsiteY381" fmla="*/ 6858000 h 6858000"/>
              <a:gd name="connsiteX382" fmla="*/ 2288095 w 7467600"/>
              <a:gd name="connsiteY382" fmla="*/ 6818030 h 6858000"/>
              <a:gd name="connsiteX383" fmla="*/ 2272768 w 7467600"/>
              <a:gd name="connsiteY383" fmla="*/ 6795822 h 6858000"/>
              <a:gd name="connsiteX384" fmla="*/ 2182715 w 7467600"/>
              <a:gd name="connsiteY384" fmla="*/ 6675071 h 6858000"/>
              <a:gd name="connsiteX385" fmla="*/ 2032061 w 7467600"/>
              <a:gd name="connsiteY385" fmla="*/ 6541380 h 6858000"/>
              <a:gd name="connsiteX386" fmla="*/ 2257220 w 7467600"/>
              <a:gd name="connsiteY386" fmla="*/ 6826257 h 6858000"/>
              <a:gd name="connsiteX387" fmla="*/ 2281324 w 7467600"/>
              <a:gd name="connsiteY387" fmla="*/ 6858000 h 6858000"/>
              <a:gd name="connsiteX388" fmla="*/ 2242860 w 7467600"/>
              <a:gd name="connsiteY388" fmla="*/ 6858000 h 6858000"/>
              <a:gd name="connsiteX389" fmla="*/ 2232818 w 7467600"/>
              <a:gd name="connsiteY389" fmla="*/ 6844926 h 6858000"/>
              <a:gd name="connsiteX390" fmla="*/ 1990172 w 7467600"/>
              <a:gd name="connsiteY390" fmla="*/ 6542121 h 6858000"/>
              <a:gd name="connsiteX391" fmla="*/ 2124090 w 7467600"/>
              <a:gd name="connsiteY391" fmla="*/ 6761017 h 6858000"/>
              <a:gd name="connsiteX392" fmla="*/ 2200380 w 7467600"/>
              <a:gd name="connsiteY392" fmla="*/ 6858000 h 6858000"/>
              <a:gd name="connsiteX393" fmla="*/ 2147507 w 7467600"/>
              <a:gd name="connsiteY393" fmla="*/ 6858000 h 6858000"/>
              <a:gd name="connsiteX394" fmla="*/ 2070668 w 7467600"/>
              <a:gd name="connsiteY394" fmla="*/ 6761520 h 6858000"/>
              <a:gd name="connsiteX395" fmla="*/ 1975142 w 7467600"/>
              <a:gd name="connsiteY395" fmla="*/ 6585570 h 6858000"/>
              <a:gd name="connsiteX396" fmla="*/ 2050035 w 7467600"/>
              <a:gd name="connsiteY396" fmla="*/ 6813345 h 6858000"/>
              <a:gd name="connsiteX397" fmla="*/ 2063025 w 7467600"/>
              <a:gd name="connsiteY397" fmla="*/ 6858000 h 6858000"/>
              <a:gd name="connsiteX398" fmla="*/ 2021675 w 7467600"/>
              <a:gd name="connsiteY398" fmla="*/ 6858000 h 6858000"/>
              <a:gd name="connsiteX399" fmla="*/ 2019308 w 7467600"/>
              <a:gd name="connsiteY399" fmla="*/ 6847118 h 6858000"/>
              <a:gd name="connsiteX400" fmla="*/ 1938835 w 7467600"/>
              <a:gd name="connsiteY400" fmla="*/ 6551160 h 6858000"/>
              <a:gd name="connsiteX401" fmla="*/ 1953230 w 7467600"/>
              <a:gd name="connsiteY401" fmla="*/ 6759699 h 6858000"/>
              <a:gd name="connsiteX402" fmla="*/ 1956763 w 7467600"/>
              <a:gd name="connsiteY402" fmla="*/ 6778191 h 6858000"/>
              <a:gd name="connsiteX403" fmla="*/ 1967925 w 7467600"/>
              <a:gd name="connsiteY403" fmla="*/ 6858000 h 6858000"/>
              <a:gd name="connsiteX404" fmla="*/ 1936622 w 7467600"/>
              <a:gd name="connsiteY404" fmla="*/ 6858000 h 6858000"/>
              <a:gd name="connsiteX405" fmla="*/ 1926261 w 7467600"/>
              <a:gd name="connsiteY405" fmla="*/ 6784064 h 6858000"/>
              <a:gd name="connsiteX406" fmla="*/ 1922724 w 7467600"/>
              <a:gd name="connsiteY406" fmla="*/ 6765577 h 6858000"/>
              <a:gd name="connsiteX407" fmla="*/ 1904650 w 7467600"/>
              <a:gd name="connsiteY407" fmla="*/ 6639616 h 6858000"/>
              <a:gd name="connsiteX408" fmla="*/ 1885273 w 7467600"/>
              <a:gd name="connsiteY408" fmla="*/ 6858000 h 6858000"/>
              <a:gd name="connsiteX409" fmla="*/ 1854363 w 7467600"/>
              <a:gd name="connsiteY409" fmla="*/ 6858000 h 6858000"/>
              <a:gd name="connsiteX410" fmla="*/ 1880391 w 7467600"/>
              <a:gd name="connsiteY410" fmla="*/ 6603796 h 6858000"/>
              <a:gd name="connsiteX411" fmla="*/ 1818273 w 7467600"/>
              <a:gd name="connsiteY411" fmla="*/ 6715729 h 6858000"/>
              <a:gd name="connsiteX412" fmla="*/ 1794691 w 7467600"/>
              <a:gd name="connsiteY412" fmla="*/ 6843239 h 6858000"/>
              <a:gd name="connsiteX413" fmla="*/ 1794914 w 7467600"/>
              <a:gd name="connsiteY413" fmla="*/ 6858000 h 6858000"/>
              <a:gd name="connsiteX414" fmla="*/ 1746128 w 7467600"/>
              <a:gd name="connsiteY414" fmla="*/ 6858000 h 6858000"/>
              <a:gd name="connsiteX415" fmla="*/ 1753934 w 7467600"/>
              <a:gd name="connsiteY415" fmla="*/ 6724796 h 6858000"/>
              <a:gd name="connsiteX416" fmla="*/ 1792053 w 7467600"/>
              <a:gd name="connsiteY416" fmla="*/ 6572396 h 6858000"/>
              <a:gd name="connsiteX417" fmla="*/ 1862248 w 7467600"/>
              <a:gd name="connsiteY417" fmla="*/ 6266397 h 6858000"/>
              <a:gd name="connsiteX418" fmla="*/ 1862250 w 7467600"/>
              <a:gd name="connsiteY418" fmla="*/ 6033531 h 6858000"/>
              <a:gd name="connsiteX419" fmla="*/ 1211999 w 7467600"/>
              <a:gd name="connsiteY419" fmla="*/ 6683610 h 6858000"/>
              <a:gd name="connsiteX420" fmla="*/ 1213266 w 7467600"/>
              <a:gd name="connsiteY420" fmla="*/ 6691947 h 6858000"/>
              <a:gd name="connsiteX421" fmla="*/ 1203370 w 7467600"/>
              <a:gd name="connsiteY421" fmla="*/ 6850676 h 6858000"/>
              <a:gd name="connsiteX422" fmla="*/ 1203671 w 7467600"/>
              <a:gd name="connsiteY422" fmla="*/ 6858000 h 6858000"/>
              <a:gd name="connsiteX423" fmla="*/ 1143180 w 7467600"/>
              <a:gd name="connsiteY423" fmla="*/ 6858000 h 6858000"/>
              <a:gd name="connsiteX424" fmla="*/ 1142176 w 7467600"/>
              <a:gd name="connsiteY424" fmla="*/ 6766045 h 6858000"/>
              <a:gd name="connsiteX425" fmla="*/ 1067484 w 7467600"/>
              <a:gd name="connsiteY425" fmla="*/ 6858000 h 6858000"/>
              <a:gd name="connsiteX426" fmla="*/ 953928 w 7467600"/>
              <a:gd name="connsiteY426" fmla="*/ 6858000 h 6858000"/>
              <a:gd name="connsiteX427" fmla="*/ 959715 w 7467600"/>
              <a:gd name="connsiteY427" fmla="*/ 6850185 h 6858000"/>
              <a:gd name="connsiteX428" fmla="*/ 1483788 w 7467600"/>
              <a:gd name="connsiteY428" fmla="*/ 6259174 h 6858000"/>
              <a:gd name="connsiteX429" fmla="*/ 1100671 w 7467600"/>
              <a:gd name="connsiteY429" fmla="*/ 6252137 h 6858000"/>
              <a:gd name="connsiteX430" fmla="*/ 1090144 w 7467600"/>
              <a:gd name="connsiteY430" fmla="*/ 6256748 h 6858000"/>
              <a:gd name="connsiteX431" fmla="*/ 1095872 w 7467600"/>
              <a:gd name="connsiteY431" fmla="*/ 6271892 h 6858000"/>
              <a:gd name="connsiteX432" fmla="*/ 262785 w 7467600"/>
              <a:gd name="connsiteY432" fmla="*/ 6845450 h 6858000"/>
              <a:gd name="connsiteX433" fmla="*/ 209968 w 7467600"/>
              <a:gd name="connsiteY433" fmla="*/ 6770713 h 6858000"/>
              <a:gd name="connsiteX434" fmla="*/ 873460 w 7467600"/>
              <a:gd name="connsiteY434" fmla="*/ 6253768 h 6858000"/>
              <a:gd name="connsiteX435" fmla="*/ 192686 w 7467600"/>
              <a:gd name="connsiteY435" fmla="*/ 5849257 h 6858000"/>
              <a:gd name="connsiteX436" fmla="*/ 4696 w 7467600"/>
              <a:gd name="connsiteY436" fmla="*/ 5697668 h 6858000"/>
              <a:gd name="connsiteX437" fmla="*/ 0 w 7467600"/>
              <a:gd name="connsiteY437" fmla="*/ 5689984 h 6858000"/>
              <a:gd name="connsiteX438" fmla="*/ 0 w 7467600"/>
              <a:gd name="connsiteY438" fmla="*/ 5513472 h 6858000"/>
              <a:gd name="connsiteX439" fmla="*/ 174101 w 7467600"/>
              <a:gd name="connsiteY439" fmla="*/ 5620277 h 6858000"/>
              <a:gd name="connsiteX440" fmla="*/ 891800 w 7467600"/>
              <a:gd name="connsiteY440" fmla="*/ 6036935 h 6858000"/>
              <a:gd name="connsiteX441" fmla="*/ 1072219 w 7467600"/>
              <a:gd name="connsiteY441" fmla="*/ 6169443 h 6858000"/>
              <a:gd name="connsiteX442" fmla="*/ 1074117 w 7467600"/>
              <a:gd name="connsiteY442" fmla="*/ 6170301 h 6858000"/>
              <a:gd name="connsiteX443" fmla="*/ 1083114 w 7467600"/>
              <a:gd name="connsiteY443" fmla="*/ 6174131 h 6858000"/>
              <a:gd name="connsiteX444" fmla="*/ 1543010 w 7467600"/>
              <a:gd name="connsiteY444" fmla="*/ 6191140 h 6858000"/>
              <a:gd name="connsiteX445" fmla="*/ 1551080 w 7467600"/>
              <a:gd name="connsiteY445" fmla="*/ 6195006 h 6858000"/>
              <a:gd name="connsiteX446" fmla="*/ 2345443 w 7467600"/>
              <a:gd name="connsiteY446" fmla="*/ 5549882 h 6858000"/>
              <a:gd name="connsiteX447" fmla="*/ 1721499 w 7467600"/>
              <a:gd name="connsiteY447" fmla="*/ 5599969 h 6858000"/>
              <a:gd name="connsiteX448" fmla="*/ 767716 w 7467600"/>
              <a:gd name="connsiteY448" fmla="*/ 5472768 h 6858000"/>
              <a:gd name="connsiteX449" fmla="*/ 722147 w 7467600"/>
              <a:gd name="connsiteY449" fmla="*/ 5393091 h 6858000"/>
              <a:gd name="connsiteX450" fmla="*/ 1485552 w 7467600"/>
              <a:gd name="connsiteY450" fmla="*/ 5313202 h 6858000"/>
              <a:gd name="connsiteX451" fmla="*/ 2143004 w 7467600"/>
              <a:gd name="connsiteY451" fmla="*/ 5402420 h 6858000"/>
              <a:gd name="connsiteX452" fmla="*/ 1933391 w 7467600"/>
              <a:gd name="connsiteY452" fmla="*/ 5156971 h 6858000"/>
              <a:gd name="connsiteX453" fmla="*/ 1827118 w 7467600"/>
              <a:gd name="connsiteY453" fmla="*/ 4968410 h 6858000"/>
              <a:gd name="connsiteX454" fmla="*/ 1837349 w 7467600"/>
              <a:gd name="connsiteY454" fmla="*/ 4956357 h 6858000"/>
              <a:gd name="connsiteX455" fmla="*/ 2162835 w 7467600"/>
              <a:gd name="connsiteY455" fmla="*/ 5187853 h 6858000"/>
              <a:gd name="connsiteX456" fmla="*/ 2257167 w 7467600"/>
              <a:gd name="connsiteY456" fmla="*/ 5462123 h 6858000"/>
              <a:gd name="connsiteX457" fmla="*/ 2261598 w 7467600"/>
              <a:gd name="connsiteY457" fmla="*/ 5467998 h 6858000"/>
              <a:gd name="connsiteX458" fmla="*/ 2437177 w 7467600"/>
              <a:gd name="connsiteY458" fmla="*/ 5479608 h 6858000"/>
              <a:gd name="connsiteX459" fmla="*/ 2445247 w 7467600"/>
              <a:gd name="connsiteY459" fmla="*/ 5483476 h 6858000"/>
              <a:gd name="connsiteX460" fmla="*/ 2743626 w 7467600"/>
              <a:gd name="connsiteY460" fmla="*/ 5304819 h 6858000"/>
              <a:gd name="connsiteX461" fmla="*/ 3048102 w 7467600"/>
              <a:gd name="connsiteY461" fmla="*/ 5150595 h 6858000"/>
              <a:gd name="connsiteX462" fmla="*/ 1799414 w 7467600"/>
              <a:gd name="connsiteY462" fmla="*/ 4694732 h 6858000"/>
              <a:gd name="connsiteX463" fmla="*/ 1771735 w 7467600"/>
              <a:gd name="connsiteY463" fmla="*/ 4619929 h 6858000"/>
              <a:gd name="connsiteX464" fmla="*/ 3104273 w 7467600"/>
              <a:gd name="connsiteY464" fmla="*/ 5076159 h 6858000"/>
              <a:gd name="connsiteX465" fmla="*/ 3113245 w 7467600"/>
              <a:gd name="connsiteY465" fmla="*/ 5090705 h 6858000"/>
              <a:gd name="connsiteX466" fmla="*/ 3126294 w 7467600"/>
              <a:gd name="connsiteY466" fmla="*/ 5114400 h 6858000"/>
              <a:gd name="connsiteX467" fmla="*/ 3937433 w 7467600"/>
              <a:gd name="connsiteY467" fmla="*/ 4830473 h 6858000"/>
              <a:gd name="connsiteX468" fmla="*/ 3590475 w 7467600"/>
              <a:gd name="connsiteY468" fmla="*/ 4597974 h 6858000"/>
              <a:gd name="connsiteX469" fmla="*/ 3100264 w 7467600"/>
              <a:gd name="connsiteY469" fmla="*/ 4579845 h 6858000"/>
              <a:gd name="connsiteX470" fmla="*/ 2183576 w 7467600"/>
              <a:gd name="connsiteY470" fmla="*/ 4227150 h 6858000"/>
              <a:gd name="connsiteX471" fmla="*/ 2151029 w 7467600"/>
              <a:gd name="connsiteY471" fmla="*/ 4146947 h 6858000"/>
              <a:gd name="connsiteX472" fmla="*/ 3563434 w 7467600"/>
              <a:gd name="connsiteY472" fmla="*/ 4469115 h 6858000"/>
              <a:gd name="connsiteX473" fmla="*/ 3177952 w 7467600"/>
              <a:gd name="connsiteY473" fmla="*/ 3657386 h 6858000"/>
              <a:gd name="connsiteX474" fmla="*/ 3189263 w 7467600"/>
              <a:gd name="connsiteY474" fmla="*/ 3625726 h 6858000"/>
              <a:gd name="connsiteX475" fmla="*/ 3560912 w 7467600"/>
              <a:gd name="connsiteY475" fmla="*/ 4079863 h 6858000"/>
              <a:gd name="connsiteX476" fmla="*/ 3626636 w 7467600"/>
              <a:gd name="connsiteY476" fmla="*/ 4512230 h 6858000"/>
              <a:gd name="connsiteX477" fmla="*/ 3653088 w 7467600"/>
              <a:gd name="connsiteY477" fmla="*/ 4521417 h 6858000"/>
              <a:gd name="connsiteX478" fmla="*/ 3988128 w 7467600"/>
              <a:gd name="connsiteY478" fmla="*/ 4817267 h 6858000"/>
              <a:gd name="connsiteX479" fmla="*/ 4830582 w 7467600"/>
              <a:gd name="connsiteY479" fmla="*/ 4676000 h 6858000"/>
              <a:gd name="connsiteX480" fmla="*/ 4830100 w 7467600"/>
              <a:gd name="connsiteY480" fmla="*/ 4675554 h 6858000"/>
              <a:gd name="connsiteX481" fmla="*/ 4036318 w 7467600"/>
              <a:gd name="connsiteY481" fmla="*/ 4147013 h 6858000"/>
              <a:gd name="connsiteX482" fmla="*/ 3432098 w 7467600"/>
              <a:gd name="connsiteY482" fmla="*/ 3537312 h 6858000"/>
              <a:gd name="connsiteX483" fmla="*/ 3446761 w 7467600"/>
              <a:gd name="connsiteY483" fmla="*/ 3461278 h 6858000"/>
              <a:gd name="connsiteX484" fmla="*/ 4419733 w 7467600"/>
              <a:gd name="connsiteY484" fmla="*/ 3963555 h 6858000"/>
              <a:gd name="connsiteX485" fmla="*/ 4781371 w 7467600"/>
              <a:gd name="connsiteY485" fmla="*/ 4458604 h 6858000"/>
              <a:gd name="connsiteX486" fmla="*/ 4780440 w 7467600"/>
              <a:gd name="connsiteY486" fmla="*/ 4470290 h 6858000"/>
              <a:gd name="connsiteX487" fmla="*/ 4898954 w 7467600"/>
              <a:gd name="connsiteY487" fmla="*/ 4662092 h 6858000"/>
              <a:gd name="connsiteX488" fmla="*/ 4900699 w 7467600"/>
              <a:gd name="connsiteY488" fmla="*/ 4670867 h 6858000"/>
              <a:gd name="connsiteX489" fmla="*/ 5714511 w 7467600"/>
              <a:gd name="connsiteY489" fmla="*/ 4663483 h 6858000"/>
              <a:gd name="connsiteX490" fmla="*/ 5464793 w 7467600"/>
              <a:gd name="connsiteY490" fmla="*/ 4393556 h 6858000"/>
              <a:gd name="connsiteX491" fmla="*/ 5461897 w 7467600"/>
              <a:gd name="connsiteY491" fmla="*/ 4390879 h 6858000"/>
              <a:gd name="connsiteX492" fmla="*/ 4294126 w 7467600"/>
              <a:gd name="connsiteY492" fmla="*/ 3303048 h 6858000"/>
              <a:gd name="connsiteX493" fmla="*/ 4305321 w 7467600"/>
              <a:gd name="connsiteY493" fmla="*/ 3256953 h 6858000"/>
              <a:gd name="connsiteX494" fmla="*/ 4949299 w 7467600"/>
              <a:gd name="connsiteY494" fmla="*/ 3766336 h 6858000"/>
              <a:gd name="connsiteX495" fmla="*/ 5291452 w 7467600"/>
              <a:gd name="connsiteY495" fmla="*/ 4076801 h 6858000"/>
              <a:gd name="connsiteX496" fmla="*/ 5434998 w 7467600"/>
              <a:gd name="connsiteY496" fmla="*/ 4254100 h 6858000"/>
              <a:gd name="connsiteX497" fmla="*/ 5351015 w 7467600"/>
              <a:gd name="connsiteY497" fmla="*/ 3760989 h 6858000"/>
              <a:gd name="connsiteX498" fmla="*/ 5413780 w 7467600"/>
              <a:gd name="connsiteY498" fmla="*/ 2966265 h 6858000"/>
              <a:gd name="connsiteX499" fmla="*/ 5425627 w 7467600"/>
              <a:gd name="connsiteY499" fmla="*/ 2954192 h 6858000"/>
              <a:gd name="connsiteX500" fmla="*/ 6604735 w 7467600"/>
              <a:gd name="connsiteY500" fmla="*/ 2041381 h 6858000"/>
              <a:gd name="connsiteX501" fmla="*/ 7204487 w 7467600"/>
              <a:gd name="connsiteY501" fmla="*/ 2742112 h 6858000"/>
              <a:gd name="connsiteX502" fmla="*/ 7131592 w 7467600"/>
              <a:gd name="connsiteY502" fmla="*/ 2672096 h 6858000"/>
              <a:gd name="connsiteX503" fmla="*/ 6996344 w 7467600"/>
              <a:gd name="connsiteY503" fmla="*/ 2518310 h 6858000"/>
              <a:gd name="connsiteX504" fmla="*/ 6735495 w 7467600"/>
              <a:gd name="connsiteY504" fmla="*/ 2196890 h 6858000"/>
              <a:gd name="connsiteX505" fmla="*/ 6721901 w 7467600"/>
              <a:gd name="connsiteY505" fmla="*/ 2179274 h 6858000"/>
              <a:gd name="connsiteX506" fmla="*/ 6604735 w 7467600"/>
              <a:gd name="connsiteY506" fmla="*/ 2041381 h 6858000"/>
              <a:gd name="connsiteX507" fmla="*/ 6591670 w 7467600"/>
              <a:gd name="connsiteY507" fmla="*/ 1988277 h 6858000"/>
              <a:gd name="connsiteX508" fmla="*/ 6747349 w 7467600"/>
              <a:gd name="connsiteY508" fmla="*/ 2160069 h 6858000"/>
              <a:gd name="connsiteX509" fmla="*/ 6760943 w 7467600"/>
              <a:gd name="connsiteY509" fmla="*/ 2177686 h 6858000"/>
              <a:gd name="connsiteX510" fmla="*/ 7021065 w 7467600"/>
              <a:gd name="connsiteY510" fmla="*/ 2498102 h 6858000"/>
              <a:gd name="connsiteX511" fmla="*/ 7155223 w 7467600"/>
              <a:gd name="connsiteY511" fmla="*/ 2650386 h 6858000"/>
              <a:gd name="connsiteX512" fmla="*/ 7203167 w 7467600"/>
              <a:gd name="connsiteY512" fmla="*/ 2697288 h 6858000"/>
              <a:gd name="connsiteX513" fmla="*/ 6937703 w 7467600"/>
              <a:gd name="connsiteY513" fmla="*/ 2321981 h 6858000"/>
              <a:gd name="connsiteX514" fmla="*/ 6591670 w 7467600"/>
              <a:gd name="connsiteY514" fmla="*/ 1988277 h 6858000"/>
              <a:gd name="connsiteX515" fmla="*/ 5798671 w 7467600"/>
              <a:gd name="connsiteY515" fmla="*/ 1981601 h 6858000"/>
              <a:gd name="connsiteX516" fmla="*/ 5754709 w 7467600"/>
              <a:gd name="connsiteY516" fmla="*/ 2071454 h 6858000"/>
              <a:gd name="connsiteX517" fmla="*/ 5763044 w 7467600"/>
              <a:gd name="connsiteY517" fmla="*/ 2842206 h 6858000"/>
              <a:gd name="connsiteX518" fmla="*/ 5764974 w 7467600"/>
              <a:gd name="connsiteY518" fmla="*/ 2799609 h 6858000"/>
              <a:gd name="connsiteX519" fmla="*/ 5767665 w 7467600"/>
              <a:gd name="connsiteY519" fmla="*/ 2666409 h 6858000"/>
              <a:gd name="connsiteX520" fmla="*/ 5763055 w 7467600"/>
              <a:gd name="connsiteY520" fmla="*/ 2579705 h 6858000"/>
              <a:gd name="connsiteX521" fmla="*/ 5758079 w 7467600"/>
              <a:gd name="connsiteY521" fmla="*/ 2492508 h 6858000"/>
              <a:gd name="connsiteX522" fmla="*/ 5779325 w 7467600"/>
              <a:gd name="connsiteY522" fmla="*/ 2197069 h 6858000"/>
              <a:gd name="connsiteX523" fmla="*/ 5798671 w 7467600"/>
              <a:gd name="connsiteY523" fmla="*/ 1981601 h 6858000"/>
              <a:gd name="connsiteX524" fmla="*/ 5829202 w 7467600"/>
              <a:gd name="connsiteY524" fmla="*/ 1971679 h 6858000"/>
              <a:gd name="connsiteX525" fmla="*/ 5809558 w 7467600"/>
              <a:gd name="connsiteY525" fmla="*/ 2198043 h 6858000"/>
              <a:gd name="connsiteX526" fmla="*/ 5788653 w 7467600"/>
              <a:gd name="connsiteY526" fmla="*/ 2489430 h 6858000"/>
              <a:gd name="connsiteX527" fmla="*/ 5793439 w 7467600"/>
              <a:gd name="connsiteY527" fmla="*/ 2575235 h 6858000"/>
              <a:gd name="connsiteX528" fmla="*/ 5796837 w 7467600"/>
              <a:gd name="connsiteY528" fmla="*/ 2637633 h 6858000"/>
              <a:gd name="connsiteX529" fmla="*/ 5818614 w 7467600"/>
              <a:gd name="connsiteY529" fmla="*/ 2473055 h 6858000"/>
              <a:gd name="connsiteX530" fmla="*/ 5829202 w 7467600"/>
              <a:gd name="connsiteY530" fmla="*/ 1971679 h 6858000"/>
              <a:gd name="connsiteX531" fmla="*/ 5911389 w 7467600"/>
              <a:gd name="connsiteY531" fmla="*/ 1898371 h 6858000"/>
              <a:gd name="connsiteX532" fmla="*/ 6237627 w 7467600"/>
              <a:gd name="connsiteY532" fmla="*/ 2231921 h 6858000"/>
              <a:gd name="connsiteX533" fmla="*/ 5911389 w 7467600"/>
              <a:gd name="connsiteY533" fmla="*/ 1898371 h 6858000"/>
              <a:gd name="connsiteX534" fmla="*/ 6944437 w 7467600"/>
              <a:gd name="connsiteY534" fmla="*/ 1575402 h 6858000"/>
              <a:gd name="connsiteX535" fmla="*/ 6304730 w 7467600"/>
              <a:gd name="connsiteY535" fmla="*/ 1766654 h 6858000"/>
              <a:gd name="connsiteX536" fmla="*/ 6944437 w 7467600"/>
              <a:gd name="connsiteY536" fmla="*/ 1575402 h 6858000"/>
              <a:gd name="connsiteX537" fmla="*/ 7019523 w 7467600"/>
              <a:gd name="connsiteY537" fmla="*/ 1519450 h 6858000"/>
              <a:gd name="connsiteX538" fmla="*/ 6298091 w 7467600"/>
              <a:gd name="connsiteY538" fmla="*/ 1737122 h 6858000"/>
              <a:gd name="connsiteX539" fmla="*/ 7019523 w 7467600"/>
              <a:gd name="connsiteY539" fmla="*/ 1519450 h 6858000"/>
              <a:gd name="connsiteX540" fmla="*/ 2399523 w 7467600"/>
              <a:gd name="connsiteY540" fmla="*/ 1428234 h 6858000"/>
              <a:gd name="connsiteX541" fmla="*/ 2224982 w 7467600"/>
              <a:gd name="connsiteY541" fmla="*/ 1826201 h 6858000"/>
              <a:gd name="connsiteX542" fmla="*/ 2096099 w 7467600"/>
              <a:gd name="connsiteY542" fmla="*/ 2345900 h 6858000"/>
              <a:gd name="connsiteX543" fmla="*/ 2283317 w 7467600"/>
              <a:gd name="connsiteY543" fmla="*/ 1796925 h 6858000"/>
              <a:gd name="connsiteX544" fmla="*/ 2399523 w 7467600"/>
              <a:gd name="connsiteY544" fmla="*/ 1428234 h 6858000"/>
              <a:gd name="connsiteX545" fmla="*/ 2448558 w 7467600"/>
              <a:gd name="connsiteY545" fmla="*/ 1373435 h 6858000"/>
              <a:gd name="connsiteX546" fmla="*/ 2312521 w 7467600"/>
              <a:gd name="connsiteY546" fmla="*/ 1806140 h 6858000"/>
              <a:gd name="connsiteX547" fmla="*/ 2127533 w 7467600"/>
              <a:gd name="connsiteY547" fmla="*/ 2348380 h 6858000"/>
              <a:gd name="connsiteX548" fmla="*/ 2358080 w 7467600"/>
              <a:gd name="connsiteY548" fmla="*/ 1866134 h 6858000"/>
              <a:gd name="connsiteX549" fmla="*/ 2407436 w 7467600"/>
              <a:gd name="connsiteY549" fmla="*/ 1651070 h 6858000"/>
              <a:gd name="connsiteX550" fmla="*/ 2448558 w 7467600"/>
              <a:gd name="connsiteY550" fmla="*/ 1373435 h 6858000"/>
              <a:gd name="connsiteX551" fmla="*/ 278707 w 7467600"/>
              <a:gd name="connsiteY551" fmla="*/ 1352270 h 6858000"/>
              <a:gd name="connsiteX552" fmla="*/ 321570 w 7467600"/>
              <a:gd name="connsiteY552" fmla="*/ 1861610 h 6858000"/>
              <a:gd name="connsiteX553" fmla="*/ 294281 w 7467600"/>
              <a:gd name="connsiteY553" fmla="*/ 1440658 h 6858000"/>
              <a:gd name="connsiteX554" fmla="*/ 278707 w 7467600"/>
              <a:gd name="connsiteY554" fmla="*/ 1352270 h 6858000"/>
              <a:gd name="connsiteX555" fmla="*/ 1423821 w 7467600"/>
              <a:gd name="connsiteY555" fmla="*/ 1351958 h 6858000"/>
              <a:gd name="connsiteX556" fmla="*/ 1638521 w 7467600"/>
              <a:gd name="connsiteY556" fmla="*/ 1908470 h 6858000"/>
              <a:gd name="connsiteX557" fmla="*/ 1754199 w 7467600"/>
              <a:gd name="connsiteY557" fmla="*/ 2149284 h 6858000"/>
              <a:gd name="connsiteX558" fmla="*/ 1908359 w 7467600"/>
              <a:gd name="connsiteY558" fmla="*/ 2364988 h 6858000"/>
              <a:gd name="connsiteX559" fmla="*/ 1647661 w 7467600"/>
              <a:gd name="connsiteY559" fmla="*/ 1825945 h 6858000"/>
              <a:gd name="connsiteX560" fmla="*/ 1423821 w 7467600"/>
              <a:gd name="connsiteY560" fmla="*/ 1351958 h 6858000"/>
              <a:gd name="connsiteX561" fmla="*/ 1431890 w 7467600"/>
              <a:gd name="connsiteY561" fmla="*/ 1306475 h 6858000"/>
              <a:gd name="connsiteX562" fmla="*/ 1507597 w 7467600"/>
              <a:gd name="connsiteY562" fmla="*/ 1446132 h 6858000"/>
              <a:gd name="connsiteX563" fmla="*/ 1674586 w 7467600"/>
              <a:gd name="connsiteY563" fmla="*/ 1813832 h 6858000"/>
              <a:gd name="connsiteX564" fmla="*/ 1815950 w 7467600"/>
              <a:gd name="connsiteY564" fmla="*/ 2128564 h 6858000"/>
              <a:gd name="connsiteX565" fmla="*/ 1984242 w 7467600"/>
              <a:gd name="connsiteY565" fmla="*/ 2430829 h 6858000"/>
              <a:gd name="connsiteX566" fmla="*/ 2014023 w 7467600"/>
              <a:gd name="connsiteY566" fmla="*/ 2450995 h 6858000"/>
              <a:gd name="connsiteX567" fmla="*/ 1747337 w 7467600"/>
              <a:gd name="connsiteY567" fmla="*/ 1855264 h 6858000"/>
              <a:gd name="connsiteX568" fmla="*/ 1533749 w 7467600"/>
              <a:gd name="connsiteY568" fmla="*/ 1478656 h 6858000"/>
              <a:gd name="connsiteX569" fmla="*/ 1431890 w 7467600"/>
              <a:gd name="connsiteY569" fmla="*/ 1306475 h 6858000"/>
              <a:gd name="connsiteX570" fmla="*/ 5052692 w 7467600"/>
              <a:gd name="connsiteY570" fmla="*/ 1292994 h 6858000"/>
              <a:gd name="connsiteX571" fmla="*/ 5200661 w 7467600"/>
              <a:gd name="connsiteY571" fmla="*/ 1635186 h 6858000"/>
              <a:gd name="connsiteX572" fmla="*/ 5297138 w 7467600"/>
              <a:gd name="connsiteY572" fmla="*/ 1906351 h 6858000"/>
              <a:gd name="connsiteX573" fmla="*/ 5052692 w 7467600"/>
              <a:gd name="connsiteY573" fmla="*/ 1292994 h 6858000"/>
              <a:gd name="connsiteX574" fmla="*/ 5009948 w 7467600"/>
              <a:gd name="connsiteY574" fmla="*/ 1273619 h 6858000"/>
              <a:gd name="connsiteX575" fmla="*/ 5121777 w 7467600"/>
              <a:gd name="connsiteY575" fmla="*/ 1654213 h 6858000"/>
              <a:gd name="connsiteX576" fmla="*/ 5293545 w 7467600"/>
              <a:gd name="connsiteY576" fmla="*/ 2072247 h 6858000"/>
              <a:gd name="connsiteX577" fmla="*/ 5294042 w 7467600"/>
              <a:gd name="connsiteY577" fmla="*/ 2065019 h 6858000"/>
              <a:gd name="connsiteX578" fmla="*/ 5171936 w 7467600"/>
              <a:gd name="connsiteY578" fmla="*/ 1647613 h 6858000"/>
              <a:gd name="connsiteX579" fmla="*/ 5009948 w 7467600"/>
              <a:gd name="connsiteY579" fmla="*/ 1273619 h 6858000"/>
              <a:gd name="connsiteX580" fmla="*/ 655236 w 7467600"/>
              <a:gd name="connsiteY580" fmla="*/ 1268632 h 6858000"/>
              <a:gd name="connsiteX581" fmla="*/ 839521 w 7467600"/>
              <a:gd name="connsiteY581" fmla="*/ 1685315 h 6858000"/>
              <a:gd name="connsiteX582" fmla="*/ 1109416 w 7467600"/>
              <a:gd name="connsiteY582" fmla="*/ 2061663 h 6858000"/>
              <a:gd name="connsiteX583" fmla="*/ 1298300 w 7467600"/>
              <a:gd name="connsiteY583" fmla="*/ 2247742 h 6858000"/>
              <a:gd name="connsiteX584" fmla="*/ 1125871 w 7467600"/>
              <a:gd name="connsiteY584" fmla="*/ 1989513 h 6858000"/>
              <a:gd name="connsiteX585" fmla="*/ 981574 w 7467600"/>
              <a:gd name="connsiteY585" fmla="*/ 1783157 h 6858000"/>
              <a:gd name="connsiteX586" fmla="*/ 922198 w 7467600"/>
              <a:gd name="connsiteY586" fmla="*/ 1677437 h 6858000"/>
              <a:gd name="connsiteX587" fmla="*/ 869293 w 7467600"/>
              <a:gd name="connsiteY587" fmla="*/ 1583214 h 6858000"/>
              <a:gd name="connsiteX588" fmla="*/ 751431 w 7467600"/>
              <a:gd name="connsiteY588" fmla="*/ 1405731 h 6858000"/>
              <a:gd name="connsiteX589" fmla="*/ 655236 w 7467600"/>
              <a:gd name="connsiteY589" fmla="*/ 1268632 h 6858000"/>
              <a:gd name="connsiteX590" fmla="*/ 6516292 w 7467600"/>
              <a:gd name="connsiteY590" fmla="*/ 1263064 h 6858000"/>
              <a:gd name="connsiteX591" fmla="*/ 5736320 w 7467600"/>
              <a:gd name="connsiteY591" fmla="*/ 1501803 h 6858000"/>
              <a:gd name="connsiteX592" fmla="*/ 6516292 w 7467600"/>
              <a:gd name="connsiteY592" fmla="*/ 1263064 h 6858000"/>
              <a:gd name="connsiteX593" fmla="*/ 291466 w 7467600"/>
              <a:gd name="connsiteY593" fmla="*/ 1250369 h 6858000"/>
              <a:gd name="connsiteX594" fmla="*/ 323180 w 7467600"/>
              <a:gd name="connsiteY594" fmla="*/ 1435283 h 6858000"/>
              <a:gd name="connsiteX595" fmla="*/ 349381 w 7467600"/>
              <a:gd name="connsiteY595" fmla="*/ 1875041 h 6858000"/>
              <a:gd name="connsiteX596" fmla="*/ 374363 w 7467600"/>
              <a:gd name="connsiteY596" fmla="*/ 1506494 h 6858000"/>
              <a:gd name="connsiteX597" fmla="*/ 302168 w 7467600"/>
              <a:gd name="connsiteY597" fmla="*/ 1274495 h 6858000"/>
              <a:gd name="connsiteX598" fmla="*/ 291466 w 7467600"/>
              <a:gd name="connsiteY598" fmla="*/ 1250369 h 6858000"/>
              <a:gd name="connsiteX599" fmla="*/ 678222 w 7467600"/>
              <a:gd name="connsiteY599" fmla="*/ 1248670 h 6858000"/>
              <a:gd name="connsiteX600" fmla="*/ 775536 w 7467600"/>
              <a:gd name="connsiteY600" fmla="*/ 1388015 h 6858000"/>
              <a:gd name="connsiteX601" fmla="*/ 894529 w 7467600"/>
              <a:gd name="connsiteY601" fmla="*/ 1567739 h 6858000"/>
              <a:gd name="connsiteX602" fmla="*/ 948000 w 7467600"/>
              <a:gd name="connsiteY602" fmla="*/ 1663088 h 6858000"/>
              <a:gd name="connsiteX603" fmla="*/ 1006812 w 7467600"/>
              <a:gd name="connsiteY603" fmla="*/ 1767683 h 6858000"/>
              <a:gd name="connsiteX604" fmla="*/ 1149133 w 7467600"/>
              <a:gd name="connsiteY604" fmla="*/ 1971513 h 6858000"/>
              <a:gd name="connsiteX605" fmla="*/ 1333952 w 7467600"/>
              <a:gd name="connsiteY605" fmla="*/ 2251620 h 6858000"/>
              <a:gd name="connsiteX606" fmla="*/ 1337329 w 7467600"/>
              <a:gd name="connsiteY606" fmla="*/ 2258350 h 6858000"/>
              <a:gd name="connsiteX607" fmla="*/ 1014726 w 7467600"/>
              <a:gd name="connsiteY607" fmla="*/ 1615556 h 6858000"/>
              <a:gd name="connsiteX608" fmla="*/ 678222 w 7467600"/>
              <a:gd name="connsiteY608" fmla="*/ 1248670 h 6858000"/>
              <a:gd name="connsiteX609" fmla="*/ 6691602 w 7467600"/>
              <a:gd name="connsiteY609" fmla="*/ 1140573 h 6858000"/>
              <a:gd name="connsiteX610" fmla="*/ 6571100 w 7467600"/>
              <a:gd name="connsiteY610" fmla="*/ 1183662 h 6858000"/>
              <a:gd name="connsiteX611" fmla="*/ 6241687 w 7467600"/>
              <a:gd name="connsiteY611" fmla="*/ 1257600 h 6858000"/>
              <a:gd name="connsiteX612" fmla="*/ 5693009 w 7467600"/>
              <a:gd name="connsiteY612" fmla="*/ 1478256 h 6858000"/>
              <a:gd name="connsiteX613" fmla="*/ 6548420 w 7467600"/>
              <a:gd name="connsiteY613" fmla="*/ 1214599 h 6858000"/>
              <a:gd name="connsiteX614" fmla="*/ 6605473 w 7467600"/>
              <a:gd name="connsiteY614" fmla="*/ 1184686 h 6858000"/>
              <a:gd name="connsiteX615" fmla="*/ 6691602 w 7467600"/>
              <a:gd name="connsiteY615" fmla="*/ 1140573 h 6858000"/>
              <a:gd name="connsiteX616" fmla="*/ 4002475 w 7467600"/>
              <a:gd name="connsiteY616" fmla="*/ 1037802 h 6858000"/>
              <a:gd name="connsiteX617" fmla="*/ 4000324 w 7467600"/>
              <a:gd name="connsiteY617" fmla="*/ 1039362 h 6858000"/>
              <a:gd name="connsiteX618" fmla="*/ 4002862 w 7467600"/>
              <a:gd name="connsiteY618" fmla="*/ 1042866 h 6858000"/>
              <a:gd name="connsiteX619" fmla="*/ 4002475 w 7467600"/>
              <a:gd name="connsiteY619" fmla="*/ 1037802 h 6858000"/>
              <a:gd name="connsiteX620" fmla="*/ 506322 w 7467600"/>
              <a:gd name="connsiteY620" fmla="*/ 1020997 h 6858000"/>
              <a:gd name="connsiteX621" fmla="*/ 533068 w 7467600"/>
              <a:gd name="connsiteY621" fmla="*/ 1029409 h 6858000"/>
              <a:gd name="connsiteX622" fmla="*/ 1232525 w 7467600"/>
              <a:gd name="connsiteY622" fmla="*/ 1804675 h 6858000"/>
              <a:gd name="connsiteX623" fmla="*/ 1388858 w 7467600"/>
              <a:gd name="connsiteY623" fmla="*/ 2368011 h 6858000"/>
              <a:gd name="connsiteX624" fmla="*/ 1384098 w 7467600"/>
              <a:gd name="connsiteY624" fmla="*/ 2378125 h 6858000"/>
              <a:gd name="connsiteX625" fmla="*/ 1425393 w 7467600"/>
              <a:gd name="connsiteY625" fmla="*/ 2589124 h 6858000"/>
              <a:gd name="connsiteX626" fmla="*/ 1424001 w 7467600"/>
              <a:gd name="connsiteY626" fmla="*/ 2597541 h 6858000"/>
              <a:gd name="connsiteX627" fmla="*/ 2152729 w 7467600"/>
              <a:gd name="connsiteY627" fmla="*/ 2864487 h 6858000"/>
              <a:gd name="connsiteX628" fmla="*/ 2020609 w 7467600"/>
              <a:gd name="connsiteY628" fmla="*/ 2539671 h 6858000"/>
              <a:gd name="connsiteX629" fmla="*/ 2018920 w 7467600"/>
              <a:gd name="connsiteY629" fmla="*/ 2536309 h 6858000"/>
              <a:gd name="connsiteX630" fmla="*/ 1342441 w 7467600"/>
              <a:gd name="connsiteY630" fmla="*/ 1173017 h 6858000"/>
              <a:gd name="connsiteX631" fmla="*/ 1367925 w 7467600"/>
              <a:gd name="connsiteY631" fmla="*/ 1135648 h 6858000"/>
              <a:gd name="connsiteX632" fmla="*/ 1771401 w 7467600"/>
              <a:gd name="connsiteY632" fmla="*/ 1806673 h 6858000"/>
              <a:gd name="connsiteX633" fmla="*/ 1972385 w 7467600"/>
              <a:gd name="connsiteY633" fmla="*/ 2198735 h 6858000"/>
              <a:gd name="connsiteX634" fmla="*/ 2040892 w 7467600"/>
              <a:gd name="connsiteY634" fmla="*/ 2405205 h 6858000"/>
              <a:gd name="connsiteX635" fmla="*/ 2131689 w 7467600"/>
              <a:gd name="connsiteY635" fmla="*/ 1936926 h 6858000"/>
              <a:gd name="connsiteX636" fmla="*/ 2454820 w 7467600"/>
              <a:gd name="connsiteY636" fmla="*/ 1248808 h 6858000"/>
              <a:gd name="connsiteX637" fmla="*/ 2492512 w 7467600"/>
              <a:gd name="connsiteY637" fmla="*/ 1302920 h 6858000"/>
              <a:gd name="connsiteX638" fmla="*/ 2081216 w 7467600"/>
              <a:gd name="connsiteY638" fmla="*/ 2527513 h 6858000"/>
              <a:gd name="connsiteX639" fmla="*/ 2081211 w 7467600"/>
              <a:gd name="connsiteY639" fmla="*/ 2528916 h 6858000"/>
              <a:gd name="connsiteX640" fmla="*/ 2199067 w 7467600"/>
              <a:gd name="connsiteY640" fmla="*/ 2884061 h 6858000"/>
              <a:gd name="connsiteX641" fmla="*/ 3192586 w 7467600"/>
              <a:gd name="connsiteY641" fmla="*/ 3411496 h 6858000"/>
              <a:gd name="connsiteX642" fmla="*/ 3182620 w 7467600"/>
              <a:gd name="connsiteY642" fmla="*/ 3483279 h 6858000"/>
              <a:gd name="connsiteX643" fmla="*/ 2435119 w 7467600"/>
              <a:gd name="connsiteY643" fmla="*/ 3080173 h 6858000"/>
              <a:gd name="connsiteX644" fmla="*/ 2410152 w 7467600"/>
              <a:gd name="connsiteY644" fmla="*/ 3063751 h 6858000"/>
              <a:gd name="connsiteX645" fmla="*/ 2408099 w 7467600"/>
              <a:gd name="connsiteY645" fmla="*/ 3064403 h 6858000"/>
              <a:gd name="connsiteX646" fmla="*/ 2407218 w 7467600"/>
              <a:gd name="connsiteY646" fmla="*/ 3070324 h 6858000"/>
              <a:gd name="connsiteX647" fmla="*/ 2380138 w 7467600"/>
              <a:gd name="connsiteY647" fmla="*/ 3099341 h 6858000"/>
              <a:gd name="connsiteX648" fmla="*/ 1765923 w 7467600"/>
              <a:gd name="connsiteY648" fmla="*/ 3581043 h 6858000"/>
              <a:gd name="connsiteX649" fmla="*/ 1702258 w 7467600"/>
              <a:gd name="connsiteY649" fmla="*/ 3612286 h 6858000"/>
              <a:gd name="connsiteX650" fmla="*/ 1538370 w 7467600"/>
              <a:gd name="connsiteY650" fmla="*/ 3811804 h 6858000"/>
              <a:gd name="connsiteX651" fmla="*/ 542867 w 7467600"/>
              <a:gd name="connsiteY651" fmla="*/ 4944092 h 6858000"/>
              <a:gd name="connsiteX652" fmla="*/ 515800 w 7467600"/>
              <a:gd name="connsiteY652" fmla="*/ 4862180 h 6858000"/>
              <a:gd name="connsiteX653" fmla="*/ 909145 w 7467600"/>
              <a:gd name="connsiteY653" fmla="*/ 4199225 h 6858000"/>
              <a:gd name="connsiteX654" fmla="*/ 1214067 w 7467600"/>
              <a:gd name="connsiteY654" fmla="*/ 3908561 h 6858000"/>
              <a:gd name="connsiteX655" fmla="*/ 640967 w 7467600"/>
              <a:gd name="connsiteY655" fmla="*/ 4105601 h 6858000"/>
              <a:gd name="connsiteX656" fmla="*/ 112563 w 7467600"/>
              <a:gd name="connsiteY656" fmla="*/ 4396952 h 6858000"/>
              <a:gd name="connsiteX657" fmla="*/ 0 w 7467600"/>
              <a:gd name="connsiteY657" fmla="*/ 4466006 h 6858000"/>
              <a:gd name="connsiteX658" fmla="*/ 0 w 7467600"/>
              <a:gd name="connsiteY658" fmla="*/ 4233763 h 6858000"/>
              <a:gd name="connsiteX659" fmla="*/ 36881 w 7467600"/>
              <a:gd name="connsiteY659" fmla="*/ 4200118 h 6858000"/>
              <a:gd name="connsiteX660" fmla="*/ 910534 w 7467600"/>
              <a:gd name="connsiteY660" fmla="*/ 3629753 h 6858000"/>
              <a:gd name="connsiteX661" fmla="*/ 1578717 w 7467600"/>
              <a:gd name="connsiteY661" fmla="*/ 3575982 h 6858000"/>
              <a:gd name="connsiteX662" fmla="*/ 2338780 w 7467600"/>
              <a:gd name="connsiteY662" fmla="*/ 3033725 h 6858000"/>
              <a:gd name="connsiteX663" fmla="*/ 1807991 w 7467600"/>
              <a:gd name="connsiteY663" fmla="*/ 2807184 h 6858000"/>
              <a:gd name="connsiteX664" fmla="*/ 1416358 w 7467600"/>
              <a:gd name="connsiteY664" fmla="*/ 3112571 h 6858000"/>
              <a:gd name="connsiteX665" fmla="*/ 939066 w 7467600"/>
              <a:gd name="connsiteY665" fmla="*/ 3378798 h 6858000"/>
              <a:gd name="connsiteX666" fmla="*/ 115099 w 7467600"/>
              <a:gd name="connsiteY666" fmla="*/ 3607650 h 6858000"/>
              <a:gd name="connsiteX667" fmla="*/ 97284 w 7467600"/>
              <a:gd name="connsiteY667" fmla="*/ 3520393 h 6858000"/>
              <a:gd name="connsiteX668" fmla="*/ 922050 w 7467600"/>
              <a:gd name="connsiteY668" fmla="*/ 3074867 h 6858000"/>
              <a:gd name="connsiteX669" fmla="*/ 1405265 w 7467600"/>
              <a:gd name="connsiteY669" fmla="*/ 3016319 h 6858000"/>
              <a:gd name="connsiteX670" fmla="*/ 1407512 w 7467600"/>
              <a:gd name="connsiteY670" fmla="*/ 3018001 h 6858000"/>
              <a:gd name="connsiteX671" fmla="*/ 1726266 w 7467600"/>
              <a:gd name="connsiteY671" fmla="*/ 2777274 h 6858000"/>
              <a:gd name="connsiteX672" fmla="*/ 625390 w 7467600"/>
              <a:gd name="connsiteY672" fmla="*/ 2514541 h 6858000"/>
              <a:gd name="connsiteX673" fmla="*/ 619799 w 7467600"/>
              <a:gd name="connsiteY673" fmla="*/ 2527180 h 6858000"/>
              <a:gd name="connsiteX674" fmla="*/ 310030 w 7467600"/>
              <a:gd name="connsiteY674" fmla="*/ 2771818 h 6858000"/>
              <a:gd name="connsiteX675" fmla="*/ 173877 w 7467600"/>
              <a:gd name="connsiteY675" fmla="*/ 2937056 h 6858000"/>
              <a:gd name="connsiteX676" fmla="*/ 77889 w 7467600"/>
              <a:gd name="connsiteY676" fmla="*/ 3138440 h 6858000"/>
              <a:gd name="connsiteX677" fmla="*/ 0 w 7467600"/>
              <a:gd name="connsiteY677" fmla="*/ 3271395 h 6858000"/>
              <a:gd name="connsiteX678" fmla="*/ 0 w 7467600"/>
              <a:gd name="connsiteY678" fmla="*/ 3153002 h 6858000"/>
              <a:gd name="connsiteX679" fmla="*/ 2386 w 7467600"/>
              <a:gd name="connsiteY679" fmla="*/ 3149203 h 6858000"/>
              <a:gd name="connsiteX680" fmla="*/ 89753 w 7467600"/>
              <a:gd name="connsiteY680" fmla="*/ 2987702 h 6858000"/>
              <a:gd name="connsiteX681" fmla="*/ 76869 w 7467600"/>
              <a:gd name="connsiteY681" fmla="*/ 3005404 h 6858000"/>
              <a:gd name="connsiteX682" fmla="*/ 32049 w 7467600"/>
              <a:gd name="connsiteY682" fmla="*/ 3065814 h 6858000"/>
              <a:gd name="connsiteX683" fmla="*/ 0 w 7467600"/>
              <a:gd name="connsiteY683" fmla="*/ 3108744 h 6858000"/>
              <a:gd name="connsiteX684" fmla="*/ 0 w 7467600"/>
              <a:gd name="connsiteY684" fmla="*/ 3058059 h 6858000"/>
              <a:gd name="connsiteX685" fmla="*/ 7610 w 7467600"/>
              <a:gd name="connsiteY685" fmla="*/ 3047889 h 6858000"/>
              <a:gd name="connsiteX686" fmla="*/ 52419 w 7467600"/>
              <a:gd name="connsiteY686" fmla="*/ 2987479 h 6858000"/>
              <a:gd name="connsiteX687" fmla="*/ 59142 w 7467600"/>
              <a:gd name="connsiteY687" fmla="*/ 2978488 h 6858000"/>
              <a:gd name="connsiteX688" fmla="*/ 0 w 7467600"/>
              <a:gd name="connsiteY688" fmla="*/ 3015334 h 6858000"/>
              <a:gd name="connsiteX689" fmla="*/ 0 w 7467600"/>
              <a:gd name="connsiteY689" fmla="*/ 2914286 h 6858000"/>
              <a:gd name="connsiteX690" fmla="*/ 36383 w 7467600"/>
              <a:gd name="connsiteY690" fmla="*/ 2901128 h 6858000"/>
              <a:gd name="connsiteX691" fmla="*/ 156329 w 7467600"/>
              <a:gd name="connsiteY691" fmla="*/ 2840533 h 6858000"/>
              <a:gd name="connsiteX692" fmla="*/ 358355 w 7467600"/>
              <a:gd name="connsiteY692" fmla="*/ 2620471 h 6858000"/>
              <a:gd name="connsiteX693" fmla="*/ 510577 w 7467600"/>
              <a:gd name="connsiteY693" fmla="*/ 2501244 h 6858000"/>
              <a:gd name="connsiteX694" fmla="*/ 211967 w 7467600"/>
              <a:gd name="connsiteY694" fmla="*/ 2479171 h 6858000"/>
              <a:gd name="connsiteX695" fmla="*/ 0 w 7467600"/>
              <a:gd name="connsiteY695" fmla="*/ 2476398 h 6858000"/>
              <a:gd name="connsiteX696" fmla="*/ 0 w 7467600"/>
              <a:gd name="connsiteY696" fmla="*/ 2389189 h 6858000"/>
              <a:gd name="connsiteX697" fmla="*/ 103062 w 7467600"/>
              <a:gd name="connsiteY697" fmla="*/ 2389518 h 6858000"/>
              <a:gd name="connsiteX698" fmla="*/ 510734 w 7467600"/>
              <a:gd name="connsiteY698" fmla="*/ 2416201 h 6858000"/>
              <a:gd name="connsiteX699" fmla="*/ 279257 w 7467600"/>
              <a:gd name="connsiteY699" fmla="*/ 2092102 h 6858000"/>
              <a:gd name="connsiteX700" fmla="*/ 65265 w 7467600"/>
              <a:gd name="connsiteY700" fmla="*/ 2006049 h 6858000"/>
              <a:gd name="connsiteX701" fmla="*/ 0 w 7467600"/>
              <a:gd name="connsiteY701" fmla="*/ 1982532 h 6858000"/>
              <a:gd name="connsiteX702" fmla="*/ 0 w 7467600"/>
              <a:gd name="connsiteY702" fmla="*/ 1912789 h 6858000"/>
              <a:gd name="connsiteX703" fmla="*/ 97460 w 7467600"/>
              <a:gd name="connsiteY703" fmla="*/ 1953725 h 6858000"/>
              <a:gd name="connsiteX704" fmla="*/ 221272 w 7467600"/>
              <a:gd name="connsiteY704" fmla="*/ 1980766 h 6858000"/>
              <a:gd name="connsiteX705" fmla="*/ 116765 w 7467600"/>
              <a:gd name="connsiteY705" fmla="*/ 1911033 h 6858000"/>
              <a:gd name="connsiteX706" fmla="*/ 16405 w 7467600"/>
              <a:gd name="connsiteY706" fmla="*/ 1803412 h 6858000"/>
              <a:gd name="connsiteX707" fmla="*/ 0 w 7467600"/>
              <a:gd name="connsiteY707" fmla="*/ 1784777 h 6858000"/>
              <a:gd name="connsiteX708" fmla="*/ 0 w 7467600"/>
              <a:gd name="connsiteY708" fmla="*/ 1740082 h 6858000"/>
              <a:gd name="connsiteX709" fmla="*/ 39394 w 7467600"/>
              <a:gd name="connsiteY709" fmla="*/ 1784856 h 6858000"/>
              <a:gd name="connsiteX710" fmla="*/ 135813 w 7467600"/>
              <a:gd name="connsiteY710" fmla="*/ 1888838 h 6858000"/>
              <a:gd name="connsiteX711" fmla="*/ 242575 w 7467600"/>
              <a:gd name="connsiteY711" fmla="*/ 1958841 h 6858000"/>
              <a:gd name="connsiteX712" fmla="*/ 82197 w 7467600"/>
              <a:gd name="connsiteY712" fmla="*/ 1754826 h 6858000"/>
              <a:gd name="connsiteX713" fmla="*/ 0 w 7467600"/>
              <a:gd name="connsiteY713" fmla="*/ 1679650 h 6858000"/>
              <a:gd name="connsiteX714" fmla="*/ 0 w 7467600"/>
              <a:gd name="connsiteY714" fmla="*/ 1602463 h 6858000"/>
              <a:gd name="connsiteX715" fmla="*/ 84689 w 7467600"/>
              <a:gd name="connsiteY715" fmla="*/ 1677442 h 6858000"/>
              <a:gd name="connsiteX716" fmla="*/ 298437 w 7467600"/>
              <a:gd name="connsiteY716" fmla="*/ 1968019 h 6858000"/>
              <a:gd name="connsiteX717" fmla="*/ 227269 w 7467600"/>
              <a:gd name="connsiteY717" fmla="*/ 1114064 h 6858000"/>
              <a:gd name="connsiteX718" fmla="*/ 248003 w 7467600"/>
              <a:gd name="connsiteY718" fmla="*/ 1089613 h 6858000"/>
              <a:gd name="connsiteX719" fmla="*/ 427020 w 7467600"/>
              <a:gd name="connsiteY719" fmla="*/ 1619803 h 6858000"/>
              <a:gd name="connsiteX720" fmla="*/ 340345 w 7467600"/>
              <a:gd name="connsiteY720" fmla="*/ 2027739 h 6858000"/>
              <a:gd name="connsiteX721" fmla="*/ 360865 w 7467600"/>
              <a:gd name="connsiteY721" fmla="*/ 2044827 h 6858000"/>
              <a:gd name="connsiteX722" fmla="*/ 560414 w 7467600"/>
              <a:gd name="connsiteY722" fmla="*/ 2421457 h 6858000"/>
              <a:gd name="connsiteX723" fmla="*/ 1359703 w 7467600"/>
              <a:gd name="connsiteY723" fmla="*/ 2578554 h 6858000"/>
              <a:gd name="connsiteX724" fmla="*/ 1359422 w 7467600"/>
              <a:gd name="connsiteY724" fmla="*/ 2577994 h 6858000"/>
              <a:gd name="connsiteX725" fmla="*/ 828701 w 7467600"/>
              <a:gd name="connsiteY725" fmla="*/ 1839520 h 6858000"/>
              <a:gd name="connsiteX726" fmla="*/ 494427 w 7467600"/>
              <a:gd name="connsiteY726" fmla="*/ 1092333 h 6858000"/>
              <a:gd name="connsiteX727" fmla="*/ 506322 w 7467600"/>
              <a:gd name="connsiteY727" fmla="*/ 1020997 h 6858000"/>
              <a:gd name="connsiteX728" fmla="*/ 4570198 w 7467600"/>
              <a:gd name="connsiteY728" fmla="*/ 978081 h 6858000"/>
              <a:gd name="connsiteX729" fmla="*/ 4523691 w 7467600"/>
              <a:gd name="connsiteY729" fmla="*/ 1127776 h 6858000"/>
              <a:gd name="connsiteX730" fmla="*/ 4509875 w 7467600"/>
              <a:gd name="connsiteY730" fmla="*/ 1167552 h 6858000"/>
              <a:gd name="connsiteX731" fmla="*/ 4478168 w 7467600"/>
              <a:gd name="connsiteY731" fmla="*/ 1260735 h 6858000"/>
              <a:gd name="connsiteX732" fmla="*/ 4409309 w 7467600"/>
              <a:gd name="connsiteY732" fmla="*/ 1666996 h 6858000"/>
              <a:gd name="connsiteX733" fmla="*/ 4370031 w 7467600"/>
              <a:gd name="connsiteY733" fmla="*/ 1955666 h 6858000"/>
              <a:gd name="connsiteX734" fmla="*/ 4570198 w 7467600"/>
              <a:gd name="connsiteY734" fmla="*/ 978081 h 6858000"/>
              <a:gd name="connsiteX735" fmla="*/ 4557898 w 7467600"/>
              <a:gd name="connsiteY735" fmla="*/ 900011 h 6858000"/>
              <a:gd name="connsiteX736" fmla="*/ 4344840 w 7467600"/>
              <a:gd name="connsiteY736" fmla="*/ 1922038 h 6858000"/>
              <a:gd name="connsiteX737" fmla="*/ 4378710 w 7467600"/>
              <a:gd name="connsiteY737" fmla="*/ 1665516 h 6858000"/>
              <a:gd name="connsiteX738" fmla="*/ 4448798 w 7467600"/>
              <a:gd name="connsiteY738" fmla="*/ 1253024 h 6858000"/>
              <a:gd name="connsiteX739" fmla="*/ 4480315 w 7467600"/>
              <a:gd name="connsiteY739" fmla="*/ 1158454 h 6858000"/>
              <a:gd name="connsiteX740" fmla="*/ 4494133 w 7467600"/>
              <a:gd name="connsiteY740" fmla="*/ 1118676 h 6858000"/>
              <a:gd name="connsiteX741" fmla="*/ 4557898 w 7467600"/>
              <a:gd name="connsiteY741" fmla="*/ 900011 h 6858000"/>
              <a:gd name="connsiteX742" fmla="*/ 5870151 w 7467600"/>
              <a:gd name="connsiteY742" fmla="*/ 898890 h 6858000"/>
              <a:gd name="connsiteX743" fmla="*/ 5861335 w 7467600"/>
              <a:gd name="connsiteY743" fmla="*/ 899177 h 6858000"/>
              <a:gd name="connsiteX744" fmla="*/ 5843702 w 7467600"/>
              <a:gd name="connsiteY744" fmla="*/ 899748 h 6858000"/>
              <a:gd name="connsiteX745" fmla="*/ 5651107 w 7467600"/>
              <a:gd name="connsiteY745" fmla="*/ 920306 h 6858000"/>
              <a:gd name="connsiteX746" fmla="*/ 5459407 w 7467600"/>
              <a:gd name="connsiteY746" fmla="*/ 940975 h 6858000"/>
              <a:gd name="connsiteX747" fmla="*/ 5374846 w 7467600"/>
              <a:gd name="connsiteY747" fmla="*/ 941988 h 6858000"/>
              <a:gd name="connsiteX748" fmla="*/ 5256105 w 7467600"/>
              <a:gd name="connsiteY748" fmla="*/ 945632 h 6858000"/>
              <a:gd name="connsiteX749" fmla="*/ 5107071 w 7467600"/>
              <a:gd name="connsiteY749" fmla="*/ 969720 h 6858000"/>
              <a:gd name="connsiteX750" fmla="*/ 4998681 w 7467600"/>
              <a:gd name="connsiteY750" fmla="*/ 988771 h 6858000"/>
              <a:gd name="connsiteX751" fmla="*/ 5870151 w 7467600"/>
              <a:gd name="connsiteY751" fmla="*/ 898890 h 6858000"/>
              <a:gd name="connsiteX752" fmla="*/ 5504425 w 7467600"/>
              <a:gd name="connsiteY752" fmla="*/ 848067 h 6858000"/>
              <a:gd name="connsiteX753" fmla="*/ 4968849 w 7467600"/>
              <a:gd name="connsiteY753" fmla="*/ 962318 h 6858000"/>
              <a:gd name="connsiteX754" fmla="*/ 5104039 w 7467600"/>
              <a:gd name="connsiteY754" fmla="*/ 940634 h 6858000"/>
              <a:gd name="connsiteX755" fmla="*/ 5256311 w 7467600"/>
              <a:gd name="connsiteY755" fmla="*/ 916490 h 6858000"/>
              <a:gd name="connsiteX756" fmla="*/ 5377381 w 7467600"/>
              <a:gd name="connsiteY756" fmla="*/ 912671 h 6858000"/>
              <a:gd name="connsiteX757" fmla="*/ 5460148 w 7467600"/>
              <a:gd name="connsiteY757" fmla="*/ 911442 h 6858000"/>
              <a:gd name="connsiteX758" fmla="*/ 5648971 w 7467600"/>
              <a:gd name="connsiteY758" fmla="*/ 891331 h 6858000"/>
              <a:gd name="connsiteX759" fmla="*/ 5844807 w 7467600"/>
              <a:gd name="connsiteY759" fmla="*/ 870718 h 6858000"/>
              <a:gd name="connsiteX760" fmla="*/ 5862975 w 7467600"/>
              <a:gd name="connsiteY760" fmla="*/ 869756 h 6858000"/>
              <a:gd name="connsiteX761" fmla="*/ 5920887 w 7467600"/>
              <a:gd name="connsiteY761" fmla="*/ 865929 h 6858000"/>
              <a:gd name="connsiteX762" fmla="*/ 5504425 w 7467600"/>
              <a:gd name="connsiteY762" fmla="*/ 848067 h 6858000"/>
              <a:gd name="connsiteX763" fmla="*/ 3607114 w 7467600"/>
              <a:gd name="connsiteY763" fmla="*/ 467441 h 6858000"/>
              <a:gd name="connsiteX764" fmla="*/ 3296242 w 7467600"/>
              <a:gd name="connsiteY764" fmla="*/ 807991 h 6858000"/>
              <a:gd name="connsiteX765" fmla="*/ 3174674 w 7467600"/>
              <a:gd name="connsiteY765" fmla="*/ 919759 h 6858000"/>
              <a:gd name="connsiteX766" fmla="*/ 3042978 w 7467600"/>
              <a:gd name="connsiteY766" fmla="*/ 1054894 h 6858000"/>
              <a:gd name="connsiteX767" fmla="*/ 2968914 w 7467600"/>
              <a:gd name="connsiteY767" fmla="*/ 1133756 h 6858000"/>
              <a:gd name="connsiteX768" fmla="*/ 3103823 w 7467600"/>
              <a:gd name="connsiteY768" fmla="*/ 1026814 h 6858000"/>
              <a:gd name="connsiteX769" fmla="*/ 3607114 w 7467600"/>
              <a:gd name="connsiteY769" fmla="*/ 467441 h 6858000"/>
              <a:gd name="connsiteX770" fmla="*/ 3744487 w 7467600"/>
              <a:gd name="connsiteY770" fmla="*/ 383136 h 6858000"/>
              <a:gd name="connsiteX771" fmla="*/ 3970213 w 7467600"/>
              <a:gd name="connsiteY771" fmla="*/ 995559 h 6858000"/>
              <a:gd name="connsiteX772" fmla="*/ 3744487 w 7467600"/>
              <a:gd name="connsiteY772" fmla="*/ 383136 h 6858000"/>
              <a:gd name="connsiteX773" fmla="*/ 3624562 w 7467600"/>
              <a:gd name="connsiteY773" fmla="*/ 367041 h 6858000"/>
              <a:gd name="connsiteX774" fmla="*/ 3489712 w 7467600"/>
              <a:gd name="connsiteY774" fmla="*/ 485386 h 6858000"/>
              <a:gd name="connsiteX775" fmla="*/ 3182994 w 7467600"/>
              <a:gd name="connsiteY775" fmla="*/ 828265 h 6858000"/>
              <a:gd name="connsiteX776" fmla="*/ 2892114 w 7467600"/>
              <a:gd name="connsiteY776" fmla="*/ 1172635 h 6858000"/>
              <a:gd name="connsiteX777" fmla="*/ 3021459 w 7467600"/>
              <a:gd name="connsiteY777" fmla="*/ 1035385 h 6858000"/>
              <a:gd name="connsiteX778" fmla="*/ 3153873 w 7467600"/>
              <a:gd name="connsiteY778" fmla="*/ 898971 h 6858000"/>
              <a:gd name="connsiteX779" fmla="*/ 3276511 w 7467600"/>
              <a:gd name="connsiteY779" fmla="*/ 786423 h 6858000"/>
              <a:gd name="connsiteX780" fmla="*/ 3584154 w 7467600"/>
              <a:gd name="connsiteY780" fmla="*/ 448218 h 6858000"/>
              <a:gd name="connsiteX781" fmla="*/ 3624562 w 7467600"/>
              <a:gd name="connsiteY781" fmla="*/ 367041 h 6858000"/>
              <a:gd name="connsiteX782" fmla="*/ 3766672 w 7467600"/>
              <a:gd name="connsiteY782" fmla="*/ 359429 h 6858000"/>
              <a:gd name="connsiteX783" fmla="*/ 3996338 w 7467600"/>
              <a:gd name="connsiteY783" fmla="*/ 968237 h 6858000"/>
              <a:gd name="connsiteX784" fmla="*/ 3766672 w 7467600"/>
              <a:gd name="connsiteY784" fmla="*/ 359429 h 6858000"/>
              <a:gd name="connsiteX785" fmla="*/ 5805386 w 7467600"/>
              <a:gd name="connsiteY785" fmla="*/ 239240 h 6858000"/>
              <a:gd name="connsiteX786" fmla="*/ 5736947 w 7467600"/>
              <a:gd name="connsiteY786" fmla="*/ 261367 h 6858000"/>
              <a:gd name="connsiteX787" fmla="*/ 5427012 w 7467600"/>
              <a:gd name="connsiteY787" fmla="*/ 311272 h 6858000"/>
              <a:gd name="connsiteX788" fmla="*/ 5147818 w 7467600"/>
              <a:gd name="connsiteY788" fmla="*/ 322112 h 6858000"/>
              <a:gd name="connsiteX789" fmla="*/ 5060854 w 7467600"/>
              <a:gd name="connsiteY789" fmla="*/ 311882 h 6858000"/>
              <a:gd name="connsiteX790" fmla="*/ 4945989 w 7467600"/>
              <a:gd name="connsiteY790" fmla="*/ 300516 h 6858000"/>
              <a:gd name="connsiteX791" fmla="*/ 5410479 w 7467600"/>
              <a:gd name="connsiteY791" fmla="*/ 348434 h 6858000"/>
              <a:gd name="connsiteX792" fmla="*/ 5805386 w 7467600"/>
              <a:gd name="connsiteY792" fmla="*/ 239240 h 6858000"/>
              <a:gd name="connsiteX793" fmla="*/ 5905192 w 7467600"/>
              <a:gd name="connsiteY793" fmla="*/ 163079 h 6858000"/>
              <a:gd name="connsiteX794" fmla="*/ 5865655 w 7467600"/>
              <a:gd name="connsiteY794" fmla="*/ 171901 h 6858000"/>
              <a:gd name="connsiteX795" fmla="*/ 5259740 w 7467600"/>
              <a:gd name="connsiteY795" fmla="*/ 257013 h 6858000"/>
              <a:gd name="connsiteX796" fmla="*/ 5208466 w 7467600"/>
              <a:gd name="connsiteY796" fmla="*/ 257550 h 6858000"/>
              <a:gd name="connsiteX797" fmla="*/ 4980204 w 7467600"/>
              <a:gd name="connsiteY797" fmla="*/ 271903 h 6858000"/>
              <a:gd name="connsiteX798" fmla="*/ 5068068 w 7467600"/>
              <a:gd name="connsiteY798" fmla="*/ 282244 h 6858000"/>
              <a:gd name="connsiteX799" fmla="*/ 5153231 w 7467600"/>
              <a:gd name="connsiteY799" fmla="*/ 292240 h 6858000"/>
              <a:gd name="connsiteX800" fmla="*/ 5426491 w 7467600"/>
              <a:gd name="connsiteY800" fmla="*/ 281128 h 6858000"/>
              <a:gd name="connsiteX801" fmla="*/ 5731212 w 7467600"/>
              <a:gd name="connsiteY801" fmla="*/ 231951 h 6858000"/>
              <a:gd name="connsiteX802" fmla="*/ 5905192 w 7467600"/>
              <a:gd name="connsiteY802" fmla="*/ 163079 h 6858000"/>
              <a:gd name="connsiteX803" fmla="*/ 5944437 w 7467600"/>
              <a:gd name="connsiteY803" fmla="*/ 113829 h 6858000"/>
              <a:gd name="connsiteX804" fmla="*/ 5825032 w 7467600"/>
              <a:gd name="connsiteY804" fmla="*/ 146405 h 6858000"/>
              <a:gd name="connsiteX805" fmla="*/ 4955599 w 7467600"/>
              <a:gd name="connsiteY805" fmla="*/ 247008 h 6858000"/>
              <a:gd name="connsiteX806" fmla="*/ 5210104 w 7467600"/>
              <a:gd name="connsiteY806" fmla="*/ 228123 h 6858000"/>
              <a:gd name="connsiteX807" fmla="*/ 5261015 w 7467600"/>
              <a:gd name="connsiteY807" fmla="*/ 227087 h 6858000"/>
              <a:gd name="connsiteX808" fmla="*/ 5861181 w 7467600"/>
              <a:gd name="connsiteY808" fmla="*/ 143093 h 6858000"/>
              <a:gd name="connsiteX809" fmla="*/ 5961252 w 7467600"/>
              <a:gd name="connsiteY809" fmla="*/ 114820 h 6858000"/>
              <a:gd name="connsiteX810" fmla="*/ 5944437 w 7467600"/>
              <a:gd name="connsiteY810" fmla="*/ 113829 h 6858000"/>
              <a:gd name="connsiteX811" fmla="*/ 3882765 w 7467600"/>
              <a:gd name="connsiteY811" fmla="*/ 0 h 6858000"/>
              <a:gd name="connsiteX812" fmla="*/ 3995099 w 7467600"/>
              <a:gd name="connsiteY812" fmla="*/ 0 h 6858000"/>
              <a:gd name="connsiteX813" fmla="*/ 4163818 w 7467600"/>
              <a:gd name="connsiteY813" fmla="*/ 234104 h 6858000"/>
              <a:gd name="connsiteX814" fmla="*/ 4172099 w 7467600"/>
              <a:gd name="connsiteY814" fmla="*/ 234207 h 6858000"/>
              <a:gd name="connsiteX815" fmla="*/ 4784282 w 7467600"/>
              <a:gd name="connsiteY815" fmla="*/ 276561 h 6858000"/>
              <a:gd name="connsiteX816" fmla="*/ 4801687 w 7467600"/>
              <a:gd name="connsiteY816" fmla="*/ 267764 h 6858000"/>
              <a:gd name="connsiteX817" fmla="*/ 6082788 w 7467600"/>
              <a:gd name="connsiteY817" fmla="*/ 64119 h 6858000"/>
              <a:gd name="connsiteX818" fmla="*/ 6099442 w 7467600"/>
              <a:gd name="connsiteY818" fmla="*/ 82568 h 6858000"/>
              <a:gd name="connsiteX819" fmla="*/ 4804137 w 7467600"/>
              <a:gd name="connsiteY819" fmla="*/ 320931 h 6858000"/>
              <a:gd name="connsiteX820" fmla="*/ 4227047 w 7467600"/>
              <a:gd name="connsiteY820" fmla="*/ 313415 h 6858000"/>
              <a:gd name="connsiteX821" fmla="*/ 4346041 w 7467600"/>
              <a:gd name="connsiteY821" fmla="*/ 456086 h 6858000"/>
              <a:gd name="connsiteX822" fmla="*/ 4870967 w 7467600"/>
              <a:gd name="connsiteY822" fmla="*/ 963061 h 6858000"/>
              <a:gd name="connsiteX823" fmla="*/ 4889647 w 7467600"/>
              <a:gd name="connsiteY823" fmla="*/ 957147 h 6858000"/>
              <a:gd name="connsiteX824" fmla="*/ 5422504 w 7467600"/>
              <a:gd name="connsiteY824" fmla="*/ 805191 h 6858000"/>
              <a:gd name="connsiteX825" fmla="*/ 6087656 w 7467600"/>
              <a:gd name="connsiteY825" fmla="*/ 826703 h 6858000"/>
              <a:gd name="connsiteX826" fmla="*/ 6058717 w 7467600"/>
              <a:gd name="connsiteY826" fmla="*/ 865992 h 6858000"/>
              <a:gd name="connsiteX827" fmla="*/ 4974153 w 7467600"/>
              <a:gd name="connsiteY827" fmla="*/ 1045456 h 6858000"/>
              <a:gd name="connsiteX828" fmla="*/ 5627835 w 7467600"/>
              <a:gd name="connsiteY828" fmla="*/ 1472077 h 6858000"/>
              <a:gd name="connsiteX829" fmla="*/ 5629817 w 7467600"/>
              <a:gd name="connsiteY829" fmla="*/ 1471412 h 6858000"/>
              <a:gd name="connsiteX830" fmla="*/ 5634124 w 7467600"/>
              <a:gd name="connsiteY830" fmla="*/ 1470572 h 6858000"/>
              <a:gd name="connsiteX831" fmla="*/ 5755832 w 7467600"/>
              <a:gd name="connsiteY831" fmla="*/ 1383886 h 6858000"/>
              <a:gd name="connsiteX832" fmla="*/ 6014186 w 7467600"/>
              <a:gd name="connsiteY832" fmla="*/ 1279799 h 6858000"/>
              <a:gd name="connsiteX833" fmla="*/ 6901619 w 7467600"/>
              <a:gd name="connsiteY833" fmla="*/ 1047874 h 6858000"/>
              <a:gd name="connsiteX834" fmla="*/ 6931566 w 7467600"/>
              <a:gd name="connsiteY834" fmla="*/ 1062034 h 6858000"/>
              <a:gd name="connsiteX835" fmla="*/ 5790982 w 7467600"/>
              <a:gd name="connsiteY835" fmla="*/ 1561380 h 6858000"/>
              <a:gd name="connsiteX836" fmla="*/ 6188971 w 7467600"/>
              <a:gd name="connsiteY836" fmla="*/ 1755168 h 6858000"/>
              <a:gd name="connsiteX837" fmla="*/ 6202446 w 7467600"/>
              <a:gd name="connsiteY837" fmla="*/ 1752268 h 6858000"/>
              <a:gd name="connsiteX838" fmla="*/ 7179560 w 7467600"/>
              <a:gd name="connsiteY838" fmla="*/ 1467551 h 6858000"/>
              <a:gd name="connsiteX839" fmla="*/ 7158730 w 7467600"/>
              <a:gd name="connsiteY839" fmla="*/ 1507835 h 6858000"/>
              <a:gd name="connsiteX840" fmla="*/ 6326959 w 7467600"/>
              <a:gd name="connsiteY840" fmla="*/ 1817686 h 6858000"/>
              <a:gd name="connsiteX841" fmla="*/ 6537433 w 7467600"/>
              <a:gd name="connsiteY841" fmla="*/ 1907790 h 6858000"/>
              <a:gd name="connsiteX842" fmla="*/ 6550221 w 7467600"/>
              <a:gd name="connsiteY842" fmla="*/ 1910729 h 6858000"/>
              <a:gd name="connsiteX843" fmla="*/ 6964438 w 7467600"/>
              <a:gd name="connsiteY843" fmla="*/ 2209505 h 6858000"/>
              <a:gd name="connsiteX844" fmla="*/ 7367862 w 7467600"/>
              <a:gd name="connsiteY844" fmla="*/ 2806833 h 6858000"/>
              <a:gd name="connsiteX845" fmla="*/ 7364329 w 7467600"/>
              <a:gd name="connsiteY845" fmla="*/ 2826907 h 6858000"/>
              <a:gd name="connsiteX846" fmla="*/ 7290545 w 7467600"/>
              <a:gd name="connsiteY846" fmla="*/ 2850663 h 6858000"/>
              <a:gd name="connsiteX847" fmla="*/ 6472036 w 7467600"/>
              <a:gd name="connsiteY847" fmla="*/ 1959003 h 6858000"/>
              <a:gd name="connsiteX848" fmla="*/ 5792897 w 7467600"/>
              <a:gd name="connsiteY848" fmla="*/ 1647747 h 6858000"/>
              <a:gd name="connsiteX849" fmla="*/ 5842751 w 7467600"/>
              <a:gd name="connsiteY849" fmla="*/ 1816112 h 6858000"/>
              <a:gd name="connsiteX850" fmla="*/ 5847424 w 7467600"/>
              <a:gd name="connsiteY850" fmla="*/ 1815776 h 6858000"/>
              <a:gd name="connsiteX851" fmla="*/ 6399821 w 7467600"/>
              <a:gd name="connsiteY851" fmla="*/ 2344799 h 6858000"/>
              <a:gd name="connsiteX852" fmla="*/ 6323232 w 7467600"/>
              <a:gd name="connsiteY852" fmla="*/ 2389634 h 6858000"/>
              <a:gd name="connsiteX853" fmla="*/ 5942958 w 7467600"/>
              <a:gd name="connsiteY853" fmla="*/ 2077708 h 6858000"/>
              <a:gd name="connsiteX854" fmla="*/ 5921559 w 7467600"/>
              <a:gd name="connsiteY854" fmla="*/ 2378596 h 6858000"/>
              <a:gd name="connsiteX855" fmla="*/ 5817651 w 7467600"/>
              <a:gd name="connsiteY855" fmla="*/ 3023919 h 6858000"/>
              <a:gd name="connsiteX856" fmla="*/ 5729634 w 7467600"/>
              <a:gd name="connsiteY856" fmla="*/ 3051849 h 6858000"/>
              <a:gd name="connsiteX857" fmla="*/ 5611018 w 7467600"/>
              <a:gd name="connsiteY857" fmla="*/ 2316769 h 6858000"/>
              <a:gd name="connsiteX858" fmla="*/ 5687608 w 7467600"/>
              <a:gd name="connsiteY858" fmla="*/ 2039972 h 6858000"/>
              <a:gd name="connsiteX859" fmla="*/ 5657554 w 7467600"/>
              <a:gd name="connsiteY859" fmla="*/ 1576445 h 6858000"/>
              <a:gd name="connsiteX860" fmla="*/ 5150475 w 7467600"/>
              <a:gd name="connsiteY860" fmla="*/ 1274012 h 6858000"/>
              <a:gd name="connsiteX861" fmla="*/ 5349142 w 7467600"/>
              <a:gd name="connsiteY861" fmla="*/ 2204405 h 6858000"/>
              <a:gd name="connsiteX862" fmla="*/ 5262214 w 7467600"/>
              <a:gd name="connsiteY862" fmla="*/ 2233836 h 6858000"/>
              <a:gd name="connsiteX863" fmla="*/ 4981539 w 7467600"/>
              <a:gd name="connsiteY863" fmla="*/ 1542201 h 6858000"/>
              <a:gd name="connsiteX864" fmla="*/ 4958461 w 7467600"/>
              <a:gd name="connsiteY864" fmla="*/ 1136957 h 6858000"/>
              <a:gd name="connsiteX865" fmla="*/ 4655015 w 7467600"/>
              <a:gd name="connsiteY865" fmla="*/ 891426 h 6858000"/>
              <a:gd name="connsiteX866" fmla="*/ 4348002 w 7467600"/>
              <a:gd name="connsiteY866" fmla="*/ 2205895 h 6858000"/>
              <a:gd name="connsiteX867" fmla="*/ 4262250 w 7467600"/>
              <a:gd name="connsiteY867" fmla="*/ 2219972 h 6858000"/>
              <a:gd name="connsiteX868" fmla="*/ 4550611 w 7467600"/>
              <a:gd name="connsiteY868" fmla="*/ 817540 h 6858000"/>
              <a:gd name="connsiteX869" fmla="*/ 4564418 w 7467600"/>
              <a:gd name="connsiteY869" fmla="*/ 808293 h 6858000"/>
              <a:gd name="connsiteX870" fmla="*/ 4266388 w 7467600"/>
              <a:gd name="connsiteY870" fmla="*/ 500083 h 6858000"/>
              <a:gd name="connsiteX871" fmla="*/ 4032842 w 7467600"/>
              <a:gd name="connsiteY871" fmla="*/ 211809 h 6858000"/>
              <a:gd name="connsiteX872" fmla="*/ 3882765 w 7467600"/>
              <a:gd name="connsiteY872" fmla="*/ 0 h 6858000"/>
              <a:gd name="connsiteX873" fmla="*/ 3721337 w 7467600"/>
              <a:gd name="connsiteY873" fmla="*/ 0 h 6858000"/>
              <a:gd name="connsiteX874" fmla="*/ 3797544 w 7467600"/>
              <a:gd name="connsiteY874" fmla="*/ 0 h 6858000"/>
              <a:gd name="connsiteX875" fmla="*/ 3775734 w 7467600"/>
              <a:gd name="connsiteY875" fmla="*/ 95131 h 6858000"/>
              <a:gd name="connsiteX876" fmla="*/ 3724807 w 7467600"/>
              <a:gd name="connsiteY876" fmla="*/ 272257 h 6858000"/>
              <a:gd name="connsiteX877" fmla="*/ 3726844 w 7467600"/>
              <a:gd name="connsiteY877" fmla="*/ 282988 h 6858000"/>
              <a:gd name="connsiteX878" fmla="*/ 3742664 w 7467600"/>
              <a:gd name="connsiteY878" fmla="*/ 279918 h 6858000"/>
              <a:gd name="connsiteX879" fmla="*/ 4103910 w 7467600"/>
              <a:gd name="connsiteY879" fmla="*/ 1161917 h 6858000"/>
              <a:gd name="connsiteX880" fmla="*/ 4020269 w 7467600"/>
              <a:gd name="connsiteY880" fmla="*/ 1200406 h 6858000"/>
              <a:gd name="connsiteX881" fmla="*/ 3674882 w 7467600"/>
              <a:gd name="connsiteY881" fmla="*/ 488524 h 6858000"/>
              <a:gd name="connsiteX882" fmla="*/ 3132682 w 7467600"/>
              <a:gd name="connsiteY882" fmla="*/ 1072284 h 6858000"/>
              <a:gd name="connsiteX883" fmla="*/ 2716346 w 7467600"/>
              <a:gd name="connsiteY883" fmla="*/ 1276376 h 6858000"/>
              <a:gd name="connsiteX884" fmla="*/ 2716772 w 7467600"/>
              <a:gd name="connsiteY884" fmla="*/ 1255462 h 6858000"/>
              <a:gd name="connsiteX885" fmla="*/ 3471096 w 7467600"/>
              <a:gd name="connsiteY885" fmla="*/ 437072 h 6858000"/>
              <a:gd name="connsiteX886" fmla="*/ 3639057 w 7467600"/>
              <a:gd name="connsiteY886" fmla="*/ 286334 h 6858000"/>
              <a:gd name="connsiteX887" fmla="*/ 3640309 w 7467600"/>
              <a:gd name="connsiteY887" fmla="*/ 284664 h 6858000"/>
              <a:gd name="connsiteX888" fmla="*/ 3646022 w 7467600"/>
              <a:gd name="connsiteY888" fmla="*/ 276711 h 6858000"/>
              <a:gd name="connsiteX889" fmla="*/ 3707943 w 7467600"/>
              <a:gd name="connsiteY889" fmla="*/ 65958 h 6858000"/>
              <a:gd name="connsiteX890" fmla="*/ 3721337 w 7467600"/>
              <a:gd name="connsiteY890" fmla="*/ 0 h 6858000"/>
              <a:gd name="connsiteX891" fmla="*/ 2867960 w 7467600"/>
              <a:gd name="connsiteY891" fmla="*/ 0 h 6858000"/>
              <a:gd name="connsiteX892" fmla="*/ 2926351 w 7467600"/>
              <a:gd name="connsiteY892" fmla="*/ 0 h 6858000"/>
              <a:gd name="connsiteX893" fmla="*/ 2902823 w 7467600"/>
              <a:gd name="connsiteY893" fmla="*/ 262929 h 6858000"/>
              <a:gd name="connsiteX894" fmla="*/ 2940663 w 7467600"/>
              <a:gd name="connsiteY894" fmla="*/ 140884 h 6858000"/>
              <a:gd name="connsiteX895" fmla="*/ 2947039 w 7467600"/>
              <a:gd name="connsiteY895" fmla="*/ 122524 h 6858000"/>
              <a:gd name="connsiteX896" fmla="*/ 2984316 w 7467600"/>
              <a:gd name="connsiteY896" fmla="*/ 0 h 6858000"/>
              <a:gd name="connsiteX897" fmla="*/ 3016114 w 7467600"/>
              <a:gd name="connsiteY897" fmla="*/ 0 h 6858000"/>
              <a:gd name="connsiteX898" fmla="*/ 2979949 w 7467600"/>
              <a:gd name="connsiteY898" fmla="*/ 119274 h 6858000"/>
              <a:gd name="connsiteX899" fmla="*/ 3023879 w 7467600"/>
              <a:gd name="connsiteY899" fmla="*/ 0 h 6858000"/>
              <a:gd name="connsiteX900" fmla="*/ 3105400 w 7467600"/>
              <a:gd name="connsiteY900" fmla="*/ 0 h 6858000"/>
              <a:gd name="connsiteX901" fmla="*/ 3094669 w 7467600"/>
              <a:gd name="connsiteY901" fmla="*/ 30308 h 6858000"/>
              <a:gd name="connsiteX902" fmla="*/ 2901945 w 7467600"/>
              <a:gd name="connsiteY902" fmla="*/ 466538 h 6858000"/>
              <a:gd name="connsiteX903" fmla="*/ 2815209 w 7467600"/>
              <a:gd name="connsiteY903" fmla="*/ 497361 h 6858000"/>
              <a:gd name="connsiteX904" fmla="*/ 2844845 w 7467600"/>
              <a:gd name="connsiteY904" fmla="*/ 127638 h 6858000"/>
              <a:gd name="connsiteX905" fmla="*/ 2867960 w 7467600"/>
              <a:gd name="connsiteY905" fmla="*/ 0 h 6858000"/>
              <a:gd name="connsiteX906" fmla="*/ 1057230 w 7467600"/>
              <a:gd name="connsiteY906" fmla="*/ 0 h 6858000"/>
              <a:gd name="connsiteX907" fmla="*/ 1111003 w 7467600"/>
              <a:gd name="connsiteY907" fmla="*/ 0 h 6858000"/>
              <a:gd name="connsiteX908" fmla="*/ 1125553 w 7467600"/>
              <a:gd name="connsiteY908" fmla="*/ 52588 h 6858000"/>
              <a:gd name="connsiteX909" fmla="*/ 1304276 w 7467600"/>
              <a:gd name="connsiteY909" fmla="*/ 476275 h 6858000"/>
              <a:gd name="connsiteX910" fmla="*/ 1492066 w 7467600"/>
              <a:gd name="connsiteY910" fmla="*/ 886333 h 6858000"/>
              <a:gd name="connsiteX911" fmla="*/ 1423698 w 7467600"/>
              <a:gd name="connsiteY911" fmla="*/ 710817 h 6858000"/>
              <a:gd name="connsiteX912" fmla="*/ 1357609 w 7467600"/>
              <a:gd name="connsiteY912" fmla="*/ 532892 h 6858000"/>
              <a:gd name="connsiteX913" fmla="*/ 1309550 w 7467600"/>
              <a:gd name="connsiteY913" fmla="*/ 374031 h 6858000"/>
              <a:gd name="connsiteX914" fmla="*/ 1193673 w 7467600"/>
              <a:gd name="connsiteY914" fmla="*/ 49533 h 6858000"/>
              <a:gd name="connsiteX915" fmla="*/ 1164391 w 7467600"/>
              <a:gd name="connsiteY915" fmla="*/ 0 h 6858000"/>
              <a:gd name="connsiteX916" fmla="*/ 1200666 w 7467600"/>
              <a:gd name="connsiteY916" fmla="*/ 0 h 6858000"/>
              <a:gd name="connsiteX917" fmla="*/ 1223408 w 7467600"/>
              <a:gd name="connsiteY917" fmla="*/ 38996 h 6858000"/>
              <a:gd name="connsiteX918" fmla="*/ 1339635 w 7467600"/>
              <a:gd name="connsiteY918" fmla="*/ 365517 h 6858000"/>
              <a:gd name="connsiteX919" fmla="*/ 1387469 w 7467600"/>
              <a:gd name="connsiteY919" fmla="*/ 523079 h 6858000"/>
              <a:gd name="connsiteX920" fmla="*/ 1452685 w 7467600"/>
              <a:gd name="connsiteY920" fmla="*/ 699806 h 6858000"/>
              <a:gd name="connsiteX921" fmla="*/ 1492092 w 7467600"/>
              <a:gd name="connsiteY921" fmla="*/ 800424 h 6858000"/>
              <a:gd name="connsiteX922" fmla="*/ 1455302 w 7467600"/>
              <a:gd name="connsiteY922" fmla="*/ 632913 h 6858000"/>
              <a:gd name="connsiteX923" fmla="*/ 1222336 w 7467600"/>
              <a:gd name="connsiteY923" fmla="*/ 9480 h 6858000"/>
              <a:gd name="connsiteX924" fmla="*/ 1214634 w 7467600"/>
              <a:gd name="connsiteY924" fmla="*/ 0 h 6858000"/>
              <a:gd name="connsiteX925" fmla="*/ 1289827 w 7467600"/>
              <a:gd name="connsiteY925" fmla="*/ 0 h 6858000"/>
              <a:gd name="connsiteX926" fmla="*/ 1321076 w 7467600"/>
              <a:gd name="connsiteY926" fmla="*/ 59722 h 6858000"/>
              <a:gd name="connsiteX927" fmla="*/ 1512579 w 7467600"/>
              <a:gd name="connsiteY927" fmla="*/ 626441 h 6858000"/>
              <a:gd name="connsiteX928" fmla="*/ 1506076 w 7467600"/>
              <a:gd name="connsiteY928" fmla="*/ 1089289 h 6858000"/>
              <a:gd name="connsiteX929" fmla="*/ 1486346 w 7467600"/>
              <a:gd name="connsiteY929" fmla="*/ 1079919 h 6858000"/>
              <a:gd name="connsiteX930" fmla="*/ 1070511 w 7467600"/>
              <a:gd name="connsiteY930" fmla="*/ 48609 h 6858000"/>
              <a:gd name="connsiteX931" fmla="*/ 1057230 w 7467600"/>
              <a:gd name="connsiteY931" fmla="*/ 0 h 6858000"/>
              <a:gd name="connsiteX932" fmla="*/ 43151 w 7467600"/>
              <a:gd name="connsiteY932" fmla="*/ 0 h 6858000"/>
              <a:gd name="connsiteX933" fmla="*/ 95283 w 7467600"/>
              <a:gd name="connsiteY933" fmla="*/ 0 h 6858000"/>
              <a:gd name="connsiteX934" fmla="*/ 300708 w 7467600"/>
              <a:gd name="connsiteY934" fmla="*/ 154571 h 6858000"/>
              <a:gd name="connsiteX935" fmla="*/ 530414 w 7467600"/>
              <a:gd name="connsiteY935" fmla="*/ 354673 h 6858000"/>
              <a:gd name="connsiteX936" fmla="*/ 333785 w 7467600"/>
              <a:gd name="connsiteY936" fmla="*/ 161564 h 6858000"/>
              <a:gd name="connsiteX937" fmla="*/ 147005 w 7467600"/>
              <a:gd name="connsiteY937" fmla="*/ 0 h 6858000"/>
              <a:gd name="connsiteX938" fmla="*/ 272509 w 7467600"/>
              <a:gd name="connsiteY938" fmla="*/ 0 h 6858000"/>
              <a:gd name="connsiteX939" fmla="*/ 326276 w 7467600"/>
              <a:gd name="connsiteY939" fmla="*/ 45847 h 6858000"/>
              <a:gd name="connsiteX940" fmla="*/ 823759 w 7467600"/>
              <a:gd name="connsiteY940" fmla="*/ 574145 h 6858000"/>
              <a:gd name="connsiteX941" fmla="*/ 811254 w 7467600"/>
              <a:gd name="connsiteY941" fmla="*/ 665546 h 6858000"/>
              <a:gd name="connsiteX942" fmla="*/ 154042 w 7467600"/>
              <a:gd name="connsiteY942" fmla="*/ 261522 h 6858000"/>
              <a:gd name="connsiteX943" fmla="*/ 13550 w 7467600"/>
              <a:gd name="connsiteY943" fmla="*/ 158423 h 6858000"/>
              <a:gd name="connsiteX944" fmla="*/ 0 w 7467600"/>
              <a:gd name="connsiteY944" fmla="*/ 146618 h 6858000"/>
              <a:gd name="connsiteX945" fmla="*/ 0 w 7467600"/>
              <a:gd name="connsiteY945" fmla="*/ 59161 h 6858000"/>
              <a:gd name="connsiteX946" fmla="*/ 45427 w 7467600"/>
              <a:gd name="connsiteY946" fmla="*/ 101078 h 6858000"/>
              <a:gd name="connsiteX947" fmla="*/ 630103 w 7467600"/>
              <a:gd name="connsiteY947" fmla="*/ 485885 h 6858000"/>
              <a:gd name="connsiteX948" fmla="*/ 532040 w 7467600"/>
              <a:gd name="connsiteY948" fmla="*/ 399359 h 6858000"/>
              <a:gd name="connsiteX949" fmla="*/ 517618 w 7467600"/>
              <a:gd name="connsiteY949" fmla="*/ 385726 h 6858000"/>
              <a:gd name="connsiteX950" fmla="*/ 285074 w 7467600"/>
              <a:gd name="connsiteY950" fmla="*/ 182755 h 6858000"/>
              <a:gd name="connsiteX951" fmla="*/ 43151 w 7467600"/>
              <a:gd name="connsiteY95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7410696 w 7467600"/>
              <a:gd name="connsiteY18" fmla="*/ 6803861 h 6858000"/>
              <a:gd name="connsiteX19" fmla="*/ 1019354 w 7467600"/>
              <a:gd name="connsiteY19" fmla="*/ 6315006 h 6858000"/>
              <a:gd name="connsiteX20" fmla="*/ 441046 w 7467600"/>
              <a:gd name="connsiteY20" fmla="*/ 6691153 h 6858000"/>
              <a:gd name="connsiteX21" fmla="*/ 1019354 w 7467600"/>
              <a:gd name="connsiteY21" fmla="*/ 6315006 h 6858000"/>
              <a:gd name="connsiteX22" fmla="*/ 991680 w 7467600"/>
              <a:gd name="connsiteY22" fmla="*/ 6298413 h 6858000"/>
              <a:gd name="connsiteX23" fmla="*/ 409060 w 7467600"/>
              <a:gd name="connsiteY23" fmla="*/ 6671470 h 6858000"/>
              <a:gd name="connsiteX24" fmla="*/ 991680 w 7467600"/>
              <a:gd name="connsiteY24" fmla="*/ 6298413 h 6858000"/>
              <a:gd name="connsiteX25" fmla="*/ 103333 w 7467600"/>
              <a:gd name="connsiteY25" fmla="*/ 5699602 h 6858000"/>
              <a:gd name="connsiteX26" fmla="*/ 233938 w 7467600"/>
              <a:gd name="connsiteY26" fmla="*/ 5809416 h 6858000"/>
              <a:gd name="connsiteX27" fmla="*/ 883580 w 7467600"/>
              <a:gd name="connsiteY27" fmla="*/ 6180710 h 6858000"/>
              <a:gd name="connsiteX28" fmla="*/ 487337 w 7467600"/>
              <a:gd name="connsiteY28" fmla="*/ 5950182 h 6858000"/>
              <a:gd name="connsiteX29" fmla="*/ 354051 w 7467600"/>
              <a:gd name="connsiteY29" fmla="*/ 5854912 h 6858000"/>
              <a:gd name="connsiteX30" fmla="*/ 195436 w 7467600"/>
              <a:gd name="connsiteY30" fmla="*/ 5755068 h 6858000"/>
              <a:gd name="connsiteX31" fmla="*/ 103333 w 7467600"/>
              <a:gd name="connsiteY31" fmla="*/ 5699602 h 6858000"/>
              <a:gd name="connsiteX32" fmla="*/ 5539432 w 7467600"/>
              <a:gd name="connsiteY32" fmla="*/ 5642928 h 6858000"/>
              <a:gd name="connsiteX33" fmla="*/ 5555462 w 7467600"/>
              <a:gd name="connsiteY33" fmla="*/ 5694454 h 6858000"/>
              <a:gd name="connsiteX34" fmla="*/ 5828270 w 7467600"/>
              <a:gd name="connsiteY34" fmla="*/ 6320663 h 6858000"/>
              <a:gd name="connsiteX35" fmla="*/ 5947416 w 7467600"/>
              <a:gd name="connsiteY35" fmla="*/ 6574846 h 6858000"/>
              <a:gd name="connsiteX36" fmla="*/ 5539432 w 7467600"/>
              <a:gd name="connsiteY36" fmla="*/ 5642928 h 6858000"/>
              <a:gd name="connsiteX37" fmla="*/ 51253 w 7467600"/>
              <a:gd name="connsiteY37" fmla="*/ 5631825 h 6858000"/>
              <a:gd name="connsiteX38" fmla="*/ 211622 w 7467600"/>
              <a:gd name="connsiteY38" fmla="*/ 5728803 h 6858000"/>
              <a:gd name="connsiteX39" fmla="*/ 371652 w 7467600"/>
              <a:gd name="connsiteY39" fmla="*/ 5829062 h 6858000"/>
              <a:gd name="connsiteX40" fmla="*/ 505903 w 7467600"/>
              <a:gd name="connsiteY40" fmla="*/ 5925221 h 6858000"/>
              <a:gd name="connsiteX41" fmla="*/ 899240 w 7467600"/>
              <a:gd name="connsiteY41" fmla="*/ 6153068 h 6858000"/>
              <a:gd name="connsiteX42" fmla="*/ 988114 w 7467600"/>
              <a:gd name="connsiteY42" fmla="*/ 6174204 h 6858000"/>
              <a:gd name="connsiteX43" fmla="*/ 845971 w 7467600"/>
              <a:gd name="connsiteY43" fmla="*/ 6067177 h 6858000"/>
              <a:gd name="connsiteX44" fmla="*/ 448057 w 7467600"/>
              <a:gd name="connsiteY44" fmla="*/ 5841376 h 6858000"/>
              <a:gd name="connsiteX45" fmla="*/ 51253 w 7467600"/>
              <a:gd name="connsiteY45" fmla="*/ 5631825 h 6858000"/>
              <a:gd name="connsiteX46" fmla="*/ 2606687 w 7467600"/>
              <a:gd name="connsiteY46" fmla="*/ 5630718 h 6858000"/>
              <a:gd name="connsiteX47" fmla="*/ 2645658 w 7467600"/>
              <a:gd name="connsiteY47" fmla="*/ 6640259 h 6858000"/>
              <a:gd name="connsiteX48" fmla="*/ 2606687 w 7467600"/>
              <a:gd name="connsiteY48" fmla="*/ 5630718 h 6858000"/>
              <a:gd name="connsiteX49" fmla="*/ 3642057 w 7467600"/>
              <a:gd name="connsiteY49" fmla="*/ 5573487 h 6858000"/>
              <a:gd name="connsiteX50" fmla="*/ 3632981 w 7467600"/>
              <a:gd name="connsiteY50" fmla="*/ 5579437 h 6858000"/>
              <a:gd name="connsiteX51" fmla="*/ 3382436 w 7467600"/>
              <a:gd name="connsiteY51" fmla="*/ 5952726 h 6858000"/>
              <a:gd name="connsiteX52" fmla="*/ 3191929 w 7467600"/>
              <a:gd name="connsiteY52" fmla="*/ 6662669 h 6858000"/>
              <a:gd name="connsiteX53" fmla="*/ 3369898 w 7467600"/>
              <a:gd name="connsiteY53" fmla="*/ 6081771 h 6858000"/>
              <a:gd name="connsiteX54" fmla="*/ 3642057 w 7467600"/>
              <a:gd name="connsiteY54" fmla="*/ 5573487 h 6858000"/>
              <a:gd name="connsiteX55" fmla="*/ 2650666 w 7467600"/>
              <a:gd name="connsiteY55" fmla="*/ 5530686 h 6858000"/>
              <a:gd name="connsiteX56" fmla="*/ 2650249 w 7467600"/>
              <a:gd name="connsiteY56" fmla="*/ 5532101 h 6858000"/>
              <a:gd name="connsiteX57" fmla="*/ 2663808 w 7467600"/>
              <a:gd name="connsiteY57" fmla="*/ 6535215 h 6858000"/>
              <a:gd name="connsiteX58" fmla="*/ 2665418 w 7467600"/>
              <a:gd name="connsiteY58" fmla="*/ 6132756 h 6858000"/>
              <a:gd name="connsiteX59" fmla="*/ 2650666 w 7467600"/>
              <a:gd name="connsiteY59" fmla="*/ 5530686 h 6858000"/>
              <a:gd name="connsiteX60" fmla="*/ 2680277 w 7467600"/>
              <a:gd name="connsiteY60" fmla="*/ 5479204 h 6858000"/>
              <a:gd name="connsiteX61" fmla="*/ 2678972 w 7467600"/>
              <a:gd name="connsiteY61" fmla="*/ 5481582 h 6858000"/>
              <a:gd name="connsiteX62" fmla="*/ 2696666 w 7467600"/>
              <a:gd name="connsiteY62" fmla="*/ 6133836 h 6858000"/>
              <a:gd name="connsiteX63" fmla="*/ 2695769 w 7467600"/>
              <a:gd name="connsiteY63" fmla="*/ 6390955 h 6858000"/>
              <a:gd name="connsiteX64" fmla="*/ 2739893 w 7467600"/>
              <a:gd name="connsiteY64" fmla="*/ 6108357 h 6858000"/>
              <a:gd name="connsiteX65" fmla="*/ 2680277 w 7467600"/>
              <a:gd name="connsiteY65" fmla="*/ 5479204 h 6858000"/>
              <a:gd name="connsiteX66" fmla="*/ 1132195 w 7467600"/>
              <a:gd name="connsiteY66" fmla="*/ 5467980 h 6858000"/>
              <a:gd name="connsiteX67" fmla="*/ 1679056 w 7467600"/>
              <a:gd name="connsiteY67" fmla="*/ 5516907 h 6858000"/>
              <a:gd name="connsiteX68" fmla="*/ 2128648 w 7467600"/>
              <a:gd name="connsiteY68" fmla="*/ 5474249 h 6858000"/>
              <a:gd name="connsiteX69" fmla="*/ 1825619 w 7467600"/>
              <a:gd name="connsiteY69" fmla="*/ 5478447 h 6858000"/>
              <a:gd name="connsiteX70" fmla="*/ 1737798 w 7467600"/>
              <a:gd name="connsiteY70" fmla="*/ 5483353 h 6858000"/>
              <a:gd name="connsiteX71" fmla="*/ 1132195 w 7467600"/>
              <a:gd name="connsiteY71" fmla="*/ 5467980 h 6858000"/>
              <a:gd name="connsiteX72" fmla="*/ 1456157 w 7467600"/>
              <a:gd name="connsiteY72" fmla="*/ 5371404 h 6858000"/>
              <a:gd name="connsiteX73" fmla="*/ 1244432 w 7467600"/>
              <a:gd name="connsiteY73" fmla="*/ 5385601 h 6858000"/>
              <a:gd name="connsiteX74" fmla="*/ 973990 w 7467600"/>
              <a:gd name="connsiteY74" fmla="*/ 5424940 h 6858000"/>
              <a:gd name="connsiteX75" fmla="*/ 1103809 w 7467600"/>
              <a:gd name="connsiteY75" fmla="*/ 5433720 h 6858000"/>
              <a:gd name="connsiteX76" fmla="*/ 1123454 w 7467600"/>
              <a:gd name="connsiteY76" fmla="*/ 5435727 h 6858000"/>
              <a:gd name="connsiteX77" fmla="*/ 1737017 w 7467600"/>
              <a:gd name="connsiteY77" fmla="*/ 5452183 h 6858000"/>
              <a:gd name="connsiteX78" fmla="*/ 1824397 w 7467600"/>
              <a:gd name="connsiteY78" fmla="*/ 5447757 h 6858000"/>
              <a:gd name="connsiteX79" fmla="*/ 2070059 w 7467600"/>
              <a:gd name="connsiteY79" fmla="*/ 5441660 h 6858000"/>
              <a:gd name="connsiteX80" fmla="*/ 1456157 w 7467600"/>
              <a:gd name="connsiteY80" fmla="*/ 5371404 h 6858000"/>
              <a:gd name="connsiteX81" fmla="*/ 4988186 w 7467600"/>
              <a:gd name="connsiteY81" fmla="*/ 5216467 h 6858000"/>
              <a:gd name="connsiteX82" fmla="*/ 4777334 w 7467600"/>
              <a:gd name="connsiteY82" fmla="*/ 5406072 h 6858000"/>
              <a:gd name="connsiteX83" fmla="*/ 4718341 w 7467600"/>
              <a:gd name="connsiteY83" fmla="*/ 5468043 h 6858000"/>
              <a:gd name="connsiteX84" fmla="*/ 4604655 w 7467600"/>
              <a:gd name="connsiteY84" fmla="*/ 5583434 h 6858000"/>
              <a:gd name="connsiteX85" fmla="*/ 4565074 w 7467600"/>
              <a:gd name="connsiteY85" fmla="*/ 5618550 h 6858000"/>
              <a:gd name="connsiteX86" fmla="*/ 4988186 w 7467600"/>
              <a:gd name="connsiteY86" fmla="*/ 5216467 h 6858000"/>
              <a:gd name="connsiteX87" fmla="*/ 4978032 w 7467600"/>
              <a:gd name="connsiteY87" fmla="*/ 5183809 h 6858000"/>
              <a:gd name="connsiteX88" fmla="*/ 4463413 w 7467600"/>
              <a:gd name="connsiteY88" fmla="*/ 5615162 h 6858000"/>
              <a:gd name="connsiteX89" fmla="*/ 4358134 w 7467600"/>
              <a:gd name="connsiteY89" fmla="*/ 5742791 h 6858000"/>
              <a:gd name="connsiteX90" fmla="*/ 4376219 w 7467600"/>
              <a:gd name="connsiteY90" fmla="*/ 5729027 h 6858000"/>
              <a:gd name="connsiteX91" fmla="*/ 4582340 w 7467600"/>
              <a:gd name="connsiteY91" fmla="*/ 5561037 h 6858000"/>
              <a:gd name="connsiteX92" fmla="*/ 4694684 w 7467600"/>
              <a:gd name="connsiteY92" fmla="*/ 5447098 h 6858000"/>
              <a:gd name="connsiteX93" fmla="*/ 4754123 w 7467600"/>
              <a:gd name="connsiteY93" fmla="*/ 5384643 h 6858000"/>
              <a:gd name="connsiteX94" fmla="*/ 4978032 w 7467600"/>
              <a:gd name="connsiteY94" fmla="*/ 5183809 h 6858000"/>
              <a:gd name="connsiteX95" fmla="*/ 1903353 w 7467600"/>
              <a:gd name="connsiteY95" fmla="*/ 5044827 h 6858000"/>
              <a:gd name="connsiteX96" fmla="*/ 1936931 w 7467600"/>
              <a:gd name="connsiteY96" fmla="*/ 5093954 h 6858000"/>
              <a:gd name="connsiteX97" fmla="*/ 2195868 w 7467600"/>
              <a:gd name="connsiteY97" fmla="*/ 5396574 h 6858000"/>
              <a:gd name="connsiteX98" fmla="*/ 2088852 w 7467600"/>
              <a:gd name="connsiteY98" fmla="*/ 5166123 h 6858000"/>
              <a:gd name="connsiteX99" fmla="*/ 1958241 w 7467600"/>
              <a:gd name="connsiteY99" fmla="*/ 5067955 h 6858000"/>
              <a:gd name="connsiteX100" fmla="*/ 1903353 w 7467600"/>
              <a:gd name="connsiteY100" fmla="*/ 5044827 h 6858000"/>
              <a:gd name="connsiteX101" fmla="*/ 1979378 w 7467600"/>
              <a:gd name="connsiteY101" fmla="*/ 4769504 h 6858000"/>
              <a:gd name="connsiteX102" fmla="*/ 2882120 w 7467600"/>
              <a:gd name="connsiteY102" fmla="*/ 5064547 h 6858000"/>
              <a:gd name="connsiteX103" fmla="*/ 2793103 w 7467600"/>
              <a:gd name="connsiteY103" fmla="*/ 5039699 h 6858000"/>
              <a:gd name="connsiteX104" fmla="*/ 2770041 w 7467600"/>
              <a:gd name="connsiteY104" fmla="*/ 5033634 h 6858000"/>
              <a:gd name="connsiteX105" fmla="*/ 1979378 w 7467600"/>
              <a:gd name="connsiteY105" fmla="*/ 4769504 h 6858000"/>
              <a:gd name="connsiteX106" fmla="*/ 1927410 w 7467600"/>
              <a:gd name="connsiteY106" fmla="*/ 4716164 h 6858000"/>
              <a:gd name="connsiteX107" fmla="*/ 1959587 w 7467600"/>
              <a:gd name="connsiteY107" fmla="*/ 4728849 h 6858000"/>
              <a:gd name="connsiteX108" fmla="*/ 2777707 w 7467600"/>
              <a:gd name="connsiteY108" fmla="*/ 5003991 h 6858000"/>
              <a:gd name="connsiteX109" fmla="*/ 2800768 w 7467600"/>
              <a:gd name="connsiteY109" fmla="*/ 5010056 h 6858000"/>
              <a:gd name="connsiteX110" fmla="*/ 2879408 w 7467600"/>
              <a:gd name="connsiteY110" fmla="*/ 5031590 h 6858000"/>
              <a:gd name="connsiteX111" fmla="*/ 2862295 w 7467600"/>
              <a:gd name="connsiteY111" fmla="*/ 5022958 h 6858000"/>
              <a:gd name="connsiteX112" fmla="*/ 2813343 w 7467600"/>
              <a:gd name="connsiteY112" fmla="*/ 4998369 h 6858000"/>
              <a:gd name="connsiteX113" fmla="*/ 2646245 w 7467600"/>
              <a:gd name="connsiteY113" fmla="*/ 4930999 h 6858000"/>
              <a:gd name="connsiteX114" fmla="*/ 1999243 w 7467600"/>
              <a:gd name="connsiteY114" fmla="*/ 4730524 h 6858000"/>
              <a:gd name="connsiteX115" fmla="*/ 1979527 w 7467600"/>
              <a:gd name="connsiteY115" fmla="*/ 4726651 h 6858000"/>
              <a:gd name="connsiteX116" fmla="*/ 1927410 w 7467600"/>
              <a:gd name="connsiteY116" fmla="*/ 4716164 h 6858000"/>
              <a:gd name="connsiteX117" fmla="*/ 1997014 w 7467600"/>
              <a:gd name="connsiteY117" fmla="*/ 4698007 h 6858000"/>
              <a:gd name="connsiteX118" fmla="*/ 2005458 w 7467600"/>
              <a:gd name="connsiteY118" fmla="*/ 4699540 h 6858000"/>
              <a:gd name="connsiteX119" fmla="*/ 2657186 w 7467600"/>
              <a:gd name="connsiteY119" fmla="*/ 4901687 h 6858000"/>
              <a:gd name="connsiteX120" fmla="*/ 2826662 w 7467600"/>
              <a:gd name="connsiteY120" fmla="*/ 4970362 h 6858000"/>
              <a:gd name="connsiteX121" fmla="*/ 2876100 w 7467600"/>
              <a:gd name="connsiteY121" fmla="*/ 4995397 h 6858000"/>
              <a:gd name="connsiteX122" fmla="*/ 3042600 w 7467600"/>
              <a:gd name="connsiteY122" fmla="*/ 5059532 h 6858000"/>
              <a:gd name="connsiteX123" fmla="*/ 1997014 w 7467600"/>
              <a:gd name="connsiteY123" fmla="*/ 4698007 h 6858000"/>
              <a:gd name="connsiteX124" fmla="*/ 2305292 w 7467600"/>
              <a:gd name="connsiteY124" fmla="*/ 4219492 h 6858000"/>
              <a:gd name="connsiteX125" fmla="*/ 3360922 w 7467600"/>
              <a:gd name="connsiteY125" fmla="*/ 4529373 h 6858000"/>
              <a:gd name="connsiteX126" fmla="*/ 3492420 w 7467600"/>
              <a:gd name="connsiteY126" fmla="*/ 4510145 h 6858000"/>
              <a:gd name="connsiteX127" fmla="*/ 3364086 w 7467600"/>
              <a:gd name="connsiteY127" fmla="*/ 4480340 h 6858000"/>
              <a:gd name="connsiteX128" fmla="*/ 3225818 w 7467600"/>
              <a:gd name="connsiteY128" fmla="*/ 4411822 h 6858000"/>
              <a:gd name="connsiteX129" fmla="*/ 3129696 w 7467600"/>
              <a:gd name="connsiteY129" fmla="*/ 4360704 h 6858000"/>
              <a:gd name="connsiteX130" fmla="*/ 2814545 w 7467600"/>
              <a:gd name="connsiteY130" fmla="*/ 4282955 h 6858000"/>
              <a:gd name="connsiteX131" fmla="*/ 2305292 w 7467600"/>
              <a:gd name="connsiteY131" fmla="*/ 4219492 h 6858000"/>
              <a:gd name="connsiteX132" fmla="*/ 2626982 w 7467600"/>
              <a:gd name="connsiteY132" fmla="*/ 4206450 h 6858000"/>
              <a:gd name="connsiteX133" fmla="*/ 2490617 w 7467600"/>
              <a:gd name="connsiteY133" fmla="*/ 4206951 h 6858000"/>
              <a:gd name="connsiteX134" fmla="*/ 2819869 w 7467600"/>
              <a:gd name="connsiteY134" fmla="*/ 4252936 h 6858000"/>
              <a:gd name="connsiteX135" fmla="*/ 3143018 w 7467600"/>
              <a:gd name="connsiteY135" fmla="*/ 4332698 h 6858000"/>
              <a:gd name="connsiteX136" fmla="*/ 3241520 w 7467600"/>
              <a:gd name="connsiteY136" fmla="*/ 4385112 h 6858000"/>
              <a:gd name="connsiteX137" fmla="*/ 3374575 w 7467600"/>
              <a:gd name="connsiteY137" fmla="*/ 4451517 h 6858000"/>
              <a:gd name="connsiteX138" fmla="*/ 3505221 w 7467600"/>
              <a:gd name="connsiteY138" fmla="*/ 4480757 h 6858000"/>
              <a:gd name="connsiteX139" fmla="*/ 2626982 w 7467600"/>
              <a:gd name="connsiteY139" fmla="*/ 4206450 h 6858000"/>
              <a:gd name="connsiteX140" fmla="*/ 1310106 w 7467600"/>
              <a:gd name="connsiteY140" fmla="*/ 3943217 h 6858000"/>
              <a:gd name="connsiteX141" fmla="*/ 854994 w 7467600"/>
              <a:gd name="connsiteY141" fmla="*/ 4399136 h 6858000"/>
              <a:gd name="connsiteX142" fmla="*/ 742462 w 7467600"/>
              <a:gd name="connsiteY142" fmla="*/ 4594648 h 6858000"/>
              <a:gd name="connsiteX143" fmla="*/ 820602 w 7467600"/>
              <a:gd name="connsiteY143" fmla="*/ 4485915 h 6858000"/>
              <a:gd name="connsiteX144" fmla="*/ 878295 w 7467600"/>
              <a:gd name="connsiteY144" fmla="*/ 4403594 h 6858000"/>
              <a:gd name="connsiteX145" fmla="*/ 1240607 w 7467600"/>
              <a:gd name="connsiteY145" fmla="*/ 4010401 h 6858000"/>
              <a:gd name="connsiteX146" fmla="*/ 1310106 w 7467600"/>
              <a:gd name="connsiteY146" fmla="*/ 3943217 h 6858000"/>
              <a:gd name="connsiteX147" fmla="*/ 1423113 w 7467600"/>
              <a:gd name="connsiteY147" fmla="*/ 3874565 h 6858000"/>
              <a:gd name="connsiteX148" fmla="*/ 1260565 w 7467600"/>
              <a:gd name="connsiteY148" fmla="*/ 4031982 h 6858000"/>
              <a:gd name="connsiteX149" fmla="*/ 901900 w 7467600"/>
              <a:gd name="connsiteY149" fmla="*/ 4421236 h 6858000"/>
              <a:gd name="connsiteX150" fmla="*/ 845044 w 7467600"/>
              <a:gd name="connsiteY150" fmla="*/ 4502436 h 6858000"/>
              <a:gd name="connsiteX151" fmla="*/ 685926 w 7467600"/>
              <a:gd name="connsiteY151" fmla="*/ 4703069 h 6858000"/>
              <a:gd name="connsiteX152" fmla="*/ 684248 w 7467600"/>
              <a:gd name="connsiteY152" fmla="*/ 4706721 h 6858000"/>
              <a:gd name="connsiteX153" fmla="*/ 1423113 w 7467600"/>
              <a:gd name="connsiteY153" fmla="*/ 3874565 h 6858000"/>
              <a:gd name="connsiteX154" fmla="*/ 3316479 w 7467600"/>
              <a:gd name="connsiteY154" fmla="*/ 3872136 h 6858000"/>
              <a:gd name="connsiteX155" fmla="*/ 3546806 w 7467600"/>
              <a:gd name="connsiteY155" fmla="*/ 4356139 h 6858000"/>
              <a:gd name="connsiteX156" fmla="*/ 3364433 w 7467600"/>
              <a:gd name="connsiteY156" fmla="*/ 3953121 h 6858000"/>
              <a:gd name="connsiteX157" fmla="*/ 3316479 w 7467600"/>
              <a:gd name="connsiteY157" fmla="*/ 3872136 h 6858000"/>
              <a:gd name="connsiteX158" fmla="*/ 3291335 w 7467600"/>
              <a:gd name="connsiteY158" fmla="*/ 3767420 h 6858000"/>
              <a:gd name="connsiteX159" fmla="*/ 3390805 w 7467600"/>
              <a:gd name="connsiteY159" fmla="*/ 3937163 h 6858000"/>
              <a:gd name="connsiteX160" fmla="*/ 3579062 w 7467600"/>
              <a:gd name="connsiteY160" fmla="*/ 4359040 h 6858000"/>
              <a:gd name="connsiteX161" fmla="*/ 3467355 w 7467600"/>
              <a:gd name="connsiteY161" fmla="*/ 3988130 h 6858000"/>
              <a:gd name="connsiteX162" fmla="*/ 3310753 w 7467600"/>
              <a:gd name="connsiteY162" fmla="*/ 3787140 h 6858000"/>
              <a:gd name="connsiteX163" fmla="*/ 3291335 w 7467600"/>
              <a:gd name="connsiteY163" fmla="*/ 3767420 h 6858000"/>
              <a:gd name="connsiteX164" fmla="*/ 1635889 w 7467600"/>
              <a:gd name="connsiteY164" fmla="*/ 3709494 h 6858000"/>
              <a:gd name="connsiteX165" fmla="*/ 1634800 w 7467600"/>
              <a:gd name="connsiteY165" fmla="*/ 3731111 h 6858000"/>
              <a:gd name="connsiteX166" fmla="*/ 1635889 w 7467600"/>
              <a:gd name="connsiteY166" fmla="*/ 3709494 h 6858000"/>
              <a:gd name="connsiteX167" fmla="*/ 1510397 w 7467600"/>
              <a:gd name="connsiteY167" fmla="*/ 3684705 h 6858000"/>
              <a:gd name="connsiteX168" fmla="*/ 1146550 w 7467600"/>
              <a:gd name="connsiteY168" fmla="*/ 3802012 h 6858000"/>
              <a:gd name="connsiteX169" fmla="*/ 698834 w 7467600"/>
              <a:gd name="connsiteY169" fmla="*/ 3952272 h 6858000"/>
              <a:gd name="connsiteX170" fmla="*/ 34256 w 7467600"/>
              <a:gd name="connsiteY170" fmla="*/ 4347603 h 6858000"/>
              <a:gd name="connsiteX171" fmla="*/ 527241 w 7467600"/>
              <a:gd name="connsiteY171" fmla="*/ 4065078 h 6858000"/>
              <a:gd name="connsiteX172" fmla="*/ 1510397 w 7467600"/>
              <a:gd name="connsiteY172" fmla="*/ 3684705 h 6858000"/>
              <a:gd name="connsiteX173" fmla="*/ 1313114 w 7467600"/>
              <a:gd name="connsiteY173" fmla="*/ 3655216 h 6858000"/>
              <a:gd name="connsiteX174" fmla="*/ 1109304 w 7467600"/>
              <a:gd name="connsiteY174" fmla="*/ 3669030 h 6858000"/>
              <a:gd name="connsiteX175" fmla="*/ 8129 w 7467600"/>
              <a:gd name="connsiteY175" fmla="*/ 4330519 h 6858000"/>
              <a:gd name="connsiteX176" fmla="*/ 687572 w 7467600"/>
              <a:gd name="connsiteY176" fmla="*/ 3925629 h 6858000"/>
              <a:gd name="connsiteX177" fmla="*/ 1138365 w 7467600"/>
              <a:gd name="connsiteY177" fmla="*/ 3774515 h 6858000"/>
              <a:gd name="connsiteX178" fmla="*/ 1505579 w 7467600"/>
              <a:gd name="connsiteY178" fmla="*/ 3655526 h 6858000"/>
              <a:gd name="connsiteX179" fmla="*/ 1313114 w 7467600"/>
              <a:gd name="connsiteY179" fmla="*/ 3655216 h 6858000"/>
              <a:gd name="connsiteX180" fmla="*/ 3655073 w 7467600"/>
              <a:gd name="connsiteY180" fmla="*/ 3650884 h 6858000"/>
              <a:gd name="connsiteX181" fmla="*/ 3989938 w 7467600"/>
              <a:gd name="connsiteY181" fmla="*/ 3991685 h 6858000"/>
              <a:gd name="connsiteX182" fmla="*/ 4393907 w 7467600"/>
              <a:gd name="connsiteY182" fmla="*/ 4261258 h 6858000"/>
              <a:gd name="connsiteX183" fmla="*/ 4648051 w 7467600"/>
              <a:gd name="connsiteY183" fmla="*/ 4374051 h 6858000"/>
              <a:gd name="connsiteX184" fmla="*/ 4383389 w 7467600"/>
              <a:gd name="connsiteY184" fmla="*/ 4184369 h 6858000"/>
              <a:gd name="connsiteX185" fmla="*/ 4165508 w 7467600"/>
              <a:gd name="connsiteY185" fmla="*/ 4035196 h 6858000"/>
              <a:gd name="connsiteX186" fmla="*/ 4068162 w 7467600"/>
              <a:gd name="connsiteY186" fmla="*/ 3953394 h 6858000"/>
              <a:gd name="connsiteX187" fmla="*/ 3981416 w 7467600"/>
              <a:gd name="connsiteY187" fmla="*/ 3880482 h 6858000"/>
              <a:gd name="connsiteX188" fmla="*/ 3800147 w 7467600"/>
              <a:gd name="connsiteY188" fmla="*/ 3749872 h 6858000"/>
              <a:gd name="connsiteX189" fmla="*/ 3655073 w 7467600"/>
              <a:gd name="connsiteY189" fmla="*/ 3650884 h 6858000"/>
              <a:gd name="connsiteX190" fmla="*/ 3670252 w 7467600"/>
              <a:gd name="connsiteY190" fmla="*/ 3622798 h 6858000"/>
              <a:gd name="connsiteX191" fmla="*/ 3817258 w 7467600"/>
              <a:gd name="connsiteY191" fmla="*/ 3723577 h 6858000"/>
              <a:gd name="connsiteX192" fmla="*/ 4000461 w 7467600"/>
              <a:gd name="connsiteY192" fmla="*/ 3855966 h 6858000"/>
              <a:gd name="connsiteX193" fmla="*/ 4088180 w 7467600"/>
              <a:gd name="connsiteY193" fmla="*/ 3929774 h 6858000"/>
              <a:gd name="connsiteX194" fmla="*/ 4184555 w 7467600"/>
              <a:gd name="connsiteY194" fmla="*/ 4010683 h 6858000"/>
              <a:gd name="connsiteX195" fmla="*/ 4399563 w 7467600"/>
              <a:gd name="connsiteY195" fmla="*/ 4158106 h 6858000"/>
              <a:gd name="connsiteX196" fmla="*/ 4684469 w 7467600"/>
              <a:gd name="connsiteY196" fmla="*/ 4364680 h 6858000"/>
              <a:gd name="connsiteX197" fmla="*/ 4690271 w 7467600"/>
              <a:gd name="connsiteY197" fmla="*/ 4370034 h 6858000"/>
              <a:gd name="connsiteX198" fmla="*/ 4136093 w 7467600"/>
              <a:gd name="connsiteY198" fmla="*/ 3858466 h 6858000"/>
              <a:gd name="connsiteX199" fmla="*/ 3670252 w 7467600"/>
              <a:gd name="connsiteY199" fmla="*/ 3622798 h 6858000"/>
              <a:gd name="connsiteX200" fmla="*/ 4440129 w 7467600"/>
              <a:gd name="connsiteY200" fmla="*/ 3448571 h 6858000"/>
              <a:gd name="connsiteX201" fmla="*/ 4856525 w 7467600"/>
              <a:gd name="connsiteY201" fmla="*/ 3915351 h 6858000"/>
              <a:gd name="connsiteX202" fmla="*/ 5059055 w 7467600"/>
              <a:gd name="connsiteY202" fmla="*/ 4108918 h 6858000"/>
              <a:gd name="connsiteX203" fmla="*/ 5290070 w 7467600"/>
              <a:gd name="connsiteY203" fmla="*/ 4263619 h 6858000"/>
              <a:gd name="connsiteX204" fmla="*/ 4834991 w 7467600"/>
              <a:gd name="connsiteY204" fmla="*/ 3830985 h 6858000"/>
              <a:gd name="connsiteX205" fmla="*/ 4440129 w 7467600"/>
              <a:gd name="connsiteY205" fmla="*/ 3448571 h 6858000"/>
              <a:gd name="connsiteX206" fmla="*/ 4441737 w 7467600"/>
              <a:gd name="connsiteY206" fmla="*/ 3399734 h 6858000"/>
              <a:gd name="connsiteX207" fmla="*/ 4431236 w 7467600"/>
              <a:gd name="connsiteY207" fmla="*/ 3400954 h 6858000"/>
              <a:gd name="connsiteX208" fmla="*/ 4557150 w 7467600"/>
              <a:gd name="connsiteY208" fmla="*/ 3510023 h 6858000"/>
              <a:gd name="connsiteX209" fmla="*/ 4856936 w 7467600"/>
              <a:gd name="connsiteY209" fmla="*/ 3809146 h 6858000"/>
              <a:gd name="connsiteX210" fmla="*/ 5111996 w 7467600"/>
              <a:gd name="connsiteY210" fmla="*/ 4065759 h 6858000"/>
              <a:gd name="connsiteX211" fmla="*/ 5388878 w 7467600"/>
              <a:gd name="connsiteY211" fmla="*/ 4300185 h 6858000"/>
              <a:gd name="connsiteX212" fmla="*/ 5425556 w 7467600"/>
              <a:gd name="connsiteY212" fmla="*/ 4308967 h 6858000"/>
              <a:gd name="connsiteX213" fmla="*/ 4943646 w 7467600"/>
              <a:gd name="connsiteY213" fmla="*/ 3822916 h 6858000"/>
              <a:gd name="connsiteX214" fmla="*/ 4594837 w 7467600"/>
              <a:gd name="connsiteY214" fmla="*/ 3532274 h 6858000"/>
              <a:gd name="connsiteX215" fmla="*/ 4441737 w 7467600"/>
              <a:gd name="connsiteY215" fmla="*/ 3399734 h 6858000"/>
              <a:gd name="connsiteX216" fmla="*/ 5425834 w 7467600"/>
              <a:gd name="connsiteY216" fmla="*/ 3162785 h 6858000"/>
              <a:gd name="connsiteX217" fmla="*/ 5401644 w 7467600"/>
              <a:gd name="connsiteY217" fmla="*/ 3617847 h 6858000"/>
              <a:gd name="connsiteX218" fmla="*/ 5467256 w 7467600"/>
              <a:gd name="connsiteY218" fmla="*/ 4175494 h 6858000"/>
              <a:gd name="connsiteX219" fmla="*/ 5448069 w 7467600"/>
              <a:gd name="connsiteY219" fmla="*/ 3567554 h 6858000"/>
              <a:gd name="connsiteX220" fmla="*/ 5425834 w 7467600"/>
              <a:gd name="connsiteY220" fmla="*/ 3162785 h 6858000"/>
              <a:gd name="connsiteX221" fmla="*/ 1318687 w 7467600"/>
              <a:gd name="connsiteY221" fmla="*/ 3113840 h 6858000"/>
              <a:gd name="connsiteX222" fmla="*/ 1066793 w 7467600"/>
              <a:gd name="connsiteY222" fmla="*/ 3212171 h 6858000"/>
              <a:gd name="connsiteX223" fmla="*/ 993319 w 7467600"/>
              <a:gd name="connsiteY223" fmla="*/ 3247648 h 6858000"/>
              <a:gd name="connsiteX224" fmla="*/ 853081 w 7467600"/>
              <a:gd name="connsiteY224" fmla="*/ 3312410 h 6858000"/>
              <a:gd name="connsiteX225" fmla="*/ 805957 w 7467600"/>
              <a:gd name="connsiteY225" fmla="*/ 3330443 h 6858000"/>
              <a:gd name="connsiteX226" fmla="*/ 1318687 w 7467600"/>
              <a:gd name="connsiteY226" fmla="*/ 3113840 h 6858000"/>
              <a:gd name="connsiteX227" fmla="*/ 5453702 w 7467600"/>
              <a:gd name="connsiteY227" fmla="*/ 3090882 h 6858000"/>
              <a:gd name="connsiteX228" fmla="*/ 5480135 w 7467600"/>
              <a:gd name="connsiteY228" fmla="*/ 3565802 h 6858000"/>
              <a:gd name="connsiteX229" fmla="*/ 5499023 w 7467600"/>
              <a:gd name="connsiteY229" fmla="*/ 4166310 h 6858000"/>
              <a:gd name="connsiteX230" fmla="*/ 5547022 w 7467600"/>
              <a:gd name="connsiteY230" fmla="*/ 3607838 h 6858000"/>
              <a:gd name="connsiteX231" fmla="*/ 5515964 w 7467600"/>
              <a:gd name="connsiteY231" fmla="*/ 3378541 h 6858000"/>
              <a:gd name="connsiteX232" fmla="*/ 5453702 w 7467600"/>
              <a:gd name="connsiteY232" fmla="*/ 3090882 h 6858000"/>
              <a:gd name="connsiteX233" fmla="*/ 1238695 w 7467600"/>
              <a:gd name="connsiteY233" fmla="*/ 3076820 h 6858000"/>
              <a:gd name="connsiteX234" fmla="*/ 716371 w 7467600"/>
              <a:gd name="connsiteY234" fmla="*/ 3293249 h 6858000"/>
              <a:gd name="connsiteX235" fmla="*/ 579522 w 7467600"/>
              <a:gd name="connsiteY235" fmla="*/ 3371759 h 6858000"/>
              <a:gd name="connsiteX236" fmla="*/ 600288 w 7467600"/>
              <a:gd name="connsiteY236" fmla="*/ 3365555 h 6858000"/>
              <a:gd name="connsiteX237" fmla="*/ 840692 w 7467600"/>
              <a:gd name="connsiteY237" fmla="*/ 3284921 h 6858000"/>
              <a:gd name="connsiteX238" fmla="*/ 979248 w 7467600"/>
              <a:gd name="connsiteY238" fmla="*/ 3221003 h 6858000"/>
              <a:gd name="connsiteX239" fmla="*/ 1053282 w 7467600"/>
              <a:gd name="connsiteY239" fmla="*/ 3185247 h 6858000"/>
              <a:gd name="connsiteX240" fmla="*/ 1320603 w 7467600"/>
              <a:gd name="connsiteY240" fmla="*/ 3081281 h 6858000"/>
              <a:gd name="connsiteX241" fmla="*/ 1238695 w 7467600"/>
              <a:gd name="connsiteY241" fmla="*/ 3076820 h 6858000"/>
              <a:gd name="connsiteX242" fmla="*/ 5425627 w 7467600"/>
              <a:gd name="connsiteY242" fmla="*/ 2954192 h 6858000"/>
              <a:gd name="connsiteX243" fmla="*/ 5470770 w 7467600"/>
              <a:gd name="connsiteY243" fmla="*/ 3005435 h 6858000"/>
              <a:gd name="connsiteX244" fmla="*/ 5519779 w 7467600"/>
              <a:gd name="connsiteY244" fmla="*/ 4359223 h 6858000"/>
              <a:gd name="connsiteX245" fmla="*/ 5520293 w 7467600"/>
              <a:gd name="connsiteY245" fmla="*/ 4360602 h 6858000"/>
              <a:gd name="connsiteX246" fmla="*/ 5767221 w 7467600"/>
              <a:gd name="connsiteY246" fmla="*/ 4665564 h 6858000"/>
              <a:gd name="connsiteX247" fmla="*/ 6937169 w 7467600"/>
              <a:gd name="connsiteY247" fmla="*/ 4815941 h 6858000"/>
              <a:gd name="connsiteX248" fmla="*/ 6953922 w 7467600"/>
              <a:gd name="connsiteY248" fmla="*/ 4890068 h 6858000"/>
              <a:gd name="connsiteX249" fmla="*/ 6071359 w 7467600"/>
              <a:gd name="connsiteY249" fmla="*/ 4770770 h 6858000"/>
              <a:gd name="connsiteX250" fmla="*/ 6038839 w 7467600"/>
              <a:gd name="connsiteY250" fmla="*/ 4764474 h 6858000"/>
              <a:gd name="connsiteX251" fmla="*/ 6038706 w 7467600"/>
              <a:gd name="connsiteY251" fmla="*/ 4763847 h 6858000"/>
              <a:gd name="connsiteX252" fmla="*/ 6037784 w 7467600"/>
              <a:gd name="connsiteY252" fmla="*/ 4764270 h 6858000"/>
              <a:gd name="connsiteX253" fmla="*/ 6038839 w 7467600"/>
              <a:gd name="connsiteY253" fmla="*/ 4764474 h 6858000"/>
              <a:gd name="connsiteX254" fmla="*/ 6040338 w 7467600"/>
              <a:gd name="connsiteY254" fmla="*/ 4771418 h 6858000"/>
              <a:gd name="connsiteX255" fmla="*/ 6024488 w 7467600"/>
              <a:gd name="connsiteY255" fmla="*/ 4809903 h 6858000"/>
              <a:gd name="connsiteX256" fmla="*/ 5599771 w 7467600"/>
              <a:gd name="connsiteY256" fmla="*/ 5509652 h 6858000"/>
              <a:gd name="connsiteX257" fmla="*/ 5548843 w 7467600"/>
              <a:gd name="connsiteY257" fmla="*/ 5563845 h 6858000"/>
              <a:gd name="connsiteX258" fmla="*/ 5940952 w 7467600"/>
              <a:gd name="connsiteY258" fmla="*/ 6250028 h 6858000"/>
              <a:gd name="connsiteX259" fmla="*/ 6043441 w 7467600"/>
              <a:gd name="connsiteY259" fmla="*/ 6665847 h 6858000"/>
              <a:gd name="connsiteX260" fmla="*/ 6093432 w 7467600"/>
              <a:gd name="connsiteY260" fmla="*/ 6858000 h 6858000"/>
              <a:gd name="connsiteX261" fmla="*/ 6034344 w 7467600"/>
              <a:gd name="connsiteY261" fmla="*/ 6858000 h 6858000"/>
              <a:gd name="connsiteX262" fmla="*/ 6026679 w 7467600"/>
              <a:gd name="connsiteY262" fmla="*/ 6836959 h 6858000"/>
              <a:gd name="connsiteX263" fmla="*/ 5800441 w 7467600"/>
              <a:gd name="connsiteY263" fmla="*/ 6335286 h 6858000"/>
              <a:gd name="connsiteX264" fmla="*/ 5526562 w 7467600"/>
              <a:gd name="connsiteY264" fmla="*/ 5705388 h 6858000"/>
              <a:gd name="connsiteX265" fmla="*/ 5519640 w 7467600"/>
              <a:gd name="connsiteY265" fmla="*/ 5683774 h 6858000"/>
              <a:gd name="connsiteX266" fmla="*/ 5844559 w 7467600"/>
              <a:gd name="connsiteY266" fmla="*/ 6553349 h 6858000"/>
              <a:gd name="connsiteX267" fmla="*/ 5975994 w 7467600"/>
              <a:gd name="connsiteY267" fmla="*/ 6858000 h 6858000"/>
              <a:gd name="connsiteX268" fmla="*/ 5898547 w 7467600"/>
              <a:gd name="connsiteY268" fmla="*/ 6858000 h 6858000"/>
              <a:gd name="connsiteX269" fmla="*/ 5682041 w 7467600"/>
              <a:gd name="connsiteY269" fmla="*/ 6355860 h 6858000"/>
              <a:gd name="connsiteX270" fmla="*/ 5461758 w 7467600"/>
              <a:gd name="connsiteY270" fmla="*/ 5820220 h 6858000"/>
              <a:gd name="connsiteX271" fmla="*/ 5237282 w 7467600"/>
              <a:gd name="connsiteY271" fmla="*/ 6579086 h 6858000"/>
              <a:gd name="connsiteX272" fmla="*/ 5115009 w 7467600"/>
              <a:gd name="connsiteY272" fmla="*/ 6858000 h 6858000"/>
              <a:gd name="connsiteX273" fmla="*/ 5028074 w 7467600"/>
              <a:gd name="connsiteY273" fmla="*/ 6858000 h 6858000"/>
              <a:gd name="connsiteX274" fmla="*/ 5079508 w 7467600"/>
              <a:gd name="connsiteY274" fmla="*/ 6749074 h 6858000"/>
              <a:gd name="connsiteX275" fmla="*/ 5371846 w 7467600"/>
              <a:gd name="connsiteY275" fmla="*/ 5924413 h 6858000"/>
              <a:gd name="connsiteX276" fmla="*/ 5270512 w 7467600"/>
              <a:gd name="connsiteY276" fmla="*/ 6138975 h 6858000"/>
              <a:gd name="connsiteX277" fmla="*/ 5062409 w 7467600"/>
              <a:gd name="connsiteY277" fmla="*/ 6653544 h 6858000"/>
              <a:gd name="connsiteX278" fmla="*/ 5036628 w 7467600"/>
              <a:gd name="connsiteY278" fmla="*/ 6754247 h 6858000"/>
              <a:gd name="connsiteX279" fmla="*/ 5009112 w 7467600"/>
              <a:gd name="connsiteY279" fmla="*/ 6858000 h 6858000"/>
              <a:gd name="connsiteX280" fmla="*/ 4976679 w 7467600"/>
              <a:gd name="connsiteY280" fmla="*/ 6858000 h 6858000"/>
              <a:gd name="connsiteX281" fmla="*/ 5006537 w 7467600"/>
              <a:gd name="connsiteY281" fmla="*/ 6747068 h 6858000"/>
              <a:gd name="connsiteX282" fmla="*/ 5032723 w 7467600"/>
              <a:gd name="connsiteY282" fmla="*/ 6644957 h 6858000"/>
              <a:gd name="connsiteX283" fmla="*/ 5242949 w 7467600"/>
              <a:gd name="connsiteY283" fmla="*/ 6125175 h 6858000"/>
              <a:gd name="connsiteX284" fmla="*/ 5286321 w 7467600"/>
              <a:gd name="connsiteY284" fmla="*/ 6033555 h 6858000"/>
              <a:gd name="connsiteX285" fmla="*/ 5008210 w 7467600"/>
              <a:gd name="connsiteY285" fmla="*/ 6649194 h 6858000"/>
              <a:gd name="connsiteX286" fmla="*/ 4986321 w 7467600"/>
              <a:gd name="connsiteY286" fmla="*/ 6765687 h 6858000"/>
              <a:gd name="connsiteX287" fmla="*/ 4973474 w 7467600"/>
              <a:gd name="connsiteY287" fmla="*/ 6858000 h 6858000"/>
              <a:gd name="connsiteX288" fmla="*/ 4907178 w 7467600"/>
              <a:gd name="connsiteY288" fmla="*/ 6858000 h 6858000"/>
              <a:gd name="connsiteX289" fmla="*/ 4910810 w 7467600"/>
              <a:gd name="connsiteY289" fmla="*/ 6829660 h 6858000"/>
              <a:gd name="connsiteX290" fmla="*/ 4987461 w 7467600"/>
              <a:gd name="connsiteY290" fmla="*/ 6432994 h 6858000"/>
              <a:gd name="connsiteX291" fmla="*/ 5179262 w 7467600"/>
              <a:gd name="connsiteY291" fmla="*/ 6035044 h 6858000"/>
              <a:gd name="connsiteX292" fmla="*/ 4689678 w 7467600"/>
              <a:gd name="connsiteY292" fmla="*/ 6440241 h 6858000"/>
              <a:gd name="connsiteX293" fmla="*/ 4477543 w 7467600"/>
              <a:gd name="connsiteY293" fmla="*/ 6674836 h 6858000"/>
              <a:gd name="connsiteX294" fmla="*/ 4329957 w 7467600"/>
              <a:gd name="connsiteY294" fmla="*/ 6858000 h 6858000"/>
              <a:gd name="connsiteX295" fmla="*/ 4218595 w 7467600"/>
              <a:gd name="connsiteY295" fmla="*/ 6858000 h 6858000"/>
              <a:gd name="connsiteX296" fmla="*/ 4368888 w 7467600"/>
              <a:gd name="connsiteY296" fmla="*/ 6668412 h 6858000"/>
              <a:gd name="connsiteX297" fmla="*/ 4563091 w 7467600"/>
              <a:gd name="connsiteY297" fmla="*/ 6442508 h 6858000"/>
              <a:gd name="connsiteX298" fmla="*/ 5387324 w 7467600"/>
              <a:gd name="connsiteY298" fmla="*/ 5705830 h 6858000"/>
              <a:gd name="connsiteX299" fmla="*/ 5073620 w 7467600"/>
              <a:gd name="connsiteY299" fmla="*/ 5955437 h 6858000"/>
              <a:gd name="connsiteX300" fmla="*/ 4689789 w 7467600"/>
              <a:gd name="connsiteY300" fmla="*/ 6268382 h 6858000"/>
              <a:gd name="connsiteX301" fmla="*/ 4418722 w 7467600"/>
              <a:gd name="connsiteY301" fmla="*/ 6570886 h 6858000"/>
              <a:gd name="connsiteX302" fmla="*/ 4214944 w 7467600"/>
              <a:gd name="connsiteY302" fmla="*/ 6858000 h 6858000"/>
              <a:gd name="connsiteX303" fmla="*/ 4177898 w 7467600"/>
              <a:gd name="connsiteY303" fmla="*/ 6858000 h 6858000"/>
              <a:gd name="connsiteX304" fmla="*/ 4391597 w 7467600"/>
              <a:gd name="connsiteY304" fmla="*/ 6556370 h 6858000"/>
              <a:gd name="connsiteX305" fmla="*/ 4668889 w 7467600"/>
              <a:gd name="connsiteY305" fmla="*/ 6246399 h 6858000"/>
              <a:gd name="connsiteX306" fmla="*/ 5055427 w 7467600"/>
              <a:gd name="connsiteY306" fmla="*/ 5931476 h 6858000"/>
              <a:gd name="connsiteX307" fmla="*/ 5371814 w 7467600"/>
              <a:gd name="connsiteY307" fmla="*/ 5678975 h 6858000"/>
              <a:gd name="connsiteX308" fmla="*/ 4987918 w 7467600"/>
              <a:gd name="connsiteY308" fmla="*/ 5838701 h 6858000"/>
              <a:gd name="connsiteX309" fmla="*/ 4317146 w 7467600"/>
              <a:gd name="connsiteY309" fmla="*/ 6587716 h 6858000"/>
              <a:gd name="connsiteX310" fmla="*/ 4171627 w 7467600"/>
              <a:gd name="connsiteY310" fmla="*/ 6858000 h 6858000"/>
              <a:gd name="connsiteX311" fmla="*/ 4081585 w 7467600"/>
              <a:gd name="connsiteY311" fmla="*/ 6858000 h 6858000"/>
              <a:gd name="connsiteX312" fmla="*/ 4238603 w 7467600"/>
              <a:gd name="connsiteY312" fmla="*/ 6559341 h 6858000"/>
              <a:gd name="connsiteX313" fmla="*/ 4778333 w 7467600"/>
              <a:gd name="connsiteY313" fmla="*/ 5873626 h 6858000"/>
              <a:gd name="connsiteX314" fmla="*/ 5414185 w 7467600"/>
              <a:gd name="connsiteY314" fmla="*/ 5573882 h 6858000"/>
              <a:gd name="connsiteX315" fmla="*/ 5959648 w 7467600"/>
              <a:gd name="connsiteY315" fmla="*/ 4760797 h 6858000"/>
              <a:gd name="connsiteX316" fmla="*/ 5355019 w 7467600"/>
              <a:gd name="connsiteY316" fmla="*/ 4734672 h 6858000"/>
              <a:gd name="connsiteX317" fmla="*/ 5083565 w 7467600"/>
              <a:gd name="connsiteY317" fmla="*/ 5179121 h 6858000"/>
              <a:gd name="connsiteX318" fmla="*/ 4713577 w 7467600"/>
              <a:gd name="connsiteY318" fmla="*/ 5616803 h 6858000"/>
              <a:gd name="connsiteX319" fmla="*/ 3989559 w 7467600"/>
              <a:gd name="connsiteY319" fmla="*/ 6145945 h 6858000"/>
              <a:gd name="connsiteX320" fmla="*/ 3939824 w 7467600"/>
              <a:gd name="connsiteY320" fmla="*/ 6066900 h 6858000"/>
              <a:gd name="connsiteX321" fmla="*/ 4584537 w 7467600"/>
              <a:gd name="connsiteY321" fmla="*/ 5324826 h 6858000"/>
              <a:gd name="connsiteX322" fmla="*/ 5037105 w 7467600"/>
              <a:gd name="connsiteY322" fmla="*/ 5088765 h 6858000"/>
              <a:gd name="connsiteX323" fmla="*/ 5039930 w 7467600"/>
              <a:gd name="connsiteY323" fmla="*/ 5089585 h 6858000"/>
              <a:gd name="connsiteX324" fmla="*/ 5263764 w 7467600"/>
              <a:gd name="connsiteY324" fmla="*/ 4735525 h 6858000"/>
              <a:gd name="connsiteX325" fmla="*/ 4086300 w 7467600"/>
              <a:gd name="connsiteY325" fmla="*/ 4884599 h 6858000"/>
              <a:gd name="connsiteX326" fmla="*/ 4085485 w 7467600"/>
              <a:gd name="connsiteY326" fmla="*/ 4899070 h 6858000"/>
              <a:gd name="connsiteX327" fmla="*/ 3871915 w 7467600"/>
              <a:gd name="connsiteY327" fmla="*/ 5253645 h 6858000"/>
              <a:gd name="connsiteX328" fmla="*/ 3799374 w 7467600"/>
              <a:gd name="connsiteY328" fmla="*/ 5466127 h 6858000"/>
              <a:gd name="connsiteX329" fmla="*/ 3498850 w 7467600"/>
              <a:gd name="connsiteY329" fmla="*/ 6661888 h 6858000"/>
              <a:gd name="connsiteX330" fmla="*/ 3399216 w 7467600"/>
              <a:gd name="connsiteY330" fmla="*/ 6858000 h 6858000"/>
              <a:gd name="connsiteX331" fmla="*/ 3303688 w 7467600"/>
              <a:gd name="connsiteY331" fmla="*/ 6858000 h 6858000"/>
              <a:gd name="connsiteX332" fmla="*/ 3391774 w 7467600"/>
              <a:gd name="connsiteY332" fmla="*/ 6697181 h 6858000"/>
              <a:gd name="connsiteX333" fmla="*/ 3735540 w 7467600"/>
              <a:gd name="connsiteY333" fmla="*/ 5546923 h 6858000"/>
              <a:gd name="connsiteX334" fmla="*/ 3729438 w 7467600"/>
              <a:gd name="connsiteY334" fmla="*/ 5569058 h 6858000"/>
              <a:gd name="connsiteX335" fmla="*/ 3707782 w 7467600"/>
              <a:gd name="connsiteY335" fmla="*/ 5644908 h 6858000"/>
              <a:gd name="connsiteX336" fmla="*/ 3583827 w 7467600"/>
              <a:gd name="connsiteY336" fmla="*/ 6039215 h 6858000"/>
              <a:gd name="connsiteX337" fmla="*/ 3547861 w 7467600"/>
              <a:gd name="connsiteY337" fmla="*/ 6129609 h 6858000"/>
              <a:gd name="connsiteX338" fmla="*/ 3490905 w 7467600"/>
              <a:gd name="connsiteY338" fmla="*/ 6277660 h 6858000"/>
              <a:gd name="connsiteX339" fmla="*/ 3455859 w 7467600"/>
              <a:gd name="connsiteY339" fmla="*/ 6391301 h 6858000"/>
              <a:gd name="connsiteX340" fmla="*/ 3429112 w 7467600"/>
              <a:gd name="connsiteY340" fmla="*/ 6479469 h 6858000"/>
              <a:gd name="connsiteX341" fmla="*/ 3304862 w 7467600"/>
              <a:gd name="connsiteY341" fmla="*/ 6796476 h 6858000"/>
              <a:gd name="connsiteX342" fmla="*/ 3276071 w 7467600"/>
              <a:gd name="connsiteY342" fmla="*/ 6858000 h 6858000"/>
              <a:gd name="connsiteX343" fmla="*/ 3240805 w 7467600"/>
              <a:gd name="connsiteY343" fmla="*/ 6858000 h 6858000"/>
              <a:gd name="connsiteX344" fmla="*/ 3275917 w 7467600"/>
              <a:gd name="connsiteY344" fmla="*/ 6783192 h 6858000"/>
              <a:gd name="connsiteX345" fmla="*/ 3399358 w 7467600"/>
              <a:gd name="connsiteY345" fmla="*/ 6469011 h 6858000"/>
              <a:gd name="connsiteX346" fmla="*/ 3425650 w 7467600"/>
              <a:gd name="connsiteY346" fmla="*/ 6381333 h 6858000"/>
              <a:gd name="connsiteX347" fmla="*/ 3460661 w 7467600"/>
              <a:gd name="connsiteY347" fmla="*/ 6266763 h 6858000"/>
              <a:gd name="connsiteX348" fmla="*/ 3518021 w 7467600"/>
              <a:gd name="connsiteY348" fmla="*/ 6117298 h 6858000"/>
              <a:gd name="connsiteX349" fmla="*/ 3554035 w 7467600"/>
              <a:gd name="connsiteY349" fmla="*/ 6027832 h 6858000"/>
              <a:gd name="connsiteX350" fmla="*/ 3677174 w 7467600"/>
              <a:gd name="connsiteY350" fmla="*/ 5636351 h 6858000"/>
              <a:gd name="connsiteX351" fmla="*/ 3698819 w 7467600"/>
              <a:gd name="connsiteY351" fmla="*/ 5560503 h 6858000"/>
              <a:gd name="connsiteX352" fmla="*/ 3702094 w 7467600"/>
              <a:gd name="connsiteY352" fmla="*/ 5549194 h 6858000"/>
              <a:gd name="connsiteX353" fmla="*/ 3398355 w 7467600"/>
              <a:gd name="connsiteY353" fmla="*/ 6094603 h 6858000"/>
              <a:gd name="connsiteX354" fmla="*/ 3193941 w 7467600"/>
              <a:gd name="connsiteY354" fmla="*/ 6798775 h 6858000"/>
              <a:gd name="connsiteX355" fmla="*/ 3184140 w 7467600"/>
              <a:gd name="connsiteY355" fmla="*/ 6858000 h 6858000"/>
              <a:gd name="connsiteX356" fmla="*/ 3099978 w 7467600"/>
              <a:gd name="connsiteY356" fmla="*/ 6858000 h 6858000"/>
              <a:gd name="connsiteX357" fmla="*/ 3101556 w 7467600"/>
              <a:gd name="connsiteY357" fmla="*/ 6843337 h 6858000"/>
              <a:gd name="connsiteX358" fmla="*/ 3370162 w 7467600"/>
              <a:gd name="connsiteY358" fmla="*/ 5785550 h 6858000"/>
              <a:gd name="connsiteX359" fmla="*/ 3746477 w 7467600"/>
              <a:gd name="connsiteY359" fmla="*/ 5377889 h 6858000"/>
              <a:gd name="connsiteX360" fmla="*/ 3863399 w 7467600"/>
              <a:gd name="connsiteY360" fmla="*/ 5087257 h 6858000"/>
              <a:gd name="connsiteX361" fmla="*/ 3968712 w 7467600"/>
              <a:gd name="connsiteY361" fmla="*/ 4913989 h 6858000"/>
              <a:gd name="connsiteX362" fmla="*/ 2792390 w 7467600"/>
              <a:gd name="connsiteY362" fmla="*/ 5382974 h 6858000"/>
              <a:gd name="connsiteX363" fmla="*/ 2714982 w 7467600"/>
              <a:gd name="connsiteY363" fmla="*/ 5427051 h 6858000"/>
              <a:gd name="connsiteX364" fmla="*/ 2813361 w 7467600"/>
              <a:gd name="connsiteY364" fmla="*/ 6023912 h 6858000"/>
              <a:gd name="connsiteX365" fmla="*/ 2688430 w 7467600"/>
              <a:gd name="connsiteY365" fmla="*/ 6801564 h 6858000"/>
              <a:gd name="connsiteX366" fmla="*/ 2629626 w 7467600"/>
              <a:gd name="connsiteY366" fmla="*/ 6763394 h 6858000"/>
              <a:gd name="connsiteX367" fmla="*/ 2565328 w 7467600"/>
              <a:gd name="connsiteY367" fmla="*/ 5516399 h 6858000"/>
              <a:gd name="connsiteX368" fmla="*/ 1922999 w 7467600"/>
              <a:gd name="connsiteY368" fmla="*/ 5980343 h 6858000"/>
              <a:gd name="connsiteX369" fmla="*/ 1950261 w 7467600"/>
              <a:gd name="connsiteY369" fmla="*/ 6405858 h 6858000"/>
              <a:gd name="connsiteX370" fmla="*/ 2365554 w 7467600"/>
              <a:gd name="connsiteY370" fmla="*/ 6759107 h 6858000"/>
              <a:gd name="connsiteX371" fmla="*/ 2424142 w 7467600"/>
              <a:gd name="connsiteY371" fmla="*/ 6858000 h 6858000"/>
              <a:gd name="connsiteX372" fmla="*/ 2395994 w 7467600"/>
              <a:gd name="connsiteY372" fmla="*/ 6858000 h 6858000"/>
              <a:gd name="connsiteX373" fmla="*/ 2392863 w 7467600"/>
              <a:gd name="connsiteY373" fmla="*/ 6852964 h 6858000"/>
              <a:gd name="connsiteX374" fmla="*/ 2017589 w 7467600"/>
              <a:gd name="connsiteY374" fmla="*/ 6493982 h 6858000"/>
              <a:gd name="connsiteX375" fmla="*/ 2147336 w 7467600"/>
              <a:gd name="connsiteY375" fmla="*/ 6594052 h 6858000"/>
              <a:gd name="connsiteX376" fmla="*/ 2207047 w 7467600"/>
              <a:gd name="connsiteY376" fmla="*/ 6654540 h 6858000"/>
              <a:gd name="connsiteX377" fmla="*/ 2299106 w 7467600"/>
              <a:gd name="connsiteY377" fmla="*/ 6778931 h 6858000"/>
              <a:gd name="connsiteX378" fmla="*/ 2314430 w 7467600"/>
              <a:gd name="connsiteY378" fmla="*/ 6801144 h 6858000"/>
              <a:gd name="connsiteX379" fmla="*/ 2352406 w 7467600"/>
              <a:gd name="connsiteY379" fmla="*/ 6858000 h 6858000"/>
              <a:gd name="connsiteX380" fmla="*/ 2314492 w 7467600"/>
              <a:gd name="connsiteY380" fmla="*/ 6858000 h 6858000"/>
              <a:gd name="connsiteX381" fmla="*/ 2288095 w 7467600"/>
              <a:gd name="connsiteY381" fmla="*/ 6818030 h 6858000"/>
              <a:gd name="connsiteX382" fmla="*/ 2272768 w 7467600"/>
              <a:gd name="connsiteY382" fmla="*/ 6795822 h 6858000"/>
              <a:gd name="connsiteX383" fmla="*/ 2182715 w 7467600"/>
              <a:gd name="connsiteY383" fmla="*/ 6675071 h 6858000"/>
              <a:gd name="connsiteX384" fmla="*/ 2032061 w 7467600"/>
              <a:gd name="connsiteY384" fmla="*/ 6541380 h 6858000"/>
              <a:gd name="connsiteX385" fmla="*/ 2257220 w 7467600"/>
              <a:gd name="connsiteY385" fmla="*/ 6826257 h 6858000"/>
              <a:gd name="connsiteX386" fmla="*/ 2281324 w 7467600"/>
              <a:gd name="connsiteY386" fmla="*/ 6858000 h 6858000"/>
              <a:gd name="connsiteX387" fmla="*/ 2242860 w 7467600"/>
              <a:gd name="connsiteY387" fmla="*/ 6858000 h 6858000"/>
              <a:gd name="connsiteX388" fmla="*/ 2232818 w 7467600"/>
              <a:gd name="connsiteY388" fmla="*/ 6844926 h 6858000"/>
              <a:gd name="connsiteX389" fmla="*/ 1990172 w 7467600"/>
              <a:gd name="connsiteY389" fmla="*/ 6542121 h 6858000"/>
              <a:gd name="connsiteX390" fmla="*/ 2124090 w 7467600"/>
              <a:gd name="connsiteY390" fmla="*/ 6761017 h 6858000"/>
              <a:gd name="connsiteX391" fmla="*/ 2200380 w 7467600"/>
              <a:gd name="connsiteY391" fmla="*/ 6858000 h 6858000"/>
              <a:gd name="connsiteX392" fmla="*/ 2147507 w 7467600"/>
              <a:gd name="connsiteY392" fmla="*/ 6858000 h 6858000"/>
              <a:gd name="connsiteX393" fmla="*/ 2070668 w 7467600"/>
              <a:gd name="connsiteY393" fmla="*/ 6761520 h 6858000"/>
              <a:gd name="connsiteX394" fmla="*/ 1975142 w 7467600"/>
              <a:gd name="connsiteY394" fmla="*/ 6585570 h 6858000"/>
              <a:gd name="connsiteX395" fmla="*/ 2050035 w 7467600"/>
              <a:gd name="connsiteY395" fmla="*/ 6813345 h 6858000"/>
              <a:gd name="connsiteX396" fmla="*/ 2063025 w 7467600"/>
              <a:gd name="connsiteY396" fmla="*/ 6858000 h 6858000"/>
              <a:gd name="connsiteX397" fmla="*/ 2021675 w 7467600"/>
              <a:gd name="connsiteY397" fmla="*/ 6858000 h 6858000"/>
              <a:gd name="connsiteX398" fmla="*/ 2019308 w 7467600"/>
              <a:gd name="connsiteY398" fmla="*/ 6847118 h 6858000"/>
              <a:gd name="connsiteX399" fmla="*/ 1938835 w 7467600"/>
              <a:gd name="connsiteY399" fmla="*/ 6551160 h 6858000"/>
              <a:gd name="connsiteX400" fmla="*/ 1953230 w 7467600"/>
              <a:gd name="connsiteY400" fmla="*/ 6759699 h 6858000"/>
              <a:gd name="connsiteX401" fmla="*/ 1956763 w 7467600"/>
              <a:gd name="connsiteY401" fmla="*/ 6778191 h 6858000"/>
              <a:gd name="connsiteX402" fmla="*/ 1967925 w 7467600"/>
              <a:gd name="connsiteY402" fmla="*/ 6858000 h 6858000"/>
              <a:gd name="connsiteX403" fmla="*/ 1936622 w 7467600"/>
              <a:gd name="connsiteY403" fmla="*/ 6858000 h 6858000"/>
              <a:gd name="connsiteX404" fmla="*/ 1926261 w 7467600"/>
              <a:gd name="connsiteY404" fmla="*/ 6784064 h 6858000"/>
              <a:gd name="connsiteX405" fmla="*/ 1922724 w 7467600"/>
              <a:gd name="connsiteY405" fmla="*/ 6765577 h 6858000"/>
              <a:gd name="connsiteX406" fmla="*/ 1904650 w 7467600"/>
              <a:gd name="connsiteY406" fmla="*/ 6639616 h 6858000"/>
              <a:gd name="connsiteX407" fmla="*/ 1885273 w 7467600"/>
              <a:gd name="connsiteY407" fmla="*/ 6858000 h 6858000"/>
              <a:gd name="connsiteX408" fmla="*/ 1854363 w 7467600"/>
              <a:gd name="connsiteY408" fmla="*/ 6858000 h 6858000"/>
              <a:gd name="connsiteX409" fmla="*/ 1880391 w 7467600"/>
              <a:gd name="connsiteY409" fmla="*/ 6603796 h 6858000"/>
              <a:gd name="connsiteX410" fmla="*/ 1818273 w 7467600"/>
              <a:gd name="connsiteY410" fmla="*/ 6715729 h 6858000"/>
              <a:gd name="connsiteX411" fmla="*/ 1794691 w 7467600"/>
              <a:gd name="connsiteY411" fmla="*/ 6843239 h 6858000"/>
              <a:gd name="connsiteX412" fmla="*/ 1794914 w 7467600"/>
              <a:gd name="connsiteY412" fmla="*/ 6858000 h 6858000"/>
              <a:gd name="connsiteX413" fmla="*/ 1746128 w 7467600"/>
              <a:gd name="connsiteY413" fmla="*/ 6858000 h 6858000"/>
              <a:gd name="connsiteX414" fmla="*/ 1753934 w 7467600"/>
              <a:gd name="connsiteY414" fmla="*/ 6724796 h 6858000"/>
              <a:gd name="connsiteX415" fmla="*/ 1792053 w 7467600"/>
              <a:gd name="connsiteY415" fmla="*/ 6572396 h 6858000"/>
              <a:gd name="connsiteX416" fmla="*/ 1862248 w 7467600"/>
              <a:gd name="connsiteY416" fmla="*/ 6266397 h 6858000"/>
              <a:gd name="connsiteX417" fmla="*/ 1862250 w 7467600"/>
              <a:gd name="connsiteY417" fmla="*/ 6033531 h 6858000"/>
              <a:gd name="connsiteX418" fmla="*/ 1211999 w 7467600"/>
              <a:gd name="connsiteY418" fmla="*/ 6683610 h 6858000"/>
              <a:gd name="connsiteX419" fmla="*/ 1213266 w 7467600"/>
              <a:gd name="connsiteY419" fmla="*/ 6691947 h 6858000"/>
              <a:gd name="connsiteX420" fmla="*/ 1203370 w 7467600"/>
              <a:gd name="connsiteY420" fmla="*/ 6850676 h 6858000"/>
              <a:gd name="connsiteX421" fmla="*/ 1203671 w 7467600"/>
              <a:gd name="connsiteY421" fmla="*/ 6858000 h 6858000"/>
              <a:gd name="connsiteX422" fmla="*/ 1143180 w 7467600"/>
              <a:gd name="connsiteY422" fmla="*/ 6858000 h 6858000"/>
              <a:gd name="connsiteX423" fmla="*/ 1142176 w 7467600"/>
              <a:gd name="connsiteY423" fmla="*/ 6766045 h 6858000"/>
              <a:gd name="connsiteX424" fmla="*/ 1067484 w 7467600"/>
              <a:gd name="connsiteY424" fmla="*/ 6858000 h 6858000"/>
              <a:gd name="connsiteX425" fmla="*/ 953928 w 7467600"/>
              <a:gd name="connsiteY425" fmla="*/ 6858000 h 6858000"/>
              <a:gd name="connsiteX426" fmla="*/ 959715 w 7467600"/>
              <a:gd name="connsiteY426" fmla="*/ 6850185 h 6858000"/>
              <a:gd name="connsiteX427" fmla="*/ 1483788 w 7467600"/>
              <a:gd name="connsiteY427" fmla="*/ 6259174 h 6858000"/>
              <a:gd name="connsiteX428" fmla="*/ 1100671 w 7467600"/>
              <a:gd name="connsiteY428" fmla="*/ 6252137 h 6858000"/>
              <a:gd name="connsiteX429" fmla="*/ 1090144 w 7467600"/>
              <a:gd name="connsiteY429" fmla="*/ 6256748 h 6858000"/>
              <a:gd name="connsiteX430" fmla="*/ 1095872 w 7467600"/>
              <a:gd name="connsiteY430" fmla="*/ 6271892 h 6858000"/>
              <a:gd name="connsiteX431" fmla="*/ 262785 w 7467600"/>
              <a:gd name="connsiteY431" fmla="*/ 6845450 h 6858000"/>
              <a:gd name="connsiteX432" fmla="*/ 209968 w 7467600"/>
              <a:gd name="connsiteY432" fmla="*/ 6770713 h 6858000"/>
              <a:gd name="connsiteX433" fmla="*/ 873460 w 7467600"/>
              <a:gd name="connsiteY433" fmla="*/ 6253768 h 6858000"/>
              <a:gd name="connsiteX434" fmla="*/ 192686 w 7467600"/>
              <a:gd name="connsiteY434" fmla="*/ 5849257 h 6858000"/>
              <a:gd name="connsiteX435" fmla="*/ 4696 w 7467600"/>
              <a:gd name="connsiteY435" fmla="*/ 5697668 h 6858000"/>
              <a:gd name="connsiteX436" fmla="*/ 0 w 7467600"/>
              <a:gd name="connsiteY436" fmla="*/ 5689984 h 6858000"/>
              <a:gd name="connsiteX437" fmla="*/ 0 w 7467600"/>
              <a:gd name="connsiteY437" fmla="*/ 5513472 h 6858000"/>
              <a:gd name="connsiteX438" fmla="*/ 174101 w 7467600"/>
              <a:gd name="connsiteY438" fmla="*/ 5620277 h 6858000"/>
              <a:gd name="connsiteX439" fmla="*/ 891800 w 7467600"/>
              <a:gd name="connsiteY439" fmla="*/ 6036935 h 6858000"/>
              <a:gd name="connsiteX440" fmla="*/ 1072219 w 7467600"/>
              <a:gd name="connsiteY440" fmla="*/ 6169443 h 6858000"/>
              <a:gd name="connsiteX441" fmla="*/ 1074117 w 7467600"/>
              <a:gd name="connsiteY441" fmla="*/ 6170301 h 6858000"/>
              <a:gd name="connsiteX442" fmla="*/ 1083114 w 7467600"/>
              <a:gd name="connsiteY442" fmla="*/ 6174131 h 6858000"/>
              <a:gd name="connsiteX443" fmla="*/ 1543010 w 7467600"/>
              <a:gd name="connsiteY443" fmla="*/ 6191140 h 6858000"/>
              <a:gd name="connsiteX444" fmla="*/ 1551080 w 7467600"/>
              <a:gd name="connsiteY444" fmla="*/ 6195006 h 6858000"/>
              <a:gd name="connsiteX445" fmla="*/ 2345443 w 7467600"/>
              <a:gd name="connsiteY445" fmla="*/ 5549882 h 6858000"/>
              <a:gd name="connsiteX446" fmla="*/ 1721499 w 7467600"/>
              <a:gd name="connsiteY446" fmla="*/ 5599969 h 6858000"/>
              <a:gd name="connsiteX447" fmla="*/ 767716 w 7467600"/>
              <a:gd name="connsiteY447" fmla="*/ 5472768 h 6858000"/>
              <a:gd name="connsiteX448" fmla="*/ 722147 w 7467600"/>
              <a:gd name="connsiteY448" fmla="*/ 5393091 h 6858000"/>
              <a:gd name="connsiteX449" fmla="*/ 1485552 w 7467600"/>
              <a:gd name="connsiteY449" fmla="*/ 5313202 h 6858000"/>
              <a:gd name="connsiteX450" fmla="*/ 2143004 w 7467600"/>
              <a:gd name="connsiteY450" fmla="*/ 5402420 h 6858000"/>
              <a:gd name="connsiteX451" fmla="*/ 1933391 w 7467600"/>
              <a:gd name="connsiteY451" fmla="*/ 5156971 h 6858000"/>
              <a:gd name="connsiteX452" fmla="*/ 1827118 w 7467600"/>
              <a:gd name="connsiteY452" fmla="*/ 4968410 h 6858000"/>
              <a:gd name="connsiteX453" fmla="*/ 1837349 w 7467600"/>
              <a:gd name="connsiteY453" fmla="*/ 4956357 h 6858000"/>
              <a:gd name="connsiteX454" fmla="*/ 2162835 w 7467600"/>
              <a:gd name="connsiteY454" fmla="*/ 5187853 h 6858000"/>
              <a:gd name="connsiteX455" fmla="*/ 2257167 w 7467600"/>
              <a:gd name="connsiteY455" fmla="*/ 5462123 h 6858000"/>
              <a:gd name="connsiteX456" fmla="*/ 2261598 w 7467600"/>
              <a:gd name="connsiteY456" fmla="*/ 5467998 h 6858000"/>
              <a:gd name="connsiteX457" fmla="*/ 2437177 w 7467600"/>
              <a:gd name="connsiteY457" fmla="*/ 5479608 h 6858000"/>
              <a:gd name="connsiteX458" fmla="*/ 2445247 w 7467600"/>
              <a:gd name="connsiteY458" fmla="*/ 5483476 h 6858000"/>
              <a:gd name="connsiteX459" fmla="*/ 2743626 w 7467600"/>
              <a:gd name="connsiteY459" fmla="*/ 5304819 h 6858000"/>
              <a:gd name="connsiteX460" fmla="*/ 3048102 w 7467600"/>
              <a:gd name="connsiteY460" fmla="*/ 5150595 h 6858000"/>
              <a:gd name="connsiteX461" fmla="*/ 1799414 w 7467600"/>
              <a:gd name="connsiteY461" fmla="*/ 4694732 h 6858000"/>
              <a:gd name="connsiteX462" fmla="*/ 1771735 w 7467600"/>
              <a:gd name="connsiteY462" fmla="*/ 4619929 h 6858000"/>
              <a:gd name="connsiteX463" fmla="*/ 3104273 w 7467600"/>
              <a:gd name="connsiteY463" fmla="*/ 5076159 h 6858000"/>
              <a:gd name="connsiteX464" fmla="*/ 3113245 w 7467600"/>
              <a:gd name="connsiteY464" fmla="*/ 5090705 h 6858000"/>
              <a:gd name="connsiteX465" fmla="*/ 3126294 w 7467600"/>
              <a:gd name="connsiteY465" fmla="*/ 5114400 h 6858000"/>
              <a:gd name="connsiteX466" fmla="*/ 3937433 w 7467600"/>
              <a:gd name="connsiteY466" fmla="*/ 4830473 h 6858000"/>
              <a:gd name="connsiteX467" fmla="*/ 3590475 w 7467600"/>
              <a:gd name="connsiteY467" fmla="*/ 4597974 h 6858000"/>
              <a:gd name="connsiteX468" fmla="*/ 3100264 w 7467600"/>
              <a:gd name="connsiteY468" fmla="*/ 4579845 h 6858000"/>
              <a:gd name="connsiteX469" fmla="*/ 2183576 w 7467600"/>
              <a:gd name="connsiteY469" fmla="*/ 4227150 h 6858000"/>
              <a:gd name="connsiteX470" fmla="*/ 2151029 w 7467600"/>
              <a:gd name="connsiteY470" fmla="*/ 4146947 h 6858000"/>
              <a:gd name="connsiteX471" fmla="*/ 3563434 w 7467600"/>
              <a:gd name="connsiteY471" fmla="*/ 4469115 h 6858000"/>
              <a:gd name="connsiteX472" fmla="*/ 3177952 w 7467600"/>
              <a:gd name="connsiteY472" fmla="*/ 3657386 h 6858000"/>
              <a:gd name="connsiteX473" fmla="*/ 3189263 w 7467600"/>
              <a:gd name="connsiteY473" fmla="*/ 3625726 h 6858000"/>
              <a:gd name="connsiteX474" fmla="*/ 3560912 w 7467600"/>
              <a:gd name="connsiteY474" fmla="*/ 4079863 h 6858000"/>
              <a:gd name="connsiteX475" fmla="*/ 3626636 w 7467600"/>
              <a:gd name="connsiteY475" fmla="*/ 4512230 h 6858000"/>
              <a:gd name="connsiteX476" fmla="*/ 3653088 w 7467600"/>
              <a:gd name="connsiteY476" fmla="*/ 4521417 h 6858000"/>
              <a:gd name="connsiteX477" fmla="*/ 3988128 w 7467600"/>
              <a:gd name="connsiteY477" fmla="*/ 4817267 h 6858000"/>
              <a:gd name="connsiteX478" fmla="*/ 4830582 w 7467600"/>
              <a:gd name="connsiteY478" fmla="*/ 4676000 h 6858000"/>
              <a:gd name="connsiteX479" fmla="*/ 4830100 w 7467600"/>
              <a:gd name="connsiteY479" fmla="*/ 4675554 h 6858000"/>
              <a:gd name="connsiteX480" fmla="*/ 4036318 w 7467600"/>
              <a:gd name="connsiteY480" fmla="*/ 4147013 h 6858000"/>
              <a:gd name="connsiteX481" fmla="*/ 3432098 w 7467600"/>
              <a:gd name="connsiteY481" fmla="*/ 3537312 h 6858000"/>
              <a:gd name="connsiteX482" fmla="*/ 3446761 w 7467600"/>
              <a:gd name="connsiteY482" fmla="*/ 3461278 h 6858000"/>
              <a:gd name="connsiteX483" fmla="*/ 4419733 w 7467600"/>
              <a:gd name="connsiteY483" fmla="*/ 3963555 h 6858000"/>
              <a:gd name="connsiteX484" fmla="*/ 4781371 w 7467600"/>
              <a:gd name="connsiteY484" fmla="*/ 4458604 h 6858000"/>
              <a:gd name="connsiteX485" fmla="*/ 4780440 w 7467600"/>
              <a:gd name="connsiteY485" fmla="*/ 4470290 h 6858000"/>
              <a:gd name="connsiteX486" fmla="*/ 4898954 w 7467600"/>
              <a:gd name="connsiteY486" fmla="*/ 4662092 h 6858000"/>
              <a:gd name="connsiteX487" fmla="*/ 4900699 w 7467600"/>
              <a:gd name="connsiteY487" fmla="*/ 4670867 h 6858000"/>
              <a:gd name="connsiteX488" fmla="*/ 5714511 w 7467600"/>
              <a:gd name="connsiteY488" fmla="*/ 4663483 h 6858000"/>
              <a:gd name="connsiteX489" fmla="*/ 5464793 w 7467600"/>
              <a:gd name="connsiteY489" fmla="*/ 4393556 h 6858000"/>
              <a:gd name="connsiteX490" fmla="*/ 5461897 w 7467600"/>
              <a:gd name="connsiteY490" fmla="*/ 4390879 h 6858000"/>
              <a:gd name="connsiteX491" fmla="*/ 4294126 w 7467600"/>
              <a:gd name="connsiteY491" fmla="*/ 3303048 h 6858000"/>
              <a:gd name="connsiteX492" fmla="*/ 4305321 w 7467600"/>
              <a:gd name="connsiteY492" fmla="*/ 3256953 h 6858000"/>
              <a:gd name="connsiteX493" fmla="*/ 4949299 w 7467600"/>
              <a:gd name="connsiteY493" fmla="*/ 3766336 h 6858000"/>
              <a:gd name="connsiteX494" fmla="*/ 5291452 w 7467600"/>
              <a:gd name="connsiteY494" fmla="*/ 4076801 h 6858000"/>
              <a:gd name="connsiteX495" fmla="*/ 5434998 w 7467600"/>
              <a:gd name="connsiteY495" fmla="*/ 4254100 h 6858000"/>
              <a:gd name="connsiteX496" fmla="*/ 5351015 w 7467600"/>
              <a:gd name="connsiteY496" fmla="*/ 3760989 h 6858000"/>
              <a:gd name="connsiteX497" fmla="*/ 5413780 w 7467600"/>
              <a:gd name="connsiteY497" fmla="*/ 2966265 h 6858000"/>
              <a:gd name="connsiteX498" fmla="*/ 5425627 w 7467600"/>
              <a:gd name="connsiteY498" fmla="*/ 2954192 h 6858000"/>
              <a:gd name="connsiteX499" fmla="*/ 6604735 w 7467600"/>
              <a:gd name="connsiteY499" fmla="*/ 2041381 h 6858000"/>
              <a:gd name="connsiteX500" fmla="*/ 7204487 w 7467600"/>
              <a:gd name="connsiteY500" fmla="*/ 2742112 h 6858000"/>
              <a:gd name="connsiteX501" fmla="*/ 7131592 w 7467600"/>
              <a:gd name="connsiteY501" fmla="*/ 2672096 h 6858000"/>
              <a:gd name="connsiteX502" fmla="*/ 6996344 w 7467600"/>
              <a:gd name="connsiteY502" fmla="*/ 2518310 h 6858000"/>
              <a:gd name="connsiteX503" fmla="*/ 6735495 w 7467600"/>
              <a:gd name="connsiteY503" fmla="*/ 2196890 h 6858000"/>
              <a:gd name="connsiteX504" fmla="*/ 6721901 w 7467600"/>
              <a:gd name="connsiteY504" fmla="*/ 2179274 h 6858000"/>
              <a:gd name="connsiteX505" fmla="*/ 6604735 w 7467600"/>
              <a:gd name="connsiteY505" fmla="*/ 2041381 h 6858000"/>
              <a:gd name="connsiteX506" fmla="*/ 6591670 w 7467600"/>
              <a:gd name="connsiteY506" fmla="*/ 1988277 h 6858000"/>
              <a:gd name="connsiteX507" fmla="*/ 6747349 w 7467600"/>
              <a:gd name="connsiteY507" fmla="*/ 2160069 h 6858000"/>
              <a:gd name="connsiteX508" fmla="*/ 6760943 w 7467600"/>
              <a:gd name="connsiteY508" fmla="*/ 2177686 h 6858000"/>
              <a:gd name="connsiteX509" fmla="*/ 7021065 w 7467600"/>
              <a:gd name="connsiteY509" fmla="*/ 2498102 h 6858000"/>
              <a:gd name="connsiteX510" fmla="*/ 7155223 w 7467600"/>
              <a:gd name="connsiteY510" fmla="*/ 2650386 h 6858000"/>
              <a:gd name="connsiteX511" fmla="*/ 7203167 w 7467600"/>
              <a:gd name="connsiteY511" fmla="*/ 2697288 h 6858000"/>
              <a:gd name="connsiteX512" fmla="*/ 6937703 w 7467600"/>
              <a:gd name="connsiteY512" fmla="*/ 2321981 h 6858000"/>
              <a:gd name="connsiteX513" fmla="*/ 6591670 w 7467600"/>
              <a:gd name="connsiteY513" fmla="*/ 1988277 h 6858000"/>
              <a:gd name="connsiteX514" fmla="*/ 5798671 w 7467600"/>
              <a:gd name="connsiteY514" fmla="*/ 1981601 h 6858000"/>
              <a:gd name="connsiteX515" fmla="*/ 5754709 w 7467600"/>
              <a:gd name="connsiteY515" fmla="*/ 2071454 h 6858000"/>
              <a:gd name="connsiteX516" fmla="*/ 5763044 w 7467600"/>
              <a:gd name="connsiteY516" fmla="*/ 2842206 h 6858000"/>
              <a:gd name="connsiteX517" fmla="*/ 5764974 w 7467600"/>
              <a:gd name="connsiteY517" fmla="*/ 2799609 h 6858000"/>
              <a:gd name="connsiteX518" fmla="*/ 5767665 w 7467600"/>
              <a:gd name="connsiteY518" fmla="*/ 2666409 h 6858000"/>
              <a:gd name="connsiteX519" fmla="*/ 5763055 w 7467600"/>
              <a:gd name="connsiteY519" fmla="*/ 2579705 h 6858000"/>
              <a:gd name="connsiteX520" fmla="*/ 5758079 w 7467600"/>
              <a:gd name="connsiteY520" fmla="*/ 2492508 h 6858000"/>
              <a:gd name="connsiteX521" fmla="*/ 5779325 w 7467600"/>
              <a:gd name="connsiteY521" fmla="*/ 2197069 h 6858000"/>
              <a:gd name="connsiteX522" fmla="*/ 5798671 w 7467600"/>
              <a:gd name="connsiteY522" fmla="*/ 1981601 h 6858000"/>
              <a:gd name="connsiteX523" fmla="*/ 5829202 w 7467600"/>
              <a:gd name="connsiteY523" fmla="*/ 1971679 h 6858000"/>
              <a:gd name="connsiteX524" fmla="*/ 5809558 w 7467600"/>
              <a:gd name="connsiteY524" fmla="*/ 2198043 h 6858000"/>
              <a:gd name="connsiteX525" fmla="*/ 5788653 w 7467600"/>
              <a:gd name="connsiteY525" fmla="*/ 2489430 h 6858000"/>
              <a:gd name="connsiteX526" fmla="*/ 5793439 w 7467600"/>
              <a:gd name="connsiteY526" fmla="*/ 2575235 h 6858000"/>
              <a:gd name="connsiteX527" fmla="*/ 5796837 w 7467600"/>
              <a:gd name="connsiteY527" fmla="*/ 2637633 h 6858000"/>
              <a:gd name="connsiteX528" fmla="*/ 5818614 w 7467600"/>
              <a:gd name="connsiteY528" fmla="*/ 2473055 h 6858000"/>
              <a:gd name="connsiteX529" fmla="*/ 5829202 w 7467600"/>
              <a:gd name="connsiteY529" fmla="*/ 1971679 h 6858000"/>
              <a:gd name="connsiteX530" fmla="*/ 5911389 w 7467600"/>
              <a:gd name="connsiteY530" fmla="*/ 1898371 h 6858000"/>
              <a:gd name="connsiteX531" fmla="*/ 6237627 w 7467600"/>
              <a:gd name="connsiteY531" fmla="*/ 2231921 h 6858000"/>
              <a:gd name="connsiteX532" fmla="*/ 5911389 w 7467600"/>
              <a:gd name="connsiteY532" fmla="*/ 1898371 h 6858000"/>
              <a:gd name="connsiteX533" fmla="*/ 6944437 w 7467600"/>
              <a:gd name="connsiteY533" fmla="*/ 1575402 h 6858000"/>
              <a:gd name="connsiteX534" fmla="*/ 6304730 w 7467600"/>
              <a:gd name="connsiteY534" fmla="*/ 1766654 h 6858000"/>
              <a:gd name="connsiteX535" fmla="*/ 6944437 w 7467600"/>
              <a:gd name="connsiteY535" fmla="*/ 1575402 h 6858000"/>
              <a:gd name="connsiteX536" fmla="*/ 7019523 w 7467600"/>
              <a:gd name="connsiteY536" fmla="*/ 1519450 h 6858000"/>
              <a:gd name="connsiteX537" fmla="*/ 6298091 w 7467600"/>
              <a:gd name="connsiteY537" fmla="*/ 1737122 h 6858000"/>
              <a:gd name="connsiteX538" fmla="*/ 7019523 w 7467600"/>
              <a:gd name="connsiteY538" fmla="*/ 1519450 h 6858000"/>
              <a:gd name="connsiteX539" fmla="*/ 2399523 w 7467600"/>
              <a:gd name="connsiteY539" fmla="*/ 1428234 h 6858000"/>
              <a:gd name="connsiteX540" fmla="*/ 2224982 w 7467600"/>
              <a:gd name="connsiteY540" fmla="*/ 1826201 h 6858000"/>
              <a:gd name="connsiteX541" fmla="*/ 2096099 w 7467600"/>
              <a:gd name="connsiteY541" fmla="*/ 2345900 h 6858000"/>
              <a:gd name="connsiteX542" fmla="*/ 2283317 w 7467600"/>
              <a:gd name="connsiteY542" fmla="*/ 1796925 h 6858000"/>
              <a:gd name="connsiteX543" fmla="*/ 2399523 w 7467600"/>
              <a:gd name="connsiteY543" fmla="*/ 1428234 h 6858000"/>
              <a:gd name="connsiteX544" fmla="*/ 2448558 w 7467600"/>
              <a:gd name="connsiteY544" fmla="*/ 1373435 h 6858000"/>
              <a:gd name="connsiteX545" fmla="*/ 2312521 w 7467600"/>
              <a:gd name="connsiteY545" fmla="*/ 1806140 h 6858000"/>
              <a:gd name="connsiteX546" fmla="*/ 2127533 w 7467600"/>
              <a:gd name="connsiteY546" fmla="*/ 2348380 h 6858000"/>
              <a:gd name="connsiteX547" fmla="*/ 2358080 w 7467600"/>
              <a:gd name="connsiteY547" fmla="*/ 1866134 h 6858000"/>
              <a:gd name="connsiteX548" fmla="*/ 2407436 w 7467600"/>
              <a:gd name="connsiteY548" fmla="*/ 1651070 h 6858000"/>
              <a:gd name="connsiteX549" fmla="*/ 2448558 w 7467600"/>
              <a:gd name="connsiteY549" fmla="*/ 1373435 h 6858000"/>
              <a:gd name="connsiteX550" fmla="*/ 278707 w 7467600"/>
              <a:gd name="connsiteY550" fmla="*/ 1352270 h 6858000"/>
              <a:gd name="connsiteX551" fmla="*/ 321570 w 7467600"/>
              <a:gd name="connsiteY551" fmla="*/ 1861610 h 6858000"/>
              <a:gd name="connsiteX552" fmla="*/ 294281 w 7467600"/>
              <a:gd name="connsiteY552" fmla="*/ 1440658 h 6858000"/>
              <a:gd name="connsiteX553" fmla="*/ 278707 w 7467600"/>
              <a:gd name="connsiteY553" fmla="*/ 1352270 h 6858000"/>
              <a:gd name="connsiteX554" fmla="*/ 1423821 w 7467600"/>
              <a:gd name="connsiteY554" fmla="*/ 1351958 h 6858000"/>
              <a:gd name="connsiteX555" fmla="*/ 1638521 w 7467600"/>
              <a:gd name="connsiteY555" fmla="*/ 1908470 h 6858000"/>
              <a:gd name="connsiteX556" fmla="*/ 1754199 w 7467600"/>
              <a:gd name="connsiteY556" fmla="*/ 2149284 h 6858000"/>
              <a:gd name="connsiteX557" fmla="*/ 1908359 w 7467600"/>
              <a:gd name="connsiteY557" fmla="*/ 2364988 h 6858000"/>
              <a:gd name="connsiteX558" fmla="*/ 1647661 w 7467600"/>
              <a:gd name="connsiteY558" fmla="*/ 1825945 h 6858000"/>
              <a:gd name="connsiteX559" fmla="*/ 1423821 w 7467600"/>
              <a:gd name="connsiteY559" fmla="*/ 1351958 h 6858000"/>
              <a:gd name="connsiteX560" fmla="*/ 1431890 w 7467600"/>
              <a:gd name="connsiteY560" fmla="*/ 1306475 h 6858000"/>
              <a:gd name="connsiteX561" fmla="*/ 1507597 w 7467600"/>
              <a:gd name="connsiteY561" fmla="*/ 1446132 h 6858000"/>
              <a:gd name="connsiteX562" fmla="*/ 1674586 w 7467600"/>
              <a:gd name="connsiteY562" fmla="*/ 1813832 h 6858000"/>
              <a:gd name="connsiteX563" fmla="*/ 1815950 w 7467600"/>
              <a:gd name="connsiteY563" fmla="*/ 2128564 h 6858000"/>
              <a:gd name="connsiteX564" fmla="*/ 1984242 w 7467600"/>
              <a:gd name="connsiteY564" fmla="*/ 2430829 h 6858000"/>
              <a:gd name="connsiteX565" fmla="*/ 2014023 w 7467600"/>
              <a:gd name="connsiteY565" fmla="*/ 2450995 h 6858000"/>
              <a:gd name="connsiteX566" fmla="*/ 1747337 w 7467600"/>
              <a:gd name="connsiteY566" fmla="*/ 1855264 h 6858000"/>
              <a:gd name="connsiteX567" fmla="*/ 1533749 w 7467600"/>
              <a:gd name="connsiteY567" fmla="*/ 1478656 h 6858000"/>
              <a:gd name="connsiteX568" fmla="*/ 1431890 w 7467600"/>
              <a:gd name="connsiteY568" fmla="*/ 1306475 h 6858000"/>
              <a:gd name="connsiteX569" fmla="*/ 5052692 w 7467600"/>
              <a:gd name="connsiteY569" fmla="*/ 1292994 h 6858000"/>
              <a:gd name="connsiteX570" fmla="*/ 5200661 w 7467600"/>
              <a:gd name="connsiteY570" fmla="*/ 1635186 h 6858000"/>
              <a:gd name="connsiteX571" fmla="*/ 5297138 w 7467600"/>
              <a:gd name="connsiteY571" fmla="*/ 1906351 h 6858000"/>
              <a:gd name="connsiteX572" fmla="*/ 5052692 w 7467600"/>
              <a:gd name="connsiteY572" fmla="*/ 1292994 h 6858000"/>
              <a:gd name="connsiteX573" fmla="*/ 5009948 w 7467600"/>
              <a:gd name="connsiteY573" fmla="*/ 1273619 h 6858000"/>
              <a:gd name="connsiteX574" fmla="*/ 5121777 w 7467600"/>
              <a:gd name="connsiteY574" fmla="*/ 1654213 h 6858000"/>
              <a:gd name="connsiteX575" fmla="*/ 5293545 w 7467600"/>
              <a:gd name="connsiteY575" fmla="*/ 2072247 h 6858000"/>
              <a:gd name="connsiteX576" fmla="*/ 5294042 w 7467600"/>
              <a:gd name="connsiteY576" fmla="*/ 2065019 h 6858000"/>
              <a:gd name="connsiteX577" fmla="*/ 5171936 w 7467600"/>
              <a:gd name="connsiteY577" fmla="*/ 1647613 h 6858000"/>
              <a:gd name="connsiteX578" fmla="*/ 5009948 w 7467600"/>
              <a:gd name="connsiteY578" fmla="*/ 1273619 h 6858000"/>
              <a:gd name="connsiteX579" fmla="*/ 655236 w 7467600"/>
              <a:gd name="connsiteY579" fmla="*/ 1268632 h 6858000"/>
              <a:gd name="connsiteX580" fmla="*/ 839521 w 7467600"/>
              <a:gd name="connsiteY580" fmla="*/ 1685315 h 6858000"/>
              <a:gd name="connsiteX581" fmla="*/ 1109416 w 7467600"/>
              <a:gd name="connsiteY581" fmla="*/ 2061663 h 6858000"/>
              <a:gd name="connsiteX582" fmla="*/ 1298300 w 7467600"/>
              <a:gd name="connsiteY582" fmla="*/ 2247742 h 6858000"/>
              <a:gd name="connsiteX583" fmla="*/ 1125871 w 7467600"/>
              <a:gd name="connsiteY583" fmla="*/ 1989513 h 6858000"/>
              <a:gd name="connsiteX584" fmla="*/ 981574 w 7467600"/>
              <a:gd name="connsiteY584" fmla="*/ 1783157 h 6858000"/>
              <a:gd name="connsiteX585" fmla="*/ 922198 w 7467600"/>
              <a:gd name="connsiteY585" fmla="*/ 1677437 h 6858000"/>
              <a:gd name="connsiteX586" fmla="*/ 869293 w 7467600"/>
              <a:gd name="connsiteY586" fmla="*/ 1583214 h 6858000"/>
              <a:gd name="connsiteX587" fmla="*/ 751431 w 7467600"/>
              <a:gd name="connsiteY587" fmla="*/ 1405731 h 6858000"/>
              <a:gd name="connsiteX588" fmla="*/ 655236 w 7467600"/>
              <a:gd name="connsiteY588" fmla="*/ 1268632 h 6858000"/>
              <a:gd name="connsiteX589" fmla="*/ 6516292 w 7467600"/>
              <a:gd name="connsiteY589" fmla="*/ 1263064 h 6858000"/>
              <a:gd name="connsiteX590" fmla="*/ 5736320 w 7467600"/>
              <a:gd name="connsiteY590" fmla="*/ 1501803 h 6858000"/>
              <a:gd name="connsiteX591" fmla="*/ 6516292 w 7467600"/>
              <a:gd name="connsiteY591" fmla="*/ 1263064 h 6858000"/>
              <a:gd name="connsiteX592" fmla="*/ 291466 w 7467600"/>
              <a:gd name="connsiteY592" fmla="*/ 1250369 h 6858000"/>
              <a:gd name="connsiteX593" fmla="*/ 323180 w 7467600"/>
              <a:gd name="connsiteY593" fmla="*/ 1435283 h 6858000"/>
              <a:gd name="connsiteX594" fmla="*/ 349381 w 7467600"/>
              <a:gd name="connsiteY594" fmla="*/ 1875041 h 6858000"/>
              <a:gd name="connsiteX595" fmla="*/ 374363 w 7467600"/>
              <a:gd name="connsiteY595" fmla="*/ 1506494 h 6858000"/>
              <a:gd name="connsiteX596" fmla="*/ 302168 w 7467600"/>
              <a:gd name="connsiteY596" fmla="*/ 1274495 h 6858000"/>
              <a:gd name="connsiteX597" fmla="*/ 291466 w 7467600"/>
              <a:gd name="connsiteY597" fmla="*/ 1250369 h 6858000"/>
              <a:gd name="connsiteX598" fmla="*/ 678222 w 7467600"/>
              <a:gd name="connsiteY598" fmla="*/ 1248670 h 6858000"/>
              <a:gd name="connsiteX599" fmla="*/ 775536 w 7467600"/>
              <a:gd name="connsiteY599" fmla="*/ 1388015 h 6858000"/>
              <a:gd name="connsiteX600" fmla="*/ 894529 w 7467600"/>
              <a:gd name="connsiteY600" fmla="*/ 1567739 h 6858000"/>
              <a:gd name="connsiteX601" fmla="*/ 948000 w 7467600"/>
              <a:gd name="connsiteY601" fmla="*/ 1663088 h 6858000"/>
              <a:gd name="connsiteX602" fmla="*/ 1006812 w 7467600"/>
              <a:gd name="connsiteY602" fmla="*/ 1767683 h 6858000"/>
              <a:gd name="connsiteX603" fmla="*/ 1149133 w 7467600"/>
              <a:gd name="connsiteY603" fmla="*/ 1971513 h 6858000"/>
              <a:gd name="connsiteX604" fmla="*/ 1333952 w 7467600"/>
              <a:gd name="connsiteY604" fmla="*/ 2251620 h 6858000"/>
              <a:gd name="connsiteX605" fmla="*/ 1337329 w 7467600"/>
              <a:gd name="connsiteY605" fmla="*/ 2258350 h 6858000"/>
              <a:gd name="connsiteX606" fmla="*/ 1014726 w 7467600"/>
              <a:gd name="connsiteY606" fmla="*/ 1615556 h 6858000"/>
              <a:gd name="connsiteX607" fmla="*/ 678222 w 7467600"/>
              <a:gd name="connsiteY607" fmla="*/ 1248670 h 6858000"/>
              <a:gd name="connsiteX608" fmla="*/ 6691602 w 7467600"/>
              <a:gd name="connsiteY608" fmla="*/ 1140573 h 6858000"/>
              <a:gd name="connsiteX609" fmla="*/ 6571100 w 7467600"/>
              <a:gd name="connsiteY609" fmla="*/ 1183662 h 6858000"/>
              <a:gd name="connsiteX610" fmla="*/ 6241687 w 7467600"/>
              <a:gd name="connsiteY610" fmla="*/ 1257600 h 6858000"/>
              <a:gd name="connsiteX611" fmla="*/ 5693009 w 7467600"/>
              <a:gd name="connsiteY611" fmla="*/ 1478256 h 6858000"/>
              <a:gd name="connsiteX612" fmla="*/ 6548420 w 7467600"/>
              <a:gd name="connsiteY612" fmla="*/ 1214599 h 6858000"/>
              <a:gd name="connsiteX613" fmla="*/ 6605473 w 7467600"/>
              <a:gd name="connsiteY613" fmla="*/ 1184686 h 6858000"/>
              <a:gd name="connsiteX614" fmla="*/ 6691602 w 7467600"/>
              <a:gd name="connsiteY614" fmla="*/ 1140573 h 6858000"/>
              <a:gd name="connsiteX615" fmla="*/ 4002475 w 7467600"/>
              <a:gd name="connsiteY615" fmla="*/ 1037802 h 6858000"/>
              <a:gd name="connsiteX616" fmla="*/ 4000324 w 7467600"/>
              <a:gd name="connsiteY616" fmla="*/ 1039362 h 6858000"/>
              <a:gd name="connsiteX617" fmla="*/ 4002862 w 7467600"/>
              <a:gd name="connsiteY617" fmla="*/ 1042866 h 6858000"/>
              <a:gd name="connsiteX618" fmla="*/ 4002475 w 7467600"/>
              <a:gd name="connsiteY618" fmla="*/ 1037802 h 6858000"/>
              <a:gd name="connsiteX619" fmla="*/ 506322 w 7467600"/>
              <a:gd name="connsiteY619" fmla="*/ 1020997 h 6858000"/>
              <a:gd name="connsiteX620" fmla="*/ 533068 w 7467600"/>
              <a:gd name="connsiteY620" fmla="*/ 1029409 h 6858000"/>
              <a:gd name="connsiteX621" fmla="*/ 1232525 w 7467600"/>
              <a:gd name="connsiteY621" fmla="*/ 1804675 h 6858000"/>
              <a:gd name="connsiteX622" fmla="*/ 1388858 w 7467600"/>
              <a:gd name="connsiteY622" fmla="*/ 2368011 h 6858000"/>
              <a:gd name="connsiteX623" fmla="*/ 1384098 w 7467600"/>
              <a:gd name="connsiteY623" fmla="*/ 2378125 h 6858000"/>
              <a:gd name="connsiteX624" fmla="*/ 1425393 w 7467600"/>
              <a:gd name="connsiteY624" fmla="*/ 2589124 h 6858000"/>
              <a:gd name="connsiteX625" fmla="*/ 1424001 w 7467600"/>
              <a:gd name="connsiteY625" fmla="*/ 2597541 h 6858000"/>
              <a:gd name="connsiteX626" fmla="*/ 2152729 w 7467600"/>
              <a:gd name="connsiteY626" fmla="*/ 2864487 h 6858000"/>
              <a:gd name="connsiteX627" fmla="*/ 2020609 w 7467600"/>
              <a:gd name="connsiteY627" fmla="*/ 2539671 h 6858000"/>
              <a:gd name="connsiteX628" fmla="*/ 2018920 w 7467600"/>
              <a:gd name="connsiteY628" fmla="*/ 2536309 h 6858000"/>
              <a:gd name="connsiteX629" fmla="*/ 1342441 w 7467600"/>
              <a:gd name="connsiteY629" fmla="*/ 1173017 h 6858000"/>
              <a:gd name="connsiteX630" fmla="*/ 1367925 w 7467600"/>
              <a:gd name="connsiteY630" fmla="*/ 1135648 h 6858000"/>
              <a:gd name="connsiteX631" fmla="*/ 1771401 w 7467600"/>
              <a:gd name="connsiteY631" fmla="*/ 1806673 h 6858000"/>
              <a:gd name="connsiteX632" fmla="*/ 1972385 w 7467600"/>
              <a:gd name="connsiteY632" fmla="*/ 2198735 h 6858000"/>
              <a:gd name="connsiteX633" fmla="*/ 2040892 w 7467600"/>
              <a:gd name="connsiteY633" fmla="*/ 2405205 h 6858000"/>
              <a:gd name="connsiteX634" fmla="*/ 2131689 w 7467600"/>
              <a:gd name="connsiteY634" fmla="*/ 1936926 h 6858000"/>
              <a:gd name="connsiteX635" fmla="*/ 2454820 w 7467600"/>
              <a:gd name="connsiteY635" fmla="*/ 1248808 h 6858000"/>
              <a:gd name="connsiteX636" fmla="*/ 2492512 w 7467600"/>
              <a:gd name="connsiteY636" fmla="*/ 1302920 h 6858000"/>
              <a:gd name="connsiteX637" fmla="*/ 2081216 w 7467600"/>
              <a:gd name="connsiteY637" fmla="*/ 2527513 h 6858000"/>
              <a:gd name="connsiteX638" fmla="*/ 2081211 w 7467600"/>
              <a:gd name="connsiteY638" fmla="*/ 2528916 h 6858000"/>
              <a:gd name="connsiteX639" fmla="*/ 2199067 w 7467600"/>
              <a:gd name="connsiteY639" fmla="*/ 2884061 h 6858000"/>
              <a:gd name="connsiteX640" fmla="*/ 3192586 w 7467600"/>
              <a:gd name="connsiteY640" fmla="*/ 3411496 h 6858000"/>
              <a:gd name="connsiteX641" fmla="*/ 3182620 w 7467600"/>
              <a:gd name="connsiteY641" fmla="*/ 3483279 h 6858000"/>
              <a:gd name="connsiteX642" fmla="*/ 2435119 w 7467600"/>
              <a:gd name="connsiteY642" fmla="*/ 3080173 h 6858000"/>
              <a:gd name="connsiteX643" fmla="*/ 2410152 w 7467600"/>
              <a:gd name="connsiteY643" fmla="*/ 3063751 h 6858000"/>
              <a:gd name="connsiteX644" fmla="*/ 2408099 w 7467600"/>
              <a:gd name="connsiteY644" fmla="*/ 3064403 h 6858000"/>
              <a:gd name="connsiteX645" fmla="*/ 2407218 w 7467600"/>
              <a:gd name="connsiteY645" fmla="*/ 3070324 h 6858000"/>
              <a:gd name="connsiteX646" fmla="*/ 2380138 w 7467600"/>
              <a:gd name="connsiteY646" fmla="*/ 3099341 h 6858000"/>
              <a:gd name="connsiteX647" fmla="*/ 1765923 w 7467600"/>
              <a:gd name="connsiteY647" fmla="*/ 3581043 h 6858000"/>
              <a:gd name="connsiteX648" fmla="*/ 1702258 w 7467600"/>
              <a:gd name="connsiteY648" fmla="*/ 3612286 h 6858000"/>
              <a:gd name="connsiteX649" fmla="*/ 1538370 w 7467600"/>
              <a:gd name="connsiteY649" fmla="*/ 3811804 h 6858000"/>
              <a:gd name="connsiteX650" fmla="*/ 542867 w 7467600"/>
              <a:gd name="connsiteY650" fmla="*/ 4944092 h 6858000"/>
              <a:gd name="connsiteX651" fmla="*/ 515800 w 7467600"/>
              <a:gd name="connsiteY651" fmla="*/ 4862180 h 6858000"/>
              <a:gd name="connsiteX652" fmla="*/ 909145 w 7467600"/>
              <a:gd name="connsiteY652" fmla="*/ 4199225 h 6858000"/>
              <a:gd name="connsiteX653" fmla="*/ 1214067 w 7467600"/>
              <a:gd name="connsiteY653" fmla="*/ 3908561 h 6858000"/>
              <a:gd name="connsiteX654" fmla="*/ 640967 w 7467600"/>
              <a:gd name="connsiteY654" fmla="*/ 4105601 h 6858000"/>
              <a:gd name="connsiteX655" fmla="*/ 112563 w 7467600"/>
              <a:gd name="connsiteY655" fmla="*/ 4396952 h 6858000"/>
              <a:gd name="connsiteX656" fmla="*/ 0 w 7467600"/>
              <a:gd name="connsiteY656" fmla="*/ 4466006 h 6858000"/>
              <a:gd name="connsiteX657" fmla="*/ 0 w 7467600"/>
              <a:gd name="connsiteY657" fmla="*/ 4233763 h 6858000"/>
              <a:gd name="connsiteX658" fmla="*/ 36881 w 7467600"/>
              <a:gd name="connsiteY658" fmla="*/ 4200118 h 6858000"/>
              <a:gd name="connsiteX659" fmla="*/ 910534 w 7467600"/>
              <a:gd name="connsiteY659" fmla="*/ 3629753 h 6858000"/>
              <a:gd name="connsiteX660" fmla="*/ 1578717 w 7467600"/>
              <a:gd name="connsiteY660" fmla="*/ 3575982 h 6858000"/>
              <a:gd name="connsiteX661" fmla="*/ 2338780 w 7467600"/>
              <a:gd name="connsiteY661" fmla="*/ 3033725 h 6858000"/>
              <a:gd name="connsiteX662" fmla="*/ 1807991 w 7467600"/>
              <a:gd name="connsiteY662" fmla="*/ 2807184 h 6858000"/>
              <a:gd name="connsiteX663" fmla="*/ 1416358 w 7467600"/>
              <a:gd name="connsiteY663" fmla="*/ 3112571 h 6858000"/>
              <a:gd name="connsiteX664" fmla="*/ 939066 w 7467600"/>
              <a:gd name="connsiteY664" fmla="*/ 3378798 h 6858000"/>
              <a:gd name="connsiteX665" fmla="*/ 115099 w 7467600"/>
              <a:gd name="connsiteY665" fmla="*/ 3607650 h 6858000"/>
              <a:gd name="connsiteX666" fmla="*/ 97284 w 7467600"/>
              <a:gd name="connsiteY666" fmla="*/ 3520393 h 6858000"/>
              <a:gd name="connsiteX667" fmla="*/ 922050 w 7467600"/>
              <a:gd name="connsiteY667" fmla="*/ 3074867 h 6858000"/>
              <a:gd name="connsiteX668" fmla="*/ 1405265 w 7467600"/>
              <a:gd name="connsiteY668" fmla="*/ 3016319 h 6858000"/>
              <a:gd name="connsiteX669" fmla="*/ 1407512 w 7467600"/>
              <a:gd name="connsiteY669" fmla="*/ 3018001 h 6858000"/>
              <a:gd name="connsiteX670" fmla="*/ 1726266 w 7467600"/>
              <a:gd name="connsiteY670" fmla="*/ 2777274 h 6858000"/>
              <a:gd name="connsiteX671" fmla="*/ 625390 w 7467600"/>
              <a:gd name="connsiteY671" fmla="*/ 2514541 h 6858000"/>
              <a:gd name="connsiteX672" fmla="*/ 619799 w 7467600"/>
              <a:gd name="connsiteY672" fmla="*/ 2527180 h 6858000"/>
              <a:gd name="connsiteX673" fmla="*/ 310030 w 7467600"/>
              <a:gd name="connsiteY673" fmla="*/ 2771818 h 6858000"/>
              <a:gd name="connsiteX674" fmla="*/ 173877 w 7467600"/>
              <a:gd name="connsiteY674" fmla="*/ 2937056 h 6858000"/>
              <a:gd name="connsiteX675" fmla="*/ 77889 w 7467600"/>
              <a:gd name="connsiteY675" fmla="*/ 3138440 h 6858000"/>
              <a:gd name="connsiteX676" fmla="*/ 0 w 7467600"/>
              <a:gd name="connsiteY676" fmla="*/ 3271395 h 6858000"/>
              <a:gd name="connsiteX677" fmla="*/ 0 w 7467600"/>
              <a:gd name="connsiteY677" fmla="*/ 3153002 h 6858000"/>
              <a:gd name="connsiteX678" fmla="*/ 2386 w 7467600"/>
              <a:gd name="connsiteY678" fmla="*/ 3149203 h 6858000"/>
              <a:gd name="connsiteX679" fmla="*/ 89753 w 7467600"/>
              <a:gd name="connsiteY679" fmla="*/ 2987702 h 6858000"/>
              <a:gd name="connsiteX680" fmla="*/ 76869 w 7467600"/>
              <a:gd name="connsiteY680" fmla="*/ 3005404 h 6858000"/>
              <a:gd name="connsiteX681" fmla="*/ 32049 w 7467600"/>
              <a:gd name="connsiteY681" fmla="*/ 3065814 h 6858000"/>
              <a:gd name="connsiteX682" fmla="*/ 0 w 7467600"/>
              <a:gd name="connsiteY682" fmla="*/ 3108744 h 6858000"/>
              <a:gd name="connsiteX683" fmla="*/ 0 w 7467600"/>
              <a:gd name="connsiteY683" fmla="*/ 3058059 h 6858000"/>
              <a:gd name="connsiteX684" fmla="*/ 7610 w 7467600"/>
              <a:gd name="connsiteY684" fmla="*/ 3047889 h 6858000"/>
              <a:gd name="connsiteX685" fmla="*/ 52419 w 7467600"/>
              <a:gd name="connsiteY685" fmla="*/ 2987479 h 6858000"/>
              <a:gd name="connsiteX686" fmla="*/ 59142 w 7467600"/>
              <a:gd name="connsiteY686" fmla="*/ 2978488 h 6858000"/>
              <a:gd name="connsiteX687" fmla="*/ 0 w 7467600"/>
              <a:gd name="connsiteY687" fmla="*/ 3015334 h 6858000"/>
              <a:gd name="connsiteX688" fmla="*/ 0 w 7467600"/>
              <a:gd name="connsiteY688" fmla="*/ 2914286 h 6858000"/>
              <a:gd name="connsiteX689" fmla="*/ 36383 w 7467600"/>
              <a:gd name="connsiteY689" fmla="*/ 2901128 h 6858000"/>
              <a:gd name="connsiteX690" fmla="*/ 156329 w 7467600"/>
              <a:gd name="connsiteY690" fmla="*/ 2840533 h 6858000"/>
              <a:gd name="connsiteX691" fmla="*/ 358355 w 7467600"/>
              <a:gd name="connsiteY691" fmla="*/ 2620471 h 6858000"/>
              <a:gd name="connsiteX692" fmla="*/ 510577 w 7467600"/>
              <a:gd name="connsiteY692" fmla="*/ 2501244 h 6858000"/>
              <a:gd name="connsiteX693" fmla="*/ 211967 w 7467600"/>
              <a:gd name="connsiteY693" fmla="*/ 2479171 h 6858000"/>
              <a:gd name="connsiteX694" fmla="*/ 0 w 7467600"/>
              <a:gd name="connsiteY694" fmla="*/ 2476398 h 6858000"/>
              <a:gd name="connsiteX695" fmla="*/ 0 w 7467600"/>
              <a:gd name="connsiteY695" fmla="*/ 2389189 h 6858000"/>
              <a:gd name="connsiteX696" fmla="*/ 103062 w 7467600"/>
              <a:gd name="connsiteY696" fmla="*/ 2389518 h 6858000"/>
              <a:gd name="connsiteX697" fmla="*/ 510734 w 7467600"/>
              <a:gd name="connsiteY697" fmla="*/ 2416201 h 6858000"/>
              <a:gd name="connsiteX698" fmla="*/ 279257 w 7467600"/>
              <a:gd name="connsiteY698" fmla="*/ 2092102 h 6858000"/>
              <a:gd name="connsiteX699" fmla="*/ 65265 w 7467600"/>
              <a:gd name="connsiteY699" fmla="*/ 2006049 h 6858000"/>
              <a:gd name="connsiteX700" fmla="*/ 0 w 7467600"/>
              <a:gd name="connsiteY700" fmla="*/ 1982532 h 6858000"/>
              <a:gd name="connsiteX701" fmla="*/ 0 w 7467600"/>
              <a:gd name="connsiteY701" fmla="*/ 1912789 h 6858000"/>
              <a:gd name="connsiteX702" fmla="*/ 97460 w 7467600"/>
              <a:gd name="connsiteY702" fmla="*/ 1953725 h 6858000"/>
              <a:gd name="connsiteX703" fmla="*/ 221272 w 7467600"/>
              <a:gd name="connsiteY703" fmla="*/ 1980766 h 6858000"/>
              <a:gd name="connsiteX704" fmla="*/ 116765 w 7467600"/>
              <a:gd name="connsiteY704" fmla="*/ 1911033 h 6858000"/>
              <a:gd name="connsiteX705" fmla="*/ 16405 w 7467600"/>
              <a:gd name="connsiteY705" fmla="*/ 1803412 h 6858000"/>
              <a:gd name="connsiteX706" fmla="*/ 0 w 7467600"/>
              <a:gd name="connsiteY706" fmla="*/ 1784777 h 6858000"/>
              <a:gd name="connsiteX707" fmla="*/ 0 w 7467600"/>
              <a:gd name="connsiteY707" fmla="*/ 1740082 h 6858000"/>
              <a:gd name="connsiteX708" fmla="*/ 39394 w 7467600"/>
              <a:gd name="connsiteY708" fmla="*/ 1784856 h 6858000"/>
              <a:gd name="connsiteX709" fmla="*/ 135813 w 7467600"/>
              <a:gd name="connsiteY709" fmla="*/ 1888838 h 6858000"/>
              <a:gd name="connsiteX710" fmla="*/ 242575 w 7467600"/>
              <a:gd name="connsiteY710" fmla="*/ 1958841 h 6858000"/>
              <a:gd name="connsiteX711" fmla="*/ 82197 w 7467600"/>
              <a:gd name="connsiteY711" fmla="*/ 1754826 h 6858000"/>
              <a:gd name="connsiteX712" fmla="*/ 0 w 7467600"/>
              <a:gd name="connsiteY712" fmla="*/ 1679650 h 6858000"/>
              <a:gd name="connsiteX713" fmla="*/ 0 w 7467600"/>
              <a:gd name="connsiteY713" fmla="*/ 1602463 h 6858000"/>
              <a:gd name="connsiteX714" fmla="*/ 84689 w 7467600"/>
              <a:gd name="connsiteY714" fmla="*/ 1677442 h 6858000"/>
              <a:gd name="connsiteX715" fmla="*/ 298437 w 7467600"/>
              <a:gd name="connsiteY715" fmla="*/ 1968019 h 6858000"/>
              <a:gd name="connsiteX716" fmla="*/ 227269 w 7467600"/>
              <a:gd name="connsiteY716" fmla="*/ 1114064 h 6858000"/>
              <a:gd name="connsiteX717" fmla="*/ 248003 w 7467600"/>
              <a:gd name="connsiteY717" fmla="*/ 1089613 h 6858000"/>
              <a:gd name="connsiteX718" fmla="*/ 427020 w 7467600"/>
              <a:gd name="connsiteY718" fmla="*/ 1619803 h 6858000"/>
              <a:gd name="connsiteX719" fmla="*/ 340345 w 7467600"/>
              <a:gd name="connsiteY719" fmla="*/ 2027739 h 6858000"/>
              <a:gd name="connsiteX720" fmla="*/ 360865 w 7467600"/>
              <a:gd name="connsiteY720" fmla="*/ 2044827 h 6858000"/>
              <a:gd name="connsiteX721" fmla="*/ 560414 w 7467600"/>
              <a:gd name="connsiteY721" fmla="*/ 2421457 h 6858000"/>
              <a:gd name="connsiteX722" fmla="*/ 1359703 w 7467600"/>
              <a:gd name="connsiteY722" fmla="*/ 2578554 h 6858000"/>
              <a:gd name="connsiteX723" fmla="*/ 1359422 w 7467600"/>
              <a:gd name="connsiteY723" fmla="*/ 2577994 h 6858000"/>
              <a:gd name="connsiteX724" fmla="*/ 828701 w 7467600"/>
              <a:gd name="connsiteY724" fmla="*/ 1839520 h 6858000"/>
              <a:gd name="connsiteX725" fmla="*/ 494427 w 7467600"/>
              <a:gd name="connsiteY725" fmla="*/ 1092333 h 6858000"/>
              <a:gd name="connsiteX726" fmla="*/ 506322 w 7467600"/>
              <a:gd name="connsiteY726" fmla="*/ 1020997 h 6858000"/>
              <a:gd name="connsiteX727" fmla="*/ 4570198 w 7467600"/>
              <a:gd name="connsiteY727" fmla="*/ 978081 h 6858000"/>
              <a:gd name="connsiteX728" fmla="*/ 4523691 w 7467600"/>
              <a:gd name="connsiteY728" fmla="*/ 1127776 h 6858000"/>
              <a:gd name="connsiteX729" fmla="*/ 4509875 w 7467600"/>
              <a:gd name="connsiteY729" fmla="*/ 1167552 h 6858000"/>
              <a:gd name="connsiteX730" fmla="*/ 4478168 w 7467600"/>
              <a:gd name="connsiteY730" fmla="*/ 1260735 h 6858000"/>
              <a:gd name="connsiteX731" fmla="*/ 4409309 w 7467600"/>
              <a:gd name="connsiteY731" fmla="*/ 1666996 h 6858000"/>
              <a:gd name="connsiteX732" fmla="*/ 4370031 w 7467600"/>
              <a:gd name="connsiteY732" fmla="*/ 1955666 h 6858000"/>
              <a:gd name="connsiteX733" fmla="*/ 4570198 w 7467600"/>
              <a:gd name="connsiteY733" fmla="*/ 978081 h 6858000"/>
              <a:gd name="connsiteX734" fmla="*/ 4557898 w 7467600"/>
              <a:gd name="connsiteY734" fmla="*/ 900011 h 6858000"/>
              <a:gd name="connsiteX735" fmla="*/ 4344840 w 7467600"/>
              <a:gd name="connsiteY735" fmla="*/ 1922038 h 6858000"/>
              <a:gd name="connsiteX736" fmla="*/ 4378710 w 7467600"/>
              <a:gd name="connsiteY736" fmla="*/ 1665516 h 6858000"/>
              <a:gd name="connsiteX737" fmla="*/ 4448798 w 7467600"/>
              <a:gd name="connsiteY737" fmla="*/ 1253024 h 6858000"/>
              <a:gd name="connsiteX738" fmla="*/ 4480315 w 7467600"/>
              <a:gd name="connsiteY738" fmla="*/ 1158454 h 6858000"/>
              <a:gd name="connsiteX739" fmla="*/ 4494133 w 7467600"/>
              <a:gd name="connsiteY739" fmla="*/ 1118676 h 6858000"/>
              <a:gd name="connsiteX740" fmla="*/ 4557898 w 7467600"/>
              <a:gd name="connsiteY740" fmla="*/ 900011 h 6858000"/>
              <a:gd name="connsiteX741" fmla="*/ 5870151 w 7467600"/>
              <a:gd name="connsiteY741" fmla="*/ 898890 h 6858000"/>
              <a:gd name="connsiteX742" fmla="*/ 5861335 w 7467600"/>
              <a:gd name="connsiteY742" fmla="*/ 899177 h 6858000"/>
              <a:gd name="connsiteX743" fmla="*/ 5843702 w 7467600"/>
              <a:gd name="connsiteY743" fmla="*/ 899748 h 6858000"/>
              <a:gd name="connsiteX744" fmla="*/ 5651107 w 7467600"/>
              <a:gd name="connsiteY744" fmla="*/ 920306 h 6858000"/>
              <a:gd name="connsiteX745" fmla="*/ 5459407 w 7467600"/>
              <a:gd name="connsiteY745" fmla="*/ 940975 h 6858000"/>
              <a:gd name="connsiteX746" fmla="*/ 5374846 w 7467600"/>
              <a:gd name="connsiteY746" fmla="*/ 941988 h 6858000"/>
              <a:gd name="connsiteX747" fmla="*/ 5256105 w 7467600"/>
              <a:gd name="connsiteY747" fmla="*/ 945632 h 6858000"/>
              <a:gd name="connsiteX748" fmla="*/ 5107071 w 7467600"/>
              <a:gd name="connsiteY748" fmla="*/ 969720 h 6858000"/>
              <a:gd name="connsiteX749" fmla="*/ 4998681 w 7467600"/>
              <a:gd name="connsiteY749" fmla="*/ 988771 h 6858000"/>
              <a:gd name="connsiteX750" fmla="*/ 5870151 w 7467600"/>
              <a:gd name="connsiteY750" fmla="*/ 898890 h 6858000"/>
              <a:gd name="connsiteX751" fmla="*/ 5504425 w 7467600"/>
              <a:gd name="connsiteY751" fmla="*/ 848067 h 6858000"/>
              <a:gd name="connsiteX752" fmla="*/ 4968849 w 7467600"/>
              <a:gd name="connsiteY752" fmla="*/ 962318 h 6858000"/>
              <a:gd name="connsiteX753" fmla="*/ 5104039 w 7467600"/>
              <a:gd name="connsiteY753" fmla="*/ 940634 h 6858000"/>
              <a:gd name="connsiteX754" fmla="*/ 5256311 w 7467600"/>
              <a:gd name="connsiteY754" fmla="*/ 916490 h 6858000"/>
              <a:gd name="connsiteX755" fmla="*/ 5377381 w 7467600"/>
              <a:gd name="connsiteY755" fmla="*/ 912671 h 6858000"/>
              <a:gd name="connsiteX756" fmla="*/ 5460148 w 7467600"/>
              <a:gd name="connsiteY756" fmla="*/ 911442 h 6858000"/>
              <a:gd name="connsiteX757" fmla="*/ 5648971 w 7467600"/>
              <a:gd name="connsiteY757" fmla="*/ 891331 h 6858000"/>
              <a:gd name="connsiteX758" fmla="*/ 5844807 w 7467600"/>
              <a:gd name="connsiteY758" fmla="*/ 870718 h 6858000"/>
              <a:gd name="connsiteX759" fmla="*/ 5862975 w 7467600"/>
              <a:gd name="connsiteY759" fmla="*/ 869756 h 6858000"/>
              <a:gd name="connsiteX760" fmla="*/ 5920887 w 7467600"/>
              <a:gd name="connsiteY760" fmla="*/ 865929 h 6858000"/>
              <a:gd name="connsiteX761" fmla="*/ 5504425 w 7467600"/>
              <a:gd name="connsiteY761" fmla="*/ 848067 h 6858000"/>
              <a:gd name="connsiteX762" fmla="*/ 3607114 w 7467600"/>
              <a:gd name="connsiteY762" fmla="*/ 467441 h 6858000"/>
              <a:gd name="connsiteX763" fmla="*/ 3296242 w 7467600"/>
              <a:gd name="connsiteY763" fmla="*/ 807991 h 6858000"/>
              <a:gd name="connsiteX764" fmla="*/ 3174674 w 7467600"/>
              <a:gd name="connsiteY764" fmla="*/ 919759 h 6858000"/>
              <a:gd name="connsiteX765" fmla="*/ 3042978 w 7467600"/>
              <a:gd name="connsiteY765" fmla="*/ 1054894 h 6858000"/>
              <a:gd name="connsiteX766" fmla="*/ 2968914 w 7467600"/>
              <a:gd name="connsiteY766" fmla="*/ 1133756 h 6858000"/>
              <a:gd name="connsiteX767" fmla="*/ 3103823 w 7467600"/>
              <a:gd name="connsiteY767" fmla="*/ 1026814 h 6858000"/>
              <a:gd name="connsiteX768" fmla="*/ 3607114 w 7467600"/>
              <a:gd name="connsiteY768" fmla="*/ 467441 h 6858000"/>
              <a:gd name="connsiteX769" fmla="*/ 3744487 w 7467600"/>
              <a:gd name="connsiteY769" fmla="*/ 383136 h 6858000"/>
              <a:gd name="connsiteX770" fmla="*/ 3970213 w 7467600"/>
              <a:gd name="connsiteY770" fmla="*/ 995559 h 6858000"/>
              <a:gd name="connsiteX771" fmla="*/ 3744487 w 7467600"/>
              <a:gd name="connsiteY771" fmla="*/ 383136 h 6858000"/>
              <a:gd name="connsiteX772" fmla="*/ 3624562 w 7467600"/>
              <a:gd name="connsiteY772" fmla="*/ 367041 h 6858000"/>
              <a:gd name="connsiteX773" fmla="*/ 3489712 w 7467600"/>
              <a:gd name="connsiteY773" fmla="*/ 485386 h 6858000"/>
              <a:gd name="connsiteX774" fmla="*/ 3182994 w 7467600"/>
              <a:gd name="connsiteY774" fmla="*/ 828265 h 6858000"/>
              <a:gd name="connsiteX775" fmla="*/ 2892114 w 7467600"/>
              <a:gd name="connsiteY775" fmla="*/ 1172635 h 6858000"/>
              <a:gd name="connsiteX776" fmla="*/ 3021459 w 7467600"/>
              <a:gd name="connsiteY776" fmla="*/ 1035385 h 6858000"/>
              <a:gd name="connsiteX777" fmla="*/ 3153873 w 7467600"/>
              <a:gd name="connsiteY777" fmla="*/ 898971 h 6858000"/>
              <a:gd name="connsiteX778" fmla="*/ 3276511 w 7467600"/>
              <a:gd name="connsiteY778" fmla="*/ 786423 h 6858000"/>
              <a:gd name="connsiteX779" fmla="*/ 3584154 w 7467600"/>
              <a:gd name="connsiteY779" fmla="*/ 448218 h 6858000"/>
              <a:gd name="connsiteX780" fmla="*/ 3624562 w 7467600"/>
              <a:gd name="connsiteY780" fmla="*/ 367041 h 6858000"/>
              <a:gd name="connsiteX781" fmla="*/ 3766672 w 7467600"/>
              <a:gd name="connsiteY781" fmla="*/ 359429 h 6858000"/>
              <a:gd name="connsiteX782" fmla="*/ 3996338 w 7467600"/>
              <a:gd name="connsiteY782" fmla="*/ 968237 h 6858000"/>
              <a:gd name="connsiteX783" fmla="*/ 3766672 w 7467600"/>
              <a:gd name="connsiteY783" fmla="*/ 359429 h 6858000"/>
              <a:gd name="connsiteX784" fmla="*/ 5805386 w 7467600"/>
              <a:gd name="connsiteY784" fmla="*/ 239240 h 6858000"/>
              <a:gd name="connsiteX785" fmla="*/ 5736947 w 7467600"/>
              <a:gd name="connsiteY785" fmla="*/ 261367 h 6858000"/>
              <a:gd name="connsiteX786" fmla="*/ 5427012 w 7467600"/>
              <a:gd name="connsiteY786" fmla="*/ 311272 h 6858000"/>
              <a:gd name="connsiteX787" fmla="*/ 5147818 w 7467600"/>
              <a:gd name="connsiteY787" fmla="*/ 322112 h 6858000"/>
              <a:gd name="connsiteX788" fmla="*/ 5060854 w 7467600"/>
              <a:gd name="connsiteY788" fmla="*/ 311882 h 6858000"/>
              <a:gd name="connsiteX789" fmla="*/ 4945989 w 7467600"/>
              <a:gd name="connsiteY789" fmla="*/ 300516 h 6858000"/>
              <a:gd name="connsiteX790" fmla="*/ 5410479 w 7467600"/>
              <a:gd name="connsiteY790" fmla="*/ 348434 h 6858000"/>
              <a:gd name="connsiteX791" fmla="*/ 5805386 w 7467600"/>
              <a:gd name="connsiteY791" fmla="*/ 239240 h 6858000"/>
              <a:gd name="connsiteX792" fmla="*/ 5905192 w 7467600"/>
              <a:gd name="connsiteY792" fmla="*/ 163079 h 6858000"/>
              <a:gd name="connsiteX793" fmla="*/ 5865655 w 7467600"/>
              <a:gd name="connsiteY793" fmla="*/ 171901 h 6858000"/>
              <a:gd name="connsiteX794" fmla="*/ 5259740 w 7467600"/>
              <a:gd name="connsiteY794" fmla="*/ 257013 h 6858000"/>
              <a:gd name="connsiteX795" fmla="*/ 5208466 w 7467600"/>
              <a:gd name="connsiteY795" fmla="*/ 257550 h 6858000"/>
              <a:gd name="connsiteX796" fmla="*/ 4980204 w 7467600"/>
              <a:gd name="connsiteY796" fmla="*/ 271903 h 6858000"/>
              <a:gd name="connsiteX797" fmla="*/ 5068068 w 7467600"/>
              <a:gd name="connsiteY797" fmla="*/ 282244 h 6858000"/>
              <a:gd name="connsiteX798" fmla="*/ 5153231 w 7467600"/>
              <a:gd name="connsiteY798" fmla="*/ 292240 h 6858000"/>
              <a:gd name="connsiteX799" fmla="*/ 5426491 w 7467600"/>
              <a:gd name="connsiteY799" fmla="*/ 281128 h 6858000"/>
              <a:gd name="connsiteX800" fmla="*/ 5731212 w 7467600"/>
              <a:gd name="connsiteY800" fmla="*/ 231951 h 6858000"/>
              <a:gd name="connsiteX801" fmla="*/ 5905192 w 7467600"/>
              <a:gd name="connsiteY801" fmla="*/ 163079 h 6858000"/>
              <a:gd name="connsiteX802" fmla="*/ 5944437 w 7467600"/>
              <a:gd name="connsiteY802" fmla="*/ 113829 h 6858000"/>
              <a:gd name="connsiteX803" fmla="*/ 5825032 w 7467600"/>
              <a:gd name="connsiteY803" fmla="*/ 146405 h 6858000"/>
              <a:gd name="connsiteX804" fmla="*/ 4955599 w 7467600"/>
              <a:gd name="connsiteY804" fmla="*/ 247008 h 6858000"/>
              <a:gd name="connsiteX805" fmla="*/ 5210104 w 7467600"/>
              <a:gd name="connsiteY805" fmla="*/ 228123 h 6858000"/>
              <a:gd name="connsiteX806" fmla="*/ 5261015 w 7467600"/>
              <a:gd name="connsiteY806" fmla="*/ 227087 h 6858000"/>
              <a:gd name="connsiteX807" fmla="*/ 5861181 w 7467600"/>
              <a:gd name="connsiteY807" fmla="*/ 143093 h 6858000"/>
              <a:gd name="connsiteX808" fmla="*/ 5961252 w 7467600"/>
              <a:gd name="connsiteY808" fmla="*/ 114820 h 6858000"/>
              <a:gd name="connsiteX809" fmla="*/ 5944437 w 7467600"/>
              <a:gd name="connsiteY809" fmla="*/ 113829 h 6858000"/>
              <a:gd name="connsiteX810" fmla="*/ 3882765 w 7467600"/>
              <a:gd name="connsiteY810" fmla="*/ 0 h 6858000"/>
              <a:gd name="connsiteX811" fmla="*/ 3995099 w 7467600"/>
              <a:gd name="connsiteY811" fmla="*/ 0 h 6858000"/>
              <a:gd name="connsiteX812" fmla="*/ 4163818 w 7467600"/>
              <a:gd name="connsiteY812" fmla="*/ 234104 h 6858000"/>
              <a:gd name="connsiteX813" fmla="*/ 4172099 w 7467600"/>
              <a:gd name="connsiteY813" fmla="*/ 234207 h 6858000"/>
              <a:gd name="connsiteX814" fmla="*/ 4784282 w 7467600"/>
              <a:gd name="connsiteY814" fmla="*/ 276561 h 6858000"/>
              <a:gd name="connsiteX815" fmla="*/ 4801687 w 7467600"/>
              <a:gd name="connsiteY815" fmla="*/ 267764 h 6858000"/>
              <a:gd name="connsiteX816" fmla="*/ 6082788 w 7467600"/>
              <a:gd name="connsiteY816" fmla="*/ 64119 h 6858000"/>
              <a:gd name="connsiteX817" fmla="*/ 6099442 w 7467600"/>
              <a:gd name="connsiteY817" fmla="*/ 82568 h 6858000"/>
              <a:gd name="connsiteX818" fmla="*/ 4804137 w 7467600"/>
              <a:gd name="connsiteY818" fmla="*/ 320931 h 6858000"/>
              <a:gd name="connsiteX819" fmla="*/ 4227047 w 7467600"/>
              <a:gd name="connsiteY819" fmla="*/ 313415 h 6858000"/>
              <a:gd name="connsiteX820" fmla="*/ 4346041 w 7467600"/>
              <a:gd name="connsiteY820" fmla="*/ 456086 h 6858000"/>
              <a:gd name="connsiteX821" fmla="*/ 4870967 w 7467600"/>
              <a:gd name="connsiteY821" fmla="*/ 963061 h 6858000"/>
              <a:gd name="connsiteX822" fmla="*/ 4889647 w 7467600"/>
              <a:gd name="connsiteY822" fmla="*/ 957147 h 6858000"/>
              <a:gd name="connsiteX823" fmla="*/ 5422504 w 7467600"/>
              <a:gd name="connsiteY823" fmla="*/ 805191 h 6858000"/>
              <a:gd name="connsiteX824" fmla="*/ 6087656 w 7467600"/>
              <a:gd name="connsiteY824" fmla="*/ 826703 h 6858000"/>
              <a:gd name="connsiteX825" fmla="*/ 6058717 w 7467600"/>
              <a:gd name="connsiteY825" fmla="*/ 865992 h 6858000"/>
              <a:gd name="connsiteX826" fmla="*/ 4974153 w 7467600"/>
              <a:gd name="connsiteY826" fmla="*/ 1045456 h 6858000"/>
              <a:gd name="connsiteX827" fmla="*/ 5627835 w 7467600"/>
              <a:gd name="connsiteY827" fmla="*/ 1472077 h 6858000"/>
              <a:gd name="connsiteX828" fmla="*/ 5629817 w 7467600"/>
              <a:gd name="connsiteY828" fmla="*/ 1471412 h 6858000"/>
              <a:gd name="connsiteX829" fmla="*/ 5634124 w 7467600"/>
              <a:gd name="connsiteY829" fmla="*/ 1470572 h 6858000"/>
              <a:gd name="connsiteX830" fmla="*/ 5755832 w 7467600"/>
              <a:gd name="connsiteY830" fmla="*/ 1383886 h 6858000"/>
              <a:gd name="connsiteX831" fmla="*/ 6014186 w 7467600"/>
              <a:gd name="connsiteY831" fmla="*/ 1279799 h 6858000"/>
              <a:gd name="connsiteX832" fmla="*/ 6901619 w 7467600"/>
              <a:gd name="connsiteY832" fmla="*/ 1047874 h 6858000"/>
              <a:gd name="connsiteX833" fmla="*/ 6931566 w 7467600"/>
              <a:gd name="connsiteY833" fmla="*/ 1062034 h 6858000"/>
              <a:gd name="connsiteX834" fmla="*/ 5790982 w 7467600"/>
              <a:gd name="connsiteY834" fmla="*/ 1561380 h 6858000"/>
              <a:gd name="connsiteX835" fmla="*/ 6188971 w 7467600"/>
              <a:gd name="connsiteY835" fmla="*/ 1755168 h 6858000"/>
              <a:gd name="connsiteX836" fmla="*/ 6202446 w 7467600"/>
              <a:gd name="connsiteY836" fmla="*/ 1752268 h 6858000"/>
              <a:gd name="connsiteX837" fmla="*/ 7179560 w 7467600"/>
              <a:gd name="connsiteY837" fmla="*/ 1467551 h 6858000"/>
              <a:gd name="connsiteX838" fmla="*/ 7158730 w 7467600"/>
              <a:gd name="connsiteY838" fmla="*/ 1507835 h 6858000"/>
              <a:gd name="connsiteX839" fmla="*/ 6326959 w 7467600"/>
              <a:gd name="connsiteY839" fmla="*/ 1817686 h 6858000"/>
              <a:gd name="connsiteX840" fmla="*/ 6537433 w 7467600"/>
              <a:gd name="connsiteY840" fmla="*/ 1907790 h 6858000"/>
              <a:gd name="connsiteX841" fmla="*/ 6550221 w 7467600"/>
              <a:gd name="connsiteY841" fmla="*/ 1910729 h 6858000"/>
              <a:gd name="connsiteX842" fmla="*/ 6964438 w 7467600"/>
              <a:gd name="connsiteY842" fmla="*/ 2209505 h 6858000"/>
              <a:gd name="connsiteX843" fmla="*/ 7367862 w 7467600"/>
              <a:gd name="connsiteY843" fmla="*/ 2806833 h 6858000"/>
              <a:gd name="connsiteX844" fmla="*/ 7364329 w 7467600"/>
              <a:gd name="connsiteY844" fmla="*/ 2826907 h 6858000"/>
              <a:gd name="connsiteX845" fmla="*/ 7290545 w 7467600"/>
              <a:gd name="connsiteY845" fmla="*/ 2850663 h 6858000"/>
              <a:gd name="connsiteX846" fmla="*/ 6472036 w 7467600"/>
              <a:gd name="connsiteY846" fmla="*/ 1959003 h 6858000"/>
              <a:gd name="connsiteX847" fmla="*/ 5792897 w 7467600"/>
              <a:gd name="connsiteY847" fmla="*/ 1647747 h 6858000"/>
              <a:gd name="connsiteX848" fmla="*/ 5842751 w 7467600"/>
              <a:gd name="connsiteY848" fmla="*/ 1816112 h 6858000"/>
              <a:gd name="connsiteX849" fmla="*/ 5847424 w 7467600"/>
              <a:gd name="connsiteY849" fmla="*/ 1815776 h 6858000"/>
              <a:gd name="connsiteX850" fmla="*/ 6399821 w 7467600"/>
              <a:gd name="connsiteY850" fmla="*/ 2344799 h 6858000"/>
              <a:gd name="connsiteX851" fmla="*/ 6323232 w 7467600"/>
              <a:gd name="connsiteY851" fmla="*/ 2389634 h 6858000"/>
              <a:gd name="connsiteX852" fmla="*/ 5942958 w 7467600"/>
              <a:gd name="connsiteY852" fmla="*/ 2077708 h 6858000"/>
              <a:gd name="connsiteX853" fmla="*/ 5921559 w 7467600"/>
              <a:gd name="connsiteY853" fmla="*/ 2378596 h 6858000"/>
              <a:gd name="connsiteX854" fmla="*/ 5817651 w 7467600"/>
              <a:gd name="connsiteY854" fmla="*/ 3023919 h 6858000"/>
              <a:gd name="connsiteX855" fmla="*/ 5729634 w 7467600"/>
              <a:gd name="connsiteY855" fmla="*/ 3051849 h 6858000"/>
              <a:gd name="connsiteX856" fmla="*/ 5611018 w 7467600"/>
              <a:gd name="connsiteY856" fmla="*/ 2316769 h 6858000"/>
              <a:gd name="connsiteX857" fmla="*/ 5687608 w 7467600"/>
              <a:gd name="connsiteY857" fmla="*/ 2039972 h 6858000"/>
              <a:gd name="connsiteX858" fmla="*/ 5657554 w 7467600"/>
              <a:gd name="connsiteY858" fmla="*/ 1576445 h 6858000"/>
              <a:gd name="connsiteX859" fmla="*/ 5150475 w 7467600"/>
              <a:gd name="connsiteY859" fmla="*/ 1274012 h 6858000"/>
              <a:gd name="connsiteX860" fmla="*/ 5349142 w 7467600"/>
              <a:gd name="connsiteY860" fmla="*/ 2204405 h 6858000"/>
              <a:gd name="connsiteX861" fmla="*/ 5262214 w 7467600"/>
              <a:gd name="connsiteY861" fmla="*/ 2233836 h 6858000"/>
              <a:gd name="connsiteX862" fmla="*/ 4981539 w 7467600"/>
              <a:gd name="connsiteY862" fmla="*/ 1542201 h 6858000"/>
              <a:gd name="connsiteX863" fmla="*/ 4958461 w 7467600"/>
              <a:gd name="connsiteY863" fmla="*/ 1136957 h 6858000"/>
              <a:gd name="connsiteX864" fmla="*/ 4655015 w 7467600"/>
              <a:gd name="connsiteY864" fmla="*/ 891426 h 6858000"/>
              <a:gd name="connsiteX865" fmla="*/ 4348002 w 7467600"/>
              <a:gd name="connsiteY865" fmla="*/ 2205895 h 6858000"/>
              <a:gd name="connsiteX866" fmla="*/ 4262250 w 7467600"/>
              <a:gd name="connsiteY866" fmla="*/ 2219972 h 6858000"/>
              <a:gd name="connsiteX867" fmla="*/ 4550611 w 7467600"/>
              <a:gd name="connsiteY867" fmla="*/ 817540 h 6858000"/>
              <a:gd name="connsiteX868" fmla="*/ 4564418 w 7467600"/>
              <a:gd name="connsiteY868" fmla="*/ 808293 h 6858000"/>
              <a:gd name="connsiteX869" fmla="*/ 4266388 w 7467600"/>
              <a:gd name="connsiteY869" fmla="*/ 500083 h 6858000"/>
              <a:gd name="connsiteX870" fmla="*/ 4032842 w 7467600"/>
              <a:gd name="connsiteY870" fmla="*/ 211809 h 6858000"/>
              <a:gd name="connsiteX871" fmla="*/ 3882765 w 7467600"/>
              <a:gd name="connsiteY871" fmla="*/ 0 h 6858000"/>
              <a:gd name="connsiteX872" fmla="*/ 3721337 w 7467600"/>
              <a:gd name="connsiteY872" fmla="*/ 0 h 6858000"/>
              <a:gd name="connsiteX873" fmla="*/ 3797544 w 7467600"/>
              <a:gd name="connsiteY873" fmla="*/ 0 h 6858000"/>
              <a:gd name="connsiteX874" fmla="*/ 3775734 w 7467600"/>
              <a:gd name="connsiteY874" fmla="*/ 95131 h 6858000"/>
              <a:gd name="connsiteX875" fmla="*/ 3724807 w 7467600"/>
              <a:gd name="connsiteY875" fmla="*/ 272257 h 6858000"/>
              <a:gd name="connsiteX876" fmla="*/ 3726844 w 7467600"/>
              <a:gd name="connsiteY876" fmla="*/ 282988 h 6858000"/>
              <a:gd name="connsiteX877" fmla="*/ 3742664 w 7467600"/>
              <a:gd name="connsiteY877" fmla="*/ 279918 h 6858000"/>
              <a:gd name="connsiteX878" fmla="*/ 4103910 w 7467600"/>
              <a:gd name="connsiteY878" fmla="*/ 1161917 h 6858000"/>
              <a:gd name="connsiteX879" fmla="*/ 4020269 w 7467600"/>
              <a:gd name="connsiteY879" fmla="*/ 1200406 h 6858000"/>
              <a:gd name="connsiteX880" fmla="*/ 3674882 w 7467600"/>
              <a:gd name="connsiteY880" fmla="*/ 488524 h 6858000"/>
              <a:gd name="connsiteX881" fmla="*/ 3132682 w 7467600"/>
              <a:gd name="connsiteY881" fmla="*/ 1072284 h 6858000"/>
              <a:gd name="connsiteX882" fmla="*/ 2716346 w 7467600"/>
              <a:gd name="connsiteY882" fmla="*/ 1276376 h 6858000"/>
              <a:gd name="connsiteX883" fmla="*/ 2716772 w 7467600"/>
              <a:gd name="connsiteY883" fmla="*/ 1255462 h 6858000"/>
              <a:gd name="connsiteX884" fmla="*/ 3471096 w 7467600"/>
              <a:gd name="connsiteY884" fmla="*/ 437072 h 6858000"/>
              <a:gd name="connsiteX885" fmla="*/ 3639057 w 7467600"/>
              <a:gd name="connsiteY885" fmla="*/ 286334 h 6858000"/>
              <a:gd name="connsiteX886" fmla="*/ 3640309 w 7467600"/>
              <a:gd name="connsiteY886" fmla="*/ 284664 h 6858000"/>
              <a:gd name="connsiteX887" fmla="*/ 3646022 w 7467600"/>
              <a:gd name="connsiteY887" fmla="*/ 276711 h 6858000"/>
              <a:gd name="connsiteX888" fmla="*/ 3707943 w 7467600"/>
              <a:gd name="connsiteY888" fmla="*/ 65958 h 6858000"/>
              <a:gd name="connsiteX889" fmla="*/ 3721337 w 7467600"/>
              <a:gd name="connsiteY889" fmla="*/ 0 h 6858000"/>
              <a:gd name="connsiteX890" fmla="*/ 2867960 w 7467600"/>
              <a:gd name="connsiteY890" fmla="*/ 0 h 6858000"/>
              <a:gd name="connsiteX891" fmla="*/ 2926351 w 7467600"/>
              <a:gd name="connsiteY891" fmla="*/ 0 h 6858000"/>
              <a:gd name="connsiteX892" fmla="*/ 2902823 w 7467600"/>
              <a:gd name="connsiteY892" fmla="*/ 262929 h 6858000"/>
              <a:gd name="connsiteX893" fmla="*/ 2940663 w 7467600"/>
              <a:gd name="connsiteY893" fmla="*/ 140884 h 6858000"/>
              <a:gd name="connsiteX894" fmla="*/ 2947039 w 7467600"/>
              <a:gd name="connsiteY894" fmla="*/ 122524 h 6858000"/>
              <a:gd name="connsiteX895" fmla="*/ 2984316 w 7467600"/>
              <a:gd name="connsiteY895" fmla="*/ 0 h 6858000"/>
              <a:gd name="connsiteX896" fmla="*/ 3016114 w 7467600"/>
              <a:gd name="connsiteY896" fmla="*/ 0 h 6858000"/>
              <a:gd name="connsiteX897" fmla="*/ 2979949 w 7467600"/>
              <a:gd name="connsiteY897" fmla="*/ 119274 h 6858000"/>
              <a:gd name="connsiteX898" fmla="*/ 3023879 w 7467600"/>
              <a:gd name="connsiteY898" fmla="*/ 0 h 6858000"/>
              <a:gd name="connsiteX899" fmla="*/ 3105400 w 7467600"/>
              <a:gd name="connsiteY899" fmla="*/ 0 h 6858000"/>
              <a:gd name="connsiteX900" fmla="*/ 3094669 w 7467600"/>
              <a:gd name="connsiteY900" fmla="*/ 30308 h 6858000"/>
              <a:gd name="connsiteX901" fmla="*/ 2901945 w 7467600"/>
              <a:gd name="connsiteY901" fmla="*/ 466538 h 6858000"/>
              <a:gd name="connsiteX902" fmla="*/ 2815209 w 7467600"/>
              <a:gd name="connsiteY902" fmla="*/ 497361 h 6858000"/>
              <a:gd name="connsiteX903" fmla="*/ 2844845 w 7467600"/>
              <a:gd name="connsiteY903" fmla="*/ 127638 h 6858000"/>
              <a:gd name="connsiteX904" fmla="*/ 2867960 w 7467600"/>
              <a:gd name="connsiteY904" fmla="*/ 0 h 6858000"/>
              <a:gd name="connsiteX905" fmla="*/ 1057230 w 7467600"/>
              <a:gd name="connsiteY905" fmla="*/ 0 h 6858000"/>
              <a:gd name="connsiteX906" fmla="*/ 1111003 w 7467600"/>
              <a:gd name="connsiteY906" fmla="*/ 0 h 6858000"/>
              <a:gd name="connsiteX907" fmla="*/ 1125553 w 7467600"/>
              <a:gd name="connsiteY907" fmla="*/ 52588 h 6858000"/>
              <a:gd name="connsiteX908" fmla="*/ 1304276 w 7467600"/>
              <a:gd name="connsiteY908" fmla="*/ 476275 h 6858000"/>
              <a:gd name="connsiteX909" fmla="*/ 1492066 w 7467600"/>
              <a:gd name="connsiteY909" fmla="*/ 886333 h 6858000"/>
              <a:gd name="connsiteX910" fmla="*/ 1423698 w 7467600"/>
              <a:gd name="connsiteY910" fmla="*/ 710817 h 6858000"/>
              <a:gd name="connsiteX911" fmla="*/ 1357609 w 7467600"/>
              <a:gd name="connsiteY911" fmla="*/ 532892 h 6858000"/>
              <a:gd name="connsiteX912" fmla="*/ 1309550 w 7467600"/>
              <a:gd name="connsiteY912" fmla="*/ 374031 h 6858000"/>
              <a:gd name="connsiteX913" fmla="*/ 1193673 w 7467600"/>
              <a:gd name="connsiteY913" fmla="*/ 49533 h 6858000"/>
              <a:gd name="connsiteX914" fmla="*/ 1164391 w 7467600"/>
              <a:gd name="connsiteY914" fmla="*/ 0 h 6858000"/>
              <a:gd name="connsiteX915" fmla="*/ 1200666 w 7467600"/>
              <a:gd name="connsiteY915" fmla="*/ 0 h 6858000"/>
              <a:gd name="connsiteX916" fmla="*/ 1223408 w 7467600"/>
              <a:gd name="connsiteY916" fmla="*/ 38996 h 6858000"/>
              <a:gd name="connsiteX917" fmla="*/ 1339635 w 7467600"/>
              <a:gd name="connsiteY917" fmla="*/ 365517 h 6858000"/>
              <a:gd name="connsiteX918" fmla="*/ 1387469 w 7467600"/>
              <a:gd name="connsiteY918" fmla="*/ 523079 h 6858000"/>
              <a:gd name="connsiteX919" fmla="*/ 1452685 w 7467600"/>
              <a:gd name="connsiteY919" fmla="*/ 699806 h 6858000"/>
              <a:gd name="connsiteX920" fmla="*/ 1492092 w 7467600"/>
              <a:gd name="connsiteY920" fmla="*/ 800424 h 6858000"/>
              <a:gd name="connsiteX921" fmla="*/ 1455302 w 7467600"/>
              <a:gd name="connsiteY921" fmla="*/ 632913 h 6858000"/>
              <a:gd name="connsiteX922" fmla="*/ 1222336 w 7467600"/>
              <a:gd name="connsiteY922" fmla="*/ 9480 h 6858000"/>
              <a:gd name="connsiteX923" fmla="*/ 1214634 w 7467600"/>
              <a:gd name="connsiteY923" fmla="*/ 0 h 6858000"/>
              <a:gd name="connsiteX924" fmla="*/ 1289827 w 7467600"/>
              <a:gd name="connsiteY924" fmla="*/ 0 h 6858000"/>
              <a:gd name="connsiteX925" fmla="*/ 1321076 w 7467600"/>
              <a:gd name="connsiteY925" fmla="*/ 59722 h 6858000"/>
              <a:gd name="connsiteX926" fmla="*/ 1512579 w 7467600"/>
              <a:gd name="connsiteY926" fmla="*/ 626441 h 6858000"/>
              <a:gd name="connsiteX927" fmla="*/ 1506076 w 7467600"/>
              <a:gd name="connsiteY927" fmla="*/ 1089289 h 6858000"/>
              <a:gd name="connsiteX928" fmla="*/ 1486346 w 7467600"/>
              <a:gd name="connsiteY928" fmla="*/ 1079919 h 6858000"/>
              <a:gd name="connsiteX929" fmla="*/ 1070511 w 7467600"/>
              <a:gd name="connsiteY929" fmla="*/ 48609 h 6858000"/>
              <a:gd name="connsiteX930" fmla="*/ 1057230 w 7467600"/>
              <a:gd name="connsiteY930" fmla="*/ 0 h 6858000"/>
              <a:gd name="connsiteX931" fmla="*/ 43151 w 7467600"/>
              <a:gd name="connsiteY931" fmla="*/ 0 h 6858000"/>
              <a:gd name="connsiteX932" fmla="*/ 95283 w 7467600"/>
              <a:gd name="connsiteY932" fmla="*/ 0 h 6858000"/>
              <a:gd name="connsiteX933" fmla="*/ 300708 w 7467600"/>
              <a:gd name="connsiteY933" fmla="*/ 154571 h 6858000"/>
              <a:gd name="connsiteX934" fmla="*/ 530414 w 7467600"/>
              <a:gd name="connsiteY934" fmla="*/ 354673 h 6858000"/>
              <a:gd name="connsiteX935" fmla="*/ 333785 w 7467600"/>
              <a:gd name="connsiteY935" fmla="*/ 161564 h 6858000"/>
              <a:gd name="connsiteX936" fmla="*/ 147005 w 7467600"/>
              <a:gd name="connsiteY936" fmla="*/ 0 h 6858000"/>
              <a:gd name="connsiteX937" fmla="*/ 272509 w 7467600"/>
              <a:gd name="connsiteY937" fmla="*/ 0 h 6858000"/>
              <a:gd name="connsiteX938" fmla="*/ 326276 w 7467600"/>
              <a:gd name="connsiteY938" fmla="*/ 45847 h 6858000"/>
              <a:gd name="connsiteX939" fmla="*/ 823759 w 7467600"/>
              <a:gd name="connsiteY939" fmla="*/ 574145 h 6858000"/>
              <a:gd name="connsiteX940" fmla="*/ 811254 w 7467600"/>
              <a:gd name="connsiteY940" fmla="*/ 665546 h 6858000"/>
              <a:gd name="connsiteX941" fmla="*/ 154042 w 7467600"/>
              <a:gd name="connsiteY941" fmla="*/ 261522 h 6858000"/>
              <a:gd name="connsiteX942" fmla="*/ 13550 w 7467600"/>
              <a:gd name="connsiteY942" fmla="*/ 158423 h 6858000"/>
              <a:gd name="connsiteX943" fmla="*/ 0 w 7467600"/>
              <a:gd name="connsiteY943" fmla="*/ 146618 h 6858000"/>
              <a:gd name="connsiteX944" fmla="*/ 0 w 7467600"/>
              <a:gd name="connsiteY944" fmla="*/ 59161 h 6858000"/>
              <a:gd name="connsiteX945" fmla="*/ 45427 w 7467600"/>
              <a:gd name="connsiteY945" fmla="*/ 101078 h 6858000"/>
              <a:gd name="connsiteX946" fmla="*/ 630103 w 7467600"/>
              <a:gd name="connsiteY946" fmla="*/ 485885 h 6858000"/>
              <a:gd name="connsiteX947" fmla="*/ 532040 w 7467600"/>
              <a:gd name="connsiteY947" fmla="*/ 399359 h 6858000"/>
              <a:gd name="connsiteX948" fmla="*/ 517618 w 7467600"/>
              <a:gd name="connsiteY948" fmla="*/ 385726 h 6858000"/>
              <a:gd name="connsiteX949" fmla="*/ 285074 w 7467600"/>
              <a:gd name="connsiteY949" fmla="*/ 182755 h 6858000"/>
              <a:gd name="connsiteX950" fmla="*/ 43151 w 7467600"/>
              <a:gd name="connsiteY95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3149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1019354 w 7467600"/>
              <a:gd name="connsiteY18" fmla="*/ 6315006 h 6858000"/>
              <a:gd name="connsiteX19" fmla="*/ 441046 w 7467600"/>
              <a:gd name="connsiteY19" fmla="*/ 6691153 h 6858000"/>
              <a:gd name="connsiteX20" fmla="*/ 1019354 w 7467600"/>
              <a:gd name="connsiteY20" fmla="*/ 6315006 h 6858000"/>
              <a:gd name="connsiteX21" fmla="*/ 991680 w 7467600"/>
              <a:gd name="connsiteY21" fmla="*/ 6298413 h 6858000"/>
              <a:gd name="connsiteX22" fmla="*/ 409060 w 7467600"/>
              <a:gd name="connsiteY22" fmla="*/ 6671470 h 6858000"/>
              <a:gd name="connsiteX23" fmla="*/ 991680 w 7467600"/>
              <a:gd name="connsiteY23" fmla="*/ 6298413 h 6858000"/>
              <a:gd name="connsiteX24" fmla="*/ 103333 w 7467600"/>
              <a:gd name="connsiteY24" fmla="*/ 5699602 h 6858000"/>
              <a:gd name="connsiteX25" fmla="*/ 233938 w 7467600"/>
              <a:gd name="connsiteY25" fmla="*/ 5809416 h 6858000"/>
              <a:gd name="connsiteX26" fmla="*/ 883580 w 7467600"/>
              <a:gd name="connsiteY26" fmla="*/ 6180710 h 6858000"/>
              <a:gd name="connsiteX27" fmla="*/ 487337 w 7467600"/>
              <a:gd name="connsiteY27" fmla="*/ 5950182 h 6858000"/>
              <a:gd name="connsiteX28" fmla="*/ 354051 w 7467600"/>
              <a:gd name="connsiteY28" fmla="*/ 5854912 h 6858000"/>
              <a:gd name="connsiteX29" fmla="*/ 195436 w 7467600"/>
              <a:gd name="connsiteY29" fmla="*/ 5755068 h 6858000"/>
              <a:gd name="connsiteX30" fmla="*/ 103333 w 7467600"/>
              <a:gd name="connsiteY30" fmla="*/ 5699602 h 6858000"/>
              <a:gd name="connsiteX31" fmla="*/ 5539432 w 7467600"/>
              <a:gd name="connsiteY31" fmla="*/ 5642928 h 6858000"/>
              <a:gd name="connsiteX32" fmla="*/ 5555462 w 7467600"/>
              <a:gd name="connsiteY32" fmla="*/ 5694454 h 6858000"/>
              <a:gd name="connsiteX33" fmla="*/ 5828270 w 7467600"/>
              <a:gd name="connsiteY33" fmla="*/ 6320663 h 6858000"/>
              <a:gd name="connsiteX34" fmla="*/ 5947416 w 7467600"/>
              <a:gd name="connsiteY34" fmla="*/ 6574846 h 6858000"/>
              <a:gd name="connsiteX35" fmla="*/ 5539432 w 7467600"/>
              <a:gd name="connsiteY35" fmla="*/ 5642928 h 6858000"/>
              <a:gd name="connsiteX36" fmla="*/ 51253 w 7467600"/>
              <a:gd name="connsiteY36" fmla="*/ 5631825 h 6858000"/>
              <a:gd name="connsiteX37" fmla="*/ 211622 w 7467600"/>
              <a:gd name="connsiteY37" fmla="*/ 5728803 h 6858000"/>
              <a:gd name="connsiteX38" fmla="*/ 371652 w 7467600"/>
              <a:gd name="connsiteY38" fmla="*/ 5829062 h 6858000"/>
              <a:gd name="connsiteX39" fmla="*/ 505903 w 7467600"/>
              <a:gd name="connsiteY39" fmla="*/ 5925221 h 6858000"/>
              <a:gd name="connsiteX40" fmla="*/ 899240 w 7467600"/>
              <a:gd name="connsiteY40" fmla="*/ 6153068 h 6858000"/>
              <a:gd name="connsiteX41" fmla="*/ 988114 w 7467600"/>
              <a:gd name="connsiteY41" fmla="*/ 6174204 h 6858000"/>
              <a:gd name="connsiteX42" fmla="*/ 845971 w 7467600"/>
              <a:gd name="connsiteY42" fmla="*/ 6067177 h 6858000"/>
              <a:gd name="connsiteX43" fmla="*/ 448057 w 7467600"/>
              <a:gd name="connsiteY43" fmla="*/ 5841376 h 6858000"/>
              <a:gd name="connsiteX44" fmla="*/ 51253 w 7467600"/>
              <a:gd name="connsiteY44" fmla="*/ 5631825 h 6858000"/>
              <a:gd name="connsiteX45" fmla="*/ 2606687 w 7467600"/>
              <a:gd name="connsiteY45" fmla="*/ 5630718 h 6858000"/>
              <a:gd name="connsiteX46" fmla="*/ 2645658 w 7467600"/>
              <a:gd name="connsiteY46" fmla="*/ 6640259 h 6858000"/>
              <a:gd name="connsiteX47" fmla="*/ 2606687 w 7467600"/>
              <a:gd name="connsiteY47" fmla="*/ 5630718 h 6858000"/>
              <a:gd name="connsiteX48" fmla="*/ 3642057 w 7467600"/>
              <a:gd name="connsiteY48" fmla="*/ 5573487 h 6858000"/>
              <a:gd name="connsiteX49" fmla="*/ 3632981 w 7467600"/>
              <a:gd name="connsiteY49" fmla="*/ 5579437 h 6858000"/>
              <a:gd name="connsiteX50" fmla="*/ 3382436 w 7467600"/>
              <a:gd name="connsiteY50" fmla="*/ 5952726 h 6858000"/>
              <a:gd name="connsiteX51" fmla="*/ 3191929 w 7467600"/>
              <a:gd name="connsiteY51" fmla="*/ 6662669 h 6858000"/>
              <a:gd name="connsiteX52" fmla="*/ 3369898 w 7467600"/>
              <a:gd name="connsiteY52" fmla="*/ 6081771 h 6858000"/>
              <a:gd name="connsiteX53" fmla="*/ 3642057 w 7467600"/>
              <a:gd name="connsiteY53" fmla="*/ 5573487 h 6858000"/>
              <a:gd name="connsiteX54" fmla="*/ 2650666 w 7467600"/>
              <a:gd name="connsiteY54" fmla="*/ 5530686 h 6858000"/>
              <a:gd name="connsiteX55" fmla="*/ 2650249 w 7467600"/>
              <a:gd name="connsiteY55" fmla="*/ 5532101 h 6858000"/>
              <a:gd name="connsiteX56" fmla="*/ 2663808 w 7467600"/>
              <a:gd name="connsiteY56" fmla="*/ 6535215 h 6858000"/>
              <a:gd name="connsiteX57" fmla="*/ 2665418 w 7467600"/>
              <a:gd name="connsiteY57" fmla="*/ 6132756 h 6858000"/>
              <a:gd name="connsiteX58" fmla="*/ 2650666 w 7467600"/>
              <a:gd name="connsiteY58" fmla="*/ 5530686 h 6858000"/>
              <a:gd name="connsiteX59" fmla="*/ 2680277 w 7467600"/>
              <a:gd name="connsiteY59" fmla="*/ 5479204 h 6858000"/>
              <a:gd name="connsiteX60" fmla="*/ 2678972 w 7467600"/>
              <a:gd name="connsiteY60" fmla="*/ 5481582 h 6858000"/>
              <a:gd name="connsiteX61" fmla="*/ 2696666 w 7467600"/>
              <a:gd name="connsiteY61" fmla="*/ 6133836 h 6858000"/>
              <a:gd name="connsiteX62" fmla="*/ 2695769 w 7467600"/>
              <a:gd name="connsiteY62" fmla="*/ 6390955 h 6858000"/>
              <a:gd name="connsiteX63" fmla="*/ 2739893 w 7467600"/>
              <a:gd name="connsiteY63" fmla="*/ 6108357 h 6858000"/>
              <a:gd name="connsiteX64" fmla="*/ 2680277 w 7467600"/>
              <a:gd name="connsiteY64" fmla="*/ 5479204 h 6858000"/>
              <a:gd name="connsiteX65" fmla="*/ 1132195 w 7467600"/>
              <a:gd name="connsiteY65" fmla="*/ 5467980 h 6858000"/>
              <a:gd name="connsiteX66" fmla="*/ 1679056 w 7467600"/>
              <a:gd name="connsiteY66" fmla="*/ 5516907 h 6858000"/>
              <a:gd name="connsiteX67" fmla="*/ 2128648 w 7467600"/>
              <a:gd name="connsiteY67" fmla="*/ 5474249 h 6858000"/>
              <a:gd name="connsiteX68" fmla="*/ 1825619 w 7467600"/>
              <a:gd name="connsiteY68" fmla="*/ 5478447 h 6858000"/>
              <a:gd name="connsiteX69" fmla="*/ 1737798 w 7467600"/>
              <a:gd name="connsiteY69" fmla="*/ 5483353 h 6858000"/>
              <a:gd name="connsiteX70" fmla="*/ 1132195 w 7467600"/>
              <a:gd name="connsiteY70" fmla="*/ 5467980 h 6858000"/>
              <a:gd name="connsiteX71" fmla="*/ 1456157 w 7467600"/>
              <a:gd name="connsiteY71" fmla="*/ 5371404 h 6858000"/>
              <a:gd name="connsiteX72" fmla="*/ 1244432 w 7467600"/>
              <a:gd name="connsiteY72" fmla="*/ 5385601 h 6858000"/>
              <a:gd name="connsiteX73" fmla="*/ 973990 w 7467600"/>
              <a:gd name="connsiteY73" fmla="*/ 5424940 h 6858000"/>
              <a:gd name="connsiteX74" fmla="*/ 1103809 w 7467600"/>
              <a:gd name="connsiteY74" fmla="*/ 5433720 h 6858000"/>
              <a:gd name="connsiteX75" fmla="*/ 1123454 w 7467600"/>
              <a:gd name="connsiteY75" fmla="*/ 5435727 h 6858000"/>
              <a:gd name="connsiteX76" fmla="*/ 1737017 w 7467600"/>
              <a:gd name="connsiteY76" fmla="*/ 5452183 h 6858000"/>
              <a:gd name="connsiteX77" fmla="*/ 1824397 w 7467600"/>
              <a:gd name="connsiteY77" fmla="*/ 5447757 h 6858000"/>
              <a:gd name="connsiteX78" fmla="*/ 2070059 w 7467600"/>
              <a:gd name="connsiteY78" fmla="*/ 5441660 h 6858000"/>
              <a:gd name="connsiteX79" fmla="*/ 1456157 w 7467600"/>
              <a:gd name="connsiteY79" fmla="*/ 5371404 h 6858000"/>
              <a:gd name="connsiteX80" fmla="*/ 4988186 w 7467600"/>
              <a:gd name="connsiteY80" fmla="*/ 5216467 h 6858000"/>
              <a:gd name="connsiteX81" fmla="*/ 4777334 w 7467600"/>
              <a:gd name="connsiteY81" fmla="*/ 5406072 h 6858000"/>
              <a:gd name="connsiteX82" fmla="*/ 4718341 w 7467600"/>
              <a:gd name="connsiteY82" fmla="*/ 5468043 h 6858000"/>
              <a:gd name="connsiteX83" fmla="*/ 4604655 w 7467600"/>
              <a:gd name="connsiteY83" fmla="*/ 5583434 h 6858000"/>
              <a:gd name="connsiteX84" fmla="*/ 4565074 w 7467600"/>
              <a:gd name="connsiteY84" fmla="*/ 5618550 h 6858000"/>
              <a:gd name="connsiteX85" fmla="*/ 4988186 w 7467600"/>
              <a:gd name="connsiteY85" fmla="*/ 5216467 h 6858000"/>
              <a:gd name="connsiteX86" fmla="*/ 4978032 w 7467600"/>
              <a:gd name="connsiteY86" fmla="*/ 5183809 h 6858000"/>
              <a:gd name="connsiteX87" fmla="*/ 4463413 w 7467600"/>
              <a:gd name="connsiteY87" fmla="*/ 5615162 h 6858000"/>
              <a:gd name="connsiteX88" fmla="*/ 4358134 w 7467600"/>
              <a:gd name="connsiteY88" fmla="*/ 5742791 h 6858000"/>
              <a:gd name="connsiteX89" fmla="*/ 4376219 w 7467600"/>
              <a:gd name="connsiteY89" fmla="*/ 5729027 h 6858000"/>
              <a:gd name="connsiteX90" fmla="*/ 4582340 w 7467600"/>
              <a:gd name="connsiteY90" fmla="*/ 5561037 h 6858000"/>
              <a:gd name="connsiteX91" fmla="*/ 4694684 w 7467600"/>
              <a:gd name="connsiteY91" fmla="*/ 5447098 h 6858000"/>
              <a:gd name="connsiteX92" fmla="*/ 4754123 w 7467600"/>
              <a:gd name="connsiteY92" fmla="*/ 5384643 h 6858000"/>
              <a:gd name="connsiteX93" fmla="*/ 4978032 w 7467600"/>
              <a:gd name="connsiteY93" fmla="*/ 5183809 h 6858000"/>
              <a:gd name="connsiteX94" fmla="*/ 1903353 w 7467600"/>
              <a:gd name="connsiteY94" fmla="*/ 5044827 h 6858000"/>
              <a:gd name="connsiteX95" fmla="*/ 1936931 w 7467600"/>
              <a:gd name="connsiteY95" fmla="*/ 5093954 h 6858000"/>
              <a:gd name="connsiteX96" fmla="*/ 2195868 w 7467600"/>
              <a:gd name="connsiteY96" fmla="*/ 5396574 h 6858000"/>
              <a:gd name="connsiteX97" fmla="*/ 2088852 w 7467600"/>
              <a:gd name="connsiteY97" fmla="*/ 5166123 h 6858000"/>
              <a:gd name="connsiteX98" fmla="*/ 1958241 w 7467600"/>
              <a:gd name="connsiteY98" fmla="*/ 5067955 h 6858000"/>
              <a:gd name="connsiteX99" fmla="*/ 1903353 w 7467600"/>
              <a:gd name="connsiteY99" fmla="*/ 5044827 h 6858000"/>
              <a:gd name="connsiteX100" fmla="*/ 1979378 w 7467600"/>
              <a:gd name="connsiteY100" fmla="*/ 4769504 h 6858000"/>
              <a:gd name="connsiteX101" fmla="*/ 2882120 w 7467600"/>
              <a:gd name="connsiteY101" fmla="*/ 5064547 h 6858000"/>
              <a:gd name="connsiteX102" fmla="*/ 2793103 w 7467600"/>
              <a:gd name="connsiteY102" fmla="*/ 5039699 h 6858000"/>
              <a:gd name="connsiteX103" fmla="*/ 2770041 w 7467600"/>
              <a:gd name="connsiteY103" fmla="*/ 5033634 h 6858000"/>
              <a:gd name="connsiteX104" fmla="*/ 1979378 w 7467600"/>
              <a:gd name="connsiteY104" fmla="*/ 4769504 h 6858000"/>
              <a:gd name="connsiteX105" fmla="*/ 1927410 w 7467600"/>
              <a:gd name="connsiteY105" fmla="*/ 4716164 h 6858000"/>
              <a:gd name="connsiteX106" fmla="*/ 1959587 w 7467600"/>
              <a:gd name="connsiteY106" fmla="*/ 4728849 h 6858000"/>
              <a:gd name="connsiteX107" fmla="*/ 2777707 w 7467600"/>
              <a:gd name="connsiteY107" fmla="*/ 5003991 h 6858000"/>
              <a:gd name="connsiteX108" fmla="*/ 2800768 w 7467600"/>
              <a:gd name="connsiteY108" fmla="*/ 5010056 h 6858000"/>
              <a:gd name="connsiteX109" fmla="*/ 2879408 w 7467600"/>
              <a:gd name="connsiteY109" fmla="*/ 5031590 h 6858000"/>
              <a:gd name="connsiteX110" fmla="*/ 2862295 w 7467600"/>
              <a:gd name="connsiteY110" fmla="*/ 5022958 h 6858000"/>
              <a:gd name="connsiteX111" fmla="*/ 2813343 w 7467600"/>
              <a:gd name="connsiteY111" fmla="*/ 4998369 h 6858000"/>
              <a:gd name="connsiteX112" fmla="*/ 2646245 w 7467600"/>
              <a:gd name="connsiteY112" fmla="*/ 4930999 h 6858000"/>
              <a:gd name="connsiteX113" fmla="*/ 1999243 w 7467600"/>
              <a:gd name="connsiteY113" fmla="*/ 4730524 h 6858000"/>
              <a:gd name="connsiteX114" fmla="*/ 1979527 w 7467600"/>
              <a:gd name="connsiteY114" fmla="*/ 4726651 h 6858000"/>
              <a:gd name="connsiteX115" fmla="*/ 1927410 w 7467600"/>
              <a:gd name="connsiteY115" fmla="*/ 4716164 h 6858000"/>
              <a:gd name="connsiteX116" fmla="*/ 1997014 w 7467600"/>
              <a:gd name="connsiteY116" fmla="*/ 4698007 h 6858000"/>
              <a:gd name="connsiteX117" fmla="*/ 2005458 w 7467600"/>
              <a:gd name="connsiteY117" fmla="*/ 4699540 h 6858000"/>
              <a:gd name="connsiteX118" fmla="*/ 2657186 w 7467600"/>
              <a:gd name="connsiteY118" fmla="*/ 4901687 h 6858000"/>
              <a:gd name="connsiteX119" fmla="*/ 2826662 w 7467600"/>
              <a:gd name="connsiteY119" fmla="*/ 4970362 h 6858000"/>
              <a:gd name="connsiteX120" fmla="*/ 2876100 w 7467600"/>
              <a:gd name="connsiteY120" fmla="*/ 4995397 h 6858000"/>
              <a:gd name="connsiteX121" fmla="*/ 3042600 w 7467600"/>
              <a:gd name="connsiteY121" fmla="*/ 5059532 h 6858000"/>
              <a:gd name="connsiteX122" fmla="*/ 1997014 w 7467600"/>
              <a:gd name="connsiteY122" fmla="*/ 4698007 h 6858000"/>
              <a:gd name="connsiteX123" fmla="*/ 2305292 w 7467600"/>
              <a:gd name="connsiteY123" fmla="*/ 4219492 h 6858000"/>
              <a:gd name="connsiteX124" fmla="*/ 3360922 w 7467600"/>
              <a:gd name="connsiteY124" fmla="*/ 4529373 h 6858000"/>
              <a:gd name="connsiteX125" fmla="*/ 3492420 w 7467600"/>
              <a:gd name="connsiteY125" fmla="*/ 4510145 h 6858000"/>
              <a:gd name="connsiteX126" fmla="*/ 3364086 w 7467600"/>
              <a:gd name="connsiteY126" fmla="*/ 4480340 h 6858000"/>
              <a:gd name="connsiteX127" fmla="*/ 3225818 w 7467600"/>
              <a:gd name="connsiteY127" fmla="*/ 4411822 h 6858000"/>
              <a:gd name="connsiteX128" fmla="*/ 3129696 w 7467600"/>
              <a:gd name="connsiteY128" fmla="*/ 4360704 h 6858000"/>
              <a:gd name="connsiteX129" fmla="*/ 2814545 w 7467600"/>
              <a:gd name="connsiteY129" fmla="*/ 4282955 h 6858000"/>
              <a:gd name="connsiteX130" fmla="*/ 2305292 w 7467600"/>
              <a:gd name="connsiteY130" fmla="*/ 4219492 h 6858000"/>
              <a:gd name="connsiteX131" fmla="*/ 2626982 w 7467600"/>
              <a:gd name="connsiteY131" fmla="*/ 4206450 h 6858000"/>
              <a:gd name="connsiteX132" fmla="*/ 2490617 w 7467600"/>
              <a:gd name="connsiteY132" fmla="*/ 4206951 h 6858000"/>
              <a:gd name="connsiteX133" fmla="*/ 2819869 w 7467600"/>
              <a:gd name="connsiteY133" fmla="*/ 4252936 h 6858000"/>
              <a:gd name="connsiteX134" fmla="*/ 3143018 w 7467600"/>
              <a:gd name="connsiteY134" fmla="*/ 4332698 h 6858000"/>
              <a:gd name="connsiteX135" fmla="*/ 3241520 w 7467600"/>
              <a:gd name="connsiteY135" fmla="*/ 4385112 h 6858000"/>
              <a:gd name="connsiteX136" fmla="*/ 3374575 w 7467600"/>
              <a:gd name="connsiteY136" fmla="*/ 4451517 h 6858000"/>
              <a:gd name="connsiteX137" fmla="*/ 3505221 w 7467600"/>
              <a:gd name="connsiteY137" fmla="*/ 4480757 h 6858000"/>
              <a:gd name="connsiteX138" fmla="*/ 2626982 w 7467600"/>
              <a:gd name="connsiteY138" fmla="*/ 4206450 h 6858000"/>
              <a:gd name="connsiteX139" fmla="*/ 1310106 w 7467600"/>
              <a:gd name="connsiteY139" fmla="*/ 3943217 h 6858000"/>
              <a:gd name="connsiteX140" fmla="*/ 854994 w 7467600"/>
              <a:gd name="connsiteY140" fmla="*/ 4399136 h 6858000"/>
              <a:gd name="connsiteX141" fmla="*/ 742462 w 7467600"/>
              <a:gd name="connsiteY141" fmla="*/ 4594648 h 6858000"/>
              <a:gd name="connsiteX142" fmla="*/ 820602 w 7467600"/>
              <a:gd name="connsiteY142" fmla="*/ 4485915 h 6858000"/>
              <a:gd name="connsiteX143" fmla="*/ 878295 w 7467600"/>
              <a:gd name="connsiteY143" fmla="*/ 4403594 h 6858000"/>
              <a:gd name="connsiteX144" fmla="*/ 1240607 w 7467600"/>
              <a:gd name="connsiteY144" fmla="*/ 4010401 h 6858000"/>
              <a:gd name="connsiteX145" fmla="*/ 1310106 w 7467600"/>
              <a:gd name="connsiteY145" fmla="*/ 3943217 h 6858000"/>
              <a:gd name="connsiteX146" fmla="*/ 1423113 w 7467600"/>
              <a:gd name="connsiteY146" fmla="*/ 3874565 h 6858000"/>
              <a:gd name="connsiteX147" fmla="*/ 1260565 w 7467600"/>
              <a:gd name="connsiteY147" fmla="*/ 4031982 h 6858000"/>
              <a:gd name="connsiteX148" fmla="*/ 901900 w 7467600"/>
              <a:gd name="connsiteY148" fmla="*/ 4421236 h 6858000"/>
              <a:gd name="connsiteX149" fmla="*/ 845044 w 7467600"/>
              <a:gd name="connsiteY149" fmla="*/ 4502436 h 6858000"/>
              <a:gd name="connsiteX150" fmla="*/ 685926 w 7467600"/>
              <a:gd name="connsiteY150" fmla="*/ 4703069 h 6858000"/>
              <a:gd name="connsiteX151" fmla="*/ 684248 w 7467600"/>
              <a:gd name="connsiteY151" fmla="*/ 4706721 h 6858000"/>
              <a:gd name="connsiteX152" fmla="*/ 1423113 w 7467600"/>
              <a:gd name="connsiteY152" fmla="*/ 3874565 h 6858000"/>
              <a:gd name="connsiteX153" fmla="*/ 3316479 w 7467600"/>
              <a:gd name="connsiteY153" fmla="*/ 3872136 h 6858000"/>
              <a:gd name="connsiteX154" fmla="*/ 3546806 w 7467600"/>
              <a:gd name="connsiteY154" fmla="*/ 4356139 h 6858000"/>
              <a:gd name="connsiteX155" fmla="*/ 3364433 w 7467600"/>
              <a:gd name="connsiteY155" fmla="*/ 3953121 h 6858000"/>
              <a:gd name="connsiteX156" fmla="*/ 3316479 w 7467600"/>
              <a:gd name="connsiteY156" fmla="*/ 3872136 h 6858000"/>
              <a:gd name="connsiteX157" fmla="*/ 3291335 w 7467600"/>
              <a:gd name="connsiteY157" fmla="*/ 3767420 h 6858000"/>
              <a:gd name="connsiteX158" fmla="*/ 3390805 w 7467600"/>
              <a:gd name="connsiteY158" fmla="*/ 3937163 h 6858000"/>
              <a:gd name="connsiteX159" fmla="*/ 3579062 w 7467600"/>
              <a:gd name="connsiteY159" fmla="*/ 4359040 h 6858000"/>
              <a:gd name="connsiteX160" fmla="*/ 3467355 w 7467600"/>
              <a:gd name="connsiteY160" fmla="*/ 3988130 h 6858000"/>
              <a:gd name="connsiteX161" fmla="*/ 3310753 w 7467600"/>
              <a:gd name="connsiteY161" fmla="*/ 3787140 h 6858000"/>
              <a:gd name="connsiteX162" fmla="*/ 3291335 w 7467600"/>
              <a:gd name="connsiteY162" fmla="*/ 3767420 h 6858000"/>
              <a:gd name="connsiteX163" fmla="*/ 1635889 w 7467600"/>
              <a:gd name="connsiteY163" fmla="*/ 3709494 h 6858000"/>
              <a:gd name="connsiteX164" fmla="*/ 1634800 w 7467600"/>
              <a:gd name="connsiteY164" fmla="*/ 3731111 h 6858000"/>
              <a:gd name="connsiteX165" fmla="*/ 1635889 w 7467600"/>
              <a:gd name="connsiteY165" fmla="*/ 3709494 h 6858000"/>
              <a:gd name="connsiteX166" fmla="*/ 1510397 w 7467600"/>
              <a:gd name="connsiteY166" fmla="*/ 3684705 h 6858000"/>
              <a:gd name="connsiteX167" fmla="*/ 1146550 w 7467600"/>
              <a:gd name="connsiteY167" fmla="*/ 3802012 h 6858000"/>
              <a:gd name="connsiteX168" fmla="*/ 698834 w 7467600"/>
              <a:gd name="connsiteY168" fmla="*/ 3952272 h 6858000"/>
              <a:gd name="connsiteX169" fmla="*/ 34256 w 7467600"/>
              <a:gd name="connsiteY169" fmla="*/ 4347603 h 6858000"/>
              <a:gd name="connsiteX170" fmla="*/ 527241 w 7467600"/>
              <a:gd name="connsiteY170" fmla="*/ 4065078 h 6858000"/>
              <a:gd name="connsiteX171" fmla="*/ 1510397 w 7467600"/>
              <a:gd name="connsiteY171" fmla="*/ 3684705 h 6858000"/>
              <a:gd name="connsiteX172" fmla="*/ 1313114 w 7467600"/>
              <a:gd name="connsiteY172" fmla="*/ 3655216 h 6858000"/>
              <a:gd name="connsiteX173" fmla="*/ 1109304 w 7467600"/>
              <a:gd name="connsiteY173" fmla="*/ 3669030 h 6858000"/>
              <a:gd name="connsiteX174" fmla="*/ 8129 w 7467600"/>
              <a:gd name="connsiteY174" fmla="*/ 4330519 h 6858000"/>
              <a:gd name="connsiteX175" fmla="*/ 687572 w 7467600"/>
              <a:gd name="connsiteY175" fmla="*/ 3925629 h 6858000"/>
              <a:gd name="connsiteX176" fmla="*/ 1138365 w 7467600"/>
              <a:gd name="connsiteY176" fmla="*/ 3774515 h 6858000"/>
              <a:gd name="connsiteX177" fmla="*/ 1505579 w 7467600"/>
              <a:gd name="connsiteY177" fmla="*/ 3655526 h 6858000"/>
              <a:gd name="connsiteX178" fmla="*/ 1313114 w 7467600"/>
              <a:gd name="connsiteY178" fmla="*/ 3655216 h 6858000"/>
              <a:gd name="connsiteX179" fmla="*/ 3655073 w 7467600"/>
              <a:gd name="connsiteY179" fmla="*/ 3650884 h 6858000"/>
              <a:gd name="connsiteX180" fmla="*/ 3989938 w 7467600"/>
              <a:gd name="connsiteY180" fmla="*/ 3991685 h 6858000"/>
              <a:gd name="connsiteX181" fmla="*/ 4393907 w 7467600"/>
              <a:gd name="connsiteY181" fmla="*/ 4261258 h 6858000"/>
              <a:gd name="connsiteX182" fmla="*/ 4648051 w 7467600"/>
              <a:gd name="connsiteY182" fmla="*/ 4374051 h 6858000"/>
              <a:gd name="connsiteX183" fmla="*/ 4383389 w 7467600"/>
              <a:gd name="connsiteY183" fmla="*/ 4184369 h 6858000"/>
              <a:gd name="connsiteX184" fmla="*/ 4165508 w 7467600"/>
              <a:gd name="connsiteY184" fmla="*/ 4035196 h 6858000"/>
              <a:gd name="connsiteX185" fmla="*/ 4068162 w 7467600"/>
              <a:gd name="connsiteY185" fmla="*/ 3953394 h 6858000"/>
              <a:gd name="connsiteX186" fmla="*/ 3981416 w 7467600"/>
              <a:gd name="connsiteY186" fmla="*/ 3880482 h 6858000"/>
              <a:gd name="connsiteX187" fmla="*/ 3800147 w 7467600"/>
              <a:gd name="connsiteY187" fmla="*/ 3749872 h 6858000"/>
              <a:gd name="connsiteX188" fmla="*/ 3655073 w 7467600"/>
              <a:gd name="connsiteY188" fmla="*/ 3650884 h 6858000"/>
              <a:gd name="connsiteX189" fmla="*/ 3670252 w 7467600"/>
              <a:gd name="connsiteY189" fmla="*/ 3622798 h 6858000"/>
              <a:gd name="connsiteX190" fmla="*/ 3817258 w 7467600"/>
              <a:gd name="connsiteY190" fmla="*/ 3723577 h 6858000"/>
              <a:gd name="connsiteX191" fmla="*/ 4000461 w 7467600"/>
              <a:gd name="connsiteY191" fmla="*/ 3855966 h 6858000"/>
              <a:gd name="connsiteX192" fmla="*/ 4088180 w 7467600"/>
              <a:gd name="connsiteY192" fmla="*/ 3929774 h 6858000"/>
              <a:gd name="connsiteX193" fmla="*/ 4184555 w 7467600"/>
              <a:gd name="connsiteY193" fmla="*/ 4010683 h 6858000"/>
              <a:gd name="connsiteX194" fmla="*/ 4399563 w 7467600"/>
              <a:gd name="connsiteY194" fmla="*/ 4158106 h 6858000"/>
              <a:gd name="connsiteX195" fmla="*/ 4684469 w 7467600"/>
              <a:gd name="connsiteY195" fmla="*/ 4364680 h 6858000"/>
              <a:gd name="connsiteX196" fmla="*/ 4690271 w 7467600"/>
              <a:gd name="connsiteY196" fmla="*/ 4370034 h 6858000"/>
              <a:gd name="connsiteX197" fmla="*/ 4136093 w 7467600"/>
              <a:gd name="connsiteY197" fmla="*/ 3858466 h 6858000"/>
              <a:gd name="connsiteX198" fmla="*/ 3670252 w 7467600"/>
              <a:gd name="connsiteY198" fmla="*/ 3622798 h 6858000"/>
              <a:gd name="connsiteX199" fmla="*/ 4440129 w 7467600"/>
              <a:gd name="connsiteY199" fmla="*/ 3448571 h 6858000"/>
              <a:gd name="connsiteX200" fmla="*/ 4856525 w 7467600"/>
              <a:gd name="connsiteY200" fmla="*/ 3915351 h 6858000"/>
              <a:gd name="connsiteX201" fmla="*/ 5059055 w 7467600"/>
              <a:gd name="connsiteY201" fmla="*/ 4108918 h 6858000"/>
              <a:gd name="connsiteX202" fmla="*/ 5290070 w 7467600"/>
              <a:gd name="connsiteY202" fmla="*/ 4263619 h 6858000"/>
              <a:gd name="connsiteX203" fmla="*/ 4834991 w 7467600"/>
              <a:gd name="connsiteY203" fmla="*/ 3830985 h 6858000"/>
              <a:gd name="connsiteX204" fmla="*/ 4440129 w 7467600"/>
              <a:gd name="connsiteY204" fmla="*/ 3448571 h 6858000"/>
              <a:gd name="connsiteX205" fmla="*/ 4441737 w 7467600"/>
              <a:gd name="connsiteY205" fmla="*/ 3399734 h 6858000"/>
              <a:gd name="connsiteX206" fmla="*/ 4431236 w 7467600"/>
              <a:gd name="connsiteY206" fmla="*/ 3400954 h 6858000"/>
              <a:gd name="connsiteX207" fmla="*/ 4557150 w 7467600"/>
              <a:gd name="connsiteY207" fmla="*/ 3510023 h 6858000"/>
              <a:gd name="connsiteX208" fmla="*/ 4856936 w 7467600"/>
              <a:gd name="connsiteY208" fmla="*/ 3809146 h 6858000"/>
              <a:gd name="connsiteX209" fmla="*/ 5111996 w 7467600"/>
              <a:gd name="connsiteY209" fmla="*/ 4065759 h 6858000"/>
              <a:gd name="connsiteX210" fmla="*/ 5388878 w 7467600"/>
              <a:gd name="connsiteY210" fmla="*/ 4300185 h 6858000"/>
              <a:gd name="connsiteX211" fmla="*/ 5425556 w 7467600"/>
              <a:gd name="connsiteY211" fmla="*/ 4308967 h 6858000"/>
              <a:gd name="connsiteX212" fmla="*/ 4943646 w 7467600"/>
              <a:gd name="connsiteY212" fmla="*/ 3822916 h 6858000"/>
              <a:gd name="connsiteX213" fmla="*/ 4594837 w 7467600"/>
              <a:gd name="connsiteY213" fmla="*/ 3532274 h 6858000"/>
              <a:gd name="connsiteX214" fmla="*/ 4441737 w 7467600"/>
              <a:gd name="connsiteY214" fmla="*/ 3399734 h 6858000"/>
              <a:gd name="connsiteX215" fmla="*/ 5425834 w 7467600"/>
              <a:gd name="connsiteY215" fmla="*/ 3162785 h 6858000"/>
              <a:gd name="connsiteX216" fmla="*/ 5401644 w 7467600"/>
              <a:gd name="connsiteY216" fmla="*/ 3617847 h 6858000"/>
              <a:gd name="connsiteX217" fmla="*/ 5467256 w 7467600"/>
              <a:gd name="connsiteY217" fmla="*/ 4175494 h 6858000"/>
              <a:gd name="connsiteX218" fmla="*/ 5448069 w 7467600"/>
              <a:gd name="connsiteY218" fmla="*/ 3567554 h 6858000"/>
              <a:gd name="connsiteX219" fmla="*/ 5425834 w 7467600"/>
              <a:gd name="connsiteY219" fmla="*/ 3162785 h 6858000"/>
              <a:gd name="connsiteX220" fmla="*/ 1318687 w 7467600"/>
              <a:gd name="connsiteY220" fmla="*/ 3113840 h 6858000"/>
              <a:gd name="connsiteX221" fmla="*/ 1066793 w 7467600"/>
              <a:gd name="connsiteY221" fmla="*/ 3212171 h 6858000"/>
              <a:gd name="connsiteX222" fmla="*/ 993319 w 7467600"/>
              <a:gd name="connsiteY222" fmla="*/ 3247648 h 6858000"/>
              <a:gd name="connsiteX223" fmla="*/ 853081 w 7467600"/>
              <a:gd name="connsiteY223" fmla="*/ 3312410 h 6858000"/>
              <a:gd name="connsiteX224" fmla="*/ 805957 w 7467600"/>
              <a:gd name="connsiteY224" fmla="*/ 3330443 h 6858000"/>
              <a:gd name="connsiteX225" fmla="*/ 1318687 w 7467600"/>
              <a:gd name="connsiteY225" fmla="*/ 3113840 h 6858000"/>
              <a:gd name="connsiteX226" fmla="*/ 5453702 w 7467600"/>
              <a:gd name="connsiteY226" fmla="*/ 3090882 h 6858000"/>
              <a:gd name="connsiteX227" fmla="*/ 5480135 w 7467600"/>
              <a:gd name="connsiteY227" fmla="*/ 3565802 h 6858000"/>
              <a:gd name="connsiteX228" fmla="*/ 5499023 w 7467600"/>
              <a:gd name="connsiteY228" fmla="*/ 4166310 h 6858000"/>
              <a:gd name="connsiteX229" fmla="*/ 5547022 w 7467600"/>
              <a:gd name="connsiteY229" fmla="*/ 3607838 h 6858000"/>
              <a:gd name="connsiteX230" fmla="*/ 5515964 w 7467600"/>
              <a:gd name="connsiteY230" fmla="*/ 3378541 h 6858000"/>
              <a:gd name="connsiteX231" fmla="*/ 5453702 w 7467600"/>
              <a:gd name="connsiteY231" fmla="*/ 3090882 h 6858000"/>
              <a:gd name="connsiteX232" fmla="*/ 1238695 w 7467600"/>
              <a:gd name="connsiteY232" fmla="*/ 3076820 h 6858000"/>
              <a:gd name="connsiteX233" fmla="*/ 716371 w 7467600"/>
              <a:gd name="connsiteY233" fmla="*/ 3293249 h 6858000"/>
              <a:gd name="connsiteX234" fmla="*/ 579522 w 7467600"/>
              <a:gd name="connsiteY234" fmla="*/ 3371759 h 6858000"/>
              <a:gd name="connsiteX235" fmla="*/ 600288 w 7467600"/>
              <a:gd name="connsiteY235" fmla="*/ 3365555 h 6858000"/>
              <a:gd name="connsiteX236" fmla="*/ 840692 w 7467600"/>
              <a:gd name="connsiteY236" fmla="*/ 3284921 h 6858000"/>
              <a:gd name="connsiteX237" fmla="*/ 979248 w 7467600"/>
              <a:gd name="connsiteY237" fmla="*/ 3221003 h 6858000"/>
              <a:gd name="connsiteX238" fmla="*/ 1053282 w 7467600"/>
              <a:gd name="connsiteY238" fmla="*/ 3185247 h 6858000"/>
              <a:gd name="connsiteX239" fmla="*/ 1320603 w 7467600"/>
              <a:gd name="connsiteY239" fmla="*/ 3081281 h 6858000"/>
              <a:gd name="connsiteX240" fmla="*/ 1238695 w 7467600"/>
              <a:gd name="connsiteY240" fmla="*/ 3076820 h 6858000"/>
              <a:gd name="connsiteX241" fmla="*/ 5425627 w 7467600"/>
              <a:gd name="connsiteY241" fmla="*/ 2954192 h 6858000"/>
              <a:gd name="connsiteX242" fmla="*/ 5470770 w 7467600"/>
              <a:gd name="connsiteY242" fmla="*/ 3005435 h 6858000"/>
              <a:gd name="connsiteX243" fmla="*/ 5519779 w 7467600"/>
              <a:gd name="connsiteY243" fmla="*/ 4359223 h 6858000"/>
              <a:gd name="connsiteX244" fmla="*/ 5520293 w 7467600"/>
              <a:gd name="connsiteY244" fmla="*/ 4360602 h 6858000"/>
              <a:gd name="connsiteX245" fmla="*/ 5767221 w 7467600"/>
              <a:gd name="connsiteY245" fmla="*/ 4665564 h 6858000"/>
              <a:gd name="connsiteX246" fmla="*/ 6937169 w 7467600"/>
              <a:gd name="connsiteY246" fmla="*/ 4815941 h 6858000"/>
              <a:gd name="connsiteX247" fmla="*/ 6953922 w 7467600"/>
              <a:gd name="connsiteY247" fmla="*/ 4890068 h 6858000"/>
              <a:gd name="connsiteX248" fmla="*/ 6071359 w 7467600"/>
              <a:gd name="connsiteY248" fmla="*/ 4770770 h 6858000"/>
              <a:gd name="connsiteX249" fmla="*/ 6038839 w 7467600"/>
              <a:gd name="connsiteY249" fmla="*/ 4764474 h 6858000"/>
              <a:gd name="connsiteX250" fmla="*/ 6038706 w 7467600"/>
              <a:gd name="connsiteY250" fmla="*/ 4763847 h 6858000"/>
              <a:gd name="connsiteX251" fmla="*/ 6037784 w 7467600"/>
              <a:gd name="connsiteY251" fmla="*/ 4764270 h 6858000"/>
              <a:gd name="connsiteX252" fmla="*/ 6038839 w 7467600"/>
              <a:gd name="connsiteY252" fmla="*/ 4764474 h 6858000"/>
              <a:gd name="connsiteX253" fmla="*/ 6040338 w 7467600"/>
              <a:gd name="connsiteY253" fmla="*/ 4771418 h 6858000"/>
              <a:gd name="connsiteX254" fmla="*/ 6024488 w 7467600"/>
              <a:gd name="connsiteY254" fmla="*/ 4809903 h 6858000"/>
              <a:gd name="connsiteX255" fmla="*/ 5599771 w 7467600"/>
              <a:gd name="connsiteY255" fmla="*/ 5509652 h 6858000"/>
              <a:gd name="connsiteX256" fmla="*/ 5548843 w 7467600"/>
              <a:gd name="connsiteY256" fmla="*/ 5563845 h 6858000"/>
              <a:gd name="connsiteX257" fmla="*/ 5940952 w 7467600"/>
              <a:gd name="connsiteY257" fmla="*/ 6250028 h 6858000"/>
              <a:gd name="connsiteX258" fmla="*/ 6043441 w 7467600"/>
              <a:gd name="connsiteY258" fmla="*/ 6665847 h 6858000"/>
              <a:gd name="connsiteX259" fmla="*/ 6093432 w 7467600"/>
              <a:gd name="connsiteY259" fmla="*/ 6858000 h 6858000"/>
              <a:gd name="connsiteX260" fmla="*/ 6034344 w 7467600"/>
              <a:gd name="connsiteY260" fmla="*/ 6858000 h 6858000"/>
              <a:gd name="connsiteX261" fmla="*/ 6026679 w 7467600"/>
              <a:gd name="connsiteY261" fmla="*/ 6836959 h 6858000"/>
              <a:gd name="connsiteX262" fmla="*/ 5800441 w 7467600"/>
              <a:gd name="connsiteY262" fmla="*/ 6335286 h 6858000"/>
              <a:gd name="connsiteX263" fmla="*/ 5526562 w 7467600"/>
              <a:gd name="connsiteY263" fmla="*/ 5705388 h 6858000"/>
              <a:gd name="connsiteX264" fmla="*/ 5519640 w 7467600"/>
              <a:gd name="connsiteY264" fmla="*/ 5683774 h 6858000"/>
              <a:gd name="connsiteX265" fmla="*/ 5844559 w 7467600"/>
              <a:gd name="connsiteY265" fmla="*/ 6553349 h 6858000"/>
              <a:gd name="connsiteX266" fmla="*/ 5975994 w 7467600"/>
              <a:gd name="connsiteY266" fmla="*/ 6858000 h 6858000"/>
              <a:gd name="connsiteX267" fmla="*/ 5898547 w 7467600"/>
              <a:gd name="connsiteY267" fmla="*/ 6858000 h 6858000"/>
              <a:gd name="connsiteX268" fmla="*/ 5682041 w 7467600"/>
              <a:gd name="connsiteY268" fmla="*/ 6355860 h 6858000"/>
              <a:gd name="connsiteX269" fmla="*/ 5461758 w 7467600"/>
              <a:gd name="connsiteY269" fmla="*/ 5820220 h 6858000"/>
              <a:gd name="connsiteX270" fmla="*/ 5237282 w 7467600"/>
              <a:gd name="connsiteY270" fmla="*/ 6579086 h 6858000"/>
              <a:gd name="connsiteX271" fmla="*/ 5115009 w 7467600"/>
              <a:gd name="connsiteY271" fmla="*/ 6858000 h 6858000"/>
              <a:gd name="connsiteX272" fmla="*/ 5028074 w 7467600"/>
              <a:gd name="connsiteY272" fmla="*/ 6858000 h 6858000"/>
              <a:gd name="connsiteX273" fmla="*/ 5079508 w 7467600"/>
              <a:gd name="connsiteY273" fmla="*/ 6749074 h 6858000"/>
              <a:gd name="connsiteX274" fmla="*/ 5371846 w 7467600"/>
              <a:gd name="connsiteY274" fmla="*/ 5924413 h 6858000"/>
              <a:gd name="connsiteX275" fmla="*/ 5270512 w 7467600"/>
              <a:gd name="connsiteY275" fmla="*/ 6138975 h 6858000"/>
              <a:gd name="connsiteX276" fmla="*/ 5062409 w 7467600"/>
              <a:gd name="connsiteY276" fmla="*/ 6653544 h 6858000"/>
              <a:gd name="connsiteX277" fmla="*/ 5036628 w 7467600"/>
              <a:gd name="connsiteY277" fmla="*/ 6754247 h 6858000"/>
              <a:gd name="connsiteX278" fmla="*/ 5009112 w 7467600"/>
              <a:gd name="connsiteY278" fmla="*/ 6858000 h 6858000"/>
              <a:gd name="connsiteX279" fmla="*/ 4976679 w 7467600"/>
              <a:gd name="connsiteY279" fmla="*/ 6858000 h 6858000"/>
              <a:gd name="connsiteX280" fmla="*/ 5006537 w 7467600"/>
              <a:gd name="connsiteY280" fmla="*/ 6747068 h 6858000"/>
              <a:gd name="connsiteX281" fmla="*/ 5032723 w 7467600"/>
              <a:gd name="connsiteY281" fmla="*/ 6644957 h 6858000"/>
              <a:gd name="connsiteX282" fmla="*/ 5242949 w 7467600"/>
              <a:gd name="connsiteY282" fmla="*/ 6125175 h 6858000"/>
              <a:gd name="connsiteX283" fmla="*/ 5286321 w 7467600"/>
              <a:gd name="connsiteY283" fmla="*/ 6033555 h 6858000"/>
              <a:gd name="connsiteX284" fmla="*/ 5008210 w 7467600"/>
              <a:gd name="connsiteY284" fmla="*/ 6649194 h 6858000"/>
              <a:gd name="connsiteX285" fmla="*/ 4986321 w 7467600"/>
              <a:gd name="connsiteY285" fmla="*/ 6765687 h 6858000"/>
              <a:gd name="connsiteX286" fmla="*/ 4973474 w 7467600"/>
              <a:gd name="connsiteY286" fmla="*/ 6858000 h 6858000"/>
              <a:gd name="connsiteX287" fmla="*/ 4907178 w 7467600"/>
              <a:gd name="connsiteY287" fmla="*/ 6858000 h 6858000"/>
              <a:gd name="connsiteX288" fmla="*/ 4910810 w 7467600"/>
              <a:gd name="connsiteY288" fmla="*/ 6829660 h 6858000"/>
              <a:gd name="connsiteX289" fmla="*/ 4987461 w 7467600"/>
              <a:gd name="connsiteY289" fmla="*/ 6432994 h 6858000"/>
              <a:gd name="connsiteX290" fmla="*/ 5179262 w 7467600"/>
              <a:gd name="connsiteY290" fmla="*/ 6035044 h 6858000"/>
              <a:gd name="connsiteX291" fmla="*/ 4689678 w 7467600"/>
              <a:gd name="connsiteY291" fmla="*/ 6440241 h 6858000"/>
              <a:gd name="connsiteX292" fmla="*/ 4477543 w 7467600"/>
              <a:gd name="connsiteY292" fmla="*/ 6674836 h 6858000"/>
              <a:gd name="connsiteX293" fmla="*/ 4329957 w 7467600"/>
              <a:gd name="connsiteY293" fmla="*/ 6858000 h 6858000"/>
              <a:gd name="connsiteX294" fmla="*/ 4218595 w 7467600"/>
              <a:gd name="connsiteY294" fmla="*/ 6858000 h 6858000"/>
              <a:gd name="connsiteX295" fmla="*/ 4368888 w 7467600"/>
              <a:gd name="connsiteY295" fmla="*/ 6668412 h 6858000"/>
              <a:gd name="connsiteX296" fmla="*/ 4563091 w 7467600"/>
              <a:gd name="connsiteY296" fmla="*/ 6442508 h 6858000"/>
              <a:gd name="connsiteX297" fmla="*/ 5387324 w 7467600"/>
              <a:gd name="connsiteY297" fmla="*/ 5705830 h 6858000"/>
              <a:gd name="connsiteX298" fmla="*/ 5073620 w 7467600"/>
              <a:gd name="connsiteY298" fmla="*/ 5955437 h 6858000"/>
              <a:gd name="connsiteX299" fmla="*/ 4689789 w 7467600"/>
              <a:gd name="connsiteY299" fmla="*/ 6268382 h 6858000"/>
              <a:gd name="connsiteX300" fmla="*/ 4418722 w 7467600"/>
              <a:gd name="connsiteY300" fmla="*/ 6570886 h 6858000"/>
              <a:gd name="connsiteX301" fmla="*/ 4214944 w 7467600"/>
              <a:gd name="connsiteY301" fmla="*/ 6858000 h 6858000"/>
              <a:gd name="connsiteX302" fmla="*/ 4177898 w 7467600"/>
              <a:gd name="connsiteY302" fmla="*/ 6858000 h 6858000"/>
              <a:gd name="connsiteX303" fmla="*/ 4391597 w 7467600"/>
              <a:gd name="connsiteY303" fmla="*/ 6556370 h 6858000"/>
              <a:gd name="connsiteX304" fmla="*/ 4668889 w 7467600"/>
              <a:gd name="connsiteY304" fmla="*/ 6246399 h 6858000"/>
              <a:gd name="connsiteX305" fmla="*/ 5055427 w 7467600"/>
              <a:gd name="connsiteY305" fmla="*/ 5931476 h 6858000"/>
              <a:gd name="connsiteX306" fmla="*/ 5371814 w 7467600"/>
              <a:gd name="connsiteY306" fmla="*/ 5678975 h 6858000"/>
              <a:gd name="connsiteX307" fmla="*/ 4987918 w 7467600"/>
              <a:gd name="connsiteY307" fmla="*/ 5838701 h 6858000"/>
              <a:gd name="connsiteX308" fmla="*/ 4317146 w 7467600"/>
              <a:gd name="connsiteY308" fmla="*/ 6587716 h 6858000"/>
              <a:gd name="connsiteX309" fmla="*/ 4171627 w 7467600"/>
              <a:gd name="connsiteY309" fmla="*/ 6858000 h 6858000"/>
              <a:gd name="connsiteX310" fmla="*/ 4081585 w 7467600"/>
              <a:gd name="connsiteY310" fmla="*/ 6858000 h 6858000"/>
              <a:gd name="connsiteX311" fmla="*/ 4238603 w 7467600"/>
              <a:gd name="connsiteY311" fmla="*/ 6559341 h 6858000"/>
              <a:gd name="connsiteX312" fmla="*/ 4778333 w 7467600"/>
              <a:gd name="connsiteY312" fmla="*/ 5873626 h 6858000"/>
              <a:gd name="connsiteX313" fmla="*/ 5414185 w 7467600"/>
              <a:gd name="connsiteY313" fmla="*/ 5573882 h 6858000"/>
              <a:gd name="connsiteX314" fmla="*/ 5959648 w 7467600"/>
              <a:gd name="connsiteY314" fmla="*/ 4760797 h 6858000"/>
              <a:gd name="connsiteX315" fmla="*/ 5355019 w 7467600"/>
              <a:gd name="connsiteY315" fmla="*/ 4734672 h 6858000"/>
              <a:gd name="connsiteX316" fmla="*/ 5083565 w 7467600"/>
              <a:gd name="connsiteY316" fmla="*/ 5179121 h 6858000"/>
              <a:gd name="connsiteX317" fmla="*/ 4713577 w 7467600"/>
              <a:gd name="connsiteY317" fmla="*/ 5616803 h 6858000"/>
              <a:gd name="connsiteX318" fmla="*/ 3989559 w 7467600"/>
              <a:gd name="connsiteY318" fmla="*/ 6145945 h 6858000"/>
              <a:gd name="connsiteX319" fmla="*/ 3939824 w 7467600"/>
              <a:gd name="connsiteY319" fmla="*/ 6066900 h 6858000"/>
              <a:gd name="connsiteX320" fmla="*/ 4584537 w 7467600"/>
              <a:gd name="connsiteY320" fmla="*/ 5324826 h 6858000"/>
              <a:gd name="connsiteX321" fmla="*/ 5037105 w 7467600"/>
              <a:gd name="connsiteY321" fmla="*/ 5088765 h 6858000"/>
              <a:gd name="connsiteX322" fmla="*/ 5039930 w 7467600"/>
              <a:gd name="connsiteY322" fmla="*/ 5089585 h 6858000"/>
              <a:gd name="connsiteX323" fmla="*/ 5263764 w 7467600"/>
              <a:gd name="connsiteY323" fmla="*/ 4735525 h 6858000"/>
              <a:gd name="connsiteX324" fmla="*/ 4086300 w 7467600"/>
              <a:gd name="connsiteY324" fmla="*/ 4884599 h 6858000"/>
              <a:gd name="connsiteX325" fmla="*/ 4085485 w 7467600"/>
              <a:gd name="connsiteY325" fmla="*/ 4899070 h 6858000"/>
              <a:gd name="connsiteX326" fmla="*/ 3871915 w 7467600"/>
              <a:gd name="connsiteY326" fmla="*/ 5253645 h 6858000"/>
              <a:gd name="connsiteX327" fmla="*/ 3799374 w 7467600"/>
              <a:gd name="connsiteY327" fmla="*/ 5466127 h 6858000"/>
              <a:gd name="connsiteX328" fmla="*/ 3498850 w 7467600"/>
              <a:gd name="connsiteY328" fmla="*/ 6661888 h 6858000"/>
              <a:gd name="connsiteX329" fmla="*/ 3399216 w 7467600"/>
              <a:gd name="connsiteY329" fmla="*/ 6858000 h 6858000"/>
              <a:gd name="connsiteX330" fmla="*/ 3303688 w 7467600"/>
              <a:gd name="connsiteY330" fmla="*/ 6858000 h 6858000"/>
              <a:gd name="connsiteX331" fmla="*/ 3391774 w 7467600"/>
              <a:gd name="connsiteY331" fmla="*/ 6697181 h 6858000"/>
              <a:gd name="connsiteX332" fmla="*/ 3735540 w 7467600"/>
              <a:gd name="connsiteY332" fmla="*/ 5546923 h 6858000"/>
              <a:gd name="connsiteX333" fmla="*/ 3729438 w 7467600"/>
              <a:gd name="connsiteY333" fmla="*/ 5569058 h 6858000"/>
              <a:gd name="connsiteX334" fmla="*/ 3707782 w 7467600"/>
              <a:gd name="connsiteY334" fmla="*/ 5644908 h 6858000"/>
              <a:gd name="connsiteX335" fmla="*/ 3583827 w 7467600"/>
              <a:gd name="connsiteY335" fmla="*/ 6039215 h 6858000"/>
              <a:gd name="connsiteX336" fmla="*/ 3547861 w 7467600"/>
              <a:gd name="connsiteY336" fmla="*/ 6129609 h 6858000"/>
              <a:gd name="connsiteX337" fmla="*/ 3490905 w 7467600"/>
              <a:gd name="connsiteY337" fmla="*/ 6277660 h 6858000"/>
              <a:gd name="connsiteX338" fmla="*/ 3455859 w 7467600"/>
              <a:gd name="connsiteY338" fmla="*/ 6391301 h 6858000"/>
              <a:gd name="connsiteX339" fmla="*/ 3429112 w 7467600"/>
              <a:gd name="connsiteY339" fmla="*/ 6479469 h 6858000"/>
              <a:gd name="connsiteX340" fmla="*/ 3304862 w 7467600"/>
              <a:gd name="connsiteY340" fmla="*/ 6796476 h 6858000"/>
              <a:gd name="connsiteX341" fmla="*/ 3276071 w 7467600"/>
              <a:gd name="connsiteY341" fmla="*/ 6858000 h 6858000"/>
              <a:gd name="connsiteX342" fmla="*/ 3240805 w 7467600"/>
              <a:gd name="connsiteY342" fmla="*/ 6858000 h 6858000"/>
              <a:gd name="connsiteX343" fmla="*/ 3275917 w 7467600"/>
              <a:gd name="connsiteY343" fmla="*/ 6783192 h 6858000"/>
              <a:gd name="connsiteX344" fmla="*/ 3399358 w 7467600"/>
              <a:gd name="connsiteY344" fmla="*/ 6469011 h 6858000"/>
              <a:gd name="connsiteX345" fmla="*/ 3425650 w 7467600"/>
              <a:gd name="connsiteY345" fmla="*/ 6381333 h 6858000"/>
              <a:gd name="connsiteX346" fmla="*/ 3460661 w 7467600"/>
              <a:gd name="connsiteY346" fmla="*/ 6266763 h 6858000"/>
              <a:gd name="connsiteX347" fmla="*/ 3518021 w 7467600"/>
              <a:gd name="connsiteY347" fmla="*/ 6117298 h 6858000"/>
              <a:gd name="connsiteX348" fmla="*/ 3554035 w 7467600"/>
              <a:gd name="connsiteY348" fmla="*/ 6027832 h 6858000"/>
              <a:gd name="connsiteX349" fmla="*/ 3677174 w 7467600"/>
              <a:gd name="connsiteY349" fmla="*/ 5636351 h 6858000"/>
              <a:gd name="connsiteX350" fmla="*/ 3698819 w 7467600"/>
              <a:gd name="connsiteY350" fmla="*/ 5560503 h 6858000"/>
              <a:gd name="connsiteX351" fmla="*/ 3702094 w 7467600"/>
              <a:gd name="connsiteY351" fmla="*/ 5549194 h 6858000"/>
              <a:gd name="connsiteX352" fmla="*/ 3398355 w 7467600"/>
              <a:gd name="connsiteY352" fmla="*/ 6094603 h 6858000"/>
              <a:gd name="connsiteX353" fmla="*/ 3193941 w 7467600"/>
              <a:gd name="connsiteY353" fmla="*/ 6798775 h 6858000"/>
              <a:gd name="connsiteX354" fmla="*/ 3184140 w 7467600"/>
              <a:gd name="connsiteY354" fmla="*/ 6858000 h 6858000"/>
              <a:gd name="connsiteX355" fmla="*/ 3099978 w 7467600"/>
              <a:gd name="connsiteY355" fmla="*/ 6858000 h 6858000"/>
              <a:gd name="connsiteX356" fmla="*/ 3101556 w 7467600"/>
              <a:gd name="connsiteY356" fmla="*/ 6843337 h 6858000"/>
              <a:gd name="connsiteX357" fmla="*/ 3370162 w 7467600"/>
              <a:gd name="connsiteY357" fmla="*/ 5785550 h 6858000"/>
              <a:gd name="connsiteX358" fmla="*/ 3746477 w 7467600"/>
              <a:gd name="connsiteY358" fmla="*/ 5377889 h 6858000"/>
              <a:gd name="connsiteX359" fmla="*/ 3863399 w 7467600"/>
              <a:gd name="connsiteY359" fmla="*/ 5087257 h 6858000"/>
              <a:gd name="connsiteX360" fmla="*/ 3968712 w 7467600"/>
              <a:gd name="connsiteY360" fmla="*/ 4913989 h 6858000"/>
              <a:gd name="connsiteX361" fmla="*/ 2792390 w 7467600"/>
              <a:gd name="connsiteY361" fmla="*/ 5382974 h 6858000"/>
              <a:gd name="connsiteX362" fmla="*/ 2714982 w 7467600"/>
              <a:gd name="connsiteY362" fmla="*/ 5427051 h 6858000"/>
              <a:gd name="connsiteX363" fmla="*/ 2813361 w 7467600"/>
              <a:gd name="connsiteY363" fmla="*/ 6023912 h 6858000"/>
              <a:gd name="connsiteX364" fmla="*/ 2688430 w 7467600"/>
              <a:gd name="connsiteY364" fmla="*/ 6801564 h 6858000"/>
              <a:gd name="connsiteX365" fmla="*/ 2629626 w 7467600"/>
              <a:gd name="connsiteY365" fmla="*/ 6763394 h 6858000"/>
              <a:gd name="connsiteX366" fmla="*/ 2565328 w 7467600"/>
              <a:gd name="connsiteY366" fmla="*/ 5516399 h 6858000"/>
              <a:gd name="connsiteX367" fmla="*/ 1922999 w 7467600"/>
              <a:gd name="connsiteY367" fmla="*/ 5980343 h 6858000"/>
              <a:gd name="connsiteX368" fmla="*/ 1950261 w 7467600"/>
              <a:gd name="connsiteY368" fmla="*/ 6405858 h 6858000"/>
              <a:gd name="connsiteX369" fmla="*/ 2365554 w 7467600"/>
              <a:gd name="connsiteY369" fmla="*/ 6759107 h 6858000"/>
              <a:gd name="connsiteX370" fmla="*/ 2424142 w 7467600"/>
              <a:gd name="connsiteY370" fmla="*/ 6858000 h 6858000"/>
              <a:gd name="connsiteX371" fmla="*/ 2395994 w 7467600"/>
              <a:gd name="connsiteY371" fmla="*/ 6858000 h 6858000"/>
              <a:gd name="connsiteX372" fmla="*/ 2392863 w 7467600"/>
              <a:gd name="connsiteY372" fmla="*/ 6852964 h 6858000"/>
              <a:gd name="connsiteX373" fmla="*/ 2017589 w 7467600"/>
              <a:gd name="connsiteY373" fmla="*/ 6493982 h 6858000"/>
              <a:gd name="connsiteX374" fmla="*/ 2147336 w 7467600"/>
              <a:gd name="connsiteY374" fmla="*/ 6594052 h 6858000"/>
              <a:gd name="connsiteX375" fmla="*/ 2207047 w 7467600"/>
              <a:gd name="connsiteY375" fmla="*/ 6654540 h 6858000"/>
              <a:gd name="connsiteX376" fmla="*/ 2299106 w 7467600"/>
              <a:gd name="connsiteY376" fmla="*/ 6778931 h 6858000"/>
              <a:gd name="connsiteX377" fmla="*/ 2314430 w 7467600"/>
              <a:gd name="connsiteY377" fmla="*/ 6801144 h 6858000"/>
              <a:gd name="connsiteX378" fmla="*/ 2352406 w 7467600"/>
              <a:gd name="connsiteY378" fmla="*/ 6858000 h 6858000"/>
              <a:gd name="connsiteX379" fmla="*/ 2314492 w 7467600"/>
              <a:gd name="connsiteY379" fmla="*/ 6858000 h 6858000"/>
              <a:gd name="connsiteX380" fmla="*/ 2288095 w 7467600"/>
              <a:gd name="connsiteY380" fmla="*/ 6818030 h 6858000"/>
              <a:gd name="connsiteX381" fmla="*/ 2272768 w 7467600"/>
              <a:gd name="connsiteY381" fmla="*/ 6795822 h 6858000"/>
              <a:gd name="connsiteX382" fmla="*/ 2182715 w 7467600"/>
              <a:gd name="connsiteY382" fmla="*/ 6675071 h 6858000"/>
              <a:gd name="connsiteX383" fmla="*/ 2032061 w 7467600"/>
              <a:gd name="connsiteY383" fmla="*/ 6541380 h 6858000"/>
              <a:gd name="connsiteX384" fmla="*/ 2257220 w 7467600"/>
              <a:gd name="connsiteY384" fmla="*/ 6826257 h 6858000"/>
              <a:gd name="connsiteX385" fmla="*/ 2281324 w 7467600"/>
              <a:gd name="connsiteY385" fmla="*/ 6858000 h 6858000"/>
              <a:gd name="connsiteX386" fmla="*/ 2242860 w 7467600"/>
              <a:gd name="connsiteY386" fmla="*/ 6858000 h 6858000"/>
              <a:gd name="connsiteX387" fmla="*/ 2232818 w 7467600"/>
              <a:gd name="connsiteY387" fmla="*/ 6844926 h 6858000"/>
              <a:gd name="connsiteX388" fmla="*/ 1990172 w 7467600"/>
              <a:gd name="connsiteY388" fmla="*/ 6542121 h 6858000"/>
              <a:gd name="connsiteX389" fmla="*/ 2124090 w 7467600"/>
              <a:gd name="connsiteY389" fmla="*/ 6761017 h 6858000"/>
              <a:gd name="connsiteX390" fmla="*/ 2200380 w 7467600"/>
              <a:gd name="connsiteY390" fmla="*/ 6858000 h 6858000"/>
              <a:gd name="connsiteX391" fmla="*/ 2147507 w 7467600"/>
              <a:gd name="connsiteY391" fmla="*/ 6858000 h 6858000"/>
              <a:gd name="connsiteX392" fmla="*/ 2070668 w 7467600"/>
              <a:gd name="connsiteY392" fmla="*/ 6761520 h 6858000"/>
              <a:gd name="connsiteX393" fmla="*/ 1975142 w 7467600"/>
              <a:gd name="connsiteY393" fmla="*/ 6585570 h 6858000"/>
              <a:gd name="connsiteX394" fmla="*/ 2050035 w 7467600"/>
              <a:gd name="connsiteY394" fmla="*/ 6813345 h 6858000"/>
              <a:gd name="connsiteX395" fmla="*/ 2063025 w 7467600"/>
              <a:gd name="connsiteY395" fmla="*/ 6858000 h 6858000"/>
              <a:gd name="connsiteX396" fmla="*/ 2021675 w 7467600"/>
              <a:gd name="connsiteY396" fmla="*/ 6858000 h 6858000"/>
              <a:gd name="connsiteX397" fmla="*/ 2019308 w 7467600"/>
              <a:gd name="connsiteY397" fmla="*/ 6847118 h 6858000"/>
              <a:gd name="connsiteX398" fmla="*/ 1938835 w 7467600"/>
              <a:gd name="connsiteY398" fmla="*/ 6551160 h 6858000"/>
              <a:gd name="connsiteX399" fmla="*/ 1953230 w 7467600"/>
              <a:gd name="connsiteY399" fmla="*/ 6759699 h 6858000"/>
              <a:gd name="connsiteX400" fmla="*/ 1956763 w 7467600"/>
              <a:gd name="connsiteY400" fmla="*/ 6778191 h 6858000"/>
              <a:gd name="connsiteX401" fmla="*/ 1967925 w 7467600"/>
              <a:gd name="connsiteY401" fmla="*/ 6858000 h 6858000"/>
              <a:gd name="connsiteX402" fmla="*/ 1936622 w 7467600"/>
              <a:gd name="connsiteY402" fmla="*/ 6858000 h 6858000"/>
              <a:gd name="connsiteX403" fmla="*/ 1926261 w 7467600"/>
              <a:gd name="connsiteY403" fmla="*/ 6784064 h 6858000"/>
              <a:gd name="connsiteX404" fmla="*/ 1922724 w 7467600"/>
              <a:gd name="connsiteY404" fmla="*/ 6765577 h 6858000"/>
              <a:gd name="connsiteX405" fmla="*/ 1904650 w 7467600"/>
              <a:gd name="connsiteY405" fmla="*/ 6639616 h 6858000"/>
              <a:gd name="connsiteX406" fmla="*/ 1885273 w 7467600"/>
              <a:gd name="connsiteY406" fmla="*/ 6858000 h 6858000"/>
              <a:gd name="connsiteX407" fmla="*/ 1854363 w 7467600"/>
              <a:gd name="connsiteY407" fmla="*/ 6858000 h 6858000"/>
              <a:gd name="connsiteX408" fmla="*/ 1880391 w 7467600"/>
              <a:gd name="connsiteY408" fmla="*/ 6603796 h 6858000"/>
              <a:gd name="connsiteX409" fmla="*/ 1818273 w 7467600"/>
              <a:gd name="connsiteY409" fmla="*/ 6715729 h 6858000"/>
              <a:gd name="connsiteX410" fmla="*/ 1794691 w 7467600"/>
              <a:gd name="connsiteY410" fmla="*/ 6843239 h 6858000"/>
              <a:gd name="connsiteX411" fmla="*/ 1794914 w 7467600"/>
              <a:gd name="connsiteY411" fmla="*/ 6858000 h 6858000"/>
              <a:gd name="connsiteX412" fmla="*/ 1746128 w 7467600"/>
              <a:gd name="connsiteY412" fmla="*/ 6858000 h 6858000"/>
              <a:gd name="connsiteX413" fmla="*/ 1753934 w 7467600"/>
              <a:gd name="connsiteY413" fmla="*/ 6724796 h 6858000"/>
              <a:gd name="connsiteX414" fmla="*/ 1792053 w 7467600"/>
              <a:gd name="connsiteY414" fmla="*/ 6572396 h 6858000"/>
              <a:gd name="connsiteX415" fmla="*/ 1862248 w 7467600"/>
              <a:gd name="connsiteY415" fmla="*/ 6266397 h 6858000"/>
              <a:gd name="connsiteX416" fmla="*/ 1862250 w 7467600"/>
              <a:gd name="connsiteY416" fmla="*/ 6033531 h 6858000"/>
              <a:gd name="connsiteX417" fmla="*/ 1211999 w 7467600"/>
              <a:gd name="connsiteY417" fmla="*/ 6683610 h 6858000"/>
              <a:gd name="connsiteX418" fmla="*/ 1213266 w 7467600"/>
              <a:gd name="connsiteY418" fmla="*/ 6691947 h 6858000"/>
              <a:gd name="connsiteX419" fmla="*/ 1203370 w 7467600"/>
              <a:gd name="connsiteY419" fmla="*/ 6850676 h 6858000"/>
              <a:gd name="connsiteX420" fmla="*/ 1203671 w 7467600"/>
              <a:gd name="connsiteY420" fmla="*/ 6858000 h 6858000"/>
              <a:gd name="connsiteX421" fmla="*/ 1143180 w 7467600"/>
              <a:gd name="connsiteY421" fmla="*/ 6858000 h 6858000"/>
              <a:gd name="connsiteX422" fmla="*/ 1142176 w 7467600"/>
              <a:gd name="connsiteY422" fmla="*/ 6766045 h 6858000"/>
              <a:gd name="connsiteX423" fmla="*/ 1067484 w 7467600"/>
              <a:gd name="connsiteY423" fmla="*/ 6858000 h 6858000"/>
              <a:gd name="connsiteX424" fmla="*/ 953928 w 7467600"/>
              <a:gd name="connsiteY424" fmla="*/ 6858000 h 6858000"/>
              <a:gd name="connsiteX425" fmla="*/ 959715 w 7467600"/>
              <a:gd name="connsiteY425" fmla="*/ 6850185 h 6858000"/>
              <a:gd name="connsiteX426" fmla="*/ 1483788 w 7467600"/>
              <a:gd name="connsiteY426" fmla="*/ 6259174 h 6858000"/>
              <a:gd name="connsiteX427" fmla="*/ 1100671 w 7467600"/>
              <a:gd name="connsiteY427" fmla="*/ 6252137 h 6858000"/>
              <a:gd name="connsiteX428" fmla="*/ 1090144 w 7467600"/>
              <a:gd name="connsiteY428" fmla="*/ 6256748 h 6858000"/>
              <a:gd name="connsiteX429" fmla="*/ 1095872 w 7467600"/>
              <a:gd name="connsiteY429" fmla="*/ 6271892 h 6858000"/>
              <a:gd name="connsiteX430" fmla="*/ 262785 w 7467600"/>
              <a:gd name="connsiteY430" fmla="*/ 6845450 h 6858000"/>
              <a:gd name="connsiteX431" fmla="*/ 209968 w 7467600"/>
              <a:gd name="connsiteY431" fmla="*/ 6770713 h 6858000"/>
              <a:gd name="connsiteX432" fmla="*/ 873460 w 7467600"/>
              <a:gd name="connsiteY432" fmla="*/ 6253768 h 6858000"/>
              <a:gd name="connsiteX433" fmla="*/ 192686 w 7467600"/>
              <a:gd name="connsiteY433" fmla="*/ 5849257 h 6858000"/>
              <a:gd name="connsiteX434" fmla="*/ 4696 w 7467600"/>
              <a:gd name="connsiteY434" fmla="*/ 5697668 h 6858000"/>
              <a:gd name="connsiteX435" fmla="*/ 0 w 7467600"/>
              <a:gd name="connsiteY435" fmla="*/ 5689984 h 6858000"/>
              <a:gd name="connsiteX436" fmla="*/ 0 w 7467600"/>
              <a:gd name="connsiteY436" fmla="*/ 5513472 h 6858000"/>
              <a:gd name="connsiteX437" fmla="*/ 174101 w 7467600"/>
              <a:gd name="connsiteY437" fmla="*/ 5620277 h 6858000"/>
              <a:gd name="connsiteX438" fmla="*/ 891800 w 7467600"/>
              <a:gd name="connsiteY438" fmla="*/ 6036935 h 6858000"/>
              <a:gd name="connsiteX439" fmla="*/ 1072219 w 7467600"/>
              <a:gd name="connsiteY439" fmla="*/ 6169443 h 6858000"/>
              <a:gd name="connsiteX440" fmla="*/ 1074117 w 7467600"/>
              <a:gd name="connsiteY440" fmla="*/ 6170301 h 6858000"/>
              <a:gd name="connsiteX441" fmla="*/ 1083114 w 7467600"/>
              <a:gd name="connsiteY441" fmla="*/ 6174131 h 6858000"/>
              <a:gd name="connsiteX442" fmla="*/ 1543010 w 7467600"/>
              <a:gd name="connsiteY442" fmla="*/ 6191140 h 6858000"/>
              <a:gd name="connsiteX443" fmla="*/ 1551080 w 7467600"/>
              <a:gd name="connsiteY443" fmla="*/ 6195006 h 6858000"/>
              <a:gd name="connsiteX444" fmla="*/ 2345443 w 7467600"/>
              <a:gd name="connsiteY444" fmla="*/ 5549882 h 6858000"/>
              <a:gd name="connsiteX445" fmla="*/ 1721499 w 7467600"/>
              <a:gd name="connsiteY445" fmla="*/ 5599969 h 6858000"/>
              <a:gd name="connsiteX446" fmla="*/ 767716 w 7467600"/>
              <a:gd name="connsiteY446" fmla="*/ 5472768 h 6858000"/>
              <a:gd name="connsiteX447" fmla="*/ 722147 w 7467600"/>
              <a:gd name="connsiteY447" fmla="*/ 5393091 h 6858000"/>
              <a:gd name="connsiteX448" fmla="*/ 1485552 w 7467600"/>
              <a:gd name="connsiteY448" fmla="*/ 5313202 h 6858000"/>
              <a:gd name="connsiteX449" fmla="*/ 2143004 w 7467600"/>
              <a:gd name="connsiteY449" fmla="*/ 5402420 h 6858000"/>
              <a:gd name="connsiteX450" fmla="*/ 1933391 w 7467600"/>
              <a:gd name="connsiteY450" fmla="*/ 5156971 h 6858000"/>
              <a:gd name="connsiteX451" fmla="*/ 1827118 w 7467600"/>
              <a:gd name="connsiteY451" fmla="*/ 4968410 h 6858000"/>
              <a:gd name="connsiteX452" fmla="*/ 1837349 w 7467600"/>
              <a:gd name="connsiteY452" fmla="*/ 4956357 h 6858000"/>
              <a:gd name="connsiteX453" fmla="*/ 2162835 w 7467600"/>
              <a:gd name="connsiteY453" fmla="*/ 5187853 h 6858000"/>
              <a:gd name="connsiteX454" fmla="*/ 2257167 w 7467600"/>
              <a:gd name="connsiteY454" fmla="*/ 5462123 h 6858000"/>
              <a:gd name="connsiteX455" fmla="*/ 2261598 w 7467600"/>
              <a:gd name="connsiteY455" fmla="*/ 5467998 h 6858000"/>
              <a:gd name="connsiteX456" fmla="*/ 2437177 w 7467600"/>
              <a:gd name="connsiteY456" fmla="*/ 5479608 h 6858000"/>
              <a:gd name="connsiteX457" fmla="*/ 2445247 w 7467600"/>
              <a:gd name="connsiteY457" fmla="*/ 5483476 h 6858000"/>
              <a:gd name="connsiteX458" fmla="*/ 2743626 w 7467600"/>
              <a:gd name="connsiteY458" fmla="*/ 5304819 h 6858000"/>
              <a:gd name="connsiteX459" fmla="*/ 3048102 w 7467600"/>
              <a:gd name="connsiteY459" fmla="*/ 5150595 h 6858000"/>
              <a:gd name="connsiteX460" fmla="*/ 1799414 w 7467600"/>
              <a:gd name="connsiteY460" fmla="*/ 4694732 h 6858000"/>
              <a:gd name="connsiteX461" fmla="*/ 1771735 w 7467600"/>
              <a:gd name="connsiteY461" fmla="*/ 4619929 h 6858000"/>
              <a:gd name="connsiteX462" fmla="*/ 3104273 w 7467600"/>
              <a:gd name="connsiteY462" fmla="*/ 5076159 h 6858000"/>
              <a:gd name="connsiteX463" fmla="*/ 3113245 w 7467600"/>
              <a:gd name="connsiteY463" fmla="*/ 5090705 h 6858000"/>
              <a:gd name="connsiteX464" fmla="*/ 3126294 w 7467600"/>
              <a:gd name="connsiteY464" fmla="*/ 5114400 h 6858000"/>
              <a:gd name="connsiteX465" fmla="*/ 3937433 w 7467600"/>
              <a:gd name="connsiteY465" fmla="*/ 4830473 h 6858000"/>
              <a:gd name="connsiteX466" fmla="*/ 3590475 w 7467600"/>
              <a:gd name="connsiteY466" fmla="*/ 4597974 h 6858000"/>
              <a:gd name="connsiteX467" fmla="*/ 3100264 w 7467600"/>
              <a:gd name="connsiteY467" fmla="*/ 4579845 h 6858000"/>
              <a:gd name="connsiteX468" fmla="*/ 2183576 w 7467600"/>
              <a:gd name="connsiteY468" fmla="*/ 4227150 h 6858000"/>
              <a:gd name="connsiteX469" fmla="*/ 2151029 w 7467600"/>
              <a:gd name="connsiteY469" fmla="*/ 4146947 h 6858000"/>
              <a:gd name="connsiteX470" fmla="*/ 3563434 w 7467600"/>
              <a:gd name="connsiteY470" fmla="*/ 4469115 h 6858000"/>
              <a:gd name="connsiteX471" fmla="*/ 3177952 w 7467600"/>
              <a:gd name="connsiteY471" fmla="*/ 3657386 h 6858000"/>
              <a:gd name="connsiteX472" fmla="*/ 3189263 w 7467600"/>
              <a:gd name="connsiteY472" fmla="*/ 3625726 h 6858000"/>
              <a:gd name="connsiteX473" fmla="*/ 3560912 w 7467600"/>
              <a:gd name="connsiteY473" fmla="*/ 4079863 h 6858000"/>
              <a:gd name="connsiteX474" fmla="*/ 3626636 w 7467600"/>
              <a:gd name="connsiteY474" fmla="*/ 4512230 h 6858000"/>
              <a:gd name="connsiteX475" fmla="*/ 3653088 w 7467600"/>
              <a:gd name="connsiteY475" fmla="*/ 4521417 h 6858000"/>
              <a:gd name="connsiteX476" fmla="*/ 3988128 w 7467600"/>
              <a:gd name="connsiteY476" fmla="*/ 4817267 h 6858000"/>
              <a:gd name="connsiteX477" fmla="*/ 4830582 w 7467600"/>
              <a:gd name="connsiteY477" fmla="*/ 4676000 h 6858000"/>
              <a:gd name="connsiteX478" fmla="*/ 4830100 w 7467600"/>
              <a:gd name="connsiteY478" fmla="*/ 4675554 h 6858000"/>
              <a:gd name="connsiteX479" fmla="*/ 4036318 w 7467600"/>
              <a:gd name="connsiteY479" fmla="*/ 4147013 h 6858000"/>
              <a:gd name="connsiteX480" fmla="*/ 3432098 w 7467600"/>
              <a:gd name="connsiteY480" fmla="*/ 3537312 h 6858000"/>
              <a:gd name="connsiteX481" fmla="*/ 3446761 w 7467600"/>
              <a:gd name="connsiteY481" fmla="*/ 3461278 h 6858000"/>
              <a:gd name="connsiteX482" fmla="*/ 4419733 w 7467600"/>
              <a:gd name="connsiteY482" fmla="*/ 3963555 h 6858000"/>
              <a:gd name="connsiteX483" fmla="*/ 4781371 w 7467600"/>
              <a:gd name="connsiteY483" fmla="*/ 4458604 h 6858000"/>
              <a:gd name="connsiteX484" fmla="*/ 4780440 w 7467600"/>
              <a:gd name="connsiteY484" fmla="*/ 4470290 h 6858000"/>
              <a:gd name="connsiteX485" fmla="*/ 4898954 w 7467600"/>
              <a:gd name="connsiteY485" fmla="*/ 4662092 h 6858000"/>
              <a:gd name="connsiteX486" fmla="*/ 4900699 w 7467600"/>
              <a:gd name="connsiteY486" fmla="*/ 4670867 h 6858000"/>
              <a:gd name="connsiteX487" fmla="*/ 5714511 w 7467600"/>
              <a:gd name="connsiteY487" fmla="*/ 4663483 h 6858000"/>
              <a:gd name="connsiteX488" fmla="*/ 5464793 w 7467600"/>
              <a:gd name="connsiteY488" fmla="*/ 4393556 h 6858000"/>
              <a:gd name="connsiteX489" fmla="*/ 5461897 w 7467600"/>
              <a:gd name="connsiteY489" fmla="*/ 4390879 h 6858000"/>
              <a:gd name="connsiteX490" fmla="*/ 4294126 w 7467600"/>
              <a:gd name="connsiteY490" fmla="*/ 3303048 h 6858000"/>
              <a:gd name="connsiteX491" fmla="*/ 4305321 w 7467600"/>
              <a:gd name="connsiteY491" fmla="*/ 3256953 h 6858000"/>
              <a:gd name="connsiteX492" fmla="*/ 4949299 w 7467600"/>
              <a:gd name="connsiteY492" fmla="*/ 3766336 h 6858000"/>
              <a:gd name="connsiteX493" fmla="*/ 5291452 w 7467600"/>
              <a:gd name="connsiteY493" fmla="*/ 4076801 h 6858000"/>
              <a:gd name="connsiteX494" fmla="*/ 5434998 w 7467600"/>
              <a:gd name="connsiteY494" fmla="*/ 4254100 h 6858000"/>
              <a:gd name="connsiteX495" fmla="*/ 5351015 w 7467600"/>
              <a:gd name="connsiteY495" fmla="*/ 3760989 h 6858000"/>
              <a:gd name="connsiteX496" fmla="*/ 5413780 w 7467600"/>
              <a:gd name="connsiteY496" fmla="*/ 2966265 h 6858000"/>
              <a:gd name="connsiteX497" fmla="*/ 5425627 w 7467600"/>
              <a:gd name="connsiteY497" fmla="*/ 2954192 h 6858000"/>
              <a:gd name="connsiteX498" fmla="*/ 6604735 w 7467600"/>
              <a:gd name="connsiteY498" fmla="*/ 2041381 h 6858000"/>
              <a:gd name="connsiteX499" fmla="*/ 7204487 w 7467600"/>
              <a:gd name="connsiteY499" fmla="*/ 2742112 h 6858000"/>
              <a:gd name="connsiteX500" fmla="*/ 7131592 w 7467600"/>
              <a:gd name="connsiteY500" fmla="*/ 2672096 h 6858000"/>
              <a:gd name="connsiteX501" fmla="*/ 6996344 w 7467600"/>
              <a:gd name="connsiteY501" fmla="*/ 2518310 h 6858000"/>
              <a:gd name="connsiteX502" fmla="*/ 6735495 w 7467600"/>
              <a:gd name="connsiteY502" fmla="*/ 2196890 h 6858000"/>
              <a:gd name="connsiteX503" fmla="*/ 6721901 w 7467600"/>
              <a:gd name="connsiteY503" fmla="*/ 2179274 h 6858000"/>
              <a:gd name="connsiteX504" fmla="*/ 6604735 w 7467600"/>
              <a:gd name="connsiteY504" fmla="*/ 2041381 h 6858000"/>
              <a:gd name="connsiteX505" fmla="*/ 6591670 w 7467600"/>
              <a:gd name="connsiteY505" fmla="*/ 1988277 h 6858000"/>
              <a:gd name="connsiteX506" fmla="*/ 6747349 w 7467600"/>
              <a:gd name="connsiteY506" fmla="*/ 2160069 h 6858000"/>
              <a:gd name="connsiteX507" fmla="*/ 6760943 w 7467600"/>
              <a:gd name="connsiteY507" fmla="*/ 2177686 h 6858000"/>
              <a:gd name="connsiteX508" fmla="*/ 7021065 w 7467600"/>
              <a:gd name="connsiteY508" fmla="*/ 2498102 h 6858000"/>
              <a:gd name="connsiteX509" fmla="*/ 7155223 w 7467600"/>
              <a:gd name="connsiteY509" fmla="*/ 2650386 h 6858000"/>
              <a:gd name="connsiteX510" fmla="*/ 7203167 w 7467600"/>
              <a:gd name="connsiteY510" fmla="*/ 2697288 h 6858000"/>
              <a:gd name="connsiteX511" fmla="*/ 6937703 w 7467600"/>
              <a:gd name="connsiteY511" fmla="*/ 2321981 h 6858000"/>
              <a:gd name="connsiteX512" fmla="*/ 6591670 w 7467600"/>
              <a:gd name="connsiteY512" fmla="*/ 1988277 h 6858000"/>
              <a:gd name="connsiteX513" fmla="*/ 5798671 w 7467600"/>
              <a:gd name="connsiteY513" fmla="*/ 1981601 h 6858000"/>
              <a:gd name="connsiteX514" fmla="*/ 5754709 w 7467600"/>
              <a:gd name="connsiteY514" fmla="*/ 2071454 h 6858000"/>
              <a:gd name="connsiteX515" fmla="*/ 5763044 w 7467600"/>
              <a:gd name="connsiteY515" fmla="*/ 2842206 h 6858000"/>
              <a:gd name="connsiteX516" fmla="*/ 5764974 w 7467600"/>
              <a:gd name="connsiteY516" fmla="*/ 2799609 h 6858000"/>
              <a:gd name="connsiteX517" fmla="*/ 5767665 w 7467600"/>
              <a:gd name="connsiteY517" fmla="*/ 2666409 h 6858000"/>
              <a:gd name="connsiteX518" fmla="*/ 5763055 w 7467600"/>
              <a:gd name="connsiteY518" fmla="*/ 2579705 h 6858000"/>
              <a:gd name="connsiteX519" fmla="*/ 5758079 w 7467600"/>
              <a:gd name="connsiteY519" fmla="*/ 2492508 h 6858000"/>
              <a:gd name="connsiteX520" fmla="*/ 5779325 w 7467600"/>
              <a:gd name="connsiteY520" fmla="*/ 2197069 h 6858000"/>
              <a:gd name="connsiteX521" fmla="*/ 5798671 w 7467600"/>
              <a:gd name="connsiteY521" fmla="*/ 1981601 h 6858000"/>
              <a:gd name="connsiteX522" fmla="*/ 5829202 w 7467600"/>
              <a:gd name="connsiteY522" fmla="*/ 1971679 h 6858000"/>
              <a:gd name="connsiteX523" fmla="*/ 5809558 w 7467600"/>
              <a:gd name="connsiteY523" fmla="*/ 2198043 h 6858000"/>
              <a:gd name="connsiteX524" fmla="*/ 5788653 w 7467600"/>
              <a:gd name="connsiteY524" fmla="*/ 2489430 h 6858000"/>
              <a:gd name="connsiteX525" fmla="*/ 5793439 w 7467600"/>
              <a:gd name="connsiteY525" fmla="*/ 2575235 h 6858000"/>
              <a:gd name="connsiteX526" fmla="*/ 5796837 w 7467600"/>
              <a:gd name="connsiteY526" fmla="*/ 2637633 h 6858000"/>
              <a:gd name="connsiteX527" fmla="*/ 5818614 w 7467600"/>
              <a:gd name="connsiteY527" fmla="*/ 2473055 h 6858000"/>
              <a:gd name="connsiteX528" fmla="*/ 5829202 w 7467600"/>
              <a:gd name="connsiteY528" fmla="*/ 1971679 h 6858000"/>
              <a:gd name="connsiteX529" fmla="*/ 5911389 w 7467600"/>
              <a:gd name="connsiteY529" fmla="*/ 1898371 h 6858000"/>
              <a:gd name="connsiteX530" fmla="*/ 6237627 w 7467600"/>
              <a:gd name="connsiteY530" fmla="*/ 2231921 h 6858000"/>
              <a:gd name="connsiteX531" fmla="*/ 5911389 w 7467600"/>
              <a:gd name="connsiteY531" fmla="*/ 1898371 h 6858000"/>
              <a:gd name="connsiteX532" fmla="*/ 6944437 w 7467600"/>
              <a:gd name="connsiteY532" fmla="*/ 1575402 h 6858000"/>
              <a:gd name="connsiteX533" fmla="*/ 6304730 w 7467600"/>
              <a:gd name="connsiteY533" fmla="*/ 1766654 h 6858000"/>
              <a:gd name="connsiteX534" fmla="*/ 6944437 w 7467600"/>
              <a:gd name="connsiteY534" fmla="*/ 1575402 h 6858000"/>
              <a:gd name="connsiteX535" fmla="*/ 7019523 w 7467600"/>
              <a:gd name="connsiteY535" fmla="*/ 1519450 h 6858000"/>
              <a:gd name="connsiteX536" fmla="*/ 6298091 w 7467600"/>
              <a:gd name="connsiteY536" fmla="*/ 1737122 h 6858000"/>
              <a:gd name="connsiteX537" fmla="*/ 7019523 w 7467600"/>
              <a:gd name="connsiteY537" fmla="*/ 1519450 h 6858000"/>
              <a:gd name="connsiteX538" fmla="*/ 2399523 w 7467600"/>
              <a:gd name="connsiteY538" fmla="*/ 1428234 h 6858000"/>
              <a:gd name="connsiteX539" fmla="*/ 2224982 w 7467600"/>
              <a:gd name="connsiteY539" fmla="*/ 1826201 h 6858000"/>
              <a:gd name="connsiteX540" fmla="*/ 2096099 w 7467600"/>
              <a:gd name="connsiteY540" fmla="*/ 2345900 h 6858000"/>
              <a:gd name="connsiteX541" fmla="*/ 2283317 w 7467600"/>
              <a:gd name="connsiteY541" fmla="*/ 1796925 h 6858000"/>
              <a:gd name="connsiteX542" fmla="*/ 2399523 w 7467600"/>
              <a:gd name="connsiteY542" fmla="*/ 1428234 h 6858000"/>
              <a:gd name="connsiteX543" fmla="*/ 2448558 w 7467600"/>
              <a:gd name="connsiteY543" fmla="*/ 1373435 h 6858000"/>
              <a:gd name="connsiteX544" fmla="*/ 2312521 w 7467600"/>
              <a:gd name="connsiteY544" fmla="*/ 1806140 h 6858000"/>
              <a:gd name="connsiteX545" fmla="*/ 2127533 w 7467600"/>
              <a:gd name="connsiteY545" fmla="*/ 2348380 h 6858000"/>
              <a:gd name="connsiteX546" fmla="*/ 2358080 w 7467600"/>
              <a:gd name="connsiteY546" fmla="*/ 1866134 h 6858000"/>
              <a:gd name="connsiteX547" fmla="*/ 2407436 w 7467600"/>
              <a:gd name="connsiteY547" fmla="*/ 1651070 h 6858000"/>
              <a:gd name="connsiteX548" fmla="*/ 2448558 w 7467600"/>
              <a:gd name="connsiteY548" fmla="*/ 1373435 h 6858000"/>
              <a:gd name="connsiteX549" fmla="*/ 278707 w 7467600"/>
              <a:gd name="connsiteY549" fmla="*/ 1352270 h 6858000"/>
              <a:gd name="connsiteX550" fmla="*/ 321570 w 7467600"/>
              <a:gd name="connsiteY550" fmla="*/ 1861610 h 6858000"/>
              <a:gd name="connsiteX551" fmla="*/ 294281 w 7467600"/>
              <a:gd name="connsiteY551" fmla="*/ 1440658 h 6858000"/>
              <a:gd name="connsiteX552" fmla="*/ 278707 w 7467600"/>
              <a:gd name="connsiteY552" fmla="*/ 1352270 h 6858000"/>
              <a:gd name="connsiteX553" fmla="*/ 1423821 w 7467600"/>
              <a:gd name="connsiteY553" fmla="*/ 1351958 h 6858000"/>
              <a:gd name="connsiteX554" fmla="*/ 1638521 w 7467600"/>
              <a:gd name="connsiteY554" fmla="*/ 1908470 h 6858000"/>
              <a:gd name="connsiteX555" fmla="*/ 1754199 w 7467600"/>
              <a:gd name="connsiteY555" fmla="*/ 2149284 h 6858000"/>
              <a:gd name="connsiteX556" fmla="*/ 1908359 w 7467600"/>
              <a:gd name="connsiteY556" fmla="*/ 2364988 h 6858000"/>
              <a:gd name="connsiteX557" fmla="*/ 1647661 w 7467600"/>
              <a:gd name="connsiteY557" fmla="*/ 1825945 h 6858000"/>
              <a:gd name="connsiteX558" fmla="*/ 1423821 w 7467600"/>
              <a:gd name="connsiteY558" fmla="*/ 1351958 h 6858000"/>
              <a:gd name="connsiteX559" fmla="*/ 1431890 w 7467600"/>
              <a:gd name="connsiteY559" fmla="*/ 1306475 h 6858000"/>
              <a:gd name="connsiteX560" fmla="*/ 1507597 w 7467600"/>
              <a:gd name="connsiteY560" fmla="*/ 1446132 h 6858000"/>
              <a:gd name="connsiteX561" fmla="*/ 1674586 w 7467600"/>
              <a:gd name="connsiteY561" fmla="*/ 1813832 h 6858000"/>
              <a:gd name="connsiteX562" fmla="*/ 1815950 w 7467600"/>
              <a:gd name="connsiteY562" fmla="*/ 2128564 h 6858000"/>
              <a:gd name="connsiteX563" fmla="*/ 1984242 w 7467600"/>
              <a:gd name="connsiteY563" fmla="*/ 2430829 h 6858000"/>
              <a:gd name="connsiteX564" fmla="*/ 2014023 w 7467600"/>
              <a:gd name="connsiteY564" fmla="*/ 2450995 h 6858000"/>
              <a:gd name="connsiteX565" fmla="*/ 1747337 w 7467600"/>
              <a:gd name="connsiteY565" fmla="*/ 1855264 h 6858000"/>
              <a:gd name="connsiteX566" fmla="*/ 1533749 w 7467600"/>
              <a:gd name="connsiteY566" fmla="*/ 1478656 h 6858000"/>
              <a:gd name="connsiteX567" fmla="*/ 1431890 w 7467600"/>
              <a:gd name="connsiteY567" fmla="*/ 1306475 h 6858000"/>
              <a:gd name="connsiteX568" fmla="*/ 5052692 w 7467600"/>
              <a:gd name="connsiteY568" fmla="*/ 1292994 h 6858000"/>
              <a:gd name="connsiteX569" fmla="*/ 5200661 w 7467600"/>
              <a:gd name="connsiteY569" fmla="*/ 1635186 h 6858000"/>
              <a:gd name="connsiteX570" fmla="*/ 5297138 w 7467600"/>
              <a:gd name="connsiteY570" fmla="*/ 1906351 h 6858000"/>
              <a:gd name="connsiteX571" fmla="*/ 5052692 w 7467600"/>
              <a:gd name="connsiteY571" fmla="*/ 1292994 h 6858000"/>
              <a:gd name="connsiteX572" fmla="*/ 5009948 w 7467600"/>
              <a:gd name="connsiteY572" fmla="*/ 1273619 h 6858000"/>
              <a:gd name="connsiteX573" fmla="*/ 5121777 w 7467600"/>
              <a:gd name="connsiteY573" fmla="*/ 1654213 h 6858000"/>
              <a:gd name="connsiteX574" fmla="*/ 5293545 w 7467600"/>
              <a:gd name="connsiteY574" fmla="*/ 2072247 h 6858000"/>
              <a:gd name="connsiteX575" fmla="*/ 5294042 w 7467600"/>
              <a:gd name="connsiteY575" fmla="*/ 2065019 h 6858000"/>
              <a:gd name="connsiteX576" fmla="*/ 5171936 w 7467600"/>
              <a:gd name="connsiteY576" fmla="*/ 1647613 h 6858000"/>
              <a:gd name="connsiteX577" fmla="*/ 5009948 w 7467600"/>
              <a:gd name="connsiteY577" fmla="*/ 1273619 h 6858000"/>
              <a:gd name="connsiteX578" fmla="*/ 655236 w 7467600"/>
              <a:gd name="connsiteY578" fmla="*/ 1268632 h 6858000"/>
              <a:gd name="connsiteX579" fmla="*/ 839521 w 7467600"/>
              <a:gd name="connsiteY579" fmla="*/ 1685315 h 6858000"/>
              <a:gd name="connsiteX580" fmla="*/ 1109416 w 7467600"/>
              <a:gd name="connsiteY580" fmla="*/ 2061663 h 6858000"/>
              <a:gd name="connsiteX581" fmla="*/ 1298300 w 7467600"/>
              <a:gd name="connsiteY581" fmla="*/ 2247742 h 6858000"/>
              <a:gd name="connsiteX582" fmla="*/ 1125871 w 7467600"/>
              <a:gd name="connsiteY582" fmla="*/ 1989513 h 6858000"/>
              <a:gd name="connsiteX583" fmla="*/ 981574 w 7467600"/>
              <a:gd name="connsiteY583" fmla="*/ 1783157 h 6858000"/>
              <a:gd name="connsiteX584" fmla="*/ 922198 w 7467600"/>
              <a:gd name="connsiteY584" fmla="*/ 1677437 h 6858000"/>
              <a:gd name="connsiteX585" fmla="*/ 869293 w 7467600"/>
              <a:gd name="connsiteY585" fmla="*/ 1583214 h 6858000"/>
              <a:gd name="connsiteX586" fmla="*/ 751431 w 7467600"/>
              <a:gd name="connsiteY586" fmla="*/ 1405731 h 6858000"/>
              <a:gd name="connsiteX587" fmla="*/ 655236 w 7467600"/>
              <a:gd name="connsiteY587" fmla="*/ 1268632 h 6858000"/>
              <a:gd name="connsiteX588" fmla="*/ 6516292 w 7467600"/>
              <a:gd name="connsiteY588" fmla="*/ 1263064 h 6858000"/>
              <a:gd name="connsiteX589" fmla="*/ 5736320 w 7467600"/>
              <a:gd name="connsiteY589" fmla="*/ 1501803 h 6858000"/>
              <a:gd name="connsiteX590" fmla="*/ 6516292 w 7467600"/>
              <a:gd name="connsiteY590" fmla="*/ 1263064 h 6858000"/>
              <a:gd name="connsiteX591" fmla="*/ 291466 w 7467600"/>
              <a:gd name="connsiteY591" fmla="*/ 1250369 h 6858000"/>
              <a:gd name="connsiteX592" fmla="*/ 323180 w 7467600"/>
              <a:gd name="connsiteY592" fmla="*/ 1435283 h 6858000"/>
              <a:gd name="connsiteX593" fmla="*/ 349381 w 7467600"/>
              <a:gd name="connsiteY593" fmla="*/ 1875041 h 6858000"/>
              <a:gd name="connsiteX594" fmla="*/ 374363 w 7467600"/>
              <a:gd name="connsiteY594" fmla="*/ 1506494 h 6858000"/>
              <a:gd name="connsiteX595" fmla="*/ 302168 w 7467600"/>
              <a:gd name="connsiteY595" fmla="*/ 1274495 h 6858000"/>
              <a:gd name="connsiteX596" fmla="*/ 291466 w 7467600"/>
              <a:gd name="connsiteY596" fmla="*/ 1250369 h 6858000"/>
              <a:gd name="connsiteX597" fmla="*/ 678222 w 7467600"/>
              <a:gd name="connsiteY597" fmla="*/ 1248670 h 6858000"/>
              <a:gd name="connsiteX598" fmla="*/ 775536 w 7467600"/>
              <a:gd name="connsiteY598" fmla="*/ 1388015 h 6858000"/>
              <a:gd name="connsiteX599" fmla="*/ 894529 w 7467600"/>
              <a:gd name="connsiteY599" fmla="*/ 1567739 h 6858000"/>
              <a:gd name="connsiteX600" fmla="*/ 948000 w 7467600"/>
              <a:gd name="connsiteY600" fmla="*/ 1663088 h 6858000"/>
              <a:gd name="connsiteX601" fmla="*/ 1006812 w 7467600"/>
              <a:gd name="connsiteY601" fmla="*/ 1767683 h 6858000"/>
              <a:gd name="connsiteX602" fmla="*/ 1149133 w 7467600"/>
              <a:gd name="connsiteY602" fmla="*/ 1971513 h 6858000"/>
              <a:gd name="connsiteX603" fmla="*/ 1333952 w 7467600"/>
              <a:gd name="connsiteY603" fmla="*/ 2251620 h 6858000"/>
              <a:gd name="connsiteX604" fmla="*/ 1337329 w 7467600"/>
              <a:gd name="connsiteY604" fmla="*/ 2258350 h 6858000"/>
              <a:gd name="connsiteX605" fmla="*/ 1014726 w 7467600"/>
              <a:gd name="connsiteY605" fmla="*/ 1615556 h 6858000"/>
              <a:gd name="connsiteX606" fmla="*/ 678222 w 7467600"/>
              <a:gd name="connsiteY606" fmla="*/ 1248670 h 6858000"/>
              <a:gd name="connsiteX607" fmla="*/ 6691602 w 7467600"/>
              <a:gd name="connsiteY607" fmla="*/ 1140573 h 6858000"/>
              <a:gd name="connsiteX608" fmla="*/ 6571100 w 7467600"/>
              <a:gd name="connsiteY608" fmla="*/ 1183662 h 6858000"/>
              <a:gd name="connsiteX609" fmla="*/ 6241687 w 7467600"/>
              <a:gd name="connsiteY609" fmla="*/ 1257600 h 6858000"/>
              <a:gd name="connsiteX610" fmla="*/ 5693009 w 7467600"/>
              <a:gd name="connsiteY610" fmla="*/ 1478256 h 6858000"/>
              <a:gd name="connsiteX611" fmla="*/ 6548420 w 7467600"/>
              <a:gd name="connsiteY611" fmla="*/ 1214599 h 6858000"/>
              <a:gd name="connsiteX612" fmla="*/ 6605473 w 7467600"/>
              <a:gd name="connsiteY612" fmla="*/ 1184686 h 6858000"/>
              <a:gd name="connsiteX613" fmla="*/ 6691602 w 7467600"/>
              <a:gd name="connsiteY613" fmla="*/ 1140573 h 6858000"/>
              <a:gd name="connsiteX614" fmla="*/ 4002475 w 7467600"/>
              <a:gd name="connsiteY614" fmla="*/ 1037802 h 6858000"/>
              <a:gd name="connsiteX615" fmla="*/ 4000324 w 7467600"/>
              <a:gd name="connsiteY615" fmla="*/ 1039362 h 6858000"/>
              <a:gd name="connsiteX616" fmla="*/ 4002862 w 7467600"/>
              <a:gd name="connsiteY616" fmla="*/ 1042866 h 6858000"/>
              <a:gd name="connsiteX617" fmla="*/ 4002475 w 7467600"/>
              <a:gd name="connsiteY617" fmla="*/ 1037802 h 6858000"/>
              <a:gd name="connsiteX618" fmla="*/ 506322 w 7467600"/>
              <a:gd name="connsiteY618" fmla="*/ 1020997 h 6858000"/>
              <a:gd name="connsiteX619" fmla="*/ 533068 w 7467600"/>
              <a:gd name="connsiteY619" fmla="*/ 1029409 h 6858000"/>
              <a:gd name="connsiteX620" fmla="*/ 1232525 w 7467600"/>
              <a:gd name="connsiteY620" fmla="*/ 1804675 h 6858000"/>
              <a:gd name="connsiteX621" fmla="*/ 1388858 w 7467600"/>
              <a:gd name="connsiteY621" fmla="*/ 2368011 h 6858000"/>
              <a:gd name="connsiteX622" fmla="*/ 1384098 w 7467600"/>
              <a:gd name="connsiteY622" fmla="*/ 2378125 h 6858000"/>
              <a:gd name="connsiteX623" fmla="*/ 1425393 w 7467600"/>
              <a:gd name="connsiteY623" fmla="*/ 2589124 h 6858000"/>
              <a:gd name="connsiteX624" fmla="*/ 1424001 w 7467600"/>
              <a:gd name="connsiteY624" fmla="*/ 2597541 h 6858000"/>
              <a:gd name="connsiteX625" fmla="*/ 2152729 w 7467600"/>
              <a:gd name="connsiteY625" fmla="*/ 2864487 h 6858000"/>
              <a:gd name="connsiteX626" fmla="*/ 2020609 w 7467600"/>
              <a:gd name="connsiteY626" fmla="*/ 2539671 h 6858000"/>
              <a:gd name="connsiteX627" fmla="*/ 2018920 w 7467600"/>
              <a:gd name="connsiteY627" fmla="*/ 2536309 h 6858000"/>
              <a:gd name="connsiteX628" fmla="*/ 1342441 w 7467600"/>
              <a:gd name="connsiteY628" fmla="*/ 1173017 h 6858000"/>
              <a:gd name="connsiteX629" fmla="*/ 1367925 w 7467600"/>
              <a:gd name="connsiteY629" fmla="*/ 1135648 h 6858000"/>
              <a:gd name="connsiteX630" fmla="*/ 1771401 w 7467600"/>
              <a:gd name="connsiteY630" fmla="*/ 1806673 h 6858000"/>
              <a:gd name="connsiteX631" fmla="*/ 1972385 w 7467600"/>
              <a:gd name="connsiteY631" fmla="*/ 2198735 h 6858000"/>
              <a:gd name="connsiteX632" fmla="*/ 2040892 w 7467600"/>
              <a:gd name="connsiteY632" fmla="*/ 2405205 h 6858000"/>
              <a:gd name="connsiteX633" fmla="*/ 2131689 w 7467600"/>
              <a:gd name="connsiteY633" fmla="*/ 1936926 h 6858000"/>
              <a:gd name="connsiteX634" fmla="*/ 2454820 w 7467600"/>
              <a:gd name="connsiteY634" fmla="*/ 1248808 h 6858000"/>
              <a:gd name="connsiteX635" fmla="*/ 2492512 w 7467600"/>
              <a:gd name="connsiteY635" fmla="*/ 1302920 h 6858000"/>
              <a:gd name="connsiteX636" fmla="*/ 2081216 w 7467600"/>
              <a:gd name="connsiteY636" fmla="*/ 2527513 h 6858000"/>
              <a:gd name="connsiteX637" fmla="*/ 2081211 w 7467600"/>
              <a:gd name="connsiteY637" fmla="*/ 2528916 h 6858000"/>
              <a:gd name="connsiteX638" fmla="*/ 2199067 w 7467600"/>
              <a:gd name="connsiteY638" fmla="*/ 2884061 h 6858000"/>
              <a:gd name="connsiteX639" fmla="*/ 3192586 w 7467600"/>
              <a:gd name="connsiteY639" fmla="*/ 3411496 h 6858000"/>
              <a:gd name="connsiteX640" fmla="*/ 3182620 w 7467600"/>
              <a:gd name="connsiteY640" fmla="*/ 3483279 h 6858000"/>
              <a:gd name="connsiteX641" fmla="*/ 2435119 w 7467600"/>
              <a:gd name="connsiteY641" fmla="*/ 3080173 h 6858000"/>
              <a:gd name="connsiteX642" fmla="*/ 2410152 w 7467600"/>
              <a:gd name="connsiteY642" fmla="*/ 3063751 h 6858000"/>
              <a:gd name="connsiteX643" fmla="*/ 2408099 w 7467600"/>
              <a:gd name="connsiteY643" fmla="*/ 3064403 h 6858000"/>
              <a:gd name="connsiteX644" fmla="*/ 2407218 w 7467600"/>
              <a:gd name="connsiteY644" fmla="*/ 3070324 h 6858000"/>
              <a:gd name="connsiteX645" fmla="*/ 2380138 w 7467600"/>
              <a:gd name="connsiteY645" fmla="*/ 3099341 h 6858000"/>
              <a:gd name="connsiteX646" fmla="*/ 1765923 w 7467600"/>
              <a:gd name="connsiteY646" fmla="*/ 3581043 h 6858000"/>
              <a:gd name="connsiteX647" fmla="*/ 1702258 w 7467600"/>
              <a:gd name="connsiteY647" fmla="*/ 3612286 h 6858000"/>
              <a:gd name="connsiteX648" fmla="*/ 1538370 w 7467600"/>
              <a:gd name="connsiteY648" fmla="*/ 3811804 h 6858000"/>
              <a:gd name="connsiteX649" fmla="*/ 542867 w 7467600"/>
              <a:gd name="connsiteY649" fmla="*/ 4944092 h 6858000"/>
              <a:gd name="connsiteX650" fmla="*/ 515800 w 7467600"/>
              <a:gd name="connsiteY650" fmla="*/ 4862180 h 6858000"/>
              <a:gd name="connsiteX651" fmla="*/ 909145 w 7467600"/>
              <a:gd name="connsiteY651" fmla="*/ 4199225 h 6858000"/>
              <a:gd name="connsiteX652" fmla="*/ 1214067 w 7467600"/>
              <a:gd name="connsiteY652" fmla="*/ 3908561 h 6858000"/>
              <a:gd name="connsiteX653" fmla="*/ 640967 w 7467600"/>
              <a:gd name="connsiteY653" fmla="*/ 4105601 h 6858000"/>
              <a:gd name="connsiteX654" fmla="*/ 112563 w 7467600"/>
              <a:gd name="connsiteY654" fmla="*/ 4396952 h 6858000"/>
              <a:gd name="connsiteX655" fmla="*/ 0 w 7467600"/>
              <a:gd name="connsiteY655" fmla="*/ 4466006 h 6858000"/>
              <a:gd name="connsiteX656" fmla="*/ 0 w 7467600"/>
              <a:gd name="connsiteY656" fmla="*/ 4233763 h 6858000"/>
              <a:gd name="connsiteX657" fmla="*/ 36881 w 7467600"/>
              <a:gd name="connsiteY657" fmla="*/ 4200118 h 6858000"/>
              <a:gd name="connsiteX658" fmla="*/ 910534 w 7467600"/>
              <a:gd name="connsiteY658" fmla="*/ 3629753 h 6858000"/>
              <a:gd name="connsiteX659" fmla="*/ 1578717 w 7467600"/>
              <a:gd name="connsiteY659" fmla="*/ 3575982 h 6858000"/>
              <a:gd name="connsiteX660" fmla="*/ 2338780 w 7467600"/>
              <a:gd name="connsiteY660" fmla="*/ 3033725 h 6858000"/>
              <a:gd name="connsiteX661" fmla="*/ 1807991 w 7467600"/>
              <a:gd name="connsiteY661" fmla="*/ 2807184 h 6858000"/>
              <a:gd name="connsiteX662" fmla="*/ 1416358 w 7467600"/>
              <a:gd name="connsiteY662" fmla="*/ 3112571 h 6858000"/>
              <a:gd name="connsiteX663" fmla="*/ 939066 w 7467600"/>
              <a:gd name="connsiteY663" fmla="*/ 3378798 h 6858000"/>
              <a:gd name="connsiteX664" fmla="*/ 115099 w 7467600"/>
              <a:gd name="connsiteY664" fmla="*/ 3607650 h 6858000"/>
              <a:gd name="connsiteX665" fmla="*/ 97284 w 7467600"/>
              <a:gd name="connsiteY665" fmla="*/ 3520393 h 6858000"/>
              <a:gd name="connsiteX666" fmla="*/ 922050 w 7467600"/>
              <a:gd name="connsiteY666" fmla="*/ 3074867 h 6858000"/>
              <a:gd name="connsiteX667" fmla="*/ 1405265 w 7467600"/>
              <a:gd name="connsiteY667" fmla="*/ 3016319 h 6858000"/>
              <a:gd name="connsiteX668" fmla="*/ 1407512 w 7467600"/>
              <a:gd name="connsiteY668" fmla="*/ 3018001 h 6858000"/>
              <a:gd name="connsiteX669" fmla="*/ 1726266 w 7467600"/>
              <a:gd name="connsiteY669" fmla="*/ 2777274 h 6858000"/>
              <a:gd name="connsiteX670" fmla="*/ 625390 w 7467600"/>
              <a:gd name="connsiteY670" fmla="*/ 2514541 h 6858000"/>
              <a:gd name="connsiteX671" fmla="*/ 619799 w 7467600"/>
              <a:gd name="connsiteY671" fmla="*/ 2527180 h 6858000"/>
              <a:gd name="connsiteX672" fmla="*/ 310030 w 7467600"/>
              <a:gd name="connsiteY672" fmla="*/ 2771818 h 6858000"/>
              <a:gd name="connsiteX673" fmla="*/ 173877 w 7467600"/>
              <a:gd name="connsiteY673" fmla="*/ 2937056 h 6858000"/>
              <a:gd name="connsiteX674" fmla="*/ 77889 w 7467600"/>
              <a:gd name="connsiteY674" fmla="*/ 3138440 h 6858000"/>
              <a:gd name="connsiteX675" fmla="*/ 0 w 7467600"/>
              <a:gd name="connsiteY675" fmla="*/ 3271395 h 6858000"/>
              <a:gd name="connsiteX676" fmla="*/ 0 w 7467600"/>
              <a:gd name="connsiteY676" fmla="*/ 3153002 h 6858000"/>
              <a:gd name="connsiteX677" fmla="*/ 2386 w 7467600"/>
              <a:gd name="connsiteY677" fmla="*/ 3149203 h 6858000"/>
              <a:gd name="connsiteX678" fmla="*/ 89753 w 7467600"/>
              <a:gd name="connsiteY678" fmla="*/ 2987702 h 6858000"/>
              <a:gd name="connsiteX679" fmla="*/ 76869 w 7467600"/>
              <a:gd name="connsiteY679" fmla="*/ 3005404 h 6858000"/>
              <a:gd name="connsiteX680" fmla="*/ 32049 w 7467600"/>
              <a:gd name="connsiteY680" fmla="*/ 3065814 h 6858000"/>
              <a:gd name="connsiteX681" fmla="*/ 0 w 7467600"/>
              <a:gd name="connsiteY681" fmla="*/ 3108744 h 6858000"/>
              <a:gd name="connsiteX682" fmla="*/ 0 w 7467600"/>
              <a:gd name="connsiteY682" fmla="*/ 3058059 h 6858000"/>
              <a:gd name="connsiteX683" fmla="*/ 7610 w 7467600"/>
              <a:gd name="connsiteY683" fmla="*/ 3047889 h 6858000"/>
              <a:gd name="connsiteX684" fmla="*/ 52419 w 7467600"/>
              <a:gd name="connsiteY684" fmla="*/ 2987479 h 6858000"/>
              <a:gd name="connsiteX685" fmla="*/ 59142 w 7467600"/>
              <a:gd name="connsiteY685" fmla="*/ 2978488 h 6858000"/>
              <a:gd name="connsiteX686" fmla="*/ 0 w 7467600"/>
              <a:gd name="connsiteY686" fmla="*/ 3015334 h 6858000"/>
              <a:gd name="connsiteX687" fmla="*/ 0 w 7467600"/>
              <a:gd name="connsiteY687" fmla="*/ 2914286 h 6858000"/>
              <a:gd name="connsiteX688" fmla="*/ 36383 w 7467600"/>
              <a:gd name="connsiteY688" fmla="*/ 2901128 h 6858000"/>
              <a:gd name="connsiteX689" fmla="*/ 156329 w 7467600"/>
              <a:gd name="connsiteY689" fmla="*/ 2840533 h 6858000"/>
              <a:gd name="connsiteX690" fmla="*/ 358355 w 7467600"/>
              <a:gd name="connsiteY690" fmla="*/ 2620471 h 6858000"/>
              <a:gd name="connsiteX691" fmla="*/ 510577 w 7467600"/>
              <a:gd name="connsiteY691" fmla="*/ 2501244 h 6858000"/>
              <a:gd name="connsiteX692" fmla="*/ 211967 w 7467600"/>
              <a:gd name="connsiteY692" fmla="*/ 2479171 h 6858000"/>
              <a:gd name="connsiteX693" fmla="*/ 0 w 7467600"/>
              <a:gd name="connsiteY693" fmla="*/ 2476398 h 6858000"/>
              <a:gd name="connsiteX694" fmla="*/ 0 w 7467600"/>
              <a:gd name="connsiteY694" fmla="*/ 2389189 h 6858000"/>
              <a:gd name="connsiteX695" fmla="*/ 103062 w 7467600"/>
              <a:gd name="connsiteY695" fmla="*/ 2389518 h 6858000"/>
              <a:gd name="connsiteX696" fmla="*/ 510734 w 7467600"/>
              <a:gd name="connsiteY696" fmla="*/ 2416201 h 6858000"/>
              <a:gd name="connsiteX697" fmla="*/ 279257 w 7467600"/>
              <a:gd name="connsiteY697" fmla="*/ 2092102 h 6858000"/>
              <a:gd name="connsiteX698" fmla="*/ 65265 w 7467600"/>
              <a:gd name="connsiteY698" fmla="*/ 2006049 h 6858000"/>
              <a:gd name="connsiteX699" fmla="*/ 0 w 7467600"/>
              <a:gd name="connsiteY699" fmla="*/ 1982532 h 6858000"/>
              <a:gd name="connsiteX700" fmla="*/ 0 w 7467600"/>
              <a:gd name="connsiteY700" fmla="*/ 1912789 h 6858000"/>
              <a:gd name="connsiteX701" fmla="*/ 97460 w 7467600"/>
              <a:gd name="connsiteY701" fmla="*/ 1953725 h 6858000"/>
              <a:gd name="connsiteX702" fmla="*/ 221272 w 7467600"/>
              <a:gd name="connsiteY702" fmla="*/ 1980766 h 6858000"/>
              <a:gd name="connsiteX703" fmla="*/ 116765 w 7467600"/>
              <a:gd name="connsiteY703" fmla="*/ 1911033 h 6858000"/>
              <a:gd name="connsiteX704" fmla="*/ 16405 w 7467600"/>
              <a:gd name="connsiteY704" fmla="*/ 1803412 h 6858000"/>
              <a:gd name="connsiteX705" fmla="*/ 0 w 7467600"/>
              <a:gd name="connsiteY705" fmla="*/ 1784777 h 6858000"/>
              <a:gd name="connsiteX706" fmla="*/ 0 w 7467600"/>
              <a:gd name="connsiteY706" fmla="*/ 1740082 h 6858000"/>
              <a:gd name="connsiteX707" fmla="*/ 39394 w 7467600"/>
              <a:gd name="connsiteY707" fmla="*/ 1784856 h 6858000"/>
              <a:gd name="connsiteX708" fmla="*/ 135813 w 7467600"/>
              <a:gd name="connsiteY708" fmla="*/ 1888838 h 6858000"/>
              <a:gd name="connsiteX709" fmla="*/ 242575 w 7467600"/>
              <a:gd name="connsiteY709" fmla="*/ 1958841 h 6858000"/>
              <a:gd name="connsiteX710" fmla="*/ 82197 w 7467600"/>
              <a:gd name="connsiteY710" fmla="*/ 1754826 h 6858000"/>
              <a:gd name="connsiteX711" fmla="*/ 0 w 7467600"/>
              <a:gd name="connsiteY711" fmla="*/ 1679650 h 6858000"/>
              <a:gd name="connsiteX712" fmla="*/ 0 w 7467600"/>
              <a:gd name="connsiteY712" fmla="*/ 1602463 h 6858000"/>
              <a:gd name="connsiteX713" fmla="*/ 84689 w 7467600"/>
              <a:gd name="connsiteY713" fmla="*/ 1677442 h 6858000"/>
              <a:gd name="connsiteX714" fmla="*/ 298437 w 7467600"/>
              <a:gd name="connsiteY714" fmla="*/ 1968019 h 6858000"/>
              <a:gd name="connsiteX715" fmla="*/ 227269 w 7467600"/>
              <a:gd name="connsiteY715" fmla="*/ 1114064 h 6858000"/>
              <a:gd name="connsiteX716" fmla="*/ 248003 w 7467600"/>
              <a:gd name="connsiteY716" fmla="*/ 1089613 h 6858000"/>
              <a:gd name="connsiteX717" fmla="*/ 427020 w 7467600"/>
              <a:gd name="connsiteY717" fmla="*/ 1619803 h 6858000"/>
              <a:gd name="connsiteX718" fmla="*/ 340345 w 7467600"/>
              <a:gd name="connsiteY718" fmla="*/ 2027739 h 6858000"/>
              <a:gd name="connsiteX719" fmla="*/ 360865 w 7467600"/>
              <a:gd name="connsiteY719" fmla="*/ 2044827 h 6858000"/>
              <a:gd name="connsiteX720" fmla="*/ 560414 w 7467600"/>
              <a:gd name="connsiteY720" fmla="*/ 2421457 h 6858000"/>
              <a:gd name="connsiteX721" fmla="*/ 1359703 w 7467600"/>
              <a:gd name="connsiteY721" fmla="*/ 2578554 h 6858000"/>
              <a:gd name="connsiteX722" fmla="*/ 1359422 w 7467600"/>
              <a:gd name="connsiteY722" fmla="*/ 2577994 h 6858000"/>
              <a:gd name="connsiteX723" fmla="*/ 828701 w 7467600"/>
              <a:gd name="connsiteY723" fmla="*/ 1839520 h 6858000"/>
              <a:gd name="connsiteX724" fmla="*/ 494427 w 7467600"/>
              <a:gd name="connsiteY724" fmla="*/ 1092333 h 6858000"/>
              <a:gd name="connsiteX725" fmla="*/ 506322 w 7467600"/>
              <a:gd name="connsiteY725" fmla="*/ 1020997 h 6858000"/>
              <a:gd name="connsiteX726" fmla="*/ 4570198 w 7467600"/>
              <a:gd name="connsiteY726" fmla="*/ 978081 h 6858000"/>
              <a:gd name="connsiteX727" fmla="*/ 4523691 w 7467600"/>
              <a:gd name="connsiteY727" fmla="*/ 1127776 h 6858000"/>
              <a:gd name="connsiteX728" fmla="*/ 4509875 w 7467600"/>
              <a:gd name="connsiteY728" fmla="*/ 1167552 h 6858000"/>
              <a:gd name="connsiteX729" fmla="*/ 4478168 w 7467600"/>
              <a:gd name="connsiteY729" fmla="*/ 1260735 h 6858000"/>
              <a:gd name="connsiteX730" fmla="*/ 4409309 w 7467600"/>
              <a:gd name="connsiteY730" fmla="*/ 1666996 h 6858000"/>
              <a:gd name="connsiteX731" fmla="*/ 4370031 w 7467600"/>
              <a:gd name="connsiteY731" fmla="*/ 1955666 h 6858000"/>
              <a:gd name="connsiteX732" fmla="*/ 4570198 w 7467600"/>
              <a:gd name="connsiteY732" fmla="*/ 978081 h 6858000"/>
              <a:gd name="connsiteX733" fmla="*/ 4557898 w 7467600"/>
              <a:gd name="connsiteY733" fmla="*/ 900011 h 6858000"/>
              <a:gd name="connsiteX734" fmla="*/ 4344840 w 7467600"/>
              <a:gd name="connsiteY734" fmla="*/ 1922038 h 6858000"/>
              <a:gd name="connsiteX735" fmla="*/ 4378710 w 7467600"/>
              <a:gd name="connsiteY735" fmla="*/ 1665516 h 6858000"/>
              <a:gd name="connsiteX736" fmla="*/ 4448798 w 7467600"/>
              <a:gd name="connsiteY736" fmla="*/ 1253024 h 6858000"/>
              <a:gd name="connsiteX737" fmla="*/ 4480315 w 7467600"/>
              <a:gd name="connsiteY737" fmla="*/ 1158454 h 6858000"/>
              <a:gd name="connsiteX738" fmla="*/ 4494133 w 7467600"/>
              <a:gd name="connsiteY738" fmla="*/ 1118676 h 6858000"/>
              <a:gd name="connsiteX739" fmla="*/ 4557898 w 7467600"/>
              <a:gd name="connsiteY739" fmla="*/ 900011 h 6858000"/>
              <a:gd name="connsiteX740" fmla="*/ 5870151 w 7467600"/>
              <a:gd name="connsiteY740" fmla="*/ 898890 h 6858000"/>
              <a:gd name="connsiteX741" fmla="*/ 5861335 w 7467600"/>
              <a:gd name="connsiteY741" fmla="*/ 899177 h 6858000"/>
              <a:gd name="connsiteX742" fmla="*/ 5843702 w 7467600"/>
              <a:gd name="connsiteY742" fmla="*/ 899748 h 6858000"/>
              <a:gd name="connsiteX743" fmla="*/ 5651107 w 7467600"/>
              <a:gd name="connsiteY743" fmla="*/ 920306 h 6858000"/>
              <a:gd name="connsiteX744" fmla="*/ 5459407 w 7467600"/>
              <a:gd name="connsiteY744" fmla="*/ 940975 h 6858000"/>
              <a:gd name="connsiteX745" fmla="*/ 5374846 w 7467600"/>
              <a:gd name="connsiteY745" fmla="*/ 941988 h 6858000"/>
              <a:gd name="connsiteX746" fmla="*/ 5256105 w 7467600"/>
              <a:gd name="connsiteY746" fmla="*/ 945632 h 6858000"/>
              <a:gd name="connsiteX747" fmla="*/ 5107071 w 7467600"/>
              <a:gd name="connsiteY747" fmla="*/ 969720 h 6858000"/>
              <a:gd name="connsiteX748" fmla="*/ 4998681 w 7467600"/>
              <a:gd name="connsiteY748" fmla="*/ 988771 h 6858000"/>
              <a:gd name="connsiteX749" fmla="*/ 5870151 w 7467600"/>
              <a:gd name="connsiteY749" fmla="*/ 898890 h 6858000"/>
              <a:gd name="connsiteX750" fmla="*/ 5504425 w 7467600"/>
              <a:gd name="connsiteY750" fmla="*/ 848067 h 6858000"/>
              <a:gd name="connsiteX751" fmla="*/ 4968849 w 7467600"/>
              <a:gd name="connsiteY751" fmla="*/ 962318 h 6858000"/>
              <a:gd name="connsiteX752" fmla="*/ 5104039 w 7467600"/>
              <a:gd name="connsiteY752" fmla="*/ 940634 h 6858000"/>
              <a:gd name="connsiteX753" fmla="*/ 5256311 w 7467600"/>
              <a:gd name="connsiteY753" fmla="*/ 916490 h 6858000"/>
              <a:gd name="connsiteX754" fmla="*/ 5377381 w 7467600"/>
              <a:gd name="connsiteY754" fmla="*/ 912671 h 6858000"/>
              <a:gd name="connsiteX755" fmla="*/ 5460148 w 7467600"/>
              <a:gd name="connsiteY755" fmla="*/ 911442 h 6858000"/>
              <a:gd name="connsiteX756" fmla="*/ 5648971 w 7467600"/>
              <a:gd name="connsiteY756" fmla="*/ 891331 h 6858000"/>
              <a:gd name="connsiteX757" fmla="*/ 5844807 w 7467600"/>
              <a:gd name="connsiteY757" fmla="*/ 870718 h 6858000"/>
              <a:gd name="connsiteX758" fmla="*/ 5862975 w 7467600"/>
              <a:gd name="connsiteY758" fmla="*/ 869756 h 6858000"/>
              <a:gd name="connsiteX759" fmla="*/ 5920887 w 7467600"/>
              <a:gd name="connsiteY759" fmla="*/ 865929 h 6858000"/>
              <a:gd name="connsiteX760" fmla="*/ 5504425 w 7467600"/>
              <a:gd name="connsiteY760" fmla="*/ 848067 h 6858000"/>
              <a:gd name="connsiteX761" fmla="*/ 3607114 w 7467600"/>
              <a:gd name="connsiteY761" fmla="*/ 467441 h 6858000"/>
              <a:gd name="connsiteX762" fmla="*/ 3296242 w 7467600"/>
              <a:gd name="connsiteY762" fmla="*/ 807991 h 6858000"/>
              <a:gd name="connsiteX763" fmla="*/ 3174674 w 7467600"/>
              <a:gd name="connsiteY763" fmla="*/ 919759 h 6858000"/>
              <a:gd name="connsiteX764" fmla="*/ 3042978 w 7467600"/>
              <a:gd name="connsiteY764" fmla="*/ 1054894 h 6858000"/>
              <a:gd name="connsiteX765" fmla="*/ 2968914 w 7467600"/>
              <a:gd name="connsiteY765" fmla="*/ 1133756 h 6858000"/>
              <a:gd name="connsiteX766" fmla="*/ 3103823 w 7467600"/>
              <a:gd name="connsiteY766" fmla="*/ 1026814 h 6858000"/>
              <a:gd name="connsiteX767" fmla="*/ 3607114 w 7467600"/>
              <a:gd name="connsiteY767" fmla="*/ 467441 h 6858000"/>
              <a:gd name="connsiteX768" fmla="*/ 3744487 w 7467600"/>
              <a:gd name="connsiteY768" fmla="*/ 383136 h 6858000"/>
              <a:gd name="connsiteX769" fmla="*/ 3970213 w 7467600"/>
              <a:gd name="connsiteY769" fmla="*/ 995559 h 6858000"/>
              <a:gd name="connsiteX770" fmla="*/ 3744487 w 7467600"/>
              <a:gd name="connsiteY770" fmla="*/ 383136 h 6858000"/>
              <a:gd name="connsiteX771" fmla="*/ 3624562 w 7467600"/>
              <a:gd name="connsiteY771" fmla="*/ 367041 h 6858000"/>
              <a:gd name="connsiteX772" fmla="*/ 3489712 w 7467600"/>
              <a:gd name="connsiteY772" fmla="*/ 485386 h 6858000"/>
              <a:gd name="connsiteX773" fmla="*/ 3182994 w 7467600"/>
              <a:gd name="connsiteY773" fmla="*/ 828265 h 6858000"/>
              <a:gd name="connsiteX774" fmla="*/ 2892114 w 7467600"/>
              <a:gd name="connsiteY774" fmla="*/ 1172635 h 6858000"/>
              <a:gd name="connsiteX775" fmla="*/ 3021459 w 7467600"/>
              <a:gd name="connsiteY775" fmla="*/ 1035385 h 6858000"/>
              <a:gd name="connsiteX776" fmla="*/ 3153873 w 7467600"/>
              <a:gd name="connsiteY776" fmla="*/ 898971 h 6858000"/>
              <a:gd name="connsiteX777" fmla="*/ 3276511 w 7467600"/>
              <a:gd name="connsiteY777" fmla="*/ 786423 h 6858000"/>
              <a:gd name="connsiteX778" fmla="*/ 3584154 w 7467600"/>
              <a:gd name="connsiteY778" fmla="*/ 448218 h 6858000"/>
              <a:gd name="connsiteX779" fmla="*/ 3624562 w 7467600"/>
              <a:gd name="connsiteY779" fmla="*/ 367041 h 6858000"/>
              <a:gd name="connsiteX780" fmla="*/ 3766672 w 7467600"/>
              <a:gd name="connsiteY780" fmla="*/ 359429 h 6858000"/>
              <a:gd name="connsiteX781" fmla="*/ 3996338 w 7467600"/>
              <a:gd name="connsiteY781" fmla="*/ 968237 h 6858000"/>
              <a:gd name="connsiteX782" fmla="*/ 3766672 w 7467600"/>
              <a:gd name="connsiteY782" fmla="*/ 359429 h 6858000"/>
              <a:gd name="connsiteX783" fmla="*/ 5805386 w 7467600"/>
              <a:gd name="connsiteY783" fmla="*/ 239240 h 6858000"/>
              <a:gd name="connsiteX784" fmla="*/ 5736947 w 7467600"/>
              <a:gd name="connsiteY784" fmla="*/ 261367 h 6858000"/>
              <a:gd name="connsiteX785" fmla="*/ 5427012 w 7467600"/>
              <a:gd name="connsiteY785" fmla="*/ 311272 h 6858000"/>
              <a:gd name="connsiteX786" fmla="*/ 5147818 w 7467600"/>
              <a:gd name="connsiteY786" fmla="*/ 322112 h 6858000"/>
              <a:gd name="connsiteX787" fmla="*/ 5060854 w 7467600"/>
              <a:gd name="connsiteY787" fmla="*/ 311882 h 6858000"/>
              <a:gd name="connsiteX788" fmla="*/ 4945989 w 7467600"/>
              <a:gd name="connsiteY788" fmla="*/ 300516 h 6858000"/>
              <a:gd name="connsiteX789" fmla="*/ 5410479 w 7467600"/>
              <a:gd name="connsiteY789" fmla="*/ 348434 h 6858000"/>
              <a:gd name="connsiteX790" fmla="*/ 5805386 w 7467600"/>
              <a:gd name="connsiteY790" fmla="*/ 239240 h 6858000"/>
              <a:gd name="connsiteX791" fmla="*/ 5905192 w 7467600"/>
              <a:gd name="connsiteY791" fmla="*/ 163079 h 6858000"/>
              <a:gd name="connsiteX792" fmla="*/ 5865655 w 7467600"/>
              <a:gd name="connsiteY792" fmla="*/ 171901 h 6858000"/>
              <a:gd name="connsiteX793" fmla="*/ 5259740 w 7467600"/>
              <a:gd name="connsiteY793" fmla="*/ 257013 h 6858000"/>
              <a:gd name="connsiteX794" fmla="*/ 5208466 w 7467600"/>
              <a:gd name="connsiteY794" fmla="*/ 257550 h 6858000"/>
              <a:gd name="connsiteX795" fmla="*/ 4980204 w 7467600"/>
              <a:gd name="connsiteY795" fmla="*/ 271903 h 6858000"/>
              <a:gd name="connsiteX796" fmla="*/ 5068068 w 7467600"/>
              <a:gd name="connsiteY796" fmla="*/ 282244 h 6858000"/>
              <a:gd name="connsiteX797" fmla="*/ 5153231 w 7467600"/>
              <a:gd name="connsiteY797" fmla="*/ 292240 h 6858000"/>
              <a:gd name="connsiteX798" fmla="*/ 5426491 w 7467600"/>
              <a:gd name="connsiteY798" fmla="*/ 281128 h 6858000"/>
              <a:gd name="connsiteX799" fmla="*/ 5731212 w 7467600"/>
              <a:gd name="connsiteY799" fmla="*/ 231951 h 6858000"/>
              <a:gd name="connsiteX800" fmla="*/ 5905192 w 7467600"/>
              <a:gd name="connsiteY800" fmla="*/ 163079 h 6858000"/>
              <a:gd name="connsiteX801" fmla="*/ 5944437 w 7467600"/>
              <a:gd name="connsiteY801" fmla="*/ 113829 h 6858000"/>
              <a:gd name="connsiteX802" fmla="*/ 5825032 w 7467600"/>
              <a:gd name="connsiteY802" fmla="*/ 146405 h 6858000"/>
              <a:gd name="connsiteX803" fmla="*/ 4955599 w 7467600"/>
              <a:gd name="connsiteY803" fmla="*/ 247008 h 6858000"/>
              <a:gd name="connsiteX804" fmla="*/ 5210104 w 7467600"/>
              <a:gd name="connsiteY804" fmla="*/ 228123 h 6858000"/>
              <a:gd name="connsiteX805" fmla="*/ 5261015 w 7467600"/>
              <a:gd name="connsiteY805" fmla="*/ 227087 h 6858000"/>
              <a:gd name="connsiteX806" fmla="*/ 5861181 w 7467600"/>
              <a:gd name="connsiteY806" fmla="*/ 143093 h 6858000"/>
              <a:gd name="connsiteX807" fmla="*/ 5961252 w 7467600"/>
              <a:gd name="connsiteY807" fmla="*/ 114820 h 6858000"/>
              <a:gd name="connsiteX808" fmla="*/ 5944437 w 7467600"/>
              <a:gd name="connsiteY808" fmla="*/ 113829 h 6858000"/>
              <a:gd name="connsiteX809" fmla="*/ 3882765 w 7467600"/>
              <a:gd name="connsiteY809" fmla="*/ 0 h 6858000"/>
              <a:gd name="connsiteX810" fmla="*/ 3995099 w 7467600"/>
              <a:gd name="connsiteY810" fmla="*/ 0 h 6858000"/>
              <a:gd name="connsiteX811" fmla="*/ 4163818 w 7467600"/>
              <a:gd name="connsiteY811" fmla="*/ 234104 h 6858000"/>
              <a:gd name="connsiteX812" fmla="*/ 4172099 w 7467600"/>
              <a:gd name="connsiteY812" fmla="*/ 234207 h 6858000"/>
              <a:gd name="connsiteX813" fmla="*/ 4784282 w 7467600"/>
              <a:gd name="connsiteY813" fmla="*/ 276561 h 6858000"/>
              <a:gd name="connsiteX814" fmla="*/ 4801687 w 7467600"/>
              <a:gd name="connsiteY814" fmla="*/ 267764 h 6858000"/>
              <a:gd name="connsiteX815" fmla="*/ 6082788 w 7467600"/>
              <a:gd name="connsiteY815" fmla="*/ 64119 h 6858000"/>
              <a:gd name="connsiteX816" fmla="*/ 6099442 w 7467600"/>
              <a:gd name="connsiteY816" fmla="*/ 82568 h 6858000"/>
              <a:gd name="connsiteX817" fmla="*/ 4804137 w 7467600"/>
              <a:gd name="connsiteY817" fmla="*/ 320931 h 6858000"/>
              <a:gd name="connsiteX818" fmla="*/ 4227047 w 7467600"/>
              <a:gd name="connsiteY818" fmla="*/ 313415 h 6858000"/>
              <a:gd name="connsiteX819" fmla="*/ 4346041 w 7467600"/>
              <a:gd name="connsiteY819" fmla="*/ 456086 h 6858000"/>
              <a:gd name="connsiteX820" fmla="*/ 4870967 w 7467600"/>
              <a:gd name="connsiteY820" fmla="*/ 963061 h 6858000"/>
              <a:gd name="connsiteX821" fmla="*/ 4889647 w 7467600"/>
              <a:gd name="connsiteY821" fmla="*/ 957147 h 6858000"/>
              <a:gd name="connsiteX822" fmla="*/ 5422504 w 7467600"/>
              <a:gd name="connsiteY822" fmla="*/ 805191 h 6858000"/>
              <a:gd name="connsiteX823" fmla="*/ 6087656 w 7467600"/>
              <a:gd name="connsiteY823" fmla="*/ 826703 h 6858000"/>
              <a:gd name="connsiteX824" fmla="*/ 6058717 w 7467600"/>
              <a:gd name="connsiteY824" fmla="*/ 865992 h 6858000"/>
              <a:gd name="connsiteX825" fmla="*/ 4974153 w 7467600"/>
              <a:gd name="connsiteY825" fmla="*/ 1045456 h 6858000"/>
              <a:gd name="connsiteX826" fmla="*/ 5627835 w 7467600"/>
              <a:gd name="connsiteY826" fmla="*/ 1472077 h 6858000"/>
              <a:gd name="connsiteX827" fmla="*/ 5629817 w 7467600"/>
              <a:gd name="connsiteY827" fmla="*/ 1471412 h 6858000"/>
              <a:gd name="connsiteX828" fmla="*/ 5634124 w 7467600"/>
              <a:gd name="connsiteY828" fmla="*/ 1470572 h 6858000"/>
              <a:gd name="connsiteX829" fmla="*/ 5755832 w 7467600"/>
              <a:gd name="connsiteY829" fmla="*/ 1383886 h 6858000"/>
              <a:gd name="connsiteX830" fmla="*/ 6014186 w 7467600"/>
              <a:gd name="connsiteY830" fmla="*/ 1279799 h 6858000"/>
              <a:gd name="connsiteX831" fmla="*/ 6901619 w 7467600"/>
              <a:gd name="connsiteY831" fmla="*/ 1047874 h 6858000"/>
              <a:gd name="connsiteX832" fmla="*/ 6931566 w 7467600"/>
              <a:gd name="connsiteY832" fmla="*/ 1062034 h 6858000"/>
              <a:gd name="connsiteX833" fmla="*/ 5790982 w 7467600"/>
              <a:gd name="connsiteY833" fmla="*/ 1561380 h 6858000"/>
              <a:gd name="connsiteX834" fmla="*/ 6188971 w 7467600"/>
              <a:gd name="connsiteY834" fmla="*/ 1755168 h 6858000"/>
              <a:gd name="connsiteX835" fmla="*/ 6202446 w 7467600"/>
              <a:gd name="connsiteY835" fmla="*/ 1752268 h 6858000"/>
              <a:gd name="connsiteX836" fmla="*/ 7179560 w 7467600"/>
              <a:gd name="connsiteY836" fmla="*/ 1467551 h 6858000"/>
              <a:gd name="connsiteX837" fmla="*/ 7158730 w 7467600"/>
              <a:gd name="connsiteY837" fmla="*/ 1507835 h 6858000"/>
              <a:gd name="connsiteX838" fmla="*/ 6326959 w 7467600"/>
              <a:gd name="connsiteY838" fmla="*/ 1817686 h 6858000"/>
              <a:gd name="connsiteX839" fmla="*/ 6537433 w 7467600"/>
              <a:gd name="connsiteY839" fmla="*/ 1907790 h 6858000"/>
              <a:gd name="connsiteX840" fmla="*/ 6550221 w 7467600"/>
              <a:gd name="connsiteY840" fmla="*/ 1910729 h 6858000"/>
              <a:gd name="connsiteX841" fmla="*/ 6964438 w 7467600"/>
              <a:gd name="connsiteY841" fmla="*/ 2209505 h 6858000"/>
              <a:gd name="connsiteX842" fmla="*/ 7367862 w 7467600"/>
              <a:gd name="connsiteY842" fmla="*/ 2806833 h 6858000"/>
              <a:gd name="connsiteX843" fmla="*/ 7364329 w 7467600"/>
              <a:gd name="connsiteY843" fmla="*/ 2826907 h 6858000"/>
              <a:gd name="connsiteX844" fmla="*/ 7290545 w 7467600"/>
              <a:gd name="connsiteY844" fmla="*/ 2850663 h 6858000"/>
              <a:gd name="connsiteX845" fmla="*/ 6472036 w 7467600"/>
              <a:gd name="connsiteY845" fmla="*/ 1959003 h 6858000"/>
              <a:gd name="connsiteX846" fmla="*/ 5792897 w 7467600"/>
              <a:gd name="connsiteY846" fmla="*/ 1647747 h 6858000"/>
              <a:gd name="connsiteX847" fmla="*/ 5842751 w 7467600"/>
              <a:gd name="connsiteY847" fmla="*/ 1816112 h 6858000"/>
              <a:gd name="connsiteX848" fmla="*/ 5847424 w 7467600"/>
              <a:gd name="connsiteY848" fmla="*/ 1815776 h 6858000"/>
              <a:gd name="connsiteX849" fmla="*/ 6399821 w 7467600"/>
              <a:gd name="connsiteY849" fmla="*/ 2344799 h 6858000"/>
              <a:gd name="connsiteX850" fmla="*/ 6323232 w 7467600"/>
              <a:gd name="connsiteY850" fmla="*/ 2389634 h 6858000"/>
              <a:gd name="connsiteX851" fmla="*/ 5942958 w 7467600"/>
              <a:gd name="connsiteY851" fmla="*/ 2077708 h 6858000"/>
              <a:gd name="connsiteX852" fmla="*/ 5921559 w 7467600"/>
              <a:gd name="connsiteY852" fmla="*/ 2378596 h 6858000"/>
              <a:gd name="connsiteX853" fmla="*/ 5817651 w 7467600"/>
              <a:gd name="connsiteY853" fmla="*/ 3023919 h 6858000"/>
              <a:gd name="connsiteX854" fmla="*/ 5729634 w 7467600"/>
              <a:gd name="connsiteY854" fmla="*/ 3051849 h 6858000"/>
              <a:gd name="connsiteX855" fmla="*/ 5611018 w 7467600"/>
              <a:gd name="connsiteY855" fmla="*/ 2316769 h 6858000"/>
              <a:gd name="connsiteX856" fmla="*/ 5687608 w 7467600"/>
              <a:gd name="connsiteY856" fmla="*/ 2039972 h 6858000"/>
              <a:gd name="connsiteX857" fmla="*/ 5657554 w 7467600"/>
              <a:gd name="connsiteY857" fmla="*/ 1576445 h 6858000"/>
              <a:gd name="connsiteX858" fmla="*/ 5150475 w 7467600"/>
              <a:gd name="connsiteY858" fmla="*/ 1274012 h 6858000"/>
              <a:gd name="connsiteX859" fmla="*/ 5349142 w 7467600"/>
              <a:gd name="connsiteY859" fmla="*/ 2204405 h 6858000"/>
              <a:gd name="connsiteX860" fmla="*/ 5262214 w 7467600"/>
              <a:gd name="connsiteY860" fmla="*/ 2233836 h 6858000"/>
              <a:gd name="connsiteX861" fmla="*/ 4981539 w 7467600"/>
              <a:gd name="connsiteY861" fmla="*/ 1542201 h 6858000"/>
              <a:gd name="connsiteX862" fmla="*/ 4958461 w 7467600"/>
              <a:gd name="connsiteY862" fmla="*/ 1136957 h 6858000"/>
              <a:gd name="connsiteX863" fmla="*/ 4655015 w 7467600"/>
              <a:gd name="connsiteY863" fmla="*/ 891426 h 6858000"/>
              <a:gd name="connsiteX864" fmla="*/ 4348002 w 7467600"/>
              <a:gd name="connsiteY864" fmla="*/ 2205895 h 6858000"/>
              <a:gd name="connsiteX865" fmla="*/ 4262250 w 7467600"/>
              <a:gd name="connsiteY865" fmla="*/ 2219972 h 6858000"/>
              <a:gd name="connsiteX866" fmla="*/ 4550611 w 7467600"/>
              <a:gd name="connsiteY866" fmla="*/ 817540 h 6858000"/>
              <a:gd name="connsiteX867" fmla="*/ 4564418 w 7467600"/>
              <a:gd name="connsiteY867" fmla="*/ 808293 h 6858000"/>
              <a:gd name="connsiteX868" fmla="*/ 4266388 w 7467600"/>
              <a:gd name="connsiteY868" fmla="*/ 500083 h 6858000"/>
              <a:gd name="connsiteX869" fmla="*/ 4032842 w 7467600"/>
              <a:gd name="connsiteY869" fmla="*/ 211809 h 6858000"/>
              <a:gd name="connsiteX870" fmla="*/ 3882765 w 7467600"/>
              <a:gd name="connsiteY870" fmla="*/ 0 h 6858000"/>
              <a:gd name="connsiteX871" fmla="*/ 3721337 w 7467600"/>
              <a:gd name="connsiteY871" fmla="*/ 0 h 6858000"/>
              <a:gd name="connsiteX872" fmla="*/ 3797544 w 7467600"/>
              <a:gd name="connsiteY872" fmla="*/ 0 h 6858000"/>
              <a:gd name="connsiteX873" fmla="*/ 3775734 w 7467600"/>
              <a:gd name="connsiteY873" fmla="*/ 95131 h 6858000"/>
              <a:gd name="connsiteX874" fmla="*/ 3724807 w 7467600"/>
              <a:gd name="connsiteY874" fmla="*/ 272257 h 6858000"/>
              <a:gd name="connsiteX875" fmla="*/ 3726844 w 7467600"/>
              <a:gd name="connsiteY875" fmla="*/ 282988 h 6858000"/>
              <a:gd name="connsiteX876" fmla="*/ 3742664 w 7467600"/>
              <a:gd name="connsiteY876" fmla="*/ 279918 h 6858000"/>
              <a:gd name="connsiteX877" fmla="*/ 4103910 w 7467600"/>
              <a:gd name="connsiteY877" fmla="*/ 1161917 h 6858000"/>
              <a:gd name="connsiteX878" fmla="*/ 4020269 w 7467600"/>
              <a:gd name="connsiteY878" fmla="*/ 1200406 h 6858000"/>
              <a:gd name="connsiteX879" fmla="*/ 3674882 w 7467600"/>
              <a:gd name="connsiteY879" fmla="*/ 488524 h 6858000"/>
              <a:gd name="connsiteX880" fmla="*/ 3132682 w 7467600"/>
              <a:gd name="connsiteY880" fmla="*/ 1072284 h 6858000"/>
              <a:gd name="connsiteX881" fmla="*/ 2716346 w 7467600"/>
              <a:gd name="connsiteY881" fmla="*/ 1276376 h 6858000"/>
              <a:gd name="connsiteX882" fmla="*/ 2716772 w 7467600"/>
              <a:gd name="connsiteY882" fmla="*/ 1255462 h 6858000"/>
              <a:gd name="connsiteX883" fmla="*/ 3471096 w 7467600"/>
              <a:gd name="connsiteY883" fmla="*/ 437072 h 6858000"/>
              <a:gd name="connsiteX884" fmla="*/ 3639057 w 7467600"/>
              <a:gd name="connsiteY884" fmla="*/ 286334 h 6858000"/>
              <a:gd name="connsiteX885" fmla="*/ 3640309 w 7467600"/>
              <a:gd name="connsiteY885" fmla="*/ 284664 h 6858000"/>
              <a:gd name="connsiteX886" fmla="*/ 3646022 w 7467600"/>
              <a:gd name="connsiteY886" fmla="*/ 276711 h 6858000"/>
              <a:gd name="connsiteX887" fmla="*/ 3707943 w 7467600"/>
              <a:gd name="connsiteY887" fmla="*/ 65958 h 6858000"/>
              <a:gd name="connsiteX888" fmla="*/ 3721337 w 7467600"/>
              <a:gd name="connsiteY888" fmla="*/ 0 h 6858000"/>
              <a:gd name="connsiteX889" fmla="*/ 2867960 w 7467600"/>
              <a:gd name="connsiteY889" fmla="*/ 0 h 6858000"/>
              <a:gd name="connsiteX890" fmla="*/ 2926351 w 7467600"/>
              <a:gd name="connsiteY890" fmla="*/ 0 h 6858000"/>
              <a:gd name="connsiteX891" fmla="*/ 2902823 w 7467600"/>
              <a:gd name="connsiteY891" fmla="*/ 262929 h 6858000"/>
              <a:gd name="connsiteX892" fmla="*/ 2940663 w 7467600"/>
              <a:gd name="connsiteY892" fmla="*/ 140884 h 6858000"/>
              <a:gd name="connsiteX893" fmla="*/ 2947039 w 7467600"/>
              <a:gd name="connsiteY893" fmla="*/ 122524 h 6858000"/>
              <a:gd name="connsiteX894" fmla="*/ 2984316 w 7467600"/>
              <a:gd name="connsiteY894" fmla="*/ 0 h 6858000"/>
              <a:gd name="connsiteX895" fmla="*/ 3016114 w 7467600"/>
              <a:gd name="connsiteY895" fmla="*/ 0 h 6858000"/>
              <a:gd name="connsiteX896" fmla="*/ 2979949 w 7467600"/>
              <a:gd name="connsiteY896" fmla="*/ 119274 h 6858000"/>
              <a:gd name="connsiteX897" fmla="*/ 3023879 w 7467600"/>
              <a:gd name="connsiteY897" fmla="*/ 0 h 6858000"/>
              <a:gd name="connsiteX898" fmla="*/ 3105400 w 7467600"/>
              <a:gd name="connsiteY898" fmla="*/ 0 h 6858000"/>
              <a:gd name="connsiteX899" fmla="*/ 3094669 w 7467600"/>
              <a:gd name="connsiteY899" fmla="*/ 30308 h 6858000"/>
              <a:gd name="connsiteX900" fmla="*/ 2901945 w 7467600"/>
              <a:gd name="connsiteY900" fmla="*/ 466538 h 6858000"/>
              <a:gd name="connsiteX901" fmla="*/ 2815209 w 7467600"/>
              <a:gd name="connsiteY901" fmla="*/ 497361 h 6858000"/>
              <a:gd name="connsiteX902" fmla="*/ 2844845 w 7467600"/>
              <a:gd name="connsiteY902" fmla="*/ 127638 h 6858000"/>
              <a:gd name="connsiteX903" fmla="*/ 2867960 w 7467600"/>
              <a:gd name="connsiteY903" fmla="*/ 0 h 6858000"/>
              <a:gd name="connsiteX904" fmla="*/ 1057230 w 7467600"/>
              <a:gd name="connsiteY904" fmla="*/ 0 h 6858000"/>
              <a:gd name="connsiteX905" fmla="*/ 1111003 w 7467600"/>
              <a:gd name="connsiteY905" fmla="*/ 0 h 6858000"/>
              <a:gd name="connsiteX906" fmla="*/ 1125553 w 7467600"/>
              <a:gd name="connsiteY906" fmla="*/ 52588 h 6858000"/>
              <a:gd name="connsiteX907" fmla="*/ 1304276 w 7467600"/>
              <a:gd name="connsiteY907" fmla="*/ 476275 h 6858000"/>
              <a:gd name="connsiteX908" fmla="*/ 1492066 w 7467600"/>
              <a:gd name="connsiteY908" fmla="*/ 886333 h 6858000"/>
              <a:gd name="connsiteX909" fmla="*/ 1423698 w 7467600"/>
              <a:gd name="connsiteY909" fmla="*/ 710817 h 6858000"/>
              <a:gd name="connsiteX910" fmla="*/ 1357609 w 7467600"/>
              <a:gd name="connsiteY910" fmla="*/ 532892 h 6858000"/>
              <a:gd name="connsiteX911" fmla="*/ 1309550 w 7467600"/>
              <a:gd name="connsiteY911" fmla="*/ 374031 h 6858000"/>
              <a:gd name="connsiteX912" fmla="*/ 1193673 w 7467600"/>
              <a:gd name="connsiteY912" fmla="*/ 49533 h 6858000"/>
              <a:gd name="connsiteX913" fmla="*/ 1164391 w 7467600"/>
              <a:gd name="connsiteY913" fmla="*/ 0 h 6858000"/>
              <a:gd name="connsiteX914" fmla="*/ 1200666 w 7467600"/>
              <a:gd name="connsiteY914" fmla="*/ 0 h 6858000"/>
              <a:gd name="connsiteX915" fmla="*/ 1223408 w 7467600"/>
              <a:gd name="connsiteY915" fmla="*/ 38996 h 6858000"/>
              <a:gd name="connsiteX916" fmla="*/ 1339635 w 7467600"/>
              <a:gd name="connsiteY916" fmla="*/ 365517 h 6858000"/>
              <a:gd name="connsiteX917" fmla="*/ 1387469 w 7467600"/>
              <a:gd name="connsiteY917" fmla="*/ 523079 h 6858000"/>
              <a:gd name="connsiteX918" fmla="*/ 1452685 w 7467600"/>
              <a:gd name="connsiteY918" fmla="*/ 699806 h 6858000"/>
              <a:gd name="connsiteX919" fmla="*/ 1492092 w 7467600"/>
              <a:gd name="connsiteY919" fmla="*/ 800424 h 6858000"/>
              <a:gd name="connsiteX920" fmla="*/ 1455302 w 7467600"/>
              <a:gd name="connsiteY920" fmla="*/ 632913 h 6858000"/>
              <a:gd name="connsiteX921" fmla="*/ 1222336 w 7467600"/>
              <a:gd name="connsiteY921" fmla="*/ 9480 h 6858000"/>
              <a:gd name="connsiteX922" fmla="*/ 1214634 w 7467600"/>
              <a:gd name="connsiteY922" fmla="*/ 0 h 6858000"/>
              <a:gd name="connsiteX923" fmla="*/ 1289827 w 7467600"/>
              <a:gd name="connsiteY923" fmla="*/ 0 h 6858000"/>
              <a:gd name="connsiteX924" fmla="*/ 1321076 w 7467600"/>
              <a:gd name="connsiteY924" fmla="*/ 59722 h 6858000"/>
              <a:gd name="connsiteX925" fmla="*/ 1512579 w 7467600"/>
              <a:gd name="connsiteY925" fmla="*/ 626441 h 6858000"/>
              <a:gd name="connsiteX926" fmla="*/ 1506076 w 7467600"/>
              <a:gd name="connsiteY926" fmla="*/ 1089289 h 6858000"/>
              <a:gd name="connsiteX927" fmla="*/ 1486346 w 7467600"/>
              <a:gd name="connsiteY927" fmla="*/ 1079919 h 6858000"/>
              <a:gd name="connsiteX928" fmla="*/ 1070511 w 7467600"/>
              <a:gd name="connsiteY928" fmla="*/ 48609 h 6858000"/>
              <a:gd name="connsiteX929" fmla="*/ 1057230 w 7467600"/>
              <a:gd name="connsiteY929" fmla="*/ 0 h 6858000"/>
              <a:gd name="connsiteX930" fmla="*/ 43151 w 7467600"/>
              <a:gd name="connsiteY930" fmla="*/ 0 h 6858000"/>
              <a:gd name="connsiteX931" fmla="*/ 95283 w 7467600"/>
              <a:gd name="connsiteY931" fmla="*/ 0 h 6858000"/>
              <a:gd name="connsiteX932" fmla="*/ 300708 w 7467600"/>
              <a:gd name="connsiteY932" fmla="*/ 154571 h 6858000"/>
              <a:gd name="connsiteX933" fmla="*/ 530414 w 7467600"/>
              <a:gd name="connsiteY933" fmla="*/ 354673 h 6858000"/>
              <a:gd name="connsiteX934" fmla="*/ 333785 w 7467600"/>
              <a:gd name="connsiteY934" fmla="*/ 161564 h 6858000"/>
              <a:gd name="connsiteX935" fmla="*/ 147005 w 7467600"/>
              <a:gd name="connsiteY935" fmla="*/ 0 h 6858000"/>
              <a:gd name="connsiteX936" fmla="*/ 272509 w 7467600"/>
              <a:gd name="connsiteY936" fmla="*/ 0 h 6858000"/>
              <a:gd name="connsiteX937" fmla="*/ 326276 w 7467600"/>
              <a:gd name="connsiteY937" fmla="*/ 45847 h 6858000"/>
              <a:gd name="connsiteX938" fmla="*/ 823759 w 7467600"/>
              <a:gd name="connsiteY938" fmla="*/ 574145 h 6858000"/>
              <a:gd name="connsiteX939" fmla="*/ 811254 w 7467600"/>
              <a:gd name="connsiteY939" fmla="*/ 665546 h 6858000"/>
              <a:gd name="connsiteX940" fmla="*/ 154042 w 7467600"/>
              <a:gd name="connsiteY940" fmla="*/ 261522 h 6858000"/>
              <a:gd name="connsiteX941" fmla="*/ 13550 w 7467600"/>
              <a:gd name="connsiteY941" fmla="*/ 158423 h 6858000"/>
              <a:gd name="connsiteX942" fmla="*/ 0 w 7467600"/>
              <a:gd name="connsiteY942" fmla="*/ 146618 h 6858000"/>
              <a:gd name="connsiteX943" fmla="*/ 0 w 7467600"/>
              <a:gd name="connsiteY943" fmla="*/ 59161 h 6858000"/>
              <a:gd name="connsiteX944" fmla="*/ 45427 w 7467600"/>
              <a:gd name="connsiteY944" fmla="*/ 101078 h 6858000"/>
              <a:gd name="connsiteX945" fmla="*/ 630103 w 7467600"/>
              <a:gd name="connsiteY945" fmla="*/ 485885 h 6858000"/>
              <a:gd name="connsiteX946" fmla="*/ 532040 w 7467600"/>
              <a:gd name="connsiteY946" fmla="*/ 399359 h 6858000"/>
              <a:gd name="connsiteX947" fmla="*/ 517618 w 7467600"/>
              <a:gd name="connsiteY947" fmla="*/ 385726 h 6858000"/>
              <a:gd name="connsiteX948" fmla="*/ 285074 w 7467600"/>
              <a:gd name="connsiteY948" fmla="*/ 182755 h 6858000"/>
              <a:gd name="connsiteX949" fmla="*/ 43151 w 7467600"/>
              <a:gd name="connsiteY94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05948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1019354 w 7467600"/>
              <a:gd name="connsiteY17" fmla="*/ 6315006 h 6858000"/>
              <a:gd name="connsiteX18" fmla="*/ 441046 w 7467600"/>
              <a:gd name="connsiteY18" fmla="*/ 6691153 h 6858000"/>
              <a:gd name="connsiteX19" fmla="*/ 1019354 w 7467600"/>
              <a:gd name="connsiteY19" fmla="*/ 6315006 h 6858000"/>
              <a:gd name="connsiteX20" fmla="*/ 991680 w 7467600"/>
              <a:gd name="connsiteY20" fmla="*/ 6298413 h 6858000"/>
              <a:gd name="connsiteX21" fmla="*/ 409060 w 7467600"/>
              <a:gd name="connsiteY21" fmla="*/ 6671470 h 6858000"/>
              <a:gd name="connsiteX22" fmla="*/ 991680 w 7467600"/>
              <a:gd name="connsiteY22" fmla="*/ 6298413 h 6858000"/>
              <a:gd name="connsiteX23" fmla="*/ 103333 w 7467600"/>
              <a:gd name="connsiteY23" fmla="*/ 5699602 h 6858000"/>
              <a:gd name="connsiteX24" fmla="*/ 233938 w 7467600"/>
              <a:gd name="connsiteY24" fmla="*/ 5809416 h 6858000"/>
              <a:gd name="connsiteX25" fmla="*/ 883580 w 7467600"/>
              <a:gd name="connsiteY25" fmla="*/ 6180710 h 6858000"/>
              <a:gd name="connsiteX26" fmla="*/ 487337 w 7467600"/>
              <a:gd name="connsiteY26" fmla="*/ 5950182 h 6858000"/>
              <a:gd name="connsiteX27" fmla="*/ 354051 w 7467600"/>
              <a:gd name="connsiteY27" fmla="*/ 5854912 h 6858000"/>
              <a:gd name="connsiteX28" fmla="*/ 195436 w 7467600"/>
              <a:gd name="connsiteY28" fmla="*/ 5755068 h 6858000"/>
              <a:gd name="connsiteX29" fmla="*/ 103333 w 7467600"/>
              <a:gd name="connsiteY29" fmla="*/ 5699602 h 6858000"/>
              <a:gd name="connsiteX30" fmla="*/ 5539432 w 7467600"/>
              <a:gd name="connsiteY30" fmla="*/ 5642928 h 6858000"/>
              <a:gd name="connsiteX31" fmla="*/ 5555462 w 7467600"/>
              <a:gd name="connsiteY31" fmla="*/ 5694454 h 6858000"/>
              <a:gd name="connsiteX32" fmla="*/ 5828270 w 7467600"/>
              <a:gd name="connsiteY32" fmla="*/ 6320663 h 6858000"/>
              <a:gd name="connsiteX33" fmla="*/ 5947416 w 7467600"/>
              <a:gd name="connsiteY33" fmla="*/ 6574846 h 6858000"/>
              <a:gd name="connsiteX34" fmla="*/ 5539432 w 7467600"/>
              <a:gd name="connsiteY34" fmla="*/ 5642928 h 6858000"/>
              <a:gd name="connsiteX35" fmla="*/ 51253 w 7467600"/>
              <a:gd name="connsiteY35" fmla="*/ 5631825 h 6858000"/>
              <a:gd name="connsiteX36" fmla="*/ 211622 w 7467600"/>
              <a:gd name="connsiteY36" fmla="*/ 5728803 h 6858000"/>
              <a:gd name="connsiteX37" fmla="*/ 371652 w 7467600"/>
              <a:gd name="connsiteY37" fmla="*/ 5829062 h 6858000"/>
              <a:gd name="connsiteX38" fmla="*/ 505903 w 7467600"/>
              <a:gd name="connsiteY38" fmla="*/ 5925221 h 6858000"/>
              <a:gd name="connsiteX39" fmla="*/ 899240 w 7467600"/>
              <a:gd name="connsiteY39" fmla="*/ 6153068 h 6858000"/>
              <a:gd name="connsiteX40" fmla="*/ 988114 w 7467600"/>
              <a:gd name="connsiteY40" fmla="*/ 6174204 h 6858000"/>
              <a:gd name="connsiteX41" fmla="*/ 845971 w 7467600"/>
              <a:gd name="connsiteY41" fmla="*/ 6067177 h 6858000"/>
              <a:gd name="connsiteX42" fmla="*/ 448057 w 7467600"/>
              <a:gd name="connsiteY42" fmla="*/ 5841376 h 6858000"/>
              <a:gd name="connsiteX43" fmla="*/ 51253 w 7467600"/>
              <a:gd name="connsiteY43" fmla="*/ 5631825 h 6858000"/>
              <a:gd name="connsiteX44" fmla="*/ 2606687 w 7467600"/>
              <a:gd name="connsiteY44" fmla="*/ 5630718 h 6858000"/>
              <a:gd name="connsiteX45" fmla="*/ 2645658 w 7467600"/>
              <a:gd name="connsiteY45" fmla="*/ 6640259 h 6858000"/>
              <a:gd name="connsiteX46" fmla="*/ 2606687 w 7467600"/>
              <a:gd name="connsiteY46" fmla="*/ 5630718 h 6858000"/>
              <a:gd name="connsiteX47" fmla="*/ 3642057 w 7467600"/>
              <a:gd name="connsiteY47" fmla="*/ 5573487 h 6858000"/>
              <a:gd name="connsiteX48" fmla="*/ 3632981 w 7467600"/>
              <a:gd name="connsiteY48" fmla="*/ 5579437 h 6858000"/>
              <a:gd name="connsiteX49" fmla="*/ 3382436 w 7467600"/>
              <a:gd name="connsiteY49" fmla="*/ 5952726 h 6858000"/>
              <a:gd name="connsiteX50" fmla="*/ 3191929 w 7467600"/>
              <a:gd name="connsiteY50" fmla="*/ 6662669 h 6858000"/>
              <a:gd name="connsiteX51" fmla="*/ 3369898 w 7467600"/>
              <a:gd name="connsiteY51" fmla="*/ 6081771 h 6858000"/>
              <a:gd name="connsiteX52" fmla="*/ 3642057 w 7467600"/>
              <a:gd name="connsiteY52" fmla="*/ 5573487 h 6858000"/>
              <a:gd name="connsiteX53" fmla="*/ 2650666 w 7467600"/>
              <a:gd name="connsiteY53" fmla="*/ 5530686 h 6858000"/>
              <a:gd name="connsiteX54" fmla="*/ 2650249 w 7467600"/>
              <a:gd name="connsiteY54" fmla="*/ 5532101 h 6858000"/>
              <a:gd name="connsiteX55" fmla="*/ 2663808 w 7467600"/>
              <a:gd name="connsiteY55" fmla="*/ 6535215 h 6858000"/>
              <a:gd name="connsiteX56" fmla="*/ 2665418 w 7467600"/>
              <a:gd name="connsiteY56" fmla="*/ 6132756 h 6858000"/>
              <a:gd name="connsiteX57" fmla="*/ 2650666 w 7467600"/>
              <a:gd name="connsiteY57" fmla="*/ 5530686 h 6858000"/>
              <a:gd name="connsiteX58" fmla="*/ 2680277 w 7467600"/>
              <a:gd name="connsiteY58" fmla="*/ 5479204 h 6858000"/>
              <a:gd name="connsiteX59" fmla="*/ 2678972 w 7467600"/>
              <a:gd name="connsiteY59" fmla="*/ 5481582 h 6858000"/>
              <a:gd name="connsiteX60" fmla="*/ 2696666 w 7467600"/>
              <a:gd name="connsiteY60" fmla="*/ 6133836 h 6858000"/>
              <a:gd name="connsiteX61" fmla="*/ 2695769 w 7467600"/>
              <a:gd name="connsiteY61" fmla="*/ 6390955 h 6858000"/>
              <a:gd name="connsiteX62" fmla="*/ 2739893 w 7467600"/>
              <a:gd name="connsiteY62" fmla="*/ 6108357 h 6858000"/>
              <a:gd name="connsiteX63" fmla="*/ 2680277 w 7467600"/>
              <a:gd name="connsiteY63" fmla="*/ 5479204 h 6858000"/>
              <a:gd name="connsiteX64" fmla="*/ 1132195 w 7467600"/>
              <a:gd name="connsiteY64" fmla="*/ 5467980 h 6858000"/>
              <a:gd name="connsiteX65" fmla="*/ 1679056 w 7467600"/>
              <a:gd name="connsiteY65" fmla="*/ 5516907 h 6858000"/>
              <a:gd name="connsiteX66" fmla="*/ 2128648 w 7467600"/>
              <a:gd name="connsiteY66" fmla="*/ 5474249 h 6858000"/>
              <a:gd name="connsiteX67" fmla="*/ 1825619 w 7467600"/>
              <a:gd name="connsiteY67" fmla="*/ 5478447 h 6858000"/>
              <a:gd name="connsiteX68" fmla="*/ 1737798 w 7467600"/>
              <a:gd name="connsiteY68" fmla="*/ 5483353 h 6858000"/>
              <a:gd name="connsiteX69" fmla="*/ 1132195 w 7467600"/>
              <a:gd name="connsiteY69" fmla="*/ 5467980 h 6858000"/>
              <a:gd name="connsiteX70" fmla="*/ 1456157 w 7467600"/>
              <a:gd name="connsiteY70" fmla="*/ 5371404 h 6858000"/>
              <a:gd name="connsiteX71" fmla="*/ 1244432 w 7467600"/>
              <a:gd name="connsiteY71" fmla="*/ 5385601 h 6858000"/>
              <a:gd name="connsiteX72" fmla="*/ 973990 w 7467600"/>
              <a:gd name="connsiteY72" fmla="*/ 5424940 h 6858000"/>
              <a:gd name="connsiteX73" fmla="*/ 1103809 w 7467600"/>
              <a:gd name="connsiteY73" fmla="*/ 5433720 h 6858000"/>
              <a:gd name="connsiteX74" fmla="*/ 1123454 w 7467600"/>
              <a:gd name="connsiteY74" fmla="*/ 5435727 h 6858000"/>
              <a:gd name="connsiteX75" fmla="*/ 1737017 w 7467600"/>
              <a:gd name="connsiteY75" fmla="*/ 5452183 h 6858000"/>
              <a:gd name="connsiteX76" fmla="*/ 1824397 w 7467600"/>
              <a:gd name="connsiteY76" fmla="*/ 5447757 h 6858000"/>
              <a:gd name="connsiteX77" fmla="*/ 2070059 w 7467600"/>
              <a:gd name="connsiteY77" fmla="*/ 5441660 h 6858000"/>
              <a:gd name="connsiteX78" fmla="*/ 1456157 w 7467600"/>
              <a:gd name="connsiteY78" fmla="*/ 5371404 h 6858000"/>
              <a:gd name="connsiteX79" fmla="*/ 4988186 w 7467600"/>
              <a:gd name="connsiteY79" fmla="*/ 5216467 h 6858000"/>
              <a:gd name="connsiteX80" fmla="*/ 4777334 w 7467600"/>
              <a:gd name="connsiteY80" fmla="*/ 5406072 h 6858000"/>
              <a:gd name="connsiteX81" fmla="*/ 4718341 w 7467600"/>
              <a:gd name="connsiteY81" fmla="*/ 5468043 h 6858000"/>
              <a:gd name="connsiteX82" fmla="*/ 4604655 w 7467600"/>
              <a:gd name="connsiteY82" fmla="*/ 5583434 h 6858000"/>
              <a:gd name="connsiteX83" fmla="*/ 4565074 w 7467600"/>
              <a:gd name="connsiteY83" fmla="*/ 5618550 h 6858000"/>
              <a:gd name="connsiteX84" fmla="*/ 4988186 w 7467600"/>
              <a:gd name="connsiteY84" fmla="*/ 5216467 h 6858000"/>
              <a:gd name="connsiteX85" fmla="*/ 4978032 w 7467600"/>
              <a:gd name="connsiteY85" fmla="*/ 5183809 h 6858000"/>
              <a:gd name="connsiteX86" fmla="*/ 4463413 w 7467600"/>
              <a:gd name="connsiteY86" fmla="*/ 5615162 h 6858000"/>
              <a:gd name="connsiteX87" fmla="*/ 4358134 w 7467600"/>
              <a:gd name="connsiteY87" fmla="*/ 5742791 h 6858000"/>
              <a:gd name="connsiteX88" fmla="*/ 4376219 w 7467600"/>
              <a:gd name="connsiteY88" fmla="*/ 5729027 h 6858000"/>
              <a:gd name="connsiteX89" fmla="*/ 4582340 w 7467600"/>
              <a:gd name="connsiteY89" fmla="*/ 5561037 h 6858000"/>
              <a:gd name="connsiteX90" fmla="*/ 4694684 w 7467600"/>
              <a:gd name="connsiteY90" fmla="*/ 5447098 h 6858000"/>
              <a:gd name="connsiteX91" fmla="*/ 4754123 w 7467600"/>
              <a:gd name="connsiteY91" fmla="*/ 5384643 h 6858000"/>
              <a:gd name="connsiteX92" fmla="*/ 4978032 w 7467600"/>
              <a:gd name="connsiteY92" fmla="*/ 5183809 h 6858000"/>
              <a:gd name="connsiteX93" fmla="*/ 1903353 w 7467600"/>
              <a:gd name="connsiteY93" fmla="*/ 5044827 h 6858000"/>
              <a:gd name="connsiteX94" fmla="*/ 1936931 w 7467600"/>
              <a:gd name="connsiteY94" fmla="*/ 5093954 h 6858000"/>
              <a:gd name="connsiteX95" fmla="*/ 2195868 w 7467600"/>
              <a:gd name="connsiteY95" fmla="*/ 5396574 h 6858000"/>
              <a:gd name="connsiteX96" fmla="*/ 2088852 w 7467600"/>
              <a:gd name="connsiteY96" fmla="*/ 5166123 h 6858000"/>
              <a:gd name="connsiteX97" fmla="*/ 1958241 w 7467600"/>
              <a:gd name="connsiteY97" fmla="*/ 5067955 h 6858000"/>
              <a:gd name="connsiteX98" fmla="*/ 1903353 w 7467600"/>
              <a:gd name="connsiteY98" fmla="*/ 5044827 h 6858000"/>
              <a:gd name="connsiteX99" fmla="*/ 1979378 w 7467600"/>
              <a:gd name="connsiteY99" fmla="*/ 4769504 h 6858000"/>
              <a:gd name="connsiteX100" fmla="*/ 2882120 w 7467600"/>
              <a:gd name="connsiteY100" fmla="*/ 5064547 h 6858000"/>
              <a:gd name="connsiteX101" fmla="*/ 2793103 w 7467600"/>
              <a:gd name="connsiteY101" fmla="*/ 5039699 h 6858000"/>
              <a:gd name="connsiteX102" fmla="*/ 2770041 w 7467600"/>
              <a:gd name="connsiteY102" fmla="*/ 5033634 h 6858000"/>
              <a:gd name="connsiteX103" fmla="*/ 1979378 w 7467600"/>
              <a:gd name="connsiteY103" fmla="*/ 4769504 h 6858000"/>
              <a:gd name="connsiteX104" fmla="*/ 1927410 w 7467600"/>
              <a:gd name="connsiteY104" fmla="*/ 4716164 h 6858000"/>
              <a:gd name="connsiteX105" fmla="*/ 1959587 w 7467600"/>
              <a:gd name="connsiteY105" fmla="*/ 4728849 h 6858000"/>
              <a:gd name="connsiteX106" fmla="*/ 2777707 w 7467600"/>
              <a:gd name="connsiteY106" fmla="*/ 5003991 h 6858000"/>
              <a:gd name="connsiteX107" fmla="*/ 2800768 w 7467600"/>
              <a:gd name="connsiteY107" fmla="*/ 5010056 h 6858000"/>
              <a:gd name="connsiteX108" fmla="*/ 2879408 w 7467600"/>
              <a:gd name="connsiteY108" fmla="*/ 5031590 h 6858000"/>
              <a:gd name="connsiteX109" fmla="*/ 2862295 w 7467600"/>
              <a:gd name="connsiteY109" fmla="*/ 5022958 h 6858000"/>
              <a:gd name="connsiteX110" fmla="*/ 2813343 w 7467600"/>
              <a:gd name="connsiteY110" fmla="*/ 4998369 h 6858000"/>
              <a:gd name="connsiteX111" fmla="*/ 2646245 w 7467600"/>
              <a:gd name="connsiteY111" fmla="*/ 4930999 h 6858000"/>
              <a:gd name="connsiteX112" fmla="*/ 1999243 w 7467600"/>
              <a:gd name="connsiteY112" fmla="*/ 4730524 h 6858000"/>
              <a:gd name="connsiteX113" fmla="*/ 1979527 w 7467600"/>
              <a:gd name="connsiteY113" fmla="*/ 4726651 h 6858000"/>
              <a:gd name="connsiteX114" fmla="*/ 1927410 w 7467600"/>
              <a:gd name="connsiteY114" fmla="*/ 4716164 h 6858000"/>
              <a:gd name="connsiteX115" fmla="*/ 1997014 w 7467600"/>
              <a:gd name="connsiteY115" fmla="*/ 4698007 h 6858000"/>
              <a:gd name="connsiteX116" fmla="*/ 2005458 w 7467600"/>
              <a:gd name="connsiteY116" fmla="*/ 4699540 h 6858000"/>
              <a:gd name="connsiteX117" fmla="*/ 2657186 w 7467600"/>
              <a:gd name="connsiteY117" fmla="*/ 4901687 h 6858000"/>
              <a:gd name="connsiteX118" fmla="*/ 2826662 w 7467600"/>
              <a:gd name="connsiteY118" fmla="*/ 4970362 h 6858000"/>
              <a:gd name="connsiteX119" fmla="*/ 2876100 w 7467600"/>
              <a:gd name="connsiteY119" fmla="*/ 4995397 h 6858000"/>
              <a:gd name="connsiteX120" fmla="*/ 3042600 w 7467600"/>
              <a:gd name="connsiteY120" fmla="*/ 5059532 h 6858000"/>
              <a:gd name="connsiteX121" fmla="*/ 1997014 w 7467600"/>
              <a:gd name="connsiteY121" fmla="*/ 4698007 h 6858000"/>
              <a:gd name="connsiteX122" fmla="*/ 2305292 w 7467600"/>
              <a:gd name="connsiteY122" fmla="*/ 4219492 h 6858000"/>
              <a:gd name="connsiteX123" fmla="*/ 3360922 w 7467600"/>
              <a:gd name="connsiteY123" fmla="*/ 4529373 h 6858000"/>
              <a:gd name="connsiteX124" fmla="*/ 3492420 w 7467600"/>
              <a:gd name="connsiteY124" fmla="*/ 4510145 h 6858000"/>
              <a:gd name="connsiteX125" fmla="*/ 3364086 w 7467600"/>
              <a:gd name="connsiteY125" fmla="*/ 4480340 h 6858000"/>
              <a:gd name="connsiteX126" fmla="*/ 3225818 w 7467600"/>
              <a:gd name="connsiteY126" fmla="*/ 4411822 h 6858000"/>
              <a:gd name="connsiteX127" fmla="*/ 3129696 w 7467600"/>
              <a:gd name="connsiteY127" fmla="*/ 4360704 h 6858000"/>
              <a:gd name="connsiteX128" fmla="*/ 2814545 w 7467600"/>
              <a:gd name="connsiteY128" fmla="*/ 4282955 h 6858000"/>
              <a:gd name="connsiteX129" fmla="*/ 2305292 w 7467600"/>
              <a:gd name="connsiteY129" fmla="*/ 4219492 h 6858000"/>
              <a:gd name="connsiteX130" fmla="*/ 2626982 w 7467600"/>
              <a:gd name="connsiteY130" fmla="*/ 4206450 h 6858000"/>
              <a:gd name="connsiteX131" fmla="*/ 2490617 w 7467600"/>
              <a:gd name="connsiteY131" fmla="*/ 4206951 h 6858000"/>
              <a:gd name="connsiteX132" fmla="*/ 2819869 w 7467600"/>
              <a:gd name="connsiteY132" fmla="*/ 4252936 h 6858000"/>
              <a:gd name="connsiteX133" fmla="*/ 3143018 w 7467600"/>
              <a:gd name="connsiteY133" fmla="*/ 4332698 h 6858000"/>
              <a:gd name="connsiteX134" fmla="*/ 3241520 w 7467600"/>
              <a:gd name="connsiteY134" fmla="*/ 4385112 h 6858000"/>
              <a:gd name="connsiteX135" fmla="*/ 3374575 w 7467600"/>
              <a:gd name="connsiteY135" fmla="*/ 4451517 h 6858000"/>
              <a:gd name="connsiteX136" fmla="*/ 3505221 w 7467600"/>
              <a:gd name="connsiteY136" fmla="*/ 4480757 h 6858000"/>
              <a:gd name="connsiteX137" fmla="*/ 2626982 w 7467600"/>
              <a:gd name="connsiteY137" fmla="*/ 4206450 h 6858000"/>
              <a:gd name="connsiteX138" fmla="*/ 1310106 w 7467600"/>
              <a:gd name="connsiteY138" fmla="*/ 3943217 h 6858000"/>
              <a:gd name="connsiteX139" fmla="*/ 854994 w 7467600"/>
              <a:gd name="connsiteY139" fmla="*/ 4399136 h 6858000"/>
              <a:gd name="connsiteX140" fmla="*/ 742462 w 7467600"/>
              <a:gd name="connsiteY140" fmla="*/ 4594648 h 6858000"/>
              <a:gd name="connsiteX141" fmla="*/ 820602 w 7467600"/>
              <a:gd name="connsiteY141" fmla="*/ 4485915 h 6858000"/>
              <a:gd name="connsiteX142" fmla="*/ 878295 w 7467600"/>
              <a:gd name="connsiteY142" fmla="*/ 4403594 h 6858000"/>
              <a:gd name="connsiteX143" fmla="*/ 1240607 w 7467600"/>
              <a:gd name="connsiteY143" fmla="*/ 4010401 h 6858000"/>
              <a:gd name="connsiteX144" fmla="*/ 1310106 w 7467600"/>
              <a:gd name="connsiteY144" fmla="*/ 3943217 h 6858000"/>
              <a:gd name="connsiteX145" fmla="*/ 1423113 w 7467600"/>
              <a:gd name="connsiteY145" fmla="*/ 3874565 h 6858000"/>
              <a:gd name="connsiteX146" fmla="*/ 1260565 w 7467600"/>
              <a:gd name="connsiteY146" fmla="*/ 4031982 h 6858000"/>
              <a:gd name="connsiteX147" fmla="*/ 901900 w 7467600"/>
              <a:gd name="connsiteY147" fmla="*/ 4421236 h 6858000"/>
              <a:gd name="connsiteX148" fmla="*/ 845044 w 7467600"/>
              <a:gd name="connsiteY148" fmla="*/ 4502436 h 6858000"/>
              <a:gd name="connsiteX149" fmla="*/ 685926 w 7467600"/>
              <a:gd name="connsiteY149" fmla="*/ 4703069 h 6858000"/>
              <a:gd name="connsiteX150" fmla="*/ 684248 w 7467600"/>
              <a:gd name="connsiteY150" fmla="*/ 4706721 h 6858000"/>
              <a:gd name="connsiteX151" fmla="*/ 1423113 w 7467600"/>
              <a:gd name="connsiteY151" fmla="*/ 3874565 h 6858000"/>
              <a:gd name="connsiteX152" fmla="*/ 3316479 w 7467600"/>
              <a:gd name="connsiteY152" fmla="*/ 3872136 h 6858000"/>
              <a:gd name="connsiteX153" fmla="*/ 3546806 w 7467600"/>
              <a:gd name="connsiteY153" fmla="*/ 4356139 h 6858000"/>
              <a:gd name="connsiteX154" fmla="*/ 3364433 w 7467600"/>
              <a:gd name="connsiteY154" fmla="*/ 3953121 h 6858000"/>
              <a:gd name="connsiteX155" fmla="*/ 3316479 w 7467600"/>
              <a:gd name="connsiteY155" fmla="*/ 3872136 h 6858000"/>
              <a:gd name="connsiteX156" fmla="*/ 3291335 w 7467600"/>
              <a:gd name="connsiteY156" fmla="*/ 3767420 h 6858000"/>
              <a:gd name="connsiteX157" fmla="*/ 3390805 w 7467600"/>
              <a:gd name="connsiteY157" fmla="*/ 3937163 h 6858000"/>
              <a:gd name="connsiteX158" fmla="*/ 3579062 w 7467600"/>
              <a:gd name="connsiteY158" fmla="*/ 4359040 h 6858000"/>
              <a:gd name="connsiteX159" fmla="*/ 3467355 w 7467600"/>
              <a:gd name="connsiteY159" fmla="*/ 3988130 h 6858000"/>
              <a:gd name="connsiteX160" fmla="*/ 3310753 w 7467600"/>
              <a:gd name="connsiteY160" fmla="*/ 3787140 h 6858000"/>
              <a:gd name="connsiteX161" fmla="*/ 3291335 w 7467600"/>
              <a:gd name="connsiteY161" fmla="*/ 3767420 h 6858000"/>
              <a:gd name="connsiteX162" fmla="*/ 1635889 w 7467600"/>
              <a:gd name="connsiteY162" fmla="*/ 3709494 h 6858000"/>
              <a:gd name="connsiteX163" fmla="*/ 1634800 w 7467600"/>
              <a:gd name="connsiteY163" fmla="*/ 3731111 h 6858000"/>
              <a:gd name="connsiteX164" fmla="*/ 1635889 w 7467600"/>
              <a:gd name="connsiteY164" fmla="*/ 3709494 h 6858000"/>
              <a:gd name="connsiteX165" fmla="*/ 1510397 w 7467600"/>
              <a:gd name="connsiteY165" fmla="*/ 3684705 h 6858000"/>
              <a:gd name="connsiteX166" fmla="*/ 1146550 w 7467600"/>
              <a:gd name="connsiteY166" fmla="*/ 3802012 h 6858000"/>
              <a:gd name="connsiteX167" fmla="*/ 698834 w 7467600"/>
              <a:gd name="connsiteY167" fmla="*/ 3952272 h 6858000"/>
              <a:gd name="connsiteX168" fmla="*/ 34256 w 7467600"/>
              <a:gd name="connsiteY168" fmla="*/ 4347603 h 6858000"/>
              <a:gd name="connsiteX169" fmla="*/ 527241 w 7467600"/>
              <a:gd name="connsiteY169" fmla="*/ 4065078 h 6858000"/>
              <a:gd name="connsiteX170" fmla="*/ 1510397 w 7467600"/>
              <a:gd name="connsiteY170" fmla="*/ 3684705 h 6858000"/>
              <a:gd name="connsiteX171" fmla="*/ 1313114 w 7467600"/>
              <a:gd name="connsiteY171" fmla="*/ 3655216 h 6858000"/>
              <a:gd name="connsiteX172" fmla="*/ 1109304 w 7467600"/>
              <a:gd name="connsiteY172" fmla="*/ 3669030 h 6858000"/>
              <a:gd name="connsiteX173" fmla="*/ 8129 w 7467600"/>
              <a:gd name="connsiteY173" fmla="*/ 4330519 h 6858000"/>
              <a:gd name="connsiteX174" fmla="*/ 687572 w 7467600"/>
              <a:gd name="connsiteY174" fmla="*/ 3925629 h 6858000"/>
              <a:gd name="connsiteX175" fmla="*/ 1138365 w 7467600"/>
              <a:gd name="connsiteY175" fmla="*/ 3774515 h 6858000"/>
              <a:gd name="connsiteX176" fmla="*/ 1505579 w 7467600"/>
              <a:gd name="connsiteY176" fmla="*/ 3655526 h 6858000"/>
              <a:gd name="connsiteX177" fmla="*/ 1313114 w 7467600"/>
              <a:gd name="connsiteY177" fmla="*/ 3655216 h 6858000"/>
              <a:gd name="connsiteX178" fmla="*/ 3655073 w 7467600"/>
              <a:gd name="connsiteY178" fmla="*/ 3650884 h 6858000"/>
              <a:gd name="connsiteX179" fmla="*/ 3989938 w 7467600"/>
              <a:gd name="connsiteY179" fmla="*/ 3991685 h 6858000"/>
              <a:gd name="connsiteX180" fmla="*/ 4393907 w 7467600"/>
              <a:gd name="connsiteY180" fmla="*/ 4261258 h 6858000"/>
              <a:gd name="connsiteX181" fmla="*/ 4648051 w 7467600"/>
              <a:gd name="connsiteY181" fmla="*/ 4374051 h 6858000"/>
              <a:gd name="connsiteX182" fmla="*/ 4383389 w 7467600"/>
              <a:gd name="connsiteY182" fmla="*/ 4184369 h 6858000"/>
              <a:gd name="connsiteX183" fmla="*/ 4165508 w 7467600"/>
              <a:gd name="connsiteY183" fmla="*/ 4035196 h 6858000"/>
              <a:gd name="connsiteX184" fmla="*/ 4068162 w 7467600"/>
              <a:gd name="connsiteY184" fmla="*/ 3953394 h 6858000"/>
              <a:gd name="connsiteX185" fmla="*/ 3981416 w 7467600"/>
              <a:gd name="connsiteY185" fmla="*/ 3880482 h 6858000"/>
              <a:gd name="connsiteX186" fmla="*/ 3800147 w 7467600"/>
              <a:gd name="connsiteY186" fmla="*/ 3749872 h 6858000"/>
              <a:gd name="connsiteX187" fmla="*/ 3655073 w 7467600"/>
              <a:gd name="connsiteY187" fmla="*/ 3650884 h 6858000"/>
              <a:gd name="connsiteX188" fmla="*/ 3670252 w 7467600"/>
              <a:gd name="connsiteY188" fmla="*/ 3622798 h 6858000"/>
              <a:gd name="connsiteX189" fmla="*/ 3817258 w 7467600"/>
              <a:gd name="connsiteY189" fmla="*/ 3723577 h 6858000"/>
              <a:gd name="connsiteX190" fmla="*/ 4000461 w 7467600"/>
              <a:gd name="connsiteY190" fmla="*/ 3855966 h 6858000"/>
              <a:gd name="connsiteX191" fmla="*/ 4088180 w 7467600"/>
              <a:gd name="connsiteY191" fmla="*/ 3929774 h 6858000"/>
              <a:gd name="connsiteX192" fmla="*/ 4184555 w 7467600"/>
              <a:gd name="connsiteY192" fmla="*/ 4010683 h 6858000"/>
              <a:gd name="connsiteX193" fmla="*/ 4399563 w 7467600"/>
              <a:gd name="connsiteY193" fmla="*/ 4158106 h 6858000"/>
              <a:gd name="connsiteX194" fmla="*/ 4684469 w 7467600"/>
              <a:gd name="connsiteY194" fmla="*/ 4364680 h 6858000"/>
              <a:gd name="connsiteX195" fmla="*/ 4690271 w 7467600"/>
              <a:gd name="connsiteY195" fmla="*/ 4370034 h 6858000"/>
              <a:gd name="connsiteX196" fmla="*/ 4136093 w 7467600"/>
              <a:gd name="connsiteY196" fmla="*/ 3858466 h 6858000"/>
              <a:gd name="connsiteX197" fmla="*/ 3670252 w 7467600"/>
              <a:gd name="connsiteY197" fmla="*/ 3622798 h 6858000"/>
              <a:gd name="connsiteX198" fmla="*/ 4440129 w 7467600"/>
              <a:gd name="connsiteY198" fmla="*/ 3448571 h 6858000"/>
              <a:gd name="connsiteX199" fmla="*/ 4856525 w 7467600"/>
              <a:gd name="connsiteY199" fmla="*/ 3915351 h 6858000"/>
              <a:gd name="connsiteX200" fmla="*/ 5059055 w 7467600"/>
              <a:gd name="connsiteY200" fmla="*/ 4108918 h 6858000"/>
              <a:gd name="connsiteX201" fmla="*/ 5290070 w 7467600"/>
              <a:gd name="connsiteY201" fmla="*/ 4263619 h 6858000"/>
              <a:gd name="connsiteX202" fmla="*/ 4834991 w 7467600"/>
              <a:gd name="connsiteY202" fmla="*/ 3830985 h 6858000"/>
              <a:gd name="connsiteX203" fmla="*/ 4440129 w 7467600"/>
              <a:gd name="connsiteY203" fmla="*/ 3448571 h 6858000"/>
              <a:gd name="connsiteX204" fmla="*/ 4441737 w 7467600"/>
              <a:gd name="connsiteY204" fmla="*/ 3399734 h 6858000"/>
              <a:gd name="connsiteX205" fmla="*/ 4431236 w 7467600"/>
              <a:gd name="connsiteY205" fmla="*/ 3400954 h 6858000"/>
              <a:gd name="connsiteX206" fmla="*/ 4557150 w 7467600"/>
              <a:gd name="connsiteY206" fmla="*/ 3510023 h 6858000"/>
              <a:gd name="connsiteX207" fmla="*/ 4856936 w 7467600"/>
              <a:gd name="connsiteY207" fmla="*/ 3809146 h 6858000"/>
              <a:gd name="connsiteX208" fmla="*/ 5111996 w 7467600"/>
              <a:gd name="connsiteY208" fmla="*/ 4065759 h 6858000"/>
              <a:gd name="connsiteX209" fmla="*/ 5388878 w 7467600"/>
              <a:gd name="connsiteY209" fmla="*/ 4300185 h 6858000"/>
              <a:gd name="connsiteX210" fmla="*/ 5425556 w 7467600"/>
              <a:gd name="connsiteY210" fmla="*/ 4308967 h 6858000"/>
              <a:gd name="connsiteX211" fmla="*/ 4943646 w 7467600"/>
              <a:gd name="connsiteY211" fmla="*/ 3822916 h 6858000"/>
              <a:gd name="connsiteX212" fmla="*/ 4594837 w 7467600"/>
              <a:gd name="connsiteY212" fmla="*/ 3532274 h 6858000"/>
              <a:gd name="connsiteX213" fmla="*/ 4441737 w 7467600"/>
              <a:gd name="connsiteY213" fmla="*/ 3399734 h 6858000"/>
              <a:gd name="connsiteX214" fmla="*/ 5425834 w 7467600"/>
              <a:gd name="connsiteY214" fmla="*/ 3162785 h 6858000"/>
              <a:gd name="connsiteX215" fmla="*/ 5401644 w 7467600"/>
              <a:gd name="connsiteY215" fmla="*/ 3617847 h 6858000"/>
              <a:gd name="connsiteX216" fmla="*/ 5467256 w 7467600"/>
              <a:gd name="connsiteY216" fmla="*/ 4175494 h 6858000"/>
              <a:gd name="connsiteX217" fmla="*/ 5448069 w 7467600"/>
              <a:gd name="connsiteY217" fmla="*/ 3567554 h 6858000"/>
              <a:gd name="connsiteX218" fmla="*/ 5425834 w 7467600"/>
              <a:gd name="connsiteY218" fmla="*/ 3162785 h 6858000"/>
              <a:gd name="connsiteX219" fmla="*/ 1318687 w 7467600"/>
              <a:gd name="connsiteY219" fmla="*/ 3113840 h 6858000"/>
              <a:gd name="connsiteX220" fmla="*/ 1066793 w 7467600"/>
              <a:gd name="connsiteY220" fmla="*/ 3212171 h 6858000"/>
              <a:gd name="connsiteX221" fmla="*/ 993319 w 7467600"/>
              <a:gd name="connsiteY221" fmla="*/ 3247648 h 6858000"/>
              <a:gd name="connsiteX222" fmla="*/ 853081 w 7467600"/>
              <a:gd name="connsiteY222" fmla="*/ 3312410 h 6858000"/>
              <a:gd name="connsiteX223" fmla="*/ 805957 w 7467600"/>
              <a:gd name="connsiteY223" fmla="*/ 3330443 h 6858000"/>
              <a:gd name="connsiteX224" fmla="*/ 1318687 w 7467600"/>
              <a:gd name="connsiteY224" fmla="*/ 3113840 h 6858000"/>
              <a:gd name="connsiteX225" fmla="*/ 5453702 w 7467600"/>
              <a:gd name="connsiteY225" fmla="*/ 3090882 h 6858000"/>
              <a:gd name="connsiteX226" fmla="*/ 5480135 w 7467600"/>
              <a:gd name="connsiteY226" fmla="*/ 3565802 h 6858000"/>
              <a:gd name="connsiteX227" fmla="*/ 5499023 w 7467600"/>
              <a:gd name="connsiteY227" fmla="*/ 4166310 h 6858000"/>
              <a:gd name="connsiteX228" fmla="*/ 5547022 w 7467600"/>
              <a:gd name="connsiteY228" fmla="*/ 3607838 h 6858000"/>
              <a:gd name="connsiteX229" fmla="*/ 5515964 w 7467600"/>
              <a:gd name="connsiteY229" fmla="*/ 3378541 h 6858000"/>
              <a:gd name="connsiteX230" fmla="*/ 5453702 w 7467600"/>
              <a:gd name="connsiteY230" fmla="*/ 3090882 h 6858000"/>
              <a:gd name="connsiteX231" fmla="*/ 1238695 w 7467600"/>
              <a:gd name="connsiteY231" fmla="*/ 3076820 h 6858000"/>
              <a:gd name="connsiteX232" fmla="*/ 716371 w 7467600"/>
              <a:gd name="connsiteY232" fmla="*/ 3293249 h 6858000"/>
              <a:gd name="connsiteX233" fmla="*/ 579522 w 7467600"/>
              <a:gd name="connsiteY233" fmla="*/ 3371759 h 6858000"/>
              <a:gd name="connsiteX234" fmla="*/ 600288 w 7467600"/>
              <a:gd name="connsiteY234" fmla="*/ 3365555 h 6858000"/>
              <a:gd name="connsiteX235" fmla="*/ 840692 w 7467600"/>
              <a:gd name="connsiteY235" fmla="*/ 3284921 h 6858000"/>
              <a:gd name="connsiteX236" fmla="*/ 979248 w 7467600"/>
              <a:gd name="connsiteY236" fmla="*/ 3221003 h 6858000"/>
              <a:gd name="connsiteX237" fmla="*/ 1053282 w 7467600"/>
              <a:gd name="connsiteY237" fmla="*/ 3185247 h 6858000"/>
              <a:gd name="connsiteX238" fmla="*/ 1320603 w 7467600"/>
              <a:gd name="connsiteY238" fmla="*/ 3081281 h 6858000"/>
              <a:gd name="connsiteX239" fmla="*/ 1238695 w 7467600"/>
              <a:gd name="connsiteY239" fmla="*/ 3076820 h 6858000"/>
              <a:gd name="connsiteX240" fmla="*/ 5425627 w 7467600"/>
              <a:gd name="connsiteY240" fmla="*/ 2954192 h 6858000"/>
              <a:gd name="connsiteX241" fmla="*/ 5470770 w 7467600"/>
              <a:gd name="connsiteY241" fmla="*/ 3005435 h 6858000"/>
              <a:gd name="connsiteX242" fmla="*/ 5519779 w 7467600"/>
              <a:gd name="connsiteY242" fmla="*/ 4359223 h 6858000"/>
              <a:gd name="connsiteX243" fmla="*/ 5520293 w 7467600"/>
              <a:gd name="connsiteY243" fmla="*/ 4360602 h 6858000"/>
              <a:gd name="connsiteX244" fmla="*/ 5767221 w 7467600"/>
              <a:gd name="connsiteY244" fmla="*/ 4665564 h 6858000"/>
              <a:gd name="connsiteX245" fmla="*/ 6937169 w 7467600"/>
              <a:gd name="connsiteY245" fmla="*/ 4815941 h 6858000"/>
              <a:gd name="connsiteX246" fmla="*/ 6953922 w 7467600"/>
              <a:gd name="connsiteY246" fmla="*/ 4890068 h 6858000"/>
              <a:gd name="connsiteX247" fmla="*/ 6071359 w 7467600"/>
              <a:gd name="connsiteY247" fmla="*/ 4770770 h 6858000"/>
              <a:gd name="connsiteX248" fmla="*/ 6038839 w 7467600"/>
              <a:gd name="connsiteY248" fmla="*/ 4764474 h 6858000"/>
              <a:gd name="connsiteX249" fmla="*/ 6038706 w 7467600"/>
              <a:gd name="connsiteY249" fmla="*/ 4763847 h 6858000"/>
              <a:gd name="connsiteX250" fmla="*/ 6037784 w 7467600"/>
              <a:gd name="connsiteY250" fmla="*/ 4764270 h 6858000"/>
              <a:gd name="connsiteX251" fmla="*/ 6038839 w 7467600"/>
              <a:gd name="connsiteY251" fmla="*/ 4764474 h 6858000"/>
              <a:gd name="connsiteX252" fmla="*/ 6040338 w 7467600"/>
              <a:gd name="connsiteY252" fmla="*/ 4771418 h 6858000"/>
              <a:gd name="connsiteX253" fmla="*/ 6024488 w 7467600"/>
              <a:gd name="connsiteY253" fmla="*/ 4809903 h 6858000"/>
              <a:gd name="connsiteX254" fmla="*/ 5599771 w 7467600"/>
              <a:gd name="connsiteY254" fmla="*/ 5509652 h 6858000"/>
              <a:gd name="connsiteX255" fmla="*/ 5548843 w 7467600"/>
              <a:gd name="connsiteY255" fmla="*/ 5563845 h 6858000"/>
              <a:gd name="connsiteX256" fmla="*/ 5940952 w 7467600"/>
              <a:gd name="connsiteY256" fmla="*/ 6250028 h 6858000"/>
              <a:gd name="connsiteX257" fmla="*/ 6043441 w 7467600"/>
              <a:gd name="connsiteY257" fmla="*/ 6665847 h 6858000"/>
              <a:gd name="connsiteX258" fmla="*/ 6093432 w 7467600"/>
              <a:gd name="connsiteY258" fmla="*/ 6858000 h 6858000"/>
              <a:gd name="connsiteX259" fmla="*/ 6034344 w 7467600"/>
              <a:gd name="connsiteY259" fmla="*/ 6858000 h 6858000"/>
              <a:gd name="connsiteX260" fmla="*/ 6026679 w 7467600"/>
              <a:gd name="connsiteY260" fmla="*/ 6836959 h 6858000"/>
              <a:gd name="connsiteX261" fmla="*/ 5800441 w 7467600"/>
              <a:gd name="connsiteY261" fmla="*/ 6335286 h 6858000"/>
              <a:gd name="connsiteX262" fmla="*/ 5526562 w 7467600"/>
              <a:gd name="connsiteY262" fmla="*/ 5705388 h 6858000"/>
              <a:gd name="connsiteX263" fmla="*/ 5519640 w 7467600"/>
              <a:gd name="connsiteY263" fmla="*/ 5683774 h 6858000"/>
              <a:gd name="connsiteX264" fmla="*/ 5844559 w 7467600"/>
              <a:gd name="connsiteY264" fmla="*/ 6553349 h 6858000"/>
              <a:gd name="connsiteX265" fmla="*/ 5975994 w 7467600"/>
              <a:gd name="connsiteY265" fmla="*/ 6858000 h 6858000"/>
              <a:gd name="connsiteX266" fmla="*/ 5898547 w 7467600"/>
              <a:gd name="connsiteY266" fmla="*/ 6858000 h 6858000"/>
              <a:gd name="connsiteX267" fmla="*/ 5682041 w 7467600"/>
              <a:gd name="connsiteY267" fmla="*/ 6355860 h 6858000"/>
              <a:gd name="connsiteX268" fmla="*/ 5461758 w 7467600"/>
              <a:gd name="connsiteY268" fmla="*/ 5820220 h 6858000"/>
              <a:gd name="connsiteX269" fmla="*/ 5237282 w 7467600"/>
              <a:gd name="connsiteY269" fmla="*/ 6579086 h 6858000"/>
              <a:gd name="connsiteX270" fmla="*/ 5115009 w 7467600"/>
              <a:gd name="connsiteY270" fmla="*/ 6858000 h 6858000"/>
              <a:gd name="connsiteX271" fmla="*/ 5028074 w 7467600"/>
              <a:gd name="connsiteY271" fmla="*/ 6858000 h 6858000"/>
              <a:gd name="connsiteX272" fmla="*/ 5079508 w 7467600"/>
              <a:gd name="connsiteY272" fmla="*/ 6749074 h 6858000"/>
              <a:gd name="connsiteX273" fmla="*/ 5371846 w 7467600"/>
              <a:gd name="connsiteY273" fmla="*/ 5924413 h 6858000"/>
              <a:gd name="connsiteX274" fmla="*/ 5270512 w 7467600"/>
              <a:gd name="connsiteY274" fmla="*/ 6138975 h 6858000"/>
              <a:gd name="connsiteX275" fmla="*/ 5062409 w 7467600"/>
              <a:gd name="connsiteY275" fmla="*/ 6653544 h 6858000"/>
              <a:gd name="connsiteX276" fmla="*/ 5036628 w 7467600"/>
              <a:gd name="connsiteY276" fmla="*/ 6754247 h 6858000"/>
              <a:gd name="connsiteX277" fmla="*/ 5009112 w 7467600"/>
              <a:gd name="connsiteY277" fmla="*/ 6858000 h 6858000"/>
              <a:gd name="connsiteX278" fmla="*/ 4976679 w 7467600"/>
              <a:gd name="connsiteY278" fmla="*/ 6858000 h 6858000"/>
              <a:gd name="connsiteX279" fmla="*/ 5006537 w 7467600"/>
              <a:gd name="connsiteY279" fmla="*/ 6747068 h 6858000"/>
              <a:gd name="connsiteX280" fmla="*/ 5032723 w 7467600"/>
              <a:gd name="connsiteY280" fmla="*/ 6644957 h 6858000"/>
              <a:gd name="connsiteX281" fmla="*/ 5242949 w 7467600"/>
              <a:gd name="connsiteY281" fmla="*/ 6125175 h 6858000"/>
              <a:gd name="connsiteX282" fmla="*/ 5286321 w 7467600"/>
              <a:gd name="connsiteY282" fmla="*/ 6033555 h 6858000"/>
              <a:gd name="connsiteX283" fmla="*/ 5008210 w 7467600"/>
              <a:gd name="connsiteY283" fmla="*/ 6649194 h 6858000"/>
              <a:gd name="connsiteX284" fmla="*/ 4986321 w 7467600"/>
              <a:gd name="connsiteY284" fmla="*/ 6765687 h 6858000"/>
              <a:gd name="connsiteX285" fmla="*/ 4973474 w 7467600"/>
              <a:gd name="connsiteY285" fmla="*/ 6858000 h 6858000"/>
              <a:gd name="connsiteX286" fmla="*/ 4907178 w 7467600"/>
              <a:gd name="connsiteY286" fmla="*/ 6858000 h 6858000"/>
              <a:gd name="connsiteX287" fmla="*/ 4910810 w 7467600"/>
              <a:gd name="connsiteY287" fmla="*/ 6829660 h 6858000"/>
              <a:gd name="connsiteX288" fmla="*/ 4987461 w 7467600"/>
              <a:gd name="connsiteY288" fmla="*/ 6432994 h 6858000"/>
              <a:gd name="connsiteX289" fmla="*/ 5179262 w 7467600"/>
              <a:gd name="connsiteY289" fmla="*/ 6035044 h 6858000"/>
              <a:gd name="connsiteX290" fmla="*/ 4689678 w 7467600"/>
              <a:gd name="connsiteY290" fmla="*/ 6440241 h 6858000"/>
              <a:gd name="connsiteX291" fmla="*/ 4477543 w 7467600"/>
              <a:gd name="connsiteY291" fmla="*/ 6674836 h 6858000"/>
              <a:gd name="connsiteX292" fmla="*/ 4329957 w 7467600"/>
              <a:gd name="connsiteY292" fmla="*/ 6858000 h 6858000"/>
              <a:gd name="connsiteX293" fmla="*/ 4218595 w 7467600"/>
              <a:gd name="connsiteY293" fmla="*/ 6858000 h 6858000"/>
              <a:gd name="connsiteX294" fmla="*/ 4368888 w 7467600"/>
              <a:gd name="connsiteY294" fmla="*/ 6668412 h 6858000"/>
              <a:gd name="connsiteX295" fmla="*/ 4563091 w 7467600"/>
              <a:gd name="connsiteY295" fmla="*/ 6442508 h 6858000"/>
              <a:gd name="connsiteX296" fmla="*/ 5387324 w 7467600"/>
              <a:gd name="connsiteY296" fmla="*/ 5705830 h 6858000"/>
              <a:gd name="connsiteX297" fmla="*/ 5073620 w 7467600"/>
              <a:gd name="connsiteY297" fmla="*/ 5955437 h 6858000"/>
              <a:gd name="connsiteX298" fmla="*/ 4689789 w 7467600"/>
              <a:gd name="connsiteY298" fmla="*/ 6268382 h 6858000"/>
              <a:gd name="connsiteX299" fmla="*/ 4418722 w 7467600"/>
              <a:gd name="connsiteY299" fmla="*/ 6570886 h 6858000"/>
              <a:gd name="connsiteX300" fmla="*/ 4214944 w 7467600"/>
              <a:gd name="connsiteY300" fmla="*/ 6858000 h 6858000"/>
              <a:gd name="connsiteX301" fmla="*/ 4177898 w 7467600"/>
              <a:gd name="connsiteY301" fmla="*/ 6858000 h 6858000"/>
              <a:gd name="connsiteX302" fmla="*/ 4391597 w 7467600"/>
              <a:gd name="connsiteY302" fmla="*/ 6556370 h 6858000"/>
              <a:gd name="connsiteX303" fmla="*/ 4668889 w 7467600"/>
              <a:gd name="connsiteY303" fmla="*/ 6246399 h 6858000"/>
              <a:gd name="connsiteX304" fmla="*/ 5055427 w 7467600"/>
              <a:gd name="connsiteY304" fmla="*/ 5931476 h 6858000"/>
              <a:gd name="connsiteX305" fmla="*/ 5371814 w 7467600"/>
              <a:gd name="connsiteY305" fmla="*/ 5678975 h 6858000"/>
              <a:gd name="connsiteX306" fmla="*/ 4987918 w 7467600"/>
              <a:gd name="connsiteY306" fmla="*/ 5838701 h 6858000"/>
              <a:gd name="connsiteX307" fmla="*/ 4317146 w 7467600"/>
              <a:gd name="connsiteY307" fmla="*/ 6587716 h 6858000"/>
              <a:gd name="connsiteX308" fmla="*/ 4171627 w 7467600"/>
              <a:gd name="connsiteY308" fmla="*/ 6858000 h 6858000"/>
              <a:gd name="connsiteX309" fmla="*/ 4081585 w 7467600"/>
              <a:gd name="connsiteY309" fmla="*/ 6858000 h 6858000"/>
              <a:gd name="connsiteX310" fmla="*/ 4238603 w 7467600"/>
              <a:gd name="connsiteY310" fmla="*/ 6559341 h 6858000"/>
              <a:gd name="connsiteX311" fmla="*/ 4778333 w 7467600"/>
              <a:gd name="connsiteY311" fmla="*/ 5873626 h 6858000"/>
              <a:gd name="connsiteX312" fmla="*/ 5414185 w 7467600"/>
              <a:gd name="connsiteY312" fmla="*/ 5573882 h 6858000"/>
              <a:gd name="connsiteX313" fmla="*/ 5959648 w 7467600"/>
              <a:gd name="connsiteY313" fmla="*/ 4760797 h 6858000"/>
              <a:gd name="connsiteX314" fmla="*/ 5355019 w 7467600"/>
              <a:gd name="connsiteY314" fmla="*/ 4734672 h 6858000"/>
              <a:gd name="connsiteX315" fmla="*/ 5083565 w 7467600"/>
              <a:gd name="connsiteY315" fmla="*/ 5179121 h 6858000"/>
              <a:gd name="connsiteX316" fmla="*/ 4713577 w 7467600"/>
              <a:gd name="connsiteY316" fmla="*/ 5616803 h 6858000"/>
              <a:gd name="connsiteX317" fmla="*/ 3989559 w 7467600"/>
              <a:gd name="connsiteY317" fmla="*/ 6145945 h 6858000"/>
              <a:gd name="connsiteX318" fmla="*/ 3939824 w 7467600"/>
              <a:gd name="connsiteY318" fmla="*/ 6066900 h 6858000"/>
              <a:gd name="connsiteX319" fmla="*/ 4584537 w 7467600"/>
              <a:gd name="connsiteY319" fmla="*/ 5324826 h 6858000"/>
              <a:gd name="connsiteX320" fmla="*/ 5037105 w 7467600"/>
              <a:gd name="connsiteY320" fmla="*/ 5088765 h 6858000"/>
              <a:gd name="connsiteX321" fmla="*/ 5039930 w 7467600"/>
              <a:gd name="connsiteY321" fmla="*/ 5089585 h 6858000"/>
              <a:gd name="connsiteX322" fmla="*/ 5263764 w 7467600"/>
              <a:gd name="connsiteY322" fmla="*/ 4735525 h 6858000"/>
              <a:gd name="connsiteX323" fmla="*/ 4086300 w 7467600"/>
              <a:gd name="connsiteY323" fmla="*/ 4884599 h 6858000"/>
              <a:gd name="connsiteX324" fmla="*/ 4085485 w 7467600"/>
              <a:gd name="connsiteY324" fmla="*/ 4899070 h 6858000"/>
              <a:gd name="connsiteX325" fmla="*/ 3871915 w 7467600"/>
              <a:gd name="connsiteY325" fmla="*/ 5253645 h 6858000"/>
              <a:gd name="connsiteX326" fmla="*/ 3799374 w 7467600"/>
              <a:gd name="connsiteY326" fmla="*/ 5466127 h 6858000"/>
              <a:gd name="connsiteX327" fmla="*/ 3498850 w 7467600"/>
              <a:gd name="connsiteY327" fmla="*/ 6661888 h 6858000"/>
              <a:gd name="connsiteX328" fmla="*/ 3399216 w 7467600"/>
              <a:gd name="connsiteY328" fmla="*/ 6858000 h 6858000"/>
              <a:gd name="connsiteX329" fmla="*/ 3303688 w 7467600"/>
              <a:gd name="connsiteY329" fmla="*/ 6858000 h 6858000"/>
              <a:gd name="connsiteX330" fmla="*/ 3391774 w 7467600"/>
              <a:gd name="connsiteY330" fmla="*/ 6697181 h 6858000"/>
              <a:gd name="connsiteX331" fmla="*/ 3735540 w 7467600"/>
              <a:gd name="connsiteY331" fmla="*/ 5546923 h 6858000"/>
              <a:gd name="connsiteX332" fmla="*/ 3729438 w 7467600"/>
              <a:gd name="connsiteY332" fmla="*/ 5569058 h 6858000"/>
              <a:gd name="connsiteX333" fmla="*/ 3707782 w 7467600"/>
              <a:gd name="connsiteY333" fmla="*/ 5644908 h 6858000"/>
              <a:gd name="connsiteX334" fmla="*/ 3583827 w 7467600"/>
              <a:gd name="connsiteY334" fmla="*/ 6039215 h 6858000"/>
              <a:gd name="connsiteX335" fmla="*/ 3547861 w 7467600"/>
              <a:gd name="connsiteY335" fmla="*/ 6129609 h 6858000"/>
              <a:gd name="connsiteX336" fmla="*/ 3490905 w 7467600"/>
              <a:gd name="connsiteY336" fmla="*/ 6277660 h 6858000"/>
              <a:gd name="connsiteX337" fmla="*/ 3455859 w 7467600"/>
              <a:gd name="connsiteY337" fmla="*/ 6391301 h 6858000"/>
              <a:gd name="connsiteX338" fmla="*/ 3429112 w 7467600"/>
              <a:gd name="connsiteY338" fmla="*/ 6479469 h 6858000"/>
              <a:gd name="connsiteX339" fmla="*/ 3304862 w 7467600"/>
              <a:gd name="connsiteY339" fmla="*/ 6796476 h 6858000"/>
              <a:gd name="connsiteX340" fmla="*/ 3276071 w 7467600"/>
              <a:gd name="connsiteY340" fmla="*/ 6858000 h 6858000"/>
              <a:gd name="connsiteX341" fmla="*/ 3240805 w 7467600"/>
              <a:gd name="connsiteY341" fmla="*/ 6858000 h 6858000"/>
              <a:gd name="connsiteX342" fmla="*/ 3275917 w 7467600"/>
              <a:gd name="connsiteY342" fmla="*/ 6783192 h 6858000"/>
              <a:gd name="connsiteX343" fmla="*/ 3399358 w 7467600"/>
              <a:gd name="connsiteY343" fmla="*/ 6469011 h 6858000"/>
              <a:gd name="connsiteX344" fmla="*/ 3425650 w 7467600"/>
              <a:gd name="connsiteY344" fmla="*/ 6381333 h 6858000"/>
              <a:gd name="connsiteX345" fmla="*/ 3460661 w 7467600"/>
              <a:gd name="connsiteY345" fmla="*/ 6266763 h 6858000"/>
              <a:gd name="connsiteX346" fmla="*/ 3518021 w 7467600"/>
              <a:gd name="connsiteY346" fmla="*/ 6117298 h 6858000"/>
              <a:gd name="connsiteX347" fmla="*/ 3554035 w 7467600"/>
              <a:gd name="connsiteY347" fmla="*/ 6027832 h 6858000"/>
              <a:gd name="connsiteX348" fmla="*/ 3677174 w 7467600"/>
              <a:gd name="connsiteY348" fmla="*/ 5636351 h 6858000"/>
              <a:gd name="connsiteX349" fmla="*/ 3698819 w 7467600"/>
              <a:gd name="connsiteY349" fmla="*/ 5560503 h 6858000"/>
              <a:gd name="connsiteX350" fmla="*/ 3702094 w 7467600"/>
              <a:gd name="connsiteY350" fmla="*/ 5549194 h 6858000"/>
              <a:gd name="connsiteX351" fmla="*/ 3398355 w 7467600"/>
              <a:gd name="connsiteY351" fmla="*/ 6094603 h 6858000"/>
              <a:gd name="connsiteX352" fmla="*/ 3193941 w 7467600"/>
              <a:gd name="connsiteY352" fmla="*/ 6798775 h 6858000"/>
              <a:gd name="connsiteX353" fmla="*/ 3184140 w 7467600"/>
              <a:gd name="connsiteY353" fmla="*/ 6858000 h 6858000"/>
              <a:gd name="connsiteX354" fmla="*/ 3099978 w 7467600"/>
              <a:gd name="connsiteY354" fmla="*/ 6858000 h 6858000"/>
              <a:gd name="connsiteX355" fmla="*/ 3101556 w 7467600"/>
              <a:gd name="connsiteY355" fmla="*/ 6843337 h 6858000"/>
              <a:gd name="connsiteX356" fmla="*/ 3370162 w 7467600"/>
              <a:gd name="connsiteY356" fmla="*/ 5785550 h 6858000"/>
              <a:gd name="connsiteX357" fmla="*/ 3746477 w 7467600"/>
              <a:gd name="connsiteY357" fmla="*/ 5377889 h 6858000"/>
              <a:gd name="connsiteX358" fmla="*/ 3863399 w 7467600"/>
              <a:gd name="connsiteY358" fmla="*/ 5087257 h 6858000"/>
              <a:gd name="connsiteX359" fmla="*/ 3968712 w 7467600"/>
              <a:gd name="connsiteY359" fmla="*/ 4913989 h 6858000"/>
              <a:gd name="connsiteX360" fmla="*/ 2792390 w 7467600"/>
              <a:gd name="connsiteY360" fmla="*/ 5382974 h 6858000"/>
              <a:gd name="connsiteX361" fmla="*/ 2714982 w 7467600"/>
              <a:gd name="connsiteY361" fmla="*/ 5427051 h 6858000"/>
              <a:gd name="connsiteX362" fmla="*/ 2813361 w 7467600"/>
              <a:gd name="connsiteY362" fmla="*/ 6023912 h 6858000"/>
              <a:gd name="connsiteX363" fmla="*/ 2688430 w 7467600"/>
              <a:gd name="connsiteY363" fmla="*/ 6801564 h 6858000"/>
              <a:gd name="connsiteX364" fmla="*/ 2629626 w 7467600"/>
              <a:gd name="connsiteY364" fmla="*/ 6763394 h 6858000"/>
              <a:gd name="connsiteX365" fmla="*/ 2565328 w 7467600"/>
              <a:gd name="connsiteY365" fmla="*/ 5516399 h 6858000"/>
              <a:gd name="connsiteX366" fmla="*/ 1922999 w 7467600"/>
              <a:gd name="connsiteY366" fmla="*/ 5980343 h 6858000"/>
              <a:gd name="connsiteX367" fmla="*/ 1950261 w 7467600"/>
              <a:gd name="connsiteY367" fmla="*/ 6405858 h 6858000"/>
              <a:gd name="connsiteX368" fmla="*/ 2365554 w 7467600"/>
              <a:gd name="connsiteY368" fmla="*/ 6759107 h 6858000"/>
              <a:gd name="connsiteX369" fmla="*/ 2424142 w 7467600"/>
              <a:gd name="connsiteY369" fmla="*/ 6858000 h 6858000"/>
              <a:gd name="connsiteX370" fmla="*/ 2395994 w 7467600"/>
              <a:gd name="connsiteY370" fmla="*/ 6858000 h 6858000"/>
              <a:gd name="connsiteX371" fmla="*/ 2392863 w 7467600"/>
              <a:gd name="connsiteY371" fmla="*/ 6852964 h 6858000"/>
              <a:gd name="connsiteX372" fmla="*/ 2017589 w 7467600"/>
              <a:gd name="connsiteY372" fmla="*/ 6493982 h 6858000"/>
              <a:gd name="connsiteX373" fmla="*/ 2147336 w 7467600"/>
              <a:gd name="connsiteY373" fmla="*/ 6594052 h 6858000"/>
              <a:gd name="connsiteX374" fmla="*/ 2207047 w 7467600"/>
              <a:gd name="connsiteY374" fmla="*/ 6654540 h 6858000"/>
              <a:gd name="connsiteX375" fmla="*/ 2299106 w 7467600"/>
              <a:gd name="connsiteY375" fmla="*/ 6778931 h 6858000"/>
              <a:gd name="connsiteX376" fmla="*/ 2314430 w 7467600"/>
              <a:gd name="connsiteY376" fmla="*/ 6801144 h 6858000"/>
              <a:gd name="connsiteX377" fmla="*/ 2352406 w 7467600"/>
              <a:gd name="connsiteY377" fmla="*/ 6858000 h 6858000"/>
              <a:gd name="connsiteX378" fmla="*/ 2314492 w 7467600"/>
              <a:gd name="connsiteY378" fmla="*/ 6858000 h 6858000"/>
              <a:gd name="connsiteX379" fmla="*/ 2288095 w 7467600"/>
              <a:gd name="connsiteY379" fmla="*/ 6818030 h 6858000"/>
              <a:gd name="connsiteX380" fmla="*/ 2272768 w 7467600"/>
              <a:gd name="connsiteY380" fmla="*/ 6795822 h 6858000"/>
              <a:gd name="connsiteX381" fmla="*/ 2182715 w 7467600"/>
              <a:gd name="connsiteY381" fmla="*/ 6675071 h 6858000"/>
              <a:gd name="connsiteX382" fmla="*/ 2032061 w 7467600"/>
              <a:gd name="connsiteY382" fmla="*/ 6541380 h 6858000"/>
              <a:gd name="connsiteX383" fmla="*/ 2257220 w 7467600"/>
              <a:gd name="connsiteY383" fmla="*/ 6826257 h 6858000"/>
              <a:gd name="connsiteX384" fmla="*/ 2281324 w 7467600"/>
              <a:gd name="connsiteY384" fmla="*/ 6858000 h 6858000"/>
              <a:gd name="connsiteX385" fmla="*/ 2242860 w 7467600"/>
              <a:gd name="connsiteY385" fmla="*/ 6858000 h 6858000"/>
              <a:gd name="connsiteX386" fmla="*/ 2232818 w 7467600"/>
              <a:gd name="connsiteY386" fmla="*/ 6844926 h 6858000"/>
              <a:gd name="connsiteX387" fmla="*/ 1990172 w 7467600"/>
              <a:gd name="connsiteY387" fmla="*/ 6542121 h 6858000"/>
              <a:gd name="connsiteX388" fmla="*/ 2124090 w 7467600"/>
              <a:gd name="connsiteY388" fmla="*/ 6761017 h 6858000"/>
              <a:gd name="connsiteX389" fmla="*/ 2200380 w 7467600"/>
              <a:gd name="connsiteY389" fmla="*/ 6858000 h 6858000"/>
              <a:gd name="connsiteX390" fmla="*/ 2147507 w 7467600"/>
              <a:gd name="connsiteY390" fmla="*/ 6858000 h 6858000"/>
              <a:gd name="connsiteX391" fmla="*/ 2070668 w 7467600"/>
              <a:gd name="connsiteY391" fmla="*/ 6761520 h 6858000"/>
              <a:gd name="connsiteX392" fmla="*/ 1975142 w 7467600"/>
              <a:gd name="connsiteY392" fmla="*/ 6585570 h 6858000"/>
              <a:gd name="connsiteX393" fmla="*/ 2050035 w 7467600"/>
              <a:gd name="connsiteY393" fmla="*/ 6813345 h 6858000"/>
              <a:gd name="connsiteX394" fmla="*/ 2063025 w 7467600"/>
              <a:gd name="connsiteY394" fmla="*/ 6858000 h 6858000"/>
              <a:gd name="connsiteX395" fmla="*/ 2021675 w 7467600"/>
              <a:gd name="connsiteY395" fmla="*/ 6858000 h 6858000"/>
              <a:gd name="connsiteX396" fmla="*/ 2019308 w 7467600"/>
              <a:gd name="connsiteY396" fmla="*/ 6847118 h 6858000"/>
              <a:gd name="connsiteX397" fmla="*/ 1938835 w 7467600"/>
              <a:gd name="connsiteY397" fmla="*/ 6551160 h 6858000"/>
              <a:gd name="connsiteX398" fmla="*/ 1953230 w 7467600"/>
              <a:gd name="connsiteY398" fmla="*/ 6759699 h 6858000"/>
              <a:gd name="connsiteX399" fmla="*/ 1956763 w 7467600"/>
              <a:gd name="connsiteY399" fmla="*/ 6778191 h 6858000"/>
              <a:gd name="connsiteX400" fmla="*/ 1967925 w 7467600"/>
              <a:gd name="connsiteY400" fmla="*/ 6858000 h 6858000"/>
              <a:gd name="connsiteX401" fmla="*/ 1936622 w 7467600"/>
              <a:gd name="connsiteY401" fmla="*/ 6858000 h 6858000"/>
              <a:gd name="connsiteX402" fmla="*/ 1926261 w 7467600"/>
              <a:gd name="connsiteY402" fmla="*/ 6784064 h 6858000"/>
              <a:gd name="connsiteX403" fmla="*/ 1922724 w 7467600"/>
              <a:gd name="connsiteY403" fmla="*/ 6765577 h 6858000"/>
              <a:gd name="connsiteX404" fmla="*/ 1904650 w 7467600"/>
              <a:gd name="connsiteY404" fmla="*/ 6639616 h 6858000"/>
              <a:gd name="connsiteX405" fmla="*/ 1885273 w 7467600"/>
              <a:gd name="connsiteY405" fmla="*/ 6858000 h 6858000"/>
              <a:gd name="connsiteX406" fmla="*/ 1854363 w 7467600"/>
              <a:gd name="connsiteY406" fmla="*/ 6858000 h 6858000"/>
              <a:gd name="connsiteX407" fmla="*/ 1880391 w 7467600"/>
              <a:gd name="connsiteY407" fmla="*/ 6603796 h 6858000"/>
              <a:gd name="connsiteX408" fmla="*/ 1818273 w 7467600"/>
              <a:gd name="connsiteY408" fmla="*/ 6715729 h 6858000"/>
              <a:gd name="connsiteX409" fmla="*/ 1794691 w 7467600"/>
              <a:gd name="connsiteY409" fmla="*/ 6843239 h 6858000"/>
              <a:gd name="connsiteX410" fmla="*/ 1794914 w 7467600"/>
              <a:gd name="connsiteY410" fmla="*/ 6858000 h 6858000"/>
              <a:gd name="connsiteX411" fmla="*/ 1746128 w 7467600"/>
              <a:gd name="connsiteY411" fmla="*/ 6858000 h 6858000"/>
              <a:gd name="connsiteX412" fmla="*/ 1753934 w 7467600"/>
              <a:gd name="connsiteY412" fmla="*/ 6724796 h 6858000"/>
              <a:gd name="connsiteX413" fmla="*/ 1792053 w 7467600"/>
              <a:gd name="connsiteY413" fmla="*/ 6572396 h 6858000"/>
              <a:gd name="connsiteX414" fmla="*/ 1862248 w 7467600"/>
              <a:gd name="connsiteY414" fmla="*/ 6266397 h 6858000"/>
              <a:gd name="connsiteX415" fmla="*/ 1862250 w 7467600"/>
              <a:gd name="connsiteY415" fmla="*/ 6033531 h 6858000"/>
              <a:gd name="connsiteX416" fmla="*/ 1211999 w 7467600"/>
              <a:gd name="connsiteY416" fmla="*/ 6683610 h 6858000"/>
              <a:gd name="connsiteX417" fmla="*/ 1213266 w 7467600"/>
              <a:gd name="connsiteY417" fmla="*/ 6691947 h 6858000"/>
              <a:gd name="connsiteX418" fmla="*/ 1203370 w 7467600"/>
              <a:gd name="connsiteY418" fmla="*/ 6850676 h 6858000"/>
              <a:gd name="connsiteX419" fmla="*/ 1203671 w 7467600"/>
              <a:gd name="connsiteY419" fmla="*/ 6858000 h 6858000"/>
              <a:gd name="connsiteX420" fmla="*/ 1143180 w 7467600"/>
              <a:gd name="connsiteY420" fmla="*/ 6858000 h 6858000"/>
              <a:gd name="connsiteX421" fmla="*/ 1142176 w 7467600"/>
              <a:gd name="connsiteY421" fmla="*/ 6766045 h 6858000"/>
              <a:gd name="connsiteX422" fmla="*/ 1067484 w 7467600"/>
              <a:gd name="connsiteY422" fmla="*/ 6858000 h 6858000"/>
              <a:gd name="connsiteX423" fmla="*/ 953928 w 7467600"/>
              <a:gd name="connsiteY423" fmla="*/ 6858000 h 6858000"/>
              <a:gd name="connsiteX424" fmla="*/ 959715 w 7467600"/>
              <a:gd name="connsiteY424" fmla="*/ 6850185 h 6858000"/>
              <a:gd name="connsiteX425" fmla="*/ 1483788 w 7467600"/>
              <a:gd name="connsiteY425" fmla="*/ 6259174 h 6858000"/>
              <a:gd name="connsiteX426" fmla="*/ 1100671 w 7467600"/>
              <a:gd name="connsiteY426" fmla="*/ 6252137 h 6858000"/>
              <a:gd name="connsiteX427" fmla="*/ 1090144 w 7467600"/>
              <a:gd name="connsiteY427" fmla="*/ 6256748 h 6858000"/>
              <a:gd name="connsiteX428" fmla="*/ 1095872 w 7467600"/>
              <a:gd name="connsiteY428" fmla="*/ 6271892 h 6858000"/>
              <a:gd name="connsiteX429" fmla="*/ 262785 w 7467600"/>
              <a:gd name="connsiteY429" fmla="*/ 6845450 h 6858000"/>
              <a:gd name="connsiteX430" fmla="*/ 209968 w 7467600"/>
              <a:gd name="connsiteY430" fmla="*/ 6770713 h 6858000"/>
              <a:gd name="connsiteX431" fmla="*/ 873460 w 7467600"/>
              <a:gd name="connsiteY431" fmla="*/ 6253768 h 6858000"/>
              <a:gd name="connsiteX432" fmla="*/ 192686 w 7467600"/>
              <a:gd name="connsiteY432" fmla="*/ 5849257 h 6858000"/>
              <a:gd name="connsiteX433" fmla="*/ 4696 w 7467600"/>
              <a:gd name="connsiteY433" fmla="*/ 5697668 h 6858000"/>
              <a:gd name="connsiteX434" fmla="*/ 0 w 7467600"/>
              <a:gd name="connsiteY434" fmla="*/ 5689984 h 6858000"/>
              <a:gd name="connsiteX435" fmla="*/ 0 w 7467600"/>
              <a:gd name="connsiteY435" fmla="*/ 5513472 h 6858000"/>
              <a:gd name="connsiteX436" fmla="*/ 174101 w 7467600"/>
              <a:gd name="connsiteY436" fmla="*/ 5620277 h 6858000"/>
              <a:gd name="connsiteX437" fmla="*/ 891800 w 7467600"/>
              <a:gd name="connsiteY437" fmla="*/ 6036935 h 6858000"/>
              <a:gd name="connsiteX438" fmla="*/ 1072219 w 7467600"/>
              <a:gd name="connsiteY438" fmla="*/ 6169443 h 6858000"/>
              <a:gd name="connsiteX439" fmla="*/ 1074117 w 7467600"/>
              <a:gd name="connsiteY439" fmla="*/ 6170301 h 6858000"/>
              <a:gd name="connsiteX440" fmla="*/ 1083114 w 7467600"/>
              <a:gd name="connsiteY440" fmla="*/ 6174131 h 6858000"/>
              <a:gd name="connsiteX441" fmla="*/ 1543010 w 7467600"/>
              <a:gd name="connsiteY441" fmla="*/ 6191140 h 6858000"/>
              <a:gd name="connsiteX442" fmla="*/ 1551080 w 7467600"/>
              <a:gd name="connsiteY442" fmla="*/ 6195006 h 6858000"/>
              <a:gd name="connsiteX443" fmla="*/ 2345443 w 7467600"/>
              <a:gd name="connsiteY443" fmla="*/ 5549882 h 6858000"/>
              <a:gd name="connsiteX444" fmla="*/ 1721499 w 7467600"/>
              <a:gd name="connsiteY444" fmla="*/ 5599969 h 6858000"/>
              <a:gd name="connsiteX445" fmla="*/ 767716 w 7467600"/>
              <a:gd name="connsiteY445" fmla="*/ 5472768 h 6858000"/>
              <a:gd name="connsiteX446" fmla="*/ 722147 w 7467600"/>
              <a:gd name="connsiteY446" fmla="*/ 5393091 h 6858000"/>
              <a:gd name="connsiteX447" fmla="*/ 1485552 w 7467600"/>
              <a:gd name="connsiteY447" fmla="*/ 5313202 h 6858000"/>
              <a:gd name="connsiteX448" fmla="*/ 2143004 w 7467600"/>
              <a:gd name="connsiteY448" fmla="*/ 5402420 h 6858000"/>
              <a:gd name="connsiteX449" fmla="*/ 1933391 w 7467600"/>
              <a:gd name="connsiteY449" fmla="*/ 5156971 h 6858000"/>
              <a:gd name="connsiteX450" fmla="*/ 1827118 w 7467600"/>
              <a:gd name="connsiteY450" fmla="*/ 4968410 h 6858000"/>
              <a:gd name="connsiteX451" fmla="*/ 1837349 w 7467600"/>
              <a:gd name="connsiteY451" fmla="*/ 4956357 h 6858000"/>
              <a:gd name="connsiteX452" fmla="*/ 2162835 w 7467600"/>
              <a:gd name="connsiteY452" fmla="*/ 5187853 h 6858000"/>
              <a:gd name="connsiteX453" fmla="*/ 2257167 w 7467600"/>
              <a:gd name="connsiteY453" fmla="*/ 5462123 h 6858000"/>
              <a:gd name="connsiteX454" fmla="*/ 2261598 w 7467600"/>
              <a:gd name="connsiteY454" fmla="*/ 5467998 h 6858000"/>
              <a:gd name="connsiteX455" fmla="*/ 2437177 w 7467600"/>
              <a:gd name="connsiteY455" fmla="*/ 5479608 h 6858000"/>
              <a:gd name="connsiteX456" fmla="*/ 2445247 w 7467600"/>
              <a:gd name="connsiteY456" fmla="*/ 5483476 h 6858000"/>
              <a:gd name="connsiteX457" fmla="*/ 2743626 w 7467600"/>
              <a:gd name="connsiteY457" fmla="*/ 5304819 h 6858000"/>
              <a:gd name="connsiteX458" fmla="*/ 3048102 w 7467600"/>
              <a:gd name="connsiteY458" fmla="*/ 5150595 h 6858000"/>
              <a:gd name="connsiteX459" fmla="*/ 1799414 w 7467600"/>
              <a:gd name="connsiteY459" fmla="*/ 4694732 h 6858000"/>
              <a:gd name="connsiteX460" fmla="*/ 1771735 w 7467600"/>
              <a:gd name="connsiteY460" fmla="*/ 4619929 h 6858000"/>
              <a:gd name="connsiteX461" fmla="*/ 3104273 w 7467600"/>
              <a:gd name="connsiteY461" fmla="*/ 5076159 h 6858000"/>
              <a:gd name="connsiteX462" fmla="*/ 3113245 w 7467600"/>
              <a:gd name="connsiteY462" fmla="*/ 5090705 h 6858000"/>
              <a:gd name="connsiteX463" fmla="*/ 3126294 w 7467600"/>
              <a:gd name="connsiteY463" fmla="*/ 5114400 h 6858000"/>
              <a:gd name="connsiteX464" fmla="*/ 3937433 w 7467600"/>
              <a:gd name="connsiteY464" fmla="*/ 4830473 h 6858000"/>
              <a:gd name="connsiteX465" fmla="*/ 3590475 w 7467600"/>
              <a:gd name="connsiteY465" fmla="*/ 4597974 h 6858000"/>
              <a:gd name="connsiteX466" fmla="*/ 3100264 w 7467600"/>
              <a:gd name="connsiteY466" fmla="*/ 4579845 h 6858000"/>
              <a:gd name="connsiteX467" fmla="*/ 2183576 w 7467600"/>
              <a:gd name="connsiteY467" fmla="*/ 4227150 h 6858000"/>
              <a:gd name="connsiteX468" fmla="*/ 2151029 w 7467600"/>
              <a:gd name="connsiteY468" fmla="*/ 4146947 h 6858000"/>
              <a:gd name="connsiteX469" fmla="*/ 3563434 w 7467600"/>
              <a:gd name="connsiteY469" fmla="*/ 4469115 h 6858000"/>
              <a:gd name="connsiteX470" fmla="*/ 3177952 w 7467600"/>
              <a:gd name="connsiteY470" fmla="*/ 3657386 h 6858000"/>
              <a:gd name="connsiteX471" fmla="*/ 3189263 w 7467600"/>
              <a:gd name="connsiteY471" fmla="*/ 3625726 h 6858000"/>
              <a:gd name="connsiteX472" fmla="*/ 3560912 w 7467600"/>
              <a:gd name="connsiteY472" fmla="*/ 4079863 h 6858000"/>
              <a:gd name="connsiteX473" fmla="*/ 3626636 w 7467600"/>
              <a:gd name="connsiteY473" fmla="*/ 4512230 h 6858000"/>
              <a:gd name="connsiteX474" fmla="*/ 3653088 w 7467600"/>
              <a:gd name="connsiteY474" fmla="*/ 4521417 h 6858000"/>
              <a:gd name="connsiteX475" fmla="*/ 3988128 w 7467600"/>
              <a:gd name="connsiteY475" fmla="*/ 4817267 h 6858000"/>
              <a:gd name="connsiteX476" fmla="*/ 4830582 w 7467600"/>
              <a:gd name="connsiteY476" fmla="*/ 4676000 h 6858000"/>
              <a:gd name="connsiteX477" fmla="*/ 4830100 w 7467600"/>
              <a:gd name="connsiteY477" fmla="*/ 4675554 h 6858000"/>
              <a:gd name="connsiteX478" fmla="*/ 4036318 w 7467600"/>
              <a:gd name="connsiteY478" fmla="*/ 4147013 h 6858000"/>
              <a:gd name="connsiteX479" fmla="*/ 3432098 w 7467600"/>
              <a:gd name="connsiteY479" fmla="*/ 3537312 h 6858000"/>
              <a:gd name="connsiteX480" fmla="*/ 3446761 w 7467600"/>
              <a:gd name="connsiteY480" fmla="*/ 3461278 h 6858000"/>
              <a:gd name="connsiteX481" fmla="*/ 4419733 w 7467600"/>
              <a:gd name="connsiteY481" fmla="*/ 3963555 h 6858000"/>
              <a:gd name="connsiteX482" fmla="*/ 4781371 w 7467600"/>
              <a:gd name="connsiteY482" fmla="*/ 4458604 h 6858000"/>
              <a:gd name="connsiteX483" fmla="*/ 4780440 w 7467600"/>
              <a:gd name="connsiteY483" fmla="*/ 4470290 h 6858000"/>
              <a:gd name="connsiteX484" fmla="*/ 4898954 w 7467600"/>
              <a:gd name="connsiteY484" fmla="*/ 4662092 h 6858000"/>
              <a:gd name="connsiteX485" fmla="*/ 4900699 w 7467600"/>
              <a:gd name="connsiteY485" fmla="*/ 4670867 h 6858000"/>
              <a:gd name="connsiteX486" fmla="*/ 5714511 w 7467600"/>
              <a:gd name="connsiteY486" fmla="*/ 4663483 h 6858000"/>
              <a:gd name="connsiteX487" fmla="*/ 5464793 w 7467600"/>
              <a:gd name="connsiteY487" fmla="*/ 4393556 h 6858000"/>
              <a:gd name="connsiteX488" fmla="*/ 5461897 w 7467600"/>
              <a:gd name="connsiteY488" fmla="*/ 4390879 h 6858000"/>
              <a:gd name="connsiteX489" fmla="*/ 4294126 w 7467600"/>
              <a:gd name="connsiteY489" fmla="*/ 3303048 h 6858000"/>
              <a:gd name="connsiteX490" fmla="*/ 4305321 w 7467600"/>
              <a:gd name="connsiteY490" fmla="*/ 3256953 h 6858000"/>
              <a:gd name="connsiteX491" fmla="*/ 4949299 w 7467600"/>
              <a:gd name="connsiteY491" fmla="*/ 3766336 h 6858000"/>
              <a:gd name="connsiteX492" fmla="*/ 5291452 w 7467600"/>
              <a:gd name="connsiteY492" fmla="*/ 4076801 h 6858000"/>
              <a:gd name="connsiteX493" fmla="*/ 5434998 w 7467600"/>
              <a:gd name="connsiteY493" fmla="*/ 4254100 h 6858000"/>
              <a:gd name="connsiteX494" fmla="*/ 5351015 w 7467600"/>
              <a:gd name="connsiteY494" fmla="*/ 3760989 h 6858000"/>
              <a:gd name="connsiteX495" fmla="*/ 5413780 w 7467600"/>
              <a:gd name="connsiteY495" fmla="*/ 2966265 h 6858000"/>
              <a:gd name="connsiteX496" fmla="*/ 5425627 w 7467600"/>
              <a:gd name="connsiteY496" fmla="*/ 2954192 h 6858000"/>
              <a:gd name="connsiteX497" fmla="*/ 6604735 w 7467600"/>
              <a:gd name="connsiteY497" fmla="*/ 2041381 h 6858000"/>
              <a:gd name="connsiteX498" fmla="*/ 7204487 w 7467600"/>
              <a:gd name="connsiteY498" fmla="*/ 2742112 h 6858000"/>
              <a:gd name="connsiteX499" fmla="*/ 7131592 w 7467600"/>
              <a:gd name="connsiteY499" fmla="*/ 2672096 h 6858000"/>
              <a:gd name="connsiteX500" fmla="*/ 6996344 w 7467600"/>
              <a:gd name="connsiteY500" fmla="*/ 2518310 h 6858000"/>
              <a:gd name="connsiteX501" fmla="*/ 6735495 w 7467600"/>
              <a:gd name="connsiteY501" fmla="*/ 2196890 h 6858000"/>
              <a:gd name="connsiteX502" fmla="*/ 6721901 w 7467600"/>
              <a:gd name="connsiteY502" fmla="*/ 2179274 h 6858000"/>
              <a:gd name="connsiteX503" fmla="*/ 6604735 w 7467600"/>
              <a:gd name="connsiteY503" fmla="*/ 2041381 h 6858000"/>
              <a:gd name="connsiteX504" fmla="*/ 6591670 w 7467600"/>
              <a:gd name="connsiteY504" fmla="*/ 1988277 h 6858000"/>
              <a:gd name="connsiteX505" fmla="*/ 6747349 w 7467600"/>
              <a:gd name="connsiteY505" fmla="*/ 2160069 h 6858000"/>
              <a:gd name="connsiteX506" fmla="*/ 6760943 w 7467600"/>
              <a:gd name="connsiteY506" fmla="*/ 2177686 h 6858000"/>
              <a:gd name="connsiteX507" fmla="*/ 7021065 w 7467600"/>
              <a:gd name="connsiteY507" fmla="*/ 2498102 h 6858000"/>
              <a:gd name="connsiteX508" fmla="*/ 7155223 w 7467600"/>
              <a:gd name="connsiteY508" fmla="*/ 2650386 h 6858000"/>
              <a:gd name="connsiteX509" fmla="*/ 7203167 w 7467600"/>
              <a:gd name="connsiteY509" fmla="*/ 2697288 h 6858000"/>
              <a:gd name="connsiteX510" fmla="*/ 6937703 w 7467600"/>
              <a:gd name="connsiteY510" fmla="*/ 2321981 h 6858000"/>
              <a:gd name="connsiteX511" fmla="*/ 6591670 w 7467600"/>
              <a:gd name="connsiteY511" fmla="*/ 1988277 h 6858000"/>
              <a:gd name="connsiteX512" fmla="*/ 5798671 w 7467600"/>
              <a:gd name="connsiteY512" fmla="*/ 1981601 h 6858000"/>
              <a:gd name="connsiteX513" fmla="*/ 5754709 w 7467600"/>
              <a:gd name="connsiteY513" fmla="*/ 2071454 h 6858000"/>
              <a:gd name="connsiteX514" fmla="*/ 5763044 w 7467600"/>
              <a:gd name="connsiteY514" fmla="*/ 2842206 h 6858000"/>
              <a:gd name="connsiteX515" fmla="*/ 5764974 w 7467600"/>
              <a:gd name="connsiteY515" fmla="*/ 2799609 h 6858000"/>
              <a:gd name="connsiteX516" fmla="*/ 5767665 w 7467600"/>
              <a:gd name="connsiteY516" fmla="*/ 2666409 h 6858000"/>
              <a:gd name="connsiteX517" fmla="*/ 5763055 w 7467600"/>
              <a:gd name="connsiteY517" fmla="*/ 2579705 h 6858000"/>
              <a:gd name="connsiteX518" fmla="*/ 5758079 w 7467600"/>
              <a:gd name="connsiteY518" fmla="*/ 2492508 h 6858000"/>
              <a:gd name="connsiteX519" fmla="*/ 5779325 w 7467600"/>
              <a:gd name="connsiteY519" fmla="*/ 2197069 h 6858000"/>
              <a:gd name="connsiteX520" fmla="*/ 5798671 w 7467600"/>
              <a:gd name="connsiteY520" fmla="*/ 1981601 h 6858000"/>
              <a:gd name="connsiteX521" fmla="*/ 5829202 w 7467600"/>
              <a:gd name="connsiteY521" fmla="*/ 1971679 h 6858000"/>
              <a:gd name="connsiteX522" fmla="*/ 5809558 w 7467600"/>
              <a:gd name="connsiteY522" fmla="*/ 2198043 h 6858000"/>
              <a:gd name="connsiteX523" fmla="*/ 5788653 w 7467600"/>
              <a:gd name="connsiteY523" fmla="*/ 2489430 h 6858000"/>
              <a:gd name="connsiteX524" fmla="*/ 5793439 w 7467600"/>
              <a:gd name="connsiteY524" fmla="*/ 2575235 h 6858000"/>
              <a:gd name="connsiteX525" fmla="*/ 5796837 w 7467600"/>
              <a:gd name="connsiteY525" fmla="*/ 2637633 h 6858000"/>
              <a:gd name="connsiteX526" fmla="*/ 5818614 w 7467600"/>
              <a:gd name="connsiteY526" fmla="*/ 2473055 h 6858000"/>
              <a:gd name="connsiteX527" fmla="*/ 5829202 w 7467600"/>
              <a:gd name="connsiteY527" fmla="*/ 1971679 h 6858000"/>
              <a:gd name="connsiteX528" fmla="*/ 5911389 w 7467600"/>
              <a:gd name="connsiteY528" fmla="*/ 1898371 h 6858000"/>
              <a:gd name="connsiteX529" fmla="*/ 6237627 w 7467600"/>
              <a:gd name="connsiteY529" fmla="*/ 2231921 h 6858000"/>
              <a:gd name="connsiteX530" fmla="*/ 5911389 w 7467600"/>
              <a:gd name="connsiteY530" fmla="*/ 1898371 h 6858000"/>
              <a:gd name="connsiteX531" fmla="*/ 6944437 w 7467600"/>
              <a:gd name="connsiteY531" fmla="*/ 1575402 h 6858000"/>
              <a:gd name="connsiteX532" fmla="*/ 6304730 w 7467600"/>
              <a:gd name="connsiteY532" fmla="*/ 1766654 h 6858000"/>
              <a:gd name="connsiteX533" fmla="*/ 6944437 w 7467600"/>
              <a:gd name="connsiteY533" fmla="*/ 1575402 h 6858000"/>
              <a:gd name="connsiteX534" fmla="*/ 7019523 w 7467600"/>
              <a:gd name="connsiteY534" fmla="*/ 1519450 h 6858000"/>
              <a:gd name="connsiteX535" fmla="*/ 6298091 w 7467600"/>
              <a:gd name="connsiteY535" fmla="*/ 1737122 h 6858000"/>
              <a:gd name="connsiteX536" fmla="*/ 7019523 w 7467600"/>
              <a:gd name="connsiteY536" fmla="*/ 1519450 h 6858000"/>
              <a:gd name="connsiteX537" fmla="*/ 2399523 w 7467600"/>
              <a:gd name="connsiteY537" fmla="*/ 1428234 h 6858000"/>
              <a:gd name="connsiteX538" fmla="*/ 2224982 w 7467600"/>
              <a:gd name="connsiteY538" fmla="*/ 1826201 h 6858000"/>
              <a:gd name="connsiteX539" fmla="*/ 2096099 w 7467600"/>
              <a:gd name="connsiteY539" fmla="*/ 2345900 h 6858000"/>
              <a:gd name="connsiteX540" fmla="*/ 2283317 w 7467600"/>
              <a:gd name="connsiteY540" fmla="*/ 1796925 h 6858000"/>
              <a:gd name="connsiteX541" fmla="*/ 2399523 w 7467600"/>
              <a:gd name="connsiteY541" fmla="*/ 1428234 h 6858000"/>
              <a:gd name="connsiteX542" fmla="*/ 2448558 w 7467600"/>
              <a:gd name="connsiteY542" fmla="*/ 1373435 h 6858000"/>
              <a:gd name="connsiteX543" fmla="*/ 2312521 w 7467600"/>
              <a:gd name="connsiteY543" fmla="*/ 1806140 h 6858000"/>
              <a:gd name="connsiteX544" fmla="*/ 2127533 w 7467600"/>
              <a:gd name="connsiteY544" fmla="*/ 2348380 h 6858000"/>
              <a:gd name="connsiteX545" fmla="*/ 2358080 w 7467600"/>
              <a:gd name="connsiteY545" fmla="*/ 1866134 h 6858000"/>
              <a:gd name="connsiteX546" fmla="*/ 2407436 w 7467600"/>
              <a:gd name="connsiteY546" fmla="*/ 1651070 h 6858000"/>
              <a:gd name="connsiteX547" fmla="*/ 2448558 w 7467600"/>
              <a:gd name="connsiteY547" fmla="*/ 1373435 h 6858000"/>
              <a:gd name="connsiteX548" fmla="*/ 278707 w 7467600"/>
              <a:gd name="connsiteY548" fmla="*/ 1352270 h 6858000"/>
              <a:gd name="connsiteX549" fmla="*/ 321570 w 7467600"/>
              <a:gd name="connsiteY549" fmla="*/ 1861610 h 6858000"/>
              <a:gd name="connsiteX550" fmla="*/ 294281 w 7467600"/>
              <a:gd name="connsiteY550" fmla="*/ 1440658 h 6858000"/>
              <a:gd name="connsiteX551" fmla="*/ 278707 w 7467600"/>
              <a:gd name="connsiteY551" fmla="*/ 1352270 h 6858000"/>
              <a:gd name="connsiteX552" fmla="*/ 1423821 w 7467600"/>
              <a:gd name="connsiteY552" fmla="*/ 1351958 h 6858000"/>
              <a:gd name="connsiteX553" fmla="*/ 1638521 w 7467600"/>
              <a:gd name="connsiteY553" fmla="*/ 1908470 h 6858000"/>
              <a:gd name="connsiteX554" fmla="*/ 1754199 w 7467600"/>
              <a:gd name="connsiteY554" fmla="*/ 2149284 h 6858000"/>
              <a:gd name="connsiteX555" fmla="*/ 1908359 w 7467600"/>
              <a:gd name="connsiteY555" fmla="*/ 2364988 h 6858000"/>
              <a:gd name="connsiteX556" fmla="*/ 1647661 w 7467600"/>
              <a:gd name="connsiteY556" fmla="*/ 1825945 h 6858000"/>
              <a:gd name="connsiteX557" fmla="*/ 1423821 w 7467600"/>
              <a:gd name="connsiteY557" fmla="*/ 1351958 h 6858000"/>
              <a:gd name="connsiteX558" fmla="*/ 1431890 w 7467600"/>
              <a:gd name="connsiteY558" fmla="*/ 1306475 h 6858000"/>
              <a:gd name="connsiteX559" fmla="*/ 1507597 w 7467600"/>
              <a:gd name="connsiteY559" fmla="*/ 1446132 h 6858000"/>
              <a:gd name="connsiteX560" fmla="*/ 1674586 w 7467600"/>
              <a:gd name="connsiteY560" fmla="*/ 1813832 h 6858000"/>
              <a:gd name="connsiteX561" fmla="*/ 1815950 w 7467600"/>
              <a:gd name="connsiteY561" fmla="*/ 2128564 h 6858000"/>
              <a:gd name="connsiteX562" fmla="*/ 1984242 w 7467600"/>
              <a:gd name="connsiteY562" fmla="*/ 2430829 h 6858000"/>
              <a:gd name="connsiteX563" fmla="*/ 2014023 w 7467600"/>
              <a:gd name="connsiteY563" fmla="*/ 2450995 h 6858000"/>
              <a:gd name="connsiteX564" fmla="*/ 1747337 w 7467600"/>
              <a:gd name="connsiteY564" fmla="*/ 1855264 h 6858000"/>
              <a:gd name="connsiteX565" fmla="*/ 1533749 w 7467600"/>
              <a:gd name="connsiteY565" fmla="*/ 1478656 h 6858000"/>
              <a:gd name="connsiteX566" fmla="*/ 1431890 w 7467600"/>
              <a:gd name="connsiteY566" fmla="*/ 1306475 h 6858000"/>
              <a:gd name="connsiteX567" fmla="*/ 5052692 w 7467600"/>
              <a:gd name="connsiteY567" fmla="*/ 1292994 h 6858000"/>
              <a:gd name="connsiteX568" fmla="*/ 5200661 w 7467600"/>
              <a:gd name="connsiteY568" fmla="*/ 1635186 h 6858000"/>
              <a:gd name="connsiteX569" fmla="*/ 5297138 w 7467600"/>
              <a:gd name="connsiteY569" fmla="*/ 1906351 h 6858000"/>
              <a:gd name="connsiteX570" fmla="*/ 5052692 w 7467600"/>
              <a:gd name="connsiteY570" fmla="*/ 1292994 h 6858000"/>
              <a:gd name="connsiteX571" fmla="*/ 5009948 w 7467600"/>
              <a:gd name="connsiteY571" fmla="*/ 1273619 h 6858000"/>
              <a:gd name="connsiteX572" fmla="*/ 5121777 w 7467600"/>
              <a:gd name="connsiteY572" fmla="*/ 1654213 h 6858000"/>
              <a:gd name="connsiteX573" fmla="*/ 5293545 w 7467600"/>
              <a:gd name="connsiteY573" fmla="*/ 2072247 h 6858000"/>
              <a:gd name="connsiteX574" fmla="*/ 5294042 w 7467600"/>
              <a:gd name="connsiteY574" fmla="*/ 2065019 h 6858000"/>
              <a:gd name="connsiteX575" fmla="*/ 5171936 w 7467600"/>
              <a:gd name="connsiteY575" fmla="*/ 1647613 h 6858000"/>
              <a:gd name="connsiteX576" fmla="*/ 5009948 w 7467600"/>
              <a:gd name="connsiteY576" fmla="*/ 1273619 h 6858000"/>
              <a:gd name="connsiteX577" fmla="*/ 655236 w 7467600"/>
              <a:gd name="connsiteY577" fmla="*/ 1268632 h 6858000"/>
              <a:gd name="connsiteX578" fmla="*/ 839521 w 7467600"/>
              <a:gd name="connsiteY578" fmla="*/ 1685315 h 6858000"/>
              <a:gd name="connsiteX579" fmla="*/ 1109416 w 7467600"/>
              <a:gd name="connsiteY579" fmla="*/ 2061663 h 6858000"/>
              <a:gd name="connsiteX580" fmla="*/ 1298300 w 7467600"/>
              <a:gd name="connsiteY580" fmla="*/ 2247742 h 6858000"/>
              <a:gd name="connsiteX581" fmla="*/ 1125871 w 7467600"/>
              <a:gd name="connsiteY581" fmla="*/ 1989513 h 6858000"/>
              <a:gd name="connsiteX582" fmla="*/ 981574 w 7467600"/>
              <a:gd name="connsiteY582" fmla="*/ 1783157 h 6858000"/>
              <a:gd name="connsiteX583" fmla="*/ 922198 w 7467600"/>
              <a:gd name="connsiteY583" fmla="*/ 1677437 h 6858000"/>
              <a:gd name="connsiteX584" fmla="*/ 869293 w 7467600"/>
              <a:gd name="connsiteY584" fmla="*/ 1583214 h 6858000"/>
              <a:gd name="connsiteX585" fmla="*/ 751431 w 7467600"/>
              <a:gd name="connsiteY585" fmla="*/ 1405731 h 6858000"/>
              <a:gd name="connsiteX586" fmla="*/ 655236 w 7467600"/>
              <a:gd name="connsiteY586" fmla="*/ 1268632 h 6858000"/>
              <a:gd name="connsiteX587" fmla="*/ 6516292 w 7467600"/>
              <a:gd name="connsiteY587" fmla="*/ 1263064 h 6858000"/>
              <a:gd name="connsiteX588" fmla="*/ 5736320 w 7467600"/>
              <a:gd name="connsiteY588" fmla="*/ 1501803 h 6858000"/>
              <a:gd name="connsiteX589" fmla="*/ 6516292 w 7467600"/>
              <a:gd name="connsiteY589" fmla="*/ 1263064 h 6858000"/>
              <a:gd name="connsiteX590" fmla="*/ 291466 w 7467600"/>
              <a:gd name="connsiteY590" fmla="*/ 1250369 h 6858000"/>
              <a:gd name="connsiteX591" fmla="*/ 323180 w 7467600"/>
              <a:gd name="connsiteY591" fmla="*/ 1435283 h 6858000"/>
              <a:gd name="connsiteX592" fmla="*/ 349381 w 7467600"/>
              <a:gd name="connsiteY592" fmla="*/ 1875041 h 6858000"/>
              <a:gd name="connsiteX593" fmla="*/ 374363 w 7467600"/>
              <a:gd name="connsiteY593" fmla="*/ 1506494 h 6858000"/>
              <a:gd name="connsiteX594" fmla="*/ 302168 w 7467600"/>
              <a:gd name="connsiteY594" fmla="*/ 1274495 h 6858000"/>
              <a:gd name="connsiteX595" fmla="*/ 291466 w 7467600"/>
              <a:gd name="connsiteY595" fmla="*/ 1250369 h 6858000"/>
              <a:gd name="connsiteX596" fmla="*/ 678222 w 7467600"/>
              <a:gd name="connsiteY596" fmla="*/ 1248670 h 6858000"/>
              <a:gd name="connsiteX597" fmla="*/ 775536 w 7467600"/>
              <a:gd name="connsiteY597" fmla="*/ 1388015 h 6858000"/>
              <a:gd name="connsiteX598" fmla="*/ 894529 w 7467600"/>
              <a:gd name="connsiteY598" fmla="*/ 1567739 h 6858000"/>
              <a:gd name="connsiteX599" fmla="*/ 948000 w 7467600"/>
              <a:gd name="connsiteY599" fmla="*/ 1663088 h 6858000"/>
              <a:gd name="connsiteX600" fmla="*/ 1006812 w 7467600"/>
              <a:gd name="connsiteY600" fmla="*/ 1767683 h 6858000"/>
              <a:gd name="connsiteX601" fmla="*/ 1149133 w 7467600"/>
              <a:gd name="connsiteY601" fmla="*/ 1971513 h 6858000"/>
              <a:gd name="connsiteX602" fmla="*/ 1333952 w 7467600"/>
              <a:gd name="connsiteY602" fmla="*/ 2251620 h 6858000"/>
              <a:gd name="connsiteX603" fmla="*/ 1337329 w 7467600"/>
              <a:gd name="connsiteY603" fmla="*/ 2258350 h 6858000"/>
              <a:gd name="connsiteX604" fmla="*/ 1014726 w 7467600"/>
              <a:gd name="connsiteY604" fmla="*/ 1615556 h 6858000"/>
              <a:gd name="connsiteX605" fmla="*/ 678222 w 7467600"/>
              <a:gd name="connsiteY605" fmla="*/ 1248670 h 6858000"/>
              <a:gd name="connsiteX606" fmla="*/ 6691602 w 7467600"/>
              <a:gd name="connsiteY606" fmla="*/ 1140573 h 6858000"/>
              <a:gd name="connsiteX607" fmla="*/ 6571100 w 7467600"/>
              <a:gd name="connsiteY607" fmla="*/ 1183662 h 6858000"/>
              <a:gd name="connsiteX608" fmla="*/ 6241687 w 7467600"/>
              <a:gd name="connsiteY608" fmla="*/ 1257600 h 6858000"/>
              <a:gd name="connsiteX609" fmla="*/ 5693009 w 7467600"/>
              <a:gd name="connsiteY609" fmla="*/ 1478256 h 6858000"/>
              <a:gd name="connsiteX610" fmla="*/ 6548420 w 7467600"/>
              <a:gd name="connsiteY610" fmla="*/ 1214599 h 6858000"/>
              <a:gd name="connsiteX611" fmla="*/ 6605473 w 7467600"/>
              <a:gd name="connsiteY611" fmla="*/ 1184686 h 6858000"/>
              <a:gd name="connsiteX612" fmla="*/ 6691602 w 7467600"/>
              <a:gd name="connsiteY612" fmla="*/ 1140573 h 6858000"/>
              <a:gd name="connsiteX613" fmla="*/ 4002475 w 7467600"/>
              <a:gd name="connsiteY613" fmla="*/ 1037802 h 6858000"/>
              <a:gd name="connsiteX614" fmla="*/ 4000324 w 7467600"/>
              <a:gd name="connsiteY614" fmla="*/ 1039362 h 6858000"/>
              <a:gd name="connsiteX615" fmla="*/ 4002862 w 7467600"/>
              <a:gd name="connsiteY615" fmla="*/ 1042866 h 6858000"/>
              <a:gd name="connsiteX616" fmla="*/ 4002475 w 7467600"/>
              <a:gd name="connsiteY616" fmla="*/ 1037802 h 6858000"/>
              <a:gd name="connsiteX617" fmla="*/ 506322 w 7467600"/>
              <a:gd name="connsiteY617" fmla="*/ 1020997 h 6858000"/>
              <a:gd name="connsiteX618" fmla="*/ 533068 w 7467600"/>
              <a:gd name="connsiteY618" fmla="*/ 1029409 h 6858000"/>
              <a:gd name="connsiteX619" fmla="*/ 1232525 w 7467600"/>
              <a:gd name="connsiteY619" fmla="*/ 1804675 h 6858000"/>
              <a:gd name="connsiteX620" fmla="*/ 1388858 w 7467600"/>
              <a:gd name="connsiteY620" fmla="*/ 2368011 h 6858000"/>
              <a:gd name="connsiteX621" fmla="*/ 1384098 w 7467600"/>
              <a:gd name="connsiteY621" fmla="*/ 2378125 h 6858000"/>
              <a:gd name="connsiteX622" fmla="*/ 1425393 w 7467600"/>
              <a:gd name="connsiteY622" fmla="*/ 2589124 h 6858000"/>
              <a:gd name="connsiteX623" fmla="*/ 1424001 w 7467600"/>
              <a:gd name="connsiteY623" fmla="*/ 2597541 h 6858000"/>
              <a:gd name="connsiteX624" fmla="*/ 2152729 w 7467600"/>
              <a:gd name="connsiteY624" fmla="*/ 2864487 h 6858000"/>
              <a:gd name="connsiteX625" fmla="*/ 2020609 w 7467600"/>
              <a:gd name="connsiteY625" fmla="*/ 2539671 h 6858000"/>
              <a:gd name="connsiteX626" fmla="*/ 2018920 w 7467600"/>
              <a:gd name="connsiteY626" fmla="*/ 2536309 h 6858000"/>
              <a:gd name="connsiteX627" fmla="*/ 1342441 w 7467600"/>
              <a:gd name="connsiteY627" fmla="*/ 1173017 h 6858000"/>
              <a:gd name="connsiteX628" fmla="*/ 1367925 w 7467600"/>
              <a:gd name="connsiteY628" fmla="*/ 1135648 h 6858000"/>
              <a:gd name="connsiteX629" fmla="*/ 1771401 w 7467600"/>
              <a:gd name="connsiteY629" fmla="*/ 1806673 h 6858000"/>
              <a:gd name="connsiteX630" fmla="*/ 1972385 w 7467600"/>
              <a:gd name="connsiteY630" fmla="*/ 2198735 h 6858000"/>
              <a:gd name="connsiteX631" fmla="*/ 2040892 w 7467600"/>
              <a:gd name="connsiteY631" fmla="*/ 2405205 h 6858000"/>
              <a:gd name="connsiteX632" fmla="*/ 2131689 w 7467600"/>
              <a:gd name="connsiteY632" fmla="*/ 1936926 h 6858000"/>
              <a:gd name="connsiteX633" fmla="*/ 2454820 w 7467600"/>
              <a:gd name="connsiteY633" fmla="*/ 1248808 h 6858000"/>
              <a:gd name="connsiteX634" fmla="*/ 2492512 w 7467600"/>
              <a:gd name="connsiteY634" fmla="*/ 1302920 h 6858000"/>
              <a:gd name="connsiteX635" fmla="*/ 2081216 w 7467600"/>
              <a:gd name="connsiteY635" fmla="*/ 2527513 h 6858000"/>
              <a:gd name="connsiteX636" fmla="*/ 2081211 w 7467600"/>
              <a:gd name="connsiteY636" fmla="*/ 2528916 h 6858000"/>
              <a:gd name="connsiteX637" fmla="*/ 2199067 w 7467600"/>
              <a:gd name="connsiteY637" fmla="*/ 2884061 h 6858000"/>
              <a:gd name="connsiteX638" fmla="*/ 3192586 w 7467600"/>
              <a:gd name="connsiteY638" fmla="*/ 3411496 h 6858000"/>
              <a:gd name="connsiteX639" fmla="*/ 3182620 w 7467600"/>
              <a:gd name="connsiteY639" fmla="*/ 3483279 h 6858000"/>
              <a:gd name="connsiteX640" fmla="*/ 2435119 w 7467600"/>
              <a:gd name="connsiteY640" fmla="*/ 3080173 h 6858000"/>
              <a:gd name="connsiteX641" fmla="*/ 2410152 w 7467600"/>
              <a:gd name="connsiteY641" fmla="*/ 3063751 h 6858000"/>
              <a:gd name="connsiteX642" fmla="*/ 2408099 w 7467600"/>
              <a:gd name="connsiteY642" fmla="*/ 3064403 h 6858000"/>
              <a:gd name="connsiteX643" fmla="*/ 2407218 w 7467600"/>
              <a:gd name="connsiteY643" fmla="*/ 3070324 h 6858000"/>
              <a:gd name="connsiteX644" fmla="*/ 2380138 w 7467600"/>
              <a:gd name="connsiteY644" fmla="*/ 3099341 h 6858000"/>
              <a:gd name="connsiteX645" fmla="*/ 1765923 w 7467600"/>
              <a:gd name="connsiteY645" fmla="*/ 3581043 h 6858000"/>
              <a:gd name="connsiteX646" fmla="*/ 1702258 w 7467600"/>
              <a:gd name="connsiteY646" fmla="*/ 3612286 h 6858000"/>
              <a:gd name="connsiteX647" fmla="*/ 1538370 w 7467600"/>
              <a:gd name="connsiteY647" fmla="*/ 3811804 h 6858000"/>
              <a:gd name="connsiteX648" fmla="*/ 542867 w 7467600"/>
              <a:gd name="connsiteY648" fmla="*/ 4944092 h 6858000"/>
              <a:gd name="connsiteX649" fmla="*/ 515800 w 7467600"/>
              <a:gd name="connsiteY649" fmla="*/ 4862180 h 6858000"/>
              <a:gd name="connsiteX650" fmla="*/ 909145 w 7467600"/>
              <a:gd name="connsiteY650" fmla="*/ 4199225 h 6858000"/>
              <a:gd name="connsiteX651" fmla="*/ 1214067 w 7467600"/>
              <a:gd name="connsiteY651" fmla="*/ 3908561 h 6858000"/>
              <a:gd name="connsiteX652" fmla="*/ 640967 w 7467600"/>
              <a:gd name="connsiteY652" fmla="*/ 4105601 h 6858000"/>
              <a:gd name="connsiteX653" fmla="*/ 112563 w 7467600"/>
              <a:gd name="connsiteY653" fmla="*/ 4396952 h 6858000"/>
              <a:gd name="connsiteX654" fmla="*/ 0 w 7467600"/>
              <a:gd name="connsiteY654" fmla="*/ 4466006 h 6858000"/>
              <a:gd name="connsiteX655" fmla="*/ 0 w 7467600"/>
              <a:gd name="connsiteY655" fmla="*/ 4233763 h 6858000"/>
              <a:gd name="connsiteX656" fmla="*/ 36881 w 7467600"/>
              <a:gd name="connsiteY656" fmla="*/ 4200118 h 6858000"/>
              <a:gd name="connsiteX657" fmla="*/ 910534 w 7467600"/>
              <a:gd name="connsiteY657" fmla="*/ 3629753 h 6858000"/>
              <a:gd name="connsiteX658" fmla="*/ 1578717 w 7467600"/>
              <a:gd name="connsiteY658" fmla="*/ 3575982 h 6858000"/>
              <a:gd name="connsiteX659" fmla="*/ 2338780 w 7467600"/>
              <a:gd name="connsiteY659" fmla="*/ 3033725 h 6858000"/>
              <a:gd name="connsiteX660" fmla="*/ 1807991 w 7467600"/>
              <a:gd name="connsiteY660" fmla="*/ 2807184 h 6858000"/>
              <a:gd name="connsiteX661" fmla="*/ 1416358 w 7467600"/>
              <a:gd name="connsiteY661" fmla="*/ 3112571 h 6858000"/>
              <a:gd name="connsiteX662" fmla="*/ 939066 w 7467600"/>
              <a:gd name="connsiteY662" fmla="*/ 3378798 h 6858000"/>
              <a:gd name="connsiteX663" fmla="*/ 115099 w 7467600"/>
              <a:gd name="connsiteY663" fmla="*/ 3607650 h 6858000"/>
              <a:gd name="connsiteX664" fmla="*/ 97284 w 7467600"/>
              <a:gd name="connsiteY664" fmla="*/ 3520393 h 6858000"/>
              <a:gd name="connsiteX665" fmla="*/ 922050 w 7467600"/>
              <a:gd name="connsiteY665" fmla="*/ 3074867 h 6858000"/>
              <a:gd name="connsiteX666" fmla="*/ 1405265 w 7467600"/>
              <a:gd name="connsiteY666" fmla="*/ 3016319 h 6858000"/>
              <a:gd name="connsiteX667" fmla="*/ 1407512 w 7467600"/>
              <a:gd name="connsiteY667" fmla="*/ 3018001 h 6858000"/>
              <a:gd name="connsiteX668" fmla="*/ 1726266 w 7467600"/>
              <a:gd name="connsiteY668" fmla="*/ 2777274 h 6858000"/>
              <a:gd name="connsiteX669" fmla="*/ 625390 w 7467600"/>
              <a:gd name="connsiteY669" fmla="*/ 2514541 h 6858000"/>
              <a:gd name="connsiteX670" fmla="*/ 619799 w 7467600"/>
              <a:gd name="connsiteY670" fmla="*/ 2527180 h 6858000"/>
              <a:gd name="connsiteX671" fmla="*/ 310030 w 7467600"/>
              <a:gd name="connsiteY671" fmla="*/ 2771818 h 6858000"/>
              <a:gd name="connsiteX672" fmla="*/ 173877 w 7467600"/>
              <a:gd name="connsiteY672" fmla="*/ 2937056 h 6858000"/>
              <a:gd name="connsiteX673" fmla="*/ 77889 w 7467600"/>
              <a:gd name="connsiteY673" fmla="*/ 3138440 h 6858000"/>
              <a:gd name="connsiteX674" fmla="*/ 0 w 7467600"/>
              <a:gd name="connsiteY674" fmla="*/ 3271395 h 6858000"/>
              <a:gd name="connsiteX675" fmla="*/ 0 w 7467600"/>
              <a:gd name="connsiteY675" fmla="*/ 3153002 h 6858000"/>
              <a:gd name="connsiteX676" fmla="*/ 2386 w 7467600"/>
              <a:gd name="connsiteY676" fmla="*/ 3149203 h 6858000"/>
              <a:gd name="connsiteX677" fmla="*/ 89753 w 7467600"/>
              <a:gd name="connsiteY677" fmla="*/ 2987702 h 6858000"/>
              <a:gd name="connsiteX678" fmla="*/ 76869 w 7467600"/>
              <a:gd name="connsiteY678" fmla="*/ 3005404 h 6858000"/>
              <a:gd name="connsiteX679" fmla="*/ 32049 w 7467600"/>
              <a:gd name="connsiteY679" fmla="*/ 3065814 h 6858000"/>
              <a:gd name="connsiteX680" fmla="*/ 0 w 7467600"/>
              <a:gd name="connsiteY680" fmla="*/ 3108744 h 6858000"/>
              <a:gd name="connsiteX681" fmla="*/ 0 w 7467600"/>
              <a:gd name="connsiteY681" fmla="*/ 3058059 h 6858000"/>
              <a:gd name="connsiteX682" fmla="*/ 7610 w 7467600"/>
              <a:gd name="connsiteY682" fmla="*/ 3047889 h 6858000"/>
              <a:gd name="connsiteX683" fmla="*/ 52419 w 7467600"/>
              <a:gd name="connsiteY683" fmla="*/ 2987479 h 6858000"/>
              <a:gd name="connsiteX684" fmla="*/ 59142 w 7467600"/>
              <a:gd name="connsiteY684" fmla="*/ 2978488 h 6858000"/>
              <a:gd name="connsiteX685" fmla="*/ 0 w 7467600"/>
              <a:gd name="connsiteY685" fmla="*/ 3015334 h 6858000"/>
              <a:gd name="connsiteX686" fmla="*/ 0 w 7467600"/>
              <a:gd name="connsiteY686" fmla="*/ 2914286 h 6858000"/>
              <a:gd name="connsiteX687" fmla="*/ 36383 w 7467600"/>
              <a:gd name="connsiteY687" fmla="*/ 2901128 h 6858000"/>
              <a:gd name="connsiteX688" fmla="*/ 156329 w 7467600"/>
              <a:gd name="connsiteY688" fmla="*/ 2840533 h 6858000"/>
              <a:gd name="connsiteX689" fmla="*/ 358355 w 7467600"/>
              <a:gd name="connsiteY689" fmla="*/ 2620471 h 6858000"/>
              <a:gd name="connsiteX690" fmla="*/ 510577 w 7467600"/>
              <a:gd name="connsiteY690" fmla="*/ 2501244 h 6858000"/>
              <a:gd name="connsiteX691" fmla="*/ 211967 w 7467600"/>
              <a:gd name="connsiteY691" fmla="*/ 2479171 h 6858000"/>
              <a:gd name="connsiteX692" fmla="*/ 0 w 7467600"/>
              <a:gd name="connsiteY692" fmla="*/ 2476398 h 6858000"/>
              <a:gd name="connsiteX693" fmla="*/ 0 w 7467600"/>
              <a:gd name="connsiteY693" fmla="*/ 2389189 h 6858000"/>
              <a:gd name="connsiteX694" fmla="*/ 103062 w 7467600"/>
              <a:gd name="connsiteY694" fmla="*/ 2389518 h 6858000"/>
              <a:gd name="connsiteX695" fmla="*/ 510734 w 7467600"/>
              <a:gd name="connsiteY695" fmla="*/ 2416201 h 6858000"/>
              <a:gd name="connsiteX696" fmla="*/ 279257 w 7467600"/>
              <a:gd name="connsiteY696" fmla="*/ 2092102 h 6858000"/>
              <a:gd name="connsiteX697" fmla="*/ 65265 w 7467600"/>
              <a:gd name="connsiteY697" fmla="*/ 2006049 h 6858000"/>
              <a:gd name="connsiteX698" fmla="*/ 0 w 7467600"/>
              <a:gd name="connsiteY698" fmla="*/ 1982532 h 6858000"/>
              <a:gd name="connsiteX699" fmla="*/ 0 w 7467600"/>
              <a:gd name="connsiteY699" fmla="*/ 1912789 h 6858000"/>
              <a:gd name="connsiteX700" fmla="*/ 97460 w 7467600"/>
              <a:gd name="connsiteY700" fmla="*/ 1953725 h 6858000"/>
              <a:gd name="connsiteX701" fmla="*/ 221272 w 7467600"/>
              <a:gd name="connsiteY701" fmla="*/ 1980766 h 6858000"/>
              <a:gd name="connsiteX702" fmla="*/ 116765 w 7467600"/>
              <a:gd name="connsiteY702" fmla="*/ 1911033 h 6858000"/>
              <a:gd name="connsiteX703" fmla="*/ 16405 w 7467600"/>
              <a:gd name="connsiteY703" fmla="*/ 1803412 h 6858000"/>
              <a:gd name="connsiteX704" fmla="*/ 0 w 7467600"/>
              <a:gd name="connsiteY704" fmla="*/ 1784777 h 6858000"/>
              <a:gd name="connsiteX705" fmla="*/ 0 w 7467600"/>
              <a:gd name="connsiteY705" fmla="*/ 1740082 h 6858000"/>
              <a:gd name="connsiteX706" fmla="*/ 39394 w 7467600"/>
              <a:gd name="connsiteY706" fmla="*/ 1784856 h 6858000"/>
              <a:gd name="connsiteX707" fmla="*/ 135813 w 7467600"/>
              <a:gd name="connsiteY707" fmla="*/ 1888838 h 6858000"/>
              <a:gd name="connsiteX708" fmla="*/ 242575 w 7467600"/>
              <a:gd name="connsiteY708" fmla="*/ 1958841 h 6858000"/>
              <a:gd name="connsiteX709" fmla="*/ 82197 w 7467600"/>
              <a:gd name="connsiteY709" fmla="*/ 1754826 h 6858000"/>
              <a:gd name="connsiteX710" fmla="*/ 0 w 7467600"/>
              <a:gd name="connsiteY710" fmla="*/ 1679650 h 6858000"/>
              <a:gd name="connsiteX711" fmla="*/ 0 w 7467600"/>
              <a:gd name="connsiteY711" fmla="*/ 1602463 h 6858000"/>
              <a:gd name="connsiteX712" fmla="*/ 84689 w 7467600"/>
              <a:gd name="connsiteY712" fmla="*/ 1677442 h 6858000"/>
              <a:gd name="connsiteX713" fmla="*/ 298437 w 7467600"/>
              <a:gd name="connsiteY713" fmla="*/ 1968019 h 6858000"/>
              <a:gd name="connsiteX714" fmla="*/ 227269 w 7467600"/>
              <a:gd name="connsiteY714" fmla="*/ 1114064 h 6858000"/>
              <a:gd name="connsiteX715" fmla="*/ 248003 w 7467600"/>
              <a:gd name="connsiteY715" fmla="*/ 1089613 h 6858000"/>
              <a:gd name="connsiteX716" fmla="*/ 427020 w 7467600"/>
              <a:gd name="connsiteY716" fmla="*/ 1619803 h 6858000"/>
              <a:gd name="connsiteX717" fmla="*/ 340345 w 7467600"/>
              <a:gd name="connsiteY717" fmla="*/ 2027739 h 6858000"/>
              <a:gd name="connsiteX718" fmla="*/ 360865 w 7467600"/>
              <a:gd name="connsiteY718" fmla="*/ 2044827 h 6858000"/>
              <a:gd name="connsiteX719" fmla="*/ 560414 w 7467600"/>
              <a:gd name="connsiteY719" fmla="*/ 2421457 h 6858000"/>
              <a:gd name="connsiteX720" fmla="*/ 1359703 w 7467600"/>
              <a:gd name="connsiteY720" fmla="*/ 2578554 h 6858000"/>
              <a:gd name="connsiteX721" fmla="*/ 1359422 w 7467600"/>
              <a:gd name="connsiteY721" fmla="*/ 2577994 h 6858000"/>
              <a:gd name="connsiteX722" fmla="*/ 828701 w 7467600"/>
              <a:gd name="connsiteY722" fmla="*/ 1839520 h 6858000"/>
              <a:gd name="connsiteX723" fmla="*/ 494427 w 7467600"/>
              <a:gd name="connsiteY723" fmla="*/ 1092333 h 6858000"/>
              <a:gd name="connsiteX724" fmla="*/ 506322 w 7467600"/>
              <a:gd name="connsiteY724" fmla="*/ 1020997 h 6858000"/>
              <a:gd name="connsiteX725" fmla="*/ 4570198 w 7467600"/>
              <a:gd name="connsiteY725" fmla="*/ 978081 h 6858000"/>
              <a:gd name="connsiteX726" fmla="*/ 4523691 w 7467600"/>
              <a:gd name="connsiteY726" fmla="*/ 1127776 h 6858000"/>
              <a:gd name="connsiteX727" fmla="*/ 4509875 w 7467600"/>
              <a:gd name="connsiteY727" fmla="*/ 1167552 h 6858000"/>
              <a:gd name="connsiteX728" fmla="*/ 4478168 w 7467600"/>
              <a:gd name="connsiteY728" fmla="*/ 1260735 h 6858000"/>
              <a:gd name="connsiteX729" fmla="*/ 4409309 w 7467600"/>
              <a:gd name="connsiteY729" fmla="*/ 1666996 h 6858000"/>
              <a:gd name="connsiteX730" fmla="*/ 4370031 w 7467600"/>
              <a:gd name="connsiteY730" fmla="*/ 1955666 h 6858000"/>
              <a:gd name="connsiteX731" fmla="*/ 4570198 w 7467600"/>
              <a:gd name="connsiteY731" fmla="*/ 978081 h 6858000"/>
              <a:gd name="connsiteX732" fmla="*/ 4557898 w 7467600"/>
              <a:gd name="connsiteY732" fmla="*/ 900011 h 6858000"/>
              <a:gd name="connsiteX733" fmla="*/ 4344840 w 7467600"/>
              <a:gd name="connsiteY733" fmla="*/ 1922038 h 6858000"/>
              <a:gd name="connsiteX734" fmla="*/ 4378710 w 7467600"/>
              <a:gd name="connsiteY734" fmla="*/ 1665516 h 6858000"/>
              <a:gd name="connsiteX735" fmla="*/ 4448798 w 7467600"/>
              <a:gd name="connsiteY735" fmla="*/ 1253024 h 6858000"/>
              <a:gd name="connsiteX736" fmla="*/ 4480315 w 7467600"/>
              <a:gd name="connsiteY736" fmla="*/ 1158454 h 6858000"/>
              <a:gd name="connsiteX737" fmla="*/ 4494133 w 7467600"/>
              <a:gd name="connsiteY737" fmla="*/ 1118676 h 6858000"/>
              <a:gd name="connsiteX738" fmla="*/ 4557898 w 7467600"/>
              <a:gd name="connsiteY738" fmla="*/ 900011 h 6858000"/>
              <a:gd name="connsiteX739" fmla="*/ 5870151 w 7467600"/>
              <a:gd name="connsiteY739" fmla="*/ 898890 h 6858000"/>
              <a:gd name="connsiteX740" fmla="*/ 5861335 w 7467600"/>
              <a:gd name="connsiteY740" fmla="*/ 899177 h 6858000"/>
              <a:gd name="connsiteX741" fmla="*/ 5843702 w 7467600"/>
              <a:gd name="connsiteY741" fmla="*/ 899748 h 6858000"/>
              <a:gd name="connsiteX742" fmla="*/ 5651107 w 7467600"/>
              <a:gd name="connsiteY742" fmla="*/ 920306 h 6858000"/>
              <a:gd name="connsiteX743" fmla="*/ 5459407 w 7467600"/>
              <a:gd name="connsiteY743" fmla="*/ 940975 h 6858000"/>
              <a:gd name="connsiteX744" fmla="*/ 5374846 w 7467600"/>
              <a:gd name="connsiteY744" fmla="*/ 941988 h 6858000"/>
              <a:gd name="connsiteX745" fmla="*/ 5256105 w 7467600"/>
              <a:gd name="connsiteY745" fmla="*/ 945632 h 6858000"/>
              <a:gd name="connsiteX746" fmla="*/ 5107071 w 7467600"/>
              <a:gd name="connsiteY746" fmla="*/ 969720 h 6858000"/>
              <a:gd name="connsiteX747" fmla="*/ 4998681 w 7467600"/>
              <a:gd name="connsiteY747" fmla="*/ 988771 h 6858000"/>
              <a:gd name="connsiteX748" fmla="*/ 5870151 w 7467600"/>
              <a:gd name="connsiteY748" fmla="*/ 898890 h 6858000"/>
              <a:gd name="connsiteX749" fmla="*/ 5504425 w 7467600"/>
              <a:gd name="connsiteY749" fmla="*/ 848067 h 6858000"/>
              <a:gd name="connsiteX750" fmla="*/ 4968849 w 7467600"/>
              <a:gd name="connsiteY750" fmla="*/ 962318 h 6858000"/>
              <a:gd name="connsiteX751" fmla="*/ 5104039 w 7467600"/>
              <a:gd name="connsiteY751" fmla="*/ 940634 h 6858000"/>
              <a:gd name="connsiteX752" fmla="*/ 5256311 w 7467600"/>
              <a:gd name="connsiteY752" fmla="*/ 916490 h 6858000"/>
              <a:gd name="connsiteX753" fmla="*/ 5377381 w 7467600"/>
              <a:gd name="connsiteY753" fmla="*/ 912671 h 6858000"/>
              <a:gd name="connsiteX754" fmla="*/ 5460148 w 7467600"/>
              <a:gd name="connsiteY754" fmla="*/ 911442 h 6858000"/>
              <a:gd name="connsiteX755" fmla="*/ 5648971 w 7467600"/>
              <a:gd name="connsiteY755" fmla="*/ 891331 h 6858000"/>
              <a:gd name="connsiteX756" fmla="*/ 5844807 w 7467600"/>
              <a:gd name="connsiteY756" fmla="*/ 870718 h 6858000"/>
              <a:gd name="connsiteX757" fmla="*/ 5862975 w 7467600"/>
              <a:gd name="connsiteY757" fmla="*/ 869756 h 6858000"/>
              <a:gd name="connsiteX758" fmla="*/ 5920887 w 7467600"/>
              <a:gd name="connsiteY758" fmla="*/ 865929 h 6858000"/>
              <a:gd name="connsiteX759" fmla="*/ 5504425 w 7467600"/>
              <a:gd name="connsiteY759" fmla="*/ 848067 h 6858000"/>
              <a:gd name="connsiteX760" fmla="*/ 3607114 w 7467600"/>
              <a:gd name="connsiteY760" fmla="*/ 467441 h 6858000"/>
              <a:gd name="connsiteX761" fmla="*/ 3296242 w 7467600"/>
              <a:gd name="connsiteY761" fmla="*/ 807991 h 6858000"/>
              <a:gd name="connsiteX762" fmla="*/ 3174674 w 7467600"/>
              <a:gd name="connsiteY762" fmla="*/ 919759 h 6858000"/>
              <a:gd name="connsiteX763" fmla="*/ 3042978 w 7467600"/>
              <a:gd name="connsiteY763" fmla="*/ 1054894 h 6858000"/>
              <a:gd name="connsiteX764" fmla="*/ 2968914 w 7467600"/>
              <a:gd name="connsiteY764" fmla="*/ 1133756 h 6858000"/>
              <a:gd name="connsiteX765" fmla="*/ 3103823 w 7467600"/>
              <a:gd name="connsiteY765" fmla="*/ 1026814 h 6858000"/>
              <a:gd name="connsiteX766" fmla="*/ 3607114 w 7467600"/>
              <a:gd name="connsiteY766" fmla="*/ 467441 h 6858000"/>
              <a:gd name="connsiteX767" fmla="*/ 3744487 w 7467600"/>
              <a:gd name="connsiteY767" fmla="*/ 383136 h 6858000"/>
              <a:gd name="connsiteX768" fmla="*/ 3970213 w 7467600"/>
              <a:gd name="connsiteY768" fmla="*/ 995559 h 6858000"/>
              <a:gd name="connsiteX769" fmla="*/ 3744487 w 7467600"/>
              <a:gd name="connsiteY769" fmla="*/ 383136 h 6858000"/>
              <a:gd name="connsiteX770" fmla="*/ 3624562 w 7467600"/>
              <a:gd name="connsiteY770" fmla="*/ 367041 h 6858000"/>
              <a:gd name="connsiteX771" fmla="*/ 3489712 w 7467600"/>
              <a:gd name="connsiteY771" fmla="*/ 485386 h 6858000"/>
              <a:gd name="connsiteX772" fmla="*/ 3182994 w 7467600"/>
              <a:gd name="connsiteY772" fmla="*/ 828265 h 6858000"/>
              <a:gd name="connsiteX773" fmla="*/ 2892114 w 7467600"/>
              <a:gd name="connsiteY773" fmla="*/ 1172635 h 6858000"/>
              <a:gd name="connsiteX774" fmla="*/ 3021459 w 7467600"/>
              <a:gd name="connsiteY774" fmla="*/ 1035385 h 6858000"/>
              <a:gd name="connsiteX775" fmla="*/ 3153873 w 7467600"/>
              <a:gd name="connsiteY775" fmla="*/ 898971 h 6858000"/>
              <a:gd name="connsiteX776" fmla="*/ 3276511 w 7467600"/>
              <a:gd name="connsiteY776" fmla="*/ 786423 h 6858000"/>
              <a:gd name="connsiteX777" fmla="*/ 3584154 w 7467600"/>
              <a:gd name="connsiteY777" fmla="*/ 448218 h 6858000"/>
              <a:gd name="connsiteX778" fmla="*/ 3624562 w 7467600"/>
              <a:gd name="connsiteY778" fmla="*/ 367041 h 6858000"/>
              <a:gd name="connsiteX779" fmla="*/ 3766672 w 7467600"/>
              <a:gd name="connsiteY779" fmla="*/ 359429 h 6858000"/>
              <a:gd name="connsiteX780" fmla="*/ 3996338 w 7467600"/>
              <a:gd name="connsiteY780" fmla="*/ 968237 h 6858000"/>
              <a:gd name="connsiteX781" fmla="*/ 3766672 w 7467600"/>
              <a:gd name="connsiteY781" fmla="*/ 359429 h 6858000"/>
              <a:gd name="connsiteX782" fmla="*/ 5805386 w 7467600"/>
              <a:gd name="connsiteY782" fmla="*/ 239240 h 6858000"/>
              <a:gd name="connsiteX783" fmla="*/ 5736947 w 7467600"/>
              <a:gd name="connsiteY783" fmla="*/ 261367 h 6858000"/>
              <a:gd name="connsiteX784" fmla="*/ 5427012 w 7467600"/>
              <a:gd name="connsiteY784" fmla="*/ 311272 h 6858000"/>
              <a:gd name="connsiteX785" fmla="*/ 5147818 w 7467600"/>
              <a:gd name="connsiteY785" fmla="*/ 322112 h 6858000"/>
              <a:gd name="connsiteX786" fmla="*/ 5060854 w 7467600"/>
              <a:gd name="connsiteY786" fmla="*/ 311882 h 6858000"/>
              <a:gd name="connsiteX787" fmla="*/ 4945989 w 7467600"/>
              <a:gd name="connsiteY787" fmla="*/ 300516 h 6858000"/>
              <a:gd name="connsiteX788" fmla="*/ 5410479 w 7467600"/>
              <a:gd name="connsiteY788" fmla="*/ 348434 h 6858000"/>
              <a:gd name="connsiteX789" fmla="*/ 5805386 w 7467600"/>
              <a:gd name="connsiteY789" fmla="*/ 239240 h 6858000"/>
              <a:gd name="connsiteX790" fmla="*/ 5905192 w 7467600"/>
              <a:gd name="connsiteY790" fmla="*/ 163079 h 6858000"/>
              <a:gd name="connsiteX791" fmla="*/ 5865655 w 7467600"/>
              <a:gd name="connsiteY791" fmla="*/ 171901 h 6858000"/>
              <a:gd name="connsiteX792" fmla="*/ 5259740 w 7467600"/>
              <a:gd name="connsiteY792" fmla="*/ 257013 h 6858000"/>
              <a:gd name="connsiteX793" fmla="*/ 5208466 w 7467600"/>
              <a:gd name="connsiteY793" fmla="*/ 257550 h 6858000"/>
              <a:gd name="connsiteX794" fmla="*/ 4980204 w 7467600"/>
              <a:gd name="connsiteY794" fmla="*/ 271903 h 6858000"/>
              <a:gd name="connsiteX795" fmla="*/ 5068068 w 7467600"/>
              <a:gd name="connsiteY795" fmla="*/ 282244 h 6858000"/>
              <a:gd name="connsiteX796" fmla="*/ 5153231 w 7467600"/>
              <a:gd name="connsiteY796" fmla="*/ 292240 h 6858000"/>
              <a:gd name="connsiteX797" fmla="*/ 5426491 w 7467600"/>
              <a:gd name="connsiteY797" fmla="*/ 281128 h 6858000"/>
              <a:gd name="connsiteX798" fmla="*/ 5731212 w 7467600"/>
              <a:gd name="connsiteY798" fmla="*/ 231951 h 6858000"/>
              <a:gd name="connsiteX799" fmla="*/ 5905192 w 7467600"/>
              <a:gd name="connsiteY799" fmla="*/ 163079 h 6858000"/>
              <a:gd name="connsiteX800" fmla="*/ 5944437 w 7467600"/>
              <a:gd name="connsiteY800" fmla="*/ 113829 h 6858000"/>
              <a:gd name="connsiteX801" fmla="*/ 5825032 w 7467600"/>
              <a:gd name="connsiteY801" fmla="*/ 146405 h 6858000"/>
              <a:gd name="connsiteX802" fmla="*/ 4955599 w 7467600"/>
              <a:gd name="connsiteY802" fmla="*/ 247008 h 6858000"/>
              <a:gd name="connsiteX803" fmla="*/ 5210104 w 7467600"/>
              <a:gd name="connsiteY803" fmla="*/ 228123 h 6858000"/>
              <a:gd name="connsiteX804" fmla="*/ 5261015 w 7467600"/>
              <a:gd name="connsiteY804" fmla="*/ 227087 h 6858000"/>
              <a:gd name="connsiteX805" fmla="*/ 5861181 w 7467600"/>
              <a:gd name="connsiteY805" fmla="*/ 143093 h 6858000"/>
              <a:gd name="connsiteX806" fmla="*/ 5961252 w 7467600"/>
              <a:gd name="connsiteY806" fmla="*/ 114820 h 6858000"/>
              <a:gd name="connsiteX807" fmla="*/ 5944437 w 7467600"/>
              <a:gd name="connsiteY807" fmla="*/ 113829 h 6858000"/>
              <a:gd name="connsiteX808" fmla="*/ 3882765 w 7467600"/>
              <a:gd name="connsiteY808" fmla="*/ 0 h 6858000"/>
              <a:gd name="connsiteX809" fmla="*/ 3995099 w 7467600"/>
              <a:gd name="connsiteY809" fmla="*/ 0 h 6858000"/>
              <a:gd name="connsiteX810" fmla="*/ 4163818 w 7467600"/>
              <a:gd name="connsiteY810" fmla="*/ 234104 h 6858000"/>
              <a:gd name="connsiteX811" fmla="*/ 4172099 w 7467600"/>
              <a:gd name="connsiteY811" fmla="*/ 234207 h 6858000"/>
              <a:gd name="connsiteX812" fmla="*/ 4784282 w 7467600"/>
              <a:gd name="connsiteY812" fmla="*/ 276561 h 6858000"/>
              <a:gd name="connsiteX813" fmla="*/ 4801687 w 7467600"/>
              <a:gd name="connsiteY813" fmla="*/ 267764 h 6858000"/>
              <a:gd name="connsiteX814" fmla="*/ 6082788 w 7467600"/>
              <a:gd name="connsiteY814" fmla="*/ 64119 h 6858000"/>
              <a:gd name="connsiteX815" fmla="*/ 6099442 w 7467600"/>
              <a:gd name="connsiteY815" fmla="*/ 82568 h 6858000"/>
              <a:gd name="connsiteX816" fmla="*/ 4804137 w 7467600"/>
              <a:gd name="connsiteY816" fmla="*/ 320931 h 6858000"/>
              <a:gd name="connsiteX817" fmla="*/ 4227047 w 7467600"/>
              <a:gd name="connsiteY817" fmla="*/ 313415 h 6858000"/>
              <a:gd name="connsiteX818" fmla="*/ 4346041 w 7467600"/>
              <a:gd name="connsiteY818" fmla="*/ 456086 h 6858000"/>
              <a:gd name="connsiteX819" fmla="*/ 4870967 w 7467600"/>
              <a:gd name="connsiteY819" fmla="*/ 963061 h 6858000"/>
              <a:gd name="connsiteX820" fmla="*/ 4889647 w 7467600"/>
              <a:gd name="connsiteY820" fmla="*/ 957147 h 6858000"/>
              <a:gd name="connsiteX821" fmla="*/ 5422504 w 7467600"/>
              <a:gd name="connsiteY821" fmla="*/ 805191 h 6858000"/>
              <a:gd name="connsiteX822" fmla="*/ 6087656 w 7467600"/>
              <a:gd name="connsiteY822" fmla="*/ 826703 h 6858000"/>
              <a:gd name="connsiteX823" fmla="*/ 6058717 w 7467600"/>
              <a:gd name="connsiteY823" fmla="*/ 865992 h 6858000"/>
              <a:gd name="connsiteX824" fmla="*/ 4974153 w 7467600"/>
              <a:gd name="connsiteY824" fmla="*/ 1045456 h 6858000"/>
              <a:gd name="connsiteX825" fmla="*/ 5627835 w 7467600"/>
              <a:gd name="connsiteY825" fmla="*/ 1472077 h 6858000"/>
              <a:gd name="connsiteX826" fmla="*/ 5629817 w 7467600"/>
              <a:gd name="connsiteY826" fmla="*/ 1471412 h 6858000"/>
              <a:gd name="connsiteX827" fmla="*/ 5634124 w 7467600"/>
              <a:gd name="connsiteY827" fmla="*/ 1470572 h 6858000"/>
              <a:gd name="connsiteX828" fmla="*/ 5755832 w 7467600"/>
              <a:gd name="connsiteY828" fmla="*/ 1383886 h 6858000"/>
              <a:gd name="connsiteX829" fmla="*/ 6014186 w 7467600"/>
              <a:gd name="connsiteY829" fmla="*/ 1279799 h 6858000"/>
              <a:gd name="connsiteX830" fmla="*/ 6901619 w 7467600"/>
              <a:gd name="connsiteY830" fmla="*/ 1047874 h 6858000"/>
              <a:gd name="connsiteX831" fmla="*/ 6931566 w 7467600"/>
              <a:gd name="connsiteY831" fmla="*/ 1062034 h 6858000"/>
              <a:gd name="connsiteX832" fmla="*/ 5790982 w 7467600"/>
              <a:gd name="connsiteY832" fmla="*/ 1561380 h 6858000"/>
              <a:gd name="connsiteX833" fmla="*/ 6188971 w 7467600"/>
              <a:gd name="connsiteY833" fmla="*/ 1755168 h 6858000"/>
              <a:gd name="connsiteX834" fmla="*/ 6202446 w 7467600"/>
              <a:gd name="connsiteY834" fmla="*/ 1752268 h 6858000"/>
              <a:gd name="connsiteX835" fmla="*/ 7179560 w 7467600"/>
              <a:gd name="connsiteY835" fmla="*/ 1467551 h 6858000"/>
              <a:gd name="connsiteX836" fmla="*/ 7158730 w 7467600"/>
              <a:gd name="connsiteY836" fmla="*/ 1507835 h 6858000"/>
              <a:gd name="connsiteX837" fmla="*/ 6326959 w 7467600"/>
              <a:gd name="connsiteY837" fmla="*/ 1817686 h 6858000"/>
              <a:gd name="connsiteX838" fmla="*/ 6537433 w 7467600"/>
              <a:gd name="connsiteY838" fmla="*/ 1907790 h 6858000"/>
              <a:gd name="connsiteX839" fmla="*/ 6550221 w 7467600"/>
              <a:gd name="connsiteY839" fmla="*/ 1910729 h 6858000"/>
              <a:gd name="connsiteX840" fmla="*/ 6964438 w 7467600"/>
              <a:gd name="connsiteY840" fmla="*/ 2209505 h 6858000"/>
              <a:gd name="connsiteX841" fmla="*/ 7367862 w 7467600"/>
              <a:gd name="connsiteY841" fmla="*/ 2806833 h 6858000"/>
              <a:gd name="connsiteX842" fmla="*/ 7364329 w 7467600"/>
              <a:gd name="connsiteY842" fmla="*/ 2826907 h 6858000"/>
              <a:gd name="connsiteX843" fmla="*/ 7290545 w 7467600"/>
              <a:gd name="connsiteY843" fmla="*/ 2850663 h 6858000"/>
              <a:gd name="connsiteX844" fmla="*/ 6472036 w 7467600"/>
              <a:gd name="connsiteY844" fmla="*/ 1959003 h 6858000"/>
              <a:gd name="connsiteX845" fmla="*/ 5792897 w 7467600"/>
              <a:gd name="connsiteY845" fmla="*/ 1647747 h 6858000"/>
              <a:gd name="connsiteX846" fmla="*/ 5842751 w 7467600"/>
              <a:gd name="connsiteY846" fmla="*/ 1816112 h 6858000"/>
              <a:gd name="connsiteX847" fmla="*/ 5847424 w 7467600"/>
              <a:gd name="connsiteY847" fmla="*/ 1815776 h 6858000"/>
              <a:gd name="connsiteX848" fmla="*/ 6399821 w 7467600"/>
              <a:gd name="connsiteY848" fmla="*/ 2344799 h 6858000"/>
              <a:gd name="connsiteX849" fmla="*/ 6323232 w 7467600"/>
              <a:gd name="connsiteY849" fmla="*/ 2389634 h 6858000"/>
              <a:gd name="connsiteX850" fmla="*/ 5942958 w 7467600"/>
              <a:gd name="connsiteY850" fmla="*/ 2077708 h 6858000"/>
              <a:gd name="connsiteX851" fmla="*/ 5921559 w 7467600"/>
              <a:gd name="connsiteY851" fmla="*/ 2378596 h 6858000"/>
              <a:gd name="connsiteX852" fmla="*/ 5817651 w 7467600"/>
              <a:gd name="connsiteY852" fmla="*/ 3023919 h 6858000"/>
              <a:gd name="connsiteX853" fmla="*/ 5729634 w 7467600"/>
              <a:gd name="connsiteY853" fmla="*/ 3051849 h 6858000"/>
              <a:gd name="connsiteX854" fmla="*/ 5611018 w 7467600"/>
              <a:gd name="connsiteY854" fmla="*/ 2316769 h 6858000"/>
              <a:gd name="connsiteX855" fmla="*/ 5687608 w 7467600"/>
              <a:gd name="connsiteY855" fmla="*/ 2039972 h 6858000"/>
              <a:gd name="connsiteX856" fmla="*/ 5657554 w 7467600"/>
              <a:gd name="connsiteY856" fmla="*/ 1576445 h 6858000"/>
              <a:gd name="connsiteX857" fmla="*/ 5150475 w 7467600"/>
              <a:gd name="connsiteY857" fmla="*/ 1274012 h 6858000"/>
              <a:gd name="connsiteX858" fmla="*/ 5349142 w 7467600"/>
              <a:gd name="connsiteY858" fmla="*/ 2204405 h 6858000"/>
              <a:gd name="connsiteX859" fmla="*/ 5262214 w 7467600"/>
              <a:gd name="connsiteY859" fmla="*/ 2233836 h 6858000"/>
              <a:gd name="connsiteX860" fmla="*/ 4981539 w 7467600"/>
              <a:gd name="connsiteY860" fmla="*/ 1542201 h 6858000"/>
              <a:gd name="connsiteX861" fmla="*/ 4958461 w 7467600"/>
              <a:gd name="connsiteY861" fmla="*/ 1136957 h 6858000"/>
              <a:gd name="connsiteX862" fmla="*/ 4655015 w 7467600"/>
              <a:gd name="connsiteY862" fmla="*/ 891426 h 6858000"/>
              <a:gd name="connsiteX863" fmla="*/ 4348002 w 7467600"/>
              <a:gd name="connsiteY863" fmla="*/ 2205895 h 6858000"/>
              <a:gd name="connsiteX864" fmla="*/ 4262250 w 7467600"/>
              <a:gd name="connsiteY864" fmla="*/ 2219972 h 6858000"/>
              <a:gd name="connsiteX865" fmla="*/ 4550611 w 7467600"/>
              <a:gd name="connsiteY865" fmla="*/ 817540 h 6858000"/>
              <a:gd name="connsiteX866" fmla="*/ 4564418 w 7467600"/>
              <a:gd name="connsiteY866" fmla="*/ 808293 h 6858000"/>
              <a:gd name="connsiteX867" fmla="*/ 4266388 w 7467600"/>
              <a:gd name="connsiteY867" fmla="*/ 500083 h 6858000"/>
              <a:gd name="connsiteX868" fmla="*/ 4032842 w 7467600"/>
              <a:gd name="connsiteY868" fmla="*/ 211809 h 6858000"/>
              <a:gd name="connsiteX869" fmla="*/ 3882765 w 7467600"/>
              <a:gd name="connsiteY869" fmla="*/ 0 h 6858000"/>
              <a:gd name="connsiteX870" fmla="*/ 3721337 w 7467600"/>
              <a:gd name="connsiteY870" fmla="*/ 0 h 6858000"/>
              <a:gd name="connsiteX871" fmla="*/ 3797544 w 7467600"/>
              <a:gd name="connsiteY871" fmla="*/ 0 h 6858000"/>
              <a:gd name="connsiteX872" fmla="*/ 3775734 w 7467600"/>
              <a:gd name="connsiteY872" fmla="*/ 95131 h 6858000"/>
              <a:gd name="connsiteX873" fmla="*/ 3724807 w 7467600"/>
              <a:gd name="connsiteY873" fmla="*/ 272257 h 6858000"/>
              <a:gd name="connsiteX874" fmla="*/ 3726844 w 7467600"/>
              <a:gd name="connsiteY874" fmla="*/ 282988 h 6858000"/>
              <a:gd name="connsiteX875" fmla="*/ 3742664 w 7467600"/>
              <a:gd name="connsiteY875" fmla="*/ 279918 h 6858000"/>
              <a:gd name="connsiteX876" fmla="*/ 4103910 w 7467600"/>
              <a:gd name="connsiteY876" fmla="*/ 1161917 h 6858000"/>
              <a:gd name="connsiteX877" fmla="*/ 4020269 w 7467600"/>
              <a:gd name="connsiteY877" fmla="*/ 1200406 h 6858000"/>
              <a:gd name="connsiteX878" fmla="*/ 3674882 w 7467600"/>
              <a:gd name="connsiteY878" fmla="*/ 488524 h 6858000"/>
              <a:gd name="connsiteX879" fmla="*/ 3132682 w 7467600"/>
              <a:gd name="connsiteY879" fmla="*/ 1072284 h 6858000"/>
              <a:gd name="connsiteX880" fmla="*/ 2716346 w 7467600"/>
              <a:gd name="connsiteY880" fmla="*/ 1276376 h 6858000"/>
              <a:gd name="connsiteX881" fmla="*/ 2716772 w 7467600"/>
              <a:gd name="connsiteY881" fmla="*/ 1255462 h 6858000"/>
              <a:gd name="connsiteX882" fmla="*/ 3471096 w 7467600"/>
              <a:gd name="connsiteY882" fmla="*/ 437072 h 6858000"/>
              <a:gd name="connsiteX883" fmla="*/ 3639057 w 7467600"/>
              <a:gd name="connsiteY883" fmla="*/ 286334 h 6858000"/>
              <a:gd name="connsiteX884" fmla="*/ 3640309 w 7467600"/>
              <a:gd name="connsiteY884" fmla="*/ 284664 h 6858000"/>
              <a:gd name="connsiteX885" fmla="*/ 3646022 w 7467600"/>
              <a:gd name="connsiteY885" fmla="*/ 276711 h 6858000"/>
              <a:gd name="connsiteX886" fmla="*/ 3707943 w 7467600"/>
              <a:gd name="connsiteY886" fmla="*/ 65958 h 6858000"/>
              <a:gd name="connsiteX887" fmla="*/ 3721337 w 7467600"/>
              <a:gd name="connsiteY887" fmla="*/ 0 h 6858000"/>
              <a:gd name="connsiteX888" fmla="*/ 2867960 w 7467600"/>
              <a:gd name="connsiteY888" fmla="*/ 0 h 6858000"/>
              <a:gd name="connsiteX889" fmla="*/ 2926351 w 7467600"/>
              <a:gd name="connsiteY889" fmla="*/ 0 h 6858000"/>
              <a:gd name="connsiteX890" fmla="*/ 2902823 w 7467600"/>
              <a:gd name="connsiteY890" fmla="*/ 262929 h 6858000"/>
              <a:gd name="connsiteX891" fmla="*/ 2940663 w 7467600"/>
              <a:gd name="connsiteY891" fmla="*/ 140884 h 6858000"/>
              <a:gd name="connsiteX892" fmla="*/ 2947039 w 7467600"/>
              <a:gd name="connsiteY892" fmla="*/ 122524 h 6858000"/>
              <a:gd name="connsiteX893" fmla="*/ 2984316 w 7467600"/>
              <a:gd name="connsiteY893" fmla="*/ 0 h 6858000"/>
              <a:gd name="connsiteX894" fmla="*/ 3016114 w 7467600"/>
              <a:gd name="connsiteY894" fmla="*/ 0 h 6858000"/>
              <a:gd name="connsiteX895" fmla="*/ 2979949 w 7467600"/>
              <a:gd name="connsiteY895" fmla="*/ 119274 h 6858000"/>
              <a:gd name="connsiteX896" fmla="*/ 3023879 w 7467600"/>
              <a:gd name="connsiteY896" fmla="*/ 0 h 6858000"/>
              <a:gd name="connsiteX897" fmla="*/ 3105400 w 7467600"/>
              <a:gd name="connsiteY897" fmla="*/ 0 h 6858000"/>
              <a:gd name="connsiteX898" fmla="*/ 3094669 w 7467600"/>
              <a:gd name="connsiteY898" fmla="*/ 30308 h 6858000"/>
              <a:gd name="connsiteX899" fmla="*/ 2901945 w 7467600"/>
              <a:gd name="connsiteY899" fmla="*/ 466538 h 6858000"/>
              <a:gd name="connsiteX900" fmla="*/ 2815209 w 7467600"/>
              <a:gd name="connsiteY900" fmla="*/ 497361 h 6858000"/>
              <a:gd name="connsiteX901" fmla="*/ 2844845 w 7467600"/>
              <a:gd name="connsiteY901" fmla="*/ 127638 h 6858000"/>
              <a:gd name="connsiteX902" fmla="*/ 2867960 w 7467600"/>
              <a:gd name="connsiteY902" fmla="*/ 0 h 6858000"/>
              <a:gd name="connsiteX903" fmla="*/ 1057230 w 7467600"/>
              <a:gd name="connsiteY903" fmla="*/ 0 h 6858000"/>
              <a:gd name="connsiteX904" fmla="*/ 1111003 w 7467600"/>
              <a:gd name="connsiteY904" fmla="*/ 0 h 6858000"/>
              <a:gd name="connsiteX905" fmla="*/ 1125553 w 7467600"/>
              <a:gd name="connsiteY905" fmla="*/ 52588 h 6858000"/>
              <a:gd name="connsiteX906" fmla="*/ 1304276 w 7467600"/>
              <a:gd name="connsiteY906" fmla="*/ 476275 h 6858000"/>
              <a:gd name="connsiteX907" fmla="*/ 1492066 w 7467600"/>
              <a:gd name="connsiteY907" fmla="*/ 886333 h 6858000"/>
              <a:gd name="connsiteX908" fmla="*/ 1423698 w 7467600"/>
              <a:gd name="connsiteY908" fmla="*/ 710817 h 6858000"/>
              <a:gd name="connsiteX909" fmla="*/ 1357609 w 7467600"/>
              <a:gd name="connsiteY909" fmla="*/ 532892 h 6858000"/>
              <a:gd name="connsiteX910" fmla="*/ 1309550 w 7467600"/>
              <a:gd name="connsiteY910" fmla="*/ 374031 h 6858000"/>
              <a:gd name="connsiteX911" fmla="*/ 1193673 w 7467600"/>
              <a:gd name="connsiteY911" fmla="*/ 49533 h 6858000"/>
              <a:gd name="connsiteX912" fmla="*/ 1164391 w 7467600"/>
              <a:gd name="connsiteY912" fmla="*/ 0 h 6858000"/>
              <a:gd name="connsiteX913" fmla="*/ 1200666 w 7467600"/>
              <a:gd name="connsiteY913" fmla="*/ 0 h 6858000"/>
              <a:gd name="connsiteX914" fmla="*/ 1223408 w 7467600"/>
              <a:gd name="connsiteY914" fmla="*/ 38996 h 6858000"/>
              <a:gd name="connsiteX915" fmla="*/ 1339635 w 7467600"/>
              <a:gd name="connsiteY915" fmla="*/ 365517 h 6858000"/>
              <a:gd name="connsiteX916" fmla="*/ 1387469 w 7467600"/>
              <a:gd name="connsiteY916" fmla="*/ 523079 h 6858000"/>
              <a:gd name="connsiteX917" fmla="*/ 1452685 w 7467600"/>
              <a:gd name="connsiteY917" fmla="*/ 699806 h 6858000"/>
              <a:gd name="connsiteX918" fmla="*/ 1492092 w 7467600"/>
              <a:gd name="connsiteY918" fmla="*/ 800424 h 6858000"/>
              <a:gd name="connsiteX919" fmla="*/ 1455302 w 7467600"/>
              <a:gd name="connsiteY919" fmla="*/ 632913 h 6858000"/>
              <a:gd name="connsiteX920" fmla="*/ 1222336 w 7467600"/>
              <a:gd name="connsiteY920" fmla="*/ 9480 h 6858000"/>
              <a:gd name="connsiteX921" fmla="*/ 1214634 w 7467600"/>
              <a:gd name="connsiteY921" fmla="*/ 0 h 6858000"/>
              <a:gd name="connsiteX922" fmla="*/ 1289827 w 7467600"/>
              <a:gd name="connsiteY922" fmla="*/ 0 h 6858000"/>
              <a:gd name="connsiteX923" fmla="*/ 1321076 w 7467600"/>
              <a:gd name="connsiteY923" fmla="*/ 59722 h 6858000"/>
              <a:gd name="connsiteX924" fmla="*/ 1512579 w 7467600"/>
              <a:gd name="connsiteY924" fmla="*/ 626441 h 6858000"/>
              <a:gd name="connsiteX925" fmla="*/ 1506076 w 7467600"/>
              <a:gd name="connsiteY925" fmla="*/ 1089289 h 6858000"/>
              <a:gd name="connsiteX926" fmla="*/ 1486346 w 7467600"/>
              <a:gd name="connsiteY926" fmla="*/ 1079919 h 6858000"/>
              <a:gd name="connsiteX927" fmla="*/ 1070511 w 7467600"/>
              <a:gd name="connsiteY927" fmla="*/ 48609 h 6858000"/>
              <a:gd name="connsiteX928" fmla="*/ 1057230 w 7467600"/>
              <a:gd name="connsiteY928" fmla="*/ 0 h 6858000"/>
              <a:gd name="connsiteX929" fmla="*/ 43151 w 7467600"/>
              <a:gd name="connsiteY929" fmla="*/ 0 h 6858000"/>
              <a:gd name="connsiteX930" fmla="*/ 95283 w 7467600"/>
              <a:gd name="connsiteY930" fmla="*/ 0 h 6858000"/>
              <a:gd name="connsiteX931" fmla="*/ 300708 w 7467600"/>
              <a:gd name="connsiteY931" fmla="*/ 154571 h 6858000"/>
              <a:gd name="connsiteX932" fmla="*/ 530414 w 7467600"/>
              <a:gd name="connsiteY932" fmla="*/ 354673 h 6858000"/>
              <a:gd name="connsiteX933" fmla="*/ 333785 w 7467600"/>
              <a:gd name="connsiteY933" fmla="*/ 161564 h 6858000"/>
              <a:gd name="connsiteX934" fmla="*/ 147005 w 7467600"/>
              <a:gd name="connsiteY934" fmla="*/ 0 h 6858000"/>
              <a:gd name="connsiteX935" fmla="*/ 272509 w 7467600"/>
              <a:gd name="connsiteY935" fmla="*/ 0 h 6858000"/>
              <a:gd name="connsiteX936" fmla="*/ 326276 w 7467600"/>
              <a:gd name="connsiteY936" fmla="*/ 45847 h 6858000"/>
              <a:gd name="connsiteX937" fmla="*/ 823759 w 7467600"/>
              <a:gd name="connsiteY937" fmla="*/ 574145 h 6858000"/>
              <a:gd name="connsiteX938" fmla="*/ 811254 w 7467600"/>
              <a:gd name="connsiteY938" fmla="*/ 665546 h 6858000"/>
              <a:gd name="connsiteX939" fmla="*/ 154042 w 7467600"/>
              <a:gd name="connsiteY939" fmla="*/ 261522 h 6858000"/>
              <a:gd name="connsiteX940" fmla="*/ 13550 w 7467600"/>
              <a:gd name="connsiteY940" fmla="*/ 158423 h 6858000"/>
              <a:gd name="connsiteX941" fmla="*/ 0 w 7467600"/>
              <a:gd name="connsiteY941" fmla="*/ 146618 h 6858000"/>
              <a:gd name="connsiteX942" fmla="*/ 0 w 7467600"/>
              <a:gd name="connsiteY942" fmla="*/ 59161 h 6858000"/>
              <a:gd name="connsiteX943" fmla="*/ 45427 w 7467600"/>
              <a:gd name="connsiteY943" fmla="*/ 101078 h 6858000"/>
              <a:gd name="connsiteX944" fmla="*/ 630103 w 7467600"/>
              <a:gd name="connsiteY944" fmla="*/ 485885 h 6858000"/>
              <a:gd name="connsiteX945" fmla="*/ 532040 w 7467600"/>
              <a:gd name="connsiteY945" fmla="*/ 399359 h 6858000"/>
              <a:gd name="connsiteX946" fmla="*/ 517618 w 7467600"/>
              <a:gd name="connsiteY946" fmla="*/ 385726 h 6858000"/>
              <a:gd name="connsiteX947" fmla="*/ 285074 w 7467600"/>
              <a:gd name="connsiteY947" fmla="*/ 182755 h 6858000"/>
              <a:gd name="connsiteX948" fmla="*/ 43151 w 7467600"/>
              <a:gd name="connsiteY94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67913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1019354 w 7467600"/>
              <a:gd name="connsiteY16" fmla="*/ 6315006 h 6858000"/>
              <a:gd name="connsiteX17" fmla="*/ 441046 w 7467600"/>
              <a:gd name="connsiteY17" fmla="*/ 6691153 h 6858000"/>
              <a:gd name="connsiteX18" fmla="*/ 1019354 w 7467600"/>
              <a:gd name="connsiteY18" fmla="*/ 6315006 h 6858000"/>
              <a:gd name="connsiteX19" fmla="*/ 991680 w 7467600"/>
              <a:gd name="connsiteY19" fmla="*/ 6298413 h 6858000"/>
              <a:gd name="connsiteX20" fmla="*/ 409060 w 7467600"/>
              <a:gd name="connsiteY20" fmla="*/ 6671470 h 6858000"/>
              <a:gd name="connsiteX21" fmla="*/ 991680 w 7467600"/>
              <a:gd name="connsiteY21" fmla="*/ 6298413 h 6858000"/>
              <a:gd name="connsiteX22" fmla="*/ 103333 w 7467600"/>
              <a:gd name="connsiteY22" fmla="*/ 5699602 h 6858000"/>
              <a:gd name="connsiteX23" fmla="*/ 233938 w 7467600"/>
              <a:gd name="connsiteY23" fmla="*/ 5809416 h 6858000"/>
              <a:gd name="connsiteX24" fmla="*/ 883580 w 7467600"/>
              <a:gd name="connsiteY24" fmla="*/ 6180710 h 6858000"/>
              <a:gd name="connsiteX25" fmla="*/ 487337 w 7467600"/>
              <a:gd name="connsiteY25" fmla="*/ 5950182 h 6858000"/>
              <a:gd name="connsiteX26" fmla="*/ 354051 w 7467600"/>
              <a:gd name="connsiteY26" fmla="*/ 5854912 h 6858000"/>
              <a:gd name="connsiteX27" fmla="*/ 195436 w 7467600"/>
              <a:gd name="connsiteY27" fmla="*/ 5755068 h 6858000"/>
              <a:gd name="connsiteX28" fmla="*/ 103333 w 7467600"/>
              <a:gd name="connsiteY28" fmla="*/ 5699602 h 6858000"/>
              <a:gd name="connsiteX29" fmla="*/ 5539432 w 7467600"/>
              <a:gd name="connsiteY29" fmla="*/ 5642928 h 6858000"/>
              <a:gd name="connsiteX30" fmla="*/ 5555462 w 7467600"/>
              <a:gd name="connsiteY30" fmla="*/ 5694454 h 6858000"/>
              <a:gd name="connsiteX31" fmla="*/ 5828270 w 7467600"/>
              <a:gd name="connsiteY31" fmla="*/ 6320663 h 6858000"/>
              <a:gd name="connsiteX32" fmla="*/ 5947416 w 7467600"/>
              <a:gd name="connsiteY32" fmla="*/ 6574846 h 6858000"/>
              <a:gd name="connsiteX33" fmla="*/ 5539432 w 7467600"/>
              <a:gd name="connsiteY33" fmla="*/ 5642928 h 6858000"/>
              <a:gd name="connsiteX34" fmla="*/ 51253 w 7467600"/>
              <a:gd name="connsiteY34" fmla="*/ 5631825 h 6858000"/>
              <a:gd name="connsiteX35" fmla="*/ 211622 w 7467600"/>
              <a:gd name="connsiteY35" fmla="*/ 5728803 h 6858000"/>
              <a:gd name="connsiteX36" fmla="*/ 371652 w 7467600"/>
              <a:gd name="connsiteY36" fmla="*/ 5829062 h 6858000"/>
              <a:gd name="connsiteX37" fmla="*/ 505903 w 7467600"/>
              <a:gd name="connsiteY37" fmla="*/ 5925221 h 6858000"/>
              <a:gd name="connsiteX38" fmla="*/ 899240 w 7467600"/>
              <a:gd name="connsiteY38" fmla="*/ 6153068 h 6858000"/>
              <a:gd name="connsiteX39" fmla="*/ 988114 w 7467600"/>
              <a:gd name="connsiteY39" fmla="*/ 6174204 h 6858000"/>
              <a:gd name="connsiteX40" fmla="*/ 845971 w 7467600"/>
              <a:gd name="connsiteY40" fmla="*/ 6067177 h 6858000"/>
              <a:gd name="connsiteX41" fmla="*/ 448057 w 7467600"/>
              <a:gd name="connsiteY41" fmla="*/ 5841376 h 6858000"/>
              <a:gd name="connsiteX42" fmla="*/ 51253 w 7467600"/>
              <a:gd name="connsiteY42" fmla="*/ 5631825 h 6858000"/>
              <a:gd name="connsiteX43" fmla="*/ 2606687 w 7467600"/>
              <a:gd name="connsiteY43" fmla="*/ 5630718 h 6858000"/>
              <a:gd name="connsiteX44" fmla="*/ 2645658 w 7467600"/>
              <a:gd name="connsiteY44" fmla="*/ 6640259 h 6858000"/>
              <a:gd name="connsiteX45" fmla="*/ 2606687 w 7467600"/>
              <a:gd name="connsiteY45" fmla="*/ 5630718 h 6858000"/>
              <a:gd name="connsiteX46" fmla="*/ 3642057 w 7467600"/>
              <a:gd name="connsiteY46" fmla="*/ 5573487 h 6858000"/>
              <a:gd name="connsiteX47" fmla="*/ 3632981 w 7467600"/>
              <a:gd name="connsiteY47" fmla="*/ 5579437 h 6858000"/>
              <a:gd name="connsiteX48" fmla="*/ 3382436 w 7467600"/>
              <a:gd name="connsiteY48" fmla="*/ 5952726 h 6858000"/>
              <a:gd name="connsiteX49" fmla="*/ 3191929 w 7467600"/>
              <a:gd name="connsiteY49" fmla="*/ 6662669 h 6858000"/>
              <a:gd name="connsiteX50" fmla="*/ 3369898 w 7467600"/>
              <a:gd name="connsiteY50" fmla="*/ 6081771 h 6858000"/>
              <a:gd name="connsiteX51" fmla="*/ 3642057 w 7467600"/>
              <a:gd name="connsiteY51" fmla="*/ 5573487 h 6858000"/>
              <a:gd name="connsiteX52" fmla="*/ 2650666 w 7467600"/>
              <a:gd name="connsiteY52" fmla="*/ 5530686 h 6858000"/>
              <a:gd name="connsiteX53" fmla="*/ 2650249 w 7467600"/>
              <a:gd name="connsiteY53" fmla="*/ 5532101 h 6858000"/>
              <a:gd name="connsiteX54" fmla="*/ 2663808 w 7467600"/>
              <a:gd name="connsiteY54" fmla="*/ 6535215 h 6858000"/>
              <a:gd name="connsiteX55" fmla="*/ 2665418 w 7467600"/>
              <a:gd name="connsiteY55" fmla="*/ 6132756 h 6858000"/>
              <a:gd name="connsiteX56" fmla="*/ 2650666 w 7467600"/>
              <a:gd name="connsiteY56" fmla="*/ 5530686 h 6858000"/>
              <a:gd name="connsiteX57" fmla="*/ 2680277 w 7467600"/>
              <a:gd name="connsiteY57" fmla="*/ 5479204 h 6858000"/>
              <a:gd name="connsiteX58" fmla="*/ 2678972 w 7467600"/>
              <a:gd name="connsiteY58" fmla="*/ 5481582 h 6858000"/>
              <a:gd name="connsiteX59" fmla="*/ 2696666 w 7467600"/>
              <a:gd name="connsiteY59" fmla="*/ 6133836 h 6858000"/>
              <a:gd name="connsiteX60" fmla="*/ 2695769 w 7467600"/>
              <a:gd name="connsiteY60" fmla="*/ 6390955 h 6858000"/>
              <a:gd name="connsiteX61" fmla="*/ 2739893 w 7467600"/>
              <a:gd name="connsiteY61" fmla="*/ 6108357 h 6858000"/>
              <a:gd name="connsiteX62" fmla="*/ 2680277 w 7467600"/>
              <a:gd name="connsiteY62" fmla="*/ 5479204 h 6858000"/>
              <a:gd name="connsiteX63" fmla="*/ 1132195 w 7467600"/>
              <a:gd name="connsiteY63" fmla="*/ 5467980 h 6858000"/>
              <a:gd name="connsiteX64" fmla="*/ 1679056 w 7467600"/>
              <a:gd name="connsiteY64" fmla="*/ 5516907 h 6858000"/>
              <a:gd name="connsiteX65" fmla="*/ 2128648 w 7467600"/>
              <a:gd name="connsiteY65" fmla="*/ 5474249 h 6858000"/>
              <a:gd name="connsiteX66" fmla="*/ 1825619 w 7467600"/>
              <a:gd name="connsiteY66" fmla="*/ 5478447 h 6858000"/>
              <a:gd name="connsiteX67" fmla="*/ 1737798 w 7467600"/>
              <a:gd name="connsiteY67" fmla="*/ 5483353 h 6858000"/>
              <a:gd name="connsiteX68" fmla="*/ 1132195 w 7467600"/>
              <a:gd name="connsiteY68" fmla="*/ 5467980 h 6858000"/>
              <a:gd name="connsiteX69" fmla="*/ 1456157 w 7467600"/>
              <a:gd name="connsiteY69" fmla="*/ 5371404 h 6858000"/>
              <a:gd name="connsiteX70" fmla="*/ 1244432 w 7467600"/>
              <a:gd name="connsiteY70" fmla="*/ 5385601 h 6858000"/>
              <a:gd name="connsiteX71" fmla="*/ 973990 w 7467600"/>
              <a:gd name="connsiteY71" fmla="*/ 5424940 h 6858000"/>
              <a:gd name="connsiteX72" fmla="*/ 1103809 w 7467600"/>
              <a:gd name="connsiteY72" fmla="*/ 5433720 h 6858000"/>
              <a:gd name="connsiteX73" fmla="*/ 1123454 w 7467600"/>
              <a:gd name="connsiteY73" fmla="*/ 5435727 h 6858000"/>
              <a:gd name="connsiteX74" fmla="*/ 1737017 w 7467600"/>
              <a:gd name="connsiteY74" fmla="*/ 5452183 h 6858000"/>
              <a:gd name="connsiteX75" fmla="*/ 1824397 w 7467600"/>
              <a:gd name="connsiteY75" fmla="*/ 5447757 h 6858000"/>
              <a:gd name="connsiteX76" fmla="*/ 2070059 w 7467600"/>
              <a:gd name="connsiteY76" fmla="*/ 5441660 h 6858000"/>
              <a:gd name="connsiteX77" fmla="*/ 1456157 w 7467600"/>
              <a:gd name="connsiteY77" fmla="*/ 5371404 h 6858000"/>
              <a:gd name="connsiteX78" fmla="*/ 4988186 w 7467600"/>
              <a:gd name="connsiteY78" fmla="*/ 5216467 h 6858000"/>
              <a:gd name="connsiteX79" fmla="*/ 4777334 w 7467600"/>
              <a:gd name="connsiteY79" fmla="*/ 5406072 h 6858000"/>
              <a:gd name="connsiteX80" fmla="*/ 4718341 w 7467600"/>
              <a:gd name="connsiteY80" fmla="*/ 5468043 h 6858000"/>
              <a:gd name="connsiteX81" fmla="*/ 4604655 w 7467600"/>
              <a:gd name="connsiteY81" fmla="*/ 5583434 h 6858000"/>
              <a:gd name="connsiteX82" fmla="*/ 4565074 w 7467600"/>
              <a:gd name="connsiteY82" fmla="*/ 5618550 h 6858000"/>
              <a:gd name="connsiteX83" fmla="*/ 4988186 w 7467600"/>
              <a:gd name="connsiteY83" fmla="*/ 5216467 h 6858000"/>
              <a:gd name="connsiteX84" fmla="*/ 4978032 w 7467600"/>
              <a:gd name="connsiteY84" fmla="*/ 5183809 h 6858000"/>
              <a:gd name="connsiteX85" fmla="*/ 4463413 w 7467600"/>
              <a:gd name="connsiteY85" fmla="*/ 5615162 h 6858000"/>
              <a:gd name="connsiteX86" fmla="*/ 4358134 w 7467600"/>
              <a:gd name="connsiteY86" fmla="*/ 5742791 h 6858000"/>
              <a:gd name="connsiteX87" fmla="*/ 4376219 w 7467600"/>
              <a:gd name="connsiteY87" fmla="*/ 5729027 h 6858000"/>
              <a:gd name="connsiteX88" fmla="*/ 4582340 w 7467600"/>
              <a:gd name="connsiteY88" fmla="*/ 5561037 h 6858000"/>
              <a:gd name="connsiteX89" fmla="*/ 4694684 w 7467600"/>
              <a:gd name="connsiteY89" fmla="*/ 5447098 h 6858000"/>
              <a:gd name="connsiteX90" fmla="*/ 4754123 w 7467600"/>
              <a:gd name="connsiteY90" fmla="*/ 5384643 h 6858000"/>
              <a:gd name="connsiteX91" fmla="*/ 4978032 w 7467600"/>
              <a:gd name="connsiteY91" fmla="*/ 5183809 h 6858000"/>
              <a:gd name="connsiteX92" fmla="*/ 1903353 w 7467600"/>
              <a:gd name="connsiteY92" fmla="*/ 5044827 h 6858000"/>
              <a:gd name="connsiteX93" fmla="*/ 1936931 w 7467600"/>
              <a:gd name="connsiteY93" fmla="*/ 5093954 h 6858000"/>
              <a:gd name="connsiteX94" fmla="*/ 2195868 w 7467600"/>
              <a:gd name="connsiteY94" fmla="*/ 5396574 h 6858000"/>
              <a:gd name="connsiteX95" fmla="*/ 2088852 w 7467600"/>
              <a:gd name="connsiteY95" fmla="*/ 5166123 h 6858000"/>
              <a:gd name="connsiteX96" fmla="*/ 1958241 w 7467600"/>
              <a:gd name="connsiteY96" fmla="*/ 5067955 h 6858000"/>
              <a:gd name="connsiteX97" fmla="*/ 1903353 w 7467600"/>
              <a:gd name="connsiteY97" fmla="*/ 5044827 h 6858000"/>
              <a:gd name="connsiteX98" fmla="*/ 1979378 w 7467600"/>
              <a:gd name="connsiteY98" fmla="*/ 4769504 h 6858000"/>
              <a:gd name="connsiteX99" fmla="*/ 2882120 w 7467600"/>
              <a:gd name="connsiteY99" fmla="*/ 5064547 h 6858000"/>
              <a:gd name="connsiteX100" fmla="*/ 2793103 w 7467600"/>
              <a:gd name="connsiteY100" fmla="*/ 5039699 h 6858000"/>
              <a:gd name="connsiteX101" fmla="*/ 2770041 w 7467600"/>
              <a:gd name="connsiteY101" fmla="*/ 5033634 h 6858000"/>
              <a:gd name="connsiteX102" fmla="*/ 1979378 w 7467600"/>
              <a:gd name="connsiteY102" fmla="*/ 4769504 h 6858000"/>
              <a:gd name="connsiteX103" fmla="*/ 1927410 w 7467600"/>
              <a:gd name="connsiteY103" fmla="*/ 4716164 h 6858000"/>
              <a:gd name="connsiteX104" fmla="*/ 1959587 w 7467600"/>
              <a:gd name="connsiteY104" fmla="*/ 4728849 h 6858000"/>
              <a:gd name="connsiteX105" fmla="*/ 2777707 w 7467600"/>
              <a:gd name="connsiteY105" fmla="*/ 5003991 h 6858000"/>
              <a:gd name="connsiteX106" fmla="*/ 2800768 w 7467600"/>
              <a:gd name="connsiteY106" fmla="*/ 5010056 h 6858000"/>
              <a:gd name="connsiteX107" fmla="*/ 2879408 w 7467600"/>
              <a:gd name="connsiteY107" fmla="*/ 5031590 h 6858000"/>
              <a:gd name="connsiteX108" fmla="*/ 2862295 w 7467600"/>
              <a:gd name="connsiteY108" fmla="*/ 5022958 h 6858000"/>
              <a:gd name="connsiteX109" fmla="*/ 2813343 w 7467600"/>
              <a:gd name="connsiteY109" fmla="*/ 4998369 h 6858000"/>
              <a:gd name="connsiteX110" fmla="*/ 2646245 w 7467600"/>
              <a:gd name="connsiteY110" fmla="*/ 4930999 h 6858000"/>
              <a:gd name="connsiteX111" fmla="*/ 1999243 w 7467600"/>
              <a:gd name="connsiteY111" fmla="*/ 4730524 h 6858000"/>
              <a:gd name="connsiteX112" fmla="*/ 1979527 w 7467600"/>
              <a:gd name="connsiteY112" fmla="*/ 4726651 h 6858000"/>
              <a:gd name="connsiteX113" fmla="*/ 1927410 w 7467600"/>
              <a:gd name="connsiteY113" fmla="*/ 4716164 h 6858000"/>
              <a:gd name="connsiteX114" fmla="*/ 1997014 w 7467600"/>
              <a:gd name="connsiteY114" fmla="*/ 4698007 h 6858000"/>
              <a:gd name="connsiteX115" fmla="*/ 2005458 w 7467600"/>
              <a:gd name="connsiteY115" fmla="*/ 4699540 h 6858000"/>
              <a:gd name="connsiteX116" fmla="*/ 2657186 w 7467600"/>
              <a:gd name="connsiteY116" fmla="*/ 4901687 h 6858000"/>
              <a:gd name="connsiteX117" fmla="*/ 2826662 w 7467600"/>
              <a:gd name="connsiteY117" fmla="*/ 4970362 h 6858000"/>
              <a:gd name="connsiteX118" fmla="*/ 2876100 w 7467600"/>
              <a:gd name="connsiteY118" fmla="*/ 4995397 h 6858000"/>
              <a:gd name="connsiteX119" fmla="*/ 3042600 w 7467600"/>
              <a:gd name="connsiteY119" fmla="*/ 5059532 h 6858000"/>
              <a:gd name="connsiteX120" fmla="*/ 1997014 w 7467600"/>
              <a:gd name="connsiteY120" fmla="*/ 4698007 h 6858000"/>
              <a:gd name="connsiteX121" fmla="*/ 2305292 w 7467600"/>
              <a:gd name="connsiteY121" fmla="*/ 4219492 h 6858000"/>
              <a:gd name="connsiteX122" fmla="*/ 3360922 w 7467600"/>
              <a:gd name="connsiteY122" fmla="*/ 4529373 h 6858000"/>
              <a:gd name="connsiteX123" fmla="*/ 3492420 w 7467600"/>
              <a:gd name="connsiteY123" fmla="*/ 4510145 h 6858000"/>
              <a:gd name="connsiteX124" fmla="*/ 3364086 w 7467600"/>
              <a:gd name="connsiteY124" fmla="*/ 4480340 h 6858000"/>
              <a:gd name="connsiteX125" fmla="*/ 3225818 w 7467600"/>
              <a:gd name="connsiteY125" fmla="*/ 4411822 h 6858000"/>
              <a:gd name="connsiteX126" fmla="*/ 3129696 w 7467600"/>
              <a:gd name="connsiteY126" fmla="*/ 4360704 h 6858000"/>
              <a:gd name="connsiteX127" fmla="*/ 2814545 w 7467600"/>
              <a:gd name="connsiteY127" fmla="*/ 4282955 h 6858000"/>
              <a:gd name="connsiteX128" fmla="*/ 2305292 w 7467600"/>
              <a:gd name="connsiteY128" fmla="*/ 4219492 h 6858000"/>
              <a:gd name="connsiteX129" fmla="*/ 2626982 w 7467600"/>
              <a:gd name="connsiteY129" fmla="*/ 4206450 h 6858000"/>
              <a:gd name="connsiteX130" fmla="*/ 2490617 w 7467600"/>
              <a:gd name="connsiteY130" fmla="*/ 4206951 h 6858000"/>
              <a:gd name="connsiteX131" fmla="*/ 2819869 w 7467600"/>
              <a:gd name="connsiteY131" fmla="*/ 4252936 h 6858000"/>
              <a:gd name="connsiteX132" fmla="*/ 3143018 w 7467600"/>
              <a:gd name="connsiteY132" fmla="*/ 4332698 h 6858000"/>
              <a:gd name="connsiteX133" fmla="*/ 3241520 w 7467600"/>
              <a:gd name="connsiteY133" fmla="*/ 4385112 h 6858000"/>
              <a:gd name="connsiteX134" fmla="*/ 3374575 w 7467600"/>
              <a:gd name="connsiteY134" fmla="*/ 4451517 h 6858000"/>
              <a:gd name="connsiteX135" fmla="*/ 3505221 w 7467600"/>
              <a:gd name="connsiteY135" fmla="*/ 4480757 h 6858000"/>
              <a:gd name="connsiteX136" fmla="*/ 2626982 w 7467600"/>
              <a:gd name="connsiteY136" fmla="*/ 4206450 h 6858000"/>
              <a:gd name="connsiteX137" fmla="*/ 1310106 w 7467600"/>
              <a:gd name="connsiteY137" fmla="*/ 3943217 h 6858000"/>
              <a:gd name="connsiteX138" fmla="*/ 854994 w 7467600"/>
              <a:gd name="connsiteY138" fmla="*/ 4399136 h 6858000"/>
              <a:gd name="connsiteX139" fmla="*/ 742462 w 7467600"/>
              <a:gd name="connsiteY139" fmla="*/ 4594648 h 6858000"/>
              <a:gd name="connsiteX140" fmla="*/ 820602 w 7467600"/>
              <a:gd name="connsiteY140" fmla="*/ 4485915 h 6858000"/>
              <a:gd name="connsiteX141" fmla="*/ 878295 w 7467600"/>
              <a:gd name="connsiteY141" fmla="*/ 4403594 h 6858000"/>
              <a:gd name="connsiteX142" fmla="*/ 1240607 w 7467600"/>
              <a:gd name="connsiteY142" fmla="*/ 4010401 h 6858000"/>
              <a:gd name="connsiteX143" fmla="*/ 1310106 w 7467600"/>
              <a:gd name="connsiteY143" fmla="*/ 3943217 h 6858000"/>
              <a:gd name="connsiteX144" fmla="*/ 1423113 w 7467600"/>
              <a:gd name="connsiteY144" fmla="*/ 3874565 h 6858000"/>
              <a:gd name="connsiteX145" fmla="*/ 1260565 w 7467600"/>
              <a:gd name="connsiteY145" fmla="*/ 4031982 h 6858000"/>
              <a:gd name="connsiteX146" fmla="*/ 901900 w 7467600"/>
              <a:gd name="connsiteY146" fmla="*/ 4421236 h 6858000"/>
              <a:gd name="connsiteX147" fmla="*/ 845044 w 7467600"/>
              <a:gd name="connsiteY147" fmla="*/ 4502436 h 6858000"/>
              <a:gd name="connsiteX148" fmla="*/ 685926 w 7467600"/>
              <a:gd name="connsiteY148" fmla="*/ 4703069 h 6858000"/>
              <a:gd name="connsiteX149" fmla="*/ 684248 w 7467600"/>
              <a:gd name="connsiteY149" fmla="*/ 4706721 h 6858000"/>
              <a:gd name="connsiteX150" fmla="*/ 1423113 w 7467600"/>
              <a:gd name="connsiteY150" fmla="*/ 3874565 h 6858000"/>
              <a:gd name="connsiteX151" fmla="*/ 3316479 w 7467600"/>
              <a:gd name="connsiteY151" fmla="*/ 3872136 h 6858000"/>
              <a:gd name="connsiteX152" fmla="*/ 3546806 w 7467600"/>
              <a:gd name="connsiteY152" fmla="*/ 4356139 h 6858000"/>
              <a:gd name="connsiteX153" fmla="*/ 3364433 w 7467600"/>
              <a:gd name="connsiteY153" fmla="*/ 3953121 h 6858000"/>
              <a:gd name="connsiteX154" fmla="*/ 3316479 w 7467600"/>
              <a:gd name="connsiteY154" fmla="*/ 3872136 h 6858000"/>
              <a:gd name="connsiteX155" fmla="*/ 3291335 w 7467600"/>
              <a:gd name="connsiteY155" fmla="*/ 3767420 h 6858000"/>
              <a:gd name="connsiteX156" fmla="*/ 3390805 w 7467600"/>
              <a:gd name="connsiteY156" fmla="*/ 3937163 h 6858000"/>
              <a:gd name="connsiteX157" fmla="*/ 3579062 w 7467600"/>
              <a:gd name="connsiteY157" fmla="*/ 4359040 h 6858000"/>
              <a:gd name="connsiteX158" fmla="*/ 3467355 w 7467600"/>
              <a:gd name="connsiteY158" fmla="*/ 3988130 h 6858000"/>
              <a:gd name="connsiteX159" fmla="*/ 3310753 w 7467600"/>
              <a:gd name="connsiteY159" fmla="*/ 3787140 h 6858000"/>
              <a:gd name="connsiteX160" fmla="*/ 3291335 w 7467600"/>
              <a:gd name="connsiteY160" fmla="*/ 3767420 h 6858000"/>
              <a:gd name="connsiteX161" fmla="*/ 1635889 w 7467600"/>
              <a:gd name="connsiteY161" fmla="*/ 3709494 h 6858000"/>
              <a:gd name="connsiteX162" fmla="*/ 1634800 w 7467600"/>
              <a:gd name="connsiteY162" fmla="*/ 3731111 h 6858000"/>
              <a:gd name="connsiteX163" fmla="*/ 1635889 w 7467600"/>
              <a:gd name="connsiteY163" fmla="*/ 3709494 h 6858000"/>
              <a:gd name="connsiteX164" fmla="*/ 1510397 w 7467600"/>
              <a:gd name="connsiteY164" fmla="*/ 3684705 h 6858000"/>
              <a:gd name="connsiteX165" fmla="*/ 1146550 w 7467600"/>
              <a:gd name="connsiteY165" fmla="*/ 3802012 h 6858000"/>
              <a:gd name="connsiteX166" fmla="*/ 698834 w 7467600"/>
              <a:gd name="connsiteY166" fmla="*/ 3952272 h 6858000"/>
              <a:gd name="connsiteX167" fmla="*/ 34256 w 7467600"/>
              <a:gd name="connsiteY167" fmla="*/ 4347603 h 6858000"/>
              <a:gd name="connsiteX168" fmla="*/ 527241 w 7467600"/>
              <a:gd name="connsiteY168" fmla="*/ 4065078 h 6858000"/>
              <a:gd name="connsiteX169" fmla="*/ 1510397 w 7467600"/>
              <a:gd name="connsiteY169" fmla="*/ 3684705 h 6858000"/>
              <a:gd name="connsiteX170" fmla="*/ 1313114 w 7467600"/>
              <a:gd name="connsiteY170" fmla="*/ 3655216 h 6858000"/>
              <a:gd name="connsiteX171" fmla="*/ 1109304 w 7467600"/>
              <a:gd name="connsiteY171" fmla="*/ 3669030 h 6858000"/>
              <a:gd name="connsiteX172" fmla="*/ 8129 w 7467600"/>
              <a:gd name="connsiteY172" fmla="*/ 4330519 h 6858000"/>
              <a:gd name="connsiteX173" fmla="*/ 687572 w 7467600"/>
              <a:gd name="connsiteY173" fmla="*/ 3925629 h 6858000"/>
              <a:gd name="connsiteX174" fmla="*/ 1138365 w 7467600"/>
              <a:gd name="connsiteY174" fmla="*/ 3774515 h 6858000"/>
              <a:gd name="connsiteX175" fmla="*/ 1505579 w 7467600"/>
              <a:gd name="connsiteY175" fmla="*/ 3655526 h 6858000"/>
              <a:gd name="connsiteX176" fmla="*/ 1313114 w 7467600"/>
              <a:gd name="connsiteY176" fmla="*/ 3655216 h 6858000"/>
              <a:gd name="connsiteX177" fmla="*/ 3655073 w 7467600"/>
              <a:gd name="connsiteY177" fmla="*/ 3650884 h 6858000"/>
              <a:gd name="connsiteX178" fmla="*/ 3989938 w 7467600"/>
              <a:gd name="connsiteY178" fmla="*/ 3991685 h 6858000"/>
              <a:gd name="connsiteX179" fmla="*/ 4393907 w 7467600"/>
              <a:gd name="connsiteY179" fmla="*/ 4261258 h 6858000"/>
              <a:gd name="connsiteX180" fmla="*/ 4648051 w 7467600"/>
              <a:gd name="connsiteY180" fmla="*/ 4374051 h 6858000"/>
              <a:gd name="connsiteX181" fmla="*/ 4383389 w 7467600"/>
              <a:gd name="connsiteY181" fmla="*/ 4184369 h 6858000"/>
              <a:gd name="connsiteX182" fmla="*/ 4165508 w 7467600"/>
              <a:gd name="connsiteY182" fmla="*/ 4035196 h 6858000"/>
              <a:gd name="connsiteX183" fmla="*/ 4068162 w 7467600"/>
              <a:gd name="connsiteY183" fmla="*/ 3953394 h 6858000"/>
              <a:gd name="connsiteX184" fmla="*/ 3981416 w 7467600"/>
              <a:gd name="connsiteY184" fmla="*/ 3880482 h 6858000"/>
              <a:gd name="connsiteX185" fmla="*/ 3800147 w 7467600"/>
              <a:gd name="connsiteY185" fmla="*/ 3749872 h 6858000"/>
              <a:gd name="connsiteX186" fmla="*/ 3655073 w 7467600"/>
              <a:gd name="connsiteY186" fmla="*/ 3650884 h 6858000"/>
              <a:gd name="connsiteX187" fmla="*/ 3670252 w 7467600"/>
              <a:gd name="connsiteY187" fmla="*/ 3622798 h 6858000"/>
              <a:gd name="connsiteX188" fmla="*/ 3817258 w 7467600"/>
              <a:gd name="connsiteY188" fmla="*/ 3723577 h 6858000"/>
              <a:gd name="connsiteX189" fmla="*/ 4000461 w 7467600"/>
              <a:gd name="connsiteY189" fmla="*/ 3855966 h 6858000"/>
              <a:gd name="connsiteX190" fmla="*/ 4088180 w 7467600"/>
              <a:gd name="connsiteY190" fmla="*/ 3929774 h 6858000"/>
              <a:gd name="connsiteX191" fmla="*/ 4184555 w 7467600"/>
              <a:gd name="connsiteY191" fmla="*/ 4010683 h 6858000"/>
              <a:gd name="connsiteX192" fmla="*/ 4399563 w 7467600"/>
              <a:gd name="connsiteY192" fmla="*/ 4158106 h 6858000"/>
              <a:gd name="connsiteX193" fmla="*/ 4684469 w 7467600"/>
              <a:gd name="connsiteY193" fmla="*/ 4364680 h 6858000"/>
              <a:gd name="connsiteX194" fmla="*/ 4690271 w 7467600"/>
              <a:gd name="connsiteY194" fmla="*/ 4370034 h 6858000"/>
              <a:gd name="connsiteX195" fmla="*/ 4136093 w 7467600"/>
              <a:gd name="connsiteY195" fmla="*/ 3858466 h 6858000"/>
              <a:gd name="connsiteX196" fmla="*/ 3670252 w 7467600"/>
              <a:gd name="connsiteY196" fmla="*/ 3622798 h 6858000"/>
              <a:gd name="connsiteX197" fmla="*/ 4440129 w 7467600"/>
              <a:gd name="connsiteY197" fmla="*/ 3448571 h 6858000"/>
              <a:gd name="connsiteX198" fmla="*/ 4856525 w 7467600"/>
              <a:gd name="connsiteY198" fmla="*/ 3915351 h 6858000"/>
              <a:gd name="connsiteX199" fmla="*/ 5059055 w 7467600"/>
              <a:gd name="connsiteY199" fmla="*/ 4108918 h 6858000"/>
              <a:gd name="connsiteX200" fmla="*/ 5290070 w 7467600"/>
              <a:gd name="connsiteY200" fmla="*/ 4263619 h 6858000"/>
              <a:gd name="connsiteX201" fmla="*/ 4834991 w 7467600"/>
              <a:gd name="connsiteY201" fmla="*/ 3830985 h 6858000"/>
              <a:gd name="connsiteX202" fmla="*/ 4440129 w 7467600"/>
              <a:gd name="connsiteY202" fmla="*/ 3448571 h 6858000"/>
              <a:gd name="connsiteX203" fmla="*/ 4441737 w 7467600"/>
              <a:gd name="connsiteY203" fmla="*/ 3399734 h 6858000"/>
              <a:gd name="connsiteX204" fmla="*/ 4431236 w 7467600"/>
              <a:gd name="connsiteY204" fmla="*/ 3400954 h 6858000"/>
              <a:gd name="connsiteX205" fmla="*/ 4557150 w 7467600"/>
              <a:gd name="connsiteY205" fmla="*/ 3510023 h 6858000"/>
              <a:gd name="connsiteX206" fmla="*/ 4856936 w 7467600"/>
              <a:gd name="connsiteY206" fmla="*/ 3809146 h 6858000"/>
              <a:gd name="connsiteX207" fmla="*/ 5111996 w 7467600"/>
              <a:gd name="connsiteY207" fmla="*/ 4065759 h 6858000"/>
              <a:gd name="connsiteX208" fmla="*/ 5388878 w 7467600"/>
              <a:gd name="connsiteY208" fmla="*/ 4300185 h 6858000"/>
              <a:gd name="connsiteX209" fmla="*/ 5425556 w 7467600"/>
              <a:gd name="connsiteY209" fmla="*/ 4308967 h 6858000"/>
              <a:gd name="connsiteX210" fmla="*/ 4943646 w 7467600"/>
              <a:gd name="connsiteY210" fmla="*/ 3822916 h 6858000"/>
              <a:gd name="connsiteX211" fmla="*/ 4594837 w 7467600"/>
              <a:gd name="connsiteY211" fmla="*/ 3532274 h 6858000"/>
              <a:gd name="connsiteX212" fmla="*/ 4441737 w 7467600"/>
              <a:gd name="connsiteY212" fmla="*/ 3399734 h 6858000"/>
              <a:gd name="connsiteX213" fmla="*/ 5425834 w 7467600"/>
              <a:gd name="connsiteY213" fmla="*/ 3162785 h 6858000"/>
              <a:gd name="connsiteX214" fmla="*/ 5401644 w 7467600"/>
              <a:gd name="connsiteY214" fmla="*/ 3617847 h 6858000"/>
              <a:gd name="connsiteX215" fmla="*/ 5467256 w 7467600"/>
              <a:gd name="connsiteY215" fmla="*/ 4175494 h 6858000"/>
              <a:gd name="connsiteX216" fmla="*/ 5448069 w 7467600"/>
              <a:gd name="connsiteY216" fmla="*/ 3567554 h 6858000"/>
              <a:gd name="connsiteX217" fmla="*/ 5425834 w 7467600"/>
              <a:gd name="connsiteY217" fmla="*/ 3162785 h 6858000"/>
              <a:gd name="connsiteX218" fmla="*/ 1318687 w 7467600"/>
              <a:gd name="connsiteY218" fmla="*/ 3113840 h 6858000"/>
              <a:gd name="connsiteX219" fmla="*/ 1066793 w 7467600"/>
              <a:gd name="connsiteY219" fmla="*/ 3212171 h 6858000"/>
              <a:gd name="connsiteX220" fmla="*/ 993319 w 7467600"/>
              <a:gd name="connsiteY220" fmla="*/ 3247648 h 6858000"/>
              <a:gd name="connsiteX221" fmla="*/ 853081 w 7467600"/>
              <a:gd name="connsiteY221" fmla="*/ 3312410 h 6858000"/>
              <a:gd name="connsiteX222" fmla="*/ 805957 w 7467600"/>
              <a:gd name="connsiteY222" fmla="*/ 3330443 h 6858000"/>
              <a:gd name="connsiteX223" fmla="*/ 1318687 w 7467600"/>
              <a:gd name="connsiteY223" fmla="*/ 3113840 h 6858000"/>
              <a:gd name="connsiteX224" fmla="*/ 5453702 w 7467600"/>
              <a:gd name="connsiteY224" fmla="*/ 3090882 h 6858000"/>
              <a:gd name="connsiteX225" fmla="*/ 5480135 w 7467600"/>
              <a:gd name="connsiteY225" fmla="*/ 3565802 h 6858000"/>
              <a:gd name="connsiteX226" fmla="*/ 5499023 w 7467600"/>
              <a:gd name="connsiteY226" fmla="*/ 4166310 h 6858000"/>
              <a:gd name="connsiteX227" fmla="*/ 5547022 w 7467600"/>
              <a:gd name="connsiteY227" fmla="*/ 3607838 h 6858000"/>
              <a:gd name="connsiteX228" fmla="*/ 5515964 w 7467600"/>
              <a:gd name="connsiteY228" fmla="*/ 3378541 h 6858000"/>
              <a:gd name="connsiteX229" fmla="*/ 5453702 w 7467600"/>
              <a:gd name="connsiteY229" fmla="*/ 3090882 h 6858000"/>
              <a:gd name="connsiteX230" fmla="*/ 1238695 w 7467600"/>
              <a:gd name="connsiteY230" fmla="*/ 3076820 h 6858000"/>
              <a:gd name="connsiteX231" fmla="*/ 716371 w 7467600"/>
              <a:gd name="connsiteY231" fmla="*/ 3293249 h 6858000"/>
              <a:gd name="connsiteX232" fmla="*/ 579522 w 7467600"/>
              <a:gd name="connsiteY232" fmla="*/ 3371759 h 6858000"/>
              <a:gd name="connsiteX233" fmla="*/ 600288 w 7467600"/>
              <a:gd name="connsiteY233" fmla="*/ 3365555 h 6858000"/>
              <a:gd name="connsiteX234" fmla="*/ 840692 w 7467600"/>
              <a:gd name="connsiteY234" fmla="*/ 3284921 h 6858000"/>
              <a:gd name="connsiteX235" fmla="*/ 979248 w 7467600"/>
              <a:gd name="connsiteY235" fmla="*/ 3221003 h 6858000"/>
              <a:gd name="connsiteX236" fmla="*/ 1053282 w 7467600"/>
              <a:gd name="connsiteY236" fmla="*/ 3185247 h 6858000"/>
              <a:gd name="connsiteX237" fmla="*/ 1320603 w 7467600"/>
              <a:gd name="connsiteY237" fmla="*/ 3081281 h 6858000"/>
              <a:gd name="connsiteX238" fmla="*/ 1238695 w 7467600"/>
              <a:gd name="connsiteY238" fmla="*/ 3076820 h 6858000"/>
              <a:gd name="connsiteX239" fmla="*/ 5425627 w 7467600"/>
              <a:gd name="connsiteY239" fmla="*/ 2954192 h 6858000"/>
              <a:gd name="connsiteX240" fmla="*/ 5470770 w 7467600"/>
              <a:gd name="connsiteY240" fmla="*/ 3005435 h 6858000"/>
              <a:gd name="connsiteX241" fmla="*/ 5519779 w 7467600"/>
              <a:gd name="connsiteY241" fmla="*/ 4359223 h 6858000"/>
              <a:gd name="connsiteX242" fmla="*/ 5520293 w 7467600"/>
              <a:gd name="connsiteY242" fmla="*/ 4360602 h 6858000"/>
              <a:gd name="connsiteX243" fmla="*/ 5767221 w 7467600"/>
              <a:gd name="connsiteY243" fmla="*/ 4665564 h 6858000"/>
              <a:gd name="connsiteX244" fmla="*/ 6937169 w 7467600"/>
              <a:gd name="connsiteY244" fmla="*/ 4815941 h 6858000"/>
              <a:gd name="connsiteX245" fmla="*/ 6953922 w 7467600"/>
              <a:gd name="connsiteY245" fmla="*/ 4890068 h 6858000"/>
              <a:gd name="connsiteX246" fmla="*/ 6071359 w 7467600"/>
              <a:gd name="connsiteY246" fmla="*/ 4770770 h 6858000"/>
              <a:gd name="connsiteX247" fmla="*/ 6038839 w 7467600"/>
              <a:gd name="connsiteY247" fmla="*/ 4764474 h 6858000"/>
              <a:gd name="connsiteX248" fmla="*/ 6038706 w 7467600"/>
              <a:gd name="connsiteY248" fmla="*/ 4763847 h 6858000"/>
              <a:gd name="connsiteX249" fmla="*/ 6037784 w 7467600"/>
              <a:gd name="connsiteY249" fmla="*/ 4764270 h 6858000"/>
              <a:gd name="connsiteX250" fmla="*/ 6038839 w 7467600"/>
              <a:gd name="connsiteY250" fmla="*/ 4764474 h 6858000"/>
              <a:gd name="connsiteX251" fmla="*/ 6040338 w 7467600"/>
              <a:gd name="connsiteY251" fmla="*/ 4771418 h 6858000"/>
              <a:gd name="connsiteX252" fmla="*/ 6024488 w 7467600"/>
              <a:gd name="connsiteY252" fmla="*/ 4809903 h 6858000"/>
              <a:gd name="connsiteX253" fmla="*/ 5599771 w 7467600"/>
              <a:gd name="connsiteY253" fmla="*/ 5509652 h 6858000"/>
              <a:gd name="connsiteX254" fmla="*/ 5548843 w 7467600"/>
              <a:gd name="connsiteY254" fmla="*/ 5563845 h 6858000"/>
              <a:gd name="connsiteX255" fmla="*/ 5940952 w 7467600"/>
              <a:gd name="connsiteY255" fmla="*/ 6250028 h 6858000"/>
              <a:gd name="connsiteX256" fmla="*/ 6043441 w 7467600"/>
              <a:gd name="connsiteY256" fmla="*/ 6665847 h 6858000"/>
              <a:gd name="connsiteX257" fmla="*/ 6093432 w 7467600"/>
              <a:gd name="connsiteY257" fmla="*/ 6858000 h 6858000"/>
              <a:gd name="connsiteX258" fmla="*/ 6034344 w 7467600"/>
              <a:gd name="connsiteY258" fmla="*/ 6858000 h 6858000"/>
              <a:gd name="connsiteX259" fmla="*/ 6026679 w 7467600"/>
              <a:gd name="connsiteY259" fmla="*/ 6836959 h 6858000"/>
              <a:gd name="connsiteX260" fmla="*/ 5800441 w 7467600"/>
              <a:gd name="connsiteY260" fmla="*/ 6335286 h 6858000"/>
              <a:gd name="connsiteX261" fmla="*/ 5526562 w 7467600"/>
              <a:gd name="connsiteY261" fmla="*/ 5705388 h 6858000"/>
              <a:gd name="connsiteX262" fmla="*/ 5519640 w 7467600"/>
              <a:gd name="connsiteY262" fmla="*/ 5683774 h 6858000"/>
              <a:gd name="connsiteX263" fmla="*/ 5844559 w 7467600"/>
              <a:gd name="connsiteY263" fmla="*/ 6553349 h 6858000"/>
              <a:gd name="connsiteX264" fmla="*/ 5975994 w 7467600"/>
              <a:gd name="connsiteY264" fmla="*/ 6858000 h 6858000"/>
              <a:gd name="connsiteX265" fmla="*/ 5898547 w 7467600"/>
              <a:gd name="connsiteY265" fmla="*/ 6858000 h 6858000"/>
              <a:gd name="connsiteX266" fmla="*/ 5682041 w 7467600"/>
              <a:gd name="connsiteY266" fmla="*/ 6355860 h 6858000"/>
              <a:gd name="connsiteX267" fmla="*/ 5461758 w 7467600"/>
              <a:gd name="connsiteY267" fmla="*/ 5820220 h 6858000"/>
              <a:gd name="connsiteX268" fmla="*/ 5237282 w 7467600"/>
              <a:gd name="connsiteY268" fmla="*/ 6579086 h 6858000"/>
              <a:gd name="connsiteX269" fmla="*/ 5115009 w 7467600"/>
              <a:gd name="connsiteY269" fmla="*/ 6858000 h 6858000"/>
              <a:gd name="connsiteX270" fmla="*/ 5028074 w 7467600"/>
              <a:gd name="connsiteY270" fmla="*/ 6858000 h 6858000"/>
              <a:gd name="connsiteX271" fmla="*/ 5079508 w 7467600"/>
              <a:gd name="connsiteY271" fmla="*/ 6749074 h 6858000"/>
              <a:gd name="connsiteX272" fmla="*/ 5371846 w 7467600"/>
              <a:gd name="connsiteY272" fmla="*/ 5924413 h 6858000"/>
              <a:gd name="connsiteX273" fmla="*/ 5270512 w 7467600"/>
              <a:gd name="connsiteY273" fmla="*/ 6138975 h 6858000"/>
              <a:gd name="connsiteX274" fmla="*/ 5062409 w 7467600"/>
              <a:gd name="connsiteY274" fmla="*/ 6653544 h 6858000"/>
              <a:gd name="connsiteX275" fmla="*/ 5036628 w 7467600"/>
              <a:gd name="connsiteY275" fmla="*/ 6754247 h 6858000"/>
              <a:gd name="connsiteX276" fmla="*/ 5009112 w 7467600"/>
              <a:gd name="connsiteY276" fmla="*/ 6858000 h 6858000"/>
              <a:gd name="connsiteX277" fmla="*/ 4976679 w 7467600"/>
              <a:gd name="connsiteY277" fmla="*/ 6858000 h 6858000"/>
              <a:gd name="connsiteX278" fmla="*/ 5006537 w 7467600"/>
              <a:gd name="connsiteY278" fmla="*/ 6747068 h 6858000"/>
              <a:gd name="connsiteX279" fmla="*/ 5032723 w 7467600"/>
              <a:gd name="connsiteY279" fmla="*/ 6644957 h 6858000"/>
              <a:gd name="connsiteX280" fmla="*/ 5242949 w 7467600"/>
              <a:gd name="connsiteY280" fmla="*/ 6125175 h 6858000"/>
              <a:gd name="connsiteX281" fmla="*/ 5286321 w 7467600"/>
              <a:gd name="connsiteY281" fmla="*/ 6033555 h 6858000"/>
              <a:gd name="connsiteX282" fmla="*/ 5008210 w 7467600"/>
              <a:gd name="connsiteY282" fmla="*/ 6649194 h 6858000"/>
              <a:gd name="connsiteX283" fmla="*/ 4986321 w 7467600"/>
              <a:gd name="connsiteY283" fmla="*/ 6765687 h 6858000"/>
              <a:gd name="connsiteX284" fmla="*/ 4973474 w 7467600"/>
              <a:gd name="connsiteY284" fmla="*/ 6858000 h 6858000"/>
              <a:gd name="connsiteX285" fmla="*/ 4907178 w 7467600"/>
              <a:gd name="connsiteY285" fmla="*/ 6858000 h 6858000"/>
              <a:gd name="connsiteX286" fmla="*/ 4910810 w 7467600"/>
              <a:gd name="connsiteY286" fmla="*/ 6829660 h 6858000"/>
              <a:gd name="connsiteX287" fmla="*/ 4987461 w 7467600"/>
              <a:gd name="connsiteY287" fmla="*/ 6432994 h 6858000"/>
              <a:gd name="connsiteX288" fmla="*/ 5179262 w 7467600"/>
              <a:gd name="connsiteY288" fmla="*/ 6035044 h 6858000"/>
              <a:gd name="connsiteX289" fmla="*/ 4689678 w 7467600"/>
              <a:gd name="connsiteY289" fmla="*/ 6440241 h 6858000"/>
              <a:gd name="connsiteX290" fmla="*/ 4477543 w 7467600"/>
              <a:gd name="connsiteY290" fmla="*/ 6674836 h 6858000"/>
              <a:gd name="connsiteX291" fmla="*/ 4329957 w 7467600"/>
              <a:gd name="connsiteY291" fmla="*/ 6858000 h 6858000"/>
              <a:gd name="connsiteX292" fmla="*/ 4218595 w 7467600"/>
              <a:gd name="connsiteY292" fmla="*/ 6858000 h 6858000"/>
              <a:gd name="connsiteX293" fmla="*/ 4368888 w 7467600"/>
              <a:gd name="connsiteY293" fmla="*/ 6668412 h 6858000"/>
              <a:gd name="connsiteX294" fmla="*/ 4563091 w 7467600"/>
              <a:gd name="connsiteY294" fmla="*/ 6442508 h 6858000"/>
              <a:gd name="connsiteX295" fmla="*/ 5387324 w 7467600"/>
              <a:gd name="connsiteY295" fmla="*/ 5705830 h 6858000"/>
              <a:gd name="connsiteX296" fmla="*/ 5073620 w 7467600"/>
              <a:gd name="connsiteY296" fmla="*/ 5955437 h 6858000"/>
              <a:gd name="connsiteX297" fmla="*/ 4689789 w 7467600"/>
              <a:gd name="connsiteY297" fmla="*/ 6268382 h 6858000"/>
              <a:gd name="connsiteX298" fmla="*/ 4418722 w 7467600"/>
              <a:gd name="connsiteY298" fmla="*/ 6570886 h 6858000"/>
              <a:gd name="connsiteX299" fmla="*/ 4214944 w 7467600"/>
              <a:gd name="connsiteY299" fmla="*/ 6858000 h 6858000"/>
              <a:gd name="connsiteX300" fmla="*/ 4177898 w 7467600"/>
              <a:gd name="connsiteY300" fmla="*/ 6858000 h 6858000"/>
              <a:gd name="connsiteX301" fmla="*/ 4391597 w 7467600"/>
              <a:gd name="connsiteY301" fmla="*/ 6556370 h 6858000"/>
              <a:gd name="connsiteX302" fmla="*/ 4668889 w 7467600"/>
              <a:gd name="connsiteY302" fmla="*/ 6246399 h 6858000"/>
              <a:gd name="connsiteX303" fmla="*/ 5055427 w 7467600"/>
              <a:gd name="connsiteY303" fmla="*/ 5931476 h 6858000"/>
              <a:gd name="connsiteX304" fmla="*/ 5371814 w 7467600"/>
              <a:gd name="connsiteY304" fmla="*/ 5678975 h 6858000"/>
              <a:gd name="connsiteX305" fmla="*/ 4987918 w 7467600"/>
              <a:gd name="connsiteY305" fmla="*/ 5838701 h 6858000"/>
              <a:gd name="connsiteX306" fmla="*/ 4317146 w 7467600"/>
              <a:gd name="connsiteY306" fmla="*/ 6587716 h 6858000"/>
              <a:gd name="connsiteX307" fmla="*/ 4171627 w 7467600"/>
              <a:gd name="connsiteY307" fmla="*/ 6858000 h 6858000"/>
              <a:gd name="connsiteX308" fmla="*/ 4081585 w 7467600"/>
              <a:gd name="connsiteY308" fmla="*/ 6858000 h 6858000"/>
              <a:gd name="connsiteX309" fmla="*/ 4238603 w 7467600"/>
              <a:gd name="connsiteY309" fmla="*/ 6559341 h 6858000"/>
              <a:gd name="connsiteX310" fmla="*/ 4778333 w 7467600"/>
              <a:gd name="connsiteY310" fmla="*/ 5873626 h 6858000"/>
              <a:gd name="connsiteX311" fmla="*/ 5414185 w 7467600"/>
              <a:gd name="connsiteY311" fmla="*/ 5573882 h 6858000"/>
              <a:gd name="connsiteX312" fmla="*/ 5959648 w 7467600"/>
              <a:gd name="connsiteY312" fmla="*/ 4760797 h 6858000"/>
              <a:gd name="connsiteX313" fmla="*/ 5355019 w 7467600"/>
              <a:gd name="connsiteY313" fmla="*/ 4734672 h 6858000"/>
              <a:gd name="connsiteX314" fmla="*/ 5083565 w 7467600"/>
              <a:gd name="connsiteY314" fmla="*/ 5179121 h 6858000"/>
              <a:gd name="connsiteX315" fmla="*/ 4713577 w 7467600"/>
              <a:gd name="connsiteY315" fmla="*/ 5616803 h 6858000"/>
              <a:gd name="connsiteX316" fmla="*/ 3989559 w 7467600"/>
              <a:gd name="connsiteY316" fmla="*/ 6145945 h 6858000"/>
              <a:gd name="connsiteX317" fmla="*/ 3939824 w 7467600"/>
              <a:gd name="connsiteY317" fmla="*/ 6066900 h 6858000"/>
              <a:gd name="connsiteX318" fmla="*/ 4584537 w 7467600"/>
              <a:gd name="connsiteY318" fmla="*/ 5324826 h 6858000"/>
              <a:gd name="connsiteX319" fmla="*/ 5037105 w 7467600"/>
              <a:gd name="connsiteY319" fmla="*/ 5088765 h 6858000"/>
              <a:gd name="connsiteX320" fmla="*/ 5039930 w 7467600"/>
              <a:gd name="connsiteY320" fmla="*/ 5089585 h 6858000"/>
              <a:gd name="connsiteX321" fmla="*/ 5263764 w 7467600"/>
              <a:gd name="connsiteY321" fmla="*/ 4735525 h 6858000"/>
              <a:gd name="connsiteX322" fmla="*/ 4086300 w 7467600"/>
              <a:gd name="connsiteY322" fmla="*/ 4884599 h 6858000"/>
              <a:gd name="connsiteX323" fmla="*/ 4085485 w 7467600"/>
              <a:gd name="connsiteY323" fmla="*/ 4899070 h 6858000"/>
              <a:gd name="connsiteX324" fmla="*/ 3871915 w 7467600"/>
              <a:gd name="connsiteY324" fmla="*/ 5253645 h 6858000"/>
              <a:gd name="connsiteX325" fmla="*/ 3799374 w 7467600"/>
              <a:gd name="connsiteY325" fmla="*/ 5466127 h 6858000"/>
              <a:gd name="connsiteX326" fmla="*/ 3498850 w 7467600"/>
              <a:gd name="connsiteY326" fmla="*/ 6661888 h 6858000"/>
              <a:gd name="connsiteX327" fmla="*/ 3399216 w 7467600"/>
              <a:gd name="connsiteY327" fmla="*/ 6858000 h 6858000"/>
              <a:gd name="connsiteX328" fmla="*/ 3303688 w 7467600"/>
              <a:gd name="connsiteY328" fmla="*/ 6858000 h 6858000"/>
              <a:gd name="connsiteX329" fmla="*/ 3391774 w 7467600"/>
              <a:gd name="connsiteY329" fmla="*/ 6697181 h 6858000"/>
              <a:gd name="connsiteX330" fmla="*/ 3735540 w 7467600"/>
              <a:gd name="connsiteY330" fmla="*/ 5546923 h 6858000"/>
              <a:gd name="connsiteX331" fmla="*/ 3729438 w 7467600"/>
              <a:gd name="connsiteY331" fmla="*/ 5569058 h 6858000"/>
              <a:gd name="connsiteX332" fmla="*/ 3707782 w 7467600"/>
              <a:gd name="connsiteY332" fmla="*/ 5644908 h 6858000"/>
              <a:gd name="connsiteX333" fmla="*/ 3583827 w 7467600"/>
              <a:gd name="connsiteY333" fmla="*/ 6039215 h 6858000"/>
              <a:gd name="connsiteX334" fmla="*/ 3547861 w 7467600"/>
              <a:gd name="connsiteY334" fmla="*/ 6129609 h 6858000"/>
              <a:gd name="connsiteX335" fmla="*/ 3490905 w 7467600"/>
              <a:gd name="connsiteY335" fmla="*/ 6277660 h 6858000"/>
              <a:gd name="connsiteX336" fmla="*/ 3455859 w 7467600"/>
              <a:gd name="connsiteY336" fmla="*/ 6391301 h 6858000"/>
              <a:gd name="connsiteX337" fmla="*/ 3429112 w 7467600"/>
              <a:gd name="connsiteY337" fmla="*/ 6479469 h 6858000"/>
              <a:gd name="connsiteX338" fmla="*/ 3304862 w 7467600"/>
              <a:gd name="connsiteY338" fmla="*/ 6796476 h 6858000"/>
              <a:gd name="connsiteX339" fmla="*/ 3276071 w 7467600"/>
              <a:gd name="connsiteY339" fmla="*/ 6858000 h 6858000"/>
              <a:gd name="connsiteX340" fmla="*/ 3240805 w 7467600"/>
              <a:gd name="connsiteY340" fmla="*/ 6858000 h 6858000"/>
              <a:gd name="connsiteX341" fmla="*/ 3275917 w 7467600"/>
              <a:gd name="connsiteY341" fmla="*/ 6783192 h 6858000"/>
              <a:gd name="connsiteX342" fmla="*/ 3399358 w 7467600"/>
              <a:gd name="connsiteY342" fmla="*/ 6469011 h 6858000"/>
              <a:gd name="connsiteX343" fmla="*/ 3425650 w 7467600"/>
              <a:gd name="connsiteY343" fmla="*/ 6381333 h 6858000"/>
              <a:gd name="connsiteX344" fmla="*/ 3460661 w 7467600"/>
              <a:gd name="connsiteY344" fmla="*/ 6266763 h 6858000"/>
              <a:gd name="connsiteX345" fmla="*/ 3518021 w 7467600"/>
              <a:gd name="connsiteY345" fmla="*/ 6117298 h 6858000"/>
              <a:gd name="connsiteX346" fmla="*/ 3554035 w 7467600"/>
              <a:gd name="connsiteY346" fmla="*/ 6027832 h 6858000"/>
              <a:gd name="connsiteX347" fmla="*/ 3677174 w 7467600"/>
              <a:gd name="connsiteY347" fmla="*/ 5636351 h 6858000"/>
              <a:gd name="connsiteX348" fmla="*/ 3698819 w 7467600"/>
              <a:gd name="connsiteY348" fmla="*/ 5560503 h 6858000"/>
              <a:gd name="connsiteX349" fmla="*/ 3702094 w 7467600"/>
              <a:gd name="connsiteY349" fmla="*/ 5549194 h 6858000"/>
              <a:gd name="connsiteX350" fmla="*/ 3398355 w 7467600"/>
              <a:gd name="connsiteY350" fmla="*/ 6094603 h 6858000"/>
              <a:gd name="connsiteX351" fmla="*/ 3193941 w 7467600"/>
              <a:gd name="connsiteY351" fmla="*/ 6798775 h 6858000"/>
              <a:gd name="connsiteX352" fmla="*/ 3184140 w 7467600"/>
              <a:gd name="connsiteY352" fmla="*/ 6858000 h 6858000"/>
              <a:gd name="connsiteX353" fmla="*/ 3099978 w 7467600"/>
              <a:gd name="connsiteY353" fmla="*/ 6858000 h 6858000"/>
              <a:gd name="connsiteX354" fmla="*/ 3101556 w 7467600"/>
              <a:gd name="connsiteY354" fmla="*/ 6843337 h 6858000"/>
              <a:gd name="connsiteX355" fmla="*/ 3370162 w 7467600"/>
              <a:gd name="connsiteY355" fmla="*/ 5785550 h 6858000"/>
              <a:gd name="connsiteX356" fmla="*/ 3746477 w 7467600"/>
              <a:gd name="connsiteY356" fmla="*/ 5377889 h 6858000"/>
              <a:gd name="connsiteX357" fmla="*/ 3863399 w 7467600"/>
              <a:gd name="connsiteY357" fmla="*/ 5087257 h 6858000"/>
              <a:gd name="connsiteX358" fmla="*/ 3968712 w 7467600"/>
              <a:gd name="connsiteY358" fmla="*/ 4913989 h 6858000"/>
              <a:gd name="connsiteX359" fmla="*/ 2792390 w 7467600"/>
              <a:gd name="connsiteY359" fmla="*/ 5382974 h 6858000"/>
              <a:gd name="connsiteX360" fmla="*/ 2714982 w 7467600"/>
              <a:gd name="connsiteY360" fmla="*/ 5427051 h 6858000"/>
              <a:gd name="connsiteX361" fmla="*/ 2813361 w 7467600"/>
              <a:gd name="connsiteY361" fmla="*/ 6023912 h 6858000"/>
              <a:gd name="connsiteX362" fmla="*/ 2688430 w 7467600"/>
              <a:gd name="connsiteY362" fmla="*/ 6801564 h 6858000"/>
              <a:gd name="connsiteX363" fmla="*/ 2629626 w 7467600"/>
              <a:gd name="connsiteY363" fmla="*/ 6763394 h 6858000"/>
              <a:gd name="connsiteX364" fmla="*/ 2565328 w 7467600"/>
              <a:gd name="connsiteY364" fmla="*/ 5516399 h 6858000"/>
              <a:gd name="connsiteX365" fmla="*/ 1922999 w 7467600"/>
              <a:gd name="connsiteY365" fmla="*/ 5980343 h 6858000"/>
              <a:gd name="connsiteX366" fmla="*/ 1950261 w 7467600"/>
              <a:gd name="connsiteY366" fmla="*/ 6405858 h 6858000"/>
              <a:gd name="connsiteX367" fmla="*/ 2365554 w 7467600"/>
              <a:gd name="connsiteY367" fmla="*/ 6759107 h 6858000"/>
              <a:gd name="connsiteX368" fmla="*/ 2424142 w 7467600"/>
              <a:gd name="connsiteY368" fmla="*/ 6858000 h 6858000"/>
              <a:gd name="connsiteX369" fmla="*/ 2395994 w 7467600"/>
              <a:gd name="connsiteY369" fmla="*/ 6858000 h 6858000"/>
              <a:gd name="connsiteX370" fmla="*/ 2392863 w 7467600"/>
              <a:gd name="connsiteY370" fmla="*/ 6852964 h 6858000"/>
              <a:gd name="connsiteX371" fmla="*/ 2017589 w 7467600"/>
              <a:gd name="connsiteY371" fmla="*/ 6493982 h 6858000"/>
              <a:gd name="connsiteX372" fmla="*/ 2147336 w 7467600"/>
              <a:gd name="connsiteY372" fmla="*/ 6594052 h 6858000"/>
              <a:gd name="connsiteX373" fmla="*/ 2207047 w 7467600"/>
              <a:gd name="connsiteY373" fmla="*/ 6654540 h 6858000"/>
              <a:gd name="connsiteX374" fmla="*/ 2299106 w 7467600"/>
              <a:gd name="connsiteY374" fmla="*/ 6778931 h 6858000"/>
              <a:gd name="connsiteX375" fmla="*/ 2314430 w 7467600"/>
              <a:gd name="connsiteY375" fmla="*/ 6801144 h 6858000"/>
              <a:gd name="connsiteX376" fmla="*/ 2352406 w 7467600"/>
              <a:gd name="connsiteY376" fmla="*/ 6858000 h 6858000"/>
              <a:gd name="connsiteX377" fmla="*/ 2314492 w 7467600"/>
              <a:gd name="connsiteY377" fmla="*/ 6858000 h 6858000"/>
              <a:gd name="connsiteX378" fmla="*/ 2288095 w 7467600"/>
              <a:gd name="connsiteY378" fmla="*/ 6818030 h 6858000"/>
              <a:gd name="connsiteX379" fmla="*/ 2272768 w 7467600"/>
              <a:gd name="connsiteY379" fmla="*/ 6795822 h 6858000"/>
              <a:gd name="connsiteX380" fmla="*/ 2182715 w 7467600"/>
              <a:gd name="connsiteY380" fmla="*/ 6675071 h 6858000"/>
              <a:gd name="connsiteX381" fmla="*/ 2032061 w 7467600"/>
              <a:gd name="connsiteY381" fmla="*/ 6541380 h 6858000"/>
              <a:gd name="connsiteX382" fmla="*/ 2257220 w 7467600"/>
              <a:gd name="connsiteY382" fmla="*/ 6826257 h 6858000"/>
              <a:gd name="connsiteX383" fmla="*/ 2281324 w 7467600"/>
              <a:gd name="connsiteY383" fmla="*/ 6858000 h 6858000"/>
              <a:gd name="connsiteX384" fmla="*/ 2242860 w 7467600"/>
              <a:gd name="connsiteY384" fmla="*/ 6858000 h 6858000"/>
              <a:gd name="connsiteX385" fmla="*/ 2232818 w 7467600"/>
              <a:gd name="connsiteY385" fmla="*/ 6844926 h 6858000"/>
              <a:gd name="connsiteX386" fmla="*/ 1990172 w 7467600"/>
              <a:gd name="connsiteY386" fmla="*/ 6542121 h 6858000"/>
              <a:gd name="connsiteX387" fmla="*/ 2124090 w 7467600"/>
              <a:gd name="connsiteY387" fmla="*/ 6761017 h 6858000"/>
              <a:gd name="connsiteX388" fmla="*/ 2200380 w 7467600"/>
              <a:gd name="connsiteY388" fmla="*/ 6858000 h 6858000"/>
              <a:gd name="connsiteX389" fmla="*/ 2147507 w 7467600"/>
              <a:gd name="connsiteY389" fmla="*/ 6858000 h 6858000"/>
              <a:gd name="connsiteX390" fmla="*/ 2070668 w 7467600"/>
              <a:gd name="connsiteY390" fmla="*/ 6761520 h 6858000"/>
              <a:gd name="connsiteX391" fmla="*/ 1975142 w 7467600"/>
              <a:gd name="connsiteY391" fmla="*/ 6585570 h 6858000"/>
              <a:gd name="connsiteX392" fmla="*/ 2050035 w 7467600"/>
              <a:gd name="connsiteY392" fmla="*/ 6813345 h 6858000"/>
              <a:gd name="connsiteX393" fmla="*/ 2063025 w 7467600"/>
              <a:gd name="connsiteY393" fmla="*/ 6858000 h 6858000"/>
              <a:gd name="connsiteX394" fmla="*/ 2021675 w 7467600"/>
              <a:gd name="connsiteY394" fmla="*/ 6858000 h 6858000"/>
              <a:gd name="connsiteX395" fmla="*/ 2019308 w 7467600"/>
              <a:gd name="connsiteY395" fmla="*/ 6847118 h 6858000"/>
              <a:gd name="connsiteX396" fmla="*/ 1938835 w 7467600"/>
              <a:gd name="connsiteY396" fmla="*/ 6551160 h 6858000"/>
              <a:gd name="connsiteX397" fmla="*/ 1953230 w 7467600"/>
              <a:gd name="connsiteY397" fmla="*/ 6759699 h 6858000"/>
              <a:gd name="connsiteX398" fmla="*/ 1956763 w 7467600"/>
              <a:gd name="connsiteY398" fmla="*/ 6778191 h 6858000"/>
              <a:gd name="connsiteX399" fmla="*/ 1967925 w 7467600"/>
              <a:gd name="connsiteY399" fmla="*/ 6858000 h 6858000"/>
              <a:gd name="connsiteX400" fmla="*/ 1936622 w 7467600"/>
              <a:gd name="connsiteY400" fmla="*/ 6858000 h 6858000"/>
              <a:gd name="connsiteX401" fmla="*/ 1926261 w 7467600"/>
              <a:gd name="connsiteY401" fmla="*/ 6784064 h 6858000"/>
              <a:gd name="connsiteX402" fmla="*/ 1922724 w 7467600"/>
              <a:gd name="connsiteY402" fmla="*/ 6765577 h 6858000"/>
              <a:gd name="connsiteX403" fmla="*/ 1904650 w 7467600"/>
              <a:gd name="connsiteY403" fmla="*/ 6639616 h 6858000"/>
              <a:gd name="connsiteX404" fmla="*/ 1885273 w 7467600"/>
              <a:gd name="connsiteY404" fmla="*/ 6858000 h 6858000"/>
              <a:gd name="connsiteX405" fmla="*/ 1854363 w 7467600"/>
              <a:gd name="connsiteY405" fmla="*/ 6858000 h 6858000"/>
              <a:gd name="connsiteX406" fmla="*/ 1880391 w 7467600"/>
              <a:gd name="connsiteY406" fmla="*/ 6603796 h 6858000"/>
              <a:gd name="connsiteX407" fmla="*/ 1818273 w 7467600"/>
              <a:gd name="connsiteY407" fmla="*/ 6715729 h 6858000"/>
              <a:gd name="connsiteX408" fmla="*/ 1794691 w 7467600"/>
              <a:gd name="connsiteY408" fmla="*/ 6843239 h 6858000"/>
              <a:gd name="connsiteX409" fmla="*/ 1794914 w 7467600"/>
              <a:gd name="connsiteY409" fmla="*/ 6858000 h 6858000"/>
              <a:gd name="connsiteX410" fmla="*/ 1746128 w 7467600"/>
              <a:gd name="connsiteY410" fmla="*/ 6858000 h 6858000"/>
              <a:gd name="connsiteX411" fmla="*/ 1753934 w 7467600"/>
              <a:gd name="connsiteY411" fmla="*/ 6724796 h 6858000"/>
              <a:gd name="connsiteX412" fmla="*/ 1792053 w 7467600"/>
              <a:gd name="connsiteY412" fmla="*/ 6572396 h 6858000"/>
              <a:gd name="connsiteX413" fmla="*/ 1862248 w 7467600"/>
              <a:gd name="connsiteY413" fmla="*/ 6266397 h 6858000"/>
              <a:gd name="connsiteX414" fmla="*/ 1862250 w 7467600"/>
              <a:gd name="connsiteY414" fmla="*/ 6033531 h 6858000"/>
              <a:gd name="connsiteX415" fmla="*/ 1211999 w 7467600"/>
              <a:gd name="connsiteY415" fmla="*/ 6683610 h 6858000"/>
              <a:gd name="connsiteX416" fmla="*/ 1213266 w 7467600"/>
              <a:gd name="connsiteY416" fmla="*/ 6691947 h 6858000"/>
              <a:gd name="connsiteX417" fmla="*/ 1203370 w 7467600"/>
              <a:gd name="connsiteY417" fmla="*/ 6850676 h 6858000"/>
              <a:gd name="connsiteX418" fmla="*/ 1203671 w 7467600"/>
              <a:gd name="connsiteY418" fmla="*/ 6858000 h 6858000"/>
              <a:gd name="connsiteX419" fmla="*/ 1143180 w 7467600"/>
              <a:gd name="connsiteY419" fmla="*/ 6858000 h 6858000"/>
              <a:gd name="connsiteX420" fmla="*/ 1142176 w 7467600"/>
              <a:gd name="connsiteY420" fmla="*/ 6766045 h 6858000"/>
              <a:gd name="connsiteX421" fmla="*/ 1067484 w 7467600"/>
              <a:gd name="connsiteY421" fmla="*/ 6858000 h 6858000"/>
              <a:gd name="connsiteX422" fmla="*/ 953928 w 7467600"/>
              <a:gd name="connsiteY422" fmla="*/ 6858000 h 6858000"/>
              <a:gd name="connsiteX423" fmla="*/ 959715 w 7467600"/>
              <a:gd name="connsiteY423" fmla="*/ 6850185 h 6858000"/>
              <a:gd name="connsiteX424" fmla="*/ 1483788 w 7467600"/>
              <a:gd name="connsiteY424" fmla="*/ 6259174 h 6858000"/>
              <a:gd name="connsiteX425" fmla="*/ 1100671 w 7467600"/>
              <a:gd name="connsiteY425" fmla="*/ 6252137 h 6858000"/>
              <a:gd name="connsiteX426" fmla="*/ 1090144 w 7467600"/>
              <a:gd name="connsiteY426" fmla="*/ 6256748 h 6858000"/>
              <a:gd name="connsiteX427" fmla="*/ 1095872 w 7467600"/>
              <a:gd name="connsiteY427" fmla="*/ 6271892 h 6858000"/>
              <a:gd name="connsiteX428" fmla="*/ 262785 w 7467600"/>
              <a:gd name="connsiteY428" fmla="*/ 6845450 h 6858000"/>
              <a:gd name="connsiteX429" fmla="*/ 209968 w 7467600"/>
              <a:gd name="connsiteY429" fmla="*/ 6770713 h 6858000"/>
              <a:gd name="connsiteX430" fmla="*/ 873460 w 7467600"/>
              <a:gd name="connsiteY430" fmla="*/ 6253768 h 6858000"/>
              <a:gd name="connsiteX431" fmla="*/ 192686 w 7467600"/>
              <a:gd name="connsiteY431" fmla="*/ 5849257 h 6858000"/>
              <a:gd name="connsiteX432" fmla="*/ 4696 w 7467600"/>
              <a:gd name="connsiteY432" fmla="*/ 5697668 h 6858000"/>
              <a:gd name="connsiteX433" fmla="*/ 0 w 7467600"/>
              <a:gd name="connsiteY433" fmla="*/ 5689984 h 6858000"/>
              <a:gd name="connsiteX434" fmla="*/ 0 w 7467600"/>
              <a:gd name="connsiteY434" fmla="*/ 5513472 h 6858000"/>
              <a:gd name="connsiteX435" fmla="*/ 174101 w 7467600"/>
              <a:gd name="connsiteY435" fmla="*/ 5620277 h 6858000"/>
              <a:gd name="connsiteX436" fmla="*/ 891800 w 7467600"/>
              <a:gd name="connsiteY436" fmla="*/ 6036935 h 6858000"/>
              <a:gd name="connsiteX437" fmla="*/ 1072219 w 7467600"/>
              <a:gd name="connsiteY437" fmla="*/ 6169443 h 6858000"/>
              <a:gd name="connsiteX438" fmla="*/ 1074117 w 7467600"/>
              <a:gd name="connsiteY438" fmla="*/ 6170301 h 6858000"/>
              <a:gd name="connsiteX439" fmla="*/ 1083114 w 7467600"/>
              <a:gd name="connsiteY439" fmla="*/ 6174131 h 6858000"/>
              <a:gd name="connsiteX440" fmla="*/ 1543010 w 7467600"/>
              <a:gd name="connsiteY440" fmla="*/ 6191140 h 6858000"/>
              <a:gd name="connsiteX441" fmla="*/ 1551080 w 7467600"/>
              <a:gd name="connsiteY441" fmla="*/ 6195006 h 6858000"/>
              <a:gd name="connsiteX442" fmla="*/ 2345443 w 7467600"/>
              <a:gd name="connsiteY442" fmla="*/ 5549882 h 6858000"/>
              <a:gd name="connsiteX443" fmla="*/ 1721499 w 7467600"/>
              <a:gd name="connsiteY443" fmla="*/ 5599969 h 6858000"/>
              <a:gd name="connsiteX444" fmla="*/ 767716 w 7467600"/>
              <a:gd name="connsiteY444" fmla="*/ 5472768 h 6858000"/>
              <a:gd name="connsiteX445" fmla="*/ 722147 w 7467600"/>
              <a:gd name="connsiteY445" fmla="*/ 5393091 h 6858000"/>
              <a:gd name="connsiteX446" fmla="*/ 1485552 w 7467600"/>
              <a:gd name="connsiteY446" fmla="*/ 5313202 h 6858000"/>
              <a:gd name="connsiteX447" fmla="*/ 2143004 w 7467600"/>
              <a:gd name="connsiteY447" fmla="*/ 5402420 h 6858000"/>
              <a:gd name="connsiteX448" fmla="*/ 1933391 w 7467600"/>
              <a:gd name="connsiteY448" fmla="*/ 5156971 h 6858000"/>
              <a:gd name="connsiteX449" fmla="*/ 1827118 w 7467600"/>
              <a:gd name="connsiteY449" fmla="*/ 4968410 h 6858000"/>
              <a:gd name="connsiteX450" fmla="*/ 1837349 w 7467600"/>
              <a:gd name="connsiteY450" fmla="*/ 4956357 h 6858000"/>
              <a:gd name="connsiteX451" fmla="*/ 2162835 w 7467600"/>
              <a:gd name="connsiteY451" fmla="*/ 5187853 h 6858000"/>
              <a:gd name="connsiteX452" fmla="*/ 2257167 w 7467600"/>
              <a:gd name="connsiteY452" fmla="*/ 5462123 h 6858000"/>
              <a:gd name="connsiteX453" fmla="*/ 2261598 w 7467600"/>
              <a:gd name="connsiteY453" fmla="*/ 5467998 h 6858000"/>
              <a:gd name="connsiteX454" fmla="*/ 2437177 w 7467600"/>
              <a:gd name="connsiteY454" fmla="*/ 5479608 h 6858000"/>
              <a:gd name="connsiteX455" fmla="*/ 2445247 w 7467600"/>
              <a:gd name="connsiteY455" fmla="*/ 5483476 h 6858000"/>
              <a:gd name="connsiteX456" fmla="*/ 2743626 w 7467600"/>
              <a:gd name="connsiteY456" fmla="*/ 5304819 h 6858000"/>
              <a:gd name="connsiteX457" fmla="*/ 3048102 w 7467600"/>
              <a:gd name="connsiteY457" fmla="*/ 5150595 h 6858000"/>
              <a:gd name="connsiteX458" fmla="*/ 1799414 w 7467600"/>
              <a:gd name="connsiteY458" fmla="*/ 4694732 h 6858000"/>
              <a:gd name="connsiteX459" fmla="*/ 1771735 w 7467600"/>
              <a:gd name="connsiteY459" fmla="*/ 4619929 h 6858000"/>
              <a:gd name="connsiteX460" fmla="*/ 3104273 w 7467600"/>
              <a:gd name="connsiteY460" fmla="*/ 5076159 h 6858000"/>
              <a:gd name="connsiteX461" fmla="*/ 3113245 w 7467600"/>
              <a:gd name="connsiteY461" fmla="*/ 5090705 h 6858000"/>
              <a:gd name="connsiteX462" fmla="*/ 3126294 w 7467600"/>
              <a:gd name="connsiteY462" fmla="*/ 5114400 h 6858000"/>
              <a:gd name="connsiteX463" fmla="*/ 3937433 w 7467600"/>
              <a:gd name="connsiteY463" fmla="*/ 4830473 h 6858000"/>
              <a:gd name="connsiteX464" fmla="*/ 3590475 w 7467600"/>
              <a:gd name="connsiteY464" fmla="*/ 4597974 h 6858000"/>
              <a:gd name="connsiteX465" fmla="*/ 3100264 w 7467600"/>
              <a:gd name="connsiteY465" fmla="*/ 4579845 h 6858000"/>
              <a:gd name="connsiteX466" fmla="*/ 2183576 w 7467600"/>
              <a:gd name="connsiteY466" fmla="*/ 4227150 h 6858000"/>
              <a:gd name="connsiteX467" fmla="*/ 2151029 w 7467600"/>
              <a:gd name="connsiteY467" fmla="*/ 4146947 h 6858000"/>
              <a:gd name="connsiteX468" fmla="*/ 3563434 w 7467600"/>
              <a:gd name="connsiteY468" fmla="*/ 4469115 h 6858000"/>
              <a:gd name="connsiteX469" fmla="*/ 3177952 w 7467600"/>
              <a:gd name="connsiteY469" fmla="*/ 3657386 h 6858000"/>
              <a:gd name="connsiteX470" fmla="*/ 3189263 w 7467600"/>
              <a:gd name="connsiteY470" fmla="*/ 3625726 h 6858000"/>
              <a:gd name="connsiteX471" fmla="*/ 3560912 w 7467600"/>
              <a:gd name="connsiteY471" fmla="*/ 4079863 h 6858000"/>
              <a:gd name="connsiteX472" fmla="*/ 3626636 w 7467600"/>
              <a:gd name="connsiteY472" fmla="*/ 4512230 h 6858000"/>
              <a:gd name="connsiteX473" fmla="*/ 3653088 w 7467600"/>
              <a:gd name="connsiteY473" fmla="*/ 4521417 h 6858000"/>
              <a:gd name="connsiteX474" fmla="*/ 3988128 w 7467600"/>
              <a:gd name="connsiteY474" fmla="*/ 4817267 h 6858000"/>
              <a:gd name="connsiteX475" fmla="*/ 4830582 w 7467600"/>
              <a:gd name="connsiteY475" fmla="*/ 4676000 h 6858000"/>
              <a:gd name="connsiteX476" fmla="*/ 4830100 w 7467600"/>
              <a:gd name="connsiteY476" fmla="*/ 4675554 h 6858000"/>
              <a:gd name="connsiteX477" fmla="*/ 4036318 w 7467600"/>
              <a:gd name="connsiteY477" fmla="*/ 4147013 h 6858000"/>
              <a:gd name="connsiteX478" fmla="*/ 3432098 w 7467600"/>
              <a:gd name="connsiteY478" fmla="*/ 3537312 h 6858000"/>
              <a:gd name="connsiteX479" fmla="*/ 3446761 w 7467600"/>
              <a:gd name="connsiteY479" fmla="*/ 3461278 h 6858000"/>
              <a:gd name="connsiteX480" fmla="*/ 4419733 w 7467600"/>
              <a:gd name="connsiteY480" fmla="*/ 3963555 h 6858000"/>
              <a:gd name="connsiteX481" fmla="*/ 4781371 w 7467600"/>
              <a:gd name="connsiteY481" fmla="*/ 4458604 h 6858000"/>
              <a:gd name="connsiteX482" fmla="*/ 4780440 w 7467600"/>
              <a:gd name="connsiteY482" fmla="*/ 4470290 h 6858000"/>
              <a:gd name="connsiteX483" fmla="*/ 4898954 w 7467600"/>
              <a:gd name="connsiteY483" fmla="*/ 4662092 h 6858000"/>
              <a:gd name="connsiteX484" fmla="*/ 4900699 w 7467600"/>
              <a:gd name="connsiteY484" fmla="*/ 4670867 h 6858000"/>
              <a:gd name="connsiteX485" fmla="*/ 5714511 w 7467600"/>
              <a:gd name="connsiteY485" fmla="*/ 4663483 h 6858000"/>
              <a:gd name="connsiteX486" fmla="*/ 5464793 w 7467600"/>
              <a:gd name="connsiteY486" fmla="*/ 4393556 h 6858000"/>
              <a:gd name="connsiteX487" fmla="*/ 5461897 w 7467600"/>
              <a:gd name="connsiteY487" fmla="*/ 4390879 h 6858000"/>
              <a:gd name="connsiteX488" fmla="*/ 4294126 w 7467600"/>
              <a:gd name="connsiteY488" fmla="*/ 3303048 h 6858000"/>
              <a:gd name="connsiteX489" fmla="*/ 4305321 w 7467600"/>
              <a:gd name="connsiteY489" fmla="*/ 3256953 h 6858000"/>
              <a:gd name="connsiteX490" fmla="*/ 4949299 w 7467600"/>
              <a:gd name="connsiteY490" fmla="*/ 3766336 h 6858000"/>
              <a:gd name="connsiteX491" fmla="*/ 5291452 w 7467600"/>
              <a:gd name="connsiteY491" fmla="*/ 4076801 h 6858000"/>
              <a:gd name="connsiteX492" fmla="*/ 5434998 w 7467600"/>
              <a:gd name="connsiteY492" fmla="*/ 4254100 h 6858000"/>
              <a:gd name="connsiteX493" fmla="*/ 5351015 w 7467600"/>
              <a:gd name="connsiteY493" fmla="*/ 3760989 h 6858000"/>
              <a:gd name="connsiteX494" fmla="*/ 5413780 w 7467600"/>
              <a:gd name="connsiteY494" fmla="*/ 2966265 h 6858000"/>
              <a:gd name="connsiteX495" fmla="*/ 5425627 w 7467600"/>
              <a:gd name="connsiteY495" fmla="*/ 2954192 h 6858000"/>
              <a:gd name="connsiteX496" fmla="*/ 6604735 w 7467600"/>
              <a:gd name="connsiteY496" fmla="*/ 2041381 h 6858000"/>
              <a:gd name="connsiteX497" fmla="*/ 7204487 w 7467600"/>
              <a:gd name="connsiteY497" fmla="*/ 2742112 h 6858000"/>
              <a:gd name="connsiteX498" fmla="*/ 7131592 w 7467600"/>
              <a:gd name="connsiteY498" fmla="*/ 2672096 h 6858000"/>
              <a:gd name="connsiteX499" fmla="*/ 6996344 w 7467600"/>
              <a:gd name="connsiteY499" fmla="*/ 2518310 h 6858000"/>
              <a:gd name="connsiteX500" fmla="*/ 6735495 w 7467600"/>
              <a:gd name="connsiteY500" fmla="*/ 2196890 h 6858000"/>
              <a:gd name="connsiteX501" fmla="*/ 6721901 w 7467600"/>
              <a:gd name="connsiteY501" fmla="*/ 2179274 h 6858000"/>
              <a:gd name="connsiteX502" fmla="*/ 6604735 w 7467600"/>
              <a:gd name="connsiteY502" fmla="*/ 2041381 h 6858000"/>
              <a:gd name="connsiteX503" fmla="*/ 6591670 w 7467600"/>
              <a:gd name="connsiteY503" fmla="*/ 1988277 h 6858000"/>
              <a:gd name="connsiteX504" fmla="*/ 6747349 w 7467600"/>
              <a:gd name="connsiteY504" fmla="*/ 2160069 h 6858000"/>
              <a:gd name="connsiteX505" fmla="*/ 6760943 w 7467600"/>
              <a:gd name="connsiteY505" fmla="*/ 2177686 h 6858000"/>
              <a:gd name="connsiteX506" fmla="*/ 7021065 w 7467600"/>
              <a:gd name="connsiteY506" fmla="*/ 2498102 h 6858000"/>
              <a:gd name="connsiteX507" fmla="*/ 7155223 w 7467600"/>
              <a:gd name="connsiteY507" fmla="*/ 2650386 h 6858000"/>
              <a:gd name="connsiteX508" fmla="*/ 7203167 w 7467600"/>
              <a:gd name="connsiteY508" fmla="*/ 2697288 h 6858000"/>
              <a:gd name="connsiteX509" fmla="*/ 6937703 w 7467600"/>
              <a:gd name="connsiteY509" fmla="*/ 2321981 h 6858000"/>
              <a:gd name="connsiteX510" fmla="*/ 6591670 w 7467600"/>
              <a:gd name="connsiteY510" fmla="*/ 1988277 h 6858000"/>
              <a:gd name="connsiteX511" fmla="*/ 5798671 w 7467600"/>
              <a:gd name="connsiteY511" fmla="*/ 1981601 h 6858000"/>
              <a:gd name="connsiteX512" fmla="*/ 5754709 w 7467600"/>
              <a:gd name="connsiteY512" fmla="*/ 2071454 h 6858000"/>
              <a:gd name="connsiteX513" fmla="*/ 5763044 w 7467600"/>
              <a:gd name="connsiteY513" fmla="*/ 2842206 h 6858000"/>
              <a:gd name="connsiteX514" fmla="*/ 5764974 w 7467600"/>
              <a:gd name="connsiteY514" fmla="*/ 2799609 h 6858000"/>
              <a:gd name="connsiteX515" fmla="*/ 5767665 w 7467600"/>
              <a:gd name="connsiteY515" fmla="*/ 2666409 h 6858000"/>
              <a:gd name="connsiteX516" fmla="*/ 5763055 w 7467600"/>
              <a:gd name="connsiteY516" fmla="*/ 2579705 h 6858000"/>
              <a:gd name="connsiteX517" fmla="*/ 5758079 w 7467600"/>
              <a:gd name="connsiteY517" fmla="*/ 2492508 h 6858000"/>
              <a:gd name="connsiteX518" fmla="*/ 5779325 w 7467600"/>
              <a:gd name="connsiteY518" fmla="*/ 2197069 h 6858000"/>
              <a:gd name="connsiteX519" fmla="*/ 5798671 w 7467600"/>
              <a:gd name="connsiteY519" fmla="*/ 1981601 h 6858000"/>
              <a:gd name="connsiteX520" fmla="*/ 5829202 w 7467600"/>
              <a:gd name="connsiteY520" fmla="*/ 1971679 h 6858000"/>
              <a:gd name="connsiteX521" fmla="*/ 5809558 w 7467600"/>
              <a:gd name="connsiteY521" fmla="*/ 2198043 h 6858000"/>
              <a:gd name="connsiteX522" fmla="*/ 5788653 w 7467600"/>
              <a:gd name="connsiteY522" fmla="*/ 2489430 h 6858000"/>
              <a:gd name="connsiteX523" fmla="*/ 5793439 w 7467600"/>
              <a:gd name="connsiteY523" fmla="*/ 2575235 h 6858000"/>
              <a:gd name="connsiteX524" fmla="*/ 5796837 w 7467600"/>
              <a:gd name="connsiteY524" fmla="*/ 2637633 h 6858000"/>
              <a:gd name="connsiteX525" fmla="*/ 5818614 w 7467600"/>
              <a:gd name="connsiteY525" fmla="*/ 2473055 h 6858000"/>
              <a:gd name="connsiteX526" fmla="*/ 5829202 w 7467600"/>
              <a:gd name="connsiteY526" fmla="*/ 1971679 h 6858000"/>
              <a:gd name="connsiteX527" fmla="*/ 5911389 w 7467600"/>
              <a:gd name="connsiteY527" fmla="*/ 1898371 h 6858000"/>
              <a:gd name="connsiteX528" fmla="*/ 6237627 w 7467600"/>
              <a:gd name="connsiteY528" fmla="*/ 2231921 h 6858000"/>
              <a:gd name="connsiteX529" fmla="*/ 5911389 w 7467600"/>
              <a:gd name="connsiteY529" fmla="*/ 1898371 h 6858000"/>
              <a:gd name="connsiteX530" fmla="*/ 6944437 w 7467600"/>
              <a:gd name="connsiteY530" fmla="*/ 1575402 h 6858000"/>
              <a:gd name="connsiteX531" fmla="*/ 6304730 w 7467600"/>
              <a:gd name="connsiteY531" fmla="*/ 1766654 h 6858000"/>
              <a:gd name="connsiteX532" fmla="*/ 6944437 w 7467600"/>
              <a:gd name="connsiteY532" fmla="*/ 1575402 h 6858000"/>
              <a:gd name="connsiteX533" fmla="*/ 7019523 w 7467600"/>
              <a:gd name="connsiteY533" fmla="*/ 1519450 h 6858000"/>
              <a:gd name="connsiteX534" fmla="*/ 6298091 w 7467600"/>
              <a:gd name="connsiteY534" fmla="*/ 1737122 h 6858000"/>
              <a:gd name="connsiteX535" fmla="*/ 7019523 w 7467600"/>
              <a:gd name="connsiteY535" fmla="*/ 1519450 h 6858000"/>
              <a:gd name="connsiteX536" fmla="*/ 2399523 w 7467600"/>
              <a:gd name="connsiteY536" fmla="*/ 1428234 h 6858000"/>
              <a:gd name="connsiteX537" fmla="*/ 2224982 w 7467600"/>
              <a:gd name="connsiteY537" fmla="*/ 1826201 h 6858000"/>
              <a:gd name="connsiteX538" fmla="*/ 2096099 w 7467600"/>
              <a:gd name="connsiteY538" fmla="*/ 2345900 h 6858000"/>
              <a:gd name="connsiteX539" fmla="*/ 2283317 w 7467600"/>
              <a:gd name="connsiteY539" fmla="*/ 1796925 h 6858000"/>
              <a:gd name="connsiteX540" fmla="*/ 2399523 w 7467600"/>
              <a:gd name="connsiteY540" fmla="*/ 1428234 h 6858000"/>
              <a:gd name="connsiteX541" fmla="*/ 2448558 w 7467600"/>
              <a:gd name="connsiteY541" fmla="*/ 1373435 h 6858000"/>
              <a:gd name="connsiteX542" fmla="*/ 2312521 w 7467600"/>
              <a:gd name="connsiteY542" fmla="*/ 1806140 h 6858000"/>
              <a:gd name="connsiteX543" fmla="*/ 2127533 w 7467600"/>
              <a:gd name="connsiteY543" fmla="*/ 2348380 h 6858000"/>
              <a:gd name="connsiteX544" fmla="*/ 2358080 w 7467600"/>
              <a:gd name="connsiteY544" fmla="*/ 1866134 h 6858000"/>
              <a:gd name="connsiteX545" fmla="*/ 2407436 w 7467600"/>
              <a:gd name="connsiteY545" fmla="*/ 1651070 h 6858000"/>
              <a:gd name="connsiteX546" fmla="*/ 2448558 w 7467600"/>
              <a:gd name="connsiteY546" fmla="*/ 1373435 h 6858000"/>
              <a:gd name="connsiteX547" fmla="*/ 278707 w 7467600"/>
              <a:gd name="connsiteY547" fmla="*/ 1352270 h 6858000"/>
              <a:gd name="connsiteX548" fmla="*/ 321570 w 7467600"/>
              <a:gd name="connsiteY548" fmla="*/ 1861610 h 6858000"/>
              <a:gd name="connsiteX549" fmla="*/ 294281 w 7467600"/>
              <a:gd name="connsiteY549" fmla="*/ 1440658 h 6858000"/>
              <a:gd name="connsiteX550" fmla="*/ 278707 w 7467600"/>
              <a:gd name="connsiteY550" fmla="*/ 1352270 h 6858000"/>
              <a:gd name="connsiteX551" fmla="*/ 1423821 w 7467600"/>
              <a:gd name="connsiteY551" fmla="*/ 1351958 h 6858000"/>
              <a:gd name="connsiteX552" fmla="*/ 1638521 w 7467600"/>
              <a:gd name="connsiteY552" fmla="*/ 1908470 h 6858000"/>
              <a:gd name="connsiteX553" fmla="*/ 1754199 w 7467600"/>
              <a:gd name="connsiteY553" fmla="*/ 2149284 h 6858000"/>
              <a:gd name="connsiteX554" fmla="*/ 1908359 w 7467600"/>
              <a:gd name="connsiteY554" fmla="*/ 2364988 h 6858000"/>
              <a:gd name="connsiteX555" fmla="*/ 1647661 w 7467600"/>
              <a:gd name="connsiteY555" fmla="*/ 1825945 h 6858000"/>
              <a:gd name="connsiteX556" fmla="*/ 1423821 w 7467600"/>
              <a:gd name="connsiteY556" fmla="*/ 1351958 h 6858000"/>
              <a:gd name="connsiteX557" fmla="*/ 1431890 w 7467600"/>
              <a:gd name="connsiteY557" fmla="*/ 1306475 h 6858000"/>
              <a:gd name="connsiteX558" fmla="*/ 1507597 w 7467600"/>
              <a:gd name="connsiteY558" fmla="*/ 1446132 h 6858000"/>
              <a:gd name="connsiteX559" fmla="*/ 1674586 w 7467600"/>
              <a:gd name="connsiteY559" fmla="*/ 1813832 h 6858000"/>
              <a:gd name="connsiteX560" fmla="*/ 1815950 w 7467600"/>
              <a:gd name="connsiteY560" fmla="*/ 2128564 h 6858000"/>
              <a:gd name="connsiteX561" fmla="*/ 1984242 w 7467600"/>
              <a:gd name="connsiteY561" fmla="*/ 2430829 h 6858000"/>
              <a:gd name="connsiteX562" fmla="*/ 2014023 w 7467600"/>
              <a:gd name="connsiteY562" fmla="*/ 2450995 h 6858000"/>
              <a:gd name="connsiteX563" fmla="*/ 1747337 w 7467600"/>
              <a:gd name="connsiteY563" fmla="*/ 1855264 h 6858000"/>
              <a:gd name="connsiteX564" fmla="*/ 1533749 w 7467600"/>
              <a:gd name="connsiteY564" fmla="*/ 1478656 h 6858000"/>
              <a:gd name="connsiteX565" fmla="*/ 1431890 w 7467600"/>
              <a:gd name="connsiteY565" fmla="*/ 1306475 h 6858000"/>
              <a:gd name="connsiteX566" fmla="*/ 5052692 w 7467600"/>
              <a:gd name="connsiteY566" fmla="*/ 1292994 h 6858000"/>
              <a:gd name="connsiteX567" fmla="*/ 5200661 w 7467600"/>
              <a:gd name="connsiteY567" fmla="*/ 1635186 h 6858000"/>
              <a:gd name="connsiteX568" fmla="*/ 5297138 w 7467600"/>
              <a:gd name="connsiteY568" fmla="*/ 1906351 h 6858000"/>
              <a:gd name="connsiteX569" fmla="*/ 5052692 w 7467600"/>
              <a:gd name="connsiteY569" fmla="*/ 1292994 h 6858000"/>
              <a:gd name="connsiteX570" fmla="*/ 5009948 w 7467600"/>
              <a:gd name="connsiteY570" fmla="*/ 1273619 h 6858000"/>
              <a:gd name="connsiteX571" fmla="*/ 5121777 w 7467600"/>
              <a:gd name="connsiteY571" fmla="*/ 1654213 h 6858000"/>
              <a:gd name="connsiteX572" fmla="*/ 5293545 w 7467600"/>
              <a:gd name="connsiteY572" fmla="*/ 2072247 h 6858000"/>
              <a:gd name="connsiteX573" fmla="*/ 5294042 w 7467600"/>
              <a:gd name="connsiteY573" fmla="*/ 2065019 h 6858000"/>
              <a:gd name="connsiteX574" fmla="*/ 5171936 w 7467600"/>
              <a:gd name="connsiteY574" fmla="*/ 1647613 h 6858000"/>
              <a:gd name="connsiteX575" fmla="*/ 5009948 w 7467600"/>
              <a:gd name="connsiteY575" fmla="*/ 1273619 h 6858000"/>
              <a:gd name="connsiteX576" fmla="*/ 655236 w 7467600"/>
              <a:gd name="connsiteY576" fmla="*/ 1268632 h 6858000"/>
              <a:gd name="connsiteX577" fmla="*/ 839521 w 7467600"/>
              <a:gd name="connsiteY577" fmla="*/ 1685315 h 6858000"/>
              <a:gd name="connsiteX578" fmla="*/ 1109416 w 7467600"/>
              <a:gd name="connsiteY578" fmla="*/ 2061663 h 6858000"/>
              <a:gd name="connsiteX579" fmla="*/ 1298300 w 7467600"/>
              <a:gd name="connsiteY579" fmla="*/ 2247742 h 6858000"/>
              <a:gd name="connsiteX580" fmla="*/ 1125871 w 7467600"/>
              <a:gd name="connsiteY580" fmla="*/ 1989513 h 6858000"/>
              <a:gd name="connsiteX581" fmla="*/ 981574 w 7467600"/>
              <a:gd name="connsiteY581" fmla="*/ 1783157 h 6858000"/>
              <a:gd name="connsiteX582" fmla="*/ 922198 w 7467600"/>
              <a:gd name="connsiteY582" fmla="*/ 1677437 h 6858000"/>
              <a:gd name="connsiteX583" fmla="*/ 869293 w 7467600"/>
              <a:gd name="connsiteY583" fmla="*/ 1583214 h 6858000"/>
              <a:gd name="connsiteX584" fmla="*/ 751431 w 7467600"/>
              <a:gd name="connsiteY584" fmla="*/ 1405731 h 6858000"/>
              <a:gd name="connsiteX585" fmla="*/ 655236 w 7467600"/>
              <a:gd name="connsiteY585" fmla="*/ 1268632 h 6858000"/>
              <a:gd name="connsiteX586" fmla="*/ 6516292 w 7467600"/>
              <a:gd name="connsiteY586" fmla="*/ 1263064 h 6858000"/>
              <a:gd name="connsiteX587" fmla="*/ 5736320 w 7467600"/>
              <a:gd name="connsiteY587" fmla="*/ 1501803 h 6858000"/>
              <a:gd name="connsiteX588" fmla="*/ 6516292 w 7467600"/>
              <a:gd name="connsiteY588" fmla="*/ 1263064 h 6858000"/>
              <a:gd name="connsiteX589" fmla="*/ 291466 w 7467600"/>
              <a:gd name="connsiteY589" fmla="*/ 1250369 h 6858000"/>
              <a:gd name="connsiteX590" fmla="*/ 323180 w 7467600"/>
              <a:gd name="connsiteY590" fmla="*/ 1435283 h 6858000"/>
              <a:gd name="connsiteX591" fmla="*/ 349381 w 7467600"/>
              <a:gd name="connsiteY591" fmla="*/ 1875041 h 6858000"/>
              <a:gd name="connsiteX592" fmla="*/ 374363 w 7467600"/>
              <a:gd name="connsiteY592" fmla="*/ 1506494 h 6858000"/>
              <a:gd name="connsiteX593" fmla="*/ 302168 w 7467600"/>
              <a:gd name="connsiteY593" fmla="*/ 1274495 h 6858000"/>
              <a:gd name="connsiteX594" fmla="*/ 291466 w 7467600"/>
              <a:gd name="connsiteY594" fmla="*/ 1250369 h 6858000"/>
              <a:gd name="connsiteX595" fmla="*/ 678222 w 7467600"/>
              <a:gd name="connsiteY595" fmla="*/ 1248670 h 6858000"/>
              <a:gd name="connsiteX596" fmla="*/ 775536 w 7467600"/>
              <a:gd name="connsiteY596" fmla="*/ 1388015 h 6858000"/>
              <a:gd name="connsiteX597" fmla="*/ 894529 w 7467600"/>
              <a:gd name="connsiteY597" fmla="*/ 1567739 h 6858000"/>
              <a:gd name="connsiteX598" fmla="*/ 948000 w 7467600"/>
              <a:gd name="connsiteY598" fmla="*/ 1663088 h 6858000"/>
              <a:gd name="connsiteX599" fmla="*/ 1006812 w 7467600"/>
              <a:gd name="connsiteY599" fmla="*/ 1767683 h 6858000"/>
              <a:gd name="connsiteX600" fmla="*/ 1149133 w 7467600"/>
              <a:gd name="connsiteY600" fmla="*/ 1971513 h 6858000"/>
              <a:gd name="connsiteX601" fmla="*/ 1333952 w 7467600"/>
              <a:gd name="connsiteY601" fmla="*/ 2251620 h 6858000"/>
              <a:gd name="connsiteX602" fmla="*/ 1337329 w 7467600"/>
              <a:gd name="connsiteY602" fmla="*/ 2258350 h 6858000"/>
              <a:gd name="connsiteX603" fmla="*/ 1014726 w 7467600"/>
              <a:gd name="connsiteY603" fmla="*/ 1615556 h 6858000"/>
              <a:gd name="connsiteX604" fmla="*/ 678222 w 7467600"/>
              <a:gd name="connsiteY604" fmla="*/ 1248670 h 6858000"/>
              <a:gd name="connsiteX605" fmla="*/ 6691602 w 7467600"/>
              <a:gd name="connsiteY605" fmla="*/ 1140573 h 6858000"/>
              <a:gd name="connsiteX606" fmla="*/ 6571100 w 7467600"/>
              <a:gd name="connsiteY606" fmla="*/ 1183662 h 6858000"/>
              <a:gd name="connsiteX607" fmla="*/ 6241687 w 7467600"/>
              <a:gd name="connsiteY607" fmla="*/ 1257600 h 6858000"/>
              <a:gd name="connsiteX608" fmla="*/ 5693009 w 7467600"/>
              <a:gd name="connsiteY608" fmla="*/ 1478256 h 6858000"/>
              <a:gd name="connsiteX609" fmla="*/ 6548420 w 7467600"/>
              <a:gd name="connsiteY609" fmla="*/ 1214599 h 6858000"/>
              <a:gd name="connsiteX610" fmla="*/ 6605473 w 7467600"/>
              <a:gd name="connsiteY610" fmla="*/ 1184686 h 6858000"/>
              <a:gd name="connsiteX611" fmla="*/ 6691602 w 7467600"/>
              <a:gd name="connsiteY611" fmla="*/ 1140573 h 6858000"/>
              <a:gd name="connsiteX612" fmla="*/ 4002475 w 7467600"/>
              <a:gd name="connsiteY612" fmla="*/ 1037802 h 6858000"/>
              <a:gd name="connsiteX613" fmla="*/ 4000324 w 7467600"/>
              <a:gd name="connsiteY613" fmla="*/ 1039362 h 6858000"/>
              <a:gd name="connsiteX614" fmla="*/ 4002862 w 7467600"/>
              <a:gd name="connsiteY614" fmla="*/ 1042866 h 6858000"/>
              <a:gd name="connsiteX615" fmla="*/ 4002475 w 7467600"/>
              <a:gd name="connsiteY615" fmla="*/ 1037802 h 6858000"/>
              <a:gd name="connsiteX616" fmla="*/ 506322 w 7467600"/>
              <a:gd name="connsiteY616" fmla="*/ 1020997 h 6858000"/>
              <a:gd name="connsiteX617" fmla="*/ 533068 w 7467600"/>
              <a:gd name="connsiteY617" fmla="*/ 1029409 h 6858000"/>
              <a:gd name="connsiteX618" fmla="*/ 1232525 w 7467600"/>
              <a:gd name="connsiteY618" fmla="*/ 1804675 h 6858000"/>
              <a:gd name="connsiteX619" fmla="*/ 1388858 w 7467600"/>
              <a:gd name="connsiteY619" fmla="*/ 2368011 h 6858000"/>
              <a:gd name="connsiteX620" fmla="*/ 1384098 w 7467600"/>
              <a:gd name="connsiteY620" fmla="*/ 2378125 h 6858000"/>
              <a:gd name="connsiteX621" fmla="*/ 1425393 w 7467600"/>
              <a:gd name="connsiteY621" fmla="*/ 2589124 h 6858000"/>
              <a:gd name="connsiteX622" fmla="*/ 1424001 w 7467600"/>
              <a:gd name="connsiteY622" fmla="*/ 2597541 h 6858000"/>
              <a:gd name="connsiteX623" fmla="*/ 2152729 w 7467600"/>
              <a:gd name="connsiteY623" fmla="*/ 2864487 h 6858000"/>
              <a:gd name="connsiteX624" fmla="*/ 2020609 w 7467600"/>
              <a:gd name="connsiteY624" fmla="*/ 2539671 h 6858000"/>
              <a:gd name="connsiteX625" fmla="*/ 2018920 w 7467600"/>
              <a:gd name="connsiteY625" fmla="*/ 2536309 h 6858000"/>
              <a:gd name="connsiteX626" fmla="*/ 1342441 w 7467600"/>
              <a:gd name="connsiteY626" fmla="*/ 1173017 h 6858000"/>
              <a:gd name="connsiteX627" fmla="*/ 1367925 w 7467600"/>
              <a:gd name="connsiteY627" fmla="*/ 1135648 h 6858000"/>
              <a:gd name="connsiteX628" fmla="*/ 1771401 w 7467600"/>
              <a:gd name="connsiteY628" fmla="*/ 1806673 h 6858000"/>
              <a:gd name="connsiteX629" fmla="*/ 1972385 w 7467600"/>
              <a:gd name="connsiteY629" fmla="*/ 2198735 h 6858000"/>
              <a:gd name="connsiteX630" fmla="*/ 2040892 w 7467600"/>
              <a:gd name="connsiteY630" fmla="*/ 2405205 h 6858000"/>
              <a:gd name="connsiteX631" fmla="*/ 2131689 w 7467600"/>
              <a:gd name="connsiteY631" fmla="*/ 1936926 h 6858000"/>
              <a:gd name="connsiteX632" fmla="*/ 2454820 w 7467600"/>
              <a:gd name="connsiteY632" fmla="*/ 1248808 h 6858000"/>
              <a:gd name="connsiteX633" fmla="*/ 2492512 w 7467600"/>
              <a:gd name="connsiteY633" fmla="*/ 1302920 h 6858000"/>
              <a:gd name="connsiteX634" fmla="*/ 2081216 w 7467600"/>
              <a:gd name="connsiteY634" fmla="*/ 2527513 h 6858000"/>
              <a:gd name="connsiteX635" fmla="*/ 2081211 w 7467600"/>
              <a:gd name="connsiteY635" fmla="*/ 2528916 h 6858000"/>
              <a:gd name="connsiteX636" fmla="*/ 2199067 w 7467600"/>
              <a:gd name="connsiteY636" fmla="*/ 2884061 h 6858000"/>
              <a:gd name="connsiteX637" fmla="*/ 3192586 w 7467600"/>
              <a:gd name="connsiteY637" fmla="*/ 3411496 h 6858000"/>
              <a:gd name="connsiteX638" fmla="*/ 3182620 w 7467600"/>
              <a:gd name="connsiteY638" fmla="*/ 3483279 h 6858000"/>
              <a:gd name="connsiteX639" fmla="*/ 2435119 w 7467600"/>
              <a:gd name="connsiteY639" fmla="*/ 3080173 h 6858000"/>
              <a:gd name="connsiteX640" fmla="*/ 2410152 w 7467600"/>
              <a:gd name="connsiteY640" fmla="*/ 3063751 h 6858000"/>
              <a:gd name="connsiteX641" fmla="*/ 2408099 w 7467600"/>
              <a:gd name="connsiteY641" fmla="*/ 3064403 h 6858000"/>
              <a:gd name="connsiteX642" fmla="*/ 2407218 w 7467600"/>
              <a:gd name="connsiteY642" fmla="*/ 3070324 h 6858000"/>
              <a:gd name="connsiteX643" fmla="*/ 2380138 w 7467600"/>
              <a:gd name="connsiteY643" fmla="*/ 3099341 h 6858000"/>
              <a:gd name="connsiteX644" fmla="*/ 1765923 w 7467600"/>
              <a:gd name="connsiteY644" fmla="*/ 3581043 h 6858000"/>
              <a:gd name="connsiteX645" fmla="*/ 1702258 w 7467600"/>
              <a:gd name="connsiteY645" fmla="*/ 3612286 h 6858000"/>
              <a:gd name="connsiteX646" fmla="*/ 1538370 w 7467600"/>
              <a:gd name="connsiteY646" fmla="*/ 3811804 h 6858000"/>
              <a:gd name="connsiteX647" fmla="*/ 542867 w 7467600"/>
              <a:gd name="connsiteY647" fmla="*/ 4944092 h 6858000"/>
              <a:gd name="connsiteX648" fmla="*/ 515800 w 7467600"/>
              <a:gd name="connsiteY648" fmla="*/ 4862180 h 6858000"/>
              <a:gd name="connsiteX649" fmla="*/ 909145 w 7467600"/>
              <a:gd name="connsiteY649" fmla="*/ 4199225 h 6858000"/>
              <a:gd name="connsiteX650" fmla="*/ 1214067 w 7467600"/>
              <a:gd name="connsiteY650" fmla="*/ 3908561 h 6858000"/>
              <a:gd name="connsiteX651" fmla="*/ 640967 w 7467600"/>
              <a:gd name="connsiteY651" fmla="*/ 4105601 h 6858000"/>
              <a:gd name="connsiteX652" fmla="*/ 112563 w 7467600"/>
              <a:gd name="connsiteY652" fmla="*/ 4396952 h 6858000"/>
              <a:gd name="connsiteX653" fmla="*/ 0 w 7467600"/>
              <a:gd name="connsiteY653" fmla="*/ 4466006 h 6858000"/>
              <a:gd name="connsiteX654" fmla="*/ 0 w 7467600"/>
              <a:gd name="connsiteY654" fmla="*/ 4233763 h 6858000"/>
              <a:gd name="connsiteX655" fmla="*/ 36881 w 7467600"/>
              <a:gd name="connsiteY655" fmla="*/ 4200118 h 6858000"/>
              <a:gd name="connsiteX656" fmla="*/ 910534 w 7467600"/>
              <a:gd name="connsiteY656" fmla="*/ 3629753 h 6858000"/>
              <a:gd name="connsiteX657" fmla="*/ 1578717 w 7467600"/>
              <a:gd name="connsiteY657" fmla="*/ 3575982 h 6858000"/>
              <a:gd name="connsiteX658" fmla="*/ 2338780 w 7467600"/>
              <a:gd name="connsiteY658" fmla="*/ 3033725 h 6858000"/>
              <a:gd name="connsiteX659" fmla="*/ 1807991 w 7467600"/>
              <a:gd name="connsiteY659" fmla="*/ 2807184 h 6858000"/>
              <a:gd name="connsiteX660" fmla="*/ 1416358 w 7467600"/>
              <a:gd name="connsiteY660" fmla="*/ 3112571 h 6858000"/>
              <a:gd name="connsiteX661" fmla="*/ 939066 w 7467600"/>
              <a:gd name="connsiteY661" fmla="*/ 3378798 h 6858000"/>
              <a:gd name="connsiteX662" fmla="*/ 115099 w 7467600"/>
              <a:gd name="connsiteY662" fmla="*/ 3607650 h 6858000"/>
              <a:gd name="connsiteX663" fmla="*/ 97284 w 7467600"/>
              <a:gd name="connsiteY663" fmla="*/ 3520393 h 6858000"/>
              <a:gd name="connsiteX664" fmla="*/ 922050 w 7467600"/>
              <a:gd name="connsiteY664" fmla="*/ 3074867 h 6858000"/>
              <a:gd name="connsiteX665" fmla="*/ 1405265 w 7467600"/>
              <a:gd name="connsiteY665" fmla="*/ 3016319 h 6858000"/>
              <a:gd name="connsiteX666" fmla="*/ 1407512 w 7467600"/>
              <a:gd name="connsiteY666" fmla="*/ 3018001 h 6858000"/>
              <a:gd name="connsiteX667" fmla="*/ 1726266 w 7467600"/>
              <a:gd name="connsiteY667" fmla="*/ 2777274 h 6858000"/>
              <a:gd name="connsiteX668" fmla="*/ 625390 w 7467600"/>
              <a:gd name="connsiteY668" fmla="*/ 2514541 h 6858000"/>
              <a:gd name="connsiteX669" fmla="*/ 619799 w 7467600"/>
              <a:gd name="connsiteY669" fmla="*/ 2527180 h 6858000"/>
              <a:gd name="connsiteX670" fmla="*/ 310030 w 7467600"/>
              <a:gd name="connsiteY670" fmla="*/ 2771818 h 6858000"/>
              <a:gd name="connsiteX671" fmla="*/ 173877 w 7467600"/>
              <a:gd name="connsiteY671" fmla="*/ 2937056 h 6858000"/>
              <a:gd name="connsiteX672" fmla="*/ 77889 w 7467600"/>
              <a:gd name="connsiteY672" fmla="*/ 3138440 h 6858000"/>
              <a:gd name="connsiteX673" fmla="*/ 0 w 7467600"/>
              <a:gd name="connsiteY673" fmla="*/ 3271395 h 6858000"/>
              <a:gd name="connsiteX674" fmla="*/ 0 w 7467600"/>
              <a:gd name="connsiteY674" fmla="*/ 3153002 h 6858000"/>
              <a:gd name="connsiteX675" fmla="*/ 2386 w 7467600"/>
              <a:gd name="connsiteY675" fmla="*/ 3149203 h 6858000"/>
              <a:gd name="connsiteX676" fmla="*/ 89753 w 7467600"/>
              <a:gd name="connsiteY676" fmla="*/ 2987702 h 6858000"/>
              <a:gd name="connsiteX677" fmla="*/ 76869 w 7467600"/>
              <a:gd name="connsiteY677" fmla="*/ 3005404 h 6858000"/>
              <a:gd name="connsiteX678" fmla="*/ 32049 w 7467600"/>
              <a:gd name="connsiteY678" fmla="*/ 3065814 h 6858000"/>
              <a:gd name="connsiteX679" fmla="*/ 0 w 7467600"/>
              <a:gd name="connsiteY679" fmla="*/ 3108744 h 6858000"/>
              <a:gd name="connsiteX680" fmla="*/ 0 w 7467600"/>
              <a:gd name="connsiteY680" fmla="*/ 3058059 h 6858000"/>
              <a:gd name="connsiteX681" fmla="*/ 7610 w 7467600"/>
              <a:gd name="connsiteY681" fmla="*/ 3047889 h 6858000"/>
              <a:gd name="connsiteX682" fmla="*/ 52419 w 7467600"/>
              <a:gd name="connsiteY682" fmla="*/ 2987479 h 6858000"/>
              <a:gd name="connsiteX683" fmla="*/ 59142 w 7467600"/>
              <a:gd name="connsiteY683" fmla="*/ 2978488 h 6858000"/>
              <a:gd name="connsiteX684" fmla="*/ 0 w 7467600"/>
              <a:gd name="connsiteY684" fmla="*/ 3015334 h 6858000"/>
              <a:gd name="connsiteX685" fmla="*/ 0 w 7467600"/>
              <a:gd name="connsiteY685" fmla="*/ 2914286 h 6858000"/>
              <a:gd name="connsiteX686" fmla="*/ 36383 w 7467600"/>
              <a:gd name="connsiteY686" fmla="*/ 2901128 h 6858000"/>
              <a:gd name="connsiteX687" fmla="*/ 156329 w 7467600"/>
              <a:gd name="connsiteY687" fmla="*/ 2840533 h 6858000"/>
              <a:gd name="connsiteX688" fmla="*/ 358355 w 7467600"/>
              <a:gd name="connsiteY688" fmla="*/ 2620471 h 6858000"/>
              <a:gd name="connsiteX689" fmla="*/ 510577 w 7467600"/>
              <a:gd name="connsiteY689" fmla="*/ 2501244 h 6858000"/>
              <a:gd name="connsiteX690" fmla="*/ 211967 w 7467600"/>
              <a:gd name="connsiteY690" fmla="*/ 2479171 h 6858000"/>
              <a:gd name="connsiteX691" fmla="*/ 0 w 7467600"/>
              <a:gd name="connsiteY691" fmla="*/ 2476398 h 6858000"/>
              <a:gd name="connsiteX692" fmla="*/ 0 w 7467600"/>
              <a:gd name="connsiteY692" fmla="*/ 2389189 h 6858000"/>
              <a:gd name="connsiteX693" fmla="*/ 103062 w 7467600"/>
              <a:gd name="connsiteY693" fmla="*/ 2389518 h 6858000"/>
              <a:gd name="connsiteX694" fmla="*/ 510734 w 7467600"/>
              <a:gd name="connsiteY694" fmla="*/ 2416201 h 6858000"/>
              <a:gd name="connsiteX695" fmla="*/ 279257 w 7467600"/>
              <a:gd name="connsiteY695" fmla="*/ 2092102 h 6858000"/>
              <a:gd name="connsiteX696" fmla="*/ 65265 w 7467600"/>
              <a:gd name="connsiteY696" fmla="*/ 2006049 h 6858000"/>
              <a:gd name="connsiteX697" fmla="*/ 0 w 7467600"/>
              <a:gd name="connsiteY697" fmla="*/ 1982532 h 6858000"/>
              <a:gd name="connsiteX698" fmla="*/ 0 w 7467600"/>
              <a:gd name="connsiteY698" fmla="*/ 1912789 h 6858000"/>
              <a:gd name="connsiteX699" fmla="*/ 97460 w 7467600"/>
              <a:gd name="connsiteY699" fmla="*/ 1953725 h 6858000"/>
              <a:gd name="connsiteX700" fmla="*/ 221272 w 7467600"/>
              <a:gd name="connsiteY700" fmla="*/ 1980766 h 6858000"/>
              <a:gd name="connsiteX701" fmla="*/ 116765 w 7467600"/>
              <a:gd name="connsiteY701" fmla="*/ 1911033 h 6858000"/>
              <a:gd name="connsiteX702" fmla="*/ 16405 w 7467600"/>
              <a:gd name="connsiteY702" fmla="*/ 1803412 h 6858000"/>
              <a:gd name="connsiteX703" fmla="*/ 0 w 7467600"/>
              <a:gd name="connsiteY703" fmla="*/ 1784777 h 6858000"/>
              <a:gd name="connsiteX704" fmla="*/ 0 w 7467600"/>
              <a:gd name="connsiteY704" fmla="*/ 1740082 h 6858000"/>
              <a:gd name="connsiteX705" fmla="*/ 39394 w 7467600"/>
              <a:gd name="connsiteY705" fmla="*/ 1784856 h 6858000"/>
              <a:gd name="connsiteX706" fmla="*/ 135813 w 7467600"/>
              <a:gd name="connsiteY706" fmla="*/ 1888838 h 6858000"/>
              <a:gd name="connsiteX707" fmla="*/ 242575 w 7467600"/>
              <a:gd name="connsiteY707" fmla="*/ 1958841 h 6858000"/>
              <a:gd name="connsiteX708" fmla="*/ 82197 w 7467600"/>
              <a:gd name="connsiteY708" fmla="*/ 1754826 h 6858000"/>
              <a:gd name="connsiteX709" fmla="*/ 0 w 7467600"/>
              <a:gd name="connsiteY709" fmla="*/ 1679650 h 6858000"/>
              <a:gd name="connsiteX710" fmla="*/ 0 w 7467600"/>
              <a:gd name="connsiteY710" fmla="*/ 1602463 h 6858000"/>
              <a:gd name="connsiteX711" fmla="*/ 84689 w 7467600"/>
              <a:gd name="connsiteY711" fmla="*/ 1677442 h 6858000"/>
              <a:gd name="connsiteX712" fmla="*/ 298437 w 7467600"/>
              <a:gd name="connsiteY712" fmla="*/ 1968019 h 6858000"/>
              <a:gd name="connsiteX713" fmla="*/ 227269 w 7467600"/>
              <a:gd name="connsiteY713" fmla="*/ 1114064 h 6858000"/>
              <a:gd name="connsiteX714" fmla="*/ 248003 w 7467600"/>
              <a:gd name="connsiteY714" fmla="*/ 1089613 h 6858000"/>
              <a:gd name="connsiteX715" fmla="*/ 427020 w 7467600"/>
              <a:gd name="connsiteY715" fmla="*/ 1619803 h 6858000"/>
              <a:gd name="connsiteX716" fmla="*/ 340345 w 7467600"/>
              <a:gd name="connsiteY716" fmla="*/ 2027739 h 6858000"/>
              <a:gd name="connsiteX717" fmla="*/ 360865 w 7467600"/>
              <a:gd name="connsiteY717" fmla="*/ 2044827 h 6858000"/>
              <a:gd name="connsiteX718" fmla="*/ 560414 w 7467600"/>
              <a:gd name="connsiteY718" fmla="*/ 2421457 h 6858000"/>
              <a:gd name="connsiteX719" fmla="*/ 1359703 w 7467600"/>
              <a:gd name="connsiteY719" fmla="*/ 2578554 h 6858000"/>
              <a:gd name="connsiteX720" fmla="*/ 1359422 w 7467600"/>
              <a:gd name="connsiteY720" fmla="*/ 2577994 h 6858000"/>
              <a:gd name="connsiteX721" fmla="*/ 828701 w 7467600"/>
              <a:gd name="connsiteY721" fmla="*/ 1839520 h 6858000"/>
              <a:gd name="connsiteX722" fmla="*/ 494427 w 7467600"/>
              <a:gd name="connsiteY722" fmla="*/ 1092333 h 6858000"/>
              <a:gd name="connsiteX723" fmla="*/ 506322 w 7467600"/>
              <a:gd name="connsiteY723" fmla="*/ 1020997 h 6858000"/>
              <a:gd name="connsiteX724" fmla="*/ 4570198 w 7467600"/>
              <a:gd name="connsiteY724" fmla="*/ 978081 h 6858000"/>
              <a:gd name="connsiteX725" fmla="*/ 4523691 w 7467600"/>
              <a:gd name="connsiteY725" fmla="*/ 1127776 h 6858000"/>
              <a:gd name="connsiteX726" fmla="*/ 4509875 w 7467600"/>
              <a:gd name="connsiteY726" fmla="*/ 1167552 h 6858000"/>
              <a:gd name="connsiteX727" fmla="*/ 4478168 w 7467600"/>
              <a:gd name="connsiteY727" fmla="*/ 1260735 h 6858000"/>
              <a:gd name="connsiteX728" fmla="*/ 4409309 w 7467600"/>
              <a:gd name="connsiteY728" fmla="*/ 1666996 h 6858000"/>
              <a:gd name="connsiteX729" fmla="*/ 4370031 w 7467600"/>
              <a:gd name="connsiteY729" fmla="*/ 1955666 h 6858000"/>
              <a:gd name="connsiteX730" fmla="*/ 4570198 w 7467600"/>
              <a:gd name="connsiteY730" fmla="*/ 978081 h 6858000"/>
              <a:gd name="connsiteX731" fmla="*/ 4557898 w 7467600"/>
              <a:gd name="connsiteY731" fmla="*/ 900011 h 6858000"/>
              <a:gd name="connsiteX732" fmla="*/ 4344840 w 7467600"/>
              <a:gd name="connsiteY732" fmla="*/ 1922038 h 6858000"/>
              <a:gd name="connsiteX733" fmla="*/ 4378710 w 7467600"/>
              <a:gd name="connsiteY733" fmla="*/ 1665516 h 6858000"/>
              <a:gd name="connsiteX734" fmla="*/ 4448798 w 7467600"/>
              <a:gd name="connsiteY734" fmla="*/ 1253024 h 6858000"/>
              <a:gd name="connsiteX735" fmla="*/ 4480315 w 7467600"/>
              <a:gd name="connsiteY735" fmla="*/ 1158454 h 6858000"/>
              <a:gd name="connsiteX736" fmla="*/ 4494133 w 7467600"/>
              <a:gd name="connsiteY736" fmla="*/ 1118676 h 6858000"/>
              <a:gd name="connsiteX737" fmla="*/ 4557898 w 7467600"/>
              <a:gd name="connsiteY737" fmla="*/ 900011 h 6858000"/>
              <a:gd name="connsiteX738" fmla="*/ 5870151 w 7467600"/>
              <a:gd name="connsiteY738" fmla="*/ 898890 h 6858000"/>
              <a:gd name="connsiteX739" fmla="*/ 5861335 w 7467600"/>
              <a:gd name="connsiteY739" fmla="*/ 899177 h 6858000"/>
              <a:gd name="connsiteX740" fmla="*/ 5843702 w 7467600"/>
              <a:gd name="connsiteY740" fmla="*/ 899748 h 6858000"/>
              <a:gd name="connsiteX741" fmla="*/ 5651107 w 7467600"/>
              <a:gd name="connsiteY741" fmla="*/ 920306 h 6858000"/>
              <a:gd name="connsiteX742" fmla="*/ 5459407 w 7467600"/>
              <a:gd name="connsiteY742" fmla="*/ 940975 h 6858000"/>
              <a:gd name="connsiteX743" fmla="*/ 5374846 w 7467600"/>
              <a:gd name="connsiteY743" fmla="*/ 941988 h 6858000"/>
              <a:gd name="connsiteX744" fmla="*/ 5256105 w 7467600"/>
              <a:gd name="connsiteY744" fmla="*/ 945632 h 6858000"/>
              <a:gd name="connsiteX745" fmla="*/ 5107071 w 7467600"/>
              <a:gd name="connsiteY745" fmla="*/ 969720 h 6858000"/>
              <a:gd name="connsiteX746" fmla="*/ 4998681 w 7467600"/>
              <a:gd name="connsiteY746" fmla="*/ 988771 h 6858000"/>
              <a:gd name="connsiteX747" fmla="*/ 5870151 w 7467600"/>
              <a:gd name="connsiteY747" fmla="*/ 898890 h 6858000"/>
              <a:gd name="connsiteX748" fmla="*/ 5504425 w 7467600"/>
              <a:gd name="connsiteY748" fmla="*/ 848067 h 6858000"/>
              <a:gd name="connsiteX749" fmla="*/ 4968849 w 7467600"/>
              <a:gd name="connsiteY749" fmla="*/ 962318 h 6858000"/>
              <a:gd name="connsiteX750" fmla="*/ 5104039 w 7467600"/>
              <a:gd name="connsiteY750" fmla="*/ 940634 h 6858000"/>
              <a:gd name="connsiteX751" fmla="*/ 5256311 w 7467600"/>
              <a:gd name="connsiteY751" fmla="*/ 916490 h 6858000"/>
              <a:gd name="connsiteX752" fmla="*/ 5377381 w 7467600"/>
              <a:gd name="connsiteY752" fmla="*/ 912671 h 6858000"/>
              <a:gd name="connsiteX753" fmla="*/ 5460148 w 7467600"/>
              <a:gd name="connsiteY753" fmla="*/ 911442 h 6858000"/>
              <a:gd name="connsiteX754" fmla="*/ 5648971 w 7467600"/>
              <a:gd name="connsiteY754" fmla="*/ 891331 h 6858000"/>
              <a:gd name="connsiteX755" fmla="*/ 5844807 w 7467600"/>
              <a:gd name="connsiteY755" fmla="*/ 870718 h 6858000"/>
              <a:gd name="connsiteX756" fmla="*/ 5862975 w 7467600"/>
              <a:gd name="connsiteY756" fmla="*/ 869756 h 6858000"/>
              <a:gd name="connsiteX757" fmla="*/ 5920887 w 7467600"/>
              <a:gd name="connsiteY757" fmla="*/ 865929 h 6858000"/>
              <a:gd name="connsiteX758" fmla="*/ 5504425 w 7467600"/>
              <a:gd name="connsiteY758" fmla="*/ 848067 h 6858000"/>
              <a:gd name="connsiteX759" fmla="*/ 3607114 w 7467600"/>
              <a:gd name="connsiteY759" fmla="*/ 467441 h 6858000"/>
              <a:gd name="connsiteX760" fmla="*/ 3296242 w 7467600"/>
              <a:gd name="connsiteY760" fmla="*/ 807991 h 6858000"/>
              <a:gd name="connsiteX761" fmla="*/ 3174674 w 7467600"/>
              <a:gd name="connsiteY761" fmla="*/ 919759 h 6858000"/>
              <a:gd name="connsiteX762" fmla="*/ 3042978 w 7467600"/>
              <a:gd name="connsiteY762" fmla="*/ 1054894 h 6858000"/>
              <a:gd name="connsiteX763" fmla="*/ 2968914 w 7467600"/>
              <a:gd name="connsiteY763" fmla="*/ 1133756 h 6858000"/>
              <a:gd name="connsiteX764" fmla="*/ 3103823 w 7467600"/>
              <a:gd name="connsiteY764" fmla="*/ 1026814 h 6858000"/>
              <a:gd name="connsiteX765" fmla="*/ 3607114 w 7467600"/>
              <a:gd name="connsiteY765" fmla="*/ 467441 h 6858000"/>
              <a:gd name="connsiteX766" fmla="*/ 3744487 w 7467600"/>
              <a:gd name="connsiteY766" fmla="*/ 383136 h 6858000"/>
              <a:gd name="connsiteX767" fmla="*/ 3970213 w 7467600"/>
              <a:gd name="connsiteY767" fmla="*/ 995559 h 6858000"/>
              <a:gd name="connsiteX768" fmla="*/ 3744487 w 7467600"/>
              <a:gd name="connsiteY768" fmla="*/ 383136 h 6858000"/>
              <a:gd name="connsiteX769" fmla="*/ 3624562 w 7467600"/>
              <a:gd name="connsiteY769" fmla="*/ 367041 h 6858000"/>
              <a:gd name="connsiteX770" fmla="*/ 3489712 w 7467600"/>
              <a:gd name="connsiteY770" fmla="*/ 485386 h 6858000"/>
              <a:gd name="connsiteX771" fmla="*/ 3182994 w 7467600"/>
              <a:gd name="connsiteY771" fmla="*/ 828265 h 6858000"/>
              <a:gd name="connsiteX772" fmla="*/ 2892114 w 7467600"/>
              <a:gd name="connsiteY772" fmla="*/ 1172635 h 6858000"/>
              <a:gd name="connsiteX773" fmla="*/ 3021459 w 7467600"/>
              <a:gd name="connsiteY773" fmla="*/ 1035385 h 6858000"/>
              <a:gd name="connsiteX774" fmla="*/ 3153873 w 7467600"/>
              <a:gd name="connsiteY774" fmla="*/ 898971 h 6858000"/>
              <a:gd name="connsiteX775" fmla="*/ 3276511 w 7467600"/>
              <a:gd name="connsiteY775" fmla="*/ 786423 h 6858000"/>
              <a:gd name="connsiteX776" fmla="*/ 3584154 w 7467600"/>
              <a:gd name="connsiteY776" fmla="*/ 448218 h 6858000"/>
              <a:gd name="connsiteX777" fmla="*/ 3624562 w 7467600"/>
              <a:gd name="connsiteY777" fmla="*/ 367041 h 6858000"/>
              <a:gd name="connsiteX778" fmla="*/ 3766672 w 7467600"/>
              <a:gd name="connsiteY778" fmla="*/ 359429 h 6858000"/>
              <a:gd name="connsiteX779" fmla="*/ 3996338 w 7467600"/>
              <a:gd name="connsiteY779" fmla="*/ 968237 h 6858000"/>
              <a:gd name="connsiteX780" fmla="*/ 3766672 w 7467600"/>
              <a:gd name="connsiteY780" fmla="*/ 359429 h 6858000"/>
              <a:gd name="connsiteX781" fmla="*/ 5805386 w 7467600"/>
              <a:gd name="connsiteY781" fmla="*/ 239240 h 6858000"/>
              <a:gd name="connsiteX782" fmla="*/ 5736947 w 7467600"/>
              <a:gd name="connsiteY782" fmla="*/ 261367 h 6858000"/>
              <a:gd name="connsiteX783" fmla="*/ 5427012 w 7467600"/>
              <a:gd name="connsiteY783" fmla="*/ 311272 h 6858000"/>
              <a:gd name="connsiteX784" fmla="*/ 5147818 w 7467600"/>
              <a:gd name="connsiteY784" fmla="*/ 322112 h 6858000"/>
              <a:gd name="connsiteX785" fmla="*/ 5060854 w 7467600"/>
              <a:gd name="connsiteY785" fmla="*/ 311882 h 6858000"/>
              <a:gd name="connsiteX786" fmla="*/ 4945989 w 7467600"/>
              <a:gd name="connsiteY786" fmla="*/ 300516 h 6858000"/>
              <a:gd name="connsiteX787" fmla="*/ 5410479 w 7467600"/>
              <a:gd name="connsiteY787" fmla="*/ 348434 h 6858000"/>
              <a:gd name="connsiteX788" fmla="*/ 5805386 w 7467600"/>
              <a:gd name="connsiteY788" fmla="*/ 239240 h 6858000"/>
              <a:gd name="connsiteX789" fmla="*/ 5905192 w 7467600"/>
              <a:gd name="connsiteY789" fmla="*/ 163079 h 6858000"/>
              <a:gd name="connsiteX790" fmla="*/ 5865655 w 7467600"/>
              <a:gd name="connsiteY790" fmla="*/ 171901 h 6858000"/>
              <a:gd name="connsiteX791" fmla="*/ 5259740 w 7467600"/>
              <a:gd name="connsiteY791" fmla="*/ 257013 h 6858000"/>
              <a:gd name="connsiteX792" fmla="*/ 5208466 w 7467600"/>
              <a:gd name="connsiteY792" fmla="*/ 257550 h 6858000"/>
              <a:gd name="connsiteX793" fmla="*/ 4980204 w 7467600"/>
              <a:gd name="connsiteY793" fmla="*/ 271903 h 6858000"/>
              <a:gd name="connsiteX794" fmla="*/ 5068068 w 7467600"/>
              <a:gd name="connsiteY794" fmla="*/ 282244 h 6858000"/>
              <a:gd name="connsiteX795" fmla="*/ 5153231 w 7467600"/>
              <a:gd name="connsiteY795" fmla="*/ 292240 h 6858000"/>
              <a:gd name="connsiteX796" fmla="*/ 5426491 w 7467600"/>
              <a:gd name="connsiteY796" fmla="*/ 281128 h 6858000"/>
              <a:gd name="connsiteX797" fmla="*/ 5731212 w 7467600"/>
              <a:gd name="connsiteY797" fmla="*/ 231951 h 6858000"/>
              <a:gd name="connsiteX798" fmla="*/ 5905192 w 7467600"/>
              <a:gd name="connsiteY798" fmla="*/ 163079 h 6858000"/>
              <a:gd name="connsiteX799" fmla="*/ 5944437 w 7467600"/>
              <a:gd name="connsiteY799" fmla="*/ 113829 h 6858000"/>
              <a:gd name="connsiteX800" fmla="*/ 5825032 w 7467600"/>
              <a:gd name="connsiteY800" fmla="*/ 146405 h 6858000"/>
              <a:gd name="connsiteX801" fmla="*/ 4955599 w 7467600"/>
              <a:gd name="connsiteY801" fmla="*/ 247008 h 6858000"/>
              <a:gd name="connsiteX802" fmla="*/ 5210104 w 7467600"/>
              <a:gd name="connsiteY802" fmla="*/ 228123 h 6858000"/>
              <a:gd name="connsiteX803" fmla="*/ 5261015 w 7467600"/>
              <a:gd name="connsiteY803" fmla="*/ 227087 h 6858000"/>
              <a:gd name="connsiteX804" fmla="*/ 5861181 w 7467600"/>
              <a:gd name="connsiteY804" fmla="*/ 143093 h 6858000"/>
              <a:gd name="connsiteX805" fmla="*/ 5961252 w 7467600"/>
              <a:gd name="connsiteY805" fmla="*/ 114820 h 6858000"/>
              <a:gd name="connsiteX806" fmla="*/ 5944437 w 7467600"/>
              <a:gd name="connsiteY806" fmla="*/ 113829 h 6858000"/>
              <a:gd name="connsiteX807" fmla="*/ 3882765 w 7467600"/>
              <a:gd name="connsiteY807" fmla="*/ 0 h 6858000"/>
              <a:gd name="connsiteX808" fmla="*/ 3995099 w 7467600"/>
              <a:gd name="connsiteY808" fmla="*/ 0 h 6858000"/>
              <a:gd name="connsiteX809" fmla="*/ 4163818 w 7467600"/>
              <a:gd name="connsiteY809" fmla="*/ 234104 h 6858000"/>
              <a:gd name="connsiteX810" fmla="*/ 4172099 w 7467600"/>
              <a:gd name="connsiteY810" fmla="*/ 234207 h 6858000"/>
              <a:gd name="connsiteX811" fmla="*/ 4784282 w 7467600"/>
              <a:gd name="connsiteY811" fmla="*/ 276561 h 6858000"/>
              <a:gd name="connsiteX812" fmla="*/ 4801687 w 7467600"/>
              <a:gd name="connsiteY812" fmla="*/ 267764 h 6858000"/>
              <a:gd name="connsiteX813" fmla="*/ 6082788 w 7467600"/>
              <a:gd name="connsiteY813" fmla="*/ 64119 h 6858000"/>
              <a:gd name="connsiteX814" fmla="*/ 6099442 w 7467600"/>
              <a:gd name="connsiteY814" fmla="*/ 82568 h 6858000"/>
              <a:gd name="connsiteX815" fmla="*/ 4804137 w 7467600"/>
              <a:gd name="connsiteY815" fmla="*/ 320931 h 6858000"/>
              <a:gd name="connsiteX816" fmla="*/ 4227047 w 7467600"/>
              <a:gd name="connsiteY816" fmla="*/ 313415 h 6858000"/>
              <a:gd name="connsiteX817" fmla="*/ 4346041 w 7467600"/>
              <a:gd name="connsiteY817" fmla="*/ 456086 h 6858000"/>
              <a:gd name="connsiteX818" fmla="*/ 4870967 w 7467600"/>
              <a:gd name="connsiteY818" fmla="*/ 963061 h 6858000"/>
              <a:gd name="connsiteX819" fmla="*/ 4889647 w 7467600"/>
              <a:gd name="connsiteY819" fmla="*/ 957147 h 6858000"/>
              <a:gd name="connsiteX820" fmla="*/ 5422504 w 7467600"/>
              <a:gd name="connsiteY820" fmla="*/ 805191 h 6858000"/>
              <a:gd name="connsiteX821" fmla="*/ 6087656 w 7467600"/>
              <a:gd name="connsiteY821" fmla="*/ 826703 h 6858000"/>
              <a:gd name="connsiteX822" fmla="*/ 6058717 w 7467600"/>
              <a:gd name="connsiteY822" fmla="*/ 865992 h 6858000"/>
              <a:gd name="connsiteX823" fmla="*/ 4974153 w 7467600"/>
              <a:gd name="connsiteY823" fmla="*/ 1045456 h 6858000"/>
              <a:gd name="connsiteX824" fmla="*/ 5627835 w 7467600"/>
              <a:gd name="connsiteY824" fmla="*/ 1472077 h 6858000"/>
              <a:gd name="connsiteX825" fmla="*/ 5629817 w 7467600"/>
              <a:gd name="connsiteY825" fmla="*/ 1471412 h 6858000"/>
              <a:gd name="connsiteX826" fmla="*/ 5634124 w 7467600"/>
              <a:gd name="connsiteY826" fmla="*/ 1470572 h 6858000"/>
              <a:gd name="connsiteX827" fmla="*/ 5755832 w 7467600"/>
              <a:gd name="connsiteY827" fmla="*/ 1383886 h 6858000"/>
              <a:gd name="connsiteX828" fmla="*/ 6014186 w 7467600"/>
              <a:gd name="connsiteY828" fmla="*/ 1279799 h 6858000"/>
              <a:gd name="connsiteX829" fmla="*/ 6901619 w 7467600"/>
              <a:gd name="connsiteY829" fmla="*/ 1047874 h 6858000"/>
              <a:gd name="connsiteX830" fmla="*/ 6931566 w 7467600"/>
              <a:gd name="connsiteY830" fmla="*/ 1062034 h 6858000"/>
              <a:gd name="connsiteX831" fmla="*/ 5790982 w 7467600"/>
              <a:gd name="connsiteY831" fmla="*/ 1561380 h 6858000"/>
              <a:gd name="connsiteX832" fmla="*/ 6188971 w 7467600"/>
              <a:gd name="connsiteY832" fmla="*/ 1755168 h 6858000"/>
              <a:gd name="connsiteX833" fmla="*/ 6202446 w 7467600"/>
              <a:gd name="connsiteY833" fmla="*/ 1752268 h 6858000"/>
              <a:gd name="connsiteX834" fmla="*/ 7179560 w 7467600"/>
              <a:gd name="connsiteY834" fmla="*/ 1467551 h 6858000"/>
              <a:gd name="connsiteX835" fmla="*/ 7158730 w 7467600"/>
              <a:gd name="connsiteY835" fmla="*/ 1507835 h 6858000"/>
              <a:gd name="connsiteX836" fmla="*/ 6326959 w 7467600"/>
              <a:gd name="connsiteY836" fmla="*/ 1817686 h 6858000"/>
              <a:gd name="connsiteX837" fmla="*/ 6537433 w 7467600"/>
              <a:gd name="connsiteY837" fmla="*/ 1907790 h 6858000"/>
              <a:gd name="connsiteX838" fmla="*/ 6550221 w 7467600"/>
              <a:gd name="connsiteY838" fmla="*/ 1910729 h 6858000"/>
              <a:gd name="connsiteX839" fmla="*/ 6964438 w 7467600"/>
              <a:gd name="connsiteY839" fmla="*/ 2209505 h 6858000"/>
              <a:gd name="connsiteX840" fmla="*/ 7367862 w 7467600"/>
              <a:gd name="connsiteY840" fmla="*/ 2806833 h 6858000"/>
              <a:gd name="connsiteX841" fmla="*/ 7364329 w 7467600"/>
              <a:gd name="connsiteY841" fmla="*/ 2826907 h 6858000"/>
              <a:gd name="connsiteX842" fmla="*/ 7290545 w 7467600"/>
              <a:gd name="connsiteY842" fmla="*/ 2850663 h 6858000"/>
              <a:gd name="connsiteX843" fmla="*/ 6472036 w 7467600"/>
              <a:gd name="connsiteY843" fmla="*/ 1959003 h 6858000"/>
              <a:gd name="connsiteX844" fmla="*/ 5792897 w 7467600"/>
              <a:gd name="connsiteY844" fmla="*/ 1647747 h 6858000"/>
              <a:gd name="connsiteX845" fmla="*/ 5842751 w 7467600"/>
              <a:gd name="connsiteY845" fmla="*/ 1816112 h 6858000"/>
              <a:gd name="connsiteX846" fmla="*/ 5847424 w 7467600"/>
              <a:gd name="connsiteY846" fmla="*/ 1815776 h 6858000"/>
              <a:gd name="connsiteX847" fmla="*/ 6399821 w 7467600"/>
              <a:gd name="connsiteY847" fmla="*/ 2344799 h 6858000"/>
              <a:gd name="connsiteX848" fmla="*/ 6323232 w 7467600"/>
              <a:gd name="connsiteY848" fmla="*/ 2389634 h 6858000"/>
              <a:gd name="connsiteX849" fmla="*/ 5942958 w 7467600"/>
              <a:gd name="connsiteY849" fmla="*/ 2077708 h 6858000"/>
              <a:gd name="connsiteX850" fmla="*/ 5921559 w 7467600"/>
              <a:gd name="connsiteY850" fmla="*/ 2378596 h 6858000"/>
              <a:gd name="connsiteX851" fmla="*/ 5817651 w 7467600"/>
              <a:gd name="connsiteY851" fmla="*/ 3023919 h 6858000"/>
              <a:gd name="connsiteX852" fmla="*/ 5729634 w 7467600"/>
              <a:gd name="connsiteY852" fmla="*/ 3051849 h 6858000"/>
              <a:gd name="connsiteX853" fmla="*/ 5611018 w 7467600"/>
              <a:gd name="connsiteY853" fmla="*/ 2316769 h 6858000"/>
              <a:gd name="connsiteX854" fmla="*/ 5687608 w 7467600"/>
              <a:gd name="connsiteY854" fmla="*/ 2039972 h 6858000"/>
              <a:gd name="connsiteX855" fmla="*/ 5657554 w 7467600"/>
              <a:gd name="connsiteY855" fmla="*/ 1576445 h 6858000"/>
              <a:gd name="connsiteX856" fmla="*/ 5150475 w 7467600"/>
              <a:gd name="connsiteY856" fmla="*/ 1274012 h 6858000"/>
              <a:gd name="connsiteX857" fmla="*/ 5349142 w 7467600"/>
              <a:gd name="connsiteY857" fmla="*/ 2204405 h 6858000"/>
              <a:gd name="connsiteX858" fmla="*/ 5262214 w 7467600"/>
              <a:gd name="connsiteY858" fmla="*/ 2233836 h 6858000"/>
              <a:gd name="connsiteX859" fmla="*/ 4981539 w 7467600"/>
              <a:gd name="connsiteY859" fmla="*/ 1542201 h 6858000"/>
              <a:gd name="connsiteX860" fmla="*/ 4958461 w 7467600"/>
              <a:gd name="connsiteY860" fmla="*/ 1136957 h 6858000"/>
              <a:gd name="connsiteX861" fmla="*/ 4655015 w 7467600"/>
              <a:gd name="connsiteY861" fmla="*/ 891426 h 6858000"/>
              <a:gd name="connsiteX862" fmla="*/ 4348002 w 7467600"/>
              <a:gd name="connsiteY862" fmla="*/ 2205895 h 6858000"/>
              <a:gd name="connsiteX863" fmla="*/ 4262250 w 7467600"/>
              <a:gd name="connsiteY863" fmla="*/ 2219972 h 6858000"/>
              <a:gd name="connsiteX864" fmla="*/ 4550611 w 7467600"/>
              <a:gd name="connsiteY864" fmla="*/ 817540 h 6858000"/>
              <a:gd name="connsiteX865" fmla="*/ 4564418 w 7467600"/>
              <a:gd name="connsiteY865" fmla="*/ 808293 h 6858000"/>
              <a:gd name="connsiteX866" fmla="*/ 4266388 w 7467600"/>
              <a:gd name="connsiteY866" fmla="*/ 500083 h 6858000"/>
              <a:gd name="connsiteX867" fmla="*/ 4032842 w 7467600"/>
              <a:gd name="connsiteY867" fmla="*/ 211809 h 6858000"/>
              <a:gd name="connsiteX868" fmla="*/ 3882765 w 7467600"/>
              <a:gd name="connsiteY868" fmla="*/ 0 h 6858000"/>
              <a:gd name="connsiteX869" fmla="*/ 3721337 w 7467600"/>
              <a:gd name="connsiteY869" fmla="*/ 0 h 6858000"/>
              <a:gd name="connsiteX870" fmla="*/ 3797544 w 7467600"/>
              <a:gd name="connsiteY870" fmla="*/ 0 h 6858000"/>
              <a:gd name="connsiteX871" fmla="*/ 3775734 w 7467600"/>
              <a:gd name="connsiteY871" fmla="*/ 95131 h 6858000"/>
              <a:gd name="connsiteX872" fmla="*/ 3724807 w 7467600"/>
              <a:gd name="connsiteY872" fmla="*/ 272257 h 6858000"/>
              <a:gd name="connsiteX873" fmla="*/ 3726844 w 7467600"/>
              <a:gd name="connsiteY873" fmla="*/ 282988 h 6858000"/>
              <a:gd name="connsiteX874" fmla="*/ 3742664 w 7467600"/>
              <a:gd name="connsiteY874" fmla="*/ 279918 h 6858000"/>
              <a:gd name="connsiteX875" fmla="*/ 4103910 w 7467600"/>
              <a:gd name="connsiteY875" fmla="*/ 1161917 h 6858000"/>
              <a:gd name="connsiteX876" fmla="*/ 4020269 w 7467600"/>
              <a:gd name="connsiteY876" fmla="*/ 1200406 h 6858000"/>
              <a:gd name="connsiteX877" fmla="*/ 3674882 w 7467600"/>
              <a:gd name="connsiteY877" fmla="*/ 488524 h 6858000"/>
              <a:gd name="connsiteX878" fmla="*/ 3132682 w 7467600"/>
              <a:gd name="connsiteY878" fmla="*/ 1072284 h 6858000"/>
              <a:gd name="connsiteX879" fmla="*/ 2716346 w 7467600"/>
              <a:gd name="connsiteY879" fmla="*/ 1276376 h 6858000"/>
              <a:gd name="connsiteX880" fmla="*/ 2716772 w 7467600"/>
              <a:gd name="connsiteY880" fmla="*/ 1255462 h 6858000"/>
              <a:gd name="connsiteX881" fmla="*/ 3471096 w 7467600"/>
              <a:gd name="connsiteY881" fmla="*/ 437072 h 6858000"/>
              <a:gd name="connsiteX882" fmla="*/ 3639057 w 7467600"/>
              <a:gd name="connsiteY882" fmla="*/ 286334 h 6858000"/>
              <a:gd name="connsiteX883" fmla="*/ 3640309 w 7467600"/>
              <a:gd name="connsiteY883" fmla="*/ 284664 h 6858000"/>
              <a:gd name="connsiteX884" fmla="*/ 3646022 w 7467600"/>
              <a:gd name="connsiteY884" fmla="*/ 276711 h 6858000"/>
              <a:gd name="connsiteX885" fmla="*/ 3707943 w 7467600"/>
              <a:gd name="connsiteY885" fmla="*/ 65958 h 6858000"/>
              <a:gd name="connsiteX886" fmla="*/ 3721337 w 7467600"/>
              <a:gd name="connsiteY886" fmla="*/ 0 h 6858000"/>
              <a:gd name="connsiteX887" fmla="*/ 2867960 w 7467600"/>
              <a:gd name="connsiteY887" fmla="*/ 0 h 6858000"/>
              <a:gd name="connsiteX888" fmla="*/ 2926351 w 7467600"/>
              <a:gd name="connsiteY888" fmla="*/ 0 h 6858000"/>
              <a:gd name="connsiteX889" fmla="*/ 2902823 w 7467600"/>
              <a:gd name="connsiteY889" fmla="*/ 262929 h 6858000"/>
              <a:gd name="connsiteX890" fmla="*/ 2940663 w 7467600"/>
              <a:gd name="connsiteY890" fmla="*/ 140884 h 6858000"/>
              <a:gd name="connsiteX891" fmla="*/ 2947039 w 7467600"/>
              <a:gd name="connsiteY891" fmla="*/ 122524 h 6858000"/>
              <a:gd name="connsiteX892" fmla="*/ 2984316 w 7467600"/>
              <a:gd name="connsiteY892" fmla="*/ 0 h 6858000"/>
              <a:gd name="connsiteX893" fmla="*/ 3016114 w 7467600"/>
              <a:gd name="connsiteY893" fmla="*/ 0 h 6858000"/>
              <a:gd name="connsiteX894" fmla="*/ 2979949 w 7467600"/>
              <a:gd name="connsiteY894" fmla="*/ 119274 h 6858000"/>
              <a:gd name="connsiteX895" fmla="*/ 3023879 w 7467600"/>
              <a:gd name="connsiteY895" fmla="*/ 0 h 6858000"/>
              <a:gd name="connsiteX896" fmla="*/ 3105400 w 7467600"/>
              <a:gd name="connsiteY896" fmla="*/ 0 h 6858000"/>
              <a:gd name="connsiteX897" fmla="*/ 3094669 w 7467600"/>
              <a:gd name="connsiteY897" fmla="*/ 30308 h 6858000"/>
              <a:gd name="connsiteX898" fmla="*/ 2901945 w 7467600"/>
              <a:gd name="connsiteY898" fmla="*/ 466538 h 6858000"/>
              <a:gd name="connsiteX899" fmla="*/ 2815209 w 7467600"/>
              <a:gd name="connsiteY899" fmla="*/ 497361 h 6858000"/>
              <a:gd name="connsiteX900" fmla="*/ 2844845 w 7467600"/>
              <a:gd name="connsiteY900" fmla="*/ 127638 h 6858000"/>
              <a:gd name="connsiteX901" fmla="*/ 2867960 w 7467600"/>
              <a:gd name="connsiteY901" fmla="*/ 0 h 6858000"/>
              <a:gd name="connsiteX902" fmla="*/ 1057230 w 7467600"/>
              <a:gd name="connsiteY902" fmla="*/ 0 h 6858000"/>
              <a:gd name="connsiteX903" fmla="*/ 1111003 w 7467600"/>
              <a:gd name="connsiteY903" fmla="*/ 0 h 6858000"/>
              <a:gd name="connsiteX904" fmla="*/ 1125553 w 7467600"/>
              <a:gd name="connsiteY904" fmla="*/ 52588 h 6858000"/>
              <a:gd name="connsiteX905" fmla="*/ 1304276 w 7467600"/>
              <a:gd name="connsiteY905" fmla="*/ 476275 h 6858000"/>
              <a:gd name="connsiteX906" fmla="*/ 1492066 w 7467600"/>
              <a:gd name="connsiteY906" fmla="*/ 886333 h 6858000"/>
              <a:gd name="connsiteX907" fmla="*/ 1423698 w 7467600"/>
              <a:gd name="connsiteY907" fmla="*/ 710817 h 6858000"/>
              <a:gd name="connsiteX908" fmla="*/ 1357609 w 7467600"/>
              <a:gd name="connsiteY908" fmla="*/ 532892 h 6858000"/>
              <a:gd name="connsiteX909" fmla="*/ 1309550 w 7467600"/>
              <a:gd name="connsiteY909" fmla="*/ 374031 h 6858000"/>
              <a:gd name="connsiteX910" fmla="*/ 1193673 w 7467600"/>
              <a:gd name="connsiteY910" fmla="*/ 49533 h 6858000"/>
              <a:gd name="connsiteX911" fmla="*/ 1164391 w 7467600"/>
              <a:gd name="connsiteY911" fmla="*/ 0 h 6858000"/>
              <a:gd name="connsiteX912" fmla="*/ 1200666 w 7467600"/>
              <a:gd name="connsiteY912" fmla="*/ 0 h 6858000"/>
              <a:gd name="connsiteX913" fmla="*/ 1223408 w 7467600"/>
              <a:gd name="connsiteY913" fmla="*/ 38996 h 6858000"/>
              <a:gd name="connsiteX914" fmla="*/ 1339635 w 7467600"/>
              <a:gd name="connsiteY914" fmla="*/ 365517 h 6858000"/>
              <a:gd name="connsiteX915" fmla="*/ 1387469 w 7467600"/>
              <a:gd name="connsiteY915" fmla="*/ 523079 h 6858000"/>
              <a:gd name="connsiteX916" fmla="*/ 1452685 w 7467600"/>
              <a:gd name="connsiteY916" fmla="*/ 699806 h 6858000"/>
              <a:gd name="connsiteX917" fmla="*/ 1492092 w 7467600"/>
              <a:gd name="connsiteY917" fmla="*/ 800424 h 6858000"/>
              <a:gd name="connsiteX918" fmla="*/ 1455302 w 7467600"/>
              <a:gd name="connsiteY918" fmla="*/ 632913 h 6858000"/>
              <a:gd name="connsiteX919" fmla="*/ 1222336 w 7467600"/>
              <a:gd name="connsiteY919" fmla="*/ 9480 h 6858000"/>
              <a:gd name="connsiteX920" fmla="*/ 1214634 w 7467600"/>
              <a:gd name="connsiteY920" fmla="*/ 0 h 6858000"/>
              <a:gd name="connsiteX921" fmla="*/ 1289827 w 7467600"/>
              <a:gd name="connsiteY921" fmla="*/ 0 h 6858000"/>
              <a:gd name="connsiteX922" fmla="*/ 1321076 w 7467600"/>
              <a:gd name="connsiteY922" fmla="*/ 59722 h 6858000"/>
              <a:gd name="connsiteX923" fmla="*/ 1512579 w 7467600"/>
              <a:gd name="connsiteY923" fmla="*/ 626441 h 6858000"/>
              <a:gd name="connsiteX924" fmla="*/ 1506076 w 7467600"/>
              <a:gd name="connsiteY924" fmla="*/ 1089289 h 6858000"/>
              <a:gd name="connsiteX925" fmla="*/ 1486346 w 7467600"/>
              <a:gd name="connsiteY925" fmla="*/ 1079919 h 6858000"/>
              <a:gd name="connsiteX926" fmla="*/ 1070511 w 7467600"/>
              <a:gd name="connsiteY926" fmla="*/ 48609 h 6858000"/>
              <a:gd name="connsiteX927" fmla="*/ 1057230 w 7467600"/>
              <a:gd name="connsiteY927" fmla="*/ 0 h 6858000"/>
              <a:gd name="connsiteX928" fmla="*/ 43151 w 7467600"/>
              <a:gd name="connsiteY928" fmla="*/ 0 h 6858000"/>
              <a:gd name="connsiteX929" fmla="*/ 95283 w 7467600"/>
              <a:gd name="connsiteY929" fmla="*/ 0 h 6858000"/>
              <a:gd name="connsiteX930" fmla="*/ 300708 w 7467600"/>
              <a:gd name="connsiteY930" fmla="*/ 154571 h 6858000"/>
              <a:gd name="connsiteX931" fmla="*/ 530414 w 7467600"/>
              <a:gd name="connsiteY931" fmla="*/ 354673 h 6858000"/>
              <a:gd name="connsiteX932" fmla="*/ 333785 w 7467600"/>
              <a:gd name="connsiteY932" fmla="*/ 161564 h 6858000"/>
              <a:gd name="connsiteX933" fmla="*/ 147005 w 7467600"/>
              <a:gd name="connsiteY933" fmla="*/ 0 h 6858000"/>
              <a:gd name="connsiteX934" fmla="*/ 272509 w 7467600"/>
              <a:gd name="connsiteY934" fmla="*/ 0 h 6858000"/>
              <a:gd name="connsiteX935" fmla="*/ 326276 w 7467600"/>
              <a:gd name="connsiteY935" fmla="*/ 45847 h 6858000"/>
              <a:gd name="connsiteX936" fmla="*/ 823759 w 7467600"/>
              <a:gd name="connsiteY936" fmla="*/ 574145 h 6858000"/>
              <a:gd name="connsiteX937" fmla="*/ 811254 w 7467600"/>
              <a:gd name="connsiteY937" fmla="*/ 665546 h 6858000"/>
              <a:gd name="connsiteX938" fmla="*/ 154042 w 7467600"/>
              <a:gd name="connsiteY938" fmla="*/ 261522 h 6858000"/>
              <a:gd name="connsiteX939" fmla="*/ 13550 w 7467600"/>
              <a:gd name="connsiteY939" fmla="*/ 158423 h 6858000"/>
              <a:gd name="connsiteX940" fmla="*/ 0 w 7467600"/>
              <a:gd name="connsiteY940" fmla="*/ 146618 h 6858000"/>
              <a:gd name="connsiteX941" fmla="*/ 0 w 7467600"/>
              <a:gd name="connsiteY941" fmla="*/ 59161 h 6858000"/>
              <a:gd name="connsiteX942" fmla="*/ 45427 w 7467600"/>
              <a:gd name="connsiteY942" fmla="*/ 101078 h 6858000"/>
              <a:gd name="connsiteX943" fmla="*/ 630103 w 7467600"/>
              <a:gd name="connsiteY943" fmla="*/ 485885 h 6858000"/>
              <a:gd name="connsiteX944" fmla="*/ 532040 w 7467600"/>
              <a:gd name="connsiteY944" fmla="*/ 399359 h 6858000"/>
              <a:gd name="connsiteX945" fmla="*/ 517618 w 7467600"/>
              <a:gd name="connsiteY945" fmla="*/ 385726 h 6858000"/>
              <a:gd name="connsiteX946" fmla="*/ 285074 w 7467600"/>
              <a:gd name="connsiteY946" fmla="*/ 182755 h 6858000"/>
              <a:gd name="connsiteX947" fmla="*/ 43151 w 7467600"/>
              <a:gd name="connsiteY94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3615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1019354 w 7467600"/>
              <a:gd name="connsiteY15" fmla="*/ 6315006 h 6858000"/>
              <a:gd name="connsiteX16" fmla="*/ 441046 w 7467600"/>
              <a:gd name="connsiteY16" fmla="*/ 6691153 h 6858000"/>
              <a:gd name="connsiteX17" fmla="*/ 1019354 w 7467600"/>
              <a:gd name="connsiteY17" fmla="*/ 6315006 h 6858000"/>
              <a:gd name="connsiteX18" fmla="*/ 991680 w 7467600"/>
              <a:gd name="connsiteY18" fmla="*/ 6298413 h 6858000"/>
              <a:gd name="connsiteX19" fmla="*/ 409060 w 7467600"/>
              <a:gd name="connsiteY19" fmla="*/ 6671470 h 6858000"/>
              <a:gd name="connsiteX20" fmla="*/ 991680 w 7467600"/>
              <a:gd name="connsiteY20" fmla="*/ 6298413 h 6858000"/>
              <a:gd name="connsiteX21" fmla="*/ 103333 w 7467600"/>
              <a:gd name="connsiteY21" fmla="*/ 5699602 h 6858000"/>
              <a:gd name="connsiteX22" fmla="*/ 233938 w 7467600"/>
              <a:gd name="connsiteY22" fmla="*/ 5809416 h 6858000"/>
              <a:gd name="connsiteX23" fmla="*/ 883580 w 7467600"/>
              <a:gd name="connsiteY23" fmla="*/ 6180710 h 6858000"/>
              <a:gd name="connsiteX24" fmla="*/ 487337 w 7467600"/>
              <a:gd name="connsiteY24" fmla="*/ 5950182 h 6858000"/>
              <a:gd name="connsiteX25" fmla="*/ 354051 w 7467600"/>
              <a:gd name="connsiteY25" fmla="*/ 5854912 h 6858000"/>
              <a:gd name="connsiteX26" fmla="*/ 195436 w 7467600"/>
              <a:gd name="connsiteY26" fmla="*/ 5755068 h 6858000"/>
              <a:gd name="connsiteX27" fmla="*/ 103333 w 7467600"/>
              <a:gd name="connsiteY27" fmla="*/ 5699602 h 6858000"/>
              <a:gd name="connsiteX28" fmla="*/ 5539432 w 7467600"/>
              <a:gd name="connsiteY28" fmla="*/ 5642928 h 6858000"/>
              <a:gd name="connsiteX29" fmla="*/ 5555462 w 7467600"/>
              <a:gd name="connsiteY29" fmla="*/ 5694454 h 6858000"/>
              <a:gd name="connsiteX30" fmla="*/ 5828270 w 7467600"/>
              <a:gd name="connsiteY30" fmla="*/ 6320663 h 6858000"/>
              <a:gd name="connsiteX31" fmla="*/ 5947416 w 7467600"/>
              <a:gd name="connsiteY31" fmla="*/ 6574846 h 6858000"/>
              <a:gd name="connsiteX32" fmla="*/ 5539432 w 7467600"/>
              <a:gd name="connsiteY32" fmla="*/ 5642928 h 6858000"/>
              <a:gd name="connsiteX33" fmla="*/ 51253 w 7467600"/>
              <a:gd name="connsiteY33" fmla="*/ 5631825 h 6858000"/>
              <a:gd name="connsiteX34" fmla="*/ 211622 w 7467600"/>
              <a:gd name="connsiteY34" fmla="*/ 5728803 h 6858000"/>
              <a:gd name="connsiteX35" fmla="*/ 371652 w 7467600"/>
              <a:gd name="connsiteY35" fmla="*/ 5829062 h 6858000"/>
              <a:gd name="connsiteX36" fmla="*/ 505903 w 7467600"/>
              <a:gd name="connsiteY36" fmla="*/ 5925221 h 6858000"/>
              <a:gd name="connsiteX37" fmla="*/ 899240 w 7467600"/>
              <a:gd name="connsiteY37" fmla="*/ 6153068 h 6858000"/>
              <a:gd name="connsiteX38" fmla="*/ 988114 w 7467600"/>
              <a:gd name="connsiteY38" fmla="*/ 6174204 h 6858000"/>
              <a:gd name="connsiteX39" fmla="*/ 845971 w 7467600"/>
              <a:gd name="connsiteY39" fmla="*/ 6067177 h 6858000"/>
              <a:gd name="connsiteX40" fmla="*/ 448057 w 7467600"/>
              <a:gd name="connsiteY40" fmla="*/ 5841376 h 6858000"/>
              <a:gd name="connsiteX41" fmla="*/ 51253 w 7467600"/>
              <a:gd name="connsiteY41" fmla="*/ 5631825 h 6858000"/>
              <a:gd name="connsiteX42" fmla="*/ 2606687 w 7467600"/>
              <a:gd name="connsiteY42" fmla="*/ 5630718 h 6858000"/>
              <a:gd name="connsiteX43" fmla="*/ 2645658 w 7467600"/>
              <a:gd name="connsiteY43" fmla="*/ 6640259 h 6858000"/>
              <a:gd name="connsiteX44" fmla="*/ 2606687 w 7467600"/>
              <a:gd name="connsiteY44" fmla="*/ 5630718 h 6858000"/>
              <a:gd name="connsiteX45" fmla="*/ 3642057 w 7467600"/>
              <a:gd name="connsiteY45" fmla="*/ 5573487 h 6858000"/>
              <a:gd name="connsiteX46" fmla="*/ 3632981 w 7467600"/>
              <a:gd name="connsiteY46" fmla="*/ 5579437 h 6858000"/>
              <a:gd name="connsiteX47" fmla="*/ 3382436 w 7467600"/>
              <a:gd name="connsiteY47" fmla="*/ 5952726 h 6858000"/>
              <a:gd name="connsiteX48" fmla="*/ 3191929 w 7467600"/>
              <a:gd name="connsiteY48" fmla="*/ 6662669 h 6858000"/>
              <a:gd name="connsiteX49" fmla="*/ 3369898 w 7467600"/>
              <a:gd name="connsiteY49" fmla="*/ 6081771 h 6858000"/>
              <a:gd name="connsiteX50" fmla="*/ 3642057 w 7467600"/>
              <a:gd name="connsiteY50" fmla="*/ 5573487 h 6858000"/>
              <a:gd name="connsiteX51" fmla="*/ 2650666 w 7467600"/>
              <a:gd name="connsiteY51" fmla="*/ 5530686 h 6858000"/>
              <a:gd name="connsiteX52" fmla="*/ 2650249 w 7467600"/>
              <a:gd name="connsiteY52" fmla="*/ 5532101 h 6858000"/>
              <a:gd name="connsiteX53" fmla="*/ 2663808 w 7467600"/>
              <a:gd name="connsiteY53" fmla="*/ 6535215 h 6858000"/>
              <a:gd name="connsiteX54" fmla="*/ 2665418 w 7467600"/>
              <a:gd name="connsiteY54" fmla="*/ 6132756 h 6858000"/>
              <a:gd name="connsiteX55" fmla="*/ 2650666 w 7467600"/>
              <a:gd name="connsiteY55" fmla="*/ 5530686 h 6858000"/>
              <a:gd name="connsiteX56" fmla="*/ 2680277 w 7467600"/>
              <a:gd name="connsiteY56" fmla="*/ 5479204 h 6858000"/>
              <a:gd name="connsiteX57" fmla="*/ 2678972 w 7467600"/>
              <a:gd name="connsiteY57" fmla="*/ 5481582 h 6858000"/>
              <a:gd name="connsiteX58" fmla="*/ 2696666 w 7467600"/>
              <a:gd name="connsiteY58" fmla="*/ 6133836 h 6858000"/>
              <a:gd name="connsiteX59" fmla="*/ 2695769 w 7467600"/>
              <a:gd name="connsiteY59" fmla="*/ 6390955 h 6858000"/>
              <a:gd name="connsiteX60" fmla="*/ 2739893 w 7467600"/>
              <a:gd name="connsiteY60" fmla="*/ 6108357 h 6858000"/>
              <a:gd name="connsiteX61" fmla="*/ 2680277 w 7467600"/>
              <a:gd name="connsiteY61" fmla="*/ 5479204 h 6858000"/>
              <a:gd name="connsiteX62" fmla="*/ 1132195 w 7467600"/>
              <a:gd name="connsiteY62" fmla="*/ 5467980 h 6858000"/>
              <a:gd name="connsiteX63" fmla="*/ 1679056 w 7467600"/>
              <a:gd name="connsiteY63" fmla="*/ 5516907 h 6858000"/>
              <a:gd name="connsiteX64" fmla="*/ 2128648 w 7467600"/>
              <a:gd name="connsiteY64" fmla="*/ 5474249 h 6858000"/>
              <a:gd name="connsiteX65" fmla="*/ 1825619 w 7467600"/>
              <a:gd name="connsiteY65" fmla="*/ 5478447 h 6858000"/>
              <a:gd name="connsiteX66" fmla="*/ 1737798 w 7467600"/>
              <a:gd name="connsiteY66" fmla="*/ 5483353 h 6858000"/>
              <a:gd name="connsiteX67" fmla="*/ 1132195 w 7467600"/>
              <a:gd name="connsiteY67" fmla="*/ 5467980 h 6858000"/>
              <a:gd name="connsiteX68" fmla="*/ 1456157 w 7467600"/>
              <a:gd name="connsiteY68" fmla="*/ 5371404 h 6858000"/>
              <a:gd name="connsiteX69" fmla="*/ 1244432 w 7467600"/>
              <a:gd name="connsiteY69" fmla="*/ 5385601 h 6858000"/>
              <a:gd name="connsiteX70" fmla="*/ 973990 w 7467600"/>
              <a:gd name="connsiteY70" fmla="*/ 5424940 h 6858000"/>
              <a:gd name="connsiteX71" fmla="*/ 1103809 w 7467600"/>
              <a:gd name="connsiteY71" fmla="*/ 5433720 h 6858000"/>
              <a:gd name="connsiteX72" fmla="*/ 1123454 w 7467600"/>
              <a:gd name="connsiteY72" fmla="*/ 5435727 h 6858000"/>
              <a:gd name="connsiteX73" fmla="*/ 1737017 w 7467600"/>
              <a:gd name="connsiteY73" fmla="*/ 5452183 h 6858000"/>
              <a:gd name="connsiteX74" fmla="*/ 1824397 w 7467600"/>
              <a:gd name="connsiteY74" fmla="*/ 5447757 h 6858000"/>
              <a:gd name="connsiteX75" fmla="*/ 2070059 w 7467600"/>
              <a:gd name="connsiteY75" fmla="*/ 5441660 h 6858000"/>
              <a:gd name="connsiteX76" fmla="*/ 1456157 w 7467600"/>
              <a:gd name="connsiteY76" fmla="*/ 5371404 h 6858000"/>
              <a:gd name="connsiteX77" fmla="*/ 4988186 w 7467600"/>
              <a:gd name="connsiteY77" fmla="*/ 5216467 h 6858000"/>
              <a:gd name="connsiteX78" fmla="*/ 4777334 w 7467600"/>
              <a:gd name="connsiteY78" fmla="*/ 5406072 h 6858000"/>
              <a:gd name="connsiteX79" fmla="*/ 4718341 w 7467600"/>
              <a:gd name="connsiteY79" fmla="*/ 5468043 h 6858000"/>
              <a:gd name="connsiteX80" fmla="*/ 4604655 w 7467600"/>
              <a:gd name="connsiteY80" fmla="*/ 5583434 h 6858000"/>
              <a:gd name="connsiteX81" fmla="*/ 4565074 w 7467600"/>
              <a:gd name="connsiteY81" fmla="*/ 5618550 h 6858000"/>
              <a:gd name="connsiteX82" fmla="*/ 4988186 w 7467600"/>
              <a:gd name="connsiteY82" fmla="*/ 5216467 h 6858000"/>
              <a:gd name="connsiteX83" fmla="*/ 4978032 w 7467600"/>
              <a:gd name="connsiteY83" fmla="*/ 5183809 h 6858000"/>
              <a:gd name="connsiteX84" fmla="*/ 4463413 w 7467600"/>
              <a:gd name="connsiteY84" fmla="*/ 5615162 h 6858000"/>
              <a:gd name="connsiteX85" fmla="*/ 4358134 w 7467600"/>
              <a:gd name="connsiteY85" fmla="*/ 5742791 h 6858000"/>
              <a:gd name="connsiteX86" fmla="*/ 4376219 w 7467600"/>
              <a:gd name="connsiteY86" fmla="*/ 5729027 h 6858000"/>
              <a:gd name="connsiteX87" fmla="*/ 4582340 w 7467600"/>
              <a:gd name="connsiteY87" fmla="*/ 5561037 h 6858000"/>
              <a:gd name="connsiteX88" fmla="*/ 4694684 w 7467600"/>
              <a:gd name="connsiteY88" fmla="*/ 5447098 h 6858000"/>
              <a:gd name="connsiteX89" fmla="*/ 4754123 w 7467600"/>
              <a:gd name="connsiteY89" fmla="*/ 5384643 h 6858000"/>
              <a:gd name="connsiteX90" fmla="*/ 4978032 w 7467600"/>
              <a:gd name="connsiteY90" fmla="*/ 5183809 h 6858000"/>
              <a:gd name="connsiteX91" fmla="*/ 1903353 w 7467600"/>
              <a:gd name="connsiteY91" fmla="*/ 5044827 h 6858000"/>
              <a:gd name="connsiteX92" fmla="*/ 1936931 w 7467600"/>
              <a:gd name="connsiteY92" fmla="*/ 5093954 h 6858000"/>
              <a:gd name="connsiteX93" fmla="*/ 2195868 w 7467600"/>
              <a:gd name="connsiteY93" fmla="*/ 5396574 h 6858000"/>
              <a:gd name="connsiteX94" fmla="*/ 2088852 w 7467600"/>
              <a:gd name="connsiteY94" fmla="*/ 5166123 h 6858000"/>
              <a:gd name="connsiteX95" fmla="*/ 1958241 w 7467600"/>
              <a:gd name="connsiteY95" fmla="*/ 5067955 h 6858000"/>
              <a:gd name="connsiteX96" fmla="*/ 1903353 w 7467600"/>
              <a:gd name="connsiteY96" fmla="*/ 5044827 h 6858000"/>
              <a:gd name="connsiteX97" fmla="*/ 1979378 w 7467600"/>
              <a:gd name="connsiteY97" fmla="*/ 4769504 h 6858000"/>
              <a:gd name="connsiteX98" fmla="*/ 2882120 w 7467600"/>
              <a:gd name="connsiteY98" fmla="*/ 5064547 h 6858000"/>
              <a:gd name="connsiteX99" fmla="*/ 2793103 w 7467600"/>
              <a:gd name="connsiteY99" fmla="*/ 5039699 h 6858000"/>
              <a:gd name="connsiteX100" fmla="*/ 2770041 w 7467600"/>
              <a:gd name="connsiteY100" fmla="*/ 5033634 h 6858000"/>
              <a:gd name="connsiteX101" fmla="*/ 1979378 w 7467600"/>
              <a:gd name="connsiteY101" fmla="*/ 4769504 h 6858000"/>
              <a:gd name="connsiteX102" fmla="*/ 1927410 w 7467600"/>
              <a:gd name="connsiteY102" fmla="*/ 4716164 h 6858000"/>
              <a:gd name="connsiteX103" fmla="*/ 1959587 w 7467600"/>
              <a:gd name="connsiteY103" fmla="*/ 4728849 h 6858000"/>
              <a:gd name="connsiteX104" fmla="*/ 2777707 w 7467600"/>
              <a:gd name="connsiteY104" fmla="*/ 5003991 h 6858000"/>
              <a:gd name="connsiteX105" fmla="*/ 2800768 w 7467600"/>
              <a:gd name="connsiteY105" fmla="*/ 5010056 h 6858000"/>
              <a:gd name="connsiteX106" fmla="*/ 2879408 w 7467600"/>
              <a:gd name="connsiteY106" fmla="*/ 5031590 h 6858000"/>
              <a:gd name="connsiteX107" fmla="*/ 2862295 w 7467600"/>
              <a:gd name="connsiteY107" fmla="*/ 5022958 h 6858000"/>
              <a:gd name="connsiteX108" fmla="*/ 2813343 w 7467600"/>
              <a:gd name="connsiteY108" fmla="*/ 4998369 h 6858000"/>
              <a:gd name="connsiteX109" fmla="*/ 2646245 w 7467600"/>
              <a:gd name="connsiteY109" fmla="*/ 4930999 h 6858000"/>
              <a:gd name="connsiteX110" fmla="*/ 1999243 w 7467600"/>
              <a:gd name="connsiteY110" fmla="*/ 4730524 h 6858000"/>
              <a:gd name="connsiteX111" fmla="*/ 1979527 w 7467600"/>
              <a:gd name="connsiteY111" fmla="*/ 4726651 h 6858000"/>
              <a:gd name="connsiteX112" fmla="*/ 1927410 w 7467600"/>
              <a:gd name="connsiteY112" fmla="*/ 4716164 h 6858000"/>
              <a:gd name="connsiteX113" fmla="*/ 1997014 w 7467600"/>
              <a:gd name="connsiteY113" fmla="*/ 4698007 h 6858000"/>
              <a:gd name="connsiteX114" fmla="*/ 2005458 w 7467600"/>
              <a:gd name="connsiteY114" fmla="*/ 4699540 h 6858000"/>
              <a:gd name="connsiteX115" fmla="*/ 2657186 w 7467600"/>
              <a:gd name="connsiteY115" fmla="*/ 4901687 h 6858000"/>
              <a:gd name="connsiteX116" fmla="*/ 2826662 w 7467600"/>
              <a:gd name="connsiteY116" fmla="*/ 4970362 h 6858000"/>
              <a:gd name="connsiteX117" fmla="*/ 2876100 w 7467600"/>
              <a:gd name="connsiteY117" fmla="*/ 4995397 h 6858000"/>
              <a:gd name="connsiteX118" fmla="*/ 3042600 w 7467600"/>
              <a:gd name="connsiteY118" fmla="*/ 5059532 h 6858000"/>
              <a:gd name="connsiteX119" fmla="*/ 1997014 w 7467600"/>
              <a:gd name="connsiteY119" fmla="*/ 4698007 h 6858000"/>
              <a:gd name="connsiteX120" fmla="*/ 2305292 w 7467600"/>
              <a:gd name="connsiteY120" fmla="*/ 4219492 h 6858000"/>
              <a:gd name="connsiteX121" fmla="*/ 3360922 w 7467600"/>
              <a:gd name="connsiteY121" fmla="*/ 4529373 h 6858000"/>
              <a:gd name="connsiteX122" fmla="*/ 3492420 w 7467600"/>
              <a:gd name="connsiteY122" fmla="*/ 4510145 h 6858000"/>
              <a:gd name="connsiteX123" fmla="*/ 3364086 w 7467600"/>
              <a:gd name="connsiteY123" fmla="*/ 4480340 h 6858000"/>
              <a:gd name="connsiteX124" fmla="*/ 3225818 w 7467600"/>
              <a:gd name="connsiteY124" fmla="*/ 4411822 h 6858000"/>
              <a:gd name="connsiteX125" fmla="*/ 3129696 w 7467600"/>
              <a:gd name="connsiteY125" fmla="*/ 4360704 h 6858000"/>
              <a:gd name="connsiteX126" fmla="*/ 2814545 w 7467600"/>
              <a:gd name="connsiteY126" fmla="*/ 4282955 h 6858000"/>
              <a:gd name="connsiteX127" fmla="*/ 2305292 w 7467600"/>
              <a:gd name="connsiteY127" fmla="*/ 4219492 h 6858000"/>
              <a:gd name="connsiteX128" fmla="*/ 2626982 w 7467600"/>
              <a:gd name="connsiteY128" fmla="*/ 4206450 h 6858000"/>
              <a:gd name="connsiteX129" fmla="*/ 2490617 w 7467600"/>
              <a:gd name="connsiteY129" fmla="*/ 4206951 h 6858000"/>
              <a:gd name="connsiteX130" fmla="*/ 2819869 w 7467600"/>
              <a:gd name="connsiteY130" fmla="*/ 4252936 h 6858000"/>
              <a:gd name="connsiteX131" fmla="*/ 3143018 w 7467600"/>
              <a:gd name="connsiteY131" fmla="*/ 4332698 h 6858000"/>
              <a:gd name="connsiteX132" fmla="*/ 3241520 w 7467600"/>
              <a:gd name="connsiteY132" fmla="*/ 4385112 h 6858000"/>
              <a:gd name="connsiteX133" fmla="*/ 3374575 w 7467600"/>
              <a:gd name="connsiteY133" fmla="*/ 4451517 h 6858000"/>
              <a:gd name="connsiteX134" fmla="*/ 3505221 w 7467600"/>
              <a:gd name="connsiteY134" fmla="*/ 4480757 h 6858000"/>
              <a:gd name="connsiteX135" fmla="*/ 2626982 w 7467600"/>
              <a:gd name="connsiteY135" fmla="*/ 4206450 h 6858000"/>
              <a:gd name="connsiteX136" fmla="*/ 1310106 w 7467600"/>
              <a:gd name="connsiteY136" fmla="*/ 3943217 h 6858000"/>
              <a:gd name="connsiteX137" fmla="*/ 854994 w 7467600"/>
              <a:gd name="connsiteY137" fmla="*/ 4399136 h 6858000"/>
              <a:gd name="connsiteX138" fmla="*/ 742462 w 7467600"/>
              <a:gd name="connsiteY138" fmla="*/ 4594648 h 6858000"/>
              <a:gd name="connsiteX139" fmla="*/ 820602 w 7467600"/>
              <a:gd name="connsiteY139" fmla="*/ 4485915 h 6858000"/>
              <a:gd name="connsiteX140" fmla="*/ 878295 w 7467600"/>
              <a:gd name="connsiteY140" fmla="*/ 4403594 h 6858000"/>
              <a:gd name="connsiteX141" fmla="*/ 1240607 w 7467600"/>
              <a:gd name="connsiteY141" fmla="*/ 4010401 h 6858000"/>
              <a:gd name="connsiteX142" fmla="*/ 1310106 w 7467600"/>
              <a:gd name="connsiteY142" fmla="*/ 3943217 h 6858000"/>
              <a:gd name="connsiteX143" fmla="*/ 1423113 w 7467600"/>
              <a:gd name="connsiteY143" fmla="*/ 3874565 h 6858000"/>
              <a:gd name="connsiteX144" fmla="*/ 1260565 w 7467600"/>
              <a:gd name="connsiteY144" fmla="*/ 4031982 h 6858000"/>
              <a:gd name="connsiteX145" fmla="*/ 901900 w 7467600"/>
              <a:gd name="connsiteY145" fmla="*/ 4421236 h 6858000"/>
              <a:gd name="connsiteX146" fmla="*/ 845044 w 7467600"/>
              <a:gd name="connsiteY146" fmla="*/ 4502436 h 6858000"/>
              <a:gd name="connsiteX147" fmla="*/ 685926 w 7467600"/>
              <a:gd name="connsiteY147" fmla="*/ 4703069 h 6858000"/>
              <a:gd name="connsiteX148" fmla="*/ 684248 w 7467600"/>
              <a:gd name="connsiteY148" fmla="*/ 4706721 h 6858000"/>
              <a:gd name="connsiteX149" fmla="*/ 1423113 w 7467600"/>
              <a:gd name="connsiteY149" fmla="*/ 3874565 h 6858000"/>
              <a:gd name="connsiteX150" fmla="*/ 3316479 w 7467600"/>
              <a:gd name="connsiteY150" fmla="*/ 3872136 h 6858000"/>
              <a:gd name="connsiteX151" fmla="*/ 3546806 w 7467600"/>
              <a:gd name="connsiteY151" fmla="*/ 4356139 h 6858000"/>
              <a:gd name="connsiteX152" fmla="*/ 3364433 w 7467600"/>
              <a:gd name="connsiteY152" fmla="*/ 3953121 h 6858000"/>
              <a:gd name="connsiteX153" fmla="*/ 3316479 w 7467600"/>
              <a:gd name="connsiteY153" fmla="*/ 3872136 h 6858000"/>
              <a:gd name="connsiteX154" fmla="*/ 3291335 w 7467600"/>
              <a:gd name="connsiteY154" fmla="*/ 3767420 h 6858000"/>
              <a:gd name="connsiteX155" fmla="*/ 3390805 w 7467600"/>
              <a:gd name="connsiteY155" fmla="*/ 3937163 h 6858000"/>
              <a:gd name="connsiteX156" fmla="*/ 3579062 w 7467600"/>
              <a:gd name="connsiteY156" fmla="*/ 4359040 h 6858000"/>
              <a:gd name="connsiteX157" fmla="*/ 3467355 w 7467600"/>
              <a:gd name="connsiteY157" fmla="*/ 3988130 h 6858000"/>
              <a:gd name="connsiteX158" fmla="*/ 3310753 w 7467600"/>
              <a:gd name="connsiteY158" fmla="*/ 3787140 h 6858000"/>
              <a:gd name="connsiteX159" fmla="*/ 3291335 w 7467600"/>
              <a:gd name="connsiteY159" fmla="*/ 3767420 h 6858000"/>
              <a:gd name="connsiteX160" fmla="*/ 1635889 w 7467600"/>
              <a:gd name="connsiteY160" fmla="*/ 3709494 h 6858000"/>
              <a:gd name="connsiteX161" fmla="*/ 1634800 w 7467600"/>
              <a:gd name="connsiteY161" fmla="*/ 3731111 h 6858000"/>
              <a:gd name="connsiteX162" fmla="*/ 1635889 w 7467600"/>
              <a:gd name="connsiteY162" fmla="*/ 3709494 h 6858000"/>
              <a:gd name="connsiteX163" fmla="*/ 1510397 w 7467600"/>
              <a:gd name="connsiteY163" fmla="*/ 3684705 h 6858000"/>
              <a:gd name="connsiteX164" fmla="*/ 1146550 w 7467600"/>
              <a:gd name="connsiteY164" fmla="*/ 3802012 h 6858000"/>
              <a:gd name="connsiteX165" fmla="*/ 698834 w 7467600"/>
              <a:gd name="connsiteY165" fmla="*/ 3952272 h 6858000"/>
              <a:gd name="connsiteX166" fmla="*/ 34256 w 7467600"/>
              <a:gd name="connsiteY166" fmla="*/ 4347603 h 6858000"/>
              <a:gd name="connsiteX167" fmla="*/ 527241 w 7467600"/>
              <a:gd name="connsiteY167" fmla="*/ 4065078 h 6858000"/>
              <a:gd name="connsiteX168" fmla="*/ 1510397 w 7467600"/>
              <a:gd name="connsiteY168" fmla="*/ 3684705 h 6858000"/>
              <a:gd name="connsiteX169" fmla="*/ 1313114 w 7467600"/>
              <a:gd name="connsiteY169" fmla="*/ 3655216 h 6858000"/>
              <a:gd name="connsiteX170" fmla="*/ 1109304 w 7467600"/>
              <a:gd name="connsiteY170" fmla="*/ 3669030 h 6858000"/>
              <a:gd name="connsiteX171" fmla="*/ 8129 w 7467600"/>
              <a:gd name="connsiteY171" fmla="*/ 4330519 h 6858000"/>
              <a:gd name="connsiteX172" fmla="*/ 687572 w 7467600"/>
              <a:gd name="connsiteY172" fmla="*/ 3925629 h 6858000"/>
              <a:gd name="connsiteX173" fmla="*/ 1138365 w 7467600"/>
              <a:gd name="connsiteY173" fmla="*/ 3774515 h 6858000"/>
              <a:gd name="connsiteX174" fmla="*/ 1505579 w 7467600"/>
              <a:gd name="connsiteY174" fmla="*/ 3655526 h 6858000"/>
              <a:gd name="connsiteX175" fmla="*/ 1313114 w 7467600"/>
              <a:gd name="connsiteY175" fmla="*/ 3655216 h 6858000"/>
              <a:gd name="connsiteX176" fmla="*/ 3655073 w 7467600"/>
              <a:gd name="connsiteY176" fmla="*/ 3650884 h 6858000"/>
              <a:gd name="connsiteX177" fmla="*/ 3989938 w 7467600"/>
              <a:gd name="connsiteY177" fmla="*/ 3991685 h 6858000"/>
              <a:gd name="connsiteX178" fmla="*/ 4393907 w 7467600"/>
              <a:gd name="connsiteY178" fmla="*/ 4261258 h 6858000"/>
              <a:gd name="connsiteX179" fmla="*/ 4648051 w 7467600"/>
              <a:gd name="connsiteY179" fmla="*/ 4374051 h 6858000"/>
              <a:gd name="connsiteX180" fmla="*/ 4383389 w 7467600"/>
              <a:gd name="connsiteY180" fmla="*/ 4184369 h 6858000"/>
              <a:gd name="connsiteX181" fmla="*/ 4165508 w 7467600"/>
              <a:gd name="connsiteY181" fmla="*/ 4035196 h 6858000"/>
              <a:gd name="connsiteX182" fmla="*/ 4068162 w 7467600"/>
              <a:gd name="connsiteY182" fmla="*/ 3953394 h 6858000"/>
              <a:gd name="connsiteX183" fmla="*/ 3981416 w 7467600"/>
              <a:gd name="connsiteY183" fmla="*/ 3880482 h 6858000"/>
              <a:gd name="connsiteX184" fmla="*/ 3800147 w 7467600"/>
              <a:gd name="connsiteY184" fmla="*/ 3749872 h 6858000"/>
              <a:gd name="connsiteX185" fmla="*/ 3655073 w 7467600"/>
              <a:gd name="connsiteY185" fmla="*/ 3650884 h 6858000"/>
              <a:gd name="connsiteX186" fmla="*/ 3670252 w 7467600"/>
              <a:gd name="connsiteY186" fmla="*/ 3622798 h 6858000"/>
              <a:gd name="connsiteX187" fmla="*/ 3817258 w 7467600"/>
              <a:gd name="connsiteY187" fmla="*/ 3723577 h 6858000"/>
              <a:gd name="connsiteX188" fmla="*/ 4000461 w 7467600"/>
              <a:gd name="connsiteY188" fmla="*/ 3855966 h 6858000"/>
              <a:gd name="connsiteX189" fmla="*/ 4088180 w 7467600"/>
              <a:gd name="connsiteY189" fmla="*/ 3929774 h 6858000"/>
              <a:gd name="connsiteX190" fmla="*/ 4184555 w 7467600"/>
              <a:gd name="connsiteY190" fmla="*/ 4010683 h 6858000"/>
              <a:gd name="connsiteX191" fmla="*/ 4399563 w 7467600"/>
              <a:gd name="connsiteY191" fmla="*/ 4158106 h 6858000"/>
              <a:gd name="connsiteX192" fmla="*/ 4684469 w 7467600"/>
              <a:gd name="connsiteY192" fmla="*/ 4364680 h 6858000"/>
              <a:gd name="connsiteX193" fmla="*/ 4690271 w 7467600"/>
              <a:gd name="connsiteY193" fmla="*/ 4370034 h 6858000"/>
              <a:gd name="connsiteX194" fmla="*/ 4136093 w 7467600"/>
              <a:gd name="connsiteY194" fmla="*/ 3858466 h 6858000"/>
              <a:gd name="connsiteX195" fmla="*/ 3670252 w 7467600"/>
              <a:gd name="connsiteY195" fmla="*/ 3622798 h 6858000"/>
              <a:gd name="connsiteX196" fmla="*/ 4440129 w 7467600"/>
              <a:gd name="connsiteY196" fmla="*/ 3448571 h 6858000"/>
              <a:gd name="connsiteX197" fmla="*/ 4856525 w 7467600"/>
              <a:gd name="connsiteY197" fmla="*/ 3915351 h 6858000"/>
              <a:gd name="connsiteX198" fmla="*/ 5059055 w 7467600"/>
              <a:gd name="connsiteY198" fmla="*/ 4108918 h 6858000"/>
              <a:gd name="connsiteX199" fmla="*/ 5290070 w 7467600"/>
              <a:gd name="connsiteY199" fmla="*/ 4263619 h 6858000"/>
              <a:gd name="connsiteX200" fmla="*/ 4834991 w 7467600"/>
              <a:gd name="connsiteY200" fmla="*/ 3830985 h 6858000"/>
              <a:gd name="connsiteX201" fmla="*/ 4440129 w 7467600"/>
              <a:gd name="connsiteY201" fmla="*/ 3448571 h 6858000"/>
              <a:gd name="connsiteX202" fmla="*/ 4441737 w 7467600"/>
              <a:gd name="connsiteY202" fmla="*/ 3399734 h 6858000"/>
              <a:gd name="connsiteX203" fmla="*/ 4431236 w 7467600"/>
              <a:gd name="connsiteY203" fmla="*/ 3400954 h 6858000"/>
              <a:gd name="connsiteX204" fmla="*/ 4557150 w 7467600"/>
              <a:gd name="connsiteY204" fmla="*/ 3510023 h 6858000"/>
              <a:gd name="connsiteX205" fmla="*/ 4856936 w 7467600"/>
              <a:gd name="connsiteY205" fmla="*/ 3809146 h 6858000"/>
              <a:gd name="connsiteX206" fmla="*/ 5111996 w 7467600"/>
              <a:gd name="connsiteY206" fmla="*/ 4065759 h 6858000"/>
              <a:gd name="connsiteX207" fmla="*/ 5388878 w 7467600"/>
              <a:gd name="connsiteY207" fmla="*/ 4300185 h 6858000"/>
              <a:gd name="connsiteX208" fmla="*/ 5425556 w 7467600"/>
              <a:gd name="connsiteY208" fmla="*/ 4308967 h 6858000"/>
              <a:gd name="connsiteX209" fmla="*/ 4943646 w 7467600"/>
              <a:gd name="connsiteY209" fmla="*/ 3822916 h 6858000"/>
              <a:gd name="connsiteX210" fmla="*/ 4594837 w 7467600"/>
              <a:gd name="connsiteY210" fmla="*/ 3532274 h 6858000"/>
              <a:gd name="connsiteX211" fmla="*/ 4441737 w 7467600"/>
              <a:gd name="connsiteY211" fmla="*/ 3399734 h 6858000"/>
              <a:gd name="connsiteX212" fmla="*/ 5425834 w 7467600"/>
              <a:gd name="connsiteY212" fmla="*/ 3162785 h 6858000"/>
              <a:gd name="connsiteX213" fmla="*/ 5401644 w 7467600"/>
              <a:gd name="connsiteY213" fmla="*/ 3617847 h 6858000"/>
              <a:gd name="connsiteX214" fmla="*/ 5467256 w 7467600"/>
              <a:gd name="connsiteY214" fmla="*/ 4175494 h 6858000"/>
              <a:gd name="connsiteX215" fmla="*/ 5448069 w 7467600"/>
              <a:gd name="connsiteY215" fmla="*/ 3567554 h 6858000"/>
              <a:gd name="connsiteX216" fmla="*/ 5425834 w 7467600"/>
              <a:gd name="connsiteY216" fmla="*/ 3162785 h 6858000"/>
              <a:gd name="connsiteX217" fmla="*/ 1318687 w 7467600"/>
              <a:gd name="connsiteY217" fmla="*/ 3113840 h 6858000"/>
              <a:gd name="connsiteX218" fmla="*/ 1066793 w 7467600"/>
              <a:gd name="connsiteY218" fmla="*/ 3212171 h 6858000"/>
              <a:gd name="connsiteX219" fmla="*/ 993319 w 7467600"/>
              <a:gd name="connsiteY219" fmla="*/ 3247648 h 6858000"/>
              <a:gd name="connsiteX220" fmla="*/ 853081 w 7467600"/>
              <a:gd name="connsiteY220" fmla="*/ 3312410 h 6858000"/>
              <a:gd name="connsiteX221" fmla="*/ 805957 w 7467600"/>
              <a:gd name="connsiteY221" fmla="*/ 3330443 h 6858000"/>
              <a:gd name="connsiteX222" fmla="*/ 1318687 w 7467600"/>
              <a:gd name="connsiteY222" fmla="*/ 3113840 h 6858000"/>
              <a:gd name="connsiteX223" fmla="*/ 5453702 w 7467600"/>
              <a:gd name="connsiteY223" fmla="*/ 3090882 h 6858000"/>
              <a:gd name="connsiteX224" fmla="*/ 5480135 w 7467600"/>
              <a:gd name="connsiteY224" fmla="*/ 3565802 h 6858000"/>
              <a:gd name="connsiteX225" fmla="*/ 5499023 w 7467600"/>
              <a:gd name="connsiteY225" fmla="*/ 4166310 h 6858000"/>
              <a:gd name="connsiteX226" fmla="*/ 5547022 w 7467600"/>
              <a:gd name="connsiteY226" fmla="*/ 3607838 h 6858000"/>
              <a:gd name="connsiteX227" fmla="*/ 5515964 w 7467600"/>
              <a:gd name="connsiteY227" fmla="*/ 3378541 h 6858000"/>
              <a:gd name="connsiteX228" fmla="*/ 5453702 w 7467600"/>
              <a:gd name="connsiteY228" fmla="*/ 3090882 h 6858000"/>
              <a:gd name="connsiteX229" fmla="*/ 1238695 w 7467600"/>
              <a:gd name="connsiteY229" fmla="*/ 3076820 h 6858000"/>
              <a:gd name="connsiteX230" fmla="*/ 716371 w 7467600"/>
              <a:gd name="connsiteY230" fmla="*/ 3293249 h 6858000"/>
              <a:gd name="connsiteX231" fmla="*/ 579522 w 7467600"/>
              <a:gd name="connsiteY231" fmla="*/ 3371759 h 6858000"/>
              <a:gd name="connsiteX232" fmla="*/ 600288 w 7467600"/>
              <a:gd name="connsiteY232" fmla="*/ 3365555 h 6858000"/>
              <a:gd name="connsiteX233" fmla="*/ 840692 w 7467600"/>
              <a:gd name="connsiteY233" fmla="*/ 3284921 h 6858000"/>
              <a:gd name="connsiteX234" fmla="*/ 979248 w 7467600"/>
              <a:gd name="connsiteY234" fmla="*/ 3221003 h 6858000"/>
              <a:gd name="connsiteX235" fmla="*/ 1053282 w 7467600"/>
              <a:gd name="connsiteY235" fmla="*/ 3185247 h 6858000"/>
              <a:gd name="connsiteX236" fmla="*/ 1320603 w 7467600"/>
              <a:gd name="connsiteY236" fmla="*/ 3081281 h 6858000"/>
              <a:gd name="connsiteX237" fmla="*/ 1238695 w 7467600"/>
              <a:gd name="connsiteY237" fmla="*/ 3076820 h 6858000"/>
              <a:gd name="connsiteX238" fmla="*/ 5425627 w 7467600"/>
              <a:gd name="connsiteY238" fmla="*/ 2954192 h 6858000"/>
              <a:gd name="connsiteX239" fmla="*/ 5470770 w 7467600"/>
              <a:gd name="connsiteY239" fmla="*/ 3005435 h 6858000"/>
              <a:gd name="connsiteX240" fmla="*/ 5519779 w 7467600"/>
              <a:gd name="connsiteY240" fmla="*/ 4359223 h 6858000"/>
              <a:gd name="connsiteX241" fmla="*/ 5520293 w 7467600"/>
              <a:gd name="connsiteY241" fmla="*/ 4360602 h 6858000"/>
              <a:gd name="connsiteX242" fmla="*/ 5767221 w 7467600"/>
              <a:gd name="connsiteY242" fmla="*/ 4665564 h 6858000"/>
              <a:gd name="connsiteX243" fmla="*/ 6937169 w 7467600"/>
              <a:gd name="connsiteY243" fmla="*/ 4815941 h 6858000"/>
              <a:gd name="connsiteX244" fmla="*/ 6953922 w 7467600"/>
              <a:gd name="connsiteY244" fmla="*/ 4890068 h 6858000"/>
              <a:gd name="connsiteX245" fmla="*/ 6071359 w 7467600"/>
              <a:gd name="connsiteY245" fmla="*/ 4770770 h 6858000"/>
              <a:gd name="connsiteX246" fmla="*/ 6038839 w 7467600"/>
              <a:gd name="connsiteY246" fmla="*/ 4764474 h 6858000"/>
              <a:gd name="connsiteX247" fmla="*/ 6038706 w 7467600"/>
              <a:gd name="connsiteY247" fmla="*/ 4763847 h 6858000"/>
              <a:gd name="connsiteX248" fmla="*/ 6037784 w 7467600"/>
              <a:gd name="connsiteY248" fmla="*/ 4764270 h 6858000"/>
              <a:gd name="connsiteX249" fmla="*/ 6038839 w 7467600"/>
              <a:gd name="connsiteY249" fmla="*/ 4764474 h 6858000"/>
              <a:gd name="connsiteX250" fmla="*/ 6040338 w 7467600"/>
              <a:gd name="connsiteY250" fmla="*/ 4771418 h 6858000"/>
              <a:gd name="connsiteX251" fmla="*/ 6024488 w 7467600"/>
              <a:gd name="connsiteY251" fmla="*/ 4809903 h 6858000"/>
              <a:gd name="connsiteX252" fmla="*/ 5599771 w 7467600"/>
              <a:gd name="connsiteY252" fmla="*/ 5509652 h 6858000"/>
              <a:gd name="connsiteX253" fmla="*/ 5548843 w 7467600"/>
              <a:gd name="connsiteY253" fmla="*/ 5563845 h 6858000"/>
              <a:gd name="connsiteX254" fmla="*/ 5940952 w 7467600"/>
              <a:gd name="connsiteY254" fmla="*/ 6250028 h 6858000"/>
              <a:gd name="connsiteX255" fmla="*/ 6043441 w 7467600"/>
              <a:gd name="connsiteY255" fmla="*/ 6665847 h 6858000"/>
              <a:gd name="connsiteX256" fmla="*/ 6093432 w 7467600"/>
              <a:gd name="connsiteY256" fmla="*/ 6858000 h 6858000"/>
              <a:gd name="connsiteX257" fmla="*/ 6034344 w 7467600"/>
              <a:gd name="connsiteY257" fmla="*/ 6858000 h 6858000"/>
              <a:gd name="connsiteX258" fmla="*/ 6026679 w 7467600"/>
              <a:gd name="connsiteY258" fmla="*/ 6836959 h 6858000"/>
              <a:gd name="connsiteX259" fmla="*/ 5800441 w 7467600"/>
              <a:gd name="connsiteY259" fmla="*/ 6335286 h 6858000"/>
              <a:gd name="connsiteX260" fmla="*/ 5526562 w 7467600"/>
              <a:gd name="connsiteY260" fmla="*/ 5705388 h 6858000"/>
              <a:gd name="connsiteX261" fmla="*/ 5519640 w 7467600"/>
              <a:gd name="connsiteY261" fmla="*/ 5683774 h 6858000"/>
              <a:gd name="connsiteX262" fmla="*/ 5844559 w 7467600"/>
              <a:gd name="connsiteY262" fmla="*/ 6553349 h 6858000"/>
              <a:gd name="connsiteX263" fmla="*/ 5975994 w 7467600"/>
              <a:gd name="connsiteY263" fmla="*/ 6858000 h 6858000"/>
              <a:gd name="connsiteX264" fmla="*/ 5898547 w 7467600"/>
              <a:gd name="connsiteY264" fmla="*/ 6858000 h 6858000"/>
              <a:gd name="connsiteX265" fmla="*/ 5682041 w 7467600"/>
              <a:gd name="connsiteY265" fmla="*/ 6355860 h 6858000"/>
              <a:gd name="connsiteX266" fmla="*/ 5461758 w 7467600"/>
              <a:gd name="connsiteY266" fmla="*/ 5820220 h 6858000"/>
              <a:gd name="connsiteX267" fmla="*/ 5237282 w 7467600"/>
              <a:gd name="connsiteY267" fmla="*/ 6579086 h 6858000"/>
              <a:gd name="connsiteX268" fmla="*/ 5115009 w 7467600"/>
              <a:gd name="connsiteY268" fmla="*/ 6858000 h 6858000"/>
              <a:gd name="connsiteX269" fmla="*/ 5028074 w 7467600"/>
              <a:gd name="connsiteY269" fmla="*/ 6858000 h 6858000"/>
              <a:gd name="connsiteX270" fmla="*/ 5079508 w 7467600"/>
              <a:gd name="connsiteY270" fmla="*/ 6749074 h 6858000"/>
              <a:gd name="connsiteX271" fmla="*/ 5371846 w 7467600"/>
              <a:gd name="connsiteY271" fmla="*/ 5924413 h 6858000"/>
              <a:gd name="connsiteX272" fmla="*/ 5270512 w 7467600"/>
              <a:gd name="connsiteY272" fmla="*/ 6138975 h 6858000"/>
              <a:gd name="connsiteX273" fmla="*/ 5062409 w 7467600"/>
              <a:gd name="connsiteY273" fmla="*/ 6653544 h 6858000"/>
              <a:gd name="connsiteX274" fmla="*/ 5036628 w 7467600"/>
              <a:gd name="connsiteY274" fmla="*/ 6754247 h 6858000"/>
              <a:gd name="connsiteX275" fmla="*/ 5009112 w 7467600"/>
              <a:gd name="connsiteY275" fmla="*/ 6858000 h 6858000"/>
              <a:gd name="connsiteX276" fmla="*/ 4976679 w 7467600"/>
              <a:gd name="connsiteY276" fmla="*/ 6858000 h 6858000"/>
              <a:gd name="connsiteX277" fmla="*/ 5006537 w 7467600"/>
              <a:gd name="connsiteY277" fmla="*/ 6747068 h 6858000"/>
              <a:gd name="connsiteX278" fmla="*/ 5032723 w 7467600"/>
              <a:gd name="connsiteY278" fmla="*/ 6644957 h 6858000"/>
              <a:gd name="connsiteX279" fmla="*/ 5242949 w 7467600"/>
              <a:gd name="connsiteY279" fmla="*/ 6125175 h 6858000"/>
              <a:gd name="connsiteX280" fmla="*/ 5286321 w 7467600"/>
              <a:gd name="connsiteY280" fmla="*/ 6033555 h 6858000"/>
              <a:gd name="connsiteX281" fmla="*/ 5008210 w 7467600"/>
              <a:gd name="connsiteY281" fmla="*/ 6649194 h 6858000"/>
              <a:gd name="connsiteX282" fmla="*/ 4986321 w 7467600"/>
              <a:gd name="connsiteY282" fmla="*/ 6765687 h 6858000"/>
              <a:gd name="connsiteX283" fmla="*/ 4973474 w 7467600"/>
              <a:gd name="connsiteY283" fmla="*/ 6858000 h 6858000"/>
              <a:gd name="connsiteX284" fmla="*/ 4907178 w 7467600"/>
              <a:gd name="connsiteY284" fmla="*/ 6858000 h 6858000"/>
              <a:gd name="connsiteX285" fmla="*/ 4910810 w 7467600"/>
              <a:gd name="connsiteY285" fmla="*/ 6829660 h 6858000"/>
              <a:gd name="connsiteX286" fmla="*/ 4987461 w 7467600"/>
              <a:gd name="connsiteY286" fmla="*/ 6432994 h 6858000"/>
              <a:gd name="connsiteX287" fmla="*/ 5179262 w 7467600"/>
              <a:gd name="connsiteY287" fmla="*/ 6035044 h 6858000"/>
              <a:gd name="connsiteX288" fmla="*/ 4689678 w 7467600"/>
              <a:gd name="connsiteY288" fmla="*/ 6440241 h 6858000"/>
              <a:gd name="connsiteX289" fmla="*/ 4477543 w 7467600"/>
              <a:gd name="connsiteY289" fmla="*/ 6674836 h 6858000"/>
              <a:gd name="connsiteX290" fmla="*/ 4329957 w 7467600"/>
              <a:gd name="connsiteY290" fmla="*/ 6858000 h 6858000"/>
              <a:gd name="connsiteX291" fmla="*/ 4218595 w 7467600"/>
              <a:gd name="connsiteY291" fmla="*/ 6858000 h 6858000"/>
              <a:gd name="connsiteX292" fmla="*/ 4368888 w 7467600"/>
              <a:gd name="connsiteY292" fmla="*/ 6668412 h 6858000"/>
              <a:gd name="connsiteX293" fmla="*/ 4563091 w 7467600"/>
              <a:gd name="connsiteY293" fmla="*/ 6442508 h 6858000"/>
              <a:gd name="connsiteX294" fmla="*/ 5387324 w 7467600"/>
              <a:gd name="connsiteY294" fmla="*/ 5705830 h 6858000"/>
              <a:gd name="connsiteX295" fmla="*/ 5073620 w 7467600"/>
              <a:gd name="connsiteY295" fmla="*/ 5955437 h 6858000"/>
              <a:gd name="connsiteX296" fmla="*/ 4689789 w 7467600"/>
              <a:gd name="connsiteY296" fmla="*/ 6268382 h 6858000"/>
              <a:gd name="connsiteX297" fmla="*/ 4418722 w 7467600"/>
              <a:gd name="connsiteY297" fmla="*/ 6570886 h 6858000"/>
              <a:gd name="connsiteX298" fmla="*/ 4214944 w 7467600"/>
              <a:gd name="connsiteY298" fmla="*/ 6858000 h 6858000"/>
              <a:gd name="connsiteX299" fmla="*/ 4177898 w 7467600"/>
              <a:gd name="connsiteY299" fmla="*/ 6858000 h 6858000"/>
              <a:gd name="connsiteX300" fmla="*/ 4391597 w 7467600"/>
              <a:gd name="connsiteY300" fmla="*/ 6556370 h 6858000"/>
              <a:gd name="connsiteX301" fmla="*/ 4668889 w 7467600"/>
              <a:gd name="connsiteY301" fmla="*/ 6246399 h 6858000"/>
              <a:gd name="connsiteX302" fmla="*/ 5055427 w 7467600"/>
              <a:gd name="connsiteY302" fmla="*/ 5931476 h 6858000"/>
              <a:gd name="connsiteX303" fmla="*/ 5371814 w 7467600"/>
              <a:gd name="connsiteY303" fmla="*/ 5678975 h 6858000"/>
              <a:gd name="connsiteX304" fmla="*/ 4987918 w 7467600"/>
              <a:gd name="connsiteY304" fmla="*/ 5838701 h 6858000"/>
              <a:gd name="connsiteX305" fmla="*/ 4317146 w 7467600"/>
              <a:gd name="connsiteY305" fmla="*/ 6587716 h 6858000"/>
              <a:gd name="connsiteX306" fmla="*/ 4171627 w 7467600"/>
              <a:gd name="connsiteY306" fmla="*/ 6858000 h 6858000"/>
              <a:gd name="connsiteX307" fmla="*/ 4081585 w 7467600"/>
              <a:gd name="connsiteY307" fmla="*/ 6858000 h 6858000"/>
              <a:gd name="connsiteX308" fmla="*/ 4238603 w 7467600"/>
              <a:gd name="connsiteY308" fmla="*/ 6559341 h 6858000"/>
              <a:gd name="connsiteX309" fmla="*/ 4778333 w 7467600"/>
              <a:gd name="connsiteY309" fmla="*/ 5873626 h 6858000"/>
              <a:gd name="connsiteX310" fmla="*/ 5414185 w 7467600"/>
              <a:gd name="connsiteY310" fmla="*/ 5573882 h 6858000"/>
              <a:gd name="connsiteX311" fmla="*/ 5959648 w 7467600"/>
              <a:gd name="connsiteY311" fmla="*/ 4760797 h 6858000"/>
              <a:gd name="connsiteX312" fmla="*/ 5355019 w 7467600"/>
              <a:gd name="connsiteY312" fmla="*/ 4734672 h 6858000"/>
              <a:gd name="connsiteX313" fmla="*/ 5083565 w 7467600"/>
              <a:gd name="connsiteY313" fmla="*/ 5179121 h 6858000"/>
              <a:gd name="connsiteX314" fmla="*/ 4713577 w 7467600"/>
              <a:gd name="connsiteY314" fmla="*/ 5616803 h 6858000"/>
              <a:gd name="connsiteX315" fmla="*/ 3989559 w 7467600"/>
              <a:gd name="connsiteY315" fmla="*/ 6145945 h 6858000"/>
              <a:gd name="connsiteX316" fmla="*/ 3939824 w 7467600"/>
              <a:gd name="connsiteY316" fmla="*/ 6066900 h 6858000"/>
              <a:gd name="connsiteX317" fmla="*/ 4584537 w 7467600"/>
              <a:gd name="connsiteY317" fmla="*/ 5324826 h 6858000"/>
              <a:gd name="connsiteX318" fmla="*/ 5037105 w 7467600"/>
              <a:gd name="connsiteY318" fmla="*/ 5088765 h 6858000"/>
              <a:gd name="connsiteX319" fmla="*/ 5039930 w 7467600"/>
              <a:gd name="connsiteY319" fmla="*/ 5089585 h 6858000"/>
              <a:gd name="connsiteX320" fmla="*/ 5263764 w 7467600"/>
              <a:gd name="connsiteY320" fmla="*/ 4735525 h 6858000"/>
              <a:gd name="connsiteX321" fmla="*/ 4086300 w 7467600"/>
              <a:gd name="connsiteY321" fmla="*/ 4884599 h 6858000"/>
              <a:gd name="connsiteX322" fmla="*/ 4085485 w 7467600"/>
              <a:gd name="connsiteY322" fmla="*/ 4899070 h 6858000"/>
              <a:gd name="connsiteX323" fmla="*/ 3871915 w 7467600"/>
              <a:gd name="connsiteY323" fmla="*/ 5253645 h 6858000"/>
              <a:gd name="connsiteX324" fmla="*/ 3799374 w 7467600"/>
              <a:gd name="connsiteY324" fmla="*/ 5466127 h 6858000"/>
              <a:gd name="connsiteX325" fmla="*/ 3498850 w 7467600"/>
              <a:gd name="connsiteY325" fmla="*/ 6661888 h 6858000"/>
              <a:gd name="connsiteX326" fmla="*/ 3399216 w 7467600"/>
              <a:gd name="connsiteY326" fmla="*/ 6858000 h 6858000"/>
              <a:gd name="connsiteX327" fmla="*/ 3303688 w 7467600"/>
              <a:gd name="connsiteY327" fmla="*/ 6858000 h 6858000"/>
              <a:gd name="connsiteX328" fmla="*/ 3391774 w 7467600"/>
              <a:gd name="connsiteY328" fmla="*/ 6697181 h 6858000"/>
              <a:gd name="connsiteX329" fmla="*/ 3735540 w 7467600"/>
              <a:gd name="connsiteY329" fmla="*/ 5546923 h 6858000"/>
              <a:gd name="connsiteX330" fmla="*/ 3729438 w 7467600"/>
              <a:gd name="connsiteY330" fmla="*/ 5569058 h 6858000"/>
              <a:gd name="connsiteX331" fmla="*/ 3707782 w 7467600"/>
              <a:gd name="connsiteY331" fmla="*/ 5644908 h 6858000"/>
              <a:gd name="connsiteX332" fmla="*/ 3583827 w 7467600"/>
              <a:gd name="connsiteY332" fmla="*/ 6039215 h 6858000"/>
              <a:gd name="connsiteX333" fmla="*/ 3547861 w 7467600"/>
              <a:gd name="connsiteY333" fmla="*/ 6129609 h 6858000"/>
              <a:gd name="connsiteX334" fmla="*/ 3490905 w 7467600"/>
              <a:gd name="connsiteY334" fmla="*/ 6277660 h 6858000"/>
              <a:gd name="connsiteX335" fmla="*/ 3455859 w 7467600"/>
              <a:gd name="connsiteY335" fmla="*/ 6391301 h 6858000"/>
              <a:gd name="connsiteX336" fmla="*/ 3429112 w 7467600"/>
              <a:gd name="connsiteY336" fmla="*/ 6479469 h 6858000"/>
              <a:gd name="connsiteX337" fmla="*/ 3304862 w 7467600"/>
              <a:gd name="connsiteY337" fmla="*/ 6796476 h 6858000"/>
              <a:gd name="connsiteX338" fmla="*/ 3276071 w 7467600"/>
              <a:gd name="connsiteY338" fmla="*/ 6858000 h 6858000"/>
              <a:gd name="connsiteX339" fmla="*/ 3240805 w 7467600"/>
              <a:gd name="connsiteY339" fmla="*/ 6858000 h 6858000"/>
              <a:gd name="connsiteX340" fmla="*/ 3275917 w 7467600"/>
              <a:gd name="connsiteY340" fmla="*/ 6783192 h 6858000"/>
              <a:gd name="connsiteX341" fmla="*/ 3399358 w 7467600"/>
              <a:gd name="connsiteY341" fmla="*/ 6469011 h 6858000"/>
              <a:gd name="connsiteX342" fmla="*/ 3425650 w 7467600"/>
              <a:gd name="connsiteY342" fmla="*/ 6381333 h 6858000"/>
              <a:gd name="connsiteX343" fmla="*/ 3460661 w 7467600"/>
              <a:gd name="connsiteY343" fmla="*/ 6266763 h 6858000"/>
              <a:gd name="connsiteX344" fmla="*/ 3518021 w 7467600"/>
              <a:gd name="connsiteY344" fmla="*/ 6117298 h 6858000"/>
              <a:gd name="connsiteX345" fmla="*/ 3554035 w 7467600"/>
              <a:gd name="connsiteY345" fmla="*/ 6027832 h 6858000"/>
              <a:gd name="connsiteX346" fmla="*/ 3677174 w 7467600"/>
              <a:gd name="connsiteY346" fmla="*/ 5636351 h 6858000"/>
              <a:gd name="connsiteX347" fmla="*/ 3698819 w 7467600"/>
              <a:gd name="connsiteY347" fmla="*/ 5560503 h 6858000"/>
              <a:gd name="connsiteX348" fmla="*/ 3702094 w 7467600"/>
              <a:gd name="connsiteY348" fmla="*/ 5549194 h 6858000"/>
              <a:gd name="connsiteX349" fmla="*/ 3398355 w 7467600"/>
              <a:gd name="connsiteY349" fmla="*/ 6094603 h 6858000"/>
              <a:gd name="connsiteX350" fmla="*/ 3193941 w 7467600"/>
              <a:gd name="connsiteY350" fmla="*/ 6798775 h 6858000"/>
              <a:gd name="connsiteX351" fmla="*/ 3184140 w 7467600"/>
              <a:gd name="connsiteY351" fmla="*/ 6858000 h 6858000"/>
              <a:gd name="connsiteX352" fmla="*/ 3099978 w 7467600"/>
              <a:gd name="connsiteY352" fmla="*/ 6858000 h 6858000"/>
              <a:gd name="connsiteX353" fmla="*/ 3101556 w 7467600"/>
              <a:gd name="connsiteY353" fmla="*/ 6843337 h 6858000"/>
              <a:gd name="connsiteX354" fmla="*/ 3370162 w 7467600"/>
              <a:gd name="connsiteY354" fmla="*/ 5785550 h 6858000"/>
              <a:gd name="connsiteX355" fmla="*/ 3746477 w 7467600"/>
              <a:gd name="connsiteY355" fmla="*/ 5377889 h 6858000"/>
              <a:gd name="connsiteX356" fmla="*/ 3863399 w 7467600"/>
              <a:gd name="connsiteY356" fmla="*/ 5087257 h 6858000"/>
              <a:gd name="connsiteX357" fmla="*/ 3968712 w 7467600"/>
              <a:gd name="connsiteY357" fmla="*/ 4913989 h 6858000"/>
              <a:gd name="connsiteX358" fmla="*/ 2792390 w 7467600"/>
              <a:gd name="connsiteY358" fmla="*/ 5382974 h 6858000"/>
              <a:gd name="connsiteX359" fmla="*/ 2714982 w 7467600"/>
              <a:gd name="connsiteY359" fmla="*/ 5427051 h 6858000"/>
              <a:gd name="connsiteX360" fmla="*/ 2813361 w 7467600"/>
              <a:gd name="connsiteY360" fmla="*/ 6023912 h 6858000"/>
              <a:gd name="connsiteX361" fmla="*/ 2688430 w 7467600"/>
              <a:gd name="connsiteY361" fmla="*/ 6801564 h 6858000"/>
              <a:gd name="connsiteX362" fmla="*/ 2629626 w 7467600"/>
              <a:gd name="connsiteY362" fmla="*/ 6763394 h 6858000"/>
              <a:gd name="connsiteX363" fmla="*/ 2565328 w 7467600"/>
              <a:gd name="connsiteY363" fmla="*/ 5516399 h 6858000"/>
              <a:gd name="connsiteX364" fmla="*/ 1922999 w 7467600"/>
              <a:gd name="connsiteY364" fmla="*/ 5980343 h 6858000"/>
              <a:gd name="connsiteX365" fmla="*/ 1950261 w 7467600"/>
              <a:gd name="connsiteY365" fmla="*/ 6405858 h 6858000"/>
              <a:gd name="connsiteX366" fmla="*/ 2365554 w 7467600"/>
              <a:gd name="connsiteY366" fmla="*/ 6759107 h 6858000"/>
              <a:gd name="connsiteX367" fmla="*/ 2424142 w 7467600"/>
              <a:gd name="connsiteY367" fmla="*/ 6858000 h 6858000"/>
              <a:gd name="connsiteX368" fmla="*/ 2395994 w 7467600"/>
              <a:gd name="connsiteY368" fmla="*/ 6858000 h 6858000"/>
              <a:gd name="connsiteX369" fmla="*/ 2392863 w 7467600"/>
              <a:gd name="connsiteY369" fmla="*/ 6852964 h 6858000"/>
              <a:gd name="connsiteX370" fmla="*/ 2017589 w 7467600"/>
              <a:gd name="connsiteY370" fmla="*/ 6493982 h 6858000"/>
              <a:gd name="connsiteX371" fmla="*/ 2147336 w 7467600"/>
              <a:gd name="connsiteY371" fmla="*/ 6594052 h 6858000"/>
              <a:gd name="connsiteX372" fmla="*/ 2207047 w 7467600"/>
              <a:gd name="connsiteY372" fmla="*/ 6654540 h 6858000"/>
              <a:gd name="connsiteX373" fmla="*/ 2299106 w 7467600"/>
              <a:gd name="connsiteY373" fmla="*/ 6778931 h 6858000"/>
              <a:gd name="connsiteX374" fmla="*/ 2314430 w 7467600"/>
              <a:gd name="connsiteY374" fmla="*/ 6801144 h 6858000"/>
              <a:gd name="connsiteX375" fmla="*/ 2352406 w 7467600"/>
              <a:gd name="connsiteY375" fmla="*/ 6858000 h 6858000"/>
              <a:gd name="connsiteX376" fmla="*/ 2314492 w 7467600"/>
              <a:gd name="connsiteY376" fmla="*/ 6858000 h 6858000"/>
              <a:gd name="connsiteX377" fmla="*/ 2288095 w 7467600"/>
              <a:gd name="connsiteY377" fmla="*/ 6818030 h 6858000"/>
              <a:gd name="connsiteX378" fmla="*/ 2272768 w 7467600"/>
              <a:gd name="connsiteY378" fmla="*/ 6795822 h 6858000"/>
              <a:gd name="connsiteX379" fmla="*/ 2182715 w 7467600"/>
              <a:gd name="connsiteY379" fmla="*/ 6675071 h 6858000"/>
              <a:gd name="connsiteX380" fmla="*/ 2032061 w 7467600"/>
              <a:gd name="connsiteY380" fmla="*/ 6541380 h 6858000"/>
              <a:gd name="connsiteX381" fmla="*/ 2257220 w 7467600"/>
              <a:gd name="connsiteY381" fmla="*/ 6826257 h 6858000"/>
              <a:gd name="connsiteX382" fmla="*/ 2281324 w 7467600"/>
              <a:gd name="connsiteY382" fmla="*/ 6858000 h 6858000"/>
              <a:gd name="connsiteX383" fmla="*/ 2242860 w 7467600"/>
              <a:gd name="connsiteY383" fmla="*/ 6858000 h 6858000"/>
              <a:gd name="connsiteX384" fmla="*/ 2232818 w 7467600"/>
              <a:gd name="connsiteY384" fmla="*/ 6844926 h 6858000"/>
              <a:gd name="connsiteX385" fmla="*/ 1990172 w 7467600"/>
              <a:gd name="connsiteY385" fmla="*/ 6542121 h 6858000"/>
              <a:gd name="connsiteX386" fmla="*/ 2124090 w 7467600"/>
              <a:gd name="connsiteY386" fmla="*/ 6761017 h 6858000"/>
              <a:gd name="connsiteX387" fmla="*/ 2200380 w 7467600"/>
              <a:gd name="connsiteY387" fmla="*/ 6858000 h 6858000"/>
              <a:gd name="connsiteX388" fmla="*/ 2147507 w 7467600"/>
              <a:gd name="connsiteY388" fmla="*/ 6858000 h 6858000"/>
              <a:gd name="connsiteX389" fmla="*/ 2070668 w 7467600"/>
              <a:gd name="connsiteY389" fmla="*/ 6761520 h 6858000"/>
              <a:gd name="connsiteX390" fmla="*/ 1975142 w 7467600"/>
              <a:gd name="connsiteY390" fmla="*/ 6585570 h 6858000"/>
              <a:gd name="connsiteX391" fmla="*/ 2050035 w 7467600"/>
              <a:gd name="connsiteY391" fmla="*/ 6813345 h 6858000"/>
              <a:gd name="connsiteX392" fmla="*/ 2063025 w 7467600"/>
              <a:gd name="connsiteY392" fmla="*/ 6858000 h 6858000"/>
              <a:gd name="connsiteX393" fmla="*/ 2021675 w 7467600"/>
              <a:gd name="connsiteY393" fmla="*/ 6858000 h 6858000"/>
              <a:gd name="connsiteX394" fmla="*/ 2019308 w 7467600"/>
              <a:gd name="connsiteY394" fmla="*/ 6847118 h 6858000"/>
              <a:gd name="connsiteX395" fmla="*/ 1938835 w 7467600"/>
              <a:gd name="connsiteY395" fmla="*/ 6551160 h 6858000"/>
              <a:gd name="connsiteX396" fmla="*/ 1953230 w 7467600"/>
              <a:gd name="connsiteY396" fmla="*/ 6759699 h 6858000"/>
              <a:gd name="connsiteX397" fmla="*/ 1956763 w 7467600"/>
              <a:gd name="connsiteY397" fmla="*/ 6778191 h 6858000"/>
              <a:gd name="connsiteX398" fmla="*/ 1967925 w 7467600"/>
              <a:gd name="connsiteY398" fmla="*/ 6858000 h 6858000"/>
              <a:gd name="connsiteX399" fmla="*/ 1936622 w 7467600"/>
              <a:gd name="connsiteY399" fmla="*/ 6858000 h 6858000"/>
              <a:gd name="connsiteX400" fmla="*/ 1926261 w 7467600"/>
              <a:gd name="connsiteY400" fmla="*/ 6784064 h 6858000"/>
              <a:gd name="connsiteX401" fmla="*/ 1922724 w 7467600"/>
              <a:gd name="connsiteY401" fmla="*/ 6765577 h 6858000"/>
              <a:gd name="connsiteX402" fmla="*/ 1904650 w 7467600"/>
              <a:gd name="connsiteY402" fmla="*/ 6639616 h 6858000"/>
              <a:gd name="connsiteX403" fmla="*/ 1885273 w 7467600"/>
              <a:gd name="connsiteY403" fmla="*/ 6858000 h 6858000"/>
              <a:gd name="connsiteX404" fmla="*/ 1854363 w 7467600"/>
              <a:gd name="connsiteY404" fmla="*/ 6858000 h 6858000"/>
              <a:gd name="connsiteX405" fmla="*/ 1880391 w 7467600"/>
              <a:gd name="connsiteY405" fmla="*/ 6603796 h 6858000"/>
              <a:gd name="connsiteX406" fmla="*/ 1818273 w 7467600"/>
              <a:gd name="connsiteY406" fmla="*/ 6715729 h 6858000"/>
              <a:gd name="connsiteX407" fmla="*/ 1794691 w 7467600"/>
              <a:gd name="connsiteY407" fmla="*/ 6843239 h 6858000"/>
              <a:gd name="connsiteX408" fmla="*/ 1794914 w 7467600"/>
              <a:gd name="connsiteY408" fmla="*/ 6858000 h 6858000"/>
              <a:gd name="connsiteX409" fmla="*/ 1746128 w 7467600"/>
              <a:gd name="connsiteY409" fmla="*/ 6858000 h 6858000"/>
              <a:gd name="connsiteX410" fmla="*/ 1753934 w 7467600"/>
              <a:gd name="connsiteY410" fmla="*/ 6724796 h 6858000"/>
              <a:gd name="connsiteX411" fmla="*/ 1792053 w 7467600"/>
              <a:gd name="connsiteY411" fmla="*/ 6572396 h 6858000"/>
              <a:gd name="connsiteX412" fmla="*/ 1862248 w 7467600"/>
              <a:gd name="connsiteY412" fmla="*/ 6266397 h 6858000"/>
              <a:gd name="connsiteX413" fmla="*/ 1862250 w 7467600"/>
              <a:gd name="connsiteY413" fmla="*/ 6033531 h 6858000"/>
              <a:gd name="connsiteX414" fmla="*/ 1211999 w 7467600"/>
              <a:gd name="connsiteY414" fmla="*/ 6683610 h 6858000"/>
              <a:gd name="connsiteX415" fmla="*/ 1213266 w 7467600"/>
              <a:gd name="connsiteY415" fmla="*/ 6691947 h 6858000"/>
              <a:gd name="connsiteX416" fmla="*/ 1203370 w 7467600"/>
              <a:gd name="connsiteY416" fmla="*/ 6850676 h 6858000"/>
              <a:gd name="connsiteX417" fmla="*/ 1203671 w 7467600"/>
              <a:gd name="connsiteY417" fmla="*/ 6858000 h 6858000"/>
              <a:gd name="connsiteX418" fmla="*/ 1143180 w 7467600"/>
              <a:gd name="connsiteY418" fmla="*/ 6858000 h 6858000"/>
              <a:gd name="connsiteX419" fmla="*/ 1142176 w 7467600"/>
              <a:gd name="connsiteY419" fmla="*/ 6766045 h 6858000"/>
              <a:gd name="connsiteX420" fmla="*/ 1067484 w 7467600"/>
              <a:gd name="connsiteY420" fmla="*/ 6858000 h 6858000"/>
              <a:gd name="connsiteX421" fmla="*/ 953928 w 7467600"/>
              <a:gd name="connsiteY421" fmla="*/ 6858000 h 6858000"/>
              <a:gd name="connsiteX422" fmla="*/ 959715 w 7467600"/>
              <a:gd name="connsiteY422" fmla="*/ 6850185 h 6858000"/>
              <a:gd name="connsiteX423" fmla="*/ 1483788 w 7467600"/>
              <a:gd name="connsiteY423" fmla="*/ 6259174 h 6858000"/>
              <a:gd name="connsiteX424" fmla="*/ 1100671 w 7467600"/>
              <a:gd name="connsiteY424" fmla="*/ 6252137 h 6858000"/>
              <a:gd name="connsiteX425" fmla="*/ 1090144 w 7467600"/>
              <a:gd name="connsiteY425" fmla="*/ 6256748 h 6858000"/>
              <a:gd name="connsiteX426" fmla="*/ 1095872 w 7467600"/>
              <a:gd name="connsiteY426" fmla="*/ 6271892 h 6858000"/>
              <a:gd name="connsiteX427" fmla="*/ 262785 w 7467600"/>
              <a:gd name="connsiteY427" fmla="*/ 6845450 h 6858000"/>
              <a:gd name="connsiteX428" fmla="*/ 209968 w 7467600"/>
              <a:gd name="connsiteY428" fmla="*/ 6770713 h 6858000"/>
              <a:gd name="connsiteX429" fmla="*/ 873460 w 7467600"/>
              <a:gd name="connsiteY429" fmla="*/ 6253768 h 6858000"/>
              <a:gd name="connsiteX430" fmla="*/ 192686 w 7467600"/>
              <a:gd name="connsiteY430" fmla="*/ 5849257 h 6858000"/>
              <a:gd name="connsiteX431" fmla="*/ 4696 w 7467600"/>
              <a:gd name="connsiteY431" fmla="*/ 5697668 h 6858000"/>
              <a:gd name="connsiteX432" fmla="*/ 0 w 7467600"/>
              <a:gd name="connsiteY432" fmla="*/ 5689984 h 6858000"/>
              <a:gd name="connsiteX433" fmla="*/ 0 w 7467600"/>
              <a:gd name="connsiteY433" fmla="*/ 5513472 h 6858000"/>
              <a:gd name="connsiteX434" fmla="*/ 174101 w 7467600"/>
              <a:gd name="connsiteY434" fmla="*/ 5620277 h 6858000"/>
              <a:gd name="connsiteX435" fmla="*/ 891800 w 7467600"/>
              <a:gd name="connsiteY435" fmla="*/ 6036935 h 6858000"/>
              <a:gd name="connsiteX436" fmla="*/ 1072219 w 7467600"/>
              <a:gd name="connsiteY436" fmla="*/ 6169443 h 6858000"/>
              <a:gd name="connsiteX437" fmla="*/ 1074117 w 7467600"/>
              <a:gd name="connsiteY437" fmla="*/ 6170301 h 6858000"/>
              <a:gd name="connsiteX438" fmla="*/ 1083114 w 7467600"/>
              <a:gd name="connsiteY438" fmla="*/ 6174131 h 6858000"/>
              <a:gd name="connsiteX439" fmla="*/ 1543010 w 7467600"/>
              <a:gd name="connsiteY439" fmla="*/ 6191140 h 6858000"/>
              <a:gd name="connsiteX440" fmla="*/ 1551080 w 7467600"/>
              <a:gd name="connsiteY440" fmla="*/ 6195006 h 6858000"/>
              <a:gd name="connsiteX441" fmla="*/ 2345443 w 7467600"/>
              <a:gd name="connsiteY441" fmla="*/ 5549882 h 6858000"/>
              <a:gd name="connsiteX442" fmla="*/ 1721499 w 7467600"/>
              <a:gd name="connsiteY442" fmla="*/ 5599969 h 6858000"/>
              <a:gd name="connsiteX443" fmla="*/ 767716 w 7467600"/>
              <a:gd name="connsiteY443" fmla="*/ 5472768 h 6858000"/>
              <a:gd name="connsiteX444" fmla="*/ 722147 w 7467600"/>
              <a:gd name="connsiteY444" fmla="*/ 5393091 h 6858000"/>
              <a:gd name="connsiteX445" fmla="*/ 1485552 w 7467600"/>
              <a:gd name="connsiteY445" fmla="*/ 5313202 h 6858000"/>
              <a:gd name="connsiteX446" fmla="*/ 2143004 w 7467600"/>
              <a:gd name="connsiteY446" fmla="*/ 5402420 h 6858000"/>
              <a:gd name="connsiteX447" fmla="*/ 1933391 w 7467600"/>
              <a:gd name="connsiteY447" fmla="*/ 5156971 h 6858000"/>
              <a:gd name="connsiteX448" fmla="*/ 1827118 w 7467600"/>
              <a:gd name="connsiteY448" fmla="*/ 4968410 h 6858000"/>
              <a:gd name="connsiteX449" fmla="*/ 1837349 w 7467600"/>
              <a:gd name="connsiteY449" fmla="*/ 4956357 h 6858000"/>
              <a:gd name="connsiteX450" fmla="*/ 2162835 w 7467600"/>
              <a:gd name="connsiteY450" fmla="*/ 5187853 h 6858000"/>
              <a:gd name="connsiteX451" fmla="*/ 2257167 w 7467600"/>
              <a:gd name="connsiteY451" fmla="*/ 5462123 h 6858000"/>
              <a:gd name="connsiteX452" fmla="*/ 2261598 w 7467600"/>
              <a:gd name="connsiteY452" fmla="*/ 5467998 h 6858000"/>
              <a:gd name="connsiteX453" fmla="*/ 2437177 w 7467600"/>
              <a:gd name="connsiteY453" fmla="*/ 5479608 h 6858000"/>
              <a:gd name="connsiteX454" fmla="*/ 2445247 w 7467600"/>
              <a:gd name="connsiteY454" fmla="*/ 5483476 h 6858000"/>
              <a:gd name="connsiteX455" fmla="*/ 2743626 w 7467600"/>
              <a:gd name="connsiteY455" fmla="*/ 5304819 h 6858000"/>
              <a:gd name="connsiteX456" fmla="*/ 3048102 w 7467600"/>
              <a:gd name="connsiteY456" fmla="*/ 5150595 h 6858000"/>
              <a:gd name="connsiteX457" fmla="*/ 1799414 w 7467600"/>
              <a:gd name="connsiteY457" fmla="*/ 4694732 h 6858000"/>
              <a:gd name="connsiteX458" fmla="*/ 1771735 w 7467600"/>
              <a:gd name="connsiteY458" fmla="*/ 4619929 h 6858000"/>
              <a:gd name="connsiteX459" fmla="*/ 3104273 w 7467600"/>
              <a:gd name="connsiteY459" fmla="*/ 5076159 h 6858000"/>
              <a:gd name="connsiteX460" fmla="*/ 3113245 w 7467600"/>
              <a:gd name="connsiteY460" fmla="*/ 5090705 h 6858000"/>
              <a:gd name="connsiteX461" fmla="*/ 3126294 w 7467600"/>
              <a:gd name="connsiteY461" fmla="*/ 5114400 h 6858000"/>
              <a:gd name="connsiteX462" fmla="*/ 3937433 w 7467600"/>
              <a:gd name="connsiteY462" fmla="*/ 4830473 h 6858000"/>
              <a:gd name="connsiteX463" fmla="*/ 3590475 w 7467600"/>
              <a:gd name="connsiteY463" fmla="*/ 4597974 h 6858000"/>
              <a:gd name="connsiteX464" fmla="*/ 3100264 w 7467600"/>
              <a:gd name="connsiteY464" fmla="*/ 4579845 h 6858000"/>
              <a:gd name="connsiteX465" fmla="*/ 2183576 w 7467600"/>
              <a:gd name="connsiteY465" fmla="*/ 4227150 h 6858000"/>
              <a:gd name="connsiteX466" fmla="*/ 2151029 w 7467600"/>
              <a:gd name="connsiteY466" fmla="*/ 4146947 h 6858000"/>
              <a:gd name="connsiteX467" fmla="*/ 3563434 w 7467600"/>
              <a:gd name="connsiteY467" fmla="*/ 4469115 h 6858000"/>
              <a:gd name="connsiteX468" fmla="*/ 3177952 w 7467600"/>
              <a:gd name="connsiteY468" fmla="*/ 3657386 h 6858000"/>
              <a:gd name="connsiteX469" fmla="*/ 3189263 w 7467600"/>
              <a:gd name="connsiteY469" fmla="*/ 3625726 h 6858000"/>
              <a:gd name="connsiteX470" fmla="*/ 3560912 w 7467600"/>
              <a:gd name="connsiteY470" fmla="*/ 4079863 h 6858000"/>
              <a:gd name="connsiteX471" fmla="*/ 3626636 w 7467600"/>
              <a:gd name="connsiteY471" fmla="*/ 4512230 h 6858000"/>
              <a:gd name="connsiteX472" fmla="*/ 3653088 w 7467600"/>
              <a:gd name="connsiteY472" fmla="*/ 4521417 h 6858000"/>
              <a:gd name="connsiteX473" fmla="*/ 3988128 w 7467600"/>
              <a:gd name="connsiteY473" fmla="*/ 4817267 h 6858000"/>
              <a:gd name="connsiteX474" fmla="*/ 4830582 w 7467600"/>
              <a:gd name="connsiteY474" fmla="*/ 4676000 h 6858000"/>
              <a:gd name="connsiteX475" fmla="*/ 4830100 w 7467600"/>
              <a:gd name="connsiteY475" fmla="*/ 4675554 h 6858000"/>
              <a:gd name="connsiteX476" fmla="*/ 4036318 w 7467600"/>
              <a:gd name="connsiteY476" fmla="*/ 4147013 h 6858000"/>
              <a:gd name="connsiteX477" fmla="*/ 3432098 w 7467600"/>
              <a:gd name="connsiteY477" fmla="*/ 3537312 h 6858000"/>
              <a:gd name="connsiteX478" fmla="*/ 3446761 w 7467600"/>
              <a:gd name="connsiteY478" fmla="*/ 3461278 h 6858000"/>
              <a:gd name="connsiteX479" fmla="*/ 4419733 w 7467600"/>
              <a:gd name="connsiteY479" fmla="*/ 3963555 h 6858000"/>
              <a:gd name="connsiteX480" fmla="*/ 4781371 w 7467600"/>
              <a:gd name="connsiteY480" fmla="*/ 4458604 h 6858000"/>
              <a:gd name="connsiteX481" fmla="*/ 4780440 w 7467600"/>
              <a:gd name="connsiteY481" fmla="*/ 4470290 h 6858000"/>
              <a:gd name="connsiteX482" fmla="*/ 4898954 w 7467600"/>
              <a:gd name="connsiteY482" fmla="*/ 4662092 h 6858000"/>
              <a:gd name="connsiteX483" fmla="*/ 4900699 w 7467600"/>
              <a:gd name="connsiteY483" fmla="*/ 4670867 h 6858000"/>
              <a:gd name="connsiteX484" fmla="*/ 5714511 w 7467600"/>
              <a:gd name="connsiteY484" fmla="*/ 4663483 h 6858000"/>
              <a:gd name="connsiteX485" fmla="*/ 5464793 w 7467600"/>
              <a:gd name="connsiteY485" fmla="*/ 4393556 h 6858000"/>
              <a:gd name="connsiteX486" fmla="*/ 5461897 w 7467600"/>
              <a:gd name="connsiteY486" fmla="*/ 4390879 h 6858000"/>
              <a:gd name="connsiteX487" fmla="*/ 4294126 w 7467600"/>
              <a:gd name="connsiteY487" fmla="*/ 3303048 h 6858000"/>
              <a:gd name="connsiteX488" fmla="*/ 4305321 w 7467600"/>
              <a:gd name="connsiteY488" fmla="*/ 3256953 h 6858000"/>
              <a:gd name="connsiteX489" fmla="*/ 4949299 w 7467600"/>
              <a:gd name="connsiteY489" fmla="*/ 3766336 h 6858000"/>
              <a:gd name="connsiteX490" fmla="*/ 5291452 w 7467600"/>
              <a:gd name="connsiteY490" fmla="*/ 4076801 h 6858000"/>
              <a:gd name="connsiteX491" fmla="*/ 5434998 w 7467600"/>
              <a:gd name="connsiteY491" fmla="*/ 4254100 h 6858000"/>
              <a:gd name="connsiteX492" fmla="*/ 5351015 w 7467600"/>
              <a:gd name="connsiteY492" fmla="*/ 3760989 h 6858000"/>
              <a:gd name="connsiteX493" fmla="*/ 5413780 w 7467600"/>
              <a:gd name="connsiteY493" fmla="*/ 2966265 h 6858000"/>
              <a:gd name="connsiteX494" fmla="*/ 5425627 w 7467600"/>
              <a:gd name="connsiteY494" fmla="*/ 2954192 h 6858000"/>
              <a:gd name="connsiteX495" fmla="*/ 6604735 w 7467600"/>
              <a:gd name="connsiteY495" fmla="*/ 2041381 h 6858000"/>
              <a:gd name="connsiteX496" fmla="*/ 7204487 w 7467600"/>
              <a:gd name="connsiteY496" fmla="*/ 2742112 h 6858000"/>
              <a:gd name="connsiteX497" fmla="*/ 7131592 w 7467600"/>
              <a:gd name="connsiteY497" fmla="*/ 2672096 h 6858000"/>
              <a:gd name="connsiteX498" fmla="*/ 6996344 w 7467600"/>
              <a:gd name="connsiteY498" fmla="*/ 2518310 h 6858000"/>
              <a:gd name="connsiteX499" fmla="*/ 6735495 w 7467600"/>
              <a:gd name="connsiteY499" fmla="*/ 2196890 h 6858000"/>
              <a:gd name="connsiteX500" fmla="*/ 6721901 w 7467600"/>
              <a:gd name="connsiteY500" fmla="*/ 2179274 h 6858000"/>
              <a:gd name="connsiteX501" fmla="*/ 6604735 w 7467600"/>
              <a:gd name="connsiteY501" fmla="*/ 2041381 h 6858000"/>
              <a:gd name="connsiteX502" fmla="*/ 6591670 w 7467600"/>
              <a:gd name="connsiteY502" fmla="*/ 1988277 h 6858000"/>
              <a:gd name="connsiteX503" fmla="*/ 6747349 w 7467600"/>
              <a:gd name="connsiteY503" fmla="*/ 2160069 h 6858000"/>
              <a:gd name="connsiteX504" fmla="*/ 6760943 w 7467600"/>
              <a:gd name="connsiteY504" fmla="*/ 2177686 h 6858000"/>
              <a:gd name="connsiteX505" fmla="*/ 7021065 w 7467600"/>
              <a:gd name="connsiteY505" fmla="*/ 2498102 h 6858000"/>
              <a:gd name="connsiteX506" fmla="*/ 7155223 w 7467600"/>
              <a:gd name="connsiteY506" fmla="*/ 2650386 h 6858000"/>
              <a:gd name="connsiteX507" fmla="*/ 7203167 w 7467600"/>
              <a:gd name="connsiteY507" fmla="*/ 2697288 h 6858000"/>
              <a:gd name="connsiteX508" fmla="*/ 6937703 w 7467600"/>
              <a:gd name="connsiteY508" fmla="*/ 2321981 h 6858000"/>
              <a:gd name="connsiteX509" fmla="*/ 6591670 w 7467600"/>
              <a:gd name="connsiteY509" fmla="*/ 1988277 h 6858000"/>
              <a:gd name="connsiteX510" fmla="*/ 5798671 w 7467600"/>
              <a:gd name="connsiteY510" fmla="*/ 1981601 h 6858000"/>
              <a:gd name="connsiteX511" fmla="*/ 5754709 w 7467600"/>
              <a:gd name="connsiteY511" fmla="*/ 2071454 h 6858000"/>
              <a:gd name="connsiteX512" fmla="*/ 5763044 w 7467600"/>
              <a:gd name="connsiteY512" fmla="*/ 2842206 h 6858000"/>
              <a:gd name="connsiteX513" fmla="*/ 5764974 w 7467600"/>
              <a:gd name="connsiteY513" fmla="*/ 2799609 h 6858000"/>
              <a:gd name="connsiteX514" fmla="*/ 5767665 w 7467600"/>
              <a:gd name="connsiteY514" fmla="*/ 2666409 h 6858000"/>
              <a:gd name="connsiteX515" fmla="*/ 5763055 w 7467600"/>
              <a:gd name="connsiteY515" fmla="*/ 2579705 h 6858000"/>
              <a:gd name="connsiteX516" fmla="*/ 5758079 w 7467600"/>
              <a:gd name="connsiteY516" fmla="*/ 2492508 h 6858000"/>
              <a:gd name="connsiteX517" fmla="*/ 5779325 w 7467600"/>
              <a:gd name="connsiteY517" fmla="*/ 2197069 h 6858000"/>
              <a:gd name="connsiteX518" fmla="*/ 5798671 w 7467600"/>
              <a:gd name="connsiteY518" fmla="*/ 1981601 h 6858000"/>
              <a:gd name="connsiteX519" fmla="*/ 5829202 w 7467600"/>
              <a:gd name="connsiteY519" fmla="*/ 1971679 h 6858000"/>
              <a:gd name="connsiteX520" fmla="*/ 5809558 w 7467600"/>
              <a:gd name="connsiteY520" fmla="*/ 2198043 h 6858000"/>
              <a:gd name="connsiteX521" fmla="*/ 5788653 w 7467600"/>
              <a:gd name="connsiteY521" fmla="*/ 2489430 h 6858000"/>
              <a:gd name="connsiteX522" fmla="*/ 5793439 w 7467600"/>
              <a:gd name="connsiteY522" fmla="*/ 2575235 h 6858000"/>
              <a:gd name="connsiteX523" fmla="*/ 5796837 w 7467600"/>
              <a:gd name="connsiteY523" fmla="*/ 2637633 h 6858000"/>
              <a:gd name="connsiteX524" fmla="*/ 5818614 w 7467600"/>
              <a:gd name="connsiteY524" fmla="*/ 2473055 h 6858000"/>
              <a:gd name="connsiteX525" fmla="*/ 5829202 w 7467600"/>
              <a:gd name="connsiteY525" fmla="*/ 1971679 h 6858000"/>
              <a:gd name="connsiteX526" fmla="*/ 5911389 w 7467600"/>
              <a:gd name="connsiteY526" fmla="*/ 1898371 h 6858000"/>
              <a:gd name="connsiteX527" fmla="*/ 6237627 w 7467600"/>
              <a:gd name="connsiteY527" fmla="*/ 2231921 h 6858000"/>
              <a:gd name="connsiteX528" fmla="*/ 5911389 w 7467600"/>
              <a:gd name="connsiteY528" fmla="*/ 1898371 h 6858000"/>
              <a:gd name="connsiteX529" fmla="*/ 6944437 w 7467600"/>
              <a:gd name="connsiteY529" fmla="*/ 1575402 h 6858000"/>
              <a:gd name="connsiteX530" fmla="*/ 6304730 w 7467600"/>
              <a:gd name="connsiteY530" fmla="*/ 1766654 h 6858000"/>
              <a:gd name="connsiteX531" fmla="*/ 6944437 w 7467600"/>
              <a:gd name="connsiteY531" fmla="*/ 1575402 h 6858000"/>
              <a:gd name="connsiteX532" fmla="*/ 7019523 w 7467600"/>
              <a:gd name="connsiteY532" fmla="*/ 1519450 h 6858000"/>
              <a:gd name="connsiteX533" fmla="*/ 6298091 w 7467600"/>
              <a:gd name="connsiteY533" fmla="*/ 1737122 h 6858000"/>
              <a:gd name="connsiteX534" fmla="*/ 7019523 w 7467600"/>
              <a:gd name="connsiteY534" fmla="*/ 1519450 h 6858000"/>
              <a:gd name="connsiteX535" fmla="*/ 2399523 w 7467600"/>
              <a:gd name="connsiteY535" fmla="*/ 1428234 h 6858000"/>
              <a:gd name="connsiteX536" fmla="*/ 2224982 w 7467600"/>
              <a:gd name="connsiteY536" fmla="*/ 1826201 h 6858000"/>
              <a:gd name="connsiteX537" fmla="*/ 2096099 w 7467600"/>
              <a:gd name="connsiteY537" fmla="*/ 2345900 h 6858000"/>
              <a:gd name="connsiteX538" fmla="*/ 2283317 w 7467600"/>
              <a:gd name="connsiteY538" fmla="*/ 1796925 h 6858000"/>
              <a:gd name="connsiteX539" fmla="*/ 2399523 w 7467600"/>
              <a:gd name="connsiteY539" fmla="*/ 1428234 h 6858000"/>
              <a:gd name="connsiteX540" fmla="*/ 2448558 w 7467600"/>
              <a:gd name="connsiteY540" fmla="*/ 1373435 h 6858000"/>
              <a:gd name="connsiteX541" fmla="*/ 2312521 w 7467600"/>
              <a:gd name="connsiteY541" fmla="*/ 1806140 h 6858000"/>
              <a:gd name="connsiteX542" fmla="*/ 2127533 w 7467600"/>
              <a:gd name="connsiteY542" fmla="*/ 2348380 h 6858000"/>
              <a:gd name="connsiteX543" fmla="*/ 2358080 w 7467600"/>
              <a:gd name="connsiteY543" fmla="*/ 1866134 h 6858000"/>
              <a:gd name="connsiteX544" fmla="*/ 2407436 w 7467600"/>
              <a:gd name="connsiteY544" fmla="*/ 1651070 h 6858000"/>
              <a:gd name="connsiteX545" fmla="*/ 2448558 w 7467600"/>
              <a:gd name="connsiteY545" fmla="*/ 1373435 h 6858000"/>
              <a:gd name="connsiteX546" fmla="*/ 278707 w 7467600"/>
              <a:gd name="connsiteY546" fmla="*/ 1352270 h 6858000"/>
              <a:gd name="connsiteX547" fmla="*/ 321570 w 7467600"/>
              <a:gd name="connsiteY547" fmla="*/ 1861610 h 6858000"/>
              <a:gd name="connsiteX548" fmla="*/ 294281 w 7467600"/>
              <a:gd name="connsiteY548" fmla="*/ 1440658 h 6858000"/>
              <a:gd name="connsiteX549" fmla="*/ 278707 w 7467600"/>
              <a:gd name="connsiteY549" fmla="*/ 1352270 h 6858000"/>
              <a:gd name="connsiteX550" fmla="*/ 1423821 w 7467600"/>
              <a:gd name="connsiteY550" fmla="*/ 1351958 h 6858000"/>
              <a:gd name="connsiteX551" fmla="*/ 1638521 w 7467600"/>
              <a:gd name="connsiteY551" fmla="*/ 1908470 h 6858000"/>
              <a:gd name="connsiteX552" fmla="*/ 1754199 w 7467600"/>
              <a:gd name="connsiteY552" fmla="*/ 2149284 h 6858000"/>
              <a:gd name="connsiteX553" fmla="*/ 1908359 w 7467600"/>
              <a:gd name="connsiteY553" fmla="*/ 2364988 h 6858000"/>
              <a:gd name="connsiteX554" fmla="*/ 1647661 w 7467600"/>
              <a:gd name="connsiteY554" fmla="*/ 1825945 h 6858000"/>
              <a:gd name="connsiteX555" fmla="*/ 1423821 w 7467600"/>
              <a:gd name="connsiteY555" fmla="*/ 1351958 h 6858000"/>
              <a:gd name="connsiteX556" fmla="*/ 1431890 w 7467600"/>
              <a:gd name="connsiteY556" fmla="*/ 1306475 h 6858000"/>
              <a:gd name="connsiteX557" fmla="*/ 1507597 w 7467600"/>
              <a:gd name="connsiteY557" fmla="*/ 1446132 h 6858000"/>
              <a:gd name="connsiteX558" fmla="*/ 1674586 w 7467600"/>
              <a:gd name="connsiteY558" fmla="*/ 1813832 h 6858000"/>
              <a:gd name="connsiteX559" fmla="*/ 1815950 w 7467600"/>
              <a:gd name="connsiteY559" fmla="*/ 2128564 h 6858000"/>
              <a:gd name="connsiteX560" fmla="*/ 1984242 w 7467600"/>
              <a:gd name="connsiteY560" fmla="*/ 2430829 h 6858000"/>
              <a:gd name="connsiteX561" fmla="*/ 2014023 w 7467600"/>
              <a:gd name="connsiteY561" fmla="*/ 2450995 h 6858000"/>
              <a:gd name="connsiteX562" fmla="*/ 1747337 w 7467600"/>
              <a:gd name="connsiteY562" fmla="*/ 1855264 h 6858000"/>
              <a:gd name="connsiteX563" fmla="*/ 1533749 w 7467600"/>
              <a:gd name="connsiteY563" fmla="*/ 1478656 h 6858000"/>
              <a:gd name="connsiteX564" fmla="*/ 1431890 w 7467600"/>
              <a:gd name="connsiteY564" fmla="*/ 1306475 h 6858000"/>
              <a:gd name="connsiteX565" fmla="*/ 5052692 w 7467600"/>
              <a:gd name="connsiteY565" fmla="*/ 1292994 h 6858000"/>
              <a:gd name="connsiteX566" fmla="*/ 5200661 w 7467600"/>
              <a:gd name="connsiteY566" fmla="*/ 1635186 h 6858000"/>
              <a:gd name="connsiteX567" fmla="*/ 5297138 w 7467600"/>
              <a:gd name="connsiteY567" fmla="*/ 1906351 h 6858000"/>
              <a:gd name="connsiteX568" fmla="*/ 5052692 w 7467600"/>
              <a:gd name="connsiteY568" fmla="*/ 1292994 h 6858000"/>
              <a:gd name="connsiteX569" fmla="*/ 5009948 w 7467600"/>
              <a:gd name="connsiteY569" fmla="*/ 1273619 h 6858000"/>
              <a:gd name="connsiteX570" fmla="*/ 5121777 w 7467600"/>
              <a:gd name="connsiteY570" fmla="*/ 1654213 h 6858000"/>
              <a:gd name="connsiteX571" fmla="*/ 5293545 w 7467600"/>
              <a:gd name="connsiteY571" fmla="*/ 2072247 h 6858000"/>
              <a:gd name="connsiteX572" fmla="*/ 5294042 w 7467600"/>
              <a:gd name="connsiteY572" fmla="*/ 2065019 h 6858000"/>
              <a:gd name="connsiteX573" fmla="*/ 5171936 w 7467600"/>
              <a:gd name="connsiteY573" fmla="*/ 1647613 h 6858000"/>
              <a:gd name="connsiteX574" fmla="*/ 5009948 w 7467600"/>
              <a:gd name="connsiteY574" fmla="*/ 1273619 h 6858000"/>
              <a:gd name="connsiteX575" fmla="*/ 655236 w 7467600"/>
              <a:gd name="connsiteY575" fmla="*/ 1268632 h 6858000"/>
              <a:gd name="connsiteX576" fmla="*/ 839521 w 7467600"/>
              <a:gd name="connsiteY576" fmla="*/ 1685315 h 6858000"/>
              <a:gd name="connsiteX577" fmla="*/ 1109416 w 7467600"/>
              <a:gd name="connsiteY577" fmla="*/ 2061663 h 6858000"/>
              <a:gd name="connsiteX578" fmla="*/ 1298300 w 7467600"/>
              <a:gd name="connsiteY578" fmla="*/ 2247742 h 6858000"/>
              <a:gd name="connsiteX579" fmla="*/ 1125871 w 7467600"/>
              <a:gd name="connsiteY579" fmla="*/ 1989513 h 6858000"/>
              <a:gd name="connsiteX580" fmla="*/ 981574 w 7467600"/>
              <a:gd name="connsiteY580" fmla="*/ 1783157 h 6858000"/>
              <a:gd name="connsiteX581" fmla="*/ 922198 w 7467600"/>
              <a:gd name="connsiteY581" fmla="*/ 1677437 h 6858000"/>
              <a:gd name="connsiteX582" fmla="*/ 869293 w 7467600"/>
              <a:gd name="connsiteY582" fmla="*/ 1583214 h 6858000"/>
              <a:gd name="connsiteX583" fmla="*/ 751431 w 7467600"/>
              <a:gd name="connsiteY583" fmla="*/ 1405731 h 6858000"/>
              <a:gd name="connsiteX584" fmla="*/ 655236 w 7467600"/>
              <a:gd name="connsiteY584" fmla="*/ 1268632 h 6858000"/>
              <a:gd name="connsiteX585" fmla="*/ 6516292 w 7467600"/>
              <a:gd name="connsiteY585" fmla="*/ 1263064 h 6858000"/>
              <a:gd name="connsiteX586" fmla="*/ 5736320 w 7467600"/>
              <a:gd name="connsiteY586" fmla="*/ 1501803 h 6858000"/>
              <a:gd name="connsiteX587" fmla="*/ 6516292 w 7467600"/>
              <a:gd name="connsiteY587" fmla="*/ 1263064 h 6858000"/>
              <a:gd name="connsiteX588" fmla="*/ 291466 w 7467600"/>
              <a:gd name="connsiteY588" fmla="*/ 1250369 h 6858000"/>
              <a:gd name="connsiteX589" fmla="*/ 323180 w 7467600"/>
              <a:gd name="connsiteY589" fmla="*/ 1435283 h 6858000"/>
              <a:gd name="connsiteX590" fmla="*/ 349381 w 7467600"/>
              <a:gd name="connsiteY590" fmla="*/ 1875041 h 6858000"/>
              <a:gd name="connsiteX591" fmla="*/ 374363 w 7467600"/>
              <a:gd name="connsiteY591" fmla="*/ 1506494 h 6858000"/>
              <a:gd name="connsiteX592" fmla="*/ 302168 w 7467600"/>
              <a:gd name="connsiteY592" fmla="*/ 1274495 h 6858000"/>
              <a:gd name="connsiteX593" fmla="*/ 291466 w 7467600"/>
              <a:gd name="connsiteY593" fmla="*/ 1250369 h 6858000"/>
              <a:gd name="connsiteX594" fmla="*/ 678222 w 7467600"/>
              <a:gd name="connsiteY594" fmla="*/ 1248670 h 6858000"/>
              <a:gd name="connsiteX595" fmla="*/ 775536 w 7467600"/>
              <a:gd name="connsiteY595" fmla="*/ 1388015 h 6858000"/>
              <a:gd name="connsiteX596" fmla="*/ 894529 w 7467600"/>
              <a:gd name="connsiteY596" fmla="*/ 1567739 h 6858000"/>
              <a:gd name="connsiteX597" fmla="*/ 948000 w 7467600"/>
              <a:gd name="connsiteY597" fmla="*/ 1663088 h 6858000"/>
              <a:gd name="connsiteX598" fmla="*/ 1006812 w 7467600"/>
              <a:gd name="connsiteY598" fmla="*/ 1767683 h 6858000"/>
              <a:gd name="connsiteX599" fmla="*/ 1149133 w 7467600"/>
              <a:gd name="connsiteY599" fmla="*/ 1971513 h 6858000"/>
              <a:gd name="connsiteX600" fmla="*/ 1333952 w 7467600"/>
              <a:gd name="connsiteY600" fmla="*/ 2251620 h 6858000"/>
              <a:gd name="connsiteX601" fmla="*/ 1337329 w 7467600"/>
              <a:gd name="connsiteY601" fmla="*/ 2258350 h 6858000"/>
              <a:gd name="connsiteX602" fmla="*/ 1014726 w 7467600"/>
              <a:gd name="connsiteY602" fmla="*/ 1615556 h 6858000"/>
              <a:gd name="connsiteX603" fmla="*/ 678222 w 7467600"/>
              <a:gd name="connsiteY603" fmla="*/ 1248670 h 6858000"/>
              <a:gd name="connsiteX604" fmla="*/ 6691602 w 7467600"/>
              <a:gd name="connsiteY604" fmla="*/ 1140573 h 6858000"/>
              <a:gd name="connsiteX605" fmla="*/ 6571100 w 7467600"/>
              <a:gd name="connsiteY605" fmla="*/ 1183662 h 6858000"/>
              <a:gd name="connsiteX606" fmla="*/ 6241687 w 7467600"/>
              <a:gd name="connsiteY606" fmla="*/ 1257600 h 6858000"/>
              <a:gd name="connsiteX607" fmla="*/ 5693009 w 7467600"/>
              <a:gd name="connsiteY607" fmla="*/ 1478256 h 6858000"/>
              <a:gd name="connsiteX608" fmla="*/ 6548420 w 7467600"/>
              <a:gd name="connsiteY608" fmla="*/ 1214599 h 6858000"/>
              <a:gd name="connsiteX609" fmla="*/ 6605473 w 7467600"/>
              <a:gd name="connsiteY609" fmla="*/ 1184686 h 6858000"/>
              <a:gd name="connsiteX610" fmla="*/ 6691602 w 7467600"/>
              <a:gd name="connsiteY610" fmla="*/ 1140573 h 6858000"/>
              <a:gd name="connsiteX611" fmla="*/ 4002475 w 7467600"/>
              <a:gd name="connsiteY611" fmla="*/ 1037802 h 6858000"/>
              <a:gd name="connsiteX612" fmla="*/ 4000324 w 7467600"/>
              <a:gd name="connsiteY612" fmla="*/ 1039362 h 6858000"/>
              <a:gd name="connsiteX613" fmla="*/ 4002862 w 7467600"/>
              <a:gd name="connsiteY613" fmla="*/ 1042866 h 6858000"/>
              <a:gd name="connsiteX614" fmla="*/ 4002475 w 7467600"/>
              <a:gd name="connsiteY614" fmla="*/ 1037802 h 6858000"/>
              <a:gd name="connsiteX615" fmla="*/ 506322 w 7467600"/>
              <a:gd name="connsiteY615" fmla="*/ 1020997 h 6858000"/>
              <a:gd name="connsiteX616" fmla="*/ 533068 w 7467600"/>
              <a:gd name="connsiteY616" fmla="*/ 1029409 h 6858000"/>
              <a:gd name="connsiteX617" fmla="*/ 1232525 w 7467600"/>
              <a:gd name="connsiteY617" fmla="*/ 1804675 h 6858000"/>
              <a:gd name="connsiteX618" fmla="*/ 1388858 w 7467600"/>
              <a:gd name="connsiteY618" fmla="*/ 2368011 h 6858000"/>
              <a:gd name="connsiteX619" fmla="*/ 1384098 w 7467600"/>
              <a:gd name="connsiteY619" fmla="*/ 2378125 h 6858000"/>
              <a:gd name="connsiteX620" fmla="*/ 1425393 w 7467600"/>
              <a:gd name="connsiteY620" fmla="*/ 2589124 h 6858000"/>
              <a:gd name="connsiteX621" fmla="*/ 1424001 w 7467600"/>
              <a:gd name="connsiteY621" fmla="*/ 2597541 h 6858000"/>
              <a:gd name="connsiteX622" fmla="*/ 2152729 w 7467600"/>
              <a:gd name="connsiteY622" fmla="*/ 2864487 h 6858000"/>
              <a:gd name="connsiteX623" fmla="*/ 2020609 w 7467600"/>
              <a:gd name="connsiteY623" fmla="*/ 2539671 h 6858000"/>
              <a:gd name="connsiteX624" fmla="*/ 2018920 w 7467600"/>
              <a:gd name="connsiteY624" fmla="*/ 2536309 h 6858000"/>
              <a:gd name="connsiteX625" fmla="*/ 1342441 w 7467600"/>
              <a:gd name="connsiteY625" fmla="*/ 1173017 h 6858000"/>
              <a:gd name="connsiteX626" fmla="*/ 1367925 w 7467600"/>
              <a:gd name="connsiteY626" fmla="*/ 1135648 h 6858000"/>
              <a:gd name="connsiteX627" fmla="*/ 1771401 w 7467600"/>
              <a:gd name="connsiteY627" fmla="*/ 1806673 h 6858000"/>
              <a:gd name="connsiteX628" fmla="*/ 1972385 w 7467600"/>
              <a:gd name="connsiteY628" fmla="*/ 2198735 h 6858000"/>
              <a:gd name="connsiteX629" fmla="*/ 2040892 w 7467600"/>
              <a:gd name="connsiteY629" fmla="*/ 2405205 h 6858000"/>
              <a:gd name="connsiteX630" fmla="*/ 2131689 w 7467600"/>
              <a:gd name="connsiteY630" fmla="*/ 1936926 h 6858000"/>
              <a:gd name="connsiteX631" fmla="*/ 2454820 w 7467600"/>
              <a:gd name="connsiteY631" fmla="*/ 1248808 h 6858000"/>
              <a:gd name="connsiteX632" fmla="*/ 2492512 w 7467600"/>
              <a:gd name="connsiteY632" fmla="*/ 1302920 h 6858000"/>
              <a:gd name="connsiteX633" fmla="*/ 2081216 w 7467600"/>
              <a:gd name="connsiteY633" fmla="*/ 2527513 h 6858000"/>
              <a:gd name="connsiteX634" fmla="*/ 2081211 w 7467600"/>
              <a:gd name="connsiteY634" fmla="*/ 2528916 h 6858000"/>
              <a:gd name="connsiteX635" fmla="*/ 2199067 w 7467600"/>
              <a:gd name="connsiteY635" fmla="*/ 2884061 h 6858000"/>
              <a:gd name="connsiteX636" fmla="*/ 3192586 w 7467600"/>
              <a:gd name="connsiteY636" fmla="*/ 3411496 h 6858000"/>
              <a:gd name="connsiteX637" fmla="*/ 3182620 w 7467600"/>
              <a:gd name="connsiteY637" fmla="*/ 3483279 h 6858000"/>
              <a:gd name="connsiteX638" fmla="*/ 2435119 w 7467600"/>
              <a:gd name="connsiteY638" fmla="*/ 3080173 h 6858000"/>
              <a:gd name="connsiteX639" fmla="*/ 2410152 w 7467600"/>
              <a:gd name="connsiteY639" fmla="*/ 3063751 h 6858000"/>
              <a:gd name="connsiteX640" fmla="*/ 2408099 w 7467600"/>
              <a:gd name="connsiteY640" fmla="*/ 3064403 h 6858000"/>
              <a:gd name="connsiteX641" fmla="*/ 2407218 w 7467600"/>
              <a:gd name="connsiteY641" fmla="*/ 3070324 h 6858000"/>
              <a:gd name="connsiteX642" fmla="*/ 2380138 w 7467600"/>
              <a:gd name="connsiteY642" fmla="*/ 3099341 h 6858000"/>
              <a:gd name="connsiteX643" fmla="*/ 1765923 w 7467600"/>
              <a:gd name="connsiteY643" fmla="*/ 3581043 h 6858000"/>
              <a:gd name="connsiteX644" fmla="*/ 1702258 w 7467600"/>
              <a:gd name="connsiteY644" fmla="*/ 3612286 h 6858000"/>
              <a:gd name="connsiteX645" fmla="*/ 1538370 w 7467600"/>
              <a:gd name="connsiteY645" fmla="*/ 3811804 h 6858000"/>
              <a:gd name="connsiteX646" fmla="*/ 542867 w 7467600"/>
              <a:gd name="connsiteY646" fmla="*/ 4944092 h 6858000"/>
              <a:gd name="connsiteX647" fmla="*/ 515800 w 7467600"/>
              <a:gd name="connsiteY647" fmla="*/ 4862180 h 6858000"/>
              <a:gd name="connsiteX648" fmla="*/ 909145 w 7467600"/>
              <a:gd name="connsiteY648" fmla="*/ 4199225 h 6858000"/>
              <a:gd name="connsiteX649" fmla="*/ 1214067 w 7467600"/>
              <a:gd name="connsiteY649" fmla="*/ 3908561 h 6858000"/>
              <a:gd name="connsiteX650" fmla="*/ 640967 w 7467600"/>
              <a:gd name="connsiteY650" fmla="*/ 4105601 h 6858000"/>
              <a:gd name="connsiteX651" fmla="*/ 112563 w 7467600"/>
              <a:gd name="connsiteY651" fmla="*/ 4396952 h 6858000"/>
              <a:gd name="connsiteX652" fmla="*/ 0 w 7467600"/>
              <a:gd name="connsiteY652" fmla="*/ 4466006 h 6858000"/>
              <a:gd name="connsiteX653" fmla="*/ 0 w 7467600"/>
              <a:gd name="connsiteY653" fmla="*/ 4233763 h 6858000"/>
              <a:gd name="connsiteX654" fmla="*/ 36881 w 7467600"/>
              <a:gd name="connsiteY654" fmla="*/ 4200118 h 6858000"/>
              <a:gd name="connsiteX655" fmla="*/ 910534 w 7467600"/>
              <a:gd name="connsiteY655" fmla="*/ 3629753 h 6858000"/>
              <a:gd name="connsiteX656" fmla="*/ 1578717 w 7467600"/>
              <a:gd name="connsiteY656" fmla="*/ 3575982 h 6858000"/>
              <a:gd name="connsiteX657" fmla="*/ 2338780 w 7467600"/>
              <a:gd name="connsiteY657" fmla="*/ 3033725 h 6858000"/>
              <a:gd name="connsiteX658" fmla="*/ 1807991 w 7467600"/>
              <a:gd name="connsiteY658" fmla="*/ 2807184 h 6858000"/>
              <a:gd name="connsiteX659" fmla="*/ 1416358 w 7467600"/>
              <a:gd name="connsiteY659" fmla="*/ 3112571 h 6858000"/>
              <a:gd name="connsiteX660" fmla="*/ 939066 w 7467600"/>
              <a:gd name="connsiteY660" fmla="*/ 3378798 h 6858000"/>
              <a:gd name="connsiteX661" fmla="*/ 115099 w 7467600"/>
              <a:gd name="connsiteY661" fmla="*/ 3607650 h 6858000"/>
              <a:gd name="connsiteX662" fmla="*/ 97284 w 7467600"/>
              <a:gd name="connsiteY662" fmla="*/ 3520393 h 6858000"/>
              <a:gd name="connsiteX663" fmla="*/ 922050 w 7467600"/>
              <a:gd name="connsiteY663" fmla="*/ 3074867 h 6858000"/>
              <a:gd name="connsiteX664" fmla="*/ 1405265 w 7467600"/>
              <a:gd name="connsiteY664" fmla="*/ 3016319 h 6858000"/>
              <a:gd name="connsiteX665" fmla="*/ 1407512 w 7467600"/>
              <a:gd name="connsiteY665" fmla="*/ 3018001 h 6858000"/>
              <a:gd name="connsiteX666" fmla="*/ 1726266 w 7467600"/>
              <a:gd name="connsiteY666" fmla="*/ 2777274 h 6858000"/>
              <a:gd name="connsiteX667" fmla="*/ 625390 w 7467600"/>
              <a:gd name="connsiteY667" fmla="*/ 2514541 h 6858000"/>
              <a:gd name="connsiteX668" fmla="*/ 619799 w 7467600"/>
              <a:gd name="connsiteY668" fmla="*/ 2527180 h 6858000"/>
              <a:gd name="connsiteX669" fmla="*/ 310030 w 7467600"/>
              <a:gd name="connsiteY669" fmla="*/ 2771818 h 6858000"/>
              <a:gd name="connsiteX670" fmla="*/ 173877 w 7467600"/>
              <a:gd name="connsiteY670" fmla="*/ 2937056 h 6858000"/>
              <a:gd name="connsiteX671" fmla="*/ 77889 w 7467600"/>
              <a:gd name="connsiteY671" fmla="*/ 3138440 h 6858000"/>
              <a:gd name="connsiteX672" fmla="*/ 0 w 7467600"/>
              <a:gd name="connsiteY672" fmla="*/ 3271395 h 6858000"/>
              <a:gd name="connsiteX673" fmla="*/ 0 w 7467600"/>
              <a:gd name="connsiteY673" fmla="*/ 3153002 h 6858000"/>
              <a:gd name="connsiteX674" fmla="*/ 2386 w 7467600"/>
              <a:gd name="connsiteY674" fmla="*/ 3149203 h 6858000"/>
              <a:gd name="connsiteX675" fmla="*/ 89753 w 7467600"/>
              <a:gd name="connsiteY675" fmla="*/ 2987702 h 6858000"/>
              <a:gd name="connsiteX676" fmla="*/ 76869 w 7467600"/>
              <a:gd name="connsiteY676" fmla="*/ 3005404 h 6858000"/>
              <a:gd name="connsiteX677" fmla="*/ 32049 w 7467600"/>
              <a:gd name="connsiteY677" fmla="*/ 3065814 h 6858000"/>
              <a:gd name="connsiteX678" fmla="*/ 0 w 7467600"/>
              <a:gd name="connsiteY678" fmla="*/ 3108744 h 6858000"/>
              <a:gd name="connsiteX679" fmla="*/ 0 w 7467600"/>
              <a:gd name="connsiteY679" fmla="*/ 3058059 h 6858000"/>
              <a:gd name="connsiteX680" fmla="*/ 7610 w 7467600"/>
              <a:gd name="connsiteY680" fmla="*/ 3047889 h 6858000"/>
              <a:gd name="connsiteX681" fmla="*/ 52419 w 7467600"/>
              <a:gd name="connsiteY681" fmla="*/ 2987479 h 6858000"/>
              <a:gd name="connsiteX682" fmla="*/ 59142 w 7467600"/>
              <a:gd name="connsiteY682" fmla="*/ 2978488 h 6858000"/>
              <a:gd name="connsiteX683" fmla="*/ 0 w 7467600"/>
              <a:gd name="connsiteY683" fmla="*/ 3015334 h 6858000"/>
              <a:gd name="connsiteX684" fmla="*/ 0 w 7467600"/>
              <a:gd name="connsiteY684" fmla="*/ 2914286 h 6858000"/>
              <a:gd name="connsiteX685" fmla="*/ 36383 w 7467600"/>
              <a:gd name="connsiteY685" fmla="*/ 2901128 h 6858000"/>
              <a:gd name="connsiteX686" fmla="*/ 156329 w 7467600"/>
              <a:gd name="connsiteY686" fmla="*/ 2840533 h 6858000"/>
              <a:gd name="connsiteX687" fmla="*/ 358355 w 7467600"/>
              <a:gd name="connsiteY687" fmla="*/ 2620471 h 6858000"/>
              <a:gd name="connsiteX688" fmla="*/ 510577 w 7467600"/>
              <a:gd name="connsiteY688" fmla="*/ 2501244 h 6858000"/>
              <a:gd name="connsiteX689" fmla="*/ 211967 w 7467600"/>
              <a:gd name="connsiteY689" fmla="*/ 2479171 h 6858000"/>
              <a:gd name="connsiteX690" fmla="*/ 0 w 7467600"/>
              <a:gd name="connsiteY690" fmla="*/ 2476398 h 6858000"/>
              <a:gd name="connsiteX691" fmla="*/ 0 w 7467600"/>
              <a:gd name="connsiteY691" fmla="*/ 2389189 h 6858000"/>
              <a:gd name="connsiteX692" fmla="*/ 103062 w 7467600"/>
              <a:gd name="connsiteY692" fmla="*/ 2389518 h 6858000"/>
              <a:gd name="connsiteX693" fmla="*/ 510734 w 7467600"/>
              <a:gd name="connsiteY693" fmla="*/ 2416201 h 6858000"/>
              <a:gd name="connsiteX694" fmla="*/ 279257 w 7467600"/>
              <a:gd name="connsiteY694" fmla="*/ 2092102 h 6858000"/>
              <a:gd name="connsiteX695" fmla="*/ 65265 w 7467600"/>
              <a:gd name="connsiteY695" fmla="*/ 2006049 h 6858000"/>
              <a:gd name="connsiteX696" fmla="*/ 0 w 7467600"/>
              <a:gd name="connsiteY696" fmla="*/ 1982532 h 6858000"/>
              <a:gd name="connsiteX697" fmla="*/ 0 w 7467600"/>
              <a:gd name="connsiteY697" fmla="*/ 1912789 h 6858000"/>
              <a:gd name="connsiteX698" fmla="*/ 97460 w 7467600"/>
              <a:gd name="connsiteY698" fmla="*/ 1953725 h 6858000"/>
              <a:gd name="connsiteX699" fmla="*/ 221272 w 7467600"/>
              <a:gd name="connsiteY699" fmla="*/ 1980766 h 6858000"/>
              <a:gd name="connsiteX700" fmla="*/ 116765 w 7467600"/>
              <a:gd name="connsiteY700" fmla="*/ 1911033 h 6858000"/>
              <a:gd name="connsiteX701" fmla="*/ 16405 w 7467600"/>
              <a:gd name="connsiteY701" fmla="*/ 1803412 h 6858000"/>
              <a:gd name="connsiteX702" fmla="*/ 0 w 7467600"/>
              <a:gd name="connsiteY702" fmla="*/ 1784777 h 6858000"/>
              <a:gd name="connsiteX703" fmla="*/ 0 w 7467600"/>
              <a:gd name="connsiteY703" fmla="*/ 1740082 h 6858000"/>
              <a:gd name="connsiteX704" fmla="*/ 39394 w 7467600"/>
              <a:gd name="connsiteY704" fmla="*/ 1784856 h 6858000"/>
              <a:gd name="connsiteX705" fmla="*/ 135813 w 7467600"/>
              <a:gd name="connsiteY705" fmla="*/ 1888838 h 6858000"/>
              <a:gd name="connsiteX706" fmla="*/ 242575 w 7467600"/>
              <a:gd name="connsiteY706" fmla="*/ 1958841 h 6858000"/>
              <a:gd name="connsiteX707" fmla="*/ 82197 w 7467600"/>
              <a:gd name="connsiteY707" fmla="*/ 1754826 h 6858000"/>
              <a:gd name="connsiteX708" fmla="*/ 0 w 7467600"/>
              <a:gd name="connsiteY708" fmla="*/ 1679650 h 6858000"/>
              <a:gd name="connsiteX709" fmla="*/ 0 w 7467600"/>
              <a:gd name="connsiteY709" fmla="*/ 1602463 h 6858000"/>
              <a:gd name="connsiteX710" fmla="*/ 84689 w 7467600"/>
              <a:gd name="connsiteY710" fmla="*/ 1677442 h 6858000"/>
              <a:gd name="connsiteX711" fmla="*/ 298437 w 7467600"/>
              <a:gd name="connsiteY711" fmla="*/ 1968019 h 6858000"/>
              <a:gd name="connsiteX712" fmla="*/ 227269 w 7467600"/>
              <a:gd name="connsiteY712" fmla="*/ 1114064 h 6858000"/>
              <a:gd name="connsiteX713" fmla="*/ 248003 w 7467600"/>
              <a:gd name="connsiteY713" fmla="*/ 1089613 h 6858000"/>
              <a:gd name="connsiteX714" fmla="*/ 427020 w 7467600"/>
              <a:gd name="connsiteY714" fmla="*/ 1619803 h 6858000"/>
              <a:gd name="connsiteX715" fmla="*/ 340345 w 7467600"/>
              <a:gd name="connsiteY715" fmla="*/ 2027739 h 6858000"/>
              <a:gd name="connsiteX716" fmla="*/ 360865 w 7467600"/>
              <a:gd name="connsiteY716" fmla="*/ 2044827 h 6858000"/>
              <a:gd name="connsiteX717" fmla="*/ 560414 w 7467600"/>
              <a:gd name="connsiteY717" fmla="*/ 2421457 h 6858000"/>
              <a:gd name="connsiteX718" fmla="*/ 1359703 w 7467600"/>
              <a:gd name="connsiteY718" fmla="*/ 2578554 h 6858000"/>
              <a:gd name="connsiteX719" fmla="*/ 1359422 w 7467600"/>
              <a:gd name="connsiteY719" fmla="*/ 2577994 h 6858000"/>
              <a:gd name="connsiteX720" fmla="*/ 828701 w 7467600"/>
              <a:gd name="connsiteY720" fmla="*/ 1839520 h 6858000"/>
              <a:gd name="connsiteX721" fmla="*/ 494427 w 7467600"/>
              <a:gd name="connsiteY721" fmla="*/ 1092333 h 6858000"/>
              <a:gd name="connsiteX722" fmla="*/ 506322 w 7467600"/>
              <a:gd name="connsiteY722" fmla="*/ 1020997 h 6858000"/>
              <a:gd name="connsiteX723" fmla="*/ 4570198 w 7467600"/>
              <a:gd name="connsiteY723" fmla="*/ 978081 h 6858000"/>
              <a:gd name="connsiteX724" fmla="*/ 4523691 w 7467600"/>
              <a:gd name="connsiteY724" fmla="*/ 1127776 h 6858000"/>
              <a:gd name="connsiteX725" fmla="*/ 4509875 w 7467600"/>
              <a:gd name="connsiteY725" fmla="*/ 1167552 h 6858000"/>
              <a:gd name="connsiteX726" fmla="*/ 4478168 w 7467600"/>
              <a:gd name="connsiteY726" fmla="*/ 1260735 h 6858000"/>
              <a:gd name="connsiteX727" fmla="*/ 4409309 w 7467600"/>
              <a:gd name="connsiteY727" fmla="*/ 1666996 h 6858000"/>
              <a:gd name="connsiteX728" fmla="*/ 4370031 w 7467600"/>
              <a:gd name="connsiteY728" fmla="*/ 1955666 h 6858000"/>
              <a:gd name="connsiteX729" fmla="*/ 4570198 w 7467600"/>
              <a:gd name="connsiteY729" fmla="*/ 978081 h 6858000"/>
              <a:gd name="connsiteX730" fmla="*/ 4557898 w 7467600"/>
              <a:gd name="connsiteY730" fmla="*/ 900011 h 6858000"/>
              <a:gd name="connsiteX731" fmla="*/ 4344840 w 7467600"/>
              <a:gd name="connsiteY731" fmla="*/ 1922038 h 6858000"/>
              <a:gd name="connsiteX732" fmla="*/ 4378710 w 7467600"/>
              <a:gd name="connsiteY732" fmla="*/ 1665516 h 6858000"/>
              <a:gd name="connsiteX733" fmla="*/ 4448798 w 7467600"/>
              <a:gd name="connsiteY733" fmla="*/ 1253024 h 6858000"/>
              <a:gd name="connsiteX734" fmla="*/ 4480315 w 7467600"/>
              <a:gd name="connsiteY734" fmla="*/ 1158454 h 6858000"/>
              <a:gd name="connsiteX735" fmla="*/ 4494133 w 7467600"/>
              <a:gd name="connsiteY735" fmla="*/ 1118676 h 6858000"/>
              <a:gd name="connsiteX736" fmla="*/ 4557898 w 7467600"/>
              <a:gd name="connsiteY736" fmla="*/ 900011 h 6858000"/>
              <a:gd name="connsiteX737" fmla="*/ 5870151 w 7467600"/>
              <a:gd name="connsiteY737" fmla="*/ 898890 h 6858000"/>
              <a:gd name="connsiteX738" fmla="*/ 5861335 w 7467600"/>
              <a:gd name="connsiteY738" fmla="*/ 899177 h 6858000"/>
              <a:gd name="connsiteX739" fmla="*/ 5843702 w 7467600"/>
              <a:gd name="connsiteY739" fmla="*/ 899748 h 6858000"/>
              <a:gd name="connsiteX740" fmla="*/ 5651107 w 7467600"/>
              <a:gd name="connsiteY740" fmla="*/ 920306 h 6858000"/>
              <a:gd name="connsiteX741" fmla="*/ 5459407 w 7467600"/>
              <a:gd name="connsiteY741" fmla="*/ 940975 h 6858000"/>
              <a:gd name="connsiteX742" fmla="*/ 5374846 w 7467600"/>
              <a:gd name="connsiteY742" fmla="*/ 941988 h 6858000"/>
              <a:gd name="connsiteX743" fmla="*/ 5256105 w 7467600"/>
              <a:gd name="connsiteY743" fmla="*/ 945632 h 6858000"/>
              <a:gd name="connsiteX744" fmla="*/ 5107071 w 7467600"/>
              <a:gd name="connsiteY744" fmla="*/ 969720 h 6858000"/>
              <a:gd name="connsiteX745" fmla="*/ 4998681 w 7467600"/>
              <a:gd name="connsiteY745" fmla="*/ 988771 h 6858000"/>
              <a:gd name="connsiteX746" fmla="*/ 5870151 w 7467600"/>
              <a:gd name="connsiteY746" fmla="*/ 898890 h 6858000"/>
              <a:gd name="connsiteX747" fmla="*/ 5504425 w 7467600"/>
              <a:gd name="connsiteY747" fmla="*/ 848067 h 6858000"/>
              <a:gd name="connsiteX748" fmla="*/ 4968849 w 7467600"/>
              <a:gd name="connsiteY748" fmla="*/ 962318 h 6858000"/>
              <a:gd name="connsiteX749" fmla="*/ 5104039 w 7467600"/>
              <a:gd name="connsiteY749" fmla="*/ 940634 h 6858000"/>
              <a:gd name="connsiteX750" fmla="*/ 5256311 w 7467600"/>
              <a:gd name="connsiteY750" fmla="*/ 916490 h 6858000"/>
              <a:gd name="connsiteX751" fmla="*/ 5377381 w 7467600"/>
              <a:gd name="connsiteY751" fmla="*/ 912671 h 6858000"/>
              <a:gd name="connsiteX752" fmla="*/ 5460148 w 7467600"/>
              <a:gd name="connsiteY752" fmla="*/ 911442 h 6858000"/>
              <a:gd name="connsiteX753" fmla="*/ 5648971 w 7467600"/>
              <a:gd name="connsiteY753" fmla="*/ 891331 h 6858000"/>
              <a:gd name="connsiteX754" fmla="*/ 5844807 w 7467600"/>
              <a:gd name="connsiteY754" fmla="*/ 870718 h 6858000"/>
              <a:gd name="connsiteX755" fmla="*/ 5862975 w 7467600"/>
              <a:gd name="connsiteY755" fmla="*/ 869756 h 6858000"/>
              <a:gd name="connsiteX756" fmla="*/ 5920887 w 7467600"/>
              <a:gd name="connsiteY756" fmla="*/ 865929 h 6858000"/>
              <a:gd name="connsiteX757" fmla="*/ 5504425 w 7467600"/>
              <a:gd name="connsiteY757" fmla="*/ 848067 h 6858000"/>
              <a:gd name="connsiteX758" fmla="*/ 3607114 w 7467600"/>
              <a:gd name="connsiteY758" fmla="*/ 467441 h 6858000"/>
              <a:gd name="connsiteX759" fmla="*/ 3296242 w 7467600"/>
              <a:gd name="connsiteY759" fmla="*/ 807991 h 6858000"/>
              <a:gd name="connsiteX760" fmla="*/ 3174674 w 7467600"/>
              <a:gd name="connsiteY760" fmla="*/ 919759 h 6858000"/>
              <a:gd name="connsiteX761" fmla="*/ 3042978 w 7467600"/>
              <a:gd name="connsiteY761" fmla="*/ 1054894 h 6858000"/>
              <a:gd name="connsiteX762" fmla="*/ 2968914 w 7467600"/>
              <a:gd name="connsiteY762" fmla="*/ 1133756 h 6858000"/>
              <a:gd name="connsiteX763" fmla="*/ 3103823 w 7467600"/>
              <a:gd name="connsiteY763" fmla="*/ 1026814 h 6858000"/>
              <a:gd name="connsiteX764" fmla="*/ 3607114 w 7467600"/>
              <a:gd name="connsiteY764" fmla="*/ 467441 h 6858000"/>
              <a:gd name="connsiteX765" fmla="*/ 3744487 w 7467600"/>
              <a:gd name="connsiteY765" fmla="*/ 383136 h 6858000"/>
              <a:gd name="connsiteX766" fmla="*/ 3970213 w 7467600"/>
              <a:gd name="connsiteY766" fmla="*/ 995559 h 6858000"/>
              <a:gd name="connsiteX767" fmla="*/ 3744487 w 7467600"/>
              <a:gd name="connsiteY767" fmla="*/ 383136 h 6858000"/>
              <a:gd name="connsiteX768" fmla="*/ 3624562 w 7467600"/>
              <a:gd name="connsiteY768" fmla="*/ 367041 h 6858000"/>
              <a:gd name="connsiteX769" fmla="*/ 3489712 w 7467600"/>
              <a:gd name="connsiteY769" fmla="*/ 485386 h 6858000"/>
              <a:gd name="connsiteX770" fmla="*/ 3182994 w 7467600"/>
              <a:gd name="connsiteY770" fmla="*/ 828265 h 6858000"/>
              <a:gd name="connsiteX771" fmla="*/ 2892114 w 7467600"/>
              <a:gd name="connsiteY771" fmla="*/ 1172635 h 6858000"/>
              <a:gd name="connsiteX772" fmla="*/ 3021459 w 7467600"/>
              <a:gd name="connsiteY772" fmla="*/ 1035385 h 6858000"/>
              <a:gd name="connsiteX773" fmla="*/ 3153873 w 7467600"/>
              <a:gd name="connsiteY773" fmla="*/ 898971 h 6858000"/>
              <a:gd name="connsiteX774" fmla="*/ 3276511 w 7467600"/>
              <a:gd name="connsiteY774" fmla="*/ 786423 h 6858000"/>
              <a:gd name="connsiteX775" fmla="*/ 3584154 w 7467600"/>
              <a:gd name="connsiteY775" fmla="*/ 448218 h 6858000"/>
              <a:gd name="connsiteX776" fmla="*/ 3624562 w 7467600"/>
              <a:gd name="connsiteY776" fmla="*/ 367041 h 6858000"/>
              <a:gd name="connsiteX777" fmla="*/ 3766672 w 7467600"/>
              <a:gd name="connsiteY777" fmla="*/ 359429 h 6858000"/>
              <a:gd name="connsiteX778" fmla="*/ 3996338 w 7467600"/>
              <a:gd name="connsiteY778" fmla="*/ 968237 h 6858000"/>
              <a:gd name="connsiteX779" fmla="*/ 3766672 w 7467600"/>
              <a:gd name="connsiteY779" fmla="*/ 359429 h 6858000"/>
              <a:gd name="connsiteX780" fmla="*/ 5805386 w 7467600"/>
              <a:gd name="connsiteY780" fmla="*/ 239240 h 6858000"/>
              <a:gd name="connsiteX781" fmla="*/ 5736947 w 7467600"/>
              <a:gd name="connsiteY781" fmla="*/ 261367 h 6858000"/>
              <a:gd name="connsiteX782" fmla="*/ 5427012 w 7467600"/>
              <a:gd name="connsiteY782" fmla="*/ 311272 h 6858000"/>
              <a:gd name="connsiteX783" fmla="*/ 5147818 w 7467600"/>
              <a:gd name="connsiteY783" fmla="*/ 322112 h 6858000"/>
              <a:gd name="connsiteX784" fmla="*/ 5060854 w 7467600"/>
              <a:gd name="connsiteY784" fmla="*/ 311882 h 6858000"/>
              <a:gd name="connsiteX785" fmla="*/ 4945989 w 7467600"/>
              <a:gd name="connsiteY785" fmla="*/ 300516 h 6858000"/>
              <a:gd name="connsiteX786" fmla="*/ 5410479 w 7467600"/>
              <a:gd name="connsiteY786" fmla="*/ 348434 h 6858000"/>
              <a:gd name="connsiteX787" fmla="*/ 5805386 w 7467600"/>
              <a:gd name="connsiteY787" fmla="*/ 239240 h 6858000"/>
              <a:gd name="connsiteX788" fmla="*/ 5905192 w 7467600"/>
              <a:gd name="connsiteY788" fmla="*/ 163079 h 6858000"/>
              <a:gd name="connsiteX789" fmla="*/ 5865655 w 7467600"/>
              <a:gd name="connsiteY789" fmla="*/ 171901 h 6858000"/>
              <a:gd name="connsiteX790" fmla="*/ 5259740 w 7467600"/>
              <a:gd name="connsiteY790" fmla="*/ 257013 h 6858000"/>
              <a:gd name="connsiteX791" fmla="*/ 5208466 w 7467600"/>
              <a:gd name="connsiteY791" fmla="*/ 257550 h 6858000"/>
              <a:gd name="connsiteX792" fmla="*/ 4980204 w 7467600"/>
              <a:gd name="connsiteY792" fmla="*/ 271903 h 6858000"/>
              <a:gd name="connsiteX793" fmla="*/ 5068068 w 7467600"/>
              <a:gd name="connsiteY793" fmla="*/ 282244 h 6858000"/>
              <a:gd name="connsiteX794" fmla="*/ 5153231 w 7467600"/>
              <a:gd name="connsiteY794" fmla="*/ 292240 h 6858000"/>
              <a:gd name="connsiteX795" fmla="*/ 5426491 w 7467600"/>
              <a:gd name="connsiteY795" fmla="*/ 281128 h 6858000"/>
              <a:gd name="connsiteX796" fmla="*/ 5731212 w 7467600"/>
              <a:gd name="connsiteY796" fmla="*/ 231951 h 6858000"/>
              <a:gd name="connsiteX797" fmla="*/ 5905192 w 7467600"/>
              <a:gd name="connsiteY797" fmla="*/ 163079 h 6858000"/>
              <a:gd name="connsiteX798" fmla="*/ 5944437 w 7467600"/>
              <a:gd name="connsiteY798" fmla="*/ 113829 h 6858000"/>
              <a:gd name="connsiteX799" fmla="*/ 5825032 w 7467600"/>
              <a:gd name="connsiteY799" fmla="*/ 146405 h 6858000"/>
              <a:gd name="connsiteX800" fmla="*/ 4955599 w 7467600"/>
              <a:gd name="connsiteY800" fmla="*/ 247008 h 6858000"/>
              <a:gd name="connsiteX801" fmla="*/ 5210104 w 7467600"/>
              <a:gd name="connsiteY801" fmla="*/ 228123 h 6858000"/>
              <a:gd name="connsiteX802" fmla="*/ 5261015 w 7467600"/>
              <a:gd name="connsiteY802" fmla="*/ 227087 h 6858000"/>
              <a:gd name="connsiteX803" fmla="*/ 5861181 w 7467600"/>
              <a:gd name="connsiteY803" fmla="*/ 143093 h 6858000"/>
              <a:gd name="connsiteX804" fmla="*/ 5961252 w 7467600"/>
              <a:gd name="connsiteY804" fmla="*/ 114820 h 6858000"/>
              <a:gd name="connsiteX805" fmla="*/ 5944437 w 7467600"/>
              <a:gd name="connsiteY805" fmla="*/ 113829 h 6858000"/>
              <a:gd name="connsiteX806" fmla="*/ 3882765 w 7467600"/>
              <a:gd name="connsiteY806" fmla="*/ 0 h 6858000"/>
              <a:gd name="connsiteX807" fmla="*/ 3995099 w 7467600"/>
              <a:gd name="connsiteY807" fmla="*/ 0 h 6858000"/>
              <a:gd name="connsiteX808" fmla="*/ 4163818 w 7467600"/>
              <a:gd name="connsiteY808" fmla="*/ 234104 h 6858000"/>
              <a:gd name="connsiteX809" fmla="*/ 4172099 w 7467600"/>
              <a:gd name="connsiteY809" fmla="*/ 234207 h 6858000"/>
              <a:gd name="connsiteX810" fmla="*/ 4784282 w 7467600"/>
              <a:gd name="connsiteY810" fmla="*/ 276561 h 6858000"/>
              <a:gd name="connsiteX811" fmla="*/ 4801687 w 7467600"/>
              <a:gd name="connsiteY811" fmla="*/ 267764 h 6858000"/>
              <a:gd name="connsiteX812" fmla="*/ 6082788 w 7467600"/>
              <a:gd name="connsiteY812" fmla="*/ 64119 h 6858000"/>
              <a:gd name="connsiteX813" fmla="*/ 6099442 w 7467600"/>
              <a:gd name="connsiteY813" fmla="*/ 82568 h 6858000"/>
              <a:gd name="connsiteX814" fmla="*/ 4804137 w 7467600"/>
              <a:gd name="connsiteY814" fmla="*/ 320931 h 6858000"/>
              <a:gd name="connsiteX815" fmla="*/ 4227047 w 7467600"/>
              <a:gd name="connsiteY815" fmla="*/ 313415 h 6858000"/>
              <a:gd name="connsiteX816" fmla="*/ 4346041 w 7467600"/>
              <a:gd name="connsiteY816" fmla="*/ 456086 h 6858000"/>
              <a:gd name="connsiteX817" fmla="*/ 4870967 w 7467600"/>
              <a:gd name="connsiteY817" fmla="*/ 963061 h 6858000"/>
              <a:gd name="connsiteX818" fmla="*/ 4889647 w 7467600"/>
              <a:gd name="connsiteY818" fmla="*/ 957147 h 6858000"/>
              <a:gd name="connsiteX819" fmla="*/ 5422504 w 7467600"/>
              <a:gd name="connsiteY819" fmla="*/ 805191 h 6858000"/>
              <a:gd name="connsiteX820" fmla="*/ 6087656 w 7467600"/>
              <a:gd name="connsiteY820" fmla="*/ 826703 h 6858000"/>
              <a:gd name="connsiteX821" fmla="*/ 6058717 w 7467600"/>
              <a:gd name="connsiteY821" fmla="*/ 865992 h 6858000"/>
              <a:gd name="connsiteX822" fmla="*/ 4974153 w 7467600"/>
              <a:gd name="connsiteY822" fmla="*/ 1045456 h 6858000"/>
              <a:gd name="connsiteX823" fmla="*/ 5627835 w 7467600"/>
              <a:gd name="connsiteY823" fmla="*/ 1472077 h 6858000"/>
              <a:gd name="connsiteX824" fmla="*/ 5629817 w 7467600"/>
              <a:gd name="connsiteY824" fmla="*/ 1471412 h 6858000"/>
              <a:gd name="connsiteX825" fmla="*/ 5634124 w 7467600"/>
              <a:gd name="connsiteY825" fmla="*/ 1470572 h 6858000"/>
              <a:gd name="connsiteX826" fmla="*/ 5755832 w 7467600"/>
              <a:gd name="connsiteY826" fmla="*/ 1383886 h 6858000"/>
              <a:gd name="connsiteX827" fmla="*/ 6014186 w 7467600"/>
              <a:gd name="connsiteY827" fmla="*/ 1279799 h 6858000"/>
              <a:gd name="connsiteX828" fmla="*/ 6901619 w 7467600"/>
              <a:gd name="connsiteY828" fmla="*/ 1047874 h 6858000"/>
              <a:gd name="connsiteX829" fmla="*/ 6931566 w 7467600"/>
              <a:gd name="connsiteY829" fmla="*/ 1062034 h 6858000"/>
              <a:gd name="connsiteX830" fmla="*/ 5790982 w 7467600"/>
              <a:gd name="connsiteY830" fmla="*/ 1561380 h 6858000"/>
              <a:gd name="connsiteX831" fmla="*/ 6188971 w 7467600"/>
              <a:gd name="connsiteY831" fmla="*/ 1755168 h 6858000"/>
              <a:gd name="connsiteX832" fmla="*/ 6202446 w 7467600"/>
              <a:gd name="connsiteY832" fmla="*/ 1752268 h 6858000"/>
              <a:gd name="connsiteX833" fmla="*/ 7179560 w 7467600"/>
              <a:gd name="connsiteY833" fmla="*/ 1467551 h 6858000"/>
              <a:gd name="connsiteX834" fmla="*/ 7158730 w 7467600"/>
              <a:gd name="connsiteY834" fmla="*/ 1507835 h 6858000"/>
              <a:gd name="connsiteX835" fmla="*/ 6326959 w 7467600"/>
              <a:gd name="connsiteY835" fmla="*/ 1817686 h 6858000"/>
              <a:gd name="connsiteX836" fmla="*/ 6537433 w 7467600"/>
              <a:gd name="connsiteY836" fmla="*/ 1907790 h 6858000"/>
              <a:gd name="connsiteX837" fmla="*/ 6550221 w 7467600"/>
              <a:gd name="connsiteY837" fmla="*/ 1910729 h 6858000"/>
              <a:gd name="connsiteX838" fmla="*/ 6964438 w 7467600"/>
              <a:gd name="connsiteY838" fmla="*/ 2209505 h 6858000"/>
              <a:gd name="connsiteX839" fmla="*/ 7367862 w 7467600"/>
              <a:gd name="connsiteY839" fmla="*/ 2806833 h 6858000"/>
              <a:gd name="connsiteX840" fmla="*/ 7364329 w 7467600"/>
              <a:gd name="connsiteY840" fmla="*/ 2826907 h 6858000"/>
              <a:gd name="connsiteX841" fmla="*/ 7290545 w 7467600"/>
              <a:gd name="connsiteY841" fmla="*/ 2850663 h 6858000"/>
              <a:gd name="connsiteX842" fmla="*/ 6472036 w 7467600"/>
              <a:gd name="connsiteY842" fmla="*/ 1959003 h 6858000"/>
              <a:gd name="connsiteX843" fmla="*/ 5792897 w 7467600"/>
              <a:gd name="connsiteY843" fmla="*/ 1647747 h 6858000"/>
              <a:gd name="connsiteX844" fmla="*/ 5842751 w 7467600"/>
              <a:gd name="connsiteY844" fmla="*/ 1816112 h 6858000"/>
              <a:gd name="connsiteX845" fmla="*/ 5847424 w 7467600"/>
              <a:gd name="connsiteY845" fmla="*/ 1815776 h 6858000"/>
              <a:gd name="connsiteX846" fmla="*/ 6399821 w 7467600"/>
              <a:gd name="connsiteY846" fmla="*/ 2344799 h 6858000"/>
              <a:gd name="connsiteX847" fmla="*/ 6323232 w 7467600"/>
              <a:gd name="connsiteY847" fmla="*/ 2389634 h 6858000"/>
              <a:gd name="connsiteX848" fmla="*/ 5942958 w 7467600"/>
              <a:gd name="connsiteY848" fmla="*/ 2077708 h 6858000"/>
              <a:gd name="connsiteX849" fmla="*/ 5921559 w 7467600"/>
              <a:gd name="connsiteY849" fmla="*/ 2378596 h 6858000"/>
              <a:gd name="connsiteX850" fmla="*/ 5817651 w 7467600"/>
              <a:gd name="connsiteY850" fmla="*/ 3023919 h 6858000"/>
              <a:gd name="connsiteX851" fmla="*/ 5729634 w 7467600"/>
              <a:gd name="connsiteY851" fmla="*/ 3051849 h 6858000"/>
              <a:gd name="connsiteX852" fmla="*/ 5611018 w 7467600"/>
              <a:gd name="connsiteY852" fmla="*/ 2316769 h 6858000"/>
              <a:gd name="connsiteX853" fmla="*/ 5687608 w 7467600"/>
              <a:gd name="connsiteY853" fmla="*/ 2039972 h 6858000"/>
              <a:gd name="connsiteX854" fmla="*/ 5657554 w 7467600"/>
              <a:gd name="connsiteY854" fmla="*/ 1576445 h 6858000"/>
              <a:gd name="connsiteX855" fmla="*/ 5150475 w 7467600"/>
              <a:gd name="connsiteY855" fmla="*/ 1274012 h 6858000"/>
              <a:gd name="connsiteX856" fmla="*/ 5349142 w 7467600"/>
              <a:gd name="connsiteY856" fmla="*/ 2204405 h 6858000"/>
              <a:gd name="connsiteX857" fmla="*/ 5262214 w 7467600"/>
              <a:gd name="connsiteY857" fmla="*/ 2233836 h 6858000"/>
              <a:gd name="connsiteX858" fmla="*/ 4981539 w 7467600"/>
              <a:gd name="connsiteY858" fmla="*/ 1542201 h 6858000"/>
              <a:gd name="connsiteX859" fmla="*/ 4958461 w 7467600"/>
              <a:gd name="connsiteY859" fmla="*/ 1136957 h 6858000"/>
              <a:gd name="connsiteX860" fmla="*/ 4655015 w 7467600"/>
              <a:gd name="connsiteY860" fmla="*/ 891426 h 6858000"/>
              <a:gd name="connsiteX861" fmla="*/ 4348002 w 7467600"/>
              <a:gd name="connsiteY861" fmla="*/ 2205895 h 6858000"/>
              <a:gd name="connsiteX862" fmla="*/ 4262250 w 7467600"/>
              <a:gd name="connsiteY862" fmla="*/ 2219972 h 6858000"/>
              <a:gd name="connsiteX863" fmla="*/ 4550611 w 7467600"/>
              <a:gd name="connsiteY863" fmla="*/ 817540 h 6858000"/>
              <a:gd name="connsiteX864" fmla="*/ 4564418 w 7467600"/>
              <a:gd name="connsiteY864" fmla="*/ 808293 h 6858000"/>
              <a:gd name="connsiteX865" fmla="*/ 4266388 w 7467600"/>
              <a:gd name="connsiteY865" fmla="*/ 500083 h 6858000"/>
              <a:gd name="connsiteX866" fmla="*/ 4032842 w 7467600"/>
              <a:gd name="connsiteY866" fmla="*/ 211809 h 6858000"/>
              <a:gd name="connsiteX867" fmla="*/ 3882765 w 7467600"/>
              <a:gd name="connsiteY867" fmla="*/ 0 h 6858000"/>
              <a:gd name="connsiteX868" fmla="*/ 3721337 w 7467600"/>
              <a:gd name="connsiteY868" fmla="*/ 0 h 6858000"/>
              <a:gd name="connsiteX869" fmla="*/ 3797544 w 7467600"/>
              <a:gd name="connsiteY869" fmla="*/ 0 h 6858000"/>
              <a:gd name="connsiteX870" fmla="*/ 3775734 w 7467600"/>
              <a:gd name="connsiteY870" fmla="*/ 95131 h 6858000"/>
              <a:gd name="connsiteX871" fmla="*/ 3724807 w 7467600"/>
              <a:gd name="connsiteY871" fmla="*/ 272257 h 6858000"/>
              <a:gd name="connsiteX872" fmla="*/ 3726844 w 7467600"/>
              <a:gd name="connsiteY872" fmla="*/ 282988 h 6858000"/>
              <a:gd name="connsiteX873" fmla="*/ 3742664 w 7467600"/>
              <a:gd name="connsiteY873" fmla="*/ 279918 h 6858000"/>
              <a:gd name="connsiteX874" fmla="*/ 4103910 w 7467600"/>
              <a:gd name="connsiteY874" fmla="*/ 1161917 h 6858000"/>
              <a:gd name="connsiteX875" fmla="*/ 4020269 w 7467600"/>
              <a:gd name="connsiteY875" fmla="*/ 1200406 h 6858000"/>
              <a:gd name="connsiteX876" fmla="*/ 3674882 w 7467600"/>
              <a:gd name="connsiteY876" fmla="*/ 488524 h 6858000"/>
              <a:gd name="connsiteX877" fmla="*/ 3132682 w 7467600"/>
              <a:gd name="connsiteY877" fmla="*/ 1072284 h 6858000"/>
              <a:gd name="connsiteX878" fmla="*/ 2716346 w 7467600"/>
              <a:gd name="connsiteY878" fmla="*/ 1276376 h 6858000"/>
              <a:gd name="connsiteX879" fmla="*/ 2716772 w 7467600"/>
              <a:gd name="connsiteY879" fmla="*/ 1255462 h 6858000"/>
              <a:gd name="connsiteX880" fmla="*/ 3471096 w 7467600"/>
              <a:gd name="connsiteY880" fmla="*/ 437072 h 6858000"/>
              <a:gd name="connsiteX881" fmla="*/ 3639057 w 7467600"/>
              <a:gd name="connsiteY881" fmla="*/ 286334 h 6858000"/>
              <a:gd name="connsiteX882" fmla="*/ 3640309 w 7467600"/>
              <a:gd name="connsiteY882" fmla="*/ 284664 h 6858000"/>
              <a:gd name="connsiteX883" fmla="*/ 3646022 w 7467600"/>
              <a:gd name="connsiteY883" fmla="*/ 276711 h 6858000"/>
              <a:gd name="connsiteX884" fmla="*/ 3707943 w 7467600"/>
              <a:gd name="connsiteY884" fmla="*/ 65958 h 6858000"/>
              <a:gd name="connsiteX885" fmla="*/ 3721337 w 7467600"/>
              <a:gd name="connsiteY885" fmla="*/ 0 h 6858000"/>
              <a:gd name="connsiteX886" fmla="*/ 2867960 w 7467600"/>
              <a:gd name="connsiteY886" fmla="*/ 0 h 6858000"/>
              <a:gd name="connsiteX887" fmla="*/ 2926351 w 7467600"/>
              <a:gd name="connsiteY887" fmla="*/ 0 h 6858000"/>
              <a:gd name="connsiteX888" fmla="*/ 2902823 w 7467600"/>
              <a:gd name="connsiteY888" fmla="*/ 262929 h 6858000"/>
              <a:gd name="connsiteX889" fmla="*/ 2940663 w 7467600"/>
              <a:gd name="connsiteY889" fmla="*/ 140884 h 6858000"/>
              <a:gd name="connsiteX890" fmla="*/ 2947039 w 7467600"/>
              <a:gd name="connsiteY890" fmla="*/ 122524 h 6858000"/>
              <a:gd name="connsiteX891" fmla="*/ 2984316 w 7467600"/>
              <a:gd name="connsiteY891" fmla="*/ 0 h 6858000"/>
              <a:gd name="connsiteX892" fmla="*/ 3016114 w 7467600"/>
              <a:gd name="connsiteY892" fmla="*/ 0 h 6858000"/>
              <a:gd name="connsiteX893" fmla="*/ 2979949 w 7467600"/>
              <a:gd name="connsiteY893" fmla="*/ 119274 h 6858000"/>
              <a:gd name="connsiteX894" fmla="*/ 3023879 w 7467600"/>
              <a:gd name="connsiteY894" fmla="*/ 0 h 6858000"/>
              <a:gd name="connsiteX895" fmla="*/ 3105400 w 7467600"/>
              <a:gd name="connsiteY895" fmla="*/ 0 h 6858000"/>
              <a:gd name="connsiteX896" fmla="*/ 3094669 w 7467600"/>
              <a:gd name="connsiteY896" fmla="*/ 30308 h 6858000"/>
              <a:gd name="connsiteX897" fmla="*/ 2901945 w 7467600"/>
              <a:gd name="connsiteY897" fmla="*/ 466538 h 6858000"/>
              <a:gd name="connsiteX898" fmla="*/ 2815209 w 7467600"/>
              <a:gd name="connsiteY898" fmla="*/ 497361 h 6858000"/>
              <a:gd name="connsiteX899" fmla="*/ 2844845 w 7467600"/>
              <a:gd name="connsiteY899" fmla="*/ 127638 h 6858000"/>
              <a:gd name="connsiteX900" fmla="*/ 2867960 w 7467600"/>
              <a:gd name="connsiteY900" fmla="*/ 0 h 6858000"/>
              <a:gd name="connsiteX901" fmla="*/ 1057230 w 7467600"/>
              <a:gd name="connsiteY901" fmla="*/ 0 h 6858000"/>
              <a:gd name="connsiteX902" fmla="*/ 1111003 w 7467600"/>
              <a:gd name="connsiteY902" fmla="*/ 0 h 6858000"/>
              <a:gd name="connsiteX903" fmla="*/ 1125553 w 7467600"/>
              <a:gd name="connsiteY903" fmla="*/ 52588 h 6858000"/>
              <a:gd name="connsiteX904" fmla="*/ 1304276 w 7467600"/>
              <a:gd name="connsiteY904" fmla="*/ 476275 h 6858000"/>
              <a:gd name="connsiteX905" fmla="*/ 1492066 w 7467600"/>
              <a:gd name="connsiteY905" fmla="*/ 886333 h 6858000"/>
              <a:gd name="connsiteX906" fmla="*/ 1423698 w 7467600"/>
              <a:gd name="connsiteY906" fmla="*/ 710817 h 6858000"/>
              <a:gd name="connsiteX907" fmla="*/ 1357609 w 7467600"/>
              <a:gd name="connsiteY907" fmla="*/ 532892 h 6858000"/>
              <a:gd name="connsiteX908" fmla="*/ 1309550 w 7467600"/>
              <a:gd name="connsiteY908" fmla="*/ 374031 h 6858000"/>
              <a:gd name="connsiteX909" fmla="*/ 1193673 w 7467600"/>
              <a:gd name="connsiteY909" fmla="*/ 49533 h 6858000"/>
              <a:gd name="connsiteX910" fmla="*/ 1164391 w 7467600"/>
              <a:gd name="connsiteY910" fmla="*/ 0 h 6858000"/>
              <a:gd name="connsiteX911" fmla="*/ 1200666 w 7467600"/>
              <a:gd name="connsiteY911" fmla="*/ 0 h 6858000"/>
              <a:gd name="connsiteX912" fmla="*/ 1223408 w 7467600"/>
              <a:gd name="connsiteY912" fmla="*/ 38996 h 6858000"/>
              <a:gd name="connsiteX913" fmla="*/ 1339635 w 7467600"/>
              <a:gd name="connsiteY913" fmla="*/ 365517 h 6858000"/>
              <a:gd name="connsiteX914" fmla="*/ 1387469 w 7467600"/>
              <a:gd name="connsiteY914" fmla="*/ 523079 h 6858000"/>
              <a:gd name="connsiteX915" fmla="*/ 1452685 w 7467600"/>
              <a:gd name="connsiteY915" fmla="*/ 699806 h 6858000"/>
              <a:gd name="connsiteX916" fmla="*/ 1492092 w 7467600"/>
              <a:gd name="connsiteY916" fmla="*/ 800424 h 6858000"/>
              <a:gd name="connsiteX917" fmla="*/ 1455302 w 7467600"/>
              <a:gd name="connsiteY917" fmla="*/ 632913 h 6858000"/>
              <a:gd name="connsiteX918" fmla="*/ 1222336 w 7467600"/>
              <a:gd name="connsiteY918" fmla="*/ 9480 h 6858000"/>
              <a:gd name="connsiteX919" fmla="*/ 1214634 w 7467600"/>
              <a:gd name="connsiteY919" fmla="*/ 0 h 6858000"/>
              <a:gd name="connsiteX920" fmla="*/ 1289827 w 7467600"/>
              <a:gd name="connsiteY920" fmla="*/ 0 h 6858000"/>
              <a:gd name="connsiteX921" fmla="*/ 1321076 w 7467600"/>
              <a:gd name="connsiteY921" fmla="*/ 59722 h 6858000"/>
              <a:gd name="connsiteX922" fmla="*/ 1512579 w 7467600"/>
              <a:gd name="connsiteY922" fmla="*/ 626441 h 6858000"/>
              <a:gd name="connsiteX923" fmla="*/ 1506076 w 7467600"/>
              <a:gd name="connsiteY923" fmla="*/ 1089289 h 6858000"/>
              <a:gd name="connsiteX924" fmla="*/ 1486346 w 7467600"/>
              <a:gd name="connsiteY924" fmla="*/ 1079919 h 6858000"/>
              <a:gd name="connsiteX925" fmla="*/ 1070511 w 7467600"/>
              <a:gd name="connsiteY925" fmla="*/ 48609 h 6858000"/>
              <a:gd name="connsiteX926" fmla="*/ 1057230 w 7467600"/>
              <a:gd name="connsiteY926" fmla="*/ 0 h 6858000"/>
              <a:gd name="connsiteX927" fmla="*/ 43151 w 7467600"/>
              <a:gd name="connsiteY927" fmla="*/ 0 h 6858000"/>
              <a:gd name="connsiteX928" fmla="*/ 95283 w 7467600"/>
              <a:gd name="connsiteY928" fmla="*/ 0 h 6858000"/>
              <a:gd name="connsiteX929" fmla="*/ 300708 w 7467600"/>
              <a:gd name="connsiteY929" fmla="*/ 154571 h 6858000"/>
              <a:gd name="connsiteX930" fmla="*/ 530414 w 7467600"/>
              <a:gd name="connsiteY930" fmla="*/ 354673 h 6858000"/>
              <a:gd name="connsiteX931" fmla="*/ 333785 w 7467600"/>
              <a:gd name="connsiteY931" fmla="*/ 161564 h 6858000"/>
              <a:gd name="connsiteX932" fmla="*/ 147005 w 7467600"/>
              <a:gd name="connsiteY932" fmla="*/ 0 h 6858000"/>
              <a:gd name="connsiteX933" fmla="*/ 272509 w 7467600"/>
              <a:gd name="connsiteY933" fmla="*/ 0 h 6858000"/>
              <a:gd name="connsiteX934" fmla="*/ 326276 w 7467600"/>
              <a:gd name="connsiteY934" fmla="*/ 45847 h 6858000"/>
              <a:gd name="connsiteX935" fmla="*/ 823759 w 7467600"/>
              <a:gd name="connsiteY935" fmla="*/ 574145 h 6858000"/>
              <a:gd name="connsiteX936" fmla="*/ 811254 w 7467600"/>
              <a:gd name="connsiteY936" fmla="*/ 665546 h 6858000"/>
              <a:gd name="connsiteX937" fmla="*/ 154042 w 7467600"/>
              <a:gd name="connsiteY937" fmla="*/ 261522 h 6858000"/>
              <a:gd name="connsiteX938" fmla="*/ 13550 w 7467600"/>
              <a:gd name="connsiteY938" fmla="*/ 158423 h 6858000"/>
              <a:gd name="connsiteX939" fmla="*/ 0 w 7467600"/>
              <a:gd name="connsiteY939" fmla="*/ 146618 h 6858000"/>
              <a:gd name="connsiteX940" fmla="*/ 0 w 7467600"/>
              <a:gd name="connsiteY940" fmla="*/ 59161 h 6858000"/>
              <a:gd name="connsiteX941" fmla="*/ 45427 w 7467600"/>
              <a:gd name="connsiteY941" fmla="*/ 101078 h 6858000"/>
              <a:gd name="connsiteX942" fmla="*/ 630103 w 7467600"/>
              <a:gd name="connsiteY942" fmla="*/ 485885 h 6858000"/>
              <a:gd name="connsiteX943" fmla="*/ 532040 w 7467600"/>
              <a:gd name="connsiteY943" fmla="*/ 399359 h 6858000"/>
              <a:gd name="connsiteX944" fmla="*/ 517618 w 7467600"/>
              <a:gd name="connsiteY944" fmla="*/ 385726 h 6858000"/>
              <a:gd name="connsiteX945" fmla="*/ 285074 w 7467600"/>
              <a:gd name="connsiteY945" fmla="*/ 182755 h 6858000"/>
              <a:gd name="connsiteX946" fmla="*/ 43151 w 7467600"/>
              <a:gd name="connsiteY94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34024 w 7467600"/>
              <a:gd name="connsiteY4" fmla="*/ 672213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1019354 w 7467600"/>
              <a:gd name="connsiteY14" fmla="*/ 6315006 h 6858000"/>
              <a:gd name="connsiteX15" fmla="*/ 441046 w 7467600"/>
              <a:gd name="connsiteY15" fmla="*/ 6691153 h 6858000"/>
              <a:gd name="connsiteX16" fmla="*/ 1019354 w 7467600"/>
              <a:gd name="connsiteY16" fmla="*/ 6315006 h 6858000"/>
              <a:gd name="connsiteX17" fmla="*/ 991680 w 7467600"/>
              <a:gd name="connsiteY17" fmla="*/ 6298413 h 6858000"/>
              <a:gd name="connsiteX18" fmla="*/ 409060 w 7467600"/>
              <a:gd name="connsiteY18" fmla="*/ 6671470 h 6858000"/>
              <a:gd name="connsiteX19" fmla="*/ 991680 w 7467600"/>
              <a:gd name="connsiteY19" fmla="*/ 6298413 h 6858000"/>
              <a:gd name="connsiteX20" fmla="*/ 103333 w 7467600"/>
              <a:gd name="connsiteY20" fmla="*/ 5699602 h 6858000"/>
              <a:gd name="connsiteX21" fmla="*/ 233938 w 7467600"/>
              <a:gd name="connsiteY21" fmla="*/ 5809416 h 6858000"/>
              <a:gd name="connsiteX22" fmla="*/ 883580 w 7467600"/>
              <a:gd name="connsiteY22" fmla="*/ 6180710 h 6858000"/>
              <a:gd name="connsiteX23" fmla="*/ 487337 w 7467600"/>
              <a:gd name="connsiteY23" fmla="*/ 5950182 h 6858000"/>
              <a:gd name="connsiteX24" fmla="*/ 354051 w 7467600"/>
              <a:gd name="connsiteY24" fmla="*/ 5854912 h 6858000"/>
              <a:gd name="connsiteX25" fmla="*/ 195436 w 7467600"/>
              <a:gd name="connsiteY25" fmla="*/ 5755068 h 6858000"/>
              <a:gd name="connsiteX26" fmla="*/ 103333 w 7467600"/>
              <a:gd name="connsiteY26" fmla="*/ 5699602 h 6858000"/>
              <a:gd name="connsiteX27" fmla="*/ 5539432 w 7467600"/>
              <a:gd name="connsiteY27" fmla="*/ 5642928 h 6858000"/>
              <a:gd name="connsiteX28" fmla="*/ 5555462 w 7467600"/>
              <a:gd name="connsiteY28" fmla="*/ 5694454 h 6858000"/>
              <a:gd name="connsiteX29" fmla="*/ 5828270 w 7467600"/>
              <a:gd name="connsiteY29" fmla="*/ 6320663 h 6858000"/>
              <a:gd name="connsiteX30" fmla="*/ 5947416 w 7467600"/>
              <a:gd name="connsiteY30" fmla="*/ 6574846 h 6858000"/>
              <a:gd name="connsiteX31" fmla="*/ 5539432 w 7467600"/>
              <a:gd name="connsiteY31" fmla="*/ 5642928 h 6858000"/>
              <a:gd name="connsiteX32" fmla="*/ 51253 w 7467600"/>
              <a:gd name="connsiteY32" fmla="*/ 5631825 h 6858000"/>
              <a:gd name="connsiteX33" fmla="*/ 211622 w 7467600"/>
              <a:gd name="connsiteY33" fmla="*/ 5728803 h 6858000"/>
              <a:gd name="connsiteX34" fmla="*/ 371652 w 7467600"/>
              <a:gd name="connsiteY34" fmla="*/ 5829062 h 6858000"/>
              <a:gd name="connsiteX35" fmla="*/ 505903 w 7467600"/>
              <a:gd name="connsiteY35" fmla="*/ 5925221 h 6858000"/>
              <a:gd name="connsiteX36" fmla="*/ 899240 w 7467600"/>
              <a:gd name="connsiteY36" fmla="*/ 6153068 h 6858000"/>
              <a:gd name="connsiteX37" fmla="*/ 988114 w 7467600"/>
              <a:gd name="connsiteY37" fmla="*/ 6174204 h 6858000"/>
              <a:gd name="connsiteX38" fmla="*/ 845971 w 7467600"/>
              <a:gd name="connsiteY38" fmla="*/ 6067177 h 6858000"/>
              <a:gd name="connsiteX39" fmla="*/ 448057 w 7467600"/>
              <a:gd name="connsiteY39" fmla="*/ 5841376 h 6858000"/>
              <a:gd name="connsiteX40" fmla="*/ 51253 w 7467600"/>
              <a:gd name="connsiteY40" fmla="*/ 5631825 h 6858000"/>
              <a:gd name="connsiteX41" fmla="*/ 2606687 w 7467600"/>
              <a:gd name="connsiteY41" fmla="*/ 5630718 h 6858000"/>
              <a:gd name="connsiteX42" fmla="*/ 2645658 w 7467600"/>
              <a:gd name="connsiteY42" fmla="*/ 6640259 h 6858000"/>
              <a:gd name="connsiteX43" fmla="*/ 2606687 w 7467600"/>
              <a:gd name="connsiteY43" fmla="*/ 5630718 h 6858000"/>
              <a:gd name="connsiteX44" fmla="*/ 3642057 w 7467600"/>
              <a:gd name="connsiteY44" fmla="*/ 5573487 h 6858000"/>
              <a:gd name="connsiteX45" fmla="*/ 3632981 w 7467600"/>
              <a:gd name="connsiteY45" fmla="*/ 5579437 h 6858000"/>
              <a:gd name="connsiteX46" fmla="*/ 3382436 w 7467600"/>
              <a:gd name="connsiteY46" fmla="*/ 5952726 h 6858000"/>
              <a:gd name="connsiteX47" fmla="*/ 3191929 w 7467600"/>
              <a:gd name="connsiteY47" fmla="*/ 6662669 h 6858000"/>
              <a:gd name="connsiteX48" fmla="*/ 3369898 w 7467600"/>
              <a:gd name="connsiteY48" fmla="*/ 6081771 h 6858000"/>
              <a:gd name="connsiteX49" fmla="*/ 3642057 w 7467600"/>
              <a:gd name="connsiteY49" fmla="*/ 5573487 h 6858000"/>
              <a:gd name="connsiteX50" fmla="*/ 2650666 w 7467600"/>
              <a:gd name="connsiteY50" fmla="*/ 5530686 h 6858000"/>
              <a:gd name="connsiteX51" fmla="*/ 2650249 w 7467600"/>
              <a:gd name="connsiteY51" fmla="*/ 5532101 h 6858000"/>
              <a:gd name="connsiteX52" fmla="*/ 2663808 w 7467600"/>
              <a:gd name="connsiteY52" fmla="*/ 6535215 h 6858000"/>
              <a:gd name="connsiteX53" fmla="*/ 2665418 w 7467600"/>
              <a:gd name="connsiteY53" fmla="*/ 6132756 h 6858000"/>
              <a:gd name="connsiteX54" fmla="*/ 2650666 w 7467600"/>
              <a:gd name="connsiteY54" fmla="*/ 5530686 h 6858000"/>
              <a:gd name="connsiteX55" fmla="*/ 2680277 w 7467600"/>
              <a:gd name="connsiteY55" fmla="*/ 5479204 h 6858000"/>
              <a:gd name="connsiteX56" fmla="*/ 2678972 w 7467600"/>
              <a:gd name="connsiteY56" fmla="*/ 5481582 h 6858000"/>
              <a:gd name="connsiteX57" fmla="*/ 2696666 w 7467600"/>
              <a:gd name="connsiteY57" fmla="*/ 6133836 h 6858000"/>
              <a:gd name="connsiteX58" fmla="*/ 2695769 w 7467600"/>
              <a:gd name="connsiteY58" fmla="*/ 6390955 h 6858000"/>
              <a:gd name="connsiteX59" fmla="*/ 2739893 w 7467600"/>
              <a:gd name="connsiteY59" fmla="*/ 6108357 h 6858000"/>
              <a:gd name="connsiteX60" fmla="*/ 2680277 w 7467600"/>
              <a:gd name="connsiteY60" fmla="*/ 5479204 h 6858000"/>
              <a:gd name="connsiteX61" fmla="*/ 1132195 w 7467600"/>
              <a:gd name="connsiteY61" fmla="*/ 5467980 h 6858000"/>
              <a:gd name="connsiteX62" fmla="*/ 1679056 w 7467600"/>
              <a:gd name="connsiteY62" fmla="*/ 5516907 h 6858000"/>
              <a:gd name="connsiteX63" fmla="*/ 2128648 w 7467600"/>
              <a:gd name="connsiteY63" fmla="*/ 5474249 h 6858000"/>
              <a:gd name="connsiteX64" fmla="*/ 1825619 w 7467600"/>
              <a:gd name="connsiteY64" fmla="*/ 5478447 h 6858000"/>
              <a:gd name="connsiteX65" fmla="*/ 1737798 w 7467600"/>
              <a:gd name="connsiteY65" fmla="*/ 5483353 h 6858000"/>
              <a:gd name="connsiteX66" fmla="*/ 1132195 w 7467600"/>
              <a:gd name="connsiteY66" fmla="*/ 5467980 h 6858000"/>
              <a:gd name="connsiteX67" fmla="*/ 1456157 w 7467600"/>
              <a:gd name="connsiteY67" fmla="*/ 5371404 h 6858000"/>
              <a:gd name="connsiteX68" fmla="*/ 1244432 w 7467600"/>
              <a:gd name="connsiteY68" fmla="*/ 5385601 h 6858000"/>
              <a:gd name="connsiteX69" fmla="*/ 973990 w 7467600"/>
              <a:gd name="connsiteY69" fmla="*/ 5424940 h 6858000"/>
              <a:gd name="connsiteX70" fmla="*/ 1103809 w 7467600"/>
              <a:gd name="connsiteY70" fmla="*/ 5433720 h 6858000"/>
              <a:gd name="connsiteX71" fmla="*/ 1123454 w 7467600"/>
              <a:gd name="connsiteY71" fmla="*/ 5435727 h 6858000"/>
              <a:gd name="connsiteX72" fmla="*/ 1737017 w 7467600"/>
              <a:gd name="connsiteY72" fmla="*/ 5452183 h 6858000"/>
              <a:gd name="connsiteX73" fmla="*/ 1824397 w 7467600"/>
              <a:gd name="connsiteY73" fmla="*/ 5447757 h 6858000"/>
              <a:gd name="connsiteX74" fmla="*/ 2070059 w 7467600"/>
              <a:gd name="connsiteY74" fmla="*/ 5441660 h 6858000"/>
              <a:gd name="connsiteX75" fmla="*/ 1456157 w 7467600"/>
              <a:gd name="connsiteY75" fmla="*/ 5371404 h 6858000"/>
              <a:gd name="connsiteX76" fmla="*/ 4988186 w 7467600"/>
              <a:gd name="connsiteY76" fmla="*/ 5216467 h 6858000"/>
              <a:gd name="connsiteX77" fmla="*/ 4777334 w 7467600"/>
              <a:gd name="connsiteY77" fmla="*/ 5406072 h 6858000"/>
              <a:gd name="connsiteX78" fmla="*/ 4718341 w 7467600"/>
              <a:gd name="connsiteY78" fmla="*/ 5468043 h 6858000"/>
              <a:gd name="connsiteX79" fmla="*/ 4604655 w 7467600"/>
              <a:gd name="connsiteY79" fmla="*/ 5583434 h 6858000"/>
              <a:gd name="connsiteX80" fmla="*/ 4565074 w 7467600"/>
              <a:gd name="connsiteY80" fmla="*/ 5618550 h 6858000"/>
              <a:gd name="connsiteX81" fmla="*/ 4988186 w 7467600"/>
              <a:gd name="connsiteY81" fmla="*/ 5216467 h 6858000"/>
              <a:gd name="connsiteX82" fmla="*/ 4978032 w 7467600"/>
              <a:gd name="connsiteY82" fmla="*/ 5183809 h 6858000"/>
              <a:gd name="connsiteX83" fmla="*/ 4463413 w 7467600"/>
              <a:gd name="connsiteY83" fmla="*/ 5615162 h 6858000"/>
              <a:gd name="connsiteX84" fmla="*/ 4358134 w 7467600"/>
              <a:gd name="connsiteY84" fmla="*/ 5742791 h 6858000"/>
              <a:gd name="connsiteX85" fmla="*/ 4376219 w 7467600"/>
              <a:gd name="connsiteY85" fmla="*/ 5729027 h 6858000"/>
              <a:gd name="connsiteX86" fmla="*/ 4582340 w 7467600"/>
              <a:gd name="connsiteY86" fmla="*/ 5561037 h 6858000"/>
              <a:gd name="connsiteX87" fmla="*/ 4694684 w 7467600"/>
              <a:gd name="connsiteY87" fmla="*/ 5447098 h 6858000"/>
              <a:gd name="connsiteX88" fmla="*/ 4754123 w 7467600"/>
              <a:gd name="connsiteY88" fmla="*/ 5384643 h 6858000"/>
              <a:gd name="connsiteX89" fmla="*/ 4978032 w 7467600"/>
              <a:gd name="connsiteY89" fmla="*/ 5183809 h 6858000"/>
              <a:gd name="connsiteX90" fmla="*/ 1903353 w 7467600"/>
              <a:gd name="connsiteY90" fmla="*/ 5044827 h 6858000"/>
              <a:gd name="connsiteX91" fmla="*/ 1936931 w 7467600"/>
              <a:gd name="connsiteY91" fmla="*/ 5093954 h 6858000"/>
              <a:gd name="connsiteX92" fmla="*/ 2195868 w 7467600"/>
              <a:gd name="connsiteY92" fmla="*/ 5396574 h 6858000"/>
              <a:gd name="connsiteX93" fmla="*/ 2088852 w 7467600"/>
              <a:gd name="connsiteY93" fmla="*/ 5166123 h 6858000"/>
              <a:gd name="connsiteX94" fmla="*/ 1958241 w 7467600"/>
              <a:gd name="connsiteY94" fmla="*/ 5067955 h 6858000"/>
              <a:gd name="connsiteX95" fmla="*/ 1903353 w 7467600"/>
              <a:gd name="connsiteY95" fmla="*/ 5044827 h 6858000"/>
              <a:gd name="connsiteX96" fmla="*/ 1979378 w 7467600"/>
              <a:gd name="connsiteY96" fmla="*/ 4769504 h 6858000"/>
              <a:gd name="connsiteX97" fmla="*/ 2882120 w 7467600"/>
              <a:gd name="connsiteY97" fmla="*/ 5064547 h 6858000"/>
              <a:gd name="connsiteX98" fmla="*/ 2793103 w 7467600"/>
              <a:gd name="connsiteY98" fmla="*/ 5039699 h 6858000"/>
              <a:gd name="connsiteX99" fmla="*/ 2770041 w 7467600"/>
              <a:gd name="connsiteY99" fmla="*/ 5033634 h 6858000"/>
              <a:gd name="connsiteX100" fmla="*/ 1979378 w 7467600"/>
              <a:gd name="connsiteY100" fmla="*/ 4769504 h 6858000"/>
              <a:gd name="connsiteX101" fmla="*/ 1927410 w 7467600"/>
              <a:gd name="connsiteY101" fmla="*/ 4716164 h 6858000"/>
              <a:gd name="connsiteX102" fmla="*/ 1959587 w 7467600"/>
              <a:gd name="connsiteY102" fmla="*/ 4728849 h 6858000"/>
              <a:gd name="connsiteX103" fmla="*/ 2777707 w 7467600"/>
              <a:gd name="connsiteY103" fmla="*/ 5003991 h 6858000"/>
              <a:gd name="connsiteX104" fmla="*/ 2800768 w 7467600"/>
              <a:gd name="connsiteY104" fmla="*/ 5010056 h 6858000"/>
              <a:gd name="connsiteX105" fmla="*/ 2879408 w 7467600"/>
              <a:gd name="connsiteY105" fmla="*/ 5031590 h 6858000"/>
              <a:gd name="connsiteX106" fmla="*/ 2862295 w 7467600"/>
              <a:gd name="connsiteY106" fmla="*/ 5022958 h 6858000"/>
              <a:gd name="connsiteX107" fmla="*/ 2813343 w 7467600"/>
              <a:gd name="connsiteY107" fmla="*/ 4998369 h 6858000"/>
              <a:gd name="connsiteX108" fmla="*/ 2646245 w 7467600"/>
              <a:gd name="connsiteY108" fmla="*/ 4930999 h 6858000"/>
              <a:gd name="connsiteX109" fmla="*/ 1999243 w 7467600"/>
              <a:gd name="connsiteY109" fmla="*/ 4730524 h 6858000"/>
              <a:gd name="connsiteX110" fmla="*/ 1979527 w 7467600"/>
              <a:gd name="connsiteY110" fmla="*/ 4726651 h 6858000"/>
              <a:gd name="connsiteX111" fmla="*/ 1927410 w 7467600"/>
              <a:gd name="connsiteY111" fmla="*/ 4716164 h 6858000"/>
              <a:gd name="connsiteX112" fmla="*/ 1997014 w 7467600"/>
              <a:gd name="connsiteY112" fmla="*/ 4698007 h 6858000"/>
              <a:gd name="connsiteX113" fmla="*/ 2005458 w 7467600"/>
              <a:gd name="connsiteY113" fmla="*/ 4699540 h 6858000"/>
              <a:gd name="connsiteX114" fmla="*/ 2657186 w 7467600"/>
              <a:gd name="connsiteY114" fmla="*/ 4901687 h 6858000"/>
              <a:gd name="connsiteX115" fmla="*/ 2826662 w 7467600"/>
              <a:gd name="connsiteY115" fmla="*/ 4970362 h 6858000"/>
              <a:gd name="connsiteX116" fmla="*/ 2876100 w 7467600"/>
              <a:gd name="connsiteY116" fmla="*/ 4995397 h 6858000"/>
              <a:gd name="connsiteX117" fmla="*/ 3042600 w 7467600"/>
              <a:gd name="connsiteY117" fmla="*/ 5059532 h 6858000"/>
              <a:gd name="connsiteX118" fmla="*/ 1997014 w 7467600"/>
              <a:gd name="connsiteY118" fmla="*/ 4698007 h 6858000"/>
              <a:gd name="connsiteX119" fmla="*/ 2305292 w 7467600"/>
              <a:gd name="connsiteY119" fmla="*/ 4219492 h 6858000"/>
              <a:gd name="connsiteX120" fmla="*/ 3360922 w 7467600"/>
              <a:gd name="connsiteY120" fmla="*/ 4529373 h 6858000"/>
              <a:gd name="connsiteX121" fmla="*/ 3492420 w 7467600"/>
              <a:gd name="connsiteY121" fmla="*/ 4510145 h 6858000"/>
              <a:gd name="connsiteX122" fmla="*/ 3364086 w 7467600"/>
              <a:gd name="connsiteY122" fmla="*/ 4480340 h 6858000"/>
              <a:gd name="connsiteX123" fmla="*/ 3225818 w 7467600"/>
              <a:gd name="connsiteY123" fmla="*/ 4411822 h 6858000"/>
              <a:gd name="connsiteX124" fmla="*/ 3129696 w 7467600"/>
              <a:gd name="connsiteY124" fmla="*/ 4360704 h 6858000"/>
              <a:gd name="connsiteX125" fmla="*/ 2814545 w 7467600"/>
              <a:gd name="connsiteY125" fmla="*/ 4282955 h 6858000"/>
              <a:gd name="connsiteX126" fmla="*/ 2305292 w 7467600"/>
              <a:gd name="connsiteY126" fmla="*/ 4219492 h 6858000"/>
              <a:gd name="connsiteX127" fmla="*/ 2626982 w 7467600"/>
              <a:gd name="connsiteY127" fmla="*/ 4206450 h 6858000"/>
              <a:gd name="connsiteX128" fmla="*/ 2490617 w 7467600"/>
              <a:gd name="connsiteY128" fmla="*/ 4206951 h 6858000"/>
              <a:gd name="connsiteX129" fmla="*/ 2819869 w 7467600"/>
              <a:gd name="connsiteY129" fmla="*/ 4252936 h 6858000"/>
              <a:gd name="connsiteX130" fmla="*/ 3143018 w 7467600"/>
              <a:gd name="connsiteY130" fmla="*/ 4332698 h 6858000"/>
              <a:gd name="connsiteX131" fmla="*/ 3241520 w 7467600"/>
              <a:gd name="connsiteY131" fmla="*/ 4385112 h 6858000"/>
              <a:gd name="connsiteX132" fmla="*/ 3374575 w 7467600"/>
              <a:gd name="connsiteY132" fmla="*/ 4451517 h 6858000"/>
              <a:gd name="connsiteX133" fmla="*/ 3505221 w 7467600"/>
              <a:gd name="connsiteY133" fmla="*/ 4480757 h 6858000"/>
              <a:gd name="connsiteX134" fmla="*/ 2626982 w 7467600"/>
              <a:gd name="connsiteY134" fmla="*/ 4206450 h 6858000"/>
              <a:gd name="connsiteX135" fmla="*/ 1310106 w 7467600"/>
              <a:gd name="connsiteY135" fmla="*/ 3943217 h 6858000"/>
              <a:gd name="connsiteX136" fmla="*/ 854994 w 7467600"/>
              <a:gd name="connsiteY136" fmla="*/ 4399136 h 6858000"/>
              <a:gd name="connsiteX137" fmla="*/ 742462 w 7467600"/>
              <a:gd name="connsiteY137" fmla="*/ 4594648 h 6858000"/>
              <a:gd name="connsiteX138" fmla="*/ 820602 w 7467600"/>
              <a:gd name="connsiteY138" fmla="*/ 4485915 h 6858000"/>
              <a:gd name="connsiteX139" fmla="*/ 878295 w 7467600"/>
              <a:gd name="connsiteY139" fmla="*/ 4403594 h 6858000"/>
              <a:gd name="connsiteX140" fmla="*/ 1240607 w 7467600"/>
              <a:gd name="connsiteY140" fmla="*/ 4010401 h 6858000"/>
              <a:gd name="connsiteX141" fmla="*/ 1310106 w 7467600"/>
              <a:gd name="connsiteY141" fmla="*/ 3943217 h 6858000"/>
              <a:gd name="connsiteX142" fmla="*/ 1423113 w 7467600"/>
              <a:gd name="connsiteY142" fmla="*/ 3874565 h 6858000"/>
              <a:gd name="connsiteX143" fmla="*/ 1260565 w 7467600"/>
              <a:gd name="connsiteY143" fmla="*/ 4031982 h 6858000"/>
              <a:gd name="connsiteX144" fmla="*/ 901900 w 7467600"/>
              <a:gd name="connsiteY144" fmla="*/ 4421236 h 6858000"/>
              <a:gd name="connsiteX145" fmla="*/ 845044 w 7467600"/>
              <a:gd name="connsiteY145" fmla="*/ 4502436 h 6858000"/>
              <a:gd name="connsiteX146" fmla="*/ 685926 w 7467600"/>
              <a:gd name="connsiteY146" fmla="*/ 4703069 h 6858000"/>
              <a:gd name="connsiteX147" fmla="*/ 684248 w 7467600"/>
              <a:gd name="connsiteY147" fmla="*/ 4706721 h 6858000"/>
              <a:gd name="connsiteX148" fmla="*/ 1423113 w 7467600"/>
              <a:gd name="connsiteY148" fmla="*/ 3874565 h 6858000"/>
              <a:gd name="connsiteX149" fmla="*/ 3316479 w 7467600"/>
              <a:gd name="connsiteY149" fmla="*/ 3872136 h 6858000"/>
              <a:gd name="connsiteX150" fmla="*/ 3546806 w 7467600"/>
              <a:gd name="connsiteY150" fmla="*/ 4356139 h 6858000"/>
              <a:gd name="connsiteX151" fmla="*/ 3364433 w 7467600"/>
              <a:gd name="connsiteY151" fmla="*/ 3953121 h 6858000"/>
              <a:gd name="connsiteX152" fmla="*/ 3316479 w 7467600"/>
              <a:gd name="connsiteY152" fmla="*/ 3872136 h 6858000"/>
              <a:gd name="connsiteX153" fmla="*/ 3291335 w 7467600"/>
              <a:gd name="connsiteY153" fmla="*/ 3767420 h 6858000"/>
              <a:gd name="connsiteX154" fmla="*/ 3390805 w 7467600"/>
              <a:gd name="connsiteY154" fmla="*/ 3937163 h 6858000"/>
              <a:gd name="connsiteX155" fmla="*/ 3579062 w 7467600"/>
              <a:gd name="connsiteY155" fmla="*/ 4359040 h 6858000"/>
              <a:gd name="connsiteX156" fmla="*/ 3467355 w 7467600"/>
              <a:gd name="connsiteY156" fmla="*/ 3988130 h 6858000"/>
              <a:gd name="connsiteX157" fmla="*/ 3310753 w 7467600"/>
              <a:gd name="connsiteY157" fmla="*/ 3787140 h 6858000"/>
              <a:gd name="connsiteX158" fmla="*/ 3291335 w 7467600"/>
              <a:gd name="connsiteY158" fmla="*/ 3767420 h 6858000"/>
              <a:gd name="connsiteX159" fmla="*/ 1635889 w 7467600"/>
              <a:gd name="connsiteY159" fmla="*/ 3709494 h 6858000"/>
              <a:gd name="connsiteX160" fmla="*/ 1634800 w 7467600"/>
              <a:gd name="connsiteY160" fmla="*/ 3731111 h 6858000"/>
              <a:gd name="connsiteX161" fmla="*/ 1635889 w 7467600"/>
              <a:gd name="connsiteY161" fmla="*/ 3709494 h 6858000"/>
              <a:gd name="connsiteX162" fmla="*/ 1510397 w 7467600"/>
              <a:gd name="connsiteY162" fmla="*/ 3684705 h 6858000"/>
              <a:gd name="connsiteX163" fmla="*/ 1146550 w 7467600"/>
              <a:gd name="connsiteY163" fmla="*/ 3802012 h 6858000"/>
              <a:gd name="connsiteX164" fmla="*/ 698834 w 7467600"/>
              <a:gd name="connsiteY164" fmla="*/ 3952272 h 6858000"/>
              <a:gd name="connsiteX165" fmla="*/ 34256 w 7467600"/>
              <a:gd name="connsiteY165" fmla="*/ 4347603 h 6858000"/>
              <a:gd name="connsiteX166" fmla="*/ 527241 w 7467600"/>
              <a:gd name="connsiteY166" fmla="*/ 4065078 h 6858000"/>
              <a:gd name="connsiteX167" fmla="*/ 1510397 w 7467600"/>
              <a:gd name="connsiteY167" fmla="*/ 3684705 h 6858000"/>
              <a:gd name="connsiteX168" fmla="*/ 1313114 w 7467600"/>
              <a:gd name="connsiteY168" fmla="*/ 3655216 h 6858000"/>
              <a:gd name="connsiteX169" fmla="*/ 1109304 w 7467600"/>
              <a:gd name="connsiteY169" fmla="*/ 3669030 h 6858000"/>
              <a:gd name="connsiteX170" fmla="*/ 8129 w 7467600"/>
              <a:gd name="connsiteY170" fmla="*/ 4330519 h 6858000"/>
              <a:gd name="connsiteX171" fmla="*/ 687572 w 7467600"/>
              <a:gd name="connsiteY171" fmla="*/ 3925629 h 6858000"/>
              <a:gd name="connsiteX172" fmla="*/ 1138365 w 7467600"/>
              <a:gd name="connsiteY172" fmla="*/ 3774515 h 6858000"/>
              <a:gd name="connsiteX173" fmla="*/ 1505579 w 7467600"/>
              <a:gd name="connsiteY173" fmla="*/ 3655526 h 6858000"/>
              <a:gd name="connsiteX174" fmla="*/ 1313114 w 7467600"/>
              <a:gd name="connsiteY174" fmla="*/ 3655216 h 6858000"/>
              <a:gd name="connsiteX175" fmla="*/ 3655073 w 7467600"/>
              <a:gd name="connsiteY175" fmla="*/ 3650884 h 6858000"/>
              <a:gd name="connsiteX176" fmla="*/ 3989938 w 7467600"/>
              <a:gd name="connsiteY176" fmla="*/ 3991685 h 6858000"/>
              <a:gd name="connsiteX177" fmla="*/ 4393907 w 7467600"/>
              <a:gd name="connsiteY177" fmla="*/ 4261258 h 6858000"/>
              <a:gd name="connsiteX178" fmla="*/ 4648051 w 7467600"/>
              <a:gd name="connsiteY178" fmla="*/ 4374051 h 6858000"/>
              <a:gd name="connsiteX179" fmla="*/ 4383389 w 7467600"/>
              <a:gd name="connsiteY179" fmla="*/ 4184369 h 6858000"/>
              <a:gd name="connsiteX180" fmla="*/ 4165508 w 7467600"/>
              <a:gd name="connsiteY180" fmla="*/ 4035196 h 6858000"/>
              <a:gd name="connsiteX181" fmla="*/ 4068162 w 7467600"/>
              <a:gd name="connsiteY181" fmla="*/ 3953394 h 6858000"/>
              <a:gd name="connsiteX182" fmla="*/ 3981416 w 7467600"/>
              <a:gd name="connsiteY182" fmla="*/ 3880482 h 6858000"/>
              <a:gd name="connsiteX183" fmla="*/ 3800147 w 7467600"/>
              <a:gd name="connsiteY183" fmla="*/ 3749872 h 6858000"/>
              <a:gd name="connsiteX184" fmla="*/ 3655073 w 7467600"/>
              <a:gd name="connsiteY184" fmla="*/ 3650884 h 6858000"/>
              <a:gd name="connsiteX185" fmla="*/ 3670252 w 7467600"/>
              <a:gd name="connsiteY185" fmla="*/ 3622798 h 6858000"/>
              <a:gd name="connsiteX186" fmla="*/ 3817258 w 7467600"/>
              <a:gd name="connsiteY186" fmla="*/ 3723577 h 6858000"/>
              <a:gd name="connsiteX187" fmla="*/ 4000461 w 7467600"/>
              <a:gd name="connsiteY187" fmla="*/ 3855966 h 6858000"/>
              <a:gd name="connsiteX188" fmla="*/ 4088180 w 7467600"/>
              <a:gd name="connsiteY188" fmla="*/ 3929774 h 6858000"/>
              <a:gd name="connsiteX189" fmla="*/ 4184555 w 7467600"/>
              <a:gd name="connsiteY189" fmla="*/ 4010683 h 6858000"/>
              <a:gd name="connsiteX190" fmla="*/ 4399563 w 7467600"/>
              <a:gd name="connsiteY190" fmla="*/ 4158106 h 6858000"/>
              <a:gd name="connsiteX191" fmla="*/ 4684469 w 7467600"/>
              <a:gd name="connsiteY191" fmla="*/ 4364680 h 6858000"/>
              <a:gd name="connsiteX192" fmla="*/ 4690271 w 7467600"/>
              <a:gd name="connsiteY192" fmla="*/ 4370034 h 6858000"/>
              <a:gd name="connsiteX193" fmla="*/ 4136093 w 7467600"/>
              <a:gd name="connsiteY193" fmla="*/ 3858466 h 6858000"/>
              <a:gd name="connsiteX194" fmla="*/ 3670252 w 7467600"/>
              <a:gd name="connsiteY194" fmla="*/ 3622798 h 6858000"/>
              <a:gd name="connsiteX195" fmla="*/ 4440129 w 7467600"/>
              <a:gd name="connsiteY195" fmla="*/ 3448571 h 6858000"/>
              <a:gd name="connsiteX196" fmla="*/ 4856525 w 7467600"/>
              <a:gd name="connsiteY196" fmla="*/ 3915351 h 6858000"/>
              <a:gd name="connsiteX197" fmla="*/ 5059055 w 7467600"/>
              <a:gd name="connsiteY197" fmla="*/ 4108918 h 6858000"/>
              <a:gd name="connsiteX198" fmla="*/ 5290070 w 7467600"/>
              <a:gd name="connsiteY198" fmla="*/ 4263619 h 6858000"/>
              <a:gd name="connsiteX199" fmla="*/ 4834991 w 7467600"/>
              <a:gd name="connsiteY199" fmla="*/ 3830985 h 6858000"/>
              <a:gd name="connsiteX200" fmla="*/ 4440129 w 7467600"/>
              <a:gd name="connsiteY200" fmla="*/ 3448571 h 6858000"/>
              <a:gd name="connsiteX201" fmla="*/ 4441737 w 7467600"/>
              <a:gd name="connsiteY201" fmla="*/ 3399734 h 6858000"/>
              <a:gd name="connsiteX202" fmla="*/ 4431236 w 7467600"/>
              <a:gd name="connsiteY202" fmla="*/ 3400954 h 6858000"/>
              <a:gd name="connsiteX203" fmla="*/ 4557150 w 7467600"/>
              <a:gd name="connsiteY203" fmla="*/ 3510023 h 6858000"/>
              <a:gd name="connsiteX204" fmla="*/ 4856936 w 7467600"/>
              <a:gd name="connsiteY204" fmla="*/ 3809146 h 6858000"/>
              <a:gd name="connsiteX205" fmla="*/ 5111996 w 7467600"/>
              <a:gd name="connsiteY205" fmla="*/ 4065759 h 6858000"/>
              <a:gd name="connsiteX206" fmla="*/ 5388878 w 7467600"/>
              <a:gd name="connsiteY206" fmla="*/ 4300185 h 6858000"/>
              <a:gd name="connsiteX207" fmla="*/ 5425556 w 7467600"/>
              <a:gd name="connsiteY207" fmla="*/ 4308967 h 6858000"/>
              <a:gd name="connsiteX208" fmla="*/ 4943646 w 7467600"/>
              <a:gd name="connsiteY208" fmla="*/ 3822916 h 6858000"/>
              <a:gd name="connsiteX209" fmla="*/ 4594837 w 7467600"/>
              <a:gd name="connsiteY209" fmla="*/ 3532274 h 6858000"/>
              <a:gd name="connsiteX210" fmla="*/ 4441737 w 7467600"/>
              <a:gd name="connsiteY210" fmla="*/ 3399734 h 6858000"/>
              <a:gd name="connsiteX211" fmla="*/ 5425834 w 7467600"/>
              <a:gd name="connsiteY211" fmla="*/ 3162785 h 6858000"/>
              <a:gd name="connsiteX212" fmla="*/ 5401644 w 7467600"/>
              <a:gd name="connsiteY212" fmla="*/ 3617847 h 6858000"/>
              <a:gd name="connsiteX213" fmla="*/ 5467256 w 7467600"/>
              <a:gd name="connsiteY213" fmla="*/ 4175494 h 6858000"/>
              <a:gd name="connsiteX214" fmla="*/ 5448069 w 7467600"/>
              <a:gd name="connsiteY214" fmla="*/ 3567554 h 6858000"/>
              <a:gd name="connsiteX215" fmla="*/ 5425834 w 7467600"/>
              <a:gd name="connsiteY215" fmla="*/ 3162785 h 6858000"/>
              <a:gd name="connsiteX216" fmla="*/ 1318687 w 7467600"/>
              <a:gd name="connsiteY216" fmla="*/ 3113840 h 6858000"/>
              <a:gd name="connsiteX217" fmla="*/ 1066793 w 7467600"/>
              <a:gd name="connsiteY217" fmla="*/ 3212171 h 6858000"/>
              <a:gd name="connsiteX218" fmla="*/ 993319 w 7467600"/>
              <a:gd name="connsiteY218" fmla="*/ 3247648 h 6858000"/>
              <a:gd name="connsiteX219" fmla="*/ 853081 w 7467600"/>
              <a:gd name="connsiteY219" fmla="*/ 3312410 h 6858000"/>
              <a:gd name="connsiteX220" fmla="*/ 805957 w 7467600"/>
              <a:gd name="connsiteY220" fmla="*/ 3330443 h 6858000"/>
              <a:gd name="connsiteX221" fmla="*/ 1318687 w 7467600"/>
              <a:gd name="connsiteY221" fmla="*/ 3113840 h 6858000"/>
              <a:gd name="connsiteX222" fmla="*/ 5453702 w 7467600"/>
              <a:gd name="connsiteY222" fmla="*/ 3090882 h 6858000"/>
              <a:gd name="connsiteX223" fmla="*/ 5480135 w 7467600"/>
              <a:gd name="connsiteY223" fmla="*/ 3565802 h 6858000"/>
              <a:gd name="connsiteX224" fmla="*/ 5499023 w 7467600"/>
              <a:gd name="connsiteY224" fmla="*/ 4166310 h 6858000"/>
              <a:gd name="connsiteX225" fmla="*/ 5547022 w 7467600"/>
              <a:gd name="connsiteY225" fmla="*/ 3607838 h 6858000"/>
              <a:gd name="connsiteX226" fmla="*/ 5515964 w 7467600"/>
              <a:gd name="connsiteY226" fmla="*/ 3378541 h 6858000"/>
              <a:gd name="connsiteX227" fmla="*/ 5453702 w 7467600"/>
              <a:gd name="connsiteY227" fmla="*/ 3090882 h 6858000"/>
              <a:gd name="connsiteX228" fmla="*/ 1238695 w 7467600"/>
              <a:gd name="connsiteY228" fmla="*/ 3076820 h 6858000"/>
              <a:gd name="connsiteX229" fmla="*/ 716371 w 7467600"/>
              <a:gd name="connsiteY229" fmla="*/ 3293249 h 6858000"/>
              <a:gd name="connsiteX230" fmla="*/ 579522 w 7467600"/>
              <a:gd name="connsiteY230" fmla="*/ 3371759 h 6858000"/>
              <a:gd name="connsiteX231" fmla="*/ 600288 w 7467600"/>
              <a:gd name="connsiteY231" fmla="*/ 3365555 h 6858000"/>
              <a:gd name="connsiteX232" fmla="*/ 840692 w 7467600"/>
              <a:gd name="connsiteY232" fmla="*/ 3284921 h 6858000"/>
              <a:gd name="connsiteX233" fmla="*/ 979248 w 7467600"/>
              <a:gd name="connsiteY233" fmla="*/ 3221003 h 6858000"/>
              <a:gd name="connsiteX234" fmla="*/ 1053282 w 7467600"/>
              <a:gd name="connsiteY234" fmla="*/ 3185247 h 6858000"/>
              <a:gd name="connsiteX235" fmla="*/ 1320603 w 7467600"/>
              <a:gd name="connsiteY235" fmla="*/ 3081281 h 6858000"/>
              <a:gd name="connsiteX236" fmla="*/ 1238695 w 7467600"/>
              <a:gd name="connsiteY236" fmla="*/ 3076820 h 6858000"/>
              <a:gd name="connsiteX237" fmla="*/ 5425627 w 7467600"/>
              <a:gd name="connsiteY237" fmla="*/ 2954192 h 6858000"/>
              <a:gd name="connsiteX238" fmla="*/ 5470770 w 7467600"/>
              <a:gd name="connsiteY238" fmla="*/ 3005435 h 6858000"/>
              <a:gd name="connsiteX239" fmla="*/ 5519779 w 7467600"/>
              <a:gd name="connsiteY239" fmla="*/ 4359223 h 6858000"/>
              <a:gd name="connsiteX240" fmla="*/ 5520293 w 7467600"/>
              <a:gd name="connsiteY240" fmla="*/ 4360602 h 6858000"/>
              <a:gd name="connsiteX241" fmla="*/ 5767221 w 7467600"/>
              <a:gd name="connsiteY241" fmla="*/ 4665564 h 6858000"/>
              <a:gd name="connsiteX242" fmla="*/ 6937169 w 7467600"/>
              <a:gd name="connsiteY242" fmla="*/ 4815941 h 6858000"/>
              <a:gd name="connsiteX243" fmla="*/ 6953922 w 7467600"/>
              <a:gd name="connsiteY243" fmla="*/ 4890068 h 6858000"/>
              <a:gd name="connsiteX244" fmla="*/ 6071359 w 7467600"/>
              <a:gd name="connsiteY244" fmla="*/ 4770770 h 6858000"/>
              <a:gd name="connsiteX245" fmla="*/ 6038839 w 7467600"/>
              <a:gd name="connsiteY245" fmla="*/ 4764474 h 6858000"/>
              <a:gd name="connsiteX246" fmla="*/ 6038706 w 7467600"/>
              <a:gd name="connsiteY246" fmla="*/ 4763847 h 6858000"/>
              <a:gd name="connsiteX247" fmla="*/ 6037784 w 7467600"/>
              <a:gd name="connsiteY247" fmla="*/ 4764270 h 6858000"/>
              <a:gd name="connsiteX248" fmla="*/ 6038839 w 7467600"/>
              <a:gd name="connsiteY248" fmla="*/ 4764474 h 6858000"/>
              <a:gd name="connsiteX249" fmla="*/ 6040338 w 7467600"/>
              <a:gd name="connsiteY249" fmla="*/ 4771418 h 6858000"/>
              <a:gd name="connsiteX250" fmla="*/ 6024488 w 7467600"/>
              <a:gd name="connsiteY250" fmla="*/ 4809903 h 6858000"/>
              <a:gd name="connsiteX251" fmla="*/ 5599771 w 7467600"/>
              <a:gd name="connsiteY251" fmla="*/ 5509652 h 6858000"/>
              <a:gd name="connsiteX252" fmla="*/ 5548843 w 7467600"/>
              <a:gd name="connsiteY252" fmla="*/ 5563845 h 6858000"/>
              <a:gd name="connsiteX253" fmla="*/ 5940952 w 7467600"/>
              <a:gd name="connsiteY253" fmla="*/ 6250028 h 6858000"/>
              <a:gd name="connsiteX254" fmla="*/ 6043441 w 7467600"/>
              <a:gd name="connsiteY254" fmla="*/ 6665847 h 6858000"/>
              <a:gd name="connsiteX255" fmla="*/ 6093432 w 7467600"/>
              <a:gd name="connsiteY255" fmla="*/ 6858000 h 6858000"/>
              <a:gd name="connsiteX256" fmla="*/ 6034344 w 7467600"/>
              <a:gd name="connsiteY256" fmla="*/ 6858000 h 6858000"/>
              <a:gd name="connsiteX257" fmla="*/ 6026679 w 7467600"/>
              <a:gd name="connsiteY257" fmla="*/ 6836959 h 6858000"/>
              <a:gd name="connsiteX258" fmla="*/ 5800441 w 7467600"/>
              <a:gd name="connsiteY258" fmla="*/ 6335286 h 6858000"/>
              <a:gd name="connsiteX259" fmla="*/ 5526562 w 7467600"/>
              <a:gd name="connsiteY259" fmla="*/ 5705388 h 6858000"/>
              <a:gd name="connsiteX260" fmla="*/ 5519640 w 7467600"/>
              <a:gd name="connsiteY260" fmla="*/ 5683774 h 6858000"/>
              <a:gd name="connsiteX261" fmla="*/ 5844559 w 7467600"/>
              <a:gd name="connsiteY261" fmla="*/ 6553349 h 6858000"/>
              <a:gd name="connsiteX262" fmla="*/ 5975994 w 7467600"/>
              <a:gd name="connsiteY262" fmla="*/ 6858000 h 6858000"/>
              <a:gd name="connsiteX263" fmla="*/ 5898547 w 7467600"/>
              <a:gd name="connsiteY263" fmla="*/ 6858000 h 6858000"/>
              <a:gd name="connsiteX264" fmla="*/ 5682041 w 7467600"/>
              <a:gd name="connsiteY264" fmla="*/ 6355860 h 6858000"/>
              <a:gd name="connsiteX265" fmla="*/ 5461758 w 7467600"/>
              <a:gd name="connsiteY265" fmla="*/ 5820220 h 6858000"/>
              <a:gd name="connsiteX266" fmla="*/ 5237282 w 7467600"/>
              <a:gd name="connsiteY266" fmla="*/ 6579086 h 6858000"/>
              <a:gd name="connsiteX267" fmla="*/ 5115009 w 7467600"/>
              <a:gd name="connsiteY267" fmla="*/ 6858000 h 6858000"/>
              <a:gd name="connsiteX268" fmla="*/ 5028074 w 7467600"/>
              <a:gd name="connsiteY268" fmla="*/ 6858000 h 6858000"/>
              <a:gd name="connsiteX269" fmla="*/ 5079508 w 7467600"/>
              <a:gd name="connsiteY269" fmla="*/ 6749074 h 6858000"/>
              <a:gd name="connsiteX270" fmla="*/ 5371846 w 7467600"/>
              <a:gd name="connsiteY270" fmla="*/ 5924413 h 6858000"/>
              <a:gd name="connsiteX271" fmla="*/ 5270512 w 7467600"/>
              <a:gd name="connsiteY271" fmla="*/ 6138975 h 6858000"/>
              <a:gd name="connsiteX272" fmla="*/ 5062409 w 7467600"/>
              <a:gd name="connsiteY272" fmla="*/ 6653544 h 6858000"/>
              <a:gd name="connsiteX273" fmla="*/ 5036628 w 7467600"/>
              <a:gd name="connsiteY273" fmla="*/ 6754247 h 6858000"/>
              <a:gd name="connsiteX274" fmla="*/ 5009112 w 7467600"/>
              <a:gd name="connsiteY274" fmla="*/ 6858000 h 6858000"/>
              <a:gd name="connsiteX275" fmla="*/ 4976679 w 7467600"/>
              <a:gd name="connsiteY275" fmla="*/ 6858000 h 6858000"/>
              <a:gd name="connsiteX276" fmla="*/ 5006537 w 7467600"/>
              <a:gd name="connsiteY276" fmla="*/ 6747068 h 6858000"/>
              <a:gd name="connsiteX277" fmla="*/ 5032723 w 7467600"/>
              <a:gd name="connsiteY277" fmla="*/ 6644957 h 6858000"/>
              <a:gd name="connsiteX278" fmla="*/ 5242949 w 7467600"/>
              <a:gd name="connsiteY278" fmla="*/ 6125175 h 6858000"/>
              <a:gd name="connsiteX279" fmla="*/ 5286321 w 7467600"/>
              <a:gd name="connsiteY279" fmla="*/ 6033555 h 6858000"/>
              <a:gd name="connsiteX280" fmla="*/ 5008210 w 7467600"/>
              <a:gd name="connsiteY280" fmla="*/ 6649194 h 6858000"/>
              <a:gd name="connsiteX281" fmla="*/ 4986321 w 7467600"/>
              <a:gd name="connsiteY281" fmla="*/ 6765687 h 6858000"/>
              <a:gd name="connsiteX282" fmla="*/ 4973474 w 7467600"/>
              <a:gd name="connsiteY282" fmla="*/ 6858000 h 6858000"/>
              <a:gd name="connsiteX283" fmla="*/ 4907178 w 7467600"/>
              <a:gd name="connsiteY283" fmla="*/ 6858000 h 6858000"/>
              <a:gd name="connsiteX284" fmla="*/ 4910810 w 7467600"/>
              <a:gd name="connsiteY284" fmla="*/ 6829660 h 6858000"/>
              <a:gd name="connsiteX285" fmla="*/ 4987461 w 7467600"/>
              <a:gd name="connsiteY285" fmla="*/ 6432994 h 6858000"/>
              <a:gd name="connsiteX286" fmla="*/ 5179262 w 7467600"/>
              <a:gd name="connsiteY286" fmla="*/ 6035044 h 6858000"/>
              <a:gd name="connsiteX287" fmla="*/ 4689678 w 7467600"/>
              <a:gd name="connsiteY287" fmla="*/ 6440241 h 6858000"/>
              <a:gd name="connsiteX288" fmla="*/ 4477543 w 7467600"/>
              <a:gd name="connsiteY288" fmla="*/ 6674836 h 6858000"/>
              <a:gd name="connsiteX289" fmla="*/ 4329957 w 7467600"/>
              <a:gd name="connsiteY289" fmla="*/ 6858000 h 6858000"/>
              <a:gd name="connsiteX290" fmla="*/ 4218595 w 7467600"/>
              <a:gd name="connsiteY290" fmla="*/ 6858000 h 6858000"/>
              <a:gd name="connsiteX291" fmla="*/ 4368888 w 7467600"/>
              <a:gd name="connsiteY291" fmla="*/ 6668412 h 6858000"/>
              <a:gd name="connsiteX292" fmla="*/ 4563091 w 7467600"/>
              <a:gd name="connsiteY292" fmla="*/ 6442508 h 6858000"/>
              <a:gd name="connsiteX293" fmla="*/ 5387324 w 7467600"/>
              <a:gd name="connsiteY293" fmla="*/ 5705830 h 6858000"/>
              <a:gd name="connsiteX294" fmla="*/ 5073620 w 7467600"/>
              <a:gd name="connsiteY294" fmla="*/ 5955437 h 6858000"/>
              <a:gd name="connsiteX295" fmla="*/ 4689789 w 7467600"/>
              <a:gd name="connsiteY295" fmla="*/ 6268382 h 6858000"/>
              <a:gd name="connsiteX296" fmla="*/ 4418722 w 7467600"/>
              <a:gd name="connsiteY296" fmla="*/ 6570886 h 6858000"/>
              <a:gd name="connsiteX297" fmla="*/ 4214944 w 7467600"/>
              <a:gd name="connsiteY297" fmla="*/ 6858000 h 6858000"/>
              <a:gd name="connsiteX298" fmla="*/ 4177898 w 7467600"/>
              <a:gd name="connsiteY298" fmla="*/ 6858000 h 6858000"/>
              <a:gd name="connsiteX299" fmla="*/ 4391597 w 7467600"/>
              <a:gd name="connsiteY299" fmla="*/ 6556370 h 6858000"/>
              <a:gd name="connsiteX300" fmla="*/ 4668889 w 7467600"/>
              <a:gd name="connsiteY300" fmla="*/ 6246399 h 6858000"/>
              <a:gd name="connsiteX301" fmla="*/ 5055427 w 7467600"/>
              <a:gd name="connsiteY301" fmla="*/ 5931476 h 6858000"/>
              <a:gd name="connsiteX302" fmla="*/ 5371814 w 7467600"/>
              <a:gd name="connsiteY302" fmla="*/ 5678975 h 6858000"/>
              <a:gd name="connsiteX303" fmla="*/ 4987918 w 7467600"/>
              <a:gd name="connsiteY303" fmla="*/ 5838701 h 6858000"/>
              <a:gd name="connsiteX304" fmla="*/ 4317146 w 7467600"/>
              <a:gd name="connsiteY304" fmla="*/ 6587716 h 6858000"/>
              <a:gd name="connsiteX305" fmla="*/ 4171627 w 7467600"/>
              <a:gd name="connsiteY305" fmla="*/ 6858000 h 6858000"/>
              <a:gd name="connsiteX306" fmla="*/ 4081585 w 7467600"/>
              <a:gd name="connsiteY306" fmla="*/ 6858000 h 6858000"/>
              <a:gd name="connsiteX307" fmla="*/ 4238603 w 7467600"/>
              <a:gd name="connsiteY307" fmla="*/ 6559341 h 6858000"/>
              <a:gd name="connsiteX308" fmla="*/ 4778333 w 7467600"/>
              <a:gd name="connsiteY308" fmla="*/ 5873626 h 6858000"/>
              <a:gd name="connsiteX309" fmla="*/ 5414185 w 7467600"/>
              <a:gd name="connsiteY309" fmla="*/ 5573882 h 6858000"/>
              <a:gd name="connsiteX310" fmla="*/ 5959648 w 7467600"/>
              <a:gd name="connsiteY310" fmla="*/ 4760797 h 6858000"/>
              <a:gd name="connsiteX311" fmla="*/ 5355019 w 7467600"/>
              <a:gd name="connsiteY311" fmla="*/ 4734672 h 6858000"/>
              <a:gd name="connsiteX312" fmla="*/ 5083565 w 7467600"/>
              <a:gd name="connsiteY312" fmla="*/ 5179121 h 6858000"/>
              <a:gd name="connsiteX313" fmla="*/ 4713577 w 7467600"/>
              <a:gd name="connsiteY313" fmla="*/ 5616803 h 6858000"/>
              <a:gd name="connsiteX314" fmla="*/ 3989559 w 7467600"/>
              <a:gd name="connsiteY314" fmla="*/ 6145945 h 6858000"/>
              <a:gd name="connsiteX315" fmla="*/ 3939824 w 7467600"/>
              <a:gd name="connsiteY315" fmla="*/ 6066900 h 6858000"/>
              <a:gd name="connsiteX316" fmla="*/ 4584537 w 7467600"/>
              <a:gd name="connsiteY316" fmla="*/ 5324826 h 6858000"/>
              <a:gd name="connsiteX317" fmla="*/ 5037105 w 7467600"/>
              <a:gd name="connsiteY317" fmla="*/ 5088765 h 6858000"/>
              <a:gd name="connsiteX318" fmla="*/ 5039930 w 7467600"/>
              <a:gd name="connsiteY318" fmla="*/ 5089585 h 6858000"/>
              <a:gd name="connsiteX319" fmla="*/ 5263764 w 7467600"/>
              <a:gd name="connsiteY319" fmla="*/ 4735525 h 6858000"/>
              <a:gd name="connsiteX320" fmla="*/ 4086300 w 7467600"/>
              <a:gd name="connsiteY320" fmla="*/ 4884599 h 6858000"/>
              <a:gd name="connsiteX321" fmla="*/ 4085485 w 7467600"/>
              <a:gd name="connsiteY321" fmla="*/ 4899070 h 6858000"/>
              <a:gd name="connsiteX322" fmla="*/ 3871915 w 7467600"/>
              <a:gd name="connsiteY322" fmla="*/ 5253645 h 6858000"/>
              <a:gd name="connsiteX323" fmla="*/ 3799374 w 7467600"/>
              <a:gd name="connsiteY323" fmla="*/ 5466127 h 6858000"/>
              <a:gd name="connsiteX324" fmla="*/ 3498850 w 7467600"/>
              <a:gd name="connsiteY324" fmla="*/ 6661888 h 6858000"/>
              <a:gd name="connsiteX325" fmla="*/ 3399216 w 7467600"/>
              <a:gd name="connsiteY325" fmla="*/ 6858000 h 6858000"/>
              <a:gd name="connsiteX326" fmla="*/ 3303688 w 7467600"/>
              <a:gd name="connsiteY326" fmla="*/ 6858000 h 6858000"/>
              <a:gd name="connsiteX327" fmla="*/ 3391774 w 7467600"/>
              <a:gd name="connsiteY327" fmla="*/ 6697181 h 6858000"/>
              <a:gd name="connsiteX328" fmla="*/ 3735540 w 7467600"/>
              <a:gd name="connsiteY328" fmla="*/ 5546923 h 6858000"/>
              <a:gd name="connsiteX329" fmla="*/ 3729438 w 7467600"/>
              <a:gd name="connsiteY329" fmla="*/ 5569058 h 6858000"/>
              <a:gd name="connsiteX330" fmla="*/ 3707782 w 7467600"/>
              <a:gd name="connsiteY330" fmla="*/ 5644908 h 6858000"/>
              <a:gd name="connsiteX331" fmla="*/ 3583827 w 7467600"/>
              <a:gd name="connsiteY331" fmla="*/ 6039215 h 6858000"/>
              <a:gd name="connsiteX332" fmla="*/ 3547861 w 7467600"/>
              <a:gd name="connsiteY332" fmla="*/ 6129609 h 6858000"/>
              <a:gd name="connsiteX333" fmla="*/ 3490905 w 7467600"/>
              <a:gd name="connsiteY333" fmla="*/ 6277660 h 6858000"/>
              <a:gd name="connsiteX334" fmla="*/ 3455859 w 7467600"/>
              <a:gd name="connsiteY334" fmla="*/ 6391301 h 6858000"/>
              <a:gd name="connsiteX335" fmla="*/ 3429112 w 7467600"/>
              <a:gd name="connsiteY335" fmla="*/ 6479469 h 6858000"/>
              <a:gd name="connsiteX336" fmla="*/ 3304862 w 7467600"/>
              <a:gd name="connsiteY336" fmla="*/ 6796476 h 6858000"/>
              <a:gd name="connsiteX337" fmla="*/ 3276071 w 7467600"/>
              <a:gd name="connsiteY337" fmla="*/ 6858000 h 6858000"/>
              <a:gd name="connsiteX338" fmla="*/ 3240805 w 7467600"/>
              <a:gd name="connsiteY338" fmla="*/ 6858000 h 6858000"/>
              <a:gd name="connsiteX339" fmla="*/ 3275917 w 7467600"/>
              <a:gd name="connsiteY339" fmla="*/ 6783192 h 6858000"/>
              <a:gd name="connsiteX340" fmla="*/ 3399358 w 7467600"/>
              <a:gd name="connsiteY340" fmla="*/ 6469011 h 6858000"/>
              <a:gd name="connsiteX341" fmla="*/ 3425650 w 7467600"/>
              <a:gd name="connsiteY341" fmla="*/ 6381333 h 6858000"/>
              <a:gd name="connsiteX342" fmla="*/ 3460661 w 7467600"/>
              <a:gd name="connsiteY342" fmla="*/ 6266763 h 6858000"/>
              <a:gd name="connsiteX343" fmla="*/ 3518021 w 7467600"/>
              <a:gd name="connsiteY343" fmla="*/ 6117298 h 6858000"/>
              <a:gd name="connsiteX344" fmla="*/ 3554035 w 7467600"/>
              <a:gd name="connsiteY344" fmla="*/ 6027832 h 6858000"/>
              <a:gd name="connsiteX345" fmla="*/ 3677174 w 7467600"/>
              <a:gd name="connsiteY345" fmla="*/ 5636351 h 6858000"/>
              <a:gd name="connsiteX346" fmla="*/ 3698819 w 7467600"/>
              <a:gd name="connsiteY346" fmla="*/ 5560503 h 6858000"/>
              <a:gd name="connsiteX347" fmla="*/ 3702094 w 7467600"/>
              <a:gd name="connsiteY347" fmla="*/ 5549194 h 6858000"/>
              <a:gd name="connsiteX348" fmla="*/ 3398355 w 7467600"/>
              <a:gd name="connsiteY348" fmla="*/ 6094603 h 6858000"/>
              <a:gd name="connsiteX349" fmla="*/ 3193941 w 7467600"/>
              <a:gd name="connsiteY349" fmla="*/ 6798775 h 6858000"/>
              <a:gd name="connsiteX350" fmla="*/ 3184140 w 7467600"/>
              <a:gd name="connsiteY350" fmla="*/ 6858000 h 6858000"/>
              <a:gd name="connsiteX351" fmla="*/ 3099978 w 7467600"/>
              <a:gd name="connsiteY351" fmla="*/ 6858000 h 6858000"/>
              <a:gd name="connsiteX352" fmla="*/ 3101556 w 7467600"/>
              <a:gd name="connsiteY352" fmla="*/ 6843337 h 6858000"/>
              <a:gd name="connsiteX353" fmla="*/ 3370162 w 7467600"/>
              <a:gd name="connsiteY353" fmla="*/ 5785550 h 6858000"/>
              <a:gd name="connsiteX354" fmla="*/ 3746477 w 7467600"/>
              <a:gd name="connsiteY354" fmla="*/ 5377889 h 6858000"/>
              <a:gd name="connsiteX355" fmla="*/ 3863399 w 7467600"/>
              <a:gd name="connsiteY355" fmla="*/ 5087257 h 6858000"/>
              <a:gd name="connsiteX356" fmla="*/ 3968712 w 7467600"/>
              <a:gd name="connsiteY356" fmla="*/ 4913989 h 6858000"/>
              <a:gd name="connsiteX357" fmla="*/ 2792390 w 7467600"/>
              <a:gd name="connsiteY357" fmla="*/ 5382974 h 6858000"/>
              <a:gd name="connsiteX358" fmla="*/ 2714982 w 7467600"/>
              <a:gd name="connsiteY358" fmla="*/ 5427051 h 6858000"/>
              <a:gd name="connsiteX359" fmla="*/ 2813361 w 7467600"/>
              <a:gd name="connsiteY359" fmla="*/ 6023912 h 6858000"/>
              <a:gd name="connsiteX360" fmla="*/ 2688430 w 7467600"/>
              <a:gd name="connsiteY360" fmla="*/ 6801564 h 6858000"/>
              <a:gd name="connsiteX361" fmla="*/ 2629626 w 7467600"/>
              <a:gd name="connsiteY361" fmla="*/ 6763394 h 6858000"/>
              <a:gd name="connsiteX362" fmla="*/ 2565328 w 7467600"/>
              <a:gd name="connsiteY362" fmla="*/ 5516399 h 6858000"/>
              <a:gd name="connsiteX363" fmla="*/ 1922999 w 7467600"/>
              <a:gd name="connsiteY363" fmla="*/ 5980343 h 6858000"/>
              <a:gd name="connsiteX364" fmla="*/ 1950261 w 7467600"/>
              <a:gd name="connsiteY364" fmla="*/ 6405858 h 6858000"/>
              <a:gd name="connsiteX365" fmla="*/ 2365554 w 7467600"/>
              <a:gd name="connsiteY365" fmla="*/ 6759107 h 6858000"/>
              <a:gd name="connsiteX366" fmla="*/ 2424142 w 7467600"/>
              <a:gd name="connsiteY366" fmla="*/ 6858000 h 6858000"/>
              <a:gd name="connsiteX367" fmla="*/ 2395994 w 7467600"/>
              <a:gd name="connsiteY367" fmla="*/ 6858000 h 6858000"/>
              <a:gd name="connsiteX368" fmla="*/ 2392863 w 7467600"/>
              <a:gd name="connsiteY368" fmla="*/ 6852964 h 6858000"/>
              <a:gd name="connsiteX369" fmla="*/ 2017589 w 7467600"/>
              <a:gd name="connsiteY369" fmla="*/ 6493982 h 6858000"/>
              <a:gd name="connsiteX370" fmla="*/ 2147336 w 7467600"/>
              <a:gd name="connsiteY370" fmla="*/ 6594052 h 6858000"/>
              <a:gd name="connsiteX371" fmla="*/ 2207047 w 7467600"/>
              <a:gd name="connsiteY371" fmla="*/ 6654540 h 6858000"/>
              <a:gd name="connsiteX372" fmla="*/ 2299106 w 7467600"/>
              <a:gd name="connsiteY372" fmla="*/ 6778931 h 6858000"/>
              <a:gd name="connsiteX373" fmla="*/ 2314430 w 7467600"/>
              <a:gd name="connsiteY373" fmla="*/ 6801144 h 6858000"/>
              <a:gd name="connsiteX374" fmla="*/ 2352406 w 7467600"/>
              <a:gd name="connsiteY374" fmla="*/ 6858000 h 6858000"/>
              <a:gd name="connsiteX375" fmla="*/ 2314492 w 7467600"/>
              <a:gd name="connsiteY375" fmla="*/ 6858000 h 6858000"/>
              <a:gd name="connsiteX376" fmla="*/ 2288095 w 7467600"/>
              <a:gd name="connsiteY376" fmla="*/ 6818030 h 6858000"/>
              <a:gd name="connsiteX377" fmla="*/ 2272768 w 7467600"/>
              <a:gd name="connsiteY377" fmla="*/ 6795822 h 6858000"/>
              <a:gd name="connsiteX378" fmla="*/ 2182715 w 7467600"/>
              <a:gd name="connsiteY378" fmla="*/ 6675071 h 6858000"/>
              <a:gd name="connsiteX379" fmla="*/ 2032061 w 7467600"/>
              <a:gd name="connsiteY379" fmla="*/ 6541380 h 6858000"/>
              <a:gd name="connsiteX380" fmla="*/ 2257220 w 7467600"/>
              <a:gd name="connsiteY380" fmla="*/ 6826257 h 6858000"/>
              <a:gd name="connsiteX381" fmla="*/ 2281324 w 7467600"/>
              <a:gd name="connsiteY381" fmla="*/ 6858000 h 6858000"/>
              <a:gd name="connsiteX382" fmla="*/ 2242860 w 7467600"/>
              <a:gd name="connsiteY382" fmla="*/ 6858000 h 6858000"/>
              <a:gd name="connsiteX383" fmla="*/ 2232818 w 7467600"/>
              <a:gd name="connsiteY383" fmla="*/ 6844926 h 6858000"/>
              <a:gd name="connsiteX384" fmla="*/ 1990172 w 7467600"/>
              <a:gd name="connsiteY384" fmla="*/ 6542121 h 6858000"/>
              <a:gd name="connsiteX385" fmla="*/ 2124090 w 7467600"/>
              <a:gd name="connsiteY385" fmla="*/ 6761017 h 6858000"/>
              <a:gd name="connsiteX386" fmla="*/ 2200380 w 7467600"/>
              <a:gd name="connsiteY386" fmla="*/ 6858000 h 6858000"/>
              <a:gd name="connsiteX387" fmla="*/ 2147507 w 7467600"/>
              <a:gd name="connsiteY387" fmla="*/ 6858000 h 6858000"/>
              <a:gd name="connsiteX388" fmla="*/ 2070668 w 7467600"/>
              <a:gd name="connsiteY388" fmla="*/ 6761520 h 6858000"/>
              <a:gd name="connsiteX389" fmla="*/ 1975142 w 7467600"/>
              <a:gd name="connsiteY389" fmla="*/ 6585570 h 6858000"/>
              <a:gd name="connsiteX390" fmla="*/ 2050035 w 7467600"/>
              <a:gd name="connsiteY390" fmla="*/ 6813345 h 6858000"/>
              <a:gd name="connsiteX391" fmla="*/ 2063025 w 7467600"/>
              <a:gd name="connsiteY391" fmla="*/ 6858000 h 6858000"/>
              <a:gd name="connsiteX392" fmla="*/ 2021675 w 7467600"/>
              <a:gd name="connsiteY392" fmla="*/ 6858000 h 6858000"/>
              <a:gd name="connsiteX393" fmla="*/ 2019308 w 7467600"/>
              <a:gd name="connsiteY393" fmla="*/ 6847118 h 6858000"/>
              <a:gd name="connsiteX394" fmla="*/ 1938835 w 7467600"/>
              <a:gd name="connsiteY394" fmla="*/ 6551160 h 6858000"/>
              <a:gd name="connsiteX395" fmla="*/ 1953230 w 7467600"/>
              <a:gd name="connsiteY395" fmla="*/ 6759699 h 6858000"/>
              <a:gd name="connsiteX396" fmla="*/ 1956763 w 7467600"/>
              <a:gd name="connsiteY396" fmla="*/ 6778191 h 6858000"/>
              <a:gd name="connsiteX397" fmla="*/ 1967925 w 7467600"/>
              <a:gd name="connsiteY397" fmla="*/ 6858000 h 6858000"/>
              <a:gd name="connsiteX398" fmla="*/ 1936622 w 7467600"/>
              <a:gd name="connsiteY398" fmla="*/ 6858000 h 6858000"/>
              <a:gd name="connsiteX399" fmla="*/ 1926261 w 7467600"/>
              <a:gd name="connsiteY399" fmla="*/ 6784064 h 6858000"/>
              <a:gd name="connsiteX400" fmla="*/ 1922724 w 7467600"/>
              <a:gd name="connsiteY400" fmla="*/ 6765577 h 6858000"/>
              <a:gd name="connsiteX401" fmla="*/ 1904650 w 7467600"/>
              <a:gd name="connsiteY401" fmla="*/ 6639616 h 6858000"/>
              <a:gd name="connsiteX402" fmla="*/ 1885273 w 7467600"/>
              <a:gd name="connsiteY402" fmla="*/ 6858000 h 6858000"/>
              <a:gd name="connsiteX403" fmla="*/ 1854363 w 7467600"/>
              <a:gd name="connsiteY403" fmla="*/ 6858000 h 6858000"/>
              <a:gd name="connsiteX404" fmla="*/ 1880391 w 7467600"/>
              <a:gd name="connsiteY404" fmla="*/ 6603796 h 6858000"/>
              <a:gd name="connsiteX405" fmla="*/ 1818273 w 7467600"/>
              <a:gd name="connsiteY405" fmla="*/ 6715729 h 6858000"/>
              <a:gd name="connsiteX406" fmla="*/ 1794691 w 7467600"/>
              <a:gd name="connsiteY406" fmla="*/ 6843239 h 6858000"/>
              <a:gd name="connsiteX407" fmla="*/ 1794914 w 7467600"/>
              <a:gd name="connsiteY407" fmla="*/ 6858000 h 6858000"/>
              <a:gd name="connsiteX408" fmla="*/ 1746128 w 7467600"/>
              <a:gd name="connsiteY408" fmla="*/ 6858000 h 6858000"/>
              <a:gd name="connsiteX409" fmla="*/ 1753934 w 7467600"/>
              <a:gd name="connsiteY409" fmla="*/ 6724796 h 6858000"/>
              <a:gd name="connsiteX410" fmla="*/ 1792053 w 7467600"/>
              <a:gd name="connsiteY410" fmla="*/ 6572396 h 6858000"/>
              <a:gd name="connsiteX411" fmla="*/ 1862248 w 7467600"/>
              <a:gd name="connsiteY411" fmla="*/ 6266397 h 6858000"/>
              <a:gd name="connsiteX412" fmla="*/ 1862250 w 7467600"/>
              <a:gd name="connsiteY412" fmla="*/ 6033531 h 6858000"/>
              <a:gd name="connsiteX413" fmla="*/ 1211999 w 7467600"/>
              <a:gd name="connsiteY413" fmla="*/ 6683610 h 6858000"/>
              <a:gd name="connsiteX414" fmla="*/ 1213266 w 7467600"/>
              <a:gd name="connsiteY414" fmla="*/ 6691947 h 6858000"/>
              <a:gd name="connsiteX415" fmla="*/ 1203370 w 7467600"/>
              <a:gd name="connsiteY415" fmla="*/ 6850676 h 6858000"/>
              <a:gd name="connsiteX416" fmla="*/ 1203671 w 7467600"/>
              <a:gd name="connsiteY416" fmla="*/ 6858000 h 6858000"/>
              <a:gd name="connsiteX417" fmla="*/ 1143180 w 7467600"/>
              <a:gd name="connsiteY417" fmla="*/ 6858000 h 6858000"/>
              <a:gd name="connsiteX418" fmla="*/ 1142176 w 7467600"/>
              <a:gd name="connsiteY418" fmla="*/ 6766045 h 6858000"/>
              <a:gd name="connsiteX419" fmla="*/ 1067484 w 7467600"/>
              <a:gd name="connsiteY419" fmla="*/ 6858000 h 6858000"/>
              <a:gd name="connsiteX420" fmla="*/ 953928 w 7467600"/>
              <a:gd name="connsiteY420" fmla="*/ 6858000 h 6858000"/>
              <a:gd name="connsiteX421" fmla="*/ 959715 w 7467600"/>
              <a:gd name="connsiteY421" fmla="*/ 6850185 h 6858000"/>
              <a:gd name="connsiteX422" fmla="*/ 1483788 w 7467600"/>
              <a:gd name="connsiteY422" fmla="*/ 6259174 h 6858000"/>
              <a:gd name="connsiteX423" fmla="*/ 1100671 w 7467600"/>
              <a:gd name="connsiteY423" fmla="*/ 6252137 h 6858000"/>
              <a:gd name="connsiteX424" fmla="*/ 1090144 w 7467600"/>
              <a:gd name="connsiteY424" fmla="*/ 6256748 h 6858000"/>
              <a:gd name="connsiteX425" fmla="*/ 1095872 w 7467600"/>
              <a:gd name="connsiteY425" fmla="*/ 6271892 h 6858000"/>
              <a:gd name="connsiteX426" fmla="*/ 262785 w 7467600"/>
              <a:gd name="connsiteY426" fmla="*/ 6845450 h 6858000"/>
              <a:gd name="connsiteX427" fmla="*/ 209968 w 7467600"/>
              <a:gd name="connsiteY427" fmla="*/ 6770713 h 6858000"/>
              <a:gd name="connsiteX428" fmla="*/ 873460 w 7467600"/>
              <a:gd name="connsiteY428" fmla="*/ 6253768 h 6858000"/>
              <a:gd name="connsiteX429" fmla="*/ 192686 w 7467600"/>
              <a:gd name="connsiteY429" fmla="*/ 5849257 h 6858000"/>
              <a:gd name="connsiteX430" fmla="*/ 4696 w 7467600"/>
              <a:gd name="connsiteY430" fmla="*/ 5697668 h 6858000"/>
              <a:gd name="connsiteX431" fmla="*/ 0 w 7467600"/>
              <a:gd name="connsiteY431" fmla="*/ 5689984 h 6858000"/>
              <a:gd name="connsiteX432" fmla="*/ 0 w 7467600"/>
              <a:gd name="connsiteY432" fmla="*/ 5513472 h 6858000"/>
              <a:gd name="connsiteX433" fmla="*/ 174101 w 7467600"/>
              <a:gd name="connsiteY433" fmla="*/ 5620277 h 6858000"/>
              <a:gd name="connsiteX434" fmla="*/ 891800 w 7467600"/>
              <a:gd name="connsiteY434" fmla="*/ 6036935 h 6858000"/>
              <a:gd name="connsiteX435" fmla="*/ 1072219 w 7467600"/>
              <a:gd name="connsiteY435" fmla="*/ 6169443 h 6858000"/>
              <a:gd name="connsiteX436" fmla="*/ 1074117 w 7467600"/>
              <a:gd name="connsiteY436" fmla="*/ 6170301 h 6858000"/>
              <a:gd name="connsiteX437" fmla="*/ 1083114 w 7467600"/>
              <a:gd name="connsiteY437" fmla="*/ 6174131 h 6858000"/>
              <a:gd name="connsiteX438" fmla="*/ 1543010 w 7467600"/>
              <a:gd name="connsiteY438" fmla="*/ 6191140 h 6858000"/>
              <a:gd name="connsiteX439" fmla="*/ 1551080 w 7467600"/>
              <a:gd name="connsiteY439" fmla="*/ 6195006 h 6858000"/>
              <a:gd name="connsiteX440" fmla="*/ 2345443 w 7467600"/>
              <a:gd name="connsiteY440" fmla="*/ 5549882 h 6858000"/>
              <a:gd name="connsiteX441" fmla="*/ 1721499 w 7467600"/>
              <a:gd name="connsiteY441" fmla="*/ 5599969 h 6858000"/>
              <a:gd name="connsiteX442" fmla="*/ 767716 w 7467600"/>
              <a:gd name="connsiteY442" fmla="*/ 5472768 h 6858000"/>
              <a:gd name="connsiteX443" fmla="*/ 722147 w 7467600"/>
              <a:gd name="connsiteY443" fmla="*/ 5393091 h 6858000"/>
              <a:gd name="connsiteX444" fmla="*/ 1485552 w 7467600"/>
              <a:gd name="connsiteY444" fmla="*/ 5313202 h 6858000"/>
              <a:gd name="connsiteX445" fmla="*/ 2143004 w 7467600"/>
              <a:gd name="connsiteY445" fmla="*/ 5402420 h 6858000"/>
              <a:gd name="connsiteX446" fmla="*/ 1933391 w 7467600"/>
              <a:gd name="connsiteY446" fmla="*/ 5156971 h 6858000"/>
              <a:gd name="connsiteX447" fmla="*/ 1827118 w 7467600"/>
              <a:gd name="connsiteY447" fmla="*/ 4968410 h 6858000"/>
              <a:gd name="connsiteX448" fmla="*/ 1837349 w 7467600"/>
              <a:gd name="connsiteY448" fmla="*/ 4956357 h 6858000"/>
              <a:gd name="connsiteX449" fmla="*/ 2162835 w 7467600"/>
              <a:gd name="connsiteY449" fmla="*/ 5187853 h 6858000"/>
              <a:gd name="connsiteX450" fmla="*/ 2257167 w 7467600"/>
              <a:gd name="connsiteY450" fmla="*/ 5462123 h 6858000"/>
              <a:gd name="connsiteX451" fmla="*/ 2261598 w 7467600"/>
              <a:gd name="connsiteY451" fmla="*/ 5467998 h 6858000"/>
              <a:gd name="connsiteX452" fmla="*/ 2437177 w 7467600"/>
              <a:gd name="connsiteY452" fmla="*/ 5479608 h 6858000"/>
              <a:gd name="connsiteX453" fmla="*/ 2445247 w 7467600"/>
              <a:gd name="connsiteY453" fmla="*/ 5483476 h 6858000"/>
              <a:gd name="connsiteX454" fmla="*/ 2743626 w 7467600"/>
              <a:gd name="connsiteY454" fmla="*/ 5304819 h 6858000"/>
              <a:gd name="connsiteX455" fmla="*/ 3048102 w 7467600"/>
              <a:gd name="connsiteY455" fmla="*/ 5150595 h 6858000"/>
              <a:gd name="connsiteX456" fmla="*/ 1799414 w 7467600"/>
              <a:gd name="connsiteY456" fmla="*/ 4694732 h 6858000"/>
              <a:gd name="connsiteX457" fmla="*/ 1771735 w 7467600"/>
              <a:gd name="connsiteY457" fmla="*/ 4619929 h 6858000"/>
              <a:gd name="connsiteX458" fmla="*/ 3104273 w 7467600"/>
              <a:gd name="connsiteY458" fmla="*/ 5076159 h 6858000"/>
              <a:gd name="connsiteX459" fmla="*/ 3113245 w 7467600"/>
              <a:gd name="connsiteY459" fmla="*/ 5090705 h 6858000"/>
              <a:gd name="connsiteX460" fmla="*/ 3126294 w 7467600"/>
              <a:gd name="connsiteY460" fmla="*/ 5114400 h 6858000"/>
              <a:gd name="connsiteX461" fmla="*/ 3937433 w 7467600"/>
              <a:gd name="connsiteY461" fmla="*/ 4830473 h 6858000"/>
              <a:gd name="connsiteX462" fmla="*/ 3590475 w 7467600"/>
              <a:gd name="connsiteY462" fmla="*/ 4597974 h 6858000"/>
              <a:gd name="connsiteX463" fmla="*/ 3100264 w 7467600"/>
              <a:gd name="connsiteY463" fmla="*/ 4579845 h 6858000"/>
              <a:gd name="connsiteX464" fmla="*/ 2183576 w 7467600"/>
              <a:gd name="connsiteY464" fmla="*/ 4227150 h 6858000"/>
              <a:gd name="connsiteX465" fmla="*/ 2151029 w 7467600"/>
              <a:gd name="connsiteY465" fmla="*/ 4146947 h 6858000"/>
              <a:gd name="connsiteX466" fmla="*/ 3563434 w 7467600"/>
              <a:gd name="connsiteY466" fmla="*/ 4469115 h 6858000"/>
              <a:gd name="connsiteX467" fmla="*/ 3177952 w 7467600"/>
              <a:gd name="connsiteY467" fmla="*/ 3657386 h 6858000"/>
              <a:gd name="connsiteX468" fmla="*/ 3189263 w 7467600"/>
              <a:gd name="connsiteY468" fmla="*/ 3625726 h 6858000"/>
              <a:gd name="connsiteX469" fmla="*/ 3560912 w 7467600"/>
              <a:gd name="connsiteY469" fmla="*/ 4079863 h 6858000"/>
              <a:gd name="connsiteX470" fmla="*/ 3626636 w 7467600"/>
              <a:gd name="connsiteY470" fmla="*/ 4512230 h 6858000"/>
              <a:gd name="connsiteX471" fmla="*/ 3653088 w 7467600"/>
              <a:gd name="connsiteY471" fmla="*/ 4521417 h 6858000"/>
              <a:gd name="connsiteX472" fmla="*/ 3988128 w 7467600"/>
              <a:gd name="connsiteY472" fmla="*/ 4817267 h 6858000"/>
              <a:gd name="connsiteX473" fmla="*/ 4830582 w 7467600"/>
              <a:gd name="connsiteY473" fmla="*/ 4676000 h 6858000"/>
              <a:gd name="connsiteX474" fmla="*/ 4830100 w 7467600"/>
              <a:gd name="connsiteY474" fmla="*/ 4675554 h 6858000"/>
              <a:gd name="connsiteX475" fmla="*/ 4036318 w 7467600"/>
              <a:gd name="connsiteY475" fmla="*/ 4147013 h 6858000"/>
              <a:gd name="connsiteX476" fmla="*/ 3432098 w 7467600"/>
              <a:gd name="connsiteY476" fmla="*/ 3537312 h 6858000"/>
              <a:gd name="connsiteX477" fmla="*/ 3446761 w 7467600"/>
              <a:gd name="connsiteY477" fmla="*/ 3461278 h 6858000"/>
              <a:gd name="connsiteX478" fmla="*/ 4419733 w 7467600"/>
              <a:gd name="connsiteY478" fmla="*/ 3963555 h 6858000"/>
              <a:gd name="connsiteX479" fmla="*/ 4781371 w 7467600"/>
              <a:gd name="connsiteY479" fmla="*/ 4458604 h 6858000"/>
              <a:gd name="connsiteX480" fmla="*/ 4780440 w 7467600"/>
              <a:gd name="connsiteY480" fmla="*/ 4470290 h 6858000"/>
              <a:gd name="connsiteX481" fmla="*/ 4898954 w 7467600"/>
              <a:gd name="connsiteY481" fmla="*/ 4662092 h 6858000"/>
              <a:gd name="connsiteX482" fmla="*/ 4900699 w 7467600"/>
              <a:gd name="connsiteY482" fmla="*/ 4670867 h 6858000"/>
              <a:gd name="connsiteX483" fmla="*/ 5714511 w 7467600"/>
              <a:gd name="connsiteY483" fmla="*/ 4663483 h 6858000"/>
              <a:gd name="connsiteX484" fmla="*/ 5464793 w 7467600"/>
              <a:gd name="connsiteY484" fmla="*/ 4393556 h 6858000"/>
              <a:gd name="connsiteX485" fmla="*/ 5461897 w 7467600"/>
              <a:gd name="connsiteY485" fmla="*/ 4390879 h 6858000"/>
              <a:gd name="connsiteX486" fmla="*/ 4294126 w 7467600"/>
              <a:gd name="connsiteY486" fmla="*/ 3303048 h 6858000"/>
              <a:gd name="connsiteX487" fmla="*/ 4305321 w 7467600"/>
              <a:gd name="connsiteY487" fmla="*/ 3256953 h 6858000"/>
              <a:gd name="connsiteX488" fmla="*/ 4949299 w 7467600"/>
              <a:gd name="connsiteY488" fmla="*/ 3766336 h 6858000"/>
              <a:gd name="connsiteX489" fmla="*/ 5291452 w 7467600"/>
              <a:gd name="connsiteY489" fmla="*/ 4076801 h 6858000"/>
              <a:gd name="connsiteX490" fmla="*/ 5434998 w 7467600"/>
              <a:gd name="connsiteY490" fmla="*/ 4254100 h 6858000"/>
              <a:gd name="connsiteX491" fmla="*/ 5351015 w 7467600"/>
              <a:gd name="connsiteY491" fmla="*/ 3760989 h 6858000"/>
              <a:gd name="connsiteX492" fmla="*/ 5413780 w 7467600"/>
              <a:gd name="connsiteY492" fmla="*/ 2966265 h 6858000"/>
              <a:gd name="connsiteX493" fmla="*/ 5425627 w 7467600"/>
              <a:gd name="connsiteY493" fmla="*/ 2954192 h 6858000"/>
              <a:gd name="connsiteX494" fmla="*/ 6604735 w 7467600"/>
              <a:gd name="connsiteY494" fmla="*/ 2041381 h 6858000"/>
              <a:gd name="connsiteX495" fmla="*/ 7204487 w 7467600"/>
              <a:gd name="connsiteY495" fmla="*/ 2742112 h 6858000"/>
              <a:gd name="connsiteX496" fmla="*/ 7131592 w 7467600"/>
              <a:gd name="connsiteY496" fmla="*/ 2672096 h 6858000"/>
              <a:gd name="connsiteX497" fmla="*/ 6996344 w 7467600"/>
              <a:gd name="connsiteY497" fmla="*/ 2518310 h 6858000"/>
              <a:gd name="connsiteX498" fmla="*/ 6735495 w 7467600"/>
              <a:gd name="connsiteY498" fmla="*/ 2196890 h 6858000"/>
              <a:gd name="connsiteX499" fmla="*/ 6721901 w 7467600"/>
              <a:gd name="connsiteY499" fmla="*/ 2179274 h 6858000"/>
              <a:gd name="connsiteX500" fmla="*/ 6604735 w 7467600"/>
              <a:gd name="connsiteY500" fmla="*/ 2041381 h 6858000"/>
              <a:gd name="connsiteX501" fmla="*/ 6591670 w 7467600"/>
              <a:gd name="connsiteY501" fmla="*/ 1988277 h 6858000"/>
              <a:gd name="connsiteX502" fmla="*/ 6747349 w 7467600"/>
              <a:gd name="connsiteY502" fmla="*/ 2160069 h 6858000"/>
              <a:gd name="connsiteX503" fmla="*/ 6760943 w 7467600"/>
              <a:gd name="connsiteY503" fmla="*/ 2177686 h 6858000"/>
              <a:gd name="connsiteX504" fmla="*/ 7021065 w 7467600"/>
              <a:gd name="connsiteY504" fmla="*/ 2498102 h 6858000"/>
              <a:gd name="connsiteX505" fmla="*/ 7155223 w 7467600"/>
              <a:gd name="connsiteY505" fmla="*/ 2650386 h 6858000"/>
              <a:gd name="connsiteX506" fmla="*/ 7203167 w 7467600"/>
              <a:gd name="connsiteY506" fmla="*/ 2697288 h 6858000"/>
              <a:gd name="connsiteX507" fmla="*/ 6937703 w 7467600"/>
              <a:gd name="connsiteY507" fmla="*/ 2321981 h 6858000"/>
              <a:gd name="connsiteX508" fmla="*/ 6591670 w 7467600"/>
              <a:gd name="connsiteY508" fmla="*/ 1988277 h 6858000"/>
              <a:gd name="connsiteX509" fmla="*/ 5798671 w 7467600"/>
              <a:gd name="connsiteY509" fmla="*/ 1981601 h 6858000"/>
              <a:gd name="connsiteX510" fmla="*/ 5754709 w 7467600"/>
              <a:gd name="connsiteY510" fmla="*/ 2071454 h 6858000"/>
              <a:gd name="connsiteX511" fmla="*/ 5763044 w 7467600"/>
              <a:gd name="connsiteY511" fmla="*/ 2842206 h 6858000"/>
              <a:gd name="connsiteX512" fmla="*/ 5764974 w 7467600"/>
              <a:gd name="connsiteY512" fmla="*/ 2799609 h 6858000"/>
              <a:gd name="connsiteX513" fmla="*/ 5767665 w 7467600"/>
              <a:gd name="connsiteY513" fmla="*/ 2666409 h 6858000"/>
              <a:gd name="connsiteX514" fmla="*/ 5763055 w 7467600"/>
              <a:gd name="connsiteY514" fmla="*/ 2579705 h 6858000"/>
              <a:gd name="connsiteX515" fmla="*/ 5758079 w 7467600"/>
              <a:gd name="connsiteY515" fmla="*/ 2492508 h 6858000"/>
              <a:gd name="connsiteX516" fmla="*/ 5779325 w 7467600"/>
              <a:gd name="connsiteY516" fmla="*/ 2197069 h 6858000"/>
              <a:gd name="connsiteX517" fmla="*/ 5798671 w 7467600"/>
              <a:gd name="connsiteY517" fmla="*/ 1981601 h 6858000"/>
              <a:gd name="connsiteX518" fmla="*/ 5829202 w 7467600"/>
              <a:gd name="connsiteY518" fmla="*/ 1971679 h 6858000"/>
              <a:gd name="connsiteX519" fmla="*/ 5809558 w 7467600"/>
              <a:gd name="connsiteY519" fmla="*/ 2198043 h 6858000"/>
              <a:gd name="connsiteX520" fmla="*/ 5788653 w 7467600"/>
              <a:gd name="connsiteY520" fmla="*/ 2489430 h 6858000"/>
              <a:gd name="connsiteX521" fmla="*/ 5793439 w 7467600"/>
              <a:gd name="connsiteY521" fmla="*/ 2575235 h 6858000"/>
              <a:gd name="connsiteX522" fmla="*/ 5796837 w 7467600"/>
              <a:gd name="connsiteY522" fmla="*/ 2637633 h 6858000"/>
              <a:gd name="connsiteX523" fmla="*/ 5818614 w 7467600"/>
              <a:gd name="connsiteY523" fmla="*/ 2473055 h 6858000"/>
              <a:gd name="connsiteX524" fmla="*/ 5829202 w 7467600"/>
              <a:gd name="connsiteY524" fmla="*/ 1971679 h 6858000"/>
              <a:gd name="connsiteX525" fmla="*/ 5911389 w 7467600"/>
              <a:gd name="connsiteY525" fmla="*/ 1898371 h 6858000"/>
              <a:gd name="connsiteX526" fmla="*/ 6237627 w 7467600"/>
              <a:gd name="connsiteY526" fmla="*/ 2231921 h 6858000"/>
              <a:gd name="connsiteX527" fmla="*/ 5911389 w 7467600"/>
              <a:gd name="connsiteY527" fmla="*/ 1898371 h 6858000"/>
              <a:gd name="connsiteX528" fmla="*/ 6944437 w 7467600"/>
              <a:gd name="connsiteY528" fmla="*/ 1575402 h 6858000"/>
              <a:gd name="connsiteX529" fmla="*/ 6304730 w 7467600"/>
              <a:gd name="connsiteY529" fmla="*/ 1766654 h 6858000"/>
              <a:gd name="connsiteX530" fmla="*/ 6944437 w 7467600"/>
              <a:gd name="connsiteY530" fmla="*/ 1575402 h 6858000"/>
              <a:gd name="connsiteX531" fmla="*/ 7019523 w 7467600"/>
              <a:gd name="connsiteY531" fmla="*/ 1519450 h 6858000"/>
              <a:gd name="connsiteX532" fmla="*/ 6298091 w 7467600"/>
              <a:gd name="connsiteY532" fmla="*/ 1737122 h 6858000"/>
              <a:gd name="connsiteX533" fmla="*/ 7019523 w 7467600"/>
              <a:gd name="connsiteY533" fmla="*/ 1519450 h 6858000"/>
              <a:gd name="connsiteX534" fmla="*/ 2399523 w 7467600"/>
              <a:gd name="connsiteY534" fmla="*/ 1428234 h 6858000"/>
              <a:gd name="connsiteX535" fmla="*/ 2224982 w 7467600"/>
              <a:gd name="connsiteY535" fmla="*/ 1826201 h 6858000"/>
              <a:gd name="connsiteX536" fmla="*/ 2096099 w 7467600"/>
              <a:gd name="connsiteY536" fmla="*/ 2345900 h 6858000"/>
              <a:gd name="connsiteX537" fmla="*/ 2283317 w 7467600"/>
              <a:gd name="connsiteY537" fmla="*/ 1796925 h 6858000"/>
              <a:gd name="connsiteX538" fmla="*/ 2399523 w 7467600"/>
              <a:gd name="connsiteY538" fmla="*/ 1428234 h 6858000"/>
              <a:gd name="connsiteX539" fmla="*/ 2448558 w 7467600"/>
              <a:gd name="connsiteY539" fmla="*/ 1373435 h 6858000"/>
              <a:gd name="connsiteX540" fmla="*/ 2312521 w 7467600"/>
              <a:gd name="connsiteY540" fmla="*/ 1806140 h 6858000"/>
              <a:gd name="connsiteX541" fmla="*/ 2127533 w 7467600"/>
              <a:gd name="connsiteY541" fmla="*/ 2348380 h 6858000"/>
              <a:gd name="connsiteX542" fmla="*/ 2358080 w 7467600"/>
              <a:gd name="connsiteY542" fmla="*/ 1866134 h 6858000"/>
              <a:gd name="connsiteX543" fmla="*/ 2407436 w 7467600"/>
              <a:gd name="connsiteY543" fmla="*/ 1651070 h 6858000"/>
              <a:gd name="connsiteX544" fmla="*/ 2448558 w 7467600"/>
              <a:gd name="connsiteY544" fmla="*/ 1373435 h 6858000"/>
              <a:gd name="connsiteX545" fmla="*/ 278707 w 7467600"/>
              <a:gd name="connsiteY545" fmla="*/ 1352270 h 6858000"/>
              <a:gd name="connsiteX546" fmla="*/ 321570 w 7467600"/>
              <a:gd name="connsiteY546" fmla="*/ 1861610 h 6858000"/>
              <a:gd name="connsiteX547" fmla="*/ 294281 w 7467600"/>
              <a:gd name="connsiteY547" fmla="*/ 1440658 h 6858000"/>
              <a:gd name="connsiteX548" fmla="*/ 278707 w 7467600"/>
              <a:gd name="connsiteY548" fmla="*/ 1352270 h 6858000"/>
              <a:gd name="connsiteX549" fmla="*/ 1423821 w 7467600"/>
              <a:gd name="connsiteY549" fmla="*/ 1351958 h 6858000"/>
              <a:gd name="connsiteX550" fmla="*/ 1638521 w 7467600"/>
              <a:gd name="connsiteY550" fmla="*/ 1908470 h 6858000"/>
              <a:gd name="connsiteX551" fmla="*/ 1754199 w 7467600"/>
              <a:gd name="connsiteY551" fmla="*/ 2149284 h 6858000"/>
              <a:gd name="connsiteX552" fmla="*/ 1908359 w 7467600"/>
              <a:gd name="connsiteY552" fmla="*/ 2364988 h 6858000"/>
              <a:gd name="connsiteX553" fmla="*/ 1647661 w 7467600"/>
              <a:gd name="connsiteY553" fmla="*/ 1825945 h 6858000"/>
              <a:gd name="connsiteX554" fmla="*/ 1423821 w 7467600"/>
              <a:gd name="connsiteY554" fmla="*/ 1351958 h 6858000"/>
              <a:gd name="connsiteX555" fmla="*/ 1431890 w 7467600"/>
              <a:gd name="connsiteY555" fmla="*/ 1306475 h 6858000"/>
              <a:gd name="connsiteX556" fmla="*/ 1507597 w 7467600"/>
              <a:gd name="connsiteY556" fmla="*/ 1446132 h 6858000"/>
              <a:gd name="connsiteX557" fmla="*/ 1674586 w 7467600"/>
              <a:gd name="connsiteY557" fmla="*/ 1813832 h 6858000"/>
              <a:gd name="connsiteX558" fmla="*/ 1815950 w 7467600"/>
              <a:gd name="connsiteY558" fmla="*/ 2128564 h 6858000"/>
              <a:gd name="connsiteX559" fmla="*/ 1984242 w 7467600"/>
              <a:gd name="connsiteY559" fmla="*/ 2430829 h 6858000"/>
              <a:gd name="connsiteX560" fmla="*/ 2014023 w 7467600"/>
              <a:gd name="connsiteY560" fmla="*/ 2450995 h 6858000"/>
              <a:gd name="connsiteX561" fmla="*/ 1747337 w 7467600"/>
              <a:gd name="connsiteY561" fmla="*/ 1855264 h 6858000"/>
              <a:gd name="connsiteX562" fmla="*/ 1533749 w 7467600"/>
              <a:gd name="connsiteY562" fmla="*/ 1478656 h 6858000"/>
              <a:gd name="connsiteX563" fmla="*/ 1431890 w 7467600"/>
              <a:gd name="connsiteY563" fmla="*/ 1306475 h 6858000"/>
              <a:gd name="connsiteX564" fmla="*/ 5052692 w 7467600"/>
              <a:gd name="connsiteY564" fmla="*/ 1292994 h 6858000"/>
              <a:gd name="connsiteX565" fmla="*/ 5200661 w 7467600"/>
              <a:gd name="connsiteY565" fmla="*/ 1635186 h 6858000"/>
              <a:gd name="connsiteX566" fmla="*/ 5297138 w 7467600"/>
              <a:gd name="connsiteY566" fmla="*/ 1906351 h 6858000"/>
              <a:gd name="connsiteX567" fmla="*/ 5052692 w 7467600"/>
              <a:gd name="connsiteY567" fmla="*/ 1292994 h 6858000"/>
              <a:gd name="connsiteX568" fmla="*/ 5009948 w 7467600"/>
              <a:gd name="connsiteY568" fmla="*/ 1273619 h 6858000"/>
              <a:gd name="connsiteX569" fmla="*/ 5121777 w 7467600"/>
              <a:gd name="connsiteY569" fmla="*/ 1654213 h 6858000"/>
              <a:gd name="connsiteX570" fmla="*/ 5293545 w 7467600"/>
              <a:gd name="connsiteY570" fmla="*/ 2072247 h 6858000"/>
              <a:gd name="connsiteX571" fmla="*/ 5294042 w 7467600"/>
              <a:gd name="connsiteY571" fmla="*/ 2065019 h 6858000"/>
              <a:gd name="connsiteX572" fmla="*/ 5171936 w 7467600"/>
              <a:gd name="connsiteY572" fmla="*/ 1647613 h 6858000"/>
              <a:gd name="connsiteX573" fmla="*/ 5009948 w 7467600"/>
              <a:gd name="connsiteY573" fmla="*/ 1273619 h 6858000"/>
              <a:gd name="connsiteX574" fmla="*/ 655236 w 7467600"/>
              <a:gd name="connsiteY574" fmla="*/ 1268632 h 6858000"/>
              <a:gd name="connsiteX575" fmla="*/ 839521 w 7467600"/>
              <a:gd name="connsiteY575" fmla="*/ 1685315 h 6858000"/>
              <a:gd name="connsiteX576" fmla="*/ 1109416 w 7467600"/>
              <a:gd name="connsiteY576" fmla="*/ 2061663 h 6858000"/>
              <a:gd name="connsiteX577" fmla="*/ 1298300 w 7467600"/>
              <a:gd name="connsiteY577" fmla="*/ 2247742 h 6858000"/>
              <a:gd name="connsiteX578" fmla="*/ 1125871 w 7467600"/>
              <a:gd name="connsiteY578" fmla="*/ 1989513 h 6858000"/>
              <a:gd name="connsiteX579" fmla="*/ 981574 w 7467600"/>
              <a:gd name="connsiteY579" fmla="*/ 1783157 h 6858000"/>
              <a:gd name="connsiteX580" fmla="*/ 922198 w 7467600"/>
              <a:gd name="connsiteY580" fmla="*/ 1677437 h 6858000"/>
              <a:gd name="connsiteX581" fmla="*/ 869293 w 7467600"/>
              <a:gd name="connsiteY581" fmla="*/ 1583214 h 6858000"/>
              <a:gd name="connsiteX582" fmla="*/ 751431 w 7467600"/>
              <a:gd name="connsiteY582" fmla="*/ 1405731 h 6858000"/>
              <a:gd name="connsiteX583" fmla="*/ 655236 w 7467600"/>
              <a:gd name="connsiteY583" fmla="*/ 1268632 h 6858000"/>
              <a:gd name="connsiteX584" fmla="*/ 6516292 w 7467600"/>
              <a:gd name="connsiteY584" fmla="*/ 1263064 h 6858000"/>
              <a:gd name="connsiteX585" fmla="*/ 5736320 w 7467600"/>
              <a:gd name="connsiteY585" fmla="*/ 1501803 h 6858000"/>
              <a:gd name="connsiteX586" fmla="*/ 6516292 w 7467600"/>
              <a:gd name="connsiteY586" fmla="*/ 1263064 h 6858000"/>
              <a:gd name="connsiteX587" fmla="*/ 291466 w 7467600"/>
              <a:gd name="connsiteY587" fmla="*/ 1250369 h 6858000"/>
              <a:gd name="connsiteX588" fmla="*/ 323180 w 7467600"/>
              <a:gd name="connsiteY588" fmla="*/ 1435283 h 6858000"/>
              <a:gd name="connsiteX589" fmla="*/ 349381 w 7467600"/>
              <a:gd name="connsiteY589" fmla="*/ 1875041 h 6858000"/>
              <a:gd name="connsiteX590" fmla="*/ 374363 w 7467600"/>
              <a:gd name="connsiteY590" fmla="*/ 1506494 h 6858000"/>
              <a:gd name="connsiteX591" fmla="*/ 302168 w 7467600"/>
              <a:gd name="connsiteY591" fmla="*/ 1274495 h 6858000"/>
              <a:gd name="connsiteX592" fmla="*/ 291466 w 7467600"/>
              <a:gd name="connsiteY592" fmla="*/ 1250369 h 6858000"/>
              <a:gd name="connsiteX593" fmla="*/ 678222 w 7467600"/>
              <a:gd name="connsiteY593" fmla="*/ 1248670 h 6858000"/>
              <a:gd name="connsiteX594" fmla="*/ 775536 w 7467600"/>
              <a:gd name="connsiteY594" fmla="*/ 1388015 h 6858000"/>
              <a:gd name="connsiteX595" fmla="*/ 894529 w 7467600"/>
              <a:gd name="connsiteY595" fmla="*/ 1567739 h 6858000"/>
              <a:gd name="connsiteX596" fmla="*/ 948000 w 7467600"/>
              <a:gd name="connsiteY596" fmla="*/ 1663088 h 6858000"/>
              <a:gd name="connsiteX597" fmla="*/ 1006812 w 7467600"/>
              <a:gd name="connsiteY597" fmla="*/ 1767683 h 6858000"/>
              <a:gd name="connsiteX598" fmla="*/ 1149133 w 7467600"/>
              <a:gd name="connsiteY598" fmla="*/ 1971513 h 6858000"/>
              <a:gd name="connsiteX599" fmla="*/ 1333952 w 7467600"/>
              <a:gd name="connsiteY599" fmla="*/ 2251620 h 6858000"/>
              <a:gd name="connsiteX600" fmla="*/ 1337329 w 7467600"/>
              <a:gd name="connsiteY600" fmla="*/ 2258350 h 6858000"/>
              <a:gd name="connsiteX601" fmla="*/ 1014726 w 7467600"/>
              <a:gd name="connsiteY601" fmla="*/ 1615556 h 6858000"/>
              <a:gd name="connsiteX602" fmla="*/ 678222 w 7467600"/>
              <a:gd name="connsiteY602" fmla="*/ 1248670 h 6858000"/>
              <a:gd name="connsiteX603" fmla="*/ 6691602 w 7467600"/>
              <a:gd name="connsiteY603" fmla="*/ 1140573 h 6858000"/>
              <a:gd name="connsiteX604" fmla="*/ 6571100 w 7467600"/>
              <a:gd name="connsiteY604" fmla="*/ 1183662 h 6858000"/>
              <a:gd name="connsiteX605" fmla="*/ 6241687 w 7467600"/>
              <a:gd name="connsiteY605" fmla="*/ 1257600 h 6858000"/>
              <a:gd name="connsiteX606" fmla="*/ 5693009 w 7467600"/>
              <a:gd name="connsiteY606" fmla="*/ 1478256 h 6858000"/>
              <a:gd name="connsiteX607" fmla="*/ 6548420 w 7467600"/>
              <a:gd name="connsiteY607" fmla="*/ 1214599 h 6858000"/>
              <a:gd name="connsiteX608" fmla="*/ 6605473 w 7467600"/>
              <a:gd name="connsiteY608" fmla="*/ 1184686 h 6858000"/>
              <a:gd name="connsiteX609" fmla="*/ 6691602 w 7467600"/>
              <a:gd name="connsiteY609" fmla="*/ 1140573 h 6858000"/>
              <a:gd name="connsiteX610" fmla="*/ 4002475 w 7467600"/>
              <a:gd name="connsiteY610" fmla="*/ 1037802 h 6858000"/>
              <a:gd name="connsiteX611" fmla="*/ 4000324 w 7467600"/>
              <a:gd name="connsiteY611" fmla="*/ 1039362 h 6858000"/>
              <a:gd name="connsiteX612" fmla="*/ 4002862 w 7467600"/>
              <a:gd name="connsiteY612" fmla="*/ 1042866 h 6858000"/>
              <a:gd name="connsiteX613" fmla="*/ 4002475 w 7467600"/>
              <a:gd name="connsiteY613" fmla="*/ 1037802 h 6858000"/>
              <a:gd name="connsiteX614" fmla="*/ 506322 w 7467600"/>
              <a:gd name="connsiteY614" fmla="*/ 1020997 h 6858000"/>
              <a:gd name="connsiteX615" fmla="*/ 533068 w 7467600"/>
              <a:gd name="connsiteY615" fmla="*/ 1029409 h 6858000"/>
              <a:gd name="connsiteX616" fmla="*/ 1232525 w 7467600"/>
              <a:gd name="connsiteY616" fmla="*/ 1804675 h 6858000"/>
              <a:gd name="connsiteX617" fmla="*/ 1388858 w 7467600"/>
              <a:gd name="connsiteY617" fmla="*/ 2368011 h 6858000"/>
              <a:gd name="connsiteX618" fmla="*/ 1384098 w 7467600"/>
              <a:gd name="connsiteY618" fmla="*/ 2378125 h 6858000"/>
              <a:gd name="connsiteX619" fmla="*/ 1425393 w 7467600"/>
              <a:gd name="connsiteY619" fmla="*/ 2589124 h 6858000"/>
              <a:gd name="connsiteX620" fmla="*/ 1424001 w 7467600"/>
              <a:gd name="connsiteY620" fmla="*/ 2597541 h 6858000"/>
              <a:gd name="connsiteX621" fmla="*/ 2152729 w 7467600"/>
              <a:gd name="connsiteY621" fmla="*/ 2864487 h 6858000"/>
              <a:gd name="connsiteX622" fmla="*/ 2020609 w 7467600"/>
              <a:gd name="connsiteY622" fmla="*/ 2539671 h 6858000"/>
              <a:gd name="connsiteX623" fmla="*/ 2018920 w 7467600"/>
              <a:gd name="connsiteY623" fmla="*/ 2536309 h 6858000"/>
              <a:gd name="connsiteX624" fmla="*/ 1342441 w 7467600"/>
              <a:gd name="connsiteY624" fmla="*/ 1173017 h 6858000"/>
              <a:gd name="connsiteX625" fmla="*/ 1367925 w 7467600"/>
              <a:gd name="connsiteY625" fmla="*/ 1135648 h 6858000"/>
              <a:gd name="connsiteX626" fmla="*/ 1771401 w 7467600"/>
              <a:gd name="connsiteY626" fmla="*/ 1806673 h 6858000"/>
              <a:gd name="connsiteX627" fmla="*/ 1972385 w 7467600"/>
              <a:gd name="connsiteY627" fmla="*/ 2198735 h 6858000"/>
              <a:gd name="connsiteX628" fmla="*/ 2040892 w 7467600"/>
              <a:gd name="connsiteY628" fmla="*/ 2405205 h 6858000"/>
              <a:gd name="connsiteX629" fmla="*/ 2131689 w 7467600"/>
              <a:gd name="connsiteY629" fmla="*/ 1936926 h 6858000"/>
              <a:gd name="connsiteX630" fmla="*/ 2454820 w 7467600"/>
              <a:gd name="connsiteY630" fmla="*/ 1248808 h 6858000"/>
              <a:gd name="connsiteX631" fmla="*/ 2492512 w 7467600"/>
              <a:gd name="connsiteY631" fmla="*/ 1302920 h 6858000"/>
              <a:gd name="connsiteX632" fmla="*/ 2081216 w 7467600"/>
              <a:gd name="connsiteY632" fmla="*/ 2527513 h 6858000"/>
              <a:gd name="connsiteX633" fmla="*/ 2081211 w 7467600"/>
              <a:gd name="connsiteY633" fmla="*/ 2528916 h 6858000"/>
              <a:gd name="connsiteX634" fmla="*/ 2199067 w 7467600"/>
              <a:gd name="connsiteY634" fmla="*/ 2884061 h 6858000"/>
              <a:gd name="connsiteX635" fmla="*/ 3192586 w 7467600"/>
              <a:gd name="connsiteY635" fmla="*/ 3411496 h 6858000"/>
              <a:gd name="connsiteX636" fmla="*/ 3182620 w 7467600"/>
              <a:gd name="connsiteY636" fmla="*/ 3483279 h 6858000"/>
              <a:gd name="connsiteX637" fmla="*/ 2435119 w 7467600"/>
              <a:gd name="connsiteY637" fmla="*/ 3080173 h 6858000"/>
              <a:gd name="connsiteX638" fmla="*/ 2410152 w 7467600"/>
              <a:gd name="connsiteY638" fmla="*/ 3063751 h 6858000"/>
              <a:gd name="connsiteX639" fmla="*/ 2408099 w 7467600"/>
              <a:gd name="connsiteY639" fmla="*/ 3064403 h 6858000"/>
              <a:gd name="connsiteX640" fmla="*/ 2407218 w 7467600"/>
              <a:gd name="connsiteY640" fmla="*/ 3070324 h 6858000"/>
              <a:gd name="connsiteX641" fmla="*/ 2380138 w 7467600"/>
              <a:gd name="connsiteY641" fmla="*/ 3099341 h 6858000"/>
              <a:gd name="connsiteX642" fmla="*/ 1765923 w 7467600"/>
              <a:gd name="connsiteY642" fmla="*/ 3581043 h 6858000"/>
              <a:gd name="connsiteX643" fmla="*/ 1702258 w 7467600"/>
              <a:gd name="connsiteY643" fmla="*/ 3612286 h 6858000"/>
              <a:gd name="connsiteX644" fmla="*/ 1538370 w 7467600"/>
              <a:gd name="connsiteY644" fmla="*/ 3811804 h 6858000"/>
              <a:gd name="connsiteX645" fmla="*/ 542867 w 7467600"/>
              <a:gd name="connsiteY645" fmla="*/ 4944092 h 6858000"/>
              <a:gd name="connsiteX646" fmla="*/ 515800 w 7467600"/>
              <a:gd name="connsiteY646" fmla="*/ 4862180 h 6858000"/>
              <a:gd name="connsiteX647" fmla="*/ 909145 w 7467600"/>
              <a:gd name="connsiteY647" fmla="*/ 4199225 h 6858000"/>
              <a:gd name="connsiteX648" fmla="*/ 1214067 w 7467600"/>
              <a:gd name="connsiteY648" fmla="*/ 3908561 h 6858000"/>
              <a:gd name="connsiteX649" fmla="*/ 640967 w 7467600"/>
              <a:gd name="connsiteY649" fmla="*/ 4105601 h 6858000"/>
              <a:gd name="connsiteX650" fmla="*/ 112563 w 7467600"/>
              <a:gd name="connsiteY650" fmla="*/ 4396952 h 6858000"/>
              <a:gd name="connsiteX651" fmla="*/ 0 w 7467600"/>
              <a:gd name="connsiteY651" fmla="*/ 4466006 h 6858000"/>
              <a:gd name="connsiteX652" fmla="*/ 0 w 7467600"/>
              <a:gd name="connsiteY652" fmla="*/ 4233763 h 6858000"/>
              <a:gd name="connsiteX653" fmla="*/ 36881 w 7467600"/>
              <a:gd name="connsiteY653" fmla="*/ 4200118 h 6858000"/>
              <a:gd name="connsiteX654" fmla="*/ 910534 w 7467600"/>
              <a:gd name="connsiteY654" fmla="*/ 3629753 h 6858000"/>
              <a:gd name="connsiteX655" fmla="*/ 1578717 w 7467600"/>
              <a:gd name="connsiteY655" fmla="*/ 3575982 h 6858000"/>
              <a:gd name="connsiteX656" fmla="*/ 2338780 w 7467600"/>
              <a:gd name="connsiteY656" fmla="*/ 3033725 h 6858000"/>
              <a:gd name="connsiteX657" fmla="*/ 1807991 w 7467600"/>
              <a:gd name="connsiteY657" fmla="*/ 2807184 h 6858000"/>
              <a:gd name="connsiteX658" fmla="*/ 1416358 w 7467600"/>
              <a:gd name="connsiteY658" fmla="*/ 3112571 h 6858000"/>
              <a:gd name="connsiteX659" fmla="*/ 939066 w 7467600"/>
              <a:gd name="connsiteY659" fmla="*/ 3378798 h 6858000"/>
              <a:gd name="connsiteX660" fmla="*/ 115099 w 7467600"/>
              <a:gd name="connsiteY660" fmla="*/ 3607650 h 6858000"/>
              <a:gd name="connsiteX661" fmla="*/ 97284 w 7467600"/>
              <a:gd name="connsiteY661" fmla="*/ 3520393 h 6858000"/>
              <a:gd name="connsiteX662" fmla="*/ 922050 w 7467600"/>
              <a:gd name="connsiteY662" fmla="*/ 3074867 h 6858000"/>
              <a:gd name="connsiteX663" fmla="*/ 1405265 w 7467600"/>
              <a:gd name="connsiteY663" fmla="*/ 3016319 h 6858000"/>
              <a:gd name="connsiteX664" fmla="*/ 1407512 w 7467600"/>
              <a:gd name="connsiteY664" fmla="*/ 3018001 h 6858000"/>
              <a:gd name="connsiteX665" fmla="*/ 1726266 w 7467600"/>
              <a:gd name="connsiteY665" fmla="*/ 2777274 h 6858000"/>
              <a:gd name="connsiteX666" fmla="*/ 625390 w 7467600"/>
              <a:gd name="connsiteY666" fmla="*/ 2514541 h 6858000"/>
              <a:gd name="connsiteX667" fmla="*/ 619799 w 7467600"/>
              <a:gd name="connsiteY667" fmla="*/ 2527180 h 6858000"/>
              <a:gd name="connsiteX668" fmla="*/ 310030 w 7467600"/>
              <a:gd name="connsiteY668" fmla="*/ 2771818 h 6858000"/>
              <a:gd name="connsiteX669" fmla="*/ 173877 w 7467600"/>
              <a:gd name="connsiteY669" fmla="*/ 2937056 h 6858000"/>
              <a:gd name="connsiteX670" fmla="*/ 77889 w 7467600"/>
              <a:gd name="connsiteY670" fmla="*/ 3138440 h 6858000"/>
              <a:gd name="connsiteX671" fmla="*/ 0 w 7467600"/>
              <a:gd name="connsiteY671" fmla="*/ 3271395 h 6858000"/>
              <a:gd name="connsiteX672" fmla="*/ 0 w 7467600"/>
              <a:gd name="connsiteY672" fmla="*/ 3153002 h 6858000"/>
              <a:gd name="connsiteX673" fmla="*/ 2386 w 7467600"/>
              <a:gd name="connsiteY673" fmla="*/ 3149203 h 6858000"/>
              <a:gd name="connsiteX674" fmla="*/ 89753 w 7467600"/>
              <a:gd name="connsiteY674" fmla="*/ 2987702 h 6858000"/>
              <a:gd name="connsiteX675" fmla="*/ 76869 w 7467600"/>
              <a:gd name="connsiteY675" fmla="*/ 3005404 h 6858000"/>
              <a:gd name="connsiteX676" fmla="*/ 32049 w 7467600"/>
              <a:gd name="connsiteY676" fmla="*/ 3065814 h 6858000"/>
              <a:gd name="connsiteX677" fmla="*/ 0 w 7467600"/>
              <a:gd name="connsiteY677" fmla="*/ 3108744 h 6858000"/>
              <a:gd name="connsiteX678" fmla="*/ 0 w 7467600"/>
              <a:gd name="connsiteY678" fmla="*/ 3058059 h 6858000"/>
              <a:gd name="connsiteX679" fmla="*/ 7610 w 7467600"/>
              <a:gd name="connsiteY679" fmla="*/ 3047889 h 6858000"/>
              <a:gd name="connsiteX680" fmla="*/ 52419 w 7467600"/>
              <a:gd name="connsiteY680" fmla="*/ 2987479 h 6858000"/>
              <a:gd name="connsiteX681" fmla="*/ 59142 w 7467600"/>
              <a:gd name="connsiteY681" fmla="*/ 2978488 h 6858000"/>
              <a:gd name="connsiteX682" fmla="*/ 0 w 7467600"/>
              <a:gd name="connsiteY682" fmla="*/ 3015334 h 6858000"/>
              <a:gd name="connsiteX683" fmla="*/ 0 w 7467600"/>
              <a:gd name="connsiteY683" fmla="*/ 2914286 h 6858000"/>
              <a:gd name="connsiteX684" fmla="*/ 36383 w 7467600"/>
              <a:gd name="connsiteY684" fmla="*/ 2901128 h 6858000"/>
              <a:gd name="connsiteX685" fmla="*/ 156329 w 7467600"/>
              <a:gd name="connsiteY685" fmla="*/ 2840533 h 6858000"/>
              <a:gd name="connsiteX686" fmla="*/ 358355 w 7467600"/>
              <a:gd name="connsiteY686" fmla="*/ 2620471 h 6858000"/>
              <a:gd name="connsiteX687" fmla="*/ 510577 w 7467600"/>
              <a:gd name="connsiteY687" fmla="*/ 2501244 h 6858000"/>
              <a:gd name="connsiteX688" fmla="*/ 211967 w 7467600"/>
              <a:gd name="connsiteY688" fmla="*/ 2479171 h 6858000"/>
              <a:gd name="connsiteX689" fmla="*/ 0 w 7467600"/>
              <a:gd name="connsiteY689" fmla="*/ 2476398 h 6858000"/>
              <a:gd name="connsiteX690" fmla="*/ 0 w 7467600"/>
              <a:gd name="connsiteY690" fmla="*/ 2389189 h 6858000"/>
              <a:gd name="connsiteX691" fmla="*/ 103062 w 7467600"/>
              <a:gd name="connsiteY691" fmla="*/ 2389518 h 6858000"/>
              <a:gd name="connsiteX692" fmla="*/ 510734 w 7467600"/>
              <a:gd name="connsiteY692" fmla="*/ 2416201 h 6858000"/>
              <a:gd name="connsiteX693" fmla="*/ 279257 w 7467600"/>
              <a:gd name="connsiteY693" fmla="*/ 2092102 h 6858000"/>
              <a:gd name="connsiteX694" fmla="*/ 65265 w 7467600"/>
              <a:gd name="connsiteY694" fmla="*/ 2006049 h 6858000"/>
              <a:gd name="connsiteX695" fmla="*/ 0 w 7467600"/>
              <a:gd name="connsiteY695" fmla="*/ 1982532 h 6858000"/>
              <a:gd name="connsiteX696" fmla="*/ 0 w 7467600"/>
              <a:gd name="connsiteY696" fmla="*/ 1912789 h 6858000"/>
              <a:gd name="connsiteX697" fmla="*/ 97460 w 7467600"/>
              <a:gd name="connsiteY697" fmla="*/ 1953725 h 6858000"/>
              <a:gd name="connsiteX698" fmla="*/ 221272 w 7467600"/>
              <a:gd name="connsiteY698" fmla="*/ 1980766 h 6858000"/>
              <a:gd name="connsiteX699" fmla="*/ 116765 w 7467600"/>
              <a:gd name="connsiteY699" fmla="*/ 1911033 h 6858000"/>
              <a:gd name="connsiteX700" fmla="*/ 16405 w 7467600"/>
              <a:gd name="connsiteY700" fmla="*/ 1803412 h 6858000"/>
              <a:gd name="connsiteX701" fmla="*/ 0 w 7467600"/>
              <a:gd name="connsiteY701" fmla="*/ 1784777 h 6858000"/>
              <a:gd name="connsiteX702" fmla="*/ 0 w 7467600"/>
              <a:gd name="connsiteY702" fmla="*/ 1740082 h 6858000"/>
              <a:gd name="connsiteX703" fmla="*/ 39394 w 7467600"/>
              <a:gd name="connsiteY703" fmla="*/ 1784856 h 6858000"/>
              <a:gd name="connsiteX704" fmla="*/ 135813 w 7467600"/>
              <a:gd name="connsiteY704" fmla="*/ 1888838 h 6858000"/>
              <a:gd name="connsiteX705" fmla="*/ 242575 w 7467600"/>
              <a:gd name="connsiteY705" fmla="*/ 1958841 h 6858000"/>
              <a:gd name="connsiteX706" fmla="*/ 82197 w 7467600"/>
              <a:gd name="connsiteY706" fmla="*/ 1754826 h 6858000"/>
              <a:gd name="connsiteX707" fmla="*/ 0 w 7467600"/>
              <a:gd name="connsiteY707" fmla="*/ 1679650 h 6858000"/>
              <a:gd name="connsiteX708" fmla="*/ 0 w 7467600"/>
              <a:gd name="connsiteY708" fmla="*/ 1602463 h 6858000"/>
              <a:gd name="connsiteX709" fmla="*/ 84689 w 7467600"/>
              <a:gd name="connsiteY709" fmla="*/ 1677442 h 6858000"/>
              <a:gd name="connsiteX710" fmla="*/ 298437 w 7467600"/>
              <a:gd name="connsiteY710" fmla="*/ 1968019 h 6858000"/>
              <a:gd name="connsiteX711" fmla="*/ 227269 w 7467600"/>
              <a:gd name="connsiteY711" fmla="*/ 1114064 h 6858000"/>
              <a:gd name="connsiteX712" fmla="*/ 248003 w 7467600"/>
              <a:gd name="connsiteY712" fmla="*/ 1089613 h 6858000"/>
              <a:gd name="connsiteX713" fmla="*/ 427020 w 7467600"/>
              <a:gd name="connsiteY713" fmla="*/ 1619803 h 6858000"/>
              <a:gd name="connsiteX714" fmla="*/ 340345 w 7467600"/>
              <a:gd name="connsiteY714" fmla="*/ 2027739 h 6858000"/>
              <a:gd name="connsiteX715" fmla="*/ 360865 w 7467600"/>
              <a:gd name="connsiteY715" fmla="*/ 2044827 h 6858000"/>
              <a:gd name="connsiteX716" fmla="*/ 560414 w 7467600"/>
              <a:gd name="connsiteY716" fmla="*/ 2421457 h 6858000"/>
              <a:gd name="connsiteX717" fmla="*/ 1359703 w 7467600"/>
              <a:gd name="connsiteY717" fmla="*/ 2578554 h 6858000"/>
              <a:gd name="connsiteX718" fmla="*/ 1359422 w 7467600"/>
              <a:gd name="connsiteY718" fmla="*/ 2577994 h 6858000"/>
              <a:gd name="connsiteX719" fmla="*/ 828701 w 7467600"/>
              <a:gd name="connsiteY719" fmla="*/ 1839520 h 6858000"/>
              <a:gd name="connsiteX720" fmla="*/ 494427 w 7467600"/>
              <a:gd name="connsiteY720" fmla="*/ 1092333 h 6858000"/>
              <a:gd name="connsiteX721" fmla="*/ 506322 w 7467600"/>
              <a:gd name="connsiteY721" fmla="*/ 1020997 h 6858000"/>
              <a:gd name="connsiteX722" fmla="*/ 4570198 w 7467600"/>
              <a:gd name="connsiteY722" fmla="*/ 978081 h 6858000"/>
              <a:gd name="connsiteX723" fmla="*/ 4523691 w 7467600"/>
              <a:gd name="connsiteY723" fmla="*/ 1127776 h 6858000"/>
              <a:gd name="connsiteX724" fmla="*/ 4509875 w 7467600"/>
              <a:gd name="connsiteY724" fmla="*/ 1167552 h 6858000"/>
              <a:gd name="connsiteX725" fmla="*/ 4478168 w 7467600"/>
              <a:gd name="connsiteY725" fmla="*/ 1260735 h 6858000"/>
              <a:gd name="connsiteX726" fmla="*/ 4409309 w 7467600"/>
              <a:gd name="connsiteY726" fmla="*/ 1666996 h 6858000"/>
              <a:gd name="connsiteX727" fmla="*/ 4370031 w 7467600"/>
              <a:gd name="connsiteY727" fmla="*/ 1955666 h 6858000"/>
              <a:gd name="connsiteX728" fmla="*/ 4570198 w 7467600"/>
              <a:gd name="connsiteY728" fmla="*/ 978081 h 6858000"/>
              <a:gd name="connsiteX729" fmla="*/ 4557898 w 7467600"/>
              <a:gd name="connsiteY729" fmla="*/ 900011 h 6858000"/>
              <a:gd name="connsiteX730" fmla="*/ 4344840 w 7467600"/>
              <a:gd name="connsiteY730" fmla="*/ 1922038 h 6858000"/>
              <a:gd name="connsiteX731" fmla="*/ 4378710 w 7467600"/>
              <a:gd name="connsiteY731" fmla="*/ 1665516 h 6858000"/>
              <a:gd name="connsiteX732" fmla="*/ 4448798 w 7467600"/>
              <a:gd name="connsiteY732" fmla="*/ 1253024 h 6858000"/>
              <a:gd name="connsiteX733" fmla="*/ 4480315 w 7467600"/>
              <a:gd name="connsiteY733" fmla="*/ 1158454 h 6858000"/>
              <a:gd name="connsiteX734" fmla="*/ 4494133 w 7467600"/>
              <a:gd name="connsiteY734" fmla="*/ 1118676 h 6858000"/>
              <a:gd name="connsiteX735" fmla="*/ 4557898 w 7467600"/>
              <a:gd name="connsiteY735" fmla="*/ 900011 h 6858000"/>
              <a:gd name="connsiteX736" fmla="*/ 5870151 w 7467600"/>
              <a:gd name="connsiteY736" fmla="*/ 898890 h 6858000"/>
              <a:gd name="connsiteX737" fmla="*/ 5861335 w 7467600"/>
              <a:gd name="connsiteY737" fmla="*/ 899177 h 6858000"/>
              <a:gd name="connsiteX738" fmla="*/ 5843702 w 7467600"/>
              <a:gd name="connsiteY738" fmla="*/ 899748 h 6858000"/>
              <a:gd name="connsiteX739" fmla="*/ 5651107 w 7467600"/>
              <a:gd name="connsiteY739" fmla="*/ 920306 h 6858000"/>
              <a:gd name="connsiteX740" fmla="*/ 5459407 w 7467600"/>
              <a:gd name="connsiteY740" fmla="*/ 940975 h 6858000"/>
              <a:gd name="connsiteX741" fmla="*/ 5374846 w 7467600"/>
              <a:gd name="connsiteY741" fmla="*/ 941988 h 6858000"/>
              <a:gd name="connsiteX742" fmla="*/ 5256105 w 7467600"/>
              <a:gd name="connsiteY742" fmla="*/ 945632 h 6858000"/>
              <a:gd name="connsiteX743" fmla="*/ 5107071 w 7467600"/>
              <a:gd name="connsiteY743" fmla="*/ 969720 h 6858000"/>
              <a:gd name="connsiteX744" fmla="*/ 4998681 w 7467600"/>
              <a:gd name="connsiteY744" fmla="*/ 988771 h 6858000"/>
              <a:gd name="connsiteX745" fmla="*/ 5870151 w 7467600"/>
              <a:gd name="connsiteY745" fmla="*/ 898890 h 6858000"/>
              <a:gd name="connsiteX746" fmla="*/ 5504425 w 7467600"/>
              <a:gd name="connsiteY746" fmla="*/ 848067 h 6858000"/>
              <a:gd name="connsiteX747" fmla="*/ 4968849 w 7467600"/>
              <a:gd name="connsiteY747" fmla="*/ 962318 h 6858000"/>
              <a:gd name="connsiteX748" fmla="*/ 5104039 w 7467600"/>
              <a:gd name="connsiteY748" fmla="*/ 940634 h 6858000"/>
              <a:gd name="connsiteX749" fmla="*/ 5256311 w 7467600"/>
              <a:gd name="connsiteY749" fmla="*/ 916490 h 6858000"/>
              <a:gd name="connsiteX750" fmla="*/ 5377381 w 7467600"/>
              <a:gd name="connsiteY750" fmla="*/ 912671 h 6858000"/>
              <a:gd name="connsiteX751" fmla="*/ 5460148 w 7467600"/>
              <a:gd name="connsiteY751" fmla="*/ 911442 h 6858000"/>
              <a:gd name="connsiteX752" fmla="*/ 5648971 w 7467600"/>
              <a:gd name="connsiteY752" fmla="*/ 891331 h 6858000"/>
              <a:gd name="connsiteX753" fmla="*/ 5844807 w 7467600"/>
              <a:gd name="connsiteY753" fmla="*/ 870718 h 6858000"/>
              <a:gd name="connsiteX754" fmla="*/ 5862975 w 7467600"/>
              <a:gd name="connsiteY754" fmla="*/ 869756 h 6858000"/>
              <a:gd name="connsiteX755" fmla="*/ 5920887 w 7467600"/>
              <a:gd name="connsiteY755" fmla="*/ 865929 h 6858000"/>
              <a:gd name="connsiteX756" fmla="*/ 5504425 w 7467600"/>
              <a:gd name="connsiteY756" fmla="*/ 848067 h 6858000"/>
              <a:gd name="connsiteX757" fmla="*/ 3607114 w 7467600"/>
              <a:gd name="connsiteY757" fmla="*/ 467441 h 6858000"/>
              <a:gd name="connsiteX758" fmla="*/ 3296242 w 7467600"/>
              <a:gd name="connsiteY758" fmla="*/ 807991 h 6858000"/>
              <a:gd name="connsiteX759" fmla="*/ 3174674 w 7467600"/>
              <a:gd name="connsiteY759" fmla="*/ 919759 h 6858000"/>
              <a:gd name="connsiteX760" fmla="*/ 3042978 w 7467600"/>
              <a:gd name="connsiteY760" fmla="*/ 1054894 h 6858000"/>
              <a:gd name="connsiteX761" fmla="*/ 2968914 w 7467600"/>
              <a:gd name="connsiteY761" fmla="*/ 1133756 h 6858000"/>
              <a:gd name="connsiteX762" fmla="*/ 3103823 w 7467600"/>
              <a:gd name="connsiteY762" fmla="*/ 1026814 h 6858000"/>
              <a:gd name="connsiteX763" fmla="*/ 3607114 w 7467600"/>
              <a:gd name="connsiteY763" fmla="*/ 467441 h 6858000"/>
              <a:gd name="connsiteX764" fmla="*/ 3744487 w 7467600"/>
              <a:gd name="connsiteY764" fmla="*/ 383136 h 6858000"/>
              <a:gd name="connsiteX765" fmla="*/ 3970213 w 7467600"/>
              <a:gd name="connsiteY765" fmla="*/ 995559 h 6858000"/>
              <a:gd name="connsiteX766" fmla="*/ 3744487 w 7467600"/>
              <a:gd name="connsiteY766" fmla="*/ 383136 h 6858000"/>
              <a:gd name="connsiteX767" fmla="*/ 3624562 w 7467600"/>
              <a:gd name="connsiteY767" fmla="*/ 367041 h 6858000"/>
              <a:gd name="connsiteX768" fmla="*/ 3489712 w 7467600"/>
              <a:gd name="connsiteY768" fmla="*/ 485386 h 6858000"/>
              <a:gd name="connsiteX769" fmla="*/ 3182994 w 7467600"/>
              <a:gd name="connsiteY769" fmla="*/ 828265 h 6858000"/>
              <a:gd name="connsiteX770" fmla="*/ 2892114 w 7467600"/>
              <a:gd name="connsiteY770" fmla="*/ 1172635 h 6858000"/>
              <a:gd name="connsiteX771" fmla="*/ 3021459 w 7467600"/>
              <a:gd name="connsiteY771" fmla="*/ 1035385 h 6858000"/>
              <a:gd name="connsiteX772" fmla="*/ 3153873 w 7467600"/>
              <a:gd name="connsiteY772" fmla="*/ 898971 h 6858000"/>
              <a:gd name="connsiteX773" fmla="*/ 3276511 w 7467600"/>
              <a:gd name="connsiteY773" fmla="*/ 786423 h 6858000"/>
              <a:gd name="connsiteX774" fmla="*/ 3584154 w 7467600"/>
              <a:gd name="connsiteY774" fmla="*/ 448218 h 6858000"/>
              <a:gd name="connsiteX775" fmla="*/ 3624562 w 7467600"/>
              <a:gd name="connsiteY775" fmla="*/ 367041 h 6858000"/>
              <a:gd name="connsiteX776" fmla="*/ 3766672 w 7467600"/>
              <a:gd name="connsiteY776" fmla="*/ 359429 h 6858000"/>
              <a:gd name="connsiteX777" fmla="*/ 3996338 w 7467600"/>
              <a:gd name="connsiteY777" fmla="*/ 968237 h 6858000"/>
              <a:gd name="connsiteX778" fmla="*/ 3766672 w 7467600"/>
              <a:gd name="connsiteY778" fmla="*/ 359429 h 6858000"/>
              <a:gd name="connsiteX779" fmla="*/ 5805386 w 7467600"/>
              <a:gd name="connsiteY779" fmla="*/ 239240 h 6858000"/>
              <a:gd name="connsiteX780" fmla="*/ 5736947 w 7467600"/>
              <a:gd name="connsiteY780" fmla="*/ 261367 h 6858000"/>
              <a:gd name="connsiteX781" fmla="*/ 5427012 w 7467600"/>
              <a:gd name="connsiteY781" fmla="*/ 311272 h 6858000"/>
              <a:gd name="connsiteX782" fmla="*/ 5147818 w 7467600"/>
              <a:gd name="connsiteY782" fmla="*/ 322112 h 6858000"/>
              <a:gd name="connsiteX783" fmla="*/ 5060854 w 7467600"/>
              <a:gd name="connsiteY783" fmla="*/ 311882 h 6858000"/>
              <a:gd name="connsiteX784" fmla="*/ 4945989 w 7467600"/>
              <a:gd name="connsiteY784" fmla="*/ 300516 h 6858000"/>
              <a:gd name="connsiteX785" fmla="*/ 5410479 w 7467600"/>
              <a:gd name="connsiteY785" fmla="*/ 348434 h 6858000"/>
              <a:gd name="connsiteX786" fmla="*/ 5805386 w 7467600"/>
              <a:gd name="connsiteY786" fmla="*/ 239240 h 6858000"/>
              <a:gd name="connsiteX787" fmla="*/ 5905192 w 7467600"/>
              <a:gd name="connsiteY787" fmla="*/ 163079 h 6858000"/>
              <a:gd name="connsiteX788" fmla="*/ 5865655 w 7467600"/>
              <a:gd name="connsiteY788" fmla="*/ 171901 h 6858000"/>
              <a:gd name="connsiteX789" fmla="*/ 5259740 w 7467600"/>
              <a:gd name="connsiteY789" fmla="*/ 257013 h 6858000"/>
              <a:gd name="connsiteX790" fmla="*/ 5208466 w 7467600"/>
              <a:gd name="connsiteY790" fmla="*/ 257550 h 6858000"/>
              <a:gd name="connsiteX791" fmla="*/ 4980204 w 7467600"/>
              <a:gd name="connsiteY791" fmla="*/ 271903 h 6858000"/>
              <a:gd name="connsiteX792" fmla="*/ 5068068 w 7467600"/>
              <a:gd name="connsiteY792" fmla="*/ 282244 h 6858000"/>
              <a:gd name="connsiteX793" fmla="*/ 5153231 w 7467600"/>
              <a:gd name="connsiteY793" fmla="*/ 292240 h 6858000"/>
              <a:gd name="connsiteX794" fmla="*/ 5426491 w 7467600"/>
              <a:gd name="connsiteY794" fmla="*/ 281128 h 6858000"/>
              <a:gd name="connsiteX795" fmla="*/ 5731212 w 7467600"/>
              <a:gd name="connsiteY795" fmla="*/ 231951 h 6858000"/>
              <a:gd name="connsiteX796" fmla="*/ 5905192 w 7467600"/>
              <a:gd name="connsiteY796" fmla="*/ 163079 h 6858000"/>
              <a:gd name="connsiteX797" fmla="*/ 5944437 w 7467600"/>
              <a:gd name="connsiteY797" fmla="*/ 113829 h 6858000"/>
              <a:gd name="connsiteX798" fmla="*/ 5825032 w 7467600"/>
              <a:gd name="connsiteY798" fmla="*/ 146405 h 6858000"/>
              <a:gd name="connsiteX799" fmla="*/ 4955599 w 7467600"/>
              <a:gd name="connsiteY799" fmla="*/ 247008 h 6858000"/>
              <a:gd name="connsiteX800" fmla="*/ 5210104 w 7467600"/>
              <a:gd name="connsiteY800" fmla="*/ 228123 h 6858000"/>
              <a:gd name="connsiteX801" fmla="*/ 5261015 w 7467600"/>
              <a:gd name="connsiteY801" fmla="*/ 227087 h 6858000"/>
              <a:gd name="connsiteX802" fmla="*/ 5861181 w 7467600"/>
              <a:gd name="connsiteY802" fmla="*/ 143093 h 6858000"/>
              <a:gd name="connsiteX803" fmla="*/ 5961252 w 7467600"/>
              <a:gd name="connsiteY803" fmla="*/ 114820 h 6858000"/>
              <a:gd name="connsiteX804" fmla="*/ 5944437 w 7467600"/>
              <a:gd name="connsiteY804" fmla="*/ 113829 h 6858000"/>
              <a:gd name="connsiteX805" fmla="*/ 3882765 w 7467600"/>
              <a:gd name="connsiteY805" fmla="*/ 0 h 6858000"/>
              <a:gd name="connsiteX806" fmla="*/ 3995099 w 7467600"/>
              <a:gd name="connsiteY806" fmla="*/ 0 h 6858000"/>
              <a:gd name="connsiteX807" fmla="*/ 4163818 w 7467600"/>
              <a:gd name="connsiteY807" fmla="*/ 234104 h 6858000"/>
              <a:gd name="connsiteX808" fmla="*/ 4172099 w 7467600"/>
              <a:gd name="connsiteY808" fmla="*/ 234207 h 6858000"/>
              <a:gd name="connsiteX809" fmla="*/ 4784282 w 7467600"/>
              <a:gd name="connsiteY809" fmla="*/ 276561 h 6858000"/>
              <a:gd name="connsiteX810" fmla="*/ 4801687 w 7467600"/>
              <a:gd name="connsiteY810" fmla="*/ 267764 h 6858000"/>
              <a:gd name="connsiteX811" fmla="*/ 6082788 w 7467600"/>
              <a:gd name="connsiteY811" fmla="*/ 64119 h 6858000"/>
              <a:gd name="connsiteX812" fmla="*/ 6099442 w 7467600"/>
              <a:gd name="connsiteY812" fmla="*/ 82568 h 6858000"/>
              <a:gd name="connsiteX813" fmla="*/ 4804137 w 7467600"/>
              <a:gd name="connsiteY813" fmla="*/ 320931 h 6858000"/>
              <a:gd name="connsiteX814" fmla="*/ 4227047 w 7467600"/>
              <a:gd name="connsiteY814" fmla="*/ 313415 h 6858000"/>
              <a:gd name="connsiteX815" fmla="*/ 4346041 w 7467600"/>
              <a:gd name="connsiteY815" fmla="*/ 456086 h 6858000"/>
              <a:gd name="connsiteX816" fmla="*/ 4870967 w 7467600"/>
              <a:gd name="connsiteY816" fmla="*/ 963061 h 6858000"/>
              <a:gd name="connsiteX817" fmla="*/ 4889647 w 7467600"/>
              <a:gd name="connsiteY817" fmla="*/ 957147 h 6858000"/>
              <a:gd name="connsiteX818" fmla="*/ 5422504 w 7467600"/>
              <a:gd name="connsiteY818" fmla="*/ 805191 h 6858000"/>
              <a:gd name="connsiteX819" fmla="*/ 6087656 w 7467600"/>
              <a:gd name="connsiteY819" fmla="*/ 826703 h 6858000"/>
              <a:gd name="connsiteX820" fmla="*/ 6058717 w 7467600"/>
              <a:gd name="connsiteY820" fmla="*/ 865992 h 6858000"/>
              <a:gd name="connsiteX821" fmla="*/ 4974153 w 7467600"/>
              <a:gd name="connsiteY821" fmla="*/ 1045456 h 6858000"/>
              <a:gd name="connsiteX822" fmla="*/ 5627835 w 7467600"/>
              <a:gd name="connsiteY822" fmla="*/ 1472077 h 6858000"/>
              <a:gd name="connsiteX823" fmla="*/ 5629817 w 7467600"/>
              <a:gd name="connsiteY823" fmla="*/ 1471412 h 6858000"/>
              <a:gd name="connsiteX824" fmla="*/ 5634124 w 7467600"/>
              <a:gd name="connsiteY824" fmla="*/ 1470572 h 6858000"/>
              <a:gd name="connsiteX825" fmla="*/ 5755832 w 7467600"/>
              <a:gd name="connsiteY825" fmla="*/ 1383886 h 6858000"/>
              <a:gd name="connsiteX826" fmla="*/ 6014186 w 7467600"/>
              <a:gd name="connsiteY826" fmla="*/ 1279799 h 6858000"/>
              <a:gd name="connsiteX827" fmla="*/ 6901619 w 7467600"/>
              <a:gd name="connsiteY827" fmla="*/ 1047874 h 6858000"/>
              <a:gd name="connsiteX828" fmla="*/ 6931566 w 7467600"/>
              <a:gd name="connsiteY828" fmla="*/ 1062034 h 6858000"/>
              <a:gd name="connsiteX829" fmla="*/ 5790982 w 7467600"/>
              <a:gd name="connsiteY829" fmla="*/ 1561380 h 6858000"/>
              <a:gd name="connsiteX830" fmla="*/ 6188971 w 7467600"/>
              <a:gd name="connsiteY830" fmla="*/ 1755168 h 6858000"/>
              <a:gd name="connsiteX831" fmla="*/ 6202446 w 7467600"/>
              <a:gd name="connsiteY831" fmla="*/ 1752268 h 6858000"/>
              <a:gd name="connsiteX832" fmla="*/ 7179560 w 7467600"/>
              <a:gd name="connsiteY832" fmla="*/ 1467551 h 6858000"/>
              <a:gd name="connsiteX833" fmla="*/ 7158730 w 7467600"/>
              <a:gd name="connsiteY833" fmla="*/ 1507835 h 6858000"/>
              <a:gd name="connsiteX834" fmla="*/ 6326959 w 7467600"/>
              <a:gd name="connsiteY834" fmla="*/ 1817686 h 6858000"/>
              <a:gd name="connsiteX835" fmla="*/ 6537433 w 7467600"/>
              <a:gd name="connsiteY835" fmla="*/ 1907790 h 6858000"/>
              <a:gd name="connsiteX836" fmla="*/ 6550221 w 7467600"/>
              <a:gd name="connsiteY836" fmla="*/ 1910729 h 6858000"/>
              <a:gd name="connsiteX837" fmla="*/ 6964438 w 7467600"/>
              <a:gd name="connsiteY837" fmla="*/ 2209505 h 6858000"/>
              <a:gd name="connsiteX838" fmla="*/ 7367862 w 7467600"/>
              <a:gd name="connsiteY838" fmla="*/ 2806833 h 6858000"/>
              <a:gd name="connsiteX839" fmla="*/ 7364329 w 7467600"/>
              <a:gd name="connsiteY839" fmla="*/ 2826907 h 6858000"/>
              <a:gd name="connsiteX840" fmla="*/ 7290545 w 7467600"/>
              <a:gd name="connsiteY840" fmla="*/ 2850663 h 6858000"/>
              <a:gd name="connsiteX841" fmla="*/ 6472036 w 7467600"/>
              <a:gd name="connsiteY841" fmla="*/ 1959003 h 6858000"/>
              <a:gd name="connsiteX842" fmla="*/ 5792897 w 7467600"/>
              <a:gd name="connsiteY842" fmla="*/ 1647747 h 6858000"/>
              <a:gd name="connsiteX843" fmla="*/ 5842751 w 7467600"/>
              <a:gd name="connsiteY843" fmla="*/ 1816112 h 6858000"/>
              <a:gd name="connsiteX844" fmla="*/ 5847424 w 7467600"/>
              <a:gd name="connsiteY844" fmla="*/ 1815776 h 6858000"/>
              <a:gd name="connsiteX845" fmla="*/ 6399821 w 7467600"/>
              <a:gd name="connsiteY845" fmla="*/ 2344799 h 6858000"/>
              <a:gd name="connsiteX846" fmla="*/ 6323232 w 7467600"/>
              <a:gd name="connsiteY846" fmla="*/ 2389634 h 6858000"/>
              <a:gd name="connsiteX847" fmla="*/ 5942958 w 7467600"/>
              <a:gd name="connsiteY847" fmla="*/ 2077708 h 6858000"/>
              <a:gd name="connsiteX848" fmla="*/ 5921559 w 7467600"/>
              <a:gd name="connsiteY848" fmla="*/ 2378596 h 6858000"/>
              <a:gd name="connsiteX849" fmla="*/ 5817651 w 7467600"/>
              <a:gd name="connsiteY849" fmla="*/ 3023919 h 6858000"/>
              <a:gd name="connsiteX850" fmla="*/ 5729634 w 7467600"/>
              <a:gd name="connsiteY850" fmla="*/ 3051849 h 6858000"/>
              <a:gd name="connsiteX851" fmla="*/ 5611018 w 7467600"/>
              <a:gd name="connsiteY851" fmla="*/ 2316769 h 6858000"/>
              <a:gd name="connsiteX852" fmla="*/ 5687608 w 7467600"/>
              <a:gd name="connsiteY852" fmla="*/ 2039972 h 6858000"/>
              <a:gd name="connsiteX853" fmla="*/ 5657554 w 7467600"/>
              <a:gd name="connsiteY853" fmla="*/ 1576445 h 6858000"/>
              <a:gd name="connsiteX854" fmla="*/ 5150475 w 7467600"/>
              <a:gd name="connsiteY854" fmla="*/ 1274012 h 6858000"/>
              <a:gd name="connsiteX855" fmla="*/ 5349142 w 7467600"/>
              <a:gd name="connsiteY855" fmla="*/ 2204405 h 6858000"/>
              <a:gd name="connsiteX856" fmla="*/ 5262214 w 7467600"/>
              <a:gd name="connsiteY856" fmla="*/ 2233836 h 6858000"/>
              <a:gd name="connsiteX857" fmla="*/ 4981539 w 7467600"/>
              <a:gd name="connsiteY857" fmla="*/ 1542201 h 6858000"/>
              <a:gd name="connsiteX858" fmla="*/ 4958461 w 7467600"/>
              <a:gd name="connsiteY858" fmla="*/ 1136957 h 6858000"/>
              <a:gd name="connsiteX859" fmla="*/ 4655015 w 7467600"/>
              <a:gd name="connsiteY859" fmla="*/ 891426 h 6858000"/>
              <a:gd name="connsiteX860" fmla="*/ 4348002 w 7467600"/>
              <a:gd name="connsiteY860" fmla="*/ 2205895 h 6858000"/>
              <a:gd name="connsiteX861" fmla="*/ 4262250 w 7467600"/>
              <a:gd name="connsiteY861" fmla="*/ 2219972 h 6858000"/>
              <a:gd name="connsiteX862" fmla="*/ 4550611 w 7467600"/>
              <a:gd name="connsiteY862" fmla="*/ 817540 h 6858000"/>
              <a:gd name="connsiteX863" fmla="*/ 4564418 w 7467600"/>
              <a:gd name="connsiteY863" fmla="*/ 808293 h 6858000"/>
              <a:gd name="connsiteX864" fmla="*/ 4266388 w 7467600"/>
              <a:gd name="connsiteY864" fmla="*/ 500083 h 6858000"/>
              <a:gd name="connsiteX865" fmla="*/ 4032842 w 7467600"/>
              <a:gd name="connsiteY865" fmla="*/ 211809 h 6858000"/>
              <a:gd name="connsiteX866" fmla="*/ 3882765 w 7467600"/>
              <a:gd name="connsiteY866" fmla="*/ 0 h 6858000"/>
              <a:gd name="connsiteX867" fmla="*/ 3721337 w 7467600"/>
              <a:gd name="connsiteY867" fmla="*/ 0 h 6858000"/>
              <a:gd name="connsiteX868" fmla="*/ 3797544 w 7467600"/>
              <a:gd name="connsiteY868" fmla="*/ 0 h 6858000"/>
              <a:gd name="connsiteX869" fmla="*/ 3775734 w 7467600"/>
              <a:gd name="connsiteY869" fmla="*/ 95131 h 6858000"/>
              <a:gd name="connsiteX870" fmla="*/ 3724807 w 7467600"/>
              <a:gd name="connsiteY870" fmla="*/ 272257 h 6858000"/>
              <a:gd name="connsiteX871" fmla="*/ 3726844 w 7467600"/>
              <a:gd name="connsiteY871" fmla="*/ 282988 h 6858000"/>
              <a:gd name="connsiteX872" fmla="*/ 3742664 w 7467600"/>
              <a:gd name="connsiteY872" fmla="*/ 279918 h 6858000"/>
              <a:gd name="connsiteX873" fmla="*/ 4103910 w 7467600"/>
              <a:gd name="connsiteY873" fmla="*/ 1161917 h 6858000"/>
              <a:gd name="connsiteX874" fmla="*/ 4020269 w 7467600"/>
              <a:gd name="connsiteY874" fmla="*/ 1200406 h 6858000"/>
              <a:gd name="connsiteX875" fmla="*/ 3674882 w 7467600"/>
              <a:gd name="connsiteY875" fmla="*/ 488524 h 6858000"/>
              <a:gd name="connsiteX876" fmla="*/ 3132682 w 7467600"/>
              <a:gd name="connsiteY876" fmla="*/ 1072284 h 6858000"/>
              <a:gd name="connsiteX877" fmla="*/ 2716346 w 7467600"/>
              <a:gd name="connsiteY877" fmla="*/ 1276376 h 6858000"/>
              <a:gd name="connsiteX878" fmla="*/ 2716772 w 7467600"/>
              <a:gd name="connsiteY878" fmla="*/ 1255462 h 6858000"/>
              <a:gd name="connsiteX879" fmla="*/ 3471096 w 7467600"/>
              <a:gd name="connsiteY879" fmla="*/ 437072 h 6858000"/>
              <a:gd name="connsiteX880" fmla="*/ 3639057 w 7467600"/>
              <a:gd name="connsiteY880" fmla="*/ 286334 h 6858000"/>
              <a:gd name="connsiteX881" fmla="*/ 3640309 w 7467600"/>
              <a:gd name="connsiteY881" fmla="*/ 284664 h 6858000"/>
              <a:gd name="connsiteX882" fmla="*/ 3646022 w 7467600"/>
              <a:gd name="connsiteY882" fmla="*/ 276711 h 6858000"/>
              <a:gd name="connsiteX883" fmla="*/ 3707943 w 7467600"/>
              <a:gd name="connsiteY883" fmla="*/ 65958 h 6858000"/>
              <a:gd name="connsiteX884" fmla="*/ 3721337 w 7467600"/>
              <a:gd name="connsiteY884" fmla="*/ 0 h 6858000"/>
              <a:gd name="connsiteX885" fmla="*/ 2867960 w 7467600"/>
              <a:gd name="connsiteY885" fmla="*/ 0 h 6858000"/>
              <a:gd name="connsiteX886" fmla="*/ 2926351 w 7467600"/>
              <a:gd name="connsiteY886" fmla="*/ 0 h 6858000"/>
              <a:gd name="connsiteX887" fmla="*/ 2902823 w 7467600"/>
              <a:gd name="connsiteY887" fmla="*/ 262929 h 6858000"/>
              <a:gd name="connsiteX888" fmla="*/ 2940663 w 7467600"/>
              <a:gd name="connsiteY888" fmla="*/ 140884 h 6858000"/>
              <a:gd name="connsiteX889" fmla="*/ 2947039 w 7467600"/>
              <a:gd name="connsiteY889" fmla="*/ 122524 h 6858000"/>
              <a:gd name="connsiteX890" fmla="*/ 2984316 w 7467600"/>
              <a:gd name="connsiteY890" fmla="*/ 0 h 6858000"/>
              <a:gd name="connsiteX891" fmla="*/ 3016114 w 7467600"/>
              <a:gd name="connsiteY891" fmla="*/ 0 h 6858000"/>
              <a:gd name="connsiteX892" fmla="*/ 2979949 w 7467600"/>
              <a:gd name="connsiteY892" fmla="*/ 119274 h 6858000"/>
              <a:gd name="connsiteX893" fmla="*/ 3023879 w 7467600"/>
              <a:gd name="connsiteY893" fmla="*/ 0 h 6858000"/>
              <a:gd name="connsiteX894" fmla="*/ 3105400 w 7467600"/>
              <a:gd name="connsiteY894" fmla="*/ 0 h 6858000"/>
              <a:gd name="connsiteX895" fmla="*/ 3094669 w 7467600"/>
              <a:gd name="connsiteY895" fmla="*/ 30308 h 6858000"/>
              <a:gd name="connsiteX896" fmla="*/ 2901945 w 7467600"/>
              <a:gd name="connsiteY896" fmla="*/ 466538 h 6858000"/>
              <a:gd name="connsiteX897" fmla="*/ 2815209 w 7467600"/>
              <a:gd name="connsiteY897" fmla="*/ 497361 h 6858000"/>
              <a:gd name="connsiteX898" fmla="*/ 2844845 w 7467600"/>
              <a:gd name="connsiteY898" fmla="*/ 127638 h 6858000"/>
              <a:gd name="connsiteX899" fmla="*/ 2867960 w 7467600"/>
              <a:gd name="connsiteY899" fmla="*/ 0 h 6858000"/>
              <a:gd name="connsiteX900" fmla="*/ 1057230 w 7467600"/>
              <a:gd name="connsiteY900" fmla="*/ 0 h 6858000"/>
              <a:gd name="connsiteX901" fmla="*/ 1111003 w 7467600"/>
              <a:gd name="connsiteY901" fmla="*/ 0 h 6858000"/>
              <a:gd name="connsiteX902" fmla="*/ 1125553 w 7467600"/>
              <a:gd name="connsiteY902" fmla="*/ 52588 h 6858000"/>
              <a:gd name="connsiteX903" fmla="*/ 1304276 w 7467600"/>
              <a:gd name="connsiteY903" fmla="*/ 476275 h 6858000"/>
              <a:gd name="connsiteX904" fmla="*/ 1492066 w 7467600"/>
              <a:gd name="connsiteY904" fmla="*/ 886333 h 6858000"/>
              <a:gd name="connsiteX905" fmla="*/ 1423698 w 7467600"/>
              <a:gd name="connsiteY905" fmla="*/ 710817 h 6858000"/>
              <a:gd name="connsiteX906" fmla="*/ 1357609 w 7467600"/>
              <a:gd name="connsiteY906" fmla="*/ 532892 h 6858000"/>
              <a:gd name="connsiteX907" fmla="*/ 1309550 w 7467600"/>
              <a:gd name="connsiteY907" fmla="*/ 374031 h 6858000"/>
              <a:gd name="connsiteX908" fmla="*/ 1193673 w 7467600"/>
              <a:gd name="connsiteY908" fmla="*/ 49533 h 6858000"/>
              <a:gd name="connsiteX909" fmla="*/ 1164391 w 7467600"/>
              <a:gd name="connsiteY909" fmla="*/ 0 h 6858000"/>
              <a:gd name="connsiteX910" fmla="*/ 1200666 w 7467600"/>
              <a:gd name="connsiteY910" fmla="*/ 0 h 6858000"/>
              <a:gd name="connsiteX911" fmla="*/ 1223408 w 7467600"/>
              <a:gd name="connsiteY911" fmla="*/ 38996 h 6858000"/>
              <a:gd name="connsiteX912" fmla="*/ 1339635 w 7467600"/>
              <a:gd name="connsiteY912" fmla="*/ 365517 h 6858000"/>
              <a:gd name="connsiteX913" fmla="*/ 1387469 w 7467600"/>
              <a:gd name="connsiteY913" fmla="*/ 523079 h 6858000"/>
              <a:gd name="connsiteX914" fmla="*/ 1452685 w 7467600"/>
              <a:gd name="connsiteY914" fmla="*/ 699806 h 6858000"/>
              <a:gd name="connsiteX915" fmla="*/ 1492092 w 7467600"/>
              <a:gd name="connsiteY915" fmla="*/ 800424 h 6858000"/>
              <a:gd name="connsiteX916" fmla="*/ 1455302 w 7467600"/>
              <a:gd name="connsiteY916" fmla="*/ 632913 h 6858000"/>
              <a:gd name="connsiteX917" fmla="*/ 1222336 w 7467600"/>
              <a:gd name="connsiteY917" fmla="*/ 9480 h 6858000"/>
              <a:gd name="connsiteX918" fmla="*/ 1214634 w 7467600"/>
              <a:gd name="connsiteY918" fmla="*/ 0 h 6858000"/>
              <a:gd name="connsiteX919" fmla="*/ 1289827 w 7467600"/>
              <a:gd name="connsiteY919" fmla="*/ 0 h 6858000"/>
              <a:gd name="connsiteX920" fmla="*/ 1321076 w 7467600"/>
              <a:gd name="connsiteY920" fmla="*/ 59722 h 6858000"/>
              <a:gd name="connsiteX921" fmla="*/ 1512579 w 7467600"/>
              <a:gd name="connsiteY921" fmla="*/ 626441 h 6858000"/>
              <a:gd name="connsiteX922" fmla="*/ 1506076 w 7467600"/>
              <a:gd name="connsiteY922" fmla="*/ 1089289 h 6858000"/>
              <a:gd name="connsiteX923" fmla="*/ 1486346 w 7467600"/>
              <a:gd name="connsiteY923" fmla="*/ 1079919 h 6858000"/>
              <a:gd name="connsiteX924" fmla="*/ 1070511 w 7467600"/>
              <a:gd name="connsiteY924" fmla="*/ 48609 h 6858000"/>
              <a:gd name="connsiteX925" fmla="*/ 1057230 w 7467600"/>
              <a:gd name="connsiteY925" fmla="*/ 0 h 6858000"/>
              <a:gd name="connsiteX926" fmla="*/ 43151 w 7467600"/>
              <a:gd name="connsiteY926" fmla="*/ 0 h 6858000"/>
              <a:gd name="connsiteX927" fmla="*/ 95283 w 7467600"/>
              <a:gd name="connsiteY927" fmla="*/ 0 h 6858000"/>
              <a:gd name="connsiteX928" fmla="*/ 300708 w 7467600"/>
              <a:gd name="connsiteY928" fmla="*/ 154571 h 6858000"/>
              <a:gd name="connsiteX929" fmla="*/ 530414 w 7467600"/>
              <a:gd name="connsiteY929" fmla="*/ 354673 h 6858000"/>
              <a:gd name="connsiteX930" fmla="*/ 333785 w 7467600"/>
              <a:gd name="connsiteY930" fmla="*/ 161564 h 6858000"/>
              <a:gd name="connsiteX931" fmla="*/ 147005 w 7467600"/>
              <a:gd name="connsiteY931" fmla="*/ 0 h 6858000"/>
              <a:gd name="connsiteX932" fmla="*/ 272509 w 7467600"/>
              <a:gd name="connsiteY932" fmla="*/ 0 h 6858000"/>
              <a:gd name="connsiteX933" fmla="*/ 326276 w 7467600"/>
              <a:gd name="connsiteY933" fmla="*/ 45847 h 6858000"/>
              <a:gd name="connsiteX934" fmla="*/ 823759 w 7467600"/>
              <a:gd name="connsiteY934" fmla="*/ 574145 h 6858000"/>
              <a:gd name="connsiteX935" fmla="*/ 811254 w 7467600"/>
              <a:gd name="connsiteY935" fmla="*/ 665546 h 6858000"/>
              <a:gd name="connsiteX936" fmla="*/ 154042 w 7467600"/>
              <a:gd name="connsiteY936" fmla="*/ 261522 h 6858000"/>
              <a:gd name="connsiteX937" fmla="*/ 13550 w 7467600"/>
              <a:gd name="connsiteY937" fmla="*/ 158423 h 6858000"/>
              <a:gd name="connsiteX938" fmla="*/ 0 w 7467600"/>
              <a:gd name="connsiteY938" fmla="*/ 146618 h 6858000"/>
              <a:gd name="connsiteX939" fmla="*/ 0 w 7467600"/>
              <a:gd name="connsiteY939" fmla="*/ 59161 h 6858000"/>
              <a:gd name="connsiteX940" fmla="*/ 45427 w 7467600"/>
              <a:gd name="connsiteY940" fmla="*/ 101078 h 6858000"/>
              <a:gd name="connsiteX941" fmla="*/ 630103 w 7467600"/>
              <a:gd name="connsiteY941" fmla="*/ 485885 h 6858000"/>
              <a:gd name="connsiteX942" fmla="*/ 532040 w 7467600"/>
              <a:gd name="connsiteY942" fmla="*/ 399359 h 6858000"/>
              <a:gd name="connsiteX943" fmla="*/ 517618 w 7467600"/>
              <a:gd name="connsiteY943" fmla="*/ 385726 h 6858000"/>
              <a:gd name="connsiteX944" fmla="*/ 285074 w 7467600"/>
              <a:gd name="connsiteY944" fmla="*/ 182755 h 6858000"/>
              <a:gd name="connsiteX945" fmla="*/ 43151 w 7467600"/>
              <a:gd name="connsiteY94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1019354 w 7467600"/>
              <a:gd name="connsiteY13" fmla="*/ 6315006 h 6858000"/>
              <a:gd name="connsiteX14" fmla="*/ 441046 w 7467600"/>
              <a:gd name="connsiteY14" fmla="*/ 6691153 h 6858000"/>
              <a:gd name="connsiteX15" fmla="*/ 1019354 w 7467600"/>
              <a:gd name="connsiteY15" fmla="*/ 6315006 h 6858000"/>
              <a:gd name="connsiteX16" fmla="*/ 991680 w 7467600"/>
              <a:gd name="connsiteY16" fmla="*/ 6298413 h 6858000"/>
              <a:gd name="connsiteX17" fmla="*/ 409060 w 7467600"/>
              <a:gd name="connsiteY17" fmla="*/ 6671470 h 6858000"/>
              <a:gd name="connsiteX18" fmla="*/ 991680 w 7467600"/>
              <a:gd name="connsiteY18" fmla="*/ 6298413 h 6858000"/>
              <a:gd name="connsiteX19" fmla="*/ 103333 w 7467600"/>
              <a:gd name="connsiteY19" fmla="*/ 5699602 h 6858000"/>
              <a:gd name="connsiteX20" fmla="*/ 233938 w 7467600"/>
              <a:gd name="connsiteY20" fmla="*/ 5809416 h 6858000"/>
              <a:gd name="connsiteX21" fmla="*/ 883580 w 7467600"/>
              <a:gd name="connsiteY21" fmla="*/ 6180710 h 6858000"/>
              <a:gd name="connsiteX22" fmla="*/ 487337 w 7467600"/>
              <a:gd name="connsiteY22" fmla="*/ 5950182 h 6858000"/>
              <a:gd name="connsiteX23" fmla="*/ 354051 w 7467600"/>
              <a:gd name="connsiteY23" fmla="*/ 5854912 h 6858000"/>
              <a:gd name="connsiteX24" fmla="*/ 195436 w 7467600"/>
              <a:gd name="connsiteY24" fmla="*/ 5755068 h 6858000"/>
              <a:gd name="connsiteX25" fmla="*/ 103333 w 7467600"/>
              <a:gd name="connsiteY25" fmla="*/ 5699602 h 6858000"/>
              <a:gd name="connsiteX26" fmla="*/ 5539432 w 7467600"/>
              <a:gd name="connsiteY26" fmla="*/ 5642928 h 6858000"/>
              <a:gd name="connsiteX27" fmla="*/ 5555462 w 7467600"/>
              <a:gd name="connsiteY27" fmla="*/ 5694454 h 6858000"/>
              <a:gd name="connsiteX28" fmla="*/ 5828270 w 7467600"/>
              <a:gd name="connsiteY28" fmla="*/ 6320663 h 6858000"/>
              <a:gd name="connsiteX29" fmla="*/ 5947416 w 7467600"/>
              <a:gd name="connsiteY29" fmla="*/ 6574846 h 6858000"/>
              <a:gd name="connsiteX30" fmla="*/ 5539432 w 7467600"/>
              <a:gd name="connsiteY30" fmla="*/ 5642928 h 6858000"/>
              <a:gd name="connsiteX31" fmla="*/ 51253 w 7467600"/>
              <a:gd name="connsiteY31" fmla="*/ 5631825 h 6858000"/>
              <a:gd name="connsiteX32" fmla="*/ 211622 w 7467600"/>
              <a:gd name="connsiteY32" fmla="*/ 5728803 h 6858000"/>
              <a:gd name="connsiteX33" fmla="*/ 371652 w 7467600"/>
              <a:gd name="connsiteY33" fmla="*/ 5829062 h 6858000"/>
              <a:gd name="connsiteX34" fmla="*/ 505903 w 7467600"/>
              <a:gd name="connsiteY34" fmla="*/ 5925221 h 6858000"/>
              <a:gd name="connsiteX35" fmla="*/ 899240 w 7467600"/>
              <a:gd name="connsiteY35" fmla="*/ 6153068 h 6858000"/>
              <a:gd name="connsiteX36" fmla="*/ 988114 w 7467600"/>
              <a:gd name="connsiteY36" fmla="*/ 6174204 h 6858000"/>
              <a:gd name="connsiteX37" fmla="*/ 845971 w 7467600"/>
              <a:gd name="connsiteY37" fmla="*/ 6067177 h 6858000"/>
              <a:gd name="connsiteX38" fmla="*/ 448057 w 7467600"/>
              <a:gd name="connsiteY38" fmla="*/ 5841376 h 6858000"/>
              <a:gd name="connsiteX39" fmla="*/ 51253 w 7467600"/>
              <a:gd name="connsiteY39" fmla="*/ 5631825 h 6858000"/>
              <a:gd name="connsiteX40" fmla="*/ 2606687 w 7467600"/>
              <a:gd name="connsiteY40" fmla="*/ 5630718 h 6858000"/>
              <a:gd name="connsiteX41" fmla="*/ 2645658 w 7467600"/>
              <a:gd name="connsiteY41" fmla="*/ 6640259 h 6858000"/>
              <a:gd name="connsiteX42" fmla="*/ 2606687 w 7467600"/>
              <a:gd name="connsiteY42" fmla="*/ 5630718 h 6858000"/>
              <a:gd name="connsiteX43" fmla="*/ 3642057 w 7467600"/>
              <a:gd name="connsiteY43" fmla="*/ 5573487 h 6858000"/>
              <a:gd name="connsiteX44" fmla="*/ 3632981 w 7467600"/>
              <a:gd name="connsiteY44" fmla="*/ 5579437 h 6858000"/>
              <a:gd name="connsiteX45" fmla="*/ 3382436 w 7467600"/>
              <a:gd name="connsiteY45" fmla="*/ 5952726 h 6858000"/>
              <a:gd name="connsiteX46" fmla="*/ 3191929 w 7467600"/>
              <a:gd name="connsiteY46" fmla="*/ 6662669 h 6858000"/>
              <a:gd name="connsiteX47" fmla="*/ 3369898 w 7467600"/>
              <a:gd name="connsiteY47" fmla="*/ 6081771 h 6858000"/>
              <a:gd name="connsiteX48" fmla="*/ 3642057 w 7467600"/>
              <a:gd name="connsiteY48" fmla="*/ 5573487 h 6858000"/>
              <a:gd name="connsiteX49" fmla="*/ 2650666 w 7467600"/>
              <a:gd name="connsiteY49" fmla="*/ 5530686 h 6858000"/>
              <a:gd name="connsiteX50" fmla="*/ 2650249 w 7467600"/>
              <a:gd name="connsiteY50" fmla="*/ 5532101 h 6858000"/>
              <a:gd name="connsiteX51" fmla="*/ 2663808 w 7467600"/>
              <a:gd name="connsiteY51" fmla="*/ 6535215 h 6858000"/>
              <a:gd name="connsiteX52" fmla="*/ 2665418 w 7467600"/>
              <a:gd name="connsiteY52" fmla="*/ 6132756 h 6858000"/>
              <a:gd name="connsiteX53" fmla="*/ 2650666 w 7467600"/>
              <a:gd name="connsiteY53" fmla="*/ 5530686 h 6858000"/>
              <a:gd name="connsiteX54" fmla="*/ 2680277 w 7467600"/>
              <a:gd name="connsiteY54" fmla="*/ 5479204 h 6858000"/>
              <a:gd name="connsiteX55" fmla="*/ 2678972 w 7467600"/>
              <a:gd name="connsiteY55" fmla="*/ 5481582 h 6858000"/>
              <a:gd name="connsiteX56" fmla="*/ 2696666 w 7467600"/>
              <a:gd name="connsiteY56" fmla="*/ 6133836 h 6858000"/>
              <a:gd name="connsiteX57" fmla="*/ 2695769 w 7467600"/>
              <a:gd name="connsiteY57" fmla="*/ 6390955 h 6858000"/>
              <a:gd name="connsiteX58" fmla="*/ 2739893 w 7467600"/>
              <a:gd name="connsiteY58" fmla="*/ 6108357 h 6858000"/>
              <a:gd name="connsiteX59" fmla="*/ 2680277 w 7467600"/>
              <a:gd name="connsiteY59" fmla="*/ 5479204 h 6858000"/>
              <a:gd name="connsiteX60" fmla="*/ 1132195 w 7467600"/>
              <a:gd name="connsiteY60" fmla="*/ 5467980 h 6858000"/>
              <a:gd name="connsiteX61" fmla="*/ 1679056 w 7467600"/>
              <a:gd name="connsiteY61" fmla="*/ 5516907 h 6858000"/>
              <a:gd name="connsiteX62" fmla="*/ 2128648 w 7467600"/>
              <a:gd name="connsiteY62" fmla="*/ 5474249 h 6858000"/>
              <a:gd name="connsiteX63" fmla="*/ 1825619 w 7467600"/>
              <a:gd name="connsiteY63" fmla="*/ 5478447 h 6858000"/>
              <a:gd name="connsiteX64" fmla="*/ 1737798 w 7467600"/>
              <a:gd name="connsiteY64" fmla="*/ 5483353 h 6858000"/>
              <a:gd name="connsiteX65" fmla="*/ 1132195 w 7467600"/>
              <a:gd name="connsiteY65" fmla="*/ 5467980 h 6858000"/>
              <a:gd name="connsiteX66" fmla="*/ 1456157 w 7467600"/>
              <a:gd name="connsiteY66" fmla="*/ 5371404 h 6858000"/>
              <a:gd name="connsiteX67" fmla="*/ 1244432 w 7467600"/>
              <a:gd name="connsiteY67" fmla="*/ 5385601 h 6858000"/>
              <a:gd name="connsiteX68" fmla="*/ 973990 w 7467600"/>
              <a:gd name="connsiteY68" fmla="*/ 5424940 h 6858000"/>
              <a:gd name="connsiteX69" fmla="*/ 1103809 w 7467600"/>
              <a:gd name="connsiteY69" fmla="*/ 5433720 h 6858000"/>
              <a:gd name="connsiteX70" fmla="*/ 1123454 w 7467600"/>
              <a:gd name="connsiteY70" fmla="*/ 5435727 h 6858000"/>
              <a:gd name="connsiteX71" fmla="*/ 1737017 w 7467600"/>
              <a:gd name="connsiteY71" fmla="*/ 5452183 h 6858000"/>
              <a:gd name="connsiteX72" fmla="*/ 1824397 w 7467600"/>
              <a:gd name="connsiteY72" fmla="*/ 5447757 h 6858000"/>
              <a:gd name="connsiteX73" fmla="*/ 2070059 w 7467600"/>
              <a:gd name="connsiteY73" fmla="*/ 5441660 h 6858000"/>
              <a:gd name="connsiteX74" fmla="*/ 1456157 w 7467600"/>
              <a:gd name="connsiteY74" fmla="*/ 5371404 h 6858000"/>
              <a:gd name="connsiteX75" fmla="*/ 4988186 w 7467600"/>
              <a:gd name="connsiteY75" fmla="*/ 5216467 h 6858000"/>
              <a:gd name="connsiteX76" fmla="*/ 4777334 w 7467600"/>
              <a:gd name="connsiteY76" fmla="*/ 5406072 h 6858000"/>
              <a:gd name="connsiteX77" fmla="*/ 4718341 w 7467600"/>
              <a:gd name="connsiteY77" fmla="*/ 5468043 h 6858000"/>
              <a:gd name="connsiteX78" fmla="*/ 4604655 w 7467600"/>
              <a:gd name="connsiteY78" fmla="*/ 5583434 h 6858000"/>
              <a:gd name="connsiteX79" fmla="*/ 4565074 w 7467600"/>
              <a:gd name="connsiteY79" fmla="*/ 5618550 h 6858000"/>
              <a:gd name="connsiteX80" fmla="*/ 4988186 w 7467600"/>
              <a:gd name="connsiteY80" fmla="*/ 5216467 h 6858000"/>
              <a:gd name="connsiteX81" fmla="*/ 4978032 w 7467600"/>
              <a:gd name="connsiteY81" fmla="*/ 5183809 h 6858000"/>
              <a:gd name="connsiteX82" fmla="*/ 4463413 w 7467600"/>
              <a:gd name="connsiteY82" fmla="*/ 5615162 h 6858000"/>
              <a:gd name="connsiteX83" fmla="*/ 4358134 w 7467600"/>
              <a:gd name="connsiteY83" fmla="*/ 5742791 h 6858000"/>
              <a:gd name="connsiteX84" fmla="*/ 4376219 w 7467600"/>
              <a:gd name="connsiteY84" fmla="*/ 5729027 h 6858000"/>
              <a:gd name="connsiteX85" fmla="*/ 4582340 w 7467600"/>
              <a:gd name="connsiteY85" fmla="*/ 5561037 h 6858000"/>
              <a:gd name="connsiteX86" fmla="*/ 4694684 w 7467600"/>
              <a:gd name="connsiteY86" fmla="*/ 5447098 h 6858000"/>
              <a:gd name="connsiteX87" fmla="*/ 4754123 w 7467600"/>
              <a:gd name="connsiteY87" fmla="*/ 5384643 h 6858000"/>
              <a:gd name="connsiteX88" fmla="*/ 4978032 w 7467600"/>
              <a:gd name="connsiteY88" fmla="*/ 5183809 h 6858000"/>
              <a:gd name="connsiteX89" fmla="*/ 1903353 w 7467600"/>
              <a:gd name="connsiteY89" fmla="*/ 5044827 h 6858000"/>
              <a:gd name="connsiteX90" fmla="*/ 1936931 w 7467600"/>
              <a:gd name="connsiteY90" fmla="*/ 5093954 h 6858000"/>
              <a:gd name="connsiteX91" fmla="*/ 2195868 w 7467600"/>
              <a:gd name="connsiteY91" fmla="*/ 5396574 h 6858000"/>
              <a:gd name="connsiteX92" fmla="*/ 2088852 w 7467600"/>
              <a:gd name="connsiteY92" fmla="*/ 5166123 h 6858000"/>
              <a:gd name="connsiteX93" fmla="*/ 1958241 w 7467600"/>
              <a:gd name="connsiteY93" fmla="*/ 5067955 h 6858000"/>
              <a:gd name="connsiteX94" fmla="*/ 1903353 w 7467600"/>
              <a:gd name="connsiteY94" fmla="*/ 5044827 h 6858000"/>
              <a:gd name="connsiteX95" fmla="*/ 1979378 w 7467600"/>
              <a:gd name="connsiteY95" fmla="*/ 4769504 h 6858000"/>
              <a:gd name="connsiteX96" fmla="*/ 2882120 w 7467600"/>
              <a:gd name="connsiteY96" fmla="*/ 5064547 h 6858000"/>
              <a:gd name="connsiteX97" fmla="*/ 2793103 w 7467600"/>
              <a:gd name="connsiteY97" fmla="*/ 5039699 h 6858000"/>
              <a:gd name="connsiteX98" fmla="*/ 2770041 w 7467600"/>
              <a:gd name="connsiteY98" fmla="*/ 5033634 h 6858000"/>
              <a:gd name="connsiteX99" fmla="*/ 1979378 w 7467600"/>
              <a:gd name="connsiteY99" fmla="*/ 4769504 h 6858000"/>
              <a:gd name="connsiteX100" fmla="*/ 1927410 w 7467600"/>
              <a:gd name="connsiteY100" fmla="*/ 4716164 h 6858000"/>
              <a:gd name="connsiteX101" fmla="*/ 1959587 w 7467600"/>
              <a:gd name="connsiteY101" fmla="*/ 4728849 h 6858000"/>
              <a:gd name="connsiteX102" fmla="*/ 2777707 w 7467600"/>
              <a:gd name="connsiteY102" fmla="*/ 5003991 h 6858000"/>
              <a:gd name="connsiteX103" fmla="*/ 2800768 w 7467600"/>
              <a:gd name="connsiteY103" fmla="*/ 5010056 h 6858000"/>
              <a:gd name="connsiteX104" fmla="*/ 2879408 w 7467600"/>
              <a:gd name="connsiteY104" fmla="*/ 5031590 h 6858000"/>
              <a:gd name="connsiteX105" fmla="*/ 2862295 w 7467600"/>
              <a:gd name="connsiteY105" fmla="*/ 5022958 h 6858000"/>
              <a:gd name="connsiteX106" fmla="*/ 2813343 w 7467600"/>
              <a:gd name="connsiteY106" fmla="*/ 4998369 h 6858000"/>
              <a:gd name="connsiteX107" fmla="*/ 2646245 w 7467600"/>
              <a:gd name="connsiteY107" fmla="*/ 4930999 h 6858000"/>
              <a:gd name="connsiteX108" fmla="*/ 1999243 w 7467600"/>
              <a:gd name="connsiteY108" fmla="*/ 4730524 h 6858000"/>
              <a:gd name="connsiteX109" fmla="*/ 1979527 w 7467600"/>
              <a:gd name="connsiteY109" fmla="*/ 4726651 h 6858000"/>
              <a:gd name="connsiteX110" fmla="*/ 1927410 w 7467600"/>
              <a:gd name="connsiteY110" fmla="*/ 4716164 h 6858000"/>
              <a:gd name="connsiteX111" fmla="*/ 1997014 w 7467600"/>
              <a:gd name="connsiteY111" fmla="*/ 4698007 h 6858000"/>
              <a:gd name="connsiteX112" fmla="*/ 2005458 w 7467600"/>
              <a:gd name="connsiteY112" fmla="*/ 4699540 h 6858000"/>
              <a:gd name="connsiteX113" fmla="*/ 2657186 w 7467600"/>
              <a:gd name="connsiteY113" fmla="*/ 4901687 h 6858000"/>
              <a:gd name="connsiteX114" fmla="*/ 2826662 w 7467600"/>
              <a:gd name="connsiteY114" fmla="*/ 4970362 h 6858000"/>
              <a:gd name="connsiteX115" fmla="*/ 2876100 w 7467600"/>
              <a:gd name="connsiteY115" fmla="*/ 4995397 h 6858000"/>
              <a:gd name="connsiteX116" fmla="*/ 3042600 w 7467600"/>
              <a:gd name="connsiteY116" fmla="*/ 5059532 h 6858000"/>
              <a:gd name="connsiteX117" fmla="*/ 1997014 w 7467600"/>
              <a:gd name="connsiteY117" fmla="*/ 4698007 h 6858000"/>
              <a:gd name="connsiteX118" fmla="*/ 2305292 w 7467600"/>
              <a:gd name="connsiteY118" fmla="*/ 4219492 h 6858000"/>
              <a:gd name="connsiteX119" fmla="*/ 3360922 w 7467600"/>
              <a:gd name="connsiteY119" fmla="*/ 4529373 h 6858000"/>
              <a:gd name="connsiteX120" fmla="*/ 3492420 w 7467600"/>
              <a:gd name="connsiteY120" fmla="*/ 4510145 h 6858000"/>
              <a:gd name="connsiteX121" fmla="*/ 3364086 w 7467600"/>
              <a:gd name="connsiteY121" fmla="*/ 4480340 h 6858000"/>
              <a:gd name="connsiteX122" fmla="*/ 3225818 w 7467600"/>
              <a:gd name="connsiteY122" fmla="*/ 4411822 h 6858000"/>
              <a:gd name="connsiteX123" fmla="*/ 3129696 w 7467600"/>
              <a:gd name="connsiteY123" fmla="*/ 4360704 h 6858000"/>
              <a:gd name="connsiteX124" fmla="*/ 2814545 w 7467600"/>
              <a:gd name="connsiteY124" fmla="*/ 4282955 h 6858000"/>
              <a:gd name="connsiteX125" fmla="*/ 2305292 w 7467600"/>
              <a:gd name="connsiteY125" fmla="*/ 4219492 h 6858000"/>
              <a:gd name="connsiteX126" fmla="*/ 2626982 w 7467600"/>
              <a:gd name="connsiteY126" fmla="*/ 4206450 h 6858000"/>
              <a:gd name="connsiteX127" fmla="*/ 2490617 w 7467600"/>
              <a:gd name="connsiteY127" fmla="*/ 4206951 h 6858000"/>
              <a:gd name="connsiteX128" fmla="*/ 2819869 w 7467600"/>
              <a:gd name="connsiteY128" fmla="*/ 4252936 h 6858000"/>
              <a:gd name="connsiteX129" fmla="*/ 3143018 w 7467600"/>
              <a:gd name="connsiteY129" fmla="*/ 4332698 h 6858000"/>
              <a:gd name="connsiteX130" fmla="*/ 3241520 w 7467600"/>
              <a:gd name="connsiteY130" fmla="*/ 4385112 h 6858000"/>
              <a:gd name="connsiteX131" fmla="*/ 3374575 w 7467600"/>
              <a:gd name="connsiteY131" fmla="*/ 4451517 h 6858000"/>
              <a:gd name="connsiteX132" fmla="*/ 3505221 w 7467600"/>
              <a:gd name="connsiteY132" fmla="*/ 4480757 h 6858000"/>
              <a:gd name="connsiteX133" fmla="*/ 2626982 w 7467600"/>
              <a:gd name="connsiteY133" fmla="*/ 4206450 h 6858000"/>
              <a:gd name="connsiteX134" fmla="*/ 1310106 w 7467600"/>
              <a:gd name="connsiteY134" fmla="*/ 3943217 h 6858000"/>
              <a:gd name="connsiteX135" fmla="*/ 854994 w 7467600"/>
              <a:gd name="connsiteY135" fmla="*/ 4399136 h 6858000"/>
              <a:gd name="connsiteX136" fmla="*/ 742462 w 7467600"/>
              <a:gd name="connsiteY136" fmla="*/ 4594648 h 6858000"/>
              <a:gd name="connsiteX137" fmla="*/ 820602 w 7467600"/>
              <a:gd name="connsiteY137" fmla="*/ 4485915 h 6858000"/>
              <a:gd name="connsiteX138" fmla="*/ 878295 w 7467600"/>
              <a:gd name="connsiteY138" fmla="*/ 4403594 h 6858000"/>
              <a:gd name="connsiteX139" fmla="*/ 1240607 w 7467600"/>
              <a:gd name="connsiteY139" fmla="*/ 4010401 h 6858000"/>
              <a:gd name="connsiteX140" fmla="*/ 1310106 w 7467600"/>
              <a:gd name="connsiteY140" fmla="*/ 3943217 h 6858000"/>
              <a:gd name="connsiteX141" fmla="*/ 1423113 w 7467600"/>
              <a:gd name="connsiteY141" fmla="*/ 3874565 h 6858000"/>
              <a:gd name="connsiteX142" fmla="*/ 1260565 w 7467600"/>
              <a:gd name="connsiteY142" fmla="*/ 4031982 h 6858000"/>
              <a:gd name="connsiteX143" fmla="*/ 901900 w 7467600"/>
              <a:gd name="connsiteY143" fmla="*/ 4421236 h 6858000"/>
              <a:gd name="connsiteX144" fmla="*/ 845044 w 7467600"/>
              <a:gd name="connsiteY144" fmla="*/ 4502436 h 6858000"/>
              <a:gd name="connsiteX145" fmla="*/ 685926 w 7467600"/>
              <a:gd name="connsiteY145" fmla="*/ 4703069 h 6858000"/>
              <a:gd name="connsiteX146" fmla="*/ 684248 w 7467600"/>
              <a:gd name="connsiteY146" fmla="*/ 4706721 h 6858000"/>
              <a:gd name="connsiteX147" fmla="*/ 1423113 w 7467600"/>
              <a:gd name="connsiteY147" fmla="*/ 3874565 h 6858000"/>
              <a:gd name="connsiteX148" fmla="*/ 3316479 w 7467600"/>
              <a:gd name="connsiteY148" fmla="*/ 3872136 h 6858000"/>
              <a:gd name="connsiteX149" fmla="*/ 3546806 w 7467600"/>
              <a:gd name="connsiteY149" fmla="*/ 4356139 h 6858000"/>
              <a:gd name="connsiteX150" fmla="*/ 3364433 w 7467600"/>
              <a:gd name="connsiteY150" fmla="*/ 3953121 h 6858000"/>
              <a:gd name="connsiteX151" fmla="*/ 3316479 w 7467600"/>
              <a:gd name="connsiteY151" fmla="*/ 3872136 h 6858000"/>
              <a:gd name="connsiteX152" fmla="*/ 3291335 w 7467600"/>
              <a:gd name="connsiteY152" fmla="*/ 3767420 h 6858000"/>
              <a:gd name="connsiteX153" fmla="*/ 3390805 w 7467600"/>
              <a:gd name="connsiteY153" fmla="*/ 3937163 h 6858000"/>
              <a:gd name="connsiteX154" fmla="*/ 3579062 w 7467600"/>
              <a:gd name="connsiteY154" fmla="*/ 4359040 h 6858000"/>
              <a:gd name="connsiteX155" fmla="*/ 3467355 w 7467600"/>
              <a:gd name="connsiteY155" fmla="*/ 3988130 h 6858000"/>
              <a:gd name="connsiteX156" fmla="*/ 3310753 w 7467600"/>
              <a:gd name="connsiteY156" fmla="*/ 3787140 h 6858000"/>
              <a:gd name="connsiteX157" fmla="*/ 3291335 w 7467600"/>
              <a:gd name="connsiteY157" fmla="*/ 3767420 h 6858000"/>
              <a:gd name="connsiteX158" fmla="*/ 1635889 w 7467600"/>
              <a:gd name="connsiteY158" fmla="*/ 3709494 h 6858000"/>
              <a:gd name="connsiteX159" fmla="*/ 1634800 w 7467600"/>
              <a:gd name="connsiteY159" fmla="*/ 3731111 h 6858000"/>
              <a:gd name="connsiteX160" fmla="*/ 1635889 w 7467600"/>
              <a:gd name="connsiteY160" fmla="*/ 3709494 h 6858000"/>
              <a:gd name="connsiteX161" fmla="*/ 1510397 w 7467600"/>
              <a:gd name="connsiteY161" fmla="*/ 3684705 h 6858000"/>
              <a:gd name="connsiteX162" fmla="*/ 1146550 w 7467600"/>
              <a:gd name="connsiteY162" fmla="*/ 3802012 h 6858000"/>
              <a:gd name="connsiteX163" fmla="*/ 698834 w 7467600"/>
              <a:gd name="connsiteY163" fmla="*/ 3952272 h 6858000"/>
              <a:gd name="connsiteX164" fmla="*/ 34256 w 7467600"/>
              <a:gd name="connsiteY164" fmla="*/ 4347603 h 6858000"/>
              <a:gd name="connsiteX165" fmla="*/ 527241 w 7467600"/>
              <a:gd name="connsiteY165" fmla="*/ 4065078 h 6858000"/>
              <a:gd name="connsiteX166" fmla="*/ 1510397 w 7467600"/>
              <a:gd name="connsiteY166" fmla="*/ 3684705 h 6858000"/>
              <a:gd name="connsiteX167" fmla="*/ 1313114 w 7467600"/>
              <a:gd name="connsiteY167" fmla="*/ 3655216 h 6858000"/>
              <a:gd name="connsiteX168" fmla="*/ 1109304 w 7467600"/>
              <a:gd name="connsiteY168" fmla="*/ 3669030 h 6858000"/>
              <a:gd name="connsiteX169" fmla="*/ 8129 w 7467600"/>
              <a:gd name="connsiteY169" fmla="*/ 4330519 h 6858000"/>
              <a:gd name="connsiteX170" fmla="*/ 687572 w 7467600"/>
              <a:gd name="connsiteY170" fmla="*/ 3925629 h 6858000"/>
              <a:gd name="connsiteX171" fmla="*/ 1138365 w 7467600"/>
              <a:gd name="connsiteY171" fmla="*/ 3774515 h 6858000"/>
              <a:gd name="connsiteX172" fmla="*/ 1505579 w 7467600"/>
              <a:gd name="connsiteY172" fmla="*/ 3655526 h 6858000"/>
              <a:gd name="connsiteX173" fmla="*/ 1313114 w 7467600"/>
              <a:gd name="connsiteY173" fmla="*/ 3655216 h 6858000"/>
              <a:gd name="connsiteX174" fmla="*/ 3655073 w 7467600"/>
              <a:gd name="connsiteY174" fmla="*/ 3650884 h 6858000"/>
              <a:gd name="connsiteX175" fmla="*/ 3989938 w 7467600"/>
              <a:gd name="connsiteY175" fmla="*/ 3991685 h 6858000"/>
              <a:gd name="connsiteX176" fmla="*/ 4393907 w 7467600"/>
              <a:gd name="connsiteY176" fmla="*/ 4261258 h 6858000"/>
              <a:gd name="connsiteX177" fmla="*/ 4648051 w 7467600"/>
              <a:gd name="connsiteY177" fmla="*/ 4374051 h 6858000"/>
              <a:gd name="connsiteX178" fmla="*/ 4383389 w 7467600"/>
              <a:gd name="connsiteY178" fmla="*/ 4184369 h 6858000"/>
              <a:gd name="connsiteX179" fmla="*/ 4165508 w 7467600"/>
              <a:gd name="connsiteY179" fmla="*/ 4035196 h 6858000"/>
              <a:gd name="connsiteX180" fmla="*/ 4068162 w 7467600"/>
              <a:gd name="connsiteY180" fmla="*/ 3953394 h 6858000"/>
              <a:gd name="connsiteX181" fmla="*/ 3981416 w 7467600"/>
              <a:gd name="connsiteY181" fmla="*/ 3880482 h 6858000"/>
              <a:gd name="connsiteX182" fmla="*/ 3800147 w 7467600"/>
              <a:gd name="connsiteY182" fmla="*/ 3749872 h 6858000"/>
              <a:gd name="connsiteX183" fmla="*/ 3655073 w 7467600"/>
              <a:gd name="connsiteY183" fmla="*/ 3650884 h 6858000"/>
              <a:gd name="connsiteX184" fmla="*/ 3670252 w 7467600"/>
              <a:gd name="connsiteY184" fmla="*/ 3622798 h 6858000"/>
              <a:gd name="connsiteX185" fmla="*/ 3817258 w 7467600"/>
              <a:gd name="connsiteY185" fmla="*/ 3723577 h 6858000"/>
              <a:gd name="connsiteX186" fmla="*/ 4000461 w 7467600"/>
              <a:gd name="connsiteY186" fmla="*/ 3855966 h 6858000"/>
              <a:gd name="connsiteX187" fmla="*/ 4088180 w 7467600"/>
              <a:gd name="connsiteY187" fmla="*/ 3929774 h 6858000"/>
              <a:gd name="connsiteX188" fmla="*/ 4184555 w 7467600"/>
              <a:gd name="connsiteY188" fmla="*/ 4010683 h 6858000"/>
              <a:gd name="connsiteX189" fmla="*/ 4399563 w 7467600"/>
              <a:gd name="connsiteY189" fmla="*/ 4158106 h 6858000"/>
              <a:gd name="connsiteX190" fmla="*/ 4684469 w 7467600"/>
              <a:gd name="connsiteY190" fmla="*/ 4364680 h 6858000"/>
              <a:gd name="connsiteX191" fmla="*/ 4690271 w 7467600"/>
              <a:gd name="connsiteY191" fmla="*/ 4370034 h 6858000"/>
              <a:gd name="connsiteX192" fmla="*/ 4136093 w 7467600"/>
              <a:gd name="connsiteY192" fmla="*/ 3858466 h 6858000"/>
              <a:gd name="connsiteX193" fmla="*/ 3670252 w 7467600"/>
              <a:gd name="connsiteY193" fmla="*/ 3622798 h 6858000"/>
              <a:gd name="connsiteX194" fmla="*/ 4440129 w 7467600"/>
              <a:gd name="connsiteY194" fmla="*/ 3448571 h 6858000"/>
              <a:gd name="connsiteX195" fmla="*/ 4856525 w 7467600"/>
              <a:gd name="connsiteY195" fmla="*/ 3915351 h 6858000"/>
              <a:gd name="connsiteX196" fmla="*/ 5059055 w 7467600"/>
              <a:gd name="connsiteY196" fmla="*/ 4108918 h 6858000"/>
              <a:gd name="connsiteX197" fmla="*/ 5290070 w 7467600"/>
              <a:gd name="connsiteY197" fmla="*/ 4263619 h 6858000"/>
              <a:gd name="connsiteX198" fmla="*/ 4834991 w 7467600"/>
              <a:gd name="connsiteY198" fmla="*/ 3830985 h 6858000"/>
              <a:gd name="connsiteX199" fmla="*/ 4440129 w 7467600"/>
              <a:gd name="connsiteY199" fmla="*/ 3448571 h 6858000"/>
              <a:gd name="connsiteX200" fmla="*/ 4441737 w 7467600"/>
              <a:gd name="connsiteY200" fmla="*/ 3399734 h 6858000"/>
              <a:gd name="connsiteX201" fmla="*/ 4431236 w 7467600"/>
              <a:gd name="connsiteY201" fmla="*/ 3400954 h 6858000"/>
              <a:gd name="connsiteX202" fmla="*/ 4557150 w 7467600"/>
              <a:gd name="connsiteY202" fmla="*/ 3510023 h 6858000"/>
              <a:gd name="connsiteX203" fmla="*/ 4856936 w 7467600"/>
              <a:gd name="connsiteY203" fmla="*/ 3809146 h 6858000"/>
              <a:gd name="connsiteX204" fmla="*/ 5111996 w 7467600"/>
              <a:gd name="connsiteY204" fmla="*/ 4065759 h 6858000"/>
              <a:gd name="connsiteX205" fmla="*/ 5388878 w 7467600"/>
              <a:gd name="connsiteY205" fmla="*/ 4300185 h 6858000"/>
              <a:gd name="connsiteX206" fmla="*/ 5425556 w 7467600"/>
              <a:gd name="connsiteY206" fmla="*/ 4308967 h 6858000"/>
              <a:gd name="connsiteX207" fmla="*/ 4943646 w 7467600"/>
              <a:gd name="connsiteY207" fmla="*/ 3822916 h 6858000"/>
              <a:gd name="connsiteX208" fmla="*/ 4594837 w 7467600"/>
              <a:gd name="connsiteY208" fmla="*/ 3532274 h 6858000"/>
              <a:gd name="connsiteX209" fmla="*/ 4441737 w 7467600"/>
              <a:gd name="connsiteY209" fmla="*/ 3399734 h 6858000"/>
              <a:gd name="connsiteX210" fmla="*/ 5425834 w 7467600"/>
              <a:gd name="connsiteY210" fmla="*/ 3162785 h 6858000"/>
              <a:gd name="connsiteX211" fmla="*/ 5401644 w 7467600"/>
              <a:gd name="connsiteY211" fmla="*/ 3617847 h 6858000"/>
              <a:gd name="connsiteX212" fmla="*/ 5467256 w 7467600"/>
              <a:gd name="connsiteY212" fmla="*/ 4175494 h 6858000"/>
              <a:gd name="connsiteX213" fmla="*/ 5448069 w 7467600"/>
              <a:gd name="connsiteY213" fmla="*/ 3567554 h 6858000"/>
              <a:gd name="connsiteX214" fmla="*/ 5425834 w 7467600"/>
              <a:gd name="connsiteY214" fmla="*/ 3162785 h 6858000"/>
              <a:gd name="connsiteX215" fmla="*/ 1318687 w 7467600"/>
              <a:gd name="connsiteY215" fmla="*/ 3113840 h 6858000"/>
              <a:gd name="connsiteX216" fmla="*/ 1066793 w 7467600"/>
              <a:gd name="connsiteY216" fmla="*/ 3212171 h 6858000"/>
              <a:gd name="connsiteX217" fmla="*/ 993319 w 7467600"/>
              <a:gd name="connsiteY217" fmla="*/ 3247648 h 6858000"/>
              <a:gd name="connsiteX218" fmla="*/ 853081 w 7467600"/>
              <a:gd name="connsiteY218" fmla="*/ 3312410 h 6858000"/>
              <a:gd name="connsiteX219" fmla="*/ 805957 w 7467600"/>
              <a:gd name="connsiteY219" fmla="*/ 3330443 h 6858000"/>
              <a:gd name="connsiteX220" fmla="*/ 1318687 w 7467600"/>
              <a:gd name="connsiteY220" fmla="*/ 3113840 h 6858000"/>
              <a:gd name="connsiteX221" fmla="*/ 5453702 w 7467600"/>
              <a:gd name="connsiteY221" fmla="*/ 3090882 h 6858000"/>
              <a:gd name="connsiteX222" fmla="*/ 5480135 w 7467600"/>
              <a:gd name="connsiteY222" fmla="*/ 3565802 h 6858000"/>
              <a:gd name="connsiteX223" fmla="*/ 5499023 w 7467600"/>
              <a:gd name="connsiteY223" fmla="*/ 4166310 h 6858000"/>
              <a:gd name="connsiteX224" fmla="*/ 5547022 w 7467600"/>
              <a:gd name="connsiteY224" fmla="*/ 3607838 h 6858000"/>
              <a:gd name="connsiteX225" fmla="*/ 5515964 w 7467600"/>
              <a:gd name="connsiteY225" fmla="*/ 3378541 h 6858000"/>
              <a:gd name="connsiteX226" fmla="*/ 5453702 w 7467600"/>
              <a:gd name="connsiteY226" fmla="*/ 3090882 h 6858000"/>
              <a:gd name="connsiteX227" fmla="*/ 1238695 w 7467600"/>
              <a:gd name="connsiteY227" fmla="*/ 3076820 h 6858000"/>
              <a:gd name="connsiteX228" fmla="*/ 716371 w 7467600"/>
              <a:gd name="connsiteY228" fmla="*/ 3293249 h 6858000"/>
              <a:gd name="connsiteX229" fmla="*/ 579522 w 7467600"/>
              <a:gd name="connsiteY229" fmla="*/ 3371759 h 6858000"/>
              <a:gd name="connsiteX230" fmla="*/ 600288 w 7467600"/>
              <a:gd name="connsiteY230" fmla="*/ 3365555 h 6858000"/>
              <a:gd name="connsiteX231" fmla="*/ 840692 w 7467600"/>
              <a:gd name="connsiteY231" fmla="*/ 3284921 h 6858000"/>
              <a:gd name="connsiteX232" fmla="*/ 979248 w 7467600"/>
              <a:gd name="connsiteY232" fmla="*/ 3221003 h 6858000"/>
              <a:gd name="connsiteX233" fmla="*/ 1053282 w 7467600"/>
              <a:gd name="connsiteY233" fmla="*/ 3185247 h 6858000"/>
              <a:gd name="connsiteX234" fmla="*/ 1320603 w 7467600"/>
              <a:gd name="connsiteY234" fmla="*/ 3081281 h 6858000"/>
              <a:gd name="connsiteX235" fmla="*/ 1238695 w 7467600"/>
              <a:gd name="connsiteY235" fmla="*/ 3076820 h 6858000"/>
              <a:gd name="connsiteX236" fmla="*/ 5425627 w 7467600"/>
              <a:gd name="connsiteY236" fmla="*/ 2954192 h 6858000"/>
              <a:gd name="connsiteX237" fmla="*/ 5470770 w 7467600"/>
              <a:gd name="connsiteY237" fmla="*/ 3005435 h 6858000"/>
              <a:gd name="connsiteX238" fmla="*/ 5519779 w 7467600"/>
              <a:gd name="connsiteY238" fmla="*/ 4359223 h 6858000"/>
              <a:gd name="connsiteX239" fmla="*/ 5520293 w 7467600"/>
              <a:gd name="connsiteY239" fmla="*/ 4360602 h 6858000"/>
              <a:gd name="connsiteX240" fmla="*/ 5767221 w 7467600"/>
              <a:gd name="connsiteY240" fmla="*/ 4665564 h 6858000"/>
              <a:gd name="connsiteX241" fmla="*/ 6937169 w 7467600"/>
              <a:gd name="connsiteY241" fmla="*/ 4815941 h 6858000"/>
              <a:gd name="connsiteX242" fmla="*/ 6953922 w 7467600"/>
              <a:gd name="connsiteY242" fmla="*/ 4890068 h 6858000"/>
              <a:gd name="connsiteX243" fmla="*/ 6071359 w 7467600"/>
              <a:gd name="connsiteY243" fmla="*/ 4770770 h 6858000"/>
              <a:gd name="connsiteX244" fmla="*/ 6038839 w 7467600"/>
              <a:gd name="connsiteY244" fmla="*/ 4764474 h 6858000"/>
              <a:gd name="connsiteX245" fmla="*/ 6038706 w 7467600"/>
              <a:gd name="connsiteY245" fmla="*/ 4763847 h 6858000"/>
              <a:gd name="connsiteX246" fmla="*/ 6037784 w 7467600"/>
              <a:gd name="connsiteY246" fmla="*/ 4764270 h 6858000"/>
              <a:gd name="connsiteX247" fmla="*/ 6038839 w 7467600"/>
              <a:gd name="connsiteY247" fmla="*/ 4764474 h 6858000"/>
              <a:gd name="connsiteX248" fmla="*/ 6040338 w 7467600"/>
              <a:gd name="connsiteY248" fmla="*/ 4771418 h 6858000"/>
              <a:gd name="connsiteX249" fmla="*/ 6024488 w 7467600"/>
              <a:gd name="connsiteY249" fmla="*/ 4809903 h 6858000"/>
              <a:gd name="connsiteX250" fmla="*/ 5599771 w 7467600"/>
              <a:gd name="connsiteY250" fmla="*/ 5509652 h 6858000"/>
              <a:gd name="connsiteX251" fmla="*/ 5548843 w 7467600"/>
              <a:gd name="connsiteY251" fmla="*/ 5563845 h 6858000"/>
              <a:gd name="connsiteX252" fmla="*/ 5940952 w 7467600"/>
              <a:gd name="connsiteY252" fmla="*/ 6250028 h 6858000"/>
              <a:gd name="connsiteX253" fmla="*/ 6043441 w 7467600"/>
              <a:gd name="connsiteY253" fmla="*/ 6665847 h 6858000"/>
              <a:gd name="connsiteX254" fmla="*/ 6093432 w 7467600"/>
              <a:gd name="connsiteY254" fmla="*/ 6858000 h 6858000"/>
              <a:gd name="connsiteX255" fmla="*/ 6034344 w 7467600"/>
              <a:gd name="connsiteY255" fmla="*/ 6858000 h 6858000"/>
              <a:gd name="connsiteX256" fmla="*/ 6026679 w 7467600"/>
              <a:gd name="connsiteY256" fmla="*/ 6836959 h 6858000"/>
              <a:gd name="connsiteX257" fmla="*/ 5800441 w 7467600"/>
              <a:gd name="connsiteY257" fmla="*/ 6335286 h 6858000"/>
              <a:gd name="connsiteX258" fmla="*/ 5526562 w 7467600"/>
              <a:gd name="connsiteY258" fmla="*/ 5705388 h 6858000"/>
              <a:gd name="connsiteX259" fmla="*/ 5519640 w 7467600"/>
              <a:gd name="connsiteY259" fmla="*/ 5683774 h 6858000"/>
              <a:gd name="connsiteX260" fmla="*/ 5844559 w 7467600"/>
              <a:gd name="connsiteY260" fmla="*/ 6553349 h 6858000"/>
              <a:gd name="connsiteX261" fmla="*/ 5975994 w 7467600"/>
              <a:gd name="connsiteY261" fmla="*/ 6858000 h 6858000"/>
              <a:gd name="connsiteX262" fmla="*/ 5898547 w 7467600"/>
              <a:gd name="connsiteY262" fmla="*/ 6858000 h 6858000"/>
              <a:gd name="connsiteX263" fmla="*/ 5682041 w 7467600"/>
              <a:gd name="connsiteY263" fmla="*/ 6355860 h 6858000"/>
              <a:gd name="connsiteX264" fmla="*/ 5461758 w 7467600"/>
              <a:gd name="connsiteY264" fmla="*/ 5820220 h 6858000"/>
              <a:gd name="connsiteX265" fmla="*/ 5237282 w 7467600"/>
              <a:gd name="connsiteY265" fmla="*/ 6579086 h 6858000"/>
              <a:gd name="connsiteX266" fmla="*/ 5115009 w 7467600"/>
              <a:gd name="connsiteY266" fmla="*/ 6858000 h 6858000"/>
              <a:gd name="connsiteX267" fmla="*/ 5028074 w 7467600"/>
              <a:gd name="connsiteY267" fmla="*/ 6858000 h 6858000"/>
              <a:gd name="connsiteX268" fmla="*/ 5079508 w 7467600"/>
              <a:gd name="connsiteY268" fmla="*/ 6749074 h 6858000"/>
              <a:gd name="connsiteX269" fmla="*/ 5371846 w 7467600"/>
              <a:gd name="connsiteY269" fmla="*/ 5924413 h 6858000"/>
              <a:gd name="connsiteX270" fmla="*/ 5270512 w 7467600"/>
              <a:gd name="connsiteY270" fmla="*/ 6138975 h 6858000"/>
              <a:gd name="connsiteX271" fmla="*/ 5062409 w 7467600"/>
              <a:gd name="connsiteY271" fmla="*/ 6653544 h 6858000"/>
              <a:gd name="connsiteX272" fmla="*/ 5036628 w 7467600"/>
              <a:gd name="connsiteY272" fmla="*/ 6754247 h 6858000"/>
              <a:gd name="connsiteX273" fmla="*/ 5009112 w 7467600"/>
              <a:gd name="connsiteY273" fmla="*/ 6858000 h 6858000"/>
              <a:gd name="connsiteX274" fmla="*/ 4976679 w 7467600"/>
              <a:gd name="connsiteY274" fmla="*/ 6858000 h 6858000"/>
              <a:gd name="connsiteX275" fmla="*/ 5006537 w 7467600"/>
              <a:gd name="connsiteY275" fmla="*/ 6747068 h 6858000"/>
              <a:gd name="connsiteX276" fmla="*/ 5032723 w 7467600"/>
              <a:gd name="connsiteY276" fmla="*/ 6644957 h 6858000"/>
              <a:gd name="connsiteX277" fmla="*/ 5242949 w 7467600"/>
              <a:gd name="connsiteY277" fmla="*/ 6125175 h 6858000"/>
              <a:gd name="connsiteX278" fmla="*/ 5286321 w 7467600"/>
              <a:gd name="connsiteY278" fmla="*/ 6033555 h 6858000"/>
              <a:gd name="connsiteX279" fmla="*/ 5008210 w 7467600"/>
              <a:gd name="connsiteY279" fmla="*/ 6649194 h 6858000"/>
              <a:gd name="connsiteX280" fmla="*/ 4986321 w 7467600"/>
              <a:gd name="connsiteY280" fmla="*/ 6765687 h 6858000"/>
              <a:gd name="connsiteX281" fmla="*/ 4973474 w 7467600"/>
              <a:gd name="connsiteY281" fmla="*/ 6858000 h 6858000"/>
              <a:gd name="connsiteX282" fmla="*/ 4907178 w 7467600"/>
              <a:gd name="connsiteY282" fmla="*/ 6858000 h 6858000"/>
              <a:gd name="connsiteX283" fmla="*/ 4910810 w 7467600"/>
              <a:gd name="connsiteY283" fmla="*/ 6829660 h 6858000"/>
              <a:gd name="connsiteX284" fmla="*/ 4987461 w 7467600"/>
              <a:gd name="connsiteY284" fmla="*/ 6432994 h 6858000"/>
              <a:gd name="connsiteX285" fmla="*/ 5179262 w 7467600"/>
              <a:gd name="connsiteY285" fmla="*/ 6035044 h 6858000"/>
              <a:gd name="connsiteX286" fmla="*/ 4689678 w 7467600"/>
              <a:gd name="connsiteY286" fmla="*/ 6440241 h 6858000"/>
              <a:gd name="connsiteX287" fmla="*/ 4477543 w 7467600"/>
              <a:gd name="connsiteY287" fmla="*/ 6674836 h 6858000"/>
              <a:gd name="connsiteX288" fmla="*/ 4329957 w 7467600"/>
              <a:gd name="connsiteY288" fmla="*/ 6858000 h 6858000"/>
              <a:gd name="connsiteX289" fmla="*/ 4218595 w 7467600"/>
              <a:gd name="connsiteY289" fmla="*/ 6858000 h 6858000"/>
              <a:gd name="connsiteX290" fmla="*/ 4368888 w 7467600"/>
              <a:gd name="connsiteY290" fmla="*/ 6668412 h 6858000"/>
              <a:gd name="connsiteX291" fmla="*/ 4563091 w 7467600"/>
              <a:gd name="connsiteY291" fmla="*/ 6442508 h 6858000"/>
              <a:gd name="connsiteX292" fmla="*/ 5387324 w 7467600"/>
              <a:gd name="connsiteY292" fmla="*/ 5705830 h 6858000"/>
              <a:gd name="connsiteX293" fmla="*/ 5073620 w 7467600"/>
              <a:gd name="connsiteY293" fmla="*/ 5955437 h 6858000"/>
              <a:gd name="connsiteX294" fmla="*/ 4689789 w 7467600"/>
              <a:gd name="connsiteY294" fmla="*/ 6268382 h 6858000"/>
              <a:gd name="connsiteX295" fmla="*/ 4418722 w 7467600"/>
              <a:gd name="connsiteY295" fmla="*/ 6570886 h 6858000"/>
              <a:gd name="connsiteX296" fmla="*/ 4214944 w 7467600"/>
              <a:gd name="connsiteY296" fmla="*/ 6858000 h 6858000"/>
              <a:gd name="connsiteX297" fmla="*/ 4177898 w 7467600"/>
              <a:gd name="connsiteY297" fmla="*/ 6858000 h 6858000"/>
              <a:gd name="connsiteX298" fmla="*/ 4391597 w 7467600"/>
              <a:gd name="connsiteY298" fmla="*/ 6556370 h 6858000"/>
              <a:gd name="connsiteX299" fmla="*/ 4668889 w 7467600"/>
              <a:gd name="connsiteY299" fmla="*/ 6246399 h 6858000"/>
              <a:gd name="connsiteX300" fmla="*/ 5055427 w 7467600"/>
              <a:gd name="connsiteY300" fmla="*/ 5931476 h 6858000"/>
              <a:gd name="connsiteX301" fmla="*/ 5371814 w 7467600"/>
              <a:gd name="connsiteY301" fmla="*/ 5678975 h 6858000"/>
              <a:gd name="connsiteX302" fmla="*/ 4987918 w 7467600"/>
              <a:gd name="connsiteY302" fmla="*/ 5838701 h 6858000"/>
              <a:gd name="connsiteX303" fmla="*/ 4317146 w 7467600"/>
              <a:gd name="connsiteY303" fmla="*/ 6587716 h 6858000"/>
              <a:gd name="connsiteX304" fmla="*/ 4171627 w 7467600"/>
              <a:gd name="connsiteY304" fmla="*/ 6858000 h 6858000"/>
              <a:gd name="connsiteX305" fmla="*/ 4081585 w 7467600"/>
              <a:gd name="connsiteY305" fmla="*/ 6858000 h 6858000"/>
              <a:gd name="connsiteX306" fmla="*/ 4238603 w 7467600"/>
              <a:gd name="connsiteY306" fmla="*/ 6559341 h 6858000"/>
              <a:gd name="connsiteX307" fmla="*/ 4778333 w 7467600"/>
              <a:gd name="connsiteY307" fmla="*/ 5873626 h 6858000"/>
              <a:gd name="connsiteX308" fmla="*/ 5414185 w 7467600"/>
              <a:gd name="connsiteY308" fmla="*/ 5573882 h 6858000"/>
              <a:gd name="connsiteX309" fmla="*/ 5959648 w 7467600"/>
              <a:gd name="connsiteY309" fmla="*/ 4760797 h 6858000"/>
              <a:gd name="connsiteX310" fmla="*/ 5355019 w 7467600"/>
              <a:gd name="connsiteY310" fmla="*/ 4734672 h 6858000"/>
              <a:gd name="connsiteX311" fmla="*/ 5083565 w 7467600"/>
              <a:gd name="connsiteY311" fmla="*/ 5179121 h 6858000"/>
              <a:gd name="connsiteX312" fmla="*/ 4713577 w 7467600"/>
              <a:gd name="connsiteY312" fmla="*/ 5616803 h 6858000"/>
              <a:gd name="connsiteX313" fmla="*/ 3989559 w 7467600"/>
              <a:gd name="connsiteY313" fmla="*/ 6145945 h 6858000"/>
              <a:gd name="connsiteX314" fmla="*/ 3939824 w 7467600"/>
              <a:gd name="connsiteY314" fmla="*/ 6066900 h 6858000"/>
              <a:gd name="connsiteX315" fmla="*/ 4584537 w 7467600"/>
              <a:gd name="connsiteY315" fmla="*/ 5324826 h 6858000"/>
              <a:gd name="connsiteX316" fmla="*/ 5037105 w 7467600"/>
              <a:gd name="connsiteY316" fmla="*/ 5088765 h 6858000"/>
              <a:gd name="connsiteX317" fmla="*/ 5039930 w 7467600"/>
              <a:gd name="connsiteY317" fmla="*/ 5089585 h 6858000"/>
              <a:gd name="connsiteX318" fmla="*/ 5263764 w 7467600"/>
              <a:gd name="connsiteY318" fmla="*/ 4735525 h 6858000"/>
              <a:gd name="connsiteX319" fmla="*/ 4086300 w 7467600"/>
              <a:gd name="connsiteY319" fmla="*/ 4884599 h 6858000"/>
              <a:gd name="connsiteX320" fmla="*/ 4085485 w 7467600"/>
              <a:gd name="connsiteY320" fmla="*/ 4899070 h 6858000"/>
              <a:gd name="connsiteX321" fmla="*/ 3871915 w 7467600"/>
              <a:gd name="connsiteY321" fmla="*/ 5253645 h 6858000"/>
              <a:gd name="connsiteX322" fmla="*/ 3799374 w 7467600"/>
              <a:gd name="connsiteY322" fmla="*/ 5466127 h 6858000"/>
              <a:gd name="connsiteX323" fmla="*/ 3498850 w 7467600"/>
              <a:gd name="connsiteY323" fmla="*/ 6661888 h 6858000"/>
              <a:gd name="connsiteX324" fmla="*/ 3399216 w 7467600"/>
              <a:gd name="connsiteY324" fmla="*/ 6858000 h 6858000"/>
              <a:gd name="connsiteX325" fmla="*/ 3303688 w 7467600"/>
              <a:gd name="connsiteY325" fmla="*/ 6858000 h 6858000"/>
              <a:gd name="connsiteX326" fmla="*/ 3391774 w 7467600"/>
              <a:gd name="connsiteY326" fmla="*/ 6697181 h 6858000"/>
              <a:gd name="connsiteX327" fmla="*/ 3735540 w 7467600"/>
              <a:gd name="connsiteY327" fmla="*/ 5546923 h 6858000"/>
              <a:gd name="connsiteX328" fmla="*/ 3729438 w 7467600"/>
              <a:gd name="connsiteY328" fmla="*/ 5569058 h 6858000"/>
              <a:gd name="connsiteX329" fmla="*/ 3707782 w 7467600"/>
              <a:gd name="connsiteY329" fmla="*/ 5644908 h 6858000"/>
              <a:gd name="connsiteX330" fmla="*/ 3583827 w 7467600"/>
              <a:gd name="connsiteY330" fmla="*/ 6039215 h 6858000"/>
              <a:gd name="connsiteX331" fmla="*/ 3547861 w 7467600"/>
              <a:gd name="connsiteY331" fmla="*/ 6129609 h 6858000"/>
              <a:gd name="connsiteX332" fmla="*/ 3490905 w 7467600"/>
              <a:gd name="connsiteY332" fmla="*/ 6277660 h 6858000"/>
              <a:gd name="connsiteX333" fmla="*/ 3455859 w 7467600"/>
              <a:gd name="connsiteY333" fmla="*/ 6391301 h 6858000"/>
              <a:gd name="connsiteX334" fmla="*/ 3429112 w 7467600"/>
              <a:gd name="connsiteY334" fmla="*/ 6479469 h 6858000"/>
              <a:gd name="connsiteX335" fmla="*/ 3304862 w 7467600"/>
              <a:gd name="connsiteY335" fmla="*/ 6796476 h 6858000"/>
              <a:gd name="connsiteX336" fmla="*/ 3276071 w 7467600"/>
              <a:gd name="connsiteY336" fmla="*/ 6858000 h 6858000"/>
              <a:gd name="connsiteX337" fmla="*/ 3240805 w 7467600"/>
              <a:gd name="connsiteY337" fmla="*/ 6858000 h 6858000"/>
              <a:gd name="connsiteX338" fmla="*/ 3275917 w 7467600"/>
              <a:gd name="connsiteY338" fmla="*/ 6783192 h 6858000"/>
              <a:gd name="connsiteX339" fmla="*/ 3399358 w 7467600"/>
              <a:gd name="connsiteY339" fmla="*/ 6469011 h 6858000"/>
              <a:gd name="connsiteX340" fmla="*/ 3425650 w 7467600"/>
              <a:gd name="connsiteY340" fmla="*/ 6381333 h 6858000"/>
              <a:gd name="connsiteX341" fmla="*/ 3460661 w 7467600"/>
              <a:gd name="connsiteY341" fmla="*/ 6266763 h 6858000"/>
              <a:gd name="connsiteX342" fmla="*/ 3518021 w 7467600"/>
              <a:gd name="connsiteY342" fmla="*/ 6117298 h 6858000"/>
              <a:gd name="connsiteX343" fmla="*/ 3554035 w 7467600"/>
              <a:gd name="connsiteY343" fmla="*/ 6027832 h 6858000"/>
              <a:gd name="connsiteX344" fmla="*/ 3677174 w 7467600"/>
              <a:gd name="connsiteY344" fmla="*/ 5636351 h 6858000"/>
              <a:gd name="connsiteX345" fmla="*/ 3698819 w 7467600"/>
              <a:gd name="connsiteY345" fmla="*/ 5560503 h 6858000"/>
              <a:gd name="connsiteX346" fmla="*/ 3702094 w 7467600"/>
              <a:gd name="connsiteY346" fmla="*/ 5549194 h 6858000"/>
              <a:gd name="connsiteX347" fmla="*/ 3398355 w 7467600"/>
              <a:gd name="connsiteY347" fmla="*/ 6094603 h 6858000"/>
              <a:gd name="connsiteX348" fmla="*/ 3193941 w 7467600"/>
              <a:gd name="connsiteY348" fmla="*/ 6798775 h 6858000"/>
              <a:gd name="connsiteX349" fmla="*/ 3184140 w 7467600"/>
              <a:gd name="connsiteY349" fmla="*/ 6858000 h 6858000"/>
              <a:gd name="connsiteX350" fmla="*/ 3099978 w 7467600"/>
              <a:gd name="connsiteY350" fmla="*/ 6858000 h 6858000"/>
              <a:gd name="connsiteX351" fmla="*/ 3101556 w 7467600"/>
              <a:gd name="connsiteY351" fmla="*/ 6843337 h 6858000"/>
              <a:gd name="connsiteX352" fmla="*/ 3370162 w 7467600"/>
              <a:gd name="connsiteY352" fmla="*/ 5785550 h 6858000"/>
              <a:gd name="connsiteX353" fmla="*/ 3746477 w 7467600"/>
              <a:gd name="connsiteY353" fmla="*/ 5377889 h 6858000"/>
              <a:gd name="connsiteX354" fmla="*/ 3863399 w 7467600"/>
              <a:gd name="connsiteY354" fmla="*/ 5087257 h 6858000"/>
              <a:gd name="connsiteX355" fmla="*/ 3968712 w 7467600"/>
              <a:gd name="connsiteY355" fmla="*/ 4913989 h 6858000"/>
              <a:gd name="connsiteX356" fmla="*/ 2792390 w 7467600"/>
              <a:gd name="connsiteY356" fmla="*/ 5382974 h 6858000"/>
              <a:gd name="connsiteX357" fmla="*/ 2714982 w 7467600"/>
              <a:gd name="connsiteY357" fmla="*/ 5427051 h 6858000"/>
              <a:gd name="connsiteX358" fmla="*/ 2813361 w 7467600"/>
              <a:gd name="connsiteY358" fmla="*/ 6023912 h 6858000"/>
              <a:gd name="connsiteX359" fmla="*/ 2688430 w 7467600"/>
              <a:gd name="connsiteY359" fmla="*/ 6801564 h 6858000"/>
              <a:gd name="connsiteX360" fmla="*/ 2629626 w 7467600"/>
              <a:gd name="connsiteY360" fmla="*/ 6763394 h 6858000"/>
              <a:gd name="connsiteX361" fmla="*/ 2565328 w 7467600"/>
              <a:gd name="connsiteY361" fmla="*/ 5516399 h 6858000"/>
              <a:gd name="connsiteX362" fmla="*/ 1922999 w 7467600"/>
              <a:gd name="connsiteY362" fmla="*/ 5980343 h 6858000"/>
              <a:gd name="connsiteX363" fmla="*/ 1950261 w 7467600"/>
              <a:gd name="connsiteY363" fmla="*/ 6405858 h 6858000"/>
              <a:gd name="connsiteX364" fmla="*/ 2365554 w 7467600"/>
              <a:gd name="connsiteY364" fmla="*/ 6759107 h 6858000"/>
              <a:gd name="connsiteX365" fmla="*/ 2424142 w 7467600"/>
              <a:gd name="connsiteY365" fmla="*/ 6858000 h 6858000"/>
              <a:gd name="connsiteX366" fmla="*/ 2395994 w 7467600"/>
              <a:gd name="connsiteY366" fmla="*/ 6858000 h 6858000"/>
              <a:gd name="connsiteX367" fmla="*/ 2392863 w 7467600"/>
              <a:gd name="connsiteY367" fmla="*/ 6852964 h 6858000"/>
              <a:gd name="connsiteX368" fmla="*/ 2017589 w 7467600"/>
              <a:gd name="connsiteY368" fmla="*/ 6493982 h 6858000"/>
              <a:gd name="connsiteX369" fmla="*/ 2147336 w 7467600"/>
              <a:gd name="connsiteY369" fmla="*/ 6594052 h 6858000"/>
              <a:gd name="connsiteX370" fmla="*/ 2207047 w 7467600"/>
              <a:gd name="connsiteY370" fmla="*/ 6654540 h 6858000"/>
              <a:gd name="connsiteX371" fmla="*/ 2299106 w 7467600"/>
              <a:gd name="connsiteY371" fmla="*/ 6778931 h 6858000"/>
              <a:gd name="connsiteX372" fmla="*/ 2314430 w 7467600"/>
              <a:gd name="connsiteY372" fmla="*/ 6801144 h 6858000"/>
              <a:gd name="connsiteX373" fmla="*/ 2352406 w 7467600"/>
              <a:gd name="connsiteY373" fmla="*/ 6858000 h 6858000"/>
              <a:gd name="connsiteX374" fmla="*/ 2314492 w 7467600"/>
              <a:gd name="connsiteY374" fmla="*/ 6858000 h 6858000"/>
              <a:gd name="connsiteX375" fmla="*/ 2288095 w 7467600"/>
              <a:gd name="connsiteY375" fmla="*/ 6818030 h 6858000"/>
              <a:gd name="connsiteX376" fmla="*/ 2272768 w 7467600"/>
              <a:gd name="connsiteY376" fmla="*/ 6795822 h 6858000"/>
              <a:gd name="connsiteX377" fmla="*/ 2182715 w 7467600"/>
              <a:gd name="connsiteY377" fmla="*/ 6675071 h 6858000"/>
              <a:gd name="connsiteX378" fmla="*/ 2032061 w 7467600"/>
              <a:gd name="connsiteY378" fmla="*/ 6541380 h 6858000"/>
              <a:gd name="connsiteX379" fmla="*/ 2257220 w 7467600"/>
              <a:gd name="connsiteY379" fmla="*/ 6826257 h 6858000"/>
              <a:gd name="connsiteX380" fmla="*/ 2281324 w 7467600"/>
              <a:gd name="connsiteY380" fmla="*/ 6858000 h 6858000"/>
              <a:gd name="connsiteX381" fmla="*/ 2242860 w 7467600"/>
              <a:gd name="connsiteY381" fmla="*/ 6858000 h 6858000"/>
              <a:gd name="connsiteX382" fmla="*/ 2232818 w 7467600"/>
              <a:gd name="connsiteY382" fmla="*/ 6844926 h 6858000"/>
              <a:gd name="connsiteX383" fmla="*/ 1990172 w 7467600"/>
              <a:gd name="connsiteY383" fmla="*/ 6542121 h 6858000"/>
              <a:gd name="connsiteX384" fmla="*/ 2124090 w 7467600"/>
              <a:gd name="connsiteY384" fmla="*/ 6761017 h 6858000"/>
              <a:gd name="connsiteX385" fmla="*/ 2200380 w 7467600"/>
              <a:gd name="connsiteY385" fmla="*/ 6858000 h 6858000"/>
              <a:gd name="connsiteX386" fmla="*/ 2147507 w 7467600"/>
              <a:gd name="connsiteY386" fmla="*/ 6858000 h 6858000"/>
              <a:gd name="connsiteX387" fmla="*/ 2070668 w 7467600"/>
              <a:gd name="connsiteY387" fmla="*/ 6761520 h 6858000"/>
              <a:gd name="connsiteX388" fmla="*/ 1975142 w 7467600"/>
              <a:gd name="connsiteY388" fmla="*/ 6585570 h 6858000"/>
              <a:gd name="connsiteX389" fmla="*/ 2050035 w 7467600"/>
              <a:gd name="connsiteY389" fmla="*/ 6813345 h 6858000"/>
              <a:gd name="connsiteX390" fmla="*/ 2063025 w 7467600"/>
              <a:gd name="connsiteY390" fmla="*/ 6858000 h 6858000"/>
              <a:gd name="connsiteX391" fmla="*/ 2021675 w 7467600"/>
              <a:gd name="connsiteY391" fmla="*/ 6858000 h 6858000"/>
              <a:gd name="connsiteX392" fmla="*/ 2019308 w 7467600"/>
              <a:gd name="connsiteY392" fmla="*/ 6847118 h 6858000"/>
              <a:gd name="connsiteX393" fmla="*/ 1938835 w 7467600"/>
              <a:gd name="connsiteY393" fmla="*/ 6551160 h 6858000"/>
              <a:gd name="connsiteX394" fmla="*/ 1953230 w 7467600"/>
              <a:gd name="connsiteY394" fmla="*/ 6759699 h 6858000"/>
              <a:gd name="connsiteX395" fmla="*/ 1956763 w 7467600"/>
              <a:gd name="connsiteY395" fmla="*/ 6778191 h 6858000"/>
              <a:gd name="connsiteX396" fmla="*/ 1967925 w 7467600"/>
              <a:gd name="connsiteY396" fmla="*/ 6858000 h 6858000"/>
              <a:gd name="connsiteX397" fmla="*/ 1936622 w 7467600"/>
              <a:gd name="connsiteY397" fmla="*/ 6858000 h 6858000"/>
              <a:gd name="connsiteX398" fmla="*/ 1926261 w 7467600"/>
              <a:gd name="connsiteY398" fmla="*/ 6784064 h 6858000"/>
              <a:gd name="connsiteX399" fmla="*/ 1922724 w 7467600"/>
              <a:gd name="connsiteY399" fmla="*/ 6765577 h 6858000"/>
              <a:gd name="connsiteX400" fmla="*/ 1904650 w 7467600"/>
              <a:gd name="connsiteY400" fmla="*/ 6639616 h 6858000"/>
              <a:gd name="connsiteX401" fmla="*/ 1885273 w 7467600"/>
              <a:gd name="connsiteY401" fmla="*/ 6858000 h 6858000"/>
              <a:gd name="connsiteX402" fmla="*/ 1854363 w 7467600"/>
              <a:gd name="connsiteY402" fmla="*/ 6858000 h 6858000"/>
              <a:gd name="connsiteX403" fmla="*/ 1880391 w 7467600"/>
              <a:gd name="connsiteY403" fmla="*/ 6603796 h 6858000"/>
              <a:gd name="connsiteX404" fmla="*/ 1818273 w 7467600"/>
              <a:gd name="connsiteY404" fmla="*/ 6715729 h 6858000"/>
              <a:gd name="connsiteX405" fmla="*/ 1794691 w 7467600"/>
              <a:gd name="connsiteY405" fmla="*/ 6843239 h 6858000"/>
              <a:gd name="connsiteX406" fmla="*/ 1794914 w 7467600"/>
              <a:gd name="connsiteY406" fmla="*/ 6858000 h 6858000"/>
              <a:gd name="connsiteX407" fmla="*/ 1746128 w 7467600"/>
              <a:gd name="connsiteY407" fmla="*/ 6858000 h 6858000"/>
              <a:gd name="connsiteX408" fmla="*/ 1753934 w 7467600"/>
              <a:gd name="connsiteY408" fmla="*/ 6724796 h 6858000"/>
              <a:gd name="connsiteX409" fmla="*/ 1792053 w 7467600"/>
              <a:gd name="connsiteY409" fmla="*/ 6572396 h 6858000"/>
              <a:gd name="connsiteX410" fmla="*/ 1862248 w 7467600"/>
              <a:gd name="connsiteY410" fmla="*/ 6266397 h 6858000"/>
              <a:gd name="connsiteX411" fmla="*/ 1862250 w 7467600"/>
              <a:gd name="connsiteY411" fmla="*/ 6033531 h 6858000"/>
              <a:gd name="connsiteX412" fmla="*/ 1211999 w 7467600"/>
              <a:gd name="connsiteY412" fmla="*/ 6683610 h 6858000"/>
              <a:gd name="connsiteX413" fmla="*/ 1213266 w 7467600"/>
              <a:gd name="connsiteY413" fmla="*/ 6691947 h 6858000"/>
              <a:gd name="connsiteX414" fmla="*/ 1203370 w 7467600"/>
              <a:gd name="connsiteY414" fmla="*/ 6850676 h 6858000"/>
              <a:gd name="connsiteX415" fmla="*/ 1203671 w 7467600"/>
              <a:gd name="connsiteY415" fmla="*/ 6858000 h 6858000"/>
              <a:gd name="connsiteX416" fmla="*/ 1143180 w 7467600"/>
              <a:gd name="connsiteY416" fmla="*/ 6858000 h 6858000"/>
              <a:gd name="connsiteX417" fmla="*/ 1142176 w 7467600"/>
              <a:gd name="connsiteY417" fmla="*/ 6766045 h 6858000"/>
              <a:gd name="connsiteX418" fmla="*/ 1067484 w 7467600"/>
              <a:gd name="connsiteY418" fmla="*/ 6858000 h 6858000"/>
              <a:gd name="connsiteX419" fmla="*/ 953928 w 7467600"/>
              <a:gd name="connsiteY419" fmla="*/ 6858000 h 6858000"/>
              <a:gd name="connsiteX420" fmla="*/ 959715 w 7467600"/>
              <a:gd name="connsiteY420" fmla="*/ 6850185 h 6858000"/>
              <a:gd name="connsiteX421" fmla="*/ 1483788 w 7467600"/>
              <a:gd name="connsiteY421" fmla="*/ 6259174 h 6858000"/>
              <a:gd name="connsiteX422" fmla="*/ 1100671 w 7467600"/>
              <a:gd name="connsiteY422" fmla="*/ 6252137 h 6858000"/>
              <a:gd name="connsiteX423" fmla="*/ 1090144 w 7467600"/>
              <a:gd name="connsiteY423" fmla="*/ 6256748 h 6858000"/>
              <a:gd name="connsiteX424" fmla="*/ 1095872 w 7467600"/>
              <a:gd name="connsiteY424" fmla="*/ 6271892 h 6858000"/>
              <a:gd name="connsiteX425" fmla="*/ 262785 w 7467600"/>
              <a:gd name="connsiteY425" fmla="*/ 6845450 h 6858000"/>
              <a:gd name="connsiteX426" fmla="*/ 209968 w 7467600"/>
              <a:gd name="connsiteY426" fmla="*/ 6770713 h 6858000"/>
              <a:gd name="connsiteX427" fmla="*/ 873460 w 7467600"/>
              <a:gd name="connsiteY427" fmla="*/ 6253768 h 6858000"/>
              <a:gd name="connsiteX428" fmla="*/ 192686 w 7467600"/>
              <a:gd name="connsiteY428" fmla="*/ 5849257 h 6858000"/>
              <a:gd name="connsiteX429" fmla="*/ 4696 w 7467600"/>
              <a:gd name="connsiteY429" fmla="*/ 5697668 h 6858000"/>
              <a:gd name="connsiteX430" fmla="*/ 0 w 7467600"/>
              <a:gd name="connsiteY430" fmla="*/ 5689984 h 6858000"/>
              <a:gd name="connsiteX431" fmla="*/ 0 w 7467600"/>
              <a:gd name="connsiteY431" fmla="*/ 5513472 h 6858000"/>
              <a:gd name="connsiteX432" fmla="*/ 174101 w 7467600"/>
              <a:gd name="connsiteY432" fmla="*/ 5620277 h 6858000"/>
              <a:gd name="connsiteX433" fmla="*/ 891800 w 7467600"/>
              <a:gd name="connsiteY433" fmla="*/ 6036935 h 6858000"/>
              <a:gd name="connsiteX434" fmla="*/ 1072219 w 7467600"/>
              <a:gd name="connsiteY434" fmla="*/ 6169443 h 6858000"/>
              <a:gd name="connsiteX435" fmla="*/ 1074117 w 7467600"/>
              <a:gd name="connsiteY435" fmla="*/ 6170301 h 6858000"/>
              <a:gd name="connsiteX436" fmla="*/ 1083114 w 7467600"/>
              <a:gd name="connsiteY436" fmla="*/ 6174131 h 6858000"/>
              <a:gd name="connsiteX437" fmla="*/ 1543010 w 7467600"/>
              <a:gd name="connsiteY437" fmla="*/ 6191140 h 6858000"/>
              <a:gd name="connsiteX438" fmla="*/ 1551080 w 7467600"/>
              <a:gd name="connsiteY438" fmla="*/ 6195006 h 6858000"/>
              <a:gd name="connsiteX439" fmla="*/ 2345443 w 7467600"/>
              <a:gd name="connsiteY439" fmla="*/ 5549882 h 6858000"/>
              <a:gd name="connsiteX440" fmla="*/ 1721499 w 7467600"/>
              <a:gd name="connsiteY440" fmla="*/ 5599969 h 6858000"/>
              <a:gd name="connsiteX441" fmla="*/ 767716 w 7467600"/>
              <a:gd name="connsiteY441" fmla="*/ 5472768 h 6858000"/>
              <a:gd name="connsiteX442" fmla="*/ 722147 w 7467600"/>
              <a:gd name="connsiteY442" fmla="*/ 5393091 h 6858000"/>
              <a:gd name="connsiteX443" fmla="*/ 1485552 w 7467600"/>
              <a:gd name="connsiteY443" fmla="*/ 5313202 h 6858000"/>
              <a:gd name="connsiteX444" fmla="*/ 2143004 w 7467600"/>
              <a:gd name="connsiteY444" fmla="*/ 5402420 h 6858000"/>
              <a:gd name="connsiteX445" fmla="*/ 1933391 w 7467600"/>
              <a:gd name="connsiteY445" fmla="*/ 5156971 h 6858000"/>
              <a:gd name="connsiteX446" fmla="*/ 1827118 w 7467600"/>
              <a:gd name="connsiteY446" fmla="*/ 4968410 h 6858000"/>
              <a:gd name="connsiteX447" fmla="*/ 1837349 w 7467600"/>
              <a:gd name="connsiteY447" fmla="*/ 4956357 h 6858000"/>
              <a:gd name="connsiteX448" fmla="*/ 2162835 w 7467600"/>
              <a:gd name="connsiteY448" fmla="*/ 5187853 h 6858000"/>
              <a:gd name="connsiteX449" fmla="*/ 2257167 w 7467600"/>
              <a:gd name="connsiteY449" fmla="*/ 5462123 h 6858000"/>
              <a:gd name="connsiteX450" fmla="*/ 2261598 w 7467600"/>
              <a:gd name="connsiteY450" fmla="*/ 5467998 h 6858000"/>
              <a:gd name="connsiteX451" fmla="*/ 2437177 w 7467600"/>
              <a:gd name="connsiteY451" fmla="*/ 5479608 h 6858000"/>
              <a:gd name="connsiteX452" fmla="*/ 2445247 w 7467600"/>
              <a:gd name="connsiteY452" fmla="*/ 5483476 h 6858000"/>
              <a:gd name="connsiteX453" fmla="*/ 2743626 w 7467600"/>
              <a:gd name="connsiteY453" fmla="*/ 5304819 h 6858000"/>
              <a:gd name="connsiteX454" fmla="*/ 3048102 w 7467600"/>
              <a:gd name="connsiteY454" fmla="*/ 5150595 h 6858000"/>
              <a:gd name="connsiteX455" fmla="*/ 1799414 w 7467600"/>
              <a:gd name="connsiteY455" fmla="*/ 4694732 h 6858000"/>
              <a:gd name="connsiteX456" fmla="*/ 1771735 w 7467600"/>
              <a:gd name="connsiteY456" fmla="*/ 4619929 h 6858000"/>
              <a:gd name="connsiteX457" fmla="*/ 3104273 w 7467600"/>
              <a:gd name="connsiteY457" fmla="*/ 5076159 h 6858000"/>
              <a:gd name="connsiteX458" fmla="*/ 3113245 w 7467600"/>
              <a:gd name="connsiteY458" fmla="*/ 5090705 h 6858000"/>
              <a:gd name="connsiteX459" fmla="*/ 3126294 w 7467600"/>
              <a:gd name="connsiteY459" fmla="*/ 5114400 h 6858000"/>
              <a:gd name="connsiteX460" fmla="*/ 3937433 w 7467600"/>
              <a:gd name="connsiteY460" fmla="*/ 4830473 h 6858000"/>
              <a:gd name="connsiteX461" fmla="*/ 3590475 w 7467600"/>
              <a:gd name="connsiteY461" fmla="*/ 4597974 h 6858000"/>
              <a:gd name="connsiteX462" fmla="*/ 3100264 w 7467600"/>
              <a:gd name="connsiteY462" fmla="*/ 4579845 h 6858000"/>
              <a:gd name="connsiteX463" fmla="*/ 2183576 w 7467600"/>
              <a:gd name="connsiteY463" fmla="*/ 4227150 h 6858000"/>
              <a:gd name="connsiteX464" fmla="*/ 2151029 w 7467600"/>
              <a:gd name="connsiteY464" fmla="*/ 4146947 h 6858000"/>
              <a:gd name="connsiteX465" fmla="*/ 3563434 w 7467600"/>
              <a:gd name="connsiteY465" fmla="*/ 4469115 h 6858000"/>
              <a:gd name="connsiteX466" fmla="*/ 3177952 w 7467600"/>
              <a:gd name="connsiteY466" fmla="*/ 3657386 h 6858000"/>
              <a:gd name="connsiteX467" fmla="*/ 3189263 w 7467600"/>
              <a:gd name="connsiteY467" fmla="*/ 3625726 h 6858000"/>
              <a:gd name="connsiteX468" fmla="*/ 3560912 w 7467600"/>
              <a:gd name="connsiteY468" fmla="*/ 4079863 h 6858000"/>
              <a:gd name="connsiteX469" fmla="*/ 3626636 w 7467600"/>
              <a:gd name="connsiteY469" fmla="*/ 4512230 h 6858000"/>
              <a:gd name="connsiteX470" fmla="*/ 3653088 w 7467600"/>
              <a:gd name="connsiteY470" fmla="*/ 4521417 h 6858000"/>
              <a:gd name="connsiteX471" fmla="*/ 3988128 w 7467600"/>
              <a:gd name="connsiteY471" fmla="*/ 4817267 h 6858000"/>
              <a:gd name="connsiteX472" fmla="*/ 4830582 w 7467600"/>
              <a:gd name="connsiteY472" fmla="*/ 4676000 h 6858000"/>
              <a:gd name="connsiteX473" fmla="*/ 4830100 w 7467600"/>
              <a:gd name="connsiteY473" fmla="*/ 4675554 h 6858000"/>
              <a:gd name="connsiteX474" fmla="*/ 4036318 w 7467600"/>
              <a:gd name="connsiteY474" fmla="*/ 4147013 h 6858000"/>
              <a:gd name="connsiteX475" fmla="*/ 3432098 w 7467600"/>
              <a:gd name="connsiteY475" fmla="*/ 3537312 h 6858000"/>
              <a:gd name="connsiteX476" fmla="*/ 3446761 w 7467600"/>
              <a:gd name="connsiteY476" fmla="*/ 3461278 h 6858000"/>
              <a:gd name="connsiteX477" fmla="*/ 4419733 w 7467600"/>
              <a:gd name="connsiteY477" fmla="*/ 3963555 h 6858000"/>
              <a:gd name="connsiteX478" fmla="*/ 4781371 w 7467600"/>
              <a:gd name="connsiteY478" fmla="*/ 4458604 h 6858000"/>
              <a:gd name="connsiteX479" fmla="*/ 4780440 w 7467600"/>
              <a:gd name="connsiteY479" fmla="*/ 4470290 h 6858000"/>
              <a:gd name="connsiteX480" fmla="*/ 4898954 w 7467600"/>
              <a:gd name="connsiteY480" fmla="*/ 4662092 h 6858000"/>
              <a:gd name="connsiteX481" fmla="*/ 4900699 w 7467600"/>
              <a:gd name="connsiteY481" fmla="*/ 4670867 h 6858000"/>
              <a:gd name="connsiteX482" fmla="*/ 5714511 w 7467600"/>
              <a:gd name="connsiteY482" fmla="*/ 4663483 h 6858000"/>
              <a:gd name="connsiteX483" fmla="*/ 5464793 w 7467600"/>
              <a:gd name="connsiteY483" fmla="*/ 4393556 h 6858000"/>
              <a:gd name="connsiteX484" fmla="*/ 5461897 w 7467600"/>
              <a:gd name="connsiteY484" fmla="*/ 4390879 h 6858000"/>
              <a:gd name="connsiteX485" fmla="*/ 4294126 w 7467600"/>
              <a:gd name="connsiteY485" fmla="*/ 3303048 h 6858000"/>
              <a:gd name="connsiteX486" fmla="*/ 4305321 w 7467600"/>
              <a:gd name="connsiteY486" fmla="*/ 3256953 h 6858000"/>
              <a:gd name="connsiteX487" fmla="*/ 4949299 w 7467600"/>
              <a:gd name="connsiteY487" fmla="*/ 3766336 h 6858000"/>
              <a:gd name="connsiteX488" fmla="*/ 5291452 w 7467600"/>
              <a:gd name="connsiteY488" fmla="*/ 4076801 h 6858000"/>
              <a:gd name="connsiteX489" fmla="*/ 5434998 w 7467600"/>
              <a:gd name="connsiteY489" fmla="*/ 4254100 h 6858000"/>
              <a:gd name="connsiteX490" fmla="*/ 5351015 w 7467600"/>
              <a:gd name="connsiteY490" fmla="*/ 3760989 h 6858000"/>
              <a:gd name="connsiteX491" fmla="*/ 5413780 w 7467600"/>
              <a:gd name="connsiteY491" fmla="*/ 2966265 h 6858000"/>
              <a:gd name="connsiteX492" fmla="*/ 5425627 w 7467600"/>
              <a:gd name="connsiteY492" fmla="*/ 2954192 h 6858000"/>
              <a:gd name="connsiteX493" fmla="*/ 6604735 w 7467600"/>
              <a:gd name="connsiteY493" fmla="*/ 2041381 h 6858000"/>
              <a:gd name="connsiteX494" fmla="*/ 7204487 w 7467600"/>
              <a:gd name="connsiteY494" fmla="*/ 2742112 h 6858000"/>
              <a:gd name="connsiteX495" fmla="*/ 7131592 w 7467600"/>
              <a:gd name="connsiteY495" fmla="*/ 2672096 h 6858000"/>
              <a:gd name="connsiteX496" fmla="*/ 6996344 w 7467600"/>
              <a:gd name="connsiteY496" fmla="*/ 2518310 h 6858000"/>
              <a:gd name="connsiteX497" fmla="*/ 6735495 w 7467600"/>
              <a:gd name="connsiteY497" fmla="*/ 2196890 h 6858000"/>
              <a:gd name="connsiteX498" fmla="*/ 6721901 w 7467600"/>
              <a:gd name="connsiteY498" fmla="*/ 2179274 h 6858000"/>
              <a:gd name="connsiteX499" fmla="*/ 6604735 w 7467600"/>
              <a:gd name="connsiteY499" fmla="*/ 2041381 h 6858000"/>
              <a:gd name="connsiteX500" fmla="*/ 6591670 w 7467600"/>
              <a:gd name="connsiteY500" fmla="*/ 1988277 h 6858000"/>
              <a:gd name="connsiteX501" fmla="*/ 6747349 w 7467600"/>
              <a:gd name="connsiteY501" fmla="*/ 2160069 h 6858000"/>
              <a:gd name="connsiteX502" fmla="*/ 6760943 w 7467600"/>
              <a:gd name="connsiteY502" fmla="*/ 2177686 h 6858000"/>
              <a:gd name="connsiteX503" fmla="*/ 7021065 w 7467600"/>
              <a:gd name="connsiteY503" fmla="*/ 2498102 h 6858000"/>
              <a:gd name="connsiteX504" fmla="*/ 7155223 w 7467600"/>
              <a:gd name="connsiteY504" fmla="*/ 2650386 h 6858000"/>
              <a:gd name="connsiteX505" fmla="*/ 7203167 w 7467600"/>
              <a:gd name="connsiteY505" fmla="*/ 2697288 h 6858000"/>
              <a:gd name="connsiteX506" fmla="*/ 6937703 w 7467600"/>
              <a:gd name="connsiteY506" fmla="*/ 2321981 h 6858000"/>
              <a:gd name="connsiteX507" fmla="*/ 6591670 w 7467600"/>
              <a:gd name="connsiteY507" fmla="*/ 1988277 h 6858000"/>
              <a:gd name="connsiteX508" fmla="*/ 5798671 w 7467600"/>
              <a:gd name="connsiteY508" fmla="*/ 1981601 h 6858000"/>
              <a:gd name="connsiteX509" fmla="*/ 5754709 w 7467600"/>
              <a:gd name="connsiteY509" fmla="*/ 2071454 h 6858000"/>
              <a:gd name="connsiteX510" fmla="*/ 5763044 w 7467600"/>
              <a:gd name="connsiteY510" fmla="*/ 2842206 h 6858000"/>
              <a:gd name="connsiteX511" fmla="*/ 5764974 w 7467600"/>
              <a:gd name="connsiteY511" fmla="*/ 2799609 h 6858000"/>
              <a:gd name="connsiteX512" fmla="*/ 5767665 w 7467600"/>
              <a:gd name="connsiteY512" fmla="*/ 2666409 h 6858000"/>
              <a:gd name="connsiteX513" fmla="*/ 5763055 w 7467600"/>
              <a:gd name="connsiteY513" fmla="*/ 2579705 h 6858000"/>
              <a:gd name="connsiteX514" fmla="*/ 5758079 w 7467600"/>
              <a:gd name="connsiteY514" fmla="*/ 2492508 h 6858000"/>
              <a:gd name="connsiteX515" fmla="*/ 5779325 w 7467600"/>
              <a:gd name="connsiteY515" fmla="*/ 2197069 h 6858000"/>
              <a:gd name="connsiteX516" fmla="*/ 5798671 w 7467600"/>
              <a:gd name="connsiteY516" fmla="*/ 1981601 h 6858000"/>
              <a:gd name="connsiteX517" fmla="*/ 5829202 w 7467600"/>
              <a:gd name="connsiteY517" fmla="*/ 1971679 h 6858000"/>
              <a:gd name="connsiteX518" fmla="*/ 5809558 w 7467600"/>
              <a:gd name="connsiteY518" fmla="*/ 2198043 h 6858000"/>
              <a:gd name="connsiteX519" fmla="*/ 5788653 w 7467600"/>
              <a:gd name="connsiteY519" fmla="*/ 2489430 h 6858000"/>
              <a:gd name="connsiteX520" fmla="*/ 5793439 w 7467600"/>
              <a:gd name="connsiteY520" fmla="*/ 2575235 h 6858000"/>
              <a:gd name="connsiteX521" fmla="*/ 5796837 w 7467600"/>
              <a:gd name="connsiteY521" fmla="*/ 2637633 h 6858000"/>
              <a:gd name="connsiteX522" fmla="*/ 5818614 w 7467600"/>
              <a:gd name="connsiteY522" fmla="*/ 2473055 h 6858000"/>
              <a:gd name="connsiteX523" fmla="*/ 5829202 w 7467600"/>
              <a:gd name="connsiteY523" fmla="*/ 1971679 h 6858000"/>
              <a:gd name="connsiteX524" fmla="*/ 5911389 w 7467600"/>
              <a:gd name="connsiteY524" fmla="*/ 1898371 h 6858000"/>
              <a:gd name="connsiteX525" fmla="*/ 6237627 w 7467600"/>
              <a:gd name="connsiteY525" fmla="*/ 2231921 h 6858000"/>
              <a:gd name="connsiteX526" fmla="*/ 5911389 w 7467600"/>
              <a:gd name="connsiteY526" fmla="*/ 1898371 h 6858000"/>
              <a:gd name="connsiteX527" fmla="*/ 6944437 w 7467600"/>
              <a:gd name="connsiteY527" fmla="*/ 1575402 h 6858000"/>
              <a:gd name="connsiteX528" fmla="*/ 6304730 w 7467600"/>
              <a:gd name="connsiteY528" fmla="*/ 1766654 h 6858000"/>
              <a:gd name="connsiteX529" fmla="*/ 6944437 w 7467600"/>
              <a:gd name="connsiteY529" fmla="*/ 1575402 h 6858000"/>
              <a:gd name="connsiteX530" fmla="*/ 7019523 w 7467600"/>
              <a:gd name="connsiteY530" fmla="*/ 1519450 h 6858000"/>
              <a:gd name="connsiteX531" fmla="*/ 6298091 w 7467600"/>
              <a:gd name="connsiteY531" fmla="*/ 1737122 h 6858000"/>
              <a:gd name="connsiteX532" fmla="*/ 7019523 w 7467600"/>
              <a:gd name="connsiteY532" fmla="*/ 1519450 h 6858000"/>
              <a:gd name="connsiteX533" fmla="*/ 2399523 w 7467600"/>
              <a:gd name="connsiteY533" fmla="*/ 1428234 h 6858000"/>
              <a:gd name="connsiteX534" fmla="*/ 2224982 w 7467600"/>
              <a:gd name="connsiteY534" fmla="*/ 1826201 h 6858000"/>
              <a:gd name="connsiteX535" fmla="*/ 2096099 w 7467600"/>
              <a:gd name="connsiteY535" fmla="*/ 2345900 h 6858000"/>
              <a:gd name="connsiteX536" fmla="*/ 2283317 w 7467600"/>
              <a:gd name="connsiteY536" fmla="*/ 1796925 h 6858000"/>
              <a:gd name="connsiteX537" fmla="*/ 2399523 w 7467600"/>
              <a:gd name="connsiteY537" fmla="*/ 1428234 h 6858000"/>
              <a:gd name="connsiteX538" fmla="*/ 2448558 w 7467600"/>
              <a:gd name="connsiteY538" fmla="*/ 1373435 h 6858000"/>
              <a:gd name="connsiteX539" fmla="*/ 2312521 w 7467600"/>
              <a:gd name="connsiteY539" fmla="*/ 1806140 h 6858000"/>
              <a:gd name="connsiteX540" fmla="*/ 2127533 w 7467600"/>
              <a:gd name="connsiteY540" fmla="*/ 2348380 h 6858000"/>
              <a:gd name="connsiteX541" fmla="*/ 2358080 w 7467600"/>
              <a:gd name="connsiteY541" fmla="*/ 1866134 h 6858000"/>
              <a:gd name="connsiteX542" fmla="*/ 2407436 w 7467600"/>
              <a:gd name="connsiteY542" fmla="*/ 1651070 h 6858000"/>
              <a:gd name="connsiteX543" fmla="*/ 2448558 w 7467600"/>
              <a:gd name="connsiteY543" fmla="*/ 1373435 h 6858000"/>
              <a:gd name="connsiteX544" fmla="*/ 278707 w 7467600"/>
              <a:gd name="connsiteY544" fmla="*/ 1352270 h 6858000"/>
              <a:gd name="connsiteX545" fmla="*/ 321570 w 7467600"/>
              <a:gd name="connsiteY545" fmla="*/ 1861610 h 6858000"/>
              <a:gd name="connsiteX546" fmla="*/ 294281 w 7467600"/>
              <a:gd name="connsiteY546" fmla="*/ 1440658 h 6858000"/>
              <a:gd name="connsiteX547" fmla="*/ 278707 w 7467600"/>
              <a:gd name="connsiteY547" fmla="*/ 1352270 h 6858000"/>
              <a:gd name="connsiteX548" fmla="*/ 1423821 w 7467600"/>
              <a:gd name="connsiteY548" fmla="*/ 1351958 h 6858000"/>
              <a:gd name="connsiteX549" fmla="*/ 1638521 w 7467600"/>
              <a:gd name="connsiteY549" fmla="*/ 1908470 h 6858000"/>
              <a:gd name="connsiteX550" fmla="*/ 1754199 w 7467600"/>
              <a:gd name="connsiteY550" fmla="*/ 2149284 h 6858000"/>
              <a:gd name="connsiteX551" fmla="*/ 1908359 w 7467600"/>
              <a:gd name="connsiteY551" fmla="*/ 2364988 h 6858000"/>
              <a:gd name="connsiteX552" fmla="*/ 1647661 w 7467600"/>
              <a:gd name="connsiteY552" fmla="*/ 1825945 h 6858000"/>
              <a:gd name="connsiteX553" fmla="*/ 1423821 w 7467600"/>
              <a:gd name="connsiteY553" fmla="*/ 1351958 h 6858000"/>
              <a:gd name="connsiteX554" fmla="*/ 1431890 w 7467600"/>
              <a:gd name="connsiteY554" fmla="*/ 1306475 h 6858000"/>
              <a:gd name="connsiteX555" fmla="*/ 1507597 w 7467600"/>
              <a:gd name="connsiteY555" fmla="*/ 1446132 h 6858000"/>
              <a:gd name="connsiteX556" fmla="*/ 1674586 w 7467600"/>
              <a:gd name="connsiteY556" fmla="*/ 1813832 h 6858000"/>
              <a:gd name="connsiteX557" fmla="*/ 1815950 w 7467600"/>
              <a:gd name="connsiteY557" fmla="*/ 2128564 h 6858000"/>
              <a:gd name="connsiteX558" fmla="*/ 1984242 w 7467600"/>
              <a:gd name="connsiteY558" fmla="*/ 2430829 h 6858000"/>
              <a:gd name="connsiteX559" fmla="*/ 2014023 w 7467600"/>
              <a:gd name="connsiteY559" fmla="*/ 2450995 h 6858000"/>
              <a:gd name="connsiteX560" fmla="*/ 1747337 w 7467600"/>
              <a:gd name="connsiteY560" fmla="*/ 1855264 h 6858000"/>
              <a:gd name="connsiteX561" fmla="*/ 1533749 w 7467600"/>
              <a:gd name="connsiteY561" fmla="*/ 1478656 h 6858000"/>
              <a:gd name="connsiteX562" fmla="*/ 1431890 w 7467600"/>
              <a:gd name="connsiteY562" fmla="*/ 1306475 h 6858000"/>
              <a:gd name="connsiteX563" fmla="*/ 5052692 w 7467600"/>
              <a:gd name="connsiteY563" fmla="*/ 1292994 h 6858000"/>
              <a:gd name="connsiteX564" fmla="*/ 5200661 w 7467600"/>
              <a:gd name="connsiteY564" fmla="*/ 1635186 h 6858000"/>
              <a:gd name="connsiteX565" fmla="*/ 5297138 w 7467600"/>
              <a:gd name="connsiteY565" fmla="*/ 1906351 h 6858000"/>
              <a:gd name="connsiteX566" fmla="*/ 5052692 w 7467600"/>
              <a:gd name="connsiteY566" fmla="*/ 1292994 h 6858000"/>
              <a:gd name="connsiteX567" fmla="*/ 5009948 w 7467600"/>
              <a:gd name="connsiteY567" fmla="*/ 1273619 h 6858000"/>
              <a:gd name="connsiteX568" fmla="*/ 5121777 w 7467600"/>
              <a:gd name="connsiteY568" fmla="*/ 1654213 h 6858000"/>
              <a:gd name="connsiteX569" fmla="*/ 5293545 w 7467600"/>
              <a:gd name="connsiteY569" fmla="*/ 2072247 h 6858000"/>
              <a:gd name="connsiteX570" fmla="*/ 5294042 w 7467600"/>
              <a:gd name="connsiteY570" fmla="*/ 2065019 h 6858000"/>
              <a:gd name="connsiteX571" fmla="*/ 5171936 w 7467600"/>
              <a:gd name="connsiteY571" fmla="*/ 1647613 h 6858000"/>
              <a:gd name="connsiteX572" fmla="*/ 5009948 w 7467600"/>
              <a:gd name="connsiteY572" fmla="*/ 1273619 h 6858000"/>
              <a:gd name="connsiteX573" fmla="*/ 655236 w 7467600"/>
              <a:gd name="connsiteY573" fmla="*/ 1268632 h 6858000"/>
              <a:gd name="connsiteX574" fmla="*/ 839521 w 7467600"/>
              <a:gd name="connsiteY574" fmla="*/ 1685315 h 6858000"/>
              <a:gd name="connsiteX575" fmla="*/ 1109416 w 7467600"/>
              <a:gd name="connsiteY575" fmla="*/ 2061663 h 6858000"/>
              <a:gd name="connsiteX576" fmla="*/ 1298300 w 7467600"/>
              <a:gd name="connsiteY576" fmla="*/ 2247742 h 6858000"/>
              <a:gd name="connsiteX577" fmla="*/ 1125871 w 7467600"/>
              <a:gd name="connsiteY577" fmla="*/ 1989513 h 6858000"/>
              <a:gd name="connsiteX578" fmla="*/ 981574 w 7467600"/>
              <a:gd name="connsiteY578" fmla="*/ 1783157 h 6858000"/>
              <a:gd name="connsiteX579" fmla="*/ 922198 w 7467600"/>
              <a:gd name="connsiteY579" fmla="*/ 1677437 h 6858000"/>
              <a:gd name="connsiteX580" fmla="*/ 869293 w 7467600"/>
              <a:gd name="connsiteY580" fmla="*/ 1583214 h 6858000"/>
              <a:gd name="connsiteX581" fmla="*/ 751431 w 7467600"/>
              <a:gd name="connsiteY581" fmla="*/ 1405731 h 6858000"/>
              <a:gd name="connsiteX582" fmla="*/ 655236 w 7467600"/>
              <a:gd name="connsiteY582" fmla="*/ 1268632 h 6858000"/>
              <a:gd name="connsiteX583" fmla="*/ 6516292 w 7467600"/>
              <a:gd name="connsiteY583" fmla="*/ 1263064 h 6858000"/>
              <a:gd name="connsiteX584" fmla="*/ 5736320 w 7467600"/>
              <a:gd name="connsiteY584" fmla="*/ 1501803 h 6858000"/>
              <a:gd name="connsiteX585" fmla="*/ 6516292 w 7467600"/>
              <a:gd name="connsiteY585" fmla="*/ 1263064 h 6858000"/>
              <a:gd name="connsiteX586" fmla="*/ 291466 w 7467600"/>
              <a:gd name="connsiteY586" fmla="*/ 1250369 h 6858000"/>
              <a:gd name="connsiteX587" fmla="*/ 323180 w 7467600"/>
              <a:gd name="connsiteY587" fmla="*/ 1435283 h 6858000"/>
              <a:gd name="connsiteX588" fmla="*/ 349381 w 7467600"/>
              <a:gd name="connsiteY588" fmla="*/ 1875041 h 6858000"/>
              <a:gd name="connsiteX589" fmla="*/ 374363 w 7467600"/>
              <a:gd name="connsiteY589" fmla="*/ 1506494 h 6858000"/>
              <a:gd name="connsiteX590" fmla="*/ 302168 w 7467600"/>
              <a:gd name="connsiteY590" fmla="*/ 1274495 h 6858000"/>
              <a:gd name="connsiteX591" fmla="*/ 291466 w 7467600"/>
              <a:gd name="connsiteY591" fmla="*/ 1250369 h 6858000"/>
              <a:gd name="connsiteX592" fmla="*/ 678222 w 7467600"/>
              <a:gd name="connsiteY592" fmla="*/ 1248670 h 6858000"/>
              <a:gd name="connsiteX593" fmla="*/ 775536 w 7467600"/>
              <a:gd name="connsiteY593" fmla="*/ 1388015 h 6858000"/>
              <a:gd name="connsiteX594" fmla="*/ 894529 w 7467600"/>
              <a:gd name="connsiteY594" fmla="*/ 1567739 h 6858000"/>
              <a:gd name="connsiteX595" fmla="*/ 948000 w 7467600"/>
              <a:gd name="connsiteY595" fmla="*/ 1663088 h 6858000"/>
              <a:gd name="connsiteX596" fmla="*/ 1006812 w 7467600"/>
              <a:gd name="connsiteY596" fmla="*/ 1767683 h 6858000"/>
              <a:gd name="connsiteX597" fmla="*/ 1149133 w 7467600"/>
              <a:gd name="connsiteY597" fmla="*/ 1971513 h 6858000"/>
              <a:gd name="connsiteX598" fmla="*/ 1333952 w 7467600"/>
              <a:gd name="connsiteY598" fmla="*/ 2251620 h 6858000"/>
              <a:gd name="connsiteX599" fmla="*/ 1337329 w 7467600"/>
              <a:gd name="connsiteY599" fmla="*/ 2258350 h 6858000"/>
              <a:gd name="connsiteX600" fmla="*/ 1014726 w 7467600"/>
              <a:gd name="connsiteY600" fmla="*/ 1615556 h 6858000"/>
              <a:gd name="connsiteX601" fmla="*/ 678222 w 7467600"/>
              <a:gd name="connsiteY601" fmla="*/ 1248670 h 6858000"/>
              <a:gd name="connsiteX602" fmla="*/ 6691602 w 7467600"/>
              <a:gd name="connsiteY602" fmla="*/ 1140573 h 6858000"/>
              <a:gd name="connsiteX603" fmla="*/ 6571100 w 7467600"/>
              <a:gd name="connsiteY603" fmla="*/ 1183662 h 6858000"/>
              <a:gd name="connsiteX604" fmla="*/ 6241687 w 7467600"/>
              <a:gd name="connsiteY604" fmla="*/ 1257600 h 6858000"/>
              <a:gd name="connsiteX605" fmla="*/ 5693009 w 7467600"/>
              <a:gd name="connsiteY605" fmla="*/ 1478256 h 6858000"/>
              <a:gd name="connsiteX606" fmla="*/ 6548420 w 7467600"/>
              <a:gd name="connsiteY606" fmla="*/ 1214599 h 6858000"/>
              <a:gd name="connsiteX607" fmla="*/ 6605473 w 7467600"/>
              <a:gd name="connsiteY607" fmla="*/ 1184686 h 6858000"/>
              <a:gd name="connsiteX608" fmla="*/ 6691602 w 7467600"/>
              <a:gd name="connsiteY608" fmla="*/ 1140573 h 6858000"/>
              <a:gd name="connsiteX609" fmla="*/ 4002475 w 7467600"/>
              <a:gd name="connsiteY609" fmla="*/ 1037802 h 6858000"/>
              <a:gd name="connsiteX610" fmla="*/ 4000324 w 7467600"/>
              <a:gd name="connsiteY610" fmla="*/ 1039362 h 6858000"/>
              <a:gd name="connsiteX611" fmla="*/ 4002862 w 7467600"/>
              <a:gd name="connsiteY611" fmla="*/ 1042866 h 6858000"/>
              <a:gd name="connsiteX612" fmla="*/ 4002475 w 7467600"/>
              <a:gd name="connsiteY612" fmla="*/ 1037802 h 6858000"/>
              <a:gd name="connsiteX613" fmla="*/ 506322 w 7467600"/>
              <a:gd name="connsiteY613" fmla="*/ 1020997 h 6858000"/>
              <a:gd name="connsiteX614" fmla="*/ 533068 w 7467600"/>
              <a:gd name="connsiteY614" fmla="*/ 1029409 h 6858000"/>
              <a:gd name="connsiteX615" fmla="*/ 1232525 w 7467600"/>
              <a:gd name="connsiteY615" fmla="*/ 1804675 h 6858000"/>
              <a:gd name="connsiteX616" fmla="*/ 1388858 w 7467600"/>
              <a:gd name="connsiteY616" fmla="*/ 2368011 h 6858000"/>
              <a:gd name="connsiteX617" fmla="*/ 1384098 w 7467600"/>
              <a:gd name="connsiteY617" fmla="*/ 2378125 h 6858000"/>
              <a:gd name="connsiteX618" fmla="*/ 1425393 w 7467600"/>
              <a:gd name="connsiteY618" fmla="*/ 2589124 h 6858000"/>
              <a:gd name="connsiteX619" fmla="*/ 1424001 w 7467600"/>
              <a:gd name="connsiteY619" fmla="*/ 2597541 h 6858000"/>
              <a:gd name="connsiteX620" fmla="*/ 2152729 w 7467600"/>
              <a:gd name="connsiteY620" fmla="*/ 2864487 h 6858000"/>
              <a:gd name="connsiteX621" fmla="*/ 2020609 w 7467600"/>
              <a:gd name="connsiteY621" fmla="*/ 2539671 h 6858000"/>
              <a:gd name="connsiteX622" fmla="*/ 2018920 w 7467600"/>
              <a:gd name="connsiteY622" fmla="*/ 2536309 h 6858000"/>
              <a:gd name="connsiteX623" fmla="*/ 1342441 w 7467600"/>
              <a:gd name="connsiteY623" fmla="*/ 1173017 h 6858000"/>
              <a:gd name="connsiteX624" fmla="*/ 1367925 w 7467600"/>
              <a:gd name="connsiteY624" fmla="*/ 1135648 h 6858000"/>
              <a:gd name="connsiteX625" fmla="*/ 1771401 w 7467600"/>
              <a:gd name="connsiteY625" fmla="*/ 1806673 h 6858000"/>
              <a:gd name="connsiteX626" fmla="*/ 1972385 w 7467600"/>
              <a:gd name="connsiteY626" fmla="*/ 2198735 h 6858000"/>
              <a:gd name="connsiteX627" fmla="*/ 2040892 w 7467600"/>
              <a:gd name="connsiteY627" fmla="*/ 2405205 h 6858000"/>
              <a:gd name="connsiteX628" fmla="*/ 2131689 w 7467600"/>
              <a:gd name="connsiteY628" fmla="*/ 1936926 h 6858000"/>
              <a:gd name="connsiteX629" fmla="*/ 2454820 w 7467600"/>
              <a:gd name="connsiteY629" fmla="*/ 1248808 h 6858000"/>
              <a:gd name="connsiteX630" fmla="*/ 2492512 w 7467600"/>
              <a:gd name="connsiteY630" fmla="*/ 1302920 h 6858000"/>
              <a:gd name="connsiteX631" fmla="*/ 2081216 w 7467600"/>
              <a:gd name="connsiteY631" fmla="*/ 2527513 h 6858000"/>
              <a:gd name="connsiteX632" fmla="*/ 2081211 w 7467600"/>
              <a:gd name="connsiteY632" fmla="*/ 2528916 h 6858000"/>
              <a:gd name="connsiteX633" fmla="*/ 2199067 w 7467600"/>
              <a:gd name="connsiteY633" fmla="*/ 2884061 h 6858000"/>
              <a:gd name="connsiteX634" fmla="*/ 3192586 w 7467600"/>
              <a:gd name="connsiteY634" fmla="*/ 3411496 h 6858000"/>
              <a:gd name="connsiteX635" fmla="*/ 3182620 w 7467600"/>
              <a:gd name="connsiteY635" fmla="*/ 3483279 h 6858000"/>
              <a:gd name="connsiteX636" fmla="*/ 2435119 w 7467600"/>
              <a:gd name="connsiteY636" fmla="*/ 3080173 h 6858000"/>
              <a:gd name="connsiteX637" fmla="*/ 2410152 w 7467600"/>
              <a:gd name="connsiteY637" fmla="*/ 3063751 h 6858000"/>
              <a:gd name="connsiteX638" fmla="*/ 2408099 w 7467600"/>
              <a:gd name="connsiteY638" fmla="*/ 3064403 h 6858000"/>
              <a:gd name="connsiteX639" fmla="*/ 2407218 w 7467600"/>
              <a:gd name="connsiteY639" fmla="*/ 3070324 h 6858000"/>
              <a:gd name="connsiteX640" fmla="*/ 2380138 w 7467600"/>
              <a:gd name="connsiteY640" fmla="*/ 3099341 h 6858000"/>
              <a:gd name="connsiteX641" fmla="*/ 1765923 w 7467600"/>
              <a:gd name="connsiteY641" fmla="*/ 3581043 h 6858000"/>
              <a:gd name="connsiteX642" fmla="*/ 1702258 w 7467600"/>
              <a:gd name="connsiteY642" fmla="*/ 3612286 h 6858000"/>
              <a:gd name="connsiteX643" fmla="*/ 1538370 w 7467600"/>
              <a:gd name="connsiteY643" fmla="*/ 3811804 h 6858000"/>
              <a:gd name="connsiteX644" fmla="*/ 542867 w 7467600"/>
              <a:gd name="connsiteY644" fmla="*/ 4944092 h 6858000"/>
              <a:gd name="connsiteX645" fmla="*/ 515800 w 7467600"/>
              <a:gd name="connsiteY645" fmla="*/ 4862180 h 6858000"/>
              <a:gd name="connsiteX646" fmla="*/ 909145 w 7467600"/>
              <a:gd name="connsiteY646" fmla="*/ 4199225 h 6858000"/>
              <a:gd name="connsiteX647" fmla="*/ 1214067 w 7467600"/>
              <a:gd name="connsiteY647" fmla="*/ 3908561 h 6858000"/>
              <a:gd name="connsiteX648" fmla="*/ 640967 w 7467600"/>
              <a:gd name="connsiteY648" fmla="*/ 4105601 h 6858000"/>
              <a:gd name="connsiteX649" fmla="*/ 112563 w 7467600"/>
              <a:gd name="connsiteY649" fmla="*/ 4396952 h 6858000"/>
              <a:gd name="connsiteX650" fmla="*/ 0 w 7467600"/>
              <a:gd name="connsiteY650" fmla="*/ 4466006 h 6858000"/>
              <a:gd name="connsiteX651" fmla="*/ 0 w 7467600"/>
              <a:gd name="connsiteY651" fmla="*/ 4233763 h 6858000"/>
              <a:gd name="connsiteX652" fmla="*/ 36881 w 7467600"/>
              <a:gd name="connsiteY652" fmla="*/ 4200118 h 6858000"/>
              <a:gd name="connsiteX653" fmla="*/ 910534 w 7467600"/>
              <a:gd name="connsiteY653" fmla="*/ 3629753 h 6858000"/>
              <a:gd name="connsiteX654" fmla="*/ 1578717 w 7467600"/>
              <a:gd name="connsiteY654" fmla="*/ 3575982 h 6858000"/>
              <a:gd name="connsiteX655" fmla="*/ 2338780 w 7467600"/>
              <a:gd name="connsiteY655" fmla="*/ 3033725 h 6858000"/>
              <a:gd name="connsiteX656" fmla="*/ 1807991 w 7467600"/>
              <a:gd name="connsiteY656" fmla="*/ 2807184 h 6858000"/>
              <a:gd name="connsiteX657" fmla="*/ 1416358 w 7467600"/>
              <a:gd name="connsiteY657" fmla="*/ 3112571 h 6858000"/>
              <a:gd name="connsiteX658" fmla="*/ 939066 w 7467600"/>
              <a:gd name="connsiteY658" fmla="*/ 3378798 h 6858000"/>
              <a:gd name="connsiteX659" fmla="*/ 115099 w 7467600"/>
              <a:gd name="connsiteY659" fmla="*/ 3607650 h 6858000"/>
              <a:gd name="connsiteX660" fmla="*/ 97284 w 7467600"/>
              <a:gd name="connsiteY660" fmla="*/ 3520393 h 6858000"/>
              <a:gd name="connsiteX661" fmla="*/ 922050 w 7467600"/>
              <a:gd name="connsiteY661" fmla="*/ 3074867 h 6858000"/>
              <a:gd name="connsiteX662" fmla="*/ 1405265 w 7467600"/>
              <a:gd name="connsiteY662" fmla="*/ 3016319 h 6858000"/>
              <a:gd name="connsiteX663" fmla="*/ 1407512 w 7467600"/>
              <a:gd name="connsiteY663" fmla="*/ 3018001 h 6858000"/>
              <a:gd name="connsiteX664" fmla="*/ 1726266 w 7467600"/>
              <a:gd name="connsiteY664" fmla="*/ 2777274 h 6858000"/>
              <a:gd name="connsiteX665" fmla="*/ 625390 w 7467600"/>
              <a:gd name="connsiteY665" fmla="*/ 2514541 h 6858000"/>
              <a:gd name="connsiteX666" fmla="*/ 619799 w 7467600"/>
              <a:gd name="connsiteY666" fmla="*/ 2527180 h 6858000"/>
              <a:gd name="connsiteX667" fmla="*/ 310030 w 7467600"/>
              <a:gd name="connsiteY667" fmla="*/ 2771818 h 6858000"/>
              <a:gd name="connsiteX668" fmla="*/ 173877 w 7467600"/>
              <a:gd name="connsiteY668" fmla="*/ 2937056 h 6858000"/>
              <a:gd name="connsiteX669" fmla="*/ 77889 w 7467600"/>
              <a:gd name="connsiteY669" fmla="*/ 3138440 h 6858000"/>
              <a:gd name="connsiteX670" fmla="*/ 0 w 7467600"/>
              <a:gd name="connsiteY670" fmla="*/ 3271395 h 6858000"/>
              <a:gd name="connsiteX671" fmla="*/ 0 w 7467600"/>
              <a:gd name="connsiteY671" fmla="*/ 3153002 h 6858000"/>
              <a:gd name="connsiteX672" fmla="*/ 2386 w 7467600"/>
              <a:gd name="connsiteY672" fmla="*/ 3149203 h 6858000"/>
              <a:gd name="connsiteX673" fmla="*/ 89753 w 7467600"/>
              <a:gd name="connsiteY673" fmla="*/ 2987702 h 6858000"/>
              <a:gd name="connsiteX674" fmla="*/ 76869 w 7467600"/>
              <a:gd name="connsiteY674" fmla="*/ 3005404 h 6858000"/>
              <a:gd name="connsiteX675" fmla="*/ 32049 w 7467600"/>
              <a:gd name="connsiteY675" fmla="*/ 3065814 h 6858000"/>
              <a:gd name="connsiteX676" fmla="*/ 0 w 7467600"/>
              <a:gd name="connsiteY676" fmla="*/ 3108744 h 6858000"/>
              <a:gd name="connsiteX677" fmla="*/ 0 w 7467600"/>
              <a:gd name="connsiteY677" fmla="*/ 3058059 h 6858000"/>
              <a:gd name="connsiteX678" fmla="*/ 7610 w 7467600"/>
              <a:gd name="connsiteY678" fmla="*/ 3047889 h 6858000"/>
              <a:gd name="connsiteX679" fmla="*/ 52419 w 7467600"/>
              <a:gd name="connsiteY679" fmla="*/ 2987479 h 6858000"/>
              <a:gd name="connsiteX680" fmla="*/ 59142 w 7467600"/>
              <a:gd name="connsiteY680" fmla="*/ 2978488 h 6858000"/>
              <a:gd name="connsiteX681" fmla="*/ 0 w 7467600"/>
              <a:gd name="connsiteY681" fmla="*/ 3015334 h 6858000"/>
              <a:gd name="connsiteX682" fmla="*/ 0 w 7467600"/>
              <a:gd name="connsiteY682" fmla="*/ 2914286 h 6858000"/>
              <a:gd name="connsiteX683" fmla="*/ 36383 w 7467600"/>
              <a:gd name="connsiteY683" fmla="*/ 2901128 h 6858000"/>
              <a:gd name="connsiteX684" fmla="*/ 156329 w 7467600"/>
              <a:gd name="connsiteY684" fmla="*/ 2840533 h 6858000"/>
              <a:gd name="connsiteX685" fmla="*/ 358355 w 7467600"/>
              <a:gd name="connsiteY685" fmla="*/ 2620471 h 6858000"/>
              <a:gd name="connsiteX686" fmla="*/ 510577 w 7467600"/>
              <a:gd name="connsiteY686" fmla="*/ 2501244 h 6858000"/>
              <a:gd name="connsiteX687" fmla="*/ 211967 w 7467600"/>
              <a:gd name="connsiteY687" fmla="*/ 2479171 h 6858000"/>
              <a:gd name="connsiteX688" fmla="*/ 0 w 7467600"/>
              <a:gd name="connsiteY688" fmla="*/ 2476398 h 6858000"/>
              <a:gd name="connsiteX689" fmla="*/ 0 w 7467600"/>
              <a:gd name="connsiteY689" fmla="*/ 2389189 h 6858000"/>
              <a:gd name="connsiteX690" fmla="*/ 103062 w 7467600"/>
              <a:gd name="connsiteY690" fmla="*/ 2389518 h 6858000"/>
              <a:gd name="connsiteX691" fmla="*/ 510734 w 7467600"/>
              <a:gd name="connsiteY691" fmla="*/ 2416201 h 6858000"/>
              <a:gd name="connsiteX692" fmla="*/ 279257 w 7467600"/>
              <a:gd name="connsiteY692" fmla="*/ 2092102 h 6858000"/>
              <a:gd name="connsiteX693" fmla="*/ 65265 w 7467600"/>
              <a:gd name="connsiteY693" fmla="*/ 2006049 h 6858000"/>
              <a:gd name="connsiteX694" fmla="*/ 0 w 7467600"/>
              <a:gd name="connsiteY694" fmla="*/ 1982532 h 6858000"/>
              <a:gd name="connsiteX695" fmla="*/ 0 w 7467600"/>
              <a:gd name="connsiteY695" fmla="*/ 1912789 h 6858000"/>
              <a:gd name="connsiteX696" fmla="*/ 97460 w 7467600"/>
              <a:gd name="connsiteY696" fmla="*/ 1953725 h 6858000"/>
              <a:gd name="connsiteX697" fmla="*/ 221272 w 7467600"/>
              <a:gd name="connsiteY697" fmla="*/ 1980766 h 6858000"/>
              <a:gd name="connsiteX698" fmla="*/ 116765 w 7467600"/>
              <a:gd name="connsiteY698" fmla="*/ 1911033 h 6858000"/>
              <a:gd name="connsiteX699" fmla="*/ 16405 w 7467600"/>
              <a:gd name="connsiteY699" fmla="*/ 1803412 h 6858000"/>
              <a:gd name="connsiteX700" fmla="*/ 0 w 7467600"/>
              <a:gd name="connsiteY700" fmla="*/ 1784777 h 6858000"/>
              <a:gd name="connsiteX701" fmla="*/ 0 w 7467600"/>
              <a:gd name="connsiteY701" fmla="*/ 1740082 h 6858000"/>
              <a:gd name="connsiteX702" fmla="*/ 39394 w 7467600"/>
              <a:gd name="connsiteY702" fmla="*/ 1784856 h 6858000"/>
              <a:gd name="connsiteX703" fmla="*/ 135813 w 7467600"/>
              <a:gd name="connsiteY703" fmla="*/ 1888838 h 6858000"/>
              <a:gd name="connsiteX704" fmla="*/ 242575 w 7467600"/>
              <a:gd name="connsiteY704" fmla="*/ 1958841 h 6858000"/>
              <a:gd name="connsiteX705" fmla="*/ 82197 w 7467600"/>
              <a:gd name="connsiteY705" fmla="*/ 1754826 h 6858000"/>
              <a:gd name="connsiteX706" fmla="*/ 0 w 7467600"/>
              <a:gd name="connsiteY706" fmla="*/ 1679650 h 6858000"/>
              <a:gd name="connsiteX707" fmla="*/ 0 w 7467600"/>
              <a:gd name="connsiteY707" fmla="*/ 1602463 h 6858000"/>
              <a:gd name="connsiteX708" fmla="*/ 84689 w 7467600"/>
              <a:gd name="connsiteY708" fmla="*/ 1677442 h 6858000"/>
              <a:gd name="connsiteX709" fmla="*/ 298437 w 7467600"/>
              <a:gd name="connsiteY709" fmla="*/ 1968019 h 6858000"/>
              <a:gd name="connsiteX710" fmla="*/ 227269 w 7467600"/>
              <a:gd name="connsiteY710" fmla="*/ 1114064 h 6858000"/>
              <a:gd name="connsiteX711" fmla="*/ 248003 w 7467600"/>
              <a:gd name="connsiteY711" fmla="*/ 1089613 h 6858000"/>
              <a:gd name="connsiteX712" fmla="*/ 427020 w 7467600"/>
              <a:gd name="connsiteY712" fmla="*/ 1619803 h 6858000"/>
              <a:gd name="connsiteX713" fmla="*/ 340345 w 7467600"/>
              <a:gd name="connsiteY713" fmla="*/ 2027739 h 6858000"/>
              <a:gd name="connsiteX714" fmla="*/ 360865 w 7467600"/>
              <a:gd name="connsiteY714" fmla="*/ 2044827 h 6858000"/>
              <a:gd name="connsiteX715" fmla="*/ 560414 w 7467600"/>
              <a:gd name="connsiteY715" fmla="*/ 2421457 h 6858000"/>
              <a:gd name="connsiteX716" fmla="*/ 1359703 w 7467600"/>
              <a:gd name="connsiteY716" fmla="*/ 2578554 h 6858000"/>
              <a:gd name="connsiteX717" fmla="*/ 1359422 w 7467600"/>
              <a:gd name="connsiteY717" fmla="*/ 2577994 h 6858000"/>
              <a:gd name="connsiteX718" fmla="*/ 828701 w 7467600"/>
              <a:gd name="connsiteY718" fmla="*/ 1839520 h 6858000"/>
              <a:gd name="connsiteX719" fmla="*/ 494427 w 7467600"/>
              <a:gd name="connsiteY719" fmla="*/ 1092333 h 6858000"/>
              <a:gd name="connsiteX720" fmla="*/ 506322 w 7467600"/>
              <a:gd name="connsiteY720" fmla="*/ 1020997 h 6858000"/>
              <a:gd name="connsiteX721" fmla="*/ 4570198 w 7467600"/>
              <a:gd name="connsiteY721" fmla="*/ 978081 h 6858000"/>
              <a:gd name="connsiteX722" fmla="*/ 4523691 w 7467600"/>
              <a:gd name="connsiteY722" fmla="*/ 1127776 h 6858000"/>
              <a:gd name="connsiteX723" fmla="*/ 4509875 w 7467600"/>
              <a:gd name="connsiteY723" fmla="*/ 1167552 h 6858000"/>
              <a:gd name="connsiteX724" fmla="*/ 4478168 w 7467600"/>
              <a:gd name="connsiteY724" fmla="*/ 1260735 h 6858000"/>
              <a:gd name="connsiteX725" fmla="*/ 4409309 w 7467600"/>
              <a:gd name="connsiteY725" fmla="*/ 1666996 h 6858000"/>
              <a:gd name="connsiteX726" fmla="*/ 4370031 w 7467600"/>
              <a:gd name="connsiteY726" fmla="*/ 1955666 h 6858000"/>
              <a:gd name="connsiteX727" fmla="*/ 4570198 w 7467600"/>
              <a:gd name="connsiteY727" fmla="*/ 978081 h 6858000"/>
              <a:gd name="connsiteX728" fmla="*/ 4557898 w 7467600"/>
              <a:gd name="connsiteY728" fmla="*/ 900011 h 6858000"/>
              <a:gd name="connsiteX729" fmla="*/ 4344840 w 7467600"/>
              <a:gd name="connsiteY729" fmla="*/ 1922038 h 6858000"/>
              <a:gd name="connsiteX730" fmla="*/ 4378710 w 7467600"/>
              <a:gd name="connsiteY730" fmla="*/ 1665516 h 6858000"/>
              <a:gd name="connsiteX731" fmla="*/ 4448798 w 7467600"/>
              <a:gd name="connsiteY731" fmla="*/ 1253024 h 6858000"/>
              <a:gd name="connsiteX732" fmla="*/ 4480315 w 7467600"/>
              <a:gd name="connsiteY732" fmla="*/ 1158454 h 6858000"/>
              <a:gd name="connsiteX733" fmla="*/ 4494133 w 7467600"/>
              <a:gd name="connsiteY733" fmla="*/ 1118676 h 6858000"/>
              <a:gd name="connsiteX734" fmla="*/ 4557898 w 7467600"/>
              <a:gd name="connsiteY734" fmla="*/ 900011 h 6858000"/>
              <a:gd name="connsiteX735" fmla="*/ 5870151 w 7467600"/>
              <a:gd name="connsiteY735" fmla="*/ 898890 h 6858000"/>
              <a:gd name="connsiteX736" fmla="*/ 5861335 w 7467600"/>
              <a:gd name="connsiteY736" fmla="*/ 899177 h 6858000"/>
              <a:gd name="connsiteX737" fmla="*/ 5843702 w 7467600"/>
              <a:gd name="connsiteY737" fmla="*/ 899748 h 6858000"/>
              <a:gd name="connsiteX738" fmla="*/ 5651107 w 7467600"/>
              <a:gd name="connsiteY738" fmla="*/ 920306 h 6858000"/>
              <a:gd name="connsiteX739" fmla="*/ 5459407 w 7467600"/>
              <a:gd name="connsiteY739" fmla="*/ 940975 h 6858000"/>
              <a:gd name="connsiteX740" fmla="*/ 5374846 w 7467600"/>
              <a:gd name="connsiteY740" fmla="*/ 941988 h 6858000"/>
              <a:gd name="connsiteX741" fmla="*/ 5256105 w 7467600"/>
              <a:gd name="connsiteY741" fmla="*/ 945632 h 6858000"/>
              <a:gd name="connsiteX742" fmla="*/ 5107071 w 7467600"/>
              <a:gd name="connsiteY742" fmla="*/ 969720 h 6858000"/>
              <a:gd name="connsiteX743" fmla="*/ 4998681 w 7467600"/>
              <a:gd name="connsiteY743" fmla="*/ 988771 h 6858000"/>
              <a:gd name="connsiteX744" fmla="*/ 5870151 w 7467600"/>
              <a:gd name="connsiteY744" fmla="*/ 898890 h 6858000"/>
              <a:gd name="connsiteX745" fmla="*/ 5504425 w 7467600"/>
              <a:gd name="connsiteY745" fmla="*/ 848067 h 6858000"/>
              <a:gd name="connsiteX746" fmla="*/ 4968849 w 7467600"/>
              <a:gd name="connsiteY746" fmla="*/ 962318 h 6858000"/>
              <a:gd name="connsiteX747" fmla="*/ 5104039 w 7467600"/>
              <a:gd name="connsiteY747" fmla="*/ 940634 h 6858000"/>
              <a:gd name="connsiteX748" fmla="*/ 5256311 w 7467600"/>
              <a:gd name="connsiteY748" fmla="*/ 916490 h 6858000"/>
              <a:gd name="connsiteX749" fmla="*/ 5377381 w 7467600"/>
              <a:gd name="connsiteY749" fmla="*/ 912671 h 6858000"/>
              <a:gd name="connsiteX750" fmla="*/ 5460148 w 7467600"/>
              <a:gd name="connsiteY750" fmla="*/ 911442 h 6858000"/>
              <a:gd name="connsiteX751" fmla="*/ 5648971 w 7467600"/>
              <a:gd name="connsiteY751" fmla="*/ 891331 h 6858000"/>
              <a:gd name="connsiteX752" fmla="*/ 5844807 w 7467600"/>
              <a:gd name="connsiteY752" fmla="*/ 870718 h 6858000"/>
              <a:gd name="connsiteX753" fmla="*/ 5862975 w 7467600"/>
              <a:gd name="connsiteY753" fmla="*/ 869756 h 6858000"/>
              <a:gd name="connsiteX754" fmla="*/ 5920887 w 7467600"/>
              <a:gd name="connsiteY754" fmla="*/ 865929 h 6858000"/>
              <a:gd name="connsiteX755" fmla="*/ 5504425 w 7467600"/>
              <a:gd name="connsiteY755" fmla="*/ 848067 h 6858000"/>
              <a:gd name="connsiteX756" fmla="*/ 3607114 w 7467600"/>
              <a:gd name="connsiteY756" fmla="*/ 467441 h 6858000"/>
              <a:gd name="connsiteX757" fmla="*/ 3296242 w 7467600"/>
              <a:gd name="connsiteY757" fmla="*/ 807991 h 6858000"/>
              <a:gd name="connsiteX758" fmla="*/ 3174674 w 7467600"/>
              <a:gd name="connsiteY758" fmla="*/ 919759 h 6858000"/>
              <a:gd name="connsiteX759" fmla="*/ 3042978 w 7467600"/>
              <a:gd name="connsiteY759" fmla="*/ 1054894 h 6858000"/>
              <a:gd name="connsiteX760" fmla="*/ 2968914 w 7467600"/>
              <a:gd name="connsiteY760" fmla="*/ 1133756 h 6858000"/>
              <a:gd name="connsiteX761" fmla="*/ 3103823 w 7467600"/>
              <a:gd name="connsiteY761" fmla="*/ 1026814 h 6858000"/>
              <a:gd name="connsiteX762" fmla="*/ 3607114 w 7467600"/>
              <a:gd name="connsiteY762" fmla="*/ 467441 h 6858000"/>
              <a:gd name="connsiteX763" fmla="*/ 3744487 w 7467600"/>
              <a:gd name="connsiteY763" fmla="*/ 383136 h 6858000"/>
              <a:gd name="connsiteX764" fmla="*/ 3970213 w 7467600"/>
              <a:gd name="connsiteY764" fmla="*/ 995559 h 6858000"/>
              <a:gd name="connsiteX765" fmla="*/ 3744487 w 7467600"/>
              <a:gd name="connsiteY765" fmla="*/ 383136 h 6858000"/>
              <a:gd name="connsiteX766" fmla="*/ 3624562 w 7467600"/>
              <a:gd name="connsiteY766" fmla="*/ 367041 h 6858000"/>
              <a:gd name="connsiteX767" fmla="*/ 3489712 w 7467600"/>
              <a:gd name="connsiteY767" fmla="*/ 485386 h 6858000"/>
              <a:gd name="connsiteX768" fmla="*/ 3182994 w 7467600"/>
              <a:gd name="connsiteY768" fmla="*/ 828265 h 6858000"/>
              <a:gd name="connsiteX769" fmla="*/ 2892114 w 7467600"/>
              <a:gd name="connsiteY769" fmla="*/ 1172635 h 6858000"/>
              <a:gd name="connsiteX770" fmla="*/ 3021459 w 7467600"/>
              <a:gd name="connsiteY770" fmla="*/ 1035385 h 6858000"/>
              <a:gd name="connsiteX771" fmla="*/ 3153873 w 7467600"/>
              <a:gd name="connsiteY771" fmla="*/ 898971 h 6858000"/>
              <a:gd name="connsiteX772" fmla="*/ 3276511 w 7467600"/>
              <a:gd name="connsiteY772" fmla="*/ 786423 h 6858000"/>
              <a:gd name="connsiteX773" fmla="*/ 3584154 w 7467600"/>
              <a:gd name="connsiteY773" fmla="*/ 448218 h 6858000"/>
              <a:gd name="connsiteX774" fmla="*/ 3624562 w 7467600"/>
              <a:gd name="connsiteY774" fmla="*/ 367041 h 6858000"/>
              <a:gd name="connsiteX775" fmla="*/ 3766672 w 7467600"/>
              <a:gd name="connsiteY775" fmla="*/ 359429 h 6858000"/>
              <a:gd name="connsiteX776" fmla="*/ 3996338 w 7467600"/>
              <a:gd name="connsiteY776" fmla="*/ 968237 h 6858000"/>
              <a:gd name="connsiteX777" fmla="*/ 3766672 w 7467600"/>
              <a:gd name="connsiteY777" fmla="*/ 359429 h 6858000"/>
              <a:gd name="connsiteX778" fmla="*/ 5805386 w 7467600"/>
              <a:gd name="connsiteY778" fmla="*/ 239240 h 6858000"/>
              <a:gd name="connsiteX779" fmla="*/ 5736947 w 7467600"/>
              <a:gd name="connsiteY779" fmla="*/ 261367 h 6858000"/>
              <a:gd name="connsiteX780" fmla="*/ 5427012 w 7467600"/>
              <a:gd name="connsiteY780" fmla="*/ 311272 h 6858000"/>
              <a:gd name="connsiteX781" fmla="*/ 5147818 w 7467600"/>
              <a:gd name="connsiteY781" fmla="*/ 322112 h 6858000"/>
              <a:gd name="connsiteX782" fmla="*/ 5060854 w 7467600"/>
              <a:gd name="connsiteY782" fmla="*/ 311882 h 6858000"/>
              <a:gd name="connsiteX783" fmla="*/ 4945989 w 7467600"/>
              <a:gd name="connsiteY783" fmla="*/ 300516 h 6858000"/>
              <a:gd name="connsiteX784" fmla="*/ 5410479 w 7467600"/>
              <a:gd name="connsiteY784" fmla="*/ 348434 h 6858000"/>
              <a:gd name="connsiteX785" fmla="*/ 5805386 w 7467600"/>
              <a:gd name="connsiteY785" fmla="*/ 239240 h 6858000"/>
              <a:gd name="connsiteX786" fmla="*/ 5905192 w 7467600"/>
              <a:gd name="connsiteY786" fmla="*/ 163079 h 6858000"/>
              <a:gd name="connsiteX787" fmla="*/ 5865655 w 7467600"/>
              <a:gd name="connsiteY787" fmla="*/ 171901 h 6858000"/>
              <a:gd name="connsiteX788" fmla="*/ 5259740 w 7467600"/>
              <a:gd name="connsiteY788" fmla="*/ 257013 h 6858000"/>
              <a:gd name="connsiteX789" fmla="*/ 5208466 w 7467600"/>
              <a:gd name="connsiteY789" fmla="*/ 257550 h 6858000"/>
              <a:gd name="connsiteX790" fmla="*/ 4980204 w 7467600"/>
              <a:gd name="connsiteY790" fmla="*/ 271903 h 6858000"/>
              <a:gd name="connsiteX791" fmla="*/ 5068068 w 7467600"/>
              <a:gd name="connsiteY791" fmla="*/ 282244 h 6858000"/>
              <a:gd name="connsiteX792" fmla="*/ 5153231 w 7467600"/>
              <a:gd name="connsiteY792" fmla="*/ 292240 h 6858000"/>
              <a:gd name="connsiteX793" fmla="*/ 5426491 w 7467600"/>
              <a:gd name="connsiteY793" fmla="*/ 281128 h 6858000"/>
              <a:gd name="connsiteX794" fmla="*/ 5731212 w 7467600"/>
              <a:gd name="connsiteY794" fmla="*/ 231951 h 6858000"/>
              <a:gd name="connsiteX795" fmla="*/ 5905192 w 7467600"/>
              <a:gd name="connsiteY795" fmla="*/ 163079 h 6858000"/>
              <a:gd name="connsiteX796" fmla="*/ 5944437 w 7467600"/>
              <a:gd name="connsiteY796" fmla="*/ 113829 h 6858000"/>
              <a:gd name="connsiteX797" fmla="*/ 5825032 w 7467600"/>
              <a:gd name="connsiteY797" fmla="*/ 146405 h 6858000"/>
              <a:gd name="connsiteX798" fmla="*/ 4955599 w 7467600"/>
              <a:gd name="connsiteY798" fmla="*/ 247008 h 6858000"/>
              <a:gd name="connsiteX799" fmla="*/ 5210104 w 7467600"/>
              <a:gd name="connsiteY799" fmla="*/ 228123 h 6858000"/>
              <a:gd name="connsiteX800" fmla="*/ 5261015 w 7467600"/>
              <a:gd name="connsiteY800" fmla="*/ 227087 h 6858000"/>
              <a:gd name="connsiteX801" fmla="*/ 5861181 w 7467600"/>
              <a:gd name="connsiteY801" fmla="*/ 143093 h 6858000"/>
              <a:gd name="connsiteX802" fmla="*/ 5961252 w 7467600"/>
              <a:gd name="connsiteY802" fmla="*/ 114820 h 6858000"/>
              <a:gd name="connsiteX803" fmla="*/ 5944437 w 7467600"/>
              <a:gd name="connsiteY803" fmla="*/ 113829 h 6858000"/>
              <a:gd name="connsiteX804" fmla="*/ 3882765 w 7467600"/>
              <a:gd name="connsiteY804" fmla="*/ 0 h 6858000"/>
              <a:gd name="connsiteX805" fmla="*/ 3995099 w 7467600"/>
              <a:gd name="connsiteY805" fmla="*/ 0 h 6858000"/>
              <a:gd name="connsiteX806" fmla="*/ 4163818 w 7467600"/>
              <a:gd name="connsiteY806" fmla="*/ 234104 h 6858000"/>
              <a:gd name="connsiteX807" fmla="*/ 4172099 w 7467600"/>
              <a:gd name="connsiteY807" fmla="*/ 234207 h 6858000"/>
              <a:gd name="connsiteX808" fmla="*/ 4784282 w 7467600"/>
              <a:gd name="connsiteY808" fmla="*/ 276561 h 6858000"/>
              <a:gd name="connsiteX809" fmla="*/ 4801687 w 7467600"/>
              <a:gd name="connsiteY809" fmla="*/ 267764 h 6858000"/>
              <a:gd name="connsiteX810" fmla="*/ 6082788 w 7467600"/>
              <a:gd name="connsiteY810" fmla="*/ 64119 h 6858000"/>
              <a:gd name="connsiteX811" fmla="*/ 6099442 w 7467600"/>
              <a:gd name="connsiteY811" fmla="*/ 82568 h 6858000"/>
              <a:gd name="connsiteX812" fmla="*/ 4804137 w 7467600"/>
              <a:gd name="connsiteY812" fmla="*/ 320931 h 6858000"/>
              <a:gd name="connsiteX813" fmla="*/ 4227047 w 7467600"/>
              <a:gd name="connsiteY813" fmla="*/ 313415 h 6858000"/>
              <a:gd name="connsiteX814" fmla="*/ 4346041 w 7467600"/>
              <a:gd name="connsiteY814" fmla="*/ 456086 h 6858000"/>
              <a:gd name="connsiteX815" fmla="*/ 4870967 w 7467600"/>
              <a:gd name="connsiteY815" fmla="*/ 963061 h 6858000"/>
              <a:gd name="connsiteX816" fmla="*/ 4889647 w 7467600"/>
              <a:gd name="connsiteY816" fmla="*/ 957147 h 6858000"/>
              <a:gd name="connsiteX817" fmla="*/ 5422504 w 7467600"/>
              <a:gd name="connsiteY817" fmla="*/ 805191 h 6858000"/>
              <a:gd name="connsiteX818" fmla="*/ 6087656 w 7467600"/>
              <a:gd name="connsiteY818" fmla="*/ 826703 h 6858000"/>
              <a:gd name="connsiteX819" fmla="*/ 6058717 w 7467600"/>
              <a:gd name="connsiteY819" fmla="*/ 865992 h 6858000"/>
              <a:gd name="connsiteX820" fmla="*/ 4974153 w 7467600"/>
              <a:gd name="connsiteY820" fmla="*/ 1045456 h 6858000"/>
              <a:gd name="connsiteX821" fmla="*/ 5627835 w 7467600"/>
              <a:gd name="connsiteY821" fmla="*/ 1472077 h 6858000"/>
              <a:gd name="connsiteX822" fmla="*/ 5629817 w 7467600"/>
              <a:gd name="connsiteY822" fmla="*/ 1471412 h 6858000"/>
              <a:gd name="connsiteX823" fmla="*/ 5634124 w 7467600"/>
              <a:gd name="connsiteY823" fmla="*/ 1470572 h 6858000"/>
              <a:gd name="connsiteX824" fmla="*/ 5755832 w 7467600"/>
              <a:gd name="connsiteY824" fmla="*/ 1383886 h 6858000"/>
              <a:gd name="connsiteX825" fmla="*/ 6014186 w 7467600"/>
              <a:gd name="connsiteY825" fmla="*/ 1279799 h 6858000"/>
              <a:gd name="connsiteX826" fmla="*/ 6901619 w 7467600"/>
              <a:gd name="connsiteY826" fmla="*/ 1047874 h 6858000"/>
              <a:gd name="connsiteX827" fmla="*/ 6931566 w 7467600"/>
              <a:gd name="connsiteY827" fmla="*/ 1062034 h 6858000"/>
              <a:gd name="connsiteX828" fmla="*/ 5790982 w 7467600"/>
              <a:gd name="connsiteY828" fmla="*/ 1561380 h 6858000"/>
              <a:gd name="connsiteX829" fmla="*/ 6188971 w 7467600"/>
              <a:gd name="connsiteY829" fmla="*/ 1755168 h 6858000"/>
              <a:gd name="connsiteX830" fmla="*/ 6202446 w 7467600"/>
              <a:gd name="connsiteY830" fmla="*/ 1752268 h 6858000"/>
              <a:gd name="connsiteX831" fmla="*/ 7179560 w 7467600"/>
              <a:gd name="connsiteY831" fmla="*/ 1467551 h 6858000"/>
              <a:gd name="connsiteX832" fmla="*/ 7158730 w 7467600"/>
              <a:gd name="connsiteY832" fmla="*/ 1507835 h 6858000"/>
              <a:gd name="connsiteX833" fmla="*/ 6326959 w 7467600"/>
              <a:gd name="connsiteY833" fmla="*/ 1817686 h 6858000"/>
              <a:gd name="connsiteX834" fmla="*/ 6537433 w 7467600"/>
              <a:gd name="connsiteY834" fmla="*/ 1907790 h 6858000"/>
              <a:gd name="connsiteX835" fmla="*/ 6550221 w 7467600"/>
              <a:gd name="connsiteY835" fmla="*/ 1910729 h 6858000"/>
              <a:gd name="connsiteX836" fmla="*/ 6964438 w 7467600"/>
              <a:gd name="connsiteY836" fmla="*/ 2209505 h 6858000"/>
              <a:gd name="connsiteX837" fmla="*/ 7367862 w 7467600"/>
              <a:gd name="connsiteY837" fmla="*/ 2806833 h 6858000"/>
              <a:gd name="connsiteX838" fmla="*/ 7364329 w 7467600"/>
              <a:gd name="connsiteY838" fmla="*/ 2826907 h 6858000"/>
              <a:gd name="connsiteX839" fmla="*/ 7290545 w 7467600"/>
              <a:gd name="connsiteY839" fmla="*/ 2850663 h 6858000"/>
              <a:gd name="connsiteX840" fmla="*/ 6472036 w 7467600"/>
              <a:gd name="connsiteY840" fmla="*/ 1959003 h 6858000"/>
              <a:gd name="connsiteX841" fmla="*/ 5792897 w 7467600"/>
              <a:gd name="connsiteY841" fmla="*/ 1647747 h 6858000"/>
              <a:gd name="connsiteX842" fmla="*/ 5842751 w 7467600"/>
              <a:gd name="connsiteY842" fmla="*/ 1816112 h 6858000"/>
              <a:gd name="connsiteX843" fmla="*/ 5847424 w 7467600"/>
              <a:gd name="connsiteY843" fmla="*/ 1815776 h 6858000"/>
              <a:gd name="connsiteX844" fmla="*/ 6399821 w 7467600"/>
              <a:gd name="connsiteY844" fmla="*/ 2344799 h 6858000"/>
              <a:gd name="connsiteX845" fmla="*/ 6323232 w 7467600"/>
              <a:gd name="connsiteY845" fmla="*/ 2389634 h 6858000"/>
              <a:gd name="connsiteX846" fmla="*/ 5942958 w 7467600"/>
              <a:gd name="connsiteY846" fmla="*/ 2077708 h 6858000"/>
              <a:gd name="connsiteX847" fmla="*/ 5921559 w 7467600"/>
              <a:gd name="connsiteY847" fmla="*/ 2378596 h 6858000"/>
              <a:gd name="connsiteX848" fmla="*/ 5817651 w 7467600"/>
              <a:gd name="connsiteY848" fmla="*/ 3023919 h 6858000"/>
              <a:gd name="connsiteX849" fmla="*/ 5729634 w 7467600"/>
              <a:gd name="connsiteY849" fmla="*/ 3051849 h 6858000"/>
              <a:gd name="connsiteX850" fmla="*/ 5611018 w 7467600"/>
              <a:gd name="connsiteY850" fmla="*/ 2316769 h 6858000"/>
              <a:gd name="connsiteX851" fmla="*/ 5687608 w 7467600"/>
              <a:gd name="connsiteY851" fmla="*/ 2039972 h 6858000"/>
              <a:gd name="connsiteX852" fmla="*/ 5657554 w 7467600"/>
              <a:gd name="connsiteY852" fmla="*/ 1576445 h 6858000"/>
              <a:gd name="connsiteX853" fmla="*/ 5150475 w 7467600"/>
              <a:gd name="connsiteY853" fmla="*/ 1274012 h 6858000"/>
              <a:gd name="connsiteX854" fmla="*/ 5349142 w 7467600"/>
              <a:gd name="connsiteY854" fmla="*/ 2204405 h 6858000"/>
              <a:gd name="connsiteX855" fmla="*/ 5262214 w 7467600"/>
              <a:gd name="connsiteY855" fmla="*/ 2233836 h 6858000"/>
              <a:gd name="connsiteX856" fmla="*/ 4981539 w 7467600"/>
              <a:gd name="connsiteY856" fmla="*/ 1542201 h 6858000"/>
              <a:gd name="connsiteX857" fmla="*/ 4958461 w 7467600"/>
              <a:gd name="connsiteY857" fmla="*/ 1136957 h 6858000"/>
              <a:gd name="connsiteX858" fmla="*/ 4655015 w 7467600"/>
              <a:gd name="connsiteY858" fmla="*/ 891426 h 6858000"/>
              <a:gd name="connsiteX859" fmla="*/ 4348002 w 7467600"/>
              <a:gd name="connsiteY859" fmla="*/ 2205895 h 6858000"/>
              <a:gd name="connsiteX860" fmla="*/ 4262250 w 7467600"/>
              <a:gd name="connsiteY860" fmla="*/ 2219972 h 6858000"/>
              <a:gd name="connsiteX861" fmla="*/ 4550611 w 7467600"/>
              <a:gd name="connsiteY861" fmla="*/ 817540 h 6858000"/>
              <a:gd name="connsiteX862" fmla="*/ 4564418 w 7467600"/>
              <a:gd name="connsiteY862" fmla="*/ 808293 h 6858000"/>
              <a:gd name="connsiteX863" fmla="*/ 4266388 w 7467600"/>
              <a:gd name="connsiteY863" fmla="*/ 500083 h 6858000"/>
              <a:gd name="connsiteX864" fmla="*/ 4032842 w 7467600"/>
              <a:gd name="connsiteY864" fmla="*/ 211809 h 6858000"/>
              <a:gd name="connsiteX865" fmla="*/ 3882765 w 7467600"/>
              <a:gd name="connsiteY865" fmla="*/ 0 h 6858000"/>
              <a:gd name="connsiteX866" fmla="*/ 3721337 w 7467600"/>
              <a:gd name="connsiteY866" fmla="*/ 0 h 6858000"/>
              <a:gd name="connsiteX867" fmla="*/ 3797544 w 7467600"/>
              <a:gd name="connsiteY867" fmla="*/ 0 h 6858000"/>
              <a:gd name="connsiteX868" fmla="*/ 3775734 w 7467600"/>
              <a:gd name="connsiteY868" fmla="*/ 95131 h 6858000"/>
              <a:gd name="connsiteX869" fmla="*/ 3724807 w 7467600"/>
              <a:gd name="connsiteY869" fmla="*/ 272257 h 6858000"/>
              <a:gd name="connsiteX870" fmla="*/ 3726844 w 7467600"/>
              <a:gd name="connsiteY870" fmla="*/ 282988 h 6858000"/>
              <a:gd name="connsiteX871" fmla="*/ 3742664 w 7467600"/>
              <a:gd name="connsiteY871" fmla="*/ 279918 h 6858000"/>
              <a:gd name="connsiteX872" fmla="*/ 4103910 w 7467600"/>
              <a:gd name="connsiteY872" fmla="*/ 1161917 h 6858000"/>
              <a:gd name="connsiteX873" fmla="*/ 4020269 w 7467600"/>
              <a:gd name="connsiteY873" fmla="*/ 1200406 h 6858000"/>
              <a:gd name="connsiteX874" fmla="*/ 3674882 w 7467600"/>
              <a:gd name="connsiteY874" fmla="*/ 488524 h 6858000"/>
              <a:gd name="connsiteX875" fmla="*/ 3132682 w 7467600"/>
              <a:gd name="connsiteY875" fmla="*/ 1072284 h 6858000"/>
              <a:gd name="connsiteX876" fmla="*/ 2716346 w 7467600"/>
              <a:gd name="connsiteY876" fmla="*/ 1276376 h 6858000"/>
              <a:gd name="connsiteX877" fmla="*/ 2716772 w 7467600"/>
              <a:gd name="connsiteY877" fmla="*/ 1255462 h 6858000"/>
              <a:gd name="connsiteX878" fmla="*/ 3471096 w 7467600"/>
              <a:gd name="connsiteY878" fmla="*/ 437072 h 6858000"/>
              <a:gd name="connsiteX879" fmla="*/ 3639057 w 7467600"/>
              <a:gd name="connsiteY879" fmla="*/ 286334 h 6858000"/>
              <a:gd name="connsiteX880" fmla="*/ 3640309 w 7467600"/>
              <a:gd name="connsiteY880" fmla="*/ 284664 h 6858000"/>
              <a:gd name="connsiteX881" fmla="*/ 3646022 w 7467600"/>
              <a:gd name="connsiteY881" fmla="*/ 276711 h 6858000"/>
              <a:gd name="connsiteX882" fmla="*/ 3707943 w 7467600"/>
              <a:gd name="connsiteY882" fmla="*/ 65958 h 6858000"/>
              <a:gd name="connsiteX883" fmla="*/ 3721337 w 7467600"/>
              <a:gd name="connsiteY883" fmla="*/ 0 h 6858000"/>
              <a:gd name="connsiteX884" fmla="*/ 2867960 w 7467600"/>
              <a:gd name="connsiteY884" fmla="*/ 0 h 6858000"/>
              <a:gd name="connsiteX885" fmla="*/ 2926351 w 7467600"/>
              <a:gd name="connsiteY885" fmla="*/ 0 h 6858000"/>
              <a:gd name="connsiteX886" fmla="*/ 2902823 w 7467600"/>
              <a:gd name="connsiteY886" fmla="*/ 262929 h 6858000"/>
              <a:gd name="connsiteX887" fmla="*/ 2940663 w 7467600"/>
              <a:gd name="connsiteY887" fmla="*/ 140884 h 6858000"/>
              <a:gd name="connsiteX888" fmla="*/ 2947039 w 7467600"/>
              <a:gd name="connsiteY888" fmla="*/ 122524 h 6858000"/>
              <a:gd name="connsiteX889" fmla="*/ 2984316 w 7467600"/>
              <a:gd name="connsiteY889" fmla="*/ 0 h 6858000"/>
              <a:gd name="connsiteX890" fmla="*/ 3016114 w 7467600"/>
              <a:gd name="connsiteY890" fmla="*/ 0 h 6858000"/>
              <a:gd name="connsiteX891" fmla="*/ 2979949 w 7467600"/>
              <a:gd name="connsiteY891" fmla="*/ 119274 h 6858000"/>
              <a:gd name="connsiteX892" fmla="*/ 3023879 w 7467600"/>
              <a:gd name="connsiteY892" fmla="*/ 0 h 6858000"/>
              <a:gd name="connsiteX893" fmla="*/ 3105400 w 7467600"/>
              <a:gd name="connsiteY893" fmla="*/ 0 h 6858000"/>
              <a:gd name="connsiteX894" fmla="*/ 3094669 w 7467600"/>
              <a:gd name="connsiteY894" fmla="*/ 30308 h 6858000"/>
              <a:gd name="connsiteX895" fmla="*/ 2901945 w 7467600"/>
              <a:gd name="connsiteY895" fmla="*/ 466538 h 6858000"/>
              <a:gd name="connsiteX896" fmla="*/ 2815209 w 7467600"/>
              <a:gd name="connsiteY896" fmla="*/ 497361 h 6858000"/>
              <a:gd name="connsiteX897" fmla="*/ 2844845 w 7467600"/>
              <a:gd name="connsiteY897" fmla="*/ 127638 h 6858000"/>
              <a:gd name="connsiteX898" fmla="*/ 2867960 w 7467600"/>
              <a:gd name="connsiteY898" fmla="*/ 0 h 6858000"/>
              <a:gd name="connsiteX899" fmla="*/ 1057230 w 7467600"/>
              <a:gd name="connsiteY899" fmla="*/ 0 h 6858000"/>
              <a:gd name="connsiteX900" fmla="*/ 1111003 w 7467600"/>
              <a:gd name="connsiteY900" fmla="*/ 0 h 6858000"/>
              <a:gd name="connsiteX901" fmla="*/ 1125553 w 7467600"/>
              <a:gd name="connsiteY901" fmla="*/ 52588 h 6858000"/>
              <a:gd name="connsiteX902" fmla="*/ 1304276 w 7467600"/>
              <a:gd name="connsiteY902" fmla="*/ 476275 h 6858000"/>
              <a:gd name="connsiteX903" fmla="*/ 1492066 w 7467600"/>
              <a:gd name="connsiteY903" fmla="*/ 886333 h 6858000"/>
              <a:gd name="connsiteX904" fmla="*/ 1423698 w 7467600"/>
              <a:gd name="connsiteY904" fmla="*/ 710817 h 6858000"/>
              <a:gd name="connsiteX905" fmla="*/ 1357609 w 7467600"/>
              <a:gd name="connsiteY905" fmla="*/ 532892 h 6858000"/>
              <a:gd name="connsiteX906" fmla="*/ 1309550 w 7467600"/>
              <a:gd name="connsiteY906" fmla="*/ 374031 h 6858000"/>
              <a:gd name="connsiteX907" fmla="*/ 1193673 w 7467600"/>
              <a:gd name="connsiteY907" fmla="*/ 49533 h 6858000"/>
              <a:gd name="connsiteX908" fmla="*/ 1164391 w 7467600"/>
              <a:gd name="connsiteY908" fmla="*/ 0 h 6858000"/>
              <a:gd name="connsiteX909" fmla="*/ 1200666 w 7467600"/>
              <a:gd name="connsiteY909" fmla="*/ 0 h 6858000"/>
              <a:gd name="connsiteX910" fmla="*/ 1223408 w 7467600"/>
              <a:gd name="connsiteY910" fmla="*/ 38996 h 6858000"/>
              <a:gd name="connsiteX911" fmla="*/ 1339635 w 7467600"/>
              <a:gd name="connsiteY911" fmla="*/ 365517 h 6858000"/>
              <a:gd name="connsiteX912" fmla="*/ 1387469 w 7467600"/>
              <a:gd name="connsiteY912" fmla="*/ 523079 h 6858000"/>
              <a:gd name="connsiteX913" fmla="*/ 1452685 w 7467600"/>
              <a:gd name="connsiteY913" fmla="*/ 699806 h 6858000"/>
              <a:gd name="connsiteX914" fmla="*/ 1492092 w 7467600"/>
              <a:gd name="connsiteY914" fmla="*/ 800424 h 6858000"/>
              <a:gd name="connsiteX915" fmla="*/ 1455302 w 7467600"/>
              <a:gd name="connsiteY915" fmla="*/ 632913 h 6858000"/>
              <a:gd name="connsiteX916" fmla="*/ 1222336 w 7467600"/>
              <a:gd name="connsiteY916" fmla="*/ 9480 h 6858000"/>
              <a:gd name="connsiteX917" fmla="*/ 1214634 w 7467600"/>
              <a:gd name="connsiteY917" fmla="*/ 0 h 6858000"/>
              <a:gd name="connsiteX918" fmla="*/ 1289827 w 7467600"/>
              <a:gd name="connsiteY918" fmla="*/ 0 h 6858000"/>
              <a:gd name="connsiteX919" fmla="*/ 1321076 w 7467600"/>
              <a:gd name="connsiteY919" fmla="*/ 59722 h 6858000"/>
              <a:gd name="connsiteX920" fmla="*/ 1512579 w 7467600"/>
              <a:gd name="connsiteY920" fmla="*/ 626441 h 6858000"/>
              <a:gd name="connsiteX921" fmla="*/ 1506076 w 7467600"/>
              <a:gd name="connsiteY921" fmla="*/ 1089289 h 6858000"/>
              <a:gd name="connsiteX922" fmla="*/ 1486346 w 7467600"/>
              <a:gd name="connsiteY922" fmla="*/ 1079919 h 6858000"/>
              <a:gd name="connsiteX923" fmla="*/ 1070511 w 7467600"/>
              <a:gd name="connsiteY923" fmla="*/ 48609 h 6858000"/>
              <a:gd name="connsiteX924" fmla="*/ 1057230 w 7467600"/>
              <a:gd name="connsiteY924" fmla="*/ 0 h 6858000"/>
              <a:gd name="connsiteX925" fmla="*/ 43151 w 7467600"/>
              <a:gd name="connsiteY925" fmla="*/ 0 h 6858000"/>
              <a:gd name="connsiteX926" fmla="*/ 95283 w 7467600"/>
              <a:gd name="connsiteY926" fmla="*/ 0 h 6858000"/>
              <a:gd name="connsiteX927" fmla="*/ 300708 w 7467600"/>
              <a:gd name="connsiteY927" fmla="*/ 154571 h 6858000"/>
              <a:gd name="connsiteX928" fmla="*/ 530414 w 7467600"/>
              <a:gd name="connsiteY928" fmla="*/ 354673 h 6858000"/>
              <a:gd name="connsiteX929" fmla="*/ 333785 w 7467600"/>
              <a:gd name="connsiteY929" fmla="*/ 161564 h 6858000"/>
              <a:gd name="connsiteX930" fmla="*/ 147005 w 7467600"/>
              <a:gd name="connsiteY930" fmla="*/ 0 h 6858000"/>
              <a:gd name="connsiteX931" fmla="*/ 272509 w 7467600"/>
              <a:gd name="connsiteY931" fmla="*/ 0 h 6858000"/>
              <a:gd name="connsiteX932" fmla="*/ 326276 w 7467600"/>
              <a:gd name="connsiteY932" fmla="*/ 45847 h 6858000"/>
              <a:gd name="connsiteX933" fmla="*/ 823759 w 7467600"/>
              <a:gd name="connsiteY933" fmla="*/ 574145 h 6858000"/>
              <a:gd name="connsiteX934" fmla="*/ 811254 w 7467600"/>
              <a:gd name="connsiteY934" fmla="*/ 665546 h 6858000"/>
              <a:gd name="connsiteX935" fmla="*/ 154042 w 7467600"/>
              <a:gd name="connsiteY935" fmla="*/ 261522 h 6858000"/>
              <a:gd name="connsiteX936" fmla="*/ 13550 w 7467600"/>
              <a:gd name="connsiteY936" fmla="*/ 158423 h 6858000"/>
              <a:gd name="connsiteX937" fmla="*/ 0 w 7467600"/>
              <a:gd name="connsiteY937" fmla="*/ 146618 h 6858000"/>
              <a:gd name="connsiteX938" fmla="*/ 0 w 7467600"/>
              <a:gd name="connsiteY938" fmla="*/ 59161 h 6858000"/>
              <a:gd name="connsiteX939" fmla="*/ 45427 w 7467600"/>
              <a:gd name="connsiteY939" fmla="*/ 101078 h 6858000"/>
              <a:gd name="connsiteX940" fmla="*/ 630103 w 7467600"/>
              <a:gd name="connsiteY940" fmla="*/ 485885 h 6858000"/>
              <a:gd name="connsiteX941" fmla="*/ 532040 w 7467600"/>
              <a:gd name="connsiteY941" fmla="*/ 399359 h 6858000"/>
              <a:gd name="connsiteX942" fmla="*/ 517618 w 7467600"/>
              <a:gd name="connsiteY942" fmla="*/ 385726 h 6858000"/>
              <a:gd name="connsiteX943" fmla="*/ 285074 w 7467600"/>
              <a:gd name="connsiteY943" fmla="*/ 182755 h 6858000"/>
              <a:gd name="connsiteX944" fmla="*/ 43151 w 7467600"/>
              <a:gd name="connsiteY94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289862 w 7467600"/>
              <a:gd name="connsiteY11" fmla="*/ 6659827 h 6858000"/>
              <a:gd name="connsiteX12" fmla="*/ 1019354 w 7467600"/>
              <a:gd name="connsiteY12" fmla="*/ 6315006 h 6858000"/>
              <a:gd name="connsiteX13" fmla="*/ 441046 w 7467600"/>
              <a:gd name="connsiteY13" fmla="*/ 6691153 h 6858000"/>
              <a:gd name="connsiteX14" fmla="*/ 1019354 w 7467600"/>
              <a:gd name="connsiteY14" fmla="*/ 6315006 h 6858000"/>
              <a:gd name="connsiteX15" fmla="*/ 991680 w 7467600"/>
              <a:gd name="connsiteY15" fmla="*/ 6298413 h 6858000"/>
              <a:gd name="connsiteX16" fmla="*/ 409060 w 7467600"/>
              <a:gd name="connsiteY16" fmla="*/ 6671470 h 6858000"/>
              <a:gd name="connsiteX17" fmla="*/ 991680 w 7467600"/>
              <a:gd name="connsiteY17" fmla="*/ 6298413 h 6858000"/>
              <a:gd name="connsiteX18" fmla="*/ 103333 w 7467600"/>
              <a:gd name="connsiteY18" fmla="*/ 5699602 h 6858000"/>
              <a:gd name="connsiteX19" fmla="*/ 233938 w 7467600"/>
              <a:gd name="connsiteY19" fmla="*/ 5809416 h 6858000"/>
              <a:gd name="connsiteX20" fmla="*/ 883580 w 7467600"/>
              <a:gd name="connsiteY20" fmla="*/ 6180710 h 6858000"/>
              <a:gd name="connsiteX21" fmla="*/ 487337 w 7467600"/>
              <a:gd name="connsiteY21" fmla="*/ 5950182 h 6858000"/>
              <a:gd name="connsiteX22" fmla="*/ 354051 w 7467600"/>
              <a:gd name="connsiteY22" fmla="*/ 5854912 h 6858000"/>
              <a:gd name="connsiteX23" fmla="*/ 195436 w 7467600"/>
              <a:gd name="connsiteY23" fmla="*/ 5755068 h 6858000"/>
              <a:gd name="connsiteX24" fmla="*/ 103333 w 7467600"/>
              <a:gd name="connsiteY24" fmla="*/ 5699602 h 6858000"/>
              <a:gd name="connsiteX25" fmla="*/ 5539432 w 7467600"/>
              <a:gd name="connsiteY25" fmla="*/ 5642928 h 6858000"/>
              <a:gd name="connsiteX26" fmla="*/ 5555462 w 7467600"/>
              <a:gd name="connsiteY26" fmla="*/ 5694454 h 6858000"/>
              <a:gd name="connsiteX27" fmla="*/ 5828270 w 7467600"/>
              <a:gd name="connsiteY27" fmla="*/ 6320663 h 6858000"/>
              <a:gd name="connsiteX28" fmla="*/ 5947416 w 7467600"/>
              <a:gd name="connsiteY28" fmla="*/ 6574846 h 6858000"/>
              <a:gd name="connsiteX29" fmla="*/ 5539432 w 7467600"/>
              <a:gd name="connsiteY29" fmla="*/ 5642928 h 6858000"/>
              <a:gd name="connsiteX30" fmla="*/ 51253 w 7467600"/>
              <a:gd name="connsiteY30" fmla="*/ 5631825 h 6858000"/>
              <a:gd name="connsiteX31" fmla="*/ 211622 w 7467600"/>
              <a:gd name="connsiteY31" fmla="*/ 5728803 h 6858000"/>
              <a:gd name="connsiteX32" fmla="*/ 371652 w 7467600"/>
              <a:gd name="connsiteY32" fmla="*/ 5829062 h 6858000"/>
              <a:gd name="connsiteX33" fmla="*/ 505903 w 7467600"/>
              <a:gd name="connsiteY33" fmla="*/ 5925221 h 6858000"/>
              <a:gd name="connsiteX34" fmla="*/ 899240 w 7467600"/>
              <a:gd name="connsiteY34" fmla="*/ 6153068 h 6858000"/>
              <a:gd name="connsiteX35" fmla="*/ 988114 w 7467600"/>
              <a:gd name="connsiteY35" fmla="*/ 6174204 h 6858000"/>
              <a:gd name="connsiteX36" fmla="*/ 845971 w 7467600"/>
              <a:gd name="connsiteY36" fmla="*/ 6067177 h 6858000"/>
              <a:gd name="connsiteX37" fmla="*/ 448057 w 7467600"/>
              <a:gd name="connsiteY37" fmla="*/ 5841376 h 6858000"/>
              <a:gd name="connsiteX38" fmla="*/ 51253 w 7467600"/>
              <a:gd name="connsiteY38" fmla="*/ 5631825 h 6858000"/>
              <a:gd name="connsiteX39" fmla="*/ 2606687 w 7467600"/>
              <a:gd name="connsiteY39" fmla="*/ 5630718 h 6858000"/>
              <a:gd name="connsiteX40" fmla="*/ 2645658 w 7467600"/>
              <a:gd name="connsiteY40" fmla="*/ 6640259 h 6858000"/>
              <a:gd name="connsiteX41" fmla="*/ 2606687 w 7467600"/>
              <a:gd name="connsiteY41" fmla="*/ 5630718 h 6858000"/>
              <a:gd name="connsiteX42" fmla="*/ 3642057 w 7467600"/>
              <a:gd name="connsiteY42" fmla="*/ 5573487 h 6858000"/>
              <a:gd name="connsiteX43" fmla="*/ 3632981 w 7467600"/>
              <a:gd name="connsiteY43" fmla="*/ 5579437 h 6858000"/>
              <a:gd name="connsiteX44" fmla="*/ 3382436 w 7467600"/>
              <a:gd name="connsiteY44" fmla="*/ 5952726 h 6858000"/>
              <a:gd name="connsiteX45" fmla="*/ 3191929 w 7467600"/>
              <a:gd name="connsiteY45" fmla="*/ 6662669 h 6858000"/>
              <a:gd name="connsiteX46" fmla="*/ 3369898 w 7467600"/>
              <a:gd name="connsiteY46" fmla="*/ 6081771 h 6858000"/>
              <a:gd name="connsiteX47" fmla="*/ 3642057 w 7467600"/>
              <a:gd name="connsiteY47" fmla="*/ 5573487 h 6858000"/>
              <a:gd name="connsiteX48" fmla="*/ 2650666 w 7467600"/>
              <a:gd name="connsiteY48" fmla="*/ 5530686 h 6858000"/>
              <a:gd name="connsiteX49" fmla="*/ 2650249 w 7467600"/>
              <a:gd name="connsiteY49" fmla="*/ 5532101 h 6858000"/>
              <a:gd name="connsiteX50" fmla="*/ 2663808 w 7467600"/>
              <a:gd name="connsiteY50" fmla="*/ 6535215 h 6858000"/>
              <a:gd name="connsiteX51" fmla="*/ 2665418 w 7467600"/>
              <a:gd name="connsiteY51" fmla="*/ 6132756 h 6858000"/>
              <a:gd name="connsiteX52" fmla="*/ 2650666 w 7467600"/>
              <a:gd name="connsiteY52" fmla="*/ 5530686 h 6858000"/>
              <a:gd name="connsiteX53" fmla="*/ 2680277 w 7467600"/>
              <a:gd name="connsiteY53" fmla="*/ 5479204 h 6858000"/>
              <a:gd name="connsiteX54" fmla="*/ 2678972 w 7467600"/>
              <a:gd name="connsiteY54" fmla="*/ 5481582 h 6858000"/>
              <a:gd name="connsiteX55" fmla="*/ 2696666 w 7467600"/>
              <a:gd name="connsiteY55" fmla="*/ 6133836 h 6858000"/>
              <a:gd name="connsiteX56" fmla="*/ 2695769 w 7467600"/>
              <a:gd name="connsiteY56" fmla="*/ 6390955 h 6858000"/>
              <a:gd name="connsiteX57" fmla="*/ 2739893 w 7467600"/>
              <a:gd name="connsiteY57" fmla="*/ 6108357 h 6858000"/>
              <a:gd name="connsiteX58" fmla="*/ 2680277 w 7467600"/>
              <a:gd name="connsiteY58" fmla="*/ 5479204 h 6858000"/>
              <a:gd name="connsiteX59" fmla="*/ 1132195 w 7467600"/>
              <a:gd name="connsiteY59" fmla="*/ 5467980 h 6858000"/>
              <a:gd name="connsiteX60" fmla="*/ 1679056 w 7467600"/>
              <a:gd name="connsiteY60" fmla="*/ 5516907 h 6858000"/>
              <a:gd name="connsiteX61" fmla="*/ 2128648 w 7467600"/>
              <a:gd name="connsiteY61" fmla="*/ 5474249 h 6858000"/>
              <a:gd name="connsiteX62" fmla="*/ 1825619 w 7467600"/>
              <a:gd name="connsiteY62" fmla="*/ 5478447 h 6858000"/>
              <a:gd name="connsiteX63" fmla="*/ 1737798 w 7467600"/>
              <a:gd name="connsiteY63" fmla="*/ 5483353 h 6858000"/>
              <a:gd name="connsiteX64" fmla="*/ 1132195 w 7467600"/>
              <a:gd name="connsiteY64" fmla="*/ 5467980 h 6858000"/>
              <a:gd name="connsiteX65" fmla="*/ 1456157 w 7467600"/>
              <a:gd name="connsiteY65" fmla="*/ 5371404 h 6858000"/>
              <a:gd name="connsiteX66" fmla="*/ 1244432 w 7467600"/>
              <a:gd name="connsiteY66" fmla="*/ 5385601 h 6858000"/>
              <a:gd name="connsiteX67" fmla="*/ 973990 w 7467600"/>
              <a:gd name="connsiteY67" fmla="*/ 5424940 h 6858000"/>
              <a:gd name="connsiteX68" fmla="*/ 1103809 w 7467600"/>
              <a:gd name="connsiteY68" fmla="*/ 5433720 h 6858000"/>
              <a:gd name="connsiteX69" fmla="*/ 1123454 w 7467600"/>
              <a:gd name="connsiteY69" fmla="*/ 5435727 h 6858000"/>
              <a:gd name="connsiteX70" fmla="*/ 1737017 w 7467600"/>
              <a:gd name="connsiteY70" fmla="*/ 5452183 h 6858000"/>
              <a:gd name="connsiteX71" fmla="*/ 1824397 w 7467600"/>
              <a:gd name="connsiteY71" fmla="*/ 5447757 h 6858000"/>
              <a:gd name="connsiteX72" fmla="*/ 2070059 w 7467600"/>
              <a:gd name="connsiteY72" fmla="*/ 5441660 h 6858000"/>
              <a:gd name="connsiteX73" fmla="*/ 1456157 w 7467600"/>
              <a:gd name="connsiteY73" fmla="*/ 5371404 h 6858000"/>
              <a:gd name="connsiteX74" fmla="*/ 4988186 w 7467600"/>
              <a:gd name="connsiteY74" fmla="*/ 5216467 h 6858000"/>
              <a:gd name="connsiteX75" fmla="*/ 4777334 w 7467600"/>
              <a:gd name="connsiteY75" fmla="*/ 5406072 h 6858000"/>
              <a:gd name="connsiteX76" fmla="*/ 4718341 w 7467600"/>
              <a:gd name="connsiteY76" fmla="*/ 5468043 h 6858000"/>
              <a:gd name="connsiteX77" fmla="*/ 4604655 w 7467600"/>
              <a:gd name="connsiteY77" fmla="*/ 5583434 h 6858000"/>
              <a:gd name="connsiteX78" fmla="*/ 4565074 w 7467600"/>
              <a:gd name="connsiteY78" fmla="*/ 5618550 h 6858000"/>
              <a:gd name="connsiteX79" fmla="*/ 4988186 w 7467600"/>
              <a:gd name="connsiteY79" fmla="*/ 5216467 h 6858000"/>
              <a:gd name="connsiteX80" fmla="*/ 4978032 w 7467600"/>
              <a:gd name="connsiteY80" fmla="*/ 5183809 h 6858000"/>
              <a:gd name="connsiteX81" fmla="*/ 4463413 w 7467600"/>
              <a:gd name="connsiteY81" fmla="*/ 5615162 h 6858000"/>
              <a:gd name="connsiteX82" fmla="*/ 4358134 w 7467600"/>
              <a:gd name="connsiteY82" fmla="*/ 5742791 h 6858000"/>
              <a:gd name="connsiteX83" fmla="*/ 4376219 w 7467600"/>
              <a:gd name="connsiteY83" fmla="*/ 5729027 h 6858000"/>
              <a:gd name="connsiteX84" fmla="*/ 4582340 w 7467600"/>
              <a:gd name="connsiteY84" fmla="*/ 5561037 h 6858000"/>
              <a:gd name="connsiteX85" fmla="*/ 4694684 w 7467600"/>
              <a:gd name="connsiteY85" fmla="*/ 5447098 h 6858000"/>
              <a:gd name="connsiteX86" fmla="*/ 4754123 w 7467600"/>
              <a:gd name="connsiteY86" fmla="*/ 5384643 h 6858000"/>
              <a:gd name="connsiteX87" fmla="*/ 4978032 w 7467600"/>
              <a:gd name="connsiteY87" fmla="*/ 5183809 h 6858000"/>
              <a:gd name="connsiteX88" fmla="*/ 1903353 w 7467600"/>
              <a:gd name="connsiteY88" fmla="*/ 5044827 h 6858000"/>
              <a:gd name="connsiteX89" fmla="*/ 1936931 w 7467600"/>
              <a:gd name="connsiteY89" fmla="*/ 5093954 h 6858000"/>
              <a:gd name="connsiteX90" fmla="*/ 2195868 w 7467600"/>
              <a:gd name="connsiteY90" fmla="*/ 5396574 h 6858000"/>
              <a:gd name="connsiteX91" fmla="*/ 2088852 w 7467600"/>
              <a:gd name="connsiteY91" fmla="*/ 5166123 h 6858000"/>
              <a:gd name="connsiteX92" fmla="*/ 1958241 w 7467600"/>
              <a:gd name="connsiteY92" fmla="*/ 5067955 h 6858000"/>
              <a:gd name="connsiteX93" fmla="*/ 1903353 w 7467600"/>
              <a:gd name="connsiteY93" fmla="*/ 5044827 h 6858000"/>
              <a:gd name="connsiteX94" fmla="*/ 1979378 w 7467600"/>
              <a:gd name="connsiteY94" fmla="*/ 4769504 h 6858000"/>
              <a:gd name="connsiteX95" fmla="*/ 2882120 w 7467600"/>
              <a:gd name="connsiteY95" fmla="*/ 5064547 h 6858000"/>
              <a:gd name="connsiteX96" fmla="*/ 2793103 w 7467600"/>
              <a:gd name="connsiteY96" fmla="*/ 5039699 h 6858000"/>
              <a:gd name="connsiteX97" fmla="*/ 2770041 w 7467600"/>
              <a:gd name="connsiteY97" fmla="*/ 5033634 h 6858000"/>
              <a:gd name="connsiteX98" fmla="*/ 1979378 w 7467600"/>
              <a:gd name="connsiteY98" fmla="*/ 4769504 h 6858000"/>
              <a:gd name="connsiteX99" fmla="*/ 1927410 w 7467600"/>
              <a:gd name="connsiteY99" fmla="*/ 4716164 h 6858000"/>
              <a:gd name="connsiteX100" fmla="*/ 1959587 w 7467600"/>
              <a:gd name="connsiteY100" fmla="*/ 4728849 h 6858000"/>
              <a:gd name="connsiteX101" fmla="*/ 2777707 w 7467600"/>
              <a:gd name="connsiteY101" fmla="*/ 5003991 h 6858000"/>
              <a:gd name="connsiteX102" fmla="*/ 2800768 w 7467600"/>
              <a:gd name="connsiteY102" fmla="*/ 5010056 h 6858000"/>
              <a:gd name="connsiteX103" fmla="*/ 2879408 w 7467600"/>
              <a:gd name="connsiteY103" fmla="*/ 5031590 h 6858000"/>
              <a:gd name="connsiteX104" fmla="*/ 2862295 w 7467600"/>
              <a:gd name="connsiteY104" fmla="*/ 5022958 h 6858000"/>
              <a:gd name="connsiteX105" fmla="*/ 2813343 w 7467600"/>
              <a:gd name="connsiteY105" fmla="*/ 4998369 h 6858000"/>
              <a:gd name="connsiteX106" fmla="*/ 2646245 w 7467600"/>
              <a:gd name="connsiteY106" fmla="*/ 4930999 h 6858000"/>
              <a:gd name="connsiteX107" fmla="*/ 1999243 w 7467600"/>
              <a:gd name="connsiteY107" fmla="*/ 4730524 h 6858000"/>
              <a:gd name="connsiteX108" fmla="*/ 1979527 w 7467600"/>
              <a:gd name="connsiteY108" fmla="*/ 4726651 h 6858000"/>
              <a:gd name="connsiteX109" fmla="*/ 1927410 w 7467600"/>
              <a:gd name="connsiteY109" fmla="*/ 4716164 h 6858000"/>
              <a:gd name="connsiteX110" fmla="*/ 1997014 w 7467600"/>
              <a:gd name="connsiteY110" fmla="*/ 4698007 h 6858000"/>
              <a:gd name="connsiteX111" fmla="*/ 2005458 w 7467600"/>
              <a:gd name="connsiteY111" fmla="*/ 4699540 h 6858000"/>
              <a:gd name="connsiteX112" fmla="*/ 2657186 w 7467600"/>
              <a:gd name="connsiteY112" fmla="*/ 4901687 h 6858000"/>
              <a:gd name="connsiteX113" fmla="*/ 2826662 w 7467600"/>
              <a:gd name="connsiteY113" fmla="*/ 4970362 h 6858000"/>
              <a:gd name="connsiteX114" fmla="*/ 2876100 w 7467600"/>
              <a:gd name="connsiteY114" fmla="*/ 4995397 h 6858000"/>
              <a:gd name="connsiteX115" fmla="*/ 3042600 w 7467600"/>
              <a:gd name="connsiteY115" fmla="*/ 5059532 h 6858000"/>
              <a:gd name="connsiteX116" fmla="*/ 1997014 w 7467600"/>
              <a:gd name="connsiteY116" fmla="*/ 4698007 h 6858000"/>
              <a:gd name="connsiteX117" fmla="*/ 2305292 w 7467600"/>
              <a:gd name="connsiteY117" fmla="*/ 4219492 h 6858000"/>
              <a:gd name="connsiteX118" fmla="*/ 3360922 w 7467600"/>
              <a:gd name="connsiteY118" fmla="*/ 4529373 h 6858000"/>
              <a:gd name="connsiteX119" fmla="*/ 3492420 w 7467600"/>
              <a:gd name="connsiteY119" fmla="*/ 4510145 h 6858000"/>
              <a:gd name="connsiteX120" fmla="*/ 3364086 w 7467600"/>
              <a:gd name="connsiteY120" fmla="*/ 4480340 h 6858000"/>
              <a:gd name="connsiteX121" fmla="*/ 3225818 w 7467600"/>
              <a:gd name="connsiteY121" fmla="*/ 4411822 h 6858000"/>
              <a:gd name="connsiteX122" fmla="*/ 3129696 w 7467600"/>
              <a:gd name="connsiteY122" fmla="*/ 4360704 h 6858000"/>
              <a:gd name="connsiteX123" fmla="*/ 2814545 w 7467600"/>
              <a:gd name="connsiteY123" fmla="*/ 4282955 h 6858000"/>
              <a:gd name="connsiteX124" fmla="*/ 2305292 w 7467600"/>
              <a:gd name="connsiteY124" fmla="*/ 4219492 h 6858000"/>
              <a:gd name="connsiteX125" fmla="*/ 2626982 w 7467600"/>
              <a:gd name="connsiteY125" fmla="*/ 4206450 h 6858000"/>
              <a:gd name="connsiteX126" fmla="*/ 2490617 w 7467600"/>
              <a:gd name="connsiteY126" fmla="*/ 4206951 h 6858000"/>
              <a:gd name="connsiteX127" fmla="*/ 2819869 w 7467600"/>
              <a:gd name="connsiteY127" fmla="*/ 4252936 h 6858000"/>
              <a:gd name="connsiteX128" fmla="*/ 3143018 w 7467600"/>
              <a:gd name="connsiteY128" fmla="*/ 4332698 h 6858000"/>
              <a:gd name="connsiteX129" fmla="*/ 3241520 w 7467600"/>
              <a:gd name="connsiteY129" fmla="*/ 4385112 h 6858000"/>
              <a:gd name="connsiteX130" fmla="*/ 3374575 w 7467600"/>
              <a:gd name="connsiteY130" fmla="*/ 4451517 h 6858000"/>
              <a:gd name="connsiteX131" fmla="*/ 3505221 w 7467600"/>
              <a:gd name="connsiteY131" fmla="*/ 4480757 h 6858000"/>
              <a:gd name="connsiteX132" fmla="*/ 2626982 w 7467600"/>
              <a:gd name="connsiteY132" fmla="*/ 4206450 h 6858000"/>
              <a:gd name="connsiteX133" fmla="*/ 1310106 w 7467600"/>
              <a:gd name="connsiteY133" fmla="*/ 3943217 h 6858000"/>
              <a:gd name="connsiteX134" fmla="*/ 854994 w 7467600"/>
              <a:gd name="connsiteY134" fmla="*/ 4399136 h 6858000"/>
              <a:gd name="connsiteX135" fmla="*/ 742462 w 7467600"/>
              <a:gd name="connsiteY135" fmla="*/ 4594648 h 6858000"/>
              <a:gd name="connsiteX136" fmla="*/ 820602 w 7467600"/>
              <a:gd name="connsiteY136" fmla="*/ 4485915 h 6858000"/>
              <a:gd name="connsiteX137" fmla="*/ 878295 w 7467600"/>
              <a:gd name="connsiteY137" fmla="*/ 4403594 h 6858000"/>
              <a:gd name="connsiteX138" fmla="*/ 1240607 w 7467600"/>
              <a:gd name="connsiteY138" fmla="*/ 4010401 h 6858000"/>
              <a:gd name="connsiteX139" fmla="*/ 1310106 w 7467600"/>
              <a:gd name="connsiteY139" fmla="*/ 3943217 h 6858000"/>
              <a:gd name="connsiteX140" fmla="*/ 1423113 w 7467600"/>
              <a:gd name="connsiteY140" fmla="*/ 3874565 h 6858000"/>
              <a:gd name="connsiteX141" fmla="*/ 1260565 w 7467600"/>
              <a:gd name="connsiteY141" fmla="*/ 4031982 h 6858000"/>
              <a:gd name="connsiteX142" fmla="*/ 901900 w 7467600"/>
              <a:gd name="connsiteY142" fmla="*/ 4421236 h 6858000"/>
              <a:gd name="connsiteX143" fmla="*/ 845044 w 7467600"/>
              <a:gd name="connsiteY143" fmla="*/ 4502436 h 6858000"/>
              <a:gd name="connsiteX144" fmla="*/ 685926 w 7467600"/>
              <a:gd name="connsiteY144" fmla="*/ 4703069 h 6858000"/>
              <a:gd name="connsiteX145" fmla="*/ 684248 w 7467600"/>
              <a:gd name="connsiteY145" fmla="*/ 4706721 h 6858000"/>
              <a:gd name="connsiteX146" fmla="*/ 1423113 w 7467600"/>
              <a:gd name="connsiteY146" fmla="*/ 3874565 h 6858000"/>
              <a:gd name="connsiteX147" fmla="*/ 3316479 w 7467600"/>
              <a:gd name="connsiteY147" fmla="*/ 3872136 h 6858000"/>
              <a:gd name="connsiteX148" fmla="*/ 3546806 w 7467600"/>
              <a:gd name="connsiteY148" fmla="*/ 4356139 h 6858000"/>
              <a:gd name="connsiteX149" fmla="*/ 3364433 w 7467600"/>
              <a:gd name="connsiteY149" fmla="*/ 3953121 h 6858000"/>
              <a:gd name="connsiteX150" fmla="*/ 3316479 w 7467600"/>
              <a:gd name="connsiteY150" fmla="*/ 3872136 h 6858000"/>
              <a:gd name="connsiteX151" fmla="*/ 3291335 w 7467600"/>
              <a:gd name="connsiteY151" fmla="*/ 3767420 h 6858000"/>
              <a:gd name="connsiteX152" fmla="*/ 3390805 w 7467600"/>
              <a:gd name="connsiteY152" fmla="*/ 3937163 h 6858000"/>
              <a:gd name="connsiteX153" fmla="*/ 3579062 w 7467600"/>
              <a:gd name="connsiteY153" fmla="*/ 4359040 h 6858000"/>
              <a:gd name="connsiteX154" fmla="*/ 3467355 w 7467600"/>
              <a:gd name="connsiteY154" fmla="*/ 3988130 h 6858000"/>
              <a:gd name="connsiteX155" fmla="*/ 3310753 w 7467600"/>
              <a:gd name="connsiteY155" fmla="*/ 3787140 h 6858000"/>
              <a:gd name="connsiteX156" fmla="*/ 3291335 w 7467600"/>
              <a:gd name="connsiteY156" fmla="*/ 3767420 h 6858000"/>
              <a:gd name="connsiteX157" fmla="*/ 1635889 w 7467600"/>
              <a:gd name="connsiteY157" fmla="*/ 3709494 h 6858000"/>
              <a:gd name="connsiteX158" fmla="*/ 1634800 w 7467600"/>
              <a:gd name="connsiteY158" fmla="*/ 3731111 h 6858000"/>
              <a:gd name="connsiteX159" fmla="*/ 1635889 w 7467600"/>
              <a:gd name="connsiteY159" fmla="*/ 3709494 h 6858000"/>
              <a:gd name="connsiteX160" fmla="*/ 1510397 w 7467600"/>
              <a:gd name="connsiteY160" fmla="*/ 3684705 h 6858000"/>
              <a:gd name="connsiteX161" fmla="*/ 1146550 w 7467600"/>
              <a:gd name="connsiteY161" fmla="*/ 3802012 h 6858000"/>
              <a:gd name="connsiteX162" fmla="*/ 698834 w 7467600"/>
              <a:gd name="connsiteY162" fmla="*/ 3952272 h 6858000"/>
              <a:gd name="connsiteX163" fmla="*/ 34256 w 7467600"/>
              <a:gd name="connsiteY163" fmla="*/ 4347603 h 6858000"/>
              <a:gd name="connsiteX164" fmla="*/ 527241 w 7467600"/>
              <a:gd name="connsiteY164" fmla="*/ 4065078 h 6858000"/>
              <a:gd name="connsiteX165" fmla="*/ 1510397 w 7467600"/>
              <a:gd name="connsiteY165" fmla="*/ 3684705 h 6858000"/>
              <a:gd name="connsiteX166" fmla="*/ 1313114 w 7467600"/>
              <a:gd name="connsiteY166" fmla="*/ 3655216 h 6858000"/>
              <a:gd name="connsiteX167" fmla="*/ 1109304 w 7467600"/>
              <a:gd name="connsiteY167" fmla="*/ 3669030 h 6858000"/>
              <a:gd name="connsiteX168" fmla="*/ 8129 w 7467600"/>
              <a:gd name="connsiteY168" fmla="*/ 4330519 h 6858000"/>
              <a:gd name="connsiteX169" fmla="*/ 687572 w 7467600"/>
              <a:gd name="connsiteY169" fmla="*/ 3925629 h 6858000"/>
              <a:gd name="connsiteX170" fmla="*/ 1138365 w 7467600"/>
              <a:gd name="connsiteY170" fmla="*/ 3774515 h 6858000"/>
              <a:gd name="connsiteX171" fmla="*/ 1505579 w 7467600"/>
              <a:gd name="connsiteY171" fmla="*/ 3655526 h 6858000"/>
              <a:gd name="connsiteX172" fmla="*/ 1313114 w 7467600"/>
              <a:gd name="connsiteY172" fmla="*/ 3655216 h 6858000"/>
              <a:gd name="connsiteX173" fmla="*/ 3655073 w 7467600"/>
              <a:gd name="connsiteY173" fmla="*/ 3650884 h 6858000"/>
              <a:gd name="connsiteX174" fmla="*/ 3989938 w 7467600"/>
              <a:gd name="connsiteY174" fmla="*/ 3991685 h 6858000"/>
              <a:gd name="connsiteX175" fmla="*/ 4393907 w 7467600"/>
              <a:gd name="connsiteY175" fmla="*/ 4261258 h 6858000"/>
              <a:gd name="connsiteX176" fmla="*/ 4648051 w 7467600"/>
              <a:gd name="connsiteY176" fmla="*/ 4374051 h 6858000"/>
              <a:gd name="connsiteX177" fmla="*/ 4383389 w 7467600"/>
              <a:gd name="connsiteY177" fmla="*/ 4184369 h 6858000"/>
              <a:gd name="connsiteX178" fmla="*/ 4165508 w 7467600"/>
              <a:gd name="connsiteY178" fmla="*/ 4035196 h 6858000"/>
              <a:gd name="connsiteX179" fmla="*/ 4068162 w 7467600"/>
              <a:gd name="connsiteY179" fmla="*/ 3953394 h 6858000"/>
              <a:gd name="connsiteX180" fmla="*/ 3981416 w 7467600"/>
              <a:gd name="connsiteY180" fmla="*/ 3880482 h 6858000"/>
              <a:gd name="connsiteX181" fmla="*/ 3800147 w 7467600"/>
              <a:gd name="connsiteY181" fmla="*/ 3749872 h 6858000"/>
              <a:gd name="connsiteX182" fmla="*/ 3655073 w 7467600"/>
              <a:gd name="connsiteY182" fmla="*/ 3650884 h 6858000"/>
              <a:gd name="connsiteX183" fmla="*/ 3670252 w 7467600"/>
              <a:gd name="connsiteY183" fmla="*/ 3622798 h 6858000"/>
              <a:gd name="connsiteX184" fmla="*/ 3817258 w 7467600"/>
              <a:gd name="connsiteY184" fmla="*/ 3723577 h 6858000"/>
              <a:gd name="connsiteX185" fmla="*/ 4000461 w 7467600"/>
              <a:gd name="connsiteY185" fmla="*/ 3855966 h 6858000"/>
              <a:gd name="connsiteX186" fmla="*/ 4088180 w 7467600"/>
              <a:gd name="connsiteY186" fmla="*/ 3929774 h 6858000"/>
              <a:gd name="connsiteX187" fmla="*/ 4184555 w 7467600"/>
              <a:gd name="connsiteY187" fmla="*/ 4010683 h 6858000"/>
              <a:gd name="connsiteX188" fmla="*/ 4399563 w 7467600"/>
              <a:gd name="connsiteY188" fmla="*/ 4158106 h 6858000"/>
              <a:gd name="connsiteX189" fmla="*/ 4684469 w 7467600"/>
              <a:gd name="connsiteY189" fmla="*/ 4364680 h 6858000"/>
              <a:gd name="connsiteX190" fmla="*/ 4690271 w 7467600"/>
              <a:gd name="connsiteY190" fmla="*/ 4370034 h 6858000"/>
              <a:gd name="connsiteX191" fmla="*/ 4136093 w 7467600"/>
              <a:gd name="connsiteY191" fmla="*/ 3858466 h 6858000"/>
              <a:gd name="connsiteX192" fmla="*/ 3670252 w 7467600"/>
              <a:gd name="connsiteY192" fmla="*/ 3622798 h 6858000"/>
              <a:gd name="connsiteX193" fmla="*/ 4440129 w 7467600"/>
              <a:gd name="connsiteY193" fmla="*/ 3448571 h 6858000"/>
              <a:gd name="connsiteX194" fmla="*/ 4856525 w 7467600"/>
              <a:gd name="connsiteY194" fmla="*/ 3915351 h 6858000"/>
              <a:gd name="connsiteX195" fmla="*/ 5059055 w 7467600"/>
              <a:gd name="connsiteY195" fmla="*/ 4108918 h 6858000"/>
              <a:gd name="connsiteX196" fmla="*/ 5290070 w 7467600"/>
              <a:gd name="connsiteY196" fmla="*/ 4263619 h 6858000"/>
              <a:gd name="connsiteX197" fmla="*/ 4834991 w 7467600"/>
              <a:gd name="connsiteY197" fmla="*/ 3830985 h 6858000"/>
              <a:gd name="connsiteX198" fmla="*/ 4440129 w 7467600"/>
              <a:gd name="connsiteY198" fmla="*/ 3448571 h 6858000"/>
              <a:gd name="connsiteX199" fmla="*/ 4441737 w 7467600"/>
              <a:gd name="connsiteY199" fmla="*/ 3399734 h 6858000"/>
              <a:gd name="connsiteX200" fmla="*/ 4431236 w 7467600"/>
              <a:gd name="connsiteY200" fmla="*/ 3400954 h 6858000"/>
              <a:gd name="connsiteX201" fmla="*/ 4557150 w 7467600"/>
              <a:gd name="connsiteY201" fmla="*/ 3510023 h 6858000"/>
              <a:gd name="connsiteX202" fmla="*/ 4856936 w 7467600"/>
              <a:gd name="connsiteY202" fmla="*/ 3809146 h 6858000"/>
              <a:gd name="connsiteX203" fmla="*/ 5111996 w 7467600"/>
              <a:gd name="connsiteY203" fmla="*/ 4065759 h 6858000"/>
              <a:gd name="connsiteX204" fmla="*/ 5388878 w 7467600"/>
              <a:gd name="connsiteY204" fmla="*/ 4300185 h 6858000"/>
              <a:gd name="connsiteX205" fmla="*/ 5425556 w 7467600"/>
              <a:gd name="connsiteY205" fmla="*/ 4308967 h 6858000"/>
              <a:gd name="connsiteX206" fmla="*/ 4943646 w 7467600"/>
              <a:gd name="connsiteY206" fmla="*/ 3822916 h 6858000"/>
              <a:gd name="connsiteX207" fmla="*/ 4594837 w 7467600"/>
              <a:gd name="connsiteY207" fmla="*/ 3532274 h 6858000"/>
              <a:gd name="connsiteX208" fmla="*/ 4441737 w 7467600"/>
              <a:gd name="connsiteY208" fmla="*/ 3399734 h 6858000"/>
              <a:gd name="connsiteX209" fmla="*/ 5425834 w 7467600"/>
              <a:gd name="connsiteY209" fmla="*/ 3162785 h 6858000"/>
              <a:gd name="connsiteX210" fmla="*/ 5401644 w 7467600"/>
              <a:gd name="connsiteY210" fmla="*/ 3617847 h 6858000"/>
              <a:gd name="connsiteX211" fmla="*/ 5467256 w 7467600"/>
              <a:gd name="connsiteY211" fmla="*/ 4175494 h 6858000"/>
              <a:gd name="connsiteX212" fmla="*/ 5448069 w 7467600"/>
              <a:gd name="connsiteY212" fmla="*/ 3567554 h 6858000"/>
              <a:gd name="connsiteX213" fmla="*/ 5425834 w 7467600"/>
              <a:gd name="connsiteY213" fmla="*/ 3162785 h 6858000"/>
              <a:gd name="connsiteX214" fmla="*/ 1318687 w 7467600"/>
              <a:gd name="connsiteY214" fmla="*/ 3113840 h 6858000"/>
              <a:gd name="connsiteX215" fmla="*/ 1066793 w 7467600"/>
              <a:gd name="connsiteY215" fmla="*/ 3212171 h 6858000"/>
              <a:gd name="connsiteX216" fmla="*/ 993319 w 7467600"/>
              <a:gd name="connsiteY216" fmla="*/ 3247648 h 6858000"/>
              <a:gd name="connsiteX217" fmla="*/ 853081 w 7467600"/>
              <a:gd name="connsiteY217" fmla="*/ 3312410 h 6858000"/>
              <a:gd name="connsiteX218" fmla="*/ 805957 w 7467600"/>
              <a:gd name="connsiteY218" fmla="*/ 3330443 h 6858000"/>
              <a:gd name="connsiteX219" fmla="*/ 1318687 w 7467600"/>
              <a:gd name="connsiteY219" fmla="*/ 3113840 h 6858000"/>
              <a:gd name="connsiteX220" fmla="*/ 5453702 w 7467600"/>
              <a:gd name="connsiteY220" fmla="*/ 3090882 h 6858000"/>
              <a:gd name="connsiteX221" fmla="*/ 5480135 w 7467600"/>
              <a:gd name="connsiteY221" fmla="*/ 3565802 h 6858000"/>
              <a:gd name="connsiteX222" fmla="*/ 5499023 w 7467600"/>
              <a:gd name="connsiteY222" fmla="*/ 4166310 h 6858000"/>
              <a:gd name="connsiteX223" fmla="*/ 5547022 w 7467600"/>
              <a:gd name="connsiteY223" fmla="*/ 3607838 h 6858000"/>
              <a:gd name="connsiteX224" fmla="*/ 5515964 w 7467600"/>
              <a:gd name="connsiteY224" fmla="*/ 3378541 h 6858000"/>
              <a:gd name="connsiteX225" fmla="*/ 5453702 w 7467600"/>
              <a:gd name="connsiteY225" fmla="*/ 3090882 h 6858000"/>
              <a:gd name="connsiteX226" fmla="*/ 1238695 w 7467600"/>
              <a:gd name="connsiteY226" fmla="*/ 3076820 h 6858000"/>
              <a:gd name="connsiteX227" fmla="*/ 716371 w 7467600"/>
              <a:gd name="connsiteY227" fmla="*/ 3293249 h 6858000"/>
              <a:gd name="connsiteX228" fmla="*/ 579522 w 7467600"/>
              <a:gd name="connsiteY228" fmla="*/ 3371759 h 6858000"/>
              <a:gd name="connsiteX229" fmla="*/ 600288 w 7467600"/>
              <a:gd name="connsiteY229" fmla="*/ 3365555 h 6858000"/>
              <a:gd name="connsiteX230" fmla="*/ 840692 w 7467600"/>
              <a:gd name="connsiteY230" fmla="*/ 3284921 h 6858000"/>
              <a:gd name="connsiteX231" fmla="*/ 979248 w 7467600"/>
              <a:gd name="connsiteY231" fmla="*/ 3221003 h 6858000"/>
              <a:gd name="connsiteX232" fmla="*/ 1053282 w 7467600"/>
              <a:gd name="connsiteY232" fmla="*/ 3185247 h 6858000"/>
              <a:gd name="connsiteX233" fmla="*/ 1320603 w 7467600"/>
              <a:gd name="connsiteY233" fmla="*/ 3081281 h 6858000"/>
              <a:gd name="connsiteX234" fmla="*/ 1238695 w 7467600"/>
              <a:gd name="connsiteY234" fmla="*/ 3076820 h 6858000"/>
              <a:gd name="connsiteX235" fmla="*/ 5425627 w 7467600"/>
              <a:gd name="connsiteY235" fmla="*/ 2954192 h 6858000"/>
              <a:gd name="connsiteX236" fmla="*/ 5470770 w 7467600"/>
              <a:gd name="connsiteY236" fmla="*/ 3005435 h 6858000"/>
              <a:gd name="connsiteX237" fmla="*/ 5519779 w 7467600"/>
              <a:gd name="connsiteY237" fmla="*/ 4359223 h 6858000"/>
              <a:gd name="connsiteX238" fmla="*/ 5520293 w 7467600"/>
              <a:gd name="connsiteY238" fmla="*/ 4360602 h 6858000"/>
              <a:gd name="connsiteX239" fmla="*/ 5767221 w 7467600"/>
              <a:gd name="connsiteY239" fmla="*/ 4665564 h 6858000"/>
              <a:gd name="connsiteX240" fmla="*/ 6937169 w 7467600"/>
              <a:gd name="connsiteY240" fmla="*/ 4815941 h 6858000"/>
              <a:gd name="connsiteX241" fmla="*/ 6953922 w 7467600"/>
              <a:gd name="connsiteY241" fmla="*/ 4890068 h 6858000"/>
              <a:gd name="connsiteX242" fmla="*/ 6071359 w 7467600"/>
              <a:gd name="connsiteY242" fmla="*/ 4770770 h 6858000"/>
              <a:gd name="connsiteX243" fmla="*/ 6038839 w 7467600"/>
              <a:gd name="connsiteY243" fmla="*/ 4764474 h 6858000"/>
              <a:gd name="connsiteX244" fmla="*/ 6038706 w 7467600"/>
              <a:gd name="connsiteY244" fmla="*/ 4763847 h 6858000"/>
              <a:gd name="connsiteX245" fmla="*/ 6037784 w 7467600"/>
              <a:gd name="connsiteY245" fmla="*/ 4764270 h 6858000"/>
              <a:gd name="connsiteX246" fmla="*/ 6038839 w 7467600"/>
              <a:gd name="connsiteY246" fmla="*/ 4764474 h 6858000"/>
              <a:gd name="connsiteX247" fmla="*/ 6040338 w 7467600"/>
              <a:gd name="connsiteY247" fmla="*/ 4771418 h 6858000"/>
              <a:gd name="connsiteX248" fmla="*/ 6024488 w 7467600"/>
              <a:gd name="connsiteY248" fmla="*/ 4809903 h 6858000"/>
              <a:gd name="connsiteX249" fmla="*/ 5599771 w 7467600"/>
              <a:gd name="connsiteY249" fmla="*/ 5509652 h 6858000"/>
              <a:gd name="connsiteX250" fmla="*/ 5548843 w 7467600"/>
              <a:gd name="connsiteY250" fmla="*/ 5563845 h 6858000"/>
              <a:gd name="connsiteX251" fmla="*/ 5940952 w 7467600"/>
              <a:gd name="connsiteY251" fmla="*/ 6250028 h 6858000"/>
              <a:gd name="connsiteX252" fmla="*/ 6043441 w 7467600"/>
              <a:gd name="connsiteY252" fmla="*/ 6665847 h 6858000"/>
              <a:gd name="connsiteX253" fmla="*/ 6093432 w 7467600"/>
              <a:gd name="connsiteY253" fmla="*/ 6858000 h 6858000"/>
              <a:gd name="connsiteX254" fmla="*/ 6034344 w 7467600"/>
              <a:gd name="connsiteY254" fmla="*/ 6858000 h 6858000"/>
              <a:gd name="connsiteX255" fmla="*/ 6026679 w 7467600"/>
              <a:gd name="connsiteY255" fmla="*/ 6836959 h 6858000"/>
              <a:gd name="connsiteX256" fmla="*/ 5800441 w 7467600"/>
              <a:gd name="connsiteY256" fmla="*/ 6335286 h 6858000"/>
              <a:gd name="connsiteX257" fmla="*/ 5526562 w 7467600"/>
              <a:gd name="connsiteY257" fmla="*/ 5705388 h 6858000"/>
              <a:gd name="connsiteX258" fmla="*/ 5519640 w 7467600"/>
              <a:gd name="connsiteY258" fmla="*/ 5683774 h 6858000"/>
              <a:gd name="connsiteX259" fmla="*/ 5844559 w 7467600"/>
              <a:gd name="connsiteY259" fmla="*/ 6553349 h 6858000"/>
              <a:gd name="connsiteX260" fmla="*/ 5975994 w 7467600"/>
              <a:gd name="connsiteY260" fmla="*/ 6858000 h 6858000"/>
              <a:gd name="connsiteX261" fmla="*/ 5898547 w 7467600"/>
              <a:gd name="connsiteY261" fmla="*/ 6858000 h 6858000"/>
              <a:gd name="connsiteX262" fmla="*/ 5682041 w 7467600"/>
              <a:gd name="connsiteY262" fmla="*/ 6355860 h 6858000"/>
              <a:gd name="connsiteX263" fmla="*/ 5461758 w 7467600"/>
              <a:gd name="connsiteY263" fmla="*/ 5820220 h 6858000"/>
              <a:gd name="connsiteX264" fmla="*/ 5237282 w 7467600"/>
              <a:gd name="connsiteY264" fmla="*/ 6579086 h 6858000"/>
              <a:gd name="connsiteX265" fmla="*/ 5115009 w 7467600"/>
              <a:gd name="connsiteY265" fmla="*/ 6858000 h 6858000"/>
              <a:gd name="connsiteX266" fmla="*/ 5028074 w 7467600"/>
              <a:gd name="connsiteY266" fmla="*/ 6858000 h 6858000"/>
              <a:gd name="connsiteX267" fmla="*/ 5079508 w 7467600"/>
              <a:gd name="connsiteY267" fmla="*/ 6749074 h 6858000"/>
              <a:gd name="connsiteX268" fmla="*/ 5371846 w 7467600"/>
              <a:gd name="connsiteY268" fmla="*/ 5924413 h 6858000"/>
              <a:gd name="connsiteX269" fmla="*/ 5270512 w 7467600"/>
              <a:gd name="connsiteY269" fmla="*/ 6138975 h 6858000"/>
              <a:gd name="connsiteX270" fmla="*/ 5062409 w 7467600"/>
              <a:gd name="connsiteY270" fmla="*/ 6653544 h 6858000"/>
              <a:gd name="connsiteX271" fmla="*/ 5036628 w 7467600"/>
              <a:gd name="connsiteY271" fmla="*/ 6754247 h 6858000"/>
              <a:gd name="connsiteX272" fmla="*/ 5009112 w 7467600"/>
              <a:gd name="connsiteY272" fmla="*/ 6858000 h 6858000"/>
              <a:gd name="connsiteX273" fmla="*/ 4976679 w 7467600"/>
              <a:gd name="connsiteY273" fmla="*/ 6858000 h 6858000"/>
              <a:gd name="connsiteX274" fmla="*/ 5006537 w 7467600"/>
              <a:gd name="connsiteY274" fmla="*/ 6747068 h 6858000"/>
              <a:gd name="connsiteX275" fmla="*/ 5032723 w 7467600"/>
              <a:gd name="connsiteY275" fmla="*/ 6644957 h 6858000"/>
              <a:gd name="connsiteX276" fmla="*/ 5242949 w 7467600"/>
              <a:gd name="connsiteY276" fmla="*/ 6125175 h 6858000"/>
              <a:gd name="connsiteX277" fmla="*/ 5286321 w 7467600"/>
              <a:gd name="connsiteY277" fmla="*/ 6033555 h 6858000"/>
              <a:gd name="connsiteX278" fmla="*/ 5008210 w 7467600"/>
              <a:gd name="connsiteY278" fmla="*/ 6649194 h 6858000"/>
              <a:gd name="connsiteX279" fmla="*/ 4986321 w 7467600"/>
              <a:gd name="connsiteY279" fmla="*/ 6765687 h 6858000"/>
              <a:gd name="connsiteX280" fmla="*/ 4973474 w 7467600"/>
              <a:gd name="connsiteY280" fmla="*/ 6858000 h 6858000"/>
              <a:gd name="connsiteX281" fmla="*/ 4907178 w 7467600"/>
              <a:gd name="connsiteY281" fmla="*/ 6858000 h 6858000"/>
              <a:gd name="connsiteX282" fmla="*/ 4910810 w 7467600"/>
              <a:gd name="connsiteY282" fmla="*/ 6829660 h 6858000"/>
              <a:gd name="connsiteX283" fmla="*/ 4987461 w 7467600"/>
              <a:gd name="connsiteY283" fmla="*/ 6432994 h 6858000"/>
              <a:gd name="connsiteX284" fmla="*/ 5179262 w 7467600"/>
              <a:gd name="connsiteY284" fmla="*/ 6035044 h 6858000"/>
              <a:gd name="connsiteX285" fmla="*/ 4689678 w 7467600"/>
              <a:gd name="connsiteY285" fmla="*/ 6440241 h 6858000"/>
              <a:gd name="connsiteX286" fmla="*/ 4477543 w 7467600"/>
              <a:gd name="connsiteY286" fmla="*/ 6674836 h 6858000"/>
              <a:gd name="connsiteX287" fmla="*/ 4329957 w 7467600"/>
              <a:gd name="connsiteY287" fmla="*/ 6858000 h 6858000"/>
              <a:gd name="connsiteX288" fmla="*/ 4218595 w 7467600"/>
              <a:gd name="connsiteY288" fmla="*/ 6858000 h 6858000"/>
              <a:gd name="connsiteX289" fmla="*/ 4368888 w 7467600"/>
              <a:gd name="connsiteY289" fmla="*/ 6668412 h 6858000"/>
              <a:gd name="connsiteX290" fmla="*/ 4563091 w 7467600"/>
              <a:gd name="connsiteY290" fmla="*/ 6442508 h 6858000"/>
              <a:gd name="connsiteX291" fmla="*/ 5387324 w 7467600"/>
              <a:gd name="connsiteY291" fmla="*/ 5705830 h 6858000"/>
              <a:gd name="connsiteX292" fmla="*/ 5073620 w 7467600"/>
              <a:gd name="connsiteY292" fmla="*/ 5955437 h 6858000"/>
              <a:gd name="connsiteX293" fmla="*/ 4689789 w 7467600"/>
              <a:gd name="connsiteY293" fmla="*/ 6268382 h 6858000"/>
              <a:gd name="connsiteX294" fmla="*/ 4418722 w 7467600"/>
              <a:gd name="connsiteY294" fmla="*/ 6570886 h 6858000"/>
              <a:gd name="connsiteX295" fmla="*/ 4214944 w 7467600"/>
              <a:gd name="connsiteY295" fmla="*/ 6858000 h 6858000"/>
              <a:gd name="connsiteX296" fmla="*/ 4177898 w 7467600"/>
              <a:gd name="connsiteY296" fmla="*/ 6858000 h 6858000"/>
              <a:gd name="connsiteX297" fmla="*/ 4391597 w 7467600"/>
              <a:gd name="connsiteY297" fmla="*/ 6556370 h 6858000"/>
              <a:gd name="connsiteX298" fmla="*/ 4668889 w 7467600"/>
              <a:gd name="connsiteY298" fmla="*/ 6246399 h 6858000"/>
              <a:gd name="connsiteX299" fmla="*/ 5055427 w 7467600"/>
              <a:gd name="connsiteY299" fmla="*/ 5931476 h 6858000"/>
              <a:gd name="connsiteX300" fmla="*/ 5371814 w 7467600"/>
              <a:gd name="connsiteY300" fmla="*/ 5678975 h 6858000"/>
              <a:gd name="connsiteX301" fmla="*/ 4987918 w 7467600"/>
              <a:gd name="connsiteY301" fmla="*/ 5838701 h 6858000"/>
              <a:gd name="connsiteX302" fmla="*/ 4317146 w 7467600"/>
              <a:gd name="connsiteY302" fmla="*/ 6587716 h 6858000"/>
              <a:gd name="connsiteX303" fmla="*/ 4171627 w 7467600"/>
              <a:gd name="connsiteY303" fmla="*/ 6858000 h 6858000"/>
              <a:gd name="connsiteX304" fmla="*/ 4081585 w 7467600"/>
              <a:gd name="connsiteY304" fmla="*/ 6858000 h 6858000"/>
              <a:gd name="connsiteX305" fmla="*/ 4238603 w 7467600"/>
              <a:gd name="connsiteY305" fmla="*/ 6559341 h 6858000"/>
              <a:gd name="connsiteX306" fmla="*/ 4778333 w 7467600"/>
              <a:gd name="connsiteY306" fmla="*/ 5873626 h 6858000"/>
              <a:gd name="connsiteX307" fmla="*/ 5414185 w 7467600"/>
              <a:gd name="connsiteY307" fmla="*/ 5573882 h 6858000"/>
              <a:gd name="connsiteX308" fmla="*/ 5959648 w 7467600"/>
              <a:gd name="connsiteY308" fmla="*/ 4760797 h 6858000"/>
              <a:gd name="connsiteX309" fmla="*/ 5355019 w 7467600"/>
              <a:gd name="connsiteY309" fmla="*/ 4734672 h 6858000"/>
              <a:gd name="connsiteX310" fmla="*/ 5083565 w 7467600"/>
              <a:gd name="connsiteY310" fmla="*/ 5179121 h 6858000"/>
              <a:gd name="connsiteX311" fmla="*/ 4713577 w 7467600"/>
              <a:gd name="connsiteY311" fmla="*/ 5616803 h 6858000"/>
              <a:gd name="connsiteX312" fmla="*/ 3989559 w 7467600"/>
              <a:gd name="connsiteY312" fmla="*/ 6145945 h 6858000"/>
              <a:gd name="connsiteX313" fmla="*/ 3939824 w 7467600"/>
              <a:gd name="connsiteY313" fmla="*/ 6066900 h 6858000"/>
              <a:gd name="connsiteX314" fmla="*/ 4584537 w 7467600"/>
              <a:gd name="connsiteY314" fmla="*/ 5324826 h 6858000"/>
              <a:gd name="connsiteX315" fmla="*/ 5037105 w 7467600"/>
              <a:gd name="connsiteY315" fmla="*/ 5088765 h 6858000"/>
              <a:gd name="connsiteX316" fmla="*/ 5039930 w 7467600"/>
              <a:gd name="connsiteY316" fmla="*/ 5089585 h 6858000"/>
              <a:gd name="connsiteX317" fmla="*/ 5263764 w 7467600"/>
              <a:gd name="connsiteY317" fmla="*/ 4735525 h 6858000"/>
              <a:gd name="connsiteX318" fmla="*/ 4086300 w 7467600"/>
              <a:gd name="connsiteY318" fmla="*/ 4884599 h 6858000"/>
              <a:gd name="connsiteX319" fmla="*/ 4085485 w 7467600"/>
              <a:gd name="connsiteY319" fmla="*/ 4899070 h 6858000"/>
              <a:gd name="connsiteX320" fmla="*/ 3871915 w 7467600"/>
              <a:gd name="connsiteY320" fmla="*/ 5253645 h 6858000"/>
              <a:gd name="connsiteX321" fmla="*/ 3799374 w 7467600"/>
              <a:gd name="connsiteY321" fmla="*/ 5466127 h 6858000"/>
              <a:gd name="connsiteX322" fmla="*/ 3498850 w 7467600"/>
              <a:gd name="connsiteY322" fmla="*/ 6661888 h 6858000"/>
              <a:gd name="connsiteX323" fmla="*/ 3399216 w 7467600"/>
              <a:gd name="connsiteY323" fmla="*/ 6858000 h 6858000"/>
              <a:gd name="connsiteX324" fmla="*/ 3303688 w 7467600"/>
              <a:gd name="connsiteY324" fmla="*/ 6858000 h 6858000"/>
              <a:gd name="connsiteX325" fmla="*/ 3391774 w 7467600"/>
              <a:gd name="connsiteY325" fmla="*/ 6697181 h 6858000"/>
              <a:gd name="connsiteX326" fmla="*/ 3735540 w 7467600"/>
              <a:gd name="connsiteY326" fmla="*/ 5546923 h 6858000"/>
              <a:gd name="connsiteX327" fmla="*/ 3729438 w 7467600"/>
              <a:gd name="connsiteY327" fmla="*/ 5569058 h 6858000"/>
              <a:gd name="connsiteX328" fmla="*/ 3707782 w 7467600"/>
              <a:gd name="connsiteY328" fmla="*/ 5644908 h 6858000"/>
              <a:gd name="connsiteX329" fmla="*/ 3583827 w 7467600"/>
              <a:gd name="connsiteY329" fmla="*/ 6039215 h 6858000"/>
              <a:gd name="connsiteX330" fmla="*/ 3547861 w 7467600"/>
              <a:gd name="connsiteY330" fmla="*/ 6129609 h 6858000"/>
              <a:gd name="connsiteX331" fmla="*/ 3490905 w 7467600"/>
              <a:gd name="connsiteY331" fmla="*/ 6277660 h 6858000"/>
              <a:gd name="connsiteX332" fmla="*/ 3455859 w 7467600"/>
              <a:gd name="connsiteY332" fmla="*/ 6391301 h 6858000"/>
              <a:gd name="connsiteX333" fmla="*/ 3429112 w 7467600"/>
              <a:gd name="connsiteY333" fmla="*/ 6479469 h 6858000"/>
              <a:gd name="connsiteX334" fmla="*/ 3304862 w 7467600"/>
              <a:gd name="connsiteY334" fmla="*/ 6796476 h 6858000"/>
              <a:gd name="connsiteX335" fmla="*/ 3276071 w 7467600"/>
              <a:gd name="connsiteY335" fmla="*/ 6858000 h 6858000"/>
              <a:gd name="connsiteX336" fmla="*/ 3240805 w 7467600"/>
              <a:gd name="connsiteY336" fmla="*/ 6858000 h 6858000"/>
              <a:gd name="connsiteX337" fmla="*/ 3275917 w 7467600"/>
              <a:gd name="connsiteY337" fmla="*/ 6783192 h 6858000"/>
              <a:gd name="connsiteX338" fmla="*/ 3399358 w 7467600"/>
              <a:gd name="connsiteY338" fmla="*/ 6469011 h 6858000"/>
              <a:gd name="connsiteX339" fmla="*/ 3425650 w 7467600"/>
              <a:gd name="connsiteY339" fmla="*/ 6381333 h 6858000"/>
              <a:gd name="connsiteX340" fmla="*/ 3460661 w 7467600"/>
              <a:gd name="connsiteY340" fmla="*/ 6266763 h 6858000"/>
              <a:gd name="connsiteX341" fmla="*/ 3518021 w 7467600"/>
              <a:gd name="connsiteY341" fmla="*/ 6117298 h 6858000"/>
              <a:gd name="connsiteX342" fmla="*/ 3554035 w 7467600"/>
              <a:gd name="connsiteY342" fmla="*/ 6027832 h 6858000"/>
              <a:gd name="connsiteX343" fmla="*/ 3677174 w 7467600"/>
              <a:gd name="connsiteY343" fmla="*/ 5636351 h 6858000"/>
              <a:gd name="connsiteX344" fmla="*/ 3698819 w 7467600"/>
              <a:gd name="connsiteY344" fmla="*/ 5560503 h 6858000"/>
              <a:gd name="connsiteX345" fmla="*/ 3702094 w 7467600"/>
              <a:gd name="connsiteY345" fmla="*/ 5549194 h 6858000"/>
              <a:gd name="connsiteX346" fmla="*/ 3398355 w 7467600"/>
              <a:gd name="connsiteY346" fmla="*/ 6094603 h 6858000"/>
              <a:gd name="connsiteX347" fmla="*/ 3193941 w 7467600"/>
              <a:gd name="connsiteY347" fmla="*/ 6798775 h 6858000"/>
              <a:gd name="connsiteX348" fmla="*/ 3184140 w 7467600"/>
              <a:gd name="connsiteY348" fmla="*/ 6858000 h 6858000"/>
              <a:gd name="connsiteX349" fmla="*/ 3099978 w 7467600"/>
              <a:gd name="connsiteY349" fmla="*/ 6858000 h 6858000"/>
              <a:gd name="connsiteX350" fmla="*/ 3101556 w 7467600"/>
              <a:gd name="connsiteY350" fmla="*/ 6843337 h 6858000"/>
              <a:gd name="connsiteX351" fmla="*/ 3370162 w 7467600"/>
              <a:gd name="connsiteY351" fmla="*/ 5785550 h 6858000"/>
              <a:gd name="connsiteX352" fmla="*/ 3746477 w 7467600"/>
              <a:gd name="connsiteY352" fmla="*/ 5377889 h 6858000"/>
              <a:gd name="connsiteX353" fmla="*/ 3863399 w 7467600"/>
              <a:gd name="connsiteY353" fmla="*/ 5087257 h 6858000"/>
              <a:gd name="connsiteX354" fmla="*/ 3968712 w 7467600"/>
              <a:gd name="connsiteY354" fmla="*/ 4913989 h 6858000"/>
              <a:gd name="connsiteX355" fmla="*/ 2792390 w 7467600"/>
              <a:gd name="connsiteY355" fmla="*/ 5382974 h 6858000"/>
              <a:gd name="connsiteX356" fmla="*/ 2714982 w 7467600"/>
              <a:gd name="connsiteY356" fmla="*/ 5427051 h 6858000"/>
              <a:gd name="connsiteX357" fmla="*/ 2813361 w 7467600"/>
              <a:gd name="connsiteY357" fmla="*/ 6023912 h 6858000"/>
              <a:gd name="connsiteX358" fmla="*/ 2688430 w 7467600"/>
              <a:gd name="connsiteY358" fmla="*/ 6801564 h 6858000"/>
              <a:gd name="connsiteX359" fmla="*/ 2629626 w 7467600"/>
              <a:gd name="connsiteY359" fmla="*/ 6763394 h 6858000"/>
              <a:gd name="connsiteX360" fmla="*/ 2565328 w 7467600"/>
              <a:gd name="connsiteY360" fmla="*/ 5516399 h 6858000"/>
              <a:gd name="connsiteX361" fmla="*/ 1922999 w 7467600"/>
              <a:gd name="connsiteY361" fmla="*/ 5980343 h 6858000"/>
              <a:gd name="connsiteX362" fmla="*/ 1950261 w 7467600"/>
              <a:gd name="connsiteY362" fmla="*/ 6405858 h 6858000"/>
              <a:gd name="connsiteX363" fmla="*/ 2365554 w 7467600"/>
              <a:gd name="connsiteY363" fmla="*/ 6759107 h 6858000"/>
              <a:gd name="connsiteX364" fmla="*/ 2424142 w 7467600"/>
              <a:gd name="connsiteY364" fmla="*/ 6858000 h 6858000"/>
              <a:gd name="connsiteX365" fmla="*/ 2395994 w 7467600"/>
              <a:gd name="connsiteY365" fmla="*/ 6858000 h 6858000"/>
              <a:gd name="connsiteX366" fmla="*/ 2392863 w 7467600"/>
              <a:gd name="connsiteY366" fmla="*/ 6852964 h 6858000"/>
              <a:gd name="connsiteX367" fmla="*/ 2017589 w 7467600"/>
              <a:gd name="connsiteY367" fmla="*/ 6493982 h 6858000"/>
              <a:gd name="connsiteX368" fmla="*/ 2147336 w 7467600"/>
              <a:gd name="connsiteY368" fmla="*/ 6594052 h 6858000"/>
              <a:gd name="connsiteX369" fmla="*/ 2207047 w 7467600"/>
              <a:gd name="connsiteY369" fmla="*/ 6654540 h 6858000"/>
              <a:gd name="connsiteX370" fmla="*/ 2299106 w 7467600"/>
              <a:gd name="connsiteY370" fmla="*/ 6778931 h 6858000"/>
              <a:gd name="connsiteX371" fmla="*/ 2314430 w 7467600"/>
              <a:gd name="connsiteY371" fmla="*/ 6801144 h 6858000"/>
              <a:gd name="connsiteX372" fmla="*/ 2352406 w 7467600"/>
              <a:gd name="connsiteY372" fmla="*/ 6858000 h 6858000"/>
              <a:gd name="connsiteX373" fmla="*/ 2314492 w 7467600"/>
              <a:gd name="connsiteY373" fmla="*/ 6858000 h 6858000"/>
              <a:gd name="connsiteX374" fmla="*/ 2288095 w 7467600"/>
              <a:gd name="connsiteY374" fmla="*/ 6818030 h 6858000"/>
              <a:gd name="connsiteX375" fmla="*/ 2272768 w 7467600"/>
              <a:gd name="connsiteY375" fmla="*/ 6795822 h 6858000"/>
              <a:gd name="connsiteX376" fmla="*/ 2182715 w 7467600"/>
              <a:gd name="connsiteY376" fmla="*/ 6675071 h 6858000"/>
              <a:gd name="connsiteX377" fmla="*/ 2032061 w 7467600"/>
              <a:gd name="connsiteY377" fmla="*/ 6541380 h 6858000"/>
              <a:gd name="connsiteX378" fmla="*/ 2257220 w 7467600"/>
              <a:gd name="connsiteY378" fmla="*/ 6826257 h 6858000"/>
              <a:gd name="connsiteX379" fmla="*/ 2281324 w 7467600"/>
              <a:gd name="connsiteY379" fmla="*/ 6858000 h 6858000"/>
              <a:gd name="connsiteX380" fmla="*/ 2242860 w 7467600"/>
              <a:gd name="connsiteY380" fmla="*/ 6858000 h 6858000"/>
              <a:gd name="connsiteX381" fmla="*/ 2232818 w 7467600"/>
              <a:gd name="connsiteY381" fmla="*/ 6844926 h 6858000"/>
              <a:gd name="connsiteX382" fmla="*/ 1990172 w 7467600"/>
              <a:gd name="connsiteY382" fmla="*/ 6542121 h 6858000"/>
              <a:gd name="connsiteX383" fmla="*/ 2124090 w 7467600"/>
              <a:gd name="connsiteY383" fmla="*/ 6761017 h 6858000"/>
              <a:gd name="connsiteX384" fmla="*/ 2200380 w 7467600"/>
              <a:gd name="connsiteY384" fmla="*/ 6858000 h 6858000"/>
              <a:gd name="connsiteX385" fmla="*/ 2147507 w 7467600"/>
              <a:gd name="connsiteY385" fmla="*/ 6858000 h 6858000"/>
              <a:gd name="connsiteX386" fmla="*/ 2070668 w 7467600"/>
              <a:gd name="connsiteY386" fmla="*/ 6761520 h 6858000"/>
              <a:gd name="connsiteX387" fmla="*/ 1975142 w 7467600"/>
              <a:gd name="connsiteY387" fmla="*/ 6585570 h 6858000"/>
              <a:gd name="connsiteX388" fmla="*/ 2050035 w 7467600"/>
              <a:gd name="connsiteY388" fmla="*/ 6813345 h 6858000"/>
              <a:gd name="connsiteX389" fmla="*/ 2063025 w 7467600"/>
              <a:gd name="connsiteY389" fmla="*/ 6858000 h 6858000"/>
              <a:gd name="connsiteX390" fmla="*/ 2021675 w 7467600"/>
              <a:gd name="connsiteY390" fmla="*/ 6858000 h 6858000"/>
              <a:gd name="connsiteX391" fmla="*/ 2019308 w 7467600"/>
              <a:gd name="connsiteY391" fmla="*/ 6847118 h 6858000"/>
              <a:gd name="connsiteX392" fmla="*/ 1938835 w 7467600"/>
              <a:gd name="connsiteY392" fmla="*/ 6551160 h 6858000"/>
              <a:gd name="connsiteX393" fmla="*/ 1953230 w 7467600"/>
              <a:gd name="connsiteY393" fmla="*/ 6759699 h 6858000"/>
              <a:gd name="connsiteX394" fmla="*/ 1956763 w 7467600"/>
              <a:gd name="connsiteY394" fmla="*/ 6778191 h 6858000"/>
              <a:gd name="connsiteX395" fmla="*/ 1967925 w 7467600"/>
              <a:gd name="connsiteY395" fmla="*/ 6858000 h 6858000"/>
              <a:gd name="connsiteX396" fmla="*/ 1936622 w 7467600"/>
              <a:gd name="connsiteY396" fmla="*/ 6858000 h 6858000"/>
              <a:gd name="connsiteX397" fmla="*/ 1926261 w 7467600"/>
              <a:gd name="connsiteY397" fmla="*/ 6784064 h 6858000"/>
              <a:gd name="connsiteX398" fmla="*/ 1922724 w 7467600"/>
              <a:gd name="connsiteY398" fmla="*/ 6765577 h 6858000"/>
              <a:gd name="connsiteX399" fmla="*/ 1904650 w 7467600"/>
              <a:gd name="connsiteY399" fmla="*/ 6639616 h 6858000"/>
              <a:gd name="connsiteX400" fmla="*/ 1885273 w 7467600"/>
              <a:gd name="connsiteY400" fmla="*/ 6858000 h 6858000"/>
              <a:gd name="connsiteX401" fmla="*/ 1854363 w 7467600"/>
              <a:gd name="connsiteY401" fmla="*/ 6858000 h 6858000"/>
              <a:gd name="connsiteX402" fmla="*/ 1880391 w 7467600"/>
              <a:gd name="connsiteY402" fmla="*/ 6603796 h 6858000"/>
              <a:gd name="connsiteX403" fmla="*/ 1818273 w 7467600"/>
              <a:gd name="connsiteY403" fmla="*/ 6715729 h 6858000"/>
              <a:gd name="connsiteX404" fmla="*/ 1794691 w 7467600"/>
              <a:gd name="connsiteY404" fmla="*/ 6843239 h 6858000"/>
              <a:gd name="connsiteX405" fmla="*/ 1794914 w 7467600"/>
              <a:gd name="connsiteY405" fmla="*/ 6858000 h 6858000"/>
              <a:gd name="connsiteX406" fmla="*/ 1746128 w 7467600"/>
              <a:gd name="connsiteY406" fmla="*/ 6858000 h 6858000"/>
              <a:gd name="connsiteX407" fmla="*/ 1753934 w 7467600"/>
              <a:gd name="connsiteY407" fmla="*/ 6724796 h 6858000"/>
              <a:gd name="connsiteX408" fmla="*/ 1792053 w 7467600"/>
              <a:gd name="connsiteY408" fmla="*/ 6572396 h 6858000"/>
              <a:gd name="connsiteX409" fmla="*/ 1862248 w 7467600"/>
              <a:gd name="connsiteY409" fmla="*/ 6266397 h 6858000"/>
              <a:gd name="connsiteX410" fmla="*/ 1862250 w 7467600"/>
              <a:gd name="connsiteY410" fmla="*/ 6033531 h 6858000"/>
              <a:gd name="connsiteX411" fmla="*/ 1211999 w 7467600"/>
              <a:gd name="connsiteY411" fmla="*/ 6683610 h 6858000"/>
              <a:gd name="connsiteX412" fmla="*/ 1213266 w 7467600"/>
              <a:gd name="connsiteY412" fmla="*/ 6691947 h 6858000"/>
              <a:gd name="connsiteX413" fmla="*/ 1203370 w 7467600"/>
              <a:gd name="connsiteY413" fmla="*/ 6850676 h 6858000"/>
              <a:gd name="connsiteX414" fmla="*/ 1203671 w 7467600"/>
              <a:gd name="connsiteY414" fmla="*/ 6858000 h 6858000"/>
              <a:gd name="connsiteX415" fmla="*/ 1143180 w 7467600"/>
              <a:gd name="connsiteY415" fmla="*/ 6858000 h 6858000"/>
              <a:gd name="connsiteX416" fmla="*/ 1142176 w 7467600"/>
              <a:gd name="connsiteY416" fmla="*/ 6766045 h 6858000"/>
              <a:gd name="connsiteX417" fmla="*/ 1067484 w 7467600"/>
              <a:gd name="connsiteY417" fmla="*/ 6858000 h 6858000"/>
              <a:gd name="connsiteX418" fmla="*/ 953928 w 7467600"/>
              <a:gd name="connsiteY418" fmla="*/ 6858000 h 6858000"/>
              <a:gd name="connsiteX419" fmla="*/ 959715 w 7467600"/>
              <a:gd name="connsiteY419" fmla="*/ 6850185 h 6858000"/>
              <a:gd name="connsiteX420" fmla="*/ 1483788 w 7467600"/>
              <a:gd name="connsiteY420" fmla="*/ 6259174 h 6858000"/>
              <a:gd name="connsiteX421" fmla="*/ 1100671 w 7467600"/>
              <a:gd name="connsiteY421" fmla="*/ 6252137 h 6858000"/>
              <a:gd name="connsiteX422" fmla="*/ 1090144 w 7467600"/>
              <a:gd name="connsiteY422" fmla="*/ 6256748 h 6858000"/>
              <a:gd name="connsiteX423" fmla="*/ 1095872 w 7467600"/>
              <a:gd name="connsiteY423" fmla="*/ 6271892 h 6858000"/>
              <a:gd name="connsiteX424" fmla="*/ 262785 w 7467600"/>
              <a:gd name="connsiteY424" fmla="*/ 6845450 h 6858000"/>
              <a:gd name="connsiteX425" fmla="*/ 209968 w 7467600"/>
              <a:gd name="connsiteY425" fmla="*/ 6770713 h 6858000"/>
              <a:gd name="connsiteX426" fmla="*/ 873460 w 7467600"/>
              <a:gd name="connsiteY426" fmla="*/ 6253768 h 6858000"/>
              <a:gd name="connsiteX427" fmla="*/ 192686 w 7467600"/>
              <a:gd name="connsiteY427" fmla="*/ 5849257 h 6858000"/>
              <a:gd name="connsiteX428" fmla="*/ 4696 w 7467600"/>
              <a:gd name="connsiteY428" fmla="*/ 5697668 h 6858000"/>
              <a:gd name="connsiteX429" fmla="*/ 0 w 7467600"/>
              <a:gd name="connsiteY429" fmla="*/ 5689984 h 6858000"/>
              <a:gd name="connsiteX430" fmla="*/ 0 w 7467600"/>
              <a:gd name="connsiteY430" fmla="*/ 5513472 h 6858000"/>
              <a:gd name="connsiteX431" fmla="*/ 174101 w 7467600"/>
              <a:gd name="connsiteY431" fmla="*/ 5620277 h 6858000"/>
              <a:gd name="connsiteX432" fmla="*/ 891800 w 7467600"/>
              <a:gd name="connsiteY432" fmla="*/ 6036935 h 6858000"/>
              <a:gd name="connsiteX433" fmla="*/ 1072219 w 7467600"/>
              <a:gd name="connsiteY433" fmla="*/ 6169443 h 6858000"/>
              <a:gd name="connsiteX434" fmla="*/ 1074117 w 7467600"/>
              <a:gd name="connsiteY434" fmla="*/ 6170301 h 6858000"/>
              <a:gd name="connsiteX435" fmla="*/ 1083114 w 7467600"/>
              <a:gd name="connsiteY435" fmla="*/ 6174131 h 6858000"/>
              <a:gd name="connsiteX436" fmla="*/ 1543010 w 7467600"/>
              <a:gd name="connsiteY436" fmla="*/ 6191140 h 6858000"/>
              <a:gd name="connsiteX437" fmla="*/ 1551080 w 7467600"/>
              <a:gd name="connsiteY437" fmla="*/ 6195006 h 6858000"/>
              <a:gd name="connsiteX438" fmla="*/ 2345443 w 7467600"/>
              <a:gd name="connsiteY438" fmla="*/ 5549882 h 6858000"/>
              <a:gd name="connsiteX439" fmla="*/ 1721499 w 7467600"/>
              <a:gd name="connsiteY439" fmla="*/ 5599969 h 6858000"/>
              <a:gd name="connsiteX440" fmla="*/ 767716 w 7467600"/>
              <a:gd name="connsiteY440" fmla="*/ 5472768 h 6858000"/>
              <a:gd name="connsiteX441" fmla="*/ 722147 w 7467600"/>
              <a:gd name="connsiteY441" fmla="*/ 5393091 h 6858000"/>
              <a:gd name="connsiteX442" fmla="*/ 1485552 w 7467600"/>
              <a:gd name="connsiteY442" fmla="*/ 5313202 h 6858000"/>
              <a:gd name="connsiteX443" fmla="*/ 2143004 w 7467600"/>
              <a:gd name="connsiteY443" fmla="*/ 5402420 h 6858000"/>
              <a:gd name="connsiteX444" fmla="*/ 1933391 w 7467600"/>
              <a:gd name="connsiteY444" fmla="*/ 5156971 h 6858000"/>
              <a:gd name="connsiteX445" fmla="*/ 1827118 w 7467600"/>
              <a:gd name="connsiteY445" fmla="*/ 4968410 h 6858000"/>
              <a:gd name="connsiteX446" fmla="*/ 1837349 w 7467600"/>
              <a:gd name="connsiteY446" fmla="*/ 4956357 h 6858000"/>
              <a:gd name="connsiteX447" fmla="*/ 2162835 w 7467600"/>
              <a:gd name="connsiteY447" fmla="*/ 5187853 h 6858000"/>
              <a:gd name="connsiteX448" fmla="*/ 2257167 w 7467600"/>
              <a:gd name="connsiteY448" fmla="*/ 5462123 h 6858000"/>
              <a:gd name="connsiteX449" fmla="*/ 2261598 w 7467600"/>
              <a:gd name="connsiteY449" fmla="*/ 5467998 h 6858000"/>
              <a:gd name="connsiteX450" fmla="*/ 2437177 w 7467600"/>
              <a:gd name="connsiteY450" fmla="*/ 5479608 h 6858000"/>
              <a:gd name="connsiteX451" fmla="*/ 2445247 w 7467600"/>
              <a:gd name="connsiteY451" fmla="*/ 5483476 h 6858000"/>
              <a:gd name="connsiteX452" fmla="*/ 2743626 w 7467600"/>
              <a:gd name="connsiteY452" fmla="*/ 5304819 h 6858000"/>
              <a:gd name="connsiteX453" fmla="*/ 3048102 w 7467600"/>
              <a:gd name="connsiteY453" fmla="*/ 5150595 h 6858000"/>
              <a:gd name="connsiteX454" fmla="*/ 1799414 w 7467600"/>
              <a:gd name="connsiteY454" fmla="*/ 4694732 h 6858000"/>
              <a:gd name="connsiteX455" fmla="*/ 1771735 w 7467600"/>
              <a:gd name="connsiteY455" fmla="*/ 4619929 h 6858000"/>
              <a:gd name="connsiteX456" fmla="*/ 3104273 w 7467600"/>
              <a:gd name="connsiteY456" fmla="*/ 5076159 h 6858000"/>
              <a:gd name="connsiteX457" fmla="*/ 3113245 w 7467600"/>
              <a:gd name="connsiteY457" fmla="*/ 5090705 h 6858000"/>
              <a:gd name="connsiteX458" fmla="*/ 3126294 w 7467600"/>
              <a:gd name="connsiteY458" fmla="*/ 5114400 h 6858000"/>
              <a:gd name="connsiteX459" fmla="*/ 3937433 w 7467600"/>
              <a:gd name="connsiteY459" fmla="*/ 4830473 h 6858000"/>
              <a:gd name="connsiteX460" fmla="*/ 3590475 w 7467600"/>
              <a:gd name="connsiteY460" fmla="*/ 4597974 h 6858000"/>
              <a:gd name="connsiteX461" fmla="*/ 3100264 w 7467600"/>
              <a:gd name="connsiteY461" fmla="*/ 4579845 h 6858000"/>
              <a:gd name="connsiteX462" fmla="*/ 2183576 w 7467600"/>
              <a:gd name="connsiteY462" fmla="*/ 4227150 h 6858000"/>
              <a:gd name="connsiteX463" fmla="*/ 2151029 w 7467600"/>
              <a:gd name="connsiteY463" fmla="*/ 4146947 h 6858000"/>
              <a:gd name="connsiteX464" fmla="*/ 3563434 w 7467600"/>
              <a:gd name="connsiteY464" fmla="*/ 4469115 h 6858000"/>
              <a:gd name="connsiteX465" fmla="*/ 3177952 w 7467600"/>
              <a:gd name="connsiteY465" fmla="*/ 3657386 h 6858000"/>
              <a:gd name="connsiteX466" fmla="*/ 3189263 w 7467600"/>
              <a:gd name="connsiteY466" fmla="*/ 3625726 h 6858000"/>
              <a:gd name="connsiteX467" fmla="*/ 3560912 w 7467600"/>
              <a:gd name="connsiteY467" fmla="*/ 4079863 h 6858000"/>
              <a:gd name="connsiteX468" fmla="*/ 3626636 w 7467600"/>
              <a:gd name="connsiteY468" fmla="*/ 4512230 h 6858000"/>
              <a:gd name="connsiteX469" fmla="*/ 3653088 w 7467600"/>
              <a:gd name="connsiteY469" fmla="*/ 4521417 h 6858000"/>
              <a:gd name="connsiteX470" fmla="*/ 3988128 w 7467600"/>
              <a:gd name="connsiteY470" fmla="*/ 4817267 h 6858000"/>
              <a:gd name="connsiteX471" fmla="*/ 4830582 w 7467600"/>
              <a:gd name="connsiteY471" fmla="*/ 4676000 h 6858000"/>
              <a:gd name="connsiteX472" fmla="*/ 4830100 w 7467600"/>
              <a:gd name="connsiteY472" fmla="*/ 4675554 h 6858000"/>
              <a:gd name="connsiteX473" fmla="*/ 4036318 w 7467600"/>
              <a:gd name="connsiteY473" fmla="*/ 4147013 h 6858000"/>
              <a:gd name="connsiteX474" fmla="*/ 3432098 w 7467600"/>
              <a:gd name="connsiteY474" fmla="*/ 3537312 h 6858000"/>
              <a:gd name="connsiteX475" fmla="*/ 3446761 w 7467600"/>
              <a:gd name="connsiteY475" fmla="*/ 3461278 h 6858000"/>
              <a:gd name="connsiteX476" fmla="*/ 4419733 w 7467600"/>
              <a:gd name="connsiteY476" fmla="*/ 3963555 h 6858000"/>
              <a:gd name="connsiteX477" fmla="*/ 4781371 w 7467600"/>
              <a:gd name="connsiteY477" fmla="*/ 4458604 h 6858000"/>
              <a:gd name="connsiteX478" fmla="*/ 4780440 w 7467600"/>
              <a:gd name="connsiteY478" fmla="*/ 4470290 h 6858000"/>
              <a:gd name="connsiteX479" fmla="*/ 4898954 w 7467600"/>
              <a:gd name="connsiteY479" fmla="*/ 4662092 h 6858000"/>
              <a:gd name="connsiteX480" fmla="*/ 4900699 w 7467600"/>
              <a:gd name="connsiteY480" fmla="*/ 4670867 h 6858000"/>
              <a:gd name="connsiteX481" fmla="*/ 5714511 w 7467600"/>
              <a:gd name="connsiteY481" fmla="*/ 4663483 h 6858000"/>
              <a:gd name="connsiteX482" fmla="*/ 5464793 w 7467600"/>
              <a:gd name="connsiteY482" fmla="*/ 4393556 h 6858000"/>
              <a:gd name="connsiteX483" fmla="*/ 5461897 w 7467600"/>
              <a:gd name="connsiteY483" fmla="*/ 4390879 h 6858000"/>
              <a:gd name="connsiteX484" fmla="*/ 4294126 w 7467600"/>
              <a:gd name="connsiteY484" fmla="*/ 3303048 h 6858000"/>
              <a:gd name="connsiteX485" fmla="*/ 4305321 w 7467600"/>
              <a:gd name="connsiteY485" fmla="*/ 3256953 h 6858000"/>
              <a:gd name="connsiteX486" fmla="*/ 4949299 w 7467600"/>
              <a:gd name="connsiteY486" fmla="*/ 3766336 h 6858000"/>
              <a:gd name="connsiteX487" fmla="*/ 5291452 w 7467600"/>
              <a:gd name="connsiteY487" fmla="*/ 4076801 h 6858000"/>
              <a:gd name="connsiteX488" fmla="*/ 5434998 w 7467600"/>
              <a:gd name="connsiteY488" fmla="*/ 4254100 h 6858000"/>
              <a:gd name="connsiteX489" fmla="*/ 5351015 w 7467600"/>
              <a:gd name="connsiteY489" fmla="*/ 3760989 h 6858000"/>
              <a:gd name="connsiteX490" fmla="*/ 5413780 w 7467600"/>
              <a:gd name="connsiteY490" fmla="*/ 2966265 h 6858000"/>
              <a:gd name="connsiteX491" fmla="*/ 5425627 w 7467600"/>
              <a:gd name="connsiteY491" fmla="*/ 2954192 h 6858000"/>
              <a:gd name="connsiteX492" fmla="*/ 6604735 w 7467600"/>
              <a:gd name="connsiteY492" fmla="*/ 2041381 h 6858000"/>
              <a:gd name="connsiteX493" fmla="*/ 7204487 w 7467600"/>
              <a:gd name="connsiteY493" fmla="*/ 2742112 h 6858000"/>
              <a:gd name="connsiteX494" fmla="*/ 7131592 w 7467600"/>
              <a:gd name="connsiteY494" fmla="*/ 2672096 h 6858000"/>
              <a:gd name="connsiteX495" fmla="*/ 6996344 w 7467600"/>
              <a:gd name="connsiteY495" fmla="*/ 2518310 h 6858000"/>
              <a:gd name="connsiteX496" fmla="*/ 6735495 w 7467600"/>
              <a:gd name="connsiteY496" fmla="*/ 2196890 h 6858000"/>
              <a:gd name="connsiteX497" fmla="*/ 6721901 w 7467600"/>
              <a:gd name="connsiteY497" fmla="*/ 2179274 h 6858000"/>
              <a:gd name="connsiteX498" fmla="*/ 6604735 w 7467600"/>
              <a:gd name="connsiteY498" fmla="*/ 2041381 h 6858000"/>
              <a:gd name="connsiteX499" fmla="*/ 6591670 w 7467600"/>
              <a:gd name="connsiteY499" fmla="*/ 1988277 h 6858000"/>
              <a:gd name="connsiteX500" fmla="*/ 6747349 w 7467600"/>
              <a:gd name="connsiteY500" fmla="*/ 2160069 h 6858000"/>
              <a:gd name="connsiteX501" fmla="*/ 6760943 w 7467600"/>
              <a:gd name="connsiteY501" fmla="*/ 2177686 h 6858000"/>
              <a:gd name="connsiteX502" fmla="*/ 7021065 w 7467600"/>
              <a:gd name="connsiteY502" fmla="*/ 2498102 h 6858000"/>
              <a:gd name="connsiteX503" fmla="*/ 7155223 w 7467600"/>
              <a:gd name="connsiteY503" fmla="*/ 2650386 h 6858000"/>
              <a:gd name="connsiteX504" fmla="*/ 7203167 w 7467600"/>
              <a:gd name="connsiteY504" fmla="*/ 2697288 h 6858000"/>
              <a:gd name="connsiteX505" fmla="*/ 6937703 w 7467600"/>
              <a:gd name="connsiteY505" fmla="*/ 2321981 h 6858000"/>
              <a:gd name="connsiteX506" fmla="*/ 6591670 w 7467600"/>
              <a:gd name="connsiteY506" fmla="*/ 1988277 h 6858000"/>
              <a:gd name="connsiteX507" fmla="*/ 5798671 w 7467600"/>
              <a:gd name="connsiteY507" fmla="*/ 1981601 h 6858000"/>
              <a:gd name="connsiteX508" fmla="*/ 5754709 w 7467600"/>
              <a:gd name="connsiteY508" fmla="*/ 2071454 h 6858000"/>
              <a:gd name="connsiteX509" fmla="*/ 5763044 w 7467600"/>
              <a:gd name="connsiteY509" fmla="*/ 2842206 h 6858000"/>
              <a:gd name="connsiteX510" fmla="*/ 5764974 w 7467600"/>
              <a:gd name="connsiteY510" fmla="*/ 2799609 h 6858000"/>
              <a:gd name="connsiteX511" fmla="*/ 5767665 w 7467600"/>
              <a:gd name="connsiteY511" fmla="*/ 2666409 h 6858000"/>
              <a:gd name="connsiteX512" fmla="*/ 5763055 w 7467600"/>
              <a:gd name="connsiteY512" fmla="*/ 2579705 h 6858000"/>
              <a:gd name="connsiteX513" fmla="*/ 5758079 w 7467600"/>
              <a:gd name="connsiteY513" fmla="*/ 2492508 h 6858000"/>
              <a:gd name="connsiteX514" fmla="*/ 5779325 w 7467600"/>
              <a:gd name="connsiteY514" fmla="*/ 2197069 h 6858000"/>
              <a:gd name="connsiteX515" fmla="*/ 5798671 w 7467600"/>
              <a:gd name="connsiteY515" fmla="*/ 1981601 h 6858000"/>
              <a:gd name="connsiteX516" fmla="*/ 5829202 w 7467600"/>
              <a:gd name="connsiteY516" fmla="*/ 1971679 h 6858000"/>
              <a:gd name="connsiteX517" fmla="*/ 5809558 w 7467600"/>
              <a:gd name="connsiteY517" fmla="*/ 2198043 h 6858000"/>
              <a:gd name="connsiteX518" fmla="*/ 5788653 w 7467600"/>
              <a:gd name="connsiteY518" fmla="*/ 2489430 h 6858000"/>
              <a:gd name="connsiteX519" fmla="*/ 5793439 w 7467600"/>
              <a:gd name="connsiteY519" fmla="*/ 2575235 h 6858000"/>
              <a:gd name="connsiteX520" fmla="*/ 5796837 w 7467600"/>
              <a:gd name="connsiteY520" fmla="*/ 2637633 h 6858000"/>
              <a:gd name="connsiteX521" fmla="*/ 5818614 w 7467600"/>
              <a:gd name="connsiteY521" fmla="*/ 2473055 h 6858000"/>
              <a:gd name="connsiteX522" fmla="*/ 5829202 w 7467600"/>
              <a:gd name="connsiteY522" fmla="*/ 1971679 h 6858000"/>
              <a:gd name="connsiteX523" fmla="*/ 5911389 w 7467600"/>
              <a:gd name="connsiteY523" fmla="*/ 1898371 h 6858000"/>
              <a:gd name="connsiteX524" fmla="*/ 6237627 w 7467600"/>
              <a:gd name="connsiteY524" fmla="*/ 2231921 h 6858000"/>
              <a:gd name="connsiteX525" fmla="*/ 5911389 w 7467600"/>
              <a:gd name="connsiteY525" fmla="*/ 1898371 h 6858000"/>
              <a:gd name="connsiteX526" fmla="*/ 6944437 w 7467600"/>
              <a:gd name="connsiteY526" fmla="*/ 1575402 h 6858000"/>
              <a:gd name="connsiteX527" fmla="*/ 6304730 w 7467600"/>
              <a:gd name="connsiteY527" fmla="*/ 1766654 h 6858000"/>
              <a:gd name="connsiteX528" fmla="*/ 6944437 w 7467600"/>
              <a:gd name="connsiteY528" fmla="*/ 1575402 h 6858000"/>
              <a:gd name="connsiteX529" fmla="*/ 7019523 w 7467600"/>
              <a:gd name="connsiteY529" fmla="*/ 1519450 h 6858000"/>
              <a:gd name="connsiteX530" fmla="*/ 6298091 w 7467600"/>
              <a:gd name="connsiteY530" fmla="*/ 1737122 h 6858000"/>
              <a:gd name="connsiteX531" fmla="*/ 7019523 w 7467600"/>
              <a:gd name="connsiteY531" fmla="*/ 1519450 h 6858000"/>
              <a:gd name="connsiteX532" fmla="*/ 2399523 w 7467600"/>
              <a:gd name="connsiteY532" fmla="*/ 1428234 h 6858000"/>
              <a:gd name="connsiteX533" fmla="*/ 2224982 w 7467600"/>
              <a:gd name="connsiteY533" fmla="*/ 1826201 h 6858000"/>
              <a:gd name="connsiteX534" fmla="*/ 2096099 w 7467600"/>
              <a:gd name="connsiteY534" fmla="*/ 2345900 h 6858000"/>
              <a:gd name="connsiteX535" fmla="*/ 2283317 w 7467600"/>
              <a:gd name="connsiteY535" fmla="*/ 1796925 h 6858000"/>
              <a:gd name="connsiteX536" fmla="*/ 2399523 w 7467600"/>
              <a:gd name="connsiteY536" fmla="*/ 1428234 h 6858000"/>
              <a:gd name="connsiteX537" fmla="*/ 2448558 w 7467600"/>
              <a:gd name="connsiteY537" fmla="*/ 1373435 h 6858000"/>
              <a:gd name="connsiteX538" fmla="*/ 2312521 w 7467600"/>
              <a:gd name="connsiteY538" fmla="*/ 1806140 h 6858000"/>
              <a:gd name="connsiteX539" fmla="*/ 2127533 w 7467600"/>
              <a:gd name="connsiteY539" fmla="*/ 2348380 h 6858000"/>
              <a:gd name="connsiteX540" fmla="*/ 2358080 w 7467600"/>
              <a:gd name="connsiteY540" fmla="*/ 1866134 h 6858000"/>
              <a:gd name="connsiteX541" fmla="*/ 2407436 w 7467600"/>
              <a:gd name="connsiteY541" fmla="*/ 1651070 h 6858000"/>
              <a:gd name="connsiteX542" fmla="*/ 2448558 w 7467600"/>
              <a:gd name="connsiteY542" fmla="*/ 1373435 h 6858000"/>
              <a:gd name="connsiteX543" fmla="*/ 278707 w 7467600"/>
              <a:gd name="connsiteY543" fmla="*/ 1352270 h 6858000"/>
              <a:gd name="connsiteX544" fmla="*/ 321570 w 7467600"/>
              <a:gd name="connsiteY544" fmla="*/ 1861610 h 6858000"/>
              <a:gd name="connsiteX545" fmla="*/ 294281 w 7467600"/>
              <a:gd name="connsiteY545" fmla="*/ 1440658 h 6858000"/>
              <a:gd name="connsiteX546" fmla="*/ 278707 w 7467600"/>
              <a:gd name="connsiteY546" fmla="*/ 1352270 h 6858000"/>
              <a:gd name="connsiteX547" fmla="*/ 1423821 w 7467600"/>
              <a:gd name="connsiteY547" fmla="*/ 1351958 h 6858000"/>
              <a:gd name="connsiteX548" fmla="*/ 1638521 w 7467600"/>
              <a:gd name="connsiteY548" fmla="*/ 1908470 h 6858000"/>
              <a:gd name="connsiteX549" fmla="*/ 1754199 w 7467600"/>
              <a:gd name="connsiteY549" fmla="*/ 2149284 h 6858000"/>
              <a:gd name="connsiteX550" fmla="*/ 1908359 w 7467600"/>
              <a:gd name="connsiteY550" fmla="*/ 2364988 h 6858000"/>
              <a:gd name="connsiteX551" fmla="*/ 1647661 w 7467600"/>
              <a:gd name="connsiteY551" fmla="*/ 1825945 h 6858000"/>
              <a:gd name="connsiteX552" fmla="*/ 1423821 w 7467600"/>
              <a:gd name="connsiteY552" fmla="*/ 1351958 h 6858000"/>
              <a:gd name="connsiteX553" fmla="*/ 1431890 w 7467600"/>
              <a:gd name="connsiteY553" fmla="*/ 1306475 h 6858000"/>
              <a:gd name="connsiteX554" fmla="*/ 1507597 w 7467600"/>
              <a:gd name="connsiteY554" fmla="*/ 1446132 h 6858000"/>
              <a:gd name="connsiteX555" fmla="*/ 1674586 w 7467600"/>
              <a:gd name="connsiteY555" fmla="*/ 1813832 h 6858000"/>
              <a:gd name="connsiteX556" fmla="*/ 1815950 w 7467600"/>
              <a:gd name="connsiteY556" fmla="*/ 2128564 h 6858000"/>
              <a:gd name="connsiteX557" fmla="*/ 1984242 w 7467600"/>
              <a:gd name="connsiteY557" fmla="*/ 2430829 h 6858000"/>
              <a:gd name="connsiteX558" fmla="*/ 2014023 w 7467600"/>
              <a:gd name="connsiteY558" fmla="*/ 2450995 h 6858000"/>
              <a:gd name="connsiteX559" fmla="*/ 1747337 w 7467600"/>
              <a:gd name="connsiteY559" fmla="*/ 1855264 h 6858000"/>
              <a:gd name="connsiteX560" fmla="*/ 1533749 w 7467600"/>
              <a:gd name="connsiteY560" fmla="*/ 1478656 h 6858000"/>
              <a:gd name="connsiteX561" fmla="*/ 1431890 w 7467600"/>
              <a:gd name="connsiteY561" fmla="*/ 1306475 h 6858000"/>
              <a:gd name="connsiteX562" fmla="*/ 5052692 w 7467600"/>
              <a:gd name="connsiteY562" fmla="*/ 1292994 h 6858000"/>
              <a:gd name="connsiteX563" fmla="*/ 5200661 w 7467600"/>
              <a:gd name="connsiteY563" fmla="*/ 1635186 h 6858000"/>
              <a:gd name="connsiteX564" fmla="*/ 5297138 w 7467600"/>
              <a:gd name="connsiteY564" fmla="*/ 1906351 h 6858000"/>
              <a:gd name="connsiteX565" fmla="*/ 5052692 w 7467600"/>
              <a:gd name="connsiteY565" fmla="*/ 1292994 h 6858000"/>
              <a:gd name="connsiteX566" fmla="*/ 5009948 w 7467600"/>
              <a:gd name="connsiteY566" fmla="*/ 1273619 h 6858000"/>
              <a:gd name="connsiteX567" fmla="*/ 5121777 w 7467600"/>
              <a:gd name="connsiteY567" fmla="*/ 1654213 h 6858000"/>
              <a:gd name="connsiteX568" fmla="*/ 5293545 w 7467600"/>
              <a:gd name="connsiteY568" fmla="*/ 2072247 h 6858000"/>
              <a:gd name="connsiteX569" fmla="*/ 5294042 w 7467600"/>
              <a:gd name="connsiteY569" fmla="*/ 2065019 h 6858000"/>
              <a:gd name="connsiteX570" fmla="*/ 5171936 w 7467600"/>
              <a:gd name="connsiteY570" fmla="*/ 1647613 h 6858000"/>
              <a:gd name="connsiteX571" fmla="*/ 5009948 w 7467600"/>
              <a:gd name="connsiteY571" fmla="*/ 1273619 h 6858000"/>
              <a:gd name="connsiteX572" fmla="*/ 655236 w 7467600"/>
              <a:gd name="connsiteY572" fmla="*/ 1268632 h 6858000"/>
              <a:gd name="connsiteX573" fmla="*/ 839521 w 7467600"/>
              <a:gd name="connsiteY573" fmla="*/ 1685315 h 6858000"/>
              <a:gd name="connsiteX574" fmla="*/ 1109416 w 7467600"/>
              <a:gd name="connsiteY574" fmla="*/ 2061663 h 6858000"/>
              <a:gd name="connsiteX575" fmla="*/ 1298300 w 7467600"/>
              <a:gd name="connsiteY575" fmla="*/ 2247742 h 6858000"/>
              <a:gd name="connsiteX576" fmla="*/ 1125871 w 7467600"/>
              <a:gd name="connsiteY576" fmla="*/ 1989513 h 6858000"/>
              <a:gd name="connsiteX577" fmla="*/ 981574 w 7467600"/>
              <a:gd name="connsiteY577" fmla="*/ 1783157 h 6858000"/>
              <a:gd name="connsiteX578" fmla="*/ 922198 w 7467600"/>
              <a:gd name="connsiteY578" fmla="*/ 1677437 h 6858000"/>
              <a:gd name="connsiteX579" fmla="*/ 869293 w 7467600"/>
              <a:gd name="connsiteY579" fmla="*/ 1583214 h 6858000"/>
              <a:gd name="connsiteX580" fmla="*/ 751431 w 7467600"/>
              <a:gd name="connsiteY580" fmla="*/ 1405731 h 6858000"/>
              <a:gd name="connsiteX581" fmla="*/ 655236 w 7467600"/>
              <a:gd name="connsiteY581" fmla="*/ 1268632 h 6858000"/>
              <a:gd name="connsiteX582" fmla="*/ 6516292 w 7467600"/>
              <a:gd name="connsiteY582" fmla="*/ 1263064 h 6858000"/>
              <a:gd name="connsiteX583" fmla="*/ 5736320 w 7467600"/>
              <a:gd name="connsiteY583" fmla="*/ 1501803 h 6858000"/>
              <a:gd name="connsiteX584" fmla="*/ 6516292 w 7467600"/>
              <a:gd name="connsiteY584" fmla="*/ 1263064 h 6858000"/>
              <a:gd name="connsiteX585" fmla="*/ 291466 w 7467600"/>
              <a:gd name="connsiteY585" fmla="*/ 1250369 h 6858000"/>
              <a:gd name="connsiteX586" fmla="*/ 323180 w 7467600"/>
              <a:gd name="connsiteY586" fmla="*/ 1435283 h 6858000"/>
              <a:gd name="connsiteX587" fmla="*/ 349381 w 7467600"/>
              <a:gd name="connsiteY587" fmla="*/ 1875041 h 6858000"/>
              <a:gd name="connsiteX588" fmla="*/ 374363 w 7467600"/>
              <a:gd name="connsiteY588" fmla="*/ 1506494 h 6858000"/>
              <a:gd name="connsiteX589" fmla="*/ 302168 w 7467600"/>
              <a:gd name="connsiteY589" fmla="*/ 1274495 h 6858000"/>
              <a:gd name="connsiteX590" fmla="*/ 291466 w 7467600"/>
              <a:gd name="connsiteY590" fmla="*/ 1250369 h 6858000"/>
              <a:gd name="connsiteX591" fmla="*/ 678222 w 7467600"/>
              <a:gd name="connsiteY591" fmla="*/ 1248670 h 6858000"/>
              <a:gd name="connsiteX592" fmla="*/ 775536 w 7467600"/>
              <a:gd name="connsiteY592" fmla="*/ 1388015 h 6858000"/>
              <a:gd name="connsiteX593" fmla="*/ 894529 w 7467600"/>
              <a:gd name="connsiteY593" fmla="*/ 1567739 h 6858000"/>
              <a:gd name="connsiteX594" fmla="*/ 948000 w 7467600"/>
              <a:gd name="connsiteY594" fmla="*/ 1663088 h 6858000"/>
              <a:gd name="connsiteX595" fmla="*/ 1006812 w 7467600"/>
              <a:gd name="connsiteY595" fmla="*/ 1767683 h 6858000"/>
              <a:gd name="connsiteX596" fmla="*/ 1149133 w 7467600"/>
              <a:gd name="connsiteY596" fmla="*/ 1971513 h 6858000"/>
              <a:gd name="connsiteX597" fmla="*/ 1333952 w 7467600"/>
              <a:gd name="connsiteY597" fmla="*/ 2251620 h 6858000"/>
              <a:gd name="connsiteX598" fmla="*/ 1337329 w 7467600"/>
              <a:gd name="connsiteY598" fmla="*/ 2258350 h 6858000"/>
              <a:gd name="connsiteX599" fmla="*/ 1014726 w 7467600"/>
              <a:gd name="connsiteY599" fmla="*/ 1615556 h 6858000"/>
              <a:gd name="connsiteX600" fmla="*/ 678222 w 7467600"/>
              <a:gd name="connsiteY600" fmla="*/ 1248670 h 6858000"/>
              <a:gd name="connsiteX601" fmla="*/ 6691602 w 7467600"/>
              <a:gd name="connsiteY601" fmla="*/ 1140573 h 6858000"/>
              <a:gd name="connsiteX602" fmla="*/ 6571100 w 7467600"/>
              <a:gd name="connsiteY602" fmla="*/ 1183662 h 6858000"/>
              <a:gd name="connsiteX603" fmla="*/ 6241687 w 7467600"/>
              <a:gd name="connsiteY603" fmla="*/ 1257600 h 6858000"/>
              <a:gd name="connsiteX604" fmla="*/ 5693009 w 7467600"/>
              <a:gd name="connsiteY604" fmla="*/ 1478256 h 6858000"/>
              <a:gd name="connsiteX605" fmla="*/ 6548420 w 7467600"/>
              <a:gd name="connsiteY605" fmla="*/ 1214599 h 6858000"/>
              <a:gd name="connsiteX606" fmla="*/ 6605473 w 7467600"/>
              <a:gd name="connsiteY606" fmla="*/ 1184686 h 6858000"/>
              <a:gd name="connsiteX607" fmla="*/ 6691602 w 7467600"/>
              <a:gd name="connsiteY607" fmla="*/ 1140573 h 6858000"/>
              <a:gd name="connsiteX608" fmla="*/ 4002475 w 7467600"/>
              <a:gd name="connsiteY608" fmla="*/ 1037802 h 6858000"/>
              <a:gd name="connsiteX609" fmla="*/ 4000324 w 7467600"/>
              <a:gd name="connsiteY609" fmla="*/ 1039362 h 6858000"/>
              <a:gd name="connsiteX610" fmla="*/ 4002862 w 7467600"/>
              <a:gd name="connsiteY610" fmla="*/ 1042866 h 6858000"/>
              <a:gd name="connsiteX611" fmla="*/ 4002475 w 7467600"/>
              <a:gd name="connsiteY611" fmla="*/ 1037802 h 6858000"/>
              <a:gd name="connsiteX612" fmla="*/ 506322 w 7467600"/>
              <a:gd name="connsiteY612" fmla="*/ 1020997 h 6858000"/>
              <a:gd name="connsiteX613" fmla="*/ 533068 w 7467600"/>
              <a:gd name="connsiteY613" fmla="*/ 1029409 h 6858000"/>
              <a:gd name="connsiteX614" fmla="*/ 1232525 w 7467600"/>
              <a:gd name="connsiteY614" fmla="*/ 1804675 h 6858000"/>
              <a:gd name="connsiteX615" fmla="*/ 1388858 w 7467600"/>
              <a:gd name="connsiteY615" fmla="*/ 2368011 h 6858000"/>
              <a:gd name="connsiteX616" fmla="*/ 1384098 w 7467600"/>
              <a:gd name="connsiteY616" fmla="*/ 2378125 h 6858000"/>
              <a:gd name="connsiteX617" fmla="*/ 1425393 w 7467600"/>
              <a:gd name="connsiteY617" fmla="*/ 2589124 h 6858000"/>
              <a:gd name="connsiteX618" fmla="*/ 1424001 w 7467600"/>
              <a:gd name="connsiteY618" fmla="*/ 2597541 h 6858000"/>
              <a:gd name="connsiteX619" fmla="*/ 2152729 w 7467600"/>
              <a:gd name="connsiteY619" fmla="*/ 2864487 h 6858000"/>
              <a:gd name="connsiteX620" fmla="*/ 2020609 w 7467600"/>
              <a:gd name="connsiteY620" fmla="*/ 2539671 h 6858000"/>
              <a:gd name="connsiteX621" fmla="*/ 2018920 w 7467600"/>
              <a:gd name="connsiteY621" fmla="*/ 2536309 h 6858000"/>
              <a:gd name="connsiteX622" fmla="*/ 1342441 w 7467600"/>
              <a:gd name="connsiteY622" fmla="*/ 1173017 h 6858000"/>
              <a:gd name="connsiteX623" fmla="*/ 1367925 w 7467600"/>
              <a:gd name="connsiteY623" fmla="*/ 1135648 h 6858000"/>
              <a:gd name="connsiteX624" fmla="*/ 1771401 w 7467600"/>
              <a:gd name="connsiteY624" fmla="*/ 1806673 h 6858000"/>
              <a:gd name="connsiteX625" fmla="*/ 1972385 w 7467600"/>
              <a:gd name="connsiteY625" fmla="*/ 2198735 h 6858000"/>
              <a:gd name="connsiteX626" fmla="*/ 2040892 w 7467600"/>
              <a:gd name="connsiteY626" fmla="*/ 2405205 h 6858000"/>
              <a:gd name="connsiteX627" fmla="*/ 2131689 w 7467600"/>
              <a:gd name="connsiteY627" fmla="*/ 1936926 h 6858000"/>
              <a:gd name="connsiteX628" fmla="*/ 2454820 w 7467600"/>
              <a:gd name="connsiteY628" fmla="*/ 1248808 h 6858000"/>
              <a:gd name="connsiteX629" fmla="*/ 2492512 w 7467600"/>
              <a:gd name="connsiteY629" fmla="*/ 1302920 h 6858000"/>
              <a:gd name="connsiteX630" fmla="*/ 2081216 w 7467600"/>
              <a:gd name="connsiteY630" fmla="*/ 2527513 h 6858000"/>
              <a:gd name="connsiteX631" fmla="*/ 2081211 w 7467600"/>
              <a:gd name="connsiteY631" fmla="*/ 2528916 h 6858000"/>
              <a:gd name="connsiteX632" fmla="*/ 2199067 w 7467600"/>
              <a:gd name="connsiteY632" fmla="*/ 2884061 h 6858000"/>
              <a:gd name="connsiteX633" fmla="*/ 3192586 w 7467600"/>
              <a:gd name="connsiteY633" fmla="*/ 3411496 h 6858000"/>
              <a:gd name="connsiteX634" fmla="*/ 3182620 w 7467600"/>
              <a:gd name="connsiteY634" fmla="*/ 3483279 h 6858000"/>
              <a:gd name="connsiteX635" fmla="*/ 2435119 w 7467600"/>
              <a:gd name="connsiteY635" fmla="*/ 3080173 h 6858000"/>
              <a:gd name="connsiteX636" fmla="*/ 2410152 w 7467600"/>
              <a:gd name="connsiteY636" fmla="*/ 3063751 h 6858000"/>
              <a:gd name="connsiteX637" fmla="*/ 2408099 w 7467600"/>
              <a:gd name="connsiteY637" fmla="*/ 3064403 h 6858000"/>
              <a:gd name="connsiteX638" fmla="*/ 2407218 w 7467600"/>
              <a:gd name="connsiteY638" fmla="*/ 3070324 h 6858000"/>
              <a:gd name="connsiteX639" fmla="*/ 2380138 w 7467600"/>
              <a:gd name="connsiteY639" fmla="*/ 3099341 h 6858000"/>
              <a:gd name="connsiteX640" fmla="*/ 1765923 w 7467600"/>
              <a:gd name="connsiteY640" fmla="*/ 3581043 h 6858000"/>
              <a:gd name="connsiteX641" fmla="*/ 1702258 w 7467600"/>
              <a:gd name="connsiteY641" fmla="*/ 3612286 h 6858000"/>
              <a:gd name="connsiteX642" fmla="*/ 1538370 w 7467600"/>
              <a:gd name="connsiteY642" fmla="*/ 3811804 h 6858000"/>
              <a:gd name="connsiteX643" fmla="*/ 542867 w 7467600"/>
              <a:gd name="connsiteY643" fmla="*/ 4944092 h 6858000"/>
              <a:gd name="connsiteX644" fmla="*/ 515800 w 7467600"/>
              <a:gd name="connsiteY644" fmla="*/ 4862180 h 6858000"/>
              <a:gd name="connsiteX645" fmla="*/ 909145 w 7467600"/>
              <a:gd name="connsiteY645" fmla="*/ 4199225 h 6858000"/>
              <a:gd name="connsiteX646" fmla="*/ 1214067 w 7467600"/>
              <a:gd name="connsiteY646" fmla="*/ 3908561 h 6858000"/>
              <a:gd name="connsiteX647" fmla="*/ 640967 w 7467600"/>
              <a:gd name="connsiteY647" fmla="*/ 4105601 h 6858000"/>
              <a:gd name="connsiteX648" fmla="*/ 112563 w 7467600"/>
              <a:gd name="connsiteY648" fmla="*/ 4396952 h 6858000"/>
              <a:gd name="connsiteX649" fmla="*/ 0 w 7467600"/>
              <a:gd name="connsiteY649" fmla="*/ 4466006 h 6858000"/>
              <a:gd name="connsiteX650" fmla="*/ 0 w 7467600"/>
              <a:gd name="connsiteY650" fmla="*/ 4233763 h 6858000"/>
              <a:gd name="connsiteX651" fmla="*/ 36881 w 7467600"/>
              <a:gd name="connsiteY651" fmla="*/ 4200118 h 6858000"/>
              <a:gd name="connsiteX652" fmla="*/ 910534 w 7467600"/>
              <a:gd name="connsiteY652" fmla="*/ 3629753 h 6858000"/>
              <a:gd name="connsiteX653" fmla="*/ 1578717 w 7467600"/>
              <a:gd name="connsiteY653" fmla="*/ 3575982 h 6858000"/>
              <a:gd name="connsiteX654" fmla="*/ 2338780 w 7467600"/>
              <a:gd name="connsiteY654" fmla="*/ 3033725 h 6858000"/>
              <a:gd name="connsiteX655" fmla="*/ 1807991 w 7467600"/>
              <a:gd name="connsiteY655" fmla="*/ 2807184 h 6858000"/>
              <a:gd name="connsiteX656" fmla="*/ 1416358 w 7467600"/>
              <a:gd name="connsiteY656" fmla="*/ 3112571 h 6858000"/>
              <a:gd name="connsiteX657" fmla="*/ 939066 w 7467600"/>
              <a:gd name="connsiteY657" fmla="*/ 3378798 h 6858000"/>
              <a:gd name="connsiteX658" fmla="*/ 115099 w 7467600"/>
              <a:gd name="connsiteY658" fmla="*/ 3607650 h 6858000"/>
              <a:gd name="connsiteX659" fmla="*/ 97284 w 7467600"/>
              <a:gd name="connsiteY659" fmla="*/ 3520393 h 6858000"/>
              <a:gd name="connsiteX660" fmla="*/ 922050 w 7467600"/>
              <a:gd name="connsiteY660" fmla="*/ 3074867 h 6858000"/>
              <a:gd name="connsiteX661" fmla="*/ 1405265 w 7467600"/>
              <a:gd name="connsiteY661" fmla="*/ 3016319 h 6858000"/>
              <a:gd name="connsiteX662" fmla="*/ 1407512 w 7467600"/>
              <a:gd name="connsiteY662" fmla="*/ 3018001 h 6858000"/>
              <a:gd name="connsiteX663" fmla="*/ 1726266 w 7467600"/>
              <a:gd name="connsiteY663" fmla="*/ 2777274 h 6858000"/>
              <a:gd name="connsiteX664" fmla="*/ 625390 w 7467600"/>
              <a:gd name="connsiteY664" fmla="*/ 2514541 h 6858000"/>
              <a:gd name="connsiteX665" fmla="*/ 619799 w 7467600"/>
              <a:gd name="connsiteY665" fmla="*/ 2527180 h 6858000"/>
              <a:gd name="connsiteX666" fmla="*/ 310030 w 7467600"/>
              <a:gd name="connsiteY666" fmla="*/ 2771818 h 6858000"/>
              <a:gd name="connsiteX667" fmla="*/ 173877 w 7467600"/>
              <a:gd name="connsiteY667" fmla="*/ 2937056 h 6858000"/>
              <a:gd name="connsiteX668" fmla="*/ 77889 w 7467600"/>
              <a:gd name="connsiteY668" fmla="*/ 3138440 h 6858000"/>
              <a:gd name="connsiteX669" fmla="*/ 0 w 7467600"/>
              <a:gd name="connsiteY669" fmla="*/ 3271395 h 6858000"/>
              <a:gd name="connsiteX670" fmla="*/ 0 w 7467600"/>
              <a:gd name="connsiteY670" fmla="*/ 3153002 h 6858000"/>
              <a:gd name="connsiteX671" fmla="*/ 2386 w 7467600"/>
              <a:gd name="connsiteY671" fmla="*/ 3149203 h 6858000"/>
              <a:gd name="connsiteX672" fmla="*/ 89753 w 7467600"/>
              <a:gd name="connsiteY672" fmla="*/ 2987702 h 6858000"/>
              <a:gd name="connsiteX673" fmla="*/ 76869 w 7467600"/>
              <a:gd name="connsiteY673" fmla="*/ 3005404 h 6858000"/>
              <a:gd name="connsiteX674" fmla="*/ 32049 w 7467600"/>
              <a:gd name="connsiteY674" fmla="*/ 3065814 h 6858000"/>
              <a:gd name="connsiteX675" fmla="*/ 0 w 7467600"/>
              <a:gd name="connsiteY675" fmla="*/ 3108744 h 6858000"/>
              <a:gd name="connsiteX676" fmla="*/ 0 w 7467600"/>
              <a:gd name="connsiteY676" fmla="*/ 3058059 h 6858000"/>
              <a:gd name="connsiteX677" fmla="*/ 7610 w 7467600"/>
              <a:gd name="connsiteY677" fmla="*/ 3047889 h 6858000"/>
              <a:gd name="connsiteX678" fmla="*/ 52419 w 7467600"/>
              <a:gd name="connsiteY678" fmla="*/ 2987479 h 6858000"/>
              <a:gd name="connsiteX679" fmla="*/ 59142 w 7467600"/>
              <a:gd name="connsiteY679" fmla="*/ 2978488 h 6858000"/>
              <a:gd name="connsiteX680" fmla="*/ 0 w 7467600"/>
              <a:gd name="connsiteY680" fmla="*/ 3015334 h 6858000"/>
              <a:gd name="connsiteX681" fmla="*/ 0 w 7467600"/>
              <a:gd name="connsiteY681" fmla="*/ 2914286 h 6858000"/>
              <a:gd name="connsiteX682" fmla="*/ 36383 w 7467600"/>
              <a:gd name="connsiteY682" fmla="*/ 2901128 h 6858000"/>
              <a:gd name="connsiteX683" fmla="*/ 156329 w 7467600"/>
              <a:gd name="connsiteY683" fmla="*/ 2840533 h 6858000"/>
              <a:gd name="connsiteX684" fmla="*/ 358355 w 7467600"/>
              <a:gd name="connsiteY684" fmla="*/ 2620471 h 6858000"/>
              <a:gd name="connsiteX685" fmla="*/ 510577 w 7467600"/>
              <a:gd name="connsiteY685" fmla="*/ 2501244 h 6858000"/>
              <a:gd name="connsiteX686" fmla="*/ 211967 w 7467600"/>
              <a:gd name="connsiteY686" fmla="*/ 2479171 h 6858000"/>
              <a:gd name="connsiteX687" fmla="*/ 0 w 7467600"/>
              <a:gd name="connsiteY687" fmla="*/ 2476398 h 6858000"/>
              <a:gd name="connsiteX688" fmla="*/ 0 w 7467600"/>
              <a:gd name="connsiteY688" fmla="*/ 2389189 h 6858000"/>
              <a:gd name="connsiteX689" fmla="*/ 103062 w 7467600"/>
              <a:gd name="connsiteY689" fmla="*/ 2389518 h 6858000"/>
              <a:gd name="connsiteX690" fmla="*/ 510734 w 7467600"/>
              <a:gd name="connsiteY690" fmla="*/ 2416201 h 6858000"/>
              <a:gd name="connsiteX691" fmla="*/ 279257 w 7467600"/>
              <a:gd name="connsiteY691" fmla="*/ 2092102 h 6858000"/>
              <a:gd name="connsiteX692" fmla="*/ 65265 w 7467600"/>
              <a:gd name="connsiteY692" fmla="*/ 2006049 h 6858000"/>
              <a:gd name="connsiteX693" fmla="*/ 0 w 7467600"/>
              <a:gd name="connsiteY693" fmla="*/ 1982532 h 6858000"/>
              <a:gd name="connsiteX694" fmla="*/ 0 w 7467600"/>
              <a:gd name="connsiteY694" fmla="*/ 1912789 h 6858000"/>
              <a:gd name="connsiteX695" fmla="*/ 97460 w 7467600"/>
              <a:gd name="connsiteY695" fmla="*/ 1953725 h 6858000"/>
              <a:gd name="connsiteX696" fmla="*/ 221272 w 7467600"/>
              <a:gd name="connsiteY696" fmla="*/ 1980766 h 6858000"/>
              <a:gd name="connsiteX697" fmla="*/ 116765 w 7467600"/>
              <a:gd name="connsiteY697" fmla="*/ 1911033 h 6858000"/>
              <a:gd name="connsiteX698" fmla="*/ 16405 w 7467600"/>
              <a:gd name="connsiteY698" fmla="*/ 1803412 h 6858000"/>
              <a:gd name="connsiteX699" fmla="*/ 0 w 7467600"/>
              <a:gd name="connsiteY699" fmla="*/ 1784777 h 6858000"/>
              <a:gd name="connsiteX700" fmla="*/ 0 w 7467600"/>
              <a:gd name="connsiteY700" fmla="*/ 1740082 h 6858000"/>
              <a:gd name="connsiteX701" fmla="*/ 39394 w 7467600"/>
              <a:gd name="connsiteY701" fmla="*/ 1784856 h 6858000"/>
              <a:gd name="connsiteX702" fmla="*/ 135813 w 7467600"/>
              <a:gd name="connsiteY702" fmla="*/ 1888838 h 6858000"/>
              <a:gd name="connsiteX703" fmla="*/ 242575 w 7467600"/>
              <a:gd name="connsiteY703" fmla="*/ 1958841 h 6858000"/>
              <a:gd name="connsiteX704" fmla="*/ 82197 w 7467600"/>
              <a:gd name="connsiteY704" fmla="*/ 1754826 h 6858000"/>
              <a:gd name="connsiteX705" fmla="*/ 0 w 7467600"/>
              <a:gd name="connsiteY705" fmla="*/ 1679650 h 6858000"/>
              <a:gd name="connsiteX706" fmla="*/ 0 w 7467600"/>
              <a:gd name="connsiteY706" fmla="*/ 1602463 h 6858000"/>
              <a:gd name="connsiteX707" fmla="*/ 84689 w 7467600"/>
              <a:gd name="connsiteY707" fmla="*/ 1677442 h 6858000"/>
              <a:gd name="connsiteX708" fmla="*/ 298437 w 7467600"/>
              <a:gd name="connsiteY708" fmla="*/ 1968019 h 6858000"/>
              <a:gd name="connsiteX709" fmla="*/ 227269 w 7467600"/>
              <a:gd name="connsiteY709" fmla="*/ 1114064 h 6858000"/>
              <a:gd name="connsiteX710" fmla="*/ 248003 w 7467600"/>
              <a:gd name="connsiteY710" fmla="*/ 1089613 h 6858000"/>
              <a:gd name="connsiteX711" fmla="*/ 427020 w 7467600"/>
              <a:gd name="connsiteY711" fmla="*/ 1619803 h 6858000"/>
              <a:gd name="connsiteX712" fmla="*/ 340345 w 7467600"/>
              <a:gd name="connsiteY712" fmla="*/ 2027739 h 6858000"/>
              <a:gd name="connsiteX713" fmla="*/ 360865 w 7467600"/>
              <a:gd name="connsiteY713" fmla="*/ 2044827 h 6858000"/>
              <a:gd name="connsiteX714" fmla="*/ 560414 w 7467600"/>
              <a:gd name="connsiteY714" fmla="*/ 2421457 h 6858000"/>
              <a:gd name="connsiteX715" fmla="*/ 1359703 w 7467600"/>
              <a:gd name="connsiteY715" fmla="*/ 2578554 h 6858000"/>
              <a:gd name="connsiteX716" fmla="*/ 1359422 w 7467600"/>
              <a:gd name="connsiteY716" fmla="*/ 2577994 h 6858000"/>
              <a:gd name="connsiteX717" fmla="*/ 828701 w 7467600"/>
              <a:gd name="connsiteY717" fmla="*/ 1839520 h 6858000"/>
              <a:gd name="connsiteX718" fmla="*/ 494427 w 7467600"/>
              <a:gd name="connsiteY718" fmla="*/ 1092333 h 6858000"/>
              <a:gd name="connsiteX719" fmla="*/ 506322 w 7467600"/>
              <a:gd name="connsiteY719" fmla="*/ 1020997 h 6858000"/>
              <a:gd name="connsiteX720" fmla="*/ 4570198 w 7467600"/>
              <a:gd name="connsiteY720" fmla="*/ 978081 h 6858000"/>
              <a:gd name="connsiteX721" fmla="*/ 4523691 w 7467600"/>
              <a:gd name="connsiteY721" fmla="*/ 1127776 h 6858000"/>
              <a:gd name="connsiteX722" fmla="*/ 4509875 w 7467600"/>
              <a:gd name="connsiteY722" fmla="*/ 1167552 h 6858000"/>
              <a:gd name="connsiteX723" fmla="*/ 4478168 w 7467600"/>
              <a:gd name="connsiteY723" fmla="*/ 1260735 h 6858000"/>
              <a:gd name="connsiteX724" fmla="*/ 4409309 w 7467600"/>
              <a:gd name="connsiteY724" fmla="*/ 1666996 h 6858000"/>
              <a:gd name="connsiteX725" fmla="*/ 4370031 w 7467600"/>
              <a:gd name="connsiteY725" fmla="*/ 1955666 h 6858000"/>
              <a:gd name="connsiteX726" fmla="*/ 4570198 w 7467600"/>
              <a:gd name="connsiteY726" fmla="*/ 978081 h 6858000"/>
              <a:gd name="connsiteX727" fmla="*/ 4557898 w 7467600"/>
              <a:gd name="connsiteY727" fmla="*/ 900011 h 6858000"/>
              <a:gd name="connsiteX728" fmla="*/ 4344840 w 7467600"/>
              <a:gd name="connsiteY728" fmla="*/ 1922038 h 6858000"/>
              <a:gd name="connsiteX729" fmla="*/ 4378710 w 7467600"/>
              <a:gd name="connsiteY729" fmla="*/ 1665516 h 6858000"/>
              <a:gd name="connsiteX730" fmla="*/ 4448798 w 7467600"/>
              <a:gd name="connsiteY730" fmla="*/ 1253024 h 6858000"/>
              <a:gd name="connsiteX731" fmla="*/ 4480315 w 7467600"/>
              <a:gd name="connsiteY731" fmla="*/ 1158454 h 6858000"/>
              <a:gd name="connsiteX732" fmla="*/ 4494133 w 7467600"/>
              <a:gd name="connsiteY732" fmla="*/ 1118676 h 6858000"/>
              <a:gd name="connsiteX733" fmla="*/ 4557898 w 7467600"/>
              <a:gd name="connsiteY733" fmla="*/ 900011 h 6858000"/>
              <a:gd name="connsiteX734" fmla="*/ 5870151 w 7467600"/>
              <a:gd name="connsiteY734" fmla="*/ 898890 h 6858000"/>
              <a:gd name="connsiteX735" fmla="*/ 5861335 w 7467600"/>
              <a:gd name="connsiteY735" fmla="*/ 899177 h 6858000"/>
              <a:gd name="connsiteX736" fmla="*/ 5843702 w 7467600"/>
              <a:gd name="connsiteY736" fmla="*/ 899748 h 6858000"/>
              <a:gd name="connsiteX737" fmla="*/ 5651107 w 7467600"/>
              <a:gd name="connsiteY737" fmla="*/ 920306 h 6858000"/>
              <a:gd name="connsiteX738" fmla="*/ 5459407 w 7467600"/>
              <a:gd name="connsiteY738" fmla="*/ 940975 h 6858000"/>
              <a:gd name="connsiteX739" fmla="*/ 5374846 w 7467600"/>
              <a:gd name="connsiteY739" fmla="*/ 941988 h 6858000"/>
              <a:gd name="connsiteX740" fmla="*/ 5256105 w 7467600"/>
              <a:gd name="connsiteY740" fmla="*/ 945632 h 6858000"/>
              <a:gd name="connsiteX741" fmla="*/ 5107071 w 7467600"/>
              <a:gd name="connsiteY741" fmla="*/ 969720 h 6858000"/>
              <a:gd name="connsiteX742" fmla="*/ 4998681 w 7467600"/>
              <a:gd name="connsiteY742" fmla="*/ 988771 h 6858000"/>
              <a:gd name="connsiteX743" fmla="*/ 5870151 w 7467600"/>
              <a:gd name="connsiteY743" fmla="*/ 898890 h 6858000"/>
              <a:gd name="connsiteX744" fmla="*/ 5504425 w 7467600"/>
              <a:gd name="connsiteY744" fmla="*/ 848067 h 6858000"/>
              <a:gd name="connsiteX745" fmla="*/ 4968849 w 7467600"/>
              <a:gd name="connsiteY745" fmla="*/ 962318 h 6858000"/>
              <a:gd name="connsiteX746" fmla="*/ 5104039 w 7467600"/>
              <a:gd name="connsiteY746" fmla="*/ 940634 h 6858000"/>
              <a:gd name="connsiteX747" fmla="*/ 5256311 w 7467600"/>
              <a:gd name="connsiteY747" fmla="*/ 916490 h 6858000"/>
              <a:gd name="connsiteX748" fmla="*/ 5377381 w 7467600"/>
              <a:gd name="connsiteY748" fmla="*/ 912671 h 6858000"/>
              <a:gd name="connsiteX749" fmla="*/ 5460148 w 7467600"/>
              <a:gd name="connsiteY749" fmla="*/ 911442 h 6858000"/>
              <a:gd name="connsiteX750" fmla="*/ 5648971 w 7467600"/>
              <a:gd name="connsiteY750" fmla="*/ 891331 h 6858000"/>
              <a:gd name="connsiteX751" fmla="*/ 5844807 w 7467600"/>
              <a:gd name="connsiteY751" fmla="*/ 870718 h 6858000"/>
              <a:gd name="connsiteX752" fmla="*/ 5862975 w 7467600"/>
              <a:gd name="connsiteY752" fmla="*/ 869756 h 6858000"/>
              <a:gd name="connsiteX753" fmla="*/ 5920887 w 7467600"/>
              <a:gd name="connsiteY753" fmla="*/ 865929 h 6858000"/>
              <a:gd name="connsiteX754" fmla="*/ 5504425 w 7467600"/>
              <a:gd name="connsiteY754" fmla="*/ 848067 h 6858000"/>
              <a:gd name="connsiteX755" fmla="*/ 3607114 w 7467600"/>
              <a:gd name="connsiteY755" fmla="*/ 467441 h 6858000"/>
              <a:gd name="connsiteX756" fmla="*/ 3296242 w 7467600"/>
              <a:gd name="connsiteY756" fmla="*/ 807991 h 6858000"/>
              <a:gd name="connsiteX757" fmla="*/ 3174674 w 7467600"/>
              <a:gd name="connsiteY757" fmla="*/ 919759 h 6858000"/>
              <a:gd name="connsiteX758" fmla="*/ 3042978 w 7467600"/>
              <a:gd name="connsiteY758" fmla="*/ 1054894 h 6858000"/>
              <a:gd name="connsiteX759" fmla="*/ 2968914 w 7467600"/>
              <a:gd name="connsiteY759" fmla="*/ 1133756 h 6858000"/>
              <a:gd name="connsiteX760" fmla="*/ 3103823 w 7467600"/>
              <a:gd name="connsiteY760" fmla="*/ 1026814 h 6858000"/>
              <a:gd name="connsiteX761" fmla="*/ 3607114 w 7467600"/>
              <a:gd name="connsiteY761" fmla="*/ 467441 h 6858000"/>
              <a:gd name="connsiteX762" fmla="*/ 3744487 w 7467600"/>
              <a:gd name="connsiteY762" fmla="*/ 383136 h 6858000"/>
              <a:gd name="connsiteX763" fmla="*/ 3970213 w 7467600"/>
              <a:gd name="connsiteY763" fmla="*/ 995559 h 6858000"/>
              <a:gd name="connsiteX764" fmla="*/ 3744487 w 7467600"/>
              <a:gd name="connsiteY764" fmla="*/ 383136 h 6858000"/>
              <a:gd name="connsiteX765" fmla="*/ 3624562 w 7467600"/>
              <a:gd name="connsiteY765" fmla="*/ 367041 h 6858000"/>
              <a:gd name="connsiteX766" fmla="*/ 3489712 w 7467600"/>
              <a:gd name="connsiteY766" fmla="*/ 485386 h 6858000"/>
              <a:gd name="connsiteX767" fmla="*/ 3182994 w 7467600"/>
              <a:gd name="connsiteY767" fmla="*/ 828265 h 6858000"/>
              <a:gd name="connsiteX768" fmla="*/ 2892114 w 7467600"/>
              <a:gd name="connsiteY768" fmla="*/ 1172635 h 6858000"/>
              <a:gd name="connsiteX769" fmla="*/ 3021459 w 7467600"/>
              <a:gd name="connsiteY769" fmla="*/ 1035385 h 6858000"/>
              <a:gd name="connsiteX770" fmla="*/ 3153873 w 7467600"/>
              <a:gd name="connsiteY770" fmla="*/ 898971 h 6858000"/>
              <a:gd name="connsiteX771" fmla="*/ 3276511 w 7467600"/>
              <a:gd name="connsiteY771" fmla="*/ 786423 h 6858000"/>
              <a:gd name="connsiteX772" fmla="*/ 3584154 w 7467600"/>
              <a:gd name="connsiteY772" fmla="*/ 448218 h 6858000"/>
              <a:gd name="connsiteX773" fmla="*/ 3624562 w 7467600"/>
              <a:gd name="connsiteY773" fmla="*/ 367041 h 6858000"/>
              <a:gd name="connsiteX774" fmla="*/ 3766672 w 7467600"/>
              <a:gd name="connsiteY774" fmla="*/ 359429 h 6858000"/>
              <a:gd name="connsiteX775" fmla="*/ 3996338 w 7467600"/>
              <a:gd name="connsiteY775" fmla="*/ 968237 h 6858000"/>
              <a:gd name="connsiteX776" fmla="*/ 3766672 w 7467600"/>
              <a:gd name="connsiteY776" fmla="*/ 359429 h 6858000"/>
              <a:gd name="connsiteX777" fmla="*/ 5805386 w 7467600"/>
              <a:gd name="connsiteY777" fmla="*/ 239240 h 6858000"/>
              <a:gd name="connsiteX778" fmla="*/ 5736947 w 7467600"/>
              <a:gd name="connsiteY778" fmla="*/ 261367 h 6858000"/>
              <a:gd name="connsiteX779" fmla="*/ 5427012 w 7467600"/>
              <a:gd name="connsiteY779" fmla="*/ 311272 h 6858000"/>
              <a:gd name="connsiteX780" fmla="*/ 5147818 w 7467600"/>
              <a:gd name="connsiteY780" fmla="*/ 322112 h 6858000"/>
              <a:gd name="connsiteX781" fmla="*/ 5060854 w 7467600"/>
              <a:gd name="connsiteY781" fmla="*/ 311882 h 6858000"/>
              <a:gd name="connsiteX782" fmla="*/ 4945989 w 7467600"/>
              <a:gd name="connsiteY782" fmla="*/ 300516 h 6858000"/>
              <a:gd name="connsiteX783" fmla="*/ 5410479 w 7467600"/>
              <a:gd name="connsiteY783" fmla="*/ 348434 h 6858000"/>
              <a:gd name="connsiteX784" fmla="*/ 5805386 w 7467600"/>
              <a:gd name="connsiteY784" fmla="*/ 239240 h 6858000"/>
              <a:gd name="connsiteX785" fmla="*/ 5905192 w 7467600"/>
              <a:gd name="connsiteY785" fmla="*/ 163079 h 6858000"/>
              <a:gd name="connsiteX786" fmla="*/ 5865655 w 7467600"/>
              <a:gd name="connsiteY786" fmla="*/ 171901 h 6858000"/>
              <a:gd name="connsiteX787" fmla="*/ 5259740 w 7467600"/>
              <a:gd name="connsiteY787" fmla="*/ 257013 h 6858000"/>
              <a:gd name="connsiteX788" fmla="*/ 5208466 w 7467600"/>
              <a:gd name="connsiteY788" fmla="*/ 257550 h 6858000"/>
              <a:gd name="connsiteX789" fmla="*/ 4980204 w 7467600"/>
              <a:gd name="connsiteY789" fmla="*/ 271903 h 6858000"/>
              <a:gd name="connsiteX790" fmla="*/ 5068068 w 7467600"/>
              <a:gd name="connsiteY790" fmla="*/ 282244 h 6858000"/>
              <a:gd name="connsiteX791" fmla="*/ 5153231 w 7467600"/>
              <a:gd name="connsiteY791" fmla="*/ 292240 h 6858000"/>
              <a:gd name="connsiteX792" fmla="*/ 5426491 w 7467600"/>
              <a:gd name="connsiteY792" fmla="*/ 281128 h 6858000"/>
              <a:gd name="connsiteX793" fmla="*/ 5731212 w 7467600"/>
              <a:gd name="connsiteY793" fmla="*/ 231951 h 6858000"/>
              <a:gd name="connsiteX794" fmla="*/ 5905192 w 7467600"/>
              <a:gd name="connsiteY794" fmla="*/ 163079 h 6858000"/>
              <a:gd name="connsiteX795" fmla="*/ 5944437 w 7467600"/>
              <a:gd name="connsiteY795" fmla="*/ 113829 h 6858000"/>
              <a:gd name="connsiteX796" fmla="*/ 5825032 w 7467600"/>
              <a:gd name="connsiteY796" fmla="*/ 146405 h 6858000"/>
              <a:gd name="connsiteX797" fmla="*/ 4955599 w 7467600"/>
              <a:gd name="connsiteY797" fmla="*/ 247008 h 6858000"/>
              <a:gd name="connsiteX798" fmla="*/ 5210104 w 7467600"/>
              <a:gd name="connsiteY798" fmla="*/ 228123 h 6858000"/>
              <a:gd name="connsiteX799" fmla="*/ 5261015 w 7467600"/>
              <a:gd name="connsiteY799" fmla="*/ 227087 h 6858000"/>
              <a:gd name="connsiteX800" fmla="*/ 5861181 w 7467600"/>
              <a:gd name="connsiteY800" fmla="*/ 143093 h 6858000"/>
              <a:gd name="connsiteX801" fmla="*/ 5961252 w 7467600"/>
              <a:gd name="connsiteY801" fmla="*/ 114820 h 6858000"/>
              <a:gd name="connsiteX802" fmla="*/ 5944437 w 7467600"/>
              <a:gd name="connsiteY802" fmla="*/ 113829 h 6858000"/>
              <a:gd name="connsiteX803" fmla="*/ 3882765 w 7467600"/>
              <a:gd name="connsiteY803" fmla="*/ 0 h 6858000"/>
              <a:gd name="connsiteX804" fmla="*/ 3995099 w 7467600"/>
              <a:gd name="connsiteY804" fmla="*/ 0 h 6858000"/>
              <a:gd name="connsiteX805" fmla="*/ 4163818 w 7467600"/>
              <a:gd name="connsiteY805" fmla="*/ 234104 h 6858000"/>
              <a:gd name="connsiteX806" fmla="*/ 4172099 w 7467600"/>
              <a:gd name="connsiteY806" fmla="*/ 234207 h 6858000"/>
              <a:gd name="connsiteX807" fmla="*/ 4784282 w 7467600"/>
              <a:gd name="connsiteY807" fmla="*/ 276561 h 6858000"/>
              <a:gd name="connsiteX808" fmla="*/ 4801687 w 7467600"/>
              <a:gd name="connsiteY808" fmla="*/ 267764 h 6858000"/>
              <a:gd name="connsiteX809" fmla="*/ 6082788 w 7467600"/>
              <a:gd name="connsiteY809" fmla="*/ 64119 h 6858000"/>
              <a:gd name="connsiteX810" fmla="*/ 6099442 w 7467600"/>
              <a:gd name="connsiteY810" fmla="*/ 82568 h 6858000"/>
              <a:gd name="connsiteX811" fmla="*/ 4804137 w 7467600"/>
              <a:gd name="connsiteY811" fmla="*/ 320931 h 6858000"/>
              <a:gd name="connsiteX812" fmla="*/ 4227047 w 7467600"/>
              <a:gd name="connsiteY812" fmla="*/ 313415 h 6858000"/>
              <a:gd name="connsiteX813" fmla="*/ 4346041 w 7467600"/>
              <a:gd name="connsiteY813" fmla="*/ 456086 h 6858000"/>
              <a:gd name="connsiteX814" fmla="*/ 4870967 w 7467600"/>
              <a:gd name="connsiteY814" fmla="*/ 963061 h 6858000"/>
              <a:gd name="connsiteX815" fmla="*/ 4889647 w 7467600"/>
              <a:gd name="connsiteY815" fmla="*/ 957147 h 6858000"/>
              <a:gd name="connsiteX816" fmla="*/ 5422504 w 7467600"/>
              <a:gd name="connsiteY816" fmla="*/ 805191 h 6858000"/>
              <a:gd name="connsiteX817" fmla="*/ 6087656 w 7467600"/>
              <a:gd name="connsiteY817" fmla="*/ 826703 h 6858000"/>
              <a:gd name="connsiteX818" fmla="*/ 6058717 w 7467600"/>
              <a:gd name="connsiteY818" fmla="*/ 865992 h 6858000"/>
              <a:gd name="connsiteX819" fmla="*/ 4974153 w 7467600"/>
              <a:gd name="connsiteY819" fmla="*/ 1045456 h 6858000"/>
              <a:gd name="connsiteX820" fmla="*/ 5627835 w 7467600"/>
              <a:gd name="connsiteY820" fmla="*/ 1472077 h 6858000"/>
              <a:gd name="connsiteX821" fmla="*/ 5629817 w 7467600"/>
              <a:gd name="connsiteY821" fmla="*/ 1471412 h 6858000"/>
              <a:gd name="connsiteX822" fmla="*/ 5634124 w 7467600"/>
              <a:gd name="connsiteY822" fmla="*/ 1470572 h 6858000"/>
              <a:gd name="connsiteX823" fmla="*/ 5755832 w 7467600"/>
              <a:gd name="connsiteY823" fmla="*/ 1383886 h 6858000"/>
              <a:gd name="connsiteX824" fmla="*/ 6014186 w 7467600"/>
              <a:gd name="connsiteY824" fmla="*/ 1279799 h 6858000"/>
              <a:gd name="connsiteX825" fmla="*/ 6901619 w 7467600"/>
              <a:gd name="connsiteY825" fmla="*/ 1047874 h 6858000"/>
              <a:gd name="connsiteX826" fmla="*/ 6931566 w 7467600"/>
              <a:gd name="connsiteY826" fmla="*/ 1062034 h 6858000"/>
              <a:gd name="connsiteX827" fmla="*/ 5790982 w 7467600"/>
              <a:gd name="connsiteY827" fmla="*/ 1561380 h 6858000"/>
              <a:gd name="connsiteX828" fmla="*/ 6188971 w 7467600"/>
              <a:gd name="connsiteY828" fmla="*/ 1755168 h 6858000"/>
              <a:gd name="connsiteX829" fmla="*/ 6202446 w 7467600"/>
              <a:gd name="connsiteY829" fmla="*/ 1752268 h 6858000"/>
              <a:gd name="connsiteX830" fmla="*/ 7179560 w 7467600"/>
              <a:gd name="connsiteY830" fmla="*/ 1467551 h 6858000"/>
              <a:gd name="connsiteX831" fmla="*/ 7158730 w 7467600"/>
              <a:gd name="connsiteY831" fmla="*/ 1507835 h 6858000"/>
              <a:gd name="connsiteX832" fmla="*/ 6326959 w 7467600"/>
              <a:gd name="connsiteY832" fmla="*/ 1817686 h 6858000"/>
              <a:gd name="connsiteX833" fmla="*/ 6537433 w 7467600"/>
              <a:gd name="connsiteY833" fmla="*/ 1907790 h 6858000"/>
              <a:gd name="connsiteX834" fmla="*/ 6550221 w 7467600"/>
              <a:gd name="connsiteY834" fmla="*/ 1910729 h 6858000"/>
              <a:gd name="connsiteX835" fmla="*/ 6964438 w 7467600"/>
              <a:gd name="connsiteY835" fmla="*/ 2209505 h 6858000"/>
              <a:gd name="connsiteX836" fmla="*/ 7367862 w 7467600"/>
              <a:gd name="connsiteY836" fmla="*/ 2806833 h 6858000"/>
              <a:gd name="connsiteX837" fmla="*/ 7364329 w 7467600"/>
              <a:gd name="connsiteY837" fmla="*/ 2826907 h 6858000"/>
              <a:gd name="connsiteX838" fmla="*/ 7290545 w 7467600"/>
              <a:gd name="connsiteY838" fmla="*/ 2850663 h 6858000"/>
              <a:gd name="connsiteX839" fmla="*/ 6472036 w 7467600"/>
              <a:gd name="connsiteY839" fmla="*/ 1959003 h 6858000"/>
              <a:gd name="connsiteX840" fmla="*/ 5792897 w 7467600"/>
              <a:gd name="connsiteY840" fmla="*/ 1647747 h 6858000"/>
              <a:gd name="connsiteX841" fmla="*/ 5842751 w 7467600"/>
              <a:gd name="connsiteY841" fmla="*/ 1816112 h 6858000"/>
              <a:gd name="connsiteX842" fmla="*/ 5847424 w 7467600"/>
              <a:gd name="connsiteY842" fmla="*/ 1815776 h 6858000"/>
              <a:gd name="connsiteX843" fmla="*/ 6399821 w 7467600"/>
              <a:gd name="connsiteY843" fmla="*/ 2344799 h 6858000"/>
              <a:gd name="connsiteX844" fmla="*/ 6323232 w 7467600"/>
              <a:gd name="connsiteY844" fmla="*/ 2389634 h 6858000"/>
              <a:gd name="connsiteX845" fmla="*/ 5942958 w 7467600"/>
              <a:gd name="connsiteY845" fmla="*/ 2077708 h 6858000"/>
              <a:gd name="connsiteX846" fmla="*/ 5921559 w 7467600"/>
              <a:gd name="connsiteY846" fmla="*/ 2378596 h 6858000"/>
              <a:gd name="connsiteX847" fmla="*/ 5817651 w 7467600"/>
              <a:gd name="connsiteY847" fmla="*/ 3023919 h 6858000"/>
              <a:gd name="connsiteX848" fmla="*/ 5729634 w 7467600"/>
              <a:gd name="connsiteY848" fmla="*/ 3051849 h 6858000"/>
              <a:gd name="connsiteX849" fmla="*/ 5611018 w 7467600"/>
              <a:gd name="connsiteY849" fmla="*/ 2316769 h 6858000"/>
              <a:gd name="connsiteX850" fmla="*/ 5687608 w 7467600"/>
              <a:gd name="connsiteY850" fmla="*/ 2039972 h 6858000"/>
              <a:gd name="connsiteX851" fmla="*/ 5657554 w 7467600"/>
              <a:gd name="connsiteY851" fmla="*/ 1576445 h 6858000"/>
              <a:gd name="connsiteX852" fmla="*/ 5150475 w 7467600"/>
              <a:gd name="connsiteY852" fmla="*/ 1274012 h 6858000"/>
              <a:gd name="connsiteX853" fmla="*/ 5349142 w 7467600"/>
              <a:gd name="connsiteY853" fmla="*/ 2204405 h 6858000"/>
              <a:gd name="connsiteX854" fmla="*/ 5262214 w 7467600"/>
              <a:gd name="connsiteY854" fmla="*/ 2233836 h 6858000"/>
              <a:gd name="connsiteX855" fmla="*/ 4981539 w 7467600"/>
              <a:gd name="connsiteY855" fmla="*/ 1542201 h 6858000"/>
              <a:gd name="connsiteX856" fmla="*/ 4958461 w 7467600"/>
              <a:gd name="connsiteY856" fmla="*/ 1136957 h 6858000"/>
              <a:gd name="connsiteX857" fmla="*/ 4655015 w 7467600"/>
              <a:gd name="connsiteY857" fmla="*/ 891426 h 6858000"/>
              <a:gd name="connsiteX858" fmla="*/ 4348002 w 7467600"/>
              <a:gd name="connsiteY858" fmla="*/ 2205895 h 6858000"/>
              <a:gd name="connsiteX859" fmla="*/ 4262250 w 7467600"/>
              <a:gd name="connsiteY859" fmla="*/ 2219972 h 6858000"/>
              <a:gd name="connsiteX860" fmla="*/ 4550611 w 7467600"/>
              <a:gd name="connsiteY860" fmla="*/ 817540 h 6858000"/>
              <a:gd name="connsiteX861" fmla="*/ 4564418 w 7467600"/>
              <a:gd name="connsiteY861" fmla="*/ 808293 h 6858000"/>
              <a:gd name="connsiteX862" fmla="*/ 4266388 w 7467600"/>
              <a:gd name="connsiteY862" fmla="*/ 500083 h 6858000"/>
              <a:gd name="connsiteX863" fmla="*/ 4032842 w 7467600"/>
              <a:gd name="connsiteY863" fmla="*/ 211809 h 6858000"/>
              <a:gd name="connsiteX864" fmla="*/ 3882765 w 7467600"/>
              <a:gd name="connsiteY864" fmla="*/ 0 h 6858000"/>
              <a:gd name="connsiteX865" fmla="*/ 3721337 w 7467600"/>
              <a:gd name="connsiteY865" fmla="*/ 0 h 6858000"/>
              <a:gd name="connsiteX866" fmla="*/ 3797544 w 7467600"/>
              <a:gd name="connsiteY866" fmla="*/ 0 h 6858000"/>
              <a:gd name="connsiteX867" fmla="*/ 3775734 w 7467600"/>
              <a:gd name="connsiteY867" fmla="*/ 95131 h 6858000"/>
              <a:gd name="connsiteX868" fmla="*/ 3724807 w 7467600"/>
              <a:gd name="connsiteY868" fmla="*/ 272257 h 6858000"/>
              <a:gd name="connsiteX869" fmla="*/ 3726844 w 7467600"/>
              <a:gd name="connsiteY869" fmla="*/ 282988 h 6858000"/>
              <a:gd name="connsiteX870" fmla="*/ 3742664 w 7467600"/>
              <a:gd name="connsiteY870" fmla="*/ 279918 h 6858000"/>
              <a:gd name="connsiteX871" fmla="*/ 4103910 w 7467600"/>
              <a:gd name="connsiteY871" fmla="*/ 1161917 h 6858000"/>
              <a:gd name="connsiteX872" fmla="*/ 4020269 w 7467600"/>
              <a:gd name="connsiteY872" fmla="*/ 1200406 h 6858000"/>
              <a:gd name="connsiteX873" fmla="*/ 3674882 w 7467600"/>
              <a:gd name="connsiteY873" fmla="*/ 488524 h 6858000"/>
              <a:gd name="connsiteX874" fmla="*/ 3132682 w 7467600"/>
              <a:gd name="connsiteY874" fmla="*/ 1072284 h 6858000"/>
              <a:gd name="connsiteX875" fmla="*/ 2716346 w 7467600"/>
              <a:gd name="connsiteY875" fmla="*/ 1276376 h 6858000"/>
              <a:gd name="connsiteX876" fmla="*/ 2716772 w 7467600"/>
              <a:gd name="connsiteY876" fmla="*/ 1255462 h 6858000"/>
              <a:gd name="connsiteX877" fmla="*/ 3471096 w 7467600"/>
              <a:gd name="connsiteY877" fmla="*/ 437072 h 6858000"/>
              <a:gd name="connsiteX878" fmla="*/ 3639057 w 7467600"/>
              <a:gd name="connsiteY878" fmla="*/ 286334 h 6858000"/>
              <a:gd name="connsiteX879" fmla="*/ 3640309 w 7467600"/>
              <a:gd name="connsiteY879" fmla="*/ 284664 h 6858000"/>
              <a:gd name="connsiteX880" fmla="*/ 3646022 w 7467600"/>
              <a:gd name="connsiteY880" fmla="*/ 276711 h 6858000"/>
              <a:gd name="connsiteX881" fmla="*/ 3707943 w 7467600"/>
              <a:gd name="connsiteY881" fmla="*/ 65958 h 6858000"/>
              <a:gd name="connsiteX882" fmla="*/ 3721337 w 7467600"/>
              <a:gd name="connsiteY882" fmla="*/ 0 h 6858000"/>
              <a:gd name="connsiteX883" fmla="*/ 2867960 w 7467600"/>
              <a:gd name="connsiteY883" fmla="*/ 0 h 6858000"/>
              <a:gd name="connsiteX884" fmla="*/ 2926351 w 7467600"/>
              <a:gd name="connsiteY884" fmla="*/ 0 h 6858000"/>
              <a:gd name="connsiteX885" fmla="*/ 2902823 w 7467600"/>
              <a:gd name="connsiteY885" fmla="*/ 262929 h 6858000"/>
              <a:gd name="connsiteX886" fmla="*/ 2940663 w 7467600"/>
              <a:gd name="connsiteY886" fmla="*/ 140884 h 6858000"/>
              <a:gd name="connsiteX887" fmla="*/ 2947039 w 7467600"/>
              <a:gd name="connsiteY887" fmla="*/ 122524 h 6858000"/>
              <a:gd name="connsiteX888" fmla="*/ 2984316 w 7467600"/>
              <a:gd name="connsiteY888" fmla="*/ 0 h 6858000"/>
              <a:gd name="connsiteX889" fmla="*/ 3016114 w 7467600"/>
              <a:gd name="connsiteY889" fmla="*/ 0 h 6858000"/>
              <a:gd name="connsiteX890" fmla="*/ 2979949 w 7467600"/>
              <a:gd name="connsiteY890" fmla="*/ 119274 h 6858000"/>
              <a:gd name="connsiteX891" fmla="*/ 3023879 w 7467600"/>
              <a:gd name="connsiteY891" fmla="*/ 0 h 6858000"/>
              <a:gd name="connsiteX892" fmla="*/ 3105400 w 7467600"/>
              <a:gd name="connsiteY892" fmla="*/ 0 h 6858000"/>
              <a:gd name="connsiteX893" fmla="*/ 3094669 w 7467600"/>
              <a:gd name="connsiteY893" fmla="*/ 30308 h 6858000"/>
              <a:gd name="connsiteX894" fmla="*/ 2901945 w 7467600"/>
              <a:gd name="connsiteY894" fmla="*/ 466538 h 6858000"/>
              <a:gd name="connsiteX895" fmla="*/ 2815209 w 7467600"/>
              <a:gd name="connsiteY895" fmla="*/ 497361 h 6858000"/>
              <a:gd name="connsiteX896" fmla="*/ 2844845 w 7467600"/>
              <a:gd name="connsiteY896" fmla="*/ 127638 h 6858000"/>
              <a:gd name="connsiteX897" fmla="*/ 2867960 w 7467600"/>
              <a:gd name="connsiteY897" fmla="*/ 0 h 6858000"/>
              <a:gd name="connsiteX898" fmla="*/ 1057230 w 7467600"/>
              <a:gd name="connsiteY898" fmla="*/ 0 h 6858000"/>
              <a:gd name="connsiteX899" fmla="*/ 1111003 w 7467600"/>
              <a:gd name="connsiteY899" fmla="*/ 0 h 6858000"/>
              <a:gd name="connsiteX900" fmla="*/ 1125553 w 7467600"/>
              <a:gd name="connsiteY900" fmla="*/ 52588 h 6858000"/>
              <a:gd name="connsiteX901" fmla="*/ 1304276 w 7467600"/>
              <a:gd name="connsiteY901" fmla="*/ 476275 h 6858000"/>
              <a:gd name="connsiteX902" fmla="*/ 1492066 w 7467600"/>
              <a:gd name="connsiteY902" fmla="*/ 886333 h 6858000"/>
              <a:gd name="connsiteX903" fmla="*/ 1423698 w 7467600"/>
              <a:gd name="connsiteY903" fmla="*/ 710817 h 6858000"/>
              <a:gd name="connsiteX904" fmla="*/ 1357609 w 7467600"/>
              <a:gd name="connsiteY904" fmla="*/ 532892 h 6858000"/>
              <a:gd name="connsiteX905" fmla="*/ 1309550 w 7467600"/>
              <a:gd name="connsiteY905" fmla="*/ 374031 h 6858000"/>
              <a:gd name="connsiteX906" fmla="*/ 1193673 w 7467600"/>
              <a:gd name="connsiteY906" fmla="*/ 49533 h 6858000"/>
              <a:gd name="connsiteX907" fmla="*/ 1164391 w 7467600"/>
              <a:gd name="connsiteY907" fmla="*/ 0 h 6858000"/>
              <a:gd name="connsiteX908" fmla="*/ 1200666 w 7467600"/>
              <a:gd name="connsiteY908" fmla="*/ 0 h 6858000"/>
              <a:gd name="connsiteX909" fmla="*/ 1223408 w 7467600"/>
              <a:gd name="connsiteY909" fmla="*/ 38996 h 6858000"/>
              <a:gd name="connsiteX910" fmla="*/ 1339635 w 7467600"/>
              <a:gd name="connsiteY910" fmla="*/ 365517 h 6858000"/>
              <a:gd name="connsiteX911" fmla="*/ 1387469 w 7467600"/>
              <a:gd name="connsiteY911" fmla="*/ 523079 h 6858000"/>
              <a:gd name="connsiteX912" fmla="*/ 1452685 w 7467600"/>
              <a:gd name="connsiteY912" fmla="*/ 699806 h 6858000"/>
              <a:gd name="connsiteX913" fmla="*/ 1492092 w 7467600"/>
              <a:gd name="connsiteY913" fmla="*/ 800424 h 6858000"/>
              <a:gd name="connsiteX914" fmla="*/ 1455302 w 7467600"/>
              <a:gd name="connsiteY914" fmla="*/ 632913 h 6858000"/>
              <a:gd name="connsiteX915" fmla="*/ 1222336 w 7467600"/>
              <a:gd name="connsiteY915" fmla="*/ 9480 h 6858000"/>
              <a:gd name="connsiteX916" fmla="*/ 1214634 w 7467600"/>
              <a:gd name="connsiteY916" fmla="*/ 0 h 6858000"/>
              <a:gd name="connsiteX917" fmla="*/ 1289827 w 7467600"/>
              <a:gd name="connsiteY917" fmla="*/ 0 h 6858000"/>
              <a:gd name="connsiteX918" fmla="*/ 1321076 w 7467600"/>
              <a:gd name="connsiteY918" fmla="*/ 59722 h 6858000"/>
              <a:gd name="connsiteX919" fmla="*/ 1512579 w 7467600"/>
              <a:gd name="connsiteY919" fmla="*/ 626441 h 6858000"/>
              <a:gd name="connsiteX920" fmla="*/ 1506076 w 7467600"/>
              <a:gd name="connsiteY920" fmla="*/ 1089289 h 6858000"/>
              <a:gd name="connsiteX921" fmla="*/ 1486346 w 7467600"/>
              <a:gd name="connsiteY921" fmla="*/ 1079919 h 6858000"/>
              <a:gd name="connsiteX922" fmla="*/ 1070511 w 7467600"/>
              <a:gd name="connsiteY922" fmla="*/ 48609 h 6858000"/>
              <a:gd name="connsiteX923" fmla="*/ 1057230 w 7467600"/>
              <a:gd name="connsiteY923" fmla="*/ 0 h 6858000"/>
              <a:gd name="connsiteX924" fmla="*/ 43151 w 7467600"/>
              <a:gd name="connsiteY924" fmla="*/ 0 h 6858000"/>
              <a:gd name="connsiteX925" fmla="*/ 95283 w 7467600"/>
              <a:gd name="connsiteY925" fmla="*/ 0 h 6858000"/>
              <a:gd name="connsiteX926" fmla="*/ 300708 w 7467600"/>
              <a:gd name="connsiteY926" fmla="*/ 154571 h 6858000"/>
              <a:gd name="connsiteX927" fmla="*/ 530414 w 7467600"/>
              <a:gd name="connsiteY927" fmla="*/ 354673 h 6858000"/>
              <a:gd name="connsiteX928" fmla="*/ 333785 w 7467600"/>
              <a:gd name="connsiteY928" fmla="*/ 161564 h 6858000"/>
              <a:gd name="connsiteX929" fmla="*/ 147005 w 7467600"/>
              <a:gd name="connsiteY929" fmla="*/ 0 h 6858000"/>
              <a:gd name="connsiteX930" fmla="*/ 272509 w 7467600"/>
              <a:gd name="connsiteY930" fmla="*/ 0 h 6858000"/>
              <a:gd name="connsiteX931" fmla="*/ 326276 w 7467600"/>
              <a:gd name="connsiteY931" fmla="*/ 45847 h 6858000"/>
              <a:gd name="connsiteX932" fmla="*/ 823759 w 7467600"/>
              <a:gd name="connsiteY932" fmla="*/ 574145 h 6858000"/>
              <a:gd name="connsiteX933" fmla="*/ 811254 w 7467600"/>
              <a:gd name="connsiteY933" fmla="*/ 665546 h 6858000"/>
              <a:gd name="connsiteX934" fmla="*/ 154042 w 7467600"/>
              <a:gd name="connsiteY934" fmla="*/ 261522 h 6858000"/>
              <a:gd name="connsiteX935" fmla="*/ 13550 w 7467600"/>
              <a:gd name="connsiteY935" fmla="*/ 158423 h 6858000"/>
              <a:gd name="connsiteX936" fmla="*/ 0 w 7467600"/>
              <a:gd name="connsiteY936" fmla="*/ 146618 h 6858000"/>
              <a:gd name="connsiteX937" fmla="*/ 0 w 7467600"/>
              <a:gd name="connsiteY937" fmla="*/ 59161 h 6858000"/>
              <a:gd name="connsiteX938" fmla="*/ 45427 w 7467600"/>
              <a:gd name="connsiteY938" fmla="*/ 101078 h 6858000"/>
              <a:gd name="connsiteX939" fmla="*/ 630103 w 7467600"/>
              <a:gd name="connsiteY939" fmla="*/ 485885 h 6858000"/>
              <a:gd name="connsiteX940" fmla="*/ 532040 w 7467600"/>
              <a:gd name="connsiteY940" fmla="*/ 399359 h 6858000"/>
              <a:gd name="connsiteX941" fmla="*/ 517618 w 7467600"/>
              <a:gd name="connsiteY941" fmla="*/ 385726 h 6858000"/>
              <a:gd name="connsiteX942" fmla="*/ 285074 w 7467600"/>
              <a:gd name="connsiteY942" fmla="*/ 182755 h 6858000"/>
              <a:gd name="connsiteX943" fmla="*/ 43151 w 7467600"/>
              <a:gd name="connsiteY94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289862 w 7467600"/>
              <a:gd name="connsiteY10" fmla="*/ 6659827 h 6858000"/>
              <a:gd name="connsiteX11" fmla="*/ 1019354 w 7467600"/>
              <a:gd name="connsiteY11" fmla="*/ 6315006 h 6858000"/>
              <a:gd name="connsiteX12" fmla="*/ 441046 w 7467600"/>
              <a:gd name="connsiteY12" fmla="*/ 6691153 h 6858000"/>
              <a:gd name="connsiteX13" fmla="*/ 1019354 w 7467600"/>
              <a:gd name="connsiteY13" fmla="*/ 6315006 h 6858000"/>
              <a:gd name="connsiteX14" fmla="*/ 991680 w 7467600"/>
              <a:gd name="connsiteY14" fmla="*/ 6298413 h 6858000"/>
              <a:gd name="connsiteX15" fmla="*/ 409060 w 7467600"/>
              <a:gd name="connsiteY15" fmla="*/ 6671470 h 6858000"/>
              <a:gd name="connsiteX16" fmla="*/ 991680 w 7467600"/>
              <a:gd name="connsiteY16" fmla="*/ 6298413 h 6858000"/>
              <a:gd name="connsiteX17" fmla="*/ 103333 w 7467600"/>
              <a:gd name="connsiteY17" fmla="*/ 5699602 h 6858000"/>
              <a:gd name="connsiteX18" fmla="*/ 233938 w 7467600"/>
              <a:gd name="connsiteY18" fmla="*/ 5809416 h 6858000"/>
              <a:gd name="connsiteX19" fmla="*/ 883580 w 7467600"/>
              <a:gd name="connsiteY19" fmla="*/ 6180710 h 6858000"/>
              <a:gd name="connsiteX20" fmla="*/ 487337 w 7467600"/>
              <a:gd name="connsiteY20" fmla="*/ 5950182 h 6858000"/>
              <a:gd name="connsiteX21" fmla="*/ 354051 w 7467600"/>
              <a:gd name="connsiteY21" fmla="*/ 5854912 h 6858000"/>
              <a:gd name="connsiteX22" fmla="*/ 195436 w 7467600"/>
              <a:gd name="connsiteY22" fmla="*/ 5755068 h 6858000"/>
              <a:gd name="connsiteX23" fmla="*/ 103333 w 7467600"/>
              <a:gd name="connsiteY23" fmla="*/ 5699602 h 6858000"/>
              <a:gd name="connsiteX24" fmla="*/ 5539432 w 7467600"/>
              <a:gd name="connsiteY24" fmla="*/ 5642928 h 6858000"/>
              <a:gd name="connsiteX25" fmla="*/ 5555462 w 7467600"/>
              <a:gd name="connsiteY25" fmla="*/ 5694454 h 6858000"/>
              <a:gd name="connsiteX26" fmla="*/ 5828270 w 7467600"/>
              <a:gd name="connsiteY26" fmla="*/ 6320663 h 6858000"/>
              <a:gd name="connsiteX27" fmla="*/ 5947416 w 7467600"/>
              <a:gd name="connsiteY27" fmla="*/ 6574846 h 6858000"/>
              <a:gd name="connsiteX28" fmla="*/ 5539432 w 7467600"/>
              <a:gd name="connsiteY28" fmla="*/ 5642928 h 6858000"/>
              <a:gd name="connsiteX29" fmla="*/ 51253 w 7467600"/>
              <a:gd name="connsiteY29" fmla="*/ 5631825 h 6858000"/>
              <a:gd name="connsiteX30" fmla="*/ 211622 w 7467600"/>
              <a:gd name="connsiteY30" fmla="*/ 5728803 h 6858000"/>
              <a:gd name="connsiteX31" fmla="*/ 371652 w 7467600"/>
              <a:gd name="connsiteY31" fmla="*/ 5829062 h 6858000"/>
              <a:gd name="connsiteX32" fmla="*/ 505903 w 7467600"/>
              <a:gd name="connsiteY32" fmla="*/ 5925221 h 6858000"/>
              <a:gd name="connsiteX33" fmla="*/ 899240 w 7467600"/>
              <a:gd name="connsiteY33" fmla="*/ 6153068 h 6858000"/>
              <a:gd name="connsiteX34" fmla="*/ 988114 w 7467600"/>
              <a:gd name="connsiteY34" fmla="*/ 6174204 h 6858000"/>
              <a:gd name="connsiteX35" fmla="*/ 845971 w 7467600"/>
              <a:gd name="connsiteY35" fmla="*/ 6067177 h 6858000"/>
              <a:gd name="connsiteX36" fmla="*/ 448057 w 7467600"/>
              <a:gd name="connsiteY36" fmla="*/ 5841376 h 6858000"/>
              <a:gd name="connsiteX37" fmla="*/ 51253 w 7467600"/>
              <a:gd name="connsiteY37" fmla="*/ 5631825 h 6858000"/>
              <a:gd name="connsiteX38" fmla="*/ 2606687 w 7467600"/>
              <a:gd name="connsiteY38" fmla="*/ 5630718 h 6858000"/>
              <a:gd name="connsiteX39" fmla="*/ 2645658 w 7467600"/>
              <a:gd name="connsiteY39" fmla="*/ 6640259 h 6858000"/>
              <a:gd name="connsiteX40" fmla="*/ 2606687 w 7467600"/>
              <a:gd name="connsiteY40" fmla="*/ 5630718 h 6858000"/>
              <a:gd name="connsiteX41" fmla="*/ 3642057 w 7467600"/>
              <a:gd name="connsiteY41" fmla="*/ 5573487 h 6858000"/>
              <a:gd name="connsiteX42" fmla="*/ 3632981 w 7467600"/>
              <a:gd name="connsiteY42" fmla="*/ 5579437 h 6858000"/>
              <a:gd name="connsiteX43" fmla="*/ 3382436 w 7467600"/>
              <a:gd name="connsiteY43" fmla="*/ 5952726 h 6858000"/>
              <a:gd name="connsiteX44" fmla="*/ 3191929 w 7467600"/>
              <a:gd name="connsiteY44" fmla="*/ 6662669 h 6858000"/>
              <a:gd name="connsiteX45" fmla="*/ 3369898 w 7467600"/>
              <a:gd name="connsiteY45" fmla="*/ 6081771 h 6858000"/>
              <a:gd name="connsiteX46" fmla="*/ 3642057 w 7467600"/>
              <a:gd name="connsiteY46" fmla="*/ 5573487 h 6858000"/>
              <a:gd name="connsiteX47" fmla="*/ 2650666 w 7467600"/>
              <a:gd name="connsiteY47" fmla="*/ 5530686 h 6858000"/>
              <a:gd name="connsiteX48" fmla="*/ 2650249 w 7467600"/>
              <a:gd name="connsiteY48" fmla="*/ 5532101 h 6858000"/>
              <a:gd name="connsiteX49" fmla="*/ 2663808 w 7467600"/>
              <a:gd name="connsiteY49" fmla="*/ 6535215 h 6858000"/>
              <a:gd name="connsiteX50" fmla="*/ 2665418 w 7467600"/>
              <a:gd name="connsiteY50" fmla="*/ 6132756 h 6858000"/>
              <a:gd name="connsiteX51" fmla="*/ 2650666 w 7467600"/>
              <a:gd name="connsiteY51" fmla="*/ 5530686 h 6858000"/>
              <a:gd name="connsiteX52" fmla="*/ 2680277 w 7467600"/>
              <a:gd name="connsiteY52" fmla="*/ 5479204 h 6858000"/>
              <a:gd name="connsiteX53" fmla="*/ 2678972 w 7467600"/>
              <a:gd name="connsiteY53" fmla="*/ 5481582 h 6858000"/>
              <a:gd name="connsiteX54" fmla="*/ 2696666 w 7467600"/>
              <a:gd name="connsiteY54" fmla="*/ 6133836 h 6858000"/>
              <a:gd name="connsiteX55" fmla="*/ 2695769 w 7467600"/>
              <a:gd name="connsiteY55" fmla="*/ 6390955 h 6858000"/>
              <a:gd name="connsiteX56" fmla="*/ 2739893 w 7467600"/>
              <a:gd name="connsiteY56" fmla="*/ 6108357 h 6858000"/>
              <a:gd name="connsiteX57" fmla="*/ 2680277 w 7467600"/>
              <a:gd name="connsiteY57" fmla="*/ 5479204 h 6858000"/>
              <a:gd name="connsiteX58" fmla="*/ 1132195 w 7467600"/>
              <a:gd name="connsiteY58" fmla="*/ 5467980 h 6858000"/>
              <a:gd name="connsiteX59" fmla="*/ 1679056 w 7467600"/>
              <a:gd name="connsiteY59" fmla="*/ 5516907 h 6858000"/>
              <a:gd name="connsiteX60" fmla="*/ 2128648 w 7467600"/>
              <a:gd name="connsiteY60" fmla="*/ 5474249 h 6858000"/>
              <a:gd name="connsiteX61" fmla="*/ 1825619 w 7467600"/>
              <a:gd name="connsiteY61" fmla="*/ 5478447 h 6858000"/>
              <a:gd name="connsiteX62" fmla="*/ 1737798 w 7467600"/>
              <a:gd name="connsiteY62" fmla="*/ 5483353 h 6858000"/>
              <a:gd name="connsiteX63" fmla="*/ 1132195 w 7467600"/>
              <a:gd name="connsiteY63" fmla="*/ 5467980 h 6858000"/>
              <a:gd name="connsiteX64" fmla="*/ 1456157 w 7467600"/>
              <a:gd name="connsiteY64" fmla="*/ 5371404 h 6858000"/>
              <a:gd name="connsiteX65" fmla="*/ 1244432 w 7467600"/>
              <a:gd name="connsiteY65" fmla="*/ 5385601 h 6858000"/>
              <a:gd name="connsiteX66" fmla="*/ 973990 w 7467600"/>
              <a:gd name="connsiteY66" fmla="*/ 5424940 h 6858000"/>
              <a:gd name="connsiteX67" fmla="*/ 1103809 w 7467600"/>
              <a:gd name="connsiteY67" fmla="*/ 5433720 h 6858000"/>
              <a:gd name="connsiteX68" fmla="*/ 1123454 w 7467600"/>
              <a:gd name="connsiteY68" fmla="*/ 5435727 h 6858000"/>
              <a:gd name="connsiteX69" fmla="*/ 1737017 w 7467600"/>
              <a:gd name="connsiteY69" fmla="*/ 5452183 h 6858000"/>
              <a:gd name="connsiteX70" fmla="*/ 1824397 w 7467600"/>
              <a:gd name="connsiteY70" fmla="*/ 5447757 h 6858000"/>
              <a:gd name="connsiteX71" fmla="*/ 2070059 w 7467600"/>
              <a:gd name="connsiteY71" fmla="*/ 5441660 h 6858000"/>
              <a:gd name="connsiteX72" fmla="*/ 1456157 w 7467600"/>
              <a:gd name="connsiteY72" fmla="*/ 5371404 h 6858000"/>
              <a:gd name="connsiteX73" fmla="*/ 4988186 w 7467600"/>
              <a:gd name="connsiteY73" fmla="*/ 5216467 h 6858000"/>
              <a:gd name="connsiteX74" fmla="*/ 4777334 w 7467600"/>
              <a:gd name="connsiteY74" fmla="*/ 5406072 h 6858000"/>
              <a:gd name="connsiteX75" fmla="*/ 4718341 w 7467600"/>
              <a:gd name="connsiteY75" fmla="*/ 5468043 h 6858000"/>
              <a:gd name="connsiteX76" fmla="*/ 4604655 w 7467600"/>
              <a:gd name="connsiteY76" fmla="*/ 5583434 h 6858000"/>
              <a:gd name="connsiteX77" fmla="*/ 4565074 w 7467600"/>
              <a:gd name="connsiteY77" fmla="*/ 5618550 h 6858000"/>
              <a:gd name="connsiteX78" fmla="*/ 4988186 w 7467600"/>
              <a:gd name="connsiteY78" fmla="*/ 5216467 h 6858000"/>
              <a:gd name="connsiteX79" fmla="*/ 4978032 w 7467600"/>
              <a:gd name="connsiteY79" fmla="*/ 5183809 h 6858000"/>
              <a:gd name="connsiteX80" fmla="*/ 4463413 w 7467600"/>
              <a:gd name="connsiteY80" fmla="*/ 5615162 h 6858000"/>
              <a:gd name="connsiteX81" fmla="*/ 4358134 w 7467600"/>
              <a:gd name="connsiteY81" fmla="*/ 5742791 h 6858000"/>
              <a:gd name="connsiteX82" fmla="*/ 4376219 w 7467600"/>
              <a:gd name="connsiteY82" fmla="*/ 5729027 h 6858000"/>
              <a:gd name="connsiteX83" fmla="*/ 4582340 w 7467600"/>
              <a:gd name="connsiteY83" fmla="*/ 5561037 h 6858000"/>
              <a:gd name="connsiteX84" fmla="*/ 4694684 w 7467600"/>
              <a:gd name="connsiteY84" fmla="*/ 5447098 h 6858000"/>
              <a:gd name="connsiteX85" fmla="*/ 4754123 w 7467600"/>
              <a:gd name="connsiteY85" fmla="*/ 5384643 h 6858000"/>
              <a:gd name="connsiteX86" fmla="*/ 4978032 w 7467600"/>
              <a:gd name="connsiteY86" fmla="*/ 5183809 h 6858000"/>
              <a:gd name="connsiteX87" fmla="*/ 1903353 w 7467600"/>
              <a:gd name="connsiteY87" fmla="*/ 5044827 h 6858000"/>
              <a:gd name="connsiteX88" fmla="*/ 1936931 w 7467600"/>
              <a:gd name="connsiteY88" fmla="*/ 5093954 h 6858000"/>
              <a:gd name="connsiteX89" fmla="*/ 2195868 w 7467600"/>
              <a:gd name="connsiteY89" fmla="*/ 5396574 h 6858000"/>
              <a:gd name="connsiteX90" fmla="*/ 2088852 w 7467600"/>
              <a:gd name="connsiteY90" fmla="*/ 5166123 h 6858000"/>
              <a:gd name="connsiteX91" fmla="*/ 1958241 w 7467600"/>
              <a:gd name="connsiteY91" fmla="*/ 5067955 h 6858000"/>
              <a:gd name="connsiteX92" fmla="*/ 1903353 w 7467600"/>
              <a:gd name="connsiteY92" fmla="*/ 5044827 h 6858000"/>
              <a:gd name="connsiteX93" fmla="*/ 1979378 w 7467600"/>
              <a:gd name="connsiteY93" fmla="*/ 4769504 h 6858000"/>
              <a:gd name="connsiteX94" fmla="*/ 2882120 w 7467600"/>
              <a:gd name="connsiteY94" fmla="*/ 5064547 h 6858000"/>
              <a:gd name="connsiteX95" fmla="*/ 2793103 w 7467600"/>
              <a:gd name="connsiteY95" fmla="*/ 5039699 h 6858000"/>
              <a:gd name="connsiteX96" fmla="*/ 2770041 w 7467600"/>
              <a:gd name="connsiteY96" fmla="*/ 5033634 h 6858000"/>
              <a:gd name="connsiteX97" fmla="*/ 1979378 w 7467600"/>
              <a:gd name="connsiteY97" fmla="*/ 4769504 h 6858000"/>
              <a:gd name="connsiteX98" fmla="*/ 1927410 w 7467600"/>
              <a:gd name="connsiteY98" fmla="*/ 4716164 h 6858000"/>
              <a:gd name="connsiteX99" fmla="*/ 1959587 w 7467600"/>
              <a:gd name="connsiteY99" fmla="*/ 4728849 h 6858000"/>
              <a:gd name="connsiteX100" fmla="*/ 2777707 w 7467600"/>
              <a:gd name="connsiteY100" fmla="*/ 5003991 h 6858000"/>
              <a:gd name="connsiteX101" fmla="*/ 2800768 w 7467600"/>
              <a:gd name="connsiteY101" fmla="*/ 5010056 h 6858000"/>
              <a:gd name="connsiteX102" fmla="*/ 2879408 w 7467600"/>
              <a:gd name="connsiteY102" fmla="*/ 5031590 h 6858000"/>
              <a:gd name="connsiteX103" fmla="*/ 2862295 w 7467600"/>
              <a:gd name="connsiteY103" fmla="*/ 5022958 h 6858000"/>
              <a:gd name="connsiteX104" fmla="*/ 2813343 w 7467600"/>
              <a:gd name="connsiteY104" fmla="*/ 4998369 h 6858000"/>
              <a:gd name="connsiteX105" fmla="*/ 2646245 w 7467600"/>
              <a:gd name="connsiteY105" fmla="*/ 4930999 h 6858000"/>
              <a:gd name="connsiteX106" fmla="*/ 1999243 w 7467600"/>
              <a:gd name="connsiteY106" fmla="*/ 4730524 h 6858000"/>
              <a:gd name="connsiteX107" fmla="*/ 1979527 w 7467600"/>
              <a:gd name="connsiteY107" fmla="*/ 4726651 h 6858000"/>
              <a:gd name="connsiteX108" fmla="*/ 1927410 w 7467600"/>
              <a:gd name="connsiteY108" fmla="*/ 4716164 h 6858000"/>
              <a:gd name="connsiteX109" fmla="*/ 1997014 w 7467600"/>
              <a:gd name="connsiteY109" fmla="*/ 4698007 h 6858000"/>
              <a:gd name="connsiteX110" fmla="*/ 2005458 w 7467600"/>
              <a:gd name="connsiteY110" fmla="*/ 4699540 h 6858000"/>
              <a:gd name="connsiteX111" fmla="*/ 2657186 w 7467600"/>
              <a:gd name="connsiteY111" fmla="*/ 4901687 h 6858000"/>
              <a:gd name="connsiteX112" fmla="*/ 2826662 w 7467600"/>
              <a:gd name="connsiteY112" fmla="*/ 4970362 h 6858000"/>
              <a:gd name="connsiteX113" fmla="*/ 2876100 w 7467600"/>
              <a:gd name="connsiteY113" fmla="*/ 4995397 h 6858000"/>
              <a:gd name="connsiteX114" fmla="*/ 3042600 w 7467600"/>
              <a:gd name="connsiteY114" fmla="*/ 5059532 h 6858000"/>
              <a:gd name="connsiteX115" fmla="*/ 1997014 w 7467600"/>
              <a:gd name="connsiteY115" fmla="*/ 4698007 h 6858000"/>
              <a:gd name="connsiteX116" fmla="*/ 2305292 w 7467600"/>
              <a:gd name="connsiteY116" fmla="*/ 4219492 h 6858000"/>
              <a:gd name="connsiteX117" fmla="*/ 3360922 w 7467600"/>
              <a:gd name="connsiteY117" fmla="*/ 4529373 h 6858000"/>
              <a:gd name="connsiteX118" fmla="*/ 3492420 w 7467600"/>
              <a:gd name="connsiteY118" fmla="*/ 4510145 h 6858000"/>
              <a:gd name="connsiteX119" fmla="*/ 3364086 w 7467600"/>
              <a:gd name="connsiteY119" fmla="*/ 4480340 h 6858000"/>
              <a:gd name="connsiteX120" fmla="*/ 3225818 w 7467600"/>
              <a:gd name="connsiteY120" fmla="*/ 4411822 h 6858000"/>
              <a:gd name="connsiteX121" fmla="*/ 3129696 w 7467600"/>
              <a:gd name="connsiteY121" fmla="*/ 4360704 h 6858000"/>
              <a:gd name="connsiteX122" fmla="*/ 2814545 w 7467600"/>
              <a:gd name="connsiteY122" fmla="*/ 4282955 h 6858000"/>
              <a:gd name="connsiteX123" fmla="*/ 2305292 w 7467600"/>
              <a:gd name="connsiteY123" fmla="*/ 4219492 h 6858000"/>
              <a:gd name="connsiteX124" fmla="*/ 2626982 w 7467600"/>
              <a:gd name="connsiteY124" fmla="*/ 4206450 h 6858000"/>
              <a:gd name="connsiteX125" fmla="*/ 2490617 w 7467600"/>
              <a:gd name="connsiteY125" fmla="*/ 4206951 h 6858000"/>
              <a:gd name="connsiteX126" fmla="*/ 2819869 w 7467600"/>
              <a:gd name="connsiteY126" fmla="*/ 4252936 h 6858000"/>
              <a:gd name="connsiteX127" fmla="*/ 3143018 w 7467600"/>
              <a:gd name="connsiteY127" fmla="*/ 4332698 h 6858000"/>
              <a:gd name="connsiteX128" fmla="*/ 3241520 w 7467600"/>
              <a:gd name="connsiteY128" fmla="*/ 4385112 h 6858000"/>
              <a:gd name="connsiteX129" fmla="*/ 3374575 w 7467600"/>
              <a:gd name="connsiteY129" fmla="*/ 4451517 h 6858000"/>
              <a:gd name="connsiteX130" fmla="*/ 3505221 w 7467600"/>
              <a:gd name="connsiteY130" fmla="*/ 4480757 h 6858000"/>
              <a:gd name="connsiteX131" fmla="*/ 2626982 w 7467600"/>
              <a:gd name="connsiteY131" fmla="*/ 4206450 h 6858000"/>
              <a:gd name="connsiteX132" fmla="*/ 1310106 w 7467600"/>
              <a:gd name="connsiteY132" fmla="*/ 3943217 h 6858000"/>
              <a:gd name="connsiteX133" fmla="*/ 854994 w 7467600"/>
              <a:gd name="connsiteY133" fmla="*/ 4399136 h 6858000"/>
              <a:gd name="connsiteX134" fmla="*/ 742462 w 7467600"/>
              <a:gd name="connsiteY134" fmla="*/ 4594648 h 6858000"/>
              <a:gd name="connsiteX135" fmla="*/ 820602 w 7467600"/>
              <a:gd name="connsiteY135" fmla="*/ 4485915 h 6858000"/>
              <a:gd name="connsiteX136" fmla="*/ 878295 w 7467600"/>
              <a:gd name="connsiteY136" fmla="*/ 4403594 h 6858000"/>
              <a:gd name="connsiteX137" fmla="*/ 1240607 w 7467600"/>
              <a:gd name="connsiteY137" fmla="*/ 4010401 h 6858000"/>
              <a:gd name="connsiteX138" fmla="*/ 1310106 w 7467600"/>
              <a:gd name="connsiteY138" fmla="*/ 3943217 h 6858000"/>
              <a:gd name="connsiteX139" fmla="*/ 1423113 w 7467600"/>
              <a:gd name="connsiteY139" fmla="*/ 3874565 h 6858000"/>
              <a:gd name="connsiteX140" fmla="*/ 1260565 w 7467600"/>
              <a:gd name="connsiteY140" fmla="*/ 4031982 h 6858000"/>
              <a:gd name="connsiteX141" fmla="*/ 901900 w 7467600"/>
              <a:gd name="connsiteY141" fmla="*/ 4421236 h 6858000"/>
              <a:gd name="connsiteX142" fmla="*/ 845044 w 7467600"/>
              <a:gd name="connsiteY142" fmla="*/ 4502436 h 6858000"/>
              <a:gd name="connsiteX143" fmla="*/ 685926 w 7467600"/>
              <a:gd name="connsiteY143" fmla="*/ 4703069 h 6858000"/>
              <a:gd name="connsiteX144" fmla="*/ 684248 w 7467600"/>
              <a:gd name="connsiteY144" fmla="*/ 4706721 h 6858000"/>
              <a:gd name="connsiteX145" fmla="*/ 1423113 w 7467600"/>
              <a:gd name="connsiteY145" fmla="*/ 3874565 h 6858000"/>
              <a:gd name="connsiteX146" fmla="*/ 3316479 w 7467600"/>
              <a:gd name="connsiteY146" fmla="*/ 3872136 h 6858000"/>
              <a:gd name="connsiteX147" fmla="*/ 3546806 w 7467600"/>
              <a:gd name="connsiteY147" fmla="*/ 4356139 h 6858000"/>
              <a:gd name="connsiteX148" fmla="*/ 3364433 w 7467600"/>
              <a:gd name="connsiteY148" fmla="*/ 3953121 h 6858000"/>
              <a:gd name="connsiteX149" fmla="*/ 3316479 w 7467600"/>
              <a:gd name="connsiteY149" fmla="*/ 3872136 h 6858000"/>
              <a:gd name="connsiteX150" fmla="*/ 3291335 w 7467600"/>
              <a:gd name="connsiteY150" fmla="*/ 3767420 h 6858000"/>
              <a:gd name="connsiteX151" fmla="*/ 3390805 w 7467600"/>
              <a:gd name="connsiteY151" fmla="*/ 3937163 h 6858000"/>
              <a:gd name="connsiteX152" fmla="*/ 3579062 w 7467600"/>
              <a:gd name="connsiteY152" fmla="*/ 4359040 h 6858000"/>
              <a:gd name="connsiteX153" fmla="*/ 3467355 w 7467600"/>
              <a:gd name="connsiteY153" fmla="*/ 3988130 h 6858000"/>
              <a:gd name="connsiteX154" fmla="*/ 3310753 w 7467600"/>
              <a:gd name="connsiteY154" fmla="*/ 3787140 h 6858000"/>
              <a:gd name="connsiteX155" fmla="*/ 3291335 w 7467600"/>
              <a:gd name="connsiteY155" fmla="*/ 3767420 h 6858000"/>
              <a:gd name="connsiteX156" fmla="*/ 1635889 w 7467600"/>
              <a:gd name="connsiteY156" fmla="*/ 3709494 h 6858000"/>
              <a:gd name="connsiteX157" fmla="*/ 1634800 w 7467600"/>
              <a:gd name="connsiteY157" fmla="*/ 3731111 h 6858000"/>
              <a:gd name="connsiteX158" fmla="*/ 1635889 w 7467600"/>
              <a:gd name="connsiteY158" fmla="*/ 3709494 h 6858000"/>
              <a:gd name="connsiteX159" fmla="*/ 1510397 w 7467600"/>
              <a:gd name="connsiteY159" fmla="*/ 3684705 h 6858000"/>
              <a:gd name="connsiteX160" fmla="*/ 1146550 w 7467600"/>
              <a:gd name="connsiteY160" fmla="*/ 3802012 h 6858000"/>
              <a:gd name="connsiteX161" fmla="*/ 698834 w 7467600"/>
              <a:gd name="connsiteY161" fmla="*/ 3952272 h 6858000"/>
              <a:gd name="connsiteX162" fmla="*/ 34256 w 7467600"/>
              <a:gd name="connsiteY162" fmla="*/ 4347603 h 6858000"/>
              <a:gd name="connsiteX163" fmla="*/ 527241 w 7467600"/>
              <a:gd name="connsiteY163" fmla="*/ 4065078 h 6858000"/>
              <a:gd name="connsiteX164" fmla="*/ 1510397 w 7467600"/>
              <a:gd name="connsiteY164" fmla="*/ 3684705 h 6858000"/>
              <a:gd name="connsiteX165" fmla="*/ 1313114 w 7467600"/>
              <a:gd name="connsiteY165" fmla="*/ 3655216 h 6858000"/>
              <a:gd name="connsiteX166" fmla="*/ 1109304 w 7467600"/>
              <a:gd name="connsiteY166" fmla="*/ 3669030 h 6858000"/>
              <a:gd name="connsiteX167" fmla="*/ 8129 w 7467600"/>
              <a:gd name="connsiteY167" fmla="*/ 4330519 h 6858000"/>
              <a:gd name="connsiteX168" fmla="*/ 687572 w 7467600"/>
              <a:gd name="connsiteY168" fmla="*/ 3925629 h 6858000"/>
              <a:gd name="connsiteX169" fmla="*/ 1138365 w 7467600"/>
              <a:gd name="connsiteY169" fmla="*/ 3774515 h 6858000"/>
              <a:gd name="connsiteX170" fmla="*/ 1505579 w 7467600"/>
              <a:gd name="connsiteY170" fmla="*/ 3655526 h 6858000"/>
              <a:gd name="connsiteX171" fmla="*/ 1313114 w 7467600"/>
              <a:gd name="connsiteY171" fmla="*/ 3655216 h 6858000"/>
              <a:gd name="connsiteX172" fmla="*/ 3655073 w 7467600"/>
              <a:gd name="connsiteY172" fmla="*/ 3650884 h 6858000"/>
              <a:gd name="connsiteX173" fmla="*/ 3989938 w 7467600"/>
              <a:gd name="connsiteY173" fmla="*/ 3991685 h 6858000"/>
              <a:gd name="connsiteX174" fmla="*/ 4393907 w 7467600"/>
              <a:gd name="connsiteY174" fmla="*/ 4261258 h 6858000"/>
              <a:gd name="connsiteX175" fmla="*/ 4648051 w 7467600"/>
              <a:gd name="connsiteY175" fmla="*/ 4374051 h 6858000"/>
              <a:gd name="connsiteX176" fmla="*/ 4383389 w 7467600"/>
              <a:gd name="connsiteY176" fmla="*/ 4184369 h 6858000"/>
              <a:gd name="connsiteX177" fmla="*/ 4165508 w 7467600"/>
              <a:gd name="connsiteY177" fmla="*/ 4035196 h 6858000"/>
              <a:gd name="connsiteX178" fmla="*/ 4068162 w 7467600"/>
              <a:gd name="connsiteY178" fmla="*/ 3953394 h 6858000"/>
              <a:gd name="connsiteX179" fmla="*/ 3981416 w 7467600"/>
              <a:gd name="connsiteY179" fmla="*/ 3880482 h 6858000"/>
              <a:gd name="connsiteX180" fmla="*/ 3800147 w 7467600"/>
              <a:gd name="connsiteY180" fmla="*/ 3749872 h 6858000"/>
              <a:gd name="connsiteX181" fmla="*/ 3655073 w 7467600"/>
              <a:gd name="connsiteY181" fmla="*/ 3650884 h 6858000"/>
              <a:gd name="connsiteX182" fmla="*/ 3670252 w 7467600"/>
              <a:gd name="connsiteY182" fmla="*/ 3622798 h 6858000"/>
              <a:gd name="connsiteX183" fmla="*/ 3817258 w 7467600"/>
              <a:gd name="connsiteY183" fmla="*/ 3723577 h 6858000"/>
              <a:gd name="connsiteX184" fmla="*/ 4000461 w 7467600"/>
              <a:gd name="connsiteY184" fmla="*/ 3855966 h 6858000"/>
              <a:gd name="connsiteX185" fmla="*/ 4088180 w 7467600"/>
              <a:gd name="connsiteY185" fmla="*/ 3929774 h 6858000"/>
              <a:gd name="connsiteX186" fmla="*/ 4184555 w 7467600"/>
              <a:gd name="connsiteY186" fmla="*/ 4010683 h 6858000"/>
              <a:gd name="connsiteX187" fmla="*/ 4399563 w 7467600"/>
              <a:gd name="connsiteY187" fmla="*/ 4158106 h 6858000"/>
              <a:gd name="connsiteX188" fmla="*/ 4684469 w 7467600"/>
              <a:gd name="connsiteY188" fmla="*/ 4364680 h 6858000"/>
              <a:gd name="connsiteX189" fmla="*/ 4690271 w 7467600"/>
              <a:gd name="connsiteY189" fmla="*/ 4370034 h 6858000"/>
              <a:gd name="connsiteX190" fmla="*/ 4136093 w 7467600"/>
              <a:gd name="connsiteY190" fmla="*/ 3858466 h 6858000"/>
              <a:gd name="connsiteX191" fmla="*/ 3670252 w 7467600"/>
              <a:gd name="connsiteY191" fmla="*/ 3622798 h 6858000"/>
              <a:gd name="connsiteX192" fmla="*/ 4440129 w 7467600"/>
              <a:gd name="connsiteY192" fmla="*/ 3448571 h 6858000"/>
              <a:gd name="connsiteX193" fmla="*/ 4856525 w 7467600"/>
              <a:gd name="connsiteY193" fmla="*/ 3915351 h 6858000"/>
              <a:gd name="connsiteX194" fmla="*/ 5059055 w 7467600"/>
              <a:gd name="connsiteY194" fmla="*/ 4108918 h 6858000"/>
              <a:gd name="connsiteX195" fmla="*/ 5290070 w 7467600"/>
              <a:gd name="connsiteY195" fmla="*/ 4263619 h 6858000"/>
              <a:gd name="connsiteX196" fmla="*/ 4834991 w 7467600"/>
              <a:gd name="connsiteY196" fmla="*/ 3830985 h 6858000"/>
              <a:gd name="connsiteX197" fmla="*/ 4440129 w 7467600"/>
              <a:gd name="connsiteY197" fmla="*/ 3448571 h 6858000"/>
              <a:gd name="connsiteX198" fmla="*/ 4441737 w 7467600"/>
              <a:gd name="connsiteY198" fmla="*/ 3399734 h 6858000"/>
              <a:gd name="connsiteX199" fmla="*/ 4431236 w 7467600"/>
              <a:gd name="connsiteY199" fmla="*/ 3400954 h 6858000"/>
              <a:gd name="connsiteX200" fmla="*/ 4557150 w 7467600"/>
              <a:gd name="connsiteY200" fmla="*/ 3510023 h 6858000"/>
              <a:gd name="connsiteX201" fmla="*/ 4856936 w 7467600"/>
              <a:gd name="connsiteY201" fmla="*/ 3809146 h 6858000"/>
              <a:gd name="connsiteX202" fmla="*/ 5111996 w 7467600"/>
              <a:gd name="connsiteY202" fmla="*/ 4065759 h 6858000"/>
              <a:gd name="connsiteX203" fmla="*/ 5388878 w 7467600"/>
              <a:gd name="connsiteY203" fmla="*/ 4300185 h 6858000"/>
              <a:gd name="connsiteX204" fmla="*/ 5425556 w 7467600"/>
              <a:gd name="connsiteY204" fmla="*/ 4308967 h 6858000"/>
              <a:gd name="connsiteX205" fmla="*/ 4943646 w 7467600"/>
              <a:gd name="connsiteY205" fmla="*/ 3822916 h 6858000"/>
              <a:gd name="connsiteX206" fmla="*/ 4594837 w 7467600"/>
              <a:gd name="connsiteY206" fmla="*/ 3532274 h 6858000"/>
              <a:gd name="connsiteX207" fmla="*/ 4441737 w 7467600"/>
              <a:gd name="connsiteY207" fmla="*/ 3399734 h 6858000"/>
              <a:gd name="connsiteX208" fmla="*/ 5425834 w 7467600"/>
              <a:gd name="connsiteY208" fmla="*/ 3162785 h 6858000"/>
              <a:gd name="connsiteX209" fmla="*/ 5401644 w 7467600"/>
              <a:gd name="connsiteY209" fmla="*/ 3617847 h 6858000"/>
              <a:gd name="connsiteX210" fmla="*/ 5467256 w 7467600"/>
              <a:gd name="connsiteY210" fmla="*/ 4175494 h 6858000"/>
              <a:gd name="connsiteX211" fmla="*/ 5448069 w 7467600"/>
              <a:gd name="connsiteY211" fmla="*/ 3567554 h 6858000"/>
              <a:gd name="connsiteX212" fmla="*/ 5425834 w 7467600"/>
              <a:gd name="connsiteY212" fmla="*/ 3162785 h 6858000"/>
              <a:gd name="connsiteX213" fmla="*/ 1318687 w 7467600"/>
              <a:gd name="connsiteY213" fmla="*/ 3113840 h 6858000"/>
              <a:gd name="connsiteX214" fmla="*/ 1066793 w 7467600"/>
              <a:gd name="connsiteY214" fmla="*/ 3212171 h 6858000"/>
              <a:gd name="connsiteX215" fmla="*/ 993319 w 7467600"/>
              <a:gd name="connsiteY215" fmla="*/ 3247648 h 6858000"/>
              <a:gd name="connsiteX216" fmla="*/ 853081 w 7467600"/>
              <a:gd name="connsiteY216" fmla="*/ 3312410 h 6858000"/>
              <a:gd name="connsiteX217" fmla="*/ 805957 w 7467600"/>
              <a:gd name="connsiteY217" fmla="*/ 3330443 h 6858000"/>
              <a:gd name="connsiteX218" fmla="*/ 1318687 w 7467600"/>
              <a:gd name="connsiteY218" fmla="*/ 3113840 h 6858000"/>
              <a:gd name="connsiteX219" fmla="*/ 5453702 w 7467600"/>
              <a:gd name="connsiteY219" fmla="*/ 3090882 h 6858000"/>
              <a:gd name="connsiteX220" fmla="*/ 5480135 w 7467600"/>
              <a:gd name="connsiteY220" fmla="*/ 3565802 h 6858000"/>
              <a:gd name="connsiteX221" fmla="*/ 5499023 w 7467600"/>
              <a:gd name="connsiteY221" fmla="*/ 4166310 h 6858000"/>
              <a:gd name="connsiteX222" fmla="*/ 5547022 w 7467600"/>
              <a:gd name="connsiteY222" fmla="*/ 3607838 h 6858000"/>
              <a:gd name="connsiteX223" fmla="*/ 5515964 w 7467600"/>
              <a:gd name="connsiteY223" fmla="*/ 3378541 h 6858000"/>
              <a:gd name="connsiteX224" fmla="*/ 5453702 w 7467600"/>
              <a:gd name="connsiteY224" fmla="*/ 3090882 h 6858000"/>
              <a:gd name="connsiteX225" fmla="*/ 1238695 w 7467600"/>
              <a:gd name="connsiteY225" fmla="*/ 3076820 h 6858000"/>
              <a:gd name="connsiteX226" fmla="*/ 716371 w 7467600"/>
              <a:gd name="connsiteY226" fmla="*/ 3293249 h 6858000"/>
              <a:gd name="connsiteX227" fmla="*/ 579522 w 7467600"/>
              <a:gd name="connsiteY227" fmla="*/ 3371759 h 6858000"/>
              <a:gd name="connsiteX228" fmla="*/ 600288 w 7467600"/>
              <a:gd name="connsiteY228" fmla="*/ 3365555 h 6858000"/>
              <a:gd name="connsiteX229" fmla="*/ 840692 w 7467600"/>
              <a:gd name="connsiteY229" fmla="*/ 3284921 h 6858000"/>
              <a:gd name="connsiteX230" fmla="*/ 979248 w 7467600"/>
              <a:gd name="connsiteY230" fmla="*/ 3221003 h 6858000"/>
              <a:gd name="connsiteX231" fmla="*/ 1053282 w 7467600"/>
              <a:gd name="connsiteY231" fmla="*/ 3185247 h 6858000"/>
              <a:gd name="connsiteX232" fmla="*/ 1320603 w 7467600"/>
              <a:gd name="connsiteY232" fmla="*/ 3081281 h 6858000"/>
              <a:gd name="connsiteX233" fmla="*/ 1238695 w 7467600"/>
              <a:gd name="connsiteY233" fmla="*/ 3076820 h 6858000"/>
              <a:gd name="connsiteX234" fmla="*/ 5425627 w 7467600"/>
              <a:gd name="connsiteY234" fmla="*/ 2954192 h 6858000"/>
              <a:gd name="connsiteX235" fmla="*/ 5470770 w 7467600"/>
              <a:gd name="connsiteY235" fmla="*/ 3005435 h 6858000"/>
              <a:gd name="connsiteX236" fmla="*/ 5519779 w 7467600"/>
              <a:gd name="connsiteY236" fmla="*/ 4359223 h 6858000"/>
              <a:gd name="connsiteX237" fmla="*/ 5520293 w 7467600"/>
              <a:gd name="connsiteY237" fmla="*/ 4360602 h 6858000"/>
              <a:gd name="connsiteX238" fmla="*/ 5767221 w 7467600"/>
              <a:gd name="connsiteY238" fmla="*/ 4665564 h 6858000"/>
              <a:gd name="connsiteX239" fmla="*/ 6937169 w 7467600"/>
              <a:gd name="connsiteY239" fmla="*/ 4815941 h 6858000"/>
              <a:gd name="connsiteX240" fmla="*/ 6953922 w 7467600"/>
              <a:gd name="connsiteY240" fmla="*/ 4890068 h 6858000"/>
              <a:gd name="connsiteX241" fmla="*/ 6071359 w 7467600"/>
              <a:gd name="connsiteY241" fmla="*/ 4770770 h 6858000"/>
              <a:gd name="connsiteX242" fmla="*/ 6038839 w 7467600"/>
              <a:gd name="connsiteY242" fmla="*/ 4764474 h 6858000"/>
              <a:gd name="connsiteX243" fmla="*/ 6038706 w 7467600"/>
              <a:gd name="connsiteY243" fmla="*/ 4763847 h 6858000"/>
              <a:gd name="connsiteX244" fmla="*/ 6037784 w 7467600"/>
              <a:gd name="connsiteY244" fmla="*/ 4764270 h 6858000"/>
              <a:gd name="connsiteX245" fmla="*/ 6038839 w 7467600"/>
              <a:gd name="connsiteY245" fmla="*/ 4764474 h 6858000"/>
              <a:gd name="connsiteX246" fmla="*/ 6040338 w 7467600"/>
              <a:gd name="connsiteY246" fmla="*/ 4771418 h 6858000"/>
              <a:gd name="connsiteX247" fmla="*/ 6024488 w 7467600"/>
              <a:gd name="connsiteY247" fmla="*/ 4809903 h 6858000"/>
              <a:gd name="connsiteX248" fmla="*/ 5599771 w 7467600"/>
              <a:gd name="connsiteY248" fmla="*/ 5509652 h 6858000"/>
              <a:gd name="connsiteX249" fmla="*/ 5548843 w 7467600"/>
              <a:gd name="connsiteY249" fmla="*/ 5563845 h 6858000"/>
              <a:gd name="connsiteX250" fmla="*/ 5940952 w 7467600"/>
              <a:gd name="connsiteY250" fmla="*/ 6250028 h 6858000"/>
              <a:gd name="connsiteX251" fmla="*/ 6043441 w 7467600"/>
              <a:gd name="connsiteY251" fmla="*/ 6665847 h 6858000"/>
              <a:gd name="connsiteX252" fmla="*/ 6093432 w 7467600"/>
              <a:gd name="connsiteY252" fmla="*/ 6858000 h 6858000"/>
              <a:gd name="connsiteX253" fmla="*/ 6034344 w 7467600"/>
              <a:gd name="connsiteY253" fmla="*/ 6858000 h 6858000"/>
              <a:gd name="connsiteX254" fmla="*/ 6026679 w 7467600"/>
              <a:gd name="connsiteY254" fmla="*/ 6836959 h 6858000"/>
              <a:gd name="connsiteX255" fmla="*/ 5800441 w 7467600"/>
              <a:gd name="connsiteY255" fmla="*/ 6335286 h 6858000"/>
              <a:gd name="connsiteX256" fmla="*/ 5526562 w 7467600"/>
              <a:gd name="connsiteY256" fmla="*/ 5705388 h 6858000"/>
              <a:gd name="connsiteX257" fmla="*/ 5519640 w 7467600"/>
              <a:gd name="connsiteY257" fmla="*/ 5683774 h 6858000"/>
              <a:gd name="connsiteX258" fmla="*/ 5844559 w 7467600"/>
              <a:gd name="connsiteY258" fmla="*/ 6553349 h 6858000"/>
              <a:gd name="connsiteX259" fmla="*/ 5975994 w 7467600"/>
              <a:gd name="connsiteY259" fmla="*/ 6858000 h 6858000"/>
              <a:gd name="connsiteX260" fmla="*/ 5898547 w 7467600"/>
              <a:gd name="connsiteY260" fmla="*/ 6858000 h 6858000"/>
              <a:gd name="connsiteX261" fmla="*/ 5682041 w 7467600"/>
              <a:gd name="connsiteY261" fmla="*/ 6355860 h 6858000"/>
              <a:gd name="connsiteX262" fmla="*/ 5461758 w 7467600"/>
              <a:gd name="connsiteY262" fmla="*/ 5820220 h 6858000"/>
              <a:gd name="connsiteX263" fmla="*/ 5237282 w 7467600"/>
              <a:gd name="connsiteY263" fmla="*/ 6579086 h 6858000"/>
              <a:gd name="connsiteX264" fmla="*/ 5115009 w 7467600"/>
              <a:gd name="connsiteY264" fmla="*/ 6858000 h 6858000"/>
              <a:gd name="connsiteX265" fmla="*/ 5028074 w 7467600"/>
              <a:gd name="connsiteY265" fmla="*/ 6858000 h 6858000"/>
              <a:gd name="connsiteX266" fmla="*/ 5079508 w 7467600"/>
              <a:gd name="connsiteY266" fmla="*/ 6749074 h 6858000"/>
              <a:gd name="connsiteX267" fmla="*/ 5371846 w 7467600"/>
              <a:gd name="connsiteY267" fmla="*/ 5924413 h 6858000"/>
              <a:gd name="connsiteX268" fmla="*/ 5270512 w 7467600"/>
              <a:gd name="connsiteY268" fmla="*/ 6138975 h 6858000"/>
              <a:gd name="connsiteX269" fmla="*/ 5062409 w 7467600"/>
              <a:gd name="connsiteY269" fmla="*/ 6653544 h 6858000"/>
              <a:gd name="connsiteX270" fmla="*/ 5036628 w 7467600"/>
              <a:gd name="connsiteY270" fmla="*/ 6754247 h 6858000"/>
              <a:gd name="connsiteX271" fmla="*/ 5009112 w 7467600"/>
              <a:gd name="connsiteY271" fmla="*/ 6858000 h 6858000"/>
              <a:gd name="connsiteX272" fmla="*/ 4976679 w 7467600"/>
              <a:gd name="connsiteY272" fmla="*/ 6858000 h 6858000"/>
              <a:gd name="connsiteX273" fmla="*/ 5006537 w 7467600"/>
              <a:gd name="connsiteY273" fmla="*/ 6747068 h 6858000"/>
              <a:gd name="connsiteX274" fmla="*/ 5032723 w 7467600"/>
              <a:gd name="connsiteY274" fmla="*/ 6644957 h 6858000"/>
              <a:gd name="connsiteX275" fmla="*/ 5242949 w 7467600"/>
              <a:gd name="connsiteY275" fmla="*/ 6125175 h 6858000"/>
              <a:gd name="connsiteX276" fmla="*/ 5286321 w 7467600"/>
              <a:gd name="connsiteY276" fmla="*/ 6033555 h 6858000"/>
              <a:gd name="connsiteX277" fmla="*/ 5008210 w 7467600"/>
              <a:gd name="connsiteY277" fmla="*/ 6649194 h 6858000"/>
              <a:gd name="connsiteX278" fmla="*/ 4986321 w 7467600"/>
              <a:gd name="connsiteY278" fmla="*/ 6765687 h 6858000"/>
              <a:gd name="connsiteX279" fmla="*/ 4973474 w 7467600"/>
              <a:gd name="connsiteY279" fmla="*/ 6858000 h 6858000"/>
              <a:gd name="connsiteX280" fmla="*/ 4907178 w 7467600"/>
              <a:gd name="connsiteY280" fmla="*/ 6858000 h 6858000"/>
              <a:gd name="connsiteX281" fmla="*/ 4910810 w 7467600"/>
              <a:gd name="connsiteY281" fmla="*/ 6829660 h 6858000"/>
              <a:gd name="connsiteX282" fmla="*/ 4987461 w 7467600"/>
              <a:gd name="connsiteY282" fmla="*/ 6432994 h 6858000"/>
              <a:gd name="connsiteX283" fmla="*/ 5179262 w 7467600"/>
              <a:gd name="connsiteY283" fmla="*/ 6035044 h 6858000"/>
              <a:gd name="connsiteX284" fmla="*/ 4689678 w 7467600"/>
              <a:gd name="connsiteY284" fmla="*/ 6440241 h 6858000"/>
              <a:gd name="connsiteX285" fmla="*/ 4477543 w 7467600"/>
              <a:gd name="connsiteY285" fmla="*/ 6674836 h 6858000"/>
              <a:gd name="connsiteX286" fmla="*/ 4329957 w 7467600"/>
              <a:gd name="connsiteY286" fmla="*/ 6858000 h 6858000"/>
              <a:gd name="connsiteX287" fmla="*/ 4218595 w 7467600"/>
              <a:gd name="connsiteY287" fmla="*/ 6858000 h 6858000"/>
              <a:gd name="connsiteX288" fmla="*/ 4368888 w 7467600"/>
              <a:gd name="connsiteY288" fmla="*/ 6668412 h 6858000"/>
              <a:gd name="connsiteX289" fmla="*/ 4563091 w 7467600"/>
              <a:gd name="connsiteY289" fmla="*/ 6442508 h 6858000"/>
              <a:gd name="connsiteX290" fmla="*/ 5387324 w 7467600"/>
              <a:gd name="connsiteY290" fmla="*/ 5705830 h 6858000"/>
              <a:gd name="connsiteX291" fmla="*/ 5073620 w 7467600"/>
              <a:gd name="connsiteY291" fmla="*/ 5955437 h 6858000"/>
              <a:gd name="connsiteX292" fmla="*/ 4689789 w 7467600"/>
              <a:gd name="connsiteY292" fmla="*/ 6268382 h 6858000"/>
              <a:gd name="connsiteX293" fmla="*/ 4418722 w 7467600"/>
              <a:gd name="connsiteY293" fmla="*/ 6570886 h 6858000"/>
              <a:gd name="connsiteX294" fmla="*/ 4214944 w 7467600"/>
              <a:gd name="connsiteY294" fmla="*/ 6858000 h 6858000"/>
              <a:gd name="connsiteX295" fmla="*/ 4177898 w 7467600"/>
              <a:gd name="connsiteY295" fmla="*/ 6858000 h 6858000"/>
              <a:gd name="connsiteX296" fmla="*/ 4391597 w 7467600"/>
              <a:gd name="connsiteY296" fmla="*/ 6556370 h 6858000"/>
              <a:gd name="connsiteX297" fmla="*/ 4668889 w 7467600"/>
              <a:gd name="connsiteY297" fmla="*/ 6246399 h 6858000"/>
              <a:gd name="connsiteX298" fmla="*/ 5055427 w 7467600"/>
              <a:gd name="connsiteY298" fmla="*/ 5931476 h 6858000"/>
              <a:gd name="connsiteX299" fmla="*/ 5371814 w 7467600"/>
              <a:gd name="connsiteY299" fmla="*/ 5678975 h 6858000"/>
              <a:gd name="connsiteX300" fmla="*/ 4987918 w 7467600"/>
              <a:gd name="connsiteY300" fmla="*/ 5838701 h 6858000"/>
              <a:gd name="connsiteX301" fmla="*/ 4317146 w 7467600"/>
              <a:gd name="connsiteY301" fmla="*/ 6587716 h 6858000"/>
              <a:gd name="connsiteX302" fmla="*/ 4171627 w 7467600"/>
              <a:gd name="connsiteY302" fmla="*/ 6858000 h 6858000"/>
              <a:gd name="connsiteX303" fmla="*/ 4081585 w 7467600"/>
              <a:gd name="connsiteY303" fmla="*/ 6858000 h 6858000"/>
              <a:gd name="connsiteX304" fmla="*/ 4238603 w 7467600"/>
              <a:gd name="connsiteY304" fmla="*/ 6559341 h 6858000"/>
              <a:gd name="connsiteX305" fmla="*/ 4778333 w 7467600"/>
              <a:gd name="connsiteY305" fmla="*/ 5873626 h 6858000"/>
              <a:gd name="connsiteX306" fmla="*/ 5414185 w 7467600"/>
              <a:gd name="connsiteY306" fmla="*/ 5573882 h 6858000"/>
              <a:gd name="connsiteX307" fmla="*/ 5959648 w 7467600"/>
              <a:gd name="connsiteY307" fmla="*/ 4760797 h 6858000"/>
              <a:gd name="connsiteX308" fmla="*/ 5355019 w 7467600"/>
              <a:gd name="connsiteY308" fmla="*/ 4734672 h 6858000"/>
              <a:gd name="connsiteX309" fmla="*/ 5083565 w 7467600"/>
              <a:gd name="connsiteY309" fmla="*/ 5179121 h 6858000"/>
              <a:gd name="connsiteX310" fmla="*/ 4713577 w 7467600"/>
              <a:gd name="connsiteY310" fmla="*/ 5616803 h 6858000"/>
              <a:gd name="connsiteX311" fmla="*/ 3989559 w 7467600"/>
              <a:gd name="connsiteY311" fmla="*/ 6145945 h 6858000"/>
              <a:gd name="connsiteX312" fmla="*/ 3939824 w 7467600"/>
              <a:gd name="connsiteY312" fmla="*/ 6066900 h 6858000"/>
              <a:gd name="connsiteX313" fmla="*/ 4584537 w 7467600"/>
              <a:gd name="connsiteY313" fmla="*/ 5324826 h 6858000"/>
              <a:gd name="connsiteX314" fmla="*/ 5037105 w 7467600"/>
              <a:gd name="connsiteY314" fmla="*/ 5088765 h 6858000"/>
              <a:gd name="connsiteX315" fmla="*/ 5039930 w 7467600"/>
              <a:gd name="connsiteY315" fmla="*/ 5089585 h 6858000"/>
              <a:gd name="connsiteX316" fmla="*/ 5263764 w 7467600"/>
              <a:gd name="connsiteY316" fmla="*/ 4735525 h 6858000"/>
              <a:gd name="connsiteX317" fmla="*/ 4086300 w 7467600"/>
              <a:gd name="connsiteY317" fmla="*/ 4884599 h 6858000"/>
              <a:gd name="connsiteX318" fmla="*/ 4085485 w 7467600"/>
              <a:gd name="connsiteY318" fmla="*/ 4899070 h 6858000"/>
              <a:gd name="connsiteX319" fmla="*/ 3871915 w 7467600"/>
              <a:gd name="connsiteY319" fmla="*/ 5253645 h 6858000"/>
              <a:gd name="connsiteX320" fmla="*/ 3799374 w 7467600"/>
              <a:gd name="connsiteY320" fmla="*/ 5466127 h 6858000"/>
              <a:gd name="connsiteX321" fmla="*/ 3498850 w 7467600"/>
              <a:gd name="connsiteY321" fmla="*/ 6661888 h 6858000"/>
              <a:gd name="connsiteX322" fmla="*/ 3399216 w 7467600"/>
              <a:gd name="connsiteY322" fmla="*/ 6858000 h 6858000"/>
              <a:gd name="connsiteX323" fmla="*/ 3303688 w 7467600"/>
              <a:gd name="connsiteY323" fmla="*/ 6858000 h 6858000"/>
              <a:gd name="connsiteX324" fmla="*/ 3391774 w 7467600"/>
              <a:gd name="connsiteY324" fmla="*/ 6697181 h 6858000"/>
              <a:gd name="connsiteX325" fmla="*/ 3735540 w 7467600"/>
              <a:gd name="connsiteY325" fmla="*/ 5546923 h 6858000"/>
              <a:gd name="connsiteX326" fmla="*/ 3729438 w 7467600"/>
              <a:gd name="connsiteY326" fmla="*/ 5569058 h 6858000"/>
              <a:gd name="connsiteX327" fmla="*/ 3707782 w 7467600"/>
              <a:gd name="connsiteY327" fmla="*/ 5644908 h 6858000"/>
              <a:gd name="connsiteX328" fmla="*/ 3583827 w 7467600"/>
              <a:gd name="connsiteY328" fmla="*/ 6039215 h 6858000"/>
              <a:gd name="connsiteX329" fmla="*/ 3547861 w 7467600"/>
              <a:gd name="connsiteY329" fmla="*/ 6129609 h 6858000"/>
              <a:gd name="connsiteX330" fmla="*/ 3490905 w 7467600"/>
              <a:gd name="connsiteY330" fmla="*/ 6277660 h 6858000"/>
              <a:gd name="connsiteX331" fmla="*/ 3455859 w 7467600"/>
              <a:gd name="connsiteY331" fmla="*/ 6391301 h 6858000"/>
              <a:gd name="connsiteX332" fmla="*/ 3429112 w 7467600"/>
              <a:gd name="connsiteY332" fmla="*/ 6479469 h 6858000"/>
              <a:gd name="connsiteX333" fmla="*/ 3304862 w 7467600"/>
              <a:gd name="connsiteY333" fmla="*/ 6796476 h 6858000"/>
              <a:gd name="connsiteX334" fmla="*/ 3276071 w 7467600"/>
              <a:gd name="connsiteY334" fmla="*/ 6858000 h 6858000"/>
              <a:gd name="connsiteX335" fmla="*/ 3240805 w 7467600"/>
              <a:gd name="connsiteY335" fmla="*/ 6858000 h 6858000"/>
              <a:gd name="connsiteX336" fmla="*/ 3275917 w 7467600"/>
              <a:gd name="connsiteY336" fmla="*/ 6783192 h 6858000"/>
              <a:gd name="connsiteX337" fmla="*/ 3399358 w 7467600"/>
              <a:gd name="connsiteY337" fmla="*/ 6469011 h 6858000"/>
              <a:gd name="connsiteX338" fmla="*/ 3425650 w 7467600"/>
              <a:gd name="connsiteY338" fmla="*/ 6381333 h 6858000"/>
              <a:gd name="connsiteX339" fmla="*/ 3460661 w 7467600"/>
              <a:gd name="connsiteY339" fmla="*/ 6266763 h 6858000"/>
              <a:gd name="connsiteX340" fmla="*/ 3518021 w 7467600"/>
              <a:gd name="connsiteY340" fmla="*/ 6117298 h 6858000"/>
              <a:gd name="connsiteX341" fmla="*/ 3554035 w 7467600"/>
              <a:gd name="connsiteY341" fmla="*/ 6027832 h 6858000"/>
              <a:gd name="connsiteX342" fmla="*/ 3677174 w 7467600"/>
              <a:gd name="connsiteY342" fmla="*/ 5636351 h 6858000"/>
              <a:gd name="connsiteX343" fmla="*/ 3698819 w 7467600"/>
              <a:gd name="connsiteY343" fmla="*/ 5560503 h 6858000"/>
              <a:gd name="connsiteX344" fmla="*/ 3702094 w 7467600"/>
              <a:gd name="connsiteY344" fmla="*/ 5549194 h 6858000"/>
              <a:gd name="connsiteX345" fmla="*/ 3398355 w 7467600"/>
              <a:gd name="connsiteY345" fmla="*/ 6094603 h 6858000"/>
              <a:gd name="connsiteX346" fmla="*/ 3193941 w 7467600"/>
              <a:gd name="connsiteY346" fmla="*/ 6798775 h 6858000"/>
              <a:gd name="connsiteX347" fmla="*/ 3184140 w 7467600"/>
              <a:gd name="connsiteY347" fmla="*/ 6858000 h 6858000"/>
              <a:gd name="connsiteX348" fmla="*/ 3099978 w 7467600"/>
              <a:gd name="connsiteY348" fmla="*/ 6858000 h 6858000"/>
              <a:gd name="connsiteX349" fmla="*/ 3101556 w 7467600"/>
              <a:gd name="connsiteY349" fmla="*/ 6843337 h 6858000"/>
              <a:gd name="connsiteX350" fmla="*/ 3370162 w 7467600"/>
              <a:gd name="connsiteY350" fmla="*/ 5785550 h 6858000"/>
              <a:gd name="connsiteX351" fmla="*/ 3746477 w 7467600"/>
              <a:gd name="connsiteY351" fmla="*/ 5377889 h 6858000"/>
              <a:gd name="connsiteX352" fmla="*/ 3863399 w 7467600"/>
              <a:gd name="connsiteY352" fmla="*/ 5087257 h 6858000"/>
              <a:gd name="connsiteX353" fmla="*/ 3968712 w 7467600"/>
              <a:gd name="connsiteY353" fmla="*/ 4913989 h 6858000"/>
              <a:gd name="connsiteX354" fmla="*/ 2792390 w 7467600"/>
              <a:gd name="connsiteY354" fmla="*/ 5382974 h 6858000"/>
              <a:gd name="connsiteX355" fmla="*/ 2714982 w 7467600"/>
              <a:gd name="connsiteY355" fmla="*/ 5427051 h 6858000"/>
              <a:gd name="connsiteX356" fmla="*/ 2813361 w 7467600"/>
              <a:gd name="connsiteY356" fmla="*/ 6023912 h 6858000"/>
              <a:gd name="connsiteX357" fmla="*/ 2688430 w 7467600"/>
              <a:gd name="connsiteY357" fmla="*/ 6801564 h 6858000"/>
              <a:gd name="connsiteX358" fmla="*/ 2629626 w 7467600"/>
              <a:gd name="connsiteY358" fmla="*/ 6763394 h 6858000"/>
              <a:gd name="connsiteX359" fmla="*/ 2565328 w 7467600"/>
              <a:gd name="connsiteY359" fmla="*/ 5516399 h 6858000"/>
              <a:gd name="connsiteX360" fmla="*/ 1922999 w 7467600"/>
              <a:gd name="connsiteY360" fmla="*/ 5980343 h 6858000"/>
              <a:gd name="connsiteX361" fmla="*/ 1950261 w 7467600"/>
              <a:gd name="connsiteY361" fmla="*/ 6405858 h 6858000"/>
              <a:gd name="connsiteX362" fmla="*/ 2365554 w 7467600"/>
              <a:gd name="connsiteY362" fmla="*/ 6759107 h 6858000"/>
              <a:gd name="connsiteX363" fmla="*/ 2424142 w 7467600"/>
              <a:gd name="connsiteY363" fmla="*/ 6858000 h 6858000"/>
              <a:gd name="connsiteX364" fmla="*/ 2395994 w 7467600"/>
              <a:gd name="connsiteY364" fmla="*/ 6858000 h 6858000"/>
              <a:gd name="connsiteX365" fmla="*/ 2392863 w 7467600"/>
              <a:gd name="connsiteY365" fmla="*/ 6852964 h 6858000"/>
              <a:gd name="connsiteX366" fmla="*/ 2017589 w 7467600"/>
              <a:gd name="connsiteY366" fmla="*/ 6493982 h 6858000"/>
              <a:gd name="connsiteX367" fmla="*/ 2147336 w 7467600"/>
              <a:gd name="connsiteY367" fmla="*/ 6594052 h 6858000"/>
              <a:gd name="connsiteX368" fmla="*/ 2207047 w 7467600"/>
              <a:gd name="connsiteY368" fmla="*/ 6654540 h 6858000"/>
              <a:gd name="connsiteX369" fmla="*/ 2299106 w 7467600"/>
              <a:gd name="connsiteY369" fmla="*/ 6778931 h 6858000"/>
              <a:gd name="connsiteX370" fmla="*/ 2314430 w 7467600"/>
              <a:gd name="connsiteY370" fmla="*/ 6801144 h 6858000"/>
              <a:gd name="connsiteX371" fmla="*/ 2352406 w 7467600"/>
              <a:gd name="connsiteY371" fmla="*/ 6858000 h 6858000"/>
              <a:gd name="connsiteX372" fmla="*/ 2314492 w 7467600"/>
              <a:gd name="connsiteY372" fmla="*/ 6858000 h 6858000"/>
              <a:gd name="connsiteX373" fmla="*/ 2288095 w 7467600"/>
              <a:gd name="connsiteY373" fmla="*/ 6818030 h 6858000"/>
              <a:gd name="connsiteX374" fmla="*/ 2272768 w 7467600"/>
              <a:gd name="connsiteY374" fmla="*/ 6795822 h 6858000"/>
              <a:gd name="connsiteX375" fmla="*/ 2182715 w 7467600"/>
              <a:gd name="connsiteY375" fmla="*/ 6675071 h 6858000"/>
              <a:gd name="connsiteX376" fmla="*/ 2032061 w 7467600"/>
              <a:gd name="connsiteY376" fmla="*/ 6541380 h 6858000"/>
              <a:gd name="connsiteX377" fmla="*/ 2257220 w 7467600"/>
              <a:gd name="connsiteY377" fmla="*/ 6826257 h 6858000"/>
              <a:gd name="connsiteX378" fmla="*/ 2281324 w 7467600"/>
              <a:gd name="connsiteY378" fmla="*/ 6858000 h 6858000"/>
              <a:gd name="connsiteX379" fmla="*/ 2242860 w 7467600"/>
              <a:gd name="connsiteY379" fmla="*/ 6858000 h 6858000"/>
              <a:gd name="connsiteX380" fmla="*/ 2232818 w 7467600"/>
              <a:gd name="connsiteY380" fmla="*/ 6844926 h 6858000"/>
              <a:gd name="connsiteX381" fmla="*/ 1990172 w 7467600"/>
              <a:gd name="connsiteY381" fmla="*/ 6542121 h 6858000"/>
              <a:gd name="connsiteX382" fmla="*/ 2124090 w 7467600"/>
              <a:gd name="connsiteY382" fmla="*/ 6761017 h 6858000"/>
              <a:gd name="connsiteX383" fmla="*/ 2200380 w 7467600"/>
              <a:gd name="connsiteY383" fmla="*/ 6858000 h 6858000"/>
              <a:gd name="connsiteX384" fmla="*/ 2147507 w 7467600"/>
              <a:gd name="connsiteY384" fmla="*/ 6858000 h 6858000"/>
              <a:gd name="connsiteX385" fmla="*/ 2070668 w 7467600"/>
              <a:gd name="connsiteY385" fmla="*/ 6761520 h 6858000"/>
              <a:gd name="connsiteX386" fmla="*/ 1975142 w 7467600"/>
              <a:gd name="connsiteY386" fmla="*/ 6585570 h 6858000"/>
              <a:gd name="connsiteX387" fmla="*/ 2050035 w 7467600"/>
              <a:gd name="connsiteY387" fmla="*/ 6813345 h 6858000"/>
              <a:gd name="connsiteX388" fmla="*/ 2063025 w 7467600"/>
              <a:gd name="connsiteY388" fmla="*/ 6858000 h 6858000"/>
              <a:gd name="connsiteX389" fmla="*/ 2021675 w 7467600"/>
              <a:gd name="connsiteY389" fmla="*/ 6858000 h 6858000"/>
              <a:gd name="connsiteX390" fmla="*/ 2019308 w 7467600"/>
              <a:gd name="connsiteY390" fmla="*/ 6847118 h 6858000"/>
              <a:gd name="connsiteX391" fmla="*/ 1938835 w 7467600"/>
              <a:gd name="connsiteY391" fmla="*/ 6551160 h 6858000"/>
              <a:gd name="connsiteX392" fmla="*/ 1953230 w 7467600"/>
              <a:gd name="connsiteY392" fmla="*/ 6759699 h 6858000"/>
              <a:gd name="connsiteX393" fmla="*/ 1956763 w 7467600"/>
              <a:gd name="connsiteY393" fmla="*/ 6778191 h 6858000"/>
              <a:gd name="connsiteX394" fmla="*/ 1967925 w 7467600"/>
              <a:gd name="connsiteY394" fmla="*/ 6858000 h 6858000"/>
              <a:gd name="connsiteX395" fmla="*/ 1936622 w 7467600"/>
              <a:gd name="connsiteY395" fmla="*/ 6858000 h 6858000"/>
              <a:gd name="connsiteX396" fmla="*/ 1926261 w 7467600"/>
              <a:gd name="connsiteY396" fmla="*/ 6784064 h 6858000"/>
              <a:gd name="connsiteX397" fmla="*/ 1922724 w 7467600"/>
              <a:gd name="connsiteY397" fmla="*/ 6765577 h 6858000"/>
              <a:gd name="connsiteX398" fmla="*/ 1904650 w 7467600"/>
              <a:gd name="connsiteY398" fmla="*/ 6639616 h 6858000"/>
              <a:gd name="connsiteX399" fmla="*/ 1885273 w 7467600"/>
              <a:gd name="connsiteY399" fmla="*/ 6858000 h 6858000"/>
              <a:gd name="connsiteX400" fmla="*/ 1854363 w 7467600"/>
              <a:gd name="connsiteY400" fmla="*/ 6858000 h 6858000"/>
              <a:gd name="connsiteX401" fmla="*/ 1880391 w 7467600"/>
              <a:gd name="connsiteY401" fmla="*/ 6603796 h 6858000"/>
              <a:gd name="connsiteX402" fmla="*/ 1818273 w 7467600"/>
              <a:gd name="connsiteY402" fmla="*/ 6715729 h 6858000"/>
              <a:gd name="connsiteX403" fmla="*/ 1794691 w 7467600"/>
              <a:gd name="connsiteY403" fmla="*/ 6843239 h 6858000"/>
              <a:gd name="connsiteX404" fmla="*/ 1794914 w 7467600"/>
              <a:gd name="connsiteY404" fmla="*/ 6858000 h 6858000"/>
              <a:gd name="connsiteX405" fmla="*/ 1746128 w 7467600"/>
              <a:gd name="connsiteY405" fmla="*/ 6858000 h 6858000"/>
              <a:gd name="connsiteX406" fmla="*/ 1753934 w 7467600"/>
              <a:gd name="connsiteY406" fmla="*/ 6724796 h 6858000"/>
              <a:gd name="connsiteX407" fmla="*/ 1792053 w 7467600"/>
              <a:gd name="connsiteY407" fmla="*/ 6572396 h 6858000"/>
              <a:gd name="connsiteX408" fmla="*/ 1862248 w 7467600"/>
              <a:gd name="connsiteY408" fmla="*/ 6266397 h 6858000"/>
              <a:gd name="connsiteX409" fmla="*/ 1862250 w 7467600"/>
              <a:gd name="connsiteY409" fmla="*/ 6033531 h 6858000"/>
              <a:gd name="connsiteX410" fmla="*/ 1211999 w 7467600"/>
              <a:gd name="connsiteY410" fmla="*/ 6683610 h 6858000"/>
              <a:gd name="connsiteX411" fmla="*/ 1213266 w 7467600"/>
              <a:gd name="connsiteY411" fmla="*/ 6691947 h 6858000"/>
              <a:gd name="connsiteX412" fmla="*/ 1203370 w 7467600"/>
              <a:gd name="connsiteY412" fmla="*/ 6850676 h 6858000"/>
              <a:gd name="connsiteX413" fmla="*/ 1203671 w 7467600"/>
              <a:gd name="connsiteY413" fmla="*/ 6858000 h 6858000"/>
              <a:gd name="connsiteX414" fmla="*/ 1143180 w 7467600"/>
              <a:gd name="connsiteY414" fmla="*/ 6858000 h 6858000"/>
              <a:gd name="connsiteX415" fmla="*/ 1142176 w 7467600"/>
              <a:gd name="connsiteY415" fmla="*/ 6766045 h 6858000"/>
              <a:gd name="connsiteX416" fmla="*/ 1067484 w 7467600"/>
              <a:gd name="connsiteY416" fmla="*/ 6858000 h 6858000"/>
              <a:gd name="connsiteX417" fmla="*/ 953928 w 7467600"/>
              <a:gd name="connsiteY417" fmla="*/ 6858000 h 6858000"/>
              <a:gd name="connsiteX418" fmla="*/ 959715 w 7467600"/>
              <a:gd name="connsiteY418" fmla="*/ 6850185 h 6858000"/>
              <a:gd name="connsiteX419" fmla="*/ 1483788 w 7467600"/>
              <a:gd name="connsiteY419" fmla="*/ 6259174 h 6858000"/>
              <a:gd name="connsiteX420" fmla="*/ 1100671 w 7467600"/>
              <a:gd name="connsiteY420" fmla="*/ 6252137 h 6858000"/>
              <a:gd name="connsiteX421" fmla="*/ 1090144 w 7467600"/>
              <a:gd name="connsiteY421" fmla="*/ 6256748 h 6858000"/>
              <a:gd name="connsiteX422" fmla="*/ 1095872 w 7467600"/>
              <a:gd name="connsiteY422" fmla="*/ 6271892 h 6858000"/>
              <a:gd name="connsiteX423" fmla="*/ 262785 w 7467600"/>
              <a:gd name="connsiteY423" fmla="*/ 6845450 h 6858000"/>
              <a:gd name="connsiteX424" fmla="*/ 209968 w 7467600"/>
              <a:gd name="connsiteY424" fmla="*/ 6770713 h 6858000"/>
              <a:gd name="connsiteX425" fmla="*/ 873460 w 7467600"/>
              <a:gd name="connsiteY425" fmla="*/ 6253768 h 6858000"/>
              <a:gd name="connsiteX426" fmla="*/ 192686 w 7467600"/>
              <a:gd name="connsiteY426" fmla="*/ 5849257 h 6858000"/>
              <a:gd name="connsiteX427" fmla="*/ 4696 w 7467600"/>
              <a:gd name="connsiteY427" fmla="*/ 5697668 h 6858000"/>
              <a:gd name="connsiteX428" fmla="*/ 0 w 7467600"/>
              <a:gd name="connsiteY428" fmla="*/ 5689984 h 6858000"/>
              <a:gd name="connsiteX429" fmla="*/ 0 w 7467600"/>
              <a:gd name="connsiteY429" fmla="*/ 5513472 h 6858000"/>
              <a:gd name="connsiteX430" fmla="*/ 174101 w 7467600"/>
              <a:gd name="connsiteY430" fmla="*/ 5620277 h 6858000"/>
              <a:gd name="connsiteX431" fmla="*/ 891800 w 7467600"/>
              <a:gd name="connsiteY431" fmla="*/ 6036935 h 6858000"/>
              <a:gd name="connsiteX432" fmla="*/ 1072219 w 7467600"/>
              <a:gd name="connsiteY432" fmla="*/ 6169443 h 6858000"/>
              <a:gd name="connsiteX433" fmla="*/ 1074117 w 7467600"/>
              <a:gd name="connsiteY433" fmla="*/ 6170301 h 6858000"/>
              <a:gd name="connsiteX434" fmla="*/ 1083114 w 7467600"/>
              <a:gd name="connsiteY434" fmla="*/ 6174131 h 6858000"/>
              <a:gd name="connsiteX435" fmla="*/ 1543010 w 7467600"/>
              <a:gd name="connsiteY435" fmla="*/ 6191140 h 6858000"/>
              <a:gd name="connsiteX436" fmla="*/ 1551080 w 7467600"/>
              <a:gd name="connsiteY436" fmla="*/ 6195006 h 6858000"/>
              <a:gd name="connsiteX437" fmla="*/ 2345443 w 7467600"/>
              <a:gd name="connsiteY437" fmla="*/ 5549882 h 6858000"/>
              <a:gd name="connsiteX438" fmla="*/ 1721499 w 7467600"/>
              <a:gd name="connsiteY438" fmla="*/ 5599969 h 6858000"/>
              <a:gd name="connsiteX439" fmla="*/ 767716 w 7467600"/>
              <a:gd name="connsiteY439" fmla="*/ 5472768 h 6858000"/>
              <a:gd name="connsiteX440" fmla="*/ 722147 w 7467600"/>
              <a:gd name="connsiteY440" fmla="*/ 5393091 h 6858000"/>
              <a:gd name="connsiteX441" fmla="*/ 1485552 w 7467600"/>
              <a:gd name="connsiteY441" fmla="*/ 5313202 h 6858000"/>
              <a:gd name="connsiteX442" fmla="*/ 2143004 w 7467600"/>
              <a:gd name="connsiteY442" fmla="*/ 5402420 h 6858000"/>
              <a:gd name="connsiteX443" fmla="*/ 1933391 w 7467600"/>
              <a:gd name="connsiteY443" fmla="*/ 5156971 h 6858000"/>
              <a:gd name="connsiteX444" fmla="*/ 1827118 w 7467600"/>
              <a:gd name="connsiteY444" fmla="*/ 4968410 h 6858000"/>
              <a:gd name="connsiteX445" fmla="*/ 1837349 w 7467600"/>
              <a:gd name="connsiteY445" fmla="*/ 4956357 h 6858000"/>
              <a:gd name="connsiteX446" fmla="*/ 2162835 w 7467600"/>
              <a:gd name="connsiteY446" fmla="*/ 5187853 h 6858000"/>
              <a:gd name="connsiteX447" fmla="*/ 2257167 w 7467600"/>
              <a:gd name="connsiteY447" fmla="*/ 5462123 h 6858000"/>
              <a:gd name="connsiteX448" fmla="*/ 2261598 w 7467600"/>
              <a:gd name="connsiteY448" fmla="*/ 5467998 h 6858000"/>
              <a:gd name="connsiteX449" fmla="*/ 2437177 w 7467600"/>
              <a:gd name="connsiteY449" fmla="*/ 5479608 h 6858000"/>
              <a:gd name="connsiteX450" fmla="*/ 2445247 w 7467600"/>
              <a:gd name="connsiteY450" fmla="*/ 5483476 h 6858000"/>
              <a:gd name="connsiteX451" fmla="*/ 2743626 w 7467600"/>
              <a:gd name="connsiteY451" fmla="*/ 5304819 h 6858000"/>
              <a:gd name="connsiteX452" fmla="*/ 3048102 w 7467600"/>
              <a:gd name="connsiteY452" fmla="*/ 5150595 h 6858000"/>
              <a:gd name="connsiteX453" fmla="*/ 1799414 w 7467600"/>
              <a:gd name="connsiteY453" fmla="*/ 4694732 h 6858000"/>
              <a:gd name="connsiteX454" fmla="*/ 1771735 w 7467600"/>
              <a:gd name="connsiteY454" fmla="*/ 4619929 h 6858000"/>
              <a:gd name="connsiteX455" fmla="*/ 3104273 w 7467600"/>
              <a:gd name="connsiteY455" fmla="*/ 5076159 h 6858000"/>
              <a:gd name="connsiteX456" fmla="*/ 3113245 w 7467600"/>
              <a:gd name="connsiteY456" fmla="*/ 5090705 h 6858000"/>
              <a:gd name="connsiteX457" fmla="*/ 3126294 w 7467600"/>
              <a:gd name="connsiteY457" fmla="*/ 5114400 h 6858000"/>
              <a:gd name="connsiteX458" fmla="*/ 3937433 w 7467600"/>
              <a:gd name="connsiteY458" fmla="*/ 4830473 h 6858000"/>
              <a:gd name="connsiteX459" fmla="*/ 3590475 w 7467600"/>
              <a:gd name="connsiteY459" fmla="*/ 4597974 h 6858000"/>
              <a:gd name="connsiteX460" fmla="*/ 3100264 w 7467600"/>
              <a:gd name="connsiteY460" fmla="*/ 4579845 h 6858000"/>
              <a:gd name="connsiteX461" fmla="*/ 2183576 w 7467600"/>
              <a:gd name="connsiteY461" fmla="*/ 4227150 h 6858000"/>
              <a:gd name="connsiteX462" fmla="*/ 2151029 w 7467600"/>
              <a:gd name="connsiteY462" fmla="*/ 4146947 h 6858000"/>
              <a:gd name="connsiteX463" fmla="*/ 3563434 w 7467600"/>
              <a:gd name="connsiteY463" fmla="*/ 4469115 h 6858000"/>
              <a:gd name="connsiteX464" fmla="*/ 3177952 w 7467600"/>
              <a:gd name="connsiteY464" fmla="*/ 3657386 h 6858000"/>
              <a:gd name="connsiteX465" fmla="*/ 3189263 w 7467600"/>
              <a:gd name="connsiteY465" fmla="*/ 3625726 h 6858000"/>
              <a:gd name="connsiteX466" fmla="*/ 3560912 w 7467600"/>
              <a:gd name="connsiteY466" fmla="*/ 4079863 h 6858000"/>
              <a:gd name="connsiteX467" fmla="*/ 3626636 w 7467600"/>
              <a:gd name="connsiteY467" fmla="*/ 4512230 h 6858000"/>
              <a:gd name="connsiteX468" fmla="*/ 3653088 w 7467600"/>
              <a:gd name="connsiteY468" fmla="*/ 4521417 h 6858000"/>
              <a:gd name="connsiteX469" fmla="*/ 3988128 w 7467600"/>
              <a:gd name="connsiteY469" fmla="*/ 4817267 h 6858000"/>
              <a:gd name="connsiteX470" fmla="*/ 4830582 w 7467600"/>
              <a:gd name="connsiteY470" fmla="*/ 4676000 h 6858000"/>
              <a:gd name="connsiteX471" fmla="*/ 4830100 w 7467600"/>
              <a:gd name="connsiteY471" fmla="*/ 4675554 h 6858000"/>
              <a:gd name="connsiteX472" fmla="*/ 4036318 w 7467600"/>
              <a:gd name="connsiteY472" fmla="*/ 4147013 h 6858000"/>
              <a:gd name="connsiteX473" fmla="*/ 3432098 w 7467600"/>
              <a:gd name="connsiteY473" fmla="*/ 3537312 h 6858000"/>
              <a:gd name="connsiteX474" fmla="*/ 3446761 w 7467600"/>
              <a:gd name="connsiteY474" fmla="*/ 3461278 h 6858000"/>
              <a:gd name="connsiteX475" fmla="*/ 4419733 w 7467600"/>
              <a:gd name="connsiteY475" fmla="*/ 3963555 h 6858000"/>
              <a:gd name="connsiteX476" fmla="*/ 4781371 w 7467600"/>
              <a:gd name="connsiteY476" fmla="*/ 4458604 h 6858000"/>
              <a:gd name="connsiteX477" fmla="*/ 4780440 w 7467600"/>
              <a:gd name="connsiteY477" fmla="*/ 4470290 h 6858000"/>
              <a:gd name="connsiteX478" fmla="*/ 4898954 w 7467600"/>
              <a:gd name="connsiteY478" fmla="*/ 4662092 h 6858000"/>
              <a:gd name="connsiteX479" fmla="*/ 4900699 w 7467600"/>
              <a:gd name="connsiteY479" fmla="*/ 4670867 h 6858000"/>
              <a:gd name="connsiteX480" fmla="*/ 5714511 w 7467600"/>
              <a:gd name="connsiteY480" fmla="*/ 4663483 h 6858000"/>
              <a:gd name="connsiteX481" fmla="*/ 5464793 w 7467600"/>
              <a:gd name="connsiteY481" fmla="*/ 4393556 h 6858000"/>
              <a:gd name="connsiteX482" fmla="*/ 5461897 w 7467600"/>
              <a:gd name="connsiteY482" fmla="*/ 4390879 h 6858000"/>
              <a:gd name="connsiteX483" fmla="*/ 4294126 w 7467600"/>
              <a:gd name="connsiteY483" fmla="*/ 3303048 h 6858000"/>
              <a:gd name="connsiteX484" fmla="*/ 4305321 w 7467600"/>
              <a:gd name="connsiteY484" fmla="*/ 3256953 h 6858000"/>
              <a:gd name="connsiteX485" fmla="*/ 4949299 w 7467600"/>
              <a:gd name="connsiteY485" fmla="*/ 3766336 h 6858000"/>
              <a:gd name="connsiteX486" fmla="*/ 5291452 w 7467600"/>
              <a:gd name="connsiteY486" fmla="*/ 4076801 h 6858000"/>
              <a:gd name="connsiteX487" fmla="*/ 5434998 w 7467600"/>
              <a:gd name="connsiteY487" fmla="*/ 4254100 h 6858000"/>
              <a:gd name="connsiteX488" fmla="*/ 5351015 w 7467600"/>
              <a:gd name="connsiteY488" fmla="*/ 3760989 h 6858000"/>
              <a:gd name="connsiteX489" fmla="*/ 5413780 w 7467600"/>
              <a:gd name="connsiteY489" fmla="*/ 2966265 h 6858000"/>
              <a:gd name="connsiteX490" fmla="*/ 5425627 w 7467600"/>
              <a:gd name="connsiteY490" fmla="*/ 2954192 h 6858000"/>
              <a:gd name="connsiteX491" fmla="*/ 6604735 w 7467600"/>
              <a:gd name="connsiteY491" fmla="*/ 2041381 h 6858000"/>
              <a:gd name="connsiteX492" fmla="*/ 7204487 w 7467600"/>
              <a:gd name="connsiteY492" fmla="*/ 2742112 h 6858000"/>
              <a:gd name="connsiteX493" fmla="*/ 7131592 w 7467600"/>
              <a:gd name="connsiteY493" fmla="*/ 2672096 h 6858000"/>
              <a:gd name="connsiteX494" fmla="*/ 6996344 w 7467600"/>
              <a:gd name="connsiteY494" fmla="*/ 2518310 h 6858000"/>
              <a:gd name="connsiteX495" fmla="*/ 6735495 w 7467600"/>
              <a:gd name="connsiteY495" fmla="*/ 2196890 h 6858000"/>
              <a:gd name="connsiteX496" fmla="*/ 6721901 w 7467600"/>
              <a:gd name="connsiteY496" fmla="*/ 2179274 h 6858000"/>
              <a:gd name="connsiteX497" fmla="*/ 6604735 w 7467600"/>
              <a:gd name="connsiteY497" fmla="*/ 2041381 h 6858000"/>
              <a:gd name="connsiteX498" fmla="*/ 6591670 w 7467600"/>
              <a:gd name="connsiteY498" fmla="*/ 1988277 h 6858000"/>
              <a:gd name="connsiteX499" fmla="*/ 6747349 w 7467600"/>
              <a:gd name="connsiteY499" fmla="*/ 2160069 h 6858000"/>
              <a:gd name="connsiteX500" fmla="*/ 6760943 w 7467600"/>
              <a:gd name="connsiteY500" fmla="*/ 2177686 h 6858000"/>
              <a:gd name="connsiteX501" fmla="*/ 7021065 w 7467600"/>
              <a:gd name="connsiteY501" fmla="*/ 2498102 h 6858000"/>
              <a:gd name="connsiteX502" fmla="*/ 7155223 w 7467600"/>
              <a:gd name="connsiteY502" fmla="*/ 2650386 h 6858000"/>
              <a:gd name="connsiteX503" fmla="*/ 7203167 w 7467600"/>
              <a:gd name="connsiteY503" fmla="*/ 2697288 h 6858000"/>
              <a:gd name="connsiteX504" fmla="*/ 6937703 w 7467600"/>
              <a:gd name="connsiteY504" fmla="*/ 2321981 h 6858000"/>
              <a:gd name="connsiteX505" fmla="*/ 6591670 w 7467600"/>
              <a:gd name="connsiteY505" fmla="*/ 1988277 h 6858000"/>
              <a:gd name="connsiteX506" fmla="*/ 5798671 w 7467600"/>
              <a:gd name="connsiteY506" fmla="*/ 1981601 h 6858000"/>
              <a:gd name="connsiteX507" fmla="*/ 5754709 w 7467600"/>
              <a:gd name="connsiteY507" fmla="*/ 2071454 h 6858000"/>
              <a:gd name="connsiteX508" fmla="*/ 5763044 w 7467600"/>
              <a:gd name="connsiteY508" fmla="*/ 2842206 h 6858000"/>
              <a:gd name="connsiteX509" fmla="*/ 5764974 w 7467600"/>
              <a:gd name="connsiteY509" fmla="*/ 2799609 h 6858000"/>
              <a:gd name="connsiteX510" fmla="*/ 5767665 w 7467600"/>
              <a:gd name="connsiteY510" fmla="*/ 2666409 h 6858000"/>
              <a:gd name="connsiteX511" fmla="*/ 5763055 w 7467600"/>
              <a:gd name="connsiteY511" fmla="*/ 2579705 h 6858000"/>
              <a:gd name="connsiteX512" fmla="*/ 5758079 w 7467600"/>
              <a:gd name="connsiteY512" fmla="*/ 2492508 h 6858000"/>
              <a:gd name="connsiteX513" fmla="*/ 5779325 w 7467600"/>
              <a:gd name="connsiteY513" fmla="*/ 2197069 h 6858000"/>
              <a:gd name="connsiteX514" fmla="*/ 5798671 w 7467600"/>
              <a:gd name="connsiteY514" fmla="*/ 1981601 h 6858000"/>
              <a:gd name="connsiteX515" fmla="*/ 5829202 w 7467600"/>
              <a:gd name="connsiteY515" fmla="*/ 1971679 h 6858000"/>
              <a:gd name="connsiteX516" fmla="*/ 5809558 w 7467600"/>
              <a:gd name="connsiteY516" fmla="*/ 2198043 h 6858000"/>
              <a:gd name="connsiteX517" fmla="*/ 5788653 w 7467600"/>
              <a:gd name="connsiteY517" fmla="*/ 2489430 h 6858000"/>
              <a:gd name="connsiteX518" fmla="*/ 5793439 w 7467600"/>
              <a:gd name="connsiteY518" fmla="*/ 2575235 h 6858000"/>
              <a:gd name="connsiteX519" fmla="*/ 5796837 w 7467600"/>
              <a:gd name="connsiteY519" fmla="*/ 2637633 h 6858000"/>
              <a:gd name="connsiteX520" fmla="*/ 5818614 w 7467600"/>
              <a:gd name="connsiteY520" fmla="*/ 2473055 h 6858000"/>
              <a:gd name="connsiteX521" fmla="*/ 5829202 w 7467600"/>
              <a:gd name="connsiteY521" fmla="*/ 1971679 h 6858000"/>
              <a:gd name="connsiteX522" fmla="*/ 5911389 w 7467600"/>
              <a:gd name="connsiteY522" fmla="*/ 1898371 h 6858000"/>
              <a:gd name="connsiteX523" fmla="*/ 6237627 w 7467600"/>
              <a:gd name="connsiteY523" fmla="*/ 2231921 h 6858000"/>
              <a:gd name="connsiteX524" fmla="*/ 5911389 w 7467600"/>
              <a:gd name="connsiteY524" fmla="*/ 1898371 h 6858000"/>
              <a:gd name="connsiteX525" fmla="*/ 6944437 w 7467600"/>
              <a:gd name="connsiteY525" fmla="*/ 1575402 h 6858000"/>
              <a:gd name="connsiteX526" fmla="*/ 6304730 w 7467600"/>
              <a:gd name="connsiteY526" fmla="*/ 1766654 h 6858000"/>
              <a:gd name="connsiteX527" fmla="*/ 6944437 w 7467600"/>
              <a:gd name="connsiteY527" fmla="*/ 1575402 h 6858000"/>
              <a:gd name="connsiteX528" fmla="*/ 7019523 w 7467600"/>
              <a:gd name="connsiteY528" fmla="*/ 1519450 h 6858000"/>
              <a:gd name="connsiteX529" fmla="*/ 6298091 w 7467600"/>
              <a:gd name="connsiteY529" fmla="*/ 1737122 h 6858000"/>
              <a:gd name="connsiteX530" fmla="*/ 7019523 w 7467600"/>
              <a:gd name="connsiteY530" fmla="*/ 1519450 h 6858000"/>
              <a:gd name="connsiteX531" fmla="*/ 2399523 w 7467600"/>
              <a:gd name="connsiteY531" fmla="*/ 1428234 h 6858000"/>
              <a:gd name="connsiteX532" fmla="*/ 2224982 w 7467600"/>
              <a:gd name="connsiteY532" fmla="*/ 1826201 h 6858000"/>
              <a:gd name="connsiteX533" fmla="*/ 2096099 w 7467600"/>
              <a:gd name="connsiteY533" fmla="*/ 2345900 h 6858000"/>
              <a:gd name="connsiteX534" fmla="*/ 2283317 w 7467600"/>
              <a:gd name="connsiteY534" fmla="*/ 1796925 h 6858000"/>
              <a:gd name="connsiteX535" fmla="*/ 2399523 w 7467600"/>
              <a:gd name="connsiteY535" fmla="*/ 1428234 h 6858000"/>
              <a:gd name="connsiteX536" fmla="*/ 2448558 w 7467600"/>
              <a:gd name="connsiteY536" fmla="*/ 1373435 h 6858000"/>
              <a:gd name="connsiteX537" fmla="*/ 2312521 w 7467600"/>
              <a:gd name="connsiteY537" fmla="*/ 1806140 h 6858000"/>
              <a:gd name="connsiteX538" fmla="*/ 2127533 w 7467600"/>
              <a:gd name="connsiteY538" fmla="*/ 2348380 h 6858000"/>
              <a:gd name="connsiteX539" fmla="*/ 2358080 w 7467600"/>
              <a:gd name="connsiteY539" fmla="*/ 1866134 h 6858000"/>
              <a:gd name="connsiteX540" fmla="*/ 2407436 w 7467600"/>
              <a:gd name="connsiteY540" fmla="*/ 1651070 h 6858000"/>
              <a:gd name="connsiteX541" fmla="*/ 2448558 w 7467600"/>
              <a:gd name="connsiteY541" fmla="*/ 1373435 h 6858000"/>
              <a:gd name="connsiteX542" fmla="*/ 278707 w 7467600"/>
              <a:gd name="connsiteY542" fmla="*/ 1352270 h 6858000"/>
              <a:gd name="connsiteX543" fmla="*/ 321570 w 7467600"/>
              <a:gd name="connsiteY543" fmla="*/ 1861610 h 6858000"/>
              <a:gd name="connsiteX544" fmla="*/ 294281 w 7467600"/>
              <a:gd name="connsiteY544" fmla="*/ 1440658 h 6858000"/>
              <a:gd name="connsiteX545" fmla="*/ 278707 w 7467600"/>
              <a:gd name="connsiteY545" fmla="*/ 1352270 h 6858000"/>
              <a:gd name="connsiteX546" fmla="*/ 1423821 w 7467600"/>
              <a:gd name="connsiteY546" fmla="*/ 1351958 h 6858000"/>
              <a:gd name="connsiteX547" fmla="*/ 1638521 w 7467600"/>
              <a:gd name="connsiteY547" fmla="*/ 1908470 h 6858000"/>
              <a:gd name="connsiteX548" fmla="*/ 1754199 w 7467600"/>
              <a:gd name="connsiteY548" fmla="*/ 2149284 h 6858000"/>
              <a:gd name="connsiteX549" fmla="*/ 1908359 w 7467600"/>
              <a:gd name="connsiteY549" fmla="*/ 2364988 h 6858000"/>
              <a:gd name="connsiteX550" fmla="*/ 1647661 w 7467600"/>
              <a:gd name="connsiteY550" fmla="*/ 1825945 h 6858000"/>
              <a:gd name="connsiteX551" fmla="*/ 1423821 w 7467600"/>
              <a:gd name="connsiteY551" fmla="*/ 1351958 h 6858000"/>
              <a:gd name="connsiteX552" fmla="*/ 1431890 w 7467600"/>
              <a:gd name="connsiteY552" fmla="*/ 1306475 h 6858000"/>
              <a:gd name="connsiteX553" fmla="*/ 1507597 w 7467600"/>
              <a:gd name="connsiteY553" fmla="*/ 1446132 h 6858000"/>
              <a:gd name="connsiteX554" fmla="*/ 1674586 w 7467600"/>
              <a:gd name="connsiteY554" fmla="*/ 1813832 h 6858000"/>
              <a:gd name="connsiteX555" fmla="*/ 1815950 w 7467600"/>
              <a:gd name="connsiteY555" fmla="*/ 2128564 h 6858000"/>
              <a:gd name="connsiteX556" fmla="*/ 1984242 w 7467600"/>
              <a:gd name="connsiteY556" fmla="*/ 2430829 h 6858000"/>
              <a:gd name="connsiteX557" fmla="*/ 2014023 w 7467600"/>
              <a:gd name="connsiteY557" fmla="*/ 2450995 h 6858000"/>
              <a:gd name="connsiteX558" fmla="*/ 1747337 w 7467600"/>
              <a:gd name="connsiteY558" fmla="*/ 1855264 h 6858000"/>
              <a:gd name="connsiteX559" fmla="*/ 1533749 w 7467600"/>
              <a:gd name="connsiteY559" fmla="*/ 1478656 h 6858000"/>
              <a:gd name="connsiteX560" fmla="*/ 1431890 w 7467600"/>
              <a:gd name="connsiteY560" fmla="*/ 1306475 h 6858000"/>
              <a:gd name="connsiteX561" fmla="*/ 5052692 w 7467600"/>
              <a:gd name="connsiteY561" fmla="*/ 1292994 h 6858000"/>
              <a:gd name="connsiteX562" fmla="*/ 5200661 w 7467600"/>
              <a:gd name="connsiteY562" fmla="*/ 1635186 h 6858000"/>
              <a:gd name="connsiteX563" fmla="*/ 5297138 w 7467600"/>
              <a:gd name="connsiteY563" fmla="*/ 1906351 h 6858000"/>
              <a:gd name="connsiteX564" fmla="*/ 5052692 w 7467600"/>
              <a:gd name="connsiteY564" fmla="*/ 1292994 h 6858000"/>
              <a:gd name="connsiteX565" fmla="*/ 5009948 w 7467600"/>
              <a:gd name="connsiteY565" fmla="*/ 1273619 h 6858000"/>
              <a:gd name="connsiteX566" fmla="*/ 5121777 w 7467600"/>
              <a:gd name="connsiteY566" fmla="*/ 1654213 h 6858000"/>
              <a:gd name="connsiteX567" fmla="*/ 5293545 w 7467600"/>
              <a:gd name="connsiteY567" fmla="*/ 2072247 h 6858000"/>
              <a:gd name="connsiteX568" fmla="*/ 5294042 w 7467600"/>
              <a:gd name="connsiteY568" fmla="*/ 2065019 h 6858000"/>
              <a:gd name="connsiteX569" fmla="*/ 5171936 w 7467600"/>
              <a:gd name="connsiteY569" fmla="*/ 1647613 h 6858000"/>
              <a:gd name="connsiteX570" fmla="*/ 5009948 w 7467600"/>
              <a:gd name="connsiteY570" fmla="*/ 1273619 h 6858000"/>
              <a:gd name="connsiteX571" fmla="*/ 655236 w 7467600"/>
              <a:gd name="connsiteY571" fmla="*/ 1268632 h 6858000"/>
              <a:gd name="connsiteX572" fmla="*/ 839521 w 7467600"/>
              <a:gd name="connsiteY572" fmla="*/ 1685315 h 6858000"/>
              <a:gd name="connsiteX573" fmla="*/ 1109416 w 7467600"/>
              <a:gd name="connsiteY573" fmla="*/ 2061663 h 6858000"/>
              <a:gd name="connsiteX574" fmla="*/ 1298300 w 7467600"/>
              <a:gd name="connsiteY574" fmla="*/ 2247742 h 6858000"/>
              <a:gd name="connsiteX575" fmla="*/ 1125871 w 7467600"/>
              <a:gd name="connsiteY575" fmla="*/ 1989513 h 6858000"/>
              <a:gd name="connsiteX576" fmla="*/ 981574 w 7467600"/>
              <a:gd name="connsiteY576" fmla="*/ 1783157 h 6858000"/>
              <a:gd name="connsiteX577" fmla="*/ 922198 w 7467600"/>
              <a:gd name="connsiteY577" fmla="*/ 1677437 h 6858000"/>
              <a:gd name="connsiteX578" fmla="*/ 869293 w 7467600"/>
              <a:gd name="connsiteY578" fmla="*/ 1583214 h 6858000"/>
              <a:gd name="connsiteX579" fmla="*/ 751431 w 7467600"/>
              <a:gd name="connsiteY579" fmla="*/ 1405731 h 6858000"/>
              <a:gd name="connsiteX580" fmla="*/ 655236 w 7467600"/>
              <a:gd name="connsiteY580" fmla="*/ 1268632 h 6858000"/>
              <a:gd name="connsiteX581" fmla="*/ 6516292 w 7467600"/>
              <a:gd name="connsiteY581" fmla="*/ 1263064 h 6858000"/>
              <a:gd name="connsiteX582" fmla="*/ 5736320 w 7467600"/>
              <a:gd name="connsiteY582" fmla="*/ 1501803 h 6858000"/>
              <a:gd name="connsiteX583" fmla="*/ 6516292 w 7467600"/>
              <a:gd name="connsiteY583" fmla="*/ 1263064 h 6858000"/>
              <a:gd name="connsiteX584" fmla="*/ 291466 w 7467600"/>
              <a:gd name="connsiteY584" fmla="*/ 1250369 h 6858000"/>
              <a:gd name="connsiteX585" fmla="*/ 323180 w 7467600"/>
              <a:gd name="connsiteY585" fmla="*/ 1435283 h 6858000"/>
              <a:gd name="connsiteX586" fmla="*/ 349381 w 7467600"/>
              <a:gd name="connsiteY586" fmla="*/ 1875041 h 6858000"/>
              <a:gd name="connsiteX587" fmla="*/ 374363 w 7467600"/>
              <a:gd name="connsiteY587" fmla="*/ 1506494 h 6858000"/>
              <a:gd name="connsiteX588" fmla="*/ 302168 w 7467600"/>
              <a:gd name="connsiteY588" fmla="*/ 1274495 h 6858000"/>
              <a:gd name="connsiteX589" fmla="*/ 291466 w 7467600"/>
              <a:gd name="connsiteY589" fmla="*/ 1250369 h 6858000"/>
              <a:gd name="connsiteX590" fmla="*/ 678222 w 7467600"/>
              <a:gd name="connsiteY590" fmla="*/ 1248670 h 6858000"/>
              <a:gd name="connsiteX591" fmla="*/ 775536 w 7467600"/>
              <a:gd name="connsiteY591" fmla="*/ 1388015 h 6858000"/>
              <a:gd name="connsiteX592" fmla="*/ 894529 w 7467600"/>
              <a:gd name="connsiteY592" fmla="*/ 1567739 h 6858000"/>
              <a:gd name="connsiteX593" fmla="*/ 948000 w 7467600"/>
              <a:gd name="connsiteY593" fmla="*/ 1663088 h 6858000"/>
              <a:gd name="connsiteX594" fmla="*/ 1006812 w 7467600"/>
              <a:gd name="connsiteY594" fmla="*/ 1767683 h 6858000"/>
              <a:gd name="connsiteX595" fmla="*/ 1149133 w 7467600"/>
              <a:gd name="connsiteY595" fmla="*/ 1971513 h 6858000"/>
              <a:gd name="connsiteX596" fmla="*/ 1333952 w 7467600"/>
              <a:gd name="connsiteY596" fmla="*/ 2251620 h 6858000"/>
              <a:gd name="connsiteX597" fmla="*/ 1337329 w 7467600"/>
              <a:gd name="connsiteY597" fmla="*/ 2258350 h 6858000"/>
              <a:gd name="connsiteX598" fmla="*/ 1014726 w 7467600"/>
              <a:gd name="connsiteY598" fmla="*/ 1615556 h 6858000"/>
              <a:gd name="connsiteX599" fmla="*/ 678222 w 7467600"/>
              <a:gd name="connsiteY599" fmla="*/ 1248670 h 6858000"/>
              <a:gd name="connsiteX600" fmla="*/ 6691602 w 7467600"/>
              <a:gd name="connsiteY600" fmla="*/ 1140573 h 6858000"/>
              <a:gd name="connsiteX601" fmla="*/ 6571100 w 7467600"/>
              <a:gd name="connsiteY601" fmla="*/ 1183662 h 6858000"/>
              <a:gd name="connsiteX602" fmla="*/ 6241687 w 7467600"/>
              <a:gd name="connsiteY602" fmla="*/ 1257600 h 6858000"/>
              <a:gd name="connsiteX603" fmla="*/ 5693009 w 7467600"/>
              <a:gd name="connsiteY603" fmla="*/ 1478256 h 6858000"/>
              <a:gd name="connsiteX604" fmla="*/ 6548420 w 7467600"/>
              <a:gd name="connsiteY604" fmla="*/ 1214599 h 6858000"/>
              <a:gd name="connsiteX605" fmla="*/ 6605473 w 7467600"/>
              <a:gd name="connsiteY605" fmla="*/ 1184686 h 6858000"/>
              <a:gd name="connsiteX606" fmla="*/ 6691602 w 7467600"/>
              <a:gd name="connsiteY606" fmla="*/ 1140573 h 6858000"/>
              <a:gd name="connsiteX607" fmla="*/ 4002475 w 7467600"/>
              <a:gd name="connsiteY607" fmla="*/ 1037802 h 6858000"/>
              <a:gd name="connsiteX608" fmla="*/ 4000324 w 7467600"/>
              <a:gd name="connsiteY608" fmla="*/ 1039362 h 6858000"/>
              <a:gd name="connsiteX609" fmla="*/ 4002862 w 7467600"/>
              <a:gd name="connsiteY609" fmla="*/ 1042866 h 6858000"/>
              <a:gd name="connsiteX610" fmla="*/ 4002475 w 7467600"/>
              <a:gd name="connsiteY610" fmla="*/ 1037802 h 6858000"/>
              <a:gd name="connsiteX611" fmla="*/ 506322 w 7467600"/>
              <a:gd name="connsiteY611" fmla="*/ 1020997 h 6858000"/>
              <a:gd name="connsiteX612" fmla="*/ 533068 w 7467600"/>
              <a:gd name="connsiteY612" fmla="*/ 1029409 h 6858000"/>
              <a:gd name="connsiteX613" fmla="*/ 1232525 w 7467600"/>
              <a:gd name="connsiteY613" fmla="*/ 1804675 h 6858000"/>
              <a:gd name="connsiteX614" fmla="*/ 1388858 w 7467600"/>
              <a:gd name="connsiteY614" fmla="*/ 2368011 h 6858000"/>
              <a:gd name="connsiteX615" fmla="*/ 1384098 w 7467600"/>
              <a:gd name="connsiteY615" fmla="*/ 2378125 h 6858000"/>
              <a:gd name="connsiteX616" fmla="*/ 1425393 w 7467600"/>
              <a:gd name="connsiteY616" fmla="*/ 2589124 h 6858000"/>
              <a:gd name="connsiteX617" fmla="*/ 1424001 w 7467600"/>
              <a:gd name="connsiteY617" fmla="*/ 2597541 h 6858000"/>
              <a:gd name="connsiteX618" fmla="*/ 2152729 w 7467600"/>
              <a:gd name="connsiteY618" fmla="*/ 2864487 h 6858000"/>
              <a:gd name="connsiteX619" fmla="*/ 2020609 w 7467600"/>
              <a:gd name="connsiteY619" fmla="*/ 2539671 h 6858000"/>
              <a:gd name="connsiteX620" fmla="*/ 2018920 w 7467600"/>
              <a:gd name="connsiteY620" fmla="*/ 2536309 h 6858000"/>
              <a:gd name="connsiteX621" fmla="*/ 1342441 w 7467600"/>
              <a:gd name="connsiteY621" fmla="*/ 1173017 h 6858000"/>
              <a:gd name="connsiteX622" fmla="*/ 1367925 w 7467600"/>
              <a:gd name="connsiteY622" fmla="*/ 1135648 h 6858000"/>
              <a:gd name="connsiteX623" fmla="*/ 1771401 w 7467600"/>
              <a:gd name="connsiteY623" fmla="*/ 1806673 h 6858000"/>
              <a:gd name="connsiteX624" fmla="*/ 1972385 w 7467600"/>
              <a:gd name="connsiteY624" fmla="*/ 2198735 h 6858000"/>
              <a:gd name="connsiteX625" fmla="*/ 2040892 w 7467600"/>
              <a:gd name="connsiteY625" fmla="*/ 2405205 h 6858000"/>
              <a:gd name="connsiteX626" fmla="*/ 2131689 w 7467600"/>
              <a:gd name="connsiteY626" fmla="*/ 1936926 h 6858000"/>
              <a:gd name="connsiteX627" fmla="*/ 2454820 w 7467600"/>
              <a:gd name="connsiteY627" fmla="*/ 1248808 h 6858000"/>
              <a:gd name="connsiteX628" fmla="*/ 2492512 w 7467600"/>
              <a:gd name="connsiteY628" fmla="*/ 1302920 h 6858000"/>
              <a:gd name="connsiteX629" fmla="*/ 2081216 w 7467600"/>
              <a:gd name="connsiteY629" fmla="*/ 2527513 h 6858000"/>
              <a:gd name="connsiteX630" fmla="*/ 2081211 w 7467600"/>
              <a:gd name="connsiteY630" fmla="*/ 2528916 h 6858000"/>
              <a:gd name="connsiteX631" fmla="*/ 2199067 w 7467600"/>
              <a:gd name="connsiteY631" fmla="*/ 2884061 h 6858000"/>
              <a:gd name="connsiteX632" fmla="*/ 3192586 w 7467600"/>
              <a:gd name="connsiteY632" fmla="*/ 3411496 h 6858000"/>
              <a:gd name="connsiteX633" fmla="*/ 3182620 w 7467600"/>
              <a:gd name="connsiteY633" fmla="*/ 3483279 h 6858000"/>
              <a:gd name="connsiteX634" fmla="*/ 2435119 w 7467600"/>
              <a:gd name="connsiteY634" fmla="*/ 3080173 h 6858000"/>
              <a:gd name="connsiteX635" fmla="*/ 2410152 w 7467600"/>
              <a:gd name="connsiteY635" fmla="*/ 3063751 h 6858000"/>
              <a:gd name="connsiteX636" fmla="*/ 2408099 w 7467600"/>
              <a:gd name="connsiteY636" fmla="*/ 3064403 h 6858000"/>
              <a:gd name="connsiteX637" fmla="*/ 2407218 w 7467600"/>
              <a:gd name="connsiteY637" fmla="*/ 3070324 h 6858000"/>
              <a:gd name="connsiteX638" fmla="*/ 2380138 w 7467600"/>
              <a:gd name="connsiteY638" fmla="*/ 3099341 h 6858000"/>
              <a:gd name="connsiteX639" fmla="*/ 1765923 w 7467600"/>
              <a:gd name="connsiteY639" fmla="*/ 3581043 h 6858000"/>
              <a:gd name="connsiteX640" fmla="*/ 1702258 w 7467600"/>
              <a:gd name="connsiteY640" fmla="*/ 3612286 h 6858000"/>
              <a:gd name="connsiteX641" fmla="*/ 1538370 w 7467600"/>
              <a:gd name="connsiteY641" fmla="*/ 3811804 h 6858000"/>
              <a:gd name="connsiteX642" fmla="*/ 542867 w 7467600"/>
              <a:gd name="connsiteY642" fmla="*/ 4944092 h 6858000"/>
              <a:gd name="connsiteX643" fmla="*/ 515800 w 7467600"/>
              <a:gd name="connsiteY643" fmla="*/ 4862180 h 6858000"/>
              <a:gd name="connsiteX644" fmla="*/ 909145 w 7467600"/>
              <a:gd name="connsiteY644" fmla="*/ 4199225 h 6858000"/>
              <a:gd name="connsiteX645" fmla="*/ 1214067 w 7467600"/>
              <a:gd name="connsiteY645" fmla="*/ 3908561 h 6858000"/>
              <a:gd name="connsiteX646" fmla="*/ 640967 w 7467600"/>
              <a:gd name="connsiteY646" fmla="*/ 4105601 h 6858000"/>
              <a:gd name="connsiteX647" fmla="*/ 112563 w 7467600"/>
              <a:gd name="connsiteY647" fmla="*/ 4396952 h 6858000"/>
              <a:gd name="connsiteX648" fmla="*/ 0 w 7467600"/>
              <a:gd name="connsiteY648" fmla="*/ 4466006 h 6858000"/>
              <a:gd name="connsiteX649" fmla="*/ 0 w 7467600"/>
              <a:gd name="connsiteY649" fmla="*/ 4233763 h 6858000"/>
              <a:gd name="connsiteX650" fmla="*/ 36881 w 7467600"/>
              <a:gd name="connsiteY650" fmla="*/ 4200118 h 6858000"/>
              <a:gd name="connsiteX651" fmla="*/ 910534 w 7467600"/>
              <a:gd name="connsiteY651" fmla="*/ 3629753 h 6858000"/>
              <a:gd name="connsiteX652" fmla="*/ 1578717 w 7467600"/>
              <a:gd name="connsiteY652" fmla="*/ 3575982 h 6858000"/>
              <a:gd name="connsiteX653" fmla="*/ 2338780 w 7467600"/>
              <a:gd name="connsiteY653" fmla="*/ 3033725 h 6858000"/>
              <a:gd name="connsiteX654" fmla="*/ 1807991 w 7467600"/>
              <a:gd name="connsiteY654" fmla="*/ 2807184 h 6858000"/>
              <a:gd name="connsiteX655" fmla="*/ 1416358 w 7467600"/>
              <a:gd name="connsiteY655" fmla="*/ 3112571 h 6858000"/>
              <a:gd name="connsiteX656" fmla="*/ 939066 w 7467600"/>
              <a:gd name="connsiteY656" fmla="*/ 3378798 h 6858000"/>
              <a:gd name="connsiteX657" fmla="*/ 115099 w 7467600"/>
              <a:gd name="connsiteY657" fmla="*/ 3607650 h 6858000"/>
              <a:gd name="connsiteX658" fmla="*/ 97284 w 7467600"/>
              <a:gd name="connsiteY658" fmla="*/ 3520393 h 6858000"/>
              <a:gd name="connsiteX659" fmla="*/ 922050 w 7467600"/>
              <a:gd name="connsiteY659" fmla="*/ 3074867 h 6858000"/>
              <a:gd name="connsiteX660" fmla="*/ 1405265 w 7467600"/>
              <a:gd name="connsiteY660" fmla="*/ 3016319 h 6858000"/>
              <a:gd name="connsiteX661" fmla="*/ 1407512 w 7467600"/>
              <a:gd name="connsiteY661" fmla="*/ 3018001 h 6858000"/>
              <a:gd name="connsiteX662" fmla="*/ 1726266 w 7467600"/>
              <a:gd name="connsiteY662" fmla="*/ 2777274 h 6858000"/>
              <a:gd name="connsiteX663" fmla="*/ 625390 w 7467600"/>
              <a:gd name="connsiteY663" fmla="*/ 2514541 h 6858000"/>
              <a:gd name="connsiteX664" fmla="*/ 619799 w 7467600"/>
              <a:gd name="connsiteY664" fmla="*/ 2527180 h 6858000"/>
              <a:gd name="connsiteX665" fmla="*/ 310030 w 7467600"/>
              <a:gd name="connsiteY665" fmla="*/ 2771818 h 6858000"/>
              <a:gd name="connsiteX666" fmla="*/ 173877 w 7467600"/>
              <a:gd name="connsiteY666" fmla="*/ 2937056 h 6858000"/>
              <a:gd name="connsiteX667" fmla="*/ 77889 w 7467600"/>
              <a:gd name="connsiteY667" fmla="*/ 3138440 h 6858000"/>
              <a:gd name="connsiteX668" fmla="*/ 0 w 7467600"/>
              <a:gd name="connsiteY668" fmla="*/ 3271395 h 6858000"/>
              <a:gd name="connsiteX669" fmla="*/ 0 w 7467600"/>
              <a:gd name="connsiteY669" fmla="*/ 3153002 h 6858000"/>
              <a:gd name="connsiteX670" fmla="*/ 2386 w 7467600"/>
              <a:gd name="connsiteY670" fmla="*/ 3149203 h 6858000"/>
              <a:gd name="connsiteX671" fmla="*/ 89753 w 7467600"/>
              <a:gd name="connsiteY671" fmla="*/ 2987702 h 6858000"/>
              <a:gd name="connsiteX672" fmla="*/ 76869 w 7467600"/>
              <a:gd name="connsiteY672" fmla="*/ 3005404 h 6858000"/>
              <a:gd name="connsiteX673" fmla="*/ 32049 w 7467600"/>
              <a:gd name="connsiteY673" fmla="*/ 3065814 h 6858000"/>
              <a:gd name="connsiteX674" fmla="*/ 0 w 7467600"/>
              <a:gd name="connsiteY674" fmla="*/ 3108744 h 6858000"/>
              <a:gd name="connsiteX675" fmla="*/ 0 w 7467600"/>
              <a:gd name="connsiteY675" fmla="*/ 3058059 h 6858000"/>
              <a:gd name="connsiteX676" fmla="*/ 7610 w 7467600"/>
              <a:gd name="connsiteY676" fmla="*/ 3047889 h 6858000"/>
              <a:gd name="connsiteX677" fmla="*/ 52419 w 7467600"/>
              <a:gd name="connsiteY677" fmla="*/ 2987479 h 6858000"/>
              <a:gd name="connsiteX678" fmla="*/ 59142 w 7467600"/>
              <a:gd name="connsiteY678" fmla="*/ 2978488 h 6858000"/>
              <a:gd name="connsiteX679" fmla="*/ 0 w 7467600"/>
              <a:gd name="connsiteY679" fmla="*/ 3015334 h 6858000"/>
              <a:gd name="connsiteX680" fmla="*/ 0 w 7467600"/>
              <a:gd name="connsiteY680" fmla="*/ 2914286 h 6858000"/>
              <a:gd name="connsiteX681" fmla="*/ 36383 w 7467600"/>
              <a:gd name="connsiteY681" fmla="*/ 2901128 h 6858000"/>
              <a:gd name="connsiteX682" fmla="*/ 156329 w 7467600"/>
              <a:gd name="connsiteY682" fmla="*/ 2840533 h 6858000"/>
              <a:gd name="connsiteX683" fmla="*/ 358355 w 7467600"/>
              <a:gd name="connsiteY683" fmla="*/ 2620471 h 6858000"/>
              <a:gd name="connsiteX684" fmla="*/ 510577 w 7467600"/>
              <a:gd name="connsiteY684" fmla="*/ 2501244 h 6858000"/>
              <a:gd name="connsiteX685" fmla="*/ 211967 w 7467600"/>
              <a:gd name="connsiteY685" fmla="*/ 2479171 h 6858000"/>
              <a:gd name="connsiteX686" fmla="*/ 0 w 7467600"/>
              <a:gd name="connsiteY686" fmla="*/ 2476398 h 6858000"/>
              <a:gd name="connsiteX687" fmla="*/ 0 w 7467600"/>
              <a:gd name="connsiteY687" fmla="*/ 2389189 h 6858000"/>
              <a:gd name="connsiteX688" fmla="*/ 103062 w 7467600"/>
              <a:gd name="connsiteY688" fmla="*/ 2389518 h 6858000"/>
              <a:gd name="connsiteX689" fmla="*/ 510734 w 7467600"/>
              <a:gd name="connsiteY689" fmla="*/ 2416201 h 6858000"/>
              <a:gd name="connsiteX690" fmla="*/ 279257 w 7467600"/>
              <a:gd name="connsiteY690" fmla="*/ 2092102 h 6858000"/>
              <a:gd name="connsiteX691" fmla="*/ 65265 w 7467600"/>
              <a:gd name="connsiteY691" fmla="*/ 2006049 h 6858000"/>
              <a:gd name="connsiteX692" fmla="*/ 0 w 7467600"/>
              <a:gd name="connsiteY692" fmla="*/ 1982532 h 6858000"/>
              <a:gd name="connsiteX693" fmla="*/ 0 w 7467600"/>
              <a:gd name="connsiteY693" fmla="*/ 1912789 h 6858000"/>
              <a:gd name="connsiteX694" fmla="*/ 97460 w 7467600"/>
              <a:gd name="connsiteY694" fmla="*/ 1953725 h 6858000"/>
              <a:gd name="connsiteX695" fmla="*/ 221272 w 7467600"/>
              <a:gd name="connsiteY695" fmla="*/ 1980766 h 6858000"/>
              <a:gd name="connsiteX696" fmla="*/ 116765 w 7467600"/>
              <a:gd name="connsiteY696" fmla="*/ 1911033 h 6858000"/>
              <a:gd name="connsiteX697" fmla="*/ 16405 w 7467600"/>
              <a:gd name="connsiteY697" fmla="*/ 1803412 h 6858000"/>
              <a:gd name="connsiteX698" fmla="*/ 0 w 7467600"/>
              <a:gd name="connsiteY698" fmla="*/ 1784777 h 6858000"/>
              <a:gd name="connsiteX699" fmla="*/ 0 w 7467600"/>
              <a:gd name="connsiteY699" fmla="*/ 1740082 h 6858000"/>
              <a:gd name="connsiteX700" fmla="*/ 39394 w 7467600"/>
              <a:gd name="connsiteY700" fmla="*/ 1784856 h 6858000"/>
              <a:gd name="connsiteX701" fmla="*/ 135813 w 7467600"/>
              <a:gd name="connsiteY701" fmla="*/ 1888838 h 6858000"/>
              <a:gd name="connsiteX702" fmla="*/ 242575 w 7467600"/>
              <a:gd name="connsiteY702" fmla="*/ 1958841 h 6858000"/>
              <a:gd name="connsiteX703" fmla="*/ 82197 w 7467600"/>
              <a:gd name="connsiteY703" fmla="*/ 1754826 h 6858000"/>
              <a:gd name="connsiteX704" fmla="*/ 0 w 7467600"/>
              <a:gd name="connsiteY704" fmla="*/ 1679650 h 6858000"/>
              <a:gd name="connsiteX705" fmla="*/ 0 w 7467600"/>
              <a:gd name="connsiteY705" fmla="*/ 1602463 h 6858000"/>
              <a:gd name="connsiteX706" fmla="*/ 84689 w 7467600"/>
              <a:gd name="connsiteY706" fmla="*/ 1677442 h 6858000"/>
              <a:gd name="connsiteX707" fmla="*/ 298437 w 7467600"/>
              <a:gd name="connsiteY707" fmla="*/ 1968019 h 6858000"/>
              <a:gd name="connsiteX708" fmla="*/ 227269 w 7467600"/>
              <a:gd name="connsiteY708" fmla="*/ 1114064 h 6858000"/>
              <a:gd name="connsiteX709" fmla="*/ 248003 w 7467600"/>
              <a:gd name="connsiteY709" fmla="*/ 1089613 h 6858000"/>
              <a:gd name="connsiteX710" fmla="*/ 427020 w 7467600"/>
              <a:gd name="connsiteY710" fmla="*/ 1619803 h 6858000"/>
              <a:gd name="connsiteX711" fmla="*/ 340345 w 7467600"/>
              <a:gd name="connsiteY711" fmla="*/ 2027739 h 6858000"/>
              <a:gd name="connsiteX712" fmla="*/ 360865 w 7467600"/>
              <a:gd name="connsiteY712" fmla="*/ 2044827 h 6858000"/>
              <a:gd name="connsiteX713" fmla="*/ 560414 w 7467600"/>
              <a:gd name="connsiteY713" fmla="*/ 2421457 h 6858000"/>
              <a:gd name="connsiteX714" fmla="*/ 1359703 w 7467600"/>
              <a:gd name="connsiteY714" fmla="*/ 2578554 h 6858000"/>
              <a:gd name="connsiteX715" fmla="*/ 1359422 w 7467600"/>
              <a:gd name="connsiteY715" fmla="*/ 2577994 h 6858000"/>
              <a:gd name="connsiteX716" fmla="*/ 828701 w 7467600"/>
              <a:gd name="connsiteY716" fmla="*/ 1839520 h 6858000"/>
              <a:gd name="connsiteX717" fmla="*/ 494427 w 7467600"/>
              <a:gd name="connsiteY717" fmla="*/ 1092333 h 6858000"/>
              <a:gd name="connsiteX718" fmla="*/ 506322 w 7467600"/>
              <a:gd name="connsiteY718" fmla="*/ 1020997 h 6858000"/>
              <a:gd name="connsiteX719" fmla="*/ 4570198 w 7467600"/>
              <a:gd name="connsiteY719" fmla="*/ 978081 h 6858000"/>
              <a:gd name="connsiteX720" fmla="*/ 4523691 w 7467600"/>
              <a:gd name="connsiteY720" fmla="*/ 1127776 h 6858000"/>
              <a:gd name="connsiteX721" fmla="*/ 4509875 w 7467600"/>
              <a:gd name="connsiteY721" fmla="*/ 1167552 h 6858000"/>
              <a:gd name="connsiteX722" fmla="*/ 4478168 w 7467600"/>
              <a:gd name="connsiteY722" fmla="*/ 1260735 h 6858000"/>
              <a:gd name="connsiteX723" fmla="*/ 4409309 w 7467600"/>
              <a:gd name="connsiteY723" fmla="*/ 1666996 h 6858000"/>
              <a:gd name="connsiteX724" fmla="*/ 4370031 w 7467600"/>
              <a:gd name="connsiteY724" fmla="*/ 1955666 h 6858000"/>
              <a:gd name="connsiteX725" fmla="*/ 4570198 w 7467600"/>
              <a:gd name="connsiteY725" fmla="*/ 978081 h 6858000"/>
              <a:gd name="connsiteX726" fmla="*/ 4557898 w 7467600"/>
              <a:gd name="connsiteY726" fmla="*/ 900011 h 6858000"/>
              <a:gd name="connsiteX727" fmla="*/ 4344840 w 7467600"/>
              <a:gd name="connsiteY727" fmla="*/ 1922038 h 6858000"/>
              <a:gd name="connsiteX728" fmla="*/ 4378710 w 7467600"/>
              <a:gd name="connsiteY728" fmla="*/ 1665516 h 6858000"/>
              <a:gd name="connsiteX729" fmla="*/ 4448798 w 7467600"/>
              <a:gd name="connsiteY729" fmla="*/ 1253024 h 6858000"/>
              <a:gd name="connsiteX730" fmla="*/ 4480315 w 7467600"/>
              <a:gd name="connsiteY730" fmla="*/ 1158454 h 6858000"/>
              <a:gd name="connsiteX731" fmla="*/ 4494133 w 7467600"/>
              <a:gd name="connsiteY731" fmla="*/ 1118676 h 6858000"/>
              <a:gd name="connsiteX732" fmla="*/ 4557898 w 7467600"/>
              <a:gd name="connsiteY732" fmla="*/ 900011 h 6858000"/>
              <a:gd name="connsiteX733" fmla="*/ 5870151 w 7467600"/>
              <a:gd name="connsiteY733" fmla="*/ 898890 h 6858000"/>
              <a:gd name="connsiteX734" fmla="*/ 5861335 w 7467600"/>
              <a:gd name="connsiteY734" fmla="*/ 899177 h 6858000"/>
              <a:gd name="connsiteX735" fmla="*/ 5843702 w 7467600"/>
              <a:gd name="connsiteY735" fmla="*/ 899748 h 6858000"/>
              <a:gd name="connsiteX736" fmla="*/ 5651107 w 7467600"/>
              <a:gd name="connsiteY736" fmla="*/ 920306 h 6858000"/>
              <a:gd name="connsiteX737" fmla="*/ 5459407 w 7467600"/>
              <a:gd name="connsiteY737" fmla="*/ 940975 h 6858000"/>
              <a:gd name="connsiteX738" fmla="*/ 5374846 w 7467600"/>
              <a:gd name="connsiteY738" fmla="*/ 941988 h 6858000"/>
              <a:gd name="connsiteX739" fmla="*/ 5256105 w 7467600"/>
              <a:gd name="connsiteY739" fmla="*/ 945632 h 6858000"/>
              <a:gd name="connsiteX740" fmla="*/ 5107071 w 7467600"/>
              <a:gd name="connsiteY740" fmla="*/ 969720 h 6858000"/>
              <a:gd name="connsiteX741" fmla="*/ 4998681 w 7467600"/>
              <a:gd name="connsiteY741" fmla="*/ 988771 h 6858000"/>
              <a:gd name="connsiteX742" fmla="*/ 5870151 w 7467600"/>
              <a:gd name="connsiteY742" fmla="*/ 898890 h 6858000"/>
              <a:gd name="connsiteX743" fmla="*/ 5504425 w 7467600"/>
              <a:gd name="connsiteY743" fmla="*/ 848067 h 6858000"/>
              <a:gd name="connsiteX744" fmla="*/ 4968849 w 7467600"/>
              <a:gd name="connsiteY744" fmla="*/ 962318 h 6858000"/>
              <a:gd name="connsiteX745" fmla="*/ 5104039 w 7467600"/>
              <a:gd name="connsiteY745" fmla="*/ 940634 h 6858000"/>
              <a:gd name="connsiteX746" fmla="*/ 5256311 w 7467600"/>
              <a:gd name="connsiteY746" fmla="*/ 916490 h 6858000"/>
              <a:gd name="connsiteX747" fmla="*/ 5377381 w 7467600"/>
              <a:gd name="connsiteY747" fmla="*/ 912671 h 6858000"/>
              <a:gd name="connsiteX748" fmla="*/ 5460148 w 7467600"/>
              <a:gd name="connsiteY748" fmla="*/ 911442 h 6858000"/>
              <a:gd name="connsiteX749" fmla="*/ 5648971 w 7467600"/>
              <a:gd name="connsiteY749" fmla="*/ 891331 h 6858000"/>
              <a:gd name="connsiteX750" fmla="*/ 5844807 w 7467600"/>
              <a:gd name="connsiteY750" fmla="*/ 870718 h 6858000"/>
              <a:gd name="connsiteX751" fmla="*/ 5862975 w 7467600"/>
              <a:gd name="connsiteY751" fmla="*/ 869756 h 6858000"/>
              <a:gd name="connsiteX752" fmla="*/ 5920887 w 7467600"/>
              <a:gd name="connsiteY752" fmla="*/ 865929 h 6858000"/>
              <a:gd name="connsiteX753" fmla="*/ 5504425 w 7467600"/>
              <a:gd name="connsiteY753" fmla="*/ 848067 h 6858000"/>
              <a:gd name="connsiteX754" fmla="*/ 3607114 w 7467600"/>
              <a:gd name="connsiteY754" fmla="*/ 467441 h 6858000"/>
              <a:gd name="connsiteX755" fmla="*/ 3296242 w 7467600"/>
              <a:gd name="connsiteY755" fmla="*/ 807991 h 6858000"/>
              <a:gd name="connsiteX756" fmla="*/ 3174674 w 7467600"/>
              <a:gd name="connsiteY756" fmla="*/ 919759 h 6858000"/>
              <a:gd name="connsiteX757" fmla="*/ 3042978 w 7467600"/>
              <a:gd name="connsiteY757" fmla="*/ 1054894 h 6858000"/>
              <a:gd name="connsiteX758" fmla="*/ 2968914 w 7467600"/>
              <a:gd name="connsiteY758" fmla="*/ 1133756 h 6858000"/>
              <a:gd name="connsiteX759" fmla="*/ 3103823 w 7467600"/>
              <a:gd name="connsiteY759" fmla="*/ 1026814 h 6858000"/>
              <a:gd name="connsiteX760" fmla="*/ 3607114 w 7467600"/>
              <a:gd name="connsiteY760" fmla="*/ 467441 h 6858000"/>
              <a:gd name="connsiteX761" fmla="*/ 3744487 w 7467600"/>
              <a:gd name="connsiteY761" fmla="*/ 383136 h 6858000"/>
              <a:gd name="connsiteX762" fmla="*/ 3970213 w 7467600"/>
              <a:gd name="connsiteY762" fmla="*/ 995559 h 6858000"/>
              <a:gd name="connsiteX763" fmla="*/ 3744487 w 7467600"/>
              <a:gd name="connsiteY763" fmla="*/ 383136 h 6858000"/>
              <a:gd name="connsiteX764" fmla="*/ 3624562 w 7467600"/>
              <a:gd name="connsiteY764" fmla="*/ 367041 h 6858000"/>
              <a:gd name="connsiteX765" fmla="*/ 3489712 w 7467600"/>
              <a:gd name="connsiteY765" fmla="*/ 485386 h 6858000"/>
              <a:gd name="connsiteX766" fmla="*/ 3182994 w 7467600"/>
              <a:gd name="connsiteY766" fmla="*/ 828265 h 6858000"/>
              <a:gd name="connsiteX767" fmla="*/ 2892114 w 7467600"/>
              <a:gd name="connsiteY767" fmla="*/ 1172635 h 6858000"/>
              <a:gd name="connsiteX768" fmla="*/ 3021459 w 7467600"/>
              <a:gd name="connsiteY768" fmla="*/ 1035385 h 6858000"/>
              <a:gd name="connsiteX769" fmla="*/ 3153873 w 7467600"/>
              <a:gd name="connsiteY769" fmla="*/ 898971 h 6858000"/>
              <a:gd name="connsiteX770" fmla="*/ 3276511 w 7467600"/>
              <a:gd name="connsiteY770" fmla="*/ 786423 h 6858000"/>
              <a:gd name="connsiteX771" fmla="*/ 3584154 w 7467600"/>
              <a:gd name="connsiteY771" fmla="*/ 448218 h 6858000"/>
              <a:gd name="connsiteX772" fmla="*/ 3624562 w 7467600"/>
              <a:gd name="connsiteY772" fmla="*/ 367041 h 6858000"/>
              <a:gd name="connsiteX773" fmla="*/ 3766672 w 7467600"/>
              <a:gd name="connsiteY773" fmla="*/ 359429 h 6858000"/>
              <a:gd name="connsiteX774" fmla="*/ 3996338 w 7467600"/>
              <a:gd name="connsiteY774" fmla="*/ 968237 h 6858000"/>
              <a:gd name="connsiteX775" fmla="*/ 3766672 w 7467600"/>
              <a:gd name="connsiteY775" fmla="*/ 359429 h 6858000"/>
              <a:gd name="connsiteX776" fmla="*/ 5805386 w 7467600"/>
              <a:gd name="connsiteY776" fmla="*/ 239240 h 6858000"/>
              <a:gd name="connsiteX777" fmla="*/ 5736947 w 7467600"/>
              <a:gd name="connsiteY777" fmla="*/ 261367 h 6858000"/>
              <a:gd name="connsiteX778" fmla="*/ 5427012 w 7467600"/>
              <a:gd name="connsiteY778" fmla="*/ 311272 h 6858000"/>
              <a:gd name="connsiteX779" fmla="*/ 5147818 w 7467600"/>
              <a:gd name="connsiteY779" fmla="*/ 322112 h 6858000"/>
              <a:gd name="connsiteX780" fmla="*/ 5060854 w 7467600"/>
              <a:gd name="connsiteY780" fmla="*/ 311882 h 6858000"/>
              <a:gd name="connsiteX781" fmla="*/ 4945989 w 7467600"/>
              <a:gd name="connsiteY781" fmla="*/ 300516 h 6858000"/>
              <a:gd name="connsiteX782" fmla="*/ 5410479 w 7467600"/>
              <a:gd name="connsiteY782" fmla="*/ 348434 h 6858000"/>
              <a:gd name="connsiteX783" fmla="*/ 5805386 w 7467600"/>
              <a:gd name="connsiteY783" fmla="*/ 239240 h 6858000"/>
              <a:gd name="connsiteX784" fmla="*/ 5905192 w 7467600"/>
              <a:gd name="connsiteY784" fmla="*/ 163079 h 6858000"/>
              <a:gd name="connsiteX785" fmla="*/ 5865655 w 7467600"/>
              <a:gd name="connsiteY785" fmla="*/ 171901 h 6858000"/>
              <a:gd name="connsiteX786" fmla="*/ 5259740 w 7467600"/>
              <a:gd name="connsiteY786" fmla="*/ 257013 h 6858000"/>
              <a:gd name="connsiteX787" fmla="*/ 5208466 w 7467600"/>
              <a:gd name="connsiteY787" fmla="*/ 257550 h 6858000"/>
              <a:gd name="connsiteX788" fmla="*/ 4980204 w 7467600"/>
              <a:gd name="connsiteY788" fmla="*/ 271903 h 6858000"/>
              <a:gd name="connsiteX789" fmla="*/ 5068068 w 7467600"/>
              <a:gd name="connsiteY789" fmla="*/ 282244 h 6858000"/>
              <a:gd name="connsiteX790" fmla="*/ 5153231 w 7467600"/>
              <a:gd name="connsiteY790" fmla="*/ 292240 h 6858000"/>
              <a:gd name="connsiteX791" fmla="*/ 5426491 w 7467600"/>
              <a:gd name="connsiteY791" fmla="*/ 281128 h 6858000"/>
              <a:gd name="connsiteX792" fmla="*/ 5731212 w 7467600"/>
              <a:gd name="connsiteY792" fmla="*/ 231951 h 6858000"/>
              <a:gd name="connsiteX793" fmla="*/ 5905192 w 7467600"/>
              <a:gd name="connsiteY793" fmla="*/ 163079 h 6858000"/>
              <a:gd name="connsiteX794" fmla="*/ 5944437 w 7467600"/>
              <a:gd name="connsiteY794" fmla="*/ 113829 h 6858000"/>
              <a:gd name="connsiteX795" fmla="*/ 5825032 w 7467600"/>
              <a:gd name="connsiteY795" fmla="*/ 146405 h 6858000"/>
              <a:gd name="connsiteX796" fmla="*/ 4955599 w 7467600"/>
              <a:gd name="connsiteY796" fmla="*/ 247008 h 6858000"/>
              <a:gd name="connsiteX797" fmla="*/ 5210104 w 7467600"/>
              <a:gd name="connsiteY797" fmla="*/ 228123 h 6858000"/>
              <a:gd name="connsiteX798" fmla="*/ 5261015 w 7467600"/>
              <a:gd name="connsiteY798" fmla="*/ 227087 h 6858000"/>
              <a:gd name="connsiteX799" fmla="*/ 5861181 w 7467600"/>
              <a:gd name="connsiteY799" fmla="*/ 143093 h 6858000"/>
              <a:gd name="connsiteX800" fmla="*/ 5961252 w 7467600"/>
              <a:gd name="connsiteY800" fmla="*/ 114820 h 6858000"/>
              <a:gd name="connsiteX801" fmla="*/ 5944437 w 7467600"/>
              <a:gd name="connsiteY801" fmla="*/ 113829 h 6858000"/>
              <a:gd name="connsiteX802" fmla="*/ 3882765 w 7467600"/>
              <a:gd name="connsiteY802" fmla="*/ 0 h 6858000"/>
              <a:gd name="connsiteX803" fmla="*/ 3995099 w 7467600"/>
              <a:gd name="connsiteY803" fmla="*/ 0 h 6858000"/>
              <a:gd name="connsiteX804" fmla="*/ 4163818 w 7467600"/>
              <a:gd name="connsiteY804" fmla="*/ 234104 h 6858000"/>
              <a:gd name="connsiteX805" fmla="*/ 4172099 w 7467600"/>
              <a:gd name="connsiteY805" fmla="*/ 234207 h 6858000"/>
              <a:gd name="connsiteX806" fmla="*/ 4784282 w 7467600"/>
              <a:gd name="connsiteY806" fmla="*/ 276561 h 6858000"/>
              <a:gd name="connsiteX807" fmla="*/ 4801687 w 7467600"/>
              <a:gd name="connsiteY807" fmla="*/ 267764 h 6858000"/>
              <a:gd name="connsiteX808" fmla="*/ 6082788 w 7467600"/>
              <a:gd name="connsiteY808" fmla="*/ 64119 h 6858000"/>
              <a:gd name="connsiteX809" fmla="*/ 6099442 w 7467600"/>
              <a:gd name="connsiteY809" fmla="*/ 82568 h 6858000"/>
              <a:gd name="connsiteX810" fmla="*/ 4804137 w 7467600"/>
              <a:gd name="connsiteY810" fmla="*/ 320931 h 6858000"/>
              <a:gd name="connsiteX811" fmla="*/ 4227047 w 7467600"/>
              <a:gd name="connsiteY811" fmla="*/ 313415 h 6858000"/>
              <a:gd name="connsiteX812" fmla="*/ 4346041 w 7467600"/>
              <a:gd name="connsiteY812" fmla="*/ 456086 h 6858000"/>
              <a:gd name="connsiteX813" fmla="*/ 4870967 w 7467600"/>
              <a:gd name="connsiteY813" fmla="*/ 963061 h 6858000"/>
              <a:gd name="connsiteX814" fmla="*/ 4889647 w 7467600"/>
              <a:gd name="connsiteY814" fmla="*/ 957147 h 6858000"/>
              <a:gd name="connsiteX815" fmla="*/ 5422504 w 7467600"/>
              <a:gd name="connsiteY815" fmla="*/ 805191 h 6858000"/>
              <a:gd name="connsiteX816" fmla="*/ 6087656 w 7467600"/>
              <a:gd name="connsiteY816" fmla="*/ 826703 h 6858000"/>
              <a:gd name="connsiteX817" fmla="*/ 6058717 w 7467600"/>
              <a:gd name="connsiteY817" fmla="*/ 865992 h 6858000"/>
              <a:gd name="connsiteX818" fmla="*/ 4974153 w 7467600"/>
              <a:gd name="connsiteY818" fmla="*/ 1045456 h 6858000"/>
              <a:gd name="connsiteX819" fmla="*/ 5627835 w 7467600"/>
              <a:gd name="connsiteY819" fmla="*/ 1472077 h 6858000"/>
              <a:gd name="connsiteX820" fmla="*/ 5629817 w 7467600"/>
              <a:gd name="connsiteY820" fmla="*/ 1471412 h 6858000"/>
              <a:gd name="connsiteX821" fmla="*/ 5634124 w 7467600"/>
              <a:gd name="connsiteY821" fmla="*/ 1470572 h 6858000"/>
              <a:gd name="connsiteX822" fmla="*/ 5755832 w 7467600"/>
              <a:gd name="connsiteY822" fmla="*/ 1383886 h 6858000"/>
              <a:gd name="connsiteX823" fmla="*/ 6014186 w 7467600"/>
              <a:gd name="connsiteY823" fmla="*/ 1279799 h 6858000"/>
              <a:gd name="connsiteX824" fmla="*/ 6901619 w 7467600"/>
              <a:gd name="connsiteY824" fmla="*/ 1047874 h 6858000"/>
              <a:gd name="connsiteX825" fmla="*/ 6931566 w 7467600"/>
              <a:gd name="connsiteY825" fmla="*/ 1062034 h 6858000"/>
              <a:gd name="connsiteX826" fmla="*/ 5790982 w 7467600"/>
              <a:gd name="connsiteY826" fmla="*/ 1561380 h 6858000"/>
              <a:gd name="connsiteX827" fmla="*/ 6188971 w 7467600"/>
              <a:gd name="connsiteY827" fmla="*/ 1755168 h 6858000"/>
              <a:gd name="connsiteX828" fmla="*/ 6202446 w 7467600"/>
              <a:gd name="connsiteY828" fmla="*/ 1752268 h 6858000"/>
              <a:gd name="connsiteX829" fmla="*/ 7179560 w 7467600"/>
              <a:gd name="connsiteY829" fmla="*/ 1467551 h 6858000"/>
              <a:gd name="connsiteX830" fmla="*/ 7158730 w 7467600"/>
              <a:gd name="connsiteY830" fmla="*/ 1507835 h 6858000"/>
              <a:gd name="connsiteX831" fmla="*/ 6326959 w 7467600"/>
              <a:gd name="connsiteY831" fmla="*/ 1817686 h 6858000"/>
              <a:gd name="connsiteX832" fmla="*/ 6537433 w 7467600"/>
              <a:gd name="connsiteY832" fmla="*/ 1907790 h 6858000"/>
              <a:gd name="connsiteX833" fmla="*/ 6550221 w 7467600"/>
              <a:gd name="connsiteY833" fmla="*/ 1910729 h 6858000"/>
              <a:gd name="connsiteX834" fmla="*/ 6964438 w 7467600"/>
              <a:gd name="connsiteY834" fmla="*/ 2209505 h 6858000"/>
              <a:gd name="connsiteX835" fmla="*/ 7367862 w 7467600"/>
              <a:gd name="connsiteY835" fmla="*/ 2806833 h 6858000"/>
              <a:gd name="connsiteX836" fmla="*/ 7364329 w 7467600"/>
              <a:gd name="connsiteY836" fmla="*/ 2826907 h 6858000"/>
              <a:gd name="connsiteX837" fmla="*/ 7290545 w 7467600"/>
              <a:gd name="connsiteY837" fmla="*/ 2850663 h 6858000"/>
              <a:gd name="connsiteX838" fmla="*/ 6472036 w 7467600"/>
              <a:gd name="connsiteY838" fmla="*/ 1959003 h 6858000"/>
              <a:gd name="connsiteX839" fmla="*/ 5792897 w 7467600"/>
              <a:gd name="connsiteY839" fmla="*/ 1647747 h 6858000"/>
              <a:gd name="connsiteX840" fmla="*/ 5842751 w 7467600"/>
              <a:gd name="connsiteY840" fmla="*/ 1816112 h 6858000"/>
              <a:gd name="connsiteX841" fmla="*/ 5847424 w 7467600"/>
              <a:gd name="connsiteY841" fmla="*/ 1815776 h 6858000"/>
              <a:gd name="connsiteX842" fmla="*/ 6399821 w 7467600"/>
              <a:gd name="connsiteY842" fmla="*/ 2344799 h 6858000"/>
              <a:gd name="connsiteX843" fmla="*/ 6323232 w 7467600"/>
              <a:gd name="connsiteY843" fmla="*/ 2389634 h 6858000"/>
              <a:gd name="connsiteX844" fmla="*/ 5942958 w 7467600"/>
              <a:gd name="connsiteY844" fmla="*/ 2077708 h 6858000"/>
              <a:gd name="connsiteX845" fmla="*/ 5921559 w 7467600"/>
              <a:gd name="connsiteY845" fmla="*/ 2378596 h 6858000"/>
              <a:gd name="connsiteX846" fmla="*/ 5817651 w 7467600"/>
              <a:gd name="connsiteY846" fmla="*/ 3023919 h 6858000"/>
              <a:gd name="connsiteX847" fmla="*/ 5729634 w 7467600"/>
              <a:gd name="connsiteY847" fmla="*/ 3051849 h 6858000"/>
              <a:gd name="connsiteX848" fmla="*/ 5611018 w 7467600"/>
              <a:gd name="connsiteY848" fmla="*/ 2316769 h 6858000"/>
              <a:gd name="connsiteX849" fmla="*/ 5687608 w 7467600"/>
              <a:gd name="connsiteY849" fmla="*/ 2039972 h 6858000"/>
              <a:gd name="connsiteX850" fmla="*/ 5657554 w 7467600"/>
              <a:gd name="connsiteY850" fmla="*/ 1576445 h 6858000"/>
              <a:gd name="connsiteX851" fmla="*/ 5150475 w 7467600"/>
              <a:gd name="connsiteY851" fmla="*/ 1274012 h 6858000"/>
              <a:gd name="connsiteX852" fmla="*/ 5349142 w 7467600"/>
              <a:gd name="connsiteY852" fmla="*/ 2204405 h 6858000"/>
              <a:gd name="connsiteX853" fmla="*/ 5262214 w 7467600"/>
              <a:gd name="connsiteY853" fmla="*/ 2233836 h 6858000"/>
              <a:gd name="connsiteX854" fmla="*/ 4981539 w 7467600"/>
              <a:gd name="connsiteY854" fmla="*/ 1542201 h 6858000"/>
              <a:gd name="connsiteX855" fmla="*/ 4958461 w 7467600"/>
              <a:gd name="connsiteY855" fmla="*/ 1136957 h 6858000"/>
              <a:gd name="connsiteX856" fmla="*/ 4655015 w 7467600"/>
              <a:gd name="connsiteY856" fmla="*/ 891426 h 6858000"/>
              <a:gd name="connsiteX857" fmla="*/ 4348002 w 7467600"/>
              <a:gd name="connsiteY857" fmla="*/ 2205895 h 6858000"/>
              <a:gd name="connsiteX858" fmla="*/ 4262250 w 7467600"/>
              <a:gd name="connsiteY858" fmla="*/ 2219972 h 6858000"/>
              <a:gd name="connsiteX859" fmla="*/ 4550611 w 7467600"/>
              <a:gd name="connsiteY859" fmla="*/ 817540 h 6858000"/>
              <a:gd name="connsiteX860" fmla="*/ 4564418 w 7467600"/>
              <a:gd name="connsiteY860" fmla="*/ 808293 h 6858000"/>
              <a:gd name="connsiteX861" fmla="*/ 4266388 w 7467600"/>
              <a:gd name="connsiteY861" fmla="*/ 500083 h 6858000"/>
              <a:gd name="connsiteX862" fmla="*/ 4032842 w 7467600"/>
              <a:gd name="connsiteY862" fmla="*/ 211809 h 6858000"/>
              <a:gd name="connsiteX863" fmla="*/ 3882765 w 7467600"/>
              <a:gd name="connsiteY863" fmla="*/ 0 h 6858000"/>
              <a:gd name="connsiteX864" fmla="*/ 3721337 w 7467600"/>
              <a:gd name="connsiteY864" fmla="*/ 0 h 6858000"/>
              <a:gd name="connsiteX865" fmla="*/ 3797544 w 7467600"/>
              <a:gd name="connsiteY865" fmla="*/ 0 h 6858000"/>
              <a:gd name="connsiteX866" fmla="*/ 3775734 w 7467600"/>
              <a:gd name="connsiteY866" fmla="*/ 95131 h 6858000"/>
              <a:gd name="connsiteX867" fmla="*/ 3724807 w 7467600"/>
              <a:gd name="connsiteY867" fmla="*/ 272257 h 6858000"/>
              <a:gd name="connsiteX868" fmla="*/ 3726844 w 7467600"/>
              <a:gd name="connsiteY868" fmla="*/ 282988 h 6858000"/>
              <a:gd name="connsiteX869" fmla="*/ 3742664 w 7467600"/>
              <a:gd name="connsiteY869" fmla="*/ 279918 h 6858000"/>
              <a:gd name="connsiteX870" fmla="*/ 4103910 w 7467600"/>
              <a:gd name="connsiteY870" fmla="*/ 1161917 h 6858000"/>
              <a:gd name="connsiteX871" fmla="*/ 4020269 w 7467600"/>
              <a:gd name="connsiteY871" fmla="*/ 1200406 h 6858000"/>
              <a:gd name="connsiteX872" fmla="*/ 3674882 w 7467600"/>
              <a:gd name="connsiteY872" fmla="*/ 488524 h 6858000"/>
              <a:gd name="connsiteX873" fmla="*/ 3132682 w 7467600"/>
              <a:gd name="connsiteY873" fmla="*/ 1072284 h 6858000"/>
              <a:gd name="connsiteX874" fmla="*/ 2716346 w 7467600"/>
              <a:gd name="connsiteY874" fmla="*/ 1276376 h 6858000"/>
              <a:gd name="connsiteX875" fmla="*/ 2716772 w 7467600"/>
              <a:gd name="connsiteY875" fmla="*/ 1255462 h 6858000"/>
              <a:gd name="connsiteX876" fmla="*/ 3471096 w 7467600"/>
              <a:gd name="connsiteY876" fmla="*/ 437072 h 6858000"/>
              <a:gd name="connsiteX877" fmla="*/ 3639057 w 7467600"/>
              <a:gd name="connsiteY877" fmla="*/ 286334 h 6858000"/>
              <a:gd name="connsiteX878" fmla="*/ 3640309 w 7467600"/>
              <a:gd name="connsiteY878" fmla="*/ 284664 h 6858000"/>
              <a:gd name="connsiteX879" fmla="*/ 3646022 w 7467600"/>
              <a:gd name="connsiteY879" fmla="*/ 276711 h 6858000"/>
              <a:gd name="connsiteX880" fmla="*/ 3707943 w 7467600"/>
              <a:gd name="connsiteY880" fmla="*/ 65958 h 6858000"/>
              <a:gd name="connsiteX881" fmla="*/ 3721337 w 7467600"/>
              <a:gd name="connsiteY881" fmla="*/ 0 h 6858000"/>
              <a:gd name="connsiteX882" fmla="*/ 2867960 w 7467600"/>
              <a:gd name="connsiteY882" fmla="*/ 0 h 6858000"/>
              <a:gd name="connsiteX883" fmla="*/ 2926351 w 7467600"/>
              <a:gd name="connsiteY883" fmla="*/ 0 h 6858000"/>
              <a:gd name="connsiteX884" fmla="*/ 2902823 w 7467600"/>
              <a:gd name="connsiteY884" fmla="*/ 262929 h 6858000"/>
              <a:gd name="connsiteX885" fmla="*/ 2940663 w 7467600"/>
              <a:gd name="connsiteY885" fmla="*/ 140884 h 6858000"/>
              <a:gd name="connsiteX886" fmla="*/ 2947039 w 7467600"/>
              <a:gd name="connsiteY886" fmla="*/ 122524 h 6858000"/>
              <a:gd name="connsiteX887" fmla="*/ 2984316 w 7467600"/>
              <a:gd name="connsiteY887" fmla="*/ 0 h 6858000"/>
              <a:gd name="connsiteX888" fmla="*/ 3016114 w 7467600"/>
              <a:gd name="connsiteY888" fmla="*/ 0 h 6858000"/>
              <a:gd name="connsiteX889" fmla="*/ 2979949 w 7467600"/>
              <a:gd name="connsiteY889" fmla="*/ 119274 h 6858000"/>
              <a:gd name="connsiteX890" fmla="*/ 3023879 w 7467600"/>
              <a:gd name="connsiteY890" fmla="*/ 0 h 6858000"/>
              <a:gd name="connsiteX891" fmla="*/ 3105400 w 7467600"/>
              <a:gd name="connsiteY891" fmla="*/ 0 h 6858000"/>
              <a:gd name="connsiteX892" fmla="*/ 3094669 w 7467600"/>
              <a:gd name="connsiteY892" fmla="*/ 30308 h 6858000"/>
              <a:gd name="connsiteX893" fmla="*/ 2901945 w 7467600"/>
              <a:gd name="connsiteY893" fmla="*/ 466538 h 6858000"/>
              <a:gd name="connsiteX894" fmla="*/ 2815209 w 7467600"/>
              <a:gd name="connsiteY894" fmla="*/ 497361 h 6858000"/>
              <a:gd name="connsiteX895" fmla="*/ 2844845 w 7467600"/>
              <a:gd name="connsiteY895" fmla="*/ 127638 h 6858000"/>
              <a:gd name="connsiteX896" fmla="*/ 2867960 w 7467600"/>
              <a:gd name="connsiteY896" fmla="*/ 0 h 6858000"/>
              <a:gd name="connsiteX897" fmla="*/ 1057230 w 7467600"/>
              <a:gd name="connsiteY897" fmla="*/ 0 h 6858000"/>
              <a:gd name="connsiteX898" fmla="*/ 1111003 w 7467600"/>
              <a:gd name="connsiteY898" fmla="*/ 0 h 6858000"/>
              <a:gd name="connsiteX899" fmla="*/ 1125553 w 7467600"/>
              <a:gd name="connsiteY899" fmla="*/ 52588 h 6858000"/>
              <a:gd name="connsiteX900" fmla="*/ 1304276 w 7467600"/>
              <a:gd name="connsiteY900" fmla="*/ 476275 h 6858000"/>
              <a:gd name="connsiteX901" fmla="*/ 1492066 w 7467600"/>
              <a:gd name="connsiteY901" fmla="*/ 886333 h 6858000"/>
              <a:gd name="connsiteX902" fmla="*/ 1423698 w 7467600"/>
              <a:gd name="connsiteY902" fmla="*/ 710817 h 6858000"/>
              <a:gd name="connsiteX903" fmla="*/ 1357609 w 7467600"/>
              <a:gd name="connsiteY903" fmla="*/ 532892 h 6858000"/>
              <a:gd name="connsiteX904" fmla="*/ 1309550 w 7467600"/>
              <a:gd name="connsiteY904" fmla="*/ 374031 h 6858000"/>
              <a:gd name="connsiteX905" fmla="*/ 1193673 w 7467600"/>
              <a:gd name="connsiteY905" fmla="*/ 49533 h 6858000"/>
              <a:gd name="connsiteX906" fmla="*/ 1164391 w 7467600"/>
              <a:gd name="connsiteY906" fmla="*/ 0 h 6858000"/>
              <a:gd name="connsiteX907" fmla="*/ 1200666 w 7467600"/>
              <a:gd name="connsiteY907" fmla="*/ 0 h 6858000"/>
              <a:gd name="connsiteX908" fmla="*/ 1223408 w 7467600"/>
              <a:gd name="connsiteY908" fmla="*/ 38996 h 6858000"/>
              <a:gd name="connsiteX909" fmla="*/ 1339635 w 7467600"/>
              <a:gd name="connsiteY909" fmla="*/ 365517 h 6858000"/>
              <a:gd name="connsiteX910" fmla="*/ 1387469 w 7467600"/>
              <a:gd name="connsiteY910" fmla="*/ 523079 h 6858000"/>
              <a:gd name="connsiteX911" fmla="*/ 1452685 w 7467600"/>
              <a:gd name="connsiteY911" fmla="*/ 699806 h 6858000"/>
              <a:gd name="connsiteX912" fmla="*/ 1492092 w 7467600"/>
              <a:gd name="connsiteY912" fmla="*/ 800424 h 6858000"/>
              <a:gd name="connsiteX913" fmla="*/ 1455302 w 7467600"/>
              <a:gd name="connsiteY913" fmla="*/ 632913 h 6858000"/>
              <a:gd name="connsiteX914" fmla="*/ 1222336 w 7467600"/>
              <a:gd name="connsiteY914" fmla="*/ 9480 h 6858000"/>
              <a:gd name="connsiteX915" fmla="*/ 1214634 w 7467600"/>
              <a:gd name="connsiteY915" fmla="*/ 0 h 6858000"/>
              <a:gd name="connsiteX916" fmla="*/ 1289827 w 7467600"/>
              <a:gd name="connsiteY916" fmla="*/ 0 h 6858000"/>
              <a:gd name="connsiteX917" fmla="*/ 1321076 w 7467600"/>
              <a:gd name="connsiteY917" fmla="*/ 59722 h 6858000"/>
              <a:gd name="connsiteX918" fmla="*/ 1512579 w 7467600"/>
              <a:gd name="connsiteY918" fmla="*/ 626441 h 6858000"/>
              <a:gd name="connsiteX919" fmla="*/ 1506076 w 7467600"/>
              <a:gd name="connsiteY919" fmla="*/ 1089289 h 6858000"/>
              <a:gd name="connsiteX920" fmla="*/ 1486346 w 7467600"/>
              <a:gd name="connsiteY920" fmla="*/ 1079919 h 6858000"/>
              <a:gd name="connsiteX921" fmla="*/ 1070511 w 7467600"/>
              <a:gd name="connsiteY921" fmla="*/ 48609 h 6858000"/>
              <a:gd name="connsiteX922" fmla="*/ 1057230 w 7467600"/>
              <a:gd name="connsiteY922" fmla="*/ 0 h 6858000"/>
              <a:gd name="connsiteX923" fmla="*/ 43151 w 7467600"/>
              <a:gd name="connsiteY923" fmla="*/ 0 h 6858000"/>
              <a:gd name="connsiteX924" fmla="*/ 95283 w 7467600"/>
              <a:gd name="connsiteY924" fmla="*/ 0 h 6858000"/>
              <a:gd name="connsiteX925" fmla="*/ 300708 w 7467600"/>
              <a:gd name="connsiteY925" fmla="*/ 154571 h 6858000"/>
              <a:gd name="connsiteX926" fmla="*/ 530414 w 7467600"/>
              <a:gd name="connsiteY926" fmla="*/ 354673 h 6858000"/>
              <a:gd name="connsiteX927" fmla="*/ 333785 w 7467600"/>
              <a:gd name="connsiteY927" fmla="*/ 161564 h 6858000"/>
              <a:gd name="connsiteX928" fmla="*/ 147005 w 7467600"/>
              <a:gd name="connsiteY928" fmla="*/ 0 h 6858000"/>
              <a:gd name="connsiteX929" fmla="*/ 272509 w 7467600"/>
              <a:gd name="connsiteY929" fmla="*/ 0 h 6858000"/>
              <a:gd name="connsiteX930" fmla="*/ 326276 w 7467600"/>
              <a:gd name="connsiteY930" fmla="*/ 45847 h 6858000"/>
              <a:gd name="connsiteX931" fmla="*/ 823759 w 7467600"/>
              <a:gd name="connsiteY931" fmla="*/ 574145 h 6858000"/>
              <a:gd name="connsiteX932" fmla="*/ 811254 w 7467600"/>
              <a:gd name="connsiteY932" fmla="*/ 665546 h 6858000"/>
              <a:gd name="connsiteX933" fmla="*/ 154042 w 7467600"/>
              <a:gd name="connsiteY933" fmla="*/ 261522 h 6858000"/>
              <a:gd name="connsiteX934" fmla="*/ 13550 w 7467600"/>
              <a:gd name="connsiteY934" fmla="*/ 158423 h 6858000"/>
              <a:gd name="connsiteX935" fmla="*/ 0 w 7467600"/>
              <a:gd name="connsiteY935" fmla="*/ 146618 h 6858000"/>
              <a:gd name="connsiteX936" fmla="*/ 0 w 7467600"/>
              <a:gd name="connsiteY936" fmla="*/ 59161 h 6858000"/>
              <a:gd name="connsiteX937" fmla="*/ 45427 w 7467600"/>
              <a:gd name="connsiteY937" fmla="*/ 101078 h 6858000"/>
              <a:gd name="connsiteX938" fmla="*/ 630103 w 7467600"/>
              <a:gd name="connsiteY938" fmla="*/ 485885 h 6858000"/>
              <a:gd name="connsiteX939" fmla="*/ 532040 w 7467600"/>
              <a:gd name="connsiteY939" fmla="*/ 399359 h 6858000"/>
              <a:gd name="connsiteX940" fmla="*/ 517618 w 7467600"/>
              <a:gd name="connsiteY940" fmla="*/ 385726 h 6858000"/>
              <a:gd name="connsiteX941" fmla="*/ 285074 w 7467600"/>
              <a:gd name="connsiteY941" fmla="*/ 182755 h 6858000"/>
              <a:gd name="connsiteX942" fmla="*/ 43151 w 7467600"/>
              <a:gd name="connsiteY94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289862 w 7467600"/>
              <a:gd name="connsiteY9" fmla="*/ 6659827 h 6858000"/>
              <a:gd name="connsiteX10" fmla="*/ 1019354 w 7467600"/>
              <a:gd name="connsiteY10" fmla="*/ 6315006 h 6858000"/>
              <a:gd name="connsiteX11" fmla="*/ 441046 w 7467600"/>
              <a:gd name="connsiteY11" fmla="*/ 6691153 h 6858000"/>
              <a:gd name="connsiteX12" fmla="*/ 1019354 w 7467600"/>
              <a:gd name="connsiteY12" fmla="*/ 6315006 h 6858000"/>
              <a:gd name="connsiteX13" fmla="*/ 991680 w 7467600"/>
              <a:gd name="connsiteY13" fmla="*/ 6298413 h 6858000"/>
              <a:gd name="connsiteX14" fmla="*/ 409060 w 7467600"/>
              <a:gd name="connsiteY14" fmla="*/ 6671470 h 6858000"/>
              <a:gd name="connsiteX15" fmla="*/ 991680 w 7467600"/>
              <a:gd name="connsiteY15" fmla="*/ 6298413 h 6858000"/>
              <a:gd name="connsiteX16" fmla="*/ 103333 w 7467600"/>
              <a:gd name="connsiteY16" fmla="*/ 5699602 h 6858000"/>
              <a:gd name="connsiteX17" fmla="*/ 233938 w 7467600"/>
              <a:gd name="connsiteY17" fmla="*/ 5809416 h 6858000"/>
              <a:gd name="connsiteX18" fmla="*/ 883580 w 7467600"/>
              <a:gd name="connsiteY18" fmla="*/ 6180710 h 6858000"/>
              <a:gd name="connsiteX19" fmla="*/ 487337 w 7467600"/>
              <a:gd name="connsiteY19" fmla="*/ 5950182 h 6858000"/>
              <a:gd name="connsiteX20" fmla="*/ 354051 w 7467600"/>
              <a:gd name="connsiteY20" fmla="*/ 5854912 h 6858000"/>
              <a:gd name="connsiteX21" fmla="*/ 195436 w 7467600"/>
              <a:gd name="connsiteY21" fmla="*/ 5755068 h 6858000"/>
              <a:gd name="connsiteX22" fmla="*/ 103333 w 7467600"/>
              <a:gd name="connsiteY22" fmla="*/ 5699602 h 6858000"/>
              <a:gd name="connsiteX23" fmla="*/ 5539432 w 7467600"/>
              <a:gd name="connsiteY23" fmla="*/ 5642928 h 6858000"/>
              <a:gd name="connsiteX24" fmla="*/ 5555462 w 7467600"/>
              <a:gd name="connsiteY24" fmla="*/ 5694454 h 6858000"/>
              <a:gd name="connsiteX25" fmla="*/ 5828270 w 7467600"/>
              <a:gd name="connsiteY25" fmla="*/ 6320663 h 6858000"/>
              <a:gd name="connsiteX26" fmla="*/ 5947416 w 7467600"/>
              <a:gd name="connsiteY26" fmla="*/ 6574846 h 6858000"/>
              <a:gd name="connsiteX27" fmla="*/ 5539432 w 7467600"/>
              <a:gd name="connsiteY27" fmla="*/ 5642928 h 6858000"/>
              <a:gd name="connsiteX28" fmla="*/ 51253 w 7467600"/>
              <a:gd name="connsiteY28" fmla="*/ 5631825 h 6858000"/>
              <a:gd name="connsiteX29" fmla="*/ 211622 w 7467600"/>
              <a:gd name="connsiteY29" fmla="*/ 5728803 h 6858000"/>
              <a:gd name="connsiteX30" fmla="*/ 371652 w 7467600"/>
              <a:gd name="connsiteY30" fmla="*/ 5829062 h 6858000"/>
              <a:gd name="connsiteX31" fmla="*/ 505903 w 7467600"/>
              <a:gd name="connsiteY31" fmla="*/ 5925221 h 6858000"/>
              <a:gd name="connsiteX32" fmla="*/ 899240 w 7467600"/>
              <a:gd name="connsiteY32" fmla="*/ 6153068 h 6858000"/>
              <a:gd name="connsiteX33" fmla="*/ 988114 w 7467600"/>
              <a:gd name="connsiteY33" fmla="*/ 6174204 h 6858000"/>
              <a:gd name="connsiteX34" fmla="*/ 845971 w 7467600"/>
              <a:gd name="connsiteY34" fmla="*/ 6067177 h 6858000"/>
              <a:gd name="connsiteX35" fmla="*/ 448057 w 7467600"/>
              <a:gd name="connsiteY35" fmla="*/ 5841376 h 6858000"/>
              <a:gd name="connsiteX36" fmla="*/ 51253 w 7467600"/>
              <a:gd name="connsiteY36" fmla="*/ 5631825 h 6858000"/>
              <a:gd name="connsiteX37" fmla="*/ 2606687 w 7467600"/>
              <a:gd name="connsiteY37" fmla="*/ 5630718 h 6858000"/>
              <a:gd name="connsiteX38" fmla="*/ 2645658 w 7467600"/>
              <a:gd name="connsiteY38" fmla="*/ 6640259 h 6858000"/>
              <a:gd name="connsiteX39" fmla="*/ 2606687 w 7467600"/>
              <a:gd name="connsiteY39" fmla="*/ 5630718 h 6858000"/>
              <a:gd name="connsiteX40" fmla="*/ 3642057 w 7467600"/>
              <a:gd name="connsiteY40" fmla="*/ 5573487 h 6858000"/>
              <a:gd name="connsiteX41" fmla="*/ 3632981 w 7467600"/>
              <a:gd name="connsiteY41" fmla="*/ 5579437 h 6858000"/>
              <a:gd name="connsiteX42" fmla="*/ 3382436 w 7467600"/>
              <a:gd name="connsiteY42" fmla="*/ 5952726 h 6858000"/>
              <a:gd name="connsiteX43" fmla="*/ 3191929 w 7467600"/>
              <a:gd name="connsiteY43" fmla="*/ 6662669 h 6858000"/>
              <a:gd name="connsiteX44" fmla="*/ 3369898 w 7467600"/>
              <a:gd name="connsiteY44" fmla="*/ 6081771 h 6858000"/>
              <a:gd name="connsiteX45" fmla="*/ 3642057 w 7467600"/>
              <a:gd name="connsiteY45" fmla="*/ 5573487 h 6858000"/>
              <a:gd name="connsiteX46" fmla="*/ 2650666 w 7467600"/>
              <a:gd name="connsiteY46" fmla="*/ 5530686 h 6858000"/>
              <a:gd name="connsiteX47" fmla="*/ 2650249 w 7467600"/>
              <a:gd name="connsiteY47" fmla="*/ 5532101 h 6858000"/>
              <a:gd name="connsiteX48" fmla="*/ 2663808 w 7467600"/>
              <a:gd name="connsiteY48" fmla="*/ 6535215 h 6858000"/>
              <a:gd name="connsiteX49" fmla="*/ 2665418 w 7467600"/>
              <a:gd name="connsiteY49" fmla="*/ 6132756 h 6858000"/>
              <a:gd name="connsiteX50" fmla="*/ 2650666 w 7467600"/>
              <a:gd name="connsiteY50" fmla="*/ 5530686 h 6858000"/>
              <a:gd name="connsiteX51" fmla="*/ 2680277 w 7467600"/>
              <a:gd name="connsiteY51" fmla="*/ 5479204 h 6858000"/>
              <a:gd name="connsiteX52" fmla="*/ 2678972 w 7467600"/>
              <a:gd name="connsiteY52" fmla="*/ 5481582 h 6858000"/>
              <a:gd name="connsiteX53" fmla="*/ 2696666 w 7467600"/>
              <a:gd name="connsiteY53" fmla="*/ 6133836 h 6858000"/>
              <a:gd name="connsiteX54" fmla="*/ 2695769 w 7467600"/>
              <a:gd name="connsiteY54" fmla="*/ 6390955 h 6858000"/>
              <a:gd name="connsiteX55" fmla="*/ 2739893 w 7467600"/>
              <a:gd name="connsiteY55" fmla="*/ 6108357 h 6858000"/>
              <a:gd name="connsiteX56" fmla="*/ 2680277 w 7467600"/>
              <a:gd name="connsiteY56" fmla="*/ 5479204 h 6858000"/>
              <a:gd name="connsiteX57" fmla="*/ 1132195 w 7467600"/>
              <a:gd name="connsiteY57" fmla="*/ 5467980 h 6858000"/>
              <a:gd name="connsiteX58" fmla="*/ 1679056 w 7467600"/>
              <a:gd name="connsiteY58" fmla="*/ 5516907 h 6858000"/>
              <a:gd name="connsiteX59" fmla="*/ 2128648 w 7467600"/>
              <a:gd name="connsiteY59" fmla="*/ 5474249 h 6858000"/>
              <a:gd name="connsiteX60" fmla="*/ 1825619 w 7467600"/>
              <a:gd name="connsiteY60" fmla="*/ 5478447 h 6858000"/>
              <a:gd name="connsiteX61" fmla="*/ 1737798 w 7467600"/>
              <a:gd name="connsiteY61" fmla="*/ 5483353 h 6858000"/>
              <a:gd name="connsiteX62" fmla="*/ 1132195 w 7467600"/>
              <a:gd name="connsiteY62" fmla="*/ 5467980 h 6858000"/>
              <a:gd name="connsiteX63" fmla="*/ 1456157 w 7467600"/>
              <a:gd name="connsiteY63" fmla="*/ 5371404 h 6858000"/>
              <a:gd name="connsiteX64" fmla="*/ 1244432 w 7467600"/>
              <a:gd name="connsiteY64" fmla="*/ 5385601 h 6858000"/>
              <a:gd name="connsiteX65" fmla="*/ 973990 w 7467600"/>
              <a:gd name="connsiteY65" fmla="*/ 5424940 h 6858000"/>
              <a:gd name="connsiteX66" fmla="*/ 1103809 w 7467600"/>
              <a:gd name="connsiteY66" fmla="*/ 5433720 h 6858000"/>
              <a:gd name="connsiteX67" fmla="*/ 1123454 w 7467600"/>
              <a:gd name="connsiteY67" fmla="*/ 5435727 h 6858000"/>
              <a:gd name="connsiteX68" fmla="*/ 1737017 w 7467600"/>
              <a:gd name="connsiteY68" fmla="*/ 5452183 h 6858000"/>
              <a:gd name="connsiteX69" fmla="*/ 1824397 w 7467600"/>
              <a:gd name="connsiteY69" fmla="*/ 5447757 h 6858000"/>
              <a:gd name="connsiteX70" fmla="*/ 2070059 w 7467600"/>
              <a:gd name="connsiteY70" fmla="*/ 5441660 h 6858000"/>
              <a:gd name="connsiteX71" fmla="*/ 1456157 w 7467600"/>
              <a:gd name="connsiteY71" fmla="*/ 5371404 h 6858000"/>
              <a:gd name="connsiteX72" fmla="*/ 4988186 w 7467600"/>
              <a:gd name="connsiteY72" fmla="*/ 5216467 h 6858000"/>
              <a:gd name="connsiteX73" fmla="*/ 4777334 w 7467600"/>
              <a:gd name="connsiteY73" fmla="*/ 5406072 h 6858000"/>
              <a:gd name="connsiteX74" fmla="*/ 4718341 w 7467600"/>
              <a:gd name="connsiteY74" fmla="*/ 5468043 h 6858000"/>
              <a:gd name="connsiteX75" fmla="*/ 4604655 w 7467600"/>
              <a:gd name="connsiteY75" fmla="*/ 5583434 h 6858000"/>
              <a:gd name="connsiteX76" fmla="*/ 4565074 w 7467600"/>
              <a:gd name="connsiteY76" fmla="*/ 5618550 h 6858000"/>
              <a:gd name="connsiteX77" fmla="*/ 4988186 w 7467600"/>
              <a:gd name="connsiteY77" fmla="*/ 5216467 h 6858000"/>
              <a:gd name="connsiteX78" fmla="*/ 4978032 w 7467600"/>
              <a:gd name="connsiteY78" fmla="*/ 5183809 h 6858000"/>
              <a:gd name="connsiteX79" fmla="*/ 4463413 w 7467600"/>
              <a:gd name="connsiteY79" fmla="*/ 5615162 h 6858000"/>
              <a:gd name="connsiteX80" fmla="*/ 4358134 w 7467600"/>
              <a:gd name="connsiteY80" fmla="*/ 5742791 h 6858000"/>
              <a:gd name="connsiteX81" fmla="*/ 4376219 w 7467600"/>
              <a:gd name="connsiteY81" fmla="*/ 5729027 h 6858000"/>
              <a:gd name="connsiteX82" fmla="*/ 4582340 w 7467600"/>
              <a:gd name="connsiteY82" fmla="*/ 5561037 h 6858000"/>
              <a:gd name="connsiteX83" fmla="*/ 4694684 w 7467600"/>
              <a:gd name="connsiteY83" fmla="*/ 5447098 h 6858000"/>
              <a:gd name="connsiteX84" fmla="*/ 4754123 w 7467600"/>
              <a:gd name="connsiteY84" fmla="*/ 5384643 h 6858000"/>
              <a:gd name="connsiteX85" fmla="*/ 4978032 w 7467600"/>
              <a:gd name="connsiteY85" fmla="*/ 5183809 h 6858000"/>
              <a:gd name="connsiteX86" fmla="*/ 1903353 w 7467600"/>
              <a:gd name="connsiteY86" fmla="*/ 5044827 h 6858000"/>
              <a:gd name="connsiteX87" fmla="*/ 1936931 w 7467600"/>
              <a:gd name="connsiteY87" fmla="*/ 5093954 h 6858000"/>
              <a:gd name="connsiteX88" fmla="*/ 2195868 w 7467600"/>
              <a:gd name="connsiteY88" fmla="*/ 5396574 h 6858000"/>
              <a:gd name="connsiteX89" fmla="*/ 2088852 w 7467600"/>
              <a:gd name="connsiteY89" fmla="*/ 5166123 h 6858000"/>
              <a:gd name="connsiteX90" fmla="*/ 1958241 w 7467600"/>
              <a:gd name="connsiteY90" fmla="*/ 5067955 h 6858000"/>
              <a:gd name="connsiteX91" fmla="*/ 1903353 w 7467600"/>
              <a:gd name="connsiteY91" fmla="*/ 5044827 h 6858000"/>
              <a:gd name="connsiteX92" fmla="*/ 1979378 w 7467600"/>
              <a:gd name="connsiteY92" fmla="*/ 4769504 h 6858000"/>
              <a:gd name="connsiteX93" fmla="*/ 2882120 w 7467600"/>
              <a:gd name="connsiteY93" fmla="*/ 5064547 h 6858000"/>
              <a:gd name="connsiteX94" fmla="*/ 2793103 w 7467600"/>
              <a:gd name="connsiteY94" fmla="*/ 5039699 h 6858000"/>
              <a:gd name="connsiteX95" fmla="*/ 2770041 w 7467600"/>
              <a:gd name="connsiteY95" fmla="*/ 5033634 h 6858000"/>
              <a:gd name="connsiteX96" fmla="*/ 1979378 w 7467600"/>
              <a:gd name="connsiteY96" fmla="*/ 4769504 h 6858000"/>
              <a:gd name="connsiteX97" fmla="*/ 1927410 w 7467600"/>
              <a:gd name="connsiteY97" fmla="*/ 4716164 h 6858000"/>
              <a:gd name="connsiteX98" fmla="*/ 1959587 w 7467600"/>
              <a:gd name="connsiteY98" fmla="*/ 4728849 h 6858000"/>
              <a:gd name="connsiteX99" fmla="*/ 2777707 w 7467600"/>
              <a:gd name="connsiteY99" fmla="*/ 5003991 h 6858000"/>
              <a:gd name="connsiteX100" fmla="*/ 2800768 w 7467600"/>
              <a:gd name="connsiteY100" fmla="*/ 5010056 h 6858000"/>
              <a:gd name="connsiteX101" fmla="*/ 2879408 w 7467600"/>
              <a:gd name="connsiteY101" fmla="*/ 5031590 h 6858000"/>
              <a:gd name="connsiteX102" fmla="*/ 2862295 w 7467600"/>
              <a:gd name="connsiteY102" fmla="*/ 5022958 h 6858000"/>
              <a:gd name="connsiteX103" fmla="*/ 2813343 w 7467600"/>
              <a:gd name="connsiteY103" fmla="*/ 4998369 h 6858000"/>
              <a:gd name="connsiteX104" fmla="*/ 2646245 w 7467600"/>
              <a:gd name="connsiteY104" fmla="*/ 4930999 h 6858000"/>
              <a:gd name="connsiteX105" fmla="*/ 1999243 w 7467600"/>
              <a:gd name="connsiteY105" fmla="*/ 4730524 h 6858000"/>
              <a:gd name="connsiteX106" fmla="*/ 1979527 w 7467600"/>
              <a:gd name="connsiteY106" fmla="*/ 4726651 h 6858000"/>
              <a:gd name="connsiteX107" fmla="*/ 1927410 w 7467600"/>
              <a:gd name="connsiteY107" fmla="*/ 4716164 h 6858000"/>
              <a:gd name="connsiteX108" fmla="*/ 1997014 w 7467600"/>
              <a:gd name="connsiteY108" fmla="*/ 4698007 h 6858000"/>
              <a:gd name="connsiteX109" fmla="*/ 2005458 w 7467600"/>
              <a:gd name="connsiteY109" fmla="*/ 4699540 h 6858000"/>
              <a:gd name="connsiteX110" fmla="*/ 2657186 w 7467600"/>
              <a:gd name="connsiteY110" fmla="*/ 4901687 h 6858000"/>
              <a:gd name="connsiteX111" fmla="*/ 2826662 w 7467600"/>
              <a:gd name="connsiteY111" fmla="*/ 4970362 h 6858000"/>
              <a:gd name="connsiteX112" fmla="*/ 2876100 w 7467600"/>
              <a:gd name="connsiteY112" fmla="*/ 4995397 h 6858000"/>
              <a:gd name="connsiteX113" fmla="*/ 3042600 w 7467600"/>
              <a:gd name="connsiteY113" fmla="*/ 5059532 h 6858000"/>
              <a:gd name="connsiteX114" fmla="*/ 1997014 w 7467600"/>
              <a:gd name="connsiteY114" fmla="*/ 4698007 h 6858000"/>
              <a:gd name="connsiteX115" fmla="*/ 2305292 w 7467600"/>
              <a:gd name="connsiteY115" fmla="*/ 4219492 h 6858000"/>
              <a:gd name="connsiteX116" fmla="*/ 3360922 w 7467600"/>
              <a:gd name="connsiteY116" fmla="*/ 4529373 h 6858000"/>
              <a:gd name="connsiteX117" fmla="*/ 3492420 w 7467600"/>
              <a:gd name="connsiteY117" fmla="*/ 4510145 h 6858000"/>
              <a:gd name="connsiteX118" fmla="*/ 3364086 w 7467600"/>
              <a:gd name="connsiteY118" fmla="*/ 4480340 h 6858000"/>
              <a:gd name="connsiteX119" fmla="*/ 3225818 w 7467600"/>
              <a:gd name="connsiteY119" fmla="*/ 4411822 h 6858000"/>
              <a:gd name="connsiteX120" fmla="*/ 3129696 w 7467600"/>
              <a:gd name="connsiteY120" fmla="*/ 4360704 h 6858000"/>
              <a:gd name="connsiteX121" fmla="*/ 2814545 w 7467600"/>
              <a:gd name="connsiteY121" fmla="*/ 4282955 h 6858000"/>
              <a:gd name="connsiteX122" fmla="*/ 2305292 w 7467600"/>
              <a:gd name="connsiteY122" fmla="*/ 4219492 h 6858000"/>
              <a:gd name="connsiteX123" fmla="*/ 2626982 w 7467600"/>
              <a:gd name="connsiteY123" fmla="*/ 4206450 h 6858000"/>
              <a:gd name="connsiteX124" fmla="*/ 2490617 w 7467600"/>
              <a:gd name="connsiteY124" fmla="*/ 4206951 h 6858000"/>
              <a:gd name="connsiteX125" fmla="*/ 2819869 w 7467600"/>
              <a:gd name="connsiteY125" fmla="*/ 4252936 h 6858000"/>
              <a:gd name="connsiteX126" fmla="*/ 3143018 w 7467600"/>
              <a:gd name="connsiteY126" fmla="*/ 4332698 h 6858000"/>
              <a:gd name="connsiteX127" fmla="*/ 3241520 w 7467600"/>
              <a:gd name="connsiteY127" fmla="*/ 4385112 h 6858000"/>
              <a:gd name="connsiteX128" fmla="*/ 3374575 w 7467600"/>
              <a:gd name="connsiteY128" fmla="*/ 4451517 h 6858000"/>
              <a:gd name="connsiteX129" fmla="*/ 3505221 w 7467600"/>
              <a:gd name="connsiteY129" fmla="*/ 4480757 h 6858000"/>
              <a:gd name="connsiteX130" fmla="*/ 2626982 w 7467600"/>
              <a:gd name="connsiteY130" fmla="*/ 4206450 h 6858000"/>
              <a:gd name="connsiteX131" fmla="*/ 1310106 w 7467600"/>
              <a:gd name="connsiteY131" fmla="*/ 3943217 h 6858000"/>
              <a:gd name="connsiteX132" fmla="*/ 854994 w 7467600"/>
              <a:gd name="connsiteY132" fmla="*/ 4399136 h 6858000"/>
              <a:gd name="connsiteX133" fmla="*/ 742462 w 7467600"/>
              <a:gd name="connsiteY133" fmla="*/ 4594648 h 6858000"/>
              <a:gd name="connsiteX134" fmla="*/ 820602 w 7467600"/>
              <a:gd name="connsiteY134" fmla="*/ 4485915 h 6858000"/>
              <a:gd name="connsiteX135" fmla="*/ 878295 w 7467600"/>
              <a:gd name="connsiteY135" fmla="*/ 4403594 h 6858000"/>
              <a:gd name="connsiteX136" fmla="*/ 1240607 w 7467600"/>
              <a:gd name="connsiteY136" fmla="*/ 4010401 h 6858000"/>
              <a:gd name="connsiteX137" fmla="*/ 1310106 w 7467600"/>
              <a:gd name="connsiteY137" fmla="*/ 3943217 h 6858000"/>
              <a:gd name="connsiteX138" fmla="*/ 1423113 w 7467600"/>
              <a:gd name="connsiteY138" fmla="*/ 3874565 h 6858000"/>
              <a:gd name="connsiteX139" fmla="*/ 1260565 w 7467600"/>
              <a:gd name="connsiteY139" fmla="*/ 4031982 h 6858000"/>
              <a:gd name="connsiteX140" fmla="*/ 901900 w 7467600"/>
              <a:gd name="connsiteY140" fmla="*/ 4421236 h 6858000"/>
              <a:gd name="connsiteX141" fmla="*/ 845044 w 7467600"/>
              <a:gd name="connsiteY141" fmla="*/ 4502436 h 6858000"/>
              <a:gd name="connsiteX142" fmla="*/ 685926 w 7467600"/>
              <a:gd name="connsiteY142" fmla="*/ 4703069 h 6858000"/>
              <a:gd name="connsiteX143" fmla="*/ 684248 w 7467600"/>
              <a:gd name="connsiteY143" fmla="*/ 4706721 h 6858000"/>
              <a:gd name="connsiteX144" fmla="*/ 1423113 w 7467600"/>
              <a:gd name="connsiteY144" fmla="*/ 3874565 h 6858000"/>
              <a:gd name="connsiteX145" fmla="*/ 3316479 w 7467600"/>
              <a:gd name="connsiteY145" fmla="*/ 3872136 h 6858000"/>
              <a:gd name="connsiteX146" fmla="*/ 3546806 w 7467600"/>
              <a:gd name="connsiteY146" fmla="*/ 4356139 h 6858000"/>
              <a:gd name="connsiteX147" fmla="*/ 3364433 w 7467600"/>
              <a:gd name="connsiteY147" fmla="*/ 3953121 h 6858000"/>
              <a:gd name="connsiteX148" fmla="*/ 3316479 w 7467600"/>
              <a:gd name="connsiteY148" fmla="*/ 3872136 h 6858000"/>
              <a:gd name="connsiteX149" fmla="*/ 3291335 w 7467600"/>
              <a:gd name="connsiteY149" fmla="*/ 3767420 h 6858000"/>
              <a:gd name="connsiteX150" fmla="*/ 3390805 w 7467600"/>
              <a:gd name="connsiteY150" fmla="*/ 3937163 h 6858000"/>
              <a:gd name="connsiteX151" fmla="*/ 3579062 w 7467600"/>
              <a:gd name="connsiteY151" fmla="*/ 4359040 h 6858000"/>
              <a:gd name="connsiteX152" fmla="*/ 3467355 w 7467600"/>
              <a:gd name="connsiteY152" fmla="*/ 3988130 h 6858000"/>
              <a:gd name="connsiteX153" fmla="*/ 3310753 w 7467600"/>
              <a:gd name="connsiteY153" fmla="*/ 3787140 h 6858000"/>
              <a:gd name="connsiteX154" fmla="*/ 3291335 w 7467600"/>
              <a:gd name="connsiteY154" fmla="*/ 3767420 h 6858000"/>
              <a:gd name="connsiteX155" fmla="*/ 1635889 w 7467600"/>
              <a:gd name="connsiteY155" fmla="*/ 3709494 h 6858000"/>
              <a:gd name="connsiteX156" fmla="*/ 1634800 w 7467600"/>
              <a:gd name="connsiteY156" fmla="*/ 3731111 h 6858000"/>
              <a:gd name="connsiteX157" fmla="*/ 1635889 w 7467600"/>
              <a:gd name="connsiteY157" fmla="*/ 3709494 h 6858000"/>
              <a:gd name="connsiteX158" fmla="*/ 1510397 w 7467600"/>
              <a:gd name="connsiteY158" fmla="*/ 3684705 h 6858000"/>
              <a:gd name="connsiteX159" fmla="*/ 1146550 w 7467600"/>
              <a:gd name="connsiteY159" fmla="*/ 3802012 h 6858000"/>
              <a:gd name="connsiteX160" fmla="*/ 698834 w 7467600"/>
              <a:gd name="connsiteY160" fmla="*/ 3952272 h 6858000"/>
              <a:gd name="connsiteX161" fmla="*/ 34256 w 7467600"/>
              <a:gd name="connsiteY161" fmla="*/ 4347603 h 6858000"/>
              <a:gd name="connsiteX162" fmla="*/ 527241 w 7467600"/>
              <a:gd name="connsiteY162" fmla="*/ 4065078 h 6858000"/>
              <a:gd name="connsiteX163" fmla="*/ 1510397 w 7467600"/>
              <a:gd name="connsiteY163" fmla="*/ 3684705 h 6858000"/>
              <a:gd name="connsiteX164" fmla="*/ 1313114 w 7467600"/>
              <a:gd name="connsiteY164" fmla="*/ 3655216 h 6858000"/>
              <a:gd name="connsiteX165" fmla="*/ 1109304 w 7467600"/>
              <a:gd name="connsiteY165" fmla="*/ 3669030 h 6858000"/>
              <a:gd name="connsiteX166" fmla="*/ 8129 w 7467600"/>
              <a:gd name="connsiteY166" fmla="*/ 4330519 h 6858000"/>
              <a:gd name="connsiteX167" fmla="*/ 687572 w 7467600"/>
              <a:gd name="connsiteY167" fmla="*/ 3925629 h 6858000"/>
              <a:gd name="connsiteX168" fmla="*/ 1138365 w 7467600"/>
              <a:gd name="connsiteY168" fmla="*/ 3774515 h 6858000"/>
              <a:gd name="connsiteX169" fmla="*/ 1505579 w 7467600"/>
              <a:gd name="connsiteY169" fmla="*/ 3655526 h 6858000"/>
              <a:gd name="connsiteX170" fmla="*/ 1313114 w 7467600"/>
              <a:gd name="connsiteY170" fmla="*/ 3655216 h 6858000"/>
              <a:gd name="connsiteX171" fmla="*/ 3655073 w 7467600"/>
              <a:gd name="connsiteY171" fmla="*/ 3650884 h 6858000"/>
              <a:gd name="connsiteX172" fmla="*/ 3989938 w 7467600"/>
              <a:gd name="connsiteY172" fmla="*/ 3991685 h 6858000"/>
              <a:gd name="connsiteX173" fmla="*/ 4393907 w 7467600"/>
              <a:gd name="connsiteY173" fmla="*/ 4261258 h 6858000"/>
              <a:gd name="connsiteX174" fmla="*/ 4648051 w 7467600"/>
              <a:gd name="connsiteY174" fmla="*/ 4374051 h 6858000"/>
              <a:gd name="connsiteX175" fmla="*/ 4383389 w 7467600"/>
              <a:gd name="connsiteY175" fmla="*/ 4184369 h 6858000"/>
              <a:gd name="connsiteX176" fmla="*/ 4165508 w 7467600"/>
              <a:gd name="connsiteY176" fmla="*/ 4035196 h 6858000"/>
              <a:gd name="connsiteX177" fmla="*/ 4068162 w 7467600"/>
              <a:gd name="connsiteY177" fmla="*/ 3953394 h 6858000"/>
              <a:gd name="connsiteX178" fmla="*/ 3981416 w 7467600"/>
              <a:gd name="connsiteY178" fmla="*/ 3880482 h 6858000"/>
              <a:gd name="connsiteX179" fmla="*/ 3800147 w 7467600"/>
              <a:gd name="connsiteY179" fmla="*/ 3749872 h 6858000"/>
              <a:gd name="connsiteX180" fmla="*/ 3655073 w 7467600"/>
              <a:gd name="connsiteY180" fmla="*/ 3650884 h 6858000"/>
              <a:gd name="connsiteX181" fmla="*/ 3670252 w 7467600"/>
              <a:gd name="connsiteY181" fmla="*/ 3622798 h 6858000"/>
              <a:gd name="connsiteX182" fmla="*/ 3817258 w 7467600"/>
              <a:gd name="connsiteY182" fmla="*/ 3723577 h 6858000"/>
              <a:gd name="connsiteX183" fmla="*/ 4000461 w 7467600"/>
              <a:gd name="connsiteY183" fmla="*/ 3855966 h 6858000"/>
              <a:gd name="connsiteX184" fmla="*/ 4088180 w 7467600"/>
              <a:gd name="connsiteY184" fmla="*/ 3929774 h 6858000"/>
              <a:gd name="connsiteX185" fmla="*/ 4184555 w 7467600"/>
              <a:gd name="connsiteY185" fmla="*/ 4010683 h 6858000"/>
              <a:gd name="connsiteX186" fmla="*/ 4399563 w 7467600"/>
              <a:gd name="connsiteY186" fmla="*/ 4158106 h 6858000"/>
              <a:gd name="connsiteX187" fmla="*/ 4684469 w 7467600"/>
              <a:gd name="connsiteY187" fmla="*/ 4364680 h 6858000"/>
              <a:gd name="connsiteX188" fmla="*/ 4690271 w 7467600"/>
              <a:gd name="connsiteY188" fmla="*/ 4370034 h 6858000"/>
              <a:gd name="connsiteX189" fmla="*/ 4136093 w 7467600"/>
              <a:gd name="connsiteY189" fmla="*/ 3858466 h 6858000"/>
              <a:gd name="connsiteX190" fmla="*/ 3670252 w 7467600"/>
              <a:gd name="connsiteY190" fmla="*/ 3622798 h 6858000"/>
              <a:gd name="connsiteX191" fmla="*/ 4440129 w 7467600"/>
              <a:gd name="connsiteY191" fmla="*/ 3448571 h 6858000"/>
              <a:gd name="connsiteX192" fmla="*/ 4856525 w 7467600"/>
              <a:gd name="connsiteY192" fmla="*/ 3915351 h 6858000"/>
              <a:gd name="connsiteX193" fmla="*/ 5059055 w 7467600"/>
              <a:gd name="connsiteY193" fmla="*/ 4108918 h 6858000"/>
              <a:gd name="connsiteX194" fmla="*/ 5290070 w 7467600"/>
              <a:gd name="connsiteY194" fmla="*/ 4263619 h 6858000"/>
              <a:gd name="connsiteX195" fmla="*/ 4834991 w 7467600"/>
              <a:gd name="connsiteY195" fmla="*/ 3830985 h 6858000"/>
              <a:gd name="connsiteX196" fmla="*/ 4440129 w 7467600"/>
              <a:gd name="connsiteY196" fmla="*/ 3448571 h 6858000"/>
              <a:gd name="connsiteX197" fmla="*/ 4441737 w 7467600"/>
              <a:gd name="connsiteY197" fmla="*/ 3399734 h 6858000"/>
              <a:gd name="connsiteX198" fmla="*/ 4431236 w 7467600"/>
              <a:gd name="connsiteY198" fmla="*/ 3400954 h 6858000"/>
              <a:gd name="connsiteX199" fmla="*/ 4557150 w 7467600"/>
              <a:gd name="connsiteY199" fmla="*/ 3510023 h 6858000"/>
              <a:gd name="connsiteX200" fmla="*/ 4856936 w 7467600"/>
              <a:gd name="connsiteY200" fmla="*/ 3809146 h 6858000"/>
              <a:gd name="connsiteX201" fmla="*/ 5111996 w 7467600"/>
              <a:gd name="connsiteY201" fmla="*/ 4065759 h 6858000"/>
              <a:gd name="connsiteX202" fmla="*/ 5388878 w 7467600"/>
              <a:gd name="connsiteY202" fmla="*/ 4300185 h 6858000"/>
              <a:gd name="connsiteX203" fmla="*/ 5425556 w 7467600"/>
              <a:gd name="connsiteY203" fmla="*/ 4308967 h 6858000"/>
              <a:gd name="connsiteX204" fmla="*/ 4943646 w 7467600"/>
              <a:gd name="connsiteY204" fmla="*/ 3822916 h 6858000"/>
              <a:gd name="connsiteX205" fmla="*/ 4594837 w 7467600"/>
              <a:gd name="connsiteY205" fmla="*/ 3532274 h 6858000"/>
              <a:gd name="connsiteX206" fmla="*/ 4441737 w 7467600"/>
              <a:gd name="connsiteY206" fmla="*/ 3399734 h 6858000"/>
              <a:gd name="connsiteX207" fmla="*/ 5425834 w 7467600"/>
              <a:gd name="connsiteY207" fmla="*/ 3162785 h 6858000"/>
              <a:gd name="connsiteX208" fmla="*/ 5401644 w 7467600"/>
              <a:gd name="connsiteY208" fmla="*/ 3617847 h 6858000"/>
              <a:gd name="connsiteX209" fmla="*/ 5467256 w 7467600"/>
              <a:gd name="connsiteY209" fmla="*/ 4175494 h 6858000"/>
              <a:gd name="connsiteX210" fmla="*/ 5448069 w 7467600"/>
              <a:gd name="connsiteY210" fmla="*/ 3567554 h 6858000"/>
              <a:gd name="connsiteX211" fmla="*/ 5425834 w 7467600"/>
              <a:gd name="connsiteY211" fmla="*/ 3162785 h 6858000"/>
              <a:gd name="connsiteX212" fmla="*/ 1318687 w 7467600"/>
              <a:gd name="connsiteY212" fmla="*/ 3113840 h 6858000"/>
              <a:gd name="connsiteX213" fmla="*/ 1066793 w 7467600"/>
              <a:gd name="connsiteY213" fmla="*/ 3212171 h 6858000"/>
              <a:gd name="connsiteX214" fmla="*/ 993319 w 7467600"/>
              <a:gd name="connsiteY214" fmla="*/ 3247648 h 6858000"/>
              <a:gd name="connsiteX215" fmla="*/ 853081 w 7467600"/>
              <a:gd name="connsiteY215" fmla="*/ 3312410 h 6858000"/>
              <a:gd name="connsiteX216" fmla="*/ 805957 w 7467600"/>
              <a:gd name="connsiteY216" fmla="*/ 3330443 h 6858000"/>
              <a:gd name="connsiteX217" fmla="*/ 1318687 w 7467600"/>
              <a:gd name="connsiteY217" fmla="*/ 3113840 h 6858000"/>
              <a:gd name="connsiteX218" fmla="*/ 5453702 w 7467600"/>
              <a:gd name="connsiteY218" fmla="*/ 3090882 h 6858000"/>
              <a:gd name="connsiteX219" fmla="*/ 5480135 w 7467600"/>
              <a:gd name="connsiteY219" fmla="*/ 3565802 h 6858000"/>
              <a:gd name="connsiteX220" fmla="*/ 5499023 w 7467600"/>
              <a:gd name="connsiteY220" fmla="*/ 4166310 h 6858000"/>
              <a:gd name="connsiteX221" fmla="*/ 5547022 w 7467600"/>
              <a:gd name="connsiteY221" fmla="*/ 3607838 h 6858000"/>
              <a:gd name="connsiteX222" fmla="*/ 5515964 w 7467600"/>
              <a:gd name="connsiteY222" fmla="*/ 3378541 h 6858000"/>
              <a:gd name="connsiteX223" fmla="*/ 5453702 w 7467600"/>
              <a:gd name="connsiteY223" fmla="*/ 3090882 h 6858000"/>
              <a:gd name="connsiteX224" fmla="*/ 1238695 w 7467600"/>
              <a:gd name="connsiteY224" fmla="*/ 3076820 h 6858000"/>
              <a:gd name="connsiteX225" fmla="*/ 716371 w 7467600"/>
              <a:gd name="connsiteY225" fmla="*/ 3293249 h 6858000"/>
              <a:gd name="connsiteX226" fmla="*/ 579522 w 7467600"/>
              <a:gd name="connsiteY226" fmla="*/ 3371759 h 6858000"/>
              <a:gd name="connsiteX227" fmla="*/ 600288 w 7467600"/>
              <a:gd name="connsiteY227" fmla="*/ 3365555 h 6858000"/>
              <a:gd name="connsiteX228" fmla="*/ 840692 w 7467600"/>
              <a:gd name="connsiteY228" fmla="*/ 3284921 h 6858000"/>
              <a:gd name="connsiteX229" fmla="*/ 979248 w 7467600"/>
              <a:gd name="connsiteY229" fmla="*/ 3221003 h 6858000"/>
              <a:gd name="connsiteX230" fmla="*/ 1053282 w 7467600"/>
              <a:gd name="connsiteY230" fmla="*/ 3185247 h 6858000"/>
              <a:gd name="connsiteX231" fmla="*/ 1320603 w 7467600"/>
              <a:gd name="connsiteY231" fmla="*/ 3081281 h 6858000"/>
              <a:gd name="connsiteX232" fmla="*/ 1238695 w 7467600"/>
              <a:gd name="connsiteY232" fmla="*/ 3076820 h 6858000"/>
              <a:gd name="connsiteX233" fmla="*/ 5425627 w 7467600"/>
              <a:gd name="connsiteY233" fmla="*/ 2954192 h 6858000"/>
              <a:gd name="connsiteX234" fmla="*/ 5470770 w 7467600"/>
              <a:gd name="connsiteY234" fmla="*/ 3005435 h 6858000"/>
              <a:gd name="connsiteX235" fmla="*/ 5519779 w 7467600"/>
              <a:gd name="connsiteY235" fmla="*/ 4359223 h 6858000"/>
              <a:gd name="connsiteX236" fmla="*/ 5520293 w 7467600"/>
              <a:gd name="connsiteY236" fmla="*/ 4360602 h 6858000"/>
              <a:gd name="connsiteX237" fmla="*/ 5767221 w 7467600"/>
              <a:gd name="connsiteY237" fmla="*/ 4665564 h 6858000"/>
              <a:gd name="connsiteX238" fmla="*/ 6937169 w 7467600"/>
              <a:gd name="connsiteY238" fmla="*/ 4815941 h 6858000"/>
              <a:gd name="connsiteX239" fmla="*/ 6953922 w 7467600"/>
              <a:gd name="connsiteY239" fmla="*/ 4890068 h 6858000"/>
              <a:gd name="connsiteX240" fmla="*/ 6071359 w 7467600"/>
              <a:gd name="connsiteY240" fmla="*/ 4770770 h 6858000"/>
              <a:gd name="connsiteX241" fmla="*/ 6038839 w 7467600"/>
              <a:gd name="connsiteY241" fmla="*/ 4764474 h 6858000"/>
              <a:gd name="connsiteX242" fmla="*/ 6038706 w 7467600"/>
              <a:gd name="connsiteY242" fmla="*/ 4763847 h 6858000"/>
              <a:gd name="connsiteX243" fmla="*/ 6037784 w 7467600"/>
              <a:gd name="connsiteY243" fmla="*/ 4764270 h 6858000"/>
              <a:gd name="connsiteX244" fmla="*/ 6038839 w 7467600"/>
              <a:gd name="connsiteY244" fmla="*/ 4764474 h 6858000"/>
              <a:gd name="connsiteX245" fmla="*/ 6040338 w 7467600"/>
              <a:gd name="connsiteY245" fmla="*/ 4771418 h 6858000"/>
              <a:gd name="connsiteX246" fmla="*/ 6024488 w 7467600"/>
              <a:gd name="connsiteY246" fmla="*/ 4809903 h 6858000"/>
              <a:gd name="connsiteX247" fmla="*/ 5599771 w 7467600"/>
              <a:gd name="connsiteY247" fmla="*/ 5509652 h 6858000"/>
              <a:gd name="connsiteX248" fmla="*/ 5548843 w 7467600"/>
              <a:gd name="connsiteY248" fmla="*/ 5563845 h 6858000"/>
              <a:gd name="connsiteX249" fmla="*/ 5940952 w 7467600"/>
              <a:gd name="connsiteY249" fmla="*/ 6250028 h 6858000"/>
              <a:gd name="connsiteX250" fmla="*/ 6043441 w 7467600"/>
              <a:gd name="connsiteY250" fmla="*/ 6665847 h 6858000"/>
              <a:gd name="connsiteX251" fmla="*/ 6093432 w 7467600"/>
              <a:gd name="connsiteY251" fmla="*/ 6858000 h 6858000"/>
              <a:gd name="connsiteX252" fmla="*/ 6034344 w 7467600"/>
              <a:gd name="connsiteY252" fmla="*/ 6858000 h 6858000"/>
              <a:gd name="connsiteX253" fmla="*/ 6026679 w 7467600"/>
              <a:gd name="connsiteY253" fmla="*/ 6836959 h 6858000"/>
              <a:gd name="connsiteX254" fmla="*/ 5800441 w 7467600"/>
              <a:gd name="connsiteY254" fmla="*/ 6335286 h 6858000"/>
              <a:gd name="connsiteX255" fmla="*/ 5526562 w 7467600"/>
              <a:gd name="connsiteY255" fmla="*/ 5705388 h 6858000"/>
              <a:gd name="connsiteX256" fmla="*/ 5519640 w 7467600"/>
              <a:gd name="connsiteY256" fmla="*/ 5683774 h 6858000"/>
              <a:gd name="connsiteX257" fmla="*/ 5844559 w 7467600"/>
              <a:gd name="connsiteY257" fmla="*/ 6553349 h 6858000"/>
              <a:gd name="connsiteX258" fmla="*/ 5975994 w 7467600"/>
              <a:gd name="connsiteY258" fmla="*/ 6858000 h 6858000"/>
              <a:gd name="connsiteX259" fmla="*/ 5898547 w 7467600"/>
              <a:gd name="connsiteY259" fmla="*/ 6858000 h 6858000"/>
              <a:gd name="connsiteX260" fmla="*/ 5682041 w 7467600"/>
              <a:gd name="connsiteY260" fmla="*/ 6355860 h 6858000"/>
              <a:gd name="connsiteX261" fmla="*/ 5461758 w 7467600"/>
              <a:gd name="connsiteY261" fmla="*/ 5820220 h 6858000"/>
              <a:gd name="connsiteX262" fmla="*/ 5237282 w 7467600"/>
              <a:gd name="connsiteY262" fmla="*/ 6579086 h 6858000"/>
              <a:gd name="connsiteX263" fmla="*/ 5115009 w 7467600"/>
              <a:gd name="connsiteY263" fmla="*/ 6858000 h 6858000"/>
              <a:gd name="connsiteX264" fmla="*/ 5028074 w 7467600"/>
              <a:gd name="connsiteY264" fmla="*/ 6858000 h 6858000"/>
              <a:gd name="connsiteX265" fmla="*/ 5079508 w 7467600"/>
              <a:gd name="connsiteY265" fmla="*/ 6749074 h 6858000"/>
              <a:gd name="connsiteX266" fmla="*/ 5371846 w 7467600"/>
              <a:gd name="connsiteY266" fmla="*/ 5924413 h 6858000"/>
              <a:gd name="connsiteX267" fmla="*/ 5270512 w 7467600"/>
              <a:gd name="connsiteY267" fmla="*/ 6138975 h 6858000"/>
              <a:gd name="connsiteX268" fmla="*/ 5062409 w 7467600"/>
              <a:gd name="connsiteY268" fmla="*/ 6653544 h 6858000"/>
              <a:gd name="connsiteX269" fmla="*/ 5036628 w 7467600"/>
              <a:gd name="connsiteY269" fmla="*/ 6754247 h 6858000"/>
              <a:gd name="connsiteX270" fmla="*/ 5009112 w 7467600"/>
              <a:gd name="connsiteY270" fmla="*/ 6858000 h 6858000"/>
              <a:gd name="connsiteX271" fmla="*/ 4976679 w 7467600"/>
              <a:gd name="connsiteY271" fmla="*/ 6858000 h 6858000"/>
              <a:gd name="connsiteX272" fmla="*/ 5006537 w 7467600"/>
              <a:gd name="connsiteY272" fmla="*/ 6747068 h 6858000"/>
              <a:gd name="connsiteX273" fmla="*/ 5032723 w 7467600"/>
              <a:gd name="connsiteY273" fmla="*/ 6644957 h 6858000"/>
              <a:gd name="connsiteX274" fmla="*/ 5242949 w 7467600"/>
              <a:gd name="connsiteY274" fmla="*/ 6125175 h 6858000"/>
              <a:gd name="connsiteX275" fmla="*/ 5286321 w 7467600"/>
              <a:gd name="connsiteY275" fmla="*/ 6033555 h 6858000"/>
              <a:gd name="connsiteX276" fmla="*/ 5008210 w 7467600"/>
              <a:gd name="connsiteY276" fmla="*/ 6649194 h 6858000"/>
              <a:gd name="connsiteX277" fmla="*/ 4986321 w 7467600"/>
              <a:gd name="connsiteY277" fmla="*/ 6765687 h 6858000"/>
              <a:gd name="connsiteX278" fmla="*/ 4973474 w 7467600"/>
              <a:gd name="connsiteY278" fmla="*/ 6858000 h 6858000"/>
              <a:gd name="connsiteX279" fmla="*/ 4907178 w 7467600"/>
              <a:gd name="connsiteY279" fmla="*/ 6858000 h 6858000"/>
              <a:gd name="connsiteX280" fmla="*/ 4910810 w 7467600"/>
              <a:gd name="connsiteY280" fmla="*/ 6829660 h 6858000"/>
              <a:gd name="connsiteX281" fmla="*/ 4987461 w 7467600"/>
              <a:gd name="connsiteY281" fmla="*/ 6432994 h 6858000"/>
              <a:gd name="connsiteX282" fmla="*/ 5179262 w 7467600"/>
              <a:gd name="connsiteY282" fmla="*/ 6035044 h 6858000"/>
              <a:gd name="connsiteX283" fmla="*/ 4689678 w 7467600"/>
              <a:gd name="connsiteY283" fmla="*/ 6440241 h 6858000"/>
              <a:gd name="connsiteX284" fmla="*/ 4477543 w 7467600"/>
              <a:gd name="connsiteY284" fmla="*/ 6674836 h 6858000"/>
              <a:gd name="connsiteX285" fmla="*/ 4329957 w 7467600"/>
              <a:gd name="connsiteY285" fmla="*/ 6858000 h 6858000"/>
              <a:gd name="connsiteX286" fmla="*/ 4218595 w 7467600"/>
              <a:gd name="connsiteY286" fmla="*/ 6858000 h 6858000"/>
              <a:gd name="connsiteX287" fmla="*/ 4368888 w 7467600"/>
              <a:gd name="connsiteY287" fmla="*/ 6668412 h 6858000"/>
              <a:gd name="connsiteX288" fmla="*/ 4563091 w 7467600"/>
              <a:gd name="connsiteY288" fmla="*/ 6442508 h 6858000"/>
              <a:gd name="connsiteX289" fmla="*/ 5387324 w 7467600"/>
              <a:gd name="connsiteY289" fmla="*/ 5705830 h 6858000"/>
              <a:gd name="connsiteX290" fmla="*/ 5073620 w 7467600"/>
              <a:gd name="connsiteY290" fmla="*/ 5955437 h 6858000"/>
              <a:gd name="connsiteX291" fmla="*/ 4689789 w 7467600"/>
              <a:gd name="connsiteY291" fmla="*/ 6268382 h 6858000"/>
              <a:gd name="connsiteX292" fmla="*/ 4418722 w 7467600"/>
              <a:gd name="connsiteY292" fmla="*/ 6570886 h 6858000"/>
              <a:gd name="connsiteX293" fmla="*/ 4214944 w 7467600"/>
              <a:gd name="connsiteY293" fmla="*/ 6858000 h 6858000"/>
              <a:gd name="connsiteX294" fmla="*/ 4177898 w 7467600"/>
              <a:gd name="connsiteY294" fmla="*/ 6858000 h 6858000"/>
              <a:gd name="connsiteX295" fmla="*/ 4391597 w 7467600"/>
              <a:gd name="connsiteY295" fmla="*/ 6556370 h 6858000"/>
              <a:gd name="connsiteX296" fmla="*/ 4668889 w 7467600"/>
              <a:gd name="connsiteY296" fmla="*/ 6246399 h 6858000"/>
              <a:gd name="connsiteX297" fmla="*/ 5055427 w 7467600"/>
              <a:gd name="connsiteY297" fmla="*/ 5931476 h 6858000"/>
              <a:gd name="connsiteX298" fmla="*/ 5371814 w 7467600"/>
              <a:gd name="connsiteY298" fmla="*/ 5678975 h 6858000"/>
              <a:gd name="connsiteX299" fmla="*/ 4987918 w 7467600"/>
              <a:gd name="connsiteY299" fmla="*/ 5838701 h 6858000"/>
              <a:gd name="connsiteX300" fmla="*/ 4317146 w 7467600"/>
              <a:gd name="connsiteY300" fmla="*/ 6587716 h 6858000"/>
              <a:gd name="connsiteX301" fmla="*/ 4171627 w 7467600"/>
              <a:gd name="connsiteY301" fmla="*/ 6858000 h 6858000"/>
              <a:gd name="connsiteX302" fmla="*/ 4081585 w 7467600"/>
              <a:gd name="connsiteY302" fmla="*/ 6858000 h 6858000"/>
              <a:gd name="connsiteX303" fmla="*/ 4238603 w 7467600"/>
              <a:gd name="connsiteY303" fmla="*/ 6559341 h 6858000"/>
              <a:gd name="connsiteX304" fmla="*/ 4778333 w 7467600"/>
              <a:gd name="connsiteY304" fmla="*/ 5873626 h 6858000"/>
              <a:gd name="connsiteX305" fmla="*/ 5414185 w 7467600"/>
              <a:gd name="connsiteY305" fmla="*/ 5573882 h 6858000"/>
              <a:gd name="connsiteX306" fmla="*/ 5959648 w 7467600"/>
              <a:gd name="connsiteY306" fmla="*/ 4760797 h 6858000"/>
              <a:gd name="connsiteX307" fmla="*/ 5355019 w 7467600"/>
              <a:gd name="connsiteY307" fmla="*/ 4734672 h 6858000"/>
              <a:gd name="connsiteX308" fmla="*/ 5083565 w 7467600"/>
              <a:gd name="connsiteY308" fmla="*/ 5179121 h 6858000"/>
              <a:gd name="connsiteX309" fmla="*/ 4713577 w 7467600"/>
              <a:gd name="connsiteY309" fmla="*/ 5616803 h 6858000"/>
              <a:gd name="connsiteX310" fmla="*/ 3989559 w 7467600"/>
              <a:gd name="connsiteY310" fmla="*/ 6145945 h 6858000"/>
              <a:gd name="connsiteX311" fmla="*/ 3939824 w 7467600"/>
              <a:gd name="connsiteY311" fmla="*/ 6066900 h 6858000"/>
              <a:gd name="connsiteX312" fmla="*/ 4584537 w 7467600"/>
              <a:gd name="connsiteY312" fmla="*/ 5324826 h 6858000"/>
              <a:gd name="connsiteX313" fmla="*/ 5037105 w 7467600"/>
              <a:gd name="connsiteY313" fmla="*/ 5088765 h 6858000"/>
              <a:gd name="connsiteX314" fmla="*/ 5039930 w 7467600"/>
              <a:gd name="connsiteY314" fmla="*/ 5089585 h 6858000"/>
              <a:gd name="connsiteX315" fmla="*/ 5263764 w 7467600"/>
              <a:gd name="connsiteY315" fmla="*/ 4735525 h 6858000"/>
              <a:gd name="connsiteX316" fmla="*/ 4086300 w 7467600"/>
              <a:gd name="connsiteY316" fmla="*/ 4884599 h 6858000"/>
              <a:gd name="connsiteX317" fmla="*/ 4085485 w 7467600"/>
              <a:gd name="connsiteY317" fmla="*/ 4899070 h 6858000"/>
              <a:gd name="connsiteX318" fmla="*/ 3871915 w 7467600"/>
              <a:gd name="connsiteY318" fmla="*/ 5253645 h 6858000"/>
              <a:gd name="connsiteX319" fmla="*/ 3799374 w 7467600"/>
              <a:gd name="connsiteY319" fmla="*/ 5466127 h 6858000"/>
              <a:gd name="connsiteX320" fmla="*/ 3498850 w 7467600"/>
              <a:gd name="connsiteY320" fmla="*/ 6661888 h 6858000"/>
              <a:gd name="connsiteX321" fmla="*/ 3399216 w 7467600"/>
              <a:gd name="connsiteY321" fmla="*/ 6858000 h 6858000"/>
              <a:gd name="connsiteX322" fmla="*/ 3303688 w 7467600"/>
              <a:gd name="connsiteY322" fmla="*/ 6858000 h 6858000"/>
              <a:gd name="connsiteX323" fmla="*/ 3391774 w 7467600"/>
              <a:gd name="connsiteY323" fmla="*/ 6697181 h 6858000"/>
              <a:gd name="connsiteX324" fmla="*/ 3735540 w 7467600"/>
              <a:gd name="connsiteY324" fmla="*/ 5546923 h 6858000"/>
              <a:gd name="connsiteX325" fmla="*/ 3729438 w 7467600"/>
              <a:gd name="connsiteY325" fmla="*/ 5569058 h 6858000"/>
              <a:gd name="connsiteX326" fmla="*/ 3707782 w 7467600"/>
              <a:gd name="connsiteY326" fmla="*/ 5644908 h 6858000"/>
              <a:gd name="connsiteX327" fmla="*/ 3583827 w 7467600"/>
              <a:gd name="connsiteY327" fmla="*/ 6039215 h 6858000"/>
              <a:gd name="connsiteX328" fmla="*/ 3547861 w 7467600"/>
              <a:gd name="connsiteY328" fmla="*/ 6129609 h 6858000"/>
              <a:gd name="connsiteX329" fmla="*/ 3490905 w 7467600"/>
              <a:gd name="connsiteY329" fmla="*/ 6277660 h 6858000"/>
              <a:gd name="connsiteX330" fmla="*/ 3455859 w 7467600"/>
              <a:gd name="connsiteY330" fmla="*/ 6391301 h 6858000"/>
              <a:gd name="connsiteX331" fmla="*/ 3429112 w 7467600"/>
              <a:gd name="connsiteY331" fmla="*/ 6479469 h 6858000"/>
              <a:gd name="connsiteX332" fmla="*/ 3304862 w 7467600"/>
              <a:gd name="connsiteY332" fmla="*/ 6796476 h 6858000"/>
              <a:gd name="connsiteX333" fmla="*/ 3276071 w 7467600"/>
              <a:gd name="connsiteY333" fmla="*/ 6858000 h 6858000"/>
              <a:gd name="connsiteX334" fmla="*/ 3240805 w 7467600"/>
              <a:gd name="connsiteY334" fmla="*/ 6858000 h 6858000"/>
              <a:gd name="connsiteX335" fmla="*/ 3275917 w 7467600"/>
              <a:gd name="connsiteY335" fmla="*/ 6783192 h 6858000"/>
              <a:gd name="connsiteX336" fmla="*/ 3399358 w 7467600"/>
              <a:gd name="connsiteY336" fmla="*/ 6469011 h 6858000"/>
              <a:gd name="connsiteX337" fmla="*/ 3425650 w 7467600"/>
              <a:gd name="connsiteY337" fmla="*/ 6381333 h 6858000"/>
              <a:gd name="connsiteX338" fmla="*/ 3460661 w 7467600"/>
              <a:gd name="connsiteY338" fmla="*/ 6266763 h 6858000"/>
              <a:gd name="connsiteX339" fmla="*/ 3518021 w 7467600"/>
              <a:gd name="connsiteY339" fmla="*/ 6117298 h 6858000"/>
              <a:gd name="connsiteX340" fmla="*/ 3554035 w 7467600"/>
              <a:gd name="connsiteY340" fmla="*/ 6027832 h 6858000"/>
              <a:gd name="connsiteX341" fmla="*/ 3677174 w 7467600"/>
              <a:gd name="connsiteY341" fmla="*/ 5636351 h 6858000"/>
              <a:gd name="connsiteX342" fmla="*/ 3698819 w 7467600"/>
              <a:gd name="connsiteY342" fmla="*/ 5560503 h 6858000"/>
              <a:gd name="connsiteX343" fmla="*/ 3702094 w 7467600"/>
              <a:gd name="connsiteY343" fmla="*/ 5549194 h 6858000"/>
              <a:gd name="connsiteX344" fmla="*/ 3398355 w 7467600"/>
              <a:gd name="connsiteY344" fmla="*/ 6094603 h 6858000"/>
              <a:gd name="connsiteX345" fmla="*/ 3193941 w 7467600"/>
              <a:gd name="connsiteY345" fmla="*/ 6798775 h 6858000"/>
              <a:gd name="connsiteX346" fmla="*/ 3184140 w 7467600"/>
              <a:gd name="connsiteY346" fmla="*/ 6858000 h 6858000"/>
              <a:gd name="connsiteX347" fmla="*/ 3099978 w 7467600"/>
              <a:gd name="connsiteY347" fmla="*/ 6858000 h 6858000"/>
              <a:gd name="connsiteX348" fmla="*/ 3101556 w 7467600"/>
              <a:gd name="connsiteY348" fmla="*/ 6843337 h 6858000"/>
              <a:gd name="connsiteX349" fmla="*/ 3370162 w 7467600"/>
              <a:gd name="connsiteY349" fmla="*/ 5785550 h 6858000"/>
              <a:gd name="connsiteX350" fmla="*/ 3746477 w 7467600"/>
              <a:gd name="connsiteY350" fmla="*/ 5377889 h 6858000"/>
              <a:gd name="connsiteX351" fmla="*/ 3863399 w 7467600"/>
              <a:gd name="connsiteY351" fmla="*/ 5087257 h 6858000"/>
              <a:gd name="connsiteX352" fmla="*/ 3968712 w 7467600"/>
              <a:gd name="connsiteY352" fmla="*/ 4913989 h 6858000"/>
              <a:gd name="connsiteX353" fmla="*/ 2792390 w 7467600"/>
              <a:gd name="connsiteY353" fmla="*/ 5382974 h 6858000"/>
              <a:gd name="connsiteX354" fmla="*/ 2714982 w 7467600"/>
              <a:gd name="connsiteY354" fmla="*/ 5427051 h 6858000"/>
              <a:gd name="connsiteX355" fmla="*/ 2813361 w 7467600"/>
              <a:gd name="connsiteY355" fmla="*/ 6023912 h 6858000"/>
              <a:gd name="connsiteX356" fmla="*/ 2688430 w 7467600"/>
              <a:gd name="connsiteY356" fmla="*/ 6801564 h 6858000"/>
              <a:gd name="connsiteX357" fmla="*/ 2629626 w 7467600"/>
              <a:gd name="connsiteY357" fmla="*/ 6763394 h 6858000"/>
              <a:gd name="connsiteX358" fmla="*/ 2565328 w 7467600"/>
              <a:gd name="connsiteY358" fmla="*/ 5516399 h 6858000"/>
              <a:gd name="connsiteX359" fmla="*/ 1922999 w 7467600"/>
              <a:gd name="connsiteY359" fmla="*/ 5980343 h 6858000"/>
              <a:gd name="connsiteX360" fmla="*/ 1950261 w 7467600"/>
              <a:gd name="connsiteY360" fmla="*/ 6405858 h 6858000"/>
              <a:gd name="connsiteX361" fmla="*/ 2365554 w 7467600"/>
              <a:gd name="connsiteY361" fmla="*/ 6759107 h 6858000"/>
              <a:gd name="connsiteX362" fmla="*/ 2424142 w 7467600"/>
              <a:gd name="connsiteY362" fmla="*/ 6858000 h 6858000"/>
              <a:gd name="connsiteX363" fmla="*/ 2395994 w 7467600"/>
              <a:gd name="connsiteY363" fmla="*/ 6858000 h 6858000"/>
              <a:gd name="connsiteX364" fmla="*/ 2392863 w 7467600"/>
              <a:gd name="connsiteY364" fmla="*/ 6852964 h 6858000"/>
              <a:gd name="connsiteX365" fmla="*/ 2017589 w 7467600"/>
              <a:gd name="connsiteY365" fmla="*/ 6493982 h 6858000"/>
              <a:gd name="connsiteX366" fmla="*/ 2147336 w 7467600"/>
              <a:gd name="connsiteY366" fmla="*/ 6594052 h 6858000"/>
              <a:gd name="connsiteX367" fmla="*/ 2207047 w 7467600"/>
              <a:gd name="connsiteY367" fmla="*/ 6654540 h 6858000"/>
              <a:gd name="connsiteX368" fmla="*/ 2299106 w 7467600"/>
              <a:gd name="connsiteY368" fmla="*/ 6778931 h 6858000"/>
              <a:gd name="connsiteX369" fmla="*/ 2314430 w 7467600"/>
              <a:gd name="connsiteY369" fmla="*/ 6801144 h 6858000"/>
              <a:gd name="connsiteX370" fmla="*/ 2352406 w 7467600"/>
              <a:gd name="connsiteY370" fmla="*/ 6858000 h 6858000"/>
              <a:gd name="connsiteX371" fmla="*/ 2314492 w 7467600"/>
              <a:gd name="connsiteY371" fmla="*/ 6858000 h 6858000"/>
              <a:gd name="connsiteX372" fmla="*/ 2288095 w 7467600"/>
              <a:gd name="connsiteY372" fmla="*/ 6818030 h 6858000"/>
              <a:gd name="connsiteX373" fmla="*/ 2272768 w 7467600"/>
              <a:gd name="connsiteY373" fmla="*/ 6795822 h 6858000"/>
              <a:gd name="connsiteX374" fmla="*/ 2182715 w 7467600"/>
              <a:gd name="connsiteY374" fmla="*/ 6675071 h 6858000"/>
              <a:gd name="connsiteX375" fmla="*/ 2032061 w 7467600"/>
              <a:gd name="connsiteY375" fmla="*/ 6541380 h 6858000"/>
              <a:gd name="connsiteX376" fmla="*/ 2257220 w 7467600"/>
              <a:gd name="connsiteY376" fmla="*/ 6826257 h 6858000"/>
              <a:gd name="connsiteX377" fmla="*/ 2281324 w 7467600"/>
              <a:gd name="connsiteY377" fmla="*/ 6858000 h 6858000"/>
              <a:gd name="connsiteX378" fmla="*/ 2242860 w 7467600"/>
              <a:gd name="connsiteY378" fmla="*/ 6858000 h 6858000"/>
              <a:gd name="connsiteX379" fmla="*/ 2232818 w 7467600"/>
              <a:gd name="connsiteY379" fmla="*/ 6844926 h 6858000"/>
              <a:gd name="connsiteX380" fmla="*/ 1990172 w 7467600"/>
              <a:gd name="connsiteY380" fmla="*/ 6542121 h 6858000"/>
              <a:gd name="connsiteX381" fmla="*/ 2124090 w 7467600"/>
              <a:gd name="connsiteY381" fmla="*/ 6761017 h 6858000"/>
              <a:gd name="connsiteX382" fmla="*/ 2200380 w 7467600"/>
              <a:gd name="connsiteY382" fmla="*/ 6858000 h 6858000"/>
              <a:gd name="connsiteX383" fmla="*/ 2147507 w 7467600"/>
              <a:gd name="connsiteY383" fmla="*/ 6858000 h 6858000"/>
              <a:gd name="connsiteX384" fmla="*/ 2070668 w 7467600"/>
              <a:gd name="connsiteY384" fmla="*/ 6761520 h 6858000"/>
              <a:gd name="connsiteX385" fmla="*/ 1975142 w 7467600"/>
              <a:gd name="connsiteY385" fmla="*/ 6585570 h 6858000"/>
              <a:gd name="connsiteX386" fmla="*/ 2050035 w 7467600"/>
              <a:gd name="connsiteY386" fmla="*/ 6813345 h 6858000"/>
              <a:gd name="connsiteX387" fmla="*/ 2063025 w 7467600"/>
              <a:gd name="connsiteY387" fmla="*/ 6858000 h 6858000"/>
              <a:gd name="connsiteX388" fmla="*/ 2021675 w 7467600"/>
              <a:gd name="connsiteY388" fmla="*/ 6858000 h 6858000"/>
              <a:gd name="connsiteX389" fmla="*/ 2019308 w 7467600"/>
              <a:gd name="connsiteY389" fmla="*/ 6847118 h 6858000"/>
              <a:gd name="connsiteX390" fmla="*/ 1938835 w 7467600"/>
              <a:gd name="connsiteY390" fmla="*/ 6551160 h 6858000"/>
              <a:gd name="connsiteX391" fmla="*/ 1953230 w 7467600"/>
              <a:gd name="connsiteY391" fmla="*/ 6759699 h 6858000"/>
              <a:gd name="connsiteX392" fmla="*/ 1956763 w 7467600"/>
              <a:gd name="connsiteY392" fmla="*/ 6778191 h 6858000"/>
              <a:gd name="connsiteX393" fmla="*/ 1967925 w 7467600"/>
              <a:gd name="connsiteY393" fmla="*/ 6858000 h 6858000"/>
              <a:gd name="connsiteX394" fmla="*/ 1936622 w 7467600"/>
              <a:gd name="connsiteY394" fmla="*/ 6858000 h 6858000"/>
              <a:gd name="connsiteX395" fmla="*/ 1926261 w 7467600"/>
              <a:gd name="connsiteY395" fmla="*/ 6784064 h 6858000"/>
              <a:gd name="connsiteX396" fmla="*/ 1922724 w 7467600"/>
              <a:gd name="connsiteY396" fmla="*/ 6765577 h 6858000"/>
              <a:gd name="connsiteX397" fmla="*/ 1904650 w 7467600"/>
              <a:gd name="connsiteY397" fmla="*/ 6639616 h 6858000"/>
              <a:gd name="connsiteX398" fmla="*/ 1885273 w 7467600"/>
              <a:gd name="connsiteY398" fmla="*/ 6858000 h 6858000"/>
              <a:gd name="connsiteX399" fmla="*/ 1854363 w 7467600"/>
              <a:gd name="connsiteY399" fmla="*/ 6858000 h 6858000"/>
              <a:gd name="connsiteX400" fmla="*/ 1880391 w 7467600"/>
              <a:gd name="connsiteY400" fmla="*/ 6603796 h 6858000"/>
              <a:gd name="connsiteX401" fmla="*/ 1818273 w 7467600"/>
              <a:gd name="connsiteY401" fmla="*/ 6715729 h 6858000"/>
              <a:gd name="connsiteX402" fmla="*/ 1794691 w 7467600"/>
              <a:gd name="connsiteY402" fmla="*/ 6843239 h 6858000"/>
              <a:gd name="connsiteX403" fmla="*/ 1794914 w 7467600"/>
              <a:gd name="connsiteY403" fmla="*/ 6858000 h 6858000"/>
              <a:gd name="connsiteX404" fmla="*/ 1746128 w 7467600"/>
              <a:gd name="connsiteY404" fmla="*/ 6858000 h 6858000"/>
              <a:gd name="connsiteX405" fmla="*/ 1753934 w 7467600"/>
              <a:gd name="connsiteY405" fmla="*/ 6724796 h 6858000"/>
              <a:gd name="connsiteX406" fmla="*/ 1792053 w 7467600"/>
              <a:gd name="connsiteY406" fmla="*/ 6572396 h 6858000"/>
              <a:gd name="connsiteX407" fmla="*/ 1862248 w 7467600"/>
              <a:gd name="connsiteY407" fmla="*/ 6266397 h 6858000"/>
              <a:gd name="connsiteX408" fmla="*/ 1862250 w 7467600"/>
              <a:gd name="connsiteY408" fmla="*/ 6033531 h 6858000"/>
              <a:gd name="connsiteX409" fmla="*/ 1211999 w 7467600"/>
              <a:gd name="connsiteY409" fmla="*/ 6683610 h 6858000"/>
              <a:gd name="connsiteX410" fmla="*/ 1213266 w 7467600"/>
              <a:gd name="connsiteY410" fmla="*/ 6691947 h 6858000"/>
              <a:gd name="connsiteX411" fmla="*/ 1203370 w 7467600"/>
              <a:gd name="connsiteY411" fmla="*/ 6850676 h 6858000"/>
              <a:gd name="connsiteX412" fmla="*/ 1203671 w 7467600"/>
              <a:gd name="connsiteY412" fmla="*/ 6858000 h 6858000"/>
              <a:gd name="connsiteX413" fmla="*/ 1143180 w 7467600"/>
              <a:gd name="connsiteY413" fmla="*/ 6858000 h 6858000"/>
              <a:gd name="connsiteX414" fmla="*/ 1142176 w 7467600"/>
              <a:gd name="connsiteY414" fmla="*/ 6766045 h 6858000"/>
              <a:gd name="connsiteX415" fmla="*/ 1067484 w 7467600"/>
              <a:gd name="connsiteY415" fmla="*/ 6858000 h 6858000"/>
              <a:gd name="connsiteX416" fmla="*/ 953928 w 7467600"/>
              <a:gd name="connsiteY416" fmla="*/ 6858000 h 6858000"/>
              <a:gd name="connsiteX417" fmla="*/ 959715 w 7467600"/>
              <a:gd name="connsiteY417" fmla="*/ 6850185 h 6858000"/>
              <a:gd name="connsiteX418" fmla="*/ 1483788 w 7467600"/>
              <a:gd name="connsiteY418" fmla="*/ 6259174 h 6858000"/>
              <a:gd name="connsiteX419" fmla="*/ 1100671 w 7467600"/>
              <a:gd name="connsiteY419" fmla="*/ 6252137 h 6858000"/>
              <a:gd name="connsiteX420" fmla="*/ 1090144 w 7467600"/>
              <a:gd name="connsiteY420" fmla="*/ 6256748 h 6858000"/>
              <a:gd name="connsiteX421" fmla="*/ 1095872 w 7467600"/>
              <a:gd name="connsiteY421" fmla="*/ 6271892 h 6858000"/>
              <a:gd name="connsiteX422" fmla="*/ 262785 w 7467600"/>
              <a:gd name="connsiteY422" fmla="*/ 6845450 h 6858000"/>
              <a:gd name="connsiteX423" fmla="*/ 209968 w 7467600"/>
              <a:gd name="connsiteY423" fmla="*/ 6770713 h 6858000"/>
              <a:gd name="connsiteX424" fmla="*/ 873460 w 7467600"/>
              <a:gd name="connsiteY424" fmla="*/ 6253768 h 6858000"/>
              <a:gd name="connsiteX425" fmla="*/ 192686 w 7467600"/>
              <a:gd name="connsiteY425" fmla="*/ 5849257 h 6858000"/>
              <a:gd name="connsiteX426" fmla="*/ 4696 w 7467600"/>
              <a:gd name="connsiteY426" fmla="*/ 5697668 h 6858000"/>
              <a:gd name="connsiteX427" fmla="*/ 0 w 7467600"/>
              <a:gd name="connsiteY427" fmla="*/ 5689984 h 6858000"/>
              <a:gd name="connsiteX428" fmla="*/ 0 w 7467600"/>
              <a:gd name="connsiteY428" fmla="*/ 5513472 h 6858000"/>
              <a:gd name="connsiteX429" fmla="*/ 174101 w 7467600"/>
              <a:gd name="connsiteY429" fmla="*/ 5620277 h 6858000"/>
              <a:gd name="connsiteX430" fmla="*/ 891800 w 7467600"/>
              <a:gd name="connsiteY430" fmla="*/ 6036935 h 6858000"/>
              <a:gd name="connsiteX431" fmla="*/ 1072219 w 7467600"/>
              <a:gd name="connsiteY431" fmla="*/ 6169443 h 6858000"/>
              <a:gd name="connsiteX432" fmla="*/ 1074117 w 7467600"/>
              <a:gd name="connsiteY432" fmla="*/ 6170301 h 6858000"/>
              <a:gd name="connsiteX433" fmla="*/ 1083114 w 7467600"/>
              <a:gd name="connsiteY433" fmla="*/ 6174131 h 6858000"/>
              <a:gd name="connsiteX434" fmla="*/ 1543010 w 7467600"/>
              <a:gd name="connsiteY434" fmla="*/ 6191140 h 6858000"/>
              <a:gd name="connsiteX435" fmla="*/ 1551080 w 7467600"/>
              <a:gd name="connsiteY435" fmla="*/ 6195006 h 6858000"/>
              <a:gd name="connsiteX436" fmla="*/ 2345443 w 7467600"/>
              <a:gd name="connsiteY436" fmla="*/ 5549882 h 6858000"/>
              <a:gd name="connsiteX437" fmla="*/ 1721499 w 7467600"/>
              <a:gd name="connsiteY437" fmla="*/ 5599969 h 6858000"/>
              <a:gd name="connsiteX438" fmla="*/ 767716 w 7467600"/>
              <a:gd name="connsiteY438" fmla="*/ 5472768 h 6858000"/>
              <a:gd name="connsiteX439" fmla="*/ 722147 w 7467600"/>
              <a:gd name="connsiteY439" fmla="*/ 5393091 h 6858000"/>
              <a:gd name="connsiteX440" fmla="*/ 1485552 w 7467600"/>
              <a:gd name="connsiteY440" fmla="*/ 5313202 h 6858000"/>
              <a:gd name="connsiteX441" fmla="*/ 2143004 w 7467600"/>
              <a:gd name="connsiteY441" fmla="*/ 5402420 h 6858000"/>
              <a:gd name="connsiteX442" fmla="*/ 1933391 w 7467600"/>
              <a:gd name="connsiteY442" fmla="*/ 5156971 h 6858000"/>
              <a:gd name="connsiteX443" fmla="*/ 1827118 w 7467600"/>
              <a:gd name="connsiteY443" fmla="*/ 4968410 h 6858000"/>
              <a:gd name="connsiteX444" fmla="*/ 1837349 w 7467600"/>
              <a:gd name="connsiteY444" fmla="*/ 4956357 h 6858000"/>
              <a:gd name="connsiteX445" fmla="*/ 2162835 w 7467600"/>
              <a:gd name="connsiteY445" fmla="*/ 5187853 h 6858000"/>
              <a:gd name="connsiteX446" fmla="*/ 2257167 w 7467600"/>
              <a:gd name="connsiteY446" fmla="*/ 5462123 h 6858000"/>
              <a:gd name="connsiteX447" fmla="*/ 2261598 w 7467600"/>
              <a:gd name="connsiteY447" fmla="*/ 5467998 h 6858000"/>
              <a:gd name="connsiteX448" fmla="*/ 2437177 w 7467600"/>
              <a:gd name="connsiteY448" fmla="*/ 5479608 h 6858000"/>
              <a:gd name="connsiteX449" fmla="*/ 2445247 w 7467600"/>
              <a:gd name="connsiteY449" fmla="*/ 5483476 h 6858000"/>
              <a:gd name="connsiteX450" fmla="*/ 2743626 w 7467600"/>
              <a:gd name="connsiteY450" fmla="*/ 5304819 h 6858000"/>
              <a:gd name="connsiteX451" fmla="*/ 3048102 w 7467600"/>
              <a:gd name="connsiteY451" fmla="*/ 5150595 h 6858000"/>
              <a:gd name="connsiteX452" fmla="*/ 1799414 w 7467600"/>
              <a:gd name="connsiteY452" fmla="*/ 4694732 h 6858000"/>
              <a:gd name="connsiteX453" fmla="*/ 1771735 w 7467600"/>
              <a:gd name="connsiteY453" fmla="*/ 4619929 h 6858000"/>
              <a:gd name="connsiteX454" fmla="*/ 3104273 w 7467600"/>
              <a:gd name="connsiteY454" fmla="*/ 5076159 h 6858000"/>
              <a:gd name="connsiteX455" fmla="*/ 3113245 w 7467600"/>
              <a:gd name="connsiteY455" fmla="*/ 5090705 h 6858000"/>
              <a:gd name="connsiteX456" fmla="*/ 3126294 w 7467600"/>
              <a:gd name="connsiteY456" fmla="*/ 5114400 h 6858000"/>
              <a:gd name="connsiteX457" fmla="*/ 3937433 w 7467600"/>
              <a:gd name="connsiteY457" fmla="*/ 4830473 h 6858000"/>
              <a:gd name="connsiteX458" fmla="*/ 3590475 w 7467600"/>
              <a:gd name="connsiteY458" fmla="*/ 4597974 h 6858000"/>
              <a:gd name="connsiteX459" fmla="*/ 3100264 w 7467600"/>
              <a:gd name="connsiteY459" fmla="*/ 4579845 h 6858000"/>
              <a:gd name="connsiteX460" fmla="*/ 2183576 w 7467600"/>
              <a:gd name="connsiteY460" fmla="*/ 4227150 h 6858000"/>
              <a:gd name="connsiteX461" fmla="*/ 2151029 w 7467600"/>
              <a:gd name="connsiteY461" fmla="*/ 4146947 h 6858000"/>
              <a:gd name="connsiteX462" fmla="*/ 3563434 w 7467600"/>
              <a:gd name="connsiteY462" fmla="*/ 4469115 h 6858000"/>
              <a:gd name="connsiteX463" fmla="*/ 3177952 w 7467600"/>
              <a:gd name="connsiteY463" fmla="*/ 3657386 h 6858000"/>
              <a:gd name="connsiteX464" fmla="*/ 3189263 w 7467600"/>
              <a:gd name="connsiteY464" fmla="*/ 3625726 h 6858000"/>
              <a:gd name="connsiteX465" fmla="*/ 3560912 w 7467600"/>
              <a:gd name="connsiteY465" fmla="*/ 4079863 h 6858000"/>
              <a:gd name="connsiteX466" fmla="*/ 3626636 w 7467600"/>
              <a:gd name="connsiteY466" fmla="*/ 4512230 h 6858000"/>
              <a:gd name="connsiteX467" fmla="*/ 3653088 w 7467600"/>
              <a:gd name="connsiteY467" fmla="*/ 4521417 h 6858000"/>
              <a:gd name="connsiteX468" fmla="*/ 3988128 w 7467600"/>
              <a:gd name="connsiteY468" fmla="*/ 4817267 h 6858000"/>
              <a:gd name="connsiteX469" fmla="*/ 4830582 w 7467600"/>
              <a:gd name="connsiteY469" fmla="*/ 4676000 h 6858000"/>
              <a:gd name="connsiteX470" fmla="*/ 4830100 w 7467600"/>
              <a:gd name="connsiteY470" fmla="*/ 4675554 h 6858000"/>
              <a:gd name="connsiteX471" fmla="*/ 4036318 w 7467600"/>
              <a:gd name="connsiteY471" fmla="*/ 4147013 h 6858000"/>
              <a:gd name="connsiteX472" fmla="*/ 3432098 w 7467600"/>
              <a:gd name="connsiteY472" fmla="*/ 3537312 h 6858000"/>
              <a:gd name="connsiteX473" fmla="*/ 3446761 w 7467600"/>
              <a:gd name="connsiteY473" fmla="*/ 3461278 h 6858000"/>
              <a:gd name="connsiteX474" fmla="*/ 4419733 w 7467600"/>
              <a:gd name="connsiteY474" fmla="*/ 3963555 h 6858000"/>
              <a:gd name="connsiteX475" fmla="*/ 4781371 w 7467600"/>
              <a:gd name="connsiteY475" fmla="*/ 4458604 h 6858000"/>
              <a:gd name="connsiteX476" fmla="*/ 4780440 w 7467600"/>
              <a:gd name="connsiteY476" fmla="*/ 4470290 h 6858000"/>
              <a:gd name="connsiteX477" fmla="*/ 4898954 w 7467600"/>
              <a:gd name="connsiteY477" fmla="*/ 4662092 h 6858000"/>
              <a:gd name="connsiteX478" fmla="*/ 4900699 w 7467600"/>
              <a:gd name="connsiteY478" fmla="*/ 4670867 h 6858000"/>
              <a:gd name="connsiteX479" fmla="*/ 5714511 w 7467600"/>
              <a:gd name="connsiteY479" fmla="*/ 4663483 h 6858000"/>
              <a:gd name="connsiteX480" fmla="*/ 5464793 w 7467600"/>
              <a:gd name="connsiteY480" fmla="*/ 4393556 h 6858000"/>
              <a:gd name="connsiteX481" fmla="*/ 5461897 w 7467600"/>
              <a:gd name="connsiteY481" fmla="*/ 4390879 h 6858000"/>
              <a:gd name="connsiteX482" fmla="*/ 4294126 w 7467600"/>
              <a:gd name="connsiteY482" fmla="*/ 3303048 h 6858000"/>
              <a:gd name="connsiteX483" fmla="*/ 4305321 w 7467600"/>
              <a:gd name="connsiteY483" fmla="*/ 3256953 h 6858000"/>
              <a:gd name="connsiteX484" fmla="*/ 4949299 w 7467600"/>
              <a:gd name="connsiteY484" fmla="*/ 3766336 h 6858000"/>
              <a:gd name="connsiteX485" fmla="*/ 5291452 w 7467600"/>
              <a:gd name="connsiteY485" fmla="*/ 4076801 h 6858000"/>
              <a:gd name="connsiteX486" fmla="*/ 5434998 w 7467600"/>
              <a:gd name="connsiteY486" fmla="*/ 4254100 h 6858000"/>
              <a:gd name="connsiteX487" fmla="*/ 5351015 w 7467600"/>
              <a:gd name="connsiteY487" fmla="*/ 3760989 h 6858000"/>
              <a:gd name="connsiteX488" fmla="*/ 5413780 w 7467600"/>
              <a:gd name="connsiteY488" fmla="*/ 2966265 h 6858000"/>
              <a:gd name="connsiteX489" fmla="*/ 5425627 w 7467600"/>
              <a:gd name="connsiteY489" fmla="*/ 2954192 h 6858000"/>
              <a:gd name="connsiteX490" fmla="*/ 6604735 w 7467600"/>
              <a:gd name="connsiteY490" fmla="*/ 2041381 h 6858000"/>
              <a:gd name="connsiteX491" fmla="*/ 7204487 w 7467600"/>
              <a:gd name="connsiteY491" fmla="*/ 2742112 h 6858000"/>
              <a:gd name="connsiteX492" fmla="*/ 7131592 w 7467600"/>
              <a:gd name="connsiteY492" fmla="*/ 2672096 h 6858000"/>
              <a:gd name="connsiteX493" fmla="*/ 6996344 w 7467600"/>
              <a:gd name="connsiteY493" fmla="*/ 2518310 h 6858000"/>
              <a:gd name="connsiteX494" fmla="*/ 6735495 w 7467600"/>
              <a:gd name="connsiteY494" fmla="*/ 2196890 h 6858000"/>
              <a:gd name="connsiteX495" fmla="*/ 6721901 w 7467600"/>
              <a:gd name="connsiteY495" fmla="*/ 2179274 h 6858000"/>
              <a:gd name="connsiteX496" fmla="*/ 6604735 w 7467600"/>
              <a:gd name="connsiteY496" fmla="*/ 2041381 h 6858000"/>
              <a:gd name="connsiteX497" fmla="*/ 6591670 w 7467600"/>
              <a:gd name="connsiteY497" fmla="*/ 1988277 h 6858000"/>
              <a:gd name="connsiteX498" fmla="*/ 6747349 w 7467600"/>
              <a:gd name="connsiteY498" fmla="*/ 2160069 h 6858000"/>
              <a:gd name="connsiteX499" fmla="*/ 6760943 w 7467600"/>
              <a:gd name="connsiteY499" fmla="*/ 2177686 h 6858000"/>
              <a:gd name="connsiteX500" fmla="*/ 7021065 w 7467600"/>
              <a:gd name="connsiteY500" fmla="*/ 2498102 h 6858000"/>
              <a:gd name="connsiteX501" fmla="*/ 7155223 w 7467600"/>
              <a:gd name="connsiteY501" fmla="*/ 2650386 h 6858000"/>
              <a:gd name="connsiteX502" fmla="*/ 7203167 w 7467600"/>
              <a:gd name="connsiteY502" fmla="*/ 2697288 h 6858000"/>
              <a:gd name="connsiteX503" fmla="*/ 6937703 w 7467600"/>
              <a:gd name="connsiteY503" fmla="*/ 2321981 h 6858000"/>
              <a:gd name="connsiteX504" fmla="*/ 6591670 w 7467600"/>
              <a:gd name="connsiteY504" fmla="*/ 1988277 h 6858000"/>
              <a:gd name="connsiteX505" fmla="*/ 5798671 w 7467600"/>
              <a:gd name="connsiteY505" fmla="*/ 1981601 h 6858000"/>
              <a:gd name="connsiteX506" fmla="*/ 5754709 w 7467600"/>
              <a:gd name="connsiteY506" fmla="*/ 2071454 h 6858000"/>
              <a:gd name="connsiteX507" fmla="*/ 5763044 w 7467600"/>
              <a:gd name="connsiteY507" fmla="*/ 2842206 h 6858000"/>
              <a:gd name="connsiteX508" fmla="*/ 5764974 w 7467600"/>
              <a:gd name="connsiteY508" fmla="*/ 2799609 h 6858000"/>
              <a:gd name="connsiteX509" fmla="*/ 5767665 w 7467600"/>
              <a:gd name="connsiteY509" fmla="*/ 2666409 h 6858000"/>
              <a:gd name="connsiteX510" fmla="*/ 5763055 w 7467600"/>
              <a:gd name="connsiteY510" fmla="*/ 2579705 h 6858000"/>
              <a:gd name="connsiteX511" fmla="*/ 5758079 w 7467600"/>
              <a:gd name="connsiteY511" fmla="*/ 2492508 h 6858000"/>
              <a:gd name="connsiteX512" fmla="*/ 5779325 w 7467600"/>
              <a:gd name="connsiteY512" fmla="*/ 2197069 h 6858000"/>
              <a:gd name="connsiteX513" fmla="*/ 5798671 w 7467600"/>
              <a:gd name="connsiteY513" fmla="*/ 1981601 h 6858000"/>
              <a:gd name="connsiteX514" fmla="*/ 5829202 w 7467600"/>
              <a:gd name="connsiteY514" fmla="*/ 1971679 h 6858000"/>
              <a:gd name="connsiteX515" fmla="*/ 5809558 w 7467600"/>
              <a:gd name="connsiteY515" fmla="*/ 2198043 h 6858000"/>
              <a:gd name="connsiteX516" fmla="*/ 5788653 w 7467600"/>
              <a:gd name="connsiteY516" fmla="*/ 2489430 h 6858000"/>
              <a:gd name="connsiteX517" fmla="*/ 5793439 w 7467600"/>
              <a:gd name="connsiteY517" fmla="*/ 2575235 h 6858000"/>
              <a:gd name="connsiteX518" fmla="*/ 5796837 w 7467600"/>
              <a:gd name="connsiteY518" fmla="*/ 2637633 h 6858000"/>
              <a:gd name="connsiteX519" fmla="*/ 5818614 w 7467600"/>
              <a:gd name="connsiteY519" fmla="*/ 2473055 h 6858000"/>
              <a:gd name="connsiteX520" fmla="*/ 5829202 w 7467600"/>
              <a:gd name="connsiteY520" fmla="*/ 1971679 h 6858000"/>
              <a:gd name="connsiteX521" fmla="*/ 5911389 w 7467600"/>
              <a:gd name="connsiteY521" fmla="*/ 1898371 h 6858000"/>
              <a:gd name="connsiteX522" fmla="*/ 6237627 w 7467600"/>
              <a:gd name="connsiteY522" fmla="*/ 2231921 h 6858000"/>
              <a:gd name="connsiteX523" fmla="*/ 5911389 w 7467600"/>
              <a:gd name="connsiteY523" fmla="*/ 1898371 h 6858000"/>
              <a:gd name="connsiteX524" fmla="*/ 6944437 w 7467600"/>
              <a:gd name="connsiteY524" fmla="*/ 1575402 h 6858000"/>
              <a:gd name="connsiteX525" fmla="*/ 6304730 w 7467600"/>
              <a:gd name="connsiteY525" fmla="*/ 1766654 h 6858000"/>
              <a:gd name="connsiteX526" fmla="*/ 6944437 w 7467600"/>
              <a:gd name="connsiteY526" fmla="*/ 1575402 h 6858000"/>
              <a:gd name="connsiteX527" fmla="*/ 7019523 w 7467600"/>
              <a:gd name="connsiteY527" fmla="*/ 1519450 h 6858000"/>
              <a:gd name="connsiteX528" fmla="*/ 6298091 w 7467600"/>
              <a:gd name="connsiteY528" fmla="*/ 1737122 h 6858000"/>
              <a:gd name="connsiteX529" fmla="*/ 7019523 w 7467600"/>
              <a:gd name="connsiteY529" fmla="*/ 1519450 h 6858000"/>
              <a:gd name="connsiteX530" fmla="*/ 2399523 w 7467600"/>
              <a:gd name="connsiteY530" fmla="*/ 1428234 h 6858000"/>
              <a:gd name="connsiteX531" fmla="*/ 2224982 w 7467600"/>
              <a:gd name="connsiteY531" fmla="*/ 1826201 h 6858000"/>
              <a:gd name="connsiteX532" fmla="*/ 2096099 w 7467600"/>
              <a:gd name="connsiteY532" fmla="*/ 2345900 h 6858000"/>
              <a:gd name="connsiteX533" fmla="*/ 2283317 w 7467600"/>
              <a:gd name="connsiteY533" fmla="*/ 1796925 h 6858000"/>
              <a:gd name="connsiteX534" fmla="*/ 2399523 w 7467600"/>
              <a:gd name="connsiteY534" fmla="*/ 1428234 h 6858000"/>
              <a:gd name="connsiteX535" fmla="*/ 2448558 w 7467600"/>
              <a:gd name="connsiteY535" fmla="*/ 1373435 h 6858000"/>
              <a:gd name="connsiteX536" fmla="*/ 2312521 w 7467600"/>
              <a:gd name="connsiteY536" fmla="*/ 1806140 h 6858000"/>
              <a:gd name="connsiteX537" fmla="*/ 2127533 w 7467600"/>
              <a:gd name="connsiteY537" fmla="*/ 2348380 h 6858000"/>
              <a:gd name="connsiteX538" fmla="*/ 2358080 w 7467600"/>
              <a:gd name="connsiteY538" fmla="*/ 1866134 h 6858000"/>
              <a:gd name="connsiteX539" fmla="*/ 2407436 w 7467600"/>
              <a:gd name="connsiteY539" fmla="*/ 1651070 h 6858000"/>
              <a:gd name="connsiteX540" fmla="*/ 2448558 w 7467600"/>
              <a:gd name="connsiteY540" fmla="*/ 1373435 h 6858000"/>
              <a:gd name="connsiteX541" fmla="*/ 278707 w 7467600"/>
              <a:gd name="connsiteY541" fmla="*/ 1352270 h 6858000"/>
              <a:gd name="connsiteX542" fmla="*/ 321570 w 7467600"/>
              <a:gd name="connsiteY542" fmla="*/ 1861610 h 6858000"/>
              <a:gd name="connsiteX543" fmla="*/ 294281 w 7467600"/>
              <a:gd name="connsiteY543" fmla="*/ 1440658 h 6858000"/>
              <a:gd name="connsiteX544" fmla="*/ 278707 w 7467600"/>
              <a:gd name="connsiteY544" fmla="*/ 1352270 h 6858000"/>
              <a:gd name="connsiteX545" fmla="*/ 1423821 w 7467600"/>
              <a:gd name="connsiteY545" fmla="*/ 1351958 h 6858000"/>
              <a:gd name="connsiteX546" fmla="*/ 1638521 w 7467600"/>
              <a:gd name="connsiteY546" fmla="*/ 1908470 h 6858000"/>
              <a:gd name="connsiteX547" fmla="*/ 1754199 w 7467600"/>
              <a:gd name="connsiteY547" fmla="*/ 2149284 h 6858000"/>
              <a:gd name="connsiteX548" fmla="*/ 1908359 w 7467600"/>
              <a:gd name="connsiteY548" fmla="*/ 2364988 h 6858000"/>
              <a:gd name="connsiteX549" fmla="*/ 1647661 w 7467600"/>
              <a:gd name="connsiteY549" fmla="*/ 1825945 h 6858000"/>
              <a:gd name="connsiteX550" fmla="*/ 1423821 w 7467600"/>
              <a:gd name="connsiteY550" fmla="*/ 1351958 h 6858000"/>
              <a:gd name="connsiteX551" fmla="*/ 1431890 w 7467600"/>
              <a:gd name="connsiteY551" fmla="*/ 1306475 h 6858000"/>
              <a:gd name="connsiteX552" fmla="*/ 1507597 w 7467600"/>
              <a:gd name="connsiteY552" fmla="*/ 1446132 h 6858000"/>
              <a:gd name="connsiteX553" fmla="*/ 1674586 w 7467600"/>
              <a:gd name="connsiteY553" fmla="*/ 1813832 h 6858000"/>
              <a:gd name="connsiteX554" fmla="*/ 1815950 w 7467600"/>
              <a:gd name="connsiteY554" fmla="*/ 2128564 h 6858000"/>
              <a:gd name="connsiteX555" fmla="*/ 1984242 w 7467600"/>
              <a:gd name="connsiteY555" fmla="*/ 2430829 h 6858000"/>
              <a:gd name="connsiteX556" fmla="*/ 2014023 w 7467600"/>
              <a:gd name="connsiteY556" fmla="*/ 2450995 h 6858000"/>
              <a:gd name="connsiteX557" fmla="*/ 1747337 w 7467600"/>
              <a:gd name="connsiteY557" fmla="*/ 1855264 h 6858000"/>
              <a:gd name="connsiteX558" fmla="*/ 1533749 w 7467600"/>
              <a:gd name="connsiteY558" fmla="*/ 1478656 h 6858000"/>
              <a:gd name="connsiteX559" fmla="*/ 1431890 w 7467600"/>
              <a:gd name="connsiteY559" fmla="*/ 1306475 h 6858000"/>
              <a:gd name="connsiteX560" fmla="*/ 5052692 w 7467600"/>
              <a:gd name="connsiteY560" fmla="*/ 1292994 h 6858000"/>
              <a:gd name="connsiteX561" fmla="*/ 5200661 w 7467600"/>
              <a:gd name="connsiteY561" fmla="*/ 1635186 h 6858000"/>
              <a:gd name="connsiteX562" fmla="*/ 5297138 w 7467600"/>
              <a:gd name="connsiteY562" fmla="*/ 1906351 h 6858000"/>
              <a:gd name="connsiteX563" fmla="*/ 5052692 w 7467600"/>
              <a:gd name="connsiteY563" fmla="*/ 1292994 h 6858000"/>
              <a:gd name="connsiteX564" fmla="*/ 5009948 w 7467600"/>
              <a:gd name="connsiteY564" fmla="*/ 1273619 h 6858000"/>
              <a:gd name="connsiteX565" fmla="*/ 5121777 w 7467600"/>
              <a:gd name="connsiteY565" fmla="*/ 1654213 h 6858000"/>
              <a:gd name="connsiteX566" fmla="*/ 5293545 w 7467600"/>
              <a:gd name="connsiteY566" fmla="*/ 2072247 h 6858000"/>
              <a:gd name="connsiteX567" fmla="*/ 5294042 w 7467600"/>
              <a:gd name="connsiteY567" fmla="*/ 2065019 h 6858000"/>
              <a:gd name="connsiteX568" fmla="*/ 5171936 w 7467600"/>
              <a:gd name="connsiteY568" fmla="*/ 1647613 h 6858000"/>
              <a:gd name="connsiteX569" fmla="*/ 5009948 w 7467600"/>
              <a:gd name="connsiteY569" fmla="*/ 1273619 h 6858000"/>
              <a:gd name="connsiteX570" fmla="*/ 655236 w 7467600"/>
              <a:gd name="connsiteY570" fmla="*/ 1268632 h 6858000"/>
              <a:gd name="connsiteX571" fmla="*/ 839521 w 7467600"/>
              <a:gd name="connsiteY571" fmla="*/ 1685315 h 6858000"/>
              <a:gd name="connsiteX572" fmla="*/ 1109416 w 7467600"/>
              <a:gd name="connsiteY572" fmla="*/ 2061663 h 6858000"/>
              <a:gd name="connsiteX573" fmla="*/ 1298300 w 7467600"/>
              <a:gd name="connsiteY573" fmla="*/ 2247742 h 6858000"/>
              <a:gd name="connsiteX574" fmla="*/ 1125871 w 7467600"/>
              <a:gd name="connsiteY574" fmla="*/ 1989513 h 6858000"/>
              <a:gd name="connsiteX575" fmla="*/ 981574 w 7467600"/>
              <a:gd name="connsiteY575" fmla="*/ 1783157 h 6858000"/>
              <a:gd name="connsiteX576" fmla="*/ 922198 w 7467600"/>
              <a:gd name="connsiteY576" fmla="*/ 1677437 h 6858000"/>
              <a:gd name="connsiteX577" fmla="*/ 869293 w 7467600"/>
              <a:gd name="connsiteY577" fmla="*/ 1583214 h 6858000"/>
              <a:gd name="connsiteX578" fmla="*/ 751431 w 7467600"/>
              <a:gd name="connsiteY578" fmla="*/ 1405731 h 6858000"/>
              <a:gd name="connsiteX579" fmla="*/ 655236 w 7467600"/>
              <a:gd name="connsiteY579" fmla="*/ 1268632 h 6858000"/>
              <a:gd name="connsiteX580" fmla="*/ 6516292 w 7467600"/>
              <a:gd name="connsiteY580" fmla="*/ 1263064 h 6858000"/>
              <a:gd name="connsiteX581" fmla="*/ 5736320 w 7467600"/>
              <a:gd name="connsiteY581" fmla="*/ 1501803 h 6858000"/>
              <a:gd name="connsiteX582" fmla="*/ 6516292 w 7467600"/>
              <a:gd name="connsiteY582" fmla="*/ 1263064 h 6858000"/>
              <a:gd name="connsiteX583" fmla="*/ 291466 w 7467600"/>
              <a:gd name="connsiteY583" fmla="*/ 1250369 h 6858000"/>
              <a:gd name="connsiteX584" fmla="*/ 323180 w 7467600"/>
              <a:gd name="connsiteY584" fmla="*/ 1435283 h 6858000"/>
              <a:gd name="connsiteX585" fmla="*/ 349381 w 7467600"/>
              <a:gd name="connsiteY585" fmla="*/ 1875041 h 6858000"/>
              <a:gd name="connsiteX586" fmla="*/ 374363 w 7467600"/>
              <a:gd name="connsiteY586" fmla="*/ 1506494 h 6858000"/>
              <a:gd name="connsiteX587" fmla="*/ 302168 w 7467600"/>
              <a:gd name="connsiteY587" fmla="*/ 1274495 h 6858000"/>
              <a:gd name="connsiteX588" fmla="*/ 291466 w 7467600"/>
              <a:gd name="connsiteY588" fmla="*/ 1250369 h 6858000"/>
              <a:gd name="connsiteX589" fmla="*/ 678222 w 7467600"/>
              <a:gd name="connsiteY589" fmla="*/ 1248670 h 6858000"/>
              <a:gd name="connsiteX590" fmla="*/ 775536 w 7467600"/>
              <a:gd name="connsiteY590" fmla="*/ 1388015 h 6858000"/>
              <a:gd name="connsiteX591" fmla="*/ 894529 w 7467600"/>
              <a:gd name="connsiteY591" fmla="*/ 1567739 h 6858000"/>
              <a:gd name="connsiteX592" fmla="*/ 948000 w 7467600"/>
              <a:gd name="connsiteY592" fmla="*/ 1663088 h 6858000"/>
              <a:gd name="connsiteX593" fmla="*/ 1006812 w 7467600"/>
              <a:gd name="connsiteY593" fmla="*/ 1767683 h 6858000"/>
              <a:gd name="connsiteX594" fmla="*/ 1149133 w 7467600"/>
              <a:gd name="connsiteY594" fmla="*/ 1971513 h 6858000"/>
              <a:gd name="connsiteX595" fmla="*/ 1333952 w 7467600"/>
              <a:gd name="connsiteY595" fmla="*/ 2251620 h 6858000"/>
              <a:gd name="connsiteX596" fmla="*/ 1337329 w 7467600"/>
              <a:gd name="connsiteY596" fmla="*/ 2258350 h 6858000"/>
              <a:gd name="connsiteX597" fmla="*/ 1014726 w 7467600"/>
              <a:gd name="connsiteY597" fmla="*/ 1615556 h 6858000"/>
              <a:gd name="connsiteX598" fmla="*/ 678222 w 7467600"/>
              <a:gd name="connsiteY598" fmla="*/ 1248670 h 6858000"/>
              <a:gd name="connsiteX599" fmla="*/ 6691602 w 7467600"/>
              <a:gd name="connsiteY599" fmla="*/ 1140573 h 6858000"/>
              <a:gd name="connsiteX600" fmla="*/ 6571100 w 7467600"/>
              <a:gd name="connsiteY600" fmla="*/ 1183662 h 6858000"/>
              <a:gd name="connsiteX601" fmla="*/ 6241687 w 7467600"/>
              <a:gd name="connsiteY601" fmla="*/ 1257600 h 6858000"/>
              <a:gd name="connsiteX602" fmla="*/ 5693009 w 7467600"/>
              <a:gd name="connsiteY602" fmla="*/ 1478256 h 6858000"/>
              <a:gd name="connsiteX603" fmla="*/ 6548420 w 7467600"/>
              <a:gd name="connsiteY603" fmla="*/ 1214599 h 6858000"/>
              <a:gd name="connsiteX604" fmla="*/ 6605473 w 7467600"/>
              <a:gd name="connsiteY604" fmla="*/ 1184686 h 6858000"/>
              <a:gd name="connsiteX605" fmla="*/ 6691602 w 7467600"/>
              <a:gd name="connsiteY605" fmla="*/ 1140573 h 6858000"/>
              <a:gd name="connsiteX606" fmla="*/ 4002475 w 7467600"/>
              <a:gd name="connsiteY606" fmla="*/ 1037802 h 6858000"/>
              <a:gd name="connsiteX607" fmla="*/ 4000324 w 7467600"/>
              <a:gd name="connsiteY607" fmla="*/ 1039362 h 6858000"/>
              <a:gd name="connsiteX608" fmla="*/ 4002862 w 7467600"/>
              <a:gd name="connsiteY608" fmla="*/ 1042866 h 6858000"/>
              <a:gd name="connsiteX609" fmla="*/ 4002475 w 7467600"/>
              <a:gd name="connsiteY609" fmla="*/ 1037802 h 6858000"/>
              <a:gd name="connsiteX610" fmla="*/ 506322 w 7467600"/>
              <a:gd name="connsiteY610" fmla="*/ 1020997 h 6858000"/>
              <a:gd name="connsiteX611" fmla="*/ 533068 w 7467600"/>
              <a:gd name="connsiteY611" fmla="*/ 1029409 h 6858000"/>
              <a:gd name="connsiteX612" fmla="*/ 1232525 w 7467600"/>
              <a:gd name="connsiteY612" fmla="*/ 1804675 h 6858000"/>
              <a:gd name="connsiteX613" fmla="*/ 1388858 w 7467600"/>
              <a:gd name="connsiteY613" fmla="*/ 2368011 h 6858000"/>
              <a:gd name="connsiteX614" fmla="*/ 1384098 w 7467600"/>
              <a:gd name="connsiteY614" fmla="*/ 2378125 h 6858000"/>
              <a:gd name="connsiteX615" fmla="*/ 1425393 w 7467600"/>
              <a:gd name="connsiteY615" fmla="*/ 2589124 h 6858000"/>
              <a:gd name="connsiteX616" fmla="*/ 1424001 w 7467600"/>
              <a:gd name="connsiteY616" fmla="*/ 2597541 h 6858000"/>
              <a:gd name="connsiteX617" fmla="*/ 2152729 w 7467600"/>
              <a:gd name="connsiteY617" fmla="*/ 2864487 h 6858000"/>
              <a:gd name="connsiteX618" fmla="*/ 2020609 w 7467600"/>
              <a:gd name="connsiteY618" fmla="*/ 2539671 h 6858000"/>
              <a:gd name="connsiteX619" fmla="*/ 2018920 w 7467600"/>
              <a:gd name="connsiteY619" fmla="*/ 2536309 h 6858000"/>
              <a:gd name="connsiteX620" fmla="*/ 1342441 w 7467600"/>
              <a:gd name="connsiteY620" fmla="*/ 1173017 h 6858000"/>
              <a:gd name="connsiteX621" fmla="*/ 1367925 w 7467600"/>
              <a:gd name="connsiteY621" fmla="*/ 1135648 h 6858000"/>
              <a:gd name="connsiteX622" fmla="*/ 1771401 w 7467600"/>
              <a:gd name="connsiteY622" fmla="*/ 1806673 h 6858000"/>
              <a:gd name="connsiteX623" fmla="*/ 1972385 w 7467600"/>
              <a:gd name="connsiteY623" fmla="*/ 2198735 h 6858000"/>
              <a:gd name="connsiteX624" fmla="*/ 2040892 w 7467600"/>
              <a:gd name="connsiteY624" fmla="*/ 2405205 h 6858000"/>
              <a:gd name="connsiteX625" fmla="*/ 2131689 w 7467600"/>
              <a:gd name="connsiteY625" fmla="*/ 1936926 h 6858000"/>
              <a:gd name="connsiteX626" fmla="*/ 2454820 w 7467600"/>
              <a:gd name="connsiteY626" fmla="*/ 1248808 h 6858000"/>
              <a:gd name="connsiteX627" fmla="*/ 2492512 w 7467600"/>
              <a:gd name="connsiteY627" fmla="*/ 1302920 h 6858000"/>
              <a:gd name="connsiteX628" fmla="*/ 2081216 w 7467600"/>
              <a:gd name="connsiteY628" fmla="*/ 2527513 h 6858000"/>
              <a:gd name="connsiteX629" fmla="*/ 2081211 w 7467600"/>
              <a:gd name="connsiteY629" fmla="*/ 2528916 h 6858000"/>
              <a:gd name="connsiteX630" fmla="*/ 2199067 w 7467600"/>
              <a:gd name="connsiteY630" fmla="*/ 2884061 h 6858000"/>
              <a:gd name="connsiteX631" fmla="*/ 3192586 w 7467600"/>
              <a:gd name="connsiteY631" fmla="*/ 3411496 h 6858000"/>
              <a:gd name="connsiteX632" fmla="*/ 3182620 w 7467600"/>
              <a:gd name="connsiteY632" fmla="*/ 3483279 h 6858000"/>
              <a:gd name="connsiteX633" fmla="*/ 2435119 w 7467600"/>
              <a:gd name="connsiteY633" fmla="*/ 3080173 h 6858000"/>
              <a:gd name="connsiteX634" fmla="*/ 2410152 w 7467600"/>
              <a:gd name="connsiteY634" fmla="*/ 3063751 h 6858000"/>
              <a:gd name="connsiteX635" fmla="*/ 2408099 w 7467600"/>
              <a:gd name="connsiteY635" fmla="*/ 3064403 h 6858000"/>
              <a:gd name="connsiteX636" fmla="*/ 2407218 w 7467600"/>
              <a:gd name="connsiteY636" fmla="*/ 3070324 h 6858000"/>
              <a:gd name="connsiteX637" fmla="*/ 2380138 w 7467600"/>
              <a:gd name="connsiteY637" fmla="*/ 3099341 h 6858000"/>
              <a:gd name="connsiteX638" fmla="*/ 1765923 w 7467600"/>
              <a:gd name="connsiteY638" fmla="*/ 3581043 h 6858000"/>
              <a:gd name="connsiteX639" fmla="*/ 1702258 w 7467600"/>
              <a:gd name="connsiteY639" fmla="*/ 3612286 h 6858000"/>
              <a:gd name="connsiteX640" fmla="*/ 1538370 w 7467600"/>
              <a:gd name="connsiteY640" fmla="*/ 3811804 h 6858000"/>
              <a:gd name="connsiteX641" fmla="*/ 542867 w 7467600"/>
              <a:gd name="connsiteY641" fmla="*/ 4944092 h 6858000"/>
              <a:gd name="connsiteX642" fmla="*/ 515800 w 7467600"/>
              <a:gd name="connsiteY642" fmla="*/ 4862180 h 6858000"/>
              <a:gd name="connsiteX643" fmla="*/ 909145 w 7467600"/>
              <a:gd name="connsiteY643" fmla="*/ 4199225 h 6858000"/>
              <a:gd name="connsiteX644" fmla="*/ 1214067 w 7467600"/>
              <a:gd name="connsiteY644" fmla="*/ 3908561 h 6858000"/>
              <a:gd name="connsiteX645" fmla="*/ 640967 w 7467600"/>
              <a:gd name="connsiteY645" fmla="*/ 4105601 h 6858000"/>
              <a:gd name="connsiteX646" fmla="*/ 112563 w 7467600"/>
              <a:gd name="connsiteY646" fmla="*/ 4396952 h 6858000"/>
              <a:gd name="connsiteX647" fmla="*/ 0 w 7467600"/>
              <a:gd name="connsiteY647" fmla="*/ 4466006 h 6858000"/>
              <a:gd name="connsiteX648" fmla="*/ 0 w 7467600"/>
              <a:gd name="connsiteY648" fmla="*/ 4233763 h 6858000"/>
              <a:gd name="connsiteX649" fmla="*/ 36881 w 7467600"/>
              <a:gd name="connsiteY649" fmla="*/ 4200118 h 6858000"/>
              <a:gd name="connsiteX650" fmla="*/ 910534 w 7467600"/>
              <a:gd name="connsiteY650" fmla="*/ 3629753 h 6858000"/>
              <a:gd name="connsiteX651" fmla="*/ 1578717 w 7467600"/>
              <a:gd name="connsiteY651" fmla="*/ 3575982 h 6858000"/>
              <a:gd name="connsiteX652" fmla="*/ 2338780 w 7467600"/>
              <a:gd name="connsiteY652" fmla="*/ 3033725 h 6858000"/>
              <a:gd name="connsiteX653" fmla="*/ 1807991 w 7467600"/>
              <a:gd name="connsiteY653" fmla="*/ 2807184 h 6858000"/>
              <a:gd name="connsiteX654" fmla="*/ 1416358 w 7467600"/>
              <a:gd name="connsiteY654" fmla="*/ 3112571 h 6858000"/>
              <a:gd name="connsiteX655" fmla="*/ 939066 w 7467600"/>
              <a:gd name="connsiteY655" fmla="*/ 3378798 h 6858000"/>
              <a:gd name="connsiteX656" fmla="*/ 115099 w 7467600"/>
              <a:gd name="connsiteY656" fmla="*/ 3607650 h 6858000"/>
              <a:gd name="connsiteX657" fmla="*/ 97284 w 7467600"/>
              <a:gd name="connsiteY657" fmla="*/ 3520393 h 6858000"/>
              <a:gd name="connsiteX658" fmla="*/ 922050 w 7467600"/>
              <a:gd name="connsiteY658" fmla="*/ 3074867 h 6858000"/>
              <a:gd name="connsiteX659" fmla="*/ 1405265 w 7467600"/>
              <a:gd name="connsiteY659" fmla="*/ 3016319 h 6858000"/>
              <a:gd name="connsiteX660" fmla="*/ 1407512 w 7467600"/>
              <a:gd name="connsiteY660" fmla="*/ 3018001 h 6858000"/>
              <a:gd name="connsiteX661" fmla="*/ 1726266 w 7467600"/>
              <a:gd name="connsiteY661" fmla="*/ 2777274 h 6858000"/>
              <a:gd name="connsiteX662" fmla="*/ 625390 w 7467600"/>
              <a:gd name="connsiteY662" fmla="*/ 2514541 h 6858000"/>
              <a:gd name="connsiteX663" fmla="*/ 619799 w 7467600"/>
              <a:gd name="connsiteY663" fmla="*/ 2527180 h 6858000"/>
              <a:gd name="connsiteX664" fmla="*/ 310030 w 7467600"/>
              <a:gd name="connsiteY664" fmla="*/ 2771818 h 6858000"/>
              <a:gd name="connsiteX665" fmla="*/ 173877 w 7467600"/>
              <a:gd name="connsiteY665" fmla="*/ 2937056 h 6858000"/>
              <a:gd name="connsiteX666" fmla="*/ 77889 w 7467600"/>
              <a:gd name="connsiteY666" fmla="*/ 3138440 h 6858000"/>
              <a:gd name="connsiteX667" fmla="*/ 0 w 7467600"/>
              <a:gd name="connsiteY667" fmla="*/ 3271395 h 6858000"/>
              <a:gd name="connsiteX668" fmla="*/ 0 w 7467600"/>
              <a:gd name="connsiteY668" fmla="*/ 3153002 h 6858000"/>
              <a:gd name="connsiteX669" fmla="*/ 2386 w 7467600"/>
              <a:gd name="connsiteY669" fmla="*/ 3149203 h 6858000"/>
              <a:gd name="connsiteX670" fmla="*/ 89753 w 7467600"/>
              <a:gd name="connsiteY670" fmla="*/ 2987702 h 6858000"/>
              <a:gd name="connsiteX671" fmla="*/ 76869 w 7467600"/>
              <a:gd name="connsiteY671" fmla="*/ 3005404 h 6858000"/>
              <a:gd name="connsiteX672" fmla="*/ 32049 w 7467600"/>
              <a:gd name="connsiteY672" fmla="*/ 3065814 h 6858000"/>
              <a:gd name="connsiteX673" fmla="*/ 0 w 7467600"/>
              <a:gd name="connsiteY673" fmla="*/ 3108744 h 6858000"/>
              <a:gd name="connsiteX674" fmla="*/ 0 w 7467600"/>
              <a:gd name="connsiteY674" fmla="*/ 3058059 h 6858000"/>
              <a:gd name="connsiteX675" fmla="*/ 7610 w 7467600"/>
              <a:gd name="connsiteY675" fmla="*/ 3047889 h 6858000"/>
              <a:gd name="connsiteX676" fmla="*/ 52419 w 7467600"/>
              <a:gd name="connsiteY676" fmla="*/ 2987479 h 6858000"/>
              <a:gd name="connsiteX677" fmla="*/ 59142 w 7467600"/>
              <a:gd name="connsiteY677" fmla="*/ 2978488 h 6858000"/>
              <a:gd name="connsiteX678" fmla="*/ 0 w 7467600"/>
              <a:gd name="connsiteY678" fmla="*/ 3015334 h 6858000"/>
              <a:gd name="connsiteX679" fmla="*/ 0 w 7467600"/>
              <a:gd name="connsiteY679" fmla="*/ 2914286 h 6858000"/>
              <a:gd name="connsiteX680" fmla="*/ 36383 w 7467600"/>
              <a:gd name="connsiteY680" fmla="*/ 2901128 h 6858000"/>
              <a:gd name="connsiteX681" fmla="*/ 156329 w 7467600"/>
              <a:gd name="connsiteY681" fmla="*/ 2840533 h 6858000"/>
              <a:gd name="connsiteX682" fmla="*/ 358355 w 7467600"/>
              <a:gd name="connsiteY682" fmla="*/ 2620471 h 6858000"/>
              <a:gd name="connsiteX683" fmla="*/ 510577 w 7467600"/>
              <a:gd name="connsiteY683" fmla="*/ 2501244 h 6858000"/>
              <a:gd name="connsiteX684" fmla="*/ 211967 w 7467600"/>
              <a:gd name="connsiteY684" fmla="*/ 2479171 h 6858000"/>
              <a:gd name="connsiteX685" fmla="*/ 0 w 7467600"/>
              <a:gd name="connsiteY685" fmla="*/ 2476398 h 6858000"/>
              <a:gd name="connsiteX686" fmla="*/ 0 w 7467600"/>
              <a:gd name="connsiteY686" fmla="*/ 2389189 h 6858000"/>
              <a:gd name="connsiteX687" fmla="*/ 103062 w 7467600"/>
              <a:gd name="connsiteY687" fmla="*/ 2389518 h 6858000"/>
              <a:gd name="connsiteX688" fmla="*/ 510734 w 7467600"/>
              <a:gd name="connsiteY688" fmla="*/ 2416201 h 6858000"/>
              <a:gd name="connsiteX689" fmla="*/ 279257 w 7467600"/>
              <a:gd name="connsiteY689" fmla="*/ 2092102 h 6858000"/>
              <a:gd name="connsiteX690" fmla="*/ 65265 w 7467600"/>
              <a:gd name="connsiteY690" fmla="*/ 2006049 h 6858000"/>
              <a:gd name="connsiteX691" fmla="*/ 0 w 7467600"/>
              <a:gd name="connsiteY691" fmla="*/ 1982532 h 6858000"/>
              <a:gd name="connsiteX692" fmla="*/ 0 w 7467600"/>
              <a:gd name="connsiteY692" fmla="*/ 1912789 h 6858000"/>
              <a:gd name="connsiteX693" fmla="*/ 97460 w 7467600"/>
              <a:gd name="connsiteY693" fmla="*/ 1953725 h 6858000"/>
              <a:gd name="connsiteX694" fmla="*/ 221272 w 7467600"/>
              <a:gd name="connsiteY694" fmla="*/ 1980766 h 6858000"/>
              <a:gd name="connsiteX695" fmla="*/ 116765 w 7467600"/>
              <a:gd name="connsiteY695" fmla="*/ 1911033 h 6858000"/>
              <a:gd name="connsiteX696" fmla="*/ 16405 w 7467600"/>
              <a:gd name="connsiteY696" fmla="*/ 1803412 h 6858000"/>
              <a:gd name="connsiteX697" fmla="*/ 0 w 7467600"/>
              <a:gd name="connsiteY697" fmla="*/ 1784777 h 6858000"/>
              <a:gd name="connsiteX698" fmla="*/ 0 w 7467600"/>
              <a:gd name="connsiteY698" fmla="*/ 1740082 h 6858000"/>
              <a:gd name="connsiteX699" fmla="*/ 39394 w 7467600"/>
              <a:gd name="connsiteY699" fmla="*/ 1784856 h 6858000"/>
              <a:gd name="connsiteX700" fmla="*/ 135813 w 7467600"/>
              <a:gd name="connsiteY700" fmla="*/ 1888838 h 6858000"/>
              <a:gd name="connsiteX701" fmla="*/ 242575 w 7467600"/>
              <a:gd name="connsiteY701" fmla="*/ 1958841 h 6858000"/>
              <a:gd name="connsiteX702" fmla="*/ 82197 w 7467600"/>
              <a:gd name="connsiteY702" fmla="*/ 1754826 h 6858000"/>
              <a:gd name="connsiteX703" fmla="*/ 0 w 7467600"/>
              <a:gd name="connsiteY703" fmla="*/ 1679650 h 6858000"/>
              <a:gd name="connsiteX704" fmla="*/ 0 w 7467600"/>
              <a:gd name="connsiteY704" fmla="*/ 1602463 h 6858000"/>
              <a:gd name="connsiteX705" fmla="*/ 84689 w 7467600"/>
              <a:gd name="connsiteY705" fmla="*/ 1677442 h 6858000"/>
              <a:gd name="connsiteX706" fmla="*/ 298437 w 7467600"/>
              <a:gd name="connsiteY706" fmla="*/ 1968019 h 6858000"/>
              <a:gd name="connsiteX707" fmla="*/ 227269 w 7467600"/>
              <a:gd name="connsiteY707" fmla="*/ 1114064 h 6858000"/>
              <a:gd name="connsiteX708" fmla="*/ 248003 w 7467600"/>
              <a:gd name="connsiteY708" fmla="*/ 1089613 h 6858000"/>
              <a:gd name="connsiteX709" fmla="*/ 427020 w 7467600"/>
              <a:gd name="connsiteY709" fmla="*/ 1619803 h 6858000"/>
              <a:gd name="connsiteX710" fmla="*/ 340345 w 7467600"/>
              <a:gd name="connsiteY710" fmla="*/ 2027739 h 6858000"/>
              <a:gd name="connsiteX711" fmla="*/ 360865 w 7467600"/>
              <a:gd name="connsiteY711" fmla="*/ 2044827 h 6858000"/>
              <a:gd name="connsiteX712" fmla="*/ 560414 w 7467600"/>
              <a:gd name="connsiteY712" fmla="*/ 2421457 h 6858000"/>
              <a:gd name="connsiteX713" fmla="*/ 1359703 w 7467600"/>
              <a:gd name="connsiteY713" fmla="*/ 2578554 h 6858000"/>
              <a:gd name="connsiteX714" fmla="*/ 1359422 w 7467600"/>
              <a:gd name="connsiteY714" fmla="*/ 2577994 h 6858000"/>
              <a:gd name="connsiteX715" fmla="*/ 828701 w 7467600"/>
              <a:gd name="connsiteY715" fmla="*/ 1839520 h 6858000"/>
              <a:gd name="connsiteX716" fmla="*/ 494427 w 7467600"/>
              <a:gd name="connsiteY716" fmla="*/ 1092333 h 6858000"/>
              <a:gd name="connsiteX717" fmla="*/ 506322 w 7467600"/>
              <a:gd name="connsiteY717" fmla="*/ 1020997 h 6858000"/>
              <a:gd name="connsiteX718" fmla="*/ 4570198 w 7467600"/>
              <a:gd name="connsiteY718" fmla="*/ 978081 h 6858000"/>
              <a:gd name="connsiteX719" fmla="*/ 4523691 w 7467600"/>
              <a:gd name="connsiteY719" fmla="*/ 1127776 h 6858000"/>
              <a:gd name="connsiteX720" fmla="*/ 4509875 w 7467600"/>
              <a:gd name="connsiteY720" fmla="*/ 1167552 h 6858000"/>
              <a:gd name="connsiteX721" fmla="*/ 4478168 w 7467600"/>
              <a:gd name="connsiteY721" fmla="*/ 1260735 h 6858000"/>
              <a:gd name="connsiteX722" fmla="*/ 4409309 w 7467600"/>
              <a:gd name="connsiteY722" fmla="*/ 1666996 h 6858000"/>
              <a:gd name="connsiteX723" fmla="*/ 4370031 w 7467600"/>
              <a:gd name="connsiteY723" fmla="*/ 1955666 h 6858000"/>
              <a:gd name="connsiteX724" fmla="*/ 4570198 w 7467600"/>
              <a:gd name="connsiteY724" fmla="*/ 978081 h 6858000"/>
              <a:gd name="connsiteX725" fmla="*/ 4557898 w 7467600"/>
              <a:gd name="connsiteY725" fmla="*/ 900011 h 6858000"/>
              <a:gd name="connsiteX726" fmla="*/ 4344840 w 7467600"/>
              <a:gd name="connsiteY726" fmla="*/ 1922038 h 6858000"/>
              <a:gd name="connsiteX727" fmla="*/ 4378710 w 7467600"/>
              <a:gd name="connsiteY727" fmla="*/ 1665516 h 6858000"/>
              <a:gd name="connsiteX728" fmla="*/ 4448798 w 7467600"/>
              <a:gd name="connsiteY728" fmla="*/ 1253024 h 6858000"/>
              <a:gd name="connsiteX729" fmla="*/ 4480315 w 7467600"/>
              <a:gd name="connsiteY729" fmla="*/ 1158454 h 6858000"/>
              <a:gd name="connsiteX730" fmla="*/ 4494133 w 7467600"/>
              <a:gd name="connsiteY730" fmla="*/ 1118676 h 6858000"/>
              <a:gd name="connsiteX731" fmla="*/ 4557898 w 7467600"/>
              <a:gd name="connsiteY731" fmla="*/ 900011 h 6858000"/>
              <a:gd name="connsiteX732" fmla="*/ 5870151 w 7467600"/>
              <a:gd name="connsiteY732" fmla="*/ 898890 h 6858000"/>
              <a:gd name="connsiteX733" fmla="*/ 5861335 w 7467600"/>
              <a:gd name="connsiteY733" fmla="*/ 899177 h 6858000"/>
              <a:gd name="connsiteX734" fmla="*/ 5843702 w 7467600"/>
              <a:gd name="connsiteY734" fmla="*/ 899748 h 6858000"/>
              <a:gd name="connsiteX735" fmla="*/ 5651107 w 7467600"/>
              <a:gd name="connsiteY735" fmla="*/ 920306 h 6858000"/>
              <a:gd name="connsiteX736" fmla="*/ 5459407 w 7467600"/>
              <a:gd name="connsiteY736" fmla="*/ 940975 h 6858000"/>
              <a:gd name="connsiteX737" fmla="*/ 5374846 w 7467600"/>
              <a:gd name="connsiteY737" fmla="*/ 941988 h 6858000"/>
              <a:gd name="connsiteX738" fmla="*/ 5256105 w 7467600"/>
              <a:gd name="connsiteY738" fmla="*/ 945632 h 6858000"/>
              <a:gd name="connsiteX739" fmla="*/ 5107071 w 7467600"/>
              <a:gd name="connsiteY739" fmla="*/ 969720 h 6858000"/>
              <a:gd name="connsiteX740" fmla="*/ 4998681 w 7467600"/>
              <a:gd name="connsiteY740" fmla="*/ 988771 h 6858000"/>
              <a:gd name="connsiteX741" fmla="*/ 5870151 w 7467600"/>
              <a:gd name="connsiteY741" fmla="*/ 898890 h 6858000"/>
              <a:gd name="connsiteX742" fmla="*/ 5504425 w 7467600"/>
              <a:gd name="connsiteY742" fmla="*/ 848067 h 6858000"/>
              <a:gd name="connsiteX743" fmla="*/ 4968849 w 7467600"/>
              <a:gd name="connsiteY743" fmla="*/ 962318 h 6858000"/>
              <a:gd name="connsiteX744" fmla="*/ 5104039 w 7467600"/>
              <a:gd name="connsiteY744" fmla="*/ 940634 h 6858000"/>
              <a:gd name="connsiteX745" fmla="*/ 5256311 w 7467600"/>
              <a:gd name="connsiteY745" fmla="*/ 916490 h 6858000"/>
              <a:gd name="connsiteX746" fmla="*/ 5377381 w 7467600"/>
              <a:gd name="connsiteY746" fmla="*/ 912671 h 6858000"/>
              <a:gd name="connsiteX747" fmla="*/ 5460148 w 7467600"/>
              <a:gd name="connsiteY747" fmla="*/ 911442 h 6858000"/>
              <a:gd name="connsiteX748" fmla="*/ 5648971 w 7467600"/>
              <a:gd name="connsiteY748" fmla="*/ 891331 h 6858000"/>
              <a:gd name="connsiteX749" fmla="*/ 5844807 w 7467600"/>
              <a:gd name="connsiteY749" fmla="*/ 870718 h 6858000"/>
              <a:gd name="connsiteX750" fmla="*/ 5862975 w 7467600"/>
              <a:gd name="connsiteY750" fmla="*/ 869756 h 6858000"/>
              <a:gd name="connsiteX751" fmla="*/ 5920887 w 7467600"/>
              <a:gd name="connsiteY751" fmla="*/ 865929 h 6858000"/>
              <a:gd name="connsiteX752" fmla="*/ 5504425 w 7467600"/>
              <a:gd name="connsiteY752" fmla="*/ 848067 h 6858000"/>
              <a:gd name="connsiteX753" fmla="*/ 3607114 w 7467600"/>
              <a:gd name="connsiteY753" fmla="*/ 467441 h 6858000"/>
              <a:gd name="connsiteX754" fmla="*/ 3296242 w 7467600"/>
              <a:gd name="connsiteY754" fmla="*/ 807991 h 6858000"/>
              <a:gd name="connsiteX755" fmla="*/ 3174674 w 7467600"/>
              <a:gd name="connsiteY755" fmla="*/ 919759 h 6858000"/>
              <a:gd name="connsiteX756" fmla="*/ 3042978 w 7467600"/>
              <a:gd name="connsiteY756" fmla="*/ 1054894 h 6858000"/>
              <a:gd name="connsiteX757" fmla="*/ 2968914 w 7467600"/>
              <a:gd name="connsiteY757" fmla="*/ 1133756 h 6858000"/>
              <a:gd name="connsiteX758" fmla="*/ 3103823 w 7467600"/>
              <a:gd name="connsiteY758" fmla="*/ 1026814 h 6858000"/>
              <a:gd name="connsiteX759" fmla="*/ 3607114 w 7467600"/>
              <a:gd name="connsiteY759" fmla="*/ 467441 h 6858000"/>
              <a:gd name="connsiteX760" fmla="*/ 3744487 w 7467600"/>
              <a:gd name="connsiteY760" fmla="*/ 383136 h 6858000"/>
              <a:gd name="connsiteX761" fmla="*/ 3970213 w 7467600"/>
              <a:gd name="connsiteY761" fmla="*/ 995559 h 6858000"/>
              <a:gd name="connsiteX762" fmla="*/ 3744487 w 7467600"/>
              <a:gd name="connsiteY762" fmla="*/ 383136 h 6858000"/>
              <a:gd name="connsiteX763" fmla="*/ 3624562 w 7467600"/>
              <a:gd name="connsiteY763" fmla="*/ 367041 h 6858000"/>
              <a:gd name="connsiteX764" fmla="*/ 3489712 w 7467600"/>
              <a:gd name="connsiteY764" fmla="*/ 485386 h 6858000"/>
              <a:gd name="connsiteX765" fmla="*/ 3182994 w 7467600"/>
              <a:gd name="connsiteY765" fmla="*/ 828265 h 6858000"/>
              <a:gd name="connsiteX766" fmla="*/ 2892114 w 7467600"/>
              <a:gd name="connsiteY766" fmla="*/ 1172635 h 6858000"/>
              <a:gd name="connsiteX767" fmla="*/ 3021459 w 7467600"/>
              <a:gd name="connsiteY767" fmla="*/ 1035385 h 6858000"/>
              <a:gd name="connsiteX768" fmla="*/ 3153873 w 7467600"/>
              <a:gd name="connsiteY768" fmla="*/ 898971 h 6858000"/>
              <a:gd name="connsiteX769" fmla="*/ 3276511 w 7467600"/>
              <a:gd name="connsiteY769" fmla="*/ 786423 h 6858000"/>
              <a:gd name="connsiteX770" fmla="*/ 3584154 w 7467600"/>
              <a:gd name="connsiteY770" fmla="*/ 448218 h 6858000"/>
              <a:gd name="connsiteX771" fmla="*/ 3624562 w 7467600"/>
              <a:gd name="connsiteY771" fmla="*/ 367041 h 6858000"/>
              <a:gd name="connsiteX772" fmla="*/ 3766672 w 7467600"/>
              <a:gd name="connsiteY772" fmla="*/ 359429 h 6858000"/>
              <a:gd name="connsiteX773" fmla="*/ 3996338 w 7467600"/>
              <a:gd name="connsiteY773" fmla="*/ 968237 h 6858000"/>
              <a:gd name="connsiteX774" fmla="*/ 3766672 w 7467600"/>
              <a:gd name="connsiteY774" fmla="*/ 359429 h 6858000"/>
              <a:gd name="connsiteX775" fmla="*/ 5805386 w 7467600"/>
              <a:gd name="connsiteY775" fmla="*/ 239240 h 6858000"/>
              <a:gd name="connsiteX776" fmla="*/ 5736947 w 7467600"/>
              <a:gd name="connsiteY776" fmla="*/ 261367 h 6858000"/>
              <a:gd name="connsiteX777" fmla="*/ 5427012 w 7467600"/>
              <a:gd name="connsiteY777" fmla="*/ 311272 h 6858000"/>
              <a:gd name="connsiteX778" fmla="*/ 5147818 w 7467600"/>
              <a:gd name="connsiteY778" fmla="*/ 322112 h 6858000"/>
              <a:gd name="connsiteX779" fmla="*/ 5060854 w 7467600"/>
              <a:gd name="connsiteY779" fmla="*/ 311882 h 6858000"/>
              <a:gd name="connsiteX780" fmla="*/ 4945989 w 7467600"/>
              <a:gd name="connsiteY780" fmla="*/ 300516 h 6858000"/>
              <a:gd name="connsiteX781" fmla="*/ 5410479 w 7467600"/>
              <a:gd name="connsiteY781" fmla="*/ 348434 h 6858000"/>
              <a:gd name="connsiteX782" fmla="*/ 5805386 w 7467600"/>
              <a:gd name="connsiteY782" fmla="*/ 239240 h 6858000"/>
              <a:gd name="connsiteX783" fmla="*/ 5905192 w 7467600"/>
              <a:gd name="connsiteY783" fmla="*/ 163079 h 6858000"/>
              <a:gd name="connsiteX784" fmla="*/ 5865655 w 7467600"/>
              <a:gd name="connsiteY784" fmla="*/ 171901 h 6858000"/>
              <a:gd name="connsiteX785" fmla="*/ 5259740 w 7467600"/>
              <a:gd name="connsiteY785" fmla="*/ 257013 h 6858000"/>
              <a:gd name="connsiteX786" fmla="*/ 5208466 w 7467600"/>
              <a:gd name="connsiteY786" fmla="*/ 257550 h 6858000"/>
              <a:gd name="connsiteX787" fmla="*/ 4980204 w 7467600"/>
              <a:gd name="connsiteY787" fmla="*/ 271903 h 6858000"/>
              <a:gd name="connsiteX788" fmla="*/ 5068068 w 7467600"/>
              <a:gd name="connsiteY788" fmla="*/ 282244 h 6858000"/>
              <a:gd name="connsiteX789" fmla="*/ 5153231 w 7467600"/>
              <a:gd name="connsiteY789" fmla="*/ 292240 h 6858000"/>
              <a:gd name="connsiteX790" fmla="*/ 5426491 w 7467600"/>
              <a:gd name="connsiteY790" fmla="*/ 281128 h 6858000"/>
              <a:gd name="connsiteX791" fmla="*/ 5731212 w 7467600"/>
              <a:gd name="connsiteY791" fmla="*/ 231951 h 6858000"/>
              <a:gd name="connsiteX792" fmla="*/ 5905192 w 7467600"/>
              <a:gd name="connsiteY792" fmla="*/ 163079 h 6858000"/>
              <a:gd name="connsiteX793" fmla="*/ 5944437 w 7467600"/>
              <a:gd name="connsiteY793" fmla="*/ 113829 h 6858000"/>
              <a:gd name="connsiteX794" fmla="*/ 5825032 w 7467600"/>
              <a:gd name="connsiteY794" fmla="*/ 146405 h 6858000"/>
              <a:gd name="connsiteX795" fmla="*/ 4955599 w 7467600"/>
              <a:gd name="connsiteY795" fmla="*/ 247008 h 6858000"/>
              <a:gd name="connsiteX796" fmla="*/ 5210104 w 7467600"/>
              <a:gd name="connsiteY796" fmla="*/ 228123 h 6858000"/>
              <a:gd name="connsiteX797" fmla="*/ 5261015 w 7467600"/>
              <a:gd name="connsiteY797" fmla="*/ 227087 h 6858000"/>
              <a:gd name="connsiteX798" fmla="*/ 5861181 w 7467600"/>
              <a:gd name="connsiteY798" fmla="*/ 143093 h 6858000"/>
              <a:gd name="connsiteX799" fmla="*/ 5961252 w 7467600"/>
              <a:gd name="connsiteY799" fmla="*/ 114820 h 6858000"/>
              <a:gd name="connsiteX800" fmla="*/ 5944437 w 7467600"/>
              <a:gd name="connsiteY800" fmla="*/ 113829 h 6858000"/>
              <a:gd name="connsiteX801" fmla="*/ 3882765 w 7467600"/>
              <a:gd name="connsiteY801" fmla="*/ 0 h 6858000"/>
              <a:gd name="connsiteX802" fmla="*/ 3995099 w 7467600"/>
              <a:gd name="connsiteY802" fmla="*/ 0 h 6858000"/>
              <a:gd name="connsiteX803" fmla="*/ 4163818 w 7467600"/>
              <a:gd name="connsiteY803" fmla="*/ 234104 h 6858000"/>
              <a:gd name="connsiteX804" fmla="*/ 4172099 w 7467600"/>
              <a:gd name="connsiteY804" fmla="*/ 234207 h 6858000"/>
              <a:gd name="connsiteX805" fmla="*/ 4784282 w 7467600"/>
              <a:gd name="connsiteY805" fmla="*/ 276561 h 6858000"/>
              <a:gd name="connsiteX806" fmla="*/ 4801687 w 7467600"/>
              <a:gd name="connsiteY806" fmla="*/ 267764 h 6858000"/>
              <a:gd name="connsiteX807" fmla="*/ 6082788 w 7467600"/>
              <a:gd name="connsiteY807" fmla="*/ 64119 h 6858000"/>
              <a:gd name="connsiteX808" fmla="*/ 6099442 w 7467600"/>
              <a:gd name="connsiteY808" fmla="*/ 82568 h 6858000"/>
              <a:gd name="connsiteX809" fmla="*/ 4804137 w 7467600"/>
              <a:gd name="connsiteY809" fmla="*/ 320931 h 6858000"/>
              <a:gd name="connsiteX810" fmla="*/ 4227047 w 7467600"/>
              <a:gd name="connsiteY810" fmla="*/ 313415 h 6858000"/>
              <a:gd name="connsiteX811" fmla="*/ 4346041 w 7467600"/>
              <a:gd name="connsiteY811" fmla="*/ 456086 h 6858000"/>
              <a:gd name="connsiteX812" fmla="*/ 4870967 w 7467600"/>
              <a:gd name="connsiteY812" fmla="*/ 963061 h 6858000"/>
              <a:gd name="connsiteX813" fmla="*/ 4889647 w 7467600"/>
              <a:gd name="connsiteY813" fmla="*/ 957147 h 6858000"/>
              <a:gd name="connsiteX814" fmla="*/ 5422504 w 7467600"/>
              <a:gd name="connsiteY814" fmla="*/ 805191 h 6858000"/>
              <a:gd name="connsiteX815" fmla="*/ 6087656 w 7467600"/>
              <a:gd name="connsiteY815" fmla="*/ 826703 h 6858000"/>
              <a:gd name="connsiteX816" fmla="*/ 6058717 w 7467600"/>
              <a:gd name="connsiteY816" fmla="*/ 865992 h 6858000"/>
              <a:gd name="connsiteX817" fmla="*/ 4974153 w 7467600"/>
              <a:gd name="connsiteY817" fmla="*/ 1045456 h 6858000"/>
              <a:gd name="connsiteX818" fmla="*/ 5627835 w 7467600"/>
              <a:gd name="connsiteY818" fmla="*/ 1472077 h 6858000"/>
              <a:gd name="connsiteX819" fmla="*/ 5629817 w 7467600"/>
              <a:gd name="connsiteY819" fmla="*/ 1471412 h 6858000"/>
              <a:gd name="connsiteX820" fmla="*/ 5634124 w 7467600"/>
              <a:gd name="connsiteY820" fmla="*/ 1470572 h 6858000"/>
              <a:gd name="connsiteX821" fmla="*/ 5755832 w 7467600"/>
              <a:gd name="connsiteY821" fmla="*/ 1383886 h 6858000"/>
              <a:gd name="connsiteX822" fmla="*/ 6014186 w 7467600"/>
              <a:gd name="connsiteY822" fmla="*/ 1279799 h 6858000"/>
              <a:gd name="connsiteX823" fmla="*/ 6901619 w 7467600"/>
              <a:gd name="connsiteY823" fmla="*/ 1047874 h 6858000"/>
              <a:gd name="connsiteX824" fmla="*/ 6931566 w 7467600"/>
              <a:gd name="connsiteY824" fmla="*/ 1062034 h 6858000"/>
              <a:gd name="connsiteX825" fmla="*/ 5790982 w 7467600"/>
              <a:gd name="connsiteY825" fmla="*/ 1561380 h 6858000"/>
              <a:gd name="connsiteX826" fmla="*/ 6188971 w 7467600"/>
              <a:gd name="connsiteY826" fmla="*/ 1755168 h 6858000"/>
              <a:gd name="connsiteX827" fmla="*/ 6202446 w 7467600"/>
              <a:gd name="connsiteY827" fmla="*/ 1752268 h 6858000"/>
              <a:gd name="connsiteX828" fmla="*/ 7179560 w 7467600"/>
              <a:gd name="connsiteY828" fmla="*/ 1467551 h 6858000"/>
              <a:gd name="connsiteX829" fmla="*/ 7158730 w 7467600"/>
              <a:gd name="connsiteY829" fmla="*/ 1507835 h 6858000"/>
              <a:gd name="connsiteX830" fmla="*/ 6326959 w 7467600"/>
              <a:gd name="connsiteY830" fmla="*/ 1817686 h 6858000"/>
              <a:gd name="connsiteX831" fmla="*/ 6537433 w 7467600"/>
              <a:gd name="connsiteY831" fmla="*/ 1907790 h 6858000"/>
              <a:gd name="connsiteX832" fmla="*/ 6550221 w 7467600"/>
              <a:gd name="connsiteY832" fmla="*/ 1910729 h 6858000"/>
              <a:gd name="connsiteX833" fmla="*/ 6964438 w 7467600"/>
              <a:gd name="connsiteY833" fmla="*/ 2209505 h 6858000"/>
              <a:gd name="connsiteX834" fmla="*/ 7367862 w 7467600"/>
              <a:gd name="connsiteY834" fmla="*/ 2806833 h 6858000"/>
              <a:gd name="connsiteX835" fmla="*/ 7364329 w 7467600"/>
              <a:gd name="connsiteY835" fmla="*/ 2826907 h 6858000"/>
              <a:gd name="connsiteX836" fmla="*/ 7290545 w 7467600"/>
              <a:gd name="connsiteY836" fmla="*/ 2850663 h 6858000"/>
              <a:gd name="connsiteX837" fmla="*/ 6472036 w 7467600"/>
              <a:gd name="connsiteY837" fmla="*/ 1959003 h 6858000"/>
              <a:gd name="connsiteX838" fmla="*/ 5792897 w 7467600"/>
              <a:gd name="connsiteY838" fmla="*/ 1647747 h 6858000"/>
              <a:gd name="connsiteX839" fmla="*/ 5842751 w 7467600"/>
              <a:gd name="connsiteY839" fmla="*/ 1816112 h 6858000"/>
              <a:gd name="connsiteX840" fmla="*/ 5847424 w 7467600"/>
              <a:gd name="connsiteY840" fmla="*/ 1815776 h 6858000"/>
              <a:gd name="connsiteX841" fmla="*/ 6399821 w 7467600"/>
              <a:gd name="connsiteY841" fmla="*/ 2344799 h 6858000"/>
              <a:gd name="connsiteX842" fmla="*/ 6323232 w 7467600"/>
              <a:gd name="connsiteY842" fmla="*/ 2389634 h 6858000"/>
              <a:gd name="connsiteX843" fmla="*/ 5942958 w 7467600"/>
              <a:gd name="connsiteY843" fmla="*/ 2077708 h 6858000"/>
              <a:gd name="connsiteX844" fmla="*/ 5921559 w 7467600"/>
              <a:gd name="connsiteY844" fmla="*/ 2378596 h 6858000"/>
              <a:gd name="connsiteX845" fmla="*/ 5817651 w 7467600"/>
              <a:gd name="connsiteY845" fmla="*/ 3023919 h 6858000"/>
              <a:gd name="connsiteX846" fmla="*/ 5729634 w 7467600"/>
              <a:gd name="connsiteY846" fmla="*/ 3051849 h 6858000"/>
              <a:gd name="connsiteX847" fmla="*/ 5611018 w 7467600"/>
              <a:gd name="connsiteY847" fmla="*/ 2316769 h 6858000"/>
              <a:gd name="connsiteX848" fmla="*/ 5687608 w 7467600"/>
              <a:gd name="connsiteY848" fmla="*/ 2039972 h 6858000"/>
              <a:gd name="connsiteX849" fmla="*/ 5657554 w 7467600"/>
              <a:gd name="connsiteY849" fmla="*/ 1576445 h 6858000"/>
              <a:gd name="connsiteX850" fmla="*/ 5150475 w 7467600"/>
              <a:gd name="connsiteY850" fmla="*/ 1274012 h 6858000"/>
              <a:gd name="connsiteX851" fmla="*/ 5349142 w 7467600"/>
              <a:gd name="connsiteY851" fmla="*/ 2204405 h 6858000"/>
              <a:gd name="connsiteX852" fmla="*/ 5262214 w 7467600"/>
              <a:gd name="connsiteY852" fmla="*/ 2233836 h 6858000"/>
              <a:gd name="connsiteX853" fmla="*/ 4981539 w 7467600"/>
              <a:gd name="connsiteY853" fmla="*/ 1542201 h 6858000"/>
              <a:gd name="connsiteX854" fmla="*/ 4958461 w 7467600"/>
              <a:gd name="connsiteY854" fmla="*/ 1136957 h 6858000"/>
              <a:gd name="connsiteX855" fmla="*/ 4655015 w 7467600"/>
              <a:gd name="connsiteY855" fmla="*/ 891426 h 6858000"/>
              <a:gd name="connsiteX856" fmla="*/ 4348002 w 7467600"/>
              <a:gd name="connsiteY856" fmla="*/ 2205895 h 6858000"/>
              <a:gd name="connsiteX857" fmla="*/ 4262250 w 7467600"/>
              <a:gd name="connsiteY857" fmla="*/ 2219972 h 6858000"/>
              <a:gd name="connsiteX858" fmla="*/ 4550611 w 7467600"/>
              <a:gd name="connsiteY858" fmla="*/ 817540 h 6858000"/>
              <a:gd name="connsiteX859" fmla="*/ 4564418 w 7467600"/>
              <a:gd name="connsiteY859" fmla="*/ 808293 h 6858000"/>
              <a:gd name="connsiteX860" fmla="*/ 4266388 w 7467600"/>
              <a:gd name="connsiteY860" fmla="*/ 500083 h 6858000"/>
              <a:gd name="connsiteX861" fmla="*/ 4032842 w 7467600"/>
              <a:gd name="connsiteY861" fmla="*/ 211809 h 6858000"/>
              <a:gd name="connsiteX862" fmla="*/ 3882765 w 7467600"/>
              <a:gd name="connsiteY862" fmla="*/ 0 h 6858000"/>
              <a:gd name="connsiteX863" fmla="*/ 3721337 w 7467600"/>
              <a:gd name="connsiteY863" fmla="*/ 0 h 6858000"/>
              <a:gd name="connsiteX864" fmla="*/ 3797544 w 7467600"/>
              <a:gd name="connsiteY864" fmla="*/ 0 h 6858000"/>
              <a:gd name="connsiteX865" fmla="*/ 3775734 w 7467600"/>
              <a:gd name="connsiteY865" fmla="*/ 95131 h 6858000"/>
              <a:gd name="connsiteX866" fmla="*/ 3724807 w 7467600"/>
              <a:gd name="connsiteY866" fmla="*/ 272257 h 6858000"/>
              <a:gd name="connsiteX867" fmla="*/ 3726844 w 7467600"/>
              <a:gd name="connsiteY867" fmla="*/ 282988 h 6858000"/>
              <a:gd name="connsiteX868" fmla="*/ 3742664 w 7467600"/>
              <a:gd name="connsiteY868" fmla="*/ 279918 h 6858000"/>
              <a:gd name="connsiteX869" fmla="*/ 4103910 w 7467600"/>
              <a:gd name="connsiteY869" fmla="*/ 1161917 h 6858000"/>
              <a:gd name="connsiteX870" fmla="*/ 4020269 w 7467600"/>
              <a:gd name="connsiteY870" fmla="*/ 1200406 h 6858000"/>
              <a:gd name="connsiteX871" fmla="*/ 3674882 w 7467600"/>
              <a:gd name="connsiteY871" fmla="*/ 488524 h 6858000"/>
              <a:gd name="connsiteX872" fmla="*/ 3132682 w 7467600"/>
              <a:gd name="connsiteY872" fmla="*/ 1072284 h 6858000"/>
              <a:gd name="connsiteX873" fmla="*/ 2716346 w 7467600"/>
              <a:gd name="connsiteY873" fmla="*/ 1276376 h 6858000"/>
              <a:gd name="connsiteX874" fmla="*/ 2716772 w 7467600"/>
              <a:gd name="connsiteY874" fmla="*/ 1255462 h 6858000"/>
              <a:gd name="connsiteX875" fmla="*/ 3471096 w 7467600"/>
              <a:gd name="connsiteY875" fmla="*/ 437072 h 6858000"/>
              <a:gd name="connsiteX876" fmla="*/ 3639057 w 7467600"/>
              <a:gd name="connsiteY876" fmla="*/ 286334 h 6858000"/>
              <a:gd name="connsiteX877" fmla="*/ 3640309 w 7467600"/>
              <a:gd name="connsiteY877" fmla="*/ 284664 h 6858000"/>
              <a:gd name="connsiteX878" fmla="*/ 3646022 w 7467600"/>
              <a:gd name="connsiteY878" fmla="*/ 276711 h 6858000"/>
              <a:gd name="connsiteX879" fmla="*/ 3707943 w 7467600"/>
              <a:gd name="connsiteY879" fmla="*/ 65958 h 6858000"/>
              <a:gd name="connsiteX880" fmla="*/ 3721337 w 7467600"/>
              <a:gd name="connsiteY880" fmla="*/ 0 h 6858000"/>
              <a:gd name="connsiteX881" fmla="*/ 2867960 w 7467600"/>
              <a:gd name="connsiteY881" fmla="*/ 0 h 6858000"/>
              <a:gd name="connsiteX882" fmla="*/ 2926351 w 7467600"/>
              <a:gd name="connsiteY882" fmla="*/ 0 h 6858000"/>
              <a:gd name="connsiteX883" fmla="*/ 2902823 w 7467600"/>
              <a:gd name="connsiteY883" fmla="*/ 262929 h 6858000"/>
              <a:gd name="connsiteX884" fmla="*/ 2940663 w 7467600"/>
              <a:gd name="connsiteY884" fmla="*/ 140884 h 6858000"/>
              <a:gd name="connsiteX885" fmla="*/ 2947039 w 7467600"/>
              <a:gd name="connsiteY885" fmla="*/ 122524 h 6858000"/>
              <a:gd name="connsiteX886" fmla="*/ 2984316 w 7467600"/>
              <a:gd name="connsiteY886" fmla="*/ 0 h 6858000"/>
              <a:gd name="connsiteX887" fmla="*/ 3016114 w 7467600"/>
              <a:gd name="connsiteY887" fmla="*/ 0 h 6858000"/>
              <a:gd name="connsiteX888" fmla="*/ 2979949 w 7467600"/>
              <a:gd name="connsiteY888" fmla="*/ 119274 h 6858000"/>
              <a:gd name="connsiteX889" fmla="*/ 3023879 w 7467600"/>
              <a:gd name="connsiteY889" fmla="*/ 0 h 6858000"/>
              <a:gd name="connsiteX890" fmla="*/ 3105400 w 7467600"/>
              <a:gd name="connsiteY890" fmla="*/ 0 h 6858000"/>
              <a:gd name="connsiteX891" fmla="*/ 3094669 w 7467600"/>
              <a:gd name="connsiteY891" fmla="*/ 30308 h 6858000"/>
              <a:gd name="connsiteX892" fmla="*/ 2901945 w 7467600"/>
              <a:gd name="connsiteY892" fmla="*/ 466538 h 6858000"/>
              <a:gd name="connsiteX893" fmla="*/ 2815209 w 7467600"/>
              <a:gd name="connsiteY893" fmla="*/ 497361 h 6858000"/>
              <a:gd name="connsiteX894" fmla="*/ 2844845 w 7467600"/>
              <a:gd name="connsiteY894" fmla="*/ 127638 h 6858000"/>
              <a:gd name="connsiteX895" fmla="*/ 2867960 w 7467600"/>
              <a:gd name="connsiteY895" fmla="*/ 0 h 6858000"/>
              <a:gd name="connsiteX896" fmla="*/ 1057230 w 7467600"/>
              <a:gd name="connsiteY896" fmla="*/ 0 h 6858000"/>
              <a:gd name="connsiteX897" fmla="*/ 1111003 w 7467600"/>
              <a:gd name="connsiteY897" fmla="*/ 0 h 6858000"/>
              <a:gd name="connsiteX898" fmla="*/ 1125553 w 7467600"/>
              <a:gd name="connsiteY898" fmla="*/ 52588 h 6858000"/>
              <a:gd name="connsiteX899" fmla="*/ 1304276 w 7467600"/>
              <a:gd name="connsiteY899" fmla="*/ 476275 h 6858000"/>
              <a:gd name="connsiteX900" fmla="*/ 1492066 w 7467600"/>
              <a:gd name="connsiteY900" fmla="*/ 886333 h 6858000"/>
              <a:gd name="connsiteX901" fmla="*/ 1423698 w 7467600"/>
              <a:gd name="connsiteY901" fmla="*/ 710817 h 6858000"/>
              <a:gd name="connsiteX902" fmla="*/ 1357609 w 7467600"/>
              <a:gd name="connsiteY902" fmla="*/ 532892 h 6858000"/>
              <a:gd name="connsiteX903" fmla="*/ 1309550 w 7467600"/>
              <a:gd name="connsiteY903" fmla="*/ 374031 h 6858000"/>
              <a:gd name="connsiteX904" fmla="*/ 1193673 w 7467600"/>
              <a:gd name="connsiteY904" fmla="*/ 49533 h 6858000"/>
              <a:gd name="connsiteX905" fmla="*/ 1164391 w 7467600"/>
              <a:gd name="connsiteY905" fmla="*/ 0 h 6858000"/>
              <a:gd name="connsiteX906" fmla="*/ 1200666 w 7467600"/>
              <a:gd name="connsiteY906" fmla="*/ 0 h 6858000"/>
              <a:gd name="connsiteX907" fmla="*/ 1223408 w 7467600"/>
              <a:gd name="connsiteY907" fmla="*/ 38996 h 6858000"/>
              <a:gd name="connsiteX908" fmla="*/ 1339635 w 7467600"/>
              <a:gd name="connsiteY908" fmla="*/ 365517 h 6858000"/>
              <a:gd name="connsiteX909" fmla="*/ 1387469 w 7467600"/>
              <a:gd name="connsiteY909" fmla="*/ 523079 h 6858000"/>
              <a:gd name="connsiteX910" fmla="*/ 1452685 w 7467600"/>
              <a:gd name="connsiteY910" fmla="*/ 699806 h 6858000"/>
              <a:gd name="connsiteX911" fmla="*/ 1492092 w 7467600"/>
              <a:gd name="connsiteY911" fmla="*/ 800424 h 6858000"/>
              <a:gd name="connsiteX912" fmla="*/ 1455302 w 7467600"/>
              <a:gd name="connsiteY912" fmla="*/ 632913 h 6858000"/>
              <a:gd name="connsiteX913" fmla="*/ 1222336 w 7467600"/>
              <a:gd name="connsiteY913" fmla="*/ 9480 h 6858000"/>
              <a:gd name="connsiteX914" fmla="*/ 1214634 w 7467600"/>
              <a:gd name="connsiteY914" fmla="*/ 0 h 6858000"/>
              <a:gd name="connsiteX915" fmla="*/ 1289827 w 7467600"/>
              <a:gd name="connsiteY915" fmla="*/ 0 h 6858000"/>
              <a:gd name="connsiteX916" fmla="*/ 1321076 w 7467600"/>
              <a:gd name="connsiteY916" fmla="*/ 59722 h 6858000"/>
              <a:gd name="connsiteX917" fmla="*/ 1512579 w 7467600"/>
              <a:gd name="connsiteY917" fmla="*/ 626441 h 6858000"/>
              <a:gd name="connsiteX918" fmla="*/ 1506076 w 7467600"/>
              <a:gd name="connsiteY918" fmla="*/ 1089289 h 6858000"/>
              <a:gd name="connsiteX919" fmla="*/ 1486346 w 7467600"/>
              <a:gd name="connsiteY919" fmla="*/ 1079919 h 6858000"/>
              <a:gd name="connsiteX920" fmla="*/ 1070511 w 7467600"/>
              <a:gd name="connsiteY920" fmla="*/ 48609 h 6858000"/>
              <a:gd name="connsiteX921" fmla="*/ 1057230 w 7467600"/>
              <a:gd name="connsiteY921" fmla="*/ 0 h 6858000"/>
              <a:gd name="connsiteX922" fmla="*/ 43151 w 7467600"/>
              <a:gd name="connsiteY922" fmla="*/ 0 h 6858000"/>
              <a:gd name="connsiteX923" fmla="*/ 95283 w 7467600"/>
              <a:gd name="connsiteY923" fmla="*/ 0 h 6858000"/>
              <a:gd name="connsiteX924" fmla="*/ 300708 w 7467600"/>
              <a:gd name="connsiteY924" fmla="*/ 154571 h 6858000"/>
              <a:gd name="connsiteX925" fmla="*/ 530414 w 7467600"/>
              <a:gd name="connsiteY925" fmla="*/ 354673 h 6858000"/>
              <a:gd name="connsiteX926" fmla="*/ 333785 w 7467600"/>
              <a:gd name="connsiteY926" fmla="*/ 161564 h 6858000"/>
              <a:gd name="connsiteX927" fmla="*/ 147005 w 7467600"/>
              <a:gd name="connsiteY927" fmla="*/ 0 h 6858000"/>
              <a:gd name="connsiteX928" fmla="*/ 272509 w 7467600"/>
              <a:gd name="connsiteY928" fmla="*/ 0 h 6858000"/>
              <a:gd name="connsiteX929" fmla="*/ 326276 w 7467600"/>
              <a:gd name="connsiteY929" fmla="*/ 45847 h 6858000"/>
              <a:gd name="connsiteX930" fmla="*/ 823759 w 7467600"/>
              <a:gd name="connsiteY930" fmla="*/ 574145 h 6858000"/>
              <a:gd name="connsiteX931" fmla="*/ 811254 w 7467600"/>
              <a:gd name="connsiteY931" fmla="*/ 665546 h 6858000"/>
              <a:gd name="connsiteX932" fmla="*/ 154042 w 7467600"/>
              <a:gd name="connsiteY932" fmla="*/ 261522 h 6858000"/>
              <a:gd name="connsiteX933" fmla="*/ 13550 w 7467600"/>
              <a:gd name="connsiteY933" fmla="*/ 158423 h 6858000"/>
              <a:gd name="connsiteX934" fmla="*/ 0 w 7467600"/>
              <a:gd name="connsiteY934" fmla="*/ 146618 h 6858000"/>
              <a:gd name="connsiteX935" fmla="*/ 0 w 7467600"/>
              <a:gd name="connsiteY935" fmla="*/ 59161 h 6858000"/>
              <a:gd name="connsiteX936" fmla="*/ 45427 w 7467600"/>
              <a:gd name="connsiteY936" fmla="*/ 101078 h 6858000"/>
              <a:gd name="connsiteX937" fmla="*/ 630103 w 7467600"/>
              <a:gd name="connsiteY937" fmla="*/ 485885 h 6858000"/>
              <a:gd name="connsiteX938" fmla="*/ 532040 w 7467600"/>
              <a:gd name="connsiteY938" fmla="*/ 399359 h 6858000"/>
              <a:gd name="connsiteX939" fmla="*/ 517618 w 7467600"/>
              <a:gd name="connsiteY939" fmla="*/ 385726 h 6858000"/>
              <a:gd name="connsiteX940" fmla="*/ 285074 w 7467600"/>
              <a:gd name="connsiteY940" fmla="*/ 182755 h 6858000"/>
              <a:gd name="connsiteX941" fmla="*/ 43151 w 7467600"/>
              <a:gd name="connsiteY94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289862 w 7467600"/>
              <a:gd name="connsiteY8" fmla="*/ 6659827 h 6858000"/>
              <a:gd name="connsiteX9" fmla="*/ 1019354 w 7467600"/>
              <a:gd name="connsiteY9" fmla="*/ 6315006 h 6858000"/>
              <a:gd name="connsiteX10" fmla="*/ 441046 w 7467600"/>
              <a:gd name="connsiteY10" fmla="*/ 6691153 h 6858000"/>
              <a:gd name="connsiteX11" fmla="*/ 1019354 w 7467600"/>
              <a:gd name="connsiteY11" fmla="*/ 6315006 h 6858000"/>
              <a:gd name="connsiteX12" fmla="*/ 991680 w 7467600"/>
              <a:gd name="connsiteY12" fmla="*/ 6298413 h 6858000"/>
              <a:gd name="connsiteX13" fmla="*/ 409060 w 7467600"/>
              <a:gd name="connsiteY13" fmla="*/ 6671470 h 6858000"/>
              <a:gd name="connsiteX14" fmla="*/ 991680 w 7467600"/>
              <a:gd name="connsiteY14" fmla="*/ 6298413 h 6858000"/>
              <a:gd name="connsiteX15" fmla="*/ 103333 w 7467600"/>
              <a:gd name="connsiteY15" fmla="*/ 5699602 h 6858000"/>
              <a:gd name="connsiteX16" fmla="*/ 233938 w 7467600"/>
              <a:gd name="connsiteY16" fmla="*/ 5809416 h 6858000"/>
              <a:gd name="connsiteX17" fmla="*/ 883580 w 7467600"/>
              <a:gd name="connsiteY17" fmla="*/ 6180710 h 6858000"/>
              <a:gd name="connsiteX18" fmla="*/ 487337 w 7467600"/>
              <a:gd name="connsiteY18" fmla="*/ 5950182 h 6858000"/>
              <a:gd name="connsiteX19" fmla="*/ 354051 w 7467600"/>
              <a:gd name="connsiteY19" fmla="*/ 5854912 h 6858000"/>
              <a:gd name="connsiteX20" fmla="*/ 195436 w 7467600"/>
              <a:gd name="connsiteY20" fmla="*/ 5755068 h 6858000"/>
              <a:gd name="connsiteX21" fmla="*/ 103333 w 7467600"/>
              <a:gd name="connsiteY21" fmla="*/ 5699602 h 6858000"/>
              <a:gd name="connsiteX22" fmla="*/ 5539432 w 7467600"/>
              <a:gd name="connsiteY22" fmla="*/ 5642928 h 6858000"/>
              <a:gd name="connsiteX23" fmla="*/ 5555462 w 7467600"/>
              <a:gd name="connsiteY23" fmla="*/ 5694454 h 6858000"/>
              <a:gd name="connsiteX24" fmla="*/ 5828270 w 7467600"/>
              <a:gd name="connsiteY24" fmla="*/ 6320663 h 6858000"/>
              <a:gd name="connsiteX25" fmla="*/ 5947416 w 7467600"/>
              <a:gd name="connsiteY25" fmla="*/ 6574846 h 6858000"/>
              <a:gd name="connsiteX26" fmla="*/ 5539432 w 7467600"/>
              <a:gd name="connsiteY26" fmla="*/ 5642928 h 6858000"/>
              <a:gd name="connsiteX27" fmla="*/ 51253 w 7467600"/>
              <a:gd name="connsiteY27" fmla="*/ 5631825 h 6858000"/>
              <a:gd name="connsiteX28" fmla="*/ 211622 w 7467600"/>
              <a:gd name="connsiteY28" fmla="*/ 5728803 h 6858000"/>
              <a:gd name="connsiteX29" fmla="*/ 371652 w 7467600"/>
              <a:gd name="connsiteY29" fmla="*/ 5829062 h 6858000"/>
              <a:gd name="connsiteX30" fmla="*/ 505903 w 7467600"/>
              <a:gd name="connsiteY30" fmla="*/ 5925221 h 6858000"/>
              <a:gd name="connsiteX31" fmla="*/ 899240 w 7467600"/>
              <a:gd name="connsiteY31" fmla="*/ 6153068 h 6858000"/>
              <a:gd name="connsiteX32" fmla="*/ 988114 w 7467600"/>
              <a:gd name="connsiteY32" fmla="*/ 6174204 h 6858000"/>
              <a:gd name="connsiteX33" fmla="*/ 845971 w 7467600"/>
              <a:gd name="connsiteY33" fmla="*/ 6067177 h 6858000"/>
              <a:gd name="connsiteX34" fmla="*/ 448057 w 7467600"/>
              <a:gd name="connsiteY34" fmla="*/ 5841376 h 6858000"/>
              <a:gd name="connsiteX35" fmla="*/ 51253 w 7467600"/>
              <a:gd name="connsiteY35" fmla="*/ 5631825 h 6858000"/>
              <a:gd name="connsiteX36" fmla="*/ 2606687 w 7467600"/>
              <a:gd name="connsiteY36" fmla="*/ 5630718 h 6858000"/>
              <a:gd name="connsiteX37" fmla="*/ 2645658 w 7467600"/>
              <a:gd name="connsiteY37" fmla="*/ 6640259 h 6858000"/>
              <a:gd name="connsiteX38" fmla="*/ 2606687 w 7467600"/>
              <a:gd name="connsiteY38" fmla="*/ 5630718 h 6858000"/>
              <a:gd name="connsiteX39" fmla="*/ 3642057 w 7467600"/>
              <a:gd name="connsiteY39" fmla="*/ 5573487 h 6858000"/>
              <a:gd name="connsiteX40" fmla="*/ 3632981 w 7467600"/>
              <a:gd name="connsiteY40" fmla="*/ 5579437 h 6858000"/>
              <a:gd name="connsiteX41" fmla="*/ 3382436 w 7467600"/>
              <a:gd name="connsiteY41" fmla="*/ 5952726 h 6858000"/>
              <a:gd name="connsiteX42" fmla="*/ 3191929 w 7467600"/>
              <a:gd name="connsiteY42" fmla="*/ 6662669 h 6858000"/>
              <a:gd name="connsiteX43" fmla="*/ 3369898 w 7467600"/>
              <a:gd name="connsiteY43" fmla="*/ 6081771 h 6858000"/>
              <a:gd name="connsiteX44" fmla="*/ 3642057 w 7467600"/>
              <a:gd name="connsiteY44" fmla="*/ 5573487 h 6858000"/>
              <a:gd name="connsiteX45" fmla="*/ 2650666 w 7467600"/>
              <a:gd name="connsiteY45" fmla="*/ 5530686 h 6858000"/>
              <a:gd name="connsiteX46" fmla="*/ 2650249 w 7467600"/>
              <a:gd name="connsiteY46" fmla="*/ 5532101 h 6858000"/>
              <a:gd name="connsiteX47" fmla="*/ 2663808 w 7467600"/>
              <a:gd name="connsiteY47" fmla="*/ 6535215 h 6858000"/>
              <a:gd name="connsiteX48" fmla="*/ 2665418 w 7467600"/>
              <a:gd name="connsiteY48" fmla="*/ 6132756 h 6858000"/>
              <a:gd name="connsiteX49" fmla="*/ 2650666 w 7467600"/>
              <a:gd name="connsiteY49" fmla="*/ 5530686 h 6858000"/>
              <a:gd name="connsiteX50" fmla="*/ 2680277 w 7467600"/>
              <a:gd name="connsiteY50" fmla="*/ 5479204 h 6858000"/>
              <a:gd name="connsiteX51" fmla="*/ 2678972 w 7467600"/>
              <a:gd name="connsiteY51" fmla="*/ 5481582 h 6858000"/>
              <a:gd name="connsiteX52" fmla="*/ 2696666 w 7467600"/>
              <a:gd name="connsiteY52" fmla="*/ 6133836 h 6858000"/>
              <a:gd name="connsiteX53" fmla="*/ 2695769 w 7467600"/>
              <a:gd name="connsiteY53" fmla="*/ 6390955 h 6858000"/>
              <a:gd name="connsiteX54" fmla="*/ 2739893 w 7467600"/>
              <a:gd name="connsiteY54" fmla="*/ 6108357 h 6858000"/>
              <a:gd name="connsiteX55" fmla="*/ 2680277 w 7467600"/>
              <a:gd name="connsiteY55" fmla="*/ 5479204 h 6858000"/>
              <a:gd name="connsiteX56" fmla="*/ 1132195 w 7467600"/>
              <a:gd name="connsiteY56" fmla="*/ 5467980 h 6858000"/>
              <a:gd name="connsiteX57" fmla="*/ 1679056 w 7467600"/>
              <a:gd name="connsiteY57" fmla="*/ 5516907 h 6858000"/>
              <a:gd name="connsiteX58" fmla="*/ 2128648 w 7467600"/>
              <a:gd name="connsiteY58" fmla="*/ 5474249 h 6858000"/>
              <a:gd name="connsiteX59" fmla="*/ 1825619 w 7467600"/>
              <a:gd name="connsiteY59" fmla="*/ 5478447 h 6858000"/>
              <a:gd name="connsiteX60" fmla="*/ 1737798 w 7467600"/>
              <a:gd name="connsiteY60" fmla="*/ 5483353 h 6858000"/>
              <a:gd name="connsiteX61" fmla="*/ 1132195 w 7467600"/>
              <a:gd name="connsiteY61" fmla="*/ 5467980 h 6858000"/>
              <a:gd name="connsiteX62" fmla="*/ 1456157 w 7467600"/>
              <a:gd name="connsiteY62" fmla="*/ 5371404 h 6858000"/>
              <a:gd name="connsiteX63" fmla="*/ 1244432 w 7467600"/>
              <a:gd name="connsiteY63" fmla="*/ 5385601 h 6858000"/>
              <a:gd name="connsiteX64" fmla="*/ 973990 w 7467600"/>
              <a:gd name="connsiteY64" fmla="*/ 5424940 h 6858000"/>
              <a:gd name="connsiteX65" fmla="*/ 1103809 w 7467600"/>
              <a:gd name="connsiteY65" fmla="*/ 5433720 h 6858000"/>
              <a:gd name="connsiteX66" fmla="*/ 1123454 w 7467600"/>
              <a:gd name="connsiteY66" fmla="*/ 5435727 h 6858000"/>
              <a:gd name="connsiteX67" fmla="*/ 1737017 w 7467600"/>
              <a:gd name="connsiteY67" fmla="*/ 5452183 h 6858000"/>
              <a:gd name="connsiteX68" fmla="*/ 1824397 w 7467600"/>
              <a:gd name="connsiteY68" fmla="*/ 5447757 h 6858000"/>
              <a:gd name="connsiteX69" fmla="*/ 2070059 w 7467600"/>
              <a:gd name="connsiteY69" fmla="*/ 5441660 h 6858000"/>
              <a:gd name="connsiteX70" fmla="*/ 1456157 w 7467600"/>
              <a:gd name="connsiteY70" fmla="*/ 5371404 h 6858000"/>
              <a:gd name="connsiteX71" fmla="*/ 4988186 w 7467600"/>
              <a:gd name="connsiteY71" fmla="*/ 5216467 h 6858000"/>
              <a:gd name="connsiteX72" fmla="*/ 4777334 w 7467600"/>
              <a:gd name="connsiteY72" fmla="*/ 5406072 h 6858000"/>
              <a:gd name="connsiteX73" fmla="*/ 4718341 w 7467600"/>
              <a:gd name="connsiteY73" fmla="*/ 5468043 h 6858000"/>
              <a:gd name="connsiteX74" fmla="*/ 4604655 w 7467600"/>
              <a:gd name="connsiteY74" fmla="*/ 5583434 h 6858000"/>
              <a:gd name="connsiteX75" fmla="*/ 4565074 w 7467600"/>
              <a:gd name="connsiteY75" fmla="*/ 5618550 h 6858000"/>
              <a:gd name="connsiteX76" fmla="*/ 4988186 w 7467600"/>
              <a:gd name="connsiteY76" fmla="*/ 5216467 h 6858000"/>
              <a:gd name="connsiteX77" fmla="*/ 4978032 w 7467600"/>
              <a:gd name="connsiteY77" fmla="*/ 5183809 h 6858000"/>
              <a:gd name="connsiteX78" fmla="*/ 4463413 w 7467600"/>
              <a:gd name="connsiteY78" fmla="*/ 5615162 h 6858000"/>
              <a:gd name="connsiteX79" fmla="*/ 4358134 w 7467600"/>
              <a:gd name="connsiteY79" fmla="*/ 5742791 h 6858000"/>
              <a:gd name="connsiteX80" fmla="*/ 4376219 w 7467600"/>
              <a:gd name="connsiteY80" fmla="*/ 5729027 h 6858000"/>
              <a:gd name="connsiteX81" fmla="*/ 4582340 w 7467600"/>
              <a:gd name="connsiteY81" fmla="*/ 5561037 h 6858000"/>
              <a:gd name="connsiteX82" fmla="*/ 4694684 w 7467600"/>
              <a:gd name="connsiteY82" fmla="*/ 5447098 h 6858000"/>
              <a:gd name="connsiteX83" fmla="*/ 4754123 w 7467600"/>
              <a:gd name="connsiteY83" fmla="*/ 5384643 h 6858000"/>
              <a:gd name="connsiteX84" fmla="*/ 4978032 w 7467600"/>
              <a:gd name="connsiteY84" fmla="*/ 5183809 h 6858000"/>
              <a:gd name="connsiteX85" fmla="*/ 1903353 w 7467600"/>
              <a:gd name="connsiteY85" fmla="*/ 5044827 h 6858000"/>
              <a:gd name="connsiteX86" fmla="*/ 1936931 w 7467600"/>
              <a:gd name="connsiteY86" fmla="*/ 5093954 h 6858000"/>
              <a:gd name="connsiteX87" fmla="*/ 2195868 w 7467600"/>
              <a:gd name="connsiteY87" fmla="*/ 5396574 h 6858000"/>
              <a:gd name="connsiteX88" fmla="*/ 2088852 w 7467600"/>
              <a:gd name="connsiteY88" fmla="*/ 5166123 h 6858000"/>
              <a:gd name="connsiteX89" fmla="*/ 1958241 w 7467600"/>
              <a:gd name="connsiteY89" fmla="*/ 5067955 h 6858000"/>
              <a:gd name="connsiteX90" fmla="*/ 1903353 w 7467600"/>
              <a:gd name="connsiteY90" fmla="*/ 5044827 h 6858000"/>
              <a:gd name="connsiteX91" fmla="*/ 1979378 w 7467600"/>
              <a:gd name="connsiteY91" fmla="*/ 4769504 h 6858000"/>
              <a:gd name="connsiteX92" fmla="*/ 2882120 w 7467600"/>
              <a:gd name="connsiteY92" fmla="*/ 5064547 h 6858000"/>
              <a:gd name="connsiteX93" fmla="*/ 2793103 w 7467600"/>
              <a:gd name="connsiteY93" fmla="*/ 5039699 h 6858000"/>
              <a:gd name="connsiteX94" fmla="*/ 2770041 w 7467600"/>
              <a:gd name="connsiteY94" fmla="*/ 5033634 h 6858000"/>
              <a:gd name="connsiteX95" fmla="*/ 1979378 w 7467600"/>
              <a:gd name="connsiteY95" fmla="*/ 4769504 h 6858000"/>
              <a:gd name="connsiteX96" fmla="*/ 1927410 w 7467600"/>
              <a:gd name="connsiteY96" fmla="*/ 4716164 h 6858000"/>
              <a:gd name="connsiteX97" fmla="*/ 1959587 w 7467600"/>
              <a:gd name="connsiteY97" fmla="*/ 4728849 h 6858000"/>
              <a:gd name="connsiteX98" fmla="*/ 2777707 w 7467600"/>
              <a:gd name="connsiteY98" fmla="*/ 5003991 h 6858000"/>
              <a:gd name="connsiteX99" fmla="*/ 2800768 w 7467600"/>
              <a:gd name="connsiteY99" fmla="*/ 5010056 h 6858000"/>
              <a:gd name="connsiteX100" fmla="*/ 2879408 w 7467600"/>
              <a:gd name="connsiteY100" fmla="*/ 5031590 h 6858000"/>
              <a:gd name="connsiteX101" fmla="*/ 2862295 w 7467600"/>
              <a:gd name="connsiteY101" fmla="*/ 5022958 h 6858000"/>
              <a:gd name="connsiteX102" fmla="*/ 2813343 w 7467600"/>
              <a:gd name="connsiteY102" fmla="*/ 4998369 h 6858000"/>
              <a:gd name="connsiteX103" fmla="*/ 2646245 w 7467600"/>
              <a:gd name="connsiteY103" fmla="*/ 4930999 h 6858000"/>
              <a:gd name="connsiteX104" fmla="*/ 1999243 w 7467600"/>
              <a:gd name="connsiteY104" fmla="*/ 4730524 h 6858000"/>
              <a:gd name="connsiteX105" fmla="*/ 1979527 w 7467600"/>
              <a:gd name="connsiteY105" fmla="*/ 4726651 h 6858000"/>
              <a:gd name="connsiteX106" fmla="*/ 1927410 w 7467600"/>
              <a:gd name="connsiteY106" fmla="*/ 4716164 h 6858000"/>
              <a:gd name="connsiteX107" fmla="*/ 1997014 w 7467600"/>
              <a:gd name="connsiteY107" fmla="*/ 4698007 h 6858000"/>
              <a:gd name="connsiteX108" fmla="*/ 2005458 w 7467600"/>
              <a:gd name="connsiteY108" fmla="*/ 4699540 h 6858000"/>
              <a:gd name="connsiteX109" fmla="*/ 2657186 w 7467600"/>
              <a:gd name="connsiteY109" fmla="*/ 4901687 h 6858000"/>
              <a:gd name="connsiteX110" fmla="*/ 2826662 w 7467600"/>
              <a:gd name="connsiteY110" fmla="*/ 4970362 h 6858000"/>
              <a:gd name="connsiteX111" fmla="*/ 2876100 w 7467600"/>
              <a:gd name="connsiteY111" fmla="*/ 4995397 h 6858000"/>
              <a:gd name="connsiteX112" fmla="*/ 3042600 w 7467600"/>
              <a:gd name="connsiteY112" fmla="*/ 5059532 h 6858000"/>
              <a:gd name="connsiteX113" fmla="*/ 1997014 w 7467600"/>
              <a:gd name="connsiteY113" fmla="*/ 4698007 h 6858000"/>
              <a:gd name="connsiteX114" fmla="*/ 2305292 w 7467600"/>
              <a:gd name="connsiteY114" fmla="*/ 4219492 h 6858000"/>
              <a:gd name="connsiteX115" fmla="*/ 3360922 w 7467600"/>
              <a:gd name="connsiteY115" fmla="*/ 4529373 h 6858000"/>
              <a:gd name="connsiteX116" fmla="*/ 3492420 w 7467600"/>
              <a:gd name="connsiteY116" fmla="*/ 4510145 h 6858000"/>
              <a:gd name="connsiteX117" fmla="*/ 3364086 w 7467600"/>
              <a:gd name="connsiteY117" fmla="*/ 4480340 h 6858000"/>
              <a:gd name="connsiteX118" fmla="*/ 3225818 w 7467600"/>
              <a:gd name="connsiteY118" fmla="*/ 4411822 h 6858000"/>
              <a:gd name="connsiteX119" fmla="*/ 3129696 w 7467600"/>
              <a:gd name="connsiteY119" fmla="*/ 4360704 h 6858000"/>
              <a:gd name="connsiteX120" fmla="*/ 2814545 w 7467600"/>
              <a:gd name="connsiteY120" fmla="*/ 4282955 h 6858000"/>
              <a:gd name="connsiteX121" fmla="*/ 2305292 w 7467600"/>
              <a:gd name="connsiteY121" fmla="*/ 4219492 h 6858000"/>
              <a:gd name="connsiteX122" fmla="*/ 2626982 w 7467600"/>
              <a:gd name="connsiteY122" fmla="*/ 4206450 h 6858000"/>
              <a:gd name="connsiteX123" fmla="*/ 2490617 w 7467600"/>
              <a:gd name="connsiteY123" fmla="*/ 4206951 h 6858000"/>
              <a:gd name="connsiteX124" fmla="*/ 2819869 w 7467600"/>
              <a:gd name="connsiteY124" fmla="*/ 4252936 h 6858000"/>
              <a:gd name="connsiteX125" fmla="*/ 3143018 w 7467600"/>
              <a:gd name="connsiteY125" fmla="*/ 4332698 h 6858000"/>
              <a:gd name="connsiteX126" fmla="*/ 3241520 w 7467600"/>
              <a:gd name="connsiteY126" fmla="*/ 4385112 h 6858000"/>
              <a:gd name="connsiteX127" fmla="*/ 3374575 w 7467600"/>
              <a:gd name="connsiteY127" fmla="*/ 4451517 h 6858000"/>
              <a:gd name="connsiteX128" fmla="*/ 3505221 w 7467600"/>
              <a:gd name="connsiteY128" fmla="*/ 4480757 h 6858000"/>
              <a:gd name="connsiteX129" fmla="*/ 2626982 w 7467600"/>
              <a:gd name="connsiteY129" fmla="*/ 4206450 h 6858000"/>
              <a:gd name="connsiteX130" fmla="*/ 1310106 w 7467600"/>
              <a:gd name="connsiteY130" fmla="*/ 3943217 h 6858000"/>
              <a:gd name="connsiteX131" fmla="*/ 854994 w 7467600"/>
              <a:gd name="connsiteY131" fmla="*/ 4399136 h 6858000"/>
              <a:gd name="connsiteX132" fmla="*/ 742462 w 7467600"/>
              <a:gd name="connsiteY132" fmla="*/ 4594648 h 6858000"/>
              <a:gd name="connsiteX133" fmla="*/ 820602 w 7467600"/>
              <a:gd name="connsiteY133" fmla="*/ 4485915 h 6858000"/>
              <a:gd name="connsiteX134" fmla="*/ 878295 w 7467600"/>
              <a:gd name="connsiteY134" fmla="*/ 4403594 h 6858000"/>
              <a:gd name="connsiteX135" fmla="*/ 1240607 w 7467600"/>
              <a:gd name="connsiteY135" fmla="*/ 4010401 h 6858000"/>
              <a:gd name="connsiteX136" fmla="*/ 1310106 w 7467600"/>
              <a:gd name="connsiteY136" fmla="*/ 3943217 h 6858000"/>
              <a:gd name="connsiteX137" fmla="*/ 1423113 w 7467600"/>
              <a:gd name="connsiteY137" fmla="*/ 3874565 h 6858000"/>
              <a:gd name="connsiteX138" fmla="*/ 1260565 w 7467600"/>
              <a:gd name="connsiteY138" fmla="*/ 4031982 h 6858000"/>
              <a:gd name="connsiteX139" fmla="*/ 901900 w 7467600"/>
              <a:gd name="connsiteY139" fmla="*/ 4421236 h 6858000"/>
              <a:gd name="connsiteX140" fmla="*/ 845044 w 7467600"/>
              <a:gd name="connsiteY140" fmla="*/ 4502436 h 6858000"/>
              <a:gd name="connsiteX141" fmla="*/ 685926 w 7467600"/>
              <a:gd name="connsiteY141" fmla="*/ 4703069 h 6858000"/>
              <a:gd name="connsiteX142" fmla="*/ 684248 w 7467600"/>
              <a:gd name="connsiteY142" fmla="*/ 4706721 h 6858000"/>
              <a:gd name="connsiteX143" fmla="*/ 1423113 w 7467600"/>
              <a:gd name="connsiteY143" fmla="*/ 3874565 h 6858000"/>
              <a:gd name="connsiteX144" fmla="*/ 3316479 w 7467600"/>
              <a:gd name="connsiteY144" fmla="*/ 3872136 h 6858000"/>
              <a:gd name="connsiteX145" fmla="*/ 3546806 w 7467600"/>
              <a:gd name="connsiteY145" fmla="*/ 4356139 h 6858000"/>
              <a:gd name="connsiteX146" fmla="*/ 3364433 w 7467600"/>
              <a:gd name="connsiteY146" fmla="*/ 3953121 h 6858000"/>
              <a:gd name="connsiteX147" fmla="*/ 3316479 w 7467600"/>
              <a:gd name="connsiteY147" fmla="*/ 3872136 h 6858000"/>
              <a:gd name="connsiteX148" fmla="*/ 3291335 w 7467600"/>
              <a:gd name="connsiteY148" fmla="*/ 3767420 h 6858000"/>
              <a:gd name="connsiteX149" fmla="*/ 3390805 w 7467600"/>
              <a:gd name="connsiteY149" fmla="*/ 3937163 h 6858000"/>
              <a:gd name="connsiteX150" fmla="*/ 3579062 w 7467600"/>
              <a:gd name="connsiteY150" fmla="*/ 4359040 h 6858000"/>
              <a:gd name="connsiteX151" fmla="*/ 3467355 w 7467600"/>
              <a:gd name="connsiteY151" fmla="*/ 3988130 h 6858000"/>
              <a:gd name="connsiteX152" fmla="*/ 3310753 w 7467600"/>
              <a:gd name="connsiteY152" fmla="*/ 3787140 h 6858000"/>
              <a:gd name="connsiteX153" fmla="*/ 3291335 w 7467600"/>
              <a:gd name="connsiteY153" fmla="*/ 3767420 h 6858000"/>
              <a:gd name="connsiteX154" fmla="*/ 1635889 w 7467600"/>
              <a:gd name="connsiteY154" fmla="*/ 3709494 h 6858000"/>
              <a:gd name="connsiteX155" fmla="*/ 1634800 w 7467600"/>
              <a:gd name="connsiteY155" fmla="*/ 3731111 h 6858000"/>
              <a:gd name="connsiteX156" fmla="*/ 1635889 w 7467600"/>
              <a:gd name="connsiteY156" fmla="*/ 3709494 h 6858000"/>
              <a:gd name="connsiteX157" fmla="*/ 1510397 w 7467600"/>
              <a:gd name="connsiteY157" fmla="*/ 3684705 h 6858000"/>
              <a:gd name="connsiteX158" fmla="*/ 1146550 w 7467600"/>
              <a:gd name="connsiteY158" fmla="*/ 3802012 h 6858000"/>
              <a:gd name="connsiteX159" fmla="*/ 698834 w 7467600"/>
              <a:gd name="connsiteY159" fmla="*/ 3952272 h 6858000"/>
              <a:gd name="connsiteX160" fmla="*/ 34256 w 7467600"/>
              <a:gd name="connsiteY160" fmla="*/ 4347603 h 6858000"/>
              <a:gd name="connsiteX161" fmla="*/ 527241 w 7467600"/>
              <a:gd name="connsiteY161" fmla="*/ 4065078 h 6858000"/>
              <a:gd name="connsiteX162" fmla="*/ 1510397 w 7467600"/>
              <a:gd name="connsiteY162" fmla="*/ 3684705 h 6858000"/>
              <a:gd name="connsiteX163" fmla="*/ 1313114 w 7467600"/>
              <a:gd name="connsiteY163" fmla="*/ 3655216 h 6858000"/>
              <a:gd name="connsiteX164" fmla="*/ 1109304 w 7467600"/>
              <a:gd name="connsiteY164" fmla="*/ 3669030 h 6858000"/>
              <a:gd name="connsiteX165" fmla="*/ 8129 w 7467600"/>
              <a:gd name="connsiteY165" fmla="*/ 4330519 h 6858000"/>
              <a:gd name="connsiteX166" fmla="*/ 687572 w 7467600"/>
              <a:gd name="connsiteY166" fmla="*/ 3925629 h 6858000"/>
              <a:gd name="connsiteX167" fmla="*/ 1138365 w 7467600"/>
              <a:gd name="connsiteY167" fmla="*/ 3774515 h 6858000"/>
              <a:gd name="connsiteX168" fmla="*/ 1505579 w 7467600"/>
              <a:gd name="connsiteY168" fmla="*/ 3655526 h 6858000"/>
              <a:gd name="connsiteX169" fmla="*/ 1313114 w 7467600"/>
              <a:gd name="connsiteY169" fmla="*/ 3655216 h 6858000"/>
              <a:gd name="connsiteX170" fmla="*/ 3655073 w 7467600"/>
              <a:gd name="connsiteY170" fmla="*/ 3650884 h 6858000"/>
              <a:gd name="connsiteX171" fmla="*/ 3989938 w 7467600"/>
              <a:gd name="connsiteY171" fmla="*/ 3991685 h 6858000"/>
              <a:gd name="connsiteX172" fmla="*/ 4393907 w 7467600"/>
              <a:gd name="connsiteY172" fmla="*/ 4261258 h 6858000"/>
              <a:gd name="connsiteX173" fmla="*/ 4648051 w 7467600"/>
              <a:gd name="connsiteY173" fmla="*/ 4374051 h 6858000"/>
              <a:gd name="connsiteX174" fmla="*/ 4383389 w 7467600"/>
              <a:gd name="connsiteY174" fmla="*/ 4184369 h 6858000"/>
              <a:gd name="connsiteX175" fmla="*/ 4165508 w 7467600"/>
              <a:gd name="connsiteY175" fmla="*/ 4035196 h 6858000"/>
              <a:gd name="connsiteX176" fmla="*/ 4068162 w 7467600"/>
              <a:gd name="connsiteY176" fmla="*/ 3953394 h 6858000"/>
              <a:gd name="connsiteX177" fmla="*/ 3981416 w 7467600"/>
              <a:gd name="connsiteY177" fmla="*/ 3880482 h 6858000"/>
              <a:gd name="connsiteX178" fmla="*/ 3800147 w 7467600"/>
              <a:gd name="connsiteY178" fmla="*/ 3749872 h 6858000"/>
              <a:gd name="connsiteX179" fmla="*/ 3655073 w 7467600"/>
              <a:gd name="connsiteY179" fmla="*/ 3650884 h 6858000"/>
              <a:gd name="connsiteX180" fmla="*/ 3670252 w 7467600"/>
              <a:gd name="connsiteY180" fmla="*/ 3622798 h 6858000"/>
              <a:gd name="connsiteX181" fmla="*/ 3817258 w 7467600"/>
              <a:gd name="connsiteY181" fmla="*/ 3723577 h 6858000"/>
              <a:gd name="connsiteX182" fmla="*/ 4000461 w 7467600"/>
              <a:gd name="connsiteY182" fmla="*/ 3855966 h 6858000"/>
              <a:gd name="connsiteX183" fmla="*/ 4088180 w 7467600"/>
              <a:gd name="connsiteY183" fmla="*/ 3929774 h 6858000"/>
              <a:gd name="connsiteX184" fmla="*/ 4184555 w 7467600"/>
              <a:gd name="connsiteY184" fmla="*/ 4010683 h 6858000"/>
              <a:gd name="connsiteX185" fmla="*/ 4399563 w 7467600"/>
              <a:gd name="connsiteY185" fmla="*/ 4158106 h 6858000"/>
              <a:gd name="connsiteX186" fmla="*/ 4684469 w 7467600"/>
              <a:gd name="connsiteY186" fmla="*/ 4364680 h 6858000"/>
              <a:gd name="connsiteX187" fmla="*/ 4690271 w 7467600"/>
              <a:gd name="connsiteY187" fmla="*/ 4370034 h 6858000"/>
              <a:gd name="connsiteX188" fmla="*/ 4136093 w 7467600"/>
              <a:gd name="connsiteY188" fmla="*/ 3858466 h 6858000"/>
              <a:gd name="connsiteX189" fmla="*/ 3670252 w 7467600"/>
              <a:gd name="connsiteY189" fmla="*/ 3622798 h 6858000"/>
              <a:gd name="connsiteX190" fmla="*/ 4440129 w 7467600"/>
              <a:gd name="connsiteY190" fmla="*/ 3448571 h 6858000"/>
              <a:gd name="connsiteX191" fmla="*/ 4856525 w 7467600"/>
              <a:gd name="connsiteY191" fmla="*/ 3915351 h 6858000"/>
              <a:gd name="connsiteX192" fmla="*/ 5059055 w 7467600"/>
              <a:gd name="connsiteY192" fmla="*/ 4108918 h 6858000"/>
              <a:gd name="connsiteX193" fmla="*/ 5290070 w 7467600"/>
              <a:gd name="connsiteY193" fmla="*/ 4263619 h 6858000"/>
              <a:gd name="connsiteX194" fmla="*/ 4834991 w 7467600"/>
              <a:gd name="connsiteY194" fmla="*/ 3830985 h 6858000"/>
              <a:gd name="connsiteX195" fmla="*/ 4440129 w 7467600"/>
              <a:gd name="connsiteY195" fmla="*/ 3448571 h 6858000"/>
              <a:gd name="connsiteX196" fmla="*/ 4441737 w 7467600"/>
              <a:gd name="connsiteY196" fmla="*/ 3399734 h 6858000"/>
              <a:gd name="connsiteX197" fmla="*/ 4431236 w 7467600"/>
              <a:gd name="connsiteY197" fmla="*/ 3400954 h 6858000"/>
              <a:gd name="connsiteX198" fmla="*/ 4557150 w 7467600"/>
              <a:gd name="connsiteY198" fmla="*/ 3510023 h 6858000"/>
              <a:gd name="connsiteX199" fmla="*/ 4856936 w 7467600"/>
              <a:gd name="connsiteY199" fmla="*/ 3809146 h 6858000"/>
              <a:gd name="connsiteX200" fmla="*/ 5111996 w 7467600"/>
              <a:gd name="connsiteY200" fmla="*/ 4065759 h 6858000"/>
              <a:gd name="connsiteX201" fmla="*/ 5388878 w 7467600"/>
              <a:gd name="connsiteY201" fmla="*/ 4300185 h 6858000"/>
              <a:gd name="connsiteX202" fmla="*/ 5425556 w 7467600"/>
              <a:gd name="connsiteY202" fmla="*/ 4308967 h 6858000"/>
              <a:gd name="connsiteX203" fmla="*/ 4943646 w 7467600"/>
              <a:gd name="connsiteY203" fmla="*/ 3822916 h 6858000"/>
              <a:gd name="connsiteX204" fmla="*/ 4594837 w 7467600"/>
              <a:gd name="connsiteY204" fmla="*/ 3532274 h 6858000"/>
              <a:gd name="connsiteX205" fmla="*/ 4441737 w 7467600"/>
              <a:gd name="connsiteY205" fmla="*/ 3399734 h 6858000"/>
              <a:gd name="connsiteX206" fmla="*/ 5425834 w 7467600"/>
              <a:gd name="connsiteY206" fmla="*/ 3162785 h 6858000"/>
              <a:gd name="connsiteX207" fmla="*/ 5401644 w 7467600"/>
              <a:gd name="connsiteY207" fmla="*/ 3617847 h 6858000"/>
              <a:gd name="connsiteX208" fmla="*/ 5467256 w 7467600"/>
              <a:gd name="connsiteY208" fmla="*/ 4175494 h 6858000"/>
              <a:gd name="connsiteX209" fmla="*/ 5448069 w 7467600"/>
              <a:gd name="connsiteY209" fmla="*/ 3567554 h 6858000"/>
              <a:gd name="connsiteX210" fmla="*/ 5425834 w 7467600"/>
              <a:gd name="connsiteY210" fmla="*/ 3162785 h 6858000"/>
              <a:gd name="connsiteX211" fmla="*/ 1318687 w 7467600"/>
              <a:gd name="connsiteY211" fmla="*/ 3113840 h 6858000"/>
              <a:gd name="connsiteX212" fmla="*/ 1066793 w 7467600"/>
              <a:gd name="connsiteY212" fmla="*/ 3212171 h 6858000"/>
              <a:gd name="connsiteX213" fmla="*/ 993319 w 7467600"/>
              <a:gd name="connsiteY213" fmla="*/ 3247648 h 6858000"/>
              <a:gd name="connsiteX214" fmla="*/ 853081 w 7467600"/>
              <a:gd name="connsiteY214" fmla="*/ 3312410 h 6858000"/>
              <a:gd name="connsiteX215" fmla="*/ 805957 w 7467600"/>
              <a:gd name="connsiteY215" fmla="*/ 3330443 h 6858000"/>
              <a:gd name="connsiteX216" fmla="*/ 1318687 w 7467600"/>
              <a:gd name="connsiteY216" fmla="*/ 3113840 h 6858000"/>
              <a:gd name="connsiteX217" fmla="*/ 5453702 w 7467600"/>
              <a:gd name="connsiteY217" fmla="*/ 3090882 h 6858000"/>
              <a:gd name="connsiteX218" fmla="*/ 5480135 w 7467600"/>
              <a:gd name="connsiteY218" fmla="*/ 3565802 h 6858000"/>
              <a:gd name="connsiteX219" fmla="*/ 5499023 w 7467600"/>
              <a:gd name="connsiteY219" fmla="*/ 4166310 h 6858000"/>
              <a:gd name="connsiteX220" fmla="*/ 5547022 w 7467600"/>
              <a:gd name="connsiteY220" fmla="*/ 3607838 h 6858000"/>
              <a:gd name="connsiteX221" fmla="*/ 5515964 w 7467600"/>
              <a:gd name="connsiteY221" fmla="*/ 3378541 h 6858000"/>
              <a:gd name="connsiteX222" fmla="*/ 5453702 w 7467600"/>
              <a:gd name="connsiteY222" fmla="*/ 3090882 h 6858000"/>
              <a:gd name="connsiteX223" fmla="*/ 1238695 w 7467600"/>
              <a:gd name="connsiteY223" fmla="*/ 3076820 h 6858000"/>
              <a:gd name="connsiteX224" fmla="*/ 716371 w 7467600"/>
              <a:gd name="connsiteY224" fmla="*/ 3293249 h 6858000"/>
              <a:gd name="connsiteX225" fmla="*/ 579522 w 7467600"/>
              <a:gd name="connsiteY225" fmla="*/ 3371759 h 6858000"/>
              <a:gd name="connsiteX226" fmla="*/ 600288 w 7467600"/>
              <a:gd name="connsiteY226" fmla="*/ 3365555 h 6858000"/>
              <a:gd name="connsiteX227" fmla="*/ 840692 w 7467600"/>
              <a:gd name="connsiteY227" fmla="*/ 3284921 h 6858000"/>
              <a:gd name="connsiteX228" fmla="*/ 979248 w 7467600"/>
              <a:gd name="connsiteY228" fmla="*/ 3221003 h 6858000"/>
              <a:gd name="connsiteX229" fmla="*/ 1053282 w 7467600"/>
              <a:gd name="connsiteY229" fmla="*/ 3185247 h 6858000"/>
              <a:gd name="connsiteX230" fmla="*/ 1320603 w 7467600"/>
              <a:gd name="connsiteY230" fmla="*/ 3081281 h 6858000"/>
              <a:gd name="connsiteX231" fmla="*/ 1238695 w 7467600"/>
              <a:gd name="connsiteY231" fmla="*/ 3076820 h 6858000"/>
              <a:gd name="connsiteX232" fmla="*/ 5425627 w 7467600"/>
              <a:gd name="connsiteY232" fmla="*/ 2954192 h 6858000"/>
              <a:gd name="connsiteX233" fmla="*/ 5470770 w 7467600"/>
              <a:gd name="connsiteY233" fmla="*/ 3005435 h 6858000"/>
              <a:gd name="connsiteX234" fmla="*/ 5519779 w 7467600"/>
              <a:gd name="connsiteY234" fmla="*/ 4359223 h 6858000"/>
              <a:gd name="connsiteX235" fmla="*/ 5520293 w 7467600"/>
              <a:gd name="connsiteY235" fmla="*/ 4360602 h 6858000"/>
              <a:gd name="connsiteX236" fmla="*/ 5767221 w 7467600"/>
              <a:gd name="connsiteY236" fmla="*/ 4665564 h 6858000"/>
              <a:gd name="connsiteX237" fmla="*/ 6937169 w 7467600"/>
              <a:gd name="connsiteY237" fmla="*/ 4815941 h 6858000"/>
              <a:gd name="connsiteX238" fmla="*/ 6953922 w 7467600"/>
              <a:gd name="connsiteY238" fmla="*/ 4890068 h 6858000"/>
              <a:gd name="connsiteX239" fmla="*/ 6071359 w 7467600"/>
              <a:gd name="connsiteY239" fmla="*/ 4770770 h 6858000"/>
              <a:gd name="connsiteX240" fmla="*/ 6038839 w 7467600"/>
              <a:gd name="connsiteY240" fmla="*/ 4764474 h 6858000"/>
              <a:gd name="connsiteX241" fmla="*/ 6038706 w 7467600"/>
              <a:gd name="connsiteY241" fmla="*/ 4763847 h 6858000"/>
              <a:gd name="connsiteX242" fmla="*/ 6037784 w 7467600"/>
              <a:gd name="connsiteY242" fmla="*/ 4764270 h 6858000"/>
              <a:gd name="connsiteX243" fmla="*/ 6038839 w 7467600"/>
              <a:gd name="connsiteY243" fmla="*/ 4764474 h 6858000"/>
              <a:gd name="connsiteX244" fmla="*/ 6040338 w 7467600"/>
              <a:gd name="connsiteY244" fmla="*/ 4771418 h 6858000"/>
              <a:gd name="connsiteX245" fmla="*/ 6024488 w 7467600"/>
              <a:gd name="connsiteY245" fmla="*/ 4809903 h 6858000"/>
              <a:gd name="connsiteX246" fmla="*/ 5599771 w 7467600"/>
              <a:gd name="connsiteY246" fmla="*/ 5509652 h 6858000"/>
              <a:gd name="connsiteX247" fmla="*/ 5548843 w 7467600"/>
              <a:gd name="connsiteY247" fmla="*/ 5563845 h 6858000"/>
              <a:gd name="connsiteX248" fmla="*/ 5940952 w 7467600"/>
              <a:gd name="connsiteY248" fmla="*/ 6250028 h 6858000"/>
              <a:gd name="connsiteX249" fmla="*/ 6043441 w 7467600"/>
              <a:gd name="connsiteY249" fmla="*/ 6665847 h 6858000"/>
              <a:gd name="connsiteX250" fmla="*/ 6093432 w 7467600"/>
              <a:gd name="connsiteY250" fmla="*/ 6858000 h 6858000"/>
              <a:gd name="connsiteX251" fmla="*/ 6034344 w 7467600"/>
              <a:gd name="connsiteY251" fmla="*/ 6858000 h 6858000"/>
              <a:gd name="connsiteX252" fmla="*/ 6026679 w 7467600"/>
              <a:gd name="connsiteY252" fmla="*/ 6836959 h 6858000"/>
              <a:gd name="connsiteX253" fmla="*/ 5800441 w 7467600"/>
              <a:gd name="connsiteY253" fmla="*/ 6335286 h 6858000"/>
              <a:gd name="connsiteX254" fmla="*/ 5526562 w 7467600"/>
              <a:gd name="connsiteY254" fmla="*/ 5705388 h 6858000"/>
              <a:gd name="connsiteX255" fmla="*/ 5519640 w 7467600"/>
              <a:gd name="connsiteY255" fmla="*/ 5683774 h 6858000"/>
              <a:gd name="connsiteX256" fmla="*/ 5844559 w 7467600"/>
              <a:gd name="connsiteY256" fmla="*/ 6553349 h 6858000"/>
              <a:gd name="connsiteX257" fmla="*/ 5975994 w 7467600"/>
              <a:gd name="connsiteY257" fmla="*/ 6858000 h 6858000"/>
              <a:gd name="connsiteX258" fmla="*/ 5898547 w 7467600"/>
              <a:gd name="connsiteY258" fmla="*/ 6858000 h 6858000"/>
              <a:gd name="connsiteX259" fmla="*/ 5682041 w 7467600"/>
              <a:gd name="connsiteY259" fmla="*/ 6355860 h 6858000"/>
              <a:gd name="connsiteX260" fmla="*/ 5461758 w 7467600"/>
              <a:gd name="connsiteY260" fmla="*/ 5820220 h 6858000"/>
              <a:gd name="connsiteX261" fmla="*/ 5237282 w 7467600"/>
              <a:gd name="connsiteY261" fmla="*/ 6579086 h 6858000"/>
              <a:gd name="connsiteX262" fmla="*/ 5115009 w 7467600"/>
              <a:gd name="connsiteY262" fmla="*/ 6858000 h 6858000"/>
              <a:gd name="connsiteX263" fmla="*/ 5028074 w 7467600"/>
              <a:gd name="connsiteY263" fmla="*/ 6858000 h 6858000"/>
              <a:gd name="connsiteX264" fmla="*/ 5079508 w 7467600"/>
              <a:gd name="connsiteY264" fmla="*/ 6749074 h 6858000"/>
              <a:gd name="connsiteX265" fmla="*/ 5371846 w 7467600"/>
              <a:gd name="connsiteY265" fmla="*/ 5924413 h 6858000"/>
              <a:gd name="connsiteX266" fmla="*/ 5270512 w 7467600"/>
              <a:gd name="connsiteY266" fmla="*/ 6138975 h 6858000"/>
              <a:gd name="connsiteX267" fmla="*/ 5062409 w 7467600"/>
              <a:gd name="connsiteY267" fmla="*/ 6653544 h 6858000"/>
              <a:gd name="connsiteX268" fmla="*/ 5036628 w 7467600"/>
              <a:gd name="connsiteY268" fmla="*/ 6754247 h 6858000"/>
              <a:gd name="connsiteX269" fmla="*/ 5009112 w 7467600"/>
              <a:gd name="connsiteY269" fmla="*/ 6858000 h 6858000"/>
              <a:gd name="connsiteX270" fmla="*/ 4976679 w 7467600"/>
              <a:gd name="connsiteY270" fmla="*/ 6858000 h 6858000"/>
              <a:gd name="connsiteX271" fmla="*/ 5006537 w 7467600"/>
              <a:gd name="connsiteY271" fmla="*/ 6747068 h 6858000"/>
              <a:gd name="connsiteX272" fmla="*/ 5032723 w 7467600"/>
              <a:gd name="connsiteY272" fmla="*/ 6644957 h 6858000"/>
              <a:gd name="connsiteX273" fmla="*/ 5242949 w 7467600"/>
              <a:gd name="connsiteY273" fmla="*/ 6125175 h 6858000"/>
              <a:gd name="connsiteX274" fmla="*/ 5286321 w 7467600"/>
              <a:gd name="connsiteY274" fmla="*/ 6033555 h 6858000"/>
              <a:gd name="connsiteX275" fmla="*/ 5008210 w 7467600"/>
              <a:gd name="connsiteY275" fmla="*/ 6649194 h 6858000"/>
              <a:gd name="connsiteX276" fmla="*/ 4986321 w 7467600"/>
              <a:gd name="connsiteY276" fmla="*/ 6765687 h 6858000"/>
              <a:gd name="connsiteX277" fmla="*/ 4973474 w 7467600"/>
              <a:gd name="connsiteY277" fmla="*/ 6858000 h 6858000"/>
              <a:gd name="connsiteX278" fmla="*/ 4907178 w 7467600"/>
              <a:gd name="connsiteY278" fmla="*/ 6858000 h 6858000"/>
              <a:gd name="connsiteX279" fmla="*/ 4910810 w 7467600"/>
              <a:gd name="connsiteY279" fmla="*/ 6829660 h 6858000"/>
              <a:gd name="connsiteX280" fmla="*/ 4987461 w 7467600"/>
              <a:gd name="connsiteY280" fmla="*/ 6432994 h 6858000"/>
              <a:gd name="connsiteX281" fmla="*/ 5179262 w 7467600"/>
              <a:gd name="connsiteY281" fmla="*/ 6035044 h 6858000"/>
              <a:gd name="connsiteX282" fmla="*/ 4689678 w 7467600"/>
              <a:gd name="connsiteY282" fmla="*/ 6440241 h 6858000"/>
              <a:gd name="connsiteX283" fmla="*/ 4477543 w 7467600"/>
              <a:gd name="connsiteY283" fmla="*/ 6674836 h 6858000"/>
              <a:gd name="connsiteX284" fmla="*/ 4329957 w 7467600"/>
              <a:gd name="connsiteY284" fmla="*/ 6858000 h 6858000"/>
              <a:gd name="connsiteX285" fmla="*/ 4218595 w 7467600"/>
              <a:gd name="connsiteY285" fmla="*/ 6858000 h 6858000"/>
              <a:gd name="connsiteX286" fmla="*/ 4368888 w 7467600"/>
              <a:gd name="connsiteY286" fmla="*/ 6668412 h 6858000"/>
              <a:gd name="connsiteX287" fmla="*/ 4563091 w 7467600"/>
              <a:gd name="connsiteY287" fmla="*/ 6442508 h 6858000"/>
              <a:gd name="connsiteX288" fmla="*/ 5387324 w 7467600"/>
              <a:gd name="connsiteY288" fmla="*/ 5705830 h 6858000"/>
              <a:gd name="connsiteX289" fmla="*/ 5073620 w 7467600"/>
              <a:gd name="connsiteY289" fmla="*/ 5955437 h 6858000"/>
              <a:gd name="connsiteX290" fmla="*/ 4689789 w 7467600"/>
              <a:gd name="connsiteY290" fmla="*/ 6268382 h 6858000"/>
              <a:gd name="connsiteX291" fmla="*/ 4418722 w 7467600"/>
              <a:gd name="connsiteY291" fmla="*/ 6570886 h 6858000"/>
              <a:gd name="connsiteX292" fmla="*/ 4214944 w 7467600"/>
              <a:gd name="connsiteY292" fmla="*/ 6858000 h 6858000"/>
              <a:gd name="connsiteX293" fmla="*/ 4177898 w 7467600"/>
              <a:gd name="connsiteY293" fmla="*/ 6858000 h 6858000"/>
              <a:gd name="connsiteX294" fmla="*/ 4391597 w 7467600"/>
              <a:gd name="connsiteY294" fmla="*/ 6556370 h 6858000"/>
              <a:gd name="connsiteX295" fmla="*/ 4668889 w 7467600"/>
              <a:gd name="connsiteY295" fmla="*/ 6246399 h 6858000"/>
              <a:gd name="connsiteX296" fmla="*/ 5055427 w 7467600"/>
              <a:gd name="connsiteY296" fmla="*/ 5931476 h 6858000"/>
              <a:gd name="connsiteX297" fmla="*/ 5371814 w 7467600"/>
              <a:gd name="connsiteY297" fmla="*/ 5678975 h 6858000"/>
              <a:gd name="connsiteX298" fmla="*/ 4987918 w 7467600"/>
              <a:gd name="connsiteY298" fmla="*/ 5838701 h 6858000"/>
              <a:gd name="connsiteX299" fmla="*/ 4317146 w 7467600"/>
              <a:gd name="connsiteY299" fmla="*/ 6587716 h 6858000"/>
              <a:gd name="connsiteX300" fmla="*/ 4171627 w 7467600"/>
              <a:gd name="connsiteY300" fmla="*/ 6858000 h 6858000"/>
              <a:gd name="connsiteX301" fmla="*/ 4081585 w 7467600"/>
              <a:gd name="connsiteY301" fmla="*/ 6858000 h 6858000"/>
              <a:gd name="connsiteX302" fmla="*/ 4238603 w 7467600"/>
              <a:gd name="connsiteY302" fmla="*/ 6559341 h 6858000"/>
              <a:gd name="connsiteX303" fmla="*/ 4778333 w 7467600"/>
              <a:gd name="connsiteY303" fmla="*/ 5873626 h 6858000"/>
              <a:gd name="connsiteX304" fmla="*/ 5414185 w 7467600"/>
              <a:gd name="connsiteY304" fmla="*/ 5573882 h 6858000"/>
              <a:gd name="connsiteX305" fmla="*/ 5959648 w 7467600"/>
              <a:gd name="connsiteY305" fmla="*/ 4760797 h 6858000"/>
              <a:gd name="connsiteX306" fmla="*/ 5355019 w 7467600"/>
              <a:gd name="connsiteY306" fmla="*/ 4734672 h 6858000"/>
              <a:gd name="connsiteX307" fmla="*/ 5083565 w 7467600"/>
              <a:gd name="connsiteY307" fmla="*/ 5179121 h 6858000"/>
              <a:gd name="connsiteX308" fmla="*/ 4713577 w 7467600"/>
              <a:gd name="connsiteY308" fmla="*/ 5616803 h 6858000"/>
              <a:gd name="connsiteX309" fmla="*/ 3989559 w 7467600"/>
              <a:gd name="connsiteY309" fmla="*/ 6145945 h 6858000"/>
              <a:gd name="connsiteX310" fmla="*/ 3939824 w 7467600"/>
              <a:gd name="connsiteY310" fmla="*/ 6066900 h 6858000"/>
              <a:gd name="connsiteX311" fmla="*/ 4584537 w 7467600"/>
              <a:gd name="connsiteY311" fmla="*/ 5324826 h 6858000"/>
              <a:gd name="connsiteX312" fmla="*/ 5037105 w 7467600"/>
              <a:gd name="connsiteY312" fmla="*/ 5088765 h 6858000"/>
              <a:gd name="connsiteX313" fmla="*/ 5039930 w 7467600"/>
              <a:gd name="connsiteY313" fmla="*/ 5089585 h 6858000"/>
              <a:gd name="connsiteX314" fmla="*/ 5263764 w 7467600"/>
              <a:gd name="connsiteY314" fmla="*/ 4735525 h 6858000"/>
              <a:gd name="connsiteX315" fmla="*/ 4086300 w 7467600"/>
              <a:gd name="connsiteY315" fmla="*/ 4884599 h 6858000"/>
              <a:gd name="connsiteX316" fmla="*/ 4085485 w 7467600"/>
              <a:gd name="connsiteY316" fmla="*/ 4899070 h 6858000"/>
              <a:gd name="connsiteX317" fmla="*/ 3871915 w 7467600"/>
              <a:gd name="connsiteY317" fmla="*/ 5253645 h 6858000"/>
              <a:gd name="connsiteX318" fmla="*/ 3799374 w 7467600"/>
              <a:gd name="connsiteY318" fmla="*/ 5466127 h 6858000"/>
              <a:gd name="connsiteX319" fmla="*/ 3498850 w 7467600"/>
              <a:gd name="connsiteY319" fmla="*/ 6661888 h 6858000"/>
              <a:gd name="connsiteX320" fmla="*/ 3399216 w 7467600"/>
              <a:gd name="connsiteY320" fmla="*/ 6858000 h 6858000"/>
              <a:gd name="connsiteX321" fmla="*/ 3303688 w 7467600"/>
              <a:gd name="connsiteY321" fmla="*/ 6858000 h 6858000"/>
              <a:gd name="connsiteX322" fmla="*/ 3391774 w 7467600"/>
              <a:gd name="connsiteY322" fmla="*/ 6697181 h 6858000"/>
              <a:gd name="connsiteX323" fmla="*/ 3735540 w 7467600"/>
              <a:gd name="connsiteY323" fmla="*/ 5546923 h 6858000"/>
              <a:gd name="connsiteX324" fmla="*/ 3729438 w 7467600"/>
              <a:gd name="connsiteY324" fmla="*/ 5569058 h 6858000"/>
              <a:gd name="connsiteX325" fmla="*/ 3707782 w 7467600"/>
              <a:gd name="connsiteY325" fmla="*/ 5644908 h 6858000"/>
              <a:gd name="connsiteX326" fmla="*/ 3583827 w 7467600"/>
              <a:gd name="connsiteY326" fmla="*/ 6039215 h 6858000"/>
              <a:gd name="connsiteX327" fmla="*/ 3547861 w 7467600"/>
              <a:gd name="connsiteY327" fmla="*/ 6129609 h 6858000"/>
              <a:gd name="connsiteX328" fmla="*/ 3490905 w 7467600"/>
              <a:gd name="connsiteY328" fmla="*/ 6277660 h 6858000"/>
              <a:gd name="connsiteX329" fmla="*/ 3455859 w 7467600"/>
              <a:gd name="connsiteY329" fmla="*/ 6391301 h 6858000"/>
              <a:gd name="connsiteX330" fmla="*/ 3429112 w 7467600"/>
              <a:gd name="connsiteY330" fmla="*/ 6479469 h 6858000"/>
              <a:gd name="connsiteX331" fmla="*/ 3304862 w 7467600"/>
              <a:gd name="connsiteY331" fmla="*/ 6796476 h 6858000"/>
              <a:gd name="connsiteX332" fmla="*/ 3276071 w 7467600"/>
              <a:gd name="connsiteY332" fmla="*/ 6858000 h 6858000"/>
              <a:gd name="connsiteX333" fmla="*/ 3240805 w 7467600"/>
              <a:gd name="connsiteY333" fmla="*/ 6858000 h 6858000"/>
              <a:gd name="connsiteX334" fmla="*/ 3275917 w 7467600"/>
              <a:gd name="connsiteY334" fmla="*/ 6783192 h 6858000"/>
              <a:gd name="connsiteX335" fmla="*/ 3399358 w 7467600"/>
              <a:gd name="connsiteY335" fmla="*/ 6469011 h 6858000"/>
              <a:gd name="connsiteX336" fmla="*/ 3425650 w 7467600"/>
              <a:gd name="connsiteY336" fmla="*/ 6381333 h 6858000"/>
              <a:gd name="connsiteX337" fmla="*/ 3460661 w 7467600"/>
              <a:gd name="connsiteY337" fmla="*/ 6266763 h 6858000"/>
              <a:gd name="connsiteX338" fmla="*/ 3518021 w 7467600"/>
              <a:gd name="connsiteY338" fmla="*/ 6117298 h 6858000"/>
              <a:gd name="connsiteX339" fmla="*/ 3554035 w 7467600"/>
              <a:gd name="connsiteY339" fmla="*/ 6027832 h 6858000"/>
              <a:gd name="connsiteX340" fmla="*/ 3677174 w 7467600"/>
              <a:gd name="connsiteY340" fmla="*/ 5636351 h 6858000"/>
              <a:gd name="connsiteX341" fmla="*/ 3698819 w 7467600"/>
              <a:gd name="connsiteY341" fmla="*/ 5560503 h 6858000"/>
              <a:gd name="connsiteX342" fmla="*/ 3702094 w 7467600"/>
              <a:gd name="connsiteY342" fmla="*/ 5549194 h 6858000"/>
              <a:gd name="connsiteX343" fmla="*/ 3398355 w 7467600"/>
              <a:gd name="connsiteY343" fmla="*/ 6094603 h 6858000"/>
              <a:gd name="connsiteX344" fmla="*/ 3193941 w 7467600"/>
              <a:gd name="connsiteY344" fmla="*/ 6798775 h 6858000"/>
              <a:gd name="connsiteX345" fmla="*/ 3184140 w 7467600"/>
              <a:gd name="connsiteY345" fmla="*/ 6858000 h 6858000"/>
              <a:gd name="connsiteX346" fmla="*/ 3099978 w 7467600"/>
              <a:gd name="connsiteY346" fmla="*/ 6858000 h 6858000"/>
              <a:gd name="connsiteX347" fmla="*/ 3101556 w 7467600"/>
              <a:gd name="connsiteY347" fmla="*/ 6843337 h 6858000"/>
              <a:gd name="connsiteX348" fmla="*/ 3370162 w 7467600"/>
              <a:gd name="connsiteY348" fmla="*/ 5785550 h 6858000"/>
              <a:gd name="connsiteX349" fmla="*/ 3746477 w 7467600"/>
              <a:gd name="connsiteY349" fmla="*/ 5377889 h 6858000"/>
              <a:gd name="connsiteX350" fmla="*/ 3863399 w 7467600"/>
              <a:gd name="connsiteY350" fmla="*/ 5087257 h 6858000"/>
              <a:gd name="connsiteX351" fmla="*/ 3968712 w 7467600"/>
              <a:gd name="connsiteY351" fmla="*/ 4913989 h 6858000"/>
              <a:gd name="connsiteX352" fmla="*/ 2792390 w 7467600"/>
              <a:gd name="connsiteY352" fmla="*/ 5382974 h 6858000"/>
              <a:gd name="connsiteX353" fmla="*/ 2714982 w 7467600"/>
              <a:gd name="connsiteY353" fmla="*/ 5427051 h 6858000"/>
              <a:gd name="connsiteX354" fmla="*/ 2813361 w 7467600"/>
              <a:gd name="connsiteY354" fmla="*/ 6023912 h 6858000"/>
              <a:gd name="connsiteX355" fmla="*/ 2688430 w 7467600"/>
              <a:gd name="connsiteY355" fmla="*/ 6801564 h 6858000"/>
              <a:gd name="connsiteX356" fmla="*/ 2629626 w 7467600"/>
              <a:gd name="connsiteY356" fmla="*/ 6763394 h 6858000"/>
              <a:gd name="connsiteX357" fmla="*/ 2565328 w 7467600"/>
              <a:gd name="connsiteY357" fmla="*/ 5516399 h 6858000"/>
              <a:gd name="connsiteX358" fmla="*/ 1922999 w 7467600"/>
              <a:gd name="connsiteY358" fmla="*/ 5980343 h 6858000"/>
              <a:gd name="connsiteX359" fmla="*/ 1950261 w 7467600"/>
              <a:gd name="connsiteY359" fmla="*/ 6405858 h 6858000"/>
              <a:gd name="connsiteX360" fmla="*/ 2365554 w 7467600"/>
              <a:gd name="connsiteY360" fmla="*/ 6759107 h 6858000"/>
              <a:gd name="connsiteX361" fmla="*/ 2424142 w 7467600"/>
              <a:gd name="connsiteY361" fmla="*/ 6858000 h 6858000"/>
              <a:gd name="connsiteX362" fmla="*/ 2395994 w 7467600"/>
              <a:gd name="connsiteY362" fmla="*/ 6858000 h 6858000"/>
              <a:gd name="connsiteX363" fmla="*/ 2392863 w 7467600"/>
              <a:gd name="connsiteY363" fmla="*/ 6852964 h 6858000"/>
              <a:gd name="connsiteX364" fmla="*/ 2017589 w 7467600"/>
              <a:gd name="connsiteY364" fmla="*/ 6493982 h 6858000"/>
              <a:gd name="connsiteX365" fmla="*/ 2147336 w 7467600"/>
              <a:gd name="connsiteY365" fmla="*/ 6594052 h 6858000"/>
              <a:gd name="connsiteX366" fmla="*/ 2207047 w 7467600"/>
              <a:gd name="connsiteY366" fmla="*/ 6654540 h 6858000"/>
              <a:gd name="connsiteX367" fmla="*/ 2299106 w 7467600"/>
              <a:gd name="connsiteY367" fmla="*/ 6778931 h 6858000"/>
              <a:gd name="connsiteX368" fmla="*/ 2314430 w 7467600"/>
              <a:gd name="connsiteY368" fmla="*/ 6801144 h 6858000"/>
              <a:gd name="connsiteX369" fmla="*/ 2352406 w 7467600"/>
              <a:gd name="connsiteY369" fmla="*/ 6858000 h 6858000"/>
              <a:gd name="connsiteX370" fmla="*/ 2314492 w 7467600"/>
              <a:gd name="connsiteY370" fmla="*/ 6858000 h 6858000"/>
              <a:gd name="connsiteX371" fmla="*/ 2288095 w 7467600"/>
              <a:gd name="connsiteY371" fmla="*/ 6818030 h 6858000"/>
              <a:gd name="connsiteX372" fmla="*/ 2272768 w 7467600"/>
              <a:gd name="connsiteY372" fmla="*/ 6795822 h 6858000"/>
              <a:gd name="connsiteX373" fmla="*/ 2182715 w 7467600"/>
              <a:gd name="connsiteY373" fmla="*/ 6675071 h 6858000"/>
              <a:gd name="connsiteX374" fmla="*/ 2032061 w 7467600"/>
              <a:gd name="connsiteY374" fmla="*/ 6541380 h 6858000"/>
              <a:gd name="connsiteX375" fmla="*/ 2257220 w 7467600"/>
              <a:gd name="connsiteY375" fmla="*/ 6826257 h 6858000"/>
              <a:gd name="connsiteX376" fmla="*/ 2281324 w 7467600"/>
              <a:gd name="connsiteY376" fmla="*/ 6858000 h 6858000"/>
              <a:gd name="connsiteX377" fmla="*/ 2242860 w 7467600"/>
              <a:gd name="connsiteY377" fmla="*/ 6858000 h 6858000"/>
              <a:gd name="connsiteX378" fmla="*/ 2232818 w 7467600"/>
              <a:gd name="connsiteY378" fmla="*/ 6844926 h 6858000"/>
              <a:gd name="connsiteX379" fmla="*/ 1990172 w 7467600"/>
              <a:gd name="connsiteY379" fmla="*/ 6542121 h 6858000"/>
              <a:gd name="connsiteX380" fmla="*/ 2124090 w 7467600"/>
              <a:gd name="connsiteY380" fmla="*/ 6761017 h 6858000"/>
              <a:gd name="connsiteX381" fmla="*/ 2200380 w 7467600"/>
              <a:gd name="connsiteY381" fmla="*/ 6858000 h 6858000"/>
              <a:gd name="connsiteX382" fmla="*/ 2147507 w 7467600"/>
              <a:gd name="connsiteY382" fmla="*/ 6858000 h 6858000"/>
              <a:gd name="connsiteX383" fmla="*/ 2070668 w 7467600"/>
              <a:gd name="connsiteY383" fmla="*/ 6761520 h 6858000"/>
              <a:gd name="connsiteX384" fmla="*/ 1975142 w 7467600"/>
              <a:gd name="connsiteY384" fmla="*/ 6585570 h 6858000"/>
              <a:gd name="connsiteX385" fmla="*/ 2050035 w 7467600"/>
              <a:gd name="connsiteY385" fmla="*/ 6813345 h 6858000"/>
              <a:gd name="connsiteX386" fmla="*/ 2063025 w 7467600"/>
              <a:gd name="connsiteY386" fmla="*/ 6858000 h 6858000"/>
              <a:gd name="connsiteX387" fmla="*/ 2021675 w 7467600"/>
              <a:gd name="connsiteY387" fmla="*/ 6858000 h 6858000"/>
              <a:gd name="connsiteX388" fmla="*/ 2019308 w 7467600"/>
              <a:gd name="connsiteY388" fmla="*/ 6847118 h 6858000"/>
              <a:gd name="connsiteX389" fmla="*/ 1938835 w 7467600"/>
              <a:gd name="connsiteY389" fmla="*/ 6551160 h 6858000"/>
              <a:gd name="connsiteX390" fmla="*/ 1953230 w 7467600"/>
              <a:gd name="connsiteY390" fmla="*/ 6759699 h 6858000"/>
              <a:gd name="connsiteX391" fmla="*/ 1956763 w 7467600"/>
              <a:gd name="connsiteY391" fmla="*/ 6778191 h 6858000"/>
              <a:gd name="connsiteX392" fmla="*/ 1967925 w 7467600"/>
              <a:gd name="connsiteY392" fmla="*/ 6858000 h 6858000"/>
              <a:gd name="connsiteX393" fmla="*/ 1936622 w 7467600"/>
              <a:gd name="connsiteY393" fmla="*/ 6858000 h 6858000"/>
              <a:gd name="connsiteX394" fmla="*/ 1926261 w 7467600"/>
              <a:gd name="connsiteY394" fmla="*/ 6784064 h 6858000"/>
              <a:gd name="connsiteX395" fmla="*/ 1922724 w 7467600"/>
              <a:gd name="connsiteY395" fmla="*/ 6765577 h 6858000"/>
              <a:gd name="connsiteX396" fmla="*/ 1904650 w 7467600"/>
              <a:gd name="connsiteY396" fmla="*/ 6639616 h 6858000"/>
              <a:gd name="connsiteX397" fmla="*/ 1885273 w 7467600"/>
              <a:gd name="connsiteY397" fmla="*/ 6858000 h 6858000"/>
              <a:gd name="connsiteX398" fmla="*/ 1854363 w 7467600"/>
              <a:gd name="connsiteY398" fmla="*/ 6858000 h 6858000"/>
              <a:gd name="connsiteX399" fmla="*/ 1880391 w 7467600"/>
              <a:gd name="connsiteY399" fmla="*/ 6603796 h 6858000"/>
              <a:gd name="connsiteX400" fmla="*/ 1818273 w 7467600"/>
              <a:gd name="connsiteY400" fmla="*/ 6715729 h 6858000"/>
              <a:gd name="connsiteX401" fmla="*/ 1794691 w 7467600"/>
              <a:gd name="connsiteY401" fmla="*/ 6843239 h 6858000"/>
              <a:gd name="connsiteX402" fmla="*/ 1794914 w 7467600"/>
              <a:gd name="connsiteY402" fmla="*/ 6858000 h 6858000"/>
              <a:gd name="connsiteX403" fmla="*/ 1746128 w 7467600"/>
              <a:gd name="connsiteY403" fmla="*/ 6858000 h 6858000"/>
              <a:gd name="connsiteX404" fmla="*/ 1753934 w 7467600"/>
              <a:gd name="connsiteY404" fmla="*/ 6724796 h 6858000"/>
              <a:gd name="connsiteX405" fmla="*/ 1792053 w 7467600"/>
              <a:gd name="connsiteY405" fmla="*/ 6572396 h 6858000"/>
              <a:gd name="connsiteX406" fmla="*/ 1862248 w 7467600"/>
              <a:gd name="connsiteY406" fmla="*/ 6266397 h 6858000"/>
              <a:gd name="connsiteX407" fmla="*/ 1862250 w 7467600"/>
              <a:gd name="connsiteY407" fmla="*/ 6033531 h 6858000"/>
              <a:gd name="connsiteX408" fmla="*/ 1211999 w 7467600"/>
              <a:gd name="connsiteY408" fmla="*/ 6683610 h 6858000"/>
              <a:gd name="connsiteX409" fmla="*/ 1213266 w 7467600"/>
              <a:gd name="connsiteY409" fmla="*/ 6691947 h 6858000"/>
              <a:gd name="connsiteX410" fmla="*/ 1203370 w 7467600"/>
              <a:gd name="connsiteY410" fmla="*/ 6850676 h 6858000"/>
              <a:gd name="connsiteX411" fmla="*/ 1203671 w 7467600"/>
              <a:gd name="connsiteY411" fmla="*/ 6858000 h 6858000"/>
              <a:gd name="connsiteX412" fmla="*/ 1143180 w 7467600"/>
              <a:gd name="connsiteY412" fmla="*/ 6858000 h 6858000"/>
              <a:gd name="connsiteX413" fmla="*/ 1142176 w 7467600"/>
              <a:gd name="connsiteY413" fmla="*/ 6766045 h 6858000"/>
              <a:gd name="connsiteX414" fmla="*/ 1067484 w 7467600"/>
              <a:gd name="connsiteY414" fmla="*/ 6858000 h 6858000"/>
              <a:gd name="connsiteX415" fmla="*/ 953928 w 7467600"/>
              <a:gd name="connsiteY415" fmla="*/ 6858000 h 6858000"/>
              <a:gd name="connsiteX416" fmla="*/ 959715 w 7467600"/>
              <a:gd name="connsiteY416" fmla="*/ 6850185 h 6858000"/>
              <a:gd name="connsiteX417" fmla="*/ 1483788 w 7467600"/>
              <a:gd name="connsiteY417" fmla="*/ 6259174 h 6858000"/>
              <a:gd name="connsiteX418" fmla="*/ 1100671 w 7467600"/>
              <a:gd name="connsiteY418" fmla="*/ 6252137 h 6858000"/>
              <a:gd name="connsiteX419" fmla="*/ 1090144 w 7467600"/>
              <a:gd name="connsiteY419" fmla="*/ 6256748 h 6858000"/>
              <a:gd name="connsiteX420" fmla="*/ 1095872 w 7467600"/>
              <a:gd name="connsiteY420" fmla="*/ 6271892 h 6858000"/>
              <a:gd name="connsiteX421" fmla="*/ 262785 w 7467600"/>
              <a:gd name="connsiteY421" fmla="*/ 6845450 h 6858000"/>
              <a:gd name="connsiteX422" fmla="*/ 209968 w 7467600"/>
              <a:gd name="connsiteY422" fmla="*/ 6770713 h 6858000"/>
              <a:gd name="connsiteX423" fmla="*/ 873460 w 7467600"/>
              <a:gd name="connsiteY423" fmla="*/ 6253768 h 6858000"/>
              <a:gd name="connsiteX424" fmla="*/ 192686 w 7467600"/>
              <a:gd name="connsiteY424" fmla="*/ 5849257 h 6858000"/>
              <a:gd name="connsiteX425" fmla="*/ 4696 w 7467600"/>
              <a:gd name="connsiteY425" fmla="*/ 5697668 h 6858000"/>
              <a:gd name="connsiteX426" fmla="*/ 0 w 7467600"/>
              <a:gd name="connsiteY426" fmla="*/ 5689984 h 6858000"/>
              <a:gd name="connsiteX427" fmla="*/ 0 w 7467600"/>
              <a:gd name="connsiteY427" fmla="*/ 5513472 h 6858000"/>
              <a:gd name="connsiteX428" fmla="*/ 174101 w 7467600"/>
              <a:gd name="connsiteY428" fmla="*/ 5620277 h 6858000"/>
              <a:gd name="connsiteX429" fmla="*/ 891800 w 7467600"/>
              <a:gd name="connsiteY429" fmla="*/ 6036935 h 6858000"/>
              <a:gd name="connsiteX430" fmla="*/ 1072219 w 7467600"/>
              <a:gd name="connsiteY430" fmla="*/ 6169443 h 6858000"/>
              <a:gd name="connsiteX431" fmla="*/ 1074117 w 7467600"/>
              <a:gd name="connsiteY431" fmla="*/ 6170301 h 6858000"/>
              <a:gd name="connsiteX432" fmla="*/ 1083114 w 7467600"/>
              <a:gd name="connsiteY432" fmla="*/ 6174131 h 6858000"/>
              <a:gd name="connsiteX433" fmla="*/ 1543010 w 7467600"/>
              <a:gd name="connsiteY433" fmla="*/ 6191140 h 6858000"/>
              <a:gd name="connsiteX434" fmla="*/ 1551080 w 7467600"/>
              <a:gd name="connsiteY434" fmla="*/ 6195006 h 6858000"/>
              <a:gd name="connsiteX435" fmla="*/ 2345443 w 7467600"/>
              <a:gd name="connsiteY435" fmla="*/ 5549882 h 6858000"/>
              <a:gd name="connsiteX436" fmla="*/ 1721499 w 7467600"/>
              <a:gd name="connsiteY436" fmla="*/ 5599969 h 6858000"/>
              <a:gd name="connsiteX437" fmla="*/ 767716 w 7467600"/>
              <a:gd name="connsiteY437" fmla="*/ 5472768 h 6858000"/>
              <a:gd name="connsiteX438" fmla="*/ 722147 w 7467600"/>
              <a:gd name="connsiteY438" fmla="*/ 5393091 h 6858000"/>
              <a:gd name="connsiteX439" fmla="*/ 1485552 w 7467600"/>
              <a:gd name="connsiteY439" fmla="*/ 5313202 h 6858000"/>
              <a:gd name="connsiteX440" fmla="*/ 2143004 w 7467600"/>
              <a:gd name="connsiteY440" fmla="*/ 5402420 h 6858000"/>
              <a:gd name="connsiteX441" fmla="*/ 1933391 w 7467600"/>
              <a:gd name="connsiteY441" fmla="*/ 5156971 h 6858000"/>
              <a:gd name="connsiteX442" fmla="*/ 1827118 w 7467600"/>
              <a:gd name="connsiteY442" fmla="*/ 4968410 h 6858000"/>
              <a:gd name="connsiteX443" fmla="*/ 1837349 w 7467600"/>
              <a:gd name="connsiteY443" fmla="*/ 4956357 h 6858000"/>
              <a:gd name="connsiteX444" fmla="*/ 2162835 w 7467600"/>
              <a:gd name="connsiteY444" fmla="*/ 5187853 h 6858000"/>
              <a:gd name="connsiteX445" fmla="*/ 2257167 w 7467600"/>
              <a:gd name="connsiteY445" fmla="*/ 5462123 h 6858000"/>
              <a:gd name="connsiteX446" fmla="*/ 2261598 w 7467600"/>
              <a:gd name="connsiteY446" fmla="*/ 5467998 h 6858000"/>
              <a:gd name="connsiteX447" fmla="*/ 2437177 w 7467600"/>
              <a:gd name="connsiteY447" fmla="*/ 5479608 h 6858000"/>
              <a:gd name="connsiteX448" fmla="*/ 2445247 w 7467600"/>
              <a:gd name="connsiteY448" fmla="*/ 5483476 h 6858000"/>
              <a:gd name="connsiteX449" fmla="*/ 2743626 w 7467600"/>
              <a:gd name="connsiteY449" fmla="*/ 5304819 h 6858000"/>
              <a:gd name="connsiteX450" fmla="*/ 3048102 w 7467600"/>
              <a:gd name="connsiteY450" fmla="*/ 5150595 h 6858000"/>
              <a:gd name="connsiteX451" fmla="*/ 1799414 w 7467600"/>
              <a:gd name="connsiteY451" fmla="*/ 4694732 h 6858000"/>
              <a:gd name="connsiteX452" fmla="*/ 1771735 w 7467600"/>
              <a:gd name="connsiteY452" fmla="*/ 4619929 h 6858000"/>
              <a:gd name="connsiteX453" fmla="*/ 3104273 w 7467600"/>
              <a:gd name="connsiteY453" fmla="*/ 5076159 h 6858000"/>
              <a:gd name="connsiteX454" fmla="*/ 3113245 w 7467600"/>
              <a:gd name="connsiteY454" fmla="*/ 5090705 h 6858000"/>
              <a:gd name="connsiteX455" fmla="*/ 3126294 w 7467600"/>
              <a:gd name="connsiteY455" fmla="*/ 5114400 h 6858000"/>
              <a:gd name="connsiteX456" fmla="*/ 3937433 w 7467600"/>
              <a:gd name="connsiteY456" fmla="*/ 4830473 h 6858000"/>
              <a:gd name="connsiteX457" fmla="*/ 3590475 w 7467600"/>
              <a:gd name="connsiteY457" fmla="*/ 4597974 h 6858000"/>
              <a:gd name="connsiteX458" fmla="*/ 3100264 w 7467600"/>
              <a:gd name="connsiteY458" fmla="*/ 4579845 h 6858000"/>
              <a:gd name="connsiteX459" fmla="*/ 2183576 w 7467600"/>
              <a:gd name="connsiteY459" fmla="*/ 4227150 h 6858000"/>
              <a:gd name="connsiteX460" fmla="*/ 2151029 w 7467600"/>
              <a:gd name="connsiteY460" fmla="*/ 4146947 h 6858000"/>
              <a:gd name="connsiteX461" fmla="*/ 3563434 w 7467600"/>
              <a:gd name="connsiteY461" fmla="*/ 4469115 h 6858000"/>
              <a:gd name="connsiteX462" fmla="*/ 3177952 w 7467600"/>
              <a:gd name="connsiteY462" fmla="*/ 3657386 h 6858000"/>
              <a:gd name="connsiteX463" fmla="*/ 3189263 w 7467600"/>
              <a:gd name="connsiteY463" fmla="*/ 3625726 h 6858000"/>
              <a:gd name="connsiteX464" fmla="*/ 3560912 w 7467600"/>
              <a:gd name="connsiteY464" fmla="*/ 4079863 h 6858000"/>
              <a:gd name="connsiteX465" fmla="*/ 3626636 w 7467600"/>
              <a:gd name="connsiteY465" fmla="*/ 4512230 h 6858000"/>
              <a:gd name="connsiteX466" fmla="*/ 3653088 w 7467600"/>
              <a:gd name="connsiteY466" fmla="*/ 4521417 h 6858000"/>
              <a:gd name="connsiteX467" fmla="*/ 3988128 w 7467600"/>
              <a:gd name="connsiteY467" fmla="*/ 4817267 h 6858000"/>
              <a:gd name="connsiteX468" fmla="*/ 4830582 w 7467600"/>
              <a:gd name="connsiteY468" fmla="*/ 4676000 h 6858000"/>
              <a:gd name="connsiteX469" fmla="*/ 4830100 w 7467600"/>
              <a:gd name="connsiteY469" fmla="*/ 4675554 h 6858000"/>
              <a:gd name="connsiteX470" fmla="*/ 4036318 w 7467600"/>
              <a:gd name="connsiteY470" fmla="*/ 4147013 h 6858000"/>
              <a:gd name="connsiteX471" fmla="*/ 3432098 w 7467600"/>
              <a:gd name="connsiteY471" fmla="*/ 3537312 h 6858000"/>
              <a:gd name="connsiteX472" fmla="*/ 3446761 w 7467600"/>
              <a:gd name="connsiteY472" fmla="*/ 3461278 h 6858000"/>
              <a:gd name="connsiteX473" fmla="*/ 4419733 w 7467600"/>
              <a:gd name="connsiteY473" fmla="*/ 3963555 h 6858000"/>
              <a:gd name="connsiteX474" fmla="*/ 4781371 w 7467600"/>
              <a:gd name="connsiteY474" fmla="*/ 4458604 h 6858000"/>
              <a:gd name="connsiteX475" fmla="*/ 4780440 w 7467600"/>
              <a:gd name="connsiteY475" fmla="*/ 4470290 h 6858000"/>
              <a:gd name="connsiteX476" fmla="*/ 4898954 w 7467600"/>
              <a:gd name="connsiteY476" fmla="*/ 4662092 h 6858000"/>
              <a:gd name="connsiteX477" fmla="*/ 4900699 w 7467600"/>
              <a:gd name="connsiteY477" fmla="*/ 4670867 h 6858000"/>
              <a:gd name="connsiteX478" fmla="*/ 5714511 w 7467600"/>
              <a:gd name="connsiteY478" fmla="*/ 4663483 h 6858000"/>
              <a:gd name="connsiteX479" fmla="*/ 5464793 w 7467600"/>
              <a:gd name="connsiteY479" fmla="*/ 4393556 h 6858000"/>
              <a:gd name="connsiteX480" fmla="*/ 5461897 w 7467600"/>
              <a:gd name="connsiteY480" fmla="*/ 4390879 h 6858000"/>
              <a:gd name="connsiteX481" fmla="*/ 4294126 w 7467600"/>
              <a:gd name="connsiteY481" fmla="*/ 3303048 h 6858000"/>
              <a:gd name="connsiteX482" fmla="*/ 4305321 w 7467600"/>
              <a:gd name="connsiteY482" fmla="*/ 3256953 h 6858000"/>
              <a:gd name="connsiteX483" fmla="*/ 4949299 w 7467600"/>
              <a:gd name="connsiteY483" fmla="*/ 3766336 h 6858000"/>
              <a:gd name="connsiteX484" fmla="*/ 5291452 w 7467600"/>
              <a:gd name="connsiteY484" fmla="*/ 4076801 h 6858000"/>
              <a:gd name="connsiteX485" fmla="*/ 5434998 w 7467600"/>
              <a:gd name="connsiteY485" fmla="*/ 4254100 h 6858000"/>
              <a:gd name="connsiteX486" fmla="*/ 5351015 w 7467600"/>
              <a:gd name="connsiteY486" fmla="*/ 3760989 h 6858000"/>
              <a:gd name="connsiteX487" fmla="*/ 5413780 w 7467600"/>
              <a:gd name="connsiteY487" fmla="*/ 2966265 h 6858000"/>
              <a:gd name="connsiteX488" fmla="*/ 5425627 w 7467600"/>
              <a:gd name="connsiteY488" fmla="*/ 2954192 h 6858000"/>
              <a:gd name="connsiteX489" fmla="*/ 6604735 w 7467600"/>
              <a:gd name="connsiteY489" fmla="*/ 2041381 h 6858000"/>
              <a:gd name="connsiteX490" fmla="*/ 7204487 w 7467600"/>
              <a:gd name="connsiteY490" fmla="*/ 2742112 h 6858000"/>
              <a:gd name="connsiteX491" fmla="*/ 7131592 w 7467600"/>
              <a:gd name="connsiteY491" fmla="*/ 2672096 h 6858000"/>
              <a:gd name="connsiteX492" fmla="*/ 6996344 w 7467600"/>
              <a:gd name="connsiteY492" fmla="*/ 2518310 h 6858000"/>
              <a:gd name="connsiteX493" fmla="*/ 6735495 w 7467600"/>
              <a:gd name="connsiteY493" fmla="*/ 2196890 h 6858000"/>
              <a:gd name="connsiteX494" fmla="*/ 6721901 w 7467600"/>
              <a:gd name="connsiteY494" fmla="*/ 2179274 h 6858000"/>
              <a:gd name="connsiteX495" fmla="*/ 6604735 w 7467600"/>
              <a:gd name="connsiteY495" fmla="*/ 2041381 h 6858000"/>
              <a:gd name="connsiteX496" fmla="*/ 6591670 w 7467600"/>
              <a:gd name="connsiteY496" fmla="*/ 1988277 h 6858000"/>
              <a:gd name="connsiteX497" fmla="*/ 6747349 w 7467600"/>
              <a:gd name="connsiteY497" fmla="*/ 2160069 h 6858000"/>
              <a:gd name="connsiteX498" fmla="*/ 6760943 w 7467600"/>
              <a:gd name="connsiteY498" fmla="*/ 2177686 h 6858000"/>
              <a:gd name="connsiteX499" fmla="*/ 7021065 w 7467600"/>
              <a:gd name="connsiteY499" fmla="*/ 2498102 h 6858000"/>
              <a:gd name="connsiteX500" fmla="*/ 7155223 w 7467600"/>
              <a:gd name="connsiteY500" fmla="*/ 2650386 h 6858000"/>
              <a:gd name="connsiteX501" fmla="*/ 7203167 w 7467600"/>
              <a:gd name="connsiteY501" fmla="*/ 2697288 h 6858000"/>
              <a:gd name="connsiteX502" fmla="*/ 6937703 w 7467600"/>
              <a:gd name="connsiteY502" fmla="*/ 2321981 h 6858000"/>
              <a:gd name="connsiteX503" fmla="*/ 6591670 w 7467600"/>
              <a:gd name="connsiteY503" fmla="*/ 1988277 h 6858000"/>
              <a:gd name="connsiteX504" fmla="*/ 5798671 w 7467600"/>
              <a:gd name="connsiteY504" fmla="*/ 1981601 h 6858000"/>
              <a:gd name="connsiteX505" fmla="*/ 5754709 w 7467600"/>
              <a:gd name="connsiteY505" fmla="*/ 2071454 h 6858000"/>
              <a:gd name="connsiteX506" fmla="*/ 5763044 w 7467600"/>
              <a:gd name="connsiteY506" fmla="*/ 2842206 h 6858000"/>
              <a:gd name="connsiteX507" fmla="*/ 5764974 w 7467600"/>
              <a:gd name="connsiteY507" fmla="*/ 2799609 h 6858000"/>
              <a:gd name="connsiteX508" fmla="*/ 5767665 w 7467600"/>
              <a:gd name="connsiteY508" fmla="*/ 2666409 h 6858000"/>
              <a:gd name="connsiteX509" fmla="*/ 5763055 w 7467600"/>
              <a:gd name="connsiteY509" fmla="*/ 2579705 h 6858000"/>
              <a:gd name="connsiteX510" fmla="*/ 5758079 w 7467600"/>
              <a:gd name="connsiteY510" fmla="*/ 2492508 h 6858000"/>
              <a:gd name="connsiteX511" fmla="*/ 5779325 w 7467600"/>
              <a:gd name="connsiteY511" fmla="*/ 2197069 h 6858000"/>
              <a:gd name="connsiteX512" fmla="*/ 5798671 w 7467600"/>
              <a:gd name="connsiteY512" fmla="*/ 1981601 h 6858000"/>
              <a:gd name="connsiteX513" fmla="*/ 5829202 w 7467600"/>
              <a:gd name="connsiteY513" fmla="*/ 1971679 h 6858000"/>
              <a:gd name="connsiteX514" fmla="*/ 5809558 w 7467600"/>
              <a:gd name="connsiteY514" fmla="*/ 2198043 h 6858000"/>
              <a:gd name="connsiteX515" fmla="*/ 5788653 w 7467600"/>
              <a:gd name="connsiteY515" fmla="*/ 2489430 h 6858000"/>
              <a:gd name="connsiteX516" fmla="*/ 5793439 w 7467600"/>
              <a:gd name="connsiteY516" fmla="*/ 2575235 h 6858000"/>
              <a:gd name="connsiteX517" fmla="*/ 5796837 w 7467600"/>
              <a:gd name="connsiteY517" fmla="*/ 2637633 h 6858000"/>
              <a:gd name="connsiteX518" fmla="*/ 5818614 w 7467600"/>
              <a:gd name="connsiteY518" fmla="*/ 2473055 h 6858000"/>
              <a:gd name="connsiteX519" fmla="*/ 5829202 w 7467600"/>
              <a:gd name="connsiteY519" fmla="*/ 1971679 h 6858000"/>
              <a:gd name="connsiteX520" fmla="*/ 5911389 w 7467600"/>
              <a:gd name="connsiteY520" fmla="*/ 1898371 h 6858000"/>
              <a:gd name="connsiteX521" fmla="*/ 6237627 w 7467600"/>
              <a:gd name="connsiteY521" fmla="*/ 2231921 h 6858000"/>
              <a:gd name="connsiteX522" fmla="*/ 5911389 w 7467600"/>
              <a:gd name="connsiteY522" fmla="*/ 1898371 h 6858000"/>
              <a:gd name="connsiteX523" fmla="*/ 6944437 w 7467600"/>
              <a:gd name="connsiteY523" fmla="*/ 1575402 h 6858000"/>
              <a:gd name="connsiteX524" fmla="*/ 6304730 w 7467600"/>
              <a:gd name="connsiteY524" fmla="*/ 1766654 h 6858000"/>
              <a:gd name="connsiteX525" fmla="*/ 6944437 w 7467600"/>
              <a:gd name="connsiteY525" fmla="*/ 1575402 h 6858000"/>
              <a:gd name="connsiteX526" fmla="*/ 7019523 w 7467600"/>
              <a:gd name="connsiteY526" fmla="*/ 1519450 h 6858000"/>
              <a:gd name="connsiteX527" fmla="*/ 6298091 w 7467600"/>
              <a:gd name="connsiteY527" fmla="*/ 1737122 h 6858000"/>
              <a:gd name="connsiteX528" fmla="*/ 7019523 w 7467600"/>
              <a:gd name="connsiteY528" fmla="*/ 1519450 h 6858000"/>
              <a:gd name="connsiteX529" fmla="*/ 2399523 w 7467600"/>
              <a:gd name="connsiteY529" fmla="*/ 1428234 h 6858000"/>
              <a:gd name="connsiteX530" fmla="*/ 2224982 w 7467600"/>
              <a:gd name="connsiteY530" fmla="*/ 1826201 h 6858000"/>
              <a:gd name="connsiteX531" fmla="*/ 2096099 w 7467600"/>
              <a:gd name="connsiteY531" fmla="*/ 2345900 h 6858000"/>
              <a:gd name="connsiteX532" fmla="*/ 2283317 w 7467600"/>
              <a:gd name="connsiteY532" fmla="*/ 1796925 h 6858000"/>
              <a:gd name="connsiteX533" fmla="*/ 2399523 w 7467600"/>
              <a:gd name="connsiteY533" fmla="*/ 1428234 h 6858000"/>
              <a:gd name="connsiteX534" fmla="*/ 2448558 w 7467600"/>
              <a:gd name="connsiteY534" fmla="*/ 1373435 h 6858000"/>
              <a:gd name="connsiteX535" fmla="*/ 2312521 w 7467600"/>
              <a:gd name="connsiteY535" fmla="*/ 1806140 h 6858000"/>
              <a:gd name="connsiteX536" fmla="*/ 2127533 w 7467600"/>
              <a:gd name="connsiteY536" fmla="*/ 2348380 h 6858000"/>
              <a:gd name="connsiteX537" fmla="*/ 2358080 w 7467600"/>
              <a:gd name="connsiteY537" fmla="*/ 1866134 h 6858000"/>
              <a:gd name="connsiteX538" fmla="*/ 2407436 w 7467600"/>
              <a:gd name="connsiteY538" fmla="*/ 1651070 h 6858000"/>
              <a:gd name="connsiteX539" fmla="*/ 2448558 w 7467600"/>
              <a:gd name="connsiteY539" fmla="*/ 1373435 h 6858000"/>
              <a:gd name="connsiteX540" fmla="*/ 278707 w 7467600"/>
              <a:gd name="connsiteY540" fmla="*/ 1352270 h 6858000"/>
              <a:gd name="connsiteX541" fmla="*/ 321570 w 7467600"/>
              <a:gd name="connsiteY541" fmla="*/ 1861610 h 6858000"/>
              <a:gd name="connsiteX542" fmla="*/ 294281 w 7467600"/>
              <a:gd name="connsiteY542" fmla="*/ 1440658 h 6858000"/>
              <a:gd name="connsiteX543" fmla="*/ 278707 w 7467600"/>
              <a:gd name="connsiteY543" fmla="*/ 1352270 h 6858000"/>
              <a:gd name="connsiteX544" fmla="*/ 1423821 w 7467600"/>
              <a:gd name="connsiteY544" fmla="*/ 1351958 h 6858000"/>
              <a:gd name="connsiteX545" fmla="*/ 1638521 w 7467600"/>
              <a:gd name="connsiteY545" fmla="*/ 1908470 h 6858000"/>
              <a:gd name="connsiteX546" fmla="*/ 1754199 w 7467600"/>
              <a:gd name="connsiteY546" fmla="*/ 2149284 h 6858000"/>
              <a:gd name="connsiteX547" fmla="*/ 1908359 w 7467600"/>
              <a:gd name="connsiteY547" fmla="*/ 2364988 h 6858000"/>
              <a:gd name="connsiteX548" fmla="*/ 1647661 w 7467600"/>
              <a:gd name="connsiteY548" fmla="*/ 1825945 h 6858000"/>
              <a:gd name="connsiteX549" fmla="*/ 1423821 w 7467600"/>
              <a:gd name="connsiteY549" fmla="*/ 1351958 h 6858000"/>
              <a:gd name="connsiteX550" fmla="*/ 1431890 w 7467600"/>
              <a:gd name="connsiteY550" fmla="*/ 1306475 h 6858000"/>
              <a:gd name="connsiteX551" fmla="*/ 1507597 w 7467600"/>
              <a:gd name="connsiteY551" fmla="*/ 1446132 h 6858000"/>
              <a:gd name="connsiteX552" fmla="*/ 1674586 w 7467600"/>
              <a:gd name="connsiteY552" fmla="*/ 1813832 h 6858000"/>
              <a:gd name="connsiteX553" fmla="*/ 1815950 w 7467600"/>
              <a:gd name="connsiteY553" fmla="*/ 2128564 h 6858000"/>
              <a:gd name="connsiteX554" fmla="*/ 1984242 w 7467600"/>
              <a:gd name="connsiteY554" fmla="*/ 2430829 h 6858000"/>
              <a:gd name="connsiteX555" fmla="*/ 2014023 w 7467600"/>
              <a:gd name="connsiteY555" fmla="*/ 2450995 h 6858000"/>
              <a:gd name="connsiteX556" fmla="*/ 1747337 w 7467600"/>
              <a:gd name="connsiteY556" fmla="*/ 1855264 h 6858000"/>
              <a:gd name="connsiteX557" fmla="*/ 1533749 w 7467600"/>
              <a:gd name="connsiteY557" fmla="*/ 1478656 h 6858000"/>
              <a:gd name="connsiteX558" fmla="*/ 1431890 w 7467600"/>
              <a:gd name="connsiteY558" fmla="*/ 1306475 h 6858000"/>
              <a:gd name="connsiteX559" fmla="*/ 5052692 w 7467600"/>
              <a:gd name="connsiteY559" fmla="*/ 1292994 h 6858000"/>
              <a:gd name="connsiteX560" fmla="*/ 5200661 w 7467600"/>
              <a:gd name="connsiteY560" fmla="*/ 1635186 h 6858000"/>
              <a:gd name="connsiteX561" fmla="*/ 5297138 w 7467600"/>
              <a:gd name="connsiteY561" fmla="*/ 1906351 h 6858000"/>
              <a:gd name="connsiteX562" fmla="*/ 5052692 w 7467600"/>
              <a:gd name="connsiteY562" fmla="*/ 1292994 h 6858000"/>
              <a:gd name="connsiteX563" fmla="*/ 5009948 w 7467600"/>
              <a:gd name="connsiteY563" fmla="*/ 1273619 h 6858000"/>
              <a:gd name="connsiteX564" fmla="*/ 5121777 w 7467600"/>
              <a:gd name="connsiteY564" fmla="*/ 1654213 h 6858000"/>
              <a:gd name="connsiteX565" fmla="*/ 5293545 w 7467600"/>
              <a:gd name="connsiteY565" fmla="*/ 2072247 h 6858000"/>
              <a:gd name="connsiteX566" fmla="*/ 5294042 w 7467600"/>
              <a:gd name="connsiteY566" fmla="*/ 2065019 h 6858000"/>
              <a:gd name="connsiteX567" fmla="*/ 5171936 w 7467600"/>
              <a:gd name="connsiteY567" fmla="*/ 1647613 h 6858000"/>
              <a:gd name="connsiteX568" fmla="*/ 5009948 w 7467600"/>
              <a:gd name="connsiteY568" fmla="*/ 1273619 h 6858000"/>
              <a:gd name="connsiteX569" fmla="*/ 655236 w 7467600"/>
              <a:gd name="connsiteY569" fmla="*/ 1268632 h 6858000"/>
              <a:gd name="connsiteX570" fmla="*/ 839521 w 7467600"/>
              <a:gd name="connsiteY570" fmla="*/ 1685315 h 6858000"/>
              <a:gd name="connsiteX571" fmla="*/ 1109416 w 7467600"/>
              <a:gd name="connsiteY571" fmla="*/ 2061663 h 6858000"/>
              <a:gd name="connsiteX572" fmla="*/ 1298300 w 7467600"/>
              <a:gd name="connsiteY572" fmla="*/ 2247742 h 6858000"/>
              <a:gd name="connsiteX573" fmla="*/ 1125871 w 7467600"/>
              <a:gd name="connsiteY573" fmla="*/ 1989513 h 6858000"/>
              <a:gd name="connsiteX574" fmla="*/ 981574 w 7467600"/>
              <a:gd name="connsiteY574" fmla="*/ 1783157 h 6858000"/>
              <a:gd name="connsiteX575" fmla="*/ 922198 w 7467600"/>
              <a:gd name="connsiteY575" fmla="*/ 1677437 h 6858000"/>
              <a:gd name="connsiteX576" fmla="*/ 869293 w 7467600"/>
              <a:gd name="connsiteY576" fmla="*/ 1583214 h 6858000"/>
              <a:gd name="connsiteX577" fmla="*/ 751431 w 7467600"/>
              <a:gd name="connsiteY577" fmla="*/ 1405731 h 6858000"/>
              <a:gd name="connsiteX578" fmla="*/ 655236 w 7467600"/>
              <a:gd name="connsiteY578" fmla="*/ 1268632 h 6858000"/>
              <a:gd name="connsiteX579" fmla="*/ 6516292 w 7467600"/>
              <a:gd name="connsiteY579" fmla="*/ 1263064 h 6858000"/>
              <a:gd name="connsiteX580" fmla="*/ 5736320 w 7467600"/>
              <a:gd name="connsiteY580" fmla="*/ 1501803 h 6858000"/>
              <a:gd name="connsiteX581" fmla="*/ 6516292 w 7467600"/>
              <a:gd name="connsiteY581" fmla="*/ 1263064 h 6858000"/>
              <a:gd name="connsiteX582" fmla="*/ 291466 w 7467600"/>
              <a:gd name="connsiteY582" fmla="*/ 1250369 h 6858000"/>
              <a:gd name="connsiteX583" fmla="*/ 323180 w 7467600"/>
              <a:gd name="connsiteY583" fmla="*/ 1435283 h 6858000"/>
              <a:gd name="connsiteX584" fmla="*/ 349381 w 7467600"/>
              <a:gd name="connsiteY584" fmla="*/ 1875041 h 6858000"/>
              <a:gd name="connsiteX585" fmla="*/ 374363 w 7467600"/>
              <a:gd name="connsiteY585" fmla="*/ 1506494 h 6858000"/>
              <a:gd name="connsiteX586" fmla="*/ 302168 w 7467600"/>
              <a:gd name="connsiteY586" fmla="*/ 1274495 h 6858000"/>
              <a:gd name="connsiteX587" fmla="*/ 291466 w 7467600"/>
              <a:gd name="connsiteY587" fmla="*/ 1250369 h 6858000"/>
              <a:gd name="connsiteX588" fmla="*/ 678222 w 7467600"/>
              <a:gd name="connsiteY588" fmla="*/ 1248670 h 6858000"/>
              <a:gd name="connsiteX589" fmla="*/ 775536 w 7467600"/>
              <a:gd name="connsiteY589" fmla="*/ 1388015 h 6858000"/>
              <a:gd name="connsiteX590" fmla="*/ 894529 w 7467600"/>
              <a:gd name="connsiteY590" fmla="*/ 1567739 h 6858000"/>
              <a:gd name="connsiteX591" fmla="*/ 948000 w 7467600"/>
              <a:gd name="connsiteY591" fmla="*/ 1663088 h 6858000"/>
              <a:gd name="connsiteX592" fmla="*/ 1006812 w 7467600"/>
              <a:gd name="connsiteY592" fmla="*/ 1767683 h 6858000"/>
              <a:gd name="connsiteX593" fmla="*/ 1149133 w 7467600"/>
              <a:gd name="connsiteY593" fmla="*/ 1971513 h 6858000"/>
              <a:gd name="connsiteX594" fmla="*/ 1333952 w 7467600"/>
              <a:gd name="connsiteY594" fmla="*/ 2251620 h 6858000"/>
              <a:gd name="connsiteX595" fmla="*/ 1337329 w 7467600"/>
              <a:gd name="connsiteY595" fmla="*/ 2258350 h 6858000"/>
              <a:gd name="connsiteX596" fmla="*/ 1014726 w 7467600"/>
              <a:gd name="connsiteY596" fmla="*/ 1615556 h 6858000"/>
              <a:gd name="connsiteX597" fmla="*/ 678222 w 7467600"/>
              <a:gd name="connsiteY597" fmla="*/ 1248670 h 6858000"/>
              <a:gd name="connsiteX598" fmla="*/ 6691602 w 7467600"/>
              <a:gd name="connsiteY598" fmla="*/ 1140573 h 6858000"/>
              <a:gd name="connsiteX599" fmla="*/ 6571100 w 7467600"/>
              <a:gd name="connsiteY599" fmla="*/ 1183662 h 6858000"/>
              <a:gd name="connsiteX600" fmla="*/ 6241687 w 7467600"/>
              <a:gd name="connsiteY600" fmla="*/ 1257600 h 6858000"/>
              <a:gd name="connsiteX601" fmla="*/ 5693009 w 7467600"/>
              <a:gd name="connsiteY601" fmla="*/ 1478256 h 6858000"/>
              <a:gd name="connsiteX602" fmla="*/ 6548420 w 7467600"/>
              <a:gd name="connsiteY602" fmla="*/ 1214599 h 6858000"/>
              <a:gd name="connsiteX603" fmla="*/ 6605473 w 7467600"/>
              <a:gd name="connsiteY603" fmla="*/ 1184686 h 6858000"/>
              <a:gd name="connsiteX604" fmla="*/ 6691602 w 7467600"/>
              <a:gd name="connsiteY604" fmla="*/ 1140573 h 6858000"/>
              <a:gd name="connsiteX605" fmla="*/ 4002475 w 7467600"/>
              <a:gd name="connsiteY605" fmla="*/ 1037802 h 6858000"/>
              <a:gd name="connsiteX606" fmla="*/ 4000324 w 7467600"/>
              <a:gd name="connsiteY606" fmla="*/ 1039362 h 6858000"/>
              <a:gd name="connsiteX607" fmla="*/ 4002862 w 7467600"/>
              <a:gd name="connsiteY607" fmla="*/ 1042866 h 6858000"/>
              <a:gd name="connsiteX608" fmla="*/ 4002475 w 7467600"/>
              <a:gd name="connsiteY608" fmla="*/ 1037802 h 6858000"/>
              <a:gd name="connsiteX609" fmla="*/ 506322 w 7467600"/>
              <a:gd name="connsiteY609" fmla="*/ 1020997 h 6858000"/>
              <a:gd name="connsiteX610" fmla="*/ 533068 w 7467600"/>
              <a:gd name="connsiteY610" fmla="*/ 1029409 h 6858000"/>
              <a:gd name="connsiteX611" fmla="*/ 1232525 w 7467600"/>
              <a:gd name="connsiteY611" fmla="*/ 1804675 h 6858000"/>
              <a:gd name="connsiteX612" fmla="*/ 1388858 w 7467600"/>
              <a:gd name="connsiteY612" fmla="*/ 2368011 h 6858000"/>
              <a:gd name="connsiteX613" fmla="*/ 1384098 w 7467600"/>
              <a:gd name="connsiteY613" fmla="*/ 2378125 h 6858000"/>
              <a:gd name="connsiteX614" fmla="*/ 1425393 w 7467600"/>
              <a:gd name="connsiteY614" fmla="*/ 2589124 h 6858000"/>
              <a:gd name="connsiteX615" fmla="*/ 1424001 w 7467600"/>
              <a:gd name="connsiteY615" fmla="*/ 2597541 h 6858000"/>
              <a:gd name="connsiteX616" fmla="*/ 2152729 w 7467600"/>
              <a:gd name="connsiteY616" fmla="*/ 2864487 h 6858000"/>
              <a:gd name="connsiteX617" fmla="*/ 2020609 w 7467600"/>
              <a:gd name="connsiteY617" fmla="*/ 2539671 h 6858000"/>
              <a:gd name="connsiteX618" fmla="*/ 2018920 w 7467600"/>
              <a:gd name="connsiteY618" fmla="*/ 2536309 h 6858000"/>
              <a:gd name="connsiteX619" fmla="*/ 1342441 w 7467600"/>
              <a:gd name="connsiteY619" fmla="*/ 1173017 h 6858000"/>
              <a:gd name="connsiteX620" fmla="*/ 1367925 w 7467600"/>
              <a:gd name="connsiteY620" fmla="*/ 1135648 h 6858000"/>
              <a:gd name="connsiteX621" fmla="*/ 1771401 w 7467600"/>
              <a:gd name="connsiteY621" fmla="*/ 1806673 h 6858000"/>
              <a:gd name="connsiteX622" fmla="*/ 1972385 w 7467600"/>
              <a:gd name="connsiteY622" fmla="*/ 2198735 h 6858000"/>
              <a:gd name="connsiteX623" fmla="*/ 2040892 w 7467600"/>
              <a:gd name="connsiteY623" fmla="*/ 2405205 h 6858000"/>
              <a:gd name="connsiteX624" fmla="*/ 2131689 w 7467600"/>
              <a:gd name="connsiteY624" fmla="*/ 1936926 h 6858000"/>
              <a:gd name="connsiteX625" fmla="*/ 2454820 w 7467600"/>
              <a:gd name="connsiteY625" fmla="*/ 1248808 h 6858000"/>
              <a:gd name="connsiteX626" fmla="*/ 2492512 w 7467600"/>
              <a:gd name="connsiteY626" fmla="*/ 1302920 h 6858000"/>
              <a:gd name="connsiteX627" fmla="*/ 2081216 w 7467600"/>
              <a:gd name="connsiteY627" fmla="*/ 2527513 h 6858000"/>
              <a:gd name="connsiteX628" fmla="*/ 2081211 w 7467600"/>
              <a:gd name="connsiteY628" fmla="*/ 2528916 h 6858000"/>
              <a:gd name="connsiteX629" fmla="*/ 2199067 w 7467600"/>
              <a:gd name="connsiteY629" fmla="*/ 2884061 h 6858000"/>
              <a:gd name="connsiteX630" fmla="*/ 3192586 w 7467600"/>
              <a:gd name="connsiteY630" fmla="*/ 3411496 h 6858000"/>
              <a:gd name="connsiteX631" fmla="*/ 3182620 w 7467600"/>
              <a:gd name="connsiteY631" fmla="*/ 3483279 h 6858000"/>
              <a:gd name="connsiteX632" fmla="*/ 2435119 w 7467600"/>
              <a:gd name="connsiteY632" fmla="*/ 3080173 h 6858000"/>
              <a:gd name="connsiteX633" fmla="*/ 2410152 w 7467600"/>
              <a:gd name="connsiteY633" fmla="*/ 3063751 h 6858000"/>
              <a:gd name="connsiteX634" fmla="*/ 2408099 w 7467600"/>
              <a:gd name="connsiteY634" fmla="*/ 3064403 h 6858000"/>
              <a:gd name="connsiteX635" fmla="*/ 2407218 w 7467600"/>
              <a:gd name="connsiteY635" fmla="*/ 3070324 h 6858000"/>
              <a:gd name="connsiteX636" fmla="*/ 2380138 w 7467600"/>
              <a:gd name="connsiteY636" fmla="*/ 3099341 h 6858000"/>
              <a:gd name="connsiteX637" fmla="*/ 1765923 w 7467600"/>
              <a:gd name="connsiteY637" fmla="*/ 3581043 h 6858000"/>
              <a:gd name="connsiteX638" fmla="*/ 1702258 w 7467600"/>
              <a:gd name="connsiteY638" fmla="*/ 3612286 h 6858000"/>
              <a:gd name="connsiteX639" fmla="*/ 1538370 w 7467600"/>
              <a:gd name="connsiteY639" fmla="*/ 3811804 h 6858000"/>
              <a:gd name="connsiteX640" fmla="*/ 542867 w 7467600"/>
              <a:gd name="connsiteY640" fmla="*/ 4944092 h 6858000"/>
              <a:gd name="connsiteX641" fmla="*/ 515800 w 7467600"/>
              <a:gd name="connsiteY641" fmla="*/ 4862180 h 6858000"/>
              <a:gd name="connsiteX642" fmla="*/ 909145 w 7467600"/>
              <a:gd name="connsiteY642" fmla="*/ 4199225 h 6858000"/>
              <a:gd name="connsiteX643" fmla="*/ 1214067 w 7467600"/>
              <a:gd name="connsiteY643" fmla="*/ 3908561 h 6858000"/>
              <a:gd name="connsiteX644" fmla="*/ 640967 w 7467600"/>
              <a:gd name="connsiteY644" fmla="*/ 4105601 h 6858000"/>
              <a:gd name="connsiteX645" fmla="*/ 112563 w 7467600"/>
              <a:gd name="connsiteY645" fmla="*/ 4396952 h 6858000"/>
              <a:gd name="connsiteX646" fmla="*/ 0 w 7467600"/>
              <a:gd name="connsiteY646" fmla="*/ 4466006 h 6858000"/>
              <a:gd name="connsiteX647" fmla="*/ 0 w 7467600"/>
              <a:gd name="connsiteY647" fmla="*/ 4233763 h 6858000"/>
              <a:gd name="connsiteX648" fmla="*/ 36881 w 7467600"/>
              <a:gd name="connsiteY648" fmla="*/ 4200118 h 6858000"/>
              <a:gd name="connsiteX649" fmla="*/ 910534 w 7467600"/>
              <a:gd name="connsiteY649" fmla="*/ 3629753 h 6858000"/>
              <a:gd name="connsiteX650" fmla="*/ 1578717 w 7467600"/>
              <a:gd name="connsiteY650" fmla="*/ 3575982 h 6858000"/>
              <a:gd name="connsiteX651" fmla="*/ 2338780 w 7467600"/>
              <a:gd name="connsiteY651" fmla="*/ 3033725 h 6858000"/>
              <a:gd name="connsiteX652" fmla="*/ 1807991 w 7467600"/>
              <a:gd name="connsiteY652" fmla="*/ 2807184 h 6858000"/>
              <a:gd name="connsiteX653" fmla="*/ 1416358 w 7467600"/>
              <a:gd name="connsiteY653" fmla="*/ 3112571 h 6858000"/>
              <a:gd name="connsiteX654" fmla="*/ 939066 w 7467600"/>
              <a:gd name="connsiteY654" fmla="*/ 3378798 h 6858000"/>
              <a:gd name="connsiteX655" fmla="*/ 115099 w 7467600"/>
              <a:gd name="connsiteY655" fmla="*/ 3607650 h 6858000"/>
              <a:gd name="connsiteX656" fmla="*/ 97284 w 7467600"/>
              <a:gd name="connsiteY656" fmla="*/ 3520393 h 6858000"/>
              <a:gd name="connsiteX657" fmla="*/ 922050 w 7467600"/>
              <a:gd name="connsiteY657" fmla="*/ 3074867 h 6858000"/>
              <a:gd name="connsiteX658" fmla="*/ 1405265 w 7467600"/>
              <a:gd name="connsiteY658" fmla="*/ 3016319 h 6858000"/>
              <a:gd name="connsiteX659" fmla="*/ 1407512 w 7467600"/>
              <a:gd name="connsiteY659" fmla="*/ 3018001 h 6858000"/>
              <a:gd name="connsiteX660" fmla="*/ 1726266 w 7467600"/>
              <a:gd name="connsiteY660" fmla="*/ 2777274 h 6858000"/>
              <a:gd name="connsiteX661" fmla="*/ 625390 w 7467600"/>
              <a:gd name="connsiteY661" fmla="*/ 2514541 h 6858000"/>
              <a:gd name="connsiteX662" fmla="*/ 619799 w 7467600"/>
              <a:gd name="connsiteY662" fmla="*/ 2527180 h 6858000"/>
              <a:gd name="connsiteX663" fmla="*/ 310030 w 7467600"/>
              <a:gd name="connsiteY663" fmla="*/ 2771818 h 6858000"/>
              <a:gd name="connsiteX664" fmla="*/ 173877 w 7467600"/>
              <a:gd name="connsiteY664" fmla="*/ 2937056 h 6858000"/>
              <a:gd name="connsiteX665" fmla="*/ 77889 w 7467600"/>
              <a:gd name="connsiteY665" fmla="*/ 3138440 h 6858000"/>
              <a:gd name="connsiteX666" fmla="*/ 0 w 7467600"/>
              <a:gd name="connsiteY666" fmla="*/ 3271395 h 6858000"/>
              <a:gd name="connsiteX667" fmla="*/ 0 w 7467600"/>
              <a:gd name="connsiteY667" fmla="*/ 3153002 h 6858000"/>
              <a:gd name="connsiteX668" fmla="*/ 2386 w 7467600"/>
              <a:gd name="connsiteY668" fmla="*/ 3149203 h 6858000"/>
              <a:gd name="connsiteX669" fmla="*/ 89753 w 7467600"/>
              <a:gd name="connsiteY669" fmla="*/ 2987702 h 6858000"/>
              <a:gd name="connsiteX670" fmla="*/ 76869 w 7467600"/>
              <a:gd name="connsiteY670" fmla="*/ 3005404 h 6858000"/>
              <a:gd name="connsiteX671" fmla="*/ 32049 w 7467600"/>
              <a:gd name="connsiteY671" fmla="*/ 3065814 h 6858000"/>
              <a:gd name="connsiteX672" fmla="*/ 0 w 7467600"/>
              <a:gd name="connsiteY672" fmla="*/ 3108744 h 6858000"/>
              <a:gd name="connsiteX673" fmla="*/ 0 w 7467600"/>
              <a:gd name="connsiteY673" fmla="*/ 3058059 h 6858000"/>
              <a:gd name="connsiteX674" fmla="*/ 7610 w 7467600"/>
              <a:gd name="connsiteY674" fmla="*/ 3047889 h 6858000"/>
              <a:gd name="connsiteX675" fmla="*/ 52419 w 7467600"/>
              <a:gd name="connsiteY675" fmla="*/ 2987479 h 6858000"/>
              <a:gd name="connsiteX676" fmla="*/ 59142 w 7467600"/>
              <a:gd name="connsiteY676" fmla="*/ 2978488 h 6858000"/>
              <a:gd name="connsiteX677" fmla="*/ 0 w 7467600"/>
              <a:gd name="connsiteY677" fmla="*/ 3015334 h 6858000"/>
              <a:gd name="connsiteX678" fmla="*/ 0 w 7467600"/>
              <a:gd name="connsiteY678" fmla="*/ 2914286 h 6858000"/>
              <a:gd name="connsiteX679" fmla="*/ 36383 w 7467600"/>
              <a:gd name="connsiteY679" fmla="*/ 2901128 h 6858000"/>
              <a:gd name="connsiteX680" fmla="*/ 156329 w 7467600"/>
              <a:gd name="connsiteY680" fmla="*/ 2840533 h 6858000"/>
              <a:gd name="connsiteX681" fmla="*/ 358355 w 7467600"/>
              <a:gd name="connsiteY681" fmla="*/ 2620471 h 6858000"/>
              <a:gd name="connsiteX682" fmla="*/ 510577 w 7467600"/>
              <a:gd name="connsiteY682" fmla="*/ 2501244 h 6858000"/>
              <a:gd name="connsiteX683" fmla="*/ 211967 w 7467600"/>
              <a:gd name="connsiteY683" fmla="*/ 2479171 h 6858000"/>
              <a:gd name="connsiteX684" fmla="*/ 0 w 7467600"/>
              <a:gd name="connsiteY684" fmla="*/ 2476398 h 6858000"/>
              <a:gd name="connsiteX685" fmla="*/ 0 w 7467600"/>
              <a:gd name="connsiteY685" fmla="*/ 2389189 h 6858000"/>
              <a:gd name="connsiteX686" fmla="*/ 103062 w 7467600"/>
              <a:gd name="connsiteY686" fmla="*/ 2389518 h 6858000"/>
              <a:gd name="connsiteX687" fmla="*/ 510734 w 7467600"/>
              <a:gd name="connsiteY687" fmla="*/ 2416201 h 6858000"/>
              <a:gd name="connsiteX688" fmla="*/ 279257 w 7467600"/>
              <a:gd name="connsiteY688" fmla="*/ 2092102 h 6858000"/>
              <a:gd name="connsiteX689" fmla="*/ 65265 w 7467600"/>
              <a:gd name="connsiteY689" fmla="*/ 2006049 h 6858000"/>
              <a:gd name="connsiteX690" fmla="*/ 0 w 7467600"/>
              <a:gd name="connsiteY690" fmla="*/ 1982532 h 6858000"/>
              <a:gd name="connsiteX691" fmla="*/ 0 w 7467600"/>
              <a:gd name="connsiteY691" fmla="*/ 1912789 h 6858000"/>
              <a:gd name="connsiteX692" fmla="*/ 97460 w 7467600"/>
              <a:gd name="connsiteY692" fmla="*/ 1953725 h 6858000"/>
              <a:gd name="connsiteX693" fmla="*/ 221272 w 7467600"/>
              <a:gd name="connsiteY693" fmla="*/ 1980766 h 6858000"/>
              <a:gd name="connsiteX694" fmla="*/ 116765 w 7467600"/>
              <a:gd name="connsiteY694" fmla="*/ 1911033 h 6858000"/>
              <a:gd name="connsiteX695" fmla="*/ 16405 w 7467600"/>
              <a:gd name="connsiteY695" fmla="*/ 1803412 h 6858000"/>
              <a:gd name="connsiteX696" fmla="*/ 0 w 7467600"/>
              <a:gd name="connsiteY696" fmla="*/ 1784777 h 6858000"/>
              <a:gd name="connsiteX697" fmla="*/ 0 w 7467600"/>
              <a:gd name="connsiteY697" fmla="*/ 1740082 h 6858000"/>
              <a:gd name="connsiteX698" fmla="*/ 39394 w 7467600"/>
              <a:gd name="connsiteY698" fmla="*/ 1784856 h 6858000"/>
              <a:gd name="connsiteX699" fmla="*/ 135813 w 7467600"/>
              <a:gd name="connsiteY699" fmla="*/ 1888838 h 6858000"/>
              <a:gd name="connsiteX700" fmla="*/ 242575 w 7467600"/>
              <a:gd name="connsiteY700" fmla="*/ 1958841 h 6858000"/>
              <a:gd name="connsiteX701" fmla="*/ 82197 w 7467600"/>
              <a:gd name="connsiteY701" fmla="*/ 1754826 h 6858000"/>
              <a:gd name="connsiteX702" fmla="*/ 0 w 7467600"/>
              <a:gd name="connsiteY702" fmla="*/ 1679650 h 6858000"/>
              <a:gd name="connsiteX703" fmla="*/ 0 w 7467600"/>
              <a:gd name="connsiteY703" fmla="*/ 1602463 h 6858000"/>
              <a:gd name="connsiteX704" fmla="*/ 84689 w 7467600"/>
              <a:gd name="connsiteY704" fmla="*/ 1677442 h 6858000"/>
              <a:gd name="connsiteX705" fmla="*/ 298437 w 7467600"/>
              <a:gd name="connsiteY705" fmla="*/ 1968019 h 6858000"/>
              <a:gd name="connsiteX706" fmla="*/ 227269 w 7467600"/>
              <a:gd name="connsiteY706" fmla="*/ 1114064 h 6858000"/>
              <a:gd name="connsiteX707" fmla="*/ 248003 w 7467600"/>
              <a:gd name="connsiteY707" fmla="*/ 1089613 h 6858000"/>
              <a:gd name="connsiteX708" fmla="*/ 427020 w 7467600"/>
              <a:gd name="connsiteY708" fmla="*/ 1619803 h 6858000"/>
              <a:gd name="connsiteX709" fmla="*/ 340345 w 7467600"/>
              <a:gd name="connsiteY709" fmla="*/ 2027739 h 6858000"/>
              <a:gd name="connsiteX710" fmla="*/ 360865 w 7467600"/>
              <a:gd name="connsiteY710" fmla="*/ 2044827 h 6858000"/>
              <a:gd name="connsiteX711" fmla="*/ 560414 w 7467600"/>
              <a:gd name="connsiteY711" fmla="*/ 2421457 h 6858000"/>
              <a:gd name="connsiteX712" fmla="*/ 1359703 w 7467600"/>
              <a:gd name="connsiteY712" fmla="*/ 2578554 h 6858000"/>
              <a:gd name="connsiteX713" fmla="*/ 1359422 w 7467600"/>
              <a:gd name="connsiteY713" fmla="*/ 2577994 h 6858000"/>
              <a:gd name="connsiteX714" fmla="*/ 828701 w 7467600"/>
              <a:gd name="connsiteY714" fmla="*/ 1839520 h 6858000"/>
              <a:gd name="connsiteX715" fmla="*/ 494427 w 7467600"/>
              <a:gd name="connsiteY715" fmla="*/ 1092333 h 6858000"/>
              <a:gd name="connsiteX716" fmla="*/ 506322 w 7467600"/>
              <a:gd name="connsiteY716" fmla="*/ 1020997 h 6858000"/>
              <a:gd name="connsiteX717" fmla="*/ 4570198 w 7467600"/>
              <a:gd name="connsiteY717" fmla="*/ 978081 h 6858000"/>
              <a:gd name="connsiteX718" fmla="*/ 4523691 w 7467600"/>
              <a:gd name="connsiteY718" fmla="*/ 1127776 h 6858000"/>
              <a:gd name="connsiteX719" fmla="*/ 4509875 w 7467600"/>
              <a:gd name="connsiteY719" fmla="*/ 1167552 h 6858000"/>
              <a:gd name="connsiteX720" fmla="*/ 4478168 w 7467600"/>
              <a:gd name="connsiteY720" fmla="*/ 1260735 h 6858000"/>
              <a:gd name="connsiteX721" fmla="*/ 4409309 w 7467600"/>
              <a:gd name="connsiteY721" fmla="*/ 1666996 h 6858000"/>
              <a:gd name="connsiteX722" fmla="*/ 4370031 w 7467600"/>
              <a:gd name="connsiteY722" fmla="*/ 1955666 h 6858000"/>
              <a:gd name="connsiteX723" fmla="*/ 4570198 w 7467600"/>
              <a:gd name="connsiteY723" fmla="*/ 978081 h 6858000"/>
              <a:gd name="connsiteX724" fmla="*/ 4557898 w 7467600"/>
              <a:gd name="connsiteY724" fmla="*/ 900011 h 6858000"/>
              <a:gd name="connsiteX725" fmla="*/ 4344840 w 7467600"/>
              <a:gd name="connsiteY725" fmla="*/ 1922038 h 6858000"/>
              <a:gd name="connsiteX726" fmla="*/ 4378710 w 7467600"/>
              <a:gd name="connsiteY726" fmla="*/ 1665516 h 6858000"/>
              <a:gd name="connsiteX727" fmla="*/ 4448798 w 7467600"/>
              <a:gd name="connsiteY727" fmla="*/ 1253024 h 6858000"/>
              <a:gd name="connsiteX728" fmla="*/ 4480315 w 7467600"/>
              <a:gd name="connsiteY728" fmla="*/ 1158454 h 6858000"/>
              <a:gd name="connsiteX729" fmla="*/ 4494133 w 7467600"/>
              <a:gd name="connsiteY729" fmla="*/ 1118676 h 6858000"/>
              <a:gd name="connsiteX730" fmla="*/ 4557898 w 7467600"/>
              <a:gd name="connsiteY730" fmla="*/ 900011 h 6858000"/>
              <a:gd name="connsiteX731" fmla="*/ 5870151 w 7467600"/>
              <a:gd name="connsiteY731" fmla="*/ 898890 h 6858000"/>
              <a:gd name="connsiteX732" fmla="*/ 5861335 w 7467600"/>
              <a:gd name="connsiteY732" fmla="*/ 899177 h 6858000"/>
              <a:gd name="connsiteX733" fmla="*/ 5843702 w 7467600"/>
              <a:gd name="connsiteY733" fmla="*/ 899748 h 6858000"/>
              <a:gd name="connsiteX734" fmla="*/ 5651107 w 7467600"/>
              <a:gd name="connsiteY734" fmla="*/ 920306 h 6858000"/>
              <a:gd name="connsiteX735" fmla="*/ 5459407 w 7467600"/>
              <a:gd name="connsiteY735" fmla="*/ 940975 h 6858000"/>
              <a:gd name="connsiteX736" fmla="*/ 5374846 w 7467600"/>
              <a:gd name="connsiteY736" fmla="*/ 941988 h 6858000"/>
              <a:gd name="connsiteX737" fmla="*/ 5256105 w 7467600"/>
              <a:gd name="connsiteY737" fmla="*/ 945632 h 6858000"/>
              <a:gd name="connsiteX738" fmla="*/ 5107071 w 7467600"/>
              <a:gd name="connsiteY738" fmla="*/ 969720 h 6858000"/>
              <a:gd name="connsiteX739" fmla="*/ 4998681 w 7467600"/>
              <a:gd name="connsiteY739" fmla="*/ 988771 h 6858000"/>
              <a:gd name="connsiteX740" fmla="*/ 5870151 w 7467600"/>
              <a:gd name="connsiteY740" fmla="*/ 898890 h 6858000"/>
              <a:gd name="connsiteX741" fmla="*/ 5504425 w 7467600"/>
              <a:gd name="connsiteY741" fmla="*/ 848067 h 6858000"/>
              <a:gd name="connsiteX742" fmla="*/ 4968849 w 7467600"/>
              <a:gd name="connsiteY742" fmla="*/ 962318 h 6858000"/>
              <a:gd name="connsiteX743" fmla="*/ 5104039 w 7467600"/>
              <a:gd name="connsiteY743" fmla="*/ 940634 h 6858000"/>
              <a:gd name="connsiteX744" fmla="*/ 5256311 w 7467600"/>
              <a:gd name="connsiteY744" fmla="*/ 916490 h 6858000"/>
              <a:gd name="connsiteX745" fmla="*/ 5377381 w 7467600"/>
              <a:gd name="connsiteY745" fmla="*/ 912671 h 6858000"/>
              <a:gd name="connsiteX746" fmla="*/ 5460148 w 7467600"/>
              <a:gd name="connsiteY746" fmla="*/ 911442 h 6858000"/>
              <a:gd name="connsiteX747" fmla="*/ 5648971 w 7467600"/>
              <a:gd name="connsiteY747" fmla="*/ 891331 h 6858000"/>
              <a:gd name="connsiteX748" fmla="*/ 5844807 w 7467600"/>
              <a:gd name="connsiteY748" fmla="*/ 870718 h 6858000"/>
              <a:gd name="connsiteX749" fmla="*/ 5862975 w 7467600"/>
              <a:gd name="connsiteY749" fmla="*/ 869756 h 6858000"/>
              <a:gd name="connsiteX750" fmla="*/ 5920887 w 7467600"/>
              <a:gd name="connsiteY750" fmla="*/ 865929 h 6858000"/>
              <a:gd name="connsiteX751" fmla="*/ 5504425 w 7467600"/>
              <a:gd name="connsiteY751" fmla="*/ 848067 h 6858000"/>
              <a:gd name="connsiteX752" fmla="*/ 3607114 w 7467600"/>
              <a:gd name="connsiteY752" fmla="*/ 467441 h 6858000"/>
              <a:gd name="connsiteX753" fmla="*/ 3296242 w 7467600"/>
              <a:gd name="connsiteY753" fmla="*/ 807991 h 6858000"/>
              <a:gd name="connsiteX754" fmla="*/ 3174674 w 7467600"/>
              <a:gd name="connsiteY754" fmla="*/ 919759 h 6858000"/>
              <a:gd name="connsiteX755" fmla="*/ 3042978 w 7467600"/>
              <a:gd name="connsiteY755" fmla="*/ 1054894 h 6858000"/>
              <a:gd name="connsiteX756" fmla="*/ 2968914 w 7467600"/>
              <a:gd name="connsiteY756" fmla="*/ 1133756 h 6858000"/>
              <a:gd name="connsiteX757" fmla="*/ 3103823 w 7467600"/>
              <a:gd name="connsiteY757" fmla="*/ 1026814 h 6858000"/>
              <a:gd name="connsiteX758" fmla="*/ 3607114 w 7467600"/>
              <a:gd name="connsiteY758" fmla="*/ 467441 h 6858000"/>
              <a:gd name="connsiteX759" fmla="*/ 3744487 w 7467600"/>
              <a:gd name="connsiteY759" fmla="*/ 383136 h 6858000"/>
              <a:gd name="connsiteX760" fmla="*/ 3970213 w 7467600"/>
              <a:gd name="connsiteY760" fmla="*/ 995559 h 6858000"/>
              <a:gd name="connsiteX761" fmla="*/ 3744487 w 7467600"/>
              <a:gd name="connsiteY761" fmla="*/ 383136 h 6858000"/>
              <a:gd name="connsiteX762" fmla="*/ 3624562 w 7467600"/>
              <a:gd name="connsiteY762" fmla="*/ 367041 h 6858000"/>
              <a:gd name="connsiteX763" fmla="*/ 3489712 w 7467600"/>
              <a:gd name="connsiteY763" fmla="*/ 485386 h 6858000"/>
              <a:gd name="connsiteX764" fmla="*/ 3182994 w 7467600"/>
              <a:gd name="connsiteY764" fmla="*/ 828265 h 6858000"/>
              <a:gd name="connsiteX765" fmla="*/ 2892114 w 7467600"/>
              <a:gd name="connsiteY765" fmla="*/ 1172635 h 6858000"/>
              <a:gd name="connsiteX766" fmla="*/ 3021459 w 7467600"/>
              <a:gd name="connsiteY766" fmla="*/ 1035385 h 6858000"/>
              <a:gd name="connsiteX767" fmla="*/ 3153873 w 7467600"/>
              <a:gd name="connsiteY767" fmla="*/ 898971 h 6858000"/>
              <a:gd name="connsiteX768" fmla="*/ 3276511 w 7467600"/>
              <a:gd name="connsiteY768" fmla="*/ 786423 h 6858000"/>
              <a:gd name="connsiteX769" fmla="*/ 3584154 w 7467600"/>
              <a:gd name="connsiteY769" fmla="*/ 448218 h 6858000"/>
              <a:gd name="connsiteX770" fmla="*/ 3624562 w 7467600"/>
              <a:gd name="connsiteY770" fmla="*/ 367041 h 6858000"/>
              <a:gd name="connsiteX771" fmla="*/ 3766672 w 7467600"/>
              <a:gd name="connsiteY771" fmla="*/ 359429 h 6858000"/>
              <a:gd name="connsiteX772" fmla="*/ 3996338 w 7467600"/>
              <a:gd name="connsiteY772" fmla="*/ 968237 h 6858000"/>
              <a:gd name="connsiteX773" fmla="*/ 3766672 w 7467600"/>
              <a:gd name="connsiteY773" fmla="*/ 359429 h 6858000"/>
              <a:gd name="connsiteX774" fmla="*/ 5805386 w 7467600"/>
              <a:gd name="connsiteY774" fmla="*/ 239240 h 6858000"/>
              <a:gd name="connsiteX775" fmla="*/ 5736947 w 7467600"/>
              <a:gd name="connsiteY775" fmla="*/ 261367 h 6858000"/>
              <a:gd name="connsiteX776" fmla="*/ 5427012 w 7467600"/>
              <a:gd name="connsiteY776" fmla="*/ 311272 h 6858000"/>
              <a:gd name="connsiteX777" fmla="*/ 5147818 w 7467600"/>
              <a:gd name="connsiteY777" fmla="*/ 322112 h 6858000"/>
              <a:gd name="connsiteX778" fmla="*/ 5060854 w 7467600"/>
              <a:gd name="connsiteY778" fmla="*/ 311882 h 6858000"/>
              <a:gd name="connsiteX779" fmla="*/ 4945989 w 7467600"/>
              <a:gd name="connsiteY779" fmla="*/ 300516 h 6858000"/>
              <a:gd name="connsiteX780" fmla="*/ 5410479 w 7467600"/>
              <a:gd name="connsiteY780" fmla="*/ 348434 h 6858000"/>
              <a:gd name="connsiteX781" fmla="*/ 5805386 w 7467600"/>
              <a:gd name="connsiteY781" fmla="*/ 239240 h 6858000"/>
              <a:gd name="connsiteX782" fmla="*/ 5905192 w 7467600"/>
              <a:gd name="connsiteY782" fmla="*/ 163079 h 6858000"/>
              <a:gd name="connsiteX783" fmla="*/ 5865655 w 7467600"/>
              <a:gd name="connsiteY783" fmla="*/ 171901 h 6858000"/>
              <a:gd name="connsiteX784" fmla="*/ 5259740 w 7467600"/>
              <a:gd name="connsiteY784" fmla="*/ 257013 h 6858000"/>
              <a:gd name="connsiteX785" fmla="*/ 5208466 w 7467600"/>
              <a:gd name="connsiteY785" fmla="*/ 257550 h 6858000"/>
              <a:gd name="connsiteX786" fmla="*/ 4980204 w 7467600"/>
              <a:gd name="connsiteY786" fmla="*/ 271903 h 6858000"/>
              <a:gd name="connsiteX787" fmla="*/ 5068068 w 7467600"/>
              <a:gd name="connsiteY787" fmla="*/ 282244 h 6858000"/>
              <a:gd name="connsiteX788" fmla="*/ 5153231 w 7467600"/>
              <a:gd name="connsiteY788" fmla="*/ 292240 h 6858000"/>
              <a:gd name="connsiteX789" fmla="*/ 5426491 w 7467600"/>
              <a:gd name="connsiteY789" fmla="*/ 281128 h 6858000"/>
              <a:gd name="connsiteX790" fmla="*/ 5731212 w 7467600"/>
              <a:gd name="connsiteY790" fmla="*/ 231951 h 6858000"/>
              <a:gd name="connsiteX791" fmla="*/ 5905192 w 7467600"/>
              <a:gd name="connsiteY791" fmla="*/ 163079 h 6858000"/>
              <a:gd name="connsiteX792" fmla="*/ 5944437 w 7467600"/>
              <a:gd name="connsiteY792" fmla="*/ 113829 h 6858000"/>
              <a:gd name="connsiteX793" fmla="*/ 5825032 w 7467600"/>
              <a:gd name="connsiteY793" fmla="*/ 146405 h 6858000"/>
              <a:gd name="connsiteX794" fmla="*/ 4955599 w 7467600"/>
              <a:gd name="connsiteY794" fmla="*/ 247008 h 6858000"/>
              <a:gd name="connsiteX795" fmla="*/ 5210104 w 7467600"/>
              <a:gd name="connsiteY795" fmla="*/ 228123 h 6858000"/>
              <a:gd name="connsiteX796" fmla="*/ 5261015 w 7467600"/>
              <a:gd name="connsiteY796" fmla="*/ 227087 h 6858000"/>
              <a:gd name="connsiteX797" fmla="*/ 5861181 w 7467600"/>
              <a:gd name="connsiteY797" fmla="*/ 143093 h 6858000"/>
              <a:gd name="connsiteX798" fmla="*/ 5961252 w 7467600"/>
              <a:gd name="connsiteY798" fmla="*/ 114820 h 6858000"/>
              <a:gd name="connsiteX799" fmla="*/ 5944437 w 7467600"/>
              <a:gd name="connsiteY799" fmla="*/ 113829 h 6858000"/>
              <a:gd name="connsiteX800" fmla="*/ 3882765 w 7467600"/>
              <a:gd name="connsiteY800" fmla="*/ 0 h 6858000"/>
              <a:gd name="connsiteX801" fmla="*/ 3995099 w 7467600"/>
              <a:gd name="connsiteY801" fmla="*/ 0 h 6858000"/>
              <a:gd name="connsiteX802" fmla="*/ 4163818 w 7467600"/>
              <a:gd name="connsiteY802" fmla="*/ 234104 h 6858000"/>
              <a:gd name="connsiteX803" fmla="*/ 4172099 w 7467600"/>
              <a:gd name="connsiteY803" fmla="*/ 234207 h 6858000"/>
              <a:gd name="connsiteX804" fmla="*/ 4784282 w 7467600"/>
              <a:gd name="connsiteY804" fmla="*/ 276561 h 6858000"/>
              <a:gd name="connsiteX805" fmla="*/ 4801687 w 7467600"/>
              <a:gd name="connsiteY805" fmla="*/ 267764 h 6858000"/>
              <a:gd name="connsiteX806" fmla="*/ 6082788 w 7467600"/>
              <a:gd name="connsiteY806" fmla="*/ 64119 h 6858000"/>
              <a:gd name="connsiteX807" fmla="*/ 6099442 w 7467600"/>
              <a:gd name="connsiteY807" fmla="*/ 82568 h 6858000"/>
              <a:gd name="connsiteX808" fmla="*/ 4804137 w 7467600"/>
              <a:gd name="connsiteY808" fmla="*/ 320931 h 6858000"/>
              <a:gd name="connsiteX809" fmla="*/ 4227047 w 7467600"/>
              <a:gd name="connsiteY809" fmla="*/ 313415 h 6858000"/>
              <a:gd name="connsiteX810" fmla="*/ 4346041 w 7467600"/>
              <a:gd name="connsiteY810" fmla="*/ 456086 h 6858000"/>
              <a:gd name="connsiteX811" fmla="*/ 4870967 w 7467600"/>
              <a:gd name="connsiteY811" fmla="*/ 963061 h 6858000"/>
              <a:gd name="connsiteX812" fmla="*/ 4889647 w 7467600"/>
              <a:gd name="connsiteY812" fmla="*/ 957147 h 6858000"/>
              <a:gd name="connsiteX813" fmla="*/ 5422504 w 7467600"/>
              <a:gd name="connsiteY813" fmla="*/ 805191 h 6858000"/>
              <a:gd name="connsiteX814" fmla="*/ 6087656 w 7467600"/>
              <a:gd name="connsiteY814" fmla="*/ 826703 h 6858000"/>
              <a:gd name="connsiteX815" fmla="*/ 6058717 w 7467600"/>
              <a:gd name="connsiteY815" fmla="*/ 865992 h 6858000"/>
              <a:gd name="connsiteX816" fmla="*/ 4974153 w 7467600"/>
              <a:gd name="connsiteY816" fmla="*/ 1045456 h 6858000"/>
              <a:gd name="connsiteX817" fmla="*/ 5627835 w 7467600"/>
              <a:gd name="connsiteY817" fmla="*/ 1472077 h 6858000"/>
              <a:gd name="connsiteX818" fmla="*/ 5629817 w 7467600"/>
              <a:gd name="connsiteY818" fmla="*/ 1471412 h 6858000"/>
              <a:gd name="connsiteX819" fmla="*/ 5634124 w 7467600"/>
              <a:gd name="connsiteY819" fmla="*/ 1470572 h 6858000"/>
              <a:gd name="connsiteX820" fmla="*/ 5755832 w 7467600"/>
              <a:gd name="connsiteY820" fmla="*/ 1383886 h 6858000"/>
              <a:gd name="connsiteX821" fmla="*/ 6014186 w 7467600"/>
              <a:gd name="connsiteY821" fmla="*/ 1279799 h 6858000"/>
              <a:gd name="connsiteX822" fmla="*/ 6901619 w 7467600"/>
              <a:gd name="connsiteY822" fmla="*/ 1047874 h 6858000"/>
              <a:gd name="connsiteX823" fmla="*/ 6931566 w 7467600"/>
              <a:gd name="connsiteY823" fmla="*/ 1062034 h 6858000"/>
              <a:gd name="connsiteX824" fmla="*/ 5790982 w 7467600"/>
              <a:gd name="connsiteY824" fmla="*/ 1561380 h 6858000"/>
              <a:gd name="connsiteX825" fmla="*/ 6188971 w 7467600"/>
              <a:gd name="connsiteY825" fmla="*/ 1755168 h 6858000"/>
              <a:gd name="connsiteX826" fmla="*/ 6202446 w 7467600"/>
              <a:gd name="connsiteY826" fmla="*/ 1752268 h 6858000"/>
              <a:gd name="connsiteX827" fmla="*/ 7179560 w 7467600"/>
              <a:gd name="connsiteY827" fmla="*/ 1467551 h 6858000"/>
              <a:gd name="connsiteX828" fmla="*/ 7158730 w 7467600"/>
              <a:gd name="connsiteY828" fmla="*/ 1507835 h 6858000"/>
              <a:gd name="connsiteX829" fmla="*/ 6326959 w 7467600"/>
              <a:gd name="connsiteY829" fmla="*/ 1817686 h 6858000"/>
              <a:gd name="connsiteX830" fmla="*/ 6537433 w 7467600"/>
              <a:gd name="connsiteY830" fmla="*/ 1907790 h 6858000"/>
              <a:gd name="connsiteX831" fmla="*/ 6550221 w 7467600"/>
              <a:gd name="connsiteY831" fmla="*/ 1910729 h 6858000"/>
              <a:gd name="connsiteX832" fmla="*/ 6964438 w 7467600"/>
              <a:gd name="connsiteY832" fmla="*/ 2209505 h 6858000"/>
              <a:gd name="connsiteX833" fmla="*/ 7367862 w 7467600"/>
              <a:gd name="connsiteY833" fmla="*/ 2806833 h 6858000"/>
              <a:gd name="connsiteX834" fmla="*/ 7364329 w 7467600"/>
              <a:gd name="connsiteY834" fmla="*/ 2826907 h 6858000"/>
              <a:gd name="connsiteX835" fmla="*/ 7290545 w 7467600"/>
              <a:gd name="connsiteY835" fmla="*/ 2850663 h 6858000"/>
              <a:gd name="connsiteX836" fmla="*/ 6472036 w 7467600"/>
              <a:gd name="connsiteY836" fmla="*/ 1959003 h 6858000"/>
              <a:gd name="connsiteX837" fmla="*/ 5792897 w 7467600"/>
              <a:gd name="connsiteY837" fmla="*/ 1647747 h 6858000"/>
              <a:gd name="connsiteX838" fmla="*/ 5842751 w 7467600"/>
              <a:gd name="connsiteY838" fmla="*/ 1816112 h 6858000"/>
              <a:gd name="connsiteX839" fmla="*/ 5847424 w 7467600"/>
              <a:gd name="connsiteY839" fmla="*/ 1815776 h 6858000"/>
              <a:gd name="connsiteX840" fmla="*/ 6399821 w 7467600"/>
              <a:gd name="connsiteY840" fmla="*/ 2344799 h 6858000"/>
              <a:gd name="connsiteX841" fmla="*/ 6323232 w 7467600"/>
              <a:gd name="connsiteY841" fmla="*/ 2389634 h 6858000"/>
              <a:gd name="connsiteX842" fmla="*/ 5942958 w 7467600"/>
              <a:gd name="connsiteY842" fmla="*/ 2077708 h 6858000"/>
              <a:gd name="connsiteX843" fmla="*/ 5921559 w 7467600"/>
              <a:gd name="connsiteY843" fmla="*/ 2378596 h 6858000"/>
              <a:gd name="connsiteX844" fmla="*/ 5817651 w 7467600"/>
              <a:gd name="connsiteY844" fmla="*/ 3023919 h 6858000"/>
              <a:gd name="connsiteX845" fmla="*/ 5729634 w 7467600"/>
              <a:gd name="connsiteY845" fmla="*/ 3051849 h 6858000"/>
              <a:gd name="connsiteX846" fmla="*/ 5611018 w 7467600"/>
              <a:gd name="connsiteY846" fmla="*/ 2316769 h 6858000"/>
              <a:gd name="connsiteX847" fmla="*/ 5687608 w 7467600"/>
              <a:gd name="connsiteY847" fmla="*/ 2039972 h 6858000"/>
              <a:gd name="connsiteX848" fmla="*/ 5657554 w 7467600"/>
              <a:gd name="connsiteY848" fmla="*/ 1576445 h 6858000"/>
              <a:gd name="connsiteX849" fmla="*/ 5150475 w 7467600"/>
              <a:gd name="connsiteY849" fmla="*/ 1274012 h 6858000"/>
              <a:gd name="connsiteX850" fmla="*/ 5349142 w 7467600"/>
              <a:gd name="connsiteY850" fmla="*/ 2204405 h 6858000"/>
              <a:gd name="connsiteX851" fmla="*/ 5262214 w 7467600"/>
              <a:gd name="connsiteY851" fmla="*/ 2233836 h 6858000"/>
              <a:gd name="connsiteX852" fmla="*/ 4981539 w 7467600"/>
              <a:gd name="connsiteY852" fmla="*/ 1542201 h 6858000"/>
              <a:gd name="connsiteX853" fmla="*/ 4958461 w 7467600"/>
              <a:gd name="connsiteY853" fmla="*/ 1136957 h 6858000"/>
              <a:gd name="connsiteX854" fmla="*/ 4655015 w 7467600"/>
              <a:gd name="connsiteY854" fmla="*/ 891426 h 6858000"/>
              <a:gd name="connsiteX855" fmla="*/ 4348002 w 7467600"/>
              <a:gd name="connsiteY855" fmla="*/ 2205895 h 6858000"/>
              <a:gd name="connsiteX856" fmla="*/ 4262250 w 7467600"/>
              <a:gd name="connsiteY856" fmla="*/ 2219972 h 6858000"/>
              <a:gd name="connsiteX857" fmla="*/ 4550611 w 7467600"/>
              <a:gd name="connsiteY857" fmla="*/ 817540 h 6858000"/>
              <a:gd name="connsiteX858" fmla="*/ 4564418 w 7467600"/>
              <a:gd name="connsiteY858" fmla="*/ 808293 h 6858000"/>
              <a:gd name="connsiteX859" fmla="*/ 4266388 w 7467600"/>
              <a:gd name="connsiteY859" fmla="*/ 500083 h 6858000"/>
              <a:gd name="connsiteX860" fmla="*/ 4032842 w 7467600"/>
              <a:gd name="connsiteY860" fmla="*/ 211809 h 6858000"/>
              <a:gd name="connsiteX861" fmla="*/ 3882765 w 7467600"/>
              <a:gd name="connsiteY861" fmla="*/ 0 h 6858000"/>
              <a:gd name="connsiteX862" fmla="*/ 3721337 w 7467600"/>
              <a:gd name="connsiteY862" fmla="*/ 0 h 6858000"/>
              <a:gd name="connsiteX863" fmla="*/ 3797544 w 7467600"/>
              <a:gd name="connsiteY863" fmla="*/ 0 h 6858000"/>
              <a:gd name="connsiteX864" fmla="*/ 3775734 w 7467600"/>
              <a:gd name="connsiteY864" fmla="*/ 95131 h 6858000"/>
              <a:gd name="connsiteX865" fmla="*/ 3724807 w 7467600"/>
              <a:gd name="connsiteY865" fmla="*/ 272257 h 6858000"/>
              <a:gd name="connsiteX866" fmla="*/ 3726844 w 7467600"/>
              <a:gd name="connsiteY866" fmla="*/ 282988 h 6858000"/>
              <a:gd name="connsiteX867" fmla="*/ 3742664 w 7467600"/>
              <a:gd name="connsiteY867" fmla="*/ 279918 h 6858000"/>
              <a:gd name="connsiteX868" fmla="*/ 4103910 w 7467600"/>
              <a:gd name="connsiteY868" fmla="*/ 1161917 h 6858000"/>
              <a:gd name="connsiteX869" fmla="*/ 4020269 w 7467600"/>
              <a:gd name="connsiteY869" fmla="*/ 1200406 h 6858000"/>
              <a:gd name="connsiteX870" fmla="*/ 3674882 w 7467600"/>
              <a:gd name="connsiteY870" fmla="*/ 488524 h 6858000"/>
              <a:gd name="connsiteX871" fmla="*/ 3132682 w 7467600"/>
              <a:gd name="connsiteY871" fmla="*/ 1072284 h 6858000"/>
              <a:gd name="connsiteX872" fmla="*/ 2716346 w 7467600"/>
              <a:gd name="connsiteY872" fmla="*/ 1276376 h 6858000"/>
              <a:gd name="connsiteX873" fmla="*/ 2716772 w 7467600"/>
              <a:gd name="connsiteY873" fmla="*/ 1255462 h 6858000"/>
              <a:gd name="connsiteX874" fmla="*/ 3471096 w 7467600"/>
              <a:gd name="connsiteY874" fmla="*/ 437072 h 6858000"/>
              <a:gd name="connsiteX875" fmla="*/ 3639057 w 7467600"/>
              <a:gd name="connsiteY875" fmla="*/ 286334 h 6858000"/>
              <a:gd name="connsiteX876" fmla="*/ 3640309 w 7467600"/>
              <a:gd name="connsiteY876" fmla="*/ 284664 h 6858000"/>
              <a:gd name="connsiteX877" fmla="*/ 3646022 w 7467600"/>
              <a:gd name="connsiteY877" fmla="*/ 276711 h 6858000"/>
              <a:gd name="connsiteX878" fmla="*/ 3707943 w 7467600"/>
              <a:gd name="connsiteY878" fmla="*/ 65958 h 6858000"/>
              <a:gd name="connsiteX879" fmla="*/ 3721337 w 7467600"/>
              <a:gd name="connsiteY879" fmla="*/ 0 h 6858000"/>
              <a:gd name="connsiteX880" fmla="*/ 2867960 w 7467600"/>
              <a:gd name="connsiteY880" fmla="*/ 0 h 6858000"/>
              <a:gd name="connsiteX881" fmla="*/ 2926351 w 7467600"/>
              <a:gd name="connsiteY881" fmla="*/ 0 h 6858000"/>
              <a:gd name="connsiteX882" fmla="*/ 2902823 w 7467600"/>
              <a:gd name="connsiteY882" fmla="*/ 262929 h 6858000"/>
              <a:gd name="connsiteX883" fmla="*/ 2940663 w 7467600"/>
              <a:gd name="connsiteY883" fmla="*/ 140884 h 6858000"/>
              <a:gd name="connsiteX884" fmla="*/ 2947039 w 7467600"/>
              <a:gd name="connsiteY884" fmla="*/ 122524 h 6858000"/>
              <a:gd name="connsiteX885" fmla="*/ 2984316 w 7467600"/>
              <a:gd name="connsiteY885" fmla="*/ 0 h 6858000"/>
              <a:gd name="connsiteX886" fmla="*/ 3016114 w 7467600"/>
              <a:gd name="connsiteY886" fmla="*/ 0 h 6858000"/>
              <a:gd name="connsiteX887" fmla="*/ 2979949 w 7467600"/>
              <a:gd name="connsiteY887" fmla="*/ 119274 h 6858000"/>
              <a:gd name="connsiteX888" fmla="*/ 3023879 w 7467600"/>
              <a:gd name="connsiteY888" fmla="*/ 0 h 6858000"/>
              <a:gd name="connsiteX889" fmla="*/ 3105400 w 7467600"/>
              <a:gd name="connsiteY889" fmla="*/ 0 h 6858000"/>
              <a:gd name="connsiteX890" fmla="*/ 3094669 w 7467600"/>
              <a:gd name="connsiteY890" fmla="*/ 30308 h 6858000"/>
              <a:gd name="connsiteX891" fmla="*/ 2901945 w 7467600"/>
              <a:gd name="connsiteY891" fmla="*/ 466538 h 6858000"/>
              <a:gd name="connsiteX892" fmla="*/ 2815209 w 7467600"/>
              <a:gd name="connsiteY892" fmla="*/ 497361 h 6858000"/>
              <a:gd name="connsiteX893" fmla="*/ 2844845 w 7467600"/>
              <a:gd name="connsiteY893" fmla="*/ 127638 h 6858000"/>
              <a:gd name="connsiteX894" fmla="*/ 2867960 w 7467600"/>
              <a:gd name="connsiteY894" fmla="*/ 0 h 6858000"/>
              <a:gd name="connsiteX895" fmla="*/ 1057230 w 7467600"/>
              <a:gd name="connsiteY895" fmla="*/ 0 h 6858000"/>
              <a:gd name="connsiteX896" fmla="*/ 1111003 w 7467600"/>
              <a:gd name="connsiteY896" fmla="*/ 0 h 6858000"/>
              <a:gd name="connsiteX897" fmla="*/ 1125553 w 7467600"/>
              <a:gd name="connsiteY897" fmla="*/ 52588 h 6858000"/>
              <a:gd name="connsiteX898" fmla="*/ 1304276 w 7467600"/>
              <a:gd name="connsiteY898" fmla="*/ 476275 h 6858000"/>
              <a:gd name="connsiteX899" fmla="*/ 1492066 w 7467600"/>
              <a:gd name="connsiteY899" fmla="*/ 886333 h 6858000"/>
              <a:gd name="connsiteX900" fmla="*/ 1423698 w 7467600"/>
              <a:gd name="connsiteY900" fmla="*/ 710817 h 6858000"/>
              <a:gd name="connsiteX901" fmla="*/ 1357609 w 7467600"/>
              <a:gd name="connsiteY901" fmla="*/ 532892 h 6858000"/>
              <a:gd name="connsiteX902" fmla="*/ 1309550 w 7467600"/>
              <a:gd name="connsiteY902" fmla="*/ 374031 h 6858000"/>
              <a:gd name="connsiteX903" fmla="*/ 1193673 w 7467600"/>
              <a:gd name="connsiteY903" fmla="*/ 49533 h 6858000"/>
              <a:gd name="connsiteX904" fmla="*/ 1164391 w 7467600"/>
              <a:gd name="connsiteY904" fmla="*/ 0 h 6858000"/>
              <a:gd name="connsiteX905" fmla="*/ 1200666 w 7467600"/>
              <a:gd name="connsiteY905" fmla="*/ 0 h 6858000"/>
              <a:gd name="connsiteX906" fmla="*/ 1223408 w 7467600"/>
              <a:gd name="connsiteY906" fmla="*/ 38996 h 6858000"/>
              <a:gd name="connsiteX907" fmla="*/ 1339635 w 7467600"/>
              <a:gd name="connsiteY907" fmla="*/ 365517 h 6858000"/>
              <a:gd name="connsiteX908" fmla="*/ 1387469 w 7467600"/>
              <a:gd name="connsiteY908" fmla="*/ 523079 h 6858000"/>
              <a:gd name="connsiteX909" fmla="*/ 1452685 w 7467600"/>
              <a:gd name="connsiteY909" fmla="*/ 699806 h 6858000"/>
              <a:gd name="connsiteX910" fmla="*/ 1492092 w 7467600"/>
              <a:gd name="connsiteY910" fmla="*/ 800424 h 6858000"/>
              <a:gd name="connsiteX911" fmla="*/ 1455302 w 7467600"/>
              <a:gd name="connsiteY911" fmla="*/ 632913 h 6858000"/>
              <a:gd name="connsiteX912" fmla="*/ 1222336 w 7467600"/>
              <a:gd name="connsiteY912" fmla="*/ 9480 h 6858000"/>
              <a:gd name="connsiteX913" fmla="*/ 1214634 w 7467600"/>
              <a:gd name="connsiteY913" fmla="*/ 0 h 6858000"/>
              <a:gd name="connsiteX914" fmla="*/ 1289827 w 7467600"/>
              <a:gd name="connsiteY914" fmla="*/ 0 h 6858000"/>
              <a:gd name="connsiteX915" fmla="*/ 1321076 w 7467600"/>
              <a:gd name="connsiteY915" fmla="*/ 59722 h 6858000"/>
              <a:gd name="connsiteX916" fmla="*/ 1512579 w 7467600"/>
              <a:gd name="connsiteY916" fmla="*/ 626441 h 6858000"/>
              <a:gd name="connsiteX917" fmla="*/ 1506076 w 7467600"/>
              <a:gd name="connsiteY917" fmla="*/ 1089289 h 6858000"/>
              <a:gd name="connsiteX918" fmla="*/ 1486346 w 7467600"/>
              <a:gd name="connsiteY918" fmla="*/ 1079919 h 6858000"/>
              <a:gd name="connsiteX919" fmla="*/ 1070511 w 7467600"/>
              <a:gd name="connsiteY919" fmla="*/ 48609 h 6858000"/>
              <a:gd name="connsiteX920" fmla="*/ 1057230 w 7467600"/>
              <a:gd name="connsiteY920" fmla="*/ 0 h 6858000"/>
              <a:gd name="connsiteX921" fmla="*/ 43151 w 7467600"/>
              <a:gd name="connsiteY921" fmla="*/ 0 h 6858000"/>
              <a:gd name="connsiteX922" fmla="*/ 95283 w 7467600"/>
              <a:gd name="connsiteY922" fmla="*/ 0 h 6858000"/>
              <a:gd name="connsiteX923" fmla="*/ 300708 w 7467600"/>
              <a:gd name="connsiteY923" fmla="*/ 154571 h 6858000"/>
              <a:gd name="connsiteX924" fmla="*/ 530414 w 7467600"/>
              <a:gd name="connsiteY924" fmla="*/ 354673 h 6858000"/>
              <a:gd name="connsiteX925" fmla="*/ 333785 w 7467600"/>
              <a:gd name="connsiteY925" fmla="*/ 161564 h 6858000"/>
              <a:gd name="connsiteX926" fmla="*/ 147005 w 7467600"/>
              <a:gd name="connsiteY926" fmla="*/ 0 h 6858000"/>
              <a:gd name="connsiteX927" fmla="*/ 272509 w 7467600"/>
              <a:gd name="connsiteY927" fmla="*/ 0 h 6858000"/>
              <a:gd name="connsiteX928" fmla="*/ 326276 w 7467600"/>
              <a:gd name="connsiteY928" fmla="*/ 45847 h 6858000"/>
              <a:gd name="connsiteX929" fmla="*/ 823759 w 7467600"/>
              <a:gd name="connsiteY929" fmla="*/ 574145 h 6858000"/>
              <a:gd name="connsiteX930" fmla="*/ 811254 w 7467600"/>
              <a:gd name="connsiteY930" fmla="*/ 665546 h 6858000"/>
              <a:gd name="connsiteX931" fmla="*/ 154042 w 7467600"/>
              <a:gd name="connsiteY931" fmla="*/ 261522 h 6858000"/>
              <a:gd name="connsiteX932" fmla="*/ 13550 w 7467600"/>
              <a:gd name="connsiteY932" fmla="*/ 158423 h 6858000"/>
              <a:gd name="connsiteX933" fmla="*/ 0 w 7467600"/>
              <a:gd name="connsiteY933" fmla="*/ 146618 h 6858000"/>
              <a:gd name="connsiteX934" fmla="*/ 0 w 7467600"/>
              <a:gd name="connsiteY934" fmla="*/ 59161 h 6858000"/>
              <a:gd name="connsiteX935" fmla="*/ 45427 w 7467600"/>
              <a:gd name="connsiteY935" fmla="*/ 101078 h 6858000"/>
              <a:gd name="connsiteX936" fmla="*/ 630103 w 7467600"/>
              <a:gd name="connsiteY936" fmla="*/ 485885 h 6858000"/>
              <a:gd name="connsiteX937" fmla="*/ 532040 w 7467600"/>
              <a:gd name="connsiteY937" fmla="*/ 399359 h 6858000"/>
              <a:gd name="connsiteX938" fmla="*/ 517618 w 7467600"/>
              <a:gd name="connsiteY938" fmla="*/ 385726 h 6858000"/>
              <a:gd name="connsiteX939" fmla="*/ 285074 w 7467600"/>
              <a:gd name="connsiteY939" fmla="*/ 182755 h 6858000"/>
              <a:gd name="connsiteX940" fmla="*/ 43151 w 7467600"/>
              <a:gd name="connsiteY94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6857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1019354 w 7467600"/>
              <a:gd name="connsiteY8" fmla="*/ 6315006 h 6858000"/>
              <a:gd name="connsiteX9" fmla="*/ 441046 w 7467600"/>
              <a:gd name="connsiteY9" fmla="*/ 6691153 h 6858000"/>
              <a:gd name="connsiteX10" fmla="*/ 1019354 w 7467600"/>
              <a:gd name="connsiteY10" fmla="*/ 6315006 h 6858000"/>
              <a:gd name="connsiteX11" fmla="*/ 991680 w 7467600"/>
              <a:gd name="connsiteY11" fmla="*/ 6298413 h 6858000"/>
              <a:gd name="connsiteX12" fmla="*/ 409060 w 7467600"/>
              <a:gd name="connsiteY12" fmla="*/ 6671470 h 6858000"/>
              <a:gd name="connsiteX13" fmla="*/ 991680 w 7467600"/>
              <a:gd name="connsiteY13" fmla="*/ 6298413 h 6858000"/>
              <a:gd name="connsiteX14" fmla="*/ 103333 w 7467600"/>
              <a:gd name="connsiteY14" fmla="*/ 5699602 h 6858000"/>
              <a:gd name="connsiteX15" fmla="*/ 233938 w 7467600"/>
              <a:gd name="connsiteY15" fmla="*/ 5809416 h 6858000"/>
              <a:gd name="connsiteX16" fmla="*/ 883580 w 7467600"/>
              <a:gd name="connsiteY16" fmla="*/ 6180710 h 6858000"/>
              <a:gd name="connsiteX17" fmla="*/ 487337 w 7467600"/>
              <a:gd name="connsiteY17" fmla="*/ 5950182 h 6858000"/>
              <a:gd name="connsiteX18" fmla="*/ 354051 w 7467600"/>
              <a:gd name="connsiteY18" fmla="*/ 5854912 h 6858000"/>
              <a:gd name="connsiteX19" fmla="*/ 195436 w 7467600"/>
              <a:gd name="connsiteY19" fmla="*/ 5755068 h 6858000"/>
              <a:gd name="connsiteX20" fmla="*/ 103333 w 7467600"/>
              <a:gd name="connsiteY20" fmla="*/ 5699602 h 6858000"/>
              <a:gd name="connsiteX21" fmla="*/ 5539432 w 7467600"/>
              <a:gd name="connsiteY21" fmla="*/ 5642928 h 6858000"/>
              <a:gd name="connsiteX22" fmla="*/ 5555462 w 7467600"/>
              <a:gd name="connsiteY22" fmla="*/ 5694454 h 6858000"/>
              <a:gd name="connsiteX23" fmla="*/ 5828270 w 7467600"/>
              <a:gd name="connsiteY23" fmla="*/ 6320663 h 6858000"/>
              <a:gd name="connsiteX24" fmla="*/ 5947416 w 7467600"/>
              <a:gd name="connsiteY24" fmla="*/ 6574846 h 6858000"/>
              <a:gd name="connsiteX25" fmla="*/ 5539432 w 7467600"/>
              <a:gd name="connsiteY25" fmla="*/ 5642928 h 6858000"/>
              <a:gd name="connsiteX26" fmla="*/ 51253 w 7467600"/>
              <a:gd name="connsiteY26" fmla="*/ 5631825 h 6858000"/>
              <a:gd name="connsiteX27" fmla="*/ 211622 w 7467600"/>
              <a:gd name="connsiteY27" fmla="*/ 5728803 h 6858000"/>
              <a:gd name="connsiteX28" fmla="*/ 371652 w 7467600"/>
              <a:gd name="connsiteY28" fmla="*/ 5829062 h 6858000"/>
              <a:gd name="connsiteX29" fmla="*/ 505903 w 7467600"/>
              <a:gd name="connsiteY29" fmla="*/ 5925221 h 6858000"/>
              <a:gd name="connsiteX30" fmla="*/ 899240 w 7467600"/>
              <a:gd name="connsiteY30" fmla="*/ 6153068 h 6858000"/>
              <a:gd name="connsiteX31" fmla="*/ 988114 w 7467600"/>
              <a:gd name="connsiteY31" fmla="*/ 6174204 h 6858000"/>
              <a:gd name="connsiteX32" fmla="*/ 845971 w 7467600"/>
              <a:gd name="connsiteY32" fmla="*/ 6067177 h 6858000"/>
              <a:gd name="connsiteX33" fmla="*/ 448057 w 7467600"/>
              <a:gd name="connsiteY33" fmla="*/ 5841376 h 6858000"/>
              <a:gd name="connsiteX34" fmla="*/ 51253 w 7467600"/>
              <a:gd name="connsiteY34" fmla="*/ 5631825 h 6858000"/>
              <a:gd name="connsiteX35" fmla="*/ 2606687 w 7467600"/>
              <a:gd name="connsiteY35" fmla="*/ 5630718 h 6858000"/>
              <a:gd name="connsiteX36" fmla="*/ 2645658 w 7467600"/>
              <a:gd name="connsiteY36" fmla="*/ 6640259 h 6858000"/>
              <a:gd name="connsiteX37" fmla="*/ 2606687 w 7467600"/>
              <a:gd name="connsiteY37" fmla="*/ 5630718 h 6858000"/>
              <a:gd name="connsiteX38" fmla="*/ 3642057 w 7467600"/>
              <a:gd name="connsiteY38" fmla="*/ 5573487 h 6858000"/>
              <a:gd name="connsiteX39" fmla="*/ 3632981 w 7467600"/>
              <a:gd name="connsiteY39" fmla="*/ 5579437 h 6858000"/>
              <a:gd name="connsiteX40" fmla="*/ 3382436 w 7467600"/>
              <a:gd name="connsiteY40" fmla="*/ 5952726 h 6858000"/>
              <a:gd name="connsiteX41" fmla="*/ 3191929 w 7467600"/>
              <a:gd name="connsiteY41" fmla="*/ 6662669 h 6858000"/>
              <a:gd name="connsiteX42" fmla="*/ 3369898 w 7467600"/>
              <a:gd name="connsiteY42" fmla="*/ 6081771 h 6858000"/>
              <a:gd name="connsiteX43" fmla="*/ 3642057 w 7467600"/>
              <a:gd name="connsiteY43" fmla="*/ 5573487 h 6858000"/>
              <a:gd name="connsiteX44" fmla="*/ 2650666 w 7467600"/>
              <a:gd name="connsiteY44" fmla="*/ 5530686 h 6858000"/>
              <a:gd name="connsiteX45" fmla="*/ 2650249 w 7467600"/>
              <a:gd name="connsiteY45" fmla="*/ 5532101 h 6858000"/>
              <a:gd name="connsiteX46" fmla="*/ 2663808 w 7467600"/>
              <a:gd name="connsiteY46" fmla="*/ 6535215 h 6858000"/>
              <a:gd name="connsiteX47" fmla="*/ 2665418 w 7467600"/>
              <a:gd name="connsiteY47" fmla="*/ 6132756 h 6858000"/>
              <a:gd name="connsiteX48" fmla="*/ 2650666 w 7467600"/>
              <a:gd name="connsiteY48" fmla="*/ 5530686 h 6858000"/>
              <a:gd name="connsiteX49" fmla="*/ 2680277 w 7467600"/>
              <a:gd name="connsiteY49" fmla="*/ 5479204 h 6858000"/>
              <a:gd name="connsiteX50" fmla="*/ 2678972 w 7467600"/>
              <a:gd name="connsiteY50" fmla="*/ 5481582 h 6858000"/>
              <a:gd name="connsiteX51" fmla="*/ 2696666 w 7467600"/>
              <a:gd name="connsiteY51" fmla="*/ 6133836 h 6858000"/>
              <a:gd name="connsiteX52" fmla="*/ 2695769 w 7467600"/>
              <a:gd name="connsiteY52" fmla="*/ 6390955 h 6858000"/>
              <a:gd name="connsiteX53" fmla="*/ 2739893 w 7467600"/>
              <a:gd name="connsiteY53" fmla="*/ 6108357 h 6858000"/>
              <a:gd name="connsiteX54" fmla="*/ 2680277 w 7467600"/>
              <a:gd name="connsiteY54" fmla="*/ 5479204 h 6858000"/>
              <a:gd name="connsiteX55" fmla="*/ 1132195 w 7467600"/>
              <a:gd name="connsiteY55" fmla="*/ 5467980 h 6858000"/>
              <a:gd name="connsiteX56" fmla="*/ 1679056 w 7467600"/>
              <a:gd name="connsiteY56" fmla="*/ 5516907 h 6858000"/>
              <a:gd name="connsiteX57" fmla="*/ 2128648 w 7467600"/>
              <a:gd name="connsiteY57" fmla="*/ 5474249 h 6858000"/>
              <a:gd name="connsiteX58" fmla="*/ 1825619 w 7467600"/>
              <a:gd name="connsiteY58" fmla="*/ 5478447 h 6858000"/>
              <a:gd name="connsiteX59" fmla="*/ 1737798 w 7467600"/>
              <a:gd name="connsiteY59" fmla="*/ 5483353 h 6858000"/>
              <a:gd name="connsiteX60" fmla="*/ 1132195 w 7467600"/>
              <a:gd name="connsiteY60" fmla="*/ 5467980 h 6858000"/>
              <a:gd name="connsiteX61" fmla="*/ 1456157 w 7467600"/>
              <a:gd name="connsiteY61" fmla="*/ 5371404 h 6858000"/>
              <a:gd name="connsiteX62" fmla="*/ 1244432 w 7467600"/>
              <a:gd name="connsiteY62" fmla="*/ 5385601 h 6858000"/>
              <a:gd name="connsiteX63" fmla="*/ 973990 w 7467600"/>
              <a:gd name="connsiteY63" fmla="*/ 5424940 h 6858000"/>
              <a:gd name="connsiteX64" fmla="*/ 1103809 w 7467600"/>
              <a:gd name="connsiteY64" fmla="*/ 5433720 h 6858000"/>
              <a:gd name="connsiteX65" fmla="*/ 1123454 w 7467600"/>
              <a:gd name="connsiteY65" fmla="*/ 5435727 h 6858000"/>
              <a:gd name="connsiteX66" fmla="*/ 1737017 w 7467600"/>
              <a:gd name="connsiteY66" fmla="*/ 5452183 h 6858000"/>
              <a:gd name="connsiteX67" fmla="*/ 1824397 w 7467600"/>
              <a:gd name="connsiteY67" fmla="*/ 5447757 h 6858000"/>
              <a:gd name="connsiteX68" fmla="*/ 2070059 w 7467600"/>
              <a:gd name="connsiteY68" fmla="*/ 5441660 h 6858000"/>
              <a:gd name="connsiteX69" fmla="*/ 1456157 w 7467600"/>
              <a:gd name="connsiteY69" fmla="*/ 5371404 h 6858000"/>
              <a:gd name="connsiteX70" fmla="*/ 4988186 w 7467600"/>
              <a:gd name="connsiteY70" fmla="*/ 5216467 h 6858000"/>
              <a:gd name="connsiteX71" fmla="*/ 4777334 w 7467600"/>
              <a:gd name="connsiteY71" fmla="*/ 5406072 h 6858000"/>
              <a:gd name="connsiteX72" fmla="*/ 4718341 w 7467600"/>
              <a:gd name="connsiteY72" fmla="*/ 5468043 h 6858000"/>
              <a:gd name="connsiteX73" fmla="*/ 4604655 w 7467600"/>
              <a:gd name="connsiteY73" fmla="*/ 5583434 h 6858000"/>
              <a:gd name="connsiteX74" fmla="*/ 4565074 w 7467600"/>
              <a:gd name="connsiteY74" fmla="*/ 5618550 h 6858000"/>
              <a:gd name="connsiteX75" fmla="*/ 4988186 w 7467600"/>
              <a:gd name="connsiteY75" fmla="*/ 5216467 h 6858000"/>
              <a:gd name="connsiteX76" fmla="*/ 4978032 w 7467600"/>
              <a:gd name="connsiteY76" fmla="*/ 5183809 h 6858000"/>
              <a:gd name="connsiteX77" fmla="*/ 4463413 w 7467600"/>
              <a:gd name="connsiteY77" fmla="*/ 5615162 h 6858000"/>
              <a:gd name="connsiteX78" fmla="*/ 4358134 w 7467600"/>
              <a:gd name="connsiteY78" fmla="*/ 5742791 h 6858000"/>
              <a:gd name="connsiteX79" fmla="*/ 4376219 w 7467600"/>
              <a:gd name="connsiteY79" fmla="*/ 5729027 h 6858000"/>
              <a:gd name="connsiteX80" fmla="*/ 4582340 w 7467600"/>
              <a:gd name="connsiteY80" fmla="*/ 5561037 h 6858000"/>
              <a:gd name="connsiteX81" fmla="*/ 4694684 w 7467600"/>
              <a:gd name="connsiteY81" fmla="*/ 5447098 h 6858000"/>
              <a:gd name="connsiteX82" fmla="*/ 4754123 w 7467600"/>
              <a:gd name="connsiteY82" fmla="*/ 5384643 h 6858000"/>
              <a:gd name="connsiteX83" fmla="*/ 4978032 w 7467600"/>
              <a:gd name="connsiteY83" fmla="*/ 5183809 h 6858000"/>
              <a:gd name="connsiteX84" fmla="*/ 1903353 w 7467600"/>
              <a:gd name="connsiteY84" fmla="*/ 5044827 h 6858000"/>
              <a:gd name="connsiteX85" fmla="*/ 1936931 w 7467600"/>
              <a:gd name="connsiteY85" fmla="*/ 5093954 h 6858000"/>
              <a:gd name="connsiteX86" fmla="*/ 2195868 w 7467600"/>
              <a:gd name="connsiteY86" fmla="*/ 5396574 h 6858000"/>
              <a:gd name="connsiteX87" fmla="*/ 2088852 w 7467600"/>
              <a:gd name="connsiteY87" fmla="*/ 5166123 h 6858000"/>
              <a:gd name="connsiteX88" fmla="*/ 1958241 w 7467600"/>
              <a:gd name="connsiteY88" fmla="*/ 5067955 h 6858000"/>
              <a:gd name="connsiteX89" fmla="*/ 1903353 w 7467600"/>
              <a:gd name="connsiteY89" fmla="*/ 5044827 h 6858000"/>
              <a:gd name="connsiteX90" fmla="*/ 1979378 w 7467600"/>
              <a:gd name="connsiteY90" fmla="*/ 4769504 h 6858000"/>
              <a:gd name="connsiteX91" fmla="*/ 2882120 w 7467600"/>
              <a:gd name="connsiteY91" fmla="*/ 5064547 h 6858000"/>
              <a:gd name="connsiteX92" fmla="*/ 2793103 w 7467600"/>
              <a:gd name="connsiteY92" fmla="*/ 5039699 h 6858000"/>
              <a:gd name="connsiteX93" fmla="*/ 2770041 w 7467600"/>
              <a:gd name="connsiteY93" fmla="*/ 5033634 h 6858000"/>
              <a:gd name="connsiteX94" fmla="*/ 1979378 w 7467600"/>
              <a:gd name="connsiteY94" fmla="*/ 4769504 h 6858000"/>
              <a:gd name="connsiteX95" fmla="*/ 1927410 w 7467600"/>
              <a:gd name="connsiteY95" fmla="*/ 4716164 h 6858000"/>
              <a:gd name="connsiteX96" fmla="*/ 1959587 w 7467600"/>
              <a:gd name="connsiteY96" fmla="*/ 4728849 h 6858000"/>
              <a:gd name="connsiteX97" fmla="*/ 2777707 w 7467600"/>
              <a:gd name="connsiteY97" fmla="*/ 5003991 h 6858000"/>
              <a:gd name="connsiteX98" fmla="*/ 2800768 w 7467600"/>
              <a:gd name="connsiteY98" fmla="*/ 5010056 h 6858000"/>
              <a:gd name="connsiteX99" fmla="*/ 2879408 w 7467600"/>
              <a:gd name="connsiteY99" fmla="*/ 5031590 h 6858000"/>
              <a:gd name="connsiteX100" fmla="*/ 2862295 w 7467600"/>
              <a:gd name="connsiteY100" fmla="*/ 5022958 h 6858000"/>
              <a:gd name="connsiteX101" fmla="*/ 2813343 w 7467600"/>
              <a:gd name="connsiteY101" fmla="*/ 4998369 h 6858000"/>
              <a:gd name="connsiteX102" fmla="*/ 2646245 w 7467600"/>
              <a:gd name="connsiteY102" fmla="*/ 4930999 h 6858000"/>
              <a:gd name="connsiteX103" fmla="*/ 1999243 w 7467600"/>
              <a:gd name="connsiteY103" fmla="*/ 4730524 h 6858000"/>
              <a:gd name="connsiteX104" fmla="*/ 1979527 w 7467600"/>
              <a:gd name="connsiteY104" fmla="*/ 4726651 h 6858000"/>
              <a:gd name="connsiteX105" fmla="*/ 1927410 w 7467600"/>
              <a:gd name="connsiteY105" fmla="*/ 4716164 h 6858000"/>
              <a:gd name="connsiteX106" fmla="*/ 1997014 w 7467600"/>
              <a:gd name="connsiteY106" fmla="*/ 4698007 h 6858000"/>
              <a:gd name="connsiteX107" fmla="*/ 2005458 w 7467600"/>
              <a:gd name="connsiteY107" fmla="*/ 4699540 h 6858000"/>
              <a:gd name="connsiteX108" fmla="*/ 2657186 w 7467600"/>
              <a:gd name="connsiteY108" fmla="*/ 4901687 h 6858000"/>
              <a:gd name="connsiteX109" fmla="*/ 2826662 w 7467600"/>
              <a:gd name="connsiteY109" fmla="*/ 4970362 h 6858000"/>
              <a:gd name="connsiteX110" fmla="*/ 2876100 w 7467600"/>
              <a:gd name="connsiteY110" fmla="*/ 4995397 h 6858000"/>
              <a:gd name="connsiteX111" fmla="*/ 3042600 w 7467600"/>
              <a:gd name="connsiteY111" fmla="*/ 5059532 h 6858000"/>
              <a:gd name="connsiteX112" fmla="*/ 1997014 w 7467600"/>
              <a:gd name="connsiteY112" fmla="*/ 4698007 h 6858000"/>
              <a:gd name="connsiteX113" fmla="*/ 2305292 w 7467600"/>
              <a:gd name="connsiteY113" fmla="*/ 4219492 h 6858000"/>
              <a:gd name="connsiteX114" fmla="*/ 3360922 w 7467600"/>
              <a:gd name="connsiteY114" fmla="*/ 4529373 h 6858000"/>
              <a:gd name="connsiteX115" fmla="*/ 3492420 w 7467600"/>
              <a:gd name="connsiteY115" fmla="*/ 4510145 h 6858000"/>
              <a:gd name="connsiteX116" fmla="*/ 3364086 w 7467600"/>
              <a:gd name="connsiteY116" fmla="*/ 4480340 h 6858000"/>
              <a:gd name="connsiteX117" fmla="*/ 3225818 w 7467600"/>
              <a:gd name="connsiteY117" fmla="*/ 4411822 h 6858000"/>
              <a:gd name="connsiteX118" fmla="*/ 3129696 w 7467600"/>
              <a:gd name="connsiteY118" fmla="*/ 4360704 h 6858000"/>
              <a:gd name="connsiteX119" fmla="*/ 2814545 w 7467600"/>
              <a:gd name="connsiteY119" fmla="*/ 4282955 h 6858000"/>
              <a:gd name="connsiteX120" fmla="*/ 2305292 w 7467600"/>
              <a:gd name="connsiteY120" fmla="*/ 4219492 h 6858000"/>
              <a:gd name="connsiteX121" fmla="*/ 2626982 w 7467600"/>
              <a:gd name="connsiteY121" fmla="*/ 4206450 h 6858000"/>
              <a:gd name="connsiteX122" fmla="*/ 2490617 w 7467600"/>
              <a:gd name="connsiteY122" fmla="*/ 4206951 h 6858000"/>
              <a:gd name="connsiteX123" fmla="*/ 2819869 w 7467600"/>
              <a:gd name="connsiteY123" fmla="*/ 4252936 h 6858000"/>
              <a:gd name="connsiteX124" fmla="*/ 3143018 w 7467600"/>
              <a:gd name="connsiteY124" fmla="*/ 4332698 h 6858000"/>
              <a:gd name="connsiteX125" fmla="*/ 3241520 w 7467600"/>
              <a:gd name="connsiteY125" fmla="*/ 4385112 h 6858000"/>
              <a:gd name="connsiteX126" fmla="*/ 3374575 w 7467600"/>
              <a:gd name="connsiteY126" fmla="*/ 4451517 h 6858000"/>
              <a:gd name="connsiteX127" fmla="*/ 3505221 w 7467600"/>
              <a:gd name="connsiteY127" fmla="*/ 4480757 h 6858000"/>
              <a:gd name="connsiteX128" fmla="*/ 2626982 w 7467600"/>
              <a:gd name="connsiteY128" fmla="*/ 4206450 h 6858000"/>
              <a:gd name="connsiteX129" fmla="*/ 1310106 w 7467600"/>
              <a:gd name="connsiteY129" fmla="*/ 3943217 h 6858000"/>
              <a:gd name="connsiteX130" fmla="*/ 854994 w 7467600"/>
              <a:gd name="connsiteY130" fmla="*/ 4399136 h 6858000"/>
              <a:gd name="connsiteX131" fmla="*/ 742462 w 7467600"/>
              <a:gd name="connsiteY131" fmla="*/ 4594648 h 6858000"/>
              <a:gd name="connsiteX132" fmla="*/ 820602 w 7467600"/>
              <a:gd name="connsiteY132" fmla="*/ 4485915 h 6858000"/>
              <a:gd name="connsiteX133" fmla="*/ 878295 w 7467600"/>
              <a:gd name="connsiteY133" fmla="*/ 4403594 h 6858000"/>
              <a:gd name="connsiteX134" fmla="*/ 1240607 w 7467600"/>
              <a:gd name="connsiteY134" fmla="*/ 4010401 h 6858000"/>
              <a:gd name="connsiteX135" fmla="*/ 1310106 w 7467600"/>
              <a:gd name="connsiteY135" fmla="*/ 3943217 h 6858000"/>
              <a:gd name="connsiteX136" fmla="*/ 1423113 w 7467600"/>
              <a:gd name="connsiteY136" fmla="*/ 3874565 h 6858000"/>
              <a:gd name="connsiteX137" fmla="*/ 1260565 w 7467600"/>
              <a:gd name="connsiteY137" fmla="*/ 4031982 h 6858000"/>
              <a:gd name="connsiteX138" fmla="*/ 901900 w 7467600"/>
              <a:gd name="connsiteY138" fmla="*/ 4421236 h 6858000"/>
              <a:gd name="connsiteX139" fmla="*/ 845044 w 7467600"/>
              <a:gd name="connsiteY139" fmla="*/ 4502436 h 6858000"/>
              <a:gd name="connsiteX140" fmla="*/ 685926 w 7467600"/>
              <a:gd name="connsiteY140" fmla="*/ 4703069 h 6858000"/>
              <a:gd name="connsiteX141" fmla="*/ 684248 w 7467600"/>
              <a:gd name="connsiteY141" fmla="*/ 4706721 h 6858000"/>
              <a:gd name="connsiteX142" fmla="*/ 1423113 w 7467600"/>
              <a:gd name="connsiteY142" fmla="*/ 3874565 h 6858000"/>
              <a:gd name="connsiteX143" fmla="*/ 3316479 w 7467600"/>
              <a:gd name="connsiteY143" fmla="*/ 3872136 h 6858000"/>
              <a:gd name="connsiteX144" fmla="*/ 3546806 w 7467600"/>
              <a:gd name="connsiteY144" fmla="*/ 4356139 h 6858000"/>
              <a:gd name="connsiteX145" fmla="*/ 3364433 w 7467600"/>
              <a:gd name="connsiteY145" fmla="*/ 3953121 h 6858000"/>
              <a:gd name="connsiteX146" fmla="*/ 3316479 w 7467600"/>
              <a:gd name="connsiteY146" fmla="*/ 3872136 h 6858000"/>
              <a:gd name="connsiteX147" fmla="*/ 3291335 w 7467600"/>
              <a:gd name="connsiteY147" fmla="*/ 3767420 h 6858000"/>
              <a:gd name="connsiteX148" fmla="*/ 3390805 w 7467600"/>
              <a:gd name="connsiteY148" fmla="*/ 3937163 h 6858000"/>
              <a:gd name="connsiteX149" fmla="*/ 3579062 w 7467600"/>
              <a:gd name="connsiteY149" fmla="*/ 4359040 h 6858000"/>
              <a:gd name="connsiteX150" fmla="*/ 3467355 w 7467600"/>
              <a:gd name="connsiteY150" fmla="*/ 3988130 h 6858000"/>
              <a:gd name="connsiteX151" fmla="*/ 3310753 w 7467600"/>
              <a:gd name="connsiteY151" fmla="*/ 3787140 h 6858000"/>
              <a:gd name="connsiteX152" fmla="*/ 3291335 w 7467600"/>
              <a:gd name="connsiteY152" fmla="*/ 3767420 h 6858000"/>
              <a:gd name="connsiteX153" fmla="*/ 1635889 w 7467600"/>
              <a:gd name="connsiteY153" fmla="*/ 3709494 h 6858000"/>
              <a:gd name="connsiteX154" fmla="*/ 1634800 w 7467600"/>
              <a:gd name="connsiteY154" fmla="*/ 3731111 h 6858000"/>
              <a:gd name="connsiteX155" fmla="*/ 1635889 w 7467600"/>
              <a:gd name="connsiteY155" fmla="*/ 3709494 h 6858000"/>
              <a:gd name="connsiteX156" fmla="*/ 1510397 w 7467600"/>
              <a:gd name="connsiteY156" fmla="*/ 3684705 h 6858000"/>
              <a:gd name="connsiteX157" fmla="*/ 1146550 w 7467600"/>
              <a:gd name="connsiteY157" fmla="*/ 3802012 h 6858000"/>
              <a:gd name="connsiteX158" fmla="*/ 698834 w 7467600"/>
              <a:gd name="connsiteY158" fmla="*/ 3952272 h 6858000"/>
              <a:gd name="connsiteX159" fmla="*/ 34256 w 7467600"/>
              <a:gd name="connsiteY159" fmla="*/ 4347603 h 6858000"/>
              <a:gd name="connsiteX160" fmla="*/ 527241 w 7467600"/>
              <a:gd name="connsiteY160" fmla="*/ 4065078 h 6858000"/>
              <a:gd name="connsiteX161" fmla="*/ 1510397 w 7467600"/>
              <a:gd name="connsiteY161" fmla="*/ 3684705 h 6858000"/>
              <a:gd name="connsiteX162" fmla="*/ 1313114 w 7467600"/>
              <a:gd name="connsiteY162" fmla="*/ 3655216 h 6858000"/>
              <a:gd name="connsiteX163" fmla="*/ 1109304 w 7467600"/>
              <a:gd name="connsiteY163" fmla="*/ 3669030 h 6858000"/>
              <a:gd name="connsiteX164" fmla="*/ 8129 w 7467600"/>
              <a:gd name="connsiteY164" fmla="*/ 4330519 h 6858000"/>
              <a:gd name="connsiteX165" fmla="*/ 687572 w 7467600"/>
              <a:gd name="connsiteY165" fmla="*/ 3925629 h 6858000"/>
              <a:gd name="connsiteX166" fmla="*/ 1138365 w 7467600"/>
              <a:gd name="connsiteY166" fmla="*/ 3774515 h 6858000"/>
              <a:gd name="connsiteX167" fmla="*/ 1505579 w 7467600"/>
              <a:gd name="connsiteY167" fmla="*/ 3655526 h 6858000"/>
              <a:gd name="connsiteX168" fmla="*/ 1313114 w 7467600"/>
              <a:gd name="connsiteY168" fmla="*/ 3655216 h 6858000"/>
              <a:gd name="connsiteX169" fmla="*/ 3655073 w 7467600"/>
              <a:gd name="connsiteY169" fmla="*/ 3650884 h 6858000"/>
              <a:gd name="connsiteX170" fmla="*/ 3989938 w 7467600"/>
              <a:gd name="connsiteY170" fmla="*/ 3991685 h 6858000"/>
              <a:gd name="connsiteX171" fmla="*/ 4393907 w 7467600"/>
              <a:gd name="connsiteY171" fmla="*/ 4261258 h 6858000"/>
              <a:gd name="connsiteX172" fmla="*/ 4648051 w 7467600"/>
              <a:gd name="connsiteY172" fmla="*/ 4374051 h 6858000"/>
              <a:gd name="connsiteX173" fmla="*/ 4383389 w 7467600"/>
              <a:gd name="connsiteY173" fmla="*/ 4184369 h 6858000"/>
              <a:gd name="connsiteX174" fmla="*/ 4165508 w 7467600"/>
              <a:gd name="connsiteY174" fmla="*/ 4035196 h 6858000"/>
              <a:gd name="connsiteX175" fmla="*/ 4068162 w 7467600"/>
              <a:gd name="connsiteY175" fmla="*/ 3953394 h 6858000"/>
              <a:gd name="connsiteX176" fmla="*/ 3981416 w 7467600"/>
              <a:gd name="connsiteY176" fmla="*/ 3880482 h 6858000"/>
              <a:gd name="connsiteX177" fmla="*/ 3800147 w 7467600"/>
              <a:gd name="connsiteY177" fmla="*/ 3749872 h 6858000"/>
              <a:gd name="connsiteX178" fmla="*/ 3655073 w 7467600"/>
              <a:gd name="connsiteY178" fmla="*/ 3650884 h 6858000"/>
              <a:gd name="connsiteX179" fmla="*/ 3670252 w 7467600"/>
              <a:gd name="connsiteY179" fmla="*/ 3622798 h 6858000"/>
              <a:gd name="connsiteX180" fmla="*/ 3817258 w 7467600"/>
              <a:gd name="connsiteY180" fmla="*/ 3723577 h 6858000"/>
              <a:gd name="connsiteX181" fmla="*/ 4000461 w 7467600"/>
              <a:gd name="connsiteY181" fmla="*/ 3855966 h 6858000"/>
              <a:gd name="connsiteX182" fmla="*/ 4088180 w 7467600"/>
              <a:gd name="connsiteY182" fmla="*/ 3929774 h 6858000"/>
              <a:gd name="connsiteX183" fmla="*/ 4184555 w 7467600"/>
              <a:gd name="connsiteY183" fmla="*/ 4010683 h 6858000"/>
              <a:gd name="connsiteX184" fmla="*/ 4399563 w 7467600"/>
              <a:gd name="connsiteY184" fmla="*/ 4158106 h 6858000"/>
              <a:gd name="connsiteX185" fmla="*/ 4684469 w 7467600"/>
              <a:gd name="connsiteY185" fmla="*/ 4364680 h 6858000"/>
              <a:gd name="connsiteX186" fmla="*/ 4690271 w 7467600"/>
              <a:gd name="connsiteY186" fmla="*/ 4370034 h 6858000"/>
              <a:gd name="connsiteX187" fmla="*/ 4136093 w 7467600"/>
              <a:gd name="connsiteY187" fmla="*/ 3858466 h 6858000"/>
              <a:gd name="connsiteX188" fmla="*/ 3670252 w 7467600"/>
              <a:gd name="connsiteY188" fmla="*/ 3622798 h 6858000"/>
              <a:gd name="connsiteX189" fmla="*/ 4440129 w 7467600"/>
              <a:gd name="connsiteY189" fmla="*/ 3448571 h 6858000"/>
              <a:gd name="connsiteX190" fmla="*/ 4856525 w 7467600"/>
              <a:gd name="connsiteY190" fmla="*/ 3915351 h 6858000"/>
              <a:gd name="connsiteX191" fmla="*/ 5059055 w 7467600"/>
              <a:gd name="connsiteY191" fmla="*/ 4108918 h 6858000"/>
              <a:gd name="connsiteX192" fmla="*/ 5290070 w 7467600"/>
              <a:gd name="connsiteY192" fmla="*/ 4263619 h 6858000"/>
              <a:gd name="connsiteX193" fmla="*/ 4834991 w 7467600"/>
              <a:gd name="connsiteY193" fmla="*/ 3830985 h 6858000"/>
              <a:gd name="connsiteX194" fmla="*/ 4440129 w 7467600"/>
              <a:gd name="connsiteY194" fmla="*/ 3448571 h 6858000"/>
              <a:gd name="connsiteX195" fmla="*/ 4441737 w 7467600"/>
              <a:gd name="connsiteY195" fmla="*/ 3399734 h 6858000"/>
              <a:gd name="connsiteX196" fmla="*/ 4431236 w 7467600"/>
              <a:gd name="connsiteY196" fmla="*/ 3400954 h 6858000"/>
              <a:gd name="connsiteX197" fmla="*/ 4557150 w 7467600"/>
              <a:gd name="connsiteY197" fmla="*/ 3510023 h 6858000"/>
              <a:gd name="connsiteX198" fmla="*/ 4856936 w 7467600"/>
              <a:gd name="connsiteY198" fmla="*/ 3809146 h 6858000"/>
              <a:gd name="connsiteX199" fmla="*/ 5111996 w 7467600"/>
              <a:gd name="connsiteY199" fmla="*/ 4065759 h 6858000"/>
              <a:gd name="connsiteX200" fmla="*/ 5388878 w 7467600"/>
              <a:gd name="connsiteY200" fmla="*/ 4300185 h 6858000"/>
              <a:gd name="connsiteX201" fmla="*/ 5425556 w 7467600"/>
              <a:gd name="connsiteY201" fmla="*/ 4308967 h 6858000"/>
              <a:gd name="connsiteX202" fmla="*/ 4943646 w 7467600"/>
              <a:gd name="connsiteY202" fmla="*/ 3822916 h 6858000"/>
              <a:gd name="connsiteX203" fmla="*/ 4594837 w 7467600"/>
              <a:gd name="connsiteY203" fmla="*/ 3532274 h 6858000"/>
              <a:gd name="connsiteX204" fmla="*/ 4441737 w 7467600"/>
              <a:gd name="connsiteY204" fmla="*/ 3399734 h 6858000"/>
              <a:gd name="connsiteX205" fmla="*/ 5425834 w 7467600"/>
              <a:gd name="connsiteY205" fmla="*/ 3162785 h 6858000"/>
              <a:gd name="connsiteX206" fmla="*/ 5401644 w 7467600"/>
              <a:gd name="connsiteY206" fmla="*/ 3617847 h 6858000"/>
              <a:gd name="connsiteX207" fmla="*/ 5467256 w 7467600"/>
              <a:gd name="connsiteY207" fmla="*/ 4175494 h 6858000"/>
              <a:gd name="connsiteX208" fmla="*/ 5448069 w 7467600"/>
              <a:gd name="connsiteY208" fmla="*/ 3567554 h 6858000"/>
              <a:gd name="connsiteX209" fmla="*/ 5425834 w 7467600"/>
              <a:gd name="connsiteY209" fmla="*/ 3162785 h 6858000"/>
              <a:gd name="connsiteX210" fmla="*/ 1318687 w 7467600"/>
              <a:gd name="connsiteY210" fmla="*/ 3113840 h 6858000"/>
              <a:gd name="connsiteX211" fmla="*/ 1066793 w 7467600"/>
              <a:gd name="connsiteY211" fmla="*/ 3212171 h 6858000"/>
              <a:gd name="connsiteX212" fmla="*/ 993319 w 7467600"/>
              <a:gd name="connsiteY212" fmla="*/ 3247648 h 6858000"/>
              <a:gd name="connsiteX213" fmla="*/ 853081 w 7467600"/>
              <a:gd name="connsiteY213" fmla="*/ 3312410 h 6858000"/>
              <a:gd name="connsiteX214" fmla="*/ 805957 w 7467600"/>
              <a:gd name="connsiteY214" fmla="*/ 3330443 h 6858000"/>
              <a:gd name="connsiteX215" fmla="*/ 1318687 w 7467600"/>
              <a:gd name="connsiteY215" fmla="*/ 3113840 h 6858000"/>
              <a:gd name="connsiteX216" fmla="*/ 5453702 w 7467600"/>
              <a:gd name="connsiteY216" fmla="*/ 3090882 h 6858000"/>
              <a:gd name="connsiteX217" fmla="*/ 5480135 w 7467600"/>
              <a:gd name="connsiteY217" fmla="*/ 3565802 h 6858000"/>
              <a:gd name="connsiteX218" fmla="*/ 5499023 w 7467600"/>
              <a:gd name="connsiteY218" fmla="*/ 4166310 h 6858000"/>
              <a:gd name="connsiteX219" fmla="*/ 5547022 w 7467600"/>
              <a:gd name="connsiteY219" fmla="*/ 3607838 h 6858000"/>
              <a:gd name="connsiteX220" fmla="*/ 5515964 w 7467600"/>
              <a:gd name="connsiteY220" fmla="*/ 3378541 h 6858000"/>
              <a:gd name="connsiteX221" fmla="*/ 5453702 w 7467600"/>
              <a:gd name="connsiteY221" fmla="*/ 3090882 h 6858000"/>
              <a:gd name="connsiteX222" fmla="*/ 1238695 w 7467600"/>
              <a:gd name="connsiteY222" fmla="*/ 3076820 h 6858000"/>
              <a:gd name="connsiteX223" fmla="*/ 716371 w 7467600"/>
              <a:gd name="connsiteY223" fmla="*/ 3293249 h 6858000"/>
              <a:gd name="connsiteX224" fmla="*/ 579522 w 7467600"/>
              <a:gd name="connsiteY224" fmla="*/ 3371759 h 6858000"/>
              <a:gd name="connsiteX225" fmla="*/ 600288 w 7467600"/>
              <a:gd name="connsiteY225" fmla="*/ 3365555 h 6858000"/>
              <a:gd name="connsiteX226" fmla="*/ 840692 w 7467600"/>
              <a:gd name="connsiteY226" fmla="*/ 3284921 h 6858000"/>
              <a:gd name="connsiteX227" fmla="*/ 979248 w 7467600"/>
              <a:gd name="connsiteY227" fmla="*/ 3221003 h 6858000"/>
              <a:gd name="connsiteX228" fmla="*/ 1053282 w 7467600"/>
              <a:gd name="connsiteY228" fmla="*/ 3185247 h 6858000"/>
              <a:gd name="connsiteX229" fmla="*/ 1320603 w 7467600"/>
              <a:gd name="connsiteY229" fmla="*/ 3081281 h 6858000"/>
              <a:gd name="connsiteX230" fmla="*/ 1238695 w 7467600"/>
              <a:gd name="connsiteY230" fmla="*/ 3076820 h 6858000"/>
              <a:gd name="connsiteX231" fmla="*/ 5425627 w 7467600"/>
              <a:gd name="connsiteY231" fmla="*/ 2954192 h 6858000"/>
              <a:gd name="connsiteX232" fmla="*/ 5470770 w 7467600"/>
              <a:gd name="connsiteY232" fmla="*/ 3005435 h 6858000"/>
              <a:gd name="connsiteX233" fmla="*/ 5519779 w 7467600"/>
              <a:gd name="connsiteY233" fmla="*/ 4359223 h 6858000"/>
              <a:gd name="connsiteX234" fmla="*/ 5520293 w 7467600"/>
              <a:gd name="connsiteY234" fmla="*/ 4360602 h 6858000"/>
              <a:gd name="connsiteX235" fmla="*/ 5767221 w 7467600"/>
              <a:gd name="connsiteY235" fmla="*/ 4665564 h 6858000"/>
              <a:gd name="connsiteX236" fmla="*/ 6937169 w 7467600"/>
              <a:gd name="connsiteY236" fmla="*/ 4815941 h 6858000"/>
              <a:gd name="connsiteX237" fmla="*/ 6953922 w 7467600"/>
              <a:gd name="connsiteY237" fmla="*/ 4890068 h 6858000"/>
              <a:gd name="connsiteX238" fmla="*/ 6071359 w 7467600"/>
              <a:gd name="connsiteY238" fmla="*/ 4770770 h 6858000"/>
              <a:gd name="connsiteX239" fmla="*/ 6038839 w 7467600"/>
              <a:gd name="connsiteY239" fmla="*/ 4764474 h 6858000"/>
              <a:gd name="connsiteX240" fmla="*/ 6038706 w 7467600"/>
              <a:gd name="connsiteY240" fmla="*/ 4763847 h 6858000"/>
              <a:gd name="connsiteX241" fmla="*/ 6037784 w 7467600"/>
              <a:gd name="connsiteY241" fmla="*/ 4764270 h 6858000"/>
              <a:gd name="connsiteX242" fmla="*/ 6038839 w 7467600"/>
              <a:gd name="connsiteY242" fmla="*/ 4764474 h 6858000"/>
              <a:gd name="connsiteX243" fmla="*/ 6040338 w 7467600"/>
              <a:gd name="connsiteY243" fmla="*/ 4771418 h 6858000"/>
              <a:gd name="connsiteX244" fmla="*/ 6024488 w 7467600"/>
              <a:gd name="connsiteY244" fmla="*/ 4809903 h 6858000"/>
              <a:gd name="connsiteX245" fmla="*/ 5599771 w 7467600"/>
              <a:gd name="connsiteY245" fmla="*/ 5509652 h 6858000"/>
              <a:gd name="connsiteX246" fmla="*/ 5548843 w 7467600"/>
              <a:gd name="connsiteY246" fmla="*/ 5563845 h 6858000"/>
              <a:gd name="connsiteX247" fmla="*/ 5940952 w 7467600"/>
              <a:gd name="connsiteY247" fmla="*/ 6250028 h 6858000"/>
              <a:gd name="connsiteX248" fmla="*/ 6043441 w 7467600"/>
              <a:gd name="connsiteY248" fmla="*/ 6665847 h 6858000"/>
              <a:gd name="connsiteX249" fmla="*/ 6093432 w 7467600"/>
              <a:gd name="connsiteY249" fmla="*/ 6858000 h 6858000"/>
              <a:gd name="connsiteX250" fmla="*/ 6034344 w 7467600"/>
              <a:gd name="connsiteY250" fmla="*/ 6858000 h 6858000"/>
              <a:gd name="connsiteX251" fmla="*/ 6026679 w 7467600"/>
              <a:gd name="connsiteY251" fmla="*/ 6836959 h 6858000"/>
              <a:gd name="connsiteX252" fmla="*/ 5800441 w 7467600"/>
              <a:gd name="connsiteY252" fmla="*/ 6335286 h 6858000"/>
              <a:gd name="connsiteX253" fmla="*/ 5526562 w 7467600"/>
              <a:gd name="connsiteY253" fmla="*/ 5705388 h 6858000"/>
              <a:gd name="connsiteX254" fmla="*/ 5519640 w 7467600"/>
              <a:gd name="connsiteY254" fmla="*/ 5683774 h 6858000"/>
              <a:gd name="connsiteX255" fmla="*/ 5844559 w 7467600"/>
              <a:gd name="connsiteY255" fmla="*/ 6553349 h 6858000"/>
              <a:gd name="connsiteX256" fmla="*/ 5975994 w 7467600"/>
              <a:gd name="connsiteY256" fmla="*/ 6858000 h 6858000"/>
              <a:gd name="connsiteX257" fmla="*/ 5898547 w 7467600"/>
              <a:gd name="connsiteY257" fmla="*/ 6858000 h 6858000"/>
              <a:gd name="connsiteX258" fmla="*/ 5682041 w 7467600"/>
              <a:gd name="connsiteY258" fmla="*/ 6355860 h 6858000"/>
              <a:gd name="connsiteX259" fmla="*/ 5461758 w 7467600"/>
              <a:gd name="connsiteY259" fmla="*/ 5820220 h 6858000"/>
              <a:gd name="connsiteX260" fmla="*/ 5237282 w 7467600"/>
              <a:gd name="connsiteY260" fmla="*/ 6579086 h 6858000"/>
              <a:gd name="connsiteX261" fmla="*/ 5115009 w 7467600"/>
              <a:gd name="connsiteY261" fmla="*/ 6858000 h 6858000"/>
              <a:gd name="connsiteX262" fmla="*/ 5028074 w 7467600"/>
              <a:gd name="connsiteY262" fmla="*/ 6858000 h 6858000"/>
              <a:gd name="connsiteX263" fmla="*/ 5079508 w 7467600"/>
              <a:gd name="connsiteY263" fmla="*/ 6749074 h 6858000"/>
              <a:gd name="connsiteX264" fmla="*/ 5371846 w 7467600"/>
              <a:gd name="connsiteY264" fmla="*/ 5924413 h 6858000"/>
              <a:gd name="connsiteX265" fmla="*/ 5270512 w 7467600"/>
              <a:gd name="connsiteY265" fmla="*/ 6138975 h 6858000"/>
              <a:gd name="connsiteX266" fmla="*/ 5062409 w 7467600"/>
              <a:gd name="connsiteY266" fmla="*/ 6653544 h 6858000"/>
              <a:gd name="connsiteX267" fmla="*/ 5036628 w 7467600"/>
              <a:gd name="connsiteY267" fmla="*/ 6754247 h 6858000"/>
              <a:gd name="connsiteX268" fmla="*/ 5009112 w 7467600"/>
              <a:gd name="connsiteY268" fmla="*/ 6858000 h 6858000"/>
              <a:gd name="connsiteX269" fmla="*/ 4976679 w 7467600"/>
              <a:gd name="connsiteY269" fmla="*/ 6858000 h 6858000"/>
              <a:gd name="connsiteX270" fmla="*/ 5006537 w 7467600"/>
              <a:gd name="connsiteY270" fmla="*/ 6747068 h 6858000"/>
              <a:gd name="connsiteX271" fmla="*/ 5032723 w 7467600"/>
              <a:gd name="connsiteY271" fmla="*/ 6644957 h 6858000"/>
              <a:gd name="connsiteX272" fmla="*/ 5242949 w 7467600"/>
              <a:gd name="connsiteY272" fmla="*/ 6125175 h 6858000"/>
              <a:gd name="connsiteX273" fmla="*/ 5286321 w 7467600"/>
              <a:gd name="connsiteY273" fmla="*/ 6033555 h 6858000"/>
              <a:gd name="connsiteX274" fmla="*/ 5008210 w 7467600"/>
              <a:gd name="connsiteY274" fmla="*/ 6649194 h 6858000"/>
              <a:gd name="connsiteX275" fmla="*/ 4986321 w 7467600"/>
              <a:gd name="connsiteY275" fmla="*/ 6765687 h 6858000"/>
              <a:gd name="connsiteX276" fmla="*/ 4973474 w 7467600"/>
              <a:gd name="connsiteY276" fmla="*/ 6858000 h 6858000"/>
              <a:gd name="connsiteX277" fmla="*/ 4907178 w 7467600"/>
              <a:gd name="connsiteY277" fmla="*/ 6858000 h 6858000"/>
              <a:gd name="connsiteX278" fmla="*/ 4910810 w 7467600"/>
              <a:gd name="connsiteY278" fmla="*/ 6829660 h 6858000"/>
              <a:gd name="connsiteX279" fmla="*/ 4987461 w 7467600"/>
              <a:gd name="connsiteY279" fmla="*/ 6432994 h 6858000"/>
              <a:gd name="connsiteX280" fmla="*/ 5179262 w 7467600"/>
              <a:gd name="connsiteY280" fmla="*/ 6035044 h 6858000"/>
              <a:gd name="connsiteX281" fmla="*/ 4689678 w 7467600"/>
              <a:gd name="connsiteY281" fmla="*/ 6440241 h 6858000"/>
              <a:gd name="connsiteX282" fmla="*/ 4477543 w 7467600"/>
              <a:gd name="connsiteY282" fmla="*/ 6674836 h 6858000"/>
              <a:gd name="connsiteX283" fmla="*/ 4329957 w 7467600"/>
              <a:gd name="connsiteY283" fmla="*/ 6858000 h 6858000"/>
              <a:gd name="connsiteX284" fmla="*/ 4218595 w 7467600"/>
              <a:gd name="connsiteY284" fmla="*/ 6858000 h 6858000"/>
              <a:gd name="connsiteX285" fmla="*/ 4368888 w 7467600"/>
              <a:gd name="connsiteY285" fmla="*/ 6668412 h 6858000"/>
              <a:gd name="connsiteX286" fmla="*/ 4563091 w 7467600"/>
              <a:gd name="connsiteY286" fmla="*/ 6442508 h 6858000"/>
              <a:gd name="connsiteX287" fmla="*/ 5387324 w 7467600"/>
              <a:gd name="connsiteY287" fmla="*/ 5705830 h 6858000"/>
              <a:gd name="connsiteX288" fmla="*/ 5073620 w 7467600"/>
              <a:gd name="connsiteY288" fmla="*/ 5955437 h 6858000"/>
              <a:gd name="connsiteX289" fmla="*/ 4689789 w 7467600"/>
              <a:gd name="connsiteY289" fmla="*/ 6268382 h 6858000"/>
              <a:gd name="connsiteX290" fmla="*/ 4418722 w 7467600"/>
              <a:gd name="connsiteY290" fmla="*/ 6570886 h 6858000"/>
              <a:gd name="connsiteX291" fmla="*/ 4214944 w 7467600"/>
              <a:gd name="connsiteY291" fmla="*/ 6858000 h 6858000"/>
              <a:gd name="connsiteX292" fmla="*/ 4177898 w 7467600"/>
              <a:gd name="connsiteY292" fmla="*/ 6858000 h 6858000"/>
              <a:gd name="connsiteX293" fmla="*/ 4391597 w 7467600"/>
              <a:gd name="connsiteY293" fmla="*/ 6556370 h 6858000"/>
              <a:gd name="connsiteX294" fmla="*/ 4668889 w 7467600"/>
              <a:gd name="connsiteY294" fmla="*/ 6246399 h 6858000"/>
              <a:gd name="connsiteX295" fmla="*/ 5055427 w 7467600"/>
              <a:gd name="connsiteY295" fmla="*/ 5931476 h 6858000"/>
              <a:gd name="connsiteX296" fmla="*/ 5371814 w 7467600"/>
              <a:gd name="connsiteY296" fmla="*/ 5678975 h 6858000"/>
              <a:gd name="connsiteX297" fmla="*/ 4987918 w 7467600"/>
              <a:gd name="connsiteY297" fmla="*/ 5838701 h 6858000"/>
              <a:gd name="connsiteX298" fmla="*/ 4317146 w 7467600"/>
              <a:gd name="connsiteY298" fmla="*/ 6587716 h 6858000"/>
              <a:gd name="connsiteX299" fmla="*/ 4171627 w 7467600"/>
              <a:gd name="connsiteY299" fmla="*/ 6858000 h 6858000"/>
              <a:gd name="connsiteX300" fmla="*/ 4081585 w 7467600"/>
              <a:gd name="connsiteY300" fmla="*/ 6858000 h 6858000"/>
              <a:gd name="connsiteX301" fmla="*/ 4238603 w 7467600"/>
              <a:gd name="connsiteY301" fmla="*/ 6559341 h 6858000"/>
              <a:gd name="connsiteX302" fmla="*/ 4778333 w 7467600"/>
              <a:gd name="connsiteY302" fmla="*/ 5873626 h 6858000"/>
              <a:gd name="connsiteX303" fmla="*/ 5414185 w 7467600"/>
              <a:gd name="connsiteY303" fmla="*/ 5573882 h 6858000"/>
              <a:gd name="connsiteX304" fmla="*/ 5959648 w 7467600"/>
              <a:gd name="connsiteY304" fmla="*/ 4760797 h 6858000"/>
              <a:gd name="connsiteX305" fmla="*/ 5355019 w 7467600"/>
              <a:gd name="connsiteY305" fmla="*/ 4734672 h 6858000"/>
              <a:gd name="connsiteX306" fmla="*/ 5083565 w 7467600"/>
              <a:gd name="connsiteY306" fmla="*/ 5179121 h 6858000"/>
              <a:gd name="connsiteX307" fmla="*/ 4713577 w 7467600"/>
              <a:gd name="connsiteY307" fmla="*/ 5616803 h 6858000"/>
              <a:gd name="connsiteX308" fmla="*/ 3989559 w 7467600"/>
              <a:gd name="connsiteY308" fmla="*/ 6145945 h 6858000"/>
              <a:gd name="connsiteX309" fmla="*/ 3939824 w 7467600"/>
              <a:gd name="connsiteY309" fmla="*/ 6066900 h 6858000"/>
              <a:gd name="connsiteX310" fmla="*/ 4584537 w 7467600"/>
              <a:gd name="connsiteY310" fmla="*/ 5324826 h 6858000"/>
              <a:gd name="connsiteX311" fmla="*/ 5037105 w 7467600"/>
              <a:gd name="connsiteY311" fmla="*/ 5088765 h 6858000"/>
              <a:gd name="connsiteX312" fmla="*/ 5039930 w 7467600"/>
              <a:gd name="connsiteY312" fmla="*/ 5089585 h 6858000"/>
              <a:gd name="connsiteX313" fmla="*/ 5263764 w 7467600"/>
              <a:gd name="connsiteY313" fmla="*/ 4735525 h 6858000"/>
              <a:gd name="connsiteX314" fmla="*/ 4086300 w 7467600"/>
              <a:gd name="connsiteY314" fmla="*/ 4884599 h 6858000"/>
              <a:gd name="connsiteX315" fmla="*/ 4085485 w 7467600"/>
              <a:gd name="connsiteY315" fmla="*/ 4899070 h 6858000"/>
              <a:gd name="connsiteX316" fmla="*/ 3871915 w 7467600"/>
              <a:gd name="connsiteY316" fmla="*/ 5253645 h 6858000"/>
              <a:gd name="connsiteX317" fmla="*/ 3799374 w 7467600"/>
              <a:gd name="connsiteY317" fmla="*/ 5466127 h 6858000"/>
              <a:gd name="connsiteX318" fmla="*/ 3498850 w 7467600"/>
              <a:gd name="connsiteY318" fmla="*/ 6661888 h 6858000"/>
              <a:gd name="connsiteX319" fmla="*/ 3399216 w 7467600"/>
              <a:gd name="connsiteY319" fmla="*/ 6858000 h 6858000"/>
              <a:gd name="connsiteX320" fmla="*/ 3303688 w 7467600"/>
              <a:gd name="connsiteY320" fmla="*/ 6858000 h 6858000"/>
              <a:gd name="connsiteX321" fmla="*/ 3391774 w 7467600"/>
              <a:gd name="connsiteY321" fmla="*/ 6697181 h 6858000"/>
              <a:gd name="connsiteX322" fmla="*/ 3735540 w 7467600"/>
              <a:gd name="connsiteY322" fmla="*/ 5546923 h 6858000"/>
              <a:gd name="connsiteX323" fmla="*/ 3729438 w 7467600"/>
              <a:gd name="connsiteY323" fmla="*/ 5569058 h 6858000"/>
              <a:gd name="connsiteX324" fmla="*/ 3707782 w 7467600"/>
              <a:gd name="connsiteY324" fmla="*/ 5644908 h 6858000"/>
              <a:gd name="connsiteX325" fmla="*/ 3583827 w 7467600"/>
              <a:gd name="connsiteY325" fmla="*/ 6039215 h 6858000"/>
              <a:gd name="connsiteX326" fmla="*/ 3547861 w 7467600"/>
              <a:gd name="connsiteY326" fmla="*/ 6129609 h 6858000"/>
              <a:gd name="connsiteX327" fmla="*/ 3490905 w 7467600"/>
              <a:gd name="connsiteY327" fmla="*/ 6277660 h 6858000"/>
              <a:gd name="connsiteX328" fmla="*/ 3455859 w 7467600"/>
              <a:gd name="connsiteY328" fmla="*/ 6391301 h 6858000"/>
              <a:gd name="connsiteX329" fmla="*/ 3429112 w 7467600"/>
              <a:gd name="connsiteY329" fmla="*/ 6479469 h 6858000"/>
              <a:gd name="connsiteX330" fmla="*/ 3304862 w 7467600"/>
              <a:gd name="connsiteY330" fmla="*/ 6796476 h 6858000"/>
              <a:gd name="connsiteX331" fmla="*/ 3276071 w 7467600"/>
              <a:gd name="connsiteY331" fmla="*/ 6858000 h 6858000"/>
              <a:gd name="connsiteX332" fmla="*/ 3240805 w 7467600"/>
              <a:gd name="connsiteY332" fmla="*/ 6858000 h 6858000"/>
              <a:gd name="connsiteX333" fmla="*/ 3275917 w 7467600"/>
              <a:gd name="connsiteY333" fmla="*/ 6783192 h 6858000"/>
              <a:gd name="connsiteX334" fmla="*/ 3399358 w 7467600"/>
              <a:gd name="connsiteY334" fmla="*/ 6469011 h 6858000"/>
              <a:gd name="connsiteX335" fmla="*/ 3425650 w 7467600"/>
              <a:gd name="connsiteY335" fmla="*/ 6381333 h 6858000"/>
              <a:gd name="connsiteX336" fmla="*/ 3460661 w 7467600"/>
              <a:gd name="connsiteY336" fmla="*/ 6266763 h 6858000"/>
              <a:gd name="connsiteX337" fmla="*/ 3518021 w 7467600"/>
              <a:gd name="connsiteY337" fmla="*/ 6117298 h 6858000"/>
              <a:gd name="connsiteX338" fmla="*/ 3554035 w 7467600"/>
              <a:gd name="connsiteY338" fmla="*/ 6027832 h 6858000"/>
              <a:gd name="connsiteX339" fmla="*/ 3677174 w 7467600"/>
              <a:gd name="connsiteY339" fmla="*/ 5636351 h 6858000"/>
              <a:gd name="connsiteX340" fmla="*/ 3698819 w 7467600"/>
              <a:gd name="connsiteY340" fmla="*/ 5560503 h 6858000"/>
              <a:gd name="connsiteX341" fmla="*/ 3702094 w 7467600"/>
              <a:gd name="connsiteY341" fmla="*/ 5549194 h 6858000"/>
              <a:gd name="connsiteX342" fmla="*/ 3398355 w 7467600"/>
              <a:gd name="connsiteY342" fmla="*/ 6094603 h 6858000"/>
              <a:gd name="connsiteX343" fmla="*/ 3193941 w 7467600"/>
              <a:gd name="connsiteY343" fmla="*/ 6798775 h 6858000"/>
              <a:gd name="connsiteX344" fmla="*/ 3184140 w 7467600"/>
              <a:gd name="connsiteY344" fmla="*/ 6858000 h 6858000"/>
              <a:gd name="connsiteX345" fmla="*/ 3099978 w 7467600"/>
              <a:gd name="connsiteY345" fmla="*/ 6858000 h 6858000"/>
              <a:gd name="connsiteX346" fmla="*/ 3101556 w 7467600"/>
              <a:gd name="connsiteY346" fmla="*/ 6843337 h 6858000"/>
              <a:gd name="connsiteX347" fmla="*/ 3370162 w 7467600"/>
              <a:gd name="connsiteY347" fmla="*/ 5785550 h 6858000"/>
              <a:gd name="connsiteX348" fmla="*/ 3746477 w 7467600"/>
              <a:gd name="connsiteY348" fmla="*/ 5377889 h 6858000"/>
              <a:gd name="connsiteX349" fmla="*/ 3863399 w 7467600"/>
              <a:gd name="connsiteY349" fmla="*/ 5087257 h 6858000"/>
              <a:gd name="connsiteX350" fmla="*/ 3968712 w 7467600"/>
              <a:gd name="connsiteY350" fmla="*/ 4913989 h 6858000"/>
              <a:gd name="connsiteX351" fmla="*/ 2792390 w 7467600"/>
              <a:gd name="connsiteY351" fmla="*/ 5382974 h 6858000"/>
              <a:gd name="connsiteX352" fmla="*/ 2714982 w 7467600"/>
              <a:gd name="connsiteY352" fmla="*/ 5427051 h 6858000"/>
              <a:gd name="connsiteX353" fmla="*/ 2813361 w 7467600"/>
              <a:gd name="connsiteY353" fmla="*/ 6023912 h 6858000"/>
              <a:gd name="connsiteX354" fmla="*/ 2688430 w 7467600"/>
              <a:gd name="connsiteY354" fmla="*/ 6801564 h 6858000"/>
              <a:gd name="connsiteX355" fmla="*/ 2629626 w 7467600"/>
              <a:gd name="connsiteY355" fmla="*/ 6763394 h 6858000"/>
              <a:gd name="connsiteX356" fmla="*/ 2565328 w 7467600"/>
              <a:gd name="connsiteY356" fmla="*/ 5516399 h 6858000"/>
              <a:gd name="connsiteX357" fmla="*/ 1922999 w 7467600"/>
              <a:gd name="connsiteY357" fmla="*/ 5980343 h 6858000"/>
              <a:gd name="connsiteX358" fmla="*/ 1950261 w 7467600"/>
              <a:gd name="connsiteY358" fmla="*/ 6405858 h 6858000"/>
              <a:gd name="connsiteX359" fmla="*/ 2365554 w 7467600"/>
              <a:gd name="connsiteY359" fmla="*/ 6759107 h 6858000"/>
              <a:gd name="connsiteX360" fmla="*/ 2424142 w 7467600"/>
              <a:gd name="connsiteY360" fmla="*/ 6858000 h 6858000"/>
              <a:gd name="connsiteX361" fmla="*/ 2395994 w 7467600"/>
              <a:gd name="connsiteY361" fmla="*/ 6858000 h 6858000"/>
              <a:gd name="connsiteX362" fmla="*/ 2392863 w 7467600"/>
              <a:gd name="connsiteY362" fmla="*/ 6852964 h 6858000"/>
              <a:gd name="connsiteX363" fmla="*/ 2017589 w 7467600"/>
              <a:gd name="connsiteY363" fmla="*/ 6493982 h 6858000"/>
              <a:gd name="connsiteX364" fmla="*/ 2147336 w 7467600"/>
              <a:gd name="connsiteY364" fmla="*/ 6594052 h 6858000"/>
              <a:gd name="connsiteX365" fmla="*/ 2207047 w 7467600"/>
              <a:gd name="connsiteY365" fmla="*/ 6654540 h 6858000"/>
              <a:gd name="connsiteX366" fmla="*/ 2299106 w 7467600"/>
              <a:gd name="connsiteY366" fmla="*/ 6778931 h 6858000"/>
              <a:gd name="connsiteX367" fmla="*/ 2314430 w 7467600"/>
              <a:gd name="connsiteY367" fmla="*/ 6801144 h 6858000"/>
              <a:gd name="connsiteX368" fmla="*/ 2352406 w 7467600"/>
              <a:gd name="connsiteY368" fmla="*/ 6858000 h 6858000"/>
              <a:gd name="connsiteX369" fmla="*/ 2314492 w 7467600"/>
              <a:gd name="connsiteY369" fmla="*/ 6858000 h 6858000"/>
              <a:gd name="connsiteX370" fmla="*/ 2288095 w 7467600"/>
              <a:gd name="connsiteY370" fmla="*/ 6818030 h 6858000"/>
              <a:gd name="connsiteX371" fmla="*/ 2272768 w 7467600"/>
              <a:gd name="connsiteY371" fmla="*/ 6795822 h 6858000"/>
              <a:gd name="connsiteX372" fmla="*/ 2182715 w 7467600"/>
              <a:gd name="connsiteY372" fmla="*/ 6675071 h 6858000"/>
              <a:gd name="connsiteX373" fmla="*/ 2032061 w 7467600"/>
              <a:gd name="connsiteY373" fmla="*/ 6541380 h 6858000"/>
              <a:gd name="connsiteX374" fmla="*/ 2257220 w 7467600"/>
              <a:gd name="connsiteY374" fmla="*/ 6826257 h 6858000"/>
              <a:gd name="connsiteX375" fmla="*/ 2281324 w 7467600"/>
              <a:gd name="connsiteY375" fmla="*/ 6858000 h 6858000"/>
              <a:gd name="connsiteX376" fmla="*/ 2242860 w 7467600"/>
              <a:gd name="connsiteY376" fmla="*/ 6858000 h 6858000"/>
              <a:gd name="connsiteX377" fmla="*/ 2232818 w 7467600"/>
              <a:gd name="connsiteY377" fmla="*/ 6844926 h 6858000"/>
              <a:gd name="connsiteX378" fmla="*/ 1990172 w 7467600"/>
              <a:gd name="connsiteY378" fmla="*/ 6542121 h 6858000"/>
              <a:gd name="connsiteX379" fmla="*/ 2124090 w 7467600"/>
              <a:gd name="connsiteY379" fmla="*/ 6761017 h 6858000"/>
              <a:gd name="connsiteX380" fmla="*/ 2200380 w 7467600"/>
              <a:gd name="connsiteY380" fmla="*/ 6858000 h 6858000"/>
              <a:gd name="connsiteX381" fmla="*/ 2147507 w 7467600"/>
              <a:gd name="connsiteY381" fmla="*/ 6858000 h 6858000"/>
              <a:gd name="connsiteX382" fmla="*/ 2070668 w 7467600"/>
              <a:gd name="connsiteY382" fmla="*/ 6761520 h 6858000"/>
              <a:gd name="connsiteX383" fmla="*/ 1975142 w 7467600"/>
              <a:gd name="connsiteY383" fmla="*/ 6585570 h 6858000"/>
              <a:gd name="connsiteX384" fmla="*/ 2050035 w 7467600"/>
              <a:gd name="connsiteY384" fmla="*/ 6813345 h 6858000"/>
              <a:gd name="connsiteX385" fmla="*/ 2063025 w 7467600"/>
              <a:gd name="connsiteY385" fmla="*/ 6858000 h 6858000"/>
              <a:gd name="connsiteX386" fmla="*/ 2021675 w 7467600"/>
              <a:gd name="connsiteY386" fmla="*/ 6858000 h 6858000"/>
              <a:gd name="connsiteX387" fmla="*/ 2019308 w 7467600"/>
              <a:gd name="connsiteY387" fmla="*/ 6847118 h 6858000"/>
              <a:gd name="connsiteX388" fmla="*/ 1938835 w 7467600"/>
              <a:gd name="connsiteY388" fmla="*/ 6551160 h 6858000"/>
              <a:gd name="connsiteX389" fmla="*/ 1953230 w 7467600"/>
              <a:gd name="connsiteY389" fmla="*/ 6759699 h 6858000"/>
              <a:gd name="connsiteX390" fmla="*/ 1956763 w 7467600"/>
              <a:gd name="connsiteY390" fmla="*/ 6778191 h 6858000"/>
              <a:gd name="connsiteX391" fmla="*/ 1967925 w 7467600"/>
              <a:gd name="connsiteY391" fmla="*/ 6858000 h 6858000"/>
              <a:gd name="connsiteX392" fmla="*/ 1936622 w 7467600"/>
              <a:gd name="connsiteY392" fmla="*/ 6858000 h 6858000"/>
              <a:gd name="connsiteX393" fmla="*/ 1926261 w 7467600"/>
              <a:gd name="connsiteY393" fmla="*/ 6784064 h 6858000"/>
              <a:gd name="connsiteX394" fmla="*/ 1922724 w 7467600"/>
              <a:gd name="connsiteY394" fmla="*/ 6765577 h 6858000"/>
              <a:gd name="connsiteX395" fmla="*/ 1904650 w 7467600"/>
              <a:gd name="connsiteY395" fmla="*/ 6639616 h 6858000"/>
              <a:gd name="connsiteX396" fmla="*/ 1885273 w 7467600"/>
              <a:gd name="connsiteY396" fmla="*/ 6858000 h 6858000"/>
              <a:gd name="connsiteX397" fmla="*/ 1854363 w 7467600"/>
              <a:gd name="connsiteY397" fmla="*/ 6858000 h 6858000"/>
              <a:gd name="connsiteX398" fmla="*/ 1880391 w 7467600"/>
              <a:gd name="connsiteY398" fmla="*/ 6603796 h 6858000"/>
              <a:gd name="connsiteX399" fmla="*/ 1818273 w 7467600"/>
              <a:gd name="connsiteY399" fmla="*/ 6715729 h 6858000"/>
              <a:gd name="connsiteX400" fmla="*/ 1794691 w 7467600"/>
              <a:gd name="connsiteY400" fmla="*/ 6843239 h 6858000"/>
              <a:gd name="connsiteX401" fmla="*/ 1794914 w 7467600"/>
              <a:gd name="connsiteY401" fmla="*/ 6858000 h 6858000"/>
              <a:gd name="connsiteX402" fmla="*/ 1746128 w 7467600"/>
              <a:gd name="connsiteY402" fmla="*/ 6858000 h 6858000"/>
              <a:gd name="connsiteX403" fmla="*/ 1753934 w 7467600"/>
              <a:gd name="connsiteY403" fmla="*/ 6724796 h 6858000"/>
              <a:gd name="connsiteX404" fmla="*/ 1792053 w 7467600"/>
              <a:gd name="connsiteY404" fmla="*/ 6572396 h 6858000"/>
              <a:gd name="connsiteX405" fmla="*/ 1862248 w 7467600"/>
              <a:gd name="connsiteY405" fmla="*/ 6266397 h 6858000"/>
              <a:gd name="connsiteX406" fmla="*/ 1862250 w 7467600"/>
              <a:gd name="connsiteY406" fmla="*/ 6033531 h 6858000"/>
              <a:gd name="connsiteX407" fmla="*/ 1211999 w 7467600"/>
              <a:gd name="connsiteY407" fmla="*/ 6683610 h 6858000"/>
              <a:gd name="connsiteX408" fmla="*/ 1213266 w 7467600"/>
              <a:gd name="connsiteY408" fmla="*/ 6691947 h 6858000"/>
              <a:gd name="connsiteX409" fmla="*/ 1203370 w 7467600"/>
              <a:gd name="connsiteY409" fmla="*/ 6850676 h 6858000"/>
              <a:gd name="connsiteX410" fmla="*/ 1203671 w 7467600"/>
              <a:gd name="connsiteY410" fmla="*/ 6858000 h 6858000"/>
              <a:gd name="connsiteX411" fmla="*/ 1143180 w 7467600"/>
              <a:gd name="connsiteY411" fmla="*/ 6858000 h 6858000"/>
              <a:gd name="connsiteX412" fmla="*/ 1142176 w 7467600"/>
              <a:gd name="connsiteY412" fmla="*/ 6766045 h 6858000"/>
              <a:gd name="connsiteX413" fmla="*/ 1067484 w 7467600"/>
              <a:gd name="connsiteY413" fmla="*/ 6858000 h 6858000"/>
              <a:gd name="connsiteX414" fmla="*/ 953928 w 7467600"/>
              <a:gd name="connsiteY414" fmla="*/ 6858000 h 6858000"/>
              <a:gd name="connsiteX415" fmla="*/ 959715 w 7467600"/>
              <a:gd name="connsiteY415" fmla="*/ 6850185 h 6858000"/>
              <a:gd name="connsiteX416" fmla="*/ 1483788 w 7467600"/>
              <a:gd name="connsiteY416" fmla="*/ 6259174 h 6858000"/>
              <a:gd name="connsiteX417" fmla="*/ 1100671 w 7467600"/>
              <a:gd name="connsiteY417" fmla="*/ 6252137 h 6858000"/>
              <a:gd name="connsiteX418" fmla="*/ 1090144 w 7467600"/>
              <a:gd name="connsiteY418" fmla="*/ 6256748 h 6858000"/>
              <a:gd name="connsiteX419" fmla="*/ 1095872 w 7467600"/>
              <a:gd name="connsiteY419" fmla="*/ 6271892 h 6858000"/>
              <a:gd name="connsiteX420" fmla="*/ 262785 w 7467600"/>
              <a:gd name="connsiteY420" fmla="*/ 6845450 h 6858000"/>
              <a:gd name="connsiteX421" fmla="*/ 209968 w 7467600"/>
              <a:gd name="connsiteY421" fmla="*/ 6770713 h 6858000"/>
              <a:gd name="connsiteX422" fmla="*/ 873460 w 7467600"/>
              <a:gd name="connsiteY422" fmla="*/ 6253768 h 6858000"/>
              <a:gd name="connsiteX423" fmla="*/ 192686 w 7467600"/>
              <a:gd name="connsiteY423" fmla="*/ 5849257 h 6858000"/>
              <a:gd name="connsiteX424" fmla="*/ 4696 w 7467600"/>
              <a:gd name="connsiteY424" fmla="*/ 5697668 h 6858000"/>
              <a:gd name="connsiteX425" fmla="*/ 0 w 7467600"/>
              <a:gd name="connsiteY425" fmla="*/ 5689984 h 6858000"/>
              <a:gd name="connsiteX426" fmla="*/ 0 w 7467600"/>
              <a:gd name="connsiteY426" fmla="*/ 5513472 h 6858000"/>
              <a:gd name="connsiteX427" fmla="*/ 174101 w 7467600"/>
              <a:gd name="connsiteY427" fmla="*/ 5620277 h 6858000"/>
              <a:gd name="connsiteX428" fmla="*/ 891800 w 7467600"/>
              <a:gd name="connsiteY428" fmla="*/ 6036935 h 6858000"/>
              <a:gd name="connsiteX429" fmla="*/ 1072219 w 7467600"/>
              <a:gd name="connsiteY429" fmla="*/ 6169443 h 6858000"/>
              <a:gd name="connsiteX430" fmla="*/ 1074117 w 7467600"/>
              <a:gd name="connsiteY430" fmla="*/ 6170301 h 6858000"/>
              <a:gd name="connsiteX431" fmla="*/ 1083114 w 7467600"/>
              <a:gd name="connsiteY431" fmla="*/ 6174131 h 6858000"/>
              <a:gd name="connsiteX432" fmla="*/ 1543010 w 7467600"/>
              <a:gd name="connsiteY432" fmla="*/ 6191140 h 6858000"/>
              <a:gd name="connsiteX433" fmla="*/ 1551080 w 7467600"/>
              <a:gd name="connsiteY433" fmla="*/ 6195006 h 6858000"/>
              <a:gd name="connsiteX434" fmla="*/ 2345443 w 7467600"/>
              <a:gd name="connsiteY434" fmla="*/ 5549882 h 6858000"/>
              <a:gd name="connsiteX435" fmla="*/ 1721499 w 7467600"/>
              <a:gd name="connsiteY435" fmla="*/ 5599969 h 6858000"/>
              <a:gd name="connsiteX436" fmla="*/ 767716 w 7467600"/>
              <a:gd name="connsiteY436" fmla="*/ 5472768 h 6858000"/>
              <a:gd name="connsiteX437" fmla="*/ 722147 w 7467600"/>
              <a:gd name="connsiteY437" fmla="*/ 5393091 h 6858000"/>
              <a:gd name="connsiteX438" fmla="*/ 1485552 w 7467600"/>
              <a:gd name="connsiteY438" fmla="*/ 5313202 h 6858000"/>
              <a:gd name="connsiteX439" fmla="*/ 2143004 w 7467600"/>
              <a:gd name="connsiteY439" fmla="*/ 5402420 h 6858000"/>
              <a:gd name="connsiteX440" fmla="*/ 1933391 w 7467600"/>
              <a:gd name="connsiteY440" fmla="*/ 5156971 h 6858000"/>
              <a:gd name="connsiteX441" fmla="*/ 1827118 w 7467600"/>
              <a:gd name="connsiteY441" fmla="*/ 4968410 h 6858000"/>
              <a:gd name="connsiteX442" fmla="*/ 1837349 w 7467600"/>
              <a:gd name="connsiteY442" fmla="*/ 4956357 h 6858000"/>
              <a:gd name="connsiteX443" fmla="*/ 2162835 w 7467600"/>
              <a:gd name="connsiteY443" fmla="*/ 5187853 h 6858000"/>
              <a:gd name="connsiteX444" fmla="*/ 2257167 w 7467600"/>
              <a:gd name="connsiteY444" fmla="*/ 5462123 h 6858000"/>
              <a:gd name="connsiteX445" fmla="*/ 2261598 w 7467600"/>
              <a:gd name="connsiteY445" fmla="*/ 5467998 h 6858000"/>
              <a:gd name="connsiteX446" fmla="*/ 2437177 w 7467600"/>
              <a:gd name="connsiteY446" fmla="*/ 5479608 h 6858000"/>
              <a:gd name="connsiteX447" fmla="*/ 2445247 w 7467600"/>
              <a:gd name="connsiteY447" fmla="*/ 5483476 h 6858000"/>
              <a:gd name="connsiteX448" fmla="*/ 2743626 w 7467600"/>
              <a:gd name="connsiteY448" fmla="*/ 5304819 h 6858000"/>
              <a:gd name="connsiteX449" fmla="*/ 3048102 w 7467600"/>
              <a:gd name="connsiteY449" fmla="*/ 5150595 h 6858000"/>
              <a:gd name="connsiteX450" fmla="*/ 1799414 w 7467600"/>
              <a:gd name="connsiteY450" fmla="*/ 4694732 h 6858000"/>
              <a:gd name="connsiteX451" fmla="*/ 1771735 w 7467600"/>
              <a:gd name="connsiteY451" fmla="*/ 4619929 h 6858000"/>
              <a:gd name="connsiteX452" fmla="*/ 3104273 w 7467600"/>
              <a:gd name="connsiteY452" fmla="*/ 5076159 h 6858000"/>
              <a:gd name="connsiteX453" fmla="*/ 3113245 w 7467600"/>
              <a:gd name="connsiteY453" fmla="*/ 5090705 h 6858000"/>
              <a:gd name="connsiteX454" fmla="*/ 3126294 w 7467600"/>
              <a:gd name="connsiteY454" fmla="*/ 5114400 h 6858000"/>
              <a:gd name="connsiteX455" fmla="*/ 3937433 w 7467600"/>
              <a:gd name="connsiteY455" fmla="*/ 4830473 h 6858000"/>
              <a:gd name="connsiteX456" fmla="*/ 3590475 w 7467600"/>
              <a:gd name="connsiteY456" fmla="*/ 4597974 h 6858000"/>
              <a:gd name="connsiteX457" fmla="*/ 3100264 w 7467600"/>
              <a:gd name="connsiteY457" fmla="*/ 4579845 h 6858000"/>
              <a:gd name="connsiteX458" fmla="*/ 2183576 w 7467600"/>
              <a:gd name="connsiteY458" fmla="*/ 4227150 h 6858000"/>
              <a:gd name="connsiteX459" fmla="*/ 2151029 w 7467600"/>
              <a:gd name="connsiteY459" fmla="*/ 4146947 h 6858000"/>
              <a:gd name="connsiteX460" fmla="*/ 3563434 w 7467600"/>
              <a:gd name="connsiteY460" fmla="*/ 4469115 h 6858000"/>
              <a:gd name="connsiteX461" fmla="*/ 3177952 w 7467600"/>
              <a:gd name="connsiteY461" fmla="*/ 3657386 h 6858000"/>
              <a:gd name="connsiteX462" fmla="*/ 3189263 w 7467600"/>
              <a:gd name="connsiteY462" fmla="*/ 3625726 h 6858000"/>
              <a:gd name="connsiteX463" fmla="*/ 3560912 w 7467600"/>
              <a:gd name="connsiteY463" fmla="*/ 4079863 h 6858000"/>
              <a:gd name="connsiteX464" fmla="*/ 3626636 w 7467600"/>
              <a:gd name="connsiteY464" fmla="*/ 4512230 h 6858000"/>
              <a:gd name="connsiteX465" fmla="*/ 3653088 w 7467600"/>
              <a:gd name="connsiteY465" fmla="*/ 4521417 h 6858000"/>
              <a:gd name="connsiteX466" fmla="*/ 3988128 w 7467600"/>
              <a:gd name="connsiteY466" fmla="*/ 4817267 h 6858000"/>
              <a:gd name="connsiteX467" fmla="*/ 4830582 w 7467600"/>
              <a:gd name="connsiteY467" fmla="*/ 4676000 h 6858000"/>
              <a:gd name="connsiteX468" fmla="*/ 4830100 w 7467600"/>
              <a:gd name="connsiteY468" fmla="*/ 4675554 h 6858000"/>
              <a:gd name="connsiteX469" fmla="*/ 4036318 w 7467600"/>
              <a:gd name="connsiteY469" fmla="*/ 4147013 h 6858000"/>
              <a:gd name="connsiteX470" fmla="*/ 3432098 w 7467600"/>
              <a:gd name="connsiteY470" fmla="*/ 3537312 h 6858000"/>
              <a:gd name="connsiteX471" fmla="*/ 3446761 w 7467600"/>
              <a:gd name="connsiteY471" fmla="*/ 3461278 h 6858000"/>
              <a:gd name="connsiteX472" fmla="*/ 4419733 w 7467600"/>
              <a:gd name="connsiteY472" fmla="*/ 3963555 h 6858000"/>
              <a:gd name="connsiteX473" fmla="*/ 4781371 w 7467600"/>
              <a:gd name="connsiteY473" fmla="*/ 4458604 h 6858000"/>
              <a:gd name="connsiteX474" fmla="*/ 4780440 w 7467600"/>
              <a:gd name="connsiteY474" fmla="*/ 4470290 h 6858000"/>
              <a:gd name="connsiteX475" fmla="*/ 4898954 w 7467600"/>
              <a:gd name="connsiteY475" fmla="*/ 4662092 h 6858000"/>
              <a:gd name="connsiteX476" fmla="*/ 4900699 w 7467600"/>
              <a:gd name="connsiteY476" fmla="*/ 4670867 h 6858000"/>
              <a:gd name="connsiteX477" fmla="*/ 5714511 w 7467600"/>
              <a:gd name="connsiteY477" fmla="*/ 4663483 h 6858000"/>
              <a:gd name="connsiteX478" fmla="*/ 5464793 w 7467600"/>
              <a:gd name="connsiteY478" fmla="*/ 4393556 h 6858000"/>
              <a:gd name="connsiteX479" fmla="*/ 5461897 w 7467600"/>
              <a:gd name="connsiteY479" fmla="*/ 4390879 h 6858000"/>
              <a:gd name="connsiteX480" fmla="*/ 4294126 w 7467600"/>
              <a:gd name="connsiteY480" fmla="*/ 3303048 h 6858000"/>
              <a:gd name="connsiteX481" fmla="*/ 4305321 w 7467600"/>
              <a:gd name="connsiteY481" fmla="*/ 3256953 h 6858000"/>
              <a:gd name="connsiteX482" fmla="*/ 4949299 w 7467600"/>
              <a:gd name="connsiteY482" fmla="*/ 3766336 h 6858000"/>
              <a:gd name="connsiteX483" fmla="*/ 5291452 w 7467600"/>
              <a:gd name="connsiteY483" fmla="*/ 4076801 h 6858000"/>
              <a:gd name="connsiteX484" fmla="*/ 5434998 w 7467600"/>
              <a:gd name="connsiteY484" fmla="*/ 4254100 h 6858000"/>
              <a:gd name="connsiteX485" fmla="*/ 5351015 w 7467600"/>
              <a:gd name="connsiteY485" fmla="*/ 3760989 h 6858000"/>
              <a:gd name="connsiteX486" fmla="*/ 5413780 w 7467600"/>
              <a:gd name="connsiteY486" fmla="*/ 2966265 h 6858000"/>
              <a:gd name="connsiteX487" fmla="*/ 5425627 w 7467600"/>
              <a:gd name="connsiteY487" fmla="*/ 2954192 h 6858000"/>
              <a:gd name="connsiteX488" fmla="*/ 6604735 w 7467600"/>
              <a:gd name="connsiteY488" fmla="*/ 2041381 h 6858000"/>
              <a:gd name="connsiteX489" fmla="*/ 7204487 w 7467600"/>
              <a:gd name="connsiteY489" fmla="*/ 2742112 h 6858000"/>
              <a:gd name="connsiteX490" fmla="*/ 7131592 w 7467600"/>
              <a:gd name="connsiteY490" fmla="*/ 2672096 h 6858000"/>
              <a:gd name="connsiteX491" fmla="*/ 6996344 w 7467600"/>
              <a:gd name="connsiteY491" fmla="*/ 2518310 h 6858000"/>
              <a:gd name="connsiteX492" fmla="*/ 6735495 w 7467600"/>
              <a:gd name="connsiteY492" fmla="*/ 2196890 h 6858000"/>
              <a:gd name="connsiteX493" fmla="*/ 6721901 w 7467600"/>
              <a:gd name="connsiteY493" fmla="*/ 2179274 h 6858000"/>
              <a:gd name="connsiteX494" fmla="*/ 6604735 w 7467600"/>
              <a:gd name="connsiteY494" fmla="*/ 2041381 h 6858000"/>
              <a:gd name="connsiteX495" fmla="*/ 6591670 w 7467600"/>
              <a:gd name="connsiteY495" fmla="*/ 1988277 h 6858000"/>
              <a:gd name="connsiteX496" fmla="*/ 6747349 w 7467600"/>
              <a:gd name="connsiteY496" fmla="*/ 2160069 h 6858000"/>
              <a:gd name="connsiteX497" fmla="*/ 6760943 w 7467600"/>
              <a:gd name="connsiteY497" fmla="*/ 2177686 h 6858000"/>
              <a:gd name="connsiteX498" fmla="*/ 7021065 w 7467600"/>
              <a:gd name="connsiteY498" fmla="*/ 2498102 h 6858000"/>
              <a:gd name="connsiteX499" fmla="*/ 7155223 w 7467600"/>
              <a:gd name="connsiteY499" fmla="*/ 2650386 h 6858000"/>
              <a:gd name="connsiteX500" fmla="*/ 7203167 w 7467600"/>
              <a:gd name="connsiteY500" fmla="*/ 2697288 h 6858000"/>
              <a:gd name="connsiteX501" fmla="*/ 6937703 w 7467600"/>
              <a:gd name="connsiteY501" fmla="*/ 2321981 h 6858000"/>
              <a:gd name="connsiteX502" fmla="*/ 6591670 w 7467600"/>
              <a:gd name="connsiteY502" fmla="*/ 1988277 h 6858000"/>
              <a:gd name="connsiteX503" fmla="*/ 5798671 w 7467600"/>
              <a:gd name="connsiteY503" fmla="*/ 1981601 h 6858000"/>
              <a:gd name="connsiteX504" fmla="*/ 5754709 w 7467600"/>
              <a:gd name="connsiteY504" fmla="*/ 2071454 h 6858000"/>
              <a:gd name="connsiteX505" fmla="*/ 5763044 w 7467600"/>
              <a:gd name="connsiteY505" fmla="*/ 2842206 h 6858000"/>
              <a:gd name="connsiteX506" fmla="*/ 5764974 w 7467600"/>
              <a:gd name="connsiteY506" fmla="*/ 2799609 h 6858000"/>
              <a:gd name="connsiteX507" fmla="*/ 5767665 w 7467600"/>
              <a:gd name="connsiteY507" fmla="*/ 2666409 h 6858000"/>
              <a:gd name="connsiteX508" fmla="*/ 5763055 w 7467600"/>
              <a:gd name="connsiteY508" fmla="*/ 2579705 h 6858000"/>
              <a:gd name="connsiteX509" fmla="*/ 5758079 w 7467600"/>
              <a:gd name="connsiteY509" fmla="*/ 2492508 h 6858000"/>
              <a:gd name="connsiteX510" fmla="*/ 5779325 w 7467600"/>
              <a:gd name="connsiteY510" fmla="*/ 2197069 h 6858000"/>
              <a:gd name="connsiteX511" fmla="*/ 5798671 w 7467600"/>
              <a:gd name="connsiteY511" fmla="*/ 1981601 h 6858000"/>
              <a:gd name="connsiteX512" fmla="*/ 5829202 w 7467600"/>
              <a:gd name="connsiteY512" fmla="*/ 1971679 h 6858000"/>
              <a:gd name="connsiteX513" fmla="*/ 5809558 w 7467600"/>
              <a:gd name="connsiteY513" fmla="*/ 2198043 h 6858000"/>
              <a:gd name="connsiteX514" fmla="*/ 5788653 w 7467600"/>
              <a:gd name="connsiteY514" fmla="*/ 2489430 h 6858000"/>
              <a:gd name="connsiteX515" fmla="*/ 5793439 w 7467600"/>
              <a:gd name="connsiteY515" fmla="*/ 2575235 h 6858000"/>
              <a:gd name="connsiteX516" fmla="*/ 5796837 w 7467600"/>
              <a:gd name="connsiteY516" fmla="*/ 2637633 h 6858000"/>
              <a:gd name="connsiteX517" fmla="*/ 5818614 w 7467600"/>
              <a:gd name="connsiteY517" fmla="*/ 2473055 h 6858000"/>
              <a:gd name="connsiteX518" fmla="*/ 5829202 w 7467600"/>
              <a:gd name="connsiteY518" fmla="*/ 1971679 h 6858000"/>
              <a:gd name="connsiteX519" fmla="*/ 5911389 w 7467600"/>
              <a:gd name="connsiteY519" fmla="*/ 1898371 h 6858000"/>
              <a:gd name="connsiteX520" fmla="*/ 6237627 w 7467600"/>
              <a:gd name="connsiteY520" fmla="*/ 2231921 h 6858000"/>
              <a:gd name="connsiteX521" fmla="*/ 5911389 w 7467600"/>
              <a:gd name="connsiteY521" fmla="*/ 1898371 h 6858000"/>
              <a:gd name="connsiteX522" fmla="*/ 6944437 w 7467600"/>
              <a:gd name="connsiteY522" fmla="*/ 1575402 h 6858000"/>
              <a:gd name="connsiteX523" fmla="*/ 6304730 w 7467600"/>
              <a:gd name="connsiteY523" fmla="*/ 1766654 h 6858000"/>
              <a:gd name="connsiteX524" fmla="*/ 6944437 w 7467600"/>
              <a:gd name="connsiteY524" fmla="*/ 1575402 h 6858000"/>
              <a:gd name="connsiteX525" fmla="*/ 7019523 w 7467600"/>
              <a:gd name="connsiteY525" fmla="*/ 1519450 h 6858000"/>
              <a:gd name="connsiteX526" fmla="*/ 6298091 w 7467600"/>
              <a:gd name="connsiteY526" fmla="*/ 1737122 h 6858000"/>
              <a:gd name="connsiteX527" fmla="*/ 7019523 w 7467600"/>
              <a:gd name="connsiteY527" fmla="*/ 1519450 h 6858000"/>
              <a:gd name="connsiteX528" fmla="*/ 2399523 w 7467600"/>
              <a:gd name="connsiteY528" fmla="*/ 1428234 h 6858000"/>
              <a:gd name="connsiteX529" fmla="*/ 2224982 w 7467600"/>
              <a:gd name="connsiteY529" fmla="*/ 1826201 h 6858000"/>
              <a:gd name="connsiteX530" fmla="*/ 2096099 w 7467600"/>
              <a:gd name="connsiteY530" fmla="*/ 2345900 h 6858000"/>
              <a:gd name="connsiteX531" fmla="*/ 2283317 w 7467600"/>
              <a:gd name="connsiteY531" fmla="*/ 1796925 h 6858000"/>
              <a:gd name="connsiteX532" fmla="*/ 2399523 w 7467600"/>
              <a:gd name="connsiteY532" fmla="*/ 1428234 h 6858000"/>
              <a:gd name="connsiteX533" fmla="*/ 2448558 w 7467600"/>
              <a:gd name="connsiteY533" fmla="*/ 1373435 h 6858000"/>
              <a:gd name="connsiteX534" fmla="*/ 2312521 w 7467600"/>
              <a:gd name="connsiteY534" fmla="*/ 1806140 h 6858000"/>
              <a:gd name="connsiteX535" fmla="*/ 2127533 w 7467600"/>
              <a:gd name="connsiteY535" fmla="*/ 2348380 h 6858000"/>
              <a:gd name="connsiteX536" fmla="*/ 2358080 w 7467600"/>
              <a:gd name="connsiteY536" fmla="*/ 1866134 h 6858000"/>
              <a:gd name="connsiteX537" fmla="*/ 2407436 w 7467600"/>
              <a:gd name="connsiteY537" fmla="*/ 1651070 h 6858000"/>
              <a:gd name="connsiteX538" fmla="*/ 2448558 w 7467600"/>
              <a:gd name="connsiteY538" fmla="*/ 1373435 h 6858000"/>
              <a:gd name="connsiteX539" fmla="*/ 278707 w 7467600"/>
              <a:gd name="connsiteY539" fmla="*/ 1352270 h 6858000"/>
              <a:gd name="connsiteX540" fmla="*/ 321570 w 7467600"/>
              <a:gd name="connsiteY540" fmla="*/ 1861610 h 6858000"/>
              <a:gd name="connsiteX541" fmla="*/ 294281 w 7467600"/>
              <a:gd name="connsiteY541" fmla="*/ 1440658 h 6858000"/>
              <a:gd name="connsiteX542" fmla="*/ 278707 w 7467600"/>
              <a:gd name="connsiteY542" fmla="*/ 1352270 h 6858000"/>
              <a:gd name="connsiteX543" fmla="*/ 1423821 w 7467600"/>
              <a:gd name="connsiteY543" fmla="*/ 1351958 h 6858000"/>
              <a:gd name="connsiteX544" fmla="*/ 1638521 w 7467600"/>
              <a:gd name="connsiteY544" fmla="*/ 1908470 h 6858000"/>
              <a:gd name="connsiteX545" fmla="*/ 1754199 w 7467600"/>
              <a:gd name="connsiteY545" fmla="*/ 2149284 h 6858000"/>
              <a:gd name="connsiteX546" fmla="*/ 1908359 w 7467600"/>
              <a:gd name="connsiteY546" fmla="*/ 2364988 h 6858000"/>
              <a:gd name="connsiteX547" fmla="*/ 1647661 w 7467600"/>
              <a:gd name="connsiteY547" fmla="*/ 1825945 h 6858000"/>
              <a:gd name="connsiteX548" fmla="*/ 1423821 w 7467600"/>
              <a:gd name="connsiteY548" fmla="*/ 1351958 h 6858000"/>
              <a:gd name="connsiteX549" fmla="*/ 1431890 w 7467600"/>
              <a:gd name="connsiteY549" fmla="*/ 1306475 h 6858000"/>
              <a:gd name="connsiteX550" fmla="*/ 1507597 w 7467600"/>
              <a:gd name="connsiteY550" fmla="*/ 1446132 h 6858000"/>
              <a:gd name="connsiteX551" fmla="*/ 1674586 w 7467600"/>
              <a:gd name="connsiteY551" fmla="*/ 1813832 h 6858000"/>
              <a:gd name="connsiteX552" fmla="*/ 1815950 w 7467600"/>
              <a:gd name="connsiteY552" fmla="*/ 2128564 h 6858000"/>
              <a:gd name="connsiteX553" fmla="*/ 1984242 w 7467600"/>
              <a:gd name="connsiteY553" fmla="*/ 2430829 h 6858000"/>
              <a:gd name="connsiteX554" fmla="*/ 2014023 w 7467600"/>
              <a:gd name="connsiteY554" fmla="*/ 2450995 h 6858000"/>
              <a:gd name="connsiteX555" fmla="*/ 1747337 w 7467600"/>
              <a:gd name="connsiteY555" fmla="*/ 1855264 h 6858000"/>
              <a:gd name="connsiteX556" fmla="*/ 1533749 w 7467600"/>
              <a:gd name="connsiteY556" fmla="*/ 1478656 h 6858000"/>
              <a:gd name="connsiteX557" fmla="*/ 1431890 w 7467600"/>
              <a:gd name="connsiteY557" fmla="*/ 1306475 h 6858000"/>
              <a:gd name="connsiteX558" fmla="*/ 5052692 w 7467600"/>
              <a:gd name="connsiteY558" fmla="*/ 1292994 h 6858000"/>
              <a:gd name="connsiteX559" fmla="*/ 5200661 w 7467600"/>
              <a:gd name="connsiteY559" fmla="*/ 1635186 h 6858000"/>
              <a:gd name="connsiteX560" fmla="*/ 5297138 w 7467600"/>
              <a:gd name="connsiteY560" fmla="*/ 1906351 h 6858000"/>
              <a:gd name="connsiteX561" fmla="*/ 5052692 w 7467600"/>
              <a:gd name="connsiteY561" fmla="*/ 1292994 h 6858000"/>
              <a:gd name="connsiteX562" fmla="*/ 5009948 w 7467600"/>
              <a:gd name="connsiteY562" fmla="*/ 1273619 h 6858000"/>
              <a:gd name="connsiteX563" fmla="*/ 5121777 w 7467600"/>
              <a:gd name="connsiteY563" fmla="*/ 1654213 h 6858000"/>
              <a:gd name="connsiteX564" fmla="*/ 5293545 w 7467600"/>
              <a:gd name="connsiteY564" fmla="*/ 2072247 h 6858000"/>
              <a:gd name="connsiteX565" fmla="*/ 5294042 w 7467600"/>
              <a:gd name="connsiteY565" fmla="*/ 2065019 h 6858000"/>
              <a:gd name="connsiteX566" fmla="*/ 5171936 w 7467600"/>
              <a:gd name="connsiteY566" fmla="*/ 1647613 h 6858000"/>
              <a:gd name="connsiteX567" fmla="*/ 5009948 w 7467600"/>
              <a:gd name="connsiteY567" fmla="*/ 1273619 h 6858000"/>
              <a:gd name="connsiteX568" fmla="*/ 655236 w 7467600"/>
              <a:gd name="connsiteY568" fmla="*/ 1268632 h 6858000"/>
              <a:gd name="connsiteX569" fmla="*/ 839521 w 7467600"/>
              <a:gd name="connsiteY569" fmla="*/ 1685315 h 6858000"/>
              <a:gd name="connsiteX570" fmla="*/ 1109416 w 7467600"/>
              <a:gd name="connsiteY570" fmla="*/ 2061663 h 6858000"/>
              <a:gd name="connsiteX571" fmla="*/ 1298300 w 7467600"/>
              <a:gd name="connsiteY571" fmla="*/ 2247742 h 6858000"/>
              <a:gd name="connsiteX572" fmla="*/ 1125871 w 7467600"/>
              <a:gd name="connsiteY572" fmla="*/ 1989513 h 6858000"/>
              <a:gd name="connsiteX573" fmla="*/ 981574 w 7467600"/>
              <a:gd name="connsiteY573" fmla="*/ 1783157 h 6858000"/>
              <a:gd name="connsiteX574" fmla="*/ 922198 w 7467600"/>
              <a:gd name="connsiteY574" fmla="*/ 1677437 h 6858000"/>
              <a:gd name="connsiteX575" fmla="*/ 869293 w 7467600"/>
              <a:gd name="connsiteY575" fmla="*/ 1583214 h 6858000"/>
              <a:gd name="connsiteX576" fmla="*/ 751431 w 7467600"/>
              <a:gd name="connsiteY576" fmla="*/ 1405731 h 6858000"/>
              <a:gd name="connsiteX577" fmla="*/ 655236 w 7467600"/>
              <a:gd name="connsiteY577" fmla="*/ 1268632 h 6858000"/>
              <a:gd name="connsiteX578" fmla="*/ 6516292 w 7467600"/>
              <a:gd name="connsiteY578" fmla="*/ 1263064 h 6858000"/>
              <a:gd name="connsiteX579" fmla="*/ 5736320 w 7467600"/>
              <a:gd name="connsiteY579" fmla="*/ 1501803 h 6858000"/>
              <a:gd name="connsiteX580" fmla="*/ 6516292 w 7467600"/>
              <a:gd name="connsiteY580" fmla="*/ 1263064 h 6858000"/>
              <a:gd name="connsiteX581" fmla="*/ 291466 w 7467600"/>
              <a:gd name="connsiteY581" fmla="*/ 1250369 h 6858000"/>
              <a:gd name="connsiteX582" fmla="*/ 323180 w 7467600"/>
              <a:gd name="connsiteY582" fmla="*/ 1435283 h 6858000"/>
              <a:gd name="connsiteX583" fmla="*/ 349381 w 7467600"/>
              <a:gd name="connsiteY583" fmla="*/ 1875041 h 6858000"/>
              <a:gd name="connsiteX584" fmla="*/ 374363 w 7467600"/>
              <a:gd name="connsiteY584" fmla="*/ 1506494 h 6858000"/>
              <a:gd name="connsiteX585" fmla="*/ 302168 w 7467600"/>
              <a:gd name="connsiteY585" fmla="*/ 1274495 h 6858000"/>
              <a:gd name="connsiteX586" fmla="*/ 291466 w 7467600"/>
              <a:gd name="connsiteY586" fmla="*/ 1250369 h 6858000"/>
              <a:gd name="connsiteX587" fmla="*/ 678222 w 7467600"/>
              <a:gd name="connsiteY587" fmla="*/ 1248670 h 6858000"/>
              <a:gd name="connsiteX588" fmla="*/ 775536 w 7467600"/>
              <a:gd name="connsiteY588" fmla="*/ 1388015 h 6858000"/>
              <a:gd name="connsiteX589" fmla="*/ 894529 w 7467600"/>
              <a:gd name="connsiteY589" fmla="*/ 1567739 h 6858000"/>
              <a:gd name="connsiteX590" fmla="*/ 948000 w 7467600"/>
              <a:gd name="connsiteY590" fmla="*/ 1663088 h 6858000"/>
              <a:gd name="connsiteX591" fmla="*/ 1006812 w 7467600"/>
              <a:gd name="connsiteY591" fmla="*/ 1767683 h 6858000"/>
              <a:gd name="connsiteX592" fmla="*/ 1149133 w 7467600"/>
              <a:gd name="connsiteY592" fmla="*/ 1971513 h 6858000"/>
              <a:gd name="connsiteX593" fmla="*/ 1333952 w 7467600"/>
              <a:gd name="connsiteY593" fmla="*/ 2251620 h 6858000"/>
              <a:gd name="connsiteX594" fmla="*/ 1337329 w 7467600"/>
              <a:gd name="connsiteY594" fmla="*/ 2258350 h 6858000"/>
              <a:gd name="connsiteX595" fmla="*/ 1014726 w 7467600"/>
              <a:gd name="connsiteY595" fmla="*/ 1615556 h 6858000"/>
              <a:gd name="connsiteX596" fmla="*/ 678222 w 7467600"/>
              <a:gd name="connsiteY596" fmla="*/ 1248670 h 6858000"/>
              <a:gd name="connsiteX597" fmla="*/ 6691602 w 7467600"/>
              <a:gd name="connsiteY597" fmla="*/ 1140573 h 6858000"/>
              <a:gd name="connsiteX598" fmla="*/ 6571100 w 7467600"/>
              <a:gd name="connsiteY598" fmla="*/ 1183662 h 6858000"/>
              <a:gd name="connsiteX599" fmla="*/ 6241687 w 7467600"/>
              <a:gd name="connsiteY599" fmla="*/ 1257600 h 6858000"/>
              <a:gd name="connsiteX600" fmla="*/ 5693009 w 7467600"/>
              <a:gd name="connsiteY600" fmla="*/ 1478256 h 6858000"/>
              <a:gd name="connsiteX601" fmla="*/ 6548420 w 7467600"/>
              <a:gd name="connsiteY601" fmla="*/ 1214599 h 6858000"/>
              <a:gd name="connsiteX602" fmla="*/ 6605473 w 7467600"/>
              <a:gd name="connsiteY602" fmla="*/ 1184686 h 6858000"/>
              <a:gd name="connsiteX603" fmla="*/ 6691602 w 7467600"/>
              <a:gd name="connsiteY603" fmla="*/ 1140573 h 6858000"/>
              <a:gd name="connsiteX604" fmla="*/ 4002475 w 7467600"/>
              <a:gd name="connsiteY604" fmla="*/ 1037802 h 6858000"/>
              <a:gd name="connsiteX605" fmla="*/ 4000324 w 7467600"/>
              <a:gd name="connsiteY605" fmla="*/ 1039362 h 6858000"/>
              <a:gd name="connsiteX606" fmla="*/ 4002862 w 7467600"/>
              <a:gd name="connsiteY606" fmla="*/ 1042866 h 6858000"/>
              <a:gd name="connsiteX607" fmla="*/ 4002475 w 7467600"/>
              <a:gd name="connsiteY607" fmla="*/ 1037802 h 6858000"/>
              <a:gd name="connsiteX608" fmla="*/ 506322 w 7467600"/>
              <a:gd name="connsiteY608" fmla="*/ 1020997 h 6858000"/>
              <a:gd name="connsiteX609" fmla="*/ 533068 w 7467600"/>
              <a:gd name="connsiteY609" fmla="*/ 1029409 h 6858000"/>
              <a:gd name="connsiteX610" fmla="*/ 1232525 w 7467600"/>
              <a:gd name="connsiteY610" fmla="*/ 1804675 h 6858000"/>
              <a:gd name="connsiteX611" fmla="*/ 1388858 w 7467600"/>
              <a:gd name="connsiteY611" fmla="*/ 2368011 h 6858000"/>
              <a:gd name="connsiteX612" fmla="*/ 1384098 w 7467600"/>
              <a:gd name="connsiteY612" fmla="*/ 2378125 h 6858000"/>
              <a:gd name="connsiteX613" fmla="*/ 1425393 w 7467600"/>
              <a:gd name="connsiteY613" fmla="*/ 2589124 h 6858000"/>
              <a:gd name="connsiteX614" fmla="*/ 1424001 w 7467600"/>
              <a:gd name="connsiteY614" fmla="*/ 2597541 h 6858000"/>
              <a:gd name="connsiteX615" fmla="*/ 2152729 w 7467600"/>
              <a:gd name="connsiteY615" fmla="*/ 2864487 h 6858000"/>
              <a:gd name="connsiteX616" fmla="*/ 2020609 w 7467600"/>
              <a:gd name="connsiteY616" fmla="*/ 2539671 h 6858000"/>
              <a:gd name="connsiteX617" fmla="*/ 2018920 w 7467600"/>
              <a:gd name="connsiteY617" fmla="*/ 2536309 h 6858000"/>
              <a:gd name="connsiteX618" fmla="*/ 1342441 w 7467600"/>
              <a:gd name="connsiteY618" fmla="*/ 1173017 h 6858000"/>
              <a:gd name="connsiteX619" fmla="*/ 1367925 w 7467600"/>
              <a:gd name="connsiteY619" fmla="*/ 1135648 h 6858000"/>
              <a:gd name="connsiteX620" fmla="*/ 1771401 w 7467600"/>
              <a:gd name="connsiteY620" fmla="*/ 1806673 h 6858000"/>
              <a:gd name="connsiteX621" fmla="*/ 1972385 w 7467600"/>
              <a:gd name="connsiteY621" fmla="*/ 2198735 h 6858000"/>
              <a:gd name="connsiteX622" fmla="*/ 2040892 w 7467600"/>
              <a:gd name="connsiteY622" fmla="*/ 2405205 h 6858000"/>
              <a:gd name="connsiteX623" fmla="*/ 2131689 w 7467600"/>
              <a:gd name="connsiteY623" fmla="*/ 1936926 h 6858000"/>
              <a:gd name="connsiteX624" fmla="*/ 2454820 w 7467600"/>
              <a:gd name="connsiteY624" fmla="*/ 1248808 h 6858000"/>
              <a:gd name="connsiteX625" fmla="*/ 2492512 w 7467600"/>
              <a:gd name="connsiteY625" fmla="*/ 1302920 h 6858000"/>
              <a:gd name="connsiteX626" fmla="*/ 2081216 w 7467600"/>
              <a:gd name="connsiteY626" fmla="*/ 2527513 h 6858000"/>
              <a:gd name="connsiteX627" fmla="*/ 2081211 w 7467600"/>
              <a:gd name="connsiteY627" fmla="*/ 2528916 h 6858000"/>
              <a:gd name="connsiteX628" fmla="*/ 2199067 w 7467600"/>
              <a:gd name="connsiteY628" fmla="*/ 2884061 h 6858000"/>
              <a:gd name="connsiteX629" fmla="*/ 3192586 w 7467600"/>
              <a:gd name="connsiteY629" fmla="*/ 3411496 h 6858000"/>
              <a:gd name="connsiteX630" fmla="*/ 3182620 w 7467600"/>
              <a:gd name="connsiteY630" fmla="*/ 3483279 h 6858000"/>
              <a:gd name="connsiteX631" fmla="*/ 2435119 w 7467600"/>
              <a:gd name="connsiteY631" fmla="*/ 3080173 h 6858000"/>
              <a:gd name="connsiteX632" fmla="*/ 2410152 w 7467600"/>
              <a:gd name="connsiteY632" fmla="*/ 3063751 h 6858000"/>
              <a:gd name="connsiteX633" fmla="*/ 2408099 w 7467600"/>
              <a:gd name="connsiteY633" fmla="*/ 3064403 h 6858000"/>
              <a:gd name="connsiteX634" fmla="*/ 2407218 w 7467600"/>
              <a:gd name="connsiteY634" fmla="*/ 3070324 h 6858000"/>
              <a:gd name="connsiteX635" fmla="*/ 2380138 w 7467600"/>
              <a:gd name="connsiteY635" fmla="*/ 3099341 h 6858000"/>
              <a:gd name="connsiteX636" fmla="*/ 1765923 w 7467600"/>
              <a:gd name="connsiteY636" fmla="*/ 3581043 h 6858000"/>
              <a:gd name="connsiteX637" fmla="*/ 1702258 w 7467600"/>
              <a:gd name="connsiteY637" fmla="*/ 3612286 h 6858000"/>
              <a:gd name="connsiteX638" fmla="*/ 1538370 w 7467600"/>
              <a:gd name="connsiteY638" fmla="*/ 3811804 h 6858000"/>
              <a:gd name="connsiteX639" fmla="*/ 542867 w 7467600"/>
              <a:gd name="connsiteY639" fmla="*/ 4944092 h 6858000"/>
              <a:gd name="connsiteX640" fmla="*/ 515800 w 7467600"/>
              <a:gd name="connsiteY640" fmla="*/ 4862180 h 6858000"/>
              <a:gd name="connsiteX641" fmla="*/ 909145 w 7467600"/>
              <a:gd name="connsiteY641" fmla="*/ 4199225 h 6858000"/>
              <a:gd name="connsiteX642" fmla="*/ 1214067 w 7467600"/>
              <a:gd name="connsiteY642" fmla="*/ 3908561 h 6858000"/>
              <a:gd name="connsiteX643" fmla="*/ 640967 w 7467600"/>
              <a:gd name="connsiteY643" fmla="*/ 4105601 h 6858000"/>
              <a:gd name="connsiteX644" fmla="*/ 112563 w 7467600"/>
              <a:gd name="connsiteY644" fmla="*/ 4396952 h 6858000"/>
              <a:gd name="connsiteX645" fmla="*/ 0 w 7467600"/>
              <a:gd name="connsiteY645" fmla="*/ 4466006 h 6858000"/>
              <a:gd name="connsiteX646" fmla="*/ 0 w 7467600"/>
              <a:gd name="connsiteY646" fmla="*/ 4233763 h 6858000"/>
              <a:gd name="connsiteX647" fmla="*/ 36881 w 7467600"/>
              <a:gd name="connsiteY647" fmla="*/ 4200118 h 6858000"/>
              <a:gd name="connsiteX648" fmla="*/ 910534 w 7467600"/>
              <a:gd name="connsiteY648" fmla="*/ 3629753 h 6858000"/>
              <a:gd name="connsiteX649" fmla="*/ 1578717 w 7467600"/>
              <a:gd name="connsiteY649" fmla="*/ 3575982 h 6858000"/>
              <a:gd name="connsiteX650" fmla="*/ 2338780 w 7467600"/>
              <a:gd name="connsiteY650" fmla="*/ 3033725 h 6858000"/>
              <a:gd name="connsiteX651" fmla="*/ 1807991 w 7467600"/>
              <a:gd name="connsiteY651" fmla="*/ 2807184 h 6858000"/>
              <a:gd name="connsiteX652" fmla="*/ 1416358 w 7467600"/>
              <a:gd name="connsiteY652" fmla="*/ 3112571 h 6858000"/>
              <a:gd name="connsiteX653" fmla="*/ 939066 w 7467600"/>
              <a:gd name="connsiteY653" fmla="*/ 3378798 h 6858000"/>
              <a:gd name="connsiteX654" fmla="*/ 115099 w 7467600"/>
              <a:gd name="connsiteY654" fmla="*/ 3607650 h 6858000"/>
              <a:gd name="connsiteX655" fmla="*/ 97284 w 7467600"/>
              <a:gd name="connsiteY655" fmla="*/ 3520393 h 6858000"/>
              <a:gd name="connsiteX656" fmla="*/ 922050 w 7467600"/>
              <a:gd name="connsiteY656" fmla="*/ 3074867 h 6858000"/>
              <a:gd name="connsiteX657" fmla="*/ 1405265 w 7467600"/>
              <a:gd name="connsiteY657" fmla="*/ 3016319 h 6858000"/>
              <a:gd name="connsiteX658" fmla="*/ 1407512 w 7467600"/>
              <a:gd name="connsiteY658" fmla="*/ 3018001 h 6858000"/>
              <a:gd name="connsiteX659" fmla="*/ 1726266 w 7467600"/>
              <a:gd name="connsiteY659" fmla="*/ 2777274 h 6858000"/>
              <a:gd name="connsiteX660" fmla="*/ 625390 w 7467600"/>
              <a:gd name="connsiteY660" fmla="*/ 2514541 h 6858000"/>
              <a:gd name="connsiteX661" fmla="*/ 619799 w 7467600"/>
              <a:gd name="connsiteY661" fmla="*/ 2527180 h 6858000"/>
              <a:gd name="connsiteX662" fmla="*/ 310030 w 7467600"/>
              <a:gd name="connsiteY662" fmla="*/ 2771818 h 6858000"/>
              <a:gd name="connsiteX663" fmla="*/ 173877 w 7467600"/>
              <a:gd name="connsiteY663" fmla="*/ 2937056 h 6858000"/>
              <a:gd name="connsiteX664" fmla="*/ 77889 w 7467600"/>
              <a:gd name="connsiteY664" fmla="*/ 3138440 h 6858000"/>
              <a:gd name="connsiteX665" fmla="*/ 0 w 7467600"/>
              <a:gd name="connsiteY665" fmla="*/ 3271395 h 6858000"/>
              <a:gd name="connsiteX666" fmla="*/ 0 w 7467600"/>
              <a:gd name="connsiteY666" fmla="*/ 3153002 h 6858000"/>
              <a:gd name="connsiteX667" fmla="*/ 2386 w 7467600"/>
              <a:gd name="connsiteY667" fmla="*/ 3149203 h 6858000"/>
              <a:gd name="connsiteX668" fmla="*/ 89753 w 7467600"/>
              <a:gd name="connsiteY668" fmla="*/ 2987702 h 6858000"/>
              <a:gd name="connsiteX669" fmla="*/ 76869 w 7467600"/>
              <a:gd name="connsiteY669" fmla="*/ 3005404 h 6858000"/>
              <a:gd name="connsiteX670" fmla="*/ 32049 w 7467600"/>
              <a:gd name="connsiteY670" fmla="*/ 3065814 h 6858000"/>
              <a:gd name="connsiteX671" fmla="*/ 0 w 7467600"/>
              <a:gd name="connsiteY671" fmla="*/ 3108744 h 6858000"/>
              <a:gd name="connsiteX672" fmla="*/ 0 w 7467600"/>
              <a:gd name="connsiteY672" fmla="*/ 3058059 h 6858000"/>
              <a:gd name="connsiteX673" fmla="*/ 7610 w 7467600"/>
              <a:gd name="connsiteY673" fmla="*/ 3047889 h 6858000"/>
              <a:gd name="connsiteX674" fmla="*/ 52419 w 7467600"/>
              <a:gd name="connsiteY674" fmla="*/ 2987479 h 6858000"/>
              <a:gd name="connsiteX675" fmla="*/ 59142 w 7467600"/>
              <a:gd name="connsiteY675" fmla="*/ 2978488 h 6858000"/>
              <a:gd name="connsiteX676" fmla="*/ 0 w 7467600"/>
              <a:gd name="connsiteY676" fmla="*/ 3015334 h 6858000"/>
              <a:gd name="connsiteX677" fmla="*/ 0 w 7467600"/>
              <a:gd name="connsiteY677" fmla="*/ 2914286 h 6858000"/>
              <a:gd name="connsiteX678" fmla="*/ 36383 w 7467600"/>
              <a:gd name="connsiteY678" fmla="*/ 2901128 h 6858000"/>
              <a:gd name="connsiteX679" fmla="*/ 156329 w 7467600"/>
              <a:gd name="connsiteY679" fmla="*/ 2840533 h 6858000"/>
              <a:gd name="connsiteX680" fmla="*/ 358355 w 7467600"/>
              <a:gd name="connsiteY680" fmla="*/ 2620471 h 6858000"/>
              <a:gd name="connsiteX681" fmla="*/ 510577 w 7467600"/>
              <a:gd name="connsiteY681" fmla="*/ 2501244 h 6858000"/>
              <a:gd name="connsiteX682" fmla="*/ 211967 w 7467600"/>
              <a:gd name="connsiteY682" fmla="*/ 2479171 h 6858000"/>
              <a:gd name="connsiteX683" fmla="*/ 0 w 7467600"/>
              <a:gd name="connsiteY683" fmla="*/ 2476398 h 6858000"/>
              <a:gd name="connsiteX684" fmla="*/ 0 w 7467600"/>
              <a:gd name="connsiteY684" fmla="*/ 2389189 h 6858000"/>
              <a:gd name="connsiteX685" fmla="*/ 103062 w 7467600"/>
              <a:gd name="connsiteY685" fmla="*/ 2389518 h 6858000"/>
              <a:gd name="connsiteX686" fmla="*/ 510734 w 7467600"/>
              <a:gd name="connsiteY686" fmla="*/ 2416201 h 6858000"/>
              <a:gd name="connsiteX687" fmla="*/ 279257 w 7467600"/>
              <a:gd name="connsiteY687" fmla="*/ 2092102 h 6858000"/>
              <a:gd name="connsiteX688" fmla="*/ 65265 w 7467600"/>
              <a:gd name="connsiteY688" fmla="*/ 2006049 h 6858000"/>
              <a:gd name="connsiteX689" fmla="*/ 0 w 7467600"/>
              <a:gd name="connsiteY689" fmla="*/ 1982532 h 6858000"/>
              <a:gd name="connsiteX690" fmla="*/ 0 w 7467600"/>
              <a:gd name="connsiteY690" fmla="*/ 1912789 h 6858000"/>
              <a:gd name="connsiteX691" fmla="*/ 97460 w 7467600"/>
              <a:gd name="connsiteY691" fmla="*/ 1953725 h 6858000"/>
              <a:gd name="connsiteX692" fmla="*/ 221272 w 7467600"/>
              <a:gd name="connsiteY692" fmla="*/ 1980766 h 6858000"/>
              <a:gd name="connsiteX693" fmla="*/ 116765 w 7467600"/>
              <a:gd name="connsiteY693" fmla="*/ 1911033 h 6858000"/>
              <a:gd name="connsiteX694" fmla="*/ 16405 w 7467600"/>
              <a:gd name="connsiteY694" fmla="*/ 1803412 h 6858000"/>
              <a:gd name="connsiteX695" fmla="*/ 0 w 7467600"/>
              <a:gd name="connsiteY695" fmla="*/ 1784777 h 6858000"/>
              <a:gd name="connsiteX696" fmla="*/ 0 w 7467600"/>
              <a:gd name="connsiteY696" fmla="*/ 1740082 h 6858000"/>
              <a:gd name="connsiteX697" fmla="*/ 39394 w 7467600"/>
              <a:gd name="connsiteY697" fmla="*/ 1784856 h 6858000"/>
              <a:gd name="connsiteX698" fmla="*/ 135813 w 7467600"/>
              <a:gd name="connsiteY698" fmla="*/ 1888838 h 6858000"/>
              <a:gd name="connsiteX699" fmla="*/ 242575 w 7467600"/>
              <a:gd name="connsiteY699" fmla="*/ 1958841 h 6858000"/>
              <a:gd name="connsiteX700" fmla="*/ 82197 w 7467600"/>
              <a:gd name="connsiteY700" fmla="*/ 1754826 h 6858000"/>
              <a:gd name="connsiteX701" fmla="*/ 0 w 7467600"/>
              <a:gd name="connsiteY701" fmla="*/ 1679650 h 6858000"/>
              <a:gd name="connsiteX702" fmla="*/ 0 w 7467600"/>
              <a:gd name="connsiteY702" fmla="*/ 1602463 h 6858000"/>
              <a:gd name="connsiteX703" fmla="*/ 84689 w 7467600"/>
              <a:gd name="connsiteY703" fmla="*/ 1677442 h 6858000"/>
              <a:gd name="connsiteX704" fmla="*/ 298437 w 7467600"/>
              <a:gd name="connsiteY704" fmla="*/ 1968019 h 6858000"/>
              <a:gd name="connsiteX705" fmla="*/ 227269 w 7467600"/>
              <a:gd name="connsiteY705" fmla="*/ 1114064 h 6858000"/>
              <a:gd name="connsiteX706" fmla="*/ 248003 w 7467600"/>
              <a:gd name="connsiteY706" fmla="*/ 1089613 h 6858000"/>
              <a:gd name="connsiteX707" fmla="*/ 427020 w 7467600"/>
              <a:gd name="connsiteY707" fmla="*/ 1619803 h 6858000"/>
              <a:gd name="connsiteX708" fmla="*/ 340345 w 7467600"/>
              <a:gd name="connsiteY708" fmla="*/ 2027739 h 6858000"/>
              <a:gd name="connsiteX709" fmla="*/ 360865 w 7467600"/>
              <a:gd name="connsiteY709" fmla="*/ 2044827 h 6858000"/>
              <a:gd name="connsiteX710" fmla="*/ 560414 w 7467600"/>
              <a:gd name="connsiteY710" fmla="*/ 2421457 h 6858000"/>
              <a:gd name="connsiteX711" fmla="*/ 1359703 w 7467600"/>
              <a:gd name="connsiteY711" fmla="*/ 2578554 h 6858000"/>
              <a:gd name="connsiteX712" fmla="*/ 1359422 w 7467600"/>
              <a:gd name="connsiteY712" fmla="*/ 2577994 h 6858000"/>
              <a:gd name="connsiteX713" fmla="*/ 828701 w 7467600"/>
              <a:gd name="connsiteY713" fmla="*/ 1839520 h 6858000"/>
              <a:gd name="connsiteX714" fmla="*/ 494427 w 7467600"/>
              <a:gd name="connsiteY714" fmla="*/ 1092333 h 6858000"/>
              <a:gd name="connsiteX715" fmla="*/ 506322 w 7467600"/>
              <a:gd name="connsiteY715" fmla="*/ 1020997 h 6858000"/>
              <a:gd name="connsiteX716" fmla="*/ 4570198 w 7467600"/>
              <a:gd name="connsiteY716" fmla="*/ 978081 h 6858000"/>
              <a:gd name="connsiteX717" fmla="*/ 4523691 w 7467600"/>
              <a:gd name="connsiteY717" fmla="*/ 1127776 h 6858000"/>
              <a:gd name="connsiteX718" fmla="*/ 4509875 w 7467600"/>
              <a:gd name="connsiteY718" fmla="*/ 1167552 h 6858000"/>
              <a:gd name="connsiteX719" fmla="*/ 4478168 w 7467600"/>
              <a:gd name="connsiteY719" fmla="*/ 1260735 h 6858000"/>
              <a:gd name="connsiteX720" fmla="*/ 4409309 w 7467600"/>
              <a:gd name="connsiteY720" fmla="*/ 1666996 h 6858000"/>
              <a:gd name="connsiteX721" fmla="*/ 4370031 w 7467600"/>
              <a:gd name="connsiteY721" fmla="*/ 1955666 h 6858000"/>
              <a:gd name="connsiteX722" fmla="*/ 4570198 w 7467600"/>
              <a:gd name="connsiteY722" fmla="*/ 978081 h 6858000"/>
              <a:gd name="connsiteX723" fmla="*/ 4557898 w 7467600"/>
              <a:gd name="connsiteY723" fmla="*/ 900011 h 6858000"/>
              <a:gd name="connsiteX724" fmla="*/ 4344840 w 7467600"/>
              <a:gd name="connsiteY724" fmla="*/ 1922038 h 6858000"/>
              <a:gd name="connsiteX725" fmla="*/ 4378710 w 7467600"/>
              <a:gd name="connsiteY725" fmla="*/ 1665516 h 6858000"/>
              <a:gd name="connsiteX726" fmla="*/ 4448798 w 7467600"/>
              <a:gd name="connsiteY726" fmla="*/ 1253024 h 6858000"/>
              <a:gd name="connsiteX727" fmla="*/ 4480315 w 7467600"/>
              <a:gd name="connsiteY727" fmla="*/ 1158454 h 6858000"/>
              <a:gd name="connsiteX728" fmla="*/ 4494133 w 7467600"/>
              <a:gd name="connsiteY728" fmla="*/ 1118676 h 6858000"/>
              <a:gd name="connsiteX729" fmla="*/ 4557898 w 7467600"/>
              <a:gd name="connsiteY729" fmla="*/ 900011 h 6858000"/>
              <a:gd name="connsiteX730" fmla="*/ 5870151 w 7467600"/>
              <a:gd name="connsiteY730" fmla="*/ 898890 h 6858000"/>
              <a:gd name="connsiteX731" fmla="*/ 5861335 w 7467600"/>
              <a:gd name="connsiteY731" fmla="*/ 899177 h 6858000"/>
              <a:gd name="connsiteX732" fmla="*/ 5843702 w 7467600"/>
              <a:gd name="connsiteY732" fmla="*/ 899748 h 6858000"/>
              <a:gd name="connsiteX733" fmla="*/ 5651107 w 7467600"/>
              <a:gd name="connsiteY733" fmla="*/ 920306 h 6858000"/>
              <a:gd name="connsiteX734" fmla="*/ 5459407 w 7467600"/>
              <a:gd name="connsiteY734" fmla="*/ 940975 h 6858000"/>
              <a:gd name="connsiteX735" fmla="*/ 5374846 w 7467600"/>
              <a:gd name="connsiteY735" fmla="*/ 941988 h 6858000"/>
              <a:gd name="connsiteX736" fmla="*/ 5256105 w 7467600"/>
              <a:gd name="connsiteY736" fmla="*/ 945632 h 6858000"/>
              <a:gd name="connsiteX737" fmla="*/ 5107071 w 7467600"/>
              <a:gd name="connsiteY737" fmla="*/ 969720 h 6858000"/>
              <a:gd name="connsiteX738" fmla="*/ 4998681 w 7467600"/>
              <a:gd name="connsiteY738" fmla="*/ 988771 h 6858000"/>
              <a:gd name="connsiteX739" fmla="*/ 5870151 w 7467600"/>
              <a:gd name="connsiteY739" fmla="*/ 898890 h 6858000"/>
              <a:gd name="connsiteX740" fmla="*/ 5504425 w 7467600"/>
              <a:gd name="connsiteY740" fmla="*/ 848067 h 6858000"/>
              <a:gd name="connsiteX741" fmla="*/ 4968849 w 7467600"/>
              <a:gd name="connsiteY741" fmla="*/ 962318 h 6858000"/>
              <a:gd name="connsiteX742" fmla="*/ 5104039 w 7467600"/>
              <a:gd name="connsiteY742" fmla="*/ 940634 h 6858000"/>
              <a:gd name="connsiteX743" fmla="*/ 5256311 w 7467600"/>
              <a:gd name="connsiteY743" fmla="*/ 916490 h 6858000"/>
              <a:gd name="connsiteX744" fmla="*/ 5377381 w 7467600"/>
              <a:gd name="connsiteY744" fmla="*/ 912671 h 6858000"/>
              <a:gd name="connsiteX745" fmla="*/ 5460148 w 7467600"/>
              <a:gd name="connsiteY745" fmla="*/ 911442 h 6858000"/>
              <a:gd name="connsiteX746" fmla="*/ 5648971 w 7467600"/>
              <a:gd name="connsiteY746" fmla="*/ 891331 h 6858000"/>
              <a:gd name="connsiteX747" fmla="*/ 5844807 w 7467600"/>
              <a:gd name="connsiteY747" fmla="*/ 870718 h 6858000"/>
              <a:gd name="connsiteX748" fmla="*/ 5862975 w 7467600"/>
              <a:gd name="connsiteY748" fmla="*/ 869756 h 6858000"/>
              <a:gd name="connsiteX749" fmla="*/ 5920887 w 7467600"/>
              <a:gd name="connsiteY749" fmla="*/ 865929 h 6858000"/>
              <a:gd name="connsiteX750" fmla="*/ 5504425 w 7467600"/>
              <a:gd name="connsiteY750" fmla="*/ 848067 h 6858000"/>
              <a:gd name="connsiteX751" fmla="*/ 3607114 w 7467600"/>
              <a:gd name="connsiteY751" fmla="*/ 467441 h 6858000"/>
              <a:gd name="connsiteX752" fmla="*/ 3296242 w 7467600"/>
              <a:gd name="connsiteY752" fmla="*/ 807991 h 6858000"/>
              <a:gd name="connsiteX753" fmla="*/ 3174674 w 7467600"/>
              <a:gd name="connsiteY753" fmla="*/ 919759 h 6858000"/>
              <a:gd name="connsiteX754" fmla="*/ 3042978 w 7467600"/>
              <a:gd name="connsiteY754" fmla="*/ 1054894 h 6858000"/>
              <a:gd name="connsiteX755" fmla="*/ 2968914 w 7467600"/>
              <a:gd name="connsiteY755" fmla="*/ 1133756 h 6858000"/>
              <a:gd name="connsiteX756" fmla="*/ 3103823 w 7467600"/>
              <a:gd name="connsiteY756" fmla="*/ 1026814 h 6858000"/>
              <a:gd name="connsiteX757" fmla="*/ 3607114 w 7467600"/>
              <a:gd name="connsiteY757" fmla="*/ 467441 h 6858000"/>
              <a:gd name="connsiteX758" fmla="*/ 3744487 w 7467600"/>
              <a:gd name="connsiteY758" fmla="*/ 383136 h 6858000"/>
              <a:gd name="connsiteX759" fmla="*/ 3970213 w 7467600"/>
              <a:gd name="connsiteY759" fmla="*/ 995559 h 6858000"/>
              <a:gd name="connsiteX760" fmla="*/ 3744487 w 7467600"/>
              <a:gd name="connsiteY760" fmla="*/ 383136 h 6858000"/>
              <a:gd name="connsiteX761" fmla="*/ 3624562 w 7467600"/>
              <a:gd name="connsiteY761" fmla="*/ 367041 h 6858000"/>
              <a:gd name="connsiteX762" fmla="*/ 3489712 w 7467600"/>
              <a:gd name="connsiteY762" fmla="*/ 485386 h 6858000"/>
              <a:gd name="connsiteX763" fmla="*/ 3182994 w 7467600"/>
              <a:gd name="connsiteY763" fmla="*/ 828265 h 6858000"/>
              <a:gd name="connsiteX764" fmla="*/ 2892114 w 7467600"/>
              <a:gd name="connsiteY764" fmla="*/ 1172635 h 6858000"/>
              <a:gd name="connsiteX765" fmla="*/ 3021459 w 7467600"/>
              <a:gd name="connsiteY765" fmla="*/ 1035385 h 6858000"/>
              <a:gd name="connsiteX766" fmla="*/ 3153873 w 7467600"/>
              <a:gd name="connsiteY766" fmla="*/ 898971 h 6858000"/>
              <a:gd name="connsiteX767" fmla="*/ 3276511 w 7467600"/>
              <a:gd name="connsiteY767" fmla="*/ 786423 h 6858000"/>
              <a:gd name="connsiteX768" fmla="*/ 3584154 w 7467600"/>
              <a:gd name="connsiteY768" fmla="*/ 448218 h 6858000"/>
              <a:gd name="connsiteX769" fmla="*/ 3624562 w 7467600"/>
              <a:gd name="connsiteY769" fmla="*/ 367041 h 6858000"/>
              <a:gd name="connsiteX770" fmla="*/ 3766672 w 7467600"/>
              <a:gd name="connsiteY770" fmla="*/ 359429 h 6858000"/>
              <a:gd name="connsiteX771" fmla="*/ 3996338 w 7467600"/>
              <a:gd name="connsiteY771" fmla="*/ 968237 h 6858000"/>
              <a:gd name="connsiteX772" fmla="*/ 3766672 w 7467600"/>
              <a:gd name="connsiteY772" fmla="*/ 359429 h 6858000"/>
              <a:gd name="connsiteX773" fmla="*/ 5805386 w 7467600"/>
              <a:gd name="connsiteY773" fmla="*/ 239240 h 6858000"/>
              <a:gd name="connsiteX774" fmla="*/ 5736947 w 7467600"/>
              <a:gd name="connsiteY774" fmla="*/ 261367 h 6858000"/>
              <a:gd name="connsiteX775" fmla="*/ 5427012 w 7467600"/>
              <a:gd name="connsiteY775" fmla="*/ 311272 h 6858000"/>
              <a:gd name="connsiteX776" fmla="*/ 5147818 w 7467600"/>
              <a:gd name="connsiteY776" fmla="*/ 322112 h 6858000"/>
              <a:gd name="connsiteX777" fmla="*/ 5060854 w 7467600"/>
              <a:gd name="connsiteY777" fmla="*/ 311882 h 6858000"/>
              <a:gd name="connsiteX778" fmla="*/ 4945989 w 7467600"/>
              <a:gd name="connsiteY778" fmla="*/ 300516 h 6858000"/>
              <a:gd name="connsiteX779" fmla="*/ 5410479 w 7467600"/>
              <a:gd name="connsiteY779" fmla="*/ 348434 h 6858000"/>
              <a:gd name="connsiteX780" fmla="*/ 5805386 w 7467600"/>
              <a:gd name="connsiteY780" fmla="*/ 239240 h 6858000"/>
              <a:gd name="connsiteX781" fmla="*/ 5905192 w 7467600"/>
              <a:gd name="connsiteY781" fmla="*/ 163079 h 6858000"/>
              <a:gd name="connsiteX782" fmla="*/ 5865655 w 7467600"/>
              <a:gd name="connsiteY782" fmla="*/ 171901 h 6858000"/>
              <a:gd name="connsiteX783" fmla="*/ 5259740 w 7467600"/>
              <a:gd name="connsiteY783" fmla="*/ 257013 h 6858000"/>
              <a:gd name="connsiteX784" fmla="*/ 5208466 w 7467600"/>
              <a:gd name="connsiteY784" fmla="*/ 257550 h 6858000"/>
              <a:gd name="connsiteX785" fmla="*/ 4980204 w 7467600"/>
              <a:gd name="connsiteY785" fmla="*/ 271903 h 6858000"/>
              <a:gd name="connsiteX786" fmla="*/ 5068068 w 7467600"/>
              <a:gd name="connsiteY786" fmla="*/ 282244 h 6858000"/>
              <a:gd name="connsiteX787" fmla="*/ 5153231 w 7467600"/>
              <a:gd name="connsiteY787" fmla="*/ 292240 h 6858000"/>
              <a:gd name="connsiteX788" fmla="*/ 5426491 w 7467600"/>
              <a:gd name="connsiteY788" fmla="*/ 281128 h 6858000"/>
              <a:gd name="connsiteX789" fmla="*/ 5731212 w 7467600"/>
              <a:gd name="connsiteY789" fmla="*/ 231951 h 6858000"/>
              <a:gd name="connsiteX790" fmla="*/ 5905192 w 7467600"/>
              <a:gd name="connsiteY790" fmla="*/ 163079 h 6858000"/>
              <a:gd name="connsiteX791" fmla="*/ 5944437 w 7467600"/>
              <a:gd name="connsiteY791" fmla="*/ 113829 h 6858000"/>
              <a:gd name="connsiteX792" fmla="*/ 5825032 w 7467600"/>
              <a:gd name="connsiteY792" fmla="*/ 146405 h 6858000"/>
              <a:gd name="connsiteX793" fmla="*/ 4955599 w 7467600"/>
              <a:gd name="connsiteY793" fmla="*/ 247008 h 6858000"/>
              <a:gd name="connsiteX794" fmla="*/ 5210104 w 7467600"/>
              <a:gd name="connsiteY794" fmla="*/ 228123 h 6858000"/>
              <a:gd name="connsiteX795" fmla="*/ 5261015 w 7467600"/>
              <a:gd name="connsiteY795" fmla="*/ 227087 h 6858000"/>
              <a:gd name="connsiteX796" fmla="*/ 5861181 w 7467600"/>
              <a:gd name="connsiteY796" fmla="*/ 143093 h 6858000"/>
              <a:gd name="connsiteX797" fmla="*/ 5961252 w 7467600"/>
              <a:gd name="connsiteY797" fmla="*/ 114820 h 6858000"/>
              <a:gd name="connsiteX798" fmla="*/ 5944437 w 7467600"/>
              <a:gd name="connsiteY798" fmla="*/ 113829 h 6858000"/>
              <a:gd name="connsiteX799" fmla="*/ 3882765 w 7467600"/>
              <a:gd name="connsiteY799" fmla="*/ 0 h 6858000"/>
              <a:gd name="connsiteX800" fmla="*/ 3995099 w 7467600"/>
              <a:gd name="connsiteY800" fmla="*/ 0 h 6858000"/>
              <a:gd name="connsiteX801" fmla="*/ 4163818 w 7467600"/>
              <a:gd name="connsiteY801" fmla="*/ 234104 h 6858000"/>
              <a:gd name="connsiteX802" fmla="*/ 4172099 w 7467600"/>
              <a:gd name="connsiteY802" fmla="*/ 234207 h 6858000"/>
              <a:gd name="connsiteX803" fmla="*/ 4784282 w 7467600"/>
              <a:gd name="connsiteY803" fmla="*/ 276561 h 6858000"/>
              <a:gd name="connsiteX804" fmla="*/ 4801687 w 7467600"/>
              <a:gd name="connsiteY804" fmla="*/ 267764 h 6858000"/>
              <a:gd name="connsiteX805" fmla="*/ 6082788 w 7467600"/>
              <a:gd name="connsiteY805" fmla="*/ 64119 h 6858000"/>
              <a:gd name="connsiteX806" fmla="*/ 6099442 w 7467600"/>
              <a:gd name="connsiteY806" fmla="*/ 82568 h 6858000"/>
              <a:gd name="connsiteX807" fmla="*/ 4804137 w 7467600"/>
              <a:gd name="connsiteY807" fmla="*/ 320931 h 6858000"/>
              <a:gd name="connsiteX808" fmla="*/ 4227047 w 7467600"/>
              <a:gd name="connsiteY808" fmla="*/ 313415 h 6858000"/>
              <a:gd name="connsiteX809" fmla="*/ 4346041 w 7467600"/>
              <a:gd name="connsiteY809" fmla="*/ 456086 h 6858000"/>
              <a:gd name="connsiteX810" fmla="*/ 4870967 w 7467600"/>
              <a:gd name="connsiteY810" fmla="*/ 963061 h 6858000"/>
              <a:gd name="connsiteX811" fmla="*/ 4889647 w 7467600"/>
              <a:gd name="connsiteY811" fmla="*/ 957147 h 6858000"/>
              <a:gd name="connsiteX812" fmla="*/ 5422504 w 7467600"/>
              <a:gd name="connsiteY812" fmla="*/ 805191 h 6858000"/>
              <a:gd name="connsiteX813" fmla="*/ 6087656 w 7467600"/>
              <a:gd name="connsiteY813" fmla="*/ 826703 h 6858000"/>
              <a:gd name="connsiteX814" fmla="*/ 6058717 w 7467600"/>
              <a:gd name="connsiteY814" fmla="*/ 865992 h 6858000"/>
              <a:gd name="connsiteX815" fmla="*/ 4974153 w 7467600"/>
              <a:gd name="connsiteY815" fmla="*/ 1045456 h 6858000"/>
              <a:gd name="connsiteX816" fmla="*/ 5627835 w 7467600"/>
              <a:gd name="connsiteY816" fmla="*/ 1472077 h 6858000"/>
              <a:gd name="connsiteX817" fmla="*/ 5629817 w 7467600"/>
              <a:gd name="connsiteY817" fmla="*/ 1471412 h 6858000"/>
              <a:gd name="connsiteX818" fmla="*/ 5634124 w 7467600"/>
              <a:gd name="connsiteY818" fmla="*/ 1470572 h 6858000"/>
              <a:gd name="connsiteX819" fmla="*/ 5755832 w 7467600"/>
              <a:gd name="connsiteY819" fmla="*/ 1383886 h 6858000"/>
              <a:gd name="connsiteX820" fmla="*/ 6014186 w 7467600"/>
              <a:gd name="connsiteY820" fmla="*/ 1279799 h 6858000"/>
              <a:gd name="connsiteX821" fmla="*/ 6901619 w 7467600"/>
              <a:gd name="connsiteY821" fmla="*/ 1047874 h 6858000"/>
              <a:gd name="connsiteX822" fmla="*/ 6931566 w 7467600"/>
              <a:gd name="connsiteY822" fmla="*/ 1062034 h 6858000"/>
              <a:gd name="connsiteX823" fmla="*/ 5790982 w 7467600"/>
              <a:gd name="connsiteY823" fmla="*/ 1561380 h 6858000"/>
              <a:gd name="connsiteX824" fmla="*/ 6188971 w 7467600"/>
              <a:gd name="connsiteY824" fmla="*/ 1755168 h 6858000"/>
              <a:gd name="connsiteX825" fmla="*/ 6202446 w 7467600"/>
              <a:gd name="connsiteY825" fmla="*/ 1752268 h 6858000"/>
              <a:gd name="connsiteX826" fmla="*/ 7179560 w 7467600"/>
              <a:gd name="connsiteY826" fmla="*/ 1467551 h 6858000"/>
              <a:gd name="connsiteX827" fmla="*/ 7158730 w 7467600"/>
              <a:gd name="connsiteY827" fmla="*/ 1507835 h 6858000"/>
              <a:gd name="connsiteX828" fmla="*/ 6326959 w 7467600"/>
              <a:gd name="connsiteY828" fmla="*/ 1817686 h 6858000"/>
              <a:gd name="connsiteX829" fmla="*/ 6537433 w 7467600"/>
              <a:gd name="connsiteY829" fmla="*/ 1907790 h 6858000"/>
              <a:gd name="connsiteX830" fmla="*/ 6550221 w 7467600"/>
              <a:gd name="connsiteY830" fmla="*/ 1910729 h 6858000"/>
              <a:gd name="connsiteX831" fmla="*/ 6964438 w 7467600"/>
              <a:gd name="connsiteY831" fmla="*/ 2209505 h 6858000"/>
              <a:gd name="connsiteX832" fmla="*/ 7367862 w 7467600"/>
              <a:gd name="connsiteY832" fmla="*/ 2806833 h 6858000"/>
              <a:gd name="connsiteX833" fmla="*/ 7364329 w 7467600"/>
              <a:gd name="connsiteY833" fmla="*/ 2826907 h 6858000"/>
              <a:gd name="connsiteX834" fmla="*/ 7290545 w 7467600"/>
              <a:gd name="connsiteY834" fmla="*/ 2850663 h 6858000"/>
              <a:gd name="connsiteX835" fmla="*/ 6472036 w 7467600"/>
              <a:gd name="connsiteY835" fmla="*/ 1959003 h 6858000"/>
              <a:gd name="connsiteX836" fmla="*/ 5792897 w 7467600"/>
              <a:gd name="connsiteY836" fmla="*/ 1647747 h 6858000"/>
              <a:gd name="connsiteX837" fmla="*/ 5842751 w 7467600"/>
              <a:gd name="connsiteY837" fmla="*/ 1816112 h 6858000"/>
              <a:gd name="connsiteX838" fmla="*/ 5847424 w 7467600"/>
              <a:gd name="connsiteY838" fmla="*/ 1815776 h 6858000"/>
              <a:gd name="connsiteX839" fmla="*/ 6399821 w 7467600"/>
              <a:gd name="connsiteY839" fmla="*/ 2344799 h 6858000"/>
              <a:gd name="connsiteX840" fmla="*/ 6323232 w 7467600"/>
              <a:gd name="connsiteY840" fmla="*/ 2389634 h 6858000"/>
              <a:gd name="connsiteX841" fmla="*/ 5942958 w 7467600"/>
              <a:gd name="connsiteY841" fmla="*/ 2077708 h 6858000"/>
              <a:gd name="connsiteX842" fmla="*/ 5921559 w 7467600"/>
              <a:gd name="connsiteY842" fmla="*/ 2378596 h 6858000"/>
              <a:gd name="connsiteX843" fmla="*/ 5817651 w 7467600"/>
              <a:gd name="connsiteY843" fmla="*/ 3023919 h 6858000"/>
              <a:gd name="connsiteX844" fmla="*/ 5729634 w 7467600"/>
              <a:gd name="connsiteY844" fmla="*/ 3051849 h 6858000"/>
              <a:gd name="connsiteX845" fmla="*/ 5611018 w 7467600"/>
              <a:gd name="connsiteY845" fmla="*/ 2316769 h 6858000"/>
              <a:gd name="connsiteX846" fmla="*/ 5687608 w 7467600"/>
              <a:gd name="connsiteY846" fmla="*/ 2039972 h 6858000"/>
              <a:gd name="connsiteX847" fmla="*/ 5657554 w 7467600"/>
              <a:gd name="connsiteY847" fmla="*/ 1576445 h 6858000"/>
              <a:gd name="connsiteX848" fmla="*/ 5150475 w 7467600"/>
              <a:gd name="connsiteY848" fmla="*/ 1274012 h 6858000"/>
              <a:gd name="connsiteX849" fmla="*/ 5349142 w 7467600"/>
              <a:gd name="connsiteY849" fmla="*/ 2204405 h 6858000"/>
              <a:gd name="connsiteX850" fmla="*/ 5262214 w 7467600"/>
              <a:gd name="connsiteY850" fmla="*/ 2233836 h 6858000"/>
              <a:gd name="connsiteX851" fmla="*/ 4981539 w 7467600"/>
              <a:gd name="connsiteY851" fmla="*/ 1542201 h 6858000"/>
              <a:gd name="connsiteX852" fmla="*/ 4958461 w 7467600"/>
              <a:gd name="connsiteY852" fmla="*/ 1136957 h 6858000"/>
              <a:gd name="connsiteX853" fmla="*/ 4655015 w 7467600"/>
              <a:gd name="connsiteY853" fmla="*/ 891426 h 6858000"/>
              <a:gd name="connsiteX854" fmla="*/ 4348002 w 7467600"/>
              <a:gd name="connsiteY854" fmla="*/ 2205895 h 6858000"/>
              <a:gd name="connsiteX855" fmla="*/ 4262250 w 7467600"/>
              <a:gd name="connsiteY855" fmla="*/ 2219972 h 6858000"/>
              <a:gd name="connsiteX856" fmla="*/ 4550611 w 7467600"/>
              <a:gd name="connsiteY856" fmla="*/ 817540 h 6858000"/>
              <a:gd name="connsiteX857" fmla="*/ 4564418 w 7467600"/>
              <a:gd name="connsiteY857" fmla="*/ 808293 h 6858000"/>
              <a:gd name="connsiteX858" fmla="*/ 4266388 w 7467600"/>
              <a:gd name="connsiteY858" fmla="*/ 500083 h 6858000"/>
              <a:gd name="connsiteX859" fmla="*/ 4032842 w 7467600"/>
              <a:gd name="connsiteY859" fmla="*/ 211809 h 6858000"/>
              <a:gd name="connsiteX860" fmla="*/ 3882765 w 7467600"/>
              <a:gd name="connsiteY860" fmla="*/ 0 h 6858000"/>
              <a:gd name="connsiteX861" fmla="*/ 3721337 w 7467600"/>
              <a:gd name="connsiteY861" fmla="*/ 0 h 6858000"/>
              <a:gd name="connsiteX862" fmla="*/ 3797544 w 7467600"/>
              <a:gd name="connsiteY862" fmla="*/ 0 h 6858000"/>
              <a:gd name="connsiteX863" fmla="*/ 3775734 w 7467600"/>
              <a:gd name="connsiteY863" fmla="*/ 95131 h 6858000"/>
              <a:gd name="connsiteX864" fmla="*/ 3724807 w 7467600"/>
              <a:gd name="connsiteY864" fmla="*/ 272257 h 6858000"/>
              <a:gd name="connsiteX865" fmla="*/ 3726844 w 7467600"/>
              <a:gd name="connsiteY865" fmla="*/ 282988 h 6858000"/>
              <a:gd name="connsiteX866" fmla="*/ 3742664 w 7467600"/>
              <a:gd name="connsiteY866" fmla="*/ 279918 h 6858000"/>
              <a:gd name="connsiteX867" fmla="*/ 4103910 w 7467600"/>
              <a:gd name="connsiteY867" fmla="*/ 1161917 h 6858000"/>
              <a:gd name="connsiteX868" fmla="*/ 4020269 w 7467600"/>
              <a:gd name="connsiteY868" fmla="*/ 1200406 h 6858000"/>
              <a:gd name="connsiteX869" fmla="*/ 3674882 w 7467600"/>
              <a:gd name="connsiteY869" fmla="*/ 488524 h 6858000"/>
              <a:gd name="connsiteX870" fmla="*/ 3132682 w 7467600"/>
              <a:gd name="connsiteY870" fmla="*/ 1072284 h 6858000"/>
              <a:gd name="connsiteX871" fmla="*/ 2716346 w 7467600"/>
              <a:gd name="connsiteY871" fmla="*/ 1276376 h 6858000"/>
              <a:gd name="connsiteX872" fmla="*/ 2716772 w 7467600"/>
              <a:gd name="connsiteY872" fmla="*/ 1255462 h 6858000"/>
              <a:gd name="connsiteX873" fmla="*/ 3471096 w 7467600"/>
              <a:gd name="connsiteY873" fmla="*/ 437072 h 6858000"/>
              <a:gd name="connsiteX874" fmla="*/ 3639057 w 7467600"/>
              <a:gd name="connsiteY874" fmla="*/ 286334 h 6858000"/>
              <a:gd name="connsiteX875" fmla="*/ 3640309 w 7467600"/>
              <a:gd name="connsiteY875" fmla="*/ 284664 h 6858000"/>
              <a:gd name="connsiteX876" fmla="*/ 3646022 w 7467600"/>
              <a:gd name="connsiteY876" fmla="*/ 276711 h 6858000"/>
              <a:gd name="connsiteX877" fmla="*/ 3707943 w 7467600"/>
              <a:gd name="connsiteY877" fmla="*/ 65958 h 6858000"/>
              <a:gd name="connsiteX878" fmla="*/ 3721337 w 7467600"/>
              <a:gd name="connsiteY878" fmla="*/ 0 h 6858000"/>
              <a:gd name="connsiteX879" fmla="*/ 2867960 w 7467600"/>
              <a:gd name="connsiteY879" fmla="*/ 0 h 6858000"/>
              <a:gd name="connsiteX880" fmla="*/ 2926351 w 7467600"/>
              <a:gd name="connsiteY880" fmla="*/ 0 h 6858000"/>
              <a:gd name="connsiteX881" fmla="*/ 2902823 w 7467600"/>
              <a:gd name="connsiteY881" fmla="*/ 262929 h 6858000"/>
              <a:gd name="connsiteX882" fmla="*/ 2940663 w 7467600"/>
              <a:gd name="connsiteY882" fmla="*/ 140884 h 6858000"/>
              <a:gd name="connsiteX883" fmla="*/ 2947039 w 7467600"/>
              <a:gd name="connsiteY883" fmla="*/ 122524 h 6858000"/>
              <a:gd name="connsiteX884" fmla="*/ 2984316 w 7467600"/>
              <a:gd name="connsiteY884" fmla="*/ 0 h 6858000"/>
              <a:gd name="connsiteX885" fmla="*/ 3016114 w 7467600"/>
              <a:gd name="connsiteY885" fmla="*/ 0 h 6858000"/>
              <a:gd name="connsiteX886" fmla="*/ 2979949 w 7467600"/>
              <a:gd name="connsiteY886" fmla="*/ 119274 h 6858000"/>
              <a:gd name="connsiteX887" fmla="*/ 3023879 w 7467600"/>
              <a:gd name="connsiteY887" fmla="*/ 0 h 6858000"/>
              <a:gd name="connsiteX888" fmla="*/ 3105400 w 7467600"/>
              <a:gd name="connsiteY888" fmla="*/ 0 h 6858000"/>
              <a:gd name="connsiteX889" fmla="*/ 3094669 w 7467600"/>
              <a:gd name="connsiteY889" fmla="*/ 30308 h 6858000"/>
              <a:gd name="connsiteX890" fmla="*/ 2901945 w 7467600"/>
              <a:gd name="connsiteY890" fmla="*/ 466538 h 6858000"/>
              <a:gd name="connsiteX891" fmla="*/ 2815209 w 7467600"/>
              <a:gd name="connsiteY891" fmla="*/ 497361 h 6858000"/>
              <a:gd name="connsiteX892" fmla="*/ 2844845 w 7467600"/>
              <a:gd name="connsiteY892" fmla="*/ 127638 h 6858000"/>
              <a:gd name="connsiteX893" fmla="*/ 2867960 w 7467600"/>
              <a:gd name="connsiteY893" fmla="*/ 0 h 6858000"/>
              <a:gd name="connsiteX894" fmla="*/ 1057230 w 7467600"/>
              <a:gd name="connsiteY894" fmla="*/ 0 h 6858000"/>
              <a:gd name="connsiteX895" fmla="*/ 1111003 w 7467600"/>
              <a:gd name="connsiteY895" fmla="*/ 0 h 6858000"/>
              <a:gd name="connsiteX896" fmla="*/ 1125553 w 7467600"/>
              <a:gd name="connsiteY896" fmla="*/ 52588 h 6858000"/>
              <a:gd name="connsiteX897" fmla="*/ 1304276 w 7467600"/>
              <a:gd name="connsiteY897" fmla="*/ 476275 h 6858000"/>
              <a:gd name="connsiteX898" fmla="*/ 1492066 w 7467600"/>
              <a:gd name="connsiteY898" fmla="*/ 886333 h 6858000"/>
              <a:gd name="connsiteX899" fmla="*/ 1423698 w 7467600"/>
              <a:gd name="connsiteY899" fmla="*/ 710817 h 6858000"/>
              <a:gd name="connsiteX900" fmla="*/ 1357609 w 7467600"/>
              <a:gd name="connsiteY900" fmla="*/ 532892 h 6858000"/>
              <a:gd name="connsiteX901" fmla="*/ 1309550 w 7467600"/>
              <a:gd name="connsiteY901" fmla="*/ 374031 h 6858000"/>
              <a:gd name="connsiteX902" fmla="*/ 1193673 w 7467600"/>
              <a:gd name="connsiteY902" fmla="*/ 49533 h 6858000"/>
              <a:gd name="connsiteX903" fmla="*/ 1164391 w 7467600"/>
              <a:gd name="connsiteY903" fmla="*/ 0 h 6858000"/>
              <a:gd name="connsiteX904" fmla="*/ 1200666 w 7467600"/>
              <a:gd name="connsiteY904" fmla="*/ 0 h 6858000"/>
              <a:gd name="connsiteX905" fmla="*/ 1223408 w 7467600"/>
              <a:gd name="connsiteY905" fmla="*/ 38996 h 6858000"/>
              <a:gd name="connsiteX906" fmla="*/ 1339635 w 7467600"/>
              <a:gd name="connsiteY906" fmla="*/ 365517 h 6858000"/>
              <a:gd name="connsiteX907" fmla="*/ 1387469 w 7467600"/>
              <a:gd name="connsiteY907" fmla="*/ 523079 h 6858000"/>
              <a:gd name="connsiteX908" fmla="*/ 1452685 w 7467600"/>
              <a:gd name="connsiteY908" fmla="*/ 699806 h 6858000"/>
              <a:gd name="connsiteX909" fmla="*/ 1492092 w 7467600"/>
              <a:gd name="connsiteY909" fmla="*/ 800424 h 6858000"/>
              <a:gd name="connsiteX910" fmla="*/ 1455302 w 7467600"/>
              <a:gd name="connsiteY910" fmla="*/ 632913 h 6858000"/>
              <a:gd name="connsiteX911" fmla="*/ 1222336 w 7467600"/>
              <a:gd name="connsiteY911" fmla="*/ 9480 h 6858000"/>
              <a:gd name="connsiteX912" fmla="*/ 1214634 w 7467600"/>
              <a:gd name="connsiteY912" fmla="*/ 0 h 6858000"/>
              <a:gd name="connsiteX913" fmla="*/ 1289827 w 7467600"/>
              <a:gd name="connsiteY913" fmla="*/ 0 h 6858000"/>
              <a:gd name="connsiteX914" fmla="*/ 1321076 w 7467600"/>
              <a:gd name="connsiteY914" fmla="*/ 59722 h 6858000"/>
              <a:gd name="connsiteX915" fmla="*/ 1512579 w 7467600"/>
              <a:gd name="connsiteY915" fmla="*/ 626441 h 6858000"/>
              <a:gd name="connsiteX916" fmla="*/ 1506076 w 7467600"/>
              <a:gd name="connsiteY916" fmla="*/ 1089289 h 6858000"/>
              <a:gd name="connsiteX917" fmla="*/ 1486346 w 7467600"/>
              <a:gd name="connsiteY917" fmla="*/ 1079919 h 6858000"/>
              <a:gd name="connsiteX918" fmla="*/ 1070511 w 7467600"/>
              <a:gd name="connsiteY918" fmla="*/ 48609 h 6858000"/>
              <a:gd name="connsiteX919" fmla="*/ 1057230 w 7467600"/>
              <a:gd name="connsiteY919" fmla="*/ 0 h 6858000"/>
              <a:gd name="connsiteX920" fmla="*/ 43151 w 7467600"/>
              <a:gd name="connsiteY920" fmla="*/ 0 h 6858000"/>
              <a:gd name="connsiteX921" fmla="*/ 95283 w 7467600"/>
              <a:gd name="connsiteY921" fmla="*/ 0 h 6858000"/>
              <a:gd name="connsiteX922" fmla="*/ 300708 w 7467600"/>
              <a:gd name="connsiteY922" fmla="*/ 154571 h 6858000"/>
              <a:gd name="connsiteX923" fmla="*/ 530414 w 7467600"/>
              <a:gd name="connsiteY923" fmla="*/ 354673 h 6858000"/>
              <a:gd name="connsiteX924" fmla="*/ 333785 w 7467600"/>
              <a:gd name="connsiteY924" fmla="*/ 161564 h 6858000"/>
              <a:gd name="connsiteX925" fmla="*/ 147005 w 7467600"/>
              <a:gd name="connsiteY925" fmla="*/ 0 h 6858000"/>
              <a:gd name="connsiteX926" fmla="*/ 272509 w 7467600"/>
              <a:gd name="connsiteY926" fmla="*/ 0 h 6858000"/>
              <a:gd name="connsiteX927" fmla="*/ 326276 w 7467600"/>
              <a:gd name="connsiteY927" fmla="*/ 45847 h 6858000"/>
              <a:gd name="connsiteX928" fmla="*/ 823759 w 7467600"/>
              <a:gd name="connsiteY928" fmla="*/ 574145 h 6858000"/>
              <a:gd name="connsiteX929" fmla="*/ 811254 w 7467600"/>
              <a:gd name="connsiteY929" fmla="*/ 665546 h 6858000"/>
              <a:gd name="connsiteX930" fmla="*/ 154042 w 7467600"/>
              <a:gd name="connsiteY930" fmla="*/ 261522 h 6858000"/>
              <a:gd name="connsiteX931" fmla="*/ 13550 w 7467600"/>
              <a:gd name="connsiteY931" fmla="*/ 158423 h 6858000"/>
              <a:gd name="connsiteX932" fmla="*/ 0 w 7467600"/>
              <a:gd name="connsiteY932" fmla="*/ 146618 h 6858000"/>
              <a:gd name="connsiteX933" fmla="*/ 0 w 7467600"/>
              <a:gd name="connsiteY933" fmla="*/ 59161 h 6858000"/>
              <a:gd name="connsiteX934" fmla="*/ 45427 w 7467600"/>
              <a:gd name="connsiteY934" fmla="*/ 101078 h 6858000"/>
              <a:gd name="connsiteX935" fmla="*/ 630103 w 7467600"/>
              <a:gd name="connsiteY935" fmla="*/ 485885 h 6858000"/>
              <a:gd name="connsiteX936" fmla="*/ 532040 w 7467600"/>
              <a:gd name="connsiteY936" fmla="*/ 399359 h 6858000"/>
              <a:gd name="connsiteX937" fmla="*/ 517618 w 7467600"/>
              <a:gd name="connsiteY937" fmla="*/ 385726 h 6858000"/>
              <a:gd name="connsiteX938" fmla="*/ 285074 w 7467600"/>
              <a:gd name="connsiteY938" fmla="*/ 182755 h 6858000"/>
              <a:gd name="connsiteX939" fmla="*/ 43151 w 7467600"/>
              <a:gd name="connsiteY93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2821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1019354 w 7467600"/>
              <a:gd name="connsiteY7" fmla="*/ 6315006 h 6858000"/>
              <a:gd name="connsiteX8" fmla="*/ 441046 w 7467600"/>
              <a:gd name="connsiteY8" fmla="*/ 6691153 h 6858000"/>
              <a:gd name="connsiteX9" fmla="*/ 1019354 w 7467600"/>
              <a:gd name="connsiteY9" fmla="*/ 6315006 h 6858000"/>
              <a:gd name="connsiteX10" fmla="*/ 991680 w 7467600"/>
              <a:gd name="connsiteY10" fmla="*/ 6298413 h 6858000"/>
              <a:gd name="connsiteX11" fmla="*/ 409060 w 7467600"/>
              <a:gd name="connsiteY11" fmla="*/ 6671470 h 6858000"/>
              <a:gd name="connsiteX12" fmla="*/ 991680 w 7467600"/>
              <a:gd name="connsiteY12" fmla="*/ 6298413 h 6858000"/>
              <a:gd name="connsiteX13" fmla="*/ 103333 w 7467600"/>
              <a:gd name="connsiteY13" fmla="*/ 5699602 h 6858000"/>
              <a:gd name="connsiteX14" fmla="*/ 233938 w 7467600"/>
              <a:gd name="connsiteY14" fmla="*/ 5809416 h 6858000"/>
              <a:gd name="connsiteX15" fmla="*/ 883580 w 7467600"/>
              <a:gd name="connsiteY15" fmla="*/ 6180710 h 6858000"/>
              <a:gd name="connsiteX16" fmla="*/ 487337 w 7467600"/>
              <a:gd name="connsiteY16" fmla="*/ 5950182 h 6858000"/>
              <a:gd name="connsiteX17" fmla="*/ 354051 w 7467600"/>
              <a:gd name="connsiteY17" fmla="*/ 5854912 h 6858000"/>
              <a:gd name="connsiteX18" fmla="*/ 195436 w 7467600"/>
              <a:gd name="connsiteY18" fmla="*/ 5755068 h 6858000"/>
              <a:gd name="connsiteX19" fmla="*/ 103333 w 7467600"/>
              <a:gd name="connsiteY19" fmla="*/ 5699602 h 6858000"/>
              <a:gd name="connsiteX20" fmla="*/ 5539432 w 7467600"/>
              <a:gd name="connsiteY20" fmla="*/ 5642928 h 6858000"/>
              <a:gd name="connsiteX21" fmla="*/ 5555462 w 7467600"/>
              <a:gd name="connsiteY21" fmla="*/ 5694454 h 6858000"/>
              <a:gd name="connsiteX22" fmla="*/ 5828270 w 7467600"/>
              <a:gd name="connsiteY22" fmla="*/ 6320663 h 6858000"/>
              <a:gd name="connsiteX23" fmla="*/ 5947416 w 7467600"/>
              <a:gd name="connsiteY23" fmla="*/ 6574846 h 6858000"/>
              <a:gd name="connsiteX24" fmla="*/ 5539432 w 7467600"/>
              <a:gd name="connsiteY24" fmla="*/ 5642928 h 6858000"/>
              <a:gd name="connsiteX25" fmla="*/ 51253 w 7467600"/>
              <a:gd name="connsiteY25" fmla="*/ 5631825 h 6858000"/>
              <a:gd name="connsiteX26" fmla="*/ 211622 w 7467600"/>
              <a:gd name="connsiteY26" fmla="*/ 5728803 h 6858000"/>
              <a:gd name="connsiteX27" fmla="*/ 371652 w 7467600"/>
              <a:gd name="connsiteY27" fmla="*/ 5829062 h 6858000"/>
              <a:gd name="connsiteX28" fmla="*/ 505903 w 7467600"/>
              <a:gd name="connsiteY28" fmla="*/ 5925221 h 6858000"/>
              <a:gd name="connsiteX29" fmla="*/ 899240 w 7467600"/>
              <a:gd name="connsiteY29" fmla="*/ 6153068 h 6858000"/>
              <a:gd name="connsiteX30" fmla="*/ 988114 w 7467600"/>
              <a:gd name="connsiteY30" fmla="*/ 6174204 h 6858000"/>
              <a:gd name="connsiteX31" fmla="*/ 845971 w 7467600"/>
              <a:gd name="connsiteY31" fmla="*/ 6067177 h 6858000"/>
              <a:gd name="connsiteX32" fmla="*/ 448057 w 7467600"/>
              <a:gd name="connsiteY32" fmla="*/ 5841376 h 6858000"/>
              <a:gd name="connsiteX33" fmla="*/ 51253 w 7467600"/>
              <a:gd name="connsiteY33" fmla="*/ 5631825 h 6858000"/>
              <a:gd name="connsiteX34" fmla="*/ 2606687 w 7467600"/>
              <a:gd name="connsiteY34" fmla="*/ 5630718 h 6858000"/>
              <a:gd name="connsiteX35" fmla="*/ 2645658 w 7467600"/>
              <a:gd name="connsiteY35" fmla="*/ 6640259 h 6858000"/>
              <a:gd name="connsiteX36" fmla="*/ 2606687 w 7467600"/>
              <a:gd name="connsiteY36" fmla="*/ 5630718 h 6858000"/>
              <a:gd name="connsiteX37" fmla="*/ 3642057 w 7467600"/>
              <a:gd name="connsiteY37" fmla="*/ 5573487 h 6858000"/>
              <a:gd name="connsiteX38" fmla="*/ 3632981 w 7467600"/>
              <a:gd name="connsiteY38" fmla="*/ 5579437 h 6858000"/>
              <a:gd name="connsiteX39" fmla="*/ 3382436 w 7467600"/>
              <a:gd name="connsiteY39" fmla="*/ 5952726 h 6858000"/>
              <a:gd name="connsiteX40" fmla="*/ 3191929 w 7467600"/>
              <a:gd name="connsiteY40" fmla="*/ 6662669 h 6858000"/>
              <a:gd name="connsiteX41" fmla="*/ 3369898 w 7467600"/>
              <a:gd name="connsiteY41" fmla="*/ 6081771 h 6858000"/>
              <a:gd name="connsiteX42" fmla="*/ 3642057 w 7467600"/>
              <a:gd name="connsiteY42" fmla="*/ 5573487 h 6858000"/>
              <a:gd name="connsiteX43" fmla="*/ 2650666 w 7467600"/>
              <a:gd name="connsiteY43" fmla="*/ 5530686 h 6858000"/>
              <a:gd name="connsiteX44" fmla="*/ 2650249 w 7467600"/>
              <a:gd name="connsiteY44" fmla="*/ 5532101 h 6858000"/>
              <a:gd name="connsiteX45" fmla="*/ 2663808 w 7467600"/>
              <a:gd name="connsiteY45" fmla="*/ 6535215 h 6858000"/>
              <a:gd name="connsiteX46" fmla="*/ 2665418 w 7467600"/>
              <a:gd name="connsiteY46" fmla="*/ 6132756 h 6858000"/>
              <a:gd name="connsiteX47" fmla="*/ 2650666 w 7467600"/>
              <a:gd name="connsiteY47" fmla="*/ 5530686 h 6858000"/>
              <a:gd name="connsiteX48" fmla="*/ 2680277 w 7467600"/>
              <a:gd name="connsiteY48" fmla="*/ 5479204 h 6858000"/>
              <a:gd name="connsiteX49" fmla="*/ 2678972 w 7467600"/>
              <a:gd name="connsiteY49" fmla="*/ 5481582 h 6858000"/>
              <a:gd name="connsiteX50" fmla="*/ 2696666 w 7467600"/>
              <a:gd name="connsiteY50" fmla="*/ 6133836 h 6858000"/>
              <a:gd name="connsiteX51" fmla="*/ 2695769 w 7467600"/>
              <a:gd name="connsiteY51" fmla="*/ 6390955 h 6858000"/>
              <a:gd name="connsiteX52" fmla="*/ 2739893 w 7467600"/>
              <a:gd name="connsiteY52" fmla="*/ 6108357 h 6858000"/>
              <a:gd name="connsiteX53" fmla="*/ 2680277 w 7467600"/>
              <a:gd name="connsiteY53" fmla="*/ 5479204 h 6858000"/>
              <a:gd name="connsiteX54" fmla="*/ 1132195 w 7467600"/>
              <a:gd name="connsiteY54" fmla="*/ 5467980 h 6858000"/>
              <a:gd name="connsiteX55" fmla="*/ 1679056 w 7467600"/>
              <a:gd name="connsiteY55" fmla="*/ 5516907 h 6858000"/>
              <a:gd name="connsiteX56" fmla="*/ 2128648 w 7467600"/>
              <a:gd name="connsiteY56" fmla="*/ 5474249 h 6858000"/>
              <a:gd name="connsiteX57" fmla="*/ 1825619 w 7467600"/>
              <a:gd name="connsiteY57" fmla="*/ 5478447 h 6858000"/>
              <a:gd name="connsiteX58" fmla="*/ 1737798 w 7467600"/>
              <a:gd name="connsiteY58" fmla="*/ 5483353 h 6858000"/>
              <a:gd name="connsiteX59" fmla="*/ 1132195 w 7467600"/>
              <a:gd name="connsiteY59" fmla="*/ 5467980 h 6858000"/>
              <a:gd name="connsiteX60" fmla="*/ 1456157 w 7467600"/>
              <a:gd name="connsiteY60" fmla="*/ 5371404 h 6858000"/>
              <a:gd name="connsiteX61" fmla="*/ 1244432 w 7467600"/>
              <a:gd name="connsiteY61" fmla="*/ 5385601 h 6858000"/>
              <a:gd name="connsiteX62" fmla="*/ 973990 w 7467600"/>
              <a:gd name="connsiteY62" fmla="*/ 5424940 h 6858000"/>
              <a:gd name="connsiteX63" fmla="*/ 1103809 w 7467600"/>
              <a:gd name="connsiteY63" fmla="*/ 5433720 h 6858000"/>
              <a:gd name="connsiteX64" fmla="*/ 1123454 w 7467600"/>
              <a:gd name="connsiteY64" fmla="*/ 5435727 h 6858000"/>
              <a:gd name="connsiteX65" fmla="*/ 1737017 w 7467600"/>
              <a:gd name="connsiteY65" fmla="*/ 5452183 h 6858000"/>
              <a:gd name="connsiteX66" fmla="*/ 1824397 w 7467600"/>
              <a:gd name="connsiteY66" fmla="*/ 5447757 h 6858000"/>
              <a:gd name="connsiteX67" fmla="*/ 2070059 w 7467600"/>
              <a:gd name="connsiteY67" fmla="*/ 5441660 h 6858000"/>
              <a:gd name="connsiteX68" fmla="*/ 1456157 w 7467600"/>
              <a:gd name="connsiteY68" fmla="*/ 5371404 h 6858000"/>
              <a:gd name="connsiteX69" fmla="*/ 4988186 w 7467600"/>
              <a:gd name="connsiteY69" fmla="*/ 5216467 h 6858000"/>
              <a:gd name="connsiteX70" fmla="*/ 4777334 w 7467600"/>
              <a:gd name="connsiteY70" fmla="*/ 5406072 h 6858000"/>
              <a:gd name="connsiteX71" fmla="*/ 4718341 w 7467600"/>
              <a:gd name="connsiteY71" fmla="*/ 5468043 h 6858000"/>
              <a:gd name="connsiteX72" fmla="*/ 4604655 w 7467600"/>
              <a:gd name="connsiteY72" fmla="*/ 5583434 h 6858000"/>
              <a:gd name="connsiteX73" fmla="*/ 4565074 w 7467600"/>
              <a:gd name="connsiteY73" fmla="*/ 5618550 h 6858000"/>
              <a:gd name="connsiteX74" fmla="*/ 4988186 w 7467600"/>
              <a:gd name="connsiteY74" fmla="*/ 5216467 h 6858000"/>
              <a:gd name="connsiteX75" fmla="*/ 4978032 w 7467600"/>
              <a:gd name="connsiteY75" fmla="*/ 5183809 h 6858000"/>
              <a:gd name="connsiteX76" fmla="*/ 4463413 w 7467600"/>
              <a:gd name="connsiteY76" fmla="*/ 5615162 h 6858000"/>
              <a:gd name="connsiteX77" fmla="*/ 4358134 w 7467600"/>
              <a:gd name="connsiteY77" fmla="*/ 5742791 h 6858000"/>
              <a:gd name="connsiteX78" fmla="*/ 4376219 w 7467600"/>
              <a:gd name="connsiteY78" fmla="*/ 5729027 h 6858000"/>
              <a:gd name="connsiteX79" fmla="*/ 4582340 w 7467600"/>
              <a:gd name="connsiteY79" fmla="*/ 5561037 h 6858000"/>
              <a:gd name="connsiteX80" fmla="*/ 4694684 w 7467600"/>
              <a:gd name="connsiteY80" fmla="*/ 5447098 h 6858000"/>
              <a:gd name="connsiteX81" fmla="*/ 4754123 w 7467600"/>
              <a:gd name="connsiteY81" fmla="*/ 5384643 h 6858000"/>
              <a:gd name="connsiteX82" fmla="*/ 4978032 w 7467600"/>
              <a:gd name="connsiteY82" fmla="*/ 5183809 h 6858000"/>
              <a:gd name="connsiteX83" fmla="*/ 1903353 w 7467600"/>
              <a:gd name="connsiteY83" fmla="*/ 5044827 h 6858000"/>
              <a:gd name="connsiteX84" fmla="*/ 1936931 w 7467600"/>
              <a:gd name="connsiteY84" fmla="*/ 5093954 h 6858000"/>
              <a:gd name="connsiteX85" fmla="*/ 2195868 w 7467600"/>
              <a:gd name="connsiteY85" fmla="*/ 5396574 h 6858000"/>
              <a:gd name="connsiteX86" fmla="*/ 2088852 w 7467600"/>
              <a:gd name="connsiteY86" fmla="*/ 5166123 h 6858000"/>
              <a:gd name="connsiteX87" fmla="*/ 1958241 w 7467600"/>
              <a:gd name="connsiteY87" fmla="*/ 5067955 h 6858000"/>
              <a:gd name="connsiteX88" fmla="*/ 1903353 w 7467600"/>
              <a:gd name="connsiteY88" fmla="*/ 5044827 h 6858000"/>
              <a:gd name="connsiteX89" fmla="*/ 1979378 w 7467600"/>
              <a:gd name="connsiteY89" fmla="*/ 4769504 h 6858000"/>
              <a:gd name="connsiteX90" fmla="*/ 2882120 w 7467600"/>
              <a:gd name="connsiteY90" fmla="*/ 5064547 h 6858000"/>
              <a:gd name="connsiteX91" fmla="*/ 2793103 w 7467600"/>
              <a:gd name="connsiteY91" fmla="*/ 5039699 h 6858000"/>
              <a:gd name="connsiteX92" fmla="*/ 2770041 w 7467600"/>
              <a:gd name="connsiteY92" fmla="*/ 5033634 h 6858000"/>
              <a:gd name="connsiteX93" fmla="*/ 1979378 w 7467600"/>
              <a:gd name="connsiteY93" fmla="*/ 4769504 h 6858000"/>
              <a:gd name="connsiteX94" fmla="*/ 1927410 w 7467600"/>
              <a:gd name="connsiteY94" fmla="*/ 4716164 h 6858000"/>
              <a:gd name="connsiteX95" fmla="*/ 1959587 w 7467600"/>
              <a:gd name="connsiteY95" fmla="*/ 4728849 h 6858000"/>
              <a:gd name="connsiteX96" fmla="*/ 2777707 w 7467600"/>
              <a:gd name="connsiteY96" fmla="*/ 5003991 h 6858000"/>
              <a:gd name="connsiteX97" fmla="*/ 2800768 w 7467600"/>
              <a:gd name="connsiteY97" fmla="*/ 5010056 h 6858000"/>
              <a:gd name="connsiteX98" fmla="*/ 2879408 w 7467600"/>
              <a:gd name="connsiteY98" fmla="*/ 5031590 h 6858000"/>
              <a:gd name="connsiteX99" fmla="*/ 2862295 w 7467600"/>
              <a:gd name="connsiteY99" fmla="*/ 5022958 h 6858000"/>
              <a:gd name="connsiteX100" fmla="*/ 2813343 w 7467600"/>
              <a:gd name="connsiteY100" fmla="*/ 4998369 h 6858000"/>
              <a:gd name="connsiteX101" fmla="*/ 2646245 w 7467600"/>
              <a:gd name="connsiteY101" fmla="*/ 4930999 h 6858000"/>
              <a:gd name="connsiteX102" fmla="*/ 1999243 w 7467600"/>
              <a:gd name="connsiteY102" fmla="*/ 4730524 h 6858000"/>
              <a:gd name="connsiteX103" fmla="*/ 1979527 w 7467600"/>
              <a:gd name="connsiteY103" fmla="*/ 4726651 h 6858000"/>
              <a:gd name="connsiteX104" fmla="*/ 1927410 w 7467600"/>
              <a:gd name="connsiteY104" fmla="*/ 4716164 h 6858000"/>
              <a:gd name="connsiteX105" fmla="*/ 1997014 w 7467600"/>
              <a:gd name="connsiteY105" fmla="*/ 4698007 h 6858000"/>
              <a:gd name="connsiteX106" fmla="*/ 2005458 w 7467600"/>
              <a:gd name="connsiteY106" fmla="*/ 4699540 h 6858000"/>
              <a:gd name="connsiteX107" fmla="*/ 2657186 w 7467600"/>
              <a:gd name="connsiteY107" fmla="*/ 4901687 h 6858000"/>
              <a:gd name="connsiteX108" fmla="*/ 2826662 w 7467600"/>
              <a:gd name="connsiteY108" fmla="*/ 4970362 h 6858000"/>
              <a:gd name="connsiteX109" fmla="*/ 2876100 w 7467600"/>
              <a:gd name="connsiteY109" fmla="*/ 4995397 h 6858000"/>
              <a:gd name="connsiteX110" fmla="*/ 3042600 w 7467600"/>
              <a:gd name="connsiteY110" fmla="*/ 5059532 h 6858000"/>
              <a:gd name="connsiteX111" fmla="*/ 1997014 w 7467600"/>
              <a:gd name="connsiteY111" fmla="*/ 4698007 h 6858000"/>
              <a:gd name="connsiteX112" fmla="*/ 2305292 w 7467600"/>
              <a:gd name="connsiteY112" fmla="*/ 4219492 h 6858000"/>
              <a:gd name="connsiteX113" fmla="*/ 3360922 w 7467600"/>
              <a:gd name="connsiteY113" fmla="*/ 4529373 h 6858000"/>
              <a:gd name="connsiteX114" fmla="*/ 3492420 w 7467600"/>
              <a:gd name="connsiteY114" fmla="*/ 4510145 h 6858000"/>
              <a:gd name="connsiteX115" fmla="*/ 3364086 w 7467600"/>
              <a:gd name="connsiteY115" fmla="*/ 4480340 h 6858000"/>
              <a:gd name="connsiteX116" fmla="*/ 3225818 w 7467600"/>
              <a:gd name="connsiteY116" fmla="*/ 4411822 h 6858000"/>
              <a:gd name="connsiteX117" fmla="*/ 3129696 w 7467600"/>
              <a:gd name="connsiteY117" fmla="*/ 4360704 h 6858000"/>
              <a:gd name="connsiteX118" fmla="*/ 2814545 w 7467600"/>
              <a:gd name="connsiteY118" fmla="*/ 4282955 h 6858000"/>
              <a:gd name="connsiteX119" fmla="*/ 2305292 w 7467600"/>
              <a:gd name="connsiteY119" fmla="*/ 4219492 h 6858000"/>
              <a:gd name="connsiteX120" fmla="*/ 2626982 w 7467600"/>
              <a:gd name="connsiteY120" fmla="*/ 4206450 h 6858000"/>
              <a:gd name="connsiteX121" fmla="*/ 2490617 w 7467600"/>
              <a:gd name="connsiteY121" fmla="*/ 4206951 h 6858000"/>
              <a:gd name="connsiteX122" fmla="*/ 2819869 w 7467600"/>
              <a:gd name="connsiteY122" fmla="*/ 4252936 h 6858000"/>
              <a:gd name="connsiteX123" fmla="*/ 3143018 w 7467600"/>
              <a:gd name="connsiteY123" fmla="*/ 4332698 h 6858000"/>
              <a:gd name="connsiteX124" fmla="*/ 3241520 w 7467600"/>
              <a:gd name="connsiteY124" fmla="*/ 4385112 h 6858000"/>
              <a:gd name="connsiteX125" fmla="*/ 3374575 w 7467600"/>
              <a:gd name="connsiteY125" fmla="*/ 4451517 h 6858000"/>
              <a:gd name="connsiteX126" fmla="*/ 3505221 w 7467600"/>
              <a:gd name="connsiteY126" fmla="*/ 4480757 h 6858000"/>
              <a:gd name="connsiteX127" fmla="*/ 2626982 w 7467600"/>
              <a:gd name="connsiteY127" fmla="*/ 4206450 h 6858000"/>
              <a:gd name="connsiteX128" fmla="*/ 1310106 w 7467600"/>
              <a:gd name="connsiteY128" fmla="*/ 3943217 h 6858000"/>
              <a:gd name="connsiteX129" fmla="*/ 854994 w 7467600"/>
              <a:gd name="connsiteY129" fmla="*/ 4399136 h 6858000"/>
              <a:gd name="connsiteX130" fmla="*/ 742462 w 7467600"/>
              <a:gd name="connsiteY130" fmla="*/ 4594648 h 6858000"/>
              <a:gd name="connsiteX131" fmla="*/ 820602 w 7467600"/>
              <a:gd name="connsiteY131" fmla="*/ 4485915 h 6858000"/>
              <a:gd name="connsiteX132" fmla="*/ 878295 w 7467600"/>
              <a:gd name="connsiteY132" fmla="*/ 4403594 h 6858000"/>
              <a:gd name="connsiteX133" fmla="*/ 1240607 w 7467600"/>
              <a:gd name="connsiteY133" fmla="*/ 4010401 h 6858000"/>
              <a:gd name="connsiteX134" fmla="*/ 1310106 w 7467600"/>
              <a:gd name="connsiteY134" fmla="*/ 3943217 h 6858000"/>
              <a:gd name="connsiteX135" fmla="*/ 1423113 w 7467600"/>
              <a:gd name="connsiteY135" fmla="*/ 3874565 h 6858000"/>
              <a:gd name="connsiteX136" fmla="*/ 1260565 w 7467600"/>
              <a:gd name="connsiteY136" fmla="*/ 4031982 h 6858000"/>
              <a:gd name="connsiteX137" fmla="*/ 901900 w 7467600"/>
              <a:gd name="connsiteY137" fmla="*/ 4421236 h 6858000"/>
              <a:gd name="connsiteX138" fmla="*/ 845044 w 7467600"/>
              <a:gd name="connsiteY138" fmla="*/ 4502436 h 6858000"/>
              <a:gd name="connsiteX139" fmla="*/ 685926 w 7467600"/>
              <a:gd name="connsiteY139" fmla="*/ 4703069 h 6858000"/>
              <a:gd name="connsiteX140" fmla="*/ 684248 w 7467600"/>
              <a:gd name="connsiteY140" fmla="*/ 4706721 h 6858000"/>
              <a:gd name="connsiteX141" fmla="*/ 1423113 w 7467600"/>
              <a:gd name="connsiteY141" fmla="*/ 3874565 h 6858000"/>
              <a:gd name="connsiteX142" fmla="*/ 3316479 w 7467600"/>
              <a:gd name="connsiteY142" fmla="*/ 3872136 h 6858000"/>
              <a:gd name="connsiteX143" fmla="*/ 3546806 w 7467600"/>
              <a:gd name="connsiteY143" fmla="*/ 4356139 h 6858000"/>
              <a:gd name="connsiteX144" fmla="*/ 3364433 w 7467600"/>
              <a:gd name="connsiteY144" fmla="*/ 3953121 h 6858000"/>
              <a:gd name="connsiteX145" fmla="*/ 3316479 w 7467600"/>
              <a:gd name="connsiteY145" fmla="*/ 3872136 h 6858000"/>
              <a:gd name="connsiteX146" fmla="*/ 3291335 w 7467600"/>
              <a:gd name="connsiteY146" fmla="*/ 3767420 h 6858000"/>
              <a:gd name="connsiteX147" fmla="*/ 3390805 w 7467600"/>
              <a:gd name="connsiteY147" fmla="*/ 3937163 h 6858000"/>
              <a:gd name="connsiteX148" fmla="*/ 3579062 w 7467600"/>
              <a:gd name="connsiteY148" fmla="*/ 4359040 h 6858000"/>
              <a:gd name="connsiteX149" fmla="*/ 3467355 w 7467600"/>
              <a:gd name="connsiteY149" fmla="*/ 3988130 h 6858000"/>
              <a:gd name="connsiteX150" fmla="*/ 3310753 w 7467600"/>
              <a:gd name="connsiteY150" fmla="*/ 3787140 h 6858000"/>
              <a:gd name="connsiteX151" fmla="*/ 3291335 w 7467600"/>
              <a:gd name="connsiteY151" fmla="*/ 3767420 h 6858000"/>
              <a:gd name="connsiteX152" fmla="*/ 1635889 w 7467600"/>
              <a:gd name="connsiteY152" fmla="*/ 3709494 h 6858000"/>
              <a:gd name="connsiteX153" fmla="*/ 1634800 w 7467600"/>
              <a:gd name="connsiteY153" fmla="*/ 3731111 h 6858000"/>
              <a:gd name="connsiteX154" fmla="*/ 1635889 w 7467600"/>
              <a:gd name="connsiteY154" fmla="*/ 3709494 h 6858000"/>
              <a:gd name="connsiteX155" fmla="*/ 1510397 w 7467600"/>
              <a:gd name="connsiteY155" fmla="*/ 3684705 h 6858000"/>
              <a:gd name="connsiteX156" fmla="*/ 1146550 w 7467600"/>
              <a:gd name="connsiteY156" fmla="*/ 3802012 h 6858000"/>
              <a:gd name="connsiteX157" fmla="*/ 698834 w 7467600"/>
              <a:gd name="connsiteY157" fmla="*/ 3952272 h 6858000"/>
              <a:gd name="connsiteX158" fmla="*/ 34256 w 7467600"/>
              <a:gd name="connsiteY158" fmla="*/ 4347603 h 6858000"/>
              <a:gd name="connsiteX159" fmla="*/ 527241 w 7467600"/>
              <a:gd name="connsiteY159" fmla="*/ 4065078 h 6858000"/>
              <a:gd name="connsiteX160" fmla="*/ 1510397 w 7467600"/>
              <a:gd name="connsiteY160" fmla="*/ 3684705 h 6858000"/>
              <a:gd name="connsiteX161" fmla="*/ 1313114 w 7467600"/>
              <a:gd name="connsiteY161" fmla="*/ 3655216 h 6858000"/>
              <a:gd name="connsiteX162" fmla="*/ 1109304 w 7467600"/>
              <a:gd name="connsiteY162" fmla="*/ 3669030 h 6858000"/>
              <a:gd name="connsiteX163" fmla="*/ 8129 w 7467600"/>
              <a:gd name="connsiteY163" fmla="*/ 4330519 h 6858000"/>
              <a:gd name="connsiteX164" fmla="*/ 687572 w 7467600"/>
              <a:gd name="connsiteY164" fmla="*/ 3925629 h 6858000"/>
              <a:gd name="connsiteX165" fmla="*/ 1138365 w 7467600"/>
              <a:gd name="connsiteY165" fmla="*/ 3774515 h 6858000"/>
              <a:gd name="connsiteX166" fmla="*/ 1505579 w 7467600"/>
              <a:gd name="connsiteY166" fmla="*/ 3655526 h 6858000"/>
              <a:gd name="connsiteX167" fmla="*/ 1313114 w 7467600"/>
              <a:gd name="connsiteY167" fmla="*/ 3655216 h 6858000"/>
              <a:gd name="connsiteX168" fmla="*/ 3655073 w 7467600"/>
              <a:gd name="connsiteY168" fmla="*/ 3650884 h 6858000"/>
              <a:gd name="connsiteX169" fmla="*/ 3989938 w 7467600"/>
              <a:gd name="connsiteY169" fmla="*/ 3991685 h 6858000"/>
              <a:gd name="connsiteX170" fmla="*/ 4393907 w 7467600"/>
              <a:gd name="connsiteY170" fmla="*/ 4261258 h 6858000"/>
              <a:gd name="connsiteX171" fmla="*/ 4648051 w 7467600"/>
              <a:gd name="connsiteY171" fmla="*/ 4374051 h 6858000"/>
              <a:gd name="connsiteX172" fmla="*/ 4383389 w 7467600"/>
              <a:gd name="connsiteY172" fmla="*/ 4184369 h 6858000"/>
              <a:gd name="connsiteX173" fmla="*/ 4165508 w 7467600"/>
              <a:gd name="connsiteY173" fmla="*/ 4035196 h 6858000"/>
              <a:gd name="connsiteX174" fmla="*/ 4068162 w 7467600"/>
              <a:gd name="connsiteY174" fmla="*/ 3953394 h 6858000"/>
              <a:gd name="connsiteX175" fmla="*/ 3981416 w 7467600"/>
              <a:gd name="connsiteY175" fmla="*/ 3880482 h 6858000"/>
              <a:gd name="connsiteX176" fmla="*/ 3800147 w 7467600"/>
              <a:gd name="connsiteY176" fmla="*/ 3749872 h 6858000"/>
              <a:gd name="connsiteX177" fmla="*/ 3655073 w 7467600"/>
              <a:gd name="connsiteY177" fmla="*/ 3650884 h 6858000"/>
              <a:gd name="connsiteX178" fmla="*/ 3670252 w 7467600"/>
              <a:gd name="connsiteY178" fmla="*/ 3622798 h 6858000"/>
              <a:gd name="connsiteX179" fmla="*/ 3817258 w 7467600"/>
              <a:gd name="connsiteY179" fmla="*/ 3723577 h 6858000"/>
              <a:gd name="connsiteX180" fmla="*/ 4000461 w 7467600"/>
              <a:gd name="connsiteY180" fmla="*/ 3855966 h 6858000"/>
              <a:gd name="connsiteX181" fmla="*/ 4088180 w 7467600"/>
              <a:gd name="connsiteY181" fmla="*/ 3929774 h 6858000"/>
              <a:gd name="connsiteX182" fmla="*/ 4184555 w 7467600"/>
              <a:gd name="connsiteY182" fmla="*/ 4010683 h 6858000"/>
              <a:gd name="connsiteX183" fmla="*/ 4399563 w 7467600"/>
              <a:gd name="connsiteY183" fmla="*/ 4158106 h 6858000"/>
              <a:gd name="connsiteX184" fmla="*/ 4684469 w 7467600"/>
              <a:gd name="connsiteY184" fmla="*/ 4364680 h 6858000"/>
              <a:gd name="connsiteX185" fmla="*/ 4690271 w 7467600"/>
              <a:gd name="connsiteY185" fmla="*/ 4370034 h 6858000"/>
              <a:gd name="connsiteX186" fmla="*/ 4136093 w 7467600"/>
              <a:gd name="connsiteY186" fmla="*/ 3858466 h 6858000"/>
              <a:gd name="connsiteX187" fmla="*/ 3670252 w 7467600"/>
              <a:gd name="connsiteY187" fmla="*/ 3622798 h 6858000"/>
              <a:gd name="connsiteX188" fmla="*/ 4440129 w 7467600"/>
              <a:gd name="connsiteY188" fmla="*/ 3448571 h 6858000"/>
              <a:gd name="connsiteX189" fmla="*/ 4856525 w 7467600"/>
              <a:gd name="connsiteY189" fmla="*/ 3915351 h 6858000"/>
              <a:gd name="connsiteX190" fmla="*/ 5059055 w 7467600"/>
              <a:gd name="connsiteY190" fmla="*/ 4108918 h 6858000"/>
              <a:gd name="connsiteX191" fmla="*/ 5290070 w 7467600"/>
              <a:gd name="connsiteY191" fmla="*/ 4263619 h 6858000"/>
              <a:gd name="connsiteX192" fmla="*/ 4834991 w 7467600"/>
              <a:gd name="connsiteY192" fmla="*/ 3830985 h 6858000"/>
              <a:gd name="connsiteX193" fmla="*/ 4440129 w 7467600"/>
              <a:gd name="connsiteY193" fmla="*/ 3448571 h 6858000"/>
              <a:gd name="connsiteX194" fmla="*/ 4441737 w 7467600"/>
              <a:gd name="connsiteY194" fmla="*/ 3399734 h 6858000"/>
              <a:gd name="connsiteX195" fmla="*/ 4431236 w 7467600"/>
              <a:gd name="connsiteY195" fmla="*/ 3400954 h 6858000"/>
              <a:gd name="connsiteX196" fmla="*/ 4557150 w 7467600"/>
              <a:gd name="connsiteY196" fmla="*/ 3510023 h 6858000"/>
              <a:gd name="connsiteX197" fmla="*/ 4856936 w 7467600"/>
              <a:gd name="connsiteY197" fmla="*/ 3809146 h 6858000"/>
              <a:gd name="connsiteX198" fmla="*/ 5111996 w 7467600"/>
              <a:gd name="connsiteY198" fmla="*/ 4065759 h 6858000"/>
              <a:gd name="connsiteX199" fmla="*/ 5388878 w 7467600"/>
              <a:gd name="connsiteY199" fmla="*/ 4300185 h 6858000"/>
              <a:gd name="connsiteX200" fmla="*/ 5425556 w 7467600"/>
              <a:gd name="connsiteY200" fmla="*/ 4308967 h 6858000"/>
              <a:gd name="connsiteX201" fmla="*/ 4943646 w 7467600"/>
              <a:gd name="connsiteY201" fmla="*/ 3822916 h 6858000"/>
              <a:gd name="connsiteX202" fmla="*/ 4594837 w 7467600"/>
              <a:gd name="connsiteY202" fmla="*/ 3532274 h 6858000"/>
              <a:gd name="connsiteX203" fmla="*/ 4441737 w 7467600"/>
              <a:gd name="connsiteY203" fmla="*/ 3399734 h 6858000"/>
              <a:gd name="connsiteX204" fmla="*/ 5425834 w 7467600"/>
              <a:gd name="connsiteY204" fmla="*/ 3162785 h 6858000"/>
              <a:gd name="connsiteX205" fmla="*/ 5401644 w 7467600"/>
              <a:gd name="connsiteY205" fmla="*/ 3617847 h 6858000"/>
              <a:gd name="connsiteX206" fmla="*/ 5467256 w 7467600"/>
              <a:gd name="connsiteY206" fmla="*/ 4175494 h 6858000"/>
              <a:gd name="connsiteX207" fmla="*/ 5448069 w 7467600"/>
              <a:gd name="connsiteY207" fmla="*/ 3567554 h 6858000"/>
              <a:gd name="connsiteX208" fmla="*/ 5425834 w 7467600"/>
              <a:gd name="connsiteY208" fmla="*/ 3162785 h 6858000"/>
              <a:gd name="connsiteX209" fmla="*/ 1318687 w 7467600"/>
              <a:gd name="connsiteY209" fmla="*/ 3113840 h 6858000"/>
              <a:gd name="connsiteX210" fmla="*/ 1066793 w 7467600"/>
              <a:gd name="connsiteY210" fmla="*/ 3212171 h 6858000"/>
              <a:gd name="connsiteX211" fmla="*/ 993319 w 7467600"/>
              <a:gd name="connsiteY211" fmla="*/ 3247648 h 6858000"/>
              <a:gd name="connsiteX212" fmla="*/ 853081 w 7467600"/>
              <a:gd name="connsiteY212" fmla="*/ 3312410 h 6858000"/>
              <a:gd name="connsiteX213" fmla="*/ 805957 w 7467600"/>
              <a:gd name="connsiteY213" fmla="*/ 3330443 h 6858000"/>
              <a:gd name="connsiteX214" fmla="*/ 1318687 w 7467600"/>
              <a:gd name="connsiteY214" fmla="*/ 3113840 h 6858000"/>
              <a:gd name="connsiteX215" fmla="*/ 5453702 w 7467600"/>
              <a:gd name="connsiteY215" fmla="*/ 3090882 h 6858000"/>
              <a:gd name="connsiteX216" fmla="*/ 5480135 w 7467600"/>
              <a:gd name="connsiteY216" fmla="*/ 3565802 h 6858000"/>
              <a:gd name="connsiteX217" fmla="*/ 5499023 w 7467600"/>
              <a:gd name="connsiteY217" fmla="*/ 4166310 h 6858000"/>
              <a:gd name="connsiteX218" fmla="*/ 5547022 w 7467600"/>
              <a:gd name="connsiteY218" fmla="*/ 3607838 h 6858000"/>
              <a:gd name="connsiteX219" fmla="*/ 5515964 w 7467600"/>
              <a:gd name="connsiteY219" fmla="*/ 3378541 h 6858000"/>
              <a:gd name="connsiteX220" fmla="*/ 5453702 w 7467600"/>
              <a:gd name="connsiteY220" fmla="*/ 3090882 h 6858000"/>
              <a:gd name="connsiteX221" fmla="*/ 1238695 w 7467600"/>
              <a:gd name="connsiteY221" fmla="*/ 3076820 h 6858000"/>
              <a:gd name="connsiteX222" fmla="*/ 716371 w 7467600"/>
              <a:gd name="connsiteY222" fmla="*/ 3293249 h 6858000"/>
              <a:gd name="connsiteX223" fmla="*/ 579522 w 7467600"/>
              <a:gd name="connsiteY223" fmla="*/ 3371759 h 6858000"/>
              <a:gd name="connsiteX224" fmla="*/ 600288 w 7467600"/>
              <a:gd name="connsiteY224" fmla="*/ 3365555 h 6858000"/>
              <a:gd name="connsiteX225" fmla="*/ 840692 w 7467600"/>
              <a:gd name="connsiteY225" fmla="*/ 3284921 h 6858000"/>
              <a:gd name="connsiteX226" fmla="*/ 979248 w 7467600"/>
              <a:gd name="connsiteY226" fmla="*/ 3221003 h 6858000"/>
              <a:gd name="connsiteX227" fmla="*/ 1053282 w 7467600"/>
              <a:gd name="connsiteY227" fmla="*/ 3185247 h 6858000"/>
              <a:gd name="connsiteX228" fmla="*/ 1320603 w 7467600"/>
              <a:gd name="connsiteY228" fmla="*/ 3081281 h 6858000"/>
              <a:gd name="connsiteX229" fmla="*/ 1238695 w 7467600"/>
              <a:gd name="connsiteY229" fmla="*/ 3076820 h 6858000"/>
              <a:gd name="connsiteX230" fmla="*/ 5425627 w 7467600"/>
              <a:gd name="connsiteY230" fmla="*/ 2954192 h 6858000"/>
              <a:gd name="connsiteX231" fmla="*/ 5470770 w 7467600"/>
              <a:gd name="connsiteY231" fmla="*/ 3005435 h 6858000"/>
              <a:gd name="connsiteX232" fmla="*/ 5519779 w 7467600"/>
              <a:gd name="connsiteY232" fmla="*/ 4359223 h 6858000"/>
              <a:gd name="connsiteX233" fmla="*/ 5520293 w 7467600"/>
              <a:gd name="connsiteY233" fmla="*/ 4360602 h 6858000"/>
              <a:gd name="connsiteX234" fmla="*/ 5767221 w 7467600"/>
              <a:gd name="connsiteY234" fmla="*/ 4665564 h 6858000"/>
              <a:gd name="connsiteX235" fmla="*/ 6937169 w 7467600"/>
              <a:gd name="connsiteY235" fmla="*/ 4815941 h 6858000"/>
              <a:gd name="connsiteX236" fmla="*/ 6953922 w 7467600"/>
              <a:gd name="connsiteY236" fmla="*/ 4890068 h 6858000"/>
              <a:gd name="connsiteX237" fmla="*/ 6071359 w 7467600"/>
              <a:gd name="connsiteY237" fmla="*/ 4770770 h 6858000"/>
              <a:gd name="connsiteX238" fmla="*/ 6038839 w 7467600"/>
              <a:gd name="connsiteY238" fmla="*/ 4764474 h 6858000"/>
              <a:gd name="connsiteX239" fmla="*/ 6038706 w 7467600"/>
              <a:gd name="connsiteY239" fmla="*/ 4763847 h 6858000"/>
              <a:gd name="connsiteX240" fmla="*/ 6037784 w 7467600"/>
              <a:gd name="connsiteY240" fmla="*/ 4764270 h 6858000"/>
              <a:gd name="connsiteX241" fmla="*/ 6038839 w 7467600"/>
              <a:gd name="connsiteY241" fmla="*/ 4764474 h 6858000"/>
              <a:gd name="connsiteX242" fmla="*/ 6040338 w 7467600"/>
              <a:gd name="connsiteY242" fmla="*/ 4771418 h 6858000"/>
              <a:gd name="connsiteX243" fmla="*/ 6024488 w 7467600"/>
              <a:gd name="connsiteY243" fmla="*/ 4809903 h 6858000"/>
              <a:gd name="connsiteX244" fmla="*/ 5599771 w 7467600"/>
              <a:gd name="connsiteY244" fmla="*/ 5509652 h 6858000"/>
              <a:gd name="connsiteX245" fmla="*/ 5548843 w 7467600"/>
              <a:gd name="connsiteY245" fmla="*/ 5563845 h 6858000"/>
              <a:gd name="connsiteX246" fmla="*/ 5940952 w 7467600"/>
              <a:gd name="connsiteY246" fmla="*/ 6250028 h 6858000"/>
              <a:gd name="connsiteX247" fmla="*/ 6043441 w 7467600"/>
              <a:gd name="connsiteY247" fmla="*/ 6665847 h 6858000"/>
              <a:gd name="connsiteX248" fmla="*/ 6093432 w 7467600"/>
              <a:gd name="connsiteY248" fmla="*/ 6858000 h 6858000"/>
              <a:gd name="connsiteX249" fmla="*/ 6034344 w 7467600"/>
              <a:gd name="connsiteY249" fmla="*/ 6858000 h 6858000"/>
              <a:gd name="connsiteX250" fmla="*/ 6026679 w 7467600"/>
              <a:gd name="connsiteY250" fmla="*/ 6836959 h 6858000"/>
              <a:gd name="connsiteX251" fmla="*/ 5800441 w 7467600"/>
              <a:gd name="connsiteY251" fmla="*/ 6335286 h 6858000"/>
              <a:gd name="connsiteX252" fmla="*/ 5526562 w 7467600"/>
              <a:gd name="connsiteY252" fmla="*/ 5705388 h 6858000"/>
              <a:gd name="connsiteX253" fmla="*/ 5519640 w 7467600"/>
              <a:gd name="connsiteY253" fmla="*/ 5683774 h 6858000"/>
              <a:gd name="connsiteX254" fmla="*/ 5844559 w 7467600"/>
              <a:gd name="connsiteY254" fmla="*/ 6553349 h 6858000"/>
              <a:gd name="connsiteX255" fmla="*/ 5975994 w 7467600"/>
              <a:gd name="connsiteY255" fmla="*/ 6858000 h 6858000"/>
              <a:gd name="connsiteX256" fmla="*/ 5898547 w 7467600"/>
              <a:gd name="connsiteY256" fmla="*/ 6858000 h 6858000"/>
              <a:gd name="connsiteX257" fmla="*/ 5682041 w 7467600"/>
              <a:gd name="connsiteY257" fmla="*/ 6355860 h 6858000"/>
              <a:gd name="connsiteX258" fmla="*/ 5461758 w 7467600"/>
              <a:gd name="connsiteY258" fmla="*/ 5820220 h 6858000"/>
              <a:gd name="connsiteX259" fmla="*/ 5237282 w 7467600"/>
              <a:gd name="connsiteY259" fmla="*/ 6579086 h 6858000"/>
              <a:gd name="connsiteX260" fmla="*/ 5115009 w 7467600"/>
              <a:gd name="connsiteY260" fmla="*/ 6858000 h 6858000"/>
              <a:gd name="connsiteX261" fmla="*/ 5028074 w 7467600"/>
              <a:gd name="connsiteY261" fmla="*/ 6858000 h 6858000"/>
              <a:gd name="connsiteX262" fmla="*/ 5079508 w 7467600"/>
              <a:gd name="connsiteY262" fmla="*/ 6749074 h 6858000"/>
              <a:gd name="connsiteX263" fmla="*/ 5371846 w 7467600"/>
              <a:gd name="connsiteY263" fmla="*/ 5924413 h 6858000"/>
              <a:gd name="connsiteX264" fmla="*/ 5270512 w 7467600"/>
              <a:gd name="connsiteY264" fmla="*/ 6138975 h 6858000"/>
              <a:gd name="connsiteX265" fmla="*/ 5062409 w 7467600"/>
              <a:gd name="connsiteY265" fmla="*/ 6653544 h 6858000"/>
              <a:gd name="connsiteX266" fmla="*/ 5036628 w 7467600"/>
              <a:gd name="connsiteY266" fmla="*/ 6754247 h 6858000"/>
              <a:gd name="connsiteX267" fmla="*/ 5009112 w 7467600"/>
              <a:gd name="connsiteY267" fmla="*/ 6858000 h 6858000"/>
              <a:gd name="connsiteX268" fmla="*/ 4976679 w 7467600"/>
              <a:gd name="connsiteY268" fmla="*/ 6858000 h 6858000"/>
              <a:gd name="connsiteX269" fmla="*/ 5006537 w 7467600"/>
              <a:gd name="connsiteY269" fmla="*/ 6747068 h 6858000"/>
              <a:gd name="connsiteX270" fmla="*/ 5032723 w 7467600"/>
              <a:gd name="connsiteY270" fmla="*/ 6644957 h 6858000"/>
              <a:gd name="connsiteX271" fmla="*/ 5242949 w 7467600"/>
              <a:gd name="connsiteY271" fmla="*/ 6125175 h 6858000"/>
              <a:gd name="connsiteX272" fmla="*/ 5286321 w 7467600"/>
              <a:gd name="connsiteY272" fmla="*/ 6033555 h 6858000"/>
              <a:gd name="connsiteX273" fmla="*/ 5008210 w 7467600"/>
              <a:gd name="connsiteY273" fmla="*/ 6649194 h 6858000"/>
              <a:gd name="connsiteX274" fmla="*/ 4986321 w 7467600"/>
              <a:gd name="connsiteY274" fmla="*/ 6765687 h 6858000"/>
              <a:gd name="connsiteX275" fmla="*/ 4973474 w 7467600"/>
              <a:gd name="connsiteY275" fmla="*/ 6858000 h 6858000"/>
              <a:gd name="connsiteX276" fmla="*/ 4907178 w 7467600"/>
              <a:gd name="connsiteY276" fmla="*/ 6858000 h 6858000"/>
              <a:gd name="connsiteX277" fmla="*/ 4910810 w 7467600"/>
              <a:gd name="connsiteY277" fmla="*/ 6829660 h 6858000"/>
              <a:gd name="connsiteX278" fmla="*/ 4987461 w 7467600"/>
              <a:gd name="connsiteY278" fmla="*/ 6432994 h 6858000"/>
              <a:gd name="connsiteX279" fmla="*/ 5179262 w 7467600"/>
              <a:gd name="connsiteY279" fmla="*/ 6035044 h 6858000"/>
              <a:gd name="connsiteX280" fmla="*/ 4689678 w 7467600"/>
              <a:gd name="connsiteY280" fmla="*/ 6440241 h 6858000"/>
              <a:gd name="connsiteX281" fmla="*/ 4477543 w 7467600"/>
              <a:gd name="connsiteY281" fmla="*/ 6674836 h 6858000"/>
              <a:gd name="connsiteX282" fmla="*/ 4329957 w 7467600"/>
              <a:gd name="connsiteY282" fmla="*/ 6858000 h 6858000"/>
              <a:gd name="connsiteX283" fmla="*/ 4218595 w 7467600"/>
              <a:gd name="connsiteY283" fmla="*/ 6858000 h 6858000"/>
              <a:gd name="connsiteX284" fmla="*/ 4368888 w 7467600"/>
              <a:gd name="connsiteY284" fmla="*/ 6668412 h 6858000"/>
              <a:gd name="connsiteX285" fmla="*/ 4563091 w 7467600"/>
              <a:gd name="connsiteY285" fmla="*/ 6442508 h 6858000"/>
              <a:gd name="connsiteX286" fmla="*/ 5387324 w 7467600"/>
              <a:gd name="connsiteY286" fmla="*/ 5705830 h 6858000"/>
              <a:gd name="connsiteX287" fmla="*/ 5073620 w 7467600"/>
              <a:gd name="connsiteY287" fmla="*/ 5955437 h 6858000"/>
              <a:gd name="connsiteX288" fmla="*/ 4689789 w 7467600"/>
              <a:gd name="connsiteY288" fmla="*/ 6268382 h 6858000"/>
              <a:gd name="connsiteX289" fmla="*/ 4418722 w 7467600"/>
              <a:gd name="connsiteY289" fmla="*/ 6570886 h 6858000"/>
              <a:gd name="connsiteX290" fmla="*/ 4214944 w 7467600"/>
              <a:gd name="connsiteY290" fmla="*/ 6858000 h 6858000"/>
              <a:gd name="connsiteX291" fmla="*/ 4177898 w 7467600"/>
              <a:gd name="connsiteY291" fmla="*/ 6858000 h 6858000"/>
              <a:gd name="connsiteX292" fmla="*/ 4391597 w 7467600"/>
              <a:gd name="connsiteY292" fmla="*/ 6556370 h 6858000"/>
              <a:gd name="connsiteX293" fmla="*/ 4668889 w 7467600"/>
              <a:gd name="connsiteY293" fmla="*/ 6246399 h 6858000"/>
              <a:gd name="connsiteX294" fmla="*/ 5055427 w 7467600"/>
              <a:gd name="connsiteY294" fmla="*/ 5931476 h 6858000"/>
              <a:gd name="connsiteX295" fmla="*/ 5371814 w 7467600"/>
              <a:gd name="connsiteY295" fmla="*/ 5678975 h 6858000"/>
              <a:gd name="connsiteX296" fmla="*/ 4987918 w 7467600"/>
              <a:gd name="connsiteY296" fmla="*/ 5838701 h 6858000"/>
              <a:gd name="connsiteX297" fmla="*/ 4317146 w 7467600"/>
              <a:gd name="connsiteY297" fmla="*/ 6587716 h 6858000"/>
              <a:gd name="connsiteX298" fmla="*/ 4171627 w 7467600"/>
              <a:gd name="connsiteY298" fmla="*/ 6858000 h 6858000"/>
              <a:gd name="connsiteX299" fmla="*/ 4081585 w 7467600"/>
              <a:gd name="connsiteY299" fmla="*/ 6858000 h 6858000"/>
              <a:gd name="connsiteX300" fmla="*/ 4238603 w 7467600"/>
              <a:gd name="connsiteY300" fmla="*/ 6559341 h 6858000"/>
              <a:gd name="connsiteX301" fmla="*/ 4778333 w 7467600"/>
              <a:gd name="connsiteY301" fmla="*/ 5873626 h 6858000"/>
              <a:gd name="connsiteX302" fmla="*/ 5414185 w 7467600"/>
              <a:gd name="connsiteY302" fmla="*/ 5573882 h 6858000"/>
              <a:gd name="connsiteX303" fmla="*/ 5959648 w 7467600"/>
              <a:gd name="connsiteY303" fmla="*/ 4760797 h 6858000"/>
              <a:gd name="connsiteX304" fmla="*/ 5355019 w 7467600"/>
              <a:gd name="connsiteY304" fmla="*/ 4734672 h 6858000"/>
              <a:gd name="connsiteX305" fmla="*/ 5083565 w 7467600"/>
              <a:gd name="connsiteY305" fmla="*/ 5179121 h 6858000"/>
              <a:gd name="connsiteX306" fmla="*/ 4713577 w 7467600"/>
              <a:gd name="connsiteY306" fmla="*/ 5616803 h 6858000"/>
              <a:gd name="connsiteX307" fmla="*/ 3989559 w 7467600"/>
              <a:gd name="connsiteY307" fmla="*/ 6145945 h 6858000"/>
              <a:gd name="connsiteX308" fmla="*/ 3939824 w 7467600"/>
              <a:gd name="connsiteY308" fmla="*/ 6066900 h 6858000"/>
              <a:gd name="connsiteX309" fmla="*/ 4584537 w 7467600"/>
              <a:gd name="connsiteY309" fmla="*/ 5324826 h 6858000"/>
              <a:gd name="connsiteX310" fmla="*/ 5037105 w 7467600"/>
              <a:gd name="connsiteY310" fmla="*/ 5088765 h 6858000"/>
              <a:gd name="connsiteX311" fmla="*/ 5039930 w 7467600"/>
              <a:gd name="connsiteY311" fmla="*/ 5089585 h 6858000"/>
              <a:gd name="connsiteX312" fmla="*/ 5263764 w 7467600"/>
              <a:gd name="connsiteY312" fmla="*/ 4735525 h 6858000"/>
              <a:gd name="connsiteX313" fmla="*/ 4086300 w 7467600"/>
              <a:gd name="connsiteY313" fmla="*/ 4884599 h 6858000"/>
              <a:gd name="connsiteX314" fmla="*/ 4085485 w 7467600"/>
              <a:gd name="connsiteY314" fmla="*/ 4899070 h 6858000"/>
              <a:gd name="connsiteX315" fmla="*/ 3871915 w 7467600"/>
              <a:gd name="connsiteY315" fmla="*/ 5253645 h 6858000"/>
              <a:gd name="connsiteX316" fmla="*/ 3799374 w 7467600"/>
              <a:gd name="connsiteY316" fmla="*/ 5466127 h 6858000"/>
              <a:gd name="connsiteX317" fmla="*/ 3498850 w 7467600"/>
              <a:gd name="connsiteY317" fmla="*/ 6661888 h 6858000"/>
              <a:gd name="connsiteX318" fmla="*/ 3399216 w 7467600"/>
              <a:gd name="connsiteY318" fmla="*/ 6858000 h 6858000"/>
              <a:gd name="connsiteX319" fmla="*/ 3303688 w 7467600"/>
              <a:gd name="connsiteY319" fmla="*/ 6858000 h 6858000"/>
              <a:gd name="connsiteX320" fmla="*/ 3391774 w 7467600"/>
              <a:gd name="connsiteY320" fmla="*/ 6697181 h 6858000"/>
              <a:gd name="connsiteX321" fmla="*/ 3735540 w 7467600"/>
              <a:gd name="connsiteY321" fmla="*/ 5546923 h 6858000"/>
              <a:gd name="connsiteX322" fmla="*/ 3729438 w 7467600"/>
              <a:gd name="connsiteY322" fmla="*/ 5569058 h 6858000"/>
              <a:gd name="connsiteX323" fmla="*/ 3707782 w 7467600"/>
              <a:gd name="connsiteY323" fmla="*/ 5644908 h 6858000"/>
              <a:gd name="connsiteX324" fmla="*/ 3583827 w 7467600"/>
              <a:gd name="connsiteY324" fmla="*/ 6039215 h 6858000"/>
              <a:gd name="connsiteX325" fmla="*/ 3547861 w 7467600"/>
              <a:gd name="connsiteY325" fmla="*/ 6129609 h 6858000"/>
              <a:gd name="connsiteX326" fmla="*/ 3490905 w 7467600"/>
              <a:gd name="connsiteY326" fmla="*/ 6277660 h 6858000"/>
              <a:gd name="connsiteX327" fmla="*/ 3455859 w 7467600"/>
              <a:gd name="connsiteY327" fmla="*/ 6391301 h 6858000"/>
              <a:gd name="connsiteX328" fmla="*/ 3429112 w 7467600"/>
              <a:gd name="connsiteY328" fmla="*/ 6479469 h 6858000"/>
              <a:gd name="connsiteX329" fmla="*/ 3304862 w 7467600"/>
              <a:gd name="connsiteY329" fmla="*/ 6796476 h 6858000"/>
              <a:gd name="connsiteX330" fmla="*/ 3276071 w 7467600"/>
              <a:gd name="connsiteY330" fmla="*/ 6858000 h 6858000"/>
              <a:gd name="connsiteX331" fmla="*/ 3240805 w 7467600"/>
              <a:gd name="connsiteY331" fmla="*/ 6858000 h 6858000"/>
              <a:gd name="connsiteX332" fmla="*/ 3275917 w 7467600"/>
              <a:gd name="connsiteY332" fmla="*/ 6783192 h 6858000"/>
              <a:gd name="connsiteX333" fmla="*/ 3399358 w 7467600"/>
              <a:gd name="connsiteY333" fmla="*/ 6469011 h 6858000"/>
              <a:gd name="connsiteX334" fmla="*/ 3425650 w 7467600"/>
              <a:gd name="connsiteY334" fmla="*/ 6381333 h 6858000"/>
              <a:gd name="connsiteX335" fmla="*/ 3460661 w 7467600"/>
              <a:gd name="connsiteY335" fmla="*/ 6266763 h 6858000"/>
              <a:gd name="connsiteX336" fmla="*/ 3518021 w 7467600"/>
              <a:gd name="connsiteY336" fmla="*/ 6117298 h 6858000"/>
              <a:gd name="connsiteX337" fmla="*/ 3554035 w 7467600"/>
              <a:gd name="connsiteY337" fmla="*/ 6027832 h 6858000"/>
              <a:gd name="connsiteX338" fmla="*/ 3677174 w 7467600"/>
              <a:gd name="connsiteY338" fmla="*/ 5636351 h 6858000"/>
              <a:gd name="connsiteX339" fmla="*/ 3698819 w 7467600"/>
              <a:gd name="connsiteY339" fmla="*/ 5560503 h 6858000"/>
              <a:gd name="connsiteX340" fmla="*/ 3702094 w 7467600"/>
              <a:gd name="connsiteY340" fmla="*/ 5549194 h 6858000"/>
              <a:gd name="connsiteX341" fmla="*/ 3398355 w 7467600"/>
              <a:gd name="connsiteY341" fmla="*/ 6094603 h 6858000"/>
              <a:gd name="connsiteX342" fmla="*/ 3193941 w 7467600"/>
              <a:gd name="connsiteY342" fmla="*/ 6798775 h 6858000"/>
              <a:gd name="connsiteX343" fmla="*/ 3184140 w 7467600"/>
              <a:gd name="connsiteY343" fmla="*/ 6858000 h 6858000"/>
              <a:gd name="connsiteX344" fmla="*/ 3099978 w 7467600"/>
              <a:gd name="connsiteY344" fmla="*/ 6858000 h 6858000"/>
              <a:gd name="connsiteX345" fmla="*/ 3101556 w 7467600"/>
              <a:gd name="connsiteY345" fmla="*/ 6843337 h 6858000"/>
              <a:gd name="connsiteX346" fmla="*/ 3370162 w 7467600"/>
              <a:gd name="connsiteY346" fmla="*/ 5785550 h 6858000"/>
              <a:gd name="connsiteX347" fmla="*/ 3746477 w 7467600"/>
              <a:gd name="connsiteY347" fmla="*/ 5377889 h 6858000"/>
              <a:gd name="connsiteX348" fmla="*/ 3863399 w 7467600"/>
              <a:gd name="connsiteY348" fmla="*/ 5087257 h 6858000"/>
              <a:gd name="connsiteX349" fmla="*/ 3968712 w 7467600"/>
              <a:gd name="connsiteY349" fmla="*/ 4913989 h 6858000"/>
              <a:gd name="connsiteX350" fmla="*/ 2792390 w 7467600"/>
              <a:gd name="connsiteY350" fmla="*/ 5382974 h 6858000"/>
              <a:gd name="connsiteX351" fmla="*/ 2714982 w 7467600"/>
              <a:gd name="connsiteY351" fmla="*/ 5427051 h 6858000"/>
              <a:gd name="connsiteX352" fmla="*/ 2813361 w 7467600"/>
              <a:gd name="connsiteY352" fmla="*/ 6023912 h 6858000"/>
              <a:gd name="connsiteX353" fmla="*/ 2688430 w 7467600"/>
              <a:gd name="connsiteY353" fmla="*/ 6801564 h 6858000"/>
              <a:gd name="connsiteX354" fmla="*/ 2629626 w 7467600"/>
              <a:gd name="connsiteY354" fmla="*/ 6763394 h 6858000"/>
              <a:gd name="connsiteX355" fmla="*/ 2565328 w 7467600"/>
              <a:gd name="connsiteY355" fmla="*/ 5516399 h 6858000"/>
              <a:gd name="connsiteX356" fmla="*/ 1922999 w 7467600"/>
              <a:gd name="connsiteY356" fmla="*/ 5980343 h 6858000"/>
              <a:gd name="connsiteX357" fmla="*/ 1950261 w 7467600"/>
              <a:gd name="connsiteY357" fmla="*/ 6405858 h 6858000"/>
              <a:gd name="connsiteX358" fmla="*/ 2365554 w 7467600"/>
              <a:gd name="connsiteY358" fmla="*/ 6759107 h 6858000"/>
              <a:gd name="connsiteX359" fmla="*/ 2424142 w 7467600"/>
              <a:gd name="connsiteY359" fmla="*/ 6858000 h 6858000"/>
              <a:gd name="connsiteX360" fmla="*/ 2395994 w 7467600"/>
              <a:gd name="connsiteY360" fmla="*/ 6858000 h 6858000"/>
              <a:gd name="connsiteX361" fmla="*/ 2392863 w 7467600"/>
              <a:gd name="connsiteY361" fmla="*/ 6852964 h 6858000"/>
              <a:gd name="connsiteX362" fmla="*/ 2017589 w 7467600"/>
              <a:gd name="connsiteY362" fmla="*/ 6493982 h 6858000"/>
              <a:gd name="connsiteX363" fmla="*/ 2147336 w 7467600"/>
              <a:gd name="connsiteY363" fmla="*/ 6594052 h 6858000"/>
              <a:gd name="connsiteX364" fmla="*/ 2207047 w 7467600"/>
              <a:gd name="connsiteY364" fmla="*/ 6654540 h 6858000"/>
              <a:gd name="connsiteX365" fmla="*/ 2299106 w 7467600"/>
              <a:gd name="connsiteY365" fmla="*/ 6778931 h 6858000"/>
              <a:gd name="connsiteX366" fmla="*/ 2314430 w 7467600"/>
              <a:gd name="connsiteY366" fmla="*/ 6801144 h 6858000"/>
              <a:gd name="connsiteX367" fmla="*/ 2352406 w 7467600"/>
              <a:gd name="connsiteY367" fmla="*/ 6858000 h 6858000"/>
              <a:gd name="connsiteX368" fmla="*/ 2314492 w 7467600"/>
              <a:gd name="connsiteY368" fmla="*/ 6858000 h 6858000"/>
              <a:gd name="connsiteX369" fmla="*/ 2288095 w 7467600"/>
              <a:gd name="connsiteY369" fmla="*/ 6818030 h 6858000"/>
              <a:gd name="connsiteX370" fmla="*/ 2272768 w 7467600"/>
              <a:gd name="connsiteY370" fmla="*/ 6795822 h 6858000"/>
              <a:gd name="connsiteX371" fmla="*/ 2182715 w 7467600"/>
              <a:gd name="connsiteY371" fmla="*/ 6675071 h 6858000"/>
              <a:gd name="connsiteX372" fmla="*/ 2032061 w 7467600"/>
              <a:gd name="connsiteY372" fmla="*/ 6541380 h 6858000"/>
              <a:gd name="connsiteX373" fmla="*/ 2257220 w 7467600"/>
              <a:gd name="connsiteY373" fmla="*/ 6826257 h 6858000"/>
              <a:gd name="connsiteX374" fmla="*/ 2281324 w 7467600"/>
              <a:gd name="connsiteY374" fmla="*/ 6858000 h 6858000"/>
              <a:gd name="connsiteX375" fmla="*/ 2242860 w 7467600"/>
              <a:gd name="connsiteY375" fmla="*/ 6858000 h 6858000"/>
              <a:gd name="connsiteX376" fmla="*/ 2232818 w 7467600"/>
              <a:gd name="connsiteY376" fmla="*/ 6844926 h 6858000"/>
              <a:gd name="connsiteX377" fmla="*/ 1990172 w 7467600"/>
              <a:gd name="connsiteY377" fmla="*/ 6542121 h 6858000"/>
              <a:gd name="connsiteX378" fmla="*/ 2124090 w 7467600"/>
              <a:gd name="connsiteY378" fmla="*/ 6761017 h 6858000"/>
              <a:gd name="connsiteX379" fmla="*/ 2200380 w 7467600"/>
              <a:gd name="connsiteY379" fmla="*/ 6858000 h 6858000"/>
              <a:gd name="connsiteX380" fmla="*/ 2147507 w 7467600"/>
              <a:gd name="connsiteY380" fmla="*/ 6858000 h 6858000"/>
              <a:gd name="connsiteX381" fmla="*/ 2070668 w 7467600"/>
              <a:gd name="connsiteY381" fmla="*/ 6761520 h 6858000"/>
              <a:gd name="connsiteX382" fmla="*/ 1975142 w 7467600"/>
              <a:gd name="connsiteY382" fmla="*/ 6585570 h 6858000"/>
              <a:gd name="connsiteX383" fmla="*/ 2050035 w 7467600"/>
              <a:gd name="connsiteY383" fmla="*/ 6813345 h 6858000"/>
              <a:gd name="connsiteX384" fmla="*/ 2063025 w 7467600"/>
              <a:gd name="connsiteY384" fmla="*/ 6858000 h 6858000"/>
              <a:gd name="connsiteX385" fmla="*/ 2021675 w 7467600"/>
              <a:gd name="connsiteY385" fmla="*/ 6858000 h 6858000"/>
              <a:gd name="connsiteX386" fmla="*/ 2019308 w 7467600"/>
              <a:gd name="connsiteY386" fmla="*/ 6847118 h 6858000"/>
              <a:gd name="connsiteX387" fmla="*/ 1938835 w 7467600"/>
              <a:gd name="connsiteY387" fmla="*/ 6551160 h 6858000"/>
              <a:gd name="connsiteX388" fmla="*/ 1953230 w 7467600"/>
              <a:gd name="connsiteY388" fmla="*/ 6759699 h 6858000"/>
              <a:gd name="connsiteX389" fmla="*/ 1956763 w 7467600"/>
              <a:gd name="connsiteY389" fmla="*/ 6778191 h 6858000"/>
              <a:gd name="connsiteX390" fmla="*/ 1967925 w 7467600"/>
              <a:gd name="connsiteY390" fmla="*/ 6858000 h 6858000"/>
              <a:gd name="connsiteX391" fmla="*/ 1936622 w 7467600"/>
              <a:gd name="connsiteY391" fmla="*/ 6858000 h 6858000"/>
              <a:gd name="connsiteX392" fmla="*/ 1926261 w 7467600"/>
              <a:gd name="connsiteY392" fmla="*/ 6784064 h 6858000"/>
              <a:gd name="connsiteX393" fmla="*/ 1922724 w 7467600"/>
              <a:gd name="connsiteY393" fmla="*/ 6765577 h 6858000"/>
              <a:gd name="connsiteX394" fmla="*/ 1904650 w 7467600"/>
              <a:gd name="connsiteY394" fmla="*/ 6639616 h 6858000"/>
              <a:gd name="connsiteX395" fmla="*/ 1885273 w 7467600"/>
              <a:gd name="connsiteY395" fmla="*/ 6858000 h 6858000"/>
              <a:gd name="connsiteX396" fmla="*/ 1854363 w 7467600"/>
              <a:gd name="connsiteY396" fmla="*/ 6858000 h 6858000"/>
              <a:gd name="connsiteX397" fmla="*/ 1880391 w 7467600"/>
              <a:gd name="connsiteY397" fmla="*/ 6603796 h 6858000"/>
              <a:gd name="connsiteX398" fmla="*/ 1818273 w 7467600"/>
              <a:gd name="connsiteY398" fmla="*/ 6715729 h 6858000"/>
              <a:gd name="connsiteX399" fmla="*/ 1794691 w 7467600"/>
              <a:gd name="connsiteY399" fmla="*/ 6843239 h 6858000"/>
              <a:gd name="connsiteX400" fmla="*/ 1794914 w 7467600"/>
              <a:gd name="connsiteY400" fmla="*/ 6858000 h 6858000"/>
              <a:gd name="connsiteX401" fmla="*/ 1746128 w 7467600"/>
              <a:gd name="connsiteY401" fmla="*/ 6858000 h 6858000"/>
              <a:gd name="connsiteX402" fmla="*/ 1753934 w 7467600"/>
              <a:gd name="connsiteY402" fmla="*/ 6724796 h 6858000"/>
              <a:gd name="connsiteX403" fmla="*/ 1792053 w 7467600"/>
              <a:gd name="connsiteY403" fmla="*/ 6572396 h 6858000"/>
              <a:gd name="connsiteX404" fmla="*/ 1862248 w 7467600"/>
              <a:gd name="connsiteY404" fmla="*/ 6266397 h 6858000"/>
              <a:gd name="connsiteX405" fmla="*/ 1862250 w 7467600"/>
              <a:gd name="connsiteY405" fmla="*/ 6033531 h 6858000"/>
              <a:gd name="connsiteX406" fmla="*/ 1211999 w 7467600"/>
              <a:gd name="connsiteY406" fmla="*/ 6683610 h 6858000"/>
              <a:gd name="connsiteX407" fmla="*/ 1213266 w 7467600"/>
              <a:gd name="connsiteY407" fmla="*/ 6691947 h 6858000"/>
              <a:gd name="connsiteX408" fmla="*/ 1203370 w 7467600"/>
              <a:gd name="connsiteY408" fmla="*/ 6850676 h 6858000"/>
              <a:gd name="connsiteX409" fmla="*/ 1203671 w 7467600"/>
              <a:gd name="connsiteY409" fmla="*/ 6858000 h 6858000"/>
              <a:gd name="connsiteX410" fmla="*/ 1143180 w 7467600"/>
              <a:gd name="connsiteY410" fmla="*/ 6858000 h 6858000"/>
              <a:gd name="connsiteX411" fmla="*/ 1142176 w 7467600"/>
              <a:gd name="connsiteY411" fmla="*/ 6766045 h 6858000"/>
              <a:gd name="connsiteX412" fmla="*/ 1067484 w 7467600"/>
              <a:gd name="connsiteY412" fmla="*/ 6858000 h 6858000"/>
              <a:gd name="connsiteX413" fmla="*/ 953928 w 7467600"/>
              <a:gd name="connsiteY413" fmla="*/ 6858000 h 6858000"/>
              <a:gd name="connsiteX414" fmla="*/ 959715 w 7467600"/>
              <a:gd name="connsiteY414" fmla="*/ 6850185 h 6858000"/>
              <a:gd name="connsiteX415" fmla="*/ 1483788 w 7467600"/>
              <a:gd name="connsiteY415" fmla="*/ 6259174 h 6858000"/>
              <a:gd name="connsiteX416" fmla="*/ 1100671 w 7467600"/>
              <a:gd name="connsiteY416" fmla="*/ 6252137 h 6858000"/>
              <a:gd name="connsiteX417" fmla="*/ 1090144 w 7467600"/>
              <a:gd name="connsiteY417" fmla="*/ 6256748 h 6858000"/>
              <a:gd name="connsiteX418" fmla="*/ 1095872 w 7467600"/>
              <a:gd name="connsiteY418" fmla="*/ 6271892 h 6858000"/>
              <a:gd name="connsiteX419" fmla="*/ 262785 w 7467600"/>
              <a:gd name="connsiteY419" fmla="*/ 6845450 h 6858000"/>
              <a:gd name="connsiteX420" fmla="*/ 209968 w 7467600"/>
              <a:gd name="connsiteY420" fmla="*/ 6770713 h 6858000"/>
              <a:gd name="connsiteX421" fmla="*/ 873460 w 7467600"/>
              <a:gd name="connsiteY421" fmla="*/ 6253768 h 6858000"/>
              <a:gd name="connsiteX422" fmla="*/ 192686 w 7467600"/>
              <a:gd name="connsiteY422" fmla="*/ 5849257 h 6858000"/>
              <a:gd name="connsiteX423" fmla="*/ 4696 w 7467600"/>
              <a:gd name="connsiteY423" fmla="*/ 5697668 h 6858000"/>
              <a:gd name="connsiteX424" fmla="*/ 0 w 7467600"/>
              <a:gd name="connsiteY424" fmla="*/ 5689984 h 6858000"/>
              <a:gd name="connsiteX425" fmla="*/ 0 w 7467600"/>
              <a:gd name="connsiteY425" fmla="*/ 5513472 h 6858000"/>
              <a:gd name="connsiteX426" fmla="*/ 174101 w 7467600"/>
              <a:gd name="connsiteY426" fmla="*/ 5620277 h 6858000"/>
              <a:gd name="connsiteX427" fmla="*/ 891800 w 7467600"/>
              <a:gd name="connsiteY427" fmla="*/ 6036935 h 6858000"/>
              <a:gd name="connsiteX428" fmla="*/ 1072219 w 7467600"/>
              <a:gd name="connsiteY428" fmla="*/ 6169443 h 6858000"/>
              <a:gd name="connsiteX429" fmla="*/ 1074117 w 7467600"/>
              <a:gd name="connsiteY429" fmla="*/ 6170301 h 6858000"/>
              <a:gd name="connsiteX430" fmla="*/ 1083114 w 7467600"/>
              <a:gd name="connsiteY430" fmla="*/ 6174131 h 6858000"/>
              <a:gd name="connsiteX431" fmla="*/ 1543010 w 7467600"/>
              <a:gd name="connsiteY431" fmla="*/ 6191140 h 6858000"/>
              <a:gd name="connsiteX432" fmla="*/ 1551080 w 7467600"/>
              <a:gd name="connsiteY432" fmla="*/ 6195006 h 6858000"/>
              <a:gd name="connsiteX433" fmla="*/ 2345443 w 7467600"/>
              <a:gd name="connsiteY433" fmla="*/ 5549882 h 6858000"/>
              <a:gd name="connsiteX434" fmla="*/ 1721499 w 7467600"/>
              <a:gd name="connsiteY434" fmla="*/ 5599969 h 6858000"/>
              <a:gd name="connsiteX435" fmla="*/ 767716 w 7467600"/>
              <a:gd name="connsiteY435" fmla="*/ 5472768 h 6858000"/>
              <a:gd name="connsiteX436" fmla="*/ 722147 w 7467600"/>
              <a:gd name="connsiteY436" fmla="*/ 5393091 h 6858000"/>
              <a:gd name="connsiteX437" fmla="*/ 1485552 w 7467600"/>
              <a:gd name="connsiteY437" fmla="*/ 5313202 h 6858000"/>
              <a:gd name="connsiteX438" fmla="*/ 2143004 w 7467600"/>
              <a:gd name="connsiteY438" fmla="*/ 5402420 h 6858000"/>
              <a:gd name="connsiteX439" fmla="*/ 1933391 w 7467600"/>
              <a:gd name="connsiteY439" fmla="*/ 5156971 h 6858000"/>
              <a:gd name="connsiteX440" fmla="*/ 1827118 w 7467600"/>
              <a:gd name="connsiteY440" fmla="*/ 4968410 h 6858000"/>
              <a:gd name="connsiteX441" fmla="*/ 1837349 w 7467600"/>
              <a:gd name="connsiteY441" fmla="*/ 4956357 h 6858000"/>
              <a:gd name="connsiteX442" fmla="*/ 2162835 w 7467600"/>
              <a:gd name="connsiteY442" fmla="*/ 5187853 h 6858000"/>
              <a:gd name="connsiteX443" fmla="*/ 2257167 w 7467600"/>
              <a:gd name="connsiteY443" fmla="*/ 5462123 h 6858000"/>
              <a:gd name="connsiteX444" fmla="*/ 2261598 w 7467600"/>
              <a:gd name="connsiteY444" fmla="*/ 5467998 h 6858000"/>
              <a:gd name="connsiteX445" fmla="*/ 2437177 w 7467600"/>
              <a:gd name="connsiteY445" fmla="*/ 5479608 h 6858000"/>
              <a:gd name="connsiteX446" fmla="*/ 2445247 w 7467600"/>
              <a:gd name="connsiteY446" fmla="*/ 5483476 h 6858000"/>
              <a:gd name="connsiteX447" fmla="*/ 2743626 w 7467600"/>
              <a:gd name="connsiteY447" fmla="*/ 5304819 h 6858000"/>
              <a:gd name="connsiteX448" fmla="*/ 3048102 w 7467600"/>
              <a:gd name="connsiteY448" fmla="*/ 5150595 h 6858000"/>
              <a:gd name="connsiteX449" fmla="*/ 1799414 w 7467600"/>
              <a:gd name="connsiteY449" fmla="*/ 4694732 h 6858000"/>
              <a:gd name="connsiteX450" fmla="*/ 1771735 w 7467600"/>
              <a:gd name="connsiteY450" fmla="*/ 4619929 h 6858000"/>
              <a:gd name="connsiteX451" fmla="*/ 3104273 w 7467600"/>
              <a:gd name="connsiteY451" fmla="*/ 5076159 h 6858000"/>
              <a:gd name="connsiteX452" fmla="*/ 3113245 w 7467600"/>
              <a:gd name="connsiteY452" fmla="*/ 5090705 h 6858000"/>
              <a:gd name="connsiteX453" fmla="*/ 3126294 w 7467600"/>
              <a:gd name="connsiteY453" fmla="*/ 5114400 h 6858000"/>
              <a:gd name="connsiteX454" fmla="*/ 3937433 w 7467600"/>
              <a:gd name="connsiteY454" fmla="*/ 4830473 h 6858000"/>
              <a:gd name="connsiteX455" fmla="*/ 3590475 w 7467600"/>
              <a:gd name="connsiteY455" fmla="*/ 4597974 h 6858000"/>
              <a:gd name="connsiteX456" fmla="*/ 3100264 w 7467600"/>
              <a:gd name="connsiteY456" fmla="*/ 4579845 h 6858000"/>
              <a:gd name="connsiteX457" fmla="*/ 2183576 w 7467600"/>
              <a:gd name="connsiteY457" fmla="*/ 4227150 h 6858000"/>
              <a:gd name="connsiteX458" fmla="*/ 2151029 w 7467600"/>
              <a:gd name="connsiteY458" fmla="*/ 4146947 h 6858000"/>
              <a:gd name="connsiteX459" fmla="*/ 3563434 w 7467600"/>
              <a:gd name="connsiteY459" fmla="*/ 4469115 h 6858000"/>
              <a:gd name="connsiteX460" fmla="*/ 3177952 w 7467600"/>
              <a:gd name="connsiteY460" fmla="*/ 3657386 h 6858000"/>
              <a:gd name="connsiteX461" fmla="*/ 3189263 w 7467600"/>
              <a:gd name="connsiteY461" fmla="*/ 3625726 h 6858000"/>
              <a:gd name="connsiteX462" fmla="*/ 3560912 w 7467600"/>
              <a:gd name="connsiteY462" fmla="*/ 4079863 h 6858000"/>
              <a:gd name="connsiteX463" fmla="*/ 3626636 w 7467600"/>
              <a:gd name="connsiteY463" fmla="*/ 4512230 h 6858000"/>
              <a:gd name="connsiteX464" fmla="*/ 3653088 w 7467600"/>
              <a:gd name="connsiteY464" fmla="*/ 4521417 h 6858000"/>
              <a:gd name="connsiteX465" fmla="*/ 3988128 w 7467600"/>
              <a:gd name="connsiteY465" fmla="*/ 4817267 h 6858000"/>
              <a:gd name="connsiteX466" fmla="*/ 4830582 w 7467600"/>
              <a:gd name="connsiteY466" fmla="*/ 4676000 h 6858000"/>
              <a:gd name="connsiteX467" fmla="*/ 4830100 w 7467600"/>
              <a:gd name="connsiteY467" fmla="*/ 4675554 h 6858000"/>
              <a:gd name="connsiteX468" fmla="*/ 4036318 w 7467600"/>
              <a:gd name="connsiteY468" fmla="*/ 4147013 h 6858000"/>
              <a:gd name="connsiteX469" fmla="*/ 3432098 w 7467600"/>
              <a:gd name="connsiteY469" fmla="*/ 3537312 h 6858000"/>
              <a:gd name="connsiteX470" fmla="*/ 3446761 w 7467600"/>
              <a:gd name="connsiteY470" fmla="*/ 3461278 h 6858000"/>
              <a:gd name="connsiteX471" fmla="*/ 4419733 w 7467600"/>
              <a:gd name="connsiteY471" fmla="*/ 3963555 h 6858000"/>
              <a:gd name="connsiteX472" fmla="*/ 4781371 w 7467600"/>
              <a:gd name="connsiteY472" fmla="*/ 4458604 h 6858000"/>
              <a:gd name="connsiteX473" fmla="*/ 4780440 w 7467600"/>
              <a:gd name="connsiteY473" fmla="*/ 4470290 h 6858000"/>
              <a:gd name="connsiteX474" fmla="*/ 4898954 w 7467600"/>
              <a:gd name="connsiteY474" fmla="*/ 4662092 h 6858000"/>
              <a:gd name="connsiteX475" fmla="*/ 4900699 w 7467600"/>
              <a:gd name="connsiteY475" fmla="*/ 4670867 h 6858000"/>
              <a:gd name="connsiteX476" fmla="*/ 5714511 w 7467600"/>
              <a:gd name="connsiteY476" fmla="*/ 4663483 h 6858000"/>
              <a:gd name="connsiteX477" fmla="*/ 5464793 w 7467600"/>
              <a:gd name="connsiteY477" fmla="*/ 4393556 h 6858000"/>
              <a:gd name="connsiteX478" fmla="*/ 5461897 w 7467600"/>
              <a:gd name="connsiteY478" fmla="*/ 4390879 h 6858000"/>
              <a:gd name="connsiteX479" fmla="*/ 4294126 w 7467600"/>
              <a:gd name="connsiteY479" fmla="*/ 3303048 h 6858000"/>
              <a:gd name="connsiteX480" fmla="*/ 4305321 w 7467600"/>
              <a:gd name="connsiteY480" fmla="*/ 3256953 h 6858000"/>
              <a:gd name="connsiteX481" fmla="*/ 4949299 w 7467600"/>
              <a:gd name="connsiteY481" fmla="*/ 3766336 h 6858000"/>
              <a:gd name="connsiteX482" fmla="*/ 5291452 w 7467600"/>
              <a:gd name="connsiteY482" fmla="*/ 4076801 h 6858000"/>
              <a:gd name="connsiteX483" fmla="*/ 5434998 w 7467600"/>
              <a:gd name="connsiteY483" fmla="*/ 4254100 h 6858000"/>
              <a:gd name="connsiteX484" fmla="*/ 5351015 w 7467600"/>
              <a:gd name="connsiteY484" fmla="*/ 3760989 h 6858000"/>
              <a:gd name="connsiteX485" fmla="*/ 5413780 w 7467600"/>
              <a:gd name="connsiteY485" fmla="*/ 2966265 h 6858000"/>
              <a:gd name="connsiteX486" fmla="*/ 5425627 w 7467600"/>
              <a:gd name="connsiteY486" fmla="*/ 2954192 h 6858000"/>
              <a:gd name="connsiteX487" fmla="*/ 6604735 w 7467600"/>
              <a:gd name="connsiteY487" fmla="*/ 2041381 h 6858000"/>
              <a:gd name="connsiteX488" fmla="*/ 7204487 w 7467600"/>
              <a:gd name="connsiteY488" fmla="*/ 2742112 h 6858000"/>
              <a:gd name="connsiteX489" fmla="*/ 7131592 w 7467600"/>
              <a:gd name="connsiteY489" fmla="*/ 2672096 h 6858000"/>
              <a:gd name="connsiteX490" fmla="*/ 6996344 w 7467600"/>
              <a:gd name="connsiteY490" fmla="*/ 2518310 h 6858000"/>
              <a:gd name="connsiteX491" fmla="*/ 6735495 w 7467600"/>
              <a:gd name="connsiteY491" fmla="*/ 2196890 h 6858000"/>
              <a:gd name="connsiteX492" fmla="*/ 6721901 w 7467600"/>
              <a:gd name="connsiteY492" fmla="*/ 2179274 h 6858000"/>
              <a:gd name="connsiteX493" fmla="*/ 6604735 w 7467600"/>
              <a:gd name="connsiteY493" fmla="*/ 2041381 h 6858000"/>
              <a:gd name="connsiteX494" fmla="*/ 6591670 w 7467600"/>
              <a:gd name="connsiteY494" fmla="*/ 1988277 h 6858000"/>
              <a:gd name="connsiteX495" fmla="*/ 6747349 w 7467600"/>
              <a:gd name="connsiteY495" fmla="*/ 2160069 h 6858000"/>
              <a:gd name="connsiteX496" fmla="*/ 6760943 w 7467600"/>
              <a:gd name="connsiteY496" fmla="*/ 2177686 h 6858000"/>
              <a:gd name="connsiteX497" fmla="*/ 7021065 w 7467600"/>
              <a:gd name="connsiteY497" fmla="*/ 2498102 h 6858000"/>
              <a:gd name="connsiteX498" fmla="*/ 7155223 w 7467600"/>
              <a:gd name="connsiteY498" fmla="*/ 2650386 h 6858000"/>
              <a:gd name="connsiteX499" fmla="*/ 7203167 w 7467600"/>
              <a:gd name="connsiteY499" fmla="*/ 2697288 h 6858000"/>
              <a:gd name="connsiteX500" fmla="*/ 6937703 w 7467600"/>
              <a:gd name="connsiteY500" fmla="*/ 2321981 h 6858000"/>
              <a:gd name="connsiteX501" fmla="*/ 6591670 w 7467600"/>
              <a:gd name="connsiteY501" fmla="*/ 1988277 h 6858000"/>
              <a:gd name="connsiteX502" fmla="*/ 5798671 w 7467600"/>
              <a:gd name="connsiteY502" fmla="*/ 1981601 h 6858000"/>
              <a:gd name="connsiteX503" fmla="*/ 5754709 w 7467600"/>
              <a:gd name="connsiteY503" fmla="*/ 2071454 h 6858000"/>
              <a:gd name="connsiteX504" fmla="*/ 5763044 w 7467600"/>
              <a:gd name="connsiteY504" fmla="*/ 2842206 h 6858000"/>
              <a:gd name="connsiteX505" fmla="*/ 5764974 w 7467600"/>
              <a:gd name="connsiteY505" fmla="*/ 2799609 h 6858000"/>
              <a:gd name="connsiteX506" fmla="*/ 5767665 w 7467600"/>
              <a:gd name="connsiteY506" fmla="*/ 2666409 h 6858000"/>
              <a:gd name="connsiteX507" fmla="*/ 5763055 w 7467600"/>
              <a:gd name="connsiteY507" fmla="*/ 2579705 h 6858000"/>
              <a:gd name="connsiteX508" fmla="*/ 5758079 w 7467600"/>
              <a:gd name="connsiteY508" fmla="*/ 2492508 h 6858000"/>
              <a:gd name="connsiteX509" fmla="*/ 5779325 w 7467600"/>
              <a:gd name="connsiteY509" fmla="*/ 2197069 h 6858000"/>
              <a:gd name="connsiteX510" fmla="*/ 5798671 w 7467600"/>
              <a:gd name="connsiteY510" fmla="*/ 1981601 h 6858000"/>
              <a:gd name="connsiteX511" fmla="*/ 5829202 w 7467600"/>
              <a:gd name="connsiteY511" fmla="*/ 1971679 h 6858000"/>
              <a:gd name="connsiteX512" fmla="*/ 5809558 w 7467600"/>
              <a:gd name="connsiteY512" fmla="*/ 2198043 h 6858000"/>
              <a:gd name="connsiteX513" fmla="*/ 5788653 w 7467600"/>
              <a:gd name="connsiteY513" fmla="*/ 2489430 h 6858000"/>
              <a:gd name="connsiteX514" fmla="*/ 5793439 w 7467600"/>
              <a:gd name="connsiteY514" fmla="*/ 2575235 h 6858000"/>
              <a:gd name="connsiteX515" fmla="*/ 5796837 w 7467600"/>
              <a:gd name="connsiteY515" fmla="*/ 2637633 h 6858000"/>
              <a:gd name="connsiteX516" fmla="*/ 5818614 w 7467600"/>
              <a:gd name="connsiteY516" fmla="*/ 2473055 h 6858000"/>
              <a:gd name="connsiteX517" fmla="*/ 5829202 w 7467600"/>
              <a:gd name="connsiteY517" fmla="*/ 1971679 h 6858000"/>
              <a:gd name="connsiteX518" fmla="*/ 5911389 w 7467600"/>
              <a:gd name="connsiteY518" fmla="*/ 1898371 h 6858000"/>
              <a:gd name="connsiteX519" fmla="*/ 6237627 w 7467600"/>
              <a:gd name="connsiteY519" fmla="*/ 2231921 h 6858000"/>
              <a:gd name="connsiteX520" fmla="*/ 5911389 w 7467600"/>
              <a:gd name="connsiteY520" fmla="*/ 1898371 h 6858000"/>
              <a:gd name="connsiteX521" fmla="*/ 6944437 w 7467600"/>
              <a:gd name="connsiteY521" fmla="*/ 1575402 h 6858000"/>
              <a:gd name="connsiteX522" fmla="*/ 6304730 w 7467600"/>
              <a:gd name="connsiteY522" fmla="*/ 1766654 h 6858000"/>
              <a:gd name="connsiteX523" fmla="*/ 6944437 w 7467600"/>
              <a:gd name="connsiteY523" fmla="*/ 1575402 h 6858000"/>
              <a:gd name="connsiteX524" fmla="*/ 7019523 w 7467600"/>
              <a:gd name="connsiteY524" fmla="*/ 1519450 h 6858000"/>
              <a:gd name="connsiteX525" fmla="*/ 6298091 w 7467600"/>
              <a:gd name="connsiteY525" fmla="*/ 1737122 h 6858000"/>
              <a:gd name="connsiteX526" fmla="*/ 7019523 w 7467600"/>
              <a:gd name="connsiteY526" fmla="*/ 1519450 h 6858000"/>
              <a:gd name="connsiteX527" fmla="*/ 2399523 w 7467600"/>
              <a:gd name="connsiteY527" fmla="*/ 1428234 h 6858000"/>
              <a:gd name="connsiteX528" fmla="*/ 2224982 w 7467600"/>
              <a:gd name="connsiteY528" fmla="*/ 1826201 h 6858000"/>
              <a:gd name="connsiteX529" fmla="*/ 2096099 w 7467600"/>
              <a:gd name="connsiteY529" fmla="*/ 2345900 h 6858000"/>
              <a:gd name="connsiteX530" fmla="*/ 2283317 w 7467600"/>
              <a:gd name="connsiteY530" fmla="*/ 1796925 h 6858000"/>
              <a:gd name="connsiteX531" fmla="*/ 2399523 w 7467600"/>
              <a:gd name="connsiteY531" fmla="*/ 1428234 h 6858000"/>
              <a:gd name="connsiteX532" fmla="*/ 2448558 w 7467600"/>
              <a:gd name="connsiteY532" fmla="*/ 1373435 h 6858000"/>
              <a:gd name="connsiteX533" fmla="*/ 2312521 w 7467600"/>
              <a:gd name="connsiteY533" fmla="*/ 1806140 h 6858000"/>
              <a:gd name="connsiteX534" fmla="*/ 2127533 w 7467600"/>
              <a:gd name="connsiteY534" fmla="*/ 2348380 h 6858000"/>
              <a:gd name="connsiteX535" fmla="*/ 2358080 w 7467600"/>
              <a:gd name="connsiteY535" fmla="*/ 1866134 h 6858000"/>
              <a:gd name="connsiteX536" fmla="*/ 2407436 w 7467600"/>
              <a:gd name="connsiteY536" fmla="*/ 1651070 h 6858000"/>
              <a:gd name="connsiteX537" fmla="*/ 2448558 w 7467600"/>
              <a:gd name="connsiteY537" fmla="*/ 1373435 h 6858000"/>
              <a:gd name="connsiteX538" fmla="*/ 278707 w 7467600"/>
              <a:gd name="connsiteY538" fmla="*/ 1352270 h 6858000"/>
              <a:gd name="connsiteX539" fmla="*/ 321570 w 7467600"/>
              <a:gd name="connsiteY539" fmla="*/ 1861610 h 6858000"/>
              <a:gd name="connsiteX540" fmla="*/ 294281 w 7467600"/>
              <a:gd name="connsiteY540" fmla="*/ 1440658 h 6858000"/>
              <a:gd name="connsiteX541" fmla="*/ 278707 w 7467600"/>
              <a:gd name="connsiteY541" fmla="*/ 1352270 h 6858000"/>
              <a:gd name="connsiteX542" fmla="*/ 1423821 w 7467600"/>
              <a:gd name="connsiteY542" fmla="*/ 1351958 h 6858000"/>
              <a:gd name="connsiteX543" fmla="*/ 1638521 w 7467600"/>
              <a:gd name="connsiteY543" fmla="*/ 1908470 h 6858000"/>
              <a:gd name="connsiteX544" fmla="*/ 1754199 w 7467600"/>
              <a:gd name="connsiteY544" fmla="*/ 2149284 h 6858000"/>
              <a:gd name="connsiteX545" fmla="*/ 1908359 w 7467600"/>
              <a:gd name="connsiteY545" fmla="*/ 2364988 h 6858000"/>
              <a:gd name="connsiteX546" fmla="*/ 1647661 w 7467600"/>
              <a:gd name="connsiteY546" fmla="*/ 1825945 h 6858000"/>
              <a:gd name="connsiteX547" fmla="*/ 1423821 w 7467600"/>
              <a:gd name="connsiteY547" fmla="*/ 1351958 h 6858000"/>
              <a:gd name="connsiteX548" fmla="*/ 1431890 w 7467600"/>
              <a:gd name="connsiteY548" fmla="*/ 1306475 h 6858000"/>
              <a:gd name="connsiteX549" fmla="*/ 1507597 w 7467600"/>
              <a:gd name="connsiteY549" fmla="*/ 1446132 h 6858000"/>
              <a:gd name="connsiteX550" fmla="*/ 1674586 w 7467600"/>
              <a:gd name="connsiteY550" fmla="*/ 1813832 h 6858000"/>
              <a:gd name="connsiteX551" fmla="*/ 1815950 w 7467600"/>
              <a:gd name="connsiteY551" fmla="*/ 2128564 h 6858000"/>
              <a:gd name="connsiteX552" fmla="*/ 1984242 w 7467600"/>
              <a:gd name="connsiteY552" fmla="*/ 2430829 h 6858000"/>
              <a:gd name="connsiteX553" fmla="*/ 2014023 w 7467600"/>
              <a:gd name="connsiteY553" fmla="*/ 2450995 h 6858000"/>
              <a:gd name="connsiteX554" fmla="*/ 1747337 w 7467600"/>
              <a:gd name="connsiteY554" fmla="*/ 1855264 h 6858000"/>
              <a:gd name="connsiteX555" fmla="*/ 1533749 w 7467600"/>
              <a:gd name="connsiteY555" fmla="*/ 1478656 h 6858000"/>
              <a:gd name="connsiteX556" fmla="*/ 1431890 w 7467600"/>
              <a:gd name="connsiteY556" fmla="*/ 1306475 h 6858000"/>
              <a:gd name="connsiteX557" fmla="*/ 5052692 w 7467600"/>
              <a:gd name="connsiteY557" fmla="*/ 1292994 h 6858000"/>
              <a:gd name="connsiteX558" fmla="*/ 5200661 w 7467600"/>
              <a:gd name="connsiteY558" fmla="*/ 1635186 h 6858000"/>
              <a:gd name="connsiteX559" fmla="*/ 5297138 w 7467600"/>
              <a:gd name="connsiteY559" fmla="*/ 1906351 h 6858000"/>
              <a:gd name="connsiteX560" fmla="*/ 5052692 w 7467600"/>
              <a:gd name="connsiteY560" fmla="*/ 1292994 h 6858000"/>
              <a:gd name="connsiteX561" fmla="*/ 5009948 w 7467600"/>
              <a:gd name="connsiteY561" fmla="*/ 1273619 h 6858000"/>
              <a:gd name="connsiteX562" fmla="*/ 5121777 w 7467600"/>
              <a:gd name="connsiteY562" fmla="*/ 1654213 h 6858000"/>
              <a:gd name="connsiteX563" fmla="*/ 5293545 w 7467600"/>
              <a:gd name="connsiteY563" fmla="*/ 2072247 h 6858000"/>
              <a:gd name="connsiteX564" fmla="*/ 5294042 w 7467600"/>
              <a:gd name="connsiteY564" fmla="*/ 2065019 h 6858000"/>
              <a:gd name="connsiteX565" fmla="*/ 5171936 w 7467600"/>
              <a:gd name="connsiteY565" fmla="*/ 1647613 h 6858000"/>
              <a:gd name="connsiteX566" fmla="*/ 5009948 w 7467600"/>
              <a:gd name="connsiteY566" fmla="*/ 1273619 h 6858000"/>
              <a:gd name="connsiteX567" fmla="*/ 655236 w 7467600"/>
              <a:gd name="connsiteY567" fmla="*/ 1268632 h 6858000"/>
              <a:gd name="connsiteX568" fmla="*/ 839521 w 7467600"/>
              <a:gd name="connsiteY568" fmla="*/ 1685315 h 6858000"/>
              <a:gd name="connsiteX569" fmla="*/ 1109416 w 7467600"/>
              <a:gd name="connsiteY569" fmla="*/ 2061663 h 6858000"/>
              <a:gd name="connsiteX570" fmla="*/ 1298300 w 7467600"/>
              <a:gd name="connsiteY570" fmla="*/ 2247742 h 6858000"/>
              <a:gd name="connsiteX571" fmla="*/ 1125871 w 7467600"/>
              <a:gd name="connsiteY571" fmla="*/ 1989513 h 6858000"/>
              <a:gd name="connsiteX572" fmla="*/ 981574 w 7467600"/>
              <a:gd name="connsiteY572" fmla="*/ 1783157 h 6858000"/>
              <a:gd name="connsiteX573" fmla="*/ 922198 w 7467600"/>
              <a:gd name="connsiteY573" fmla="*/ 1677437 h 6858000"/>
              <a:gd name="connsiteX574" fmla="*/ 869293 w 7467600"/>
              <a:gd name="connsiteY574" fmla="*/ 1583214 h 6858000"/>
              <a:gd name="connsiteX575" fmla="*/ 751431 w 7467600"/>
              <a:gd name="connsiteY575" fmla="*/ 1405731 h 6858000"/>
              <a:gd name="connsiteX576" fmla="*/ 655236 w 7467600"/>
              <a:gd name="connsiteY576" fmla="*/ 1268632 h 6858000"/>
              <a:gd name="connsiteX577" fmla="*/ 6516292 w 7467600"/>
              <a:gd name="connsiteY577" fmla="*/ 1263064 h 6858000"/>
              <a:gd name="connsiteX578" fmla="*/ 5736320 w 7467600"/>
              <a:gd name="connsiteY578" fmla="*/ 1501803 h 6858000"/>
              <a:gd name="connsiteX579" fmla="*/ 6516292 w 7467600"/>
              <a:gd name="connsiteY579" fmla="*/ 1263064 h 6858000"/>
              <a:gd name="connsiteX580" fmla="*/ 291466 w 7467600"/>
              <a:gd name="connsiteY580" fmla="*/ 1250369 h 6858000"/>
              <a:gd name="connsiteX581" fmla="*/ 323180 w 7467600"/>
              <a:gd name="connsiteY581" fmla="*/ 1435283 h 6858000"/>
              <a:gd name="connsiteX582" fmla="*/ 349381 w 7467600"/>
              <a:gd name="connsiteY582" fmla="*/ 1875041 h 6858000"/>
              <a:gd name="connsiteX583" fmla="*/ 374363 w 7467600"/>
              <a:gd name="connsiteY583" fmla="*/ 1506494 h 6858000"/>
              <a:gd name="connsiteX584" fmla="*/ 302168 w 7467600"/>
              <a:gd name="connsiteY584" fmla="*/ 1274495 h 6858000"/>
              <a:gd name="connsiteX585" fmla="*/ 291466 w 7467600"/>
              <a:gd name="connsiteY585" fmla="*/ 1250369 h 6858000"/>
              <a:gd name="connsiteX586" fmla="*/ 678222 w 7467600"/>
              <a:gd name="connsiteY586" fmla="*/ 1248670 h 6858000"/>
              <a:gd name="connsiteX587" fmla="*/ 775536 w 7467600"/>
              <a:gd name="connsiteY587" fmla="*/ 1388015 h 6858000"/>
              <a:gd name="connsiteX588" fmla="*/ 894529 w 7467600"/>
              <a:gd name="connsiteY588" fmla="*/ 1567739 h 6858000"/>
              <a:gd name="connsiteX589" fmla="*/ 948000 w 7467600"/>
              <a:gd name="connsiteY589" fmla="*/ 1663088 h 6858000"/>
              <a:gd name="connsiteX590" fmla="*/ 1006812 w 7467600"/>
              <a:gd name="connsiteY590" fmla="*/ 1767683 h 6858000"/>
              <a:gd name="connsiteX591" fmla="*/ 1149133 w 7467600"/>
              <a:gd name="connsiteY591" fmla="*/ 1971513 h 6858000"/>
              <a:gd name="connsiteX592" fmla="*/ 1333952 w 7467600"/>
              <a:gd name="connsiteY592" fmla="*/ 2251620 h 6858000"/>
              <a:gd name="connsiteX593" fmla="*/ 1337329 w 7467600"/>
              <a:gd name="connsiteY593" fmla="*/ 2258350 h 6858000"/>
              <a:gd name="connsiteX594" fmla="*/ 1014726 w 7467600"/>
              <a:gd name="connsiteY594" fmla="*/ 1615556 h 6858000"/>
              <a:gd name="connsiteX595" fmla="*/ 678222 w 7467600"/>
              <a:gd name="connsiteY595" fmla="*/ 1248670 h 6858000"/>
              <a:gd name="connsiteX596" fmla="*/ 6691602 w 7467600"/>
              <a:gd name="connsiteY596" fmla="*/ 1140573 h 6858000"/>
              <a:gd name="connsiteX597" fmla="*/ 6571100 w 7467600"/>
              <a:gd name="connsiteY597" fmla="*/ 1183662 h 6858000"/>
              <a:gd name="connsiteX598" fmla="*/ 6241687 w 7467600"/>
              <a:gd name="connsiteY598" fmla="*/ 1257600 h 6858000"/>
              <a:gd name="connsiteX599" fmla="*/ 5693009 w 7467600"/>
              <a:gd name="connsiteY599" fmla="*/ 1478256 h 6858000"/>
              <a:gd name="connsiteX600" fmla="*/ 6548420 w 7467600"/>
              <a:gd name="connsiteY600" fmla="*/ 1214599 h 6858000"/>
              <a:gd name="connsiteX601" fmla="*/ 6605473 w 7467600"/>
              <a:gd name="connsiteY601" fmla="*/ 1184686 h 6858000"/>
              <a:gd name="connsiteX602" fmla="*/ 6691602 w 7467600"/>
              <a:gd name="connsiteY602" fmla="*/ 1140573 h 6858000"/>
              <a:gd name="connsiteX603" fmla="*/ 4002475 w 7467600"/>
              <a:gd name="connsiteY603" fmla="*/ 1037802 h 6858000"/>
              <a:gd name="connsiteX604" fmla="*/ 4000324 w 7467600"/>
              <a:gd name="connsiteY604" fmla="*/ 1039362 h 6858000"/>
              <a:gd name="connsiteX605" fmla="*/ 4002862 w 7467600"/>
              <a:gd name="connsiteY605" fmla="*/ 1042866 h 6858000"/>
              <a:gd name="connsiteX606" fmla="*/ 4002475 w 7467600"/>
              <a:gd name="connsiteY606" fmla="*/ 1037802 h 6858000"/>
              <a:gd name="connsiteX607" fmla="*/ 506322 w 7467600"/>
              <a:gd name="connsiteY607" fmla="*/ 1020997 h 6858000"/>
              <a:gd name="connsiteX608" fmla="*/ 533068 w 7467600"/>
              <a:gd name="connsiteY608" fmla="*/ 1029409 h 6858000"/>
              <a:gd name="connsiteX609" fmla="*/ 1232525 w 7467600"/>
              <a:gd name="connsiteY609" fmla="*/ 1804675 h 6858000"/>
              <a:gd name="connsiteX610" fmla="*/ 1388858 w 7467600"/>
              <a:gd name="connsiteY610" fmla="*/ 2368011 h 6858000"/>
              <a:gd name="connsiteX611" fmla="*/ 1384098 w 7467600"/>
              <a:gd name="connsiteY611" fmla="*/ 2378125 h 6858000"/>
              <a:gd name="connsiteX612" fmla="*/ 1425393 w 7467600"/>
              <a:gd name="connsiteY612" fmla="*/ 2589124 h 6858000"/>
              <a:gd name="connsiteX613" fmla="*/ 1424001 w 7467600"/>
              <a:gd name="connsiteY613" fmla="*/ 2597541 h 6858000"/>
              <a:gd name="connsiteX614" fmla="*/ 2152729 w 7467600"/>
              <a:gd name="connsiteY614" fmla="*/ 2864487 h 6858000"/>
              <a:gd name="connsiteX615" fmla="*/ 2020609 w 7467600"/>
              <a:gd name="connsiteY615" fmla="*/ 2539671 h 6858000"/>
              <a:gd name="connsiteX616" fmla="*/ 2018920 w 7467600"/>
              <a:gd name="connsiteY616" fmla="*/ 2536309 h 6858000"/>
              <a:gd name="connsiteX617" fmla="*/ 1342441 w 7467600"/>
              <a:gd name="connsiteY617" fmla="*/ 1173017 h 6858000"/>
              <a:gd name="connsiteX618" fmla="*/ 1367925 w 7467600"/>
              <a:gd name="connsiteY618" fmla="*/ 1135648 h 6858000"/>
              <a:gd name="connsiteX619" fmla="*/ 1771401 w 7467600"/>
              <a:gd name="connsiteY619" fmla="*/ 1806673 h 6858000"/>
              <a:gd name="connsiteX620" fmla="*/ 1972385 w 7467600"/>
              <a:gd name="connsiteY620" fmla="*/ 2198735 h 6858000"/>
              <a:gd name="connsiteX621" fmla="*/ 2040892 w 7467600"/>
              <a:gd name="connsiteY621" fmla="*/ 2405205 h 6858000"/>
              <a:gd name="connsiteX622" fmla="*/ 2131689 w 7467600"/>
              <a:gd name="connsiteY622" fmla="*/ 1936926 h 6858000"/>
              <a:gd name="connsiteX623" fmla="*/ 2454820 w 7467600"/>
              <a:gd name="connsiteY623" fmla="*/ 1248808 h 6858000"/>
              <a:gd name="connsiteX624" fmla="*/ 2492512 w 7467600"/>
              <a:gd name="connsiteY624" fmla="*/ 1302920 h 6858000"/>
              <a:gd name="connsiteX625" fmla="*/ 2081216 w 7467600"/>
              <a:gd name="connsiteY625" fmla="*/ 2527513 h 6858000"/>
              <a:gd name="connsiteX626" fmla="*/ 2081211 w 7467600"/>
              <a:gd name="connsiteY626" fmla="*/ 2528916 h 6858000"/>
              <a:gd name="connsiteX627" fmla="*/ 2199067 w 7467600"/>
              <a:gd name="connsiteY627" fmla="*/ 2884061 h 6858000"/>
              <a:gd name="connsiteX628" fmla="*/ 3192586 w 7467600"/>
              <a:gd name="connsiteY628" fmla="*/ 3411496 h 6858000"/>
              <a:gd name="connsiteX629" fmla="*/ 3182620 w 7467600"/>
              <a:gd name="connsiteY629" fmla="*/ 3483279 h 6858000"/>
              <a:gd name="connsiteX630" fmla="*/ 2435119 w 7467600"/>
              <a:gd name="connsiteY630" fmla="*/ 3080173 h 6858000"/>
              <a:gd name="connsiteX631" fmla="*/ 2410152 w 7467600"/>
              <a:gd name="connsiteY631" fmla="*/ 3063751 h 6858000"/>
              <a:gd name="connsiteX632" fmla="*/ 2408099 w 7467600"/>
              <a:gd name="connsiteY632" fmla="*/ 3064403 h 6858000"/>
              <a:gd name="connsiteX633" fmla="*/ 2407218 w 7467600"/>
              <a:gd name="connsiteY633" fmla="*/ 3070324 h 6858000"/>
              <a:gd name="connsiteX634" fmla="*/ 2380138 w 7467600"/>
              <a:gd name="connsiteY634" fmla="*/ 3099341 h 6858000"/>
              <a:gd name="connsiteX635" fmla="*/ 1765923 w 7467600"/>
              <a:gd name="connsiteY635" fmla="*/ 3581043 h 6858000"/>
              <a:gd name="connsiteX636" fmla="*/ 1702258 w 7467600"/>
              <a:gd name="connsiteY636" fmla="*/ 3612286 h 6858000"/>
              <a:gd name="connsiteX637" fmla="*/ 1538370 w 7467600"/>
              <a:gd name="connsiteY637" fmla="*/ 3811804 h 6858000"/>
              <a:gd name="connsiteX638" fmla="*/ 542867 w 7467600"/>
              <a:gd name="connsiteY638" fmla="*/ 4944092 h 6858000"/>
              <a:gd name="connsiteX639" fmla="*/ 515800 w 7467600"/>
              <a:gd name="connsiteY639" fmla="*/ 4862180 h 6858000"/>
              <a:gd name="connsiteX640" fmla="*/ 909145 w 7467600"/>
              <a:gd name="connsiteY640" fmla="*/ 4199225 h 6858000"/>
              <a:gd name="connsiteX641" fmla="*/ 1214067 w 7467600"/>
              <a:gd name="connsiteY641" fmla="*/ 3908561 h 6858000"/>
              <a:gd name="connsiteX642" fmla="*/ 640967 w 7467600"/>
              <a:gd name="connsiteY642" fmla="*/ 4105601 h 6858000"/>
              <a:gd name="connsiteX643" fmla="*/ 112563 w 7467600"/>
              <a:gd name="connsiteY643" fmla="*/ 4396952 h 6858000"/>
              <a:gd name="connsiteX644" fmla="*/ 0 w 7467600"/>
              <a:gd name="connsiteY644" fmla="*/ 4466006 h 6858000"/>
              <a:gd name="connsiteX645" fmla="*/ 0 w 7467600"/>
              <a:gd name="connsiteY645" fmla="*/ 4233763 h 6858000"/>
              <a:gd name="connsiteX646" fmla="*/ 36881 w 7467600"/>
              <a:gd name="connsiteY646" fmla="*/ 4200118 h 6858000"/>
              <a:gd name="connsiteX647" fmla="*/ 910534 w 7467600"/>
              <a:gd name="connsiteY647" fmla="*/ 3629753 h 6858000"/>
              <a:gd name="connsiteX648" fmla="*/ 1578717 w 7467600"/>
              <a:gd name="connsiteY648" fmla="*/ 3575982 h 6858000"/>
              <a:gd name="connsiteX649" fmla="*/ 2338780 w 7467600"/>
              <a:gd name="connsiteY649" fmla="*/ 3033725 h 6858000"/>
              <a:gd name="connsiteX650" fmla="*/ 1807991 w 7467600"/>
              <a:gd name="connsiteY650" fmla="*/ 2807184 h 6858000"/>
              <a:gd name="connsiteX651" fmla="*/ 1416358 w 7467600"/>
              <a:gd name="connsiteY651" fmla="*/ 3112571 h 6858000"/>
              <a:gd name="connsiteX652" fmla="*/ 939066 w 7467600"/>
              <a:gd name="connsiteY652" fmla="*/ 3378798 h 6858000"/>
              <a:gd name="connsiteX653" fmla="*/ 115099 w 7467600"/>
              <a:gd name="connsiteY653" fmla="*/ 3607650 h 6858000"/>
              <a:gd name="connsiteX654" fmla="*/ 97284 w 7467600"/>
              <a:gd name="connsiteY654" fmla="*/ 3520393 h 6858000"/>
              <a:gd name="connsiteX655" fmla="*/ 922050 w 7467600"/>
              <a:gd name="connsiteY655" fmla="*/ 3074867 h 6858000"/>
              <a:gd name="connsiteX656" fmla="*/ 1405265 w 7467600"/>
              <a:gd name="connsiteY656" fmla="*/ 3016319 h 6858000"/>
              <a:gd name="connsiteX657" fmla="*/ 1407512 w 7467600"/>
              <a:gd name="connsiteY657" fmla="*/ 3018001 h 6858000"/>
              <a:gd name="connsiteX658" fmla="*/ 1726266 w 7467600"/>
              <a:gd name="connsiteY658" fmla="*/ 2777274 h 6858000"/>
              <a:gd name="connsiteX659" fmla="*/ 625390 w 7467600"/>
              <a:gd name="connsiteY659" fmla="*/ 2514541 h 6858000"/>
              <a:gd name="connsiteX660" fmla="*/ 619799 w 7467600"/>
              <a:gd name="connsiteY660" fmla="*/ 2527180 h 6858000"/>
              <a:gd name="connsiteX661" fmla="*/ 310030 w 7467600"/>
              <a:gd name="connsiteY661" fmla="*/ 2771818 h 6858000"/>
              <a:gd name="connsiteX662" fmla="*/ 173877 w 7467600"/>
              <a:gd name="connsiteY662" fmla="*/ 2937056 h 6858000"/>
              <a:gd name="connsiteX663" fmla="*/ 77889 w 7467600"/>
              <a:gd name="connsiteY663" fmla="*/ 3138440 h 6858000"/>
              <a:gd name="connsiteX664" fmla="*/ 0 w 7467600"/>
              <a:gd name="connsiteY664" fmla="*/ 3271395 h 6858000"/>
              <a:gd name="connsiteX665" fmla="*/ 0 w 7467600"/>
              <a:gd name="connsiteY665" fmla="*/ 3153002 h 6858000"/>
              <a:gd name="connsiteX666" fmla="*/ 2386 w 7467600"/>
              <a:gd name="connsiteY666" fmla="*/ 3149203 h 6858000"/>
              <a:gd name="connsiteX667" fmla="*/ 89753 w 7467600"/>
              <a:gd name="connsiteY667" fmla="*/ 2987702 h 6858000"/>
              <a:gd name="connsiteX668" fmla="*/ 76869 w 7467600"/>
              <a:gd name="connsiteY668" fmla="*/ 3005404 h 6858000"/>
              <a:gd name="connsiteX669" fmla="*/ 32049 w 7467600"/>
              <a:gd name="connsiteY669" fmla="*/ 3065814 h 6858000"/>
              <a:gd name="connsiteX670" fmla="*/ 0 w 7467600"/>
              <a:gd name="connsiteY670" fmla="*/ 3108744 h 6858000"/>
              <a:gd name="connsiteX671" fmla="*/ 0 w 7467600"/>
              <a:gd name="connsiteY671" fmla="*/ 3058059 h 6858000"/>
              <a:gd name="connsiteX672" fmla="*/ 7610 w 7467600"/>
              <a:gd name="connsiteY672" fmla="*/ 3047889 h 6858000"/>
              <a:gd name="connsiteX673" fmla="*/ 52419 w 7467600"/>
              <a:gd name="connsiteY673" fmla="*/ 2987479 h 6858000"/>
              <a:gd name="connsiteX674" fmla="*/ 59142 w 7467600"/>
              <a:gd name="connsiteY674" fmla="*/ 2978488 h 6858000"/>
              <a:gd name="connsiteX675" fmla="*/ 0 w 7467600"/>
              <a:gd name="connsiteY675" fmla="*/ 3015334 h 6858000"/>
              <a:gd name="connsiteX676" fmla="*/ 0 w 7467600"/>
              <a:gd name="connsiteY676" fmla="*/ 2914286 h 6858000"/>
              <a:gd name="connsiteX677" fmla="*/ 36383 w 7467600"/>
              <a:gd name="connsiteY677" fmla="*/ 2901128 h 6858000"/>
              <a:gd name="connsiteX678" fmla="*/ 156329 w 7467600"/>
              <a:gd name="connsiteY678" fmla="*/ 2840533 h 6858000"/>
              <a:gd name="connsiteX679" fmla="*/ 358355 w 7467600"/>
              <a:gd name="connsiteY679" fmla="*/ 2620471 h 6858000"/>
              <a:gd name="connsiteX680" fmla="*/ 510577 w 7467600"/>
              <a:gd name="connsiteY680" fmla="*/ 2501244 h 6858000"/>
              <a:gd name="connsiteX681" fmla="*/ 211967 w 7467600"/>
              <a:gd name="connsiteY681" fmla="*/ 2479171 h 6858000"/>
              <a:gd name="connsiteX682" fmla="*/ 0 w 7467600"/>
              <a:gd name="connsiteY682" fmla="*/ 2476398 h 6858000"/>
              <a:gd name="connsiteX683" fmla="*/ 0 w 7467600"/>
              <a:gd name="connsiteY683" fmla="*/ 2389189 h 6858000"/>
              <a:gd name="connsiteX684" fmla="*/ 103062 w 7467600"/>
              <a:gd name="connsiteY684" fmla="*/ 2389518 h 6858000"/>
              <a:gd name="connsiteX685" fmla="*/ 510734 w 7467600"/>
              <a:gd name="connsiteY685" fmla="*/ 2416201 h 6858000"/>
              <a:gd name="connsiteX686" fmla="*/ 279257 w 7467600"/>
              <a:gd name="connsiteY686" fmla="*/ 2092102 h 6858000"/>
              <a:gd name="connsiteX687" fmla="*/ 65265 w 7467600"/>
              <a:gd name="connsiteY687" fmla="*/ 2006049 h 6858000"/>
              <a:gd name="connsiteX688" fmla="*/ 0 w 7467600"/>
              <a:gd name="connsiteY688" fmla="*/ 1982532 h 6858000"/>
              <a:gd name="connsiteX689" fmla="*/ 0 w 7467600"/>
              <a:gd name="connsiteY689" fmla="*/ 1912789 h 6858000"/>
              <a:gd name="connsiteX690" fmla="*/ 97460 w 7467600"/>
              <a:gd name="connsiteY690" fmla="*/ 1953725 h 6858000"/>
              <a:gd name="connsiteX691" fmla="*/ 221272 w 7467600"/>
              <a:gd name="connsiteY691" fmla="*/ 1980766 h 6858000"/>
              <a:gd name="connsiteX692" fmla="*/ 116765 w 7467600"/>
              <a:gd name="connsiteY692" fmla="*/ 1911033 h 6858000"/>
              <a:gd name="connsiteX693" fmla="*/ 16405 w 7467600"/>
              <a:gd name="connsiteY693" fmla="*/ 1803412 h 6858000"/>
              <a:gd name="connsiteX694" fmla="*/ 0 w 7467600"/>
              <a:gd name="connsiteY694" fmla="*/ 1784777 h 6858000"/>
              <a:gd name="connsiteX695" fmla="*/ 0 w 7467600"/>
              <a:gd name="connsiteY695" fmla="*/ 1740082 h 6858000"/>
              <a:gd name="connsiteX696" fmla="*/ 39394 w 7467600"/>
              <a:gd name="connsiteY696" fmla="*/ 1784856 h 6858000"/>
              <a:gd name="connsiteX697" fmla="*/ 135813 w 7467600"/>
              <a:gd name="connsiteY697" fmla="*/ 1888838 h 6858000"/>
              <a:gd name="connsiteX698" fmla="*/ 242575 w 7467600"/>
              <a:gd name="connsiteY698" fmla="*/ 1958841 h 6858000"/>
              <a:gd name="connsiteX699" fmla="*/ 82197 w 7467600"/>
              <a:gd name="connsiteY699" fmla="*/ 1754826 h 6858000"/>
              <a:gd name="connsiteX700" fmla="*/ 0 w 7467600"/>
              <a:gd name="connsiteY700" fmla="*/ 1679650 h 6858000"/>
              <a:gd name="connsiteX701" fmla="*/ 0 w 7467600"/>
              <a:gd name="connsiteY701" fmla="*/ 1602463 h 6858000"/>
              <a:gd name="connsiteX702" fmla="*/ 84689 w 7467600"/>
              <a:gd name="connsiteY702" fmla="*/ 1677442 h 6858000"/>
              <a:gd name="connsiteX703" fmla="*/ 298437 w 7467600"/>
              <a:gd name="connsiteY703" fmla="*/ 1968019 h 6858000"/>
              <a:gd name="connsiteX704" fmla="*/ 227269 w 7467600"/>
              <a:gd name="connsiteY704" fmla="*/ 1114064 h 6858000"/>
              <a:gd name="connsiteX705" fmla="*/ 248003 w 7467600"/>
              <a:gd name="connsiteY705" fmla="*/ 1089613 h 6858000"/>
              <a:gd name="connsiteX706" fmla="*/ 427020 w 7467600"/>
              <a:gd name="connsiteY706" fmla="*/ 1619803 h 6858000"/>
              <a:gd name="connsiteX707" fmla="*/ 340345 w 7467600"/>
              <a:gd name="connsiteY707" fmla="*/ 2027739 h 6858000"/>
              <a:gd name="connsiteX708" fmla="*/ 360865 w 7467600"/>
              <a:gd name="connsiteY708" fmla="*/ 2044827 h 6858000"/>
              <a:gd name="connsiteX709" fmla="*/ 560414 w 7467600"/>
              <a:gd name="connsiteY709" fmla="*/ 2421457 h 6858000"/>
              <a:gd name="connsiteX710" fmla="*/ 1359703 w 7467600"/>
              <a:gd name="connsiteY710" fmla="*/ 2578554 h 6858000"/>
              <a:gd name="connsiteX711" fmla="*/ 1359422 w 7467600"/>
              <a:gd name="connsiteY711" fmla="*/ 2577994 h 6858000"/>
              <a:gd name="connsiteX712" fmla="*/ 828701 w 7467600"/>
              <a:gd name="connsiteY712" fmla="*/ 1839520 h 6858000"/>
              <a:gd name="connsiteX713" fmla="*/ 494427 w 7467600"/>
              <a:gd name="connsiteY713" fmla="*/ 1092333 h 6858000"/>
              <a:gd name="connsiteX714" fmla="*/ 506322 w 7467600"/>
              <a:gd name="connsiteY714" fmla="*/ 1020997 h 6858000"/>
              <a:gd name="connsiteX715" fmla="*/ 4570198 w 7467600"/>
              <a:gd name="connsiteY715" fmla="*/ 978081 h 6858000"/>
              <a:gd name="connsiteX716" fmla="*/ 4523691 w 7467600"/>
              <a:gd name="connsiteY716" fmla="*/ 1127776 h 6858000"/>
              <a:gd name="connsiteX717" fmla="*/ 4509875 w 7467600"/>
              <a:gd name="connsiteY717" fmla="*/ 1167552 h 6858000"/>
              <a:gd name="connsiteX718" fmla="*/ 4478168 w 7467600"/>
              <a:gd name="connsiteY718" fmla="*/ 1260735 h 6858000"/>
              <a:gd name="connsiteX719" fmla="*/ 4409309 w 7467600"/>
              <a:gd name="connsiteY719" fmla="*/ 1666996 h 6858000"/>
              <a:gd name="connsiteX720" fmla="*/ 4370031 w 7467600"/>
              <a:gd name="connsiteY720" fmla="*/ 1955666 h 6858000"/>
              <a:gd name="connsiteX721" fmla="*/ 4570198 w 7467600"/>
              <a:gd name="connsiteY721" fmla="*/ 978081 h 6858000"/>
              <a:gd name="connsiteX722" fmla="*/ 4557898 w 7467600"/>
              <a:gd name="connsiteY722" fmla="*/ 900011 h 6858000"/>
              <a:gd name="connsiteX723" fmla="*/ 4344840 w 7467600"/>
              <a:gd name="connsiteY723" fmla="*/ 1922038 h 6858000"/>
              <a:gd name="connsiteX724" fmla="*/ 4378710 w 7467600"/>
              <a:gd name="connsiteY724" fmla="*/ 1665516 h 6858000"/>
              <a:gd name="connsiteX725" fmla="*/ 4448798 w 7467600"/>
              <a:gd name="connsiteY725" fmla="*/ 1253024 h 6858000"/>
              <a:gd name="connsiteX726" fmla="*/ 4480315 w 7467600"/>
              <a:gd name="connsiteY726" fmla="*/ 1158454 h 6858000"/>
              <a:gd name="connsiteX727" fmla="*/ 4494133 w 7467600"/>
              <a:gd name="connsiteY727" fmla="*/ 1118676 h 6858000"/>
              <a:gd name="connsiteX728" fmla="*/ 4557898 w 7467600"/>
              <a:gd name="connsiteY728" fmla="*/ 900011 h 6858000"/>
              <a:gd name="connsiteX729" fmla="*/ 5870151 w 7467600"/>
              <a:gd name="connsiteY729" fmla="*/ 898890 h 6858000"/>
              <a:gd name="connsiteX730" fmla="*/ 5861335 w 7467600"/>
              <a:gd name="connsiteY730" fmla="*/ 899177 h 6858000"/>
              <a:gd name="connsiteX731" fmla="*/ 5843702 w 7467600"/>
              <a:gd name="connsiteY731" fmla="*/ 899748 h 6858000"/>
              <a:gd name="connsiteX732" fmla="*/ 5651107 w 7467600"/>
              <a:gd name="connsiteY732" fmla="*/ 920306 h 6858000"/>
              <a:gd name="connsiteX733" fmla="*/ 5459407 w 7467600"/>
              <a:gd name="connsiteY733" fmla="*/ 940975 h 6858000"/>
              <a:gd name="connsiteX734" fmla="*/ 5374846 w 7467600"/>
              <a:gd name="connsiteY734" fmla="*/ 941988 h 6858000"/>
              <a:gd name="connsiteX735" fmla="*/ 5256105 w 7467600"/>
              <a:gd name="connsiteY735" fmla="*/ 945632 h 6858000"/>
              <a:gd name="connsiteX736" fmla="*/ 5107071 w 7467600"/>
              <a:gd name="connsiteY736" fmla="*/ 969720 h 6858000"/>
              <a:gd name="connsiteX737" fmla="*/ 4998681 w 7467600"/>
              <a:gd name="connsiteY737" fmla="*/ 988771 h 6858000"/>
              <a:gd name="connsiteX738" fmla="*/ 5870151 w 7467600"/>
              <a:gd name="connsiteY738" fmla="*/ 898890 h 6858000"/>
              <a:gd name="connsiteX739" fmla="*/ 5504425 w 7467600"/>
              <a:gd name="connsiteY739" fmla="*/ 848067 h 6858000"/>
              <a:gd name="connsiteX740" fmla="*/ 4968849 w 7467600"/>
              <a:gd name="connsiteY740" fmla="*/ 962318 h 6858000"/>
              <a:gd name="connsiteX741" fmla="*/ 5104039 w 7467600"/>
              <a:gd name="connsiteY741" fmla="*/ 940634 h 6858000"/>
              <a:gd name="connsiteX742" fmla="*/ 5256311 w 7467600"/>
              <a:gd name="connsiteY742" fmla="*/ 916490 h 6858000"/>
              <a:gd name="connsiteX743" fmla="*/ 5377381 w 7467600"/>
              <a:gd name="connsiteY743" fmla="*/ 912671 h 6858000"/>
              <a:gd name="connsiteX744" fmla="*/ 5460148 w 7467600"/>
              <a:gd name="connsiteY744" fmla="*/ 911442 h 6858000"/>
              <a:gd name="connsiteX745" fmla="*/ 5648971 w 7467600"/>
              <a:gd name="connsiteY745" fmla="*/ 891331 h 6858000"/>
              <a:gd name="connsiteX746" fmla="*/ 5844807 w 7467600"/>
              <a:gd name="connsiteY746" fmla="*/ 870718 h 6858000"/>
              <a:gd name="connsiteX747" fmla="*/ 5862975 w 7467600"/>
              <a:gd name="connsiteY747" fmla="*/ 869756 h 6858000"/>
              <a:gd name="connsiteX748" fmla="*/ 5920887 w 7467600"/>
              <a:gd name="connsiteY748" fmla="*/ 865929 h 6858000"/>
              <a:gd name="connsiteX749" fmla="*/ 5504425 w 7467600"/>
              <a:gd name="connsiteY749" fmla="*/ 848067 h 6858000"/>
              <a:gd name="connsiteX750" fmla="*/ 3607114 w 7467600"/>
              <a:gd name="connsiteY750" fmla="*/ 467441 h 6858000"/>
              <a:gd name="connsiteX751" fmla="*/ 3296242 w 7467600"/>
              <a:gd name="connsiteY751" fmla="*/ 807991 h 6858000"/>
              <a:gd name="connsiteX752" fmla="*/ 3174674 w 7467600"/>
              <a:gd name="connsiteY752" fmla="*/ 919759 h 6858000"/>
              <a:gd name="connsiteX753" fmla="*/ 3042978 w 7467600"/>
              <a:gd name="connsiteY753" fmla="*/ 1054894 h 6858000"/>
              <a:gd name="connsiteX754" fmla="*/ 2968914 w 7467600"/>
              <a:gd name="connsiteY754" fmla="*/ 1133756 h 6858000"/>
              <a:gd name="connsiteX755" fmla="*/ 3103823 w 7467600"/>
              <a:gd name="connsiteY755" fmla="*/ 1026814 h 6858000"/>
              <a:gd name="connsiteX756" fmla="*/ 3607114 w 7467600"/>
              <a:gd name="connsiteY756" fmla="*/ 467441 h 6858000"/>
              <a:gd name="connsiteX757" fmla="*/ 3744487 w 7467600"/>
              <a:gd name="connsiteY757" fmla="*/ 383136 h 6858000"/>
              <a:gd name="connsiteX758" fmla="*/ 3970213 w 7467600"/>
              <a:gd name="connsiteY758" fmla="*/ 995559 h 6858000"/>
              <a:gd name="connsiteX759" fmla="*/ 3744487 w 7467600"/>
              <a:gd name="connsiteY759" fmla="*/ 383136 h 6858000"/>
              <a:gd name="connsiteX760" fmla="*/ 3624562 w 7467600"/>
              <a:gd name="connsiteY760" fmla="*/ 367041 h 6858000"/>
              <a:gd name="connsiteX761" fmla="*/ 3489712 w 7467600"/>
              <a:gd name="connsiteY761" fmla="*/ 485386 h 6858000"/>
              <a:gd name="connsiteX762" fmla="*/ 3182994 w 7467600"/>
              <a:gd name="connsiteY762" fmla="*/ 828265 h 6858000"/>
              <a:gd name="connsiteX763" fmla="*/ 2892114 w 7467600"/>
              <a:gd name="connsiteY763" fmla="*/ 1172635 h 6858000"/>
              <a:gd name="connsiteX764" fmla="*/ 3021459 w 7467600"/>
              <a:gd name="connsiteY764" fmla="*/ 1035385 h 6858000"/>
              <a:gd name="connsiteX765" fmla="*/ 3153873 w 7467600"/>
              <a:gd name="connsiteY765" fmla="*/ 898971 h 6858000"/>
              <a:gd name="connsiteX766" fmla="*/ 3276511 w 7467600"/>
              <a:gd name="connsiteY766" fmla="*/ 786423 h 6858000"/>
              <a:gd name="connsiteX767" fmla="*/ 3584154 w 7467600"/>
              <a:gd name="connsiteY767" fmla="*/ 448218 h 6858000"/>
              <a:gd name="connsiteX768" fmla="*/ 3624562 w 7467600"/>
              <a:gd name="connsiteY768" fmla="*/ 367041 h 6858000"/>
              <a:gd name="connsiteX769" fmla="*/ 3766672 w 7467600"/>
              <a:gd name="connsiteY769" fmla="*/ 359429 h 6858000"/>
              <a:gd name="connsiteX770" fmla="*/ 3996338 w 7467600"/>
              <a:gd name="connsiteY770" fmla="*/ 968237 h 6858000"/>
              <a:gd name="connsiteX771" fmla="*/ 3766672 w 7467600"/>
              <a:gd name="connsiteY771" fmla="*/ 359429 h 6858000"/>
              <a:gd name="connsiteX772" fmla="*/ 5805386 w 7467600"/>
              <a:gd name="connsiteY772" fmla="*/ 239240 h 6858000"/>
              <a:gd name="connsiteX773" fmla="*/ 5736947 w 7467600"/>
              <a:gd name="connsiteY773" fmla="*/ 261367 h 6858000"/>
              <a:gd name="connsiteX774" fmla="*/ 5427012 w 7467600"/>
              <a:gd name="connsiteY774" fmla="*/ 311272 h 6858000"/>
              <a:gd name="connsiteX775" fmla="*/ 5147818 w 7467600"/>
              <a:gd name="connsiteY775" fmla="*/ 322112 h 6858000"/>
              <a:gd name="connsiteX776" fmla="*/ 5060854 w 7467600"/>
              <a:gd name="connsiteY776" fmla="*/ 311882 h 6858000"/>
              <a:gd name="connsiteX777" fmla="*/ 4945989 w 7467600"/>
              <a:gd name="connsiteY777" fmla="*/ 300516 h 6858000"/>
              <a:gd name="connsiteX778" fmla="*/ 5410479 w 7467600"/>
              <a:gd name="connsiteY778" fmla="*/ 348434 h 6858000"/>
              <a:gd name="connsiteX779" fmla="*/ 5805386 w 7467600"/>
              <a:gd name="connsiteY779" fmla="*/ 239240 h 6858000"/>
              <a:gd name="connsiteX780" fmla="*/ 5905192 w 7467600"/>
              <a:gd name="connsiteY780" fmla="*/ 163079 h 6858000"/>
              <a:gd name="connsiteX781" fmla="*/ 5865655 w 7467600"/>
              <a:gd name="connsiteY781" fmla="*/ 171901 h 6858000"/>
              <a:gd name="connsiteX782" fmla="*/ 5259740 w 7467600"/>
              <a:gd name="connsiteY782" fmla="*/ 257013 h 6858000"/>
              <a:gd name="connsiteX783" fmla="*/ 5208466 w 7467600"/>
              <a:gd name="connsiteY783" fmla="*/ 257550 h 6858000"/>
              <a:gd name="connsiteX784" fmla="*/ 4980204 w 7467600"/>
              <a:gd name="connsiteY784" fmla="*/ 271903 h 6858000"/>
              <a:gd name="connsiteX785" fmla="*/ 5068068 w 7467600"/>
              <a:gd name="connsiteY785" fmla="*/ 282244 h 6858000"/>
              <a:gd name="connsiteX786" fmla="*/ 5153231 w 7467600"/>
              <a:gd name="connsiteY786" fmla="*/ 292240 h 6858000"/>
              <a:gd name="connsiteX787" fmla="*/ 5426491 w 7467600"/>
              <a:gd name="connsiteY787" fmla="*/ 281128 h 6858000"/>
              <a:gd name="connsiteX788" fmla="*/ 5731212 w 7467600"/>
              <a:gd name="connsiteY788" fmla="*/ 231951 h 6858000"/>
              <a:gd name="connsiteX789" fmla="*/ 5905192 w 7467600"/>
              <a:gd name="connsiteY789" fmla="*/ 163079 h 6858000"/>
              <a:gd name="connsiteX790" fmla="*/ 5944437 w 7467600"/>
              <a:gd name="connsiteY790" fmla="*/ 113829 h 6858000"/>
              <a:gd name="connsiteX791" fmla="*/ 5825032 w 7467600"/>
              <a:gd name="connsiteY791" fmla="*/ 146405 h 6858000"/>
              <a:gd name="connsiteX792" fmla="*/ 4955599 w 7467600"/>
              <a:gd name="connsiteY792" fmla="*/ 247008 h 6858000"/>
              <a:gd name="connsiteX793" fmla="*/ 5210104 w 7467600"/>
              <a:gd name="connsiteY793" fmla="*/ 228123 h 6858000"/>
              <a:gd name="connsiteX794" fmla="*/ 5261015 w 7467600"/>
              <a:gd name="connsiteY794" fmla="*/ 227087 h 6858000"/>
              <a:gd name="connsiteX795" fmla="*/ 5861181 w 7467600"/>
              <a:gd name="connsiteY795" fmla="*/ 143093 h 6858000"/>
              <a:gd name="connsiteX796" fmla="*/ 5961252 w 7467600"/>
              <a:gd name="connsiteY796" fmla="*/ 114820 h 6858000"/>
              <a:gd name="connsiteX797" fmla="*/ 5944437 w 7467600"/>
              <a:gd name="connsiteY797" fmla="*/ 113829 h 6858000"/>
              <a:gd name="connsiteX798" fmla="*/ 3882765 w 7467600"/>
              <a:gd name="connsiteY798" fmla="*/ 0 h 6858000"/>
              <a:gd name="connsiteX799" fmla="*/ 3995099 w 7467600"/>
              <a:gd name="connsiteY799" fmla="*/ 0 h 6858000"/>
              <a:gd name="connsiteX800" fmla="*/ 4163818 w 7467600"/>
              <a:gd name="connsiteY800" fmla="*/ 234104 h 6858000"/>
              <a:gd name="connsiteX801" fmla="*/ 4172099 w 7467600"/>
              <a:gd name="connsiteY801" fmla="*/ 234207 h 6858000"/>
              <a:gd name="connsiteX802" fmla="*/ 4784282 w 7467600"/>
              <a:gd name="connsiteY802" fmla="*/ 276561 h 6858000"/>
              <a:gd name="connsiteX803" fmla="*/ 4801687 w 7467600"/>
              <a:gd name="connsiteY803" fmla="*/ 267764 h 6858000"/>
              <a:gd name="connsiteX804" fmla="*/ 6082788 w 7467600"/>
              <a:gd name="connsiteY804" fmla="*/ 64119 h 6858000"/>
              <a:gd name="connsiteX805" fmla="*/ 6099442 w 7467600"/>
              <a:gd name="connsiteY805" fmla="*/ 82568 h 6858000"/>
              <a:gd name="connsiteX806" fmla="*/ 4804137 w 7467600"/>
              <a:gd name="connsiteY806" fmla="*/ 320931 h 6858000"/>
              <a:gd name="connsiteX807" fmla="*/ 4227047 w 7467600"/>
              <a:gd name="connsiteY807" fmla="*/ 313415 h 6858000"/>
              <a:gd name="connsiteX808" fmla="*/ 4346041 w 7467600"/>
              <a:gd name="connsiteY808" fmla="*/ 456086 h 6858000"/>
              <a:gd name="connsiteX809" fmla="*/ 4870967 w 7467600"/>
              <a:gd name="connsiteY809" fmla="*/ 963061 h 6858000"/>
              <a:gd name="connsiteX810" fmla="*/ 4889647 w 7467600"/>
              <a:gd name="connsiteY810" fmla="*/ 957147 h 6858000"/>
              <a:gd name="connsiteX811" fmla="*/ 5422504 w 7467600"/>
              <a:gd name="connsiteY811" fmla="*/ 805191 h 6858000"/>
              <a:gd name="connsiteX812" fmla="*/ 6087656 w 7467600"/>
              <a:gd name="connsiteY812" fmla="*/ 826703 h 6858000"/>
              <a:gd name="connsiteX813" fmla="*/ 6058717 w 7467600"/>
              <a:gd name="connsiteY813" fmla="*/ 865992 h 6858000"/>
              <a:gd name="connsiteX814" fmla="*/ 4974153 w 7467600"/>
              <a:gd name="connsiteY814" fmla="*/ 1045456 h 6858000"/>
              <a:gd name="connsiteX815" fmla="*/ 5627835 w 7467600"/>
              <a:gd name="connsiteY815" fmla="*/ 1472077 h 6858000"/>
              <a:gd name="connsiteX816" fmla="*/ 5629817 w 7467600"/>
              <a:gd name="connsiteY816" fmla="*/ 1471412 h 6858000"/>
              <a:gd name="connsiteX817" fmla="*/ 5634124 w 7467600"/>
              <a:gd name="connsiteY817" fmla="*/ 1470572 h 6858000"/>
              <a:gd name="connsiteX818" fmla="*/ 5755832 w 7467600"/>
              <a:gd name="connsiteY818" fmla="*/ 1383886 h 6858000"/>
              <a:gd name="connsiteX819" fmla="*/ 6014186 w 7467600"/>
              <a:gd name="connsiteY819" fmla="*/ 1279799 h 6858000"/>
              <a:gd name="connsiteX820" fmla="*/ 6901619 w 7467600"/>
              <a:gd name="connsiteY820" fmla="*/ 1047874 h 6858000"/>
              <a:gd name="connsiteX821" fmla="*/ 6931566 w 7467600"/>
              <a:gd name="connsiteY821" fmla="*/ 1062034 h 6858000"/>
              <a:gd name="connsiteX822" fmla="*/ 5790982 w 7467600"/>
              <a:gd name="connsiteY822" fmla="*/ 1561380 h 6858000"/>
              <a:gd name="connsiteX823" fmla="*/ 6188971 w 7467600"/>
              <a:gd name="connsiteY823" fmla="*/ 1755168 h 6858000"/>
              <a:gd name="connsiteX824" fmla="*/ 6202446 w 7467600"/>
              <a:gd name="connsiteY824" fmla="*/ 1752268 h 6858000"/>
              <a:gd name="connsiteX825" fmla="*/ 7179560 w 7467600"/>
              <a:gd name="connsiteY825" fmla="*/ 1467551 h 6858000"/>
              <a:gd name="connsiteX826" fmla="*/ 7158730 w 7467600"/>
              <a:gd name="connsiteY826" fmla="*/ 1507835 h 6858000"/>
              <a:gd name="connsiteX827" fmla="*/ 6326959 w 7467600"/>
              <a:gd name="connsiteY827" fmla="*/ 1817686 h 6858000"/>
              <a:gd name="connsiteX828" fmla="*/ 6537433 w 7467600"/>
              <a:gd name="connsiteY828" fmla="*/ 1907790 h 6858000"/>
              <a:gd name="connsiteX829" fmla="*/ 6550221 w 7467600"/>
              <a:gd name="connsiteY829" fmla="*/ 1910729 h 6858000"/>
              <a:gd name="connsiteX830" fmla="*/ 6964438 w 7467600"/>
              <a:gd name="connsiteY830" fmla="*/ 2209505 h 6858000"/>
              <a:gd name="connsiteX831" fmla="*/ 7367862 w 7467600"/>
              <a:gd name="connsiteY831" fmla="*/ 2806833 h 6858000"/>
              <a:gd name="connsiteX832" fmla="*/ 7364329 w 7467600"/>
              <a:gd name="connsiteY832" fmla="*/ 2826907 h 6858000"/>
              <a:gd name="connsiteX833" fmla="*/ 7290545 w 7467600"/>
              <a:gd name="connsiteY833" fmla="*/ 2850663 h 6858000"/>
              <a:gd name="connsiteX834" fmla="*/ 6472036 w 7467600"/>
              <a:gd name="connsiteY834" fmla="*/ 1959003 h 6858000"/>
              <a:gd name="connsiteX835" fmla="*/ 5792897 w 7467600"/>
              <a:gd name="connsiteY835" fmla="*/ 1647747 h 6858000"/>
              <a:gd name="connsiteX836" fmla="*/ 5842751 w 7467600"/>
              <a:gd name="connsiteY836" fmla="*/ 1816112 h 6858000"/>
              <a:gd name="connsiteX837" fmla="*/ 5847424 w 7467600"/>
              <a:gd name="connsiteY837" fmla="*/ 1815776 h 6858000"/>
              <a:gd name="connsiteX838" fmla="*/ 6399821 w 7467600"/>
              <a:gd name="connsiteY838" fmla="*/ 2344799 h 6858000"/>
              <a:gd name="connsiteX839" fmla="*/ 6323232 w 7467600"/>
              <a:gd name="connsiteY839" fmla="*/ 2389634 h 6858000"/>
              <a:gd name="connsiteX840" fmla="*/ 5942958 w 7467600"/>
              <a:gd name="connsiteY840" fmla="*/ 2077708 h 6858000"/>
              <a:gd name="connsiteX841" fmla="*/ 5921559 w 7467600"/>
              <a:gd name="connsiteY841" fmla="*/ 2378596 h 6858000"/>
              <a:gd name="connsiteX842" fmla="*/ 5817651 w 7467600"/>
              <a:gd name="connsiteY842" fmla="*/ 3023919 h 6858000"/>
              <a:gd name="connsiteX843" fmla="*/ 5729634 w 7467600"/>
              <a:gd name="connsiteY843" fmla="*/ 3051849 h 6858000"/>
              <a:gd name="connsiteX844" fmla="*/ 5611018 w 7467600"/>
              <a:gd name="connsiteY844" fmla="*/ 2316769 h 6858000"/>
              <a:gd name="connsiteX845" fmla="*/ 5687608 w 7467600"/>
              <a:gd name="connsiteY845" fmla="*/ 2039972 h 6858000"/>
              <a:gd name="connsiteX846" fmla="*/ 5657554 w 7467600"/>
              <a:gd name="connsiteY846" fmla="*/ 1576445 h 6858000"/>
              <a:gd name="connsiteX847" fmla="*/ 5150475 w 7467600"/>
              <a:gd name="connsiteY847" fmla="*/ 1274012 h 6858000"/>
              <a:gd name="connsiteX848" fmla="*/ 5349142 w 7467600"/>
              <a:gd name="connsiteY848" fmla="*/ 2204405 h 6858000"/>
              <a:gd name="connsiteX849" fmla="*/ 5262214 w 7467600"/>
              <a:gd name="connsiteY849" fmla="*/ 2233836 h 6858000"/>
              <a:gd name="connsiteX850" fmla="*/ 4981539 w 7467600"/>
              <a:gd name="connsiteY850" fmla="*/ 1542201 h 6858000"/>
              <a:gd name="connsiteX851" fmla="*/ 4958461 w 7467600"/>
              <a:gd name="connsiteY851" fmla="*/ 1136957 h 6858000"/>
              <a:gd name="connsiteX852" fmla="*/ 4655015 w 7467600"/>
              <a:gd name="connsiteY852" fmla="*/ 891426 h 6858000"/>
              <a:gd name="connsiteX853" fmla="*/ 4348002 w 7467600"/>
              <a:gd name="connsiteY853" fmla="*/ 2205895 h 6858000"/>
              <a:gd name="connsiteX854" fmla="*/ 4262250 w 7467600"/>
              <a:gd name="connsiteY854" fmla="*/ 2219972 h 6858000"/>
              <a:gd name="connsiteX855" fmla="*/ 4550611 w 7467600"/>
              <a:gd name="connsiteY855" fmla="*/ 817540 h 6858000"/>
              <a:gd name="connsiteX856" fmla="*/ 4564418 w 7467600"/>
              <a:gd name="connsiteY856" fmla="*/ 808293 h 6858000"/>
              <a:gd name="connsiteX857" fmla="*/ 4266388 w 7467600"/>
              <a:gd name="connsiteY857" fmla="*/ 500083 h 6858000"/>
              <a:gd name="connsiteX858" fmla="*/ 4032842 w 7467600"/>
              <a:gd name="connsiteY858" fmla="*/ 211809 h 6858000"/>
              <a:gd name="connsiteX859" fmla="*/ 3882765 w 7467600"/>
              <a:gd name="connsiteY859" fmla="*/ 0 h 6858000"/>
              <a:gd name="connsiteX860" fmla="*/ 3721337 w 7467600"/>
              <a:gd name="connsiteY860" fmla="*/ 0 h 6858000"/>
              <a:gd name="connsiteX861" fmla="*/ 3797544 w 7467600"/>
              <a:gd name="connsiteY861" fmla="*/ 0 h 6858000"/>
              <a:gd name="connsiteX862" fmla="*/ 3775734 w 7467600"/>
              <a:gd name="connsiteY862" fmla="*/ 95131 h 6858000"/>
              <a:gd name="connsiteX863" fmla="*/ 3724807 w 7467600"/>
              <a:gd name="connsiteY863" fmla="*/ 272257 h 6858000"/>
              <a:gd name="connsiteX864" fmla="*/ 3726844 w 7467600"/>
              <a:gd name="connsiteY864" fmla="*/ 282988 h 6858000"/>
              <a:gd name="connsiteX865" fmla="*/ 3742664 w 7467600"/>
              <a:gd name="connsiteY865" fmla="*/ 279918 h 6858000"/>
              <a:gd name="connsiteX866" fmla="*/ 4103910 w 7467600"/>
              <a:gd name="connsiteY866" fmla="*/ 1161917 h 6858000"/>
              <a:gd name="connsiteX867" fmla="*/ 4020269 w 7467600"/>
              <a:gd name="connsiteY867" fmla="*/ 1200406 h 6858000"/>
              <a:gd name="connsiteX868" fmla="*/ 3674882 w 7467600"/>
              <a:gd name="connsiteY868" fmla="*/ 488524 h 6858000"/>
              <a:gd name="connsiteX869" fmla="*/ 3132682 w 7467600"/>
              <a:gd name="connsiteY869" fmla="*/ 1072284 h 6858000"/>
              <a:gd name="connsiteX870" fmla="*/ 2716346 w 7467600"/>
              <a:gd name="connsiteY870" fmla="*/ 1276376 h 6858000"/>
              <a:gd name="connsiteX871" fmla="*/ 2716772 w 7467600"/>
              <a:gd name="connsiteY871" fmla="*/ 1255462 h 6858000"/>
              <a:gd name="connsiteX872" fmla="*/ 3471096 w 7467600"/>
              <a:gd name="connsiteY872" fmla="*/ 437072 h 6858000"/>
              <a:gd name="connsiteX873" fmla="*/ 3639057 w 7467600"/>
              <a:gd name="connsiteY873" fmla="*/ 286334 h 6858000"/>
              <a:gd name="connsiteX874" fmla="*/ 3640309 w 7467600"/>
              <a:gd name="connsiteY874" fmla="*/ 284664 h 6858000"/>
              <a:gd name="connsiteX875" fmla="*/ 3646022 w 7467600"/>
              <a:gd name="connsiteY875" fmla="*/ 276711 h 6858000"/>
              <a:gd name="connsiteX876" fmla="*/ 3707943 w 7467600"/>
              <a:gd name="connsiteY876" fmla="*/ 65958 h 6858000"/>
              <a:gd name="connsiteX877" fmla="*/ 3721337 w 7467600"/>
              <a:gd name="connsiteY877" fmla="*/ 0 h 6858000"/>
              <a:gd name="connsiteX878" fmla="*/ 2867960 w 7467600"/>
              <a:gd name="connsiteY878" fmla="*/ 0 h 6858000"/>
              <a:gd name="connsiteX879" fmla="*/ 2926351 w 7467600"/>
              <a:gd name="connsiteY879" fmla="*/ 0 h 6858000"/>
              <a:gd name="connsiteX880" fmla="*/ 2902823 w 7467600"/>
              <a:gd name="connsiteY880" fmla="*/ 262929 h 6858000"/>
              <a:gd name="connsiteX881" fmla="*/ 2940663 w 7467600"/>
              <a:gd name="connsiteY881" fmla="*/ 140884 h 6858000"/>
              <a:gd name="connsiteX882" fmla="*/ 2947039 w 7467600"/>
              <a:gd name="connsiteY882" fmla="*/ 122524 h 6858000"/>
              <a:gd name="connsiteX883" fmla="*/ 2984316 w 7467600"/>
              <a:gd name="connsiteY883" fmla="*/ 0 h 6858000"/>
              <a:gd name="connsiteX884" fmla="*/ 3016114 w 7467600"/>
              <a:gd name="connsiteY884" fmla="*/ 0 h 6858000"/>
              <a:gd name="connsiteX885" fmla="*/ 2979949 w 7467600"/>
              <a:gd name="connsiteY885" fmla="*/ 119274 h 6858000"/>
              <a:gd name="connsiteX886" fmla="*/ 3023879 w 7467600"/>
              <a:gd name="connsiteY886" fmla="*/ 0 h 6858000"/>
              <a:gd name="connsiteX887" fmla="*/ 3105400 w 7467600"/>
              <a:gd name="connsiteY887" fmla="*/ 0 h 6858000"/>
              <a:gd name="connsiteX888" fmla="*/ 3094669 w 7467600"/>
              <a:gd name="connsiteY888" fmla="*/ 30308 h 6858000"/>
              <a:gd name="connsiteX889" fmla="*/ 2901945 w 7467600"/>
              <a:gd name="connsiteY889" fmla="*/ 466538 h 6858000"/>
              <a:gd name="connsiteX890" fmla="*/ 2815209 w 7467600"/>
              <a:gd name="connsiteY890" fmla="*/ 497361 h 6858000"/>
              <a:gd name="connsiteX891" fmla="*/ 2844845 w 7467600"/>
              <a:gd name="connsiteY891" fmla="*/ 127638 h 6858000"/>
              <a:gd name="connsiteX892" fmla="*/ 2867960 w 7467600"/>
              <a:gd name="connsiteY892" fmla="*/ 0 h 6858000"/>
              <a:gd name="connsiteX893" fmla="*/ 1057230 w 7467600"/>
              <a:gd name="connsiteY893" fmla="*/ 0 h 6858000"/>
              <a:gd name="connsiteX894" fmla="*/ 1111003 w 7467600"/>
              <a:gd name="connsiteY894" fmla="*/ 0 h 6858000"/>
              <a:gd name="connsiteX895" fmla="*/ 1125553 w 7467600"/>
              <a:gd name="connsiteY895" fmla="*/ 52588 h 6858000"/>
              <a:gd name="connsiteX896" fmla="*/ 1304276 w 7467600"/>
              <a:gd name="connsiteY896" fmla="*/ 476275 h 6858000"/>
              <a:gd name="connsiteX897" fmla="*/ 1492066 w 7467600"/>
              <a:gd name="connsiteY897" fmla="*/ 886333 h 6858000"/>
              <a:gd name="connsiteX898" fmla="*/ 1423698 w 7467600"/>
              <a:gd name="connsiteY898" fmla="*/ 710817 h 6858000"/>
              <a:gd name="connsiteX899" fmla="*/ 1357609 w 7467600"/>
              <a:gd name="connsiteY899" fmla="*/ 532892 h 6858000"/>
              <a:gd name="connsiteX900" fmla="*/ 1309550 w 7467600"/>
              <a:gd name="connsiteY900" fmla="*/ 374031 h 6858000"/>
              <a:gd name="connsiteX901" fmla="*/ 1193673 w 7467600"/>
              <a:gd name="connsiteY901" fmla="*/ 49533 h 6858000"/>
              <a:gd name="connsiteX902" fmla="*/ 1164391 w 7467600"/>
              <a:gd name="connsiteY902" fmla="*/ 0 h 6858000"/>
              <a:gd name="connsiteX903" fmla="*/ 1200666 w 7467600"/>
              <a:gd name="connsiteY903" fmla="*/ 0 h 6858000"/>
              <a:gd name="connsiteX904" fmla="*/ 1223408 w 7467600"/>
              <a:gd name="connsiteY904" fmla="*/ 38996 h 6858000"/>
              <a:gd name="connsiteX905" fmla="*/ 1339635 w 7467600"/>
              <a:gd name="connsiteY905" fmla="*/ 365517 h 6858000"/>
              <a:gd name="connsiteX906" fmla="*/ 1387469 w 7467600"/>
              <a:gd name="connsiteY906" fmla="*/ 523079 h 6858000"/>
              <a:gd name="connsiteX907" fmla="*/ 1452685 w 7467600"/>
              <a:gd name="connsiteY907" fmla="*/ 699806 h 6858000"/>
              <a:gd name="connsiteX908" fmla="*/ 1492092 w 7467600"/>
              <a:gd name="connsiteY908" fmla="*/ 800424 h 6858000"/>
              <a:gd name="connsiteX909" fmla="*/ 1455302 w 7467600"/>
              <a:gd name="connsiteY909" fmla="*/ 632913 h 6858000"/>
              <a:gd name="connsiteX910" fmla="*/ 1222336 w 7467600"/>
              <a:gd name="connsiteY910" fmla="*/ 9480 h 6858000"/>
              <a:gd name="connsiteX911" fmla="*/ 1214634 w 7467600"/>
              <a:gd name="connsiteY911" fmla="*/ 0 h 6858000"/>
              <a:gd name="connsiteX912" fmla="*/ 1289827 w 7467600"/>
              <a:gd name="connsiteY912" fmla="*/ 0 h 6858000"/>
              <a:gd name="connsiteX913" fmla="*/ 1321076 w 7467600"/>
              <a:gd name="connsiteY913" fmla="*/ 59722 h 6858000"/>
              <a:gd name="connsiteX914" fmla="*/ 1512579 w 7467600"/>
              <a:gd name="connsiteY914" fmla="*/ 626441 h 6858000"/>
              <a:gd name="connsiteX915" fmla="*/ 1506076 w 7467600"/>
              <a:gd name="connsiteY915" fmla="*/ 1089289 h 6858000"/>
              <a:gd name="connsiteX916" fmla="*/ 1486346 w 7467600"/>
              <a:gd name="connsiteY916" fmla="*/ 1079919 h 6858000"/>
              <a:gd name="connsiteX917" fmla="*/ 1070511 w 7467600"/>
              <a:gd name="connsiteY917" fmla="*/ 48609 h 6858000"/>
              <a:gd name="connsiteX918" fmla="*/ 1057230 w 7467600"/>
              <a:gd name="connsiteY918" fmla="*/ 0 h 6858000"/>
              <a:gd name="connsiteX919" fmla="*/ 43151 w 7467600"/>
              <a:gd name="connsiteY919" fmla="*/ 0 h 6858000"/>
              <a:gd name="connsiteX920" fmla="*/ 95283 w 7467600"/>
              <a:gd name="connsiteY920" fmla="*/ 0 h 6858000"/>
              <a:gd name="connsiteX921" fmla="*/ 300708 w 7467600"/>
              <a:gd name="connsiteY921" fmla="*/ 154571 h 6858000"/>
              <a:gd name="connsiteX922" fmla="*/ 530414 w 7467600"/>
              <a:gd name="connsiteY922" fmla="*/ 354673 h 6858000"/>
              <a:gd name="connsiteX923" fmla="*/ 333785 w 7467600"/>
              <a:gd name="connsiteY923" fmla="*/ 161564 h 6858000"/>
              <a:gd name="connsiteX924" fmla="*/ 147005 w 7467600"/>
              <a:gd name="connsiteY924" fmla="*/ 0 h 6858000"/>
              <a:gd name="connsiteX925" fmla="*/ 272509 w 7467600"/>
              <a:gd name="connsiteY925" fmla="*/ 0 h 6858000"/>
              <a:gd name="connsiteX926" fmla="*/ 326276 w 7467600"/>
              <a:gd name="connsiteY926" fmla="*/ 45847 h 6858000"/>
              <a:gd name="connsiteX927" fmla="*/ 823759 w 7467600"/>
              <a:gd name="connsiteY927" fmla="*/ 574145 h 6858000"/>
              <a:gd name="connsiteX928" fmla="*/ 811254 w 7467600"/>
              <a:gd name="connsiteY928" fmla="*/ 665546 h 6858000"/>
              <a:gd name="connsiteX929" fmla="*/ 154042 w 7467600"/>
              <a:gd name="connsiteY929" fmla="*/ 261522 h 6858000"/>
              <a:gd name="connsiteX930" fmla="*/ 13550 w 7467600"/>
              <a:gd name="connsiteY930" fmla="*/ 158423 h 6858000"/>
              <a:gd name="connsiteX931" fmla="*/ 0 w 7467600"/>
              <a:gd name="connsiteY931" fmla="*/ 146618 h 6858000"/>
              <a:gd name="connsiteX932" fmla="*/ 0 w 7467600"/>
              <a:gd name="connsiteY932" fmla="*/ 59161 h 6858000"/>
              <a:gd name="connsiteX933" fmla="*/ 45427 w 7467600"/>
              <a:gd name="connsiteY933" fmla="*/ 101078 h 6858000"/>
              <a:gd name="connsiteX934" fmla="*/ 630103 w 7467600"/>
              <a:gd name="connsiteY934" fmla="*/ 485885 h 6858000"/>
              <a:gd name="connsiteX935" fmla="*/ 532040 w 7467600"/>
              <a:gd name="connsiteY935" fmla="*/ 399359 h 6858000"/>
              <a:gd name="connsiteX936" fmla="*/ 517618 w 7467600"/>
              <a:gd name="connsiteY936" fmla="*/ 385726 h 6858000"/>
              <a:gd name="connsiteX937" fmla="*/ 285074 w 7467600"/>
              <a:gd name="connsiteY937" fmla="*/ 182755 h 6858000"/>
              <a:gd name="connsiteX938" fmla="*/ 43151 w 7467600"/>
              <a:gd name="connsiteY938" fmla="*/ 0 h 6858000"/>
              <a:gd name="connsiteX0" fmla="*/ 369702 w 7369701"/>
              <a:gd name="connsiteY0" fmla="*/ 6712169 h 6858000"/>
              <a:gd name="connsiteX1" fmla="*/ 366575 w 7369701"/>
              <a:gd name="connsiteY1" fmla="*/ 6715556 h 6858000"/>
              <a:gd name="connsiteX2" fmla="*/ 371637 w 7369701"/>
              <a:gd name="connsiteY2" fmla="*/ 6713954 h 6858000"/>
              <a:gd name="connsiteX3" fmla="*/ 369702 w 7369701"/>
              <a:gd name="connsiteY3" fmla="*/ 6712169 h 6858000"/>
              <a:gd name="connsiteX4" fmla="*/ 1019354 w 7369701"/>
              <a:gd name="connsiteY4" fmla="*/ 6315006 h 6858000"/>
              <a:gd name="connsiteX5" fmla="*/ 441046 w 7369701"/>
              <a:gd name="connsiteY5" fmla="*/ 6691153 h 6858000"/>
              <a:gd name="connsiteX6" fmla="*/ 1019354 w 7369701"/>
              <a:gd name="connsiteY6" fmla="*/ 6315006 h 6858000"/>
              <a:gd name="connsiteX7" fmla="*/ 991680 w 7369701"/>
              <a:gd name="connsiteY7" fmla="*/ 6298413 h 6858000"/>
              <a:gd name="connsiteX8" fmla="*/ 409060 w 7369701"/>
              <a:gd name="connsiteY8" fmla="*/ 6671470 h 6858000"/>
              <a:gd name="connsiteX9" fmla="*/ 991680 w 7369701"/>
              <a:gd name="connsiteY9" fmla="*/ 6298413 h 6858000"/>
              <a:gd name="connsiteX10" fmla="*/ 103333 w 7369701"/>
              <a:gd name="connsiteY10" fmla="*/ 5699602 h 6858000"/>
              <a:gd name="connsiteX11" fmla="*/ 233938 w 7369701"/>
              <a:gd name="connsiteY11" fmla="*/ 5809416 h 6858000"/>
              <a:gd name="connsiteX12" fmla="*/ 883580 w 7369701"/>
              <a:gd name="connsiteY12" fmla="*/ 6180710 h 6858000"/>
              <a:gd name="connsiteX13" fmla="*/ 487337 w 7369701"/>
              <a:gd name="connsiteY13" fmla="*/ 5950182 h 6858000"/>
              <a:gd name="connsiteX14" fmla="*/ 354051 w 7369701"/>
              <a:gd name="connsiteY14" fmla="*/ 5854912 h 6858000"/>
              <a:gd name="connsiteX15" fmla="*/ 195436 w 7369701"/>
              <a:gd name="connsiteY15" fmla="*/ 5755068 h 6858000"/>
              <a:gd name="connsiteX16" fmla="*/ 103333 w 7369701"/>
              <a:gd name="connsiteY16" fmla="*/ 5699602 h 6858000"/>
              <a:gd name="connsiteX17" fmla="*/ 5539432 w 7369701"/>
              <a:gd name="connsiteY17" fmla="*/ 5642928 h 6858000"/>
              <a:gd name="connsiteX18" fmla="*/ 5555462 w 7369701"/>
              <a:gd name="connsiteY18" fmla="*/ 5694454 h 6858000"/>
              <a:gd name="connsiteX19" fmla="*/ 5828270 w 7369701"/>
              <a:gd name="connsiteY19" fmla="*/ 6320663 h 6858000"/>
              <a:gd name="connsiteX20" fmla="*/ 5947416 w 7369701"/>
              <a:gd name="connsiteY20" fmla="*/ 6574846 h 6858000"/>
              <a:gd name="connsiteX21" fmla="*/ 5539432 w 7369701"/>
              <a:gd name="connsiteY21" fmla="*/ 5642928 h 6858000"/>
              <a:gd name="connsiteX22" fmla="*/ 51253 w 7369701"/>
              <a:gd name="connsiteY22" fmla="*/ 5631825 h 6858000"/>
              <a:gd name="connsiteX23" fmla="*/ 211622 w 7369701"/>
              <a:gd name="connsiteY23" fmla="*/ 5728803 h 6858000"/>
              <a:gd name="connsiteX24" fmla="*/ 371652 w 7369701"/>
              <a:gd name="connsiteY24" fmla="*/ 5829062 h 6858000"/>
              <a:gd name="connsiteX25" fmla="*/ 505903 w 7369701"/>
              <a:gd name="connsiteY25" fmla="*/ 5925221 h 6858000"/>
              <a:gd name="connsiteX26" fmla="*/ 899240 w 7369701"/>
              <a:gd name="connsiteY26" fmla="*/ 6153068 h 6858000"/>
              <a:gd name="connsiteX27" fmla="*/ 988114 w 7369701"/>
              <a:gd name="connsiteY27" fmla="*/ 6174204 h 6858000"/>
              <a:gd name="connsiteX28" fmla="*/ 845971 w 7369701"/>
              <a:gd name="connsiteY28" fmla="*/ 6067177 h 6858000"/>
              <a:gd name="connsiteX29" fmla="*/ 448057 w 7369701"/>
              <a:gd name="connsiteY29" fmla="*/ 5841376 h 6858000"/>
              <a:gd name="connsiteX30" fmla="*/ 51253 w 7369701"/>
              <a:gd name="connsiteY30" fmla="*/ 5631825 h 6858000"/>
              <a:gd name="connsiteX31" fmla="*/ 2606687 w 7369701"/>
              <a:gd name="connsiteY31" fmla="*/ 5630718 h 6858000"/>
              <a:gd name="connsiteX32" fmla="*/ 2645658 w 7369701"/>
              <a:gd name="connsiteY32" fmla="*/ 6640259 h 6858000"/>
              <a:gd name="connsiteX33" fmla="*/ 2606687 w 7369701"/>
              <a:gd name="connsiteY33" fmla="*/ 5630718 h 6858000"/>
              <a:gd name="connsiteX34" fmla="*/ 3642057 w 7369701"/>
              <a:gd name="connsiteY34" fmla="*/ 5573487 h 6858000"/>
              <a:gd name="connsiteX35" fmla="*/ 3632981 w 7369701"/>
              <a:gd name="connsiteY35" fmla="*/ 5579437 h 6858000"/>
              <a:gd name="connsiteX36" fmla="*/ 3382436 w 7369701"/>
              <a:gd name="connsiteY36" fmla="*/ 5952726 h 6858000"/>
              <a:gd name="connsiteX37" fmla="*/ 3191929 w 7369701"/>
              <a:gd name="connsiteY37" fmla="*/ 6662669 h 6858000"/>
              <a:gd name="connsiteX38" fmla="*/ 3369898 w 7369701"/>
              <a:gd name="connsiteY38" fmla="*/ 6081771 h 6858000"/>
              <a:gd name="connsiteX39" fmla="*/ 3642057 w 7369701"/>
              <a:gd name="connsiteY39" fmla="*/ 5573487 h 6858000"/>
              <a:gd name="connsiteX40" fmla="*/ 2650666 w 7369701"/>
              <a:gd name="connsiteY40" fmla="*/ 5530686 h 6858000"/>
              <a:gd name="connsiteX41" fmla="*/ 2650249 w 7369701"/>
              <a:gd name="connsiteY41" fmla="*/ 5532101 h 6858000"/>
              <a:gd name="connsiteX42" fmla="*/ 2663808 w 7369701"/>
              <a:gd name="connsiteY42" fmla="*/ 6535215 h 6858000"/>
              <a:gd name="connsiteX43" fmla="*/ 2665418 w 7369701"/>
              <a:gd name="connsiteY43" fmla="*/ 6132756 h 6858000"/>
              <a:gd name="connsiteX44" fmla="*/ 2650666 w 7369701"/>
              <a:gd name="connsiteY44" fmla="*/ 5530686 h 6858000"/>
              <a:gd name="connsiteX45" fmla="*/ 2680277 w 7369701"/>
              <a:gd name="connsiteY45" fmla="*/ 5479204 h 6858000"/>
              <a:gd name="connsiteX46" fmla="*/ 2678972 w 7369701"/>
              <a:gd name="connsiteY46" fmla="*/ 5481582 h 6858000"/>
              <a:gd name="connsiteX47" fmla="*/ 2696666 w 7369701"/>
              <a:gd name="connsiteY47" fmla="*/ 6133836 h 6858000"/>
              <a:gd name="connsiteX48" fmla="*/ 2695769 w 7369701"/>
              <a:gd name="connsiteY48" fmla="*/ 6390955 h 6858000"/>
              <a:gd name="connsiteX49" fmla="*/ 2739893 w 7369701"/>
              <a:gd name="connsiteY49" fmla="*/ 6108357 h 6858000"/>
              <a:gd name="connsiteX50" fmla="*/ 2680277 w 7369701"/>
              <a:gd name="connsiteY50" fmla="*/ 5479204 h 6858000"/>
              <a:gd name="connsiteX51" fmla="*/ 1132195 w 7369701"/>
              <a:gd name="connsiteY51" fmla="*/ 5467980 h 6858000"/>
              <a:gd name="connsiteX52" fmla="*/ 1679056 w 7369701"/>
              <a:gd name="connsiteY52" fmla="*/ 5516907 h 6858000"/>
              <a:gd name="connsiteX53" fmla="*/ 2128648 w 7369701"/>
              <a:gd name="connsiteY53" fmla="*/ 5474249 h 6858000"/>
              <a:gd name="connsiteX54" fmla="*/ 1825619 w 7369701"/>
              <a:gd name="connsiteY54" fmla="*/ 5478447 h 6858000"/>
              <a:gd name="connsiteX55" fmla="*/ 1737798 w 7369701"/>
              <a:gd name="connsiteY55" fmla="*/ 5483353 h 6858000"/>
              <a:gd name="connsiteX56" fmla="*/ 1132195 w 7369701"/>
              <a:gd name="connsiteY56" fmla="*/ 5467980 h 6858000"/>
              <a:gd name="connsiteX57" fmla="*/ 1456157 w 7369701"/>
              <a:gd name="connsiteY57" fmla="*/ 5371404 h 6858000"/>
              <a:gd name="connsiteX58" fmla="*/ 1244432 w 7369701"/>
              <a:gd name="connsiteY58" fmla="*/ 5385601 h 6858000"/>
              <a:gd name="connsiteX59" fmla="*/ 973990 w 7369701"/>
              <a:gd name="connsiteY59" fmla="*/ 5424940 h 6858000"/>
              <a:gd name="connsiteX60" fmla="*/ 1103809 w 7369701"/>
              <a:gd name="connsiteY60" fmla="*/ 5433720 h 6858000"/>
              <a:gd name="connsiteX61" fmla="*/ 1123454 w 7369701"/>
              <a:gd name="connsiteY61" fmla="*/ 5435727 h 6858000"/>
              <a:gd name="connsiteX62" fmla="*/ 1737017 w 7369701"/>
              <a:gd name="connsiteY62" fmla="*/ 5452183 h 6858000"/>
              <a:gd name="connsiteX63" fmla="*/ 1824397 w 7369701"/>
              <a:gd name="connsiteY63" fmla="*/ 5447757 h 6858000"/>
              <a:gd name="connsiteX64" fmla="*/ 2070059 w 7369701"/>
              <a:gd name="connsiteY64" fmla="*/ 5441660 h 6858000"/>
              <a:gd name="connsiteX65" fmla="*/ 1456157 w 7369701"/>
              <a:gd name="connsiteY65" fmla="*/ 5371404 h 6858000"/>
              <a:gd name="connsiteX66" fmla="*/ 4988186 w 7369701"/>
              <a:gd name="connsiteY66" fmla="*/ 5216467 h 6858000"/>
              <a:gd name="connsiteX67" fmla="*/ 4777334 w 7369701"/>
              <a:gd name="connsiteY67" fmla="*/ 5406072 h 6858000"/>
              <a:gd name="connsiteX68" fmla="*/ 4718341 w 7369701"/>
              <a:gd name="connsiteY68" fmla="*/ 5468043 h 6858000"/>
              <a:gd name="connsiteX69" fmla="*/ 4604655 w 7369701"/>
              <a:gd name="connsiteY69" fmla="*/ 5583434 h 6858000"/>
              <a:gd name="connsiteX70" fmla="*/ 4565074 w 7369701"/>
              <a:gd name="connsiteY70" fmla="*/ 5618550 h 6858000"/>
              <a:gd name="connsiteX71" fmla="*/ 4988186 w 7369701"/>
              <a:gd name="connsiteY71" fmla="*/ 5216467 h 6858000"/>
              <a:gd name="connsiteX72" fmla="*/ 4978032 w 7369701"/>
              <a:gd name="connsiteY72" fmla="*/ 5183809 h 6858000"/>
              <a:gd name="connsiteX73" fmla="*/ 4463413 w 7369701"/>
              <a:gd name="connsiteY73" fmla="*/ 5615162 h 6858000"/>
              <a:gd name="connsiteX74" fmla="*/ 4358134 w 7369701"/>
              <a:gd name="connsiteY74" fmla="*/ 5742791 h 6858000"/>
              <a:gd name="connsiteX75" fmla="*/ 4376219 w 7369701"/>
              <a:gd name="connsiteY75" fmla="*/ 5729027 h 6858000"/>
              <a:gd name="connsiteX76" fmla="*/ 4582340 w 7369701"/>
              <a:gd name="connsiteY76" fmla="*/ 5561037 h 6858000"/>
              <a:gd name="connsiteX77" fmla="*/ 4694684 w 7369701"/>
              <a:gd name="connsiteY77" fmla="*/ 5447098 h 6858000"/>
              <a:gd name="connsiteX78" fmla="*/ 4754123 w 7369701"/>
              <a:gd name="connsiteY78" fmla="*/ 5384643 h 6858000"/>
              <a:gd name="connsiteX79" fmla="*/ 4978032 w 7369701"/>
              <a:gd name="connsiteY79" fmla="*/ 5183809 h 6858000"/>
              <a:gd name="connsiteX80" fmla="*/ 1903353 w 7369701"/>
              <a:gd name="connsiteY80" fmla="*/ 5044827 h 6858000"/>
              <a:gd name="connsiteX81" fmla="*/ 1936931 w 7369701"/>
              <a:gd name="connsiteY81" fmla="*/ 5093954 h 6858000"/>
              <a:gd name="connsiteX82" fmla="*/ 2195868 w 7369701"/>
              <a:gd name="connsiteY82" fmla="*/ 5396574 h 6858000"/>
              <a:gd name="connsiteX83" fmla="*/ 2088852 w 7369701"/>
              <a:gd name="connsiteY83" fmla="*/ 5166123 h 6858000"/>
              <a:gd name="connsiteX84" fmla="*/ 1958241 w 7369701"/>
              <a:gd name="connsiteY84" fmla="*/ 5067955 h 6858000"/>
              <a:gd name="connsiteX85" fmla="*/ 1903353 w 7369701"/>
              <a:gd name="connsiteY85" fmla="*/ 5044827 h 6858000"/>
              <a:gd name="connsiteX86" fmla="*/ 1979378 w 7369701"/>
              <a:gd name="connsiteY86" fmla="*/ 4769504 h 6858000"/>
              <a:gd name="connsiteX87" fmla="*/ 2882120 w 7369701"/>
              <a:gd name="connsiteY87" fmla="*/ 5064547 h 6858000"/>
              <a:gd name="connsiteX88" fmla="*/ 2793103 w 7369701"/>
              <a:gd name="connsiteY88" fmla="*/ 5039699 h 6858000"/>
              <a:gd name="connsiteX89" fmla="*/ 2770041 w 7369701"/>
              <a:gd name="connsiteY89" fmla="*/ 5033634 h 6858000"/>
              <a:gd name="connsiteX90" fmla="*/ 1979378 w 7369701"/>
              <a:gd name="connsiteY90" fmla="*/ 4769504 h 6858000"/>
              <a:gd name="connsiteX91" fmla="*/ 1927410 w 7369701"/>
              <a:gd name="connsiteY91" fmla="*/ 4716164 h 6858000"/>
              <a:gd name="connsiteX92" fmla="*/ 1959587 w 7369701"/>
              <a:gd name="connsiteY92" fmla="*/ 4728849 h 6858000"/>
              <a:gd name="connsiteX93" fmla="*/ 2777707 w 7369701"/>
              <a:gd name="connsiteY93" fmla="*/ 5003991 h 6858000"/>
              <a:gd name="connsiteX94" fmla="*/ 2800768 w 7369701"/>
              <a:gd name="connsiteY94" fmla="*/ 5010056 h 6858000"/>
              <a:gd name="connsiteX95" fmla="*/ 2879408 w 7369701"/>
              <a:gd name="connsiteY95" fmla="*/ 5031590 h 6858000"/>
              <a:gd name="connsiteX96" fmla="*/ 2862295 w 7369701"/>
              <a:gd name="connsiteY96" fmla="*/ 5022958 h 6858000"/>
              <a:gd name="connsiteX97" fmla="*/ 2813343 w 7369701"/>
              <a:gd name="connsiteY97" fmla="*/ 4998369 h 6858000"/>
              <a:gd name="connsiteX98" fmla="*/ 2646245 w 7369701"/>
              <a:gd name="connsiteY98" fmla="*/ 4930999 h 6858000"/>
              <a:gd name="connsiteX99" fmla="*/ 1999243 w 7369701"/>
              <a:gd name="connsiteY99" fmla="*/ 4730524 h 6858000"/>
              <a:gd name="connsiteX100" fmla="*/ 1979527 w 7369701"/>
              <a:gd name="connsiteY100" fmla="*/ 4726651 h 6858000"/>
              <a:gd name="connsiteX101" fmla="*/ 1927410 w 7369701"/>
              <a:gd name="connsiteY101" fmla="*/ 4716164 h 6858000"/>
              <a:gd name="connsiteX102" fmla="*/ 1997014 w 7369701"/>
              <a:gd name="connsiteY102" fmla="*/ 4698007 h 6858000"/>
              <a:gd name="connsiteX103" fmla="*/ 2005458 w 7369701"/>
              <a:gd name="connsiteY103" fmla="*/ 4699540 h 6858000"/>
              <a:gd name="connsiteX104" fmla="*/ 2657186 w 7369701"/>
              <a:gd name="connsiteY104" fmla="*/ 4901687 h 6858000"/>
              <a:gd name="connsiteX105" fmla="*/ 2826662 w 7369701"/>
              <a:gd name="connsiteY105" fmla="*/ 4970362 h 6858000"/>
              <a:gd name="connsiteX106" fmla="*/ 2876100 w 7369701"/>
              <a:gd name="connsiteY106" fmla="*/ 4995397 h 6858000"/>
              <a:gd name="connsiteX107" fmla="*/ 3042600 w 7369701"/>
              <a:gd name="connsiteY107" fmla="*/ 5059532 h 6858000"/>
              <a:gd name="connsiteX108" fmla="*/ 1997014 w 7369701"/>
              <a:gd name="connsiteY108" fmla="*/ 4698007 h 6858000"/>
              <a:gd name="connsiteX109" fmla="*/ 2305292 w 7369701"/>
              <a:gd name="connsiteY109" fmla="*/ 4219492 h 6858000"/>
              <a:gd name="connsiteX110" fmla="*/ 3360922 w 7369701"/>
              <a:gd name="connsiteY110" fmla="*/ 4529373 h 6858000"/>
              <a:gd name="connsiteX111" fmla="*/ 3492420 w 7369701"/>
              <a:gd name="connsiteY111" fmla="*/ 4510145 h 6858000"/>
              <a:gd name="connsiteX112" fmla="*/ 3364086 w 7369701"/>
              <a:gd name="connsiteY112" fmla="*/ 4480340 h 6858000"/>
              <a:gd name="connsiteX113" fmla="*/ 3225818 w 7369701"/>
              <a:gd name="connsiteY113" fmla="*/ 4411822 h 6858000"/>
              <a:gd name="connsiteX114" fmla="*/ 3129696 w 7369701"/>
              <a:gd name="connsiteY114" fmla="*/ 4360704 h 6858000"/>
              <a:gd name="connsiteX115" fmla="*/ 2814545 w 7369701"/>
              <a:gd name="connsiteY115" fmla="*/ 4282955 h 6858000"/>
              <a:gd name="connsiteX116" fmla="*/ 2305292 w 7369701"/>
              <a:gd name="connsiteY116" fmla="*/ 4219492 h 6858000"/>
              <a:gd name="connsiteX117" fmla="*/ 2626982 w 7369701"/>
              <a:gd name="connsiteY117" fmla="*/ 4206450 h 6858000"/>
              <a:gd name="connsiteX118" fmla="*/ 2490617 w 7369701"/>
              <a:gd name="connsiteY118" fmla="*/ 4206951 h 6858000"/>
              <a:gd name="connsiteX119" fmla="*/ 2819869 w 7369701"/>
              <a:gd name="connsiteY119" fmla="*/ 4252936 h 6858000"/>
              <a:gd name="connsiteX120" fmla="*/ 3143018 w 7369701"/>
              <a:gd name="connsiteY120" fmla="*/ 4332698 h 6858000"/>
              <a:gd name="connsiteX121" fmla="*/ 3241520 w 7369701"/>
              <a:gd name="connsiteY121" fmla="*/ 4385112 h 6858000"/>
              <a:gd name="connsiteX122" fmla="*/ 3374575 w 7369701"/>
              <a:gd name="connsiteY122" fmla="*/ 4451517 h 6858000"/>
              <a:gd name="connsiteX123" fmla="*/ 3505221 w 7369701"/>
              <a:gd name="connsiteY123" fmla="*/ 4480757 h 6858000"/>
              <a:gd name="connsiteX124" fmla="*/ 2626982 w 7369701"/>
              <a:gd name="connsiteY124" fmla="*/ 4206450 h 6858000"/>
              <a:gd name="connsiteX125" fmla="*/ 1310106 w 7369701"/>
              <a:gd name="connsiteY125" fmla="*/ 3943217 h 6858000"/>
              <a:gd name="connsiteX126" fmla="*/ 854994 w 7369701"/>
              <a:gd name="connsiteY126" fmla="*/ 4399136 h 6858000"/>
              <a:gd name="connsiteX127" fmla="*/ 742462 w 7369701"/>
              <a:gd name="connsiteY127" fmla="*/ 4594648 h 6858000"/>
              <a:gd name="connsiteX128" fmla="*/ 820602 w 7369701"/>
              <a:gd name="connsiteY128" fmla="*/ 4485915 h 6858000"/>
              <a:gd name="connsiteX129" fmla="*/ 878295 w 7369701"/>
              <a:gd name="connsiteY129" fmla="*/ 4403594 h 6858000"/>
              <a:gd name="connsiteX130" fmla="*/ 1240607 w 7369701"/>
              <a:gd name="connsiteY130" fmla="*/ 4010401 h 6858000"/>
              <a:gd name="connsiteX131" fmla="*/ 1310106 w 7369701"/>
              <a:gd name="connsiteY131" fmla="*/ 3943217 h 6858000"/>
              <a:gd name="connsiteX132" fmla="*/ 1423113 w 7369701"/>
              <a:gd name="connsiteY132" fmla="*/ 3874565 h 6858000"/>
              <a:gd name="connsiteX133" fmla="*/ 1260565 w 7369701"/>
              <a:gd name="connsiteY133" fmla="*/ 4031982 h 6858000"/>
              <a:gd name="connsiteX134" fmla="*/ 901900 w 7369701"/>
              <a:gd name="connsiteY134" fmla="*/ 4421236 h 6858000"/>
              <a:gd name="connsiteX135" fmla="*/ 845044 w 7369701"/>
              <a:gd name="connsiteY135" fmla="*/ 4502436 h 6858000"/>
              <a:gd name="connsiteX136" fmla="*/ 685926 w 7369701"/>
              <a:gd name="connsiteY136" fmla="*/ 4703069 h 6858000"/>
              <a:gd name="connsiteX137" fmla="*/ 684248 w 7369701"/>
              <a:gd name="connsiteY137" fmla="*/ 4706721 h 6858000"/>
              <a:gd name="connsiteX138" fmla="*/ 1423113 w 7369701"/>
              <a:gd name="connsiteY138" fmla="*/ 3874565 h 6858000"/>
              <a:gd name="connsiteX139" fmla="*/ 3316479 w 7369701"/>
              <a:gd name="connsiteY139" fmla="*/ 3872136 h 6858000"/>
              <a:gd name="connsiteX140" fmla="*/ 3546806 w 7369701"/>
              <a:gd name="connsiteY140" fmla="*/ 4356139 h 6858000"/>
              <a:gd name="connsiteX141" fmla="*/ 3364433 w 7369701"/>
              <a:gd name="connsiteY141" fmla="*/ 3953121 h 6858000"/>
              <a:gd name="connsiteX142" fmla="*/ 3316479 w 7369701"/>
              <a:gd name="connsiteY142" fmla="*/ 3872136 h 6858000"/>
              <a:gd name="connsiteX143" fmla="*/ 3291335 w 7369701"/>
              <a:gd name="connsiteY143" fmla="*/ 3767420 h 6858000"/>
              <a:gd name="connsiteX144" fmla="*/ 3390805 w 7369701"/>
              <a:gd name="connsiteY144" fmla="*/ 3937163 h 6858000"/>
              <a:gd name="connsiteX145" fmla="*/ 3579062 w 7369701"/>
              <a:gd name="connsiteY145" fmla="*/ 4359040 h 6858000"/>
              <a:gd name="connsiteX146" fmla="*/ 3467355 w 7369701"/>
              <a:gd name="connsiteY146" fmla="*/ 3988130 h 6858000"/>
              <a:gd name="connsiteX147" fmla="*/ 3310753 w 7369701"/>
              <a:gd name="connsiteY147" fmla="*/ 3787140 h 6858000"/>
              <a:gd name="connsiteX148" fmla="*/ 3291335 w 7369701"/>
              <a:gd name="connsiteY148" fmla="*/ 3767420 h 6858000"/>
              <a:gd name="connsiteX149" fmla="*/ 1635889 w 7369701"/>
              <a:gd name="connsiteY149" fmla="*/ 3709494 h 6858000"/>
              <a:gd name="connsiteX150" fmla="*/ 1634800 w 7369701"/>
              <a:gd name="connsiteY150" fmla="*/ 3731111 h 6858000"/>
              <a:gd name="connsiteX151" fmla="*/ 1635889 w 7369701"/>
              <a:gd name="connsiteY151" fmla="*/ 3709494 h 6858000"/>
              <a:gd name="connsiteX152" fmla="*/ 1510397 w 7369701"/>
              <a:gd name="connsiteY152" fmla="*/ 3684705 h 6858000"/>
              <a:gd name="connsiteX153" fmla="*/ 1146550 w 7369701"/>
              <a:gd name="connsiteY153" fmla="*/ 3802012 h 6858000"/>
              <a:gd name="connsiteX154" fmla="*/ 698834 w 7369701"/>
              <a:gd name="connsiteY154" fmla="*/ 3952272 h 6858000"/>
              <a:gd name="connsiteX155" fmla="*/ 34256 w 7369701"/>
              <a:gd name="connsiteY155" fmla="*/ 4347603 h 6858000"/>
              <a:gd name="connsiteX156" fmla="*/ 527241 w 7369701"/>
              <a:gd name="connsiteY156" fmla="*/ 4065078 h 6858000"/>
              <a:gd name="connsiteX157" fmla="*/ 1510397 w 7369701"/>
              <a:gd name="connsiteY157" fmla="*/ 3684705 h 6858000"/>
              <a:gd name="connsiteX158" fmla="*/ 1313114 w 7369701"/>
              <a:gd name="connsiteY158" fmla="*/ 3655216 h 6858000"/>
              <a:gd name="connsiteX159" fmla="*/ 1109304 w 7369701"/>
              <a:gd name="connsiteY159" fmla="*/ 3669030 h 6858000"/>
              <a:gd name="connsiteX160" fmla="*/ 8129 w 7369701"/>
              <a:gd name="connsiteY160" fmla="*/ 4330519 h 6858000"/>
              <a:gd name="connsiteX161" fmla="*/ 687572 w 7369701"/>
              <a:gd name="connsiteY161" fmla="*/ 3925629 h 6858000"/>
              <a:gd name="connsiteX162" fmla="*/ 1138365 w 7369701"/>
              <a:gd name="connsiteY162" fmla="*/ 3774515 h 6858000"/>
              <a:gd name="connsiteX163" fmla="*/ 1505579 w 7369701"/>
              <a:gd name="connsiteY163" fmla="*/ 3655526 h 6858000"/>
              <a:gd name="connsiteX164" fmla="*/ 1313114 w 7369701"/>
              <a:gd name="connsiteY164" fmla="*/ 3655216 h 6858000"/>
              <a:gd name="connsiteX165" fmla="*/ 3655073 w 7369701"/>
              <a:gd name="connsiteY165" fmla="*/ 3650884 h 6858000"/>
              <a:gd name="connsiteX166" fmla="*/ 3989938 w 7369701"/>
              <a:gd name="connsiteY166" fmla="*/ 3991685 h 6858000"/>
              <a:gd name="connsiteX167" fmla="*/ 4393907 w 7369701"/>
              <a:gd name="connsiteY167" fmla="*/ 4261258 h 6858000"/>
              <a:gd name="connsiteX168" fmla="*/ 4648051 w 7369701"/>
              <a:gd name="connsiteY168" fmla="*/ 4374051 h 6858000"/>
              <a:gd name="connsiteX169" fmla="*/ 4383389 w 7369701"/>
              <a:gd name="connsiteY169" fmla="*/ 4184369 h 6858000"/>
              <a:gd name="connsiteX170" fmla="*/ 4165508 w 7369701"/>
              <a:gd name="connsiteY170" fmla="*/ 4035196 h 6858000"/>
              <a:gd name="connsiteX171" fmla="*/ 4068162 w 7369701"/>
              <a:gd name="connsiteY171" fmla="*/ 3953394 h 6858000"/>
              <a:gd name="connsiteX172" fmla="*/ 3981416 w 7369701"/>
              <a:gd name="connsiteY172" fmla="*/ 3880482 h 6858000"/>
              <a:gd name="connsiteX173" fmla="*/ 3800147 w 7369701"/>
              <a:gd name="connsiteY173" fmla="*/ 3749872 h 6858000"/>
              <a:gd name="connsiteX174" fmla="*/ 3655073 w 7369701"/>
              <a:gd name="connsiteY174" fmla="*/ 3650884 h 6858000"/>
              <a:gd name="connsiteX175" fmla="*/ 3670252 w 7369701"/>
              <a:gd name="connsiteY175" fmla="*/ 3622798 h 6858000"/>
              <a:gd name="connsiteX176" fmla="*/ 3817258 w 7369701"/>
              <a:gd name="connsiteY176" fmla="*/ 3723577 h 6858000"/>
              <a:gd name="connsiteX177" fmla="*/ 4000461 w 7369701"/>
              <a:gd name="connsiteY177" fmla="*/ 3855966 h 6858000"/>
              <a:gd name="connsiteX178" fmla="*/ 4088180 w 7369701"/>
              <a:gd name="connsiteY178" fmla="*/ 3929774 h 6858000"/>
              <a:gd name="connsiteX179" fmla="*/ 4184555 w 7369701"/>
              <a:gd name="connsiteY179" fmla="*/ 4010683 h 6858000"/>
              <a:gd name="connsiteX180" fmla="*/ 4399563 w 7369701"/>
              <a:gd name="connsiteY180" fmla="*/ 4158106 h 6858000"/>
              <a:gd name="connsiteX181" fmla="*/ 4684469 w 7369701"/>
              <a:gd name="connsiteY181" fmla="*/ 4364680 h 6858000"/>
              <a:gd name="connsiteX182" fmla="*/ 4690271 w 7369701"/>
              <a:gd name="connsiteY182" fmla="*/ 4370034 h 6858000"/>
              <a:gd name="connsiteX183" fmla="*/ 4136093 w 7369701"/>
              <a:gd name="connsiteY183" fmla="*/ 3858466 h 6858000"/>
              <a:gd name="connsiteX184" fmla="*/ 3670252 w 7369701"/>
              <a:gd name="connsiteY184" fmla="*/ 3622798 h 6858000"/>
              <a:gd name="connsiteX185" fmla="*/ 4440129 w 7369701"/>
              <a:gd name="connsiteY185" fmla="*/ 3448571 h 6858000"/>
              <a:gd name="connsiteX186" fmla="*/ 4856525 w 7369701"/>
              <a:gd name="connsiteY186" fmla="*/ 3915351 h 6858000"/>
              <a:gd name="connsiteX187" fmla="*/ 5059055 w 7369701"/>
              <a:gd name="connsiteY187" fmla="*/ 4108918 h 6858000"/>
              <a:gd name="connsiteX188" fmla="*/ 5290070 w 7369701"/>
              <a:gd name="connsiteY188" fmla="*/ 4263619 h 6858000"/>
              <a:gd name="connsiteX189" fmla="*/ 4834991 w 7369701"/>
              <a:gd name="connsiteY189" fmla="*/ 3830985 h 6858000"/>
              <a:gd name="connsiteX190" fmla="*/ 4440129 w 7369701"/>
              <a:gd name="connsiteY190" fmla="*/ 3448571 h 6858000"/>
              <a:gd name="connsiteX191" fmla="*/ 4441737 w 7369701"/>
              <a:gd name="connsiteY191" fmla="*/ 3399734 h 6858000"/>
              <a:gd name="connsiteX192" fmla="*/ 4431236 w 7369701"/>
              <a:gd name="connsiteY192" fmla="*/ 3400954 h 6858000"/>
              <a:gd name="connsiteX193" fmla="*/ 4557150 w 7369701"/>
              <a:gd name="connsiteY193" fmla="*/ 3510023 h 6858000"/>
              <a:gd name="connsiteX194" fmla="*/ 4856936 w 7369701"/>
              <a:gd name="connsiteY194" fmla="*/ 3809146 h 6858000"/>
              <a:gd name="connsiteX195" fmla="*/ 5111996 w 7369701"/>
              <a:gd name="connsiteY195" fmla="*/ 4065759 h 6858000"/>
              <a:gd name="connsiteX196" fmla="*/ 5388878 w 7369701"/>
              <a:gd name="connsiteY196" fmla="*/ 4300185 h 6858000"/>
              <a:gd name="connsiteX197" fmla="*/ 5425556 w 7369701"/>
              <a:gd name="connsiteY197" fmla="*/ 4308967 h 6858000"/>
              <a:gd name="connsiteX198" fmla="*/ 4943646 w 7369701"/>
              <a:gd name="connsiteY198" fmla="*/ 3822916 h 6858000"/>
              <a:gd name="connsiteX199" fmla="*/ 4594837 w 7369701"/>
              <a:gd name="connsiteY199" fmla="*/ 3532274 h 6858000"/>
              <a:gd name="connsiteX200" fmla="*/ 4441737 w 7369701"/>
              <a:gd name="connsiteY200" fmla="*/ 3399734 h 6858000"/>
              <a:gd name="connsiteX201" fmla="*/ 5425834 w 7369701"/>
              <a:gd name="connsiteY201" fmla="*/ 3162785 h 6858000"/>
              <a:gd name="connsiteX202" fmla="*/ 5401644 w 7369701"/>
              <a:gd name="connsiteY202" fmla="*/ 3617847 h 6858000"/>
              <a:gd name="connsiteX203" fmla="*/ 5467256 w 7369701"/>
              <a:gd name="connsiteY203" fmla="*/ 4175494 h 6858000"/>
              <a:gd name="connsiteX204" fmla="*/ 5448069 w 7369701"/>
              <a:gd name="connsiteY204" fmla="*/ 3567554 h 6858000"/>
              <a:gd name="connsiteX205" fmla="*/ 5425834 w 7369701"/>
              <a:gd name="connsiteY205" fmla="*/ 3162785 h 6858000"/>
              <a:gd name="connsiteX206" fmla="*/ 1318687 w 7369701"/>
              <a:gd name="connsiteY206" fmla="*/ 3113840 h 6858000"/>
              <a:gd name="connsiteX207" fmla="*/ 1066793 w 7369701"/>
              <a:gd name="connsiteY207" fmla="*/ 3212171 h 6858000"/>
              <a:gd name="connsiteX208" fmla="*/ 993319 w 7369701"/>
              <a:gd name="connsiteY208" fmla="*/ 3247648 h 6858000"/>
              <a:gd name="connsiteX209" fmla="*/ 853081 w 7369701"/>
              <a:gd name="connsiteY209" fmla="*/ 3312410 h 6858000"/>
              <a:gd name="connsiteX210" fmla="*/ 805957 w 7369701"/>
              <a:gd name="connsiteY210" fmla="*/ 3330443 h 6858000"/>
              <a:gd name="connsiteX211" fmla="*/ 1318687 w 7369701"/>
              <a:gd name="connsiteY211" fmla="*/ 3113840 h 6858000"/>
              <a:gd name="connsiteX212" fmla="*/ 5453702 w 7369701"/>
              <a:gd name="connsiteY212" fmla="*/ 3090882 h 6858000"/>
              <a:gd name="connsiteX213" fmla="*/ 5480135 w 7369701"/>
              <a:gd name="connsiteY213" fmla="*/ 3565802 h 6858000"/>
              <a:gd name="connsiteX214" fmla="*/ 5499023 w 7369701"/>
              <a:gd name="connsiteY214" fmla="*/ 4166310 h 6858000"/>
              <a:gd name="connsiteX215" fmla="*/ 5547022 w 7369701"/>
              <a:gd name="connsiteY215" fmla="*/ 3607838 h 6858000"/>
              <a:gd name="connsiteX216" fmla="*/ 5515964 w 7369701"/>
              <a:gd name="connsiteY216" fmla="*/ 3378541 h 6858000"/>
              <a:gd name="connsiteX217" fmla="*/ 5453702 w 7369701"/>
              <a:gd name="connsiteY217" fmla="*/ 3090882 h 6858000"/>
              <a:gd name="connsiteX218" fmla="*/ 1238695 w 7369701"/>
              <a:gd name="connsiteY218" fmla="*/ 3076820 h 6858000"/>
              <a:gd name="connsiteX219" fmla="*/ 716371 w 7369701"/>
              <a:gd name="connsiteY219" fmla="*/ 3293249 h 6858000"/>
              <a:gd name="connsiteX220" fmla="*/ 579522 w 7369701"/>
              <a:gd name="connsiteY220" fmla="*/ 3371759 h 6858000"/>
              <a:gd name="connsiteX221" fmla="*/ 600288 w 7369701"/>
              <a:gd name="connsiteY221" fmla="*/ 3365555 h 6858000"/>
              <a:gd name="connsiteX222" fmla="*/ 840692 w 7369701"/>
              <a:gd name="connsiteY222" fmla="*/ 3284921 h 6858000"/>
              <a:gd name="connsiteX223" fmla="*/ 979248 w 7369701"/>
              <a:gd name="connsiteY223" fmla="*/ 3221003 h 6858000"/>
              <a:gd name="connsiteX224" fmla="*/ 1053282 w 7369701"/>
              <a:gd name="connsiteY224" fmla="*/ 3185247 h 6858000"/>
              <a:gd name="connsiteX225" fmla="*/ 1320603 w 7369701"/>
              <a:gd name="connsiteY225" fmla="*/ 3081281 h 6858000"/>
              <a:gd name="connsiteX226" fmla="*/ 1238695 w 7369701"/>
              <a:gd name="connsiteY226" fmla="*/ 3076820 h 6858000"/>
              <a:gd name="connsiteX227" fmla="*/ 5425627 w 7369701"/>
              <a:gd name="connsiteY227" fmla="*/ 2954192 h 6858000"/>
              <a:gd name="connsiteX228" fmla="*/ 5470770 w 7369701"/>
              <a:gd name="connsiteY228" fmla="*/ 3005435 h 6858000"/>
              <a:gd name="connsiteX229" fmla="*/ 5519779 w 7369701"/>
              <a:gd name="connsiteY229" fmla="*/ 4359223 h 6858000"/>
              <a:gd name="connsiteX230" fmla="*/ 5520293 w 7369701"/>
              <a:gd name="connsiteY230" fmla="*/ 4360602 h 6858000"/>
              <a:gd name="connsiteX231" fmla="*/ 5767221 w 7369701"/>
              <a:gd name="connsiteY231" fmla="*/ 4665564 h 6858000"/>
              <a:gd name="connsiteX232" fmla="*/ 6937169 w 7369701"/>
              <a:gd name="connsiteY232" fmla="*/ 4815941 h 6858000"/>
              <a:gd name="connsiteX233" fmla="*/ 6953922 w 7369701"/>
              <a:gd name="connsiteY233" fmla="*/ 4890068 h 6858000"/>
              <a:gd name="connsiteX234" fmla="*/ 6071359 w 7369701"/>
              <a:gd name="connsiteY234" fmla="*/ 4770770 h 6858000"/>
              <a:gd name="connsiteX235" fmla="*/ 6038839 w 7369701"/>
              <a:gd name="connsiteY235" fmla="*/ 4764474 h 6858000"/>
              <a:gd name="connsiteX236" fmla="*/ 6038706 w 7369701"/>
              <a:gd name="connsiteY236" fmla="*/ 4763847 h 6858000"/>
              <a:gd name="connsiteX237" fmla="*/ 6037784 w 7369701"/>
              <a:gd name="connsiteY237" fmla="*/ 4764270 h 6858000"/>
              <a:gd name="connsiteX238" fmla="*/ 6038839 w 7369701"/>
              <a:gd name="connsiteY238" fmla="*/ 4764474 h 6858000"/>
              <a:gd name="connsiteX239" fmla="*/ 6040338 w 7369701"/>
              <a:gd name="connsiteY239" fmla="*/ 4771418 h 6858000"/>
              <a:gd name="connsiteX240" fmla="*/ 6024488 w 7369701"/>
              <a:gd name="connsiteY240" fmla="*/ 4809903 h 6858000"/>
              <a:gd name="connsiteX241" fmla="*/ 5599771 w 7369701"/>
              <a:gd name="connsiteY241" fmla="*/ 5509652 h 6858000"/>
              <a:gd name="connsiteX242" fmla="*/ 5548843 w 7369701"/>
              <a:gd name="connsiteY242" fmla="*/ 5563845 h 6858000"/>
              <a:gd name="connsiteX243" fmla="*/ 5940952 w 7369701"/>
              <a:gd name="connsiteY243" fmla="*/ 6250028 h 6858000"/>
              <a:gd name="connsiteX244" fmla="*/ 6043441 w 7369701"/>
              <a:gd name="connsiteY244" fmla="*/ 6665847 h 6858000"/>
              <a:gd name="connsiteX245" fmla="*/ 6093432 w 7369701"/>
              <a:gd name="connsiteY245" fmla="*/ 6858000 h 6858000"/>
              <a:gd name="connsiteX246" fmla="*/ 6034344 w 7369701"/>
              <a:gd name="connsiteY246" fmla="*/ 6858000 h 6858000"/>
              <a:gd name="connsiteX247" fmla="*/ 6026679 w 7369701"/>
              <a:gd name="connsiteY247" fmla="*/ 6836959 h 6858000"/>
              <a:gd name="connsiteX248" fmla="*/ 5800441 w 7369701"/>
              <a:gd name="connsiteY248" fmla="*/ 6335286 h 6858000"/>
              <a:gd name="connsiteX249" fmla="*/ 5526562 w 7369701"/>
              <a:gd name="connsiteY249" fmla="*/ 5705388 h 6858000"/>
              <a:gd name="connsiteX250" fmla="*/ 5519640 w 7369701"/>
              <a:gd name="connsiteY250" fmla="*/ 5683774 h 6858000"/>
              <a:gd name="connsiteX251" fmla="*/ 5844559 w 7369701"/>
              <a:gd name="connsiteY251" fmla="*/ 6553349 h 6858000"/>
              <a:gd name="connsiteX252" fmla="*/ 5975994 w 7369701"/>
              <a:gd name="connsiteY252" fmla="*/ 6858000 h 6858000"/>
              <a:gd name="connsiteX253" fmla="*/ 5898547 w 7369701"/>
              <a:gd name="connsiteY253" fmla="*/ 6858000 h 6858000"/>
              <a:gd name="connsiteX254" fmla="*/ 5682041 w 7369701"/>
              <a:gd name="connsiteY254" fmla="*/ 6355860 h 6858000"/>
              <a:gd name="connsiteX255" fmla="*/ 5461758 w 7369701"/>
              <a:gd name="connsiteY255" fmla="*/ 5820220 h 6858000"/>
              <a:gd name="connsiteX256" fmla="*/ 5237282 w 7369701"/>
              <a:gd name="connsiteY256" fmla="*/ 6579086 h 6858000"/>
              <a:gd name="connsiteX257" fmla="*/ 5115009 w 7369701"/>
              <a:gd name="connsiteY257" fmla="*/ 6858000 h 6858000"/>
              <a:gd name="connsiteX258" fmla="*/ 5028074 w 7369701"/>
              <a:gd name="connsiteY258" fmla="*/ 6858000 h 6858000"/>
              <a:gd name="connsiteX259" fmla="*/ 5079508 w 7369701"/>
              <a:gd name="connsiteY259" fmla="*/ 6749074 h 6858000"/>
              <a:gd name="connsiteX260" fmla="*/ 5371846 w 7369701"/>
              <a:gd name="connsiteY260" fmla="*/ 5924413 h 6858000"/>
              <a:gd name="connsiteX261" fmla="*/ 5270512 w 7369701"/>
              <a:gd name="connsiteY261" fmla="*/ 6138975 h 6858000"/>
              <a:gd name="connsiteX262" fmla="*/ 5062409 w 7369701"/>
              <a:gd name="connsiteY262" fmla="*/ 6653544 h 6858000"/>
              <a:gd name="connsiteX263" fmla="*/ 5036628 w 7369701"/>
              <a:gd name="connsiteY263" fmla="*/ 6754247 h 6858000"/>
              <a:gd name="connsiteX264" fmla="*/ 5009112 w 7369701"/>
              <a:gd name="connsiteY264" fmla="*/ 6858000 h 6858000"/>
              <a:gd name="connsiteX265" fmla="*/ 4976679 w 7369701"/>
              <a:gd name="connsiteY265" fmla="*/ 6858000 h 6858000"/>
              <a:gd name="connsiteX266" fmla="*/ 5006537 w 7369701"/>
              <a:gd name="connsiteY266" fmla="*/ 6747068 h 6858000"/>
              <a:gd name="connsiteX267" fmla="*/ 5032723 w 7369701"/>
              <a:gd name="connsiteY267" fmla="*/ 6644957 h 6858000"/>
              <a:gd name="connsiteX268" fmla="*/ 5242949 w 7369701"/>
              <a:gd name="connsiteY268" fmla="*/ 6125175 h 6858000"/>
              <a:gd name="connsiteX269" fmla="*/ 5286321 w 7369701"/>
              <a:gd name="connsiteY269" fmla="*/ 6033555 h 6858000"/>
              <a:gd name="connsiteX270" fmla="*/ 5008210 w 7369701"/>
              <a:gd name="connsiteY270" fmla="*/ 6649194 h 6858000"/>
              <a:gd name="connsiteX271" fmla="*/ 4986321 w 7369701"/>
              <a:gd name="connsiteY271" fmla="*/ 6765687 h 6858000"/>
              <a:gd name="connsiteX272" fmla="*/ 4973474 w 7369701"/>
              <a:gd name="connsiteY272" fmla="*/ 6858000 h 6858000"/>
              <a:gd name="connsiteX273" fmla="*/ 4907178 w 7369701"/>
              <a:gd name="connsiteY273" fmla="*/ 6858000 h 6858000"/>
              <a:gd name="connsiteX274" fmla="*/ 4910810 w 7369701"/>
              <a:gd name="connsiteY274" fmla="*/ 6829660 h 6858000"/>
              <a:gd name="connsiteX275" fmla="*/ 4987461 w 7369701"/>
              <a:gd name="connsiteY275" fmla="*/ 6432994 h 6858000"/>
              <a:gd name="connsiteX276" fmla="*/ 5179262 w 7369701"/>
              <a:gd name="connsiteY276" fmla="*/ 6035044 h 6858000"/>
              <a:gd name="connsiteX277" fmla="*/ 4689678 w 7369701"/>
              <a:gd name="connsiteY277" fmla="*/ 6440241 h 6858000"/>
              <a:gd name="connsiteX278" fmla="*/ 4477543 w 7369701"/>
              <a:gd name="connsiteY278" fmla="*/ 6674836 h 6858000"/>
              <a:gd name="connsiteX279" fmla="*/ 4329957 w 7369701"/>
              <a:gd name="connsiteY279" fmla="*/ 6858000 h 6858000"/>
              <a:gd name="connsiteX280" fmla="*/ 4218595 w 7369701"/>
              <a:gd name="connsiteY280" fmla="*/ 6858000 h 6858000"/>
              <a:gd name="connsiteX281" fmla="*/ 4368888 w 7369701"/>
              <a:gd name="connsiteY281" fmla="*/ 6668412 h 6858000"/>
              <a:gd name="connsiteX282" fmla="*/ 4563091 w 7369701"/>
              <a:gd name="connsiteY282" fmla="*/ 6442508 h 6858000"/>
              <a:gd name="connsiteX283" fmla="*/ 5387324 w 7369701"/>
              <a:gd name="connsiteY283" fmla="*/ 5705830 h 6858000"/>
              <a:gd name="connsiteX284" fmla="*/ 5073620 w 7369701"/>
              <a:gd name="connsiteY284" fmla="*/ 5955437 h 6858000"/>
              <a:gd name="connsiteX285" fmla="*/ 4689789 w 7369701"/>
              <a:gd name="connsiteY285" fmla="*/ 6268382 h 6858000"/>
              <a:gd name="connsiteX286" fmla="*/ 4418722 w 7369701"/>
              <a:gd name="connsiteY286" fmla="*/ 6570886 h 6858000"/>
              <a:gd name="connsiteX287" fmla="*/ 4214944 w 7369701"/>
              <a:gd name="connsiteY287" fmla="*/ 6858000 h 6858000"/>
              <a:gd name="connsiteX288" fmla="*/ 4177898 w 7369701"/>
              <a:gd name="connsiteY288" fmla="*/ 6858000 h 6858000"/>
              <a:gd name="connsiteX289" fmla="*/ 4391597 w 7369701"/>
              <a:gd name="connsiteY289" fmla="*/ 6556370 h 6858000"/>
              <a:gd name="connsiteX290" fmla="*/ 4668889 w 7369701"/>
              <a:gd name="connsiteY290" fmla="*/ 6246399 h 6858000"/>
              <a:gd name="connsiteX291" fmla="*/ 5055427 w 7369701"/>
              <a:gd name="connsiteY291" fmla="*/ 5931476 h 6858000"/>
              <a:gd name="connsiteX292" fmla="*/ 5371814 w 7369701"/>
              <a:gd name="connsiteY292" fmla="*/ 5678975 h 6858000"/>
              <a:gd name="connsiteX293" fmla="*/ 4987918 w 7369701"/>
              <a:gd name="connsiteY293" fmla="*/ 5838701 h 6858000"/>
              <a:gd name="connsiteX294" fmla="*/ 4317146 w 7369701"/>
              <a:gd name="connsiteY294" fmla="*/ 6587716 h 6858000"/>
              <a:gd name="connsiteX295" fmla="*/ 4171627 w 7369701"/>
              <a:gd name="connsiteY295" fmla="*/ 6858000 h 6858000"/>
              <a:gd name="connsiteX296" fmla="*/ 4081585 w 7369701"/>
              <a:gd name="connsiteY296" fmla="*/ 6858000 h 6858000"/>
              <a:gd name="connsiteX297" fmla="*/ 4238603 w 7369701"/>
              <a:gd name="connsiteY297" fmla="*/ 6559341 h 6858000"/>
              <a:gd name="connsiteX298" fmla="*/ 4778333 w 7369701"/>
              <a:gd name="connsiteY298" fmla="*/ 5873626 h 6858000"/>
              <a:gd name="connsiteX299" fmla="*/ 5414185 w 7369701"/>
              <a:gd name="connsiteY299" fmla="*/ 5573882 h 6858000"/>
              <a:gd name="connsiteX300" fmla="*/ 5959648 w 7369701"/>
              <a:gd name="connsiteY300" fmla="*/ 4760797 h 6858000"/>
              <a:gd name="connsiteX301" fmla="*/ 5355019 w 7369701"/>
              <a:gd name="connsiteY301" fmla="*/ 4734672 h 6858000"/>
              <a:gd name="connsiteX302" fmla="*/ 5083565 w 7369701"/>
              <a:gd name="connsiteY302" fmla="*/ 5179121 h 6858000"/>
              <a:gd name="connsiteX303" fmla="*/ 4713577 w 7369701"/>
              <a:gd name="connsiteY303" fmla="*/ 5616803 h 6858000"/>
              <a:gd name="connsiteX304" fmla="*/ 3989559 w 7369701"/>
              <a:gd name="connsiteY304" fmla="*/ 6145945 h 6858000"/>
              <a:gd name="connsiteX305" fmla="*/ 3939824 w 7369701"/>
              <a:gd name="connsiteY305" fmla="*/ 6066900 h 6858000"/>
              <a:gd name="connsiteX306" fmla="*/ 4584537 w 7369701"/>
              <a:gd name="connsiteY306" fmla="*/ 5324826 h 6858000"/>
              <a:gd name="connsiteX307" fmla="*/ 5037105 w 7369701"/>
              <a:gd name="connsiteY307" fmla="*/ 5088765 h 6858000"/>
              <a:gd name="connsiteX308" fmla="*/ 5039930 w 7369701"/>
              <a:gd name="connsiteY308" fmla="*/ 5089585 h 6858000"/>
              <a:gd name="connsiteX309" fmla="*/ 5263764 w 7369701"/>
              <a:gd name="connsiteY309" fmla="*/ 4735525 h 6858000"/>
              <a:gd name="connsiteX310" fmla="*/ 4086300 w 7369701"/>
              <a:gd name="connsiteY310" fmla="*/ 4884599 h 6858000"/>
              <a:gd name="connsiteX311" fmla="*/ 4085485 w 7369701"/>
              <a:gd name="connsiteY311" fmla="*/ 4899070 h 6858000"/>
              <a:gd name="connsiteX312" fmla="*/ 3871915 w 7369701"/>
              <a:gd name="connsiteY312" fmla="*/ 5253645 h 6858000"/>
              <a:gd name="connsiteX313" fmla="*/ 3799374 w 7369701"/>
              <a:gd name="connsiteY313" fmla="*/ 5466127 h 6858000"/>
              <a:gd name="connsiteX314" fmla="*/ 3498850 w 7369701"/>
              <a:gd name="connsiteY314" fmla="*/ 6661888 h 6858000"/>
              <a:gd name="connsiteX315" fmla="*/ 3399216 w 7369701"/>
              <a:gd name="connsiteY315" fmla="*/ 6858000 h 6858000"/>
              <a:gd name="connsiteX316" fmla="*/ 3303688 w 7369701"/>
              <a:gd name="connsiteY316" fmla="*/ 6858000 h 6858000"/>
              <a:gd name="connsiteX317" fmla="*/ 3391774 w 7369701"/>
              <a:gd name="connsiteY317" fmla="*/ 6697181 h 6858000"/>
              <a:gd name="connsiteX318" fmla="*/ 3735540 w 7369701"/>
              <a:gd name="connsiteY318" fmla="*/ 5546923 h 6858000"/>
              <a:gd name="connsiteX319" fmla="*/ 3729438 w 7369701"/>
              <a:gd name="connsiteY319" fmla="*/ 5569058 h 6858000"/>
              <a:gd name="connsiteX320" fmla="*/ 3707782 w 7369701"/>
              <a:gd name="connsiteY320" fmla="*/ 5644908 h 6858000"/>
              <a:gd name="connsiteX321" fmla="*/ 3583827 w 7369701"/>
              <a:gd name="connsiteY321" fmla="*/ 6039215 h 6858000"/>
              <a:gd name="connsiteX322" fmla="*/ 3547861 w 7369701"/>
              <a:gd name="connsiteY322" fmla="*/ 6129609 h 6858000"/>
              <a:gd name="connsiteX323" fmla="*/ 3490905 w 7369701"/>
              <a:gd name="connsiteY323" fmla="*/ 6277660 h 6858000"/>
              <a:gd name="connsiteX324" fmla="*/ 3455859 w 7369701"/>
              <a:gd name="connsiteY324" fmla="*/ 6391301 h 6858000"/>
              <a:gd name="connsiteX325" fmla="*/ 3429112 w 7369701"/>
              <a:gd name="connsiteY325" fmla="*/ 6479469 h 6858000"/>
              <a:gd name="connsiteX326" fmla="*/ 3304862 w 7369701"/>
              <a:gd name="connsiteY326" fmla="*/ 6796476 h 6858000"/>
              <a:gd name="connsiteX327" fmla="*/ 3276071 w 7369701"/>
              <a:gd name="connsiteY327" fmla="*/ 6858000 h 6858000"/>
              <a:gd name="connsiteX328" fmla="*/ 3240805 w 7369701"/>
              <a:gd name="connsiteY328" fmla="*/ 6858000 h 6858000"/>
              <a:gd name="connsiteX329" fmla="*/ 3275917 w 7369701"/>
              <a:gd name="connsiteY329" fmla="*/ 6783192 h 6858000"/>
              <a:gd name="connsiteX330" fmla="*/ 3399358 w 7369701"/>
              <a:gd name="connsiteY330" fmla="*/ 6469011 h 6858000"/>
              <a:gd name="connsiteX331" fmla="*/ 3425650 w 7369701"/>
              <a:gd name="connsiteY331" fmla="*/ 6381333 h 6858000"/>
              <a:gd name="connsiteX332" fmla="*/ 3460661 w 7369701"/>
              <a:gd name="connsiteY332" fmla="*/ 6266763 h 6858000"/>
              <a:gd name="connsiteX333" fmla="*/ 3518021 w 7369701"/>
              <a:gd name="connsiteY333" fmla="*/ 6117298 h 6858000"/>
              <a:gd name="connsiteX334" fmla="*/ 3554035 w 7369701"/>
              <a:gd name="connsiteY334" fmla="*/ 6027832 h 6858000"/>
              <a:gd name="connsiteX335" fmla="*/ 3677174 w 7369701"/>
              <a:gd name="connsiteY335" fmla="*/ 5636351 h 6858000"/>
              <a:gd name="connsiteX336" fmla="*/ 3698819 w 7369701"/>
              <a:gd name="connsiteY336" fmla="*/ 5560503 h 6858000"/>
              <a:gd name="connsiteX337" fmla="*/ 3702094 w 7369701"/>
              <a:gd name="connsiteY337" fmla="*/ 5549194 h 6858000"/>
              <a:gd name="connsiteX338" fmla="*/ 3398355 w 7369701"/>
              <a:gd name="connsiteY338" fmla="*/ 6094603 h 6858000"/>
              <a:gd name="connsiteX339" fmla="*/ 3193941 w 7369701"/>
              <a:gd name="connsiteY339" fmla="*/ 6798775 h 6858000"/>
              <a:gd name="connsiteX340" fmla="*/ 3184140 w 7369701"/>
              <a:gd name="connsiteY340" fmla="*/ 6858000 h 6858000"/>
              <a:gd name="connsiteX341" fmla="*/ 3099978 w 7369701"/>
              <a:gd name="connsiteY341" fmla="*/ 6858000 h 6858000"/>
              <a:gd name="connsiteX342" fmla="*/ 3101556 w 7369701"/>
              <a:gd name="connsiteY342" fmla="*/ 6843337 h 6858000"/>
              <a:gd name="connsiteX343" fmla="*/ 3370162 w 7369701"/>
              <a:gd name="connsiteY343" fmla="*/ 5785550 h 6858000"/>
              <a:gd name="connsiteX344" fmla="*/ 3746477 w 7369701"/>
              <a:gd name="connsiteY344" fmla="*/ 5377889 h 6858000"/>
              <a:gd name="connsiteX345" fmla="*/ 3863399 w 7369701"/>
              <a:gd name="connsiteY345" fmla="*/ 5087257 h 6858000"/>
              <a:gd name="connsiteX346" fmla="*/ 3968712 w 7369701"/>
              <a:gd name="connsiteY346" fmla="*/ 4913989 h 6858000"/>
              <a:gd name="connsiteX347" fmla="*/ 2792390 w 7369701"/>
              <a:gd name="connsiteY347" fmla="*/ 5382974 h 6858000"/>
              <a:gd name="connsiteX348" fmla="*/ 2714982 w 7369701"/>
              <a:gd name="connsiteY348" fmla="*/ 5427051 h 6858000"/>
              <a:gd name="connsiteX349" fmla="*/ 2813361 w 7369701"/>
              <a:gd name="connsiteY349" fmla="*/ 6023912 h 6858000"/>
              <a:gd name="connsiteX350" fmla="*/ 2688430 w 7369701"/>
              <a:gd name="connsiteY350" fmla="*/ 6801564 h 6858000"/>
              <a:gd name="connsiteX351" fmla="*/ 2629626 w 7369701"/>
              <a:gd name="connsiteY351" fmla="*/ 6763394 h 6858000"/>
              <a:gd name="connsiteX352" fmla="*/ 2565328 w 7369701"/>
              <a:gd name="connsiteY352" fmla="*/ 5516399 h 6858000"/>
              <a:gd name="connsiteX353" fmla="*/ 1922999 w 7369701"/>
              <a:gd name="connsiteY353" fmla="*/ 5980343 h 6858000"/>
              <a:gd name="connsiteX354" fmla="*/ 1950261 w 7369701"/>
              <a:gd name="connsiteY354" fmla="*/ 6405858 h 6858000"/>
              <a:gd name="connsiteX355" fmla="*/ 2365554 w 7369701"/>
              <a:gd name="connsiteY355" fmla="*/ 6759107 h 6858000"/>
              <a:gd name="connsiteX356" fmla="*/ 2424142 w 7369701"/>
              <a:gd name="connsiteY356" fmla="*/ 6858000 h 6858000"/>
              <a:gd name="connsiteX357" fmla="*/ 2395994 w 7369701"/>
              <a:gd name="connsiteY357" fmla="*/ 6858000 h 6858000"/>
              <a:gd name="connsiteX358" fmla="*/ 2392863 w 7369701"/>
              <a:gd name="connsiteY358" fmla="*/ 6852964 h 6858000"/>
              <a:gd name="connsiteX359" fmla="*/ 2017589 w 7369701"/>
              <a:gd name="connsiteY359" fmla="*/ 6493982 h 6858000"/>
              <a:gd name="connsiteX360" fmla="*/ 2147336 w 7369701"/>
              <a:gd name="connsiteY360" fmla="*/ 6594052 h 6858000"/>
              <a:gd name="connsiteX361" fmla="*/ 2207047 w 7369701"/>
              <a:gd name="connsiteY361" fmla="*/ 6654540 h 6858000"/>
              <a:gd name="connsiteX362" fmla="*/ 2299106 w 7369701"/>
              <a:gd name="connsiteY362" fmla="*/ 6778931 h 6858000"/>
              <a:gd name="connsiteX363" fmla="*/ 2314430 w 7369701"/>
              <a:gd name="connsiteY363" fmla="*/ 6801144 h 6858000"/>
              <a:gd name="connsiteX364" fmla="*/ 2352406 w 7369701"/>
              <a:gd name="connsiteY364" fmla="*/ 6858000 h 6858000"/>
              <a:gd name="connsiteX365" fmla="*/ 2314492 w 7369701"/>
              <a:gd name="connsiteY365" fmla="*/ 6858000 h 6858000"/>
              <a:gd name="connsiteX366" fmla="*/ 2288095 w 7369701"/>
              <a:gd name="connsiteY366" fmla="*/ 6818030 h 6858000"/>
              <a:gd name="connsiteX367" fmla="*/ 2272768 w 7369701"/>
              <a:gd name="connsiteY367" fmla="*/ 6795822 h 6858000"/>
              <a:gd name="connsiteX368" fmla="*/ 2182715 w 7369701"/>
              <a:gd name="connsiteY368" fmla="*/ 6675071 h 6858000"/>
              <a:gd name="connsiteX369" fmla="*/ 2032061 w 7369701"/>
              <a:gd name="connsiteY369" fmla="*/ 6541380 h 6858000"/>
              <a:gd name="connsiteX370" fmla="*/ 2257220 w 7369701"/>
              <a:gd name="connsiteY370" fmla="*/ 6826257 h 6858000"/>
              <a:gd name="connsiteX371" fmla="*/ 2281324 w 7369701"/>
              <a:gd name="connsiteY371" fmla="*/ 6858000 h 6858000"/>
              <a:gd name="connsiteX372" fmla="*/ 2242860 w 7369701"/>
              <a:gd name="connsiteY372" fmla="*/ 6858000 h 6858000"/>
              <a:gd name="connsiteX373" fmla="*/ 2232818 w 7369701"/>
              <a:gd name="connsiteY373" fmla="*/ 6844926 h 6858000"/>
              <a:gd name="connsiteX374" fmla="*/ 1990172 w 7369701"/>
              <a:gd name="connsiteY374" fmla="*/ 6542121 h 6858000"/>
              <a:gd name="connsiteX375" fmla="*/ 2124090 w 7369701"/>
              <a:gd name="connsiteY375" fmla="*/ 6761017 h 6858000"/>
              <a:gd name="connsiteX376" fmla="*/ 2200380 w 7369701"/>
              <a:gd name="connsiteY376" fmla="*/ 6858000 h 6858000"/>
              <a:gd name="connsiteX377" fmla="*/ 2147507 w 7369701"/>
              <a:gd name="connsiteY377" fmla="*/ 6858000 h 6858000"/>
              <a:gd name="connsiteX378" fmla="*/ 2070668 w 7369701"/>
              <a:gd name="connsiteY378" fmla="*/ 6761520 h 6858000"/>
              <a:gd name="connsiteX379" fmla="*/ 1975142 w 7369701"/>
              <a:gd name="connsiteY379" fmla="*/ 6585570 h 6858000"/>
              <a:gd name="connsiteX380" fmla="*/ 2050035 w 7369701"/>
              <a:gd name="connsiteY380" fmla="*/ 6813345 h 6858000"/>
              <a:gd name="connsiteX381" fmla="*/ 2063025 w 7369701"/>
              <a:gd name="connsiteY381" fmla="*/ 6858000 h 6858000"/>
              <a:gd name="connsiteX382" fmla="*/ 2021675 w 7369701"/>
              <a:gd name="connsiteY382" fmla="*/ 6858000 h 6858000"/>
              <a:gd name="connsiteX383" fmla="*/ 2019308 w 7369701"/>
              <a:gd name="connsiteY383" fmla="*/ 6847118 h 6858000"/>
              <a:gd name="connsiteX384" fmla="*/ 1938835 w 7369701"/>
              <a:gd name="connsiteY384" fmla="*/ 6551160 h 6858000"/>
              <a:gd name="connsiteX385" fmla="*/ 1953230 w 7369701"/>
              <a:gd name="connsiteY385" fmla="*/ 6759699 h 6858000"/>
              <a:gd name="connsiteX386" fmla="*/ 1956763 w 7369701"/>
              <a:gd name="connsiteY386" fmla="*/ 6778191 h 6858000"/>
              <a:gd name="connsiteX387" fmla="*/ 1967925 w 7369701"/>
              <a:gd name="connsiteY387" fmla="*/ 6858000 h 6858000"/>
              <a:gd name="connsiteX388" fmla="*/ 1936622 w 7369701"/>
              <a:gd name="connsiteY388" fmla="*/ 6858000 h 6858000"/>
              <a:gd name="connsiteX389" fmla="*/ 1926261 w 7369701"/>
              <a:gd name="connsiteY389" fmla="*/ 6784064 h 6858000"/>
              <a:gd name="connsiteX390" fmla="*/ 1922724 w 7369701"/>
              <a:gd name="connsiteY390" fmla="*/ 6765577 h 6858000"/>
              <a:gd name="connsiteX391" fmla="*/ 1904650 w 7369701"/>
              <a:gd name="connsiteY391" fmla="*/ 6639616 h 6858000"/>
              <a:gd name="connsiteX392" fmla="*/ 1885273 w 7369701"/>
              <a:gd name="connsiteY392" fmla="*/ 6858000 h 6858000"/>
              <a:gd name="connsiteX393" fmla="*/ 1854363 w 7369701"/>
              <a:gd name="connsiteY393" fmla="*/ 6858000 h 6858000"/>
              <a:gd name="connsiteX394" fmla="*/ 1880391 w 7369701"/>
              <a:gd name="connsiteY394" fmla="*/ 6603796 h 6858000"/>
              <a:gd name="connsiteX395" fmla="*/ 1818273 w 7369701"/>
              <a:gd name="connsiteY395" fmla="*/ 6715729 h 6858000"/>
              <a:gd name="connsiteX396" fmla="*/ 1794691 w 7369701"/>
              <a:gd name="connsiteY396" fmla="*/ 6843239 h 6858000"/>
              <a:gd name="connsiteX397" fmla="*/ 1794914 w 7369701"/>
              <a:gd name="connsiteY397" fmla="*/ 6858000 h 6858000"/>
              <a:gd name="connsiteX398" fmla="*/ 1746128 w 7369701"/>
              <a:gd name="connsiteY398" fmla="*/ 6858000 h 6858000"/>
              <a:gd name="connsiteX399" fmla="*/ 1753934 w 7369701"/>
              <a:gd name="connsiteY399" fmla="*/ 6724796 h 6858000"/>
              <a:gd name="connsiteX400" fmla="*/ 1792053 w 7369701"/>
              <a:gd name="connsiteY400" fmla="*/ 6572396 h 6858000"/>
              <a:gd name="connsiteX401" fmla="*/ 1862248 w 7369701"/>
              <a:gd name="connsiteY401" fmla="*/ 6266397 h 6858000"/>
              <a:gd name="connsiteX402" fmla="*/ 1862250 w 7369701"/>
              <a:gd name="connsiteY402" fmla="*/ 6033531 h 6858000"/>
              <a:gd name="connsiteX403" fmla="*/ 1211999 w 7369701"/>
              <a:gd name="connsiteY403" fmla="*/ 6683610 h 6858000"/>
              <a:gd name="connsiteX404" fmla="*/ 1213266 w 7369701"/>
              <a:gd name="connsiteY404" fmla="*/ 6691947 h 6858000"/>
              <a:gd name="connsiteX405" fmla="*/ 1203370 w 7369701"/>
              <a:gd name="connsiteY405" fmla="*/ 6850676 h 6858000"/>
              <a:gd name="connsiteX406" fmla="*/ 1203671 w 7369701"/>
              <a:gd name="connsiteY406" fmla="*/ 6858000 h 6858000"/>
              <a:gd name="connsiteX407" fmla="*/ 1143180 w 7369701"/>
              <a:gd name="connsiteY407" fmla="*/ 6858000 h 6858000"/>
              <a:gd name="connsiteX408" fmla="*/ 1142176 w 7369701"/>
              <a:gd name="connsiteY408" fmla="*/ 6766045 h 6858000"/>
              <a:gd name="connsiteX409" fmla="*/ 1067484 w 7369701"/>
              <a:gd name="connsiteY409" fmla="*/ 6858000 h 6858000"/>
              <a:gd name="connsiteX410" fmla="*/ 953928 w 7369701"/>
              <a:gd name="connsiteY410" fmla="*/ 6858000 h 6858000"/>
              <a:gd name="connsiteX411" fmla="*/ 959715 w 7369701"/>
              <a:gd name="connsiteY411" fmla="*/ 6850185 h 6858000"/>
              <a:gd name="connsiteX412" fmla="*/ 1483788 w 7369701"/>
              <a:gd name="connsiteY412" fmla="*/ 6259174 h 6858000"/>
              <a:gd name="connsiteX413" fmla="*/ 1100671 w 7369701"/>
              <a:gd name="connsiteY413" fmla="*/ 6252137 h 6858000"/>
              <a:gd name="connsiteX414" fmla="*/ 1090144 w 7369701"/>
              <a:gd name="connsiteY414" fmla="*/ 6256748 h 6858000"/>
              <a:gd name="connsiteX415" fmla="*/ 1095872 w 7369701"/>
              <a:gd name="connsiteY415" fmla="*/ 6271892 h 6858000"/>
              <a:gd name="connsiteX416" fmla="*/ 262785 w 7369701"/>
              <a:gd name="connsiteY416" fmla="*/ 6845450 h 6858000"/>
              <a:gd name="connsiteX417" fmla="*/ 209968 w 7369701"/>
              <a:gd name="connsiteY417" fmla="*/ 6770713 h 6858000"/>
              <a:gd name="connsiteX418" fmla="*/ 873460 w 7369701"/>
              <a:gd name="connsiteY418" fmla="*/ 6253768 h 6858000"/>
              <a:gd name="connsiteX419" fmla="*/ 192686 w 7369701"/>
              <a:gd name="connsiteY419" fmla="*/ 5849257 h 6858000"/>
              <a:gd name="connsiteX420" fmla="*/ 4696 w 7369701"/>
              <a:gd name="connsiteY420" fmla="*/ 5697668 h 6858000"/>
              <a:gd name="connsiteX421" fmla="*/ 0 w 7369701"/>
              <a:gd name="connsiteY421" fmla="*/ 5689984 h 6858000"/>
              <a:gd name="connsiteX422" fmla="*/ 0 w 7369701"/>
              <a:gd name="connsiteY422" fmla="*/ 5513472 h 6858000"/>
              <a:gd name="connsiteX423" fmla="*/ 174101 w 7369701"/>
              <a:gd name="connsiteY423" fmla="*/ 5620277 h 6858000"/>
              <a:gd name="connsiteX424" fmla="*/ 891800 w 7369701"/>
              <a:gd name="connsiteY424" fmla="*/ 6036935 h 6858000"/>
              <a:gd name="connsiteX425" fmla="*/ 1072219 w 7369701"/>
              <a:gd name="connsiteY425" fmla="*/ 6169443 h 6858000"/>
              <a:gd name="connsiteX426" fmla="*/ 1074117 w 7369701"/>
              <a:gd name="connsiteY426" fmla="*/ 6170301 h 6858000"/>
              <a:gd name="connsiteX427" fmla="*/ 1083114 w 7369701"/>
              <a:gd name="connsiteY427" fmla="*/ 6174131 h 6858000"/>
              <a:gd name="connsiteX428" fmla="*/ 1543010 w 7369701"/>
              <a:gd name="connsiteY428" fmla="*/ 6191140 h 6858000"/>
              <a:gd name="connsiteX429" fmla="*/ 1551080 w 7369701"/>
              <a:gd name="connsiteY429" fmla="*/ 6195006 h 6858000"/>
              <a:gd name="connsiteX430" fmla="*/ 2345443 w 7369701"/>
              <a:gd name="connsiteY430" fmla="*/ 5549882 h 6858000"/>
              <a:gd name="connsiteX431" fmla="*/ 1721499 w 7369701"/>
              <a:gd name="connsiteY431" fmla="*/ 5599969 h 6858000"/>
              <a:gd name="connsiteX432" fmla="*/ 767716 w 7369701"/>
              <a:gd name="connsiteY432" fmla="*/ 5472768 h 6858000"/>
              <a:gd name="connsiteX433" fmla="*/ 722147 w 7369701"/>
              <a:gd name="connsiteY433" fmla="*/ 5393091 h 6858000"/>
              <a:gd name="connsiteX434" fmla="*/ 1485552 w 7369701"/>
              <a:gd name="connsiteY434" fmla="*/ 5313202 h 6858000"/>
              <a:gd name="connsiteX435" fmla="*/ 2143004 w 7369701"/>
              <a:gd name="connsiteY435" fmla="*/ 5402420 h 6858000"/>
              <a:gd name="connsiteX436" fmla="*/ 1933391 w 7369701"/>
              <a:gd name="connsiteY436" fmla="*/ 5156971 h 6858000"/>
              <a:gd name="connsiteX437" fmla="*/ 1827118 w 7369701"/>
              <a:gd name="connsiteY437" fmla="*/ 4968410 h 6858000"/>
              <a:gd name="connsiteX438" fmla="*/ 1837349 w 7369701"/>
              <a:gd name="connsiteY438" fmla="*/ 4956357 h 6858000"/>
              <a:gd name="connsiteX439" fmla="*/ 2162835 w 7369701"/>
              <a:gd name="connsiteY439" fmla="*/ 5187853 h 6858000"/>
              <a:gd name="connsiteX440" fmla="*/ 2257167 w 7369701"/>
              <a:gd name="connsiteY440" fmla="*/ 5462123 h 6858000"/>
              <a:gd name="connsiteX441" fmla="*/ 2261598 w 7369701"/>
              <a:gd name="connsiteY441" fmla="*/ 5467998 h 6858000"/>
              <a:gd name="connsiteX442" fmla="*/ 2437177 w 7369701"/>
              <a:gd name="connsiteY442" fmla="*/ 5479608 h 6858000"/>
              <a:gd name="connsiteX443" fmla="*/ 2445247 w 7369701"/>
              <a:gd name="connsiteY443" fmla="*/ 5483476 h 6858000"/>
              <a:gd name="connsiteX444" fmla="*/ 2743626 w 7369701"/>
              <a:gd name="connsiteY444" fmla="*/ 5304819 h 6858000"/>
              <a:gd name="connsiteX445" fmla="*/ 3048102 w 7369701"/>
              <a:gd name="connsiteY445" fmla="*/ 5150595 h 6858000"/>
              <a:gd name="connsiteX446" fmla="*/ 1799414 w 7369701"/>
              <a:gd name="connsiteY446" fmla="*/ 4694732 h 6858000"/>
              <a:gd name="connsiteX447" fmla="*/ 1771735 w 7369701"/>
              <a:gd name="connsiteY447" fmla="*/ 4619929 h 6858000"/>
              <a:gd name="connsiteX448" fmla="*/ 3104273 w 7369701"/>
              <a:gd name="connsiteY448" fmla="*/ 5076159 h 6858000"/>
              <a:gd name="connsiteX449" fmla="*/ 3113245 w 7369701"/>
              <a:gd name="connsiteY449" fmla="*/ 5090705 h 6858000"/>
              <a:gd name="connsiteX450" fmla="*/ 3126294 w 7369701"/>
              <a:gd name="connsiteY450" fmla="*/ 5114400 h 6858000"/>
              <a:gd name="connsiteX451" fmla="*/ 3937433 w 7369701"/>
              <a:gd name="connsiteY451" fmla="*/ 4830473 h 6858000"/>
              <a:gd name="connsiteX452" fmla="*/ 3590475 w 7369701"/>
              <a:gd name="connsiteY452" fmla="*/ 4597974 h 6858000"/>
              <a:gd name="connsiteX453" fmla="*/ 3100264 w 7369701"/>
              <a:gd name="connsiteY453" fmla="*/ 4579845 h 6858000"/>
              <a:gd name="connsiteX454" fmla="*/ 2183576 w 7369701"/>
              <a:gd name="connsiteY454" fmla="*/ 4227150 h 6858000"/>
              <a:gd name="connsiteX455" fmla="*/ 2151029 w 7369701"/>
              <a:gd name="connsiteY455" fmla="*/ 4146947 h 6858000"/>
              <a:gd name="connsiteX456" fmla="*/ 3563434 w 7369701"/>
              <a:gd name="connsiteY456" fmla="*/ 4469115 h 6858000"/>
              <a:gd name="connsiteX457" fmla="*/ 3177952 w 7369701"/>
              <a:gd name="connsiteY457" fmla="*/ 3657386 h 6858000"/>
              <a:gd name="connsiteX458" fmla="*/ 3189263 w 7369701"/>
              <a:gd name="connsiteY458" fmla="*/ 3625726 h 6858000"/>
              <a:gd name="connsiteX459" fmla="*/ 3560912 w 7369701"/>
              <a:gd name="connsiteY459" fmla="*/ 4079863 h 6858000"/>
              <a:gd name="connsiteX460" fmla="*/ 3626636 w 7369701"/>
              <a:gd name="connsiteY460" fmla="*/ 4512230 h 6858000"/>
              <a:gd name="connsiteX461" fmla="*/ 3653088 w 7369701"/>
              <a:gd name="connsiteY461" fmla="*/ 4521417 h 6858000"/>
              <a:gd name="connsiteX462" fmla="*/ 3988128 w 7369701"/>
              <a:gd name="connsiteY462" fmla="*/ 4817267 h 6858000"/>
              <a:gd name="connsiteX463" fmla="*/ 4830582 w 7369701"/>
              <a:gd name="connsiteY463" fmla="*/ 4676000 h 6858000"/>
              <a:gd name="connsiteX464" fmla="*/ 4830100 w 7369701"/>
              <a:gd name="connsiteY464" fmla="*/ 4675554 h 6858000"/>
              <a:gd name="connsiteX465" fmla="*/ 4036318 w 7369701"/>
              <a:gd name="connsiteY465" fmla="*/ 4147013 h 6858000"/>
              <a:gd name="connsiteX466" fmla="*/ 3432098 w 7369701"/>
              <a:gd name="connsiteY466" fmla="*/ 3537312 h 6858000"/>
              <a:gd name="connsiteX467" fmla="*/ 3446761 w 7369701"/>
              <a:gd name="connsiteY467" fmla="*/ 3461278 h 6858000"/>
              <a:gd name="connsiteX468" fmla="*/ 4419733 w 7369701"/>
              <a:gd name="connsiteY468" fmla="*/ 3963555 h 6858000"/>
              <a:gd name="connsiteX469" fmla="*/ 4781371 w 7369701"/>
              <a:gd name="connsiteY469" fmla="*/ 4458604 h 6858000"/>
              <a:gd name="connsiteX470" fmla="*/ 4780440 w 7369701"/>
              <a:gd name="connsiteY470" fmla="*/ 4470290 h 6858000"/>
              <a:gd name="connsiteX471" fmla="*/ 4898954 w 7369701"/>
              <a:gd name="connsiteY471" fmla="*/ 4662092 h 6858000"/>
              <a:gd name="connsiteX472" fmla="*/ 4900699 w 7369701"/>
              <a:gd name="connsiteY472" fmla="*/ 4670867 h 6858000"/>
              <a:gd name="connsiteX473" fmla="*/ 5714511 w 7369701"/>
              <a:gd name="connsiteY473" fmla="*/ 4663483 h 6858000"/>
              <a:gd name="connsiteX474" fmla="*/ 5464793 w 7369701"/>
              <a:gd name="connsiteY474" fmla="*/ 4393556 h 6858000"/>
              <a:gd name="connsiteX475" fmla="*/ 5461897 w 7369701"/>
              <a:gd name="connsiteY475" fmla="*/ 4390879 h 6858000"/>
              <a:gd name="connsiteX476" fmla="*/ 4294126 w 7369701"/>
              <a:gd name="connsiteY476" fmla="*/ 3303048 h 6858000"/>
              <a:gd name="connsiteX477" fmla="*/ 4305321 w 7369701"/>
              <a:gd name="connsiteY477" fmla="*/ 3256953 h 6858000"/>
              <a:gd name="connsiteX478" fmla="*/ 4949299 w 7369701"/>
              <a:gd name="connsiteY478" fmla="*/ 3766336 h 6858000"/>
              <a:gd name="connsiteX479" fmla="*/ 5291452 w 7369701"/>
              <a:gd name="connsiteY479" fmla="*/ 4076801 h 6858000"/>
              <a:gd name="connsiteX480" fmla="*/ 5434998 w 7369701"/>
              <a:gd name="connsiteY480" fmla="*/ 4254100 h 6858000"/>
              <a:gd name="connsiteX481" fmla="*/ 5351015 w 7369701"/>
              <a:gd name="connsiteY481" fmla="*/ 3760989 h 6858000"/>
              <a:gd name="connsiteX482" fmla="*/ 5413780 w 7369701"/>
              <a:gd name="connsiteY482" fmla="*/ 2966265 h 6858000"/>
              <a:gd name="connsiteX483" fmla="*/ 5425627 w 7369701"/>
              <a:gd name="connsiteY483" fmla="*/ 2954192 h 6858000"/>
              <a:gd name="connsiteX484" fmla="*/ 6604735 w 7369701"/>
              <a:gd name="connsiteY484" fmla="*/ 2041381 h 6858000"/>
              <a:gd name="connsiteX485" fmla="*/ 7204487 w 7369701"/>
              <a:gd name="connsiteY485" fmla="*/ 2742112 h 6858000"/>
              <a:gd name="connsiteX486" fmla="*/ 7131592 w 7369701"/>
              <a:gd name="connsiteY486" fmla="*/ 2672096 h 6858000"/>
              <a:gd name="connsiteX487" fmla="*/ 6996344 w 7369701"/>
              <a:gd name="connsiteY487" fmla="*/ 2518310 h 6858000"/>
              <a:gd name="connsiteX488" fmla="*/ 6735495 w 7369701"/>
              <a:gd name="connsiteY488" fmla="*/ 2196890 h 6858000"/>
              <a:gd name="connsiteX489" fmla="*/ 6721901 w 7369701"/>
              <a:gd name="connsiteY489" fmla="*/ 2179274 h 6858000"/>
              <a:gd name="connsiteX490" fmla="*/ 6604735 w 7369701"/>
              <a:gd name="connsiteY490" fmla="*/ 2041381 h 6858000"/>
              <a:gd name="connsiteX491" fmla="*/ 6591670 w 7369701"/>
              <a:gd name="connsiteY491" fmla="*/ 1988277 h 6858000"/>
              <a:gd name="connsiteX492" fmla="*/ 6747349 w 7369701"/>
              <a:gd name="connsiteY492" fmla="*/ 2160069 h 6858000"/>
              <a:gd name="connsiteX493" fmla="*/ 6760943 w 7369701"/>
              <a:gd name="connsiteY493" fmla="*/ 2177686 h 6858000"/>
              <a:gd name="connsiteX494" fmla="*/ 7021065 w 7369701"/>
              <a:gd name="connsiteY494" fmla="*/ 2498102 h 6858000"/>
              <a:gd name="connsiteX495" fmla="*/ 7155223 w 7369701"/>
              <a:gd name="connsiteY495" fmla="*/ 2650386 h 6858000"/>
              <a:gd name="connsiteX496" fmla="*/ 7203167 w 7369701"/>
              <a:gd name="connsiteY496" fmla="*/ 2697288 h 6858000"/>
              <a:gd name="connsiteX497" fmla="*/ 6937703 w 7369701"/>
              <a:gd name="connsiteY497" fmla="*/ 2321981 h 6858000"/>
              <a:gd name="connsiteX498" fmla="*/ 6591670 w 7369701"/>
              <a:gd name="connsiteY498" fmla="*/ 1988277 h 6858000"/>
              <a:gd name="connsiteX499" fmla="*/ 5798671 w 7369701"/>
              <a:gd name="connsiteY499" fmla="*/ 1981601 h 6858000"/>
              <a:gd name="connsiteX500" fmla="*/ 5754709 w 7369701"/>
              <a:gd name="connsiteY500" fmla="*/ 2071454 h 6858000"/>
              <a:gd name="connsiteX501" fmla="*/ 5763044 w 7369701"/>
              <a:gd name="connsiteY501" fmla="*/ 2842206 h 6858000"/>
              <a:gd name="connsiteX502" fmla="*/ 5764974 w 7369701"/>
              <a:gd name="connsiteY502" fmla="*/ 2799609 h 6858000"/>
              <a:gd name="connsiteX503" fmla="*/ 5767665 w 7369701"/>
              <a:gd name="connsiteY503" fmla="*/ 2666409 h 6858000"/>
              <a:gd name="connsiteX504" fmla="*/ 5763055 w 7369701"/>
              <a:gd name="connsiteY504" fmla="*/ 2579705 h 6858000"/>
              <a:gd name="connsiteX505" fmla="*/ 5758079 w 7369701"/>
              <a:gd name="connsiteY505" fmla="*/ 2492508 h 6858000"/>
              <a:gd name="connsiteX506" fmla="*/ 5779325 w 7369701"/>
              <a:gd name="connsiteY506" fmla="*/ 2197069 h 6858000"/>
              <a:gd name="connsiteX507" fmla="*/ 5798671 w 7369701"/>
              <a:gd name="connsiteY507" fmla="*/ 1981601 h 6858000"/>
              <a:gd name="connsiteX508" fmla="*/ 5829202 w 7369701"/>
              <a:gd name="connsiteY508" fmla="*/ 1971679 h 6858000"/>
              <a:gd name="connsiteX509" fmla="*/ 5809558 w 7369701"/>
              <a:gd name="connsiteY509" fmla="*/ 2198043 h 6858000"/>
              <a:gd name="connsiteX510" fmla="*/ 5788653 w 7369701"/>
              <a:gd name="connsiteY510" fmla="*/ 2489430 h 6858000"/>
              <a:gd name="connsiteX511" fmla="*/ 5793439 w 7369701"/>
              <a:gd name="connsiteY511" fmla="*/ 2575235 h 6858000"/>
              <a:gd name="connsiteX512" fmla="*/ 5796837 w 7369701"/>
              <a:gd name="connsiteY512" fmla="*/ 2637633 h 6858000"/>
              <a:gd name="connsiteX513" fmla="*/ 5818614 w 7369701"/>
              <a:gd name="connsiteY513" fmla="*/ 2473055 h 6858000"/>
              <a:gd name="connsiteX514" fmla="*/ 5829202 w 7369701"/>
              <a:gd name="connsiteY514" fmla="*/ 1971679 h 6858000"/>
              <a:gd name="connsiteX515" fmla="*/ 5911389 w 7369701"/>
              <a:gd name="connsiteY515" fmla="*/ 1898371 h 6858000"/>
              <a:gd name="connsiteX516" fmla="*/ 6237627 w 7369701"/>
              <a:gd name="connsiteY516" fmla="*/ 2231921 h 6858000"/>
              <a:gd name="connsiteX517" fmla="*/ 5911389 w 7369701"/>
              <a:gd name="connsiteY517" fmla="*/ 1898371 h 6858000"/>
              <a:gd name="connsiteX518" fmla="*/ 6944437 w 7369701"/>
              <a:gd name="connsiteY518" fmla="*/ 1575402 h 6858000"/>
              <a:gd name="connsiteX519" fmla="*/ 6304730 w 7369701"/>
              <a:gd name="connsiteY519" fmla="*/ 1766654 h 6858000"/>
              <a:gd name="connsiteX520" fmla="*/ 6944437 w 7369701"/>
              <a:gd name="connsiteY520" fmla="*/ 1575402 h 6858000"/>
              <a:gd name="connsiteX521" fmla="*/ 7019523 w 7369701"/>
              <a:gd name="connsiteY521" fmla="*/ 1519450 h 6858000"/>
              <a:gd name="connsiteX522" fmla="*/ 6298091 w 7369701"/>
              <a:gd name="connsiteY522" fmla="*/ 1737122 h 6858000"/>
              <a:gd name="connsiteX523" fmla="*/ 7019523 w 7369701"/>
              <a:gd name="connsiteY523" fmla="*/ 1519450 h 6858000"/>
              <a:gd name="connsiteX524" fmla="*/ 2399523 w 7369701"/>
              <a:gd name="connsiteY524" fmla="*/ 1428234 h 6858000"/>
              <a:gd name="connsiteX525" fmla="*/ 2224982 w 7369701"/>
              <a:gd name="connsiteY525" fmla="*/ 1826201 h 6858000"/>
              <a:gd name="connsiteX526" fmla="*/ 2096099 w 7369701"/>
              <a:gd name="connsiteY526" fmla="*/ 2345900 h 6858000"/>
              <a:gd name="connsiteX527" fmla="*/ 2283317 w 7369701"/>
              <a:gd name="connsiteY527" fmla="*/ 1796925 h 6858000"/>
              <a:gd name="connsiteX528" fmla="*/ 2399523 w 7369701"/>
              <a:gd name="connsiteY528" fmla="*/ 1428234 h 6858000"/>
              <a:gd name="connsiteX529" fmla="*/ 2448558 w 7369701"/>
              <a:gd name="connsiteY529" fmla="*/ 1373435 h 6858000"/>
              <a:gd name="connsiteX530" fmla="*/ 2312521 w 7369701"/>
              <a:gd name="connsiteY530" fmla="*/ 1806140 h 6858000"/>
              <a:gd name="connsiteX531" fmla="*/ 2127533 w 7369701"/>
              <a:gd name="connsiteY531" fmla="*/ 2348380 h 6858000"/>
              <a:gd name="connsiteX532" fmla="*/ 2358080 w 7369701"/>
              <a:gd name="connsiteY532" fmla="*/ 1866134 h 6858000"/>
              <a:gd name="connsiteX533" fmla="*/ 2407436 w 7369701"/>
              <a:gd name="connsiteY533" fmla="*/ 1651070 h 6858000"/>
              <a:gd name="connsiteX534" fmla="*/ 2448558 w 7369701"/>
              <a:gd name="connsiteY534" fmla="*/ 1373435 h 6858000"/>
              <a:gd name="connsiteX535" fmla="*/ 278707 w 7369701"/>
              <a:gd name="connsiteY535" fmla="*/ 1352270 h 6858000"/>
              <a:gd name="connsiteX536" fmla="*/ 321570 w 7369701"/>
              <a:gd name="connsiteY536" fmla="*/ 1861610 h 6858000"/>
              <a:gd name="connsiteX537" fmla="*/ 294281 w 7369701"/>
              <a:gd name="connsiteY537" fmla="*/ 1440658 h 6858000"/>
              <a:gd name="connsiteX538" fmla="*/ 278707 w 7369701"/>
              <a:gd name="connsiteY538" fmla="*/ 1352270 h 6858000"/>
              <a:gd name="connsiteX539" fmla="*/ 1423821 w 7369701"/>
              <a:gd name="connsiteY539" fmla="*/ 1351958 h 6858000"/>
              <a:gd name="connsiteX540" fmla="*/ 1638521 w 7369701"/>
              <a:gd name="connsiteY540" fmla="*/ 1908470 h 6858000"/>
              <a:gd name="connsiteX541" fmla="*/ 1754199 w 7369701"/>
              <a:gd name="connsiteY541" fmla="*/ 2149284 h 6858000"/>
              <a:gd name="connsiteX542" fmla="*/ 1908359 w 7369701"/>
              <a:gd name="connsiteY542" fmla="*/ 2364988 h 6858000"/>
              <a:gd name="connsiteX543" fmla="*/ 1647661 w 7369701"/>
              <a:gd name="connsiteY543" fmla="*/ 1825945 h 6858000"/>
              <a:gd name="connsiteX544" fmla="*/ 1423821 w 7369701"/>
              <a:gd name="connsiteY544" fmla="*/ 1351958 h 6858000"/>
              <a:gd name="connsiteX545" fmla="*/ 1431890 w 7369701"/>
              <a:gd name="connsiteY545" fmla="*/ 1306475 h 6858000"/>
              <a:gd name="connsiteX546" fmla="*/ 1507597 w 7369701"/>
              <a:gd name="connsiteY546" fmla="*/ 1446132 h 6858000"/>
              <a:gd name="connsiteX547" fmla="*/ 1674586 w 7369701"/>
              <a:gd name="connsiteY547" fmla="*/ 1813832 h 6858000"/>
              <a:gd name="connsiteX548" fmla="*/ 1815950 w 7369701"/>
              <a:gd name="connsiteY548" fmla="*/ 2128564 h 6858000"/>
              <a:gd name="connsiteX549" fmla="*/ 1984242 w 7369701"/>
              <a:gd name="connsiteY549" fmla="*/ 2430829 h 6858000"/>
              <a:gd name="connsiteX550" fmla="*/ 2014023 w 7369701"/>
              <a:gd name="connsiteY550" fmla="*/ 2450995 h 6858000"/>
              <a:gd name="connsiteX551" fmla="*/ 1747337 w 7369701"/>
              <a:gd name="connsiteY551" fmla="*/ 1855264 h 6858000"/>
              <a:gd name="connsiteX552" fmla="*/ 1533749 w 7369701"/>
              <a:gd name="connsiteY552" fmla="*/ 1478656 h 6858000"/>
              <a:gd name="connsiteX553" fmla="*/ 1431890 w 7369701"/>
              <a:gd name="connsiteY553" fmla="*/ 1306475 h 6858000"/>
              <a:gd name="connsiteX554" fmla="*/ 5052692 w 7369701"/>
              <a:gd name="connsiteY554" fmla="*/ 1292994 h 6858000"/>
              <a:gd name="connsiteX555" fmla="*/ 5200661 w 7369701"/>
              <a:gd name="connsiteY555" fmla="*/ 1635186 h 6858000"/>
              <a:gd name="connsiteX556" fmla="*/ 5297138 w 7369701"/>
              <a:gd name="connsiteY556" fmla="*/ 1906351 h 6858000"/>
              <a:gd name="connsiteX557" fmla="*/ 5052692 w 7369701"/>
              <a:gd name="connsiteY557" fmla="*/ 1292994 h 6858000"/>
              <a:gd name="connsiteX558" fmla="*/ 5009948 w 7369701"/>
              <a:gd name="connsiteY558" fmla="*/ 1273619 h 6858000"/>
              <a:gd name="connsiteX559" fmla="*/ 5121777 w 7369701"/>
              <a:gd name="connsiteY559" fmla="*/ 1654213 h 6858000"/>
              <a:gd name="connsiteX560" fmla="*/ 5293545 w 7369701"/>
              <a:gd name="connsiteY560" fmla="*/ 2072247 h 6858000"/>
              <a:gd name="connsiteX561" fmla="*/ 5294042 w 7369701"/>
              <a:gd name="connsiteY561" fmla="*/ 2065019 h 6858000"/>
              <a:gd name="connsiteX562" fmla="*/ 5171936 w 7369701"/>
              <a:gd name="connsiteY562" fmla="*/ 1647613 h 6858000"/>
              <a:gd name="connsiteX563" fmla="*/ 5009948 w 7369701"/>
              <a:gd name="connsiteY563" fmla="*/ 1273619 h 6858000"/>
              <a:gd name="connsiteX564" fmla="*/ 655236 w 7369701"/>
              <a:gd name="connsiteY564" fmla="*/ 1268632 h 6858000"/>
              <a:gd name="connsiteX565" fmla="*/ 839521 w 7369701"/>
              <a:gd name="connsiteY565" fmla="*/ 1685315 h 6858000"/>
              <a:gd name="connsiteX566" fmla="*/ 1109416 w 7369701"/>
              <a:gd name="connsiteY566" fmla="*/ 2061663 h 6858000"/>
              <a:gd name="connsiteX567" fmla="*/ 1298300 w 7369701"/>
              <a:gd name="connsiteY567" fmla="*/ 2247742 h 6858000"/>
              <a:gd name="connsiteX568" fmla="*/ 1125871 w 7369701"/>
              <a:gd name="connsiteY568" fmla="*/ 1989513 h 6858000"/>
              <a:gd name="connsiteX569" fmla="*/ 981574 w 7369701"/>
              <a:gd name="connsiteY569" fmla="*/ 1783157 h 6858000"/>
              <a:gd name="connsiteX570" fmla="*/ 922198 w 7369701"/>
              <a:gd name="connsiteY570" fmla="*/ 1677437 h 6858000"/>
              <a:gd name="connsiteX571" fmla="*/ 869293 w 7369701"/>
              <a:gd name="connsiteY571" fmla="*/ 1583214 h 6858000"/>
              <a:gd name="connsiteX572" fmla="*/ 751431 w 7369701"/>
              <a:gd name="connsiteY572" fmla="*/ 1405731 h 6858000"/>
              <a:gd name="connsiteX573" fmla="*/ 655236 w 7369701"/>
              <a:gd name="connsiteY573" fmla="*/ 1268632 h 6858000"/>
              <a:gd name="connsiteX574" fmla="*/ 6516292 w 7369701"/>
              <a:gd name="connsiteY574" fmla="*/ 1263064 h 6858000"/>
              <a:gd name="connsiteX575" fmla="*/ 5736320 w 7369701"/>
              <a:gd name="connsiteY575" fmla="*/ 1501803 h 6858000"/>
              <a:gd name="connsiteX576" fmla="*/ 6516292 w 7369701"/>
              <a:gd name="connsiteY576" fmla="*/ 1263064 h 6858000"/>
              <a:gd name="connsiteX577" fmla="*/ 291466 w 7369701"/>
              <a:gd name="connsiteY577" fmla="*/ 1250369 h 6858000"/>
              <a:gd name="connsiteX578" fmla="*/ 323180 w 7369701"/>
              <a:gd name="connsiteY578" fmla="*/ 1435283 h 6858000"/>
              <a:gd name="connsiteX579" fmla="*/ 349381 w 7369701"/>
              <a:gd name="connsiteY579" fmla="*/ 1875041 h 6858000"/>
              <a:gd name="connsiteX580" fmla="*/ 374363 w 7369701"/>
              <a:gd name="connsiteY580" fmla="*/ 1506494 h 6858000"/>
              <a:gd name="connsiteX581" fmla="*/ 302168 w 7369701"/>
              <a:gd name="connsiteY581" fmla="*/ 1274495 h 6858000"/>
              <a:gd name="connsiteX582" fmla="*/ 291466 w 7369701"/>
              <a:gd name="connsiteY582" fmla="*/ 1250369 h 6858000"/>
              <a:gd name="connsiteX583" fmla="*/ 678222 w 7369701"/>
              <a:gd name="connsiteY583" fmla="*/ 1248670 h 6858000"/>
              <a:gd name="connsiteX584" fmla="*/ 775536 w 7369701"/>
              <a:gd name="connsiteY584" fmla="*/ 1388015 h 6858000"/>
              <a:gd name="connsiteX585" fmla="*/ 894529 w 7369701"/>
              <a:gd name="connsiteY585" fmla="*/ 1567739 h 6858000"/>
              <a:gd name="connsiteX586" fmla="*/ 948000 w 7369701"/>
              <a:gd name="connsiteY586" fmla="*/ 1663088 h 6858000"/>
              <a:gd name="connsiteX587" fmla="*/ 1006812 w 7369701"/>
              <a:gd name="connsiteY587" fmla="*/ 1767683 h 6858000"/>
              <a:gd name="connsiteX588" fmla="*/ 1149133 w 7369701"/>
              <a:gd name="connsiteY588" fmla="*/ 1971513 h 6858000"/>
              <a:gd name="connsiteX589" fmla="*/ 1333952 w 7369701"/>
              <a:gd name="connsiteY589" fmla="*/ 2251620 h 6858000"/>
              <a:gd name="connsiteX590" fmla="*/ 1337329 w 7369701"/>
              <a:gd name="connsiteY590" fmla="*/ 2258350 h 6858000"/>
              <a:gd name="connsiteX591" fmla="*/ 1014726 w 7369701"/>
              <a:gd name="connsiteY591" fmla="*/ 1615556 h 6858000"/>
              <a:gd name="connsiteX592" fmla="*/ 678222 w 7369701"/>
              <a:gd name="connsiteY592" fmla="*/ 1248670 h 6858000"/>
              <a:gd name="connsiteX593" fmla="*/ 6691602 w 7369701"/>
              <a:gd name="connsiteY593" fmla="*/ 1140573 h 6858000"/>
              <a:gd name="connsiteX594" fmla="*/ 6571100 w 7369701"/>
              <a:gd name="connsiteY594" fmla="*/ 1183662 h 6858000"/>
              <a:gd name="connsiteX595" fmla="*/ 6241687 w 7369701"/>
              <a:gd name="connsiteY595" fmla="*/ 1257600 h 6858000"/>
              <a:gd name="connsiteX596" fmla="*/ 5693009 w 7369701"/>
              <a:gd name="connsiteY596" fmla="*/ 1478256 h 6858000"/>
              <a:gd name="connsiteX597" fmla="*/ 6548420 w 7369701"/>
              <a:gd name="connsiteY597" fmla="*/ 1214599 h 6858000"/>
              <a:gd name="connsiteX598" fmla="*/ 6605473 w 7369701"/>
              <a:gd name="connsiteY598" fmla="*/ 1184686 h 6858000"/>
              <a:gd name="connsiteX599" fmla="*/ 6691602 w 7369701"/>
              <a:gd name="connsiteY599" fmla="*/ 1140573 h 6858000"/>
              <a:gd name="connsiteX600" fmla="*/ 4002475 w 7369701"/>
              <a:gd name="connsiteY600" fmla="*/ 1037802 h 6858000"/>
              <a:gd name="connsiteX601" fmla="*/ 4000324 w 7369701"/>
              <a:gd name="connsiteY601" fmla="*/ 1039362 h 6858000"/>
              <a:gd name="connsiteX602" fmla="*/ 4002862 w 7369701"/>
              <a:gd name="connsiteY602" fmla="*/ 1042866 h 6858000"/>
              <a:gd name="connsiteX603" fmla="*/ 4002475 w 7369701"/>
              <a:gd name="connsiteY603" fmla="*/ 1037802 h 6858000"/>
              <a:gd name="connsiteX604" fmla="*/ 506322 w 7369701"/>
              <a:gd name="connsiteY604" fmla="*/ 1020997 h 6858000"/>
              <a:gd name="connsiteX605" fmla="*/ 533068 w 7369701"/>
              <a:gd name="connsiteY605" fmla="*/ 1029409 h 6858000"/>
              <a:gd name="connsiteX606" fmla="*/ 1232525 w 7369701"/>
              <a:gd name="connsiteY606" fmla="*/ 1804675 h 6858000"/>
              <a:gd name="connsiteX607" fmla="*/ 1388858 w 7369701"/>
              <a:gd name="connsiteY607" fmla="*/ 2368011 h 6858000"/>
              <a:gd name="connsiteX608" fmla="*/ 1384098 w 7369701"/>
              <a:gd name="connsiteY608" fmla="*/ 2378125 h 6858000"/>
              <a:gd name="connsiteX609" fmla="*/ 1425393 w 7369701"/>
              <a:gd name="connsiteY609" fmla="*/ 2589124 h 6858000"/>
              <a:gd name="connsiteX610" fmla="*/ 1424001 w 7369701"/>
              <a:gd name="connsiteY610" fmla="*/ 2597541 h 6858000"/>
              <a:gd name="connsiteX611" fmla="*/ 2152729 w 7369701"/>
              <a:gd name="connsiteY611" fmla="*/ 2864487 h 6858000"/>
              <a:gd name="connsiteX612" fmla="*/ 2020609 w 7369701"/>
              <a:gd name="connsiteY612" fmla="*/ 2539671 h 6858000"/>
              <a:gd name="connsiteX613" fmla="*/ 2018920 w 7369701"/>
              <a:gd name="connsiteY613" fmla="*/ 2536309 h 6858000"/>
              <a:gd name="connsiteX614" fmla="*/ 1342441 w 7369701"/>
              <a:gd name="connsiteY614" fmla="*/ 1173017 h 6858000"/>
              <a:gd name="connsiteX615" fmla="*/ 1367925 w 7369701"/>
              <a:gd name="connsiteY615" fmla="*/ 1135648 h 6858000"/>
              <a:gd name="connsiteX616" fmla="*/ 1771401 w 7369701"/>
              <a:gd name="connsiteY616" fmla="*/ 1806673 h 6858000"/>
              <a:gd name="connsiteX617" fmla="*/ 1972385 w 7369701"/>
              <a:gd name="connsiteY617" fmla="*/ 2198735 h 6858000"/>
              <a:gd name="connsiteX618" fmla="*/ 2040892 w 7369701"/>
              <a:gd name="connsiteY618" fmla="*/ 2405205 h 6858000"/>
              <a:gd name="connsiteX619" fmla="*/ 2131689 w 7369701"/>
              <a:gd name="connsiteY619" fmla="*/ 1936926 h 6858000"/>
              <a:gd name="connsiteX620" fmla="*/ 2454820 w 7369701"/>
              <a:gd name="connsiteY620" fmla="*/ 1248808 h 6858000"/>
              <a:gd name="connsiteX621" fmla="*/ 2492512 w 7369701"/>
              <a:gd name="connsiteY621" fmla="*/ 1302920 h 6858000"/>
              <a:gd name="connsiteX622" fmla="*/ 2081216 w 7369701"/>
              <a:gd name="connsiteY622" fmla="*/ 2527513 h 6858000"/>
              <a:gd name="connsiteX623" fmla="*/ 2081211 w 7369701"/>
              <a:gd name="connsiteY623" fmla="*/ 2528916 h 6858000"/>
              <a:gd name="connsiteX624" fmla="*/ 2199067 w 7369701"/>
              <a:gd name="connsiteY624" fmla="*/ 2884061 h 6858000"/>
              <a:gd name="connsiteX625" fmla="*/ 3192586 w 7369701"/>
              <a:gd name="connsiteY625" fmla="*/ 3411496 h 6858000"/>
              <a:gd name="connsiteX626" fmla="*/ 3182620 w 7369701"/>
              <a:gd name="connsiteY626" fmla="*/ 3483279 h 6858000"/>
              <a:gd name="connsiteX627" fmla="*/ 2435119 w 7369701"/>
              <a:gd name="connsiteY627" fmla="*/ 3080173 h 6858000"/>
              <a:gd name="connsiteX628" fmla="*/ 2410152 w 7369701"/>
              <a:gd name="connsiteY628" fmla="*/ 3063751 h 6858000"/>
              <a:gd name="connsiteX629" fmla="*/ 2408099 w 7369701"/>
              <a:gd name="connsiteY629" fmla="*/ 3064403 h 6858000"/>
              <a:gd name="connsiteX630" fmla="*/ 2407218 w 7369701"/>
              <a:gd name="connsiteY630" fmla="*/ 3070324 h 6858000"/>
              <a:gd name="connsiteX631" fmla="*/ 2380138 w 7369701"/>
              <a:gd name="connsiteY631" fmla="*/ 3099341 h 6858000"/>
              <a:gd name="connsiteX632" fmla="*/ 1765923 w 7369701"/>
              <a:gd name="connsiteY632" fmla="*/ 3581043 h 6858000"/>
              <a:gd name="connsiteX633" fmla="*/ 1702258 w 7369701"/>
              <a:gd name="connsiteY633" fmla="*/ 3612286 h 6858000"/>
              <a:gd name="connsiteX634" fmla="*/ 1538370 w 7369701"/>
              <a:gd name="connsiteY634" fmla="*/ 3811804 h 6858000"/>
              <a:gd name="connsiteX635" fmla="*/ 542867 w 7369701"/>
              <a:gd name="connsiteY635" fmla="*/ 4944092 h 6858000"/>
              <a:gd name="connsiteX636" fmla="*/ 515800 w 7369701"/>
              <a:gd name="connsiteY636" fmla="*/ 4862180 h 6858000"/>
              <a:gd name="connsiteX637" fmla="*/ 909145 w 7369701"/>
              <a:gd name="connsiteY637" fmla="*/ 4199225 h 6858000"/>
              <a:gd name="connsiteX638" fmla="*/ 1214067 w 7369701"/>
              <a:gd name="connsiteY638" fmla="*/ 3908561 h 6858000"/>
              <a:gd name="connsiteX639" fmla="*/ 640967 w 7369701"/>
              <a:gd name="connsiteY639" fmla="*/ 4105601 h 6858000"/>
              <a:gd name="connsiteX640" fmla="*/ 112563 w 7369701"/>
              <a:gd name="connsiteY640" fmla="*/ 4396952 h 6858000"/>
              <a:gd name="connsiteX641" fmla="*/ 0 w 7369701"/>
              <a:gd name="connsiteY641" fmla="*/ 4466006 h 6858000"/>
              <a:gd name="connsiteX642" fmla="*/ 0 w 7369701"/>
              <a:gd name="connsiteY642" fmla="*/ 4233763 h 6858000"/>
              <a:gd name="connsiteX643" fmla="*/ 36881 w 7369701"/>
              <a:gd name="connsiteY643" fmla="*/ 4200118 h 6858000"/>
              <a:gd name="connsiteX644" fmla="*/ 910534 w 7369701"/>
              <a:gd name="connsiteY644" fmla="*/ 3629753 h 6858000"/>
              <a:gd name="connsiteX645" fmla="*/ 1578717 w 7369701"/>
              <a:gd name="connsiteY645" fmla="*/ 3575982 h 6858000"/>
              <a:gd name="connsiteX646" fmla="*/ 2338780 w 7369701"/>
              <a:gd name="connsiteY646" fmla="*/ 3033725 h 6858000"/>
              <a:gd name="connsiteX647" fmla="*/ 1807991 w 7369701"/>
              <a:gd name="connsiteY647" fmla="*/ 2807184 h 6858000"/>
              <a:gd name="connsiteX648" fmla="*/ 1416358 w 7369701"/>
              <a:gd name="connsiteY648" fmla="*/ 3112571 h 6858000"/>
              <a:gd name="connsiteX649" fmla="*/ 939066 w 7369701"/>
              <a:gd name="connsiteY649" fmla="*/ 3378798 h 6858000"/>
              <a:gd name="connsiteX650" fmla="*/ 115099 w 7369701"/>
              <a:gd name="connsiteY650" fmla="*/ 3607650 h 6858000"/>
              <a:gd name="connsiteX651" fmla="*/ 97284 w 7369701"/>
              <a:gd name="connsiteY651" fmla="*/ 3520393 h 6858000"/>
              <a:gd name="connsiteX652" fmla="*/ 922050 w 7369701"/>
              <a:gd name="connsiteY652" fmla="*/ 3074867 h 6858000"/>
              <a:gd name="connsiteX653" fmla="*/ 1405265 w 7369701"/>
              <a:gd name="connsiteY653" fmla="*/ 3016319 h 6858000"/>
              <a:gd name="connsiteX654" fmla="*/ 1407512 w 7369701"/>
              <a:gd name="connsiteY654" fmla="*/ 3018001 h 6858000"/>
              <a:gd name="connsiteX655" fmla="*/ 1726266 w 7369701"/>
              <a:gd name="connsiteY655" fmla="*/ 2777274 h 6858000"/>
              <a:gd name="connsiteX656" fmla="*/ 625390 w 7369701"/>
              <a:gd name="connsiteY656" fmla="*/ 2514541 h 6858000"/>
              <a:gd name="connsiteX657" fmla="*/ 619799 w 7369701"/>
              <a:gd name="connsiteY657" fmla="*/ 2527180 h 6858000"/>
              <a:gd name="connsiteX658" fmla="*/ 310030 w 7369701"/>
              <a:gd name="connsiteY658" fmla="*/ 2771818 h 6858000"/>
              <a:gd name="connsiteX659" fmla="*/ 173877 w 7369701"/>
              <a:gd name="connsiteY659" fmla="*/ 2937056 h 6858000"/>
              <a:gd name="connsiteX660" fmla="*/ 77889 w 7369701"/>
              <a:gd name="connsiteY660" fmla="*/ 3138440 h 6858000"/>
              <a:gd name="connsiteX661" fmla="*/ 0 w 7369701"/>
              <a:gd name="connsiteY661" fmla="*/ 3271395 h 6858000"/>
              <a:gd name="connsiteX662" fmla="*/ 0 w 7369701"/>
              <a:gd name="connsiteY662" fmla="*/ 3153002 h 6858000"/>
              <a:gd name="connsiteX663" fmla="*/ 2386 w 7369701"/>
              <a:gd name="connsiteY663" fmla="*/ 3149203 h 6858000"/>
              <a:gd name="connsiteX664" fmla="*/ 89753 w 7369701"/>
              <a:gd name="connsiteY664" fmla="*/ 2987702 h 6858000"/>
              <a:gd name="connsiteX665" fmla="*/ 76869 w 7369701"/>
              <a:gd name="connsiteY665" fmla="*/ 3005404 h 6858000"/>
              <a:gd name="connsiteX666" fmla="*/ 32049 w 7369701"/>
              <a:gd name="connsiteY666" fmla="*/ 3065814 h 6858000"/>
              <a:gd name="connsiteX667" fmla="*/ 0 w 7369701"/>
              <a:gd name="connsiteY667" fmla="*/ 3108744 h 6858000"/>
              <a:gd name="connsiteX668" fmla="*/ 0 w 7369701"/>
              <a:gd name="connsiteY668" fmla="*/ 3058059 h 6858000"/>
              <a:gd name="connsiteX669" fmla="*/ 7610 w 7369701"/>
              <a:gd name="connsiteY669" fmla="*/ 3047889 h 6858000"/>
              <a:gd name="connsiteX670" fmla="*/ 52419 w 7369701"/>
              <a:gd name="connsiteY670" fmla="*/ 2987479 h 6858000"/>
              <a:gd name="connsiteX671" fmla="*/ 59142 w 7369701"/>
              <a:gd name="connsiteY671" fmla="*/ 2978488 h 6858000"/>
              <a:gd name="connsiteX672" fmla="*/ 0 w 7369701"/>
              <a:gd name="connsiteY672" fmla="*/ 3015334 h 6858000"/>
              <a:gd name="connsiteX673" fmla="*/ 0 w 7369701"/>
              <a:gd name="connsiteY673" fmla="*/ 2914286 h 6858000"/>
              <a:gd name="connsiteX674" fmla="*/ 36383 w 7369701"/>
              <a:gd name="connsiteY674" fmla="*/ 2901128 h 6858000"/>
              <a:gd name="connsiteX675" fmla="*/ 156329 w 7369701"/>
              <a:gd name="connsiteY675" fmla="*/ 2840533 h 6858000"/>
              <a:gd name="connsiteX676" fmla="*/ 358355 w 7369701"/>
              <a:gd name="connsiteY676" fmla="*/ 2620471 h 6858000"/>
              <a:gd name="connsiteX677" fmla="*/ 510577 w 7369701"/>
              <a:gd name="connsiteY677" fmla="*/ 2501244 h 6858000"/>
              <a:gd name="connsiteX678" fmla="*/ 211967 w 7369701"/>
              <a:gd name="connsiteY678" fmla="*/ 2479171 h 6858000"/>
              <a:gd name="connsiteX679" fmla="*/ 0 w 7369701"/>
              <a:gd name="connsiteY679" fmla="*/ 2476398 h 6858000"/>
              <a:gd name="connsiteX680" fmla="*/ 0 w 7369701"/>
              <a:gd name="connsiteY680" fmla="*/ 2389189 h 6858000"/>
              <a:gd name="connsiteX681" fmla="*/ 103062 w 7369701"/>
              <a:gd name="connsiteY681" fmla="*/ 2389518 h 6858000"/>
              <a:gd name="connsiteX682" fmla="*/ 510734 w 7369701"/>
              <a:gd name="connsiteY682" fmla="*/ 2416201 h 6858000"/>
              <a:gd name="connsiteX683" fmla="*/ 279257 w 7369701"/>
              <a:gd name="connsiteY683" fmla="*/ 2092102 h 6858000"/>
              <a:gd name="connsiteX684" fmla="*/ 65265 w 7369701"/>
              <a:gd name="connsiteY684" fmla="*/ 2006049 h 6858000"/>
              <a:gd name="connsiteX685" fmla="*/ 0 w 7369701"/>
              <a:gd name="connsiteY685" fmla="*/ 1982532 h 6858000"/>
              <a:gd name="connsiteX686" fmla="*/ 0 w 7369701"/>
              <a:gd name="connsiteY686" fmla="*/ 1912789 h 6858000"/>
              <a:gd name="connsiteX687" fmla="*/ 97460 w 7369701"/>
              <a:gd name="connsiteY687" fmla="*/ 1953725 h 6858000"/>
              <a:gd name="connsiteX688" fmla="*/ 221272 w 7369701"/>
              <a:gd name="connsiteY688" fmla="*/ 1980766 h 6858000"/>
              <a:gd name="connsiteX689" fmla="*/ 116765 w 7369701"/>
              <a:gd name="connsiteY689" fmla="*/ 1911033 h 6858000"/>
              <a:gd name="connsiteX690" fmla="*/ 16405 w 7369701"/>
              <a:gd name="connsiteY690" fmla="*/ 1803412 h 6858000"/>
              <a:gd name="connsiteX691" fmla="*/ 0 w 7369701"/>
              <a:gd name="connsiteY691" fmla="*/ 1784777 h 6858000"/>
              <a:gd name="connsiteX692" fmla="*/ 0 w 7369701"/>
              <a:gd name="connsiteY692" fmla="*/ 1740082 h 6858000"/>
              <a:gd name="connsiteX693" fmla="*/ 39394 w 7369701"/>
              <a:gd name="connsiteY693" fmla="*/ 1784856 h 6858000"/>
              <a:gd name="connsiteX694" fmla="*/ 135813 w 7369701"/>
              <a:gd name="connsiteY694" fmla="*/ 1888838 h 6858000"/>
              <a:gd name="connsiteX695" fmla="*/ 242575 w 7369701"/>
              <a:gd name="connsiteY695" fmla="*/ 1958841 h 6858000"/>
              <a:gd name="connsiteX696" fmla="*/ 82197 w 7369701"/>
              <a:gd name="connsiteY696" fmla="*/ 1754826 h 6858000"/>
              <a:gd name="connsiteX697" fmla="*/ 0 w 7369701"/>
              <a:gd name="connsiteY697" fmla="*/ 1679650 h 6858000"/>
              <a:gd name="connsiteX698" fmla="*/ 0 w 7369701"/>
              <a:gd name="connsiteY698" fmla="*/ 1602463 h 6858000"/>
              <a:gd name="connsiteX699" fmla="*/ 84689 w 7369701"/>
              <a:gd name="connsiteY699" fmla="*/ 1677442 h 6858000"/>
              <a:gd name="connsiteX700" fmla="*/ 298437 w 7369701"/>
              <a:gd name="connsiteY700" fmla="*/ 1968019 h 6858000"/>
              <a:gd name="connsiteX701" fmla="*/ 227269 w 7369701"/>
              <a:gd name="connsiteY701" fmla="*/ 1114064 h 6858000"/>
              <a:gd name="connsiteX702" fmla="*/ 248003 w 7369701"/>
              <a:gd name="connsiteY702" fmla="*/ 1089613 h 6858000"/>
              <a:gd name="connsiteX703" fmla="*/ 427020 w 7369701"/>
              <a:gd name="connsiteY703" fmla="*/ 1619803 h 6858000"/>
              <a:gd name="connsiteX704" fmla="*/ 340345 w 7369701"/>
              <a:gd name="connsiteY704" fmla="*/ 2027739 h 6858000"/>
              <a:gd name="connsiteX705" fmla="*/ 360865 w 7369701"/>
              <a:gd name="connsiteY705" fmla="*/ 2044827 h 6858000"/>
              <a:gd name="connsiteX706" fmla="*/ 560414 w 7369701"/>
              <a:gd name="connsiteY706" fmla="*/ 2421457 h 6858000"/>
              <a:gd name="connsiteX707" fmla="*/ 1359703 w 7369701"/>
              <a:gd name="connsiteY707" fmla="*/ 2578554 h 6858000"/>
              <a:gd name="connsiteX708" fmla="*/ 1359422 w 7369701"/>
              <a:gd name="connsiteY708" fmla="*/ 2577994 h 6858000"/>
              <a:gd name="connsiteX709" fmla="*/ 828701 w 7369701"/>
              <a:gd name="connsiteY709" fmla="*/ 1839520 h 6858000"/>
              <a:gd name="connsiteX710" fmla="*/ 494427 w 7369701"/>
              <a:gd name="connsiteY710" fmla="*/ 1092333 h 6858000"/>
              <a:gd name="connsiteX711" fmla="*/ 506322 w 7369701"/>
              <a:gd name="connsiteY711" fmla="*/ 1020997 h 6858000"/>
              <a:gd name="connsiteX712" fmla="*/ 4570198 w 7369701"/>
              <a:gd name="connsiteY712" fmla="*/ 978081 h 6858000"/>
              <a:gd name="connsiteX713" fmla="*/ 4523691 w 7369701"/>
              <a:gd name="connsiteY713" fmla="*/ 1127776 h 6858000"/>
              <a:gd name="connsiteX714" fmla="*/ 4509875 w 7369701"/>
              <a:gd name="connsiteY714" fmla="*/ 1167552 h 6858000"/>
              <a:gd name="connsiteX715" fmla="*/ 4478168 w 7369701"/>
              <a:gd name="connsiteY715" fmla="*/ 1260735 h 6858000"/>
              <a:gd name="connsiteX716" fmla="*/ 4409309 w 7369701"/>
              <a:gd name="connsiteY716" fmla="*/ 1666996 h 6858000"/>
              <a:gd name="connsiteX717" fmla="*/ 4370031 w 7369701"/>
              <a:gd name="connsiteY717" fmla="*/ 1955666 h 6858000"/>
              <a:gd name="connsiteX718" fmla="*/ 4570198 w 7369701"/>
              <a:gd name="connsiteY718" fmla="*/ 978081 h 6858000"/>
              <a:gd name="connsiteX719" fmla="*/ 4557898 w 7369701"/>
              <a:gd name="connsiteY719" fmla="*/ 900011 h 6858000"/>
              <a:gd name="connsiteX720" fmla="*/ 4344840 w 7369701"/>
              <a:gd name="connsiteY720" fmla="*/ 1922038 h 6858000"/>
              <a:gd name="connsiteX721" fmla="*/ 4378710 w 7369701"/>
              <a:gd name="connsiteY721" fmla="*/ 1665516 h 6858000"/>
              <a:gd name="connsiteX722" fmla="*/ 4448798 w 7369701"/>
              <a:gd name="connsiteY722" fmla="*/ 1253024 h 6858000"/>
              <a:gd name="connsiteX723" fmla="*/ 4480315 w 7369701"/>
              <a:gd name="connsiteY723" fmla="*/ 1158454 h 6858000"/>
              <a:gd name="connsiteX724" fmla="*/ 4494133 w 7369701"/>
              <a:gd name="connsiteY724" fmla="*/ 1118676 h 6858000"/>
              <a:gd name="connsiteX725" fmla="*/ 4557898 w 7369701"/>
              <a:gd name="connsiteY725" fmla="*/ 900011 h 6858000"/>
              <a:gd name="connsiteX726" fmla="*/ 5870151 w 7369701"/>
              <a:gd name="connsiteY726" fmla="*/ 898890 h 6858000"/>
              <a:gd name="connsiteX727" fmla="*/ 5861335 w 7369701"/>
              <a:gd name="connsiteY727" fmla="*/ 899177 h 6858000"/>
              <a:gd name="connsiteX728" fmla="*/ 5843702 w 7369701"/>
              <a:gd name="connsiteY728" fmla="*/ 899748 h 6858000"/>
              <a:gd name="connsiteX729" fmla="*/ 5651107 w 7369701"/>
              <a:gd name="connsiteY729" fmla="*/ 920306 h 6858000"/>
              <a:gd name="connsiteX730" fmla="*/ 5459407 w 7369701"/>
              <a:gd name="connsiteY730" fmla="*/ 940975 h 6858000"/>
              <a:gd name="connsiteX731" fmla="*/ 5374846 w 7369701"/>
              <a:gd name="connsiteY731" fmla="*/ 941988 h 6858000"/>
              <a:gd name="connsiteX732" fmla="*/ 5256105 w 7369701"/>
              <a:gd name="connsiteY732" fmla="*/ 945632 h 6858000"/>
              <a:gd name="connsiteX733" fmla="*/ 5107071 w 7369701"/>
              <a:gd name="connsiteY733" fmla="*/ 969720 h 6858000"/>
              <a:gd name="connsiteX734" fmla="*/ 4998681 w 7369701"/>
              <a:gd name="connsiteY734" fmla="*/ 988771 h 6858000"/>
              <a:gd name="connsiteX735" fmla="*/ 5870151 w 7369701"/>
              <a:gd name="connsiteY735" fmla="*/ 898890 h 6858000"/>
              <a:gd name="connsiteX736" fmla="*/ 5504425 w 7369701"/>
              <a:gd name="connsiteY736" fmla="*/ 848067 h 6858000"/>
              <a:gd name="connsiteX737" fmla="*/ 4968849 w 7369701"/>
              <a:gd name="connsiteY737" fmla="*/ 962318 h 6858000"/>
              <a:gd name="connsiteX738" fmla="*/ 5104039 w 7369701"/>
              <a:gd name="connsiteY738" fmla="*/ 940634 h 6858000"/>
              <a:gd name="connsiteX739" fmla="*/ 5256311 w 7369701"/>
              <a:gd name="connsiteY739" fmla="*/ 916490 h 6858000"/>
              <a:gd name="connsiteX740" fmla="*/ 5377381 w 7369701"/>
              <a:gd name="connsiteY740" fmla="*/ 912671 h 6858000"/>
              <a:gd name="connsiteX741" fmla="*/ 5460148 w 7369701"/>
              <a:gd name="connsiteY741" fmla="*/ 911442 h 6858000"/>
              <a:gd name="connsiteX742" fmla="*/ 5648971 w 7369701"/>
              <a:gd name="connsiteY742" fmla="*/ 891331 h 6858000"/>
              <a:gd name="connsiteX743" fmla="*/ 5844807 w 7369701"/>
              <a:gd name="connsiteY743" fmla="*/ 870718 h 6858000"/>
              <a:gd name="connsiteX744" fmla="*/ 5862975 w 7369701"/>
              <a:gd name="connsiteY744" fmla="*/ 869756 h 6858000"/>
              <a:gd name="connsiteX745" fmla="*/ 5920887 w 7369701"/>
              <a:gd name="connsiteY745" fmla="*/ 865929 h 6858000"/>
              <a:gd name="connsiteX746" fmla="*/ 5504425 w 7369701"/>
              <a:gd name="connsiteY746" fmla="*/ 848067 h 6858000"/>
              <a:gd name="connsiteX747" fmla="*/ 3607114 w 7369701"/>
              <a:gd name="connsiteY747" fmla="*/ 467441 h 6858000"/>
              <a:gd name="connsiteX748" fmla="*/ 3296242 w 7369701"/>
              <a:gd name="connsiteY748" fmla="*/ 807991 h 6858000"/>
              <a:gd name="connsiteX749" fmla="*/ 3174674 w 7369701"/>
              <a:gd name="connsiteY749" fmla="*/ 919759 h 6858000"/>
              <a:gd name="connsiteX750" fmla="*/ 3042978 w 7369701"/>
              <a:gd name="connsiteY750" fmla="*/ 1054894 h 6858000"/>
              <a:gd name="connsiteX751" fmla="*/ 2968914 w 7369701"/>
              <a:gd name="connsiteY751" fmla="*/ 1133756 h 6858000"/>
              <a:gd name="connsiteX752" fmla="*/ 3103823 w 7369701"/>
              <a:gd name="connsiteY752" fmla="*/ 1026814 h 6858000"/>
              <a:gd name="connsiteX753" fmla="*/ 3607114 w 7369701"/>
              <a:gd name="connsiteY753" fmla="*/ 467441 h 6858000"/>
              <a:gd name="connsiteX754" fmla="*/ 3744487 w 7369701"/>
              <a:gd name="connsiteY754" fmla="*/ 383136 h 6858000"/>
              <a:gd name="connsiteX755" fmla="*/ 3970213 w 7369701"/>
              <a:gd name="connsiteY755" fmla="*/ 995559 h 6858000"/>
              <a:gd name="connsiteX756" fmla="*/ 3744487 w 7369701"/>
              <a:gd name="connsiteY756" fmla="*/ 383136 h 6858000"/>
              <a:gd name="connsiteX757" fmla="*/ 3624562 w 7369701"/>
              <a:gd name="connsiteY757" fmla="*/ 367041 h 6858000"/>
              <a:gd name="connsiteX758" fmla="*/ 3489712 w 7369701"/>
              <a:gd name="connsiteY758" fmla="*/ 485386 h 6858000"/>
              <a:gd name="connsiteX759" fmla="*/ 3182994 w 7369701"/>
              <a:gd name="connsiteY759" fmla="*/ 828265 h 6858000"/>
              <a:gd name="connsiteX760" fmla="*/ 2892114 w 7369701"/>
              <a:gd name="connsiteY760" fmla="*/ 1172635 h 6858000"/>
              <a:gd name="connsiteX761" fmla="*/ 3021459 w 7369701"/>
              <a:gd name="connsiteY761" fmla="*/ 1035385 h 6858000"/>
              <a:gd name="connsiteX762" fmla="*/ 3153873 w 7369701"/>
              <a:gd name="connsiteY762" fmla="*/ 898971 h 6858000"/>
              <a:gd name="connsiteX763" fmla="*/ 3276511 w 7369701"/>
              <a:gd name="connsiteY763" fmla="*/ 786423 h 6858000"/>
              <a:gd name="connsiteX764" fmla="*/ 3584154 w 7369701"/>
              <a:gd name="connsiteY764" fmla="*/ 448218 h 6858000"/>
              <a:gd name="connsiteX765" fmla="*/ 3624562 w 7369701"/>
              <a:gd name="connsiteY765" fmla="*/ 367041 h 6858000"/>
              <a:gd name="connsiteX766" fmla="*/ 3766672 w 7369701"/>
              <a:gd name="connsiteY766" fmla="*/ 359429 h 6858000"/>
              <a:gd name="connsiteX767" fmla="*/ 3996338 w 7369701"/>
              <a:gd name="connsiteY767" fmla="*/ 968237 h 6858000"/>
              <a:gd name="connsiteX768" fmla="*/ 3766672 w 7369701"/>
              <a:gd name="connsiteY768" fmla="*/ 359429 h 6858000"/>
              <a:gd name="connsiteX769" fmla="*/ 5805386 w 7369701"/>
              <a:gd name="connsiteY769" fmla="*/ 239240 h 6858000"/>
              <a:gd name="connsiteX770" fmla="*/ 5736947 w 7369701"/>
              <a:gd name="connsiteY770" fmla="*/ 261367 h 6858000"/>
              <a:gd name="connsiteX771" fmla="*/ 5427012 w 7369701"/>
              <a:gd name="connsiteY771" fmla="*/ 311272 h 6858000"/>
              <a:gd name="connsiteX772" fmla="*/ 5147818 w 7369701"/>
              <a:gd name="connsiteY772" fmla="*/ 322112 h 6858000"/>
              <a:gd name="connsiteX773" fmla="*/ 5060854 w 7369701"/>
              <a:gd name="connsiteY773" fmla="*/ 311882 h 6858000"/>
              <a:gd name="connsiteX774" fmla="*/ 4945989 w 7369701"/>
              <a:gd name="connsiteY774" fmla="*/ 300516 h 6858000"/>
              <a:gd name="connsiteX775" fmla="*/ 5410479 w 7369701"/>
              <a:gd name="connsiteY775" fmla="*/ 348434 h 6858000"/>
              <a:gd name="connsiteX776" fmla="*/ 5805386 w 7369701"/>
              <a:gd name="connsiteY776" fmla="*/ 239240 h 6858000"/>
              <a:gd name="connsiteX777" fmla="*/ 5905192 w 7369701"/>
              <a:gd name="connsiteY777" fmla="*/ 163079 h 6858000"/>
              <a:gd name="connsiteX778" fmla="*/ 5865655 w 7369701"/>
              <a:gd name="connsiteY778" fmla="*/ 171901 h 6858000"/>
              <a:gd name="connsiteX779" fmla="*/ 5259740 w 7369701"/>
              <a:gd name="connsiteY779" fmla="*/ 257013 h 6858000"/>
              <a:gd name="connsiteX780" fmla="*/ 5208466 w 7369701"/>
              <a:gd name="connsiteY780" fmla="*/ 257550 h 6858000"/>
              <a:gd name="connsiteX781" fmla="*/ 4980204 w 7369701"/>
              <a:gd name="connsiteY781" fmla="*/ 271903 h 6858000"/>
              <a:gd name="connsiteX782" fmla="*/ 5068068 w 7369701"/>
              <a:gd name="connsiteY782" fmla="*/ 282244 h 6858000"/>
              <a:gd name="connsiteX783" fmla="*/ 5153231 w 7369701"/>
              <a:gd name="connsiteY783" fmla="*/ 292240 h 6858000"/>
              <a:gd name="connsiteX784" fmla="*/ 5426491 w 7369701"/>
              <a:gd name="connsiteY784" fmla="*/ 281128 h 6858000"/>
              <a:gd name="connsiteX785" fmla="*/ 5731212 w 7369701"/>
              <a:gd name="connsiteY785" fmla="*/ 231951 h 6858000"/>
              <a:gd name="connsiteX786" fmla="*/ 5905192 w 7369701"/>
              <a:gd name="connsiteY786" fmla="*/ 163079 h 6858000"/>
              <a:gd name="connsiteX787" fmla="*/ 5944437 w 7369701"/>
              <a:gd name="connsiteY787" fmla="*/ 113829 h 6858000"/>
              <a:gd name="connsiteX788" fmla="*/ 5825032 w 7369701"/>
              <a:gd name="connsiteY788" fmla="*/ 146405 h 6858000"/>
              <a:gd name="connsiteX789" fmla="*/ 4955599 w 7369701"/>
              <a:gd name="connsiteY789" fmla="*/ 247008 h 6858000"/>
              <a:gd name="connsiteX790" fmla="*/ 5210104 w 7369701"/>
              <a:gd name="connsiteY790" fmla="*/ 228123 h 6858000"/>
              <a:gd name="connsiteX791" fmla="*/ 5261015 w 7369701"/>
              <a:gd name="connsiteY791" fmla="*/ 227087 h 6858000"/>
              <a:gd name="connsiteX792" fmla="*/ 5861181 w 7369701"/>
              <a:gd name="connsiteY792" fmla="*/ 143093 h 6858000"/>
              <a:gd name="connsiteX793" fmla="*/ 5961252 w 7369701"/>
              <a:gd name="connsiteY793" fmla="*/ 114820 h 6858000"/>
              <a:gd name="connsiteX794" fmla="*/ 5944437 w 7369701"/>
              <a:gd name="connsiteY794" fmla="*/ 113829 h 6858000"/>
              <a:gd name="connsiteX795" fmla="*/ 3882765 w 7369701"/>
              <a:gd name="connsiteY795" fmla="*/ 0 h 6858000"/>
              <a:gd name="connsiteX796" fmla="*/ 3995099 w 7369701"/>
              <a:gd name="connsiteY796" fmla="*/ 0 h 6858000"/>
              <a:gd name="connsiteX797" fmla="*/ 4163818 w 7369701"/>
              <a:gd name="connsiteY797" fmla="*/ 234104 h 6858000"/>
              <a:gd name="connsiteX798" fmla="*/ 4172099 w 7369701"/>
              <a:gd name="connsiteY798" fmla="*/ 234207 h 6858000"/>
              <a:gd name="connsiteX799" fmla="*/ 4784282 w 7369701"/>
              <a:gd name="connsiteY799" fmla="*/ 276561 h 6858000"/>
              <a:gd name="connsiteX800" fmla="*/ 4801687 w 7369701"/>
              <a:gd name="connsiteY800" fmla="*/ 267764 h 6858000"/>
              <a:gd name="connsiteX801" fmla="*/ 6082788 w 7369701"/>
              <a:gd name="connsiteY801" fmla="*/ 64119 h 6858000"/>
              <a:gd name="connsiteX802" fmla="*/ 6099442 w 7369701"/>
              <a:gd name="connsiteY802" fmla="*/ 82568 h 6858000"/>
              <a:gd name="connsiteX803" fmla="*/ 4804137 w 7369701"/>
              <a:gd name="connsiteY803" fmla="*/ 320931 h 6858000"/>
              <a:gd name="connsiteX804" fmla="*/ 4227047 w 7369701"/>
              <a:gd name="connsiteY804" fmla="*/ 313415 h 6858000"/>
              <a:gd name="connsiteX805" fmla="*/ 4346041 w 7369701"/>
              <a:gd name="connsiteY805" fmla="*/ 456086 h 6858000"/>
              <a:gd name="connsiteX806" fmla="*/ 4870967 w 7369701"/>
              <a:gd name="connsiteY806" fmla="*/ 963061 h 6858000"/>
              <a:gd name="connsiteX807" fmla="*/ 4889647 w 7369701"/>
              <a:gd name="connsiteY807" fmla="*/ 957147 h 6858000"/>
              <a:gd name="connsiteX808" fmla="*/ 5422504 w 7369701"/>
              <a:gd name="connsiteY808" fmla="*/ 805191 h 6858000"/>
              <a:gd name="connsiteX809" fmla="*/ 6087656 w 7369701"/>
              <a:gd name="connsiteY809" fmla="*/ 826703 h 6858000"/>
              <a:gd name="connsiteX810" fmla="*/ 6058717 w 7369701"/>
              <a:gd name="connsiteY810" fmla="*/ 865992 h 6858000"/>
              <a:gd name="connsiteX811" fmla="*/ 4974153 w 7369701"/>
              <a:gd name="connsiteY811" fmla="*/ 1045456 h 6858000"/>
              <a:gd name="connsiteX812" fmla="*/ 5627835 w 7369701"/>
              <a:gd name="connsiteY812" fmla="*/ 1472077 h 6858000"/>
              <a:gd name="connsiteX813" fmla="*/ 5629817 w 7369701"/>
              <a:gd name="connsiteY813" fmla="*/ 1471412 h 6858000"/>
              <a:gd name="connsiteX814" fmla="*/ 5634124 w 7369701"/>
              <a:gd name="connsiteY814" fmla="*/ 1470572 h 6858000"/>
              <a:gd name="connsiteX815" fmla="*/ 5755832 w 7369701"/>
              <a:gd name="connsiteY815" fmla="*/ 1383886 h 6858000"/>
              <a:gd name="connsiteX816" fmla="*/ 6014186 w 7369701"/>
              <a:gd name="connsiteY816" fmla="*/ 1279799 h 6858000"/>
              <a:gd name="connsiteX817" fmla="*/ 6901619 w 7369701"/>
              <a:gd name="connsiteY817" fmla="*/ 1047874 h 6858000"/>
              <a:gd name="connsiteX818" fmla="*/ 6931566 w 7369701"/>
              <a:gd name="connsiteY818" fmla="*/ 1062034 h 6858000"/>
              <a:gd name="connsiteX819" fmla="*/ 5790982 w 7369701"/>
              <a:gd name="connsiteY819" fmla="*/ 1561380 h 6858000"/>
              <a:gd name="connsiteX820" fmla="*/ 6188971 w 7369701"/>
              <a:gd name="connsiteY820" fmla="*/ 1755168 h 6858000"/>
              <a:gd name="connsiteX821" fmla="*/ 6202446 w 7369701"/>
              <a:gd name="connsiteY821" fmla="*/ 1752268 h 6858000"/>
              <a:gd name="connsiteX822" fmla="*/ 7179560 w 7369701"/>
              <a:gd name="connsiteY822" fmla="*/ 1467551 h 6858000"/>
              <a:gd name="connsiteX823" fmla="*/ 7158730 w 7369701"/>
              <a:gd name="connsiteY823" fmla="*/ 1507835 h 6858000"/>
              <a:gd name="connsiteX824" fmla="*/ 6326959 w 7369701"/>
              <a:gd name="connsiteY824" fmla="*/ 1817686 h 6858000"/>
              <a:gd name="connsiteX825" fmla="*/ 6537433 w 7369701"/>
              <a:gd name="connsiteY825" fmla="*/ 1907790 h 6858000"/>
              <a:gd name="connsiteX826" fmla="*/ 6550221 w 7369701"/>
              <a:gd name="connsiteY826" fmla="*/ 1910729 h 6858000"/>
              <a:gd name="connsiteX827" fmla="*/ 6964438 w 7369701"/>
              <a:gd name="connsiteY827" fmla="*/ 2209505 h 6858000"/>
              <a:gd name="connsiteX828" fmla="*/ 7367862 w 7369701"/>
              <a:gd name="connsiteY828" fmla="*/ 2806833 h 6858000"/>
              <a:gd name="connsiteX829" fmla="*/ 7364329 w 7369701"/>
              <a:gd name="connsiteY829" fmla="*/ 2826907 h 6858000"/>
              <a:gd name="connsiteX830" fmla="*/ 7290545 w 7369701"/>
              <a:gd name="connsiteY830" fmla="*/ 2850663 h 6858000"/>
              <a:gd name="connsiteX831" fmla="*/ 6472036 w 7369701"/>
              <a:gd name="connsiteY831" fmla="*/ 1959003 h 6858000"/>
              <a:gd name="connsiteX832" fmla="*/ 5792897 w 7369701"/>
              <a:gd name="connsiteY832" fmla="*/ 1647747 h 6858000"/>
              <a:gd name="connsiteX833" fmla="*/ 5842751 w 7369701"/>
              <a:gd name="connsiteY833" fmla="*/ 1816112 h 6858000"/>
              <a:gd name="connsiteX834" fmla="*/ 5847424 w 7369701"/>
              <a:gd name="connsiteY834" fmla="*/ 1815776 h 6858000"/>
              <a:gd name="connsiteX835" fmla="*/ 6399821 w 7369701"/>
              <a:gd name="connsiteY835" fmla="*/ 2344799 h 6858000"/>
              <a:gd name="connsiteX836" fmla="*/ 6323232 w 7369701"/>
              <a:gd name="connsiteY836" fmla="*/ 2389634 h 6858000"/>
              <a:gd name="connsiteX837" fmla="*/ 5942958 w 7369701"/>
              <a:gd name="connsiteY837" fmla="*/ 2077708 h 6858000"/>
              <a:gd name="connsiteX838" fmla="*/ 5921559 w 7369701"/>
              <a:gd name="connsiteY838" fmla="*/ 2378596 h 6858000"/>
              <a:gd name="connsiteX839" fmla="*/ 5817651 w 7369701"/>
              <a:gd name="connsiteY839" fmla="*/ 3023919 h 6858000"/>
              <a:gd name="connsiteX840" fmla="*/ 5729634 w 7369701"/>
              <a:gd name="connsiteY840" fmla="*/ 3051849 h 6858000"/>
              <a:gd name="connsiteX841" fmla="*/ 5611018 w 7369701"/>
              <a:gd name="connsiteY841" fmla="*/ 2316769 h 6858000"/>
              <a:gd name="connsiteX842" fmla="*/ 5687608 w 7369701"/>
              <a:gd name="connsiteY842" fmla="*/ 2039972 h 6858000"/>
              <a:gd name="connsiteX843" fmla="*/ 5657554 w 7369701"/>
              <a:gd name="connsiteY843" fmla="*/ 1576445 h 6858000"/>
              <a:gd name="connsiteX844" fmla="*/ 5150475 w 7369701"/>
              <a:gd name="connsiteY844" fmla="*/ 1274012 h 6858000"/>
              <a:gd name="connsiteX845" fmla="*/ 5349142 w 7369701"/>
              <a:gd name="connsiteY845" fmla="*/ 2204405 h 6858000"/>
              <a:gd name="connsiteX846" fmla="*/ 5262214 w 7369701"/>
              <a:gd name="connsiteY846" fmla="*/ 2233836 h 6858000"/>
              <a:gd name="connsiteX847" fmla="*/ 4981539 w 7369701"/>
              <a:gd name="connsiteY847" fmla="*/ 1542201 h 6858000"/>
              <a:gd name="connsiteX848" fmla="*/ 4958461 w 7369701"/>
              <a:gd name="connsiteY848" fmla="*/ 1136957 h 6858000"/>
              <a:gd name="connsiteX849" fmla="*/ 4655015 w 7369701"/>
              <a:gd name="connsiteY849" fmla="*/ 891426 h 6858000"/>
              <a:gd name="connsiteX850" fmla="*/ 4348002 w 7369701"/>
              <a:gd name="connsiteY850" fmla="*/ 2205895 h 6858000"/>
              <a:gd name="connsiteX851" fmla="*/ 4262250 w 7369701"/>
              <a:gd name="connsiteY851" fmla="*/ 2219972 h 6858000"/>
              <a:gd name="connsiteX852" fmla="*/ 4550611 w 7369701"/>
              <a:gd name="connsiteY852" fmla="*/ 817540 h 6858000"/>
              <a:gd name="connsiteX853" fmla="*/ 4564418 w 7369701"/>
              <a:gd name="connsiteY853" fmla="*/ 808293 h 6858000"/>
              <a:gd name="connsiteX854" fmla="*/ 4266388 w 7369701"/>
              <a:gd name="connsiteY854" fmla="*/ 500083 h 6858000"/>
              <a:gd name="connsiteX855" fmla="*/ 4032842 w 7369701"/>
              <a:gd name="connsiteY855" fmla="*/ 211809 h 6858000"/>
              <a:gd name="connsiteX856" fmla="*/ 3882765 w 7369701"/>
              <a:gd name="connsiteY856" fmla="*/ 0 h 6858000"/>
              <a:gd name="connsiteX857" fmla="*/ 3721337 w 7369701"/>
              <a:gd name="connsiteY857" fmla="*/ 0 h 6858000"/>
              <a:gd name="connsiteX858" fmla="*/ 3797544 w 7369701"/>
              <a:gd name="connsiteY858" fmla="*/ 0 h 6858000"/>
              <a:gd name="connsiteX859" fmla="*/ 3775734 w 7369701"/>
              <a:gd name="connsiteY859" fmla="*/ 95131 h 6858000"/>
              <a:gd name="connsiteX860" fmla="*/ 3724807 w 7369701"/>
              <a:gd name="connsiteY860" fmla="*/ 272257 h 6858000"/>
              <a:gd name="connsiteX861" fmla="*/ 3726844 w 7369701"/>
              <a:gd name="connsiteY861" fmla="*/ 282988 h 6858000"/>
              <a:gd name="connsiteX862" fmla="*/ 3742664 w 7369701"/>
              <a:gd name="connsiteY862" fmla="*/ 279918 h 6858000"/>
              <a:gd name="connsiteX863" fmla="*/ 4103910 w 7369701"/>
              <a:gd name="connsiteY863" fmla="*/ 1161917 h 6858000"/>
              <a:gd name="connsiteX864" fmla="*/ 4020269 w 7369701"/>
              <a:gd name="connsiteY864" fmla="*/ 1200406 h 6858000"/>
              <a:gd name="connsiteX865" fmla="*/ 3674882 w 7369701"/>
              <a:gd name="connsiteY865" fmla="*/ 488524 h 6858000"/>
              <a:gd name="connsiteX866" fmla="*/ 3132682 w 7369701"/>
              <a:gd name="connsiteY866" fmla="*/ 1072284 h 6858000"/>
              <a:gd name="connsiteX867" fmla="*/ 2716346 w 7369701"/>
              <a:gd name="connsiteY867" fmla="*/ 1276376 h 6858000"/>
              <a:gd name="connsiteX868" fmla="*/ 2716772 w 7369701"/>
              <a:gd name="connsiteY868" fmla="*/ 1255462 h 6858000"/>
              <a:gd name="connsiteX869" fmla="*/ 3471096 w 7369701"/>
              <a:gd name="connsiteY869" fmla="*/ 437072 h 6858000"/>
              <a:gd name="connsiteX870" fmla="*/ 3639057 w 7369701"/>
              <a:gd name="connsiteY870" fmla="*/ 286334 h 6858000"/>
              <a:gd name="connsiteX871" fmla="*/ 3640309 w 7369701"/>
              <a:gd name="connsiteY871" fmla="*/ 284664 h 6858000"/>
              <a:gd name="connsiteX872" fmla="*/ 3646022 w 7369701"/>
              <a:gd name="connsiteY872" fmla="*/ 276711 h 6858000"/>
              <a:gd name="connsiteX873" fmla="*/ 3707943 w 7369701"/>
              <a:gd name="connsiteY873" fmla="*/ 65958 h 6858000"/>
              <a:gd name="connsiteX874" fmla="*/ 3721337 w 7369701"/>
              <a:gd name="connsiteY874" fmla="*/ 0 h 6858000"/>
              <a:gd name="connsiteX875" fmla="*/ 2867960 w 7369701"/>
              <a:gd name="connsiteY875" fmla="*/ 0 h 6858000"/>
              <a:gd name="connsiteX876" fmla="*/ 2926351 w 7369701"/>
              <a:gd name="connsiteY876" fmla="*/ 0 h 6858000"/>
              <a:gd name="connsiteX877" fmla="*/ 2902823 w 7369701"/>
              <a:gd name="connsiteY877" fmla="*/ 262929 h 6858000"/>
              <a:gd name="connsiteX878" fmla="*/ 2940663 w 7369701"/>
              <a:gd name="connsiteY878" fmla="*/ 140884 h 6858000"/>
              <a:gd name="connsiteX879" fmla="*/ 2947039 w 7369701"/>
              <a:gd name="connsiteY879" fmla="*/ 122524 h 6858000"/>
              <a:gd name="connsiteX880" fmla="*/ 2984316 w 7369701"/>
              <a:gd name="connsiteY880" fmla="*/ 0 h 6858000"/>
              <a:gd name="connsiteX881" fmla="*/ 3016114 w 7369701"/>
              <a:gd name="connsiteY881" fmla="*/ 0 h 6858000"/>
              <a:gd name="connsiteX882" fmla="*/ 2979949 w 7369701"/>
              <a:gd name="connsiteY882" fmla="*/ 119274 h 6858000"/>
              <a:gd name="connsiteX883" fmla="*/ 3023879 w 7369701"/>
              <a:gd name="connsiteY883" fmla="*/ 0 h 6858000"/>
              <a:gd name="connsiteX884" fmla="*/ 3105400 w 7369701"/>
              <a:gd name="connsiteY884" fmla="*/ 0 h 6858000"/>
              <a:gd name="connsiteX885" fmla="*/ 3094669 w 7369701"/>
              <a:gd name="connsiteY885" fmla="*/ 30308 h 6858000"/>
              <a:gd name="connsiteX886" fmla="*/ 2901945 w 7369701"/>
              <a:gd name="connsiteY886" fmla="*/ 466538 h 6858000"/>
              <a:gd name="connsiteX887" fmla="*/ 2815209 w 7369701"/>
              <a:gd name="connsiteY887" fmla="*/ 497361 h 6858000"/>
              <a:gd name="connsiteX888" fmla="*/ 2844845 w 7369701"/>
              <a:gd name="connsiteY888" fmla="*/ 127638 h 6858000"/>
              <a:gd name="connsiteX889" fmla="*/ 2867960 w 7369701"/>
              <a:gd name="connsiteY889" fmla="*/ 0 h 6858000"/>
              <a:gd name="connsiteX890" fmla="*/ 1057230 w 7369701"/>
              <a:gd name="connsiteY890" fmla="*/ 0 h 6858000"/>
              <a:gd name="connsiteX891" fmla="*/ 1111003 w 7369701"/>
              <a:gd name="connsiteY891" fmla="*/ 0 h 6858000"/>
              <a:gd name="connsiteX892" fmla="*/ 1125553 w 7369701"/>
              <a:gd name="connsiteY892" fmla="*/ 52588 h 6858000"/>
              <a:gd name="connsiteX893" fmla="*/ 1304276 w 7369701"/>
              <a:gd name="connsiteY893" fmla="*/ 476275 h 6858000"/>
              <a:gd name="connsiteX894" fmla="*/ 1492066 w 7369701"/>
              <a:gd name="connsiteY894" fmla="*/ 886333 h 6858000"/>
              <a:gd name="connsiteX895" fmla="*/ 1423698 w 7369701"/>
              <a:gd name="connsiteY895" fmla="*/ 710817 h 6858000"/>
              <a:gd name="connsiteX896" fmla="*/ 1357609 w 7369701"/>
              <a:gd name="connsiteY896" fmla="*/ 532892 h 6858000"/>
              <a:gd name="connsiteX897" fmla="*/ 1309550 w 7369701"/>
              <a:gd name="connsiteY897" fmla="*/ 374031 h 6858000"/>
              <a:gd name="connsiteX898" fmla="*/ 1193673 w 7369701"/>
              <a:gd name="connsiteY898" fmla="*/ 49533 h 6858000"/>
              <a:gd name="connsiteX899" fmla="*/ 1164391 w 7369701"/>
              <a:gd name="connsiteY899" fmla="*/ 0 h 6858000"/>
              <a:gd name="connsiteX900" fmla="*/ 1200666 w 7369701"/>
              <a:gd name="connsiteY900" fmla="*/ 0 h 6858000"/>
              <a:gd name="connsiteX901" fmla="*/ 1223408 w 7369701"/>
              <a:gd name="connsiteY901" fmla="*/ 38996 h 6858000"/>
              <a:gd name="connsiteX902" fmla="*/ 1339635 w 7369701"/>
              <a:gd name="connsiteY902" fmla="*/ 365517 h 6858000"/>
              <a:gd name="connsiteX903" fmla="*/ 1387469 w 7369701"/>
              <a:gd name="connsiteY903" fmla="*/ 523079 h 6858000"/>
              <a:gd name="connsiteX904" fmla="*/ 1452685 w 7369701"/>
              <a:gd name="connsiteY904" fmla="*/ 699806 h 6858000"/>
              <a:gd name="connsiteX905" fmla="*/ 1492092 w 7369701"/>
              <a:gd name="connsiteY905" fmla="*/ 800424 h 6858000"/>
              <a:gd name="connsiteX906" fmla="*/ 1455302 w 7369701"/>
              <a:gd name="connsiteY906" fmla="*/ 632913 h 6858000"/>
              <a:gd name="connsiteX907" fmla="*/ 1222336 w 7369701"/>
              <a:gd name="connsiteY907" fmla="*/ 9480 h 6858000"/>
              <a:gd name="connsiteX908" fmla="*/ 1214634 w 7369701"/>
              <a:gd name="connsiteY908" fmla="*/ 0 h 6858000"/>
              <a:gd name="connsiteX909" fmla="*/ 1289827 w 7369701"/>
              <a:gd name="connsiteY909" fmla="*/ 0 h 6858000"/>
              <a:gd name="connsiteX910" fmla="*/ 1321076 w 7369701"/>
              <a:gd name="connsiteY910" fmla="*/ 59722 h 6858000"/>
              <a:gd name="connsiteX911" fmla="*/ 1512579 w 7369701"/>
              <a:gd name="connsiteY911" fmla="*/ 626441 h 6858000"/>
              <a:gd name="connsiteX912" fmla="*/ 1506076 w 7369701"/>
              <a:gd name="connsiteY912" fmla="*/ 1089289 h 6858000"/>
              <a:gd name="connsiteX913" fmla="*/ 1486346 w 7369701"/>
              <a:gd name="connsiteY913" fmla="*/ 1079919 h 6858000"/>
              <a:gd name="connsiteX914" fmla="*/ 1070511 w 7369701"/>
              <a:gd name="connsiteY914" fmla="*/ 48609 h 6858000"/>
              <a:gd name="connsiteX915" fmla="*/ 1057230 w 7369701"/>
              <a:gd name="connsiteY915" fmla="*/ 0 h 6858000"/>
              <a:gd name="connsiteX916" fmla="*/ 43151 w 7369701"/>
              <a:gd name="connsiteY916" fmla="*/ 0 h 6858000"/>
              <a:gd name="connsiteX917" fmla="*/ 95283 w 7369701"/>
              <a:gd name="connsiteY917" fmla="*/ 0 h 6858000"/>
              <a:gd name="connsiteX918" fmla="*/ 300708 w 7369701"/>
              <a:gd name="connsiteY918" fmla="*/ 154571 h 6858000"/>
              <a:gd name="connsiteX919" fmla="*/ 530414 w 7369701"/>
              <a:gd name="connsiteY919" fmla="*/ 354673 h 6858000"/>
              <a:gd name="connsiteX920" fmla="*/ 333785 w 7369701"/>
              <a:gd name="connsiteY920" fmla="*/ 161564 h 6858000"/>
              <a:gd name="connsiteX921" fmla="*/ 147005 w 7369701"/>
              <a:gd name="connsiteY921" fmla="*/ 0 h 6858000"/>
              <a:gd name="connsiteX922" fmla="*/ 272509 w 7369701"/>
              <a:gd name="connsiteY922" fmla="*/ 0 h 6858000"/>
              <a:gd name="connsiteX923" fmla="*/ 326276 w 7369701"/>
              <a:gd name="connsiteY923" fmla="*/ 45847 h 6858000"/>
              <a:gd name="connsiteX924" fmla="*/ 823759 w 7369701"/>
              <a:gd name="connsiteY924" fmla="*/ 574145 h 6858000"/>
              <a:gd name="connsiteX925" fmla="*/ 811254 w 7369701"/>
              <a:gd name="connsiteY925" fmla="*/ 665546 h 6858000"/>
              <a:gd name="connsiteX926" fmla="*/ 154042 w 7369701"/>
              <a:gd name="connsiteY926" fmla="*/ 261522 h 6858000"/>
              <a:gd name="connsiteX927" fmla="*/ 13550 w 7369701"/>
              <a:gd name="connsiteY927" fmla="*/ 158423 h 6858000"/>
              <a:gd name="connsiteX928" fmla="*/ 0 w 7369701"/>
              <a:gd name="connsiteY928" fmla="*/ 146618 h 6858000"/>
              <a:gd name="connsiteX929" fmla="*/ 0 w 7369701"/>
              <a:gd name="connsiteY929" fmla="*/ 59161 h 6858000"/>
              <a:gd name="connsiteX930" fmla="*/ 45427 w 7369701"/>
              <a:gd name="connsiteY930" fmla="*/ 101078 h 6858000"/>
              <a:gd name="connsiteX931" fmla="*/ 630103 w 7369701"/>
              <a:gd name="connsiteY931" fmla="*/ 485885 h 6858000"/>
              <a:gd name="connsiteX932" fmla="*/ 532040 w 7369701"/>
              <a:gd name="connsiteY932" fmla="*/ 399359 h 6858000"/>
              <a:gd name="connsiteX933" fmla="*/ 517618 w 7369701"/>
              <a:gd name="connsiteY933" fmla="*/ 385726 h 6858000"/>
              <a:gd name="connsiteX934" fmla="*/ 285074 w 7369701"/>
              <a:gd name="connsiteY934" fmla="*/ 182755 h 6858000"/>
              <a:gd name="connsiteX935" fmla="*/ 43151 w 7369701"/>
              <a:gd name="connsiteY935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</a:cxnLst>
            <a:rect l="l" t="t" r="r" b="b"/>
            <a:pathLst>
              <a:path w="7369701" h="6858000">
                <a:moveTo>
                  <a:pt x="369702" y="6712169"/>
                </a:moveTo>
                <a:lnTo>
                  <a:pt x="366575" y="6715556"/>
                </a:lnTo>
                <a:cubicBezTo>
                  <a:pt x="367954" y="6715031"/>
                  <a:pt x="369326" y="6714512"/>
                  <a:pt x="371637" y="6713954"/>
                </a:cubicBezTo>
                <a:lnTo>
                  <a:pt x="369702" y="6712169"/>
                </a:lnTo>
                <a:close/>
                <a:moveTo>
                  <a:pt x="1019354" y="6315006"/>
                </a:moveTo>
                <a:cubicBezTo>
                  <a:pt x="847231" y="6483030"/>
                  <a:pt x="636234" y="6599053"/>
                  <a:pt x="441046" y="6691153"/>
                </a:cubicBezTo>
                <a:cubicBezTo>
                  <a:pt x="668934" y="6613112"/>
                  <a:pt x="947819" y="6494377"/>
                  <a:pt x="1019354" y="6315006"/>
                </a:cubicBezTo>
                <a:close/>
                <a:moveTo>
                  <a:pt x="991680" y="6298413"/>
                </a:moveTo>
                <a:cubicBezTo>
                  <a:pt x="775775" y="6396465"/>
                  <a:pt x="575302" y="6507871"/>
                  <a:pt x="409060" y="6671470"/>
                </a:cubicBezTo>
                <a:cubicBezTo>
                  <a:pt x="603834" y="6580783"/>
                  <a:pt x="817655" y="6465584"/>
                  <a:pt x="991680" y="6298413"/>
                </a:cubicBezTo>
                <a:close/>
                <a:moveTo>
                  <a:pt x="103333" y="5699602"/>
                </a:moveTo>
                <a:cubicBezTo>
                  <a:pt x="133282" y="5726353"/>
                  <a:pt x="175725" y="5762843"/>
                  <a:pt x="233938" y="5809416"/>
                </a:cubicBezTo>
                <a:cubicBezTo>
                  <a:pt x="390802" y="5935412"/>
                  <a:pt x="652575" y="6145703"/>
                  <a:pt x="883580" y="6180710"/>
                </a:cubicBezTo>
                <a:cubicBezTo>
                  <a:pt x="736829" y="6133021"/>
                  <a:pt x="610173" y="6040280"/>
                  <a:pt x="487337" y="5950182"/>
                </a:cubicBezTo>
                <a:cubicBezTo>
                  <a:pt x="443670" y="5917932"/>
                  <a:pt x="398584" y="5885270"/>
                  <a:pt x="354051" y="5854912"/>
                </a:cubicBezTo>
                <a:cubicBezTo>
                  <a:pt x="302352" y="5819720"/>
                  <a:pt x="247963" y="5787429"/>
                  <a:pt x="195436" y="5755068"/>
                </a:cubicBezTo>
                <a:lnTo>
                  <a:pt x="103333" y="5699602"/>
                </a:lnTo>
                <a:close/>
                <a:moveTo>
                  <a:pt x="5539432" y="5642928"/>
                </a:moveTo>
                <a:cubicBezTo>
                  <a:pt x="5544304" y="5659969"/>
                  <a:pt x="5549664" y="5677449"/>
                  <a:pt x="5555462" y="5694454"/>
                </a:cubicBezTo>
                <a:cubicBezTo>
                  <a:pt x="5631122" y="5909386"/>
                  <a:pt x="5731219" y="6118228"/>
                  <a:pt x="5828270" y="6320663"/>
                </a:cubicBezTo>
                <a:cubicBezTo>
                  <a:pt x="5868407" y="6404290"/>
                  <a:pt x="5908582" y="6488842"/>
                  <a:pt x="5947416" y="6574846"/>
                </a:cubicBezTo>
                <a:cubicBezTo>
                  <a:pt x="5894674" y="6327329"/>
                  <a:pt x="5793018" y="5718484"/>
                  <a:pt x="5539432" y="5642928"/>
                </a:cubicBezTo>
                <a:close/>
                <a:moveTo>
                  <a:pt x="51253" y="5631825"/>
                </a:moveTo>
                <a:lnTo>
                  <a:pt x="211622" y="5728803"/>
                </a:lnTo>
                <a:cubicBezTo>
                  <a:pt x="264592" y="5760684"/>
                  <a:pt x="319013" y="5793908"/>
                  <a:pt x="371652" y="5829062"/>
                </a:cubicBezTo>
                <a:cubicBezTo>
                  <a:pt x="417589" y="5859824"/>
                  <a:pt x="462230" y="5892964"/>
                  <a:pt x="505903" y="5925221"/>
                </a:cubicBezTo>
                <a:cubicBezTo>
                  <a:pt x="628246" y="6014875"/>
                  <a:pt x="754907" y="6107611"/>
                  <a:pt x="899240" y="6153068"/>
                </a:cubicBezTo>
                <a:cubicBezTo>
                  <a:pt x="928476" y="6162153"/>
                  <a:pt x="958088" y="6168887"/>
                  <a:pt x="988114" y="6174204"/>
                </a:cubicBezTo>
                <a:cubicBezTo>
                  <a:pt x="943280" y="6136411"/>
                  <a:pt x="896194" y="6100100"/>
                  <a:pt x="845971" y="6067177"/>
                </a:cubicBezTo>
                <a:cubicBezTo>
                  <a:pt x="720131" y="5983257"/>
                  <a:pt x="580034" y="5915740"/>
                  <a:pt x="448057" y="5841376"/>
                </a:cubicBezTo>
                <a:cubicBezTo>
                  <a:pt x="341781" y="5780886"/>
                  <a:pt x="90319" y="5630263"/>
                  <a:pt x="51253" y="5631825"/>
                </a:cubicBezTo>
                <a:close/>
                <a:moveTo>
                  <a:pt x="2606687" y="5630718"/>
                </a:moveTo>
                <a:cubicBezTo>
                  <a:pt x="2484040" y="5952782"/>
                  <a:pt x="2550772" y="6305470"/>
                  <a:pt x="2645658" y="6640259"/>
                </a:cubicBezTo>
                <a:cubicBezTo>
                  <a:pt x="2605413" y="6320984"/>
                  <a:pt x="2566733" y="5970903"/>
                  <a:pt x="2606687" y="5630718"/>
                </a:cubicBezTo>
                <a:close/>
                <a:moveTo>
                  <a:pt x="3642057" y="5573487"/>
                </a:moveTo>
                <a:cubicBezTo>
                  <a:pt x="3639338" y="5575453"/>
                  <a:pt x="3635693" y="5577466"/>
                  <a:pt x="3632981" y="5579437"/>
                </a:cubicBezTo>
                <a:cubicBezTo>
                  <a:pt x="3509182" y="5674738"/>
                  <a:pt x="3441993" y="5811556"/>
                  <a:pt x="3382436" y="5952726"/>
                </a:cubicBezTo>
                <a:cubicBezTo>
                  <a:pt x="3286719" y="6179641"/>
                  <a:pt x="3231101" y="6419386"/>
                  <a:pt x="3191929" y="6662669"/>
                </a:cubicBezTo>
                <a:cubicBezTo>
                  <a:pt x="3237125" y="6465250"/>
                  <a:pt x="3296425" y="6271000"/>
                  <a:pt x="3369898" y="6081771"/>
                </a:cubicBezTo>
                <a:cubicBezTo>
                  <a:pt x="3454377" y="5865084"/>
                  <a:pt x="3540614" y="5703753"/>
                  <a:pt x="3642057" y="5573487"/>
                </a:cubicBezTo>
                <a:close/>
                <a:moveTo>
                  <a:pt x="2650666" y="5530686"/>
                </a:moveTo>
                <a:cubicBezTo>
                  <a:pt x="2650695" y="5531619"/>
                  <a:pt x="2650695" y="5531619"/>
                  <a:pt x="2650249" y="5532101"/>
                </a:cubicBezTo>
                <a:cubicBezTo>
                  <a:pt x="2594633" y="5864991"/>
                  <a:pt x="2624834" y="6212617"/>
                  <a:pt x="2663808" y="6535215"/>
                </a:cubicBezTo>
                <a:cubicBezTo>
                  <a:pt x="2664345" y="6401062"/>
                  <a:pt x="2664881" y="6266909"/>
                  <a:pt x="2665418" y="6132756"/>
                </a:cubicBezTo>
                <a:cubicBezTo>
                  <a:pt x="2666315" y="5945493"/>
                  <a:pt x="2661038" y="5743579"/>
                  <a:pt x="2650666" y="5530686"/>
                </a:cubicBezTo>
                <a:close/>
                <a:moveTo>
                  <a:pt x="2680277" y="5479204"/>
                </a:moveTo>
                <a:cubicBezTo>
                  <a:pt x="2679826" y="5479692"/>
                  <a:pt x="2679381" y="5480173"/>
                  <a:pt x="2678972" y="5481582"/>
                </a:cubicBezTo>
                <a:cubicBezTo>
                  <a:pt x="2691463" y="5712555"/>
                  <a:pt x="2697451" y="5932139"/>
                  <a:pt x="2696666" y="6133836"/>
                </a:cubicBezTo>
                <a:lnTo>
                  <a:pt x="2695769" y="6390955"/>
                </a:lnTo>
                <a:cubicBezTo>
                  <a:pt x="2712509" y="6297144"/>
                  <a:pt x="2727840" y="6202916"/>
                  <a:pt x="2739893" y="6108357"/>
                </a:cubicBezTo>
                <a:cubicBezTo>
                  <a:pt x="2767348" y="5886500"/>
                  <a:pt x="2737035" y="5687445"/>
                  <a:pt x="2680277" y="5479204"/>
                </a:cubicBezTo>
                <a:close/>
                <a:moveTo>
                  <a:pt x="1132195" y="5467980"/>
                </a:moveTo>
                <a:cubicBezTo>
                  <a:pt x="1313054" y="5495211"/>
                  <a:pt x="1494925" y="5512628"/>
                  <a:pt x="1679056" y="5516907"/>
                </a:cubicBezTo>
                <a:cubicBezTo>
                  <a:pt x="1838007" y="5520331"/>
                  <a:pt x="1983050" y="5490313"/>
                  <a:pt x="2128648" y="5474249"/>
                </a:cubicBezTo>
                <a:cubicBezTo>
                  <a:pt x="2028248" y="5467548"/>
                  <a:pt x="1925543" y="5473055"/>
                  <a:pt x="1825619" y="5478447"/>
                </a:cubicBezTo>
                <a:lnTo>
                  <a:pt x="1737798" y="5483353"/>
                </a:lnTo>
                <a:cubicBezTo>
                  <a:pt x="1536509" y="5492800"/>
                  <a:pt x="1332771" y="5487439"/>
                  <a:pt x="1132195" y="5467980"/>
                </a:cubicBezTo>
                <a:close/>
                <a:moveTo>
                  <a:pt x="1456157" y="5371404"/>
                </a:moveTo>
                <a:cubicBezTo>
                  <a:pt x="1385125" y="5373535"/>
                  <a:pt x="1314200" y="5378444"/>
                  <a:pt x="1244432" y="5385601"/>
                </a:cubicBezTo>
                <a:cubicBezTo>
                  <a:pt x="1151404" y="5395142"/>
                  <a:pt x="1060429" y="5408677"/>
                  <a:pt x="973990" y="5424940"/>
                </a:cubicBezTo>
                <a:cubicBezTo>
                  <a:pt x="1017323" y="5425535"/>
                  <a:pt x="1061253" y="5429367"/>
                  <a:pt x="1103809" y="5433720"/>
                </a:cubicBezTo>
                <a:lnTo>
                  <a:pt x="1123454" y="5435727"/>
                </a:lnTo>
                <a:cubicBezTo>
                  <a:pt x="1326373" y="5455563"/>
                  <a:pt x="1533386" y="5461253"/>
                  <a:pt x="1737017" y="5452183"/>
                </a:cubicBezTo>
                <a:lnTo>
                  <a:pt x="1824397" y="5447757"/>
                </a:lnTo>
                <a:cubicBezTo>
                  <a:pt x="1905266" y="5443590"/>
                  <a:pt x="1987993" y="5439352"/>
                  <a:pt x="2070059" y="5441660"/>
                </a:cubicBezTo>
                <a:cubicBezTo>
                  <a:pt x="1883310" y="5383634"/>
                  <a:pt x="1669251" y="5365013"/>
                  <a:pt x="1456157" y="5371404"/>
                </a:cubicBezTo>
                <a:close/>
                <a:moveTo>
                  <a:pt x="4988186" y="5216467"/>
                </a:moveTo>
                <a:cubicBezTo>
                  <a:pt x="4914642" y="5275764"/>
                  <a:pt x="4843105" y="5338703"/>
                  <a:pt x="4777334" y="5406072"/>
                </a:cubicBezTo>
                <a:cubicBezTo>
                  <a:pt x="4757662" y="5426414"/>
                  <a:pt x="4737537" y="5447249"/>
                  <a:pt x="4718341" y="5468043"/>
                </a:cubicBezTo>
                <a:cubicBezTo>
                  <a:pt x="4681696" y="5506771"/>
                  <a:pt x="4644162" y="5546455"/>
                  <a:pt x="4604655" y="5583434"/>
                </a:cubicBezTo>
                <a:cubicBezTo>
                  <a:pt x="4591636" y="5595592"/>
                  <a:pt x="4578581" y="5606832"/>
                  <a:pt x="4565074" y="5618550"/>
                </a:cubicBezTo>
                <a:cubicBezTo>
                  <a:pt x="4712605" y="5511121"/>
                  <a:pt x="4908425" y="5376611"/>
                  <a:pt x="4988186" y="5216467"/>
                </a:cubicBezTo>
                <a:close/>
                <a:moveTo>
                  <a:pt x="4978032" y="5183809"/>
                </a:moveTo>
                <a:cubicBezTo>
                  <a:pt x="4748175" y="5235846"/>
                  <a:pt x="4611576" y="5430393"/>
                  <a:pt x="4463413" y="5615162"/>
                </a:cubicBezTo>
                <a:cubicBezTo>
                  <a:pt x="4428815" y="5658459"/>
                  <a:pt x="4393697" y="5700384"/>
                  <a:pt x="4358134" y="5742791"/>
                </a:cubicBezTo>
                <a:lnTo>
                  <a:pt x="4376219" y="5729027"/>
                </a:lnTo>
                <a:cubicBezTo>
                  <a:pt x="4445817" y="5675939"/>
                  <a:pt x="4517680" y="5621374"/>
                  <a:pt x="4582340" y="5561037"/>
                </a:cubicBezTo>
                <a:cubicBezTo>
                  <a:pt x="4621394" y="5524545"/>
                  <a:pt x="4658482" y="5485345"/>
                  <a:pt x="4694684" y="5447098"/>
                </a:cubicBezTo>
                <a:cubicBezTo>
                  <a:pt x="4714806" y="5426264"/>
                  <a:pt x="4733997" y="5405475"/>
                  <a:pt x="4754123" y="5384643"/>
                </a:cubicBezTo>
                <a:cubicBezTo>
                  <a:pt x="4823909" y="5312925"/>
                  <a:pt x="4899949" y="5246074"/>
                  <a:pt x="4978032" y="5183809"/>
                </a:cubicBezTo>
                <a:close/>
                <a:moveTo>
                  <a:pt x="1903353" y="5044827"/>
                </a:moveTo>
                <a:cubicBezTo>
                  <a:pt x="1900901" y="5049058"/>
                  <a:pt x="1913196" y="5065331"/>
                  <a:pt x="1936931" y="5093954"/>
                </a:cubicBezTo>
                <a:cubicBezTo>
                  <a:pt x="2021149" y="5196773"/>
                  <a:pt x="2108079" y="5297623"/>
                  <a:pt x="2195868" y="5396574"/>
                </a:cubicBezTo>
                <a:cubicBezTo>
                  <a:pt x="2196092" y="5309013"/>
                  <a:pt x="2155695" y="5230515"/>
                  <a:pt x="2088852" y="5166123"/>
                </a:cubicBezTo>
                <a:cubicBezTo>
                  <a:pt x="2054441" y="5132572"/>
                  <a:pt x="2001584" y="5091839"/>
                  <a:pt x="1958241" y="5067955"/>
                </a:cubicBezTo>
                <a:cubicBezTo>
                  <a:pt x="1922998" y="5048408"/>
                  <a:pt x="1905803" y="5040595"/>
                  <a:pt x="1903353" y="5044827"/>
                </a:cubicBezTo>
                <a:close/>
                <a:moveTo>
                  <a:pt x="1979378" y="4769504"/>
                </a:moveTo>
                <a:cubicBezTo>
                  <a:pt x="2251008" y="4946802"/>
                  <a:pt x="2557265" y="5046794"/>
                  <a:pt x="2882120" y="5064547"/>
                </a:cubicBezTo>
                <a:cubicBezTo>
                  <a:pt x="2852884" y="5055476"/>
                  <a:pt x="2822307" y="5047842"/>
                  <a:pt x="2793103" y="5039699"/>
                </a:cubicBezTo>
                <a:lnTo>
                  <a:pt x="2770041" y="5033634"/>
                </a:lnTo>
                <a:cubicBezTo>
                  <a:pt x="2500352" y="4962917"/>
                  <a:pt x="2236095" y="4864963"/>
                  <a:pt x="1979378" y="4769504"/>
                </a:cubicBezTo>
                <a:close/>
                <a:moveTo>
                  <a:pt x="1927410" y="4716164"/>
                </a:moveTo>
                <a:cubicBezTo>
                  <a:pt x="1938311" y="4720848"/>
                  <a:pt x="1949172" y="4724604"/>
                  <a:pt x="1959587" y="4728849"/>
                </a:cubicBezTo>
                <a:cubicBezTo>
                  <a:pt x="2224818" y="4827692"/>
                  <a:pt x="2499050" y="4930367"/>
                  <a:pt x="2777707" y="5003991"/>
                </a:cubicBezTo>
                <a:lnTo>
                  <a:pt x="2800768" y="5010056"/>
                </a:lnTo>
                <a:lnTo>
                  <a:pt x="2879408" y="5031590"/>
                </a:lnTo>
                <a:cubicBezTo>
                  <a:pt x="2873718" y="5029024"/>
                  <a:pt x="2868475" y="5025973"/>
                  <a:pt x="2862295" y="5022958"/>
                </a:cubicBezTo>
                <a:cubicBezTo>
                  <a:pt x="2846112" y="5014292"/>
                  <a:pt x="2829972" y="5006555"/>
                  <a:pt x="2813343" y="4998369"/>
                </a:cubicBezTo>
                <a:cubicBezTo>
                  <a:pt x="2759214" y="4972589"/>
                  <a:pt x="2702010" y="4951123"/>
                  <a:pt x="2646245" y="4930999"/>
                </a:cubicBezTo>
                <a:cubicBezTo>
                  <a:pt x="2437298" y="4853662"/>
                  <a:pt x="2221285" y="4774272"/>
                  <a:pt x="1999243" y="4730524"/>
                </a:cubicBezTo>
                <a:lnTo>
                  <a:pt x="1979527" y="4726651"/>
                </a:lnTo>
                <a:lnTo>
                  <a:pt x="1927410" y="4716164"/>
                </a:lnTo>
                <a:close/>
                <a:moveTo>
                  <a:pt x="1997014" y="4698007"/>
                </a:moveTo>
                <a:lnTo>
                  <a:pt x="2005458" y="4699540"/>
                </a:lnTo>
                <a:cubicBezTo>
                  <a:pt x="2229844" y="4743659"/>
                  <a:pt x="2447268" y="4823456"/>
                  <a:pt x="2657186" y="4901687"/>
                </a:cubicBezTo>
                <a:cubicBezTo>
                  <a:pt x="2713431" y="4922259"/>
                  <a:pt x="2771565" y="4943688"/>
                  <a:pt x="2826662" y="4970362"/>
                </a:cubicBezTo>
                <a:cubicBezTo>
                  <a:pt x="2843286" y="4978544"/>
                  <a:pt x="2859914" y="4986729"/>
                  <a:pt x="2876100" y="4995397"/>
                </a:cubicBezTo>
                <a:cubicBezTo>
                  <a:pt x="2929811" y="5022592"/>
                  <a:pt x="2984941" y="5050189"/>
                  <a:pt x="3042600" y="5059532"/>
                </a:cubicBezTo>
                <a:cubicBezTo>
                  <a:pt x="2779645" y="4772909"/>
                  <a:pt x="2376891" y="4705645"/>
                  <a:pt x="1997014" y="4698007"/>
                </a:cubicBezTo>
                <a:close/>
                <a:moveTo>
                  <a:pt x="2305292" y="4219492"/>
                </a:moveTo>
                <a:cubicBezTo>
                  <a:pt x="2631112" y="4377847"/>
                  <a:pt x="3011879" y="4535878"/>
                  <a:pt x="3360922" y="4529373"/>
                </a:cubicBezTo>
                <a:cubicBezTo>
                  <a:pt x="3408391" y="4528405"/>
                  <a:pt x="3451278" y="4517839"/>
                  <a:pt x="3492420" y="4510145"/>
                </a:cubicBezTo>
                <a:cubicBezTo>
                  <a:pt x="3448862" y="4503966"/>
                  <a:pt x="3405674" y="4495449"/>
                  <a:pt x="3364086" y="4480340"/>
                </a:cubicBezTo>
                <a:cubicBezTo>
                  <a:pt x="3314946" y="4462747"/>
                  <a:pt x="3269673" y="4437082"/>
                  <a:pt x="3225818" y="4411822"/>
                </a:cubicBezTo>
                <a:cubicBezTo>
                  <a:pt x="3194830" y="4393966"/>
                  <a:pt x="3162431" y="4375699"/>
                  <a:pt x="3129696" y="4360704"/>
                </a:cubicBezTo>
                <a:cubicBezTo>
                  <a:pt x="3030558" y="4315774"/>
                  <a:pt x="2920899" y="4298731"/>
                  <a:pt x="2814545" y="4282955"/>
                </a:cubicBezTo>
                <a:cubicBezTo>
                  <a:pt x="2648192" y="4257474"/>
                  <a:pt x="2475773" y="4231762"/>
                  <a:pt x="2305292" y="4219492"/>
                </a:cubicBezTo>
                <a:close/>
                <a:moveTo>
                  <a:pt x="2626982" y="4206450"/>
                </a:move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cubicBezTo>
                  <a:pt x="2928115" y="4269564"/>
                  <a:pt x="3040565" y="4286495"/>
                  <a:pt x="3143018" y="4332698"/>
                </a:cubicBezTo>
                <a:cubicBezTo>
                  <a:pt x="3177162" y="4348099"/>
                  <a:pt x="3210046" y="4366808"/>
                  <a:pt x="3241520" y="4385112"/>
                </a:cubicBezTo>
                <a:cubicBezTo>
                  <a:pt x="3284409" y="4409477"/>
                  <a:pt x="3328265" y="4434739"/>
                  <a:pt x="3374575" y="4451517"/>
                </a:cubicBezTo>
                <a:cubicBezTo>
                  <a:pt x="3416609" y="4466134"/>
                  <a:pt x="3460730" y="4474620"/>
                  <a:pt x="3505221" y="4480757"/>
                </a:cubicBezTo>
                <a:cubicBezTo>
                  <a:pt x="3244537" y="4280088"/>
                  <a:pt x="2943211" y="4213332"/>
                  <a:pt x="2626982" y="4206450"/>
                </a:cubicBezTo>
                <a:close/>
                <a:moveTo>
                  <a:pt x="1310106" y="3943217"/>
                </a:moveTo>
                <a:cubicBezTo>
                  <a:pt x="1129544" y="4063332"/>
                  <a:pt x="976804" y="4212308"/>
                  <a:pt x="854994" y="4399136"/>
                </a:cubicBezTo>
                <a:cubicBezTo>
                  <a:pt x="813550" y="4462067"/>
                  <a:pt x="777442" y="4528637"/>
                  <a:pt x="742462" y="4594648"/>
                </a:cubicBezTo>
                <a:cubicBezTo>
                  <a:pt x="769633" y="4559245"/>
                  <a:pt x="795392" y="4522436"/>
                  <a:pt x="820602" y="4485915"/>
                </a:cubicBezTo>
                <a:cubicBezTo>
                  <a:pt x="839644" y="4458097"/>
                  <a:pt x="858127" y="4430568"/>
                  <a:pt x="878295" y="4403594"/>
                </a:cubicBezTo>
                <a:cubicBezTo>
                  <a:pt x="984168" y="4259170"/>
                  <a:pt x="1114491" y="4132679"/>
                  <a:pt x="1240607" y="4010401"/>
                </a:cubicBezTo>
                <a:lnTo>
                  <a:pt x="1310106" y="3943217"/>
                </a:lnTo>
                <a:close/>
                <a:moveTo>
                  <a:pt x="1423113" y="3874565"/>
                </a:moveTo>
                <a:lnTo>
                  <a:pt x="1260565" y="4031982"/>
                </a:lnTo>
                <a:cubicBezTo>
                  <a:pt x="1135292" y="4153135"/>
                  <a:pt x="1006090" y="4279065"/>
                  <a:pt x="901900" y="4421236"/>
                </a:cubicBezTo>
                <a:cubicBezTo>
                  <a:pt x="882292" y="4447928"/>
                  <a:pt x="863806" y="4475465"/>
                  <a:pt x="845044" y="4502436"/>
                </a:cubicBezTo>
                <a:cubicBezTo>
                  <a:pt x="797719" y="4571828"/>
                  <a:pt x="747866" y="4643196"/>
                  <a:pt x="685926" y="4703069"/>
                </a:cubicBezTo>
                <a:cubicBezTo>
                  <a:pt x="685087" y="4704192"/>
                  <a:pt x="684806" y="4705038"/>
                  <a:pt x="684248" y="4706721"/>
                </a:cubicBezTo>
                <a:cubicBezTo>
                  <a:pt x="955830" y="4450343"/>
                  <a:pt x="1215323" y="4185291"/>
                  <a:pt x="1423113" y="3874565"/>
                </a:cubicBezTo>
                <a:close/>
                <a:moveTo>
                  <a:pt x="3316479" y="3872136"/>
                </a:moveTo>
                <a:lnTo>
                  <a:pt x="3546806" y="4356139"/>
                </a:lnTo>
                <a:cubicBezTo>
                  <a:pt x="3510992" y="4217388"/>
                  <a:pt x="3440535" y="4086075"/>
                  <a:pt x="3364433" y="3953121"/>
                </a:cubicBezTo>
                <a:lnTo>
                  <a:pt x="3316479" y="3872136"/>
                </a:lnTo>
                <a:close/>
                <a:moveTo>
                  <a:pt x="3291335" y="3767420"/>
                </a:moveTo>
                <a:cubicBezTo>
                  <a:pt x="3324815" y="3824296"/>
                  <a:pt x="3358740" y="3880691"/>
                  <a:pt x="3390805" y="3937163"/>
                </a:cubicBezTo>
                <a:cubicBezTo>
                  <a:pt x="3469925" y="4075583"/>
                  <a:pt x="3543427" y="4213298"/>
                  <a:pt x="3579062" y="4359040"/>
                </a:cubicBezTo>
                <a:cubicBezTo>
                  <a:pt x="3585500" y="4228842"/>
                  <a:pt x="3547302" y="4112076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1510397" y="3684705"/>
                </a:move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460140" y="4053106"/>
                  <a:pt x="242842" y="4196577"/>
                  <a:pt x="34256" y="4347603"/>
                </a:cubicBezTo>
                <a:cubicBezTo>
                  <a:pt x="196048" y="4248849"/>
                  <a:pt x="358125" y="4150653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lose/>
                <a:moveTo>
                  <a:pt x="1313114" y="3655216"/>
                </a:moveTo>
                <a:cubicBezTo>
                  <a:pt x="1247578" y="3654578"/>
                  <a:pt x="1180153" y="3656293"/>
                  <a:pt x="1109304" y="3669030"/>
                </a:cubicBezTo>
                <a:cubicBezTo>
                  <a:pt x="689821" y="3744031"/>
                  <a:pt x="334655" y="4032530"/>
                  <a:pt x="8129" y="4330519"/>
                </a:cubicBezTo>
                <a:cubicBezTo>
                  <a:pt x="220923" y="4176682"/>
                  <a:pt x="442983" y="4028720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lose/>
                <a:moveTo>
                  <a:pt x="3655073" y="3650884"/>
                </a:move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cubicBezTo>
                  <a:pt x="4484865" y="4299540"/>
                  <a:pt x="4571866" y="4332385"/>
                  <a:pt x="4648051" y="4374051"/>
                </a:cubicBezTo>
                <a:cubicBezTo>
                  <a:pt x="4566919" y="4301848"/>
                  <a:pt x="4474187" y="4242216"/>
                  <a:pt x="4383389" y="4184369"/>
                </a:cubicBez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lose/>
                <a:moveTo>
                  <a:pt x="3670252" y="3622798"/>
                </a:move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97546" y="4220788"/>
                  <a:pt x="4597907" y="4284772"/>
                  <a:pt x="4684469" y="4364680"/>
                </a:cubicBezTo>
                <a:lnTo>
                  <a:pt x="4690271" y="4370034"/>
                </a:lnTo>
                <a:cubicBezTo>
                  <a:pt x="4617960" y="4134006"/>
                  <a:pt x="4326618" y="3976128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4441737" y="3399734"/>
                </a:move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99925" y="4149276"/>
                  <a:pt x="5291490" y="4229096"/>
                  <a:pt x="5388878" y="4300185"/>
                </a:cubicBezTo>
                <a:cubicBezTo>
                  <a:pt x="5401114" y="4303421"/>
                  <a:pt x="5413353" y="4306662"/>
                  <a:pt x="5425556" y="4308967"/>
                </a:cubicBezTo>
                <a:cubicBezTo>
                  <a:pt x="5290970" y="4122931"/>
                  <a:pt x="5119226" y="3974244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lnTo>
                  <a:pt x="5425834" y="3162785"/>
                </a:ln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lnTo>
                  <a:pt x="993319" y="3247648"/>
                </a:ln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lnTo>
                  <a:pt x="600288" y="3365555"/>
                </a:ln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lnTo>
                  <a:pt x="1053282" y="3185247"/>
                </a:ln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608772" y="3451680"/>
                  <a:pt x="5674122" y="3909676"/>
                  <a:pt x="5519779" y="4359223"/>
                </a:cubicBezTo>
                <a:cubicBezTo>
                  <a:pt x="5520262" y="4359669"/>
                  <a:pt x="5520293" y="4360602"/>
                  <a:pt x="5520293" y="4360602"/>
                </a:cubicBezTo>
                <a:cubicBezTo>
                  <a:pt x="5627244" y="4437825"/>
                  <a:pt x="5699666" y="4548575"/>
                  <a:pt x="5767221" y="4665564"/>
                </a:cubicBezTo>
                <a:cubicBezTo>
                  <a:pt x="6275281" y="4699277"/>
                  <a:pt x="6739386" y="4778523"/>
                  <a:pt x="6937169" y="4815941"/>
                </a:cubicBezTo>
                <a:cubicBezTo>
                  <a:pt x="7134952" y="4853359"/>
                  <a:pt x="7020263" y="4903218"/>
                  <a:pt x="6953922" y="4890068"/>
                </a:cubicBezTo>
                <a:cubicBezTo>
                  <a:pt x="6799988" y="4859556"/>
                  <a:pt x="6485790" y="4815676"/>
                  <a:pt x="6071359" y="4770770"/>
                </a:cubicBezTo>
                <a:lnTo>
                  <a:pt x="6038839" y="4764474"/>
                </a:lnTo>
                <a:cubicBezTo>
                  <a:pt x="6038795" y="4764265"/>
                  <a:pt x="6038750" y="4764056"/>
                  <a:pt x="6038706" y="4763847"/>
                </a:cubicBezTo>
                <a:lnTo>
                  <a:pt x="6037784" y="4764270"/>
                </a:lnTo>
                <a:lnTo>
                  <a:pt x="6038839" y="4764474"/>
                </a:lnTo>
                <a:lnTo>
                  <a:pt x="6040338" y="4771418"/>
                </a:lnTo>
                <a:cubicBezTo>
                  <a:pt x="6039088" y="4781803"/>
                  <a:pt x="6034314" y="4794510"/>
                  <a:pt x="6024488" y="4809903"/>
                </a:cubicBezTo>
                <a:cubicBezTo>
                  <a:pt x="5910095" y="5058984"/>
                  <a:pt x="5773348" y="5296385"/>
                  <a:pt x="5599771" y="5509652"/>
                </a:cubicBezTo>
                <a:cubicBezTo>
                  <a:pt x="5583815" y="5529842"/>
                  <a:pt x="5566811" y="5547293"/>
                  <a:pt x="5548843" y="5563845"/>
                </a:cubicBezTo>
                <a:cubicBezTo>
                  <a:pt x="5773782" y="5645205"/>
                  <a:pt x="5890323" y="6067151"/>
                  <a:pt x="5940952" y="6250028"/>
                </a:cubicBezTo>
                <a:cubicBezTo>
                  <a:pt x="5979301" y="6387982"/>
                  <a:pt x="6009900" y="6527294"/>
                  <a:pt x="6043441" y="6665847"/>
                </a:cubicBezTo>
                <a:lnTo>
                  <a:pt x="6093432" y="6858000"/>
                </a:lnTo>
                <a:lnTo>
                  <a:pt x="6034344" y="6858000"/>
                </a:lnTo>
                <a:lnTo>
                  <a:pt x="6026679" y="6836959"/>
                </a:lnTo>
                <a:cubicBezTo>
                  <a:pt x="5958957" y="6665497"/>
                  <a:pt x="5878558" y="6498078"/>
                  <a:pt x="5800441" y="6335286"/>
                </a:cubicBezTo>
                <a:cubicBezTo>
                  <a:pt x="5703359" y="6131918"/>
                  <a:pt x="5602295" y="5922187"/>
                  <a:pt x="5526562" y="5705388"/>
                </a:cubicBezTo>
                <a:cubicBezTo>
                  <a:pt x="5523956" y="5698505"/>
                  <a:pt x="5521803" y="5691139"/>
                  <a:pt x="5519640" y="5683774"/>
                </a:cubicBezTo>
                <a:cubicBezTo>
                  <a:pt x="5523207" y="5970988"/>
                  <a:pt x="5738292" y="6306566"/>
                  <a:pt x="5844559" y="6553349"/>
                </a:cubicBezTo>
                <a:lnTo>
                  <a:pt x="5975994" y="6858000"/>
                </a:lnTo>
                <a:lnTo>
                  <a:pt x="5898547" y="6858000"/>
                </a:lnTo>
                <a:lnTo>
                  <a:pt x="5682041" y="6355860"/>
                </a:lnTo>
                <a:cubicBezTo>
                  <a:pt x="5609136" y="6186449"/>
                  <a:pt x="5505535" y="6006625"/>
                  <a:pt x="5461758" y="5820220"/>
                </a:cubicBezTo>
                <a:cubicBezTo>
                  <a:pt x="5415457" y="6083349"/>
                  <a:pt x="5335494" y="6334433"/>
                  <a:pt x="5237282" y="6579086"/>
                </a:cubicBezTo>
                <a:lnTo>
                  <a:pt x="5115009" y="6858000"/>
                </a:lnTo>
                <a:lnTo>
                  <a:pt x="5028074" y="6858000"/>
                </a:lnTo>
                <a:lnTo>
                  <a:pt x="5079508" y="6749074"/>
                </a:lnTo>
                <a:cubicBezTo>
                  <a:pt x="5200211" y="6482556"/>
                  <a:pt x="5305048" y="6210716"/>
                  <a:pt x="5371846" y="5924413"/>
                </a:cubicBezTo>
                <a:lnTo>
                  <a:pt x="5270512" y="6138975"/>
                </a:lnTo>
                <a:cubicBezTo>
                  <a:pt x="5192357" y="6304175"/>
                  <a:pt x="5112108" y="6475512"/>
                  <a:pt x="5062409" y="6653544"/>
                </a:cubicBezTo>
                <a:cubicBezTo>
                  <a:pt x="5053035" y="6686987"/>
                  <a:pt x="5045072" y="6720843"/>
                  <a:pt x="5036628" y="6754247"/>
                </a:cubicBezTo>
                <a:lnTo>
                  <a:pt x="5009112" y="6858000"/>
                </a:lnTo>
                <a:lnTo>
                  <a:pt x="4976679" y="6858000"/>
                </a:lnTo>
                <a:lnTo>
                  <a:pt x="5006537" y="6747068"/>
                </a:lnTo>
                <a:cubicBezTo>
                  <a:pt x="5014940" y="6712729"/>
                  <a:pt x="5022903" y="6678883"/>
                  <a:pt x="5032723" y="6644957"/>
                </a:cubicBezTo>
                <a:cubicBezTo>
                  <a:pt x="5083245" y="6464091"/>
                  <a:pt x="5164383" y="6291790"/>
                  <a:pt x="5242949" y="6125175"/>
                </a:cubicBezTo>
                <a:lnTo>
                  <a:pt x="5286321" y="6033555"/>
                </a:lnTo>
                <a:cubicBezTo>
                  <a:pt x="5153522" y="6218172"/>
                  <a:pt x="5058694" y="6420826"/>
                  <a:pt x="5008210" y="6649194"/>
                </a:cubicBezTo>
                <a:cubicBezTo>
                  <a:pt x="4999505" y="6687732"/>
                  <a:pt x="4992445" y="6726670"/>
                  <a:pt x="4986321" y="6765687"/>
                </a:cubicBezTo>
                <a:lnTo>
                  <a:pt x="4973474" y="6858000"/>
                </a:lnTo>
                <a:lnTo>
                  <a:pt x="4907178" y="6858000"/>
                </a:lnTo>
                <a:lnTo>
                  <a:pt x="4910810" y="6829660"/>
                </a:lnTo>
                <a:cubicBezTo>
                  <a:pt x="4927183" y="6695980"/>
                  <a:pt x="4945608" y="6562743"/>
                  <a:pt x="4987461" y="6432994"/>
                </a:cubicBezTo>
                <a:cubicBezTo>
                  <a:pt x="5033887" y="6289556"/>
                  <a:pt x="5098947" y="6157948"/>
                  <a:pt x="5179262" y="6035044"/>
                </a:cubicBezTo>
                <a:cubicBezTo>
                  <a:pt x="5016033" y="6169178"/>
                  <a:pt x="4838252" y="6288995"/>
                  <a:pt x="4689678" y="6440241"/>
                </a:cubicBezTo>
                <a:cubicBezTo>
                  <a:pt x="4615724" y="6515503"/>
                  <a:pt x="4545518" y="6594166"/>
                  <a:pt x="4477543" y="6674836"/>
                </a:cubicBezTo>
                <a:lnTo>
                  <a:pt x="4329957" y="6858000"/>
                </a:lnTo>
                <a:lnTo>
                  <a:pt x="4218595" y="6858000"/>
                </a:lnTo>
                <a:lnTo>
                  <a:pt x="4368888" y="6668412"/>
                </a:lnTo>
                <a:cubicBezTo>
                  <a:pt x="4431654" y="6591444"/>
                  <a:pt x="4495926" y="6515754"/>
                  <a:pt x="4563091" y="6442508"/>
                </a:cubicBezTo>
                <a:cubicBezTo>
                  <a:pt x="4810353" y="6173676"/>
                  <a:pt x="5160740" y="5991069"/>
                  <a:pt x="5387324" y="5705830"/>
                </a:cubicBezTo>
                <a:cubicBezTo>
                  <a:pt x="5286064" y="5794177"/>
                  <a:pt x="5178968" y="5876241"/>
                  <a:pt x="5073620" y="5955437"/>
                </a:cubicBezTo>
                <a:cubicBezTo>
                  <a:pt x="4943865" y="6053305"/>
                  <a:pt x="4809130" y="6154627"/>
                  <a:pt x="4689789" y="6268382"/>
                </a:cubicBezTo>
                <a:cubicBezTo>
                  <a:pt x="4591303" y="6361972"/>
                  <a:pt x="4502007" y="6464046"/>
                  <a:pt x="4418722" y="6570886"/>
                </a:cubicBezTo>
                <a:lnTo>
                  <a:pt x="4214944" y="6858000"/>
                </a:lnTo>
                <a:lnTo>
                  <a:pt x="4177898" y="6858000"/>
                </a:lnTo>
                <a:lnTo>
                  <a:pt x="4391597" y="6556370"/>
                </a:lnTo>
                <a:cubicBezTo>
                  <a:pt x="4476641" y="6446900"/>
                  <a:pt x="4567929" y="6342186"/>
                  <a:pt x="4668889" y="6246399"/>
                </a:cubicBezTo>
                <a:cubicBezTo>
                  <a:pt x="4789603" y="6132122"/>
                  <a:pt x="4925227" y="6029827"/>
                  <a:pt x="5055427" y="5931476"/>
                </a:cubicBezTo>
                <a:cubicBezTo>
                  <a:pt x="5161670" y="5851314"/>
                  <a:pt x="5270142" y="5768732"/>
                  <a:pt x="5371814" y="5678975"/>
                </a:cubicBezTo>
                <a:cubicBezTo>
                  <a:pt x="5250056" y="5732278"/>
                  <a:pt x="5117554" y="5761328"/>
                  <a:pt x="4987918" y="5838701"/>
                </a:cubicBezTo>
                <a:cubicBezTo>
                  <a:pt x="4699961" y="6010191"/>
                  <a:pt x="4491898" y="6286162"/>
                  <a:pt x="4317146" y="6587716"/>
                </a:cubicBezTo>
                <a:lnTo>
                  <a:pt x="4171627" y="6858000"/>
                </a:lnTo>
                <a:lnTo>
                  <a:pt x="4081585" y="6858000"/>
                </a:lnTo>
                <a:lnTo>
                  <a:pt x="4238603" y="6559341"/>
                </a:lnTo>
                <a:cubicBezTo>
                  <a:pt x="4385995" y="6299856"/>
                  <a:pt x="4555804" y="6056475"/>
                  <a:pt x="4778333" y="5873626"/>
                </a:cubicBezTo>
                <a:cubicBezTo>
                  <a:pt x="4974935" y="5712072"/>
                  <a:pt x="5214460" y="5703893"/>
                  <a:pt x="5414185" y="5573882"/>
                </a:cubicBezTo>
                <a:cubicBezTo>
                  <a:pt x="5665168" y="5409695"/>
                  <a:pt x="5834734" y="5037780"/>
                  <a:pt x="5959648" y="4760797"/>
                </a:cubicBezTo>
                <a:cubicBezTo>
                  <a:pt x="5758178" y="4742307"/>
                  <a:pt x="5556149" y="4733150"/>
                  <a:pt x="5355019" y="4734672"/>
                </a:cubicBezTo>
                <a:cubicBezTo>
                  <a:pt x="5292258" y="4900655"/>
                  <a:pt x="5203125" y="5047664"/>
                  <a:pt x="5083565" y="5179121"/>
                </a:cubicBezTo>
                <a:cubicBezTo>
                  <a:pt x="5049677" y="5379813"/>
                  <a:pt x="4862890" y="5495797"/>
                  <a:pt x="4713577" y="5616803"/>
                </a:cubicBezTo>
                <a:cubicBezTo>
                  <a:pt x="4481263" y="5805403"/>
                  <a:pt x="4239092" y="5980417"/>
                  <a:pt x="3989559" y="6145945"/>
                </a:cubicBezTo>
                <a:cubicBezTo>
                  <a:pt x="3958721" y="6166743"/>
                  <a:pt x="3915645" y="6091150"/>
                  <a:pt x="3939824" y="6066900"/>
                </a:cubicBezTo>
                <a:cubicBezTo>
                  <a:pt x="4170724" y="5831323"/>
                  <a:pt x="4361787" y="5566131"/>
                  <a:pt x="4584537" y="5324826"/>
                </a:cubicBezTo>
                <a:cubicBezTo>
                  <a:pt x="4710868" y="5187971"/>
                  <a:pt x="4848359" y="5097244"/>
                  <a:pt x="5037105" y="5088765"/>
                </a:cubicBezTo>
                <a:cubicBezTo>
                  <a:pt x="5038033" y="5088728"/>
                  <a:pt x="5039001" y="5089622"/>
                  <a:pt x="5039930" y="5089585"/>
                </a:cubicBezTo>
                <a:cubicBezTo>
                  <a:pt x="5133008" y="4982937"/>
                  <a:pt x="5207480" y="4865387"/>
                  <a:pt x="5263764" y="4735525"/>
                </a:cubicBezTo>
                <a:cubicBezTo>
                  <a:pt x="4867298" y="4743930"/>
                  <a:pt x="4472427" y="4792315"/>
                  <a:pt x="4086300" y="4884599"/>
                </a:cubicBezTo>
                <a:cubicBezTo>
                  <a:pt x="4087456" y="4890142"/>
                  <a:pt x="4087673" y="4895720"/>
                  <a:pt x="4085485" y="4899070"/>
                </a:cubicBezTo>
                <a:cubicBezTo>
                  <a:pt x="4003302" y="5010406"/>
                  <a:pt x="3928312" y="5126573"/>
                  <a:pt x="3871915" y="5253645"/>
                </a:cubicBezTo>
                <a:cubicBezTo>
                  <a:pt x="3845467" y="5314321"/>
                  <a:pt x="3832705" y="5402857"/>
                  <a:pt x="3799374" y="5466127"/>
                </a:cubicBezTo>
                <a:cubicBezTo>
                  <a:pt x="3785138" y="5845399"/>
                  <a:pt x="3675506" y="6277604"/>
                  <a:pt x="3498850" y="6661888"/>
                </a:cubicBezTo>
                <a:lnTo>
                  <a:pt x="3399216" y="6858000"/>
                </a:lnTo>
                <a:lnTo>
                  <a:pt x="3303688" y="6858000"/>
                </a:lnTo>
                <a:lnTo>
                  <a:pt x="3391774" y="6697181"/>
                </a:lnTo>
                <a:cubicBezTo>
                  <a:pt x="3573729" y="6337659"/>
                  <a:pt x="3697480" y="5922895"/>
                  <a:pt x="3735540" y="5546923"/>
                </a:cubicBezTo>
                <a:cubicBezTo>
                  <a:pt x="3733489" y="5553993"/>
                  <a:pt x="3731483" y="5561993"/>
                  <a:pt x="3729438" y="5569058"/>
                </a:cubicBezTo>
                <a:cubicBezTo>
                  <a:pt x="3722922" y="5592607"/>
                  <a:pt x="3715485" y="5616189"/>
                  <a:pt x="3707782" y="5644908"/>
                </a:cubicBezTo>
                <a:cubicBezTo>
                  <a:pt x="3671550" y="5775366"/>
                  <a:pt x="3633159" y="5910098"/>
                  <a:pt x="3583827" y="6039215"/>
                </a:cubicBezTo>
                <a:cubicBezTo>
                  <a:pt x="3571998" y="6069498"/>
                  <a:pt x="3559686" y="6099330"/>
                  <a:pt x="3547861" y="6129609"/>
                </a:cubicBezTo>
                <a:cubicBezTo>
                  <a:pt x="3528366" y="6177894"/>
                  <a:pt x="3507534" y="6227631"/>
                  <a:pt x="3490905" y="6277660"/>
                </a:cubicBezTo>
                <a:cubicBezTo>
                  <a:pt x="3477958" y="6314973"/>
                  <a:pt x="3466463" y="6353624"/>
                  <a:pt x="3455859" y="6391301"/>
                </a:cubicBezTo>
                <a:cubicBezTo>
                  <a:pt x="3447266" y="6420993"/>
                  <a:pt x="3438672" y="6450673"/>
                  <a:pt x="3429112" y="6479469"/>
                </a:cubicBezTo>
                <a:cubicBezTo>
                  <a:pt x="3394330" y="6587977"/>
                  <a:pt x="3348719" y="6693654"/>
                  <a:pt x="3304862" y="6796476"/>
                </a:cubicBezTo>
                <a:lnTo>
                  <a:pt x="3276071" y="6858000"/>
                </a:lnTo>
                <a:lnTo>
                  <a:pt x="3240805" y="6858000"/>
                </a:lnTo>
                <a:lnTo>
                  <a:pt x="3275917" y="6783192"/>
                </a:lnTo>
                <a:cubicBezTo>
                  <a:pt x="3319817" y="6681303"/>
                  <a:pt x="3364982" y="6576108"/>
                  <a:pt x="3399358" y="6469011"/>
                </a:cubicBezTo>
                <a:cubicBezTo>
                  <a:pt x="3408430" y="6439778"/>
                  <a:pt x="3417061" y="6411021"/>
                  <a:pt x="3425650" y="6381333"/>
                </a:cubicBezTo>
                <a:cubicBezTo>
                  <a:pt x="3436256" y="6343653"/>
                  <a:pt x="3448199" y="6304520"/>
                  <a:pt x="3460661" y="6266763"/>
                </a:cubicBezTo>
                <a:cubicBezTo>
                  <a:pt x="3477731" y="6216246"/>
                  <a:pt x="3498530" y="6165579"/>
                  <a:pt x="3518021" y="6117298"/>
                </a:cubicBezTo>
                <a:cubicBezTo>
                  <a:pt x="3530339" y="6087462"/>
                  <a:pt x="3542206" y="6058115"/>
                  <a:pt x="3554035" y="6027832"/>
                </a:cubicBezTo>
                <a:cubicBezTo>
                  <a:pt x="3602956" y="5900128"/>
                  <a:pt x="3640454" y="5766362"/>
                  <a:pt x="3677174" y="5636351"/>
                </a:cubicBezTo>
                <a:cubicBezTo>
                  <a:pt x="3685353" y="5608086"/>
                  <a:pt x="3692308" y="5584047"/>
                  <a:pt x="3698819" y="5560503"/>
                </a:cubicBezTo>
                <a:cubicBezTo>
                  <a:pt x="3699603" y="5556742"/>
                  <a:pt x="3701314" y="5552952"/>
                  <a:pt x="3702094" y="5549194"/>
                </a:cubicBezTo>
                <a:cubicBezTo>
                  <a:pt x="3586407" y="5684227"/>
                  <a:pt x="3491727" y="5855671"/>
                  <a:pt x="3398355" y="6094603"/>
                </a:cubicBezTo>
                <a:cubicBezTo>
                  <a:pt x="3309322" y="6322763"/>
                  <a:pt x="3241029" y="6558474"/>
                  <a:pt x="3193941" y="6798775"/>
                </a:cubicBezTo>
                <a:lnTo>
                  <a:pt x="3184140" y="6858000"/>
                </a:lnTo>
                <a:lnTo>
                  <a:pt x="3099978" y="6858000"/>
                </a:lnTo>
                <a:lnTo>
                  <a:pt x="3101556" y="6843337"/>
                </a:lnTo>
                <a:cubicBezTo>
                  <a:pt x="3144932" y="6479621"/>
                  <a:pt x="3209988" y="6112612"/>
                  <a:pt x="3370162" y="5785550"/>
                </a:cubicBezTo>
                <a:cubicBezTo>
                  <a:pt x="3467073" y="5588398"/>
                  <a:pt x="3627623" y="5538666"/>
                  <a:pt x="3746477" y="5377889"/>
                </a:cubicBezTo>
                <a:cubicBezTo>
                  <a:pt x="3800786" y="5303532"/>
                  <a:pt x="3818424" y="5173820"/>
                  <a:pt x="3863399" y="5087257"/>
                </a:cubicBezTo>
                <a:cubicBezTo>
                  <a:pt x="3894981" y="5026843"/>
                  <a:pt x="3930436" y="4970007"/>
                  <a:pt x="3968712" y="4913989"/>
                </a:cubicBezTo>
                <a:cubicBezTo>
                  <a:pt x="3564505" y="5020029"/>
                  <a:pt x="3170154" y="5174588"/>
                  <a:pt x="2792390" y="5382974"/>
                </a:cubicBezTo>
                <a:lnTo>
                  <a:pt x="2714982" y="5427051"/>
                </a:lnTo>
                <a:cubicBezTo>
                  <a:pt x="2773600" y="5623577"/>
                  <a:pt x="2823261" y="5817201"/>
                  <a:pt x="2813361" y="6023912"/>
                </a:cubicBezTo>
                <a:cubicBezTo>
                  <a:pt x="2800935" y="6283826"/>
                  <a:pt x="2738768" y="6546188"/>
                  <a:pt x="2688430" y="6801564"/>
                </a:cubicBezTo>
                <a:cubicBezTo>
                  <a:pt x="2680286" y="6842403"/>
                  <a:pt x="2633415" y="6776749"/>
                  <a:pt x="2629626" y="6763394"/>
                </a:cubicBezTo>
                <a:cubicBezTo>
                  <a:pt x="2507208" y="6357509"/>
                  <a:pt x="2389664" y="5910450"/>
                  <a:pt x="2565328" y="5516399"/>
                </a:cubicBezTo>
                <a:cubicBezTo>
                  <a:pt x="2340344" y="5655334"/>
                  <a:pt x="2126262" y="5810607"/>
                  <a:pt x="1922999" y="5980343"/>
                </a:cubicBezTo>
                <a:cubicBezTo>
                  <a:pt x="1913735" y="6121357"/>
                  <a:pt x="1951823" y="6270268"/>
                  <a:pt x="1950261" y="6405858"/>
                </a:cubicBezTo>
                <a:cubicBezTo>
                  <a:pt x="2095468" y="6403315"/>
                  <a:pt x="2243415" y="6568324"/>
                  <a:pt x="2365554" y="6759107"/>
                </a:cubicBezTo>
                <a:lnTo>
                  <a:pt x="2424142" y="6858000"/>
                </a:lnTo>
                <a:lnTo>
                  <a:pt x="2395994" y="6858000"/>
                </a:lnTo>
                <a:lnTo>
                  <a:pt x="2392863" y="6852964"/>
                </a:lnTo>
                <a:cubicBezTo>
                  <a:pt x="2286592" y="6697030"/>
                  <a:pt x="2128210" y="6530604"/>
                  <a:pt x="2017589" y="6493982"/>
                </a:cubicBezTo>
                <a:cubicBezTo>
                  <a:pt x="2065428" y="6525607"/>
                  <a:pt x="2108651" y="6558340"/>
                  <a:pt x="2147336" y="6594052"/>
                </a:cubicBezTo>
                <a:cubicBezTo>
                  <a:pt x="2168131" y="6613249"/>
                  <a:pt x="2188032" y="6633414"/>
                  <a:pt x="2207047" y="6654540"/>
                </a:cubicBezTo>
                <a:cubicBezTo>
                  <a:pt x="2240670" y="6691852"/>
                  <a:pt x="2268864" y="6733110"/>
                  <a:pt x="2299106" y="6778931"/>
                </a:cubicBezTo>
                <a:lnTo>
                  <a:pt x="2314430" y="6801144"/>
                </a:lnTo>
                <a:lnTo>
                  <a:pt x="2352406" y="6858000"/>
                </a:lnTo>
                <a:lnTo>
                  <a:pt x="2314492" y="6858000"/>
                </a:lnTo>
                <a:lnTo>
                  <a:pt x="2288095" y="6818030"/>
                </a:lnTo>
                <a:lnTo>
                  <a:pt x="2272768" y="6795822"/>
                </a:lnTo>
                <a:cubicBezTo>
                  <a:pt x="2242565" y="6750921"/>
                  <a:pt x="2214890" y="6711042"/>
                  <a:pt x="2182715" y="6675071"/>
                </a:cubicBezTo>
                <a:cubicBezTo>
                  <a:pt x="2139301" y="6626043"/>
                  <a:pt x="2090046" y="6582375"/>
                  <a:pt x="2032061" y="6541380"/>
                </a:cubicBezTo>
                <a:cubicBezTo>
                  <a:pt x="2113005" y="6632219"/>
                  <a:pt x="2185837" y="6729905"/>
                  <a:pt x="2257220" y="6826257"/>
                </a:cubicBezTo>
                <a:lnTo>
                  <a:pt x="2281324" y="6858000"/>
                </a:lnTo>
                <a:lnTo>
                  <a:pt x="2242860" y="6858000"/>
                </a:lnTo>
                <a:lnTo>
                  <a:pt x="2232818" y="6844926"/>
                </a:lnTo>
                <a:cubicBezTo>
                  <a:pt x="2156524" y="6742256"/>
                  <a:pt x="2077809" y="6637351"/>
                  <a:pt x="1990172" y="6542121"/>
                </a:cubicBezTo>
                <a:cubicBezTo>
                  <a:pt x="2025229" y="6615236"/>
                  <a:pt x="2072239" y="6690202"/>
                  <a:pt x="2124090" y="6761017"/>
                </a:cubicBezTo>
                <a:lnTo>
                  <a:pt x="2200380" y="6858000"/>
                </a:lnTo>
                <a:lnTo>
                  <a:pt x="2147507" y="6858000"/>
                </a:lnTo>
                <a:lnTo>
                  <a:pt x="2070668" y="6761520"/>
                </a:lnTo>
                <a:cubicBezTo>
                  <a:pt x="2050397" y="6732060"/>
                  <a:pt x="1955949" y="6524860"/>
                  <a:pt x="1975142" y="6585570"/>
                </a:cubicBezTo>
                <a:cubicBezTo>
                  <a:pt x="1998651" y="6661010"/>
                  <a:pt x="2025657" y="6736543"/>
                  <a:pt x="2050035" y="6813345"/>
                </a:cubicBezTo>
                <a:lnTo>
                  <a:pt x="2063025" y="6858000"/>
                </a:lnTo>
                <a:lnTo>
                  <a:pt x="2021675" y="6858000"/>
                </a:lnTo>
                <a:lnTo>
                  <a:pt x="2019308" y="6847118"/>
                </a:lnTo>
                <a:cubicBezTo>
                  <a:pt x="1994223" y="6748278"/>
                  <a:pt x="1963999" y="6650518"/>
                  <a:pt x="1938835" y="6551160"/>
                </a:cubicBezTo>
                <a:cubicBezTo>
                  <a:pt x="1929908" y="6619047"/>
                  <a:pt x="1941143" y="6690322"/>
                  <a:pt x="1953230" y="6759699"/>
                </a:cubicBezTo>
                <a:lnTo>
                  <a:pt x="1956763" y="6778191"/>
                </a:lnTo>
                <a:lnTo>
                  <a:pt x="1967925" y="6858000"/>
                </a:lnTo>
                <a:lnTo>
                  <a:pt x="1936622" y="6858000"/>
                </a:lnTo>
                <a:lnTo>
                  <a:pt x="1926261" y="6784064"/>
                </a:lnTo>
                <a:lnTo>
                  <a:pt x="1922724" y="6765577"/>
                </a:lnTo>
                <a:cubicBezTo>
                  <a:pt x="1915473" y="6723948"/>
                  <a:pt x="1907737" y="6681875"/>
                  <a:pt x="1904650" y="6639616"/>
                </a:cubicBezTo>
                <a:lnTo>
                  <a:pt x="1885273" y="6858000"/>
                </a:lnTo>
                <a:lnTo>
                  <a:pt x="1854363" y="6858000"/>
                </a:lnTo>
                <a:lnTo>
                  <a:pt x="1880391" y="6603796"/>
                </a:lnTo>
                <a:cubicBezTo>
                  <a:pt x="1857032" y="6636864"/>
                  <a:pt x="1833268" y="6671346"/>
                  <a:pt x="1818273" y="6715729"/>
                </a:cubicBezTo>
                <a:cubicBezTo>
                  <a:pt x="1804852" y="6755735"/>
                  <a:pt x="1797634" y="6798725"/>
                  <a:pt x="1794691" y="6843239"/>
                </a:cubicBezTo>
                <a:cubicBezTo>
                  <a:pt x="1794765" y="6848159"/>
                  <a:pt x="1794840" y="6853080"/>
                  <a:pt x="1794914" y="6858000"/>
                </a:cubicBezTo>
                <a:lnTo>
                  <a:pt x="1746128" y="6858000"/>
                </a:lnTo>
                <a:lnTo>
                  <a:pt x="1753934" y="6724796"/>
                </a:lnTo>
                <a:cubicBezTo>
                  <a:pt x="1761216" y="6674140"/>
                  <a:pt x="1773366" y="6623443"/>
                  <a:pt x="1792053" y="6572396"/>
                </a:cubicBezTo>
                <a:cubicBezTo>
                  <a:pt x="1831929" y="6463223"/>
                  <a:pt x="1865036" y="6394363"/>
                  <a:pt x="1862248" y="6266397"/>
                </a:cubicBezTo>
                <a:cubicBezTo>
                  <a:pt x="1860953" y="6187277"/>
                  <a:pt x="1859762" y="6110946"/>
                  <a:pt x="1862250" y="6033531"/>
                </a:cubicBezTo>
                <a:cubicBezTo>
                  <a:pt x="1629459" y="6233327"/>
                  <a:pt x="1412286" y="6451119"/>
                  <a:pt x="1211999" y="6683610"/>
                </a:cubicBezTo>
                <a:cubicBezTo>
                  <a:pt x="1212594" y="6686848"/>
                  <a:pt x="1213637" y="6689601"/>
                  <a:pt x="1213266" y="6691947"/>
                </a:cubicBezTo>
                <a:cubicBezTo>
                  <a:pt x="1207239" y="6745048"/>
                  <a:pt x="1203941" y="6797982"/>
                  <a:pt x="1203370" y="6850676"/>
                </a:cubicBezTo>
                <a:cubicBezTo>
                  <a:pt x="1203470" y="6853117"/>
                  <a:pt x="1203571" y="6855559"/>
                  <a:pt x="1203671" y="6858000"/>
                </a:cubicBezTo>
                <a:lnTo>
                  <a:pt x="1143180" y="6858000"/>
                </a:lnTo>
                <a:cubicBezTo>
                  <a:pt x="1142845" y="6827348"/>
                  <a:pt x="1142511" y="6796697"/>
                  <a:pt x="1142176" y="6766045"/>
                </a:cubicBezTo>
                <a:lnTo>
                  <a:pt x="1067484" y="6858000"/>
                </a:lnTo>
                <a:lnTo>
                  <a:pt x="953928" y="6858000"/>
                </a:lnTo>
                <a:lnTo>
                  <a:pt x="959715" y="6850185"/>
                </a:lnTo>
                <a:cubicBezTo>
                  <a:pt x="1122351" y="6642955"/>
                  <a:pt x="1297493" y="6445464"/>
                  <a:pt x="1483788" y="6259174"/>
                </a:cubicBezTo>
                <a:cubicBezTo>
                  <a:pt x="1354519" y="6252700"/>
                  <a:pt x="1219786" y="6272526"/>
                  <a:pt x="1100671" y="6252137"/>
                </a:cubicBezTo>
                <a:cubicBezTo>
                  <a:pt x="1097473" y="6253667"/>
                  <a:pt x="1093344" y="6255226"/>
                  <a:pt x="1090144" y="6256748"/>
                </a:cubicBezTo>
                <a:cubicBezTo>
                  <a:pt x="1093160" y="6262221"/>
                  <a:pt x="1095726" y="6268172"/>
                  <a:pt x="1095872" y="6271892"/>
                </a:cubicBezTo>
                <a:cubicBezTo>
                  <a:pt x="1117034" y="6614754"/>
                  <a:pt x="501310" y="6765589"/>
                  <a:pt x="262785" y="6845450"/>
                </a:cubicBezTo>
                <a:cubicBezTo>
                  <a:pt x="240730" y="6852851"/>
                  <a:pt x="197167" y="6788461"/>
                  <a:pt x="209968" y="6770713"/>
                </a:cubicBezTo>
                <a:cubicBezTo>
                  <a:pt x="383281" y="6527661"/>
                  <a:pt x="615742" y="6377713"/>
                  <a:pt x="873460" y="6253768"/>
                </a:cubicBezTo>
                <a:cubicBezTo>
                  <a:pt x="626943" y="6191900"/>
                  <a:pt x="365733" y="5960633"/>
                  <a:pt x="192686" y="5849257"/>
                </a:cubicBezTo>
                <a:cubicBezTo>
                  <a:pt x="116185" y="5799690"/>
                  <a:pt x="52073" y="5754165"/>
                  <a:pt x="4696" y="5697668"/>
                </a:cubicBezTo>
                <a:lnTo>
                  <a:pt x="0" y="5689984"/>
                </a:lnTo>
                <a:lnTo>
                  <a:pt x="0" y="5513472"/>
                </a:lnTo>
                <a:lnTo>
                  <a:pt x="174101" y="5620277"/>
                </a:lnTo>
                <a:cubicBezTo>
                  <a:pt x="413334" y="5759164"/>
                  <a:pt x="660435" y="5885160"/>
                  <a:pt x="891800" y="6036935"/>
                </a:cubicBezTo>
                <a:cubicBezTo>
                  <a:pt x="944884" y="6071606"/>
                  <a:pt x="1012106" y="6145300"/>
                  <a:pt x="1072219" y="6169443"/>
                </a:cubicBezTo>
                <a:cubicBezTo>
                  <a:pt x="1072700" y="6169886"/>
                  <a:pt x="1073629" y="6169850"/>
                  <a:pt x="1074117" y="6170301"/>
                </a:cubicBezTo>
                <a:cubicBezTo>
                  <a:pt x="1077423" y="6171567"/>
                  <a:pt x="1080285" y="6173315"/>
                  <a:pt x="1083114" y="6174131"/>
                </a:cubicBezTo>
                <a:cubicBezTo>
                  <a:pt x="1205686" y="6211148"/>
                  <a:pt x="1403553" y="6162717"/>
                  <a:pt x="1543010" y="6191140"/>
                </a:cubicBezTo>
                <a:cubicBezTo>
                  <a:pt x="1545352" y="6191516"/>
                  <a:pt x="1548218" y="6193258"/>
                  <a:pt x="1551080" y="6195006"/>
                </a:cubicBezTo>
                <a:cubicBezTo>
                  <a:pt x="1796784" y="5956970"/>
                  <a:pt x="2061981" y="5740521"/>
                  <a:pt x="2345443" y="5549882"/>
                </a:cubicBezTo>
                <a:cubicBezTo>
                  <a:pt x="2141371" y="5547786"/>
                  <a:pt x="1930334" y="5604666"/>
                  <a:pt x="1721499" y="5599969"/>
                </a:cubicBezTo>
                <a:cubicBezTo>
                  <a:pt x="1398951" y="5593309"/>
                  <a:pt x="1081337" y="5547329"/>
                  <a:pt x="767716" y="5472768"/>
                </a:cubicBezTo>
                <a:cubicBezTo>
                  <a:pt x="753133" y="5469162"/>
                  <a:pt x="700946" y="5398599"/>
                  <a:pt x="722147" y="5393091"/>
                </a:cubicBezTo>
                <a:cubicBezTo>
                  <a:pt x="968781" y="5329673"/>
                  <a:pt x="1232259" y="5326588"/>
                  <a:pt x="1485552" y="5313202"/>
                </a:cubicBezTo>
                <a:cubicBezTo>
                  <a:pt x="1722589" y="5300930"/>
                  <a:pt x="1934026" y="5312502"/>
                  <a:pt x="2143004" y="5402420"/>
                </a:cubicBezTo>
                <a:cubicBezTo>
                  <a:pt x="2072259" y="5321879"/>
                  <a:pt x="2001915" y="5239927"/>
                  <a:pt x="1933391" y="5156971"/>
                </a:cubicBezTo>
                <a:cubicBezTo>
                  <a:pt x="1884964" y="5098829"/>
                  <a:pt x="1830279" y="5047453"/>
                  <a:pt x="1827118" y="4968410"/>
                </a:cubicBezTo>
                <a:cubicBezTo>
                  <a:pt x="1826899" y="4962830"/>
                  <a:pt x="1831287" y="4956131"/>
                  <a:pt x="1837349" y="4956357"/>
                </a:cubicBezTo>
                <a:cubicBezTo>
                  <a:pt x="1954786" y="4958180"/>
                  <a:pt x="2095955" y="5099243"/>
                  <a:pt x="2162835" y="5187853"/>
                </a:cubicBezTo>
                <a:cubicBezTo>
                  <a:pt x="2223806" y="5268314"/>
                  <a:pt x="2261117" y="5362764"/>
                  <a:pt x="2257167" y="5462123"/>
                </a:cubicBezTo>
                <a:cubicBezTo>
                  <a:pt x="2258619" y="5463463"/>
                  <a:pt x="2260110" y="5465731"/>
                  <a:pt x="2261598" y="5467998"/>
                </a:cubicBezTo>
                <a:cubicBezTo>
                  <a:pt x="2319293" y="5466627"/>
                  <a:pt x="2377620" y="5469418"/>
                  <a:pt x="2437177" y="5479608"/>
                </a:cubicBezTo>
                <a:cubicBezTo>
                  <a:pt x="2440002" y="5480429"/>
                  <a:pt x="2442387" y="5481726"/>
                  <a:pt x="2445247" y="5483476"/>
                </a:cubicBezTo>
                <a:cubicBezTo>
                  <a:pt x="2542410" y="5420910"/>
                  <a:pt x="2642483" y="5361023"/>
                  <a:pt x="2743626" y="5304819"/>
                </a:cubicBezTo>
                <a:cubicBezTo>
                  <a:pt x="2843877" y="5249576"/>
                  <a:pt x="2945694" y="5198471"/>
                  <a:pt x="3048102" y="5150595"/>
                </a:cubicBezTo>
                <a:cubicBezTo>
                  <a:pt x="2585795" y="5154639"/>
                  <a:pt x="2153807" y="4996795"/>
                  <a:pt x="1799414" y="4694732"/>
                </a:cubicBezTo>
                <a:cubicBezTo>
                  <a:pt x="1791709" y="4688523"/>
                  <a:pt x="1742423" y="4620635"/>
                  <a:pt x="1771735" y="4619929"/>
                </a:cubicBezTo>
                <a:cubicBezTo>
                  <a:pt x="2256142" y="4609405"/>
                  <a:pt x="2784409" y="4670721"/>
                  <a:pt x="3104273" y="5076159"/>
                </a:cubicBezTo>
                <a:cubicBezTo>
                  <a:pt x="3108183" y="5080663"/>
                  <a:pt x="3110711" y="5085686"/>
                  <a:pt x="3113245" y="5090705"/>
                </a:cubicBezTo>
                <a:cubicBezTo>
                  <a:pt x="3118189" y="5097958"/>
                  <a:pt x="3122727" y="5106622"/>
                  <a:pt x="3126294" y="5114400"/>
                </a:cubicBezTo>
                <a:cubicBezTo>
                  <a:pt x="3390302" y="4996262"/>
                  <a:pt x="3661785" y="4902036"/>
                  <a:pt x="3937433" y="4830473"/>
                </a:cubicBezTo>
                <a:cubicBezTo>
                  <a:pt x="3836176" y="4732523"/>
                  <a:pt x="3721785" y="4620668"/>
                  <a:pt x="3590475" y="4597974"/>
                </a:cubicBezTo>
                <a:cubicBezTo>
                  <a:pt x="3435249" y="4571111"/>
                  <a:pt x="3264279" y="4616605"/>
                  <a:pt x="3100264" y="4579845"/>
                </a:cubicBezTo>
                <a:cubicBezTo>
                  <a:pt x="2787310" y="4510393"/>
                  <a:pt x="2468738" y="4370372"/>
                  <a:pt x="2183576" y="4227150"/>
                </a:cubicBezTo>
                <a:cubicBezTo>
                  <a:pt x="2170260" y="4220226"/>
                  <a:pt x="2115765" y="4150220"/>
                  <a:pt x="2151029" y="4146947"/>
                </a:cubicBezTo>
                <a:cubicBezTo>
                  <a:pt x="2677991" y="4094203"/>
                  <a:pt x="3159089" y="4117356"/>
                  <a:pt x="3563434" y="4469115"/>
                </a:cubicBezTo>
                <a:lnTo>
                  <a:pt x="3177952" y="3657386"/>
                </a:lnTo>
                <a:cubicBezTo>
                  <a:pt x="3171337" y="3643210"/>
                  <a:pt x="3161442" y="3605414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646545" y="4229668"/>
                  <a:pt x="3658964" y="4353983"/>
                  <a:pt x="3626636" y="4512230"/>
                </a:cubicBezTo>
                <a:cubicBezTo>
                  <a:pt x="3635603" y="4515129"/>
                  <a:pt x="3644081" y="4517586"/>
                  <a:pt x="3653088" y="4521417"/>
                </a:cubicBezTo>
                <a:cubicBezTo>
                  <a:pt x="3765052" y="4572828"/>
                  <a:pt x="3892199" y="4724230"/>
                  <a:pt x="3988128" y="4817267"/>
                </a:cubicBezTo>
                <a:cubicBezTo>
                  <a:pt x="4265269" y="4747971"/>
                  <a:pt x="4547054" y="4701774"/>
                  <a:pt x="4830582" y="4676000"/>
                </a:cubicBezTo>
                <a:lnTo>
                  <a:pt x="4830100" y="4675554"/>
                </a:lnTo>
                <a:cubicBezTo>
                  <a:pt x="4727027" y="4369030"/>
                  <a:pt x="4271973" y="4333199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5134" y="3515099"/>
                  <a:pt x="3391592" y="3444385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97168" y="4091520"/>
                  <a:pt x="4760991" y="4228417"/>
                  <a:pt x="4781371" y="4458604"/>
                </a:cubicBezTo>
                <a:cubicBezTo>
                  <a:pt x="4781562" y="4463257"/>
                  <a:pt x="4780772" y="4467014"/>
                  <a:pt x="4780440" y="4470290"/>
                </a:cubicBezTo>
                <a:cubicBezTo>
                  <a:pt x="4830364" y="4519056"/>
                  <a:pt x="4870983" y="4579844"/>
                  <a:pt x="4898954" y="4662092"/>
                </a:cubicBezTo>
                <a:cubicBezTo>
                  <a:pt x="4900480" y="4665288"/>
                  <a:pt x="4900107" y="4667630"/>
                  <a:pt x="4900699" y="4670867"/>
                </a:cubicBezTo>
                <a:cubicBezTo>
                  <a:pt x="5170915" y="4649815"/>
                  <a:pt x="5442360" y="4647817"/>
                  <a:pt x="5714511" y="4663483"/>
                </a:cubicBezTo>
                <a:cubicBezTo>
                  <a:pt x="5651495" y="4555157"/>
                  <a:pt x="5582088" y="4449879"/>
                  <a:pt x="5464793" y="4393556"/>
                </a:cubicBezTo>
                <a:cubicBezTo>
                  <a:pt x="5463384" y="4393148"/>
                  <a:pt x="5462860" y="4391770"/>
                  <a:pt x="5461897" y="4390879"/>
                </a:cubicBezTo>
                <a:cubicBezTo>
                  <a:pt x="4970387" y="4293633"/>
                  <a:pt x="4556299" y="367493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cubicBezTo>
                  <a:pt x="5763687" y="2828007"/>
                  <a:pt x="5764331" y="2813808"/>
                  <a:pt x="5764974" y="2799609"/>
                </a:cubicBez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lnTo>
                  <a:pt x="2399523" y="1428234"/>
                </a:ln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lnTo>
                  <a:pt x="278707" y="1352270"/>
                </a:ln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lnTo>
                  <a:pt x="655236" y="1268632"/>
                </a:ln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lnTo>
                  <a:pt x="6605473" y="1184686"/>
                </a:ln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lnTo>
                  <a:pt x="4000324" y="1039362"/>
                </a:lnTo>
                <a:lnTo>
                  <a:pt x="4002862" y="1042866"/>
                </a:ln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278852" y="4250311"/>
                  <a:pt x="915356" y="4600566"/>
                  <a:pt x="542867" y="4944092"/>
                </a:cubicBezTo>
                <a:cubicBezTo>
                  <a:pt x="521291" y="4964055"/>
                  <a:pt x="503482" y="4879596"/>
                  <a:pt x="515800" y="4862180"/>
                </a:cubicBezTo>
                <a:cubicBezTo>
                  <a:pt x="664236" y="4650055"/>
                  <a:pt x="747224" y="4402666"/>
                  <a:pt x="909145" y="4199225"/>
                </a:cubicBez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458381" y="4190213"/>
                  <a:pt x="284593" y="4292005"/>
                  <a:pt x="112563" y="4396952"/>
                </a:cubicBezTo>
                <a:lnTo>
                  <a:pt x="0" y="4466006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lnTo>
                  <a:pt x="5460148" y="911442"/>
                </a:ln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lnTo>
                  <a:pt x="5208466" y="257550"/>
                </a:ln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lnTo>
                  <a:pt x="5261015" y="227087"/>
                </a:ln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lnTo>
                  <a:pt x="6537433" y="1907790"/>
                </a:ln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lnTo>
                  <a:pt x="3882765" y="0"/>
                </a:ln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lnTo>
                  <a:pt x="3721337" y="0"/>
                </a:ln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lnTo>
                  <a:pt x="2867960" y="0"/>
                </a:ln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lnTo>
                  <a:pt x="1057230" y="0"/>
                </a:ln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lnTo>
                  <a:pt x="43151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16" name="Rectangle 15">
            <a:extLst>
              <a:ext uri="{FF2B5EF4-FFF2-40B4-BE49-F238E27FC236}">
                <a16:creationId xmlns:a16="http://schemas.microsoft.com/office/drawing/2014/main" id="{ED888B23-07FA-482A-96DF-47E31AF1A60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57200" y="990600"/>
            <a:ext cx="11277600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Otsikko 1">
            <a:extLst>
              <a:ext uri="{FF2B5EF4-FFF2-40B4-BE49-F238E27FC236}">
                <a16:creationId xmlns:a16="http://schemas.microsoft.com/office/drawing/2014/main" id="{CEFE2059-B2B7-73B2-239F-59375B42685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3000" y="1676400"/>
            <a:ext cx="3810000" cy="3505200"/>
          </a:xfrm>
        </p:spPr>
        <p:txBody>
          <a:bodyPr>
            <a:normAutofit/>
          </a:bodyPr>
          <a:lstStyle/>
          <a:p>
            <a:r>
              <a:rPr lang="fi-FI" sz="4000"/>
              <a:t>PEDANET</a:t>
            </a:r>
          </a:p>
        </p:txBody>
      </p:sp>
      <p:sp>
        <p:nvSpPr>
          <p:cNvPr id="3" name="Sisällön paikkamerkki 2">
            <a:extLst>
              <a:ext uri="{FF2B5EF4-FFF2-40B4-BE49-F238E27FC236}">
                <a16:creationId xmlns:a16="http://schemas.microsoft.com/office/drawing/2014/main" id="{79F53129-DBDC-B82A-A12E-A07336CEFFC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1604" y="1676400"/>
            <a:ext cx="5638796" cy="3505200"/>
          </a:xfr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fi-FI" sz="2400">
                <a:solidFill>
                  <a:schemeClr val="tx1">
                    <a:alpha val="55000"/>
                  </a:schemeClr>
                </a:solidFill>
              </a:rPr>
              <a:t>Notre mot de passe : Lune26-27</a:t>
            </a:r>
          </a:p>
        </p:txBody>
      </p:sp>
    </p:spTree>
    <p:extLst>
      <p:ext uri="{BB962C8B-B14F-4D97-AF65-F5344CB8AC3E}">
        <p14:creationId xmlns:p14="http://schemas.microsoft.com/office/powerpoint/2010/main" val="3947834513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6" name="Slide Background">
            <a:extLst>
              <a:ext uri="{FF2B5EF4-FFF2-40B4-BE49-F238E27FC236}">
                <a16:creationId xmlns:a16="http://schemas.microsoft.com/office/drawing/2014/main" id="{3ECBE1F1-D69B-4AFA-ABD5-8E41720EF6D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4" name="Kuva 3">
            <a:extLst>
              <a:ext uri="{FF2B5EF4-FFF2-40B4-BE49-F238E27FC236}">
                <a16:creationId xmlns:a16="http://schemas.microsoft.com/office/drawing/2014/main" id="{3981C5CA-CAD1-FC7C-8405-11B9CB978A10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23835" r="25085" b="1"/>
          <a:stretch>
            <a:fillRect/>
          </a:stretch>
        </p:blipFill>
        <p:spPr>
          <a:xfrm>
            <a:off x="-1" y="-2"/>
            <a:ext cx="5410198" cy="6858002"/>
          </a:xfrm>
          <a:prstGeom prst="rect">
            <a:avLst/>
          </a:prstGeom>
        </p:spPr>
      </p:pic>
      <p:sp useBgFill="1">
        <p:nvSpPr>
          <p:cNvPr id="18" name="Rectangle 17">
            <a:extLst>
              <a:ext uri="{FF2B5EF4-FFF2-40B4-BE49-F238E27FC236}">
                <a16:creationId xmlns:a16="http://schemas.microsoft.com/office/drawing/2014/main" id="{603A6265-E10C-4B85-9C20-E75FCAF9CC6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5410197" y="-1"/>
            <a:ext cx="6781802" cy="2286000"/>
          </a:xfrm>
          <a:prstGeom prst="rect">
            <a:avLst/>
          </a:prstGeom>
          <a:ln>
            <a:noFill/>
          </a:ln>
          <a:effectLst>
            <a:outerShdw blurRad="355600" dist="152400" sx="95000" sy="95000" algn="t" rotWithShape="0">
              <a:srgbClr val="000000">
                <a:alpha val="29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Otsikko 1">
            <a:extLst>
              <a:ext uri="{FF2B5EF4-FFF2-40B4-BE49-F238E27FC236}">
                <a16:creationId xmlns:a16="http://schemas.microsoft.com/office/drawing/2014/main" id="{B31A1F63-8AB7-B98B-40A5-E843CBB6217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115317" y="405685"/>
            <a:ext cx="5464968" cy="1559301"/>
          </a:xfrm>
        </p:spPr>
        <p:txBody>
          <a:bodyPr>
            <a:normAutofit/>
          </a:bodyPr>
          <a:lstStyle/>
          <a:p>
            <a:pPr marL="228600" indent="-228600">
              <a:spcBef>
                <a:spcPts val="1000"/>
              </a:spcBef>
            </a:pPr>
            <a:r>
              <a:rPr lang="fr-SN" sz="3400" dirty="0">
                <a:latin typeface="Aptos"/>
              </a:rPr>
              <a:t>Une charmante petite amie... page 29 sur le vieux manuel.</a:t>
            </a:r>
          </a:p>
          <a:p>
            <a:endParaRPr lang="fi-FI" sz="3400"/>
          </a:p>
        </p:txBody>
      </p:sp>
      <p:sp>
        <p:nvSpPr>
          <p:cNvPr id="3" name="Sisällön paikkamerkki 2">
            <a:extLst>
              <a:ext uri="{FF2B5EF4-FFF2-40B4-BE49-F238E27FC236}">
                <a16:creationId xmlns:a16="http://schemas.microsoft.com/office/drawing/2014/main" id="{4ED590E6-DE9F-E771-12D8-F50B1C54C607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115317" y="2743200"/>
            <a:ext cx="5247340" cy="3496878"/>
          </a:xfr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fi-FI" sz="2000">
                <a:ea typeface="+mn-lt"/>
                <a:cs typeface="+mn-lt"/>
                <a:hlinkClick r:id="rId3"/>
              </a:rPr>
              <a:t>https://www.youtube.com/watch?v=-QOk8pvsWbQ</a:t>
            </a:r>
            <a:endParaRPr lang="fi-FI" sz="2000">
              <a:ea typeface="+mn-lt"/>
              <a:cs typeface="+mn-lt"/>
            </a:endParaRPr>
          </a:p>
          <a:p>
            <a:endParaRPr lang="fi-FI" sz="2000"/>
          </a:p>
          <a:p>
            <a:endParaRPr lang="fi-FI" sz="2000"/>
          </a:p>
        </p:txBody>
      </p:sp>
    </p:spTree>
    <p:extLst>
      <p:ext uri="{BB962C8B-B14F-4D97-AF65-F5344CB8AC3E}">
        <p14:creationId xmlns:p14="http://schemas.microsoft.com/office/powerpoint/2010/main" val="3224538084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3">
            <a:extLst>
              <a:ext uri="{FF2B5EF4-FFF2-40B4-BE49-F238E27FC236}">
                <a16:creationId xmlns:a16="http://schemas.microsoft.com/office/drawing/2014/main" id="{6753252F-4873-4F63-801D-CC719279A7D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047C8CCB-F95D-4249-92DD-651249D3535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2013557" cy="6858000"/>
          </a:xfrm>
          <a:prstGeom prst="rect">
            <a:avLst/>
          </a:prstGeom>
          <a:solidFill>
            <a:srgbClr val="3E625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Otsikko 1">
            <a:extLst>
              <a:ext uri="{FF2B5EF4-FFF2-40B4-BE49-F238E27FC236}">
                <a16:creationId xmlns:a16="http://schemas.microsoft.com/office/drawing/2014/main" id="{34D1A19E-A42A-108D-B72F-AA7415C81EA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40080" y="2074363"/>
            <a:ext cx="2752354" cy="2709275"/>
          </a:xfrm>
          <a:prstGeom prst="ellipse">
            <a:avLst/>
          </a:prstGeom>
          <a:solidFill>
            <a:srgbClr val="262626"/>
          </a:solidFill>
          <a:ln w="174625" cmpd="thinThick">
            <a:solidFill>
              <a:srgbClr val="262626"/>
            </a:solidFill>
          </a:ln>
        </p:spPr>
        <p:txBody>
          <a:bodyPr vert="horz" lIns="91440" tIns="45720" rIns="91440" bIns="45720" rtlCol="0" anchor="ctr">
            <a:normAutofit/>
          </a:bodyPr>
          <a:lstStyle/>
          <a:p>
            <a:pPr algn="ctr"/>
            <a:r>
              <a:rPr lang="fr-CI" sz="2400" kern="1200" dirty="0">
                <a:solidFill>
                  <a:srgbClr val="FFFFFF"/>
                </a:solidFill>
                <a:latin typeface="+mj-lt"/>
                <a:ea typeface="+mj-ea"/>
                <a:cs typeface="+mj-cs"/>
              </a:rPr>
              <a:t>Une charmante petite amie... page 29 sur le vieux manuel.</a:t>
            </a:r>
            <a:endParaRPr lang="fr-CI" sz="2400" kern="1200" dirty="0">
              <a:solidFill>
                <a:srgbClr val="FFFFFF"/>
              </a:solidFill>
              <a:latin typeface="+mj-lt"/>
            </a:endParaRPr>
          </a:p>
          <a:p>
            <a:pPr algn="ctr"/>
            <a:endParaRPr lang="en-US" sz="2400" kern="1200">
              <a:solidFill>
                <a:srgbClr val="FFFFFF"/>
              </a:solidFill>
              <a:latin typeface="+mj-lt"/>
              <a:ea typeface="+mj-ea"/>
              <a:cs typeface="+mj-cs"/>
            </a:endParaRPr>
          </a:p>
        </p:txBody>
      </p:sp>
      <p:pic>
        <p:nvPicPr>
          <p:cNvPr id="4" name="Sisällön paikkamerkki 3">
            <a:extLst>
              <a:ext uri="{FF2B5EF4-FFF2-40B4-BE49-F238E27FC236}">
                <a16:creationId xmlns:a16="http://schemas.microsoft.com/office/drawing/2014/main" id="{DA736CEE-A690-08AD-F47B-F13030E29036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/>
          <a:stretch>
            <a:fillRect/>
          </a:stretch>
        </p:blipFill>
        <p:spPr>
          <a:xfrm>
            <a:off x="4038600" y="1908798"/>
            <a:ext cx="7188199" cy="303701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25135733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Rectangle 13">
            <a:extLst>
              <a:ext uri="{FF2B5EF4-FFF2-40B4-BE49-F238E27FC236}">
                <a16:creationId xmlns:a16="http://schemas.microsoft.com/office/drawing/2014/main" id="{6753252F-4873-4F63-801D-CC719279A7D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047C8CCB-F95D-4249-92DD-651249D3535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2013557" cy="6858000"/>
          </a:xfrm>
          <a:prstGeom prst="rect">
            <a:avLst/>
          </a:prstGeom>
          <a:solidFill>
            <a:srgbClr val="7F7F7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Otsikko 1">
            <a:extLst>
              <a:ext uri="{FF2B5EF4-FFF2-40B4-BE49-F238E27FC236}">
                <a16:creationId xmlns:a16="http://schemas.microsoft.com/office/drawing/2014/main" id="{E49020CA-658C-C53F-3988-E4FCA8729C9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40080" y="2074363"/>
            <a:ext cx="2752354" cy="2709275"/>
          </a:xfrm>
          <a:prstGeom prst="ellipse">
            <a:avLst/>
          </a:prstGeom>
          <a:solidFill>
            <a:srgbClr val="262626"/>
          </a:solidFill>
          <a:ln w="174625" cmpd="thinThick">
            <a:solidFill>
              <a:srgbClr val="262626"/>
            </a:solidFill>
          </a:ln>
        </p:spPr>
        <p:txBody>
          <a:bodyPr vert="horz" lIns="91440" tIns="45720" rIns="91440" bIns="45720" rtlCol="0" anchor="ctr">
            <a:normAutofit/>
          </a:bodyPr>
          <a:lstStyle/>
          <a:p>
            <a:pPr algn="ctr"/>
            <a:r>
              <a:rPr lang="fr-CI" sz="2600" kern="1200" dirty="0">
                <a:solidFill>
                  <a:srgbClr val="FFFFFF"/>
                </a:solidFill>
                <a:latin typeface="+mj-lt"/>
                <a:ea typeface="+mj-ea"/>
                <a:cs typeface="+mj-cs"/>
              </a:rPr>
              <a:t>Écoutez et cochez les phrases vraies</a:t>
            </a:r>
            <a:endParaRPr lang="fr-CI" sz="2600" kern="1200" dirty="0">
              <a:solidFill>
                <a:srgbClr val="FFFFFF"/>
              </a:solidFill>
              <a:latin typeface="+mj-lt"/>
            </a:endParaRPr>
          </a:p>
        </p:txBody>
      </p:sp>
      <p:pic>
        <p:nvPicPr>
          <p:cNvPr id="4" name="Sisällön paikkamerkki 3">
            <a:extLst>
              <a:ext uri="{FF2B5EF4-FFF2-40B4-BE49-F238E27FC236}">
                <a16:creationId xmlns:a16="http://schemas.microsoft.com/office/drawing/2014/main" id="{09CD647A-C9B0-0586-60CF-923CB249144D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/>
          <a:stretch>
            <a:fillRect/>
          </a:stretch>
        </p:blipFill>
        <p:spPr>
          <a:xfrm>
            <a:off x="4038600" y="1702138"/>
            <a:ext cx="7188199" cy="345033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408589276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23" name="Rectangle 12">
            <a:extLst>
              <a:ext uri="{FF2B5EF4-FFF2-40B4-BE49-F238E27FC236}">
                <a16:creationId xmlns:a16="http://schemas.microsoft.com/office/drawing/2014/main" id="{E914257E-1E2A-4AC7-89EC-1FB65C9C0A0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/>
          <a:extLst>
            <a:ext uri="{91240B29-F687-4F45-9708-019B960494DF}">
              <a14:hiddenLine xmlns:a14="http://schemas.microsoft.com/office/drawing/2010/main" w="12700" cap="flat" cmpd="sng" algn="ctr">
                <a:solidFill>
                  <a:schemeClr val="accent1">
                    <a:shade val="50000"/>
                  </a:schemeClr>
                </a:solidFill>
                <a:prstDash val="solid"/>
                <a:miter lim="800000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" name="Freeform: Shape 14">
            <a:extLst>
              <a:ext uri="{FF2B5EF4-FFF2-40B4-BE49-F238E27FC236}">
                <a16:creationId xmlns:a16="http://schemas.microsoft.com/office/drawing/2014/main" id="{03E1C8F1-97F5-489C-8308-958F0965725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2"/>
            <a:ext cx="11269336" cy="2008639"/>
          </a:xfrm>
          <a:custGeom>
            <a:avLst/>
            <a:gdLst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742561 w 11269336"/>
              <a:gd name="connsiteY18" fmla="*/ 500437 h 2323145"/>
              <a:gd name="connsiteX19" fmla="*/ 9561831 w 11269336"/>
              <a:gd name="connsiteY19" fmla="*/ 547649 h 2323145"/>
              <a:gd name="connsiteX20" fmla="*/ 9380600 w 11269336"/>
              <a:gd name="connsiteY20" fmla="*/ 549821 h 2323145"/>
              <a:gd name="connsiteX21" fmla="*/ 9139429 w 11269336"/>
              <a:gd name="connsiteY21" fmla="*/ 696446 h 2323145"/>
              <a:gd name="connsiteX22" fmla="*/ 9114263 w 11269336"/>
              <a:gd name="connsiteY22" fmla="*/ 709213 h 2323145"/>
              <a:gd name="connsiteX23" fmla="*/ 9028928 w 11269336"/>
              <a:gd name="connsiteY23" fmla="*/ 745350 h 2323145"/>
              <a:gd name="connsiteX24" fmla="*/ 8977138 w 11269336"/>
              <a:gd name="connsiteY24" fmla="*/ 774970 h 2323145"/>
              <a:gd name="connsiteX25" fmla="*/ 8947030 w 11269336"/>
              <a:gd name="connsiteY25" fmla="*/ 814934 h 2323145"/>
              <a:gd name="connsiteX26" fmla="*/ 8914746 w 11269336"/>
              <a:gd name="connsiteY26" fmla="*/ 826428 h 2323145"/>
              <a:gd name="connsiteX27" fmla="*/ 8917778 w 11269336"/>
              <a:gd name="connsiteY27" fmla="*/ 835198 h 2323145"/>
              <a:gd name="connsiteX28" fmla="*/ 8905560 w 11269336"/>
              <a:gd name="connsiteY28" fmla="*/ 838358 h 2323145"/>
              <a:gd name="connsiteX29" fmla="*/ 8897564 w 11269336"/>
              <a:gd name="connsiteY29" fmla="*/ 834287 h 2323145"/>
              <a:gd name="connsiteX30" fmla="*/ 8878040 w 11269336"/>
              <a:gd name="connsiteY30" fmla="*/ 844150 h 2323145"/>
              <a:gd name="connsiteX31" fmla="*/ 8882654 w 11269336"/>
              <a:gd name="connsiteY31" fmla="*/ 892768 h 2323145"/>
              <a:gd name="connsiteX32" fmla="*/ 8837498 w 11269336"/>
              <a:gd name="connsiteY32" fmla="*/ 885664 h 2323145"/>
              <a:gd name="connsiteX33" fmla="*/ 8795998 w 11269336"/>
              <a:gd name="connsiteY33" fmla="*/ 863337 h 2323145"/>
              <a:gd name="connsiteX34" fmla="*/ 8776970 w 11269336"/>
              <a:gd name="connsiteY34" fmla="*/ 885177 h 2323145"/>
              <a:gd name="connsiteX35" fmla="*/ 8755719 w 11269336"/>
              <a:gd name="connsiteY35" fmla="*/ 889754 h 2323145"/>
              <a:gd name="connsiteX36" fmla="*/ 8743257 w 11269336"/>
              <a:gd name="connsiteY36" fmla="*/ 904723 h 2323145"/>
              <a:gd name="connsiteX37" fmla="*/ 8721366 w 11269336"/>
              <a:gd name="connsiteY37" fmla="*/ 904711 h 2323145"/>
              <a:gd name="connsiteX38" fmla="*/ 8678353 w 11269336"/>
              <a:gd name="connsiteY38" fmla="*/ 926318 h 2323145"/>
              <a:gd name="connsiteX39" fmla="*/ 8636849 w 11269336"/>
              <a:gd name="connsiteY39" fmla="*/ 937900 h 2323145"/>
              <a:gd name="connsiteX40" fmla="*/ 8620213 w 11269336"/>
              <a:gd name="connsiteY40" fmla="*/ 943068 h 2323145"/>
              <a:gd name="connsiteX41" fmla="*/ 8612581 w 11269336"/>
              <a:gd name="connsiteY41" fmla="*/ 952695 h 2323145"/>
              <a:gd name="connsiteX42" fmla="*/ 8589038 w 11269336"/>
              <a:gd name="connsiteY42" fmla="*/ 963892 h 2323145"/>
              <a:gd name="connsiteX43" fmla="*/ 8579950 w 11269336"/>
              <a:gd name="connsiteY43" fmla="*/ 960899 h 2323145"/>
              <a:gd name="connsiteX44" fmla="*/ 8579319 w 11269336"/>
              <a:gd name="connsiteY44" fmla="*/ 965630 h 2323145"/>
              <a:gd name="connsiteX45" fmla="*/ 8547429 w 11269336"/>
              <a:gd name="connsiteY45" fmla="*/ 984506 h 2323145"/>
              <a:gd name="connsiteX46" fmla="*/ 8478704 w 11269336"/>
              <a:gd name="connsiteY46" fmla="*/ 1025490 h 2323145"/>
              <a:gd name="connsiteX47" fmla="*/ 8461421 w 11269336"/>
              <a:gd name="connsiteY47" fmla="*/ 1035512 h 2323145"/>
              <a:gd name="connsiteX48" fmla="*/ 8445003 w 11269336"/>
              <a:gd name="connsiteY48" fmla="*/ 1036851 h 2323145"/>
              <a:gd name="connsiteX49" fmla="*/ 8357350 w 11269336"/>
              <a:gd name="connsiteY49" fmla="*/ 1060213 h 2323145"/>
              <a:gd name="connsiteX50" fmla="*/ 8335565 w 11269336"/>
              <a:gd name="connsiteY50" fmla="*/ 1061151 h 2323145"/>
              <a:gd name="connsiteX51" fmla="*/ 8325267 w 11269336"/>
              <a:gd name="connsiteY51" fmla="*/ 1055919 h 2323145"/>
              <a:gd name="connsiteX52" fmla="*/ 8293586 w 11269336"/>
              <a:gd name="connsiteY52" fmla="*/ 1076144 h 2323145"/>
              <a:gd name="connsiteX53" fmla="*/ 8242405 w 11269336"/>
              <a:gd name="connsiteY53" fmla="*/ 1095960 h 2323145"/>
              <a:gd name="connsiteX54" fmla="*/ 8218531 w 11269336"/>
              <a:gd name="connsiteY54" fmla="*/ 1107622 h 2323145"/>
              <a:gd name="connsiteX55" fmla="*/ 8197391 w 11269336"/>
              <a:gd name="connsiteY55" fmla="*/ 1107746 h 2323145"/>
              <a:gd name="connsiteX56" fmla="*/ 8081474 w 11269336"/>
              <a:gd name="connsiteY56" fmla="*/ 1130125 h 2323145"/>
              <a:gd name="connsiteX57" fmla="*/ 8053585 w 11269336"/>
              <a:gd name="connsiteY57" fmla="*/ 1129169 h 2323145"/>
              <a:gd name="connsiteX58" fmla="*/ 8038422 w 11269336"/>
              <a:gd name="connsiteY58" fmla="*/ 1119092 h 2323145"/>
              <a:gd name="connsiteX59" fmla="*/ 8029450 w 11269336"/>
              <a:gd name="connsiteY59" fmla="*/ 1125592 h 2323145"/>
              <a:gd name="connsiteX60" fmla="*/ 7959552 w 11269336"/>
              <a:gd name="connsiteY60" fmla="*/ 1140188 h 2323145"/>
              <a:gd name="connsiteX61" fmla="*/ 7914188 w 11269336"/>
              <a:gd name="connsiteY61" fmla="*/ 1150862 h 2323145"/>
              <a:gd name="connsiteX62" fmla="*/ 7914918 w 11269336"/>
              <a:gd name="connsiteY62" fmla="*/ 1168758 h 2323145"/>
              <a:gd name="connsiteX63" fmla="*/ 7875510 w 11269336"/>
              <a:gd name="connsiteY63" fmla="*/ 1183153 h 2323145"/>
              <a:gd name="connsiteX64" fmla="*/ 7829932 w 11269336"/>
              <a:gd name="connsiteY64" fmla="*/ 1180782 h 2323145"/>
              <a:gd name="connsiteX65" fmla="*/ 7779182 w 11269336"/>
              <a:gd name="connsiteY65" fmla="*/ 1192665 h 2323145"/>
              <a:gd name="connsiteX66" fmla="*/ 7748774 w 11269336"/>
              <a:gd name="connsiteY66" fmla="*/ 1199586 h 2323145"/>
              <a:gd name="connsiteX67" fmla="*/ 7671846 w 11269336"/>
              <a:gd name="connsiteY67" fmla="*/ 1231966 h 2323145"/>
              <a:gd name="connsiteX68" fmla="*/ 7554146 w 11269336"/>
              <a:gd name="connsiteY68" fmla="*/ 1319748 h 2323145"/>
              <a:gd name="connsiteX69" fmla="*/ 7515052 w 11269336"/>
              <a:gd name="connsiteY69" fmla="*/ 1336718 h 2323145"/>
              <a:gd name="connsiteX70" fmla="*/ 7507193 w 11269336"/>
              <a:gd name="connsiteY70" fmla="*/ 1334617 h 2323145"/>
              <a:gd name="connsiteX71" fmla="*/ 7461694 w 11269336"/>
              <a:gd name="connsiteY71" fmla="*/ 1375866 h 2323145"/>
              <a:gd name="connsiteX72" fmla="*/ 7377571 w 11269336"/>
              <a:gd name="connsiteY72" fmla="*/ 1400128 h 2323145"/>
              <a:gd name="connsiteX73" fmla="*/ 7311261 w 11269336"/>
              <a:gd name="connsiteY73" fmla="*/ 1412652 h 2323145"/>
              <a:gd name="connsiteX74" fmla="*/ 7275307 w 11269336"/>
              <a:gd name="connsiteY74" fmla="*/ 1422171 h 2323145"/>
              <a:gd name="connsiteX75" fmla="*/ 7247783 w 11269336"/>
              <a:gd name="connsiteY75" fmla="*/ 1426330 h 2323145"/>
              <a:gd name="connsiteX76" fmla="*/ 7185047 w 11269336"/>
              <a:gd name="connsiteY76" fmla="*/ 1451812 h 2323145"/>
              <a:gd name="connsiteX77" fmla="*/ 7084117 w 11269336"/>
              <a:gd name="connsiteY77" fmla="*/ 1500281 h 2323145"/>
              <a:gd name="connsiteX78" fmla="*/ 7062011 w 11269336"/>
              <a:gd name="connsiteY78" fmla="*/ 1509183 h 2323145"/>
              <a:gd name="connsiteX79" fmla="*/ 7040555 w 11269336"/>
              <a:gd name="connsiteY79" fmla="*/ 1511207 h 2323145"/>
              <a:gd name="connsiteX80" fmla="*/ 7033438 w 11269336"/>
              <a:gd name="connsiteY80" fmla="*/ 1506772 h 2323145"/>
              <a:gd name="connsiteX81" fmla="*/ 7020886 w 11269336"/>
              <a:gd name="connsiteY81" fmla="*/ 1510764 h 2323145"/>
              <a:gd name="connsiteX82" fmla="*/ 7017033 w 11269336"/>
              <a:gd name="connsiteY82" fmla="*/ 1510650 h 2323145"/>
              <a:gd name="connsiteX83" fmla="*/ 6995460 w 11269336"/>
              <a:gd name="connsiteY83" fmla="*/ 1511173 h 2323145"/>
              <a:gd name="connsiteX84" fmla="*/ 6962144 w 11269336"/>
              <a:gd name="connsiteY84" fmla="*/ 1541508 h 2323145"/>
              <a:gd name="connsiteX85" fmla="*/ 6910674 w 11269336"/>
              <a:gd name="connsiteY85" fmla="*/ 1554793 h 2323145"/>
              <a:gd name="connsiteX86" fmla="*/ 6732152 w 11269336"/>
              <a:gd name="connsiteY86" fmla="*/ 1642538 h 2323145"/>
              <a:gd name="connsiteX87" fmla="*/ 6694106 w 11269336"/>
              <a:gd name="connsiteY87" fmla="*/ 1632377 h 2323145"/>
              <a:gd name="connsiteX88" fmla="*/ 6617223 w 11269336"/>
              <a:gd name="connsiteY88" fmla="*/ 1659889 h 2323145"/>
              <a:gd name="connsiteX89" fmla="*/ 6521138 w 11269336"/>
              <a:gd name="connsiteY89" fmla="*/ 1744340 h 2323145"/>
              <a:gd name="connsiteX90" fmla="*/ 6380677 w 11269336"/>
              <a:gd name="connsiteY90" fmla="*/ 1796883 h 2323145"/>
              <a:gd name="connsiteX91" fmla="*/ 6374897 w 11269336"/>
              <a:gd name="connsiteY91" fmla="*/ 1809910 h 2323145"/>
              <a:gd name="connsiteX92" fmla="*/ 6364545 w 11269336"/>
              <a:gd name="connsiteY92" fmla="*/ 1820090 h 2323145"/>
              <a:gd name="connsiteX93" fmla="*/ 6362126 w 11269336"/>
              <a:gd name="connsiteY93" fmla="*/ 1819991 h 2323145"/>
              <a:gd name="connsiteX94" fmla="*/ 6346673 w 11269336"/>
              <a:gd name="connsiteY94" fmla="*/ 1827824 h 2323145"/>
              <a:gd name="connsiteX95" fmla="*/ 6345588 w 11269336"/>
              <a:gd name="connsiteY95" fmla="*/ 1832232 h 2323145"/>
              <a:gd name="connsiteX96" fmla="*/ 6335708 w 11269336"/>
              <a:gd name="connsiteY96" fmla="*/ 1838451 h 2323145"/>
              <a:gd name="connsiteX97" fmla="*/ 6318182 w 11269336"/>
              <a:gd name="connsiteY97" fmla="*/ 1852975 h 2323145"/>
              <a:gd name="connsiteX98" fmla="*/ 6313084 w 11269336"/>
              <a:gd name="connsiteY98" fmla="*/ 1853561 h 2323145"/>
              <a:gd name="connsiteX99" fmla="*/ 6283816 w 11269336"/>
              <a:gd name="connsiteY99" fmla="*/ 1872148 h 2323145"/>
              <a:gd name="connsiteX100" fmla="*/ 6282550 w 11269336"/>
              <a:gd name="connsiteY100" fmla="*/ 1871392 h 2323145"/>
              <a:gd name="connsiteX101" fmla="*/ 6270527 w 11269336"/>
              <a:gd name="connsiteY101" fmla="*/ 1872208 h 2323145"/>
              <a:gd name="connsiteX102" fmla="*/ 6249518 w 11269336"/>
              <a:gd name="connsiteY102" fmla="*/ 1876079 h 2323145"/>
              <a:gd name="connsiteX103" fmla="*/ 6190386 w 11269336"/>
              <a:gd name="connsiteY103" fmla="*/ 1872478 h 2323145"/>
              <a:gd name="connsiteX104" fmla="*/ 6159777 w 11269336"/>
              <a:gd name="connsiteY104" fmla="*/ 1891745 h 2323145"/>
              <a:gd name="connsiteX105" fmla="*/ 6153131 w 11269336"/>
              <a:gd name="connsiteY105" fmla="*/ 1895079 h 2323145"/>
              <a:gd name="connsiteX106" fmla="*/ 6152798 w 11269336"/>
              <a:gd name="connsiteY106" fmla="*/ 1894920 h 2323145"/>
              <a:gd name="connsiteX107" fmla="*/ 6145388 w 11269336"/>
              <a:gd name="connsiteY107" fmla="*/ 1897990 h 2323145"/>
              <a:gd name="connsiteX108" fmla="*/ 6141014 w 11269336"/>
              <a:gd name="connsiteY108" fmla="*/ 1901155 h 2323145"/>
              <a:gd name="connsiteX109" fmla="*/ 6128122 w 11269336"/>
              <a:gd name="connsiteY109" fmla="*/ 1907623 h 2323145"/>
              <a:gd name="connsiteX110" fmla="*/ 6122351 w 11269336"/>
              <a:gd name="connsiteY110" fmla="*/ 1908359 h 2323145"/>
              <a:gd name="connsiteX111" fmla="*/ 6064750 w 11269336"/>
              <a:gd name="connsiteY111" fmla="*/ 1896394 h 2323145"/>
              <a:gd name="connsiteX112" fmla="*/ 5964230 w 11269336"/>
              <a:gd name="connsiteY112" fmla="*/ 1910038 h 2323145"/>
              <a:gd name="connsiteX113" fmla="*/ 5865399 w 11269336"/>
              <a:gd name="connsiteY113" fmla="*/ 1926966 h 2323145"/>
              <a:gd name="connsiteX114" fmla="*/ 5829951 w 11269336"/>
              <a:gd name="connsiteY114" fmla="*/ 1934755 h 2323145"/>
              <a:gd name="connsiteX115" fmla="*/ 5765285 w 11269336"/>
              <a:gd name="connsiteY115" fmla="*/ 1941322 h 2323145"/>
              <a:gd name="connsiteX116" fmla="*/ 5734750 w 11269336"/>
              <a:gd name="connsiteY116" fmla="*/ 1939793 h 2323145"/>
              <a:gd name="connsiteX117" fmla="*/ 5733569 w 11269336"/>
              <a:gd name="connsiteY117" fmla="*/ 1940505 h 2323145"/>
              <a:gd name="connsiteX118" fmla="*/ 5730329 w 11269336"/>
              <a:gd name="connsiteY118" fmla="*/ 1937845 h 2323145"/>
              <a:gd name="connsiteX119" fmla="*/ 5724661 w 11269336"/>
              <a:gd name="connsiteY119" fmla="*/ 1937455 h 2323145"/>
              <a:gd name="connsiteX120" fmla="*/ 5710186 w 11269336"/>
              <a:gd name="connsiteY120" fmla="*/ 1941370 h 2323145"/>
              <a:gd name="connsiteX121" fmla="*/ 5704910 w 11269336"/>
              <a:gd name="connsiteY121" fmla="*/ 1943663 h 2323145"/>
              <a:gd name="connsiteX122" fmla="*/ 5696836 w 11269336"/>
              <a:gd name="connsiteY122" fmla="*/ 1945271 h 2323145"/>
              <a:gd name="connsiteX123" fmla="*/ 5696583 w 11269336"/>
              <a:gd name="connsiteY123" fmla="*/ 1945050 h 2323145"/>
              <a:gd name="connsiteX124" fmla="*/ 5689123 w 11269336"/>
              <a:gd name="connsiteY124" fmla="*/ 1947067 h 2323145"/>
              <a:gd name="connsiteX125" fmla="*/ 5653291 w 11269336"/>
              <a:gd name="connsiteY125" fmla="*/ 1960245 h 2323145"/>
              <a:gd name="connsiteX126" fmla="*/ 5599385 w 11269336"/>
              <a:gd name="connsiteY126" fmla="*/ 1945198 h 2323145"/>
              <a:gd name="connsiteX127" fmla="*/ 5578300 w 11269336"/>
              <a:gd name="connsiteY127" fmla="*/ 1944963 h 2323145"/>
              <a:gd name="connsiteX128" fmla="*/ 5566758 w 11269336"/>
              <a:gd name="connsiteY128" fmla="*/ 1943441 h 2323145"/>
              <a:gd name="connsiteX129" fmla="*/ 5565857 w 11269336"/>
              <a:gd name="connsiteY129" fmla="*/ 1942445 h 2323145"/>
              <a:gd name="connsiteX130" fmla="*/ 5531534 w 11269336"/>
              <a:gd name="connsiteY130" fmla="*/ 1955208 h 2323145"/>
              <a:gd name="connsiteX131" fmla="*/ 5526552 w 11269336"/>
              <a:gd name="connsiteY131" fmla="*/ 1954799 h 2323145"/>
              <a:gd name="connsiteX132" fmla="*/ 5504723 w 11269336"/>
              <a:gd name="connsiteY132" fmla="*/ 1965811 h 2323145"/>
              <a:gd name="connsiteX133" fmla="*/ 5493156 w 11269336"/>
              <a:gd name="connsiteY133" fmla="*/ 1970063 h 2323145"/>
              <a:gd name="connsiteX134" fmla="*/ 5490486 w 11269336"/>
              <a:gd name="connsiteY134" fmla="*/ 1974227 h 2323145"/>
              <a:gd name="connsiteX135" fmla="*/ 5473107 w 11269336"/>
              <a:gd name="connsiteY135" fmla="*/ 1979001 h 2323145"/>
              <a:gd name="connsiteX136" fmla="*/ 5470885 w 11269336"/>
              <a:gd name="connsiteY136" fmla="*/ 1978432 h 2323145"/>
              <a:gd name="connsiteX137" fmla="*/ 5457393 w 11269336"/>
              <a:gd name="connsiteY137" fmla="*/ 1986525 h 2323145"/>
              <a:gd name="connsiteX138" fmla="*/ 5447102 w 11269336"/>
              <a:gd name="connsiteY138" fmla="*/ 1998329 h 2323145"/>
              <a:gd name="connsiteX139" fmla="*/ 5296127 w 11269336"/>
              <a:gd name="connsiteY139" fmla="*/ 2023208 h 2323145"/>
              <a:gd name="connsiteX140" fmla="*/ 5174645 w 11269336"/>
              <a:gd name="connsiteY140" fmla="*/ 2088358 h 2323145"/>
              <a:gd name="connsiteX141" fmla="*/ 5092476 w 11269336"/>
              <a:gd name="connsiteY141" fmla="*/ 2100737 h 2323145"/>
              <a:gd name="connsiteX142" fmla="*/ 5060738 w 11269336"/>
              <a:gd name="connsiteY142" fmla="*/ 2083274 h 2323145"/>
              <a:gd name="connsiteX143" fmla="*/ 4860988 w 11269336"/>
              <a:gd name="connsiteY143" fmla="*/ 2135698 h 2323145"/>
              <a:gd name="connsiteX144" fmla="*/ 4807902 w 11269336"/>
              <a:gd name="connsiteY144" fmla="*/ 2138894 h 2323145"/>
              <a:gd name="connsiteX145" fmla="*/ 4765388 w 11269336"/>
              <a:gd name="connsiteY145" fmla="*/ 2162525 h 2323145"/>
              <a:gd name="connsiteX146" fmla="*/ 4745033 w 11269336"/>
              <a:gd name="connsiteY146" fmla="*/ 2158859 h 2323145"/>
              <a:gd name="connsiteX147" fmla="*/ 4741475 w 11269336"/>
              <a:gd name="connsiteY147" fmla="*/ 2157998 h 2323145"/>
              <a:gd name="connsiteX148" fmla="*/ 4728247 w 11269336"/>
              <a:gd name="connsiteY148" fmla="*/ 2159526 h 2323145"/>
              <a:gd name="connsiteX149" fmla="*/ 4723263 w 11269336"/>
              <a:gd name="connsiteY149" fmla="*/ 2153742 h 2323145"/>
              <a:gd name="connsiteX150" fmla="*/ 4702453 w 11269336"/>
              <a:gd name="connsiteY150" fmla="*/ 2151586 h 2323145"/>
              <a:gd name="connsiteX151" fmla="*/ 4678455 w 11269336"/>
              <a:gd name="connsiteY151" fmla="*/ 2156131 h 2323145"/>
              <a:gd name="connsiteX152" fmla="*/ 4593061 w 11269336"/>
              <a:gd name="connsiteY152" fmla="*/ 2171597 h 2323145"/>
              <a:gd name="connsiteX153" fmla="*/ 4579902 w 11269336"/>
              <a:gd name="connsiteY153" fmla="*/ 2177927 h 2323145"/>
              <a:gd name="connsiteX154" fmla="*/ 4533444 w 11269336"/>
              <a:gd name="connsiteY154" fmla="*/ 2181200 h 2323145"/>
              <a:gd name="connsiteX155" fmla="*/ 4492832 w 11269336"/>
              <a:gd name="connsiteY155" fmla="*/ 2188033 h 2323145"/>
              <a:gd name="connsiteX156" fmla="*/ 4467257 w 11269336"/>
              <a:gd name="connsiteY156" fmla="*/ 2196121 h 2323145"/>
              <a:gd name="connsiteX157" fmla="*/ 4459937 w 11269336"/>
              <a:gd name="connsiteY157" fmla="*/ 2195182 h 2323145"/>
              <a:gd name="connsiteX158" fmla="*/ 4433312 w 11269336"/>
              <a:gd name="connsiteY158" fmla="*/ 2199004 h 2323145"/>
              <a:gd name="connsiteX159" fmla="*/ 4420601 w 11269336"/>
              <a:gd name="connsiteY159" fmla="*/ 2205158 h 2323145"/>
              <a:gd name="connsiteX160" fmla="*/ 4405765 w 11269336"/>
              <a:gd name="connsiteY160" fmla="*/ 2199902 h 2323145"/>
              <a:gd name="connsiteX161" fmla="*/ 4401354 w 11269336"/>
              <a:gd name="connsiteY161" fmla="*/ 2194745 h 2323145"/>
              <a:gd name="connsiteX162" fmla="*/ 4383151 w 11269336"/>
              <a:gd name="connsiteY162" fmla="*/ 2201140 h 2323145"/>
              <a:gd name="connsiteX163" fmla="*/ 4366646 w 11269336"/>
              <a:gd name="connsiteY163" fmla="*/ 2198564 h 2323145"/>
              <a:gd name="connsiteX164" fmla="*/ 4354009 w 11269336"/>
              <a:gd name="connsiteY164" fmla="*/ 2204984 h 2323145"/>
              <a:gd name="connsiteX165" fmla="*/ 4348284 w 11269336"/>
              <a:gd name="connsiteY165" fmla="*/ 2205270 h 2323145"/>
              <a:gd name="connsiteX166" fmla="*/ 4333906 w 11269336"/>
              <a:gd name="connsiteY166" fmla="*/ 2205251 h 2323145"/>
              <a:gd name="connsiteX167" fmla="*/ 4308819 w 11269336"/>
              <a:gd name="connsiteY167" fmla="*/ 2203822 h 2323145"/>
              <a:gd name="connsiteX168" fmla="*/ 4301210 w 11269336"/>
              <a:gd name="connsiteY168" fmla="*/ 2204456 h 2323145"/>
              <a:gd name="connsiteX169" fmla="*/ 4283095 w 11269336"/>
              <a:gd name="connsiteY169" fmla="*/ 2198177 h 2323145"/>
              <a:gd name="connsiteX170" fmla="*/ 4250119 w 11269336"/>
              <a:gd name="connsiteY170" fmla="*/ 2196342 h 2323145"/>
              <a:gd name="connsiteX171" fmla="*/ 4189203 w 11269336"/>
              <a:gd name="connsiteY171" fmla="*/ 2178994 h 2323145"/>
              <a:gd name="connsiteX172" fmla="*/ 4154035 w 11269336"/>
              <a:gd name="connsiteY172" fmla="*/ 2171950 h 2323145"/>
              <a:gd name="connsiteX173" fmla="*/ 4129569 w 11269336"/>
              <a:gd name="connsiteY173" fmla="*/ 2163850 h 2323145"/>
              <a:gd name="connsiteX174" fmla="*/ 4061250 w 11269336"/>
              <a:gd name="connsiteY174" fmla="*/ 2159236 h 2323145"/>
              <a:gd name="connsiteX175" fmla="*/ 3945480 w 11269336"/>
              <a:gd name="connsiteY175" fmla="*/ 2158279 h 2323145"/>
              <a:gd name="connsiteX176" fmla="*/ 3921468 w 11269336"/>
              <a:gd name="connsiteY176" fmla="*/ 2156588 h 2323145"/>
              <a:gd name="connsiteX177" fmla="*/ 3903348 w 11269336"/>
              <a:gd name="connsiteY177" fmla="*/ 2149220 h 2323145"/>
              <a:gd name="connsiteX178" fmla="*/ 3901342 w 11269336"/>
              <a:gd name="connsiteY178" fmla="*/ 2142355 h 2323145"/>
              <a:gd name="connsiteX179" fmla="*/ 3888539 w 11269336"/>
              <a:gd name="connsiteY179" fmla="*/ 2140476 h 2323145"/>
              <a:gd name="connsiteX180" fmla="*/ 3885662 w 11269336"/>
              <a:gd name="connsiteY180" fmla="*/ 2138740 h 2323145"/>
              <a:gd name="connsiteX181" fmla="*/ 3868627 w 11269336"/>
              <a:gd name="connsiteY181" fmla="*/ 2130023 h 2323145"/>
              <a:gd name="connsiteX182" fmla="*/ 3819177 w 11269336"/>
              <a:gd name="connsiteY182" fmla="*/ 2142111 h 2323145"/>
              <a:gd name="connsiteX183" fmla="*/ 3769100 w 11269336"/>
              <a:gd name="connsiteY183" fmla="*/ 2131731 h 2323145"/>
              <a:gd name="connsiteX184" fmla="*/ 3562752 w 11269336"/>
              <a:gd name="connsiteY184" fmla="*/ 2131785 h 2323145"/>
              <a:gd name="connsiteX185" fmla="*/ 3541402 w 11269336"/>
              <a:gd name="connsiteY185" fmla="*/ 2106821 h 2323145"/>
              <a:gd name="connsiteX186" fmla="*/ 3460591 w 11269336"/>
              <a:gd name="connsiteY186" fmla="*/ 2097951 h 2323145"/>
              <a:gd name="connsiteX187" fmla="*/ 3320348 w 11269336"/>
              <a:gd name="connsiteY187" fmla="*/ 2130191 h 2323145"/>
              <a:gd name="connsiteX188" fmla="*/ 3170922 w 11269336"/>
              <a:gd name="connsiteY188" fmla="*/ 2115957 h 2323145"/>
              <a:gd name="connsiteX189" fmla="*/ 3156256 w 11269336"/>
              <a:gd name="connsiteY189" fmla="*/ 2124773 h 2323145"/>
              <a:gd name="connsiteX190" fmla="*/ 3140298 w 11269336"/>
              <a:gd name="connsiteY190" fmla="*/ 2129182 h 2323145"/>
              <a:gd name="connsiteX191" fmla="*/ 3138514 w 11269336"/>
              <a:gd name="connsiteY191" fmla="*/ 2128069 h 2323145"/>
              <a:gd name="connsiteX192" fmla="*/ 3120467 w 11269336"/>
              <a:gd name="connsiteY192" fmla="*/ 2128281 h 2323145"/>
              <a:gd name="connsiteX193" fmla="*/ 3116175 w 11269336"/>
              <a:gd name="connsiteY193" fmla="*/ 2131633 h 2323145"/>
              <a:gd name="connsiteX194" fmla="*/ 3103685 w 11269336"/>
              <a:gd name="connsiteY194" fmla="*/ 2132814 h 2323145"/>
              <a:gd name="connsiteX195" fmla="*/ 3078794 w 11269336"/>
              <a:gd name="connsiteY195" fmla="*/ 2137935 h 2323145"/>
              <a:gd name="connsiteX196" fmla="*/ 3074407 w 11269336"/>
              <a:gd name="connsiteY196" fmla="*/ 2136274 h 2323145"/>
              <a:gd name="connsiteX197" fmla="*/ 3037285 w 11269336"/>
              <a:gd name="connsiteY197" fmla="*/ 2139919 h 2323145"/>
              <a:gd name="connsiteX198" fmla="*/ 3036901 w 11269336"/>
              <a:gd name="connsiteY198" fmla="*/ 2138726 h 2323145"/>
              <a:gd name="connsiteX199" fmla="*/ 3026996 w 11269336"/>
              <a:gd name="connsiteY199" fmla="*/ 2134322 h 2323145"/>
              <a:gd name="connsiteX200" fmla="*/ 3007772 w 11269336"/>
              <a:gd name="connsiteY200" fmla="*/ 2128742 h 2323145"/>
              <a:gd name="connsiteX201" fmla="*/ 2965030 w 11269336"/>
              <a:gd name="connsiteY201" fmla="*/ 2100494 h 2323145"/>
              <a:gd name="connsiteX202" fmla="*/ 2926342 w 11269336"/>
              <a:gd name="connsiteY202" fmla="*/ 2104155 h 2323145"/>
              <a:gd name="connsiteX203" fmla="*/ 2918608 w 11269336"/>
              <a:gd name="connsiteY203" fmla="*/ 2104215 h 2323145"/>
              <a:gd name="connsiteX204" fmla="*/ 2918475 w 11269336"/>
              <a:gd name="connsiteY204" fmla="*/ 2103937 h 2323145"/>
              <a:gd name="connsiteX205" fmla="*/ 2910360 w 11269336"/>
              <a:gd name="connsiteY205" fmla="*/ 2103444 h 2323145"/>
              <a:gd name="connsiteX206" fmla="*/ 2904507 w 11269336"/>
              <a:gd name="connsiteY206" fmla="*/ 2104326 h 2323145"/>
              <a:gd name="connsiteX207" fmla="*/ 2889503 w 11269336"/>
              <a:gd name="connsiteY207" fmla="*/ 2104443 h 2323145"/>
              <a:gd name="connsiteX208" fmla="*/ 2884480 w 11269336"/>
              <a:gd name="connsiteY208" fmla="*/ 2102626 h 2323145"/>
              <a:gd name="connsiteX209" fmla="*/ 2882689 w 11269336"/>
              <a:gd name="connsiteY209" fmla="*/ 2099228 h 2323145"/>
              <a:gd name="connsiteX210" fmla="*/ 2881291 w 11269336"/>
              <a:gd name="connsiteY210" fmla="*/ 2099618 h 2323145"/>
              <a:gd name="connsiteX211" fmla="*/ 2853979 w 11269336"/>
              <a:gd name="connsiteY211" fmla="*/ 2090388 h 2323145"/>
              <a:gd name="connsiteX212" fmla="*/ 2791790 w 11269336"/>
              <a:gd name="connsiteY212" fmla="*/ 2080332 h 2323145"/>
              <a:gd name="connsiteX213" fmla="*/ 2755844 w 11269336"/>
              <a:gd name="connsiteY213" fmla="*/ 2078874 h 2323145"/>
              <a:gd name="connsiteX214" fmla="*/ 2657742 w 11269336"/>
              <a:gd name="connsiteY214" fmla="*/ 2070179 h 2323145"/>
              <a:gd name="connsiteX215" fmla="*/ 2559549 w 11269336"/>
              <a:gd name="connsiteY215" fmla="*/ 2057873 h 2323145"/>
              <a:gd name="connsiteX216" fmla="*/ 2512054 w 11269336"/>
              <a:gd name="connsiteY216" fmla="*/ 2031671 h 2323145"/>
              <a:gd name="connsiteX217" fmla="*/ 2506437 w 11269336"/>
              <a:gd name="connsiteY217" fmla="*/ 2030918 h 2323145"/>
              <a:gd name="connsiteX218" fmla="*/ 2491752 w 11269336"/>
              <a:gd name="connsiteY218" fmla="*/ 2033906 h 2323145"/>
              <a:gd name="connsiteX219" fmla="*/ 2486338 w 11269336"/>
              <a:gd name="connsiteY219" fmla="*/ 2035862 h 2323145"/>
              <a:gd name="connsiteX220" fmla="*/ 2478186 w 11269336"/>
              <a:gd name="connsiteY220" fmla="*/ 2036953 h 2323145"/>
              <a:gd name="connsiteX221" fmla="*/ 2477950 w 11269336"/>
              <a:gd name="connsiteY221" fmla="*/ 2036715 h 2323145"/>
              <a:gd name="connsiteX222" fmla="*/ 2470381 w 11269336"/>
              <a:gd name="connsiteY222" fmla="*/ 2038256 h 2323145"/>
              <a:gd name="connsiteX223" fmla="*/ 2433781 w 11269336"/>
              <a:gd name="connsiteY223" fmla="*/ 2049140 h 2323145"/>
              <a:gd name="connsiteX224" fmla="*/ 2381172 w 11269336"/>
              <a:gd name="connsiteY224" fmla="*/ 2030645 h 2323145"/>
              <a:gd name="connsiteX225" fmla="*/ 2360198 w 11269336"/>
              <a:gd name="connsiteY225" fmla="*/ 2029059 h 2323145"/>
              <a:gd name="connsiteX226" fmla="*/ 2348815 w 11269336"/>
              <a:gd name="connsiteY226" fmla="*/ 2026798 h 2323145"/>
              <a:gd name="connsiteX227" fmla="*/ 2347988 w 11269336"/>
              <a:gd name="connsiteY227" fmla="*/ 2025745 h 2323145"/>
              <a:gd name="connsiteX228" fmla="*/ 2312920 w 11269336"/>
              <a:gd name="connsiteY228" fmla="*/ 2036311 h 2323145"/>
              <a:gd name="connsiteX229" fmla="*/ 2307986 w 11269336"/>
              <a:gd name="connsiteY229" fmla="*/ 2035583 h 2323145"/>
              <a:gd name="connsiteX230" fmla="*/ 2285481 w 11269336"/>
              <a:gd name="connsiteY230" fmla="*/ 2045197 h 2323145"/>
              <a:gd name="connsiteX231" fmla="*/ 2273666 w 11269336"/>
              <a:gd name="connsiteY231" fmla="*/ 2048710 h 2323145"/>
              <a:gd name="connsiteX232" fmla="*/ 2270719 w 11269336"/>
              <a:gd name="connsiteY232" fmla="*/ 2052702 h 2323145"/>
              <a:gd name="connsiteX233" fmla="*/ 2253080 w 11269336"/>
              <a:gd name="connsiteY233" fmla="*/ 2056363 h 2323145"/>
              <a:gd name="connsiteX234" fmla="*/ 2250906 w 11269336"/>
              <a:gd name="connsiteY234" fmla="*/ 2055654 h 2323145"/>
              <a:gd name="connsiteX235" fmla="*/ 2236905 w 11269336"/>
              <a:gd name="connsiteY235" fmla="*/ 2062882 h 2323145"/>
              <a:gd name="connsiteX236" fmla="*/ 2225830 w 11269336"/>
              <a:gd name="connsiteY236" fmla="*/ 2074027 h 2323145"/>
              <a:gd name="connsiteX237" fmla="*/ 2073776 w 11269336"/>
              <a:gd name="connsiteY237" fmla="*/ 2089244 h 2323145"/>
              <a:gd name="connsiteX238" fmla="*/ 1948256 w 11269336"/>
              <a:gd name="connsiteY238" fmla="*/ 2146616 h 2323145"/>
              <a:gd name="connsiteX239" fmla="*/ 1865582 w 11269336"/>
              <a:gd name="connsiteY239" fmla="*/ 2153738 h 2323145"/>
              <a:gd name="connsiteX240" fmla="*/ 1835210 w 11269336"/>
              <a:gd name="connsiteY240" fmla="*/ 2134244 h 2323145"/>
              <a:gd name="connsiteX241" fmla="*/ 1632661 w 11269336"/>
              <a:gd name="connsiteY241" fmla="*/ 2173882 h 2323145"/>
              <a:gd name="connsiteX242" fmla="*/ 1579590 w 11269336"/>
              <a:gd name="connsiteY242" fmla="*/ 2173680 h 2323145"/>
              <a:gd name="connsiteX243" fmla="*/ 1535601 w 11269336"/>
              <a:gd name="connsiteY243" fmla="*/ 2194590 h 2323145"/>
              <a:gd name="connsiteX244" fmla="*/ 1515594 w 11269336"/>
              <a:gd name="connsiteY244" fmla="*/ 2189622 h 2323145"/>
              <a:gd name="connsiteX245" fmla="*/ 1512113 w 11269336"/>
              <a:gd name="connsiteY245" fmla="*/ 2188534 h 2323145"/>
              <a:gd name="connsiteX246" fmla="*/ 1498838 w 11269336"/>
              <a:gd name="connsiteY246" fmla="*/ 2189213 h 2323145"/>
              <a:gd name="connsiteX247" fmla="*/ 1494279 w 11269336"/>
              <a:gd name="connsiteY247" fmla="*/ 2183112 h 2323145"/>
              <a:gd name="connsiteX248" fmla="*/ 1473714 w 11269336"/>
              <a:gd name="connsiteY248" fmla="*/ 2179625 h 2323145"/>
              <a:gd name="connsiteX249" fmla="*/ 1449503 w 11269336"/>
              <a:gd name="connsiteY249" fmla="*/ 2182633 h 2323145"/>
              <a:gd name="connsiteX250" fmla="*/ 1335495 w 11269336"/>
              <a:gd name="connsiteY250" fmla="*/ 2203940 h 2323145"/>
              <a:gd name="connsiteX251" fmla="*/ 1266687 w 11269336"/>
              <a:gd name="connsiteY251" fmla="*/ 2212688 h 2323145"/>
              <a:gd name="connsiteX252" fmla="*/ 1239614 w 11269336"/>
              <a:gd name="connsiteY252" fmla="*/ 2209727 h 2323145"/>
              <a:gd name="connsiteX253" fmla="*/ 1202436 w 11269336"/>
              <a:gd name="connsiteY253" fmla="*/ 2209817 h 2323145"/>
              <a:gd name="connsiteX254" fmla="*/ 1136097 w 11269336"/>
              <a:gd name="connsiteY254" fmla="*/ 2205112 h 2323145"/>
              <a:gd name="connsiteX255" fmla="*/ 1048229 w 11269336"/>
              <a:gd name="connsiteY255" fmla="*/ 2207249 h 2323145"/>
              <a:gd name="connsiteX256" fmla="*/ 988232 w 11269336"/>
              <a:gd name="connsiteY256" fmla="*/ 2235635 h 2323145"/>
              <a:gd name="connsiteX257" fmla="*/ 981959 w 11269336"/>
              <a:gd name="connsiteY257" fmla="*/ 2231607 h 2323145"/>
              <a:gd name="connsiteX258" fmla="*/ 938600 w 11269336"/>
              <a:gd name="connsiteY258" fmla="*/ 2238113 h 2323145"/>
              <a:gd name="connsiteX259" fmla="*/ 791788 w 11269336"/>
              <a:gd name="connsiteY259" fmla="*/ 2293224 h 2323145"/>
              <a:gd name="connsiteX260" fmla="*/ 706914 w 11269336"/>
              <a:gd name="connsiteY260" fmla="*/ 2305046 h 2323145"/>
              <a:gd name="connsiteX261" fmla="*/ 675971 w 11269336"/>
              <a:gd name="connsiteY261" fmla="*/ 2304030 h 2323145"/>
              <a:gd name="connsiteX262" fmla="*/ 624180 w 11269336"/>
              <a:gd name="connsiteY262" fmla="*/ 2302650 h 2323145"/>
              <a:gd name="connsiteX263" fmla="*/ 583453 w 11269336"/>
              <a:gd name="connsiteY263" fmla="*/ 2288788 h 2323145"/>
              <a:gd name="connsiteX264" fmla="*/ 540946 w 11269336"/>
              <a:gd name="connsiteY264" fmla="*/ 2292721 h 2323145"/>
              <a:gd name="connsiteX265" fmla="*/ 533680 w 11269336"/>
              <a:gd name="connsiteY265" fmla="*/ 2310233 h 2323145"/>
              <a:gd name="connsiteX266" fmla="*/ 487366 w 11269336"/>
              <a:gd name="connsiteY266" fmla="*/ 2309053 h 2323145"/>
              <a:gd name="connsiteX267" fmla="*/ 416820 w 11269336"/>
              <a:gd name="connsiteY267" fmla="*/ 2305443 h 2323145"/>
              <a:gd name="connsiteX268" fmla="*/ 376805 w 11269336"/>
              <a:gd name="connsiteY268" fmla="*/ 2307647 h 2323145"/>
              <a:gd name="connsiteX269" fmla="*/ 266777 w 11269336"/>
              <a:gd name="connsiteY269" fmla="*/ 2309012 h 2323145"/>
              <a:gd name="connsiteX270" fmla="*/ 156013 w 11269336"/>
              <a:gd name="connsiteY270" fmla="*/ 2306832 h 2323145"/>
              <a:gd name="connsiteX271" fmla="*/ 87258 w 11269336"/>
              <a:gd name="connsiteY271" fmla="*/ 2285511 h 2323145"/>
              <a:gd name="connsiteX272" fmla="*/ 23798 w 11269336"/>
              <a:gd name="connsiteY272" fmla="*/ 2281822 h 2323145"/>
              <a:gd name="connsiteX273" fmla="*/ 0 w 11269336"/>
              <a:gd name="connsiteY273" fmla="*/ 2285369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742561 w 11269336"/>
              <a:gd name="connsiteY18" fmla="*/ 500437 h 2323145"/>
              <a:gd name="connsiteX19" fmla="*/ 9561831 w 11269336"/>
              <a:gd name="connsiteY19" fmla="*/ 547649 h 2323145"/>
              <a:gd name="connsiteX20" fmla="*/ 9380600 w 11269336"/>
              <a:gd name="connsiteY20" fmla="*/ 549821 h 2323145"/>
              <a:gd name="connsiteX21" fmla="*/ 9139429 w 11269336"/>
              <a:gd name="connsiteY21" fmla="*/ 696446 h 2323145"/>
              <a:gd name="connsiteX22" fmla="*/ 9114263 w 11269336"/>
              <a:gd name="connsiteY22" fmla="*/ 709213 h 2323145"/>
              <a:gd name="connsiteX23" fmla="*/ 9028928 w 11269336"/>
              <a:gd name="connsiteY23" fmla="*/ 745350 h 2323145"/>
              <a:gd name="connsiteX24" fmla="*/ 8977138 w 11269336"/>
              <a:gd name="connsiteY24" fmla="*/ 774970 h 2323145"/>
              <a:gd name="connsiteX25" fmla="*/ 8947030 w 11269336"/>
              <a:gd name="connsiteY25" fmla="*/ 814934 h 2323145"/>
              <a:gd name="connsiteX26" fmla="*/ 8914746 w 11269336"/>
              <a:gd name="connsiteY26" fmla="*/ 826428 h 2323145"/>
              <a:gd name="connsiteX27" fmla="*/ 8917778 w 11269336"/>
              <a:gd name="connsiteY27" fmla="*/ 835198 h 2323145"/>
              <a:gd name="connsiteX28" fmla="*/ 8905560 w 11269336"/>
              <a:gd name="connsiteY28" fmla="*/ 838358 h 2323145"/>
              <a:gd name="connsiteX29" fmla="*/ 8897564 w 11269336"/>
              <a:gd name="connsiteY29" fmla="*/ 834287 h 2323145"/>
              <a:gd name="connsiteX30" fmla="*/ 8878040 w 11269336"/>
              <a:gd name="connsiteY30" fmla="*/ 844150 h 2323145"/>
              <a:gd name="connsiteX31" fmla="*/ 8882654 w 11269336"/>
              <a:gd name="connsiteY31" fmla="*/ 892768 h 2323145"/>
              <a:gd name="connsiteX32" fmla="*/ 8837498 w 11269336"/>
              <a:gd name="connsiteY32" fmla="*/ 885664 h 2323145"/>
              <a:gd name="connsiteX33" fmla="*/ 8795998 w 11269336"/>
              <a:gd name="connsiteY33" fmla="*/ 863337 h 2323145"/>
              <a:gd name="connsiteX34" fmla="*/ 8776970 w 11269336"/>
              <a:gd name="connsiteY34" fmla="*/ 885177 h 2323145"/>
              <a:gd name="connsiteX35" fmla="*/ 8755719 w 11269336"/>
              <a:gd name="connsiteY35" fmla="*/ 889754 h 2323145"/>
              <a:gd name="connsiteX36" fmla="*/ 8743257 w 11269336"/>
              <a:gd name="connsiteY36" fmla="*/ 904723 h 2323145"/>
              <a:gd name="connsiteX37" fmla="*/ 8721366 w 11269336"/>
              <a:gd name="connsiteY37" fmla="*/ 904711 h 2323145"/>
              <a:gd name="connsiteX38" fmla="*/ 8678353 w 11269336"/>
              <a:gd name="connsiteY38" fmla="*/ 926318 h 2323145"/>
              <a:gd name="connsiteX39" fmla="*/ 8636849 w 11269336"/>
              <a:gd name="connsiteY39" fmla="*/ 937900 h 2323145"/>
              <a:gd name="connsiteX40" fmla="*/ 8620213 w 11269336"/>
              <a:gd name="connsiteY40" fmla="*/ 943068 h 2323145"/>
              <a:gd name="connsiteX41" fmla="*/ 8612581 w 11269336"/>
              <a:gd name="connsiteY41" fmla="*/ 952695 h 2323145"/>
              <a:gd name="connsiteX42" fmla="*/ 8589038 w 11269336"/>
              <a:gd name="connsiteY42" fmla="*/ 963892 h 2323145"/>
              <a:gd name="connsiteX43" fmla="*/ 8579950 w 11269336"/>
              <a:gd name="connsiteY43" fmla="*/ 960899 h 2323145"/>
              <a:gd name="connsiteX44" fmla="*/ 8579319 w 11269336"/>
              <a:gd name="connsiteY44" fmla="*/ 965630 h 2323145"/>
              <a:gd name="connsiteX45" fmla="*/ 8547429 w 11269336"/>
              <a:gd name="connsiteY45" fmla="*/ 984506 h 2323145"/>
              <a:gd name="connsiteX46" fmla="*/ 8478704 w 11269336"/>
              <a:gd name="connsiteY46" fmla="*/ 1025490 h 2323145"/>
              <a:gd name="connsiteX47" fmla="*/ 8461421 w 11269336"/>
              <a:gd name="connsiteY47" fmla="*/ 1035512 h 2323145"/>
              <a:gd name="connsiteX48" fmla="*/ 8445003 w 11269336"/>
              <a:gd name="connsiteY48" fmla="*/ 1036851 h 2323145"/>
              <a:gd name="connsiteX49" fmla="*/ 8357350 w 11269336"/>
              <a:gd name="connsiteY49" fmla="*/ 1060213 h 2323145"/>
              <a:gd name="connsiteX50" fmla="*/ 8335565 w 11269336"/>
              <a:gd name="connsiteY50" fmla="*/ 1061151 h 2323145"/>
              <a:gd name="connsiteX51" fmla="*/ 8325267 w 11269336"/>
              <a:gd name="connsiteY51" fmla="*/ 1055919 h 2323145"/>
              <a:gd name="connsiteX52" fmla="*/ 8293586 w 11269336"/>
              <a:gd name="connsiteY52" fmla="*/ 1076144 h 2323145"/>
              <a:gd name="connsiteX53" fmla="*/ 8242405 w 11269336"/>
              <a:gd name="connsiteY53" fmla="*/ 1095960 h 2323145"/>
              <a:gd name="connsiteX54" fmla="*/ 8218531 w 11269336"/>
              <a:gd name="connsiteY54" fmla="*/ 1107622 h 2323145"/>
              <a:gd name="connsiteX55" fmla="*/ 8197391 w 11269336"/>
              <a:gd name="connsiteY55" fmla="*/ 1107746 h 2323145"/>
              <a:gd name="connsiteX56" fmla="*/ 8081474 w 11269336"/>
              <a:gd name="connsiteY56" fmla="*/ 1130125 h 2323145"/>
              <a:gd name="connsiteX57" fmla="*/ 8053585 w 11269336"/>
              <a:gd name="connsiteY57" fmla="*/ 1129169 h 2323145"/>
              <a:gd name="connsiteX58" fmla="*/ 8038422 w 11269336"/>
              <a:gd name="connsiteY58" fmla="*/ 1119092 h 2323145"/>
              <a:gd name="connsiteX59" fmla="*/ 8029450 w 11269336"/>
              <a:gd name="connsiteY59" fmla="*/ 1125592 h 2323145"/>
              <a:gd name="connsiteX60" fmla="*/ 7959552 w 11269336"/>
              <a:gd name="connsiteY60" fmla="*/ 1140188 h 2323145"/>
              <a:gd name="connsiteX61" fmla="*/ 7914188 w 11269336"/>
              <a:gd name="connsiteY61" fmla="*/ 1150862 h 2323145"/>
              <a:gd name="connsiteX62" fmla="*/ 7914918 w 11269336"/>
              <a:gd name="connsiteY62" fmla="*/ 1168758 h 2323145"/>
              <a:gd name="connsiteX63" fmla="*/ 7875510 w 11269336"/>
              <a:gd name="connsiteY63" fmla="*/ 1183153 h 2323145"/>
              <a:gd name="connsiteX64" fmla="*/ 7829932 w 11269336"/>
              <a:gd name="connsiteY64" fmla="*/ 1180782 h 2323145"/>
              <a:gd name="connsiteX65" fmla="*/ 7779182 w 11269336"/>
              <a:gd name="connsiteY65" fmla="*/ 1192665 h 2323145"/>
              <a:gd name="connsiteX66" fmla="*/ 7748774 w 11269336"/>
              <a:gd name="connsiteY66" fmla="*/ 1199586 h 2323145"/>
              <a:gd name="connsiteX67" fmla="*/ 7671846 w 11269336"/>
              <a:gd name="connsiteY67" fmla="*/ 1231966 h 2323145"/>
              <a:gd name="connsiteX68" fmla="*/ 7554146 w 11269336"/>
              <a:gd name="connsiteY68" fmla="*/ 1319748 h 2323145"/>
              <a:gd name="connsiteX69" fmla="*/ 7515052 w 11269336"/>
              <a:gd name="connsiteY69" fmla="*/ 1336718 h 2323145"/>
              <a:gd name="connsiteX70" fmla="*/ 7507193 w 11269336"/>
              <a:gd name="connsiteY70" fmla="*/ 1334617 h 2323145"/>
              <a:gd name="connsiteX71" fmla="*/ 7461694 w 11269336"/>
              <a:gd name="connsiteY71" fmla="*/ 1375866 h 2323145"/>
              <a:gd name="connsiteX72" fmla="*/ 7377571 w 11269336"/>
              <a:gd name="connsiteY72" fmla="*/ 1400128 h 2323145"/>
              <a:gd name="connsiteX73" fmla="*/ 7311261 w 11269336"/>
              <a:gd name="connsiteY73" fmla="*/ 1412652 h 2323145"/>
              <a:gd name="connsiteX74" fmla="*/ 7275307 w 11269336"/>
              <a:gd name="connsiteY74" fmla="*/ 1422171 h 2323145"/>
              <a:gd name="connsiteX75" fmla="*/ 7247783 w 11269336"/>
              <a:gd name="connsiteY75" fmla="*/ 1426330 h 2323145"/>
              <a:gd name="connsiteX76" fmla="*/ 7185047 w 11269336"/>
              <a:gd name="connsiteY76" fmla="*/ 1451812 h 2323145"/>
              <a:gd name="connsiteX77" fmla="*/ 7084117 w 11269336"/>
              <a:gd name="connsiteY77" fmla="*/ 1500281 h 2323145"/>
              <a:gd name="connsiteX78" fmla="*/ 7062011 w 11269336"/>
              <a:gd name="connsiteY78" fmla="*/ 1509183 h 2323145"/>
              <a:gd name="connsiteX79" fmla="*/ 7040555 w 11269336"/>
              <a:gd name="connsiteY79" fmla="*/ 1511207 h 2323145"/>
              <a:gd name="connsiteX80" fmla="*/ 7033438 w 11269336"/>
              <a:gd name="connsiteY80" fmla="*/ 1506772 h 2323145"/>
              <a:gd name="connsiteX81" fmla="*/ 7020886 w 11269336"/>
              <a:gd name="connsiteY81" fmla="*/ 1510764 h 2323145"/>
              <a:gd name="connsiteX82" fmla="*/ 7017033 w 11269336"/>
              <a:gd name="connsiteY82" fmla="*/ 1510650 h 2323145"/>
              <a:gd name="connsiteX83" fmla="*/ 6995460 w 11269336"/>
              <a:gd name="connsiteY83" fmla="*/ 1511173 h 2323145"/>
              <a:gd name="connsiteX84" fmla="*/ 6962144 w 11269336"/>
              <a:gd name="connsiteY84" fmla="*/ 1541508 h 2323145"/>
              <a:gd name="connsiteX85" fmla="*/ 6910674 w 11269336"/>
              <a:gd name="connsiteY85" fmla="*/ 1554793 h 2323145"/>
              <a:gd name="connsiteX86" fmla="*/ 6732152 w 11269336"/>
              <a:gd name="connsiteY86" fmla="*/ 1642538 h 2323145"/>
              <a:gd name="connsiteX87" fmla="*/ 6694106 w 11269336"/>
              <a:gd name="connsiteY87" fmla="*/ 1632377 h 2323145"/>
              <a:gd name="connsiteX88" fmla="*/ 6617223 w 11269336"/>
              <a:gd name="connsiteY88" fmla="*/ 1659889 h 2323145"/>
              <a:gd name="connsiteX89" fmla="*/ 6521138 w 11269336"/>
              <a:gd name="connsiteY89" fmla="*/ 1744340 h 2323145"/>
              <a:gd name="connsiteX90" fmla="*/ 6380677 w 11269336"/>
              <a:gd name="connsiteY90" fmla="*/ 1796883 h 2323145"/>
              <a:gd name="connsiteX91" fmla="*/ 6374897 w 11269336"/>
              <a:gd name="connsiteY91" fmla="*/ 1809910 h 2323145"/>
              <a:gd name="connsiteX92" fmla="*/ 6364545 w 11269336"/>
              <a:gd name="connsiteY92" fmla="*/ 1820090 h 2323145"/>
              <a:gd name="connsiteX93" fmla="*/ 6362126 w 11269336"/>
              <a:gd name="connsiteY93" fmla="*/ 1819991 h 2323145"/>
              <a:gd name="connsiteX94" fmla="*/ 6346673 w 11269336"/>
              <a:gd name="connsiteY94" fmla="*/ 1827824 h 2323145"/>
              <a:gd name="connsiteX95" fmla="*/ 6345588 w 11269336"/>
              <a:gd name="connsiteY95" fmla="*/ 1832232 h 2323145"/>
              <a:gd name="connsiteX96" fmla="*/ 6335708 w 11269336"/>
              <a:gd name="connsiteY96" fmla="*/ 1838451 h 2323145"/>
              <a:gd name="connsiteX97" fmla="*/ 6318182 w 11269336"/>
              <a:gd name="connsiteY97" fmla="*/ 1852975 h 2323145"/>
              <a:gd name="connsiteX98" fmla="*/ 6313084 w 11269336"/>
              <a:gd name="connsiteY98" fmla="*/ 1853561 h 2323145"/>
              <a:gd name="connsiteX99" fmla="*/ 6283816 w 11269336"/>
              <a:gd name="connsiteY99" fmla="*/ 1872148 h 2323145"/>
              <a:gd name="connsiteX100" fmla="*/ 6282550 w 11269336"/>
              <a:gd name="connsiteY100" fmla="*/ 1871392 h 2323145"/>
              <a:gd name="connsiteX101" fmla="*/ 6270527 w 11269336"/>
              <a:gd name="connsiteY101" fmla="*/ 1872208 h 2323145"/>
              <a:gd name="connsiteX102" fmla="*/ 6249518 w 11269336"/>
              <a:gd name="connsiteY102" fmla="*/ 1876079 h 2323145"/>
              <a:gd name="connsiteX103" fmla="*/ 6190386 w 11269336"/>
              <a:gd name="connsiteY103" fmla="*/ 1872478 h 2323145"/>
              <a:gd name="connsiteX104" fmla="*/ 6159777 w 11269336"/>
              <a:gd name="connsiteY104" fmla="*/ 1891745 h 2323145"/>
              <a:gd name="connsiteX105" fmla="*/ 6153131 w 11269336"/>
              <a:gd name="connsiteY105" fmla="*/ 1895079 h 2323145"/>
              <a:gd name="connsiteX106" fmla="*/ 6152798 w 11269336"/>
              <a:gd name="connsiteY106" fmla="*/ 1894920 h 2323145"/>
              <a:gd name="connsiteX107" fmla="*/ 6145388 w 11269336"/>
              <a:gd name="connsiteY107" fmla="*/ 1897990 h 2323145"/>
              <a:gd name="connsiteX108" fmla="*/ 6141014 w 11269336"/>
              <a:gd name="connsiteY108" fmla="*/ 1901155 h 2323145"/>
              <a:gd name="connsiteX109" fmla="*/ 6128122 w 11269336"/>
              <a:gd name="connsiteY109" fmla="*/ 1907623 h 2323145"/>
              <a:gd name="connsiteX110" fmla="*/ 6122351 w 11269336"/>
              <a:gd name="connsiteY110" fmla="*/ 1908359 h 2323145"/>
              <a:gd name="connsiteX111" fmla="*/ 6064750 w 11269336"/>
              <a:gd name="connsiteY111" fmla="*/ 1896394 h 2323145"/>
              <a:gd name="connsiteX112" fmla="*/ 5964230 w 11269336"/>
              <a:gd name="connsiteY112" fmla="*/ 1910038 h 2323145"/>
              <a:gd name="connsiteX113" fmla="*/ 5865399 w 11269336"/>
              <a:gd name="connsiteY113" fmla="*/ 1926966 h 2323145"/>
              <a:gd name="connsiteX114" fmla="*/ 5829951 w 11269336"/>
              <a:gd name="connsiteY114" fmla="*/ 1934755 h 2323145"/>
              <a:gd name="connsiteX115" fmla="*/ 5765285 w 11269336"/>
              <a:gd name="connsiteY115" fmla="*/ 1941322 h 2323145"/>
              <a:gd name="connsiteX116" fmla="*/ 5734750 w 11269336"/>
              <a:gd name="connsiteY116" fmla="*/ 1939793 h 2323145"/>
              <a:gd name="connsiteX117" fmla="*/ 5733569 w 11269336"/>
              <a:gd name="connsiteY117" fmla="*/ 1940505 h 2323145"/>
              <a:gd name="connsiteX118" fmla="*/ 5730329 w 11269336"/>
              <a:gd name="connsiteY118" fmla="*/ 1937845 h 2323145"/>
              <a:gd name="connsiteX119" fmla="*/ 5724661 w 11269336"/>
              <a:gd name="connsiteY119" fmla="*/ 1937455 h 2323145"/>
              <a:gd name="connsiteX120" fmla="*/ 5710186 w 11269336"/>
              <a:gd name="connsiteY120" fmla="*/ 1941370 h 2323145"/>
              <a:gd name="connsiteX121" fmla="*/ 5704910 w 11269336"/>
              <a:gd name="connsiteY121" fmla="*/ 1943663 h 2323145"/>
              <a:gd name="connsiteX122" fmla="*/ 5696836 w 11269336"/>
              <a:gd name="connsiteY122" fmla="*/ 1945271 h 2323145"/>
              <a:gd name="connsiteX123" fmla="*/ 5696583 w 11269336"/>
              <a:gd name="connsiteY123" fmla="*/ 1945050 h 2323145"/>
              <a:gd name="connsiteX124" fmla="*/ 5689123 w 11269336"/>
              <a:gd name="connsiteY124" fmla="*/ 1947067 h 2323145"/>
              <a:gd name="connsiteX125" fmla="*/ 5653291 w 11269336"/>
              <a:gd name="connsiteY125" fmla="*/ 1960245 h 2323145"/>
              <a:gd name="connsiteX126" fmla="*/ 5599385 w 11269336"/>
              <a:gd name="connsiteY126" fmla="*/ 1945198 h 2323145"/>
              <a:gd name="connsiteX127" fmla="*/ 5578300 w 11269336"/>
              <a:gd name="connsiteY127" fmla="*/ 1944963 h 2323145"/>
              <a:gd name="connsiteX128" fmla="*/ 5566758 w 11269336"/>
              <a:gd name="connsiteY128" fmla="*/ 1943441 h 2323145"/>
              <a:gd name="connsiteX129" fmla="*/ 5565857 w 11269336"/>
              <a:gd name="connsiteY129" fmla="*/ 1942445 h 2323145"/>
              <a:gd name="connsiteX130" fmla="*/ 5531534 w 11269336"/>
              <a:gd name="connsiteY130" fmla="*/ 1955208 h 2323145"/>
              <a:gd name="connsiteX131" fmla="*/ 5526552 w 11269336"/>
              <a:gd name="connsiteY131" fmla="*/ 1954799 h 2323145"/>
              <a:gd name="connsiteX132" fmla="*/ 5504723 w 11269336"/>
              <a:gd name="connsiteY132" fmla="*/ 1965811 h 2323145"/>
              <a:gd name="connsiteX133" fmla="*/ 5493156 w 11269336"/>
              <a:gd name="connsiteY133" fmla="*/ 1970063 h 2323145"/>
              <a:gd name="connsiteX134" fmla="*/ 5490486 w 11269336"/>
              <a:gd name="connsiteY134" fmla="*/ 1974227 h 2323145"/>
              <a:gd name="connsiteX135" fmla="*/ 5473107 w 11269336"/>
              <a:gd name="connsiteY135" fmla="*/ 1979001 h 2323145"/>
              <a:gd name="connsiteX136" fmla="*/ 5470885 w 11269336"/>
              <a:gd name="connsiteY136" fmla="*/ 1978432 h 2323145"/>
              <a:gd name="connsiteX137" fmla="*/ 5457393 w 11269336"/>
              <a:gd name="connsiteY137" fmla="*/ 1986525 h 2323145"/>
              <a:gd name="connsiteX138" fmla="*/ 5447102 w 11269336"/>
              <a:gd name="connsiteY138" fmla="*/ 1998329 h 2323145"/>
              <a:gd name="connsiteX139" fmla="*/ 5296127 w 11269336"/>
              <a:gd name="connsiteY139" fmla="*/ 2023208 h 2323145"/>
              <a:gd name="connsiteX140" fmla="*/ 5092476 w 11269336"/>
              <a:gd name="connsiteY140" fmla="*/ 2100737 h 2323145"/>
              <a:gd name="connsiteX141" fmla="*/ 5060738 w 11269336"/>
              <a:gd name="connsiteY141" fmla="*/ 2083274 h 2323145"/>
              <a:gd name="connsiteX142" fmla="*/ 4860988 w 11269336"/>
              <a:gd name="connsiteY142" fmla="*/ 2135698 h 2323145"/>
              <a:gd name="connsiteX143" fmla="*/ 4807902 w 11269336"/>
              <a:gd name="connsiteY143" fmla="*/ 2138894 h 2323145"/>
              <a:gd name="connsiteX144" fmla="*/ 4765388 w 11269336"/>
              <a:gd name="connsiteY144" fmla="*/ 2162525 h 2323145"/>
              <a:gd name="connsiteX145" fmla="*/ 4745033 w 11269336"/>
              <a:gd name="connsiteY145" fmla="*/ 2158859 h 2323145"/>
              <a:gd name="connsiteX146" fmla="*/ 4741475 w 11269336"/>
              <a:gd name="connsiteY146" fmla="*/ 2157998 h 2323145"/>
              <a:gd name="connsiteX147" fmla="*/ 4728247 w 11269336"/>
              <a:gd name="connsiteY147" fmla="*/ 2159526 h 2323145"/>
              <a:gd name="connsiteX148" fmla="*/ 4723263 w 11269336"/>
              <a:gd name="connsiteY148" fmla="*/ 2153742 h 2323145"/>
              <a:gd name="connsiteX149" fmla="*/ 4702453 w 11269336"/>
              <a:gd name="connsiteY149" fmla="*/ 2151586 h 2323145"/>
              <a:gd name="connsiteX150" fmla="*/ 4678455 w 11269336"/>
              <a:gd name="connsiteY150" fmla="*/ 2156131 h 2323145"/>
              <a:gd name="connsiteX151" fmla="*/ 4593061 w 11269336"/>
              <a:gd name="connsiteY151" fmla="*/ 2171597 h 2323145"/>
              <a:gd name="connsiteX152" fmla="*/ 4579902 w 11269336"/>
              <a:gd name="connsiteY152" fmla="*/ 2177927 h 2323145"/>
              <a:gd name="connsiteX153" fmla="*/ 4533444 w 11269336"/>
              <a:gd name="connsiteY153" fmla="*/ 2181200 h 2323145"/>
              <a:gd name="connsiteX154" fmla="*/ 4492832 w 11269336"/>
              <a:gd name="connsiteY154" fmla="*/ 2188033 h 2323145"/>
              <a:gd name="connsiteX155" fmla="*/ 4467257 w 11269336"/>
              <a:gd name="connsiteY155" fmla="*/ 2196121 h 2323145"/>
              <a:gd name="connsiteX156" fmla="*/ 4459937 w 11269336"/>
              <a:gd name="connsiteY156" fmla="*/ 2195182 h 2323145"/>
              <a:gd name="connsiteX157" fmla="*/ 4433312 w 11269336"/>
              <a:gd name="connsiteY157" fmla="*/ 2199004 h 2323145"/>
              <a:gd name="connsiteX158" fmla="*/ 4420601 w 11269336"/>
              <a:gd name="connsiteY158" fmla="*/ 2205158 h 2323145"/>
              <a:gd name="connsiteX159" fmla="*/ 4405765 w 11269336"/>
              <a:gd name="connsiteY159" fmla="*/ 2199902 h 2323145"/>
              <a:gd name="connsiteX160" fmla="*/ 4401354 w 11269336"/>
              <a:gd name="connsiteY160" fmla="*/ 2194745 h 2323145"/>
              <a:gd name="connsiteX161" fmla="*/ 4383151 w 11269336"/>
              <a:gd name="connsiteY161" fmla="*/ 2201140 h 2323145"/>
              <a:gd name="connsiteX162" fmla="*/ 4366646 w 11269336"/>
              <a:gd name="connsiteY162" fmla="*/ 2198564 h 2323145"/>
              <a:gd name="connsiteX163" fmla="*/ 4354009 w 11269336"/>
              <a:gd name="connsiteY163" fmla="*/ 2204984 h 2323145"/>
              <a:gd name="connsiteX164" fmla="*/ 4348284 w 11269336"/>
              <a:gd name="connsiteY164" fmla="*/ 2205270 h 2323145"/>
              <a:gd name="connsiteX165" fmla="*/ 4333906 w 11269336"/>
              <a:gd name="connsiteY165" fmla="*/ 2205251 h 2323145"/>
              <a:gd name="connsiteX166" fmla="*/ 4308819 w 11269336"/>
              <a:gd name="connsiteY166" fmla="*/ 2203822 h 2323145"/>
              <a:gd name="connsiteX167" fmla="*/ 4301210 w 11269336"/>
              <a:gd name="connsiteY167" fmla="*/ 2204456 h 2323145"/>
              <a:gd name="connsiteX168" fmla="*/ 4283095 w 11269336"/>
              <a:gd name="connsiteY168" fmla="*/ 2198177 h 2323145"/>
              <a:gd name="connsiteX169" fmla="*/ 4250119 w 11269336"/>
              <a:gd name="connsiteY169" fmla="*/ 2196342 h 2323145"/>
              <a:gd name="connsiteX170" fmla="*/ 4189203 w 11269336"/>
              <a:gd name="connsiteY170" fmla="*/ 2178994 h 2323145"/>
              <a:gd name="connsiteX171" fmla="*/ 4154035 w 11269336"/>
              <a:gd name="connsiteY171" fmla="*/ 2171950 h 2323145"/>
              <a:gd name="connsiteX172" fmla="*/ 4129569 w 11269336"/>
              <a:gd name="connsiteY172" fmla="*/ 2163850 h 2323145"/>
              <a:gd name="connsiteX173" fmla="*/ 4061250 w 11269336"/>
              <a:gd name="connsiteY173" fmla="*/ 2159236 h 2323145"/>
              <a:gd name="connsiteX174" fmla="*/ 3945480 w 11269336"/>
              <a:gd name="connsiteY174" fmla="*/ 2158279 h 2323145"/>
              <a:gd name="connsiteX175" fmla="*/ 3921468 w 11269336"/>
              <a:gd name="connsiteY175" fmla="*/ 2156588 h 2323145"/>
              <a:gd name="connsiteX176" fmla="*/ 3903348 w 11269336"/>
              <a:gd name="connsiteY176" fmla="*/ 2149220 h 2323145"/>
              <a:gd name="connsiteX177" fmla="*/ 3901342 w 11269336"/>
              <a:gd name="connsiteY177" fmla="*/ 2142355 h 2323145"/>
              <a:gd name="connsiteX178" fmla="*/ 3888539 w 11269336"/>
              <a:gd name="connsiteY178" fmla="*/ 2140476 h 2323145"/>
              <a:gd name="connsiteX179" fmla="*/ 3885662 w 11269336"/>
              <a:gd name="connsiteY179" fmla="*/ 2138740 h 2323145"/>
              <a:gd name="connsiteX180" fmla="*/ 3868627 w 11269336"/>
              <a:gd name="connsiteY180" fmla="*/ 2130023 h 2323145"/>
              <a:gd name="connsiteX181" fmla="*/ 3819177 w 11269336"/>
              <a:gd name="connsiteY181" fmla="*/ 2142111 h 2323145"/>
              <a:gd name="connsiteX182" fmla="*/ 3769100 w 11269336"/>
              <a:gd name="connsiteY182" fmla="*/ 2131731 h 2323145"/>
              <a:gd name="connsiteX183" fmla="*/ 3562752 w 11269336"/>
              <a:gd name="connsiteY183" fmla="*/ 2131785 h 2323145"/>
              <a:gd name="connsiteX184" fmla="*/ 3541402 w 11269336"/>
              <a:gd name="connsiteY184" fmla="*/ 2106821 h 2323145"/>
              <a:gd name="connsiteX185" fmla="*/ 3460591 w 11269336"/>
              <a:gd name="connsiteY185" fmla="*/ 2097951 h 2323145"/>
              <a:gd name="connsiteX186" fmla="*/ 3320348 w 11269336"/>
              <a:gd name="connsiteY186" fmla="*/ 2130191 h 2323145"/>
              <a:gd name="connsiteX187" fmla="*/ 3170922 w 11269336"/>
              <a:gd name="connsiteY187" fmla="*/ 2115957 h 2323145"/>
              <a:gd name="connsiteX188" fmla="*/ 3156256 w 11269336"/>
              <a:gd name="connsiteY188" fmla="*/ 2124773 h 2323145"/>
              <a:gd name="connsiteX189" fmla="*/ 3140298 w 11269336"/>
              <a:gd name="connsiteY189" fmla="*/ 2129182 h 2323145"/>
              <a:gd name="connsiteX190" fmla="*/ 3138514 w 11269336"/>
              <a:gd name="connsiteY190" fmla="*/ 2128069 h 2323145"/>
              <a:gd name="connsiteX191" fmla="*/ 3120467 w 11269336"/>
              <a:gd name="connsiteY191" fmla="*/ 2128281 h 2323145"/>
              <a:gd name="connsiteX192" fmla="*/ 3116175 w 11269336"/>
              <a:gd name="connsiteY192" fmla="*/ 2131633 h 2323145"/>
              <a:gd name="connsiteX193" fmla="*/ 3103685 w 11269336"/>
              <a:gd name="connsiteY193" fmla="*/ 2132814 h 2323145"/>
              <a:gd name="connsiteX194" fmla="*/ 3078794 w 11269336"/>
              <a:gd name="connsiteY194" fmla="*/ 2137935 h 2323145"/>
              <a:gd name="connsiteX195" fmla="*/ 3074407 w 11269336"/>
              <a:gd name="connsiteY195" fmla="*/ 2136274 h 2323145"/>
              <a:gd name="connsiteX196" fmla="*/ 3037285 w 11269336"/>
              <a:gd name="connsiteY196" fmla="*/ 2139919 h 2323145"/>
              <a:gd name="connsiteX197" fmla="*/ 3036901 w 11269336"/>
              <a:gd name="connsiteY197" fmla="*/ 2138726 h 2323145"/>
              <a:gd name="connsiteX198" fmla="*/ 3026996 w 11269336"/>
              <a:gd name="connsiteY198" fmla="*/ 2134322 h 2323145"/>
              <a:gd name="connsiteX199" fmla="*/ 3007772 w 11269336"/>
              <a:gd name="connsiteY199" fmla="*/ 2128742 h 2323145"/>
              <a:gd name="connsiteX200" fmla="*/ 2965030 w 11269336"/>
              <a:gd name="connsiteY200" fmla="*/ 2100494 h 2323145"/>
              <a:gd name="connsiteX201" fmla="*/ 2926342 w 11269336"/>
              <a:gd name="connsiteY201" fmla="*/ 2104155 h 2323145"/>
              <a:gd name="connsiteX202" fmla="*/ 2918608 w 11269336"/>
              <a:gd name="connsiteY202" fmla="*/ 2104215 h 2323145"/>
              <a:gd name="connsiteX203" fmla="*/ 2918475 w 11269336"/>
              <a:gd name="connsiteY203" fmla="*/ 2103937 h 2323145"/>
              <a:gd name="connsiteX204" fmla="*/ 2910360 w 11269336"/>
              <a:gd name="connsiteY204" fmla="*/ 2103444 h 2323145"/>
              <a:gd name="connsiteX205" fmla="*/ 2904507 w 11269336"/>
              <a:gd name="connsiteY205" fmla="*/ 2104326 h 2323145"/>
              <a:gd name="connsiteX206" fmla="*/ 2889503 w 11269336"/>
              <a:gd name="connsiteY206" fmla="*/ 2104443 h 2323145"/>
              <a:gd name="connsiteX207" fmla="*/ 2884480 w 11269336"/>
              <a:gd name="connsiteY207" fmla="*/ 2102626 h 2323145"/>
              <a:gd name="connsiteX208" fmla="*/ 2882689 w 11269336"/>
              <a:gd name="connsiteY208" fmla="*/ 2099228 h 2323145"/>
              <a:gd name="connsiteX209" fmla="*/ 2881291 w 11269336"/>
              <a:gd name="connsiteY209" fmla="*/ 2099618 h 2323145"/>
              <a:gd name="connsiteX210" fmla="*/ 2853979 w 11269336"/>
              <a:gd name="connsiteY210" fmla="*/ 2090388 h 2323145"/>
              <a:gd name="connsiteX211" fmla="*/ 2791790 w 11269336"/>
              <a:gd name="connsiteY211" fmla="*/ 2080332 h 2323145"/>
              <a:gd name="connsiteX212" fmla="*/ 2755844 w 11269336"/>
              <a:gd name="connsiteY212" fmla="*/ 2078874 h 2323145"/>
              <a:gd name="connsiteX213" fmla="*/ 2657742 w 11269336"/>
              <a:gd name="connsiteY213" fmla="*/ 2070179 h 2323145"/>
              <a:gd name="connsiteX214" fmla="*/ 2559549 w 11269336"/>
              <a:gd name="connsiteY214" fmla="*/ 2057873 h 2323145"/>
              <a:gd name="connsiteX215" fmla="*/ 2512054 w 11269336"/>
              <a:gd name="connsiteY215" fmla="*/ 2031671 h 2323145"/>
              <a:gd name="connsiteX216" fmla="*/ 2506437 w 11269336"/>
              <a:gd name="connsiteY216" fmla="*/ 2030918 h 2323145"/>
              <a:gd name="connsiteX217" fmla="*/ 2491752 w 11269336"/>
              <a:gd name="connsiteY217" fmla="*/ 2033906 h 2323145"/>
              <a:gd name="connsiteX218" fmla="*/ 2486338 w 11269336"/>
              <a:gd name="connsiteY218" fmla="*/ 2035862 h 2323145"/>
              <a:gd name="connsiteX219" fmla="*/ 2478186 w 11269336"/>
              <a:gd name="connsiteY219" fmla="*/ 2036953 h 2323145"/>
              <a:gd name="connsiteX220" fmla="*/ 2477950 w 11269336"/>
              <a:gd name="connsiteY220" fmla="*/ 2036715 h 2323145"/>
              <a:gd name="connsiteX221" fmla="*/ 2470381 w 11269336"/>
              <a:gd name="connsiteY221" fmla="*/ 2038256 h 2323145"/>
              <a:gd name="connsiteX222" fmla="*/ 2433781 w 11269336"/>
              <a:gd name="connsiteY222" fmla="*/ 2049140 h 2323145"/>
              <a:gd name="connsiteX223" fmla="*/ 2381172 w 11269336"/>
              <a:gd name="connsiteY223" fmla="*/ 2030645 h 2323145"/>
              <a:gd name="connsiteX224" fmla="*/ 2360198 w 11269336"/>
              <a:gd name="connsiteY224" fmla="*/ 2029059 h 2323145"/>
              <a:gd name="connsiteX225" fmla="*/ 2348815 w 11269336"/>
              <a:gd name="connsiteY225" fmla="*/ 2026798 h 2323145"/>
              <a:gd name="connsiteX226" fmla="*/ 2347988 w 11269336"/>
              <a:gd name="connsiteY226" fmla="*/ 2025745 h 2323145"/>
              <a:gd name="connsiteX227" fmla="*/ 2312920 w 11269336"/>
              <a:gd name="connsiteY227" fmla="*/ 2036311 h 2323145"/>
              <a:gd name="connsiteX228" fmla="*/ 2307986 w 11269336"/>
              <a:gd name="connsiteY228" fmla="*/ 2035583 h 2323145"/>
              <a:gd name="connsiteX229" fmla="*/ 2285481 w 11269336"/>
              <a:gd name="connsiteY229" fmla="*/ 2045197 h 2323145"/>
              <a:gd name="connsiteX230" fmla="*/ 2273666 w 11269336"/>
              <a:gd name="connsiteY230" fmla="*/ 2048710 h 2323145"/>
              <a:gd name="connsiteX231" fmla="*/ 2270719 w 11269336"/>
              <a:gd name="connsiteY231" fmla="*/ 2052702 h 2323145"/>
              <a:gd name="connsiteX232" fmla="*/ 2253080 w 11269336"/>
              <a:gd name="connsiteY232" fmla="*/ 2056363 h 2323145"/>
              <a:gd name="connsiteX233" fmla="*/ 2250906 w 11269336"/>
              <a:gd name="connsiteY233" fmla="*/ 2055654 h 2323145"/>
              <a:gd name="connsiteX234" fmla="*/ 2236905 w 11269336"/>
              <a:gd name="connsiteY234" fmla="*/ 2062882 h 2323145"/>
              <a:gd name="connsiteX235" fmla="*/ 2225830 w 11269336"/>
              <a:gd name="connsiteY235" fmla="*/ 2074027 h 2323145"/>
              <a:gd name="connsiteX236" fmla="*/ 2073776 w 11269336"/>
              <a:gd name="connsiteY236" fmla="*/ 2089244 h 2323145"/>
              <a:gd name="connsiteX237" fmla="*/ 1948256 w 11269336"/>
              <a:gd name="connsiteY237" fmla="*/ 2146616 h 2323145"/>
              <a:gd name="connsiteX238" fmla="*/ 1865582 w 11269336"/>
              <a:gd name="connsiteY238" fmla="*/ 2153738 h 2323145"/>
              <a:gd name="connsiteX239" fmla="*/ 1835210 w 11269336"/>
              <a:gd name="connsiteY239" fmla="*/ 2134244 h 2323145"/>
              <a:gd name="connsiteX240" fmla="*/ 1632661 w 11269336"/>
              <a:gd name="connsiteY240" fmla="*/ 2173882 h 2323145"/>
              <a:gd name="connsiteX241" fmla="*/ 1579590 w 11269336"/>
              <a:gd name="connsiteY241" fmla="*/ 2173680 h 2323145"/>
              <a:gd name="connsiteX242" fmla="*/ 1535601 w 11269336"/>
              <a:gd name="connsiteY242" fmla="*/ 2194590 h 2323145"/>
              <a:gd name="connsiteX243" fmla="*/ 1515594 w 11269336"/>
              <a:gd name="connsiteY243" fmla="*/ 2189622 h 2323145"/>
              <a:gd name="connsiteX244" fmla="*/ 1512113 w 11269336"/>
              <a:gd name="connsiteY244" fmla="*/ 2188534 h 2323145"/>
              <a:gd name="connsiteX245" fmla="*/ 1498838 w 11269336"/>
              <a:gd name="connsiteY245" fmla="*/ 2189213 h 2323145"/>
              <a:gd name="connsiteX246" fmla="*/ 1494279 w 11269336"/>
              <a:gd name="connsiteY246" fmla="*/ 2183112 h 2323145"/>
              <a:gd name="connsiteX247" fmla="*/ 1473714 w 11269336"/>
              <a:gd name="connsiteY247" fmla="*/ 2179625 h 2323145"/>
              <a:gd name="connsiteX248" fmla="*/ 1449503 w 11269336"/>
              <a:gd name="connsiteY248" fmla="*/ 2182633 h 2323145"/>
              <a:gd name="connsiteX249" fmla="*/ 1335495 w 11269336"/>
              <a:gd name="connsiteY249" fmla="*/ 2203940 h 2323145"/>
              <a:gd name="connsiteX250" fmla="*/ 1266687 w 11269336"/>
              <a:gd name="connsiteY250" fmla="*/ 2212688 h 2323145"/>
              <a:gd name="connsiteX251" fmla="*/ 1239614 w 11269336"/>
              <a:gd name="connsiteY251" fmla="*/ 2209727 h 2323145"/>
              <a:gd name="connsiteX252" fmla="*/ 1202436 w 11269336"/>
              <a:gd name="connsiteY252" fmla="*/ 2209817 h 2323145"/>
              <a:gd name="connsiteX253" fmla="*/ 1136097 w 11269336"/>
              <a:gd name="connsiteY253" fmla="*/ 2205112 h 2323145"/>
              <a:gd name="connsiteX254" fmla="*/ 1048229 w 11269336"/>
              <a:gd name="connsiteY254" fmla="*/ 2207249 h 2323145"/>
              <a:gd name="connsiteX255" fmla="*/ 988232 w 11269336"/>
              <a:gd name="connsiteY255" fmla="*/ 2235635 h 2323145"/>
              <a:gd name="connsiteX256" fmla="*/ 981959 w 11269336"/>
              <a:gd name="connsiteY256" fmla="*/ 2231607 h 2323145"/>
              <a:gd name="connsiteX257" fmla="*/ 938600 w 11269336"/>
              <a:gd name="connsiteY257" fmla="*/ 2238113 h 2323145"/>
              <a:gd name="connsiteX258" fmla="*/ 791788 w 11269336"/>
              <a:gd name="connsiteY258" fmla="*/ 2293224 h 2323145"/>
              <a:gd name="connsiteX259" fmla="*/ 706914 w 11269336"/>
              <a:gd name="connsiteY259" fmla="*/ 2305046 h 2323145"/>
              <a:gd name="connsiteX260" fmla="*/ 675971 w 11269336"/>
              <a:gd name="connsiteY260" fmla="*/ 2304030 h 2323145"/>
              <a:gd name="connsiteX261" fmla="*/ 624180 w 11269336"/>
              <a:gd name="connsiteY261" fmla="*/ 2302650 h 2323145"/>
              <a:gd name="connsiteX262" fmla="*/ 583453 w 11269336"/>
              <a:gd name="connsiteY262" fmla="*/ 2288788 h 2323145"/>
              <a:gd name="connsiteX263" fmla="*/ 540946 w 11269336"/>
              <a:gd name="connsiteY263" fmla="*/ 2292721 h 2323145"/>
              <a:gd name="connsiteX264" fmla="*/ 533680 w 11269336"/>
              <a:gd name="connsiteY264" fmla="*/ 2310233 h 2323145"/>
              <a:gd name="connsiteX265" fmla="*/ 487366 w 11269336"/>
              <a:gd name="connsiteY265" fmla="*/ 2309053 h 2323145"/>
              <a:gd name="connsiteX266" fmla="*/ 416820 w 11269336"/>
              <a:gd name="connsiteY266" fmla="*/ 2305443 h 2323145"/>
              <a:gd name="connsiteX267" fmla="*/ 376805 w 11269336"/>
              <a:gd name="connsiteY267" fmla="*/ 2307647 h 2323145"/>
              <a:gd name="connsiteX268" fmla="*/ 266777 w 11269336"/>
              <a:gd name="connsiteY268" fmla="*/ 2309012 h 2323145"/>
              <a:gd name="connsiteX269" fmla="*/ 156013 w 11269336"/>
              <a:gd name="connsiteY269" fmla="*/ 2306832 h 2323145"/>
              <a:gd name="connsiteX270" fmla="*/ 87258 w 11269336"/>
              <a:gd name="connsiteY270" fmla="*/ 2285511 h 2323145"/>
              <a:gd name="connsiteX271" fmla="*/ 23798 w 11269336"/>
              <a:gd name="connsiteY271" fmla="*/ 2281822 h 2323145"/>
              <a:gd name="connsiteX272" fmla="*/ 0 w 11269336"/>
              <a:gd name="connsiteY272" fmla="*/ 2285369 h 2323145"/>
              <a:gd name="connsiteX273" fmla="*/ 0 w 11269336"/>
              <a:gd name="connsiteY273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742561 w 11269336"/>
              <a:gd name="connsiteY18" fmla="*/ 500437 h 2323145"/>
              <a:gd name="connsiteX19" fmla="*/ 9561831 w 11269336"/>
              <a:gd name="connsiteY19" fmla="*/ 547649 h 2323145"/>
              <a:gd name="connsiteX20" fmla="*/ 9380600 w 11269336"/>
              <a:gd name="connsiteY20" fmla="*/ 549821 h 2323145"/>
              <a:gd name="connsiteX21" fmla="*/ 9139429 w 11269336"/>
              <a:gd name="connsiteY21" fmla="*/ 696446 h 2323145"/>
              <a:gd name="connsiteX22" fmla="*/ 9114263 w 11269336"/>
              <a:gd name="connsiteY22" fmla="*/ 709213 h 2323145"/>
              <a:gd name="connsiteX23" fmla="*/ 9028928 w 11269336"/>
              <a:gd name="connsiteY23" fmla="*/ 745350 h 2323145"/>
              <a:gd name="connsiteX24" fmla="*/ 8977138 w 11269336"/>
              <a:gd name="connsiteY24" fmla="*/ 774970 h 2323145"/>
              <a:gd name="connsiteX25" fmla="*/ 8947030 w 11269336"/>
              <a:gd name="connsiteY25" fmla="*/ 814934 h 2323145"/>
              <a:gd name="connsiteX26" fmla="*/ 8914746 w 11269336"/>
              <a:gd name="connsiteY26" fmla="*/ 826428 h 2323145"/>
              <a:gd name="connsiteX27" fmla="*/ 8917778 w 11269336"/>
              <a:gd name="connsiteY27" fmla="*/ 835198 h 2323145"/>
              <a:gd name="connsiteX28" fmla="*/ 8905560 w 11269336"/>
              <a:gd name="connsiteY28" fmla="*/ 838358 h 2323145"/>
              <a:gd name="connsiteX29" fmla="*/ 8897564 w 11269336"/>
              <a:gd name="connsiteY29" fmla="*/ 834287 h 2323145"/>
              <a:gd name="connsiteX30" fmla="*/ 8878040 w 11269336"/>
              <a:gd name="connsiteY30" fmla="*/ 844150 h 2323145"/>
              <a:gd name="connsiteX31" fmla="*/ 8882654 w 11269336"/>
              <a:gd name="connsiteY31" fmla="*/ 892768 h 2323145"/>
              <a:gd name="connsiteX32" fmla="*/ 8837498 w 11269336"/>
              <a:gd name="connsiteY32" fmla="*/ 885664 h 2323145"/>
              <a:gd name="connsiteX33" fmla="*/ 8795998 w 11269336"/>
              <a:gd name="connsiteY33" fmla="*/ 863337 h 2323145"/>
              <a:gd name="connsiteX34" fmla="*/ 8776970 w 11269336"/>
              <a:gd name="connsiteY34" fmla="*/ 885177 h 2323145"/>
              <a:gd name="connsiteX35" fmla="*/ 8755719 w 11269336"/>
              <a:gd name="connsiteY35" fmla="*/ 889754 h 2323145"/>
              <a:gd name="connsiteX36" fmla="*/ 8743257 w 11269336"/>
              <a:gd name="connsiteY36" fmla="*/ 904723 h 2323145"/>
              <a:gd name="connsiteX37" fmla="*/ 8721366 w 11269336"/>
              <a:gd name="connsiteY37" fmla="*/ 904711 h 2323145"/>
              <a:gd name="connsiteX38" fmla="*/ 8678353 w 11269336"/>
              <a:gd name="connsiteY38" fmla="*/ 926318 h 2323145"/>
              <a:gd name="connsiteX39" fmla="*/ 8636849 w 11269336"/>
              <a:gd name="connsiteY39" fmla="*/ 937900 h 2323145"/>
              <a:gd name="connsiteX40" fmla="*/ 8620213 w 11269336"/>
              <a:gd name="connsiteY40" fmla="*/ 943068 h 2323145"/>
              <a:gd name="connsiteX41" fmla="*/ 8612581 w 11269336"/>
              <a:gd name="connsiteY41" fmla="*/ 952695 h 2323145"/>
              <a:gd name="connsiteX42" fmla="*/ 8589038 w 11269336"/>
              <a:gd name="connsiteY42" fmla="*/ 963892 h 2323145"/>
              <a:gd name="connsiteX43" fmla="*/ 8579950 w 11269336"/>
              <a:gd name="connsiteY43" fmla="*/ 960899 h 2323145"/>
              <a:gd name="connsiteX44" fmla="*/ 8579319 w 11269336"/>
              <a:gd name="connsiteY44" fmla="*/ 965630 h 2323145"/>
              <a:gd name="connsiteX45" fmla="*/ 8547429 w 11269336"/>
              <a:gd name="connsiteY45" fmla="*/ 984506 h 2323145"/>
              <a:gd name="connsiteX46" fmla="*/ 8478704 w 11269336"/>
              <a:gd name="connsiteY46" fmla="*/ 1025490 h 2323145"/>
              <a:gd name="connsiteX47" fmla="*/ 8461421 w 11269336"/>
              <a:gd name="connsiteY47" fmla="*/ 1035512 h 2323145"/>
              <a:gd name="connsiteX48" fmla="*/ 8445003 w 11269336"/>
              <a:gd name="connsiteY48" fmla="*/ 1036851 h 2323145"/>
              <a:gd name="connsiteX49" fmla="*/ 8357350 w 11269336"/>
              <a:gd name="connsiteY49" fmla="*/ 1060213 h 2323145"/>
              <a:gd name="connsiteX50" fmla="*/ 8335565 w 11269336"/>
              <a:gd name="connsiteY50" fmla="*/ 1061151 h 2323145"/>
              <a:gd name="connsiteX51" fmla="*/ 8325267 w 11269336"/>
              <a:gd name="connsiteY51" fmla="*/ 1055919 h 2323145"/>
              <a:gd name="connsiteX52" fmla="*/ 8293586 w 11269336"/>
              <a:gd name="connsiteY52" fmla="*/ 1076144 h 2323145"/>
              <a:gd name="connsiteX53" fmla="*/ 8242405 w 11269336"/>
              <a:gd name="connsiteY53" fmla="*/ 1095960 h 2323145"/>
              <a:gd name="connsiteX54" fmla="*/ 8218531 w 11269336"/>
              <a:gd name="connsiteY54" fmla="*/ 1107622 h 2323145"/>
              <a:gd name="connsiteX55" fmla="*/ 8197391 w 11269336"/>
              <a:gd name="connsiteY55" fmla="*/ 1107746 h 2323145"/>
              <a:gd name="connsiteX56" fmla="*/ 8081474 w 11269336"/>
              <a:gd name="connsiteY56" fmla="*/ 1130125 h 2323145"/>
              <a:gd name="connsiteX57" fmla="*/ 8053585 w 11269336"/>
              <a:gd name="connsiteY57" fmla="*/ 1129169 h 2323145"/>
              <a:gd name="connsiteX58" fmla="*/ 8038422 w 11269336"/>
              <a:gd name="connsiteY58" fmla="*/ 1119092 h 2323145"/>
              <a:gd name="connsiteX59" fmla="*/ 8029450 w 11269336"/>
              <a:gd name="connsiteY59" fmla="*/ 1125592 h 2323145"/>
              <a:gd name="connsiteX60" fmla="*/ 7959552 w 11269336"/>
              <a:gd name="connsiteY60" fmla="*/ 1140188 h 2323145"/>
              <a:gd name="connsiteX61" fmla="*/ 7914188 w 11269336"/>
              <a:gd name="connsiteY61" fmla="*/ 1150862 h 2323145"/>
              <a:gd name="connsiteX62" fmla="*/ 7914918 w 11269336"/>
              <a:gd name="connsiteY62" fmla="*/ 1168758 h 2323145"/>
              <a:gd name="connsiteX63" fmla="*/ 7875510 w 11269336"/>
              <a:gd name="connsiteY63" fmla="*/ 1183153 h 2323145"/>
              <a:gd name="connsiteX64" fmla="*/ 7829932 w 11269336"/>
              <a:gd name="connsiteY64" fmla="*/ 1180782 h 2323145"/>
              <a:gd name="connsiteX65" fmla="*/ 7779182 w 11269336"/>
              <a:gd name="connsiteY65" fmla="*/ 1192665 h 2323145"/>
              <a:gd name="connsiteX66" fmla="*/ 7748774 w 11269336"/>
              <a:gd name="connsiteY66" fmla="*/ 1199586 h 2323145"/>
              <a:gd name="connsiteX67" fmla="*/ 7671846 w 11269336"/>
              <a:gd name="connsiteY67" fmla="*/ 1231966 h 2323145"/>
              <a:gd name="connsiteX68" fmla="*/ 7554146 w 11269336"/>
              <a:gd name="connsiteY68" fmla="*/ 1319748 h 2323145"/>
              <a:gd name="connsiteX69" fmla="*/ 7515052 w 11269336"/>
              <a:gd name="connsiteY69" fmla="*/ 1336718 h 2323145"/>
              <a:gd name="connsiteX70" fmla="*/ 7507193 w 11269336"/>
              <a:gd name="connsiteY70" fmla="*/ 1334617 h 2323145"/>
              <a:gd name="connsiteX71" fmla="*/ 7461694 w 11269336"/>
              <a:gd name="connsiteY71" fmla="*/ 1375866 h 2323145"/>
              <a:gd name="connsiteX72" fmla="*/ 7377571 w 11269336"/>
              <a:gd name="connsiteY72" fmla="*/ 1400128 h 2323145"/>
              <a:gd name="connsiteX73" fmla="*/ 7311261 w 11269336"/>
              <a:gd name="connsiteY73" fmla="*/ 1412652 h 2323145"/>
              <a:gd name="connsiteX74" fmla="*/ 7275307 w 11269336"/>
              <a:gd name="connsiteY74" fmla="*/ 1422171 h 2323145"/>
              <a:gd name="connsiteX75" fmla="*/ 7247783 w 11269336"/>
              <a:gd name="connsiteY75" fmla="*/ 1426330 h 2323145"/>
              <a:gd name="connsiteX76" fmla="*/ 7185047 w 11269336"/>
              <a:gd name="connsiteY76" fmla="*/ 1451812 h 2323145"/>
              <a:gd name="connsiteX77" fmla="*/ 7084117 w 11269336"/>
              <a:gd name="connsiteY77" fmla="*/ 1500281 h 2323145"/>
              <a:gd name="connsiteX78" fmla="*/ 7062011 w 11269336"/>
              <a:gd name="connsiteY78" fmla="*/ 1509183 h 2323145"/>
              <a:gd name="connsiteX79" fmla="*/ 7040555 w 11269336"/>
              <a:gd name="connsiteY79" fmla="*/ 1511207 h 2323145"/>
              <a:gd name="connsiteX80" fmla="*/ 7033438 w 11269336"/>
              <a:gd name="connsiteY80" fmla="*/ 1506772 h 2323145"/>
              <a:gd name="connsiteX81" fmla="*/ 7020886 w 11269336"/>
              <a:gd name="connsiteY81" fmla="*/ 1510764 h 2323145"/>
              <a:gd name="connsiteX82" fmla="*/ 7017033 w 11269336"/>
              <a:gd name="connsiteY82" fmla="*/ 1510650 h 2323145"/>
              <a:gd name="connsiteX83" fmla="*/ 6995460 w 11269336"/>
              <a:gd name="connsiteY83" fmla="*/ 1511173 h 2323145"/>
              <a:gd name="connsiteX84" fmla="*/ 6962144 w 11269336"/>
              <a:gd name="connsiteY84" fmla="*/ 1541508 h 2323145"/>
              <a:gd name="connsiteX85" fmla="*/ 6910674 w 11269336"/>
              <a:gd name="connsiteY85" fmla="*/ 1554793 h 2323145"/>
              <a:gd name="connsiteX86" fmla="*/ 6732152 w 11269336"/>
              <a:gd name="connsiteY86" fmla="*/ 1642538 h 2323145"/>
              <a:gd name="connsiteX87" fmla="*/ 6694106 w 11269336"/>
              <a:gd name="connsiteY87" fmla="*/ 1632377 h 2323145"/>
              <a:gd name="connsiteX88" fmla="*/ 6617223 w 11269336"/>
              <a:gd name="connsiteY88" fmla="*/ 1659889 h 2323145"/>
              <a:gd name="connsiteX89" fmla="*/ 6521138 w 11269336"/>
              <a:gd name="connsiteY89" fmla="*/ 1744340 h 2323145"/>
              <a:gd name="connsiteX90" fmla="*/ 6380677 w 11269336"/>
              <a:gd name="connsiteY90" fmla="*/ 1796883 h 2323145"/>
              <a:gd name="connsiteX91" fmla="*/ 6374897 w 11269336"/>
              <a:gd name="connsiteY91" fmla="*/ 1809910 h 2323145"/>
              <a:gd name="connsiteX92" fmla="*/ 6364545 w 11269336"/>
              <a:gd name="connsiteY92" fmla="*/ 1820090 h 2323145"/>
              <a:gd name="connsiteX93" fmla="*/ 6362126 w 11269336"/>
              <a:gd name="connsiteY93" fmla="*/ 1819991 h 2323145"/>
              <a:gd name="connsiteX94" fmla="*/ 6346673 w 11269336"/>
              <a:gd name="connsiteY94" fmla="*/ 1827824 h 2323145"/>
              <a:gd name="connsiteX95" fmla="*/ 6345588 w 11269336"/>
              <a:gd name="connsiteY95" fmla="*/ 1832232 h 2323145"/>
              <a:gd name="connsiteX96" fmla="*/ 6335708 w 11269336"/>
              <a:gd name="connsiteY96" fmla="*/ 1838451 h 2323145"/>
              <a:gd name="connsiteX97" fmla="*/ 6318182 w 11269336"/>
              <a:gd name="connsiteY97" fmla="*/ 1852975 h 2323145"/>
              <a:gd name="connsiteX98" fmla="*/ 6313084 w 11269336"/>
              <a:gd name="connsiteY98" fmla="*/ 1853561 h 2323145"/>
              <a:gd name="connsiteX99" fmla="*/ 6283816 w 11269336"/>
              <a:gd name="connsiteY99" fmla="*/ 1872148 h 2323145"/>
              <a:gd name="connsiteX100" fmla="*/ 6282550 w 11269336"/>
              <a:gd name="connsiteY100" fmla="*/ 1871392 h 2323145"/>
              <a:gd name="connsiteX101" fmla="*/ 6270527 w 11269336"/>
              <a:gd name="connsiteY101" fmla="*/ 1872208 h 2323145"/>
              <a:gd name="connsiteX102" fmla="*/ 6249518 w 11269336"/>
              <a:gd name="connsiteY102" fmla="*/ 1876079 h 2323145"/>
              <a:gd name="connsiteX103" fmla="*/ 6190386 w 11269336"/>
              <a:gd name="connsiteY103" fmla="*/ 1872478 h 2323145"/>
              <a:gd name="connsiteX104" fmla="*/ 6159777 w 11269336"/>
              <a:gd name="connsiteY104" fmla="*/ 1891745 h 2323145"/>
              <a:gd name="connsiteX105" fmla="*/ 6153131 w 11269336"/>
              <a:gd name="connsiteY105" fmla="*/ 1895079 h 2323145"/>
              <a:gd name="connsiteX106" fmla="*/ 6152798 w 11269336"/>
              <a:gd name="connsiteY106" fmla="*/ 1894920 h 2323145"/>
              <a:gd name="connsiteX107" fmla="*/ 6145388 w 11269336"/>
              <a:gd name="connsiteY107" fmla="*/ 1897990 h 2323145"/>
              <a:gd name="connsiteX108" fmla="*/ 6141014 w 11269336"/>
              <a:gd name="connsiteY108" fmla="*/ 1901155 h 2323145"/>
              <a:gd name="connsiteX109" fmla="*/ 6128122 w 11269336"/>
              <a:gd name="connsiteY109" fmla="*/ 1907623 h 2323145"/>
              <a:gd name="connsiteX110" fmla="*/ 6122351 w 11269336"/>
              <a:gd name="connsiteY110" fmla="*/ 1908359 h 2323145"/>
              <a:gd name="connsiteX111" fmla="*/ 6064750 w 11269336"/>
              <a:gd name="connsiteY111" fmla="*/ 1896394 h 2323145"/>
              <a:gd name="connsiteX112" fmla="*/ 5964230 w 11269336"/>
              <a:gd name="connsiteY112" fmla="*/ 1910038 h 2323145"/>
              <a:gd name="connsiteX113" fmla="*/ 5865399 w 11269336"/>
              <a:gd name="connsiteY113" fmla="*/ 1926966 h 2323145"/>
              <a:gd name="connsiteX114" fmla="*/ 5829951 w 11269336"/>
              <a:gd name="connsiteY114" fmla="*/ 1934755 h 2323145"/>
              <a:gd name="connsiteX115" fmla="*/ 5765285 w 11269336"/>
              <a:gd name="connsiteY115" fmla="*/ 1941322 h 2323145"/>
              <a:gd name="connsiteX116" fmla="*/ 5734750 w 11269336"/>
              <a:gd name="connsiteY116" fmla="*/ 1939793 h 2323145"/>
              <a:gd name="connsiteX117" fmla="*/ 5733569 w 11269336"/>
              <a:gd name="connsiteY117" fmla="*/ 1940505 h 2323145"/>
              <a:gd name="connsiteX118" fmla="*/ 5730329 w 11269336"/>
              <a:gd name="connsiteY118" fmla="*/ 1937845 h 2323145"/>
              <a:gd name="connsiteX119" fmla="*/ 5724661 w 11269336"/>
              <a:gd name="connsiteY119" fmla="*/ 1937455 h 2323145"/>
              <a:gd name="connsiteX120" fmla="*/ 5710186 w 11269336"/>
              <a:gd name="connsiteY120" fmla="*/ 1941370 h 2323145"/>
              <a:gd name="connsiteX121" fmla="*/ 5704910 w 11269336"/>
              <a:gd name="connsiteY121" fmla="*/ 1943663 h 2323145"/>
              <a:gd name="connsiteX122" fmla="*/ 5696836 w 11269336"/>
              <a:gd name="connsiteY122" fmla="*/ 1945271 h 2323145"/>
              <a:gd name="connsiteX123" fmla="*/ 5696583 w 11269336"/>
              <a:gd name="connsiteY123" fmla="*/ 1945050 h 2323145"/>
              <a:gd name="connsiteX124" fmla="*/ 5689123 w 11269336"/>
              <a:gd name="connsiteY124" fmla="*/ 1947067 h 2323145"/>
              <a:gd name="connsiteX125" fmla="*/ 5653291 w 11269336"/>
              <a:gd name="connsiteY125" fmla="*/ 1960245 h 2323145"/>
              <a:gd name="connsiteX126" fmla="*/ 5599385 w 11269336"/>
              <a:gd name="connsiteY126" fmla="*/ 1945198 h 2323145"/>
              <a:gd name="connsiteX127" fmla="*/ 5578300 w 11269336"/>
              <a:gd name="connsiteY127" fmla="*/ 1944963 h 2323145"/>
              <a:gd name="connsiteX128" fmla="*/ 5566758 w 11269336"/>
              <a:gd name="connsiteY128" fmla="*/ 1943441 h 2323145"/>
              <a:gd name="connsiteX129" fmla="*/ 5565857 w 11269336"/>
              <a:gd name="connsiteY129" fmla="*/ 1942445 h 2323145"/>
              <a:gd name="connsiteX130" fmla="*/ 5531534 w 11269336"/>
              <a:gd name="connsiteY130" fmla="*/ 1955208 h 2323145"/>
              <a:gd name="connsiteX131" fmla="*/ 5526552 w 11269336"/>
              <a:gd name="connsiteY131" fmla="*/ 1954799 h 2323145"/>
              <a:gd name="connsiteX132" fmla="*/ 5504723 w 11269336"/>
              <a:gd name="connsiteY132" fmla="*/ 1965811 h 2323145"/>
              <a:gd name="connsiteX133" fmla="*/ 5493156 w 11269336"/>
              <a:gd name="connsiteY133" fmla="*/ 1970063 h 2323145"/>
              <a:gd name="connsiteX134" fmla="*/ 5490486 w 11269336"/>
              <a:gd name="connsiteY134" fmla="*/ 1974227 h 2323145"/>
              <a:gd name="connsiteX135" fmla="*/ 5473107 w 11269336"/>
              <a:gd name="connsiteY135" fmla="*/ 1979001 h 2323145"/>
              <a:gd name="connsiteX136" fmla="*/ 5470885 w 11269336"/>
              <a:gd name="connsiteY136" fmla="*/ 1978432 h 2323145"/>
              <a:gd name="connsiteX137" fmla="*/ 5457393 w 11269336"/>
              <a:gd name="connsiteY137" fmla="*/ 1986525 h 2323145"/>
              <a:gd name="connsiteX138" fmla="*/ 5447102 w 11269336"/>
              <a:gd name="connsiteY138" fmla="*/ 1998329 h 2323145"/>
              <a:gd name="connsiteX139" fmla="*/ 5092476 w 11269336"/>
              <a:gd name="connsiteY139" fmla="*/ 2100737 h 2323145"/>
              <a:gd name="connsiteX140" fmla="*/ 5060738 w 11269336"/>
              <a:gd name="connsiteY140" fmla="*/ 2083274 h 2323145"/>
              <a:gd name="connsiteX141" fmla="*/ 4860988 w 11269336"/>
              <a:gd name="connsiteY141" fmla="*/ 2135698 h 2323145"/>
              <a:gd name="connsiteX142" fmla="*/ 4807902 w 11269336"/>
              <a:gd name="connsiteY142" fmla="*/ 2138894 h 2323145"/>
              <a:gd name="connsiteX143" fmla="*/ 4765388 w 11269336"/>
              <a:gd name="connsiteY143" fmla="*/ 2162525 h 2323145"/>
              <a:gd name="connsiteX144" fmla="*/ 4745033 w 11269336"/>
              <a:gd name="connsiteY144" fmla="*/ 2158859 h 2323145"/>
              <a:gd name="connsiteX145" fmla="*/ 4741475 w 11269336"/>
              <a:gd name="connsiteY145" fmla="*/ 2157998 h 2323145"/>
              <a:gd name="connsiteX146" fmla="*/ 4728247 w 11269336"/>
              <a:gd name="connsiteY146" fmla="*/ 2159526 h 2323145"/>
              <a:gd name="connsiteX147" fmla="*/ 4723263 w 11269336"/>
              <a:gd name="connsiteY147" fmla="*/ 2153742 h 2323145"/>
              <a:gd name="connsiteX148" fmla="*/ 4702453 w 11269336"/>
              <a:gd name="connsiteY148" fmla="*/ 2151586 h 2323145"/>
              <a:gd name="connsiteX149" fmla="*/ 4678455 w 11269336"/>
              <a:gd name="connsiteY149" fmla="*/ 2156131 h 2323145"/>
              <a:gd name="connsiteX150" fmla="*/ 4593061 w 11269336"/>
              <a:gd name="connsiteY150" fmla="*/ 2171597 h 2323145"/>
              <a:gd name="connsiteX151" fmla="*/ 4579902 w 11269336"/>
              <a:gd name="connsiteY151" fmla="*/ 2177927 h 2323145"/>
              <a:gd name="connsiteX152" fmla="*/ 4533444 w 11269336"/>
              <a:gd name="connsiteY152" fmla="*/ 2181200 h 2323145"/>
              <a:gd name="connsiteX153" fmla="*/ 4492832 w 11269336"/>
              <a:gd name="connsiteY153" fmla="*/ 2188033 h 2323145"/>
              <a:gd name="connsiteX154" fmla="*/ 4467257 w 11269336"/>
              <a:gd name="connsiteY154" fmla="*/ 2196121 h 2323145"/>
              <a:gd name="connsiteX155" fmla="*/ 4459937 w 11269336"/>
              <a:gd name="connsiteY155" fmla="*/ 2195182 h 2323145"/>
              <a:gd name="connsiteX156" fmla="*/ 4433312 w 11269336"/>
              <a:gd name="connsiteY156" fmla="*/ 2199004 h 2323145"/>
              <a:gd name="connsiteX157" fmla="*/ 4420601 w 11269336"/>
              <a:gd name="connsiteY157" fmla="*/ 2205158 h 2323145"/>
              <a:gd name="connsiteX158" fmla="*/ 4405765 w 11269336"/>
              <a:gd name="connsiteY158" fmla="*/ 2199902 h 2323145"/>
              <a:gd name="connsiteX159" fmla="*/ 4401354 w 11269336"/>
              <a:gd name="connsiteY159" fmla="*/ 2194745 h 2323145"/>
              <a:gd name="connsiteX160" fmla="*/ 4383151 w 11269336"/>
              <a:gd name="connsiteY160" fmla="*/ 2201140 h 2323145"/>
              <a:gd name="connsiteX161" fmla="*/ 4366646 w 11269336"/>
              <a:gd name="connsiteY161" fmla="*/ 2198564 h 2323145"/>
              <a:gd name="connsiteX162" fmla="*/ 4354009 w 11269336"/>
              <a:gd name="connsiteY162" fmla="*/ 2204984 h 2323145"/>
              <a:gd name="connsiteX163" fmla="*/ 4348284 w 11269336"/>
              <a:gd name="connsiteY163" fmla="*/ 2205270 h 2323145"/>
              <a:gd name="connsiteX164" fmla="*/ 4333906 w 11269336"/>
              <a:gd name="connsiteY164" fmla="*/ 2205251 h 2323145"/>
              <a:gd name="connsiteX165" fmla="*/ 4308819 w 11269336"/>
              <a:gd name="connsiteY165" fmla="*/ 2203822 h 2323145"/>
              <a:gd name="connsiteX166" fmla="*/ 4301210 w 11269336"/>
              <a:gd name="connsiteY166" fmla="*/ 2204456 h 2323145"/>
              <a:gd name="connsiteX167" fmla="*/ 4283095 w 11269336"/>
              <a:gd name="connsiteY167" fmla="*/ 2198177 h 2323145"/>
              <a:gd name="connsiteX168" fmla="*/ 4250119 w 11269336"/>
              <a:gd name="connsiteY168" fmla="*/ 2196342 h 2323145"/>
              <a:gd name="connsiteX169" fmla="*/ 4189203 w 11269336"/>
              <a:gd name="connsiteY169" fmla="*/ 2178994 h 2323145"/>
              <a:gd name="connsiteX170" fmla="*/ 4154035 w 11269336"/>
              <a:gd name="connsiteY170" fmla="*/ 2171950 h 2323145"/>
              <a:gd name="connsiteX171" fmla="*/ 4129569 w 11269336"/>
              <a:gd name="connsiteY171" fmla="*/ 2163850 h 2323145"/>
              <a:gd name="connsiteX172" fmla="*/ 4061250 w 11269336"/>
              <a:gd name="connsiteY172" fmla="*/ 2159236 h 2323145"/>
              <a:gd name="connsiteX173" fmla="*/ 3945480 w 11269336"/>
              <a:gd name="connsiteY173" fmla="*/ 2158279 h 2323145"/>
              <a:gd name="connsiteX174" fmla="*/ 3921468 w 11269336"/>
              <a:gd name="connsiteY174" fmla="*/ 2156588 h 2323145"/>
              <a:gd name="connsiteX175" fmla="*/ 3903348 w 11269336"/>
              <a:gd name="connsiteY175" fmla="*/ 2149220 h 2323145"/>
              <a:gd name="connsiteX176" fmla="*/ 3901342 w 11269336"/>
              <a:gd name="connsiteY176" fmla="*/ 2142355 h 2323145"/>
              <a:gd name="connsiteX177" fmla="*/ 3888539 w 11269336"/>
              <a:gd name="connsiteY177" fmla="*/ 2140476 h 2323145"/>
              <a:gd name="connsiteX178" fmla="*/ 3885662 w 11269336"/>
              <a:gd name="connsiteY178" fmla="*/ 2138740 h 2323145"/>
              <a:gd name="connsiteX179" fmla="*/ 3868627 w 11269336"/>
              <a:gd name="connsiteY179" fmla="*/ 2130023 h 2323145"/>
              <a:gd name="connsiteX180" fmla="*/ 3819177 w 11269336"/>
              <a:gd name="connsiteY180" fmla="*/ 2142111 h 2323145"/>
              <a:gd name="connsiteX181" fmla="*/ 3769100 w 11269336"/>
              <a:gd name="connsiteY181" fmla="*/ 2131731 h 2323145"/>
              <a:gd name="connsiteX182" fmla="*/ 3562752 w 11269336"/>
              <a:gd name="connsiteY182" fmla="*/ 2131785 h 2323145"/>
              <a:gd name="connsiteX183" fmla="*/ 3541402 w 11269336"/>
              <a:gd name="connsiteY183" fmla="*/ 2106821 h 2323145"/>
              <a:gd name="connsiteX184" fmla="*/ 3460591 w 11269336"/>
              <a:gd name="connsiteY184" fmla="*/ 2097951 h 2323145"/>
              <a:gd name="connsiteX185" fmla="*/ 3320348 w 11269336"/>
              <a:gd name="connsiteY185" fmla="*/ 2130191 h 2323145"/>
              <a:gd name="connsiteX186" fmla="*/ 3170922 w 11269336"/>
              <a:gd name="connsiteY186" fmla="*/ 2115957 h 2323145"/>
              <a:gd name="connsiteX187" fmla="*/ 3156256 w 11269336"/>
              <a:gd name="connsiteY187" fmla="*/ 2124773 h 2323145"/>
              <a:gd name="connsiteX188" fmla="*/ 3140298 w 11269336"/>
              <a:gd name="connsiteY188" fmla="*/ 2129182 h 2323145"/>
              <a:gd name="connsiteX189" fmla="*/ 3138514 w 11269336"/>
              <a:gd name="connsiteY189" fmla="*/ 2128069 h 2323145"/>
              <a:gd name="connsiteX190" fmla="*/ 3120467 w 11269336"/>
              <a:gd name="connsiteY190" fmla="*/ 2128281 h 2323145"/>
              <a:gd name="connsiteX191" fmla="*/ 3116175 w 11269336"/>
              <a:gd name="connsiteY191" fmla="*/ 2131633 h 2323145"/>
              <a:gd name="connsiteX192" fmla="*/ 3103685 w 11269336"/>
              <a:gd name="connsiteY192" fmla="*/ 2132814 h 2323145"/>
              <a:gd name="connsiteX193" fmla="*/ 3078794 w 11269336"/>
              <a:gd name="connsiteY193" fmla="*/ 2137935 h 2323145"/>
              <a:gd name="connsiteX194" fmla="*/ 3074407 w 11269336"/>
              <a:gd name="connsiteY194" fmla="*/ 2136274 h 2323145"/>
              <a:gd name="connsiteX195" fmla="*/ 3037285 w 11269336"/>
              <a:gd name="connsiteY195" fmla="*/ 2139919 h 2323145"/>
              <a:gd name="connsiteX196" fmla="*/ 3036901 w 11269336"/>
              <a:gd name="connsiteY196" fmla="*/ 2138726 h 2323145"/>
              <a:gd name="connsiteX197" fmla="*/ 3026996 w 11269336"/>
              <a:gd name="connsiteY197" fmla="*/ 2134322 h 2323145"/>
              <a:gd name="connsiteX198" fmla="*/ 3007772 w 11269336"/>
              <a:gd name="connsiteY198" fmla="*/ 2128742 h 2323145"/>
              <a:gd name="connsiteX199" fmla="*/ 2965030 w 11269336"/>
              <a:gd name="connsiteY199" fmla="*/ 2100494 h 2323145"/>
              <a:gd name="connsiteX200" fmla="*/ 2926342 w 11269336"/>
              <a:gd name="connsiteY200" fmla="*/ 2104155 h 2323145"/>
              <a:gd name="connsiteX201" fmla="*/ 2918608 w 11269336"/>
              <a:gd name="connsiteY201" fmla="*/ 2104215 h 2323145"/>
              <a:gd name="connsiteX202" fmla="*/ 2918475 w 11269336"/>
              <a:gd name="connsiteY202" fmla="*/ 2103937 h 2323145"/>
              <a:gd name="connsiteX203" fmla="*/ 2910360 w 11269336"/>
              <a:gd name="connsiteY203" fmla="*/ 2103444 h 2323145"/>
              <a:gd name="connsiteX204" fmla="*/ 2904507 w 11269336"/>
              <a:gd name="connsiteY204" fmla="*/ 2104326 h 2323145"/>
              <a:gd name="connsiteX205" fmla="*/ 2889503 w 11269336"/>
              <a:gd name="connsiteY205" fmla="*/ 2104443 h 2323145"/>
              <a:gd name="connsiteX206" fmla="*/ 2884480 w 11269336"/>
              <a:gd name="connsiteY206" fmla="*/ 2102626 h 2323145"/>
              <a:gd name="connsiteX207" fmla="*/ 2882689 w 11269336"/>
              <a:gd name="connsiteY207" fmla="*/ 2099228 h 2323145"/>
              <a:gd name="connsiteX208" fmla="*/ 2881291 w 11269336"/>
              <a:gd name="connsiteY208" fmla="*/ 2099618 h 2323145"/>
              <a:gd name="connsiteX209" fmla="*/ 2853979 w 11269336"/>
              <a:gd name="connsiteY209" fmla="*/ 2090388 h 2323145"/>
              <a:gd name="connsiteX210" fmla="*/ 2791790 w 11269336"/>
              <a:gd name="connsiteY210" fmla="*/ 2080332 h 2323145"/>
              <a:gd name="connsiteX211" fmla="*/ 2755844 w 11269336"/>
              <a:gd name="connsiteY211" fmla="*/ 2078874 h 2323145"/>
              <a:gd name="connsiteX212" fmla="*/ 2657742 w 11269336"/>
              <a:gd name="connsiteY212" fmla="*/ 2070179 h 2323145"/>
              <a:gd name="connsiteX213" fmla="*/ 2559549 w 11269336"/>
              <a:gd name="connsiteY213" fmla="*/ 2057873 h 2323145"/>
              <a:gd name="connsiteX214" fmla="*/ 2512054 w 11269336"/>
              <a:gd name="connsiteY214" fmla="*/ 2031671 h 2323145"/>
              <a:gd name="connsiteX215" fmla="*/ 2506437 w 11269336"/>
              <a:gd name="connsiteY215" fmla="*/ 2030918 h 2323145"/>
              <a:gd name="connsiteX216" fmla="*/ 2491752 w 11269336"/>
              <a:gd name="connsiteY216" fmla="*/ 2033906 h 2323145"/>
              <a:gd name="connsiteX217" fmla="*/ 2486338 w 11269336"/>
              <a:gd name="connsiteY217" fmla="*/ 2035862 h 2323145"/>
              <a:gd name="connsiteX218" fmla="*/ 2478186 w 11269336"/>
              <a:gd name="connsiteY218" fmla="*/ 2036953 h 2323145"/>
              <a:gd name="connsiteX219" fmla="*/ 2477950 w 11269336"/>
              <a:gd name="connsiteY219" fmla="*/ 2036715 h 2323145"/>
              <a:gd name="connsiteX220" fmla="*/ 2470381 w 11269336"/>
              <a:gd name="connsiteY220" fmla="*/ 2038256 h 2323145"/>
              <a:gd name="connsiteX221" fmla="*/ 2433781 w 11269336"/>
              <a:gd name="connsiteY221" fmla="*/ 2049140 h 2323145"/>
              <a:gd name="connsiteX222" fmla="*/ 2381172 w 11269336"/>
              <a:gd name="connsiteY222" fmla="*/ 2030645 h 2323145"/>
              <a:gd name="connsiteX223" fmla="*/ 2360198 w 11269336"/>
              <a:gd name="connsiteY223" fmla="*/ 2029059 h 2323145"/>
              <a:gd name="connsiteX224" fmla="*/ 2348815 w 11269336"/>
              <a:gd name="connsiteY224" fmla="*/ 2026798 h 2323145"/>
              <a:gd name="connsiteX225" fmla="*/ 2347988 w 11269336"/>
              <a:gd name="connsiteY225" fmla="*/ 2025745 h 2323145"/>
              <a:gd name="connsiteX226" fmla="*/ 2312920 w 11269336"/>
              <a:gd name="connsiteY226" fmla="*/ 2036311 h 2323145"/>
              <a:gd name="connsiteX227" fmla="*/ 2307986 w 11269336"/>
              <a:gd name="connsiteY227" fmla="*/ 2035583 h 2323145"/>
              <a:gd name="connsiteX228" fmla="*/ 2285481 w 11269336"/>
              <a:gd name="connsiteY228" fmla="*/ 2045197 h 2323145"/>
              <a:gd name="connsiteX229" fmla="*/ 2273666 w 11269336"/>
              <a:gd name="connsiteY229" fmla="*/ 2048710 h 2323145"/>
              <a:gd name="connsiteX230" fmla="*/ 2270719 w 11269336"/>
              <a:gd name="connsiteY230" fmla="*/ 2052702 h 2323145"/>
              <a:gd name="connsiteX231" fmla="*/ 2253080 w 11269336"/>
              <a:gd name="connsiteY231" fmla="*/ 2056363 h 2323145"/>
              <a:gd name="connsiteX232" fmla="*/ 2250906 w 11269336"/>
              <a:gd name="connsiteY232" fmla="*/ 2055654 h 2323145"/>
              <a:gd name="connsiteX233" fmla="*/ 2236905 w 11269336"/>
              <a:gd name="connsiteY233" fmla="*/ 2062882 h 2323145"/>
              <a:gd name="connsiteX234" fmla="*/ 2225830 w 11269336"/>
              <a:gd name="connsiteY234" fmla="*/ 2074027 h 2323145"/>
              <a:gd name="connsiteX235" fmla="*/ 2073776 w 11269336"/>
              <a:gd name="connsiteY235" fmla="*/ 2089244 h 2323145"/>
              <a:gd name="connsiteX236" fmla="*/ 1948256 w 11269336"/>
              <a:gd name="connsiteY236" fmla="*/ 2146616 h 2323145"/>
              <a:gd name="connsiteX237" fmla="*/ 1865582 w 11269336"/>
              <a:gd name="connsiteY237" fmla="*/ 2153738 h 2323145"/>
              <a:gd name="connsiteX238" fmla="*/ 1835210 w 11269336"/>
              <a:gd name="connsiteY238" fmla="*/ 2134244 h 2323145"/>
              <a:gd name="connsiteX239" fmla="*/ 1632661 w 11269336"/>
              <a:gd name="connsiteY239" fmla="*/ 2173882 h 2323145"/>
              <a:gd name="connsiteX240" fmla="*/ 1579590 w 11269336"/>
              <a:gd name="connsiteY240" fmla="*/ 2173680 h 2323145"/>
              <a:gd name="connsiteX241" fmla="*/ 1535601 w 11269336"/>
              <a:gd name="connsiteY241" fmla="*/ 2194590 h 2323145"/>
              <a:gd name="connsiteX242" fmla="*/ 1515594 w 11269336"/>
              <a:gd name="connsiteY242" fmla="*/ 2189622 h 2323145"/>
              <a:gd name="connsiteX243" fmla="*/ 1512113 w 11269336"/>
              <a:gd name="connsiteY243" fmla="*/ 2188534 h 2323145"/>
              <a:gd name="connsiteX244" fmla="*/ 1498838 w 11269336"/>
              <a:gd name="connsiteY244" fmla="*/ 2189213 h 2323145"/>
              <a:gd name="connsiteX245" fmla="*/ 1494279 w 11269336"/>
              <a:gd name="connsiteY245" fmla="*/ 2183112 h 2323145"/>
              <a:gd name="connsiteX246" fmla="*/ 1473714 w 11269336"/>
              <a:gd name="connsiteY246" fmla="*/ 2179625 h 2323145"/>
              <a:gd name="connsiteX247" fmla="*/ 1449503 w 11269336"/>
              <a:gd name="connsiteY247" fmla="*/ 2182633 h 2323145"/>
              <a:gd name="connsiteX248" fmla="*/ 1335495 w 11269336"/>
              <a:gd name="connsiteY248" fmla="*/ 2203940 h 2323145"/>
              <a:gd name="connsiteX249" fmla="*/ 1266687 w 11269336"/>
              <a:gd name="connsiteY249" fmla="*/ 2212688 h 2323145"/>
              <a:gd name="connsiteX250" fmla="*/ 1239614 w 11269336"/>
              <a:gd name="connsiteY250" fmla="*/ 2209727 h 2323145"/>
              <a:gd name="connsiteX251" fmla="*/ 1202436 w 11269336"/>
              <a:gd name="connsiteY251" fmla="*/ 2209817 h 2323145"/>
              <a:gd name="connsiteX252" fmla="*/ 1136097 w 11269336"/>
              <a:gd name="connsiteY252" fmla="*/ 2205112 h 2323145"/>
              <a:gd name="connsiteX253" fmla="*/ 1048229 w 11269336"/>
              <a:gd name="connsiteY253" fmla="*/ 2207249 h 2323145"/>
              <a:gd name="connsiteX254" fmla="*/ 988232 w 11269336"/>
              <a:gd name="connsiteY254" fmla="*/ 2235635 h 2323145"/>
              <a:gd name="connsiteX255" fmla="*/ 981959 w 11269336"/>
              <a:gd name="connsiteY255" fmla="*/ 2231607 h 2323145"/>
              <a:gd name="connsiteX256" fmla="*/ 938600 w 11269336"/>
              <a:gd name="connsiteY256" fmla="*/ 2238113 h 2323145"/>
              <a:gd name="connsiteX257" fmla="*/ 791788 w 11269336"/>
              <a:gd name="connsiteY257" fmla="*/ 2293224 h 2323145"/>
              <a:gd name="connsiteX258" fmla="*/ 706914 w 11269336"/>
              <a:gd name="connsiteY258" fmla="*/ 2305046 h 2323145"/>
              <a:gd name="connsiteX259" fmla="*/ 675971 w 11269336"/>
              <a:gd name="connsiteY259" fmla="*/ 2304030 h 2323145"/>
              <a:gd name="connsiteX260" fmla="*/ 624180 w 11269336"/>
              <a:gd name="connsiteY260" fmla="*/ 2302650 h 2323145"/>
              <a:gd name="connsiteX261" fmla="*/ 583453 w 11269336"/>
              <a:gd name="connsiteY261" fmla="*/ 2288788 h 2323145"/>
              <a:gd name="connsiteX262" fmla="*/ 540946 w 11269336"/>
              <a:gd name="connsiteY262" fmla="*/ 2292721 h 2323145"/>
              <a:gd name="connsiteX263" fmla="*/ 533680 w 11269336"/>
              <a:gd name="connsiteY263" fmla="*/ 2310233 h 2323145"/>
              <a:gd name="connsiteX264" fmla="*/ 487366 w 11269336"/>
              <a:gd name="connsiteY264" fmla="*/ 2309053 h 2323145"/>
              <a:gd name="connsiteX265" fmla="*/ 416820 w 11269336"/>
              <a:gd name="connsiteY265" fmla="*/ 2305443 h 2323145"/>
              <a:gd name="connsiteX266" fmla="*/ 376805 w 11269336"/>
              <a:gd name="connsiteY266" fmla="*/ 2307647 h 2323145"/>
              <a:gd name="connsiteX267" fmla="*/ 266777 w 11269336"/>
              <a:gd name="connsiteY267" fmla="*/ 2309012 h 2323145"/>
              <a:gd name="connsiteX268" fmla="*/ 156013 w 11269336"/>
              <a:gd name="connsiteY268" fmla="*/ 2306832 h 2323145"/>
              <a:gd name="connsiteX269" fmla="*/ 87258 w 11269336"/>
              <a:gd name="connsiteY269" fmla="*/ 2285511 h 2323145"/>
              <a:gd name="connsiteX270" fmla="*/ 23798 w 11269336"/>
              <a:gd name="connsiteY270" fmla="*/ 2281822 h 2323145"/>
              <a:gd name="connsiteX271" fmla="*/ 0 w 11269336"/>
              <a:gd name="connsiteY271" fmla="*/ 2285369 h 2323145"/>
              <a:gd name="connsiteX272" fmla="*/ 0 w 11269336"/>
              <a:gd name="connsiteY272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742561 w 11269336"/>
              <a:gd name="connsiteY18" fmla="*/ 500437 h 2323145"/>
              <a:gd name="connsiteX19" fmla="*/ 9561831 w 11269336"/>
              <a:gd name="connsiteY19" fmla="*/ 547649 h 2323145"/>
              <a:gd name="connsiteX20" fmla="*/ 9380600 w 11269336"/>
              <a:gd name="connsiteY20" fmla="*/ 549821 h 2323145"/>
              <a:gd name="connsiteX21" fmla="*/ 9139429 w 11269336"/>
              <a:gd name="connsiteY21" fmla="*/ 696446 h 2323145"/>
              <a:gd name="connsiteX22" fmla="*/ 9114263 w 11269336"/>
              <a:gd name="connsiteY22" fmla="*/ 709213 h 2323145"/>
              <a:gd name="connsiteX23" fmla="*/ 9028928 w 11269336"/>
              <a:gd name="connsiteY23" fmla="*/ 745350 h 2323145"/>
              <a:gd name="connsiteX24" fmla="*/ 8977138 w 11269336"/>
              <a:gd name="connsiteY24" fmla="*/ 774970 h 2323145"/>
              <a:gd name="connsiteX25" fmla="*/ 8947030 w 11269336"/>
              <a:gd name="connsiteY25" fmla="*/ 814934 h 2323145"/>
              <a:gd name="connsiteX26" fmla="*/ 8914746 w 11269336"/>
              <a:gd name="connsiteY26" fmla="*/ 826428 h 2323145"/>
              <a:gd name="connsiteX27" fmla="*/ 8917778 w 11269336"/>
              <a:gd name="connsiteY27" fmla="*/ 835198 h 2323145"/>
              <a:gd name="connsiteX28" fmla="*/ 8905560 w 11269336"/>
              <a:gd name="connsiteY28" fmla="*/ 838358 h 2323145"/>
              <a:gd name="connsiteX29" fmla="*/ 8897564 w 11269336"/>
              <a:gd name="connsiteY29" fmla="*/ 834287 h 2323145"/>
              <a:gd name="connsiteX30" fmla="*/ 8878040 w 11269336"/>
              <a:gd name="connsiteY30" fmla="*/ 844150 h 2323145"/>
              <a:gd name="connsiteX31" fmla="*/ 8882654 w 11269336"/>
              <a:gd name="connsiteY31" fmla="*/ 892768 h 2323145"/>
              <a:gd name="connsiteX32" fmla="*/ 8837498 w 11269336"/>
              <a:gd name="connsiteY32" fmla="*/ 885664 h 2323145"/>
              <a:gd name="connsiteX33" fmla="*/ 8795998 w 11269336"/>
              <a:gd name="connsiteY33" fmla="*/ 863337 h 2323145"/>
              <a:gd name="connsiteX34" fmla="*/ 8776970 w 11269336"/>
              <a:gd name="connsiteY34" fmla="*/ 885177 h 2323145"/>
              <a:gd name="connsiteX35" fmla="*/ 8755719 w 11269336"/>
              <a:gd name="connsiteY35" fmla="*/ 889754 h 2323145"/>
              <a:gd name="connsiteX36" fmla="*/ 8743257 w 11269336"/>
              <a:gd name="connsiteY36" fmla="*/ 904723 h 2323145"/>
              <a:gd name="connsiteX37" fmla="*/ 8721366 w 11269336"/>
              <a:gd name="connsiteY37" fmla="*/ 904711 h 2323145"/>
              <a:gd name="connsiteX38" fmla="*/ 8678353 w 11269336"/>
              <a:gd name="connsiteY38" fmla="*/ 926318 h 2323145"/>
              <a:gd name="connsiteX39" fmla="*/ 8636849 w 11269336"/>
              <a:gd name="connsiteY39" fmla="*/ 937900 h 2323145"/>
              <a:gd name="connsiteX40" fmla="*/ 8620213 w 11269336"/>
              <a:gd name="connsiteY40" fmla="*/ 943068 h 2323145"/>
              <a:gd name="connsiteX41" fmla="*/ 8612581 w 11269336"/>
              <a:gd name="connsiteY41" fmla="*/ 952695 h 2323145"/>
              <a:gd name="connsiteX42" fmla="*/ 8589038 w 11269336"/>
              <a:gd name="connsiteY42" fmla="*/ 963892 h 2323145"/>
              <a:gd name="connsiteX43" fmla="*/ 8579950 w 11269336"/>
              <a:gd name="connsiteY43" fmla="*/ 960899 h 2323145"/>
              <a:gd name="connsiteX44" fmla="*/ 8579319 w 11269336"/>
              <a:gd name="connsiteY44" fmla="*/ 965630 h 2323145"/>
              <a:gd name="connsiteX45" fmla="*/ 8547429 w 11269336"/>
              <a:gd name="connsiteY45" fmla="*/ 984506 h 2323145"/>
              <a:gd name="connsiteX46" fmla="*/ 8478704 w 11269336"/>
              <a:gd name="connsiteY46" fmla="*/ 1025490 h 2323145"/>
              <a:gd name="connsiteX47" fmla="*/ 8461421 w 11269336"/>
              <a:gd name="connsiteY47" fmla="*/ 1035512 h 2323145"/>
              <a:gd name="connsiteX48" fmla="*/ 8445003 w 11269336"/>
              <a:gd name="connsiteY48" fmla="*/ 1036851 h 2323145"/>
              <a:gd name="connsiteX49" fmla="*/ 8357350 w 11269336"/>
              <a:gd name="connsiteY49" fmla="*/ 1060213 h 2323145"/>
              <a:gd name="connsiteX50" fmla="*/ 8335565 w 11269336"/>
              <a:gd name="connsiteY50" fmla="*/ 1061151 h 2323145"/>
              <a:gd name="connsiteX51" fmla="*/ 8325267 w 11269336"/>
              <a:gd name="connsiteY51" fmla="*/ 1055919 h 2323145"/>
              <a:gd name="connsiteX52" fmla="*/ 8293586 w 11269336"/>
              <a:gd name="connsiteY52" fmla="*/ 1076144 h 2323145"/>
              <a:gd name="connsiteX53" fmla="*/ 8242405 w 11269336"/>
              <a:gd name="connsiteY53" fmla="*/ 1095960 h 2323145"/>
              <a:gd name="connsiteX54" fmla="*/ 8218531 w 11269336"/>
              <a:gd name="connsiteY54" fmla="*/ 1107622 h 2323145"/>
              <a:gd name="connsiteX55" fmla="*/ 8197391 w 11269336"/>
              <a:gd name="connsiteY55" fmla="*/ 1107746 h 2323145"/>
              <a:gd name="connsiteX56" fmla="*/ 8081474 w 11269336"/>
              <a:gd name="connsiteY56" fmla="*/ 1130125 h 2323145"/>
              <a:gd name="connsiteX57" fmla="*/ 8053585 w 11269336"/>
              <a:gd name="connsiteY57" fmla="*/ 1129169 h 2323145"/>
              <a:gd name="connsiteX58" fmla="*/ 8038422 w 11269336"/>
              <a:gd name="connsiteY58" fmla="*/ 1119092 h 2323145"/>
              <a:gd name="connsiteX59" fmla="*/ 8029450 w 11269336"/>
              <a:gd name="connsiteY59" fmla="*/ 1125592 h 2323145"/>
              <a:gd name="connsiteX60" fmla="*/ 7959552 w 11269336"/>
              <a:gd name="connsiteY60" fmla="*/ 1140188 h 2323145"/>
              <a:gd name="connsiteX61" fmla="*/ 7914188 w 11269336"/>
              <a:gd name="connsiteY61" fmla="*/ 1150862 h 2323145"/>
              <a:gd name="connsiteX62" fmla="*/ 7914918 w 11269336"/>
              <a:gd name="connsiteY62" fmla="*/ 1168758 h 2323145"/>
              <a:gd name="connsiteX63" fmla="*/ 7875510 w 11269336"/>
              <a:gd name="connsiteY63" fmla="*/ 1183153 h 2323145"/>
              <a:gd name="connsiteX64" fmla="*/ 7829932 w 11269336"/>
              <a:gd name="connsiteY64" fmla="*/ 1180782 h 2323145"/>
              <a:gd name="connsiteX65" fmla="*/ 7779182 w 11269336"/>
              <a:gd name="connsiteY65" fmla="*/ 1192665 h 2323145"/>
              <a:gd name="connsiteX66" fmla="*/ 7748774 w 11269336"/>
              <a:gd name="connsiteY66" fmla="*/ 1199586 h 2323145"/>
              <a:gd name="connsiteX67" fmla="*/ 7671846 w 11269336"/>
              <a:gd name="connsiteY67" fmla="*/ 1231966 h 2323145"/>
              <a:gd name="connsiteX68" fmla="*/ 7554146 w 11269336"/>
              <a:gd name="connsiteY68" fmla="*/ 1319748 h 2323145"/>
              <a:gd name="connsiteX69" fmla="*/ 7515052 w 11269336"/>
              <a:gd name="connsiteY69" fmla="*/ 1336718 h 2323145"/>
              <a:gd name="connsiteX70" fmla="*/ 7507193 w 11269336"/>
              <a:gd name="connsiteY70" fmla="*/ 1334617 h 2323145"/>
              <a:gd name="connsiteX71" fmla="*/ 7461694 w 11269336"/>
              <a:gd name="connsiteY71" fmla="*/ 1375866 h 2323145"/>
              <a:gd name="connsiteX72" fmla="*/ 7377571 w 11269336"/>
              <a:gd name="connsiteY72" fmla="*/ 1400128 h 2323145"/>
              <a:gd name="connsiteX73" fmla="*/ 7311261 w 11269336"/>
              <a:gd name="connsiteY73" fmla="*/ 1412652 h 2323145"/>
              <a:gd name="connsiteX74" fmla="*/ 7275307 w 11269336"/>
              <a:gd name="connsiteY74" fmla="*/ 1422171 h 2323145"/>
              <a:gd name="connsiteX75" fmla="*/ 7247783 w 11269336"/>
              <a:gd name="connsiteY75" fmla="*/ 1426330 h 2323145"/>
              <a:gd name="connsiteX76" fmla="*/ 7185047 w 11269336"/>
              <a:gd name="connsiteY76" fmla="*/ 1451812 h 2323145"/>
              <a:gd name="connsiteX77" fmla="*/ 7084117 w 11269336"/>
              <a:gd name="connsiteY77" fmla="*/ 1500281 h 2323145"/>
              <a:gd name="connsiteX78" fmla="*/ 7062011 w 11269336"/>
              <a:gd name="connsiteY78" fmla="*/ 1509183 h 2323145"/>
              <a:gd name="connsiteX79" fmla="*/ 7040555 w 11269336"/>
              <a:gd name="connsiteY79" fmla="*/ 1511207 h 2323145"/>
              <a:gd name="connsiteX80" fmla="*/ 7033438 w 11269336"/>
              <a:gd name="connsiteY80" fmla="*/ 1506772 h 2323145"/>
              <a:gd name="connsiteX81" fmla="*/ 7020886 w 11269336"/>
              <a:gd name="connsiteY81" fmla="*/ 1510764 h 2323145"/>
              <a:gd name="connsiteX82" fmla="*/ 7017033 w 11269336"/>
              <a:gd name="connsiteY82" fmla="*/ 1510650 h 2323145"/>
              <a:gd name="connsiteX83" fmla="*/ 6995460 w 11269336"/>
              <a:gd name="connsiteY83" fmla="*/ 1511173 h 2323145"/>
              <a:gd name="connsiteX84" fmla="*/ 6962144 w 11269336"/>
              <a:gd name="connsiteY84" fmla="*/ 1541508 h 2323145"/>
              <a:gd name="connsiteX85" fmla="*/ 6910674 w 11269336"/>
              <a:gd name="connsiteY85" fmla="*/ 1554793 h 2323145"/>
              <a:gd name="connsiteX86" fmla="*/ 6732152 w 11269336"/>
              <a:gd name="connsiteY86" fmla="*/ 1642538 h 2323145"/>
              <a:gd name="connsiteX87" fmla="*/ 6694106 w 11269336"/>
              <a:gd name="connsiteY87" fmla="*/ 1632377 h 2323145"/>
              <a:gd name="connsiteX88" fmla="*/ 6617223 w 11269336"/>
              <a:gd name="connsiteY88" fmla="*/ 1659889 h 2323145"/>
              <a:gd name="connsiteX89" fmla="*/ 6521138 w 11269336"/>
              <a:gd name="connsiteY89" fmla="*/ 1744340 h 2323145"/>
              <a:gd name="connsiteX90" fmla="*/ 6380677 w 11269336"/>
              <a:gd name="connsiteY90" fmla="*/ 1796883 h 2323145"/>
              <a:gd name="connsiteX91" fmla="*/ 6374897 w 11269336"/>
              <a:gd name="connsiteY91" fmla="*/ 1809910 h 2323145"/>
              <a:gd name="connsiteX92" fmla="*/ 6364545 w 11269336"/>
              <a:gd name="connsiteY92" fmla="*/ 1820090 h 2323145"/>
              <a:gd name="connsiteX93" fmla="*/ 6362126 w 11269336"/>
              <a:gd name="connsiteY93" fmla="*/ 1819991 h 2323145"/>
              <a:gd name="connsiteX94" fmla="*/ 6346673 w 11269336"/>
              <a:gd name="connsiteY94" fmla="*/ 1827824 h 2323145"/>
              <a:gd name="connsiteX95" fmla="*/ 6345588 w 11269336"/>
              <a:gd name="connsiteY95" fmla="*/ 1832232 h 2323145"/>
              <a:gd name="connsiteX96" fmla="*/ 6335708 w 11269336"/>
              <a:gd name="connsiteY96" fmla="*/ 1838451 h 2323145"/>
              <a:gd name="connsiteX97" fmla="*/ 6318182 w 11269336"/>
              <a:gd name="connsiteY97" fmla="*/ 1852975 h 2323145"/>
              <a:gd name="connsiteX98" fmla="*/ 6313084 w 11269336"/>
              <a:gd name="connsiteY98" fmla="*/ 1853561 h 2323145"/>
              <a:gd name="connsiteX99" fmla="*/ 6283816 w 11269336"/>
              <a:gd name="connsiteY99" fmla="*/ 1872148 h 2323145"/>
              <a:gd name="connsiteX100" fmla="*/ 6282550 w 11269336"/>
              <a:gd name="connsiteY100" fmla="*/ 1871392 h 2323145"/>
              <a:gd name="connsiteX101" fmla="*/ 6270527 w 11269336"/>
              <a:gd name="connsiteY101" fmla="*/ 1872208 h 2323145"/>
              <a:gd name="connsiteX102" fmla="*/ 6249518 w 11269336"/>
              <a:gd name="connsiteY102" fmla="*/ 1876079 h 2323145"/>
              <a:gd name="connsiteX103" fmla="*/ 6190386 w 11269336"/>
              <a:gd name="connsiteY103" fmla="*/ 1872478 h 2323145"/>
              <a:gd name="connsiteX104" fmla="*/ 6159777 w 11269336"/>
              <a:gd name="connsiteY104" fmla="*/ 1891745 h 2323145"/>
              <a:gd name="connsiteX105" fmla="*/ 6153131 w 11269336"/>
              <a:gd name="connsiteY105" fmla="*/ 1895079 h 2323145"/>
              <a:gd name="connsiteX106" fmla="*/ 6152798 w 11269336"/>
              <a:gd name="connsiteY106" fmla="*/ 1894920 h 2323145"/>
              <a:gd name="connsiteX107" fmla="*/ 6145388 w 11269336"/>
              <a:gd name="connsiteY107" fmla="*/ 1897990 h 2323145"/>
              <a:gd name="connsiteX108" fmla="*/ 6141014 w 11269336"/>
              <a:gd name="connsiteY108" fmla="*/ 1901155 h 2323145"/>
              <a:gd name="connsiteX109" fmla="*/ 6128122 w 11269336"/>
              <a:gd name="connsiteY109" fmla="*/ 1907623 h 2323145"/>
              <a:gd name="connsiteX110" fmla="*/ 6122351 w 11269336"/>
              <a:gd name="connsiteY110" fmla="*/ 1908359 h 2323145"/>
              <a:gd name="connsiteX111" fmla="*/ 6064750 w 11269336"/>
              <a:gd name="connsiteY111" fmla="*/ 1896394 h 2323145"/>
              <a:gd name="connsiteX112" fmla="*/ 5964230 w 11269336"/>
              <a:gd name="connsiteY112" fmla="*/ 1910038 h 2323145"/>
              <a:gd name="connsiteX113" fmla="*/ 5865399 w 11269336"/>
              <a:gd name="connsiteY113" fmla="*/ 1926966 h 2323145"/>
              <a:gd name="connsiteX114" fmla="*/ 5829951 w 11269336"/>
              <a:gd name="connsiteY114" fmla="*/ 1934755 h 2323145"/>
              <a:gd name="connsiteX115" fmla="*/ 5765285 w 11269336"/>
              <a:gd name="connsiteY115" fmla="*/ 1941322 h 2323145"/>
              <a:gd name="connsiteX116" fmla="*/ 5734750 w 11269336"/>
              <a:gd name="connsiteY116" fmla="*/ 1939793 h 2323145"/>
              <a:gd name="connsiteX117" fmla="*/ 5733569 w 11269336"/>
              <a:gd name="connsiteY117" fmla="*/ 1940505 h 2323145"/>
              <a:gd name="connsiteX118" fmla="*/ 5730329 w 11269336"/>
              <a:gd name="connsiteY118" fmla="*/ 1937845 h 2323145"/>
              <a:gd name="connsiteX119" fmla="*/ 5724661 w 11269336"/>
              <a:gd name="connsiteY119" fmla="*/ 1937455 h 2323145"/>
              <a:gd name="connsiteX120" fmla="*/ 5710186 w 11269336"/>
              <a:gd name="connsiteY120" fmla="*/ 1941370 h 2323145"/>
              <a:gd name="connsiteX121" fmla="*/ 5704910 w 11269336"/>
              <a:gd name="connsiteY121" fmla="*/ 1943663 h 2323145"/>
              <a:gd name="connsiteX122" fmla="*/ 5696836 w 11269336"/>
              <a:gd name="connsiteY122" fmla="*/ 1945271 h 2323145"/>
              <a:gd name="connsiteX123" fmla="*/ 5696583 w 11269336"/>
              <a:gd name="connsiteY123" fmla="*/ 1945050 h 2323145"/>
              <a:gd name="connsiteX124" fmla="*/ 5689123 w 11269336"/>
              <a:gd name="connsiteY124" fmla="*/ 1947067 h 2323145"/>
              <a:gd name="connsiteX125" fmla="*/ 5653291 w 11269336"/>
              <a:gd name="connsiteY125" fmla="*/ 1960245 h 2323145"/>
              <a:gd name="connsiteX126" fmla="*/ 5599385 w 11269336"/>
              <a:gd name="connsiteY126" fmla="*/ 1945198 h 2323145"/>
              <a:gd name="connsiteX127" fmla="*/ 5578300 w 11269336"/>
              <a:gd name="connsiteY127" fmla="*/ 1944963 h 2323145"/>
              <a:gd name="connsiteX128" fmla="*/ 5566758 w 11269336"/>
              <a:gd name="connsiteY128" fmla="*/ 1943441 h 2323145"/>
              <a:gd name="connsiteX129" fmla="*/ 5565857 w 11269336"/>
              <a:gd name="connsiteY129" fmla="*/ 1942445 h 2323145"/>
              <a:gd name="connsiteX130" fmla="*/ 5531534 w 11269336"/>
              <a:gd name="connsiteY130" fmla="*/ 1955208 h 2323145"/>
              <a:gd name="connsiteX131" fmla="*/ 5526552 w 11269336"/>
              <a:gd name="connsiteY131" fmla="*/ 1954799 h 2323145"/>
              <a:gd name="connsiteX132" fmla="*/ 5504723 w 11269336"/>
              <a:gd name="connsiteY132" fmla="*/ 1965811 h 2323145"/>
              <a:gd name="connsiteX133" fmla="*/ 5493156 w 11269336"/>
              <a:gd name="connsiteY133" fmla="*/ 1970063 h 2323145"/>
              <a:gd name="connsiteX134" fmla="*/ 5490486 w 11269336"/>
              <a:gd name="connsiteY134" fmla="*/ 1974227 h 2323145"/>
              <a:gd name="connsiteX135" fmla="*/ 5473107 w 11269336"/>
              <a:gd name="connsiteY135" fmla="*/ 1979001 h 2323145"/>
              <a:gd name="connsiteX136" fmla="*/ 5470885 w 11269336"/>
              <a:gd name="connsiteY136" fmla="*/ 1978432 h 2323145"/>
              <a:gd name="connsiteX137" fmla="*/ 5457393 w 11269336"/>
              <a:gd name="connsiteY137" fmla="*/ 1986525 h 2323145"/>
              <a:gd name="connsiteX138" fmla="*/ 5447102 w 11269336"/>
              <a:gd name="connsiteY138" fmla="*/ 1998329 h 2323145"/>
              <a:gd name="connsiteX139" fmla="*/ 5159151 w 11269336"/>
              <a:gd name="connsiteY139" fmla="*/ 2029640 h 2323145"/>
              <a:gd name="connsiteX140" fmla="*/ 5060738 w 11269336"/>
              <a:gd name="connsiteY140" fmla="*/ 2083274 h 2323145"/>
              <a:gd name="connsiteX141" fmla="*/ 4860988 w 11269336"/>
              <a:gd name="connsiteY141" fmla="*/ 2135698 h 2323145"/>
              <a:gd name="connsiteX142" fmla="*/ 4807902 w 11269336"/>
              <a:gd name="connsiteY142" fmla="*/ 2138894 h 2323145"/>
              <a:gd name="connsiteX143" fmla="*/ 4765388 w 11269336"/>
              <a:gd name="connsiteY143" fmla="*/ 2162525 h 2323145"/>
              <a:gd name="connsiteX144" fmla="*/ 4745033 w 11269336"/>
              <a:gd name="connsiteY144" fmla="*/ 2158859 h 2323145"/>
              <a:gd name="connsiteX145" fmla="*/ 4741475 w 11269336"/>
              <a:gd name="connsiteY145" fmla="*/ 2157998 h 2323145"/>
              <a:gd name="connsiteX146" fmla="*/ 4728247 w 11269336"/>
              <a:gd name="connsiteY146" fmla="*/ 2159526 h 2323145"/>
              <a:gd name="connsiteX147" fmla="*/ 4723263 w 11269336"/>
              <a:gd name="connsiteY147" fmla="*/ 2153742 h 2323145"/>
              <a:gd name="connsiteX148" fmla="*/ 4702453 w 11269336"/>
              <a:gd name="connsiteY148" fmla="*/ 2151586 h 2323145"/>
              <a:gd name="connsiteX149" fmla="*/ 4678455 w 11269336"/>
              <a:gd name="connsiteY149" fmla="*/ 2156131 h 2323145"/>
              <a:gd name="connsiteX150" fmla="*/ 4593061 w 11269336"/>
              <a:gd name="connsiteY150" fmla="*/ 2171597 h 2323145"/>
              <a:gd name="connsiteX151" fmla="*/ 4579902 w 11269336"/>
              <a:gd name="connsiteY151" fmla="*/ 2177927 h 2323145"/>
              <a:gd name="connsiteX152" fmla="*/ 4533444 w 11269336"/>
              <a:gd name="connsiteY152" fmla="*/ 2181200 h 2323145"/>
              <a:gd name="connsiteX153" fmla="*/ 4492832 w 11269336"/>
              <a:gd name="connsiteY153" fmla="*/ 2188033 h 2323145"/>
              <a:gd name="connsiteX154" fmla="*/ 4467257 w 11269336"/>
              <a:gd name="connsiteY154" fmla="*/ 2196121 h 2323145"/>
              <a:gd name="connsiteX155" fmla="*/ 4459937 w 11269336"/>
              <a:gd name="connsiteY155" fmla="*/ 2195182 h 2323145"/>
              <a:gd name="connsiteX156" fmla="*/ 4433312 w 11269336"/>
              <a:gd name="connsiteY156" fmla="*/ 2199004 h 2323145"/>
              <a:gd name="connsiteX157" fmla="*/ 4420601 w 11269336"/>
              <a:gd name="connsiteY157" fmla="*/ 2205158 h 2323145"/>
              <a:gd name="connsiteX158" fmla="*/ 4405765 w 11269336"/>
              <a:gd name="connsiteY158" fmla="*/ 2199902 h 2323145"/>
              <a:gd name="connsiteX159" fmla="*/ 4401354 w 11269336"/>
              <a:gd name="connsiteY159" fmla="*/ 2194745 h 2323145"/>
              <a:gd name="connsiteX160" fmla="*/ 4383151 w 11269336"/>
              <a:gd name="connsiteY160" fmla="*/ 2201140 h 2323145"/>
              <a:gd name="connsiteX161" fmla="*/ 4366646 w 11269336"/>
              <a:gd name="connsiteY161" fmla="*/ 2198564 h 2323145"/>
              <a:gd name="connsiteX162" fmla="*/ 4354009 w 11269336"/>
              <a:gd name="connsiteY162" fmla="*/ 2204984 h 2323145"/>
              <a:gd name="connsiteX163" fmla="*/ 4348284 w 11269336"/>
              <a:gd name="connsiteY163" fmla="*/ 2205270 h 2323145"/>
              <a:gd name="connsiteX164" fmla="*/ 4333906 w 11269336"/>
              <a:gd name="connsiteY164" fmla="*/ 2205251 h 2323145"/>
              <a:gd name="connsiteX165" fmla="*/ 4308819 w 11269336"/>
              <a:gd name="connsiteY165" fmla="*/ 2203822 h 2323145"/>
              <a:gd name="connsiteX166" fmla="*/ 4301210 w 11269336"/>
              <a:gd name="connsiteY166" fmla="*/ 2204456 h 2323145"/>
              <a:gd name="connsiteX167" fmla="*/ 4283095 w 11269336"/>
              <a:gd name="connsiteY167" fmla="*/ 2198177 h 2323145"/>
              <a:gd name="connsiteX168" fmla="*/ 4250119 w 11269336"/>
              <a:gd name="connsiteY168" fmla="*/ 2196342 h 2323145"/>
              <a:gd name="connsiteX169" fmla="*/ 4189203 w 11269336"/>
              <a:gd name="connsiteY169" fmla="*/ 2178994 h 2323145"/>
              <a:gd name="connsiteX170" fmla="*/ 4154035 w 11269336"/>
              <a:gd name="connsiteY170" fmla="*/ 2171950 h 2323145"/>
              <a:gd name="connsiteX171" fmla="*/ 4129569 w 11269336"/>
              <a:gd name="connsiteY171" fmla="*/ 2163850 h 2323145"/>
              <a:gd name="connsiteX172" fmla="*/ 4061250 w 11269336"/>
              <a:gd name="connsiteY172" fmla="*/ 2159236 h 2323145"/>
              <a:gd name="connsiteX173" fmla="*/ 3945480 w 11269336"/>
              <a:gd name="connsiteY173" fmla="*/ 2158279 h 2323145"/>
              <a:gd name="connsiteX174" fmla="*/ 3921468 w 11269336"/>
              <a:gd name="connsiteY174" fmla="*/ 2156588 h 2323145"/>
              <a:gd name="connsiteX175" fmla="*/ 3903348 w 11269336"/>
              <a:gd name="connsiteY175" fmla="*/ 2149220 h 2323145"/>
              <a:gd name="connsiteX176" fmla="*/ 3901342 w 11269336"/>
              <a:gd name="connsiteY176" fmla="*/ 2142355 h 2323145"/>
              <a:gd name="connsiteX177" fmla="*/ 3888539 w 11269336"/>
              <a:gd name="connsiteY177" fmla="*/ 2140476 h 2323145"/>
              <a:gd name="connsiteX178" fmla="*/ 3885662 w 11269336"/>
              <a:gd name="connsiteY178" fmla="*/ 2138740 h 2323145"/>
              <a:gd name="connsiteX179" fmla="*/ 3868627 w 11269336"/>
              <a:gd name="connsiteY179" fmla="*/ 2130023 h 2323145"/>
              <a:gd name="connsiteX180" fmla="*/ 3819177 w 11269336"/>
              <a:gd name="connsiteY180" fmla="*/ 2142111 h 2323145"/>
              <a:gd name="connsiteX181" fmla="*/ 3769100 w 11269336"/>
              <a:gd name="connsiteY181" fmla="*/ 2131731 h 2323145"/>
              <a:gd name="connsiteX182" fmla="*/ 3562752 w 11269336"/>
              <a:gd name="connsiteY182" fmla="*/ 2131785 h 2323145"/>
              <a:gd name="connsiteX183" fmla="*/ 3541402 w 11269336"/>
              <a:gd name="connsiteY183" fmla="*/ 2106821 h 2323145"/>
              <a:gd name="connsiteX184" fmla="*/ 3460591 w 11269336"/>
              <a:gd name="connsiteY184" fmla="*/ 2097951 h 2323145"/>
              <a:gd name="connsiteX185" fmla="*/ 3320348 w 11269336"/>
              <a:gd name="connsiteY185" fmla="*/ 2130191 h 2323145"/>
              <a:gd name="connsiteX186" fmla="*/ 3170922 w 11269336"/>
              <a:gd name="connsiteY186" fmla="*/ 2115957 h 2323145"/>
              <a:gd name="connsiteX187" fmla="*/ 3156256 w 11269336"/>
              <a:gd name="connsiteY187" fmla="*/ 2124773 h 2323145"/>
              <a:gd name="connsiteX188" fmla="*/ 3140298 w 11269336"/>
              <a:gd name="connsiteY188" fmla="*/ 2129182 h 2323145"/>
              <a:gd name="connsiteX189" fmla="*/ 3138514 w 11269336"/>
              <a:gd name="connsiteY189" fmla="*/ 2128069 h 2323145"/>
              <a:gd name="connsiteX190" fmla="*/ 3120467 w 11269336"/>
              <a:gd name="connsiteY190" fmla="*/ 2128281 h 2323145"/>
              <a:gd name="connsiteX191" fmla="*/ 3116175 w 11269336"/>
              <a:gd name="connsiteY191" fmla="*/ 2131633 h 2323145"/>
              <a:gd name="connsiteX192" fmla="*/ 3103685 w 11269336"/>
              <a:gd name="connsiteY192" fmla="*/ 2132814 h 2323145"/>
              <a:gd name="connsiteX193" fmla="*/ 3078794 w 11269336"/>
              <a:gd name="connsiteY193" fmla="*/ 2137935 h 2323145"/>
              <a:gd name="connsiteX194" fmla="*/ 3074407 w 11269336"/>
              <a:gd name="connsiteY194" fmla="*/ 2136274 h 2323145"/>
              <a:gd name="connsiteX195" fmla="*/ 3037285 w 11269336"/>
              <a:gd name="connsiteY195" fmla="*/ 2139919 h 2323145"/>
              <a:gd name="connsiteX196" fmla="*/ 3036901 w 11269336"/>
              <a:gd name="connsiteY196" fmla="*/ 2138726 h 2323145"/>
              <a:gd name="connsiteX197" fmla="*/ 3026996 w 11269336"/>
              <a:gd name="connsiteY197" fmla="*/ 2134322 h 2323145"/>
              <a:gd name="connsiteX198" fmla="*/ 3007772 w 11269336"/>
              <a:gd name="connsiteY198" fmla="*/ 2128742 h 2323145"/>
              <a:gd name="connsiteX199" fmla="*/ 2965030 w 11269336"/>
              <a:gd name="connsiteY199" fmla="*/ 2100494 h 2323145"/>
              <a:gd name="connsiteX200" fmla="*/ 2926342 w 11269336"/>
              <a:gd name="connsiteY200" fmla="*/ 2104155 h 2323145"/>
              <a:gd name="connsiteX201" fmla="*/ 2918608 w 11269336"/>
              <a:gd name="connsiteY201" fmla="*/ 2104215 h 2323145"/>
              <a:gd name="connsiteX202" fmla="*/ 2918475 w 11269336"/>
              <a:gd name="connsiteY202" fmla="*/ 2103937 h 2323145"/>
              <a:gd name="connsiteX203" fmla="*/ 2910360 w 11269336"/>
              <a:gd name="connsiteY203" fmla="*/ 2103444 h 2323145"/>
              <a:gd name="connsiteX204" fmla="*/ 2904507 w 11269336"/>
              <a:gd name="connsiteY204" fmla="*/ 2104326 h 2323145"/>
              <a:gd name="connsiteX205" fmla="*/ 2889503 w 11269336"/>
              <a:gd name="connsiteY205" fmla="*/ 2104443 h 2323145"/>
              <a:gd name="connsiteX206" fmla="*/ 2884480 w 11269336"/>
              <a:gd name="connsiteY206" fmla="*/ 2102626 h 2323145"/>
              <a:gd name="connsiteX207" fmla="*/ 2882689 w 11269336"/>
              <a:gd name="connsiteY207" fmla="*/ 2099228 h 2323145"/>
              <a:gd name="connsiteX208" fmla="*/ 2881291 w 11269336"/>
              <a:gd name="connsiteY208" fmla="*/ 2099618 h 2323145"/>
              <a:gd name="connsiteX209" fmla="*/ 2853979 w 11269336"/>
              <a:gd name="connsiteY209" fmla="*/ 2090388 h 2323145"/>
              <a:gd name="connsiteX210" fmla="*/ 2791790 w 11269336"/>
              <a:gd name="connsiteY210" fmla="*/ 2080332 h 2323145"/>
              <a:gd name="connsiteX211" fmla="*/ 2755844 w 11269336"/>
              <a:gd name="connsiteY211" fmla="*/ 2078874 h 2323145"/>
              <a:gd name="connsiteX212" fmla="*/ 2657742 w 11269336"/>
              <a:gd name="connsiteY212" fmla="*/ 2070179 h 2323145"/>
              <a:gd name="connsiteX213" fmla="*/ 2559549 w 11269336"/>
              <a:gd name="connsiteY213" fmla="*/ 2057873 h 2323145"/>
              <a:gd name="connsiteX214" fmla="*/ 2512054 w 11269336"/>
              <a:gd name="connsiteY214" fmla="*/ 2031671 h 2323145"/>
              <a:gd name="connsiteX215" fmla="*/ 2506437 w 11269336"/>
              <a:gd name="connsiteY215" fmla="*/ 2030918 h 2323145"/>
              <a:gd name="connsiteX216" fmla="*/ 2491752 w 11269336"/>
              <a:gd name="connsiteY216" fmla="*/ 2033906 h 2323145"/>
              <a:gd name="connsiteX217" fmla="*/ 2486338 w 11269336"/>
              <a:gd name="connsiteY217" fmla="*/ 2035862 h 2323145"/>
              <a:gd name="connsiteX218" fmla="*/ 2478186 w 11269336"/>
              <a:gd name="connsiteY218" fmla="*/ 2036953 h 2323145"/>
              <a:gd name="connsiteX219" fmla="*/ 2477950 w 11269336"/>
              <a:gd name="connsiteY219" fmla="*/ 2036715 h 2323145"/>
              <a:gd name="connsiteX220" fmla="*/ 2470381 w 11269336"/>
              <a:gd name="connsiteY220" fmla="*/ 2038256 h 2323145"/>
              <a:gd name="connsiteX221" fmla="*/ 2433781 w 11269336"/>
              <a:gd name="connsiteY221" fmla="*/ 2049140 h 2323145"/>
              <a:gd name="connsiteX222" fmla="*/ 2381172 w 11269336"/>
              <a:gd name="connsiteY222" fmla="*/ 2030645 h 2323145"/>
              <a:gd name="connsiteX223" fmla="*/ 2360198 w 11269336"/>
              <a:gd name="connsiteY223" fmla="*/ 2029059 h 2323145"/>
              <a:gd name="connsiteX224" fmla="*/ 2348815 w 11269336"/>
              <a:gd name="connsiteY224" fmla="*/ 2026798 h 2323145"/>
              <a:gd name="connsiteX225" fmla="*/ 2347988 w 11269336"/>
              <a:gd name="connsiteY225" fmla="*/ 2025745 h 2323145"/>
              <a:gd name="connsiteX226" fmla="*/ 2312920 w 11269336"/>
              <a:gd name="connsiteY226" fmla="*/ 2036311 h 2323145"/>
              <a:gd name="connsiteX227" fmla="*/ 2307986 w 11269336"/>
              <a:gd name="connsiteY227" fmla="*/ 2035583 h 2323145"/>
              <a:gd name="connsiteX228" fmla="*/ 2285481 w 11269336"/>
              <a:gd name="connsiteY228" fmla="*/ 2045197 h 2323145"/>
              <a:gd name="connsiteX229" fmla="*/ 2273666 w 11269336"/>
              <a:gd name="connsiteY229" fmla="*/ 2048710 h 2323145"/>
              <a:gd name="connsiteX230" fmla="*/ 2270719 w 11269336"/>
              <a:gd name="connsiteY230" fmla="*/ 2052702 h 2323145"/>
              <a:gd name="connsiteX231" fmla="*/ 2253080 w 11269336"/>
              <a:gd name="connsiteY231" fmla="*/ 2056363 h 2323145"/>
              <a:gd name="connsiteX232" fmla="*/ 2250906 w 11269336"/>
              <a:gd name="connsiteY232" fmla="*/ 2055654 h 2323145"/>
              <a:gd name="connsiteX233" fmla="*/ 2236905 w 11269336"/>
              <a:gd name="connsiteY233" fmla="*/ 2062882 h 2323145"/>
              <a:gd name="connsiteX234" fmla="*/ 2225830 w 11269336"/>
              <a:gd name="connsiteY234" fmla="*/ 2074027 h 2323145"/>
              <a:gd name="connsiteX235" fmla="*/ 2073776 w 11269336"/>
              <a:gd name="connsiteY235" fmla="*/ 2089244 h 2323145"/>
              <a:gd name="connsiteX236" fmla="*/ 1948256 w 11269336"/>
              <a:gd name="connsiteY236" fmla="*/ 2146616 h 2323145"/>
              <a:gd name="connsiteX237" fmla="*/ 1865582 w 11269336"/>
              <a:gd name="connsiteY237" fmla="*/ 2153738 h 2323145"/>
              <a:gd name="connsiteX238" fmla="*/ 1835210 w 11269336"/>
              <a:gd name="connsiteY238" fmla="*/ 2134244 h 2323145"/>
              <a:gd name="connsiteX239" fmla="*/ 1632661 w 11269336"/>
              <a:gd name="connsiteY239" fmla="*/ 2173882 h 2323145"/>
              <a:gd name="connsiteX240" fmla="*/ 1579590 w 11269336"/>
              <a:gd name="connsiteY240" fmla="*/ 2173680 h 2323145"/>
              <a:gd name="connsiteX241" fmla="*/ 1535601 w 11269336"/>
              <a:gd name="connsiteY241" fmla="*/ 2194590 h 2323145"/>
              <a:gd name="connsiteX242" fmla="*/ 1515594 w 11269336"/>
              <a:gd name="connsiteY242" fmla="*/ 2189622 h 2323145"/>
              <a:gd name="connsiteX243" fmla="*/ 1512113 w 11269336"/>
              <a:gd name="connsiteY243" fmla="*/ 2188534 h 2323145"/>
              <a:gd name="connsiteX244" fmla="*/ 1498838 w 11269336"/>
              <a:gd name="connsiteY244" fmla="*/ 2189213 h 2323145"/>
              <a:gd name="connsiteX245" fmla="*/ 1494279 w 11269336"/>
              <a:gd name="connsiteY245" fmla="*/ 2183112 h 2323145"/>
              <a:gd name="connsiteX246" fmla="*/ 1473714 w 11269336"/>
              <a:gd name="connsiteY246" fmla="*/ 2179625 h 2323145"/>
              <a:gd name="connsiteX247" fmla="*/ 1449503 w 11269336"/>
              <a:gd name="connsiteY247" fmla="*/ 2182633 h 2323145"/>
              <a:gd name="connsiteX248" fmla="*/ 1335495 w 11269336"/>
              <a:gd name="connsiteY248" fmla="*/ 2203940 h 2323145"/>
              <a:gd name="connsiteX249" fmla="*/ 1266687 w 11269336"/>
              <a:gd name="connsiteY249" fmla="*/ 2212688 h 2323145"/>
              <a:gd name="connsiteX250" fmla="*/ 1239614 w 11269336"/>
              <a:gd name="connsiteY250" fmla="*/ 2209727 h 2323145"/>
              <a:gd name="connsiteX251" fmla="*/ 1202436 w 11269336"/>
              <a:gd name="connsiteY251" fmla="*/ 2209817 h 2323145"/>
              <a:gd name="connsiteX252" fmla="*/ 1136097 w 11269336"/>
              <a:gd name="connsiteY252" fmla="*/ 2205112 h 2323145"/>
              <a:gd name="connsiteX253" fmla="*/ 1048229 w 11269336"/>
              <a:gd name="connsiteY253" fmla="*/ 2207249 h 2323145"/>
              <a:gd name="connsiteX254" fmla="*/ 988232 w 11269336"/>
              <a:gd name="connsiteY254" fmla="*/ 2235635 h 2323145"/>
              <a:gd name="connsiteX255" fmla="*/ 981959 w 11269336"/>
              <a:gd name="connsiteY255" fmla="*/ 2231607 h 2323145"/>
              <a:gd name="connsiteX256" fmla="*/ 938600 w 11269336"/>
              <a:gd name="connsiteY256" fmla="*/ 2238113 h 2323145"/>
              <a:gd name="connsiteX257" fmla="*/ 791788 w 11269336"/>
              <a:gd name="connsiteY257" fmla="*/ 2293224 h 2323145"/>
              <a:gd name="connsiteX258" fmla="*/ 706914 w 11269336"/>
              <a:gd name="connsiteY258" fmla="*/ 2305046 h 2323145"/>
              <a:gd name="connsiteX259" fmla="*/ 675971 w 11269336"/>
              <a:gd name="connsiteY259" fmla="*/ 2304030 h 2323145"/>
              <a:gd name="connsiteX260" fmla="*/ 624180 w 11269336"/>
              <a:gd name="connsiteY260" fmla="*/ 2302650 h 2323145"/>
              <a:gd name="connsiteX261" fmla="*/ 583453 w 11269336"/>
              <a:gd name="connsiteY261" fmla="*/ 2288788 h 2323145"/>
              <a:gd name="connsiteX262" fmla="*/ 540946 w 11269336"/>
              <a:gd name="connsiteY262" fmla="*/ 2292721 h 2323145"/>
              <a:gd name="connsiteX263" fmla="*/ 533680 w 11269336"/>
              <a:gd name="connsiteY263" fmla="*/ 2310233 h 2323145"/>
              <a:gd name="connsiteX264" fmla="*/ 487366 w 11269336"/>
              <a:gd name="connsiteY264" fmla="*/ 2309053 h 2323145"/>
              <a:gd name="connsiteX265" fmla="*/ 416820 w 11269336"/>
              <a:gd name="connsiteY265" fmla="*/ 2305443 h 2323145"/>
              <a:gd name="connsiteX266" fmla="*/ 376805 w 11269336"/>
              <a:gd name="connsiteY266" fmla="*/ 2307647 h 2323145"/>
              <a:gd name="connsiteX267" fmla="*/ 266777 w 11269336"/>
              <a:gd name="connsiteY267" fmla="*/ 2309012 h 2323145"/>
              <a:gd name="connsiteX268" fmla="*/ 156013 w 11269336"/>
              <a:gd name="connsiteY268" fmla="*/ 2306832 h 2323145"/>
              <a:gd name="connsiteX269" fmla="*/ 87258 w 11269336"/>
              <a:gd name="connsiteY269" fmla="*/ 2285511 h 2323145"/>
              <a:gd name="connsiteX270" fmla="*/ 23798 w 11269336"/>
              <a:gd name="connsiteY270" fmla="*/ 2281822 h 2323145"/>
              <a:gd name="connsiteX271" fmla="*/ 0 w 11269336"/>
              <a:gd name="connsiteY271" fmla="*/ 2285369 h 2323145"/>
              <a:gd name="connsiteX272" fmla="*/ 0 w 11269336"/>
              <a:gd name="connsiteY272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742561 w 11269336"/>
              <a:gd name="connsiteY18" fmla="*/ 500437 h 2323145"/>
              <a:gd name="connsiteX19" fmla="*/ 9561831 w 11269336"/>
              <a:gd name="connsiteY19" fmla="*/ 547649 h 2323145"/>
              <a:gd name="connsiteX20" fmla="*/ 9380600 w 11269336"/>
              <a:gd name="connsiteY20" fmla="*/ 549821 h 2323145"/>
              <a:gd name="connsiteX21" fmla="*/ 9139429 w 11269336"/>
              <a:gd name="connsiteY21" fmla="*/ 696446 h 2323145"/>
              <a:gd name="connsiteX22" fmla="*/ 9114263 w 11269336"/>
              <a:gd name="connsiteY22" fmla="*/ 709213 h 2323145"/>
              <a:gd name="connsiteX23" fmla="*/ 9028928 w 11269336"/>
              <a:gd name="connsiteY23" fmla="*/ 745350 h 2323145"/>
              <a:gd name="connsiteX24" fmla="*/ 8977138 w 11269336"/>
              <a:gd name="connsiteY24" fmla="*/ 774970 h 2323145"/>
              <a:gd name="connsiteX25" fmla="*/ 8947030 w 11269336"/>
              <a:gd name="connsiteY25" fmla="*/ 814934 h 2323145"/>
              <a:gd name="connsiteX26" fmla="*/ 8914746 w 11269336"/>
              <a:gd name="connsiteY26" fmla="*/ 826428 h 2323145"/>
              <a:gd name="connsiteX27" fmla="*/ 8917778 w 11269336"/>
              <a:gd name="connsiteY27" fmla="*/ 835198 h 2323145"/>
              <a:gd name="connsiteX28" fmla="*/ 8905560 w 11269336"/>
              <a:gd name="connsiteY28" fmla="*/ 838358 h 2323145"/>
              <a:gd name="connsiteX29" fmla="*/ 8897564 w 11269336"/>
              <a:gd name="connsiteY29" fmla="*/ 834287 h 2323145"/>
              <a:gd name="connsiteX30" fmla="*/ 8878040 w 11269336"/>
              <a:gd name="connsiteY30" fmla="*/ 844150 h 2323145"/>
              <a:gd name="connsiteX31" fmla="*/ 8882654 w 11269336"/>
              <a:gd name="connsiteY31" fmla="*/ 892768 h 2323145"/>
              <a:gd name="connsiteX32" fmla="*/ 8837498 w 11269336"/>
              <a:gd name="connsiteY32" fmla="*/ 885664 h 2323145"/>
              <a:gd name="connsiteX33" fmla="*/ 8795998 w 11269336"/>
              <a:gd name="connsiteY33" fmla="*/ 863337 h 2323145"/>
              <a:gd name="connsiteX34" fmla="*/ 8776970 w 11269336"/>
              <a:gd name="connsiteY34" fmla="*/ 885177 h 2323145"/>
              <a:gd name="connsiteX35" fmla="*/ 8755719 w 11269336"/>
              <a:gd name="connsiteY35" fmla="*/ 889754 h 2323145"/>
              <a:gd name="connsiteX36" fmla="*/ 8743257 w 11269336"/>
              <a:gd name="connsiteY36" fmla="*/ 904723 h 2323145"/>
              <a:gd name="connsiteX37" fmla="*/ 8721366 w 11269336"/>
              <a:gd name="connsiteY37" fmla="*/ 904711 h 2323145"/>
              <a:gd name="connsiteX38" fmla="*/ 8678353 w 11269336"/>
              <a:gd name="connsiteY38" fmla="*/ 926318 h 2323145"/>
              <a:gd name="connsiteX39" fmla="*/ 8636849 w 11269336"/>
              <a:gd name="connsiteY39" fmla="*/ 937900 h 2323145"/>
              <a:gd name="connsiteX40" fmla="*/ 8620213 w 11269336"/>
              <a:gd name="connsiteY40" fmla="*/ 943068 h 2323145"/>
              <a:gd name="connsiteX41" fmla="*/ 8612581 w 11269336"/>
              <a:gd name="connsiteY41" fmla="*/ 952695 h 2323145"/>
              <a:gd name="connsiteX42" fmla="*/ 8589038 w 11269336"/>
              <a:gd name="connsiteY42" fmla="*/ 963892 h 2323145"/>
              <a:gd name="connsiteX43" fmla="*/ 8579950 w 11269336"/>
              <a:gd name="connsiteY43" fmla="*/ 960899 h 2323145"/>
              <a:gd name="connsiteX44" fmla="*/ 8579319 w 11269336"/>
              <a:gd name="connsiteY44" fmla="*/ 965630 h 2323145"/>
              <a:gd name="connsiteX45" fmla="*/ 8547429 w 11269336"/>
              <a:gd name="connsiteY45" fmla="*/ 984506 h 2323145"/>
              <a:gd name="connsiteX46" fmla="*/ 8478704 w 11269336"/>
              <a:gd name="connsiteY46" fmla="*/ 1025490 h 2323145"/>
              <a:gd name="connsiteX47" fmla="*/ 8461421 w 11269336"/>
              <a:gd name="connsiteY47" fmla="*/ 1035512 h 2323145"/>
              <a:gd name="connsiteX48" fmla="*/ 8445003 w 11269336"/>
              <a:gd name="connsiteY48" fmla="*/ 1036851 h 2323145"/>
              <a:gd name="connsiteX49" fmla="*/ 8357350 w 11269336"/>
              <a:gd name="connsiteY49" fmla="*/ 1060213 h 2323145"/>
              <a:gd name="connsiteX50" fmla="*/ 8335565 w 11269336"/>
              <a:gd name="connsiteY50" fmla="*/ 1061151 h 2323145"/>
              <a:gd name="connsiteX51" fmla="*/ 8325267 w 11269336"/>
              <a:gd name="connsiteY51" fmla="*/ 1055919 h 2323145"/>
              <a:gd name="connsiteX52" fmla="*/ 8293586 w 11269336"/>
              <a:gd name="connsiteY52" fmla="*/ 1076144 h 2323145"/>
              <a:gd name="connsiteX53" fmla="*/ 8242405 w 11269336"/>
              <a:gd name="connsiteY53" fmla="*/ 1095960 h 2323145"/>
              <a:gd name="connsiteX54" fmla="*/ 8218531 w 11269336"/>
              <a:gd name="connsiteY54" fmla="*/ 1107622 h 2323145"/>
              <a:gd name="connsiteX55" fmla="*/ 8197391 w 11269336"/>
              <a:gd name="connsiteY55" fmla="*/ 1107746 h 2323145"/>
              <a:gd name="connsiteX56" fmla="*/ 8081474 w 11269336"/>
              <a:gd name="connsiteY56" fmla="*/ 1130125 h 2323145"/>
              <a:gd name="connsiteX57" fmla="*/ 8053585 w 11269336"/>
              <a:gd name="connsiteY57" fmla="*/ 1129169 h 2323145"/>
              <a:gd name="connsiteX58" fmla="*/ 8038422 w 11269336"/>
              <a:gd name="connsiteY58" fmla="*/ 1119092 h 2323145"/>
              <a:gd name="connsiteX59" fmla="*/ 8029450 w 11269336"/>
              <a:gd name="connsiteY59" fmla="*/ 1125592 h 2323145"/>
              <a:gd name="connsiteX60" fmla="*/ 7959552 w 11269336"/>
              <a:gd name="connsiteY60" fmla="*/ 1140188 h 2323145"/>
              <a:gd name="connsiteX61" fmla="*/ 7914188 w 11269336"/>
              <a:gd name="connsiteY61" fmla="*/ 1150862 h 2323145"/>
              <a:gd name="connsiteX62" fmla="*/ 7914918 w 11269336"/>
              <a:gd name="connsiteY62" fmla="*/ 1168758 h 2323145"/>
              <a:gd name="connsiteX63" fmla="*/ 7875510 w 11269336"/>
              <a:gd name="connsiteY63" fmla="*/ 1183153 h 2323145"/>
              <a:gd name="connsiteX64" fmla="*/ 7829932 w 11269336"/>
              <a:gd name="connsiteY64" fmla="*/ 1180782 h 2323145"/>
              <a:gd name="connsiteX65" fmla="*/ 7779182 w 11269336"/>
              <a:gd name="connsiteY65" fmla="*/ 1192665 h 2323145"/>
              <a:gd name="connsiteX66" fmla="*/ 7748774 w 11269336"/>
              <a:gd name="connsiteY66" fmla="*/ 1199586 h 2323145"/>
              <a:gd name="connsiteX67" fmla="*/ 7671846 w 11269336"/>
              <a:gd name="connsiteY67" fmla="*/ 1231966 h 2323145"/>
              <a:gd name="connsiteX68" fmla="*/ 7554146 w 11269336"/>
              <a:gd name="connsiteY68" fmla="*/ 1319748 h 2323145"/>
              <a:gd name="connsiteX69" fmla="*/ 7515052 w 11269336"/>
              <a:gd name="connsiteY69" fmla="*/ 1336718 h 2323145"/>
              <a:gd name="connsiteX70" fmla="*/ 7507193 w 11269336"/>
              <a:gd name="connsiteY70" fmla="*/ 1334617 h 2323145"/>
              <a:gd name="connsiteX71" fmla="*/ 7461694 w 11269336"/>
              <a:gd name="connsiteY71" fmla="*/ 1375866 h 2323145"/>
              <a:gd name="connsiteX72" fmla="*/ 7377571 w 11269336"/>
              <a:gd name="connsiteY72" fmla="*/ 1400128 h 2323145"/>
              <a:gd name="connsiteX73" fmla="*/ 7311261 w 11269336"/>
              <a:gd name="connsiteY73" fmla="*/ 1412652 h 2323145"/>
              <a:gd name="connsiteX74" fmla="*/ 7275307 w 11269336"/>
              <a:gd name="connsiteY74" fmla="*/ 1422171 h 2323145"/>
              <a:gd name="connsiteX75" fmla="*/ 7247783 w 11269336"/>
              <a:gd name="connsiteY75" fmla="*/ 1426330 h 2323145"/>
              <a:gd name="connsiteX76" fmla="*/ 7185047 w 11269336"/>
              <a:gd name="connsiteY76" fmla="*/ 1451812 h 2323145"/>
              <a:gd name="connsiteX77" fmla="*/ 7084117 w 11269336"/>
              <a:gd name="connsiteY77" fmla="*/ 1500281 h 2323145"/>
              <a:gd name="connsiteX78" fmla="*/ 7062011 w 11269336"/>
              <a:gd name="connsiteY78" fmla="*/ 1509183 h 2323145"/>
              <a:gd name="connsiteX79" fmla="*/ 7040555 w 11269336"/>
              <a:gd name="connsiteY79" fmla="*/ 1511207 h 2323145"/>
              <a:gd name="connsiteX80" fmla="*/ 7033438 w 11269336"/>
              <a:gd name="connsiteY80" fmla="*/ 1506772 h 2323145"/>
              <a:gd name="connsiteX81" fmla="*/ 7020886 w 11269336"/>
              <a:gd name="connsiteY81" fmla="*/ 1510764 h 2323145"/>
              <a:gd name="connsiteX82" fmla="*/ 7017033 w 11269336"/>
              <a:gd name="connsiteY82" fmla="*/ 1510650 h 2323145"/>
              <a:gd name="connsiteX83" fmla="*/ 6995460 w 11269336"/>
              <a:gd name="connsiteY83" fmla="*/ 1511173 h 2323145"/>
              <a:gd name="connsiteX84" fmla="*/ 6962144 w 11269336"/>
              <a:gd name="connsiteY84" fmla="*/ 1541508 h 2323145"/>
              <a:gd name="connsiteX85" fmla="*/ 6910674 w 11269336"/>
              <a:gd name="connsiteY85" fmla="*/ 1554793 h 2323145"/>
              <a:gd name="connsiteX86" fmla="*/ 6732152 w 11269336"/>
              <a:gd name="connsiteY86" fmla="*/ 1642538 h 2323145"/>
              <a:gd name="connsiteX87" fmla="*/ 6694106 w 11269336"/>
              <a:gd name="connsiteY87" fmla="*/ 1632377 h 2323145"/>
              <a:gd name="connsiteX88" fmla="*/ 6617223 w 11269336"/>
              <a:gd name="connsiteY88" fmla="*/ 1659889 h 2323145"/>
              <a:gd name="connsiteX89" fmla="*/ 6521138 w 11269336"/>
              <a:gd name="connsiteY89" fmla="*/ 1744340 h 2323145"/>
              <a:gd name="connsiteX90" fmla="*/ 6380677 w 11269336"/>
              <a:gd name="connsiteY90" fmla="*/ 1796883 h 2323145"/>
              <a:gd name="connsiteX91" fmla="*/ 6374897 w 11269336"/>
              <a:gd name="connsiteY91" fmla="*/ 1809910 h 2323145"/>
              <a:gd name="connsiteX92" fmla="*/ 6364545 w 11269336"/>
              <a:gd name="connsiteY92" fmla="*/ 1820090 h 2323145"/>
              <a:gd name="connsiteX93" fmla="*/ 6362126 w 11269336"/>
              <a:gd name="connsiteY93" fmla="*/ 1819991 h 2323145"/>
              <a:gd name="connsiteX94" fmla="*/ 6346673 w 11269336"/>
              <a:gd name="connsiteY94" fmla="*/ 1827824 h 2323145"/>
              <a:gd name="connsiteX95" fmla="*/ 6345588 w 11269336"/>
              <a:gd name="connsiteY95" fmla="*/ 1832232 h 2323145"/>
              <a:gd name="connsiteX96" fmla="*/ 6335708 w 11269336"/>
              <a:gd name="connsiteY96" fmla="*/ 1838451 h 2323145"/>
              <a:gd name="connsiteX97" fmla="*/ 6318182 w 11269336"/>
              <a:gd name="connsiteY97" fmla="*/ 1852975 h 2323145"/>
              <a:gd name="connsiteX98" fmla="*/ 6313084 w 11269336"/>
              <a:gd name="connsiteY98" fmla="*/ 1853561 h 2323145"/>
              <a:gd name="connsiteX99" fmla="*/ 6283816 w 11269336"/>
              <a:gd name="connsiteY99" fmla="*/ 1872148 h 2323145"/>
              <a:gd name="connsiteX100" fmla="*/ 6282550 w 11269336"/>
              <a:gd name="connsiteY100" fmla="*/ 1871392 h 2323145"/>
              <a:gd name="connsiteX101" fmla="*/ 6270527 w 11269336"/>
              <a:gd name="connsiteY101" fmla="*/ 1872208 h 2323145"/>
              <a:gd name="connsiteX102" fmla="*/ 6249518 w 11269336"/>
              <a:gd name="connsiteY102" fmla="*/ 1876079 h 2323145"/>
              <a:gd name="connsiteX103" fmla="*/ 6190386 w 11269336"/>
              <a:gd name="connsiteY103" fmla="*/ 1872478 h 2323145"/>
              <a:gd name="connsiteX104" fmla="*/ 6159777 w 11269336"/>
              <a:gd name="connsiteY104" fmla="*/ 1891745 h 2323145"/>
              <a:gd name="connsiteX105" fmla="*/ 6153131 w 11269336"/>
              <a:gd name="connsiteY105" fmla="*/ 1895079 h 2323145"/>
              <a:gd name="connsiteX106" fmla="*/ 6152798 w 11269336"/>
              <a:gd name="connsiteY106" fmla="*/ 1894920 h 2323145"/>
              <a:gd name="connsiteX107" fmla="*/ 6145388 w 11269336"/>
              <a:gd name="connsiteY107" fmla="*/ 1897990 h 2323145"/>
              <a:gd name="connsiteX108" fmla="*/ 6141014 w 11269336"/>
              <a:gd name="connsiteY108" fmla="*/ 1901155 h 2323145"/>
              <a:gd name="connsiteX109" fmla="*/ 6128122 w 11269336"/>
              <a:gd name="connsiteY109" fmla="*/ 1907623 h 2323145"/>
              <a:gd name="connsiteX110" fmla="*/ 6122351 w 11269336"/>
              <a:gd name="connsiteY110" fmla="*/ 1908359 h 2323145"/>
              <a:gd name="connsiteX111" fmla="*/ 6064750 w 11269336"/>
              <a:gd name="connsiteY111" fmla="*/ 1896394 h 2323145"/>
              <a:gd name="connsiteX112" fmla="*/ 5964230 w 11269336"/>
              <a:gd name="connsiteY112" fmla="*/ 1910038 h 2323145"/>
              <a:gd name="connsiteX113" fmla="*/ 5865399 w 11269336"/>
              <a:gd name="connsiteY113" fmla="*/ 1926966 h 2323145"/>
              <a:gd name="connsiteX114" fmla="*/ 5829951 w 11269336"/>
              <a:gd name="connsiteY114" fmla="*/ 1934755 h 2323145"/>
              <a:gd name="connsiteX115" fmla="*/ 5765285 w 11269336"/>
              <a:gd name="connsiteY115" fmla="*/ 1941322 h 2323145"/>
              <a:gd name="connsiteX116" fmla="*/ 5734750 w 11269336"/>
              <a:gd name="connsiteY116" fmla="*/ 1939793 h 2323145"/>
              <a:gd name="connsiteX117" fmla="*/ 5733569 w 11269336"/>
              <a:gd name="connsiteY117" fmla="*/ 1940505 h 2323145"/>
              <a:gd name="connsiteX118" fmla="*/ 5730329 w 11269336"/>
              <a:gd name="connsiteY118" fmla="*/ 1937845 h 2323145"/>
              <a:gd name="connsiteX119" fmla="*/ 5724661 w 11269336"/>
              <a:gd name="connsiteY119" fmla="*/ 1937455 h 2323145"/>
              <a:gd name="connsiteX120" fmla="*/ 5710186 w 11269336"/>
              <a:gd name="connsiteY120" fmla="*/ 1941370 h 2323145"/>
              <a:gd name="connsiteX121" fmla="*/ 5704910 w 11269336"/>
              <a:gd name="connsiteY121" fmla="*/ 1943663 h 2323145"/>
              <a:gd name="connsiteX122" fmla="*/ 5696836 w 11269336"/>
              <a:gd name="connsiteY122" fmla="*/ 1945271 h 2323145"/>
              <a:gd name="connsiteX123" fmla="*/ 5696583 w 11269336"/>
              <a:gd name="connsiteY123" fmla="*/ 1945050 h 2323145"/>
              <a:gd name="connsiteX124" fmla="*/ 5689123 w 11269336"/>
              <a:gd name="connsiteY124" fmla="*/ 1947067 h 2323145"/>
              <a:gd name="connsiteX125" fmla="*/ 5653291 w 11269336"/>
              <a:gd name="connsiteY125" fmla="*/ 1960245 h 2323145"/>
              <a:gd name="connsiteX126" fmla="*/ 5599385 w 11269336"/>
              <a:gd name="connsiteY126" fmla="*/ 1945198 h 2323145"/>
              <a:gd name="connsiteX127" fmla="*/ 5578300 w 11269336"/>
              <a:gd name="connsiteY127" fmla="*/ 1944963 h 2323145"/>
              <a:gd name="connsiteX128" fmla="*/ 5566758 w 11269336"/>
              <a:gd name="connsiteY128" fmla="*/ 1943441 h 2323145"/>
              <a:gd name="connsiteX129" fmla="*/ 5565857 w 11269336"/>
              <a:gd name="connsiteY129" fmla="*/ 1942445 h 2323145"/>
              <a:gd name="connsiteX130" fmla="*/ 5531534 w 11269336"/>
              <a:gd name="connsiteY130" fmla="*/ 1955208 h 2323145"/>
              <a:gd name="connsiteX131" fmla="*/ 5526552 w 11269336"/>
              <a:gd name="connsiteY131" fmla="*/ 1954799 h 2323145"/>
              <a:gd name="connsiteX132" fmla="*/ 5504723 w 11269336"/>
              <a:gd name="connsiteY132" fmla="*/ 1965811 h 2323145"/>
              <a:gd name="connsiteX133" fmla="*/ 5493156 w 11269336"/>
              <a:gd name="connsiteY133" fmla="*/ 1970063 h 2323145"/>
              <a:gd name="connsiteX134" fmla="*/ 5490486 w 11269336"/>
              <a:gd name="connsiteY134" fmla="*/ 1974227 h 2323145"/>
              <a:gd name="connsiteX135" fmla="*/ 5473107 w 11269336"/>
              <a:gd name="connsiteY135" fmla="*/ 1979001 h 2323145"/>
              <a:gd name="connsiteX136" fmla="*/ 5470885 w 11269336"/>
              <a:gd name="connsiteY136" fmla="*/ 1978432 h 2323145"/>
              <a:gd name="connsiteX137" fmla="*/ 5457393 w 11269336"/>
              <a:gd name="connsiteY137" fmla="*/ 1986525 h 2323145"/>
              <a:gd name="connsiteX138" fmla="*/ 5447102 w 11269336"/>
              <a:gd name="connsiteY138" fmla="*/ 1998329 h 2323145"/>
              <a:gd name="connsiteX139" fmla="*/ 5159151 w 11269336"/>
              <a:gd name="connsiteY139" fmla="*/ 2029640 h 2323145"/>
              <a:gd name="connsiteX140" fmla="*/ 5041688 w 11269336"/>
              <a:gd name="connsiteY140" fmla="*/ 2022334 h 2323145"/>
              <a:gd name="connsiteX141" fmla="*/ 4860988 w 11269336"/>
              <a:gd name="connsiteY141" fmla="*/ 2135698 h 2323145"/>
              <a:gd name="connsiteX142" fmla="*/ 4807902 w 11269336"/>
              <a:gd name="connsiteY142" fmla="*/ 2138894 h 2323145"/>
              <a:gd name="connsiteX143" fmla="*/ 4765388 w 11269336"/>
              <a:gd name="connsiteY143" fmla="*/ 2162525 h 2323145"/>
              <a:gd name="connsiteX144" fmla="*/ 4745033 w 11269336"/>
              <a:gd name="connsiteY144" fmla="*/ 2158859 h 2323145"/>
              <a:gd name="connsiteX145" fmla="*/ 4741475 w 11269336"/>
              <a:gd name="connsiteY145" fmla="*/ 2157998 h 2323145"/>
              <a:gd name="connsiteX146" fmla="*/ 4728247 w 11269336"/>
              <a:gd name="connsiteY146" fmla="*/ 2159526 h 2323145"/>
              <a:gd name="connsiteX147" fmla="*/ 4723263 w 11269336"/>
              <a:gd name="connsiteY147" fmla="*/ 2153742 h 2323145"/>
              <a:gd name="connsiteX148" fmla="*/ 4702453 w 11269336"/>
              <a:gd name="connsiteY148" fmla="*/ 2151586 h 2323145"/>
              <a:gd name="connsiteX149" fmla="*/ 4678455 w 11269336"/>
              <a:gd name="connsiteY149" fmla="*/ 2156131 h 2323145"/>
              <a:gd name="connsiteX150" fmla="*/ 4593061 w 11269336"/>
              <a:gd name="connsiteY150" fmla="*/ 2171597 h 2323145"/>
              <a:gd name="connsiteX151" fmla="*/ 4579902 w 11269336"/>
              <a:gd name="connsiteY151" fmla="*/ 2177927 h 2323145"/>
              <a:gd name="connsiteX152" fmla="*/ 4533444 w 11269336"/>
              <a:gd name="connsiteY152" fmla="*/ 2181200 h 2323145"/>
              <a:gd name="connsiteX153" fmla="*/ 4492832 w 11269336"/>
              <a:gd name="connsiteY153" fmla="*/ 2188033 h 2323145"/>
              <a:gd name="connsiteX154" fmla="*/ 4467257 w 11269336"/>
              <a:gd name="connsiteY154" fmla="*/ 2196121 h 2323145"/>
              <a:gd name="connsiteX155" fmla="*/ 4459937 w 11269336"/>
              <a:gd name="connsiteY155" fmla="*/ 2195182 h 2323145"/>
              <a:gd name="connsiteX156" fmla="*/ 4433312 w 11269336"/>
              <a:gd name="connsiteY156" fmla="*/ 2199004 h 2323145"/>
              <a:gd name="connsiteX157" fmla="*/ 4420601 w 11269336"/>
              <a:gd name="connsiteY157" fmla="*/ 2205158 h 2323145"/>
              <a:gd name="connsiteX158" fmla="*/ 4405765 w 11269336"/>
              <a:gd name="connsiteY158" fmla="*/ 2199902 h 2323145"/>
              <a:gd name="connsiteX159" fmla="*/ 4401354 w 11269336"/>
              <a:gd name="connsiteY159" fmla="*/ 2194745 h 2323145"/>
              <a:gd name="connsiteX160" fmla="*/ 4383151 w 11269336"/>
              <a:gd name="connsiteY160" fmla="*/ 2201140 h 2323145"/>
              <a:gd name="connsiteX161" fmla="*/ 4366646 w 11269336"/>
              <a:gd name="connsiteY161" fmla="*/ 2198564 h 2323145"/>
              <a:gd name="connsiteX162" fmla="*/ 4354009 w 11269336"/>
              <a:gd name="connsiteY162" fmla="*/ 2204984 h 2323145"/>
              <a:gd name="connsiteX163" fmla="*/ 4348284 w 11269336"/>
              <a:gd name="connsiteY163" fmla="*/ 2205270 h 2323145"/>
              <a:gd name="connsiteX164" fmla="*/ 4333906 w 11269336"/>
              <a:gd name="connsiteY164" fmla="*/ 2205251 h 2323145"/>
              <a:gd name="connsiteX165" fmla="*/ 4308819 w 11269336"/>
              <a:gd name="connsiteY165" fmla="*/ 2203822 h 2323145"/>
              <a:gd name="connsiteX166" fmla="*/ 4301210 w 11269336"/>
              <a:gd name="connsiteY166" fmla="*/ 2204456 h 2323145"/>
              <a:gd name="connsiteX167" fmla="*/ 4283095 w 11269336"/>
              <a:gd name="connsiteY167" fmla="*/ 2198177 h 2323145"/>
              <a:gd name="connsiteX168" fmla="*/ 4250119 w 11269336"/>
              <a:gd name="connsiteY168" fmla="*/ 2196342 h 2323145"/>
              <a:gd name="connsiteX169" fmla="*/ 4189203 w 11269336"/>
              <a:gd name="connsiteY169" fmla="*/ 2178994 h 2323145"/>
              <a:gd name="connsiteX170" fmla="*/ 4154035 w 11269336"/>
              <a:gd name="connsiteY170" fmla="*/ 2171950 h 2323145"/>
              <a:gd name="connsiteX171" fmla="*/ 4129569 w 11269336"/>
              <a:gd name="connsiteY171" fmla="*/ 2163850 h 2323145"/>
              <a:gd name="connsiteX172" fmla="*/ 4061250 w 11269336"/>
              <a:gd name="connsiteY172" fmla="*/ 2159236 h 2323145"/>
              <a:gd name="connsiteX173" fmla="*/ 3945480 w 11269336"/>
              <a:gd name="connsiteY173" fmla="*/ 2158279 h 2323145"/>
              <a:gd name="connsiteX174" fmla="*/ 3921468 w 11269336"/>
              <a:gd name="connsiteY174" fmla="*/ 2156588 h 2323145"/>
              <a:gd name="connsiteX175" fmla="*/ 3903348 w 11269336"/>
              <a:gd name="connsiteY175" fmla="*/ 2149220 h 2323145"/>
              <a:gd name="connsiteX176" fmla="*/ 3901342 w 11269336"/>
              <a:gd name="connsiteY176" fmla="*/ 2142355 h 2323145"/>
              <a:gd name="connsiteX177" fmla="*/ 3888539 w 11269336"/>
              <a:gd name="connsiteY177" fmla="*/ 2140476 h 2323145"/>
              <a:gd name="connsiteX178" fmla="*/ 3885662 w 11269336"/>
              <a:gd name="connsiteY178" fmla="*/ 2138740 h 2323145"/>
              <a:gd name="connsiteX179" fmla="*/ 3868627 w 11269336"/>
              <a:gd name="connsiteY179" fmla="*/ 2130023 h 2323145"/>
              <a:gd name="connsiteX180" fmla="*/ 3819177 w 11269336"/>
              <a:gd name="connsiteY180" fmla="*/ 2142111 h 2323145"/>
              <a:gd name="connsiteX181" fmla="*/ 3769100 w 11269336"/>
              <a:gd name="connsiteY181" fmla="*/ 2131731 h 2323145"/>
              <a:gd name="connsiteX182" fmla="*/ 3562752 w 11269336"/>
              <a:gd name="connsiteY182" fmla="*/ 2131785 h 2323145"/>
              <a:gd name="connsiteX183" fmla="*/ 3541402 w 11269336"/>
              <a:gd name="connsiteY183" fmla="*/ 2106821 h 2323145"/>
              <a:gd name="connsiteX184" fmla="*/ 3460591 w 11269336"/>
              <a:gd name="connsiteY184" fmla="*/ 2097951 h 2323145"/>
              <a:gd name="connsiteX185" fmla="*/ 3320348 w 11269336"/>
              <a:gd name="connsiteY185" fmla="*/ 2130191 h 2323145"/>
              <a:gd name="connsiteX186" fmla="*/ 3170922 w 11269336"/>
              <a:gd name="connsiteY186" fmla="*/ 2115957 h 2323145"/>
              <a:gd name="connsiteX187" fmla="*/ 3156256 w 11269336"/>
              <a:gd name="connsiteY187" fmla="*/ 2124773 h 2323145"/>
              <a:gd name="connsiteX188" fmla="*/ 3140298 w 11269336"/>
              <a:gd name="connsiteY188" fmla="*/ 2129182 h 2323145"/>
              <a:gd name="connsiteX189" fmla="*/ 3138514 w 11269336"/>
              <a:gd name="connsiteY189" fmla="*/ 2128069 h 2323145"/>
              <a:gd name="connsiteX190" fmla="*/ 3120467 w 11269336"/>
              <a:gd name="connsiteY190" fmla="*/ 2128281 h 2323145"/>
              <a:gd name="connsiteX191" fmla="*/ 3116175 w 11269336"/>
              <a:gd name="connsiteY191" fmla="*/ 2131633 h 2323145"/>
              <a:gd name="connsiteX192" fmla="*/ 3103685 w 11269336"/>
              <a:gd name="connsiteY192" fmla="*/ 2132814 h 2323145"/>
              <a:gd name="connsiteX193" fmla="*/ 3078794 w 11269336"/>
              <a:gd name="connsiteY193" fmla="*/ 2137935 h 2323145"/>
              <a:gd name="connsiteX194" fmla="*/ 3074407 w 11269336"/>
              <a:gd name="connsiteY194" fmla="*/ 2136274 h 2323145"/>
              <a:gd name="connsiteX195" fmla="*/ 3037285 w 11269336"/>
              <a:gd name="connsiteY195" fmla="*/ 2139919 h 2323145"/>
              <a:gd name="connsiteX196" fmla="*/ 3036901 w 11269336"/>
              <a:gd name="connsiteY196" fmla="*/ 2138726 h 2323145"/>
              <a:gd name="connsiteX197" fmla="*/ 3026996 w 11269336"/>
              <a:gd name="connsiteY197" fmla="*/ 2134322 h 2323145"/>
              <a:gd name="connsiteX198" fmla="*/ 3007772 w 11269336"/>
              <a:gd name="connsiteY198" fmla="*/ 2128742 h 2323145"/>
              <a:gd name="connsiteX199" fmla="*/ 2965030 w 11269336"/>
              <a:gd name="connsiteY199" fmla="*/ 2100494 h 2323145"/>
              <a:gd name="connsiteX200" fmla="*/ 2926342 w 11269336"/>
              <a:gd name="connsiteY200" fmla="*/ 2104155 h 2323145"/>
              <a:gd name="connsiteX201" fmla="*/ 2918608 w 11269336"/>
              <a:gd name="connsiteY201" fmla="*/ 2104215 h 2323145"/>
              <a:gd name="connsiteX202" fmla="*/ 2918475 w 11269336"/>
              <a:gd name="connsiteY202" fmla="*/ 2103937 h 2323145"/>
              <a:gd name="connsiteX203" fmla="*/ 2910360 w 11269336"/>
              <a:gd name="connsiteY203" fmla="*/ 2103444 h 2323145"/>
              <a:gd name="connsiteX204" fmla="*/ 2904507 w 11269336"/>
              <a:gd name="connsiteY204" fmla="*/ 2104326 h 2323145"/>
              <a:gd name="connsiteX205" fmla="*/ 2889503 w 11269336"/>
              <a:gd name="connsiteY205" fmla="*/ 2104443 h 2323145"/>
              <a:gd name="connsiteX206" fmla="*/ 2884480 w 11269336"/>
              <a:gd name="connsiteY206" fmla="*/ 2102626 h 2323145"/>
              <a:gd name="connsiteX207" fmla="*/ 2882689 w 11269336"/>
              <a:gd name="connsiteY207" fmla="*/ 2099228 h 2323145"/>
              <a:gd name="connsiteX208" fmla="*/ 2881291 w 11269336"/>
              <a:gd name="connsiteY208" fmla="*/ 2099618 h 2323145"/>
              <a:gd name="connsiteX209" fmla="*/ 2853979 w 11269336"/>
              <a:gd name="connsiteY209" fmla="*/ 2090388 h 2323145"/>
              <a:gd name="connsiteX210" fmla="*/ 2791790 w 11269336"/>
              <a:gd name="connsiteY210" fmla="*/ 2080332 h 2323145"/>
              <a:gd name="connsiteX211" fmla="*/ 2755844 w 11269336"/>
              <a:gd name="connsiteY211" fmla="*/ 2078874 h 2323145"/>
              <a:gd name="connsiteX212" fmla="*/ 2657742 w 11269336"/>
              <a:gd name="connsiteY212" fmla="*/ 2070179 h 2323145"/>
              <a:gd name="connsiteX213" fmla="*/ 2559549 w 11269336"/>
              <a:gd name="connsiteY213" fmla="*/ 2057873 h 2323145"/>
              <a:gd name="connsiteX214" fmla="*/ 2512054 w 11269336"/>
              <a:gd name="connsiteY214" fmla="*/ 2031671 h 2323145"/>
              <a:gd name="connsiteX215" fmla="*/ 2506437 w 11269336"/>
              <a:gd name="connsiteY215" fmla="*/ 2030918 h 2323145"/>
              <a:gd name="connsiteX216" fmla="*/ 2491752 w 11269336"/>
              <a:gd name="connsiteY216" fmla="*/ 2033906 h 2323145"/>
              <a:gd name="connsiteX217" fmla="*/ 2486338 w 11269336"/>
              <a:gd name="connsiteY217" fmla="*/ 2035862 h 2323145"/>
              <a:gd name="connsiteX218" fmla="*/ 2478186 w 11269336"/>
              <a:gd name="connsiteY218" fmla="*/ 2036953 h 2323145"/>
              <a:gd name="connsiteX219" fmla="*/ 2477950 w 11269336"/>
              <a:gd name="connsiteY219" fmla="*/ 2036715 h 2323145"/>
              <a:gd name="connsiteX220" fmla="*/ 2470381 w 11269336"/>
              <a:gd name="connsiteY220" fmla="*/ 2038256 h 2323145"/>
              <a:gd name="connsiteX221" fmla="*/ 2433781 w 11269336"/>
              <a:gd name="connsiteY221" fmla="*/ 2049140 h 2323145"/>
              <a:gd name="connsiteX222" fmla="*/ 2381172 w 11269336"/>
              <a:gd name="connsiteY222" fmla="*/ 2030645 h 2323145"/>
              <a:gd name="connsiteX223" fmla="*/ 2360198 w 11269336"/>
              <a:gd name="connsiteY223" fmla="*/ 2029059 h 2323145"/>
              <a:gd name="connsiteX224" fmla="*/ 2348815 w 11269336"/>
              <a:gd name="connsiteY224" fmla="*/ 2026798 h 2323145"/>
              <a:gd name="connsiteX225" fmla="*/ 2347988 w 11269336"/>
              <a:gd name="connsiteY225" fmla="*/ 2025745 h 2323145"/>
              <a:gd name="connsiteX226" fmla="*/ 2312920 w 11269336"/>
              <a:gd name="connsiteY226" fmla="*/ 2036311 h 2323145"/>
              <a:gd name="connsiteX227" fmla="*/ 2307986 w 11269336"/>
              <a:gd name="connsiteY227" fmla="*/ 2035583 h 2323145"/>
              <a:gd name="connsiteX228" fmla="*/ 2285481 w 11269336"/>
              <a:gd name="connsiteY228" fmla="*/ 2045197 h 2323145"/>
              <a:gd name="connsiteX229" fmla="*/ 2273666 w 11269336"/>
              <a:gd name="connsiteY229" fmla="*/ 2048710 h 2323145"/>
              <a:gd name="connsiteX230" fmla="*/ 2270719 w 11269336"/>
              <a:gd name="connsiteY230" fmla="*/ 2052702 h 2323145"/>
              <a:gd name="connsiteX231" fmla="*/ 2253080 w 11269336"/>
              <a:gd name="connsiteY231" fmla="*/ 2056363 h 2323145"/>
              <a:gd name="connsiteX232" fmla="*/ 2250906 w 11269336"/>
              <a:gd name="connsiteY232" fmla="*/ 2055654 h 2323145"/>
              <a:gd name="connsiteX233" fmla="*/ 2236905 w 11269336"/>
              <a:gd name="connsiteY233" fmla="*/ 2062882 h 2323145"/>
              <a:gd name="connsiteX234" fmla="*/ 2225830 w 11269336"/>
              <a:gd name="connsiteY234" fmla="*/ 2074027 h 2323145"/>
              <a:gd name="connsiteX235" fmla="*/ 2073776 w 11269336"/>
              <a:gd name="connsiteY235" fmla="*/ 2089244 h 2323145"/>
              <a:gd name="connsiteX236" fmla="*/ 1948256 w 11269336"/>
              <a:gd name="connsiteY236" fmla="*/ 2146616 h 2323145"/>
              <a:gd name="connsiteX237" fmla="*/ 1865582 w 11269336"/>
              <a:gd name="connsiteY237" fmla="*/ 2153738 h 2323145"/>
              <a:gd name="connsiteX238" fmla="*/ 1835210 w 11269336"/>
              <a:gd name="connsiteY238" fmla="*/ 2134244 h 2323145"/>
              <a:gd name="connsiteX239" fmla="*/ 1632661 w 11269336"/>
              <a:gd name="connsiteY239" fmla="*/ 2173882 h 2323145"/>
              <a:gd name="connsiteX240" fmla="*/ 1579590 w 11269336"/>
              <a:gd name="connsiteY240" fmla="*/ 2173680 h 2323145"/>
              <a:gd name="connsiteX241" fmla="*/ 1535601 w 11269336"/>
              <a:gd name="connsiteY241" fmla="*/ 2194590 h 2323145"/>
              <a:gd name="connsiteX242" fmla="*/ 1515594 w 11269336"/>
              <a:gd name="connsiteY242" fmla="*/ 2189622 h 2323145"/>
              <a:gd name="connsiteX243" fmla="*/ 1512113 w 11269336"/>
              <a:gd name="connsiteY243" fmla="*/ 2188534 h 2323145"/>
              <a:gd name="connsiteX244" fmla="*/ 1498838 w 11269336"/>
              <a:gd name="connsiteY244" fmla="*/ 2189213 h 2323145"/>
              <a:gd name="connsiteX245" fmla="*/ 1494279 w 11269336"/>
              <a:gd name="connsiteY245" fmla="*/ 2183112 h 2323145"/>
              <a:gd name="connsiteX246" fmla="*/ 1473714 w 11269336"/>
              <a:gd name="connsiteY246" fmla="*/ 2179625 h 2323145"/>
              <a:gd name="connsiteX247" fmla="*/ 1449503 w 11269336"/>
              <a:gd name="connsiteY247" fmla="*/ 2182633 h 2323145"/>
              <a:gd name="connsiteX248" fmla="*/ 1335495 w 11269336"/>
              <a:gd name="connsiteY248" fmla="*/ 2203940 h 2323145"/>
              <a:gd name="connsiteX249" fmla="*/ 1266687 w 11269336"/>
              <a:gd name="connsiteY249" fmla="*/ 2212688 h 2323145"/>
              <a:gd name="connsiteX250" fmla="*/ 1239614 w 11269336"/>
              <a:gd name="connsiteY250" fmla="*/ 2209727 h 2323145"/>
              <a:gd name="connsiteX251" fmla="*/ 1202436 w 11269336"/>
              <a:gd name="connsiteY251" fmla="*/ 2209817 h 2323145"/>
              <a:gd name="connsiteX252" fmla="*/ 1136097 w 11269336"/>
              <a:gd name="connsiteY252" fmla="*/ 2205112 h 2323145"/>
              <a:gd name="connsiteX253" fmla="*/ 1048229 w 11269336"/>
              <a:gd name="connsiteY253" fmla="*/ 2207249 h 2323145"/>
              <a:gd name="connsiteX254" fmla="*/ 988232 w 11269336"/>
              <a:gd name="connsiteY254" fmla="*/ 2235635 h 2323145"/>
              <a:gd name="connsiteX255" fmla="*/ 981959 w 11269336"/>
              <a:gd name="connsiteY255" fmla="*/ 2231607 h 2323145"/>
              <a:gd name="connsiteX256" fmla="*/ 938600 w 11269336"/>
              <a:gd name="connsiteY256" fmla="*/ 2238113 h 2323145"/>
              <a:gd name="connsiteX257" fmla="*/ 791788 w 11269336"/>
              <a:gd name="connsiteY257" fmla="*/ 2293224 h 2323145"/>
              <a:gd name="connsiteX258" fmla="*/ 706914 w 11269336"/>
              <a:gd name="connsiteY258" fmla="*/ 2305046 h 2323145"/>
              <a:gd name="connsiteX259" fmla="*/ 675971 w 11269336"/>
              <a:gd name="connsiteY259" fmla="*/ 2304030 h 2323145"/>
              <a:gd name="connsiteX260" fmla="*/ 624180 w 11269336"/>
              <a:gd name="connsiteY260" fmla="*/ 2302650 h 2323145"/>
              <a:gd name="connsiteX261" fmla="*/ 583453 w 11269336"/>
              <a:gd name="connsiteY261" fmla="*/ 2288788 h 2323145"/>
              <a:gd name="connsiteX262" fmla="*/ 540946 w 11269336"/>
              <a:gd name="connsiteY262" fmla="*/ 2292721 h 2323145"/>
              <a:gd name="connsiteX263" fmla="*/ 533680 w 11269336"/>
              <a:gd name="connsiteY263" fmla="*/ 2310233 h 2323145"/>
              <a:gd name="connsiteX264" fmla="*/ 487366 w 11269336"/>
              <a:gd name="connsiteY264" fmla="*/ 2309053 h 2323145"/>
              <a:gd name="connsiteX265" fmla="*/ 416820 w 11269336"/>
              <a:gd name="connsiteY265" fmla="*/ 2305443 h 2323145"/>
              <a:gd name="connsiteX266" fmla="*/ 376805 w 11269336"/>
              <a:gd name="connsiteY266" fmla="*/ 2307647 h 2323145"/>
              <a:gd name="connsiteX267" fmla="*/ 266777 w 11269336"/>
              <a:gd name="connsiteY267" fmla="*/ 2309012 h 2323145"/>
              <a:gd name="connsiteX268" fmla="*/ 156013 w 11269336"/>
              <a:gd name="connsiteY268" fmla="*/ 2306832 h 2323145"/>
              <a:gd name="connsiteX269" fmla="*/ 87258 w 11269336"/>
              <a:gd name="connsiteY269" fmla="*/ 2285511 h 2323145"/>
              <a:gd name="connsiteX270" fmla="*/ 23798 w 11269336"/>
              <a:gd name="connsiteY270" fmla="*/ 2281822 h 2323145"/>
              <a:gd name="connsiteX271" fmla="*/ 0 w 11269336"/>
              <a:gd name="connsiteY271" fmla="*/ 2285369 h 2323145"/>
              <a:gd name="connsiteX272" fmla="*/ 0 w 11269336"/>
              <a:gd name="connsiteY272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742561 w 11269336"/>
              <a:gd name="connsiteY18" fmla="*/ 500437 h 2323145"/>
              <a:gd name="connsiteX19" fmla="*/ 9561831 w 11269336"/>
              <a:gd name="connsiteY19" fmla="*/ 547649 h 2323145"/>
              <a:gd name="connsiteX20" fmla="*/ 9380600 w 11269336"/>
              <a:gd name="connsiteY20" fmla="*/ 549821 h 2323145"/>
              <a:gd name="connsiteX21" fmla="*/ 9139429 w 11269336"/>
              <a:gd name="connsiteY21" fmla="*/ 696446 h 2323145"/>
              <a:gd name="connsiteX22" fmla="*/ 9114263 w 11269336"/>
              <a:gd name="connsiteY22" fmla="*/ 709213 h 2323145"/>
              <a:gd name="connsiteX23" fmla="*/ 9028928 w 11269336"/>
              <a:gd name="connsiteY23" fmla="*/ 745350 h 2323145"/>
              <a:gd name="connsiteX24" fmla="*/ 8977138 w 11269336"/>
              <a:gd name="connsiteY24" fmla="*/ 774970 h 2323145"/>
              <a:gd name="connsiteX25" fmla="*/ 8947030 w 11269336"/>
              <a:gd name="connsiteY25" fmla="*/ 814934 h 2323145"/>
              <a:gd name="connsiteX26" fmla="*/ 8914746 w 11269336"/>
              <a:gd name="connsiteY26" fmla="*/ 826428 h 2323145"/>
              <a:gd name="connsiteX27" fmla="*/ 8917778 w 11269336"/>
              <a:gd name="connsiteY27" fmla="*/ 835198 h 2323145"/>
              <a:gd name="connsiteX28" fmla="*/ 8905560 w 11269336"/>
              <a:gd name="connsiteY28" fmla="*/ 838358 h 2323145"/>
              <a:gd name="connsiteX29" fmla="*/ 8897564 w 11269336"/>
              <a:gd name="connsiteY29" fmla="*/ 834287 h 2323145"/>
              <a:gd name="connsiteX30" fmla="*/ 8878040 w 11269336"/>
              <a:gd name="connsiteY30" fmla="*/ 844150 h 2323145"/>
              <a:gd name="connsiteX31" fmla="*/ 8882654 w 11269336"/>
              <a:gd name="connsiteY31" fmla="*/ 892768 h 2323145"/>
              <a:gd name="connsiteX32" fmla="*/ 8837498 w 11269336"/>
              <a:gd name="connsiteY32" fmla="*/ 885664 h 2323145"/>
              <a:gd name="connsiteX33" fmla="*/ 8795998 w 11269336"/>
              <a:gd name="connsiteY33" fmla="*/ 863337 h 2323145"/>
              <a:gd name="connsiteX34" fmla="*/ 8776970 w 11269336"/>
              <a:gd name="connsiteY34" fmla="*/ 885177 h 2323145"/>
              <a:gd name="connsiteX35" fmla="*/ 8755719 w 11269336"/>
              <a:gd name="connsiteY35" fmla="*/ 889754 h 2323145"/>
              <a:gd name="connsiteX36" fmla="*/ 8743257 w 11269336"/>
              <a:gd name="connsiteY36" fmla="*/ 904723 h 2323145"/>
              <a:gd name="connsiteX37" fmla="*/ 8721366 w 11269336"/>
              <a:gd name="connsiteY37" fmla="*/ 904711 h 2323145"/>
              <a:gd name="connsiteX38" fmla="*/ 8678353 w 11269336"/>
              <a:gd name="connsiteY38" fmla="*/ 926318 h 2323145"/>
              <a:gd name="connsiteX39" fmla="*/ 8636849 w 11269336"/>
              <a:gd name="connsiteY39" fmla="*/ 937900 h 2323145"/>
              <a:gd name="connsiteX40" fmla="*/ 8620213 w 11269336"/>
              <a:gd name="connsiteY40" fmla="*/ 943068 h 2323145"/>
              <a:gd name="connsiteX41" fmla="*/ 8612581 w 11269336"/>
              <a:gd name="connsiteY41" fmla="*/ 952695 h 2323145"/>
              <a:gd name="connsiteX42" fmla="*/ 8589038 w 11269336"/>
              <a:gd name="connsiteY42" fmla="*/ 963892 h 2323145"/>
              <a:gd name="connsiteX43" fmla="*/ 8579950 w 11269336"/>
              <a:gd name="connsiteY43" fmla="*/ 960899 h 2323145"/>
              <a:gd name="connsiteX44" fmla="*/ 8579319 w 11269336"/>
              <a:gd name="connsiteY44" fmla="*/ 965630 h 2323145"/>
              <a:gd name="connsiteX45" fmla="*/ 8547429 w 11269336"/>
              <a:gd name="connsiteY45" fmla="*/ 984506 h 2323145"/>
              <a:gd name="connsiteX46" fmla="*/ 8478704 w 11269336"/>
              <a:gd name="connsiteY46" fmla="*/ 1025490 h 2323145"/>
              <a:gd name="connsiteX47" fmla="*/ 8461421 w 11269336"/>
              <a:gd name="connsiteY47" fmla="*/ 1035512 h 2323145"/>
              <a:gd name="connsiteX48" fmla="*/ 8445003 w 11269336"/>
              <a:gd name="connsiteY48" fmla="*/ 1036851 h 2323145"/>
              <a:gd name="connsiteX49" fmla="*/ 8357350 w 11269336"/>
              <a:gd name="connsiteY49" fmla="*/ 1060213 h 2323145"/>
              <a:gd name="connsiteX50" fmla="*/ 8335565 w 11269336"/>
              <a:gd name="connsiteY50" fmla="*/ 1061151 h 2323145"/>
              <a:gd name="connsiteX51" fmla="*/ 8325267 w 11269336"/>
              <a:gd name="connsiteY51" fmla="*/ 1055919 h 2323145"/>
              <a:gd name="connsiteX52" fmla="*/ 8293586 w 11269336"/>
              <a:gd name="connsiteY52" fmla="*/ 1076144 h 2323145"/>
              <a:gd name="connsiteX53" fmla="*/ 8242405 w 11269336"/>
              <a:gd name="connsiteY53" fmla="*/ 1095960 h 2323145"/>
              <a:gd name="connsiteX54" fmla="*/ 8218531 w 11269336"/>
              <a:gd name="connsiteY54" fmla="*/ 1107622 h 2323145"/>
              <a:gd name="connsiteX55" fmla="*/ 8197391 w 11269336"/>
              <a:gd name="connsiteY55" fmla="*/ 1107746 h 2323145"/>
              <a:gd name="connsiteX56" fmla="*/ 8081474 w 11269336"/>
              <a:gd name="connsiteY56" fmla="*/ 1130125 h 2323145"/>
              <a:gd name="connsiteX57" fmla="*/ 8053585 w 11269336"/>
              <a:gd name="connsiteY57" fmla="*/ 1129169 h 2323145"/>
              <a:gd name="connsiteX58" fmla="*/ 8038422 w 11269336"/>
              <a:gd name="connsiteY58" fmla="*/ 1119092 h 2323145"/>
              <a:gd name="connsiteX59" fmla="*/ 8029450 w 11269336"/>
              <a:gd name="connsiteY59" fmla="*/ 1125592 h 2323145"/>
              <a:gd name="connsiteX60" fmla="*/ 7959552 w 11269336"/>
              <a:gd name="connsiteY60" fmla="*/ 1140188 h 2323145"/>
              <a:gd name="connsiteX61" fmla="*/ 7914188 w 11269336"/>
              <a:gd name="connsiteY61" fmla="*/ 1150862 h 2323145"/>
              <a:gd name="connsiteX62" fmla="*/ 7914918 w 11269336"/>
              <a:gd name="connsiteY62" fmla="*/ 1168758 h 2323145"/>
              <a:gd name="connsiteX63" fmla="*/ 7875510 w 11269336"/>
              <a:gd name="connsiteY63" fmla="*/ 1183153 h 2323145"/>
              <a:gd name="connsiteX64" fmla="*/ 7829932 w 11269336"/>
              <a:gd name="connsiteY64" fmla="*/ 1180782 h 2323145"/>
              <a:gd name="connsiteX65" fmla="*/ 7779182 w 11269336"/>
              <a:gd name="connsiteY65" fmla="*/ 1192665 h 2323145"/>
              <a:gd name="connsiteX66" fmla="*/ 7748774 w 11269336"/>
              <a:gd name="connsiteY66" fmla="*/ 1199586 h 2323145"/>
              <a:gd name="connsiteX67" fmla="*/ 7671846 w 11269336"/>
              <a:gd name="connsiteY67" fmla="*/ 1231966 h 2323145"/>
              <a:gd name="connsiteX68" fmla="*/ 7554146 w 11269336"/>
              <a:gd name="connsiteY68" fmla="*/ 1319748 h 2323145"/>
              <a:gd name="connsiteX69" fmla="*/ 7515052 w 11269336"/>
              <a:gd name="connsiteY69" fmla="*/ 1336718 h 2323145"/>
              <a:gd name="connsiteX70" fmla="*/ 7507193 w 11269336"/>
              <a:gd name="connsiteY70" fmla="*/ 1334617 h 2323145"/>
              <a:gd name="connsiteX71" fmla="*/ 7461694 w 11269336"/>
              <a:gd name="connsiteY71" fmla="*/ 1375866 h 2323145"/>
              <a:gd name="connsiteX72" fmla="*/ 7377571 w 11269336"/>
              <a:gd name="connsiteY72" fmla="*/ 1400128 h 2323145"/>
              <a:gd name="connsiteX73" fmla="*/ 7311261 w 11269336"/>
              <a:gd name="connsiteY73" fmla="*/ 1412652 h 2323145"/>
              <a:gd name="connsiteX74" fmla="*/ 7275307 w 11269336"/>
              <a:gd name="connsiteY74" fmla="*/ 1422171 h 2323145"/>
              <a:gd name="connsiteX75" fmla="*/ 7247783 w 11269336"/>
              <a:gd name="connsiteY75" fmla="*/ 1426330 h 2323145"/>
              <a:gd name="connsiteX76" fmla="*/ 7185047 w 11269336"/>
              <a:gd name="connsiteY76" fmla="*/ 1451812 h 2323145"/>
              <a:gd name="connsiteX77" fmla="*/ 7084117 w 11269336"/>
              <a:gd name="connsiteY77" fmla="*/ 1500281 h 2323145"/>
              <a:gd name="connsiteX78" fmla="*/ 7062011 w 11269336"/>
              <a:gd name="connsiteY78" fmla="*/ 1509183 h 2323145"/>
              <a:gd name="connsiteX79" fmla="*/ 7040555 w 11269336"/>
              <a:gd name="connsiteY79" fmla="*/ 1511207 h 2323145"/>
              <a:gd name="connsiteX80" fmla="*/ 7033438 w 11269336"/>
              <a:gd name="connsiteY80" fmla="*/ 1506772 h 2323145"/>
              <a:gd name="connsiteX81" fmla="*/ 7020886 w 11269336"/>
              <a:gd name="connsiteY81" fmla="*/ 1510764 h 2323145"/>
              <a:gd name="connsiteX82" fmla="*/ 7017033 w 11269336"/>
              <a:gd name="connsiteY82" fmla="*/ 1510650 h 2323145"/>
              <a:gd name="connsiteX83" fmla="*/ 6995460 w 11269336"/>
              <a:gd name="connsiteY83" fmla="*/ 1511173 h 2323145"/>
              <a:gd name="connsiteX84" fmla="*/ 6962144 w 11269336"/>
              <a:gd name="connsiteY84" fmla="*/ 1541508 h 2323145"/>
              <a:gd name="connsiteX85" fmla="*/ 6910674 w 11269336"/>
              <a:gd name="connsiteY85" fmla="*/ 1554793 h 2323145"/>
              <a:gd name="connsiteX86" fmla="*/ 6732152 w 11269336"/>
              <a:gd name="connsiteY86" fmla="*/ 1642538 h 2323145"/>
              <a:gd name="connsiteX87" fmla="*/ 6694106 w 11269336"/>
              <a:gd name="connsiteY87" fmla="*/ 1632377 h 2323145"/>
              <a:gd name="connsiteX88" fmla="*/ 6617223 w 11269336"/>
              <a:gd name="connsiteY88" fmla="*/ 1659889 h 2323145"/>
              <a:gd name="connsiteX89" fmla="*/ 6521138 w 11269336"/>
              <a:gd name="connsiteY89" fmla="*/ 1744340 h 2323145"/>
              <a:gd name="connsiteX90" fmla="*/ 6380677 w 11269336"/>
              <a:gd name="connsiteY90" fmla="*/ 1796883 h 2323145"/>
              <a:gd name="connsiteX91" fmla="*/ 6374897 w 11269336"/>
              <a:gd name="connsiteY91" fmla="*/ 1809910 h 2323145"/>
              <a:gd name="connsiteX92" fmla="*/ 6364545 w 11269336"/>
              <a:gd name="connsiteY92" fmla="*/ 1820090 h 2323145"/>
              <a:gd name="connsiteX93" fmla="*/ 6362126 w 11269336"/>
              <a:gd name="connsiteY93" fmla="*/ 1819991 h 2323145"/>
              <a:gd name="connsiteX94" fmla="*/ 6346673 w 11269336"/>
              <a:gd name="connsiteY94" fmla="*/ 1827824 h 2323145"/>
              <a:gd name="connsiteX95" fmla="*/ 6345588 w 11269336"/>
              <a:gd name="connsiteY95" fmla="*/ 1832232 h 2323145"/>
              <a:gd name="connsiteX96" fmla="*/ 6335708 w 11269336"/>
              <a:gd name="connsiteY96" fmla="*/ 1838451 h 2323145"/>
              <a:gd name="connsiteX97" fmla="*/ 6318182 w 11269336"/>
              <a:gd name="connsiteY97" fmla="*/ 1852975 h 2323145"/>
              <a:gd name="connsiteX98" fmla="*/ 6313084 w 11269336"/>
              <a:gd name="connsiteY98" fmla="*/ 1853561 h 2323145"/>
              <a:gd name="connsiteX99" fmla="*/ 6283816 w 11269336"/>
              <a:gd name="connsiteY99" fmla="*/ 1872148 h 2323145"/>
              <a:gd name="connsiteX100" fmla="*/ 6282550 w 11269336"/>
              <a:gd name="connsiteY100" fmla="*/ 1871392 h 2323145"/>
              <a:gd name="connsiteX101" fmla="*/ 6270527 w 11269336"/>
              <a:gd name="connsiteY101" fmla="*/ 1872208 h 2323145"/>
              <a:gd name="connsiteX102" fmla="*/ 6249518 w 11269336"/>
              <a:gd name="connsiteY102" fmla="*/ 1876079 h 2323145"/>
              <a:gd name="connsiteX103" fmla="*/ 6190386 w 11269336"/>
              <a:gd name="connsiteY103" fmla="*/ 1872478 h 2323145"/>
              <a:gd name="connsiteX104" fmla="*/ 6159777 w 11269336"/>
              <a:gd name="connsiteY104" fmla="*/ 1891745 h 2323145"/>
              <a:gd name="connsiteX105" fmla="*/ 6153131 w 11269336"/>
              <a:gd name="connsiteY105" fmla="*/ 1895079 h 2323145"/>
              <a:gd name="connsiteX106" fmla="*/ 6152798 w 11269336"/>
              <a:gd name="connsiteY106" fmla="*/ 1894920 h 2323145"/>
              <a:gd name="connsiteX107" fmla="*/ 6145388 w 11269336"/>
              <a:gd name="connsiteY107" fmla="*/ 1897990 h 2323145"/>
              <a:gd name="connsiteX108" fmla="*/ 6141014 w 11269336"/>
              <a:gd name="connsiteY108" fmla="*/ 1901155 h 2323145"/>
              <a:gd name="connsiteX109" fmla="*/ 6128122 w 11269336"/>
              <a:gd name="connsiteY109" fmla="*/ 1907623 h 2323145"/>
              <a:gd name="connsiteX110" fmla="*/ 6122351 w 11269336"/>
              <a:gd name="connsiteY110" fmla="*/ 1908359 h 2323145"/>
              <a:gd name="connsiteX111" fmla="*/ 6064750 w 11269336"/>
              <a:gd name="connsiteY111" fmla="*/ 1896394 h 2323145"/>
              <a:gd name="connsiteX112" fmla="*/ 5964230 w 11269336"/>
              <a:gd name="connsiteY112" fmla="*/ 1910038 h 2323145"/>
              <a:gd name="connsiteX113" fmla="*/ 5865399 w 11269336"/>
              <a:gd name="connsiteY113" fmla="*/ 1926966 h 2323145"/>
              <a:gd name="connsiteX114" fmla="*/ 5829951 w 11269336"/>
              <a:gd name="connsiteY114" fmla="*/ 1934755 h 2323145"/>
              <a:gd name="connsiteX115" fmla="*/ 5765285 w 11269336"/>
              <a:gd name="connsiteY115" fmla="*/ 1941322 h 2323145"/>
              <a:gd name="connsiteX116" fmla="*/ 5734750 w 11269336"/>
              <a:gd name="connsiteY116" fmla="*/ 1939793 h 2323145"/>
              <a:gd name="connsiteX117" fmla="*/ 5733569 w 11269336"/>
              <a:gd name="connsiteY117" fmla="*/ 1940505 h 2323145"/>
              <a:gd name="connsiteX118" fmla="*/ 5730329 w 11269336"/>
              <a:gd name="connsiteY118" fmla="*/ 1937845 h 2323145"/>
              <a:gd name="connsiteX119" fmla="*/ 5724661 w 11269336"/>
              <a:gd name="connsiteY119" fmla="*/ 1937455 h 2323145"/>
              <a:gd name="connsiteX120" fmla="*/ 5710186 w 11269336"/>
              <a:gd name="connsiteY120" fmla="*/ 1941370 h 2323145"/>
              <a:gd name="connsiteX121" fmla="*/ 5704910 w 11269336"/>
              <a:gd name="connsiteY121" fmla="*/ 1943663 h 2323145"/>
              <a:gd name="connsiteX122" fmla="*/ 5696836 w 11269336"/>
              <a:gd name="connsiteY122" fmla="*/ 1945271 h 2323145"/>
              <a:gd name="connsiteX123" fmla="*/ 5696583 w 11269336"/>
              <a:gd name="connsiteY123" fmla="*/ 1945050 h 2323145"/>
              <a:gd name="connsiteX124" fmla="*/ 5689123 w 11269336"/>
              <a:gd name="connsiteY124" fmla="*/ 1947067 h 2323145"/>
              <a:gd name="connsiteX125" fmla="*/ 5653291 w 11269336"/>
              <a:gd name="connsiteY125" fmla="*/ 1960245 h 2323145"/>
              <a:gd name="connsiteX126" fmla="*/ 5599385 w 11269336"/>
              <a:gd name="connsiteY126" fmla="*/ 1945198 h 2323145"/>
              <a:gd name="connsiteX127" fmla="*/ 5578300 w 11269336"/>
              <a:gd name="connsiteY127" fmla="*/ 1944963 h 2323145"/>
              <a:gd name="connsiteX128" fmla="*/ 5566758 w 11269336"/>
              <a:gd name="connsiteY128" fmla="*/ 1943441 h 2323145"/>
              <a:gd name="connsiteX129" fmla="*/ 5565857 w 11269336"/>
              <a:gd name="connsiteY129" fmla="*/ 1942445 h 2323145"/>
              <a:gd name="connsiteX130" fmla="*/ 5531534 w 11269336"/>
              <a:gd name="connsiteY130" fmla="*/ 1955208 h 2323145"/>
              <a:gd name="connsiteX131" fmla="*/ 5526552 w 11269336"/>
              <a:gd name="connsiteY131" fmla="*/ 1954799 h 2323145"/>
              <a:gd name="connsiteX132" fmla="*/ 5504723 w 11269336"/>
              <a:gd name="connsiteY132" fmla="*/ 1965811 h 2323145"/>
              <a:gd name="connsiteX133" fmla="*/ 5493156 w 11269336"/>
              <a:gd name="connsiteY133" fmla="*/ 1970063 h 2323145"/>
              <a:gd name="connsiteX134" fmla="*/ 5490486 w 11269336"/>
              <a:gd name="connsiteY134" fmla="*/ 1974227 h 2323145"/>
              <a:gd name="connsiteX135" fmla="*/ 5473107 w 11269336"/>
              <a:gd name="connsiteY135" fmla="*/ 1979001 h 2323145"/>
              <a:gd name="connsiteX136" fmla="*/ 5470885 w 11269336"/>
              <a:gd name="connsiteY136" fmla="*/ 1978432 h 2323145"/>
              <a:gd name="connsiteX137" fmla="*/ 5457393 w 11269336"/>
              <a:gd name="connsiteY137" fmla="*/ 1986525 h 2323145"/>
              <a:gd name="connsiteX138" fmla="*/ 5447102 w 11269336"/>
              <a:gd name="connsiteY138" fmla="*/ 1998329 h 2323145"/>
              <a:gd name="connsiteX139" fmla="*/ 5159151 w 11269336"/>
              <a:gd name="connsiteY139" fmla="*/ 2029640 h 2323145"/>
              <a:gd name="connsiteX140" fmla="*/ 5041688 w 11269336"/>
              <a:gd name="connsiteY140" fmla="*/ 2022334 h 2323145"/>
              <a:gd name="connsiteX141" fmla="*/ 4860988 w 11269336"/>
              <a:gd name="connsiteY141" fmla="*/ 2135698 h 2323145"/>
              <a:gd name="connsiteX142" fmla="*/ 4807902 w 11269336"/>
              <a:gd name="connsiteY142" fmla="*/ 2138894 h 2323145"/>
              <a:gd name="connsiteX143" fmla="*/ 4765388 w 11269336"/>
              <a:gd name="connsiteY143" fmla="*/ 2162525 h 2323145"/>
              <a:gd name="connsiteX144" fmla="*/ 4745033 w 11269336"/>
              <a:gd name="connsiteY144" fmla="*/ 2158859 h 2323145"/>
              <a:gd name="connsiteX145" fmla="*/ 4741475 w 11269336"/>
              <a:gd name="connsiteY145" fmla="*/ 2157998 h 2323145"/>
              <a:gd name="connsiteX146" fmla="*/ 4728247 w 11269336"/>
              <a:gd name="connsiteY146" fmla="*/ 2159526 h 2323145"/>
              <a:gd name="connsiteX147" fmla="*/ 4723263 w 11269336"/>
              <a:gd name="connsiteY147" fmla="*/ 2153742 h 2323145"/>
              <a:gd name="connsiteX148" fmla="*/ 4702453 w 11269336"/>
              <a:gd name="connsiteY148" fmla="*/ 2151586 h 2323145"/>
              <a:gd name="connsiteX149" fmla="*/ 4678455 w 11269336"/>
              <a:gd name="connsiteY149" fmla="*/ 2156131 h 2323145"/>
              <a:gd name="connsiteX150" fmla="*/ 4593061 w 11269336"/>
              <a:gd name="connsiteY150" fmla="*/ 2171597 h 2323145"/>
              <a:gd name="connsiteX151" fmla="*/ 4579902 w 11269336"/>
              <a:gd name="connsiteY151" fmla="*/ 2177927 h 2323145"/>
              <a:gd name="connsiteX152" fmla="*/ 4533444 w 11269336"/>
              <a:gd name="connsiteY152" fmla="*/ 2181200 h 2323145"/>
              <a:gd name="connsiteX153" fmla="*/ 4492832 w 11269336"/>
              <a:gd name="connsiteY153" fmla="*/ 2188033 h 2323145"/>
              <a:gd name="connsiteX154" fmla="*/ 4467257 w 11269336"/>
              <a:gd name="connsiteY154" fmla="*/ 2196121 h 2323145"/>
              <a:gd name="connsiteX155" fmla="*/ 4459937 w 11269336"/>
              <a:gd name="connsiteY155" fmla="*/ 2195182 h 2323145"/>
              <a:gd name="connsiteX156" fmla="*/ 4433312 w 11269336"/>
              <a:gd name="connsiteY156" fmla="*/ 2199004 h 2323145"/>
              <a:gd name="connsiteX157" fmla="*/ 4420601 w 11269336"/>
              <a:gd name="connsiteY157" fmla="*/ 2205158 h 2323145"/>
              <a:gd name="connsiteX158" fmla="*/ 4405765 w 11269336"/>
              <a:gd name="connsiteY158" fmla="*/ 2199902 h 2323145"/>
              <a:gd name="connsiteX159" fmla="*/ 4401354 w 11269336"/>
              <a:gd name="connsiteY159" fmla="*/ 2194745 h 2323145"/>
              <a:gd name="connsiteX160" fmla="*/ 4383151 w 11269336"/>
              <a:gd name="connsiteY160" fmla="*/ 2201140 h 2323145"/>
              <a:gd name="connsiteX161" fmla="*/ 4366646 w 11269336"/>
              <a:gd name="connsiteY161" fmla="*/ 2198564 h 2323145"/>
              <a:gd name="connsiteX162" fmla="*/ 4354009 w 11269336"/>
              <a:gd name="connsiteY162" fmla="*/ 2204984 h 2323145"/>
              <a:gd name="connsiteX163" fmla="*/ 4348284 w 11269336"/>
              <a:gd name="connsiteY163" fmla="*/ 2205270 h 2323145"/>
              <a:gd name="connsiteX164" fmla="*/ 4333906 w 11269336"/>
              <a:gd name="connsiteY164" fmla="*/ 2205251 h 2323145"/>
              <a:gd name="connsiteX165" fmla="*/ 4308819 w 11269336"/>
              <a:gd name="connsiteY165" fmla="*/ 2203822 h 2323145"/>
              <a:gd name="connsiteX166" fmla="*/ 4301210 w 11269336"/>
              <a:gd name="connsiteY166" fmla="*/ 2204456 h 2323145"/>
              <a:gd name="connsiteX167" fmla="*/ 4283095 w 11269336"/>
              <a:gd name="connsiteY167" fmla="*/ 2198177 h 2323145"/>
              <a:gd name="connsiteX168" fmla="*/ 4250119 w 11269336"/>
              <a:gd name="connsiteY168" fmla="*/ 2196342 h 2323145"/>
              <a:gd name="connsiteX169" fmla="*/ 4189203 w 11269336"/>
              <a:gd name="connsiteY169" fmla="*/ 2178994 h 2323145"/>
              <a:gd name="connsiteX170" fmla="*/ 4154035 w 11269336"/>
              <a:gd name="connsiteY170" fmla="*/ 2171950 h 2323145"/>
              <a:gd name="connsiteX171" fmla="*/ 4129569 w 11269336"/>
              <a:gd name="connsiteY171" fmla="*/ 2163850 h 2323145"/>
              <a:gd name="connsiteX172" fmla="*/ 4061250 w 11269336"/>
              <a:gd name="connsiteY172" fmla="*/ 2159236 h 2323145"/>
              <a:gd name="connsiteX173" fmla="*/ 3945480 w 11269336"/>
              <a:gd name="connsiteY173" fmla="*/ 2158279 h 2323145"/>
              <a:gd name="connsiteX174" fmla="*/ 3921468 w 11269336"/>
              <a:gd name="connsiteY174" fmla="*/ 2156588 h 2323145"/>
              <a:gd name="connsiteX175" fmla="*/ 3903348 w 11269336"/>
              <a:gd name="connsiteY175" fmla="*/ 2149220 h 2323145"/>
              <a:gd name="connsiteX176" fmla="*/ 3901342 w 11269336"/>
              <a:gd name="connsiteY176" fmla="*/ 2142355 h 2323145"/>
              <a:gd name="connsiteX177" fmla="*/ 3888539 w 11269336"/>
              <a:gd name="connsiteY177" fmla="*/ 2140476 h 2323145"/>
              <a:gd name="connsiteX178" fmla="*/ 3885662 w 11269336"/>
              <a:gd name="connsiteY178" fmla="*/ 2138740 h 2323145"/>
              <a:gd name="connsiteX179" fmla="*/ 3868627 w 11269336"/>
              <a:gd name="connsiteY179" fmla="*/ 2130023 h 2323145"/>
              <a:gd name="connsiteX180" fmla="*/ 3819177 w 11269336"/>
              <a:gd name="connsiteY180" fmla="*/ 2142111 h 2323145"/>
              <a:gd name="connsiteX181" fmla="*/ 3769100 w 11269336"/>
              <a:gd name="connsiteY181" fmla="*/ 2131731 h 2323145"/>
              <a:gd name="connsiteX182" fmla="*/ 3562752 w 11269336"/>
              <a:gd name="connsiteY182" fmla="*/ 2131785 h 2323145"/>
              <a:gd name="connsiteX183" fmla="*/ 3541402 w 11269336"/>
              <a:gd name="connsiteY183" fmla="*/ 2106821 h 2323145"/>
              <a:gd name="connsiteX184" fmla="*/ 3460591 w 11269336"/>
              <a:gd name="connsiteY184" fmla="*/ 2097951 h 2323145"/>
              <a:gd name="connsiteX185" fmla="*/ 3170922 w 11269336"/>
              <a:gd name="connsiteY185" fmla="*/ 2115957 h 2323145"/>
              <a:gd name="connsiteX186" fmla="*/ 3156256 w 11269336"/>
              <a:gd name="connsiteY186" fmla="*/ 2124773 h 2323145"/>
              <a:gd name="connsiteX187" fmla="*/ 3140298 w 11269336"/>
              <a:gd name="connsiteY187" fmla="*/ 2129182 h 2323145"/>
              <a:gd name="connsiteX188" fmla="*/ 3138514 w 11269336"/>
              <a:gd name="connsiteY188" fmla="*/ 2128069 h 2323145"/>
              <a:gd name="connsiteX189" fmla="*/ 3120467 w 11269336"/>
              <a:gd name="connsiteY189" fmla="*/ 2128281 h 2323145"/>
              <a:gd name="connsiteX190" fmla="*/ 3116175 w 11269336"/>
              <a:gd name="connsiteY190" fmla="*/ 2131633 h 2323145"/>
              <a:gd name="connsiteX191" fmla="*/ 3103685 w 11269336"/>
              <a:gd name="connsiteY191" fmla="*/ 2132814 h 2323145"/>
              <a:gd name="connsiteX192" fmla="*/ 3078794 w 11269336"/>
              <a:gd name="connsiteY192" fmla="*/ 2137935 h 2323145"/>
              <a:gd name="connsiteX193" fmla="*/ 3074407 w 11269336"/>
              <a:gd name="connsiteY193" fmla="*/ 2136274 h 2323145"/>
              <a:gd name="connsiteX194" fmla="*/ 3037285 w 11269336"/>
              <a:gd name="connsiteY194" fmla="*/ 2139919 h 2323145"/>
              <a:gd name="connsiteX195" fmla="*/ 3036901 w 11269336"/>
              <a:gd name="connsiteY195" fmla="*/ 2138726 h 2323145"/>
              <a:gd name="connsiteX196" fmla="*/ 3026996 w 11269336"/>
              <a:gd name="connsiteY196" fmla="*/ 2134322 h 2323145"/>
              <a:gd name="connsiteX197" fmla="*/ 3007772 w 11269336"/>
              <a:gd name="connsiteY197" fmla="*/ 2128742 h 2323145"/>
              <a:gd name="connsiteX198" fmla="*/ 2965030 w 11269336"/>
              <a:gd name="connsiteY198" fmla="*/ 2100494 h 2323145"/>
              <a:gd name="connsiteX199" fmla="*/ 2926342 w 11269336"/>
              <a:gd name="connsiteY199" fmla="*/ 2104155 h 2323145"/>
              <a:gd name="connsiteX200" fmla="*/ 2918608 w 11269336"/>
              <a:gd name="connsiteY200" fmla="*/ 2104215 h 2323145"/>
              <a:gd name="connsiteX201" fmla="*/ 2918475 w 11269336"/>
              <a:gd name="connsiteY201" fmla="*/ 2103937 h 2323145"/>
              <a:gd name="connsiteX202" fmla="*/ 2910360 w 11269336"/>
              <a:gd name="connsiteY202" fmla="*/ 2103444 h 2323145"/>
              <a:gd name="connsiteX203" fmla="*/ 2904507 w 11269336"/>
              <a:gd name="connsiteY203" fmla="*/ 2104326 h 2323145"/>
              <a:gd name="connsiteX204" fmla="*/ 2889503 w 11269336"/>
              <a:gd name="connsiteY204" fmla="*/ 2104443 h 2323145"/>
              <a:gd name="connsiteX205" fmla="*/ 2884480 w 11269336"/>
              <a:gd name="connsiteY205" fmla="*/ 2102626 h 2323145"/>
              <a:gd name="connsiteX206" fmla="*/ 2882689 w 11269336"/>
              <a:gd name="connsiteY206" fmla="*/ 2099228 h 2323145"/>
              <a:gd name="connsiteX207" fmla="*/ 2881291 w 11269336"/>
              <a:gd name="connsiteY207" fmla="*/ 2099618 h 2323145"/>
              <a:gd name="connsiteX208" fmla="*/ 2853979 w 11269336"/>
              <a:gd name="connsiteY208" fmla="*/ 2090388 h 2323145"/>
              <a:gd name="connsiteX209" fmla="*/ 2791790 w 11269336"/>
              <a:gd name="connsiteY209" fmla="*/ 2080332 h 2323145"/>
              <a:gd name="connsiteX210" fmla="*/ 2755844 w 11269336"/>
              <a:gd name="connsiteY210" fmla="*/ 2078874 h 2323145"/>
              <a:gd name="connsiteX211" fmla="*/ 2657742 w 11269336"/>
              <a:gd name="connsiteY211" fmla="*/ 2070179 h 2323145"/>
              <a:gd name="connsiteX212" fmla="*/ 2559549 w 11269336"/>
              <a:gd name="connsiteY212" fmla="*/ 2057873 h 2323145"/>
              <a:gd name="connsiteX213" fmla="*/ 2512054 w 11269336"/>
              <a:gd name="connsiteY213" fmla="*/ 2031671 h 2323145"/>
              <a:gd name="connsiteX214" fmla="*/ 2506437 w 11269336"/>
              <a:gd name="connsiteY214" fmla="*/ 2030918 h 2323145"/>
              <a:gd name="connsiteX215" fmla="*/ 2491752 w 11269336"/>
              <a:gd name="connsiteY215" fmla="*/ 2033906 h 2323145"/>
              <a:gd name="connsiteX216" fmla="*/ 2486338 w 11269336"/>
              <a:gd name="connsiteY216" fmla="*/ 2035862 h 2323145"/>
              <a:gd name="connsiteX217" fmla="*/ 2478186 w 11269336"/>
              <a:gd name="connsiteY217" fmla="*/ 2036953 h 2323145"/>
              <a:gd name="connsiteX218" fmla="*/ 2477950 w 11269336"/>
              <a:gd name="connsiteY218" fmla="*/ 2036715 h 2323145"/>
              <a:gd name="connsiteX219" fmla="*/ 2470381 w 11269336"/>
              <a:gd name="connsiteY219" fmla="*/ 2038256 h 2323145"/>
              <a:gd name="connsiteX220" fmla="*/ 2433781 w 11269336"/>
              <a:gd name="connsiteY220" fmla="*/ 2049140 h 2323145"/>
              <a:gd name="connsiteX221" fmla="*/ 2381172 w 11269336"/>
              <a:gd name="connsiteY221" fmla="*/ 2030645 h 2323145"/>
              <a:gd name="connsiteX222" fmla="*/ 2360198 w 11269336"/>
              <a:gd name="connsiteY222" fmla="*/ 2029059 h 2323145"/>
              <a:gd name="connsiteX223" fmla="*/ 2348815 w 11269336"/>
              <a:gd name="connsiteY223" fmla="*/ 2026798 h 2323145"/>
              <a:gd name="connsiteX224" fmla="*/ 2347988 w 11269336"/>
              <a:gd name="connsiteY224" fmla="*/ 2025745 h 2323145"/>
              <a:gd name="connsiteX225" fmla="*/ 2312920 w 11269336"/>
              <a:gd name="connsiteY225" fmla="*/ 2036311 h 2323145"/>
              <a:gd name="connsiteX226" fmla="*/ 2307986 w 11269336"/>
              <a:gd name="connsiteY226" fmla="*/ 2035583 h 2323145"/>
              <a:gd name="connsiteX227" fmla="*/ 2285481 w 11269336"/>
              <a:gd name="connsiteY227" fmla="*/ 2045197 h 2323145"/>
              <a:gd name="connsiteX228" fmla="*/ 2273666 w 11269336"/>
              <a:gd name="connsiteY228" fmla="*/ 2048710 h 2323145"/>
              <a:gd name="connsiteX229" fmla="*/ 2270719 w 11269336"/>
              <a:gd name="connsiteY229" fmla="*/ 2052702 h 2323145"/>
              <a:gd name="connsiteX230" fmla="*/ 2253080 w 11269336"/>
              <a:gd name="connsiteY230" fmla="*/ 2056363 h 2323145"/>
              <a:gd name="connsiteX231" fmla="*/ 2250906 w 11269336"/>
              <a:gd name="connsiteY231" fmla="*/ 2055654 h 2323145"/>
              <a:gd name="connsiteX232" fmla="*/ 2236905 w 11269336"/>
              <a:gd name="connsiteY232" fmla="*/ 2062882 h 2323145"/>
              <a:gd name="connsiteX233" fmla="*/ 2225830 w 11269336"/>
              <a:gd name="connsiteY233" fmla="*/ 2074027 h 2323145"/>
              <a:gd name="connsiteX234" fmla="*/ 2073776 w 11269336"/>
              <a:gd name="connsiteY234" fmla="*/ 2089244 h 2323145"/>
              <a:gd name="connsiteX235" fmla="*/ 1948256 w 11269336"/>
              <a:gd name="connsiteY235" fmla="*/ 2146616 h 2323145"/>
              <a:gd name="connsiteX236" fmla="*/ 1865582 w 11269336"/>
              <a:gd name="connsiteY236" fmla="*/ 2153738 h 2323145"/>
              <a:gd name="connsiteX237" fmla="*/ 1835210 w 11269336"/>
              <a:gd name="connsiteY237" fmla="*/ 2134244 h 2323145"/>
              <a:gd name="connsiteX238" fmla="*/ 1632661 w 11269336"/>
              <a:gd name="connsiteY238" fmla="*/ 2173882 h 2323145"/>
              <a:gd name="connsiteX239" fmla="*/ 1579590 w 11269336"/>
              <a:gd name="connsiteY239" fmla="*/ 2173680 h 2323145"/>
              <a:gd name="connsiteX240" fmla="*/ 1535601 w 11269336"/>
              <a:gd name="connsiteY240" fmla="*/ 2194590 h 2323145"/>
              <a:gd name="connsiteX241" fmla="*/ 1515594 w 11269336"/>
              <a:gd name="connsiteY241" fmla="*/ 2189622 h 2323145"/>
              <a:gd name="connsiteX242" fmla="*/ 1512113 w 11269336"/>
              <a:gd name="connsiteY242" fmla="*/ 2188534 h 2323145"/>
              <a:gd name="connsiteX243" fmla="*/ 1498838 w 11269336"/>
              <a:gd name="connsiteY243" fmla="*/ 2189213 h 2323145"/>
              <a:gd name="connsiteX244" fmla="*/ 1494279 w 11269336"/>
              <a:gd name="connsiteY244" fmla="*/ 2183112 h 2323145"/>
              <a:gd name="connsiteX245" fmla="*/ 1473714 w 11269336"/>
              <a:gd name="connsiteY245" fmla="*/ 2179625 h 2323145"/>
              <a:gd name="connsiteX246" fmla="*/ 1449503 w 11269336"/>
              <a:gd name="connsiteY246" fmla="*/ 2182633 h 2323145"/>
              <a:gd name="connsiteX247" fmla="*/ 1335495 w 11269336"/>
              <a:gd name="connsiteY247" fmla="*/ 2203940 h 2323145"/>
              <a:gd name="connsiteX248" fmla="*/ 1266687 w 11269336"/>
              <a:gd name="connsiteY248" fmla="*/ 2212688 h 2323145"/>
              <a:gd name="connsiteX249" fmla="*/ 1239614 w 11269336"/>
              <a:gd name="connsiteY249" fmla="*/ 2209727 h 2323145"/>
              <a:gd name="connsiteX250" fmla="*/ 1202436 w 11269336"/>
              <a:gd name="connsiteY250" fmla="*/ 2209817 h 2323145"/>
              <a:gd name="connsiteX251" fmla="*/ 1136097 w 11269336"/>
              <a:gd name="connsiteY251" fmla="*/ 2205112 h 2323145"/>
              <a:gd name="connsiteX252" fmla="*/ 1048229 w 11269336"/>
              <a:gd name="connsiteY252" fmla="*/ 2207249 h 2323145"/>
              <a:gd name="connsiteX253" fmla="*/ 988232 w 11269336"/>
              <a:gd name="connsiteY253" fmla="*/ 2235635 h 2323145"/>
              <a:gd name="connsiteX254" fmla="*/ 981959 w 11269336"/>
              <a:gd name="connsiteY254" fmla="*/ 2231607 h 2323145"/>
              <a:gd name="connsiteX255" fmla="*/ 938600 w 11269336"/>
              <a:gd name="connsiteY255" fmla="*/ 2238113 h 2323145"/>
              <a:gd name="connsiteX256" fmla="*/ 791788 w 11269336"/>
              <a:gd name="connsiteY256" fmla="*/ 2293224 h 2323145"/>
              <a:gd name="connsiteX257" fmla="*/ 706914 w 11269336"/>
              <a:gd name="connsiteY257" fmla="*/ 2305046 h 2323145"/>
              <a:gd name="connsiteX258" fmla="*/ 675971 w 11269336"/>
              <a:gd name="connsiteY258" fmla="*/ 2304030 h 2323145"/>
              <a:gd name="connsiteX259" fmla="*/ 624180 w 11269336"/>
              <a:gd name="connsiteY259" fmla="*/ 2302650 h 2323145"/>
              <a:gd name="connsiteX260" fmla="*/ 583453 w 11269336"/>
              <a:gd name="connsiteY260" fmla="*/ 2288788 h 2323145"/>
              <a:gd name="connsiteX261" fmla="*/ 540946 w 11269336"/>
              <a:gd name="connsiteY261" fmla="*/ 2292721 h 2323145"/>
              <a:gd name="connsiteX262" fmla="*/ 533680 w 11269336"/>
              <a:gd name="connsiteY262" fmla="*/ 2310233 h 2323145"/>
              <a:gd name="connsiteX263" fmla="*/ 487366 w 11269336"/>
              <a:gd name="connsiteY263" fmla="*/ 2309053 h 2323145"/>
              <a:gd name="connsiteX264" fmla="*/ 416820 w 11269336"/>
              <a:gd name="connsiteY264" fmla="*/ 2305443 h 2323145"/>
              <a:gd name="connsiteX265" fmla="*/ 376805 w 11269336"/>
              <a:gd name="connsiteY265" fmla="*/ 2307647 h 2323145"/>
              <a:gd name="connsiteX266" fmla="*/ 266777 w 11269336"/>
              <a:gd name="connsiteY266" fmla="*/ 2309012 h 2323145"/>
              <a:gd name="connsiteX267" fmla="*/ 156013 w 11269336"/>
              <a:gd name="connsiteY267" fmla="*/ 2306832 h 2323145"/>
              <a:gd name="connsiteX268" fmla="*/ 87258 w 11269336"/>
              <a:gd name="connsiteY268" fmla="*/ 2285511 h 2323145"/>
              <a:gd name="connsiteX269" fmla="*/ 23798 w 11269336"/>
              <a:gd name="connsiteY269" fmla="*/ 2281822 h 2323145"/>
              <a:gd name="connsiteX270" fmla="*/ 0 w 11269336"/>
              <a:gd name="connsiteY270" fmla="*/ 2285369 h 2323145"/>
              <a:gd name="connsiteX271" fmla="*/ 0 w 11269336"/>
              <a:gd name="connsiteY271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742561 w 11269336"/>
              <a:gd name="connsiteY18" fmla="*/ 500437 h 2323145"/>
              <a:gd name="connsiteX19" fmla="*/ 9561831 w 11269336"/>
              <a:gd name="connsiteY19" fmla="*/ 547649 h 2323145"/>
              <a:gd name="connsiteX20" fmla="*/ 9380600 w 11269336"/>
              <a:gd name="connsiteY20" fmla="*/ 549821 h 2323145"/>
              <a:gd name="connsiteX21" fmla="*/ 9139429 w 11269336"/>
              <a:gd name="connsiteY21" fmla="*/ 696446 h 2323145"/>
              <a:gd name="connsiteX22" fmla="*/ 9114263 w 11269336"/>
              <a:gd name="connsiteY22" fmla="*/ 709213 h 2323145"/>
              <a:gd name="connsiteX23" fmla="*/ 9028928 w 11269336"/>
              <a:gd name="connsiteY23" fmla="*/ 745350 h 2323145"/>
              <a:gd name="connsiteX24" fmla="*/ 8977138 w 11269336"/>
              <a:gd name="connsiteY24" fmla="*/ 774970 h 2323145"/>
              <a:gd name="connsiteX25" fmla="*/ 8947030 w 11269336"/>
              <a:gd name="connsiteY25" fmla="*/ 814934 h 2323145"/>
              <a:gd name="connsiteX26" fmla="*/ 8914746 w 11269336"/>
              <a:gd name="connsiteY26" fmla="*/ 826428 h 2323145"/>
              <a:gd name="connsiteX27" fmla="*/ 8917778 w 11269336"/>
              <a:gd name="connsiteY27" fmla="*/ 835198 h 2323145"/>
              <a:gd name="connsiteX28" fmla="*/ 8905560 w 11269336"/>
              <a:gd name="connsiteY28" fmla="*/ 838358 h 2323145"/>
              <a:gd name="connsiteX29" fmla="*/ 8897564 w 11269336"/>
              <a:gd name="connsiteY29" fmla="*/ 834287 h 2323145"/>
              <a:gd name="connsiteX30" fmla="*/ 8878040 w 11269336"/>
              <a:gd name="connsiteY30" fmla="*/ 844150 h 2323145"/>
              <a:gd name="connsiteX31" fmla="*/ 8882654 w 11269336"/>
              <a:gd name="connsiteY31" fmla="*/ 892768 h 2323145"/>
              <a:gd name="connsiteX32" fmla="*/ 8837498 w 11269336"/>
              <a:gd name="connsiteY32" fmla="*/ 885664 h 2323145"/>
              <a:gd name="connsiteX33" fmla="*/ 8795998 w 11269336"/>
              <a:gd name="connsiteY33" fmla="*/ 863337 h 2323145"/>
              <a:gd name="connsiteX34" fmla="*/ 8776970 w 11269336"/>
              <a:gd name="connsiteY34" fmla="*/ 885177 h 2323145"/>
              <a:gd name="connsiteX35" fmla="*/ 8755719 w 11269336"/>
              <a:gd name="connsiteY35" fmla="*/ 889754 h 2323145"/>
              <a:gd name="connsiteX36" fmla="*/ 8743257 w 11269336"/>
              <a:gd name="connsiteY36" fmla="*/ 904723 h 2323145"/>
              <a:gd name="connsiteX37" fmla="*/ 8721366 w 11269336"/>
              <a:gd name="connsiteY37" fmla="*/ 904711 h 2323145"/>
              <a:gd name="connsiteX38" fmla="*/ 8678353 w 11269336"/>
              <a:gd name="connsiteY38" fmla="*/ 926318 h 2323145"/>
              <a:gd name="connsiteX39" fmla="*/ 8636849 w 11269336"/>
              <a:gd name="connsiteY39" fmla="*/ 937900 h 2323145"/>
              <a:gd name="connsiteX40" fmla="*/ 8620213 w 11269336"/>
              <a:gd name="connsiteY40" fmla="*/ 943068 h 2323145"/>
              <a:gd name="connsiteX41" fmla="*/ 8612581 w 11269336"/>
              <a:gd name="connsiteY41" fmla="*/ 952695 h 2323145"/>
              <a:gd name="connsiteX42" fmla="*/ 8589038 w 11269336"/>
              <a:gd name="connsiteY42" fmla="*/ 963892 h 2323145"/>
              <a:gd name="connsiteX43" fmla="*/ 8579950 w 11269336"/>
              <a:gd name="connsiteY43" fmla="*/ 960899 h 2323145"/>
              <a:gd name="connsiteX44" fmla="*/ 8579319 w 11269336"/>
              <a:gd name="connsiteY44" fmla="*/ 965630 h 2323145"/>
              <a:gd name="connsiteX45" fmla="*/ 8547429 w 11269336"/>
              <a:gd name="connsiteY45" fmla="*/ 984506 h 2323145"/>
              <a:gd name="connsiteX46" fmla="*/ 8478704 w 11269336"/>
              <a:gd name="connsiteY46" fmla="*/ 1025490 h 2323145"/>
              <a:gd name="connsiteX47" fmla="*/ 8461421 w 11269336"/>
              <a:gd name="connsiteY47" fmla="*/ 1035512 h 2323145"/>
              <a:gd name="connsiteX48" fmla="*/ 8445003 w 11269336"/>
              <a:gd name="connsiteY48" fmla="*/ 1036851 h 2323145"/>
              <a:gd name="connsiteX49" fmla="*/ 8357350 w 11269336"/>
              <a:gd name="connsiteY49" fmla="*/ 1060213 h 2323145"/>
              <a:gd name="connsiteX50" fmla="*/ 8335565 w 11269336"/>
              <a:gd name="connsiteY50" fmla="*/ 1061151 h 2323145"/>
              <a:gd name="connsiteX51" fmla="*/ 8325267 w 11269336"/>
              <a:gd name="connsiteY51" fmla="*/ 1055919 h 2323145"/>
              <a:gd name="connsiteX52" fmla="*/ 8293586 w 11269336"/>
              <a:gd name="connsiteY52" fmla="*/ 1076144 h 2323145"/>
              <a:gd name="connsiteX53" fmla="*/ 8242405 w 11269336"/>
              <a:gd name="connsiteY53" fmla="*/ 1095960 h 2323145"/>
              <a:gd name="connsiteX54" fmla="*/ 8218531 w 11269336"/>
              <a:gd name="connsiteY54" fmla="*/ 1107622 h 2323145"/>
              <a:gd name="connsiteX55" fmla="*/ 8197391 w 11269336"/>
              <a:gd name="connsiteY55" fmla="*/ 1107746 h 2323145"/>
              <a:gd name="connsiteX56" fmla="*/ 8081474 w 11269336"/>
              <a:gd name="connsiteY56" fmla="*/ 1130125 h 2323145"/>
              <a:gd name="connsiteX57" fmla="*/ 8053585 w 11269336"/>
              <a:gd name="connsiteY57" fmla="*/ 1129169 h 2323145"/>
              <a:gd name="connsiteX58" fmla="*/ 8038422 w 11269336"/>
              <a:gd name="connsiteY58" fmla="*/ 1119092 h 2323145"/>
              <a:gd name="connsiteX59" fmla="*/ 8029450 w 11269336"/>
              <a:gd name="connsiteY59" fmla="*/ 1125592 h 2323145"/>
              <a:gd name="connsiteX60" fmla="*/ 7959552 w 11269336"/>
              <a:gd name="connsiteY60" fmla="*/ 1140188 h 2323145"/>
              <a:gd name="connsiteX61" fmla="*/ 7914188 w 11269336"/>
              <a:gd name="connsiteY61" fmla="*/ 1150862 h 2323145"/>
              <a:gd name="connsiteX62" fmla="*/ 7914918 w 11269336"/>
              <a:gd name="connsiteY62" fmla="*/ 1168758 h 2323145"/>
              <a:gd name="connsiteX63" fmla="*/ 7875510 w 11269336"/>
              <a:gd name="connsiteY63" fmla="*/ 1183153 h 2323145"/>
              <a:gd name="connsiteX64" fmla="*/ 7829932 w 11269336"/>
              <a:gd name="connsiteY64" fmla="*/ 1180782 h 2323145"/>
              <a:gd name="connsiteX65" fmla="*/ 7779182 w 11269336"/>
              <a:gd name="connsiteY65" fmla="*/ 1192665 h 2323145"/>
              <a:gd name="connsiteX66" fmla="*/ 7748774 w 11269336"/>
              <a:gd name="connsiteY66" fmla="*/ 1199586 h 2323145"/>
              <a:gd name="connsiteX67" fmla="*/ 7671846 w 11269336"/>
              <a:gd name="connsiteY67" fmla="*/ 1231966 h 2323145"/>
              <a:gd name="connsiteX68" fmla="*/ 7554146 w 11269336"/>
              <a:gd name="connsiteY68" fmla="*/ 1319748 h 2323145"/>
              <a:gd name="connsiteX69" fmla="*/ 7515052 w 11269336"/>
              <a:gd name="connsiteY69" fmla="*/ 1336718 h 2323145"/>
              <a:gd name="connsiteX70" fmla="*/ 7507193 w 11269336"/>
              <a:gd name="connsiteY70" fmla="*/ 1334617 h 2323145"/>
              <a:gd name="connsiteX71" fmla="*/ 7461694 w 11269336"/>
              <a:gd name="connsiteY71" fmla="*/ 1375866 h 2323145"/>
              <a:gd name="connsiteX72" fmla="*/ 7377571 w 11269336"/>
              <a:gd name="connsiteY72" fmla="*/ 1400128 h 2323145"/>
              <a:gd name="connsiteX73" fmla="*/ 7311261 w 11269336"/>
              <a:gd name="connsiteY73" fmla="*/ 1412652 h 2323145"/>
              <a:gd name="connsiteX74" fmla="*/ 7275307 w 11269336"/>
              <a:gd name="connsiteY74" fmla="*/ 1422171 h 2323145"/>
              <a:gd name="connsiteX75" fmla="*/ 7247783 w 11269336"/>
              <a:gd name="connsiteY75" fmla="*/ 1426330 h 2323145"/>
              <a:gd name="connsiteX76" fmla="*/ 7185047 w 11269336"/>
              <a:gd name="connsiteY76" fmla="*/ 1451812 h 2323145"/>
              <a:gd name="connsiteX77" fmla="*/ 7084117 w 11269336"/>
              <a:gd name="connsiteY77" fmla="*/ 1500281 h 2323145"/>
              <a:gd name="connsiteX78" fmla="*/ 7062011 w 11269336"/>
              <a:gd name="connsiteY78" fmla="*/ 1509183 h 2323145"/>
              <a:gd name="connsiteX79" fmla="*/ 7040555 w 11269336"/>
              <a:gd name="connsiteY79" fmla="*/ 1511207 h 2323145"/>
              <a:gd name="connsiteX80" fmla="*/ 7033438 w 11269336"/>
              <a:gd name="connsiteY80" fmla="*/ 1506772 h 2323145"/>
              <a:gd name="connsiteX81" fmla="*/ 7020886 w 11269336"/>
              <a:gd name="connsiteY81" fmla="*/ 1510764 h 2323145"/>
              <a:gd name="connsiteX82" fmla="*/ 7017033 w 11269336"/>
              <a:gd name="connsiteY82" fmla="*/ 1510650 h 2323145"/>
              <a:gd name="connsiteX83" fmla="*/ 6995460 w 11269336"/>
              <a:gd name="connsiteY83" fmla="*/ 1511173 h 2323145"/>
              <a:gd name="connsiteX84" fmla="*/ 6962144 w 11269336"/>
              <a:gd name="connsiteY84" fmla="*/ 1541508 h 2323145"/>
              <a:gd name="connsiteX85" fmla="*/ 6910674 w 11269336"/>
              <a:gd name="connsiteY85" fmla="*/ 1554793 h 2323145"/>
              <a:gd name="connsiteX86" fmla="*/ 6732152 w 11269336"/>
              <a:gd name="connsiteY86" fmla="*/ 1642538 h 2323145"/>
              <a:gd name="connsiteX87" fmla="*/ 6694106 w 11269336"/>
              <a:gd name="connsiteY87" fmla="*/ 1632377 h 2323145"/>
              <a:gd name="connsiteX88" fmla="*/ 6617223 w 11269336"/>
              <a:gd name="connsiteY88" fmla="*/ 1659889 h 2323145"/>
              <a:gd name="connsiteX89" fmla="*/ 6521138 w 11269336"/>
              <a:gd name="connsiteY89" fmla="*/ 1744340 h 2323145"/>
              <a:gd name="connsiteX90" fmla="*/ 6380677 w 11269336"/>
              <a:gd name="connsiteY90" fmla="*/ 1796883 h 2323145"/>
              <a:gd name="connsiteX91" fmla="*/ 6374897 w 11269336"/>
              <a:gd name="connsiteY91" fmla="*/ 1809910 h 2323145"/>
              <a:gd name="connsiteX92" fmla="*/ 6364545 w 11269336"/>
              <a:gd name="connsiteY92" fmla="*/ 1820090 h 2323145"/>
              <a:gd name="connsiteX93" fmla="*/ 6362126 w 11269336"/>
              <a:gd name="connsiteY93" fmla="*/ 1819991 h 2323145"/>
              <a:gd name="connsiteX94" fmla="*/ 6346673 w 11269336"/>
              <a:gd name="connsiteY94" fmla="*/ 1827824 h 2323145"/>
              <a:gd name="connsiteX95" fmla="*/ 6345588 w 11269336"/>
              <a:gd name="connsiteY95" fmla="*/ 1832232 h 2323145"/>
              <a:gd name="connsiteX96" fmla="*/ 6335708 w 11269336"/>
              <a:gd name="connsiteY96" fmla="*/ 1838451 h 2323145"/>
              <a:gd name="connsiteX97" fmla="*/ 6318182 w 11269336"/>
              <a:gd name="connsiteY97" fmla="*/ 1852975 h 2323145"/>
              <a:gd name="connsiteX98" fmla="*/ 6313084 w 11269336"/>
              <a:gd name="connsiteY98" fmla="*/ 1853561 h 2323145"/>
              <a:gd name="connsiteX99" fmla="*/ 6283816 w 11269336"/>
              <a:gd name="connsiteY99" fmla="*/ 1872148 h 2323145"/>
              <a:gd name="connsiteX100" fmla="*/ 6282550 w 11269336"/>
              <a:gd name="connsiteY100" fmla="*/ 1871392 h 2323145"/>
              <a:gd name="connsiteX101" fmla="*/ 6270527 w 11269336"/>
              <a:gd name="connsiteY101" fmla="*/ 1872208 h 2323145"/>
              <a:gd name="connsiteX102" fmla="*/ 6249518 w 11269336"/>
              <a:gd name="connsiteY102" fmla="*/ 1876079 h 2323145"/>
              <a:gd name="connsiteX103" fmla="*/ 6190386 w 11269336"/>
              <a:gd name="connsiteY103" fmla="*/ 1872478 h 2323145"/>
              <a:gd name="connsiteX104" fmla="*/ 6159777 w 11269336"/>
              <a:gd name="connsiteY104" fmla="*/ 1891745 h 2323145"/>
              <a:gd name="connsiteX105" fmla="*/ 6153131 w 11269336"/>
              <a:gd name="connsiteY105" fmla="*/ 1895079 h 2323145"/>
              <a:gd name="connsiteX106" fmla="*/ 6152798 w 11269336"/>
              <a:gd name="connsiteY106" fmla="*/ 1894920 h 2323145"/>
              <a:gd name="connsiteX107" fmla="*/ 6145388 w 11269336"/>
              <a:gd name="connsiteY107" fmla="*/ 1897990 h 2323145"/>
              <a:gd name="connsiteX108" fmla="*/ 6141014 w 11269336"/>
              <a:gd name="connsiteY108" fmla="*/ 1901155 h 2323145"/>
              <a:gd name="connsiteX109" fmla="*/ 6128122 w 11269336"/>
              <a:gd name="connsiteY109" fmla="*/ 1907623 h 2323145"/>
              <a:gd name="connsiteX110" fmla="*/ 6122351 w 11269336"/>
              <a:gd name="connsiteY110" fmla="*/ 1908359 h 2323145"/>
              <a:gd name="connsiteX111" fmla="*/ 6064750 w 11269336"/>
              <a:gd name="connsiteY111" fmla="*/ 1896394 h 2323145"/>
              <a:gd name="connsiteX112" fmla="*/ 5964230 w 11269336"/>
              <a:gd name="connsiteY112" fmla="*/ 1910038 h 2323145"/>
              <a:gd name="connsiteX113" fmla="*/ 5865399 w 11269336"/>
              <a:gd name="connsiteY113" fmla="*/ 1926966 h 2323145"/>
              <a:gd name="connsiteX114" fmla="*/ 5829951 w 11269336"/>
              <a:gd name="connsiteY114" fmla="*/ 1934755 h 2323145"/>
              <a:gd name="connsiteX115" fmla="*/ 5765285 w 11269336"/>
              <a:gd name="connsiteY115" fmla="*/ 1941322 h 2323145"/>
              <a:gd name="connsiteX116" fmla="*/ 5734750 w 11269336"/>
              <a:gd name="connsiteY116" fmla="*/ 1939793 h 2323145"/>
              <a:gd name="connsiteX117" fmla="*/ 5733569 w 11269336"/>
              <a:gd name="connsiteY117" fmla="*/ 1940505 h 2323145"/>
              <a:gd name="connsiteX118" fmla="*/ 5730329 w 11269336"/>
              <a:gd name="connsiteY118" fmla="*/ 1937845 h 2323145"/>
              <a:gd name="connsiteX119" fmla="*/ 5724661 w 11269336"/>
              <a:gd name="connsiteY119" fmla="*/ 1937455 h 2323145"/>
              <a:gd name="connsiteX120" fmla="*/ 5710186 w 11269336"/>
              <a:gd name="connsiteY120" fmla="*/ 1941370 h 2323145"/>
              <a:gd name="connsiteX121" fmla="*/ 5704910 w 11269336"/>
              <a:gd name="connsiteY121" fmla="*/ 1943663 h 2323145"/>
              <a:gd name="connsiteX122" fmla="*/ 5696836 w 11269336"/>
              <a:gd name="connsiteY122" fmla="*/ 1945271 h 2323145"/>
              <a:gd name="connsiteX123" fmla="*/ 5696583 w 11269336"/>
              <a:gd name="connsiteY123" fmla="*/ 1945050 h 2323145"/>
              <a:gd name="connsiteX124" fmla="*/ 5689123 w 11269336"/>
              <a:gd name="connsiteY124" fmla="*/ 1947067 h 2323145"/>
              <a:gd name="connsiteX125" fmla="*/ 5653291 w 11269336"/>
              <a:gd name="connsiteY125" fmla="*/ 1960245 h 2323145"/>
              <a:gd name="connsiteX126" fmla="*/ 5599385 w 11269336"/>
              <a:gd name="connsiteY126" fmla="*/ 1945198 h 2323145"/>
              <a:gd name="connsiteX127" fmla="*/ 5578300 w 11269336"/>
              <a:gd name="connsiteY127" fmla="*/ 1944963 h 2323145"/>
              <a:gd name="connsiteX128" fmla="*/ 5566758 w 11269336"/>
              <a:gd name="connsiteY128" fmla="*/ 1943441 h 2323145"/>
              <a:gd name="connsiteX129" fmla="*/ 5565857 w 11269336"/>
              <a:gd name="connsiteY129" fmla="*/ 1942445 h 2323145"/>
              <a:gd name="connsiteX130" fmla="*/ 5531534 w 11269336"/>
              <a:gd name="connsiteY130" fmla="*/ 1955208 h 2323145"/>
              <a:gd name="connsiteX131" fmla="*/ 5526552 w 11269336"/>
              <a:gd name="connsiteY131" fmla="*/ 1954799 h 2323145"/>
              <a:gd name="connsiteX132" fmla="*/ 5504723 w 11269336"/>
              <a:gd name="connsiteY132" fmla="*/ 1965811 h 2323145"/>
              <a:gd name="connsiteX133" fmla="*/ 5493156 w 11269336"/>
              <a:gd name="connsiteY133" fmla="*/ 1970063 h 2323145"/>
              <a:gd name="connsiteX134" fmla="*/ 5490486 w 11269336"/>
              <a:gd name="connsiteY134" fmla="*/ 1974227 h 2323145"/>
              <a:gd name="connsiteX135" fmla="*/ 5473107 w 11269336"/>
              <a:gd name="connsiteY135" fmla="*/ 1979001 h 2323145"/>
              <a:gd name="connsiteX136" fmla="*/ 5470885 w 11269336"/>
              <a:gd name="connsiteY136" fmla="*/ 1978432 h 2323145"/>
              <a:gd name="connsiteX137" fmla="*/ 5457393 w 11269336"/>
              <a:gd name="connsiteY137" fmla="*/ 1986525 h 2323145"/>
              <a:gd name="connsiteX138" fmla="*/ 5447102 w 11269336"/>
              <a:gd name="connsiteY138" fmla="*/ 1998329 h 2323145"/>
              <a:gd name="connsiteX139" fmla="*/ 5159151 w 11269336"/>
              <a:gd name="connsiteY139" fmla="*/ 2029640 h 2323145"/>
              <a:gd name="connsiteX140" fmla="*/ 5041688 w 11269336"/>
              <a:gd name="connsiteY140" fmla="*/ 2022334 h 2323145"/>
              <a:gd name="connsiteX141" fmla="*/ 4860988 w 11269336"/>
              <a:gd name="connsiteY141" fmla="*/ 2135698 h 2323145"/>
              <a:gd name="connsiteX142" fmla="*/ 4807902 w 11269336"/>
              <a:gd name="connsiteY142" fmla="*/ 2138894 h 2323145"/>
              <a:gd name="connsiteX143" fmla="*/ 4765388 w 11269336"/>
              <a:gd name="connsiteY143" fmla="*/ 2162525 h 2323145"/>
              <a:gd name="connsiteX144" fmla="*/ 4745033 w 11269336"/>
              <a:gd name="connsiteY144" fmla="*/ 2158859 h 2323145"/>
              <a:gd name="connsiteX145" fmla="*/ 4741475 w 11269336"/>
              <a:gd name="connsiteY145" fmla="*/ 2157998 h 2323145"/>
              <a:gd name="connsiteX146" fmla="*/ 4728247 w 11269336"/>
              <a:gd name="connsiteY146" fmla="*/ 2159526 h 2323145"/>
              <a:gd name="connsiteX147" fmla="*/ 4723263 w 11269336"/>
              <a:gd name="connsiteY147" fmla="*/ 2153742 h 2323145"/>
              <a:gd name="connsiteX148" fmla="*/ 4702453 w 11269336"/>
              <a:gd name="connsiteY148" fmla="*/ 2151586 h 2323145"/>
              <a:gd name="connsiteX149" fmla="*/ 4678455 w 11269336"/>
              <a:gd name="connsiteY149" fmla="*/ 2156131 h 2323145"/>
              <a:gd name="connsiteX150" fmla="*/ 4593061 w 11269336"/>
              <a:gd name="connsiteY150" fmla="*/ 2171597 h 2323145"/>
              <a:gd name="connsiteX151" fmla="*/ 4579902 w 11269336"/>
              <a:gd name="connsiteY151" fmla="*/ 2177927 h 2323145"/>
              <a:gd name="connsiteX152" fmla="*/ 4533444 w 11269336"/>
              <a:gd name="connsiteY152" fmla="*/ 2181200 h 2323145"/>
              <a:gd name="connsiteX153" fmla="*/ 4492832 w 11269336"/>
              <a:gd name="connsiteY153" fmla="*/ 2188033 h 2323145"/>
              <a:gd name="connsiteX154" fmla="*/ 4467257 w 11269336"/>
              <a:gd name="connsiteY154" fmla="*/ 2196121 h 2323145"/>
              <a:gd name="connsiteX155" fmla="*/ 4459937 w 11269336"/>
              <a:gd name="connsiteY155" fmla="*/ 2195182 h 2323145"/>
              <a:gd name="connsiteX156" fmla="*/ 4433312 w 11269336"/>
              <a:gd name="connsiteY156" fmla="*/ 2199004 h 2323145"/>
              <a:gd name="connsiteX157" fmla="*/ 4420601 w 11269336"/>
              <a:gd name="connsiteY157" fmla="*/ 2205158 h 2323145"/>
              <a:gd name="connsiteX158" fmla="*/ 4405765 w 11269336"/>
              <a:gd name="connsiteY158" fmla="*/ 2199902 h 2323145"/>
              <a:gd name="connsiteX159" fmla="*/ 4401354 w 11269336"/>
              <a:gd name="connsiteY159" fmla="*/ 2194745 h 2323145"/>
              <a:gd name="connsiteX160" fmla="*/ 4383151 w 11269336"/>
              <a:gd name="connsiteY160" fmla="*/ 2201140 h 2323145"/>
              <a:gd name="connsiteX161" fmla="*/ 4366646 w 11269336"/>
              <a:gd name="connsiteY161" fmla="*/ 2198564 h 2323145"/>
              <a:gd name="connsiteX162" fmla="*/ 4354009 w 11269336"/>
              <a:gd name="connsiteY162" fmla="*/ 2204984 h 2323145"/>
              <a:gd name="connsiteX163" fmla="*/ 4348284 w 11269336"/>
              <a:gd name="connsiteY163" fmla="*/ 2205270 h 2323145"/>
              <a:gd name="connsiteX164" fmla="*/ 4333906 w 11269336"/>
              <a:gd name="connsiteY164" fmla="*/ 2205251 h 2323145"/>
              <a:gd name="connsiteX165" fmla="*/ 4308819 w 11269336"/>
              <a:gd name="connsiteY165" fmla="*/ 2203822 h 2323145"/>
              <a:gd name="connsiteX166" fmla="*/ 4301210 w 11269336"/>
              <a:gd name="connsiteY166" fmla="*/ 2204456 h 2323145"/>
              <a:gd name="connsiteX167" fmla="*/ 4283095 w 11269336"/>
              <a:gd name="connsiteY167" fmla="*/ 2198177 h 2323145"/>
              <a:gd name="connsiteX168" fmla="*/ 4250119 w 11269336"/>
              <a:gd name="connsiteY168" fmla="*/ 2196342 h 2323145"/>
              <a:gd name="connsiteX169" fmla="*/ 4189203 w 11269336"/>
              <a:gd name="connsiteY169" fmla="*/ 2178994 h 2323145"/>
              <a:gd name="connsiteX170" fmla="*/ 4154035 w 11269336"/>
              <a:gd name="connsiteY170" fmla="*/ 2171950 h 2323145"/>
              <a:gd name="connsiteX171" fmla="*/ 4129569 w 11269336"/>
              <a:gd name="connsiteY171" fmla="*/ 2163850 h 2323145"/>
              <a:gd name="connsiteX172" fmla="*/ 4061250 w 11269336"/>
              <a:gd name="connsiteY172" fmla="*/ 2159236 h 2323145"/>
              <a:gd name="connsiteX173" fmla="*/ 3945480 w 11269336"/>
              <a:gd name="connsiteY173" fmla="*/ 2158279 h 2323145"/>
              <a:gd name="connsiteX174" fmla="*/ 3921468 w 11269336"/>
              <a:gd name="connsiteY174" fmla="*/ 2156588 h 2323145"/>
              <a:gd name="connsiteX175" fmla="*/ 3903348 w 11269336"/>
              <a:gd name="connsiteY175" fmla="*/ 2149220 h 2323145"/>
              <a:gd name="connsiteX176" fmla="*/ 3901342 w 11269336"/>
              <a:gd name="connsiteY176" fmla="*/ 2142355 h 2323145"/>
              <a:gd name="connsiteX177" fmla="*/ 3888539 w 11269336"/>
              <a:gd name="connsiteY177" fmla="*/ 2140476 h 2323145"/>
              <a:gd name="connsiteX178" fmla="*/ 3885662 w 11269336"/>
              <a:gd name="connsiteY178" fmla="*/ 2138740 h 2323145"/>
              <a:gd name="connsiteX179" fmla="*/ 3868627 w 11269336"/>
              <a:gd name="connsiteY179" fmla="*/ 2130023 h 2323145"/>
              <a:gd name="connsiteX180" fmla="*/ 3819177 w 11269336"/>
              <a:gd name="connsiteY180" fmla="*/ 2142111 h 2323145"/>
              <a:gd name="connsiteX181" fmla="*/ 3769100 w 11269336"/>
              <a:gd name="connsiteY181" fmla="*/ 2131731 h 2323145"/>
              <a:gd name="connsiteX182" fmla="*/ 3562752 w 11269336"/>
              <a:gd name="connsiteY182" fmla="*/ 2131785 h 2323145"/>
              <a:gd name="connsiteX183" fmla="*/ 3541402 w 11269336"/>
              <a:gd name="connsiteY183" fmla="*/ 2106821 h 2323145"/>
              <a:gd name="connsiteX184" fmla="*/ 3365341 w 11269336"/>
              <a:gd name="connsiteY184" fmla="*/ 2077638 h 2323145"/>
              <a:gd name="connsiteX185" fmla="*/ 3170922 w 11269336"/>
              <a:gd name="connsiteY185" fmla="*/ 2115957 h 2323145"/>
              <a:gd name="connsiteX186" fmla="*/ 3156256 w 11269336"/>
              <a:gd name="connsiteY186" fmla="*/ 2124773 h 2323145"/>
              <a:gd name="connsiteX187" fmla="*/ 3140298 w 11269336"/>
              <a:gd name="connsiteY187" fmla="*/ 2129182 h 2323145"/>
              <a:gd name="connsiteX188" fmla="*/ 3138514 w 11269336"/>
              <a:gd name="connsiteY188" fmla="*/ 2128069 h 2323145"/>
              <a:gd name="connsiteX189" fmla="*/ 3120467 w 11269336"/>
              <a:gd name="connsiteY189" fmla="*/ 2128281 h 2323145"/>
              <a:gd name="connsiteX190" fmla="*/ 3116175 w 11269336"/>
              <a:gd name="connsiteY190" fmla="*/ 2131633 h 2323145"/>
              <a:gd name="connsiteX191" fmla="*/ 3103685 w 11269336"/>
              <a:gd name="connsiteY191" fmla="*/ 2132814 h 2323145"/>
              <a:gd name="connsiteX192" fmla="*/ 3078794 w 11269336"/>
              <a:gd name="connsiteY192" fmla="*/ 2137935 h 2323145"/>
              <a:gd name="connsiteX193" fmla="*/ 3074407 w 11269336"/>
              <a:gd name="connsiteY193" fmla="*/ 2136274 h 2323145"/>
              <a:gd name="connsiteX194" fmla="*/ 3037285 w 11269336"/>
              <a:gd name="connsiteY194" fmla="*/ 2139919 h 2323145"/>
              <a:gd name="connsiteX195" fmla="*/ 3036901 w 11269336"/>
              <a:gd name="connsiteY195" fmla="*/ 2138726 h 2323145"/>
              <a:gd name="connsiteX196" fmla="*/ 3026996 w 11269336"/>
              <a:gd name="connsiteY196" fmla="*/ 2134322 h 2323145"/>
              <a:gd name="connsiteX197" fmla="*/ 3007772 w 11269336"/>
              <a:gd name="connsiteY197" fmla="*/ 2128742 h 2323145"/>
              <a:gd name="connsiteX198" fmla="*/ 2965030 w 11269336"/>
              <a:gd name="connsiteY198" fmla="*/ 2100494 h 2323145"/>
              <a:gd name="connsiteX199" fmla="*/ 2926342 w 11269336"/>
              <a:gd name="connsiteY199" fmla="*/ 2104155 h 2323145"/>
              <a:gd name="connsiteX200" fmla="*/ 2918608 w 11269336"/>
              <a:gd name="connsiteY200" fmla="*/ 2104215 h 2323145"/>
              <a:gd name="connsiteX201" fmla="*/ 2918475 w 11269336"/>
              <a:gd name="connsiteY201" fmla="*/ 2103937 h 2323145"/>
              <a:gd name="connsiteX202" fmla="*/ 2910360 w 11269336"/>
              <a:gd name="connsiteY202" fmla="*/ 2103444 h 2323145"/>
              <a:gd name="connsiteX203" fmla="*/ 2904507 w 11269336"/>
              <a:gd name="connsiteY203" fmla="*/ 2104326 h 2323145"/>
              <a:gd name="connsiteX204" fmla="*/ 2889503 w 11269336"/>
              <a:gd name="connsiteY204" fmla="*/ 2104443 h 2323145"/>
              <a:gd name="connsiteX205" fmla="*/ 2884480 w 11269336"/>
              <a:gd name="connsiteY205" fmla="*/ 2102626 h 2323145"/>
              <a:gd name="connsiteX206" fmla="*/ 2882689 w 11269336"/>
              <a:gd name="connsiteY206" fmla="*/ 2099228 h 2323145"/>
              <a:gd name="connsiteX207" fmla="*/ 2881291 w 11269336"/>
              <a:gd name="connsiteY207" fmla="*/ 2099618 h 2323145"/>
              <a:gd name="connsiteX208" fmla="*/ 2853979 w 11269336"/>
              <a:gd name="connsiteY208" fmla="*/ 2090388 h 2323145"/>
              <a:gd name="connsiteX209" fmla="*/ 2791790 w 11269336"/>
              <a:gd name="connsiteY209" fmla="*/ 2080332 h 2323145"/>
              <a:gd name="connsiteX210" fmla="*/ 2755844 w 11269336"/>
              <a:gd name="connsiteY210" fmla="*/ 2078874 h 2323145"/>
              <a:gd name="connsiteX211" fmla="*/ 2657742 w 11269336"/>
              <a:gd name="connsiteY211" fmla="*/ 2070179 h 2323145"/>
              <a:gd name="connsiteX212" fmla="*/ 2559549 w 11269336"/>
              <a:gd name="connsiteY212" fmla="*/ 2057873 h 2323145"/>
              <a:gd name="connsiteX213" fmla="*/ 2512054 w 11269336"/>
              <a:gd name="connsiteY213" fmla="*/ 2031671 h 2323145"/>
              <a:gd name="connsiteX214" fmla="*/ 2506437 w 11269336"/>
              <a:gd name="connsiteY214" fmla="*/ 2030918 h 2323145"/>
              <a:gd name="connsiteX215" fmla="*/ 2491752 w 11269336"/>
              <a:gd name="connsiteY215" fmla="*/ 2033906 h 2323145"/>
              <a:gd name="connsiteX216" fmla="*/ 2486338 w 11269336"/>
              <a:gd name="connsiteY216" fmla="*/ 2035862 h 2323145"/>
              <a:gd name="connsiteX217" fmla="*/ 2478186 w 11269336"/>
              <a:gd name="connsiteY217" fmla="*/ 2036953 h 2323145"/>
              <a:gd name="connsiteX218" fmla="*/ 2477950 w 11269336"/>
              <a:gd name="connsiteY218" fmla="*/ 2036715 h 2323145"/>
              <a:gd name="connsiteX219" fmla="*/ 2470381 w 11269336"/>
              <a:gd name="connsiteY219" fmla="*/ 2038256 h 2323145"/>
              <a:gd name="connsiteX220" fmla="*/ 2433781 w 11269336"/>
              <a:gd name="connsiteY220" fmla="*/ 2049140 h 2323145"/>
              <a:gd name="connsiteX221" fmla="*/ 2381172 w 11269336"/>
              <a:gd name="connsiteY221" fmla="*/ 2030645 h 2323145"/>
              <a:gd name="connsiteX222" fmla="*/ 2360198 w 11269336"/>
              <a:gd name="connsiteY222" fmla="*/ 2029059 h 2323145"/>
              <a:gd name="connsiteX223" fmla="*/ 2348815 w 11269336"/>
              <a:gd name="connsiteY223" fmla="*/ 2026798 h 2323145"/>
              <a:gd name="connsiteX224" fmla="*/ 2347988 w 11269336"/>
              <a:gd name="connsiteY224" fmla="*/ 2025745 h 2323145"/>
              <a:gd name="connsiteX225" fmla="*/ 2312920 w 11269336"/>
              <a:gd name="connsiteY225" fmla="*/ 2036311 h 2323145"/>
              <a:gd name="connsiteX226" fmla="*/ 2307986 w 11269336"/>
              <a:gd name="connsiteY226" fmla="*/ 2035583 h 2323145"/>
              <a:gd name="connsiteX227" fmla="*/ 2285481 w 11269336"/>
              <a:gd name="connsiteY227" fmla="*/ 2045197 h 2323145"/>
              <a:gd name="connsiteX228" fmla="*/ 2273666 w 11269336"/>
              <a:gd name="connsiteY228" fmla="*/ 2048710 h 2323145"/>
              <a:gd name="connsiteX229" fmla="*/ 2270719 w 11269336"/>
              <a:gd name="connsiteY229" fmla="*/ 2052702 h 2323145"/>
              <a:gd name="connsiteX230" fmla="*/ 2253080 w 11269336"/>
              <a:gd name="connsiteY230" fmla="*/ 2056363 h 2323145"/>
              <a:gd name="connsiteX231" fmla="*/ 2250906 w 11269336"/>
              <a:gd name="connsiteY231" fmla="*/ 2055654 h 2323145"/>
              <a:gd name="connsiteX232" fmla="*/ 2236905 w 11269336"/>
              <a:gd name="connsiteY232" fmla="*/ 2062882 h 2323145"/>
              <a:gd name="connsiteX233" fmla="*/ 2225830 w 11269336"/>
              <a:gd name="connsiteY233" fmla="*/ 2074027 h 2323145"/>
              <a:gd name="connsiteX234" fmla="*/ 2073776 w 11269336"/>
              <a:gd name="connsiteY234" fmla="*/ 2089244 h 2323145"/>
              <a:gd name="connsiteX235" fmla="*/ 1948256 w 11269336"/>
              <a:gd name="connsiteY235" fmla="*/ 2146616 h 2323145"/>
              <a:gd name="connsiteX236" fmla="*/ 1865582 w 11269336"/>
              <a:gd name="connsiteY236" fmla="*/ 2153738 h 2323145"/>
              <a:gd name="connsiteX237" fmla="*/ 1835210 w 11269336"/>
              <a:gd name="connsiteY237" fmla="*/ 2134244 h 2323145"/>
              <a:gd name="connsiteX238" fmla="*/ 1632661 w 11269336"/>
              <a:gd name="connsiteY238" fmla="*/ 2173882 h 2323145"/>
              <a:gd name="connsiteX239" fmla="*/ 1579590 w 11269336"/>
              <a:gd name="connsiteY239" fmla="*/ 2173680 h 2323145"/>
              <a:gd name="connsiteX240" fmla="*/ 1535601 w 11269336"/>
              <a:gd name="connsiteY240" fmla="*/ 2194590 h 2323145"/>
              <a:gd name="connsiteX241" fmla="*/ 1515594 w 11269336"/>
              <a:gd name="connsiteY241" fmla="*/ 2189622 h 2323145"/>
              <a:gd name="connsiteX242" fmla="*/ 1512113 w 11269336"/>
              <a:gd name="connsiteY242" fmla="*/ 2188534 h 2323145"/>
              <a:gd name="connsiteX243" fmla="*/ 1498838 w 11269336"/>
              <a:gd name="connsiteY243" fmla="*/ 2189213 h 2323145"/>
              <a:gd name="connsiteX244" fmla="*/ 1494279 w 11269336"/>
              <a:gd name="connsiteY244" fmla="*/ 2183112 h 2323145"/>
              <a:gd name="connsiteX245" fmla="*/ 1473714 w 11269336"/>
              <a:gd name="connsiteY245" fmla="*/ 2179625 h 2323145"/>
              <a:gd name="connsiteX246" fmla="*/ 1449503 w 11269336"/>
              <a:gd name="connsiteY246" fmla="*/ 2182633 h 2323145"/>
              <a:gd name="connsiteX247" fmla="*/ 1335495 w 11269336"/>
              <a:gd name="connsiteY247" fmla="*/ 2203940 h 2323145"/>
              <a:gd name="connsiteX248" fmla="*/ 1266687 w 11269336"/>
              <a:gd name="connsiteY248" fmla="*/ 2212688 h 2323145"/>
              <a:gd name="connsiteX249" fmla="*/ 1239614 w 11269336"/>
              <a:gd name="connsiteY249" fmla="*/ 2209727 h 2323145"/>
              <a:gd name="connsiteX250" fmla="*/ 1202436 w 11269336"/>
              <a:gd name="connsiteY250" fmla="*/ 2209817 h 2323145"/>
              <a:gd name="connsiteX251" fmla="*/ 1136097 w 11269336"/>
              <a:gd name="connsiteY251" fmla="*/ 2205112 h 2323145"/>
              <a:gd name="connsiteX252" fmla="*/ 1048229 w 11269336"/>
              <a:gd name="connsiteY252" fmla="*/ 2207249 h 2323145"/>
              <a:gd name="connsiteX253" fmla="*/ 988232 w 11269336"/>
              <a:gd name="connsiteY253" fmla="*/ 2235635 h 2323145"/>
              <a:gd name="connsiteX254" fmla="*/ 981959 w 11269336"/>
              <a:gd name="connsiteY254" fmla="*/ 2231607 h 2323145"/>
              <a:gd name="connsiteX255" fmla="*/ 938600 w 11269336"/>
              <a:gd name="connsiteY255" fmla="*/ 2238113 h 2323145"/>
              <a:gd name="connsiteX256" fmla="*/ 791788 w 11269336"/>
              <a:gd name="connsiteY256" fmla="*/ 2293224 h 2323145"/>
              <a:gd name="connsiteX257" fmla="*/ 706914 w 11269336"/>
              <a:gd name="connsiteY257" fmla="*/ 2305046 h 2323145"/>
              <a:gd name="connsiteX258" fmla="*/ 675971 w 11269336"/>
              <a:gd name="connsiteY258" fmla="*/ 2304030 h 2323145"/>
              <a:gd name="connsiteX259" fmla="*/ 624180 w 11269336"/>
              <a:gd name="connsiteY259" fmla="*/ 2302650 h 2323145"/>
              <a:gd name="connsiteX260" fmla="*/ 583453 w 11269336"/>
              <a:gd name="connsiteY260" fmla="*/ 2288788 h 2323145"/>
              <a:gd name="connsiteX261" fmla="*/ 540946 w 11269336"/>
              <a:gd name="connsiteY261" fmla="*/ 2292721 h 2323145"/>
              <a:gd name="connsiteX262" fmla="*/ 533680 w 11269336"/>
              <a:gd name="connsiteY262" fmla="*/ 2310233 h 2323145"/>
              <a:gd name="connsiteX263" fmla="*/ 487366 w 11269336"/>
              <a:gd name="connsiteY263" fmla="*/ 2309053 h 2323145"/>
              <a:gd name="connsiteX264" fmla="*/ 416820 w 11269336"/>
              <a:gd name="connsiteY264" fmla="*/ 2305443 h 2323145"/>
              <a:gd name="connsiteX265" fmla="*/ 376805 w 11269336"/>
              <a:gd name="connsiteY265" fmla="*/ 2307647 h 2323145"/>
              <a:gd name="connsiteX266" fmla="*/ 266777 w 11269336"/>
              <a:gd name="connsiteY266" fmla="*/ 2309012 h 2323145"/>
              <a:gd name="connsiteX267" fmla="*/ 156013 w 11269336"/>
              <a:gd name="connsiteY267" fmla="*/ 2306832 h 2323145"/>
              <a:gd name="connsiteX268" fmla="*/ 87258 w 11269336"/>
              <a:gd name="connsiteY268" fmla="*/ 2285511 h 2323145"/>
              <a:gd name="connsiteX269" fmla="*/ 23798 w 11269336"/>
              <a:gd name="connsiteY269" fmla="*/ 2281822 h 2323145"/>
              <a:gd name="connsiteX270" fmla="*/ 0 w 11269336"/>
              <a:gd name="connsiteY270" fmla="*/ 2285369 h 2323145"/>
              <a:gd name="connsiteX271" fmla="*/ 0 w 11269336"/>
              <a:gd name="connsiteY271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742561 w 11269336"/>
              <a:gd name="connsiteY18" fmla="*/ 500437 h 2323145"/>
              <a:gd name="connsiteX19" fmla="*/ 9561831 w 11269336"/>
              <a:gd name="connsiteY19" fmla="*/ 547649 h 2323145"/>
              <a:gd name="connsiteX20" fmla="*/ 9380600 w 11269336"/>
              <a:gd name="connsiteY20" fmla="*/ 549821 h 2323145"/>
              <a:gd name="connsiteX21" fmla="*/ 9139429 w 11269336"/>
              <a:gd name="connsiteY21" fmla="*/ 696446 h 2323145"/>
              <a:gd name="connsiteX22" fmla="*/ 9114263 w 11269336"/>
              <a:gd name="connsiteY22" fmla="*/ 709213 h 2323145"/>
              <a:gd name="connsiteX23" fmla="*/ 9028928 w 11269336"/>
              <a:gd name="connsiteY23" fmla="*/ 745350 h 2323145"/>
              <a:gd name="connsiteX24" fmla="*/ 8977138 w 11269336"/>
              <a:gd name="connsiteY24" fmla="*/ 774970 h 2323145"/>
              <a:gd name="connsiteX25" fmla="*/ 8947030 w 11269336"/>
              <a:gd name="connsiteY25" fmla="*/ 814934 h 2323145"/>
              <a:gd name="connsiteX26" fmla="*/ 8914746 w 11269336"/>
              <a:gd name="connsiteY26" fmla="*/ 826428 h 2323145"/>
              <a:gd name="connsiteX27" fmla="*/ 8917778 w 11269336"/>
              <a:gd name="connsiteY27" fmla="*/ 835198 h 2323145"/>
              <a:gd name="connsiteX28" fmla="*/ 8905560 w 11269336"/>
              <a:gd name="connsiteY28" fmla="*/ 838358 h 2323145"/>
              <a:gd name="connsiteX29" fmla="*/ 8897564 w 11269336"/>
              <a:gd name="connsiteY29" fmla="*/ 834287 h 2323145"/>
              <a:gd name="connsiteX30" fmla="*/ 8878040 w 11269336"/>
              <a:gd name="connsiteY30" fmla="*/ 844150 h 2323145"/>
              <a:gd name="connsiteX31" fmla="*/ 8882654 w 11269336"/>
              <a:gd name="connsiteY31" fmla="*/ 892768 h 2323145"/>
              <a:gd name="connsiteX32" fmla="*/ 8837498 w 11269336"/>
              <a:gd name="connsiteY32" fmla="*/ 885664 h 2323145"/>
              <a:gd name="connsiteX33" fmla="*/ 8795998 w 11269336"/>
              <a:gd name="connsiteY33" fmla="*/ 863337 h 2323145"/>
              <a:gd name="connsiteX34" fmla="*/ 8776970 w 11269336"/>
              <a:gd name="connsiteY34" fmla="*/ 885177 h 2323145"/>
              <a:gd name="connsiteX35" fmla="*/ 8755719 w 11269336"/>
              <a:gd name="connsiteY35" fmla="*/ 889754 h 2323145"/>
              <a:gd name="connsiteX36" fmla="*/ 8743257 w 11269336"/>
              <a:gd name="connsiteY36" fmla="*/ 904723 h 2323145"/>
              <a:gd name="connsiteX37" fmla="*/ 8721366 w 11269336"/>
              <a:gd name="connsiteY37" fmla="*/ 904711 h 2323145"/>
              <a:gd name="connsiteX38" fmla="*/ 8678353 w 11269336"/>
              <a:gd name="connsiteY38" fmla="*/ 926318 h 2323145"/>
              <a:gd name="connsiteX39" fmla="*/ 8636849 w 11269336"/>
              <a:gd name="connsiteY39" fmla="*/ 937900 h 2323145"/>
              <a:gd name="connsiteX40" fmla="*/ 8620213 w 11269336"/>
              <a:gd name="connsiteY40" fmla="*/ 943068 h 2323145"/>
              <a:gd name="connsiteX41" fmla="*/ 8612581 w 11269336"/>
              <a:gd name="connsiteY41" fmla="*/ 952695 h 2323145"/>
              <a:gd name="connsiteX42" fmla="*/ 8589038 w 11269336"/>
              <a:gd name="connsiteY42" fmla="*/ 963892 h 2323145"/>
              <a:gd name="connsiteX43" fmla="*/ 8579950 w 11269336"/>
              <a:gd name="connsiteY43" fmla="*/ 960899 h 2323145"/>
              <a:gd name="connsiteX44" fmla="*/ 8579319 w 11269336"/>
              <a:gd name="connsiteY44" fmla="*/ 965630 h 2323145"/>
              <a:gd name="connsiteX45" fmla="*/ 8547429 w 11269336"/>
              <a:gd name="connsiteY45" fmla="*/ 984506 h 2323145"/>
              <a:gd name="connsiteX46" fmla="*/ 8478704 w 11269336"/>
              <a:gd name="connsiteY46" fmla="*/ 1025490 h 2323145"/>
              <a:gd name="connsiteX47" fmla="*/ 8461421 w 11269336"/>
              <a:gd name="connsiteY47" fmla="*/ 1035512 h 2323145"/>
              <a:gd name="connsiteX48" fmla="*/ 8445003 w 11269336"/>
              <a:gd name="connsiteY48" fmla="*/ 1036851 h 2323145"/>
              <a:gd name="connsiteX49" fmla="*/ 8357350 w 11269336"/>
              <a:gd name="connsiteY49" fmla="*/ 1060213 h 2323145"/>
              <a:gd name="connsiteX50" fmla="*/ 8335565 w 11269336"/>
              <a:gd name="connsiteY50" fmla="*/ 1061151 h 2323145"/>
              <a:gd name="connsiteX51" fmla="*/ 8325267 w 11269336"/>
              <a:gd name="connsiteY51" fmla="*/ 1055919 h 2323145"/>
              <a:gd name="connsiteX52" fmla="*/ 8293586 w 11269336"/>
              <a:gd name="connsiteY52" fmla="*/ 1076144 h 2323145"/>
              <a:gd name="connsiteX53" fmla="*/ 8242405 w 11269336"/>
              <a:gd name="connsiteY53" fmla="*/ 1095960 h 2323145"/>
              <a:gd name="connsiteX54" fmla="*/ 8218531 w 11269336"/>
              <a:gd name="connsiteY54" fmla="*/ 1107622 h 2323145"/>
              <a:gd name="connsiteX55" fmla="*/ 8197391 w 11269336"/>
              <a:gd name="connsiteY55" fmla="*/ 1107746 h 2323145"/>
              <a:gd name="connsiteX56" fmla="*/ 8081474 w 11269336"/>
              <a:gd name="connsiteY56" fmla="*/ 1130125 h 2323145"/>
              <a:gd name="connsiteX57" fmla="*/ 8053585 w 11269336"/>
              <a:gd name="connsiteY57" fmla="*/ 1129169 h 2323145"/>
              <a:gd name="connsiteX58" fmla="*/ 8038422 w 11269336"/>
              <a:gd name="connsiteY58" fmla="*/ 1119092 h 2323145"/>
              <a:gd name="connsiteX59" fmla="*/ 8029450 w 11269336"/>
              <a:gd name="connsiteY59" fmla="*/ 1125592 h 2323145"/>
              <a:gd name="connsiteX60" fmla="*/ 7959552 w 11269336"/>
              <a:gd name="connsiteY60" fmla="*/ 1140188 h 2323145"/>
              <a:gd name="connsiteX61" fmla="*/ 7914188 w 11269336"/>
              <a:gd name="connsiteY61" fmla="*/ 1150862 h 2323145"/>
              <a:gd name="connsiteX62" fmla="*/ 7914918 w 11269336"/>
              <a:gd name="connsiteY62" fmla="*/ 1168758 h 2323145"/>
              <a:gd name="connsiteX63" fmla="*/ 7875510 w 11269336"/>
              <a:gd name="connsiteY63" fmla="*/ 1183153 h 2323145"/>
              <a:gd name="connsiteX64" fmla="*/ 7829932 w 11269336"/>
              <a:gd name="connsiteY64" fmla="*/ 1180782 h 2323145"/>
              <a:gd name="connsiteX65" fmla="*/ 7779182 w 11269336"/>
              <a:gd name="connsiteY65" fmla="*/ 1192665 h 2323145"/>
              <a:gd name="connsiteX66" fmla="*/ 7748774 w 11269336"/>
              <a:gd name="connsiteY66" fmla="*/ 1199586 h 2323145"/>
              <a:gd name="connsiteX67" fmla="*/ 7671846 w 11269336"/>
              <a:gd name="connsiteY67" fmla="*/ 1231966 h 2323145"/>
              <a:gd name="connsiteX68" fmla="*/ 7554146 w 11269336"/>
              <a:gd name="connsiteY68" fmla="*/ 1319748 h 2323145"/>
              <a:gd name="connsiteX69" fmla="*/ 7515052 w 11269336"/>
              <a:gd name="connsiteY69" fmla="*/ 1336718 h 2323145"/>
              <a:gd name="connsiteX70" fmla="*/ 7507193 w 11269336"/>
              <a:gd name="connsiteY70" fmla="*/ 1334617 h 2323145"/>
              <a:gd name="connsiteX71" fmla="*/ 7461694 w 11269336"/>
              <a:gd name="connsiteY71" fmla="*/ 1375866 h 2323145"/>
              <a:gd name="connsiteX72" fmla="*/ 7377571 w 11269336"/>
              <a:gd name="connsiteY72" fmla="*/ 1400128 h 2323145"/>
              <a:gd name="connsiteX73" fmla="*/ 7311261 w 11269336"/>
              <a:gd name="connsiteY73" fmla="*/ 1412652 h 2323145"/>
              <a:gd name="connsiteX74" fmla="*/ 7275307 w 11269336"/>
              <a:gd name="connsiteY74" fmla="*/ 1422171 h 2323145"/>
              <a:gd name="connsiteX75" fmla="*/ 7247783 w 11269336"/>
              <a:gd name="connsiteY75" fmla="*/ 1426330 h 2323145"/>
              <a:gd name="connsiteX76" fmla="*/ 7185047 w 11269336"/>
              <a:gd name="connsiteY76" fmla="*/ 1451812 h 2323145"/>
              <a:gd name="connsiteX77" fmla="*/ 7084117 w 11269336"/>
              <a:gd name="connsiteY77" fmla="*/ 1500281 h 2323145"/>
              <a:gd name="connsiteX78" fmla="*/ 7062011 w 11269336"/>
              <a:gd name="connsiteY78" fmla="*/ 1509183 h 2323145"/>
              <a:gd name="connsiteX79" fmla="*/ 7040555 w 11269336"/>
              <a:gd name="connsiteY79" fmla="*/ 1511207 h 2323145"/>
              <a:gd name="connsiteX80" fmla="*/ 7033438 w 11269336"/>
              <a:gd name="connsiteY80" fmla="*/ 1506772 h 2323145"/>
              <a:gd name="connsiteX81" fmla="*/ 7020886 w 11269336"/>
              <a:gd name="connsiteY81" fmla="*/ 1510764 h 2323145"/>
              <a:gd name="connsiteX82" fmla="*/ 7017033 w 11269336"/>
              <a:gd name="connsiteY82" fmla="*/ 1510650 h 2323145"/>
              <a:gd name="connsiteX83" fmla="*/ 6995460 w 11269336"/>
              <a:gd name="connsiteY83" fmla="*/ 1511173 h 2323145"/>
              <a:gd name="connsiteX84" fmla="*/ 6962144 w 11269336"/>
              <a:gd name="connsiteY84" fmla="*/ 1541508 h 2323145"/>
              <a:gd name="connsiteX85" fmla="*/ 6910674 w 11269336"/>
              <a:gd name="connsiteY85" fmla="*/ 1554793 h 2323145"/>
              <a:gd name="connsiteX86" fmla="*/ 6732152 w 11269336"/>
              <a:gd name="connsiteY86" fmla="*/ 1642538 h 2323145"/>
              <a:gd name="connsiteX87" fmla="*/ 6694106 w 11269336"/>
              <a:gd name="connsiteY87" fmla="*/ 1632377 h 2323145"/>
              <a:gd name="connsiteX88" fmla="*/ 6617223 w 11269336"/>
              <a:gd name="connsiteY88" fmla="*/ 1659889 h 2323145"/>
              <a:gd name="connsiteX89" fmla="*/ 6521138 w 11269336"/>
              <a:gd name="connsiteY89" fmla="*/ 1744340 h 2323145"/>
              <a:gd name="connsiteX90" fmla="*/ 6380677 w 11269336"/>
              <a:gd name="connsiteY90" fmla="*/ 1796883 h 2323145"/>
              <a:gd name="connsiteX91" fmla="*/ 6374897 w 11269336"/>
              <a:gd name="connsiteY91" fmla="*/ 1809910 h 2323145"/>
              <a:gd name="connsiteX92" fmla="*/ 6364545 w 11269336"/>
              <a:gd name="connsiteY92" fmla="*/ 1820090 h 2323145"/>
              <a:gd name="connsiteX93" fmla="*/ 6362126 w 11269336"/>
              <a:gd name="connsiteY93" fmla="*/ 1819991 h 2323145"/>
              <a:gd name="connsiteX94" fmla="*/ 6346673 w 11269336"/>
              <a:gd name="connsiteY94" fmla="*/ 1827824 h 2323145"/>
              <a:gd name="connsiteX95" fmla="*/ 6345588 w 11269336"/>
              <a:gd name="connsiteY95" fmla="*/ 1832232 h 2323145"/>
              <a:gd name="connsiteX96" fmla="*/ 6335708 w 11269336"/>
              <a:gd name="connsiteY96" fmla="*/ 1838451 h 2323145"/>
              <a:gd name="connsiteX97" fmla="*/ 6318182 w 11269336"/>
              <a:gd name="connsiteY97" fmla="*/ 1852975 h 2323145"/>
              <a:gd name="connsiteX98" fmla="*/ 6313084 w 11269336"/>
              <a:gd name="connsiteY98" fmla="*/ 1853561 h 2323145"/>
              <a:gd name="connsiteX99" fmla="*/ 6283816 w 11269336"/>
              <a:gd name="connsiteY99" fmla="*/ 1872148 h 2323145"/>
              <a:gd name="connsiteX100" fmla="*/ 6282550 w 11269336"/>
              <a:gd name="connsiteY100" fmla="*/ 1871392 h 2323145"/>
              <a:gd name="connsiteX101" fmla="*/ 6270527 w 11269336"/>
              <a:gd name="connsiteY101" fmla="*/ 1872208 h 2323145"/>
              <a:gd name="connsiteX102" fmla="*/ 6249518 w 11269336"/>
              <a:gd name="connsiteY102" fmla="*/ 1876079 h 2323145"/>
              <a:gd name="connsiteX103" fmla="*/ 6190386 w 11269336"/>
              <a:gd name="connsiteY103" fmla="*/ 1872478 h 2323145"/>
              <a:gd name="connsiteX104" fmla="*/ 6159777 w 11269336"/>
              <a:gd name="connsiteY104" fmla="*/ 1891745 h 2323145"/>
              <a:gd name="connsiteX105" fmla="*/ 6153131 w 11269336"/>
              <a:gd name="connsiteY105" fmla="*/ 1895079 h 2323145"/>
              <a:gd name="connsiteX106" fmla="*/ 6152798 w 11269336"/>
              <a:gd name="connsiteY106" fmla="*/ 1894920 h 2323145"/>
              <a:gd name="connsiteX107" fmla="*/ 6145388 w 11269336"/>
              <a:gd name="connsiteY107" fmla="*/ 1897990 h 2323145"/>
              <a:gd name="connsiteX108" fmla="*/ 6141014 w 11269336"/>
              <a:gd name="connsiteY108" fmla="*/ 1901155 h 2323145"/>
              <a:gd name="connsiteX109" fmla="*/ 6128122 w 11269336"/>
              <a:gd name="connsiteY109" fmla="*/ 1907623 h 2323145"/>
              <a:gd name="connsiteX110" fmla="*/ 6122351 w 11269336"/>
              <a:gd name="connsiteY110" fmla="*/ 1908359 h 2323145"/>
              <a:gd name="connsiteX111" fmla="*/ 6064750 w 11269336"/>
              <a:gd name="connsiteY111" fmla="*/ 1896394 h 2323145"/>
              <a:gd name="connsiteX112" fmla="*/ 5964230 w 11269336"/>
              <a:gd name="connsiteY112" fmla="*/ 1910038 h 2323145"/>
              <a:gd name="connsiteX113" fmla="*/ 5865399 w 11269336"/>
              <a:gd name="connsiteY113" fmla="*/ 1926966 h 2323145"/>
              <a:gd name="connsiteX114" fmla="*/ 5829951 w 11269336"/>
              <a:gd name="connsiteY114" fmla="*/ 1934755 h 2323145"/>
              <a:gd name="connsiteX115" fmla="*/ 5765285 w 11269336"/>
              <a:gd name="connsiteY115" fmla="*/ 1941322 h 2323145"/>
              <a:gd name="connsiteX116" fmla="*/ 5734750 w 11269336"/>
              <a:gd name="connsiteY116" fmla="*/ 1939793 h 2323145"/>
              <a:gd name="connsiteX117" fmla="*/ 5733569 w 11269336"/>
              <a:gd name="connsiteY117" fmla="*/ 1940505 h 2323145"/>
              <a:gd name="connsiteX118" fmla="*/ 5730329 w 11269336"/>
              <a:gd name="connsiteY118" fmla="*/ 1937845 h 2323145"/>
              <a:gd name="connsiteX119" fmla="*/ 5724661 w 11269336"/>
              <a:gd name="connsiteY119" fmla="*/ 1937455 h 2323145"/>
              <a:gd name="connsiteX120" fmla="*/ 5710186 w 11269336"/>
              <a:gd name="connsiteY120" fmla="*/ 1941370 h 2323145"/>
              <a:gd name="connsiteX121" fmla="*/ 5704910 w 11269336"/>
              <a:gd name="connsiteY121" fmla="*/ 1943663 h 2323145"/>
              <a:gd name="connsiteX122" fmla="*/ 5696836 w 11269336"/>
              <a:gd name="connsiteY122" fmla="*/ 1945271 h 2323145"/>
              <a:gd name="connsiteX123" fmla="*/ 5696583 w 11269336"/>
              <a:gd name="connsiteY123" fmla="*/ 1945050 h 2323145"/>
              <a:gd name="connsiteX124" fmla="*/ 5689123 w 11269336"/>
              <a:gd name="connsiteY124" fmla="*/ 1947067 h 2323145"/>
              <a:gd name="connsiteX125" fmla="*/ 5653291 w 11269336"/>
              <a:gd name="connsiteY125" fmla="*/ 1960245 h 2323145"/>
              <a:gd name="connsiteX126" fmla="*/ 5599385 w 11269336"/>
              <a:gd name="connsiteY126" fmla="*/ 1945198 h 2323145"/>
              <a:gd name="connsiteX127" fmla="*/ 5578300 w 11269336"/>
              <a:gd name="connsiteY127" fmla="*/ 1944963 h 2323145"/>
              <a:gd name="connsiteX128" fmla="*/ 5566758 w 11269336"/>
              <a:gd name="connsiteY128" fmla="*/ 1943441 h 2323145"/>
              <a:gd name="connsiteX129" fmla="*/ 5565857 w 11269336"/>
              <a:gd name="connsiteY129" fmla="*/ 1942445 h 2323145"/>
              <a:gd name="connsiteX130" fmla="*/ 5531534 w 11269336"/>
              <a:gd name="connsiteY130" fmla="*/ 1955208 h 2323145"/>
              <a:gd name="connsiteX131" fmla="*/ 5526552 w 11269336"/>
              <a:gd name="connsiteY131" fmla="*/ 1954799 h 2323145"/>
              <a:gd name="connsiteX132" fmla="*/ 5504723 w 11269336"/>
              <a:gd name="connsiteY132" fmla="*/ 1965811 h 2323145"/>
              <a:gd name="connsiteX133" fmla="*/ 5493156 w 11269336"/>
              <a:gd name="connsiteY133" fmla="*/ 1970063 h 2323145"/>
              <a:gd name="connsiteX134" fmla="*/ 5490486 w 11269336"/>
              <a:gd name="connsiteY134" fmla="*/ 1974227 h 2323145"/>
              <a:gd name="connsiteX135" fmla="*/ 5473107 w 11269336"/>
              <a:gd name="connsiteY135" fmla="*/ 1979001 h 2323145"/>
              <a:gd name="connsiteX136" fmla="*/ 5470885 w 11269336"/>
              <a:gd name="connsiteY136" fmla="*/ 1978432 h 2323145"/>
              <a:gd name="connsiteX137" fmla="*/ 5457393 w 11269336"/>
              <a:gd name="connsiteY137" fmla="*/ 1986525 h 2323145"/>
              <a:gd name="connsiteX138" fmla="*/ 5447102 w 11269336"/>
              <a:gd name="connsiteY138" fmla="*/ 1998329 h 2323145"/>
              <a:gd name="connsiteX139" fmla="*/ 5159151 w 11269336"/>
              <a:gd name="connsiteY139" fmla="*/ 2029640 h 2323145"/>
              <a:gd name="connsiteX140" fmla="*/ 5041688 w 11269336"/>
              <a:gd name="connsiteY140" fmla="*/ 2022334 h 2323145"/>
              <a:gd name="connsiteX141" fmla="*/ 4860988 w 11269336"/>
              <a:gd name="connsiteY141" fmla="*/ 2135698 h 2323145"/>
              <a:gd name="connsiteX142" fmla="*/ 4807902 w 11269336"/>
              <a:gd name="connsiteY142" fmla="*/ 2138894 h 2323145"/>
              <a:gd name="connsiteX143" fmla="*/ 4765388 w 11269336"/>
              <a:gd name="connsiteY143" fmla="*/ 2162525 h 2323145"/>
              <a:gd name="connsiteX144" fmla="*/ 4745033 w 11269336"/>
              <a:gd name="connsiteY144" fmla="*/ 2158859 h 2323145"/>
              <a:gd name="connsiteX145" fmla="*/ 4741475 w 11269336"/>
              <a:gd name="connsiteY145" fmla="*/ 2157998 h 2323145"/>
              <a:gd name="connsiteX146" fmla="*/ 4728247 w 11269336"/>
              <a:gd name="connsiteY146" fmla="*/ 2159526 h 2323145"/>
              <a:gd name="connsiteX147" fmla="*/ 4723263 w 11269336"/>
              <a:gd name="connsiteY147" fmla="*/ 2153742 h 2323145"/>
              <a:gd name="connsiteX148" fmla="*/ 4702453 w 11269336"/>
              <a:gd name="connsiteY148" fmla="*/ 2151586 h 2323145"/>
              <a:gd name="connsiteX149" fmla="*/ 4678455 w 11269336"/>
              <a:gd name="connsiteY149" fmla="*/ 2156131 h 2323145"/>
              <a:gd name="connsiteX150" fmla="*/ 4593061 w 11269336"/>
              <a:gd name="connsiteY150" fmla="*/ 2171597 h 2323145"/>
              <a:gd name="connsiteX151" fmla="*/ 4579902 w 11269336"/>
              <a:gd name="connsiteY151" fmla="*/ 2177927 h 2323145"/>
              <a:gd name="connsiteX152" fmla="*/ 4533444 w 11269336"/>
              <a:gd name="connsiteY152" fmla="*/ 2181200 h 2323145"/>
              <a:gd name="connsiteX153" fmla="*/ 4492832 w 11269336"/>
              <a:gd name="connsiteY153" fmla="*/ 2188033 h 2323145"/>
              <a:gd name="connsiteX154" fmla="*/ 4467257 w 11269336"/>
              <a:gd name="connsiteY154" fmla="*/ 2196121 h 2323145"/>
              <a:gd name="connsiteX155" fmla="*/ 4459937 w 11269336"/>
              <a:gd name="connsiteY155" fmla="*/ 2195182 h 2323145"/>
              <a:gd name="connsiteX156" fmla="*/ 4433312 w 11269336"/>
              <a:gd name="connsiteY156" fmla="*/ 2199004 h 2323145"/>
              <a:gd name="connsiteX157" fmla="*/ 4420601 w 11269336"/>
              <a:gd name="connsiteY157" fmla="*/ 2205158 h 2323145"/>
              <a:gd name="connsiteX158" fmla="*/ 4405765 w 11269336"/>
              <a:gd name="connsiteY158" fmla="*/ 2199902 h 2323145"/>
              <a:gd name="connsiteX159" fmla="*/ 4401354 w 11269336"/>
              <a:gd name="connsiteY159" fmla="*/ 2194745 h 2323145"/>
              <a:gd name="connsiteX160" fmla="*/ 4383151 w 11269336"/>
              <a:gd name="connsiteY160" fmla="*/ 2201140 h 2323145"/>
              <a:gd name="connsiteX161" fmla="*/ 4366646 w 11269336"/>
              <a:gd name="connsiteY161" fmla="*/ 2198564 h 2323145"/>
              <a:gd name="connsiteX162" fmla="*/ 4354009 w 11269336"/>
              <a:gd name="connsiteY162" fmla="*/ 2204984 h 2323145"/>
              <a:gd name="connsiteX163" fmla="*/ 4348284 w 11269336"/>
              <a:gd name="connsiteY163" fmla="*/ 2205270 h 2323145"/>
              <a:gd name="connsiteX164" fmla="*/ 4333906 w 11269336"/>
              <a:gd name="connsiteY164" fmla="*/ 2205251 h 2323145"/>
              <a:gd name="connsiteX165" fmla="*/ 4308819 w 11269336"/>
              <a:gd name="connsiteY165" fmla="*/ 2203822 h 2323145"/>
              <a:gd name="connsiteX166" fmla="*/ 4301210 w 11269336"/>
              <a:gd name="connsiteY166" fmla="*/ 2204456 h 2323145"/>
              <a:gd name="connsiteX167" fmla="*/ 4283095 w 11269336"/>
              <a:gd name="connsiteY167" fmla="*/ 2198177 h 2323145"/>
              <a:gd name="connsiteX168" fmla="*/ 4250119 w 11269336"/>
              <a:gd name="connsiteY168" fmla="*/ 2196342 h 2323145"/>
              <a:gd name="connsiteX169" fmla="*/ 4189203 w 11269336"/>
              <a:gd name="connsiteY169" fmla="*/ 2178994 h 2323145"/>
              <a:gd name="connsiteX170" fmla="*/ 4154035 w 11269336"/>
              <a:gd name="connsiteY170" fmla="*/ 2171950 h 2323145"/>
              <a:gd name="connsiteX171" fmla="*/ 4129569 w 11269336"/>
              <a:gd name="connsiteY171" fmla="*/ 2163850 h 2323145"/>
              <a:gd name="connsiteX172" fmla="*/ 4061250 w 11269336"/>
              <a:gd name="connsiteY172" fmla="*/ 2159236 h 2323145"/>
              <a:gd name="connsiteX173" fmla="*/ 3945480 w 11269336"/>
              <a:gd name="connsiteY173" fmla="*/ 2158279 h 2323145"/>
              <a:gd name="connsiteX174" fmla="*/ 3921468 w 11269336"/>
              <a:gd name="connsiteY174" fmla="*/ 2156588 h 2323145"/>
              <a:gd name="connsiteX175" fmla="*/ 3903348 w 11269336"/>
              <a:gd name="connsiteY175" fmla="*/ 2149220 h 2323145"/>
              <a:gd name="connsiteX176" fmla="*/ 3901342 w 11269336"/>
              <a:gd name="connsiteY176" fmla="*/ 2142355 h 2323145"/>
              <a:gd name="connsiteX177" fmla="*/ 3888539 w 11269336"/>
              <a:gd name="connsiteY177" fmla="*/ 2140476 h 2323145"/>
              <a:gd name="connsiteX178" fmla="*/ 3885662 w 11269336"/>
              <a:gd name="connsiteY178" fmla="*/ 2138740 h 2323145"/>
              <a:gd name="connsiteX179" fmla="*/ 3868627 w 11269336"/>
              <a:gd name="connsiteY179" fmla="*/ 2130023 h 2323145"/>
              <a:gd name="connsiteX180" fmla="*/ 3819177 w 11269336"/>
              <a:gd name="connsiteY180" fmla="*/ 2142111 h 2323145"/>
              <a:gd name="connsiteX181" fmla="*/ 3769100 w 11269336"/>
              <a:gd name="connsiteY181" fmla="*/ 2131731 h 2323145"/>
              <a:gd name="connsiteX182" fmla="*/ 3562752 w 11269336"/>
              <a:gd name="connsiteY182" fmla="*/ 2131785 h 2323145"/>
              <a:gd name="connsiteX183" fmla="*/ 3541402 w 11269336"/>
              <a:gd name="connsiteY183" fmla="*/ 2106821 h 2323145"/>
              <a:gd name="connsiteX184" fmla="*/ 3365341 w 11269336"/>
              <a:gd name="connsiteY184" fmla="*/ 2077638 h 2323145"/>
              <a:gd name="connsiteX185" fmla="*/ 3170922 w 11269336"/>
              <a:gd name="connsiteY185" fmla="*/ 2115957 h 2323145"/>
              <a:gd name="connsiteX186" fmla="*/ 3156256 w 11269336"/>
              <a:gd name="connsiteY186" fmla="*/ 2124773 h 2323145"/>
              <a:gd name="connsiteX187" fmla="*/ 3140298 w 11269336"/>
              <a:gd name="connsiteY187" fmla="*/ 2129182 h 2323145"/>
              <a:gd name="connsiteX188" fmla="*/ 3138514 w 11269336"/>
              <a:gd name="connsiteY188" fmla="*/ 2128069 h 2323145"/>
              <a:gd name="connsiteX189" fmla="*/ 3120467 w 11269336"/>
              <a:gd name="connsiteY189" fmla="*/ 2128281 h 2323145"/>
              <a:gd name="connsiteX190" fmla="*/ 3116175 w 11269336"/>
              <a:gd name="connsiteY190" fmla="*/ 2131633 h 2323145"/>
              <a:gd name="connsiteX191" fmla="*/ 3103685 w 11269336"/>
              <a:gd name="connsiteY191" fmla="*/ 2132814 h 2323145"/>
              <a:gd name="connsiteX192" fmla="*/ 3078794 w 11269336"/>
              <a:gd name="connsiteY192" fmla="*/ 2137935 h 2323145"/>
              <a:gd name="connsiteX193" fmla="*/ 3074407 w 11269336"/>
              <a:gd name="connsiteY193" fmla="*/ 2136274 h 2323145"/>
              <a:gd name="connsiteX194" fmla="*/ 3037285 w 11269336"/>
              <a:gd name="connsiteY194" fmla="*/ 2139919 h 2323145"/>
              <a:gd name="connsiteX195" fmla="*/ 3036901 w 11269336"/>
              <a:gd name="connsiteY195" fmla="*/ 2138726 h 2323145"/>
              <a:gd name="connsiteX196" fmla="*/ 3026996 w 11269336"/>
              <a:gd name="connsiteY196" fmla="*/ 2134322 h 2323145"/>
              <a:gd name="connsiteX197" fmla="*/ 3007772 w 11269336"/>
              <a:gd name="connsiteY197" fmla="*/ 2128742 h 2323145"/>
              <a:gd name="connsiteX198" fmla="*/ 2965030 w 11269336"/>
              <a:gd name="connsiteY198" fmla="*/ 2100494 h 2323145"/>
              <a:gd name="connsiteX199" fmla="*/ 2926342 w 11269336"/>
              <a:gd name="connsiteY199" fmla="*/ 2104155 h 2323145"/>
              <a:gd name="connsiteX200" fmla="*/ 2918608 w 11269336"/>
              <a:gd name="connsiteY200" fmla="*/ 2104215 h 2323145"/>
              <a:gd name="connsiteX201" fmla="*/ 2918475 w 11269336"/>
              <a:gd name="connsiteY201" fmla="*/ 2103937 h 2323145"/>
              <a:gd name="connsiteX202" fmla="*/ 2910360 w 11269336"/>
              <a:gd name="connsiteY202" fmla="*/ 2103444 h 2323145"/>
              <a:gd name="connsiteX203" fmla="*/ 2904507 w 11269336"/>
              <a:gd name="connsiteY203" fmla="*/ 2104326 h 2323145"/>
              <a:gd name="connsiteX204" fmla="*/ 2889503 w 11269336"/>
              <a:gd name="connsiteY204" fmla="*/ 2104443 h 2323145"/>
              <a:gd name="connsiteX205" fmla="*/ 2884480 w 11269336"/>
              <a:gd name="connsiteY205" fmla="*/ 2102626 h 2323145"/>
              <a:gd name="connsiteX206" fmla="*/ 2882689 w 11269336"/>
              <a:gd name="connsiteY206" fmla="*/ 2099228 h 2323145"/>
              <a:gd name="connsiteX207" fmla="*/ 2881291 w 11269336"/>
              <a:gd name="connsiteY207" fmla="*/ 2099618 h 2323145"/>
              <a:gd name="connsiteX208" fmla="*/ 2853979 w 11269336"/>
              <a:gd name="connsiteY208" fmla="*/ 2090388 h 2323145"/>
              <a:gd name="connsiteX209" fmla="*/ 2791790 w 11269336"/>
              <a:gd name="connsiteY209" fmla="*/ 2080332 h 2323145"/>
              <a:gd name="connsiteX210" fmla="*/ 2755844 w 11269336"/>
              <a:gd name="connsiteY210" fmla="*/ 2078874 h 2323145"/>
              <a:gd name="connsiteX211" fmla="*/ 2657742 w 11269336"/>
              <a:gd name="connsiteY211" fmla="*/ 2070179 h 2323145"/>
              <a:gd name="connsiteX212" fmla="*/ 2559549 w 11269336"/>
              <a:gd name="connsiteY212" fmla="*/ 2057873 h 2323145"/>
              <a:gd name="connsiteX213" fmla="*/ 2512054 w 11269336"/>
              <a:gd name="connsiteY213" fmla="*/ 2031671 h 2323145"/>
              <a:gd name="connsiteX214" fmla="*/ 2506437 w 11269336"/>
              <a:gd name="connsiteY214" fmla="*/ 2030918 h 2323145"/>
              <a:gd name="connsiteX215" fmla="*/ 2491752 w 11269336"/>
              <a:gd name="connsiteY215" fmla="*/ 2033906 h 2323145"/>
              <a:gd name="connsiteX216" fmla="*/ 2486338 w 11269336"/>
              <a:gd name="connsiteY216" fmla="*/ 2035862 h 2323145"/>
              <a:gd name="connsiteX217" fmla="*/ 2478186 w 11269336"/>
              <a:gd name="connsiteY217" fmla="*/ 2036953 h 2323145"/>
              <a:gd name="connsiteX218" fmla="*/ 2477950 w 11269336"/>
              <a:gd name="connsiteY218" fmla="*/ 2036715 h 2323145"/>
              <a:gd name="connsiteX219" fmla="*/ 2470381 w 11269336"/>
              <a:gd name="connsiteY219" fmla="*/ 2038256 h 2323145"/>
              <a:gd name="connsiteX220" fmla="*/ 2433781 w 11269336"/>
              <a:gd name="connsiteY220" fmla="*/ 2049140 h 2323145"/>
              <a:gd name="connsiteX221" fmla="*/ 2381172 w 11269336"/>
              <a:gd name="connsiteY221" fmla="*/ 2030645 h 2323145"/>
              <a:gd name="connsiteX222" fmla="*/ 2360198 w 11269336"/>
              <a:gd name="connsiteY222" fmla="*/ 2029059 h 2323145"/>
              <a:gd name="connsiteX223" fmla="*/ 2348815 w 11269336"/>
              <a:gd name="connsiteY223" fmla="*/ 2026798 h 2323145"/>
              <a:gd name="connsiteX224" fmla="*/ 2347988 w 11269336"/>
              <a:gd name="connsiteY224" fmla="*/ 2025745 h 2323145"/>
              <a:gd name="connsiteX225" fmla="*/ 2312920 w 11269336"/>
              <a:gd name="connsiteY225" fmla="*/ 2036311 h 2323145"/>
              <a:gd name="connsiteX226" fmla="*/ 2307986 w 11269336"/>
              <a:gd name="connsiteY226" fmla="*/ 2035583 h 2323145"/>
              <a:gd name="connsiteX227" fmla="*/ 2285481 w 11269336"/>
              <a:gd name="connsiteY227" fmla="*/ 2045197 h 2323145"/>
              <a:gd name="connsiteX228" fmla="*/ 2273666 w 11269336"/>
              <a:gd name="connsiteY228" fmla="*/ 2048710 h 2323145"/>
              <a:gd name="connsiteX229" fmla="*/ 2270719 w 11269336"/>
              <a:gd name="connsiteY229" fmla="*/ 2052702 h 2323145"/>
              <a:gd name="connsiteX230" fmla="*/ 2253080 w 11269336"/>
              <a:gd name="connsiteY230" fmla="*/ 2056363 h 2323145"/>
              <a:gd name="connsiteX231" fmla="*/ 2250906 w 11269336"/>
              <a:gd name="connsiteY231" fmla="*/ 2055654 h 2323145"/>
              <a:gd name="connsiteX232" fmla="*/ 2236905 w 11269336"/>
              <a:gd name="connsiteY232" fmla="*/ 2062882 h 2323145"/>
              <a:gd name="connsiteX233" fmla="*/ 2225830 w 11269336"/>
              <a:gd name="connsiteY233" fmla="*/ 2074027 h 2323145"/>
              <a:gd name="connsiteX234" fmla="*/ 2073776 w 11269336"/>
              <a:gd name="connsiteY234" fmla="*/ 2089244 h 2323145"/>
              <a:gd name="connsiteX235" fmla="*/ 1948256 w 11269336"/>
              <a:gd name="connsiteY235" fmla="*/ 2146616 h 2323145"/>
              <a:gd name="connsiteX236" fmla="*/ 1865582 w 11269336"/>
              <a:gd name="connsiteY236" fmla="*/ 2153738 h 2323145"/>
              <a:gd name="connsiteX237" fmla="*/ 1835210 w 11269336"/>
              <a:gd name="connsiteY237" fmla="*/ 2134244 h 2323145"/>
              <a:gd name="connsiteX238" fmla="*/ 1632661 w 11269336"/>
              <a:gd name="connsiteY238" fmla="*/ 2173882 h 2323145"/>
              <a:gd name="connsiteX239" fmla="*/ 1579590 w 11269336"/>
              <a:gd name="connsiteY239" fmla="*/ 2173680 h 2323145"/>
              <a:gd name="connsiteX240" fmla="*/ 1535601 w 11269336"/>
              <a:gd name="connsiteY240" fmla="*/ 2194590 h 2323145"/>
              <a:gd name="connsiteX241" fmla="*/ 1515594 w 11269336"/>
              <a:gd name="connsiteY241" fmla="*/ 2189622 h 2323145"/>
              <a:gd name="connsiteX242" fmla="*/ 1512113 w 11269336"/>
              <a:gd name="connsiteY242" fmla="*/ 2188534 h 2323145"/>
              <a:gd name="connsiteX243" fmla="*/ 1498838 w 11269336"/>
              <a:gd name="connsiteY243" fmla="*/ 2189213 h 2323145"/>
              <a:gd name="connsiteX244" fmla="*/ 1494279 w 11269336"/>
              <a:gd name="connsiteY244" fmla="*/ 2183112 h 2323145"/>
              <a:gd name="connsiteX245" fmla="*/ 1473714 w 11269336"/>
              <a:gd name="connsiteY245" fmla="*/ 2179625 h 2323145"/>
              <a:gd name="connsiteX246" fmla="*/ 1449503 w 11269336"/>
              <a:gd name="connsiteY246" fmla="*/ 2182633 h 2323145"/>
              <a:gd name="connsiteX247" fmla="*/ 1335495 w 11269336"/>
              <a:gd name="connsiteY247" fmla="*/ 2203940 h 2323145"/>
              <a:gd name="connsiteX248" fmla="*/ 1266687 w 11269336"/>
              <a:gd name="connsiteY248" fmla="*/ 2212688 h 2323145"/>
              <a:gd name="connsiteX249" fmla="*/ 1239614 w 11269336"/>
              <a:gd name="connsiteY249" fmla="*/ 2209727 h 2323145"/>
              <a:gd name="connsiteX250" fmla="*/ 1202436 w 11269336"/>
              <a:gd name="connsiteY250" fmla="*/ 2209817 h 2323145"/>
              <a:gd name="connsiteX251" fmla="*/ 1136097 w 11269336"/>
              <a:gd name="connsiteY251" fmla="*/ 2205112 h 2323145"/>
              <a:gd name="connsiteX252" fmla="*/ 988232 w 11269336"/>
              <a:gd name="connsiteY252" fmla="*/ 2235635 h 2323145"/>
              <a:gd name="connsiteX253" fmla="*/ 981959 w 11269336"/>
              <a:gd name="connsiteY253" fmla="*/ 2231607 h 2323145"/>
              <a:gd name="connsiteX254" fmla="*/ 938600 w 11269336"/>
              <a:gd name="connsiteY254" fmla="*/ 2238113 h 2323145"/>
              <a:gd name="connsiteX255" fmla="*/ 791788 w 11269336"/>
              <a:gd name="connsiteY255" fmla="*/ 2293224 h 2323145"/>
              <a:gd name="connsiteX256" fmla="*/ 706914 w 11269336"/>
              <a:gd name="connsiteY256" fmla="*/ 2305046 h 2323145"/>
              <a:gd name="connsiteX257" fmla="*/ 675971 w 11269336"/>
              <a:gd name="connsiteY257" fmla="*/ 2304030 h 2323145"/>
              <a:gd name="connsiteX258" fmla="*/ 624180 w 11269336"/>
              <a:gd name="connsiteY258" fmla="*/ 2302650 h 2323145"/>
              <a:gd name="connsiteX259" fmla="*/ 583453 w 11269336"/>
              <a:gd name="connsiteY259" fmla="*/ 2288788 h 2323145"/>
              <a:gd name="connsiteX260" fmla="*/ 540946 w 11269336"/>
              <a:gd name="connsiteY260" fmla="*/ 2292721 h 2323145"/>
              <a:gd name="connsiteX261" fmla="*/ 533680 w 11269336"/>
              <a:gd name="connsiteY261" fmla="*/ 2310233 h 2323145"/>
              <a:gd name="connsiteX262" fmla="*/ 487366 w 11269336"/>
              <a:gd name="connsiteY262" fmla="*/ 2309053 h 2323145"/>
              <a:gd name="connsiteX263" fmla="*/ 416820 w 11269336"/>
              <a:gd name="connsiteY263" fmla="*/ 2305443 h 2323145"/>
              <a:gd name="connsiteX264" fmla="*/ 376805 w 11269336"/>
              <a:gd name="connsiteY264" fmla="*/ 2307647 h 2323145"/>
              <a:gd name="connsiteX265" fmla="*/ 266777 w 11269336"/>
              <a:gd name="connsiteY265" fmla="*/ 2309012 h 2323145"/>
              <a:gd name="connsiteX266" fmla="*/ 156013 w 11269336"/>
              <a:gd name="connsiteY266" fmla="*/ 2306832 h 2323145"/>
              <a:gd name="connsiteX267" fmla="*/ 87258 w 11269336"/>
              <a:gd name="connsiteY267" fmla="*/ 2285511 h 2323145"/>
              <a:gd name="connsiteX268" fmla="*/ 23798 w 11269336"/>
              <a:gd name="connsiteY268" fmla="*/ 2281822 h 2323145"/>
              <a:gd name="connsiteX269" fmla="*/ 0 w 11269336"/>
              <a:gd name="connsiteY269" fmla="*/ 2285369 h 2323145"/>
              <a:gd name="connsiteX270" fmla="*/ 0 w 11269336"/>
              <a:gd name="connsiteY270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742561 w 11269336"/>
              <a:gd name="connsiteY18" fmla="*/ 500437 h 2323145"/>
              <a:gd name="connsiteX19" fmla="*/ 9561831 w 11269336"/>
              <a:gd name="connsiteY19" fmla="*/ 547649 h 2323145"/>
              <a:gd name="connsiteX20" fmla="*/ 9380600 w 11269336"/>
              <a:gd name="connsiteY20" fmla="*/ 549821 h 2323145"/>
              <a:gd name="connsiteX21" fmla="*/ 9139429 w 11269336"/>
              <a:gd name="connsiteY21" fmla="*/ 696446 h 2323145"/>
              <a:gd name="connsiteX22" fmla="*/ 9114263 w 11269336"/>
              <a:gd name="connsiteY22" fmla="*/ 709213 h 2323145"/>
              <a:gd name="connsiteX23" fmla="*/ 9028928 w 11269336"/>
              <a:gd name="connsiteY23" fmla="*/ 745350 h 2323145"/>
              <a:gd name="connsiteX24" fmla="*/ 8977138 w 11269336"/>
              <a:gd name="connsiteY24" fmla="*/ 774970 h 2323145"/>
              <a:gd name="connsiteX25" fmla="*/ 8947030 w 11269336"/>
              <a:gd name="connsiteY25" fmla="*/ 814934 h 2323145"/>
              <a:gd name="connsiteX26" fmla="*/ 8914746 w 11269336"/>
              <a:gd name="connsiteY26" fmla="*/ 826428 h 2323145"/>
              <a:gd name="connsiteX27" fmla="*/ 8917778 w 11269336"/>
              <a:gd name="connsiteY27" fmla="*/ 835198 h 2323145"/>
              <a:gd name="connsiteX28" fmla="*/ 8905560 w 11269336"/>
              <a:gd name="connsiteY28" fmla="*/ 838358 h 2323145"/>
              <a:gd name="connsiteX29" fmla="*/ 8897564 w 11269336"/>
              <a:gd name="connsiteY29" fmla="*/ 834287 h 2323145"/>
              <a:gd name="connsiteX30" fmla="*/ 8878040 w 11269336"/>
              <a:gd name="connsiteY30" fmla="*/ 844150 h 2323145"/>
              <a:gd name="connsiteX31" fmla="*/ 8882654 w 11269336"/>
              <a:gd name="connsiteY31" fmla="*/ 892768 h 2323145"/>
              <a:gd name="connsiteX32" fmla="*/ 8837498 w 11269336"/>
              <a:gd name="connsiteY32" fmla="*/ 885664 h 2323145"/>
              <a:gd name="connsiteX33" fmla="*/ 8795998 w 11269336"/>
              <a:gd name="connsiteY33" fmla="*/ 863337 h 2323145"/>
              <a:gd name="connsiteX34" fmla="*/ 8776970 w 11269336"/>
              <a:gd name="connsiteY34" fmla="*/ 885177 h 2323145"/>
              <a:gd name="connsiteX35" fmla="*/ 8755719 w 11269336"/>
              <a:gd name="connsiteY35" fmla="*/ 889754 h 2323145"/>
              <a:gd name="connsiteX36" fmla="*/ 8743257 w 11269336"/>
              <a:gd name="connsiteY36" fmla="*/ 904723 h 2323145"/>
              <a:gd name="connsiteX37" fmla="*/ 8721366 w 11269336"/>
              <a:gd name="connsiteY37" fmla="*/ 904711 h 2323145"/>
              <a:gd name="connsiteX38" fmla="*/ 8678353 w 11269336"/>
              <a:gd name="connsiteY38" fmla="*/ 926318 h 2323145"/>
              <a:gd name="connsiteX39" fmla="*/ 8636849 w 11269336"/>
              <a:gd name="connsiteY39" fmla="*/ 937900 h 2323145"/>
              <a:gd name="connsiteX40" fmla="*/ 8620213 w 11269336"/>
              <a:gd name="connsiteY40" fmla="*/ 943068 h 2323145"/>
              <a:gd name="connsiteX41" fmla="*/ 8612581 w 11269336"/>
              <a:gd name="connsiteY41" fmla="*/ 952695 h 2323145"/>
              <a:gd name="connsiteX42" fmla="*/ 8589038 w 11269336"/>
              <a:gd name="connsiteY42" fmla="*/ 963892 h 2323145"/>
              <a:gd name="connsiteX43" fmla="*/ 8579950 w 11269336"/>
              <a:gd name="connsiteY43" fmla="*/ 960899 h 2323145"/>
              <a:gd name="connsiteX44" fmla="*/ 8579319 w 11269336"/>
              <a:gd name="connsiteY44" fmla="*/ 965630 h 2323145"/>
              <a:gd name="connsiteX45" fmla="*/ 8547429 w 11269336"/>
              <a:gd name="connsiteY45" fmla="*/ 984506 h 2323145"/>
              <a:gd name="connsiteX46" fmla="*/ 8478704 w 11269336"/>
              <a:gd name="connsiteY46" fmla="*/ 1025490 h 2323145"/>
              <a:gd name="connsiteX47" fmla="*/ 8461421 w 11269336"/>
              <a:gd name="connsiteY47" fmla="*/ 1035512 h 2323145"/>
              <a:gd name="connsiteX48" fmla="*/ 8445003 w 11269336"/>
              <a:gd name="connsiteY48" fmla="*/ 1036851 h 2323145"/>
              <a:gd name="connsiteX49" fmla="*/ 8357350 w 11269336"/>
              <a:gd name="connsiteY49" fmla="*/ 1060213 h 2323145"/>
              <a:gd name="connsiteX50" fmla="*/ 8335565 w 11269336"/>
              <a:gd name="connsiteY50" fmla="*/ 1061151 h 2323145"/>
              <a:gd name="connsiteX51" fmla="*/ 8325267 w 11269336"/>
              <a:gd name="connsiteY51" fmla="*/ 1055919 h 2323145"/>
              <a:gd name="connsiteX52" fmla="*/ 8293586 w 11269336"/>
              <a:gd name="connsiteY52" fmla="*/ 1076144 h 2323145"/>
              <a:gd name="connsiteX53" fmla="*/ 8242405 w 11269336"/>
              <a:gd name="connsiteY53" fmla="*/ 1095960 h 2323145"/>
              <a:gd name="connsiteX54" fmla="*/ 8218531 w 11269336"/>
              <a:gd name="connsiteY54" fmla="*/ 1107622 h 2323145"/>
              <a:gd name="connsiteX55" fmla="*/ 8197391 w 11269336"/>
              <a:gd name="connsiteY55" fmla="*/ 1107746 h 2323145"/>
              <a:gd name="connsiteX56" fmla="*/ 8081474 w 11269336"/>
              <a:gd name="connsiteY56" fmla="*/ 1130125 h 2323145"/>
              <a:gd name="connsiteX57" fmla="*/ 8053585 w 11269336"/>
              <a:gd name="connsiteY57" fmla="*/ 1129169 h 2323145"/>
              <a:gd name="connsiteX58" fmla="*/ 8038422 w 11269336"/>
              <a:gd name="connsiteY58" fmla="*/ 1119092 h 2323145"/>
              <a:gd name="connsiteX59" fmla="*/ 8029450 w 11269336"/>
              <a:gd name="connsiteY59" fmla="*/ 1125592 h 2323145"/>
              <a:gd name="connsiteX60" fmla="*/ 7959552 w 11269336"/>
              <a:gd name="connsiteY60" fmla="*/ 1140188 h 2323145"/>
              <a:gd name="connsiteX61" fmla="*/ 7914188 w 11269336"/>
              <a:gd name="connsiteY61" fmla="*/ 1150862 h 2323145"/>
              <a:gd name="connsiteX62" fmla="*/ 7914918 w 11269336"/>
              <a:gd name="connsiteY62" fmla="*/ 1168758 h 2323145"/>
              <a:gd name="connsiteX63" fmla="*/ 7875510 w 11269336"/>
              <a:gd name="connsiteY63" fmla="*/ 1183153 h 2323145"/>
              <a:gd name="connsiteX64" fmla="*/ 7829932 w 11269336"/>
              <a:gd name="connsiteY64" fmla="*/ 1180782 h 2323145"/>
              <a:gd name="connsiteX65" fmla="*/ 7779182 w 11269336"/>
              <a:gd name="connsiteY65" fmla="*/ 1192665 h 2323145"/>
              <a:gd name="connsiteX66" fmla="*/ 7748774 w 11269336"/>
              <a:gd name="connsiteY66" fmla="*/ 1199586 h 2323145"/>
              <a:gd name="connsiteX67" fmla="*/ 7671846 w 11269336"/>
              <a:gd name="connsiteY67" fmla="*/ 1231966 h 2323145"/>
              <a:gd name="connsiteX68" fmla="*/ 7554146 w 11269336"/>
              <a:gd name="connsiteY68" fmla="*/ 1319748 h 2323145"/>
              <a:gd name="connsiteX69" fmla="*/ 7515052 w 11269336"/>
              <a:gd name="connsiteY69" fmla="*/ 1336718 h 2323145"/>
              <a:gd name="connsiteX70" fmla="*/ 7507193 w 11269336"/>
              <a:gd name="connsiteY70" fmla="*/ 1334617 h 2323145"/>
              <a:gd name="connsiteX71" fmla="*/ 7461694 w 11269336"/>
              <a:gd name="connsiteY71" fmla="*/ 1375866 h 2323145"/>
              <a:gd name="connsiteX72" fmla="*/ 7377571 w 11269336"/>
              <a:gd name="connsiteY72" fmla="*/ 1400128 h 2323145"/>
              <a:gd name="connsiteX73" fmla="*/ 7311261 w 11269336"/>
              <a:gd name="connsiteY73" fmla="*/ 1412652 h 2323145"/>
              <a:gd name="connsiteX74" fmla="*/ 7275307 w 11269336"/>
              <a:gd name="connsiteY74" fmla="*/ 1422171 h 2323145"/>
              <a:gd name="connsiteX75" fmla="*/ 7247783 w 11269336"/>
              <a:gd name="connsiteY75" fmla="*/ 1426330 h 2323145"/>
              <a:gd name="connsiteX76" fmla="*/ 7185047 w 11269336"/>
              <a:gd name="connsiteY76" fmla="*/ 1451812 h 2323145"/>
              <a:gd name="connsiteX77" fmla="*/ 7084117 w 11269336"/>
              <a:gd name="connsiteY77" fmla="*/ 1500281 h 2323145"/>
              <a:gd name="connsiteX78" fmla="*/ 7062011 w 11269336"/>
              <a:gd name="connsiteY78" fmla="*/ 1509183 h 2323145"/>
              <a:gd name="connsiteX79" fmla="*/ 7040555 w 11269336"/>
              <a:gd name="connsiteY79" fmla="*/ 1511207 h 2323145"/>
              <a:gd name="connsiteX80" fmla="*/ 7033438 w 11269336"/>
              <a:gd name="connsiteY80" fmla="*/ 1506772 h 2323145"/>
              <a:gd name="connsiteX81" fmla="*/ 7020886 w 11269336"/>
              <a:gd name="connsiteY81" fmla="*/ 1510764 h 2323145"/>
              <a:gd name="connsiteX82" fmla="*/ 7017033 w 11269336"/>
              <a:gd name="connsiteY82" fmla="*/ 1510650 h 2323145"/>
              <a:gd name="connsiteX83" fmla="*/ 6995460 w 11269336"/>
              <a:gd name="connsiteY83" fmla="*/ 1511173 h 2323145"/>
              <a:gd name="connsiteX84" fmla="*/ 6962144 w 11269336"/>
              <a:gd name="connsiteY84" fmla="*/ 1541508 h 2323145"/>
              <a:gd name="connsiteX85" fmla="*/ 6910674 w 11269336"/>
              <a:gd name="connsiteY85" fmla="*/ 1554793 h 2323145"/>
              <a:gd name="connsiteX86" fmla="*/ 6732152 w 11269336"/>
              <a:gd name="connsiteY86" fmla="*/ 1642538 h 2323145"/>
              <a:gd name="connsiteX87" fmla="*/ 6694106 w 11269336"/>
              <a:gd name="connsiteY87" fmla="*/ 1632377 h 2323145"/>
              <a:gd name="connsiteX88" fmla="*/ 6617223 w 11269336"/>
              <a:gd name="connsiteY88" fmla="*/ 1659889 h 2323145"/>
              <a:gd name="connsiteX89" fmla="*/ 6521138 w 11269336"/>
              <a:gd name="connsiteY89" fmla="*/ 1744340 h 2323145"/>
              <a:gd name="connsiteX90" fmla="*/ 6380677 w 11269336"/>
              <a:gd name="connsiteY90" fmla="*/ 1796883 h 2323145"/>
              <a:gd name="connsiteX91" fmla="*/ 6374897 w 11269336"/>
              <a:gd name="connsiteY91" fmla="*/ 1809910 h 2323145"/>
              <a:gd name="connsiteX92" fmla="*/ 6364545 w 11269336"/>
              <a:gd name="connsiteY92" fmla="*/ 1820090 h 2323145"/>
              <a:gd name="connsiteX93" fmla="*/ 6362126 w 11269336"/>
              <a:gd name="connsiteY93" fmla="*/ 1819991 h 2323145"/>
              <a:gd name="connsiteX94" fmla="*/ 6346673 w 11269336"/>
              <a:gd name="connsiteY94" fmla="*/ 1827824 h 2323145"/>
              <a:gd name="connsiteX95" fmla="*/ 6345588 w 11269336"/>
              <a:gd name="connsiteY95" fmla="*/ 1832232 h 2323145"/>
              <a:gd name="connsiteX96" fmla="*/ 6335708 w 11269336"/>
              <a:gd name="connsiteY96" fmla="*/ 1838451 h 2323145"/>
              <a:gd name="connsiteX97" fmla="*/ 6318182 w 11269336"/>
              <a:gd name="connsiteY97" fmla="*/ 1852975 h 2323145"/>
              <a:gd name="connsiteX98" fmla="*/ 6313084 w 11269336"/>
              <a:gd name="connsiteY98" fmla="*/ 1853561 h 2323145"/>
              <a:gd name="connsiteX99" fmla="*/ 6283816 w 11269336"/>
              <a:gd name="connsiteY99" fmla="*/ 1872148 h 2323145"/>
              <a:gd name="connsiteX100" fmla="*/ 6282550 w 11269336"/>
              <a:gd name="connsiteY100" fmla="*/ 1871392 h 2323145"/>
              <a:gd name="connsiteX101" fmla="*/ 6270527 w 11269336"/>
              <a:gd name="connsiteY101" fmla="*/ 1872208 h 2323145"/>
              <a:gd name="connsiteX102" fmla="*/ 6249518 w 11269336"/>
              <a:gd name="connsiteY102" fmla="*/ 1876079 h 2323145"/>
              <a:gd name="connsiteX103" fmla="*/ 6190386 w 11269336"/>
              <a:gd name="connsiteY103" fmla="*/ 1872478 h 2323145"/>
              <a:gd name="connsiteX104" fmla="*/ 6159777 w 11269336"/>
              <a:gd name="connsiteY104" fmla="*/ 1891745 h 2323145"/>
              <a:gd name="connsiteX105" fmla="*/ 6153131 w 11269336"/>
              <a:gd name="connsiteY105" fmla="*/ 1895079 h 2323145"/>
              <a:gd name="connsiteX106" fmla="*/ 6152798 w 11269336"/>
              <a:gd name="connsiteY106" fmla="*/ 1894920 h 2323145"/>
              <a:gd name="connsiteX107" fmla="*/ 6145388 w 11269336"/>
              <a:gd name="connsiteY107" fmla="*/ 1897990 h 2323145"/>
              <a:gd name="connsiteX108" fmla="*/ 6141014 w 11269336"/>
              <a:gd name="connsiteY108" fmla="*/ 1901155 h 2323145"/>
              <a:gd name="connsiteX109" fmla="*/ 6128122 w 11269336"/>
              <a:gd name="connsiteY109" fmla="*/ 1907623 h 2323145"/>
              <a:gd name="connsiteX110" fmla="*/ 6122351 w 11269336"/>
              <a:gd name="connsiteY110" fmla="*/ 1908359 h 2323145"/>
              <a:gd name="connsiteX111" fmla="*/ 6064750 w 11269336"/>
              <a:gd name="connsiteY111" fmla="*/ 1896394 h 2323145"/>
              <a:gd name="connsiteX112" fmla="*/ 5964230 w 11269336"/>
              <a:gd name="connsiteY112" fmla="*/ 1910038 h 2323145"/>
              <a:gd name="connsiteX113" fmla="*/ 5865399 w 11269336"/>
              <a:gd name="connsiteY113" fmla="*/ 1926966 h 2323145"/>
              <a:gd name="connsiteX114" fmla="*/ 5829951 w 11269336"/>
              <a:gd name="connsiteY114" fmla="*/ 1934755 h 2323145"/>
              <a:gd name="connsiteX115" fmla="*/ 5765285 w 11269336"/>
              <a:gd name="connsiteY115" fmla="*/ 1941322 h 2323145"/>
              <a:gd name="connsiteX116" fmla="*/ 5734750 w 11269336"/>
              <a:gd name="connsiteY116" fmla="*/ 1939793 h 2323145"/>
              <a:gd name="connsiteX117" fmla="*/ 5733569 w 11269336"/>
              <a:gd name="connsiteY117" fmla="*/ 1940505 h 2323145"/>
              <a:gd name="connsiteX118" fmla="*/ 5730329 w 11269336"/>
              <a:gd name="connsiteY118" fmla="*/ 1937845 h 2323145"/>
              <a:gd name="connsiteX119" fmla="*/ 5724661 w 11269336"/>
              <a:gd name="connsiteY119" fmla="*/ 1937455 h 2323145"/>
              <a:gd name="connsiteX120" fmla="*/ 5710186 w 11269336"/>
              <a:gd name="connsiteY120" fmla="*/ 1941370 h 2323145"/>
              <a:gd name="connsiteX121" fmla="*/ 5704910 w 11269336"/>
              <a:gd name="connsiteY121" fmla="*/ 1943663 h 2323145"/>
              <a:gd name="connsiteX122" fmla="*/ 5696836 w 11269336"/>
              <a:gd name="connsiteY122" fmla="*/ 1945271 h 2323145"/>
              <a:gd name="connsiteX123" fmla="*/ 5696583 w 11269336"/>
              <a:gd name="connsiteY123" fmla="*/ 1945050 h 2323145"/>
              <a:gd name="connsiteX124" fmla="*/ 5689123 w 11269336"/>
              <a:gd name="connsiteY124" fmla="*/ 1947067 h 2323145"/>
              <a:gd name="connsiteX125" fmla="*/ 5653291 w 11269336"/>
              <a:gd name="connsiteY125" fmla="*/ 1960245 h 2323145"/>
              <a:gd name="connsiteX126" fmla="*/ 5599385 w 11269336"/>
              <a:gd name="connsiteY126" fmla="*/ 1945198 h 2323145"/>
              <a:gd name="connsiteX127" fmla="*/ 5578300 w 11269336"/>
              <a:gd name="connsiteY127" fmla="*/ 1944963 h 2323145"/>
              <a:gd name="connsiteX128" fmla="*/ 5566758 w 11269336"/>
              <a:gd name="connsiteY128" fmla="*/ 1943441 h 2323145"/>
              <a:gd name="connsiteX129" fmla="*/ 5565857 w 11269336"/>
              <a:gd name="connsiteY129" fmla="*/ 1942445 h 2323145"/>
              <a:gd name="connsiteX130" fmla="*/ 5531534 w 11269336"/>
              <a:gd name="connsiteY130" fmla="*/ 1955208 h 2323145"/>
              <a:gd name="connsiteX131" fmla="*/ 5526552 w 11269336"/>
              <a:gd name="connsiteY131" fmla="*/ 1954799 h 2323145"/>
              <a:gd name="connsiteX132" fmla="*/ 5504723 w 11269336"/>
              <a:gd name="connsiteY132" fmla="*/ 1965811 h 2323145"/>
              <a:gd name="connsiteX133" fmla="*/ 5493156 w 11269336"/>
              <a:gd name="connsiteY133" fmla="*/ 1970063 h 2323145"/>
              <a:gd name="connsiteX134" fmla="*/ 5490486 w 11269336"/>
              <a:gd name="connsiteY134" fmla="*/ 1974227 h 2323145"/>
              <a:gd name="connsiteX135" fmla="*/ 5473107 w 11269336"/>
              <a:gd name="connsiteY135" fmla="*/ 1979001 h 2323145"/>
              <a:gd name="connsiteX136" fmla="*/ 5470885 w 11269336"/>
              <a:gd name="connsiteY136" fmla="*/ 1978432 h 2323145"/>
              <a:gd name="connsiteX137" fmla="*/ 5457393 w 11269336"/>
              <a:gd name="connsiteY137" fmla="*/ 1986525 h 2323145"/>
              <a:gd name="connsiteX138" fmla="*/ 5447102 w 11269336"/>
              <a:gd name="connsiteY138" fmla="*/ 1998329 h 2323145"/>
              <a:gd name="connsiteX139" fmla="*/ 5159151 w 11269336"/>
              <a:gd name="connsiteY139" fmla="*/ 2029640 h 2323145"/>
              <a:gd name="connsiteX140" fmla="*/ 5041688 w 11269336"/>
              <a:gd name="connsiteY140" fmla="*/ 2022334 h 2323145"/>
              <a:gd name="connsiteX141" fmla="*/ 4860988 w 11269336"/>
              <a:gd name="connsiteY141" fmla="*/ 2135698 h 2323145"/>
              <a:gd name="connsiteX142" fmla="*/ 4807902 w 11269336"/>
              <a:gd name="connsiteY142" fmla="*/ 2138894 h 2323145"/>
              <a:gd name="connsiteX143" fmla="*/ 4765388 w 11269336"/>
              <a:gd name="connsiteY143" fmla="*/ 2162525 h 2323145"/>
              <a:gd name="connsiteX144" fmla="*/ 4745033 w 11269336"/>
              <a:gd name="connsiteY144" fmla="*/ 2158859 h 2323145"/>
              <a:gd name="connsiteX145" fmla="*/ 4741475 w 11269336"/>
              <a:gd name="connsiteY145" fmla="*/ 2157998 h 2323145"/>
              <a:gd name="connsiteX146" fmla="*/ 4728247 w 11269336"/>
              <a:gd name="connsiteY146" fmla="*/ 2159526 h 2323145"/>
              <a:gd name="connsiteX147" fmla="*/ 4723263 w 11269336"/>
              <a:gd name="connsiteY147" fmla="*/ 2153742 h 2323145"/>
              <a:gd name="connsiteX148" fmla="*/ 4702453 w 11269336"/>
              <a:gd name="connsiteY148" fmla="*/ 2151586 h 2323145"/>
              <a:gd name="connsiteX149" fmla="*/ 4678455 w 11269336"/>
              <a:gd name="connsiteY149" fmla="*/ 2156131 h 2323145"/>
              <a:gd name="connsiteX150" fmla="*/ 4593061 w 11269336"/>
              <a:gd name="connsiteY150" fmla="*/ 2171597 h 2323145"/>
              <a:gd name="connsiteX151" fmla="*/ 4579902 w 11269336"/>
              <a:gd name="connsiteY151" fmla="*/ 2177927 h 2323145"/>
              <a:gd name="connsiteX152" fmla="*/ 4533444 w 11269336"/>
              <a:gd name="connsiteY152" fmla="*/ 2181200 h 2323145"/>
              <a:gd name="connsiteX153" fmla="*/ 4492832 w 11269336"/>
              <a:gd name="connsiteY153" fmla="*/ 2188033 h 2323145"/>
              <a:gd name="connsiteX154" fmla="*/ 4467257 w 11269336"/>
              <a:gd name="connsiteY154" fmla="*/ 2196121 h 2323145"/>
              <a:gd name="connsiteX155" fmla="*/ 4459937 w 11269336"/>
              <a:gd name="connsiteY155" fmla="*/ 2195182 h 2323145"/>
              <a:gd name="connsiteX156" fmla="*/ 4433312 w 11269336"/>
              <a:gd name="connsiteY156" fmla="*/ 2199004 h 2323145"/>
              <a:gd name="connsiteX157" fmla="*/ 4420601 w 11269336"/>
              <a:gd name="connsiteY157" fmla="*/ 2205158 h 2323145"/>
              <a:gd name="connsiteX158" fmla="*/ 4405765 w 11269336"/>
              <a:gd name="connsiteY158" fmla="*/ 2199902 h 2323145"/>
              <a:gd name="connsiteX159" fmla="*/ 4401354 w 11269336"/>
              <a:gd name="connsiteY159" fmla="*/ 2194745 h 2323145"/>
              <a:gd name="connsiteX160" fmla="*/ 4383151 w 11269336"/>
              <a:gd name="connsiteY160" fmla="*/ 2201140 h 2323145"/>
              <a:gd name="connsiteX161" fmla="*/ 4366646 w 11269336"/>
              <a:gd name="connsiteY161" fmla="*/ 2198564 h 2323145"/>
              <a:gd name="connsiteX162" fmla="*/ 4354009 w 11269336"/>
              <a:gd name="connsiteY162" fmla="*/ 2204984 h 2323145"/>
              <a:gd name="connsiteX163" fmla="*/ 4348284 w 11269336"/>
              <a:gd name="connsiteY163" fmla="*/ 2205270 h 2323145"/>
              <a:gd name="connsiteX164" fmla="*/ 4333906 w 11269336"/>
              <a:gd name="connsiteY164" fmla="*/ 2205251 h 2323145"/>
              <a:gd name="connsiteX165" fmla="*/ 4308819 w 11269336"/>
              <a:gd name="connsiteY165" fmla="*/ 2203822 h 2323145"/>
              <a:gd name="connsiteX166" fmla="*/ 4301210 w 11269336"/>
              <a:gd name="connsiteY166" fmla="*/ 2204456 h 2323145"/>
              <a:gd name="connsiteX167" fmla="*/ 4283095 w 11269336"/>
              <a:gd name="connsiteY167" fmla="*/ 2198177 h 2323145"/>
              <a:gd name="connsiteX168" fmla="*/ 4250119 w 11269336"/>
              <a:gd name="connsiteY168" fmla="*/ 2196342 h 2323145"/>
              <a:gd name="connsiteX169" fmla="*/ 4189203 w 11269336"/>
              <a:gd name="connsiteY169" fmla="*/ 2178994 h 2323145"/>
              <a:gd name="connsiteX170" fmla="*/ 4154035 w 11269336"/>
              <a:gd name="connsiteY170" fmla="*/ 2171950 h 2323145"/>
              <a:gd name="connsiteX171" fmla="*/ 4129569 w 11269336"/>
              <a:gd name="connsiteY171" fmla="*/ 2163850 h 2323145"/>
              <a:gd name="connsiteX172" fmla="*/ 4061250 w 11269336"/>
              <a:gd name="connsiteY172" fmla="*/ 2159236 h 2323145"/>
              <a:gd name="connsiteX173" fmla="*/ 3945480 w 11269336"/>
              <a:gd name="connsiteY173" fmla="*/ 2158279 h 2323145"/>
              <a:gd name="connsiteX174" fmla="*/ 3921468 w 11269336"/>
              <a:gd name="connsiteY174" fmla="*/ 2156588 h 2323145"/>
              <a:gd name="connsiteX175" fmla="*/ 3903348 w 11269336"/>
              <a:gd name="connsiteY175" fmla="*/ 2149220 h 2323145"/>
              <a:gd name="connsiteX176" fmla="*/ 3901342 w 11269336"/>
              <a:gd name="connsiteY176" fmla="*/ 2142355 h 2323145"/>
              <a:gd name="connsiteX177" fmla="*/ 3888539 w 11269336"/>
              <a:gd name="connsiteY177" fmla="*/ 2140476 h 2323145"/>
              <a:gd name="connsiteX178" fmla="*/ 3885662 w 11269336"/>
              <a:gd name="connsiteY178" fmla="*/ 2138740 h 2323145"/>
              <a:gd name="connsiteX179" fmla="*/ 3868627 w 11269336"/>
              <a:gd name="connsiteY179" fmla="*/ 2130023 h 2323145"/>
              <a:gd name="connsiteX180" fmla="*/ 3819177 w 11269336"/>
              <a:gd name="connsiteY180" fmla="*/ 2142111 h 2323145"/>
              <a:gd name="connsiteX181" fmla="*/ 3769100 w 11269336"/>
              <a:gd name="connsiteY181" fmla="*/ 2131731 h 2323145"/>
              <a:gd name="connsiteX182" fmla="*/ 3562752 w 11269336"/>
              <a:gd name="connsiteY182" fmla="*/ 2131785 h 2323145"/>
              <a:gd name="connsiteX183" fmla="*/ 3541402 w 11269336"/>
              <a:gd name="connsiteY183" fmla="*/ 2106821 h 2323145"/>
              <a:gd name="connsiteX184" fmla="*/ 3365341 w 11269336"/>
              <a:gd name="connsiteY184" fmla="*/ 2077638 h 2323145"/>
              <a:gd name="connsiteX185" fmla="*/ 3170922 w 11269336"/>
              <a:gd name="connsiteY185" fmla="*/ 2115957 h 2323145"/>
              <a:gd name="connsiteX186" fmla="*/ 3156256 w 11269336"/>
              <a:gd name="connsiteY186" fmla="*/ 2124773 h 2323145"/>
              <a:gd name="connsiteX187" fmla="*/ 3140298 w 11269336"/>
              <a:gd name="connsiteY187" fmla="*/ 2129182 h 2323145"/>
              <a:gd name="connsiteX188" fmla="*/ 3138514 w 11269336"/>
              <a:gd name="connsiteY188" fmla="*/ 2128069 h 2323145"/>
              <a:gd name="connsiteX189" fmla="*/ 3120467 w 11269336"/>
              <a:gd name="connsiteY189" fmla="*/ 2128281 h 2323145"/>
              <a:gd name="connsiteX190" fmla="*/ 3116175 w 11269336"/>
              <a:gd name="connsiteY190" fmla="*/ 2131633 h 2323145"/>
              <a:gd name="connsiteX191" fmla="*/ 3103685 w 11269336"/>
              <a:gd name="connsiteY191" fmla="*/ 2132814 h 2323145"/>
              <a:gd name="connsiteX192" fmla="*/ 3078794 w 11269336"/>
              <a:gd name="connsiteY192" fmla="*/ 2137935 h 2323145"/>
              <a:gd name="connsiteX193" fmla="*/ 3074407 w 11269336"/>
              <a:gd name="connsiteY193" fmla="*/ 2136274 h 2323145"/>
              <a:gd name="connsiteX194" fmla="*/ 3037285 w 11269336"/>
              <a:gd name="connsiteY194" fmla="*/ 2139919 h 2323145"/>
              <a:gd name="connsiteX195" fmla="*/ 3036901 w 11269336"/>
              <a:gd name="connsiteY195" fmla="*/ 2138726 h 2323145"/>
              <a:gd name="connsiteX196" fmla="*/ 3026996 w 11269336"/>
              <a:gd name="connsiteY196" fmla="*/ 2134322 h 2323145"/>
              <a:gd name="connsiteX197" fmla="*/ 3007772 w 11269336"/>
              <a:gd name="connsiteY197" fmla="*/ 2128742 h 2323145"/>
              <a:gd name="connsiteX198" fmla="*/ 2965030 w 11269336"/>
              <a:gd name="connsiteY198" fmla="*/ 2100494 h 2323145"/>
              <a:gd name="connsiteX199" fmla="*/ 2926342 w 11269336"/>
              <a:gd name="connsiteY199" fmla="*/ 2104155 h 2323145"/>
              <a:gd name="connsiteX200" fmla="*/ 2918608 w 11269336"/>
              <a:gd name="connsiteY200" fmla="*/ 2104215 h 2323145"/>
              <a:gd name="connsiteX201" fmla="*/ 2918475 w 11269336"/>
              <a:gd name="connsiteY201" fmla="*/ 2103937 h 2323145"/>
              <a:gd name="connsiteX202" fmla="*/ 2910360 w 11269336"/>
              <a:gd name="connsiteY202" fmla="*/ 2103444 h 2323145"/>
              <a:gd name="connsiteX203" fmla="*/ 2904507 w 11269336"/>
              <a:gd name="connsiteY203" fmla="*/ 2104326 h 2323145"/>
              <a:gd name="connsiteX204" fmla="*/ 2889503 w 11269336"/>
              <a:gd name="connsiteY204" fmla="*/ 2104443 h 2323145"/>
              <a:gd name="connsiteX205" fmla="*/ 2884480 w 11269336"/>
              <a:gd name="connsiteY205" fmla="*/ 2102626 h 2323145"/>
              <a:gd name="connsiteX206" fmla="*/ 2882689 w 11269336"/>
              <a:gd name="connsiteY206" fmla="*/ 2099228 h 2323145"/>
              <a:gd name="connsiteX207" fmla="*/ 2881291 w 11269336"/>
              <a:gd name="connsiteY207" fmla="*/ 2099618 h 2323145"/>
              <a:gd name="connsiteX208" fmla="*/ 2853979 w 11269336"/>
              <a:gd name="connsiteY208" fmla="*/ 2090388 h 2323145"/>
              <a:gd name="connsiteX209" fmla="*/ 2791790 w 11269336"/>
              <a:gd name="connsiteY209" fmla="*/ 2080332 h 2323145"/>
              <a:gd name="connsiteX210" fmla="*/ 2755844 w 11269336"/>
              <a:gd name="connsiteY210" fmla="*/ 2078874 h 2323145"/>
              <a:gd name="connsiteX211" fmla="*/ 2657742 w 11269336"/>
              <a:gd name="connsiteY211" fmla="*/ 2070179 h 2323145"/>
              <a:gd name="connsiteX212" fmla="*/ 2559549 w 11269336"/>
              <a:gd name="connsiteY212" fmla="*/ 2057873 h 2323145"/>
              <a:gd name="connsiteX213" fmla="*/ 2512054 w 11269336"/>
              <a:gd name="connsiteY213" fmla="*/ 2031671 h 2323145"/>
              <a:gd name="connsiteX214" fmla="*/ 2506437 w 11269336"/>
              <a:gd name="connsiteY214" fmla="*/ 2030918 h 2323145"/>
              <a:gd name="connsiteX215" fmla="*/ 2491752 w 11269336"/>
              <a:gd name="connsiteY215" fmla="*/ 2033906 h 2323145"/>
              <a:gd name="connsiteX216" fmla="*/ 2486338 w 11269336"/>
              <a:gd name="connsiteY216" fmla="*/ 2035862 h 2323145"/>
              <a:gd name="connsiteX217" fmla="*/ 2478186 w 11269336"/>
              <a:gd name="connsiteY217" fmla="*/ 2036953 h 2323145"/>
              <a:gd name="connsiteX218" fmla="*/ 2477950 w 11269336"/>
              <a:gd name="connsiteY218" fmla="*/ 2036715 h 2323145"/>
              <a:gd name="connsiteX219" fmla="*/ 2470381 w 11269336"/>
              <a:gd name="connsiteY219" fmla="*/ 2038256 h 2323145"/>
              <a:gd name="connsiteX220" fmla="*/ 2433781 w 11269336"/>
              <a:gd name="connsiteY220" fmla="*/ 2049140 h 2323145"/>
              <a:gd name="connsiteX221" fmla="*/ 2381172 w 11269336"/>
              <a:gd name="connsiteY221" fmla="*/ 2030645 h 2323145"/>
              <a:gd name="connsiteX222" fmla="*/ 2360198 w 11269336"/>
              <a:gd name="connsiteY222" fmla="*/ 2029059 h 2323145"/>
              <a:gd name="connsiteX223" fmla="*/ 2348815 w 11269336"/>
              <a:gd name="connsiteY223" fmla="*/ 2026798 h 2323145"/>
              <a:gd name="connsiteX224" fmla="*/ 2347988 w 11269336"/>
              <a:gd name="connsiteY224" fmla="*/ 2025745 h 2323145"/>
              <a:gd name="connsiteX225" fmla="*/ 2312920 w 11269336"/>
              <a:gd name="connsiteY225" fmla="*/ 2036311 h 2323145"/>
              <a:gd name="connsiteX226" fmla="*/ 2307986 w 11269336"/>
              <a:gd name="connsiteY226" fmla="*/ 2035583 h 2323145"/>
              <a:gd name="connsiteX227" fmla="*/ 2285481 w 11269336"/>
              <a:gd name="connsiteY227" fmla="*/ 2045197 h 2323145"/>
              <a:gd name="connsiteX228" fmla="*/ 2273666 w 11269336"/>
              <a:gd name="connsiteY228" fmla="*/ 2048710 h 2323145"/>
              <a:gd name="connsiteX229" fmla="*/ 2270719 w 11269336"/>
              <a:gd name="connsiteY229" fmla="*/ 2052702 h 2323145"/>
              <a:gd name="connsiteX230" fmla="*/ 2253080 w 11269336"/>
              <a:gd name="connsiteY230" fmla="*/ 2056363 h 2323145"/>
              <a:gd name="connsiteX231" fmla="*/ 2250906 w 11269336"/>
              <a:gd name="connsiteY231" fmla="*/ 2055654 h 2323145"/>
              <a:gd name="connsiteX232" fmla="*/ 2236905 w 11269336"/>
              <a:gd name="connsiteY232" fmla="*/ 2062882 h 2323145"/>
              <a:gd name="connsiteX233" fmla="*/ 2225830 w 11269336"/>
              <a:gd name="connsiteY233" fmla="*/ 2074027 h 2323145"/>
              <a:gd name="connsiteX234" fmla="*/ 2073776 w 11269336"/>
              <a:gd name="connsiteY234" fmla="*/ 2089244 h 2323145"/>
              <a:gd name="connsiteX235" fmla="*/ 1948256 w 11269336"/>
              <a:gd name="connsiteY235" fmla="*/ 2146616 h 2323145"/>
              <a:gd name="connsiteX236" fmla="*/ 1865582 w 11269336"/>
              <a:gd name="connsiteY236" fmla="*/ 2153738 h 2323145"/>
              <a:gd name="connsiteX237" fmla="*/ 1835210 w 11269336"/>
              <a:gd name="connsiteY237" fmla="*/ 2134244 h 2323145"/>
              <a:gd name="connsiteX238" fmla="*/ 1632661 w 11269336"/>
              <a:gd name="connsiteY238" fmla="*/ 2173882 h 2323145"/>
              <a:gd name="connsiteX239" fmla="*/ 1579590 w 11269336"/>
              <a:gd name="connsiteY239" fmla="*/ 2173680 h 2323145"/>
              <a:gd name="connsiteX240" fmla="*/ 1535601 w 11269336"/>
              <a:gd name="connsiteY240" fmla="*/ 2194590 h 2323145"/>
              <a:gd name="connsiteX241" fmla="*/ 1515594 w 11269336"/>
              <a:gd name="connsiteY241" fmla="*/ 2189622 h 2323145"/>
              <a:gd name="connsiteX242" fmla="*/ 1512113 w 11269336"/>
              <a:gd name="connsiteY242" fmla="*/ 2188534 h 2323145"/>
              <a:gd name="connsiteX243" fmla="*/ 1498838 w 11269336"/>
              <a:gd name="connsiteY243" fmla="*/ 2189213 h 2323145"/>
              <a:gd name="connsiteX244" fmla="*/ 1494279 w 11269336"/>
              <a:gd name="connsiteY244" fmla="*/ 2183112 h 2323145"/>
              <a:gd name="connsiteX245" fmla="*/ 1473714 w 11269336"/>
              <a:gd name="connsiteY245" fmla="*/ 2179625 h 2323145"/>
              <a:gd name="connsiteX246" fmla="*/ 1449503 w 11269336"/>
              <a:gd name="connsiteY246" fmla="*/ 2182633 h 2323145"/>
              <a:gd name="connsiteX247" fmla="*/ 1266687 w 11269336"/>
              <a:gd name="connsiteY247" fmla="*/ 2212688 h 2323145"/>
              <a:gd name="connsiteX248" fmla="*/ 1239614 w 11269336"/>
              <a:gd name="connsiteY248" fmla="*/ 2209727 h 2323145"/>
              <a:gd name="connsiteX249" fmla="*/ 1202436 w 11269336"/>
              <a:gd name="connsiteY249" fmla="*/ 2209817 h 2323145"/>
              <a:gd name="connsiteX250" fmla="*/ 1136097 w 11269336"/>
              <a:gd name="connsiteY250" fmla="*/ 2205112 h 2323145"/>
              <a:gd name="connsiteX251" fmla="*/ 988232 w 11269336"/>
              <a:gd name="connsiteY251" fmla="*/ 2235635 h 2323145"/>
              <a:gd name="connsiteX252" fmla="*/ 981959 w 11269336"/>
              <a:gd name="connsiteY252" fmla="*/ 2231607 h 2323145"/>
              <a:gd name="connsiteX253" fmla="*/ 938600 w 11269336"/>
              <a:gd name="connsiteY253" fmla="*/ 2238113 h 2323145"/>
              <a:gd name="connsiteX254" fmla="*/ 791788 w 11269336"/>
              <a:gd name="connsiteY254" fmla="*/ 2293224 h 2323145"/>
              <a:gd name="connsiteX255" fmla="*/ 706914 w 11269336"/>
              <a:gd name="connsiteY255" fmla="*/ 2305046 h 2323145"/>
              <a:gd name="connsiteX256" fmla="*/ 675971 w 11269336"/>
              <a:gd name="connsiteY256" fmla="*/ 2304030 h 2323145"/>
              <a:gd name="connsiteX257" fmla="*/ 624180 w 11269336"/>
              <a:gd name="connsiteY257" fmla="*/ 2302650 h 2323145"/>
              <a:gd name="connsiteX258" fmla="*/ 583453 w 11269336"/>
              <a:gd name="connsiteY258" fmla="*/ 2288788 h 2323145"/>
              <a:gd name="connsiteX259" fmla="*/ 540946 w 11269336"/>
              <a:gd name="connsiteY259" fmla="*/ 2292721 h 2323145"/>
              <a:gd name="connsiteX260" fmla="*/ 533680 w 11269336"/>
              <a:gd name="connsiteY260" fmla="*/ 2310233 h 2323145"/>
              <a:gd name="connsiteX261" fmla="*/ 487366 w 11269336"/>
              <a:gd name="connsiteY261" fmla="*/ 2309053 h 2323145"/>
              <a:gd name="connsiteX262" fmla="*/ 416820 w 11269336"/>
              <a:gd name="connsiteY262" fmla="*/ 2305443 h 2323145"/>
              <a:gd name="connsiteX263" fmla="*/ 376805 w 11269336"/>
              <a:gd name="connsiteY263" fmla="*/ 2307647 h 2323145"/>
              <a:gd name="connsiteX264" fmla="*/ 266777 w 11269336"/>
              <a:gd name="connsiteY264" fmla="*/ 2309012 h 2323145"/>
              <a:gd name="connsiteX265" fmla="*/ 156013 w 11269336"/>
              <a:gd name="connsiteY265" fmla="*/ 2306832 h 2323145"/>
              <a:gd name="connsiteX266" fmla="*/ 87258 w 11269336"/>
              <a:gd name="connsiteY266" fmla="*/ 2285511 h 2323145"/>
              <a:gd name="connsiteX267" fmla="*/ 23798 w 11269336"/>
              <a:gd name="connsiteY267" fmla="*/ 2281822 h 2323145"/>
              <a:gd name="connsiteX268" fmla="*/ 0 w 11269336"/>
              <a:gd name="connsiteY268" fmla="*/ 2285369 h 2323145"/>
              <a:gd name="connsiteX269" fmla="*/ 0 w 11269336"/>
              <a:gd name="connsiteY269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742561 w 11269336"/>
              <a:gd name="connsiteY18" fmla="*/ 500437 h 2323145"/>
              <a:gd name="connsiteX19" fmla="*/ 9561831 w 11269336"/>
              <a:gd name="connsiteY19" fmla="*/ 547649 h 2323145"/>
              <a:gd name="connsiteX20" fmla="*/ 9380600 w 11269336"/>
              <a:gd name="connsiteY20" fmla="*/ 549821 h 2323145"/>
              <a:gd name="connsiteX21" fmla="*/ 9139429 w 11269336"/>
              <a:gd name="connsiteY21" fmla="*/ 696446 h 2323145"/>
              <a:gd name="connsiteX22" fmla="*/ 9114263 w 11269336"/>
              <a:gd name="connsiteY22" fmla="*/ 709213 h 2323145"/>
              <a:gd name="connsiteX23" fmla="*/ 9028928 w 11269336"/>
              <a:gd name="connsiteY23" fmla="*/ 745350 h 2323145"/>
              <a:gd name="connsiteX24" fmla="*/ 8977138 w 11269336"/>
              <a:gd name="connsiteY24" fmla="*/ 774970 h 2323145"/>
              <a:gd name="connsiteX25" fmla="*/ 8947030 w 11269336"/>
              <a:gd name="connsiteY25" fmla="*/ 814934 h 2323145"/>
              <a:gd name="connsiteX26" fmla="*/ 8914746 w 11269336"/>
              <a:gd name="connsiteY26" fmla="*/ 826428 h 2323145"/>
              <a:gd name="connsiteX27" fmla="*/ 8917778 w 11269336"/>
              <a:gd name="connsiteY27" fmla="*/ 835198 h 2323145"/>
              <a:gd name="connsiteX28" fmla="*/ 8905560 w 11269336"/>
              <a:gd name="connsiteY28" fmla="*/ 838358 h 2323145"/>
              <a:gd name="connsiteX29" fmla="*/ 8897564 w 11269336"/>
              <a:gd name="connsiteY29" fmla="*/ 834287 h 2323145"/>
              <a:gd name="connsiteX30" fmla="*/ 8878040 w 11269336"/>
              <a:gd name="connsiteY30" fmla="*/ 844150 h 2323145"/>
              <a:gd name="connsiteX31" fmla="*/ 8882654 w 11269336"/>
              <a:gd name="connsiteY31" fmla="*/ 892768 h 2323145"/>
              <a:gd name="connsiteX32" fmla="*/ 8837498 w 11269336"/>
              <a:gd name="connsiteY32" fmla="*/ 885664 h 2323145"/>
              <a:gd name="connsiteX33" fmla="*/ 8795998 w 11269336"/>
              <a:gd name="connsiteY33" fmla="*/ 863337 h 2323145"/>
              <a:gd name="connsiteX34" fmla="*/ 8776970 w 11269336"/>
              <a:gd name="connsiteY34" fmla="*/ 885177 h 2323145"/>
              <a:gd name="connsiteX35" fmla="*/ 8755719 w 11269336"/>
              <a:gd name="connsiteY35" fmla="*/ 889754 h 2323145"/>
              <a:gd name="connsiteX36" fmla="*/ 8743257 w 11269336"/>
              <a:gd name="connsiteY36" fmla="*/ 904723 h 2323145"/>
              <a:gd name="connsiteX37" fmla="*/ 8721366 w 11269336"/>
              <a:gd name="connsiteY37" fmla="*/ 904711 h 2323145"/>
              <a:gd name="connsiteX38" fmla="*/ 8678353 w 11269336"/>
              <a:gd name="connsiteY38" fmla="*/ 926318 h 2323145"/>
              <a:gd name="connsiteX39" fmla="*/ 8636849 w 11269336"/>
              <a:gd name="connsiteY39" fmla="*/ 937900 h 2323145"/>
              <a:gd name="connsiteX40" fmla="*/ 8620213 w 11269336"/>
              <a:gd name="connsiteY40" fmla="*/ 943068 h 2323145"/>
              <a:gd name="connsiteX41" fmla="*/ 8612581 w 11269336"/>
              <a:gd name="connsiteY41" fmla="*/ 952695 h 2323145"/>
              <a:gd name="connsiteX42" fmla="*/ 8589038 w 11269336"/>
              <a:gd name="connsiteY42" fmla="*/ 963892 h 2323145"/>
              <a:gd name="connsiteX43" fmla="*/ 8579950 w 11269336"/>
              <a:gd name="connsiteY43" fmla="*/ 960899 h 2323145"/>
              <a:gd name="connsiteX44" fmla="*/ 8579319 w 11269336"/>
              <a:gd name="connsiteY44" fmla="*/ 965630 h 2323145"/>
              <a:gd name="connsiteX45" fmla="*/ 8547429 w 11269336"/>
              <a:gd name="connsiteY45" fmla="*/ 984506 h 2323145"/>
              <a:gd name="connsiteX46" fmla="*/ 8478704 w 11269336"/>
              <a:gd name="connsiteY46" fmla="*/ 1025490 h 2323145"/>
              <a:gd name="connsiteX47" fmla="*/ 8461421 w 11269336"/>
              <a:gd name="connsiteY47" fmla="*/ 1035512 h 2323145"/>
              <a:gd name="connsiteX48" fmla="*/ 8445003 w 11269336"/>
              <a:gd name="connsiteY48" fmla="*/ 1036851 h 2323145"/>
              <a:gd name="connsiteX49" fmla="*/ 8357350 w 11269336"/>
              <a:gd name="connsiteY49" fmla="*/ 1060213 h 2323145"/>
              <a:gd name="connsiteX50" fmla="*/ 8335565 w 11269336"/>
              <a:gd name="connsiteY50" fmla="*/ 1061151 h 2323145"/>
              <a:gd name="connsiteX51" fmla="*/ 8325267 w 11269336"/>
              <a:gd name="connsiteY51" fmla="*/ 1055919 h 2323145"/>
              <a:gd name="connsiteX52" fmla="*/ 8293586 w 11269336"/>
              <a:gd name="connsiteY52" fmla="*/ 1076144 h 2323145"/>
              <a:gd name="connsiteX53" fmla="*/ 8242405 w 11269336"/>
              <a:gd name="connsiteY53" fmla="*/ 1095960 h 2323145"/>
              <a:gd name="connsiteX54" fmla="*/ 8197391 w 11269336"/>
              <a:gd name="connsiteY54" fmla="*/ 1107746 h 2323145"/>
              <a:gd name="connsiteX55" fmla="*/ 8081474 w 11269336"/>
              <a:gd name="connsiteY55" fmla="*/ 1130125 h 2323145"/>
              <a:gd name="connsiteX56" fmla="*/ 8053585 w 11269336"/>
              <a:gd name="connsiteY56" fmla="*/ 1129169 h 2323145"/>
              <a:gd name="connsiteX57" fmla="*/ 8038422 w 11269336"/>
              <a:gd name="connsiteY57" fmla="*/ 1119092 h 2323145"/>
              <a:gd name="connsiteX58" fmla="*/ 8029450 w 11269336"/>
              <a:gd name="connsiteY58" fmla="*/ 1125592 h 2323145"/>
              <a:gd name="connsiteX59" fmla="*/ 7959552 w 11269336"/>
              <a:gd name="connsiteY59" fmla="*/ 1140188 h 2323145"/>
              <a:gd name="connsiteX60" fmla="*/ 7914188 w 11269336"/>
              <a:gd name="connsiteY60" fmla="*/ 1150862 h 2323145"/>
              <a:gd name="connsiteX61" fmla="*/ 7914918 w 11269336"/>
              <a:gd name="connsiteY61" fmla="*/ 1168758 h 2323145"/>
              <a:gd name="connsiteX62" fmla="*/ 7875510 w 11269336"/>
              <a:gd name="connsiteY62" fmla="*/ 1183153 h 2323145"/>
              <a:gd name="connsiteX63" fmla="*/ 7829932 w 11269336"/>
              <a:gd name="connsiteY63" fmla="*/ 1180782 h 2323145"/>
              <a:gd name="connsiteX64" fmla="*/ 7779182 w 11269336"/>
              <a:gd name="connsiteY64" fmla="*/ 1192665 h 2323145"/>
              <a:gd name="connsiteX65" fmla="*/ 7748774 w 11269336"/>
              <a:gd name="connsiteY65" fmla="*/ 1199586 h 2323145"/>
              <a:gd name="connsiteX66" fmla="*/ 7671846 w 11269336"/>
              <a:gd name="connsiteY66" fmla="*/ 1231966 h 2323145"/>
              <a:gd name="connsiteX67" fmla="*/ 7554146 w 11269336"/>
              <a:gd name="connsiteY67" fmla="*/ 1319748 h 2323145"/>
              <a:gd name="connsiteX68" fmla="*/ 7515052 w 11269336"/>
              <a:gd name="connsiteY68" fmla="*/ 1336718 h 2323145"/>
              <a:gd name="connsiteX69" fmla="*/ 7507193 w 11269336"/>
              <a:gd name="connsiteY69" fmla="*/ 1334617 h 2323145"/>
              <a:gd name="connsiteX70" fmla="*/ 7461694 w 11269336"/>
              <a:gd name="connsiteY70" fmla="*/ 1375866 h 2323145"/>
              <a:gd name="connsiteX71" fmla="*/ 7377571 w 11269336"/>
              <a:gd name="connsiteY71" fmla="*/ 1400128 h 2323145"/>
              <a:gd name="connsiteX72" fmla="*/ 7311261 w 11269336"/>
              <a:gd name="connsiteY72" fmla="*/ 1412652 h 2323145"/>
              <a:gd name="connsiteX73" fmla="*/ 7275307 w 11269336"/>
              <a:gd name="connsiteY73" fmla="*/ 1422171 h 2323145"/>
              <a:gd name="connsiteX74" fmla="*/ 7247783 w 11269336"/>
              <a:gd name="connsiteY74" fmla="*/ 1426330 h 2323145"/>
              <a:gd name="connsiteX75" fmla="*/ 7185047 w 11269336"/>
              <a:gd name="connsiteY75" fmla="*/ 1451812 h 2323145"/>
              <a:gd name="connsiteX76" fmla="*/ 7084117 w 11269336"/>
              <a:gd name="connsiteY76" fmla="*/ 1500281 h 2323145"/>
              <a:gd name="connsiteX77" fmla="*/ 7062011 w 11269336"/>
              <a:gd name="connsiteY77" fmla="*/ 1509183 h 2323145"/>
              <a:gd name="connsiteX78" fmla="*/ 7040555 w 11269336"/>
              <a:gd name="connsiteY78" fmla="*/ 1511207 h 2323145"/>
              <a:gd name="connsiteX79" fmla="*/ 7033438 w 11269336"/>
              <a:gd name="connsiteY79" fmla="*/ 1506772 h 2323145"/>
              <a:gd name="connsiteX80" fmla="*/ 7020886 w 11269336"/>
              <a:gd name="connsiteY80" fmla="*/ 1510764 h 2323145"/>
              <a:gd name="connsiteX81" fmla="*/ 7017033 w 11269336"/>
              <a:gd name="connsiteY81" fmla="*/ 1510650 h 2323145"/>
              <a:gd name="connsiteX82" fmla="*/ 6995460 w 11269336"/>
              <a:gd name="connsiteY82" fmla="*/ 1511173 h 2323145"/>
              <a:gd name="connsiteX83" fmla="*/ 6962144 w 11269336"/>
              <a:gd name="connsiteY83" fmla="*/ 1541508 h 2323145"/>
              <a:gd name="connsiteX84" fmla="*/ 6910674 w 11269336"/>
              <a:gd name="connsiteY84" fmla="*/ 1554793 h 2323145"/>
              <a:gd name="connsiteX85" fmla="*/ 6732152 w 11269336"/>
              <a:gd name="connsiteY85" fmla="*/ 1642538 h 2323145"/>
              <a:gd name="connsiteX86" fmla="*/ 6694106 w 11269336"/>
              <a:gd name="connsiteY86" fmla="*/ 1632377 h 2323145"/>
              <a:gd name="connsiteX87" fmla="*/ 6617223 w 11269336"/>
              <a:gd name="connsiteY87" fmla="*/ 1659889 h 2323145"/>
              <a:gd name="connsiteX88" fmla="*/ 6521138 w 11269336"/>
              <a:gd name="connsiteY88" fmla="*/ 1744340 h 2323145"/>
              <a:gd name="connsiteX89" fmla="*/ 6380677 w 11269336"/>
              <a:gd name="connsiteY89" fmla="*/ 1796883 h 2323145"/>
              <a:gd name="connsiteX90" fmla="*/ 6374897 w 11269336"/>
              <a:gd name="connsiteY90" fmla="*/ 1809910 h 2323145"/>
              <a:gd name="connsiteX91" fmla="*/ 6364545 w 11269336"/>
              <a:gd name="connsiteY91" fmla="*/ 1820090 h 2323145"/>
              <a:gd name="connsiteX92" fmla="*/ 6362126 w 11269336"/>
              <a:gd name="connsiteY92" fmla="*/ 1819991 h 2323145"/>
              <a:gd name="connsiteX93" fmla="*/ 6346673 w 11269336"/>
              <a:gd name="connsiteY93" fmla="*/ 1827824 h 2323145"/>
              <a:gd name="connsiteX94" fmla="*/ 6345588 w 11269336"/>
              <a:gd name="connsiteY94" fmla="*/ 1832232 h 2323145"/>
              <a:gd name="connsiteX95" fmla="*/ 6335708 w 11269336"/>
              <a:gd name="connsiteY95" fmla="*/ 1838451 h 2323145"/>
              <a:gd name="connsiteX96" fmla="*/ 6318182 w 11269336"/>
              <a:gd name="connsiteY96" fmla="*/ 1852975 h 2323145"/>
              <a:gd name="connsiteX97" fmla="*/ 6313084 w 11269336"/>
              <a:gd name="connsiteY97" fmla="*/ 1853561 h 2323145"/>
              <a:gd name="connsiteX98" fmla="*/ 6283816 w 11269336"/>
              <a:gd name="connsiteY98" fmla="*/ 1872148 h 2323145"/>
              <a:gd name="connsiteX99" fmla="*/ 6282550 w 11269336"/>
              <a:gd name="connsiteY99" fmla="*/ 1871392 h 2323145"/>
              <a:gd name="connsiteX100" fmla="*/ 6270527 w 11269336"/>
              <a:gd name="connsiteY100" fmla="*/ 1872208 h 2323145"/>
              <a:gd name="connsiteX101" fmla="*/ 6249518 w 11269336"/>
              <a:gd name="connsiteY101" fmla="*/ 1876079 h 2323145"/>
              <a:gd name="connsiteX102" fmla="*/ 6190386 w 11269336"/>
              <a:gd name="connsiteY102" fmla="*/ 1872478 h 2323145"/>
              <a:gd name="connsiteX103" fmla="*/ 6159777 w 11269336"/>
              <a:gd name="connsiteY103" fmla="*/ 1891745 h 2323145"/>
              <a:gd name="connsiteX104" fmla="*/ 6153131 w 11269336"/>
              <a:gd name="connsiteY104" fmla="*/ 1895079 h 2323145"/>
              <a:gd name="connsiteX105" fmla="*/ 6152798 w 11269336"/>
              <a:gd name="connsiteY105" fmla="*/ 1894920 h 2323145"/>
              <a:gd name="connsiteX106" fmla="*/ 6145388 w 11269336"/>
              <a:gd name="connsiteY106" fmla="*/ 1897990 h 2323145"/>
              <a:gd name="connsiteX107" fmla="*/ 6141014 w 11269336"/>
              <a:gd name="connsiteY107" fmla="*/ 1901155 h 2323145"/>
              <a:gd name="connsiteX108" fmla="*/ 6128122 w 11269336"/>
              <a:gd name="connsiteY108" fmla="*/ 1907623 h 2323145"/>
              <a:gd name="connsiteX109" fmla="*/ 6122351 w 11269336"/>
              <a:gd name="connsiteY109" fmla="*/ 1908359 h 2323145"/>
              <a:gd name="connsiteX110" fmla="*/ 6064750 w 11269336"/>
              <a:gd name="connsiteY110" fmla="*/ 1896394 h 2323145"/>
              <a:gd name="connsiteX111" fmla="*/ 5964230 w 11269336"/>
              <a:gd name="connsiteY111" fmla="*/ 1910038 h 2323145"/>
              <a:gd name="connsiteX112" fmla="*/ 5865399 w 11269336"/>
              <a:gd name="connsiteY112" fmla="*/ 1926966 h 2323145"/>
              <a:gd name="connsiteX113" fmla="*/ 5829951 w 11269336"/>
              <a:gd name="connsiteY113" fmla="*/ 1934755 h 2323145"/>
              <a:gd name="connsiteX114" fmla="*/ 5765285 w 11269336"/>
              <a:gd name="connsiteY114" fmla="*/ 1941322 h 2323145"/>
              <a:gd name="connsiteX115" fmla="*/ 5734750 w 11269336"/>
              <a:gd name="connsiteY115" fmla="*/ 1939793 h 2323145"/>
              <a:gd name="connsiteX116" fmla="*/ 5733569 w 11269336"/>
              <a:gd name="connsiteY116" fmla="*/ 1940505 h 2323145"/>
              <a:gd name="connsiteX117" fmla="*/ 5730329 w 11269336"/>
              <a:gd name="connsiteY117" fmla="*/ 1937845 h 2323145"/>
              <a:gd name="connsiteX118" fmla="*/ 5724661 w 11269336"/>
              <a:gd name="connsiteY118" fmla="*/ 1937455 h 2323145"/>
              <a:gd name="connsiteX119" fmla="*/ 5710186 w 11269336"/>
              <a:gd name="connsiteY119" fmla="*/ 1941370 h 2323145"/>
              <a:gd name="connsiteX120" fmla="*/ 5704910 w 11269336"/>
              <a:gd name="connsiteY120" fmla="*/ 1943663 h 2323145"/>
              <a:gd name="connsiteX121" fmla="*/ 5696836 w 11269336"/>
              <a:gd name="connsiteY121" fmla="*/ 1945271 h 2323145"/>
              <a:gd name="connsiteX122" fmla="*/ 5696583 w 11269336"/>
              <a:gd name="connsiteY122" fmla="*/ 1945050 h 2323145"/>
              <a:gd name="connsiteX123" fmla="*/ 5689123 w 11269336"/>
              <a:gd name="connsiteY123" fmla="*/ 1947067 h 2323145"/>
              <a:gd name="connsiteX124" fmla="*/ 5653291 w 11269336"/>
              <a:gd name="connsiteY124" fmla="*/ 1960245 h 2323145"/>
              <a:gd name="connsiteX125" fmla="*/ 5599385 w 11269336"/>
              <a:gd name="connsiteY125" fmla="*/ 1945198 h 2323145"/>
              <a:gd name="connsiteX126" fmla="*/ 5578300 w 11269336"/>
              <a:gd name="connsiteY126" fmla="*/ 1944963 h 2323145"/>
              <a:gd name="connsiteX127" fmla="*/ 5566758 w 11269336"/>
              <a:gd name="connsiteY127" fmla="*/ 1943441 h 2323145"/>
              <a:gd name="connsiteX128" fmla="*/ 5565857 w 11269336"/>
              <a:gd name="connsiteY128" fmla="*/ 1942445 h 2323145"/>
              <a:gd name="connsiteX129" fmla="*/ 5531534 w 11269336"/>
              <a:gd name="connsiteY129" fmla="*/ 1955208 h 2323145"/>
              <a:gd name="connsiteX130" fmla="*/ 5526552 w 11269336"/>
              <a:gd name="connsiteY130" fmla="*/ 1954799 h 2323145"/>
              <a:gd name="connsiteX131" fmla="*/ 5504723 w 11269336"/>
              <a:gd name="connsiteY131" fmla="*/ 1965811 h 2323145"/>
              <a:gd name="connsiteX132" fmla="*/ 5493156 w 11269336"/>
              <a:gd name="connsiteY132" fmla="*/ 1970063 h 2323145"/>
              <a:gd name="connsiteX133" fmla="*/ 5490486 w 11269336"/>
              <a:gd name="connsiteY133" fmla="*/ 1974227 h 2323145"/>
              <a:gd name="connsiteX134" fmla="*/ 5473107 w 11269336"/>
              <a:gd name="connsiteY134" fmla="*/ 1979001 h 2323145"/>
              <a:gd name="connsiteX135" fmla="*/ 5470885 w 11269336"/>
              <a:gd name="connsiteY135" fmla="*/ 1978432 h 2323145"/>
              <a:gd name="connsiteX136" fmla="*/ 5457393 w 11269336"/>
              <a:gd name="connsiteY136" fmla="*/ 1986525 h 2323145"/>
              <a:gd name="connsiteX137" fmla="*/ 5447102 w 11269336"/>
              <a:gd name="connsiteY137" fmla="*/ 1998329 h 2323145"/>
              <a:gd name="connsiteX138" fmla="*/ 5159151 w 11269336"/>
              <a:gd name="connsiteY138" fmla="*/ 2029640 h 2323145"/>
              <a:gd name="connsiteX139" fmla="*/ 5041688 w 11269336"/>
              <a:gd name="connsiteY139" fmla="*/ 2022334 h 2323145"/>
              <a:gd name="connsiteX140" fmla="*/ 4860988 w 11269336"/>
              <a:gd name="connsiteY140" fmla="*/ 2135698 h 2323145"/>
              <a:gd name="connsiteX141" fmla="*/ 4807902 w 11269336"/>
              <a:gd name="connsiteY141" fmla="*/ 2138894 h 2323145"/>
              <a:gd name="connsiteX142" fmla="*/ 4765388 w 11269336"/>
              <a:gd name="connsiteY142" fmla="*/ 2162525 h 2323145"/>
              <a:gd name="connsiteX143" fmla="*/ 4745033 w 11269336"/>
              <a:gd name="connsiteY143" fmla="*/ 2158859 h 2323145"/>
              <a:gd name="connsiteX144" fmla="*/ 4741475 w 11269336"/>
              <a:gd name="connsiteY144" fmla="*/ 2157998 h 2323145"/>
              <a:gd name="connsiteX145" fmla="*/ 4728247 w 11269336"/>
              <a:gd name="connsiteY145" fmla="*/ 2159526 h 2323145"/>
              <a:gd name="connsiteX146" fmla="*/ 4723263 w 11269336"/>
              <a:gd name="connsiteY146" fmla="*/ 2153742 h 2323145"/>
              <a:gd name="connsiteX147" fmla="*/ 4702453 w 11269336"/>
              <a:gd name="connsiteY147" fmla="*/ 2151586 h 2323145"/>
              <a:gd name="connsiteX148" fmla="*/ 4678455 w 11269336"/>
              <a:gd name="connsiteY148" fmla="*/ 2156131 h 2323145"/>
              <a:gd name="connsiteX149" fmla="*/ 4593061 w 11269336"/>
              <a:gd name="connsiteY149" fmla="*/ 2171597 h 2323145"/>
              <a:gd name="connsiteX150" fmla="*/ 4579902 w 11269336"/>
              <a:gd name="connsiteY150" fmla="*/ 2177927 h 2323145"/>
              <a:gd name="connsiteX151" fmla="*/ 4533444 w 11269336"/>
              <a:gd name="connsiteY151" fmla="*/ 2181200 h 2323145"/>
              <a:gd name="connsiteX152" fmla="*/ 4492832 w 11269336"/>
              <a:gd name="connsiteY152" fmla="*/ 2188033 h 2323145"/>
              <a:gd name="connsiteX153" fmla="*/ 4467257 w 11269336"/>
              <a:gd name="connsiteY153" fmla="*/ 2196121 h 2323145"/>
              <a:gd name="connsiteX154" fmla="*/ 4459937 w 11269336"/>
              <a:gd name="connsiteY154" fmla="*/ 2195182 h 2323145"/>
              <a:gd name="connsiteX155" fmla="*/ 4433312 w 11269336"/>
              <a:gd name="connsiteY155" fmla="*/ 2199004 h 2323145"/>
              <a:gd name="connsiteX156" fmla="*/ 4420601 w 11269336"/>
              <a:gd name="connsiteY156" fmla="*/ 2205158 h 2323145"/>
              <a:gd name="connsiteX157" fmla="*/ 4405765 w 11269336"/>
              <a:gd name="connsiteY157" fmla="*/ 2199902 h 2323145"/>
              <a:gd name="connsiteX158" fmla="*/ 4401354 w 11269336"/>
              <a:gd name="connsiteY158" fmla="*/ 2194745 h 2323145"/>
              <a:gd name="connsiteX159" fmla="*/ 4383151 w 11269336"/>
              <a:gd name="connsiteY159" fmla="*/ 2201140 h 2323145"/>
              <a:gd name="connsiteX160" fmla="*/ 4366646 w 11269336"/>
              <a:gd name="connsiteY160" fmla="*/ 2198564 h 2323145"/>
              <a:gd name="connsiteX161" fmla="*/ 4354009 w 11269336"/>
              <a:gd name="connsiteY161" fmla="*/ 2204984 h 2323145"/>
              <a:gd name="connsiteX162" fmla="*/ 4348284 w 11269336"/>
              <a:gd name="connsiteY162" fmla="*/ 2205270 h 2323145"/>
              <a:gd name="connsiteX163" fmla="*/ 4333906 w 11269336"/>
              <a:gd name="connsiteY163" fmla="*/ 2205251 h 2323145"/>
              <a:gd name="connsiteX164" fmla="*/ 4308819 w 11269336"/>
              <a:gd name="connsiteY164" fmla="*/ 2203822 h 2323145"/>
              <a:gd name="connsiteX165" fmla="*/ 4301210 w 11269336"/>
              <a:gd name="connsiteY165" fmla="*/ 2204456 h 2323145"/>
              <a:gd name="connsiteX166" fmla="*/ 4283095 w 11269336"/>
              <a:gd name="connsiteY166" fmla="*/ 2198177 h 2323145"/>
              <a:gd name="connsiteX167" fmla="*/ 4250119 w 11269336"/>
              <a:gd name="connsiteY167" fmla="*/ 2196342 h 2323145"/>
              <a:gd name="connsiteX168" fmla="*/ 4189203 w 11269336"/>
              <a:gd name="connsiteY168" fmla="*/ 2178994 h 2323145"/>
              <a:gd name="connsiteX169" fmla="*/ 4154035 w 11269336"/>
              <a:gd name="connsiteY169" fmla="*/ 2171950 h 2323145"/>
              <a:gd name="connsiteX170" fmla="*/ 4129569 w 11269336"/>
              <a:gd name="connsiteY170" fmla="*/ 2163850 h 2323145"/>
              <a:gd name="connsiteX171" fmla="*/ 4061250 w 11269336"/>
              <a:gd name="connsiteY171" fmla="*/ 2159236 h 2323145"/>
              <a:gd name="connsiteX172" fmla="*/ 3945480 w 11269336"/>
              <a:gd name="connsiteY172" fmla="*/ 2158279 h 2323145"/>
              <a:gd name="connsiteX173" fmla="*/ 3921468 w 11269336"/>
              <a:gd name="connsiteY173" fmla="*/ 2156588 h 2323145"/>
              <a:gd name="connsiteX174" fmla="*/ 3903348 w 11269336"/>
              <a:gd name="connsiteY174" fmla="*/ 2149220 h 2323145"/>
              <a:gd name="connsiteX175" fmla="*/ 3901342 w 11269336"/>
              <a:gd name="connsiteY175" fmla="*/ 2142355 h 2323145"/>
              <a:gd name="connsiteX176" fmla="*/ 3888539 w 11269336"/>
              <a:gd name="connsiteY176" fmla="*/ 2140476 h 2323145"/>
              <a:gd name="connsiteX177" fmla="*/ 3885662 w 11269336"/>
              <a:gd name="connsiteY177" fmla="*/ 2138740 h 2323145"/>
              <a:gd name="connsiteX178" fmla="*/ 3868627 w 11269336"/>
              <a:gd name="connsiteY178" fmla="*/ 2130023 h 2323145"/>
              <a:gd name="connsiteX179" fmla="*/ 3819177 w 11269336"/>
              <a:gd name="connsiteY179" fmla="*/ 2142111 h 2323145"/>
              <a:gd name="connsiteX180" fmla="*/ 3769100 w 11269336"/>
              <a:gd name="connsiteY180" fmla="*/ 2131731 h 2323145"/>
              <a:gd name="connsiteX181" fmla="*/ 3562752 w 11269336"/>
              <a:gd name="connsiteY181" fmla="*/ 2131785 h 2323145"/>
              <a:gd name="connsiteX182" fmla="*/ 3541402 w 11269336"/>
              <a:gd name="connsiteY182" fmla="*/ 2106821 h 2323145"/>
              <a:gd name="connsiteX183" fmla="*/ 3365341 w 11269336"/>
              <a:gd name="connsiteY183" fmla="*/ 2077638 h 2323145"/>
              <a:gd name="connsiteX184" fmla="*/ 3170922 w 11269336"/>
              <a:gd name="connsiteY184" fmla="*/ 2115957 h 2323145"/>
              <a:gd name="connsiteX185" fmla="*/ 3156256 w 11269336"/>
              <a:gd name="connsiteY185" fmla="*/ 2124773 h 2323145"/>
              <a:gd name="connsiteX186" fmla="*/ 3140298 w 11269336"/>
              <a:gd name="connsiteY186" fmla="*/ 2129182 h 2323145"/>
              <a:gd name="connsiteX187" fmla="*/ 3138514 w 11269336"/>
              <a:gd name="connsiteY187" fmla="*/ 2128069 h 2323145"/>
              <a:gd name="connsiteX188" fmla="*/ 3120467 w 11269336"/>
              <a:gd name="connsiteY188" fmla="*/ 2128281 h 2323145"/>
              <a:gd name="connsiteX189" fmla="*/ 3116175 w 11269336"/>
              <a:gd name="connsiteY189" fmla="*/ 2131633 h 2323145"/>
              <a:gd name="connsiteX190" fmla="*/ 3103685 w 11269336"/>
              <a:gd name="connsiteY190" fmla="*/ 2132814 h 2323145"/>
              <a:gd name="connsiteX191" fmla="*/ 3078794 w 11269336"/>
              <a:gd name="connsiteY191" fmla="*/ 2137935 h 2323145"/>
              <a:gd name="connsiteX192" fmla="*/ 3074407 w 11269336"/>
              <a:gd name="connsiteY192" fmla="*/ 2136274 h 2323145"/>
              <a:gd name="connsiteX193" fmla="*/ 3037285 w 11269336"/>
              <a:gd name="connsiteY193" fmla="*/ 2139919 h 2323145"/>
              <a:gd name="connsiteX194" fmla="*/ 3036901 w 11269336"/>
              <a:gd name="connsiteY194" fmla="*/ 2138726 h 2323145"/>
              <a:gd name="connsiteX195" fmla="*/ 3026996 w 11269336"/>
              <a:gd name="connsiteY195" fmla="*/ 2134322 h 2323145"/>
              <a:gd name="connsiteX196" fmla="*/ 3007772 w 11269336"/>
              <a:gd name="connsiteY196" fmla="*/ 2128742 h 2323145"/>
              <a:gd name="connsiteX197" fmla="*/ 2965030 w 11269336"/>
              <a:gd name="connsiteY197" fmla="*/ 2100494 h 2323145"/>
              <a:gd name="connsiteX198" fmla="*/ 2926342 w 11269336"/>
              <a:gd name="connsiteY198" fmla="*/ 2104155 h 2323145"/>
              <a:gd name="connsiteX199" fmla="*/ 2918608 w 11269336"/>
              <a:gd name="connsiteY199" fmla="*/ 2104215 h 2323145"/>
              <a:gd name="connsiteX200" fmla="*/ 2918475 w 11269336"/>
              <a:gd name="connsiteY200" fmla="*/ 2103937 h 2323145"/>
              <a:gd name="connsiteX201" fmla="*/ 2910360 w 11269336"/>
              <a:gd name="connsiteY201" fmla="*/ 2103444 h 2323145"/>
              <a:gd name="connsiteX202" fmla="*/ 2904507 w 11269336"/>
              <a:gd name="connsiteY202" fmla="*/ 2104326 h 2323145"/>
              <a:gd name="connsiteX203" fmla="*/ 2889503 w 11269336"/>
              <a:gd name="connsiteY203" fmla="*/ 2104443 h 2323145"/>
              <a:gd name="connsiteX204" fmla="*/ 2884480 w 11269336"/>
              <a:gd name="connsiteY204" fmla="*/ 2102626 h 2323145"/>
              <a:gd name="connsiteX205" fmla="*/ 2882689 w 11269336"/>
              <a:gd name="connsiteY205" fmla="*/ 2099228 h 2323145"/>
              <a:gd name="connsiteX206" fmla="*/ 2881291 w 11269336"/>
              <a:gd name="connsiteY206" fmla="*/ 2099618 h 2323145"/>
              <a:gd name="connsiteX207" fmla="*/ 2853979 w 11269336"/>
              <a:gd name="connsiteY207" fmla="*/ 2090388 h 2323145"/>
              <a:gd name="connsiteX208" fmla="*/ 2791790 w 11269336"/>
              <a:gd name="connsiteY208" fmla="*/ 2080332 h 2323145"/>
              <a:gd name="connsiteX209" fmla="*/ 2755844 w 11269336"/>
              <a:gd name="connsiteY209" fmla="*/ 2078874 h 2323145"/>
              <a:gd name="connsiteX210" fmla="*/ 2657742 w 11269336"/>
              <a:gd name="connsiteY210" fmla="*/ 2070179 h 2323145"/>
              <a:gd name="connsiteX211" fmla="*/ 2559549 w 11269336"/>
              <a:gd name="connsiteY211" fmla="*/ 2057873 h 2323145"/>
              <a:gd name="connsiteX212" fmla="*/ 2512054 w 11269336"/>
              <a:gd name="connsiteY212" fmla="*/ 2031671 h 2323145"/>
              <a:gd name="connsiteX213" fmla="*/ 2506437 w 11269336"/>
              <a:gd name="connsiteY213" fmla="*/ 2030918 h 2323145"/>
              <a:gd name="connsiteX214" fmla="*/ 2491752 w 11269336"/>
              <a:gd name="connsiteY214" fmla="*/ 2033906 h 2323145"/>
              <a:gd name="connsiteX215" fmla="*/ 2486338 w 11269336"/>
              <a:gd name="connsiteY215" fmla="*/ 2035862 h 2323145"/>
              <a:gd name="connsiteX216" fmla="*/ 2478186 w 11269336"/>
              <a:gd name="connsiteY216" fmla="*/ 2036953 h 2323145"/>
              <a:gd name="connsiteX217" fmla="*/ 2477950 w 11269336"/>
              <a:gd name="connsiteY217" fmla="*/ 2036715 h 2323145"/>
              <a:gd name="connsiteX218" fmla="*/ 2470381 w 11269336"/>
              <a:gd name="connsiteY218" fmla="*/ 2038256 h 2323145"/>
              <a:gd name="connsiteX219" fmla="*/ 2433781 w 11269336"/>
              <a:gd name="connsiteY219" fmla="*/ 2049140 h 2323145"/>
              <a:gd name="connsiteX220" fmla="*/ 2381172 w 11269336"/>
              <a:gd name="connsiteY220" fmla="*/ 2030645 h 2323145"/>
              <a:gd name="connsiteX221" fmla="*/ 2360198 w 11269336"/>
              <a:gd name="connsiteY221" fmla="*/ 2029059 h 2323145"/>
              <a:gd name="connsiteX222" fmla="*/ 2348815 w 11269336"/>
              <a:gd name="connsiteY222" fmla="*/ 2026798 h 2323145"/>
              <a:gd name="connsiteX223" fmla="*/ 2347988 w 11269336"/>
              <a:gd name="connsiteY223" fmla="*/ 2025745 h 2323145"/>
              <a:gd name="connsiteX224" fmla="*/ 2312920 w 11269336"/>
              <a:gd name="connsiteY224" fmla="*/ 2036311 h 2323145"/>
              <a:gd name="connsiteX225" fmla="*/ 2307986 w 11269336"/>
              <a:gd name="connsiteY225" fmla="*/ 2035583 h 2323145"/>
              <a:gd name="connsiteX226" fmla="*/ 2285481 w 11269336"/>
              <a:gd name="connsiteY226" fmla="*/ 2045197 h 2323145"/>
              <a:gd name="connsiteX227" fmla="*/ 2273666 w 11269336"/>
              <a:gd name="connsiteY227" fmla="*/ 2048710 h 2323145"/>
              <a:gd name="connsiteX228" fmla="*/ 2270719 w 11269336"/>
              <a:gd name="connsiteY228" fmla="*/ 2052702 h 2323145"/>
              <a:gd name="connsiteX229" fmla="*/ 2253080 w 11269336"/>
              <a:gd name="connsiteY229" fmla="*/ 2056363 h 2323145"/>
              <a:gd name="connsiteX230" fmla="*/ 2250906 w 11269336"/>
              <a:gd name="connsiteY230" fmla="*/ 2055654 h 2323145"/>
              <a:gd name="connsiteX231" fmla="*/ 2236905 w 11269336"/>
              <a:gd name="connsiteY231" fmla="*/ 2062882 h 2323145"/>
              <a:gd name="connsiteX232" fmla="*/ 2225830 w 11269336"/>
              <a:gd name="connsiteY232" fmla="*/ 2074027 h 2323145"/>
              <a:gd name="connsiteX233" fmla="*/ 2073776 w 11269336"/>
              <a:gd name="connsiteY233" fmla="*/ 2089244 h 2323145"/>
              <a:gd name="connsiteX234" fmla="*/ 1948256 w 11269336"/>
              <a:gd name="connsiteY234" fmla="*/ 2146616 h 2323145"/>
              <a:gd name="connsiteX235" fmla="*/ 1865582 w 11269336"/>
              <a:gd name="connsiteY235" fmla="*/ 2153738 h 2323145"/>
              <a:gd name="connsiteX236" fmla="*/ 1835210 w 11269336"/>
              <a:gd name="connsiteY236" fmla="*/ 2134244 h 2323145"/>
              <a:gd name="connsiteX237" fmla="*/ 1632661 w 11269336"/>
              <a:gd name="connsiteY237" fmla="*/ 2173882 h 2323145"/>
              <a:gd name="connsiteX238" fmla="*/ 1579590 w 11269336"/>
              <a:gd name="connsiteY238" fmla="*/ 2173680 h 2323145"/>
              <a:gd name="connsiteX239" fmla="*/ 1535601 w 11269336"/>
              <a:gd name="connsiteY239" fmla="*/ 2194590 h 2323145"/>
              <a:gd name="connsiteX240" fmla="*/ 1515594 w 11269336"/>
              <a:gd name="connsiteY240" fmla="*/ 2189622 h 2323145"/>
              <a:gd name="connsiteX241" fmla="*/ 1512113 w 11269336"/>
              <a:gd name="connsiteY241" fmla="*/ 2188534 h 2323145"/>
              <a:gd name="connsiteX242" fmla="*/ 1498838 w 11269336"/>
              <a:gd name="connsiteY242" fmla="*/ 2189213 h 2323145"/>
              <a:gd name="connsiteX243" fmla="*/ 1494279 w 11269336"/>
              <a:gd name="connsiteY243" fmla="*/ 2183112 h 2323145"/>
              <a:gd name="connsiteX244" fmla="*/ 1473714 w 11269336"/>
              <a:gd name="connsiteY244" fmla="*/ 2179625 h 2323145"/>
              <a:gd name="connsiteX245" fmla="*/ 1449503 w 11269336"/>
              <a:gd name="connsiteY245" fmla="*/ 2182633 h 2323145"/>
              <a:gd name="connsiteX246" fmla="*/ 1266687 w 11269336"/>
              <a:gd name="connsiteY246" fmla="*/ 2212688 h 2323145"/>
              <a:gd name="connsiteX247" fmla="*/ 1239614 w 11269336"/>
              <a:gd name="connsiteY247" fmla="*/ 2209727 h 2323145"/>
              <a:gd name="connsiteX248" fmla="*/ 1202436 w 11269336"/>
              <a:gd name="connsiteY248" fmla="*/ 2209817 h 2323145"/>
              <a:gd name="connsiteX249" fmla="*/ 1136097 w 11269336"/>
              <a:gd name="connsiteY249" fmla="*/ 2205112 h 2323145"/>
              <a:gd name="connsiteX250" fmla="*/ 988232 w 11269336"/>
              <a:gd name="connsiteY250" fmla="*/ 2235635 h 2323145"/>
              <a:gd name="connsiteX251" fmla="*/ 981959 w 11269336"/>
              <a:gd name="connsiteY251" fmla="*/ 2231607 h 2323145"/>
              <a:gd name="connsiteX252" fmla="*/ 938600 w 11269336"/>
              <a:gd name="connsiteY252" fmla="*/ 2238113 h 2323145"/>
              <a:gd name="connsiteX253" fmla="*/ 791788 w 11269336"/>
              <a:gd name="connsiteY253" fmla="*/ 2293224 h 2323145"/>
              <a:gd name="connsiteX254" fmla="*/ 706914 w 11269336"/>
              <a:gd name="connsiteY254" fmla="*/ 2305046 h 2323145"/>
              <a:gd name="connsiteX255" fmla="*/ 675971 w 11269336"/>
              <a:gd name="connsiteY255" fmla="*/ 2304030 h 2323145"/>
              <a:gd name="connsiteX256" fmla="*/ 624180 w 11269336"/>
              <a:gd name="connsiteY256" fmla="*/ 2302650 h 2323145"/>
              <a:gd name="connsiteX257" fmla="*/ 583453 w 11269336"/>
              <a:gd name="connsiteY257" fmla="*/ 2288788 h 2323145"/>
              <a:gd name="connsiteX258" fmla="*/ 540946 w 11269336"/>
              <a:gd name="connsiteY258" fmla="*/ 2292721 h 2323145"/>
              <a:gd name="connsiteX259" fmla="*/ 533680 w 11269336"/>
              <a:gd name="connsiteY259" fmla="*/ 2310233 h 2323145"/>
              <a:gd name="connsiteX260" fmla="*/ 487366 w 11269336"/>
              <a:gd name="connsiteY260" fmla="*/ 2309053 h 2323145"/>
              <a:gd name="connsiteX261" fmla="*/ 416820 w 11269336"/>
              <a:gd name="connsiteY261" fmla="*/ 2305443 h 2323145"/>
              <a:gd name="connsiteX262" fmla="*/ 376805 w 11269336"/>
              <a:gd name="connsiteY262" fmla="*/ 2307647 h 2323145"/>
              <a:gd name="connsiteX263" fmla="*/ 266777 w 11269336"/>
              <a:gd name="connsiteY263" fmla="*/ 2309012 h 2323145"/>
              <a:gd name="connsiteX264" fmla="*/ 156013 w 11269336"/>
              <a:gd name="connsiteY264" fmla="*/ 2306832 h 2323145"/>
              <a:gd name="connsiteX265" fmla="*/ 87258 w 11269336"/>
              <a:gd name="connsiteY265" fmla="*/ 2285511 h 2323145"/>
              <a:gd name="connsiteX266" fmla="*/ 23798 w 11269336"/>
              <a:gd name="connsiteY266" fmla="*/ 2281822 h 2323145"/>
              <a:gd name="connsiteX267" fmla="*/ 0 w 11269336"/>
              <a:gd name="connsiteY267" fmla="*/ 2285369 h 2323145"/>
              <a:gd name="connsiteX268" fmla="*/ 0 w 11269336"/>
              <a:gd name="connsiteY268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742561 w 11269336"/>
              <a:gd name="connsiteY18" fmla="*/ 500437 h 2323145"/>
              <a:gd name="connsiteX19" fmla="*/ 9561831 w 11269336"/>
              <a:gd name="connsiteY19" fmla="*/ 547649 h 2323145"/>
              <a:gd name="connsiteX20" fmla="*/ 9380600 w 11269336"/>
              <a:gd name="connsiteY20" fmla="*/ 549821 h 2323145"/>
              <a:gd name="connsiteX21" fmla="*/ 9139429 w 11269336"/>
              <a:gd name="connsiteY21" fmla="*/ 696446 h 2323145"/>
              <a:gd name="connsiteX22" fmla="*/ 9114263 w 11269336"/>
              <a:gd name="connsiteY22" fmla="*/ 709213 h 2323145"/>
              <a:gd name="connsiteX23" fmla="*/ 9028928 w 11269336"/>
              <a:gd name="connsiteY23" fmla="*/ 745350 h 2323145"/>
              <a:gd name="connsiteX24" fmla="*/ 8977138 w 11269336"/>
              <a:gd name="connsiteY24" fmla="*/ 774970 h 2323145"/>
              <a:gd name="connsiteX25" fmla="*/ 8947030 w 11269336"/>
              <a:gd name="connsiteY25" fmla="*/ 814934 h 2323145"/>
              <a:gd name="connsiteX26" fmla="*/ 8914746 w 11269336"/>
              <a:gd name="connsiteY26" fmla="*/ 826428 h 2323145"/>
              <a:gd name="connsiteX27" fmla="*/ 8917778 w 11269336"/>
              <a:gd name="connsiteY27" fmla="*/ 835198 h 2323145"/>
              <a:gd name="connsiteX28" fmla="*/ 8905560 w 11269336"/>
              <a:gd name="connsiteY28" fmla="*/ 838358 h 2323145"/>
              <a:gd name="connsiteX29" fmla="*/ 8897564 w 11269336"/>
              <a:gd name="connsiteY29" fmla="*/ 834287 h 2323145"/>
              <a:gd name="connsiteX30" fmla="*/ 8878040 w 11269336"/>
              <a:gd name="connsiteY30" fmla="*/ 844150 h 2323145"/>
              <a:gd name="connsiteX31" fmla="*/ 8882654 w 11269336"/>
              <a:gd name="connsiteY31" fmla="*/ 892768 h 2323145"/>
              <a:gd name="connsiteX32" fmla="*/ 8795998 w 11269336"/>
              <a:gd name="connsiteY32" fmla="*/ 863337 h 2323145"/>
              <a:gd name="connsiteX33" fmla="*/ 8776970 w 11269336"/>
              <a:gd name="connsiteY33" fmla="*/ 885177 h 2323145"/>
              <a:gd name="connsiteX34" fmla="*/ 8755719 w 11269336"/>
              <a:gd name="connsiteY34" fmla="*/ 889754 h 2323145"/>
              <a:gd name="connsiteX35" fmla="*/ 8743257 w 11269336"/>
              <a:gd name="connsiteY35" fmla="*/ 904723 h 2323145"/>
              <a:gd name="connsiteX36" fmla="*/ 8721366 w 11269336"/>
              <a:gd name="connsiteY36" fmla="*/ 904711 h 2323145"/>
              <a:gd name="connsiteX37" fmla="*/ 8678353 w 11269336"/>
              <a:gd name="connsiteY37" fmla="*/ 926318 h 2323145"/>
              <a:gd name="connsiteX38" fmla="*/ 8636849 w 11269336"/>
              <a:gd name="connsiteY38" fmla="*/ 937900 h 2323145"/>
              <a:gd name="connsiteX39" fmla="*/ 8620213 w 11269336"/>
              <a:gd name="connsiteY39" fmla="*/ 943068 h 2323145"/>
              <a:gd name="connsiteX40" fmla="*/ 8612581 w 11269336"/>
              <a:gd name="connsiteY40" fmla="*/ 952695 h 2323145"/>
              <a:gd name="connsiteX41" fmla="*/ 8589038 w 11269336"/>
              <a:gd name="connsiteY41" fmla="*/ 963892 h 2323145"/>
              <a:gd name="connsiteX42" fmla="*/ 8579950 w 11269336"/>
              <a:gd name="connsiteY42" fmla="*/ 960899 h 2323145"/>
              <a:gd name="connsiteX43" fmla="*/ 8579319 w 11269336"/>
              <a:gd name="connsiteY43" fmla="*/ 965630 h 2323145"/>
              <a:gd name="connsiteX44" fmla="*/ 8547429 w 11269336"/>
              <a:gd name="connsiteY44" fmla="*/ 984506 h 2323145"/>
              <a:gd name="connsiteX45" fmla="*/ 8478704 w 11269336"/>
              <a:gd name="connsiteY45" fmla="*/ 1025490 h 2323145"/>
              <a:gd name="connsiteX46" fmla="*/ 8461421 w 11269336"/>
              <a:gd name="connsiteY46" fmla="*/ 1035512 h 2323145"/>
              <a:gd name="connsiteX47" fmla="*/ 8445003 w 11269336"/>
              <a:gd name="connsiteY47" fmla="*/ 1036851 h 2323145"/>
              <a:gd name="connsiteX48" fmla="*/ 8357350 w 11269336"/>
              <a:gd name="connsiteY48" fmla="*/ 1060213 h 2323145"/>
              <a:gd name="connsiteX49" fmla="*/ 8335565 w 11269336"/>
              <a:gd name="connsiteY49" fmla="*/ 1061151 h 2323145"/>
              <a:gd name="connsiteX50" fmla="*/ 8325267 w 11269336"/>
              <a:gd name="connsiteY50" fmla="*/ 1055919 h 2323145"/>
              <a:gd name="connsiteX51" fmla="*/ 8293586 w 11269336"/>
              <a:gd name="connsiteY51" fmla="*/ 1076144 h 2323145"/>
              <a:gd name="connsiteX52" fmla="*/ 8242405 w 11269336"/>
              <a:gd name="connsiteY52" fmla="*/ 1095960 h 2323145"/>
              <a:gd name="connsiteX53" fmla="*/ 8197391 w 11269336"/>
              <a:gd name="connsiteY53" fmla="*/ 1107746 h 2323145"/>
              <a:gd name="connsiteX54" fmla="*/ 8081474 w 11269336"/>
              <a:gd name="connsiteY54" fmla="*/ 1130125 h 2323145"/>
              <a:gd name="connsiteX55" fmla="*/ 8053585 w 11269336"/>
              <a:gd name="connsiteY55" fmla="*/ 1129169 h 2323145"/>
              <a:gd name="connsiteX56" fmla="*/ 8038422 w 11269336"/>
              <a:gd name="connsiteY56" fmla="*/ 1119092 h 2323145"/>
              <a:gd name="connsiteX57" fmla="*/ 8029450 w 11269336"/>
              <a:gd name="connsiteY57" fmla="*/ 1125592 h 2323145"/>
              <a:gd name="connsiteX58" fmla="*/ 7959552 w 11269336"/>
              <a:gd name="connsiteY58" fmla="*/ 1140188 h 2323145"/>
              <a:gd name="connsiteX59" fmla="*/ 7914188 w 11269336"/>
              <a:gd name="connsiteY59" fmla="*/ 1150862 h 2323145"/>
              <a:gd name="connsiteX60" fmla="*/ 7914918 w 11269336"/>
              <a:gd name="connsiteY60" fmla="*/ 1168758 h 2323145"/>
              <a:gd name="connsiteX61" fmla="*/ 7875510 w 11269336"/>
              <a:gd name="connsiteY61" fmla="*/ 1183153 h 2323145"/>
              <a:gd name="connsiteX62" fmla="*/ 7829932 w 11269336"/>
              <a:gd name="connsiteY62" fmla="*/ 1180782 h 2323145"/>
              <a:gd name="connsiteX63" fmla="*/ 7779182 w 11269336"/>
              <a:gd name="connsiteY63" fmla="*/ 1192665 h 2323145"/>
              <a:gd name="connsiteX64" fmla="*/ 7748774 w 11269336"/>
              <a:gd name="connsiteY64" fmla="*/ 1199586 h 2323145"/>
              <a:gd name="connsiteX65" fmla="*/ 7671846 w 11269336"/>
              <a:gd name="connsiteY65" fmla="*/ 1231966 h 2323145"/>
              <a:gd name="connsiteX66" fmla="*/ 7554146 w 11269336"/>
              <a:gd name="connsiteY66" fmla="*/ 1319748 h 2323145"/>
              <a:gd name="connsiteX67" fmla="*/ 7515052 w 11269336"/>
              <a:gd name="connsiteY67" fmla="*/ 1336718 h 2323145"/>
              <a:gd name="connsiteX68" fmla="*/ 7507193 w 11269336"/>
              <a:gd name="connsiteY68" fmla="*/ 1334617 h 2323145"/>
              <a:gd name="connsiteX69" fmla="*/ 7461694 w 11269336"/>
              <a:gd name="connsiteY69" fmla="*/ 1375866 h 2323145"/>
              <a:gd name="connsiteX70" fmla="*/ 7377571 w 11269336"/>
              <a:gd name="connsiteY70" fmla="*/ 1400128 h 2323145"/>
              <a:gd name="connsiteX71" fmla="*/ 7311261 w 11269336"/>
              <a:gd name="connsiteY71" fmla="*/ 1412652 h 2323145"/>
              <a:gd name="connsiteX72" fmla="*/ 7275307 w 11269336"/>
              <a:gd name="connsiteY72" fmla="*/ 1422171 h 2323145"/>
              <a:gd name="connsiteX73" fmla="*/ 7247783 w 11269336"/>
              <a:gd name="connsiteY73" fmla="*/ 1426330 h 2323145"/>
              <a:gd name="connsiteX74" fmla="*/ 7185047 w 11269336"/>
              <a:gd name="connsiteY74" fmla="*/ 1451812 h 2323145"/>
              <a:gd name="connsiteX75" fmla="*/ 7084117 w 11269336"/>
              <a:gd name="connsiteY75" fmla="*/ 1500281 h 2323145"/>
              <a:gd name="connsiteX76" fmla="*/ 7062011 w 11269336"/>
              <a:gd name="connsiteY76" fmla="*/ 1509183 h 2323145"/>
              <a:gd name="connsiteX77" fmla="*/ 7040555 w 11269336"/>
              <a:gd name="connsiteY77" fmla="*/ 1511207 h 2323145"/>
              <a:gd name="connsiteX78" fmla="*/ 7033438 w 11269336"/>
              <a:gd name="connsiteY78" fmla="*/ 1506772 h 2323145"/>
              <a:gd name="connsiteX79" fmla="*/ 7020886 w 11269336"/>
              <a:gd name="connsiteY79" fmla="*/ 1510764 h 2323145"/>
              <a:gd name="connsiteX80" fmla="*/ 7017033 w 11269336"/>
              <a:gd name="connsiteY80" fmla="*/ 1510650 h 2323145"/>
              <a:gd name="connsiteX81" fmla="*/ 6995460 w 11269336"/>
              <a:gd name="connsiteY81" fmla="*/ 1511173 h 2323145"/>
              <a:gd name="connsiteX82" fmla="*/ 6962144 w 11269336"/>
              <a:gd name="connsiteY82" fmla="*/ 1541508 h 2323145"/>
              <a:gd name="connsiteX83" fmla="*/ 6910674 w 11269336"/>
              <a:gd name="connsiteY83" fmla="*/ 1554793 h 2323145"/>
              <a:gd name="connsiteX84" fmla="*/ 6732152 w 11269336"/>
              <a:gd name="connsiteY84" fmla="*/ 1642538 h 2323145"/>
              <a:gd name="connsiteX85" fmla="*/ 6694106 w 11269336"/>
              <a:gd name="connsiteY85" fmla="*/ 1632377 h 2323145"/>
              <a:gd name="connsiteX86" fmla="*/ 6617223 w 11269336"/>
              <a:gd name="connsiteY86" fmla="*/ 1659889 h 2323145"/>
              <a:gd name="connsiteX87" fmla="*/ 6521138 w 11269336"/>
              <a:gd name="connsiteY87" fmla="*/ 1744340 h 2323145"/>
              <a:gd name="connsiteX88" fmla="*/ 6380677 w 11269336"/>
              <a:gd name="connsiteY88" fmla="*/ 1796883 h 2323145"/>
              <a:gd name="connsiteX89" fmla="*/ 6374897 w 11269336"/>
              <a:gd name="connsiteY89" fmla="*/ 1809910 h 2323145"/>
              <a:gd name="connsiteX90" fmla="*/ 6364545 w 11269336"/>
              <a:gd name="connsiteY90" fmla="*/ 1820090 h 2323145"/>
              <a:gd name="connsiteX91" fmla="*/ 6362126 w 11269336"/>
              <a:gd name="connsiteY91" fmla="*/ 1819991 h 2323145"/>
              <a:gd name="connsiteX92" fmla="*/ 6346673 w 11269336"/>
              <a:gd name="connsiteY92" fmla="*/ 1827824 h 2323145"/>
              <a:gd name="connsiteX93" fmla="*/ 6345588 w 11269336"/>
              <a:gd name="connsiteY93" fmla="*/ 1832232 h 2323145"/>
              <a:gd name="connsiteX94" fmla="*/ 6335708 w 11269336"/>
              <a:gd name="connsiteY94" fmla="*/ 1838451 h 2323145"/>
              <a:gd name="connsiteX95" fmla="*/ 6318182 w 11269336"/>
              <a:gd name="connsiteY95" fmla="*/ 1852975 h 2323145"/>
              <a:gd name="connsiteX96" fmla="*/ 6313084 w 11269336"/>
              <a:gd name="connsiteY96" fmla="*/ 1853561 h 2323145"/>
              <a:gd name="connsiteX97" fmla="*/ 6283816 w 11269336"/>
              <a:gd name="connsiteY97" fmla="*/ 1872148 h 2323145"/>
              <a:gd name="connsiteX98" fmla="*/ 6282550 w 11269336"/>
              <a:gd name="connsiteY98" fmla="*/ 1871392 h 2323145"/>
              <a:gd name="connsiteX99" fmla="*/ 6270527 w 11269336"/>
              <a:gd name="connsiteY99" fmla="*/ 1872208 h 2323145"/>
              <a:gd name="connsiteX100" fmla="*/ 6249518 w 11269336"/>
              <a:gd name="connsiteY100" fmla="*/ 1876079 h 2323145"/>
              <a:gd name="connsiteX101" fmla="*/ 6190386 w 11269336"/>
              <a:gd name="connsiteY101" fmla="*/ 1872478 h 2323145"/>
              <a:gd name="connsiteX102" fmla="*/ 6159777 w 11269336"/>
              <a:gd name="connsiteY102" fmla="*/ 1891745 h 2323145"/>
              <a:gd name="connsiteX103" fmla="*/ 6153131 w 11269336"/>
              <a:gd name="connsiteY103" fmla="*/ 1895079 h 2323145"/>
              <a:gd name="connsiteX104" fmla="*/ 6152798 w 11269336"/>
              <a:gd name="connsiteY104" fmla="*/ 1894920 h 2323145"/>
              <a:gd name="connsiteX105" fmla="*/ 6145388 w 11269336"/>
              <a:gd name="connsiteY105" fmla="*/ 1897990 h 2323145"/>
              <a:gd name="connsiteX106" fmla="*/ 6141014 w 11269336"/>
              <a:gd name="connsiteY106" fmla="*/ 1901155 h 2323145"/>
              <a:gd name="connsiteX107" fmla="*/ 6128122 w 11269336"/>
              <a:gd name="connsiteY107" fmla="*/ 1907623 h 2323145"/>
              <a:gd name="connsiteX108" fmla="*/ 6122351 w 11269336"/>
              <a:gd name="connsiteY108" fmla="*/ 1908359 h 2323145"/>
              <a:gd name="connsiteX109" fmla="*/ 6064750 w 11269336"/>
              <a:gd name="connsiteY109" fmla="*/ 1896394 h 2323145"/>
              <a:gd name="connsiteX110" fmla="*/ 5964230 w 11269336"/>
              <a:gd name="connsiteY110" fmla="*/ 1910038 h 2323145"/>
              <a:gd name="connsiteX111" fmla="*/ 5865399 w 11269336"/>
              <a:gd name="connsiteY111" fmla="*/ 1926966 h 2323145"/>
              <a:gd name="connsiteX112" fmla="*/ 5829951 w 11269336"/>
              <a:gd name="connsiteY112" fmla="*/ 1934755 h 2323145"/>
              <a:gd name="connsiteX113" fmla="*/ 5765285 w 11269336"/>
              <a:gd name="connsiteY113" fmla="*/ 1941322 h 2323145"/>
              <a:gd name="connsiteX114" fmla="*/ 5734750 w 11269336"/>
              <a:gd name="connsiteY114" fmla="*/ 1939793 h 2323145"/>
              <a:gd name="connsiteX115" fmla="*/ 5733569 w 11269336"/>
              <a:gd name="connsiteY115" fmla="*/ 1940505 h 2323145"/>
              <a:gd name="connsiteX116" fmla="*/ 5730329 w 11269336"/>
              <a:gd name="connsiteY116" fmla="*/ 1937845 h 2323145"/>
              <a:gd name="connsiteX117" fmla="*/ 5724661 w 11269336"/>
              <a:gd name="connsiteY117" fmla="*/ 1937455 h 2323145"/>
              <a:gd name="connsiteX118" fmla="*/ 5710186 w 11269336"/>
              <a:gd name="connsiteY118" fmla="*/ 1941370 h 2323145"/>
              <a:gd name="connsiteX119" fmla="*/ 5704910 w 11269336"/>
              <a:gd name="connsiteY119" fmla="*/ 1943663 h 2323145"/>
              <a:gd name="connsiteX120" fmla="*/ 5696836 w 11269336"/>
              <a:gd name="connsiteY120" fmla="*/ 1945271 h 2323145"/>
              <a:gd name="connsiteX121" fmla="*/ 5696583 w 11269336"/>
              <a:gd name="connsiteY121" fmla="*/ 1945050 h 2323145"/>
              <a:gd name="connsiteX122" fmla="*/ 5689123 w 11269336"/>
              <a:gd name="connsiteY122" fmla="*/ 1947067 h 2323145"/>
              <a:gd name="connsiteX123" fmla="*/ 5653291 w 11269336"/>
              <a:gd name="connsiteY123" fmla="*/ 1960245 h 2323145"/>
              <a:gd name="connsiteX124" fmla="*/ 5599385 w 11269336"/>
              <a:gd name="connsiteY124" fmla="*/ 1945198 h 2323145"/>
              <a:gd name="connsiteX125" fmla="*/ 5578300 w 11269336"/>
              <a:gd name="connsiteY125" fmla="*/ 1944963 h 2323145"/>
              <a:gd name="connsiteX126" fmla="*/ 5566758 w 11269336"/>
              <a:gd name="connsiteY126" fmla="*/ 1943441 h 2323145"/>
              <a:gd name="connsiteX127" fmla="*/ 5565857 w 11269336"/>
              <a:gd name="connsiteY127" fmla="*/ 1942445 h 2323145"/>
              <a:gd name="connsiteX128" fmla="*/ 5531534 w 11269336"/>
              <a:gd name="connsiteY128" fmla="*/ 1955208 h 2323145"/>
              <a:gd name="connsiteX129" fmla="*/ 5526552 w 11269336"/>
              <a:gd name="connsiteY129" fmla="*/ 1954799 h 2323145"/>
              <a:gd name="connsiteX130" fmla="*/ 5504723 w 11269336"/>
              <a:gd name="connsiteY130" fmla="*/ 1965811 h 2323145"/>
              <a:gd name="connsiteX131" fmla="*/ 5493156 w 11269336"/>
              <a:gd name="connsiteY131" fmla="*/ 1970063 h 2323145"/>
              <a:gd name="connsiteX132" fmla="*/ 5490486 w 11269336"/>
              <a:gd name="connsiteY132" fmla="*/ 1974227 h 2323145"/>
              <a:gd name="connsiteX133" fmla="*/ 5473107 w 11269336"/>
              <a:gd name="connsiteY133" fmla="*/ 1979001 h 2323145"/>
              <a:gd name="connsiteX134" fmla="*/ 5470885 w 11269336"/>
              <a:gd name="connsiteY134" fmla="*/ 1978432 h 2323145"/>
              <a:gd name="connsiteX135" fmla="*/ 5457393 w 11269336"/>
              <a:gd name="connsiteY135" fmla="*/ 1986525 h 2323145"/>
              <a:gd name="connsiteX136" fmla="*/ 5447102 w 11269336"/>
              <a:gd name="connsiteY136" fmla="*/ 1998329 h 2323145"/>
              <a:gd name="connsiteX137" fmla="*/ 5159151 w 11269336"/>
              <a:gd name="connsiteY137" fmla="*/ 2029640 h 2323145"/>
              <a:gd name="connsiteX138" fmla="*/ 5041688 w 11269336"/>
              <a:gd name="connsiteY138" fmla="*/ 2022334 h 2323145"/>
              <a:gd name="connsiteX139" fmla="*/ 4860988 w 11269336"/>
              <a:gd name="connsiteY139" fmla="*/ 2135698 h 2323145"/>
              <a:gd name="connsiteX140" fmla="*/ 4807902 w 11269336"/>
              <a:gd name="connsiteY140" fmla="*/ 2138894 h 2323145"/>
              <a:gd name="connsiteX141" fmla="*/ 4765388 w 11269336"/>
              <a:gd name="connsiteY141" fmla="*/ 2162525 h 2323145"/>
              <a:gd name="connsiteX142" fmla="*/ 4745033 w 11269336"/>
              <a:gd name="connsiteY142" fmla="*/ 2158859 h 2323145"/>
              <a:gd name="connsiteX143" fmla="*/ 4741475 w 11269336"/>
              <a:gd name="connsiteY143" fmla="*/ 2157998 h 2323145"/>
              <a:gd name="connsiteX144" fmla="*/ 4728247 w 11269336"/>
              <a:gd name="connsiteY144" fmla="*/ 2159526 h 2323145"/>
              <a:gd name="connsiteX145" fmla="*/ 4723263 w 11269336"/>
              <a:gd name="connsiteY145" fmla="*/ 2153742 h 2323145"/>
              <a:gd name="connsiteX146" fmla="*/ 4702453 w 11269336"/>
              <a:gd name="connsiteY146" fmla="*/ 2151586 h 2323145"/>
              <a:gd name="connsiteX147" fmla="*/ 4678455 w 11269336"/>
              <a:gd name="connsiteY147" fmla="*/ 2156131 h 2323145"/>
              <a:gd name="connsiteX148" fmla="*/ 4593061 w 11269336"/>
              <a:gd name="connsiteY148" fmla="*/ 2171597 h 2323145"/>
              <a:gd name="connsiteX149" fmla="*/ 4579902 w 11269336"/>
              <a:gd name="connsiteY149" fmla="*/ 2177927 h 2323145"/>
              <a:gd name="connsiteX150" fmla="*/ 4533444 w 11269336"/>
              <a:gd name="connsiteY150" fmla="*/ 2181200 h 2323145"/>
              <a:gd name="connsiteX151" fmla="*/ 4492832 w 11269336"/>
              <a:gd name="connsiteY151" fmla="*/ 2188033 h 2323145"/>
              <a:gd name="connsiteX152" fmla="*/ 4467257 w 11269336"/>
              <a:gd name="connsiteY152" fmla="*/ 2196121 h 2323145"/>
              <a:gd name="connsiteX153" fmla="*/ 4459937 w 11269336"/>
              <a:gd name="connsiteY153" fmla="*/ 2195182 h 2323145"/>
              <a:gd name="connsiteX154" fmla="*/ 4433312 w 11269336"/>
              <a:gd name="connsiteY154" fmla="*/ 2199004 h 2323145"/>
              <a:gd name="connsiteX155" fmla="*/ 4420601 w 11269336"/>
              <a:gd name="connsiteY155" fmla="*/ 2205158 h 2323145"/>
              <a:gd name="connsiteX156" fmla="*/ 4405765 w 11269336"/>
              <a:gd name="connsiteY156" fmla="*/ 2199902 h 2323145"/>
              <a:gd name="connsiteX157" fmla="*/ 4401354 w 11269336"/>
              <a:gd name="connsiteY157" fmla="*/ 2194745 h 2323145"/>
              <a:gd name="connsiteX158" fmla="*/ 4383151 w 11269336"/>
              <a:gd name="connsiteY158" fmla="*/ 2201140 h 2323145"/>
              <a:gd name="connsiteX159" fmla="*/ 4366646 w 11269336"/>
              <a:gd name="connsiteY159" fmla="*/ 2198564 h 2323145"/>
              <a:gd name="connsiteX160" fmla="*/ 4354009 w 11269336"/>
              <a:gd name="connsiteY160" fmla="*/ 2204984 h 2323145"/>
              <a:gd name="connsiteX161" fmla="*/ 4348284 w 11269336"/>
              <a:gd name="connsiteY161" fmla="*/ 2205270 h 2323145"/>
              <a:gd name="connsiteX162" fmla="*/ 4333906 w 11269336"/>
              <a:gd name="connsiteY162" fmla="*/ 2205251 h 2323145"/>
              <a:gd name="connsiteX163" fmla="*/ 4308819 w 11269336"/>
              <a:gd name="connsiteY163" fmla="*/ 2203822 h 2323145"/>
              <a:gd name="connsiteX164" fmla="*/ 4301210 w 11269336"/>
              <a:gd name="connsiteY164" fmla="*/ 2204456 h 2323145"/>
              <a:gd name="connsiteX165" fmla="*/ 4283095 w 11269336"/>
              <a:gd name="connsiteY165" fmla="*/ 2198177 h 2323145"/>
              <a:gd name="connsiteX166" fmla="*/ 4250119 w 11269336"/>
              <a:gd name="connsiteY166" fmla="*/ 2196342 h 2323145"/>
              <a:gd name="connsiteX167" fmla="*/ 4189203 w 11269336"/>
              <a:gd name="connsiteY167" fmla="*/ 2178994 h 2323145"/>
              <a:gd name="connsiteX168" fmla="*/ 4154035 w 11269336"/>
              <a:gd name="connsiteY168" fmla="*/ 2171950 h 2323145"/>
              <a:gd name="connsiteX169" fmla="*/ 4129569 w 11269336"/>
              <a:gd name="connsiteY169" fmla="*/ 2163850 h 2323145"/>
              <a:gd name="connsiteX170" fmla="*/ 4061250 w 11269336"/>
              <a:gd name="connsiteY170" fmla="*/ 2159236 h 2323145"/>
              <a:gd name="connsiteX171" fmla="*/ 3945480 w 11269336"/>
              <a:gd name="connsiteY171" fmla="*/ 2158279 h 2323145"/>
              <a:gd name="connsiteX172" fmla="*/ 3921468 w 11269336"/>
              <a:gd name="connsiteY172" fmla="*/ 2156588 h 2323145"/>
              <a:gd name="connsiteX173" fmla="*/ 3903348 w 11269336"/>
              <a:gd name="connsiteY173" fmla="*/ 2149220 h 2323145"/>
              <a:gd name="connsiteX174" fmla="*/ 3901342 w 11269336"/>
              <a:gd name="connsiteY174" fmla="*/ 2142355 h 2323145"/>
              <a:gd name="connsiteX175" fmla="*/ 3888539 w 11269336"/>
              <a:gd name="connsiteY175" fmla="*/ 2140476 h 2323145"/>
              <a:gd name="connsiteX176" fmla="*/ 3885662 w 11269336"/>
              <a:gd name="connsiteY176" fmla="*/ 2138740 h 2323145"/>
              <a:gd name="connsiteX177" fmla="*/ 3868627 w 11269336"/>
              <a:gd name="connsiteY177" fmla="*/ 2130023 h 2323145"/>
              <a:gd name="connsiteX178" fmla="*/ 3819177 w 11269336"/>
              <a:gd name="connsiteY178" fmla="*/ 2142111 h 2323145"/>
              <a:gd name="connsiteX179" fmla="*/ 3769100 w 11269336"/>
              <a:gd name="connsiteY179" fmla="*/ 2131731 h 2323145"/>
              <a:gd name="connsiteX180" fmla="*/ 3562752 w 11269336"/>
              <a:gd name="connsiteY180" fmla="*/ 2131785 h 2323145"/>
              <a:gd name="connsiteX181" fmla="*/ 3541402 w 11269336"/>
              <a:gd name="connsiteY181" fmla="*/ 2106821 h 2323145"/>
              <a:gd name="connsiteX182" fmla="*/ 3365341 w 11269336"/>
              <a:gd name="connsiteY182" fmla="*/ 2077638 h 2323145"/>
              <a:gd name="connsiteX183" fmla="*/ 3170922 w 11269336"/>
              <a:gd name="connsiteY183" fmla="*/ 2115957 h 2323145"/>
              <a:gd name="connsiteX184" fmla="*/ 3156256 w 11269336"/>
              <a:gd name="connsiteY184" fmla="*/ 2124773 h 2323145"/>
              <a:gd name="connsiteX185" fmla="*/ 3140298 w 11269336"/>
              <a:gd name="connsiteY185" fmla="*/ 2129182 h 2323145"/>
              <a:gd name="connsiteX186" fmla="*/ 3138514 w 11269336"/>
              <a:gd name="connsiteY186" fmla="*/ 2128069 h 2323145"/>
              <a:gd name="connsiteX187" fmla="*/ 3120467 w 11269336"/>
              <a:gd name="connsiteY187" fmla="*/ 2128281 h 2323145"/>
              <a:gd name="connsiteX188" fmla="*/ 3116175 w 11269336"/>
              <a:gd name="connsiteY188" fmla="*/ 2131633 h 2323145"/>
              <a:gd name="connsiteX189" fmla="*/ 3103685 w 11269336"/>
              <a:gd name="connsiteY189" fmla="*/ 2132814 h 2323145"/>
              <a:gd name="connsiteX190" fmla="*/ 3078794 w 11269336"/>
              <a:gd name="connsiteY190" fmla="*/ 2137935 h 2323145"/>
              <a:gd name="connsiteX191" fmla="*/ 3074407 w 11269336"/>
              <a:gd name="connsiteY191" fmla="*/ 2136274 h 2323145"/>
              <a:gd name="connsiteX192" fmla="*/ 3037285 w 11269336"/>
              <a:gd name="connsiteY192" fmla="*/ 2139919 h 2323145"/>
              <a:gd name="connsiteX193" fmla="*/ 3036901 w 11269336"/>
              <a:gd name="connsiteY193" fmla="*/ 2138726 h 2323145"/>
              <a:gd name="connsiteX194" fmla="*/ 3026996 w 11269336"/>
              <a:gd name="connsiteY194" fmla="*/ 2134322 h 2323145"/>
              <a:gd name="connsiteX195" fmla="*/ 3007772 w 11269336"/>
              <a:gd name="connsiteY195" fmla="*/ 2128742 h 2323145"/>
              <a:gd name="connsiteX196" fmla="*/ 2965030 w 11269336"/>
              <a:gd name="connsiteY196" fmla="*/ 2100494 h 2323145"/>
              <a:gd name="connsiteX197" fmla="*/ 2926342 w 11269336"/>
              <a:gd name="connsiteY197" fmla="*/ 2104155 h 2323145"/>
              <a:gd name="connsiteX198" fmla="*/ 2918608 w 11269336"/>
              <a:gd name="connsiteY198" fmla="*/ 2104215 h 2323145"/>
              <a:gd name="connsiteX199" fmla="*/ 2918475 w 11269336"/>
              <a:gd name="connsiteY199" fmla="*/ 2103937 h 2323145"/>
              <a:gd name="connsiteX200" fmla="*/ 2910360 w 11269336"/>
              <a:gd name="connsiteY200" fmla="*/ 2103444 h 2323145"/>
              <a:gd name="connsiteX201" fmla="*/ 2904507 w 11269336"/>
              <a:gd name="connsiteY201" fmla="*/ 2104326 h 2323145"/>
              <a:gd name="connsiteX202" fmla="*/ 2889503 w 11269336"/>
              <a:gd name="connsiteY202" fmla="*/ 2104443 h 2323145"/>
              <a:gd name="connsiteX203" fmla="*/ 2884480 w 11269336"/>
              <a:gd name="connsiteY203" fmla="*/ 2102626 h 2323145"/>
              <a:gd name="connsiteX204" fmla="*/ 2882689 w 11269336"/>
              <a:gd name="connsiteY204" fmla="*/ 2099228 h 2323145"/>
              <a:gd name="connsiteX205" fmla="*/ 2881291 w 11269336"/>
              <a:gd name="connsiteY205" fmla="*/ 2099618 h 2323145"/>
              <a:gd name="connsiteX206" fmla="*/ 2853979 w 11269336"/>
              <a:gd name="connsiteY206" fmla="*/ 2090388 h 2323145"/>
              <a:gd name="connsiteX207" fmla="*/ 2791790 w 11269336"/>
              <a:gd name="connsiteY207" fmla="*/ 2080332 h 2323145"/>
              <a:gd name="connsiteX208" fmla="*/ 2755844 w 11269336"/>
              <a:gd name="connsiteY208" fmla="*/ 2078874 h 2323145"/>
              <a:gd name="connsiteX209" fmla="*/ 2657742 w 11269336"/>
              <a:gd name="connsiteY209" fmla="*/ 2070179 h 2323145"/>
              <a:gd name="connsiteX210" fmla="*/ 2559549 w 11269336"/>
              <a:gd name="connsiteY210" fmla="*/ 2057873 h 2323145"/>
              <a:gd name="connsiteX211" fmla="*/ 2512054 w 11269336"/>
              <a:gd name="connsiteY211" fmla="*/ 2031671 h 2323145"/>
              <a:gd name="connsiteX212" fmla="*/ 2506437 w 11269336"/>
              <a:gd name="connsiteY212" fmla="*/ 2030918 h 2323145"/>
              <a:gd name="connsiteX213" fmla="*/ 2491752 w 11269336"/>
              <a:gd name="connsiteY213" fmla="*/ 2033906 h 2323145"/>
              <a:gd name="connsiteX214" fmla="*/ 2486338 w 11269336"/>
              <a:gd name="connsiteY214" fmla="*/ 2035862 h 2323145"/>
              <a:gd name="connsiteX215" fmla="*/ 2478186 w 11269336"/>
              <a:gd name="connsiteY215" fmla="*/ 2036953 h 2323145"/>
              <a:gd name="connsiteX216" fmla="*/ 2477950 w 11269336"/>
              <a:gd name="connsiteY216" fmla="*/ 2036715 h 2323145"/>
              <a:gd name="connsiteX217" fmla="*/ 2470381 w 11269336"/>
              <a:gd name="connsiteY217" fmla="*/ 2038256 h 2323145"/>
              <a:gd name="connsiteX218" fmla="*/ 2433781 w 11269336"/>
              <a:gd name="connsiteY218" fmla="*/ 2049140 h 2323145"/>
              <a:gd name="connsiteX219" fmla="*/ 2381172 w 11269336"/>
              <a:gd name="connsiteY219" fmla="*/ 2030645 h 2323145"/>
              <a:gd name="connsiteX220" fmla="*/ 2360198 w 11269336"/>
              <a:gd name="connsiteY220" fmla="*/ 2029059 h 2323145"/>
              <a:gd name="connsiteX221" fmla="*/ 2348815 w 11269336"/>
              <a:gd name="connsiteY221" fmla="*/ 2026798 h 2323145"/>
              <a:gd name="connsiteX222" fmla="*/ 2347988 w 11269336"/>
              <a:gd name="connsiteY222" fmla="*/ 2025745 h 2323145"/>
              <a:gd name="connsiteX223" fmla="*/ 2312920 w 11269336"/>
              <a:gd name="connsiteY223" fmla="*/ 2036311 h 2323145"/>
              <a:gd name="connsiteX224" fmla="*/ 2307986 w 11269336"/>
              <a:gd name="connsiteY224" fmla="*/ 2035583 h 2323145"/>
              <a:gd name="connsiteX225" fmla="*/ 2285481 w 11269336"/>
              <a:gd name="connsiteY225" fmla="*/ 2045197 h 2323145"/>
              <a:gd name="connsiteX226" fmla="*/ 2273666 w 11269336"/>
              <a:gd name="connsiteY226" fmla="*/ 2048710 h 2323145"/>
              <a:gd name="connsiteX227" fmla="*/ 2270719 w 11269336"/>
              <a:gd name="connsiteY227" fmla="*/ 2052702 h 2323145"/>
              <a:gd name="connsiteX228" fmla="*/ 2253080 w 11269336"/>
              <a:gd name="connsiteY228" fmla="*/ 2056363 h 2323145"/>
              <a:gd name="connsiteX229" fmla="*/ 2250906 w 11269336"/>
              <a:gd name="connsiteY229" fmla="*/ 2055654 h 2323145"/>
              <a:gd name="connsiteX230" fmla="*/ 2236905 w 11269336"/>
              <a:gd name="connsiteY230" fmla="*/ 2062882 h 2323145"/>
              <a:gd name="connsiteX231" fmla="*/ 2225830 w 11269336"/>
              <a:gd name="connsiteY231" fmla="*/ 2074027 h 2323145"/>
              <a:gd name="connsiteX232" fmla="*/ 2073776 w 11269336"/>
              <a:gd name="connsiteY232" fmla="*/ 2089244 h 2323145"/>
              <a:gd name="connsiteX233" fmla="*/ 1948256 w 11269336"/>
              <a:gd name="connsiteY233" fmla="*/ 2146616 h 2323145"/>
              <a:gd name="connsiteX234" fmla="*/ 1865582 w 11269336"/>
              <a:gd name="connsiteY234" fmla="*/ 2153738 h 2323145"/>
              <a:gd name="connsiteX235" fmla="*/ 1835210 w 11269336"/>
              <a:gd name="connsiteY235" fmla="*/ 2134244 h 2323145"/>
              <a:gd name="connsiteX236" fmla="*/ 1632661 w 11269336"/>
              <a:gd name="connsiteY236" fmla="*/ 2173882 h 2323145"/>
              <a:gd name="connsiteX237" fmla="*/ 1579590 w 11269336"/>
              <a:gd name="connsiteY237" fmla="*/ 2173680 h 2323145"/>
              <a:gd name="connsiteX238" fmla="*/ 1535601 w 11269336"/>
              <a:gd name="connsiteY238" fmla="*/ 2194590 h 2323145"/>
              <a:gd name="connsiteX239" fmla="*/ 1515594 w 11269336"/>
              <a:gd name="connsiteY239" fmla="*/ 2189622 h 2323145"/>
              <a:gd name="connsiteX240" fmla="*/ 1512113 w 11269336"/>
              <a:gd name="connsiteY240" fmla="*/ 2188534 h 2323145"/>
              <a:gd name="connsiteX241" fmla="*/ 1498838 w 11269336"/>
              <a:gd name="connsiteY241" fmla="*/ 2189213 h 2323145"/>
              <a:gd name="connsiteX242" fmla="*/ 1494279 w 11269336"/>
              <a:gd name="connsiteY242" fmla="*/ 2183112 h 2323145"/>
              <a:gd name="connsiteX243" fmla="*/ 1473714 w 11269336"/>
              <a:gd name="connsiteY243" fmla="*/ 2179625 h 2323145"/>
              <a:gd name="connsiteX244" fmla="*/ 1449503 w 11269336"/>
              <a:gd name="connsiteY244" fmla="*/ 2182633 h 2323145"/>
              <a:gd name="connsiteX245" fmla="*/ 1266687 w 11269336"/>
              <a:gd name="connsiteY245" fmla="*/ 2212688 h 2323145"/>
              <a:gd name="connsiteX246" fmla="*/ 1239614 w 11269336"/>
              <a:gd name="connsiteY246" fmla="*/ 2209727 h 2323145"/>
              <a:gd name="connsiteX247" fmla="*/ 1202436 w 11269336"/>
              <a:gd name="connsiteY247" fmla="*/ 2209817 h 2323145"/>
              <a:gd name="connsiteX248" fmla="*/ 1136097 w 11269336"/>
              <a:gd name="connsiteY248" fmla="*/ 2205112 h 2323145"/>
              <a:gd name="connsiteX249" fmla="*/ 988232 w 11269336"/>
              <a:gd name="connsiteY249" fmla="*/ 2235635 h 2323145"/>
              <a:gd name="connsiteX250" fmla="*/ 981959 w 11269336"/>
              <a:gd name="connsiteY250" fmla="*/ 2231607 h 2323145"/>
              <a:gd name="connsiteX251" fmla="*/ 938600 w 11269336"/>
              <a:gd name="connsiteY251" fmla="*/ 2238113 h 2323145"/>
              <a:gd name="connsiteX252" fmla="*/ 791788 w 11269336"/>
              <a:gd name="connsiteY252" fmla="*/ 2293224 h 2323145"/>
              <a:gd name="connsiteX253" fmla="*/ 706914 w 11269336"/>
              <a:gd name="connsiteY253" fmla="*/ 2305046 h 2323145"/>
              <a:gd name="connsiteX254" fmla="*/ 675971 w 11269336"/>
              <a:gd name="connsiteY254" fmla="*/ 2304030 h 2323145"/>
              <a:gd name="connsiteX255" fmla="*/ 624180 w 11269336"/>
              <a:gd name="connsiteY255" fmla="*/ 2302650 h 2323145"/>
              <a:gd name="connsiteX256" fmla="*/ 583453 w 11269336"/>
              <a:gd name="connsiteY256" fmla="*/ 2288788 h 2323145"/>
              <a:gd name="connsiteX257" fmla="*/ 540946 w 11269336"/>
              <a:gd name="connsiteY257" fmla="*/ 2292721 h 2323145"/>
              <a:gd name="connsiteX258" fmla="*/ 533680 w 11269336"/>
              <a:gd name="connsiteY258" fmla="*/ 2310233 h 2323145"/>
              <a:gd name="connsiteX259" fmla="*/ 487366 w 11269336"/>
              <a:gd name="connsiteY259" fmla="*/ 2309053 h 2323145"/>
              <a:gd name="connsiteX260" fmla="*/ 416820 w 11269336"/>
              <a:gd name="connsiteY260" fmla="*/ 2305443 h 2323145"/>
              <a:gd name="connsiteX261" fmla="*/ 376805 w 11269336"/>
              <a:gd name="connsiteY261" fmla="*/ 2307647 h 2323145"/>
              <a:gd name="connsiteX262" fmla="*/ 266777 w 11269336"/>
              <a:gd name="connsiteY262" fmla="*/ 2309012 h 2323145"/>
              <a:gd name="connsiteX263" fmla="*/ 156013 w 11269336"/>
              <a:gd name="connsiteY263" fmla="*/ 2306832 h 2323145"/>
              <a:gd name="connsiteX264" fmla="*/ 87258 w 11269336"/>
              <a:gd name="connsiteY264" fmla="*/ 2285511 h 2323145"/>
              <a:gd name="connsiteX265" fmla="*/ 23798 w 11269336"/>
              <a:gd name="connsiteY265" fmla="*/ 2281822 h 2323145"/>
              <a:gd name="connsiteX266" fmla="*/ 0 w 11269336"/>
              <a:gd name="connsiteY266" fmla="*/ 2285369 h 2323145"/>
              <a:gd name="connsiteX267" fmla="*/ 0 w 11269336"/>
              <a:gd name="connsiteY267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742561 w 11269336"/>
              <a:gd name="connsiteY18" fmla="*/ 500437 h 2323145"/>
              <a:gd name="connsiteX19" fmla="*/ 9380600 w 11269336"/>
              <a:gd name="connsiteY19" fmla="*/ 549821 h 2323145"/>
              <a:gd name="connsiteX20" fmla="*/ 9139429 w 11269336"/>
              <a:gd name="connsiteY20" fmla="*/ 696446 h 2323145"/>
              <a:gd name="connsiteX21" fmla="*/ 9114263 w 11269336"/>
              <a:gd name="connsiteY21" fmla="*/ 709213 h 2323145"/>
              <a:gd name="connsiteX22" fmla="*/ 9028928 w 11269336"/>
              <a:gd name="connsiteY22" fmla="*/ 745350 h 2323145"/>
              <a:gd name="connsiteX23" fmla="*/ 8977138 w 11269336"/>
              <a:gd name="connsiteY23" fmla="*/ 774970 h 2323145"/>
              <a:gd name="connsiteX24" fmla="*/ 8947030 w 11269336"/>
              <a:gd name="connsiteY24" fmla="*/ 814934 h 2323145"/>
              <a:gd name="connsiteX25" fmla="*/ 8914746 w 11269336"/>
              <a:gd name="connsiteY25" fmla="*/ 826428 h 2323145"/>
              <a:gd name="connsiteX26" fmla="*/ 8917778 w 11269336"/>
              <a:gd name="connsiteY26" fmla="*/ 835198 h 2323145"/>
              <a:gd name="connsiteX27" fmla="*/ 8905560 w 11269336"/>
              <a:gd name="connsiteY27" fmla="*/ 838358 h 2323145"/>
              <a:gd name="connsiteX28" fmla="*/ 8897564 w 11269336"/>
              <a:gd name="connsiteY28" fmla="*/ 834287 h 2323145"/>
              <a:gd name="connsiteX29" fmla="*/ 8878040 w 11269336"/>
              <a:gd name="connsiteY29" fmla="*/ 844150 h 2323145"/>
              <a:gd name="connsiteX30" fmla="*/ 8882654 w 11269336"/>
              <a:gd name="connsiteY30" fmla="*/ 892768 h 2323145"/>
              <a:gd name="connsiteX31" fmla="*/ 8795998 w 11269336"/>
              <a:gd name="connsiteY31" fmla="*/ 863337 h 2323145"/>
              <a:gd name="connsiteX32" fmla="*/ 8776970 w 11269336"/>
              <a:gd name="connsiteY32" fmla="*/ 885177 h 2323145"/>
              <a:gd name="connsiteX33" fmla="*/ 8755719 w 11269336"/>
              <a:gd name="connsiteY33" fmla="*/ 889754 h 2323145"/>
              <a:gd name="connsiteX34" fmla="*/ 8743257 w 11269336"/>
              <a:gd name="connsiteY34" fmla="*/ 904723 h 2323145"/>
              <a:gd name="connsiteX35" fmla="*/ 8721366 w 11269336"/>
              <a:gd name="connsiteY35" fmla="*/ 904711 h 2323145"/>
              <a:gd name="connsiteX36" fmla="*/ 8678353 w 11269336"/>
              <a:gd name="connsiteY36" fmla="*/ 926318 h 2323145"/>
              <a:gd name="connsiteX37" fmla="*/ 8636849 w 11269336"/>
              <a:gd name="connsiteY37" fmla="*/ 937900 h 2323145"/>
              <a:gd name="connsiteX38" fmla="*/ 8620213 w 11269336"/>
              <a:gd name="connsiteY38" fmla="*/ 943068 h 2323145"/>
              <a:gd name="connsiteX39" fmla="*/ 8612581 w 11269336"/>
              <a:gd name="connsiteY39" fmla="*/ 952695 h 2323145"/>
              <a:gd name="connsiteX40" fmla="*/ 8589038 w 11269336"/>
              <a:gd name="connsiteY40" fmla="*/ 963892 h 2323145"/>
              <a:gd name="connsiteX41" fmla="*/ 8579950 w 11269336"/>
              <a:gd name="connsiteY41" fmla="*/ 960899 h 2323145"/>
              <a:gd name="connsiteX42" fmla="*/ 8579319 w 11269336"/>
              <a:gd name="connsiteY42" fmla="*/ 965630 h 2323145"/>
              <a:gd name="connsiteX43" fmla="*/ 8547429 w 11269336"/>
              <a:gd name="connsiteY43" fmla="*/ 984506 h 2323145"/>
              <a:gd name="connsiteX44" fmla="*/ 8478704 w 11269336"/>
              <a:gd name="connsiteY44" fmla="*/ 1025490 h 2323145"/>
              <a:gd name="connsiteX45" fmla="*/ 8461421 w 11269336"/>
              <a:gd name="connsiteY45" fmla="*/ 1035512 h 2323145"/>
              <a:gd name="connsiteX46" fmla="*/ 8445003 w 11269336"/>
              <a:gd name="connsiteY46" fmla="*/ 1036851 h 2323145"/>
              <a:gd name="connsiteX47" fmla="*/ 8357350 w 11269336"/>
              <a:gd name="connsiteY47" fmla="*/ 1060213 h 2323145"/>
              <a:gd name="connsiteX48" fmla="*/ 8335565 w 11269336"/>
              <a:gd name="connsiteY48" fmla="*/ 1061151 h 2323145"/>
              <a:gd name="connsiteX49" fmla="*/ 8325267 w 11269336"/>
              <a:gd name="connsiteY49" fmla="*/ 1055919 h 2323145"/>
              <a:gd name="connsiteX50" fmla="*/ 8293586 w 11269336"/>
              <a:gd name="connsiteY50" fmla="*/ 1076144 h 2323145"/>
              <a:gd name="connsiteX51" fmla="*/ 8242405 w 11269336"/>
              <a:gd name="connsiteY51" fmla="*/ 1095960 h 2323145"/>
              <a:gd name="connsiteX52" fmla="*/ 8197391 w 11269336"/>
              <a:gd name="connsiteY52" fmla="*/ 1107746 h 2323145"/>
              <a:gd name="connsiteX53" fmla="*/ 8081474 w 11269336"/>
              <a:gd name="connsiteY53" fmla="*/ 1130125 h 2323145"/>
              <a:gd name="connsiteX54" fmla="*/ 8053585 w 11269336"/>
              <a:gd name="connsiteY54" fmla="*/ 1129169 h 2323145"/>
              <a:gd name="connsiteX55" fmla="*/ 8038422 w 11269336"/>
              <a:gd name="connsiteY55" fmla="*/ 1119092 h 2323145"/>
              <a:gd name="connsiteX56" fmla="*/ 8029450 w 11269336"/>
              <a:gd name="connsiteY56" fmla="*/ 1125592 h 2323145"/>
              <a:gd name="connsiteX57" fmla="*/ 7959552 w 11269336"/>
              <a:gd name="connsiteY57" fmla="*/ 1140188 h 2323145"/>
              <a:gd name="connsiteX58" fmla="*/ 7914188 w 11269336"/>
              <a:gd name="connsiteY58" fmla="*/ 1150862 h 2323145"/>
              <a:gd name="connsiteX59" fmla="*/ 7914918 w 11269336"/>
              <a:gd name="connsiteY59" fmla="*/ 1168758 h 2323145"/>
              <a:gd name="connsiteX60" fmla="*/ 7875510 w 11269336"/>
              <a:gd name="connsiteY60" fmla="*/ 1183153 h 2323145"/>
              <a:gd name="connsiteX61" fmla="*/ 7829932 w 11269336"/>
              <a:gd name="connsiteY61" fmla="*/ 1180782 h 2323145"/>
              <a:gd name="connsiteX62" fmla="*/ 7779182 w 11269336"/>
              <a:gd name="connsiteY62" fmla="*/ 1192665 h 2323145"/>
              <a:gd name="connsiteX63" fmla="*/ 7748774 w 11269336"/>
              <a:gd name="connsiteY63" fmla="*/ 1199586 h 2323145"/>
              <a:gd name="connsiteX64" fmla="*/ 7671846 w 11269336"/>
              <a:gd name="connsiteY64" fmla="*/ 1231966 h 2323145"/>
              <a:gd name="connsiteX65" fmla="*/ 7554146 w 11269336"/>
              <a:gd name="connsiteY65" fmla="*/ 1319748 h 2323145"/>
              <a:gd name="connsiteX66" fmla="*/ 7515052 w 11269336"/>
              <a:gd name="connsiteY66" fmla="*/ 1336718 h 2323145"/>
              <a:gd name="connsiteX67" fmla="*/ 7507193 w 11269336"/>
              <a:gd name="connsiteY67" fmla="*/ 1334617 h 2323145"/>
              <a:gd name="connsiteX68" fmla="*/ 7461694 w 11269336"/>
              <a:gd name="connsiteY68" fmla="*/ 1375866 h 2323145"/>
              <a:gd name="connsiteX69" fmla="*/ 7377571 w 11269336"/>
              <a:gd name="connsiteY69" fmla="*/ 1400128 h 2323145"/>
              <a:gd name="connsiteX70" fmla="*/ 7311261 w 11269336"/>
              <a:gd name="connsiteY70" fmla="*/ 1412652 h 2323145"/>
              <a:gd name="connsiteX71" fmla="*/ 7275307 w 11269336"/>
              <a:gd name="connsiteY71" fmla="*/ 1422171 h 2323145"/>
              <a:gd name="connsiteX72" fmla="*/ 7247783 w 11269336"/>
              <a:gd name="connsiteY72" fmla="*/ 1426330 h 2323145"/>
              <a:gd name="connsiteX73" fmla="*/ 7185047 w 11269336"/>
              <a:gd name="connsiteY73" fmla="*/ 1451812 h 2323145"/>
              <a:gd name="connsiteX74" fmla="*/ 7084117 w 11269336"/>
              <a:gd name="connsiteY74" fmla="*/ 1500281 h 2323145"/>
              <a:gd name="connsiteX75" fmla="*/ 7062011 w 11269336"/>
              <a:gd name="connsiteY75" fmla="*/ 1509183 h 2323145"/>
              <a:gd name="connsiteX76" fmla="*/ 7040555 w 11269336"/>
              <a:gd name="connsiteY76" fmla="*/ 1511207 h 2323145"/>
              <a:gd name="connsiteX77" fmla="*/ 7033438 w 11269336"/>
              <a:gd name="connsiteY77" fmla="*/ 1506772 h 2323145"/>
              <a:gd name="connsiteX78" fmla="*/ 7020886 w 11269336"/>
              <a:gd name="connsiteY78" fmla="*/ 1510764 h 2323145"/>
              <a:gd name="connsiteX79" fmla="*/ 7017033 w 11269336"/>
              <a:gd name="connsiteY79" fmla="*/ 1510650 h 2323145"/>
              <a:gd name="connsiteX80" fmla="*/ 6995460 w 11269336"/>
              <a:gd name="connsiteY80" fmla="*/ 1511173 h 2323145"/>
              <a:gd name="connsiteX81" fmla="*/ 6962144 w 11269336"/>
              <a:gd name="connsiteY81" fmla="*/ 1541508 h 2323145"/>
              <a:gd name="connsiteX82" fmla="*/ 6910674 w 11269336"/>
              <a:gd name="connsiteY82" fmla="*/ 1554793 h 2323145"/>
              <a:gd name="connsiteX83" fmla="*/ 6732152 w 11269336"/>
              <a:gd name="connsiteY83" fmla="*/ 1642538 h 2323145"/>
              <a:gd name="connsiteX84" fmla="*/ 6694106 w 11269336"/>
              <a:gd name="connsiteY84" fmla="*/ 1632377 h 2323145"/>
              <a:gd name="connsiteX85" fmla="*/ 6617223 w 11269336"/>
              <a:gd name="connsiteY85" fmla="*/ 1659889 h 2323145"/>
              <a:gd name="connsiteX86" fmla="*/ 6521138 w 11269336"/>
              <a:gd name="connsiteY86" fmla="*/ 1744340 h 2323145"/>
              <a:gd name="connsiteX87" fmla="*/ 6380677 w 11269336"/>
              <a:gd name="connsiteY87" fmla="*/ 1796883 h 2323145"/>
              <a:gd name="connsiteX88" fmla="*/ 6374897 w 11269336"/>
              <a:gd name="connsiteY88" fmla="*/ 1809910 h 2323145"/>
              <a:gd name="connsiteX89" fmla="*/ 6364545 w 11269336"/>
              <a:gd name="connsiteY89" fmla="*/ 1820090 h 2323145"/>
              <a:gd name="connsiteX90" fmla="*/ 6362126 w 11269336"/>
              <a:gd name="connsiteY90" fmla="*/ 1819991 h 2323145"/>
              <a:gd name="connsiteX91" fmla="*/ 6346673 w 11269336"/>
              <a:gd name="connsiteY91" fmla="*/ 1827824 h 2323145"/>
              <a:gd name="connsiteX92" fmla="*/ 6345588 w 11269336"/>
              <a:gd name="connsiteY92" fmla="*/ 1832232 h 2323145"/>
              <a:gd name="connsiteX93" fmla="*/ 6335708 w 11269336"/>
              <a:gd name="connsiteY93" fmla="*/ 1838451 h 2323145"/>
              <a:gd name="connsiteX94" fmla="*/ 6318182 w 11269336"/>
              <a:gd name="connsiteY94" fmla="*/ 1852975 h 2323145"/>
              <a:gd name="connsiteX95" fmla="*/ 6313084 w 11269336"/>
              <a:gd name="connsiteY95" fmla="*/ 1853561 h 2323145"/>
              <a:gd name="connsiteX96" fmla="*/ 6283816 w 11269336"/>
              <a:gd name="connsiteY96" fmla="*/ 1872148 h 2323145"/>
              <a:gd name="connsiteX97" fmla="*/ 6282550 w 11269336"/>
              <a:gd name="connsiteY97" fmla="*/ 1871392 h 2323145"/>
              <a:gd name="connsiteX98" fmla="*/ 6270527 w 11269336"/>
              <a:gd name="connsiteY98" fmla="*/ 1872208 h 2323145"/>
              <a:gd name="connsiteX99" fmla="*/ 6249518 w 11269336"/>
              <a:gd name="connsiteY99" fmla="*/ 1876079 h 2323145"/>
              <a:gd name="connsiteX100" fmla="*/ 6190386 w 11269336"/>
              <a:gd name="connsiteY100" fmla="*/ 1872478 h 2323145"/>
              <a:gd name="connsiteX101" fmla="*/ 6159777 w 11269336"/>
              <a:gd name="connsiteY101" fmla="*/ 1891745 h 2323145"/>
              <a:gd name="connsiteX102" fmla="*/ 6153131 w 11269336"/>
              <a:gd name="connsiteY102" fmla="*/ 1895079 h 2323145"/>
              <a:gd name="connsiteX103" fmla="*/ 6152798 w 11269336"/>
              <a:gd name="connsiteY103" fmla="*/ 1894920 h 2323145"/>
              <a:gd name="connsiteX104" fmla="*/ 6145388 w 11269336"/>
              <a:gd name="connsiteY104" fmla="*/ 1897990 h 2323145"/>
              <a:gd name="connsiteX105" fmla="*/ 6141014 w 11269336"/>
              <a:gd name="connsiteY105" fmla="*/ 1901155 h 2323145"/>
              <a:gd name="connsiteX106" fmla="*/ 6128122 w 11269336"/>
              <a:gd name="connsiteY106" fmla="*/ 1907623 h 2323145"/>
              <a:gd name="connsiteX107" fmla="*/ 6122351 w 11269336"/>
              <a:gd name="connsiteY107" fmla="*/ 1908359 h 2323145"/>
              <a:gd name="connsiteX108" fmla="*/ 6064750 w 11269336"/>
              <a:gd name="connsiteY108" fmla="*/ 1896394 h 2323145"/>
              <a:gd name="connsiteX109" fmla="*/ 5964230 w 11269336"/>
              <a:gd name="connsiteY109" fmla="*/ 1910038 h 2323145"/>
              <a:gd name="connsiteX110" fmla="*/ 5865399 w 11269336"/>
              <a:gd name="connsiteY110" fmla="*/ 1926966 h 2323145"/>
              <a:gd name="connsiteX111" fmla="*/ 5829951 w 11269336"/>
              <a:gd name="connsiteY111" fmla="*/ 1934755 h 2323145"/>
              <a:gd name="connsiteX112" fmla="*/ 5765285 w 11269336"/>
              <a:gd name="connsiteY112" fmla="*/ 1941322 h 2323145"/>
              <a:gd name="connsiteX113" fmla="*/ 5734750 w 11269336"/>
              <a:gd name="connsiteY113" fmla="*/ 1939793 h 2323145"/>
              <a:gd name="connsiteX114" fmla="*/ 5733569 w 11269336"/>
              <a:gd name="connsiteY114" fmla="*/ 1940505 h 2323145"/>
              <a:gd name="connsiteX115" fmla="*/ 5730329 w 11269336"/>
              <a:gd name="connsiteY115" fmla="*/ 1937845 h 2323145"/>
              <a:gd name="connsiteX116" fmla="*/ 5724661 w 11269336"/>
              <a:gd name="connsiteY116" fmla="*/ 1937455 h 2323145"/>
              <a:gd name="connsiteX117" fmla="*/ 5710186 w 11269336"/>
              <a:gd name="connsiteY117" fmla="*/ 1941370 h 2323145"/>
              <a:gd name="connsiteX118" fmla="*/ 5704910 w 11269336"/>
              <a:gd name="connsiteY118" fmla="*/ 1943663 h 2323145"/>
              <a:gd name="connsiteX119" fmla="*/ 5696836 w 11269336"/>
              <a:gd name="connsiteY119" fmla="*/ 1945271 h 2323145"/>
              <a:gd name="connsiteX120" fmla="*/ 5696583 w 11269336"/>
              <a:gd name="connsiteY120" fmla="*/ 1945050 h 2323145"/>
              <a:gd name="connsiteX121" fmla="*/ 5689123 w 11269336"/>
              <a:gd name="connsiteY121" fmla="*/ 1947067 h 2323145"/>
              <a:gd name="connsiteX122" fmla="*/ 5653291 w 11269336"/>
              <a:gd name="connsiteY122" fmla="*/ 1960245 h 2323145"/>
              <a:gd name="connsiteX123" fmla="*/ 5599385 w 11269336"/>
              <a:gd name="connsiteY123" fmla="*/ 1945198 h 2323145"/>
              <a:gd name="connsiteX124" fmla="*/ 5578300 w 11269336"/>
              <a:gd name="connsiteY124" fmla="*/ 1944963 h 2323145"/>
              <a:gd name="connsiteX125" fmla="*/ 5566758 w 11269336"/>
              <a:gd name="connsiteY125" fmla="*/ 1943441 h 2323145"/>
              <a:gd name="connsiteX126" fmla="*/ 5565857 w 11269336"/>
              <a:gd name="connsiteY126" fmla="*/ 1942445 h 2323145"/>
              <a:gd name="connsiteX127" fmla="*/ 5531534 w 11269336"/>
              <a:gd name="connsiteY127" fmla="*/ 1955208 h 2323145"/>
              <a:gd name="connsiteX128" fmla="*/ 5526552 w 11269336"/>
              <a:gd name="connsiteY128" fmla="*/ 1954799 h 2323145"/>
              <a:gd name="connsiteX129" fmla="*/ 5504723 w 11269336"/>
              <a:gd name="connsiteY129" fmla="*/ 1965811 h 2323145"/>
              <a:gd name="connsiteX130" fmla="*/ 5493156 w 11269336"/>
              <a:gd name="connsiteY130" fmla="*/ 1970063 h 2323145"/>
              <a:gd name="connsiteX131" fmla="*/ 5490486 w 11269336"/>
              <a:gd name="connsiteY131" fmla="*/ 1974227 h 2323145"/>
              <a:gd name="connsiteX132" fmla="*/ 5473107 w 11269336"/>
              <a:gd name="connsiteY132" fmla="*/ 1979001 h 2323145"/>
              <a:gd name="connsiteX133" fmla="*/ 5470885 w 11269336"/>
              <a:gd name="connsiteY133" fmla="*/ 1978432 h 2323145"/>
              <a:gd name="connsiteX134" fmla="*/ 5457393 w 11269336"/>
              <a:gd name="connsiteY134" fmla="*/ 1986525 h 2323145"/>
              <a:gd name="connsiteX135" fmla="*/ 5447102 w 11269336"/>
              <a:gd name="connsiteY135" fmla="*/ 1998329 h 2323145"/>
              <a:gd name="connsiteX136" fmla="*/ 5159151 w 11269336"/>
              <a:gd name="connsiteY136" fmla="*/ 2029640 h 2323145"/>
              <a:gd name="connsiteX137" fmla="*/ 5041688 w 11269336"/>
              <a:gd name="connsiteY137" fmla="*/ 2022334 h 2323145"/>
              <a:gd name="connsiteX138" fmla="*/ 4860988 w 11269336"/>
              <a:gd name="connsiteY138" fmla="*/ 2135698 h 2323145"/>
              <a:gd name="connsiteX139" fmla="*/ 4807902 w 11269336"/>
              <a:gd name="connsiteY139" fmla="*/ 2138894 h 2323145"/>
              <a:gd name="connsiteX140" fmla="*/ 4765388 w 11269336"/>
              <a:gd name="connsiteY140" fmla="*/ 2162525 h 2323145"/>
              <a:gd name="connsiteX141" fmla="*/ 4745033 w 11269336"/>
              <a:gd name="connsiteY141" fmla="*/ 2158859 h 2323145"/>
              <a:gd name="connsiteX142" fmla="*/ 4741475 w 11269336"/>
              <a:gd name="connsiteY142" fmla="*/ 2157998 h 2323145"/>
              <a:gd name="connsiteX143" fmla="*/ 4728247 w 11269336"/>
              <a:gd name="connsiteY143" fmla="*/ 2159526 h 2323145"/>
              <a:gd name="connsiteX144" fmla="*/ 4723263 w 11269336"/>
              <a:gd name="connsiteY144" fmla="*/ 2153742 h 2323145"/>
              <a:gd name="connsiteX145" fmla="*/ 4702453 w 11269336"/>
              <a:gd name="connsiteY145" fmla="*/ 2151586 h 2323145"/>
              <a:gd name="connsiteX146" fmla="*/ 4678455 w 11269336"/>
              <a:gd name="connsiteY146" fmla="*/ 2156131 h 2323145"/>
              <a:gd name="connsiteX147" fmla="*/ 4593061 w 11269336"/>
              <a:gd name="connsiteY147" fmla="*/ 2171597 h 2323145"/>
              <a:gd name="connsiteX148" fmla="*/ 4579902 w 11269336"/>
              <a:gd name="connsiteY148" fmla="*/ 2177927 h 2323145"/>
              <a:gd name="connsiteX149" fmla="*/ 4533444 w 11269336"/>
              <a:gd name="connsiteY149" fmla="*/ 2181200 h 2323145"/>
              <a:gd name="connsiteX150" fmla="*/ 4492832 w 11269336"/>
              <a:gd name="connsiteY150" fmla="*/ 2188033 h 2323145"/>
              <a:gd name="connsiteX151" fmla="*/ 4467257 w 11269336"/>
              <a:gd name="connsiteY151" fmla="*/ 2196121 h 2323145"/>
              <a:gd name="connsiteX152" fmla="*/ 4459937 w 11269336"/>
              <a:gd name="connsiteY152" fmla="*/ 2195182 h 2323145"/>
              <a:gd name="connsiteX153" fmla="*/ 4433312 w 11269336"/>
              <a:gd name="connsiteY153" fmla="*/ 2199004 h 2323145"/>
              <a:gd name="connsiteX154" fmla="*/ 4420601 w 11269336"/>
              <a:gd name="connsiteY154" fmla="*/ 2205158 h 2323145"/>
              <a:gd name="connsiteX155" fmla="*/ 4405765 w 11269336"/>
              <a:gd name="connsiteY155" fmla="*/ 2199902 h 2323145"/>
              <a:gd name="connsiteX156" fmla="*/ 4401354 w 11269336"/>
              <a:gd name="connsiteY156" fmla="*/ 2194745 h 2323145"/>
              <a:gd name="connsiteX157" fmla="*/ 4383151 w 11269336"/>
              <a:gd name="connsiteY157" fmla="*/ 2201140 h 2323145"/>
              <a:gd name="connsiteX158" fmla="*/ 4366646 w 11269336"/>
              <a:gd name="connsiteY158" fmla="*/ 2198564 h 2323145"/>
              <a:gd name="connsiteX159" fmla="*/ 4354009 w 11269336"/>
              <a:gd name="connsiteY159" fmla="*/ 2204984 h 2323145"/>
              <a:gd name="connsiteX160" fmla="*/ 4348284 w 11269336"/>
              <a:gd name="connsiteY160" fmla="*/ 2205270 h 2323145"/>
              <a:gd name="connsiteX161" fmla="*/ 4333906 w 11269336"/>
              <a:gd name="connsiteY161" fmla="*/ 2205251 h 2323145"/>
              <a:gd name="connsiteX162" fmla="*/ 4308819 w 11269336"/>
              <a:gd name="connsiteY162" fmla="*/ 2203822 h 2323145"/>
              <a:gd name="connsiteX163" fmla="*/ 4301210 w 11269336"/>
              <a:gd name="connsiteY163" fmla="*/ 2204456 h 2323145"/>
              <a:gd name="connsiteX164" fmla="*/ 4283095 w 11269336"/>
              <a:gd name="connsiteY164" fmla="*/ 2198177 h 2323145"/>
              <a:gd name="connsiteX165" fmla="*/ 4250119 w 11269336"/>
              <a:gd name="connsiteY165" fmla="*/ 2196342 h 2323145"/>
              <a:gd name="connsiteX166" fmla="*/ 4189203 w 11269336"/>
              <a:gd name="connsiteY166" fmla="*/ 2178994 h 2323145"/>
              <a:gd name="connsiteX167" fmla="*/ 4154035 w 11269336"/>
              <a:gd name="connsiteY167" fmla="*/ 2171950 h 2323145"/>
              <a:gd name="connsiteX168" fmla="*/ 4129569 w 11269336"/>
              <a:gd name="connsiteY168" fmla="*/ 2163850 h 2323145"/>
              <a:gd name="connsiteX169" fmla="*/ 4061250 w 11269336"/>
              <a:gd name="connsiteY169" fmla="*/ 2159236 h 2323145"/>
              <a:gd name="connsiteX170" fmla="*/ 3945480 w 11269336"/>
              <a:gd name="connsiteY170" fmla="*/ 2158279 h 2323145"/>
              <a:gd name="connsiteX171" fmla="*/ 3921468 w 11269336"/>
              <a:gd name="connsiteY171" fmla="*/ 2156588 h 2323145"/>
              <a:gd name="connsiteX172" fmla="*/ 3903348 w 11269336"/>
              <a:gd name="connsiteY172" fmla="*/ 2149220 h 2323145"/>
              <a:gd name="connsiteX173" fmla="*/ 3901342 w 11269336"/>
              <a:gd name="connsiteY173" fmla="*/ 2142355 h 2323145"/>
              <a:gd name="connsiteX174" fmla="*/ 3888539 w 11269336"/>
              <a:gd name="connsiteY174" fmla="*/ 2140476 h 2323145"/>
              <a:gd name="connsiteX175" fmla="*/ 3885662 w 11269336"/>
              <a:gd name="connsiteY175" fmla="*/ 2138740 h 2323145"/>
              <a:gd name="connsiteX176" fmla="*/ 3868627 w 11269336"/>
              <a:gd name="connsiteY176" fmla="*/ 2130023 h 2323145"/>
              <a:gd name="connsiteX177" fmla="*/ 3819177 w 11269336"/>
              <a:gd name="connsiteY177" fmla="*/ 2142111 h 2323145"/>
              <a:gd name="connsiteX178" fmla="*/ 3769100 w 11269336"/>
              <a:gd name="connsiteY178" fmla="*/ 2131731 h 2323145"/>
              <a:gd name="connsiteX179" fmla="*/ 3562752 w 11269336"/>
              <a:gd name="connsiteY179" fmla="*/ 2131785 h 2323145"/>
              <a:gd name="connsiteX180" fmla="*/ 3541402 w 11269336"/>
              <a:gd name="connsiteY180" fmla="*/ 2106821 h 2323145"/>
              <a:gd name="connsiteX181" fmla="*/ 3365341 w 11269336"/>
              <a:gd name="connsiteY181" fmla="*/ 2077638 h 2323145"/>
              <a:gd name="connsiteX182" fmla="*/ 3170922 w 11269336"/>
              <a:gd name="connsiteY182" fmla="*/ 2115957 h 2323145"/>
              <a:gd name="connsiteX183" fmla="*/ 3156256 w 11269336"/>
              <a:gd name="connsiteY183" fmla="*/ 2124773 h 2323145"/>
              <a:gd name="connsiteX184" fmla="*/ 3140298 w 11269336"/>
              <a:gd name="connsiteY184" fmla="*/ 2129182 h 2323145"/>
              <a:gd name="connsiteX185" fmla="*/ 3138514 w 11269336"/>
              <a:gd name="connsiteY185" fmla="*/ 2128069 h 2323145"/>
              <a:gd name="connsiteX186" fmla="*/ 3120467 w 11269336"/>
              <a:gd name="connsiteY186" fmla="*/ 2128281 h 2323145"/>
              <a:gd name="connsiteX187" fmla="*/ 3116175 w 11269336"/>
              <a:gd name="connsiteY187" fmla="*/ 2131633 h 2323145"/>
              <a:gd name="connsiteX188" fmla="*/ 3103685 w 11269336"/>
              <a:gd name="connsiteY188" fmla="*/ 2132814 h 2323145"/>
              <a:gd name="connsiteX189" fmla="*/ 3078794 w 11269336"/>
              <a:gd name="connsiteY189" fmla="*/ 2137935 h 2323145"/>
              <a:gd name="connsiteX190" fmla="*/ 3074407 w 11269336"/>
              <a:gd name="connsiteY190" fmla="*/ 2136274 h 2323145"/>
              <a:gd name="connsiteX191" fmla="*/ 3037285 w 11269336"/>
              <a:gd name="connsiteY191" fmla="*/ 2139919 h 2323145"/>
              <a:gd name="connsiteX192" fmla="*/ 3036901 w 11269336"/>
              <a:gd name="connsiteY192" fmla="*/ 2138726 h 2323145"/>
              <a:gd name="connsiteX193" fmla="*/ 3026996 w 11269336"/>
              <a:gd name="connsiteY193" fmla="*/ 2134322 h 2323145"/>
              <a:gd name="connsiteX194" fmla="*/ 3007772 w 11269336"/>
              <a:gd name="connsiteY194" fmla="*/ 2128742 h 2323145"/>
              <a:gd name="connsiteX195" fmla="*/ 2965030 w 11269336"/>
              <a:gd name="connsiteY195" fmla="*/ 2100494 h 2323145"/>
              <a:gd name="connsiteX196" fmla="*/ 2926342 w 11269336"/>
              <a:gd name="connsiteY196" fmla="*/ 2104155 h 2323145"/>
              <a:gd name="connsiteX197" fmla="*/ 2918608 w 11269336"/>
              <a:gd name="connsiteY197" fmla="*/ 2104215 h 2323145"/>
              <a:gd name="connsiteX198" fmla="*/ 2918475 w 11269336"/>
              <a:gd name="connsiteY198" fmla="*/ 2103937 h 2323145"/>
              <a:gd name="connsiteX199" fmla="*/ 2910360 w 11269336"/>
              <a:gd name="connsiteY199" fmla="*/ 2103444 h 2323145"/>
              <a:gd name="connsiteX200" fmla="*/ 2904507 w 11269336"/>
              <a:gd name="connsiteY200" fmla="*/ 2104326 h 2323145"/>
              <a:gd name="connsiteX201" fmla="*/ 2889503 w 11269336"/>
              <a:gd name="connsiteY201" fmla="*/ 2104443 h 2323145"/>
              <a:gd name="connsiteX202" fmla="*/ 2884480 w 11269336"/>
              <a:gd name="connsiteY202" fmla="*/ 2102626 h 2323145"/>
              <a:gd name="connsiteX203" fmla="*/ 2882689 w 11269336"/>
              <a:gd name="connsiteY203" fmla="*/ 2099228 h 2323145"/>
              <a:gd name="connsiteX204" fmla="*/ 2881291 w 11269336"/>
              <a:gd name="connsiteY204" fmla="*/ 2099618 h 2323145"/>
              <a:gd name="connsiteX205" fmla="*/ 2853979 w 11269336"/>
              <a:gd name="connsiteY205" fmla="*/ 2090388 h 2323145"/>
              <a:gd name="connsiteX206" fmla="*/ 2791790 w 11269336"/>
              <a:gd name="connsiteY206" fmla="*/ 2080332 h 2323145"/>
              <a:gd name="connsiteX207" fmla="*/ 2755844 w 11269336"/>
              <a:gd name="connsiteY207" fmla="*/ 2078874 h 2323145"/>
              <a:gd name="connsiteX208" fmla="*/ 2657742 w 11269336"/>
              <a:gd name="connsiteY208" fmla="*/ 2070179 h 2323145"/>
              <a:gd name="connsiteX209" fmla="*/ 2559549 w 11269336"/>
              <a:gd name="connsiteY209" fmla="*/ 2057873 h 2323145"/>
              <a:gd name="connsiteX210" fmla="*/ 2512054 w 11269336"/>
              <a:gd name="connsiteY210" fmla="*/ 2031671 h 2323145"/>
              <a:gd name="connsiteX211" fmla="*/ 2506437 w 11269336"/>
              <a:gd name="connsiteY211" fmla="*/ 2030918 h 2323145"/>
              <a:gd name="connsiteX212" fmla="*/ 2491752 w 11269336"/>
              <a:gd name="connsiteY212" fmla="*/ 2033906 h 2323145"/>
              <a:gd name="connsiteX213" fmla="*/ 2486338 w 11269336"/>
              <a:gd name="connsiteY213" fmla="*/ 2035862 h 2323145"/>
              <a:gd name="connsiteX214" fmla="*/ 2478186 w 11269336"/>
              <a:gd name="connsiteY214" fmla="*/ 2036953 h 2323145"/>
              <a:gd name="connsiteX215" fmla="*/ 2477950 w 11269336"/>
              <a:gd name="connsiteY215" fmla="*/ 2036715 h 2323145"/>
              <a:gd name="connsiteX216" fmla="*/ 2470381 w 11269336"/>
              <a:gd name="connsiteY216" fmla="*/ 2038256 h 2323145"/>
              <a:gd name="connsiteX217" fmla="*/ 2433781 w 11269336"/>
              <a:gd name="connsiteY217" fmla="*/ 2049140 h 2323145"/>
              <a:gd name="connsiteX218" fmla="*/ 2381172 w 11269336"/>
              <a:gd name="connsiteY218" fmla="*/ 2030645 h 2323145"/>
              <a:gd name="connsiteX219" fmla="*/ 2360198 w 11269336"/>
              <a:gd name="connsiteY219" fmla="*/ 2029059 h 2323145"/>
              <a:gd name="connsiteX220" fmla="*/ 2348815 w 11269336"/>
              <a:gd name="connsiteY220" fmla="*/ 2026798 h 2323145"/>
              <a:gd name="connsiteX221" fmla="*/ 2347988 w 11269336"/>
              <a:gd name="connsiteY221" fmla="*/ 2025745 h 2323145"/>
              <a:gd name="connsiteX222" fmla="*/ 2312920 w 11269336"/>
              <a:gd name="connsiteY222" fmla="*/ 2036311 h 2323145"/>
              <a:gd name="connsiteX223" fmla="*/ 2307986 w 11269336"/>
              <a:gd name="connsiteY223" fmla="*/ 2035583 h 2323145"/>
              <a:gd name="connsiteX224" fmla="*/ 2285481 w 11269336"/>
              <a:gd name="connsiteY224" fmla="*/ 2045197 h 2323145"/>
              <a:gd name="connsiteX225" fmla="*/ 2273666 w 11269336"/>
              <a:gd name="connsiteY225" fmla="*/ 2048710 h 2323145"/>
              <a:gd name="connsiteX226" fmla="*/ 2270719 w 11269336"/>
              <a:gd name="connsiteY226" fmla="*/ 2052702 h 2323145"/>
              <a:gd name="connsiteX227" fmla="*/ 2253080 w 11269336"/>
              <a:gd name="connsiteY227" fmla="*/ 2056363 h 2323145"/>
              <a:gd name="connsiteX228" fmla="*/ 2250906 w 11269336"/>
              <a:gd name="connsiteY228" fmla="*/ 2055654 h 2323145"/>
              <a:gd name="connsiteX229" fmla="*/ 2236905 w 11269336"/>
              <a:gd name="connsiteY229" fmla="*/ 2062882 h 2323145"/>
              <a:gd name="connsiteX230" fmla="*/ 2225830 w 11269336"/>
              <a:gd name="connsiteY230" fmla="*/ 2074027 h 2323145"/>
              <a:gd name="connsiteX231" fmla="*/ 2073776 w 11269336"/>
              <a:gd name="connsiteY231" fmla="*/ 2089244 h 2323145"/>
              <a:gd name="connsiteX232" fmla="*/ 1948256 w 11269336"/>
              <a:gd name="connsiteY232" fmla="*/ 2146616 h 2323145"/>
              <a:gd name="connsiteX233" fmla="*/ 1865582 w 11269336"/>
              <a:gd name="connsiteY233" fmla="*/ 2153738 h 2323145"/>
              <a:gd name="connsiteX234" fmla="*/ 1835210 w 11269336"/>
              <a:gd name="connsiteY234" fmla="*/ 2134244 h 2323145"/>
              <a:gd name="connsiteX235" fmla="*/ 1632661 w 11269336"/>
              <a:gd name="connsiteY235" fmla="*/ 2173882 h 2323145"/>
              <a:gd name="connsiteX236" fmla="*/ 1579590 w 11269336"/>
              <a:gd name="connsiteY236" fmla="*/ 2173680 h 2323145"/>
              <a:gd name="connsiteX237" fmla="*/ 1535601 w 11269336"/>
              <a:gd name="connsiteY237" fmla="*/ 2194590 h 2323145"/>
              <a:gd name="connsiteX238" fmla="*/ 1515594 w 11269336"/>
              <a:gd name="connsiteY238" fmla="*/ 2189622 h 2323145"/>
              <a:gd name="connsiteX239" fmla="*/ 1512113 w 11269336"/>
              <a:gd name="connsiteY239" fmla="*/ 2188534 h 2323145"/>
              <a:gd name="connsiteX240" fmla="*/ 1498838 w 11269336"/>
              <a:gd name="connsiteY240" fmla="*/ 2189213 h 2323145"/>
              <a:gd name="connsiteX241" fmla="*/ 1494279 w 11269336"/>
              <a:gd name="connsiteY241" fmla="*/ 2183112 h 2323145"/>
              <a:gd name="connsiteX242" fmla="*/ 1473714 w 11269336"/>
              <a:gd name="connsiteY242" fmla="*/ 2179625 h 2323145"/>
              <a:gd name="connsiteX243" fmla="*/ 1449503 w 11269336"/>
              <a:gd name="connsiteY243" fmla="*/ 2182633 h 2323145"/>
              <a:gd name="connsiteX244" fmla="*/ 1266687 w 11269336"/>
              <a:gd name="connsiteY244" fmla="*/ 2212688 h 2323145"/>
              <a:gd name="connsiteX245" fmla="*/ 1239614 w 11269336"/>
              <a:gd name="connsiteY245" fmla="*/ 2209727 h 2323145"/>
              <a:gd name="connsiteX246" fmla="*/ 1202436 w 11269336"/>
              <a:gd name="connsiteY246" fmla="*/ 2209817 h 2323145"/>
              <a:gd name="connsiteX247" fmla="*/ 1136097 w 11269336"/>
              <a:gd name="connsiteY247" fmla="*/ 2205112 h 2323145"/>
              <a:gd name="connsiteX248" fmla="*/ 988232 w 11269336"/>
              <a:gd name="connsiteY248" fmla="*/ 2235635 h 2323145"/>
              <a:gd name="connsiteX249" fmla="*/ 981959 w 11269336"/>
              <a:gd name="connsiteY249" fmla="*/ 2231607 h 2323145"/>
              <a:gd name="connsiteX250" fmla="*/ 938600 w 11269336"/>
              <a:gd name="connsiteY250" fmla="*/ 2238113 h 2323145"/>
              <a:gd name="connsiteX251" fmla="*/ 791788 w 11269336"/>
              <a:gd name="connsiteY251" fmla="*/ 2293224 h 2323145"/>
              <a:gd name="connsiteX252" fmla="*/ 706914 w 11269336"/>
              <a:gd name="connsiteY252" fmla="*/ 2305046 h 2323145"/>
              <a:gd name="connsiteX253" fmla="*/ 675971 w 11269336"/>
              <a:gd name="connsiteY253" fmla="*/ 2304030 h 2323145"/>
              <a:gd name="connsiteX254" fmla="*/ 624180 w 11269336"/>
              <a:gd name="connsiteY254" fmla="*/ 2302650 h 2323145"/>
              <a:gd name="connsiteX255" fmla="*/ 583453 w 11269336"/>
              <a:gd name="connsiteY255" fmla="*/ 2288788 h 2323145"/>
              <a:gd name="connsiteX256" fmla="*/ 540946 w 11269336"/>
              <a:gd name="connsiteY256" fmla="*/ 2292721 h 2323145"/>
              <a:gd name="connsiteX257" fmla="*/ 533680 w 11269336"/>
              <a:gd name="connsiteY257" fmla="*/ 2310233 h 2323145"/>
              <a:gd name="connsiteX258" fmla="*/ 487366 w 11269336"/>
              <a:gd name="connsiteY258" fmla="*/ 2309053 h 2323145"/>
              <a:gd name="connsiteX259" fmla="*/ 416820 w 11269336"/>
              <a:gd name="connsiteY259" fmla="*/ 2305443 h 2323145"/>
              <a:gd name="connsiteX260" fmla="*/ 376805 w 11269336"/>
              <a:gd name="connsiteY260" fmla="*/ 2307647 h 2323145"/>
              <a:gd name="connsiteX261" fmla="*/ 266777 w 11269336"/>
              <a:gd name="connsiteY261" fmla="*/ 2309012 h 2323145"/>
              <a:gd name="connsiteX262" fmla="*/ 156013 w 11269336"/>
              <a:gd name="connsiteY262" fmla="*/ 2306832 h 2323145"/>
              <a:gd name="connsiteX263" fmla="*/ 87258 w 11269336"/>
              <a:gd name="connsiteY263" fmla="*/ 2285511 h 2323145"/>
              <a:gd name="connsiteX264" fmla="*/ 23798 w 11269336"/>
              <a:gd name="connsiteY264" fmla="*/ 2281822 h 2323145"/>
              <a:gd name="connsiteX265" fmla="*/ 0 w 11269336"/>
              <a:gd name="connsiteY265" fmla="*/ 2285369 h 2323145"/>
              <a:gd name="connsiteX266" fmla="*/ 0 w 11269336"/>
              <a:gd name="connsiteY266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380600 w 11269336"/>
              <a:gd name="connsiteY19" fmla="*/ 549821 h 2323145"/>
              <a:gd name="connsiteX20" fmla="*/ 9139429 w 11269336"/>
              <a:gd name="connsiteY20" fmla="*/ 696446 h 2323145"/>
              <a:gd name="connsiteX21" fmla="*/ 9114263 w 11269336"/>
              <a:gd name="connsiteY21" fmla="*/ 709213 h 2323145"/>
              <a:gd name="connsiteX22" fmla="*/ 9028928 w 11269336"/>
              <a:gd name="connsiteY22" fmla="*/ 745350 h 2323145"/>
              <a:gd name="connsiteX23" fmla="*/ 8977138 w 11269336"/>
              <a:gd name="connsiteY23" fmla="*/ 774970 h 2323145"/>
              <a:gd name="connsiteX24" fmla="*/ 8947030 w 11269336"/>
              <a:gd name="connsiteY24" fmla="*/ 814934 h 2323145"/>
              <a:gd name="connsiteX25" fmla="*/ 8914746 w 11269336"/>
              <a:gd name="connsiteY25" fmla="*/ 826428 h 2323145"/>
              <a:gd name="connsiteX26" fmla="*/ 8917778 w 11269336"/>
              <a:gd name="connsiteY26" fmla="*/ 835198 h 2323145"/>
              <a:gd name="connsiteX27" fmla="*/ 8905560 w 11269336"/>
              <a:gd name="connsiteY27" fmla="*/ 838358 h 2323145"/>
              <a:gd name="connsiteX28" fmla="*/ 8897564 w 11269336"/>
              <a:gd name="connsiteY28" fmla="*/ 834287 h 2323145"/>
              <a:gd name="connsiteX29" fmla="*/ 8878040 w 11269336"/>
              <a:gd name="connsiteY29" fmla="*/ 844150 h 2323145"/>
              <a:gd name="connsiteX30" fmla="*/ 8882654 w 11269336"/>
              <a:gd name="connsiteY30" fmla="*/ 892768 h 2323145"/>
              <a:gd name="connsiteX31" fmla="*/ 8795998 w 11269336"/>
              <a:gd name="connsiteY31" fmla="*/ 863337 h 2323145"/>
              <a:gd name="connsiteX32" fmla="*/ 8776970 w 11269336"/>
              <a:gd name="connsiteY32" fmla="*/ 885177 h 2323145"/>
              <a:gd name="connsiteX33" fmla="*/ 8755719 w 11269336"/>
              <a:gd name="connsiteY33" fmla="*/ 889754 h 2323145"/>
              <a:gd name="connsiteX34" fmla="*/ 8743257 w 11269336"/>
              <a:gd name="connsiteY34" fmla="*/ 904723 h 2323145"/>
              <a:gd name="connsiteX35" fmla="*/ 8721366 w 11269336"/>
              <a:gd name="connsiteY35" fmla="*/ 904711 h 2323145"/>
              <a:gd name="connsiteX36" fmla="*/ 8678353 w 11269336"/>
              <a:gd name="connsiteY36" fmla="*/ 926318 h 2323145"/>
              <a:gd name="connsiteX37" fmla="*/ 8636849 w 11269336"/>
              <a:gd name="connsiteY37" fmla="*/ 937900 h 2323145"/>
              <a:gd name="connsiteX38" fmla="*/ 8620213 w 11269336"/>
              <a:gd name="connsiteY38" fmla="*/ 943068 h 2323145"/>
              <a:gd name="connsiteX39" fmla="*/ 8612581 w 11269336"/>
              <a:gd name="connsiteY39" fmla="*/ 952695 h 2323145"/>
              <a:gd name="connsiteX40" fmla="*/ 8589038 w 11269336"/>
              <a:gd name="connsiteY40" fmla="*/ 963892 h 2323145"/>
              <a:gd name="connsiteX41" fmla="*/ 8579950 w 11269336"/>
              <a:gd name="connsiteY41" fmla="*/ 960899 h 2323145"/>
              <a:gd name="connsiteX42" fmla="*/ 8579319 w 11269336"/>
              <a:gd name="connsiteY42" fmla="*/ 965630 h 2323145"/>
              <a:gd name="connsiteX43" fmla="*/ 8547429 w 11269336"/>
              <a:gd name="connsiteY43" fmla="*/ 984506 h 2323145"/>
              <a:gd name="connsiteX44" fmla="*/ 8478704 w 11269336"/>
              <a:gd name="connsiteY44" fmla="*/ 1025490 h 2323145"/>
              <a:gd name="connsiteX45" fmla="*/ 8461421 w 11269336"/>
              <a:gd name="connsiteY45" fmla="*/ 1035512 h 2323145"/>
              <a:gd name="connsiteX46" fmla="*/ 8445003 w 11269336"/>
              <a:gd name="connsiteY46" fmla="*/ 1036851 h 2323145"/>
              <a:gd name="connsiteX47" fmla="*/ 8357350 w 11269336"/>
              <a:gd name="connsiteY47" fmla="*/ 1060213 h 2323145"/>
              <a:gd name="connsiteX48" fmla="*/ 8335565 w 11269336"/>
              <a:gd name="connsiteY48" fmla="*/ 1061151 h 2323145"/>
              <a:gd name="connsiteX49" fmla="*/ 8325267 w 11269336"/>
              <a:gd name="connsiteY49" fmla="*/ 1055919 h 2323145"/>
              <a:gd name="connsiteX50" fmla="*/ 8293586 w 11269336"/>
              <a:gd name="connsiteY50" fmla="*/ 1076144 h 2323145"/>
              <a:gd name="connsiteX51" fmla="*/ 8242405 w 11269336"/>
              <a:gd name="connsiteY51" fmla="*/ 1095960 h 2323145"/>
              <a:gd name="connsiteX52" fmla="*/ 8197391 w 11269336"/>
              <a:gd name="connsiteY52" fmla="*/ 1107746 h 2323145"/>
              <a:gd name="connsiteX53" fmla="*/ 8081474 w 11269336"/>
              <a:gd name="connsiteY53" fmla="*/ 1130125 h 2323145"/>
              <a:gd name="connsiteX54" fmla="*/ 8053585 w 11269336"/>
              <a:gd name="connsiteY54" fmla="*/ 1129169 h 2323145"/>
              <a:gd name="connsiteX55" fmla="*/ 8038422 w 11269336"/>
              <a:gd name="connsiteY55" fmla="*/ 1119092 h 2323145"/>
              <a:gd name="connsiteX56" fmla="*/ 8029450 w 11269336"/>
              <a:gd name="connsiteY56" fmla="*/ 1125592 h 2323145"/>
              <a:gd name="connsiteX57" fmla="*/ 7959552 w 11269336"/>
              <a:gd name="connsiteY57" fmla="*/ 1140188 h 2323145"/>
              <a:gd name="connsiteX58" fmla="*/ 7914188 w 11269336"/>
              <a:gd name="connsiteY58" fmla="*/ 1150862 h 2323145"/>
              <a:gd name="connsiteX59" fmla="*/ 7914918 w 11269336"/>
              <a:gd name="connsiteY59" fmla="*/ 1168758 h 2323145"/>
              <a:gd name="connsiteX60" fmla="*/ 7875510 w 11269336"/>
              <a:gd name="connsiteY60" fmla="*/ 1183153 h 2323145"/>
              <a:gd name="connsiteX61" fmla="*/ 7829932 w 11269336"/>
              <a:gd name="connsiteY61" fmla="*/ 1180782 h 2323145"/>
              <a:gd name="connsiteX62" fmla="*/ 7779182 w 11269336"/>
              <a:gd name="connsiteY62" fmla="*/ 1192665 h 2323145"/>
              <a:gd name="connsiteX63" fmla="*/ 7748774 w 11269336"/>
              <a:gd name="connsiteY63" fmla="*/ 1199586 h 2323145"/>
              <a:gd name="connsiteX64" fmla="*/ 7671846 w 11269336"/>
              <a:gd name="connsiteY64" fmla="*/ 1231966 h 2323145"/>
              <a:gd name="connsiteX65" fmla="*/ 7554146 w 11269336"/>
              <a:gd name="connsiteY65" fmla="*/ 1319748 h 2323145"/>
              <a:gd name="connsiteX66" fmla="*/ 7515052 w 11269336"/>
              <a:gd name="connsiteY66" fmla="*/ 1336718 h 2323145"/>
              <a:gd name="connsiteX67" fmla="*/ 7507193 w 11269336"/>
              <a:gd name="connsiteY67" fmla="*/ 1334617 h 2323145"/>
              <a:gd name="connsiteX68" fmla="*/ 7461694 w 11269336"/>
              <a:gd name="connsiteY68" fmla="*/ 1375866 h 2323145"/>
              <a:gd name="connsiteX69" fmla="*/ 7377571 w 11269336"/>
              <a:gd name="connsiteY69" fmla="*/ 1400128 h 2323145"/>
              <a:gd name="connsiteX70" fmla="*/ 7311261 w 11269336"/>
              <a:gd name="connsiteY70" fmla="*/ 1412652 h 2323145"/>
              <a:gd name="connsiteX71" fmla="*/ 7275307 w 11269336"/>
              <a:gd name="connsiteY71" fmla="*/ 1422171 h 2323145"/>
              <a:gd name="connsiteX72" fmla="*/ 7247783 w 11269336"/>
              <a:gd name="connsiteY72" fmla="*/ 1426330 h 2323145"/>
              <a:gd name="connsiteX73" fmla="*/ 7185047 w 11269336"/>
              <a:gd name="connsiteY73" fmla="*/ 1451812 h 2323145"/>
              <a:gd name="connsiteX74" fmla="*/ 7084117 w 11269336"/>
              <a:gd name="connsiteY74" fmla="*/ 1500281 h 2323145"/>
              <a:gd name="connsiteX75" fmla="*/ 7062011 w 11269336"/>
              <a:gd name="connsiteY75" fmla="*/ 1509183 h 2323145"/>
              <a:gd name="connsiteX76" fmla="*/ 7040555 w 11269336"/>
              <a:gd name="connsiteY76" fmla="*/ 1511207 h 2323145"/>
              <a:gd name="connsiteX77" fmla="*/ 7033438 w 11269336"/>
              <a:gd name="connsiteY77" fmla="*/ 1506772 h 2323145"/>
              <a:gd name="connsiteX78" fmla="*/ 7020886 w 11269336"/>
              <a:gd name="connsiteY78" fmla="*/ 1510764 h 2323145"/>
              <a:gd name="connsiteX79" fmla="*/ 7017033 w 11269336"/>
              <a:gd name="connsiteY79" fmla="*/ 1510650 h 2323145"/>
              <a:gd name="connsiteX80" fmla="*/ 6995460 w 11269336"/>
              <a:gd name="connsiteY80" fmla="*/ 1511173 h 2323145"/>
              <a:gd name="connsiteX81" fmla="*/ 6962144 w 11269336"/>
              <a:gd name="connsiteY81" fmla="*/ 1541508 h 2323145"/>
              <a:gd name="connsiteX82" fmla="*/ 6910674 w 11269336"/>
              <a:gd name="connsiteY82" fmla="*/ 1554793 h 2323145"/>
              <a:gd name="connsiteX83" fmla="*/ 6732152 w 11269336"/>
              <a:gd name="connsiteY83" fmla="*/ 1642538 h 2323145"/>
              <a:gd name="connsiteX84" fmla="*/ 6694106 w 11269336"/>
              <a:gd name="connsiteY84" fmla="*/ 1632377 h 2323145"/>
              <a:gd name="connsiteX85" fmla="*/ 6617223 w 11269336"/>
              <a:gd name="connsiteY85" fmla="*/ 1659889 h 2323145"/>
              <a:gd name="connsiteX86" fmla="*/ 6521138 w 11269336"/>
              <a:gd name="connsiteY86" fmla="*/ 1744340 h 2323145"/>
              <a:gd name="connsiteX87" fmla="*/ 6380677 w 11269336"/>
              <a:gd name="connsiteY87" fmla="*/ 1796883 h 2323145"/>
              <a:gd name="connsiteX88" fmla="*/ 6374897 w 11269336"/>
              <a:gd name="connsiteY88" fmla="*/ 1809910 h 2323145"/>
              <a:gd name="connsiteX89" fmla="*/ 6364545 w 11269336"/>
              <a:gd name="connsiteY89" fmla="*/ 1820090 h 2323145"/>
              <a:gd name="connsiteX90" fmla="*/ 6362126 w 11269336"/>
              <a:gd name="connsiteY90" fmla="*/ 1819991 h 2323145"/>
              <a:gd name="connsiteX91" fmla="*/ 6346673 w 11269336"/>
              <a:gd name="connsiteY91" fmla="*/ 1827824 h 2323145"/>
              <a:gd name="connsiteX92" fmla="*/ 6345588 w 11269336"/>
              <a:gd name="connsiteY92" fmla="*/ 1832232 h 2323145"/>
              <a:gd name="connsiteX93" fmla="*/ 6335708 w 11269336"/>
              <a:gd name="connsiteY93" fmla="*/ 1838451 h 2323145"/>
              <a:gd name="connsiteX94" fmla="*/ 6318182 w 11269336"/>
              <a:gd name="connsiteY94" fmla="*/ 1852975 h 2323145"/>
              <a:gd name="connsiteX95" fmla="*/ 6313084 w 11269336"/>
              <a:gd name="connsiteY95" fmla="*/ 1853561 h 2323145"/>
              <a:gd name="connsiteX96" fmla="*/ 6283816 w 11269336"/>
              <a:gd name="connsiteY96" fmla="*/ 1872148 h 2323145"/>
              <a:gd name="connsiteX97" fmla="*/ 6282550 w 11269336"/>
              <a:gd name="connsiteY97" fmla="*/ 1871392 h 2323145"/>
              <a:gd name="connsiteX98" fmla="*/ 6270527 w 11269336"/>
              <a:gd name="connsiteY98" fmla="*/ 1872208 h 2323145"/>
              <a:gd name="connsiteX99" fmla="*/ 6249518 w 11269336"/>
              <a:gd name="connsiteY99" fmla="*/ 1876079 h 2323145"/>
              <a:gd name="connsiteX100" fmla="*/ 6190386 w 11269336"/>
              <a:gd name="connsiteY100" fmla="*/ 1872478 h 2323145"/>
              <a:gd name="connsiteX101" fmla="*/ 6159777 w 11269336"/>
              <a:gd name="connsiteY101" fmla="*/ 1891745 h 2323145"/>
              <a:gd name="connsiteX102" fmla="*/ 6153131 w 11269336"/>
              <a:gd name="connsiteY102" fmla="*/ 1895079 h 2323145"/>
              <a:gd name="connsiteX103" fmla="*/ 6152798 w 11269336"/>
              <a:gd name="connsiteY103" fmla="*/ 1894920 h 2323145"/>
              <a:gd name="connsiteX104" fmla="*/ 6145388 w 11269336"/>
              <a:gd name="connsiteY104" fmla="*/ 1897990 h 2323145"/>
              <a:gd name="connsiteX105" fmla="*/ 6141014 w 11269336"/>
              <a:gd name="connsiteY105" fmla="*/ 1901155 h 2323145"/>
              <a:gd name="connsiteX106" fmla="*/ 6128122 w 11269336"/>
              <a:gd name="connsiteY106" fmla="*/ 1907623 h 2323145"/>
              <a:gd name="connsiteX107" fmla="*/ 6122351 w 11269336"/>
              <a:gd name="connsiteY107" fmla="*/ 1908359 h 2323145"/>
              <a:gd name="connsiteX108" fmla="*/ 6064750 w 11269336"/>
              <a:gd name="connsiteY108" fmla="*/ 1896394 h 2323145"/>
              <a:gd name="connsiteX109" fmla="*/ 5964230 w 11269336"/>
              <a:gd name="connsiteY109" fmla="*/ 1910038 h 2323145"/>
              <a:gd name="connsiteX110" fmla="*/ 5865399 w 11269336"/>
              <a:gd name="connsiteY110" fmla="*/ 1926966 h 2323145"/>
              <a:gd name="connsiteX111" fmla="*/ 5829951 w 11269336"/>
              <a:gd name="connsiteY111" fmla="*/ 1934755 h 2323145"/>
              <a:gd name="connsiteX112" fmla="*/ 5765285 w 11269336"/>
              <a:gd name="connsiteY112" fmla="*/ 1941322 h 2323145"/>
              <a:gd name="connsiteX113" fmla="*/ 5734750 w 11269336"/>
              <a:gd name="connsiteY113" fmla="*/ 1939793 h 2323145"/>
              <a:gd name="connsiteX114" fmla="*/ 5733569 w 11269336"/>
              <a:gd name="connsiteY114" fmla="*/ 1940505 h 2323145"/>
              <a:gd name="connsiteX115" fmla="*/ 5730329 w 11269336"/>
              <a:gd name="connsiteY115" fmla="*/ 1937845 h 2323145"/>
              <a:gd name="connsiteX116" fmla="*/ 5724661 w 11269336"/>
              <a:gd name="connsiteY116" fmla="*/ 1937455 h 2323145"/>
              <a:gd name="connsiteX117" fmla="*/ 5710186 w 11269336"/>
              <a:gd name="connsiteY117" fmla="*/ 1941370 h 2323145"/>
              <a:gd name="connsiteX118" fmla="*/ 5704910 w 11269336"/>
              <a:gd name="connsiteY118" fmla="*/ 1943663 h 2323145"/>
              <a:gd name="connsiteX119" fmla="*/ 5696836 w 11269336"/>
              <a:gd name="connsiteY119" fmla="*/ 1945271 h 2323145"/>
              <a:gd name="connsiteX120" fmla="*/ 5696583 w 11269336"/>
              <a:gd name="connsiteY120" fmla="*/ 1945050 h 2323145"/>
              <a:gd name="connsiteX121" fmla="*/ 5689123 w 11269336"/>
              <a:gd name="connsiteY121" fmla="*/ 1947067 h 2323145"/>
              <a:gd name="connsiteX122" fmla="*/ 5653291 w 11269336"/>
              <a:gd name="connsiteY122" fmla="*/ 1960245 h 2323145"/>
              <a:gd name="connsiteX123" fmla="*/ 5599385 w 11269336"/>
              <a:gd name="connsiteY123" fmla="*/ 1945198 h 2323145"/>
              <a:gd name="connsiteX124" fmla="*/ 5578300 w 11269336"/>
              <a:gd name="connsiteY124" fmla="*/ 1944963 h 2323145"/>
              <a:gd name="connsiteX125" fmla="*/ 5566758 w 11269336"/>
              <a:gd name="connsiteY125" fmla="*/ 1943441 h 2323145"/>
              <a:gd name="connsiteX126" fmla="*/ 5565857 w 11269336"/>
              <a:gd name="connsiteY126" fmla="*/ 1942445 h 2323145"/>
              <a:gd name="connsiteX127" fmla="*/ 5531534 w 11269336"/>
              <a:gd name="connsiteY127" fmla="*/ 1955208 h 2323145"/>
              <a:gd name="connsiteX128" fmla="*/ 5526552 w 11269336"/>
              <a:gd name="connsiteY128" fmla="*/ 1954799 h 2323145"/>
              <a:gd name="connsiteX129" fmla="*/ 5504723 w 11269336"/>
              <a:gd name="connsiteY129" fmla="*/ 1965811 h 2323145"/>
              <a:gd name="connsiteX130" fmla="*/ 5493156 w 11269336"/>
              <a:gd name="connsiteY130" fmla="*/ 1970063 h 2323145"/>
              <a:gd name="connsiteX131" fmla="*/ 5490486 w 11269336"/>
              <a:gd name="connsiteY131" fmla="*/ 1974227 h 2323145"/>
              <a:gd name="connsiteX132" fmla="*/ 5473107 w 11269336"/>
              <a:gd name="connsiteY132" fmla="*/ 1979001 h 2323145"/>
              <a:gd name="connsiteX133" fmla="*/ 5470885 w 11269336"/>
              <a:gd name="connsiteY133" fmla="*/ 1978432 h 2323145"/>
              <a:gd name="connsiteX134" fmla="*/ 5457393 w 11269336"/>
              <a:gd name="connsiteY134" fmla="*/ 1986525 h 2323145"/>
              <a:gd name="connsiteX135" fmla="*/ 5447102 w 11269336"/>
              <a:gd name="connsiteY135" fmla="*/ 1998329 h 2323145"/>
              <a:gd name="connsiteX136" fmla="*/ 5159151 w 11269336"/>
              <a:gd name="connsiteY136" fmla="*/ 2029640 h 2323145"/>
              <a:gd name="connsiteX137" fmla="*/ 5041688 w 11269336"/>
              <a:gd name="connsiteY137" fmla="*/ 2022334 h 2323145"/>
              <a:gd name="connsiteX138" fmla="*/ 4860988 w 11269336"/>
              <a:gd name="connsiteY138" fmla="*/ 2135698 h 2323145"/>
              <a:gd name="connsiteX139" fmla="*/ 4807902 w 11269336"/>
              <a:gd name="connsiteY139" fmla="*/ 2138894 h 2323145"/>
              <a:gd name="connsiteX140" fmla="*/ 4765388 w 11269336"/>
              <a:gd name="connsiteY140" fmla="*/ 2162525 h 2323145"/>
              <a:gd name="connsiteX141" fmla="*/ 4745033 w 11269336"/>
              <a:gd name="connsiteY141" fmla="*/ 2158859 h 2323145"/>
              <a:gd name="connsiteX142" fmla="*/ 4741475 w 11269336"/>
              <a:gd name="connsiteY142" fmla="*/ 2157998 h 2323145"/>
              <a:gd name="connsiteX143" fmla="*/ 4728247 w 11269336"/>
              <a:gd name="connsiteY143" fmla="*/ 2159526 h 2323145"/>
              <a:gd name="connsiteX144" fmla="*/ 4723263 w 11269336"/>
              <a:gd name="connsiteY144" fmla="*/ 2153742 h 2323145"/>
              <a:gd name="connsiteX145" fmla="*/ 4702453 w 11269336"/>
              <a:gd name="connsiteY145" fmla="*/ 2151586 h 2323145"/>
              <a:gd name="connsiteX146" fmla="*/ 4678455 w 11269336"/>
              <a:gd name="connsiteY146" fmla="*/ 2156131 h 2323145"/>
              <a:gd name="connsiteX147" fmla="*/ 4593061 w 11269336"/>
              <a:gd name="connsiteY147" fmla="*/ 2171597 h 2323145"/>
              <a:gd name="connsiteX148" fmla="*/ 4579902 w 11269336"/>
              <a:gd name="connsiteY148" fmla="*/ 2177927 h 2323145"/>
              <a:gd name="connsiteX149" fmla="*/ 4533444 w 11269336"/>
              <a:gd name="connsiteY149" fmla="*/ 2181200 h 2323145"/>
              <a:gd name="connsiteX150" fmla="*/ 4492832 w 11269336"/>
              <a:gd name="connsiteY150" fmla="*/ 2188033 h 2323145"/>
              <a:gd name="connsiteX151" fmla="*/ 4467257 w 11269336"/>
              <a:gd name="connsiteY151" fmla="*/ 2196121 h 2323145"/>
              <a:gd name="connsiteX152" fmla="*/ 4459937 w 11269336"/>
              <a:gd name="connsiteY152" fmla="*/ 2195182 h 2323145"/>
              <a:gd name="connsiteX153" fmla="*/ 4433312 w 11269336"/>
              <a:gd name="connsiteY153" fmla="*/ 2199004 h 2323145"/>
              <a:gd name="connsiteX154" fmla="*/ 4420601 w 11269336"/>
              <a:gd name="connsiteY154" fmla="*/ 2205158 h 2323145"/>
              <a:gd name="connsiteX155" fmla="*/ 4405765 w 11269336"/>
              <a:gd name="connsiteY155" fmla="*/ 2199902 h 2323145"/>
              <a:gd name="connsiteX156" fmla="*/ 4401354 w 11269336"/>
              <a:gd name="connsiteY156" fmla="*/ 2194745 h 2323145"/>
              <a:gd name="connsiteX157" fmla="*/ 4383151 w 11269336"/>
              <a:gd name="connsiteY157" fmla="*/ 2201140 h 2323145"/>
              <a:gd name="connsiteX158" fmla="*/ 4366646 w 11269336"/>
              <a:gd name="connsiteY158" fmla="*/ 2198564 h 2323145"/>
              <a:gd name="connsiteX159" fmla="*/ 4354009 w 11269336"/>
              <a:gd name="connsiteY159" fmla="*/ 2204984 h 2323145"/>
              <a:gd name="connsiteX160" fmla="*/ 4348284 w 11269336"/>
              <a:gd name="connsiteY160" fmla="*/ 2205270 h 2323145"/>
              <a:gd name="connsiteX161" fmla="*/ 4333906 w 11269336"/>
              <a:gd name="connsiteY161" fmla="*/ 2205251 h 2323145"/>
              <a:gd name="connsiteX162" fmla="*/ 4308819 w 11269336"/>
              <a:gd name="connsiteY162" fmla="*/ 2203822 h 2323145"/>
              <a:gd name="connsiteX163" fmla="*/ 4301210 w 11269336"/>
              <a:gd name="connsiteY163" fmla="*/ 2204456 h 2323145"/>
              <a:gd name="connsiteX164" fmla="*/ 4283095 w 11269336"/>
              <a:gd name="connsiteY164" fmla="*/ 2198177 h 2323145"/>
              <a:gd name="connsiteX165" fmla="*/ 4250119 w 11269336"/>
              <a:gd name="connsiteY165" fmla="*/ 2196342 h 2323145"/>
              <a:gd name="connsiteX166" fmla="*/ 4189203 w 11269336"/>
              <a:gd name="connsiteY166" fmla="*/ 2178994 h 2323145"/>
              <a:gd name="connsiteX167" fmla="*/ 4154035 w 11269336"/>
              <a:gd name="connsiteY167" fmla="*/ 2171950 h 2323145"/>
              <a:gd name="connsiteX168" fmla="*/ 4129569 w 11269336"/>
              <a:gd name="connsiteY168" fmla="*/ 2163850 h 2323145"/>
              <a:gd name="connsiteX169" fmla="*/ 4061250 w 11269336"/>
              <a:gd name="connsiteY169" fmla="*/ 2159236 h 2323145"/>
              <a:gd name="connsiteX170" fmla="*/ 3945480 w 11269336"/>
              <a:gd name="connsiteY170" fmla="*/ 2158279 h 2323145"/>
              <a:gd name="connsiteX171" fmla="*/ 3921468 w 11269336"/>
              <a:gd name="connsiteY171" fmla="*/ 2156588 h 2323145"/>
              <a:gd name="connsiteX172" fmla="*/ 3903348 w 11269336"/>
              <a:gd name="connsiteY172" fmla="*/ 2149220 h 2323145"/>
              <a:gd name="connsiteX173" fmla="*/ 3901342 w 11269336"/>
              <a:gd name="connsiteY173" fmla="*/ 2142355 h 2323145"/>
              <a:gd name="connsiteX174" fmla="*/ 3888539 w 11269336"/>
              <a:gd name="connsiteY174" fmla="*/ 2140476 h 2323145"/>
              <a:gd name="connsiteX175" fmla="*/ 3885662 w 11269336"/>
              <a:gd name="connsiteY175" fmla="*/ 2138740 h 2323145"/>
              <a:gd name="connsiteX176" fmla="*/ 3868627 w 11269336"/>
              <a:gd name="connsiteY176" fmla="*/ 2130023 h 2323145"/>
              <a:gd name="connsiteX177" fmla="*/ 3819177 w 11269336"/>
              <a:gd name="connsiteY177" fmla="*/ 2142111 h 2323145"/>
              <a:gd name="connsiteX178" fmla="*/ 3769100 w 11269336"/>
              <a:gd name="connsiteY178" fmla="*/ 2131731 h 2323145"/>
              <a:gd name="connsiteX179" fmla="*/ 3562752 w 11269336"/>
              <a:gd name="connsiteY179" fmla="*/ 2131785 h 2323145"/>
              <a:gd name="connsiteX180" fmla="*/ 3541402 w 11269336"/>
              <a:gd name="connsiteY180" fmla="*/ 2106821 h 2323145"/>
              <a:gd name="connsiteX181" fmla="*/ 3365341 w 11269336"/>
              <a:gd name="connsiteY181" fmla="*/ 2077638 h 2323145"/>
              <a:gd name="connsiteX182" fmla="*/ 3170922 w 11269336"/>
              <a:gd name="connsiteY182" fmla="*/ 2115957 h 2323145"/>
              <a:gd name="connsiteX183" fmla="*/ 3156256 w 11269336"/>
              <a:gd name="connsiteY183" fmla="*/ 2124773 h 2323145"/>
              <a:gd name="connsiteX184" fmla="*/ 3140298 w 11269336"/>
              <a:gd name="connsiteY184" fmla="*/ 2129182 h 2323145"/>
              <a:gd name="connsiteX185" fmla="*/ 3138514 w 11269336"/>
              <a:gd name="connsiteY185" fmla="*/ 2128069 h 2323145"/>
              <a:gd name="connsiteX186" fmla="*/ 3120467 w 11269336"/>
              <a:gd name="connsiteY186" fmla="*/ 2128281 h 2323145"/>
              <a:gd name="connsiteX187" fmla="*/ 3116175 w 11269336"/>
              <a:gd name="connsiteY187" fmla="*/ 2131633 h 2323145"/>
              <a:gd name="connsiteX188" fmla="*/ 3103685 w 11269336"/>
              <a:gd name="connsiteY188" fmla="*/ 2132814 h 2323145"/>
              <a:gd name="connsiteX189" fmla="*/ 3078794 w 11269336"/>
              <a:gd name="connsiteY189" fmla="*/ 2137935 h 2323145"/>
              <a:gd name="connsiteX190" fmla="*/ 3074407 w 11269336"/>
              <a:gd name="connsiteY190" fmla="*/ 2136274 h 2323145"/>
              <a:gd name="connsiteX191" fmla="*/ 3037285 w 11269336"/>
              <a:gd name="connsiteY191" fmla="*/ 2139919 h 2323145"/>
              <a:gd name="connsiteX192" fmla="*/ 3036901 w 11269336"/>
              <a:gd name="connsiteY192" fmla="*/ 2138726 h 2323145"/>
              <a:gd name="connsiteX193" fmla="*/ 3026996 w 11269336"/>
              <a:gd name="connsiteY193" fmla="*/ 2134322 h 2323145"/>
              <a:gd name="connsiteX194" fmla="*/ 3007772 w 11269336"/>
              <a:gd name="connsiteY194" fmla="*/ 2128742 h 2323145"/>
              <a:gd name="connsiteX195" fmla="*/ 2965030 w 11269336"/>
              <a:gd name="connsiteY195" fmla="*/ 2100494 h 2323145"/>
              <a:gd name="connsiteX196" fmla="*/ 2926342 w 11269336"/>
              <a:gd name="connsiteY196" fmla="*/ 2104155 h 2323145"/>
              <a:gd name="connsiteX197" fmla="*/ 2918608 w 11269336"/>
              <a:gd name="connsiteY197" fmla="*/ 2104215 h 2323145"/>
              <a:gd name="connsiteX198" fmla="*/ 2918475 w 11269336"/>
              <a:gd name="connsiteY198" fmla="*/ 2103937 h 2323145"/>
              <a:gd name="connsiteX199" fmla="*/ 2910360 w 11269336"/>
              <a:gd name="connsiteY199" fmla="*/ 2103444 h 2323145"/>
              <a:gd name="connsiteX200" fmla="*/ 2904507 w 11269336"/>
              <a:gd name="connsiteY200" fmla="*/ 2104326 h 2323145"/>
              <a:gd name="connsiteX201" fmla="*/ 2889503 w 11269336"/>
              <a:gd name="connsiteY201" fmla="*/ 2104443 h 2323145"/>
              <a:gd name="connsiteX202" fmla="*/ 2884480 w 11269336"/>
              <a:gd name="connsiteY202" fmla="*/ 2102626 h 2323145"/>
              <a:gd name="connsiteX203" fmla="*/ 2882689 w 11269336"/>
              <a:gd name="connsiteY203" fmla="*/ 2099228 h 2323145"/>
              <a:gd name="connsiteX204" fmla="*/ 2881291 w 11269336"/>
              <a:gd name="connsiteY204" fmla="*/ 2099618 h 2323145"/>
              <a:gd name="connsiteX205" fmla="*/ 2853979 w 11269336"/>
              <a:gd name="connsiteY205" fmla="*/ 2090388 h 2323145"/>
              <a:gd name="connsiteX206" fmla="*/ 2791790 w 11269336"/>
              <a:gd name="connsiteY206" fmla="*/ 2080332 h 2323145"/>
              <a:gd name="connsiteX207" fmla="*/ 2755844 w 11269336"/>
              <a:gd name="connsiteY207" fmla="*/ 2078874 h 2323145"/>
              <a:gd name="connsiteX208" fmla="*/ 2657742 w 11269336"/>
              <a:gd name="connsiteY208" fmla="*/ 2070179 h 2323145"/>
              <a:gd name="connsiteX209" fmla="*/ 2559549 w 11269336"/>
              <a:gd name="connsiteY209" fmla="*/ 2057873 h 2323145"/>
              <a:gd name="connsiteX210" fmla="*/ 2512054 w 11269336"/>
              <a:gd name="connsiteY210" fmla="*/ 2031671 h 2323145"/>
              <a:gd name="connsiteX211" fmla="*/ 2506437 w 11269336"/>
              <a:gd name="connsiteY211" fmla="*/ 2030918 h 2323145"/>
              <a:gd name="connsiteX212" fmla="*/ 2491752 w 11269336"/>
              <a:gd name="connsiteY212" fmla="*/ 2033906 h 2323145"/>
              <a:gd name="connsiteX213" fmla="*/ 2486338 w 11269336"/>
              <a:gd name="connsiteY213" fmla="*/ 2035862 h 2323145"/>
              <a:gd name="connsiteX214" fmla="*/ 2478186 w 11269336"/>
              <a:gd name="connsiteY214" fmla="*/ 2036953 h 2323145"/>
              <a:gd name="connsiteX215" fmla="*/ 2477950 w 11269336"/>
              <a:gd name="connsiteY215" fmla="*/ 2036715 h 2323145"/>
              <a:gd name="connsiteX216" fmla="*/ 2470381 w 11269336"/>
              <a:gd name="connsiteY216" fmla="*/ 2038256 h 2323145"/>
              <a:gd name="connsiteX217" fmla="*/ 2433781 w 11269336"/>
              <a:gd name="connsiteY217" fmla="*/ 2049140 h 2323145"/>
              <a:gd name="connsiteX218" fmla="*/ 2381172 w 11269336"/>
              <a:gd name="connsiteY218" fmla="*/ 2030645 h 2323145"/>
              <a:gd name="connsiteX219" fmla="*/ 2360198 w 11269336"/>
              <a:gd name="connsiteY219" fmla="*/ 2029059 h 2323145"/>
              <a:gd name="connsiteX220" fmla="*/ 2348815 w 11269336"/>
              <a:gd name="connsiteY220" fmla="*/ 2026798 h 2323145"/>
              <a:gd name="connsiteX221" fmla="*/ 2347988 w 11269336"/>
              <a:gd name="connsiteY221" fmla="*/ 2025745 h 2323145"/>
              <a:gd name="connsiteX222" fmla="*/ 2312920 w 11269336"/>
              <a:gd name="connsiteY222" fmla="*/ 2036311 h 2323145"/>
              <a:gd name="connsiteX223" fmla="*/ 2307986 w 11269336"/>
              <a:gd name="connsiteY223" fmla="*/ 2035583 h 2323145"/>
              <a:gd name="connsiteX224" fmla="*/ 2285481 w 11269336"/>
              <a:gd name="connsiteY224" fmla="*/ 2045197 h 2323145"/>
              <a:gd name="connsiteX225" fmla="*/ 2273666 w 11269336"/>
              <a:gd name="connsiteY225" fmla="*/ 2048710 h 2323145"/>
              <a:gd name="connsiteX226" fmla="*/ 2270719 w 11269336"/>
              <a:gd name="connsiteY226" fmla="*/ 2052702 h 2323145"/>
              <a:gd name="connsiteX227" fmla="*/ 2253080 w 11269336"/>
              <a:gd name="connsiteY227" fmla="*/ 2056363 h 2323145"/>
              <a:gd name="connsiteX228" fmla="*/ 2250906 w 11269336"/>
              <a:gd name="connsiteY228" fmla="*/ 2055654 h 2323145"/>
              <a:gd name="connsiteX229" fmla="*/ 2236905 w 11269336"/>
              <a:gd name="connsiteY229" fmla="*/ 2062882 h 2323145"/>
              <a:gd name="connsiteX230" fmla="*/ 2225830 w 11269336"/>
              <a:gd name="connsiteY230" fmla="*/ 2074027 h 2323145"/>
              <a:gd name="connsiteX231" fmla="*/ 2073776 w 11269336"/>
              <a:gd name="connsiteY231" fmla="*/ 2089244 h 2323145"/>
              <a:gd name="connsiteX232" fmla="*/ 1948256 w 11269336"/>
              <a:gd name="connsiteY232" fmla="*/ 2146616 h 2323145"/>
              <a:gd name="connsiteX233" fmla="*/ 1865582 w 11269336"/>
              <a:gd name="connsiteY233" fmla="*/ 2153738 h 2323145"/>
              <a:gd name="connsiteX234" fmla="*/ 1835210 w 11269336"/>
              <a:gd name="connsiteY234" fmla="*/ 2134244 h 2323145"/>
              <a:gd name="connsiteX235" fmla="*/ 1632661 w 11269336"/>
              <a:gd name="connsiteY235" fmla="*/ 2173882 h 2323145"/>
              <a:gd name="connsiteX236" fmla="*/ 1579590 w 11269336"/>
              <a:gd name="connsiteY236" fmla="*/ 2173680 h 2323145"/>
              <a:gd name="connsiteX237" fmla="*/ 1535601 w 11269336"/>
              <a:gd name="connsiteY237" fmla="*/ 2194590 h 2323145"/>
              <a:gd name="connsiteX238" fmla="*/ 1515594 w 11269336"/>
              <a:gd name="connsiteY238" fmla="*/ 2189622 h 2323145"/>
              <a:gd name="connsiteX239" fmla="*/ 1512113 w 11269336"/>
              <a:gd name="connsiteY239" fmla="*/ 2188534 h 2323145"/>
              <a:gd name="connsiteX240" fmla="*/ 1498838 w 11269336"/>
              <a:gd name="connsiteY240" fmla="*/ 2189213 h 2323145"/>
              <a:gd name="connsiteX241" fmla="*/ 1494279 w 11269336"/>
              <a:gd name="connsiteY241" fmla="*/ 2183112 h 2323145"/>
              <a:gd name="connsiteX242" fmla="*/ 1473714 w 11269336"/>
              <a:gd name="connsiteY242" fmla="*/ 2179625 h 2323145"/>
              <a:gd name="connsiteX243" fmla="*/ 1449503 w 11269336"/>
              <a:gd name="connsiteY243" fmla="*/ 2182633 h 2323145"/>
              <a:gd name="connsiteX244" fmla="*/ 1266687 w 11269336"/>
              <a:gd name="connsiteY244" fmla="*/ 2212688 h 2323145"/>
              <a:gd name="connsiteX245" fmla="*/ 1239614 w 11269336"/>
              <a:gd name="connsiteY245" fmla="*/ 2209727 h 2323145"/>
              <a:gd name="connsiteX246" fmla="*/ 1202436 w 11269336"/>
              <a:gd name="connsiteY246" fmla="*/ 2209817 h 2323145"/>
              <a:gd name="connsiteX247" fmla="*/ 1136097 w 11269336"/>
              <a:gd name="connsiteY247" fmla="*/ 2205112 h 2323145"/>
              <a:gd name="connsiteX248" fmla="*/ 988232 w 11269336"/>
              <a:gd name="connsiteY248" fmla="*/ 2235635 h 2323145"/>
              <a:gd name="connsiteX249" fmla="*/ 981959 w 11269336"/>
              <a:gd name="connsiteY249" fmla="*/ 2231607 h 2323145"/>
              <a:gd name="connsiteX250" fmla="*/ 938600 w 11269336"/>
              <a:gd name="connsiteY250" fmla="*/ 2238113 h 2323145"/>
              <a:gd name="connsiteX251" fmla="*/ 791788 w 11269336"/>
              <a:gd name="connsiteY251" fmla="*/ 2293224 h 2323145"/>
              <a:gd name="connsiteX252" fmla="*/ 706914 w 11269336"/>
              <a:gd name="connsiteY252" fmla="*/ 2305046 h 2323145"/>
              <a:gd name="connsiteX253" fmla="*/ 675971 w 11269336"/>
              <a:gd name="connsiteY253" fmla="*/ 2304030 h 2323145"/>
              <a:gd name="connsiteX254" fmla="*/ 624180 w 11269336"/>
              <a:gd name="connsiteY254" fmla="*/ 2302650 h 2323145"/>
              <a:gd name="connsiteX255" fmla="*/ 583453 w 11269336"/>
              <a:gd name="connsiteY255" fmla="*/ 2288788 h 2323145"/>
              <a:gd name="connsiteX256" fmla="*/ 540946 w 11269336"/>
              <a:gd name="connsiteY256" fmla="*/ 2292721 h 2323145"/>
              <a:gd name="connsiteX257" fmla="*/ 533680 w 11269336"/>
              <a:gd name="connsiteY257" fmla="*/ 2310233 h 2323145"/>
              <a:gd name="connsiteX258" fmla="*/ 487366 w 11269336"/>
              <a:gd name="connsiteY258" fmla="*/ 2309053 h 2323145"/>
              <a:gd name="connsiteX259" fmla="*/ 416820 w 11269336"/>
              <a:gd name="connsiteY259" fmla="*/ 2305443 h 2323145"/>
              <a:gd name="connsiteX260" fmla="*/ 376805 w 11269336"/>
              <a:gd name="connsiteY260" fmla="*/ 2307647 h 2323145"/>
              <a:gd name="connsiteX261" fmla="*/ 266777 w 11269336"/>
              <a:gd name="connsiteY261" fmla="*/ 2309012 h 2323145"/>
              <a:gd name="connsiteX262" fmla="*/ 156013 w 11269336"/>
              <a:gd name="connsiteY262" fmla="*/ 2306832 h 2323145"/>
              <a:gd name="connsiteX263" fmla="*/ 87258 w 11269336"/>
              <a:gd name="connsiteY263" fmla="*/ 2285511 h 2323145"/>
              <a:gd name="connsiteX264" fmla="*/ 23798 w 11269336"/>
              <a:gd name="connsiteY264" fmla="*/ 2281822 h 2323145"/>
              <a:gd name="connsiteX265" fmla="*/ 0 w 11269336"/>
              <a:gd name="connsiteY265" fmla="*/ 2285369 h 2323145"/>
              <a:gd name="connsiteX266" fmla="*/ 0 w 11269336"/>
              <a:gd name="connsiteY266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380600 w 11269336"/>
              <a:gd name="connsiteY19" fmla="*/ 549821 h 2323145"/>
              <a:gd name="connsiteX20" fmla="*/ 9139429 w 11269336"/>
              <a:gd name="connsiteY20" fmla="*/ 696446 h 2323145"/>
              <a:gd name="connsiteX21" fmla="*/ 9028928 w 11269336"/>
              <a:gd name="connsiteY21" fmla="*/ 745350 h 2323145"/>
              <a:gd name="connsiteX22" fmla="*/ 8977138 w 11269336"/>
              <a:gd name="connsiteY22" fmla="*/ 774970 h 2323145"/>
              <a:gd name="connsiteX23" fmla="*/ 8947030 w 11269336"/>
              <a:gd name="connsiteY23" fmla="*/ 814934 h 2323145"/>
              <a:gd name="connsiteX24" fmla="*/ 8914746 w 11269336"/>
              <a:gd name="connsiteY24" fmla="*/ 826428 h 2323145"/>
              <a:gd name="connsiteX25" fmla="*/ 8917778 w 11269336"/>
              <a:gd name="connsiteY25" fmla="*/ 835198 h 2323145"/>
              <a:gd name="connsiteX26" fmla="*/ 8905560 w 11269336"/>
              <a:gd name="connsiteY26" fmla="*/ 838358 h 2323145"/>
              <a:gd name="connsiteX27" fmla="*/ 8897564 w 11269336"/>
              <a:gd name="connsiteY27" fmla="*/ 834287 h 2323145"/>
              <a:gd name="connsiteX28" fmla="*/ 8878040 w 11269336"/>
              <a:gd name="connsiteY28" fmla="*/ 844150 h 2323145"/>
              <a:gd name="connsiteX29" fmla="*/ 8882654 w 11269336"/>
              <a:gd name="connsiteY29" fmla="*/ 892768 h 2323145"/>
              <a:gd name="connsiteX30" fmla="*/ 8795998 w 11269336"/>
              <a:gd name="connsiteY30" fmla="*/ 863337 h 2323145"/>
              <a:gd name="connsiteX31" fmla="*/ 8776970 w 11269336"/>
              <a:gd name="connsiteY31" fmla="*/ 885177 h 2323145"/>
              <a:gd name="connsiteX32" fmla="*/ 8755719 w 11269336"/>
              <a:gd name="connsiteY32" fmla="*/ 889754 h 2323145"/>
              <a:gd name="connsiteX33" fmla="*/ 8743257 w 11269336"/>
              <a:gd name="connsiteY33" fmla="*/ 904723 h 2323145"/>
              <a:gd name="connsiteX34" fmla="*/ 8721366 w 11269336"/>
              <a:gd name="connsiteY34" fmla="*/ 904711 h 2323145"/>
              <a:gd name="connsiteX35" fmla="*/ 8678353 w 11269336"/>
              <a:gd name="connsiteY35" fmla="*/ 926318 h 2323145"/>
              <a:gd name="connsiteX36" fmla="*/ 8636849 w 11269336"/>
              <a:gd name="connsiteY36" fmla="*/ 937900 h 2323145"/>
              <a:gd name="connsiteX37" fmla="*/ 8620213 w 11269336"/>
              <a:gd name="connsiteY37" fmla="*/ 943068 h 2323145"/>
              <a:gd name="connsiteX38" fmla="*/ 8612581 w 11269336"/>
              <a:gd name="connsiteY38" fmla="*/ 952695 h 2323145"/>
              <a:gd name="connsiteX39" fmla="*/ 8589038 w 11269336"/>
              <a:gd name="connsiteY39" fmla="*/ 963892 h 2323145"/>
              <a:gd name="connsiteX40" fmla="*/ 8579950 w 11269336"/>
              <a:gd name="connsiteY40" fmla="*/ 960899 h 2323145"/>
              <a:gd name="connsiteX41" fmla="*/ 8579319 w 11269336"/>
              <a:gd name="connsiteY41" fmla="*/ 965630 h 2323145"/>
              <a:gd name="connsiteX42" fmla="*/ 8547429 w 11269336"/>
              <a:gd name="connsiteY42" fmla="*/ 984506 h 2323145"/>
              <a:gd name="connsiteX43" fmla="*/ 8478704 w 11269336"/>
              <a:gd name="connsiteY43" fmla="*/ 1025490 h 2323145"/>
              <a:gd name="connsiteX44" fmla="*/ 8461421 w 11269336"/>
              <a:gd name="connsiteY44" fmla="*/ 1035512 h 2323145"/>
              <a:gd name="connsiteX45" fmla="*/ 8445003 w 11269336"/>
              <a:gd name="connsiteY45" fmla="*/ 1036851 h 2323145"/>
              <a:gd name="connsiteX46" fmla="*/ 8357350 w 11269336"/>
              <a:gd name="connsiteY46" fmla="*/ 1060213 h 2323145"/>
              <a:gd name="connsiteX47" fmla="*/ 8335565 w 11269336"/>
              <a:gd name="connsiteY47" fmla="*/ 1061151 h 2323145"/>
              <a:gd name="connsiteX48" fmla="*/ 8325267 w 11269336"/>
              <a:gd name="connsiteY48" fmla="*/ 1055919 h 2323145"/>
              <a:gd name="connsiteX49" fmla="*/ 8293586 w 11269336"/>
              <a:gd name="connsiteY49" fmla="*/ 1076144 h 2323145"/>
              <a:gd name="connsiteX50" fmla="*/ 8242405 w 11269336"/>
              <a:gd name="connsiteY50" fmla="*/ 1095960 h 2323145"/>
              <a:gd name="connsiteX51" fmla="*/ 8197391 w 11269336"/>
              <a:gd name="connsiteY51" fmla="*/ 1107746 h 2323145"/>
              <a:gd name="connsiteX52" fmla="*/ 8081474 w 11269336"/>
              <a:gd name="connsiteY52" fmla="*/ 1130125 h 2323145"/>
              <a:gd name="connsiteX53" fmla="*/ 8053585 w 11269336"/>
              <a:gd name="connsiteY53" fmla="*/ 1129169 h 2323145"/>
              <a:gd name="connsiteX54" fmla="*/ 8038422 w 11269336"/>
              <a:gd name="connsiteY54" fmla="*/ 1119092 h 2323145"/>
              <a:gd name="connsiteX55" fmla="*/ 8029450 w 11269336"/>
              <a:gd name="connsiteY55" fmla="*/ 1125592 h 2323145"/>
              <a:gd name="connsiteX56" fmla="*/ 7959552 w 11269336"/>
              <a:gd name="connsiteY56" fmla="*/ 1140188 h 2323145"/>
              <a:gd name="connsiteX57" fmla="*/ 7914188 w 11269336"/>
              <a:gd name="connsiteY57" fmla="*/ 1150862 h 2323145"/>
              <a:gd name="connsiteX58" fmla="*/ 7914918 w 11269336"/>
              <a:gd name="connsiteY58" fmla="*/ 1168758 h 2323145"/>
              <a:gd name="connsiteX59" fmla="*/ 7875510 w 11269336"/>
              <a:gd name="connsiteY59" fmla="*/ 1183153 h 2323145"/>
              <a:gd name="connsiteX60" fmla="*/ 7829932 w 11269336"/>
              <a:gd name="connsiteY60" fmla="*/ 1180782 h 2323145"/>
              <a:gd name="connsiteX61" fmla="*/ 7779182 w 11269336"/>
              <a:gd name="connsiteY61" fmla="*/ 1192665 h 2323145"/>
              <a:gd name="connsiteX62" fmla="*/ 7748774 w 11269336"/>
              <a:gd name="connsiteY62" fmla="*/ 1199586 h 2323145"/>
              <a:gd name="connsiteX63" fmla="*/ 7671846 w 11269336"/>
              <a:gd name="connsiteY63" fmla="*/ 1231966 h 2323145"/>
              <a:gd name="connsiteX64" fmla="*/ 7554146 w 11269336"/>
              <a:gd name="connsiteY64" fmla="*/ 1319748 h 2323145"/>
              <a:gd name="connsiteX65" fmla="*/ 7515052 w 11269336"/>
              <a:gd name="connsiteY65" fmla="*/ 1336718 h 2323145"/>
              <a:gd name="connsiteX66" fmla="*/ 7507193 w 11269336"/>
              <a:gd name="connsiteY66" fmla="*/ 1334617 h 2323145"/>
              <a:gd name="connsiteX67" fmla="*/ 7461694 w 11269336"/>
              <a:gd name="connsiteY67" fmla="*/ 1375866 h 2323145"/>
              <a:gd name="connsiteX68" fmla="*/ 7377571 w 11269336"/>
              <a:gd name="connsiteY68" fmla="*/ 1400128 h 2323145"/>
              <a:gd name="connsiteX69" fmla="*/ 7311261 w 11269336"/>
              <a:gd name="connsiteY69" fmla="*/ 1412652 h 2323145"/>
              <a:gd name="connsiteX70" fmla="*/ 7275307 w 11269336"/>
              <a:gd name="connsiteY70" fmla="*/ 1422171 h 2323145"/>
              <a:gd name="connsiteX71" fmla="*/ 7247783 w 11269336"/>
              <a:gd name="connsiteY71" fmla="*/ 1426330 h 2323145"/>
              <a:gd name="connsiteX72" fmla="*/ 7185047 w 11269336"/>
              <a:gd name="connsiteY72" fmla="*/ 1451812 h 2323145"/>
              <a:gd name="connsiteX73" fmla="*/ 7084117 w 11269336"/>
              <a:gd name="connsiteY73" fmla="*/ 1500281 h 2323145"/>
              <a:gd name="connsiteX74" fmla="*/ 7062011 w 11269336"/>
              <a:gd name="connsiteY74" fmla="*/ 1509183 h 2323145"/>
              <a:gd name="connsiteX75" fmla="*/ 7040555 w 11269336"/>
              <a:gd name="connsiteY75" fmla="*/ 1511207 h 2323145"/>
              <a:gd name="connsiteX76" fmla="*/ 7033438 w 11269336"/>
              <a:gd name="connsiteY76" fmla="*/ 1506772 h 2323145"/>
              <a:gd name="connsiteX77" fmla="*/ 7020886 w 11269336"/>
              <a:gd name="connsiteY77" fmla="*/ 1510764 h 2323145"/>
              <a:gd name="connsiteX78" fmla="*/ 7017033 w 11269336"/>
              <a:gd name="connsiteY78" fmla="*/ 1510650 h 2323145"/>
              <a:gd name="connsiteX79" fmla="*/ 6995460 w 11269336"/>
              <a:gd name="connsiteY79" fmla="*/ 1511173 h 2323145"/>
              <a:gd name="connsiteX80" fmla="*/ 6962144 w 11269336"/>
              <a:gd name="connsiteY80" fmla="*/ 1541508 h 2323145"/>
              <a:gd name="connsiteX81" fmla="*/ 6910674 w 11269336"/>
              <a:gd name="connsiteY81" fmla="*/ 1554793 h 2323145"/>
              <a:gd name="connsiteX82" fmla="*/ 6732152 w 11269336"/>
              <a:gd name="connsiteY82" fmla="*/ 1642538 h 2323145"/>
              <a:gd name="connsiteX83" fmla="*/ 6694106 w 11269336"/>
              <a:gd name="connsiteY83" fmla="*/ 1632377 h 2323145"/>
              <a:gd name="connsiteX84" fmla="*/ 6617223 w 11269336"/>
              <a:gd name="connsiteY84" fmla="*/ 1659889 h 2323145"/>
              <a:gd name="connsiteX85" fmla="*/ 6521138 w 11269336"/>
              <a:gd name="connsiteY85" fmla="*/ 1744340 h 2323145"/>
              <a:gd name="connsiteX86" fmla="*/ 6380677 w 11269336"/>
              <a:gd name="connsiteY86" fmla="*/ 1796883 h 2323145"/>
              <a:gd name="connsiteX87" fmla="*/ 6374897 w 11269336"/>
              <a:gd name="connsiteY87" fmla="*/ 1809910 h 2323145"/>
              <a:gd name="connsiteX88" fmla="*/ 6364545 w 11269336"/>
              <a:gd name="connsiteY88" fmla="*/ 1820090 h 2323145"/>
              <a:gd name="connsiteX89" fmla="*/ 6362126 w 11269336"/>
              <a:gd name="connsiteY89" fmla="*/ 1819991 h 2323145"/>
              <a:gd name="connsiteX90" fmla="*/ 6346673 w 11269336"/>
              <a:gd name="connsiteY90" fmla="*/ 1827824 h 2323145"/>
              <a:gd name="connsiteX91" fmla="*/ 6345588 w 11269336"/>
              <a:gd name="connsiteY91" fmla="*/ 1832232 h 2323145"/>
              <a:gd name="connsiteX92" fmla="*/ 6335708 w 11269336"/>
              <a:gd name="connsiteY92" fmla="*/ 1838451 h 2323145"/>
              <a:gd name="connsiteX93" fmla="*/ 6318182 w 11269336"/>
              <a:gd name="connsiteY93" fmla="*/ 1852975 h 2323145"/>
              <a:gd name="connsiteX94" fmla="*/ 6313084 w 11269336"/>
              <a:gd name="connsiteY94" fmla="*/ 1853561 h 2323145"/>
              <a:gd name="connsiteX95" fmla="*/ 6283816 w 11269336"/>
              <a:gd name="connsiteY95" fmla="*/ 1872148 h 2323145"/>
              <a:gd name="connsiteX96" fmla="*/ 6282550 w 11269336"/>
              <a:gd name="connsiteY96" fmla="*/ 1871392 h 2323145"/>
              <a:gd name="connsiteX97" fmla="*/ 6270527 w 11269336"/>
              <a:gd name="connsiteY97" fmla="*/ 1872208 h 2323145"/>
              <a:gd name="connsiteX98" fmla="*/ 6249518 w 11269336"/>
              <a:gd name="connsiteY98" fmla="*/ 1876079 h 2323145"/>
              <a:gd name="connsiteX99" fmla="*/ 6190386 w 11269336"/>
              <a:gd name="connsiteY99" fmla="*/ 1872478 h 2323145"/>
              <a:gd name="connsiteX100" fmla="*/ 6159777 w 11269336"/>
              <a:gd name="connsiteY100" fmla="*/ 1891745 h 2323145"/>
              <a:gd name="connsiteX101" fmla="*/ 6153131 w 11269336"/>
              <a:gd name="connsiteY101" fmla="*/ 1895079 h 2323145"/>
              <a:gd name="connsiteX102" fmla="*/ 6152798 w 11269336"/>
              <a:gd name="connsiteY102" fmla="*/ 1894920 h 2323145"/>
              <a:gd name="connsiteX103" fmla="*/ 6145388 w 11269336"/>
              <a:gd name="connsiteY103" fmla="*/ 1897990 h 2323145"/>
              <a:gd name="connsiteX104" fmla="*/ 6141014 w 11269336"/>
              <a:gd name="connsiteY104" fmla="*/ 1901155 h 2323145"/>
              <a:gd name="connsiteX105" fmla="*/ 6128122 w 11269336"/>
              <a:gd name="connsiteY105" fmla="*/ 1907623 h 2323145"/>
              <a:gd name="connsiteX106" fmla="*/ 6122351 w 11269336"/>
              <a:gd name="connsiteY106" fmla="*/ 1908359 h 2323145"/>
              <a:gd name="connsiteX107" fmla="*/ 6064750 w 11269336"/>
              <a:gd name="connsiteY107" fmla="*/ 1896394 h 2323145"/>
              <a:gd name="connsiteX108" fmla="*/ 5964230 w 11269336"/>
              <a:gd name="connsiteY108" fmla="*/ 1910038 h 2323145"/>
              <a:gd name="connsiteX109" fmla="*/ 5865399 w 11269336"/>
              <a:gd name="connsiteY109" fmla="*/ 1926966 h 2323145"/>
              <a:gd name="connsiteX110" fmla="*/ 5829951 w 11269336"/>
              <a:gd name="connsiteY110" fmla="*/ 1934755 h 2323145"/>
              <a:gd name="connsiteX111" fmla="*/ 5765285 w 11269336"/>
              <a:gd name="connsiteY111" fmla="*/ 1941322 h 2323145"/>
              <a:gd name="connsiteX112" fmla="*/ 5734750 w 11269336"/>
              <a:gd name="connsiteY112" fmla="*/ 1939793 h 2323145"/>
              <a:gd name="connsiteX113" fmla="*/ 5733569 w 11269336"/>
              <a:gd name="connsiteY113" fmla="*/ 1940505 h 2323145"/>
              <a:gd name="connsiteX114" fmla="*/ 5730329 w 11269336"/>
              <a:gd name="connsiteY114" fmla="*/ 1937845 h 2323145"/>
              <a:gd name="connsiteX115" fmla="*/ 5724661 w 11269336"/>
              <a:gd name="connsiteY115" fmla="*/ 1937455 h 2323145"/>
              <a:gd name="connsiteX116" fmla="*/ 5710186 w 11269336"/>
              <a:gd name="connsiteY116" fmla="*/ 1941370 h 2323145"/>
              <a:gd name="connsiteX117" fmla="*/ 5704910 w 11269336"/>
              <a:gd name="connsiteY117" fmla="*/ 1943663 h 2323145"/>
              <a:gd name="connsiteX118" fmla="*/ 5696836 w 11269336"/>
              <a:gd name="connsiteY118" fmla="*/ 1945271 h 2323145"/>
              <a:gd name="connsiteX119" fmla="*/ 5696583 w 11269336"/>
              <a:gd name="connsiteY119" fmla="*/ 1945050 h 2323145"/>
              <a:gd name="connsiteX120" fmla="*/ 5689123 w 11269336"/>
              <a:gd name="connsiteY120" fmla="*/ 1947067 h 2323145"/>
              <a:gd name="connsiteX121" fmla="*/ 5653291 w 11269336"/>
              <a:gd name="connsiteY121" fmla="*/ 1960245 h 2323145"/>
              <a:gd name="connsiteX122" fmla="*/ 5599385 w 11269336"/>
              <a:gd name="connsiteY122" fmla="*/ 1945198 h 2323145"/>
              <a:gd name="connsiteX123" fmla="*/ 5578300 w 11269336"/>
              <a:gd name="connsiteY123" fmla="*/ 1944963 h 2323145"/>
              <a:gd name="connsiteX124" fmla="*/ 5566758 w 11269336"/>
              <a:gd name="connsiteY124" fmla="*/ 1943441 h 2323145"/>
              <a:gd name="connsiteX125" fmla="*/ 5565857 w 11269336"/>
              <a:gd name="connsiteY125" fmla="*/ 1942445 h 2323145"/>
              <a:gd name="connsiteX126" fmla="*/ 5531534 w 11269336"/>
              <a:gd name="connsiteY126" fmla="*/ 1955208 h 2323145"/>
              <a:gd name="connsiteX127" fmla="*/ 5526552 w 11269336"/>
              <a:gd name="connsiteY127" fmla="*/ 1954799 h 2323145"/>
              <a:gd name="connsiteX128" fmla="*/ 5504723 w 11269336"/>
              <a:gd name="connsiteY128" fmla="*/ 1965811 h 2323145"/>
              <a:gd name="connsiteX129" fmla="*/ 5493156 w 11269336"/>
              <a:gd name="connsiteY129" fmla="*/ 1970063 h 2323145"/>
              <a:gd name="connsiteX130" fmla="*/ 5490486 w 11269336"/>
              <a:gd name="connsiteY130" fmla="*/ 1974227 h 2323145"/>
              <a:gd name="connsiteX131" fmla="*/ 5473107 w 11269336"/>
              <a:gd name="connsiteY131" fmla="*/ 1979001 h 2323145"/>
              <a:gd name="connsiteX132" fmla="*/ 5470885 w 11269336"/>
              <a:gd name="connsiteY132" fmla="*/ 1978432 h 2323145"/>
              <a:gd name="connsiteX133" fmla="*/ 5457393 w 11269336"/>
              <a:gd name="connsiteY133" fmla="*/ 1986525 h 2323145"/>
              <a:gd name="connsiteX134" fmla="*/ 5447102 w 11269336"/>
              <a:gd name="connsiteY134" fmla="*/ 1998329 h 2323145"/>
              <a:gd name="connsiteX135" fmla="*/ 5159151 w 11269336"/>
              <a:gd name="connsiteY135" fmla="*/ 2029640 h 2323145"/>
              <a:gd name="connsiteX136" fmla="*/ 5041688 w 11269336"/>
              <a:gd name="connsiteY136" fmla="*/ 2022334 h 2323145"/>
              <a:gd name="connsiteX137" fmla="*/ 4860988 w 11269336"/>
              <a:gd name="connsiteY137" fmla="*/ 2135698 h 2323145"/>
              <a:gd name="connsiteX138" fmla="*/ 4807902 w 11269336"/>
              <a:gd name="connsiteY138" fmla="*/ 2138894 h 2323145"/>
              <a:gd name="connsiteX139" fmla="*/ 4765388 w 11269336"/>
              <a:gd name="connsiteY139" fmla="*/ 2162525 h 2323145"/>
              <a:gd name="connsiteX140" fmla="*/ 4745033 w 11269336"/>
              <a:gd name="connsiteY140" fmla="*/ 2158859 h 2323145"/>
              <a:gd name="connsiteX141" fmla="*/ 4741475 w 11269336"/>
              <a:gd name="connsiteY141" fmla="*/ 2157998 h 2323145"/>
              <a:gd name="connsiteX142" fmla="*/ 4728247 w 11269336"/>
              <a:gd name="connsiteY142" fmla="*/ 2159526 h 2323145"/>
              <a:gd name="connsiteX143" fmla="*/ 4723263 w 11269336"/>
              <a:gd name="connsiteY143" fmla="*/ 2153742 h 2323145"/>
              <a:gd name="connsiteX144" fmla="*/ 4702453 w 11269336"/>
              <a:gd name="connsiteY144" fmla="*/ 2151586 h 2323145"/>
              <a:gd name="connsiteX145" fmla="*/ 4678455 w 11269336"/>
              <a:gd name="connsiteY145" fmla="*/ 2156131 h 2323145"/>
              <a:gd name="connsiteX146" fmla="*/ 4593061 w 11269336"/>
              <a:gd name="connsiteY146" fmla="*/ 2171597 h 2323145"/>
              <a:gd name="connsiteX147" fmla="*/ 4579902 w 11269336"/>
              <a:gd name="connsiteY147" fmla="*/ 2177927 h 2323145"/>
              <a:gd name="connsiteX148" fmla="*/ 4533444 w 11269336"/>
              <a:gd name="connsiteY148" fmla="*/ 2181200 h 2323145"/>
              <a:gd name="connsiteX149" fmla="*/ 4492832 w 11269336"/>
              <a:gd name="connsiteY149" fmla="*/ 2188033 h 2323145"/>
              <a:gd name="connsiteX150" fmla="*/ 4467257 w 11269336"/>
              <a:gd name="connsiteY150" fmla="*/ 2196121 h 2323145"/>
              <a:gd name="connsiteX151" fmla="*/ 4459937 w 11269336"/>
              <a:gd name="connsiteY151" fmla="*/ 2195182 h 2323145"/>
              <a:gd name="connsiteX152" fmla="*/ 4433312 w 11269336"/>
              <a:gd name="connsiteY152" fmla="*/ 2199004 h 2323145"/>
              <a:gd name="connsiteX153" fmla="*/ 4420601 w 11269336"/>
              <a:gd name="connsiteY153" fmla="*/ 2205158 h 2323145"/>
              <a:gd name="connsiteX154" fmla="*/ 4405765 w 11269336"/>
              <a:gd name="connsiteY154" fmla="*/ 2199902 h 2323145"/>
              <a:gd name="connsiteX155" fmla="*/ 4401354 w 11269336"/>
              <a:gd name="connsiteY155" fmla="*/ 2194745 h 2323145"/>
              <a:gd name="connsiteX156" fmla="*/ 4383151 w 11269336"/>
              <a:gd name="connsiteY156" fmla="*/ 2201140 h 2323145"/>
              <a:gd name="connsiteX157" fmla="*/ 4366646 w 11269336"/>
              <a:gd name="connsiteY157" fmla="*/ 2198564 h 2323145"/>
              <a:gd name="connsiteX158" fmla="*/ 4354009 w 11269336"/>
              <a:gd name="connsiteY158" fmla="*/ 2204984 h 2323145"/>
              <a:gd name="connsiteX159" fmla="*/ 4348284 w 11269336"/>
              <a:gd name="connsiteY159" fmla="*/ 2205270 h 2323145"/>
              <a:gd name="connsiteX160" fmla="*/ 4333906 w 11269336"/>
              <a:gd name="connsiteY160" fmla="*/ 2205251 h 2323145"/>
              <a:gd name="connsiteX161" fmla="*/ 4308819 w 11269336"/>
              <a:gd name="connsiteY161" fmla="*/ 2203822 h 2323145"/>
              <a:gd name="connsiteX162" fmla="*/ 4301210 w 11269336"/>
              <a:gd name="connsiteY162" fmla="*/ 2204456 h 2323145"/>
              <a:gd name="connsiteX163" fmla="*/ 4283095 w 11269336"/>
              <a:gd name="connsiteY163" fmla="*/ 2198177 h 2323145"/>
              <a:gd name="connsiteX164" fmla="*/ 4250119 w 11269336"/>
              <a:gd name="connsiteY164" fmla="*/ 2196342 h 2323145"/>
              <a:gd name="connsiteX165" fmla="*/ 4189203 w 11269336"/>
              <a:gd name="connsiteY165" fmla="*/ 2178994 h 2323145"/>
              <a:gd name="connsiteX166" fmla="*/ 4154035 w 11269336"/>
              <a:gd name="connsiteY166" fmla="*/ 2171950 h 2323145"/>
              <a:gd name="connsiteX167" fmla="*/ 4129569 w 11269336"/>
              <a:gd name="connsiteY167" fmla="*/ 2163850 h 2323145"/>
              <a:gd name="connsiteX168" fmla="*/ 4061250 w 11269336"/>
              <a:gd name="connsiteY168" fmla="*/ 2159236 h 2323145"/>
              <a:gd name="connsiteX169" fmla="*/ 3945480 w 11269336"/>
              <a:gd name="connsiteY169" fmla="*/ 2158279 h 2323145"/>
              <a:gd name="connsiteX170" fmla="*/ 3921468 w 11269336"/>
              <a:gd name="connsiteY170" fmla="*/ 2156588 h 2323145"/>
              <a:gd name="connsiteX171" fmla="*/ 3903348 w 11269336"/>
              <a:gd name="connsiteY171" fmla="*/ 2149220 h 2323145"/>
              <a:gd name="connsiteX172" fmla="*/ 3901342 w 11269336"/>
              <a:gd name="connsiteY172" fmla="*/ 2142355 h 2323145"/>
              <a:gd name="connsiteX173" fmla="*/ 3888539 w 11269336"/>
              <a:gd name="connsiteY173" fmla="*/ 2140476 h 2323145"/>
              <a:gd name="connsiteX174" fmla="*/ 3885662 w 11269336"/>
              <a:gd name="connsiteY174" fmla="*/ 2138740 h 2323145"/>
              <a:gd name="connsiteX175" fmla="*/ 3868627 w 11269336"/>
              <a:gd name="connsiteY175" fmla="*/ 2130023 h 2323145"/>
              <a:gd name="connsiteX176" fmla="*/ 3819177 w 11269336"/>
              <a:gd name="connsiteY176" fmla="*/ 2142111 h 2323145"/>
              <a:gd name="connsiteX177" fmla="*/ 3769100 w 11269336"/>
              <a:gd name="connsiteY177" fmla="*/ 2131731 h 2323145"/>
              <a:gd name="connsiteX178" fmla="*/ 3562752 w 11269336"/>
              <a:gd name="connsiteY178" fmla="*/ 2131785 h 2323145"/>
              <a:gd name="connsiteX179" fmla="*/ 3541402 w 11269336"/>
              <a:gd name="connsiteY179" fmla="*/ 2106821 h 2323145"/>
              <a:gd name="connsiteX180" fmla="*/ 3365341 w 11269336"/>
              <a:gd name="connsiteY180" fmla="*/ 2077638 h 2323145"/>
              <a:gd name="connsiteX181" fmla="*/ 3170922 w 11269336"/>
              <a:gd name="connsiteY181" fmla="*/ 2115957 h 2323145"/>
              <a:gd name="connsiteX182" fmla="*/ 3156256 w 11269336"/>
              <a:gd name="connsiteY182" fmla="*/ 2124773 h 2323145"/>
              <a:gd name="connsiteX183" fmla="*/ 3140298 w 11269336"/>
              <a:gd name="connsiteY183" fmla="*/ 2129182 h 2323145"/>
              <a:gd name="connsiteX184" fmla="*/ 3138514 w 11269336"/>
              <a:gd name="connsiteY184" fmla="*/ 2128069 h 2323145"/>
              <a:gd name="connsiteX185" fmla="*/ 3120467 w 11269336"/>
              <a:gd name="connsiteY185" fmla="*/ 2128281 h 2323145"/>
              <a:gd name="connsiteX186" fmla="*/ 3116175 w 11269336"/>
              <a:gd name="connsiteY186" fmla="*/ 2131633 h 2323145"/>
              <a:gd name="connsiteX187" fmla="*/ 3103685 w 11269336"/>
              <a:gd name="connsiteY187" fmla="*/ 2132814 h 2323145"/>
              <a:gd name="connsiteX188" fmla="*/ 3078794 w 11269336"/>
              <a:gd name="connsiteY188" fmla="*/ 2137935 h 2323145"/>
              <a:gd name="connsiteX189" fmla="*/ 3074407 w 11269336"/>
              <a:gd name="connsiteY189" fmla="*/ 2136274 h 2323145"/>
              <a:gd name="connsiteX190" fmla="*/ 3037285 w 11269336"/>
              <a:gd name="connsiteY190" fmla="*/ 2139919 h 2323145"/>
              <a:gd name="connsiteX191" fmla="*/ 3036901 w 11269336"/>
              <a:gd name="connsiteY191" fmla="*/ 2138726 h 2323145"/>
              <a:gd name="connsiteX192" fmla="*/ 3026996 w 11269336"/>
              <a:gd name="connsiteY192" fmla="*/ 2134322 h 2323145"/>
              <a:gd name="connsiteX193" fmla="*/ 3007772 w 11269336"/>
              <a:gd name="connsiteY193" fmla="*/ 2128742 h 2323145"/>
              <a:gd name="connsiteX194" fmla="*/ 2965030 w 11269336"/>
              <a:gd name="connsiteY194" fmla="*/ 2100494 h 2323145"/>
              <a:gd name="connsiteX195" fmla="*/ 2926342 w 11269336"/>
              <a:gd name="connsiteY195" fmla="*/ 2104155 h 2323145"/>
              <a:gd name="connsiteX196" fmla="*/ 2918608 w 11269336"/>
              <a:gd name="connsiteY196" fmla="*/ 2104215 h 2323145"/>
              <a:gd name="connsiteX197" fmla="*/ 2918475 w 11269336"/>
              <a:gd name="connsiteY197" fmla="*/ 2103937 h 2323145"/>
              <a:gd name="connsiteX198" fmla="*/ 2910360 w 11269336"/>
              <a:gd name="connsiteY198" fmla="*/ 2103444 h 2323145"/>
              <a:gd name="connsiteX199" fmla="*/ 2904507 w 11269336"/>
              <a:gd name="connsiteY199" fmla="*/ 2104326 h 2323145"/>
              <a:gd name="connsiteX200" fmla="*/ 2889503 w 11269336"/>
              <a:gd name="connsiteY200" fmla="*/ 2104443 h 2323145"/>
              <a:gd name="connsiteX201" fmla="*/ 2884480 w 11269336"/>
              <a:gd name="connsiteY201" fmla="*/ 2102626 h 2323145"/>
              <a:gd name="connsiteX202" fmla="*/ 2882689 w 11269336"/>
              <a:gd name="connsiteY202" fmla="*/ 2099228 h 2323145"/>
              <a:gd name="connsiteX203" fmla="*/ 2881291 w 11269336"/>
              <a:gd name="connsiteY203" fmla="*/ 2099618 h 2323145"/>
              <a:gd name="connsiteX204" fmla="*/ 2853979 w 11269336"/>
              <a:gd name="connsiteY204" fmla="*/ 2090388 h 2323145"/>
              <a:gd name="connsiteX205" fmla="*/ 2791790 w 11269336"/>
              <a:gd name="connsiteY205" fmla="*/ 2080332 h 2323145"/>
              <a:gd name="connsiteX206" fmla="*/ 2755844 w 11269336"/>
              <a:gd name="connsiteY206" fmla="*/ 2078874 h 2323145"/>
              <a:gd name="connsiteX207" fmla="*/ 2657742 w 11269336"/>
              <a:gd name="connsiteY207" fmla="*/ 2070179 h 2323145"/>
              <a:gd name="connsiteX208" fmla="*/ 2559549 w 11269336"/>
              <a:gd name="connsiteY208" fmla="*/ 2057873 h 2323145"/>
              <a:gd name="connsiteX209" fmla="*/ 2512054 w 11269336"/>
              <a:gd name="connsiteY209" fmla="*/ 2031671 h 2323145"/>
              <a:gd name="connsiteX210" fmla="*/ 2506437 w 11269336"/>
              <a:gd name="connsiteY210" fmla="*/ 2030918 h 2323145"/>
              <a:gd name="connsiteX211" fmla="*/ 2491752 w 11269336"/>
              <a:gd name="connsiteY211" fmla="*/ 2033906 h 2323145"/>
              <a:gd name="connsiteX212" fmla="*/ 2486338 w 11269336"/>
              <a:gd name="connsiteY212" fmla="*/ 2035862 h 2323145"/>
              <a:gd name="connsiteX213" fmla="*/ 2478186 w 11269336"/>
              <a:gd name="connsiteY213" fmla="*/ 2036953 h 2323145"/>
              <a:gd name="connsiteX214" fmla="*/ 2477950 w 11269336"/>
              <a:gd name="connsiteY214" fmla="*/ 2036715 h 2323145"/>
              <a:gd name="connsiteX215" fmla="*/ 2470381 w 11269336"/>
              <a:gd name="connsiteY215" fmla="*/ 2038256 h 2323145"/>
              <a:gd name="connsiteX216" fmla="*/ 2433781 w 11269336"/>
              <a:gd name="connsiteY216" fmla="*/ 2049140 h 2323145"/>
              <a:gd name="connsiteX217" fmla="*/ 2381172 w 11269336"/>
              <a:gd name="connsiteY217" fmla="*/ 2030645 h 2323145"/>
              <a:gd name="connsiteX218" fmla="*/ 2360198 w 11269336"/>
              <a:gd name="connsiteY218" fmla="*/ 2029059 h 2323145"/>
              <a:gd name="connsiteX219" fmla="*/ 2348815 w 11269336"/>
              <a:gd name="connsiteY219" fmla="*/ 2026798 h 2323145"/>
              <a:gd name="connsiteX220" fmla="*/ 2347988 w 11269336"/>
              <a:gd name="connsiteY220" fmla="*/ 2025745 h 2323145"/>
              <a:gd name="connsiteX221" fmla="*/ 2312920 w 11269336"/>
              <a:gd name="connsiteY221" fmla="*/ 2036311 h 2323145"/>
              <a:gd name="connsiteX222" fmla="*/ 2307986 w 11269336"/>
              <a:gd name="connsiteY222" fmla="*/ 2035583 h 2323145"/>
              <a:gd name="connsiteX223" fmla="*/ 2285481 w 11269336"/>
              <a:gd name="connsiteY223" fmla="*/ 2045197 h 2323145"/>
              <a:gd name="connsiteX224" fmla="*/ 2273666 w 11269336"/>
              <a:gd name="connsiteY224" fmla="*/ 2048710 h 2323145"/>
              <a:gd name="connsiteX225" fmla="*/ 2270719 w 11269336"/>
              <a:gd name="connsiteY225" fmla="*/ 2052702 h 2323145"/>
              <a:gd name="connsiteX226" fmla="*/ 2253080 w 11269336"/>
              <a:gd name="connsiteY226" fmla="*/ 2056363 h 2323145"/>
              <a:gd name="connsiteX227" fmla="*/ 2250906 w 11269336"/>
              <a:gd name="connsiteY227" fmla="*/ 2055654 h 2323145"/>
              <a:gd name="connsiteX228" fmla="*/ 2236905 w 11269336"/>
              <a:gd name="connsiteY228" fmla="*/ 2062882 h 2323145"/>
              <a:gd name="connsiteX229" fmla="*/ 2225830 w 11269336"/>
              <a:gd name="connsiteY229" fmla="*/ 2074027 h 2323145"/>
              <a:gd name="connsiteX230" fmla="*/ 2073776 w 11269336"/>
              <a:gd name="connsiteY230" fmla="*/ 2089244 h 2323145"/>
              <a:gd name="connsiteX231" fmla="*/ 1948256 w 11269336"/>
              <a:gd name="connsiteY231" fmla="*/ 2146616 h 2323145"/>
              <a:gd name="connsiteX232" fmla="*/ 1865582 w 11269336"/>
              <a:gd name="connsiteY232" fmla="*/ 2153738 h 2323145"/>
              <a:gd name="connsiteX233" fmla="*/ 1835210 w 11269336"/>
              <a:gd name="connsiteY233" fmla="*/ 2134244 h 2323145"/>
              <a:gd name="connsiteX234" fmla="*/ 1632661 w 11269336"/>
              <a:gd name="connsiteY234" fmla="*/ 2173882 h 2323145"/>
              <a:gd name="connsiteX235" fmla="*/ 1579590 w 11269336"/>
              <a:gd name="connsiteY235" fmla="*/ 2173680 h 2323145"/>
              <a:gd name="connsiteX236" fmla="*/ 1535601 w 11269336"/>
              <a:gd name="connsiteY236" fmla="*/ 2194590 h 2323145"/>
              <a:gd name="connsiteX237" fmla="*/ 1515594 w 11269336"/>
              <a:gd name="connsiteY237" fmla="*/ 2189622 h 2323145"/>
              <a:gd name="connsiteX238" fmla="*/ 1512113 w 11269336"/>
              <a:gd name="connsiteY238" fmla="*/ 2188534 h 2323145"/>
              <a:gd name="connsiteX239" fmla="*/ 1498838 w 11269336"/>
              <a:gd name="connsiteY239" fmla="*/ 2189213 h 2323145"/>
              <a:gd name="connsiteX240" fmla="*/ 1494279 w 11269336"/>
              <a:gd name="connsiteY240" fmla="*/ 2183112 h 2323145"/>
              <a:gd name="connsiteX241" fmla="*/ 1473714 w 11269336"/>
              <a:gd name="connsiteY241" fmla="*/ 2179625 h 2323145"/>
              <a:gd name="connsiteX242" fmla="*/ 1449503 w 11269336"/>
              <a:gd name="connsiteY242" fmla="*/ 2182633 h 2323145"/>
              <a:gd name="connsiteX243" fmla="*/ 1266687 w 11269336"/>
              <a:gd name="connsiteY243" fmla="*/ 2212688 h 2323145"/>
              <a:gd name="connsiteX244" fmla="*/ 1239614 w 11269336"/>
              <a:gd name="connsiteY244" fmla="*/ 2209727 h 2323145"/>
              <a:gd name="connsiteX245" fmla="*/ 1202436 w 11269336"/>
              <a:gd name="connsiteY245" fmla="*/ 2209817 h 2323145"/>
              <a:gd name="connsiteX246" fmla="*/ 1136097 w 11269336"/>
              <a:gd name="connsiteY246" fmla="*/ 2205112 h 2323145"/>
              <a:gd name="connsiteX247" fmla="*/ 988232 w 11269336"/>
              <a:gd name="connsiteY247" fmla="*/ 2235635 h 2323145"/>
              <a:gd name="connsiteX248" fmla="*/ 981959 w 11269336"/>
              <a:gd name="connsiteY248" fmla="*/ 2231607 h 2323145"/>
              <a:gd name="connsiteX249" fmla="*/ 938600 w 11269336"/>
              <a:gd name="connsiteY249" fmla="*/ 2238113 h 2323145"/>
              <a:gd name="connsiteX250" fmla="*/ 791788 w 11269336"/>
              <a:gd name="connsiteY250" fmla="*/ 2293224 h 2323145"/>
              <a:gd name="connsiteX251" fmla="*/ 706914 w 11269336"/>
              <a:gd name="connsiteY251" fmla="*/ 2305046 h 2323145"/>
              <a:gd name="connsiteX252" fmla="*/ 675971 w 11269336"/>
              <a:gd name="connsiteY252" fmla="*/ 2304030 h 2323145"/>
              <a:gd name="connsiteX253" fmla="*/ 624180 w 11269336"/>
              <a:gd name="connsiteY253" fmla="*/ 2302650 h 2323145"/>
              <a:gd name="connsiteX254" fmla="*/ 583453 w 11269336"/>
              <a:gd name="connsiteY254" fmla="*/ 2288788 h 2323145"/>
              <a:gd name="connsiteX255" fmla="*/ 540946 w 11269336"/>
              <a:gd name="connsiteY255" fmla="*/ 2292721 h 2323145"/>
              <a:gd name="connsiteX256" fmla="*/ 533680 w 11269336"/>
              <a:gd name="connsiteY256" fmla="*/ 2310233 h 2323145"/>
              <a:gd name="connsiteX257" fmla="*/ 487366 w 11269336"/>
              <a:gd name="connsiteY257" fmla="*/ 2309053 h 2323145"/>
              <a:gd name="connsiteX258" fmla="*/ 416820 w 11269336"/>
              <a:gd name="connsiteY258" fmla="*/ 2305443 h 2323145"/>
              <a:gd name="connsiteX259" fmla="*/ 376805 w 11269336"/>
              <a:gd name="connsiteY259" fmla="*/ 2307647 h 2323145"/>
              <a:gd name="connsiteX260" fmla="*/ 266777 w 11269336"/>
              <a:gd name="connsiteY260" fmla="*/ 2309012 h 2323145"/>
              <a:gd name="connsiteX261" fmla="*/ 156013 w 11269336"/>
              <a:gd name="connsiteY261" fmla="*/ 2306832 h 2323145"/>
              <a:gd name="connsiteX262" fmla="*/ 87258 w 11269336"/>
              <a:gd name="connsiteY262" fmla="*/ 2285511 h 2323145"/>
              <a:gd name="connsiteX263" fmla="*/ 23798 w 11269336"/>
              <a:gd name="connsiteY263" fmla="*/ 2281822 h 2323145"/>
              <a:gd name="connsiteX264" fmla="*/ 0 w 11269336"/>
              <a:gd name="connsiteY264" fmla="*/ 2285369 h 2323145"/>
              <a:gd name="connsiteX265" fmla="*/ 0 w 11269336"/>
              <a:gd name="connsiteY265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380600 w 11269336"/>
              <a:gd name="connsiteY19" fmla="*/ 549821 h 2323145"/>
              <a:gd name="connsiteX20" fmla="*/ 9263254 w 11269336"/>
              <a:gd name="connsiteY20" fmla="*/ 645662 h 2323145"/>
              <a:gd name="connsiteX21" fmla="*/ 9028928 w 11269336"/>
              <a:gd name="connsiteY21" fmla="*/ 745350 h 2323145"/>
              <a:gd name="connsiteX22" fmla="*/ 8977138 w 11269336"/>
              <a:gd name="connsiteY22" fmla="*/ 774970 h 2323145"/>
              <a:gd name="connsiteX23" fmla="*/ 8947030 w 11269336"/>
              <a:gd name="connsiteY23" fmla="*/ 814934 h 2323145"/>
              <a:gd name="connsiteX24" fmla="*/ 8914746 w 11269336"/>
              <a:gd name="connsiteY24" fmla="*/ 826428 h 2323145"/>
              <a:gd name="connsiteX25" fmla="*/ 8917778 w 11269336"/>
              <a:gd name="connsiteY25" fmla="*/ 835198 h 2323145"/>
              <a:gd name="connsiteX26" fmla="*/ 8905560 w 11269336"/>
              <a:gd name="connsiteY26" fmla="*/ 838358 h 2323145"/>
              <a:gd name="connsiteX27" fmla="*/ 8897564 w 11269336"/>
              <a:gd name="connsiteY27" fmla="*/ 834287 h 2323145"/>
              <a:gd name="connsiteX28" fmla="*/ 8878040 w 11269336"/>
              <a:gd name="connsiteY28" fmla="*/ 844150 h 2323145"/>
              <a:gd name="connsiteX29" fmla="*/ 8882654 w 11269336"/>
              <a:gd name="connsiteY29" fmla="*/ 892768 h 2323145"/>
              <a:gd name="connsiteX30" fmla="*/ 8795998 w 11269336"/>
              <a:gd name="connsiteY30" fmla="*/ 863337 h 2323145"/>
              <a:gd name="connsiteX31" fmla="*/ 8776970 w 11269336"/>
              <a:gd name="connsiteY31" fmla="*/ 885177 h 2323145"/>
              <a:gd name="connsiteX32" fmla="*/ 8755719 w 11269336"/>
              <a:gd name="connsiteY32" fmla="*/ 889754 h 2323145"/>
              <a:gd name="connsiteX33" fmla="*/ 8743257 w 11269336"/>
              <a:gd name="connsiteY33" fmla="*/ 904723 h 2323145"/>
              <a:gd name="connsiteX34" fmla="*/ 8721366 w 11269336"/>
              <a:gd name="connsiteY34" fmla="*/ 904711 h 2323145"/>
              <a:gd name="connsiteX35" fmla="*/ 8678353 w 11269336"/>
              <a:gd name="connsiteY35" fmla="*/ 926318 h 2323145"/>
              <a:gd name="connsiteX36" fmla="*/ 8636849 w 11269336"/>
              <a:gd name="connsiteY36" fmla="*/ 937900 h 2323145"/>
              <a:gd name="connsiteX37" fmla="*/ 8620213 w 11269336"/>
              <a:gd name="connsiteY37" fmla="*/ 943068 h 2323145"/>
              <a:gd name="connsiteX38" fmla="*/ 8612581 w 11269336"/>
              <a:gd name="connsiteY38" fmla="*/ 952695 h 2323145"/>
              <a:gd name="connsiteX39" fmla="*/ 8589038 w 11269336"/>
              <a:gd name="connsiteY39" fmla="*/ 963892 h 2323145"/>
              <a:gd name="connsiteX40" fmla="*/ 8579950 w 11269336"/>
              <a:gd name="connsiteY40" fmla="*/ 960899 h 2323145"/>
              <a:gd name="connsiteX41" fmla="*/ 8579319 w 11269336"/>
              <a:gd name="connsiteY41" fmla="*/ 965630 h 2323145"/>
              <a:gd name="connsiteX42" fmla="*/ 8547429 w 11269336"/>
              <a:gd name="connsiteY42" fmla="*/ 984506 h 2323145"/>
              <a:gd name="connsiteX43" fmla="*/ 8478704 w 11269336"/>
              <a:gd name="connsiteY43" fmla="*/ 1025490 h 2323145"/>
              <a:gd name="connsiteX44" fmla="*/ 8461421 w 11269336"/>
              <a:gd name="connsiteY44" fmla="*/ 1035512 h 2323145"/>
              <a:gd name="connsiteX45" fmla="*/ 8445003 w 11269336"/>
              <a:gd name="connsiteY45" fmla="*/ 1036851 h 2323145"/>
              <a:gd name="connsiteX46" fmla="*/ 8357350 w 11269336"/>
              <a:gd name="connsiteY46" fmla="*/ 1060213 h 2323145"/>
              <a:gd name="connsiteX47" fmla="*/ 8335565 w 11269336"/>
              <a:gd name="connsiteY47" fmla="*/ 1061151 h 2323145"/>
              <a:gd name="connsiteX48" fmla="*/ 8325267 w 11269336"/>
              <a:gd name="connsiteY48" fmla="*/ 1055919 h 2323145"/>
              <a:gd name="connsiteX49" fmla="*/ 8293586 w 11269336"/>
              <a:gd name="connsiteY49" fmla="*/ 1076144 h 2323145"/>
              <a:gd name="connsiteX50" fmla="*/ 8242405 w 11269336"/>
              <a:gd name="connsiteY50" fmla="*/ 1095960 h 2323145"/>
              <a:gd name="connsiteX51" fmla="*/ 8197391 w 11269336"/>
              <a:gd name="connsiteY51" fmla="*/ 1107746 h 2323145"/>
              <a:gd name="connsiteX52" fmla="*/ 8081474 w 11269336"/>
              <a:gd name="connsiteY52" fmla="*/ 1130125 h 2323145"/>
              <a:gd name="connsiteX53" fmla="*/ 8053585 w 11269336"/>
              <a:gd name="connsiteY53" fmla="*/ 1129169 h 2323145"/>
              <a:gd name="connsiteX54" fmla="*/ 8038422 w 11269336"/>
              <a:gd name="connsiteY54" fmla="*/ 1119092 h 2323145"/>
              <a:gd name="connsiteX55" fmla="*/ 8029450 w 11269336"/>
              <a:gd name="connsiteY55" fmla="*/ 1125592 h 2323145"/>
              <a:gd name="connsiteX56" fmla="*/ 7959552 w 11269336"/>
              <a:gd name="connsiteY56" fmla="*/ 1140188 h 2323145"/>
              <a:gd name="connsiteX57" fmla="*/ 7914188 w 11269336"/>
              <a:gd name="connsiteY57" fmla="*/ 1150862 h 2323145"/>
              <a:gd name="connsiteX58" fmla="*/ 7914918 w 11269336"/>
              <a:gd name="connsiteY58" fmla="*/ 1168758 h 2323145"/>
              <a:gd name="connsiteX59" fmla="*/ 7875510 w 11269336"/>
              <a:gd name="connsiteY59" fmla="*/ 1183153 h 2323145"/>
              <a:gd name="connsiteX60" fmla="*/ 7829932 w 11269336"/>
              <a:gd name="connsiteY60" fmla="*/ 1180782 h 2323145"/>
              <a:gd name="connsiteX61" fmla="*/ 7779182 w 11269336"/>
              <a:gd name="connsiteY61" fmla="*/ 1192665 h 2323145"/>
              <a:gd name="connsiteX62" fmla="*/ 7748774 w 11269336"/>
              <a:gd name="connsiteY62" fmla="*/ 1199586 h 2323145"/>
              <a:gd name="connsiteX63" fmla="*/ 7671846 w 11269336"/>
              <a:gd name="connsiteY63" fmla="*/ 1231966 h 2323145"/>
              <a:gd name="connsiteX64" fmla="*/ 7554146 w 11269336"/>
              <a:gd name="connsiteY64" fmla="*/ 1319748 h 2323145"/>
              <a:gd name="connsiteX65" fmla="*/ 7515052 w 11269336"/>
              <a:gd name="connsiteY65" fmla="*/ 1336718 h 2323145"/>
              <a:gd name="connsiteX66" fmla="*/ 7507193 w 11269336"/>
              <a:gd name="connsiteY66" fmla="*/ 1334617 h 2323145"/>
              <a:gd name="connsiteX67" fmla="*/ 7461694 w 11269336"/>
              <a:gd name="connsiteY67" fmla="*/ 1375866 h 2323145"/>
              <a:gd name="connsiteX68" fmla="*/ 7377571 w 11269336"/>
              <a:gd name="connsiteY68" fmla="*/ 1400128 h 2323145"/>
              <a:gd name="connsiteX69" fmla="*/ 7311261 w 11269336"/>
              <a:gd name="connsiteY69" fmla="*/ 1412652 h 2323145"/>
              <a:gd name="connsiteX70" fmla="*/ 7275307 w 11269336"/>
              <a:gd name="connsiteY70" fmla="*/ 1422171 h 2323145"/>
              <a:gd name="connsiteX71" fmla="*/ 7247783 w 11269336"/>
              <a:gd name="connsiteY71" fmla="*/ 1426330 h 2323145"/>
              <a:gd name="connsiteX72" fmla="*/ 7185047 w 11269336"/>
              <a:gd name="connsiteY72" fmla="*/ 1451812 h 2323145"/>
              <a:gd name="connsiteX73" fmla="*/ 7084117 w 11269336"/>
              <a:gd name="connsiteY73" fmla="*/ 1500281 h 2323145"/>
              <a:gd name="connsiteX74" fmla="*/ 7062011 w 11269336"/>
              <a:gd name="connsiteY74" fmla="*/ 1509183 h 2323145"/>
              <a:gd name="connsiteX75" fmla="*/ 7040555 w 11269336"/>
              <a:gd name="connsiteY75" fmla="*/ 1511207 h 2323145"/>
              <a:gd name="connsiteX76" fmla="*/ 7033438 w 11269336"/>
              <a:gd name="connsiteY76" fmla="*/ 1506772 h 2323145"/>
              <a:gd name="connsiteX77" fmla="*/ 7020886 w 11269336"/>
              <a:gd name="connsiteY77" fmla="*/ 1510764 h 2323145"/>
              <a:gd name="connsiteX78" fmla="*/ 7017033 w 11269336"/>
              <a:gd name="connsiteY78" fmla="*/ 1510650 h 2323145"/>
              <a:gd name="connsiteX79" fmla="*/ 6995460 w 11269336"/>
              <a:gd name="connsiteY79" fmla="*/ 1511173 h 2323145"/>
              <a:gd name="connsiteX80" fmla="*/ 6962144 w 11269336"/>
              <a:gd name="connsiteY80" fmla="*/ 1541508 h 2323145"/>
              <a:gd name="connsiteX81" fmla="*/ 6910674 w 11269336"/>
              <a:gd name="connsiteY81" fmla="*/ 1554793 h 2323145"/>
              <a:gd name="connsiteX82" fmla="*/ 6732152 w 11269336"/>
              <a:gd name="connsiteY82" fmla="*/ 1642538 h 2323145"/>
              <a:gd name="connsiteX83" fmla="*/ 6694106 w 11269336"/>
              <a:gd name="connsiteY83" fmla="*/ 1632377 h 2323145"/>
              <a:gd name="connsiteX84" fmla="*/ 6617223 w 11269336"/>
              <a:gd name="connsiteY84" fmla="*/ 1659889 h 2323145"/>
              <a:gd name="connsiteX85" fmla="*/ 6521138 w 11269336"/>
              <a:gd name="connsiteY85" fmla="*/ 1744340 h 2323145"/>
              <a:gd name="connsiteX86" fmla="*/ 6380677 w 11269336"/>
              <a:gd name="connsiteY86" fmla="*/ 1796883 h 2323145"/>
              <a:gd name="connsiteX87" fmla="*/ 6374897 w 11269336"/>
              <a:gd name="connsiteY87" fmla="*/ 1809910 h 2323145"/>
              <a:gd name="connsiteX88" fmla="*/ 6364545 w 11269336"/>
              <a:gd name="connsiteY88" fmla="*/ 1820090 h 2323145"/>
              <a:gd name="connsiteX89" fmla="*/ 6362126 w 11269336"/>
              <a:gd name="connsiteY89" fmla="*/ 1819991 h 2323145"/>
              <a:gd name="connsiteX90" fmla="*/ 6346673 w 11269336"/>
              <a:gd name="connsiteY90" fmla="*/ 1827824 h 2323145"/>
              <a:gd name="connsiteX91" fmla="*/ 6345588 w 11269336"/>
              <a:gd name="connsiteY91" fmla="*/ 1832232 h 2323145"/>
              <a:gd name="connsiteX92" fmla="*/ 6335708 w 11269336"/>
              <a:gd name="connsiteY92" fmla="*/ 1838451 h 2323145"/>
              <a:gd name="connsiteX93" fmla="*/ 6318182 w 11269336"/>
              <a:gd name="connsiteY93" fmla="*/ 1852975 h 2323145"/>
              <a:gd name="connsiteX94" fmla="*/ 6313084 w 11269336"/>
              <a:gd name="connsiteY94" fmla="*/ 1853561 h 2323145"/>
              <a:gd name="connsiteX95" fmla="*/ 6283816 w 11269336"/>
              <a:gd name="connsiteY95" fmla="*/ 1872148 h 2323145"/>
              <a:gd name="connsiteX96" fmla="*/ 6282550 w 11269336"/>
              <a:gd name="connsiteY96" fmla="*/ 1871392 h 2323145"/>
              <a:gd name="connsiteX97" fmla="*/ 6270527 w 11269336"/>
              <a:gd name="connsiteY97" fmla="*/ 1872208 h 2323145"/>
              <a:gd name="connsiteX98" fmla="*/ 6249518 w 11269336"/>
              <a:gd name="connsiteY98" fmla="*/ 1876079 h 2323145"/>
              <a:gd name="connsiteX99" fmla="*/ 6190386 w 11269336"/>
              <a:gd name="connsiteY99" fmla="*/ 1872478 h 2323145"/>
              <a:gd name="connsiteX100" fmla="*/ 6159777 w 11269336"/>
              <a:gd name="connsiteY100" fmla="*/ 1891745 h 2323145"/>
              <a:gd name="connsiteX101" fmla="*/ 6153131 w 11269336"/>
              <a:gd name="connsiteY101" fmla="*/ 1895079 h 2323145"/>
              <a:gd name="connsiteX102" fmla="*/ 6152798 w 11269336"/>
              <a:gd name="connsiteY102" fmla="*/ 1894920 h 2323145"/>
              <a:gd name="connsiteX103" fmla="*/ 6145388 w 11269336"/>
              <a:gd name="connsiteY103" fmla="*/ 1897990 h 2323145"/>
              <a:gd name="connsiteX104" fmla="*/ 6141014 w 11269336"/>
              <a:gd name="connsiteY104" fmla="*/ 1901155 h 2323145"/>
              <a:gd name="connsiteX105" fmla="*/ 6128122 w 11269336"/>
              <a:gd name="connsiteY105" fmla="*/ 1907623 h 2323145"/>
              <a:gd name="connsiteX106" fmla="*/ 6122351 w 11269336"/>
              <a:gd name="connsiteY106" fmla="*/ 1908359 h 2323145"/>
              <a:gd name="connsiteX107" fmla="*/ 6064750 w 11269336"/>
              <a:gd name="connsiteY107" fmla="*/ 1896394 h 2323145"/>
              <a:gd name="connsiteX108" fmla="*/ 5964230 w 11269336"/>
              <a:gd name="connsiteY108" fmla="*/ 1910038 h 2323145"/>
              <a:gd name="connsiteX109" fmla="*/ 5865399 w 11269336"/>
              <a:gd name="connsiteY109" fmla="*/ 1926966 h 2323145"/>
              <a:gd name="connsiteX110" fmla="*/ 5829951 w 11269336"/>
              <a:gd name="connsiteY110" fmla="*/ 1934755 h 2323145"/>
              <a:gd name="connsiteX111" fmla="*/ 5765285 w 11269336"/>
              <a:gd name="connsiteY111" fmla="*/ 1941322 h 2323145"/>
              <a:gd name="connsiteX112" fmla="*/ 5734750 w 11269336"/>
              <a:gd name="connsiteY112" fmla="*/ 1939793 h 2323145"/>
              <a:gd name="connsiteX113" fmla="*/ 5733569 w 11269336"/>
              <a:gd name="connsiteY113" fmla="*/ 1940505 h 2323145"/>
              <a:gd name="connsiteX114" fmla="*/ 5730329 w 11269336"/>
              <a:gd name="connsiteY114" fmla="*/ 1937845 h 2323145"/>
              <a:gd name="connsiteX115" fmla="*/ 5724661 w 11269336"/>
              <a:gd name="connsiteY115" fmla="*/ 1937455 h 2323145"/>
              <a:gd name="connsiteX116" fmla="*/ 5710186 w 11269336"/>
              <a:gd name="connsiteY116" fmla="*/ 1941370 h 2323145"/>
              <a:gd name="connsiteX117" fmla="*/ 5704910 w 11269336"/>
              <a:gd name="connsiteY117" fmla="*/ 1943663 h 2323145"/>
              <a:gd name="connsiteX118" fmla="*/ 5696836 w 11269336"/>
              <a:gd name="connsiteY118" fmla="*/ 1945271 h 2323145"/>
              <a:gd name="connsiteX119" fmla="*/ 5696583 w 11269336"/>
              <a:gd name="connsiteY119" fmla="*/ 1945050 h 2323145"/>
              <a:gd name="connsiteX120" fmla="*/ 5689123 w 11269336"/>
              <a:gd name="connsiteY120" fmla="*/ 1947067 h 2323145"/>
              <a:gd name="connsiteX121" fmla="*/ 5653291 w 11269336"/>
              <a:gd name="connsiteY121" fmla="*/ 1960245 h 2323145"/>
              <a:gd name="connsiteX122" fmla="*/ 5599385 w 11269336"/>
              <a:gd name="connsiteY122" fmla="*/ 1945198 h 2323145"/>
              <a:gd name="connsiteX123" fmla="*/ 5578300 w 11269336"/>
              <a:gd name="connsiteY123" fmla="*/ 1944963 h 2323145"/>
              <a:gd name="connsiteX124" fmla="*/ 5566758 w 11269336"/>
              <a:gd name="connsiteY124" fmla="*/ 1943441 h 2323145"/>
              <a:gd name="connsiteX125" fmla="*/ 5565857 w 11269336"/>
              <a:gd name="connsiteY125" fmla="*/ 1942445 h 2323145"/>
              <a:gd name="connsiteX126" fmla="*/ 5531534 w 11269336"/>
              <a:gd name="connsiteY126" fmla="*/ 1955208 h 2323145"/>
              <a:gd name="connsiteX127" fmla="*/ 5526552 w 11269336"/>
              <a:gd name="connsiteY127" fmla="*/ 1954799 h 2323145"/>
              <a:gd name="connsiteX128" fmla="*/ 5504723 w 11269336"/>
              <a:gd name="connsiteY128" fmla="*/ 1965811 h 2323145"/>
              <a:gd name="connsiteX129" fmla="*/ 5493156 w 11269336"/>
              <a:gd name="connsiteY129" fmla="*/ 1970063 h 2323145"/>
              <a:gd name="connsiteX130" fmla="*/ 5490486 w 11269336"/>
              <a:gd name="connsiteY130" fmla="*/ 1974227 h 2323145"/>
              <a:gd name="connsiteX131" fmla="*/ 5473107 w 11269336"/>
              <a:gd name="connsiteY131" fmla="*/ 1979001 h 2323145"/>
              <a:gd name="connsiteX132" fmla="*/ 5470885 w 11269336"/>
              <a:gd name="connsiteY132" fmla="*/ 1978432 h 2323145"/>
              <a:gd name="connsiteX133" fmla="*/ 5457393 w 11269336"/>
              <a:gd name="connsiteY133" fmla="*/ 1986525 h 2323145"/>
              <a:gd name="connsiteX134" fmla="*/ 5447102 w 11269336"/>
              <a:gd name="connsiteY134" fmla="*/ 1998329 h 2323145"/>
              <a:gd name="connsiteX135" fmla="*/ 5159151 w 11269336"/>
              <a:gd name="connsiteY135" fmla="*/ 2029640 h 2323145"/>
              <a:gd name="connsiteX136" fmla="*/ 5041688 w 11269336"/>
              <a:gd name="connsiteY136" fmla="*/ 2022334 h 2323145"/>
              <a:gd name="connsiteX137" fmla="*/ 4860988 w 11269336"/>
              <a:gd name="connsiteY137" fmla="*/ 2135698 h 2323145"/>
              <a:gd name="connsiteX138" fmla="*/ 4807902 w 11269336"/>
              <a:gd name="connsiteY138" fmla="*/ 2138894 h 2323145"/>
              <a:gd name="connsiteX139" fmla="*/ 4765388 w 11269336"/>
              <a:gd name="connsiteY139" fmla="*/ 2162525 h 2323145"/>
              <a:gd name="connsiteX140" fmla="*/ 4745033 w 11269336"/>
              <a:gd name="connsiteY140" fmla="*/ 2158859 h 2323145"/>
              <a:gd name="connsiteX141" fmla="*/ 4741475 w 11269336"/>
              <a:gd name="connsiteY141" fmla="*/ 2157998 h 2323145"/>
              <a:gd name="connsiteX142" fmla="*/ 4728247 w 11269336"/>
              <a:gd name="connsiteY142" fmla="*/ 2159526 h 2323145"/>
              <a:gd name="connsiteX143" fmla="*/ 4723263 w 11269336"/>
              <a:gd name="connsiteY143" fmla="*/ 2153742 h 2323145"/>
              <a:gd name="connsiteX144" fmla="*/ 4702453 w 11269336"/>
              <a:gd name="connsiteY144" fmla="*/ 2151586 h 2323145"/>
              <a:gd name="connsiteX145" fmla="*/ 4678455 w 11269336"/>
              <a:gd name="connsiteY145" fmla="*/ 2156131 h 2323145"/>
              <a:gd name="connsiteX146" fmla="*/ 4593061 w 11269336"/>
              <a:gd name="connsiteY146" fmla="*/ 2171597 h 2323145"/>
              <a:gd name="connsiteX147" fmla="*/ 4579902 w 11269336"/>
              <a:gd name="connsiteY147" fmla="*/ 2177927 h 2323145"/>
              <a:gd name="connsiteX148" fmla="*/ 4533444 w 11269336"/>
              <a:gd name="connsiteY148" fmla="*/ 2181200 h 2323145"/>
              <a:gd name="connsiteX149" fmla="*/ 4492832 w 11269336"/>
              <a:gd name="connsiteY149" fmla="*/ 2188033 h 2323145"/>
              <a:gd name="connsiteX150" fmla="*/ 4467257 w 11269336"/>
              <a:gd name="connsiteY150" fmla="*/ 2196121 h 2323145"/>
              <a:gd name="connsiteX151" fmla="*/ 4459937 w 11269336"/>
              <a:gd name="connsiteY151" fmla="*/ 2195182 h 2323145"/>
              <a:gd name="connsiteX152" fmla="*/ 4433312 w 11269336"/>
              <a:gd name="connsiteY152" fmla="*/ 2199004 h 2323145"/>
              <a:gd name="connsiteX153" fmla="*/ 4420601 w 11269336"/>
              <a:gd name="connsiteY153" fmla="*/ 2205158 h 2323145"/>
              <a:gd name="connsiteX154" fmla="*/ 4405765 w 11269336"/>
              <a:gd name="connsiteY154" fmla="*/ 2199902 h 2323145"/>
              <a:gd name="connsiteX155" fmla="*/ 4401354 w 11269336"/>
              <a:gd name="connsiteY155" fmla="*/ 2194745 h 2323145"/>
              <a:gd name="connsiteX156" fmla="*/ 4383151 w 11269336"/>
              <a:gd name="connsiteY156" fmla="*/ 2201140 h 2323145"/>
              <a:gd name="connsiteX157" fmla="*/ 4366646 w 11269336"/>
              <a:gd name="connsiteY157" fmla="*/ 2198564 h 2323145"/>
              <a:gd name="connsiteX158" fmla="*/ 4354009 w 11269336"/>
              <a:gd name="connsiteY158" fmla="*/ 2204984 h 2323145"/>
              <a:gd name="connsiteX159" fmla="*/ 4348284 w 11269336"/>
              <a:gd name="connsiteY159" fmla="*/ 2205270 h 2323145"/>
              <a:gd name="connsiteX160" fmla="*/ 4333906 w 11269336"/>
              <a:gd name="connsiteY160" fmla="*/ 2205251 h 2323145"/>
              <a:gd name="connsiteX161" fmla="*/ 4308819 w 11269336"/>
              <a:gd name="connsiteY161" fmla="*/ 2203822 h 2323145"/>
              <a:gd name="connsiteX162" fmla="*/ 4301210 w 11269336"/>
              <a:gd name="connsiteY162" fmla="*/ 2204456 h 2323145"/>
              <a:gd name="connsiteX163" fmla="*/ 4283095 w 11269336"/>
              <a:gd name="connsiteY163" fmla="*/ 2198177 h 2323145"/>
              <a:gd name="connsiteX164" fmla="*/ 4250119 w 11269336"/>
              <a:gd name="connsiteY164" fmla="*/ 2196342 h 2323145"/>
              <a:gd name="connsiteX165" fmla="*/ 4189203 w 11269336"/>
              <a:gd name="connsiteY165" fmla="*/ 2178994 h 2323145"/>
              <a:gd name="connsiteX166" fmla="*/ 4154035 w 11269336"/>
              <a:gd name="connsiteY166" fmla="*/ 2171950 h 2323145"/>
              <a:gd name="connsiteX167" fmla="*/ 4129569 w 11269336"/>
              <a:gd name="connsiteY167" fmla="*/ 2163850 h 2323145"/>
              <a:gd name="connsiteX168" fmla="*/ 4061250 w 11269336"/>
              <a:gd name="connsiteY168" fmla="*/ 2159236 h 2323145"/>
              <a:gd name="connsiteX169" fmla="*/ 3945480 w 11269336"/>
              <a:gd name="connsiteY169" fmla="*/ 2158279 h 2323145"/>
              <a:gd name="connsiteX170" fmla="*/ 3921468 w 11269336"/>
              <a:gd name="connsiteY170" fmla="*/ 2156588 h 2323145"/>
              <a:gd name="connsiteX171" fmla="*/ 3903348 w 11269336"/>
              <a:gd name="connsiteY171" fmla="*/ 2149220 h 2323145"/>
              <a:gd name="connsiteX172" fmla="*/ 3901342 w 11269336"/>
              <a:gd name="connsiteY172" fmla="*/ 2142355 h 2323145"/>
              <a:gd name="connsiteX173" fmla="*/ 3888539 w 11269336"/>
              <a:gd name="connsiteY173" fmla="*/ 2140476 h 2323145"/>
              <a:gd name="connsiteX174" fmla="*/ 3885662 w 11269336"/>
              <a:gd name="connsiteY174" fmla="*/ 2138740 h 2323145"/>
              <a:gd name="connsiteX175" fmla="*/ 3868627 w 11269336"/>
              <a:gd name="connsiteY175" fmla="*/ 2130023 h 2323145"/>
              <a:gd name="connsiteX176" fmla="*/ 3819177 w 11269336"/>
              <a:gd name="connsiteY176" fmla="*/ 2142111 h 2323145"/>
              <a:gd name="connsiteX177" fmla="*/ 3769100 w 11269336"/>
              <a:gd name="connsiteY177" fmla="*/ 2131731 h 2323145"/>
              <a:gd name="connsiteX178" fmla="*/ 3562752 w 11269336"/>
              <a:gd name="connsiteY178" fmla="*/ 2131785 h 2323145"/>
              <a:gd name="connsiteX179" fmla="*/ 3541402 w 11269336"/>
              <a:gd name="connsiteY179" fmla="*/ 2106821 h 2323145"/>
              <a:gd name="connsiteX180" fmla="*/ 3365341 w 11269336"/>
              <a:gd name="connsiteY180" fmla="*/ 2077638 h 2323145"/>
              <a:gd name="connsiteX181" fmla="*/ 3170922 w 11269336"/>
              <a:gd name="connsiteY181" fmla="*/ 2115957 h 2323145"/>
              <a:gd name="connsiteX182" fmla="*/ 3156256 w 11269336"/>
              <a:gd name="connsiteY182" fmla="*/ 2124773 h 2323145"/>
              <a:gd name="connsiteX183" fmla="*/ 3140298 w 11269336"/>
              <a:gd name="connsiteY183" fmla="*/ 2129182 h 2323145"/>
              <a:gd name="connsiteX184" fmla="*/ 3138514 w 11269336"/>
              <a:gd name="connsiteY184" fmla="*/ 2128069 h 2323145"/>
              <a:gd name="connsiteX185" fmla="*/ 3120467 w 11269336"/>
              <a:gd name="connsiteY185" fmla="*/ 2128281 h 2323145"/>
              <a:gd name="connsiteX186" fmla="*/ 3116175 w 11269336"/>
              <a:gd name="connsiteY186" fmla="*/ 2131633 h 2323145"/>
              <a:gd name="connsiteX187" fmla="*/ 3103685 w 11269336"/>
              <a:gd name="connsiteY187" fmla="*/ 2132814 h 2323145"/>
              <a:gd name="connsiteX188" fmla="*/ 3078794 w 11269336"/>
              <a:gd name="connsiteY188" fmla="*/ 2137935 h 2323145"/>
              <a:gd name="connsiteX189" fmla="*/ 3074407 w 11269336"/>
              <a:gd name="connsiteY189" fmla="*/ 2136274 h 2323145"/>
              <a:gd name="connsiteX190" fmla="*/ 3037285 w 11269336"/>
              <a:gd name="connsiteY190" fmla="*/ 2139919 h 2323145"/>
              <a:gd name="connsiteX191" fmla="*/ 3036901 w 11269336"/>
              <a:gd name="connsiteY191" fmla="*/ 2138726 h 2323145"/>
              <a:gd name="connsiteX192" fmla="*/ 3026996 w 11269336"/>
              <a:gd name="connsiteY192" fmla="*/ 2134322 h 2323145"/>
              <a:gd name="connsiteX193" fmla="*/ 3007772 w 11269336"/>
              <a:gd name="connsiteY193" fmla="*/ 2128742 h 2323145"/>
              <a:gd name="connsiteX194" fmla="*/ 2965030 w 11269336"/>
              <a:gd name="connsiteY194" fmla="*/ 2100494 h 2323145"/>
              <a:gd name="connsiteX195" fmla="*/ 2926342 w 11269336"/>
              <a:gd name="connsiteY195" fmla="*/ 2104155 h 2323145"/>
              <a:gd name="connsiteX196" fmla="*/ 2918608 w 11269336"/>
              <a:gd name="connsiteY196" fmla="*/ 2104215 h 2323145"/>
              <a:gd name="connsiteX197" fmla="*/ 2918475 w 11269336"/>
              <a:gd name="connsiteY197" fmla="*/ 2103937 h 2323145"/>
              <a:gd name="connsiteX198" fmla="*/ 2910360 w 11269336"/>
              <a:gd name="connsiteY198" fmla="*/ 2103444 h 2323145"/>
              <a:gd name="connsiteX199" fmla="*/ 2904507 w 11269336"/>
              <a:gd name="connsiteY199" fmla="*/ 2104326 h 2323145"/>
              <a:gd name="connsiteX200" fmla="*/ 2889503 w 11269336"/>
              <a:gd name="connsiteY200" fmla="*/ 2104443 h 2323145"/>
              <a:gd name="connsiteX201" fmla="*/ 2884480 w 11269336"/>
              <a:gd name="connsiteY201" fmla="*/ 2102626 h 2323145"/>
              <a:gd name="connsiteX202" fmla="*/ 2882689 w 11269336"/>
              <a:gd name="connsiteY202" fmla="*/ 2099228 h 2323145"/>
              <a:gd name="connsiteX203" fmla="*/ 2881291 w 11269336"/>
              <a:gd name="connsiteY203" fmla="*/ 2099618 h 2323145"/>
              <a:gd name="connsiteX204" fmla="*/ 2853979 w 11269336"/>
              <a:gd name="connsiteY204" fmla="*/ 2090388 h 2323145"/>
              <a:gd name="connsiteX205" fmla="*/ 2791790 w 11269336"/>
              <a:gd name="connsiteY205" fmla="*/ 2080332 h 2323145"/>
              <a:gd name="connsiteX206" fmla="*/ 2755844 w 11269336"/>
              <a:gd name="connsiteY206" fmla="*/ 2078874 h 2323145"/>
              <a:gd name="connsiteX207" fmla="*/ 2657742 w 11269336"/>
              <a:gd name="connsiteY207" fmla="*/ 2070179 h 2323145"/>
              <a:gd name="connsiteX208" fmla="*/ 2559549 w 11269336"/>
              <a:gd name="connsiteY208" fmla="*/ 2057873 h 2323145"/>
              <a:gd name="connsiteX209" fmla="*/ 2512054 w 11269336"/>
              <a:gd name="connsiteY209" fmla="*/ 2031671 h 2323145"/>
              <a:gd name="connsiteX210" fmla="*/ 2506437 w 11269336"/>
              <a:gd name="connsiteY210" fmla="*/ 2030918 h 2323145"/>
              <a:gd name="connsiteX211" fmla="*/ 2491752 w 11269336"/>
              <a:gd name="connsiteY211" fmla="*/ 2033906 h 2323145"/>
              <a:gd name="connsiteX212" fmla="*/ 2486338 w 11269336"/>
              <a:gd name="connsiteY212" fmla="*/ 2035862 h 2323145"/>
              <a:gd name="connsiteX213" fmla="*/ 2478186 w 11269336"/>
              <a:gd name="connsiteY213" fmla="*/ 2036953 h 2323145"/>
              <a:gd name="connsiteX214" fmla="*/ 2477950 w 11269336"/>
              <a:gd name="connsiteY214" fmla="*/ 2036715 h 2323145"/>
              <a:gd name="connsiteX215" fmla="*/ 2470381 w 11269336"/>
              <a:gd name="connsiteY215" fmla="*/ 2038256 h 2323145"/>
              <a:gd name="connsiteX216" fmla="*/ 2433781 w 11269336"/>
              <a:gd name="connsiteY216" fmla="*/ 2049140 h 2323145"/>
              <a:gd name="connsiteX217" fmla="*/ 2381172 w 11269336"/>
              <a:gd name="connsiteY217" fmla="*/ 2030645 h 2323145"/>
              <a:gd name="connsiteX218" fmla="*/ 2360198 w 11269336"/>
              <a:gd name="connsiteY218" fmla="*/ 2029059 h 2323145"/>
              <a:gd name="connsiteX219" fmla="*/ 2348815 w 11269336"/>
              <a:gd name="connsiteY219" fmla="*/ 2026798 h 2323145"/>
              <a:gd name="connsiteX220" fmla="*/ 2347988 w 11269336"/>
              <a:gd name="connsiteY220" fmla="*/ 2025745 h 2323145"/>
              <a:gd name="connsiteX221" fmla="*/ 2312920 w 11269336"/>
              <a:gd name="connsiteY221" fmla="*/ 2036311 h 2323145"/>
              <a:gd name="connsiteX222" fmla="*/ 2307986 w 11269336"/>
              <a:gd name="connsiteY222" fmla="*/ 2035583 h 2323145"/>
              <a:gd name="connsiteX223" fmla="*/ 2285481 w 11269336"/>
              <a:gd name="connsiteY223" fmla="*/ 2045197 h 2323145"/>
              <a:gd name="connsiteX224" fmla="*/ 2273666 w 11269336"/>
              <a:gd name="connsiteY224" fmla="*/ 2048710 h 2323145"/>
              <a:gd name="connsiteX225" fmla="*/ 2270719 w 11269336"/>
              <a:gd name="connsiteY225" fmla="*/ 2052702 h 2323145"/>
              <a:gd name="connsiteX226" fmla="*/ 2253080 w 11269336"/>
              <a:gd name="connsiteY226" fmla="*/ 2056363 h 2323145"/>
              <a:gd name="connsiteX227" fmla="*/ 2250906 w 11269336"/>
              <a:gd name="connsiteY227" fmla="*/ 2055654 h 2323145"/>
              <a:gd name="connsiteX228" fmla="*/ 2236905 w 11269336"/>
              <a:gd name="connsiteY228" fmla="*/ 2062882 h 2323145"/>
              <a:gd name="connsiteX229" fmla="*/ 2225830 w 11269336"/>
              <a:gd name="connsiteY229" fmla="*/ 2074027 h 2323145"/>
              <a:gd name="connsiteX230" fmla="*/ 2073776 w 11269336"/>
              <a:gd name="connsiteY230" fmla="*/ 2089244 h 2323145"/>
              <a:gd name="connsiteX231" fmla="*/ 1948256 w 11269336"/>
              <a:gd name="connsiteY231" fmla="*/ 2146616 h 2323145"/>
              <a:gd name="connsiteX232" fmla="*/ 1865582 w 11269336"/>
              <a:gd name="connsiteY232" fmla="*/ 2153738 h 2323145"/>
              <a:gd name="connsiteX233" fmla="*/ 1835210 w 11269336"/>
              <a:gd name="connsiteY233" fmla="*/ 2134244 h 2323145"/>
              <a:gd name="connsiteX234" fmla="*/ 1632661 w 11269336"/>
              <a:gd name="connsiteY234" fmla="*/ 2173882 h 2323145"/>
              <a:gd name="connsiteX235" fmla="*/ 1579590 w 11269336"/>
              <a:gd name="connsiteY235" fmla="*/ 2173680 h 2323145"/>
              <a:gd name="connsiteX236" fmla="*/ 1535601 w 11269336"/>
              <a:gd name="connsiteY236" fmla="*/ 2194590 h 2323145"/>
              <a:gd name="connsiteX237" fmla="*/ 1515594 w 11269336"/>
              <a:gd name="connsiteY237" fmla="*/ 2189622 h 2323145"/>
              <a:gd name="connsiteX238" fmla="*/ 1512113 w 11269336"/>
              <a:gd name="connsiteY238" fmla="*/ 2188534 h 2323145"/>
              <a:gd name="connsiteX239" fmla="*/ 1498838 w 11269336"/>
              <a:gd name="connsiteY239" fmla="*/ 2189213 h 2323145"/>
              <a:gd name="connsiteX240" fmla="*/ 1494279 w 11269336"/>
              <a:gd name="connsiteY240" fmla="*/ 2183112 h 2323145"/>
              <a:gd name="connsiteX241" fmla="*/ 1473714 w 11269336"/>
              <a:gd name="connsiteY241" fmla="*/ 2179625 h 2323145"/>
              <a:gd name="connsiteX242" fmla="*/ 1449503 w 11269336"/>
              <a:gd name="connsiteY242" fmla="*/ 2182633 h 2323145"/>
              <a:gd name="connsiteX243" fmla="*/ 1266687 w 11269336"/>
              <a:gd name="connsiteY243" fmla="*/ 2212688 h 2323145"/>
              <a:gd name="connsiteX244" fmla="*/ 1239614 w 11269336"/>
              <a:gd name="connsiteY244" fmla="*/ 2209727 h 2323145"/>
              <a:gd name="connsiteX245" fmla="*/ 1202436 w 11269336"/>
              <a:gd name="connsiteY245" fmla="*/ 2209817 h 2323145"/>
              <a:gd name="connsiteX246" fmla="*/ 1136097 w 11269336"/>
              <a:gd name="connsiteY246" fmla="*/ 2205112 h 2323145"/>
              <a:gd name="connsiteX247" fmla="*/ 988232 w 11269336"/>
              <a:gd name="connsiteY247" fmla="*/ 2235635 h 2323145"/>
              <a:gd name="connsiteX248" fmla="*/ 981959 w 11269336"/>
              <a:gd name="connsiteY248" fmla="*/ 2231607 h 2323145"/>
              <a:gd name="connsiteX249" fmla="*/ 938600 w 11269336"/>
              <a:gd name="connsiteY249" fmla="*/ 2238113 h 2323145"/>
              <a:gd name="connsiteX250" fmla="*/ 791788 w 11269336"/>
              <a:gd name="connsiteY250" fmla="*/ 2293224 h 2323145"/>
              <a:gd name="connsiteX251" fmla="*/ 706914 w 11269336"/>
              <a:gd name="connsiteY251" fmla="*/ 2305046 h 2323145"/>
              <a:gd name="connsiteX252" fmla="*/ 675971 w 11269336"/>
              <a:gd name="connsiteY252" fmla="*/ 2304030 h 2323145"/>
              <a:gd name="connsiteX253" fmla="*/ 624180 w 11269336"/>
              <a:gd name="connsiteY253" fmla="*/ 2302650 h 2323145"/>
              <a:gd name="connsiteX254" fmla="*/ 583453 w 11269336"/>
              <a:gd name="connsiteY254" fmla="*/ 2288788 h 2323145"/>
              <a:gd name="connsiteX255" fmla="*/ 540946 w 11269336"/>
              <a:gd name="connsiteY255" fmla="*/ 2292721 h 2323145"/>
              <a:gd name="connsiteX256" fmla="*/ 533680 w 11269336"/>
              <a:gd name="connsiteY256" fmla="*/ 2310233 h 2323145"/>
              <a:gd name="connsiteX257" fmla="*/ 487366 w 11269336"/>
              <a:gd name="connsiteY257" fmla="*/ 2309053 h 2323145"/>
              <a:gd name="connsiteX258" fmla="*/ 416820 w 11269336"/>
              <a:gd name="connsiteY258" fmla="*/ 2305443 h 2323145"/>
              <a:gd name="connsiteX259" fmla="*/ 376805 w 11269336"/>
              <a:gd name="connsiteY259" fmla="*/ 2307647 h 2323145"/>
              <a:gd name="connsiteX260" fmla="*/ 266777 w 11269336"/>
              <a:gd name="connsiteY260" fmla="*/ 2309012 h 2323145"/>
              <a:gd name="connsiteX261" fmla="*/ 156013 w 11269336"/>
              <a:gd name="connsiteY261" fmla="*/ 2306832 h 2323145"/>
              <a:gd name="connsiteX262" fmla="*/ 87258 w 11269336"/>
              <a:gd name="connsiteY262" fmla="*/ 2285511 h 2323145"/>
              <a:gd name="connsiteX263" fmla="*/ 23798 w 11269336"/>
              <a:gd name="connsiteY263" fmla="*/ 2281822 h 2323145"/>
              <a:gd name="connsiteX264" fmla="*/ 0 w 11269336"/>
              <a:gd name="connsiteY264" fmla="*/ 2285369 h 2323145"/>
              <a:gd name="connsiteX265" fmla="*/ 0 w 11269336"/>
              <a:gd name="connsiteY265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380600 w 11269336"/>
              <a:gd name="connsiteY19" fmla="*/ 549821 h 2323145"/>
              <a:gd name="connsiteX20" fmla="*/ 9263254 w 11269336"/>
              <a:gd name="connsiteY20" fmla="*/ 645662 h 2323145"/>
              <a:gd name="connsiteX21" fmla="*/ 9162278 w 11269336"/>
              <a:gd name="connsiteY21" fmla="*/ 704724 h 2323145"/>
              <a:gd name="connsiteX22" fmla="*/ 8977138 w 11269336"/>
              <a:gd name="connsiteY22" fmla="*/ 774970 h 2323145"/>
              <a:gd name="connsiteX23" fmla="*/ 8947030 w 11269336"/>
              <a:gd name="connsiteY23" fmla="*/ 814934 h 2323145"/>
              <a:gd name="connsiteX24" fmla="*/ 8914746 w 11269336"/>
              <a:gd name="connsiteY24" fmla="*/ 826428 h 2323145"/>
              <a:gd name="connsiteX25" fmla="*/ 8917778 w 11269336"/>
              <a:gd name="connsiteY25" fmla="*/ 835198 h 2323145"/>
              <a:gd name="connsiteX26" fmla="*/ 8905560 w 11269336"/>
              <a:gd name="connsiteY26" fmla="*/ 838358 h 2323145"/>
              <a:gd name="connsiteX27" fmla="*/ 8897564 w 11269336"/>
              <a:gd name="connsiteY27" fmla="*/ 834287 h 2323145"/>
              <a:gd name="connsiteX28" fmla="*/ 8878040 w 11269336"/>
              <a:gd name="connsiteY28" fmla="*/ 844150 h 2323145"/>
              <a:gd name="connsiteX29" fmla="*/ 8882654 w 11269336"/>
              <a:gd name="connsiteY29" fmla="*/ 892768 h 2323145"/>
              <a:gd name="connsiteX30" fmla="*/ 8795998 w 11269336"/>
              <a:gd name="connsiteY30" fmla="*/ 863337 h 2323145"/>
              <a:gd name="connsiteX31" fmla="*/ 8776970 w 11269336"/>
              <a:gd name="connsiteY31" fmla="*/ 885177 h 2323145"/>
              <a:gd name="connsiteX32" fmla="*/ 8755719 w 11269336"/>
              <a:gd name="connsiteY32" fmla="*/ 889754 h 2323145"/>
              <a:gd name="connsiteX33" fmla="*/ 8743257 w 11269336"/>
              <a:gd name="connsiteY33" fmla="*/ 904723 h 2323145"/>
              <a:gd name="connsiteX34" fmla="*/ 8721366 w 11269336"/>
              <a:gd name="connsiteY34" fmla="*/ 904711 h 2323145"/>
              <a:gd name="connsiteX35" fmla="*/ 8678353 w 11269336"/>
              <a:gd name="connsiteY35" fmla="*/ 926318 h 2323145"/>
              <a:gd name="connsiteX36" fmla="*/ 8636849 w 11269336"/>
              <a:gd name="connsiteY36" fmla="*/ 937900 h 2323145"/>
              <a:gd name="connsiteX37" fmla="*/ 8620213 w 11269336"/>
              <a:gd name="connsiteY37" fmla="*/ 943068 h 2323145"/>
              <a:gd name="connsiteX38" fmla="*/ 8612581 w 11269336"/>
              <a:gd name="connsiteY38" fmla="*/ 952695 h 2323145"/>
              <a:gd name="connsiteX39" fmla="*/ 8589038 w 11269336"/>
              <a:gd name="connsiteY39" fmla="*/ 963892 h 2323145"/>
              <a:gd name="connsiteX40" fmla="*/ 8579950 w 11269336"/>
              <a:gd name="connsiteY40" fmla="*/ 960899 h 2323145"/>
              <a:gd name="connsiteX41" fmla="*/ 8579319 w 11269336"/>
              <a:gd name="connsiteY41" fmla="*/ 965630 h 2323145"/>
              <a:gd name="connsiteX42" fmla="*/ 8547429 w 11269336"/>
              <a:gd name="connsiteY42" fmla="*/ 984506 h 2323145"/>
              <a:gd name="connsiteX43" fmla="*/ 8478704 w 11269336"/>
              <a:gd name="connsiteY43" fmla="*/ 1025490 h 2323145"/>
              <a:gd name="connsiteX44" fmla="*/ 8461421 w 11269336"/>
              <a:gd name="connsiteY44" fmla="*/ 1035512 h 2323145"/>
              <a:gd name="connsiteX45" fmla="*/ 8445003 w 11269336"/>
              <a:gd name="connsiteY45" fmla="*/ 1036851 h 2323145"/>
              <a:gd name="connsiteX46" fmla="*/ 8357350 w 11269336"/>
              <a:gd name="connsiteY46" fmla="*/ 1060213 h 2323145"/>
              <a:gd name="connsiteX47" fmla="*/ 8335565 w 11269336"/>
              <a:gd name="connsiteY47" fmla="*/ 1061151 h 2323145"/>
              <a:gd name="connsiteX48" fmla="*/ 8325267 w 11269336"/>
              <a:gd name="connsiteY48" fmla="*/ 1055919 h 2323145"/>
              <a:gd name="connsiteX49" fmla="*/ 8293586 w 11269336"/>
              <a:gd name="connsiteY49" fmla="*/ 1076144 h 2323145"/>
              <a:gd name="connsiteX50" fmla="*/ 8242405 w 11269336"/>
              <a:gd name="connsiteY50" fmla="*/ 1095960 h 2323145"/>
              <a:gd name="connsiteX51" fmla="*/ 8197391 w 11269336"/>
              <a:gd name="connsiteY51" fmla="*/ 1107746 h 2323145"/>
              <a:gd name="connsiteX52" fmla="*/ 8081474 w 11269336"/>
              <a:gd name="connsiteY52" fmla="*/ 1130125 h 2323145"/>
              <a:gd name="connsiteX53" fmla="*/ 8053585 w 11269336"/>
              <a:gd name="connsiteY53" fmla="*/ 1129169 h 2323145"/>
              <a:gd name="connsiteX54" fmla="*/ 8038422 w 11269336"/>
              <a:gd name="connsiteY54" fmla="*/ 1119092 h 2323145"/>
              <a:gd name="connsiteX55" fmla="*/ 8029450 w 11269336"/>
              <a:gd name="connsiteY55" fmla="*/ 1125592 h 2323145"/>
              <a:gd name="connsiteX56" fmla="*/ 7959552 w 11269336"/>
              <a:gd name="connsiteY56" fmla="*/ 1140188 h 2323145"/>
              <a:gd name="connsiteX57" fmla="*/ 7914188 w 11269336"/>
              <a:gd name="connsiteY57" fmla="*/ 1150862 h 2323145"/>
              <a:gd name="connsiteX58" fmla="*/ 7914918 w 11269336"/>
              <a:gd name="connsiteY58" fmla="*/ 1168758 h 2323145"/>
              <a:gd name="connsiteX59" fmla="*/ 7875510 w 11269336"/>
              <a:gd name="connsiteY59" fmla="*/ 1183153 h 2323145"/>
              <a:gd name="connsiteX60" fmla="*/ 7829932 w 11269336"/>
              <a:gd name="connsiteY60" fmla="*/ 1180782 h 2323145"/>
              <a:gd name="connsiteX61" fmla="*/ 7779182 w 11269336"/>
              <a:gd name="connsiteY61" fmla="*/ 1192665 h 2323145"/>
              <a:gd name="connsiteX62" fmla="*/ 7748774 w 11269336"/>
              <a:gd name="connsiteY62" fmla="*/ 1199586 h 2323145"/>
              <a:gd name="connsiteX63" fmla="*/ 7671846 w 11269336"/>
              <a:gd name="connsiteY63" fmla="*/ 1231966 h 2323145"/>
              <a:gd name="connsiteX64" fmla="*/ 7554146 w 11269336"/>
              <a:gd name="connsiteY64" fmla="*/ 1319748 h 2323145"/>
              <a:gd name="connsiteX65" fmla="*/ 7515052 w 11269336"/>
              <a:gd name="connsiteY65" fmla="*/ 1336718 h 2323145"/>
              <a:gd name="connsiteX66" fmla="*/ 7507193 w 11269336"/>
              <a:gd name="connsiteY66" fmla="*/ 1334617 h 2323145"/>
              <a:gd name="connsiteX67" fmla="*/ 7461694 w 11269336"/>
              <a:gd name="connsiteY67" fmla="*/ 1375866 h 2323145"/>
              <a:gd name="connsiteX68" fmla="*/ 7377571 w 11269336"/>
              <a:gd name="connsiteY68" fmla="*/ 1400128 h 2323145"/>
              <a:gd name="connsiteX69" fmla="*/ 7311261 w 11269336"/>
              <a:gd name="connsiteY69" fmla="*/ 1412652 h 2323145"/>
              <a:gd name="connsiteX70" fmla="*/ 7275307 w 11269336"/>
              <a:gd name="connsiteY70" fmla="*/ 1422171 h 2323145"/>
              <a:gd name="connsiteX71" fmla="*/ 7247783 w 11269336"/>
              <a:gd name="connsiteY71" fmla="*/ 1426330 h 2323145"/>
              <a:gd name="connsiteX72" fmla="*/ 7185047 w 11269336"/>
              <a:gd name="connsiteY72" fmla="*/ 1451812 h 2323145"/>
              <a:gd name="connsiteX73" fmla="*/ 7084117 w 11269336"/>
              <a:gd name="connsiteY73" fmla="*/ 1500281 h 2323145"/>
              <a:gd name="connsiteX74" fmla="*/ 7062011 w 11269336"/>
              <a:gd name="connsiteY74" fmla="*/ 1509183 h 2323145"/>
              <a:gd name="connsiteX75" fmla="*/ 7040555 w 11269336"/>
              <a:gd name="connsiteY75" fmla="*/ 1511207 h 2323145"/>
              <a:gd name="connsiteX76" fmla="*/ 7033438 w 11269336"/>
              <a:gd name="connsiteY76" fmla="*/ 1506772 h 2323145"/>
              <a:gd name="connsiteX77" fmla="*/ 7020886 w 11269336"/>
              <a:gd name="connsiteY77" fmla="*/ 1510764 h 2323145"/>
              <a:gd name="connsiteX78" fmla="*/ 7017033 w 11269336"/>
              <a:gd name="connsiteY78" fmla="*/ 1510650 h 2323145"/>
              <a:gd name="connsiteX79" fmla="*/ 6995460 w 11269336"/>
              <a:gd name="connsiteY79" fmla="*/ 1511173 h 2323145"/>
              <a:gd name="connsiteX80" fmla="*/ 6962144 w 11269336"/>
              <a:gd name="connsiteY80" fmla="*/ 1541508 h 2323145"/>
              <a:gd name="connsiteX81" fmla="*/ 6910674 w 11269336"/>
              <a:gd name="connsiteY81" fmla="*/ 1554793 h 2323145"/>
              <a:gd name="connsiteX82" fmla="*/ 6732152 w 11269336"/>
              <a:gd name="connsiteY82" fmla="*/ 1642538 h 2323145"/>
              <a:gd name="connsiteX83" fmla="*/ 6694106 w 11269336"/>
              <a:gd name="connsiteY83" fmla="*/ 1632377 h 2323145"/>
              <a:gd name="connsiteX84" fmla="*/ 6617223 w 11269336"/>
              <a:gd name="connsiteY84" fmla="*/ 1659889 h 2323145"/>
              <a:gd name="connsiteX85" fmla="*/ 6521138 w 11269336"/>
              <a:gd name="connsiteY85" fmla="*/ 1744340 h 2323145"/>
              <a:gd name="connsiteX86" fmla="*/ 6380677 w 11269336"/>
              <a:gd name="connsiteY86" fmla="*/ 1796883 h 2323145"/>
              <a:gd name="connsiteX87" fmla="*/ 6374897 w 11269336"/>
              <a:gd name="connsiteY87" fmla="*/ 1809910 h 2323145"/>
              <a:gd name="connsiteX88" fmla="*/ 6364545 w 11269336"/>
              <a:gd name="connsiteY88" fmla="*/ 1820090 h 2323145"/>
              <a:gd name="connsiteX89" fmla="*/ 6362126 w 11269336"/>
              <a:gd name="connsiteY89" fmla="*/ 1819991 h 2323145"/>
              <a:gd name="connsiteX90" fmla="*/ 6346673 w 11269336"/>
              <a:gd name="connsiteY90" fmla="*/ 1827824 h 2323145"/>
              <a:gd name="connsiteX91" fmla="*/ 6345588 w 11269336"/>
              <a:gd name="connsiteY91" fmla="*/ 1832232 h 2323145"/>
              <a:gd name="connsiteX92" fmla="*/ 6335708 w 11269336"/>
              <a:gd name="connsiteY92" fmla="*/ 1838451 h 2323145"/>
              <a:gd name="connsiteX93" fmla="*/ 6318182 w 11269336"/>
              <a:gd name="connsiteY93" fmla="*/ 1852975 h 2323145"/>
              <a:gd name="connsiteX94" fmla="*/ 6313084 w 11269336"/>
              <a:gd name="connsiteY94" fmla="*/ 1853561 h 2323145"/>
              <a:gd name="connsiteX95" fmla="*/ 6283816 w 11269336"/>
              <a:gd name="connsiteY95" fmla="*/ 1872148 h 2323145"/>
              <a:gd name="connsiteX96" fmla="*/ 6282550 w 11269336"/>
              <a:gd name="connsiteY96" fmla="*/ 1871392 h 2323145"/>
              <a:gd name="connsiteX97" fmla="*/ 6270527 w 11269336"/>
              <a:gd name="connsiteY97" fmla="*/ 1872208 h 2323145"/>
              <a:gd name="connsiteX98" fmla="*/ 6249518 w 11269336"/>
              <a:gd name="connsiteY98" fmla="*/ 1876079 h 2323145"/>
              <a:gd name="connsiteX99" fmla="*/ 6190386 w 11269336"/>
              <a:gd name="connsiteY99" fmla="*/ 1872478 h 2323145"/>
              <a:gd name="connsiteX100" fmla="*/ 6159777 w 11269336"/>
              <a:gd name="connsiteY100" fmla="*/ 1891745 h 2323145"/>
              <a:gd name="connsiteX101" fmla="*/ 6153131 w 11269336"/>
              <a:gd name="connsiteY101" fmla="*/ 1895079 h 2323145"/>
              <a:gd name="connsiteX102" fmla="*/ 6152798 w 11269336"/>
              <a:gd name="connsiteY102" fmla="*/ 1894920 h 2323145"/>
              <a:gd name="connsiteX103" fmla="*/ 6145388 w 11269336"/>
              <a:gd name="connsiteY103" fmla="*/ 1897990 h 2323145"/>
              <a:gd name="connsiteX104" fmla="*/ 6141014 w 11269336"/>
              <a:gd name="connsiteY104" fmla="*/ 1901155 h 2323145"/>
              <a:gd name="connsiteX105" fmla="*/ 6128122 w 11269336"/>
              <a:gd name="connsiteY105" fmla="*/ 1907623 h 2323145"/>
              <a:gd name="connsiteX106" fmla="*/ 6122351 w 11269336"/>
              <a:gd name="connsiteY106" fmla="*/ 1908359 h 2323145"/>
              <a:gd name="connsiteX107" fmla="*/ 6064750 w 11269336"/>
              <a:gd name="connsiteY107" fmla="*/ 1896394 h 2323145"/>
              <a:gd name="connsiteX108" fmla="*/ 5964230 w 11269336"/>
              <a:gd name="connsiteY108" fmla="*/ 1910038 h 2323145"/>
              <a:gd name="connsiteX109" fmla="*/ 5865399 w 11269336"/>
              <a:gd name="connsiteY109" fmla="*/ 1926966 h 2323145"/>
              <a:gd name="connsiteX110" fmla="*/ 5829951 w 11269336"/>
              <a:gd name="connsiteY110" fmla="*/ 1934755 h 2323145"/>
              <a:gd name="connsiteX111" fmla="*/ 5765285 w 11269336"/>
              <a:gd name="connsiteY111" fmla="*/ 1941322 h 2323145"/>
              <a:gd name="connsiteX112" fmla="*/ 5734750 w 11269336"/>
              <a:gd name="connsiteY112" fmla="*/ 1939793 h 2323145"/>
              <a:gd name="connsiteX113" fmla="*/ 5733569 w 11269336"/>
              <a:gd name="connsiteY113" fmla="*/ 1940505 h 2323145"/>
              <a:gd name="connsiteX114" fmla="*/ 5730329 w 11269336"/>
              <a:gd name="connsiteY114" fmla="*/ 1937845 h 2323145"/>
              <a:gd name="connsiteX115" fmla="*/ 5724661 w 11269336"/>
              <a:gd name="connsiteY115" fmla="*/ 1937455 h 2323145"/>
              <a:gd name="connsiteX116" fmla="*/ 5710186 w 11269336"/>
              <a:gd name="connsiteY116" fmla="*/ 1941370 h 2323145"/>
              <a:gd name="connsiteX117" fmla="*/ 5704910 w 11269336"/>
              <a:gd name="connsiteY117" fmla="*/ 1943663 h 2323145"/>
              <a:gd name="connsiteX118" fmla="*/ 5696836 w 11269336"/>
              <a:gd name="connsiteY118" fmla="*/ 1945271 h 2323145"/>
              <a:gd name="connsiteX119" fmla="*/ 5696583 w 11269336"/>
              <a:gd name="connsiteY119" fmla="*/ 1945050 h 2323145"/>
              <a:gd name="connsiteX120" fmla="*/ 5689123 w 11269336"/>
              <a:gd name="connsiteY120" fmla="*/ 1947067 h 2323145"/>
              <a:gd name="connsiteX121" fmla="*/ 5653291 w 11269336"/>
              <a:gd name="connsiteY121" fmla="*/ 1960245 h 2323145"/>
              <a:gd name="connsiteX122" fmla="*/ 5599385 w 11269336"/>
              <a:gd name="connsiteY122" fmla="*/ 1945198 h 2323145"/>
              <a:gd name="connsiteX123" fmla="*/ 5578300 w 11269336"/>
              <a:gd name="connsiteY123" fmla="*/ 1944963 h 2323145"/>
              <a:gd name="connsiteX124" fmla="*/ 5566758 w 11269336"/>
              <a:gd name="connsiteY124" fmla="*/ 1943441 h 2323145"/>
              <a:gd name="connsiteX125" fmla="*/ 5565857 w 11269336"/>
              <a:gd name="connsiteY125" fmla="*/ 1942445 h 2323145"/>
              <a:gd name="connsiteX126" fmla="*/ 5531534 w 11269336"/>
              <a:gd name="connsiteY126" fmla="*/ 1955208 h 2323145"/>
              <a:gd name="connsiteX127" fmla="*/ 5526552 w 11269336"/>
              <a:gd name="connsiteY127" fmla="*/ 1954799 h 2323145"/>
              <a:gd name="connsiteX128" fmla="*/ 5504723 w 11269336"/>
              <a:gd name="connsiteY128" fmla="*/ 1965811 h 2323145"/>
              <a:gd name="connsiteX129" fmla="*/ 5493156 w 11269336"/>
              <a:gd name="connsiteY129" fmla="*/ 1970063 h 2323145"/>
              <a:gd name="connsiteX130" fmla="*/ 5490486 w 11269336"/>
              <a:gd name="connsiteY130" fmla="*/ 1974227 h 2323145"/>
              <a:gd name="connsiteX131" fmla="*/ 5473107 w 11269336"/>
              <a:gd name="connsiteY131" fmla="*/ 1979001 h 2323145"/>
              <a:gd name="connsiteX132" fmla="*/ 5470885 w 11269336"/>
              <a:gd name="connsiteY132" fmla="*/ 1978432 h 2323145"/>
              <a:gd name="connsiteX133" fmla="*/ 5457393 w 11269336"/>
              <a:gd name="connsiteY133" fmla="*/ 1986525 h 2323145"/>
              <a:gd name="connsiteX134" fmla="*/ 5447102 w 11269336"/>
              <a:gd name="connsiteY134" fmla="*/ 1998329 h 2323145"/>
              <a:gd name="connsiteX135" fmla="*/ 5159151 w 11269336"/>
              <a:gd name="connsiteY135" fmla="*/ 2029640 h 2323145"/>
              <a:gd name="connsiteX136" fmla="*/ 5041688 w 11269336"/>
              <a:gd name="connsiteY136" fmla="*/ 2022334 h 2323145"/>
              <a:gd name="connsiteX137" fmla="*/ 4860988 w 11269336"/>
              <a:gd name="connsiteY137" fmla="*/ 2135698 h 2323145"/>
              <a:gd name="connsiteX138" fmla="*/ 4807902 w 11269336"/>
              <a:gd name="connsiteY138" fmla="*/ 2138894 h 2323145"/>
              <a:gd name="connsiteX139" fmla="*/ 4765388 w 11269336"/>
              <a:gd name="connsiteY139" fmla="*/ 2162525 h 2323145"/>
              <a:gd name="connsiteX140" fmla="*/ 4745033 w 11269336"/>
              <a:gd name="connsiteY140" fmla="*/ 2158859 h 2323145"/>
              <a:gd name="connsiteX141" fmla="*/ 4741475 w 11269336"/>
              <a:gd name="connsiteY141" fmla="*/ 2157998 h 2323145"/>
              <a:gd name="connsiteX142" fmla="*/ 4728247 w 11269336"/>
              <a:gd name="connsiteY142" fmla="*/ 2159526 h 2323145"/>
              <a:gd name="connsiteX143" fmla="*/ 4723263 w 11269336"/>
              <a:gd name="connsiteY143" fmla="*/ 2153742 h 2323145"/>
              <a:gd name="connsiteX144" fmla="*/ 4702453 w 11269336"/>
              <a:gd name="connsiteY144" fmla="*/ 2151586 h 2323145"/>
              <a:gd name="connsiteX145" fmla="*/ 4678455 w 11269336"/>
              <a:gd name="connsiteY145" fmla="*/ 2156131 h 2323145"/>
              <a:gd name="connsiteX146" fmla="*/ 4593061 w 11269336"/>
              <a:gd name="connsiteY146" fmla="*/ 2171597 h 2323145"/>
              <a:gd name="connsiteX147" fmla="*/ 4579902 w 11269336"/>
              <a:gd name="connsiteY147" fmla="*/ 2177927 h 2323145"/>
              <a:gd name="connsiteX148" fmla="*/ 4533444 w 11269336"/>
              <a:gd name="connsiteY148" fmla="*/ 2181200 h 2323145"/>
              <a:gd name="connsiteX149" fmla="*/ 4492832 w 11269336"/>
              <a:gd name="connsiteY149" fmla="*/ 2188033 h 2323145"/>
              <a:gd name="connsiteX150" fmla="*/ 4467257 w 11269336"/>
              <a:gd name="connsiteY150" fmla="*/ 2196121 h 2323145"/>
              <a:gd name="connsiteX151" fmla="*/ 4459937 w 11269336"/>
              <a:gd name="connsiteY151" fmla="*/ 2195182 h 2323145"/>
              <a:gd name="connsiteX152" fmla="*/ 4433312 w 11269336"/>
              <a:gd name="connsiteY152" fmla="*/ 2199004 h 2323145"/>
              <a:gd name="connsiteX153" fmla="*/ 4420601 w 11269336"/>
              <a:gd name="connsiteY153" fmla="*/ 2205158 h 2323145"/>
              <a:gd name="connsiteX154" fmla="*/ 4405765 w 11269336"/>
              <a:gd name="connsiteY154" fmla="*/ 2199902 h 2323145"/>
              <a:gd name="connsiteX155" fmla="*/ 4401354 w 11269336"/>
              <a:gd name="connsiteY155" fmla="*/ 2194745 h 2323145"/>
              <a:gd name="connsiteX156" fmla="*/ 4383151 w 11269336"/>
              <a:gd name="connsiteY156" fmla="*/ 2201140 h 2323145"/>
              <a:gd name="connsiteX157" fmla="*/ 4366646 w 11269336"/>
              <a:gd name="connsiteY157" fmla="*/ 2198564 h 2323145"/>
              <a:gd name="connsiteX158" fmla="*/ 4354009 w 11269336"/>
              <a:gd name="connsiteY158" fmla="*/ 2204984 h 2323145"/>
              <a:gd name="connsiteX159" fmla="*/ 4348284 w 11269336"/>
              <a:gd name="connsiteY159" fmla="*/ 2205270 h 2323145"/>
              <a:gd name="connsiteX160" fmla="*/ 4333906 w 11269336"/>
              <a:gd name="connsiteY160" fmla="*/ 2205251 h 2323145"/>
              <a:gd name="connsiteX161" fmla="*/ 4308819 w 11269336"/>
              <a:gd name="connsiteY161" fmla="*/ 2203822 h 2323145"/>
              <a:gd name="connsiteX162" fmla="*/ 4301210 w 11269336"/>
              <a:gd name="connsiteY162" fmla="*/ 2204456 h 2323145"/>
              <a:gd name="connsiteX163" fmla="*/ 4283095 w 11269336"/>
              <a:gd name="connsiteY163" fmla="*/ 2198177 h 2323145"/>
              <a:gd name="connsiteX164" fmla="*/ 4250119 w 11269336"/>
              <a:gd name="connsiteY164" fmla="*/ 2196342 h 2323145"/>
              <a:gd name="connsiteX165" fmla="*/ 4189203 w 11269336"/>
              <a:gd name="connsiteY165" fmla="*/ 2178994 h 2323145"/>
              <a:gd name="connsiteX166" fmla="*/ 4154035 w 11269336"/>
              <a:gd name="connsiteY166" fmla="*/ 2171950 h 2323145"/>
              <a:gd name="connsiteX167" fmla="*/ 4129569 w 11269336"/>
              <a:gd name="connsiteY167" fmla="*/ 2163850 h 2323145"/>
              <a:gd name="connsiteX168" fmla="*/ 4061250 w 11269336"/>
              <a:gd name="connsiteY168" fmla="*/ 2159236 h 2323145"/>
              <a:gd name="connsiteX169" fmla="*/ 3945480 w 11269336"/>
              <a:gd name="connsiteY169" fmla="*/ 2158279 h 2323145"/>
              <a:gd name="connsiteX170" fmla="*/ 3921468 w 11269336"/>
              <a:gd name="connsiteY170" fmla="*/ 2156588 h 2323145"/>
              <a:gd name="connsiteX171" fmla="*/ 3903348 w 11269336"/>
              <a:gd name="connsiteY171" fmla="*/ 2149220 h 2323145"/>
              <a:gd name="connsiteX172" fmla="*/ 3901342 w 11269336"/>
              <a:gd name="connsiteY172" fmla="*/ 2142355 h 2323145"/>
              <a:gd name="connsiteX173" fmla="*/ 3888539 w 11269336"/>
              <a:gd name="connsiteY173" fmla="*/ 2140476 h 2323145"/>
              <a:gd name="connsiteX174" fmla="*/ 3885662 w 11269336"/>
              <a:gd name="connsiteY174" fmla="*/ 2138740 h 2323145"/>
              <a:gd name="connsiteX175" fmla="*/ 3868627 w 11269336"/>
              <a:gd name="connsiteY175" fmla="*/ 2130023 h 2323145"/>
              <a:gd name="connsiteX176" fmla="*/ 3819177 w 11269336"/>
              <a:gd name="connsiteY176" fmla="*/ 2142111 h 2323145"/>
              <a:gd name="connsiteX177" fmla="*/ 3769100 w 11269336"/>
              <a:gd name="connsiteY177" fmla="*/ 2131731 h 2323145"/>
              <a:gd name="connsiteX178" fmla="*/ 3562752 w 11269336"/>
              <a:gd name="connsiteY178" fmla="*/ 2131785 h 2323145"/>
              <a:gd name="connsiteX179" fmla="*/ 3541402 w 11269336"/>
              <a:gd name="connsiteY179" fmla="*/ 2106821 h 2323145"/>
              <a:gd name="connsiteX180" fmla="*/ 3365341 w 11269336"/>
              <a:gd name="connsiteY180" fmla="*/ 2077638 h 2323145"/>
              <a:gd name="connsiteX181" fmla="*/ 3170922 w 11269336"/>
              <a:gd name="connsiteY181" fmla="*/ 2115957 h 2323145"/>
              <a:gd name="connsiteX182" fmla="*/ 3156256 w 11269336"/>
              <a:gd name="connsiteY182" fmla="*/ 2124773 h 2323145"/>
              <a:gd name="connsiteX183" fmla="*/ 3140298 w 11269336"/>
              <a:gd name="connsiteY183" fmla="*/ 2129182 h 2323145"/>
              <a:gd name="connsiteX184" fmla="*/ 3138514 w 11269336"/>
              <a:gd name="connsiteY184" fmla="*/ 2128069 h 2323145"/>
              <a:gd name="connsiteX185" fmla="*/ 3120467 w 11269336"/>
              <a:gd name="connsiteY185" fmla="*/ 2128281 h 2323145"/>
              <a:gd name="connsiteX186" fmla="*/ 3116175 w 11269336"/>
              <a:gd name="connsiteY186" fmla="*/ 2131633 h 2323145"/>
              <a:gd name="connsiteX187" fmla="*/ 3103685 w 11269336"/>
              <a:gd name="connsiteY187" fmla="*/ 2132814 h 2323145"/>
              <a:gd name="connsiteX188" fmla="*/ 3078794 w 11269336"/>
              <a:gd name="connsiteY188" fmla="*/ 2137935 h 2323145"/>
              <a:gd name="connsiteX189" fmla="*/ 3074407 w 11269336"/>
              <a:gd name="connsiteY189" fmla="*/ 2136274 h 2323145"/>
              <a:gd name="connsiteX190" fmla="*/ 3037285 w 11269336"/>
              <a:gd name="connsiteY190" fmla="*/ 2139919 h 2323145"/>
              <a:gd name="connsiteX191" fmla="*/ 3036901 w 11269336"/>
              <a:gd name="connsiteY191" fmla="*/ 2138726 h 2323145"/>
              <a:gd name="connsiteX192" fmla="*/ 3026996 w 11269336"/>
              <a:gd name="connsiteY192" fmla="*/ 2134322 h 2323145"/>
              <a:gd name="connsiteX193" fmla="*/ 3007772 w 11269336"/>
              <a:gd name="connsiteY193" fmla="*/ 2128742 h 2323145"/>
              <a:gd name="connsiteX194" fmla="*/ 2965030 w 11269336"/>
              <a:gd name="connsiteY194" fmla="*/ 2100494 h 2323145"/>
              <a:gd name="connsiteX195" fmla="*/ 2926342 w 11269336"/>
              <a:gd name="connsiteY195" fmla="*/ 2104155 h 2323145"/>
              <a:gd name="connsiteX196" fmla="*/ 2918608 w 11269336"/>
              <a:gd name="connsiteY196" fmla="*/ 2104215 h 2323145"/>
              <a:gd name="connsiteX197" fmla="*/ 2918475 w 11269336"/>
              <a:gd name="connsiteY197" fmla="*/ 2103937 h 2323145"/>
              <a:gd name="connsiteX198" fmla="*/ 2910360 w 11269336"/>
              <a:gd name="connsiteY198" fmla="*/ 2103444 h 2323145"/>
              <a:gd name="connsiteX199" fmla="*/ 2904507 w 11269336"/>
              <a:gd name="connsiteY199" fmla="*/ 2104326 h 2323145"/>
              <a:gd name="connsiteX200" fmla="*/ 2889503 w 11269336"/>
              <a:gd name="connsiteY200" fmla="*/ 2104443 h 2323145"/>
              <a:gd name="connsiteX201" fmla="*/ 2884480 w 11269336"/>
              <a:gd name="connsiteY201" fmla="*/ 2102626 h 2323145"/>
              <a:gd name="connsiteX202" fmla="*/ 2882689 w 11269336"/>
              <a:gd name="connsiteY202" fmla="*/ 2099228 h 2323145"/>
              <a:gd name="connsiteX203" fmla="*/ 2881291 w 11269336"/>
              <a:gd name="connsiteY203" fmla="*/ 2099618 h 2323145"/>
              <a:gd name="connsiteX204" fmla="*/ 2853979 w 11269336"/>
              <a:gd name="connsiteY204" fmla="*/ 2090388 h 2323145"/>
              <a:gd name="connsiteX205" fmla="*/ 2791790 w 11269336"/>
              <a:gd name="connsiteY205" fmla="*/ 2080332 h 2323145"/>
              <a:gd name="connsiteX206" fmla="*/ 2755844 w 11269336"/>
              <a:gd name="connsiteY206" fmla="*/ 2078874 h 2323145"/>
              <a:gd name="connsiteX207" fmla="*/ 2657742 w 11269336"/>
              <a:gd name="connsiteY207" fmla="*/ 2070179 h 2323145"/>
              <a:gd name="connsiteX208" fmla="*/ 2559549 w 11269336"/>
              <a:gd name="connsiteY208" fmla="*/ 2057873 h 2323145"/>
              <a:gd name="connsiteX209" fmla="*/ 2512054 w 11269336"/>
              <a:gd name="connsiteY209" fmla="*/ 2031671 h 2323145"/>
              <a:gd name="connsiteX210" fmla="*/ 2506437 w 11269336"/>
              <a:gd name="connsiteY210" fmla="*/ 2030918 h 2323145"/>
              <a:gd name="connsiteX211" fmla="*/ 2491752 w 11269336"/>
              <a:gd name="connsiteY211" fmla="*/ 2033906 h 2323145"/>
              <a:gd name="connsiteX212" fmla="*/ 2486338 w 11269336"/>
              <a:gd name="connsiteY212" fmla="*/ 2035862 h 2323145"/>
              <a:gd name="connsiteX213" fmla="*/ 2478186 w 11269336"/>
              <a:gd name="connsiteY213" fmla="*/ 2036953 h 2323145"/>
              <a:gd name="connsiteX214" fmla="*/ 2477950 w 11269336"/>
              <a:gd name="connsiteY214" fmla="*/ 2036715 h 2323145"/>
              <a:gd name="connsiteX215" fmla="*/ 2470381 w 11269336"/>
              <a:gd name="connsiteY215" fmla="*/ 2038256 h 2323145"/>
              <a:gd name="connsiteX216" fmla="*/ 2433781 w 11269336"/>
              <a:gd name="connsiteY216" fmla="*/ 2049140 h 2323145"/>
              <a:gd name="connsiteX217" fmla="*/ 2381172 w 11269336"/>
              <a:gd name="connsiteY217" fmla="*/ 2030645 h 2323145"/>
              <a:gd name="connsiteX218" fmla="*/ 2360198 w 11269336"/>
              <a:gd name="connsiteY218" fmla="*/ 2029059 h 2323145"/>
              <a:gd name="connsiteX219" fmla="*/ 2348815 w 11269336"/>
              <a:gd name="connsiteY219" fmla="*/ 2026798 h 2323145"/>
              <a:gd name="connsiteX220" fmla="*/ 2347988 w 11269336"/>
              <a:gd name="connsiteY220" fmla="*/ 2025745 h 2323145"/>
              <a:gd name="connsiteX221" fmla="*/ 2312920 w 11269336"/>
              <a:gd name="connsiteY221" fmla="*/ 2036311 h 2323145"/>
              <a:gd name="connsiteX222" fmla="*/ 2307986 w 11269336"/>
              <a:gd name="connsiteY222" fmla="*/ 2035583 h 2323145"/>
              <a:gd name="connsiteX223" fmla="*/ 2285481 w 11269336"/>
              <a:gd name="connsiteY223" fmla="*/ 2045197 h 2323145"/>
              <a:gd name="connsiteX224" fmla="*/ 2273666 w 11269336"/>
              <a:gd name="connsiteY224" fmla="*/ 2048710 h 2323145"/>
              <a:gd name="connsiteX225" fmla="*/ 2270719 w 11269336"/>
              <a:gd name="connsiteY225" fmla="*/ 2052702 h 2323145"/>
              <a:gd name="connsiteX226" fmla="*/ 2253080 w 11269336"/>
              <a:gd name="connsiteY226" fmla="*/ 2056363 h 2323145"/>
              <a:gd name="connsiteX227" fmla="*/ 2250906 w 11269336"/>
              <a:gd name="connsiteY227" fmla="*/ 2055654 h 2323145"/>
              <a:gd name="connsiteX228" fmla="*/ 2236905 w 11269336"/>
              <a:gd name="connsiteY228" fmla="*/ 2062882 h 2323145"/>
              <a:gd name="connsiteX229" fmla="*/ 2225830 w 11269336"/>
              <a:gd name="connsiteY229" fmla="*/ 2074027 h 2323145"/>
              <a:gd name="connsiteX230" fmla="*/ 2073776 w 11269336"/>
              <a:gd name="connsiteY230" fmla="*/ 2089244 h 2323145"/>
              <a:gd name="connsiteX231" fmla="*/ 1948256 w 11269336"/>
              <a:gd name="connsiteY231" fmla="*/ 2146616 h 2323145"/>
              <a:gd name="connsiteX232" fmla="*/ 1865582 w 11269336"/>
              <a:gd name="connsiteY232" fmla="*/ 2153738 h 2323145"/>
              <a:gd name="connsiteX233" fmla="*/ 1835210 w 11269336"/>
              <a:gd name="connsiteY233" fmla="*/ 2134244 h 2323145"/>
              <a:gd name="connsiteX234" fmla="*/ 1632661 w 11269336"/>
              <a:gd name="connsiteY234" fmla="*/ 2173882 h 2323145"/>
              <a:gd name="connsiteX235" fmla="*/ 1579590 w 11269336"/>
              <a:gd name="connsiteY235" fmla="*/ 2173680 h 2323145"/>
              <a:gd name="connsiteX236" fmla="*/ 1535601 w 11269336"/>
              <a:gd name="connsiteY236" fmla="*/ 2194590 h 2323145"/>
              <a:gd name="connsiteX237" fmla="*/ 1515594 w 11269336"/>
              <a:gd name="connsiteY237" fmla="*/ 2189622 h 2323145"/>
              <a:gd name="connsiteX238" fmla="*/ 1512113 w 11269336"/>
              <a:gd name="connsiteY238" fmla="*/ 2188534 h 2323145"/>
              <a:gd name="connsiteX239" fmla="*/ 1498838 w 11269336"/>
              <a:gd name="connsiteY239" fmla="*/ 2189213 h 2323145"/>
              <a:gd name="connsiteX240" fmla="*/ 1494279 w 11269336"/>
              <a:gd name="connsiteY240" fmla="*/ 2183112 h 2323145"/>
              <a:gd name="connsiteX241" fmla="*/ 1473714 w 11269336"/>
              <a:gd name="connsiteY241" fmla="*/ 2179625 h 2323145"/>
              <a:gd name="connsiteX242" fmla="*/ 1449503 w 11269336"/>
              <a:gd name="connsiteY242" fmla="*/ 2182633 h 2323145"/>
              <a:gd name="connsiteX243" fmla="*/ 1266687 w 11269336"/>
              <a:gd name="connsiteY243" fmla="*/ 2212688 h 2323145"/>
              <a:gd name="connsiteX244" fmla="*/ 1239614 w 11269336"/>
              <a:gd name="connsiteY244" fmla="*/ 2209727 h 2323145"/>
              <a:gd name="connsiteX245" fmla="*/ 1202436 w 11269336"/>
              <a:gd name="connsiteY245" fmla="*/ 2209817 h 2323145"/>
              <a:gd name="connsiteX246" fmla="*/ 1136097 w 11269336"/>
              <a:gd name="connsiteY246" fmla="*/ 2205112 h 2323145"/>
              <a:gd name="connsiteX247" fmla="*/ 988232 w 11269336"/>
              <a:gd name="connsiteY247" fmla="*/ 2235635 h 2323145"/>
              <a:gd name="connsiteX248" fmla="*/ 981959 w 11269336"/>
              <a:gd name="connsiteY248" fmla="*/ 2231607 h 2323145"/>
              <a:gd name="connsiteX249" fmla="*/ 938600 w 11269336"/>
              <a:gd name="connsiteY249" fmla="*/ 2238113 h 2323145"/>
              <a:gd name="connsiteX250" fmla="*/ 791788 w 11269336"/>
              <a:gd name="connsiteY250" fmla="*/ 2293224 h 2323145"/>
              <a:gd name="connsiteX251" fmla="*/ 706914 w 11269336"/>
              <a:gd name="connsiteY251" fmla="*/ 2305046 h 2323145"/>
              <a:gd name="connsiteX252" fmla="*/ 675971 w 11269336"/>
              <a:gd name="connsiteY252" fmla="*/ 2304030 h 2323145"/>
              <a:gd name="connsiteX253" fmla="*/ 624180 w 11269336"/>
              <a:gd name="connsiteY253" fmla="*/ 2302650 h 2323145"/>
              <a:gd name="connsiteX254" fmla="*/ 583453 w 11269336"/>
              <a:gd name="connsiteY254" fmla="*/ 2288788 h 2323145"/>
              <a:gd name="connsiteX255" fmla="*/ 540946 w 11269336"/>
              <a:gd name="connsiteY255" fmla="*/ 2292721 h 2323145"/>
              <a:gd name="connsiteX256" fmla="*/ 533680 w 11269336"/>
              <a:gd name="connsiteY256" fmla="*/ 2310233 h 2323145"/>
              <a:gd name="connsiteX257" fmla="*/ 487366 w 11269336"/>
              <a:gd name="connsiteY257" fmla="*/ 2309053 h 2323145"/>
              <a:gd name="connsiteX258" fmla="*/ 416820 w 11269336"/>
              <a:gd name="connsiteY258" fmla="*/ 2305443 h 2323145"/>
              <a:gd name="connsiteX259" fmla="*/ 376805 w 11269336"/>
              <a:gd name="connsiteY259" fmla="*/ 2307647 h 2323145"/>
              <a:gd name="connsiteX260" fmla="*/ 266777 w 11269336"/>
              <a:gd name="connsiteY260" fmla="*/ 2309012 h 2323145"/>
              <a:gd name="connsiteX261" fmla="*/ 156013 w 11269336"/>
              <a:gd name="connsiteY261" fmla="*/ 2306832 h 2323145"/>
              <a:gd name="connsiteX262" fmla="*/ 87258 w 11269336"/>
              <a:gd name="connsiteY262" fmla="*/ 2285511 h 2323145"/>
              <a:gd name="connsiteX263" fmla="*/ 23798 w 11269336"/>
              <a:gd name="connsiteY263" fmla="*/ 2281822 h 2323145"/>
              <a:gd name="connsiteX264" fmla="*/ 0 w 11269336"/>
              <a:gd name="connsiteY264" fmla="*/ 2285369 h 2323145"/>
              <a:gd name="connsiteX265" fmla="*/ 0 w 11269336"/>
              <a:gd name="connsiteY265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380600 w 11269336"/>
              <a:gd name="connsiteY19" fmla="*/ 549821 h 2323145"/>
              <a:gd name="connsiteX20" fmla="*/ 9263254 w 11269336"/>
              <a:gd name="connsiteY20" fmla="*/ 645662 h 2323145"/>
              <a:gd name="connsiteX21" fmla="*/ 9162278 w 11269336"/>
              <a:gd name="connsiteY21" fmla="*/ 704724 h 2323145"/>
              <a:gd name="connsiteX22" fmla="*/ 8977138 w 11269336"/>
              <a:gd name="connsiteY22" fmla="*/ 774970 h 2323145"/>
              <a:gd name="connsiteX23" fmla="*/ 9070855 w 11269336"/>
              <a:gd name="connsiteY23" fmla="*/ 794621 h 2323145"/>
              <a:gd name="connsiteX24" fmla="*/ 8914746 w 11269336"/>
              <a:gd name="connsiteY24" fmla="*/ 826428 h 2323145"/>
              <a:gd name="connsiteX25" fmla="*/ 8917778 w 11269336"/>
              <a:gd name="connsiteY25" fmla="*/ 835198 h 2323145"/>
              <a:gd name="connsiteX26" fmla="*/ 8905560 w 11269336"/>
              <a:gd name="connsiteY26" fmla="*/ 838358 h 2323145"/>
              <a:gd name="connsiteX27" fmla="*/ 8897564 w 11269336"/>
              <a:gd name="connsiteY27" fmla="*/ 834287 h 2323145"/>
              <a:gd name="connsiteX28" fmla="*/ 8878040 w 11269336"/>
              <a:gd name="connsiteY28" fmla="*/ 844150 h 2323145"/>
              <a:gd name="connsiteX29" fmla="*/ 8882654 w 11269336"/>
              <a:gd name="connsiteY29" fmla="*/ 892768 h 2323145"/>
              <a:gd name="connsiteX30" fmla="*/ 8795998 w 11269336"/>
              <a:gd name="connsiteY30" fmla="*/ 863337 h 2323145"/>
              <a:gd name="connsiteX31" fmla="*/ 8776970 w 11269336"/>
              <a:gd name="connsiteY31" fmla="*/ 885177 h 2323145"/>
              <a:gd name="connsiteX32" fmla="*/ 8755719 w 11269336"/>
              <a:gd name="connsiteY32" fmla="*/ 889754 h 2323145"/>
              <a:gd name="connsiteX33" fmla="*/ 8743257 w 11269336"/>
              <a:gd name="connsiteY33" fmla="*/ 904723 h 2323145"/>
              <a:gd name="connsiteX34" fmla="*/ 8721366 w 11269336"/>
              <a:gd name="connsiteY34" fmla="*/ 904711 h 2323145"/>
              <a:gd name="connsiteX35" fmla="*/ 8678353 w 11269336"/>
              <a:gd name="connsiteY35" fmla="*/ 926318 h 2323145"/>
              <a:gd name="connsiteX36" fmla="*/ 8636849 w 11269336"/>
              <a:gd name="connsiteY36" fmla="*/ 937900 h 2323145"/>
              <a:gd name="connsiteX37" fmla="*/ 8620213 w 11269336"/>
              <a:gd name="connsiteY37" fmla="*/ 943068 h 2323145"/>
              <a:gd name="connsiteX38" fmla="*/ 8612581 w 11269336"/>
              <a:gd name="connsiteY38" fmla="*/ 952695 h 2323145"/>
              <a:gd name="connsiteX39" fmla="*/ 8589038 w 11269336"/>
              <a:gd name="connsiteY39" fmla="*/ 963892 h 2323145"/>
              <a:gd name="connsiteX40" fmla="*/ 8579950 w 11269336"/>
              <a:gd name="connsiteY40" fmla="*/ 960899 h 2323145"/>
              <a:gd name="connsiteX41" fmla="*/ 8579319 w 11269336"/>
              <a:gd name="connsiteY41" fmla="*/ 965630 h 2323145"/>
              <a:gd name="connsiteX42" fmla="*/ 8547429 w 11269336"/>
              <a:gd name="connsiteY42" fmla="*/ 984506 h 2323145"/>
              <a:gd name="connsiteX43" fmla="*/ 8478704 w 11269336"/>
              <a:gd name="connsiteY43" fmla="*/ 1025490 h 2323145"/>
              <a:gd name="connsiteX44" fmla="*/ 8461421 w 11269336"/>
              <a:gd name="connsiteY44" fmla="*/ 1035512 h 2323145"/>
              <a:gd name="connsiteX45" fmla="*/ 8445003 w 11269336"/>
              <a:gd name="connsiteY45" fmla="*/ 1036851 h 2323145"/>
              <a:gd name="connsiteX46" fmla="*/ 8357350 w 11269336"/>
              <a:gd name="connsiteY46" fmla="*/ 1060213 h 2323145"/>
              <a:gd name="connsiteX47" fmla="*/ 8335565 w 11269336"/>
              <a:gd name="connsiteY47" fmla="*/ 1061151 h 2323145"/>
              <a:gd name="connsiteX48" fmla="*/ 8325267 w 11269336"/>
              <a:gd name="connsiteY48" fmla="*/ 1055919 h 2323145"/>
              <a:gd name="connsiteX49" fmla="*/ 8293586 w 11269336"/>
              <a:gd name="connsiteY49" fmla="*/ 1076144 h 2323145"/>
              <a:gd name="connsiteX50" fmla="*/ 8242405 w 11269336"/>
              <a:gd name="connsiteY50" fmla="*/ 1095960 h 2323145"/>
              <a:gd name="connsiteX51" fmla="*/ 8197391 w 11269336"/>
              <a:gd name="connsiteY51" fmla="*/ 1107746 h 2323145"/>
              <a:gd name="connsiteX52" fmla="*/ 8081474 w 11269336"/>
              <a:gd name="connsiteY52" fmla="*/ 1130125 h 2323145"/>
              <a:gd name="connsiteX53" fmla="*/ 8053585 w 11269336"/>
              <a:gd name="connsiteY53" fmla="*/ 1129169 h 2323145"/>
              <a:gd name="connsiteX54" fmla="*/ 8038422 w 11269336"/>
              <a:gd name="connsiteY54" fmla="*/ 1119092 h 2323145"/>
              <a:gd name="connsiteX55" fmla="*/ 8029450 w 11269336"/>
              <a:gd name="connsiteY55" fmla="*/ 1125592 h 2323145"/>
              <a:gd name="connsiteX56" fmla="*/ 7959552 w 11269336"/>
              <a:gd name="connsiteY56" fmla="*/ 1140188 h 2323145"/>
              <a:gd name="connsiteX57" fmla="*/ 7914188 w 11269336"/>
              <a:gd name="connsiteY57" fmla="*/ 1150862 h 2323145"/>
              <a:gd name="connsiteX58" fmla="*/ 7914918 w 11269336"/>
              <a:gd name="connsiteY58" fmla="*/ 1168758 h 2323145"/>
              <a:gd name="connsiteX59" fmla="*/ 7875510 w 11269336"/>
              <a:gd name="connsiteY59" fmla="*/ 1183153 h 2323145"/>
              <a:gd name="connsiteX60" fmla="*/ 7829932 w 11269336"/>
              <a:gd name="connsiteY60" fmla="*/ 1180782 h 2323145"/>
              <a:gd name="connsiteX61" fmla="*/ 7779182 w 11269336"/>
              <a:gd name="connsiteY61" fmla="*/ 1192665 h 2323145"/>
              <a:gd name="connsiteX62" fmla="*/ 7748774 w 11269336"/>
              <a:gd name="connsiteY62" fmla="*/ 1199586 h 2323145"/>
              <a:gd name="connsiteX63" fmla="*/ 7671846 w 11269336"/>
              <a:gd name="connsiteY63" fmla="*/ 1231966 h 2323145"/>
              <a:gd name="connsiteX64" fmla="*/ 7554146 w 11269336"/>
              <a:gd name="connsiteY64" fmla="*/ 1319748 h 2323145"/>
              <a:gd name="connsiteX65" fmla="*/ 7515052 w 11269336"/>
              <a:gd name="connsiteY65" fmla="*/ 1336718 h 2323145"/>
              <a:gd name="connsiteX66" fmla="*/ 7507193 w 11269336"/>
              <a:gd name="connsiteY66" fmla="*/ 1334617 h 2323145"/>
              <a:gd name="connsiteX67" fmla="*/ 7461694 w 11269336"/>
              <a:gd name="connsiteY67" fmla="*/ 1375866 h 2323145"/>
              <a:gd name="connsiteX68" fmla="*/ 7377571 w 11269336"/>
              <a:gd name="connsiteY68" fmla="*/ 1400128 h 2323145"/>
              <a:gd name="connsiteX69" fmla="*/ 7311261 w 11269336"/>
              <a:gd name="connsiteY69" fmla="*/ 1412652 h 2323145"/>
              <a:gd name="connsiteX70" fmla="*/ 7275307 w 11269336"/>
              <a:gd name="connsiteY70" fmla="*/ 1422171 h 2323145"/>
              <a:gd name="connsiteX71" fmla="*/ 7247783 w 11269336"/>
              <a:gd name="connsiteY71" fmla="*/ 1426330 h 2323145"/>
              <a:gd name="connsiteX72" fmla="*/ 7185047 w 11269336"/>
              <a:gd name="connsiteY72" fmla="*/ 1451812 h 2323145"/>
              <a:gd name="connsiteX73" fmla="*/ 7084117 w 11269336"/>
              <a:gd name="connsiteY73" fmla="*/ 1500281 h 2323145"/>
              <a:gd name="connsiteX74" fmla="*/ 7062011 w 11269336"/>
              <a:gd name="connsiteY74" fmla="*/ 1509183 h 2323145"/>
              <a:gd name="connsiteX75" fmla="*/ 7040555 w 11269336"/>
              <a:gd name="connsiteY75" fmla="*/ 1511207 h 2323145"/>
              <a:gd name="connsiteX76" fmla="*/ 7033438 w 11269336"/>
              <a:gd name="connsiteY76" fmla="*/ 1506772 h 2323145"/>
              <a:gd name="connsiteX77" fmla="*/ 7020886 w 11269336"/>
              <a:gd name="connsiteY77" fmla="*/ 1510764 h 2323145"/>
              <a:gd name="connsiteX78" fmla="*/ 7017033 w 11269336"/>
              <a:gd name="connsiteY78" fmla="*/ 1510650 h 2323145"/>
              <a:gd name="connsiteX79" fmla="*/ 6995460 w 11269336"/>
              <a:gd name="connsiteY79" fmla="*/ 1511173 h 2323145"/>
              <a:gd name="connsiteX80" fmla="*/ 6962144 w 11269336"/>
              <a:gd name="connsiteY80" fmla="*/ 1541508 h 2323145"/>
              <a:gd name="connsiteX81" fmla="*/ 6910674 w 11269336"/>
              <a:gd name="connsiteY81" fmla="*/ 1554793 h 2323145"/>
              <a:gd name="connsiteX82" fmla="*/ 6732152 w 11269336"/>
              <a:gd name="connsiteY82" fmla="*/ 1642538 h 2323145"/>
              <a:gd name="connsiteX83" fmla="*/ 6694106 w 11269336"/>
              <a:gd name="connsiteY83" fmla="*/ 1632377 h 2323145"/>
              <a:gd name="connsiteX84" fmla="*/ 6617223 w 11269336"/>
              <a:gd name="connsiteY84" fmla="*/ 1659889 h 2323145"/>
              <a:gd name="connsiteX85" fmla="*/ 6521138 w 11269336"/>
              <a:gd name="connsiteY85" fmla="*/ 1744340 h 2323145"/>
              <a:gd name="connsiteX86" fmla="*/ 6380677 w 11269336"/>
              <a:gd name="connsiteY86" fmla="*/ 1796883 h 2323145"/>
              <a:gd name="connsiteX87" fmla="*/ 6374897 w 11269336"/>
              <a:gd name="connsiteY87" fmla="*/ 1809910 h 2323145"/>
              <a:gd name="connsiteX88" fmla="*/ 6364545 w 11269336"/>
              <a:gd name="connsiteY88" fmla="*/ 1820090 h 2323145"/>
              <a:gd name="connsiteX89" fmla="*/ 6362126 w 11269336"/>
              <a:gd name="connsiteY89" fmla="*/ 1819991 h 2323145"/>
              <a:gd name="connsiteX90" fmla="*/ 6346673 w 11269336"/>
              <a:gd name="connsiteY90" fmla="*/ 1827824 h 2323145"/>
              <a:gd name="connsiteX91" fmla="*/ 6345588 w 11269336"/>
              <a:gd name="connsiteY91" fmla="*/ 1832232 h 2323145"/>
              <a:gd name="connsiteX92" fmla="*/ 6335708 w 11269336"/>
              <a:gd name="connsiteY92" fmla="*/ 1838451 h 2323145"/>
              <a:gd name="connsiteX93" fmla="*/ 6318182 w 11269336"/>
              <a:gd name="connsiteY93" fmla="*/ 1852975 h 2323145"/>
              <a:gd name="connsiteX94" fmla="*/ 6313084 w 11269336"/>
              <a:gd name="connsiteY94" fmla="*/ 1853561 h 2323145"/>
              <a:gd name="connsiteX95" fmla="*/ 6283816 w 11269336"/>
              <a:gd name="connsiteY95" fmla="*/ 1872148 h 2323145"/>
              <a:gd name="connsiteX96" fmla="*/ 6282550 w 11269336"/>
              <a:gd name="connsiteY96" fmla="*/ 1871392 h 2323145"/>
              <a:gd name="connsiteX97" fmla="*/ 6270527 w 11269336"/>
              <a:gd name="connsiteY97" fmla="*/ 1872208 h 2323145"/>
              <a:gd name="connsiteX98" fmla="*/ 6249518 w 11269336"/>
              <a:gd name="connsiteY98" fmla="*/ 1876079 h 2323145"/>
              <a:gd name="connsiteX99" fmla="*/ 6190386 w 11269336"/>
              <a:gd name="connsiteY99" fmla="*/ 1872478 h 2323145"/>
              <a:gd name="connsiteX100" fmla="*/ 6159777 w 11269336"/>
              <a:gd name="connsiteY100" fmla="*/ 1891745 h 2323145"/>
              <a:gd name="connsiteX101" fmla="*/ 6153131 w 11269336"/>
              <a:gd name="connsiteY101" fmla="*/ 1895079 h 2323145"/>
              <a:gd name="connsiteX102" fmla="*/ 6152798 w 11269336"/>
              <a:gd name="connsiteY102" fmla="*/ 1894920 h 2323145"/>
              <a:gd name="connsiteX103" fmla="*/ 6145388 w 11269336"/>
              <a:gd name="connsiteY103" fmla="*/ 1897990 h 2323145"/>
              <a:gd name="connsiteX104" fmla="*/ 6141014 w 11269336"/>
              <a:gd name="connsiteY104" fmla="*/ 1901155 h 2323145"/>
              <a:gd name="connsiteX105" fmla="*/ 6128122 w 11269336"/>
              <a:gd name="connsiteY105" fmla="*/ 1907623 h 2323145"/>
              <a:gd name="connsiteX106" fmla="*/ 6122351 w 11269336"/>
              <a:gd name="connsiteY106" fmla="*/ 1908359 h 2323145"/>
              <a:gd name="connsiteX107" fmla="*/ 6064750 w 11269336"/>
              <a:gd name="connsiteY107" fmla="*/ 1896394 h 2323145"/>
              <a:gd name="connsiteX108" fmla="*/ 5964230 w 11269336"/>
              <a:gd name="connsiteY108" fmla="*/ 1910038 h 2323145"/>
              <a:gd name="connsiteX109" fmla="*/ 5865399 w 11269336"/>
              <a:gd name="connsiteY109" fmla="*/ 1926966 h 2323145"/>
              <a:gd name="connsiteX110" fmla="*/ 5829951 w 11269336"/>
              <a:gd name="connsiteY110" fmla="*/ 1934755 h 2323145"/>
              <a:gd name="connsiteX111" fmla="*/ 5765285 w 11269336"/>
              <a:gd name="connsiteY111" fmla="*/ 1941322 h 2323145"/>
              <a:gd name="connsiteX112" fmla="*/ 5734750 w 11269336"/>
              <a:gd name="connsiteY112" fmla="*/ 1939793 h 2323145"/>
              <a:gd name="connsiteX113" fmla="*/ 5733569 w 11269336"/>
              <a:gd name="connsiteY113" fmla="*/ 1940505 h 2323145"/>
              <a:gd name="connsiteX114" fmla="*/ 5730329 w 11269336"/>
              <a:gd name="connsiteY114" fmla="*/ 1937845 h 2323145"/>
              <a:gd name="connsiteX115" fmla="*/ 5724661 w 11269336"/>
              <a:gd name="connsiteY115" fmla="*/ 1937455 h 2323145"/>
              <a:gd name="connsiteX116" fmla="*/ 5710186 w 11269336"/>
              <a:gd name="connsiteY116" fmla="*/ 1941370 h 2323145"/>
              <a:gd name="connsiteX117" fmla="*/ 5704910 w 11269336"/>
              <a:gd name="connsiteY117" fmla="*/ 1943663 h 2323145"/>
              <a:gd name="connsiteX118" fmla="*/ 5696836 w 11269336"/>
              <a:gd name="connsiteY118" fmla="*/ 1945271 h 2323145"/>
              <a:gd name="connsiteX119" fmla="*/ 5696583 w 11269336"/>
              <a:gd name="connsiteY119" fmla="*/ 1945050 h 2323145"/>
              <a:gd name="connsiteX120" fmla="*/ 5689123 w 11269336"/>
              <a:gd name="connsiteY120" fmla="*/ 1947067 h 2323145"/>
              <a:gd name="connsiteX121" fmla="*/ 5653291 w 11269336"/>
              <a:gd name="connsiteY121" fmla="*/ 1960245 h 2323145"/>
              <a:gd name="connsiteX122" fmla="*/ 5599385 w 11269336"/>
              <a:gd name="connsiteY122" fmla="*/ 1945198 h 2323145"/>
              <a:gd name="connsiteX123" fmla="*/ 5578300 w 11269336"/>
              <a:gd name="connsiteY123" fmla="*/ 1944963 h 2323145"/>
              <a:gd name="connsiteX124" fmla="*/ 5566758 w 11269336"/>
              <a:gd name="connsiteY124" fmla="*/ 1943441 h 2323145"/>
              <a:gd name="connsiteX125" fmla="*/ 5565857 w 11269336"/>
              <a:gd name="connsiteY125" fmla="*/ 1942445 h 2323145"/>
              <a:gd name="connsiteX126" fmla="*/ 5531534 w 11269336"/>
              <a:gd name="connsiteY126" fmla="*/ 1955208 h 2323145"/>
              <a:gd name="connsiteX127" fmla="*/ 5526552 w 11269336"/>
              <a:gd name="connsiteY127" fmla="*/ 1954799 h 2323145"/>
              <a:gd name="connsiteX128" fmla="*/ 5504723 w 11269336"/>
              <a:gd name="connsiteY128" fmla="*/ 1965811 h 2323145"/>
              <a:gd name="connsiteX129" fmla="*/ 5493156 w 11269336"/>
              <a:gd name="connsiteY129" fmla="*/ 1970063 h 2323145"/>
              <a:gd name="connsiteX130" fmla="*/ 5490486 w 11269336"/>
              <a:gd name="connsiteY130" fmla="*/ 1974227 h 2323145"/>
              <a:gd name="connsiteX131" fmla="*/ 5473107 w 11269336"/>
              <a:gd name="connsiteY131" fmla="*/ 1979001 h 2323145"/>
              <a:gd name="connsiteX132" fmla="*/ 5470885 w 11269336"/>
              <a:gd name="connsiteY132" fmla="*/ 1978432 h 2323145"/>
              <a:gd name="connsiteX133" fmla="*/ 5457393 w 11269336"/>
              <a:gd name="connsiteY133" fmla="*/ 1986525 h 2323145"/>
              <a:gd name="connsiteX134" fmla="*/ 5447102 w 11269336"/>
              <a:gd name="connsiteY134" fmla="*/ 1998329 h 2323145"/>
              <a:gd name="connsiteX135" fmla="*/ 5159151 w 11269336"/>
              <a:gd name="connsiteY135" fmla="*/ 2029640 h 2323145"/>
              <a:gd name="connsiteX136" fmla="*/ 5041688 w 11269336"/>
              <a:gd name="connsiteY136" fmla="*/ 2022334 h 2323145"/>
              <a:gd name="connsiteX137" fmla="*/ 4860988 w 11269336"/>
              <a:gd name="connsiteY137" fmla="*/ 2135698 h 2323145"/>
              <a:gd name="connsiteX138" fmla="*/ 4807902 w 11269336"/>
              <a:gd name="connsiteY138" fmla="*/ 2138894 h 2323145"/>
              <a:gd name="connsiteX139" fmla="*/ 4765388 w 11269336"/>
              <a:gd name="connsiteY139" fmla="*/ 2162525 h 2323145"/>
              <a:gd name="connsiteX140" fmla="*/ 4745033 w 11269336"/>
              <a:gd name="connsiteY140" fmla="*/ 2158859 h 2323145"/>
              <a:gd name="connsiteX141" fmla="*/ 4741475 w 11269336"/>
              <a:gd name="connsiteY141" fmla="*/ 2157998 h 2323145"/>
              <a:gd name="connsiteX142" fmla="*/ 4728247 w 11269336"/>
              <a:gd name="connsiteY142" fmla="*/ 2159526 h 2323145"/>
              <a:gd name="connsiteX143" fmla="*/ 4723263 w 11269336"/>
              <a:gd name="connsiteY143" fmla="*/ 2153742 h 2323145"/>
              <a:gd name="connsiteX144" fmla="*/ 4702453 w 11269336"/>
              <a:gd name="connsiteY144" fmla="*/ 2151586 h 2323145"/>
              <a:gd name="connsiteX145" fmla="*/ 4678455 w 11269336"/>
              <a:gd name="connsiteY145" fmla="*/ 2156131 h 2323145"/>
              <a:gd name="connsiteX146" fmla="*/ 4593061 w 11269336"/>
              <a:gd name="connsiteY146" fmla="*/ 2171597 h 2323145"/>
              <a:gd name="connsiteX147" fmla="*/ 4579902 w 11269336"/>
              <a:gd name="connsiteY147" fmla="*/ 2177927 h 2323145"/>
              <a:gd name="connsiteX148" fmla="*/ 4533444 w 11269336"/>
              <a:gd name="connsiteY148" fmla="*/ 2181200 h 2323145"/>
              <a:gd name="connsiteX149" fmla="*/ 4492832 w 11269336"/>
              <a:gd name="connsiteY149" fmla="*/ 2188033 h 2323145"/>
              <a:gd name="connsiteX150" fmla="*/ 4467257 w 11269336"/>
              <a:gd name="connsiteY150" fmla="*/ 2196121 h 2323145"/>
              <a:gd name="connsiteX151" fmla="*/ 4459937 w 11269336"/>
              <a:gd name="connsiteY151" fmla="*/ 2195182 h 2323145"/>
              <a:gd name="connsiteX152" fmla="*/ 4433312 w 11269336"/>
              <a:gd name="connsiteY152" fmla="*/ 2199004 h 2323145"/>
              <a:gd name="connsiteX153" fmla="*/ 4420601 w 11269336"/>
              <a:gd name="connsiteY153" fmla="*/ 2205158 h 2323145"/>
              <a:gd name="connsiteX154" fmla="*/ 4405765 w 11269336"/>
              <a:gd name="connsiteY154" fmla="*/ 2199902 h 2323145"/>
              <a:gd name="connsiteX155" fmla="*/ 4401354 w 11269336"/>
              <a:gd name="connsiteY155" fmla="*/ 2194745 h 2323145"/>
              <a:gd name="connsiteX156" fmla="*/ 4383151 w 11269336"/>
              <a:gd name="connsiteY156" fmla="*/ 2201140 h 2323145"/>
              <a:gd name="connsiteX157" fmla="*/ 4366646 w 11269336"/>
              <a:gd name="connsiteY157" fmla="*/ 2198564 h 2323145"/>
              <a:gd name="connsiteX158" fmla="*/ 4354009 w 11269336"/>
              <a:gd name="connsiteY158" fmla="*/ 2204984 h 2323145"/>
              <a:gd name="connsiteX159" fmla="*/ 4348284 w 11269336"/>
              <a:gd name="connsiteY159" fmla="*/ 2205270 h 2323145"/>
              <a:gd name="connsiteX160" fmla="*/ 4333906 w 11269336"/>
              <a:gd name="connsiteY160" fmla="*/ 2205251 h 2323145"/>
              <a:gd name="connsiteX161" fmla="*/ 4308819 w 11269336"/>
              <a:gd name="connsiteY161" fmla="*/ 2203822 h 2323145"/>
              <a:gd name="connsiteX162" fmla="*/ 4301210 w 11269336"/>
              <a:gd name="connsiteY162" fmla="*/ 2204456 h 2323145"/>
              <a:gd name="connsiteX163" fmla="*/ 4283095 w 11269336"/>
              <a:gd name="connsiteY163" fmla="*/ 2198177 h 2323145"/>
              <a:gd name="connsiteX164" fmla="*/ 4250119 w 11269336"/>
              <a:gd name="connsiteY164" fmla="*/ 2196342 h 2323145"/>
              <a:gd name="connsiteX165" fmla="*/ 4189203 w 11269336"/>
              <a:gd name="connsiteY165" fmla="*/ 2178994 h 2323145"/>
              <a:gd name="connsiteX166" fmla="*/ 4154035 w 11269336"/>
              <a:gd name="connsiteY166" fmla="*/ 2171950 h 2323145"/>
              <a:gd name="connsiteX167" fmla="*/ 4129569 w 11269336"/>
              <a:gd name="connsiteY167" fmla="*/ 2163850 h 2323145"/>
              <a:gd name="connsiteX168" fmla="*/ 4061250 w 11269336"/>
              <a:gd name="connsiteY168" fmla="*/ 2159236 h 2323145"/>
              <a:gd name="connsiteX169" fmla="*/ 3945480 w 11269336"/>
              <a:gd name="connsiteY169" fmla="*/ 2158279 h 2323145"/>
              <a:gd name="connsiteX170" fmla="*/ 3921468 w 11269336"/>
              <a:gd name="connsiteY170" fmla="*/ 2156588 h 2323145"/>
              <a:gd name="connsiteX171" fmla="*/ 3903348 w 11269336"/>
              <a:gd name="connsiteY171" fmla="*/ 2149220 h 2323145"/>
              <a:gd name="connsiteX172" fmla="*/ 3901342 w 11269336"/>
              <a:gd name="connsiteY172" fmla="*/ 2142355 h 2323145"/>
              <a:gd name="connsiteX173" fmla="*/ 3888539 w 11269336"/>
              <a:gd name="connsiteY173" fmla="*/ 2140476 h 2323145"/>
              <a:gd name="connsiteX174" fmla="*/ 3885662 w 11269336"/>
              <a:gd name="connsiteY174" fmla="*/ 2138740 h 2323145"/>
              <a:gd name="connsiteX175" fmla="*/ 3868627 w 11269336"/>
              <a:gd name="connsiteY175" fmla="*/ 2130023 h 2323145"/>
              <a:gd name="connsiteX176" fmla="*/ 3819177 w 11269336"/>
              <a:gd name="connsiteY176" fmla="*/ 2142111 h 2323145"/>
              <a:gd name="connsiteX177" fmla="*/ 3769100 w 11269336"/>
              <a:gd name="connsiteY177" fmla="*/ 2131731 h 2323145"/>
              <a:gd name="connsiteX178" fmla="*/ 3562752 w 11269336"/>
              <a:gd name="connsiteY178" fmla="*/ 2131785 h 2323145"/>
              <a:gd name="connsiteX179" fmla="*/ 3541402 w 11269336"/>
              <a:gd name="connsiteY179" fmla="*/ 2106821 h 2323145"/>
              <a:gd name="connsiteX180" fmla="*/ 3365341 w 11269336"/>
              <a:gd name="connsiteY180" fmla="*/ 2077638 h 2323145"/>
              <a:gd name="connsiteX181" fmla="*/ 3170922 w 11269336"/>
              <a:gd name="connsiteY181" fmla="*/ 2115957 h 2323145"/>
              <a:gd name="connsiteX182" fmla="*/ 3156256 w 11269336"/>
              <a:gd name="connsiteY182" fmla="*/ 2124773 h 2323145"/>
              <a:gd name="connsiteX183" fmla="*/ 3140298 w 11269336"/>
              <a:gd name="connsiteY183" fmla="*/ 2129182 h 2323145"/>
              <a:gd name="connsiteX184" fmla="*/ 3138514 w 11269336"/>
              <a:gd name="connsiteY184" fmla="*/ 2128069 h 2323145"/>
              <a:gd name="connsiteX185" fmla="*/ 3120467 w 11269336"/>
              <a:gd name="connsiteY185" fmla="*/ 2128281 h 2323145"/>
              <a:gd name="connsiteX186" fmla="*/ 3116175 w 11269336"/>
              <a:gd name="connsiteY186" fmla="*/ 2131633 h 2323145"/>
              <a:gd name="connsiteX187" fmla="*/ 3103685 w 11269336"/>
              <a:gd name="connsiteY187" fmla="*/ 2132814 h 2323145"/>
              <a:gd name="connsiteX188" fmla="*/ 3078794 w 11269336"/>
              <a:gd name="connsiteY188" fmla="*/ 2137935 h 2323145"/>
              <a:gd name="connsiteX189" fmla="*/ 3074407 w 11269336"/>
              <a:gd name="connsiteY189" fmla="*/ 2136274 h 2323145"/>
              <a:gd name="connsiteX190" fmla="*/ 3037285 w 11269336"/>
              <a:gd name="connsiteY190" fmla="*/ 2139919 h 2323145"/>
              <a:gd name="connsiteX191" fmla="*/ 3036901 w 11269336"/>
              <a:gd name="connsiteY191" fmla="*/ 2138726 h 2323145"/>
              <a:gd name="connsiteX192" fmla="*/ 3026996 w 11269336"/>
              <a:gd name="connsiteY192" fmla="*/ 2134322 h 2323145"/>
              <a:gd name="connsiteX193" fmla="*/ 3007772 w 11269336"/>
              <a:gd name="connsiteY193" fmla="*/ 2128742 h 2323145"/>
              <a:gd name="connsiteX194" fmla="*/ 2965030 w 11269336"/>
              <a:gd name="connsiteY194" fmla="*/ 2100494 h 2323145"/>
              <a:gd name="connsiteX195" fmla="*/ 2926342 w 11269336"/>
              <a:gd name="connsiteY195" fmla="*/ 2104155 h 2323145"/>
              <a:gd name="connsiteX196" fmla="*/ 2918608 w 11269336"/>
              <a:gd name="connsiteY196" fmla="*/ 2104215 h 2323145"/>
              <a:gd name="connsiteX197" fmla="*/ 2918475 w 11269336"/>
              <a:gd name="connsiteY197" fmla="*/ 2103937 h 2323145"/>
              <a:gd name="connsiteX198" fmla="*/ 2910360 w 11269336"/>
              <a:gd name="connsiteY198" fmla="*/ 2103444 h 2323145"/>
              <a:gd name="connsiteX199" fmla="*/ 2904507 w 11269336"/>
              <a:gd name="connsiteY199" fmla="*/ 2104326 h 2323145"/>
              <a:gd name="connsiteX200" fmla="*/ 2889503 w 11269336"/>
              <a:gd name="connsiteY200" fmla="*/ 2104443 h 2323145"/>
              <a:gd name="connsiteX201" fmla="*/ 2884480 w 11269336"/>
              <a:gd name="connsiteY201" fmla="*/ 2102626 h 2323145"/>
              <a:gd name="connsiteX202" fmla="*/ 2882689 w 11269336"/>
              <a:gd name="connsiteY202" fmla="*/ 2099228 h 2323145"/>
              <a:gd name="connsiteX203" fmla="*/ 2881291 w 11269336"/>
              <a:gd name="connsiteY203" fmla="*/ 2099618 h 2323145"/>
              <a:gd name="connsiteX204" fmla="*/ 2853979 w 11269336"/>
              <a:gd name="connsiteY204" fmla="*/ 2090388 h 2323145"/>
              <a:gd name="connsiteX205" fmla="*/ 2791790 w 11269336"/>
              <a:gd name="connsiteY205" fmla="*/ 2080332 h 2323145"/>
              <a:gd name="connsiteX206" fmla="*/ 2755844 w 11269336"/>
              <a:gd name="connsiteY206" fmla="*/ 2078874 h 2323145"/>
              <a:gd name="connsiteX207" fmla="*/ 2657742 w 11269336"/>
              <a:gd name="connsiteY207" fmla="*/ 2070179 h 2323145"/>
              <a:gd name="connsiteX208" fmla="*/ 2559549 w 11269336"/>
              <a:gd name="connsiteY208" fmla="*/ 2057873 h 2323145"/>
              <a:gd name="connsiteX209" fmla="*/ 2512054 w 11269336"/>
              <a:gd name="connsiteY209" fmla="*/ 2031671 h 2323145"/>
              <a:gd name="connsiteX210" fmla="*/ 2506437 w 11269336"/>
              <a:gd name="connsiteY210" fmla="*/ 2030918 h 2323145"/>
              <a:gd name="connsiteX211" fmla="*/ 2491752 w 11269336"/>
              <a:gd name="connsiteY211" fmla="*/ 2033906 h 2323145"/>
              <a:gd name="connsiteX212" fmla="*/ 2486338 w 11269336"/>
              <a:gd name="connsiteY212" fmla="*/ 2035862 h 2323145"/>
              <a:gd name="connsiteX213" fmla="*/ 2478186 w 11269336"/>
              <a:gd name="connsiteY213" fmla="*/ 2036953 h 2323145"/>
              <a:gd name="connsiteX214" fmla="*/ 2477950 w 11269336"/>
              <a:gd name="connsiteY214" fmla="*/ 2036715 h 2323145"/>
              <a:gd name="connsiteX215" fmla="*/ 2470381 w 11269336"/>
              <a:gd name="connsiteY215" fmla="*/ 2038256 h 2323145"/>
              <a:gd name="connsiteX216" fmla="*/ 2433781 w 11269336"/>
              <a:gd name="connsiteY216" fmla="*/ 2049140 h 2323145"/>
              <a:gd name="connsiteX217" fmla="*/ 2381172 w 11269336"/>
              <a:gd name="connsiteY217" fmla="*/ 2030645 h 2323145"/>
              <a:gd name="connsiteX218" fmla="*/ 2360198 w 11269336"/>
              <a:gd name="connsiteY218" fmla="*/ 2029059 h 2323145"/>
              <a:gd name="connsiteX219" fmla="*/ 2348815 w 11269336"/>
              <a:gd name="connsiteY219" fmla="*/ 2026798 h 2323145"/>
              <a:gd name="connsiteX220" fmla="*/ 2347988 w 11269336"/>
              <a:gd name="connsiteY220" fmla="*/ 2025745 h 2323145"/>
              <a:gd name="connsiteX221" fmla="*/ 2312920 w 11269336"/>
              <a:gd name="connsiteY221" fmla="*/ 2036311 h 2323145"/>
              <a:gd name="connsiteX222" fmla="*/ 2307986 w 11269336"/>
              <a:gd name="connsiteY222" fmla="*/ 2035583 h 2323145"/>
              <a:gd name="connsiteX223" fmla="*/ 2285481 w 11269336"/>
              <a:gd name="connsiteY223" fmla="*/ 2045197 h 2323145"/>
              <a:gd name="connsiteX224" fmla="*/ 2273666 w 11269336"/>
              <a:gd name="connsiteY224" fmla="*/ 2048710 h 2323145"/>
              <a:gd name="connsiteX225" fmla="*/ 2270719 w 11269336"/>
              <a:gd name="connsiteY225" fmla="*/ 2052702 h 2323145"/>
              <a:gd name="connsiteX226" fmla="*/ 2253080 w 11269336"/>
              <a:gd name="connsiteY226" fmla="*/ 2056363 h 2323145"/>
              <a:gd name="connsiteX227" fmla="*/ 2250906 w 11269336"/>
              <a:gd name="connsiteY227" fmla="*/ 2055654 h 2323145"/>
              <a:gd name="connsiteX228" fmla="*/ 2236905 w 11269336"/>
              <a:gd name="connsiteY228" fmla="*/ 2062882 h 2323145"/>
              <a:gd name="connsiteX229" fmla="*/ 2225830 w 11269336"/>
              <a:gd name="connsiteY229" fmla="*/ 2074027 h 2323145"/>
              <a:gd name="connsiteX230" fmla="*/ 2073776 w 11269336"/>
              <a:gd name="connsiteY230" fmla="*/ 2089244 h 2323145"/>
              <a:gd name="connsiteX231" fmla="*/ 1948256 w 11269336"/>
              <a:gd name="connsiteY231" fmla="*/ 2146616 h 2323145"/>
              <a:gd name="connsiteX232" fmla="*/ 1865582 w 11269336"/>
              <a:gd name="connsiteY232" fmla="*/ 2153738 h 2323145"/>
              <a:gd name="connsiteX233" fmla="*/ 1835210 w 11269336"/>
              <a:gd name="connsiteY233" fmla="*/ 2134244 h 2323145"/>
              <a:gd name="connsiteX234" fmla="*/ 1632661 w 11269336"/>
              <a:gd name="connsiteY234" fmla="*/ 2173882 h 2323145"/>
              <a:gd name="connsiteX235" fmla="*/ 1579590 w 11269336"/>
              <a:gd name="connsiteY235" fmla="*/ 2173680 h 2323145"/>
              <a:gd name="connsiteX236" fmla="*/ 1535601 w 11269336"/>
              <a:gd name="connsiteY236" fmla="*/ 2194590 h 2323145"/>
              <a:gd name="connsiteX237" fmla="*/ 1515594 w 11269336"/>
              <a:gd name="connsiteY237" fmla="*/ 2189622 h 2323145"/>
              <a:gd name="connsiteX238" fmla="*/ 1512113 w 11269336"/>
              <a:gd name="connsiteY238" fmla="*/ 2188534 h 2323145"/>
              <a:gd name="connsiteX239" fmla="*/ 1498838 w 11269336"/>
              <a:gd name="connsiteY239" fmla="*/ 2189213 h 2323145"/>
              <a:gd name="connsiteX240" fmla="*/ 1494279 w 11269336"/>
              <a:gd name="connsiteY240" fmla="*/ 2183112 h 2323145"/>
              <a:gd name="connsiteX241" fmla="*/ 1473714 w 11269336"/>
              <a:gd name="connsiteY241" fmla="*/ 2179625 h 2323145"/>
              <a:gd name="connsiteX242" fmla="*/ 1449503 w 11269336"/>
              <a:gd name="connsiteY242" fmla="*/ 2182633 h 2323145"/>
              <a:gd name="connsiteX243" fmla="*/ 1266687 w 11269336"/>
              <a:gd name="connsiteY243" fmla="*/ 2212688 h 2323145"/>
              <a:gd name="connsiteX244" fmla="*/ 1239614 w 11269336"/>
              <a:gd name="connsiteY244" fmla="*/ 2209727 h 2323145"/>
              <a:gd name="connsiteX245" fmla="*/ 1202436 w 11269336"/>
              <a:gd name="connsiteY245" fmla="*/ 2209817 h 2323145"/>
              <a:gd name="connsiteX246" fmla="*/ 1136097 w 11269336"/>
              <a:gd name="connsiteY246" fmla="*/ 2205112 h 2323145"/>
              <a:gd name="connsiteX247" fmla="*/ 988232 w 11269336"/>
              <a:gd name="connsiteY247" fmla="*/ 2235635 h 2323145"/>
              <a:gd name="connsiteX248" fmla="*/ 981959 w 11269336"/>
              <a:gd name="connsiteY248" fmla="*/ 2231607 h 2323145"/>
              <a:gd name="connsiteX249" fmla="*/ 938600 w 11269336"/>
              <a:gd name="connsiteY249" fmla="*/ 2238113 h 2323145"/>
              <a:gd name="connsiteX250" fmla="*/ 791788 w 11269336"/>
              <a:gd name="connsiteY250" fmla="*/ 2293224 h 2323145"/>
              <a:gd name="connsiteX251" fmla="*/ 706914 w 11269336"/>
              <a:gd name="connsiteY251" fmla="*/ 2305046 h 2323145"/>
              <a:gd name="connsiteX252" fmla="*/ 675971 w 11269336"/>
              <a:gd name="connsiteY252" fmla="*/ 2304030 h 2323145"/>
              <a:gd name="connsiteX253" fmla="*/ 624180 w 11269336"/>
              <a:gd name="connsiteY253" fmla="*/ 2302650 h 2323145"/>
              <a:gd name="connsiteX254" fmla="*/ 583453 w 11269336"/>
              <a:gd name="connsiteY254" fmla="*/ 2288788 h 2323145"/>
              <a:gd name="connsiteX255" fmla="*/ 540946 w 11269336"/>
              <a:gd name="connsiteY255" fmla="*/ 2292721 h 2323145"/>
              <a:gd name="connsiteX256" fmla="*/ 533680 w 11269336"/>
              <a:gd name="connsiteY256" fmla="*/ 2310233 h 2323145"/>
              <a:gd name="connsiteX257" fmla="*/ 487366 w 11269336"/>
              <a:gd name="connsiteY257" fmla="*/ 2309053 h 2323145"/>
              <a:gd name="connsiteX258" fmla="*/ 416820 w 11269336"/>
              <a:gd name="connsiteY258" fmla="*/ 2305443 h 2323145"/>
              <a:gd name="connsiteX259" fmla="*/ 376805 w 11269336"/>
              <a:gd name="connsiteY259" fmla="*/ 2307647 h 2323145"/>
              <a:gd name="connsiteX260" fmla="*/ 266777 w 11269336"/>
              <a:gd name="connsiteY260" fmla="*/ 2309012 h 2323145"/>
              <a:gd name="connsiteX261" fmla="*/ 156013 w 11269336"/>
              <a:gd name="connsiteY261" fmla="*/ 2306832 h 2323145"/>
              <a:gd name="connsiteX262" fmla="*/ 87258 w 11269336"/>
              <a:gd name="connsiteY262" fmla="*/ 2285511 h 2323145"/>
              <a:gd name="connsiteX263" fmla="*/ 23798 w 11269336"/>
              <a:gd name="connsiteY263" fmla="*/ 2281822 h 2323145"/>
              <a:gd name="connsiteX264" fmla="*/ 0 w 11269336"/>
              <a:gd name="connsiteY264" fmla="*/ 2285369 h 2323145"/>
              <a:gd name="connsiteX265" fmla="*/ 0 w 11269336"/>
              <a:gd name="connsiteY265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380600 w 11269336"/>
              <a:gd name="connsiteY19" fmla="*/ 549821 h 2323145"/>
              <a:gd name="connsiteX20" fmla="*/ 9263254 w 11269336"/>
              <a:gd name="connsiteY20" fmla="*/ 645662 h 2323145"/>
              <a:gd name="connsiteX21" fmla="*/ 9162278 w 11269336"/>
              <a:gd name="connsiteY21" fmla="*/ 704724 h 2323145"/>
              <a:gd name="connsiteX22" fmla="*/ 8977138 w 11269336"/>
              <a:gd name="connsiteY22" fmla="*/ 774970 h 2323145"/>
              <a:gd name="connsiteX23" fmla="*/ 9070855 w 11269336"/>
              <a:gd name="connsiteY23" fmla="*/ 794621 h 2323145"/>
              <a:gd name="connsiteX24" fmla="*/ 8914746 w 11269336"/>
              <a:gd name="connsiteY24" fmla="*/ 826428 h 2323145"/>
              <a:gd name="connsiteX25" fmla="*/ 8917778 w 11269336"/>
              <a:gd name="connsiteY25" fmla="*/ 835198 h 2323145"/>
              <a:gd name="connsiteX26" fmla="*/ 8905560 w 11269336"/>
              <a:gd name="connsiteY26" fmla="*/ 838358 h 2323145"/>
              <a:gd name="connsiteX27" fmla="*/ 8897564 w 11269336"/>
              <a:gd name="connsiteY27" fmla="*/ 834287 h 2323145"/>
              <a:gd name="connsiteX28" fmla="*/ 8878040 w 11269336"/>
              <a:gd name="connsiteY28" fmla="*/ 844150 h 2323145"/>
              <a:gd name="connsiteX29" fmla="*/ 8795998 w 11269336"/>
              <a:gd name="connsiteY29" fmla="*/ 863337 h 2323145"/>
              <a:gd name="connsiteX30" fmla="*/ 8776970 w 11269336"/>
              <a:gd name="connsiteY30" fmla="*/ 885177 h 2323145"/>
              <a:gd name="connsiteX31" fmla="*/ 8755719 w 11269336"/>
              <a:gd name="connsiteY31" fmla="*/ 889754 h 2323145"/>
              <a:gd name="connsiteX32" fmla="*/ 8743257 w 11269336"/>
              <a:gd name="connsiteY32" fmla="*/ 904723 h 2323145"/>
              <a:gd name="connsiteX33" fmla="*/ 8721366 w 11269336"/>
              <a:gd name="connsiteY33" fmla="*/ 904711 h 2323145"/>
              <a:gd name="connsiteX34" fmla="*/ 8678353 w 11269336"/>
              <a:gd name="connsiteY34" fmla="*/ 926318 h 2323145"/>
              <a:gd name="connsiteX35" fmla="*/ 8636849 w 11269336"/>
              <a:gd name="connsiteY35" fmla="*/ 937900 h 2323145"/>
              <a:gd name="connsiteX36" fmla="*/ 8620213 w 11269336"/>
              <a:gd name="connsiteY36" fmla="*/ 943068 h 2323145"/>
              <a:gd name="connsiteX37" fmla="*/ 8612581 w 11269336"/>
              <a:gd name="connsiteY37" fmla="*/ 952695 h 2323145"/>
              <a:gd name="connsiteX38" fmla="*/ 8589038 w 11269336"/>
              <a:gd name="connsiteY38" fmla="*/ 963892 h 2323145"/>
              <a:gd name="connsiteX39" fmla="*/ 8579950 w 11269336"/>
              <a:gd name="connsiteY39" fmla="*/ 960899 h 2323145"/>
              <a:gd name="connsiteX40" fmla="*/ 8579319 w 11269336"/>
              <a:gd name="connsiteY40" fmla="*/ 965630 h 2323145"/>
              <a:gd name="connsiteX41" fmla="*/ 8547429 w 11269336"/>
              <a:gd name="connsiteY41" fmla="*/ 984506 h 2323145"/>
              <a:gd name="connsiteX42" fmla="*/ 8478704 w 11269336"/>
              <a:gd name="connsiteY42" fmla="*/ 1025490 h 2323145"/>
              <a:gd name="connsiteX43" fmla="*/ 8461421 w 11269336"/>
              <a:gd name="connsiteY43" fmla="*/ 1035512 h 2323145"/>
              <a:gd name="connsiteX44" fmla="*/ 8445003 w 11269336"/>
              <a:gd name="connsiteY44" fmla="*/ 1036851 h 2323145"/>
              <a:gd name="connsiteX45" fmla="*/ 8357350 w 11269336"/>
              <a:gd name="connsiteY45" fmla="*/ 1060213 h 2323145"/>
              <a:gd name="connsiteX46" fmla="*/ 8335565 w 11269336"/>
              <a:gd name="connsiteY46" fmla="*/ 1061151 h 2323145"/>
              <a:gd name="connsiteX47" fmla="*/ 8325267 w 11269336"/>
              <a:gd name="connsiteY47" fmla="*/ 1055919 h 2323145"/>
              <a:gd name="connsiteX48" fmla="*/ 8293586 w 11269336"/>
              <a:gd name="connsiteY48" fmla="*/ 1076144 h 2323145"/>
              <a:gd name="connsiteX49" fmla="*/ 8242405 w 11269336"/>
              <a:gd name="connsiteY49" fmla="*/ 1095960 h 2323145"/>
              <a:gd name="connsiteX50" fmla="*/ 8197391 w 11269336"/>
              <a:gd name="connsiteY50" fmla="*/ 1107746 h 2323145"/>
              <a:gd name="connsiteX51" fmla="*/ 8081474 w 11269336"/>
              <a:gd name="connsiteY51" fmla="*/ 1130125 h 2323145"/>
              <a:gd name="connsiteX52" fmla="*/ 8053585 w 11269336"/>
              <a:gd name="connsiteY52" fmla="*/ 1129169 h 2323145"/>
              <a:gd name="connsiteX53" fmla="*/ 8038422 w 11269336"/>
              <a:gd name="connsiteY53" fmla="*/ 1119092 h 2323145"/>
              <a:gd name="connsiteX54" fmla="*/ 8029450 w 11269336"/>
              <a:gd name="connsiteY54" fmla="*/ 1125592 h 2323145"/>
              <a:gd name="connsiteX55" fmla="*/ 7959552 w 11269336"/>
              <a:gd name="connsiteY55" fmla="*/ 1140188 h 2323145"/>
              <a:gd name="connsiteX56" fmla="*/ 7914188 w 11269336"/>
              <a:gd name="connsiteY56" fmla="*/ 1150862 h 2323145"/>
              <a:gd name="connsiteX57" fmla="*/ 7914918 w 11269336"/>
              <a:gd name="connsiteY57" fmla="*/ 1168758 h 2323145"/>
              <a:gd name="connsiteX58" fmla="*/ 7875510 w 11269336"/>
              <a:gd name="connsiteY58" fmla="*/ 1183153 h 2323145"/>
              <a:gd name="connsiteX59" fmla="*/ 7829932 w 11269336"/>
              <a:gd name="connsiteY59" fmla="*/ 1180782 h 2323145"/>
              <a:gd name="connsiteX60" fmla="*/ 7779182 w 11269336"/>
              <a:gd name="connsiteY60" fmla="*/ 1192665 h 2323145"/>
              <a:gd name="connsiteX61" fmla="*/ 7748774 w 11269336"/>
              <a:gd name="connsiteY61" fmla="*/ 1199586 h 2323145"/>
              <a:gd name="connsiteX62" fmla="*/ 7671846 w 11269336"/>
              <a:gd name="connsiteY62" fmla="*/ 1231966 h 2323145"/>
              <a:gd name="connsiteX63" fmla="*/ 7554146 w 11269336"/>
              <a:gd name="connsiteY63" fmla="*/ 1319748 h 2323145"/>
              <a:gd name="connsiteX64" fmla="*/ 7515052 w 11269336"/>
              <a:gd name="connsiteY64" fmla="*/ 1336718 h 2323145"/>
              <a:gd name="connsiteX65" fmla="*/ 7507193 w 11269336"/>
              <a:gd name="connsiteY65" fmla="*/ 1334617 h 2323145"/>
              <a:gd name="connsiteX66" fmla="*/ 7461694 w 11269336"/>
              <a:gd name="connsiteY66" fmla="*/ 1375866 h 2323145"/>
              <a:gd name="connsiteX67" fmla="*/ 7377571 w 11269336"/>
              <a:gd name="connsiteY67" fmla="*/ 1400128 h 2323145"/>
              <a:gd name="connsiteX68" fmla="*/ 7311261 w 11269336"/>
              <a:gd name="connsiteY68" fmla="*/ 1412652 h 2323145"/>
              <a:gd name="connsiteX69" fmla="*/ 7275307 w 11269336"/>
              <a:gd name="connsiteY69" fmla="*/ 1422171 h 2323145"/>
              <a:gd name="connsiteX70" fmla="*/ 7247783 w 11269336"/>
              <a:gd name="connsiteY70" fmla="*/ 1426330 h 2323145"/>
              <a:gd name="connsiteX71" fmla="*/ 7185047 w 11269336"/>
              <a:gd name="connsiteY71" fmla="*/ 1451812 h 2323145"/>
              <a:gd name="connsiteX72" fmla="*/ 7084117 w 11269336"/>
              <a:gd name="connsiteY72" fmla="*/ 1500281 h 2323145"/>
              <a:gd name="connsiteX73" fmla="*/ 7062011 w 11269336"/>
              <a:gd name="connsiteY73" fmla="*/ 1509183 h 2323145"/>
              <a:gd name="connsiteX74" fmla="*/ 7040555 w 11269336"/>
              <a:gd name="connsiteY74" fmla="*/ 1511207 h 2323145"/>
              <a:gd name="connsiteX75" fmla="*/ 7033438 w 11269336"/>
              <a:gd name="connsiteY75" fmla="*/ 1506772 h 2323145"/>
              <a:gd name="connsiteX76" fmla="*/ 7020886 w 11269336"/>
              <a:gd name="connsiteY76" fmla="*/ 1510764 h 2323145"/>
              <a:gd name="connsiteX77" fmla="*/ 7017033 w 11269336"/>
              <a:gd name="connsiteY77" fmla="*/ 1510650 h 2323145"/>
              <a:gd name="connsiteX78" fmla="*/ 6995460 w 11269336"/>
              <a:gd name="connsiteY78" fmla="*/ 1511173 h 2323145"/>
              <a:gd name="connsiteX79" fmla="*/ 6962144 w 11269336"/>
              <a:gd name="connsiteY79" fmla="*/ 1541508 h 2323145"/>
              <a:gd name="connsiteX80" fmla="*/ 6910674 w 11269336"/>
              <a:gd name="connsiteY80" fmla="*/ 1554793 h 2323145"/>
              <a:gd name="connsiteX81" fmla="*/ 6732152 w 11269336"/>
              <a:gd name="connsiteY81" fmla="*/ 1642538 h 2323145"/>
              <a:gd name="connsiteX82" fmla="*/ 6694106 w 11269336"/>
              <a:gd name="connsiteY82" fmla="*/ 1632377 h 2323145"/>
              <a:gd name="connsiteX83" fmla="*/ 6617223 w 11269336"/>
              <a:gd name="connsiteY83" fmla="*/ 1659889 h 2323145"/>
              <a:gd name="connsiteX84" fmla="*/ 6521138 w 11269336"/>
              <a:gd name="connsiteY84" fmla="*/ 1744340 h 2323145"/>
              <a:gd name="connsiteX85" fmla="*/ 6380677 w 11269336"/>
              <a:gd name="connsiteY85" fmla="*/ 1796883 h 2323145"/>
              <a:gd name="connsiteX86" fmla="*/ 6374897 w 11269336"/>
              <a:gd name="connsiteY86" fmla="*/ 1809910 h 2323145"/>
              <a:gd name="connsiteX87" fmla="*/ 6364545 w 11269336"/>
              <a:gd name="connsiteY87" fmla="*/ 1820090 h 2323145"/>
              <a:gd name="connsiteX88" fmla="*/ 6362126 w 11269336"/>
              <a:gd name="connsiteY88" fmla="*/ 1819991 h 2323145"/>
              <a:gd name="connsiteX89" fmla="*/ 6346673 w 11269336"/>
              <a:gd name="connsiteY89" fmla="*/ 1827824 h 2323145"/>
              <a:gd name="connsiteX90" fmla="*/ 6345588 w 11269336"/>
              <a:gd name="connsiteY90" fmla="*/ 1832232 h 2323145"/>
              <a:gd name="connsiteX91" fmla="*/ 6335708 w 11269336"/>
              <a:gd name="connsiteY91" fmla="*/ 1838451 h 2323145"/>
              <a:gd name="connsiteX92" fmla="*/ 6318182 w 11269336"/>
              <a:gd name="connsiteY92" fmla="*/ 1852975 h 2323145"/>
              <a:gd name="connsiteX93" fmla="*/ 6313084 w 11269336"/>
              <a:gd name="connsiteY93" fmla="*/ 1853561 h 2323145"/>
              <a:gd name="connsiteX94" fmla="*/ 6283816 w 11269336"/>
              <a:gd name="connsiteY94" fmla="*/ 1872148 h 2323145"/>
              <a:gd name="connsiteX95" fmla="*/ 6282550 w 11269336"/>
              <a:gd name="connsiteY95" fmla="*/ 1871392 h 2323145"/>
              <a:gd name="connsiteX96" fmla="*/ 6270527 w 11269336"/>
              <a:gd name="connsiteY96" fmla="*/ 1872208 h 2323145"/>
              <a:gd name="connsiteX97" fmla="*/ 6249518 w 11269336"/>
              <a:gd name="connsiteY97" fmla="*/ 1876079 h 2323145"/>
              <a:gd name="connsiteX98" fmla="*/ 6190386 w 11269336"/>
              <a:gd name="connsiteY98" fmla="*/ 1872478 h 2323145"/>
              <a:gd name="connsiteX99" fmla="*/ 6159777 w 11269336"/>
              <a:gd name="connsiteY99" fmla="*/ 1891745 h 2323145"/>
              <a:gd name="connsiteX100" fmla="*/ 6153131 w 11269336"/>
              <a:gd name="connsiteY100" fmla="*/ 1895079 h 2323145"/>
              <a:gd name="connsiteX101" fmla="*/ 6152798 w 11269336"/>
              <a:gd name="connsiteY101" fmla="*/ 1894920 h 2323145"/>
              <a:gd name="connsiteX102" fmla="*/ 6145388 w 11269336"/>
              <a:gd name="connsiteY102" fmla="*/ 1897990 h 2323145"/>
              <a:gd name="connsiteX103" fmla="*/ 6141014 w 11269336"/>
              <a:gd name="connsiteY103" fmla="*/ 1901155 h 2323145"/>
              <a:gd name="connsiteX104" fmla="*/ 6128122 w 11269336"/>
              <a:gd name="connsiteY104" fmla="*/ 1907623 h 2323145"/>
              <a:gd name="connsiteX105" fmla="*/ 6122351 w 11269336"/>
              <a:gd name="connsiteY105" fmla="*/ 1908359 h 2323145"/>
              <a:gd name="connsiteX106" fmla="*/ 6064750 w 11269336"/>
              <a:gd name="connsiteY106" fmla="*/ 1896394 h 2323145"/>
              <a:gd name="connsiteX107" fmla="*/ 5964230 w 11269336"/>
              <a:gd name="connsiteY107" fmla="*/ 1910038 h 2323145"/>
              <a:gd name="connsiteX108" fmla="*/ 5865399 w 11269336"/>
              <a:gd name="connsiteY108" fmla="*/ 1926966 h 2323145"/>
              <a:gd name="connsiteX109" fmla="*/ 5829951 w 11269336"/>
              <a:gd name="connsiteY109" fmla="*/ 1934755 h 2323145"/>
              <a:gd name="connsiteX110" fmla="*/ 5765285 w 11269336"/>
              <a:gd name="connsiteY110" fmla="*/ 1941322 h 2323145"/>
              <a:gd name="connsiteX111" fmla="*/ 5734750 w 11269336"/>
              <a:gd name="connsiteY111" fmla="*/ 1939793 h 2323145"/>
              <a:gd name="connsiteX112" fmla="*/ 5733569 w 11269336"/>
              <a:gd name="connsiteY112" fmla="*/ 1940505 h 2323145"/>
              <a:gd name="connsiteX113" fmla="*/ 5730329 w 11269336"/>
              <a:gd name="connsiteY113" fmla="*/ 1937845 h 2323145"/>
              <a:gd name="connsiteX114" fmla="*/ 5724661 w 11269336"/>
              <a:gd name="connsiteY114" fmla="*/ 1937455 h 2323145"/>
              <a:gd name="connsiteX115" fmla="*/ 5710186 w 11269336"/>
              <a:gd name="connsiteY115" fmla="*/ 1941370 h 2323145"/>
              <a:gd name="connsiteX116" fmla="*/ 5704910 w 11269336"/>
              <a:gd name="connsiteY116" fmla="*/ 1943663 h 2323145"/>
              <a:gd name="connsiteX117" fmla="*/ 5696836 w 11269336"/>
              <a:gd name="connsiteY117" fmla="*/ 1945271 h 2323145"/>
              <a:gd name="connsiteX118" fmla="*/ 5696583 w 11269336"/>
              <a:gd name="connsiteY118" fmla="*/ 1945050 h 2323145"/>
              <a:gd name="connsiteX119" fmla="*/ 5689123 w 11269336"/>
              <a:gd name="connsiteY119" fmla="*/ 1947067 h 2323145"/>
              <a:gd name="connsiteX120" fmla="*/ 5653291 w 11269336"/>
              <a:gd name="connsiteY120" fmla="*/ 1960245 h 2323145"/>
              <a:gd name="connsiteX121" fmla="*/ 5599385 w 11269336"/>
              <a:gd name="connsiteY121" fmla="*/ 1945198 h 2323145"/>
              <a:gd name="connsiteX122" fmla="*/ 5578300 w 11269336"/>
              <a:gd name="connsiteY122" fmla="*/ 1944963 h 2323145"/>
              <a:gd name="connsiteX123" fmla="*/ 5566758 w 11269336"/>
              <a:gd name="connsiteY123" fmla="*/ 1943441 h 2323145"/>
              <a:gd name="connsiteX124" fmla="*/ 5565857 w 11269336"/>
              <a:gd name="connsiteY124" fmla="*/ 1942445 h 2323145"/>
              <a:gd name="connsiteX125" fmla="*/ 5531534 w 11269336"/>
              <a:gd name="connsiteY125" fmla="*/ 1955208 h 2323145"/>
              <a:gd name="connsiteX126" fmla="*/ 5526552 w 11269336"/>
              <a:gd name="connsiteY126" fmla="*/ 1954799 h 2323145"/>
              <a:gd name="connsiteX127" fmla="*/ 5504723 w 11269336"/>
              <a:gd name="connsiteY127" fmla="*/ 1965811 h 2323145"/>
              <a:gd name="connsiteX128" fmla="*/ 5493156 w 11269336"/>
              <a:gd name="connsiteY128" fmla="*/ 1970063 h 2323145"/>
              <a:gd name="connsiteX129" fmla="*/ 5490486 w 11269336"/>
              <a:gd name="connsiteY129" fmla="*/ 1974227 h 2323145"/>
              <a:gd name="connsiteX130" fmla="*/ 5473107 w 11269336"/>
              <a:gd name="connsiteY130" fmla="*/ 1979001 h 2323145"/>
              <a:gd name="connsiteX131" fmla="*/ 5470885 w 11269336"/>
              <a:gd name="connsiteY131" fmla="*/ 1978432 h 2323145"/>
              <a:gd name="connsiteX132" fmla="*/ 5457393 w 11269336"/>
              <a:gd name="connsiteY132" fmla="*/ 1986525 h 2323145"/>
              <a:gd name="connsiteX133" fmla="*/ 5447102 w 11269336"/>
              <a:gd name="connsiteY133" fmla="*/ 1998329 h 2323145"/>
              <a:gd name="connsiteX134" fmla="*/ 5159151 w 11269336"/>
              <a:gd name="connsiteY134" fmla="*/ 2029640 h 2323145"/>
              <a:gd name="connsiteX135" fmla="*/ 5041688 w 11269336"/>
              <a:gd name="connsiteY135" fmla="*/ 2022334 h 2323145"/>
              <a:gd name="connsiteX136" fmla="*/ 4860988 w 11269336"/>
              <a:gd name="connsiteY136" fmla="*/ 2135698 h 2323145"/>
              <a:gd name="connsiteX137" fmla="*/ 4807902 w 11269336"/>
              <a:gd name="connsiteY137" fmla="*/ 2138894 h 2323145"/>
              <a:gd name="connsiteX138" fmla="*/ 4765388 w 11269336"/>
              <a:gd name="connsiteY138" fmla="*/ 2162525 h 2323145"/>
              <a:gd name="connsiteX139" fmla="*/ 4745033 w 11269336"/>
              <a:gd name="connsiteY139" fmla="*/ 2158859 h 2323145"/>
              <a:gd name="connsiteX140" fmla="*/ 4741475 w 11269336"/>
              <a:gd name="connsiteY140" fmla="*/ 2157998 h 2323145"/>
              <a:gd name="connsiteX141" fmla="*/ 4728247 w 11269336"/>
              <a:gd name="connsiteY141" fmla="*/ 2159526 h 2323145"/>
              <a:gd name="connsiteX142" fmla="*/ 4723263 w 11269336"/>
              <a:gd name="connsiteY142" fmla="*/ 2153742 h 2323145"/>
              <a:gd name="connsiteX143" fmla="*/ 4702453 w 11269336"/>
              <a:gd name="connsiteY143" fmla="*/ 2151586 h 2323145"/>
              <a:gd name="connsiteX144" fmla="*/ 4678455 w 11269336"/>
              <a:gd name="connsiteY144" fmla="*/ 2156131 h 2323145"/>
              <a:gd name="connsiteX145" fmla="*/ 4593061 w 11269336"/>
              <a:gd name="connsiteY145" fmla="*/ 2171597 h 2323145"/>
              <a:gd name="connsiteX146" fmla="*/ 4579902 w 11269336"/>
              <a:gd name="connsiteY146" fmla="*/ 2177927 h 2323145"/>
              <a:gd name="connsiteX147" fmla="*/ 4533444 w 11269336"/>
              <a:gd name="connsiteY147" fmla="*/ 2181200 h 2323145"/>
              <a:gd name="connsiteX148" fmla="*/ 4492832 w 11269336"/>
              <a:gd name="connsiteY148" fmla="*/ 2188033 h 2323145"/>
              <a:gd name="connsiteX149" fmla="*/ 4467257 w 11269336"/>
              <a:gd name="connsiteY149" fmla="*/ 2196121 h 2323145"/>
              <a:gd name="connsiteX150" fmla="*/ 4459937 w 11269336"/>
              <a:gd name="connsiteY150" fmla="*/ 2195182 h 2323145"/>
              <a:gd name="connsiteX151" fmla="*/ 4433312 w 11269336"/>
              <a:gd name="connsiteY151" fmla="*/ 2199004 h 2323145"/>
              <a:gd name="connsiteX152" fmla="*/ 4420601 w 11269336"/>
              <a:gd name="connsiteY152" fmla="*/ 2205158 h 2323145"/>
              <a:gd name="connsiteX153" fmla="*/ 4405765 w 11269336"/>
              <a:gd name="connsiteY153" fmla="*/ 2199902 h 2323145"/>
              <a:gd name="connsiteX154" fmla="*/ 4401354 w 11269336"/>
              <a:gd name="connsiteY154" fmla="*/ 2194745 h 2323145"/>
              <a:gd name="connsiteX155" fmla="*/ 4383151 w 11269336"/>
              <a:gd name="connsiteY155" fmla="*/ 2201140 h 2323145"/>
              <a:gd name="connsiteX156" fmla="*/ 4366646 w 11269336"/>
              <a:gd name="connsiteY156" fmla="*/ 2198564 h 2323145"/>
              <a:gd name="connsiteX157" fmla="*/ 4354009 w 11269336"/>
              <a:gd name="connsiteY157" fmla="*/ 2204984 h 2323145"/>
              <a:gd name="connsiteX158" fmla="*/ 4348284 w 11269336"/>
              <a:gd name="connsiteY158" fmla="*/ 2205270 h 2323145"/>
              <a:gd name="connsiteX159" fmla="*/ 4333906 w 11269336"/>
              <a:gd name="connsiteY159" fmla="*/ 2205251 h 2323145"/>
              <a:gd name="connsiteX160" fmla="*/ 4308819 w 11269336"/>
              <a:gd name="connsiteY160" fmla="*/ 2203822 h 2323145"/>
              <a:gd name="connsiteX161" fmla="*/ 4301210 w 11269336"/>
              <a:gd name="connsiteY161" fmla="*/ 2204456 h 2323145"/>
              <a:gd name="connsiteX162" fmla="*/ 4283095 w 11269336"/>
              <a:gd name="connsiteY162" fmla="*/ 2198177 h 2323145"/>
              <a:gd name="connsiteX163" fmla="*/ 4250119 w 11269336"/>
              <a:gd name="connsiteY163" fmla="*/ 2196342 h 2323145"/>
              <a:gd name="connsiteX164" fmla="*/ 4189203 w 11269336"/>
              <a:gd name="connsiteY164" fmla="*/ 2178994 h 2323145"/>
              <a:gd name="connsiteX165" fmla="*/ 4154035 w 11269336"/>
              <a:gd name="connsiteY165" fmla="*/ 2171950 h 2323145"/>
              <a:gd name="connsiteX166" fmla="*/ 4129569 w 11269336"/>
              <a:gd name="connsiteY166" fmla="*/ 2163850 h 2323145"/>
              <a:gd name="connsiteX167" fmla="*/ 4061250 w 11269336"/>
              <a:gd name="connsiteY167" fmla="*/ 2159236 h 2323145"/>
              <a:gd name="connsiteX168" fmla="*/ 3945480 w 11269336"/>
              <a:gd name="connsiteY168" fmla="*/ 2158279 h 2323145"/>
              <a:gd name="connsiteX169" fmla="*/ 3921468 w 11269336"/>
              <a:gd name="connsiteY169" fmla="*/ 2156588 h 2323145"/>
              <a:gd name="connsiteX170" fmla="*/ 3903348 w 11269336"/>
              <a:gd name="connsiteY170" fmla="*/ 2149220 h 2323145"/>
              <a:gd name="connsiteX171" fmla="*/ 3901342 w 11269336"/>
              <a:gd name="connsiteY171" fmla="*/ 2142355 h 2323145"/>
              <a:gd name="connsiteX172" fmla="*/ 3888539 w 11269336"/>
              <a:gd name="connsiteY172" fmla="*/ 2140476 h 2323145"/>
              <a:gd name="connsiteX173" fmla="*/ 3885662 w 11269336"/>
              <a:gd name="connsiteY173" fmla="*/ 2138740 h 2323145"/>
              <a:gd name="connsiteX174" fmla="*/ 3868627 w 11269336"/>
              <a:gd name="connsiteY174" fmla="*/ 2130023 h 2323145"/>
              <a:gd name="connsiteX175" fmla="*/ 3819177 w 11269336"/>
              <a:gd name="connsiteY175" fmla="*/ 2142111 h 2323145"/>
              <a:gd name="connsiteX176" fmla="*/ 3769100 w 11269336"/>
              <a:gd name="connsiteY176" fmla="*/ 2131731 h 2323145"/>
              <a:gd name="connsiteX177" fmla="*/ 3562752 w 11269336"/>
              <a:gd name="connsiteY177" fmla="*/ 2131785 h 2323145"/>
              <a:gd name="connsiteX178" fmla="*/ 3541402 w 11269336"/>
              <a:gd name="connsiteY178" fmla="*/ 2106821 h 2323145"/>
              <a:gd name="connsiteX179" fmla="*/ 3365341 w 11269336"/>
              <a:gd name="connsiteY179" fmla="*/ 2077638 h 2323145"/>
              <a:gd name="connsiteX180" fmla="*/ 3170922 w 11269336"/>
              <a:gd name="connsiteY180" fmla="*/ 2115957 h 2323145"/>
              <a:gd name="connsiteX181" fmla="*/ 3156256 w 11269336"/>
              <a:gd name="connsiteY181" fmla="*/ 2124773 h 2323145"/>
              <a:gd name="connsiteX182" fmla="*/ 3140298 w 11269336"/>
              <a:gd name="connsiteY182" fmla="*/ 2129182 h 2323145"/>
              <a:gd name="connsiteX183" fmla="*/ 3138514 w 11269336"/>
              <a:gd name="connsiteY183" fmla="*/ 2128069 h 2323145"/>
              <a:gd name="connsiteX184" fmla="*/ 3120467 w 11269336"/>
              <a:gd name="connsiteY184" fmla="*/ 2128281 h 2323145"/>
              <a:gd name="connsiteX185" fmla="*/ 3116175 w 11269336"/>
              <a:gd name="connsiteY185" fmla="*/ 2131633 h 2323145"/>
              <a:gd name="connsiteX186" fmla="*/ 3103685 w 11269336"/>
              <a:gd name="connsiteY186" fmla="*/ 2132814 h 2323145"/>
              <a:gd name="connsiteX187" fmla="*/ 3078794 w 11269336"/>
              <a:gd name="connsiteY187" fmla="*/ 2137935 h 2323145"/>
              <a:gd name="connsiteX188" fmla="*/ 3074407 w 11269336"/>
              <a:gd name="connsiteY188" fmla="*/ 2136274 h 2323145"/>
              <a:gd name="connsiteX189" fmla="*/ 3037285 w 11269336"/>
              <a:gd name="connsiteY189" fmla="*/ 2139919 h 2323145"/>
              <a:gd name="connsiteX190" fmla="*/ 3036901 w 11269336"/>
              <a:gd name="connsiteY190" fmla="*/ 2138726 h 2323145"/>
              <a:gd name="connsiteX191" fmla="*/ 3026996 w 11269336"/>
              <a:gd name="connsiteY191" fmla="*/ 2134322 h 2323145"/>
              <a:gd name="connsiteX192" fmla="*/ 3007772 w 11269336"/>
              <a:gd name="connsiteY192" fmla="*/ 2128742 h 2323145"/>
              <a:gd name="connsiteX193" fmla="*/ 2965030 w 11269336"/>
              <a:gd name="connsiteY193" fmla="*/ 2100494 h 2323145"/>
              <a:gd name="connsiteX194" fmla="*/ 2926342 w 11269336"/>
              <a:gd name="connsiteY194" fmla="*/ 2104155 h 2323145"/>
              <a:gd name="connsiteX195" fmla="*/ 2918608 w 11269336"/>
              <a:gd name="connsiteY195" fmla="*/ 2104215 h 2323145"/>
              <a:gd name="connsiteX196" fmla="*/ 2918475 w 11269336"/>
              <a:gd name="connsiteY196" fmla="*/ 2103937 h 2323145"/>
              <a:gd name="connsiteX197" fmla="*/ 2910360 w 11269336"/>
              <a:gd name="connsiteY197" fmla="*/ 2103444 h 2323145"/>
              <a:gd name="connsiteX198" fmla="*/ 2904507 w 11269336"/>
              <a:gd name="connsiteY198" fmla="*/ 2104326 h 2323145"/>
              <a:gd name="connsiteX199" fmla="*/ 2889503 w 11269336"/>
              <a:gd name="connsiteY199" fmla="*/ 2104443 h 2323145"/>
              <a:gd name="connsiteX200" fmla="*/ 2884480 w 11269336"/>
              <a:gd name="connsiteY200" fmla="*/ 2102626 h 2323145"/>
              <a:gd name="connsiteX201" fmla="*/ 2882689 w 11269336"/>
              <a:gd name="connsiteY201" fmla="*/ 2099228 h 2323145"/>
              <a:gd name="connsiteX202" fmla="*/ 2881291 w 11269336"/>
              <a:gd name="connsiteY202" fmla="*/ 2099618 h 2323145"/>
              <a:gd name="connsiteX203" fmla="*/ 2853979 w 11269336"/>
              <a:gd name="connsiteY203" fmla="*/ 2090388 h 2323145"/>
              <a:gd name="connsiteX204" fmla="*/ 2791790 w 11269336"/>
              <a:gd name="connsiteY204" fmla="*/ 2080332 h 2323145"/>
              <a:gd name="connsiteX205" fmla="*/ 2755844 w 11269336"/>
              <a:gd name="connsiteY205" fmla="*/ 2078874 h 2323145"/>
              <a:gd name="connsiteX206" fmla="*/ 2657742 w 11269336"/>
              <a:gd name="connsiteY206" fmla="*/ 2070179 h 2323145"/>
              <a:gd name="connsiteX207" fmla="*/ 2559549 w 11269336"/>
              <a:gd name="connsiteY207" fmla="*/ 2057873 h 2323145"/>
              <a:gd name="connsiteX208" fmla="*/ 2512054 w 11269336"/>
              <a:gd name="connsiteY208" fmla="*/ 2031671 h 2323145"/>
              <a:gd name="connsiteX209" fmla="*/ 2506437 w 11269336"/>
              <a:gd name="connsiteY209" fmla="*/ 2030918 h 2323145"/>
              <a:gd name="connsiteX210" fmla="*/ 2491752 w 11269336"/>
              <a:gd name="connsiteY210" fmla="*/ 2033906 h 2323145"/>
              <a:gd name="connsiteX211" fmla="*/ 2486338 w 11269336"/>
              <a:gd name="connsiteY211" fmla="*/ 2035862 h 2323145"/>
              <a:gd name="connsiteX212" fmla="*/ 2478186 w 11269336"/>
              <a:gd name="connsiteY212" fmla="*/ 2036953 h 2323145"/>
              <a:gd name="connsiteX213" fmla="*/ 2477950 w 11269336"/>
              <a:gd name="connsiteY213" fmla="*/ 2036715 h 2323145"/>
              <a:gd name="connsiteX214" fmla="*/ 2470381 w 11269336"/>
              <a:gd name="connsiteY214" fmla="*/ 2038256 h 2323145"/>
              <a:gd name="connsiteX215" fmla="*/ 2433781 w 11269336"/>
              <a:gd name="connsiteY215" fmla="*/ 2049140 h 2323145"/>
              <a:gd name="connsiteX216" fmla="*/ 2381172 w 11269336"/>
              <a:gd name="connsiteY216" fmla="*/ 2030645 h 2323145"/>
              <a:gd name="connsiteX217" fmla="*/ 2360198 w 11269336"/>
              <a:gd name="connsiteY217" fmla="*/ 2029059 h 2323145"/>
              <a:gd name="connsiteX218" fmla="*/ 2348815 w 11269336"/>
              <a:gd name="connsiteY218" fmla="*/ 2026798 h 2323145"/>
              <a:gd name="connsiteX219" fmla="*/ 2347988 w 11269336"/>
              <a:gd name="connsiteY219" fmla="*/ 2025745 h 2323145"/>
              <a:gd name="connsiteX220" fmla="*/ 2312920 w 11269336"/>
              <a:gd name="connsiteY220" fmla="*/ 2036311 h 2323145"/>
              <a:gd name="connsiteX221" fmla="*/ 2307986 w 11269336"/>
              <a:gd name="connsiteY221" fmla="*/ 2035583 h 2323145"/>
              <a:gd name="connsiteX222" fmla="*/ 2285481 w 11269336"/>
              <a:gd name="connsiteY222" fmla="*/ 2045197 h 2323145"/>
              <a:gd name="connsiteX223" fmla="*/ 2273666 w 11269336"/>
              <a:gd name="connsiteY223" fmla="*/ 2048710 h 2323145"/>
              <a:gd name="connsiteX224" fmla="*/ 2270719 w 11269336"/>
              <a:gd name="connsiteY224" fmla="*/ 2052702 h 2323145"/>
              <a:gd name="connsiteX225" fmla="*/ 2253080 w 11269336"/>
              <a:gd name="connsiteY225" fmla="*/ 2056363 h 2323145"/>
              <a:gd name="connsiteX226" fmla="*/ 2250906 w 11269336"/>
              <a:gd name="connsiteY226" fmla="*/ 2055654 h 2323145"/>
              <a:gd name="connsiteX227" fmla="*/ 2236905 w 11269336"/>
              <a:gd name="connsiteY227" fmla="*/ 2062882 h 2323145"/>
              <a:gd name="connsiteX228" fmla="*/ 2225830 w 11269336"/>
              <a:gd name="connsiteY228" fmla="*/ 2074027 h 2323145"/>
              <a:gd name="connsiteX229" fmla="*/ 2073776 w 11269336"/>
              <a:gd name="connsiteY229" fmla="*/ 2089244 h 2323145"/>
              <a:gd name="connsiteX230" fmla="*/ 1948256 w 11269336"/>
              <a:gd name="connsiteY230" fmla="*/ 2146616 h 2323145"/>
              <a:gd name="connsiteX231" fmla="*/ 1865582 w 11269336"/>
              <a:gd name="connsiteY231" fmla="*/ 2153738 h 2323145"/>
              <a:gd name="connsiteX232" fmla="*/ 1835210 w 11269336"/>
              <a:gd name="connsiteY232" fmla="*/ 2134244 h 2323145"/>
              <a:gd name="connsiteX233" fmla="*/ 1632661 w 11269336"/>
              <a:gd name="connsiteY233" fmla="*/ 2173882 h 2323145"/>
              <a:gd name="connsiteX234" fmla="*/ 1579590 w 11269336"/>
              <a:gd name="connsiteY234" fmla="*/ 2173680 h 2323145"/>
              <a:gd name="connsiteX235" fmla="*/ 1535601 w 11269336"/>
              <a:gd name="connsiteY235" fmla="*/ 2194590 h 2323145"/>
              <a:gd name="connsiteX236" fmla="*/ 1515594 w 11269336"/>
              <a:gd name="connsiteY236" fmla="*/ 2189622 h 2323145"/>
              <a:gd name="connsiteX237" fmla="*/ 1512113 w 11269336"/>
              <a:gd name="connsiteY237" fmla="*/ 2188534 h 2323145"/>
              <a:gd name="connsiteX238" fmla="*/ 1498838 w 11269336"/>
              <a:gd name="connsiteY238" fmla="*/ 2189213 h 2323145"/>
              <a:gd name="connsiteX239" fmla="*/ 1494279 w 11269336"/>
              <a:gd name="connsiteY239" fmla="*/ 2183112 h 2323145"/>
              <a:gd name="connsiteX240" fmla="*/ 1473714 w 11269336"/>
              <a:gd name="connsiteY240" fmla="*/ 2179625 h 2323145"/>
              <a:gd name="connsiteX241" fmla="*/ 1449503 w 11269336"/>
              <a:gd name="connsiteY241" fmla="*/ 2182633 h 2323145"/>
              <a:gd name="connsiteX242" fmla="*/ 1266687 w 11269336"/>
              <a:gd name="connsiteY242" fmla="*/ 2212688 h 2323145"/>
              <a:gd name="connsiteX243" fmla="*/ 1239614 w 11269336"/>
              <a:gd name="connsiteY243" fmla="*/ 2209727 h 2323145"/>
              <a:gd name="connsiteX244" fmla="*/ 1202436 w 11269336"/>
              <a:gd name="connsiteY244" fmla="*/ 2209817 h 2323145"/>
              <a:gd name="connsiteX245" fmla="*/ 1136097 w 11269336"/>
              <a:gd name="connsiteY245" fmla="*/ 2205112 h 2323145"/>
              <a:gd name="connsiteX246" fmla="*/ 988232 w 11269336"/>
              <a:gd name="connsiteY246" fmla="*/ 2235635 h 2323145"/>
              <a:gd name="connsiteX247" fmla="*/ 981959 w 11269336"/>
              <a:gd name="connsiteY247" fmla="*/ 2231607 h 2323145"/>
              <a:gd name="connsiteX248" fmla="*/ 938600 w 11269336"/>
              <a:gd name="connsiteY248" fmla="*/ 2238113 h 2323145"/>
              <a:gd name="connsiteX249" fmla="*/ 791788 w 11269336"/>
              <a:gd name="connsiteY249" fmla="*/ 2293224 h 2323145"/>
              <a:gd name="connsiteX250" fmla="*/ 706914 w 11269336"/>
              <a:gd name="connsiteY250" fmla="*/ 2305046 h 2323145"/>
              <a:gd name="connsiteX251" fmla="*/ 675971 w 11269336"/>
              <a:gd name="connsiteY251" fmla="*/ 2304030 h 2323145"/>
              <a:gd name="connsiteX252" fmla="*/ 624180 w 11269336"/>
              <a:gd name="connsiteY252" fmla="*/ 2302650 h 2323145"/>
              <a:gd name="connsiteX253" fmla="*/ 583453 w 11269336"/>
              <a:gd name="connsiteY253" fmla="*/ 2288788 h 2323145"/>
              <a:gd name="connsiteX254" fmla="*/ 540946 w 11269336"/>
              <a:gd name="connsiteY254" fmla="*/ 2292721 h 2323145"/>
              <a:gd name="connsiteX255" fmla="*/ 533680 w 11269336"/>
              <a:gd name="connsiteY255" fmla="*/ 2310233 h 2323145"/>
              <a:gd name="connsiteX256" fmla="*/ 487366 w 11269336"/>
              <a:gd name="connsiteY256" fmla="*/ 2309053 h 2323145"/>
              <a:gd name="connsiteX257" fmla="*/ 416820 w 11269336"/>
              <a:gd name="connsiteY257" fmla="*/ 2305443 h 2323145"/>
              <a:gd name="connsiteX258" fmla="*/ 376805 w 11269336"/>
              <a:gd name="connsiteY258" fmla="*/ 2307647 h 2323145"/>
              <a:gd name="connsiteX259" fmla="*/ 266777 w 11269336"/>
              <a:gd name="connsiteY259" fmla="*/ 2309012 h 2323145"/>
              <a:gd name="connsiteX260" fmla="*/ 156013 w 11269336"/>
              <a:gd name="connsiteY260" fmla="*/ 2306832 h 2323145"/>
              <a:gd name="connsiteX261" fmla="*/ 87258 w 11269336"/>
              <a:gd name="connsiteY261" fmla="*/ 2285511 h 2323145"/>
              <a:gd name="connsiteX262" fmla="*/ 23798 w 11269336"/>
              <a:gd name="connsiteY262" fmla="*/ 2281822 h 2323145"/>
              <a:gd name="connsiteX263" fmla="*/ 0 w 11269336"/>
              <a:gd name="connsiteY263" fmla="*/ 2285369 h 2323145"/>
              <a:gd name="connsiteX264" fmla="*/ 0 w 11269336"/>
              <a:gd name="connsiteY264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380600 w 11269336"/>
              <a:gd name="connsiteY19" fmla="*/ 549821 h 2323145"/>
              <a:gd name="connsiteX20" fmla="*/ 9263254 w 11269336"/>
              <a:gd name="connsiteY20" fmla="*/ 645662 h 2323145"/>
              <a:gd name="connsiteX21" fmla="*/ 9162278 w 11269336"/>
              <a:gd name="connsiteY21" fmla="*/ 704724 h 2323145"/>
              <a:gd name="connsiteX22" fmla="*/ 8977138 w 11269336"/>
              <a:gd name="connsiteY22" fmla="*/ 774970 h 2323145"/>
              <a:gd name="connsiteX23" fmla="*/ 8914746 w 11269336"/>
              <a:gd name="connsiteY23" fmla="*/ 826428 h 2323145"/>
              <a:gd name="connsiteX24" fmla="*/ 8917778 w 11269336"/>
              <a:gd name="connsiteY24" fmla="*/ 835198 h 2323145"/>
              <a:gd name="connsiteX25" fmla="*/ 8905560 w 11269336"/>
              <a:gd name="connsiteY25" fmla="*/ 838358 h 2323145"/>
              <a:gd name="connsiteX26" fmla="*/ 8897564 w 11269336"/>
              <a:gd name="connsiteY26" fmla="*/ 834287 h 2323145"/>
              <a:gd name="connsiteX27" fmla="*/ 8878040 w 11269336"/>
              <a:gd name="connsiteY27" fmla="*/ 844150 h 2323145"/>
              <a:gd name="connsiteX28" fmla="*/ 8795998 w 11269336"/>
              <a:gd name="connsiteY28" fmla="*/ 863337 h 2323145"/>
              <a:gd name="connsiteX29" fmla="*/ 8776970 w 11269336"/>
              <a:gd name="connsiteY29" fmla="*/ 885177 h 2323145"/>
              <a:gd name="connsiteX30" fmla="*/ 8755719 w 11269336"/>
              <a:gd name="connsiteY30" fmla="*/ 889754 h 2323145"/>
              <a:gd name="connsiteX31" fmla="*/ 8743257 w 11269336"/>
              <a:gd name="connsiteY31" fmla="*/ 904723 h 2323145"/>
              <a:gd name="connsiteX32" fmla="*/ 8721366 w 11269336"/>
              <a:gd name="connsiteY32" fmla="*/ 904711 h 2323145"/>
              <a:gd name="connsiteX33" fmla="*/ 8678353 w 11269336"/>
              <a:gd name="connsiteY33" fmla="*/ 926318 h 2323145"/>
              <a:gd name="connsiteX34" fmla="*/ 8636849 w 11269336"/>
              <a:gd name="connsiteY34" fmla="*/ 937900 h 2323145"/>
              <a:gd name="connsiteX35" fmla="*/ 8620213 w 11269336"/>
              <a:gd name="connsiteY35" fmla="*/ 943068 h 2323145"/>
              <a:gd name="connsiteX36" fmla="*/ 8612581 w 11269336"/>
              <a:gd name="connsiteY36" fmla="*/ 952695 h 2323145"/>
              <a:gd name="connsiteX37" fmla="*/ 8589038 w 11269336"/>
              <a:gd name="connsiteY37" fmla="*/ 963892 h 2323145"/>
              <a:gd name="connsiteX38" fmla="*/ 8579950 w 11269336"/>
              <a:gd name="connsiteY38" fmla="*/ 960899 h 2323145"/>
              <a:gd name="connsiteX39" fmla="*/ 8579319 w 11269336"/>
              <a:gd name="connsiteY39" fmla="*/ 965630 h 2323145"/>
              <a:gd name="connsiteX40" fmla="*/ 8547429 w 11269336"/>
              <a:gd name="connsiteY40" fmla="*/ 984506 h 2323145"/>
              <a:gd name="connsiteX41" fmla="*/ 8478704 w 11269336"/>
              <a:gd name="connsiteY41" fmla="*/ 1025490 h 2323145"/>
              <a:gd name="connsiteX42" fmla="*/ 8461421 w 11269336"/>
              <a:gd name="connsiteY42" fmla="*/ 1035512 h 2323145"/>
              <a:gd name="connsiteX43" fmla="*/ 8445003 w 11269336"/>
              <a:gd name="connsiteY43" fmla="*/ 1036851 h 2323145"/>
              <a:gd name="connsiteX44" fmla="*/ 8357350 w 11269336"/>
              <a:gd name="connsiteY44" fmla="*/ 1060213 h 2323145"/>
              <a:gd name="connsiteX45" fmla="*/ 8335565 w 11269336"/>
              <a:gd name="connsiteY45" fmla="*/ 1061151 h 2323145"/>
              <a:gd name="connsiteX46" fmla="*/ 8325267 w 11269336"/>
              <a:gd name="connsiteY46" fmla="*/ 1055919 h 2323145"/>
              <a:gd name="connsiteX47" fmla="*/ 8293586 w 11269336"/>
              <a:gd name="connsiteY47" fmla="*/ 1076144 h 2323145"/>
              <a:gd name="connsiteX48" fmla="*/ 8242405 w 11269336"/>
              <a:gd name="connsiteY48" fmla="*/ 1095960 h 2323145"/>
              <a:gd name="connsiteX49" fmla="*/ 8197391 w 11269336"/>
              <a:gd name="connsiteY49" fmla="*/ 1107746 h 2323145"/>
              <a:gd name="connsiteX50" fmla="*/ 8081474 w 11269336"/>
              <a:gd name="connsiteY50" fmla="*/ 1130125 h 2323145"/>
              <a:gd name="connsiteX51" fmla="*/ 8053585 w 11269336"/>
              <a:gd name="connsiteY51" fmla="*/ 1129169 h 2323145"/>
              <a:gd name="connsiteX52" fmla="*/ 8038422 w 11269336"/>
              <a:gd name="connsiteY52" fmla="*/ 1119092 h 2323145"/>
              <a:gd name="connsiteX53" fmla="*/ 8029450 w 11269336"/>
              <a:gd name="connsiteY53" fmla="*/ 1125592 h 2323145"/>
              <a:gd name="connsiteX54" fmla="*/ 7959552 w 11269336"/>
              <a:gd name="connsiteY54" fmla="*/ 1140188 h 2323145"/>
              <a:gd name="connsiteX55" fmla="*/ 7914188 w 11269336"/>
              <a:gd name="connsiteY55" fmla="*/ 1150862 h 2323145"/>
              <a:gd name="connsiteX56" fmla="*/ 7914918 w 11269336"/>
              <a:gd name="connsiteY56" fmla="*/ 1168758 h 2323145"/>
              <a:gd name="connsiteX57" fmla="*/ 7875510 w 11269336"/>
              <a:gd name="connsiteY57" fmla="*/ 1183153 h 2323145"/>
              <a:gd name="connsiteX58" fmla="*/ 7829932 w 11269336"/>
              <a:gd name="connsiteY58" fmla="*/ 1180782 h 2323145"/>
              <a:gd name="connsiteX59" fmla="*/ 7779182 w 11269336"/>
              <a:gd name="connsiteY59" fmla="*/ 1192665 h 2323145"/>
              <a:gd name="connsiteX60" fmla="*/ 7748774 w 11269336"/>
              <a:gd name="connsiteY60" fmla="*/ 1199586 h 2323145"/>
              <a:gd name="connsiteX61" fmla="*/ 7671846 w 11269336"/>
              <a:gd name="connsiteY61" fmla="*/ 1231966 h 2323145"/>
              <a:gd name="connsiteX62" fmla="*/ 7554146 w 11269336"/>
              <a:gd name="connsiteY62" fmla="*/ 1319748 h 2323145"/>
              <a:gd name="connsiteX63" fmla="*/ 7515052 w 11269336"/>
              <a:gd name="connsiteY63" fmla="*/ 1336718 h 2323145"/>
              <a:gd name="connsiteX64" fmla="*/ 7507193 w 11269336"/>
              <a:gd name="connsiteY64" fmla="*/ 1334617 h 2323145"/>
              <a:gd name="connsiteX65" fmla="*/ 7461694 w 11269336"/>
              <a:gd name="connsiteY65" fmla="*/ 1375866 h 2323145"/>
              <a:gd name="connsiteX66" fmla="*/ 7377571 w 11269336"/>
              <a:gd name="connsiteY66" fmla="*/ 1400128 h 2323145"/>
              <a:gd name="connsiteX67" fmla="*/ 7311261 w 11269336"/>
              <a:gd name="connsiteY67" fmla="*/ 1412652 h 2323145"/>
              <a:gd name="connsiteX68" fmla="*/ 7275307 w 11269336"/>
              <a:gd name="connsiteY68" fmla="*/ 1422171 h 2323145"/>
              <a:gd name="connsiteX69" fmla="*/ 7247783 w 11269336"/>
              <a:gd name="connsiteY69" fmla="*/ 1426330 h 2323145"/>
              <a:gd name="connsiteX70" fmla="*/ 7185047 w 11269336"/>
              <a:gd name="connsiteY70" fmla="*/ 1451812 h 2323145"/>
              <a:gd name="connsiteX71" fmla="*/ 7084117 w 11269336"/>
              <a:gd name="connsiteY71" fmla="*/ 1500281 h 2323145"/>
              <a:gd name="connsiteX72" fmla="*/ 7062011 w 11269336"/>
              <a:gd name="connsiteY72" fmla="*/ 1509183 h 2323145"/>
              <a:gd name="connsiteX73" fmla="*/ 7040555 w 11269336"/>
              <a:gd name="connsiteY73" fmla="*/ 1511207 h 2323145"/>
              <a:gd name="connsiteX74" fmla="*/ 7033438 w 11269336"/>
              <a:gd name="connsiteY74" fmla="*/ 1506772 h 2323145"/>
              <a:gd name="connsiteX75" fmla="*/ 7020886 w 11269336"/>
              <a:gd name="connsiteY75" fmla="*/ 1510764 h 2323145"/>
              <a:gd name="connsiteX76" fmla="*/ 7017033 w 11269336"/>
              <a:gd name="connsiteY76" fmla="*/ 1510650 h 2323145"/>
              <a:gd name="connsiteX77" fmla="*/ 6995460 w 11269336"/>
              <a:gd name="connsiteY77" fmla="*/ 1511173 h 2323145"/>
              <a:gd name="connsiteX78" fmla="*/ 6962144 w 11269336"/>
              <a:gd name="connsiteY78" fmla="*/ 1541508 h 2323145"/>
              <a:gd name="connsiteX79" fmla="*/ 6910674 w 11269336"/>
              <a:gd name="connsiteY79" fmla="*/ 1554793 h 2323145"/>
              <a:gd name="connsiteX80" fmla="*/ 6732152 w 11269336"/>
              <a:gd name="connsiteY80" fmla="*/ 1642538 h 2323145"/>
              <a:gd name="connsiteX81" fmla="*/ 6694106 w 11269336"/>
              <a:gd name="connsiteY81" fmla="*/ 1632377 h 2323145"/>
              <a:gd name="connsiteX82" fmla="*/ 6617223 w 11269336"/>
              <a:gd name="connsiteY82" fmla="*/ 1659889 h 2323145"/>
              <a:gd name="connsiteX83" fmla="*/ 6521138 w 11269336"/>
              <a:gd name="connsiteY83" fmla="*/ 1744340 h 2323145"/>
              <a:gd name="connsiteX84" fmla="*/ 6380677 w 11269336"/>
              <a:gd name="connsiteY84" fmla="*/ 1796883 h 2323145"/>
              <a:gd name="connsiteX85" fmla="*/ 6374897 w 11269336"/>
              <a:gd name="connsiteY85" fmla="*/ 1809910 h 2323145"/>
              <a:gd name="connsiteX86" fmla="*/ 6364545 w 11269336"/>
              <a:gd name="connsiteY86" fmla="*/ 1820090 h 2323145"/>
              <a:gd name="connsiteX87" fmla="*/ 6362126 w 11269336"/>
              <a:gd name="connsiteY87" fmla="*/ 1819991 h 2323145"/>
              <a:gd name="connsiteX88" fmla="*/ 6346673 w 11269336"/>
              <a:gd name="connsiteY88" fmla="*/ 1827824 h 2323145"/>
              <a:gd name="connsiteX89" fmla="*/ 6345588 w 11269336"/>
              <a:gd name="connsiteY89" fmla="*/ 1832232 h 2323145"/>
              <a:gd name="connsiteX90" fmla="*/ 6335708 w 11269336"/>
              <a:gd name="connsiteY90" fmla="*/ 1838451 h 2323145"/>
              <a:gd name="connsiteX91" fmla="*/ 6318182 w 11269336"/>
              <a:gd name="connsiteY91" fmla="*/ 1852975 h 2323145"/>
              <a:gd name="connsiteX92" fmla="*/ 6313084 w 11269336"/>
              <a:gd name="connsiteY92" fmla="*/ 1853561 h 2323145"/>
              <a:gd name="connsiteX93" fmla="*/ 6283816 w 11269336"/>
              <a:gd name="connsiteY93" fmla="*/ 1872148 h 2323145"/>
              <a:gd name="connsiteX94" fmla="*/ 6282550 w 11269336"/>
              <a:gd name="connsiteY94" fmla="*/ 1871392 h 2323145"/>
              <a:gd name="connsiteX95" fmla="*/ 6270527 w 11269336"/>
              <a:gd name="connsiteY95" fmla="*/ 1872208 h 2323145"/>
              <a:gd name="connsiteX96" fmla="*/ 6249518 w 11269336"/>
              <a:gd name="connsiteY96" fmla="*/ 1876079 h 2323145"/>
              <a:gd name="connsiteX97" fmla="*/ 6190386 w 11269336"/>
              <a:gd name="connsiteY97" fmla="*/ 1872478 h 2323145"/>
              <a:gd name="connsiteX98" fmla="*/ 6159777 w 11269336"/>
              <a:gd name="connsiteY98" fmla="*/ 1891745 h 2323145"/>
              <a:gd name="connsiteX99" fmla="*/ 6153131 w 11269336"/>
              <a:gd name="connsiteY99" fmla="*/ 1895079 h 2323145"/>
              <a:gd name="connsiteX100" fmla="*/ 6152798 w 11269336"/>
              <a:gd name="connsiteY100" fmla="*/ 1894920 h 2323145"/>
              <a:gd name="connsiteX101" fmla="*/ 6145388 w 11269336"/>
              <a:gd name="connsiteY101" fmla="*/ 1897990 h 2323145"/>
              <a:gd name="connsiteX102" fmla="*/ 6141014 w 11269336"/>
              <a:gd name="connsiteY102" fmla="*/ 1901155 h 2323145"/>
              <a:gd name="connsiteX103" fmla="*/ 6128122 w 11269336"/>
              <a:gd name="connsiteY103" fmla="*/ 1907623 h 2323145"/>
              <a:gd name="connsiteX104" fmla="*/ 6122351 w 11269336"/>
              <a:gd name="connsiteY104" fmla="*/ 1908359 h 2323145"/>
              <a:gd name="connsiteX105" fmla="*/ 6064750 w 11269336"/>
              <a:gd name="connsiteY105" fmla="*/ 1896394 h 2323145"/>
              <a:gd name="connsiteX106" fmla="*/ 5964230 w 11269336"/>
              <a:gd name="connsiteY106" fmla="*/ 1910038 h 2323145"/>
              <a:gd name="connsiteX107" fmla="*/ 5865399 w 11269336"/>
              <a:gd name="connsiteY107" fmla="*/ 1926966 h 2323145"/>
              <a:gd name="connsiteX108" fmla="*/ 5829951 w 11269336"/>
              <a:gd name="connsiteY108" fmla="*/ 1934755 h 2323145"/>
              <a:gd name="connsiteX109" fmla="*/ 5765285 w 11269336"/>
              <a:gd name="connsiteY109" fmla="*/ 1941322 h 2323145"/>
              <a:gd name="connsiteX110" fmla="*/ 5734750 w 11269336"/>
              <a:gd name="connsiteY110" fmla="*/ 1939793 h 2323145"/>
              <a:gd name="connsiteX111" fmla="*/ 5733569 w 11269336"/>
              <a:gd name="connsiteY111" fmla="*/ 1940505 h 2323145"/>
              <a:gd name="connsiteX112" fmla="*/ 5730329 w 11269336"/>
              <a:gd name="connsiteY112" fmla="*/ 1937845 h 2323145"/>
              <a:gd name="connsiteX113" fmla="*/ 5724661 w 11269336"/>
              <a:gd name="connsiteY113" fmla="*/ 1937455 h 2323145"/>
              <a:gd name="connsiteX114" fmla="*/ 5710186 w 11269336"/>
              <a:gd name="connsiteY114" fmla="*/ 1941370 h 2323145"/>
              <a:gd name="connsiteX115" fmla="*/ 5704910 w 11269336"/>
              <a:gd name="connsiteY115" fmla="*/ 1943663 h 2323145"/>
              <a:gd name="connsiteX116" fmla="*/ 5696836 w 11269336"/>
              <a:gd name="connsiteY116" fmla="*/ 1945271 h 2323145"/>
              <a:gd name="connsiteX117" fmla="*/ 5696583 w 11269336"/>
              <a:gd name="connsiteY117" fmla="*/ 1945050 h 2323145"/>
              <a:gd name="connsiteX118" fmla="*/ 5689123 w 11269336"/>
              <a:gd name="connsiteY118" fmla="*/ 1947067 h 2323145"/>
              <a:gd name="connsiteX119" fmla="*/ 5653291 w 11269336"/>
              <a:gd name="connsiteY119" fmla="*/ 1960245 h 2323145"/>
              <a:gd name="connsiteX120" fmla="*/ 5599385 w 11269336"/>
              <a:gd name="connsiteY120" fmla="*/ 1945198 h 2323145"/>
              <a:gd name="connsiteX121" fmla="*/ 5578300 w 11269336"/>
              <a:gd name="connsiteY121" fmla="*/ 1944963 h 2323145"/>
              <a:gd name="connsiteX122" fmla="*/ 5566758 w 11269336"/>
              <a:gd name="connsiteY122" fmla="*/ 1943441 h 2323145"/>
              <a:gd name="connsiteX123" fmla="*/ 5565857 w 11269336"/>
              <a:gd name="connsiteY123" fmla="*/ 1942445 h 2323145"/>
              <a:gd name="connsiteX124" fmla="*/ 5531534 w 11269336"/>
              <a:gd name="connsiteY124" fmla="*/ 1955208 h 2323145"/>
              <a:gd name="connsiteX125" fmla="*/ 5526552 w 11269336"/>
              <a:gd name="connsiteY125" fmla="*/ 1954799 h 2323145"/>
              <a:gd name="connsiteX126" fmla="*/ 5504723 w 11269336"/>
              <a:gd name="connsiteY126" fmla="*/ 1965811 h 2323145"/>
              <a:gd name="connsiteX127" fmla="*/ 5493156 w 11269336"/>
              <a:gd name="connsiteY127" fmla="*/ 1970063 h 2323145"/>
              <a:gd name="connsiteX128" fmla="*/ 5490486 w 11269336"/>
              <a:gd name="connsiteY128" fmla="*/ 1974227 h 2323145"/>
              <a:gd name="connsiteX129" fmla="*/ 5473107 w 11269336"/>
              <a:gd name="connsiteY129" fmla="*/ 1979001 h 2323145"/>
              <a:gd name="connsiteX130" fmla="*/ 5470885 w 11269336"/>
              <a:gd name="connsiteY130" fmla="*/ 1978432 h 2323145"/>
              <a:gd name="connsiteX131" fmla="*/ 5457393 w 11269336"/>
              <a:gd name="connsiteY131" fmla="*/ 1986525 h 2323145"/>
              <a:gd name="connsiteX132" fmla="*/ 5447102 w 11269336"/>
              <a:gd name="connsiteY132" fmla="*/ 1998329 h 2323145"/>
              <a:gd name="connsiteX133" fmla="*/ 5159151 w 11269336"/>
              <a:gd name="connsiteY133" fmla="*/ 2029640 h 2323145"/>
              <a:gd name="connsiteX134" fmla="*/ 5041688 w 11269336"/>
              <a:gd name="connsiteY134" fmla="*/ 2022334 h 2323145"/>
              <a:gd name="connsiteX135" fmla="*/ 4860988 w 11269336"/>
              <a:gd name="connsiteY135" fmla="*/ 2135698 h 2323145"/>
              <a:gd name="connsiteX136" fmla="*/ 4807902 w 11269336"/>
              <a:gd name="connsiteY136" fmla="*/ 2138894 h 2323145"/>
              <a:gd name="connsiteX137" fmla="*/ 4765388 w 11269336"/>
              <a:gd name="connsiteY137" fmla="*/ 2162525 h 2323145"/>
              <a:gd name="connsiteX138" fmla="*/ 4745033 w 11269336"/>
              <a:gd name="connsiteY138" fmla="*/ 2158859 h 2323145"/>
              <a:gd name="connsiteX139" fmla="*/ 4741475 w 11269336"/>
              <a:gd name="connsiteY139" fmla="*/ 2157998 h 2323145"/>
              <a:gd name="connsiteX140" fmla="*/ 4728247 w 11269336"/>
              <a:gd name="connsiteY140" fmla="*/ 2159526 h 2323145"/>
              <a:gd name="connsiteX141" fmla="*/ 4723263 w 11269336"/>
              <a:gd name="connsiteY141" fmla="*/ 2153742 h 2323145"/>
              <a:gd name="connsiteX142" fmla="*/ 4702453 w 11269336"/>
              <a:gd name="connsiteY142" fmla="*/ 2151586 h 2323145"/>
              <a:gd name="connsiteX143" fmla="*/ 4678455 w 11269336"/>
              <a:gd name="connsiteY143" fmla="*/ 2156131 h 2323145"/>
              <a:gd name="connsiteX144" fmla="*/ 4593061 w 11269336"/>
              <a:gd name="connsiteY144" fmla="*/ 2171597 h 2323145"/>
              <a:gd name="connsiteX145" fmla="*/ 4579902 w 11269336"/>
              <a:gd name="connsiteY145" fmla="*/ 2177927 h 2323145"/>
              <a:gd name="connsiteX146" fmla="*/ 4533444 w 11269336"/>
              <a:gd name="connsiteY146" fmla="*/ 2181200 h 2323145"/>
              <a:gd name="connsiteX147" fmla="*/ 4492832 w 11269336"/>
              <a:gd name="connsiteY147" fmla="*/ 2188033 h 2323145"/>
              <a:gd name="connsiteX148" fmla="*/ 4467257 w 11269336"/>
              <a:gd name="connsiteY148" fmla="*/ 2196121 h 2323145"/>
              <a:gd name="connsiteX149" fmla="*/ 4459937 w 11269336"/>
              <a:gd name="connsiteY149" fmla="*/ 2195182 h 2323145"/>
              <a:gd name="connsiteX150" fmla="*/ 4433312 w 11269336"/>
              <a:gd name="connsiteY150" fmla="*/ 2199004 h 2323145"/>
              <a:gd name="connsiteX151" fmla="*/ 4420601 w 11269336"/>
              <a:gd name="connsiteY151" fmla="*/ 2205158 h 2323145"/>
              <a:gd name="connsiteX152" fmla="*/ 4405765 w 11269336"/>
              <a:gd name="connsiteY152" fmla="*/ 2199902 h 2323145"/>
              <a:gd name="connsiteX153" fmla="*/ 4401354 w 11269336"/>
              <a:gd name="connsiteY153" fmla="*/ 2194745 h 2323145"/>
              <a:gd name="connsiteX154" fmla="*/ 4383151 w 11269336"/>
              <a:gd name="connsiteY154" fmla="*/ 2201140 h 2323145"/>
              <a:gd name="connsiteX155" fmla="*/ 4366646 w 11269336"/>
              <a:gd name="connsiteY155" fmla="*/ 2198564 h 2323145"/>
              <a:gd name="connsiteX156" fmla="*/ 4354009 w 11269336"/>
              <a:gd name="connsiteY156" fmla="*/ 2204984 h 2323145"/>
              <a:gd name="connsiteX157" fmla="*/ 4348284 w 11269336"/>
              <a:gd name="connsiteY157" fmla="*/ 2205270 h 2323145"/>
              <a:gd name="connsiteX158" fmla="*/ 4333906 w 11269336"/>
              <a:gd name="connsiteY158" fmla="*/ 2205251 h 2323145"/>
              <a:gd name="connsiteX159" fmla="*/ 4308819 w 11269336"/>
              <a:gd name="connsiteY159" fmla="*/ 2203822 h 2323145"/>
              <a:gd name="connsiteX160" fmla="*/ 4301210 w 11269336"/>
              <a:gd name="connsiteY160" fmla="*/ 2204456 h 2323145"/>
              <a:gd name="connsiteX161" fmla="*/ 4283095 w 11269336"/>
              <a:gd name="connsiteY161" fmla="*/ 2198177 h 2323145"/>
              <a:gd name="connsiteX162" fmla="*/ 4250119 w 11269336"/>
              <a:gd name="connsiteY162" fmla="*/ 2196342 h 2323145"/>
              <a:gd name="connsiteX163" fmla="*/ 4189203 w 11269336"/>
              <a:gd name="connsiteY163" fmla="*/ 2178994 h 2323145"/>
              <a:gd name="connsiteX164" fmla="*/ 4154035 w 11269336"/>
              <a:gd name="connsiteY164" fmla="*/ 2171950 h 2323145"/>
              <a:gd name="connsiteX165" fmla="*/ 4129569 w 11269336"/>
              <a:gd name="connsiteY165" fmla="*/ 2163850 h 2323145"/>
              <a:gd name="connsiteX166" fmla="*/ 4061250 w 11269336"/>
              <a:gd name="connsiteY166" fmla="*/ 2159236 h 2323145"/>
              <a:gd name="connsiteX167" fmla="*/ 3945480 w 11269336"/>
              <a:gd name="connsiteY167" fmla="*/ 2158279 h 2323145"/>
              <a:gd name="connsiteX168" fmla="*/ 3921468 w 11269336"/>
              <a:gd name="connsiteY168" fmla="*/ 2156588 h 2323145"/>
              <a:gd name="connsiteX169" fmla="*/ 3903348 w 11269336"/>
              <a:gd name="connsiteY169" fmla="*/ 2149220 h 2323145"/>
              <a:gd name="connsiteX170" fmla="*/ 3901342 w 11269336"/>
              <a:gd name="connsiteY170" fmla="*/ 2142355 h 2323145"/>
              <a:gd name="connsiteX171" fmla="*/ 3888539 w 11269336"/>
              <a:gd name="connsiteY171" fmla="*/ 2140476 h 2323145"/>
              <a:gd name="connsiteX172" fmla="*/ 3885662 w 11269336"/>
              <a:gd name="connsiteY172" fmla="*/ 2138740 h 2323145"/>
              <a:gd name="connsiteX173" fmla="*/ 3868627 w 11269336"/>
              <a:gd name="connsiteY173" fmla="*/ 2130023 h 2323145"/>
              <a:gd name="connsiteX174" fmla="*/ 3819177 w 11269336"/>
              <a:gd name="connsiteY174" fmla="*/ 2142111 h 2323145"/>
              <a:gd name="connsiteX175" fmla="*/ 3769100 w 11269336"/>
              <a:gd name="connsiteY175" fmla="*/ 2131731 h 2323145"/>
              <a:gd name="connsiteX176" fmla="*/ 3562752 w 11269336"/>
              <a:gd name="connsiteY176" fmla="*/ 2131785 h 2323145"/>
              <a:gd name="connsiteX177" fmla="*/ 3541402 w 11269336"/>
              <a:gd name="connsiteY177" fmla="*/ 2106821 h 2323145"/>
              <a:gd name="connsiteX178" fmla="*/ 3365341 w 11269336"/>
              <a:gd name="connsiteY178" fmla="*/ 2077638 h 2323145"/>
              <a:gd name="connsiteX179" fmla="*/ 3170922 w 11269336"/>
              <a:gd name="connsiteY179" fmla="*/ 2115957 h 2323145"/>
              <a:gd name="connsiteX180" fmla="*/ 3156256 w 11269336"/>
              <a:gd name="connsiteY180" fmla="*/ 2124773 h 2323145"/>
              <a:gd name="connsiteX181" fmla="*/ 3140298 w 11269336"/>
              <a:gd name="connsiteY181" fmla="*/ 2129182 h 2323145"/>
              <a:gd name="connsiteX182" fmla="*/ 3138514 w 11269336"/>
              <a:gd name="connsiteY182" fmla="*/ 2128069 h 2323145"/>
              <a:gd name="connsiteX183" fmla="*/ 3120467 w 11269336"/>
              <a:gd name="connsiteY183" fmla="*/ 2128281 h 2323145"/>
              <a:gd name="connsiteX184" fmla="*/ 3116175 w 11269336"/>
              <a:gd name="connsiteY184" fmla="*/ 2131633 h 2323145"/>
              <a:gd name="connsiteX185" fmla="*/ 3103685 w 11269336"/>
              <a:gd name="connsiteY185" fmla="*/ 2132814 h 2323145"/>
              <a:gd name="connsiteX186" fmla="*/ 3078794 w 11269336"/>
              <a:gd name="connsiteY186" fmla="*/ 2137935 h 2323145"/>
              <a:gd name="connsiteX187" fmla="*/ 3074407 w 11269336"/>
              <a:gd name="connsiteY187" fmla="*/ 2136274 h 2323145"/>
              <a:gd name="connsiteX188" fmla="*/ 3037285 w 11269336"/>
              <a:gd name="connsiteY188" fmla="*/ 2139919 h 2323145"/>
              <a:gd name="connsiteX189" fmla="*/ 3036901 w 11269336"/>
              <a:gd name="connsiteY189" fmla="*/ 2138726 h 2323145"/>
              <a:gd name="connsiteX190" fmla="*/ 3026996 w 11269336"/>
              <a:gd name="connsiteY190" fmla="*/ 2134322 h 2323145"/>
              <a:gd name="connsiteX191" fmla="*/ 3007772 w 11269336"/>
              <a:gd name="connsiteY191" fmla="*/ 2128742 h 2323145"/>
              <a:gd name="connsiteX192" fmla="*/ 2965030 w 11269336"/>
              <a:gd name="connsiteY192" fmla="*/ 2100494 h 2323145"/>
              <a:gd name="connsiteX193" fmla="*/ 2926342 w 11269336"/>
              <a:gd name="connsiteY193" fmla="*/ 2104155 h 2323145"/>
              <a:gd name="connsiteX194" fmla="*/ 2918608 w 11269336"/>
              <a:gd name="connsiteY194" fmla="*/ 2104215 h 2323145"/>
              <a:gd name="connsiteX195" fmla="*/ 2918475 w 11269336"/>
              <a:gd name="connsiteY195" fmla="*/ 2103937 h 2323145"/>
              <a:gd name="connsiteX196" fmla="*/ 2910360 w 11269336"/>
              <a:gd name="connsiteY196" fmla="*/ 2103444 h 2323145"/>
              <a:gd name="connsiteX197" fmla="*/ 2904507 w 11269336"/>
              <a:gd name="connsiteY197" fmla="*/ 2104326 h 2323145"/>
              <a:gd name="connsiteX198" fmla="*/ 2889503 w 11269336"/>
              <a:gd name="connsiteY198" fmla="*/ 2104443 h 2323145"/>
              <a:gd name="connsiteX199" fmla="*/ 2884480 w 11269336"/>
              <a:gd name="connsiteY199" fmla="*/ 2102626 h 2323145"/>
              <a:gd name="connsiteX200" fmla="*/ 2882689 w 11269336"/>
              <a:gd name="connsiteY200" fmla="*/ 2099228 h 2323145"/>
              <a:gd name="connsiteX201" fmla="*/ 2881291 w 11269336"/>
              <a:gd name="connsiteY201" fmla="*/ 2099618 h 2323145"/>
              <a:gd name="connsiteX202" fmla="*/ 2853979 w 11269336"/>
              <a:gd name="connsiteY202" fmla="*/ 2090388 h 2323145"/>
              <a:gd name="connsiteX203" fmla="*/ 2791790 w 11269336"/>
              <a:gd name="connsiteY203" fmla="*/ 2080332 h 2323145"/>
              <a:gd name="connsiteX204" fmla="*/ 2755844 w 11269336"/>
              <a:gd name="connsiteY204" fmla="*/ 2078874 h 2323145"/>
              <a:gd name="connsiteX205" fmla="*/ 2657742 w 11269336"/>
              <a:gd name="connsiteY205" fmla="*/ 2070179 h 2323145"/>
              <a:gd name="connsiteX206" fmla="*/ 2559549 w 11269336"/>
              <a:gd name="connsiteY206" fmla="*/ 2057873 h 2323145"/>
              <a:gd name="connsiteX207" fmla="*/ 2512054 w 11269336"/>
              <a:gd name="connsiteY207" fmla="*/ 2031671 h 2323145"/>
              <a:gd name="connsiteX208" fmla="*/ 2506437 w 11269336"/>
              <a:gd name="connsiteY208" fmla="*/ 2030918 h 2323145"/>
              <a:gd name="connsiteX209" fmla="*/ 2491752 w 11269336"/>
              <a:gd name="connsiteY209" fmla="*/ 2033906 h 2323145"/>
              <a:gd name="connsiteX210" fmla="*/ 2486338 w 11269336"/>
              <a:gd name="connsiteY210" fmla="*/ 2035862 h 2323145"/>
              <a:gd name="connsiteX211" fmla="*/ 2478186 w 11269336"/>
              <a:gd name="connsiteY211" fmla="*/ 2036953 h 2323145"/>
              <a:gd name="connsiteX212" fmla="*/ 2477950 w 11269336"/>
              <a:gd name="connsiteY212" fmla="*/ 2036715 h 2323145"/>
              <a:gd name="connsiteX213" fmla="*/ 2470381 w 11269336"/>
              <a:gd name="connsiteY213" fmla="*/ 2038256 h 2323145"/>
              <a:gd name="connsiteX214" fmla="*/ 2433781 w 11269336"/>
              <a:gd name="connsiteY214" fmla="*/ 2049140 h 2323145"/>
              <a:gd name="connsiteX215" fmla="*/ 2381172 w 11269336"/>
              <a:gd name="connsiteY215" fmla="*/ 2030645 h 2323145"/>
              <a:gd name="connsiteX216" fmla="*/ 2360198 w 11269336"/>
              <a:gd name="connsiteY216" fmla="*/ 2029059 h 2323145"/>
              <a:gd name="connsiteX217" fmla="*/ 2348815 w 11269336"/>
              <a:gd name="connsiteY217" fmla="*/ 2026798 h 2323145"/>
              <a:gd name="connsiteX218" fmla="*/ 2347988 w 11269336"/>
              <a:gd name="connsiteY218" fmla="*/ 2025745 h 2323145"/>
              <a:gd name="connsiteX219" fmla="*/ 2312920 w 11269336"/>
              <a:gd name="connsiteY219" fmla="*/ 2036311 h 2323145"/>
              <a:gd name="connsiteX220" fmla="*/ 2307986 w 11269336"/>
              <a:gd name="connsiteY220" fmla="*/ 2035583 h 2323145"/>
              <a:gd name="connsiteX221" fmla="*/ 2285481 w 11269336"/>
              <a:gd name="connsiteY221" fmla="*/ 2045197 h 2323145"/>
              <a:gd name="connsiteX222" fmla="*/ 2273666 w 11269336"/>
              <a:gd name="connsiteY222" fmla="*/ 2048710 h 2323145"/>
              <a:gd name="connsiteX223" fmla="*/ 2270719 w 11269336"/>
              <a:gd name="connsiteY223" fmla="*/ 2052702 h 2323145"/>
              <a:gd name="connsiteX224" fmla="*/ 2253080 w 11269336"/>
              <a:gd name="connsiteY224" fmla="*/ 2056363 h 2323145"/>
              <a:gd name="connsiteX225" fmla="*/ 2250906 w 11269336"/>
              <a:gd name="connsiteY225" fmla="*/ 2055654 h 2323145"/>
              <a:gd name="connsiteX226" fmla="*/ 2236905 w 11269336"/>
              <a:gd name="connsiteY226" fmla="*/ 2062882 h 2323145"/>
              <a:gd name="connsiteX227" fmla="*/ 2225830 w 11269336"/>
              <a:gd name="connsiteY227" fmla="*/ 2074027 h 2323145"/>
              <a:gd name="connsiteX228" fmla="*/ 2073776 w 11269336"/>
              <a:gd name="connsiteY228" fmla="*/ 2089244 h 2323145"/>
              <a:gd name="connsiteX229" fmla="*/ 1948256 w 11269336"/>
              <a:gd name="connsiteY229" fmla="*/ 2146616 h 2323145"/>
              <a:gd name="connsiteX230" fmla="*/ 1865582 w 11269336"/>
              <a:gd name="connsiteY230" fmla="*/ 2153738 h 2323145"/>
              <a:gd name="connsiteX231" fmla="*/ 1835210 w 11269336"/>
              <a:gd name="connsiteY231" fmla="*/ 2134244 h 2323145"/>
              <a:gd name="connsiteX232" fmla="*/ 1632661 w 11269336"/>
              <a:gd name="connsiteY232" fmla="*/ 2173882 h 2323145"/>
              <a:gd name="connsiteX233" fmla="*/ 1579590 w 11269336"/>
              <a:gd name="connsiteY233" fmla="*/ 2173680 h 2323145"/>
              <a:gd name="connsiteX234" fmla="*/ 1535601 w 11269336"/>
              <a:gd name="connsiteY234" fmla="*/ 2194590 h 2323145"/>
              <a:gd name="connsiteX235" fmla="*/ 1515594 w 11269336"/>
              <a:gd name="connsiteY235" fmla="*/ 2189622 h 2323145"/>
              <a:gd name="connsiteX236" fmla="*/ 1512113 w 11269336"/>
              <a:gd name="connsiteY236" fmla="*/ 2188534 h 2323145"/>
              <a:gd name="connsiteX237" fmla="*/ 1498838 w 11269336"/>
              <a:gd name="connsiteY237" fmla="*/ 2189213 h 2323145"/>
              <a:gd name="connsiteX238" fmla="*/ 1494279 w 11269336"/>
              <a:gd name="connsiteY238" fmla="*/ 2183112 h 2323145"/>
              <a:gd name="connsiteX239" fmla="*/ 1473714 w 11269336"/>
              <a:gd name="connsiteY239" fmla="*/ 2179625 h 2323145"/>
              <a:gd name="connsiteX240" fmla="*/ 1449503 w 11269336"/>
              <a:gd name="connsiteY240" fmla="*/ 2182633 h 2323145"/>
              <a:gd name="connsiteX241" fmla="*/ 1266687 w 11269336"/>
              <a:gd name="connsiteY241" fmla="*/ 2212688 h 2323145"/>
              <a:gd name="connsiteX242" fmla="*/ 1239614 w 11269336"/>
              <a:gd name="connsiteY242" fmla="*/ 2209727 h 2323145"/>
              <a:gd name="connsiteX243" fmla="*/ 1202436 w 11269336"/>
              <a:gd name="connsiteY243" fmla="*/ 2209817 h 2323145"/>
              <a:gd name="connsiteX244" fmla="*/ 1136097 w 11269336"/>
              <a:gd name="connsiteY244" fmla="*/ 2205112 h 2323145"/>
              <a:gd name="connsiteX245" fmla="*/ 988232 w 11269336"/>
              <a:gd name="connsiteY245" fmla="*/ 2235635 h 2323145"/>
              <a:gd name="connsiteX246" fmla="*/ 981959 w 11269336"/>
              <a:gd name="connsiteY246" fmla="*/ 2231607 h 2323145"/>
              <a:gd name="connsiteX247" fmla="*/ 938600 w 11269336"/>
              <a:gd name="connsiteY247" fmla="*/ 2238113 h 2323145"/>
              <a:gd name="connsiteX248" fmla="*/ 791788 w 11269336"/>
              <a:gd name="connsiteY248" fmla="*/ 2293224 h 2323145"/>
              <a:gd name="connsiteX249" fmla="*/ 706914 w 11269336"/>
              <a:gd name="connsiteY249" fmla="*/ 2305046 h 2323145"/>
              <a:gd name="connsiteX250" fmla="*/ 675971 w 11269336"/>
              <a:gd name="connsiteY250" fmla="*/ 2304030 h 2323145"/>
              <a:gd name="connsiteX251" fmla="*/ 624180 w 11269336"/>
              <a:gd name="connsiteY251" fmla="*/ 2302650 h 2323145"/>
              <a:gd name="connsiteX252" fmla="*/ 583453 w 11269336"/>
              <a:gd name="connsiteY252" fmla="*/ 2288788 h 2323145"/>
              <a:gd name="connsiteX253" fmla="*/ 540946 w 11269336"/>
              <a:gd name="connsiteY253" fmla="*/ 2292721 h 2323145"/>
              <a:gd name="connsiteX254" fmla="*/ 533680 w 11269336"/>
              <a:gd name="connsiteY254" fmla="*/ 2310233 h 2323145"/>
              <a:gd name="connsiteX255" fmla="*/ 487366 w 11269336"/>
              <a:gd name="connsiteY255" fmla="*/ 2309053 h 2323145"/>
              <a:gd name="connsiteX256" fmla="*/ 416820 w 11269336"/>
              <a:gd name="connsiteY256" fmla="*/ 2305443 h 2323145"/>
              <a:gd name="connsiteX257" fmla="*/ 376805 w 11269336"/>
              <a:gd name="connsiteY257" fmla="*/ 2307647 h 2323145"/>
              <a:gd name="connsiteX258" fmla="*/ 266777 w 11269336"/>
              <a:gd name="connsiteY258" fmla="*/ 2309012 h 2323145"/>
              <a:gd name="connsiteX259" fmla="*/ 156013 w 11269336"/>
              <a:gd name="connsiteY259" fmla="*/ 2306832 h 2323145"/>
              <a:gd name="connsiteX260" fmla="*/ 87258 w 11269336"/>
              <a:gd name="connsiteY260" fmla="*/ 2285511 h 2323145"/>
              <a:gd name="connsiteX261" fmla="*/ 23798 w 11269336"/>
              <a:gd name="connsiteY261" fmla="*/ 2281822 h 2323145"/>
              <a:gd name="connsiteX262" fmla="*/ 0 w 11269336"/>
              <a:gd name="connsiteY262" fmla="*/ 2285369 h 2323145"/>
              <a:gd name="connsiteX263" fmla="*/ 0 w 11269336"/>
              <a:gd name="connsiteY263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380600 w 11269336"/>
              <a:gd name="connsiteY19" fmla="*/ 549821 h 2323145"/>
              <a:gd name="connsiteX20" fmla="*/ 9263254 w 11269336"/>
              <a:gd name="connsiteY20" fmla="*/ 645662 h 2323145"/>
              <a:gd name="connsiteX21" fmla="*/ 9162278 w 11269336"/>
              <a:gd name="connsiteY21" fmla="*/ 704724 h 2323145"/>
              <a:gd name="connsiteX22" fmla="*/ 9062863 w 11269336"/>
              <a:gd name="connsiteY22" fmla="*/ 754656 h 2323145"/>
              <a:gd name="connsiteX23" fmla="*/ 8914746 w 11269336"/>
              <a:gd name="connsiteY23" fmla="*/ 826428 h 2323145"/>
              <a:gd name="connsiteX24" fmla="*/ 8917778 w 11269336"/>
              <a:gd name="connsiteY24" fmla="*/ 835198 h 2323145"/>
              <a:gd name="connsiteX25" fmla="*/ 8905560 w 11269336"/>
              <a:gd name="connsiteY25" fmla="*/ 838358 h 2323145"/>
              <a:gd name="connsiteX26" fmla="*/ 8897564 w 11269336"/>
              <a:gd name="connsiteY26" fmla="*/ 834287 h 2323145"/>
              <a:gd name="connsiteX27" fmla="*/ 8878040 w 11269336"/>
              <a:gd name="connsiteY27" fmla="*/ 844150 h 2323145"/>
              <a:gd name="connsiteX28" fmla="*/ 8795998 w 11269336"/>
              <a:gd name="connsiteY28" fmla="*/ 863337 h 2323145"/>
              <a:gd name="connsiteX29" fmla="*/ 8776970 w 11269336"/>
              <a:gd name="connsiteY29" fmla="*/ 885177 h 2323145"/>
              <a:gd name="connsiteX30" fmla="*/ 8755719 w 11269336"/>
              <a:gd name="connsiteY30" fmla="*/ 889754 h 2323145"/>
              <a:gd name="connsiteX31" fmla="*/ 8743257 w 11269336"/>
              <a:gd name="connsiteY31" fmla="*/ 904723 h 2323145"/>
              <a:gd name="connsiteX32" fmla="*/ 8721366 w 11269336"/>
              <a:gd name="connsiteY32" fmla="*/ 904711 h 2323145"/>
              <a:gd name="connsiteX33" fmla="*/ 8678353 w 11269336"/>
              <a:gd name="connsiteY33" fmla="*/ 926318 h 2323145"/>
              <a:gd name="connsiteX34" fmla="*/ 8636849 w 11269336"/>
              <a:gd name="connsiteY34" fmla="*/ 937900 h 2323145"/>
              <a:gd name="connsiteX35" fmla="*/ 8620213 w 11269336"/>
              <a:gd name="connsiteY35" fmla="*/ 943068 h 2323145"/>
              <a:gd name="connsiteX36" fmla="*/ 8612581 w 11269336"/>
              <a:gd name="connsiteY36" fmla="*/ 952695 h 2323145"/>
              <a:gd name="connsiteX37" fmla="*/ 8589038 w 11269336"/>
              <a:gd name="connsiteY37" fmla="*/ 963892 h 2323145"/>
              <a:gd name="connsiteX38" fmla="*/ 8579950 w 11269336"/>
              <a:gd name="connsiteY38" fmla="*/ 960899 h 2323145"/>
              <a:gd name="connsiteX39" fmla="*/ 8579319 w 11269336"/>
              <a:gd name="connsiteY39" fmla="*/ 965630 h 2323145"/>
              <a:gd name="connsiteX40" fmla="*/ 8547429 w 11269336"/>
              <a:gd name="connsiteY40" fmla="*/ 984506 h 2323145"/>
              <a:gd name="connsiteX41" fmla="*/ 8478704 w 11269336"/>
              <a:gd name="connsiteY41" fmla="*/ 1025490 h 2323145"/>
              <a:gd name="connsiteX42" fmla="*/ 8461421 w 11269336"/>
              <a:gd name="connsiteY42" fmla="*/ 1035512 h 2323145"/>
              <a:gd name="connsiteX43" fmla="*/ 8445003 w 11269336"/>
              <a:gd name="connsiteY43" fmla="*/ 1036851 h 2323145"/>
              <a:gd name="connsiteX44" fmla="*/ 8357350 w 11269336"/>
              <a:gd name="connsiteY44" fmla="*/ 1060213 h 2323145"/>
              <a:gd name="connsiteX45" fmla="*/ 8335565 w 11269336"/>
              <a:gd name="connsiteY45" fmla="*/ 1061151 h 2323145"/>
              <a:gd name="connsiteX46" fmla="*/ 8325267 w 11269336"/>
              <a:gd name="connsiteY46" fmla="*/ 1055919 h 2323145"/>
              <a:gd name="connsiteX47" fmla="*/ 8293586 w 11269336"/>
              <a:gd name="connsiteY47" fmla="*/ 1076144 h 2323145"/>
              <a:gd name="connsiteX48" fmla="*/ 8242405 w 11269336"/>
              <a:gd name="connsiteY48" fmla="*/ 1095960 h 2323145"/>
              <a:gd name="connsiteX49" fmla="*/ 8197391 w 11269336"/>
              <a:gd name="connsiteY49" fmla="*/ 1107746 h 2323145"/>
              <a:gd name="connsiteX50" fmla="*/ 8081474 w 11269336"/>
              <a:gd name="connsiteY50" fmla="*/ 1130125 h 2323145"/>
              <a:gd name="connsiteX51" fmla="*/ 8053585 w 11269336"/>
              <a:gd name="connsiteY51" fmla="*/ 1129169 h 2323145"/>
              <a:gd name="connsiteX52" fmla="*/ 8038422 w 11269336"/>
              <a:gd name="connsiteY52" fmla="*/ 1119092 h 2323145"/>
              <a:gd name="connsiteX53" fmla="*/ 8029450 w 11269336"/>
              <a:gd name="connsiteY53" fmla="*/ 1125592 h 2323145"/>
              <a:gd name="connsiteX54" fmla="*/ 7959552 w 11269336"/>
              <a:gd name="connsiteY54" fmla="*/ 1140188 h 2323145"/>
              <a:gd name="connsiteX55" fmla="*/ 7914188 w 11269336"/>
              <a:gd name="connsiteY55" fmla="*/ 1150862 h 2323145"/>
              <a:gd name="connsiteX56" fmla="*/ 7914918 w 11269336"/>
              <a:gd name="connsiteY56" fmla="*/ 1168758 h 2323145"/>
              <a:gd name="connsiteX57" fmla="*/ 7875510 w 11269336"/>
              <a:gd name="connsiteY57" fmla="*/ 1183153 h 2323145"/>
              <a:gd name="connsiteX58" fmla="*/ 7829932 w 11269336"/>
              <a:gd name="connsiteY58" fmla="*/ 1180782 h 2323145"/>
              <a:gd name="connsiteX59" fmla="*/ 7779182 w 11269336"/>
              <a:gd name="connsiteY59" fmla="*/ 1192665 h 2323145"/>
              <a:gd name="connsiteX60" fmla="*/ 7748774 w 11269336"/>
              <a:gd name="connsiteY60" fmla="*/ 1199586 h 2323145"/>
              <a:gd name="connsiteX61" fmla="*/ 7671846 w 11269336"/>
              <a:gd name="connsiteY61" fmla="*/ 1231966 h 2323145"/>
              <a:gd name="connsiteX62" fmla="*/ 7554146 w 11269336"/>
              <a:gd name="connsiteY62" fmla="*/ 1319748 h 2323145"/>
              <a:gd name="connsiteX63" fmla="*/ 7515052 w 11269336"/>
              <a:gd name="connsiteY63" fmla="*/ 1336718 h 2323145"/>
              <a:gd name="connsiteX64" fmla="*/ 7507193 w 11269336"/>
              <a:gd name="connsiteY64" fmla="*/ 1334617 h 2323145"/>
              <a:gd name="connsiteX65" fmla="*/ 7461694 w 11269336"/>
              <a:gd name="connsiteY65" fmla="*/ 1375866 h 2323145"/>
              <a:gd name="connsiteX66" fmla="*/ 7377571 w 11269336"/>
              <a:gd name="connsiteY66" fmla="*/ 1400128 h 2323145"/>
              <a:gd name="connsiteX67" fmla="*/ 7311261 w 11269336"/>
              <a:gd name="connsiteY67" fmla="*/ 1412652 h 2323145"/>
              <a:gd name="connsiteX68" fmla="*/ 7275307 w 11269336"/>
              <a:gd name="connsiteY68" fmla="*/ 1422171 h 2323145"/>
              <a:gd name="connsiteX69" fmla="*/ 7247783 w 11269336"/>
              <a:gd name="connsiteY69" fmla="*/ 1426330 h 2323145"/>
              <a:gd name="connsiteX70" fmla="*/ 7185047 w 11269336"/>
              <a:gd name="connsiteY70" fmla="*/ 1451812 h 2323145"/>
              <a:gd name="connsiteX71" fmla="*/ 7084117 w 11269336"/>
              <a:gd name="connsiteY71" fmla="*/ 1500281 h 2323145"/>
              <a:gd name="connsiteX72" fmla="*/ 7062011 w 11269336"/>
              <a:gd name="connsiteY72" fmla="*/ 1509183 h 2323145"/>
              <a:gd name="connsiteX73" fmla="*/ 7040555 w 11269336"/>
              <a:gd name="connsiteY73" fmla="*/ 1511207 h 2323145"/>
              <a:gd name="connsiteX74" fmla="*/ 7033438 w 11269336"/>
              <a:gd name="connsiteY74" fmla="*/ 1506772 h 2323145"/>
              <a:gd name="connsiteX75" fmla="*/ 7020886 w 11269336"/>
              <a:gd name="connsiteY75" fmla="*/ 1510764 h 2323145"/>
              <a:gd name="connsiteX76" fmla="*/ 7017033 w 11269336"/>
              <a:gd name="connsiteY76" fmla="*/ 1510650 h 2323145"/>
              <a:gd name="connsiteX77" fmla="*/ 6995460 w 11269336"/>
              <a:gd name="connsiteY77" fmla="*/ 1511173 h 2323145"/>
              <a:gd name="connsiteX78" fmla="*/ 6962144 w 11269336"/>
              <a:gd name="connsiteY78" fmla="*/ 1541508 h 2323145"/>
              <a:gd name="connsiteX79" fmla="*/ 6910674 w 11269336"/>
              <a:gd name="connsiteY79" fmla="*/ 1554793 h 2323145"/>
              <a:gd name="connsiteX80" fmla="*/ 6732152 w 11269336"/>
              <a:gd name="connsiteY80" fmla="*/ 1642538 h 2323145"/>
              <a:gd name="connsiteX81" fmla="*/ 6694106 w 11269336"/>
              <a:gd name="connsiteY81" fmla="*/ 1632377 h 2323145"/>
              <a:gd name="connsiteX82" fmla="*/ 6617223 w 11269336"/>
              <a:gd name="connsiteY82" fmla="*/ 1659889 h 2323145"/>
              <a:gd name="connsiteX83" fmla="*/ 6521138 w 11269336"/>
              <a:gd name="connsiteY83" fmla="*/ 1744340 h 2323145"/>
              <a:gd name="connsiteX84" fmla="*/ 6380677 w 11269336"/>
              <a:gd name="connsiteY84" fmla="*/ 1796883 h 2323145"/>
              <a:gd name="connsiteX85" fmla="*/ 6374897 w 11269336"/>
              <a:gd name="connsiteY85" fmla="*/ 1809910 h 2323145"/>
              <a:gd name="connsiteX86" fmla="*/ 6364545 w 11269336"/>
              <a:gd name="connsiteY86" fmla="*/ 1820090 h 2323145"/>
              <a:gd name="connsiteX87" fmla="*/ 6362126 w 11269336"/>
              <a:gd name="connsiteY87" fmla="*/ 1819991 h 2323145"/>
              <a:gd name="connsiteX88" fmla="*/ 6346673 w 11269336"/>
              <a:gd name="connsiteY88" fmla="*/ 1827824 h 2323145"/>
              <a:gd name="connsiteX89" fmla="*/ 6345588 w 11269336"/>
              <a:gd name="connsiteY89" fmla="*/ 1832232 h 2323145"/>
              <a:gd name="connsiteX90" fmla="*/ 6335708 w 11269336"/>
              <a:gd name="connsiteY90" fmla="*/ 1838451 h 2323145"/>
              <a:gd name="connsiteX91" fmla="*/ 6318182 w 11269336"/>
              <a:gd name="connsiteY91" fmla="*/ 1852975 h 2323145"/>
              <a:gd name="connsiteX92" fmla="*/ 6313084 w 11269336"/>
              <a:gd name="connsiteY92" fmla="*/ 1853561 h 2323145"/>
              <a:gd name="connsiteX93" fmla="*/ 6283816 w 11269336"/>
              <a:gd name="connsiteY93" fmla="*/ 1872148 h 2323145"/>
              <a:gd name="connsiteX94" fmla="*/ 6282550 w 11269336"/>
              <a:gd name="connsiteY94" fmla="*/ 1871392 h 2323145"/>
              <a:gd name="connsiteX95" fmla="*/ 6270527 w 11269336"/>
              <a:gd name="connsiteY95" fmla="*/ 1872208 h 2323145"/>
              <a:gd name="connsiteX96" fmla="*/ 6249518 w 11269336"/>
              <a:gd name="connsiteY96" fmla="*/ 1876079 h 2323145"/>
              <a:gd name="connsiteX97" fmla="*/ 6190386 w 11269336"/>
              <a:gd name="connsiteY97" fmla="*/ 1872478 h 2323145"/>
              <a:gd name="connsiteX98" fmla="*/ 6159777 w 11269336"/>
              <a:gd name="connsiteY98" fmla="*/ 1891745 h 2323145"/>
              <a:gd name="connsiteX99" fmla="*/ 6153131 w 11269336"/>
              <a:gd name="connsiteY99" fmla="*/ 1895079 h 2323145"/>
              <a:gd name="connsiteX100" fmla="*/ 6152798 w 11269336"/>
              <a:gd name="connsiteY100" fmla="*/ 1894920 h 2323145"/>
              <a:gd name="connsiteX101" fmla="*/ 6145388 w 11269336"/>
              <a:gd name="connsiteY101" fmla="*/ 1897990 h 2323145"/>
              <a:gd name="connsiteX102" fmla="*/ 6141014 w 11269336"/>
              <a:gd name="connsiteY102" fmla="*/ 1901155 h 2323145"/>
              <a:gd name="connsiteX103" fmla="*/ 6128122 w 11269336"/>
              <a:gd name="connsiteY103" fmla="*/ 1907623 h 2323145"/>
              <a:gd name="connsiteX104" fmla="*/ 6122351 w 11269336"/>
              <a:gd name="connsiteY104" fmla="*/ 1908359 h 2323145"/>
              <a:gd name="connsiteX105" fmla="*/ 6064750 w 11269336"/>
              <a:gd name="connsiteY105" fmla="*/ 1896394 h 2323145"/>
              <a:gd name="connsiteX106" fmla="*/ 5964230 w 11269336"/>
              <a:gd name="connsiteY106" fmla="*/ 1910038 h 2323145"/>
              <a:gd name="connsiteX107" fmla="*/ 5865399 w 11269336"/>
              <a:gd name="connsiteY107" fmla="*/ 1926966 h 2323145"/>
              <a:gd name="connsiteX108" fmla="*/ 5829951 w 11269336"/>
              <a:gd name="connsiteY108" fmla="*/ 1934755 h 2323145"/>
              <a:gd name="connsiteX109" fmla="*/ 5765285 w 11269336"/>
              <a:gd name="connsiteY109" fmla="*/ 1941322 h 2323145"/>
              <a:gd name="connsiteX110" fmla="*/ 5734750 w 11269336"/>
              <a:gd name="connsiteY110" fmla="*/ 1939793 h 2323145"/>
              <a:gd name="connsiteX111" fmla="*/ 5733569 w 11269336"/>
              <a:gd name="connsiteY111" fmla="*/ 1940505 h 2323145"/>
              <a:gd name="connsiteX112" fmla="*/ 5730329 w 11269336"/>
              <a:gd name="connsiteY112" fmla="*/ 1937845 h 2323145"/>
              <a:gd name="connsiteX113" fmla="*/ 5724661 w 11269336"/>
              <a:gd name="connsiteY113" fmla="*/ 1937455 h 2323145"/>
              <a:gd name="connsiteX114" fmla="*/ 5710186 w 11269336"/>
              <a:gd name="connsiteY114" fmla="*/ 1941370 h 2323145"/>
              <a:gd name="connsiteX115" fmla="*/ 5704910 w 11269336"/>
              <a:gd name="connsiteY115" fmla="*/ 1943663 h 2323145"/>
              <a:gd name="connsiteX116" fmla="*/ 5696836 w 11269336"/>
              <a:gd name="connsiteY116" fmla="*/ 1945271 h 2323145"/>
              <a:gd name="connsiteX117" fmla="*/ 5696583 w 11269336"/>
              <a:gd name="connsiteY117" fmla="*/ 1945050 h 2323145"/>
              <a:gd name="connsiteX118" fmla="*/ 5689123 w 11269336"/>
              <a:gd name="connsiteY118" fmla="*/ 1947067 h 2323145"/>
              <a:gd name="connsiteX119" fmla="*/ 5653291 w 11269336"/>
              <a:gd name="connsiteY119" fmla="*/ 1960245 h 2323145"/>
              <a:gd name="connsiteX120" fmla="*/ 5599385 w 11269336"/>
              <a:gd name="connsiteY120" fmla="*/ 1945198 h 2323145"/>
              <a:gd name="connsiteX121" fmla="*/ 5578300 w 11269336"/>
              <a:gd name="connsiteY121" fmla="*/ 1944963 h 2323145"/>
              <a:gd name="connsiteX122" fmla="*/ 5566758 w 11269336"/>
              <a:gd name="connsiteY122" fmla="*/ 1943441 h 2323145"/>
              <a:gd name="connsiteX123" fmla="*/ 5565857 w 11269336"/>
              <a:gd name="connsiteY123" fmla="*/ 1942445 h 2323145"/>
              <a:gd name="connsiteX124" fmla="*/ 5531534 w 11269336"/>
              <a:gd name="connsiteY124" fmla="*/ 1955208 h 2323145"/>
              <a:gd name="connsiteX125" fmla="*/ 5526552 w 11269336"/>
              <a:gd name="connsiteY125" fmla="*/ 1954799 h 2323145"/>
              <a:gd name="connsiteX126" fmla="*/ 5504723 w 11269336"/>
              <a:gd name="connsiteY126" fmla="*/ 1965811 h 2323145"/>
              <a:gd name="connsiteX127" fmla="*/ 5493156 w 11269336"/>
              <a:gd name="connsiteY127" fmla="*/ 1970063 h 2323145"/>
              <a:gd name="connsiteX128" fmla="*/ 5490486 w 11269336"/>
              <a:gd name="connsiteY128" fmla="*/ 1974227 h 2323145"/>
              <a:gd name="connsiteX129" fmla="*/ 5473107 w 11269336"/>
              <a:gd name="connsiteY129" fmla="*/ 1979001 h 2323145"/>
              <a:gd name="connsiteX130" fmla="*/ 5470885 w 11269336"/>
              <a:gd name="connsiteY130" fmla="*/ 1978432 h 2323145"/>
              <a:gd name="connsiteX131" fmla="*/ 5457393 w 11269336"/>
              <a:gd name="connsiteY131" fmla="*/ 1986525 h 2323145"/>
              <a:gd name="connsiteX132" fmla="*/ 5447102 w 11269336"/>
              <a:gd name="connsiteY132" fmla="*/ 1998329 h 2323145"/>
              <a:gd name="connsiteX133" fmla="*/ 5159151 w 11269336"/>
              <a:gd name="connsiteY133" fmla="*/ 2029640 h 2323145"/>
              <a:gd name="connsiteX134" fmla="*/ 5041688 w 11269336"/>
              <a:gd name="connsiteY134" fmla="*/ 2022334 h 2323145"/>
              <a:gd name="connsiteX135" fmla="*/ 4860988 w 11269336"/>
              <a:gd name="connsiteY135" fmla="*/ 2135698 h 2323145"/>
              <a:gd name="connsiteX136" fmla="*/ 4807902 w 11269336"/>
              <a:gd name="connsiteY136" fmla="*/ 2138894 h 2323145"/>
              <a:gd name="connsiteX137" fmla="*/ 4765388 w 11269336"/>
              <a:gd name="connsiteY137" fmla="*/ 2162525 h 2323145"/>
              <a:gd name="connsiteX138" fmla="*/ 4745033 w 11269336"/>
              <a:gd name="connsiteY138" fmla="*/ 2158859 h 2323145"/>
              <a:gd name="connsiteX139" fmla="*/ 4741475 w 11269336"/>
              <a:gd name="connsiteY139" fmla="*/ 2157998 h 2323145"/>
              <a:gd name="connsiteX140" fmla="*/ 4728247 w 11269336"/>
              <a:gd name="connsiteY140" fmla="*/ 2159526 h 2323145"/>
              <a:gd name="connsiteX141" fmla="*/ 4723263 w 11269336"/>
              <a:gd name="connsiteY141" fmla="*/ 2153742 h 2323145"/>
              <a:gd name="connsiteX142" fmla="*/ 4702453 w 11269336"/>
              <a:gd name="connsiteY142" fmla="*/ 2151586 h 2323145"/>
              <a:gd name="connsiteX143" fmla="*/ 4678455 w 11269336"/>
              <a:gd name="connsiteY143" fmla="*/ 2156131 h 2323145"/>
              <a:gd name="connsiteX144" fmla="*/ 4593061 w 11269336"/>
              <a:gd name="connsiteY144" fmla="*/ 2171597 h 2323145"/>
              <a:gd name="connsiteX145" fmla="*/ 4579902 w 11269336"/>
              <a:gd name="connsiteY145" fmla="*/ 2177927 h 2323145"/>
              <a:gd name="connsiteX146" fmla="*/ 4533444 w 11269336"/>
              <a:gd name="connsiteY146" fmla="*/ 2181200 h 2323145"/>
              <a:gd name="connsiteX147" fmla="*/ 4492832 w 11269336"/>
              <a:gd name="connsiteY147" fmla="*/ 2188033 h 2323145"/>
              <a:gd name="connsiteX148" fmla="*/ 4467257 w 11269336"/>
              <a:gd name="connsiteY148" fmla="*/ 2196121 h 2323145"/>
              <a:gd name="connsiteX149" fmla="*/ 4459937 w 11269336"/>
              <a:gd name="connsiteY149" fmla="*/ 2195182 h 2323145"/>
              <a:gd name="connsiteX150" fmla="*/ 4433312 w 11269336"/>
              <a:gd name="connsiteY150" fmla="*/ 2199004 h 2323145"/>
              <a:gd name="connsiteX151" fmla="*/ 4420601 w 11269336"/>
              <a:gd name="connsiteY151" fmla="*/ 2205158 h 2323145"/>
              <a:gd name="connsiteX152" fmla="*/ 4405765 w 11269336"/>
              <a:gd name="connsiteY152" fmla="*/ 2199902 h 2323145"/>
              <a:gd name="connsiteX153" fmla="*/ 4401354 w 11269336"/>
              <a:gd name="connsiteY153" fmla="*/ 2194745 h 2323145"/>
              <a:gd name="connsiteX154" fmla="*/ 4383151 w 11269336"/>
              <a:gd name="connsiteY154" fmla="*/ 2201140 h 2323145"/>
              <a:gd name="connsiteX155" fmla="*/ 4366646 w 11269336"/>
              <a:gd name="connsiteY155" fmla="*/ 2198564 h 2323145"/>
              <a:gd name="connsiteX156" fmla="*/ 4354009 w 11269336"/>
              <a:gd name="connsiteY156" fmla="*/ 2204984 h 2323145"/>
              <a:gd name="connsiteX157" fmla="*/ 4348284 w 11269336"/>
              <a:gd name="connsiteY157" fmla="*/ 2205270 h 2323145"/>
              <a:gd name="connsiteX158" fmla="*/ 4333906 w 11269336"/>
              <a:gd name="connsiteY158" fmla="*/ 2205251 h 2323145"/>
              <a:gd name="connsiteX159" fmla="*/ 4308819 w 11269336"/>
              <a:gd name="connsiteY159" fmla="*/ 2203822 h 2323145"/>
              <a:gd name="connsiteX160" fmla="*/ 4301210 w 11269336"/>
              <a:gd name="connsiteY160" fmla="*/ 2204456 h 2323145"/>
              <a:gd name="connsiteX161" fmla="*/ 4283095 w 11269336"/>
              <a:gd name="connsiteY161" fmla="*/ 2198177 h 2323145"/>
              <a:gd name="connsiteX162" fmla="*/ 4250119 w 11269336"/>
              <a:gd name="connsiteY162" fmla="*/ 2196342 h 2323145"/>
              <a:gd name="connsiteX163" fmla="*/ 4189203 w 11269336"/>
              <a:gd name="connsiteY163" fmla="*/ 2178994 h 2323145"/>
              <a:gd name="connsiteX164" fmla="*/ 4154035 w 11269336"/>
              <a:gd name="connsiteY164" fmla="*/ 2171950 h 2323145"/>
              <a:gd name="connsiteX165" fmla="*/ 4129569 w 11269336"/>
              <a:gd name="connsiteY165" fmla="*/ 2163850 h 2323145"/>
              <a:gd name="connsiteX166" fmla="*/ 4061250 w 11269336"/>
              <a:gd name="connsiteY166" fmla="*/ 2159236 h 2323145"/>
              <a:gd name="connsiteX167" fmla="*/ 3945480 w 11269336"/>
              <a:gd name="connsiteY167" fmla="*/ 2158279 h 2323145"/>
              <a:gd name="connsiteX168" fmla="*/ 3921468 w 11269336"/>
              <a:gd name="connsiteY168" fmla="*/ 2156588 h 2323145"/>
              <a:gd name="connsiteX169" fmla="*/ 3903348 w 11269336"/>
              <a:gd name="connsiteY169" fmla="*/ 2149220 h 2323145"/>
              <a:gd name="connsiteX170" fmla="*/ 3901342 w 11269336"/>
              <a:gd name="connsiteY170" fmla="*/ 2142355 h 2323145"/>
              <a:gd name="connsiteX171" fmla="*/ 3888539 w 11269336"/>
              <a:gd name="connsiteY171" fmla="*/ 2140476 h 2323145"/>
              <a:gd name="connsiteX172" fmla="*/ 3885662 w 11269336"/>
              <a:gd name="connsiteY172" fmla="*/ 2138740 h 2323145"/>
              <a:gd name="connsiteX173" fmla="*/ 3868627 w 11269336"/>
              <a:gd name="connsiteY173" fmla="*/ 2130023 h 2323145"/>
              <a:gd name="connsiteX174" fmla="*/ 3819177 w 11269336"/>
              <a:gd name="connsiteY174" fmla="*/ 2142111 h 2323145"/>
              <a:gd name="connsiteX175" fmla="*/ 3769100 w 11269336"/>
              <a:gd name="connsiteY175" fmla="*/ 2131731 h 2323145"/>
              <a:gd name="connsiteX176" fmla="*/ 3562752 w 11269336"/>
              <a:gd name="connsiteY176" fmla="*/ 2131785 h 2323145"/>
              <a:gd name="connsiteX177" fmla="*/ 3541402 w 11269336"/>
              <a:gd name="connsiteY177" fmla="*/ 2106821 h 2323145"/>
              <a:gd name="connsiteX178" fmla="*/ 3365341 w 11269336"/>
              <a:gd name="connsiteY178" fmla="*/ 2077638 h 2323145"/>
              <a:gd name="connsiteX179" fmla="*/ 3170922 w 11269336"/>
              <a:gd name="connsiteY179" fmla="*/ 2115957 h 2323145"/>
              <a:gd name="connsiteX180" fmla="*/ 3156256 w 11269336"/>
              <a:gd name="connsiteY180" fmla="*/ 2124773 h 2323145"/>
              <a:gd name="connsiteX181" fmla="*/ 3140298 w 11269336"/>
              <a:gd name="connsiteY181" fmla="*/ 2129182 h 2323145"/>
              <a:gd name="connsiteX182" fmla="*/ 3138514 w 11269336"/>
              <a:gd name="connsiteY182" fmla="*/ 2128069 h 2323145"/>
              <a:gd name="connsiteX183" fmla="*/ 3120467 w 11269336"/>
              <a:gd name="connsiteY183" fmla="*/ 2128281 h 2323145"/>
              <a:gd name="connsiteX184" fmla="*/ 3116175 w 11269336"/>
              <a:gd name="connsiteY184" fmla="*/ 2131633 h 2323145"/>
              <a:gd name="connsiteX185" fmla="*/ 3103685 w 11269336"/>
              <a:gd name="connsiteY185" fmla="*/ 2132814 h 2323145"/>
              <a:gd name="connsiteX186" fmla="*/ 3078794 w 11269336"/>
              <a:gd name="connsiteY186" fmla="*/ 2137935 h 2323145"/>
              <a:gd name="connsiteX187" fmla="*/ 3074407 w 11269336"/>
              <a:gd name="connsiteY187" fmla="*/ 2136274 h 2323145"/>
              <a:gd name="connsiteX188" fmla="*/ 3037285 w 11269336"/>
              <a:gd name="connsiteY188" fmla="*/ 2139919 h 2323145"/>
              <a:gd name="connsiteX189" fmla="*/ 3036901 w 11269336"/>
              <a:gd name="connsiteY189" fmla="*/ 2138726 h 2323145"/>
              <a:gd name="connsiteX190" fmla="*/ 3026996 w 11269336"/>
              <a:gd name="connsiteY190" fmla="*/ 2134322 h 2323145"/>
              <a:gd name="connsiteX191" fmla="*/ 3007772 w 11269336"/>
              <a:gd name="connsiteY191" fmla="*/ 2128742 h 2323145"/>
              <a:gd name="connsiteX192" fmla="*/ 2965030 w 11269336"/>
              <a:gd name="connsiteY192" fmla="*/ 2100494 h 2323145"/>
              <a:gd name="connsiteX193" fmla="*/ 2926342 w 11269336"/>
              <a:gd name="connsiteY193" fmla="*/ 2104155 h 2323145"/>
              <a:gd name="connsiteX194" fmla="*/ 2918608 w 11269336"/>
              <a:gd name="connsiteY194" fmla="*/ 2104215 h 2323145"/>
              <a:gd name="connsiteX195" fmla="*/ 2918475 w 11269336"/>
              <a:gd name="connsiteY195" fmla="*/ 2103937 h 2323145"/>
              <a:gd name="connsiteX196" fmla="*/ 2910360 w 11269336"/>
              <a:gd name="connsiteY196" fmla="*/ 2103444 h 2323145"/>
              <a:gd name="connsiteX197" fmla="*/ 2904507 w 11269336"/>
              <a:gd name="connsiteY197" fmla="*/ 2104326 h 2323145"/>
              <a:gd name="connsiteX198" fmla="*/ 2889503 w 11269336"/>
              <a:gd name="connsiteY198" fmla="*/ 2104443 h 2323145"/>
              <a:gd name="connsiteX199" fmla="*/ 2884480 w 11269336"/>
              <a:gd name="connsiteY199" fmla="*/ 2102626 h 2323145"/>
              <a:gd name="connsiteX200" fmla="*/ 2882689 w 11269336"/>
              <a:gd name="connsiteY200" fmla="*/ 2099228 h 2323145"/>
              <a:gd name="connsiteX201" fmla="*/ 2881291 w 11269336"/>
              <a:gd name="connsiteY201" fmla="*/ 2099618 h 2323145"/>
              <a:gd name="connsiteX202" fmla="*/ 2853979 w 11269336"/>
              <a:gd name="connsiteY202" fmla="*/ 2090388 h 2323145"/>
              <a:gd name="connsiteX203" fmla="*/ 2791790 w 11269336"/>
              <a:gd name="connsiteY203" fmla="*/ 2080332 h 2323145"/>
              <a:gd name="connsiteX204" fmla="*/ 2755844 w 11269336"/>
              <a:gd name="connsiteY204" fmla="*/ 2078874 h 2323145"/>
              <a:gd name="connsiteX205" fmla="*/ 2657742 w 11269336"/>
              <a:gd name="connsiteY205" fmla="*/ 2070179 h 2323145"/>
              <a:gd name="connsiteX206" fmla="*/ 2559549 w 11269336"/>
              <a:gd name="connsiteY206" fmla="*/ 2057873 h 2323145"/>
              <a:gd name="connsiteX207" fmla="*/ 2512054 w 11269336"/>
              <a:gd name="connsiteY207" fmla="*/ 2031671 h 2323145"/>
              <a:gd name="connsiteX208" fmla="*/ 2506437 w 11269336"/>
              <a:gd name="connsiteY208" fmla="*/ 2030918 h 2323145"/>
              <a:gd name="connsiteX209" fmla="*/ 2491752 w 11269336"/>
              <a:gd name="connsiteY209" fmla="*/ 2033906 h 2323145"/>
              <a:gd name="connsiteX210" fmla="*/ 2486338 w 11269336"/>
              <a:gd name="connsiteY210" fmla="*/ 2035862 h 2323145"/>
              <a:gd name="connsiteX211" fmla="*/ 2478186 w 11269336"/>
              <a:gd name="connsiteY211" fmla="*/ 2036953 h 2323145"/>
              <a:gd name="connsiteX212" fmla="*/ 2477950 w 11269336"/>
              <a:gd name="connsiteY212" fmla="*/ 2036715 h 2323145"/>
              <a:gd name="connsiteX213" fmla="*/ 2470381 w 11269336"/>
              <a:gd name="connsiteY213" fmla="*/ 2038256 h 2323145"/>
              <a:gd name="connsiteX214" fmla="*/ 2433781 w 11269336"/>
              <a:gd name="connsiteY214" fmla="*/ 2049140 h 2323145"/>
              <a:gd name="connsiteX215" fmla="*/ 2381172 w 11269336"/>
              <a:gd name="connsiteY215" fmla="*/ 2030645 h 2323145"/>
              <a:gd name="connsiteX216" fmla="*/ 2360198 w 11269336"/>
              <a:gd name="connsiteY216" fmla="*/ 2029059 h 2323145"/>
              <a:gd name="connsiteX217" fmla="*/ 2348815 w 11269336"/>
              <a:gd name="connsiteY217" fmla="*/ 2026798 h 2323145"/>
              <a:gd name="connsiteX218" fmla="*/ 2347988 w 11269336"/>
              <a:gd name="connsiteY218" fmla="*/ 2025745 h 2323145"/>
              <a:gd name="connsiteX219" fmla="*/ 2312920 w 11269336"/>
              <a:gd name="connsiteY219" fmla="*/ 2036311 h 2323145"/>
              <a:gd name="connsiteX220" fmla="*/ 2307986 w 11269336"/>
              <a:gd name="connsiteY220" fmla="*/ 2035583 h 2323145"/>
              <a:gd name="connsiteX221" fmla="*/ 2285481 w 11269336"/>
              <a:gd name="connsiteY221" fmla="*/ 2045197 h 2323145"/>
              <a:gd name="connsiteX222" fmla="*/ 2273666 w 11269336"/>
              <a:gd name="connsiteY222" fmla="*/ 2048710 h 2323145"/>
              <a:gd name="connsiteX223" fmla="*/ 2270719 w 11269336"/>
              <a:gd name="connsiteY223" fmla="*/ 2052702 h 2323145"/>
              <a:gd name="connsiteX224" fmla="*/ 2253080 w 11269336"/>
              <a:gd name="connsiteY224" fmla="*/ 2056363 h 2323145"/>
              <a:gd name="connsiteX225" fmla="*/ 2250906 w 11269336"/>
              <a:gd name="connsiteY225" fmla="*/ 2055654 h 2323145"/>
              <a:gd name="connsiteX226" fmla="*/ 2236905 w 11269336"/>
              <a:gd name="connsiteY226" fmla="*/ 2062882 h 2323145"/>
              <a:gd name="connsiteX227" fmla="*/ 2225830 w 11269336"/>
              <a:gd name="connsiteY227" fmla="*/ 2074027 h 2323145"/>
              <a:gd name="connsiteX228" fmla="*/ 2073776 w 11269336"/>
              <a:gd name="connsiteY228" fmla="*/ 2089244 h 2323145"/>
              <a:gd name="connsiteX229" fmla="*/ 1948256 w 11269336"/>
              <a:gd name="connsiteY229" fmla="*/ 2146616 h 2323145"/>
              <a:gd name="connsiteX230" fmla="*/ 1865582 w 11269336"/>
              <a:gd name="connsiteY230" fmla="*/ 2153738 h 2323145"/>
              <a:gd name="connsiteX231" fmla="*/ 1835210 w 11269336"/>
              <a:gd name="connsiteY231" fmla="*/ 2134244 h 2323145"/>
              <a:gd name="connsiteX232" fmla="*/ 1632661 w 11269336"/>
              <a:gd name="connsiteY232" fmla="*/ 2173882 h 2323145"/>
              <a:gd name="connsiteX233" fmla="*/ 1579590 w 11269336"/>
              <a:gd name="connsiteY233" fmla="*/ 2173680 h 2323145"/>
              <a:gd name="connsiteX234" fmla="*/ 1535601 w 11269336"/>
              <a:gd name="connsiteY234" fmla="*/ 2194590 h 2323145"/>
              <a:gd name="connsiteX235" fmla="*/ 1515594 w 11269336"/>
              <a:gd name="connsiteY235" fmla="*/ 2189622 h 2323145"/>
              <a:gd name="connsiteX236" fmla="*/ 1512113 w 11269336"/>
              <a:gd name="connsiteY236" fmla="*/ 2188534 h 2323145"/>
              <a:gd name="connsiteX237" fmla="*/ 1498838 w 11269336"/>
              <a:gd name="connsiteY237" fmla="*/ 2189213 h 2323145"/>
              <a:gd name="connsiteX238" fmla="*/ 1494279 w 11269336"/>
              <a:gd name="connsiteY238" fmla="*/ 2183112 h 2323145"/>
              <a:gd name="connsiteX239" fmla="*/ 1473714 w 11269336"/>
              <a:gd name="connsiteY239" fmla="*/ 2179625 h 2323145"/>
              <a:gd name="connsiteX240" fmla="*/ 1449503 w 11269336"/>
              <a:gd name="connsiteY240" fmla="*/ 2182633 h 2323145"/>
              <a:gd name="connsiteX241" fmla="*/ 1266687 w 11269336"/>
              <a:gd name="connsiteY241" fmla="*/ 2212688 h 2323145"/>
              <a:gd name="connsiteX242" fmla="*/ 1239614 w 11269336"/>
              <a:gd name="connsiteY242" fmla="*/ 2209727 h 2323145"/>
              <a:gd name="connsiteX243" fmla="*/ 1202436 w 11269336"/>
              <a:gd name="connsiteY243" fmla="*/ 2209817 h 2323145"/>
              <a:gd name="connsiteX244" fmla="*/ 1136097 w 11269336"/>
              <a:gd name="connsiteY244" fmla="*/ 2205112 h 2323145"/>
              <a:gd name="connsiteX245" fmla="*/ 988232 w 11269336"/>
              <a:gd name="connsiteY245" fmla="*/ 2235635 h 2323145"/>
              <a:gd name="connsiteX246" fmla="*/ 981959 w 11269336"/>
              <a:gd name="connsiteY246" fmla="*/ 2231607 h 2323145"/>
              <a:gd name="connsiteX247" fmla="*/ 938600 w 11269336"/>
              <a:gd name="connsiteY247" fmla="*/ 2238113 h 2323145"/>
              <a:gd name="connsiteX248" fmla="*/ 791788 w 11269336"/>
              <a:gd name="connsiteY248" fmla="*/ 2293224 h 2323145"/>
              <a:gd name="connsiteX249" fmla="*/ 706914 w 11269336"/>
              <a:gd name="connsiteY249" fmla="*/ 2305046 h 2323145"/>
              <a:gd name="connsiteX250" fmla="*/ 675971 w 11269336"/>
              <a:gd name="connsiteY250" fmla="*/ 2304030 h 2323145"/>
              <a:gd name="connsiteX251" fmla="*/ 624180 w 11269336"/>
              <a:gd name="connsiteY251" fmla="*/ 2302650 h 2323145"/>
              <a:gd name="connsiteX252" fmla="*/ 583453 w 11269336"/>
              <a:gd name="connsiteY252" fmla="*/ 2288788 h 2323145"/>
              <a:gd name="connsiteX253" fmla="*/ 540946 w 11269336"/>
              <a:gd name="connsiteY253" fmla="*/ 2292721 h 2323145"/>
              <a:gd name="connsiteX254" fmla="*/ 533680 w 11269336"/>
              <a:gd name="connsiteY254" fmla="*/ 2310233 h 2323145"/>
              <a:gd name="connsiteX255" fmla="*/ 487366 w 11269336"/>
              <a:gd name="connsiteY255" fmla="*/ 2309053 h 2323145"/>
              <a:gd name="connsiteX256" fmla="*/ 416820 w 11269336"/>
              <a:gd name="connsiteY256" fmla="*/ 2305443 h 2323145"/>
              <a:gd name="connsiteX257" fmla="*/ 376805 w 11269336"/>
              <a:gd name="connsiteY257" fmla="*/ 2307647 h 2323145"/>
              <a:gd name="connsiteX258" fmla="*/ 266777 w 11269336"/>
              <a:gd name="connsiteY258" fmla="*/ 2309012 h 2323145"/>
              <a:gd name="connsiteX259" fmla="*/ 156013 w 11269336"/>
              <a:gd name="connsiteY259" fmla="*/ 2306832 h 2323145"/>
              <a:gd name="connsiteX260" fmla="*/ 87258 w 11269336"/>
              <a:gd name="connsiteY260" fmla="*/ 2285511 h 2323145"/>
              <a:gd name="connsiteX261" fmla="*/ 23798 w 11269336"/>
              <a:gd name="connsiteY261" fmla="*/ 2281822 h 2323145"/>
              <a:gd name="connsiteX262" fmla="*/ 0 w 11269336"/>
              <a:gd name="connsiteY262" fmla="*/ 2285369 h 2323145"/>
              <a:gd name="connsiteX263" fmla="*/ 0 w 11269336"/>
              <a:gd name="connsiteY263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380600 w 11269336"/>
              <a:gd name="connsiteY19" fmla="*/ 549821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41688 w 11269336"/>
              <a:gd name="connsiteY133" fmla="*/ 2022334 h 2323145"/>
              <a:gd name="connsiteX134" fmla="*/ 4860988 w 11269336"/>
              <a:gd name="connsiteY134" fmla="*/ 2135698 h 2323145"/>
              <a:gd name="connsiteX135" fmla="*/ 4807902 w 11269336"/>
              <a:gd name="connsiteY135" fmla="*/ 2138894 h 2323145"/>
              <a:gd name="connsiteX136" fmla="*/ 4765388 w 11269336"/>
              <a:gd name="connsiteY136" fmla="*/ 2162525 h 2323145"/>
              <a:gd name="connsiteX137" fmla="*/ 4745033 w 11269336"/>
              <a:gd name="connsiteY137" fmla="*/ 2158859 h 2323145"/>
              <a:gd name="connsiteX138" fmla="*/ 4741475 w 11269336"/>
              <a:gd name="connsiteY138" fmla="*/ 2157998 h 2323145"/>
              <a:gd name="connsiteX139" fmla="*/ 4728247 w 11269336"/>
              <a:gd name="connsiteY139" fmla="*/ 2159526 h 2323145"/>
              <a:gd name="connsiteX140" fmla="*/ 4723263 w 11269336"/>
              <a:gd name="connsiteY140" fmla="*/ 2153742 h 2323145"/>
              <a:gd name="connsiteX141" fmla="*/ 4702453 w 11269336"/>
              <a:gd name="connsiteY141" fmla="*/ 2151586 h 2323145"/>
              <a:gd name="connsiteX142" fmla="*/ 4678455 w 11269336"/>
              <a:gd name="connsiteY142" fmla="*/ 2156131 h 2323145"/>
              <a:gd name="connsiteX143" fmla="*/ 4593061 w 11269336"/>
              <a:gd name="connsiteY143" fmla="*/ 2171597 h 2323145"/>
              <a:gd name="connsiteX144" fmla="*/ 4579902 w 11269336"/>
              <a:gd name="connsiteY144" fmla="*/ 2177927 h 2323145"/>
              <a:gd name="connsiteX145" fmla="*/ 4533444 w 11269336"/>
              <a:gd name="connsiteY145" fmla="*/ 2181200 h 2323145"/>
              <a:gd name="connsiteX146" fmla="*/ 4492832 w 11269336"/>
              <a:gd name="connsiteY146" fmla="*/ 2188033 h 2323145"/>
              <a:gd name="connsiteX147" fmla="*/ 4467257 w 11269336"/>
              <a:gd name="connsiteY147" fmla="*/ 2196121 h 2323145"/>
              <a:gd name="connsiteX148" fmla="*/ 4459937 w 11269336"/>
              <a:gd name="connsiteY148" fmla="*/ 2195182 h 2323145"/>
              <a:gd name="connsiteX149" fmla="*/ 4433312 w 11269336"/>
              <a:gd name="connsiteY149" fmla="*/ 2199004 h 2323145"/>
              <a:gd name="connsiteX150" fmla="*/ 4420601 w 11269336"/>
              <a:gd name="connsiteY150" fmla="*/ 2205158 h 2323145"/>
              <a:gd name="connsiteX151" fmla="*/ 4405765 w 11269336"/>
              <a:gd name="connsiteY151" fmla="*/ 2199902 h 2323145"/>
              <a:gd name="connsiteX152" fmla="*/ 4401354 w 11269336"/>
              <a:gd name="connsiteY152" fmla="*/ 2194745 h 2323145"/>
              <a:gd name="connsiteX153" fmla="*/ 4383151 w 11269336"/>
              <a:gd name="connsiteY153" fmla="*/ 2201140 h 2323145"/>
              <a:gd name="connsiteX154" fmla="*/ 4366646 w 11269336"/>
              <a:gd name="connsiteY154" fmla="*/ 2198564 h 2323145"/>
              <a:gd name="connsiteX155" fmla="*/ 4354009 w 11269336"/>
              <a:gd name="connsiteY155" fmla="*/ 2204984 h 2323145"/>
              <a:gd name="connsiteX156" fmla="*/ 4348284 w 11269336"/>
              <a:gd name="connsiteY156" fmla="*/ 2205270 h 2323145"/>
              <a:gd name="connsiteX157" fmla="*/ 4333906 w 11269336"/>
              <a:gd name="connsiteY157" fmla="*/ 2205251 h 2323145"/>
              <a:gd name="connsiteX158" fmla="*/ 4308819 w 11269336"/>
              <a:gd name="connsiteY158" fmla="*/ 2203822 h 2323145"/>
              <a:gd name="connsiteX159" fmla="*/ 4301210 w 11269336"/>
              <a:gd name="connsiteY159" fmla="*/ 2204456 h 2323145"/>
              <a:gd name="connsiteX160" fmla="*/ 4283095 w 11269336"/>
              <a:gd name="connsiteY160" fmla="*/ 2198177 h 2323145"/>
              <a:gd name="connsiteX161" fmla="*/ 4250119 w 11269336"/>
              <a:gd name="connsiteY161" fmla="*/ 2196342 h 2323145"/>
              <a:gd name="connsiteX162" fmla="*/ 4189203 w 11269336"/>
              <a:gd name="connsiteY162" fmla="*/ 2178994 h 2323145"/>
              <a:gd name="connsiteX163" fmla="*/ 4154035 w 11269336"/>
              <a:gd name="connsiteY163" fmla="*/ 2171950 h 2323145"/>
              <a:gd name="connsiteX164" fmla="*/ 4129569 w 11269336"/>
              <a:gd name="connsiteY164" fmla="*/ 2163850 h 2323145"/>
              <a:gd name="connsiteX165" fmla="*/ 4061250 w 11269336"/>
              <a:gd name="connsiteY165" fmla="*/ 2159236 h 2323145"/>
              <a:gd name="connsiteX166" fmla="*/ 3945480 w 11269336"/>
              <a:gd name="connsiteY166" fmla="*/ 2158279 h 2323145"/>
              <a:gd name="connsiteX167" fmla="*/ 3921468 w 11269336"/>
              <a:gd name="connsiteY167" fmla="*/ 2156588 h 2323145"/>
              <a:gd name="connsiteX168" fmla="*/ 3903348 w 11269336"/>
              <a:gd name="connsiteY168" fmla="*/ 2149220 h 2323145"/>
              <a:gd name="connsiteX169" fmla="*/ 3901342 w 11269336"/>
              <a:gd name="connsiteY169" fmla="*/ 2142355 h 2323145"/>
              <a:gd name="connsiteX170" fmla="*/ 3888539 w 11269336"/>
              <a:gd name="connsiteY170" fmla="*/ 2140476 h 2323145"/>
              <a:gd name="connsiteX171" fmla="*/ 3885662 w 11269336"/>
              <a:gd name="connsiteY171" fmla="*/ 2138740 h 2323145"/>
              <a:gd name="connsiteX172" fmla="*/ 3868627 w 11269336"/>
              <a:gd name="connsiteY172" fmla="*/ 2130023 h 2323145"/>
              <a:gd name="connsiteX173" fmla="*/ 3819177 w 11269336"/>
              <a:gd name="connsiteY173" fmla="*/ 2142111 h 2323145"/>
              <a:gd name="connsiteX174" fmla="*/ 3769100 w 11269336"/>
              <a:gd name="connsiteY174" fmla="*/ 2131731 h 2323145"/>
              <a:gd name="connsiteX175" fmla="*/ 3562752 w 11269336"/>
              <a:gd name="connsiteY175" fmla="*/ 2131785 h 2323145"/>
              <a:gd name="connsiteX176" fmla="*/ 3541402 w 11269336"/>
              <a:gd name="connsiteY176" fmla="*/ 2106821 h 2323145"/>
              <a:gd name="connsiteX177" fmla="*/ 3365341 w 11269336"/>
              <a:gd name="connsiteY177" fmla="*/ 2077638 h 2323145"/>
              <a:gd name="connsiteX178" fmla="*/ 3170922 w 11269336"/>
              <a:gd name="connsiteY178" fmla="*/ 2115957 h 2323145"/>
              <a:gd name="connsiteX179" fmla="*/ 3156256 w 11269336"/>
              <a:gd name="connsiteY179" fmla="*/ 2124773 h 2323145"/>
              <a:gd name="connsiteX180" fmla="*/ 3140298 w 11269336"/>
              <a:gd name="connsiteY180" fmla="*/ 2129182 h 2323145"/>
              <a:gd name="connsiteX181" fmla="*/ 3138514 w 11269336"/>
              <a:gd name="connsiteY181" fmla="*/ 2128069 h 2323145"/>
              <a:gd name="connsiteX182" fmla="*/ 3120467 w 11269336"/>
              <a:gd name="connsiteY182" fmla="*/ 2128281 h 2323145"/>
              <a:gd name="connsiteX183" fmla="*/ 3116175 w 11269336"/>
              <a:gd name="connsiteY183" fmla="*/ 2131633 h 2323145"/>
              <a:gd name="connsiteX184" fmla="*/ 3103685 w 11269336"/>
              <a:gd name="connsiteY184" fmla="*/ 2132814 h 2323145"/>
              <a:gd name="connsiteX185" fmla="*/ 3078794 w 11269336"/>
              <a:gd name="connsiteY185" fmla="*/ 2137935 h 2323145"/>
              <a:gd name="connsiteX186" fmla="*/ 3074407 w 11269336"/>
              <a:gd name="connsiteY186" fmla="*/ 2136274 h 2323145"/>
              <a:gd name="connsiteX187" fmla="*/ 3037285 w 11269336"/>
              <a:gd name="connsiteY187" fmla="*/ 2139919 h 2323145"/>
              <a:gd name="connsiteX188" fmla="*/ 3036901 w 11269336"/>
              <a:gd name="connsiteY188" fmla="*/ 2138726 h 2323145"/>
              <a:gd name="connsiteX189" fmla="*/ 3026996 w 11269336"/>
              <a:gd name="connsiteY189" fmla="*/ 2134322 h 2323145"/>
              <a:gd name="connsiteX190" fmla="*/ 3007772 w 11269336"/>
              <a:gd name="connsiteY190" fmla="*/ 2128742 h 2323145"/>
              <a:gd name="connsiteX191" fmla="*/ 2965030 w 11269336"/>
              <a:gd name="connsiteY191" fmla="*/ 2100494 h 2323145"/>
              <a:gd name="connsiteX192" fmla="*/ 2926342 w 11269336"/>
              <a:gd name="connsiteY192" fmla="*/ 2104155 h 2323145"/>
              <a:gd name="connsiteX193" fmla="*/ 2918608 w 11269336"/>
              <a:gd name="connsiteY193" fmla="*/ 2104215 h 2323145"/>
              <a:gd name="connsiteX194" fmla="*/ 2918475 w 11269336"/>
              <a:gd name="connsiteY194" fmla="*/ 2103937 h 2323145"/>
              <a:gd name="connsiteX195" fmla="*/ 2910360 w 11269336"/>
              <a:gd name="connsiteY195" fmla="*/ 2103444 h 2323145"/>
              <a:gd name="connsiteX196" fmla="*/ 2904507 w 11269336"/>
              <a:gd name="connsiteY196" fmla="*/ 2104326 h 2323145"/>
              <a:gd name="connsiteX197" fmla="*/ 2889503 w 11269336"/>
              <a:gd name="connsiteY197" fmla="*/ 2104443 h 2323145"/>
              <a:gd name="connsiteX198" fmla="*/ 2884480 w 11269336"/>
              <a:gd name="connsiteY198" fmla="*/ 2102626 h 2323145"/>
              <a:gd name="connsiteX199" fmla="*/ 2882689 w 11269336"/>
              <a:gd name="connsiteY199" fmla="*/ 2099228 h 2323145"/>
              <a:gd name="connsiteX200" fmla="*/ 2881291 w 11269336"/>
              <a:gd name="connsiteY200" fmla="*/ 2099618 h 2323145"/>
              <a:gd name="connsiteX201" fmla="*/ 2853979 w 11269336"/>
              <a:gd name="connsiteY201" fmla="*/ 2090388 h 2323145"/>
              <a:gd name="connsiteX202" fmla="*/ 2791790 w 11269336"/>
              <a:gd name="connsiteY202" fmla="*/ 2080332 h 2323145"/>
              <a:gd name="connsiteX203" fmla="*/ 2755844 w 11269336"/>
              <a:gd name="connsiteY203" fmla="*/ 2078874 h 2323145"/>
              <a:gd name="connsiteX204" fmla="*/ 2657742 w 11269336"/>
              <a:gd name="connsiteY204" fmla="*/ 2070179 h 2323145"/>
              <a:gd name="connsiteX205" fmla="*/ 2559549 w 11269336"/>
              <a:gd name="connsiteY205" fmla="*/ 2057873 h 2323145"/>
              <a:gd name="connsiteX206" fmla="*/ 2512054 w 11269336"/>
              <a:gd name="connsiteY206" fmla="*/ 2031671 h 2323145"/>
              <a:gd name="connsiteX207" fmla="*/ 2506437 w 11269336"/>
              <a:gd name="connsiteY207" fmla="*/ 2030918 h 2323145"/>
              <a:gd name="connsiteX208" fmla="*/ 2491752 w 11269336"/>
              <a:gd name="connsiteY208" fmla="*/ 2033906 h 2323145"/>
              <a:gd name="connsiteX209" fmla="*/ 2486338 w 11269336"/>
              <a:gd name="connsiteY209" fmla="*/ 2035862 h 2323145"/>
              <a:gd name="connsiteX210" fmla="*/ 2478186 w 11269336"/>
              <a:gd name="connsiteY210" fmla="*/ 2036953 h 2323145"/>
              <a:gd name="connsiteX211" fmla="*/ 2477950 w 11269336"/>
              <a:gd name="connsiteY211" fmla="*/ 2036715 h 2323145"/>
              <a:gd name="connsiteX212" fmla="*/ 2470381 w 11269336"/>
              <a:gd name="connsiteY212" fmla="*/ 2038256 h 2323145"/>
              <a:gd name="connsiteX213" fmla="*/ 2433781 w 11269336"/>
              <a:gd name="connsiteY213" fmla="*/ 2049140 h 2323145"/>
              <a:gd name="connsiteX214" fmla="*/ 2381172 w 11269336"/>
              <a:gd name="connsiteY214" fmla="*/ 2030645 h 2323145"/>
              <a:gd name="connsiteX215" fmla="*/ 2360198 w 11269336"/>
              <a:gd name="connsiteY215" fmla="*/ 2029059 h 2323145"/>
              <a:gd name="connsiteX216" fmla="*/ 2348815 w 11269336"/>
              <a:gd name="connsiteY216" fmla="*/ 2026798 h 2323145"/>
              <a:gd name="connsiteX217" fmla="*/ 2347988 w 11269336"/>
              <a:gd name="connsiteY217" fmla="*/ 2025745 h 2323145"/>
              <a:gd name="connsiteX218" fmla="*/ 2312920 w 11269336"/>
              <a:gd name="connsiteY218" fmla="*/ 2036311 h 2323145"/>
              <a:gd name="connsiteX219" fmla="*/ 2307986 w 11269336"/>
              <a:gd name="connsiteY219" fmla="*/ 2035583 h 2323145"/>
              <a:gd name="connsiteX220" fmla="*/ 2285481 w 11269336"/>
              <a:gd name="connsiteY220" fmla="*/ 2045197 h 2323145"/>
              <a:gd name="connsiteX221" fmla="*/ 2273666 w 11269336"/>
              <a:gd name="connsiteY221" fmla="*/ 2048710 h 2323145"/>
              <a:gd name="connsiteX222" fmla="*/ 2270719 w 11269336"/>
              <a:gd name="connsiteY222" fmla="*/ 2052702 h 2323145"/>
              <a:gd name="connsiteX223" fmla="*/ 2253080 w 11269336"/>
              <a:gd name="connsiteY223" fmla="*/ 2056363 h 2323145"/>
              <a:gd name="connsiteX224" fmla="*/ 2250906 w 11269336"/>
              <a:gd name="connsiteY224" fmla="*/ 2055654 h 2323145"/>
              <a:gd name="connsiteX225" fmla="*/ 2236905 w 11269336"/>
              <a:gd name="connsiteY225" fmla="*/ 2062882 h 2323145"/>
              <a:gd name="connsiteX226" fmla="*/ 2225830 w 11269336"/>
              <a:gd name="connsiteY226" fmla="*/ 2074027 h 2323145"/>
              <a:gd name="connsiteX227" fmla="*/ 2073776 w 11269336"/>
              <a:gd name="connsiteY227" fmla="*/ 2089244 h 2323145"/>
              <a:gd name="connsiteX228" fmla="*/ 1948256 w 11269336"/>
              <a:gd name="connsiteY228" fmla="*/ 2146616 h 2323145"/>
              <a:gd name="connsiteX229" fmla="*/ 1865582 w 11269336"/>
              <a:gd name="connsiteY229" fmla="*/ 2153738 h 2323145"/>
              <a:gd name="connsiteX230" fmla="*/ 1835210 w 11269336"/>
              <a:gd name="connsiteY230" fmla="*/ 2134244 h 2323145"/>
              <a:gd name="connsiteX231" fmla="*/ 1632661 w 11269336"/>
              <a:gd name="connsiteY231" fmla="*/ 2173882 h 2323145"/>
              <a:gd name="connsiteX232" fmla="*/ 1579590 w 11269336"/>
              <a:gd name="connsiteY232" fmla="*/ 2173680 h 2323145"/>
              <a:gd name="connsiteX233" fmla="*/ 1535601 w 11269336"/>
              <a:gd name="connsiteY233" fmla="*/ 2194590 h 2323145"/>
              <a:gd name="connsiteX234" fmla="*/ 1515594 w 11269336"/>
              <a:gd name="connsiteY234" fmla="*/ 2189622 h 2323145"/>
              <a:gd name="connsiteX235" fmla="*/ 1512113 w 11269336"/>
              <a:gd name="connsiteY235" fmla="*/ 2188534 h 2323145"/>
              <a:gd name="connsiteX236" fmla="*/ 1498838 w 11269336"/>
              <a:gd name="connsiteY236" fmla="*/ 2189213 h 2323145"/>
              <a:gd name="connsiteX237" fmla="*/ 1494279 w 11269336"/>
              <a:gd name="connsiteY237" fmla="*/ 2183112 h 2323145"/>
              <a:gd name="connsiteX238" fmla="*/ 1473714 w 11269336"/>
              <a:gd name="connsiteY238" fmla="*/ 2179625 h 2323145"/>
              <a:gd name="connsiteX239" fmla="*/ 1449503 w 11269336"/>
              <a:gd name="connsiteY239" fmla="*/ 2182633 h 2323145"/>
              <a:gd name="connsiteX240" fmla="*/ 1266687 w 11269336"/>
              <a:gd name="connsiteY240" fmla="*/ 2212688 h 2323145"/>
              <a:gd name="connsiteX241" fmla="*/ 1239614 w 11269336"/>
              <a:gd name="connsiteY241" fmla="*/ 2209727 h 2323145"/>
              <a:gd name="connsiteX242" fmla="*/ 1202436 w 11269336"/>
              <a:gd name="connsiteY242" fmla="*/ 2209817 h 2323145"/>
              <a:gd name="connsiteX243" fmla="*/ 1136097 w 11269336"/>
              <a:gd name="connsiteY243" fmla="*/ 2205112 h 2323145"/>
              <a:gd name="connsiteX244" fmla="*/ 988232 w 11269336"/>
              <a:gd name="connsiteY244" fmla="*/ 2235635 h 2323145"/>
              <a:gd name="connsiteX245" fmla="*/ 981959 w 11269336"/>
              <a:gd name="connsiteY245" fmla="*/ 2231607 h 2323145"/>
              <a:gd name="connsiteX246" fmla="*/ 938600 w 11269336"/>
              <a:gd name="connsiteY246" fmla="*/ 2238113 h 2323145"/>
              <a:gd name="connsiteX247" fmla="*/ 791788 w 11269336"/>
              <a:gd name="connsiteY247" fmla="*/ 2293224 h 2323145"/>
              <a:gd name="connsiteX248" fmla="*/ 706914 w 11269336"/>
              <a:gd name="connsiteY248" fmla="*/ 2305046 h 2323145"/>
              <a:gd name="connsiteX249" fmla="*/ 675971 w 11269336"/>
              <a:gd name="connsiteY249" fmla="*/ 2304030 h 2323145"/>
              <a:gd name="connsiteX250" fmla="*/ 624180 w 11269336"/>
              <a:gd name="connsiteY250" fmla="*/ 2302650 h 2323145"/>
              <a:gd name="connsiteX251" fmla="*/ 583453 w 11269336"/>
              <a:gd name="connsiteY251" fmla="*/ 2288788 h 2323145"/>
              <a:gd name="connsiteX252" fmla="*/ 540946 w 11269336"/>
              <a:gd name="connsiteY252" fmla="*/ 2292721 h 2323145"/>
              <a:gd name="connsiteX253" fmla="*/ 533680 w 11269336"/>
              <a:gd name="connsiteY253" fmla="*/ 2310233 h 2323145"/>
              <a:gd name="connsiteX254" fmla="*/ 487366 w 11269336"/>
              <a:gd name="connsiteY254" fmla="*/ 2309053 h 2323145"/>
              <a:gd name="connsiteX255" fmla="*/ 416820 w 11269336"/>
              <a:gd name="connsiteY255" fmla="*/ 2305443 h 2323145"/>
              <a:gd name="connsiteX256" fmla="*/ 376805 w 11269336"/>
              <a:gd name="connsiteY256" fmla="*/ 2307647 h 2323145"/>
              <a:gd name="connsiteX257" fmla="*/ 266777 w 11269336"/>
              <a:gd name="connsiteY257" fmla="*/ 2309012 h 2323145"/>
              <a:gd name="connsiteX258" fmla="*/ 156013 w 11269336"/>
              <a:gd name="connsiteY258" fmla="*/ 2306832 h 2323145"/>
              <a:gd name="connsiteX259" fmla="*/ 87258 w 11269336"/>
              <a:gd name="connsiteY259" fmla="*/ 2285511 h 2323145"/>
              <a:gd name="connsiteX260" fmla="*/ 23798 w 11269336"/>
              <a:gd name="connsiteY260" fmla="*/ 2281822 h 2323145"/>
              <a:gd name="connsiteX261" fmla="*/ 0 w 11269336"/>
              <a:gd name="connsiteY261" fmla="*/ 2285369 h 2323145"/>
              <a:gd name="connsiteX262" fmla="*/ 0 w 11269336"/>
              <a:gd name="connsiteY262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41688 w 11269336"/>
              <a:gd name="connsiteY133" fmla="*/ 2022334 h 2323145"/>
              <a:gd name="connsiteX134" fmla="*/ 4860988 w 11269336"/>
              <a:gd name="connsiteY134" fmla="*/ 2135698 h 2323145"/>
              <a:gd name="connsiteX135" fmla="*/ 4807902 w 11269336"/>
              <a:gd name="connsiteY135" fmla="*/ 2138894 h 2323145"/>
              <a:gd name="connsiteX136" fmla="*/ 4765388 w 11269336"/>
              <a:gd name="connsiteY136" fmla="*/ 2162525 h 2323145"/>
              <a:gd name="connsiteX137" fmla="*/ 4745033 w 11269336"/>
              <a:gd name="connsiteY137" fmla="*/ 2158859 h 2323145"/>
              <a:gd name="connsiteX138" fmla="*/ 4741475 w 11269336"/>
              <a:gd name="connsiteY138" fmla="*/ 2157998 h 2323145"/>
              <a:gd name="connsiteX139" fmla="*/ 4728247 w 11269336"/>
              <a:gd name="connsiteY139" fmla="*/ 2159526 h 2323145"/>
              <a:gd name="connsiteX140" fmla="*/ 4723263 w 11269336"/>
              <a:gd name="connsiteY140" fmla="*/ 2153742 h 2323145"/>
              <a:gd name="connsiteX141" fmla="*/ 4702453 w 11269336"/>
              <a:gd name="connsiteY141" fmla="*/ 2151586 h 2323145"/>
              <a:gd name="connsiteX142" fmla="*/ 4678455 w 11269336"/>
              <a:gd name="connsiteY142" fmla="*/ 2156131 h 2323145"/>
              <a:gd name="connsiteX143" fmla="*/ 4593061 w 11269336"/>
              <a:gd name="connsiteY143" fmla="*/ 2171597 h 2323145"/>
              <a:gd name="connsiteX144" fmla="*/ 4579902 w 11269336"/>
              <a:gd name="connsiteY144" fmla="*/ 2177927 h 2323145"/>
              <a:gd name="connsiteX145" fmla="*/ 4533444 w 11269336"/>
              <a:gd name="connsiteY145" fmla="*/ 2181200 h 2323145"/>
              <a:gd name="connsiteX146" fmla="*/ 4492832 w 11269336"/>
              <a:gd name="connsiteY146" fmla="*/ 2188033 h 2323145"/>
              <a:gd name="connsiteX147" fmla="*/ 4467257 w 11269336"/>
              <a:gd name="connsiteY147" fmla="*/ 2196121 h 2323145"/>
              <a:gd name="connsiteX148" fmla="*/ 4459937 w 11269336"/>
              <a:gd name="connsiteY148" fmla="*/ 2195182 h 2323145"/>
              <a:gd name="connsiteX149" fmla="*/ 4433312 w 11269336"/>
              <a:gd name="connsiteY149" fmla="*/ 2199004 h 2323145"/>
              <a:gd name="connsiteX150" fmla="*/ 4420601 w 11269336"/>
              <a:gd name="connsiteY150" fmla="*/ 2205158 h 2323145"/>
              <a:gd name="connsiteX151" fmla="*/ 4405765 w 11269336"/>
              <a:gd name="connsiteY151" fmla="*/ 2199902 h 2323145"/>
              <a:gd name="connsiteX152" fmla="*/ 4401354 w 11269336"/>
              <a:gd name="connsiteY152" fmla="*/ 2194745 h 2323145"/>
              <a:gd name="connsiteX153" fmla="*/ 4383151 w 11269336"/>
              <a:gd name="connsiteY153" fmla="*/ 2201140 h 2323145"/>
              <a:gd name="connsiteX154" fmla="*/ 4366646 w 11269336"/>
              <a:gd name="connsiteY154" fmla="*/ 2198564 h 2323145"/>
              <a:gd name="connsiteX155" fmla="*/ 4354009 w 11269336"/>
              <a:gd name="connsiteY155" fmla="*/ 2204984 h 2323145"/>
              <a:gd name="connsiteX156" fmla="*/ 4348284 w 11269336"/>
              <a:gd name="connsiteY156" fmla="*/ 2205270 h 2323145"/>
              <a:gd name="connsiteX157" fmla="*/ 4333906 w 11269336"/>
              <a:gd name="connsiteY157" fmla="*/ 2205251 h 2323145"/>
              <a:gd name="connsiteX158" fmla="*/ 4308819 w 11269336"/>
              <a:gd name="connsiteY158" fmla="*/ 2203822 h 2323145"/>
              <a:gd name="connsiteX159" fmla="*/ 4301210 w 11269336"/>
              <a:gd name="connsiteY159" fmla="*/ 2204456 h 2323145"/>
              <a:gd name="connsiteX160" fmla="*/ 4283095 w 11269336"/>
              <a:gd name="connsiteY160" fmla="*/ 2198177 h 2323145"/>
              <a:gd name="connsiteX161" fmla="*/ 4250119 w 11269336"/>
              <a:gd name="connsiteY161" fmla="*/ 2196342 h 2323145"/>
              <a:gd name="connsiteX162" fmla="*/ 4189203 w 11269336"/>
              <a:gd name="connsiteY162" fmla="*/ 2178994 h 2323145"/>
              <a:gd name="connsiteX163" fmla="*/ 4154035 w 11269336"/>
              <a:gd name="connsiteY163" fmla="*/ 2171950 h 2323145"/>
              <a:gd name="connsiteX164" fmla="*/ 4129569 w 11269336"/>
              <a:gd name="connsiteY164" fmla="*/ 2163850 h 2323145"/>
              <a:gd name="connsiteX165" fmla="*/ 4061250 w 11269336"/>
              <a:gd name="connsiteY165" fmla="*/ 2159236 h 2323145"/>
              <a:gd name="connsiteX166" fmla="*/ 3945480 w 11269336"/>
              <a:gd name="connsiteY166" fmla="*/ 2158279 h 2323145"/>
              <a:gd name="connsiteX167" fmla="*/ 3921468 w 11269336"/>
              <a:gd name="connsiteY167" fmla="*/ 2156588 h 2323145"/>
              <a:gd name="connsiteX168" fmla="*/ 3903348 w 11269336"/>
              <a:gd name="connsiteY168" fmla="*/ 2149220 h 2323145"/>
              <a:gd name="connsiteX169" fmla="*/ 3901342 w 11269336"/>
              <a:gd name="connsiteY169" fmla="*/ 2142355 h 2323145"/>
              <a:gd name="connsiteX170" fmla="*/ 3888539 w 11269336"/>
              <a:gd name="connsiteY170" fmla="*/ 2140476 h 2323145"/>
              <a:gd name="connsiteX171" fmla="*/ 3885662 w 11269336"/>
              <a:gd name="connsiteY171" fmla="*/ 2138740 h 2323145"/>
              <a:gd name="connsiteX172" fmla="*/ 3868627 w 11269336"/>
              <a:gd name="connsiteY172" fmla="*/ 2130023 h 2323145"/>
              <a:gd name="connsiteX173" fmla="*/ 3819177 w 11269336"/>
              <a:gd name="connsiteY173" fmla="*/ 2142111 h 2323145"/>
              <a:gd name="connsiteX174" fmla="*/ 3769100 w 11269336"/>
              <a:gd name="connsiteY174" fmla="*/ 2131731 h 2323145"/>
              <a:gd name="connsiteX175" fmla="*/ 3562752 w 11269336"/>
              <a:gd name="connsiteY175" fmla="*/ 2131785 h 2323145"/>
              <a:gd name="connsiteX176" fmla="*/ 3541402 w 11269336"/>
              <a:gd name="connsiteY176" fmla="*/ 2106821 h 2323145"/>
              <a:gd name="connsiteX177" fmla="*/ 3365341 w 11269336"/>
              <a:gd name="connsiteY177" fmla="*/ 2077638 h 2323145"/>
              <a:gd name="connsiteX178" fmla="*/ 3170922 w 11269336"/>
              <a:gd name="connsiteY178" fmla="*/ 2115957 h 2323145"/>
              <a:gd name="connsiteX179" fmla="*/ 3156256 w 11269336"/>
              <a:gd name="connsiteY179" fmla="*/ 2124773 h 2323145"/>
              <a:gd name="connsiteX180" fmla="*/ 3140298 w 11269336"/>
              <a:gd name="connsiteY180" fmla="*/ 2129182 h 2323145"/>
              <a:gd name="connsiteX181" fmla="*/ 3138514 w 11269336"/>
              <a:gd name="connsiteY181" fmla="*/ 2128069 h 2323145"/>
              <a:gd name="connsiteX182" fmla="*/ 3120467 w 11269336"/>
              <a:gd name="connsiteY182" fmla="*/ 2128281 h 2323145"/>
              <a:gd name="connsiteX183" fmla="*/ 3116175 w 11269336"/>
              <a:gd name="connsiteY183" fmla="*/ 2131633 h 2323145"/>
              <a:gd name="connsiteX184" fmla="*/ 3103685 w 11269336"/>
              <a:gd name="connsiteY184" fmla="*/ 2132814 h 2323145"/>
              <a:gd name="connsiteX185" fmla="*/ 3078794 w 11269336"/>
              <a:gd name="connsiteY185" fmla="*/ 2137935 h 2323145"/>
              <a:gd name="connsiteX186" fmla="*/ 3074407 w 11269336"/>
              <a:gd name="connsiteY186" fmla="*/ 2136274 h 2323145"/>
              <a:gd name="connsiteX187" fmla="*/ 3037285 w 11269336"/>
              <a:gd name="connsiteY187" fmla="*/ 2139919 h 2323145"/>
              <a:gd name="connsiteX188" fmla="*/ 3036901 w 11269336"/>
              <a:gd name="connsiteY188" fmla="*/ 2138726 h 2323145"/>
              <a:gd name="connsiteX189" fmla="*/ 3026996 w 11269336"/>
              <a:gd name="connsiteY189" fmla="*/ 2134322 h 2323145"/>
              <a:gd name="connsiteX190" fmla="*/ 3007772 w 11269336"/>
              <a:gd name="connsiteY190" fmla="*/ 2128742 h 2323145"/>
              <a:gd name="connsiteX191" fmla="*/ 2965030 w 11269336"/>
              <a:gd name="connsiteY191" fmla="*/ 2100494 h 2323145"/>
              <a:gd name="connsiteX192" fmla="*/ 2926342 w 11269336"/>
              <a:gd name="connsiteY192" fmla="*/ 2104155 h 2323145"/>
              <a:gd name="connsiteX193" fmla="*/ 2918608 w 11269336"/>
              <a:gd name="connsiteY193" fmla="*/ 2104215 h 2323145"/>
              <a:gd name="connsiteX194" fmla="*/ 2918475 w 11269336"/>
              <a:gd name="connsiteY194" fmla="*/ 2103937 h 2323145"/>
              <a:gd name="connsiteX195" fmla="*/ 2910360 w 11269336"/>
              <a:gd name="connsiteY195" fmla="*/ 2103444 h 2323145"/>
              <a:gd name="connsiteX196" fmla="*/ 2904507 w 11269336"/>
              <a:gd name="connsiteY196" fmla="*/ 2104326 h 2323145"/>
              <a:gd name="connsiteX197" fmla="*/ 2889503 w 11269336"/>
              <a:gd name="connsiteY197" fmla="*/ 2104443 h 2323145"/>
              <a:gd name="connsiteX198" fmla="*/ 2884480 w 11269336"/>
              <a:gd name="connsiteY198" fmla="*/ 2102626 h 2323145"/>
              <a:gd name="connsiteX199" fmla="*/ 2882689 w 11269336"/>
              <a:gd name="connsiteY199" fmla="*/ 2099228 h 2323145"/>
              <a:gd name="connsiteX200" fmla="*/ 2881291 w 11269336"/>
              <a:gd name="connsiteY200" fmla="*/ 2099618 h 2323145"/>
              <a:gd name="connsiteX201" fmla="*/ 2853979 w 11269336"/>
              <a:gd name="connsiteY201" fmla="*/ 2090388 h 2323145"/>
              <a:gd name="connsiteX202" fmla="*/ 2791790 w 11269336"/>
              <a:gd name="connsiteY202" fmla="*/ 2080332 h 2323145"/>
              <a:gd name="connsiteX203" fmla="*/ 2755844 w 11269336"/>
              <a:gd name="connsiteY203" fmla="*/ 2078874 h 2323145"/>
              <a:gd name="connsiteX204" fmla="*/ 2657742 w 11269336"/>
              <a:gd name="connsiteY204" fmla="*/ 2070179 h 2323145"/>
              <a:gd name="connsiteX205" fmla="*/ 2559549 w 11269336"/>
              <a:gd name="connsiteY205" fmla="*/ 2057873 h 2323145"/>
              <a:gd name="connsiteX206" fmla="*/ 2512054 w 11269336"/>
              <a:gd name="connsiteY206" fmla="*/ 2031671 h 2323145"/>
              <a:gd name="connsiteX207" fmla="*/ 2506437 w 11269336"/>
              <a:gd name="connsiteY207" fmla="*/ 2030918 h 2323145"/>
              <a:gd name="connsiteX208" fmla="*/ 2491752 w 11269336"/>
              <a:gd name="connsiteY208" fmla="*/ 2033906 h 2323145"/>
              <a:gd name="connsiteX209" fmla="*/ 2486338 w 11269336"/>
              <a:gd name="connsiteY209" fmla="*/ 2035862 h 2323145"/>
              <a:gd name="connsiteX210" fmla="*/ 2478186 w 11269336"/>
              <a:gd name="connsiteY210" fmla="*/ 2036953 h 2323145"/>
              <a:gd name="connsiteX211" fmla="*/ 2477950 w 11269336"/>
              <a:gd name="connsiteY211" fmla="*/ 2036715 h 2323145"/>
              <a:gd name="connsiteX212" fmla="*/ 2470381 w 11269336"/>
              <a:gd name="connsiteY212" fmla="*/ 2038256 h 2323145"/>
              <a:gd name="connsiteX213" fmla="*/ 2433781 w 11269336"/>
              <a:gd name="connsiteY213" fmla="*/ 2049140 h 2323145"/>
              <a:gd name="connsiteX214" fmla="*/ 2381172 w 11269336"/>
              <a:gd name="connsiteY214" fmla="*/ 2030645 h 2323145"/>
              <a:gd name="connsiteX215" fmla="*/ 2360198 w 11269336"/>
              <a:gd name="connsiteY215" fmla="*/ 2029059 h 2323145"/>
              <a:gd name="connsiteX216" fmla="*/ 2348815 w 11269336"/>
              <a:gd name="connsiteY216" fmla="*/ 2026798 h 2323145"/>
              <a:gd name="connsiteX217" fmla="*/ 2347988 w 11269336"/>
              <a:gd name="connsiteY217" fmla="*/ 2025745 h 2323145"/>
              <a:gd name="connsiteX218" fmla="*/ 2312920 w 11269336"/>
              <a:gd name="connsiteY218" fmla="*/ 2036311 h 2323145"/>
              <a:gd name="connsiteX219" fmla="*/ 2307986 w 11269336"/>
              <a:gd name="connsiteY219" fmla="*/ 2035583 h 2323145"/>
              <a:gd name="connsiteX220" fmla="*/ 2285481 w 11269336"/>
              <a:gd name="connsiteY220" fmla="*/ 2045197 h 2323145"/>
              <a:gd name="connsiteX221" fmla="*/ 2273666 w 11269336"/>
              <a:gd name="connsiteY221" fmla="*/ 2048710 h 2323145"/>
              <a:gd name="connsiteX222" fmla="*/ 2270719 w 11269336"/>
              <a:gd name="connsiteY222" fmla="*/ 2052702 h 2323145"/>
              <a:gd name="connsiteX223" fmla="*/ 2253080 w 11269336"/>
              <a:gd name="connsiteY223" fmla="*/ 2056363 h 2323145"/>
              <a:gd name="connsiteX224" fmla="*/ 2250906 w 11269336"/>
              <a:gd name="connsiteY224" fmla="*/ 2055654 h 2323145"/>
              <a:gd name="connsiteX225" fmla="*/ 2236905 w 11269336"/>
              <a:gd name="connsiteY225" fmla="*/ 2062882 h 2323145"/>
              <a:gd name="connsiteX226" fmla="*/ 2225830 w 11269336"/>
              <a:gd name="connsiteY226" fmla="*/ 2074027 h 2323145"/>
              <a:gd name="connsiteX227" fmla="*/ 2073776 w 11269336"/>
              <a:gd name="connsiteY227" fmla="*/ 2089244 h 2323145"/>
              <a:gd name="connsiteX228" fmla="*/ 1948256 w 11269336"/>
              <a:gd name="connsiteY228" fmla="*/ 2146616 h 2323145"/>
              <a:gd name="connsiteX229" fmla="*/ 1865582 w 11269336"/>
              <a:gd name="connsiteY229" fmla="*/ 2153738 h 2323145"/>
              <a:gd name="connsiteX230" fmla="*/ 1835210 w 11269336"/>
              <a:gd name="connsiteY230" fmla="*/ 2134244 h 2323145"/>
              <a:gd name="connsiteX231" fmla="*/ 1632661 w 11269336"/>
              <a:gd name="connsiteY231" fmla="*/ 2173882 h 2323145"/>
              <a:gd name="connsiteX232" fmla="*/ 1579590 w 11269336"/>
              <a:gd name="connsiteY232" fmla="*/ 2173680 h 2323145"/>
              <a:gd name="connsiteX233" fmla="*/ 1535601 w 11269336"/>
              <a:gd name="connsiteY233" fmla="*/ 2194590 h 2323145"/>
              <a:gd name="connsiteX234" fmla="*/ 1515594 w 11269336"/>
              <a:gd name="connsiteY234" fmla="*/ 2189622 h 2323145"/>
              <a:gd name="connsiteX235" fmla="*/ 1512113 w 11269336"/>
              <a:gd name="connsiteY235" fmla="*/ 2188534 h 2323145"/>
              <a:gd name="connsiteX236" fmla="*/ 1498838 w 11269336"/>
              <a:gd name="connsiteY236" fmla="*/ 2189213 h 2323145"/>
              <a:gd name="connsiteX237" fmla="*/ 1494279 w 11269336"/>
              <a:gd name="connsiteY237" fmla="*/ 2183112 h 2323145"/>
              <a:gd name="connsiteX238" fmla="*/ 1473714 w 11269336"/>
              <a:gd name="connsiteY238" fmla="*/ 2179625 h 2323145"/>
              <a:gd name="connsiteX239" fmla="*/ 1449503 w 11269336"/>
              <a:gd name="connsiteY239" fmla="*/ 2182633 h 2323145"/>
              <a:gd name="connsiteX240" fmla="*/ 1266687 w 11269336"/>
              <a:gd name="connsiteY240" fmla="*/ 2212688 h 2323145"/>
              <a:gd name="connsiteX241" fmla="*/ 1239614 w 11269336"/>
              <a:gd name="connsiteY241" fmla="*/ 2209727 h 2323145"/>
              <a:gd name="connsiteX242" fmla="*/ 1202436 w 11269336"/>
              <a:gd name="connsiteY242" fmla="*/ 2209817 h 2323145"/>
              <a:gd name="connsiteX243" fmla="*/ 1136097 w 11269336"/>
              <a:gd name="connsiteY243" fmla="*/ 2205112 h 2323145"/>
              <a:gd name="connsiteX244" fmla="*/ 988232 w 11269336"/>
              <a:gd name="connsiteY244" fmla="*/ 2235635 h 2323145"/>
              <a:gd name="connsiteX245" fmla="*/ 981959 w 11269336"/>
              <a:gd name="connsiteY245" fmla="*/ 2231607 h 2323145"/>
              <a:gd name="connsiteX246" fmla="*/ 938600 w 11269336"/>
              <a:gd name="connsiteY246" fmla="*/ 2238113 h 2323145"/>
              <a:gd name="connsiteX247" fmla="*/ 791788 w 11269336"/>
              <a:gd name="connsiteY247" fmla="*/ 2293224 h 2323145"/>
              <a:gd name="connsiteX248" fmla="*/ 706914 w 11269336"/>
              <a:gd name="connsiteY248" fmla="*/ 2305046 h 2323145"/>
              <a:gd name="connsiteX249" fmla="*/ 675971 w 11269336"/>
              <a:gd name="connsiteY249" fmla="*/ 2304030 h 2323145"/>
              <a:gd name="connsiteX250" fmla="*/ 624180 w 11269336"/>
              <a:gd name="connsiteY250" fmla="*/ 2302650 h 2323145"/>
              <a:gd name="connsiteX251" fmla="*/ 583453 w 11269336"/>
              <a:gd name="connsiteY251" fmla="*/ 2288788 h 2323145"/>
              <a:gd name="connsiteX252" fmla="*/ 540946 w 11269336"/>
              <a:gd name="connsiteY252" fmla="*/ 2292721 h 2323145"/>
              <a:gd name="connsiteX253" fmla="*/ 533680 w 11269336"/>
              <a:gd name="connsiteY253" fmla="*/ 2310233 h 2323145"/>
              <a:gd name="connsiteX254" fmla="*/ 487366 w 11269336"/>
              <a:gd name="connsiteY254" fmla="*/ 2309053 h 2323145"/>
              <a:gd name="connsiteX255" fmla="*/ 416820 w 11269336"/>
              <a:gd name="connsiteY255" fmla="*/ 2305443 h 2323145"/>
              <a:gd name="connsiteX256" fmla="*/ 376805 w 11269336"/>
              <a:gd name="connsiteY256" fmla="*/ 2307647 h 2323145"/>
              <a:gd name="connsiteX257" fmla="*/ 266777 w 11269336"/>
              <a:gd name="connsiteY257" fmla="*/ 2309012 h 2323145"/>
              <a:gd name="connsiteX258" fmla="*/ 156013 w 11269336"/>
              <a:gd name="connsiteY258" fmla="*/ 2306832 h 2323145"/>
              <a:gd name="connsiteX259" fmla="*/ 87258 w 11269336"/>
              <a:gd name="connsiteY259" fmla="*/ 2285511 h 2323145"/>
              <a:gd name="connsiteX260" fmla="*/ 23798 w 11269336"/>
              <a:gd name="connsiteY260" fmla="*/ 2281822 h 2323145"/>
              <a:gd name="connsiteX261" fmla="*/ 0 w 11269336"/>
              <a:gd name="connsiteY261" fmla="*/ 2285369 h 2323145"/>
              <a:gd name="connsiteX262" fmla="*/ 0 w 11269336"/>
              <a:gd name="connsiteY262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98838 w 11269336"/>
              <a:gd name="connsiteY133" fmla="*/ 2062961 h 2323145"/>
              <a:gd name="connsiteX134" fmla="*/ 4860988 w 11269336"/>
              <a:gd name="connsiteY134" fmla="*/ 2135698 h 2323145"/>
              <a:gd name="connsiteX135" fmla="*/ 4807902 w 11269336"/>
              <a:gd name="connsiteY135" fmla="*/ 2138894 h 2323145"/>
              <a:gd name="connsiteX136" fmla="*/ 4765388 w 11269336"/>
              <a:gd name="connsiteY136" fmla="*/ 2162525 h 2323145"/>
              <a:gd name="connsiteX137" fmla="*/ 4745033 w 11269336"/>
              <a:gd name="connsiteY137" fmla="*/ 2158859 h 2323145"/>
              <a:gd name="connsiteX138" fmla="*/ 4741475 w 11269336"/>
              <a:gd name="connsiteY138" fmla="*/ 2157998 h 2323145"/>
              <a:gd name="connsiteX139" fmla="*/ 4728247 w 11269336"/>
              <a:gd name="connsiteY139" fmla="*/ 2159526 h 2323145"/>
              <a:gd name="connsiteX140" fmla="*/ 4723263 w 11269336"/>
              <a:gd name="connsiteY140" fmla="*/ 2153742 h 2323145"/>
              <a:gd name="connsiteX141" fmla="*/ 4702453 w 11269336"/>
              <a:gd name="connsiteY141" fmla="*/ 2151586 h 2323145"/>
              <a:gd name="connsiteX142" fmla="*/ 4678455 w 11269336"/>
              <a:gd name="connsiteY142" fmla="*/ 2156131 h 2323145"/>
              <a:gd name="connsiteX143" fmla="*/ 4593061 w 11269336"/>
              <a:gd name="connsiteY143" fmla="*/ 2171597 h 2323145"/>
              <a:gd name="connsiteX144" fmla="*/ 4579902 w 11269336"/>
              <a:gd name="connsiteY144" fmla="*/ 2177927 h 2323145"/>
              <a:gd name="connsiteX145" fmla="*/ 4533444 w 11269336"/>
              <a:gd name="connsiteY145" fmla="*/ 2181200 h 2323145"/>
              <a:gd name="connsiteX146" fmla="*/ 4492832 w 11269336"/>
              <a:gd name="connsiteY146" fmla="*/ 2188033 h 2323145"/>
              <a:gd name="connsiteX147" fmla="*/ 4467257 w 11269336"/>
              <a:gd name="connsiteY147" fmla="*/ 2196121 h 2323145"/>
              <a:gd name="connsiteX148" fmla="*/ 4459937 w 11269336"/>
              <a:gd name="connsiteY148" fmla="*/ 2195182 h 2323145"/>
              <a:gd name="connsiteX149" fmla="*/ 4433312 w 11269336"/>
              <a:gd name="connsiteY149" fmla="*/ 2199004 h 2323145"/>
              <a:gd name="connsiteX150" fmla="*/ 4420601 w 11269336"/>
              <a:gd name="connsiteY150" fmla="*/ 2205158 h 2323145"/>
              <a:gd name="connsiteX151" fmla="*/ 4405765 w 11269336"/>
              <a:gd name="connsiteY151" fmla="*/ 2199902 h 2323145"/>
              <a:gd name="connsiteX152" fmla="*/ 4401354 w 11269336"/>
              <a:gd name="connsiteY152" fmla="*/ 2194745 h 2323145"/>
              <a:gd name="connsiteX153" fmla="*/ 4383151 w 11269336"/>
              <a:gd name="connsiteY153" fmla="*/ 2201140 h 2323145"/>
              <a:gd name="connsiteX154" fmla="*/ 4366646 w 11269336"/>
              <a:gd name="connsiteY154" fmla="*/ 2198564 h 2323145"/>
              <a:gd name="connsiteX155" fmla="*/ 4354009 w 11269336"/>
              <a:gd name="connsiteY155" fmla="*/ 2204984 h 2323145"/>
              <a:gd name="connsiteX156" fmla="*/ 4348284 w 11269336"/>
              <a:gd name="connsiteY156" fmla="*/ 2205270 h 2323145"/>
              <a:gd name="connsiteX157" fmla="*/ 4333906 w 11269336"/>
              <a:gd name="connsiteY157" fmla="*/ 2205251 h 2323145"/>
              <a:gd name="connsiteX158" fmla="*/ 4308819 w 11269336"/>
              <a:gd name="connsiteY158" fmla="*/ 2203822 h 2323145"/>
              <a:gd name="connsiteX159" fmla="*/ 4301210 w 11269336"/>
              <a:gd name="connsiteY159" fmla="*/ 2204456 h 2323145"/>
              <a:gd name="connsiteX160" fmla="*/ 4283095 w 11269336"/>
              <a:gd name="connsiteY160" fmla="*/ 2198177 h 2323145"/>
              <a:gd name="connsiteX161" fmla="*/ 4250119 w 11269336"/>
              <a:gd name="connsiteY161" fmla="*/ 2196342 h 2323145"/>
              <a:gd name="connsiteX162" fmla="*/ 4189203 w 11269336"/>
              <a:gd name="connsiteY162" fmla="*/ 2178994 h 2323145"/>
              <a:gd name="connsiteX163" fmla="*/ 4154035 w 11269336"/>
              <a:gd name="connsiteY163" fmla="*/ 2171950 h 2323145"/>
              <a:gd name="connsiteX164" fmla="*/ 4129569 w 11269336"/>
              <a:gd name="connsiteY164" fmla="*/ 2163850 h 2323145"/>
              <a:gd name="connsiteX165" fmla="*/ 4061250 w 11269336"/>
              <a:gd name="connsiteY165" fmla="*/ 2159236 h 2323145"/>
              <a:gd name="connsiteX166" fmla="*/ 3945480 w 11269336"/>
              <a:gd name="connsiteY166" fmla="*/ 2158279 h 2323145"/>
              <a:gd name="connsiteX167" fmla="*/ 3921468 w 11269336"/>
              <a:gd name="connsiteY167" fmla="*/ 2156588 h 2323145"/>
              <a:gd name="connsiteX168" fmla="*/ 3903348 w 11269336"/>
              <a:gd name="connsiteY168" fmla="*/ 2149220 h 2323145"/>
              <a:gd name="connsiteX169" fmla="*/ 3901342 w 11269336"/>
              <a:gd name="connsiteY169" fmla="*/ 2142355 h 2323145"/>
              <a:gd name="connsiteX170" fmla="*/ 3888539 w 11269336"/>
              <a:gd name="connsiteY170" fmla="*/ 2140476 h 2323145"/>
              <a:gd name="connsiteX171" fmla="*/ 3885662 w 11269336"/>
              <a:gd name="connsiteY171" fmla="*/ 2138740 h 2323145"/>
              <a:gd name="connsiteX172" fmla="*/ 3868627 w 11269336"/>
              <a:gd name="connsiteY172" fmla="*/ 2130023 h 2323145"/>
              <a:gd name="connsiteX173" fmla="*/ 3819177 w 11269336"/>
              <a:gd name="connsiteY173" fmla="*/ 2142111 h 2323145"/>
              <a:gd name="connsiteX174" fmla="*/ 3769100 w 11269336"/>
              <a:gd name="connsiteY174" fmla="*/ 2131731 h 2323145"/>
              <a:gd name="connsiteX175" fmla="*/ 3562752 w 11269336"/>
              <a:gd name="connsiteY175" fmla="*/ 2131785 h 2323145"/>
              <a:gd name="connsiteX176" fmla="*/ 3541402 w 11269336"/>
              <a:gd name="connsiteY176" fmla="*/ 2106821 h 2323145"/>
              <a:gd name="connsiteX177" fmla="*/ 3365341 w 11269336"/>
              <a:gd name="connsiteY177" fmla="*/ 2077638 h 2323145"/>
              <a:gd name="connsiteX178" fmla="*/ 3170922 w 11269336"/>
              <a:gd name="connsiteY178" fmla="*/ 2115957 h 2323145"/>
              <a:gd name="connsiteX179" fmla="*/ 3156256 w 11269336"/>
              <a:gd name="connsiteY179" fmla="*/ 2124773 h 2323145"/>
              <a:gd name="connsiteX180" fmla="*/ 3140298 w 11269336"/>
              <a:gd name="connsiteY180" fmla="*/ 2129182 h 2323145"/>
              <a:gd name="connsiteX181" fmla="*/ 3138514 w 11269336"/>
              <a:gd name="connsiteY181" fmla="*/ 2128069 h 2323145"/>
              <a:gd name="connsiteX182" fmla="*/ 3120467 w 11269336"/>
              <a:gd name="connsiteY182" fmla="*/ 2128281 h 2323145"/>
              <a:gd name="connsiteX183" fmla="*/ 3116175 w 11269336"/>
              <a:gd name="connsiteY183" fmla="*/ 2131633 h 2323145"/>
              <a:gd name="connsiteX184" fmla="*/ 3103685 w 11269336"/>
              <a:gd name="connsiteY184" fmla="*/ 2132814 h 2323145"/>
              <a:gd name="connsiteX185" fmla="*/ 3078794 w 11269336"/>
              <a:gd name="connsiteY185" fmla="*/ 2137935 h 2323145"/>
              <a:gd name="connsiteX186" fmla="*/ 3074407 w 11269336"/>
              <a:gd name="connsiteY186" fmla="*/ 2136274 h 2323145"/>
              <a:gd name="connsiteX187" fmla="*/ 3037285 w 11269336"/>
              <a:gd name="connsiteY187" fmla="*/ 2139919 h 2323145"/>
              <a:gd name="connsiteX188" fmla="*/ 3036901 w 11269336"/>
              <a:gd name="connsiteY188" fmla="*/ 2138726 h 2323145"/>
              <a:gd name="connsiteX189" fmla="*/ 3026996 w 11269336"/>
              <a:gd name="connsiteY189" fmla="*/ 2134322 h 2323145"/>
              <a:gd name="connsiteX190" fmla="*/ 3007772 w 11269336"/>
              <a:gd name="connsiteY190" fmla="*/ 2128742 h 2323145"/>
              <a:gd name="connsiteX191" fmla="*/ 2965030 w 11269336"/>
              <a:gd name="connsiteY191" fmla="*/ 2100494 h 2323145"/>
              <a:gd name="connsiteX192" fmla="*/ 2926342 w 11269336"/>
              <a:gd name="connsiteY192" fmla="*/ 2104155 h 2323145"/>
              <a:gd name="connsiteX193" fmla="*/ 2918608 w 11269336"/>
              <a:gd name="connsiteY193" fmla="*/ 2104215 h 2323145"/>
              <a:gd name="connsiteX194" fmla="*/ 2918475 w 11269336"/>
              <a:gd name="connsiteY194" fmla="*/ 2103937 h 2323145"/>
              <a:gd name="connsiteX195" fmla="*/ 2910360 w 11269336"/>
              <a:gd name="connsiteY195" fmla="*/ 2103444 h 2323145"/>
              <a:gd name="connsiteX196" fmla="*/ 2904507 w 11269336"/>
              <a:gd name="connsiteY196" fmla="*/ 2104326 h 2323145"/>
              <a:gd name="connsiteX197" fmla="*/ 2889503 w 11269336"/>
              <a:gd name="connsiteY197" fmla="*/ 2104443 h 2323145"/>
              <a:gd name="connsiteX198" fmla="*/ 2884480 w 11269336"/>
              <a:gd name="connsiteY198" fmla="*/ 2102626 h 2323145"/>
              <a:gd name="connsiteX199" fmla="*/ 2882689 w 11269336"/>
              <a:gd name="connsiteY199" fmla="*/ 2099228 h 2323145"/>
              <a:gd name="connsiteX200" fmla="*/ 2881291 w 11269336"/>
              <a:gd name="connsiteY200" fmla="*/ 2099618 h 2323145"/>
              <a:gd name="connsiteX201" fmla="*/ 2853979 w 11269336"/>
              <a:gd name="connsiteY201" fmla="*/ 2090388 h 2323145"/>
              <a:gd name="connsiteX202" fmla="*/ 2791790 w 11269336"/>
              <a:gd name="connsiteY202" fmla="*/ 2080332 h 2323145"/>
              <a:gd name="connsiteX203" fmla="*/ 2755844 w 11269336"/>
              <a:gd name="connsiteY203" fmla="*/ 2078874 h 2323145"/>
              <a:gd name="connsiteX204" fmla="*/ 2657742 w 11269336"/>
              <a:gd name="connsiteY204" fmla="*/ 2070179 h 2323145"/>
              <a:gd name="connsiteX205" fmla="*/ 2559549 w 11269336"/>
              <a:gd name="connsiteY205" fmla="*/ 2057873 h 2323145"/>
              <a:gd name="connsiteX206" fmla="*/ 2512054 w 11269336"/>
              <a:gd name="connsiteY206" fmla="*/ 2031671 h 2323145"/>
              <a:gd name="connsiteX207" fmla="*/ 2506437 w 11269336"/>
              <a:gd name="connsiteY207" fmla="*/ 2030918 h 2323145"/>
              <a:gd name="connsiteX208" fmla="*/ 2491752 w 11269336"/>
              <a:gd name="connsiteY208" fmla="*/ 2033906 h 2323145"/>
              <a:gd name="connsiteX209" fmla="*/ 2486338 w 11269336"/>
              <a:gd name="connsiteY209" fmla="*/ 2035862 h 2323145"/>
              <a:gd name="connsiteX210" fmla="*/ 2478186 w 11269336"/>
              <a:gd name="connsiteY210" fmla="*/ 2036953 h 2323145"/>
              <a:gd name="connsiteX211" fmla="*/ 2477950 w 11269336"/>
              <a:gd name="connsiteY211" fmla="*/ 2036715 h 2323145"/>
              <a:gd name="connsiteX212" fmla="*/ 2470381 w 11269336"/>
              <a:gd name="connsiteY212" fmla="*/ 2038256 h 2323145"/>
              <a:gd name="connsiteX213" fmla="*/ 2433781 w 11269336"/>
              <a:gd name="connsiteY213" fmla="*/ 2049140 h 2323145"/>
              <a:gd name="connsiteX214" fmla="*/ 2381172 w 11269336"/>
              <a:gd name="connsiteY214" fmla="*/ 2030645 h 2323145"/>
              <a:gd name="connsiteX215" fmla="*/ 2360198 w 11269336"/>
              <a:gd name="connsiteY215" fmla="*/ 2029059 h 2323145"/>
              <a:gd name="connsiteX216" fmla="*/ 2348815 w 11269336"/>
              <a:gd name="connsiteY216" fmla="*/ 2026798 h 2323145"/>
              <a:gd name="connsiteX217" fmla="*/ 2347988 w 11269336"/>
              <a:gd name="connsiteY217" fmla="*/ 2025745 h 2323145"/>
              <a:gd name="connsiteX218" fmla="*/ 2312920 w 11269336"/>
              <a:gd name="connsiteY218" fmla="*/ 2036311 h 2323145"/>
              <a:gd name="connsiteX219" fmla="*/ 2307986 w 11269336"/>
              <a:gd name="connsiteY219" fmla="*/ 2035583 h 2323145"/>
              <a:gd name="connsiteX220" fmla="*/ 2285481 w 11269336"/>
              <a:gd name="connsiteY220" fmla="*/ 2045197 h 2323145"/>
              <a:gd name="connsiteX221" fmla="*/ 2273666 w 11269336"/>
              <a:gd name="connsiteY221" fmla="*/ 2048710 h 2323145"/>
              <a:gd name="connsiteX222" fmla="*/ 2270719 w 11269336"/>
              <a:gd name="connsiteY222" fmla="*/ 2052702 h 2323145"/>
              <a:gd name="connsiteX223" fmla="*/ 2253080 w 11269336"/>
              <a:gd name="connsiteY223" fmla="*/ 2056363 h 2323145"/>
              <a:gd name="connsiteX224" fmla="*/ 2250906 w 11269336"/>
              <a:gd name="connsiteY224" fmla="*/ 2055654 h 2323145"/>
              <a:gd name="connsiteX225" fmla="*/ 2236905 w 11269336"/>
              <a:gd name="connsiteY225" fmla="*/ 2062882 h 2323145"/>
              <a:gd name="connsiteX226" fmla="*/ 2225830 w 11269336"/>
              <a:gd name="connsiteY226" fmla="*/ 2074027 h 2323145"/>
              <a:gd name="connsiteX227" fmla="*/ 2073776 w 11269336"/>
              <a:gd name="connsiteY227" fmla="*/ 2089244 h 2323145"/>
              <a:gd name="connsiteX228" fmla="*/ 1948256 w 11269336"/>
              <a:gd name="connsiteY228" fmla="*/ 2146616 h 2323145"/>
              <a:gd name="connsiteX229" fmla="*/ 1865582 w 11269336"/>
              <a:gd name="connsiteY229" fmla="*/ 2153738 h 2323145"/>
              <a:gd name="connsiteX230" fmla="*/ 1835210 w 11269336"/>
              <a:gd name="connsiteY230" fmla="*/ 2134244 h 2323145"/>
              <a:gd name="connsiteX231" fmla="*/ 1632661 w 11269336"/>
              <a:gd name="connsiteY231" fmla="*/ 2173882 h 2323145"/>
              <a:gd name="connsiteX232" fmla="*/ 1579590 w 11269336"/>
              <a:gd name="connsiteY232" fmla="*/ 2173680 h 2323145"/>
              <a:gd name="connsiteX233" fmla="*/ 1535601 w 11269336"/>
              <a:gd name="connsiteY233" fmla="*/ 2194590 h 2323145"/>
              <a:gd name="connsiteX234" fmla="*/ 1515594 w 11269336"/>
              <a:gd name="connsiteY234" fmla="*/ 2189622 h 2323145"/>
              <a:gd name="connsiteX235" fmla="*/ 1512113 w 11269336"/>
              <a:gd name="connsiteY235" fmla="*/ 2188534 h 2323145"/>
              <a:gd name="connsiteX236" fmla="*/ 1498838 w 11269336"/>
              <a:gd name="connsiteY236" fmla="*/ 2189213 h 2323145"/>
              <a:gd name="connsiteX237" fmla="*/ 1494279 w 11269336"/>
              <a:gd name="connsiteY237" fmla="*/ 2183112 h 2323145"/>
              <a:gd name="connsiteX238" fmla="*/ 1473714 w 11269336"/>
              <a:gd name="connsiteY238" fmla="*/ 2179625 h 2323145"/>
              <a:gd name="connsiteX239" fmla="*/ 1449503 w 11269336"/>
              <a:gd name="connsiteY239" fmla="*/ 2182633 h 2323145"/>
              <a:gd name="connsiteX240" fmla="*/ 1266687 w 11269336"/>
              <a:gd name="connsiteY240" fmla="*/ 2212688 h 2323145"/>
              <a:gd name="connsiteX241" fmla="*/ 1239614 w 11269336"/>
              <a:gd name="connsiteY241" fmla="*/ 2209727 h 2323145"/>
              <a:gd name="connsiteX242" fmla="*/ 1202436 w 11269336"/>
              <a:gd name="connsiteY242" fmla="*/ 2209817 h 2323145"/>
              <a:gd name="connsiteX243" fmla="*/ 1136097 w 11269336"/>
              <a:gd name="connsiteY243" fmla="*/ 2205112 h 2323145"/>
              <a:gd name="connsiteX244" fmla="*/ 988232 w 11269336"/>
              <a:gd name="connsiteY244" fmla="*/ 2235635 h 2323145"/>
              <a:gd name="connsiteX245" fmla="*/ 981959 w 11269336"/>
              <a:gd name="connsiteY245" fmla="*/ 2231607 h 2323145"/>
              <a:gd name="connsiteX246" fmla="*/ 938600 w 11269336"/>
              <a:gd name="connsiteY246" fmla="*/ 2238113 h 2323145"/>
              <a:gd name="connsiteX247" fmla="*/ 791788 w 11269336"/>
              <a:gd name="connsiteY247" fmla="*/ 2293224 h 2323145"/>
              <a:gd name="connsiteX248" fmla="*/ 706914 w 11269336"/>
              <a:gd name="connsiteY248" fmla="*/ 2305046 h 2323145"/>
              <a:gd name="connsiteX249" fmla="*/ 675971 w 11269336"/>
              <a:gd name="connsiteY249" fmla="*/ 2304030 h 2323145"/>
              <a:gd name="connsiteX250" fmla="*/ 624180 w 11269336"/>
              <a:gd name="connsiteY250" fmla="*/ 2302650 h 2323145"/>
              <a:gd name="connsiteX251" fmla="*/ 583453 w 11269336"/>
              <a:gd name="connsiteY251" fmla="*/ 2288788 h 2323145"/>
              <a:gd name="connsiteX252" fmla="*/ 540946 w 11269336"/>
              <a:gd name="connsiteY252" fmla="*/ 2292721 h 2323145"/>
              <a:gd name="connsiteX253" fmla="*/ 533680 w 11269336"/>
              <a:gd name="connsiteY253" fmla="*/ 2310233 h 2323145"/>
              <a:gd name="connsiteX254" fmla="*/ 487366 w 11269336"/>
              <a:gd name="connsiteY254" fmla="*/ 2309053 h 2323145"/>
              <a:gd name="connsiteX255" fmla="*/ 416820 w 11269336"/>
              <a:gd name="connsiteY255" fmla="*/ 2305443 h 2323145"/>
              <a:gd name="connsiteX256" fmla="*/ 376805 w 11269336"/>
              <a:gd name="connsiteY256" fmla="*/ 2307647 h 2323145"/>
              <a:gd name="connsiteX257" fmla="*/ 266777 w 11269336"/>
              <a:gd name="connsiteY257" fmla="*/ 2309012 h 2323145"/>
              <a:gd name="connsiteX258" fmla="*/ 156013 w 11269336"/>
              <a:gd name="connsiteY258" fmla="*/ 2306832 h 2323145"/>
              <a:gd name="connsiteX259" fmla="*/ 87258 w 11269336"/>
              <a:gd name="connsiteY259" fmla="*/ 2285511 h 2323145"/>
              <a:gd name="connsiteX260" fmla="*/ 23798 w 11269336"/>
              <a:gd name="connsiteY260" fmla="*/ 2281822 h 2323145"/>
              <a:gd name="connsiteX261" fmla="*/ 0 w 11269336"/>
              <a:gd name="connsiteY261" fmla="*/ 2285369 h 2323145"/>
              <a:gd name="connsiteX262" fmla="*/ 0 w 11269336"/>
              <a:gd name="connsiteY262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98838 w 11269336"/>
              <a:gd name="connsiteY133" fmla="*/ 2062961 h 2323145"/>
              <a:gd name="connsiteX134" fmla="*/ 4860988 w 11269336"/>
              <a:gd name="connsiteY134" fmla="*/ 2135698 h 2323145"/>
              <a:gd name="connsiteX135" fmla="*/ 4807902 w 11269336"/>
              <a:gd name="connsiteY135" fmla="*/ 2138894 h 2323145"/>
              <a:gd name="connsiteX136" fmla="*/ 4765388 w 11269336"/>
              <a:gd name="connsiteY136" fmla="*/ 2162525 h 2323145"/>
              <a:gd name="connsiteX137" fmla="*/ 4745033 w 11269336"/>
              <a:gd name="connsiteY137" fmla="*/ 2158859 h 2323145"/>
              <a:gd name="connsiteX138" fmla="*/ 4741475 w 11269336"/>
              <a:gd name="connsiteY138" fmla="*/ 2157998 h 2323145"/>
              <a:gd name="connsiteX139" fmla="*/ 4728247 w 11269336"/>
              <a:gd name="connsiteY139" fmla="*/ 2159526 h 2323145"/>
              <a:gd name="connsiteX140" fmla="*/ 4723263 w 11269336"/>
              <a:gd name="connsiteY140" fmla="*/ 2153742 h 2323145"/>
              <a:gd name="connsiteX141" fmla="*/ 4702453 w 11269336"/>
              <a:gd name="connsiteY141" fmla="*/ 2151586 h 2323145"/>
              <a:gd name="connsiteX142" fmla="*/ 4678455 w 11269336"/>
              <a:gd name="connsiteY142" fmla="*/ 2156131 h 2323145"/>
              <a:gd name="connsiteX143" fmla="*/ 4593061 w 11269336"/>
              <a:gd name="connsiteY143" fmla="*/ 2171597 h 2323145"/>
              <a:gd name="connsiteX144" fmla="*/ 4533444 w 11269336"/>
              <a:gd name="connsiteY144" fmla="*/ 2181200 h 2323145"/>
              <a:gd name="connsiteX145" fmla="*/ 4492832 w 11269336"/>
              <a:gd name="connsiteY145" fmla="*/ 2188033 h 2323145"/>
              <a:gd name="connsiteX146" fmla="*/ 4467257 w 11269336"/>
              <a:gd name="connsiteY146" fmla="*/ 2196121 h 2323145"/>
              <a:gd name="connsiteX147" fmla="*/ 4459937 w 11269336"/>
              <a:gd name="connsiteY147" fmla="*/ 2195182 h 2323145"/>
              <a:gd name="connsiteX148" fmla="*/ 4433312 w 11269336"/>
              <a:gd name="connsiteY148" fmla="*/ 2199004 h 2323145"/>
              <a:gd name="connsiteX149" fmla="*/ 4420601 w 11269336"/>
              <a:gd name="connsiteY149" fmla="*/ 2205158 h 2323145"/>
              <a:gd name="connsiteX150" fmla="*/ 4405765 w 11269336"/>
              <a:gd name="connsiteY150" fmla="*/ 2199902 h 2323145"/>
              <a:gd name="connsiteX151" fmla="*/ 4401354 w 11269336"/>
              <a:gd name="connsiteY151" fmla="*/ 2194745 h 2323145"/>
              <a:gd name="connsiteX152" fmla="*/ 4383151 w 11269336"/>
              <a:gd name="connsiteY152" fmla="*/ 2201140 h 2323145"/>
              <a:gd name="connsiteX153" fmla="*/ 4366646 w 11269336"/>
              <a:gd name="connsiteY153" fmla="*/ 2198564 h 2323145"/>
              <a:gd name="connsiteX154" fmla="*/ 4354009 w 11269336"/>
              <a:gd name="connsiteY154" fmla="*/ 2204984 h 2323145"/>
              <a:gd name="connsiteX155" fmla="*/ 4348284 w 11269336"/>
              <a:gd name="connsiteY155" fmla="*/ 2205270 h 2323145"/>
              <a:gd name="connsiteX156" fmla="*/ 4333906 w 11269336"/>
              <a:gd name="connsiteY156" fmla="*/ 2205251 h 2323145"/>
              <a:gd name="connsiteX157" fmla="*/ 4308819 w 11269336"/>
              <a:gd name="connsiteY157" fmla="*/ 2203822 h 2323145"/>
              <a:gd name="connsiteX158" fmla="*/ 4301210 w 11269336"/>
              <a:gd name="connsiteY158" fmla="*/ 2204456 h 2323145"/>
              <a:gd name="connsiteX159" fmla="*/ 4283095 w 11269336"/>
              <a:gd name="connsiteY159" fmla="*/ 2198177 h 2323145"/>
              <a:gd name="connsiteX160" fmla="*/ 4250119 w 11269336"/>
              <a:gd name="connsiteY160" fmla="*/ 2196342 h 2323145"/>
              <a:gd name="connsiteX161" fmla="*/ 4189203 w 11269336"/>
              <a:gd name="connsiteY161" fmla="*/ 2178994 h 2323145"/>
              <a:gd name="connsiteX162" fmla="*/ 4154035 w 11269336"/>
              <a:gd name="connsiteY162" fmla="*/ 2171950 h 2323145"/>
              <a:gd name="connsiteX163" fmla="*/ 4129569 w 11269336"/>
              <a:gd name="connsiteY163" fmla="*/ 2163850 h 2323145"/>
              <a:gd name="connsiteX164" fmla="*/ 4061250 w 11269336"/>
              <a:gd name="connsiteY164" fmla="*/ 2159236 h 2323145"/>
              <a:gd name="connsiteX165" fmla="*/ 3945480 w 11269336"/>
              <a:gd name="connsiteY165" fmla="*/ 2158279 h 2323145"/>
              <a:gd name="connsiteX166" fmla="*/ 3921468 w 11269336"/>
              <a:gd name="connsiteY166" fmla="*/ 2156588 h 2323145"/>
              <a:gd name="connsiteX167" fmla="*/ 3903348 w 11269336"/>
              <a:gd name="connsiteY167" fmla="*/ 2149220 h 2323145"/>
              <a:gd name="connsiteX168" fmla="*/ 3901342 w 11269336"/>
              <a:gd name="connsiteY168" fmla="*/ 2142355 h 2323145"/>
              <a:gd name="connsiteX169" fmla="*/ 3888539 w 11269336"/>
              <a:gd name="connsiteY169" fmla="*/ 2140476 h 2323145"/>
              <a:gd name="connsiteX170" fmla="*/ 3885662 w 11269336"/>
              <a:gd name="connsiteY170" fmla="*/ 2138740 h 2323145"/>
              <a:gd name="connsiteX171" fmla="*/ 3868627 w 11269336"/>
              <a:gd name="connsiteY171" fmla="*/ 2130023 h 2323145"/>
              <a:gd name="connsiteX172" fmla="*/ 3819177 w 11269336"/>
              <a:gd name="connsiteY172" fmla="*/ 2142111 h 2323145"/>
              <a:gd name="connsiteX173" fmla="*/ 3769100 w 11269336"/>
              <a:gd name="connsiteY173" fmla="*/ 2131731 h 2323145"/>
              <a:gd name="connsiteX174" fmla="*/ 3562752 w 11269336"/>
              <a:gd name="connsiteY174" fmla="*/ 2131785 h 2323145"/>
              <a:gd name="connsiteX175" fmla="*/ 3541402 w 11269336"/>
              <a:gd name="connsiteY175" fmla="*/ 2106821 h 2323145"/>
              <a:gd name="connsiteX176" fmla="*/ 3365341 w 11269336"/>
              <a:gd name="connsiteY176" fmla="*/ 2077638 h 2323145"/>
              <a:gd name="connsiteX177" fmla="*/ 3170922 w 11269336"/>
              <a:gd name="connsiteY177" fmla="*/ 2115957 h 2323145"/>
              <a:gd name="connsiteX178" fmla="*/ 3156256 w 11269336"/>
              <a:gd name="connsiteY178" fmla="*/ 2124773 h 2323145"/>
              <a:gd name="connsiteX179" fmla="*/ 3140298 w 11269336"/>
              <a:gd name="connsiteY179" fmla="*/ 2129182 h 2323145"/>
              <a:gd name="connsiteX180" fmla="*/ 3138514 w 11269336"/>
              <a:gd name="connsiteY180" fmla="*/ 2128069 h 2323145"/>
              <a:gd name="connsiteX181" fmla="*/ 3120467 w 11269336"/>
              <a:gd name="connsiteY181" fmla="*/ 2128281 h 2323145"/>
              <a:gd name="connsiteX182" fmla="*/ 3116175 w 11269336"/>
              <a:gd name="connsiteY182" fmla="*/ 2131633 h 2323145"/>
              <a:gd name="connsiteX183" fmla="*/ 3103685 w 11269336"/>
              <a:gd name="connsiteY183" fmla="*/ 2132814 h 2323145"/>
              <a:gd name="connsiteX184" fmla="*/ 3078794 w 11269336"/>
              <a:gd name="connsiteY184" fmla="*/ 2137935 h 2323145"/>
              <a:gd name="connsiteX185" fmla="*/ 3074407 w 11269336"/>
              <a:gd name="connsiteY185" fmla="*/ 2136274 h 2323145"/>
              <a:gd name="connsiteX186" fmla="*/ 3037285 w 11269336"/>
              <a:gd name="connsiteY186" fmla="*/ 2139919 h 2323145"/>
              <a:gd name="connsiteX187" fmla="*/ 3036901 w 11269336"/>
              <a:gd name="connsiteY187" fmla="*/ 2138726 h 2323145"/>
              <a:gd name="connsiteX188" fmla="*/ 3026996 w 11269336"/>
              <a:gd name="connsiteY188" fmla="*/ 2134322 h 2323145"/>
              <a:gd name="connsiteX189" fmla="*/ 3007772 w 11269336"/>
              <a:gd name="connsiteY189" fmla="*/ 2128742 h 2323145"/>
              <a:gd name="connsiteX190" fmla="*/ 2965030 w 11269336"/>
              <a:gd name="connsiteY190" fmla="*/ 2100494 h 2323145"/>
              <a:gd name="connsiteX191" fmla="*/ 2926342 w 11269336"/>
              <a:gd name="connsiteY191" fmla="*/ 2104155 h 2323145"/>
              <a:gd name="connsiteX192" fmla="*/ 2918608 w 11269336"/>
              <a:gd name="connsiteY192" fmla="*/ 2104215 h 2323145"/>
              <a:gd name="connsiteX193" fmla="*/ 2918475 w 11269336"/>
              <a:gd name="connsiteY193" fmla="*/ 2103937 h 2323145"/>
              <a:gd name="connsiteX194" fmla="*/ 2910360 w 11269336"/>
              <a:gd name="connsiteY194" fmla="*/ 2103444 h 2323145"/>
              <a:gd name="connsiteX195" fmla="*/ 2904507 w 11269336"/>
              <a:gd name="connsiteY195" fmla="*/ 2104326 h 2323145"/>
              <a:gd name="connsiteX196" fmla="*/ 2889503 w 11269336"/>
              <a:gd name="connsiteY196" fmla="*/ 2104443 h 2323145"/>
              <a:gd name="connsiteX197" fmla="*/ 2884480 w 11269336"/>
              <a:gd name="connsiteY197" fmla="*/ 2102626 h 2323145"/>
              <a:gd name="connsiteX198" fmla="*/ 2882689 w 11269336"/>
              <a:gd name="connsiteY198" fmla="*/ 2099228 h 2323145"/>
              <a:gd name="connsiteX199" fmla="*/ 2881291 w 11269336"/>
              <a:gd name="connsiteY199" fmla="*/ 2099618 h 2323145"/>
              <a:gd name="connsiteX200" fmla="*/ 2853979 w 11269336"/>
              <a:gd name="connsiteY200" fmla="*/ 2090388 h 2323145"/>
              <a:gd name="connsiteX201" fmla="*/ 2791790 w 11269336"/>
              <a:gd name="connsiteY201" fmla="*/ 2080332 h 2323145"/>
              <a:gd name="connsiteX202" fmla="*/ 2755844 w 11269336"/>
              <a:gd name="connsiteY202" fmla="*/ 2078874 h 2323145"/>
              <a:gd name="connsiteX203" fmla="*/ 2657742 w 11269336"/>
              <a:gd name="connsiteY203" fmla="*/ 2070179 h 2323145"/>
              <a:gd name="connsiteX204" fmla="*/ 2559549 w 11269336"/>
              <a:gd name="connsiteY204" fmla="*/ 2057873 h 2323145"/>
              <a:gd name="connsiteX205" fmla="*/ 2512054 w 11269336"/>
              <a:gd name="connsiteY205" fmla="*/ 2031671 h 2323145"/>
              <a:gd name="connsiteX206" fmla="*/ 2506437 w 11269336"/>
              <a:gd name="connsiteY206" fmla="*/ 2030918 h 2323145"/>
              <a:gd name="connsiteX207" fmla="*/ 2491752 w 11269336"/>
              <a:gd name="connsiteY207" fmla="*/ 2033906 h 2323145"/>
              <a:gd name="connsiteX208" fmla="*/ 2486338 w 11269336"/>
              <a:gd name="connsiteY208" fmla="*/ 2035862 h 2323145"/>
              <a:gd name="connsiteX209" fmla="*/ 2478186 w 11269336"/>
              <a:gd name="connsiteY209" fmla="*/ 2036953 h 2323145"/>
              <a:gd name="connsiteX210" fmla="*/ 2477950 w 11269336"/>
              <a:gd name="connsiteY210" fmla="*/ 2036715 h 2323145"/>
              <a:gd name="connsiteX211" fmla="*/ 2470381 w 11269336"/>
              <a:gd name="connsiteY211" fmla="*/ 2038256 h 2323145"/>
              <a:gd name="connsiteX212" fmla="*/ 2433781 w 11269336"/>
              <a:gd name="connsiteY212" fmla="*/ 2049140 h 2323145"/>
              <a:gd name="connsiteX213" fmla="*/ 2381172 w 11269336"/>
              <a:gd name="connsiteY213" fmla="*/ 2030645 h 2323145"/>
              <a:gd name="connsiteX214" fmla="*/ 2360198 w 11269336"/>
              <a:gd name="connsiteY214" fmla="*/ 2029059 h 2323145"/>
              <a:gd name="connsiteX215" fmla="*/ 2348815 w 11269336"/>
              <a:gd name="connsiteY215" fmla="*/ 2026798 h 2323145"/>
              <a:gd name="connsiteX216" fmla="*/ 2347988 w 11269336"/>
              <a:gd name="connsiteY216" fmla="*/ 2025745 h 2323145"/>
              <a:gd name="connsiteX217" fmla="*/ 2312920 w 11269336"/>
              <a:gd name="connsiteY217" fmla="*/ 2036311 h 2323145"/>
              <a:gd name="connsiteX218" fmla="*/ 2307986 w 11269336"/>
              <a:gd name="connsiteY218" fmla="*/ 2035583 h 2323145"/>
              <a:gd name="connsiteX219" fmla="*/ 2285481 w 11269336"/>
              <a:gd name="connsiteY219" fmla="*/ 2045197 h 2323145"/>
              <a:gd name="connsiteX220" fmla="*/ 2273666 w 11269336"/>
              <a:gd name="connsiteY220" fmla="*/ 2048710 h 2323145"/>
              <a:gd name="connsiteX221" fmla="*/ 2270719 w 11269336"/>
              <a:gd name="connsiteY221" fmla="*/ 2052702 h 2323145"/>
              <a:gd name="connsiteX222" fmla="*/ 2253080 w 11269336"/>
              <a:gd name="connsiteY222" fmla="*/ 2056363 h 2323145"/>
              <a:gd name="connsiteX223" fmla="*/ 2250906 w 11269336"/>
              <a:gd name="connsiteY223" fmla="*/ 2055654 h 2323145"/>
              <a:gd name="connsiteX224" fmla="*/ 2236905 w 11269336"/>
              <a:gd name="connsiteY224" fmla="*/ 2062882 h 2323145"/>
              <a:gd name="connsiteX225" fmla="*/ 2225830 w 11269336"/>
              <a:gd name="connsiteY225" fmla="*/ 2074027 h 2323145"/>
              <a:gd name="connsiteX226" fmla="*/ 2073776 w 11269336"/>
              <a:gd name="connsiteY226" fmla="*/ 2089244 h 2323145"/>
              <a:gd name="connsiteX227" fmla="*/ 1948256 w 11269336"/>
              <a:gd name="connsiteY227" fmla="*/ 2146616 h 2323145"/>
              <a:gd name="connsiteX228" fmla="*/ 1865582 w 11269336"/>
              <a:gd name="connsiteY228" fmla="*/ 2153738 h 2323145"/>
              <a:gd name="connsiteX229" fmla="*/ 1835210 w 11269336"/>
              <a:gd name="connsiteY229" fmla="*/ 2134244 h 2323145"/>
              <a:gd name="connsiteX230" fmla="*/ 1632661 w 11269336"/>
              <a:gd name="connsiteY230" fmla="*/ 2173882 h 2323145"/>
              <a:gd name="connsiteX231" fmla="*/ 1579590 w 11269336"/>
              <a:gd name="connsiteY231" fmla="*/ 2173680 h 2323145"/>
              <a:gd name="connsiteX232" fmla="*/ 1535601 w 11269336"/>
              <a:gd name="connsiteY232" fmla="*/ 2194590 h 2323145"/>
              <a:gd name="connsiteX233" fmla="*/ 1515594 w 11269336"/>
              <a:gd name="connsiteY233" fmla="*/ 2189622 h 2323145"/>
              <a:gd name="connsiteX234" fmla="*/ 1512113 w 11269336"/>
              <a:gd name="connsiteY234" fmla="*/ 2188534 h 2323145"/>
              <a:gd name="connsiteX235" fmla="*/ 1498838 w 11269336"/>
              <a:gd name="connsiteY235" fmla="*/ 2189213 h 2323145"/>
              <a:gd name="connsiteX236" fmla="*/ 1494279 w 11269336"/>
              <a:gd name="connsiteY236" fmla="*/ 2183112 h 2323145"/>
              <a:gd name="connsiteX237" fmla="*/ 1473714 w 11269336"/>
              <a:gd name="connsiteY237" fmla="*/ 2179625 h 2323145"/>
              <a:gd name="connsiteX238" fmla="*/ 1449503 w 11269336"/>
              <a:gd name="connsiteY238" fmla="*/ 2182633 h 2323145"/>
              <a:gd name="connsiteX239" fmla="*/ 1266687 w 11269336"/>
              <a:gd name="connsiteY239" fmla="*/ 2212688 h 2323145"/>
              <a:gd name="connsiteX240" fmla="*/ 1239614 w 11269336"/>
              <a:gd name="connsiteY240" fmla="*/ 2209727 h 2323145"/>
              <a:gd name="connsiteX241" fmla="*/ 1202436 w 11269336"/>
              <a:gd name="connsiteY241" fmla="*/ 2209817 h 2323145"/>
              <a:gd name="connsiteX242" fmla="*/ 1136097 w 11269336"/>
              <a:gd name="connsiteY242" fmla="*/ 2205112 h 2323145"/>
              <a:gd name="connsiteX243" fmla="*/ 988232 w 11269336"/>
              <a:gd name="connsiteY243" fmla="*/ 2235635 h 2323145"/>
              <a:gd name="connsiteX244" fmla="*/ 981959 w 11269336"/>
              <a:gd name="connsiteY244" fmla="*/ 2231607 h 2323145"/>
              <a:gd name="connsiteX245" fmla="*/ 938600 w 11269336"/>
              <a:gd name="connsiteY245" fmla="*/ 2238113 h 2323145"/>
              <a:gd name="connsiteX246" fmla="*/ 791788 w 11269336"/>
              <a:gd name="connsiteY246" fmla="*/ 2293224 h 2323145"/>
              <a:gd name="connsiteX247" fmla="*/ 706914 w 11269336"/>
              <a:gd name="connsiteY247" fmla="*/ 2305046 h 2323145"/>
              <a:gd name="connsiteX248" fmla="*/ 675971 w 11269336"/>
              <a:gd name="connsiteY248" fmla="*/ 2304030 h 2323145"/>
              <a:gd name="connsiteX249" fmla="*/ 624180 w 11269336"/>
              <a:gd name="connsiteY249" fmla="*/ 2302650 h 2323145"/>
              <a:gd name="connsiteX250" fmla="*/ 583453 w 11269336"/>
              <a:gd name="connsiteY250" fmla="*/ 2288788 h 2323145"/>
              <a:gd name="connsiteX251" fmla="*/ 540946 w 11269336"/>
              <a:gd name="connsiteY251" fmla="*/ 2292721 h 2323145"/>
              <a:gd name="connsiteX252" fmla="*/ 533680 w 11269336"/>
              <a:gd name="connsiteY252" fmla="*/ 2310233 h 2323145"/>
              <a:gd name="connsiteX253" fmla="*/ 487366 w 11269336"/>
              <a:gd name="connsiteY253" fmla="*/ 2309053 h 2323145"/>
              <a:gd name="connsiteX254" fmla="*/ 416820 w 11269336"/>
              <a:gd name="connsiteY254" fmla="*/ 2305443 h 2323145"/>
              <a:gd name="connsiteX255" fmla="*/ 376805 w 11269336"/>
              <a:gd name="connsiteY255" fmla="*/ 2307647 h 2323145"/>
              <a:gd name="connsiteX256" fmla="*/ 266777 w 11269336"/>
              <a:gd name="connsiteY256" fmla="*/ 2309012 h 2323145"/>
              <a:gd name="connsiteX257" fmla="*/ 156013 w 11269336"/>
              <a:gd name="connsiteY257" fmla="*/ 2306832 h 2323145"/>
              <a:gd name="connsiteX258" fmla="*/ 87258 w 11269336"/>
              <a:gd name="connsiteY258" fmla="*/ 2285511 h 2323145"/>
              <a:gd name="connsiteX259" fmla="*/ 23798 w 11269336"/>
              <a:gd name="connsiteY259" fmla="*/ 2281822 h 2323145"/>
              <a:gd name="connsiteX260" fmla="*/ 0 w 11269336"/>
              <a:gd name="connsiteY260" fmla="*/ 2285369 h 2323145"/>
              <a:gd name="connsiteX261" fmla="*/ 0 w 11269336"/>
              <a:gd name="connsiteY261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98838 w 11269336"/>
              <a:gd name="connsiteY133" fmla="*/ 2062961 h 2323145"/>
              <a:gd name="connsiteX134" fmla="*/ 4860988 w 11269336"/>
              <a:gd name="connsiteY134" fmla="*/ 2135698 h 2323145"/>
              <a:gd name="connsiteX135" fmla="*/ 4807902 w 11269336"/>
              <a:gd name="connsiteY135" fmla="*/ 2138894 h 2323145"/>
              <a:gd name="connsiteX136" fmla="*/ 4765388 w 11269336"/>
              <a:gd name="connsiteY136" fmla="*/ 2162525 h 2323145"/>
              <a:gd name="connsiteX137" fmla="*/ 4745033 w 11269336"/>
              <a:gd name="connsiteY137" fmla="*/ 2158859 h 2323145"/>
              <a:gd name="connsiteX138" fmla="*/ 4741475 w 11269336"/>
              <a:gd name="connsiteY138" fmla="*/ 2157998 h 2323145"/>
              <a:gd name="connsiteX139" fmla="*/ 4728247 w 11269336"/>
              <a:gd name="connsiteY139" fmla="*/ 2159526 h 2323145"/>
              <a:gd name="connsiteX140" fmla="*/ 4723263 w 11269336"/>
              <a:gd name="connsiteY140" fmla="*/ 2153742 h 2323145"/>
              <a:gd name="connsiteX141" fmla="*/ 4702453 w 11269336"/>
              <a:gd name="connsiteY141" fmla="*/ 2151586 h 2323145"/>
              <a:gd name="connsiteX142" fmla="*/ 4593061 w 11269336"/>
              <a:gd name="connsiteY142" fmla="*/ 2171597 h 2323145"/>
              <a:gd name="connsiteX143" fmla="*/ 4533444 w 11269336"/>
              <a:gd name="connsiteY143" fmla="*/ 2181200 h 2323145"/>
              <a:gd name="connsiteX144" fmla="*/ 4492832 w 11269336"/>
              <a:gd name="connsiteY144" fmla="*/ 2188033 h 2323145"/>
              <a:gd name="connsiteX145" fmla="*/ 4467257 w 11269336"/>
              <a:gd name="connsiteY145" fmla="*/ 2196121 h 2323145"/>
              <a:gd name="connsiteX146" fmla="*/ 4459937 w 11269336"/>
              <a:gd name="connsiteY146" fmla="*/ 2195182 h 2323145"/>
              <a:gd name="connsiteX147" fmla="*/ 4433312 w 11269336"/>
              <a:gd name="connsiteY147" fmla="*/ 2199004 h 2323145"/>
              <a:gd name="connsiteX148" fmla="*/ 4420601 w 11269336"/>
              <a:gd name="connsiteY148" fmla="*/ 2205158 h 2323145"/>
              <a:gd name="connsiteX149" fmla="*/ 4405765 w 11269336"/>
              <a:gd name="connsiteY149" fmla="*/ 2199902 h 2323145"/>
              <a:gd name="connsiteX150" fmla="*/ 4401354 w 11269336"/>
              <a:gd name="connsiteY150" fmla="*/ 2194745 h 2323145"/>
              <a:gd name="connsiteX151" fmla="*/ 4383151 w 11269336"/>
              <a:gd name="connsiteY151" fmla="*/ 2201140 h 2323145"/>
              <a:gd name="connsiteX152" fmla="*/ 4366646 w 11269336"/>
              <a:gd name="connsiteY152" fmla="*/ 2198564 h 2323145"/>
              <a:gd name="connsiteX153" fmla="*/ 4354009 w 11269336"/>
              <a:gd name="connsiteY153" fmla="*/ 2204984 h 2323145"/>
              <a:gd name="connsiteX154" fmla="*/ 4348284 w 11269336"/>
              <a:gd name="connsiteY154" fmla="*/ 2205270 h 2323145"/>
              <a:gd name="connsiteX155" fmla="*/ 4333906 w 11269336"/>
              <a:gd name="connsiteY155" fmla="*/ 2205251 h 2323145"/>
              <a:gd name="connsiteX156" fmla="*/ 4308819 w 11269336"/>
              <a:gd name="connsiteY156" fmla="*/ 2203822 h 2323145"/>
              <a:gd name="connsiteX157" fmla="*/ 4301210 w 11269336"/>
              <a:gd name="connsiteY157" fmla="*/ 2204456 h 2323145"/>
              <a:gd name="connsiteX158" fmla="*/ 4283095 w 11269336"/>
              <a:gd name="connsiteY158" fmla="*/ 2198177 h 2323145"/>
              <a:gd name="connsiteX159" fmla="*/ 4250119 w 11269336"/>
              <a:gd name="connsiteY159" fmla="*/ 2196342 h 2323145"/>
              <a:gd name="connsiteX160" fmla="*/ 4189203 w 11269336"/>
              <a:gd name="connsiteY160" fmla="*/ 2178994 h 2323145"/>
              <a:gd name="connsiteX161" fmla="*/ 4154035 w 11269336"/>
              <a:gd name="connsiteY161" fmla="*/ 2171950 h 2323145"/>
              <a:gd name="connsiteX162" fmla="*/ 4129569 w 11269336"/>
              <a:gd name="connsiteY162" fmla="*/ 2163850 h 2323145"/>
              <a:gd name="connsiteX163" fmla="*/ 4061250 w 11269336"/>
              <a:gd name="connsiteY163" fmla="*/ 2159236 h 2323145"/>
              <a:gd name="connsiteX164" fmla="*/ 3945480 w 11269336"/>
              <a:gd name="connsiteY164" fmla="*/ 2158279 h 2323145"/>
              <a:gd name="connsiteX165" fmla="*/ 3921468 w 11269336"/>
              <a:gd name="connsiteY165" fmla="*/ 2156588 h 2323145"/>
              <a:gd name="connsiteX166" fmla="*/ 3903348 w 11269336"/>
              <a:gd name="connsiteY166" fmla="*/ 2149220 h 2323145"/>
              <a:gd name="connsiteX167" fmla="*/ 3901342 w 11269336"/>
              <a:gd name="connsiteY167" fmla="*/ 2142355 h 2323145"/>
              <a:gd name="connsiteX168" fmla="*/ 3888539 w 11269336"/>
              <a:gd name="connsiteY168" fmla="*/ 2140476 h 2323145"/>
              <a:gd name="connsiteX169" fmla="*/ 3885662 w 11269336"/>
              <a:gd name="connsiteY169" fmla="*/ 2138740 h 2323145"/>
              <a:gd name="connsiteX170" fmla="*/ 3868627 w 11269336"/>
              <a:gd name="connsiteY170" fmla="*/ 2130023 h 2323145"/>
              <a:gd name="connsiteX171" fmla="*/ 3819177 w 11269336"/>
              <a:gd name="connsiteY171" fmla="*/ 2142111 h 2323145"/>
              <a:gd name="connsiteX172" fmla="*/ 3769100 w 11269336"/>
              <a:gd name="connsiteY172" fmla="*/ 2131731 h 2323145"/>
              <a:gd name="connsiteX173" fmla="*/ 3562752 w 11269336"/>
              <a:gd name="connsiteY173" fmla="*/ 2131785 h 2323145"/>
              <a:gd name="connsiteX174" fmla="*/ 3541402 w 11269336"/>
              <a:gd name="connsiteY174" fmla="*/ 2106821 h 2323145"/>
              <a:gd name="connsiteX175" fmla="*/ 3365341 w 11269336"/>
              <a:gd name="connsiteY175" fmla="*/ 2077638 h 2323145"/>
              <a:gd name="connsiteX176" fmla="*/ 3170922 w 11269336"/>
              <a:gd name="connsiteY176" fmla="*/ 2115957 h 2323145"/>
              <a:gd name="connsiteX177" fmla="*/ 3156256 w 11269336"/>
              <a:gd name="connsiteY177" fmla="*/ 2124773 h 2323145"/>
              <a:gd name="connsiteX178" fmla="*/ 3140298 w 11269336"/>
              <a:gd name="connsiteY178" fmla="*/ 2129182 h 2323145"/>
              <a:gd name="connsiteX179" fmla="*/ 3138514 w 11269336"/>
              <a:gd name="connsiteY179" fmla="*/ 2128069 h 2323145"/>
              <a:gd name="connsiteX180" fmla="*/ 3120467 w 11269336"/>
              <a:gd name="connsiteY180" fmla="*/ 2128281 h 2323145"/>
              <a:gd name="connsiteX181" fmla="*/ 3116175 w 11269336"/>
              <a:gd name="connsiteY181" fmla="*/ 2131633 h 2323145"/>
              <a:gd name="connsiteX182" fmla="*/ 3103685 w 11269336"/>
              <a:gd name="connsiteY182" fmla="*/ 2132814 h 2323145"/>
              <a:gd name="connsiteX183" fmla="*/ 3078794 w 11269336"/>
              <a:gd name="connsiteY183" fmla="*/ 2137935 h 2323145"/>
              <a:gd name="connsiteX184" fmla="*/ 3074407 w 11269336"/>
              <a:gd name="connsiteY184" fmla="*/ 2136274 h 2323145"/>
              <a:gd name="connsiteX185" fmla="*/ 3037285 w 11269336"/>
              <a:gd name="connsiteY185" fmla="*/ 2139919 h 2323145"/>
              <a:gd name="connsiteX186" fmla="*/ 3036901 w 11269336"/>
              <a:gd name="connsiteY186" fmla="*/ 2138726 h 2323145"/>
              <a:gd name="connsiteX187" fmla="*/ 3026996 w 11269336"/>
              <a:gd name="connsiteY187" fmla="*/ 2134322 h 2323145"/>
              <a:gd name="connsiteX188" fmla="*/ 3007772 w 11269336"/>
              <a:gd name="connsiteY188" fmla="*/ 2128742 h 2323145"/>
              <a:gd name="connsiteX189" fmla="*/ 2965030 w 11269336"/>
              <a:gd name="connsiteY189" fmla="*/ 2100494 h 2323145"/>
              <a:gd name="connsiteX190" fmla="*/ 2926342 w 11269336"/>
              <a:gd name="connsiteY190" fmla="*/ 2104155 h 2323145"/>
              <a:gd name="connsiteX191" fmla="*/ 2918608 w 11269336"/>
              <a:gd name="connsiteY191" fmla="*/ 2104215 h 2323145"/>
              <a:gd name="connsiteX192" fmla="*/ 2918475 w 11269336"/>
              <a:gd name="connsiteY192" fmla="*/ 2103937 h 2323145"/>
              <a:gd name="connsiteX193" fmla="*/ 2910360 w 11269336"/>
              <a:gd name="connsiteY193" fmla="*/ 2103444 h 2323145"/>
              <a:gd name="connsiteX194" fmla="*/ 2904507 w 11269336"/>
              <a:gd name="connsiteY194" fmla="*/ 2104326 h 2323145"/>
              <a:gd name="connsiteX195" fmla="*/ 2889503 w 11269336"/>
              <a:gd name="connsiteY195" fmla="*/ 2104443 h 2323145"/>
              <a:gd name="connsiteX196" fmla="*/ 2884480 w 11269336"/>
              <a:gd name="connsiteY196" fmla="*/ 2102626 h 2323145"/>
              <a:gd name="connsiteX197" fmla="*/ 2882689 w 11269336"/>
              <a:gd name="connsiteY197" fmla="*/ 2099228 h 2323145"/>
              <a:gd name="connsiteX198" fmla="*/ 2881291 w 11269336"/>
              <a:gd name="connsiteY198" fmla="*/ 2099618 h 2323145"/>
              <a:gd name="connsiteX199" fmla="*/ 2853979 w 11269336"/>
              <a:gd name="connsiteY199" fmla="*/ 2090388 h 2323145"/>
              <a:gd name="connsiteX200" fmla="*/ 2791790 w 11269336"/>
              <a:gd name="connsiteY200" fmla="*/ 2080332 h 2323145"/>
              <a:gd name="connsiteX201" fmla="*/ 2755844 w 11269336"/>
              <a:gd name="connsiteY201" fmla="*/ 2078874 h 2323145"/>
              <a:gd name="connsiteX202" fmla="*/ 2657742 w 11269336"/>
              <a:gd name="connsiteY202" fmla="*/ 2070179 h 2323145"/>
              <a:gd name="connsiteX203" fmla="*/ 2559549 w 11269336"/>
              <a:gd name="connsiteY203" fmla="*/ 2057873 h 2323145"/>
              <a:gd name="connsiteX204" fmla="*/ 2512054 w 11269336"/>
              <a:gd name="connsiteY204" fmla="*/ 2031671 h 2323145"/>
              <a:gd name="connsiteX205" fmla="*/ 2506437 w 11269336"/>
              <a:gd name="connsiteY205" fmla="*/ 2030918 h 2323145"/>
              <a:gd name="connsiteX206" fmla="*/ 2491752 w 11269336"/>
              <a:gd name="connsiteY206" fmla="*/ 2033906 h 2323145"/>
              <a:gd name="connsiteX207" fmla="*/ 2486338 w 11269336"/>
              <a:gd name="connsiteY207" fmla="*/ 2035862 h 2323145"/>
              <a:gd name="connsiteX208" fmla="*/ 2478186 w 11269336"/>
              <a:gd name="connsiteY208" fmla="*/ 2036953 h 2323145"/>
              <a:gd name="connsiteX209" fmla="*/ 2477950 w 11269336"/>
              <a:gd name="connsiteY209" fmla="*/ 2036715 h 2323145"/>
              <a:gd name="connsiteX210" fmla="*/ 2470381 w 11269336"/>
              <a:gd name="connsiteY210" fmla="*/ 2038256 h 2323145"/>
              <a:gd name="connsiteX211" fmla="*/ 2433781 w 11269336"/>
              <a:gd name="connsiteY211" fmla="*/ 2049140 h 2323145"/>
              <a:gd name="connsiteX212" fmla="*/ 2381172 w 11269336"/>
              <a:gd name="connsiteY212" fmla="*/ 2030645 h 2323145"/>
              <a:gd name="connsiteX213" fmla="*/ 2360198 w 11269336"/>
              <a:gd name="connsiteY213" fmla="*/ 2029059 h 2323145"/>
              <a:gd name="connsiteX214" fmla="*/ 2348815 w 11269336"/>
              <a:gd name="connsiteY214" fmla="*/ 2026798 h 2323145"/>
              <a:gd name="connsiteX215" fmla="*/ 2347988 w 11269336"/>
              <a:gd name="connsiteY215" fmla="*/ 2025745 h 2323145"/>
              <a:gd name="connsiteX216" fmla="*/ 2312920 w 11269336"/>
              <a:gd name="connsiteY216" fmla="*/ 2036311 h 2323145"/>
              <a:gd name="connsiteX217" fmla="*/ 2307986 w 11269336"/>
              <a:gd name="connsiteY217" fmla="*/ 2035583 h 2323145"/>
              <a:gd name="connsiteX218" fmla="*/ 2285481 w 11269336"/>
              <a:gd name="connsiteY218" fmla="*/ 2045197 h 2323145"/>
              <a:gd name="connsiteX219" fmla="*/ 2273666 w 11269336"/>
              <a:gd name="connsiteY219" fmla="*/ 2048710 h 2323145"/>
              <a:gd name="connsiteX220" fmla="*/ 2270719 w 11269336"/>
              <a:gd name="connsiteY220" fmla="*/ 2052702 h 2323145"/>
              <a:gd name="connsiteX221" fmla="*/ 2253080 w 11269336"/>
              <a:gd name="connsiteY221" fmla="*/ 2056363 h 2323145"/>
              <a:gd name="connsiteX222" fmla="*/ 2250906 w 11269336"/>
              <a:gd name="connsiteY222" fmla="*/ 2055654 h 2323145"/>
              <a:gd name="connsiteX223" fmla="*/ 2236905 w 11269336"/>
              <a:gd name="connsiteY223" fmla="*/ 2062882 h 2323145"/>
              <a:gd name="connsiteX224" fmla="*/ 2225830 w 11269336"/>
              <a:gd name="connsiteY224" fmla="*/ 2074027 h 2323145"/>
              <a:gd name="connsiteX225" fmla="*/ 2073776 w 11269336"/>
              <a:gd name="connsiteY225" fmla="*/ 2089244 h 2323145"/>
              <a:gd name="connsiteX226" fmla="*/ 1948256 w 11269336"/>
              <a:gd name="connsiteY226" fmla="*/ 2146616 h 2323145"/>
              <a:gd name="connsiteX227" fmla="*/ 1865582 w 11269336"/>
              <a:gd name="connsiteY227" fmla="*/ 2153738 h 2323145"/>
              <a:gd name="connsiteX228" fmla="*/ 1835210 w 11269336"/>
              <a:gd name="connsiteY228" fmla="*/ 2134244 h 2323145"/>
              <a:gd name="connsiteX229" fmla="*/ 1632661 w 11269336"/>
              <a:gd name="connsiteY229" fmla="*/ 2173882 h 2323145"/>
              <a:gd name="connsiteX230" fmla="*/ 1579590 w 11269336"/>
              <a:gd name="connsiteY230" fmla="*/ 2173680 h 2323145"/>
              <a:gd name="connsiteX231" fmla="*/ 1535601 w 11269336"/>
              <a:gd name="connsiteY231" fmla="*/ 2194590 h 2323145"/>
              <a:gd name="connsiteX232" fmla="*/ 1515594 w 11269336"/>
              <a:gd name="connsiteY232" fmla="*/ 2189622 h 2323145"/>
              <a:gd name="connsiteX233" fmla="*/ 1512113 w 11269336"/>
              <a:gd name="connsiteY233" fmla="*/ 2188534 h 2323145"/>
              <a:gd name="connsiteX234" fmla="*/ 1498838 w 11269336"/>
              <a:gd name="connsiteY234" fmla="*/ 2189213 h 2323145"/>
              <a:gd name="connsiteX235" fmla="*/ 1494279 w 11269336"/>
              <a:gd name="connsiteY235" fmla="*/ 2183112 h 2323145"/>
              <a:gd name="connsiteX236" fmla="*/ 1473714 w 11269336"/>
              <a:gd name="connsiteY236" fmla="*/ 2179625 h 2323145"/>
              <a:gd name="connsiteX237" fmla="*/ 1449503 w 11269336"/>
              <a:gd name="connsiteY237" fmla="*/ 2182633 h 2323145"/>
              <a:gd name="connsiteX238" fmla="*/ 1266687 w 11269336"/>
              <a:gd name="connsiteY238" fmla="*/ 2212688 h 2323145"/>
              <a:gd name="connsiteX239" fmla="*/ 1239614 w 11269336"/>
              <a:gd name="connsiteY239" fmla="*/ 2209727 h 2323145"/>
              <a:gd name="connsiteX240" fmla="*/ 1202436 w 11269336"/>
              <a:gd name="connsiteY240" fmla="*/ 2209817 h 2323145"/>
              <a:gd name="connsiteX241" fmla="*/ 1136097 w 11269336"/>
              <a:gd name="connsiteY241" fmla="*/ 2205112 h 2323145"/>
              <a:gd name="connsiteX242" fmla="*/ 988232 w 11269336"/>
              <a:gd name="connsiteY242" fmla="*/ 2235635 h 2323145"/>
              <a:gd name="connsiteX243" fmla="*/ 981959 w 11269336"/>
              <a:gd name="connsiteY243" fmla="*/ 2231607 h 2323145"/>
              <a:gd name="connsiteX244" fmla="*/ 938600 w 11269336"/>
              <a:gd name="connsiteY244" fmla="*/ 2238113 h 2323145"/>
              <a:gd name="connsiteX245" fmla="*/ 791788 w 11269336"/>
              <a:gd name="connsiteY245" fmla="*/ 2293224 h 2323145"/>
              <a:gd name="connsiteX246" fmla="*/ 706914 w 11269336"/>
              <a:gd name="connsiteY246" fmla="*/ 2305046 h 2323145"/>
              <a:gd name="connsiteX247" fmla="*/ 675971 w 11269336"/>
              <a:gd name="connsiteY247" fmla="*/ 2304030 h 2323145"/>
              <a:gd name="connsiteX248" fmla="*/ 624180 w 11269336"/>
              <a:gd name="connsiteY248" fmla="*/ 2302650 h 2323145"/>
              <a:gd name="connsiteX249" fmla="*/ 583453 w 11269336"/>
              <a:gd name="connsiteY249" fmla="*/ 2288788 h 2323145"/>
              <a:gd name="connsiteX250" fmla="*/ 540946 w 11269336"/>
              <a:gd name="connsiteY250" fmla="*/ 2292721 h 2323145"/>
              <a:gd name="connsiteX251" fmla="*/ 533680 w 11269336"/>
              <a:gd name="connsiteY251" fmla="*/ 2310233 h 2323145"/>
              <a:gd name="connsiteX252" fmla="*/ 487366 w 11269336"/>
              <a:gd name="connsiteY252" fmla="*/ 2309053 h 2323145"/>
              <a:gd name="connsiteX253" fmla="*/ 416820 w 11269336"/>
              <a:gd name="connsiteY253" fmla="*/ 2305443 h 2323145"/>
              <a:gd name="connsiteX254" fmla="*/ 376805 w 11269336"/>
              <a:gd name="connsiteY254" fmla="*/ 2307647 h 2323145"/>
              <a:gd name="connsiteX255" fmla="*/ 266777 w 11269336"/>
              <a:gd name="connsiteY255" fmla="*/ 2309012 h 2323145"/>
              <a:gd name="connsiteX256" fmla="*/ 156013 w 11269336"/>
              <a:gd name="connsiteY256" fmla="*/ 2306832 h 2323145"/>
              <a:gd name="connsiteX257" fmla="*/ 87258 w 11269336"/>
              <a:gd name="connsiteY257" fmla="*/ 2285511 h 2323145"/>
              <a:gd name="connsiteX258" fmla="*/ 23798 w 11269336"/>
              <a:gd name="connsiteY258" fmla="*/ 2281822 h 2323145"/>
              <a:gd name="connsiteX259" fmla="*/ 0 w 11269336"/>
              <a:gd name="connsiteY259" fmla="*/ 2285369 h 2323145"/>
              <a:gd name="connsiteX260" fmla="*/ 0 w 11269336"/>
              <a:gd name="connsiteY260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98838 w 11269336"/>
              <a:gd name="connsiteY133" fmla="*/ 2062961 h 2323145"/>
              <a:gd name="connsiteX134" fmla="*/ 4860988 w 11269336"/>
              <a:gd name="connsiteY134" fmla="*/ 2135698 h 2323145"/>
              <a:gd name="connsiteX135" fmla="*/ 4807902 w 11269336"/>
              <a:gd name="connsiteY135" fmla="*/ 2138894 h 2323145"/>
              <a:gd name="connsiteX136" fmla="*/ 4765388 w 11269336"/>
              <a:gd name="connsiteY136" fmla="*/ 2162525 h 2323145"/>
              <a:gd name="connsiteX137" fmla="*/ 4745033 w 11269336"/>
              <a:gd name="connsiteY137" fmla="*/ 2158859 h 2323145"/>
              <a:gd name="connsiteX138" fmla="*/ 4741475 w 11269336"/>
              <a:gd name="connsiteY138" fmla="*/ 2157998 h 2323145"/>
              <a:gd name="connsiteX139" fmla="*/ 4728247 w 11269336"/>
              <a:gd name="connsiteY139" fmla="*/ 2159526 h 2323145"/>
              <a:gd name="connsiteX140" fmla="*/ 4723263 w 11269336"/>
              <a:gd name="connsiteY140" fmla="*/ 2153742 h 2323145"/>
              <a:gd name="connsiteX141" fmla="*/ 4593061 w 11269336"/>
              <a:gd name="connsiteY141" fmla="*/ 2171597 h 2323145"/>
              <a:gd name="connsiteX142" fmla="*/ 4533444 w 11269336"/>
              <a:gd name="connsiteY142" fmla="*/ 2181200 h 2323145"/>
              <a:gd name="connsiteX143" fmla="*/ 4492832 w 11269336"/>
              <a:gd name="connsiteY143" fmla="*/ 2188033 h 2323145"/>
              <a:gd name="connsiteX144" fmla="*/ 4467257 w 11269336"/>
              <a:gd name="connsiteY144" fmla="*/ 2196121 h 2323145"/>
              <a:gd name="connsiteX145" fmla="*/ 4459937 w 11269336"/>
              <a:gd name="connsiteY145" fmla="*/ 2195182 h 2323145"/>
              <a:gd name="connsiteX146" fmla="*/ 4433312 w 11269336"/>
              <a:gd name="connsiteY146" fmla="*/ 2199004 h 2323145"/>
              <a:gd name="connsiteX147" fmla="*/ 4420601 w 11269336"/>
              <a:gd name="connsiteY147" fmla="*/ 2205158 h 2323145"/>
              <a:gd name="connsiteX148" fmla="*/ 4405765 w 11269336"/>
              <a:gd name="connsiteY148" fmla="*/ 2199902 h 2323145"/>
              <a:gd name="connsiteX149" fmla="*/ 4401354 w 11269336"/>
              <a:gd name="connsiteY149" fmla="*/ 2194745 h 2323145"/>
              <a:gd name="connsiteX150" fmla="*/ 4383151 w 11269336"/>
              <a:gd name="connsiteY150" fmla="*/ 2201140 h 2323145"/>
              <a:gd name="connsiteX151" fmla="*/ 4366646 w 11269336"/>
              <a:gd name="connsiteY151" fmla="*/ 2198564 h 2323145"/>
              <a:gd name="connsiteX152" fmla="*/ 4354009 w 11269336"/>
              <a:gd name="connsiteY152" fmla="*/ 2204984 h 2323145"/>
              <a:gd name="connsiteX153" fmla="*/ 4348284 w 11269336"/>
              <a:gd name="connsiteY153" fmla="*/ 2205270 h 2323145"/>
              <a:gd name="connsiteX154" fmla="*/ 4333906 w 11269336"/>
              <a:gd name="connsiteY154" fmla="*/ 2205251 h 2323145"/>
              <a:gd name="connsiteX155" fmla="*/ 4308819 w 11269336"/>
              <a:gd name="connsiteY155" fmla="*/ 2203822 h 2323145"/>
              <a:gd name="connsiteX156" fmla="*/ 4301210 w 11269336"/>
              <a:gd name="connsiteY156" fmla="*/ 2204456 h 2323145"/>
              <a:gd name="connsiteX157" fmla="*/ 4283095 w 11269336"/>
              <a:gd name="connsiteY157" fmla="*/ 2198177 h 2323145"/>
              <a:gd name="connsiteX158" fmla="*/ 4250119 w 11269336"/>
              <a:gd name="connsiteY158" fmla="*/ 2196342 h 2323145"/>
              <a:gd name="connsiteX159" fmla="*/ 4189203 w 11269336"/>
              <a:gd name="connsiteY159" fmla="*/ 2178994 h 2323145"/>
              <a:gd name="connsiteX160" fmla="*/ 4154035 w 11269336"/>
              <a:gd name="connsiteY160" fmla="*/ 2171950 h 2323145"/>
              <a:gd name="connsiteX161" fmla="*/ 4129569 w 11269336"/>
              <a:gd name="connsiteY161" fmla="*/ 2163850 h 2323145"/>
              <a:gd name="connsiteX162" fmla="*/ 4061250 w 11269336"/>
              <a:gd name="connsiteY162" fmla="*/ 2159236 h 2323145"/>
              <a:gd name="connsiteX163" fmla="*/ 3945480 w 11269336"/>
              <a:gd name="connsiteY163" fmla="*/ 2158279 h 2323145"/>
              <a:gd name="connsiteX164" fmla="*/ 3921468 w 11269336"/>
              <a:gd name="connsiteY164" fmla="*/ 2156588 h 2323145"/>
              <a:gd name="connsiteX165" fmla="*/ 3903348 w 11269336"/>
              <a:gd name="connsiteY165" fmla="*/ 2149220 h 2323145"/>
              <a:gd name="connsiteX166" fmla="*/ 3901342 w 11269336"/>
              <a:gd name="connsiteY166" fmla="*/ 2142355 h 2323145"/>
              <a:gd name="connsiteX167" fmla="*/ 3888539 w 11269336"/>
              <a:gd name="connsiteY167" fmla="*/ 2140476 h 2323145"/>
              <a:gd name="connsiteX168" fmla="*/ 3885662 w 11269336"/>
              <a:gd name="connsiteY168" fmla="*/ 2138740 h 2323145"/>
              <a:gd name="connsiteX169" fmla="*/ 3868627 w 11269336"/>
              <a:gd name="connsiteY169" fmla="*/ 2130023 h 2323145"/>
              <a:gd name="connsiteX170" fmla="*/ 3819177 w 11269336"/>
              <a:gd name="connsiteY170" fmla="*/ 2142111 h 2323145"/>
              <a:gd name="connsiteX171" fmla="*/ 3769100 w 11269336"/>
              <a:gd name="connsiteY171" fmla="*/ 2131731 h 2323145"/>
              <a:gd name="connsiteX172" fmla="*/ 3562752 w 11269336"/>
              <a:gd name="connsiteY172" fmla="*/ 2131785 h 2323145"/>
              <a:gd name="connsiteX173" fmla="*/ 3541402 w 11269336"/>
              <a:gd name="connsiteY173" fmla="*/ 2106821 h 2323145"/>
              <a:gd name="connsiteX174" fmla="*/ 3365341 w 11269336"/>
              <a:gd name="connsiteY174" fmla="*/ 2077638 h 2323145"/>
              <a:gd name="connsiteX175" fmla="*/ 3170922 w 11269336"/>
              <a:gd name="connsiteY175" fmla="*/ 2115957 h 2323145"/>
              <a:gd name="connsiteX176" fmla="*/ 3156256 w 11269336"/>
              <a:gd name="connsiteY176" fmla="*/ 2124773 h 2323145"/>
              <a:gd name="connsiteX177" fmla="*/ 3140298 w 11269336"/>
              <a:gd name="connsiteY177" fmla="*/ 2129182 h 2323145"/>
              <a:gd name="connsiteX178" fmla="*/ 3138514 w 11269336"/>
              <a:gd name="connsiteY178" fmla="*/ 2128069 h 2323145"/>
              <a:gd name="connsiteX179" fmla="*/ 3120467 w 11269336"/>
              <a:gd name="connsiteY179" fmla="*/ 2128281 h 2323145"/>
              <a:gd name="connsiteX180" fmla="*/ 3116175 w 11269336"/>
              <a:gd name="connsiteY180" fmla="*/ 2131633 h 2323145"/>
              <a:gd name="connsiteX181" fmla="*/ 3103685 w 11269336"/>
              <a:gd name="connsiteY181" fmla="*/ 2132814 h 2323145"/>
              <a:gd name="connsiteX182" fmla="*/ 3078794 w 11269336"/>
              <a:gd name="connsiteY182" fmla="*/ 2137935 h 2323145"/>
              <a:gd name="connsiteX183" fmla="*/ 3074407 w 11269336"/>
              <a:gd name="connsiteY183" fmla="*/ 2136274 h 2323145"/>
              <a:gd name="connsiteX184" fmla="*/ 3037285 w 11269336"/>
              <a:gd name="connsiteY184" fmla="*/ 2139919 h 2323145"/>
              <a:gd name="connsiteX185" fmla="*/ 3036901 w 11269336"/>
              <a:gd name="connsiteY185" fmla="*/ 2138726 h 2323145"/>
              <a:gd name="connsiteX186" fmla="*/ 3026996 w 11269336"/>
              <a:gd name="connsiteY186" fmla="*/ 2134322 h 2323145"/>
              <a:gd name="connsiteX187" fmla="*/ 3007772 w 11269336"/>
              <a:gd name="connsiteY187" fmla="*/ 2128742 h 2323145"/>
              <a:gd name="connsiteX188" fmla="*/ 2965030 w 11269336"/>
              <a:gd name="connsiteY188" fmla="*/ 2100494 h 2323145"/>
              <a:gd name="connsiteX189" fmla="*/ 2926342 w 11269336"/>
              <a:gd name="connsiteY189" fmla="*/ 2104155 h 2323145"/>
              <a:gd name="connsiteX190" fmla="*/ 2918608 w 11269336"/>
              <a:gd name="connsiteY190" fmla="*/ 2104215 h 2323145"/>
              <a:gd name="connsiteX191" fmla="*/ 2918475 w 11269336"/>
              <a:gd name="connsiteY191" fmla="*/ 2103937 h 2323145"/>
              <a:gd name="connsiteX192" fmla="*/ 2910360 w 11269336"/>
              <a:gd name="connsiteY192" fmla="*/ 2103444 h 2323145"/>
              <a:gd name="connsiteX193" fmla="*/ 2904507 w 11269336"/>
              <a:gd name="connsiteY193" fmla="*/ 2104326 h 2323145"/>
              <a:gd name="connsiteX194" fmla="*/ 2889503 w 11269336"/>
              <a:gd name="connsiteY194" fmla="*/ 2104443 h 2323145"/>
              <a:gd name="connsiteX195" fmla="*/ 2884480 w 11269336"/>
              <a:gd name="connsiteY195" fmla="*/ 2102626 h 2323145"/>
              <a:gd name="connsiteX196" fmla="*/ 2882689 w 11269336"/>
              <a:gd name="connsiteY196" fmla="*/ 2099228 h 2323145"/>
              <a:gd name="connsiteX197" fmla="*/ 2881291 w 11269336"/>
              <a:gd name="connsiteY197" fmla="*/ 2099618 h 2323145"/>
              <a:gd name="connsiteX198" fmla="*/ 2853979 w 11269336"/>
              <a:gd name="connsiteY198" fmla="*/ 2090388 h 2323145"/>
              <a:gd name="connsiteX199" fmla="*/ 2791790 w 11269336"/>
              <a:gd name="connsiteY199" fmla="*/ 2080332 h 2323145"/>
              <a:gd name="connsiteX200" fmla="*/ 2755844 w 11269336"/>
              <a:gd name="connsiteY200" fmla="*/ 2078874 h 2323145"/>
              <a:gd name="connsiteX201" fmla="*/ 2657742 w 11269336"/>
              <a:gd name="connsiteY201" fmla="*/ 2070179 h 2323145"/>
              <a:gd name="connsiteX202" fmla="*/ 2559549 w 11269336"/>
              <a:gd name="connsiteY202" fmla="*/ 2057873 h 2323145"/>
              <a:gd name="connsiteX203" fmla="*/ 2512054 w 11269336"/>
              <a:gd name="connsiteY203" fmla="*/ 2031671 h 2323145"/>
              <a:gd name="connsiteX204" fmla="*/ 2506437 w 11269336"/>
              <a:gd name="connsiteY204" fmla="*/ 2030918 h 2323145"/>
              <a:gd name="connsiteX205" fmla="*/ 2491752 w 11269336"/>
              <a:gd name="connsiteY205" fmla="*/ 2033906 h 2323145"/>
              <a:gd name="connsiteX206" fmla="*/ 2486338 w 11269336"/>
              <a:gd name="connsiteY206" fmla="*/ 2035862 h 2323145"/>
              <a:gd name="connsiteX207" fmla="*/ 2478186 w 11269336"/>
              <a:gd name="connsiteY207" fmla="*/ 2036953 h 2323145"/>
              <a:gd name="connsiteX208" fmla="*/ 2477950 w 11269336"/>
              <a:gd name="connsiteY208" fmla="*/ 2036715 h 2323145"/>
              <a:gd name="connsiteX209" fmla="*/ 2470381 w 11269336"/>
              <a:gd name="connsiteY209" fmla="*/ 2038256 h 2323145"/>
              <a:gd name="connsiteX210" fmla="*/ 2433781 w 11269336"/>
              <a:gd name="connsiteY210" fmla="*/ 2049140 h 2323145"/>
              <a:gd name="connsiteX211" fmla="*/ 2381172 w 11269336"/>
              <a:gd name="connsiteY211" fmla="*/ 2030645 h 2323145"/>
              <a:gd name="connsiteX212" fmla="*/ 2360198 w 11269336"/>
              <a:gd name="connsiteY212" fmla="*/ 2029059 h 2323145"/>
              <a:gd name="connsiteX213" fmla="*/ 2348815 w 11269336"/>
              <a:gd name="connsiteY213" fmla="*/ 2026798 h 2323145"/>
              <a:gd name="connsiteX214" fmla="*/ 2347988 w 11269336"/>
              <a:gd name="connsiteY214" fmla="*/ 2025745 h 2323145"/>
              <a:gd name="connsiteX215" fmla="*/ 2312920 w 11269336"/>
              <a:gd name="connsiteY215" fmla="*/ 2036311 h 2323145"/>
              <a:gd name="connsiteX216" fmla="*/ 2307986 w 11269336"/>
              <a:gd name="connsiteY216" fmla="*/ 2035583 h 2323145"/>
              <a:gd name="connsiteX217" fmla="*/ 2285481 w 11269336"/>
              <a:gd name="connsiteY217" fmla="*/ 2045197 h 2323145"/>
              <a:gd name="connsiteX218" fmla="*/ 2273666 w 11269336"/>
              <a:gd name="connsiteY218" fmla="*/ 2048710 h 2323145"/>
              <a:gd name="connsiteX219" fmla="*/ 2270719 w 11269336"/>
              <a:gd name="connsiteY219" fmla="*/ 2052702 h 2323145"/>
              <a:gd name="connsiteX220" fmla="*/ 2253080 w 11269336"/>
              <a:gd name="connsiteY220" fmla="*/ 2056363 h 2323145"/>
              <a:gd name="connsiteX221" fmla="*/ 2250906 w 11269336"/>
              <a:gd name="connsiteY221" fmla="*/ 2055654 h 2323145"/>
              <a:gd name="connsiteX222" fmla="*/ 2236905 w 11269336"/>
              <a:gd name="connsiteY222" fmla="*/ 2062882 h 2323145"/>
              <a:gd name="connsiteX223" fmla="*/ 2225830 w 11269336"/>
              <a:gd name="connsiteY223" fmla="*/ 2074027 h 2323145"/>
              <a:gd name="connsiteX224" fmla="*/ 2073776 w 11269336"/>
              <a:gd name="connsiteY224" fmla="*/ 2089244 h 2323145"/>
              <a:gd name="connsiteX225" fmla="*/ 1948256 w 11269336"/>
              <a:gd name="connsiteY225" fmla="*/ 2146616 h 2323145"/>
              <a:gd name="connsiteX226" fmla="*/ 1865582 w 11269336"/>
              <a:gd name="connsiteY226" fmla="*/ 2153738 h 2323145"/>
              <a:gd name="connsiteX227" fmla="*/ 1835210 w 11269336"/>
              <a:gd name="connsiteY227" fmla="*/ 2134244 h 2323145"/>
              <a:gd name="connsiteX228" fmla="*/ 1632661 w 11269336"/>
              <a:gd name="connsiteY228" fmla="*/ 2173882 h 2323145"/>
              <a:gd name="connsiteX229" fmla="*/ 1579590 w 11269336"/>
              <a:gd name="connsiteY229" fmla="*/ 2173680 h 2323145"/>
              <a:gd name="connsiteX230" fmla="*/ 1535601 w 11269336"/>
              <a:gd name="connsiteY230" fmla="*/ 2194590 h 2323145"/>
              <a:gd name="connsiteX231" fmla="*/ 1515594 w 11269336"/>
              <a:gd name="connsiteY231" fmla="*/ 2189622 h 2323145"/>
              <a:gd name="connsiteX232" fmla="*/ 1512113 w 11269336"/>
              <a:gd name="connsiteY232" fmla="*/ 2188534 h 2323145"/>
              <a:gd name="connsiteX233" fmla="*/ 1498838 w 11269336"/>
              <a:gd name="connsiteY233" fmla="*/ 2189213 h 2323145"/>
              <a:gd name="connsiteX234" fmla="*/ 1494279 w 11269336"/>
              <a:gd name="connsiteY234" fmla="*/ 2183112 h 2323145"/>
              <a:gd name="connsiteX235" fmla="*/ 1473714 w 11269336"/>
              <a:gd name="connsiteY235" fmla="*/ 2179625 h 2323145"/>
              <a:gd name="connsiteX236" fmla="*/ 1449503 w 11269336"/>
              <a:gd name="connsiteY236" fmla="*/ 2182633 h 2323145"/>
              <a:gd name="connsiteX237" fmla="*/ 1266687 w 11269336"/>
              <a:gd name="connsiteY237" fmla="*/ 2212688 h 2323145"/>
              <a:gd name="connsiteX238" fmla="*/ 1239614 w 11269336"/>
              <a:gd name="connsiteY238" fmla="*/ 2209727 h 2323145"/>
              <a:gd name="connsiteX239" fmla="*/ 1202436 w 11269336"/>
              <a:gd name="connsiteY239" fmla="*/ 2209817 h 2323145"/>
              <a:gd name="connsiteX240" fmla="*/ 1136097 w 11269336"/>
              <a:gd name="connsiteY240" fmla="*/ 2205112 h 2323145"/>
              <a:gd name="connsiteX241" fmla="*/ 988232 w 11269336"/>
              <a:gd name="connsiteY241" fmla="*/ 2235635 h 2323145"/>
              <a:gd name="connsiteX242" fmla="*/ 981959 w 11269336"/>
              <a:gd name="connsiteY242" fmla="*/ 2231607 h 2323145"/>
              <a:gd name="connsiteX243" fmla="*/ 938600 w 11269336"/>
              <a:gd name="connsiteY243" fmla="*/ 2238113 h 2323145"/>
              <a:gd name="connsiteX244" fmla="*/ 791788 w 11269336"/>
              <a:gd name="connsiteY244" fmla="*/ 2293224 h 2323145"/>
              <a:gd name="connsiteX245" fmla="*/ 706914 w 11269336"/>
              <a:gd name="connsiteY245" fmla="*/ 2305046 h 2323145"/>
              <a:gd name="connsiteX246" fmla="*/ 675971 w 11269336"/>
              <a:gd name="connsiteY246" fmla="*/ 2304030 h 2323145"/>
              <a:gd name="connsiteX247" fmla="*/ 624180 w 11269336"/>
              <a:gd name="connsiteY247" fmla="*/ 2302650 h 2323145"/>
              <a:gd name="connsiteX248" fmla="*/ 583453 w 11269336"/>
              <a:gd name="connsiteY248" fmla="*/ 2288788 h 2323145"/>
              <a:gd name="connsiteX249" fmla="*/ 540946 w 11269336"/>
              <a:gd name="connsiteY249" fmla="*/ 2292721 h 2323145"/>
              <a:gd name="connsiteX250" fmla="*/ 533680 w 11269336"/>
              <a:gd name="connsiteY250" fmla="*/ 2310233 h 2323145"/>
              <a:gd name="connsiteX251" fmla="*/ 487366 w 11269336"/>
              <a:gd name="connsiteY251" fmla="*/ 2309053 h 2323145"/>
              <a:gd name="connsiteX252" fmla="*/ 416820 w 11269336"/>
              <a:gd name="connsiteY252" fmla="*/ 2305443 h 2323145"/>
              <a:gd name="connsiteX253" fmla="*/ 376805 w 11269336"/>
              <a:gd name="connsiteY253" fmla="*/ 2307647 h 2323145"/>
              <a:gd name="connsiteX254" fmla="*/ 266777 w 11269336"/>
              <a:gd name="connsiteY254" fmla="*/ 2309012 h 2323145"/>
              <a:gd name="connsiteX255" fmla="*/ 156013 w 11269336"/>
              <a:gd name="connsiteY255" fmla="*/ 2306832 h 2323145"/>
              <a:gd name="connsiteX256" fmla="*/ 87258 w 11269336"/>
              <a:gd name="connsiteY256" fmla="*/ 2285511 h 2323145"/>
              <a:gd name="connsiteX257" fmla="*/ 23798 w 11269336"/>
              <a:gd name="connsiteY257" fmla="*/ 2281822 h 2323145"/>
              <a:gd name="connsiteX258" fmla="*/ 0 w 11269336"/>
              <a:gd name="connsiteY258" fmla="*/ 2285369 h 2323145"/>
              <a:gd name="connsiteX259" fmla="*/ 0 w 11269336"/>
              <a:gd name="connsiteY259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98838 w 11269336"/>
              <a:gd name="connsiteY133" fmla="*/ 2062961 h 2323145"/>
              <a:gd name="connsiteX134" fmla="*/ 4860988 w 11269336"/>
              <a:gd name="connsiteY134" fmla="*/ 2135698 h 2323145"/>
              <a:gd name="connsiteX135" fmla="*/ 4765388 w 11269336"/>
              <a:gd name="connsiteY135" fmla="*/ 2162525 h 2323145"/>
              <a:gd name="connsiteX136" fmla="*/ 4745033 w 11269336"/>
              <a:gd name="connsiteY136" fmla="*/ 2158859 h 2323145"/>
              <a:gd name="connsiteX137" fmla="*/ 4741475 w 11269336"/>
              <a:gd name="connsiteY137" fmla="*/ 2157998 h 2323145"/>
              <a:gd name="connsiteX138" fmla="*/ 4728247 w 11269336"/>
              <a:gd name="connsiteY138" fmla="*/ 2159526 h 2323145"/>
              <a:gd name="connsiteX139" fmla="*/ 4723263 w 11269336"/>
              <a:gd name="connsiteY139" fmla="*/ 2153742 h 2323145"/>
              <a:gd name="connsiteX140" fmla="*/ 4593061 w 11269336"/>
              <a:gd name="connsiteY140" fmla="*/ 2171597 h 2323145"/>
              <a:gd name="connsiteX141" fmla="*/ 4533444 w 11269336"/>
              <a:gd name="connsiteY141" fmla="*/ 2181200 h 2323145"/>
              <a:gd name="connsiteX142" fmla="*/ 4492832 w 11269336"/>
              <a:gd name="connsiteY142" fmla="*/ 2188033 h 2323145"/>
              <a:gd name="connsiteX143" fmla="*/ 4467257 w 11269336"/>
              <a:gd name="connsiteY143" fmla="*/ 2196121 h 2323145"/>
              <a:gd name="connsiteX144" fmla="*/ 4459937 w 11269336"/>
              <a:gd name="connsiteY144" fmla="*/ 2195182 h 2323145"/>
              <a:gd name="connsiteX145" fmla="*/ 4433312 w 11269336"/>
              <a:gd name="connsiteY145" fmla="*/ 2199004 h 2323145"/>
              <a:gd name="connsiteX146" fmla="*/ 4420601 w 11269336"/>
              <a:gd name="connsiteY146" fmla="*/ 2205158 h 2323145"/>
              <a:gd name="connsiteX147" fmla="*/ 4405765 w 11269336"/>
              <a:gd name="connsiteY147" fmla="*/ 2199902 h 2323145"/>
              <a:gd name="connsiteX148" fmla="*/ 4401354 w 11269336"/>
              <a:gd name="connsiteY148" fmla="*/ 2194745 h 2323145"/>
              <a:gd name="connsiteX149" fmla="*/ 4383151 w 11269336"/>
              <a:gd name="connsiteY149" fmla="*/ 2201140 h 2323145"/>
              <a:gd name="connsiteX150" fmla="*/ 4366646 w 11269336"/>
              <a:gd name="connsiteY150" fmla="*/ 2198564 h 2323145"/>
              <a:gd name="connsiteX151" fmla="*/ 4354009 w 11269336"/>
              <a:gd name="connsiteY151" fmla="*/ 2204984 h 2323145"/>
              <a:gd name="connsiteX152" fmla="*/ 4348284 w 11269336"/>
              <a:gd name="connsiteY152" fmla="*/ 2205270 h 2323145"/>
              <a:gd name="connsiteX153" fmla="*/ 4333906 w 11269336"/>
              <a:gd name="connsiteY153" fmla="*/ 2205251 h 2323145"/>
              <a:gd name="connsiteX154" fmla="*/ 4308819 w 11269336"/>
              <a:gd name="connsiteY154" fmla="*/ 2203822 h 2323145"/>
              <a:gd name="connsiteX155" fmla="*/ 4301210 w 11269336"/>
              <a:gd name="connsiteY155" fmla="*/ 2204456 h 2323145"/>
              <a:gd name="connsiteX156" fmla="*/ 4283095 w 11269336"/>
              <a:gd name="connsiteY156" fmla="*/ 2198177 h 2323145"/>
              <a:gd name="connsiteX157" fmla="*/ 4250119 w 11269336"/>
              <a:gd name="connsiteY157" fmla="*/ 2196342 h 2323145"/>
              <a:gd name="connsiteX158" fmla="*/ 4189203 w 11269336"/>
              <a:gd name="connsiteY158" fmla="*/ 2178994 h 2323145"/>
              <a:gd name="connsiteX159" fmla="*/ 4154035 w 11269336"/>
              <a:gd name="connsiteY159" fmla="*/ 2171950 h 2323145"/>
              <a:gd name="connsiteX160" fmla="*/ 4129569 w 11269336"/>
              <a:gd name="connsiteY160" fmla="*/ 2163850 h 2323145"/>
              <a:gd name="connsiteX161" fmla="*/ 4061250 w 11269336"/>
              <a:gd name="connsiteY161" fmla="*/ 2159236 h 2323145"/>
              <a:gd name="connsiteX162" fmla="*/ 3945480 w 11269336"/>
              <a:gd name="connsiteY162" fmla="*/ 2158279 h 2323145"/>
              <a:gd name="connsiteX163" fmla="*/ 3921468 w 11269336"/>
              <a:gd name="connsiteY163" fmla="*/ 2156588 h 2323145"/>
              <a:gd name="connsiteX164" fmla="*/ 3903348 w 11269336"/>
              <a:gd name="connsiteY164" fmla="*/ 2149220 h 2323145"/>
              <a:gd name="connsiteX165" fmla="*/ 3901342 w 11269336"/>
              <a:gd name="connsiteY165" fmla="*/ 2142355 h 2323145"/>
              <a:gd name="connsiteX166" fmla="*/ 3888539 w 11269336"/>
              <a:gd name="connsiteY166" fmla="*/ 2140476 h 2323145"/>
              <a:gd name="connsiteX167" fmla="*/ 3885662 w 11269336"/>
              <a:gd name="connsiteY167" fmla="*/ 2138740 h 2323145"/>
              <a:gd name="connsiteX168" fmla="*/ 3868627 w 11269336"/>
              <a:gd name="connsiteY168" fmla="*/ 2130023 h 2323145"/>
              <a:gd name="connsiteX169" fmla="*/ 3819177 w 11269336"/>
              <a:gd name="connsiteY169" fmla="*/ 2142111 h 2323145"/>
              <a:gd name="connsiteX170" fmla="*/ 3769100 w 11269336"/>
              <a:gd name="connsiteY170" fmla="*/ 2131731 h 2323145"/>
              <a:gd name="connsiteX171" fmla="*/ 3562752 w 11269336"/>
              <a:gd name="connsiteY171" fmla="*/ 2131785 h 2323145"/>
              <a:gd name="connsiteX172" fmla="*/ 3541402 w 11269336"/>
              <a:gd name="connsiteY172" fmla="*/ 2106821 h 2323145"/>
              <a:gd name="connsiteX173" fmla="*/ 3365341 w 11269336"/>
              <a:gd name="connsiteY173" fmla="*/ 2077638 h 2323145"/>
              <a:gd name="connsiteX174" fmla="*/ 3170922 w 11269336"/>
              <a:gd name="connsiteY174" fmla="*/ 2115957 h 2323145"/>
              <a:gd name="connsiteX175" fmla="*/ 3156256 w 11269336"/>
              <a:gd name="connsiteY175" fmla="*/ 2124773 h 2323145"/>
              <a:gd name="connsiteX176" fmla="*/ 3140298 w 11269336"/>
              <a:gd name="connsiteY176" fmla="*/ 2129182 h 2323145"/>
              <a:gd name="connsiteX177" fmla="*/ 3138514 w 11269336"/>
              <a:gd name="connsiteY177" fmla="*/ 2128069 h 2323145"/>
              <a:gd name="connsiteX178" fmla="*/ 3120467 w 11269336"/>
              <a:gd name="connsiteY178" fmla="*/ 2128281 h 2323145"/>
              <a:gd name="connsiteX179" fmla="*/ 3116175 w 11269336"/>
              <a:gd name="connsiteY179" fmla="*/ 2131633 h 2323145"/>
              <a:gd name="connsiteX180" fmla="*/ 3103685 w 11269336"/>
              <a:gd name="connsiteY180" fmla="*/ 2132814 h 2323145"/>
              <a:gd name="connsiteX181" fmla="*/ 3078794 w 11269336"/>
              <a:gd name="connsiteY181" fmla="*/ 2137935 h 2323145"/>
              <a:gd name="connsiteX182" fmla="*/ 3074407 w 11269336"/>
              <a:gd name="connsiteY182" fmla="*/ 2136274 h 2323145"/>
              <a:gd name="connsiteX183" fmla="*/ 3037285 w 11269336"/>
              <a:gd name="connsiteY183" fmla="*/ 2139919 h 2323145"/>
              <a:gd name="connsiteX184" fmla="*/ 3036901 w 11269336"/>
              <a:gd name="connsiteY184" fmla="*/ 2138726 h 2323145"/>
              <a:gd name="connsiteX185" fmla="*/ 3026996 w 11269336"/>
              <a:gd name="connsiteY185" fmla="*/ 2134322 h 2323145"/>
              <a:gd name="connsiteX186" fmla="*/ 3007772 w 11269336"/>
              <a:gd name="connsiteY186" fmla="*/ 2128742 h 2323145"/>
              <a:gd name="connsiteX187" fmla="*/ 2965030 w 11269336"/>
              <a:gd name="connsiteY187" fmla="*/ 2100494 h 2323145"/>
              <a:gd name="connsiteX188" fmla="*/ 2926342 w 11269336"/>
              <a:gd name="connsiteY188" fmla="*/ 2104155 h 2323145"/>
              <a:gd name="connsiteX189" fmla="*/ 2918608 w 11269336"/>
              <a:gd name="connsiteY189" fmla="*/ 2104215 h 2323145"/>
              <a:gd name="connsiteX190" fmla="*/ 2918475 w 11269336"/>
              <a:gd name="connsiteY190" fmla="*/ 2103937 h 2323145"/>
              <a:gd name="connsiteX191" fmla="*/ 2910360 w 11269336"/>
              <a:gd name="connsiteY191" fmla="*/ 2103444 h 2323145"/>
              <a:gd name="connsiteX192" fmla="*/ 2904507 w 11269336"/>
              <a:gd name="connsiteY192" fmla="*/ 2104326 h 2323145"/>
              <a:gd name="connsiteX193" fmla="*/ 2889503 w 11269336"/>
              <a:gd name="connsiteY193" fmla="*/ 2104443 h 2323145"/>
              <a:gd name="connsiteX194" fmla="*/ 2884480 w 11269336"/>
              <a:gd name="connsiteY194" fmla="*/ 2102626 h 2323145"/>
              <a:gd name="connsiteX195" fmla="*/ 2882689 w 11269336"/>
              <a:gd name="connsiteY195" fmla="*/ 2099228 h 2323145"/>
              <a:gd name="connsiteX196" fmla="*/ 2881291 w 11269336"/>
              <a:gd name="connsiteY196" fmla="*/ 2099618 h 2323145"/>
              <a:gd name="connsiteX197" fmla="*/ 2853979 w 11269336"/>
              <a:gd name="connsiteY197" fmla="*/ 2090388 h 2323145"/>
              <a:gd name="connsiteX198" fmla="*/ 2791790 w 11269336"/>
              <a:gd name="connsiteY198" fmla="*/ 2080332 h 2323145"/>
              <a:gd name="connsiteX199" fmla="*/ 2755844 w 11269336"/>
              <a:gd name="connsiteY199" fmla="*/ 2078874 h 2323145"/>
              <a:gd name="connsiteX200" fmla="*/ 2657742 w 11269336"/>
              <a:gd name="connsiteY200" fmla="*/ 2070179 h 2323145"/>
              <a:gd name="connsiteX201" fmla="*/ 2559549 w 11269336"/>
              <a:gd name="connsiteY201" fmla="*/ 2057873 h 2323145"/>
              <a:gd name="connsiteX202" fmla="*/ 2512054 w 11269336"/>
              <a:gd name="connsiteY202" fmla="*/ 2031671 h 2323145"/>
              <a:gd name="connsiteX203" fmla="*/ 2506437 w 11269336"/>
              <a:gd name="connsiteY203" fmla="*/ 2030918 h 2323145"/>
              <a:gd name="connsiteX204" fmla="*/ 2491752 w 11269336"/>
              <a:gd name="connsiteY204" fmla="*/ 2033906 h 2323145"/>
              <a:gd name="connsiteX205" fmla="*/ 2486338 w 11269336"/>
              <a:gd name="connsiteY205" fmla="*/ 2035862 h 2323145"/>
              <a:gd name="connsiteX206" fmla="*/ 2478186 w 11269336"/>
              <a:gd name="connsiteY206" fmla="*/ 2036953 h 2323145"/>
              <a:gd name="connsiteX207" fmla="*/ 2477950 w 11269336"/>
              <a:gd name="connsiteY207" fmla="*/ 2036715 h 2323145"/>
              <a:gd name="connsiteX208" fmla="*/ 2470381 w 11269336"/>
              <a:gd name="connsiteY208" fmla="*/ 2038256 h 2323145"/>
              <a:gd name="connsiteX209" fmla="*/ 2433781 w 11269336"/>
              <a:gd name="connsiteY209" fmla="*/ 2049140 h 2323145"/>
              <a:gd name="connsiteX210" fmla="*/ 2381172 w 11269336"/>
              <a:gd name="connsiteY210" fmla="*/ 2030645 h 2323145"/>
              <a:gd name="connsiteX211" fmla="*/ 2360198 w 11269336"/>
              <a:gd name="connsiteY211" fmla="*/ 2029059 h 2323145"/>
              <a:gd name="connsiteX212" fmla="*/ 2348815 w 11269336"/>
              <a:gd name="connsiteY212" fmla="*/ 2026798 h 2323145"/>
              <a:gd name="connsiteX213" fmla="*/ 2347988 w 11269336"/>
              <a:gd name="connsiteY213" fmla="*/ 2025745 h 2323145"/>
              <a:gd name="connsiteX214" fmla="*/ 2312920 w 11269336"/>
              <a:gd name="connsiteY214" fmla="*/ 2036311 h 2323145"/>
              <a:gd name="connsiteX215" fmla="*/ 2307986 w 11269336"/>
              <a:gd name="connsiteY215" fmla="*/ 2035583 h 2323145"/>
              <a:gd name="connsiteX216" fmla="*/ 2285481 w 11269336"/>
              <a:gd name="connsiteY216" fmla="*/ 2045197 h 2323145"/>
              <a:gd name="connsiteX217" fmla="*/ 2273666 w 11269336"/>
              <a:gd name="connsiteY217" fmla="*/ 2048710 h 2323145"/>
              <a:gd name="connsiteX218" fmla="*/ 2270719 w 11269336"/>
              <a:gd name="connsiteY218" fmla="*/ 2052702 h 2323145"/>
              <a:gd name="connsiteX219" fmla="*/ 2253080 w 11269336"/>
              <a:gd name="connsiteY219" fmla="*/ 2056363 h 2323145"/>
              <a:gd name="connsiteX220" fmla="*/ 2250906 w 11269336"/>
              <a:gd name="connsiteY220" fmla="*/ 2055654 h 2323145"/>
              <a:gd name="connsiteX221" fmla="*/ 2236905 w 11269336"/>
              <a:gd name="connsiteY221" fmla="*/ 2062882 h 2323145"/>
              <a:gd name="connsiteX222" fmla="*/ 2225830 w 11269336"/>
              <a:gd name="connsiteY222" fmla="*/ 2074027 h 2323145"/>
              <a:gd name="connsiteX223" fmla="*/ 2073776 w 11269336"/>
              <a:gd name="connsiteY223" fmla="*/ 2089244 h 2323145"/>
              <a:gd name="connsiteX224" fmla="*/ 1948256 w 11269336"/>
              <a:gd name="connsiteY224" fmla="*/ 2146616 h 2323145"/>
              <a:gd name="connsiteX225" fmla="*/ 1865582 w 11269336"/>
              <a:gd name="connsiteY225" fmla="*/ 2153738 h 2323145"/>
              <a:gd name="connsiteX226" fmla="*/ 1835210 w 11269336"/>
              <a:gd name="connsiteY226" fmla="*/ 2134244 h 2323145"/>
              <a:gd name="connsiteX227" fmla="*/ 1632661 w 11269336"/>
              <a:gd name="connsiteY227" fmla="*/ 2173882 h 2323145"/>
              <a:gd name="connsiteX228" fmla="*/ 1579590 w 11269336"/>
              <a:gd name="connsiteY228" fmla="*/ 2173680 h 2323145"/>
              <a:gd name="connsiteX229" fmla="*/ 1535601 w 11269336"/>
              <a:gd name="connsiteY229" fmla="*/ 2194590 h 2323145"/>
              <a:gd name="connsiteX230" fmla="*/ 1515594 w 11269336"/>
              <a:gd name="connsiteY230" fmla="*/ 2189622 h 2323145"/>
              <a:gd name="connsiteX231" fmla="*/ 1512113 w 11269336"/>
              <a:gd name="connsiteY231" fmla="*/ 2188534 h 2323145"/>
              <a:gd name="connsiteX232" fmla="*/ 1498838 w 11269336"/>
              <a:gd name="connsiteY232" fmla="*/ 2189213 h 2323145"/>
              <a:gd name="connsiteX233" fmla="*/ 1494279 w 11269336"/>
              <a:gd name="connsiteY233" fmla="*/ 2183112 h 2323145"/>
              <a:gd name="connsiteX234" fmla="*/ 1473714 w 11269336"/>
              <a:gd name="connsiteY234" fmla="*/ 2179625 h 2323145"/>
              <a:gd name="connsiteX235" fmla="*/ 1449503 w 11269336"/>
              <a:gd name="connsiteY235" fmla="*/ 2182633 h 2323145"/>
              <a:gd name="connsiteX236" fmla="*/ 1266687 w 11269336"/>
              <a:gd name="connsiteY236" fmla="*/ 2212688 h 2323145"/>
              <a:gd name="connsiteX237" fmla="*/ 1239614 w 11269336"/>
              <a:gd name="connsiteY237" fmla="*/ 2209727 h 2323145"/>
              <a:gd name="connsiteX238" fmla="*/ 1202436 w 11269336"/>
              <a:gd name="connsiteY238" fmla="*/ 2209817 h 2323145"/>
              <a:gd name="connsiteX239" fmla="*/ 1136097 w 11269336"/>
              <a:gd name="connsiteY239" fmla="*/ 2205112 h 2323145"/>
              <a:gd name="connsiteX240" fmla="*/ 988232 w 11269336"/>
              <a:gd name="connsiteY240" fmla="*/ 2235635 h 2323145"/>
              <a:gd name="connsiteX241" fmla="*/ 981959 w 11269336"/>
              <a:gd name="connsiteY241" fmla="*/ 2231607 h 2323145"/>
              <a:gd name="connsiteX242" fmla="*/ 938600 w 11269336"/>
              <a:gd name="connsiteY242" fmla="*/ 2238113 h 2323145"/>
              <a:gd name="connsiteX243" fmla="*/ 791788 w 11269336"/>
              <a:gd name="connsiteY243" fmla="*/ 2293224 h 2323145"/>
              <a:gd name="connsiteX244" fmla="*/ 706914 w 11269336"/>
              <a:gd name="connsiteY244" fmla="*/ 2305046 h 2323145"/>
              <a:gd name="connsiteX245" fmla="*/ 675971 w 11269336"/>
              <a:gd name="connsiteY245" fmla="*/ 2304030 h 2323145"/>
              <a:gd name="connsiteX246" fmla="*/ 624180 w 11269336"/>
              <a:gd name="connsiteY246" fmla="*/ 2302650 h 2323145"/>
              <a:gd name="connsiteX247" fmla="*/ 583453 w 11269336"/>
              <a:gd name="connsiteY247" fmla="*/ 2288788 h 2323145"/>
              <a:gd name="connsiteX248" fmla="*/ 540946 w 11269336"/>
              <a:gd name="connsiteY248" fmla="*/ 2292721 h 2323145"/>
              <a:gd name="connsiteX249" fmla="*/ 533680 w 11269336"/>
              <a:gd name="connsiteY249" fmla="*/ 2310233 h 2323145"/>
              <a:gd name="connsiteX250" fmla="*/ 487366 w 11269336"/>
              <a:gd name="connsiteY250" fmla="*/ 2309053 h 2323145"/>
              <a:gd name="connsiteX251" fmla="*/ 416820 w 11269336"/>
              <a:gd name="connsiteY251" fmla="*/ 2305443 h 2323145"/>
              <a:gd name="connsiteX252" fmla="*/ 376805 w 11269336"/>
              <a:gd name="connsiteY252" fmla="*/ 2307647 h 2323145"/>
              <a:gd name="connsiteX253" fmla="*/ 266777 w 11269336"/>
              <a:gd name="connsiteY253" fmla="*/ 2309012 h 2323145"/>
              <a:gd name="connsiteX254" fmla="*/ 156013 w 11269336"/>
              <a:gd name="connsiteY254" fmla="*/ 2306832 h 2323145"/>
              <a:gd name="connsiteX255" fmla="*/ 87258 w 11269336"/>
              <a:gd name="connsiteY255" fmla="*/ 2285511 h 2323145"/>
              <a:gd name="connsiteX256" fmla="*/ 23798 w 11269336"/>
              <a:gd name="connsiteY256" fmla="*/ 2281822 h 2323145"/>
              <a:gd name="connsiteX257" fmla="*/ 0 w 11269336"/>
              <a:gd name="connsiteY257" fmla="*/ 2285369 h 2323145"/>
              <a:gd name="connsiteX258" fmla="*/ 0 w 11269336"/>
              <a:gd name="connsiteY258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98838 w 11269336"/>
              <a:gd name="connsiteY133" fmla="*/ 2062961 h 2323145"/>
              <a:gd name="connsiteX134" fmla="*/ 4860988 w 11269336"/>
              <a:gd name="connsiteY134" fmla="*/ 2135698 h 2323145"/>
              <a:gd name="connsiteX135" fmla="*/ 4765388 w 11269336"/>
              <a:gd name="connsiteY135" fmla="*/ 2162525 h 2323145"/>
              <a:gd name="connsiteX136" fmla="*/ 4745033 w 11269336"/>
              <a:gd name="connsiteY136" fmla="*/ 2158859 h 2323145"/>
              <a:gd name="connsiteX137" fmla="*/ 4741475 w 11269336"/>
              <a:gd name="connsiteY137" fmla="*/ 2157998 h 2323145"/>
              <a:gd name="connsiteX138" fmla="*/ 4728247 w 11269336"/>
              <a:gd name="connsiteY138" fmla="*/ 2159526 h 2323145"/>
              <a:gd name="connsiteX139" fmla="*/ 4723263 w 11269336"/>
              <a:gd name="connsiteY139" fmla="*/ 2153742 h 2323145"/>
              <a:gd name="connsiteX140" fmla="*/ 4593061 w 11269336"/>
              <a:gd name="connsiteY140" fmla="*/ 2171597 h 2323145"/>
              <a:gd name="connsiteX141" fmla="*/ 4533444 w 11269336"/>
              <a:gd name="connsiteY141" fmla="*/ 2181200 h 2323145"/>
              <a:gd name="connsiteX142" fmla="*/ 4492832 w 11269336"/>
              <a:gd name="connsiteY142" fmla="*/ 2188033 h 2323145"/>
              <a:gd name="connsiteX143" fmla="*/ 4467257 w 11269336"/>
              <a:gd name="connsiteY143" fmla="*/ 2196121 h 2323145"/>
              <a:gd name="connsiteX144" fmla="*/ 4459937 w 11269336"/>
              <a:gd name="connsiteY144" fmla="*/ 2195182 h 2323145"/>
              <a:gd name="connsiteX145" fmla="*/ 4433312 w 11269336"/>
              <a:gd name="connsiteY145" fmla="*/ 2199004 h 2323145"/>
              <a:gd name="connsiteX146" fmla="*/ 4420601 w 11269336"/>
              <a:gd name="connsiteY146" fmla="*/ 2205158 h 2323145"/>
              <a:gd name="connsiteX147" fmla="*/ 4405765 w 11269336"/>
              <a:gd name="connsiteY147" fmla="*/ 2199902 h 2323145"/>
              <a:gd name="connsiteX148" fmla="*/ 4401354 w 11269336"/>
              <a:gd name="connsiteY148" fmla="*/ 2194745 h 2323145"/>
              <a:gd name="connsiteX149" fmla="*/ 4366646 w 11269336"/>
              <a:gd name="connsiteY149" fmla="*/ 2198564 h 2323145"/>
              <a:gd name="connsiteX150" fmla="*/ 4354009 w 11269336"/>
              <a:gd name="connsiteY150" fmla="*/ 2204984 h 2323145"/>
              <a:gd name="connsiteX151" fmla="*/ 4348284 w 11269336"/>
              <a:gd name="connsiteY151" fmla="*/ 2205270 h 2323145"/>
              <a:gd name="connsiteX152" fmla="*/ 4333906 w 11269336"/>
              <a:gd name="connsiteY152" fmla="*/ 2205251 h 2323145"/>
              <a:gd name="connsiteX153" fmla="*/ 4308819 w 11269336"/>
              <a:gd name="connsiteY153" fmla="*/ 2203822 h 2323145"/>
              <a:gd name="connsiteX154" fmla="*/ 4301210 w 11269336"/>
              <a:gd name="connsiteY154" fmla="*/ 2204456 h 2323145"/>
              <a:gd name="connsiteX155" fmla="*/ 4283095 w 11269336"/>
              <a:gd name="connsiteY155" fmla="*/ 2198177 h 2323145"/>
              <a:gd name="connsiteX156" fmla="*/ 4250119 w 11269336"/>
              <a:gd name="connsiteY156" fmla="*/ 2196342 h 2323145"/>
              <a:gd name="connsiteX157" fmla="*/ 4189203 w 11269336"/>
              <a:gd name="connsiteY157" fmla="*/ 2178994 h 2323145"/>
              <a:gd name="connsiteX158" fmla="*/ 4154035 w 11269336"/>
              <a:gd name="connsiteY158" fmla="*/ 2171950 h 2323145"/>
              <a:gd name="connsiteX159" fmla="*/ 4129569 w 11269336"/>
              <a:gd name="connsiteY159" fmla="*/ 2163850 h 2323145"/>
              <a:gd name="connsiteX160" fmla="*/ 4061250 w 11269336"/>
              <a:gd name="connsiteY160" fmla="*/ 2159236 h 2323145"/>
              <a:gd name="connsiteX161" fmla="*/ 3945480 w 11269336"/>
              <a:gd name="connsiteY161" fmla="*/ 2158279 h 2323145"/>
              <a:gd name="connsiteX162" fmla="*/ 3921468 w 11269336"/>
              <a:gd name="connsiteY162" fmla="*/ 2156588 h 2323145"/>
              <a:gd name="connsiteX163" fmla="*/ 3903348 w 11269336"/>
              <a:gd name="connsiteY163" fmla="*/ 2149220 h 2323145"/>
              <a:gd name="connsiteX164" fmla="*/ 3901342 w 11269336"/>
              <a:gd name="connsiteY164" fmla="*/ 2142355 h 2323145"/>
              <a:gd name="connsiteX165" fmla="*/ 3888539 w 11269336"/>
              <a:gd name="connsiteY165" fmla="*/ 2140476 h 2323145"/>
              <a:gd name="connsiteX166" fmla="*/ 3885662 w 11269336"/>
              <a:gd name="connsiteY166" fmla="*/ 2138740 h 2323145"/>
              <a:gd name="connsiteX167" fmla="*/ 3868627 w 11269336"/>
              <a:gd name="connsiteY167" fmla="*/ 2130023 h 2323145"/>
              <a:gd name="connsiteX168" fmla="*/ 3819177 w 11269336"/>
              <a:gd name="connsiteY168" fmla="*/ 2142111 h 2323145"/>
              <a:gd name="connsiteX169" fmla="*/ 3769100 w 11269336"/>
              <a:gd name="connsiteY169" fmla="*/ 2131731 h 2323145"/>
              <a:gd name="connsiteX170" fmla="*/ 3562752 w 11269336"/>
              <a:gd name="connsiteY170" fmla="*/ 2131785 h 2323145"/>
              <a:gd name="connsiteX171" fmla="*/ 3541402 w 11269336"/>
              <a:gd name="connsiteY171" fmla="*/ 2106821 h 2323145"/>
              <a:gd name="connsiteX172" fmla="*/ 3365341 w 11269336"/>
              <a:gd name="connsiteY172" fmla="*/ 2077638 h 2323145"/>
              <a:gd name="connsiteX173" fmla="*/ 3170922 w 11269336"/>
              <a:gd name="connsiteY173" fmla="*/ 2115957 h 2323145"/>
              <a:gd name="connsiteX174" fmla="*/ 3156256 w 11269336"/>
              <a:gd name="connsiteY174" fmla="*/ 2124773 h 2323145"/>
              <a:gd name="connsiteX175" fmla="*/ 3140298 w 11269336"/>
              <a:gd name="connsiteY175" fmla="*/ 2129182 h 2323145"/>
              <a:gd name="connsiteX176" fmla="*/ 3138514 w 11269336"/>
              <a:gd name="connsiteY176" fmla="*/ 2128069 h 2323145"/>
              <a:gd name="connsiteX177" fmla="*/ 3120467 w 11269336"/>
              <a:gd name="connsiteY177" fmla="*/ 2128281 h 2323145"/>
              <a:gd name="connsiteX178" fmla="*/ 3116175 w 11269336"/>
              <a:gd name="connsiteY178" fmla="*/ 2131633 h 2323145"/>
              <a:gd name="connsiteX179" fmla="*/ 3103685 w 11269336"/>
              <a:gd name="connsiteY179" fmla="*/ 2132814 h 2323145"/>
              <a:gd name="connsiteX180" fmla="*/ 3078794 w 11269336"/>
              <a:gd name="connsiteY180" fmla="*/ 2137935 h 2323145"/>
              <a:gd name="connsiteX181" fmla="*/ 3074407 w 11269336"/>
              <a:gd name="connsiteY181" fmla="*/ 2136274 h 2323145"/>
              <a:gd name="connsiteX182" fmla="*/ 3037285 w 11269336"/>
              <a:gd name="connsiteY182" fmla="*/ 2139919 h 2323145"/>
              <a:gd name="connsiteX183" fmla="*/ 3036901 w 11269336"/>
              <a:gd name="connsiteY183" fmla="*/ 2138726 h 2323145"/>
              <a:gd name="connsiteX184" fmla="*/ 3026996 w 11269336"/>
              <a:gd name="connsiteY184" fmla="*/ 2134322 h 2323145"/>
              <a:gd name="connsiteX185" fmla="*/ 3007772 w 11269336"/>
              <a:gd name="connsiteY185" fmla="*/ 2128742 h 2323145"/>
              <a:gd name="connsiteX186" fmla="*/ 2965030 w 11269336"/>
              <a:gd name="connsiteY186" fmla="*/ 2100494 h 2323145"/>
              <a:gd name="connsiteX187" fmla="*/ 2926342 w 11269336"/>
              <a:gd name="connsiteY187" fmla="*/ 2104155 h 2323145"/>
              <a:gd name="connsiteX188" fmla="*/ 2918608 w 11269336"/>
              <a:gd name="connsiteY188" fmla="*/ 2104215 h 2323145"/>
              <a:gd name="connsiteX189" fmla="*/ 2918475 w 11269336"/>
              <a:gd name="connsiteY189" fmla="*/ 2103937 h 2323145"/>
              <a:gd name="connsiteX190" fmla="*/ 2910360 w 11269336"/>
              <a:gd name="connsiteY190" fmla="*/ 2103444 h 2323145"/>
              <a:gd name="connsiteX191" fmla="*/ 2904507 w 11269336"/>
              <a:gd name="connsiteY191" fmla="*/ 2104326 h 2323145"/>
              <a:gd name="connsiteX192" fmla="*/ 2889503 w 11269336"/>
              <a:gd name="connsiteY192" fmla="*/ 2104443 h 2323145"/>
              <a:gd name="connsiteX193" fmla="*/ 2884480 w 11269336"/>
              <a:gd name="connsiteY193" fmla="*/ 2102626 h 2323145"/>
              <a:gd name="connsiteX194" fmla="*/ 2882689 w 11269336"/>
              <a:gd name="connsiteY194" fmla="*/ 2099228 h 2323145"/>
              <a:gd name="connsiteX195" fmla="*/ 2881291 w 11269336"/>
              <a:gd name="connsiteY195" fmla="*/ 2099618 h 2323145"/>
              <a:gd name="connsiteX196" fmla="*/ 2853979 w 11269336"/>
              <a:gd name="connsiteY196" fmla="*/ 2090388 h 2323145"/>
              <a:gd name="connsiteX197" fmla="*/ 2791790 w 11269336"/>
              <a:gd name="connsiteY197" fmla="*/ 2080332 h 2323145"/>
              <a:gd name="connsiteX198" fmla="*/ 2755844 w 11269336"/>
              <a:gd name="connsiteY198" fmla="*/ 2078874 h 2323145"/>
              <a:gd name="connsiteX199" fmla="*/ 2657742 w 11269336"/>
              <a:gd name="connsiteY199" fmla="*/ 2070179 h 2323145"/>
              <a:gd name="connsiteX200" fmla="*/ 2559549 w 11269336"/>
              <a:gd name="connsiteY200" fmla="*/ 2057873 h 2323145"/>
              <a:gd name="connsiteX201" fmla="*/ 2512054 w 11269336"/>
              <a:gd name="connsiteY201" fmla="*/ 2031671 h 2323145"/>
              <a:gd name="connsiteX202" fmla="*/ 2506437 w 11269336"/>
              <a:gd name="connsiteY202" fmla="*/ 2030918 h 2323145"/>
              <a:gd name="connsiteX203" fmla="*/ 2491752 w 11269336"/>
              <a:gd name="connsiteY203" fmla="*/ 2033906 h 2323145"/>
              <a:gd name="connsiteX204" fmla="*/ 2486338 w 11269336"/>
              <a:gd name="connsiteY204" fmla="*/ 2035862 h 2323145"/>
              <a:gd name="connsiteX205" fmla="*/ 2478186 w 11269336"/>
              <a:gd name="connsiteY205" fmla="*/ 2036953 h 2323145"/>
              <a:gd name="connsiteX206" fmla="*/ 2477950 w 11269336"/>
              <a:gd name="connsiteY206" fmla="*/ 2036715 h 2323145"/>
              <a:gd name="connsiteX207" fmla="*/ 2470381 w 11269336"/>
              <a:gd name="connsiteY207" fmla="*/ 2038256 h 2323145"/>
              <a:gd name="connsiteX208" fmla="*/ 2433781 w 11269336"/>
              <a:gd name="connsiteY208" fmla="*/ 2049140 h 2323145"/>
              <a:gd name="connsiteX209" fmla="*/ 2381172 w 11269336"/>
              <a:gd name="connsiteY209" fmla="*/ 2030645 h 2323145"/>
              <a:gd name="connsiteX210" fmla="*/ 2360198 w 11269336"/>
              <a:gd name="connsiteY210" fmla="*/ 2029059 h 2323145"/>
              <a:gd name="connsiteX211" fmla="*/ 2348815 w 11269336"/>
              <a:gd name="connsiteY211" fmla="*/ 2026798 h 2323145"/>
              <a:gd name="connsiteX212" fmla="*/ 2347988 w 11269336"/>
              <a:gd name="connsiteY212" fmla="*/ 2025745 h 2323145"/>
              <a:gd name="connsiteX213" fmla="*/ 2312920 w 11269336"/>
              <a:gd name="connsiteY213" fmla="*/ 2036311 h 2323145"/>
              <a:gd name="connsiteX214" fmla="*/ 2307986 w 11269336"/>
              <a:gd name="connsiteY214" fmla="*/ 2035583 h 2323145"/>
              <a:gd name="connsiteX215" fmla="*/ 2285481 w 11269336"/>
              <a:gd name="connsiteY215" fmla="*/ 2045197 h 2323145"/>
              <a:gd name="connsiteX216" fmla="*/ 2273666 w 11269336"/>
              <a:gd name="connsiteY216" fmla="*/ 2048710 h 2323145"/>
              <a:gd name="connsiteX217" fmla="*/ 2270719 w 11269336"/>
              <a:gd name="connsiteY217" fmla="*/ 2052702 h 2323145"/>
              <a:gd name="connsiteX218" fmla="*/ 2253080 w 11269336"/>
              <a:gd name="connsiteY218" fmla="*/ 2056363 h 2323145"/>
              <a:gd name="connsiteX219" fmla="*/ 2250906 w 11269336"/>
              <a:gd name="connsiteY219" fmla="*/ 2055654 h 2323145"/>
              <a:gd name="connsiteX220" fmla="*/ 2236905 w 11269336"/>
              <a:gd name="connsiteY220" fmla="*/ 2062882 h 2323145"/>
              <a:gd name="connsiteX221" fmla="*/ 2225830 w 11269336"/>
              <a:gd name="connsiteY221" fmla="*/ 2074027 h 2323145"/>
              <a:gd name="connsiteX222" fmla="*/ 2073776 w 11269336"/>
              <a:gd name="connsiteY222" fmla="*/ 2089244 h 2323145"/>
              <a:gd name="connsiteX223" fmla="*/ 1948256 w 11269336"/>
              <a:gd name="connsiteY223" fmla="*/ 2146616 h 2323145"/>
              <a:gd name="connsiteX224" fmla="*/ 1865582 w 11269336"/>
              <a:gd name="connsiteY224" fmla="*/ 2153738 h 2323145"/>
              <a:gd name="connsiteX225" fmla="*/ 1835210 w 11269336"/>
              <a:gd name="connsiteY225" fmla="*/ 2134244 h 2323145"/>
              <a:gd name="connsiteX226" fmla="*/ 1632661 w 11269336"/>
              <a:gd name="connsiteY226" fmla="*/ 2173882 h 2323145"/>
              <a:gd name="connsiteX227" fmla="*/ 1579590 w 11269336"/>
              <a:gd name="connsiteY227" fmla="*/ 2173680 h 2323145"/>
              <a:gd name="connsiteX228" fmla="*/ 1535601 w 11269336"/>
              <a:gd name="connsiteY228" fmla="*/ 2194590 h 2323145"/>
              <a:gd name="connsiteX229" fmla="*/ 1515594 w 11269336"/>
              <a:gd name="connsiteY229" fmla="*/ 2189622 h 2323145"/>
              <a:gd name="connsiteX230" fmla="*/ 1512113 w 11269336"/>
              <a:gd name="connsiteY230" fmla="*/ 2188534 h 2323145"/>
              <a:gd name="connsiteX231" fmla="*/ 1498838 w 11269336"/>
              <a:gd name="connsiteY231" fmla="*/ 2189213 h 2323145"/>
              <a:gd name="connsiteX232" fmla="*/ 1494279 w 11269336"/>
              <a:gd name="connsiteY232" fmla="*/ 2183112 h 2323145"/>
              <a:gd name="connsiteX233" fmla="*/ 1473714 w 11269336"/>
              <a:gd name="connsiteY233" fmla="*/ 2179625 h 2323145"/>
              <a:gd name="connsiteX234" fmla="*/ 1449503 w 11269336"/>
              <a:gd name="connsiteY234" fmla="*/ 2182633 h 2323145"/>
              <a:gd name="connsiteX235" fmla="*/ 1266687 w 11269336"/>
              <a:gd name="connsiteY235" fmla="*/ 2212688 h 2323145"/>
              <a:gd name="connsiteX236" fmla="*/ 1239614 w 11269336"/>
              <a:gd name="connsiteY236" fmla="*/ 2209727 h 2323145"/>
              <a:gd name="connsiteX237" fmla="*/ 1202436 w 11269336"/>
              <a:gd name="connsiteY237" fmla="*/ 2209817 h 2323145"/>
              <a:gd name="connsiteX238" fmla="*/ 1136097 w 11269336"/>
              <a:gd name="connsiteY238" fmla="*/ 2205112 h 2323145"/>
              <a:gd name="connsiteX239" fmla="*/ 988232 w 11269336"/>
              <a:gd name="connsiteY239" fmla="*/ 2235635 h 2323145"/>
              <a:gd name="connsiteX240" fmla="*/ 981959 w 11269336"/>
              <a:gd name="connsiteY240" fmla="*/ 2231607 h 2323145"/>
              <a:gd name="connsiteX241" fmla="*/ 938600 w 11269336"/>
              <a:gd name="connsiteY241" fmla="*/ 2238113 h 2323145"/>
              <a:gd name="connsiteX242" fmla="*/ 791788 w 11269336"/>
              <a:gd name="connsiteY242" fmla="*/ 2293224 h 2323145"/>
              <a:gd name="connsiteX243" fmla="*/ 706914 w 11269336"/>
              <a:gd name="connsiteY243" fmla="*/ 2305046 h 2323145"/>
              <a:gd name="connsiteX244" fmla="*/ 675971 w 11269336"/>
              <a:gd name="connsiteY244" fmla="*/ 2304030 h 2323145"/>
              <a:gd name="connsiteX245" fmla="*/ 624180 w 11269336"/>
              <a:gd name="connsiteY245" fmla="*/ 2302650 h 2323145"/>
              <a:gd name="connsiteX246" fmla="*/ 583453 w 11269336"/>
              <a:gd name="connsiteY246" fmla="*/ 2288788 h 2323145"/>
              <a:gd name="connsiteX247" fmla="*/ 540946 w 11269336"/>
              <a:gd name="connsiteY247" fmla="*/ 2292721 h 2323145"/>
              <a:gd name="connsiteX248" fmla="*/ 533680 w 11269336"/>
              <a:gd name="connsiteY248" fmla="*/ 2310233 h 2323145"/>
              <a:gd name="connsiteX249" fmla="*/ 487366 w 11269336"/>
              <a:gd name="connsiteY249" fmla="*/ 2309053 h 2323145"/>
              <a:gd name="connsiteX250" fmla="*/ 416820 w 11269336"/>
              <a:gd name="connsiteY250" fmla="*/ 2305443 h 2323145"/>
              <a:gd name="connsiteX251" fmla="*/ 376805 w 11269336"/>
              <a:gd name="connsiteY251" fmla="*/ 2307647 h 2323145"/>
              <a:gd name="connsiteX252" fmla="*/ 266777 w 11269336"/>
              <a:gd name="connsiteY252" fmla="*/ 2309012 h 2323145"/>
              <a:gd name="connsiteX253" fmla="*/ 156013 w 11269336"/>
              <a:gd name="connsiteY253" fmla="*/ 2306832 h 2323145"/>
              <a:gd name="connsiteX254" fmla="*/ 87258 w 11269336"/>
              <a:gd name="connsiteY254" fmla="*/ 2285511 h 2323145"/>
              <a:gd name="connsiteX255" fmla="*/ 23798 w 11269336"/>
              <a:gd name="connsiteY255" fmla="*/ 2281822 h 2323145"/>
              <a:gd name="connsiteX256" fmla="*/ 0 w 11269336"/>
              <a:gd name="connsiteY256" fmla="*/ 2285369 h 2323145"/>
              <a:gd name="connsiteX257" fmla="*/ 0 w 11269336"/>
              <a:gd name="connsiteY257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98838 w 11269336"/>
              <a:gd name="connsiteY133" fmla="*/ 2062961 h 2323145"/>
              <a:gd name="connsiteX134" fmla="*/ 4860988 w 11269336"/>
              <a:gd name="connsiteY134" fmla="*/ 2135698 h 2323145"/>
              <a:gd name="connsiteX135" fmla="*/ 4765388 w 11269336"/>
              <a:gd name="connsiteY135" fmla="*/ 2162525 h 2323145"/>
              <a:gd name="connsiteX136" fmla="*/ 4745033 w 11269336"/>
              <a:gd name="connsiteY136" fmla="*/ 2158859 h 2323145"/>
              <a:gd name="connsiteX137" fmla="*/ 4741475 w 11269336"/>
              <a:gd name="connsiteY137" fmla="*/ 2157998 h 2323145"/>
              <a:gd name="connsiteX138" fmla="*/ 4728247 w 11269336"/>
              <a:gd name="connsiteY138" fmla="*/ 2159526 h 2323145"/>
              <a:gd name="connsiteX139" fmla="*/ 4723263 w 11269336"/>
              <a:gd name="connsiteY139" fmla="*/ 2153742 h 2323145"/>
              <a:gd name="connsiteX140" fmla="*/ 4593061 w 11269336"/>
              <a:gd name="connsiteY140" fmla="*/ 2171597 h 2323145"/>
              <a:gd name="connsiteX141" fmla="*/ 4533444 w 11269336"/>
              <a:gd name="connsiteY141" fmla="*/ 2181200 h 2323145"/>
              <a:gd name="connsiteX142" fmla="*/ 4492832 w 11269336"/>
              <a:gd name="connsiteY142" fmla="*/ 2188033 h 2323145"/>
              <a:gd name="connsiteX143" fmla="*/ 4467257 w 11269336"/>
              <a:gd name="connsiteY143" fmla="*/ 2196121 h 2323145"/>
              <a:gd name="connsiteX144" fmla="*/ 4459937 w 11269336"/>
              <a:gd name="connsiteY144" fmla="*/ 2195182 h 2323145"/>
              <a:gd name="connsiteX145" fmla="*/ 4433312 w 11269336"/>
              <a:gd name="connsiteY145" fmla="*/ 2199004 h 2323145"/>
              <a:gd name="connsiteX146" fmla="*/ 4405765 w 11269336"/>
              <a:gd name="connsiteY146" fmla="*/ 2199902 h 2323145"/>
              <a:gd name="connsiteX147" fmla="*/ 4401354 w 11269336"/>
              <a:gd name="connsiteY147" fmla="*/ 2194745 h 2323145"/>
              <a:gd name="connsiteX148" fmla="*/ 4366646 w 11269336"/>
              <a:gd name="connsiteY148" fmla="*/ 2198564 h 2323145"/>
              <a:gd name="connsiteX149" fmla="*/ 4354009 w 11269336"/>
              <a:gd name="connsiteY149" fmla="*/ 2204984 h 2323145"/>
              <a:gd name="connsiteX150" fmla="*/ 4348284 w 11269336"/>
              <a:gd name="connsiteY150" fmla="*/ 2205270 h 2323145"/>
              <a:gd name="connsiteX151" fmla="*/ 4333906 w 11269336"/>
              <a:gd name="connsiteY151" fmla="*/ 2205251 h 2323145"/>
              <a:gd name="connsiteX152" fmla="*/ 4308819 w 11269336"/>
              <a:gd name="connsiteY152" fmla="*/ 2203822 h 2323145"/>
              <a:gd name="connsiteX153" fmla="*/ 4301210 w 11269336"/>
              <a:gd name="connsiteY153" fmla="*/ 2204456 h 2323145"/>
              <a:gd name="connsiteX154" fmla="*/ 4283095 w 11269336"/>
              <a:gd name="connsiteY154" fmla="*/ 2198177 h 2323145"/>
              <a:gd name="connsiteX155" fmla="*/ 4250119 w 11269336"/>
              <a:gd name="connsiteY155" fmla="*/ 2196342 h 2323145"/>
              <a:gd name="connsiteX156" fmla="*/ 4189203 w 11269336"/>
              <a:gd name="connsiteY156" fmla="*/ 2178994 h 2323145"/>
              <a:gd name="connsiteX157" fmla="*/ 4154035 w 11269336"/>
              <a:gd name="connsiteY157" fmla="*/ 2171950 h 2323145"/>
              <a:gd name="connsiteX158" fmla="*/ 4129569 w 11269336"/>
              <a:gd name="connsiteY158" fmla="*/ 2163850 h 2323145"/>
              <a:gd name="connsiteX159" fmla="*/ 4061250 w 11269336"/>
              <a:gd name="connsiteY159" fmla="*/ 2159236 h 2323145"/>
              <a:gd name="connsiteX160" fmla="*/ 3945480 w 11269336"/>
              <a:gd name="connsiteY160" fmla="*/ 2158279 h 2323145"/>
              <a:gd name="connsiteX161" fmla="*/ 3921468 w 11269336"/>
              <a:gd name="connsiteY161" fmla="*/ 2156588 h 2323145"/>
              <a:gd name="connsiteX162" fmla="*/ 3903348 w 11269336"/>
              <a:gd name="connsiteY162" fmla="*/ 2149220 h 2323145"/>
              <a:gd name="connsiteX163" fmla="*/ 3901342 w 11269336"/>
              <a:gd name="connsiteY163" fmla="*/ 2142355 h 2323145"/>
              <a:gd name="connsiteX164" fmla="*/ 3888539 w 11269336"/>
              <a:gd name="connsiteY164" fmla="*/ 2140476 h 2323145"/>
              <a:gd name="connsiteX165" fmla="*/ 3885662 w 11269336"/>
              <a:gd name="connsiteY165" fmla="*/ 2138740 h 2323145"/>
              <a:gd name="connsiteX166" fmla="*/ 3868627 w 11269336"/>
              <a:gd name="connsiteY166" fmla="*/ 2130023 h 2323145"/>
              <a:gd name="connsiteX167" fmla="*/ 3819177 w 11269336"/>
              <a:gd name="connsiteY167" fmla="*/ 2142111 h 2323145"/>
              <a:gd name="connsiteX168" fmla="*/ 3769100 w 11269336"/>
              <a:gd name="connsiteY168" fmla="*/ 2131731 h 2323145"/>
              <a:gd name="connsiteX169" fmla="*/ 3562752 w 11269336"/>
              <a:gd name="connsiteY169" fmla="*/ 2131785 h 2323145"/>
              <a:gd name="connsiteX170" fmla="*/ 3541402 w 11269336"/>
              <a:gd name="connsiteY170" fmla="*/ 2106821 h 2323145"/>
              <a:gd name="connsiteX171" fmla="*/ 3365341 w 11269336"/>
              <a:gd name="connsiteY171" fmla="*/ 2077638 h 2323145"/>
              <a:gd name="connsiteX172" fmla="*/ 3170922 w 11269336"/>
              <a:gd name="connsiteY172" fmla="*/ 2115957 h 2323145"/>
              <a:gd name="connsiteX173" fmla="*/ 3156256 w 11269336"/>
              <a:gd name="connsiteY173" fmla="*/ 2124773 h 2323145"/>
              <a:gd name="connsiteX174" fmla="*/ 3140298 w 11269336"/>
              <a:gd name="connsiteY174" fmla="*/ 2129182 h 2323145"/>
              <a:gd name="connsiteX175" fmla="*/ 3138514 w 11269336"/>
              <a:gd name="connsiteY175" fmla="*/ 2128069 h 2323145"/>
              <a:gd name="connsiteX176" fmla="*/ 3120467 w 11269336"/>
              <a:gd name="connsiteY176" fmla="*/ 2128281 h 2323145"/>
              <a:gd name="connsiteX177" fmla="*/ 3116175 w 11269336"/>
              <a:gd name="connsiteY177" fmla="*/ 2131633 h 2323145"/>
              <a:gd name="connsiteX178" fmla="*/ 3103685 w 11269336"/>
              <a:gd name="connsiteY178" fmla="*/ 2132814 h 2323145"/>
              <a:gd name="connsiteX179" fmla="*/ 3078794 w 11269336"/>
              <a:gd name="connsiteY179" fmla="*/ 2137935 h 2323145"/>
              <a:gd name="connsiteX180" fmla="*/ 3074407 w 11269336"/>
              <a:gd name="connsiteY180" fmla="*/ 2136274 h 2323145"/>
              <a:gd name="connsiteX181" fmla="*/ 3037285 w 11269336"/>
              <a:gd name="connsiteY181" fmla="*/ 2139919 h 2323145"/>
              <a:gd name="connsiteX182" fmla="*/ 3036901 w 11269336"/>
              <a:gd name="connsiteY182" fmla="*/ 2138726 h 2323145"/>
              <a:gd name="connsiteX183" fmla="*/ 3026996 w 11269336"/>
              <a:gd name="connsiteY183" fmla="*/ 2134322 h 2323145"/>
              <a:gd name="connsiteX184" fmla="*/ 3007772 w 11269336"/>
              <a:gd name="connsiteY184" fmla="*/ 2128742 h 2323145"/>
              <a:gd name="connsiteX185" fmla="*/ 2965030 w 11269336"/>
              <a:gd name="connsiteY185" fmla="*/ 2100494 h 2323145"/>
              <a:gd name="connsiteX186" fmla="*/ 2926342 w 11269336"/>
              <a:gd name="connsiteY186" fmla="*/ 2104155 h 2323145"/>
              <a:gd name="connsiteX187" fmla="*/ 2918608 w 11269336"/>
              <a:gd name="connsiteY187" fmla="*/ 2104215 h 2323145"/>
              <a:gd name="connsiteX188" fmla="*/ 2918475 w 11269336"/>
              <a:gd name="connsiteY188" fmla="*/ 2103937 h 2323145"/>
              <a:gd name="connsiteX189" fmla="*/ 2910360 w 11269336"/>
              <a:gd name="connsiteY189" fmla="*/ 2103444 h 2323145"/>
              <a:gd name="connsiteX190" fmla="*/ 2904507 w 11269336"/>
              <a:gd name="connsiteY190" fmla="*/ 2104326 h 2323145"/>
              <a:gd name="connsiteX191" fmla="*/ 2889503 w 11269336"/>
              <a:gd name="connsiteY191" fmla="*/ 2104443 h 2323145"/>
              <a:gd name="connsiteX192" fmla="*/ 2884480 w 11269336"/>
              <a:gd name="connsiteY192" fmla="*/ 2102626 h 2323145"/>
              <a:gd name="connsiteX193" fmla="*/ 2882689 w 11269336"/>
              <a:gd name="connsiteY193" fmla="*/ 2099228 h 2323145"/>
              <a:gd name="connsiteX194" fmla="*/ 2881291 w 11269336"/>
              <a:gd name="connsiteY194" fmla="*/ 2099618 h 2323145"/>
              <a:gd name="connsiteX195" fmla="*/ 2853979 w 11269336"/>
              <a:gd name="connsiteY195" fmla="*/ 2090388 h 2323145"/>
              <a:gd name="connsiteX196" fmla="*/ 2791790 w 11269336"/>
              <a:gd name="connsiteY196" fmla="*/ 2080332 h 2323145"/>
              <a:gd name="connsiteX197" fmla="*/ 2755844 w 11269336"/>
              <a:gd name="connsiteY197" fmla="*/ 2078874 h 2323145"/>
              <a:gd name="connsiteX198" fmla="*/ 2657742 w 11269336"/>
              <a:gd name="connsiteY198" fmla="*/ 2070179 h 2323145"/>
              <a:gd name="connsiteX199" fmla="*/ 2559549 w 11269336"/>
              <a:gd name="connsiteY199" fmla="*/ 2057873 h 2323145"/>
              <a:gd name="connsiteX200" fmla="*/ 2512054 w 11269336"/>
              <a:gd name="connsiteY200" fmla="*/ 2031671 h 2323145"/>
              <a:gd name="connsiteX201" fmla="*/ 2506437 w 11269336"/>
              <a:gd name="connsiteY201" fmla="*/ 2030918 h 2323145"/>
              <a:gd name="connsiteX202" fmla="*/ 2491752 w 11269336"/>
              <a:gd name="connsiteY202" fmla="*/ 2033906 h 2323145"/>
              <a:gd name="connsiteX203" fmla="*/ 2486338 w 11269336"/>
              <a:gd name="connsiteY203" fmla="*/ 2035862 h 2323145"/>
              <a:gd name="connsiteX204" fmla="*/ 2478186 w 11269336"/>
              <a:gd name="connsiteY204" fmla="*/ 2036953 h 2323145"/>
              <a:gd name="connsiteX205" fmla="*/ 2477950 w 11269336"/>
              <a:gd name="connsiteY205" fmla="*/ 2036715 h 2323145"/>
              <a:gd name="connsiteX206" fmla="*/ 2470381 w 11269336"/>
              <a:gd name="connsiteY206" fmla="*/ 2038256 h 2323145"/>
              <a:gd name="connsiteX207" fmla="*/ 2433781 w 11269336"/>
              <a:gd name="connsiteY207" fmla="*/ 2049140 h 2323145"/>
              <a:gd name="connsiteX208" fmla="*/ 2381172 w 11269336"/>
              <a:gd name="connsiteY208" fmla="*/ 2030645 h 2323145"/>
              <a:gd name="connsiteX209" fmla="*/ 2360198 w 11269336"/>
              <a:gd name="connsiteY209" fmla="*/ 2029059 h 2323145"/>
              <a:gd name="connsiteX210" fmla="*/ 2348815 w 11269336"/>
              <a:gd name="connsiteY210" fmla="*/ 2026798 h 2323145"/>
              <a:gd name="connsiteX211" fmla="*/ 2347988 w 11269336"/>
              <a:gd name="connsiteY211" fmla="*/ 2025745 h 2323145"/>
              <a:gd name="connsiteX212" fmla="*/ 2312920 w 11269336"/>
              <a:gd name="connsiteY212" fmla="*/ 2036311 h 2323145"/>
              <a:gd name="connsiteX213" fmla="*/ 2307986 w 11269336"/>
              <a:gd name="connsiteY213" fmla="*/ 2035583 h 2323145"/>
              <a:gd name="connsiteX214" fmla="*/ 2285481 w 11269336"/>
              <a:gd name="connsiteY214" fmla="*/ 2045197 h 2323145"/>
              <a:gd name="connsiteX215" fmla="*/ 2273666 w 11269336"/>
              <a:gd name="connsiteY215" fmla="*/ 2048710 h 2323145"/>
              <a:gd name="connsiteX216" fmla="*/ 2270719 w 11269336"/>
              <a:gd name="connsiteY216" fmla="*/ 2052702 h 2323145"/>
              <a:gd name="connsiteX217" fmla="*/ 2253080 w 11269336"/>
              <a:gd name="connsiteY217" fmla="*/ 2056363 h 2323145"/>
              <a:gd name="connsiteX218" fmla="*/ 2250906 w 11269336"/>
              <a:gd name="connsiteY218" fmla="*/ 2055654 h 2323145"/>
              <a:gd name="connsiteX219" fmla="*/ 2236905 w 11269336"/>
              <a:gd name="connsiteY219" fmla="*/ 2062882 h 2323145"/>
              <a:gd name="connsiteX220" fmla="*/ 2225830 w 11269336"/>
              <a:gd name="connsiteY220" fmla="*/ 2074027 h 2323145"/>
              <a:gd name="connsiteX221" fmla="*/ 2073776 w 11269336"/>
              <a:gd name="connsiteY221" fmla="*/ 2089244 h 2323145"/>
              <a:gd name="connsiteX222" fmla="*/ 1948256 w 11269336"/>
              <a:gd name="connsiteY222" fmla="*/ 2146616 h 2323145"/>
              <a:gd name="connsiteX223" fmla="*/ 1865582 w 11269336"/>
              <a:gd name="connsiteY223" fmla="*/ 2153738 h 2323145"/>
              <a:gd name="connsiteX224" fmla="*/ 1835210 w 11269336"/>
              <a:gd name="connsiteY224" fmla="*/ 2134244 h 2323145"/>
              <a:gd name="connsiteX225" fmla="*/ 1632661 w 11269336"/>
              <a:gd name="connsiteY225" fmla="*/ 2173882 h 2323145"/>
              <a:gd name="connsiteX226" fmla="*/ 1579590 w 11269336"/>
              <a:gd name="connsiteY226" fmla="*/ 2173680 h 2323145"/>
              <a:gd name="connsiteX227" fmla="*/ 1535601 w 11269336"/>
              <a:gd name="connsiteY227" fmla="*/ 2194590 h 2323145"/>
              <a:gd name="connsiteX228" fmla="*/ 1515594 w 11269336"/>
              <a:gd name="connsiteY228" fmla="*/ 2189622 h 2323145"/>
              <a:gd name="connsiteX229" fmla="*/ 1512113 w 11269336"/>
              <a:gd name="connsiteY229" fmla="*/ 2188534 h 2323145"/>
              <a:gd name="connsiteX230" fmla="*/ 1498838 w 11269336"/>
              <a:gd name="connsiteY230" fmla="*/ 2189213 h 2323145"/>
              <a:gd name="connsiteX231" fmla="*/ 1494279 w 11269336"/>
              <a:gd name="connsiteY231" fmla="*/ 2183112 h 2323145"/>
              <a:gd name="connsiteX232" fmla="*/ 1473714 w 11269336"/>
              <a:gd name="connsiteY232" fmla="*/ 2179625 h 2323145"/>
              <a:gd name="connsiteX233" fmla="*/ 1449503 w 11269336"/>
              <a:gd name="connsiteY233" fmla="*/ 2182633 h 2323145"/>
              <a:gd name="connsiteX234" fmla="*/ 1266687 w 11269336"/>
              <a:gd name="connsiteY234" fmla="*/ 2212688 h 2323145"/>
              <a:gd name="connsiteX235" fmla="*/ 1239614 w 11269336"/>
              <a:gd name="connsiteY235" fmla="*/ 2209727 h 2323145"/>
              <a:gd name="connsiteX236" fmla="*/ 1202436 w 11269336"/>
              <a:gd name="connsiteY236" fmla="*/ 2209817 h 2323145"/>
              <a:gd name="connsiteX237" fmla="*/ 1136097 w 11269336"/>
              <a:gd name="connsiteY237" fmla="*/ 2205112 h 2323145"/>
              <a:gd name="connsiteX238" fmla="*/ 988232 w 11269336"/>
              <a:gd name="connsiteY238" fmla="*/ 2235635 h 2323145"/>
              <a:gd name="connsiteX239" fmla="*/ 981959 w 11269336"/>
              <a:gd name="connsiteY239" fmla="*/ 2231607 h 2323145"/>
              <a:gd name="connsiteX240" fmla="*/ 938600 w 11269336"/>
              <a:gd name="connsiteY240" fmla="*/ 2238113 h 2323145"/>
              <a:gd name="connsiteX241" fmla="*/ 791788 w 11269336"/>
              <a:gd name="connsiteY241" fmla="*/ 2293224 h 2323145"/>
              <a:gd name="connsiteX242" fmla="*/ 706914 w 11269336"/>
              <a:gd name="connsiteY242" fmla="*/ 2305046 h 2323145"/>
              <a:gd name="connsiteX243" fmla="*/ 675971 w 11269336"/>
              <a:gd name="connsiteY243" fmla="*/ 2304030 h 2323145"/>
              <a:gd name="connsiteX244" fmla="*/ 624180 w 11269336"/>
              <a:gd name="connsiteY244" fmla="*/ 2302650 h 2323145"/>
              <a:gd name="connsiteX245" fmla="*/ 583453 w 11269336"/>
              <a:gd name="connsiteY245" fmla="*/ 2288788 h 2323145"/>
              <a:gd name="connsiteX246" fmla="*/ 540946 w 11269336"/>
              <a:gd name="connsiteY246" fmla="*/ 2292721 h 2323145"/>
              <a:gd name="connsiteX247" fmla="*/ 533680 w 11269336"/>
              <a:gd name="connsiteY247" fmla="*/ 2310233 h 2323145"/>
              <a:gd name="connsiteX248" fmla="*/ 487366 w 11269336"/>
              <a:gd name="connsiteY248" fmla="*/ 2309053 h 2323145"/>
              <a:gd name="connsiteX249" fmla="*/ 416820 w 11269336"/>
              <a:gd name="connsiteY249" fmla="*/ 2305443 h 2323145"/>
              <a:gd name="connsiteX250" fmla="*/ 376805 w 11269336"/>
              <a:gd name="connsiteY250" fmla="*/ 2307647 h 2323145"/>
              <a:gd name="connsiteX251" fmla="*/ 266777 w 11269336"/>
              <a:gd name="connsiteY251" fmla="*/ 2309012 h 2323145"/>
              <a:gd name="connsiteX252" fmla="*/ 156013 w 11269336"/>
              <a:gd name="connsiteY252" fmla="*/ 2306832 h 2323145"/>
              <a:gd name="connsiteX253" fmla="*/ 87258 w 11269336"/>
              <a:gd name="connsiteY253" fmla="*/ 2285511 h 2323145"/>
              <a:gd name="connsiteX254" fmla="*/ 23798 w 11269336"/>
              <a:gd name="connsiteY254" fmla="*/ 2281822 h 2323145"/>
              <a:gd name="connsiteX255" fmla="*/ 0 w 11269336"/>
              <a:gd name="connsiteY255" fmla="*/ 2285369 h 2323145"/>
              <a:gd name="connsiteX256" fmla="*/ 0 w 11269336"/>
              <a:gd name="connsiteY256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98838 w 11269336"/>
              <a:gd name="connsiteY133" fmla="*/ 2062961 h 2323145"/>
              <a:gd name="connsiteX134" fmla="*/ 4860988 w 11269336"/>
              <a:gd name="connsiteY134" fmla="*/ 2135698 h 2323145"/>
              <a:gd name="connsiteX135" fmla="*/ 4765388 w 11269336"/>
              <a:gd name="connsiteY135" fmla="*/ 2162525 h 2323145"/>
              <a:gd name="connsiteX136" fmla="*/ 4745033 w 11269336"/>
              <a:gd name="connsiteY136" fmla="*/ 2158859 h 2323145"/>
              <a:gd name="connsiteX137" fmla="*/ 4741475 w 11269336"/>
              <a:gd name="connsiteY137" fmla="*/ 2157998 h 2323145"/>
              <a:gd name="connsiteX138" fmla="*/ 4728247 w 11269336"/>
              <a:gd name="connsiteY138" fmla="*/ 2159526 h 2323145"/>
              <a:gd name="connsiteX139" fmla="*/ 4723263 w 11269336"/>
              <a:gd name="connsiteY139" fmla="*/ 2153742 h 2323145"/>
              <a:gd name="connsiteX140" fmla="*/ 4593061 w 11269336"/>
              <a:gd name="connsiteY140" fmla="*/ 2171597 h 2323145"/>
              <a:gd name="connsiteX141" fmla="*/ 4533444 w 11269336"/>
              <a:gd name="connsiteY141" fmla="*/ 2181200 h 2323145"/>
              <a:gd name="connsiteX142" fmla="*/ 4492832 w 11269336"/>
              <a:gd name="connsiteY142" fmla="*/ 2188033 h 2323145"/>
              <a:gd name="connsiteX143" fmla="*/ 4467257 w 11269336"/>
              <a:gd name="connsiteY143" fmla="*/ 2196121 h 2323145"/>
              <a:gd name="connsiteX144" fmla="*/ 4459937 w 11269336"/>
              <a:gd name="connsiteY144" fmla="*/ 2195182 h 2323145"/>
              <a:gd name="connsiteX145" fmla="*/ 4405765 w 11269336"/>
              <a:gd name="connsiteY145" fmla="*/ 2199902 h 2323145"/>
              <a:gd name="connsiteX146" fmla="*/ 4401354 w 11269336"/>
              <a:gd name="connsiteY146" fmla="*/ 2194745 h 2323145"/>
              <a:gd name="connsiteX147" fmla="*/ 4366646 w 11269336"/>
              <a:gd name="connsiteY147" fmla="*/ 2198564 h 2323145"/>
              <a:gd name="connsiteX148" fmla="*/ 4354009 w 11269336"/>
              <a:gd name="connsiteY148" fmla="*/ 2204984 h 2323145"/>
              <a:gd name="connsiteX149" fmla="*/ 4348284 w 11269336"/>
              <a:gd name="connsiteY149" fmla="*/ 2205270 h 2323145"/>
              <a:gd name="connsiteX150" fmla="*/ 4333906 w 11269336"/>
              <a:gd name="connsiteY150" fmla="*/ 2205251 h 2323145"/>
              <a:gd name="connsiteX151" fmla="*/ 4308819 w 11269336"/>
              <a:gd name="connsiteY151" fmla="*/ 2203822 h 2323145"/>
              <a:gd name="connsiteX152" fmla="*/ 4301210 w 11269336"/>
              <a:gd name="connsiteY152" fmla="*/ 2204456 h 2323145"/>
              <a:gd name="connsiteX153" fmla="*/ 4283095 w 11269336"/>
              <a:gd name="connsiteY153" fmla="*/ 2198177 h 2323145"/>
              <a:gd name="connsiteX154" fmla="*/ 4250119 w 11269336"/>
              <a:gd name="connsiteY154" fmla="*/ 2196342 h 2323145"/>
              <a:gd name="connsiteX155" fmla="*/ 4189203 w 11269336"/>
              <a:gd name="connsiteY155" fmla="*/ 2178994 h 2323145"/>
              <a:gd name="connsiteX156" fmla="*/ 4154035 w 11269336"/>
              <a:gd name="connsiteY156" fmla="*/ 2171950 h 2323145"/>
              <a:gd name="connsiteX157" fmla="*/ 4129569 w 11269336"/>
              <a:gd name="connsiteY157" fmla="*/ 2163850 h 2323145"/>
              <a:gd name="connsiteX158" fmla="*/ 4061250 w 11269336"/>
              <a:gd name="connsiteY158" fmla="*/ 2159236 h 2323145"/>
              <a:gd name="connsiteX159" fmla="*/ 3945480 w 11269336"/>
              <a:gd name="connsiteY159" fmla="*/ 2158279 h 2323145"/>
              <a:gd name="connsiteX160" fmla="*/ 3921468 w 11269336"/>
              <a:gd name="connsiteY160" fmla="*/ 2156588 h 2323145"/>
              <a:gd name="connsiteX161" fmla="*/ 3903348 w 11269336"/>
              <a:gd name="connsiteY161" fmla="*/ 2149220 h 2323145"/>
              <a:gd name="connsiteX162" fmla="*/ 3901342 w 11269336"/>
              <a:gd name="connsiteY162" fmla="*/ 2142355 h 2323145"/>
              <a:gd name="connsiteX163" fmla="*/ 3888539 w 11269336"/>
              <a:gd name="connsiteY163" fmla="*/ 2140476 h 2323145"/>
              <a:gd name="connsiteX164" fmla="*/ 3885662 w 11269336"/>
              <a:gd name="connsiteY164" fmla="*/ 2138740 h 2323145"/>
              <a:gd name="connsiteX165" fmla="*/ 3868627 w 11269336"/>
              <a:gd name="connsiteY165" fmla="*/ 2130023 h 2323145"/>
              <a:gd name="connsiteX166" fmla="*/ 3819177 w 11269336"/>
              <a:gd name="connsiteY166" fmla="*/ 2142111 h 2323145"/>
              <a:gd name="connsiteX167" fmla="*/ 3769100 w 11269336"/>
              <a:gd name="connsiteY167" fmla="*/ 2131731 h 2323145"/>
              <a:gd name="connsiteX168" fmla="*/ 3562752 w 11269336"/>
              <a:gd name="connsiteY168" fmla="*/ 2131785 h 2323145"/>
              <a:gd name="connsiteX169" fmla="*/ 3541402 w 11269336"/>
              <a:gd name="connsiteY169" fmla="*/ 2106821 h 2323145"/>
              <a:gd name="connsiteX170" fmla="*/ 3365341 w 11269336"/>
              <a:gd name="connsiteY170" fmla="*/ 2077638 h 2323145"/>
              <a:gd name="connsiteX171" fmla="*/ 3170922 w 11269336"/>
              <a:gd name="connsiteY171" fmla="*/ 2115957 h 2323145"/>
              <a:gd name="connsiteX172" fmla="*/ 3156256 w 11269336"/>
              <a:gd name="connsiteY172" fmla="*/ 2124773 h 2323145"/>
              <a:gd name="connsiteX173" fmla="*/ 3140298 w 11269336"/>
              <a:gd name="connsiteY173" fmla="*/ 2129182 h 2323145"/>
              <a:gd name="connsiteX174" fmla="*/ 3138514 w 11269336"/>
              <a:gd name="connsiteY174" fmla="*/ 2128069 h 2323145"/>
              <a:gd name="connsiteX175" fmla="*/ 3120467 w 11269336"/>
              <a:gd name="connsiteY175" fmla="*/ 2128281 h 2323145"/>
              <a:gd name="connsiteX176" fmla="*/ 3116175 w 11269336"/>
              <a:gd name="connsiteY176" fmla="*/ 2131633 h 2323145"/>
              <a:gd name="connsiteX177" fmla="*/ 3103685 w 11269336"/>
              <a:gd name="connsiteY177" fmla="*/ 2132814 h 2323145"/>
              <a:gd name="connsiteX178" fmla="*/ 3078794 w 11269336"/>
              <a:gd name="connsiteY178" fmla="*/ 2137935 h 2323145"/>
              <a:gd name="connsiteX179" fmla="*/ 3074407 w 11269336"/>
              <a:gd name="connsiteY179" fmla="*/ 2136274 h 2323145"/>
              <a:gd name="connsiteX180" fmla="*/ 3037285 w 11269336"/>
              <a:gd name="connsiteY180" fmla="*/ 2139919 h 2323145"/>
              <a:gd name="connsiteX181" fmla="*/ 3036901 w 11269336"/>
              <a:gd name="connsiteY181" fmla="*/ 2138726 h 2323145"/>
              <a:gd name="connsiteX182" fmla="*/ 3026996 w 11269336"/>
              <a:gd name="connsiteY182" fmla="*/ 2134322 h 2323145"/>
              <a:gd name="connsiteX183" fmla="*/ 3007772 w 11269336"/>
              <a:gd name="connsiteY183" fmla="*/ 2128742 h 2323145"/>
              <a:gd name="connsiteX184" fmla="*/ 2965030 w 11269336"/>
              <a:gd name="connsiteY184" fmla="*/ 2100494 h 2323145"/>
              <a:gd name="connsiteX185" fmla="*/ 2926342 w 11269336"/>
              <a:gd name="connsiteY185" fmla="*/ 2104155 h 2323145"/>
              <a:gd name="connsiteX186" fmla="*/ 2918608 w 11269336"/>
              <a:gd name="connsiteY186" fmla="*/ 2104215 h 2323145"/>
              <a:gd name="connsiteX187" fmla="*/ 2918475 w 11269336"/>
              <a:gd name="connsiteY187" fmla="*/ 2103937 h 2323145"/>
              <a:gd name="connsiteX188" fmla="*/ 2910360 w 11269336"/>
              <a:gd name="connsiteY188" fmla="*/ 2103444 h 2323145"/>
              <a:gd name="connsiteX189" fmla="*/ 2904507 w 11269336"/>
              <a:gd name="connsiteY189" fmla="*/ 2104326 h 2323145"/>
              <a:gd name="connsiteX190" fmla="*/ 2889503 w 11269336"/>
              <a:gd name="connsiteY190" fmla="*/ 2104443 h 2323145"/>
              <a:gd name="connsiteX191" fmla="*/ 2884480 w 11269336"/>
              <a:gd name="connsiteY191" fmla="*/ 2102626 h 2323145"/>
              <a:gd name="connsiteX192" fmla="*/ 2882689 w 11269336"/>
              <a:gd name="connsiteY192" fmla="*/ 2099228 h 2323145"/>
              <a:gd name="connsiteX193" fmla="*/ 2881291 w 11269336"/>
              <a:gd name="connsiteY193" fmla="*/ 2099618 h 2323145"/>
              <a:gd name="connsiteX194" fmla="*/ 2853979 w 11269336"/>
              <a:gd name="connsiteY194" fmla="*/ 2090388 h 2323145"/>
              <a:gd name="connsiteX195" fmla="*/ 2791790 w 11269336"/>
              <a:gd name="connsiteY195" fmla="*/ 2080332 h 2323145"/>
              <a:gd name="connsiteX196" fmla="*/ 2755844 w 11269336"/>
              <a:gd name="connsiteY196" fmla="*/ 2078874 h 2323145"/>
              <a:gd name="connsiteX197" fmla="*/ 2657742 w 11269336"/>
              <a:gd name="connsiteY197" fmla="*/ 2070179 h 2323145"/>
              <a:gd name="connsiteX198" fmla="*/ 2559549 w 11269336"/>
              <a:gd name="connsiteY198" fmla="*/ 2057873 h 2323145"/>
              <a:gd name="connsiteX199" fmla="*/ 2512054 w 11269336"/>
              <a:gd name="connsiteY199" fmla="*/ 2031671 h 2323145"/>
              <a:gd name="connsiteX200" fmla="*/ 2506437 w 11269336"/>
              <a:gd name="connsiteY200" fmla="*/ 2030918 h 2323145"/>
              <a:gd name="connsiteX201" fmla="*/ 2491752 w 11269336"/>
              <a:gd name="connsiteY201" fmla="*/ 2033906 h 2323145"/>
              <a:gd name="connsiteX202" fmla="*/ 2486338 w 11269336"/>
              <a:gd name="connsiteY202" fmla="*/ 2035862 h 2323145"/>
              <a:gd name="connsiteX203" fmla="*/ 2478186 w 11269336"/>
              <a:gd name="connsiteY203" fmla="*/ 2036953 h 2323145"/>
              <a:gd name="connsiteX204" fmla="*/ 2477950 w 11269336"/>
              <a:gd name="connsiteY204" fmla="*/ 2036715 h 2323145"/>
              <a:gd name="connsiteX205" fmla="*/ 2470381 w 11269336"/>
              <a:gd name="connsiteY205" fmla="*/ 2038256 h 2323145"/>
              <a:gd name="connsiteX206" fmla="*/ 2433781 w 11269336"/>
              <a:gd name="connsiteY206" fmla="*/ 2049140 h 2323145"/>
              <a:gd name="connsiteX207" fmla="*/ 2381172 w 11269336"/>
              <a:gd name="connsiteY207" fmla="*/ 2030645 h 2323145"/>
              <a:gd name="connsiteX208" fmla="*/ 2360198 w 11269336"/>
              <a:gd name="connsiteY208" fmla="*/ 2029059 h 2323145"/>
              <a:gd name="connsiteX209" fmla="*/ 2348815 w 11269336"/>
              <a:gd name="connsiteY209" fmla="*/ 2026798 h 2323145"/>
              <a:gd name="connsiteX210" fmla="*/ 2347988 w 11269336"/>
              <a:gd name="connsiteY210" fmla="*/ 2025745 h 2323145"/>
              <a:gd name="connsiteX211" fmla="*/ 2312920 w 11269336"/>
              <a:gd name="connsiteY211" fmla="*/ 2036311 h 2323145"/>
              <a:gd name="connsiteX212" fmla="*/ 2307986 w 11269336"/>
              <a:gd name="connsiteY212" fmla="*/ 2035583 h 2323145"/>
              <a:gd name="connsiteX213" fmla="*/ 2285481 w 11269336"/>
              <a:gd name="connsiteY213" fmla="*/ 2045197 h 2323145"/>
              <a:gd name="connsiteX214" fmla="*/ 2273666 w 11269336"/>
              <a:gd name="connsiteY214" fmla="*/ 2048710 h 2323145"/>
              <a:gd name="connsiteX215" fmla="*/ 2270719 w 11269336"/>
              <a:gd name="connsiteY215" fmla="*/ 2052702 h 2323145"/>
              <a:gd name="connsiteX216" fmla="*/ 2253080 w 11269336"/>
              <a:gd name="connsiteY216" fmla="*/ 2056363 h 2323145"/>
              <a:gd name="connsiteX217" fmla="*/ 2250906 w 11269336"/>
              <a:gd name="connsiteY217" fmla="*/ 2055654 h 2323145"/>
              <a:gd name="connsiteX218" fmla="*/ 2236905 w 11269336"/>
              <a:gd name="connsiteY218" fmla="*/ 2062882 h 2323145"/>
              <a:gd name="connsiteX219" fmla="*/ 2225830 w 11269336"/>
              <a:gd name="connsiteY219" fmla="*/ 2074027 h 2323145"/>
              <a:gd name="connsiteX220" fmla="*/ 2073776 w 11269336"/>
              <a:gd name="connsiteY220" fmla="*/ 2089244 h 2323145"/>
              <a:gd name="connsiteX221" fmla="*/ 1948256 w 11269336"/>
              <a:gd name="connsiteY221" fmla="*/ 2146616 h 2323145"/>
              <a:gd name="connsiteX222" fmla="*/ 1865582 w 11269336"/>
              <a:gd name="connsiteY222" fmla="*/ 2153738 h 2323145"/>
              <a:gd name="connsiteX223" fmla="*/ 1835210 w 11269336"/>
              <a:gd name="connsiteY223" fmla="*/ 2134244 h 2323145"/>
              <a:gd name="connsiteX224" fmla="*/ 1632661 w 11269336"/>
              <a:gd name="connsiteY224" fmla="*/ 2173882 h 2323145"/>
              <a:gd name="connsiteX225" fmla="*/ 1579590 w 11269336"/>
              <a:gd name="connsiteY225" fmla="*/ 2173680 h 2323145"/>
              <a:gd name="connsiteX226" fmla="*/ 1535601 w 11269336"/>
              <a:gd name="connsiteY226" fmla="*/ 2194590 h 2323145"/>
              <a:gd name="connsiteX227" fmla="*/ 1515594 w 11269336"/>
              <a:gd name="connsiteY227" fmla="*/ 2189622 h 2323145"/>
              <a:gd name="connsiteX228" fmla="*/ 1512113 w 11269336"/>
              <a:gd name="connsiteY228" fmla="*/ 2188534 h 2323145"/>
              <a:gd name="connsiteX229" fmla="*/ 1498838 w 11269336"/>
              <a:gd name="connsiteY229" fmla="*/ 2189213 h 2323145"/>
              <a:gd name="connsiteX230" fmla="*/ 1494279 w 11269336"/>
              <a:gd name="connsiteY230" fmla="*/ 2183112 h 2323145"/>
              <a:gd name="connsiteX231" fmla="*/ 1473714 w 11269336"/>
              <a:gd name="connsiteY231" fmla="*/ 2179625 h 2323145"/>
              <a:gd name="connsiteX232" fmla="*/ 1449503 w 11269336"/>
              <a:gd name="connsiteY232" fmla="*/ 2182633 h 2323145"/>
              <a:gd name="connsiteX233" fmla="*/ 1266687 w 11269336"/>
              <a:gd name="connsiteY233" fmla="*/ 2212688 h 2323145"/>
              <a:gd name="connsiteX234" fmla="*/ 1239614 w 11269336"/>
              <a:gd name="connsiteY234" fmla="*/ 2209727 h 2323145"/>
              <a:gd name="connsiteX235" fmla="*/ 1202436 w 11269336"/>
              <a:gd name="connsiteY235" fmla="*/ 2209817 h 2323145"/>
              <a:gd name="connsiteX236" fmla="*/ 1136097 w 11269336"/>
              <a:gd name="connsiteY236" fmla="*/ 2205112 h 2323145"/>
              <a:gd name="connsiteX237" fmla="*/ 988232 w 11269336"/>
              <a:gd name="connsiteY237" fmla="*/ 2235635 h 2323145"/>
              <a:gd name="connsiteX238" fmla="*/ 981959 w 11269336"/>
              <a:gd name="connsiteY238" fmla="*/ 2231607 h 2323145"/>
              <a:gd name="connsiteX239" fmla="*/ 938600 w 11269336"/>
              <a:gd name="connsiteY239" fmla="*/ 2238113 h 2323145"/>
              <a:gd name="connsiteX240" fmla="*/ 791788 w 11269336"/>
              <a:gd name="connsiteY240" fmla="*/ 2293224 h 2323145"/>
              <a:gd name="connsiteX241" fmla="*/ 706914 w 11269336"/>
              <a:gd name="connsiteY241" fmla="*/ 2305046 h 2323145"/>
              <a:gd name="connsiteX242" fmla="*/ 675971 w 11269336"/>
              <a:gd name="connsiteY242" fmla="*/ 2304030 h 2323145"/>
              <a:gd name="connsiteX243" fmla="*/ 624180 w 11269336"/>
              <a:gd name="connsiteY243" fmla="*/ 2302650 h 2323145"/>
              <a:gd name="connsiteX244" fmla="*/ 583453 w 11269336"/>
              <a:gd name="connsiteY244" fmla="*/ 2288788 h 2323145"/>
              <a:gd name="connsiteX245" fmla="*/ 540946 w 11269336"/>
              <a:gd name="connsiteY245" fmla="*/ 2292721 h 2323145"/>
              <a:gd name="connsiteX246" fmla="*/ 533680 w 11269336"/>
              <a:gd name="connsiteY246" fmla="*/ 2310233 h 2323145"/>
              <a:gd name="connsiteX247" fmla="*/ 487366 w 11269336"/>
              <a:gd name="connsiteY247" fmla="*/ 2309053 h 2323145"/>
              <a:gd name="connsiteX248" fmla="*/ 416820 w 11269336"/>
              <a:gd name="connsiteY248" fmla="*/ 2305443 h 2323145"/>
              <a:gd name="connsiteX249" fmla="*/ 376805 w 11269336"/>
              <a:gd name="connsiteY249" fmla="*/ 2307647 h 2323145"/>
              <a:gd name="connsiteX250" fmla="*/ 266777 w 11269336"/>
              <a:gd name="connsiteY250" fmla="*/ 2309012 h 2323145"/>
              <a:gd name="connsiteX251" fmla="*/ 156013 w 11269336"/>
              <a:gd name="connsiteY251" fmla="*/ 2306832 h 2323145"/>
              <a:gd name="connsiteX252" fmla="*/ 87258 w 11269336"/>
              <a:gd name="connsiteY252" fmla="*/ 2285511 h 2323145"/>
              <a:gd name="connsiteX253" fmla="*/ 23798 w 11269336"/>
              <a:gd name="connsiteY253" fmla="*/ 2281822 h 2323145"/>
              <a:gd name="connsiteX254" fmla="*/ 0 w 11269336"/>
              <a:gd name="connsiteY254" fmla="*/ 2285369 h 2323145"/>
              <a:gd name="connsiteX255" fmla="*/ 0 w 11269336"/>
              <a:gd name="connsiteY255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98838 w 11269336"/>
              <a:gd name="connsiteY133" fmla="*/ 2062961 h 2323145"/>
              <a:gd name="connsiteX134" fmla="*/ 4860988 w 11269336"/>
              <a:gd name="connsiteY134" fmla="*/ 2135698 h 2323145"/>
              <a:gd name="connsiteX135" fmla="*/ 4765388 w 11269336"/>
              <a:gd name="connsiteY135" fmla="*/ 2162525 h 2323145"/>
              <a:gd name="connsiteX136" fmla="*/ 4745033 w 11269336"/>
              <a:gd name="connsiteY136" fmla="*/ 2158859 h 2323145"/>
              <a:gd name="connsiteX137" fmla="*/ 4741475 w 11269336"/>
              <a:gd name="connsiteY137" fmla="*/ 2157998 h 2323145"/>
              <a:gd name="connsiteX138" fmla="*/ 4728247 w 11269336"/>
              <a:gd name="connsiteY138" fmla="*/ 2159526 h 2323145"/>
              <a:gd name="connsiteX139" fmla="*/ 4723263 w 11269336"/>
              <a:gd name="connsiteY139" fmla="*/ 2153742 h 2323145"/>
              <a:gd name="connsiteX140" fmla="*/ 4593061 w 11269336"/>
              <a:gd name="connsiteY140" fmla="*/ 2171597 h 2323145"/>
              <a:gd name="connsiteX141" fmla="*/ 4533444 w 11269336"/>
              <a:gd name="connsiteY141" fmla="*/ 2181200 h 2323145"/>
              <a:gd name="connsiteX142" fmla="*/ 4492832 w 11269336"/>
              <a:gd name="connsiteY142" fmla="*/ 2188033 h 2323145"/>
              <a:gd name="connsiteX143" fmla="*/ 4467257 w 11269336"/>
              <a:gd name="connsiteY143" fmla="*/ 2196121 h 2323145"/>
              <a:gd name="connsiteX144" fmla="*/ 4405765 w 11269336"/>
              <a:gd name="connsiteY144" fmla="*/ 2199902 h 2323145"/>
              <a:gd name="connsiteX145" fmla="*/ 4401354 w 11269336"/>
              <a:gd name="connsiteY145" fmla="*/ 2194745 h 2323145"/>
              <a:gd name="connsiteX146" fmla="*/ 4366646 w 11269336"/>
              <a:gd name="connsiteY146" fmla="*/ 2198564 h 2323145"/>
              <a:gd name="connsiteX147" fmla="*/ 4354009 w 11269336"/>
              <a:gd name="connsiteY147" fmla="*/ 2204984 h 2323145"/>
              <a:gd name="connsiteX148" fmla="*/ 4348284 w 11269336"/>
              <a:gd name="connsiteY148" fmla="*/ 2205270 h 2323145"/>
              <a:gd name="connsiteX149" fmla="*/ 4333906 w 11269336"/>
              <a:gd name="connsiteY149" fmla="*/ 2205251 h 2323145"/>
              <a:gd name="connsiteX150" fmla="*/ 4308819 w 11269336"/>
              <a:gd name="connsiteY150" fmla="*/ 2203822 h 2323145"/>
              <a:gd name="connsiteX151" fmla="*/ 4301210 w 11269336"/>
              <a:gd name="connsiteY151" fmla="*/ 2204456 h 2323145"/>
              <a:gd name="connsiteX152" fmla="*/ 4283095 w 11269336"/>
              <a:gd name="connsiteY152" fmla="*/ 2198177 h 2323145"/>
              <a:gd name="connsiteX153" fmla="*/ 4250119 w 11269336"/>
              <a:gd name="connsiteY153" fmla="*/ 2196342 h 2323145"/>
              <a:gd name="connsiteX154" fmla="*/ 4189203 w 11269336"/>
              <a:gd name="connsiteY154" fmla="*/ 2178994 h 2323145"/>
              <a:gd name="connsiteX155" fmla="*/ 4154035 w 11269336"/>
              <a:gd name="connsiteY155" fmla="*/ 2171950 h 2323145"/>
              <a:gd name="connsiteX156" fmla="*/ 4129569 w 11269336"/>
              <a:gd name="connsiteY156" fmla="*/ 2163850 h 2323145"/>
              <a:gd name="connsiteX157" fmla="*/ 4061250 w 11269336"/>
              <a:gd name="connsiteY157" fmla="*/ 2159236 h 2323145"/>
              <a:gd name="connsiteX158" fmla="*/ 3945480 w 11269336"/>
              <a:gd name="connsiteY158" fmla="*/ 2158279 h 2323145"/>
              <a:gd name="connsiteX159" fmla="*/ 3921468 w 11269336"/>
              <a:gd name="connsiteY159" fmla="*/ 2156588 h 2323145"/>
              <a:gd name="connsiteX160" fmla="*/ 3903348 w 11269336"/>
              <a:gd name="connsiteY160" fmla="*/ 2149220 h 2323145"/>
              <a:gd name="connsiteX161" fmla="*/ 3901342 w 11269336"/>
              <a:gd name="connsiteY161" fmla="*/ 2142355 h 2323145"/>
              <a:gd name="connsiteX162" fmla="*/ 3888539 w 11269336"/>
              <a:gd name="connsiteY162" fmla="*/ 2140476 h 2323145"/>
              <a:gd name="connsiteX163" fmla="*/ 3885662 w 11269336"/>
              <a:gd name="connsiteY163" fmla="*/ 2138740 h 2323145"/>
              <a:gd name="connsiteX164" fmla="*/ 3868627 w 11269336"/>
              <a:gd name="connsiteY164" fmla="*/ 2130023 h 2323145"/>
              <a:gd name="connsiteX165" fmla="*/ 3819177 w 11269336"/>
              <a:gd name="connsiteY165" fmla="*/ 2142111 h 2323145"/>
              <a:gd name="connsiteX166" fmla="*/ 3769100 w 11269336"/>
              <a:gd name="connsiteY166" fmla="*/ 2131731 h 2323145"/>
              <a:gd name="connsiteX167" fmla="*/ 3562752 w 11269336"/>
              <a:gd name="connsiteY167" fmla="*/ 2131785 h 2323145"/>
              <a:gd name="connsiteX168" fmla="*/ 3541402 w 11269336"/>
              <a:gd name="connsiteY168" fmla="*/ 2106821 h 2323145"/>
              <a:gd name="connsiteX169" fmla="*/ 3365341 w 11269336"/>
              <a:gd name="connsiteY169" fmla="*/ 2077638 h 2323145"/>
              <a:gd name="connsiteX170" fmla="*/ 3170922 w 11269336"/>
              <a:gd name="connsiteY170" fmla="*/ 2115957 h 2323145"/>
              <a:gd name="connsiteX171" fmla="*/ 3156256 w 11269336"/>
              <a:gd name="connsiteY171" fmla="*/ 2124773 h 2323145"/>
              <a:gd name="connsiteX172" fmla="*/ 3140298 w 11269336"/>
              <a:gd name="connsiteY172" fmla="*/ 2129182 h 2323145"/>
              <a:gd name="connsiteX173" fmla="*/ 3138514 w 11269336"/>
              <a:gd name="connsiteY173" fmla="*/ 2128069 h 2323145"/>
              <a:gd name="connsiteX174" fmla="*/ 3120467 w 11269336"/>
              <a:gd name="connsiteY174" fmla="*/ 2128281 h 2323145"/>
              <a:gd name="connsiteX175" fmla="*/ 3116175 w 11269336"/>
              <a:gd name="connsiteY175" fmla="*/ 2131633 h 2323145"/>
              <a:gd name="connsiteX176" fmla="*/ 3103685 w 11269336"/>
              <a:gd name="connsiteY176" fmla="*/ 2132814 h 2323145"/>
              <a:gd name="connsiteX177" fmla="*/ 3078794 w 11269336"/>
              <a:gd name="connsiteY177" fmla="*/ 2137935 h 2323145"/>
              <a:gd name="connsiteX178" fmla="*/ 3074407 w 11269336"/>
              <a:gd name="connsiteY178" fmla="*/ 2136274 h 2323145"/>
              <a:gd name="connsiteX179" fmla="*/ 3037285 w 11269336"/>
              <a:gd name="connsiteY179" fmla="*/ 2139919 h 2323145"/>
              <a:gd name="connsiteX180" fmla="*/ 3036901 w 11269336"/>
              <a:gd name="connsiteY180" fmla="*/ 2138726 h 2323145"/>
              <a:gd name="connsiteX181" fmla="*/ 3026996 w 11269336"/>
              <a:gd name="connsiteY181" fmla="*/ 2134322 h 2323145"/>
              <a:gd name="connsiteX182" fmla="*/ 3007772 w 11269336"/>
              <a:gd name="connsiteY182" fmla="*/ 2128742 h 2323145"/>
              <a:gd name="connsiteX183" fmla="*/ 2965030 w 11269336"/>
              <a:gd name="connsiteY183" fmla="*/ 2100494 h 2323145"/>
              <a:gd name="connsiteX184" fmla="*/ 2926342 w 11269336"/>
              <a:gd name="connsiteY184" fmla="*/ 2104155 h 2323145"/>
              <a:gd name="connsiteX185" fmla="*/ 2918608 w 11269336"/>
              <a:gd name="connsiteY185" fmla="*/ 2104215 h 2323145"/>
              <a:gd name="connsiteX186" fmla="*/ 2918475 w 11269336"/>
              <a:gd name="connsiteY186" fmla="*/ 2103937 h 2323145"/>
              <a:gd name="connsiteX187" fmla="*/ 2910360 w 11269336"/>
              <a:gd name="connsiteY187" fmla="*/ 2103444 h 2323145"/>
              <a:gd name="connsiteX188" fmla="*/ 2904507 w 11269336"/>
              <a:gd name="connsiteY188" fmla="*/ 2104326 h 2323145"/>
              <a:gd name="connsiteX189" fmla="*/ 2889503 w 11269336"/>
              <a:gd name="connsiteY189" fmla="*/ 2104443 h 2323145"/>
              <a:gd name="connsiteX190" fmla="*/ 2884480 w 11269336"/>
              <a:gd name="connsiteY190" fmla="*/ 2102626 h 2323145"/>
              <a:gd name="connsiteX191" fmla="*/ 2882689 w 11269336"/>
              <a:gd name="connsiteY191" fmla="*/ 2099228 h 2323145"/>
              <a:gd name="connsiteX192" fmla="*/ 2881291 w 11269336"/>
              <a:gd name="connsiteY192" fmla="*/ 2099618 h 2323145"/>
              <a:gd name="connsiteX193" fmla="*/ 2853979 w 11269336"/>
              <a:gd name="connsiteY193" fmla="*/ 2090388 h 2323145"/>
              <a:gd name="connsiteX194" fmla="*/ 2791790 w 11269336"/>
              <a:gd name="connsiteY194" fmla="*/ 2080332 h 2323145"/>
              <a:gd name="connsiteX195" fmla="*/ 2755844 w 11269336"/>
              <a:gd name="connsiteY195" fmla="*/ 2078874 h 2323145"/>
              <a:gd name="connsiteX196" fmla="*/ 2657742 w 11269336"/>
              <a:gd name="connsiteY196" fmla="*/ 2070179 h 2323145"/>
              <a:gd name="connsiteX197" fmla="*/ 2559549 w 11269336"/>
              <a:gd name="connsiteY197" fmla="*/ 2057873 h 2323145"/>
              <a:gd name="connsiteX198" fmla="*/ 2512054 w 11269336"/>
              <a:gd name="connsiteY198" fmla="*/ 2031671 h 2323145"/>
              <a:gd name="connsiteX199" fmla="*/ 2506437 w 11269336"/>
              <a:gd name="connsiteY199" fmla="*/ 2030918 h 2323145"/>
              <a:gd name="connsiteX200" fmla="*/ 2491752 w 11269336"/>
              <a:gd name="connsiteY200" fmla="*/ 2033906 h 2323145"/>
              <a:gd name="connsiteX201" fmla="*/ 2486338 w 11269336"/>
              <a:gd name="connsiteY201" fmla="*/ 2035862 h 2323145"/>
              <a:gd name="connsiteX202" fmla="*/ 2478186 w 11269336"/>
              <a:gd name="connsiteY202" fmla="*/ 2036953 h 2323145"/>
              <a:gd name="connsiteX203" fmla="*/ 2477950 w 11269336"/>
              <a:gd name="connsiteY203" fmla="*/ 2036715 h 2323145"/>
              <a:gd name="connsiteX204" fmla="*/ 2470381 w 11269336"/>
              <a:gd name="connsiteY204" fmla="*/ 2038256 h 2323145"/>
              <a:gd name="connsiteX205" fmla="*/ 2433781 w 11269336"/>
              <a:gd name="connsiteY205" fmla="*/ 2049140 h 2323145"/>
              <a:gd name="connsiteX206" fmla="*/ 2381172 w 11269336"/>
              <a:gd name="connsiteY206" fmla="*/ 2030645 h 2323145"/>
              <a:gd name="connsiteX207" fmla="*/ 2360198 w 11269336"/>
              <a:gd name="connsiteY207" fmla="*/ 2029059 h 2323145"/>
              <a:gd name="connsiteX208" fmla="*/ 2348815 w 11269336"/>
              <a:gd name="connsiteY208" fmla="*/ 2026798 h 2323145"/>
              <a:gd name="connsiteX209" fmla="*/ 2347988 w 11269336"/>
              <a:gd name="connsiteY209" fmla="*/ 2025745 h 2323145"/>
              <a:gd name="connsiteX210" fmla="*/ 2312920 w 11269336"/>
              <a:gd name="connsiteY210" fmla="*/ 2036311 h 2323145"/>
              <a:gd name="connsiteX211" fmla="*/ 2307986 w 11269336"/>
              <a:gd name="connsiteY211" fmla="*/ 2035583 h 2323145"/>
              <a:gd name="connsiteX212" fmla="*/ 2285481 w 11269336"/>
              <a:gd name="connsiteY212" fmla="*/ 2045197 h 2323145"/>
              <a:gd name="connsiteX213" fmla="*/ 2273666 w 11269336"/>
              <a:gd name="connsiteY213" fmla="*/ 2048710 h 2323145"/>
              <a:gd name="connsiteX214" fmla="*/ 2270719 w 11269336"/>
              <a:gd name="connsiteY214" fmla="*/ 2052702 h 2323145"/>
              <a:gd name="connsiteX215" fmla="*/ 2253080 w 11269336"/>
              <a:gd name="connsiteY215" fmla="*/ 2056363 h 2323145"/>
              <a:gd name="connsiteX216" fmla="*/ 2250906 w 11269336"/>
              <a:gd name="connsiteY216" fmla="*/ 2055654 h 2323145"/>
              <a:gd name="connsiteX217" fmla="*/ 2236905 w 11269336"/>
              <a:gd name="connsiteY217" fmla="*/ 2062882 h 2323145"/>
              <a:gd name="connsiteX218" fmla="*/ 2225830 w 11269336"/>
              <a:gd name="connsiteY218" fmla="*/ 2074027 h 2323145"/>
              <a:gd name="connsiteX219" fmla="*/ 2073776 w 11269336"/>
              <a:gd name="connsiteY219" fmla="*/ 2089244 h 2323145"/>
              <a:gd name="connsiteX220" fmla="*/ 1948256 w 11269336"/>
              <a:gd name="connsiteY220" fmla="*/ 2146616 h 2323145"/>
              <a:gd name="connsiteX221" fmla="*/ 1865582 w 11269336"/>
              <a:gd name="connsiteY221" fmla="*/ 2153738 h 2323145"/>
              <a:gd name="connsiteX222" fmla="*/ 1835210 w 11269336"/>
              <a:gd name="connsiteY222" fmla="*/ 2134244 h 2323145"/>
              <a:gd name="connsiteX223" fmla="*/ 1632661 w 11269336"/>
              <a:gd name="connsiteY223" fmla="*/ 2173882 h 2323145"/>
              <a:gd name="connsiteX224" fmla="*/ 1579590 w 11269336"/>
              <a:gd name="connsiteY224" fmla="*/ 2173680 h 2323145"/>
              <a:gd name="connsiteX225" fmla="*/ 1535601 w 11269336"/>
              <a:gd name="connsiteY225" fmla="*/ 2194590 h 2323145"/>
              <a:gd name="connsiteX226" fmla="*/ 1515594 w 11269336"/>
              <a:gd name="connsiteY226" fmla="*/ 2189622 h 2323145"/>
              <a:gd name="connsiteX227" fmla="*/ 1512113 w 11269336"/>
              <a:gd name="connsiteY227" fmla="*/ 2188534 h 2323145"/>
              <a:gd name="connsiteX228" fmla="*/ 1498838 w 11269336"/>
              <a:gd name="connsiteY228" fmla="*/ 2189213 h 2323145"/>
              <a:gd name="connsiteX229" fmla="*/ 1494279 w 11269336"/>
              <a:gd name="connsiteY229" fmla="*/ 2183112 h 2323145"/>
              <a:gd name="connsiteX230" fmla="*/ 1473714 w 11269336"/>
              <a:gd name="connsiteY230" fmla="*/ 2179625 h 2323145"/>
              <a:gd name="connsiteX231" fmla="*/ 1449503 w 11269336"/>
              <a:gd name="connsiteY231" fmla="*/ 2182633 h 2323145"/>
              <a:gd name="connsiteX232" fmla="*/ 1266687 w 11269336"/>
              <a:gd name="connsiteY232" fmla="*/ 2212688 h 2323145"/>
              <a:gd name="connsiteX233" fmla="*/ 1239614 w 11269336"/>
              <a:gd name="connsiteY233" fmla="*/ 2209727 h 2323145"/>
              <a:gd name="connsiteX234" fmla="*/ 1202436 w 11269336"/>
              <a:gd name="connsiteY234" fmla="*/ 2209817 h 2323145"/>
              <a:gd name="connsiteX235" fmla="*/ 1136097 w 11269336"/>
              <a:gd name="connsiteY235" fmla="*/ 2205112 h 2323145"/>
              <a:gd name="connsiteX236" fmla="*/ 988232 w 11269336"/>
              <a:gd name="connsiteY236" fmla="*/ 2235635 h 2323145"/>
              <a:gd name="connsiteX237" fmla="*/ 981959 w 11269336"/>
              <a:gd name="connsiteY237" fmla="*/ 2231607 h 2323145"/>
              <a:gd name="connsiteX238" fmla="*/ 938600 w 11269336"/>
              <a:gd name="connsiteY238" fmla="*/ 2238113 h 2323145"/>
              <a:gd name="connsiteX239" fmla="*/ 791788 w 11269336"/>
              <a:gd name="connsiteY239" fmla="*/ 2293224 h 2323145"/>
              <a:gd name="connsiteX240" fmla="*/ 706914 w 11269336"/>
              <a:gd name="connsiteY240" fmla="*/ 2305046 h 2323145"/>
              <a:gd name="connsiteX241" fmla="*/ 675971 w 11269336"/>
              <a:gd name="connsiteY241" fmla="*/ 2304030 h 2323145"/>
              <a:gd name="connsiteX242" fmla="*/ 624180 w 11269336"/>
              <a:gd name="connsiteY242" fmla="*/ 2302650 h 2323145"/>
              <a:gd name="connsiteX243" fmla="*/ 583453 w 11269336"/>
              <a:gd name="connsiteY243" fmla="*/ 2288788 h 2323145"/>
              <a:gd name="connsiteX244" fmla="*/ 540946 w 11269336"/>
              <a:gd name="connsiteY244" fmla="*/ 2292721 h 2323145"/>
              <a:gd name="connsiteX245" fmla="*/ 533680 w 11269336"/>
              <a:gd name="connsiteY245" fmla="*/ 2310233 h 2323145"/>
              <a:gd name="connsiteX246" fmla="*/ 487366 w 11269336"/>
              <a:gd name="connsiteY246" fmla="*/ 2309053 h 2323145"/>
              <a:gd name="connsiteX247" fmla="*/ 416820 w 11269336"/>
              <a:gd name="connsiteY247" fmla="*/ 2305443 h 2323145"/>
              <a:gd name="connsiteX248" fmla="*/ 376805 w 11269336"/>
              <a:gd name="connsiteY248" fmla="*/ 2307647 h 2323145"/>
              <a:gd name="connsiteX249" fmla="*/ 266777 w 11269336"/>
              <a:gd name="connsiteY249" fmla="*/ 2309012 h 2323145"/>
              <a:gd name="connsiteX250" fmla="*/ 156013 w 11269336"/>
              <a:gd name="connsiteY250" fmla="*/ 2306832 h 2323145"/>
              <a:gd name="connsiteX251" fmla="*/ 87258 w 11269336"/>
              <a:gd name="connsiteY251" fmla="*/ 2285511 h 2323145"/>
              <a:gd name="connsiteX252" fmla="*/ 23798 w 11269336"/>
              <a:gd name="connsiteY252" fmla="*/ 2281822 h 2323145"/>
              <a:gd name="connsiteX253" fmla="*/ 0 w 11269336"/>
              <a:gd name="connsiteY253" fmla="*/ 2285369 h 2323145"/>
              <a:gd name="connsiteX254" fmla="*/ 0 w 11269336"/>
              <a:gd name="connsiteY254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98838 w 11269336"/>
              <a:gd name="connsiteY133" fmla="*/ 2062961 h 2323145"/>
              <a:gd name="connsiteX134" fmla="*/ 4860988 w 11269336"/>
              <a:gd name="connsiteY134" fmla="*/ 2135698 h 2323145"/>
              <a:gd name="connsiteX135" fmla="*/ 4765388 w 11269336"/>
              <a:gd name="connsiteY135" fmla="*/ 2162525 h 2323145"/>
              <a:gd name="connsiteX136" fmla="*/ 4745033 w 11269336"/>
              <a:gd name="connsiteY136" fmla="*/ 2158859 h 2323145"/>
              <a:gd name="connsiteX137" fmla="*/ 4741475 w 11269336"/>
              <a:gd name="connsiteY137" fmla="*/ 2157998 h 2323145"/>
              <a:gd name="connsiteX138" fmla="*/ 4728247 w 11269336"/>
              <a:gd name="connsiteY138" fmla="*/ 2159526 h 2323145"/>
              <a:gd name="connsiteX139" fmla="*/ 4723263 w 11269336"/>
              <a:gd name="connsiteY139" fmla="*/ 2153742 h 2323145"/>
              <a:gd name="connsiteX140" fmla="*/ 4593061 w 11269336"/>
              <a:gd name="connsiteY140" fmla="*/ 2171597 h 2323145"/>
              <a:gd name="connsiteX141" fmla="*/ 4533444 w 11269336"/>
              <a:gd name="connsiteY141" fmla="*/ 2181200 h 2323145"/>
              <a:gd name="connsiteX142" fmla="*/ 4467257 w 11269336"/>
              <a:gd name="connsiteY142" fmla="*/ 2196121 h 2323145"/>
              <a:gd name="connsiteX143" fmla="*/ 4405765 w 11269336"/>
              <a:gd name="connsiteY143" fmla="*/ 2199902 h 2323145"/>
              <a:gd name="connsiteX144" fmla="*/ 4401354 w 11269336"/>
              <a:gd name="connsiteY144" fmla="*/ 2194745 h 2323145"/>
              <a:gd name="connsiteX145" fmla="*/ 4366646 w 11269336"/>
              <a:gd name="connsiteY145" fmla="*/ 2198564 h 2323145"/>
              <a:gd name="connsiteX146" fmla="*/ 4354009 w 11269336"/>
              <a:gd name="connsiteY146" fmla="*/ 2204984 h 2323145"/>
              <a:gd name="connsiteX147" fmla="*/ 4348284 w 11269336"/>
              <a:gd name="connsiteY147" fmla="*/ 2205270 h 2323145"/>
              <a:gd name="connsiteX148" fmla="*/ 4333906 w 11269336"/>
              <a:gd name="connsiteY148" fmla="*/ 2205251 h 2323145"/>
              <a:gd name="connsiteX149" fmla="*/ 4308819 w 11269336"/>
              <a:gd name="connsiteY149" fmla="*/ 2203822 h 2323145"/>
              <a:gd name="connsiteX150" fmla="*/ 4301210 w 11269336"/>
              <a:gd name="connsiteY150" fmla="*/ 2204456 h 2323145"/>
              <a:gd name="connsiteX151" fmla="*/ 4283095 w 11269336"/>
              <a:gd name="connsiteY151" fmla="*/ 2198177 h 2323145"/>
              <a:gd name="connsiteX152" fmla="*/ 4250119 w 11269336"/>
              <a:gd name="connsiteY152" fmla="*/ 2196342 h 2323145"/>
              <a:gd name="connsiteX153" fmla="*/ 4189203 w 11269336"/>
              <a:gd name="connsiteY153" fmla="*/ 2178994 h 2323145"/>
              <a:gd name="connsiteX154" fmla="*/ 4154035 w 11269336"/>
              <a:gd name="connsiteY154" fmla="*/ 2171950 h 2323145"/>
              <a:gd name="connsiteX155" fmla="*/ 4129569 w 11269336"/>
              <a:gd name="connsiteY155" fmla="*/ 2163850 h 2323145"/>
              <a:gd name="connsiteX156" fmla="*/ 4061250 w 11269336"/>
              <a:gd name="connsiteY156" fmla="*/ 2159236 h 2323145"/>
              <a:gd name="connsiteX157" fmla="*/ 3945480 w 11269336"/>
              <a:gd name="connsiteY157" fmla="*/ 2158279 h 2323145"/>
              <a:gd name="connsiteX158" fmla="*/ 3921468 w 11269336"/>
              <a:gd name="connsiteY158" fmla="*/ 2156588 h 2323145"/>
              <a:gd name="connsiteX159" fmla="*/ 3903348 w 11269336"/>
              <a:gd name="connsiteY159" fmla="*/ 2149220 h 2323145"/>
              <a:gd name="connsiteX160" fmla="*/ 3901342 w 11269336"/>
              <a:gd name="connsiteY160" fmla="*/ 2142355 h 2323145"/>
              <a:gd name="connsiteX161" fmla="*/ 3888539 w 11269336"/>
              <a:gd name="connsiteY161" fmla="*/ 2140476 h 2323145"/>
              <a:gd name="connsiteX162" fmla="*/ 3885662 w 11269336"/>
              <a:gd name="connsiteY162" fmla="*/ 2138740 h 2323145"/>
              <a:gd name="connsiteX163" fmla="*/ 3868627 w 11269336"/>
              <a:gd name="connsiteY163" fmla="*/ 2130023 h 2323145"/>
              <a:gd name="connsiteX164" fmla="*/ 3819177 w 11269336"/>
              <a:gd name="connsiteY164" fmla="*/ 2142111 h 2323145"/>
              <a:gd name="connsiteX165" fmla="*/ 3769100 w 11269336"/>
              <a:gd name="connsiteY165" fmla="*/ 2131731 h 2323145"/>
              <a:gd name="connsiteX166" fmla="*/ 3562752 w 11269336"/>
              <a:gd name="connsiteY166" fmla="*/ 2131785 h 2323145"/>
              <a:gd name="connsiteX167" fmla="*/ 3541402 w 11269336"/>
              <a:gd name="connsiteY167" fmla="*/ 2106821 h 2323145"/>
              <a:gd name="connsiteX168" fmla="*/ 3365341 w 11269336"/>
              <a:gd name="connsiteY168" fmla="*/ 2077638 h 2323145"/>
              <a:gd name="connsiteX169" fmla="*/ 3170922 w 11269336"/>
              <a:gd name="connsiteY169" fmla="*/ 2115957 h 2323145"/>
              <a:gd name="connsiteX170" fmla="*/ 3156256 w 11269336"/>
              <a:gd name="connsiteY170" fmla="*/ 2124773 h 2323145"/>
              <a:gd name="connsiteX171" fmla="*/ 3140298 w 11269336"/>
              <a:gd name="connsiteY171" fmla="*/ 2129182 h 2323145"/>
              <a:gd name="connsiteX172" fmla="*/ 3138514 w 11269336"/>
              <a:gd name="connsiteY172" fmla="*/ 2128069 h 2323145"/>
              <a:gd name="connsiteX173" fmla="*/ 3120467 w 11269336"/>
              <a:gd name="connsiteY173" fmla="*/ 2128281 h 2323145"/>
              <a:gd name="connsiteX174" fmla="*/ 3116175 w 11269336"/>
              <a:gd name="connsiteY174" fmla="*/ 2131633 h 2323145"/>
              <a:gd name="connsiteX175" fmla="*/ 3103685 w 11269336"/>
              <a:gd name="connsiteY175" fmla="*/ 2132814 h 2323145"/>
              <a:gd name="connsiteX176" fmla="*/ 3078794 w 11269336"/>
              <a:gd name="connsiteY176" fmla="*/ 2137935 h 2323145"/>
              <a:gd name="connsiteX177" fmla="*/ 3074407 w 11269336"/>
              <a:gd name="connsiteY177" fmla="*/ 2136274 h 2323145"/>
              <a:gd name="connsiteX178" fmla="*/ 3037285 w 11269336"/>
              <a:gd name="connsiteY178" fmla="*/ 2139919 h 2323145"/>
              <a:gd name="connsiteX179" fmla="*/ 3036901 w 11269336"/>
              <a:gd name="connsiteY179" fmla="*/ 2138726 h 2323145"/>
              <a:gd name="connsiteX180" fmla="*/ 3026996 w 11269336"/>
              <a:gd name="connsiteY180" fmla="*/ 2134322 h 2323145"/>
              <a:gd name="connsiteX181" fmla="*/ 3007772 w 11269336"/>
              <a:gd name="connsiteY181" fmla="*/ 2128742 h 2323145"/>
              <a:gd name="connsiteX182" fmla="*/ 2965030 w 11269336"/>
              <a:gd name="connsiteY182" fmla="*/ 2100494 h 2323145"/>
              <a:gd name="connsiteX183" fmla="*/ 2926342 w 11269336"/>
              <a:gd name="connsiteY183" fmla="*/ 2104155 h 2323145"/>
              <a:gd name="connsiteX184" fmla="*/ 2918608 w 11269336"/>
              <a:gd name="connsiteY184" fmla="*/ 2104215 h 2323145"/>
              <a:gd name="connsiteX185" fmla="*/ 2918475 w 11269336"/>
              <a:gd name="connsiteY185" fmla="*/ 2103937 h 2323145"/>
              <a:gd name="connsiteX186" fmla="*/ 2910360 w 11269336"/>
              <a:gd name="connsiteY186" fmla="*/ 2103444 h 2323145"/>
              <a:gd name="connsiteX187" fmla="*/ 2904507 w 11269336"/>
              <a:gd name="connsiteY187" fmla="*/ 2104326 h 2323145"/>
              <a:gd name="connsiteX188" fmla="*/ 2889503 w 11269336"/>
              <a:gd name="connsiteY188" fmla="*/ 2104443 h 2323145"/>
              <a:gd name="connsiteX189" fmla="*/ 2884480 w 11269336"/>
              <a:gd name="connsiteY189" fmla="*/ 2102626 h 2323145"/>
              <a:gd name="connsiteX190" fmla="*/ 2882689 w 11269336"/>
              <a:gd name="connsiteY190" fmla="*/ 2099228 h 2323145"/>
              <a:gd name="connsiteX191" fmla="*/ 2881291 w 11269336"/>
              <a:gd name="connsiteY191" fmla="*/ 2099618 h 2323145"/>
              <a:gd name="connsiteX192" fmla="*/ 2853979 w 11269336"/>
              <a:gd name="connsiteY192" fmla="*/ 2090388 h 2323145"/>
              <a:gd name="connsiteX193" fmla="*/ 2791790 w 11269336"/>
              <a:gd name="connsiteY193" fmla="*/ 2080332 h 2323145"/>
              <a:gd name="connsiteX194" fmla="*/ 2755844 w 11269336"/>
              <a:gd name="connsiteY194" fmla="*/ 2078874 h 2323145"/>
              <a:gd name="connsiteX195" fmla="*/ 2657742 w 11269336"/>
              <a:gd name="connsiteY195" fmla="*/ 2070179 h 2323145"/>
              <a:gd name="connsiteX196" fmla="*/ 2559549 w 11269336"/>
              <a:gd name="connsiteY196" fmla="*/ 2057873 h 2323145"/>
              <a:gd name="connsiteX197" fmla="*/ 2512054 w 11269336"/>
              <a:gd name="connsiteY197" fmla="*/ 2031671 h 2323145"/>
              <a:gd name="connsiteX198" fmla="*/ 2506437 w 11269336"/>
              <a:gd name="connsiteY198" fmla="*/ 2030918 h 2323145"/>
              <a:gd name="connsiteX199" fmla="*/ 2491752 w 11269336"/>
              <a:gd name="connsiteY199" fmla="*/ 2033906 h 2323145"/>
              <a:gd name="connsiteX200" fmla="*/ 2486338 w 11269336"/>
              <a:gd name="connsiteY200" fmla="*/ 2035862 h 2323145"/>
              <a:gd name="connsiteX201" fmla="*/ 2478186 w 11269336"/>
              <a:gd name="connsiteY201" fmla="*/ 2036953 h 2323145"/>
              <a:gd name="connsiteX202" fmla="*/ 2477950 w 11269336"/>
              <a:gd name="connsiteY202" fmla="*/ 2036715 h 2323145"/>
              <a:gd name="connsiteX203" fmla="*/ 2470381 w 11269336"/>
              <a:gd name="connsiteY203" fmla="*/ 2038256 h 2323145"/>
              <a:gd name="connsiteX204" fmla="*/ 2433781 w 11269336"/>
              <a:gd name="connsiteY204" fmla="*/ 2049140 h 2323145"/>
              <a:gd name="connsiteX205" fmla="*/ 2381172 w 11269336"/>
              <a:gd name="connsiteY205" fmla="*/ 2030645 h 2323145"/>
              <a:gd name="connsiteX206" fmla="*/ 2360198 w 11269336"/>
              <a:gd name="connsiteY206" fmla="*/ 2029059 h 2323145"/>
              <a:gd name="connsiteX207" fmla="*/ 2348815 w 11269336"/>
              <a:gd name="connsiteY207" fmla="*/ 2026798 h 2323145"/>
              <a:gd name="connsiteX208" fmla="*/ 2347988 w 11269336"/>
              <a:gd name="connsiteY208" fmla="*/ 2025745 h 2323145"/>
              <a:gd name="connsiteX209" fmla="*/ 2312920 w 11269336"/>
              <a:gd name="connsiteY209" fmla="*/ 2036311 h 2323145"/>
              <a:gd name="connsiteX210" fmla="*/ 2307986 w 11269336"/>
              <a:gd name="connsiteY210" fmla="*/ 2035583 h 2323145"/>
              <a:gd name="connsiteX211" fmla="*/ 2285481 w 11269336"/>
              <a:gd name="connsiteY211" fmla="*/ 2045197 h 2323145"/>
              <a:gd name="connsiteX212" fmla="*/ 2273666 w 11269336"/>
              <a:gd name="connsiteY212" fmla="*/ 2048710 h 2323145"/>
              <a:gd name="connsiteX213" fmla="*/ 2270719 w 11269336"/>
              <a:gd name="connsiteY213" fmla="*/ 2052702 h 2323145"/>
              <a:gd name="connsiteX214" fmla="*/ 2253080 w 11269336"/>
              <a:gd name="connsiteY214" fmla="*/ 2056363 h 2323145"/>
              <a:gd name="connsiteX215" fmla="*/ 2250906 w 11269336"/>
              <a:gd name="connsiteY215" fmla="*/ 2055654 h 2323145"/>
              <a:gd name="connsiteX216" fmla="*/ 2236905 w 11269336"/>
              <a:gd name="connsiteY216" fmla="*/ 2062882 h 2323145"/>
              <a:gd name="connsiteX217" fmla="*/ 2225830 w 11269336"/>
              <a:gd name="connsiteY217" fmla="*/ 2074027 h 2323145"/>
              <a:gd name="connsiteX218" fmla="*/ 2073776 w 11269336"/>
              <a:gd name="connsiteY218" fmla="*/ 2089244 h 2323145"/>
              <a:gd name="connsiteX219" fmla="*/ 1948256 w 11269336"/>
              <a:gd name="connsiteY219" fmla="*/ 2146616 h 2323145"/>
              <a:gd name="connsiteX220" fmla="*/ 1865582 w 11269336"/>
              <a:gd name="connsiteY220" fmla="*/ 2153738 h 2323145"/>
              <a:gd name="connsiteX221" fmla="*/ 1835210 w 11269336"/>
              <a:gd name="connsiteY221" fmla="*/ 2134244 h 2323145"/>
              <a:gd name="connsiteX222" fmla="*/ 1632661 w 11269336"/>
              <a:gd name="connsiteY222" fmla="*/ 2173882 h 2323145"/>
              <a:gd name="connsiteX223" fmla="*/ 1579590 w 11269336"/>
              <a:gd name="connsiteY223" fmla="*/ 2173680 h 2323145"/>
              <a:gd name="connsiteX224" fmla="*/ 1535601 w 11269336"/>
              <a:gd name="connsiteY224" fmla="*/ 2194590 h 2323145"/>
              <a:gd name="connsiteX225" fmla="*/ 1515594 w 11269336"/>
              <a:gd name="connsiteY225" fmla="*/ 2189622 h 2323145"/>
              <a:gd name="connsiteX226" fmla="*/ 1512113 w 11269336"/>
              <a:gd name="connsiteY226" fmla="*/ 2188534 h 2323145"/>
              <a:gd name="connsiteX227" fmla="*/ 1498838 w 11269336"/>
              <a:gd name="connsiteY227" fmla="*/ 2189213 h 2323145"/>
              <a:gd name="connsiteX228" fmla="*/ 1494279 w 11269336"/>
              <a:gd name="connsiteY228" fmla="*/ 2183112 h 2323145"/>
              <a:gd name="connsiteX229" fmla="*/ 1473714 w 11269336"/>
              <a:gd name="connsiteY229" fmla="*/ 2179625 h 2323145"/>
              <a:gd name="connsiteX230" fmla="*/ 1449503 w 11269336"/>
              <a:gd name="connsiteY230" fmla="*/ 2182633 h 2323145"/>
              <a:gd name="connsiteX231" fmla="*/ 1266687 w 11269336"/>
              <a:gd name="connsiteY231" fmla="*/ 2212688 h 2323145"/>
              <a:gd name="connsiteX232" fmla="*/ 1239614 w 11269336"/>
              <a:gd name="connsiteY232" fmla="*/ 2209727 h 2323145"/>
              <a:gd name="connsiteX233" fmla="*/ 1202436 w 11269336"/>
              <a:gd name="connsiteY233" fmla="*/ 2209817 h 2323145"/>
              <a:gd name="connsiteX234" fmla="*/ 1136097 w 11269336"/>
              <a:gd name="connsiteY234" fmla="*/ 2205112 h 2323145"/>
              <a:gd name="connsiteX235" fmla="*/ 988232 w 11269336"/>
              <a:gd name="connsiteY235" fmla="*/ 2235635 h 2323145"/>
              <a:gd name="connsiteX236" fmla="*/ 981959 w 11269336"/>
              <a:gd name="connsiteY236" fmla="*/ 2231607 h 2323145"/>
              <a:gd name="connsiteX237" fmla="*/ 938600 w 11269336"/>
              <a:gd name="connsiteY237" fmla="*/ 2238113 h 2323145"/>
              <a:gd name="connsiteX238" fmla="*/ 791788 w 11269336"/>
              <a:gd name="connsiteY238" fmla="*/ 2293224 h 2323145"/>
              <a:gd name="connsiteX239" fmla="*/ 706914 w 11269336"/>
              <a:gd name="connsiteY239" fmla="*/ 2305046 h 2323145"/>
              <a:gd name="connsiteX240" fmla="*/ 675971 w 11269336"/>
              <a:gd name="connsiteY240" fmla="*/ 2304030 h 2323145"/>
              <a:gd name="connsiteX241" fmla="*/ 624180 w 11269336"/>
              <a:gd name="connsiteY241" fmla="*/ 2302650 h 2323145"/>
              <a:gd name="connsiteX242" fmla="*/ 583453 w 11269336"/>
              <a:gd name="connsiteY242" fmla="*/ 2288788 h 2323145"/>
              <a:gd name="connsiteX243" fmla="*/ 540946 w 11269336"/>
              <a:gd name="connsiteY243" fmla="*/ 2292721 h 2323145"/>
              <a:gd name="connsiteX244" fmla="*/ 533680 w 11269336"/>
              <a:gd name="connsiteY244" fmla="*/ 2310233 h 2323145"/>
              <a:gd name="connsiteX245" fmla="*/ 487366 w 11269336"/>
              <a:gd name="connsiteY245" fmla="*/ 2309053 h 2323145"/>
              <a:gd name="connsiteX246" fmla="*/ 416820 w 11269336"/>
              <a:gd name="connsiteY246" fmla="*/ 2305443 h 2323145"/>
              <a:gd name="connsiteX247" fmla="*/ 376805 w 11269336"/>
              <a:gd name="connsiteY247" fmla="*/ 2307647 h 2323145"/>
              <a:gd name="connsiteX248" fmla="*/ 266777 w 11269336"/>
              <a:gd name="connsiteY248" fmla="*/ 2309012 h 2323145"/>
              <a:gd name="connsiteX249" fmla="*/ 156013 w 11269336"/>
              <a:gd name="connsiteY249" fmla="*/ 2306832 h 2323145"/>
              <a:gd name="connsiteX250" fmla="*/ 87258 w 11269336"/>
              <a:gd name="connsiteY250" fmla="*/ 2285511 h 2323145"/>
              <a:gd name="connsiteX251" fmla="*/ 23798 w 11269336"/>
              <a:gd name="connsiteY251" fmla="*/ 2281822 h 2323145"/>
              <a:gd name="connsiteX252" fmla="*/ 0 w 11269336"/>
              <a:gd name="connsiteY252" fmla="*/ 2285369 h 2323145"/>
              <a:gd name="connsiteX253" fmla="*/ 0 w 11269336"/>
              <a:gd name="connsiteY253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98838 w 11269336"/>
              <a:gd name="connsiteY133" fmla="*/ 2062961 h 2323145"/>
              <a:gd name="connsiteX134" fmla="*/ 4860988 w 11269336"/>
              <a:gd name="connsiteY134" fmla="*/ 2135698 h 2323145"/>
              <a:gd name="connsiteX135" fmla="*/ 4765388 w 11269336"/>
              <a:gd name="connsiteY135" fmla="*/ 2162525 h 2323145"/>
              <a:gd name="connsiteX136" fmla="*/ 4745033 w 11269336"/>
              <a:gd name="connsiteY136" fmla="*/ 2158859 h 2323145"/>
              <a:gd name="connsiteX137" fmla="*/ 4741475 w 11269336"/>
              <a:gd name="connsiteY137" fmla="*/ 2157998 h 2323145"/>
              <a:gd name="connsiteX138" fmla="*/ 4728247 w 11269336"/>
              <a:gd name="connsiteY138" fmla="*/ 2159526 h 2323145"/>
              <a:gd name="connsiteX139" fmla="*/ 4723263 w 11269336"/>
              <a:gd name="connsiteY139" fmla="*/ 2153742 h 2323145"/>
              <a:gd name="connsiteX140" fmla="*/ 4593061 w 11269336"/>
              <a:gd name="connsiteY140" fmla="*/ 2171597 h 2323145"/>
              <a:gd name="connsiteX141" fmla="*/ 4467257 w 11269336"/>
              <a:gd name="connsiteY141" fmla="*/ 2196121 h 2323145"/>
              <a:gd name="connsiteX142" fmla="*/ 4405765 w 11269336"/>
              <a:gd name="connsiteY142" fmla="*/ 2199902 h 2323145"/>
              <a:gd name="connsiteX143" fmla="*/ 4401354 w 11269336"/>
              <a:gd name="connsiteY143" fmla="*/ 2194745 h 2323145"/>
              <a:gd name="connsiteX144" fmla="*/ 4366646 w 11269336"/>
              <a:gd name="connsiteY144" fmla="*/ 2198564 h 2323145"/>
              <a:gd name="connsiteX145" fmla="*/ 4354009 w 11269336"/>
              <a:gd name="connsiteY145" fmla="*/ 2204984 h 2323145"/>
              <a:gd name="connsiteX146" fmla="*/ 4348284 w 11269336"/>
              <a:gd name="connsiteY146" fmla="*/ 2205270 h 2323145"/>
              <a:gd name="connsiteX147" fmla="*/ 4333906 w 11269336"/>
              <a:gd name="connsiteY147" fmla="*/ 2205251 h 2323145"/>
              <a:gd name="connsiteX148" fmla="*/ 4308819 w 11269336"/>
              <a:gd name="connsiteY148" fmla="*/ 2203822 h 2323145"/>
              <a:gd name="connsiteX149" fmla="*/ 4301210 w 11269336"/>
              <a:gd name="connsiteY149" fmla="*/ 2204456 h 2323145"/>
              <a:gd name="connsiteX150" fmla="*/ 4283095 w 11269336"/>
              <a:gd name="connsiteY150" fmla="*/ 2198177 h 2323145"/>
              <a:gd name="connsiteX151" fmla="*/ 4250119 w 11269336"/>
              <a:gd name="connsiteY151" fmla="*/ 2196342 h 2323145"/>
              <a:gd name="connsiteX152" fmla="*/ 4189203 w 11269336"/>
              <a:gd name="connsiteY152" fmla="*/ 2178994 h 2323145"/>
              <a:gd name="connsiteX153" fmla="*/ 4154035 w 11269336"/>
              <a:gd name="connsiteY153" fmla="*/ 2171950 h 2323145"/>
              <a:gd name="connsiteX154" fmla="*/ 4129569 w 11269336"/>
              <a:gd name="connsiteY154" fmla="*/ 2163850 h 2323145"/>
              <a:gd name="connsiteX155" fmla="*/ 4061250 w 11269336"/>
              <a:gd name="connsiteY155" fmla="*/ 2159236 h 2323145"/>
              <a:gd name="connsiteX156" fmla="*/ 3945480 w 11269336"/>
              <a:gd name="connsiteY156" fmla="*/ 2158279 h 2323145"/>
              <a:gd name="connsiteX157" fmla="*/ 3921468 w 11269336"/>
              <a:gd name="connsiteY157" fmla="*/ 2156588 h 2323145"/>
              <a:gd name="connsiteX158" fmla="*/ 3903348 w 11269336"/>
              <a:gd name="connsiteY158" fmla="*/ 2149220 h 2323145"/>
              <a:gd name="connsiteX159" fmla="*/ 3901342 w 11269336"/>
              <a:gd name="connsiteY159" fmla="*/ 2142355 h 2323145"/>
              <a:gd name="connsiteX160" fmla="*/ 3888539 w 11269336"/>
              <a:gd name="connsiteY160" fmla="*/ 2140476 h 2323145"/>
              <a:gd name="connsiteX161" fmla="*/ 3885662 w 11269336"/>
              <a:gd name="connsiteY161" fmla="*/ 2138740 h 2323145"/>
              <a:gd name="connsiteX162" fmla="*/ 3868627 w 11269336"/>
              <a:gd name="connsiteY162" fmla="*/ 2130023 h 2323145"/>
              <a:gd name="connsiteX163" fmla="*/ 3819177 w 11269336"/>
              <a:gd name="connsiteY163" fmla="*/ 2142111 h 2323145"/>
              <a:gd name="connsiteX164" fmla="*/ 3769100 w 11269336"/>
              <a:gd name="connsiteY164" fmla="*/ 2131731 h 2323145"/>
              <a:gd name="connsiteX165" fmla="*/ 3562752 w 11269336"/>
              <a:gd name="connsiteY165" fmla="*/ 2131785 h 2323145"/>
              <a:gd name="connsiteX166" fmla="*/ 3541402 w 11269336"/>
              <a:gd name="connsiteY166" fmla="*/ 2106821 h 2323145"/>
              <a:gd name="connsiteX167" fmla="*/ 3365341 w 11269336"/>
              <a:gd name="connsiteY167" fmla="*/ 2077638 h 2323145"/>
              <a:gd name="connsiteX168" fmla="*/ 3170922 w 11269336"/>
              <a:gd name="connsiteY168" fmla="*/ 2115957 h 2323145"/>
              <a:gd name="connsiteX169" fmla="*/ 3156256 w 11269336"/>
              <a:gd name="connsiteY169" fmla="*/ 2124773 h 2323145"/>
              <a:gd name="connsiteX170" fmla="*/ 3140298 w 11269336"/>
              <a:gd name="connsiteY170" fmla="*/ 2129182 h 2323145"/>
              <a:gd name="connsiteX171" fmla="*/ 3138514 w 11269336"/>
              <a:gd name="connsiteY171" fmla="*/ 2128069 h 2323145"/>
              <a:gd name="connsiteX172" fmla="*/ 3120467 w 11269336"/>
              <a:gd name="connsiteY172" fmla="*/ 2128281 h 2323145"/>
              <a:gd name="connsiteX173" fmla="*/ 3116175 w 11269336"/>
              <a:gd name="connsiteY173" fmla="*/ 2131633 h 2323145"/>
              <a:gd name="connsiteX174" fmla="*/ 3103685 w 11269336"/>
              <a:gd name="connsiteY174" fmla="*/ 2132814 h 2323145"/>
              <a:gd name="connsiteX175" fmla="*/ 3078794 w 11269336"/>
              <a:gd name="connsiteY175" fmla="*/ 2137935 h 2323145"/>
              <a:gd name="connsiteX176" fmla="*/ 3074407 w 11269336"/>
              <a:gd name="connsiteY176" fmla="*/ 2136274 h 2323145"/>
              <a:gd name="connsiteX177" fmla="*/ 3037285 w 11269336"/>
              <a:gd name="connsiteY177" fmla="*/ 2139919 h 2323145"/>
              <a:gd name="connsiteX178" fmla="*/ 3036901 w 11269336"/>
              <a:gd name="connsiteY178" fmla="*/ 2138726 h 2323145"/>
              <a:gd name="connsiteX179" fmla="*/ 3026996 w 11269336"/>
              <a:gd name="connsiteY179" fmla="*/ 2134322 h 2323145"/>
              <a:gd name="connsiteX180" fmla="*/ 3007772 w 11269336"/>
              <a:gd name="connsiteY180" fmla="*/ 2128742 h 2323145"/>
              <a:gd name="connsiteX181" fmla="*/ 2965030 w 11269336"/>
              <a:gd name="connsiteY181" fmla="*/ 2100494 h 2323145"/>
              <a:gd name="connsiteX182" fmla="*/ 2926342 w 11269336"/>
              <a:gd name="connsiteY182" fmla="*/ 2104155 h 2323145"/>
              <a:gd name="connsiteX183" fmla="*/ 2918608 w 11269336"/>
              <a:gd name="connsiteY183" fmla="*/ 2104215 h 2323145"/>
              <a:gd name="connsiteX184" fmla="*/ 2918475 w 11269336"/>
              <a:gd name="connsiteY184" fmla="*/ 2103937 h 2323145"/>
              <a:gd name="connsiteX185" fmla="*/ 2910360 w 11269336"/>
              <a:gd name="connsiteY185" fmla="*/ 2103444 h 2323145"/>
              <a:gd name="connsiteX186" fmla="*/ 2904507 w 11269336"/>
              <a:gd name="connsiteY186" fmla="*/ 2104326 h 2323145"/>
              <a:gd name="connsiteX187" fmla="*/ 2889503 w 11269336"/>
              <a:gd name="connsiteY187" fmla="*/ 2104443 h 2323145"/>
              <a:gd name="connsiteX188" fmla="*/ 2884480 w 11269336"/>
              <a:gd name="connsiteY188" fmla="*/ 2102626 h 2323145"/>
              <a:gd name="connsiteX189" fmla="*/ 2882689 w 11269336"/>
              <a:gd name="connsiteY189" fmla="*/ 2099228 h 2323145"/>
              <a:gd name="connsiteX190" fmla="*/ 2881291 w 11269336"/>
              <a:gd name="connsiteY190" fmla="*/ 2099618 h 2323145"/>
              <a:gd name="connsiteX191" fmla="*/ 2853979 w 11269336"/>
              <a:gd name="connsiteY191" fmla="*/ 2090388 h 2323145"/>
              <a:gd name="connsiteX192" fmla="*/ 2791790 w 11269336"/>
              <a:gd name="connsiteY192" fmla="*/ 2080332 h 2323145"/>
              <a:gd name="connsiteX193" fmla="*/ 2755844 w 11269336"/>
              <a:gd name="connsiteY193" fmla="*/ 2078874 h 2323145"/>
              <a:gd name="connsiteX194" fmla="*/ 2657742 w 11269336"/>
              <a:gd name="connsiteY194" fmla="*/ 2070179 h 2323145"/>
              <a:gd name="connsiteX195" fmla="*/ 2559549 w 11269336"/>
              <a:gd name="connsiteY195" fmla="*/ 2057873 h 2323145"/>
              <a:gd name="connsiteX196" fmla="*/ 2512054 w 11269336"/>
              <a:gd name="connsiteY196" fmla="*/ 2031671 h 2323145"/>
              <a:gd name="connsiteX197" fmla="*/ 2506437 w 11269336"/>
              <a:gd name="connsiteY197" fmla="*/ 2030918 h 2323145"/>
              <a:gd name="connsiteX198" fmla="*/ 2491752 w 11269336"/>
              <a:gd name="connsiteY198" fmla="*/ 2033906 h 2323145"/>
              <a:gd name="connsiteX199" fmla="*/ 2486338 w 11269336"/>
              <a:gd name="connsiteY199" fmla="*/ 2035862 h 2323145"/>
              <a:gd name="connsiteX200" fmla="*/ 2478186 w 11269336"/>
              <a:gd name="connsiteY200" fmla="*/ 2036953 h 2323145"/>
              <a:gd name="connsiteX201" fmla="*/ 2477950 w 11269336"/>
              <a:gd name="connsiteY201" fmla="*/ 2036715 h 2323145"/>
              <a:gd name="connsiteX202" fmla="*/ 2470381 w 11269336"/>
              <a:gd name="connsiteY202" fmla="*/ 2038256 h 2323145"/>
              <a:gd name="connsiteX203" fmla="*/ 2433781 w 11269336"/>
              <a:gd name="connsiteY203" fmla="*/ 2049140 h 2323145"/>
              <a:gd name="connsiteX204" fmla="*/ 2381172 w 11269336"/>
              <a:gd name="connsiteY204" fmla="*/ 2030645 h 2323145"/>
              <a:gd name="connsiteX205" fmla="*/ 2360198 w 11269336"/>
              <a:gd name="connsiteY205" fmla="*/ 2029059 h 2323145"/>
              <a:gd name="connsiteX206" fmla="*/ 2348815 w 11269336"/>
              <a:gd name="connsiteY206" fmla="*/ 2026798 h 2323145"/>
              <a:gd name="connsiteX207" fmla="*/ 2347988 w 11269336"/>
              <a:gd name="connsiteY207" fmla="*/ 2025745 h 2323145"/>
              <a:gd name="connsiteX208" fmla="*/ 2312920 w 11269336"/>
              <a:gd name="connsiteY208" fmla="*/ 2036311 h 2323145"/>
              <a:gd name="connsiteX209" fmla="*/ 2307986 w 11269336"/>
              <a:gd name="connsiteY209" fmla="*/ 2035583 h 2323145"/>
              <a:gd name="connsiteX210" fmla="*/ 2285481 w 11269336"/>
              <a:gd name="connsiteY210" fmla="*/ 2045197 h 2323145"/>
              <a:gd name="connsiteX211" fmla="*/ 2273666 w 11269336"/>
              <a:gd name="connsiteY211" fmla="*/ 2048710 h 2323145"/>
              <a:gd name="connsiteX212" fmla="*/ 2270719 w 11269336"/>
              <a:gd name="connsiteY212" fmla="*/ 2052702 h 2323145"/>
              <a:gd name="connsiteX213" fmla="*/ 2253080 w 11269336"/>
              <a:gd name="connsiteY213" fmla="*/ 2056363 h 2323145"/>
              <a:gd name="connsiteX214" fmla="*/ 2250906 w 11269336"/>
              <a:gd name="connsiteY214" fmla="*/ 2055654 h 2323145"/>
              <a:gd name="connsiteX215" fmla="*/ 2236905 w 11269336"/>
              <a:gd name="connsiteY215" fmla="*/ 2062882 h 2323145"/>
              <a:gd name="connsiteX216" fmla="*/ 2225830 w 11269336"/>
              <a:gd name="connsiteY216" fmla="*/ 2074027 h 2323145"/>
              <a:gd name="connsiteX217" fmla="*/ 2073776 w 11269336"/>
              <a:gd name="connsiteY217" fmla="*/ 2089244 h 2323145"/>
              <a:gd name="connsiteX218" fmla="*/ 1948256 w 11269336"/>
              <a:gd name="connsiteY218" fmla="*/ 2146616 h 2323145"/>
              <a:gd name="connsiteX219" fmla="*/ 1865582 w 11269336"/>
              <a:gd name="connsiteY219" fmla="*/ 2153738 h 2323145"/>
              <a:gd name="connsiteX220" fmla="*/ 1835210 w 11269336"/>
              <a:gd name="connsiteY220" fmla="*/ 2134244 h 2323145"/>
              <a:gd name="connsiteX221" fmla="*/ 1632661 w 11269336"/>
              <a:gd name="connsiteY221" fmla="*/ 2173882 h 2323145"/>
              <a:gd name="connsiteX222" fmla="*/ 1579590 w 11269336"/>
              <a:gd name="connsiteY222" fmla="*/ 2173680 h 2323145"/>
              <a:gd name="connsiteX223" fmla="*/ 1535601 w 11269336"/>
              <a:gd name="connsiteY223" fmla="*/ 2194590 h 2323145"/>
              <a:gd name="connsiteX224" fmla="*/ 1515594 w 11269336"/>
              <a:gd name="connsiteY224" fmla="*/ 2189622 h 2323145"/>
              <a:gd name="connsiteX225" fmla="*/ 1512113 w 11269336"/>
              <a:gd name="connsiteY225" fmla="*/ 2188534 h 2323145"/>
              <a:gd name="connsiteX226" fmla="*/ 1498838 w 11269336"/>
              <a:gd name="connsiteY226" fmla="*/ 2189213 h 2323145"/>
              <a:gd name="connsiteX227" fmla="*/ 1494279 w 11269336"/>
              <a:gd name="connsiteY227" fmla="*/ 2183112 h 2323145"/>
              <a:gd name="connsiteX228" fmla="*/ 1473714 w 11269336"/>
              <a:gd name="connsiteY228" fmla="*/ 2179625 h 2323145"/>
              <a:gd name="connsiteX229" fmla="*/ 1449503 w 11269336"/>
              <a:gd name="connsiteY229" fmla="*/ 2182633 h 2323145"/>
              <a:gd name="connsiteX230" fmla="*/ 1266687 w 11269336"/>
              <a:gd name="connsiteY230" fmla="*/ 2212688 h 2323145"/>
              <a:gd name="connsiteX231" fmla="*/ 1239614 w 11269336"/>
              <a:gd name="connsiteY231" fmla="*/ 2209727 h 2323145"/>
              <a:gd name="connsiteX232" fmla="*/ 1202436 w 11269336"/>
              <a:gd name="connsiteY232" fmla="*/ 2209817 h 2323145"/>
              <a:gd name="connsiteX233" fmla="*/ 1136097 w 11269336"/>
              <a:gd name="connsiteY233" fmla="*/ 2205112 h 2323145"/>
              <a:gd name="connsiteX234" fmla="*/ 988232 w 11269336"/>
              <a:gd name="connsiteY234" fmla="*/ 2235635 h 2323145"/>
              <a:gd name="connsiteX235" fmla="*/ 981959 w 11269336"/>
              <a:gd name="connsiteY235" fmla="*/ 2231607 h 2323145"/>
              <a:gd name="connsiteX236" fmla="*/ 938600 w 11269336"/>
              <a:gd name="connsiteY236" fmla="*/ 2238113 h 2323145"/>
              <a:gd name="connsiteX237" fmla="*/ 791788 w 11269336"/>
              <a:gd name="connsiteY237" fmla="*/ 2293224 h 2323145"/>
              <a:gd name="connsiteX238" fmla="*/ 706914 w 11269336"/>
              <a:gd name="connsiteY238" fmla="*/ 2305046 h 2323145"/>
              <a:gd name="connsiteX239" fmla="*/ 675971 w 11269336"/>
              <a:gd name="connsiteY239" fmla="*/ 2304030 h 2323145"/>
              <a:gd name="connsiteX240" fmla="*/ 624180 w 11269336"/>
              <a:gd name="connsiteY240" fmla="*/ 2302650 h 2323145"/>
              <a:gd name="connsiteX241" fmla="*/ 583453 w 11269336"/>
              <a:gd name="connsiteY241" fmla="*/ 2288788 h 2323145"/>
              <a:gd name="connsiteX242" fmla="*/ 540946 w 11269336"/>
              <a:gd name="connsiteY242" fmla="*/ 2292721 h 2323145"/>
              <a:gd name="connsiteX243" fmla="*/ 533680 w 11269336"/>
              <a:gd name="connsiteY243" fmla="*/ 2310233 h 2323145"/>
              <a:gd name="connsiteX244" fmla="*/ 487366 w 11269336"/>
              <a:gd name="connsiteY244" fmla="*/ 2309053 h 2323145"/>
              <a:gd name="connsiteX245" fmla="*/ 416820 w 11269336"/>
              <a:gd name="connsiteY245" fmla="*/ 2305443 h 2323145"/>
              <a:gd name="connsiteX246" fmla="*/ 376805 w 11269336"/>
              <a:gd name="connsiteY246" fmla="*/ 2307647 h 2323145"/>
              <a:gd name="connsiteX247" fmla="*/ 266777 w 11269336"/>
              <a:gd name="connsiteY247" fmla="*/ 2309012 h 2323145"/>
              <a:gd name="connsiteX248" fmla="*/ 156013 w 11269336"/>
              <a:gd name="connsiteY248" fmla="*/ 2306832 h 2323145"/>
              <a:gd name="connsiteX249" fmla="*/ 87258 w 11269336"/>
              <a:gd name="connsiteY249" fmla="*/ 2285511 h 2323145"/>
              <a:gd name="connsiteX250" fmla="*/ 23798 w 11269336"/>
              <a:gd name="connsiteY250" fmla="*/ 2281822 h 2323145"/>
              <a:gd name="connsiteX251" fmla="*/ 0 w 11269336"/>
              <a:gd name="connsiteY251" fmla="*/ 2285369 h 2323145"/>
              <a:gd name="connsiteX252" fmla="*/ 0 w 11269336"/>
              <a:gd name="connsiteY252" fmla="*/ 0 h 2323145"/>
              <a:gd name="connsiteX0" fmla="*/ 0 w 11269336"/>
              <a:gd name="connsiteY0" fmla="*/ 0 h 2323145"/>
              <a:gd name="connsiteX1" fmla="*/ 11269336 w 11269336"/>
              <a:gd name="connsiteY1" fmla="*/ 0 h 2323145"/>
              <a:gd name="connsiteX2" fmla="*/ 11268645 w 11269336"/>
              <a:gd name="connsiteY2" fmla="*/ 511 h 2323145"/>
              <a:gd name="connsiteX3" fmla="*/ 11230739 w 11269336"/>
              <a:gd name="connsiteY3" fmla="*/ 37096 h 2323145"/>
              <a:gd name="connsiteX4" fmla="*/ 11082485 w 11269336"/>
              <a:gd name="connsiteY4" fmla="*/ 78590 h 2323145"/>
              <a:gd name="connsiteX5" fmla="*/ 11031776 w 11269336"/>
              <a:gd name="connsiteY5" fmla="*/ 79197 h 2323145"/>
              <a:gd name="connsiteX6" fmla="*/ 10995894 w 11269336"/>
              <a:gd name="connsiteY6" fmla="*/ 83459 h 2323145"/>
              <a:gd name="connsiteX7" fmla="*/ 10861177 w 11269336"/>
              <a:gd name="connsiteY7" fmla="*/ 147419 h 2323145"/>
              <a:gd name="connsiteX8" fmla="*/ 10782732 w 11269336"/>
              <a:gd name="connsiteY8" fmla="*/ 135645 h 2323145"/>
              <a:gd name="connsiteX9" fmla="*/ 10660773 w 11269336"/>
              <a:gd name="connsiteY9" fmla="*/ 179312 h 2323145"/>
              <a:gd name="connsiteX10" fmla="*/ 10564442 w 11269336"/>
              <a:gd name="connsiteY10" fmla="*/ 160738 h 2323145"/>
              <a:gd name="connsiteX11" fmla="*/ 10490200 w 11269336"/>
              <a:gd name="connsiteY11" fmla="*/ 183533 h 2323145"/>
              <a:gd name="connsiteX12" fmla="*/ 10271351 w 11269336"/>
              <a:gd name="connsiteY12" fmla="*/ 243104 h 2323145"/>
              <a:gd name="connsiteX13" fmla="*/ 10061033 w 11269336"/>
              <a:gd name="connsiteY13" fmla="*/ 364937 h 2323145"/>
              <a:gd name="connsiteX14" fmla="*/ 9921770 w 11269336"/>
              <a:gd name="connsiteY14" fmla="*/ 406154 h 2323145"/>
              <a:gd name="connsiteX15" fmla="*/ 9858388 w 11269336"/>
              <a:gd name="connsiteY15" fmla="*/ 439489 h 2323145"/>
              <a:gd name="connsiteX16" fmla="*/ 9811914 w 11269336"/>
              <a:gd name="connsiteY16" fmla="*/ 449865 h 2323145"/>
              <a:gd name="connsiteX17" fmla="*/ 9784394 w 11269336"/>
              <a:gd name="connsiteY17" fmla="*/ 457816 h 2323145"/>
              <a:gd name="connsiteX18" fmla="*/ 9656836 w 11269336"/>
              <a:gd name="connsiteY18" fmla="*/ 469967 h 2323145"/>
              <a:gd name="connsiteX19" fmla="*/ 9561575 w 11269336"/>
              <a:gd name="connsiteY19" fmla="*/ 559978 h 2323145"/>
              <a:gd name="connsiteX20" fmla="*/ 9162278 w 11269336"/>
              <a:gd name="connsiteY20" fmla="*/ 704724 h 2323145"/>
              <a:gd name="connsiteX21" fmla="*/ 9062863 w 11269336"/>
              <a:gd name="connsiteY21" fmla="*/ 754656 h 2323145"/>
              <a:gd name="connsiteX22" fmla="*/ 8914746 w 11269336"/>
              <a:gd name="connsiteY22" fmla="*/ 826428 h 2323145"/>
              <a:gd name="connsiteX23" fmla="*/ 8917778 w 11269336"/>
              <a:gd name="connsiteY23" fmla="*/ 835198 h 2323145"/>
              <a:gd name="connsiteX24" fmla="*/ 8905560 w 11269336"/>
              <a:gd name="connsiteY24" fmla="*/ 838358 h 2323145"/>
              <a:gd name="connsiteX25" fmla="*/ 8897564 w 11269336"/>
              <a:gd name="connsiteY25" fmla="*/ 834287 h 2323145"/>
              <a:gd name="connsiteX26" fmla="*/ 8878040 w 11269336"/>
              <a:gd name="connsiteY26" fmla="*/ 844150 h 2323145"/>
              <a:gd name="connsiteX27" fmla="*/ 8795998 w 11269336"/>
              <a:gd name="connsiteY27" fmla="*/ 863337 h 2323145"/>
              <a:gd name="connsiteX28" fmla="*/ 8776970 w 11269336"/>
              <a:gd name="connsiteY28" fmla="*/ 885177 h 2323145"/>
              <a:gd name="connsiteX29" fmla="*/ 8755719 w 11269336"/>
              <a:gd name="connsiteY29" fmla="*/ 889754 h 2323145"/>
              <a:gd name="connsiteX30" fmla="*/ 8743257 w 11269336"/>
              <a:gd name="connsiteY30" fmla="*/ 904723 h 2323145"/>
              <a:gd name="connsiteX31" fmla="*/ 8721366 w 11269336"/>
              <a:gd name="connsiteY31" fmla="*/ 904711 h 2323145"/>
              <a:gd name="connsiteX32" fmla="*/ 8678353 w 11269336"/>
              <a:gd name="connsiteY32" fmla="*/ 926318 h 2323145"/>
              <a:gd name="connsiteX33" fmla="*/ 8636849 w 11269336"/>
              <a:gd name="connsiteY33" fmla="*/ 937900 h 2323145"/>
              <a:gd name="connsiteX34" fmla="*/ 8620213 w 11269336"/>
              <a:gd name="connsiteY34" fmla="*/ 943068 h 2323145"/>
              <a:gd name="connsiteX35" fmla="*/ 8612581 w 11269336"/>
              <a:gd name="connsiteY35" fmla="*/ 952695 h 2323145"/>
              <a:gd name="connsiteX36" fmla="*/ 8589038 w 11269336"/>
              <a:gd name="connsiteY36" fmla="*/ 963892 h 2323145"/>
              <a:gd name="connsiteX37" fmla="*/ 8579950 w 11269336"/>
              <a:gd name="connsiteY37" fmla="*/ 960899 h 2323145"/>
              <a:gd name="connsiteX38" fmla="*/ 8579319 w 11269336"/>
              <a:gd name="connsiteY38" fmla="*/ 965630 h 2323145"/>
              <a:gd name="connsiteX39" fmla="*/ 8547429 w 11269336"/>
              <a:gd name="connsiteY39" fmla="*/ 984506 h 2323145"/>
              <a:gd name="connsiteX40" fmla="*/ 8478704 w 11269336"/>
              <a:gd name="connsiteY40" fmla="*/ 1025490 h 2323145"/>
              <a:gd name="connsiteX41" fmla="*/ 8461421 w 11269336"/>
              <a:gd name="connsiteY41" fmla="*/ 1035512 h 2323145"/>
              <a:gd name="connsiteX42" fmla="*/ 8445003 w 11269336"/>
              <a:gd name="connsiteY42" fmla="*/ 1036851 h 2323145"/>
              <a:gd name="connsiteX43" fmla="*/ 8357350 w 11269336"/>
              <a:gd name="connsiteY43" fmla="*/ 1060213 h 2323145"/>
              <a:gd name="connsiteX44" fmla="*/ 8335565 w 11269336"/>
              <a:gd name="connsiteY44" fmla="*/ 1061151 h 2323145"/>
              <a:gd name="connsiteX45" fmla="*/ 8325267 w 11269336"/>
              <a:gd name="connsiteY45" fmla="*/ 1055919 h 2323145"/>
              <a:gd name="connsiteX46" fmla="*/ 8293586 w 11269336"/>
              <a:gd name="connsiteY46" fmla="*/ 1076144 h 2323145"/>
              <a:gd name="connsiteX47" fmla="*/ 8242405 w 11269336"/>
              <a:gd name="connsiteY47" fmla="*/ 1095960 h 2323145"/>
              <a:gd name="connsiteX48" fmla="*/ 8197391 w 11269336"/>
              <a:gd name="connsiteY48" fmla="*/ 1107746 h 2323145"/>
              <a:gd name="connsiteX49" fmla="*/ 8081474 w 11269336"/>
              <a:gd name="connsiteY49" fmla="*/ 1130125 h 2323145"/>
              <a:gd name="connsiteX50" fmla="*/ 8053585 w 11269336"/>
              <a:gd name="connsiteY50" fmla="*/ 1129169 h 2323145"/>
              <a:gd name="connsiteX51" fmla="*/ 8038422 w 11269336"/>
              <a:gd name="connsiteY51" fmla="*/ 1119092 h 2323145"/>
              <a:gd name="connsiteX52" fmla="*/ 8029450 w 11269336"/>
              <a:gd name="connsiteY52" fmla="*/ 1125592 h 2323145"/>
              <a:gd name="connsiteX53" fmla="*/ 7959552 w 11269336"/>
              <a:gd name="connsiteY53" fmla="*/ 1140188 h 2323145"/>
              <a:gd name="connsiteX54" fmla="*/ 7914188 w 11269336"/>
              <a:gd name="connsiteY54" fmla="*/ 1150862 h 2323145"/>
              <a:gd name="connsiteX55" fmla="*/ 7914918 w 11269336"/>
              <a:gd name="connsiteY55" fmla="*/ 1168758 h 2323145"/>
              <a:gd name="connsiteX56" fmla="*/ 7875510 w 11269336"/>
              <a:gd name="connsiteY56" fmla="*/ 1183153 h 2323145"/>
              <a:gd name="connsiteX57" fmla="*/ 7829932 w 11269336"/>
              <a:gd name="connsiteY57" fmla="*/ 1180782 h 2323145"/>
              <a:gd name="connsiteX58" fmla="*/ 7779182 w 11269336"/>
              <a:gd name="connsiteY58" fmla="*/ 1192665 h 2323145"/>
              <a:gd name="connsiteX59" fmla="*/ 7748774 w 11269336"/>
              <a:gd name="connsiteY59" fmla="*/ 1199586 h 2323145"/>
              <a:gd name="connsiteX60" fmla="*/ 7671846 w 11269336"/>
              <a:gd name="connsiteY60" fmla="*/ 1231966 h 2323145"/>
              <a:gd name="connsiteX61" fmla="*/ 7554146 w 11269336"/>
              <a:gd name="connsiteY61" fmla="*/ 1319748 h 2323145"/>
              <a:gd name="connsiteX62" fmla="*/ 7515052 w 11269336"/>
              <a:gd name="connsiteY62" fmla="*/ 1336718 h 2323145"/>
              <a:gd name="connsiteX63" fmla="*/ 7507193 w 11269336"/>
              <a:gd name="connsiteY63" fmla="*/ 1334617 h 2323145"/>
              <a:gd name="connsiteX64" fmla="*/ 7461694 w 11269336"/>
              <a:gd name="connsiteY64" fmla="*/ 1375866 h 2323145"/>
              <a:gd name="connsiteX65" fmla="*/ 7377571 w 11269336"/>
              <a:gd name="connsiteY65" fmla="*/ 1400128 h 2323145"/>
              <a:gd name="connsiteX66" fmla="*/ 7311261 w 11269336"/>
              <a:gd name="connsiteY66" fmla="*/ 1412652 h 2323145"/>
              <a:gd name="connsiteX67" fmla="*/ 7275307 w 11269336"/>
              <a:gd name="connsiteY67" fmla="*/ 1422171 h 2323145"/>
              <a:gd name="connsiteX68" fmla="*/ 7247783 w 11269336"/>
              <a:gd name="connsiteY68" fmla="*/ 1426330 h 2323145"/>
              <a:gd name="connsiteX69" fmla="*/ 7185047 w 11269336"/>
              <a:gd name="connsiteY69" fmla="*/ 1451812 h 2323145"/>
              <a:gd name="connsiteX70" fmla="*/ 7084117 w 11269336"/>
              <a:gd name="connsiteY70" fmla="*/ 1500281 h 2323145"/>
              <a:gd name="connsiteX71" fmla="*/ 7062011 w 11269336"/>
              <a:gd name="connsiteY71" fmla="*/ 1509183 h 2323145"/>
              <a:gd name="connsiteX72" fmla="*/ 7040555 w 11269336"/>
              <a:gd name="connsiteY72" fmla="*/ 1511207 h 2323145"/>
              <a:gd name="connsiteX73" fmla="*/ 7033438 w 11269336"/>
              <a:gd name="connsiteY73" fmla="*/ 1506772 h 2323145"/>
              <a:gd name="connsiteX74" fmla="*/ 7020886 w 11269336"/>
              <a:gd name="connsiteY74" fmla="*/ 1510764 h 2323145"/>
              <a:gd name="connsiteX75" fmla="*/ 7017033 w 11269336"/>
              <a:gd name="connsiteY75" fmla="*/ 1510650 h 2323145"/>
              <a:gd name="connsiteX76" fmla="*/ 6995460 w 11269336"/>
              <a:gd name="connsiteY76" fmla="*/ 1511173 h 2323145"/>
              <a:gd name="connsiteX77" fmla="*/ 6962144 w 11269336"/>
              <a:gd name="connsiteY77" fmla="*/ 1541508 h 2323145"/>
              <a:gd name="connsiteX78" fmla="*/ 6910674 w 11269336"/>
              <a:gd name="connsiteY78" fmla="*/ 1554793 h 2323145"/>
              <a:gd name="connsiteX79" fmla="*/ 6732152 w 11269336"/>
              <a:gd name="connsiteY79" fmla="*/ 1642538 h 2323145"/>
              <a:gd name="connsiteX80" fmla="*/ 6694106 w 11269336"/>
              <a:gd name="connsiteY80" fmla="*/ 1632377 h 2323145"/>
              <a:gd name="connsiteX81" fmla="*/ 6617223 w 11269336"/>
              <a:gd name="connsiteY81" fmla="*/ 1659889 h 2323145"/>
              <a:gd name="connsiteX82" fmla="*/ 6521138 w 11269336"/>
              <a:gd name="connsiteY82" fmla="*/ 1744340 h 2323145"/>
              <a:gd name="connsiteX83" fmla="*/ 6380677 w 11269336"/>
              <a:gd name="connsiteY83" fmla="*/ 1796883 h 2323145"/>
              <a:gd name="connsiteX84" fmla="*/ 6374897 w 11269336"/>
              <a:gd name="connsiteY84" fmla="*/ 1809910 h 2323145"/>
              <a:gd name="connsiteX85" fmla="*/ 6364545 w 11269336"/>
              <a:gd name="connsiteY85" fmla="*/ 1820090 h 2323145"/>
              <a:gd name="connsiteX86" fmla="*/ 6362126 w 11269336"/>
              <a:gd name="connsiteY86" fmla="*/ 1819991 h 2323145"/>
              <a:gd name="connsiteX87" fmla="*/ 6346673 w 11269336"/>
              <a:gd name="connsiteY87" fmla="*/ 1827824 h 2323145"/>
              <a:gd name="connsiteX88" fmla="*/ 6345588 w 11269336"/>
              <a:gd name="connsiteY88" fmla="*/ 1832232 h 2323145"/>
              <a:gd name="connsiteX89" fmla="*/ 6335708 w 11269336"/>
              <a:gd name="connsiteY89" fmla="*/ 1838451 h 2323145"/>
              <a:gd name="connsiteX90" fmla="*/ 6318182 w 11269336"/>
              <a:gd name="connsiteY90" fmla="*/ 1852975 h 2323145"/>
              <a:gd name="connsiteX91" fmla="*/ 6313084 w 11269336"/>
              <a:gd name="connsiteY91" fmla="*/ 1853561 h 2323145"/>
              <a:gd name="connsiteX92" fmla="*/ 6283816 w 11269336"/>
              <a:gd name="connsiteY92" fmla="*/ 1872148 h 2323145"/>
              <a:gd name="connsiteX93" fmla="*/ 6282550 w 11269336"/>
              <a:gd name="connsiteY93" fmla="*/ 1871392 h 2323145"/>
              <a:gd name="connsiteX94" fmla="*/ 6270527 w 11269336"/>
              <a:gd name="connsiteY94" fmla="*/ 1872208 h 2323145"/>
              <a:gd name="connsiteX95" fmla="*/ 6249518 w 11269336"/>
              <a:gd name="connsiteY95" fmla="*/ 1876079 h 2323145"/>
              <a:gd name="connsiteX96" fmla="*/ 6190386 w 11269336"/>
              <a:gd name="connsiteY96" fmla="*/ 1872478 h 2323145"/>
              <a:gd name="connsiteX97" fmla="*/ 6159777 w 11269336"/>
              <a:gd name="connsiteY97" fmla="*/ 1891745 h 2323145"/>
              <a:gd name="connsiteX98" fmla="*/ 6153131 w 11269336"/>
              <a:gd name="connsiteY98" fmla="*/ 1895079 h 2323145"/>
              <a:gd name="connsiteX99" fmla="*/ 6152798 w 11269336"/>
              <a:gd name="connsiteY99" fmla="*/ 1894920 h 2323145"/>
              <a:gd name="connsiteX100" fmla="*/ 6145388 w 11269336"/>
              <a:gd name="connsiteY100" fmla="*/ 1897990 h 2323145"/>
              <a:gd name="connsiteX101" fmla="*/ 6141014 w 11269336"/>
              <a:gd name="connsiteY101" fmla="*/ 1901155 h 2323145"/>
              <a:gd name="connsiteX102" fmla="*/ 6128122 w 11269336"/>
              <a:gd name="connsiteY102" fmla="*/ 1907623 h 2323145"/>
              <a:gd name="connsiteX103" fmla="*/ 6122351 w 11269336"/>
              <a:gd name="connsiteY103" fmla="*/ 1908359 h 2323145"/>
              <a:gd name="connsiteX104" fmla="*/ 6064750 w 11269336"/>
              <a:gd name="connsiteY104" fmla="*/ 1896394 h 2323145"/>
              <a:gd name="connsiteX105" fmla="*/ 5964230 w 11269336"/>
              <a:gd name="connsiteY105" fmla="*/ 1910038 h 2323145"/>
              <a:gd name="connsiteX106" fmla="*/ 5865399 w 11269336"/>
              <a:gd name="connsiteY106" fmla="*/ 1926966 h 2323145"/>
              <a:gd name="connsiteX107" fmla="*/ 5829951 w 11269336"/>
              <a:gd name="connsiteY107" fmla="*/ 1934755 h 2323145"/>
              <a:gd name="connsiteX108" fmla="*/ 5765285 w 11269336"/>
              <a:gd name="connsiteY108" fmla="*/ 1941322 h 2323145"/>
              <a:gd name="connsiteX109" fmla="*/ 5734750 w 11269336"/>
              <a:gd name="connsiteY109" fmla="*/ 1939793 h 2323145"/>
              <a:gd name="connsiteX110" fmla="*/ 5733569 w 11269336"/>
              <a:gd name="connsiteY110" fmla="*/ 1940505 h 2323145"/>
              <a:gd name="connsiteX111" fmla="*/ 5730329 w 11269336"/>
              <a:gd name="connsiteY111" fmla="*/ 1937845 h 2323145"/>
              <a:gd name="connsiteX112" fmla="*/ 5724661 w 11269336"/>
              <a:gd name="connsiteY112" fmla="*/ 1937455 h 2323145"/>
              <a:gd name="connsiteX113" fmla="*/ 5710186 w 11269336"/>
              <a:gd name="connsiteY113" fmla="*/ 1941370 h 2323145"/>
              <a:gd name="connsiteX114" fmla="*/ 5704910 w 11269336"/>
              <a:gd name="connsiteY114" fmla="*/ 1943663 h 2323145"/>
              <a:gd name="connsiteX115" fmla="*/ 5696836 w 11269336"/>
              <a:gd name="connsiteY115" fmla="*/ 1945271 h 2323145"/>
              <a:gd name="connsiteX116" fmla="*/ 5696583 w 11269336"/>
              <a:gd name="connsiteY116" fmla="*/ 1945050 h 2323145"/>
              <a:gd name="connsiteX117" fmla="*/ 5689123 w 11269336"/>
              <a:gd name="connsiteY117" fmla="*/ 1947067 h 2323145"/>
              <a:gd name="connsiteX118" fmla="*/ 5653291 w 11269336"/>
              <a:gd name="connsiteY118" fmla="*/ 1960245 h 2323145"/>
              <a:gd name="connsiteX119" fmla="*/ 5599385 w 11269336"/>
              <a:gd name="connsiteY119" fmla="*/ 1945198 h 2323145"/>
              <a:gd name="connsiteX120" fmla="*/ 5578300 w 11269336"/>
              <a:gd name="connsiteY120" fmla="*/ 1944963 h 2323145"/>
              <a:gd name="connsiteX121" fmla="*/ 5566758 w 11269336"/>
              <a:gd name="connsiteY121" fmla="*/ 1943441 h 2323145"/>
              <a:gd name="connsiteX122" fmla="*/ 5565857 w 11269336"/>
              <a:gd name="connsiteY122" fmla="*/ 1942445 h 2323145"/>
              <a:gd name="connsiteX123" fmla="*/ 5531534 w 11269336"/>
              <a:gd name="connsiteY123" fmla="*/ 1955208 h 2323145"/>
              <a:gd name="connsiteX124" fmla="*/ 5526552 w 11269336"/>
              <a:gd name="connsiteY124" fmla="*/ 1954799 h 2323145"/>
              <a:gd name="connsiteX125" fmla="*/ 5504723 w 11269336"/>
              <a:gd name="connsiteY125" fmla="*/ 1965811 h 2323145"/>
              <a:gd name="connsiteX126" fmla="*/ 5493156 w 11269336"/>
              <a:gd name="connsiteY126" fmla="*/ 1970063 h 2323145"/>
              <a:gd name="connsiteX127" fmla="*/ 5490486 w 11269336"/>
              <a:gd name="connsiteY127" fmla="*/ 1974227 h 2323145"/>
              <a:gd name="connsiteX128" fmla="*/ 5473107 w 11269336"/>
              <a:gd name="connsiteY128" fmla="*/ 1979001 h 2323145"/>
              <a:gd name="connsiteX129" fmla="*/ 5470885 w 11269336"/>
              <a:gd name="connsiteY129" fmla="*/ 1978432 h 2323145"/>
              <a:gd name="connsiteX130" fmla="*/ 5457393 w 11269336"/>
              <a:gd name="connsiteY130" fmla="*/ 1986525 h 2323145"/>
              <a:gd name="connsiteX131" fmla="*/ 5447102 w 11269336"/>
              <a:gd name="connsiteY131" fmla="*/ 1998329 h 2323145"/>
              <a:gd name="connsiteX132" fmla="*/ 5159151 w 11269336"/>
              <a:gd name="connsiteY132" fmla="*/ 2029640 h 2323145"/>
              <a:gd name="connsiteX133" fmla="*/ 5098838 w 11269336"/>
              <a:gd name="connsiteY133" fmla="*/ 2062961 h 2323145"/>
              <a:gd name="connsiteX134" fmla="*/ 4860988 w 11269336"/>
              <a:gd name="connsiteY134" fmla="*/ 2135698 h 2323145"/>
              <a:gd name="connsiteX135" fmla="*/ 4765388 w 11269336"/>
              <a:gd name="connsiteY135" fmla="*/ 2162525 h 2323145"/>
              <a:gd name="connsiteX136" fmla="*/ 4745033 w 11269336"/>
              <a:gd name="connsiteY136" fmla="*/ 2158859 h 2323145"/>
              <a:gd name="connsiteX137" fmla="*/ 4741475 w 11269336"/>
              <a:gd name="connsiteY137" fmla="*/ 2157998 h 2323145"/>
              <a:gd name="connsiteX138" fmla="*/ 4728247 w 11269336"/>
              <a:gd name="connsiteY138" fmla="*/ 2159526 h 2323145"/>
              <a:gd name="connsiteX139" fmla="*/ 4723263 w 11269336"/>
              <a:gd name="connsiteY139" fmla="*/ 2153742 h 2323145"/>
              <a:gd name="connsiteX140" fmla="*/ 4593061 w 11269336"/>
              <a:gd name="connsiteY140" fmla="*/ 2171597 h 2323145"/>
              <a:gd name="connsiteX141" fmla="*/ 4405765 w 11269336"/>
              <a:gd name="connsiteY141" fmla="*/ 2199902 h 2323145"/>
              <a:gd name="connsiteX142" fmla="*/ 4401354 w 11269336"/>
              <a:gd name="connsiteY142" fmla="*/ 2194745 h 2323145"/>
              <a:gd name="connsiteX143" fmla="*/ 4366646 w 11269336"/>
              <a:gd name="connsiteY143" fmla="*/ 2198564 h 2323145"/>
              <a:gd name="connsiteX144" fmla="*/ 4354009 w 11269336"/>
              <a:gd name="connsiteY144" fmla="*/ 2204984 h 2323145"/>
              <a:gd name="connsiteX145" fmla="*/ 4348284 w 11269336"/>
              <a:gd name="connsiteY145" fmla="*/ 2205270 h 2323145"/>
              <a:gd name="connsiteX146" fmla="*/ 4333906 w 11269336"/>
              <a:gd name="connsiteY146" fmla="*/ 2205251 h 2323145"/>
              <a:gd name="connsiteX147" fmla="*/ 4308819 w 11269336"/>
              <a:gd name="connsiteY147" fmla="*/ 2203822 h 2323145"/>
              <a:gd name="connsiteX148" fmla="*/ 4301210 w 11269336"/>
              <a:gd name="connsiteY148" fmla="*/ 2204456 h 2323145"/>
              <a:gd name="connsiteX149" fmla="*/ 4283095 w 11269336"/>
              <a:gd name="connsiteY149" fmla="*/ 2198177 h 2323145"/>
              <a:gd name="connsiteX150" fmla="*/ 4250119 w 11269336"/>
              <a:gd name="connsiteY150" fmla="*/ 2196342 h 2323145"/>
              <a:gd name="connsiteX151" fmla="*/ 4189203 w 11269336"/>
              <a:gd name="connsiteY151" fmla="*/ 2178994 h 2323145"/>
              <a:gd name="connsiteX152" fmla="*/ 4154035 w 11269336"/>
              <a:gd name="connsiteY152" fmla="*/ 2171950 h 2323145"/>
              <a:gd name="connsiteX153" fmla="*/ 4129569 w 11269336"/>
              <a:gd name="connsiteY153" fmla="*/ 2163850 h 2323145"/>
              <a:gd name="connsiteX154" fmla="*/ 4061250 w 11269336"/>
              <a:gd name="connsiteY154" fmla="*/ 2159236 h 2323145"/>
              <a:gd name="connsiteX155" fmla="*/ 3945480 w 11269336"/>
              <a:gd name="connsiteY155" fmla="*/ 2158279 h 2323145"/>
              <a:gd name="connsiteX156" fmla="*/ 3921468 w 11269336"/>
              <a:gd name="connsiteY156" fmla="*/ 2156588 h 2323145"/>
              <a:gd name="connsiteX157" fmla="*/ 3903348 w 11269336"/>
              <a:gd name="connsiteY157" fmla="*/ 2149220 h 2323145"/>
              <a:gd name="connsiteX158" fmla="*/ 3901342 w 11269336"/>
              <a:gd name="connsiteY158" fmla="*/ 2142355 h 2323145"/>
              <a:gd name="connsiteX159" fmla="*/ 3888539 w 11269336"/>
              <a:gd name="connsiteY159" fmla="*/ 2140476 h 2323145"/>
              <a:gd name="connsiteX160" fmla="*/ 3885662 w 11269336"/>
              <a:gd name="connsiteY160" fmla="*/ 2138740 h 2323145"/>
              <a:gd name="connsiteX161" fmla="*/ 3868627 w 11269336"/>
              <a:gd name="connsiteY161" fmla="*/ 2130023 h 2323145"/>
              <a:gd name="connsiteX162" fmla="*/ 3819177 w 11269336"/>
              <a:gd name="connsiteY162" fmla="*/ 2142111 h 2323145"/>
              <a:gd name="connsiteX163" fmla="*/ 3769100 w 11269336"/>
              <a:gd name="connsiteY163" fmla="*/ 2131731 h 2323145"/>
              <a:gd name="connsiteX164" fmla="*/ 3562752 w 11269336"/>
              <a:gd name="connsiteY164" fmla="*/ 2131785 h 2323145"/>
              <a:gd name="connsiteX165" fmla="*/ 3541402 w 11269336"/>
              <a:gd name="connsiteY165" fmla="*/ 2106821 h 2323145"/>
              <a:gd name="connsiteX166" fmla="*/ 3365341 w 11269336"/>
              <a:gd name="connsiteY166" fmla="*/ 2077638 h 2323145"/>
              <a:gd name="connsiteX167" fmla="*/ 3170922 w 11269336"/>
              <a:gd name="connsiteY167" fmla="*/ 2115957 h 2323145"/>
              <a:gd name="connsiteX168" fmla="*/ 3156256 w 11269336"/>
              <a:gd name="connsiteY168" fmla="*/ 2124773 h 2323145"/>
              <a:gd name="connsiteX169" fmla="*/ 3140298 w 11269336"/>
              <a:gd name="connsiteY169" fmla="*/ 2129182 h 2323145"/>
              <a:gd name="connsiteX170" fmla="*/ 3138514 w 11269336"/>
              <a:gd name="connsiteY170" fmla="*/ 2128069 h 2323145"/>
              <a:gd name="connsiteX171" fmla="*/ 3120467 w 11269336"/>
              <a:gd name="connsiteY171" fmla="*/ 2128281 h 2323145"/>
              <a:gd name="connsiteX172" fmla="*/ 3116175 w 11269336"/>
              <a:gd name="connsiteY172" fmla="*/ 2131633 h 2323145"/>
              <a:gd name="connsiteX173" fmla="*/ 3103685 w 11269336"/>
              <a:gd name="connsiteY173" fmla="*/ 2132814 h 2323145"/>
              <a:gd name="connsiteX174" fmla="*/ 3078794 w 11269336"/>
              <a:gd name="connsiteY174" fmla="*/ 2137935 h 2323145"/>
              <a:gd name="connsiteX175" fmla="*/ 3074407 w 11269336"/>
              <a:gd name="connsiteY175" fmla="*/ 2136274 h 2323145"/>
              <a:gd name="connsiteX176" fmla="*/ 3037285 w 11269336"/>
              <a:gd name="connsiteY176" fmla="*/ 2139919 h 2323145"/>
              <a:gd name="connsiteX177" fmla="*/ 3036901 w 11269336"/>
              <a:gd name="connsiteY177" fmla="*/ 2138726 h 2323145"/>
              <a:gd name="connsiteX178" fmla="*/ 3026996 w 11269336"/>
              <a:gd name="connsiteY178" fmla="*/ 2134322 h 2323145"/>
              <a:gd name="connsiteX179" fmla="*/ 3007772 w 11269336"/>
              <a:gd name="connsiteY179" fmla="*/ 2128742 h 2323145"/>
              <a:gd name="connsiteX180" fmla="*/ 2965030 w 11269336"/>
              <a:gd name="connsiteY180" fmla="*/ 2100494 h 2323145"/>
              <a:gd name="connsiteX181" fmla="*/ 2926342 w 11269336"/>
              <a:gd name="connsiteY181" fmla="*/ 2104155 h 2323145"/>
              <a:gd name="connsiteX182" fmla="*/ 2918608 w 11269336"/>
              <a:gd name="connsiteY182" fmla="*/ 2104215 h 2323145"/>
              <a:gd name="connsiteX183" fmla="*/ 2918475 w 11269336"/>
              <a:gd name="connsiteY183" fmla="*/ 2103937 h 2323145"/>
              <a:gd name="connsiteX184" fmla="*/ 2910360 w 11269336"/>
              <a:gd name="connsiteY184" fmla="*/ 2103444 h 2323145"/>
              <a:gd name="connsiteX185" fmla="*/ 2904507 w 11269336"/>
              <a:gd name="connsiteY185" fmla="*/ 2104326 h 2323145"/>
              <a:gd name="connsiteX186" fmla="*/ 2889503 w 11269336"/>
              <a:gd name="connsiteY186" fmla="*/ 2104443 h 2323145"/>
              <a:gd name="connsiteX187" fmla="*/ 2884480 w 11269336"/>
              <a:gd name="connsiteY187" fmla="*/ 2102626 h 2323145"/>
              <a:gd name="connsiteX188" fmla="*/ 2882689 w 11269336"/>
              <a:gd name="connsiteY188" fmla="*/ 2099228 h 2323145"/>
              <a:gd name="connsiteX189" fmla="*/ 2881291 w 11269336"/>
              <a:gd name="connsiteY189" fmla="*/ 2099618 h 2323145"/>
              <a:gd name="connsiteX190" fmla="*/ 2853979 w 11269336"/>
              <a:gd name="connsiteY190" fmla="*/ 2090388 h 2323145"/>
              <a:gd name="connsiteX191" fmla="*/ 2791790 w 11269336"/>
              <a:gd name="connsiteY191" fmla="*/ 2080332 h 2323145"/>
              <a:gd name="connsiteX192" fmla="*/ 2755844 w 11269336"/>
              <a:gd name="connsiteY192" fmla="*/ 2078874 h 2323145"/>
              <a:gd name="connsiteX193" fmla="*/ 2657742 w 11269336"/>
              <a:gd name="connsiteY193" fmla="*/ 2070179 h 2323145"/>
              <a:gd name="connsiteX194" fmla="*/ 2559549 w 11269336"/>
              <a:gd name="connsiteY194" fmla="*/ 2057873 h 2323145"/>
              <a:gd name="connsiteX195" fmla="*/ 2512054 w 11269336"/>
              <a:gd name="connsiteY195" fmla="*/ 2031671 h 2323145"/>
              <a:gd name="connsiteX196" fmla="*/ 2506437 w 11269336"/>
              <a:gd name="connsiteY196" fmla="*/ 2030918 h 2323145"/>
              <a:gd name="connsiteX197" fmla="*/ 2491752 w 11269336"/>
              <a:gd name="connsiteY197" fmla="*/ 2033906 h 2323145"/>
              <a:gd name="connsiteX198" fmla="*/ 2486338 w 11269336"/>
              <a:gd name="connsiteY198" fmla="*/ 2035862 h 2323145"/>
              <a:gd name="connsiteX199" fmla="*/ 2478186 w 11269336"/>
              <a:gd name="connsiteY199" fmla="*/ 2036953 h 2323145"/>
              <a:gd name="connsiteX200" fmla="*/ 2477950 w 11269336"/>
              <a:gd name="connsiteY200" fmla="*/ 2036715 h 2323145"/>
              <a:gd name="connsiteX201" fmla="*/ 2470381 w 11269336"/>
              <a:gd name="connsiteY201" fmla="*/ 2038256 h 2323145"/>
              <a:gd name="connsiteX202" fmla="*/ 2433781 w 11269336"/>
              <a:gd name="connsiteY202" fmla="*/ 2049140 h 2323145"/>
              <a:gd name="connsiteX203" fmla="*/ 2381172 w 11269336"/>
              <a:gd name="connsiteY203" fmla="*/ 2030645 h 2323145"/>
              <a:gd name="connsiteX204" fmla="*/ 2360198 w 11269336"/>
              <a:gd name="connsiteY204" fmla="*/ 2029059 h 2323145"/>
              <a:gd name="connsiteX205" fmla="*/ 2348815 w 11269336"/>
              <a:gd name="connsiteY205" fmla="*/ 2026798 h 2323145"/>
              <a:gd name="connsiteX206" fmla="*/ 2347988 w 11269336"/>
              <a:gd name="connsiteY206" fmla="*/ 2025745 h 2323145"/>
              <a:gd name="connsiteX207" fmla="*/ 2312920 w 11269336"/>
              <a:gd name="connsiteY207" fmla="*/ 2036311 h 2323145"/>
              <a:gd name="connsiteX208" fmla="*/ 2307986 w 11269336"/>
              <a:gd name="connsiteY208" fmla="*/ 2035583 h 2323145"/>
              <a:gd name="connsiteX209" fmla="*/ 2285481 w 11269336"/>
              <a:gd name="connsiteY209" fmla="*/ 2045197 h 2323145"/>
              <a:gd name="connsiteX210" fmla="*/ 2273666 w 11269336"/>
              <a:gd name="connsiteY210" fmla="*/ 2048710 h 2323145"/>
              <a:gd name="connsiteX211" fmla="*/ 2270719 w 11269336"/>
              <a:gd name="connsiteY211" fmla="*/ 2052702 h 2323145"/>
              <a:gd name="connsiteX212" fmla="*/ 2253080 w 11269336"/>
              <a:gd name="connsiteY212" fmla="*/ 2056363 h 2323145"/>
              <a:gd name="connsiteX213" fmla="*/ 2250906 w 11269336"/>
              <a:gd name="connsiteY213" fmla="*/ 2055654 h 2323145"/>
              <a:gd name="connsiteX214" fmla="*/ 2236905 w 11269336"/>
              <a:gd name="connsiteY214" fmla="*/ 2062882 h 2323145"/>
              <a:gd name="connsiteX215" fmla="*/ 2225830 w 11269336"/>
              <a:gd name="connsiteY215" fmla="*/ 2074027 h 2323145"/>
              <a:gd name="connsiteX216" fmla="*/ 2073776 w 11269336"/>
              <a:gd name="connsiteY216" fmla="*/ 2089244 h 2323145"/>
              <a:gd name="connsiteX217" fmla="*/ 1948256 w 11269336"/>
              <a:gd name="connsiteY217" fmla="*/ 2146616 h 2323145"/>
              <a:gd name="connsiteX218" fmla="*/ 1865582 w 11269336"/>
              <a:gd name="connsiteY218" fmla="*/ 2153738 h 2323145"/>
              <a:gd name="connsiteX219" fmla="*/ 1835210 w 11269336"/>
              <a:gd name="connsiteY219" fmla="*/ 2134244 h 2323145"/>
              <a:gd name="connsiteX220" fmla="*/ 1632661 w 11269336"/>
              <a:gd name="connsiteY220" fmla="*/ 2173882 h 2323145"/>
              <a:gd name="connsiteX221" fmla="*/ 1579590 w 11269336"/>
              <a:gd name="connsiteY221" fmla="*/ 2173680 h 2323145"/>
              <a:gd name="connsiteX222" fmla="*/ 1535601 w 11269336"/>
              <a:gd name="connsiteY222" fmla="*/ 2194590 h 2323145"/>
              <a:gd name="connsiteX223" fmla="*/ 1515594 w 11269336"/>
              <a:gd name="connsiteY223" fmla="*/ 2189622 h 2323145"/>
              <a:gd name="connsiteX224" fmla="*/ 1512113 w 11269336"/>
              <a:gd name="connsiteY224" fmla="*/ 2188534 h 2323145"/>
              <a:gd name="connsiteX225" fmla="*/ 1498838 w 11269336"/>
              <a:gd name="connsiteY225" fmla="*/ 2189213 h 2323145"/>
              <a:gd name="connsiteX226" fmla="*/ 1494279 w 11269336"/>
              <a:gd name="connsiteY226" fmla="*/ 2183112 h 2323145"/>
              <a:gd name="connsiteX227" fmla="*/ 1473714 w 11269336"/>
              <a:gd name="connsiteY227" fmla="*/ 2179625 h 2323145"/>
              <a:gd name="connsiteX228" fmla="*/ 1449503 w 11269336"/>
              <a:gd name="connsiteY228" fmla="*/ 2182633 h 2323145"/>
              <a:gd name="connsiteX229" fmla="*/ 1266687 w 11269336"/>
              <a:gd name="connsiteY229" fmla="*/ 2212688 h 2323145"/>
              <a:gd name="connsiteX230" fmla="*/ 1239614 w 11269336"/>
              <a:gd name="connsiteY230" fmla="*/ 2209727 h 2323145"/>
              <a:gd name="connsiteX231" fmla="*/ 1202436 w 11269336"/>
              <a:gd name="connsiteY231" fmla="*/ 2209817 h 2323145"/>
              <a:gd name="connsiteX232" fmla="*/ 1136097 w 11269336"/>
              <a:gd name="connsiteY232" fmla="*/ 2205112 h 2323145"/>
              <a:gd name="connsiteX233" fmla="*/ 988232 w 11269336"/>
              <a:gd name="connsiteY233" fmla="*/ 2235635 h 2323145"/>
              <a:gd name="connsiteX234" fmla="*/ 981959 w 11269336"/>
              <a:gd name="connsiteY234" fmla="*/ 2231607 h 2323145"/>
              <a:gd name="connsiteX235" fmla="*/ 938600 w 11269336"/>
              <a:gd name="connsiteY235" fmla="*/ 2238113 h 2323145"/>
              <a:gd name="connsiteX236" fmla="*/ 791788 w 11269336"/>
              <a:gd name="connsiteY236" fmla="*/ 2293224 h 2323145"/>
              <a:gd name="connsiteX237" fmla="*/ 706914 w 11269336"/>
              <a:gd name="connsiteY237" fmla="*/ 2305046 h 2323145"/>
              <a:gd name="connsiteX238" fmla="*/ 675971 w 11269336"/>
              <a:gd name="connsiteY238" fmla="*/ 2304030 h 2323145"/>
              <a:gd name="connsiteX239" fmla="*/ 624180 w 11269336"/>
              <a:gd name="connsiteY239" fmla="*/ 2302650 h 2323145"/>
              <a:gd name="connsiteX240" fmla="*/ 583453 w 11269336"/>
              <a:gd name="connsiteY240" fmla="*/ 2288788 h 2323145"/>
              <a:gd name="connsiteX241" fmla="*/ 540946 w 11269336"/>
              <a:gd name="connsiteY241" fmla="*/ 2292721 h 2323145"/>
              <a:gd name="connsiteX242" fmla="*/ 533680 w 11269336"/>
              <a:gd name="connsiteY242" fmla="*/ 2310233 h 2323145"/>
              <a:gd name="connsiteX243" fmla="*/ 487366 w 11269336"/>
              <a:gd name="connsiteY243" fmla="*/ 2309053 h 2323145"/>
              <a:gd name="connsiteX244" fmla="*/ 416820 w 11269336"/>
              <a:gd name="connsiteY244" fmla="*/ 2305443 h 2323145"/>
              <a:gd name="connsiteX245" fmla="*/ 376805 w 11269336"/>
              <a:gd name="connsiteY245" fmla="*/ 2307647 h 2323145"/>
              <a:gd name="connsiteX246" fmla="*/ 266777 w 11269336"/>
              <a:gd name="connsiteY246" fmla="*/ 2309012 h 2323145"/>
              <a:gd name="connsiteX247" fmla="*/ 156013 w 11269336"/>
              <a:gd name="connsiteY247" fmla="*/ 2306832 h 2323145"/>
              <a:gd name="connsiteX248" fmla="*/ 87258 w 11269336"/>
              <a:gd name="connsiteY248" fmla="*/ 2285511 h 2323145"/>
              <a:gd name="connsiteX249" fmla="*/ 23798 w 11269336"/>
              <a:gd name="connsiteY249" fmla="*/ 2281822 h 2323145"/>
              <a:gd name="connsiteX250" fmla="*/ 0 w 11269336"/>
              <a:gd name="connsiteY250" fmla="*/ 2285369 h 2323145"/>
              <a:gd name="connsiteX251" fmla="*/ 0 w 11269336"/>
              <a:gd name="connsiteY251" fmla="*/ 0 h 23231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</a:cxnLst>
            <a:rect l="l" t="t" r="r" b="b"/>
            <a:pathLst>
              <a:path w="11269336" h="2323145">
                <a:moveTo>
                  <a:pt x="0" y="0"/>
                </a:moveTo>
                <a:lnTo>
                  <a:pt x="11269336" y="0"/>
                </a:lnTo>
                <a:lnTo>
                  <a:pt x="11268645" y="511"/>
                </a:lnTo>
                <a:cubicBezTo>
                  <a:pt x="11257520" y="14091"/>
                  <a:pt x="11248967" y="32073"/>
                  <a:pt x="11230739" y="37096"/>
                </a:cubicBezTo>
                <a:cubicBezTo>
                  <a:pt x="11194283" y="47141"/>
                  <a:pt x="11124351" y="55013"/>
                  <a:pt x="11082485" y="78590"/>
                </a:cubicBezTo>
                <a:cubicBezTo>
                  <a:pt x="11064655" y="69818"/>
                  <a:pt x="11049588" y="97621"/>
                  <a:pt x="11031776" y="79197"/>
                </a:cubicBezTo>
                <a:cubicBezTo>
                  <a:pt x="11016683" y="85023"/>
                  <a:pt x="11009945" y="92832"/>
                  <a:pt x="10995894" y="83459"/>
                </a:cubicBezTo>
                <a:cubicBezTo>
                  <a:pt x="10971843" y="134740"/>
                  <a:pt x="10888992" y="106042"/>
                  <a:pt x="10861177" y="147419"/>
                </a:cubicBezTo>
                <a:cubicBezTo>
                  <a:pt x="10850370" y="129415"/>
                  <a:pt x="10807086" y="138624"/>
                  <a:pt x="10782732" y="135645"/>
                </a:cubicBezTo>
                <a:cubicBezTo>
                  <a:pt x="10869014" y="196205"/>
                  <a:pt x="10693356" y="147304"/>
                  <a:pt x="10660773" y="179312"/>
                </a:cubicBezTo>
                <a:cubicBezTo>
                  <a:pt x="10667385" y="121467"/>
                  <a:pt x="10595265" y="182241"/>
                  <a:pt x="10564442" y="160738"/>
                </a:cubicBezTo>
                <a:cubicBezTo>
                  <a:pt x="10544419" y="190949"/>
                  <a:pt x="10518436" y="167191"/>
                  <a:pt x="10490200" y="183533"/>
                </a:cubicBezTo>
                <a:cubicBezTo>
                  <a:pt x="10423905" y="202688"/>
                  <a:pt x="10362764" y="244779"/>
                  <a:pt x="10271351" y="243104"/>
                </a:cubicBezTo>
                <a:cubicBezTo>
                  <a:pt x="10247818" y="329775"/>
                  <a:pt x="10135674" y="303068"/>
                  <a:pt x="10061033" y="364937"/>
                </a:cubicBezTo>
                <a:cubicBezTo>
                  <a:pt x="10014289" y="383940"/>
                  <a:pt x="9930032" y="360289"/>
                  <a:pt x="9921770" y="406154"/>
                </a:cubicBezTo>
                <a:cubicBezTo>
                  <a:pt x="9894276" y="384665"/>
                  <a:pt x="9881945" y="430851"/>
                  <a:pt x="9858388" y="439489"/>
                </a:cubicBezTo>
                <a:cubicBezTo>
                  <a:pt x="9835642" y="426888"/>
                  <a:pt x="9828901" y="443125"/>
                  <a:pt x="9811914" y="449865"/>
                </a:cubicBezTo>
                <a:cubicBezTo>
                  <a:pt x="9801869" y="441287"/>
                  <a:pt x="9787055" y="444835"/>
                  <a:pt x="9784394" y="457816"/>
                </a:cubicBezTo>
                <a:cubicBezTo>
                  <a:pt x="9797169" y="483924"/>
                  <a:pt x="9656844" y="450179"/>
                  <a:pt x="9656836" y="469967"/>
                </a:cubicBezTo>
                <a:cubicBezTo>
                  <a:pt x="9589537" y="485301"/>
                  <a:pt x="9662097" y="527310"/>
                  <a:pt x="9561575" y="559978"/>
                </a:cubicBezTo>
                <a:cubicBezTo>
                  <a:pt x="9479149" y="599104"/>
                  <a:pt x="9215234" y="670585"/>
                  <a:pt x="9162278" y="704724"/>
                </a:cubicBezTo>
                <a:cubicBezTo>
                  <a:pt x="9173017" y="730567"/>
                  <a:pt x="9063215" y="727685"/>
                  <a:pt x="9062863" y="754656"/>
                </a:cubicBezTo>
                <a:cubicBezTo>
                  <a:pt x="9021608" y="774940"/>
                  <a:pt x="8924639" y="816390"/>
                  <a:pt x="8914746" y="826428"/>
                </a:cubicBezTo>
                <a:lnTo>
                  <a:pt x="8917778" y="835198"/>
                </a:lnTo>
                <a:lnTo>
                  <a:pt x="8905560" y="838358"/>
                </a:lnTo>
                <a:lnTo>
                  <a:pt x="8897564" y="834287"/>
                </a:lnTo>
                <a:lnTo>
                  <a:pt x="8878040" y="844150"/>
                </a:lnTo>
                <a:cubicBezTo>
                  <a:pt x="8861112" y="848992"/>
                  <a:pt x="8812843" y="856499"/>
                  <a:pt x="8795998" y="863337"/>
                </a:cubicBezTo>
                <a:cubicBezTo>
                  <a:pt x="8792888" y="873975"/>
                  <a:pt x="8786153" y="880792"/>
                  <a:pt x="8776970" y="885177"/>
                </a:cubicBezTo>
                <a:lnTo>
                  <a:pt x="8755719" y="889754"/>
                </a:lnTo>
                <a:lnTo>
                  <a:pt x="8743257" y="904723"/>
                </a:lnTo>
                <a:cubicBezTo>
                  <a:pt x="8737642" y="908108"/>
                  <a:pt x="8730651" y="908759"/>
                  <a:pt x="8721366" y="904711"/>
                </a:cubicBezTo>
                <a:cubicBezTo>
                  <a:pt x="8711895" y="915873"/>
                  <a:pt x="8676250" y="900745"/>
                  <a:pt x="8678353" y="926318"/>
                </a:cubicBezTo>
                <a:cubicBezTo>
                  <a:pt x="8658506" y="928813"/>
                  <a:pt x="8647569" y="933735"/>
                  <a:pt x="8636849" y="937900"/>
                </a:cubicBezTo>
                <a:lnTo>
                  <a:pt x="8620213" y="943068"/>
                </a:lnTo>
                <a:lnTo>
                  <a:pt x="8612581" y="952695"/>
                </a:lnTo>
                <a:cubicBezTo>
                  <a:pt x="8605836" y="959769"/>
                  <a:pt x="8598255" y="964412"/>
                  <a:pt x="8589038" y="963892"/>
                </a:cubicBezTo>
                <a:lnTo>
                  <a:pt x="8579950" y="960899"/>
                </a:lnTo>
                <a:cubicBezTo>
                  <a:pt x="8579740" y="962476"/>
                  <a:pt x="8579529" y="964053"/>
                  <a:pt x="8579319" y="965630"/>
                </a:cubicBezTo>
                <a:cubicBezTo>
                  <a:pt x="8579138" y="972972"/>
                  <a:pt x="8576531" y="980010"/>
                  <a:pt x="8547429" y="984506"/>
                </a:cubicBezTo>
                <a:cubicBezTo>
                  <a:pt x="8529238" y="1001725"/>
                  <a:pt x="8505565" y="1015840"/>
                  <a:pt x="8478704" y="1025490"/>
                </a:cubicBezTo>
                <a:cubicBezTo>
                  <a:pt x="8473109" y="1019545"/>
                  <a:pt x="8465819" y="1032194"/>
                  <a:pt x="8461421" y="1035512"/>
                </a:cubicBezTo>
                <a:cubicBezTo>
                  <a:pt x="8459739" y="1031087"/>
                  <a:pt x="8447663" y="1032074"/>
                  <a:pt x="8445003" y="1036851"/>
                </a:cubicBezTo>
                <a:cubicBezTo>
                  <a:pt x="8366593" y="1075951"/>
                  <a:pt x="8398773" y="1021402"/>
                  <a:pt x="8357350" y="1060213"/>
                </a:cubicBezTo>
                <a:cubicBezTo>
                  <a:pt x="8349366" y="1063843"/>
                  <a:pt x="8342208" y="1063367"/>
                  <a:pt x="8335565" y="1061151"/>
                </a:cubicBezTo>
                <a:lnTo>
                  <a:pt x="8325267" y="1055919"/>
                </a:lnTo>
                <a:lnTo>
                  <a:pt x="8293586" y="1076144"/>
                </a:lnTo>
                <a:cubicBezTo>
                  <a:pt x="8277595" y="1084193"/>
                  <a:pt x="8260401" y="1090863"/>
                  <a:pt x="8242405" y="1095960"/>
                </a:cubicBezTo>
                <a:cubicBezTo>
                  <a:pt x="8226373" y="1101227"/>
                  <a:pt x="8224213" y="1102052"/>
                  <a:pt x="8197391" y="1107746"/>
                </a:cubicBezTo>
                <a:cubicBezTo>
                  <a:pt x="8090266" y="1152133"/>
                  <a:pt x="8141491" y="1082372"/>
                  <a:pt x="8081474" y="1130125"/>
                </a:cubicBezTo>
                <a:cubicBezTo>
                  <a:pt x="8070634" y="1134173"/>
                  <a:pt x="8061619" y="1132810"/>
                  <a:pt x="8053585" y="1129169"/>
                </a:cubicBezTo>
                <a:lnTo>
                  <a:pt x="8038422" y="1119092"/>
                </a:lnTo>
                <a:lnTo>
                  <a:pt x="8029450" y="1125592"/>
                </a:lnTo>
                <a:cubicBezTo>
                  <a:pt x="7992226" y="1133484"/>
                  <a:pt x="7978616" y="1122765"/>
                  <a:pt x="7959552" y="1140188"/>
                </a:cubicBezTo>
                <a:cubicBezTo>
                  <a:pt x="7922008" y="1119572"/>
                  <a:pt x="7937737" y="1141786"/>
                  <a:pt x="7914188" y="1150862"/>
                </a:cubicBezTo>
                <a:cubicBezTo>
                  <a:pt x="7896037" y="1160155"/>
                  <a:pt x="7933463" y="1163411"/>
                  <a:pt x="7914918" y="1168758"/>
                </a:cubicBezTo>
                <a:cubicBezTo>
                  <a:pt x="7893102" y="1165887"/>
                  <a:pt x="7898453" y="1187420"/>
                  <a:pt x="7875510" y="1183153"/>
                </a:cubicBezTo>
                <a:cubicBezTo>
                  <a:pt x="7877354" y="1165743"/>
                  <a:pt x="7834286" y="1194789"/>
                  <a:pt x="7829932" y="1180782"/>
                </a:cubicBezTo>
                <a:cubicBezTo>
                  <a:pt x="7816047" y="1204874"/>
                  <a:pt x="7801901" y="1181513"/>
                  <a:pt x="7779182" y="1192665"/>
                </a:cubicBezTo>
                <a:cubicBezTo>
                  <a:pt x="7769446" y="1202686"/>
                  <a:pt x="7761564" y="1205661"/>
                  <a:pt x="7748774" y="1199586"/>
                </a:cubicBezTo>
                <a:cubicBezTo>
                  <a:pt x="7704339" y="1247771"/>
                  <a:pt x="7717626" y="1207638"/>
                  <a:pt x="7671846" y="1231966"/>
                </a:cubicBezTo>
                <a:cubicBezTo>
                  <a:pt x="7632956" y="1255682"/>
                  <a:pt x="7587383" y="1275180"/>
                  <a:pt x="7554146" y="1319748"/>
                </a:cubicBezTo>
                <a:cubicBezTo>
                  <a:pt x="7548775" y="1331557"/>
                  <a:pt x="7531272" y="1339155"/>
                  <a:pt x="7515052" y="1336718"/>
                </a:cubicBezTo>
                <a:cubicBezTo>
                  <a:pt x="7512260" y="1336298"/>
                  <a:pt x="7509613" y="1335590"/>
                  <a:pt x="7507193" y="1334617"/>
                </a:cubicBezTo>
                <a:cubicBezTo>
                  <a:pt x="7488273" y="1365207"/>
                  <a:pt x="7468925" y="1356298"/>
                  <a:pt x="7461694" y="1375866"/>
                </a:cubicBezTo>
                <a:cubicBezTo>
                  <a:pt x="7422434" y="1391917"/>
                  <a:pt x="7384603" y="1382819"/>
                  <a:pt x="7377571" y="1400128"/>
                </a:cubicBezTo>
                <a:cubicBezTo>
                  <a:pt x="7356236" y="1403926"/>
                  <a:pt x="7322509" y="1393138"/>
                  <a:pt x="7311261" y="1412652"/>
                </a:cubicBezTo>
                <a:cubicBezTo>
                  <a:pt x="7305349" y="1400071"/>
                  <a:pt x="7289966" y="1428039"/>
                  <a:pt x="7275307" y="1422171"/>
                </a:cubicBezTo>
                <a:cubicBezTo>
                  <a:pt x="7264529" y="1416601"/>
                  <a:pt x="7257348" y="1423786"/>
                  <a:pt x="7247783" y="1426330"/>
                </a:cubicBezTo>
                <a:cubicBezTo>
                  <a:pt x="7233839" y="1423056"/>
                  <a:pt x="7194363" y="1442037"/>
                  <a:pt x="7185047" y="1451812"/>
                </a:cubicBezTo>
                <a:cubicBezTo>
                  <a:pt x="7164447" y="1483396"/>
                  <a:pt x="7101577" y="1475742"/>
                  <a:pt x="7084117" y="1500281"/>
                </a:cubicBezTo>
                <a:cubicBezTo>
                  <a:pt x="7076899" y="1504821"/>
                  <a:pt x="7069494" y="1507565"/>
                  <a:pt x="7062011" y="1509183"/>
                </a:cubicBezTo>
                <a:lnTo>
                  <a:pt x="7040555" y="1511207"/>
                </a:lnTo>
                <a:lnTo>
                  <a:pt x="7033438" y="1506772"/>
                </a:lnTo>
                <a:lnTo>
                  <a:pt x="7020886" y="1510764"/>
                </a:lnTo>
                <a:lnTo>
                  <a:pt x="7017033" y="1510650"/>
                </a:lnTo>
                <a:lnTo>
                  <a:pt x="6995460" y="1511173"/>
                </a:lnTo>
                <a:cubicBezTo>
                  <a:pt x="7010208" y="1537643"/>
                  <a:pt x="6938512" y="1522467"/>
                  <a:pt x="6962144" y="1541508"/>
                </a:cubicBezTo>
                <a:cubicBezTo>
                  <a:pt x="6926351" y="1550586"/>
                  <a:pt x="6958236" y="1566326"/>
                  <a:pt x="6910674" y="1554793"/>
                </a:cubicBezTo>
                <a:cubicBezTo>
                  <a:pt x="6859225" y="1589274"/>
                  <a:pt x="6769015" y="1598548"/>
                  <a:pt x="6732152" y="1642538"/>
                </a:cubicBezTo>
                <a:cubicBezTo>
                  <a:pt x="6734901" y="1628031"/>
                  <a:pt x="6709146" y="1622413"/>
                  <a:pt x="6694106" y="1632377"/>
                </a:cubicBezTo>
                <a:cubicBezTo>
                  <a:pt x="6702628" y="1575914"/>
                  <a:pt x="6638899" y="1692862"/>
                  <a:pt x="6617223" y="1659889"/>
                </a:cubicBezTo>
                <a:cubicBezTo>
                  <a:pt x="6623246" y="1693349"/>
                  <a:pt x="6561228" y="1764690"/>
                  <a:pt x="6521138" y="1744340"/>
                </a:cubicBezTo>
                <a:cubicBezTo>
                  <a:pt x="6469831" y="1761656"/>
                  <a:pt x="6438109" y="1796731"/>
                  <a:pt x="6380677" y="1796883"/>
                </a:cubicBezTo>
                <a:cubicBezTo>
                  <a:pt x="6379865" y="1801686"/>
                  <a:pt x="6377810" y="1805986"/>
                  <a:pt x="6374897" y="1809910"/>
                </a:cubicBezTo>
                <a:lnTo>
                  <a:pt x="6364545" y="1820090"/>
                </a:lnTo>
                <a:lnTo>
                  <a:pt x="6362126" y="1819991"/>
                </a:lnTo>
                <a:cubicBezTo>
                  <a:pt x="6353055" y="1821720"/>
                  <a:pt x="6348796" y="1824537"/>
                  <a:pt x="6346673" y="1827824"/>
                </a:cubicBezTo>
                <a:lnTo>
                  <a:pt x="6345588" y="1832232"/>
                </a:lnTo>
                <a:lnTo>
                  <a:pt x="6335708" y="1838451"/>
                </a:lnTo>
                <a:lnTo>
                  <a:pt x="6318182" y="1852975"/>
                </a:lnTo>
                <a:lnTo>
                  <a:pt x="6313084" y="1853561"/>
                </a:lnTo>
                <a:lnTo>
                  <a:pt x="6283816" y="1872148"/>
                </a:lnTo>
                <a:lnTo>
                  <a:pt x="6282550" y="1871392"/>
                </a:lnTo>
                <a:cubicBezTo>
                  <a:pt x="6279041" y="1870121"/>
                  <a:pt x="6275192" y="1869982"/>
                  <a:pt x="6270527" y="1872208"/>
                </a:cubicBezTo>
                <a:cubicBezTo>
                  <a:pt x="6265029" y="1853962"/>
                  <a:pt x="6262790" y="1867903"/>
                  <a:pt x="6249518" y="1876079"/>
                </a:cubicBezTo>
                <a:cubicBezTo>
                  <a:pt x="6238019" y="1849564"/>
                  <a:pt x="6207959" y="1881750"/>
                  <a:pt x="6190386" y="1872478"/>
                </a:cubicBezTo>
                <a:cubicBezTo>
                  <a:pt x="6180893" y="1879083"/>
                  <a:pt x="6170646" y="1885584"/>
                  <a:pt x="6159777" y="1891745"/>
                </a:cubicBezTo>
                <a:lnTo>
                  <a:pt x="6153131" y="1895079"/>
                </a:lnTo>
                <a:lnTo>
                  <a:pt x="6152798" y="1894920"/>
                </a:lnTo>
                <a:cubicBezTo>
                  <a:pt x="6150925" y="1895166"/>
                  <a:pt x="6148578" y="1896082"/>
                  <a:pt x="6145388" y="1897990"/>
                </a:cubicBezTo>
                <a:lnTo>
                  <a:pt x="6141014" y="1901155"/>
                </a:lnTo>
                <a:lnTo>
                  <a:pt x="6128122" y="1907623"/>
                </a:lnTo>
                <a:lnTo>
                  <a:pt x="6122351" y="1908359"/>
                </a:lnTo>
                <a:cubicBezTo>
                  <a:pt x="6099508" y="1905910"/>
                  <a:pt x="6088334" y="1869006"/>
                  <a:pt x="6064750" y="1896394"/>
                </a:cubicBezTo>
                <a:cubicBezTo>
                  <a:pt x="6025977" y="1903785"/>
                  <a:pt x="5997095" y="1889190"/>
                  <a:pt x="5964230" y="1910038"/>
                </a:cubicBezTo>
                <a:cubicBezTo>
                  <a:pt x="5927910" y="1916874"/>
                  <a:pt x="5894873" y="1914928"/>
                  <a:pt x="5865399" y="1926966"/>
                </a:cubicBezTo>
                <a:cubicBezTo>
                  <a:pt x="5851644" y="1923038"/>
                  <a:pt x="5839380" y="1922808"/>
                  <a:pt x="5829951" y="1934755"/>
                </a:cubicBezTo>
                <a:cubicBezTo>
                  <a:pt x="5795498" y="1938369"/>
                  <a:pt x="5784532" y="1926246"/>
                  <a:pt x="5765285" y="1941322"/>
                </a:cubicBezTo>
                <a:cubicBezTo>
                  <a:pt x="5741789" y="1922874"/>
                  <a:pt x="5742385" y="1931607"/>
                  <a:pt x="5734750" y="1939793"/>
                </a:cubicBezTo>
                <a:lnTo>
                  <a:pt x="5733569" y="1940505"/>
                </a:lnTo>
                <a:lnTo>
                  <a:pt x="5730329" y="1937845"/>
                </a:lnTo>
                <a:lnTo>
                  <a:pt x="5724661" y="1937455"/>
                </a:lnTo>
                <a:lnTo>
                  <a:pt x="5710186" y="1941370"/>
                </a:lnTo>
                <a:lnTo>
                  <a:pt x="5704910" y="1943663"/>
                </a:lnTo>
                <a:cubicBezTo>
                  <a:pt x="5701213" y="1944937"/>
                  <a:pt x="5698678" y="1945391"/>
                  <a:pt x="5696836" y="1945271"/>
                </a:cubicBezTo>
                <a:lnTo>
                  <a:pt x="5696583" y="1945050"/>
                </a:lnTo>
                <a:lnTo>
                  <a:pt x="5689123" y="1947067"/>
                </a:lnTo>
                <a:cubicBezTo>
                  <a:pt x="5676655" y="1951072"/>
                  <a:pt x="5664639" y="1955533"/>
                  <a:pt x="5653291" y="1960245"/>
                </a:cubicBezTo>
                <a:cubicBezTo>
                  <a:pt x="5640346" y="1947636"/>
                  <a:pt x="5600180" y="1973739"/>
                  <a:pt x="5599385" y="1945198"/>
                </a:cubicBezTo>
                <a:cubicBezTo>
                  <a:pt x="5583913" y="1950736"/>
                  <a:pt x="5576590" y="1964134"/>
                  <a:pt x="5578300" y="1944963"/>
                </a:cubicBezTo>
                <a:cubicBezTo>
                  <a:pt x="5573104" y="1946266"/>
                  <a:pt x="5569560" y="1945382"/>
                  <a:pt x="5566758" y="1943441"/>
                </a:cubicBezTo>
                <a:lnTo>
                  <a:pt x="5565857" y="1942445"/>
                </a:lnTo>
                <a:lnTo>
                  <a:pt x="5531534" y="1955208"/>
                </a:lnTo>
                <a:lnTo>
                  <a:pt x="5526552" y="1954799"/>
                </a:lnTo>
                <a:lnTo>
                  <a:pt x="5504723" y="1965811"/>
                </a:lnTo>
                <a:lnTo>
                  <a:pt x="5493156" y="1970063"/>
                </a:lnTo>
                <a:lnTo>
                  <a:pt x="5490486" y="1974227"/>
                </a:lnTo>
                <a:cubicBezTo>
                  <a:pt x="5487271" y="1977077"/>
                  <a:pt x="5482233" y="1979045"/>
                  <a:pt x="5473107" y="1979001"/>
                </a:cubicBezTo>
                <a:lnTo>
                  <a:pt x="5470885" y="1978432"/>
                </a:lnTo>
                <a:lnTo>
                  <a:pt x="5457393" y="1986525"/>
                </a:lnTo>
                <a:cubicBezTo>
                  <a:pt x="5453194" y="1989853"/>
                  <a:pt x="5449663" y="1993721"/>
                  <a:pt x="5447102" y="1998329"/>
                </a:cubicBezTo>
                <a:cubicBezTo>
                  <a:pt x="5386283" y="2017364"/>
                  <a:pt x="5223545" y="2015483"/>
                  <a:pt x="5159151" y="2029640"/>
                </a:cubicBezTo>
                <a:cubicBezTo>
                  <a:pt x="5141359" y="2036610"/>
                  <a:pt x="5090827" y="2076822"/>
                  <a:pt x="5098838" y="2062961"/>
                </a:cubicBezTo>
                <a:cubicBezTo>
                  <a:pt x="5047883" y="2099457"/>
                  <a:pt x="4922007" y="2111466"/>
                  <a:pt x="4860988" y="2135698"/>
                </a:cubicBezTo>
                <a:cubicBezTo>
                  <a:pt x="4805413" y="2152292"/>
                  <a:pt x="4784714" y="2158665"/>
                  <a:pt x="4765388" y="2162525"/>
                </a:cubicBezTo>
                <a:cubicBezTo>
                  <a:pt x="4758560" y="2161978"/>
                  <a:pt x="4751823" y="2160531"/>
                  <a:pt x="4745033" y="2158859"/>
                </a:cubicBezTo>
                <a:lnTo>
                  <a:pt x="4741475" y="2157998"/>
                </a:lnTo>
                <a:lnTo>
                  <a:pt x="4728247" y="2159526"/>
                </a:lnTo>
                <a:lnTo>
                  <a:pt x="4723263" y="2153742"/>
                </a:lnTo>
                <a:lnTo>
                  <a:pt x="4593061" y="2171597"/>
                </a:lnTo>
                <a:lnTo>
                  <a:pt x="4405765" y="2199902"/>
                </a:lnTo>
                <a:cubicBezTo>
                  <a:pt x="4403942" y="2198353"/>
                  <a:pt x="4402457" y="2196614"/>
                  <a:pt x="4401354" y="2194745"/>
                </a:cubicBezTo>
                <a:lnTo>
                  <a:pt x="4366646" y="2198564"/>
                </a:lnTo>
                <a:lnTo>
                  <a:pt x="4354009" y="2204984"/>
                </a:lnTo>
                <a:lnTo>
                  <a:pt x="4348284" y="2205270"/>
                </a:lnTo>
                <a:lnTo>
                  <a:pt x="4333906" y="2205251"/>
                </a:lnTo>
                <a:cubicBezTo>
                  <a:pt x="4326429" y="2204713"/>
                  <a:pt x="4318024" y="2203940"/>
                  <a:pt x="4308819" y="2203822"/>
                </a:cubicBezTo>
                <a:lnTo>
                  <a:pt x="4301210" y="2204456"/>
                </a:lnTo>
                <a:lnTo>
                  <a:pt x="4283095" y="2198177"/>
                </a:lnTo>
                <a:cubicBezTo>
                  <a:pt x="4269863" y="2193337"/>
                  <a:pt x="4259612" y="2190345"/>
                  <a:pt x="4250119" y="2196342"/>
                </a:cubicBezTo>
                <a:cubicBezTo>
                  <a:pt x="4230702" y="2190559"/>
                  <a:pt x="4213171" y="2166890"/>
                  <a:pt x="4189203" y="2178994"/>
                </a:cubicBezTo>
                <a:cubicBezTo>
                  <a:pt x="4194512" y="2165594"/>
                  <a:pt x="4160734" y="2183257"/>
                  <a:pt x="4154035" y="2171950"/>
                </a:cubicBezTo>
                <a:cubicBezTo>
                  <a:pt x="4150098" y="2162547"/>
                  <a:pt x="4138934" y="2165714"/>
                  <a:pt x="4129569" y="2163850"/>
                </a:cubicBezTo>
                <a:cubicBezTo>
                  <a:pt x="4121391" y="2155090"/>
                  <a:pt x="4076089" y="2154737"/>
                  <a:pt x="4061250" y="2159236"/>
                </a:cubicBezTo>
                <a:cubicBezTo>
                  <a:pt x="4020618" y="2177811"/>
                  <a:pt x="3978175" y="2144465"/>
                  <a:pt x="3945480" y="2158279"/>
                </a:cubicBezTo>
                <a:cubicBezTo>
                  <a:pt x="3936362" y="2159139"/>
                  <a:pt x="3928502" y="2158369"/>
                  <a:pt x="3921468" y="2156588"/>
                </a:cubicBezTo>
                <a:lnTo>
                  <a:pt x="3903348" y="2149220"/>
                </a:lnTo>
                <a:lnTo>
                  <a:pt x="3901342" y="2142355"/>
                </a:lnTo>
                <a:lnTo>
                  <a:pt x="3888539" y="2140476"/>
                </a:lnTo>
                <a:lnTo>
                  <a:pt x="3885662" y="2138740"/>
                </a:lnTo>
                <a:cubicBezTo>
                  <a:pt x="3880178" y="2135398"/>
                  <a:pt x="3874645" y="2132286"/>
                  <a:pt x="3868627" y="2130023"/>
                </a:cubicBezTo>
                <a:cubicBezTo>
                  <a:pt x="3859240" y="2159198"/>
                  <a:pt x="3815892" y="2115590"/>
                  <a:pt x="3819177" y="2142111"/>
                </a:cubicBezTo>
                <a:cubicBezTo>
                  <a:pt x="3784478" y="2134756"/>
                  <a:pt x="3796708" y="2161930"/>
                  <a:pt x="3769100" y="2131731"/>
                </a:cubicBezTo>
                <a:cubicBezTo>
                  <a:pt x="3702423" y="2139704"/>
                  <a:pt x="3625642" y="2109386"/>
                  <a:pt x="3562752" y="2131785"/>
                </a:cubicBezTo>
                <a:cubicBezTo>
                  <a:pt x="3576244" y="2120400"/>
                  <a:pt x="3560801" y="2104591"/>
                  <a:pt x="3541402" y="2106821"/>
                </a:cubicBezTo>
                <a:cubicBezTo>
                  <a:pt x="3592232" y="2061584"/>
                  <a:pt x="3356194" y="2115384"/>
                  <a:pt x="3365341" y="2077638"/>
                </a:cubicBezTo>
                <a:cubicBezTo>
                  <a:pt x="3303594" y="2079161"/>
                  <a:pt x="3221644" y="2111487"/>
                  <a:pt x="3170922" y="2115957"/>
                </a:cubicBezTo>
                <a:cubicBezTo>
                  <a:pt x="3166532" y="2119769"/>
                  <a:pt x="3161579" y="2122617"/>
                  <a:pt x="3156256" y="2124773"/>
                </a:cubicBezTo>
                <a:lnTo>
                  <a:pt x="3140298" y="2129182"/>
                </a:lnTo>
                <a:lnTo>
                  <a:pt x="3138514" y="2128069"/>
                </a:lnTo>
                <a:cubicBezTo>
                  <a:pt x="3130169" y="2125710"/>
                  <a:pt x="3124679" y="2126336"/>
                  <a:pt x="3120467" y="2128281"/>
                </a:cubicBezTo>
                <a:lnTo>
                  <a:pt x="3116175" y="2131633"/>
                </a:lnTo>
                <a:lnTo>
                  <a:pt x="3103685" y="2132814"/>
                </a:lnTo>
                <a:lnTo>
                  <a:pt x="3078794" y="2137935"/>
                </a:lnTo>
                <a:lnTo>
                  <a:pt x="3074407" y="2136274"/>
                </a:lnTo>
                <a:lnTo>
                  <a:pt x="3037285" y="2139919"/>
                </a:lnTo>
                <a:lnTo>
                  <a:pt x="3036901" y="2138726"/>
                </a:lnTo>
                <a:cubicBezTo>
                  <a:pt x="3035193" y="2136135"/>
                  <a:pt x="3032337" y="2134379"/>
                  <a:pt x="3026996" y="2134322"/>
                </a:cubicBezTo>
                <a:cubicBezTo>
                  <a:pt x="3037063" y="2116196"/>
                  <a:pt x="3024412" y="2127308"/>
                  <a:pt x="3007772" y="2128742"/>
                </a:cubicBezTo>
                <a:cubicBezTo>
                  <a:pt x="3019697" y="2100910"/>
                  <a:pt x="2971305" y="2115987"/>
                  <a:pt x="2965030" y="2100494"/>
                </a:cubicBezTo>
                <a:cubicBezTo>
                  <a:pt x="2952539" y="2102174"/>
                  <a:pt x="2939545" y="2103445"/>
                  <a:pt x="2926342" y="2104155"/>
                </a:cubicBezTo>
                <a:lnTo>
                  <a:pt x="2918608" y="2104215"/>
                </a:lnTo>
                <a:cubicBezTo>
                  <a:pt x="2918564" y="2104122"/>
                  <a:pt x="2918519" y="2104030"/>
                  <a:pt x="2918475" y="2103937"/>
                </a:cubicBezTo>
                <a:cubicBezTo>
                  <a:pt x="2916840" y="2103354"/>
                  <a:pt x="2914314" y="2103149"/>
                  <a:pt x="2910360" y="2103444"/>
                </a:cubicBezTo>
                <a:lnTo>
                  <a:pt x="2904507" y="2104326"/>
                </a:lnTo>
                <a:lnTo>
                  <a:pt x="2889503" y="2104443"/>
                </a:lnTo>
                <a:lnTo>
                  <a:pt x="2884480" y="2102626"/>
                </a:lnTo>
                <a:lnTo>
                  <a:pt x="2882689" y="2099228"/>
                </a:lnTo>
                <a:lnTo>
                  <a:pt x="2881291" y="2099618"/>
                </a:lnTo>
                <a:cubicBezTo>
                  <a:pt x="2870663" y="2105606"/>
                  <a:pt x="2867338" y="2114210"/>
                  <a:pt x="2853979" y="2090388"/>
                </a:cubicBezTo>
                <a:cubicBezTo>
                  <a:pt x="2829652" y="2100099"/>
                  <a:pt x="2824975" y="2085577"/>
                  <a:pt x="2791790" y="2080332"/>
                </a:cubicBezTo>
                <a:cubicBezTo>
                  <a:pt x="2777850" y="2089504"/>
                  <a:pt x="2766709" y="2086170"/>
                  <a:pt x="2755844" y="2078874"/>
                </a:cubicBezTo>
                <a:cubicBezTo>
                  <a:pt x="2723488" y="2083049"/>
                  <a:pt x="2694065" y="2072780"/>
                  <a:pt x="2657742" y="2070179"/>
                </a:cubicBezTo>
                <a:cubicBezTo>
                  <a:pt x="2618372" y="2082020"/>
                  <a:pt x="2598368" y="2060559"/>
                  <a:pt x="2559549" y="2057873"/>
                </a:cubicBezTo>
                <a:cubicBezTo>
                  <a:pt x="2525789" y="2078403"/>
                  <a:pt x="2531908" y="2039838"/>
                  <a:pt x="2512054" y="2031671"/>
                </a:cubicBezTo>
                <a:lnTo>
                  <a:pt x="2506437" y="2030918"/>
                </a:lnTo>
                <a:lnTo>
                  <a:pt x="2491752" y="2033906"/>
                </a:lnTo>
                <a:lnTo>
                  <a:pt x="2486338" y="2035862"/>
                </a:lnTo>
                <a:cubicBezTo>
                  <a:pt x="2482568" y="2036899"/>
                  <a:pt x="2480011" y="2037191"/>
                  <a:pt x="2478186" y="2036953"/>
                </a:cubicBezTo>
                <a:lnTo>
                  <a:pt x="2477950" y="2036715"/>
                </a:lnTo>
                <a:lnTo>
                  <a:pt x="2470381" y="2038256"/>
                </a:lnTo>
                <a:cubicBezTo>
                  <a:pt x="2457686" y="2041461"/>
                  <a:pt x="2445410" y="2045155"/>
                  <a:pt x="2433781" y="2049140"/>
                </a:cubicBezTo>
                <a:cubicBezTo>
                  <a:pt x="2421781" y="2035703"/>
                  <a:pt x="2379959" y="2059234"/>
                  <a:pt x="2381172" y="2030645"/>
                </a:cubicBezTo>
                <a:cubicBezTo>
                  <a:pt x="2365380" y="2035192"/>
                  <a:pt x="2357148" y="2048120"/>
                  <a:pt x="2360198" y="2029059"/>
                </a:cubicBezTo>
                <a:cubicBezTo>
                  <a:pt x="2354933" y="2030031"/>
                  <a:pt x="2351467" y="2028919"/>
                  <a:pt x="2348815" y="2026798"/>
                </a:cubicBezTo>
                <a:lnTo>
                  <a:pt x="2347988" y="2025745"/>
                </a:lnTo>
                <a:lnTo>
                  <a:pt x="2312920" y="2036311"/>
                </a:lnTo>
                <a:lnTo>
                  <a:pt x="2307986" y="2035583"/>
                </a:lnTo>
                <a:lnTo>
                  <a:pt x="2285481" y="2045197"/>
                </a:lnTo>
                <a:lnTo>
                  <a:pt x="2273666" y="2048710"/>
                </a:lnTo>
                <a:lnTo>
                  <a:pt x="2270719" y="2052702"/>
                </a:lnTo>
                <a:cubicBezTo>
                  <a:pt x="2267315" y="2055347"/>
                  <a:pt x="2262161" y="2056992"/>
                  <a:pt x="2253080" y="2056363"/>
                </a:cubicBezTo>
                <a:lnTo>
                  <a:pt x="2250906" y="2055654"/>
                </a:lnTo>
                <a:lnTo>
                  <a:pt x="2236905" y="2062882"/>
                </a:lnTo>
                <a:cubicBezTo>
                  <a:pt x="2232493" y="2065942"/>
                  <a:pt x="2228705" y="2069583"/>
                  <a:pt x="2225830" y="2074027"/>
                </a:cubicBezTo>
                <a:cubicBezTo>
                  <a:pt x="2173117" y="2059597"/>
                  <a:pt x="2128486" y="2085502"/>
                  <a:pt x="2073776" y="2089244"/>
                </a:cubicBezTo>
                <a:cubicBezTo>
                  <a:pt x="2046050" y="2059365"/>
                  <a:pt x="1957570" y="2112693"/>
                  <a:pt x="1948256" y="2146616"/>
                </a:cubicBezTo>
                <a:cubicBezTo>
                  <a:pt x="1943005" y="2109192"/>
                  <a:pt x="1832736" y="2206239"/>
                  <a:pt x="1865582" y="2153738"/>
                </a:cubicBezTo>
                <a:cubicBezTo>
                  <a:pt x="1847376" y="2159567"/>
                  <a:pt x="1826258" y="2147592"/>
                  <a:pt x="1835210" y="2134244"/>
                </a:cubicBezTo>
                <a:cubicBezTo>
                  <a:pt x="1781916" y="2167476"/>
                  <a:pt x="1695112" y="2153556"/>
                  <a:pt x="1632661" y="2173882"/>
                </a:cubicBezTo>
                <a:cubicBezTo>
                  <a:pt x="1594177" y="2150642"/>
                  <a:pt x="1616426" y="2173975"/>
                  <a:pt x="1579590" y="2173680"/>
                </a:cubicBezTo>
                <a:cubicBezTo>
                  <a:pt x="1592812" y="2198112"/>
                  <a:pt x="1533818" y="2165220"/>
                  <a:pt x="1535601" y="2194590"/>
                </a:cubicBezTo>
                <a:cubicBezTo>
                  <a:pt x="1528840" y="2193608"/>
                  <a:pt x="1522236" y="2191728"/>
                  <a:pt x="1515594" y="2189622"/>
                </a:cubicBezTo>
                <a:lnTo>
                  <a:pt x="1512113" y="2188534"/>
                </a:lnTo>
                <a:lnTo>
                  <a:pt x="1498838" y="2189213"/>
                </a:lnTo>
                <a:lnTo>
                  <a:pt x="1494279" y="2183112"/>
                </a:lnTo>
                <a:lnTo>
                  <a:pt x="1473714" y="2179625"/>
                </a:lnTo>
                <a:cubicBezTo>
                  <a:pt x="1466138" y="2179292"/>
                  <a:pt x="1458132" y="2180071"/>
                  <a:pt x="1449503" y="2182633"/>
                </a:cubicBezTo>
                <a:lnTo>
                  <a:pt x="1266687" y="2212688"/>
                </a:lnTo>
                <a:cubicBezTo>
                  <a:pt x="1256792" y="2212722"/>
                  <a:pt x="1247024" y="2217857"/>
                  <a:pt x="1239614" y="2209727"/>
                </a:cubicBezTo>
                <a:cubicBezTo>
                  <a:pt x="1228778" y="2200326"/>
                  <a:pt x="1202276" y="2223497"/>
                  <a:pt x="1202436" y="2209817"/>
                </a:cubicBezTo>
                <a:cubicBezTo>
                  <a:pt x="1183471" y="2225854"/>
                  <a:pt x="1157340" y="2206849"/>
                  <a:pt x="1136097" y="2205112"/>
                </a:cubicBezTo>
                <a:cubicBezTo>
                  <a:pt x="1100396" y="2209415"/>
                  <a:pt x="1013922" y="2231219"/>
                  <a:pt x="988232" y="2235635"/>
                </a:cubicBezTo>
                <a:cubicBezTo>
                  <a:pt x="986445" y="2234079"/>
                  <a:pt x="984332" y="2232722"/>
                  <a:pt x="981959" y="2231607"/>
                </a:cubicBezTo>
                <a:cubicBezTo>
                  <a:pt x="968170" y="2225130"/>
                  <a:pt x="948759" y="2228043"/>
                  <a:pt x="938600" y="2238113"/>
                </a:cubicBezTo>
                <a:cubicBezTo>
                  <a:pt x="888371" y="2272824"/>
                  <a:pt x="837950" y="2280135"/>
                  <a:pt x="791788" y="2293224"/>
                </a:cubicBezTo>
                <a:cubicBezTo>
                  <a:pt x="739035" y="2305159"/>
                  <a:pt x="769009" y="2269676"/>
                  <a:pt x="706914" y="2305046"/>
                </a:cubicBezTo>
                <a:cubicBezTo>
                  <a:pt x="697882" y="2295919"/>
                  <a:pt x="689339" y="2296797"/>
                  <a:pt x="675971" y="2304030"/>
                </a:cubicBezTo>
                <a:cubicBezTo>
                  <a:pt x="650201" y="2309060"/>
                  <a:pt x="647591" y="2282853"/>
                  <a:pt x="624180" y="2302650"/>
                </a:cubicBezTo>
                <a:cubicBezTo>
                  <a:pt x="626400" y="2287987"/>
                  <a:pt x="574045" y="2305175"/>
                  <a:pt x="583453" y="2288788"/>
                </a:cubicBezTo>
                <a:cubicBezTo>
                  <a:pt x="564313" y="2278832"/>
                  <a:pt x="559671" y="2301039"/>
                  <a:pt x="540946" y="2292721"/>
                </a:cubicBezTo>
                <a:cubicBezTo>
                  <a:pt x="521576" y="2293191"/>
                  <a:pt x="554439" y="2305843"/>
                  <a:pt x="533680" y="2310233"/>
                </a:cubicBezTo>
                <a:cubicBezTo>
                  <a:pt x="508069" y="2313043"/>
                  <a:pt x="512638" y="2338541"/>
                  <a:pt x="487366" y="2309053"/>
                </a:cubicBezTo>
                <a:cubicBezTo>
                  <a:pt x="462164" y="2321083"/>
                  <a:pt x="454441" y="2307251"/>
                  <a:pt x="416820" y="2305443"/>
                </a:cubicBezTo>
                <a:cubicBezTo>
                  <a:pt x="403012" y="2315890"/>
                  <a:pt x="390105" y="2313733"/>
                  <a:pt x="376805" y="2307647"/>
                </a:cubicBezTo>
                <a:cubicBezTo>
                  <a:pt x="341751" y="2315035"/>
                  <a:pt x="307408" y="2307897"/>
                  <a:pt x="266777" y="2309012"/>
                </a:cubicBezTo>
                <a:cubicBezTo>
                  <a:pt x="225310" y="2324664"/>
                  <a:pt x="199419" y="2305548"/>
                  <a:pt x="156013" y="2306832"/>
                </a:cubicBezTo>
                <a:cubicBezTo>
                  <a:pt x="117457" y="2333851"/>
                  <a:pt x="122965" y="2279562"/>
                  <a:pt x="87258" y="2285511"/>
                </a:cubicBezTo>
                <a:cubicBezTo>
                  <a:pt x="38977" y="2309189"/>
                  <a:pt x="74043" y="2277969"/>
                  <a:pt x="23798" y="2281822"/>
                </a:cubicBezTo>
                <a:lnTo>
                  <a:pt x="0" y="2285369"/>
                </a:lnTo>
                <a:lnTo>
                  <a:pt x="0" y="0"/>
                </a:lnTo>
                <a:close/>
              </a:path>
            </a:pathLst>
          </a:custGeom>
          <a:solidFill>
            <a:srgbClr val="82766A">
              <a:alpha val="15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>
              <a:solidFill>
                <a:schemeClr val="bg2"/>
              </a:solidFill>
            </a:endParaRPr>
          </a:p>
        </p:txBody>
      </p:sp>
      <p:sp>
        <p:nvSpPr>
          <p:cNvPr id="2" name="Otsikko 1">
            <a:extLst>
              <a:ext uri="{FF2B5EF4-FFF2-40B4-BE49-F238E27FC236}">
                <a16:creationId xmlns:a16="http://schemas.microsoft.com/office/drawing/2014/main" id="{9E4152FE-5699-5AD2-054B-7077998A6A4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23901" y="509587"/>
            <a:ext cx="7649239" cy="742951"/>
          </a:xfr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fr-BE" sz="3600" kern="1200" dirty="0">
                <a:latin typeface="+mj-lt"/>
                <a:ea typeface="+mj-ea"/>
                <a:cs typeface="+mj-cs"/>
              </a:rPr>
              <a:t>Phrases vraies</a:t>
            </a:r>
            <a:endParaRPr lang="fr-BE" sz="3600" kern="1200" dirty="0">
              <a:latin typeface="+mj-lt"/>
            </a:endParaRPr>
          </a:p>
        </p:txBody>
      </p:sp>
      <p:pic>
        <p:nvPicPr>
          <p:cNvPr id="8" name="Sisällön paikkamerkki 3" descr="Kuva, joka sisältää kohteen teksti, Fontti, kuvakaappaus, algebra&#10;&#10;Tekoälyllä luotu sisältö saattaa olla virheellistä.">
            <a:extLst>
              <a:ext uri="{FF2B5EF4-FFF2-40B4-BE49-F238E27FC236}">
                <a16:creationId xmlns:a16="http://schemas.microsoft.com/office/drawing/2014/main" id="{21BE6527-71B6-2066-DB1D-684609FE0DAB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/>
          <a:stretch>
            <a:fillRect/>
          </a:stretch>
        </p:blipFill>
        <p:spPr>
          <a:xfrm>
            <a:off x="1053752" y="1284810"/>
            <a:ext cx="10227603" cy="4980541"/>
          </a:xfrm>
          <a:prstGeom prst="rect">
            <a:avLst/>
          </a:prstGeom>
          <a:ln>
            <a:solidFill>
              <a:srgbClr val="4472C4"/>
            </a:solidFill>
          </a:ln>
        </p:spPr>
      </p:pic>
      <p:sp>
        <p:nvSpPr>
          <p:cNvPr id="25" name="Freeform: Shape 16">
            <a:extLst>
              <a:ext uri="{FF2B5EF4-FFF2-40B4-BE49-F238E27FC236}">
                <a16:creationId xmlns:a16="http://schemas.microsoft.com/office/drawing/2014/main" id="{DEB62645-D4DA-4E99-8344-B1536F63D10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5307088" y="6277971"/>
            <a:ext cx="6884912" cy="580030"/>
          </a:xfrm>
          <a:custGeom>
            <a:avLst/>
            <a:gdLst>
              <a:gd name="connsiteX0" fmla="*/ 6884912 w 6884912"/>
              <a:gd name="connsiteY0" fmla="*/ 0 h 1161397"/>
              <a:gd name="connsiteX1" fmla="*/ 6884912 w 6884912"/>
              <a:gd name="connsiteY1" fmla="*/ 1161397 h 1161397"/>
              <a:gd name="connsiteX2" fmla="*/ 0 w 6884912"/>
              <a:gd name="connsiteY2" fmla="*/ 1161397 h 1161397"/>
              <a:gd name="connsiteX3" fmla="*/ 27135 w 6884912"/>
              <a:gd name="connsiteY3" fmla="*/ 1147460 h 1161397"/>
              <a:gd name="connsiteX4" fmla="*/ 115388 w 6884912"/>
              <a:gd name="connsiteY4" fmla="*/ 1159043 h 1161397"/>
              <a:gd name="connsiteX5" fmla="*/ 119094 w 6884912"/>
              <a:gd name="connsiteY5" fmla="*/ 1148463 h 1161397"/>
              <a:gd name="connsiteX6" fmla="*/ 171824 w 6884912"/>
              <a:gd name="connsiteY6" fmla="*/ 1133224 h 1161397"/>
              <a:gd name="connsiteX7" fmla="*/ 376455 w 6884912"/>
              <a:gd name="connsiteY7" fmla="*/ 1137381 h 1161397"/>
              <a:gd name="connsiteX8" fmla="*/ 478946 w 6884912"/>
              <a:gd name="connsiteY8" fmla="*/ 1106011 h 1161397"/>
              <a:gd name="connsiteX9" fmla="*/ 512111 w 6884912"/>
              <a:gd name="connsiteY9" fmla="*/ 1085599 h 1161397"/>
              <a:gd name="connsiteX10" fmla="*/ 567875 w 6884912"/>
              <a:gd name="connsiteY10" fmla="*/ 1051976 h 1161397"/>
              <a:gd name="connsiteX11" fmla="*/ 601644 w 6884912"/>
              <a:gd name="connsiteY11" fmla="*/ 1003997 h 1161397"/>
              <a:gd name="connsiteX12" fmla="*/ 651408 w 6884912"/>
              <a:gd name="connsiteY12" fmla="*/ 984938 h 1161397"/>
              <a:gd name="connsiteX13" fmla="*/ 673197 w 6884912"/>
              <a:gd name="connsiteY13" fmla="*/ 1010060 h 1161397"/>
              <a:gd name="connsiteX14" fmla="*/ 723108 w 6884912"/>
              <a:gd name="connsiteY14" fmla="*/ 980081 h 1161397"/>
              <a:gd name="connsiteX15" fmla="*/ 797699 w 6884912"/>
              <a:gd name="connsiteY15" fmla="*/ 931362 h 1161397"/>
              <a:gd name="connsiteX16" fmla="*/ 843359 w 6884912"/>
              <a:gd name="connsiteY16" fmla="*/ 910894 h 1161397"/>
              <a:gd name="connsiteX17" fmla="*/ 965215 w 6884912"/>
              <a:gd name="connsiteY17" fmla="*/ 846701 h 1161397"/>
              <a:gd name="connsiteX18" fmla="*/ 1085080 w 6884912"/>
              <a:gd name="connsiteY18" fmla="*/ 776086 h 1161397"/>
              <a:gd name="connsiteX19" fmla="*/ 1131224 w 6884912"/>
              <a:gd name="connsiteY19" fmla="*/ 706160 h 1161397"/>
              <a:gd name="connsiteX20" fmla="*/ 1138051 w 6884912"/>
              <a:gd name="connsiteY20" fmla="*/ 702034 h 1161397"/>
              <a:gd name="connsiteX21" fmla="*/ 1158800 w 6884912"/>
              <a:gd name="connsiteY21" fmla="*/ 700004 h 1161397"/>
              <a:gd name="connsiteX22" fmla="*/ 1166947 w 6884912"/>
              <a:gd name="connsiteY22" fmla="*/ 700762 h 1161397"/>
              <a:gd name="connsiteX23" fmla="*/ 1178135 w 6884912"/>
              <a:gd name="connsiteY23" fmla="*/ 698631 h 1161397"/>
              <a:gd name="connsiteX24" fmla="*/ 1178301 w 6884912"/>
              <a:gd name="connsiteY24" fmla="*/ 698094 h 1161397"/>
              <a:gd name="connsiteX25" fmla="*/ 1188995 w 6884912"/>
              <a:gd name="connsiteY25" fmla="*/ 697048 h 1161397"/>
              <a:gd name="connsiteX26" fmla="*/ 1242716 w 6884912"/>
              <a:gd name="connsiteY26" fmla="*/ 698052 h 1161397"/>
              <a:gd name="connsiteX27" fmla="*/ 1299977 w 6884912"/>
              <a:gd name="connsiteY27" fmla="*/ 639196 h 1161397"/>
              <a:gd name="connsiteX28" fmla="*/ 1326190 w 6884912"/>
              <a:gd name="connsiteY28" fmla="*/ 625955 h 1161397"/>
              <a:gd name="connsiteX29" fmla="*/ 1339600 w 6884912"/>
              <a:gd name="connsiteY29" fmla="*/ 616295 h 1161397"/>
              <a:gd name="connsiteX30" fmla="*/ 1340054 w 6884912"/>
              <a:gd name="connsiteY30" fmla="*/ 614022 h 1161397"/>
              <a:gd name="connsiteX31" fmla="*/ 1391606 w 6884912"/>
              <a:gd name="connsiteY31" fmla="*/ 615229 h 1161397"/>
              <a:gd name="connsiteX32" fmla="*/ 1397565 w 6884912"/>
              <a:gd name="connsiteY32" fmla="*/ 611490 h 1161397"/>
              <a:gd name="connsiteX33" fmla="*/ 1432302 w 6884912"/>
              <a:gd name="connsiteY33" fmla="*/ 617267 h 1161397"/>
              <a:gd name="connsiteX34" fmla="*/ 1449644 w 6884912"/>
              <a:gd name="connsiteY34" fmla="*/ 617591 h 1161397"/>
              <a:gd name="connsiteX35" fmla="*/ 1455793 w 6884912"/>
              <a:gd name="connsiteY35" fmla="*/ 623174 h 1161397"/>
              <a:gd name="connsiteX36" fmla="*/ 1480758 w 6884912"/>
              <a:gd name="connsiteY36" fmla="*/ 620863 h 1161397"/>
              <a:gd name="connsiteX37" fmla="*/ 1483154 w 6884912"/>
              <a:gd name="connsiteY37" fmla="*/ 618527 h 1161397"/>
              <a:gd name="connsiteX38" fmla="*/ 1505495 w 6884912"/>
              <a:gd name="connsiteY38" fmla="*/ 624325 h 1161397"/>
              <a:gd name="connsiteX39" fmla="*/ 1526340 w 6884912"/>
              <a:gd name="connsiteY39" fmla="*/ 638496 h 1161397"/>
              <a:gd name="connsiteX40" fmla="*/ 1731986 w 6884912"/>
              <a:gd name="connsiteY40" fmla="*/ 589682 h 1161397"/>
              <a:gd name="connsiteX41" fmla="*/ 1927935 w 6884912"/>
              <a:gd name="connsiteY41" fmla="*/ 628540 h 1161397"/>
              <a:gd name="connsiteX42" fmla="*/ 2039075 w 6884912"/>
              <a:gd name="connsiteY42" fmla="*/ 599964 h 1161397"/>
              <a:gd name="connsiteX43" fmla="*/ 2066980 w 6884912"/>
              <a:gd name="connsiteY43" fmla="*/ 550413 h 1161397"/>
              <a:gd name="connsiteX44" fmla="*/ 2352236 w 6884912"/>
              <a:gd name="connsiteY44" fmla="*/ 519602 h 1161397"/>
              <a:gd name="connsiteX45" fmla="*/ 2420791 w 6884912"/>
              <a:gd name="connsiteY45" fmla="*/ 492826 h 1161397"/>
              <a:gd name="connsiteX46" fmla="*/ 2489932 w 6884912"/>
              <a:gd name="connsiteY46" fmla="*/ 507864 h 1161397"/>
              <a:gd name="connsiteX47" fmla="*/ 2512917 w 6884912"/>
              <a:gd name="connsiteY47" fmla="*/ 489127 h 1161397"/>
              <a:gd name="connsiteX48" fmla="*/ 2516783 w 6884912"/>
              <a:gd name="connsiteY48" fmla="*/ 485473 h 1161397"/>
              <a:gd name="connsiteX49" fmla="*/ 2534360 w 6884912"/>
              <a:gd name="connsiteY49" fmla="*/ 480064 h 1161397"/>
              <a:gd name="connsiteX50" fmla="*/ 2536691 w 6884912"/>
              <a:gd name="connsiteY50" fmla="*/ 467018 h 1161397"/>
              <a:gd name="connsiteX51" fmla="*/ 2561265 w 6884912"/>
              <a:gd name="connsiteY51" fmla="*/ 450623 h 1161397"/>
              <a:gd name="connsiteX52" fmla="*/ 2594349 w 6884912"/>
              <a:gd name="connsiteY52" fmla="*/ 443884 h 1161397"/>
              <a:gd name="connsiteX53" fmla="*/ 2754324 w 6884912"/>
              <a:gd name="connsiteY53" fmla="*/ 424766 h 1161397"/>
              <a:gd name="connsiteX54" fmla="*/ 2848470 w 6884912"/>
              <a:gd name="connsiteY54" fmla="*/ 405966 h 1161397"/>
              <a:gd name="connsiteX55" fmla="*/ 2881772 w 6884912"/>
              <a:gd name="connsiteY55" fmla="*/ 387260 h 1161397"/>
              <a:gd name="connsiteX56" fmla="*/ 2929932 w 6884912"/>
              <a:gd name="connsiteY56" fmla="*/ 368912 h 1161397"/>
              <a:gd name="connsiteX57" fmla="*/ 3013020 w 6884912"/>
              <a:gd name="connsiteY57" fmla="*/ 327578 h 1161397"/>
              <a:gd name="connsiteX58" fmla="*/ 3127968 w 6884912"/>
              <a:gd name="connsiteY58" fmla="*/ 287613 h 1161397"/>
              <a:gd name="connsiteX59" fmla="*/ 3222191 w 6884912"/>
              <a:gd name="connsiteY59" fmla="*/ 307887 h 1161397"/>
              <a:gd name="connsiteX60" fmla="*/ 3227953 w 6884912"/>
              <a:gd name="connsiteY60" fmla="*/ 297650 h 1161397"/>
              <a:gd name="connsiteX61" fmla="*/ 3287859 w 6884912"/>
              <a:gd name="connsiteY61" fmla="*/ 287558 h 1161397"/>
              <a:gd name="connsiteX62" fmla="*/ 3510042 w 6884912"/>
              <a:gd name="connsiteY62" fmla="*/ 311820 h 1161397"/>
              <a:gd name="connsiteX63" fmla="*/ 3626773 w 6884912"/>
              <a:gd name="connsiteY63" fmla="*/ 290452 h 1161397"/>
              <a:gd name="connsiteX64" fmla="*/ 3666217 w 6884912"/>
              <a:gd name="connsiteY64" fmla="*/ 273255 h 1161397"/>
              <a:gd name="connsiteX65" fmla="*/ 3732427 w 6884912"/>
              <a:gd name="connsiteY65" fmla="*/ 245039 h 1161397"/>
              <a:gd name="connsiteX66" fmla="*/ 3777022 w 6884912"/>
              <a:gd name="connsiteY66" fmla="*/ 200276 h 1161397"/>
              <a:gd name="connsiteX67" fmla="*/ 3791246 w 6884912"/>
              <a:gd name="connsiteY67" fmla="*/ 189996 h 1161397"/>
              <a:gd name="connsiteX68" fmla="*/ 3819864 w 6884912"/>
              <a:gd name="connsiteY68" fmla="*/ 194605 h 1161397"/>
              <a:gd name="connsiteX69" fmla="*/ 3830398 w 6884912"/>
              <a:gd name="connsiteY69" fmla="*/ 188383 h 1161397"/>
              <a:gd name="connsiteX70" fmla="*/ 3834360 w 6884912"/>
              <a:gd name="connsiteY70" fmla="*/ 188992 h 1161397"/>
              <a:gd name="connsiteX71" fmla="*/ 3843715 w 6884912"/>
              <a:gd name="connsiteY71" fmla="*/ 188752 h 1161397"/>
              <a:gd name="connsiteX72" fmla="*/ 3842609 w 6884912"/>
              <a:gd name="connsiteY72" fmla="*/ 197386 h 1161397"/>
              <a:gd name="connsiteX73" fmla="*/ 3853961 w 6884912"/>
              <a:gd name="connsiteY73" fmla="*/ 213380 h 1161397"/>
              <a:gd name="connsiteX74" fmla="*/ 3907640 w 6884912"/>
              <a:gd name="connsiteY74" fmla="*/ 207568 h 1161397"/>
              <a:gd name="connsiteX75" fmla="*/ 3910449 w 6884912"/>
              <a:gd name="connsiteY75" fmla="*/ 197808 h 1161397"/>
              <a:gd name="connsiteX76" fmla="*/ 3917197 w 6884912"/>
              <a:gd name="connsiteY76" fmla="*/ 196121 h 1161397"/>
              <a:gd name="connsiteX77" fmla="*/ 3922400 w 6884912"/>
              <a:gd name="connsiteY77" fmla="*/ 205056 h 1161397"/>
              <a:gd name="connsiteX78" fmla="*/ 4013061 w 6884912"/>
              <a:gd name="connsiteY78" fmla="*/ 224874 h 1161397"/>
              <a:gd name="connsiteX79" fmla="*/ 4134285 w 6884912"/>
              <a:gd name="connsiteY79" fmla="*/ 235592 h 1161397"/>
              <a:gd name="connsiteX80" fmla="*/ 4220717 w 6884912"/>
              <a:gd name="connsiteY80" fmla="*/ 192946 h 1161397"/>
              <a:gd name="connsiteX81" fmla="*/ 4228802 w 6884912"/>
              <a:gd name="connsiteY81" fmla="*/ 201468 h 1161397"/>
              <a:gd name="connsiteX82" fmla="*/ 4289361 w 6884912"/>
              <a:gd name="connsiteY82" fmla="*/ 196642 h 1161397"/>
              <a:gd name="connsiteX83" fmla="*/ 4498913 w 6884912"/>
              <a:gd name="connsiteY83" fmla="*/ 118915 h 1161397"/>
              <a:gd name="connsiteX84" fmla="*/ 4617330 w 6884912"/>
              <a:gd name="connsiteY84" fmla="*/ 111163 h 1161397"/>
              <a:gd name="connsiteX85" fmla="*/ 4659778 w 6884912"/>
              <a:gd name="connsiteY85" fmla="*/ 118219 h 1161397"/>
              <a:gd name="connsiteX86" fmla="*/ 4730870 w 6884912"/>
              <a:gd name="connsiteY86" fmla="*/ 129432 h 1161397"/>
              <a:gd name="connsiteX87" fmla="*/ 4785037 w 6884912"/>
              <a:gd name="connsiteY87" fmla="*/ 161964 h 1161397"/>
              <a:gd name="connsiteX88" fmla="*/ 4844073 w 6884912"/>
              <a:gd name="connsiteY88" fmla="*/ 161768 h 1161397"/>
              <a:gd name="connsiteX89" fmla="*/ 4856454 w 6884912"/>
              <a:gd name="connsiteY89" fmla="*/ 130488 h 1161397"/>
              <a:gd name="connsiteX90" fmla="*/ 4920038 w 6884912"/>
              <a:gd name="connsiteY90" fmla="*/ 140418 h 1161397"/>
              <a:gd name="connsiteX91" fmla="*/ 5016639 w 6884912"/>
              <a:gd name="connsiteY91" fmla="*/ 158905 h 1161397"/>
              <a:gd name="connsiteX92" fmla="*/ 5072009 w 6884912"/>
              <a:gd name="connsiteY92" fmla="*/ 161502 h 1161397"/>
              <a:gd name="connsiteX93" fmla="*/ 5223626 w 6884912"/>
              <a:gd name="connsiteY93" fmla="*/ 177356 h 1161397"/>
              <a:gd name="connsiteX94" fmla="*/ 5375773 w 6884912"/>
              <a:gd name="connsiteY94" fmla="*/ 199913 h 1161397"/>
              <a:gd name="connsiteX95" fmla="*/ 5467502 w 6884912"/>
              <a:gd name="connsiteY95" fmla="*/ 250963 h 1161397"/>
              <a:gd name="connsiteX96" fmla="*/ 5592395 w 6884912"/>
              <a:gd name="connsiteY96" fmla="*/ 265434 h 1161397"/>
              <a:gd name="connsiteX97" fmla="*/ 5613532 w 6884912"/>
              <a:gd name="connsiteY97" fmla="*/ 273379 h 1161397"/>
              <a:gd name="connsiteX98" fmla="*/ 5642173 w 6884912"/>
              <a:gd name="connsiteY98" fmla="*/ 266904 h 1161397"/>
              <a:gd name="connsiteX99" fmla="*/ 5756910 w 6884912"/>
              <a:gd name="connsiteY99" fmla="*/ 239211 h 1161397"/>
              <a:gd name="connsiteX100" fmla="*/ 5846667 w 6884912"/>
              <a:gd name="connsiteY100" fmla="*/ 201786 h 1161397"/>
              <a:gd name="connsiteX101" fmla="*/ 5960732 w 6884912"/>
              <a:gd name="connsiteY101" fmla="*/ 220708 h 1161397"/>
              <a:gd name="connsiteX102" fmla="*/ 6029542 w 6884912"/>
              <a:gd name="connsiteY102" fmla="*/ 210339 h 1161397"/>
              <a:gd name="connsiteX103" fmla="*/ 6141123 w 6884912"/>
              <a:gd name="connsiteY103" fmla="*/ 159923 h 1161397"/>
              <a:gd name="connsiteX104" fmla="*/ 6290640 w 6884912"/>
              <a:gd name="connsiteY104" fmla="*/ 167441 h 1161397"/>
              <a:gd name="connsiteX105" fmla="*/ 6322806 w 6884912"/>
              <a:gd name="connsiteY105" fmla="*/ 213293 h 1161397"/>
              <a:gd name="connsiteX106" fmla="*/ 6364914 w 6884912"/>
              <a:gd name="connsiteY106" fmla="*/ 240140 h 1161397"/>
              <a:gd name="connsiteX107" fmla="*/ 6380420 w 6884912"/>
              <a:gd name="connsiteY107" fmla="*/ 173195 h 1161397"/>
              <a:gd name="connsiteX108" fmla="*/ 6507891 w 6884912"/>
              <a:gd name="connsiteY108" fmla="*/ 118474 h 1161397"/>
              <a:gd name="connsiteX109" fmla="*/ 6571807 w 6884912"/>
              <a:gd name="connsiteY109" fmla="*/ 98636 h 1161397"/>
              <a:gd name="connsiteX110" fmla="*/ 6671880 w 6884912"/>
              <a:gd name="connsiteY110" fmla="*/ 82931 h 1161397"/>
              <a:gd name="connsiteX111" fmla="*/ 6702266 w 6884912"/>
              <a:gd name="connsiteY111" fmla="*/ 75470 h 1161397"/>
              <a:gd name="connsiteX112" fmla="*/ 6845802 w 6884912"/>
              <a:gd name="connsiteY112" fmla="*/ 24496 h 11613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</a:cxnLst>
            <a:rect l="l" t="t" r="r" b="b"/>
            <a:pathLst>
              <a:path w="6884912" h="1161397">
                <a:moveTo>
                  <a:pt x="6884912" y="0"/>
                </a:moveTo>
                <a:lnTo>
                  <a:pt x="6884912" y="1161397"/>
                </a:lnTo>
                <a:lnTo>
                  <a:pt x="0" y="1161397"/>
                </a:lnTo>
                <a:lnTo>
                  <a:pt x="27135" y="1147460"/>
                </a:lnTo>
                <a:cubicBezTo>
                  <a:pt x="57431" y="1167048"/>
                  <a:pt x="61886" y="1135904"/>
                  <a:pt x="115388" y="1159043"/>
                </a:cubicBezTo>
                <a:cubicBezTo>
                  <a:pt x="116121" y="1155340"/>
                  <a:pt x="117370" y="1151777"/>
                  <a:pt x="119094" y="1148463"/>
                </a:cubicBezTo>
                <a:cubicBezTo>
                  <a:pt x="129121" y="1129214"/>
                  <a:pt x="152727" y="1122391"/>
                  <a:pt x="171824" y="1133224"/>
                </a:cubicBezTo>
                <a:cubicBezTo>
                  <a:pt x="254344" y="1161369"/>
                  <a:pt x="315458" y="1143220"/>
                  <a:pt x="376455" y="1137381"/>
                </a:cubicBezTo>
                <a:cubicBezTo>
                  <a:pt x="443775" y="1125614"/>
                  <a:pt x="382885" y="1083927"/>
                  <a:pt x="478946" y="1106011"/>
                </a:cubicBezTo>
                <a:cubicBezTo>
                  <a:pt x="481662" y="1085172"/>
                  <a:pt x="491731" y="1081489"/>
                  <a:pt x="512111" y="1085599"/>
                </a:cubicBezTo>
                <a:cubicBezTo>
                  <a:pt x="544368" y="1078502"/>
                  <a:pt x="526559" y="1032754"/>
                  <a:pt x="567875" y="1051976"/>
                </a:cubicBezTo>
                <a:cubicBezTo>
                  <a:pt x="553871" y="1028602"/>
                  <a:pt x="624901" y="1025930"/>
                  <a:pt x="601644" y="1003997"/>
                </a:cubicBezTo>
                <a:cubicBezTo>
                  <a:pt x="614803" y="975652"/>
                  <a:pt x="637415" y="1010272"/>
                  <a:pt x="651408" y="984938"/>
                </a:cubicBezTo>
                <a:cubicBezTo>
                  <a:pt x="673042" y="974024"/>
                  <a:pt x="646948" y="1015207"/>
                  <a:pt x="673197" y="1010060"/>
                </a:cubicBezTo>
                <a:cubicBezTo>
                  <a:pt x="703527" y="999318"/>
                  <a:pt x="718626" y="1045053"/>
                  <a:pt x="723108" y="980081"/>
                </a:cubicBezTo>
                <a:cubicBezTo>
                  <a:pt x="760262" y="985126"/>
                  <a:pt x="757827" y="957145"/>
                  <a:pt x="797699" y="931362"/>
                </a:cubicBezTo>
                <a:cubicBezTo>
                  <a:pt x="821097" y="940623"/>
                  <a:pt x="833565" y="929189"/>
                  <a:pt x="843359" y="910894"/>
                </a:cubicBezTo>
                <a:cubicBezTo>
                  <a:pt x="887668" y="902160"/>
                  <a:pt x="919738" y="869376"/>
                  <a:pt x="965215" y="846701"/>
                </a:cubicBezTo>
                <a:cubicBezTo>
                  <a:pt x="1023081" y="848019"/>
                  <a:pt x="1036422" y="800154"/>
                  <a:pt x="1085080" y="776086"/>
                </a:cubicBezTo>
                <a:cubicBezTo>
                  <a:pt x="1140763" y="795544"/>
                  <a:pt x="1110309" y="730471"/>
                  <a:pt x="1131224" y="706160"/>
                </a:cubicBezTo>
                <a:lnTo>
                  <a:pt x="1138051" y="702034"/>
                </a:lnTo>
                <a:lnTo>
                  <a:pt x="1158800" y="700004"/>
                </a:lnTo>
                <a:lnTo>
                  <a:pt x="1166947" y="700762"/>
                </a:lnTo>
                <a:cubicBezTo>
                  <a:pt x="1172432" y="700717"/>
                  <a:pt x="1175913" y="699961"/>
                  <a:pt x="1178135" y="698631"/>
                </a:cubicBezTo>
                <a:lnTo>
                  <a:pt x="1178301" y="698094"/>
                </a:lnTo>
                <a:lnTo>
                  <a:pt x="1188995" y="697048"/>
                </a:lnTo>
                <a:cubicBezTo>
                  <a:pt x="1207294" y="696390"/>
                  <a:pt x="1225337" y="696802"/>
                  <a:pt x="1242716" y="698052"/>
                </a:cubicBezTo>
                <a:cubicBezTo>
                  <a:pt x="1250387" y="668345"/>
                  <a:pt x="1318259" y="689091"/>
                  <a:pt x="1299977" y="639196"/>
                </a:cubicBezTo>
                <a:cubicBezTo>
                  <a:pt x="1323072" y="639367"/>
                  <a:pt x="1341279" y="658105"/>
                  <a:pt x="1326190" y="625955"/>
                </a:cubicBezTo>
                <a:cubicBezTo>
                  <a:pt x="1333572" y="625050"/>
                  <a:pt x="1337406" y="621362"/>
                  <a:pt x="1339600" y="616295"/>
                </a:cubicBezTo>
                <a:lnTo>
                  <a:pt x="1340054" y="614022"/>
                </a:lnTo>
                <a:lnTo>
                  <a:pt x="1391606" y="615229"/>
                </a:lnTo>
                <a:lnTo>
                  <a:pt x="1397565" y="611490"/>
                </a:lnTo>
                <a:lnTo>
                  <a:pt x="1432302" y="617267"/>
                </a:lnTo>
                <a:lnTo>
                  <a:pt x="1449644" y="617591"/>
                </a:lnTo>
                <a:lnTo>
                  <a:pt x="1455793" y="623174"/>
                </a:lnTo>
                <a:cubicBezTo>
                  <a:pt x="1461744" y="626151"/>
                  <a:pt x="1469373" y="626493"/>
                  <a:pt x="1480758" y="620863"/>
                </a:cubicBezTo>
                <a:lnTo>
                  <a:pt x="1483154" y="618527"/>
                </a:lnTo>
                <a:lnTo>
                  <a:pt x="1505495" y="624325"/>
                </a:lnTo>
                <a:cubicBezTo>
                  <a:pt x="1512992" y="627532"/>
                  <a:pt x="1520025" y="632078"/>
                  <a:pt x="1526340" y="638496"/>
                </a:cubicBezTo>
                <a:cubicBezTo>
                  <a:pt x="1586113" y="586768"/>
                  <a:pt x="1659006" y="610309"/>
                  <a:pt x="1731986" y="589682"/>
                </a:cubicBezTo>
                <a:cubicBezTo>
                  <a:pt x="1750397" y="523106"/>
                  <a:pt x="1896056" y="573257"/>
                  <a:pt x="1927935" y="628540"/>
                </a:cubicBezTo>
                <a:cubicBezTo>
                  <a:pt x="1912854" y="559823"/>
                  <a:pt x="2112261" y="676347"/>
                  <a:pt x="2039075" y="599964"/>
                </a:cubicBezTo>
                <a:cubicBezTo>
                  <a:pt x="2066036" y="601198"/>
                  <a:pt x="2086366" y="569532"/>
                  <a:pt x="2066980" y="550413"/>
                </a:cubicBezTo>
                <a:cubicBezTo>
                  <a:pt x="2155364" y="582582"/>
                  <a:pt x="2259548" y="514786"/>
                  <a:pt x="2352236" y="519602"/>
                </a:cubicBezTo>
                <a:cubicBezTo>
                  <a:pt x="2388450" y="459394"/>
                  <a:pt x="2373298" y="511682"/>
                  <a:pt x="2420791" y="492826"/>
                </a:cubicBezTo>
                <a:cubicBezTo>
                  <a:pt x="2417962" y="542563"/>
                  <a:pt x="2475071" y="455098"/>
                  <a:pt x="2489932" y="507864"/>
                </a:cubicBezTo>
                <a:cubicBezTo>
                  <a:pt x="2498105" y="502761"/>
                  <a:pt x="2505553" y="496153"/>
                  <a:pt x="2512917" y="489127"/>
                </a:cubicBezTo>
                <a:lnTo>
                  <a:pt x="2516783" y="485473"/>
                </a:lnTo>
                <a:lnTo>
                  <a:pt x="2534360" y="480064"/>
                </a:lnTo>
                <a:lnTo>
                  <a:pt x="2536691" y="467018"/>
                </a:lnTo>
                <a:lnTo>
                  <a:pt x="2561265" y="450623"/>
                </a:lnTo>
                <a:cubicBezTo>
                  <a:pt x="2570872" y="446262"/>
                  <a:pt x="2581686" y="443655"/>
                  <a:pt x="2594349" y="443884"/>
                </a:cubicBezTo>
                <a:cubicBezTo>
                  <a:pt x="2640435" y="464638"/>
                  <a:pt x="2696955" y="396361"/>
                  <a:pt x="2754324" y="424766"/>
                </a:cubicBezTo>
                <a:cubicBezTo>
                  <a:pt x="2775130" y="430896"/>
                  <a:pt x="2837731" y="423458"/>
                  <a:pt x="2848470" y="405966"/>
                </a:cubicBezTo>
                <a:cubicBezTo>
                  <a:pt x="2861295" y="401100"/>
                  <a:pt x="2876936" y="405309"/>
                  <a:pt x="2881772" y="387260"/>
                </a:cubicBezTo>
                <a:cubicBezTo>
                  <a:pt x="2890299" y="365261"/>
                  <a:pt x="2938134" y="392997"/>
                  <a:pt x="2929932" y="368912"/>
                </a:cubicBezTo>
                <a:cubicBezTo>
                  <a:pt x="2963844" y="387799"/>
                  <a:pt x="2986550" y="341223"/>
                  <a:pt x="3013020" y="327578"/>
                </a:cubicBezTo>
                <a:cubicBezTo>
                  <a:pt x="3040041" y="346996"/>
                  <a:pt x="3068934" y="299222"/>
                  <a:pt x="3127968" y="287613"/>
                </a:cubicBezTo>
                <a:cubicBezTo>
                  <a:pt x="3157770" y="310215"/>
                  <a:pt x="3167695" y="279445"/>
                  <a:pt x="3222191" y="307887"/>
                </a:cubicBezTo>
                <a:cubicBezTo>
                  <a:pt x="3223593" y="304249"/>
                  <a:pt x="3225533" y="300801"/>
                  <a:pt x="3227953" y="297650"/>
                </a:cubicBezTo>
                <a:cubicBezTo>
                  <a:pt x="3242008" y="279345"/>
                  <a:pt x="3268831" y="274825"/>
                  <a:pt x="3287859" y="287558"/>
                </a:cubicBezTo>
                <a:cubicBezTo>
                  <a:pt x="3373144" y="323866"/>
                  <a:pt x="3442657" y="311681"/>
                  <a:pt x="3510042" y="311820"/>
                </a:cubicBezTo>
                <a:cubicBezTo>
                  <a:pt x="3585274" y="306641"/>
                  <a:pt x="3525753" y="258887"/>
                  <a:pt x="3626773" y="290452"/>
                </a:cubicBezTo>
                <a:cubicBezTo>
                  <a:pt x="3633124" y="269835"/>
                  <a:pt x="3644693" y="267134"/>
                  <a:pt x="3666217" y="273255"/>
                </a:cubicBezTo>
                <a:cubicBezTo>
                  <a:pt x="3702502" y="269310"/>
                  <a:pt x="3690563" y="221720"/>
                  <a:pt x="3732427" y="245039"/>
                </a:cubicBezTo>
                <a:cubicBezTo>
                  <a:pt x="3720985" y="220241"/>
                  <a:pt x="3798776" y="224539"/>
                  <a:pt x="3777022" y="200276"/>
                </a:cubicBezTo>
                <a:cubicBezTo>
                  <a:pt x="3781759" y="193499"/>
                  <a:pt x="3786499" y="190723"/>
                  <a:pt x="3791246" y="189996"/>
                </a:cubicBezTo>
                <a:cubicBezTo>
                  <a:pt x="3800740" y="188542"/>
                  <a:pt x="3810265" y="195284"/>
                  <a:pt x="3819864" y="194605"/>
                </a:cubicBezTo>
                <a:lnTo>
                  <a:pt x="3830398" y="188383"/>
                </a:lnTo>
                <a:lnTo>
                  <a:pt x="3834360" y="188992"/>
                </a:lnTo>
                <a:lnTo>
                  <a:pt x="3843715" y="188752"/>
                </a:lnTo>
                <a:lnTo>
                  <a:pt x="3842609" y="197386"/>
                </a:lnTo>
                <a:cubicBezTo>
                  <a:pt x="3840673" y="205638"/>
                  <a:pt x="3839248" y="214671"/>
                  <a:pt x="3853961" y="213380"/>
                </a:cubicBezTo>
                <a:cubicBezTo>
                  <a:pt x="3884396" y="206569"/>
                  <a:pt x="3895082" y="241941"/>
                  <a:pt x="3907640" y="207568"/>
                </a:cubicBezTo>
                <a:lnTo>
                  <a:pt x="3910449" y="197808"/>
                </a:lnTo>
                <a:lnTo>
                  <a:pt x="3917197" y="196121"/>
                </a:lnTo>
                <a:cubicBezTo>
                  <a:pt x="3920833" y="196372"/>
                  <a:pt x="3922919" y="198717"/>
                  <a:pt x="3922400" y="205056"/>
                </a:cubicBezTo>
                <a:cubicBezTo>
                  <a:pt x="3950680" y="178467"/>
                  <a:pt x="3984062" y="218098"/>
                  <a:pt x="4013061" y="224874"/>
                </a:cubicBezTo>
                <a:cubicBezTo>
                  <a:pt x="4034530" y="199451"/>
                  <a:pt x="4074202" y="238734"/>
                  <a:pt x="4134285" y="235592"/>
                </a:cubicBezTo>
                <a:cubicBezTo>
                  <a:pt x="4157674" y="206403"/>
                  <a:pt x="4174806" y="233822"/>
                  <a:pt x="4220717" y="192946"/>
                </a:cubicBezTo>
                <a:cubicBezTo>
                  <a:pt x="4222964" y="196132"/>
                  <a:pt x="4225687" y="199002"/>
                  <a:pt x="4228802" y="201468"/>
                </a:cubicBezTo>
                <a:cubicBezTo>
                  <a:pt x="4246898" y="215792"/>
                  <a:pt x="4274013" y="213632"/>
                  <a:pt x="4289361" y="196642"/>
                </a:cubicBezTo>
                <a:cubicBezTo>
                  <a:pt x="4363212" y="140627"/>
                  <a:pt x="4433598" y="135488"/>
                  <a:pt x="4498913" y="118915"/>
                </a:cubicBezTo>
                <a:cubicBezTo>
                  <a:pt x="4573135" y="105586"/>
                  <a:pt x="4527062" y="166416"/>
                  <a:pt x="4617330" y="111163"/>
                </a:cubicBezTo>
                <a:cubicBezTo>
                  <a:pt x="4628518" y="129608"/>
                  <a:pt x="4640397" y="129405"/>
                  <a:pt x="4659778" y="118219"/>
                </a:cubicBezTo>
                <a:cubicBezTo>
                  <a:pt x="4695929" y="113193"/>
                  <a:pt x="4695958" y="162259"/>
                  <a:pt x="4730870" y="129432"/>
                </a:cubicBezTo>
                <a:cubicBezTo>
                  <a:pt x="4725822" y="156271"/>
                  <a:pt x="4800214" y="133127"/>
                  <a:pt x="4785037" y="161964"/>
                </a:cubicBezTo>
                <a:cubicBezTo>
                  <a:pt x="4810025" y="183633"/>
                  <a:pt x="4819434" y="143205"/>
                  <a:pt x="4844073" y="161768"/>
                </a:cubicBezTo>
                <a:cubicBezTo>
                  <a:pt x="4870797" y="164132"/>
                  <a:pt x="4827288" y="135164"/>
                  <a:pt x="4856454" y="130488"/>
                </a:cubicBezTo>
                <a:cubicBezTo>
                  <a:pt x="4892086" y="129553"/>
                  <a:pt x="4889263" y="81477"/>
                  <a:pt x="4920038" y="140418"/>
                </a:cubicBezTo>
                <a:cubicBezTo>
                  <a:pt x="4956358" y="122308"/>
                  <a:pt x="4965108" y="149263"/>
                  <a:pt x="5016639" y="158905"/>
                </a:cubicBezTo>
                <a:cubicBezTo>
                  <a:pt x="5037063" y="141828"/>
                  <a:pt x="5054534" y="147986"/>
                  <a:pt x="5072009" y="161502"/>
                </a:cubicBezTo>
                <a:cubicBezTo>
                  <a:pt x="5121260" y="153653"/>
                  <a:pt x="5167555" y="172635"/>
                  <a:pt x="5223626" y="177356"/>
                </a:cubicBezTo>
                <a:cubicBezTo>
                  <a:pt x="5282824" y="155243"/>
                  <a:pt x="5315859" y="195041"/>
                  <a:pt x="5375773" y="199913"/>
                </a:cubicBezTo>
                <a:cubicBezTo>
                  <a:pt x="5432511" y="156218"/>
                  <a:pt x="5417550" y="256036"/>
                  <a:pt x="5467502" y="250963"/>
                </a:cubicBezTo>
                <a:cubicBezTo>
                  <a:pt x="5547124" y="209975"/>
                  <a:pt x="5467171" y="283839"/>
                  <a:pt x="5592395" y="265434"/>
                </a:cubicBezTo>
                <a:cubicBezTo>
                  <a:pt x="5599201" y="258867"/>
                  <a:pt x="5614752" y="264706"/>
                  <a:pt x="5613532" y="273379"/>
                </a:cubicBezTo>
                <a:cubicBezTo>
                  <a:pt x="5621390" y="270408"/>
                  <a:pt x="5639720" y="253173"/>
                  <a:pt x="5642173" y="266904"/>
                </a:cubicBezTo>
                <a:cubicBezTo>
                  <a:pt x="5682296" y="267049"/>
                  <a:pt x="5721812" y="257513"/>
                  <a:pt x="5756910" y="239211"/>
                </a:cubicBezTo>
                <a:cubicBezTo>
                  <a:pt x="5834998" y="260050"/>
                  <a:pt x="5790596" y="197229"/>
                  <a:pt x="5846667" y="201786"/>
                </a:cubicBezTo>
                <a:cubicBezTo>
                  <a:pt x="5892444" y="227312"/>
                  <a:pt x="5908324" y="204527"/>
                  <a:pt x="5960732" y="220708"/>
                </a:cubicBezTo>
                <a:cubicBezTo>
                  <a:pt x="5977124" y="175349"/>
                  <a:pt x="6009640" y="223654"/>
                  <a:pt x="6029542" y="210339"/>
                </a:cubicBezTo>
                <a:cubicBezTo>
                  <a:pt x="6063108" y="261420"/>
                  <a:pt x="6107411" y="160034"/>
                  <a:pt x="6141123" y="159923"/>
                </a:cubicBezTo>
                <a:cubicBezTo>
                  <a:pt x="6198068" y="167749"/>
                  <a:pt x="6260628" y="219715"/>
                  <a:pt x="6290640" y="167441"/>
                </a:cubicBezTo>
                <a:cubicBezTo>
                  <a:pt x="6295193" y="188689"/>
                  <a:pt x="6290494" y="217816"/>
                  <a:pt x="6322806" y="213293"/>
                </a:cubicBezTo>
                <a:cubicBezTo>
                  <a:pt x="6335911" y="223881"/>
                  <a:pt x="6338726" y="256581"/>
                  <a:pt x="6364914" y="240140"/>
                </a:cubicBezTo>
                <a:cubicBezTo>
                  <a:pt x="6331888" y="211628"/>
                  <a:pt x="6385856" y="207033"/>
                  <a:pt x="6380420" y="173195"/>
                </a:cubicBezTo>
                <a:cubicBezTo>
                  <a:pt x="6420580" y="151473"/>
                  <a:pt x="6513519" y="179296"/>
                  <a:pt x="6507891" y="118474"/>
                </a:cubicBezTo>
                <a:cubicBezTo>
                  <a:pt x="6519398" y="82452"/>
                  <a:pt x="6571830" y="137398"/>
                  <a:pt x="6571807" y="98636"/>
                </a:cubicBezTo>
                <a:cubicBezTo>
                  <a:pt x="6594702" y="123421"/>
                  <a:pt x="6634676" y="82071"/>
                  <a:pt x="6671880" y="82931"/>
                </a:cubicBezTo>
                <a:cubicBezTo>
                  <a:pt x="6678855" y="65407"/>
                  <a:pt x="6687415" y="66196"/>
                  <a:pt x="6702266" y="75470"/>
                </a:cubicBezTo>
                <a:cubicBezTo>
                  <a:pt x="6747004" y="78450"/>
                  <a:pt x="6798307" y="53072"/>
                  <a:pt x="6845802" y="24496"/>
                </a:cubicBezTo>
                <a:close/>
              </a:path>
            </a:pathLst>
          </a:custGeom>
          <a:solidFill>
            <a:srgbClr val="82766A">
              <a:alpha val="15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mc:AlternateContent xmlns:mc="http://schemas.openxmlformats.org/markup-compatibility/2006">
        <mc:Choice xmlns:p14="http://schemas.microsoft.com/office/powerpoint/2010/main" Requires="p14">
          <p:contentPart p14:bwMode="auto" r:id="rId3">
            <p14:nvContentPartPr>
              <p14:cNvPr id="9" name="Käsinkirjoitus 8">
                <a:extLst>
                  <a:ext uri="{FF2B5EF4-FFF2-40B4-BE49-F238E27FC236}">
                    <a16:creationId xmlns:a16="http://schemas.microsoft.com/office/drawing/2014/main" id="{E87CE3D6-B505-6CB1-4F45-FE40AAB02191}"/>
                  </a:ext>
                </a:extLst>
              </p14:cNvPr>
              <p14:cNvContentPartPr/>
              <p14:nvPr/>
            </p14:nvContentPartPr>
            <p14:xfrm>
              <a:off x="2066441" y="2143933"/>
              <a:ext cx="19372" cy="19372"/>
            </p14:xfrm>
          </p:contentPart>
        </mc:Choice>
        <mc:Fallback>
          <p:pic>
            <p:nvPicPr>
              <p:cNvPr id="9" name="Käsinkirjoitus 8">
                <a:extLst>
                  <a:ext uri="{FF2B5EF4-FFF2-40B4-BE49-F238E27FC236}">
                    <a16:creationId xmlns:a16="http://schemas.microsoft.com/office/drawing/2014/main" id="{E87CE3D6-B505-6CB1-4F45-FE40AAB02191}"/>
                  </a:ext>
                </a:extLst>
              </p:cNvPr>
              <p:cNvPicPr/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-839359" y="-3667667"/>
                <a:ext cx="5811600" cy="11623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5">
            <p14:nvContentPartPr>
              <p14:cNvPr id="10" name="Käsinkirjoitus 9">
                <a:extLst>
                  <a:ext uri="{FF2B5EF4-FFF2-40B4-BE49-F238E27FC236}">
                    <a16:creationId xmlns:a16="http://schemas.microsoft.com/office/drawing/2014/main" id="{0292FF97-69FF-841F-03F9-C73F2F776011}"/>
                  </a:ext>
                </a:extLst>
              </p14:cNvPr>
              <p14:cNvContentPartPr/>
              <p14:nvPr/>
            </p14:nvContentPartPr>
            <p14:xfrm>
              <a:off x="1967907" y="2143932"/>
              <a:ext cx="332839" cy="170409"/>
            </p14:xfrm>
          </p:contentPart>
        </mc:Choice>
        <mc:Fallback>
          <p:pic>
            <p:nvPicPr>
              <p:cNvPr id="10" name="Käsinkirjoitus 9">
                <a:extLst>
                  <a:ext uri="{FF2B5EF4-FFF2-40B4-BE49-F238E27FC236}">
                    <a16:creationId xmlns:a16="http://schemas.microsoft.com/office/drawing/2014/main" id="{0292FF97-69FF-841F-03F9-C73F2F776011}"/>
                  </a:ext>
                </a:extLst>
              </p:cNvPr>
              <p:cNvPicPr/>
              <p:nvPr/>
            </p:nvPicPr>
            <p:blipFill>
              <a:blip r:embed="rId6"/>
              <a:stretch>
                <a:fillRect/>
              </a:stretch>
            </p:blipFill>
            <p:spPr>
              <a:xfrm>
                <a:off x="1913991" y="2036078"/>
                <a:ext cx="440311" cy="38575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7">
            <p14:nvContentPartPr>
              <p14:cNvPr id="11" name="Käsinkirjoitus 10">
                <a:extLst>
                  <a:ext uri="{FF2B5EF4-FFF2-40B4-BE49-F238E27FC236}">
                    <a16:creationId xmlns:a16="http://schemas.microsoft.com/office/drawing/2014/main" id="{CE03104D-A53D-D436-F96D-0C881F644F22}"/>
                  </a:ext>
                </a:extLst>
              </p14:cNvPr>
              <p14:cNvContentPartPr/>
              <p14:nvPr/>
            </p14:nvContentPartPr>
            <p14:xfrm>
              <a:off x="2079356" y="3422543"/>
              <a:ext cx="19372" cy="19372"/>
            </p14:xfrm>
          </p:contentPart>
        </mc:Choice>
        <mc:Fallback>
          <p:pic>
            <p:nvPicPr>
              <p:cNvPr id="11" name="Käsinkirjoitus 10">
                <a:extLst>
                  <a:ext uri="{FF2B5EF4-FFF2-40B4-BE49-F238E27FC236}">
                    <a16:creationId xmlns:a16="http://schemas.microsoft.com/office/drawing/2014/main" id="{CE03104D-A53D-D436-F96D-0C881F644F22}"/>
                  </a:ext>
                </a:extLst>
              </p:cNvPr>
              <p:cNvPicPr/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-826444" y="-2389057"/>
                <a:ext cx="5811600" cy="11623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8">
            <p14:nvContentPartPr>
              <p14:cNvPr id="12" name="Käsinkirjoitus 11">
                <a:extLst>
                  <a:ext uri="{FF2B5EF4-FFF2-40B4-BE49-F238E27FC236}">
                    <a16:creationId xmlns:a16="http://schemas.microsoft.com/office/drawing/2014/main" id="{8F4F3E59-65C1-3B4B-5C06-29ACF016D6A2}"/>
                  </a:ext>
                </a:extLst>
              </p14:cNvPr>
              <p14:cNvContentPartPr/>
              <p14:nvPr/>
            </p14:nvContentPartPr>
            <p14:xfrm>
              <a:off x="2079356" y="3422543"/>
              <a:ext cx="19372" cy="19372"/>
            </p14:xfrm>
          </p:contentPart>
        </mc:Choice>
        <mc:Fallback>
          <p:pic>
            <p:nvPicPr>
              <p:cNvPr id="12" name="Käsinkirjoitus 11">
                <a:extLst>
                  <a:ext uri="{FF2B5EF4-FFF2-40B4-BE49-F238E27FC236}">
                    <a16:creationId xmlns:a16="http://schemas.microsoft.com/office/drawing/2014/main" id="{8F4F3E59-65C1-3B4B-5C06-29ACF016D6A2}"/>
                  </a:ext>
                </a:extLst>
              </p:cNvPr>
              <p:cNvPicPr/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-826444" y="-2389057"/>
                <a:ext cx="5811600" cy="11623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9">
            <p14:nvContentPartPr>
              <p14:cNvPr id="14" name="Käsinkirjoitus 13">
                <a:extLst>
                  <a:ext uri="{FF2B5EF4-FFF2-40B4-BE49-F238E27FC236}">
                    <a16:creationId xmlns:a16="http://schemas.microsoft.com/office/drawing/2014/main" id="{2D6FFAA9-8660-2722-8944-49106DBE3647}"/>
                  </a:ext>
                </a:extLst>
              </p14:cNvPr>
              <p14:cNvContentPartPr/>
              <p14:nvPr/>
            </p14:nvContentPartPr>
            <p14:xfrm>
              <a:off x="2079355" y="3396138"/>
              <a:ext cx="144725" cy="48114"/>
            </p14:xfrm>
          </p:contentPart>
        </mc:Choice>
        <mc:Fallback>
          <p:pic>
            <p:nvPicPr>
              <p:cNvPr id="14" name="Käsinkirjoitus 13">
                <a:extLst>
                  <a:ext uri="{FF2B5EF4-FFF2-40B4-BE49-F238E27FC236}">
                    <a16:creationId xmlns:a16="http://schemas.microsoft.com/office/drawing/2014/main" id="{2D6FFAA9-8660-2722-8944-49106DBE3647}"/>
                  </a:ext>
                </a:extLst>
              </p:cNvPr>
              <p:cNvPicPr/>
              <p:nvPr/>
            </p:nvPicPr>
            <p:blipFill>
              <a:blip r:embed="rId10"/>
              <a:stretch>
                <a:fillRect/>
              </a:stretch>
            </p:blipFill>
            <p:spPr>
              <a:xfrm>
                <a:off x="2025487" y="3289218"/>
                <a:ext cx="252102" cy="26159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11">
            <p14:nvContentPartPr>
              <p14:cNvPr id="16" name="Käsinkirjoitus 15">
                <a:extLst>
                  <a:ext uri="{FF2B5EF4-FFF2-40B4-BE49-F238E27FC236}">
                    <a16:creationId xmlns:a16="http://schemas.microsoft.com/office/drawing/2014/main" id="{4FC952AF-5571-F8E3-3515-7782911EDD39}"/>
                  </a:ext>
                </a:extLst>
              </p14:cNvPr>
              <p14:cNvContentPartPr/>
              <p14:nvPr/>
            </p14:nvContentPartPr>
            <p14:xfrm>
              <a:off x="2027695" y="3848746"/>
              <a:ext cx="19372" cy="19372"/>
            </p14:xfrm>
          </p:contentPart>
        </mc:Choice>
        <mc:Fallback>
          <p:pic>
            <p:nvPicPr>
              <p:cNvPr id="16" name="Käsinkirjoitus 15">
                <a:extLst>
                  <a:ext uri="{FF2B5EF4-FFF2-40B4-BE49-F238E27FC236}">
                    <a16:creationId xmlns:a16="http://schemas.microsoft.com/office/drawing/2014/main" id="{4FC952AF-5571-F8E3-3515-7782911EDD39}"/>
                  </a:ext>
                </a:extLst>
              </p:cNvPr>
              <p:cNvPicPr/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-878105" y="-1962854"/>
                <a:ext cx="5811600" cy="11623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12">
            <p14:nvContentPartPr>
              <p14:cNvPr id="18" name="Käsinkirjoitus 17">
                <a:extLst>
                  <a:ext uri="{FF2B5EF4-FFF2-40B4-BE49-F238E27FC236}">
                    <a16:creationId xmlns:a16="http://schemas.microsoft.com/office/drawing/2014/main" id="{2F04DF0F-DC13-82CC-6B5F-CD85EE6A2252}"/>
                  </a:ext>
                </a:extLst>
              </p14:cNvPr>
              <p14:cNvContentPartPr/>
              <p14:nvPr/>
            </p14:nvContentPartPr>
            <p14:xfrm>
              <a:off x="2027694" y="3835268"/>
              <a:ext cx="168249" cy="19372"/>
            </p14:xfrm>
          </p:contentPart>
        </mc:Choice>
        <mc:Fallback>
          <p:pic>
            <p:nvPicPr>
              <p:cNvPr id="18" name="Käsinkirjoitus 17">
                <a:extLst>
                  <a:ext uri="{FF2B5EF4-FFF2-40B4-BE49-F238E27FC236}">
                    <a16:creationId xmlns:a16="http://schemas.microsoft.com/office/drawing/2014/main" id="{2F04DF0F-DC13-82CC-6B5F-CD85EE6A2252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1973768" y="3682331"/>
                <a:ext cx="275741" cy="32473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14">
            <p14:nvContentPartPr>
              <p14:cNvPr id="20" name="Käsinkirjoitus 19">
                <a:extLst>
                  <a:ext uri="{FF2B5EF4-FFF2-40B4-BE49-F238E27FC236}">
                    <a16:creationId xmlns:a16="http://schemas.microsoft.com/office/drawing/2014/main" id="{63804FEC-788D-1A3E-2FCB-3CB140019842}"/>
                  </a:ext>
                </a:extLst>
              </p14:cNvPr>
              <p14:cNvContentPartPr/>
              <p14:nvPr/>
            </p14:nvContentPartPr>
            <p14:xfrm>
              <a:off x="2033697" y="4167060"/>
              <a:ext cx="269405" cy="82058"/>
            </p14:xfrm>
          </p:contentPart>
        </mc:Choice>
        <mc:Fallback>
          <p:pic>
            <p:nvPicPr>
              <p:cNvPr id="20" name="Käsinkirjoitus 19">
                <a:extLst>
                  <a:ext uri="{FF2B5EF4-FFF2-40B4-BE49-F238E27FC236}">
                    <a16:creationId xmlns:a16="http://schemas.microsoft.com/office/drawing/2014/main" id="{63804FEC-788D-1A3E-2FCB-3CB140019842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1979744" y="4059560"/>
                <a:ext cx="376951" cy="29669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16">
            <p14:nvContentPartPr>
              <p14:cNvPr id="22" name="Käsinkirjoitus 21">
                <a:extLst>
                  <a:ext uri="{FF2B5EF4-FFF2-40B4-BE49-F238E27FC236}">
                    <a16:creationId xmlns:a16="http://schemas.microsoft.com/office/drawing/2014/main" id="{3F2E419E-849D-E38E-2984-8CED145C2669}"/>
                  </a:ext>
                </a:extLst>
              </p14:cNvPr>
              <p14:cNvContentPartPr/>
              <p14:nvPr/>
            </p14:nvContentPartPr>
            <p14:xfrm>
              <a:off x="2105186" y="4559085"/>
              <a:ext cx="19372" cy="19372"/>
            </p14:xfrm>
          </p:contentPart>
        </mc:Choice>
        <mc:Fallback>
          <p:pic>
            <p:nvPicPr>
              <p:cNvPr id="22" name="Käsinkirjoitus 21">
                <a:extLst>
                  <a:ext uri="{FF2B5EF4-FFF2-40B4-BE49-F238E27FC236}">
                    <a16:creationId xmlns:a16="http://schemas.microsoft.com/office/drawing/2014/main" id="{3F2E419E-849D-E38E-2984-8CED145C2669}"/>
                  </a:ext>
                </a:extLst>
              </p:cNvPr>
              <p:cNvPicPr/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-800614" y="-1252515"/>
                <a:ext cx="5811600" cy="11623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17">
            <p14:nvContentPartPr>
              <p14:cNvPr id="26" name="Käsinkirjoitus 25">
                <a:extLst>
                  <a:ext uri="{FF2B5EF4-FFF2-40B4-BE49-F238E27FC236}">
                    <a16:creationId xmlns:a16="http://schemas.microsoft.com/office/drawing/2014/main" id="{C669F91C-1A88-322E-AC14-E085C8E7E131}"/>
                  </a:ext>
                </a:extLst>
              </p14:cNvPr>
              <p14:cNvContentPartPr/>
              <p14:nvPr/>
            </p14:nvContentPartPr>
            <p14:xfrm>
              <a:off x="2105186" y="4559085"/>
              <a:ext cx="19372" cy="19372"/>
            </p14:xfrm>
          </p:contentPart>
        </mc:Choice>
        <mc:Fallback>
          <p:pic>
            <p:nvPicPr>
              <p:cNvPr id="26" name="Käsinkirjoitus 25">
                <a:extLst>
                  <a:ext uri="{FF2B5EF4-FFF2-40B4-BE49-F238E27FC236}">
                    <a16:creationId xmlns:a16="http://schemas.microsoft.com/office/drawing/2014/main" id="{C669F91C-1A88-322E-AC14-E085C8E7E131}"/>
                  </a:ext>
                </a:extLst>
              </p:cNvPr>
              <p:cNvPicPr/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-800614" y="-1252515"/>
                <a:ext cx="5811600" cy="11623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18">
            <p14:nvContentPartPr>
              <p14:cNvPr id="27" name="Käsinkirjoitus 26">
                <a:extLst>
                  <a:ext uri="{FF2B5EF4-FFF2-40B4-BE49-F238E27FC236}">
                    <a16:creationId xmlns:a16="http://schemas.microsoft.com/office/drawing/2014/main" id="{29CE64E0-AA13-ED8A-BA52-491DAE9F7E48}"/>
                  </a:ext>
                </a:extLst>
              </p14:cNvPr>
              <p14:cNvContentPartPr/>
              <p14:nvPr/>
            </p14:nvContentPartPr>
            <p14:xfrm>
              <a:off x="2131017" y="4533254"/>
              <a:ext cx="19372" cy="19372"/>
            </p14:xfrm>
          </p:contentPart>
        </mc:Choice>
        <mc:Fallback>
          <p:pic>
            <p:nvPicPr>
              <p:cNvPr id="27" name="Käsinkirjoitus 26">
                <a:extLst>
                  <a:ext uri="{FF2B5EF4-FFF2-40B4-BE49-F238E27FC236}">
                    <a16:creationId xmlns:a16="http://schemas.microsoft.com/office/drawing/2014/main" id="{29CE64E0-AA13-ED8A-BA52-491DAE9F7E48}"/>
                  </a:ext>
                </a:extLst>
              </p:cNvPr>
              <p:cNvPicPr/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-774783" y="-1278346"/>
                <a:ext cx="5811600" cy="11623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19">
            <p14:nvContentPartPr>
              <p14:cNvPr id="28" name="Käsinkirjoitus 27">
                <a:extLst>
                  <a:ext uri="{FF2B5EF4-FFF2-40B4-BE49-F238E27FC236}">
                    <a16:creationId xmlns:a16="http://schemas.microsoft.com/office/drawing/2014/main" id="{250A1503-44F0-6A8E-9F84-7A49ADB3D2F5}"/>
                  </a:ext>
                </a:extLst>
              </p14:cNvPr>
              <p14:cNvContentPartPr/>
              <p14:nvPr/>
            </p14:nvContentPartPr>
            <p14:xfrm>
              <a:off x="2105186" y="4726983"/>
              <a:ext cx="19372" cy="19372"/>
            </p14:xfrm>
          </p:contentPart>
        </mc:Choice>
        <mc:Fallback>
          <p:pic>
            <p:nvPicPr>
              <p:cNvPr id="28" name="Käsinkirjoitus 27">
                <a:extLst>
                  <a:ext uri="{FF2B5EF4-FFF2-40B4-BE49-F238E27FC236}">
                    <a16:creationId xmlns:a16="http://schemas.microsoft.com/office/drawing/2014/main" id="{250A1503-44F0-6A8E-9F84-7A49ADB3D2F5}"/>
                  </a:ext>
                </a:extLst>
              </p:cNvPr>
              <p:cNvPicPr/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-800614" y="-1084617"/>
                <a:ext cx="5811600" cy="11623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20">
            <p14:nvContentPartPr>
              <p14:cNvPr id="29" name="Käsinkirjoitus 28">
                <a:extLst>
                  <a:ext uri="{FF2B5EF4-FFF2-40B4-BE49-F238E27FC236}">
                    <a16:creationId xmlns:a16="http://schemas.microsoft.com/office/drawing/2014/main" id="{DBF5E7C1-DC33-A877-4FBA-9061E1B4B345}"/>
                  </a:ext>
                </a:extLst>
              </p14:cNvPr>
              <p14:cNvContentPartPr/>
              <p14:nvPr/>
            </p14:nvContentPartPr>
            <p14:xfrm>
              <a:off x="2105186" y="4726983"/>
              <a:ext cx="19372" cy="19372"/>
            </p14:xfrm>
          </p:contentPart>
        </mc:Choice>
        <mc:Fallback>
          <p:pic>
            <p:nvPicPr>
              <p:cNvPr id="29" name="Käsinkirjoitus 28">
                <a:extLst>
                  <a:ext uri="{FF2B5EF4-FFF2-40B4-BE49-F238E27FC236}">
                    <a16:creationId xmlns:a16="http://schemas.microsoft.com/office/drawing/2014/main" id="{DBF5E7C1-DC33-A877-4FBA-9061E1B4B345}"/>
                  </a:ext>
                </a:extLst>
              </p:cNvPr>
              <p:cNvPicPr/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-800614" y="-1084617"/>
                <a:ext cx="5811600" cy="11623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21">
            <p14:nvContentPartPr>
              <p14:cNvPr id="30" name="Käsinkirjoitus 29">
                <a:extLst>
                  <a:ext uri="{FF2B5EF4-FFF2-40B4-BE49-F238E27FC236}">
                    <a16:creationId xmlns:a16="http://schemas.microsoft.com/office/drawing/2014/main" id="{FA51B051-807D-99AC-7A9B-50E6797DE07F}"/>
                  </a:ext>
                </a:extLst>
              </p14:cNvPr>
              <p14:cNvContentPartPr/>
              <p14:nvPr/>
            </p14:nvContentPartPr>
            <p14:xfrm>
              <a:off x="2105186" y="4726983"/>
              <a:ext cx="19372" cy="19372"/>
            </p14:xfrm>
          </p:contentPart>
        </mc:Choice>
        <mc:Fallback>
          <p:pic>
            <p:nvPicPr>
              <p:cNvPr id="30" name="Käsinkirjoitus 29">
                <a:extLst>
                  <a:ext uri="{FF2B5EF4-FFF2-40B4-BE49-F238E27FC236}">
                    <a16:creationId xmlns:a16="http://schemas.microsoft.com/office/drawing/2014/main" id="{FA51B051-807D-99AC-7A9B-50E6797DE07F}"/>
                  </a:ext>
                </a:extLst>
              </p:cNvPr>
              <p:cNvPicPr/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-800614" y="-1084617"/>
                <a:ext cx="5811600" cy="11623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22">
            <p14:nvContentPartPr>
              <p14:cNvPr id="31" name="Käsinkirjoitus 30">
                <a:extLst>
                  <a:ext uri="{FF2B5EF4-FFF2-40B4-BE49-F238E27FC236}">
                    <a16:creationId xmlns:a16="http://schemas.microsoft.com/office/drawing/2014/main" id="{5DEE8060-85BE-0C0F-0E78-120930D8F408}"/>
                  </a:ext>
                </a:extLst>
              </p14:cNvPr>
              <p14:cNvContentPartPr/>
              <p14:nvPr/>
            </p14:nvContentPartPr>
            <p14:xfrm>
              <a:off x="2131017" y="5514814"/>
              <a:ext cx="19372" cy="19372"/>
            </p14:xfrm>
          </p:contentPart>
        </mc:Choice>
        <mc:Fallback>
          <p:pic>
            <p:nvPicPr>
              <p:cNvPr id="31" name="Käsinkirjoitus 30">
                <a:extLst>
                  <a:ext uri="{FF2B5EF4-FFF2-40B4-BE49-F238E27FC236}">
                    <a16:creationId xmlns:a16="http://schemas.microsoft.com/office/drawing/2014/main" id="{5DEE8060-85BE-0C0F-0E78-120930D8F408}"/>
                  </a:ext>
                </a:extLst>
              </p:cNvPr>
              <p:cNvPicPr/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-774783" y="-296786"/>
                <a:ext cx="5811600" cy="11623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23">
            <p14:nvContentPartPr>
              <p14:cNvPr id="32" name="Käsinkirjoitus 31">
                <a:extLst>
                  <a:ext uri="{FF2B5EF4-FFF2-40B4-BE49-F238E27FC236}">
                    <a16:creationId xmlns:a16="http://schemas.microsoft.com/office/drawing/2014/main" id="{5C0C1FEA-8FF1-EDB6-7189-FF9084EA220D}"/>
                  </a:ext>
                </a:extLst>
              </p14:cNvPr>
              <p14:cNvContentPartPr/>
              <p14:nvPr/>
            </p14:nvContentPartPr>
            <p14:xfrm>
              <a:off x="2131017" y="5514814"/>
              <a:ext cx="19372" cy="19372"/>
            </p14:xfrm>
          </p:contentPart>
        </mc:Choice>
        <mc:Fallback>
          <p:pic>
            <p:nvPicPr>
              <p:cNvPr id="32" name="Käsinkirjoitus 31">
                <a:extLst>
                  <a:ext uri="{FF2B5EF4-FFF2-40B4-BE49-F238E27FC236}">
                    <a16:creationId xmlns:a16="http://schemas.microsoft.com/office/drawing/2014/main" id="{5C0C1FEA-8FF1-EDB6-7189-FF9084EA220D}"/>
                  </a:ext>
                </a:extLst>
              </p:cNvPr>
              <p:cNvPicPr/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-774783" y="-296786"/>
                <a:ext cx="5811600" cy="1162320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483901300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Sisällön paikkamerkki 3">
            <a:extLst>
              <a:ext uri="{FF2B5EF4-FFF2-40B4-BE49-F238E27FC236}">
                <a16:creationId xmlns:a16="http://schemas.microsoft.com/office/drawing/2014/main" id="{B2744D40-24E6-0626-A4DB-6CB10065EFEC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/>
          <a:stretch>
            <a:fillRect/>
          </a:stretch>
        </p:blipFill>
        <p:spPr>
          <a:xfrm>
            <a:off x="840277" y="643466"/>
            <a:ext cx="10511446" cy="55710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039641435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Sisällön paikkamerkki 3">
            <a:extLst>
              <a:ext uri="{FF2B5EF4-FFF2-40B4-BE49-F238E27FC236}">
                <a16:creationId xmlns:a16="http://schemas.microsoft.com/office/drawing/2014/main" id="{00C7B794-F69A-66B7-A3DB-514340F9F8B2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/>
          <a:stretch>
            <a:fillRect/>
          </a:stretch>
        </p:blipFill>
        <p:spPr>
          <a:xfrm>
            <a:off x="643467" y="1247986"/>
            <a:ext cx="10905066" cy="436202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79321208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Sisällön paikkamerkki 3">
            <a:extLst>
              <a:ext uri="{FF2B5EF4-FFF2-40B4-BE49-F238E27FC236}">
                <a16:creationId xmlns:a16="http://schemas.microsoft.com/office/drawing/2014/main" id="{B4847467-98C8-1EC8-377C-840EE6F1025E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/>
          <a:srcRect r="-2" b="11114"/>
          <a:stretch>
            <a:fillRect/>
          </a:stretch>
        </p:blipFill>
        <p:spPr>
          <a:xfrm>
            <a:off x="-6588" y="10"/>
            <a:ext cx="12198588" cy="685799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07017305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Sisällön paikkamerkki 3">
            <a:extLst>
              <a:ext uri="{FF2B5EF4-FFF2-40B4-BE49-F238E27FC236}">
                <a16:creationId xmlns:a16="http://schemas.microsoft.com/office/drawing/2014/main" id="{BAF7BA49-240D-A754-E43E-28B4B089D414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/>
          <a:stretch>
            <a:fillRect/>
          </a:stretch>
        </p:blipFill>
        <p:spPr>
          <a:xfrm>
            <a:off x="984930" y="643466"/>
            <a:ext cx="10222140" cy="55710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00337676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tsikko 1">
            <a:extLst>
              <a:ext uri="{FF2B5EF4-FFF2-40B4-BE49-F238E27FC236}">
                <a16:creationId xmlns:a16="http://schemas.microsoft.com/office/drawing/2014/main" id="{B54F8922-A362-12E6-0956-EFF5E251C0C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fr-MC" dirty="0"/>
              <a:t>Relevez dans les deux dialogues les qualités et les défauts que vous entendez exercice 1 page 31</a:t>
            </a:r>
          </a:p>
        </p:txBody>
      </p:sp>
      <p:sp>
        <p:nvSpPr>
          <p:cNvPr id="3" name="Sisällön paikkamerkki 2">
            <a:extLst>
              <a:ext uri="{FF2B5EF4-FFF2-40B4-BE49-F238E27FC236}">
                <a16:creationId xmlns:a16="http://schemas.microsoft.com/office/drawing/2014/main" id="{4E90776C-389F-B833-36D1-7F09DB6B9C91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fi-FI"/>
          </a:p>
        </p:txBody>
      </p:sp>
      <p:pic>
        <p:nvPicPr>
          <p:cNvPr id="5" name="Sisällön paikkamerkki 3" descr="Kuva, joka sisältää kohteen teksti, viiva, kuvakaappaus, Fontti&#10;&#10;Tekoälyllä luotu sisältö saattaa olla virheellistä.">
            <a:extLst>
              <a:ext uri="{FF2B5EF4-FFF2-40B4-BE49-F238E27FC236}">
                <a16:creationId xmlns:a16="http://schemas.microsoft.com/office/drawing/2014/main" id="{5A6F7A3C-D065-34F2-3B26-E63A202347E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43467" y="2297599"/>
            <a:ext cx="10905066" cy="22628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34918975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32" name="Rectangle 31">
            <a:extLst>
              <a:ext uri="{FF2B5EF4-FFF2-40B4-BE49-F238E27FC236}">
                <a16:creationId xmlns:a16="http://schemas.microsoft.com/office/drawing/2014/main" id="{9DBC8166-481C-4473-95F5-9A5B9073B7F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52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4" name="Freeform: Shape 33">
            <a:extLst>
              <a:ext uri="{FF2B5EF4-FFF2-40B4-BE49-F238E27FC236}">
                <a16:creationId xmlns:a16="http://schemas.microsoft.com/office/drawing/2014/main" id="{A5A5CE6E-90AF-4D43-A014-1F9EC83EB93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1"/>
            <a:ext cx="4512467" cy="6858000"/>
          </a:xfrm>
          <a:custGeom>
            <a:avLst/>
            <a:gdLst>
              <a:gd name="connsiteX0" fmla="*/ 0 w 4512467"/>
              <a:gd name="connsiteY0" fmla="*/ 0 h 6858000"/>
              <a:gd name="connsiteX1" fmla="*/ 2579526 w 4512467"/>
              <a:gd name="connsiteY1" fmla="*/ 0 h 6858000"/>
              <a:gd name="connsiteX2" fmla="*/ 2583267 w 4512467"/>
              <a:gd name="connsiteY2" fmla="*/ 2151 h 6858000"/>
              <a:gd name="connsiteX3" fmla="*/ 4512467 w 4512467"/>
              <a:gd name="connsiteY3" fmla="*/ 3429000 h 6858000"/>
              <a:gd name="connsiteX4" fmla="*/ 2583267 w 4512467"/>
              <a:gd name="connsiteY4" fmla="*/ 6855849 h 6858000"/>
              <a:gd name="connsiteX5" fmla="*/ 2579526 w 4512467"/>
              <a:gd name="connsiteY5" fmla="*/ 6858000 h 6858000"/>
              <a:gd name="connsiteX6" fmla="*/ 0 w 4512467"/>
              <a:gd name="connsiteY6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512467" h="6858000">
                <a:moveTo>
                  <a:pt x="0" y="0"/>
                </a:moveTo>
                <a:lnTo>
                  <a:pt x="2579526" y="0"/>
                </a:lnTo>
                <a:lnTo>
                  <a:pt x="2583267" y="2151"/>
                </a:lnTo>
                <a:cubicBezTo>
                  <a:pt x="3739868" y="704919"/>
                  <a:pt x="4512467" y="1976735"/>
                  <a:pt x="4512467" y="3429000"/>
                </a:cubicBezTo>
                <a:cubicBezTo>
                  <a:pt x="4512467" y="4881266"/>
                  <a:pt x="3739868" y="6153081"/>
                  <a:pt x="2583267" y="6855849"/>
                </a:cubicBezTo>
                <a:lnTo>
                  <a:pt x="2579526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>
              <a:solidFill>
                <a:schemeClr val="bg1"/>
              </a:solidFill>
            </a:endParaRPr>
          </a:p>
        </p:txBody>
      </p:sp>
      <p:sp>
        <p:nvSpPr>
          <p:cNvPr id="2" name="Otsikko 1">
            <a:extLst>
              <a:ext uri="{FF2B5EF4-FFF2-40B4-BE49-F238E27FC236}">
                <a16:creationId xmlns:a16="http://schemas.microsoft.com/office/drawing/2014/main" id="{649CED2C-2538-145B-8248-5A3D384429B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643467"/>
            <a:ext cx="2951205" cy="5571066"/>
          </a:xfrm>
        </p:spPr>
        <p:txBody>
          <a:bodyPr>
            <a:normAutofit/>
          </a:bodyPr>
          <a:lstStyle/>
          <a:p>
            <a:r>
              <a:rPr lang="fr-SN">
                <a:solidFill>
                  <a:srgbClr val="FFFFFF"/>
                </a:solidFill>
              </a:rPr>
              <a:t>Qualités</a:t>
            </a:r>
          </a:p>
        </p:txBody>
      </p:sp>
      <p:graphicFrame>
        <p:nvGraphicFramePr>
          <p:cNvPr id="28" name="Sisällön paikkamerkki 2">
            <a:extLst>
              <a:ext uri="{FF2B5EF4-FFF2-40B4-BE49-F238E27FC236}">
                <a16:creationId xmlns:a16="http://schemas.microsoft.com/office/drawing/2014/main" id="{E29068EA-C56F-165C-0A5C-52A1D2FA20E6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611377979"/>
              </p:ext>
            </p:extLst>
          </p:nvPr>
        </p:nvGraphicFramePr>
        <p:xfrm>
          <a:off x="5207640" y="643466"/>
          <a:ext cx="6291714" cy="5530735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618682394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5C8908E2-EE49-44D2-9428-A28D2312A8D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5D1A9D8B-3117-4D9D-BDA4-DD81895098B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7467600" cy="6858000"/>
            <a:chOff x="7467600" y="0"/>
            <a:chExt cx="4724400" cy="6858000"/>
          </a:xfrm>
        </p:grpSpPr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A7877B25-8C10-4C8D-BC88-BF3C557F8FF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54F0DD86-96CD-4F5F-BA4D-FFC17F2D6C4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BD92035A-AA2F-4CD8-A556-1CE8BDEC75B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-1" y="0"/>
            <a:ext cx="7369701" cy="6858000"/>
          </a:xfrm>
          <a:custGeom>
            <a:avLst/>
            <a:gdLst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7090188 w 7467600"/>
              <a:gd name="connsiteY3" fmla="*/ 6584365 h 6858000"/>
              <a:gd name="connsiteX4" fmla="*/ 7440138 w 7467600"/>
              <a:gd name="connsiteY4" fmla="*/ 6622648 h 6858000"/>
              <a:gd name="connsiteX5" fmla="*/ 7467600 w 7467600"/>
              <a:gd name="connsiteY5" fmla="*/ 6628217 h 6858000"/>
              <a:gd name="connsiteX6" fmla="*/ 7467600 w 7467600"/>
              <a:gd name="connsiteY6" fmla="*/ 6668575 h 6858000"/>
              <a:gd name="connsiteX7" fmla="*/ 7392322 w 7467600"/>
              <a:gd name="connsiteY7" fmla="*/ 6658238 h 6858000"/>
              <a:gd name="connsiteX8" fmla="*/ 7467600 w 7467600"/>
              <a:gd name="connsiteY8" fmla="*/ 6683873 h 6858000"/>
              <a:gd name="connsiteX9" fmla="*/ 7467600 w 7467600"/>
              <a:gd name="connsiteY9" fmla="*/ 6714215 h 6858000"/>
              <a:gd name="connsiteX10" fmla="*/ 7447383 w 7467600"/>
              <a:gd name="connsiteY10" fmla="*/ 6707202 h 6858000"/>
              <a:gd name="connsiteX11" fmla="*/ 7289862 w 7467600"/>
              <a:gd name="connsiteY11" fmla="*/ 6659827 h 6858000"/>
              <a:gd name="connsiteX12" fmla="*/ 7434024 w 7467600"/>
              <a:gd name="connsiteY12" fmla="*/ 6722130 h 6858000"/>
              <a:gd name="connsiteX13" fmla="*/ 7467600 w 7467600"/>
              <a:gd name="connsiteY13" fmla="*/ 6736157 h 6858000"/>
              <a:gd name="connsiteX14" fmla="*/ 7467600 w 7467600"/>
              <a:gd name="connsiteY14" fmla="*/ 6767913 h 6858000"/>
              <a:gd name="connsiteX15" fmla="*/ 7271814 w 7467600"/>
              <a:gd name="connsiteY15" fmla="*/ 6684601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7090188 w 7467600"/>
              <a:gd name="connsiteY21" fmla="*/ 6584365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61797 w 7467600"/>
              <a:gd name="connsiteY74" fmla="*/ 5419899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126431 w 7467600"/>
              <a:gd name="connsiteY88" fmla="*/ 5737872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6861797 w 7467600"/>
              <a:gd name="connsiteY101" fmla="*/ 5419899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7133363 w 7467600"/>
              <a:gd name="connsiteY125" fmla="*/ 5050246 h 6858000"/>
              <a:gd name="connsiteX126" fmla="*/ 7450656 w 7467600"/>
              <a:gd name="connsiteY126" fmla="*/ 5134750 h 6858000"/>
              <a:gd name="connsiteX127" fmla="*/ 7467600 w 7467600"/>
              <a:gd name="connsiteY127" fmla="*/ 5142496 h 6858000"/>
              <a:gd name="connsiteX128" fmla="*/ 7467600 w 7467600"/>
              <a:gd name="connsiteY128" fmla="*/ 5158623 h 6858000"/>
              <a:gd name="connsiteX129" fmla="*/ 7427076 w 7467600"/>
              <a:gd name="connsiteY129" fmla="*/ 5142684 h 6858000"/>
              <a:gd name="connsiteX130" fmla="*/ 7467600 w 7467600"/>
              <a:gd name="connsiteY130" fmla="*/ 5164774 h 6858000"/>
              <a:gd name="connsiteX131" fmla="*/ 7467600 w 7467600"/>
              <a:gd name="connsiteY131" fmla="*/ 5199146 h 6858000"/>
              <a:gd name="connsiteX132" fmla="*/ 7391022 w 7467600"/>
              <a:gd name="connsiteY132" fmla="*/ 5158141 h 6858000"/>
              <a:gd name="connsiteX133" fmla="*/ 7312201 w 7467600"/>
              <a:gd name="connsiteY133" fmla="*/ 5128278 h 6858000"/>
              <a:gd name="connsiteX134" fmla="*/ 7343603 w 7467600"/>
              <a:gd name="connsiteY134" fmla="*/ 5149746 h 6858000"/>
              <a:gd name="connsiteX135" fmla="*/ 7467600 w 7467600"/>
              <a:gd name="connsiteY135" fmla="*/ 5241225 h 6858000"/>
              <a:gd name="connsiteX136" fmla="*/ 7467600 w 7467600"/>
              <a:gd name="connsiteY136" fmla="*/ 5277736 h 6858000"/>
              <a:gd name="connsiteX137" fmla="*/ 7327465 w 7467600"/>
              <a:gd name="connsiteY137" fmla="*/ 5174181 h 6858000"/>
              <a:gd name="connsiteX138" fmla="*/ 7244057 w 7467600"/>
              <a:gd name="connsiteY138" fmla="*/ 5124233 h 6858000"/>
              <a:gd name="connsiteX139" fmla="*/ 7353035 w 7467600"/>
              <a:gd name="connsiteY139" fmla="*/ 5197318 h 6858000"/>
              <a:gd name="connsiteX140" fmla="*/ 7467600 w 7467600"/>
              <a:gd name="connsiteY140" fmla="*/ 5297634 h 6858000"/>
              <a:gd name="connsiteX141" fmla="*/ 7467600 w 7467600"/>
              <a:gd name="connsiteY141" fmla="*/ 5361850 h 6858000"/>
              <a:gd name="connsiteX142" fmla="*/ 7368569 w 7467600"/>
              <a:gd name="connsiteY142" fmla="*/ 5270182 h 6858000"/>
              <a:gd name="connsiteX143" fmla="*/ 7131946 w 7467600"/>
              <a:gd name="connsiteY143" fmla="*/ 5075653 h 6858000"/>
              <a:gd name="connsiteX144" fmla="*/ 7133363 w 7467600"/>
              <a:gd name="connsiteY144" fmla="*/ 5050246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7467600 w 7467600"/>
              <a:gd name="connsiteY834" fmla="*/ 163142 h 6858000"/>
              <a:gd name="connsiteX835" fmla="*/ 7467600 w 7467600"/>
              <a:gd name="connsiteY835" fmla="*/ 789215 h 6858000"/>
              <a:gd name="connsiteX836" fmla="*/ 7451412 w 7467600"/>
              <a:gd name="connsiteY836" fmla="*/ 799572 h 6858000"/>
              <a:gd name="connsiteX837" fmla="*/ 7419999 w 7467600"/>
              <a:gd name="connsiteY837" fmla="*/ 774360 h 6858000"/>
              <a:gd name="connsiteX838" fmla="*/ 7429067 w 7467600"/>
              <a:gd name="connsiteY838" fmla="*/ 402737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29067 w 7467600"/>
              <a:gd name="connsiteY844" fmla="*/ 402737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7429067 w 7467600"/>
              <a:gd name="connsiteY848" fmla="*/ 402737 h 6858000"/>
              <a:gd name="connsiteX849" fmla="*/ 5905192 w 7467600"/>
              <a:gd name="connsiteY849" fmla="*/ 163079 h 6858000"/>
              <a:gd name="connsiteX850" fmla="*/ 5865655 w 7467600"/>
              <a:gd name="connsiteY850" fmla="*/ 171901 h 6858000"/>
              <a:gd name="connsiteX851" fmla="*/ 5259740 w 7467600"/>
              <a:gd name="connsiteY851" fmla="*/ 257013 h 6858000"/>
              <a:gd name="connsiteX852" fmla="*/ 5208466 w 7467600"/>
              <a:gd name="connsiteY852" fmla="*/ 257550 h 6858000"/>
              <a:gd name="connsiteX853" fmla="*/ 4980204 w 7467600"/>
              <a:gd name="connsiteY853" fmla="*/ 271903 h 6858000"/>
              <a:gd name="connsiteX854" fmla="*/ 5068068 w 7467600"/>
              <a:gd name="connsiteY854" fmla="*/ 282244 h 6858000"/>
              <a:gd name="connsiteX855" fmla="*/ 5153231 w 7467600"/>
              <a:gd name="connsiteY855" fmla="*/ 292240 h 6858000"/>
              <a:gd name="connsiteX856" fmla="*/ 5426491 w 7467600"/>
              <a:gd name="connsiteY856" fmla="*/ 281128 h 6858000"/>
              <a:gd name="connsiteX857" fmla="*/ 5731212 w 7467600"/>
              <a:gd name="connsiteY857" fmla="*/ 231951 h 6858000"/>
              <a:gd name="connsiteX858" fmla="*/ 5905192 w 7467600"/>
              <a:gd name="connsiteY858" fmla="*/ 163079 h 6858000"/>
              <a:gd name="connsiteX859" fmla="*/ 5944437 w 7467600"/>
              <a:gd name="connsiteY859" fmla="*/ 113829 h 6858000"/>
              <a:gd name="connsiteX860" fmla="*/ 5825032 w 7467600"/>
              <a:gd name="connsiteY860" fmla="*/ 146405 h 6858000"/>
              <a:gd name="connsiteX861" fmla="*/ 4955599 w 7467600"/>
              <a:gd name="connsiteY861" fmla="*/ 247008 h 6858000"/>
              <a:gd name="connsiteX862" fmla="*/ 5210104 w 7467600"/>
              <a:gd name="connsiteY862" fmla="*/ 228123 h 6858000"/>
              <a:gd name="connsiteX863" fmla="*/ 5261015 w 7467600"/>
              <a:gd name="connsiteY863" fmla="*/ 227087 h 6858000"/>
              <a:gd name="connsiteX864" fmla="*/ 5861181 w 7467600"/>
              <a:gd name="connsiteY864" fmla="*/ 143093 h 6858000"/>
              <a:gd name="connsiteX865" fmla="*/ 5961252 w 7467600"/>
              <a:gd name="connsiteY865" fmla="*/ 114820 h 6858000"/>
              <a:gd name="connsiteX866" fmla="*/ 5944437 w 7467600"/>
              <a:gd name="connsiteY866" fmla="*/ 113829 h 6858000"/>
              <a:gd name="connsiteX867" fmla="*/ 3882765 w 7467600"/>
              <a:gd name="connsiteY867" fmla="*/ 0 h 6858000"/>
              <a:gd name="connsiteX868" fmla="*/ 3995099 w 7467600"/>
              <a:gd name="connsiteY868" fmla="*/ 0 h 6858000"/>
              <a:gd name="connsiteX869" fmla="*/ 4163818 w 7467600"/>
              <a:gd name="connsiteY869" fmla="*/ 234104 h 6858000"/>
              <a:gd name="connsiteX870" fmla="*/ 4172099 w 7467600"/>
              <a:gd name="connsiteY870" fmla="*/ 234207 h 6858000"/>
              <a:gd name="connsiteX871" fmla="*/ 4784282 w 7467600"/>
              <a:gd name="connsiteY871" fmla="*/ 276561 h 6858000"/>
              <a:gd name="connsiteX872" fmla="*/ 4801687 w 7467600"/>
              <a:gd name="connsiteY872" fmla="*/ 267764 h 6858000"/>
              <a:gd name="connsiteX873" fmla="*/ 6082788 w 7467600"/>
              <a:gd name="connsiteY873" fmla="*/ 64119 h 6858000"/>
              <a:gd name="connsiteX874" fmla="*/ 6099442 w 7467600"/>
              <a:gd name="connsiteY874" fmla="*/ 82568 h 6858000"/>
              <a:gd name="connsiteX875" fmla="*/ 4804137 w 7467600"/>
              <a:gd name="connsiteY875" fmla="*/ 320931 h 6858000"/>
              <a:gd name="connsiteX876" fmla="*/ 4227047 w 7467600"/>
              <a:gd name="connsiteY876" fmla="*/ 313415 h 6858000"/>
              <a:gd name="connsiteX877" fmla="*/ 4346041 w 7467600"/>
              <a:gd name="connsiteY877" fmla="*/ 456086 h 6858000"/>
              <a:gd name="connsiteX878" fmla="*/ 4870967 w 7467600"/>
              <a:gd name="connsiteY878" fmla="*/ 963061 h 6858000"/>
              <a:gd name="connsiteX879" fmla="*/ 4889647 w 7467600"/>
              <a:gd name="connsiteY879" fmla="*/ 957147 h 6858000"/>
              <a:gd name="connsiteX880" fmla="*/ 5422504 w 7467600"/>
              <a:gd name="connsiteY880" fmla="*/ 805191 h 6858000"/>
              <a:gd name="connsiteX881" fmla="*/ 6087656 w 7467600"/>
              <a:gd name="connsiteY881" fmla="*/ 826703 h 6858000"/>
              <a:gd name="connsiteX882" fmla="*/ 6058717 w 7467600"/>
              <a:gd name="connsiteY882" fmla="*/ 865992 h 6858000"/>
              <a:gd name="connsiteX883" fmla="*/ 4974153 w 7467600"/>
              <a:gd name="connsiteY883" fmla="*/ 1045456 h 6858000"/>
              <a:gd name="connsiteX884" fmla="*/ 5627835 w 7467600"/>
              <a:gd name="connsiteY884" fmla="*/ 1472077 h 6858000"/>
              <a:gd name="connsiteX885" fmla="*/ 5629817 w 7467600"/>
              <a:gd name="connsiteY885" fmla="*/ 1471412 h 6858000"/>
              <a:gd name="connsiteX886" fmla="*/ 5634124 w 7467600"/>
              <a:gd name="connsiteY886" fmla="*/ 1470572 h 6858000"/>
              <a:gd name="connsiteX887" fmla="*/ 5755832 w 7467600"/>
              <a:gd name="connsiteY887" fmla="*/ 1383886 h 6858000"/>
              <a:gd name="connsiteX888" fmla="*/ 6014186 w 7467600"/>
              <a:gd name="connsiteY888" fmla="*/ 1279799 h 6858000"/>
              <a:gd name="connsiteX889" fmla="*/ 6901619 w 7467600"/>
              <a:gd name="connsiteY889" fmla="*/ 1047874 h 6858000"/>
              <a:gd name="connsiteX890" fmla="*/ 6931566 w 7467600"/>
              <a:gd name="connsiteY890" fmla="*/ 1062034 h 6858000"/>
              <a:gd name="connsiteX891" fmla="*/ 5790982 w 7467600"/>
              <a:gd name="connsiteY891" fmla="*/ 1561380 h 6858000"/>
              <a:gd name="connsiteX892" fmla="*/ 6188971 w 7467600"/>
              <a:gd name="connsiteY892" fmla="*/ 1755168 h 6858000"/>
              <a:gd name="connsiteX893" fmla="*/ 6202446 w 7467600"/>
              <a:gd name="connsiteY893" fmla="*/ 1752268 h 6858000"/>
              <a:gd name="connsiteX894" fmla="*/ 7179560 w 7467600"/>
              <a:gd name="connsiteY894" fmla="*/ 1467551 h 6858000"/>
              <a:gd name="connsiteX895" fmla="*/ 7158730 w 7467600"/>
              <a:gd name="connsiteY895" fmla="*/ 1507835 h 6858000"/>
              <a:gd name="connsiteX896" fmla="*/ 6326959 w 7467600"/>
              <a:gd name="connsiteY896" fmla="*/ 1817686 h 6858000"/>
              <a:gd name="connsiteX897" fmla="*/ 6537433 w 7467600"/>
              <a:gd name="connsiteY897" fmla="*/ 1907790 h 6858000"/>
              <a:gd name="connsiteX898" fmla="*/ 6550221 w 7467600"/>
              <a:gd name="connsiteY898" fmla="*/ 1910729 h 6858000"/>
              <a:gd name="connsiteX899" fmla="*/ 6964438 w 7467600"/>
              <a:gd name="connsiteY899" fmla="*/ 2209505 h 6858000"/>
              <a:gd name="connsiteX900" fmla="*/ 7367862 w 7467600"/>
              <a:gd name="connsiteY900" fmla="*/ 2806833 h 6858000"/>
              <a:gd name="connsiteX901" fmla="*/ 7364329 w 7467600"/>
              <a:gd name="connsiteY901" fmla="*/ 2826907 h 6858000"/>
              <a:gd name="connsiteX902" fmla="*/ 7290545 w 7467600"/>
              <a:gd name="connsiteY902" fmla="*/ 2850663 h 6858000"/>
              <a:gd name="connsiteX903" fmla="*/ 6472036 w 7467600"/>
              <a:gd name="connsiteY903" fmla="*/ 1959003 h 6858000"/>
              <a:gd name="connsiteX904" fmla="*/ 5792897 w 7467600"/>
              <a:gd name="connsiteY904" fmla="*/ 1647747 h 6858000"/>
              <a:gd name="connsiteX905" fmla="*/ 5842751 w 7467600"/>
              <a:gd name="connsiteY905" fmla="*/ 1816112 h 6858000"/>
              <a:gd name="connsiteX906" fmla="*/ 5847424 w 7467600"/>
              <a:gd name="connsiteY906" fmla="*/ 1815776 h 6858000"/>
              <a:gd name="connsiteX907" fmla="*/ 6399821 w 7467600"/>
              <a:gd name="connsiteY907" fmla="*/ 2344799 h 6858000"/>
              <a:gd name="connsiteX908" fmla="*/ 6323232 w 7467600"/>
              <a:gd name="connsiteY908" fmla="*/ 2389634 h 6858000"/>
              <a:gd name="connsiteX909" fmla="*/ 5942958 w 7467600"/>
              <a:gd name="connsiteY909" fmla="*/ 2077708 h 6858000"/>
              <a:gd name="connsiteX910" fmla="*/ 5921559 w 7467600"/>
              <a:gd name="connsiteY910" fmla="*/ 2378596 h 6858000"/>
              <a:gd name="connsiteX911" fmla="*/ 5817651 w 7467600"/>
              <a:gd name="connsiteY911" fmla="*/ 3023919 h 6858000"/>
              <a:gd name="connsiteX912" fmla="*/ 5729634 w 7467600"/>
              <a:gd name="connsiteY912" fmla="*/ 3051849 h 6858000"/>
              <a:gd name="connsiteX913" fmla="*/ 5611018 w 7467600"/>
              <a:gd name="connsiteY913" fmla="*/ 2316769 h 6858000"/>
              <a:gd name="connsiteX914" fmla="*/ 5687608 w 7467600"/>
              <a:gd name="connsiteY914" fmla="*/ 2039972 h 6858000"/>
              <a:gd name="connsiteX915" fmla="*/ 5657554 w 7467600"/>
              <a:gd name="connsiteY915" fmla="*/ 1576445 h 6858000"/>
              <a:gd name="connsiteX916" fmla="*/ 5150475 w 7467600"/>
              <a:gd name="connsiteY916" fmla="*/ 1274012 h 6858000"/>
              <a:gd name="connsiteX917" fmla="*/ 5349142 w 7467600"/>
              <a:gd name="connsiteY917" fmla="*/ 2204405 h 6858000"/>
              <a:gd name="connsiteX918" fmla="*/ 5262214 w 7467600"/>
              <a:gd name="connsiteY918" fmla="*/ 2233836 h 6858000"/>
              <a:gd name="connsiteX919" fmla="*/ 4981539 w 7467600"/>
              <a:gd name="connsiteY919" fmla="*/ 1542201 h 6858000"/>
              <a:gd name="connsiteX920" fmla="*/ 4958461 w 7467600"/>
              <a:gd name="connsiteY920" fmla="*/ 1136957 h 6858000"/>
              <a:gd name="connsiteX921" fmla="*/ 4655015 w 7467600"/>
              <a:gd name="connsiteY921" fmla="*/ 891426 h 6858000"/>
              <a:gd name="connsiteX922" fmla="*/ 4348002 w 7467600"/>
              <a:gd name="connsiteY922" fmla="*/ 2205895 h 6858000"/>
              <a:gd name="connsiteX923" fmla="*/ 4262250 w 7467600"/>
              <a:gd name="connsiteY923" fmla="*/ 2219972 h 6858000"/>
              <a:gd name="connsiteX924" fmla="*/ 4550611 w 7467600"/>
              <a:gd name="connsiteY924" fmla="*/ 817540 h 6858000"/>
              <a:gd name="connsiteX925" fmla="*/ 4564418 w 7467600"/>
              <a:gd name="connsiteY925" fmla="*/ 808293 h 6858000"/>
              <a:gd name="connsiteX926" fmla="*/ 4266388 w 7467600"/>
              <a:gd name="connsiteY926" fmla="*/ 500083 h 6858000"/>
              <a:gd name="connsiteX927" fmla="*/ 4032842 w 7467600"/>
              <a:gd name="connsiteY927" fmla="*/ 211809 h 6858000"/>
              <a:gd name="connsiteX928" fmla="*/ 3882765 w 7467600"/>
              <a:gd name="connsiteY928" fmla="*/ 0 h 6858000"/>
              <a:gd name="connsiteX929" fmla="*/ 3721337 w 7467600"/>
              <a:gd name="connsiteY929" fmla="*/ 0 h 6858000"/>
              <a:gd name="connsiteX930" fmla="*/ 3797544 w 7467600"/>
              <a:gd name="connsiteY930" fmla="*/ 0 h 6858000"/>
              <a:gd name="connsiteX931" fmla="*/ 3775734 w 7467600"/>
              <a:gd name="connsiteY931" fmla="*/ 95131 h 6858000"/>
              <a:gd name="connsiteX932" fmla="*/ 3724807 w 7467600"/>
              <a:gd name="connsiteY932" fmla="*/ 272257 h 6858000"/>
              <a:gd name="connsiteX933" fmla="*/ 3726844 w 7467600"/>
              <a:gd name="connsiteY933" fmla="*/ 282988 h 6858000"/>
              <a:gd name="connsiteX934" fmla="*/ 3742664 w 7467600"/>
              <a:gd name="connsiteY934" fmla="*/ 279918 h 6858000"/>
              <a:gd name="connsiteX935" fmla="*/ 4103910 w 7467600"/>
              <a:gd name="connsiteY935" fmla="*/ 1161917 h 6858000"/>
              <a:gd name="connsiteX936" fmla="*/ 4020269 w 7467600"/>
              <a:gd name="connsiteY936" fmla="*/ 1200406 h 6858000"/>
              <a:gd name="connsiteX937" fmla="*/ 3674882 w 7467600"/>
              <a:gd name="connsiteY937" fmla="*/ 488524 h 6858000"/>
              <a:gd name="connsiteX938" fmla="*/ 3132682 w 7467600"/>
              <a:gd name="connsiteY938" fmla="*/ 1072284 h 6858000"/>
              <a:gd name="connsiteX939" fmla="*/ 2716346 w 7467600"/>
              <a:gd name="connsiteY939" fmla="*/ 1276376 h 6858000"/>
              <a:gd name="connsiteX940" fmla="*/ 2716772 w 7467600"/>
              <a:gd name="connsiteY940" fmla="*/ 1255462 h 6858000"/>
              <a:gd name="connsiteX941" fmla="*/ 3471096 w 7467600"/>
              <a:gd name="connsiteY941" fmla="*/ 437072 h 6858000"/>
              <a:gd name="connsiteX942" fmla="*/ 3639057 w 7467600"/>
              <a:gd name="connsiteY942" fmla="*/ 286334 h 6858000"/>
              <a:gd name="connsiteX943" fmla="*/ 3640309 w 7467600"/>
              <a:gd name="connsiteY943" fmla="*/ 284664 h 6858000"/>
              <a:gd name="connsiteX944" fmla="*/ 3646022 w 7467600"/>
              <a:gd name="connsiteY944" fmla="*/ 276711 h 6858000"/>
              <a:gd name="connsiteX945" fmla="*/ 3707943 w 7467600"/>
              <a:gd name="connsiteY945" fmla="*/ 65958 h 6858000"/>
              <a:gd name="connsiteX946" fmla="*/ 3721337 w 7467600"/>
              <a:gd name="connsiteY946" fmla="*/ 0 h 6858000"/>
              <a:gd name="connsiteX947" fmla="*/ 2867960 w 7467600"/>
              <a:gd name="connsiteY947" fmla="*/ 0 h 6858000"/>
              <a:gd name="connsiteX948" fmla="*/ 2926351 w 7467600"/>
              <a:gd name="connsiteY948" fmla="*/ 0 h 6858000"/>
              <a:gd name="connsiteX949" fmla="*/ 2902823 w 7467600"/>
              <a:gd name="connsiteY949" fmla="*/ 262929 h 6858000"/>
              <a:gd name="connsiteX950" fmla="*/ 2940663 w 7467600"/>
              <a:gd name="connsiteY950" fmla="*/ 140884 h 6858000"/>
              <a:gd name="connsiteX951" fmla="*/ 2947039 w 7467600"/>
              <a:gd name="connsiteY951" fmla="*/ 122524 h 6858000"/>
              <a:gd name="connsiteX952" fmla="*/ 2984316 w 7467600"/>
              <a:gd name="connsiteY952" fmla="*/ 0 h 6858000"/>
              <a:gd name="connsiteX953" fmla="*/ 3016114 w 7467600"/>
              <a:gd name="connsiteY953" fmla="*/ 0 h 6858000"/>
              <a:gd name="connsiteX954" fmla="*/ 2979949 w 7467600"/>
              <a:gd name="connsiteY954" fmla="*/ 119274 h 6858000"/>
              <a:gd name="connsiteX955" fmla="*/ 3023879 w 7467600"/>
              <a:gd name="connsiteY955" fmla="*/ 0 h 6858000"/>
              <a:gd name="connsiteX956" fmla="*/ 3105400 w 7467600"/>
              <a:gd name="connsiteY956" fmla="*/ 0 h 6858000"/>
              <a:gd name="connsiteX957" fmla="*/ 3094669 w 7467600"/>
              <a:gd name="connsiteY957" fmla="*/ 30308 h 6858000"/>
              <a:gd name="connsiteX958" fmla="*/ 2901945 w 7467600"/>
              <a:gd name="connsiteY958" fmla="*/ 466538 h 6858000"/>
              <a:gd name="connsiteX959" fmla="*/ 2815209 w 7467600"/>
              <a:gd name="connsiteY959" fmla="*/ 497361 h 6858000"/>
              <a:gd name="connsiteX960" fmla="*/ 2844845 w 7467600"/>
              <a:gd name="connsiteY960" fmla="*/ 127638 h 6858000"/>
              <a:gd name="connsiteX961" fmla="*/ 2867960 w 7467600"/>
              <a:gd name="connsiteY961" fmla="*/ 0 h 6858000"/>
              <a:gd name="connsiteX962" fmla="*/ 1057230 w 7467600"/>
              <a:gd name="connsiteY962" fmla="*/ 0 h 6858000"/>
              <a:gd name="connsiteX963" fmla="*/ 1111003 w 7467600"/>
              <a:gd name="connsiteY963" fmla="*/ 0 h 6858000"/>
              <a:gd name="connsiteX964" fmla="*/ 1125553 w 7467600"/>
              <a:gd name="connsiteY964" fmla="*/ 52588 h 6858000"/>
              <a:gd name="connsiteX965" fmla="*/ 1304276 w 7467600"/>
              <a:gd name="connsiteY965" fmla="*/ 476275 h 6858000"/>
              <a:gd name="connsiteX966" fmla="*/ 1492066 w 7467600"/>
              <a:gd name="connsiteY966" fmla="*/ 886333 h 6858000"/>
              <a:gd name="connsiteX967" fmla="*/ 1423698 w 7467600"/>
              <a:gd name="connsiteY967" fmla="*/ 710817 h 6858000"/>
              <a:gd name="connsiteX968" fmla="*/ 1357609 w 7467600"/>
              <a:gd name="connsiteY968" fmla="*/ 532892 h 6858000"/>
              <a:gd name="connsiteX969" fmla="*/ 1309550 w 7467600"/>
              <a:gd name="connsiteY969" fmla="*/ 374031 h 6858000"/>
              <a:gd name="connsiteX970" fmla="*/ 1193673 w 7467600"/>
              <a:gd name="connsiteY970" fmla="*/ 49533 h 6858000"/>
              <a:gd name="connsiteX971" fmla="*/ 1164391 w 7467600"/>
              <a:gd name="connsiteY971" fmla="*/ 0 h 6858000"/>
              <a:gd name="connsiteX972" fmla="*/ 1200666 w 7467600"/>
              <a:gd name="connsiteY972" fmla="*/ 0 h 6858000"/>
              <a:gd name="connsiteX973" fmla="*/ 1223408 w 7467600"/>
              <a:gd name="connsiteY973" fmla="*/ 38996 h 6858000"/>
              <a:gd name="connsiteX974" fmla="*/ 1339635 w 7467600"/>
              <a:gd name="connsiteY974" fmla="*/ 365517 h 6858000"/>
              <a:gd name="connsiteX975" fmla="*/ 1387469 w 7467600"/>
              <a:gd name="connsiteY975" fmla="*/ 523079 h 6858000"/>
              <a:gd name="connsiteX976" fmla="*/ 1452685 w 7467600"/>
              <a:gd name="connsiteY976" fmla="*/ 699806 h 6858000"/>
              <a:gd name="connsiteX977" fmla="*/ 1492092 w 7467600"/>
              <a:gd name="connsiteY977" fmla="*/ 800424 h 6858000"/>
              <a:gd name="connsiteX978" fmla="*/ 1455302 w 7467600"/>
              <a:gd name="connsiteY978" fmla="*/ 632913 h 6858000"/>
              <a:gd name="connsiteX979" fmla="*/ 1222336 w 7467600"/>
              <a:gd name="connsiteY979" fmla="*/ 9480 h 6858000"/>
              <a:gd name="connsiteX980" fmla="*/ 1214634 w 7467600"/>
              <a:gd name="connsiteY980" fmla="*/ 0 h 6858000"/>
              <a:gd name="connsiteX981" fmla="*/ 1289827 w 7467600"/>
              <a:gd name="connsiteY981" fmla="*/ 0 h 6858000"/>
              <a:gd name="connsiteX982" fmla="*/ 1321076 w 7467600"/>
              <a:gd name="connsiteY982" fmla="*/ 59722 h 6858000"/>
              <a:gd name="connsiteX983" fmla="*/ 1512579 w 7467600"/>
              <a:gd name="connsiteY983" fmla="*/ 626441 h 6858000"/>
              <a:gd name="connsiteX984" fmla="*/ 1506076 w 7467600"/>
              <a:gd name="connsiteY984" fmla="*/ 1089289 h 6858000"/>
              <a:gd name="connsiteX985" fmla="*/ 1486346 w 7467600"/>
              <a:gd name="connsiteY985" fmla="*/ 1079919 h 6858000"/>
              <a:gd name="connsiteX986" fmla="*/ 1070511 w 7467600"/>
              <a:gd name="connsiteY986" fmla="*/ 48609 h 6858000"/>
              <a:gd name="connsiteX987" fmla="*/ 1057230 w 7467600"/>
              <a:gd name="connsiteY987" fmla="*/ 0 h 6858000"/>
              <a:gd name="connsiteX988" fmla="*/ 43151 w 7467600"/>
              <a:gd name="connsiteY988" fmla="*/ 0 h 6858000"/>
              <a:gd name="connsiteX989" fmla="*/ 95283 w 7467600"/>
              <a:gd name="connsiteY989" fmla="*/ 0 h 6858000"/>
              <a:gd name="connsiteX990" fmla="*/ 300708 w 7467600"/>
              <a:gd name="connsiteY990" fmla="*/ 154571 h 6858000"/>
              <a:gd name="connsiteX991" fmla="*/ 530414 w 7467600"/>
              <a:gd name="connsiteY991" fmla="*/ 354673 h 6858000"/>
              <a:gd name="connsiteX992" fmla="*/ 333785 w 7467600"/>
              <a:gd name="connsiteY992" fmla="*/ 161564 h 6858000"/>
              <a:gd name="connsiteX993" fmla="*/ 147005 w 7467600"/>
              <a:gd name="connsiteY993" fmla="*/ 0 h 6858000"/>
              <a:gd name="connsiteX994" fmla="*/ 272509 w 7467600"/>
              <a:gd name="connsiteY994" fmla="*/ 0 h 6858000"/>
              <a:gd name="connsiteX995" fmla="*/ 326276 w 7467600"/>
              <a:gd name="connsiteY995" fmla="*/ 45847 h 6858000"/>
              <a:gd name="connsiteX996" fmla="*/ 823759 w 7467600"/>
              <a:gd name="connsiteY996" fmla="*/ 574145 h 6858000"/>
              <a:gd name="connsiteX997" fmla="*/ 811254 w 7467600"/>
              <a:gd name="connsiteY997" fmla="*/ 665546 h 6858000"/>
              <a:gd name="connsiteX998" fmla="*/ 154042 w 7467600"/>
              <a:gd name="connsiteY998" fmla="*/ 261522 h 6858000"/>
              <a:gd name="connsiteX999" fmla="*/ 13550 w 7467600"/>
              <a:gd name="connsiteY999" fmla="*/ 158423 h 6858000"/>
              <a:gd name="connsiteX1000" fmla="*/ 0 w 7467600"/>
              <a:gd name="connsiteY1000" fmla="*/ 146618 h 6858000"/>
              <a:gd name="connsiteX1001" fmla="*/ 0 w 7467600"/>
              <a:gd name="connsiteY1001" fmla="*/ 59161 h 6858000"/>
              <a:gd name="connsiteX1002" fmla="*/ 45427 w 7467600"/>
              <a:gd name="connsiteY1002" fmla="*/ 101078 h 6858000"/>
              <a:gd name="connsiteX1003" fmla="*/ 630103 w 7467600"/>
              <a:gd name="connsiteY1003" fmla="*/ 485885 h 6858000"/>
              <a:gd name="connsiteX1004" fmla="*/ 532040 w 7467600"/>
              <a:gd name="connsiteY1004" fmla="*/ 399359 h 6858000"/>
              <a:gd name="connsiteX1005" fmla="*/ 517618 w 7467600"/>
              <a:gd name="connsiteY1005" fmla="*/ 385726 h 6858000"/>
              <a:gd name="connsiteX1006" fmla="*/ 285074 w 7467600"/>
              <a:gd name="connsiteY1006" fmla="*/ 182755 h 6858000"/>
              <a:gd name="connsiteX1007" fmla="*/ 43151 w 7467600"/>
              <a:gd name="connsiteY100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19999 w 7467600"/>
              <a:gd name="connsiteY844" fmla="*/ 774360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5905192 w 7467600"/>
              <a:gd name="connsiteY848" fmla="*/ 163079 h 6858000"/>
              <a:gd name="connsiteX849" fmla="*/ 5865655 w 7467600"/>
              <a:gd name="connsiteY849" fmla="*/ 171901 h 6858000"/>
              <a:gd name="connsiteX850" fmla="*/ 5259740 w 7467600"/>
              <a:gd name="connsiteY850" fmla="*/ 257013 h 6858000"/>
              <a:gd name="connsiteX851" fmla="*/ 5208466 w 7467600"/>
              <a:gd name="connsiteY851" fmla="*/ 257550 h 6858000"/>
              <a:gd name="connsiteX852" fmla="*/ 4980204 w 7467600"/>
              <a:gd name="connsiteY852" fmla="*/ 271903 h 6858000"/>
              <a:gd name="connsiteX853" fmla="*/ 5068068 w 7467600"/>
              <a:gd name="connsiteY853" fmla="*/ 282244 h 6858000"/>
              <a:gd name="connsiteX854" fmla="*/ 5153231 w 7467600"/>
              <a:gd name="connsiteY854" fmla="*/ 292240 h 6858000"/>
              <a:gd name="connsiteX855" fmla="*/ 5426491 w 7467600"/>
              <a:gd name="connsiteY855" fmla="*/ 281128 h 6858000"/>
              <a:gd name="connsiteX856" fmla="*/ 5731212 w 7467600"/>
              <a:gd name="connsiteY856" fmla="*/ 231951 h 6858000"/>
              <a:gd name="connsiteX857" fmla="*/ 5905192 w 7467600"/>
              <a:gd name="connsiteY857" fmla="*/ 163079 h 6858000"/>
              <a:gd name="connsiteX858" fmla="*/ 5944437 w 7467600"/>
              <a:gd name="connsiteY858" fmla="*/ 113829 h 6858000"/>
              <a:gd name="connsiteX859" fmla="*/ 5825032 w 7467600"/>
              <a:gd name="connsiteY859" fmla="*/ 146405 h 6858000"/>
              <a:gd name="connsiteX860" fmla="*/ 4955599 w 7467600"/>
              <a:gd name="connsiteY860" fmla="*/ 247008 h 6858000"/>
              <a:gd name="connsiteX861" fmla="*/ 5210104 w 7467600"/>
              <a:gd name="connsiteY861" fmla="*/ 228123 h 6858000"/>
              <a:gd name="connsiteX862" fmla="*/ 5261015 w 7467600"/>
              <a:gd name="connsiteY862" fmla="*/ 227087 h 6858000"/>
              <a:gd name="connsiteX863" fmla="*/ 5861181 w 7467600"/>
              <a:gd name="connsiteY863" fmla="*/ 143093 h 6858000"/>
              <a:gd name="connsiteX864" fmla="*/ 5961252 w 7467600"/>
              <a:gd name="connsiteY864" fmla="*/ 114820 h 6858000"/>
              <a:gd name="connsiteX865" fmla="*/ 5944437 w 7467600"/>
              <a:gd name="connsiteY865" fmla="*/ 113829 h 6858000"/>
              <a:gd name="connsiteX866" fmla="*/ 3882765 w 7467600"/>
              <a:gd name="connsiteY866" fmla="*/ 0 h 6858000"/>
              <a:gd name="connsiteX867" fmla="*/ 3995099 w 7467600"/>
              <a:gd name="connsiteY867" fmla="*/ 0 h 6858000"/>
              <a:gd name="connsiteX868" fmla="*/ 4163818 w 7467600"/>
              <a:gd name="connsiteY868" fmla="*/ 234104 h 6858000"/>
              <a:gd name="connsiteX869" fmla="*/ 4172099 w 7467600"/>
              <a:gd name="connsiteY869" fmla="*/ 234207 h 6858000"/>
              <a:gd name="connsiteX870" fmla="*/ 4784282 w 7467600"/>
              <a:gd name="connsiteY870" fmla="*/ 276561 h 6858000"/>
              <a:gd name="connsiteX871" fmla="*/ 4801687 w 7467600"/>
              <a:gd name="connsiteY871" fmla="*/ 267764 h 6858000"/>
              <a:gd name="connsiteX872" fmla="*/ 6082788 w 7467600"/>
              <a:gd name="connsiteY872" fmla="*/ 64119 h 6858000"/>
              <a:gd name="connsiteX873" fmla="*/ 6099442 w 7467600"/>
              <a:gd name="connsiteY873" fmla="*/ 82568 h 6858000"/>
              <a:gd name="connsiteX874" fmla="*/ 4804137 w 7467600"/>
              <a:gd name="connsiteY874" fmla="*/ 320931 h 6858000"/>
              <a:gd name="connsiteX875" fmla="*/ 4227047 w 7467600"/>
              <a:gd name="connsiteY875" fmla="*/ 313415 h 6858000"/>
              <a:gd name="connsiteX876" fmla="*/ 4346041 w 7467600"/>
              <a:gd name="connsiteY876" fmla="*/ 456086 h 6858000"/>
              <a:gd name="connsiteX877" fmla="*/ 4870967 w 7467600"/>
              <a:gd name="connsiteY877" fmla="*/ 963061 h 6858000"/>
              <a:gd name="connsiteX878" fmla="*/ 4889647 w 7467600"/>
              <a:gd name="connsiteY878" fmla="*/ 957147 h 6858000"/>
              <a:gd name="connsiteX879" fmla="*/ 5422504 w 7467600"/>
              <a:gd name="connsiteY879" fmla="*/ 805191 h 6858000"/>
              <a:gd name="connsiteX880" fmla="*/ 6087656 w 7467600"/>
              <a:gd name="connsiteY880" fmla="*/ 826703 h 6858000"/>
              <a:gd name="connsiteX881" fmla="*/ 6058717 w 7467600"/>
              <a:gd name="connsiteY881" fmla="*/ 865992 h 6858000"/>
              <a:gd name="connsiteX882" fmla="*/ 4974153 w 7467600"/>
              <a:gd name="connsiteY882" fmla="*/ 1045456 h 6858000"/>
              <a:gd name="connsiteX883" fmla="*/ 5627835 w 7467600"/>
              <a:gd name="connsiteY883" fmla="*/ 1472077 h 6858000"/>
              <a:gd name="connsiteX884" fmla="*/ 5629817 w 7467600"/>
              <a:gd name="connsiteY884" fmla="*/ 1471412 h 6858000"/>
              <a:gd name="connsiteX885" fmla="*/ 5634124 w 7467600"/>
              <a:gd name="connsiteY885" fmla="*/ 1470572 h 6858000"/>
              <a:gd name="connsiteX886" fmla="*/ 5755832 w 7467600"/>
              <a:gd name="connsiteY886" fmla="*/ 1383886 h 6858000"/>
              <a:gd name="connsiteX887" fmla="*/ 6014186 w 7467600"/>
              <a:gd name="connsiteY887" fmla="*/ 1279799 h 6858000"/>
              <a:gd name="connsiteX888" fmla="*/ 6901619 w 7467600"/>
              <a:gd name="connsiteY888" fmla="*/ 1047874 h 6858000"/>
              <a:gd name="connsiteX889" fmla="*/ 6931566 w 7467600"/>
              <a:gd name="connsiteY889" fmla="*/ 1062034 h 6858000"/>
              <a:gd name="connsiteX890" fmla="*/ 5790982 w 7467600"/>
              <a:gd name="connsiteY890" fmla="*/ 1561380 h 6858000"/>
              <a:gd name="connsiteX891" fmla="*/ 6188971 w 7467600"/>
              <a:gd name="connsiteY891" fmla="*/ 1755168 h 6858000"/>
              <a:gd name="connsiteX892" fmla="*/ 6202446 w 7467600"/>
              <a:gd name="connsiteY892" fmla="*/ 1752268 h 6858000"/>
              <a:gd name="connsiteX893" fmla="*/ 7179560 w 7467600"/>
              <a:gd name="connsiteY893" fmla="*/ 1467551 h 6858000"/>
              <a:gd name="connsiteX894" fmla="*/ 7158730 w 7467600"/>
              <a:gd name="connsiteY894" fmla="*/ 1507835 h 6858000"/>
              <a:gd name="connsiteX895" fmla="*/ 6326959 w 7467600"/>
              <a:gd name="connsiteY895" fmla="*/ 1817686 h 6858000"/>
              <a:gd name="connsiteX896" fmla="*/ 6537433 w 7467600"/>
              <a:gd name="connsiteY896" fmla="*/ 1907790 h 6858000"/>
              <a:gd name="connsiteX897" fmla="*/ 6550221 w 7467600"/>
              <a:gd name="connsiteY897" fmla="*/ 1910729 h 6858000"/>
              <a:gd name="connsiteX898" fmla="*/ 6964438 w 7467600"/>
              <a:gd name="connsiteY898" fmla="*/ 2209505 h 6858000"/>
              <a:gd name="connsiteX899" fmla="*/ 7367862 w 7467600"/>
              <a:gd name="connsiteY899" fmla="*/ 2806833 h 6858000"/>
              <a:gd name="connsiteX900" fmla="*/ 7364329 w 7467600"/>
              <a:gd name="connsiteY900" fmla="*/ 2826907 h 6858000"/>
              <a:gd name="connsiteX901" fmla="*/ 7290545 w 7467600"/>
              <a:gd name="connsiteY901" fmla="*/ 2850663 h 6858000"/>
              <a:gd name="connsiteX902" fmla="*/ 6472036 w 7467600"/>
              <a:gd name="connsiteY902" fmla="*/ 1959003 h 6858000"/>
              <a:gd name="connsiteX903" fmla="*/ 5792897 w 7467600"/>
              <a:gd name="connsiteY903" fmla="*/ 1647747 h 6858000"/>
              <a:gd name="connsiteX904" fmla="*/ 5842751 w 7467600"/>
              <a:gd name="connsiteY904" fmla="*/ 1816112 h 6858000"/>
              <a:gd name="connsiteX905" fmla="*/ 5847424 w 7467600"/>
              <a:gd name="connsiteY905" fmla="*/ 1815776 h 6858000"/>
              <a:gd name="connsiteX906" fmla="*/ 6399821 w 7467600"/>
              <a:gd name="connsiteY906" fmla="*/ 2344799 h 6858000"/>
              <a:gd name="connsiteX907" fmla="*/ 6323232 w 7467600"/>
              <a:gd name="connsiteY907" fmla="*/ 2389634 h 6858000"/>
              <a:gd name="connsiteX908" fmla="*/ 5942958 w 7467600"/>
              <a:gd name="connsiteY908" fmla="*/ 2077708 h 6858000"/>
              <a:gd name="connsiteX909" fmla="*/ 5921559 w 7467600"/>
              <a:gd name="connsiteY909" fmla="*/ 2378596 h 6858000"/>
              <a:gd name="connsiteX910" fmla="*/ 5817651 w 7467600"/>
              <a:gd name="connsiteY910" fmla="*/ 3023919 h 6858000"/>
              <a:gd name="connsiteX911" fmla="*/ 5729634 w 7467600"/>
              <a:gd name="connsiteY911" fmla="*/ 3051849 h 6858000"/>
              <a:gd name="connsiteX912" fmla="*/ 5611018 w 7467600"/>
              <a:gd name="connsiteY912" fmla="*/ 2316769 h 6858000"/>
              <a:gd name="connsiteX913" fmla="*/ 5687608 w 7467600"/>
              <a:gd name="connsiteY913" fmla="*/ 2039972 h 6858000"/>
              <a:gd name="connsiteX914" fmla="*/ 5657554 w 7467600"/>
              <a:gd name="connsiteY914" fmla="*/ 1576445 h 6858000"/>
              <a:gd name="connsiteX915" fmla="*/ 5150475 w 7467600"/>
              <a:gd name="connsiteY915" fmla="*/ 1274012 h 6858000"/>
              <a:gd name="connsiteX916" fmla="*/ 5349142 w 7467600"/>
              <a:gd name="connsiteY916" fmla="*/ 2204405 h 6858000"/>
              <a:gd name="connsiteX917" fmla="*/ 5262214 w 7467600"/>
              <a:gd name="connsiteY917" fmla="*/ 2233836 h 6858000"/>
              <a:gd name="connsiteX918" fmla="*/ 4981539 w 7467600"/>
              <a:gd name="connsiteY918" fmla="*/ 1542201 h 6858000"/>
              <a:gd name="connsiteX919" fmla="*/ 4958461 w 7467600"/>
              <a:gd name="connsiteY919" fmla="*/ 1136957 h 6858000"/>
              <a:gd name="connsiteX920" fmla="*/ 4655015 w 7467600"/>
              <a:gd name="connsiteY920" fmla="*/ 891426 h 6858000"/>
              <a:gd name="connsiteX921" fmla="*/ 4348002 w 7467600"/>
              <a:gd name="connsiteY921" fmla="*/ 2205895 h 6858000"/>
              <a:gd name="connsiteX922" fmla="*/ 4262250 w 7467600"/>
              <a:gd name="connsiteY922" fmla="*/ 2219972 h 6858000"/>
              <a:gd name="connsiteX923" fmla="*/ 4550611 w 7467600"/>
              <a:gd name="connsiteY923" fmla="*/ 817540 h 6858000"/>
              <a:gd name="connsiteX924" fmla="*/ 4564418 w 7467600"/>
              <a:gd name="connsiteY924" fmla="*/ 808293 h 6858000"/>
              <a:gd name="connsiteX925" fmla="*/ 4266388 w 7467600"/>
              <a:gd name="connsiteY925" fmla="*/ 500083 h 6858000"/>
              <a:gd name="connsiteX926" fmla="*/ 4032842 w 7467600"/>
              <a:gd name="connsiteY926" fmla="*/ 211809 h 6858000"/>
              <a:gd name="connsiteX927" fmla="*/ 3882765 w 7467600"/>
              <a:gd name="connsiteY927" fmla="*/ 0 h 6858000"/>
              <a:gd name="connsiteX928" fmla="*/ 3721337 w 7467600"/>
              <a:gd name="connsiteY928" fmla="*/ 0 h 6858000"/>
              <a:gd name="connsiteX929" fmla="*/ 3797544 w 7467600"/>
              <a:gd name="connsiteY929" fmla="*/ 0 h 6858000"/>
              <a:gd name="connsiteX930" fmla="*/ 3775734 w 7467600"/>
              <a:gd name="connsiteY930" fmla="*/ 95131 h 6858000"/>
              <a:gd name="connsiteX931" fmla="*/ 3724807 w 7467600"/>
              <a:gd name="connsiteY931" fmla="*/ 272257 h 6858000"/>
              <a:gd name="connsiteX932" fmla="*/ 3726844 w 7467600"/>
              <a:gd name="connsiteY932" fmla="*/ 282988 h 6858000"/>
              <a:gd name="connsiteX933" fmla="*/ 3742664 w 7467600"/>
              <a:gd name="connsiteY933" fmla="*/ 279918 h 6858000"/>
              <a:gd name="connsiteX934" fmla="*/ 4103910 w 7467600"/>
              <a:gd name="connsiteY934" fmla="*/ 1161917 h 6858000"/>
              <a:gd name="connsiteX935" fmla="*/ 4020269 w 7467600"/>
              <a:gd name="connsiteY935" fmla="*/ 1200406 h 6858000"/>
              <a:gd name="connsiteX936" fmla="*/ 3674882 w 7467600"/>
              <a:gd name="connsiteY936" fmla="*/ 488524 h 6858000"/>
              <a:gd name="connsiteX937" fmla="*/ 3132682 w 7467600"/>
              <a:gd name="connsiteY937" fmla="*/ 1072284 h 6858000"/>
              <a:gd name="connsiteX938" fmla="*/ 2716346 w 7467600"/>
              <a:gd name="connsiteY938" fmla="*/ 1276376 h 6858000"/>
              <a:gd name="connsiteX939" fmla="*/ 2716772 w 7467600"/>
              <a:gd name="connsiteY939" fmla="*/ 1255462 h 6858000"/>
              <a:gd name="connsiteX940" fmla="*/ 3471096 w 7467600"/>
              <a:gd name="connsiteY940" fmla="*/ 437072 h 6858000"/>
              <a:gd name="connsiteX941" fmla="*/ 3639057 w 7467600"/>
              <a:gd name="connsiteY941" fmla="*/ 286334 h 6858000"/>
              <a:gd name="connsiteX942" fmla="*/ 3640309 w 7467600"/>
              <a:gd name="connsiteY942" fmla="*/ 284664 h 6858000"/>
              <a:gd name="connsiteX943" fmla="*/ 3646022 w 7467600"/>
              <a:gd name="connsiteY943" fmla="*/ 276711 h 6858000"/>
              <a:gd name="connsiteX944" fmla="*/ 3707943 w 7467600"/>
              <a:gd name="connsiteY944" fmla="*/ 65958 h 6858000"/>
              <a:gd name="connsiteX945" fmla="*/ 3721337 w 7467600"/>
              <a:gd name="connsiteY945" fmla="*/ 0 h 6858000"/>
              <a:gd name="connsiteX946" fmla="*/ 2867960 w 7467600"/>
              <a:gd name="connsiteY946" fmla="*/ 0 h 6858000"/>
              <a:gd name="connsiteX947" fmla="*/ 2926351 w 7467600"/>
              <a:gd name="connsiteY947" fmla="*/ 0 h 6858000"/>
              <a:gd name="connsiteX948" fmla="*/ 2902823 w 7467600"/>
              <a:gd name="connsiteY948" fmla="*/ 262929 h 6858000"/>
              <a:gd name="connsiteX949" fmla="*/ 2940663 w 7467600"/>
              <a:gd name="connsiteY949" fmla="*/ 140884 h 6858000"/>
              <a:gd name="connsiteX950" fmla="*/ 2947039 w 7467600"/>
              <a:gd name="connsiteY950" fmla="*/ 122524 h 6858000"/>
              <a:gd name="connsiteX951" fmla="*/ 2984316 w 7467600"/>
              <a:gd name="connsiteY951" fmla="*/ 0 h 6858000"/>
              <a:gd name="connsiteX952" fmla="*/ 3016114 w 7467600"/>
              <a:gd name="connsiteY952" fmla="*/ 0 h 6858000"/>
              <a:gd name="connsiteX953" fmla="*/ 2979949 w 7467600"/>
              <a:gd name="connsiteY953" fmla="*/ 119274 h 6858000"/>
              <a:gd name="connsiteX954" fmla="*/ 3023879 w 7467600"/>
              <a:gd name="connsiteY954" fmla="*/ 0 h 6858000"/>
              <a:gd name="connsiteX955" fmla="*/ 3105400 w 7467600"/>
              <a:gd name="connsiteY955" fmla="*/ 0 h 6858000"/>
              <a:gd name="connsiteX956" fmla="*/ 3094669 w 7467600"/>
              <a:gd name="connsiteY956" fmla="*/ 30308 h 6858000"/>
              <a:gd name="connsiteX957" fmla="*/ 2901945 w 7467600"/>
              <a:gd name="connsiteY957" fmla="*/ 466538 h 6858000"/>
              <a:gd name="connsiteX958" fmla="*/ 2815209 w 7467600"/>
              <a:gd name="connsiteY958" fmla="*/ 497361 h 6858000"/>
              <a:gd name="connsiteX959" fmla="*/ 2844845 w 7467600"/>
              <a:gd name="connsiteY959" fmla="*/ 127638 h 6858000"/>
              <a:gd name="connsiteX960" fmla="*/ 2867960 w 7467600"/>
              <a:gd name="connsiteY960" fmla="*/ 0 h 6858000"/>
              <a:gd name="connsiteX961" fmla="*/ 1057230 w 7467600"/>
              <a:gd name="connsiteY961" fmla="*/ 0 h 6858000"/>
              <a:gd name="connsiteX962" fmla="*/ 1111003 w 7467600"/>
              <a:gd name="connsiteY962" fmla="*/ 0 h 6858000"/>
              <a:gd name="connsiteX963" fmla="*/ 1125553 w 7467600"/>
              <a:gd name="connsiteY963" fmla="*/ 52588 h 6858000"/>
              <a:gd name="connsiteX964" fmla="*/ 1304276 w 7467600"/>
              <a:gd name="connsiteY964" fmla="*/ 476275 h 6858000"/>
              <a:gd name="connsiteX965" fmla="*/ 1492066 w 7467600"/>
              <a:gd name="connsiteY965" fmla="*/ 886333 h 6858000"/>
              <a:gd name="connsiteX966" fmla="*/ 1423698 w 7467600"/>
              <a:gd name="connsiteY966" fmla="*/ 710817 h 6858000"/>
              <a:gd name="connsiteX967" fmla="*/ 1357609 w 7467600"/>
              <a:gd name="connsiteY967" fmla="*/ 532892 h 6858000"/>
              <a:gd name="connsiteX968" fmla="*/ 1309550 w 7467600"/>
              <a:gd name="connsiteY968" fmla="*/ 374031 h 6858000"/>
              <a:gd name="connsiteX969" fmla="*/ 1193673 w 7467600"/>
              <a:gd name="connsiteY969" fmla="*/ 49533 h 6858000"/>
              <a:gd name="connsiteX970" fmla="*/ 1164391 w 7467600"/>
              <a:gd name="connsiteY970" fmla="*/ 0 h 6858000"/>
              <a:gd name="connsiteX971" fmla="*/ 1200666 w 7467600"/>
              <a:gd name="connsiteY971" fmla="*/ 0 h 6858000"/>
              <a:gd name="connsiteX972" fmla="*/ 1223408 w 7467600"/>
              <a:gd name="connsiteY972" fmla="*/ 38996 h 6858000"/>
              <a:gd name="connsiteX973" fmla="*/ 1339635 w 7467600"/>
              <a:gd name="connsiteY973" fmla="*/ 365517 h 6858000"/>
              <a:gd name="connsiteX974" fmla="*/ 1387469 w 7467600"/>
              <a:gd name="connsiteY974" fmla="*/ 523079 h 6858000"/>
              <a:gd name="connsiteX975" fmla="*/ 1452685 w 7467600"/>
              <a:gd name="connsiteY975" fmla="*/ 699806 h 6858000"/>
              <a:gd name="connsiteX976" fmla="*/ 1492092 w 7467600"/>
              <a:gd name="connsiteY976" fmla="*/ 800424 h 6858000"/>
              <a:gd name="connsiteX977" fmla="*/ 1455302 w 7467600"/>
              <a:gd name="connsiteY977" fmla="*/ 632913 h 6858000"/>
              <a:gd name="connsiteX978" fmla="*/ 1222336 w 7467600"/>
              <a:gd name="connsiteY978" fmla="*/ 9480 h 6858000"/>
              <a:gd name="connsiteX979" fmla="*/ 1214634 w 7467600"/>
              <a:gd name="connsiteY979" fmla="*/ 0 h 6858000"/>
              <a:gd name="connsiteX980" fmla="*/ 1289827 w 7467600"/>
              <a:gd name="connsiteY980" fmla="*/ 0 h 6858000"/>
              <a:gd name="connsiteX981" fmla="*/ 1321076 w 7467600"/>
              <a:gd name="connsiteY981" fmla="*/ 59722 h 6858000"/>
              <a:gd name="connsiteX982" fmla="*/ 1512579 w 7467600"/>
              <a:gd name="connsiteY982" fmla="*/ 626441 h 6858000"/>
              <a:gd name="connsiteX983" fmla="*/ 1506076 w 7467600"/>
              <a:gd name="connsiteY983" fmla="*/ 1089289 h 6858000"/>
              <a:gd name="connsiteX984" fmla="*/ 1486346 w 7467600"/>
              <a:gd name="connsiteY984" fmla="*/ 1079919 h 6858000"/>
              <a:gd name="connsiteX985" fmla="*/ 1070511 w 7467600"/>
              <a:gd name="connsiteY985" fmla="*/ 48609 h 6858000"/>
              <a:gd name="connsiteX986" fmla="*/ 1057230 w 7467600"/>
              <a:gd name="connsiteY986" fmla="*/ 0 h 6858000"/>
              <a:gd name="connsiteX987" fmla="*/ 43151 w 7467600"/>
              <a:gd name="connsiteY987" fmla="*/ 0 h 6858000"/>
              <a:gd name="connsiteX988" fmla="*/ 95283 w 7467600"/>
              <a:gd name="connsiteY988" fmla="*/ 0 h 6858000"/>
              <a:gd name="connsiteX989" fmla="*/ 300708 w 7467600"/>
              <a:gd name="connsiteY989" fmla="*/ 154571 h 6858000"/>
              <a:gd name="connsiteX990" fmla="*/ 530414 w 7467600"/>
              <a:gd name="connsiteY990" fmla="*/ 354673 h 6858000"/>
              <a:gd name="connsiteX991" fmla="*/ 333785 w 7467600"/>
              <a:gd name="connsiteY991" fmla="*/ 161564 h 6858000"/>
              <a:gd name="connsiteX992" fmla="*/ 147005 w 7467600"/>
              <a:gd name="connsiteY992" fmla="*/ 0 h 6858000"/>
              <a:gd name="connsiteX993" fmla="*/ 272509 w 7467600"/>
              <a:gd name="connsiteY993" fmla="*/ 0 h 6858000"/>
              <a:gd name="connsiteX994" fmla="*/ 326276 w 7467600"/>
              <a:gd name="connsiteY994" fmla="*/ 45847 h 6858000"/>
              <a:gd name="connsiteX995" fmla="*/ 823759 w 7467600"/>
              <a:gd name="connsiteY995" fmla="*/ 574145 h 6858000"/>
              <a:gd name="connsiteX996" fmla="*/ 811254 w 7467600"/>
              <a:gd name="connsiteY996" fmla="*/ 665546 h 6858000"/>
              <a:gd name="connsiteX997" fmla="*/ 154042 w 7467600"/>
              <a:gd name="connsiteY997" fmla="*/ 261522 h 6858000"/>
              <a:gd name="connsiteX998" fmla="*/ 13550 w 7467600"/>
              <a:gd name="connsiteY998" fmla="*/ 158423 h 6858000"/>
              <a:gd name="connsiteX999" fmla="*/ 0 w 7467600"/>
              <a:gd name="connsiteY999" fmla="*/ 146618 h 6858000"/>
              <a:gd name="connsiteX1000" fmla="*/ 0 w 7467600"/>
              <a:gd name="connsiteY1000" fmla="*/ 59161 h 6858000"/>
              <a:gd name="connsiteX1001" fmla="*/ 45427 w 7467600"/>
              <a:gd name="connsiteY1001" fmla="*/ 101078 h 6858000"/>
              <a:gd name="connsiteX1002" fmla="*/ 630103 w 7467600"/>
              <a:gd name="connsiteY1002" fmla="*/ 485885 h 6858000"/>
              <a:gd name="connsiteX1003" fmla="*/ 532040 w 7467600"/>
              <a:gd name="connsiteY1003" fmla="*/ 399359 h 6858000"/>
              <a:gd name="connsiteX1004" fmla="*/ 517618 w 7467600"/>
              <a:gd name="connsiteY1004" fmla="*/ 385726 h 6858000"/>
              <a:gd name="connsiteX1005" fmla="*/ 285074 w 7467600"/>
              <a:gd name="connsiteY1005" fmla="*/ 182755 h 6858000"/>
              <a:gd name="connsiteX1006" fmla="*/ 43151 w 7467600"/>
              <a:gd name="connsiteY100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51412 w 7467600"/>
              <a:gd name="connsiteY844" fmla="*/ 799572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5905192 w 7467600"/>
              <a:gd name="connsiteY847" fmla="*/ 163079 h 6858000"/>
              <a:gd name="connsiteX848" fmla="*/ 5865655 w 7467600"/>
              <a:gd name="connsiteY848" fmla="*/ 171901 h 6858000"/>
              <a:gd name="connsiteX849" fmla="*/ 5259740 w 7467600"/>
              <a:gd name="connsiteY849" fmla="*/ 257013 h 6858000"/>
              <a:gd name="connsiteX850" fmla="*/ 5208466 w 7467600"/>
              <a:gd name="connsiteY850" fmla="*/ 257550 h 6858000"/>
              <a:gd name="connsiteX851" fmla="*/ 4980204 w 7467600"/>
              <a:gd name="connsiteY851" fmla="*/ 271903 h 6858000"/>
              <a:gd name="connsiteX852" fmla="*/ 5068068 w 7467600"/>
              <a:gd name="connsiteY852" fmla="*/ 282244 h 6858000"/>
              <a:gd name="connsiteX853" fmla="*/ 5153231 w 7467600"/>
              <a:gd name="connsiteY853" fmla="*/ 292240 h 6858000"/>
              <a:gd name="connsiteX854" fmla="*/ 5426491 w 7467600"/>
              <a:gd name="connsiteY854" fmla="*/ 281128 h 6858000"/>
              <a:gd name="connsiteX855" fmla="*/ 5731212 w 7467600"/>
              <a:gd name="connsiteY855" fmla="*/ 231951 h 6858000"/>
              <a:gd name="connsiteX856" fmla="*/ 5905192 w 7467600"/>
              <a:gd name="connsiteY856" fmla="*/ 163079 h 6858000"/>
              <a:gd name="connsiteX857" fmla="*/ 5944437 w 7467600"/>
              <a:gd name="connsiteY857" fmla="*/ 113829 h 6858000"/>
              <a:gd name="connsiteX858" fmla="*/ 5825032 w 7467600"/>
              <a:gd name="connsiteY858" fmla="*/ 146405 h 6858000"/>
              <a:gd name="connsiteX859" fmla="*/ 4955599 w 7467600"/>
              <a:gd name="connsiteY859" fmla="*/ 247008 h 6858000"/>
              <a:gd name="connsiteX860" fmla="*/ 5210104 w 7467600"/>
              <a:gd name="connsiteY860" fmla="*/ 228123 h 6858000"/>
              <a:gd name="connsiteX861" fmla="*/ 5261015 w 7467600"/>
              <a:gd name="connsiteY861" fmla="*/ 227087 h 6858000"/>
              <a:gd name="connsiteX862" fmla="*/ 5861181 w 7467600"/>
              <a:gd name="connsiteY862" fmla="*/ 143093 h 6858000"/>
              <a:gd name="connsiteX863" fmla="*/ 5961252 w 7467600"/>
              <a:gd name="connsiteY863" fmla="*/ 114820 h 6858000"/>
              <a:gd name="connsiteX864" fmla="*/ 5944437 w 7467600"/>
              <a:gd name="connsiteY864" fmla="*/ 113829 h 6858000"/>
              <a:gd name="connsiteX865" fmla="*/ 3882765 w 7467600"/>
              <a:gd name="connsiteY865" fmla="*/ 0 h 6858000"/>
              <a:gd name="connsiteX866" fmla="*/ 3995099 w 7467600"/>
              <a:gd name="connsiteY866" fmla="*/ 0 h 6858000"/>
              <a:gd name="connsiteX867" fmla="*/ 4163818 w 7467600"/>
              <a:gd name="connsiteY867" fmla="*/ 234104 h 6858000"/>
              <a:gd name="connsiteX868" fmla="*/ 4172099 w 7467600"/>
              <a:gd name="connsiteY868" fmla="*/ 234207 h 6858000"/>
              <a:gd name="connsiteX869" fmla="*/ 4784282 w 7467600"/>
              <a:gd name="connsiteY869" fmla="*/ 276561 h 6858000"/>
              <a:gd name="connsiteX870" fmla="*/ 4801687 w 7467600"/>
              <a:gd name="connsiteY870" fmla="*/ 267764 h 6858000"/>
              <a:gd name="connsiteX871" fmla="*/ 6082788 w 7467600"/>
              <a:gd name="connsiteY871" fmla="*/ 64119 h 6858000"/>
              <a:gd name="connsiteX872" fmla="*/ 6099442 w 7467600"/>
              <a:gd name="connsiteY872" fmla="*/ 82568 h 6858000"/>
              <a:gd name="connsiteX873" fmla="*/ 4804137 w 7467600"/>
              <a:gd name="connsiteY873" fmla="*/ 320931 h 6858000"/>
              <a:gd name="connsiteX874" fmla="*/ 4227047 w 7467600"/>
              <a:gd name="connsiteY874" fmla="*/ 313415 h 6858000"/>
              <a:gd name="connsiteX875" fmla="*/ 4346041 w 7467600"/>
              <a:gd name="connsiteY875" fmla="*/ 456086 h 6858000"/>
              <a:gd name="connsiteX876" fmla="*/ 4870967 w 7467600"/>
              <a:gd name="connsiteY876" fmla="*/ 963061 h 6858000"/>
              <a:gd name="connsiteX877" fmla="*/ 4889647 w 7467600"/>
              <a:gd name="connsiteY877" fmla="*/ 957147 h 6858000"/>
              <a:gd name="connsiteX878" fmla="*/ 5422504 w 7467600"/>
              <a:gd name="connsiteY878" fmla="*/ 805191 h 6858000"/>
              <a:gd name="connsiteX879" fmla="*/ 6087656 w 7467600"/>
              <a:gd name="connsiteY879" fmla="*/ 826703 h 6858000"/>
              <a:gd name="connsiteX880" fmla="*/ 6058717 w 7467600"/>
              <a:gd name="connsiteY880" fmla="*/ 865992 h 6858000"/>
              <a:gd name="connsiteX881" fmla="*/ 4974153 w 7467600"/>
              <a:gd name="connsiteY881" fmla="*/ 1045456 h 6858000"/>
              <a:gd name="connsiteX882" fmla="*/ 5627835 w 7467600"/>
              <a:gd name="connsiteY882" fmla="*/ 1472077 h 6858000"/>
              <a:gd name="connsiteX883" fmla="*/ 5629817 w 7467600"/>
              <a:gd name="connsiteY883" fmla="*/ 1471412 h 6858000"/>
              <a:gd name="connsiteX884" fmla="*/ 5634124 w 7467600"/>
              <a:gd name="connsiteY884" fmla="*/ 1470572 h 6858000"/>
              <a:gd name="connsiteX885" fmla="*/ 5755832 w 7467600"/>
              <a:gd name="connsiteY885" fmla="*/ 1383886 h 6858000"/>
              <a:gd name="connsiteX886" fmla="*/ 6014186 w 7467600"/>
              <a:gd name="connsiteY886" fmla="*/ 1279799 h 6858000"/>
              <a:gd name="connsiteX887" fmla="*/ 6901619 w 7467600"/>
              <a:gd name="connsiteY887" fmla="*/ 1047874 h 6858000"/>
              <a:gd name="connsiteX888" fmla="*/ 6931566 w 7467600"/>
              <a:gd name="connsiteY888" fmla="*/ 1062034 h 6858000"/>
              <a:gd name="connsiteX889" fmla="*/ 5790982 w 7467600"/>
              <a:gd name="connsiteY889" fmla="*/ 1561380 h 6858000"/>
              <a:gd name="connsiteX890" fmla="*/ 6188971 w 7467600"/>
              <a:gd name="connsiteY890" fmla="*/ 1755168 h 6858000"/>
              <a:gd name="connsiteX891" fmla="*/ 6202446 w 7467600"/>
              <a:gd name="connsiteY891" fmla="*/ 1752268 h 6858000"/>
              <a:gd name="connsiteX892" fmla="*/ 7179560 w 7467600"/>
              <a:gd name="connsiteY892" fmla="*/ 1467551 h 6858000"/>
              <a:gd name="connsiteX893" fmla="*/ 7158730 w 7467600"/>
              <a:gd name="connsiteY893" fmla="*/ 1507835 h 6858000"/>
              <a:gd name="connsiteX894" fmla="*/ 6326959 w 7467600"/>
              <a:gd name="connsiteY894" fmla="*/ 1817686 h 6858000"/>
              <a:gd name="connsiteX895" fmla="*/ 6537433 w 7467600"/>
              <a:gd name="connsiteY895" fmla="*/ 1907790 h 6858000"/>
              <a:gd name="connsiteX896" fmla="*/ 6550221 w 7467600"/>
              <a:gd name="connsiteY896" fmla="*/ 1910729 h 6858000"/>
              <a:gd name="connsiteX897" fmla="*/ 6964438 w 7467600"/>
              <a:gd name="connsiteY897" fmla="*/ 2209505 h 6858000"/>
              <a:gd name="connsiteX898" fmla="*/ 7367862 w 7467600"/>
              <a:gd name="connsiteY898" fmla="*/ 2806833 h 6858000"/>
              <a:gd name="connsiteX899" fmla="*/ 7364329 w 7467600"/>
              <a:gd name="connsiteY899" fmla="*/ 2826907 h 6858000"/>
              <a:gd name="connsiteX900" fmla="*/ 7290545 w 7467600"/>
              <a:gd name="connsiteY900" fmla="*/ 2850663 h 6858000"/>
              <a:gd name="connsiteX901" fmla="*/ 6472036 w 7467600"/>
              <a:gd name="connsiteY901" fmla="*/ 1959003 h 6858000"/>
              <a:gd name="connsiteX902" fmla="*/ 5792897 w 7467600"/>
              <a:gd name="connsiteY902" fmla="*/ 1647747 h 6858000"/>
              <a:gd name="connsiteX903" fmla="*/ 5842751 w 7467600"/>
              <a:gd name="connsiteY903" fmla="*/ 1816112 h 6858000"/>
              <a:gd name="connsiteX904" fmla="*/ 5847424 w 7467600"/>
              <a:gd name="connsiteY904" fmla="*/ 1815776 h 6858000"/>
              <a:gd name="connsiteX905" fmla="*/ 6399821 w 7467600"/>
              <a:gd name="connsiteY905" fmla="*/ 2344799 h 6858000"/>
              <a:gd name="connsiteX906" fmla="*/ 6323232 w 7467600"/>
              <a:gd name="connsiteY906" fmla="*/ 2389634 h 6858000"/>
              <a:gd name="connsiteX907" fmla="*/ 5942958 w 7467600"/>
              <a:gd name="connsiteY907" fmla="*/ 2077708 h 6858000"/>
              <a:gd name="connsiteX908" fmla="*/ 5921559 w 7467600"/>
              <a:gd name="connsiteY908" fmla="*/ 2378596 h 6858000"/>
              <a:gd name="connsiteX909" fmla="*/ 5817651 w 7467600"/>
              <a:gd name="connsiteY909" fmla="*/ 3023919 h 6858000"/>
              <a:gd name="connsiteX910" fmla="*/ 5729634 w 7467600"/>
              <a:gd name="connsiteY910" fmla="*/ 3051849 h 6858000"/>
              <a:gd name="connsiteX911" fmla="*/ 5611018 w 7467600"/>
              <a:gd name="connsiteY911" fmla="*/ 2316769 h 6858000"/>
              <a:gd name="connsiteX912" fmla="*/ 5687608 w 7467600"/>
              <a:gd name="connsiteY912" fmla="*/ 2039972 h 6858000"/>
              <a:gd name="connsiteX913" fmla="*/ 5657554 w 7467600"/>
              <a:gd name="connsiteY913" fmla="*/ 1576445 h 6858000"/>
              <a:gd name="connsiteX914" fmla="*/ 5150475 w 7467600"/>
              <a:gd name="connsiteY914" fmla="*/ 1274012 h 6858000"/>
              <a:gd name="connsiteX915" fmla="*/ 5349142 w 7467600"/>
              <a:gd name="connsiteY915" fmla="*/ 2204405 h 6858000"/>
              <a:gd name="connsiteX916" fmla="*/ 5262214 w 7467600"/>
              <a:gd name="connsiteY916" fmla="*/ 2233836 h 6858000"/>
              <a:gd name="connsiteX917" fmla="*/ 4981539 w 7467600"/>
              <a:gd name="connsiteY917" fmla="*/ 1542201 h 6858000"/>
              <a:gd name="connsiteX918" fmla="*/ 4958461 w 7467600"/>
              <a:gd name="connsiteY918" fmla="*/ 1136957 h 6858000"/>
              <a:gd name="connsiteX919" fmla="*/ 4655015 w 7467600"/>
              <a:gd name="connsiteY919" fmla="*/ 891426 h 6858000"/>
              <a:gd name="connsiteX920" fmla="*/ 4348002 w 7467600"/>
              <a:gd name="connsiteY920" fmla="*/ 2205895 h 6858000"/>
              <a:gd name="connsiteX921" fmla="*/ 4262250 w 7467600"/>
              <a:gd name="connsiteY921" fmla="*/ 2219972 h 6858000"/>
              <a:gd name="connsiteX922" fmla="*/ 4550611 w 7467600"/>
              <a:gd name="connsiteY922" fmla="*/ 817540 h 6858000"/>
              <a:gd name="connsiteX923" fmla="*/ 4564418 w 7467600"/>
              <a:gd name="connsiteY923" fmla="*/ 808293 h 6858000"/>
              <a:gd name="connsiteX924" fmla="*/ 4266388 w 7467600"/>
              <a:gd name="connsiteY924" fmla="*/ 500083 h 6858000"/>
              <a:gd name="connsiteX925" fmla="*/ 4032842 w 7467600"/>
              <a:gd name="connsiteY925" fmla="*/ 211809 h 6858000"/>
              <a:gd name="connsiteX926" fmla="*/ 3882765 w 7467600"/>
              <a:gd name="connsiteY926" fmla="*/ 0 h 6858000"/>
              <a:gd name="connsiteX927" fmla="*/ 3721337 w 7467600"/>
              <a:gd name="connsiteY927" fmla="*/ 0 h 6858000"/>
              <a:gd name="connsiteX928" fmla="*/ 3797544 w 7467600"/>
              <a:gd name="connsiteY928" fmla="*/ 0 h 6858000"/>
              <a:gd name="connsiteX929" fmla="*/ 3775734 w 7467600"/>
              <a:gd name="connsiteY929" fmla="*/ 95131 h 6858000"/>
              <a:gd name="connsiteX930" fmla="*/ 3724807 w 7467600"/>
              <a:gd name="connsiteY930" fmla="*/ 272257 h 6858000"/>
              <a:gd name="connsiteX931" fmla="*/ 3726844 w 7467600"/>
              <a:gd name="connsiteY931" fmla="*/ 282988 h 6858000"/>
              <a:gd name="connsiteX932" fmla="*/ 3742664 w 7467600"/>
              <a:gd name="connsiteY932" fmla="*/ 279918 h 6858000"/>
              <a:gd name="connsiteX933" fmla="*/ 4103910 w 7467600"/>
              <a:gd name="connsiteY933" fmla="*/ 1161917 h 6858000"/>
              <a:gd name="connsiteX934" fmla="*/ 4020269 w 7467600"/>
              <a:gd name="connsiteY934" fmla="*/ 1200406 h 6858000"/>
              <a:gd name="connsiteX935" fmla="*/ 3674882 w 7467600"/>
              <a:gd name="connsiteY935" fmla="*/ 488524 h 6858000"/>
              <a:gd name="connsiteX936" fmla="*/ 3132682 w 7467600"/>
              <a:gd name="connsiteY936" fmla="*/ 1072284 h 6858000"/>
              <a:gd name="connsiteX937" fmla="*/ 2716346 w 7467600"/>
              <a:gd name="connsiteY937" fmla="*/ 1276376 h 6858000"/>
              <a:gd name="connsiteX938" fmla="*/ 2716772 w 7467600"/>
              <a:gd name="connsiteY938" fmla="*/ 1255462 h 6858000"/>
              <a:gd name="connsiteX939" fmla="*/ 3471096 w 7467600"/>
              <a:gd name="connsiteY939" fmla="*/ 437072 h 6858000"/>
              <a:gd name="connsiteX940" fmla="*/ 3639057 w 7467600"/>
              <a:gd name="connsiteY940" fmla="*/ 286334 h 6858000"/>
              <a:gd name="connsiteX941" fmla="*/ 3640309 w 7467600"/>
              <a:gd name="connsiteY941" fmla="*/ 284664 h 6858000"/>
              <a:gd name="connsiteX942" fmla="*/ 3646022 w 7467600"/>
              <a:gd name="connsiteY942" fmla="*/ 276711 h 6858000"/>
              <a:gd name="connsiteX943" fmla="*/ 3707943 w 7467600"/>
              <a:gd name="connsiteY943" fmla="*/ 65958 h 6858000"/>
              <a:gd name="connsiteX944" fmla="*/ 3721337 w 7467600"/>
              <a:gd name="connsiteY944" fmla="*/ 0 h 6858000"/>
              <a:gd name="connsiteX945" fmla="*/ 2867960 w 7467600"/>
              <a:gd name="connsiteY945" fmla="*/ 0 h 6858000"/>
              <a:gd name="connsiteX946" fmla="*/ 2926351 w 7467600"/>
              <a:gd name="connsiteY946" fmla="*/ 0 h 6858000"/>
              <a:gd name="connsiteX947" fmla="*/ 2902823 w 7467600"/>
              <a:gd name="connsiteY947" fmla="*/ 262929 h 6858000"/>
              <a:gd name="connsiteX948" fmla="*/ 2940663 w 7467600"/>
              <a:gd name="connsiteY948" fmla="*/ 140884 h 6858000"/>
              <a:gd name="connsiteX949" fmla="*/ 2947039 w 7467600"/>
              <a:gd name="connsiteY949" fmla="*/ 122524 h 6858000"/>
              <a:gd name="connsiteX950" fmla="*/ 2984316 w 7467600"/>
              <a:gd name="connsiteY950" fmla="*/ 0 h 6858000"/>
              <a:gd name="connsiteX951" fmla="*/ 3016114 w 7467600"/>
              <a:gd name="connsiteY951" fmla="*/ 0 h 6858000"/>
              <a:gd name="connsiteX952" fmla="*/ 2979949 w 7467600"/>
              <a:gd name="connsiteY952" fmla="*/ 119274 h 6858000"/>
              <a:gd name="connsiteX953" fmla="*/ 3023879 w 7467600"/>
              <a:gd name="connsiteY953" fmla="*/ 0 h 6858000"/>
              <a:gd name="connsiteX954" fmla="*/ 3105400 w 7467600"/>
              <a:gd name="connsiteY954" fmla="*/ 0 h 6858000"/>
              <a:gd name="connsiteX955" fmla="*/ 3094669 w 7467600"/>
              <a:gd name="connsiteY955" fmla="*/ 30308 h 6858000"/>
              <a:gd name="connsiteX956" fmla="*/ 2901945 w 7467600"/>
              <a:gd name="connsiteY956" fmla="*/ 466538 h 6858000"/>
              <a:gd name="connsiteX957" fmla="*/ 2815209 w 7467600"/>
              <a:gd name="connsiteY957" fmla="*/ 497361 h 6858000"/>
              <a:gd name="connsiteX958" fmla="*/ 2844845 w 7467600"/>
              <a:gd name="connsiteY958" fmla="*/ 127638 h 6858000"/>
              <a:gd name="connsiteX959" fmla="*/ 2867960 w 7467600"/>
              <a:gd name="connsiteY959" fmla="*/ 0 h 6858000"/>
              <a:gd name="connsiteX960" fmla="*/ 1057230 w 7467600"/>
              <a:gd name="connsiteY960" fmla="*/ 0 h 6858000"/>
              <a:gd name="connsiteX961" fmla="*/ 1111003 w 7467600"/>
              <a:gd name="connsiteY961" fmla="*/ 0 h 6858000"/>
              <a:gd name="connsiteX962" fmla="*/ 1125553 w 7467600"/>
              <a:gd name="connsiteY962" fmla="*/ 52588 h 6858000"/>
              <a:gd name="connsiteX963" fmla="*/ 1304276 w 7467600"/>
              <a:gd name="connsiteY963" fmla="*/ 476275 h 6858000"/>
              <a:gd name="connsiteX964" fmla="*/ 1492066 w 7467600"/>
              <a:gd name="connsiteY964" fmla="*/ 886333 h 6858000"/>
              <a:gd name="connsiteX965" fmla="*/ 1423698 w 7467600"/>
              <a:gd name="connsiteY965" fmla="*/ 710817 h 6858000"/>
              <a:gd name="connsiteX966" fmla="*/ 1357609 w 7467600"/>
              <a:gd name="connsiteY966" fmla="*/ 532892 h 6858000"/>
              <a:gd name="connsiteX967" fmla="*/ 1309550 w 7467600"/>
              <a:gd name="connsiteY967" fmla="*/ 374031 h 6858000"/>
              <a:gd name="connsiteX968" fmla="*/ 1193673 w 7467600"/>
              <a:gd name="connsiteY968" fmla="*/ 49533 h 6858000"/>
              <a:gd name="connsiteX969" fmla="*/ 1164391 w 7467600"/>
              <a:gd name="connsiteY969" fmla="*/ 0 h 6858000"/>
              <a:gd name="connsiteX970" fmla="*/ 1200666 w 7467600"/>
              <a:gd name="connsiteY970" fmla="*/ 0 h 6858000"/>
              <a:gd name="connsiteX971" fmla="*/ 1223408 w 7467600"/>
              <a:gd name="connsiteY971" fmla="*/ 38996 h 6858000"/>
              <a:gd name="connsiteX972" fmla="*/ 1339635 w 7467600"/>
              <a:gd name="connsiteY972" fmla="*/ 365517 h 6858000"/>
              <a:gd name="connsiteX973" fmla="*/ 1387469 w 7467600"/>
              <a:gd name="connsiteY973" fmla="*/ 523079 h 6858000"/>
              <a:gd name="connsiteX974" fmla="*/ 1452685 w 7467600"/>
              <a:gd name="connsiteY974" fmla="*/ 699806 h 6858000"/>
              <a:gd name="connsiteX975" fmla="*/ 1492092 w 7467600"/>
              <a:gd name="connsiteY975" fmla="*/ 800424 h 6858000"/>
              <a:gd name="connsiteX976" fmla="*/ 1455302 w 7467600"/>
              <a:gd name="connsiteY976" fmla="*/ 632913 h 6858000"/>
              <a:gd name="connsiteX977" fmla="*/ 1222336 w 7467600"/>
              <a:gd name="connsiteY977" fmla="*/ 9480 h 6858000"/>
              <a:gd name="connsiteX978" fmla="*/ 1214634 w 7467600"/>
              <a:gd name="connsiteY978" fmla="*/ 0 h 6858000"/>
              <a:gd name="connsiteX979" fmla="*/ 1289827 w 7467600"/>
              <a:gd name="connsiteY979" fmla="*/ 0 h 6858000"/>
              <a:gd name="connsiteX980" fmla="*/ 1321076 w 7467600"/>
              <a:gd name="connsiteY980" fmla="*/ 59722 h 6858000"/>
              <a:gd name="connsiteX981" fmla="*/ 1512579 w 7467600"/>
              <a:gd name="connsiteY981" fmla="*/ 626441 h 6858000"/>
              <a:gd name="connsiteX982" fmla="*/ 1506076 w 7467600"/>
              <a:gd name="connsiteY982" fmla="*/ 1089289 h 6858000"/>
              <a:gd name="connsiteX983" fmla="*/ 1486346 w 7467600"/>
              <a:gd name="connsiteY983" fmla="*/ 1079919 h 6858000"/>
              <a:gd name="connsiteX984" fmla="*/ 1070511 w 7467600"/>
              <a:gd name="connsiteY984" fmla="*/ 48609 h 6858000"/>
              <a:gd name="connsiteX985" fmla="*/ 1057230 w 7467600"/>
              <a:gd name="connsiteY985" fmla="*/ 0 h 6858000"/>
              <a:gd name="connsiteX986" fmla="*/ 43151 w 7467600"/>
              <a:gd name="connsiteY986" fmla="*/ 0 h 6858000"/>
              <a:gd name="connsiteX987" fmla="*/ 95283 w 7467600"/>
              <a:gd name="connsiteY987" fmla="*/ 0 h 6858000"/>
              <a:gd name="connsiteX988" fmla="*/ 300708 w 7467600"/>
              <a:gd name="connsiteY988" fmla="*/ 154571 h 6858000"/>
              <a:gd name="connsiteX989" fmla="*/ 530414 w 7467600"/>
              <a:gd name="connsiteY989" fmla="*/ 354673 h 6858000"/>
              <a:gd name="connsiteX990" fmla="*/ 333785 w 7467600"/>
              <a:gd name="connsiteY990" fmla="*/ 161564 h 6858000"/>
              <a:gd name="connsiteX991" fmla="*/ 147005 w 7467600"/>
              <a:gd name="connsiteY991" fmla="*/ 0 h 6858000"/>
              <a:gd name="connsiteX992" fmla="*/ 272509 w 7467600"/>
              <a:gd name="connsiteY992" fmla="*/ 0 h 6858000"/>
              <a:gd name="connsiteX993" fmla="*/ 326276 w 7467600"/>
              <a:gd name="connsiteY993" fmla="*/ 45847 h 6858000"/>
              <a:gd name="connsiteX994" fmla="*/ 823759 w 7467600"/>
              <a:gd name="connsiteY994" fmla="*/ 574145 h 6858000"/>
              <a:gd name="connsiteX995" fmla="*/ 811254 w 7467600"/>
              <a:gd name="connsiteY995" fmla="*/ 665546 h 6858000"/>
              <a:gd name="connsiteX996" fmla="*/ 154042 w 7467600"/>
              <a:gd name="connsiteY996" fmla="*/ 261522 h 6858000"/>
              <a:gd name="connsiteX997" fmla="*/ 13550 w 7467600"/>
              <a:gd name="connsiteY997" fmla="*/ 158423 h 6858000"/>
              <a:gd name="connsiteX998" fmla="*/ 0 w 7467600"/>
              <a:gd name="connsiteY998" fmla="*/ 146618 h 6858000"/>
              <a:gd name="connsiteX999" fmla="*/ 0 w 7467600"/>
              <a:gd name="connsiteY999" fmla="*/ 59161 h 6858000"/>
              <a:gd name="connsiteX1000" fmla="*/ 45427 w 7467600"/>
              <a:gd name="connsiteY1000" fmla="*/ 101078 h 6858000"/>
              <a:gd name="connsiteX1001" fmla="*/ 630103 w 7467600"/>
              <a:gd name="connsiteY1001" fmla="*/ 485885 h 6858000"/>
              <a:gd name="connsiteX1002" fmla="*/ 532040 w 7467600"/>
              <a:gd name="connsiteY1002" fmla="*/ 399359 h 6858000"/>
              <a:gd name="connsiteX1003" fmla="*/ 517618 w 7467600"/>
              <a:gd name="connsiteY1003" fmla="*/ 385726 h 6858000"/>
              <a:gd name="connsiteX1004" fmla="*/ 285074 w 7467600"/>
              <a:gd name="connsiteY1004" fmla="*/ 182755 h 6858000"/>
              <a:gd name="connsiteX1005" fmla="*/ 43151 w 7467600"/>
              <a:gd name="connsiteY100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5905192 w 7467600"/>
              <a:gd name="connsiteY844" fmla="*/ 163079 h 6858000"/>
              <a:gd name="connsiteX845" fmla="*/ 5865655 w 7467600"/>
              <a:gd name="connsiteY845" fmla="*/ 171901 h 6858000"/>
              <a:gd name="connsiteX846" fmla="*/ 5259740 w 7467600"/>
              <a:gd name="connsiteY846" fmla="*/ 257013 h 6858000"/>
              <a:gd name="connsiteX847" fmla="*/ 5208466 w 7467600"/>
              <a:gd name="connsiteY847" fmla="*/ 257550 h 6858000"/>
              <a:gd name="connsiteX848" fmla="*/ 4980204 w 7467600"/>
              <a:gd name="connsiteY848" fmla="*/ 271903 h 6858000"/>
              <a:gd name="connsiteX849" fmla="*/ 5068068 w 7467600"/>
              <a:gd name="connsiteY849" fmla="*/ 282244 h 6858000"/>
              <a:gd name="connsiteX850" fmla="*/ 5153231 w 7467600"/>
              <a:gd name="connsiteY850" fmla="*/ 292240 h 6858000"/>
              <a:gd name="connsiteX851" fmla="*/ 5426491 w 7467600"/>
              <a:gd name="connsiteY851" fmla="*/ 281128 h 6858000"/>
              <a:gd name="connsiteX852" fmla="*/ 5731212 w 7467600"/>
              <a:gd name="connsiteY852" fmla="*/ 231951 h 6858000"/>
              <a:gd name="connsiteX853" fmla="*/ 5905192 w 7467600"/>
              <a:gd name="connsiteY853" fmla="*/ 163079 h 6858000"/>
              <a:gd name="connsiteX854" fmla="*/ 5944437 w 7467600"/>
              <a:gd name="connsiteY854" fmla="*/ 113829 h 6858000"/>
              <a:gd name="connsiteX855" fmla="*/ 5825032 w 7467600"/>
              <a:gd name="connsiteY855" fmla="*/ 146405 h 6858000"/>
              <a:gd name="connsiteX856" fmla="*/ 4955599 w 7467600"/>
              <a:gd name="connsiteY856" fmla="*/ 247008 h 6858000"/>
              <a:gd name="connsiteX857" fmla="*/ 5210104 w 7467600"/>
              <a:gd name="connsiteY857" fmla="*/ 228123 h 6858000"/>
              <a:gd name="connsiteX858" fmla="*/ 5261015 w 7467600"/>
              <a:gd name="connsiteY858" fmla="*/ 227087 h 6858000"/>
              <a:gd name="connsiteX859" fmla="*/ 5861181 w 7467600"/>
              <a:gd name="connsiteY859" fmla="*/ 143093 h 6858000"/>
              <a:gd name="connsiteX860" fmla="*/ 5961252 w 7467600"/>
              <a:gd name="connsiteY860" fmla="*/ 114820 h 6858000"/>
              <a:gd name="connsiteX861" fmla="*/ 5944437 w 7467600"/>
              <a:gd name="connsiteY861" fmla="*/ 113829 h 6858000"/>
              <a:gd name="connsiteX862" fmla="*/ 3882765 w 7467600"/>
              <a:gd name="connsiteY862" fmla="*/ 0 h 6858000"/>
              <a:gd name="connsiteX863" fmla="*/ 3995099 w 7467600"/>
              <a:gd name="connsiteY863" fmla="*/ 0 h 6858000"/>
              <a:gd name="connsiteX864" fmla="*/ 4163818 w 7467600"/>
              <a:gd name="connsiteY864" fmla="*/ 234104 h 6858000"/>
              <a:gd name="connsiteX865" fmla="*/ 4172099 w 7467600"/>
              <a:gd name="connsiteY865" fmla="*/ 234207 h 6858000"/>
              <a:gd name="connsiteX866" fmla="*/ 4784282 w 7467600"/>
              <a:gd name="connsiteY866" fmla="*/ 276561 h 6858000"/>
              <a:gd name="connsiteX867" fmla="*/ 4801687 w 7467600"/>
              <a:gd name="connsiteY867" fmla="*/ 267764 h 6858000"/>
              <a:gd name="connsiteX868" fmla="*/ 6082788 w 7467600"/>
              <a:gd name="connsiteY868" fmla="*/ 64119 h 6858000"/>
              <a:gd name="connsiteX869" fmla="*/ 6099442 w 7467600"/>
              <a:gd name="connsiteY869" fmla="*/ 82568 h 6858000"/>
              <a:gd name="connsiteX870" fmla="*/ 4804137 w 7467600"/>
              <a:gd name="connsiteY870" fmla="*/ 320931 h 6858000"/>
              <a:gd name="connsiteX871" fmla="*/ 4227047 w 7467600"/>
              <a:gd name="connsiteY871" fmla="*/ 313415 h 6858000"/>
              <a:gd name="connsiteX872" fmla="*/ 4346041 w 7467600"/>
              <a:gd name="connsiteY872" fmla="*/ 456086 h 6858000"/>
              <a:gd name="connsiteX873" fmla="*/ 4870967 w 7467600"/>
              <a:gd name="connsiteY873" fmla="*/ 963061 h 6858000"/>
              <a:gd name="connsiteX874" fmla="*/ 4889647 w 7467600"/>
              <a:gd name="connsiteY874" fmla="*/ 957147 h 6858000"/>
              <a:gd name="connsiteX875" fmla="*/ 5422504 w 7467600"/>
              <a:gd name="connsiteY875" fmla="*/ 805191 h 6858000"/>
              <a:gd name="connsiteX876" fmla="*/ 6087656 w 7467600"/>
              <a:gd name="connsiteY876" fmla="*/ 826703 h 6858000"/>
              <a:gd name="connsiteX877" fmla="*/ 6058717 w 7467600"/>
              <a:gd name="connsiteY877" fmla="*/ 865992 h 6858000"/>
              <a:gd name="connsiteX878" fmla="*/ 4974153 w 7467600"/>
              <a:gd name="connsiteY878" fmla="*/ 1045456 h 6858000"/>
              <a:gd name="connsiteX879" fmla="*/ 5627835 w 7467600"/>
              <a:gd name="connsiteY879" fmla="*/ 1472077 h 6858000"/>
              <a:gd name="connsiteX880" fmla="*/ 5629817 w 7467600"/>
              <a:gd name="connsiteY880" fmla="*/ 1471412 h 6858000"/>
              <a:gd name="connsiteX881" fmla="*/ 5634124 w 7467600"/>
              <a:gd name="connsiteY881" fmla="*/ 1470572 h 6858000"/>
              <a:gd name="connsiteX882" fmla="*/ 5755832 w 7467600"/>
              <a:gd name="connsiteY882" fmla="*/ 1383886 h 6858000"/>
              <a:gd name="connsiteX883" fmla="*/ 6014186 w 7467600"/>
              <a:gd name="connsiteY883" fmla="*/ 1279799 h 6858000"/>
              <a:gd name="connsiteX884" fmla="*/ 6901619 w 7467600"/>
              <a:gd name="connsiteY884" fmla="*/ 1047874 h 6858000"/>
              <a:gd name="connsiteX885" fmla="*/ 6931566 w 7467600"/>
              <a:gd name="connsiteY885" fmla="*/ 1062034 h 6858000"/>
              <a:gd name="connsiteX886" fmla="*/ 5790982 w 7467600"/>
              <a:gd name="connsiteY886" fmla="*/ 1561380 h 6858000"/>
              <a:gd name="connsiteX887" fmla="*/ 6188971 w 7467600"/>
              <a:gd name="connsiteY887" fmla="*/ 1755168 h 6858000"/>
              <a:gd name="connsiteX888" fmla="*/ 6202446 w 7467600"/>
              <a:gd name="connsiteY888" fmla="*/ 1752268 h 6858000"/>
              <a:gd name="connsiteX889" fmla="*/ 7179560 w 7467600"/>
              <a:gd name="connsiteY889" fmla="*/ 1467551 h 6858000"/>
              <a:gd name="connsiteX890" fmla="*/ 7158730 w 7467600"/>
              <a:gd name="connsiteY890" fmla="*/ 1507835 h 6858000"/>
              <a:gd name="connsiteX891" fmla="*/ 6326959 w 7467600"/>
              <a:gd name="connsiteY891" fmla="*/ 1817686 h 6858000"/>
              <a:gd name="connsiteX892" fmla="*/ 6537433 w 7467600"/>
              <a:gd name="connsiteY892" fmla="*/ 1907790 h 6858000"/>
              <a:gd name="connsiteX893" fmla="*/ 6550221 w 7467600"/>
              <a:gd name="connsiteY893" fmla="*/ 1910729 h 6858000"/>
              <a:gd name="connsiteX894" fmla="*/ 6964438 w 7467600"/>
              <a:gd name="connsiteY894" fmla="*/ 2209505 h 6858000"/>
              <a:gd name="connsiteX895" fmla="*/ 7367862 w 7467600"/>
              <a:gd name="connsiteY895" fmla="*/ 2806833 h 6858000"/>
              <a:gd name="connsiteX896" fmla="*/ 7364329 w 7467600"/>
              <a:gd name="connsiteY896" fmla="*/ 2826907 h 6858000"/>
              <a:gd name="connsiteX897" fmla="*/ 7290545 w 7467600"/>
              <a:gd name="connsiteY897" fmla="*/ 2850663 h 6858000"/>
              <a:gd name="connsiteX898" fmla="*/ 6472036 w 7467600"/>
              <a:gd name="connsiteY898" fmla="*/ 1959003 h 6858000"/>
              <a:gd name="connsiteX899" fmla="*/ 5792897 w 7467600"/>
              <a:gd name="connsiteY899" fmla="*/ 1647747 h 6858000"/>
              <a:gd name="connsiteX900" fmla="*/ 5842751 w 7467600"/>
              <a:gd name="connsiteY900" fmla="*/ 1816112 h 6858000"/>
              <a:gd name="connsiteX901" fmla="*/ 5847424 w 7467600"/>
              <a:gd name="connsiteY901" fmla="*/ 1815776 h 6858000"/>
              <a:gd name="connsiteX902" fmla="*/ 6399821 w 7467600"/>
              <a:gd name="connsiteY902" fmla="*/ 2344799 h 6858000"/>
              <a:gd name="connsiteX903" fmla="*/ 6323232 w 7467600"/>
              <a:gd name="connsiteY903" fmla="*/ 2389634 h 6858000"/>
              <a:gd name="connsiteX904" fmla="*/ 5942958 w 7467600"/>
              <a:gd name="connsiteY904" fmla="*/ 2077708 h 6858000"/>
              <a:gd name="connsiteX905" fmla="*/ 5921559 w 7467600"/>
              <a:gd name="connsiteY905" fmla="*/ 2378596 h 6858000"/>
              <a:gd name="connsiteX906" fmla="*/ 5817651 w 7467600"/>
              <a:gd name="connsiteY906" fmla="*/ 3023919 h 6858000"/>
              <a:gd name="connsiteX907" fmla="*/ 5729634 w 7467600"/>
              <a:gd name="connsiteY907" fmla="*/ 3051849 h 6858000"/>
              <a:gd name="connsiteX908" fmla="*/ 5611018 w 7467600"/>
              <a:gd name="connsiteY908" fmla="*/ 2316769 h 6858000"/>
              <a:gd name="connsiteX909" fmla="*/ 5687608 w 7467600"/>
              <a:gd name="connsiteY909" fmla="*/ 2039972 h 6858000"/>
              <a:gd name="connsiteX910" fmla="*/ 5657554 w 7467600"/>
              <a:gd name="connsiteY910" fmla="*/ 1576445 h 6858000"/>
              <a:gd name="connsiteX911" fmla="*/ 5150475 w 7467600"/>
              <a:gd name="connsiteY911" fmla="*/ 1274012 h 6858000"/>
              <a:gd name="connsiteX912" fmla="*/ 5349142 w 7467600"/>
              <a:gd name="connsiteY912" fmla="*/ 2204405 h 6858000"/>
              <a:gd name="connsiteX913" fmla="*/ 5262214 w 7467600"/>
              <a:gd name="connsiteY913" fmla="*/ 2233836 h 6858000"/>
              <a:gd name="connsiteX914" fmla="*/ 4981539 w 7467600"/>
              <a:gd name="connsiteY914" fmla="*/ 1542201 h 6858000"/>
              <a:gd name="connsiteX915" fmla="*/ 4958461 w 7467600"/>
              <a:gd name="connsiteY915" fmla="*/ 1136957 h 6858000"/>
              <a:gd name="connsiteX916" fmla="*/ 4655015 w 7467600"/>
              <a:gd name="connsiteY916" fmla="*/ 891426 h 6858000"/>
              <a:gd name="connsiteX917" fmla="*/ 4348002 w 7467600"/>
              <a:gd name="connsiteY917" fmla="*/ 2205895 h 6858000"/>
              <a:gd name="connsiteX918" fmla="*/ 4262250 w 7467600"/>
              <a:gd name="connsiteY918" fmla="*/ 2219972 h 6858000"/>
              <a:gd name="connsiteX919" fmla="*/ 4550611 w 7467600"/>
              <a:gd name="connsiteY919" fmla="*/ 817540 h 6858000"/>
              <a:gd name="connsiteX920" fmla="*/ 4564418 w 7467600"/>
              <a:gd name="connsiteY920" fmla="*/ 808293 h 6858000"/>
              <a:gd name="connsiteX921" fmla="*/ 4266388 w 7467600"/>
              <a:gd name="connsiteY921" fmla="*/ 500083 h 6858000"/>
              <a:gd name="connsiteX922" fmla="*/ 4032842 w 7467600"/>
              <a:gd name="connsiteY922" fmla="*/ 211809 h 6858000"/>
              <a:gd name="connsiteX923" fmla="*/ 3882765 w 7467600"/>
              <a:gd name="connsiteY923" fmla="*/ 0 h 6858000"/>
              <a:gd name="connsiteX924" fmla="*/ 3721337 w 7467600"/>
              <a:gd name="connsiteY924" fmla="*/ 0 h 6858000"/>
              <a:gd name="connsiteX925" fmla="*/ 3797544 w 7467600"/>
              <a:gd name="connsiteY925" fmla="*/ 0 h 6858000"/>
              <a:gd name="connsiteX926" fmla="*/ 3775734 w 7467600"/>
              <a:gd name="connsiteY926" fmla="*/ 95131 h 6858000"/>
              <a:gd name="connsiteX927" fmla="*/ 3724807 w 7467600"/>
              <a:gd name="connsiteY927" fmla="*/ 272257 h 6858000"/>
              <a:gd name="connsiteX928" fmla="*/ 3726844 w 7467600"/>
              <a:gd name="connsiteY928" fmla="*/ 282988 h 6858000"/>
              <a:gd name="connsiteX929" fmla="*/ 3742664 w 7467600"/>
              <a:gd name="connsiteY929" fmla="*/ 279918 h 6858000"/>
              <a:gd name="connsiteX930" fmla="*/ 4103910 w 7467600"/>
              <a:gd name="connsiteY930" fmla="*/ 1161917 h 6858000"/>
              <a:gd name="connsiteX931" fmla="*/ 4020269 w 7467600"/>
              <a:gd name="connsiteY931" fmla="*/ 1200406 h 6858000"/>
              <a:gd name="connsiteX932" fmla="*/ 3674882 w 7467600"/>
              <a:gd name="connsiteY932" fmla="*/ 488524 h 6858000"/>
              <a:gd name="connsiteX933" fmla="*/ 3132682 w 7467600"/>
              <a:gd name="connsiteY933" fmla="*/ 1072284 h 6858000"/>
              <a:gd name="connsiteX934" fmla="*/ 2716346 w 7467600"/>
              <a:gd name="connsiteY934" fmla="*/ 1276376 h 6858000"/>
              <a:gd name="connsiteX935" fmla="*/ 2716772 w 7467600"/>
              <a:gd name="connsiteY935" fmla="*/ 1255462 h 6858000"/>
              <a:gd name="connsiteX936" fmla="*/ 3471096 w 7467600"/>
              <a:gd name="connsiteY936" fmla="*/ 437072 h 6858000"/>
              <a:gd name="connsiteX937" fmla="*/ 3639057 w 7467600"/>
              <a:gd name="connsiteY937" fmla="*/ 286334 h 6858000"/>
              <a:gd name="connsiteX938" fmla="*/ 3640309 w 7467600"/>
              <a:gd name="connsiteY938" fmla="*/ 284664 h 6858000"/>
              <a:gd name="connsiteX939" fmla="*/ 3646022 w 7467600"/>
              <a:gd name="connsiteY939" fmla="*/ 276711 h 6858000"/>
              <a:gd name="connsiteX940" fmla="*/ 3707943 w 7467600"/>
              <a:gd name="connsiteY940" fmla="*/ 65958 h 6858000"/>
              <a:gd name="connsiteX941" fmla="*/ 3721337 w 7467600"/>
              <a:gd name="connsiteY941" fmla="*/ 0 h 6858000"/>
              <a:gd name="connsiteX942" fmla="*/ 2867960 w 7467600"/>
              <a:gd name="connsiteY942" fmla="*/ 0 h 6858000"/>
              <a:gd name="connsiteX943" fmla="*/ 2926351 w 7467600"/>
              <a:gd name="connsiteY943" fmla="*/ 0 h 6858000"/>
              <a:gd name="connsiteX944" fmla="*/ 2902823 w 7467600"/>
              <a:gd name="connsiteY944" fmla="*/ 262929 h 6858000"/>
              <a:gd name="connsiteX945" fmla="*/ 2940663 w 7467600"/>
              <a:gd name="connsiteY945" fmla="*/ 140884 h 6858000"/>
              <a:gd name="connsiteX946" fmla="*/ 2947039 w 7467600"/>
              <a:gd name="connsiteY946" fmla="*/ 122524 h 6858000"/>
              <a:gd name="connsiteX947" fmla="*/ 2984316 w 7467600"/>
              <a:gd name="connsiteY947" fmla="*/ 0 h 6858000"/>
              <a:gd name="connsiteX948" fmla="*/ 3016114 w 7467600"/>
              <a:gd name="connsiteY948" fmla="*/ 0 h 6858000"/>
              <a:gd name="connsiteX949" fmla="*/ 2979949 w 7467600"/>
              <a:gd name="connsiteY949" fmla="*/ 119274 h 6858000"/>
              <a:gd name="connsiteX950" fmla="*/ 3023879 w 7467600"/>
              <a:gd name="connsiteY950" fmla="*/ 0 h 6858000"/>
              <a:gd name="connsiteX951" fmla="*/ 3105400 w 7467600"/>
              <a:gd name="connsiteY951" fmla="*/ 0 h 6858000"/>
              <a:gd name="connsiteX952" fmla="*/ 3094669 w 7467600"/>
              <a:gd name="connsiteY952" fmla="*/ 30308 h 6858000"/>
              <a:gd name="connsiteX953" fmla="*/ 2901945 w 7467600"/>
              <a:gd name="connsiteY953" fmla="*/ 466538 h 6858000"/>
              <a:gd name="connsiteX954" fmla="*/ 2815209 w 7467600"/>
              <a:gd name="connsiteY954" fmla="*/ 497361 h 6858000"/>
              <a:gd name="connsiteX955" fmla="*/ 2844845 w 7467600"/>
              <a:gd name="connsiteY955" fmla="*/ 127638 h 6858000"/>
              <a:gd name="connsiteX956" fmla="*/ 2867960 w 7467600"/>
              <a:gd name="connsiteY956" fmla="*/ 0 h 6858000"/>
              <a:gd name="connsiteX957" fmla="*/ 1057230 w 7467600"/>
              <a:gd name="connsiteY957" fmla="*/ 0 h 6858000"/>
              <a:gd name="connsiteX958" fmla="*/ 1111003 w 7467600"/>
              <a:gd name="connsiteY958" fmla="*/ 0 h 6858000"/>
              <a:gd name="connsiteX959" fmla="*/ 1125553 w 7467600"/>
              <a:gd name="connsiteY959" fmla="*/ 52588 h 6858000"/>
              <a:gd name="connsiteX960" fmla="*/ 1304276 w 7467600"/>
              <a:gd name="connsiteY960" fmla="*/ 476275 h 6858000"/>
              <a:gd name="connsiteX961" fmla="*/ 1492066 w 7467600"/>
              <a:gd name="connsiteY961" fmla="*/ 886333 h 6858000"/>
              <a:gd name="connsiteX962" fmla="*/ 1423698 w 7467600"/>
              <a:gd name="connsiteY962" fmla="*/ 710817 h 6858000"/>
              <a:gd name="connsiteX963" fmla="*/ 1357609 w 7467600"/>
              <a:gd name="connsiteY963" fmla="*/ 532892 h 6858000"/>
              <a:gd name="connsiteX964" fmla="*/ 1309550 w 7467600"/>
              <a:gd name="connsiteY964" fmla="*/ 374031 h 6858000"/>
              <a:gd name="connsiteX965" fmla="*/ 1193673 w 7467600"/>
              <a:gd name="connsiteY965" fmla="*/ 49533 h 6858000"/>
              <a:gd name="connsiteX966" fmla="*/ 1164391 w 7467600"/>
              <a:gd name="connsiteY966" fmla="*/ 0 h 6858000"/>
              <a:gd name="connsiteX967" fmla="*/ 1200666 w 7467600"/>
              <a:gd name="connsiteY967" fmla="*/ 0 h 6858000"/>
              <a:gd name="connsiteX968" fmla="*/ 1223408 w 7467600"/>
              <a:gd name="connsiteY968" fmla="*/ 38996 h 6858000"/>
              <a:gd name="connsiteX969" fmla="*/ 1339635 w 7467600"/>
              <a:gd name="connsiteY969" fmla="*/ 365517 h 6858000"/>
              <a:gd name="connsiteX970" fmla="*/ 1387469 w 7467600"/>
              <a:gd name="connsiteY970" fmla="*/ 523079 h 6858000"/>
              <a:gd name="connsiteX971" fmla="*/ 1452685 w 7467600"/>
              <a:gd name="connsiteY971" fmla="*/ 699806 h 6858000"/>
              <a:gd name="connsiteX972" fmla="*/ 1492092 w 7467600"/>
              <a:gd name="connsiteY972" fmla="*/ 800424 h 6858000"/>
              <a:gd name="connsiteX973" fmla="*/ 1455302 w 7467600"/>
              <a:gd name="connsiteY973" fmla="*/ 632913 h 6858000"/>
              <a:gd name="connsiteX974" fmla="*/ 1222336 w 7467600"/>
              <a:gd name="connsiteY974" fmla="*/ 9480 h 6858000"/>
              <a:gd name="connsiteX975" fmla="*/ 1214634 w 7467600"/>
              <a:gd name="connsiteY975" fmla="*/ 0 h 6858000"/>
              <a:gd name="connsiteX976" fmla="*/ 1289827 w 7467600"/>
              <a:gd name="connsiteY976" fmla="*/ 0 h 6858000"/>
              <a:gd name="connsiteX977" fmla="*/ 1321076 w 7467600"/>
              <a:gd name="connsiteY977" fmla="*/ 59722 h 6858000"/>
              <a:gd name="connsiteX978" fmla="*/ 1512579 w 7467600"/>
              <a:gd name="connsiteY978" fmla="*/ 626441 h 6858000"/>
              <a:gd name="connsiteX979" fmla="*/ 1506076 w 7467600"/>
              <a:gd name="connsiteY979" fmla="*/ 1089289 h 6858000"/>
              <a:gd name="connsiteX980" fmla="*/ 1486346 w 7467600"/>
              <a:gd name="connsiteY980" fmla="*/ 1079919 h 6858000"/>
              <a:gd name="connsiteX981" fmla="*/ 1070511 w 7467600"/>
              <a:gd name="connsiteY981" fmla="*/ 48609 h 6858000"/>
              <a:gd name="connsiteX982" fmla="*/ 1057230 w 7467600"/>
              <a:gd name="connsiteY982" fmla="*/ 0 h 6858000"/>
              <a:gd name="connsiteX983" fmla="*/ 43151 w 7467600"/>
              <a:gd name="connsiteY983" fmla="*/ 0 h 6858000"/>
              <a:gd name="connsiteX984" fmla="*/ 95283 w 7467600"/>
              <a:gd name="connsiteY984" fmla="*/ 0 h 6858000"/>
              <a:gd name="connsiteX985" fmla="*/ 300708 w 7467600"/>
              <a:gd name="connsiteY985" fmla="*/ 154571 h 6858000"/>
              <a:gd name="connsiteX986" fmla="*/ 530414 w 7467600"/>
              <a:gd name="connsiteY986" fmla="*/ 354673 h 6858000"/>
              <a:gd name="connsiteX987" fmla="*/ 333785 w 7467600"/>
              <a:gd name="connsiteY987" fmla="*/ 161564 h 6858000"/>
              <a:gd name="connsiteX988" fmla="*/ 147005 w 7467600"/>
              <a:gd name="connsiteY988" fmla="*/ 0 h 6858000"/>
              <a:gd name="connsiteX989" fmla="*/ 272509 w 7467600"/>
              <a:gd name="connsiteY989" fmla="*/ 0 h 6858000"/>
              <a:gd name="connsiteX990" fmla="*/ 326276 w 7467600"/>
              <a:gd name="connsiteY990" fmla="*/ 45847 h 6858000"/>
              <a:gd name="connsiteX991" fmla="*/ 823759 w 7467600"/>
              <a:gd name="connsiteY991" fmla="*/ 574145 h 6858000"/>
              <a:gd name="connsiteX992" fmla="*/ 811254 w 7467600"/>
              <a:gd name="connsiteY992" fmla="*/ 665546 h 6858000"/>
              <a:gd name="connsiteX993" fmla="*/ 154042 w 7467600"/>
              <a:gd name="connsiteY993" fmla="*/ 261522 h 6858000"/>
              <a:gd name="connsiteX994" fmla="*/ 13550 w 7467600"/>
              <a:gd name="connsiteY994" fmla="*/ 158423 h 6858000"/>
              <a:gd name="connsiteX995" fmla="*/ 0 w 7467600"/>
              <a:gd name="connsiteY995" fmla="*/ 146618 h 6858000"/>
              <a:gd name="connsiteX996" fmla="*/ 0 w 7467600"/>
              <a:gd name="connsiteY996" fmla="*/ 59161 h 6858000"/>
              <a:gd name="connsiteX997" fmla="*/ 45427 w 7467600"/>
              <a:gd name="connsiteY997" fmla="*/ 101078 h 6858000"/>
              <a:gd name="connsiteX998" fmla="*/ 630103 w 7467600"/>
              <a:gd name="connsiteY998" fmla="*/ 485885 h 6858000"/>
              <a:gd name="connsiteX999" fmla="*/ 532040 w 7467600"/>
              <a:gd name="connsiteY999" fmla="*/ 399359 h 6858000"/>
              <a:gd name="connsiteX1000" fmla="*/ 517618 w 7467600"/>
              <a:gd name="connsiteY1000" fmla="*/ 385726 h 6858000"/>
              <a:gd name="connsiteX1001" fmla="*/ 285074 w 7467600"/>
              <a:gd name="connsiteY1001" fmla="*/ 182755 h 6858000"/>
              <a:gd name="connsiteX1002" fmla="*/ 43151 w 7467600"/>
              <a:gd name="connsiteY100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1946 w 7467600"/>
              <a:gd name="connsiteY127" fmla="*/ 5075653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1903353 w 7467600"/>
              <a:gd name="connsiteY146" fmla="*/ 5044827 h 6858000"/>
              <a:gd name="connsiteX147" fmla="*/ 1936931 w 7467600"/>
              <a:gd name="connsiteY147" fmla="*/ 5093954 h 6858000"/>
              <a:gd name="connsiteX148" fmla="*/ 2195868 w 7467600"/>
              <a:gd name="connsiteY148" fmla="*/ 5396574 h 6858000"/>
              <a:gd name="connsiteX149" fmla="*/ 2088852 w 7467600"/>
              <a:gd name="connsiteY149" fmla="*/ 5166123 h 6858000"/>
              <a:gd name="connsiteX150" fmla="*/ 1958241 w 7467600"/>
              <a:gd name="connsiteY150" fmla="*/ 5067955 h 6858000"/>
              <a:gd name="connsiteX151" fmla="*/ 1903353 w 7467600"/>
              <a:gd name="connsiteY151" fmla="*/ 5044827 h 6858000"/>
              <a:gd name="connsiteX152" fmla="*/ 1979378 w 7467600"/>
              <a:gd name="connsiteY152" fmla="*/ 4769504 h 6858000"/>
              <a:gd name="connsiteX153" fmla="*/ 2882120 w 7467600"/>
              <a:gd name="connsiteY153" fmla="*/ 5064547 h 6858000"/>
              <a:gd name="connsiteX154" fmla="*/ 2793103 w 7467600"/>
              <a:gd name="connsiteY154" fmla="*/ 5039699 h 6858000"/>
              <a:gd name="connsiteX155" fmla="*/ 2770041 w 7467600"/>
              <a:gd name="connsiteY155" fmla="*/ 5033634 h 6858000"/>
              <a:gd name="connsiteX156" fmla="*/ 1979378 w 7467600"/>
              <a:gd name="connsiteY156" fmla="*/ 4769504 h 6858000"/>
              <a:gd name="connsiteX157" fmla="*/ 1927410 w 7467600"/>
              <a:gd name="connsiteY157" fmla="*/ 4716164 h 6858000"/>
              <a:gd name="connsiteX158" fmla="*/ 1959587 w 7467600"/>
              <a:gd name="connsiteY158" fmla="*/ 4728849 h 6858000"/>
              <a:gd name="connsiteX159" fmla="*/ 2777707 w 7467600"/>
              <a:gd name="connsiteY159" fmla="*/ 5003991 h 6858000"/>
              <a:gd name="connsiteX160" fmla="*/ 2800768 w 7467600"/>
              <a:gd name="connsiteY160" fmla="*/ 5010056 h 6858000"/>
              <a:gd name="connsiteX161" fmla="*/ 2879408 w 7467600"/>
              <a:gd name="connsiteY161" fmla="*/ 5031590 h 6858000"/>
              <a:gd name="connsiteX162" fmla="*/ 2862295 w 7467600"/>
              <a:gd name="connsiteY162" fmla="*/ 5022958 h 6858000"/>
              <a:gd name="connsiteX163" fmla="*/ 2813343 w 7467600"/>
              <a:gd name="connsiteY163" fmla="*/ 4998369 h 6858000"/>
              <a:gd name="connsiteX164" fmla="*/ 2646245 w 7467600"/>
              <a:gd name="connsiteY164" fmla="*/ 4930999 h 6858000"/>
              <a:gd name="connsiteX165" fmla="*/ 1999243 w 7467600"/>
              <a:gd name="connsiteY165" fmla="*/ 4730524 h 6858000"/>
              <a:gd name="connsiteX166" fmla="*/ 1979527 w 7467600"/>
              <a:gd name="connsiteY166" fmla="*/ 4726651 h 6858000"/>
              <a:gd name="connsiteX167" fmla="*/ 1927410 w 7467600"/>
              <a:gd name="connsiteY167" fmla="*/ 4716164 h 6858000"/>
              <a:gd name="connsiteX168" fmla="*/ 1997014 w 7467600"/>
              <a:gd name="connsiteY168" fmla="*/ 4698007 h 6858000"/>
              <a:gd name="connsiteX169" fmla="*/ 2005458 w 7467600"/>
              <a:gd name="connsiteY169" fmla="*/ 4699540 h 6858000"/>
              <a:gd name="connsiteX170" fmla="*/ 2657186 w 7467600"/>
              <a:gd name="connsiteY170" fmla="*/ 4901687 h 6858000"/>
              <a:gd name="connsiteX171" fmla="*/ 2826662 w 7467600"/>
              <a:gd name="connsiteY171" fmla="*/ 4970362 h 6858000"/>
              <a:gd name="connsiteX172" fmla="*/ 2876100 w 7467600"/>
              <a:gd name="connsiteY172" fmla="*/ 4995397 h 6858000"/>
              <a:gd name="connsiteX173" fmla="*/ 3042600 w 7467600"/>
              <a:gd name="connsiteY173" fmla="*/ 5059532 h 6858000"/>
              <a:gd name="connsiteX174" fmla="*/ 1997014 w 7467600"/>
              <a:gd name="connsiteY174" fmla="*/ 4698007 h 6858000"/>
              <a:gd name="connsiteX175" fmla="*/ 2305292 w 7467600"/>
              <a:gd name="connsiteY175" fmla="*/ 4219492 h 6858000"/>
              <a:gd name="connsiteX176" fmla="*/ 3360922 w 7467600"/>
              <a:gd name="connsiteY176" fmla="*/ 4529373 h 6858000"/>
              <a:gd name="connsiteX177" fmla="*/ 3492420 w 7467600"/>
              <a:gd name="connsiteY177" fmla="*/ 4510145 h 6858000"/>
              <a:gd name="connsiteX178" fmla="*/ 3364086 w 7467600"/>
              <a:gd name="connsiteY178" fmla="*/ 4480340 h 6858000"/>
              <a:gd name="connsiteX179" fmla="*/ 3225818 w 7467600"/>
              <a:gd name="connsiteY179" fmla="*/ 4411822 h 6858000"/>
              <a:gd name="connsiteX180" fmla="*/ 3129696 w 7467600"/>
              <a:gd name="connsiteY180" fmla="*/ 4360704 h 6858000"/>
              <a:gd name="connsiteX181" fmla="*/ 2814545 w 7467600"/>
              <a:gd name="connsiteY181" fmla="*/ 4282955 h 6858000"/>
              <a:gd name="connsiteX182" fmla="*/ 2305292 w 7467600"/>
              <a:gd name="connsiteY182" fmla="*/ 4219492 h 6858000"/>
              <a:gd name="connsiteX183" fmla="*/ 2626982 w 7467600"/>
              <a:gd name="connsiteY183" fmla="*/ 4206450 h 6858000"/>
              <a:gd name="connsiteX184" fmla="*/ 2490617 w 7467600"/>
              <a:gd name="connsiteY184" fmla="*/ 4206951 h 6858000"/>
              <a:gd name="connsiteX185" fmla="*/ 2819869 w 7467600"/>
              <a:gd name="connsiteY185" fmla="*/ 4252936 h 6858000"/>
              <a:gd name="connsiteX186" fmla="*/ 3143018 w 7467600"/>
              <a:gd name="connsiteY186" fmla="*/ 4332698 h 6858000"/>
              <a:gd name="connsiteX187" fmla="*/ 3241520 w 7467600"/>
              <a:gd name="connsiteY187" fmla="*/ 4385112 h 6858000"/>
              <a:gd name="connsiteX188" fmla="*/ 3374575 w 7467600"/>
              <a:gd name="connsiteY188" fmla="*/ 4451517 h 6858000"/>
              <a:gd name="connsiteX189" fmla="*/ 3505221 w 7467600"/>
              <a:gd name="connsiteY189" fmla="*/ 4480757 h 6858000"/>
              <a:gd name="connsiteX190" fmla="*/ 2626982 w 7467600"/>
              <a:gd name="connsiteY190" fmla="*/ 4206450 h 6858000"/>
              <a:gd name="connsiteX191" fmla="*/ 1310106 w 7467600"/>
              <a:gd name="connsiteY191" fmla="*/ 3943217 h 6858000"/>
              <a:gd name="connsiteX192" fmla="*/ 854994 w 7467600"/>
              <a:gd name="connsiteY192" fmla="*/ 4399136 h 6858000"/>
              <a:gd name="connsiteX193" fmla="*/ 742462 w 7467600"/>
              <a:gd name="connsiteY193" fmla="*/ 4594648 h 6858000"/>
              <a:gd name="connsiteX194" fmla="*/ 820602 w 7467600"/>
              <a:gd name="connsiteY194" fmla="*/ 4485915 h 6858000"/>
              <a:gd name="connsiteX195" fmla="*/ 878295 w 7467600"/>
              <a:gd name="connsiteY195" fmla="*/ 4403594 h 6858000"/>
              <a:gd name="connsiteX196" fmla="*/ 1240607 w 7467600"/>
              <a:gd name="connsiteY196" fmla="*/ 4010401 h 6858000"/>
              <a:gd name="connsiteX197" fmla="*/ 1310106 w 7467600"/>
              <a:gd name="connsiteY197" fmla="*/ 3943217 h 6858000"/>
              <a:gd name="connsiteX198" fmla="*/ 1423113 w 7467600"/>
              <a:gd name="connsiteY198" fmla="*/ 3874565 h 6858000"/>
              <a:gd name="connsiteX199" fmla="*/ 1260565 w 7467600"/>
              <a:gd name="connsiteY199" fmla="*/ 4031982 h 6858000"/>
              <a:gd name="connsiteX200" fmla="*/ 901900 w 7467600"/>
              <a:gd name="connsiteY200" fmla="*/ 4421236 h 6858000"/>
              <a:gd name="connsiteX201" fmla="*/ 845044 w 7467600"/>
              <a:gd name="connsiteY201" fmla="*/ 4502436 h 6858000"/>
              <a:gd name="connsiteX202" fmla="*/ 685926 w 7467600"/>
              <a:gd name="connsiteY202" fmla="*/ 4703069 h 6858000"/>
              <a:gd name="connsiteX203" fmla="*/ 684248 w 7467600"/>
              <a:gd name="connsiteY203" fmla="*/ 4706721 h 6858000"/>
              <a:gd name="connsiteX204" fmla="*/ 1423113 w 7467600"/>
              <a:gd name="connsiteY204" fmla="*/ 3874565 h 6858000"/>
              <a:gd name="connsiteX205" fmla="*/ 3316479 w 7467600"/>
              <a:gd name="connsiteY205" fmla="*/ 3872136 h 6858000"/>
              <a:gd name="connsiteX206" fmla="*/ 3546806 w 7467600"/>
              <a:gd name="connsiteY206" fmla="*/ 4356139 h 6858000"/>
              <a:gd name="connsiteX207" fmla="*/ 3364433 w 7467600"/>
              <a:gd name="connsiteY207" fmla="*/ 3953121 h 6858000"/>
              <a:gd name="connsiteX208" fmla="*/ 3316479 w 7467600"/>
              <a:gd name="connsiteY208" fmla="*/ 3872136 h 6858000"/>
              <a:gd name="connsiteX209" fmla="*/ 3291335 w 7467600"/>
              <a:gd name="connsiteY209" fmla="*/ 3767420 h 6858000"/>
              <a:gd name="connsiteX210" fmla="*/ 3390805 w 7467600"/>
              <a:gd name="connsiteY210" fmla="*/ 3937163 h 6858000"/>
              <a:gd name="connsiteX211" fmla="*/ 3579062 w 7467600"/>
              <a:gd name="connsiteY211" fmla="*/ 4359040 h 6858000"/>
              <a:gd name="connsiteX212" fmla="*/ 3467355 w 7467600"/>
              <a:gd name="connsiteY212" fmla="*/ 3988130 h 6858000"/>
              <a:gd name="connsiteX213" fmla="*/ 3310753 w 7467600"/>
              <a:gd name="connsiteY213" fmla="*/ 3787140 h 6858000"/>
              <a:gd name="connsiteX214" fmla="*/ 3291335 w 7467600"/>
              <a:gd name="connsiteY214" fmla="*/ 3767420 h 6858000"/>
              <a:gd name="connsiteX215" fmla="*/ 1635889 w 7467600"/>
              <a:gd name="connsiteY215" fmla="*/ 3709494 h 6858000"/>
              <a:gd name="connsiteX216" fmla="*/ 1634800 w 7467600"/>
              <a:gd name="connsiteY216" fmla="*/ 3731111 h 6858000"/>
              <a:gd name="connsiteX217" fmla="*/ 1635889 w 7467600"/>
              <a:gd name="connsiteY217" fmla="*/ 3709494 h 6858000"/>
              <a:gd name="connsiteX218" fmla="*/ 1510397 w 7467600"/>
              <a:gd name="connsiteY218" fmla="*/ 3684705 h 6858000"/>
              <a:gd name="connsiteX219" fmla="*/ 1146550 w 7467600"/>
              <a:gd name="connsiteY219" fmla="*/ 3802012 h 6858000"/>
              <a:gd name="connsiteX220" fmla="*/ 698834 w 7467600"/>
              <a:gd name="connsiteY220" fmla="*/ 3952272 h 6858000"/>
              <a:gd name="connsiteX221" fmla="*/ 34256 w 7467600"/>
              <a:gd name="connsiteY221" fmla="*/ 4347603 h 6858000"/>
              <a:gd name="connsiteX222" fmla="*/ 527241 w 7467600"/>
              <a:gd name="connsiteY222" fmla="*/ 4065078 h 6858000"/>
              <a:gd name="connsiteX223" fmla="*/ 1510397 w 7467600"/>
              <a:gd name="connsiteY223" fmla="*/ 3684705 h 6858000"/>
              <a:gd name="connsiteX224" fmla="*/ 1313114 w 7467600"/>
              <a:gd name="connsiteY224" fmla="*/ 3655216 h 6858000"/>
              <a:gd name="connsiteX225" fmla="*/ 1109304 w 7467600"/>
              <a:gd name="connsiteY225" fmla="*/ 3669030 h 6858000"/>
              <a:gd name="connsiteX226" fmla="*/ 8129 w 7467600"/>
              <a:gd name="connsiteY226" fmla="*/ 4330519 h 6858000"/>
              <a:gd name="connsiteX227" fmla="*/ 687572 w 7467600"/>
              <a:gd name="connsiteY227" fmla="*/ 3925629 h 6858000"/>
              <a:gd name="connsiteX228" fmla="*/ 1138365 w 7467600"/>
              <a:gd name="connsiteY228" fmla="*/ 3774515 h 6858000"/>
              <a:gd name="connsiteX229" fmla="*/ 1505579 w 7467600"/>
              <a:gd name="connsiteY229" fmla="*/ 3655526 h 6858000"/>
              <a:gd name="connsiteX230" fmla="*/ 1313114 w 7467600"/>
              <a:gd name="connsiteY230" fmla="*/ 3655216 h 6858000"/>
              <a:gd name="connsiteX231" fmla="*/ 3655073 w 7467600"/>
              <a:gd name="connsiteY231" fmla="*/ 3650884 h 6858000"/>
              <a:gd name="connsiteX232" fmla="*/ 3989938 w 7467600"/>
              <a:gd name="connsiteY232" fmla="*/ 3991685 h 6858000"/>
              <a:gd name="connsiteX233" fmla="*/ 4393907 w 7467600"/>
              <a:gd name="connsiteY233" fmla="*/ 4261258 h 6858000"/>
              <a:gd name="connsiteX234" fmla="*/ 4648051 w 7467600"/>
              <a:gd name="connsiteY234" fmla="*/ 4374051 h 6858000"/>
              <a:gd name="connsiteX235" fmla="*/ 4383389 w 7467600"/>
              <a:gd name="connsiteY235" fmla="*/ 4184369 h 6858000"/>
              <a:gd name="connsiteX236" fmla="*/ 4165508 w 7467600"/>
              <a:gd name="connsiteY236" fmla="*/ 4035196 h 6858000"/>
              <a:gd name="connsiteX237" fmla="*/ 4068162 w 7467600"/>
              <a:gd name="connsiteY237" fmla="*/ 3953394 h 6858000"/>
              <a:gd name="connsiteX238" fmla="*/ 3981416 w 7467600"/>
              <a:gd name="connsiteY238" fmla="*/ 3880482 h 6858000"/>
              <a:gd name="connsiteX239" fmla="*/ 3800147 w 7467600"/>
              <a:gd name="connsiteY239" fmla="*/ 3749872 h 6858000"/>
              <a:gd name="connsiteX240" fmla="*/ 3655073 w 7467600"/>
              <a:gd name="connsiteY240" fmla="*/ 3650884 h 6858000"/>
              <a:gd name="connsiteX241" fmla="*/ 3670252 w 7467600"/>
              <a:gd name="connsiteY241" fmla="*/ 3622798 h 6858000"/>
              <a:gd name="connsiteX242" fmla="*/ 3817258 w 7467600"/>
              <a:gd name="connsiteY242" fmla="*/ 3723577 h 6858000"/>
              <a:gd name="connsiteX243" fmla="*/ 4000461 w 7467600"/>
              <a:gd name="connsiteY243" fmla="*/ 3855966 h 6858000"/>
              <a:gd name="connsiteX244" fmla="*/ 4088180 w 7467600"/>
              <a:gd name="connsiteY244" fmla="*/ 3929774 h 6858000"/>
              <a:gd name="connsiteX245" fmla="*/ 4184555 w 7467600"/>
              <a:gd name="connsiteY245" fmla="*/ 4010683 h 6858000"/>
              <a:gd name="connsiteX246" fmla="*/ 4399563 w 7467600"/>
              <a:gd name="connsiteY246" fmla="*/ 4158106 h 6858000"/>
              <a:gd name="connsiteX247" fmla="*/ 4684469 w 7467600"/>
              <a:gd name="connsiteY247" fmla="*/ 4364680 h 6858000"/>
              <a:gd name="connsiteX248" fmla="*/ 4690271 w 7467600"/>
              <a:gd name="connsiteY248" fmla="*/ 4370034 h 6858000"/>
              <a:gd name="connsiteX249" fmla="*/ 4136093 w 7467600"/>
              <a:gd name="connsiteY249" fmla="*/ 3858466 h 6858000"/>
              <a:gd name="connsiteX250" fmla="*/ 3670252 w 7467600"/>
              <a:gd name="connsiteY250" fmla="*/ 3622798 h 6858000"/>
              <a:gd name="connsiteX251" fmla="*/ 4440129 w 7467600"/>
              <a:gd name="connsiteY251" fmla="*/ 3448571 h 6858000"/>
              <a:gd name="connsiteX252" fmla="*/ 4856525 w 7467600"/>
              <a:gd name="connsiteY252" fmla="*/ 3915351 h 6858000"/>
              <a:gd name="connsiteX253" fmla="*/ 5059055 w 7467600"/>
              <a:gd name="connsiteY253" fmla="*/ 4108918 h 6858000"/>
              <a:gd name="connsiteX254" fmla="*/ 5290070 w 7467600"/>
              <a:gd name="connsiteY254" fmla="*/ 4263619 h 6858000"/>
              <a:gd name="connsiteX255" fmla="*/ 4834991 w 7467600"/>
              <a:gd name="connsiteY255" fmla="*/ 3830985 h 6858000"/>
              <a:gd name="connsiteX256" fmla="*/ 4440129 w 7467600"/>
              <a:gd name="connsiteY256" fmla="*/ 3448571 h 6858000"/>
              <a:gd name="connsiteX257" fmla="*/ 4441737 w 7467600"/>
              <a:gd name="connsiteY257" fmla="*/ 3399734 h 6858000"/>
              <a:gd name="connsiteX258" fmla="*/ 4431236 w 7467600"/>
              <a:gd name="connsiteY258" fmla="*/ 3400954 h 6858000"/>
              <a:gd name="connsiteX259" fmla="*/ 4557150 w 7467600"/>
              <a:gd name="connsiteY259" fmla="*/ 3510023 h 6858000"/>
              <a:gd name="connsiteX260" fmla="*/ 4856936 w 7467600"/>
              <a:gd name="connsiteY260" fmla="*/ 3809146 h 6858000"/>
              <a:gd name="connsiteX261" fmla="*/ 5111996 w 7467600"/>
              <a:gd name="connsiteY261" fmla="*/ 4065759 h 6858000"/>
              <a:gd name="connsiteX262" fmla="*/ 5388878 w 7467600"/>
              <a:gd name="connsiteY262" fmla="*/ 4300185 h 6858000"/>
              <a:gd name="connsiteX263" fmla="*/ 5425556 w 7467600"/>
              <a:gd name="connsiteY263" fmla="*/ 4308967 h 6858000"/>
              <a:gd name="connsiteX264" fmla="*/ 4943646 w 7467600"/>
              <a:gd name="connsiteY264" fmla="*/ 3822916 h 6858000"/>
              <a:gd name="connsiteX265" fmla="*/ 4594837 w 7467600"/>
              <a:gd name="connsiteY265" fmla="*/ 3532274 h 6858000"/>
              <a:gd name="connsiteX266" fmla="*/ 4441737 w 7467600"/>
              <a:gd name="connsiteY266" fmla="*/ 3399734 h 6858000"/>
              <a:gd name="connsiteX267" fmla="*/ 5425834 w 7467600"/>
              <a:gd name="connsiteY267" fmla="*/ 3162785 h 6858000"/>
              <a:gd name="connsiteX268" fmla="*/ 5401644 w 7467600"/>
              <a:gd name="connsiteY268" fmla="*/ 3617847 h 6858000"/>
              <a:gd name="connsiteX269" fmla="*/ 5467256 w 7467600"/>
              <a:gd name="connsiteY269" fmla="*/ 4175494 h 6858000"/>
              <a:gd name="connsiteX270" fmla="*/ 5448069 w 7467600"/>
              <a:gd name="connsiteY270" fmla="*/ 3567554 h 6858000"/>
              <a:gd name="connsiteX271" fmla="*/ 5425834 w 7467600"/>
              <a:gd name="connsiteY271" fmla="*/ 3162785 h 6858000"/>
              <a:gd name="connsiteX272" fmla="*/ 1318687 w 7467600"/>
              <a:gd name="connsiteY272" fmla="*/ 3113840 h 6858000"/>
              <a:gd name="connsiteX273" fmla="*/ 1066793 w 7467600"/>
              <a:gd name="connsiteY273" fmla="*/ 3212171 h 6858000"/>
              <a:gd name="connsiteX274" fmla="*/ 993319 w 7467600"/>
              <a:gd name="connsiteY274" fmla="*/ 3247648 h 6858000"/>
              <a:gd name="connsiteX275" fmla="*/ 853081 w 7467600"/>
              <a:gd name="connsiteY275" fmla="*/ 3312410 h 6858000"/>
              <a:gd name="connsiteX276" fmla="*/ 805957 w 7467600"/>
              <a:gd name="connsiteY276" fmla="*/ 3330443 h 6858000"/>
              <a:gd name="connsiteX277" fmla="*/ 1318687 w 7467600"/>
              <a:gd name="connsiteY277" fmla="*/ 3113840 h 6858000"/>
              <a:gd name="connsiteX278" fmla="*/ 5453702 w 7467600"/>
              <a:gd name="connsiteY278" fmla="*/ 3090882 h 6858000"/>
              <a:gd name="connsiteX279" fmla="*/ 5480135 w 7467600"/>
              <a:gd name="connsiteY279" fmla="*/ 3565802 h 6858000"/>
              <a:gd name="connsiteX280" fmla="*/ 5499023 w 7467600"/>
              <a:gd name="connsiteY280" fmla="*/ 4166310 h 6858000"/>
              <a:gd name="connsiteX281" fmla="*/ 5547022 w 7467600"/>
              <a:gd name="connsiteY281" fmla="*/ 3607838 h 6858000"/>
              <a:gd name="connsiteX282" fmla="*/ 5515964 w 7467600"/>
              <a:gd name="connsiteY282" fmla="*/ 3378541 h 6858000"/>
              <a:gd name="connsiteX283" fmla="*/ 5453702 w 7467600"/>
              <a:gd name="connsiteY283" fmla="*/ 3090882 h 6858000"/>
              <a:gd name="connsiteX284" fmla="*/ 1238695 w 7467600"/>
              <a:gd name="connsiteY284" fmla="*/ 3076820 h 6858000"/>
              <a:gd name="connsiteX285" fmla="*/ 716371 w 7467600"/>
              <a:gd name="connsiteY285" fmla="*/ 3293249 h 6858000"/>
              <a:gd name="connsiteX286" fmla="*/ 579522 w 7467600"/>
              <a:gd name="connsiteY286" fmla="*/ 3371759 h 6858000"/>
              <a:gd name="connsiteX287" fmla="*/ 600288 w 7467600"/>
              <a:gd name="connsiteY287" fmla="*/ 3365555 h 6858000"/>
              <a:gd name="connsiteX288" fmla="*/ 840692 w 7467600"/>
              <a:gd name="connsiteY288" fmla="*/ 3284921 h 6858000"/>
              <a:gd name="connsiteX289" fmla="*/ 979248 w 7467600"/>
              <a:gd name="connsiteY289" fmla="*/ 3221003 h 6858000"/>
              <a:gd name="connsiteX290" fmla="*/ 1053282 w 7467600"/>
              <a:gd name="connsiteY290" fmla="*/ 3185247 h 6858000"/>
              <a:gd name="connsiteX291" fmla="*/ 1320603 w 7467600"/>
              <a:gd name="connsiteY291" fmla="*/ 3081281 h 6858000"/>
              <a:gd name="connsiteX292" fmla="*/ 1238695 w 7467600"/>
              <a:gd name="connsiteY292" fmla="*/ 3076820 h 6858000"/>
              <a:gd name="connsiteX293" fmla="*/ 5425627 w 7467600"/>
              <a:gd name="connsiteY293" fmla="*/ 2954192 h 6858000"/>
              <a:gd name="connsiteX294" fmla="*/ 5470770 w 7467600"/>
              <a:gd name="connsiteY294" fmla="*/ 3005435 h 6858000"/>
              <a:gd name="connsiteX295" fmla="*/ 5519779 w 7467600"/>
              <a:gd name="connsiteY295" fmla="*/ 4359223 h 6858000"/>
              <a:gd name="connsiteX296" fmla="*/ 5520293 w 7467600"/>
              <a:gd name="connsiteY296" fmla="*/ 4360602 h 6858000"/>
              <a:gd name="connsiteX297" fmla="*/ 5767221 w 7467600"/>
              <a:gd name="connsiteY297" fmla="*/ 4665564 h 6858000"/>
              <a:gd name="connsiteX298" fmla="*/ 6937169 w 7467600"/>
              <a:gd name="connsiteY298" fmla="*/ 4815941 h 6858000"/>
              <a:gd name="connsiteX299" fmla="*/ 6953922 w 7467600"/>
              <a:gd name="connsiteY299" fmla="*/ 4890068 h 6858000"/>
              <a:gd name="connsiteX300" fmla="*/ 6071359 w 7467600"/>
              <a:gd name="connsiteY300" fmla="*/ 4770770 h 6858000"/>
              <a:gd name="connsiteX301" fmla="*/ 6038839 w 7467600"/>
              <a:gd name="connsiteY301" fmla="*/ 4764474 h 6858000"/>
              <a:gd name="connsiteX302" fmla="*/ 6038706 w 7467600"/>
              <a:gd name="connsiteY302" fmla="*/ 4763847 h 6858000"/>
              <a:gd name="connsiteX303" fmla="*/ 6037784 w 7467600"/>
              <a:gd name="connsiteY303" fmla="*/ 4764270 h 6858000"/>
              <a:gd name="connsiteX304" fmla="*/ 6038839 w 7467600"/>
              <a:gd name="connsiteY304" fmla="*/ 4764474 h 6858000"/>
              <a:gd name="connsiteX305" fmla="*/ 6040338 w 7467600"/>
              <a:gd name="connsiteY305" fmla="*/ 4771418 h 6858000"/>
              <a:gd name="connsiteX306" fmla="*/ 6024488 w 7467600"/>
              <a:gd name="connsiteY306" fmla="*/ 4809903 h 6858000"/>
              <a:gd name="connsiteX307" fmla="*/ 5599771 w 7467600"/>
              <a:gd name="connsiteY307" fmla="*/ 5509652 h 6858000"/>
              <a:gd name="connsiteX308" fmla="*/ 5548843 w 7467600"/>
              <a:gd name="connsiteY308" fmla="*/ 5563845 h 6858000"/>
              <a:gd name="connsiteX309" fmla="*/ 5940952 w 7467600"/>
              <a:gd name="connsiteY309" fmla="*/ 6250028 h 6858000"/>
              <a:gd name="connsiteX310" fmla="*/ 6043441 w 7467600"/>
              <a:gd name="connsiteY310" fmla="*/ 6665847 h 6858000"/>
              <a:gd name="connsiteX311" fmla="*/ 6093432 w 7467600"/>
              <a:gd name="connsiteY311" fmla="*/ 6858000 h 6858000"/>
              <a:gd name="connsiteX312" fmla="*/ 6034344 w 7467600"/>
              <a:gd name="connsiteY312" fmla="*/ 6858000 h 6858000"/>
              <a:gd name="connsiteX313" fmla="*/ 6026679 w 7467600"/>
              <a:gd name="connsiteY313" fmla="*/ 6836959 h 6858000"/>
              <a:gd name="connsiteX314" fmla="*/ 5800441 w 7467600"/>
              <a:gd name="connsiteY314" fmla="*/ 6335286 h 6858000"/>
              <a:gd name="connsiteX315" fmla="*/ 5526562 w 7467600"/>
              <a:gd name="connsiteY315" fmla="*/ 5705388 h 6858000"/>
              <a:gd name="connsiteX316" fmla="*/ 5519640 w 7467600"/>
              <a:gd name="connsiteY316" fmla="*/ 5683774 h 6858000"/>
              <a:gd name="connsiteX317" fmla="*/ 5844559 w 7467600"/>
              <a:gd name="connsiteY317" fmla="*/ 6553349 h 6858000"/>
              <a:gd name="connsiteX318" fmla="*/ 5975994 w 7467600"/>
              <a:gd name="connsiteY318" fmla="*/ 6858000 h 6858000"/>
              <a:gd name="connsiteX319" fmla="*/ 5898547 w 7467600"/>
              <a:gd name="connsiteY319" fmla="*/ 6858000 h 6858000"/>
              <a:gd name="connsiteX320" fmla="*/ 5682041 w 7467600"/>
              <a:gd name="connsiteY320" fmla="*/ 6355860 h 6858000"/>
              <a:gd name="connsiteX321" fmla="*/ 5461758 w 7467600"/>
              <a:gd name="connsiteY321" fmla="*/ 5820220 h 6858000"/>
              <a:gd name="connsiteX322" fmla="*/ 5237282 w 7467600"/>
              <a:gd name="connsiteY322" fmla="*/ 6579086 h 6858000"/>
              <a:gd name="connsiteX323" fmla="*/ 5115009 w 7467600"/>
              <a:gd name="connsiteY323" fmla="*/ 6858000 h 6858000"/>
              <a:gd name="connsiteX324" fmla="*/ 5028074 w 7467600"/>
              <a:gd name="connsiteY324" fmla="*/ 6858000 h 6858000"/>
              <a:gd name="connsiteX325" fmla="*/ 5079508 w 7467600"/>
              <a:gd name="connsiteY325" fmla="*/ 6749074 h 6858000"/>
              <a:gd name="connsiteX326" fmla="*/ 5371846 w 7467600"/>
              <a:gd name="connsiteY326" fmla="*/ 5924413 h 6858000"/>
              <a:gd name="connsiteX327" fmla="*/ 5270512 w 7467600"/>
              <a:gd name="connsiteY327" fmla="*/ 6138975 h 6858000"/>
              <a:gd name="connsiteX328" fmla="*/ 5062409 w 7467600"/>
              <a:gd name="connsiteY328" fmla="*/ 6653544 h 6858000"/>
              <a:gd name="connsiteX329" fmla="*/ 5036628 w 7467600"/>
              <a:gd name="connsiteY329" fmla="*/ 6754247 h 6858000"/>
              <a:gd name="connsiteX330" fmla="*/ 5009112 w 7467600"/>
              <a:gd name="connsiteY330" fmla="*/ 6858000 h 6858000"/>
              <a:gd name="connsiteX331" fmla="*/ 4976679 w 7467600"/>
              <a:gd name="connsiteY331" fmla="*/ 6858000 h 6858000"/>
              <a:gd name="connsiteX332" fmla="*/ 5006537 w 7467600"/>
              <a:gd name="connsiteY332" fmla="*/ 6747068 h 6858000"/>
              <a:gd name="connsiteX333" fmla="*/ 5032723 w 7467600"/>
              <a:gd name="connsiteY333" fmla="*/ 6644957 h 6858000"/>
              <a:gd name="connsiteX334" fmla="*/ 5242949 w 7467600"/>
              <a:gd name="connsiteY334" fmla="*/ 6125175 h 6858000"/>
              <a:gd name="connsiteX335" fmla="*/ 5286321 w 7467600"/>
              <a:gd name="connsiteY335" fmla="*/ 6033555 h 6858000"/>
              <a:gd name="connsiteX336" fmla="*/ 5008210 w 7467600"/>
              <a:gd name="connsiteY336" fmla="*/ 6649194 h 6858000"/>
              <a:gd name="connsiteX337" fmla="*/ 4986321 w 7467600"/>
              <a:gd name="connsiteY337" fmla="*/ 6765687 h 6858000"/>
              <a:gd name="connsiteX338" fmla="*/ 4973474 w 7467600"/>
              <a:gd name="connsiteY338" fmla="*/ 6858000 h 6858000"/>
              <a:gd name="connsiteX339" fmla="*/ 4907178 w 7467600"/>
              <a:gd name="connsiteY339" fmla="*/ 6858000 h 6858000"/>
              <a:gd name="connsiteX340" fmla="*/ 4910810 w 7467600"/>
              <a:gd name="connsiteY340" fmla="*/ 6829660 h 6858000"/>
              <a:gd name="connsiteX341" fmla="*/ 4987461 w 7467600"/>
              <a:gd name="connsiteY341" fmla="*/ 6432994 h 6858000"/>
              <a:gd name="connsiteX342" fmla="*/ 5179262 w 7467600"/>
              <a:gd name="connsiteY342" fmla="*/ 6035044 h 6858000"/>
              <a:gd name="connsiteX343" fmla="*/ 4689678 w 7467600"/>
              <a:gd name="connsiteY343" fmla="*/ 6440241 h 6858000"/>
              <a:gd name="connsiteX344" fmla="*/ 4477543 w 7467600"/>
              <a:gd name="connsiteY344" fmla="*/ 6674836 h 6858000"/>
              <a:gd name="connsiteX345" fmla="*/ 4329957 w 7467600"/>
              <a:gd name="connsiteY345" fmla="*/ 6858000 h 6858000"/>
              <a:gd name="connsiteX346" fmla="*/ 4218595 w 7467600"/>
              <a:gd name="connsiteY346" fmla="*/ 6858000 h 6858000"/>
              <a:gd name="connsiteX347" fmla="*/ 4368888 w 7467600"/>
              <a:gd name="connsiteY347" fmla="*/ 6668412 h 6858000"/>
              <a:gd name="connsiteX348" fmla="*/ 4563091 w 7467600"/>
              <a:gd name="connsiteY348" fmla="*/ 6442508 h 6858000"/>
              <a:gd name="connsiteX349" fmla="*/ 5387324 w 7467600"/>
              <a:gd name="connsiteY349" fmla="*/ 5705830 h 6858000"/>
              <a:gd name="connsiteX350" fmla="*/ 5073620 w 7467600"/>
              <a:gd name="connsiteY350" fmla="*/ 5955437 h 6858000"/>
              <a:gd name="connsiteX351" fmla="*/ 4689789 w 7467600"/>
              <a:gd name="connsiteY351" fmla="*/ 6268382 h 6858000"/>
              <a:gd name="connsiteX352" fmla="*/ 4418722 w 7467600"/>
              <a:gd name="connsiteY352" fmla="*/ 6570886 h 6858000"/>
              <a:gd name="connsiteX353" fmla="*/ 4214944 w 7467600"/>
              <a:gd name="connsiteY353" fmla="*/ 6858000 h 6858000"/>
              <a:gd name="connsiteX354" fmla="*/ 4177898 w 7467600"/>
              <a:gd name="connsiteY354" fmla="*/ 6858000 h 6858000"/>
              <a:gd name="connsiteX355" fmla="*/ 4391597 w 7467600"/>
              <a:gd name="connsiteY355" fmla="*/ 6556370 h 6858000"/>
              <a:gd name="connsiteX356" fmla="*/ 4668889 w 7467600"/>
              <a:gd name="connsiteY356" fmla="*/ 6246399 h 6858000"/>
              <a:gd name="connsiteX357" fmla="*/ 5055427 w 7467600"/>
              <a:gd name="connsiteY357" fmla="*/ 5931476 h 6858000"/>
              <a:gd name="connsiteX358" fmla="*/ 5371814 w 7467600"/>
              <a:gd name="connsiteY358" fmla="*/ 5678975 h 6858000"/>
              <a:gd name="connsiteX359" fmla="*/ 4987918 w 7467600"/>
              <a:gd name="connsiteY359" fmla="*/ 5838701 h 6858000"/>
              <a:gd name="connsiteX360" fmla="*/ 4317146 w 7467600"/>
              <a:gd name="connsiteY360" fmla="*/ 6587716 h 6858000"/>
              <a:gd name="connsiteX361" fmla="*/ 4171627 w 7467600"/>
              <a:gd name="connsiteY361" fmla="*/ 6858000 h 6858000"/>
              <a:gd name="connsiteX362" fmla="*/ 4081585 w 7467600"/>
              <a:gd name="connsiteY362" fmla="*/ 6858000 h 6858000"/>
              <a:gd name="connsiteX363" fmla="*/ 4238603 w 7467600"/>
              <a:gd name="connsiteY363" fmla="*/ 6559341 h 6858000"/>
              <a:gd name="connsiteX364" fmla="*/ 4778333 w 7467600"/>
              <a:gd name="connsiteY364" fmla="*/ 5873626 h 6858000"/>
              <a:gd name="connsiteX365" fmla="*/ 5414185 w 7467600"/>
              <a:gd name="connsiteY365" fmla="*/ 5573882 h 6858000"/>
              <a:gd name="connsiteX366" fmla="*/ 5959648 w 7467600"/>
              <a:gd name="connsiteY366" fmla="*/ 4760797 h 6858000"/>
              <a:gd name="connsiteX367" fmla="*/ 5355019 w 7467600"/>
              <a:gd name="connsiteY367" fmla="*/ 4734672 h 6858000"/>
              <a:gd name="connsiteX368" fmla="*/ 5083565 w 7467600"/>
              <a:gd name="connsiteY368" fmla="*/ 5179121 h 6858000"/>
              <a:gd name="connsiteX369" fmla="*/ 4713577 w 7467600"/>
              <a:gd name="connsiteY369" fmla="*/ 5616803 h 6858000"/>
              <a:gd name="connsiteX370" fmla="*/ 3989559 w 7467600"/>
              <a:gd name="connsiteY370" fmla="*/ 6145945 h 6858000"/>
              <a:gd name="connsiteX371" fmla="*/ 3939824 w 7467600"/>
              <a:gd name="connsiteY371" fmla="*/ 6066900 h 6858000"/>
              <a:gd name="connsiteX372" fmla="*/ 4584537 w 7467600"/>
              <a:gd name="connsiteY372" fmla="*/ 5324826 h 6858000"/>
              <a:gd name="connsiteX373" fmla="*/ 5037105 w 7467600"/>
              <a:gd name="connsiteY373" fmla="*/ 5088765 h 6858000"/>
              <a:gd name="connsiteX374" fmla="*/ 5039930 w 7467600"/>
              <a:gd name="connsiteY374" fmla="*/ 5089585 h 6858000"/>
              <a:gd name="connsiteX375" fmla="*/ 5263764 w 7467600"/>
              <a:gd name="connsiteY375" fmla="*/ 4735525 h 6858000"/>
              <a:gd name="connsiteX376" fmla="*/ 4086300 w 7467600"/>
              <a:gd name="connsiteY376" fmla="*/ 4884599 h 6858000"/>
              <a:gd name="connsiteX377" fmla="*/ 4085485 w 7467600"/>
              <a:gd name="connsiteY377" fmla="*/ 4899070 h 6858000"/>
              <a:gd name="connsiteX378" fmla="*/ 3871915 w 7467600"/>
              <a:gd name="connsiteY378" fmla="*/ 5253645 h 6858000"/>
              <a:gd name="connsiteX379" fmla="*/ 3799374 w 7467600"/>
              <a:gd name="connsiteY379" fmla="*/ 5466127 h 6858000"/>
              <a:gd name="connsiteX380" fmla="*/ 3498850 w 7467600"/>
              <a:gd name="connsiteY380" fmla="*/ 6661888 h 6858000"/>
              <a:gd name="connsiteX381" fmla="*/ 3399216 w 7467600"/>
              <a:gd name="connsiteY381" fmla="*/ 6858000 h 6858000"/>
              <a:gd name="connsiteX382" fmla="*/ 3303688 w 7467600"/>
              <a:gd name="connsiteY382" fmla="*/ 6858000 h 6858000"/>
              <a:gd name="connsiteX383" fmla="*/ 3391774 w 7467600"/>
              <a:gd name="connsiteY383" fmla="*/ 6697181 h 6858000"/>
              <a:gd name="connsiteX384" fmla="*/ 3735540 w 7467600"/>
              <a:gd name="connsiteY384" fmla="*/ 5546923 h 6858000"/>
              <a:gd name="connsiteX385" fmla="*/ 3729438 w 7467600"/>
              <a:gd name="connsiteY385" fmla="*/ 5569058 h 6858000"/>
              <a:gd name="connsiteX386" fmla="*/ 3707782 w 7467600"/>
              <a:gd name="connsiteY386" fmla="*/ 5644908 h 6858000"/>
              <a:gd name="connsiteX387" fmla="*/ 3583827 w 7467600"/>
              <a:gd name="connsiteY387" fmla="*/ 6039215 h 6858000"/>
              <a:gd name="connsiteX388" fmla="*/ 3547861 w 7467600"/>
              <a:gd name="connsiteY388" fmla="*/ 6129609 h 6858000"/>
              <a:gd name="connsiteX389" fmla="*/ 3490905 w 7467600"/>
              <a:gd name="connsiteY389" fmla="*/ 6277660 h 6858000"/>
              <a:gd name="connsiteX390" fmla="*/ 3455859 w 7467600"/>
              <a:gd name="connsiteY390" fmla="*/ 6391301 h 6858000"/>
              <a:gd name="connsiteX391" fmla="*/ 3429112 w 7467600"/>
              <a:gd name="connsiteY391" fmla="*/ 6479469 h 6858000"/>
              <a:gd name="connsiteX392" fmla="*/ 3304862 w 7467600"/>
              <a:gd name="connsiteY392" fmla="*/ 6796476 h 6858000"/>
              <a:gd name="connsiteX393" fmla="*/ 3276071 w 7467600"/>
              <a:gd name="connsiteY393" fmla="*/ 6858000 h 6858000"/>
              <a:gd name="connsiteX394" fmla="*/ 3240805 w 7467600"/>
              <a:gd name="connsiteY394" fmla="*/ 6858000 h 6858000"/>
              <a:gd name="connsiteX395" fmla="*/ 3275917 w 7467600"/>
              <a:gd name="connsiteY395" fmla="*/ 6783192 h 6858000"/>
              <a:gd name="connsiteX396" fmla="*/ 3399358 w 7467600"/>
              <a:gd name="connsiteY396" fmla="*/ 6469011 h 6858000"/>
              <a:gd name="connsiteX397" fmla="*/ 3425650 w 7467600"/>
              <a:gd name="connsiteY397" fmla="*/ 6381333 h 6858000"/>
              <a:gd name="connsiteX398" fmla="*/ 3460661 w 7467600"/>
              <a:gd name="connsiteY398" fmla="*/ 6266763 h 6858000"/>
              <a:gd name="connsiteX399" fmla="*/ 3518021 w 7467600"/>
              <a:gd name="connsiteY399" fmla="*/ 6117298 h 6858000"/>
              <a:gd name="connsiteX400" fmla="*/ 3554035 w 7467600"/>
              <a:gd name="connsiteY400" fmla="*/ 6027832 h 6858000"/>
              <a:gd name="connsiteX401" fmla="*/ 3677174 w 7467600"/>
              <a:gd name="connsiteY401" fmla="*/ 5636351 h 6858000"/>
              <a:gd name="connsiteX402" fmla="*/ 3698819 w 7467600"/>
              <a:gd name="connsiteY402" fmla="*/ 5560503 h 6858000"/>
              <a:gd name="connsiteX403" fmla="*/ 3702094 w 7467600"/>
              <a:gd name="connsiteY403" fmla="*/ 5549194 h 6858000"/>
              <a:gd name="connsiteX404" fmla="*/ 3398355 w 7467600"/>
              <a:gd name="connsiteY404" fmla="*/ 6094603 h 6858000"/>
              <a:gd name="connsiteX405" fmla="*/ 3193941 w 7467600"/>
              <a:gd name="connsiteY405" fmla="*/ 6798775 h 6858000"/>
              <a:gd name="connsiteX406" fmla="*/ 3184140 w 7467600"/>
              <a:gd name="connsiteY406" fmla="*/ 6858000 h 6858000"/>
              <a:gd name="connsiteX407" fmla="*/ 3099978 w 7467600"/>
              <a:gd name="connsiteY407" fmla="*/ 6858000 h 6858000"/>
              <a:gd name="connsiteX408" fmla="*/ 3101556 w 7467600"/>
              <a:gd name="connsiteY408" fmla="*/ 6843337 h 6858000"/>
              <a:gd name="connsiteX409" fmla="*/ 3370162 w 7467600"/>
              <a:gd name="connsiteY409" fmla="*/ 5785550 h 6858000"/>
              <a:gd name="connsiteX410" fmla="*/ 3746477 w 7467600"/>
              <a:gd name="connsiteY410" fmla="*/ 5377889 h 6858000"/>
              <a:gd name="connsiteX411" fmla="*/ 3863399 w 7467600"/>
              <a:gd name="connsiteY411" fmla="*/ 5087257 h 6858000"/>
              <a:gd name="connsiteX412" fmla="*/ 3968712 w 7467600"/>
              <a:gd name="connsiteY412" fmla="*/ 4913989 h 6858000"/>
              <a:gd name="connsiteX413" fmla="*/ 2792390 w 7467600"/>
              <a:gd name="connsiteY413" fmla="*/ 5382974 h 6858000"/>
              <a:gd name="connsiteX414" fmla="*/ 2714982 w 7467600"/>
              <a:gd name="connsiteY414" fmla="*/ 5427051 h 6858000"/>
              <a:gd name="connsiteX415" fmla="*/ 2813361 w 7467600"/>
              <a:gd name="connsiteY415" fmla="*/ 6023912 h 6858000"/>
              <a:gd name="connsiteX416" fmla="*/ 2688430 w 7467600"/>
              <a:gd name="connsiteY416" fmla="*/ 6801564 h 6858000"/>
              <a:gd name="connsiteX417" fmla="*/ 2629626 w 7467600"/>
              <a:gd name="connsiteY417" fmla="*/ 6763394 h 6858000"/>
              <a:gd name="connsiteX418" fmla="*/ 2565328 w 7467600"/>
              <a:gd name="connsiteY418" fmla="*/ 5516399 h 6858000"/>
              <a:gd name="connsiteX419" fmla="*/ 1922999 w 7467600"/>
              <a:gd name="connsiteY419" fmla="*/ 5980343 h 6858000"/>
              <a:gd name="connsiteX420" fmla="*/ 1950261 w 7467600"/>
              <a:gd name="connsiteY420" fmla="*/ 6405858 h 6858000"/>
              <a:gd name="connsiteX421" fmla="*/ 2365554 w 7467600"/>
              <a:gd name="connsiteY421" fmla="*/ 6759107 h 6858000"/>
              <a:gd name="connsiteX422" fmla="*/ 2424142 w 7467600"/>
              <a:gd name="connsiteY422" fmla="*/ 6858000 h 6858000"/>
              <a:gd name="connsiteX423" fmla="*/ 2395994 w 7467600"/>
              <a:gd name="connsiteY423" fmla="*/ 6858000 h 6858000"/>
              <a:gd name="connsiteX424" fmla="*/ 2392863 w 7467600"/>
              <a:gd name="connsiteY424" fmla="*/ 6852964 h 6858000"/>
              <a:gd name="connsiteX425" fmla="*/ 2017589 w 7467600"/>
              <a:gd name="connsiteY425" fmla="*/ 6493982 h 6858000"/>
              <a:gd name="connsiteX426" fmla="*/ 2147336 w 7467600"/>
              <a:gd name="connsiteY426" fmla="*/ 6594052 h 6858000"/>
              <a:gd name="connsiteX427" fmla="*/ 2207047 w 7467600"/>
              <a:gd name="connsiteY427" fmla="*/ 6654540 h 6858000"/>
              <a:gd name="connsiteX428" fmla="*/ 2299106 w 7467600"/>
              <a:gd name="connsiteY428" fmla="*/ 6778931 h 6858000"/>
              <a:gd name="connsiteX429" fmla="*/ 2314430 w 7467600"/>
              <a:gd name="connsiteY429" fmla="*/ 6801144 h 6858000"/>
              <a:gd name="connsiteX430" fmla="*/ 2352406 w 7467600"/>
              <a:gd name="connsiteY430" fmla="*/ 6858000 h 6858000"/>
              <a:gd name="connsiteX431" fmla="*/ 2314492 w 7467600"/>
              <a:gd name="connsiteY431" fmla="*/ 6858000 h 6858000"/>
              <a:gd name="connsiteX432" fmla="*/ 2288095 w 7467600"/>
              <a:gd name="connsiteY432" fmla="*/ 6818030 h 6858000"/>
              <a:gd name="connsiteX433" fmla="*/ 2272768 w 7467600"/>
              <a:gd name="connsiteY433" fmla="*/ 6795822 h 6858000"/>
              <a:gd name="connsiteX434" fmla="*/ 2182715 w 7467600"/>
              <a:gd name="connsiteY434" fmla="*/ 6675071 h 6858000"/>
              <a:gd name="connsiteX435" fmla="*/ 2032061 w 7467600"/>
              <a:gd name="connsiteY435" fmla="*/ 6541380 h 6858000"/>
              <a:gd name="connsiteX436" fmla="*/ 2257220 w 7467600"/>
              <a:gd name="connsiteY436" fmla="*/ 6826257 h 6858000"/>
              <a:gd name="connsiteX437" fmla="*/ 2281324 w 7467600"/>
              <a:gd name="connsiteY437" fmla="*/ 6858000 h 6858000"/>
              <a:gd name="connsiteX438" fmla="*/ 2242860 w 7467600"/>
              <a:gd name="connsiteY438" fmla="*/ 6858000 h 6858000"/>
              <a:gd name="connsiteX439" fmla="*/ 2232818 w 7467600"/>
              <a:gd name="connsiteY439" fmla="*/ 6844926 h 6858000"/>
              <a:gd name="connsiteX440" fmla="*/ 1990172 w 7467600"/>
              <a:gd name="connsiteY440" fmla="*/ 6542121 h 6858000"/>
              <a:gd name="connsiteX441" fmla="*/ 2124090 w 7467600"/>
              <a:gd name="connsiteY441" fmla="*/ 6761017 h 6858000"/>
              <a:gd name="connsiteX442" fmla="*/ 2200380 w 7467600"/>
              <a:gd name="connsiteY442" fmla="*/ 6858000 h 6858000"/>
              <a:gd name="connsiteX443" fmla="*/ 2147507 w 7467600"/>
              <a:gd name="connsiteY443" fmla="*/ 6858000 h 6858000"/>
              <a:gd name="connsiteX444" fmla="*/ 2070668 w 7467600"/>
              <a:gd name="connsiteY444" fmla="*/ 6761520 h 6858000"/>
              <a:gd name="connsiteX445" fmla="*/ 1975142 w 7467600"/>
              <a:gd name="connsiteY445" fmla="*/ 6585570 h 6858000"/>
              <a:gd name="connsiteX446" fmla="*/ 2050035 w 7467600"/>
              <a:gd name="connsiteY446" fmla="*/ 6813345 h 6858000"/>
              <a:gd name="connsiteX447" fmla="*/ 2063025 w 7467600"/>
              <a:gd name="connsiteY447" fmla="*/ 6858000 h 6858000"/>
              <a:gd name="connsiteX448" fmla="*/ 2021675 w 7467600"/>
              <a:gd name="connsiteY448" fmla="*/ 6858000 h 6858000"/>
              <a:gd name="connsiteX449" fmla="*/ 2019308 w 7467600"/>
              <a:gd name="connsiteY449" fmla="*/ 6847118 h 6858000"/>
              <a:gd name="connsiteX450" fmla="*/ 1938835 w 7467600"/>
              <a:gd name="connsiteY450" fmla="*/ 6551160 h 6858000"/>
              <a:gd name="connsiteX451" fmla="*/ 1953230 w 7467600"/>
              <a:gd name="connsiteY451" fmla="*/ 6759699 h 6858000"/>
              <a:gd name="connsiteX452" fmla="*/ 1956763 w 7467600"/>
              <a:gd name="connsiteY452" fmla="*/ 6778191 h 6858000"/>
              <a:gd name="connsiteX453" fmla="*/ 1967925 w 7467600"/>
              <a:gd name="connsiteY453" fmla="*/ 6858000 h 6858000"/>
              <a:gd name="connsiteX454" fmla="*/ 1936622 w 7467600"/>
              <a:gd name="connsiteY454" fmla="*/ 6858000 h 6858000"/>
              <a:gd name="connsiteX455" fmla="*/ 1926261 w 7467600"/>
              <a:gd name="connsiteY455" fmla="*/ 6784064 h 6858000"/>
              <a:gd name="connsiteX456" fmla="*/ 1922724 w 7467600"/>
              <a:gd name="connsiteY456" fmla="*/ 6765577 h 6858000"/>
              <a:gd name="connsiteX457" fmla="*/ 1904650 w 7467600"/>
              <a:gd name="connsiteY457" fmla="*/ 6639616 h 6858000"/>
              <a:gd name="connsiteX458" fmla="*/ 1885273 w 7467600"/>
              <a:gd name="connsiteY458" fmla="*/ 6858000 h 6858000"/>
              <a:gd name="connsiteX459" fmla="*/ 1854363 w 7467600"/>
              <a:gd name="connsiteY459" fmla="*/ 6858000 h 6858000"/>
              <a:gd name="connsiteX460" fmla="*/ 1880391 w 7467600"/>
              <a:gd name="connsiteY460" fmla="*/ 6603796 h 6858000"/>
              <a:gd name="connsiteX461" fmla="*/ 1818273 w 7467600"/>
              <a:gd name="connsiteY461" fmla="*/ 6715729 h 6858000"/>
              <a:gd name="connsiteX462" fmla="*/ 1794691 w 7467600"/>
              <a:gd name="connsiteY462" fmla="*/ 6843239 h 6858000"/>
              <a:gd name="connsiteX463" fmla="*/ 1794914 w 7467600"/>
              <a:gd name="connsiteY463" fmla="*/ 6858000 h 6858000"/>
              <a:gd name="connsiteX464" fmla="*/ 1746128 w 7467600"/>
              <a:gd name="connsiteY464" fmla="*/ 6858000 h 6858000"/>
              <a:gd name="connsiteX465" fmla="*/ 1753934 w 7467600"/>
              <a:gd name="connsiteY465" fmla="*/ 6724796 h 6858000"/>
              <a:gd name="connsiteX466" fmla="*/ 1792053 w 7467600"/>
              <a:gd name="connsiteY466" fmla="*/ 6572396 h 6858000"/>
              <a:gd name="connsiteX467" fmla="*/ 1862248 w 7467600"/>
              <a:gd name="connsiteY467" fmla="*/ 6266397 h 6858000"/>
              <a:gd name="connsiteX468" fmla="*/ 1862250 w 7467600"/>
              <a:gd name="connsiteY468" fmla="*/ 6033531 h 6858000"/>
              <a:gd name="connsiteX469" fmla="*/ 1211999 w 7467600"/>
              <a:gd name="connsiteY469" fmla="*/ 6683610 h 6858000"/>
              <a:gd name="connsiteX470" fmla="*/ 1213266 w 7467600"/>
              <a:gd name="connsiteY470" fmla="*/ 6691947 h 6858000"/>
              <a:gd name="connsiteX471" fmla="*/ 1203370 w 7467600"/>
              <a:gd name="connsiteY471" fmla="*/ 6850676 h 6858000"/>
              <a:gd name="connsiteX472" fmla="*/ 1203671 w 7467600"/>
              <a:gd name="connsiteY472" fmla="*/ 6858000 h 6858000"/>
              <a:gd name="connsiteX473" fmla="*/ 1143180 w 7467600"/>
              <a:gd name="connsiteY473" fmla="*/ 6858000 h 6858000"/>
              <a:gd name="connsiteX474" fmla="*/ 1142176 w 7467600"/>
              <a:gd name="connsiteY474" fmla="*/ 6766045 h 6858000"/>
              <a:gd name="connsiteX475" fmla="*/ 1067484 w 7467600"/>
              <a:gd name="connsiteY475" fmla="*/ 6858000 h 6858000"/>
              <a:gd name="connsiteX476" fmla="*/ 953928 w 7467600"/>
              <a:gd name="connsiteY476" fmla="*/ 6858000 h 6858000"/>
              <a:gd name="connsiteX477" fmla="*/ 959715 w 7467600"/>
              <a:gd name="connsiteY477" fmla="*/ 6850185 h 6858000"/>
              <a:gd name="connsiteX478" fmla="*/ 1483788 w 7467600"/>
              <a:gd name="connsiteY478" fmla="*/ 6259174 h 6858000"/>
              <a:gd name="connsiteX479" fmla="*/ 1100671 w 7467600"/>
              <a:gd name="connsiteY479" fmla="*/ 6252137 h 6858000"/>
              <a:gd name="connsiteX480" fmla="*/ 1090144 w 7467600"/>
              <a:gd name="connsiteY480" fmla="*/ 6256748 h 6858000"/>
              <a:gd name="connsiteX481" fmla="*/ 1095872 w 7467600"/>
              <a:gd name="connsiteY481" fmla="*/ 6271892 h 6858000"/>
              <a:gd name="connsiteX482" fmla="*/ 262785 w 7467600"/>
              <a:gd name="connsiteY482" fmla="*/ 6845450 h 6858000"/>
              <a:gd name="connsiteX483" fmla="*/ 209968 w 7467600"/>
              <a:gd name="connsiteY483" fmla="*/ 6770713 h 6858000"/>
              <a:gd name="connsiteX484" fmla="*/ 873460 w 7467600"/>
              <a:gd name="connsiteY484" fmla="*/ 6253768 h 6858000"/>
              <a:gd name="connsiteX485" fmla="*/ 192686 w 7467600"/>
              <a:gd name="connsiteY485" fmla="*/ 5849257 h 6858000"/>
              <a:gd name="connsiteX486" fmla="*/ 4696 w 7467600"/>
              <a:gd name="connsiteY486" fmla="*/ 5697668 h 6858000"/>
              <a:gd name="connsiteX487" fmla="*/ 0 w 7467600"/>
              <a:gd name="connsiteY487" fmla="*/ 5689984 h 6858000"/>
              <a:gd name="connsiteX488" fmla="*/ 0 w 7467600"/>
              <a:gd name="connsiteY488" fmla="*/ 5513472 h 6858000"/>
              <a:gd name="connsiteX489" fmla="*/ 174101 w 7467600"/>
              <a:gd name="connsiteY489" fmla="*/ 5620277 h 6858000"/>
              <a:gd name="connsiteX490" fmla="*/ 891800 w 7467600"/>
              <a:gd name="connsiteY490" fmla="*/ 6036935 h 6858000"/>
              <a:gd name="connsiteX491" fmla="*/ 1072219 w 7467600"/>
              <a:gd name="connsiteY491" fmla="*/ 6169443 h 6858000"/>
              <a:gd name="connsiteX492" fmla="*/ 1074117 w 7467600"/>
              <a:gd name="connsiteY492" fmla="*/ 6170301 h 6858000"/>
              <a:gd name="connsiteX493" fmla="*/ 1083114 w 7467600"/>
              <a:gd name="connsiteY493" fmla="*/ 6174131 h 6858000"/>
              <a:gd name="connsiteX494" fmla="*/ 1543010 w 7467600"/>
              <a:gd name="connsiteY494" fmla="*/ 6191140 h 6858000"/>
              <a:gd name="connsiteX495" fmla="*/ 1551080 w 7467600"/>
              <a:gd name="connsiteY495" fmla="*/ 6195006 h 6858000"/>
              <a:gd name="connsiteX496" fmla="*/ 2345443 w 7467600"/>
              <a:gd name="connsiteY496" fmla="*/ 5549882 h 6858000"/>
              <a:gd name="connsiteX497" fmla="*/ 1721499 w 7467600"/>
              <a:gd name="connsiteY497" fmla="*/ 5599969 h 6858000"/>
              <a:gd name="connsiteX498" fmla="*/ 767716 w 7467600"/>
              <a:gd name="connsiteY498" fmla="*/ 5472768 h 6858000"/>
              <a:gd name="connsiteX499" fmla="*/ 722147 w 7467600"/>
              <a:gd name="connsiteY499" fmla="*/ 5393091 h 6858000"/>
              <a:gd name="connsiteX500" fmla="*/ 1485552 w 7467600"/>
              <a:gd name="connsiteY500" fmla="*/ 5313202 h 6858000"/>
              <a:gd name="connsiteX501" fmla="*/ 2143004 w 7467600"/>
              <a:gd name="connsiteY501" fmla="*/ 5402420 h 6858000"/>
              <a:gd name="connsiteX502" fmla="*/ 1933391 w 7467600"/>
              <a:gd name="connsiteY502" fmla="*/ 5156971 h 6858000"/>
              <a:gd name="connsiteX503" fmla="*/ 1827118 w 7467600"/>
              <a:gd name="connsiteY503" fmla="*/ 4968410 h 6858000"/>
              <a:gd name="connsiteX504" fmla="*/ 1837349 w 7467600"/>
              <a:gd name="connsiteY504" fmla="*/ 4956357 h 6858000"/>
              <a:gd name="connsiteX505" fmla="*/ 2162835 w 7467600"/>
              <a:gd name="connsiteY505" fmla="*/ 5187853 h 6858000"/>
              <a:gd name="connsiteX506" fmla="*/ 2257167 w 7467600"/>
              <a:gd name="connsiteY506" fmla="*/ 5462123 h 6858000"/>
              <a:gd name="connsiteX507" fmla="*/ 2261598 w 7467600"/>
              <a:gd name="connsiteY507" fmla="*/ 5467998 h 6858000"/>
              <a:gd name="connsiteX508" fmla="*/ 2437177 w 7467600"/>
              <a:gd name="connsiteY508" fmla="*/ 5479608 h 6858000"/>
              <a:gd name="connsiteX509" fmla="*/ 2445247 w 7467600"/>
              <a:gd name="connsiteY509" fmla="*/ 5483476 h 6858000"/>
              <a:gd name="connsiteX510" fmla="*/ 2743626 w 7467600"/>
              <a:gd name="connsiteY510" fmla="*/ 5304819 h 6858000"/>
              <a:gd name="connsiteX511" fmla="*/ 3048102 w 7467600"/>
              <a:gd name="connsiteY511" fmla="*/ 5150595 h 6858000"/>
              <a:gd name="connsiteX512" fmla="*/ 1799414 w 7467600"/>
              <a:gd name="connsiteY512" fmla="*/ 4694732 h 6858000"/>
              <a:gd name="connsiteX513" fmla="*/ 1771735 w 7467600"/>
              <a:gd name="connsiteY513" fmla="*/ 4619929 h 6858000"/>
              <a:gd name="connsiteX514" fmla="*/ 3104273 w 7467600"/>
              <a:gd name="connsiteY514" fmla="*/ 5076159 h 6858000"/>
              <a:gd name="connsiteX515" fmla="*/ 3113245 w 7467600"/>
              <a:gd name="connsiteY515" fmla="*/ 5090705 h 6858000"/>
              <a:gd name="connsiteX516" fmla="*/ 3126294 w 7467600"/>
              <a:gd name="connsiteY516" fmla="*/ 5114400 h 6858000"/>
              <a:gd name="connsiteX517" fmla="*/ 3937433 w 7467600"/>
              <a:gd name="connsiteY517" fmla="*/ 4830473 h 6858000"/>
              <a:gd name="connsiteX518" fmla="*/ 3590475 w 7467600"/>
              <a:gd name="connsiteY518" fmla="*/ 4597974 h 6858000"/>
              <a:gd name="connsiteX519" fmla="*/ 3100264 w 7467600"/>
              <a:gd name="connsiteY519" fmla="*/ 4579845 h 6858000"/>
              <a:gd name="connsiteX520" fmla="*/ 2183576 w 7467600"/>
              <a:gd name="connsiteY520" fmla="*/ 4227150 h 6858000"/>
              <a:gd name="connsiteX521" fmla="*/ 2151029 w 7467600"/>
              <a:gd name="connsiteY521" fmla="*/ 4146947 h 6858000"/>
              <a:gd name="connsiteX522" fmla="*/ 3563434 w 7467600"/>
              <a:gd name="connsiteY522" fmla="*/ 4469115 h 6858000"/>
              <a:gd name="connsiteX523" fmla="*/ 3177952 w 7467600"/>
              <a:gd name="connsiteY523" fmla="*/ 3657386 h 6858000"/>
              <a:gd name="connsiteX524" fmla="*/ 3189263 w 7467600"/>
              <a:gd name="connsiteY524" fmla="*/ 3625726 h 6858000"/>
              <a:gd name="connsiteX525" fmla="*/ 3560912 w 7467600"/>
              <a:gd name="connsiteY525" fmla="*/ 4079863 h 6858000"/>
              <a:gd name="connsiteX526" fmla="*/ 3626636 w 7467600"/>
              <a:gd name="connsiteY526" fmla="*/ 4512230 h 6858000"/>
              <a:gd name="connsiteX527" fmla="*/ 3653088 w 7467600"/>
              <a:gd name="connsiteY527" fmla="*/ 4521417 h 6858000"/>
              <a:gd name="connsiteX528" fmla="*/ 3988128 w 7467600"/>
              <a:gd name="connsiteY528" fmla="*/ 4817267 h 6858000"/>
              <a:gd name="connsiteX529" fmla="*/ 4830582 w 7467600"/>
              <a:gd name="connsiteY529" fmla="*/ 4676000 h 6858000"/>
              <a:gd name="connsiteX530" fmla="*/ 4830100 w 7467600"/>
              <a:gd name="connsiteY530" fmla="*/ 4675554 h 6858000"/>
              <a:gd name="connsiteX531" fmla="*/ 4036318 w 7467600"/>
              <a:gd name="connsiteY531" fmla="*/ 4147013 h 6858000"/>
              <a:gd name="connsiteX532" fmla="*/ 3432098 w 7467600"/>
              <a:gd name="connsiteY532" fmla="*/ 3537312 h 6858000"/>
              <a:gd name="connsiteX533" fmla="*/ 3446761 w 7467600"/>
              <a:gd name="connsiteY533" fmla="*/ 3461278 h 6858000"/>
              <a:gd name="connsiteX534" fmla="*/ 4419733 w 7467600"/>
              <a:gd name="connsiteY534" fmla="*/ 3963555 h 6858000"/>
              <a:gd name="connsiteX535" fmla="*/ 4781371 w 7467600"/>
              <a:gd name="connsiteY535" fmla="*/ 4458604 h 6858000"/>
              <a:gd name="connsiteX536" fmla="*/ 4780440 w 7467600"/>
              <a:gd name="connsiteY536" fmla="*/ 4470290 h 6858000"/>
              <a:gd name="connsiteX537" fmla="*/ 4898954 w 7467600"/>
              <a:gd name="connsiteY537" fmla="*/ 4662092 h 6858000"/>
              <a:gd name="connsiteX538" fmla="*/ 4900699 w 7467600"/>
              <a:gd name="connsiteY538" fmla="*/ 4670867 h 6858000"/>
              <a:gd name="connsiteX539" fmla="*/ 5714511 w 7467600"/>
              <a:gd name="connsiteY539" fmla="*/ 4663483 h 6858000"/>
              <a:gd name="connsiteX540" fmla="*/ 5464793 w 7467600"/>
              <a:gd name="connsiteY540" fmla="*/ 4393556 h 6858000"/>
              <a:gd name="connsiteX541" fmla="*/ 5461897 w 7467600"/>
              <a:gd name="connsiteY541" fmla="*/ 4390879 h 6858000"/>
              <a:gd name="connsiteX542" fmla="*/ 4294126 w 7467600"/>
              <a:gd name="connsiteY542" fmla="*/ 3303048 h 6858000"/>
              <a:gd name="connsiteX543" fmla="*/ 4305321 w 7467600"/>
              <a:gd name="connsiteY543" fmla="*/ 3256953 h 6858000"/>
              <a:gd name="connsiteX544" fmla="*/ 4949299 w 7467600"/>
              <a:gd name="connsiteY544" fmla="*/ 3766336 h 6858000"/>
              <a:gd name="connsiteX545" fmla="*/ 5291452 w 7467600"/>
              <a:gd name="connsiteY545" fmla="*/ 4076801 h 6858000"/>
              <a:gd name="connsiteX546" fmla="*/ 5434998 w 7467600"/>
              <a:gd name="connsiteY546" fmla="*/ 4254100 h 6858000"/>
              <a:gd name="connsiteX547" fmla="*/ 5351015 w 7467600"/>
              <a:gd name="connsiteY547" fmla="*/ 3760989 h 6858000"/>
              <a:gd name="connsiteX548" fmla="*/ 5413780 w 7467600"/>
              <a:gd name="connsiteY548" fmla="*/ 2966265 h 6858000"/>
              <a:gd name="connsiteX549" fmla="*/ 5425627 w 7467600"/>
              <a:gd name="connsiteY549" fmla="*/ 2954192 h 6858000"/>
              <a:gd name="connsiteX550" fmla="*/ 6604735 w 7467600"/>
              <a:gd name="connsiteY550" fmla="*/ 2041381 h 6858000"/>
              <a:gd name="connsiteX551" fmla="*/ 7204487 w 7467600"/>
              <a:gd name="connsiteY551" fmla="*/ 2742112 h 6858000"/>
              <a:gd name="connsiteX552" fmla="*/ 7131592 w 7467600"/>
              <a:gd name="connsiteY552" fmla="*/ 2672096 h 6858000"/>
              <a:gd name="connsiteX553" fmla="*/ 6996344 w 7467600"/>
              <a:gd name="connsiteY553" fmla="*/ 2518310 h 6858000"/>
              <a:gd name="connsiteX554" fmla="*/ 6735495 w 7467600"/>
              <a:gd name="connsiteY554" fmla="*/ 2196890 h 6858000"/>
              <a:gd name="connsiteX555" fmla="*/ 6721901 w 7467600"/>
              <a:gd name="connsiteY555" fmla="*/ 2179274 h 6858000"/>
              <a:gd name="connsiteX556" fmla="*/ 6604735 w 7467600"/>
              <a:gd name="connsiteY556" fmla="*/ 2041381 h 6858000"/>
              <a:gd name="connsiteX557" fmla="*/ 6591670 w 7467600"/>
              <a:gd name="connsiteY557" fmla="*/ 1988277 h 6858000"/>
              <a:gd name="connsiteX558" fmla="*/ 6747349 w 7467600"/>
              <a:gd name="connsiteY558" fmla="*/ 2160069 h 6858000"/>
              <a:gd name="connsiteX559" fmla="*/ 6760943 w 7467600"/>
              <a:gd name="connsiteY559" fmla="*/ 2177686 h 6858000"/>
              <a:gd name="connsiteX560" fmla="*/ 7021065 w 7467600"/>
              <a:gd name="connsiteY560" fmla="*/ 2498102 h 6858000"/>
              <a:gd name="connsiteX561" fmla="*/ 7155223 w 7467600"/>
              <a:gd name="connsiteY561" fmla="*/ 2650386 h 6858000"/>
              <a:gd name="connsiteX562" fmla="*/ 7203167 w 7467600"/>
              <a:gd name="connsiteY562" fmla="*/ 2697288 h 6858000"/>
              <a:gd name="connsiteX563" fmla="*/ 6937703 w 7467600"/>
              <a:gd name="connsiteY563" fmla="*/ 2321981 h 6858000"/>
              <a:gd name="connsiteX564" fmla="*/ 6591670 w 7467600"/>
              <a:gd name="connsiteY564" fmla="*/ 1988277 h 6858000"/>
              <a:gd name="connsiteX565" fmla="*/ 5798671 w 7467600"/>
              <a:gd name="connsiteY565" fmla="*/ 1981601 h 6858000"/>
              <a:gd name="connsiteX566" fmla="*/ 5754709 w 7467600"/>
              <a:gd name="connsiteY566" fmla="*/ 2071454 h 6858000"/>
              <a:gd name="connsiteX567" fmla="*/ 5763044 w 7467600"/>
              <a:gd name="connsiteY567" fmla="*/ 2842206 h 6858000"/>
              <a:gd name="connsiteX568" fmla="*/ 5764974 w 7467600"/>
              <a:gd name="connsiteY568" fmla="*/ 2799609 h 6858000"/>
              <a:gd name="connsiteX569" fmla="*/ 5767665 w 7467600"/>
              <a:gd name="connsiteY569" fmla="*/ 2666409 h 6858000"/>
              <a:gd name="connsiteX570" fmla="*/ 5763055 w 7467600"/>
              <a:gd name="connsiteY570" fmla="*/ 2579705 h 6858000"/>
              <a:gd name="connsiteX571" fmla="*/ 5758079 w 7467600"/>
              <a:gd name="connsiteY571" fmla="*/ 2492508 h 6858000"/>
              <a:gd name="connsiteX572" fmla="*/ 5779325 w 7467600"/>
              <a:gd name="connsiteY572" fmla="*/ 2197069 h 6858000"/>
              <a:gd name="connsiteX573" fmla="*/ 5798671 w 7467600"/>
              <a:gd name="connsiteY573" fmla="*/ 1981601 h 6858000"/>
              <a:gd name="connsiteX574" fmla="*/ 5829202 w 7467600"/>
              <a:gd name="connsiteY574" fmla="*/ 1971679 h 6858000"/>
              <a:gd name="connsiteX575" fmla="*/ 5809558 w 7467600"/>
              <a:gd name="connsiteY575" fmla="*/ 2198043 h 6858000"/>
              <a:gd name="connsiteX576" fmla="*/ 5788653 w 7467600"/>
              <a:gd name="connsiteY576" fmla="*/ 2489430 h 6858000"/>
              <a:gd name="connsiteX577" fmla="*/ 5793439 w 7467600"/>
              <a:gd name="connsiteY577" fmla="*/ 2575235 h 6858000"/>
              <a:gd name="connsiteX578" fmla="*/ 5796837 w 7467600"/>
              <a:gd name="connsiteY578" fmla="*/ 2637633 h 6858000"/>
              <a:gd name="connsiteX579" fmla="*/ 5818614 w 7467600"/>
              <a:gd name="connsiteY579" fmla="*/ 2473055 h 6858000"/>
              <a:gd name="connsiteX580" fmla="*/ 5829202 w 7467600"/>
              <a:gd name="connsiteY580" fmla="*/ 1971679 h 6858000"/>
              <a:gd name="connsiteX581" fmla="*/ 5911389 w 7467600"/>
              <a:gd name="connsiteY581" fmla="*/ 1898371 h 6858000"/>
              <a:gd name="connsiteX582" fmla="*/ 6237627 w 7467600"/>
              <a:gd name="connsiteY582" fmla="*/ 2231921 h 6858000"/>
              <a:gd name="connsiteX583" fmla="*/ 5911389 w 7467600"/>
              <a:gd name="connsiteY583" fmla="*/ 1898371 h 6858000"/>
              <a:gd name="connsiteX584" fmla="*/ 6944437 w 7467600"/>
              <a:gd name="connsiteY584" fmla="*/ 1575402 h 6858000"/>
              <a:gd name="connsiteX585" fmla="*/ 6304730 w 7467600"/>
              <a:gd name="connsiteY585" fmla="*/ 1766654 h 6858000"/>
              <a:gd name="connsiteX586" fmla="*/ 6944437 w 7467600"/>
              <a:gd name="connsiteY586" fmla="*/ 1575402 h 6858000"/>
              <a:gd name="connsiteX587" fmla="*/ 7019523 w 7467600"/>
              <a:gd name="connsiteY587" fmla="*/ 1519450 h 6858000"/>
              <a:gd name="connsiteX588" fmla="*/ 6298091 w 7467600"/>
              <a:gd name="connsiteY588" fmla="*/ 1737122 h 6858000"/>
              <a:gd name="connsiteX589" fmla="*/ 7019523 w 7467600"/>
              <a:gd name="connsiteY589" fmla="*/ 1519450 h 6858000"/>
              <a:gd name="connsiteX590" fmla="*/ 2399523 w 7467600"/>
              <a:gd name="connsiteY590" fmla="*/ 1428234 h 6858000"/>
              <a:gd name="connsiteX591" fmla="*/ 2224982 w 7467600"/>
              <a:gd name="connsiteY591" fmla="*/ 1826201 h 6858000"/>
              <a:gd name="connsiteX592" fmla="*/ 2096099 w 7467600"/>
              <a:gd name="connsiteY592" fmla="*/ 2345900 h 6858000"/>
              <a:gd name="connsiteX593" fmla="*/ 2283317 w 7467600"/>
              <a:gd name="connsiteY593" fmla="*/ 1796925 h 6858000"/>
              <a:gd name="connsiteX594" fmla="*/ 2399523 w 7467600"/>
              <a:gd name="connsiteY594" fmla="*/ 1428234 h 6858000"/>
              <a:gd name="connsiteX595" fmla="*/ 2448558 w 7467600"/>
              <a:gd name="connsiteY595" fmla="*/ 1373435 h 6858000"/>
              <a:gd name="connsiteX596" fmla="*/ 2312521 w 7467600"/>
              <a:gd name="connsiteY596" fmla="*/ 1806140 h 6858000"/>
              <a:gd name="connsiteX597" fmla="*/ 2127533 w 7467600"/>
              <a:gd name="connsiteY597" fmla="*/ 2348380 h 6858000"/>
              <a:gd name="connsiteX598" fmla="*/ 2358080 w 7467600"/>
              <a:gd name="connsiteY598" fmla="*/ 1866134 h 6858000"/>
              <a:gd name="connsiteX599" fmla="*/ 2407436 w 7467600"/>
              <a:gd name="connsiteY599" fmla="*/ 1651070 h 6858000"/>
              <a:gd name="connsiteX600" fmla="*/ 2448558 w 7467600"/>
              <a:gd name="connsiteY600" fmla="*/ 1373435 h 6858000"/>
              <a:gd name="connsiteX601" fmla="*/ 278707 w 7467600"/>
              <a:gd name="connsiteY601" fmla="*/ 1352270 h 6858000"/>
              <a:gd name="connsiteX602" fmla="*/ 321570 w 7467600"/>
              <a:gd name="connsiteY602" fmla="*/ 1861610 h 6858000"/>
              <a:gd name="connsiteX603" fmla="*/ 294281 w 7467600"/>
              <a:gd name="connsiteY603" fmla="*/ 1440658 h 6858000"/>
              <a:gd name="connsiteX604" fmla="*/ 278707 w 7467600"/>
              <a:gd name="connsiteY604" fmla="*/ 1352270 h 6858000"/>
              <a:gd name="connsiteX605" fmla="*/ 1423821 w 7467600"/>
              <a:gd name="connsiteY605" fmla="*/ 1351958 h 6858000"/>
              <a:gd name="connsiteX606" fmla="*/ 1638521 w 7467600"/>
              <a:gd name="connsiteY606" fmla="*/ 1908470 h 6858000"/>
              <a:gd name="connsiteX607" fmla="*/ 1754199 w 7467600"/>
              <a:gd name="connsiteY607" fmla="*/ 2149284 h 6858000"/>
              <a:gd name="connsiteX608" fmla="*/ 1908359 w 7467600"/>
              <a:gd name="connsiteY608" fmla="*/ 2364988 h 6858000"/>
              <a:gd name="connsiteX609" fmla="*/ 1647661 w 7467600"/>
              <a:gd name="connsiteY609" fmla="*/ 1825945 h 6858000"/>
              <a:gd name="connsiteX610" fmla="*/ 1423821 w 7467600"/>
              <a:gd name="connsiteY610" fmla="*/ 1351958 h 6858000"/>
              <a:gd name="connsiteX611" fmla="*/ 1431890 w 7467600"/>
              <a:gd name="connsiteY611" fmla="*/ 1306475 h 6858000"/>
              <a:gd name="connsiteX612" fmla="*/ 1507597 w 7467600"/>
              <a:gd name="connsiteY612" fmla="*/ 1446132 h 6858000"/>
              <a:gd name="connsiteX613" fmla="*/ 1674586 w 7467600"/>
              <a:gd name="connsiteY613" fmla="*/ 1813832 h 6858000"/>
              <a:gd name="connsiteX614" fmla="*/ 1815950 w 7467600"/>
              <a:gd name="connsiteY614" fmla="*/ 2128564 h 6858000"/>
              <a:gd name="connsiteX615" fmla="*/ 1984242 w 7467600"/>
              <a:gd name="connsiteY615" fmla="*/ 2430829 h 6858000"/>
              <a:gd name="connsiteX616" fmla="*/ 2014023 w 7467600"/>
              <a:gd name="connsiteY616" fmla="*/ 2450995 h 6858000"/>
              <a:gd name="connsiteX617" fmla="*/ 1747337 w 7467600"/>
              <a:gd name="connsiteY617" fmla="*/ 1855264 h 6858000"/>
              <a:gd name="connsiteX618" fmla="*/ 1533749 w 7467600"/>
              <a:gd name="connsiteY618" fmla="*/ 1478656 h 6858000"/>
              <a:gd name="connsiteX619" fmla="*/ 1431890 w 7467600"/>
              <a:gd name="connsiteY619" fmla="*/ 1306475 h 6858000"/>
              <a:gd name="connsiteX620" fmla="*/ 5052692 w 7467600"/>
              <a:gd name="connsiteY620" fmla="*/ 1292994 h 6858000"/>
              <a:gd name="connsiteX621" fmla="*/ 5200661 w 7467600"/>
              <a:gd name="connsiteY621" fmla="*/ 1635186 h 6858000"/>
              <a:gd name="connsiteX622" fmla="*/ 5297138 w 7467600"/>
              <a:gd name="connsiteY622" fmla="*/ 1906351 h 6858000"/>
              <a:gd name="connsiteX623" fmla="*/ 5052692 w 7467600"/>
              <a:gd name="connsiteY623" fmla="*/ 1292994 h 6858000"/>
              <a:gd name="connsiteX624" fmla="*/ 5009948 w 7467600"/>
              <a:gd name="connsiteY624" fmla="*/ 1273619 h 6858000"/>
              <a:gd name="connsiteX625" fmla="*/ 5121777 w 7467600"/>
              <a:gd name="connsiteY625" fmla="*/ 1654213 h 6858000"/>
              <a:gd name="connsiteX626" fmla="*/ 5293545 w 7467600"/>
              <a:gd name="connsiteY626" fmla="*/ 2072247 h 6858000"/>
              <a:gd name="connsiteX627" fmla="*/ 5294042 w 7467600"/>
              <a:gd name="connsiteY627" fmla="*/ 2065019 h 6858000"/>
              <a:gd name="connsiteX628" fmla="*/ 5171936 w 7467600"/>
              <a:gd name="connsiteY628" fmla="*/ 1647613 h 6858000"/>
              <a:gd name="connsiteX629" fmla="*/ 5009948 w 7467600"/>
              <a:gd name="connsiteY629" fmla="*/ 1273619 h 6858000"/>
              <a:gd name="connsiteX630" fmla="*/ 655236 w 7467600"/>
              <a:gd name="connsiteY630" fmla="*/ 1268632 h 6858000"/>
              <a:gd name="connsiteX631" fmla="*/ 839521 w 7467600"/>
              <a:gd name="connsiteY631" fmla="*/ 1685315 h 6858000"/>
              <a:gd name="connsiteX632" fmla="*/ 1109416 w 7467600"/>
              <a:gd name="connsiteY632" fmla="*/ 2061663 h 6858000"/>
              <a:gd name="connsiteX633" fmla="*/ 1298300 w 7467600"/>
              <a:gd name="connsiteY633" fmla="*/ 2247742 h 6858000"/>
              <a:gd name="connsiteX634" fmla="*/ 1125871 w 7467600"/>
              <a:gd name="connsiteY634" fmla="*/ 1989513 h 6858000"/>
              <a:gd name="connsiteX635" fmla="*/ 981574 w 7467600"/>
              <a:gd name="connsiteY635" fmla="*/ 1783157 h 6858000"/>
              <a:gd name="connsiteX636" fmla="*/ 922198 w 7467600"/>
              <a:gd name="connsiteY636" fmla="*/ 1677437 h 6858000"/>
              <a:gd name="connsiteX637" fmla="*/ 869293 w 7467600"/>
              <a:gd name="connsiteY637" fmla="*/ 1583214 h 6858000"/>
              <a:gd name="connsiteX638" fmla="*/ 751431 w 7467600"/>
              <a:gd name="connsiteY638" fmla="*/ 1405731 h 6858000"/>
              <a:gd name="connsiteX639" fmla="*/ 655236 w 7467600"/>
              <a:gd name="connsiteY639" fmla="*/ 1268632 h 6858000"/>
              <a:gd name="connsiteX640" fmla="*/ 6516292 w 7467600"/>
              <a:gd name="connsiteY640" fmla="*/ 1263064 h 6858000"/>
              <a:gd name="connsiteX641" fmla="*/ 5736320 w 7467600"/>
              <a:gd name="connsiteY641" fmla="*/ 1501803 h 6858000"/>
              <a:gd name="connsiteX642" fmla="*/ 6516292 w 7467600"/>
              <a:gd name="connsiteY642" fmla="*/ 1263064 h 6858000"/>
              <a:gd name="connsiteX643" fmla="*/ 291466 w 7467600"/>
              <a:gd name="connsiteY643" fmla="*/ 1250369 h 6858000"/>
              <a:gd name="connsiteX644" fmla="*/ 323180 w 7467600"/>
              <a:gd name="connsiteY644" fmla="*/ 1435283 h 6858000"/>
              <a:gd name="connsiteX645" fmla="*/ 349381 w 7467600"/>
              <a:gd name="connsiteY645" fmla="*/ 1875041 h 6858000"/>
              <a:gd name="connsiteX646" fmla="*/ 374363 w 7467600"/>
              <a:gd name="connsiteY646" fmla="*/ 1506494 h 6858000"/>
              <a:gd name="connsiteX647" fmla="*/ 302168 w 7467600"/>
              <a:gd name="connsiteY647" fmla="*/ 1274495 h 6858000"/>
              <a:gd name="connsiteX648" fmla="*/ 291466 w 7467600"/>
              <a:gd name="connsiteY648" fmla="*/ 1250369 h 6858000"/>
              <a:gd name="connsiteX649" fmla="*/ 678222 w 7467600"/>
              <a:gd name="connsiteY649" fmla="*/ 1248670 h 6858000"/>
              <a:gd name="connsiteX650" fmla="*/ 775536 w 7467600"/>
              <a:gd name="connsiteY650" fmla="*/ 1388015 h 6858000"/>
              <a:gd name="connsiteX651" fmla="*/ 894529 w 7467600"/>
              <a:gd name="connsiteY651" fmla="*/ 1567739 h 6858000"/>
              <a:gd name="connsiteX652" fmla="*/ 948000 w 7467600"/>
              <a:gd name="connsiteY652" fmla="*/ 1663088 h 6858000"/>
              <a:gd name="connsiteX653" fmla="*/ 1006812 w 7467600"/>
              <a:gd name="connsiteY653" fmla="*/ 1767683 h 6858000"/>
              <a:gd name="connsiteX654" fmla="*/ 1149133 w 7467600"/>
              <a:gd name="connsiteY654" fmla="*/ 1971513 h 6858000"/>
              <a:gd name="connsiteX655" fmla="*/ 1333952 w 7467600"/>
              <a:gd name="connsiteY655" fmla="*/ 2251620 h 6858000"/>
              <a:gd name="connsiteX656" fmla="*/ 1337329 w 7467600"/>
              <a:gd name="connsiteY656" fmla="*/ 2258350 h 6858000"/>
              <a:gd name="connsiteX657" fmla="*/ 1014726 w 7467600"/>
              <a:gd name="connsiteY657" fmla="*/ 1615556 h 6858000"/>
              <a:gd name="connsiteX658" fmla="*/ 678222 w 7467600"/>
              <a:gd name="connsiteY658" fmla="*/ 1248670 h 6858000"/>
              <a:gd name="connsiteX659" fmla="*/ 6691602 w 7467600"/>
              <a:gd name="connsiteY659" fmla="*/ 1140573 h 6858000"/>
              <a:gd name="connsiteX660" fmla="*/ 6571100 w 7467600"/>
              <a:gd name="connsiteY660" fmla="*/ 1183662 h 6858000"/>
              <a:gd name="connsiteX661" fmla="*/ 6241687 w 7467600"/>
              <a:gd name="connsiteY661" fmla="*/ 1257600 h 6858000"/>
              <a:gd name="connsiteX662" fmla="*/ 5693009 w 7467600"/>
              <a:gd name="connsiteY662" fmla="*/ 1478256 h 6858000"/>
              <a:gd name="connsiteX663" fmla="*/ 6548420 w 7467600"/>
              <a:gd name="connsiteY663" fmla="*/ 1214599 h 6858000"/>
              <a:gd name="connsiteX664" fmla="*/ 6605473 w 7467600"/>
              <a:gd name="connsiteY664" fmla="*/ 1184686 h 6858000"/>
              <a:gd name="connsiteX665" fmla="*/ 6691602 w 7467600"/>
              <a:gd name="connsiteY665" fmla="*/ 1140573 h 6858000"/>
              <a:gd name="connsiteX666" fmla="*/ 4002475 w 7467600"/>
              <a:gd name="connsiteY666" fmla="*/ 1037802 h 6858000"/>
              <a:gd name="connsiteX667" fmla="*/ 4000324 w 7467600"/>
              <a:gd name="connsiteY667" fmla="*/ 1039362 h 6858000"/>
              <a:gd name="connsiteX668" fmla="*/ 4002862 w 7467600"/>
              <a:gd name="connsiteY668" fmla="*/ 1042866 h 6858000"/>
              <a:gd name="connsiteX669" fmla="*/ 4002475 w 7467600"/>
              <a:gd name="connsiteY669" fmla="*/ 1037802 h 6858000"/>
              <a:gd name="connsiteX670" fmla="*/ 506322 w 7467600"/>
              <a:gd name="connsiteY670" fmla="*/ 1020997 h 6858000"/>
              <a:gd name="connsiteX671" fmla="*/ 533068 w 7467600"/>
              <a:gd name="connsiteY671" fmla="*/ 1029409 h 6858000"/>
              <a:gd name="connsiteX672" fmla="*/ 1232525 w 7467600"/>
              <a:gd name="connsiteY672" fmla="*/ 1804675 h 6858000"/>
              <a:gd name="connsiteX673" fmla="*/ 1388858 w 7467600"/>
              <a:gd name="connsiteY673" fmla="*/ 2368011 h 6858000"/>
              <a:gd name="connsiteX674" fmla="*/ 1384098 w 7467600"/>
              <a:gd name="connsiteY674" fmla="*/ 2378125 h 6858000"/>
              <a:gd name="connsiteX675" fmla="*/ 1425393 w 7467600"/>
              <a:gd name="connsiteY675" fmla="*/ 2589124 h 6858000"/>
              <a:gd name="connsiteX676" fmla="*/ 1424001 w 7467600"/>
              <a:gd name="connsiteY676" fmla="*/ 2597541 h 6858000"/>
              <a:gd name="connsiteX677" fmla="*/ 2152729 w 7467600"/>
              <a:gd name="connsiteY677" fmla="*/ 2864487 h 6858000"/>
              <a:gd name="connsiteX678" fmla="*/ 2020609 w 7467600"/>
              <a:gd name="connsiteY678" fmla="*/ 2539671 h 6858000"/>
              <a:gd name="connsiteX679" fmla="*/ 2018920 w 7467600"/>
              <a:gd name="connsiteY679" fmla="*/ 2536309 h 6858000"/>
              <a:gd name="connsiteX680" fmla="*/ 1342441 w 7467600"/>
              <a:gd name="connsiteY680" fmla="*/ 1173017 h 6858000"/>
              <a:gd name="connsiteX681" fmla="*/ 1367925 w 7467600"/>
              <a:gd name="connsiteY681" fmla="*/ 1135648 h 6858000"/>
              <a:gd name="connsiteX682" fmla="*/ 1771401 w 7467600"/>
              <a:gd name="connsiteY682" fmla="*/ 1806673 h 6858000"/>
              <a:gd name="connsiteX683" fmla="*/ 1972385 w 7467600"/>
              <a:gd name="connsiteY683" fmla="*/ 2198735 h 6858000"/>
              <a:gd name="connsiteX684" fmla="*/ 2040892 w 7467600"/>
              <a:gd name="connsiteY684" fmla="*/ 2405205 h 6858000"/>
              <a:gd name="connsiteX685" fmla="*/ 2131689 w 7467600"/>
              <a:gd name="connsiteY685" fmla="*/ 1936926 h 6858000"/>
              <a:gd name="connsiteX686" fmla="*/ 2454820 w 7467600"/>
              <a:gd name="connsiteY686" fmla="*/ 1248808 h 6858000"/>
              <a:gd name="connsiteX687" fmla="*/ 2492512 w 7467600"/>
              <a:gd name="connsiteY687" fmla="*/ 1302920 h 6858000"/>
              <a:gd name="connsiteX688" fmla="*/ 2081216 w 7467600"/>
              <a:gd name="connsiteY688" fmla="*/ 2527513 h 6858000"/>
              <a:gd name="connsiteX689" fmla="*/ 2081211 w 7467600"/>
              <a:gd name="connsiteY689" fmla="*/ 2528916 h 6858000"/>
              <a:gd name="connsiteX690" fmla="*/ 2199067 w 7467600"/>
              <a:gd name="connsiteY690" fmla="*/ 2884061 h 6858000"/>
              <a:gd name="connsiteX691" fmla="*/ 3192586 w 7467600"/>
              <a:gd name="connsiteY691" fmla="*/ 3411496 h 6858000"/>
              <a:gd name="connsiteX692" fmla="*/ 3182620 w 7467600"/>
              <a:gd name="connsiteY692" fmla="*/ 3483279 h 6858000"/>
              <a:gd name="connsiteX693" fmla="*/ 2435119 w 7467600"/>
              <a:gd name="connsiteY693" fmla="*/ 3080173 h 6858000"/>
              <a:gd name="connsiteX694" fmla="*/ 2410152 w 7467600"/>
              <a:gd name="connsiteY694" fmla="*/ 3063751 h 6858000"/>
              <a:gd name="connsiteX695" fmla="*/ 2408099 w 7467600"/>
              <a:gd name="connsiteY695" fmla="*/ 3064403 h 6858000"/>
              <a:gd name="connsiteX696" fmla="*/ 2407218 w 7467600"/>
              <a:gd name="connsiteY696" fmla="*/ 3070324 h 6858000"/>
              <a:gd name="connsiteX697" fmla="*/ 2380138 w 7467600"/>
              <a:gd name="connsiteY697" fmla="*/ 3099341 h 6858000"/>
              <a:gd name="connsiteX698" fmla="*/ 1765923 w 7467600"/>
              <a:gd name="connsiteY698" fmla="*/ 3581043 h 6858000"/>
              <a:gd name="connsiteX699" fmla="*/ 1702258 w 7467600"/>
              <a:gd name="connsiteY699" fmla="*/ 3612286 h 6858000"/>
              <a:gd name="connsiteX700" fmla="*/ 1538370 w 7467600"/>
              <a:gd name="connsiteY700" fmla="*/ 3811804 h 6858000"/>
              <a:gd name="connsiteX701" fmla="*/ 542867 w 7467600"/>
              <a:gd name="connsiteY701" fmla="*/ 4944092 h 6858000"/>
              <a:gd name="connsiteX702" fmla="*/ 515800 w 7467600"/>
              <a:gd name="connsiteY702" fmla="*/ 4862180 h 6858000"/>
              <a:gd name="connsiteX703" fmla="*/ 909145 w 7467600"/>
              <a:gd name="connsiteY703" fmla="*/ 4199225 h 6858000"/>
              <a:gd name="connsiteX704" fmla="*/ 1214067 w 7467600"/>
              <a:gd name="connsiteY704" fmla="*/ 3908561 h 6858000"/>
              <a:gd name="connsiteX705" fmla="*/ 640967 w 7467600"/>
              <a:gd name="connsiteY705" fmla="*/ 4105601 h 6858000"/>
              <a:gd name="connsiteX706" fmla="*/ 112563 w 7467600"/>
              <a:gd name="connsiteY706" fmla="*/ 4396952 h 6858000"/>
              <a:gd name="connsiteX707" fmla="*/ 0 w 7467600"/>
              <a:gd name="connsiteY707" fmla="*/ 4466006 h 6858000"/>
              <a:gd name="connsiteX708" fmla="*/ 0 w 7467600"/>
              <a:gd name="connsiteY708" fmla="*/ 4233763 h 6858000"/>
              <a:gd name="connsiteX709" fmla="*/ 36881 w 7467600"/>
              <a:gd name="connsiteY709" fmla="*/ 4200118 h 6858000"/>
              <a:gd name="connsiteX710" fmla="*/ 910534 w 7467600"/>
              <a:gd name="connsiteY710" fmla="*/ 3629753 h 6858000"/>
              <a:gd name="connsiteX711" fmla="*/ 1578717 w 7467600"/>
              <a:gd name="connsiteY711" fmla="*/ 3575982 h 6858000"/>
              <a:gd name="connsiteX712" fmla="*/ 2338780 w 7467600"/>
              <a:gd name="connsiteY712" fmla="*/ 3033725 h 6858000"/>
              <a:gd name="connsiteX713" fmla="*/ 1807991 w 7467600"/>
              <a:gd name="connsiteY713" fmla="*/ 2807184 h 6858000"/>
              <a:gd name="connsiteX714" fmla="*/ 1416358 w 7467600"/>
              <a:gd name="connsiteY714" fmla="*/ 3112571 h 6858000"/>
              <a:gd name="connsiteX715" fmla="*/ 939066 w 7467600"/>
              <a:gd name="connsiteY715" fmla="*/ 3378798 h 6858000"/>
              <a:gd name="connsiteX716" fmla="*/ 115099 w 7467600"/>
              <a:gd name="connsiteY716" fmla="*/ 3607650 h 6858000"/>
              <a:gd name="connsiteX717" fmla="*/ 97284 w 7467600"/>
              <a:gd name="connsiteY717" fmla="*/ 3520393 h 6858000"/>
              <a:gd name="connsiteX718" fmla="*/ 922050 w 7467600"/>
              <a:gd name="connsiteY718" fmla="*/ 3074867 h 6858000"/>
              <a:gd name="connsiteX719" fmla="*/ 1405265 w 7467600"/>
              <a:gd name="connsiteY719" fmla="*/ 3016319 h 6858000"/>
              <a:gd name="connsiteX720" fmla="*/ 1407512 w 7467600"/>
              <a:gd name="connsiteY720" fmla="*/ 3018001 h 6858000"/>
              <a:gd name="connsiteX721" fmla="*/ 1726266 w 7467600"/>
              <a:gd name="connsiteY721" fmla="*/ 2777274 h 6858000"/>
              <a:gd name="connsiteX722" fmla="*/ 625390 w 7467600"/>
              <a:gd name="connsiteY722" fmla="*/ 2514541 h 6858000"/>
              <a:gd name="connsiteX723" fmla="*/ 619799 w 7467600"/>
              <a:gd name="connsiteY723" fmla="*/ 2527180 h 6858000"/>
              <a:gd name="connsiteX724" fmla="*/ 310030 w 7467600"/>
              <a:gd name="connsiteY724" fmla="*/ 2771818 h 6858000"/>
              <a:gd name="connsiteX725" fmla="*/ 173877 w 7467600"/>
              <a:gd name="connsiteY725" fmla="*/ 2937056 h 6858000"/>
              <a:gd name="connsiteX726" fmla="*/ 77889 w 7467600"/>
              <a:gd name="connsiteY726" fmla="*/ 3138440 h 6858000"/>
              <a:gd name="connsiteX727" fmla="*/ 0 w 7467600"/>
              <a:gd name="connsiteY727" fmla="*/ 3271395 h 6858000"/>
              <a:gd name="connsiteX728" fmla="*/ 0 w 7467600"/>
              <a:gd name="connsiteY728" fmla="*/ 3153002 h 6858000"/>
              <a:gd name="connsiteX729" fmla="*/ 2386 w 7467600"/>
              <a:gd name="connsiteY729" fmla="*/ 3149203 h 6858000"/>
              <a:gd name="connsiteX730" fmla="*/ 89753 w 7467600"/>
              <a:gd name="connsiteY730" fmla="*/ 2987702 h 6858000"/>
              <a:gd name="connsiteX731" fmla="*/ 76869 w 7467600"/>
              <a:gd name="connsiteY731" fmla="*/ 3005404 h 6858000"/>
              <a:gd name="connsiteX732" fmla="*/ 32049 w 7467600"/>
              <a:gd name="connsiteY732" fmla="*/ 3065814 h 6858000"/>
              <a:gd name="connsiteX733" fmla="*/ 0 w 7467600"/>
              <a:gd name="connsiteY733" fmla="*/ 3108744 h 6858000"/>
              <a:gd name="connsiteX734" fmla="*/ 0 w 7467600"/>
              <a:gd name="connsiteY734" fmla="*/ 3058059 h 6858000"/>
              <a:gd name="connsiteX735" fmla="*/ 7610 w 7467600"/>
              <a:gd name="connsiteY735" fmla="*/ 3047889 h 6858000"/>
              <a:gd name="connsiteX736" fmla="*/ 52419 w 7467600"/>
              <a:gd name="connsiteY736" fmla="*/ 2987479 h 6858000"/>
              <a:gd name="connsiteX737" fmla="*/ 59142 w 7467600"/>
              <a:gd name="connsiteY737" fmla="*/ 2978488 h 6858000"/>
              <a:gd name="connsiteX738" fmla="*/ 0 w 7467600"/>
              <a:gd name="connsiteY738" fmla="*/ 3015334 h 6858000"/>
              <a:gd name="connsiteX739" fmla="*/ 0 w 7467600"/>
              <a:gd name="connsiteY739" fmla="*/ 2914286 h 6858000"/>
              <a:gd name="connsiteX740" fmla="*/ 36383 w 7467600"/>
              <a:gd name="connsiteY740" fmla="*/ 2901128 h 6858000"/>
              <a:gd name="connsiteX741" fmla="*/ 156329 w 7467600"/>
              <a:gd name="connsiteY741" fmla="*/ 2840533 h 6858000"/>
              <a:gd name="connsiteX742" fmla="*/ 358355 w 7467600"/>
              <a:gd name="connsiteY742" fmla="*/ 2620471 h 6858000"/>
              <a:gd name="connsiteX743" fmla="*/ 510577 w 7467600"/>
              <a:gd name="connsiteY743" fmla="*/ 2501244 h 6858000"/>
              <a:gd name="connsiteX744" fmla="*/ 211967 w 7467600"/>
              <a:gd name="connsiteY744" fmla="*/ 2479171 h 6858000"/>
              <a:gd name="connsiteX745" fmla="*/ 0 w 7467600"/>
              <a:gd name="connsiteY745" fmla="*/ 2476398 h 6858000"/>
              <a:gd name="connsiteX746" fmla="*/ 0 w 7467600"/>
              <a:gd name="connsiteY746" fmla="*/ 2389189 h 6858000"/>
              <a:gd name="connsiteX747" fmla="*/ 103062 w 7467600"/>
              <a:gd name="connsiteY747" fmla="*/ 2389518 h 6858000"/>
              <a:gd name="connsiteX748" fmla="*/ 510734 w 7467600"/>
              <a:gd name="connsiteY748" fmla="*/ 2416201 h 6858000"/>
              <a:gd name="connsiteX749" fmla="*/ 279257 w 7467600"/>
              <a:gd name="connsiteY749" fmla="*/ 2092102 h 6858000"/>
              <a:gd name="connsiteX750" fmla="*/ 65265 w 7467600"/>
              <a:gd name="connsiteY750" fmla="*/ 2006049 h 6858000"/>
              <a:gd name="connsiteX751" fmla="*/ 0 w 7467600"/>
              <a:gd name="connsiteY751" fmla="*/ 1982532 h 6858000"/>
              <a:gd name="connsiteX752" fmla="*/ 0 w 7467600"/>
              <a:gd name="connsiteY752" fmla="*/ 1912789 h 6858000"/>
              <a:gd name="connsiteX753" fmla="*/ 97460 w 7467600"/>
              <a:gd name="connsiteY753" fmla="*/ 1953725 h 6858000"/>
              <a:gd name="connsiteX754" fmla="*/ 221272 w 7467600"/>
              <a:gd name="connsiteY754" fmla="*/ 1980766 h 6858000"/>
              <a:gd name="connsiteX755" fmla="*/ 116765 w 7467600"/>
              <a:gd name="connsiteY755" fmla="*/ 1911033 h 6858000"/>
              <a:gd name="connsiteX756" fmla="*/ 16405 w 7467600"/>
              <a:gd name="connsiteY756" fmla="*/ 1803412 h 6858000"/>
              <a:gd name="connsiteX757" fmla="*/ 0 w 7467600"/>
              <a:gd name="connsiteY757" fmla="*/ 1784777 h 6858000"/>
              <a:gd name="connsiteX758" fmla="*/ 0 w 7467600"/>
              <a:gd name="connsiteY758" fmla="*/ 1740082 h 6858000"/>
              <a:gd name="connsiteX759" fmla="*/ 39394 w 7467600"/>
              <a:gd name="connsiteY759" fmla="*/ 1784856 h 6858000"/>
              <a:gd name="connsiteX760" fmla="*/ 135813 w 7467600"/>
              <a:gd name="connsiteY760" fmla="*/ 1888838 h 6858000"/>
              <a:gd name="connsiteX761" fmla="*/ 242575 w 7467600"/>
              <a:gd name="connsiteY761" fmla="*/ 1958841 h 6858000"/>
              <a:gd name="connsiteX762" fmla="*/ 82197 w 7467600"/>
              <a:gd name="connsiteY762" fmla="*/ 1754826 h 6858000"/>
              <a:gd name="connsiteX763" fmla="*/ 0 w 7467600"/>
              <a:gd name="connsiteY763" fmla="*/ 1679650 h 6858000"/>
              <a:gd name="connsiteX764" fmla="*/ 0 w 7467600"/>
              <a:gd name="connsiteY764" fmla="*/ 1602463 h 6858000"/>
              <a:gd name="connsiteX765" fmla="*/ 84689 w 7467600"/>
              <a:gd name="connsiteY765" fmla="*/ 1677442 h 6858000"/>
              <a:gd name="connsiteX766" fmla="*/ 298437 w 7467600"/>
              <a:gd name="connsiteY766" fmla="*/ 1968019 h 6858000"/>
              <a:gd name="connsiteX767" fmla="*/ 227269 w 7467600"/>
              <a:gd name="connsiteY767" fmla="*/ 1114064 h 6858000"/>
              <a:gd name="connsiteX768" fmla="*/ 248003 w 7467600"/>
              <a:gd name="connsiteY768" fmla="*/ 1089613 h 6858000"/>
              <a:gd name="connsiteX769" fmla="*/ 427020 w 7467600"/>
              <a:gd name="connsiteY769" fmla="*/ 1619803 h 6858000"/>
              <a:gd name="connsiteX770" fmla="*/ 340345 w 7467600"/>
              <a:gd name="connsiteY770" fmla="*/ 2027739 h 6858000"/>
              <a:gd name="connsiteX771" fmla="*/ 360865 w 7467600"/>
              <a:gd name="connsiteY771" fmla="*/ 2044827 h 6858000"/>
              <a:gd name="connsiteX772" fmla="*/ 560414 w 7467600"/>
              <a:gd name="connsiteY772" fmla="*/ 2421457 h 6858000"/>
              <a:gd name="connsiteX773" fmla="*/ 1359703 w 7467600"/>
              <a:gd name="connsiteY773" fmla="*/ 2578554 h 6858000"/>
              <a:gd name="connsiteX774" fmla="*/ 1359422 w 7467600"/>
              <a:gd name="connsiteY774" fmla="*/ 2577994 h 6858000"/>
              <a:gd name="connsiteX775" fmla="*/ 828701 w 7467600"/>
              <a:gd name="connsiteY775" fmla="*/ 1839520 h 6858000"/>
              <a:gd name="connsiteX776" fmla="*/ 494427 w 7467600"/>
              <a:gd name="connsiteY776" fmla="*/ 1092333 h 6858000"/>
              <a:gd name="connsiteX777" fmla="*/ 506322 w 7467600"/>
              <a:gd name="connsiteY777" fmla="*/ 1020997 h 6858000"/>
              <a:gd name="connsiteX778" fmla="*/ 4570198 w 7467600"/>
              <a:gd name="connsiteY778" fmla="*/ 978081 h 6858000"/>
              <a:gd name="connsiteX779" fmla="*/ 4523691 w 7467600"/>
              <a:gd name="connsiteY779" fmla="*/ 1127776 h 6858000"/>
              <a:gd name="connsiteX780" fmla="*/ 4509875 w 7467600"/>
              <a:gd name="connsiteY780" fmla="*/ 1167552 h 6858000"/>
              <a:gd name="connsiteX781" fmla="*/ 4478168 w 7467600"/>
              <a:gd name="connsiteY781" fmla="*/ 1260735 h 6858000"/>
              <a:gd name="connsiteX782" fmla="*/ 4409309 w 7467600"/>
              <a:gd name="connsiteY782" fmla="*/ 1666996 h 6858000"/>
              <a:gd name="connsiteX783" fmla="*/ 4370031 w 7467600"/>
              <a:gd name="connsiteY783" fmla="*/ 1955666 h 6858000"/>
              <a:gd name="connsiteX784" fmla="*/ 4570198 w 7467600"/>
              <a:gd name="connsiteY784" fmla="*/ 978081 h 6858000"/>
              <a:gd name="connsiteX785" fmla="*/ 4557898 w 7467600"/>
              <a:gd name="connsiteY785" fmla="*/ 900011 h 6858000"/>
              <a:gd name="connsiteX786" fmla="*/ 4344840 w 7467600"/>
              <a:gd name="connsiteY786" fmla="*/ 1922038 h 6858000"/>
              <a:gd name="connsiteX787" fmla="*/ 4378710 w 7467600"/>
              <a:gd name="connsiteY787" fmla="*/ 1665516 h 6858000"/>
              <a:gd name="connsiteX788" fmla="*/ 4448798 w 7467600"/>
              <a:gd name="connsiteY788" fmla="*/ 1253024 h 6858000"/>
              <a:gd name="connsiteX789" fmla="*/ 4480315 w 7467600"/>
              <a:gd name="connsiteY789" fmla="*/ 1158454 h 6858000"/>
              <a:gd name="connsiteX790" fmla="*/ 4494133 w 7467600"/>
              <a:gd name="connsiteY790" fmla="*/ 1118676 h 6858000"/>
              <a:gd name="connsiteX791" fmla="*/ 4557898 w 7467600"/>
              <a:gd name="connsiteY791" fmla="*/ 900011 h 6858000"/>
              <a:gd name="connsiteX792" fmla="*/ 5870151 w 7467600"/>
              <a:gd name="connsiteY792" fmla="*/ 898890 h 6858000"/>
              <a:gd name="connsiteX793" fmla="*/ 5861335 w 7467600"/>
              <a:gd name="connsiteY793" fmla="*/ 899177 h 6858000"/>
              <a:gd name="connsiteX794" fmla="*/ 5843702 w 7467600"/>
              <a:gd name="connsiteY794" fmla="*/ 899748 h 6858000"/>
              <a:gd name="connsiteX795" fmla="*/ 5651107 w 7467600"/>
              <a:gd name="connsiteY795" fmla="*/ 920306 h 6858000"/>
              <a:gd name="connsiteX796" fmla="*/ 5459407 w 7467600"/>
              <a:gd name="connsiteY796" fmla="*/ 940975 h 6858000"/>
              <a:gd name="connsiteX797" fmla="*/ 5374846 w 7467600"/>
              <a:gd name="connsiteY797" fmla="*/ 941988 h 6858000"/>
              <a:gd name="connsiteX798" fmla="*/ 5256105 w 7467600"/>
              <a:gd name="connsiteY798" fmla="*/ 945632 h 6858000"/>
              <a:gd name="connsiteX799" fmla="*/ 5107071 w 7467600"/>
              <a:gd name="connsiteY799" fmla="*/ 969720 h 6858000"/>
              <a:gd name="connsiteX800" fmla="*/ 4998681 w 7467600"/>
              <a:gd name="connsiteY800" fmla="*/ 988771 h 6858000"/>
              <a:gd name="connsiteX801" fmla="*/ 5870151 w 7467600"/>
              <a:gd name="connsiteY801" fmla="*/ 898890 h 6858000"/>
              <a:gd name="connsiteX802" fmla="*/ 5504425 w 7467600"/>
              <a:gd name="connsiteY802" fmla="*/ 848067 h 6858000"/>
              <a:gd name="connsiteX803" fmla="*/ 4968849 w 7467600"/>
              <a:gd name="connsiteY803" fmla="*/ 962318 h 6858000"/>
              <a:gd name="connsiteX804" fmla="*/ 5104039 w 7467600"/>
              <a:gd name="connsiteY804" fmla="*/ 940634 h 6858000"/>
              <a:gd name="connsiteX805" fmla="*/ 5256311 w 7467600"/>
              <a:gd name="connsiteY805" fmla="*/ 916490 h 6858000"/>
              <a:gd name="connsiteX806" fmla="*/ 5377381 w 7467600"/>
              <a:gd name="connsiteY806" fmla="*/ 912671 h 6858000"/>
              <a:gd name="connsiteX807" fmla="*/ 5460148 w 7467600"/>
              <a:gd name="connsiteY807" fmla="*/ 911442 h 6858000"/>
              <a:gd name="connsiteX808" fmla="*/ 5648971 w 7467600"/>
              <a:gd name="connsiteY808" fmla="*/ 891331 h 6858000"/>
              <a:gd name="connsiteX809" fmla="*/ 5844807 w 7467600"/>
              <a:gd name="connsiteY809" fmla="*/ 870718 h 6858000"/>
              <a:gd name="connsiteX810" fmla="*/ 5862975 w 7467600"/>
              <a:gd name="connsiteY810" fmla="*/ 869756 h 6858000"/>
              <a:gd name="connsiteX811" fmla="*/ 5920887 w 7467600"/>
              <a:gd name="connsiteY811" fmla="*/ 865929 h 6858000"/>
              <a:gd name="connsiteX812" fmla="*/ 5504425 w 7467600"/>
              <a:gd name="connsiteY812" fmla="*/ 848067 h 6858000"/>
              <a:gd name="connsiteX813" fmla="*/ 3607114 w 7467600"/>
              <a:gd name="connsiteY813" fmla="*/ 467441 h 6858000"/>
              <a:gd name="connsiteX814" fmla="*/ 3296242 w 7467600"/>
              <a:gd name="connsiteY814" fmla="*/ 807991 h 6858000"/>
              <a:gd name="connsiteX815" fmla="*/ 3174674 w 7467600"/>
              <a:gd name="connsiteY815" fmla="*/ 919759 h 6858000"/>
              <a:gd name="connsiteX816" fmla="*/ 3042978 w 7467600"/>
              <a:gd name="connsiteY816" fmla="*/ 1054894 h 6858000"/>
              <a:gd name="connsiteX817" fmla="*/ 2968914 w 7467600"/>
              <a:gd name="connsiteY817" fmla="*/ 1133756 h 6858000"/>
              <a:gd name="connsiteX818" fmla="*/ 3103823 w 7467600"/>
              <a:gd name="connsiteY818" fmla="*/ 1026814 h 6858000"/>
              <a:gd name="connsiteX819" fmla="*/ 3607114 w 7467600"/>
              <a:gd name="connsiteY819" fmla="*/ 467441 h 6858000"/>
              <a:gd name="connsiteX820" fmla="*/ 3744487 w 7467600"/>
              <a:gd name="connsiteY820" fmla="*/ 383136 h 6858000"/>
              <a:gd name="connsiteX821" fmla="*/ 3970213 w 7467600"/>
              <a:gd name="connsiteY821" fmla="*/ 995559 h 6858000"/>
              <a:gd name="connsiteX822" fmla="*/ 3744487 w 7467600"/>
              <a:gd name="connsiteY822" fmla="*/ 383136 h 6858000"/>
              <a:gd name="connsiteX823" fmla="*/ 3624562 w 7467600"/>
              <a:gd name="connsiteY823" fmla="*/ 367041 h 6858000"/>
              <a:gd name="connsiteX824" fmla="*/ 3489712 w 7467600"/>
              <a:gd name="connsiteY824" fmla="*/ 485386 h 6858000"/>
              <a:gd name="connsiteX825" fmla="*/ 3182994 w 7467600"/>
              <a:gd name="connsiteY825" fmla="*/ 828265 h 6858000"/>
              <a:gd name="connsiteX826" fmla="*/ 2892114 w 7467600"/>
              <a:gd name="connsiteY826" fmla="*/ 1172635 h 6858000"/>
              <a:gd name="connsiteX827" fmla="*/ 3021459 w 7467600"/>
              <a:gd name="connsiteY827" fmla="*/ 1035385 h 6858000"/>
              <a:gd name="connsiteX828" fmla="*/ 3153873 w 7467600"/>
              <a:gd name="connsiteY828" fmla="*/ 898971 h 6858000"/>
              <a:gd name="connsiteX829" fmla="*/ 3276511 w 7467600"/>
              <a:gd name="connsiteY829" fmla="*/ 786423 h 6858000"/>
              <a:gd name="connsiteX830" fmla="*/ 3584154 w 7467600"/>
              <a:gd name="connsiteY830" fmla="*/ 448218 h 6858000"/>
              <a:gd name="connsiteX831" fmla="*/ 3624562 w 7467600"/>
              <a:gd name="connsiteY831" fmla="*/ 367041 h 6858000"/>
              <a:gd name="connsiteX832" fmla="*/ 3766672 w 7467600"/>
              <a:gd name="connsiteY832" fmla="*/ 359429 h 6858000"/>
              <a:gd name="connsiteX833" fmla="*/ 3996338 w 7467600"/>
              <a:gd name="connsiteY833" fmla="*/ 968237 h 6858000"/>
              <a:gd name="connsiteX834" fmla="*/ 3766672 w 7467600"/>
              <a:gd name="connsiteY834" fmla="*/ 359429 h 6858000"/>
              <a:gd name="connsiteX835" fmla="*/ 5805386 w 7467600"/>
              <a:gd name="connsiteY835" fmla="*/ 239240 h 6858000"/>
              <a:gd name="connsiteX836" fmla="*/ 5736947 w 7467600"/>
              <a:gd name="connsiteY836" fmla="*/ 261367 h 6858000"/>
              <a:gd name="connsiteX837" fmla="*/ 5427012 w 7467600"/>
              <a:gd name="connsiteY837" fmla="*/ 311272 h 6858000"/>
              <a:gd name="connsiteX838" fmla="*/ 5147818 w 7467600"/>
              <a:gd name="connsiteY838" fmla="*/ 322112 h 6858000"/>
              <a:gd name="connsiteX839" fmla="*/ 5060854 w 7467600"/>
              <a:gd name="connsiteY839" fmla="*/ 311882 h 6858000"/>
              <a:gd name="connsiteX840" fmla="*/ 4945989 w 7467600"/>
              <a:gd name="connsiteY840" fmla="*/ 300516 h 6858000"/>
              <a:gd name="connsiteX841" fmla="*/ 5410479 w 7467600"/>
              <a:gd name="connsiteY841" fmla="*/ 348434 h 6858000"/>
              <a:gd name="connsiteX842" fmla="*/ 5805386 w 7467600"/>
              <a:gd name="connsiteY842" fmla="*/ 239240 h 6858000"/>
              <a:gd name="connsiteX843" fmla="*/ 5905192 w 7467600"/>
              <a:gd name="connsiteY843" fmla="*/ 163079 h 6858000"/>
              <a:gd name="connsiteX844" fmla="*/ 5865655 w 7467600"/>
              <a:gd name="connsiteY844" fmla="*/ 171901 h 6858000"/>
              <a:gd name="connsiteX845" fmla="*/ 5259740 w 7467600"/>
              <a:gd name="connsiteY845" fmla="*/ 257013 h 6858000"/>
              <a:gd name="connsiteX846" fmla="*/ 5208466 w 7467600"/>
              <a:gd name="connsiteY846" fmla="*/ 257550 h 6858000"/>
              <a:gd name="connsiteX847" fmla="*/ 4980204 w 7467600"/>
              <a:gd name="connsiteY847" fmla="*/ 271903 h 6858000"/>
              <a:gd name="connsiteX848" fmla="*/ 5068068 w 7467600"/>
              <a:gd name="connsiteY848" fmla="*/ 282244 h 6858000"/>
              <a:gd name="connsiteX849" fmla="*/ 5153231 w 7467600"/>
              <a:gd name="connsiteY849" fmla="*/ 292240 h 6858000"/>
              <a:gd name="connsiteX850" fmla="*/ 5426491 w 7467600"/>
              <a:gd name="connsiteY850" fmla="*/ 281128 h 6858000"/>
              <a:gd name="connsiteX851" fmla="*/ 5731212 w 7467600"/>
              <a:gd name="connsiteY851" fmla="*/ 231951 h 6858000"/>
              <a:gd name="connsiteX852" fmla="*/ 5905192 w 7467600"/>
              <a:gd name="connsiteY852" fmla="*/ 163079 h 6858000"/>
              <a:gd name="connsiteX853" fmla="*/ 5944437 w 7467600"/>
              <a:gd name="connsiteY853" fmla="*/ 113829 h 6858000"/>
              <a:gd name="connsiteX854" fmla="*/ 5825032 w 7467600"/>
              <a:gd name="connsiteY854" fmla="*/ 146405 h 6858000"/>
              <a:gd name="connsiteX855" fmla="*/ 4955599 w 7467600"/>
              <a:gd name="connsiteY855" fmla="*/ 247008 h 6858000"/>
              <a:gd name="connsiteX856" fmla="*/ 5210104 w 7467600"/>
              <a:gd name="connsiteY856" fmla="*/ 228123 h 6858000"/>
              <a:gd name="connsiteX857" fmla="*/ 5261015 w 7467600"/>
              <a:gd name="connsiteY857" fmla="*/ 227087 h 6858000"/>
              <a:gd name="connsiteX858" fmla="*/ 5861181 w 7467600"/>
              <a:gd name="connsiteY858" fmla="*/ 143093 h 6858000"/>
              <a:gd name="connsiteX859" fmla="*/ 5961252 w 7467600"/>
              <a:gd name="connsiteY859" fmla="*/ 114820 h 6858000"/>
              <a:gd name="connsiteX860" fmla="*/ 5944437 w 7467600"/>
              <a:gd name="connsiteY860" fmla="*/ 113829 h 6858000"/>
              <a:gd name="connsiteX861" fmla="*/ 3882765 w 7467600"/>
              <a:gd name="connsiteY861" fmla="*/ 0 h 6858000"/>
              <a:gd name="connsiteX862" fmla="*/ 3995099 w 7467600"/>
              <a:gd name="connsiteY862" fmla="*/ 0 h 6858000"/>
              <a:gd name="connsiteX863" fmla="*/ 4163818 w 7467600"/>
              <a:gd name="connsiteY863" fmla="*/ 234104 h 6858000"/>
              <a:gd name="connsiteX864" fmla="*/ 4172099 w 7467600"/>
              <a:gd name="connsiteY864" fmla="*/ 234207 h 6858000"/>
              <a:gd name="connsiteX865" fmla="*/ 4784282 w 7467600"/>
              <a:gd name="connsiteY865" fmla="*/ 276561 h 6858000"/>
              <a:gd name="connsiteX866" fmla="*/ 4801687 w 7467600"/>
              <a:gd name="connsiteY866" fmla="*/ 267764 h 6858000"/>
              <a:gd name="connsiteX867" fmla="*/ 6082788 w 7467600"/>
              <a:gd name="connsiteY867" fmla="*/ 64119 h 6858000"/>
              <a:gd name="connsiteX868" fmla="*/ 6099442 w 7467600"/>
              <a:gd name="connsiteY868" fmla="*/ 82568 h 6858000"/>
              <a:gd name="connsiteX869" fmla="*/ 4804137 w 7467600"/>
              <a:gd name="connsiteY869" fmla="*/ 320931 h 6858000"/>
              <a:gd name="connsiteX870" fmla="*/ 4227047 w 7467600"/>
              <a:gd name="connsiteY870" fmla="*/ 313415 h 6858000"/>
              <a:gd name="connsiteX871" fmla="*/ 4346041 w 7467600"/>
              <a:gd name="connsiteY871" fmla="*/ 456086 h 6858000"/>
              <a:gd name="connsiteX872" fmla="*/ 4870967 w 7467600"/>
              <a:gd name="connsiteY872" fmla="*/ 963061 h 6858000"/>
              <a:gd name="connsiteX873" fmla="*/ 4889647 w 7467600"/>
              <a:gd name="connsiteY873" fmla="*/ 957147 h 6858000"/>
              <a:gd name="connsiteX874" fmla="*/ 5422504 w 7467600"/>
              <a:gd name="connsiteY874" fmla="*/ 805191 h 6858000"/>
              <a:gd name="connsiteX875" fmla="*/ 6087656 w 7467600"/>
              <a:gd name="connsiteY875" fmla="*/ 826703 h 6858000"/>
              <a:gd name="connsiteX876" fmla="*/ 6058717 w 7467600"/>
              <a:gd name="connsiteY876" fmla="*/ 865992 h 6858000"/>
              <a:gd name="connsiteX877" fmla="*/ 4974153 w 7467600"/>
              <a:gd name="connsiteY877" fmla="*/ 1045456 h 6858000"/>
              <a:gd name="connsiteX878" fmla="*/ 5627835 w 7467600"/>
              <a:gd name="connsiteY878" fmla="*/ 1472077 h 6858000"/>
              <a:gd name="connsiteX879" fmla="*/ 5629817 w 7467600"/>
              <a:gd name="connsiteY879" fmla="*/ 1471412 h 6858000"/>
              <a:gd name="connsiteX880" fmla="*/ 5634124 w 7467600"/>
              <a:gd name="connsiteY880" fmla="*/ 1470572 h 6858000"/>
              <a:gd name="connsiteX881" fmla="*/ 5755832 w 7467600"/>
              <a:gd name="connsiteY881" fmla="*/ 1383886 h 6858000"/>
              <a:gd name="connsiteX882" fmla="*/ 6014186 w 7467600"/>
              <a:gd name="connsiteY882" fmla="*/ 1279799 h 6858000"/>
              <a:gd name="connsiteX883" fmla="*/ 6901619 w 7467600"/>
              <a:gd name="connsiteY883" fmla="*/ 1047874 h 6858000"/>
              <a:gd name="connsiteX884" fmla="*/ 6931566 w 7467600"/>
              <a:gd name="connsiteY884" fmla="*/ 1062034 h 6858000"/>
              <a:gd name="connsiteX885" fmla="*/ 5790982 w 7467600"/>
              <a:gd name="connsiteY885" fmla="*/ 1561380 h 6858000"/>
              <a:gd name="connsiteX886" fmla="*/ 6188971 w 7467600"/>
              <a:gd name="connsiteY886" fmla="*/ 1755168 h 6858000"/>
              <a:gd name="connsiteX887" fmla="*/ 6202446 w 7467600"/>
              <a:gd name="connsiteY887" fmla="*/ 1752268 h 6858000"/>
              <a:gd name="connsiteX888" fmla="*/ 7179560 w 7467600"/>
              <a:gd name="connsiteY888" fmla="*/ 1467551 h 6858000"/>
              <a:gd name="connsiteX889" fmla="*/ 7158730 w 7467600"/>
              <a:gd name="connsiteY889" fmla="*/ 1507835 h 6858000"/>
              <a:gd name="connsiteX890" fmla="*/ 6326959 w 7467600"/>
              <a:gd name="connsiteY890" fmla="*/ 1817686 h 6858000"/>
              <a:gd name="connsiteX891" fmla="*/ 6537433 w 7467600"/>
              <a:gd name="connsiteY891" fmla="*/ 1907790 h 6858000"/>
              <a:gd name="connsiteX892" fmla="*/ 6550221 w 7467600"/>
              <a:gd name="connsiteY892" fmla="*/ 1910729 h 6858000"/>
              <a:gd name="connsiteX893" fmla="*/ 6964438 w 7467600"/>
              <a:gd name="connsiteY893" fmla="*/ 2209505 h 6858000"/>
              <a:gd name="connsiteX894" fmla="*/ 7367862 w 7467600"/>
              <a:gd name="connsiteY894" fmla="*/ 2806833 h 6858000"/>
              <a:gd name="connsiteX895" fmla="*/ 7364329 w 7467600"/>
              <a:gd name="connsiteY895" fmla="*/ 2826907 h 6858000"/>
              <a:gd name="connsiteX896" fmla="*/ 7290545 w 7467600"/>
              <a:gd name="connsiteY896" fmla="*/ 2850663 h 6858000"/>
              <a:gd name="connsiteX897" fmla="*/ 6472036 w 7467600"/>
              <a:gd name="connsiteY897" fmla="*/ 1959003 h 6858000"/>
              <a:gd name="connsiteX898" fmla="*/ 5792897 w 7467600"/>
              <a:gd name="connsiteY898" fmla="*/ 1647747 h 6858000"/>
              <a:gd name="connsiteX899" fmla="*/ 5842751 w 7467600"/>
              <a:gd name="connsiteY899" fmla="*/ 1816112 h 6858000"/>
              <a:gd name="connsiteX900" fmla="*/ 5847424 w 7467600"/>
              <a:gd name="connsiteY900" fmla="*/ 1815776 h 6858000"/>
              <a:gd name="connsiteX901" fmla="*/ 6399821 w 7467600"/>
              <a:gd name="connsiteY901" fmla="*/ 2344799 h 6858000"/>
              <a:gd name="connsiteX902" fmla="*/ 6323232 w 7467600"/>
              <a:gd name="connsiteY902" fmla="*/ 2389634 h 6858000"/>
              <a:gd name="connsiteX903" fmla="*/ 5942958 w 7467600"/>
              <a:gd name="connsiteY903" fmla="*/ 2077708 h 6858000"/>
              <a:gd name="connsiteX904" fmla="*/ 5921559 w 7467600"/>
              <a:gd name="connsiteY904" fmla="*/ 2378596 h 6858000"/>
              <a:gd name="connsiteX905" fmla="*/ 5817651 w 7467600"/>
              <a:gd name="connsiteY905" fmla="*/ 3023919 h 6858000"/>
              <a:gd name="connsiteX906" fmla="*/ 5729634 w 7467600"/>
              <a:gd name="connsiteY906" fmla="*/ 3051849 h 6858000"/>
              <a:gd name="connsiteX907" fmla="*/ 5611018 w 7467600"/>
              <a:gd name="connsiteY907" fmla="*/ 2316769 h 6858000"/>
              <a:gd name="connsiteX908" fmla="*/ 5687608 w 7467600"/>
              <a:gd name="connsiteY908" fmla="*/ 2039972 h 6858000"/>
              <a:gd name="connsiteX909" fmla="*/ 5657554 w 7467600"/>
              <a:gd name="connsiteY909" fmla="*/ 1576445 h 6858000"/>
              <a:gd name="connsiteX910" fmla="*/ 5150475 w 7467600"/>
              <a:gd name="connsiteY910" fmla="*/ 1274012 h 6858000"/>
              <a:gd name="connsiteX911" fmla="*/ 5349142 w 7467600"/>
              <a:gd name="connsiteY911" fmla="*/ 2204405 h 6858000"/>
              <a:gd name="connsiteX912" fmla="*/ 5262214 w 7467600"/>
              <a:gd name="connsiteY912" fmla="*/ 2233836 h 6858000"/>
              <a:gd name="connsiteX913" fmla="*/ 4981539 w 7467600"/>
              <a:gd name="connsiteY913" fmla="*/ 1542201 h 6858000"/>
              <a:gd name="connsiteX914" fmla="*/ 4958461 w 7467600"/>
              <a:gd name="connsiteY914" fmla="*/ 1136957 h 6858000"/>
              <a:gd name="connsiteX915" fmla="*/ 4655015 w 7467600"/>
              <a:gd name="connsiteY915" fmla="*/ 891426 h 6858000"/>
              <a:gd name="connsiteX916" fmla="*/ 4348002 w 7467600"/>
              <a:gd name="connsiteY916" fmla="*/ 2205895 h 6858000"/>
              <a:gd name="connsiteX917" fmla="*/ 4262250 w 7467600"/>
              <a:gd name="connsiteY917" fmla="*/ 2219972 h 6858000"/>
              <a:gd name="connsiteX918" fmla="*/ 4550611 w 7467600"/>
              <a:gd name="connsiteY918" fmla="*/ 817540 h 6858000"/>
              <a:gd name="connsiteX919" fmla="*/ 4564418 w 7467600"/>
              <a:gd name="connsiteY919" fmla="*/ 808293 h 6858000"/>
              <a:gd name="connsiteX920" fmla="*/ 4266388 w 7467600"/>
              <a:gd name="connsiteY920" fmla="*/ 500083 h 6858000"/>
              <a:gd name="connsiteX921" fmla="*/ 4032842 w 7467600"/>
              <a:gd name="connsiteY921" fmla="*/ 211809 h 6858000"/>
              <a:gd name="connsiteX922" fmla="*/ 3882765 w 7467600"/>
              <a:gd name="connsiteY922" fmla="*/ 0 h 6858000"/>
              <a:gd name="connsiteX923" fmla="*/ 3721337 w 7467600"/>
              <a:gd name="connsiteY923" fmla="*/ 0 h 6858000"/>
              <a:gd name="connsiteX924" fmla="*/ 3797544 w 7467600"/>
              <a:gd name="connsiteY924" fmla="*/ 0 h 6858000"/>
              <a:gd name="connsiteX925" fmla="*/ 3775734 w 7467600"/>
              <a:gd name="connsiteY925" fmla="*/ 95131 h 6858000"/>
              <a:gd name="connsiteX926" fmla="*/ 3724807 w 7467600"/>
              <a:gd name="connsiteY926" fmla="*/ 272257 h 6858000"/>
              <a:gd name="connsiteX927" fmla="*/ 3726844 w 7467600"/>
              <a:gd name="connsiteY927" fmla="*/ 282988 h 6858000"/>
              <a:gd name="connsiteX928" fmla="*/ 3742664 w 7467600"/>
              <a:gd name="connsiteY928" fmla="*/ 279918 h 6858000"/>
              <a:gd name="connsiteX929" fmla="*/ 4103910 w 7467600"/>
              <a:gd name="connsiteY929" fmla="*/ 1161917 h 6858000"/>
              <a:gd name="connsiteX930" fmla="*/ 4020269 w 7467600"/>
              <a:gd name="connsiteY930" fmla="*/ 1200406 h 6858000"/>
              <a:gd name="connsiteX931" fmla="*/ 3674882 w 7467600"/>
              <a:gd name="connsiteY931" fmla="*/ 488524 h 6858000"/>
              <a:gd name="connsiteX932" fmla="*/ 3132682 w 7467600"/>
              <a:gd name="connsiteY932" fmla="*/ 1072284 h 6858000"/>
              <a:gd name="connsiteX933" fmla="*/ 2716346 w 7467600"/>
              <a:gd name="connsiteY933" fmla="*/ 1276376 h 6858000"/>
              <a:gd name="connsiteX934" fmla="*/ 2716772 w 7467600"/>
              <a:gd name="connsiteY934" fmla="*/ 1255462 h 6858000"/>
              <a:gd name="connsiteX935" fmla="*/ 3471096 w 7467600"/>
              <a:gd name="connsiteY935" fmla="*/ 437072 h 6858000"/>
              <a:gd name="connsiteX936" fmla="*/ 3639057 w 7467600"/>
              <a:gd name="connsiteY936" fmla="*/ 286334 h 6858000"/>
              <a:gd name="connsiteX937" fmla="*/ 3640309 w 7467600"/>
              <a:gd name="connsiteY937" fmla="*/ 284664 h 6858000"/>
              <a:gd name="connsiteX938" fmla="*/ 3646022 w 7467600"/>
              <a:gd name="connsiteY938" fmla="*/ 276711 h 6858000"/>
              <a:gd name="connsiteX939" fmla="*/ 3707943 w 7467600"/>
              <a:gd name="connsiteY939" fmla="*/ 65958 h 6858000"/>
              <a:gd name="connsiteX940" fmla="*/ 3721337 w 7467600"/>
              <a:gd name="connsiteY940" fmla="*/ 0 h 6858000"/>
              <a:gd name="connsiteX941" fmla="*/ 2867960 w 7467600"/>
              <a:gd name="connsiteY941" fmla="*/ 0 h 6858000"/>
              <a:gd name="connsiteX942" fmla="*/ 2926351 w 7467600"/>
              <a:gd name="connsiteY942" fmla="*/ 0 h 6858000"/>
              <a:gd name="connsiteX943" fmla="*/ 2902823 w 7467600"/>
              <a:gd name="connsiteY943" fmla="*/ 262929 h 6858000"/>
              <a:gd name="connsiteX944" fmla="*/ 2940663 w 7467600"/>
              <a:gd name="connsiteY944" fmla="*/ 140884 h 6858000"/>
              <a:gd name="connsiteX945" fmla="*/ 2947039 w 7467600"/>
              <a:gd name="connsiteY945" fmla="*/ 122524 h 6858000"/>
              <a:gd name="connsiteX946" fmla="*/ 2984316 w 7467600"/>
              <a:gd name="connsiteY946" fmla="*/ 0 h 6858000"/>
              <a:gd name="connsiteX947" fmla="*/ 3016114 w 7467600"/>
              <a:gd name="connsiteY947" fmla="*/ 0 h 6858000"/>
              <a:gd name="connsiteX948" fmla="*/ 2979949 w 7467600"/>
              <a:gd name="connsiteY948" fmla="*/ 119274 h 6858000"/>
              <a:gd name="connsiteX949" fmla="*/ 3023879 w 7467600"/>
              <a:gd name="connsiteY949" fmla="*/ 0 h 6858000"/>
              <a:gd name="connsiteX950" fmla="*/ 3105400 w 7467600"/>
              <a:gd name="connsiteY950" fmla="*/ 0 h 6858000"/>
              <a:gd name="connsiteX951" fmla="*/ 3094669 w 7467600"/>
              <a:gd name="connsiteY951" fmla="*/ 30308 h 6858000"/>
              <a:gd name="connsiteX952" fmla="*/ 2901945 w 7467600"/>
              <a:gd name="connsiteY952" fmla="*/ 466538 h 6858000"/>
              <a:gd name="connsiteX953" fmla="*/ 2815209 w 7467600"/>
              <a:gd name="connsiteY953" fmla="*/ 497361 h 6858000"/>
              <a:gd name="connsiteX954" fmla="*/ 2844845 w 7467600"/>
              <a:gd name="connsiteY954" fmla="*/ 127638 h 6858000"/>
              <a:gd name="connsiteX955" fmla="*/ 2867960 w 7467600"/>
              <a:gd name="connsiteY955" fmla="*/ 0 h 6858000"/>
              <a:gd name="connsiteX956" fmla="*/ 1057230 w 7467600"/>
              <a:gd name="connsiteY956" fmla="*/ 0 h 6858000"/>
              <a:gd name="connsiteX957" fmla="*/ 1111003 w 7467600"/>
              <a:gd name="connsiteY957" fmla="*/ 0 h 6858000"/>
              <a:gd name="connsiteX958" fmla="*/ 1125553 w 7467600"/>
              <a:gd name="connsiteY958" fmla="*/ 52588 h 6858000"/>
              <a:gd name="connsiteX959" fmla="*/ 1304276 w 7467600"/>
              <a:gd name="connsiteY959" fmla="*/ 476275 h 6858000"/>
              <a:gd name="connsiteX960" fmla="*/ 1492066 w 7467600"/>
              <a:gd name="connsiteY960" fmla="*/ 886333 h 6858000"/>
              <a:gd name="connsiteX961" fmla="*/ 1423698 w 7467600"/>
              <a:gd name="connsiteY961" fmla="*/ 710817 h 6858000"/>
              <a:gd name="connsiteX962" fmla="*/ 1357609 w 7467600"/>
              <a:gd name="connsiteY962" fmla="*/ 532892 h 6858000"/>
              <a:gd name="connsiteX963" fmla="*/ 1309550 w 7467600"/>
              <a:gd name="connsiteY963" fmla="*/ 374031 h 6858000"/>
              <a:gd name="connsiteX964" fmla="*/ 1193673 w 7467600"/>
              <a:gd name="connsiteY964" fmla="*/ 49533 h 6858000"/>
              <a:gd name="connsiteX965" fmla="*/ 1164391 w 7467600"/>
              <a:gd name="connsiteY965" fmla="*/ 0 h 6858000"/>
              <a:gd name="connsiteX966" fmla="*/ 1200666 w 7467600"/>
              <a:gd name="connsiteY966" fmla="*/ 0 h 6858000"/>
              <a:gd name="connsiteX967" fmla="*/ 1223408 w 7467600"/>
              <a:gd name="connsiteY967" fmla="*/ 38996 h 6858000"/>
              <a:gd name="connsiteX968" fmla="*/ 1339635 w 7467600"/>
              <a:gd name="connsiteY968" fmla="*/ 365517 h 6858000"/>
              <a:gd name="connsiteX969" fmla="*/ 1387469 w 7467600"/>
              <a:gd name="connsiteY969" fmla="*/ 523079 h 6858000"/>
              <a:gd name="connsiteX970" fmla="*/ 1452685 w 7467600"/>
              <a:gd name="connsiteY970" fmla="*/ 699806 h 6858000"/>
              <a:gd name="connsiteX971" fmla="*/ 1492092 w 7467600"/>
              <a:gd name="connsiteY971" fmla="*/ 800424 h 6858000"/>
              <a:gd name="connsiteX972" fmla="*/ 1455302 w 7467600"/>
              <a:gd name="connsiteY972" fmla="*/ 632913 h 6858000"/>
              <a:gd name="connsiteX973" fmla="*/ 1222336 w 7467600"/>
              <a:gd name="connsiteY973" fmla="*/ 9480 h 6858000"/>
              <a:gd name="connsiteX974" fmla="*/ 1214634 w 7467600"/>
              <a:gd name="connsiteY974" fmla="*/ 0 h 6858000"/>
              <a:gd name="connsiteX975" fmla="*/ 1289827 w 7467600"/>
              <a:gd name="connsiteY975" fmla="*/ 0 h 6858000"/>
              <a:gd name="connsiteX976" fmla="*/ 1321076 w 7467600"/>
              <a:gd name="connsiteY976" fmla="*/ 59722 h 6858000"/>
              <a:gd name="connsiteX977" fmla="*/ 1512579 w 7467600"/>
              <a:gd name="connsiteY977" fmla="*/ 626441 h 6858000"/>
              <a:gd name="connsiteX978" fmla="*/ 1506076 w 7467600"/>
              <a:gd name="connsiteY978" fmla="*/ 1089289 h 6858000"/>
              <a:gd name="connsiteX979" fmla="*/ 1486346 w 7467600"/>
              <a:gd name="connsiteY979" fmla="*/ 1079919 h 6858000"/>
              <a:gd name="connsiteX980" fmla="*/ 1070511 w 7467600"/>
              <a:gd name="connsiteY980" fmla="*/ 48609 h 6858000"/>
              <a:gd name="connsiteX981" fmla="*/ 1057230 w 7467600"/>
              <a:gd name="connsiteY981" fmla="*/ 0 h 6858000"/>
              <a:gd name="connsiteX982" fmla="*/ 43151 w 7467600"/>
              <a:gd name="connsiteY982" fmla="*/ 0 h 6858000"/>
              <a:gd name="connsiteX983" fmla="*/ 95283 w 7467600"/>
              <a:gd name="connsiteY983" fmla="*/ 0 h 6858000"/>
              <a:gd name="connsiteX984" fmla="*/ 300708 w 7467600"/>
              <a:gd name="connsiteY984" fmla="*/ 154571 h 6858000"/>
              <a:gd name="connsiteX985" fmla="*/ 530414 w 7467600"/>
              <a:gd name="connsiteY985" fmla="*/ 354673 h 6858000"/>
              <a:gd name="connsiteX986" fmla="*/ 333785 w 7467600"/>
              <a:gd name="connsiteY986" fmla="*/ 161564 h 6858000"/>
              <a:gd name="connsiteX987" fmla="*/ 147005 w 7467600"/>
              <a:gd name="connsiteY987" fmla="*/ 0 h 6858000"/>
              <a:gd name="connsiteX988" fmla="*/ 272509 w 7467600"/>
              <a:gd name="connsiteY988" fmla="*/ 0 h 6858000"/>
              <a:gd name="connsiteX989" fmla="*/ 326276 w 7467600"/>
              <a:gd name="connsiteY989" fmla="*/ 45847 h 6858000"/>
              <a:gd name="connsiteX990" fmla="*/ 823759 w 7467600"/>
              <a:gd name="connsiteY990" fmla="*/ 574145 h 6858000"/>
              <a:gd name="connsiteX991" fmla="*/ 811254 w 7467600"/>
              <a:gd name="connsiteY991" fmla="*/ 665546 h 6858000"/>
              <a:gd name="connsiteX992" fmla="*/ 154042 w 7467600"/>
              <a:gd name="connsiteY992" fmla="*/ 261522 h 6858000"/>
              <a:gd name="connsiteX993" fmla="*/ 13550 w 7467600"/>
              <a:gd name="connsiteY993" fmla="*/ 158423 h 6858000"/>
              <a:gd name="connsiteX994" fmla="*/ 0 w 7467600"/>
              <a:gd name="connsiteY994" fmla="*/ 146618 h 6858000"/>
              <a:gd name="connsiteX995" fmla="*/ 0 w 7467600"/>
              <a:gd name="connsiteY995" fmla="*/ 59161 h 6858000"/>
              <a:gd name="connsiteX996" fmla="*/ 45427 w 7467600"/>
              <a:gd name="connsiteY996" fmla="*/ 101078 h 6858000"/>
              <a:gd name="connsiteX997" fmla="*/ 630103 w 7467600"/>
              <a:gd name="connsiteY997" fmla="*/ 485885 h 6858000"/>
              <a:gd name="connsiteX998" fmla="*/ 532040 w 7467600"/>
              <a:gd name="connsiteY998" fmla="*/ 399359 h 6858000"/>
              <a:gd name="connsiteX999" fmla="*/ 517618 w 7467600"/>
              <a:gd name="connsiteY999" fmla="*/ 385726 h 6858000"/>
              <a:gd name="connsiteX1000" fmla="*/ 285074 w 7467600"/>
              <a:gd name="connsiteY1000" fmla="*/ 182755 h 6858000"/>
              <a:gd name="connsiteX1001" fmla="*/ 43151 w 7467600"/>
              <a:gd name="connsiteY100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27410 w 7467600"/>
              <a:gd name="connsiteY166" fmla="*/ 4716164 h 6858000"/>
              <a:gd name="connsiteX167" fmla="*/ 1997014 w 7467600"/>
              <a:gd name="connsiteY167" fmla="*/ 4698007 h 6858000"/>
              <a:gd name="connsiteX168" fmla="*/ 2005458 w 7467600"/>
              <a:gd name="connsiteY168" fmla="*/ 4699540 h 6858000"/>
              <a:gd name="connsiteX169" fmla="*/ 2657186 w 7467600"/>
              <a:gd name="connsiteY169" fmla="*/ 4901687 h 6858000"/>
              <a:gd name="connsiteX170" fmla="*/ 2826662 w 7467600"/>
              <a:gd name="connsiteY170" fmla="*/ 4970362 h 6858000"/>
              <a:gd name="connsiteX171" fmla="*/ 2876100 w 7467600"/>
              <a:gd name="connsiteY171" fmla="*/ 4995397 h 6858000"/>
              <a:gd name="connsiteX172" fmla="*/ 3042600 w 7467600"/>
              <a:gd name="connsiteY172" fmla="*/ 5059532 h 6858000"/>
              <a:gd name="connsiteX173" fmla="*/ 1997014 w 7467600"/>
              <a:gd name="connsiteY173" fmla="*/ 4698007 h 6858000"/>
              <a:gd name="connsiteX174" fmla="*/ 2305292 w 7467600"/>
              <a:gd name="connsiteY174" fmla="*/ 4219492 h 6858000"/>
              <a:gd name="connsiteX175" fmla="*/ 3360922 w 7467600"/>
              <a:gd name="connsiteY175" fmla="*/ 4529373 h 6858000"/>
              <a:gd name="connsiteX176" fmla="*/ 3492420 w 7467600"/>
              <a:gd name="connsiteY176" fmla="*/ 4510145 h 6858000"/>
              <a:gd name="connsiteX177" fmla="*/ 3364086 w 7467600"/>
              <a:gd name="connsiteY177" fmla="*/ 4480340 h 6858000"/>
              <a:gd name="connsiteX178" fmla="*/ 3225818 w 7467600"/>
              <a:gd name="connsiteY178" fmla="*/ 4411822 h 6858000"/>
              <a:gd name="connsiteX179" fmla="*/ 3129696 w 7467600"/>
              <a:gd name="connsiteY179" fmla="*/ 4360704 h 6858000"/>
              <a:gd name="connsiteX180" fmla="*/ 2814545 w 7467600"/>
              <a:gd name="connsiteY180" fmla="*/ 4282955 h 6858000"/>
              <a:gd name="connsiteX181" fmla="*/ 2305292 w 7467600"/>
              <a:gd name="connsiteY181" fmla="*/ 4219492 h 6858000"/>
              <a:gd name="connsiteX182" fmla="*/ 2626982 w 7467600"/>
              <a:gd name="connsiteY182" fmla="*/ 4206450 h 6858000"/>
              <a:gd name="connsiteX183" fmla="*/ 2490617 w 7467600"/>
              <a:gd name="connsiteY183" fmla="*/ 4206951 h 6858000"/>
              <a:gd name="connsiteX184" fmla="*/ 2819869 w 7467600"/>
              <a:gd name="connsiteY184" fmla="*/ 4252936 h 6858000"/>
              <a:gd name="connsiteX185" fmla="*/ 3143018 w 7467600"/>
              <a:gd name="connsiteY185" fmla="*/ 4332698 h 6858000"/>
              <a:gd name="connsiteX186" fmla="*/ 3241520 w 7467600"/>
              <a:gd name="connsiteY186" fmla="*/ 4385112 h 6858000"/>
              <a:gd name="connsiteX187" fmla="*/ 3374575 w 7467600"/>
              <a:gd name="connsiteY187" fmla="*/ 4451517 h 6858000"/>
              <a:gd name="connsiteX188" fmla="*/ 3505221 w 7467600"/>
              <a:gd name="connsiteY188" fmla="*/ 4480757 h 6858000"/>
              <a:gd name="connsiteX189" fmla="*/ 2626982 w 7467600"/>
              <a:gd name="connsiteY189" fmla="*/ 4206450 h 6858000"/>
              <a:gd name="connsiteX190" fmla="*/ 1310106 w 7467600"/>
              <a:gd name="connsiteY190" fmla="*/ 3943217 h 6858000"/>
              <a:gd name="connsiteX191" fmla="*/ 854994 w 7467600"/>
              <a:gd name="connsiteY191" fmla="*/ 4399136 h 6858000"/>
              <a:gd name="connsiteX192" fmla="*/ 742462 w 7467600"/>
              <a:gd name="connsiteY192" fmla="*/ 4594648 h 6858000"/>
              <a:gd name="connsiteX193" fmla="*/ 820602 w 7467600"/>
              <a:gd name="connsiteY193" fmla="*/ 4485915 h 6858000"/>
              <a:gd name="connsiteX194" fmla="*/ 878295 w 7467600"/>
              <a:gd name="connsiteY194" fmla="*/ 4403594 h 6858000"/>
              <a:gd name="connsiteX195" fmla="*/ 1240607 w 7467600"/>
              <a:gd name="connsiteY195" fmla="*/ 4010401 h 6858000"/>
              <a:gd name="connsiteX196" fmla="*/ 1310106 w 7467600"/>
              <a:gd name="connsiteY196" fmla="*/ 3943217 h 6858000"/>
              <a:gd name="connsiteX197" fmla="*/ 1423113 w 7467600"/>
              <a:gd name="connsiteY197" fmla="*/ 3874565 h 6858000"/>
              <a:gd name="connsiteX198" fmla="*/ 1260565 w 7467600"/>
              <a:gd name="connsiteY198" fmla="*/ 4031982 h 6858000"/>
              <a:gd name="connsiteX199" fmla="*/ 901900 w 7467600"/>
              <a:gd name="connsiteY199" fmla="*/ 4421236 h 6858000"/>
              <a:gd name="connsiteX200" fmla="*/ 845044 w 7467600"/>
              <a:gd name="connsiteY200" fmla="*/ 4502436 h 6858000"/>
              <a:gd name="connsiteX201" fmla="*/ 685926 w 7467600"/>
              <a:gd name="connsiteY201" fmla="*/ 4703069 h 6858000"/>
              <a:gd name="connsiteX202" fmla="*/ 684248 w 7467600"/>
              <a:gd name="connsiteY202" fmla="*/ 4706721 h 6858000"/>
              <a:gd name="connsiteX203" fmla="*/ 1423113 w 7467600"/>
              <a:gd name="connsiteY203" fmla="*/ 3874565 h 6858000"/>
              <a:gd name="connsiteX204" fmla="*/ 3316479 w 7467600"/>
              <a:gd name="connsiteY204" fmla="*/ 3872136 h 6858000"/>
              <a:gd name="connsiteX205" fmla="*/ 3546806 w 7467600"/>
              <a:gd name="connsiteY205" fmla="*/ 4356139 h 6858000"/>
              <a:gd name="connsiteX206" fmla="*/ 3364433 w 7467600"/>
              <a:gd name="connsiteY206" fmla="*/ 3953121 h 6858000"/>
              <a:gd name="connsiteX207" fmla="*/ 3316479 w 7467600"/>
              <a:gd name="connsiteY207" fmla="*/ 3872136 h 6858000"/>
              <a:gd name="connsiteX208" fmla="*/ 3291335 w 7467600"/>
              <a:gd name="connsiteY208" fmla="*/ 3767420 h 6858000"/>
              <a:gd name="connsiteX209" fmla="*/ 3390805 w 7467600"/>
              <a:gd name="connsiteY209" fmla="*/ 3937163 h 6858000"/>
              <a:gd name="connsiteX210" fmla="*/ 3579062 w 7467600"/>
              <a:gd name="connsiteY210" fmla="*/ 4359040 h 6858000"/>
              <a:gd name="connsiteX211" fmla="*/ 3467355 w 7467600"/>
              <a:gd name="connsiteY211" fmla="*/ 3988130 h 6858000"/>
              <a:gd name="connsiteX212" fmla="*/ 3310753 w 7467600"/>
              <a:gd name="connsiteY212" fmla="*/ 3787140 h 6858000"/>
              <a:gd name="connsiteX213" fmla="*/ 3291335 w 7467600"/>
              <a:gd name="connsiteY213" fmla="*/ 3767420 h 6858000"/>
              <a:gd name="connsiteX214" fmla="*/ 1635889 w 7467600"/>
              <a:gd name="connsiteY214" fmla="*/ 3709494 h 6858000"/>
              <a:gd name="connsiteX215" fmla="*/ 1634800 w 7467600"/>
              <a:gd name="connsiteY215" fmla="*/ 3731111 h 6858000"/>
              <a:gd name="connsiteX216" fmla="*/ 1635889 w 7467600"/>
              <a:gd name="connsiteY216" fmla="*/ 3709494 h 6858000"/>
              <a:gd name="connsiteX217" fmla="*/ 1510397 w 7467600"/>
              <a:gd name="connsiteY217" fmla="*/ 3684705 h 6858000"/>
              <a:gd name="connsiteX218" fmla="*/ 1146550 w 7467600"/>
              <a:gd name="connsiteY218" fmla="*/ 3802012 h 6858000"/>
              <a:gd name="connsiteX219" fmla="*/ 698834 w 7467600"/>
              <a:gd name="connsiteY219" fmla="*/ 3952272 h 6858000"/>
              <a:gd name="connsiteX220" fmla="*/ 34256 w 7467600"/>
              <a:gd name="connsiteY220" fmla="*/ 4347603 h 6858000"/>
              <a:gd name="connsiteX221" fmla="*/ 527241 w 7467600"/>
              <a:gd name="connsiteY221" fmla="*/ 4065078 h 6858000"/>
              <a:gd name="connsiteX222" fmla="*/ 1510397 w 7467600"/>
              <a:gd name="connsiteY222" fmla="*/ 3684705 h 6858000"/>
              <a:gd name="connsiteX223" fmla="*/ 1313114 w 7467600"/>
              <a:gd name="connsiteY223" fmla="*/ 3655216 h 6858000"/>
              <a:gd name="connsiteX224" fmla="*/ 1109304 w 7467600"/>
              <a:gd name="connsiteY224" fmla="*/ 3669030 h 6858000"/>
              <a:gd name="connsiteX225" fmla="*/ 8129 w 7467600"/>
              <a:gd name="connsiteY225" fmla="*/ 4330519 h 6858000"/>
              <a:gd name="connsiteX226" fmla="*/ 687572 w 7467600"/>
              <a:gd name="connsiteY226" fmla="*/ 3925629 h 6858000"/>
              <a:gd name="connsiteX227" fmla="*/ 1138365 w 7467600"/>
              <a:gd name="connsiteY227" fmla="*/ 3774515 h 6858000"/>
              <a:gd name="connsiteX228" fmla="*/ 1505579 w 7467600"/>
              <a:gd name="connsiteY228" fmla="*/ 3655526 h 6858000"/>
              <a:gd name="connsiteX229" fmla="*/ 1313114 w 7467600"/>
              <a:gd name="connsiteY229" fmla="*/ 3655216 h 6858000"/>
              <a:gd name="connsiteX230" fmla="*/ 3655073 w 7467600"/>
              <a:gd name="connsiteY230" fmla="*/ 3650884 h 6858000"/>
              <a:gd name="connsiteX231" fmla="*/ 3989938 w 7467600"/>
              <a:gd name="connsiteY231" fmla="*/ 3991685 h 6858000"/>
              <a:gd name="connsiteX232" fmla="*/ 4393907 w 7467600"/>
              <a:gd name="connsiteY232" fmla="*/ 4261258 h 6858000"/>
              <a:gd name="connsiteX233" fmla="*/ 4648051 w 7467600"/>
              <a:gd name="connsiteY233" fmla="*/ 4374051 h 6858000"/>
              <a:gd name="connsiteX234" fmla="*/ 4383389 w 7467600"/>
              <a:gd name="connsiteY234" fmla="*/ 4184369 h 6858000"/>
              <a:gd name="connsiteX235" fmla="*/ 4165508 w 7467600"/>
              <a:gd name="connsiteY235" fmla="*/ 4035196 h 6858000"/>
              <a:gd name="connsiteX236" fmla="*/ 4068162 w 7467600"/>
              <a:gd name="connsiteY236" fmla="*/ 3953394 h 6858000"/>
              <a:gd name="connsiteX237" fmla="*/ 3981416 w 7467600"/>
              <a:gd name="connsiteY237" fmla="*/ 3880482 h 6858000"/>
              <a:gd name="connsiteX238" fmla="*/ 3800147 w 7467600"/>
              <a:gd name="connsiteY238" fmla="*/ 3749872 h 6858000"/>
              <a:gd name="connsiteX239" fmla="*/ 3655073 w 7467600"/>
              <a:gd name="connsiteY239" fmla="*/ 3650884 h 6858000"/>
              <a:gd name="connsiteX240" fmla="*/ 3670252 w 7467600"/>
              <a:gd name="connsiteY240" fmla="*/ 3622798 h 6858000"/>
              <a:gd name="connsiteX241" fmla="*/ 3817258 w 7467600"/>
              <a:gd name="connsiteY241" fmla="*/ 3723577 h 6858000"/>
              <a:gd name="connsiteX242" fmla="*/ 4000461 w 7467600"/>
              <a:gd name="connsiteY242" fmla="*/ 3855966 h 6858000"/>
              <a:gd name="connsiteX243" fmla="*/ 4088180 w 7467600"/>
              <a:gd name="connsiteY243" fmla="*/ 3929774 h 6858000"/>
              <a:gd name="connsiteX244" fmla="*/ 4184555 w 7467600"/>
              <a:gd name="connsiteY244" fmla="*/ 4010683 h 6858000"/>
              <a:gd name="connsiteX245" fmla="*/ 4399563 w 7467600"/>
              <a:gd name="connsiteY245" fmla="*/ 4158106 h 6858000"/>
              <a:gd name="connsiteX246" fmla="*/ 4684469 w 7467600"/>
              <a:gd name="connsiteY246" fmla="*/ 4364680 h 6858000"/>
              <a:gd name="connsiteX247" fmla="*/ 4690271 w 7467600"/>
              <a:gd name="connsiteY247" fmla="*/ 4370034 h 6858000"/>
              <a:gd name="connsiteX248" fmla="*/ 4136093 w 7467600"/>
              <a:gd name="connsiteY248" fmla="*/ 3858466 h 6858000"/>
              <a:gd name="connsiteX249" fmla="*/ 3670252 w 7467600"/>
              <a:gd name="connsiteY249" fmla="*/ 3622798 h 6858000"/>
              <a:gd name="connsiteX250" fmla="*/ 4440129 w 7467600"/>
              <a:gd name="connsiteY250" fmla="*/ 3448571 h 6858000"/>
              <a:gd name="connsiteX251" fmla="*/ 4856525 w 7467600"/>
              <a:gd name="connsiteY251" fmla="*/ 3915351 h 6858000"/>
              <a:gd name="connsiteX252" fmla="*/ 5059055 w 7467600"/>
              <a:gd name="connsiteY252" fmla="*/ 4108918 h 6858000"/>
              <a:gd name="connsiteX253" fmla="*/ 5290070 w 7467600"/>
              <a:gd name="connsiteY253" fmla="*/ 4263619 h 6858000"/>
              <a:gd name="connsiteX254" fmla="*/ 4834991 w 7467600"/>
              <a:gd name="connsiteY254" fmla="*/ 3830985 h 6858000"/>
              <a:gd name="connsiteX255" fmla="*/ 4440129 w 7467600"/>
              <a:gd name="connsiteY255" fmla="*/ 3448571 h 6858000"/>
              <a:gd name="connsiteX256" fmla="*/ 4441737 w 7467600"/>
              <a:gd name="connsiteY256" fmla="*/ 3399734 h 6858000"/>
              <a:gd name="connsiteX257" fmla="*/ 4431236 w 7467600"/>
              <a:gd name="connsiteY257" fmla="*/ 3400954 h 6858000"/>
              <a:gd name="connsiteX258" fmla="*/ 4557150 w 7467600"/>
              <a:gd name="connsiteY258" fmla="*/ 3510023 h 6858000"/>
              <a:gd name="connsiteX259" fmla="*/ 4856936 w 7467600"/>
              <a:gd name="connsiteY259" fmla="*/ 3809146 h 6858000"/>
              <a:gd name="connsiteX260" fmla="*/ 5111996 w 7467600"/>
              <a:gd name="connsiteY260" fmla="*/ 4065759 h 6858000"/>
              <a:gd name="connsiteX261" fmla="*/ 5388878 w 7467600"/>
              <a:gd name="connsiteY261" fmla="*/ 4300185 h 6858000"/>
              <a:gd name="connsiteX262" fmla="*/ 5425556 w 7467600"/>
              <a:gd name="connsiteY262" fmla="*/ 4308967 h 6858000"/>
              <a:gd name="connsiteX263" fmla="*/ 4943646 w 7467600"/>
              <a:gd name="connsiteY263" fmla="*/ 3822916 h 6858000"/>
              <a:gd name="connsiteX264" fmla="*/ 4594837 w 7467600"/>
              <a:gd name="connsiteY264" fmla="*/ 3532274 h 6858000"/>
              <a:gd name="connsiteX265" fmla="*/ 4441737 w 7467600"/>
              <a:gd name="connsiteY265" fmla="*/ 3399734 h 6858000"/>
              <a:gd name="connsiteX266" fmla="*/ 5425834 w 7467600"/>
              <a:gd name="connsiteY266" fmla="*/ 3162785 h 6858000"/>
              <a:gd name="connsiteX267" fmla="*/ 5401644 w 7467600"/>
              <a:gd name="connsiteY267" fmla="*/ 3617847 h 6858000"/>
              <a:gd name="connsiteX268" fmla="*/ 5467256 w 7467600"/>
              <a:gd name="connsiteY268" fmla="*/ 4175494 h 6858000"/>
              <a:gd name="connsiteX269" fmla="*/ 5448069 w 7467600"/>
              <a:gd name="connsiteY269" fmla="*/ 3567554 h 6858000"/>
              <a:gd name="connsiteX270" fmla="*/ 5425834 w 7467600"/>
              <a:gd name="connsiteY270" fmla="*/ 3162785 h 6858000"/>
              <a:gd name="connsiteX271" fmla="*/ 1318687 w 7467600"/>
              <a:gd name="connsiteY271" fmla="*/ 3113840 h 6858000"/>
              <a:gd name="connsiteX272" fmla="*/ 1066793 w 7467600"/>
              <a:gd name="connsiteY272" fmla="*/ 3212171 h 6858000"/>
              <a:gd name="connsiteX273" fmla="*/ 993319 w 7467600"/>
              <a:gd name="connsiteY273" fmla="*/ 3247648 h 6858000"/>
              <a:gd name="connsiteX274" fmla="*/ 853081 w 7467600"/>
              <a:gd name="connsiteY274" fmla="*/ 3312410 h 6858000"/>
              <a:gd name="connsiteX275" fmla="*/ 805957 w 7467600"/>
              <a:gd name="connsiteY275" fmla="*/ 3330443 h 6858000"/>
              <a:gd name="connsiteX276" fmla="*/ 1318687 w 7467600"/>
              <a:gd name="connsiteY276" fmla="*/ 3113840 h 6858000"/>
              <a:gd name="connsiteX277" fmla="*/ 5453702 w 7467600"/>
              <a:gd name="connsiteY277" fmla="*/ 3090882 h 6858000"/>
              <a:gd name="connsiteX278" fmla="*/ 5480135 w 7467600"/>
              <a:gd name="connsiteY278" fmla="*/ 3565802 h 6858000"/>
              <a:gd name="connsiteX279" fmla="*/ 5499023 w 7467600"/>
              <a:gd name="connsiteY279" fmla="*/ 4166310 h 6858000"/>
              <a:gd name="connsiteX280" fmla="*/ 5547022 w 7467600"/>
              <a:gd name="connsiteY280" fmla="*/ 3607838 h 6858000"/>
              <a:gd name="connsiteX281" fmla="*/ 5515964 w 7467600"/>
              <a:gd name="connsiteY281" fmla="*/ 3378541 h 6858000"/>
              <a:gd name="connsiteX282" fmla="*/ 5453702 w 7467600"/>
              <a:gd name="connsiteY282" fmla="*/ 3090882 h 6858000"/>
              <a:gd name="connsiteX283" fmla="*/ 1238695 w 7467600"/>
              <a:gd name="connsiteY283" fmla="*/ 3076820 h 6858000"/>
              <a:gd name="connsiteX284" fmla="*/ 716371 w 7467600"/>
              <a:gd name="connsiteY284" fmla="*/ 3293249 h 6858000"/>
              <a:gd name="connsiteX285" fmla="*/ 579522 w 7467600"/>
              <a:gd name="connsiteY285" fmla="*/ 3371759 h 6858000"/>
              <a:gd name="connsiteX286" fmla="*/ 600288 w 7467600"/>
              <a:gd name="connsiteY286" fmla="*/ 3365555 h 6858000"/>
              <a:gd name="connsiteX287" fmla="*/ 840692 w 7467600"/>
              <a:gd name="connsiteY287" fmla="*/ 3284921 h 6858000"/>
              <a:gd name="connsiteX288" fmla="*/ 979248 w 7467600"/>
              <a:gd name="connsiteY288" fmla="*/ 3221003 h 6858000"/>
              <a:gd name="connsiteX289" fmla="*/ 1053282 w 7467600"/>
              <a:gd name="connsiteY289" fmla="*/ 3185247 h 6858000"/>
              <a:gd name="connsiteX290" fmla="*/ 1320603 w 7467600"/>
              <a:gd name="connsiteY290" fmla="*/ 3081281 h 6858000"/>
              <a:gd name="connsiteX291" fmla="*/ 1238695 w 7467600"/>
              <a:gd name="connsiteY291" fmla="*/ 3076820 h 6858000"/>
              <a:gd name="connsiteX292" fmla="*/ 5425627 w 7467600"/>
              <a:gd name="connsiteY292" fmla="*/ 2954192 h 6858000"/>
              <a:gd name="connsiteX293" fmla="*/ 5470770 w 7467600"/>
              <a:gd name="connsiteY293" fmla="*/ 3005435 h 6858000"/>
              <a:gd name="connsiteX294" fmla="*/ 5519779 w 7467600"/>
              <a:gd name="connsiteY294" fmla="*/ 4359223 h 6858000"/>
              <a:gd name="connsiteX295" fmla="*/ 5520293 w 7467600"/>
              <a:gd name="connsiteY295" fmla="*/ 4360602 h 6858000"/>
              <a:gd name="connsiteX296" fmla="*/ 5767221 w 7467600"/>
              <a:gd name="connsiteY296" fmla="*/ 4665564 h 6858000"/>
              <a:gd name="connsiteX297" fmla="*/ 6937169 w 7467600"/>
              <a:gd name="connsiteY297" fmla="*/ 4815941 h 6858000"/>
              <a:gd name="connsiteX298" fmla="*/ 6953922 w 7467600"/>
              <a:gd name="connsiteY298" fmla="*/ 4890068 h 6858000"/>
              <a:gd name="connsiteX299" fmla="*/ 6071359 w 7467600"/>
              <a:gd name="connsiteY299" fmla="*/ 4770770 h 6858000"/>
              <a:gd name="connsiteX300" fmla="*/ 6038839 w 7467600"/>
              <a:gd name="connsiteY300" fmla="*/ 4764474 h 6858000"/>
              <a:gd name="connsiteX301" fmla="*/ 6038706 w 7467600"/>
              <a:gd name="connsiteY301" fmla="*/ 4763847 h 6858000"/>
              <a:gd name="connsiteX302" fmla="*/ 6037784 w 7467600"/>
              <a:gd name="connsiteY302" fmla="*/ 4764270 h 6858000"/>
              <a:gd name="connsiteX303" fmla="*/ 6038839 w 7467600"/>
              <a:gd name="connsiteY303" fmla="*/ 4764474 h 6858000"/>
              <a:gd name="connsiteX304" fmla="*/ 6040338 w 7467600"/>
              <a:gd name="connsiteY304" fmla="*/ 4771418 h 6858000"/>
              <a:gd name="connsiteX305" fmla="*/ 6024488 w 7467600"/>
              <a:gd name="connsiteY305" fmla="*/ 4809903 h 6858000"/>
              <a:gd name="connsiteX306" fmla="*/ 5599771 w 7467600"/>
              <a:gd name="connsiteY306" fmla="*/ 5509652 h 6858000"/>
              <a:gd name="connsiteX307" fmla="*/ 5548843 w 7467600"/>
              <a:gd name="connsiteY307" fmla="*/ 5563845 h 6858000"/>
              <a:gd name="connsiteX308" fmla="*/ 5940952 w 7467600"/>
              <a:gd name="connsiteY308" fmla="*/ 6250028 h 6858000"/>
              <a:gd name="connsiteX309" fmla="*/ 6043441 w 7467600"/>
              <a:gd name="connsiteY309" fmla="*/ 6665847 h 6858000"/>
              <a:gd name="connsiteX310" fmla="*/ 6093432 w 7467600"/>
              <a:gd name="connsiteY310" fmla="*/ 6858000 h 6858000"/>
              <a:gd name="connsiteX311" fmla="*/ 6034344 w 7467600"/>
              <a:gd name="connsiteY311" fmla="*/ 6858000 h 6858000"/>
              <a:gd name="connsiteX312" fmla="*/ 6026679 w 7467600"/>
              <a:gd name="connsiteY312" fmla="*/ 6836959 h 6858000"/>
              <a:gd name="connsiteX313" fmla="*/ 5800441 w 7467600"/>
              <a:gd name="connsiteY313" fmla="*/ 6335286 h 6858000"/>
              <a:gd name="connsiteX314" fmla="*/ 5526562 w 7467600"/>
              <a:gd name="connsiteY314" fmla="*/ 5705388 h 6858000"/>
              <a:gd name="connsiteX315" fmla="*/ 5519640 w 7467600"/>
              <a:gd name="connsiteY315" fmla="*/ 5683774 h 6858000"/>
              <a:gd name="connsiteX316" fmla="*/ 5844559 w 7467600"/>
              <a:gd name="connsiteY316" fmla="*/ 6553349 h 6858000"/>
              <a:gd name="connsiteX317" fmla="*/ 5975994 w 7467600"/>
              <a:gd name="connsiteY317" fmla="*/ 6858000 h 6858000"/>
              <a:gd name="connsiteX318" fmla="*/ 5898547 w 7467600"/>
              <a:gd name="connsiteY318" fmla="*/ 6858000 h 6858000"/>
              <a:gd name="connsiteX319" fmla="*/ 5682041 w 7467600"/>
              <a:gd name="connsiteY319" fmla="*/ 6355860 h 6858000"/>
              <a:gd name="connsiteX320" fmla="*/ 5461758 w 7467600"/>
              <a:gd name="connsiteY320" fmla="*/ 5820220 h 6858000"/>
              <a:gd name="connsiteX321" fmla="*/ 5237282 w 7467600"/>
              <a:gd name="connsiteY321" fmla="*/ 6579086 h 6858000"/>
              <a:gd name="connsiteX322" fmla="*/ 5115009 w 7467600"/>
              <a:gd name="connsiteY322" fmla="*/ 6858000 h 6858000"/>
              <a:gd name="connsiteX323" fmla="*/ 5028074 w 7467600"/>
              <a:gd name="connsiteY323" fmla="*/ 6858000 h 6858000"/>
              <a:gd name="connsiteX324" fmla="*/ 5079508 w 7467600"/>
              <a:gd name="connsiteY324" fmla="*/ 6749074 h 6858000"/>
              <a:gd name="connsiteX325" fmla="*/ 5371846 w 7467600"/>
              <a:gd name="connsiteY325" fmla="*/ 5924413 h 6858000"/>
              <a:gd name="connsiteX326" fmla="*/ 5270512 w 7467600"/>
              <a:gd name="connsiteY326" fmla="*/ 6138975 h 6858000"/>
              <a:gd name="connsiteX327" fmla="*/ 5062409 w 7467600"/>
              <a:gd name="connsiteY327" fmla="*/ 6653544 h 6858000"/>
              <a:gd name="connsiteX328" fmla="*/ 5036628 w 7467600"/>
              <a:gd name="connsiteY328" fmla="*/ 6754247 h 6858000"/>
              <a:gd name="connsiteX329" fmla="*/ 5009112 w 7467600"/>
              <a:gd name="connsiteY329" fmla="*/ 6858000 h 6858000"/>
              <a:gd name="connsiteX330" fmla="*/ 4976679 w 7467600"/>
              <a:gd name="connsiteY330" fmla="*/ 6858000 h 6858000"/>
              <a:gd name="connsiteX331" fmla="*/ 5006537 w 7467600"/>
              <a:gd name="connsiteY331" fmla="*/ 6747068 h 6858000"/>
              <a:gd name="connsiteX332" fmla="*/ 5032723 w 7467600"/>
              <a:gd name="connsiteY332" fmla="*/ 6644957 h 6858000"/>
              <a:gd name="connsiteX333" fmla="*/ 5242949 w 7467600"/>
              <a:gd name="connsiteY333" fmla="*/ 6125175 h 6858000"/>
              <a:gd name="connsiteX334" fmla="*/ 5286321 w 7467600"/>
              <a:gd name="connsiteY334" fmla="*/ 6033555 h 6858000"/>
              <a:gd name="connsiteX335" fmla="*/ 5008210 w 7467600"/>
              <a:gd name="connsiteY335" fmla="*/ 6649194 h 6858000"/>
              <a:gd name="connsiteX336" fmla="*/ 4986321 w 7467600"/>
              <a:gd name="connsiteY336" fmla="*/ 6765687 h 6858000"/>
              <a:gd name="connsiteX337" fmla="*/ 4973474 w 7467600"/>
              <a:gd name="connsiteY337" fmla="*/ 6858000 h 6858000"/>
              <a:gd name="connsiteX338" fmla="*/ 4907178 w 7467600"/>
              <a:gd name="connsiteY338" fmla="*/ 6858000 h 6858000"/>
              <a:gd name="connsiteX339" fmla="*/ 4910810 w 7467600"/>
              <a:gd name="connsiteY339" fmla="*/ 6829660 h 6858000"/>
              <a:gd name="connsiteX340" fmla="*/ 4987461 w 7467600"/>
              <a:gd name="connsiteY340" fmla="*/ 6432994 h 6858000"/>
              <a:gd name="connsiteX341" fmla="*/ 5179262 w 7467600"/>
              <a:gd name="connsiteY341" fmla="*/ 6035044 h 6858000"/>
              <a:gd name="connsiteX342" fmla="*/ 4689678 w 7467600"/>
              <a:gd name="connsiteY342" fmla="*/ 6440241 h 6858000"/>
              <a:gd name="connsiteX343" fmla="*/ 4477543 w 7467600"/>
              <a:gd name="connsiteY343" fmla="*/ 6674836 h 6858000"/>
              <a:gd name="connsiteX344" fmla="*/ 4329957 w 7467600"/>
              <a:gd name="connsiteY344" fmla="*/ 6858000 h 6858000"/>
              <a:gd name="connsiteX345" fmla="*/ 4218595 w 7467600"/>
              <a:gd name="connsiteY345" fmla="*/ 6858000 h 6858000"/>
              <a:gd name="connsiteX346" fmla="*/ 4368888 w 7467600"/>
              <a:gd name="connsiteY346" fmla="*/ 6668412 h 6858000"/>
              <a:gd name="connsiteX347" fmla="*/ 4563091 w 7467600"/>
              <a:gd name="connsiteY347" fmla="*/ 6442508 h 6858000"/>
              <a:gd name="connsiteX348" fmla="*/ 5387324 w 7467600"/>
              <a:gd name="connsiteY348" fmla="*/ 5705830 h 6858000"/>
              <a:gd name="connsiteX349" fmla="*/ 5073620 w 7467600"/>
              <a:gd name="connsiteY349" fmla="*/ 5955437 h 6858000"/>
              <a:gd name="connsiteX350" fmla="*/ 4689789 w 7467600"/>
              <a:gd name="connsiteY350" fmla="*/ 6268382 h 6858000"/>
              <a:gd name="connsiteX351" fmla="*/ 4418722 w 7467600"/>
              <a:gd name="connsiteY351" fmla="*/ 6570886 h 6858000"/>
              <a:gd name="connsiteX352" fmla="*/ 4214944 w 7467600"/>
              <a:gd name="connsiteY352" fmla="*/ 6858000 h 6858000"/>
              <a:gd name="connsiteX353" fmla="*/ 4177898 w 7467600"/>
              <a:gd name="connsiteY353" fmla="*/ 6858000 h 6858000"/>
              <a:gd name="connsiteX354" fmla="*/ 4391597 w 7467600"/>
              <a:gd name="connsiteY354" fmla="*/ 6556370 h 6858000"/>
              <a:gd name="connsiteX355" fmla="*/ 4668889 w 7467600"/>
              <a:gd name="connsiteY355" fmla="*/ 6246399 h 6858000"/>
              <a:gd name="connsiteX356" fmla="*/ 5055427 w 7467600"/>
              <a:gd name="connsiteY356" fmla="*/ 5931476 h 6858000"/>
              <a:gd name="connsiteX357" fmla="*/ 5371814 w 7467600"/>
              <a:gd name="connsiteY357" fmla="*/ 5678975 h 6858000"/>
              <a:gd name="connsiteX358" fmla="*/ 4987918 w 7467600"/>
              <a:gd name="connsiteY358" fmla="*/ 5838701 h 6858000"/>
              <a:gd name="connsiteX359" fmla="*/ 4317146 w 7467600"/>
              <a:gd name="connsiteY359" fmla="*/ 6587716 h 6858000"/>
              <a:gd name="connsiteX360" fmla="*/ 4171627 w 7467600"/>
              <a:gd name="connsiteY360" fmla="*/ 6858000 h 6858000"/>
              <a:gd name="connsiteX361" fmla="*/ 4081585 w 7467600"/>
              <a:gd name="connsiteY361" fmla="*/ 6858000 h 6858000"/>
              <a:gd name="connsiteX362" fmla="*/ 4238603 w 7467600"/>
              <a:gd name="connsiteY362" fmla="*/ 6559341 h 6858000"/>
              <a:gd name="connsiteX363" fmla="*/ 4778333 w 7467600"/>
              <a:gd name="connsiteY363" fmla="*/ 5873626 h 6858000"/>
              <a:gd name="connsiteX364" fmla="*/ 5414185 w 7467600"/>
              <a:gd name="connsiteY364" fmla="*/ 5573882 h 6858000"/>
              <a:gd name="connsiteX365" fmla="*/ 5959648 w 7467600"/>
              <a:gd name="connsiteY365" fmla="*/ 4760797 h 6858000"/>
              <a:gd name="connsiteX366" fmla="*/ 5355019 w 7467600"/>
              <a:gd name="connsiteY366" fmla="*/ 4734672 h 6858000"/>
              <a:gd name="connsiteX367" fmla="*/ 5083565 w 7467600"/>
              <a:gd name="connsiteY367" fmla="*/ 5179121 h 6858000"/>
              <a:gd name="connsiteX368" fmla="*/ 4713577 w 7467600"/>
              <a:gd name="connsiteY368" fmla="*/ 5616803 h 6858000"/>
              <a:gd name="connsiteX369" fmla="*/ 3989559 w 7467600"/>
              <a:gd name="connsiteY369" fmla="*/ 6145945 h 6858000"/>
              <a:gd name="connsiteX370" fmla="*/ 3939824 w 7467600"/>
              <a:gd name="connsiteY370" fmla="*/ 6066900 h 6858000"/>
              <a:gd name="connsiteX371" fmla="*/ 4584537 w 7467600"/>
              <a:gd name="connsiteY371" fmla="*/ 5324826 h 6858000"/>
              <a:gd name="connsiteX372" fmla="*/ 5037105 w 7467600"/>
              <a:gd name="connsiteY372" fmla="*/ 5088765 h 6858000"/>
              <a:gd name="connsiteX373" fmla="*/ 5039930 w 7467600"/>
              <a:gd name="connsiteY373" fmla="*/ 5089585 h 6858000"/>
              <a:gd name="connsiteX374" fmla="*/ 5263764 w 7467600"/>
              <a:gd name="connsiteY374" fmla="*/ 4735525 h 6858000"/>
              <a:gd name="connsiteX375" fmla="*/ 4086300 w 7467600"/>
              <a:gd name="connsiteY375" fmla="*/ 4884599 h 6858000"/>
              <a:gd name="connsiteX376" fmla="*/ 4085485 w 7467600"/>
              <a:gd name="connsiteY376" fmla="*/ 4899070 h 6858000"/>
              <a:gd name="connsiteX377" fmla="*/ 3871915 w 7467600"/>
              <a:gd name="connsiteY377" fmla="*/ 5253645 h 6858000"/>
              <a:gd name="connsiteX378" fmla="*/ 3799374 w 7467600"/>
              <a:gd name="connsiteY378" fmla="*/ 5466127 h 6858000"/>
              <a:gd name="connsiteX379" fmla="*/ 3498850 w 7467600"/>
              <a:gd name="connsiteY379" fmla="*/ 6661888 h 6858000"/>
              <a:gd name="connsiteX380" fmla="*/ 3399216 w 7467600"/>
              <a:gd name="connsiteY380" fmla="*/ 6858000 h 6858000"/>
              <a:gd name="connsiteX381" fmla="*/ 3303688 w 7467600"/>
              <a:gd name="connsiteY381" fmla="*/ 6858000 h 6858000"/>
              <a:gd name="connsiteX382" fmla="*/ 3391774 w 7467600"/>
              <a:gd name="connsiteY382" fmla="*/ 6697181 h 6858000"/>
              <a:gd name="connsiteX383" fmla="*/ 3735540 w 7467600"/>
              <a:gd name="connsiteY383" fmla="*/ 5546923 h 6858000"/>
              <a:gd name="connsiteX384" fmla="*/ 3729438 w 7467600"/>
              <a:gd name="connsiteY384" fmla="*/ 5569058 h 6858000"/>
              <a:gd name="connsiteX385" fmla="*/ 3707782 w 7467600"/>
              <a:gd name="connsiteY385" fmla="*/ 5644908 h 6858000"/>
              <a:gd name="connsiteX386" fmla="*/ 3583827 w 7467600"/>
              <a:gd name="connsiteY386" fmla="*/ 6039215 h 6858000"/>
              <a:gd name="connsiteX387" fmla="*/ 3547861 w 7467600"/>
              <a:gd name="connsiteY387" fmla="*/ 6129609 h 6858000"/>
              <a:gd name="connsiteX388" fmla="*/ 3490905 w 7467600"/>
              <a:gd name="connsiteY388" fmla="*/ 6277660 h 6858000"/>
              <a:gd name="connsiteX389" fmla="*/ 3455859 w 7467600"/>
              <a:gd name="connsiteY389" fmla="*/ 6391301 h 6858000"/>
              <a:gd name="connsiteX390" fmla="*/ 3429112 w 7467600"/>
              <a:gd name="connsiteY390" fmla="*/ 6479469 h 6858000"/>
              <a:gd name="connsiteX391" fmla="*/ 3304862 w 7467600"/>
              <a:gd name="connsiteY391" fmla="*/ 6796476 h 6858000"/>
              <a:gd name="connsiteX392" fmla="*/ 3276071 w 7467600"/>
              <a:gd name="connsiteY392" fmla="*/ 6858000 h 6858000"/>
              <a:gd name="connsiteX393" fmla="*/ 3240805 w 7467600"/>
              <a:gd name="connsiteY393" fmla="*/ 6858000 h 6858000"/>
              <a:gd name="connsiteX394" fmla="*/ 3275917 w 7467600"/>
              <a:gd name="connsiteY394" fmla="*/ 6783192 h 6858000"/>
              <a:gd name="connsiteX395" fmla="*/ 3399358 w 7467600"/>
              <a:gd name="connsiteY395" fmla="*/ 6469011 h 6858000"/>
              <a:gd name="connsiteX396" fmla="*/ 3425650 w 7467600"/>
              <a:gd name="connsiteY396" fmla="*/ 6381333 h 6858000"/>
              <a:gd name="connsiteX397" fmla="*/ 3460661 w 7467600"/>
              <a:gd name="connsiteY397" fmla="*/ 6266763 h 6858000"/>
              <a:gd name="connsiteX398" fmla="*/ 3518021 w 7467600"/>
              <a:gd name="connsiteY398" fmla="*/ 6117298 h 6858000"/>
              <a:gd name="connsiteX399" fmla="*/ 3554035 w 7467600"/>
              <a:gd name="connsiteY399" fmla="*/ 6027832 h 6858000"/>
              <a:gd name="connsiteX400" fmla="*/ 3677174 w 7467600"/>
              <a:gd name="connsiteY400" fmla="*/ 5636351 h 6858000"/>
              <a:gd name="connsiteX401" fmla="*/ 3698819 w 7467600"/>
              <a:gd name="connsiteY401" fmla="*/ 5560503 h 6858000"/>
              <a:gd name="connsiteX402" fmla="*/ 3702094 w 7467600"/>
              <a:gd name="connsiteY402" fmla="*/ 5549194 h 6858000"/>
              <a:gd name="connsiteX403" fmla="*/ 3398355 w 7467600"/>
              <a:gd name="connsiteY403" fmla="*/ 6094603 h 6858000"/>
              <a:gd name="connsiteX404" fmla="*/ 3193941 w 7467600"/>
              <a:gd name="connsiteY404" fmla="*/ 6798775 h 6858000"/>
              <a:gd name="connsiteX405" fmla="*/ 3184140 w 7467600"/>
              <a:gd name="connsiteY405" fmla="*/ 6858000 h 6858000"/>
              <a:gd name="connsiteX406" fmla="*/ 3099978 w 7467600"/>
              <a:gd name="connsiteY406" fmla="*/ 6858000 h 6858000"/>
              <a:gd name="connsiteX407" fmla="*/ 3101556 w 7467600"/>
              <a:gd name="connsiteY407" fmla="*/ 6843337 h 6858000"/>
              <a:gd name="connsiteX408" fmla="*/ 3370162 w 7467600"/>
              <a:gd name="connsiteY408" fmla="*/ 5785550 h 6858000"/>
              <a:gd name="connsiteX409" fmla="*/ 3746477 w 7467600"/>
              <a:gd name="connsiteY409" fmla="*/ 5377889 h 6858000"/>
              <a:gd name="connsiteX410" fmla="*/ 3863399 w 7467600"/>
              <a:gd name="connsiteY410" fmla="*/ 5087257 h 6858000"/>
              <a:gd name="connsiteX411" fmla="*/ 3968712 w 7467600"/>
              <a:gd name="connsiteY411" fmla="*/ 4913989 h 6858000"/>
              <a:gd name="connsiteX412" fmla="*/ 2792390 w 7467600"/>
              <a:gd name="connsiteY412" fmla="*/ 5382974 h 6858000"/>
              <a:gd name="connsiteX413" fmla="*/ 2714982 w 7467600"/>
              <a:gd name="connsiteY413" fmla="*/ 5427051 h 6858000"/>
              <a:gd name="connsiteX414" fmla="*/ 2813361 w 7467600"/>
              <a:gd name="connsiteY414" fmla="*/ 6023912 h 6858000"/>
              <a:gd name="connsiteX415" fmla="*/ 2688430 w 7467600"/>
              <a:gd name="connsiteY415" fmla="*/ 6801564 h 6858000"/>
              <a:gd name="connsiteX416" fmla="*/ 2629626 w 7467600"/>
              <a:gd name="connsiteY416" fmla="*/ 6763394 h 6858000"/>
              <a:gd name="connsiteX417" fmla="*/ 2565328 w 7467600"/>
              <a:gd name="connsiteY417" fmla="*/ 5516399 h 6858000"/>
              <a:gd name="connsiteX418" fmla="*/ 1922999 w 7467600"/>
              <a:gd name="connsiteY418" fmla="*/ 5980343 h 6858000"/>
              <a:gd name="connsiteX419" fmla="*/ 1950261 w 7467600"/>
              <a:gd name="connsiteY419" fmla="*/ 6405858 h 6858000"/>
              <a:gd name="connsiteX420" fmla="*/ 2365554 w 7467600"/>
              <a:gd name="connsiteY420" fmla="*/ 6759107 h 6858000"/>
              <a:gd name="connsiteX421" fmla="*/ 2424142 w 7467600"/>
              <a:gd name="connsiteY421" fmla="*/ 6858000 h 6858000"/>
              <a:gd name="connsiteX422" fmla="*/ 2395994 w 7467600"/>
              <a:gd name="connsiteY422" fmla="*/ 6858000 h 6858000"/>
              <a:gd name="connsiteX423" fmla="*/ 2392863 w 7467600"/>
              <a:gd name="connsiteY423" fmla="*/ 6852964 h 6858000"/>
              <a:gd name="connsiteX424" fmla="*/ 2017589 w 7467600"/>
              <a:gd name="connsiteY424" fmla="*/ 6493982 h 6858000"/>
              <a:gd name="connsiteX425" fmla="*/ 2147336 w 7467600"/>
              <a:gd name="connsiteY425" fmla="*/ 6594052 h 6858000"/>
              <a:gd name="connsiteX426" fmla="*/ 2207047 w 7467600"/>
              <a:gd name="connsiteY426" fmla="*/ 6654540 h 6858000"/>
              <a:gd name="connsiteX427" fmla="*/ 2299106 w 7467600"/>
              <a:gd name="connsiteY427" fmla="*/ 6778931 h 6858000"/>
              <a:gd name="connsiteX428" fmla="*/ 2314430 w 7467600"/>
              <a:gd name="connsiteY428" fmla="*/ 6801144 h 6858000"/>
              <a:gd name="connsiteX429" fmla="*/ 2352406 w 7467600"/>
              <a:gd name="connsiteY429" fmla="*/ 6858000 h 6858000"/>
              <a:gd name="connsiteX430" fmla="*/ 2314492 w 7467600"/>
              <a:gd name="connsiteY430" fmla="*/ 6858000 h 6858000"/>
              <a:gd name="connsiteX431" fmla="*/ 2288095 w 7467600"/>
              <a:gd name="connsiteY431" fmla="*/ 6818030 h 6858000"/>
              <a:gd name="connsiteX432" fmla="*/ 2272768 w 7467600"/>
              <a:gd name="connsiteY432" fmla="*/ 6795822 h 6858000"/>
              <a:gd name="connsiteX433" fmla="*/ 2182715 w 7467600"/>
              <a:gd name="connsiteY433" fmla="*/ 6675071 h 6858000"/>
              <a:gd name="connsiteX434" fmla="*/ 2032061 w 7467600"/>
              <a:gd name="connsiteY434" fmla="*/ 6541380 h 6858000"/>
              <a:gd name="connsiteX435" fmla="*/ 2257220 w 7467600"/>
              <a:gd name="connsiteY435" fmla="*/ 6826257 h 6858000"/>
              <a:gd name="connsiteX436" fmla="*/ 2281324 w 7467600"/>
              <a:gd name="connsiteY436" fmla="*/ 6858000 h 6858000"/>
              <a:gd name="connsiteX437" fmla="*/ 2242860 w 7467600"/>
              <a:gd name="connsiteY437" fmla="*/ 6858000 h 6858000"/>
              <a:gd name="connsiteX438" fmla="*/ 2232818 w 7467600"/>
              <a:gd name="connsiteY438" fmla="*/ 6844926 h 6858000"/>
              <a:gd name="connsiteX439" fmla="*/ 1990172 w 7467600"/>
              <a:gd name="connsiteY439" fmla="*/ 6542121 h 6858000"/>
              <a:gd name="connsiteX440" fmla="*/ 2124090 w 7467600"/>
              <a:gd name="connsiteY440" fmla="*/ 6761017 h 6858000"/>
              <a:gd name="connsiteX441" fmla="*/ 2200380 w 7467600"/>
              <a:gd name="connsiteY441" fmla="*/ 6858000 h 6858000"/>
              <a:gd name="connsiteX442" fmla="*/ 2147507 w 7467600"/>
              <a:gd name="connsiteY442" fmla="*/ 6858000 h 6858000"/>
              <a:gd name="connsiteX443" fmla="*/ 2070668 w 7467600"/>
              <a:gd name="connsiteY443" fmla="*/ 6761520 h 6858000"/>
              <a:gd name="connsiteX444" fmla="*/ 1975142 w 7467600"/>
              <a:gd name="connsiteY444" fmla="*/ 6585570 h 6858000"/>
              <a:gd name="connsiteX445" fmla="*/ 2050035 w 7467600"/>
              <a:gd name="connsiteY445" fmla="*/ 6813345 h 6858000"/>
              <a:gd name="connsiteX446" fmla="*/ 2063025 w 7467600"/>
              <a:gd name="connsiteY446" fmla="*/ 6858000 h 6858000"/>
              <a:gd name="connsiteX447" fmla="*/ 2021675 w 7467600"/>
              <a:gd name="connsiteY447" fmla="*/ 6858000 h 6858000"/>
              <a:gd name="connsiteX448" fmla="*/ 2019308 w 7467600"/>
              <a:gd name="connsiteY448" fmla="*/ 6847118 h 6858000"/>
              <a:gd name="connsiteX449" fmla="*/ 1938835 w 7467600"/>
              <a:gd name="connsiteY449" fmla="*/ 6551160 h 6858000"/>
              <a:gd name="connsiteX450" fmla="*/ 1953230 w 7467600"/>
              <a:gd name="connsiteY450" fmla="*/ 6759699 h 6858000"/>
              <a:gd name="connsiteX451" fmla="*/ 1956763 w 7467600"/>
              <a:gd name="connsiteY451" fmla="*/ 6778191 h 6858000"/>
              <a:gd name="connsiteX452" fmla="*/ 1967925 w 7467600"/>
              <a:gd name="connsiteY452" fmla="*/ 6858000 h 6858000"/>
              <a:gd name="connsiteX453" fmla="*/ 1936622 w 7467600"/>
              <a:gd name="connsiteY453" fmla="*/ 6858000 h 6858000"/>
              <a:gd name="connsiteX454" fmla="*/ 1926261 w 7467600"/>
              <a:gd name="connsiteY454" fmla="*/ 6784064 h 6858000"/>
              <a:gd name="connsiteX455" fmla="*/ 1922724 w 7467600"/>
              <a:gd name="connsiteY455" fmla="*/ 6765577 h 6858000"/>
              <a:gd name="connsiteX456" fmla="*/ 1904650 w 7467600"/>
              <a:gd name="connsiteY456" fmla="*/ 6639616 h 6858000"/>
              <a:gd name="connsiteX457" fmla="*/ 1885273 w 7467600"/>
              <a:gd name="connsiteY457" fmla="*/ 6858000 h 6858000"/>
              <a:gd name="connsiteX458" fmla="*/ 1854363 w 7467600"/>
              <a:gd name="connsiteY458" fmla="*/ 6858000 h 6858000"/>
              <a:gd name="connsiteX459" fmla="*/ 1880391 w 7467600"/>
              <a:gd name="connsiteY459" fmla="*/ 6603796 h 6858000"/>
              <a:gd name="connsiteX460" fmla="*/ 1818273 w 7467600"/>
              <a:gd name="connsiteY460" fmla="*/ 6715729 h 6858000"/>
              <a:gd name="connsiteX461" fmla="*/ 1794691 w 7467600"/>
              <a:gd name="connsiteY461" fmla="*/ 6843239 h 6858000"/>
              <a:gd name="connsiteX462" fmla="*/ 1794914 w 7467600"/>
              <a:gd name="connsiteY462" fmla="*/ 6858000 h 6858000"/>
              <a:gd name="connsiteX463" fmla="*/ 1746128 w 7467600"/>
              <a:gd name="connsiteY463" fmla="*/ 6858000 h 6858000"/>
              <a:gd name="connsiteX464" fmla="*/ 1753934 w 7467600"/>
              <a:gd name="connsiteY464" fmla="*/ 6724796 h 6858000"/>
              <a:gd name="connsiteX465" fmla="*/ 1792053 w 7467600"/>
              <a:gd name="connsiteY465" fmla="*/ 6572396 h 6858000"/>
              <a:gd name="connsiteX466" fmla="*/ 1862248 w 7467600"/>
              <a:gd name="connsiteY466" fmla="*/ 6266397 h 6858000"/>
              <a:gd name="connsiteX467" fmla="*/ 1862250 w 7467600"/>
              <a:gd name="connsiteY467" fmla="*/ 6033531 h 6858000"/>
              <a:gd name="connsiteX468" fmla="*/ 1211999 w 7467600"/>
              <a:gd name="connsiteY468" fmla="*/ 6683610 h 6858000"/>
              <a:gd name="connsiteX469" fmla="*/ 1213266 w 7467600"/>
              <a:gd name="connsiteY469" fmla="*/ 6691947 h 6858000"/>
              <a:gd name="connsiteX470" fmla="*/ 1203370 w 7467600"/>
              <a:gd name="connsiteY470" fmla="*/ 6850676 h 6858000"/>
              <a:gd name="connsiteX471" fmla="*/ 1203671 w 7467600"/>
              <a:gd name="connsiteY471" fmla="*/ 6858000 h 6858000"/>
              <a:gd name="connsiteX472" fmla="*/ 1143180 w 7467600"/>
              <a:gd name="connsiteY472" fmla="*/ 6858000 h 6858000"/>
              <a:gd name="connsiteX473" fmla="*/ 1142176 w 7467600"/>
              <a:gd name="connsiteY473" fmla="*/ 6766045 h 6858000"/>
              <a:gd name="connsiteX474" fmla="*/ 1067484 w 7467600"/>
              <a:gd name="connsiteY474" fmla="*/ 6858000 h 6858000"/>
              <a:gd name="connsiteX475" fmla="*/ 953928 w 7467600"/>
              <a:gd name="connsiteY475" fmla="*/ 6858000 h 6858000"/>
              <a:gd name="connsiteX476" fmla="*/ 959715 w 7467600"/>
              <a:gd name="connsiteY476" fmla="*/ 6850185 h 6858000"/>
              <a:gd name="connsiteX477" fmla="*/ 1483788 w 7467600"/>
              <a:gd name="connsiteY477" fmla="*/ 6259174 h 6858000"/>
              <a:gd name="connsiteX478" fmla="*/ 1100671 w 7467600"/>
              <a:gd name="connsiteY478" fmla="*/ 6252137 h 6858000"/>
              <a:gd name="connsiteX479" fmla="*/ 1090144 w 7467600"/>
              <a:gd name="connsiteY479" fmla="*/ 6256748 h 6858000"/>
              <a:gd name="connsiteX480" fmla="*/ 1095872 w 7467600"/>
              <a:gd name="connsiteY480" fmla="*/ 6271892 h 6858000"/>
              <a:gd name="connsiteX481" fmla="*/ 262785 w 7467600"/>
              <a:gd name="connsiteY481" fmla="*/ 6845450 h 6858000"/>
              <a:gd name="connsiteX482" fmla="*/ 209968 w 7467600"/>
              <a:gd name="connsiteY482" fmla="*/ 6770713 h 6858000"/>
              <a:gd name="connsiteX483" fmla="*/ 873460 w 7467600"/>
              <a:gd name="connsiteY483" fmla="*/ 6253768 h 6858000"/>
              <a:gd name="connsiteX484" fmla="*/ 192686 w 7467600"/>
              <a:gd name="connsiteY484" fmla="*/ 5849257 h 6858000"/>
              <a:gd name="connsiteX485" fmla="*/ 4696 w 7467600"/>
              <a:gd name="connsiteY485" fmla="*/ 5697668 h 6858000"/>
              <a:gd name="connsiteX486" fmla="*/ 0 w 7467600"/>
              <a:gd name="connsiteY486" fmla="*/ 5689984 h 6858000"/>
              <a:gd name="connsiteX487" fmla="*/ 0 w 7467600"/>
              <a:gd name="connsiteY487" fmla="*/ 5513472 h 6858000"/>
              <a:gd name="connsiteX488" fmla="*/ 174101 w 7467600"/>
              <a:gd name="connsiteY488" fmla="*/ 5620277 h 6858000"/>
              <a:gd name="connsiteX489" fmla="*/ 891800 w 7467600"/>
              <a:gd name="connsiteY489" fmla="*/ 6036935 h 6858000"/>
              <a:gd name="connsiteX490" fmla="*/ 1072219 w 7467600"/>
              <a:gd name="connsiteY490" fmla="*/ 6169443 h 6858000"/>
              <a:gd name="connsiteX491" fmla="*/ 1074117 w 7467600"/>
              <a:gd name="connsiteY491" fmla="*/ 6170301 h 6858000"/>
              <a:gd name="connsiteX492" fmla="*/ 1083114 w 7467600"/>
              <a:gd name="connsiteY492" fmla="*/ 6174131 h 6858000"/>
              <a:gd name="connsiteX493" fmla="*/ 1543010 w 7467600"/>
              <a:gd name="connsiteY493" fmla="*/ 6191140 h 6858000"/>
              <a:gd name="connsiteX494" fmla="*/ 1551080 w 7467600"/>
              <a:gd name="connsiteY494" fmla="*/ 6195006 h 6858000"/>
              <a:gd name="connsiteX495" fmla="*/ 2345443 w 7467600"/>
              <a:gd name="connsiteY495" fmla="*/ 5549882 h 6858000"/>
              <a:gd name="connsiteX496" fmla="*/ 1721499 w 7467600"/>
              <a:gd name="connsiteY496" fmla="*/ 5599969 h 6858000"/>
              <a:gd name="connsiteX497" fmla="*/ 767716 w 7467600"/>
              <a:gd name="connsiteY497" fmla="*/ 5472768 h 6858000"/>
              <a:gd name="connsiteX498" fmla="*/ 722147 w 7467600"/>
              <a:gd name="connsiteY498" fmla="*/ 5393091 h 6858000"/>
              <a:gd name="connsiteX499" fmla="*/ 1485552 w 7467600"/>
              <a:gd name="connsiteY499" fmla="*/ 5313202 h 6858000"/>
              <a:gd name="connsiteX500" fmla="*/ 2143004 w 7467600"/>
              <a:gd name="connsiteY500" fmla="*/ 5402420 h 6858000"/>
              <a:gd name="connsiteX501" fmla="*/ 1933391 w 7467600"/>
              <a:gd name="connsiteY501" fmla="*/ 5156971 h 6858000"/>
              <a:gd name="connsiteX502" fmla="*/ 1827118 w 7467600"/>
              <a:gd name="connsiteY502" fmla="*/ 4968410 h 6858000"/>
              <a:gd name="connsiteX503" fmla="*/ 1837349 w 7467600"/>
              <a:gd name="connsiteY503" fmla="*/ 4956357 h 6858000"/>
              <a:gd name="connsiteX504" fmla="*/ 2162835 w 7467600"/>
              <a:gd name="connsiteY504" fmla="*/ 5187853 h 6858000"/>
              <a:gd name="connsiteX505" fmla="*/ 2257167 w 7467600"/>
              <a:gd name="connsiteY505" fmla="*/ 5462123 h 6858000"/>
              <a:gd name="connsiteX506" fmla="*/ 2261598 w 7467600"/>
              <a:gd name="connsiteY506" fmla="*/ 5467998 h 6858000"/>
              <a:gd name="connsiteX507" fmla="*/ 2437177 w 7467600"/>
              <a:gd name="connsiteY507" fmla="*/ 5479608 h 6858000"/>
              <a:gd name="connsiteX508" fmla="*/ 2445247 w 7467600"/>
              <a:gd name="connsiteY508" fmla="*/ 5483476 h 6858000"/>
              <a:gd name="connsiteX509" fmla="*/ 2743626 w 7467600"/>
              <a:gd name="connsiteY509" fmla="*/ 5304819 h 6858000"/>
              <a:gd name="connsiteX510" fmla="*/ 3048102 w 7467600"/>
              <a:gd name="connsiteY510" fmla="*/ 5150595 h 6858000"/>
              <a:gd name="connsiteX511" fmla="*/ 1799414 w 7467600"/>
              <a:gd name="connsiteY511" fmla="*/ 4694732 h 6858000"/>
              <a:gd name="connsiteX512" fmla="*/ 1771735 w 7467600"/>
              <a:gd name="connsiteY512" fmla="*/ 4619929 h 6858000"/>
              <a:gd name="connsiteX513" fmla="*/ 3104273 w 7467600"/>
              <a:gd name="connsiteY513" fmla="*/ 5076159 h 6858000"/>
              <a:gd name="connsiteX514" fmla="*/ 3113245 w 7467600"/>
              <a:gd name="connsiteY514" fmla="*/ 5090705 h 6858000"/>
              <a:gd name="connsiteX515" fmla="*/ 3126294 w 7467600"/>
              <a:gd name="connsiteY515" fmla="*/ 5114400 h 6858000"/>
              <a:gd name="connsiteX516" fmla="*/ 3937433 w 7467600"/>
              <a:gd name="connsiteY516" fmla="*/ 4830473 h 6858000"/>
              <a:gd name="connsiteX517" fmla="*/ 3590475 w 7467600"/>
              <a:gd name="connsiteY517" fmla="*/ 4597974 h 6858000"/>
              <a:gd name="connsiteX518" fmla="*/ 3100264 w 7467600"/>
              <a:gd name="connsiteY518" fmla="*/ 4579845 h 6858000"/>
              <a:gd name="connsiteX519" fmla="*/ 2183576 w 7467600"/>
              <a:gd name="connsiteY519" fmla="*/ 4227150 h 6858000"/>
              <a:gd name="connsiteX520" fmla="*/ 2151029 w 7467600"/>
              <a:gd name="connsiteY520" fmla="*/ 4146947 h 6858000"/>
              <a:gd name="connsiteX521" fmla="*/ 3563434 w 7467600"/>
              <a:gd name="connsiteY521" fmla="*/ 4469115 h 6858000"/>
              <a:gd name="connsiteX522" fmla="*/ 3177952 w 7467600"/>
              <a:gd name="connsiteY522" fmla="*/ 3657386 h 6858000"/>
              <a:gd name="connsiteX523" fmla="*/ 3189263 w 7467600"/>
              <a:gd name="connsiteY523" fmla="*/ 3625726 h 6858000"/>
              <a:gd name="connsiteX524" fmla="*/ 3560912 w 7467600"/>
              <a:gd name="connsiteY524" fmla="*/ 4079863 h 6858000"/>
              <a:gd name="connsiteX525" fmla="*/ 3626636 w 7467600"/>
              <a:gd name="connsiteY525" fmla="*/ 4512230 h 6858000"/>
              <a:gd name="connsiteX526" fmla="*/ 3653088 w 7467600"/>
              <a:gd name="connsiteY526" fmla="*/ 4521417 h 6858000"/>
              <a:gd name="connsiteX527" fmla="*/ 3988128 w 7467600"/>
              <a:gd name="connsiteY527" fmla="*/ 4817267 h 6858000"/>
              <a:gd name="connsiteX528" fmla="*/ 4830582 w 7467600"/>
              <a:gd name="connsiteY528" fmla="*/ 4676000 h 6858000"/>
              <a:gd name="connsiteX529" fmla="*/ 4830100 w 7467600"/>
              <a:gd name="connsiteY529" fmla="*/ 4675554 h 6858000"/>
              <a:gd name="connsiteX530" fmla="*/ 4036318 w 7467600"/>
              <a:gd name="connsiteY530" fmla="*/ 4147013 h 6858000"/>
              <a:gd name="connsiteX531" fmla="*/ 3432098 w 7467600"/>
              <a:gd name="connsiteY531" fmla="*/ 3537312 h 6858000"/>
              <a:gd name="connsiteX532" fmla="*/ 3446761 w 7467600"/>
              <a:gd name="connsiteY532" fmla="*/ 3461278 h 6858000"/>
              <a:gd name="connsiteX533" fmla="*/ 4419733 w 7467600"/>
              <a:gd name="connsiteY533" fmla="*/ 3963555 h 6858000"/>
              <a:gd name="connsiteX534" fmla="*/ 4781371 w 7467600"/>
              <a:gd name="connsiteY534" fmla="*/ 4458604 h 6858000"/>
              <a:gd name="connsiteX535" fmla="*/ 4780440 w 7467600"/>
              <a:gd name="connsiteY535" fmla="*/ 4470290 h 6858000"/>
              <a:gd name="connsiteX536" fmla="*/ 4898954 w 7467600"/>
              <a:gd name="connsiteY536" fmla="*/ 4662092 h 6858000"/>
              <a:gd name="connsiteX537" fmla="*/ 4900699 w 7467600"/>
              <a:gd name="connsiteY537" fmla="*/ 4670867 h 6858000"/>
              <a:gd name="connsiteX538" fmla="*/ 5714511 w 7467600"/>
              <a:gd name="connsiteY538" fmla="*/ 4663483 h 6858000"/>
              <a:gd name="connsiteX539" fmla="*/ 5464793 w 7467600"/>
              <a:gd name="connsiteY539" fmla="*/ 4393556 h 6858000"/>
              <a:gd name="connsiteX540" fmla="*/ 5461897 w 7467600"/>
              <a:gd name="connsiteY540" fmla="*/ 4390879 h 6858000"/>
              <a:gd name="connsiteX541" fmla="*/ 4294126 w 7467600"/>
              <a:gd name="connsiteY541" fmla="*/ 3303048 h 6858000"/>
              <a:gd name="connsiteX542" fmla="*/ 4305321 w 7467600"/>
              <a:gd name="connsiteY542" fmla="*/ 3256953 h 6858000"/>
              <a:gd name="connsiteX543" fmla="*/ 4949299 w 7467600"/>
              <a:gd name="connsiteY543" fmla="*/ 3766336 h 6858000"/>
              <a:gd name="connsiteX544" fmla="*/ 5291452 w 7467600"/>
              <a:gd name="connsiteY544" fmla="*/ 4076801 h 6858000"/>
              <a:gd name="connsiteX545" fmla="*/ 5434998 w 7467600"/>
              <a:gd name="connsiteY545" fmla="*/ 4254100 h 6858000"/>
              <a:gd name="connsiteX546" fmla="*/ 5351015 w 7467600"/>
              <a:gd name="connsiteY546" fmla="*/ 3760989 h 6858000"/>
              <a:gd name="connsiteX547" fmla="*/ 5413780 w 7467600"/>
              <a:gd name="connsiteY547" fmla="*/ 2966265 h 6858000"/>
              <a:gd name="connsiteX548" fmla="*/ 5425627 w 7467600"/>
              <a:gd name="connsiteY548" fmla="*/ 2954192 h 6858000"/>
              <a:gd name="connsiteX549" fmla="*/ 6604735 w 7467600"/>
              <a:gd name="connsiteY549" fmla="*/ 2041381 h 6858000"/>
              <a:gd name="connsiteX550" fmla="*/ 7204487 w 7467600"/>
              <a:gd name="connsiteY550" fmla="*/ 2742112 h 6858000"/>
              <a:gd name="connsiteX551" fmla="*/ 7131592 w 7467600"/>
              <a:gd name="connsiteY551" fmla="*/ 2672096 h 6858000"/>
              <a:gd name="connsiteX552" fmla="*/ 6996344 w 7467600"/>
              <a:gd name="connsiteY552" fmla="*/ 2518310 h 6858000"/>
              <a:gd name="connsiteX553" fmla="*/ 6735495 w 7467600"/>
              <a:gd name="connsiteY553" fmla="*/ 2196890 h 6858000"/>
              <a:gd name="connsiteX554" fmla="*/ 6721901 w 7467600"/>
              <a:gd name="connsiteY554" fmla="*/ 2179274 h 6858000"/>
              <a:gd name="connsiteX555" fmla="*/ 6604735 w 7467600"/>
              <a:gd name="connsiteY555" fmla="*/ 2041381 h 6858000"/>
              <a:gd name="connsiteX556" fmla="*/ 6591670 w 7467600"/>
              <a:gd name="connsiteY556" fmla="*/ 1988277 h 6858000"/>
              <a:gd name="connsiteX557" fmla="*/ 6747349 w 7467600"/>
              <a:gd name="connsiteY557" fmla="*/ 2160069 h 6858000"/>
              <a:gd name="connsiteX558" fmla="*/ 6760943 w 7467600"/>
              <a:gd name="connsiteY558" fmla="*/ 2177686 h 6858000"/>
              <a:gd name="connsiteX559" fmla="*/ 7021065 w 7467600"/>
              <a:gd name="connsiteY559" fmla="*/ 2498102 h 6858000"/>
              <a:gd name="connsiteX560" fmla="*/ 7155223 w 7467600"/>
              <a:gd name="connsiteY560" fmla="*/ 2650386 h 6858000"/>
              <a:gd name="connsiteX561" fmla="*/ 7203167 w 7467600"/>
              <a:gd name="connsiteY561" fmla="*/ 2697288 h 6858000"/>
              <a:gd name="connsiteX562" fmla="*/ 6937703 w 7467600"/>
              <a:gd name="connsiteY562" fmla="*/ 2321981 h 6858000"/>
              <a:gd name="connsiteX563" fmla="*/ 6591670 w 7467600"/>
              <a:gd name="connsiteY563" fmla="*/ 1988277 h 6858000"/>
              <a:gd name="connsiteX564" fmla="*/ 5798671 w 7467600"/>
              <a:gd name="connsiteY564" fmla="*/ 1981601 h 6858000"/>
              <a:gd name="connsiteX565" fmla="*/ 5754709 w 7467600"/>
              <a:gd name="connsiteY565" fmla="*/ 2071454 h 6858000"/>
              <a:gd name="connsiteX566" fmla="*/ 5763044 w 7467600"/>
              <a:gd name="connsiteY566" fmla="*/ 2842206 h 6858000"/>
              <a:gd name="connsiteX567" fmla="*/ 5764974 w 7467600"/>
              <a:gd name="connsiteY567" fmla="*/ 2799609 h 6858000"/>
              <a:gd name="connsiteX568" fmla="*/ 5767665 w 7467600"/>
              <a:gd name="connsiteY568" fmla="*/ 2666409 h 6858000"/>
              <a:gd name="connsiteX569" fmla="*/ 5763055 w 7467600"/>
              <a:gd name="connsiteY569" fmla="*/ 2579705 h 6858000"/>
              <a:gd name="connsiteX570" fmla="*/ 5758079 w 7467600"/>
              <a:gd name="connsiteY570" fmla="*/ 2492508 h 6858000"/>
              <a:gd name="connsiteX571" fmla="*/ 5779325 w 7467600"/>
              <a:gd name="connsiteY571" fmla="*/ 2197069 h 6858000"/>
              <a:gd name="connsiteX572" fmla="*/ 5798671 w 7467600"/>
              <a:gd name="connsiteY572" fmla="*/ 1981601 h 6858000"/>
              <a:gd name="connsiteX573" fmla="*/ 5829202 w 7467600"/>
              <a:gd name="connsiteY573" fmla="*/ 1971679 h 6858000"/>
              <a:gd name="connsiteX574" fmla="*/ 5809558 w 7467600"/>
              <a:gd name="connsiteY574" fmla="*/ 2198043 h 6858000"/>
              <a:gd name="connsiteX575" fmla="*/ 5788653 w 7467600"/>
              <a:gd name="connsiteY575" fmla="*/ 2489430 h 6858000"/>
              <a:gd name="connsiteX576" fmla="*/ 5793439 w 7467600"/>
              <a:gd name="connsiteY576" fmla="*/ 2575235 h 6858000"/>
              <a:gd name="connsiteX577" fmla="*/ 5796837 w 7467600"/>
              <a:gd name="connsiteY577" fmla="*/ 2637633 h 6858000"/>
              <a:gd name="connsiteX578" fmla="*/ 5818614 w 7467600"/>
              <a:gd name="connsiteY578" fmla="*/ 2473055 h 6858000"/>
              <a:gd name="connsiteX579" fmla="*/ 5829202 w 7467600"/>
              <a:gd name="connsiteY579" fmla="*/ 1971679 h 6858000"/>
              <a:gd name="connsiteX580" fmla="*/ 5911389 w 7467600"/>
              <a:gd name="connsiteY580" fmla="*/ 1898371 h 6858000"/>
              <a:gd name="connsiteX581" fmla="*/ 6237627 w 7467600"/>
              <a:gd name="connsiteY581" fmla="*/ 2231921 h 6858000"/>
              <a:gd name="connsiteX582" fmla="*/ 5911389 w 7467600"/>
              <a:gd name="connsiteY582" fmla="*/ 1898371 h 6858000"/>
              <a:gd name="connsiteX583" fmla="*/ 6944437 w 7467600"/>
              <a:gd name="connsiteY583" fmla="*/ 1575402 h 6858000"/>
              <a:gd name="connsiteX584" fmla="*/ 6304730 w 7467600"/>
              <a:gd name="connsiteY584" fmla="*/ 1766654 h 6858000"/>
              <a:gd name="connsiteX585" fmla="*/ 6944437 w 7467600"/>
              <a:gd name="connsiteY585" fmla="*/ 1575402 h 6858000"/>
              <a:gd name="connsiteX586" fmla="*/ 7019523 w 7467600"/>
              <a:gd name="connsiteY586" fmla="*/ 1519450 h 6858000"/>
              <a:gd name="connsiteX587" fmla="*/ 6298091 w 7467600"/>
              <a:gd name="connsiteY587" fmla="*/ 1737122 h 6858000"/>
              <a:gd name="connsiteX588" fmla="*/ 7019523 w 7467600"/>
              <a:gd name="connsiteY588" fmla="*/ 1519450 h 6858000"/>
              <a:gd name="connsiteX589" fmla="*/ 2399523 w 7467600"/>
              <a:gd name="connsiteY589" fmla="*/ 1428234 h 6858000"/>
              <a:gd name="connsiteX590" fmla="*/ 2224982 w 7467600"/>
              <a:gd name="connsiteY590" fmla="*/ 1826201 h 6858000"/>
              <a:gd name="connsiteX591" fmla="*/ 2096099 w 7467600"/>
              <a:gd name="connsiteY591" fmla="*/ 2345900 h 6858000"/>
              <a:gd name="connsiteX592" fmla="*/ 2283317 w 7467600"/>
              <a:gd name="connsiteY592" fmla="*/ 1796925 h 6858000"/>
              <a:gd name="connsiteX593" fmla="*/ 2399523 w 7467600"/>
              <a:gd name="connsiteY593" fmla="*/ 1428234 h 6858000"/>
              <a:gd name="connsiteX594" fmla="*/ 2448558 w 7467600"/>
              <a:gd name="connsiteY594" fmla="*/ 1373435 h 6858000"/>
              <a:gd name="connsiteX595" fmla="*/ 2312521 w 7467600"/>
              <a:gd name="connsiteY595" fmla="*/ 1806140 h 6858000"/>
              <a:gd name="connsiteX596" fmla="*/ 2127533 w 7467600"/>
              <a:gd name="connsiteY596" fmla="*/ 2348380 h 6858000"/>
              <a:gd name="connsiteX597" fmla="*/ 2358080 w 7467600"/>
              <a:gd name="connsiteY597" fmla="*/ 1866134 h 6858000"/>
              <a:gd name="connsiteX598" fmla="*/ 2407436 w 7467600"/>
              <a:gd name="connsiteY598" fmla="*/ 1651070 h 6858000"/>
              <a:gd name="connsiteX599" fmla="*/ 2448558 w 7467600"/>
              <a:gd name="connsiteY599" fmla="*/ 1373435 h 6858000"/>
              <a:gd name="connsiteX600" fmla="*/ 278707 w 7467600"/>
              <a:gd name="connsiteY600" fmla="*/ 1352270 h 6858000"/>
              <a:gd name="connsiteX601" fmla="*/ 321570 w 7467600"/>
              <a:gd name="connsiteY601" fmla="*/ 1861610 h 6858000"/>
              <a:gd name="connsiteX602" fmla="*/ 294281 w 7467600"/>
              <a:gd name="connsiteY602" fmla="*/ 1440658 h 6858000"/>
              <a:gd name="connsiteX603" fmla="*/ 278707 w 7467600"/>
              <a:gd name="connsiteY603" fmla="*/ 1352270 h 6858000"/>
              <a:gd name="connsiteX604" fmla="*/ 1423821 w 7467600"/>
              <a:gd name="connsiteY604" fmla="*/ 1351958 h 6858000"/>
              <a:gd name="connsiteX605" fmla="*/ 1638521 w 7467600"/>
              <a:gd name="connsiteY605" fmla="*/ 1908470 h 6858000"/>
              <a:gd name="connsiteX606" fmla="*/ 1754199 w 7467600"/>
              <a:gd name="connsiteY606" fmla="*/ 2149284 h 6858000"/>
              <a:gd name="connsiteX607" fmla="*/ 1908359 w 7467600"/>
              <a:gd name="connsiteY607" fmla="*/ 2364988 h 6858000"/>
              <a:gd name="connsiteX608" fmla="*/ 1647661 w 7467600"/>
              <a:gd name="connsiteY608" fmla="*/ 1825945 h 6858000"/>
              <a:gd name="connsiteX609" fmla="*/ 1423821 w 7467600"/>
              <a:gd name="connsiteY609" fmla="*/ 1351958 h 6858000"/>
              <a:gd name="connsiteX610" fmla="*/ 1431890 w 7467600"/>
              <a:gd name="connsiteY610" fmla="*/ 1306475 h 6858000"/>
              <a:gd name="connsiteX611" fmla="*/ 1507597 w 7467600"/>
              <a:gd name="connsiteY611" fmla="*/ 1446132 h 6858000"/>
              <a:gd name="connsiteX612" fmla="*/ 1674586 w 7467600"/>
              <a:gd name="connsiteY612" fmla="*/ 1813832 h 6858000"/>
              <a:gd name="connsiteX613" fmla="*/ 1815950 w 7467600"/>
              <a:gd name="connsiteY613" fmla="*/ 2128564 h 6858000"/>
              <a:gd name="connsiteX614" fmla="*/ 1984242 w 7467600"/>
              <a:gd name="connsiteY614" fmla="*/ 2430829 h 6858000"/>
              <a:gd name="connsiteX615" fmla="*/ 2014023 w 7467600"/>
              <a:gd name="connsiteY615" fmla="*/ 2450995 h 6858000"/>
              <a:gd name="connsiteX616" fmla="*/ 1747337 w 7467600"/>
              <a:gd name="connsiteY616" fmla="*/ 1855264 h 6858000"/>
              <a:gd name="connsiteX617" fmla="*/ 1533749 w 7467600"/>
              <a:gd name="connsiteY617" fmla="*/ 1478656 h 6858000"/>
              <a:gd name="connsiteX618" fmla="*/ 1431890 w 7467600"/>
              <a:gd name="connsiteY618" fmla="*/ 1306475 h 6858000"/>
              <a:gd name="connsiteX619" fmla="*/ 5052692 w 7467600"/>
              <a:gd name="connsiteY619" fmla="*/ 1292994 h 6858000"/>
              <a:gd name="connsiteX620" fmla="*/ 5200661 w 7467600"/>
              <a:gd name="connsiteY620" fmla="*/ 1635186 h 6858000"/>
              <a:gd name="connsiteX621" fmla="*/ 5297138 w 7467600"/>
              <a:gd name="connsiteY621" fmla="*/ 1906351 h 6858000"/>
              <a:gd name="connsiteX622" fmla="*/ 5052692 w 7467600"/>
              <a:gd name="connsiteY622" fmla="*/ 1292994 h 6858000"/>
              <a:gd name="connsiteX623" fmla="*/ 5009948 w 7467600"/>
              <a:gd name="connsiteY623" fmla="*/ 1273619 h 6858000"/>
              <a:gd name="connsiteX624" fmla="*/ 5121777 w 7467600"/>
              <a:gd name="connsiteY624" fmla="*/ 1654213 h 6858000"/>
              <a:gd name="connsiteX625" fmla="*/ 5293545 w 7467600"/>
              <a:gd name="connsiteY625" fmla="*/ 2072247 h 6858000"/>
              <a:gd name="connsiteX626" fmla="*/ 5294042 w 7467600"/>
              <a:gd name="connsiteY626" fmla="*/ 2065019 h 6858000"/>
              <a:gd name="connsiteX627" fmla="*/ 5171936 w 7467600"/>
              <a:gd name="connsiteY627" fmla="*/ 1647613 h 6858000"/>
              <a:gd name="connsiteX628" fmla="*/ 5009948 w 7467600"/>
              <a:gd name="connsiteY628" fmla="*/ 1273619 h 6858000"/>
              <a:gd name="connsiteX629" fmla="*/ 655236 w 7467600"/>
              <a:gd name="connsiteY629" fmla="*/ 1268632 h 6858000"/>
              <a:gd name="connsiteX630" fmla="*/ 839521 w 7467600"/>
              <a:gd name="connsiteY630" fmla="*/ 1685315 h 6858000"/>
              <a:gd name="connsiteX631" fmla="*/ 1109416 w 7467600"/>
              <a:gd name="connsiteY631" fmla="*/ 2061663 h 6858000"/>
              <a:gd name="connsiteX632" fmla="*/ 1298300 w 7467600"/>
              <a:gd name="connsiteY632" fmla="*/ 2247742 h 6858000"/>
              <a:gd name="connsiteX633" fmla="*/ 1125871 w 7467600"/>
              <a:gd name="connsiteY633" fmla="*/ 1989513 h 6858000"/>
              <a:gd name="connsiteX634" fmla="*/ 981574 w 7467600"/>
              <a:gd name="connsiteY634" fmla="*/ 1783157 h 6858000"/>
              <a:gd name="connsiteX635" fmla="*/ 922198 w 7467600"/>
              <a:gd name="connsiteY635" fmla="*/ 1677437 h 6858000"/>
              <a:gd name="connsiteX636" fmla="*/ 869293 w 7467600"/>
              <a:gd name="connsiteY636" fmla="*/ 1583214 h 6858000"/>
              <a:gd name="connsiteX637" fmla="*/ 751431 w 7467600"/>
              <a:gd name="connsiteY637" fmla="*/ 1405731 h 6858000"/>
              <a:gd name="connsiteX638" fmla="*/ 655236 w 7467600"/>
              <a:gd name="connsiteY638" fmla="*/ 1268632 h 6858000"/>
              <a:gd name="connsiteX639" fmla="*/ 6516292 w 7467600"/>
              <a:gd name="connsiteY639" fmla="*/ 1263064 h 6858000"/>
              <a:gd name="connsiteX640" fmla="*/ 5736320 w 7467600"/>
              <a:gd name="connsiteY640" fmla="*/ 1501803 h 6858000"/>
              <a:gd name="connsiteX641" fmla="*/ 6516292 w 7467600"/>
              <a:gd name="connsiteY641" fmla="*/ 1263064 h 6858000"/>
              <a:gd name="connsiteX642" fmla="*/ 291466 w 7467600"/>
              <a:gd name="connsiteY642" fmla="*/ 1250369 h 6858000"/>
              <a:gd name="connsiteX643" fmla="*/ 323180 w 7467600"/>
              <a:gd name="connsiteY643" fmla="*/ 1435283 h 6858000"/>
              <a:gd name="connsiteX644" fmla="*/ 349381 w 7467600"/>
              <a:gd name="connsiteY644" fmla="*/ 1875041 h 6858000"/>
              <a:gd name="connsiteX645" fmla="*/ 374363 w 7467600"/>
              <a:gd name="connsiteY645" fmla="*/ 1506494 h 6858000"/>
              <a:gd name="connsiteX646" fmla="*/ 302168 w 7467600"/>
              <a:gd name="connsiteY646" fmla="*/ 1274495 h 6858000"/>
              <a:gd name="connsiteX647" fmla="*/ 291466 w 7467600"/>
              <a:gd name="connsiteY647" fmla="*/ 1250369 h 6858000"/>
              <a:gd name="connsiteX648" fmla="*/ 678222 w 7467600"/>
              <a:gd name="connsiteY648" fmla="*/ 1248670 h 6858000"/>
              <a:gd name="connsiteX649" fmla="*/ 775536 w 7467600"/>
              <a:gd name="connsiteY649" fmla="*/ 1388015 h 6858000"/>
              <a:gd name="connsiteX650" fmla="*/ 894529 w 7467600"/>
              <a:gd name="connsiteY650" fmla="*/ 1567739 h 6858000"/>
              <a:gd name="connsiteX651" fmla="*/ 948000 w 7467600"/>
              <a:gd name="connsiteY651" fmla="*/ 1663088 h 6858000"/>
              <a:gd name="connsiteX652" fmla="*/ 1006812 w 7467600"/>
              <a:gd name="connsiteY652" fmla="*/ 1767683 h 6858000"/>
              <a:gd name="connsiteX653" fmla="*/ 1149133 w 7467600"/>
              <a:gd name="connsiteY653" fmla="*/ 1971513 h 6858000"/>
              <a:gd name="connsiteX654" fmla="*/ 1333952 w 7467600"/>
              <a:gd name="connsiteY654" fmla="*/ 2251620 h 6858000"/>
              <a:gd name="connsiteX655" fmla="*/ 1337329 w 7467600"/>
              <a:gd name="connsiteY655" fmla="*/ 2258350 h 6858000"/>
              <a:gd name="connsiteX656" fmla="*/ 1014726 w 7467600"/>
              <a:gd name="connsiteY656" fmla="*/ 1615556 h 6858000"/>
              <a:gd name="connsiteX657" fmla="*/ 678222 w 7467600"/>
              <a:gd name="connsiteY657" fmla="*/ 1248670 h 6858000"/>
              <a:gd name="connsiteX658" fmla="*/ 6691602 w 7467600"/>
              <a:gd name="connsiteY658" fmla="*/ 1140573 h 6858000"/>
              <a:gd name="connsiteX659" fmla="*/ 6571100 w 7467600"/>
              <a:gd name="connsiteY659" fmla="*/ 1183662 h 6858000"/>
              <a:gd name="connsiteX660" fmla="*/ 6241687 w 7467600"/>
              <a:gd name="connsiteY660" fmla="*/ 1257600 h 6858000"/>
              <a:gd name="connsiteX661" fmla="*/ 5693009 w 7467600"/>
              <a:gd name="connsiteY661" fmla="*/ 1478256 h 6858000"/>
              <a:gd name="connsiteX662" fmla="*/ 6548420 w 7467600"/>
              <a:gd name="connsiteY662" fmla="*/ 1214599 h 6858000"/>
              <a:gd name="connsiteX663" fmla="*/ 6605473 w 7467600"/>
              <a:gd name="connsiteY663" fmla="*/ 1184686 h 6858000"/>
              <a:gd name="connsiteX664" fmla="*/ 6691602 w 7467600"/>
              <a:gd name="connsiteY664" fmla="*/ 1140573 h 6858000"/>
              <a:gd name="connsiteX665" fmla="*/ 4002475 w 7467600"/>
              <a:gd name="connsiteY665" fmla="*/ 1037802 h 6858000"/>
              <a:gd name="connsiteX666" fmla="*/ 4000324 w 7467600"/>
              <a:gd name="connsiteY666" fmla="*/ 1039362 h 6858000"/>
              <a:gd name="connsiteX667" fmla="*/ 4002862 w 7467600"/>
              <a:gd name="connsiteY667" fmla="*/ 1042866 h 6858000"/>
              <a:gd name="connsiteX668" fmla="*/ 4002475 w 7467600"/>
              <a:gd name="connsiteY668" fmla="*/ 1037802 h 6858000"/>
              <a:gd name="connsiteX669" fmla="*/ 506322 w 7467600"/>
              <a:gd name="connsiteY669" fmla="*/ 1020997 h 6858000"/>
              <a:gd name="connsiteX670" fmla="*/ 533068 w 7467600"/>
              <a:gd name="connsiteY670" fmla="*/ 1029409 h 6858000"/>
              <a:gd name="connsiteX671" fmla="*/ 1232525 w 7467600"/>
              <a:gd name="connsiteY671" fmla="*/ 1804675 h 6858000"/>
              <a:gd name="connsiteX672" fmla="*/ 1388858 w 7467600"/>
              <a:gd name="connsiteY672" fmla="*/ 2368011 h 6858000"/>
              <a:gd name="connsiteX673" fmla="*/ 1384098 w 7467600"/>
              <a:gd name="connsiteY673" fmla="*/ 2378125 h 6858000"/>
              <a:gd name="connsiteX674" fmla="*/ 1425393 w 7467600"/>
              <a:gd name="connsiteY674" fmla="*/ 2589124 h 6858000"/>
              <a:gd name="connsiteX675" fmla="*/ 1424001 w 7467600"/>
              <a:gd name="connsiteY675" fmla="*/ 2597541 h 6858000"/>
              <a:gd name="connsiteX676" fmla="*/ 2152729 w 7467600"/>
              <a:gd name="connsiteY676" fmla="*/ 2864487 h 6858000"/>
              <a:gd name="connsiteX677" fmla="*/ 2020609 w 7467600"/>
              <a:gd name="connsiteY677" fmla="*/ 2539671 h 6858000"/>
              <a:gd name="connsiteX678" fmla="*/ 2018920 w 7467600"/>
              <a:gd name="connsiteY678" fmla="*/ 2536309 h 6858000"/>
              <a:gd name="connsiteX679" fmla="*/ 1342441 w 7467600"/>
              <a:gd name="connsiteY679" fmla="*/ 1173017 h 6858000"/>
              <a:gd name="connsiteX680" fmla="*/ 1367925 w 7467600"/>
              <a:gd name="connsiteY680" fmla="*/ 1135648 h 6858000"/>
              <a:gd name="connsiteX681" fmla="*/ 1771401 w 7467600"/>
              <a:gd name="connsiteY681" fmla="*/ 1806673 h 6858000"/>
              <a:gd name="connsiteX682" fmla="*/ 1972385 w 7467600"/>
              <a:gd name="connsiteY682" fmla="*/ 2198735 h 6858000"/>
              <a:gd name="connsiteX683" fmla="*/ 2040892 w 7467600"/>
              <a:gd name="connsiteY683" fmla="*/ 2405205 h 6858000"/>
              <a:gd name="connsiteX684" fmla="*/ 2131689 w 7467600"/>
              <a:gd name="connsiteY684" fmla="*/ 1936926 h 6858000"/>
              <a:gd name="connsiteX685" fmla="*/ 2454820 w 7467600"/>
              <a:gd name="connsiteY685" fmla="*/ 1248808 h 6858000"/>
              <a:gd name="connsiteX686" fmla="*/ 2492512 w 7467600"/>
              <a:gd name="connsiteY686" fmla="*/ 1302920 h 6858000"/>
              <a:gd name="connsiteX687" fmla="*/ 2081216 w 7467600"/>
              <a:gd name="connsiteY687" fmla="*/ 2527513 h 6858000"/>
              <a:gd name="connsiteX688" fmla="*/ 2081211 w 7467600"/>
              <a:gd name="connsiteY688" fmla="*/ 2528916 h 6858000"/>
              <a:gd name="connsiteX689" fmla="*/ 2199067 w 7467600"/>
              <a:gd name="connsiteY689" fmla="*/ 2884061 h 6858000"/>
              <a:gd name="connsiteX690" fmla="*/ 3192586 w 7467600"/>
              <a:gd name="connsiteY690" fmla="*/ 3411496 h 6858000"/>
              <a:gd name="connsiteX691" fmla="*/ 3182620 w 7467600"/>
              <a:gd name="connsiteY691" fmla="*/ 3483279 h 6858000"/>
              <a:gd name="connsiteX692" fmla="*/ 2435119 w 7467600"/>
              <a:gd name="connsiteY692" fmla="*/ 3080173 h 6858000"/>
              <a:gd name="connsiteX693" fmla="*/ 2410152 w 7467600"/>
              <a:gd name="connsiteY693" fmla="*/ 3063751 h 6858000"/>
              <a:gd name="connsiteX694" fmla="*/ 2408099 w 7467600"/>
              <a:gd name="connsiteY694" fmla="*/ 3064403 h 6858000"/>
              <a:gd name="connsiteX695" fmla="*/ 2407218 w 7467600"/>
              <a:gd name="connsiteY695" fmla="*/ 3070324 h 6858000"/>
              <a:gd name="connsiteX696" fmla="*/ 2380138 w 7467600"/>
              <a:gd name="connsiteY696" fmla="*/ 3099341 h 6858000"/>
              <a:gd name="connsiteX697" fmla="*/ 1765923 w 7467600"/>
              <a:gd name="connsiteY697" fmla="*/ 3581043 h 6858000"/>
              <a:gd name="connsiteX698" fmla="*/ 1702258 w 7467600"/>
              <a:gd name="connsiteY698" fmla="*/ 3612286 h 6858000"/>
              <a:gd name="connsiteX699" fmla="*/ 1538370 w 7467600"/>
              <a:gd name="connsiteY699" fmla="*/ 3811804 h 6858000"/>
              <a:gd name="connsiteX700" fmla="*/ 542867 w 7467600"/>
              <a:gd name="connsiteY700" fmla="*/ 4944092 h 6858000"/>
              <a:gd name="connsiteX701" fmla="*/ 515800 w 7467600"/>
              <a:gd name="connsiteY701" fmla="*/ 4862180 h 6858000"/>
              <a:gd name="connsiteX702" fmla="*/ 909145 w 7467600"/>
              <a:gd name="connsiteY702" fmla="*/ 4199225 h 6858000"/>
              <a:gd name="connsiteX703" fmla="*/ 1214067 w 7467600"/>
              <a:gd name="connsiteY703" fmla="*/ 3908561 h 6858000"/>
              <a:gd name="connsiteX704" fmla="*/ 640967 w 7467600"/>
              <a:gd name="connsiteY704" fmla="*/ 4105601 h 6858000"/>
              <a:gd name="connsiteX705" fmla="*/ 112563 w 7467600"/>
              <a:gd name="connsiteY705" fmla="*/ 4396952 h 6858000"/>
              <a:gd name="connsiteX706" fmla="*/ 0 w 7467600"/>
              <a:gd name="connsiteY706" fmla="*/ 4466006 h 6858000"/>
              <a:gd name="connsiteX707" fmla="*/ 0 w 7467600"/>
              <a:gd name="connsiteY707" fmla="*/ 4233763 h 6858000"/>
              <a:gd name="connsiteX708" fmla="*/ 36881 w 7467600"/>
              <a:gd name="connsiteY708" fmla="*/ 4200118 h 6858000"/>
              <a:gd name="connsiteX709" fmla="*/ 910534 w 7467600"/>
              <a:gd name="connsiteY709" fmla="*/ 3629753 h 6858000"/>
              <a:gd name="connsiteX710" fmla="*/ 1578717 w 7467600"/>
              <a:gd name="connsiteY710" fmla="*/ 3575982 h 6858000"/>
              <a:gd name="connsiteX711" fmla="*/ 2338780 w 7467600"/>
              <a:gd name="connsiteY711" fmla="*/ 3033725 h 6858000"/>
              <a:gd name="connsiteX712" fmla="*/ 1807991 w 7467600"/>
              <a:gd name="connsiteY712" fmla="*/ 2807184 h 6858000"/>
              <a:gd name="connsiteX713" fmla="*/ 1416358 w 7467600"/>
              <a:gd name="connsiteY713" fmla="*/ 3112571 h 6858000"/>
              <a:gd name="connsiteX714" fmla="*/ 939066 w 7467600"/>
              <a:gd name="connsiteY714" fmla="*/ 3378798 h 6858000"/>
              <a:gd name="connsiteX715" fmla="*/ 115099 w 7467600"/>
              <a:gd name="connsiteY715" fmla="*/ 3607650 h 6858000"/>
              <a:gd name="connsiteX716" fmla="*/ 97284 w 7467600"/>
              <a:gd name="connsiteY716" fmla="*/ 3520393 h 6858000"/>
              <a:gd name="connsiteX717" fmla="*/ 922050 w 7467600"/>
              <a:gd name="connsiteY717" fmla="*/ 3074867 h 6858000"/>
              <a:gd name="connsiteX718" fmla="*/ 1405265 w 7467600"/>
              <a:gd name="connsiteY718" fmla="*/ 3016319 h 6858000"/>
              <a:gd name="connsiteX719" fmla="*/ 1407512 w 7467600"/>
              <a:gd name="connsiteY719" fmla="*/ 3018001 h 6858000"/>
              <a:gd name="connsiteX720" fmla="*/ 1726266 w 7467600"/>
              <a:gd name="connsiteY720" fmla="*/ 2777274 h 6858000"/>
              <a:gd name="connsiteX721" fmla="*/ 625390 w 7467600"/>
              <a:gd name="connsiteY721" fmla="*/ 2514541 h 6858000"/>
              <a:gd name="connsiteX722" fmla="*/ 619799 w 7467600"/>
              <a:gd name="connsiteY722" fmla="*/ 2527180 h 6858000"/>
              <a:gd name="connsiteX723" fmla="*/ 310030 w 7467600"/>
              <a:gd name="connsiteY723" fmla="*/ 2771818 h 6858000"/>
              <a:gd name="connsiteX724" fmla="*/ 173877 w 7467600"/>
              <a:gd name="connsiteY724" fmla="*/ 2937056 h 6858000"/>
              <a:gd name="connsiteX725" fmla="*/ 77889 w 7467600"/>
              <a:gd name="connsiteY725" fmla="*/ 3138440 h 6858000"/>
              <a:gd name="connsiteX726" fmla="*/ 0 w 7467600"/>
              <a:gd name="connsiteY726" fmla="*/ 3271395 h 6858000"/>
              <a:gd name="connsiteX727" fmla="*/ 0 w 7467600"/>
              <a:gd name="connsiteY727" fmla="*/ 3153002 h 6858000"/>
              <a:gd name="connsiteX728" fmla="*/ 2386 w 7467600"/>
              <a:gd name="connsiteY728" fmla="*/ 3149203 h 6858000"/>
              <a:gd name="connsiteX729" fmla="*/ 89753 w 7467600"/>
              <a:gd name="connsiteY729" fmla="*/ 2987702 h 6858000"/>
              <a:gd name="connsiteX730" fmla="*/ 76869 w 7467600"/>
              <a:gd name="connsiteY730" fmla="*/ 3005404 h 6858000"/>
              <a:gd name="connsiteX731" fmla="*/ 32049 w 7467600"/>
              <a:gd name="connsiteY731" fmla="*/ 3065814 h 6858000"/>
              <a:gd name="connsiteX732" fmla="*/ 0 w 7467600"/>
              <a:gd name="connsiteY732" fmla="*/ 3108744 h 6858000"/>
              <a:gd name="connsiteX733" fmla="*/ 0 w 7467600"/>
              <a:gd name="connsiteY733" fmla="*/ 3058059 h 6858000"/>
              <a:gd name="connsiteX734" fmla="*/ 7610 w 7467600"/>
              <a:gd name="connsiteY734" fmla="*/ 3047889 h 6858000"/>
              <a:gd name="connsiteX735" fmla="*/ 52419 w 7467600"/>
              <a:gd name="connsiteY735" fmla="*/ 2987479 h 6858000"/>
              <a:gd name="connsiteX736" fmla="*/ 59142 w 7467600"/>
              <a:gd name="connsiteY736" fmla="*/ 2978488 h 6858000"/>
              <a:gd name="connsiteX737" fmla="*/ 0 w 7467600"/>
              <a:gd name="connsiteY737" fmla="*/ 3015334 h 6858000"/>
              <a:gd name="connsiteX738" fmla="*/ 0 w 7467600"/>
              <a:gd name="connsiteY738" fmla="*/ 2914286 h 6858000"/>
              <a:gd name="connsiteX739" fmla="*/ 36383 w 7467600"/>
              <a:gd name="connsiteY739" fmla="*/ 2901128 h 6858000"/>
              <a:gd name="connsiteX740" fmla="*/ 156329 w 7467600"/>
              <a:gd name="connsiteY740" fmla="*/ 2840533 h 6858000"/>
              <a:gd name="connsiteX741" fmla="*/ 358355 w 7467600"/>
              <a:gd name="connsiteY741" fmla="*/ 2620471 h 6858000"/>
              <a:gd name="connsiteX742" fmla="*/ 510577 w 7467600"/>
              <a:gd name="connsiteY742" fmla="*/ 2501244 h 6858000"/>
              <a:gd name="connsiteX743" fmla="*/ 211967 w 7467600"/>
              <a:gd name="connsiteY743" fmla="*/ 2479171 h 6858000"/>
              <a:gd name="connsiteX744" fmla="*/ 0 w 7467600"/>
              <a:gd name="connsiteY744" fmla="*/ 2476398 h 6858000"/>
              <a:gd name="connsiteX745" fmla="*/ 0 w 7467600"/>
              <a:gd name="connsiteY745" fmla="*/ 2389189 h 6858000"/>
              <a:gd name="connsiteX746" fmla="*/ 103062 w 7467600"/>
              <a:gd name="connsiteY746" fmla="*/ 2389518 h 6858000"/>
              <a:gd name="connsiteX747" fmla="*/ 510734 w 7467600"/>
              <a:gd name="connsiteY747" fmla="*/ 2416201 h 6858000"/>
              <a:gd name="connsiteX748" fmla="*/ 279257 w 7467600"/>
              <a:gd name="connsiteY748" fmla="*/ 2092102 h 6858000"/>
              <a:gd name="connsiteX749" fmla="*/ 65265 w 7467600"/>
              <a:gd name="connsiteY749" fmla="*/ 2006049 h 6858000"/>
              <a:gd name="connsiteX750" fmla="*/ 0 w 7467600"/>
              <a:gd name="connsiteY750" fmla="*/ 1982532 h 6858000"/>
              <a:gd name="connsiteX751" fmla="*/ 0 w 7467600"/>
              <a:gd name="connsiteY751" fmla="*/ 1912789 h 6858000"/>
              <a:gd name="connsiteX752" fmla="*/ 97460 w 7467600"/>
              <a:gd name="connsiteY752" fmla="*/ 1953725 h 6858000"/>
              <a:gd name="connsiteX753" fmla="*/ 221272 w 7467600"/>
              <a:gd name="connsiteY753" fmla="*/ 1980766 h 6858000"/>
              <a:gd name="connsiteX754" fmla="*/ 116765 w 7467600"/>
              <a:gd name="connsiteY754" fmla="*/ 1911033 h 6858000"/>
              <a:gd name="connsiteX755" fmla="*/ 16405 w 7467600"/>
              <a:gd name="connsiteY755" fmla="*/ 1803412 h 6858000"/>
              <a:gd name="connsiteX756" fmla="*/ 0 w 7467600"/>
              <a:gd name="connsiteY756" fmla="*/ 1784777 h 6858000"/>
              <a:gd name="connsiteX757" fmla="*/ 0 w 7467600"/>
              <a:gd name="connsiteY757" fmla="*/ 1740082 h 6858000"/>
              <a:gd name="connsiteX758" fmla="*/ 39394 w 7467600"/>
              <a:gd name="connsiteY758" fmla="*/ 1784856 h 6858000"/>
              <a:gd name="connsiteX759" fmla="*/ 135813 w 7467600"/>
              <a:gd name="connsiteY759" fmla="*/ 1888838 h 6858000"/>
              <a:gd name="connsiteX760" fmla="*/ 242575 w 7467600"/>
              <a:gd name="connsiteY760" fmla="*/ 1958841 h 6858000"/>
              <a:gd name="connsiteX761" fmla="*/ 82197 w 7467600"/>
              <a:gd name="connsiteY761" fmla="*/ 1754826 h 6858000"/>
              <a:gd name="connsiteX762" fmla="*/ 0 w 7467600"/>
              <a:gd name="connsiteY762" fmla="*/ 1679650 h 6858000"/>
              <a:gd name="connsiteX763" fmla="*/ 0 w 7467600"/>
              <a:gd name="connsiteY763" fmla="*/ 1602463 h 6858000"/>
              <a:gd name="connsiteX764" fmla="*/ 84689 w 7467600"/>
              <a:gd name="connsiteY764" fmla="*/ 1677442 h 6858000"/>
              <a:gd name="connsiteX765" fmla="*/ 298437 w 7467600"/>
              <a:gd name="connsiteY765" fmla="*/ 1968019 h 6858000"/>
              <a:gd name="connsiteX766" fmla="*/ 227269 w 7467600"/>
              <a:gd name="connsiteY766" fmla="*/ 1114064 h 6858000"/>
              <a:gd name="connsiteX767" fmla="*/ 248003 w 7467600"/>
              <a:gd name="connsiteY767" fmla="*/ 1089613 h 6858000"/>
              <a:gd name="connsiteX768" fmla="*/ 427020 w 7467600"/>
              <a:gd name="connsiteY768" fmla="*/ 1619803 h 6858000"/>
              <a:gd name="connsiteX769" fmla="*/ 340345 w 7467600"/>
              <a:gd name="connsiteY769" fmla="*/ 2027739 h 6858000"/>
              <a:gd name="connsiteX770" fmla="*/ 360865 w 7467600"/>
              <a:gd name="connsiteY770" fmla="*/ 2044827 h 6858000"/>
              <a:gd name="connsiteX771" fmla="*/ 560414 w 7467600"/>
              <a:gd name="connsiteY771" fmla="*/ 2421457 h 6858000"/>
              <a:gd name="connsiteX772" fmla="*/ 1359703 w 7467600"/>
              <a:gd name="connsiteY772" fmla="*/ 2578554 h 6858000"/>
              <a:gd name="connsiteX773" fmla="*/ 1359422 w 7467600"/>
              <a:gd name="connsiteY773" fmla="*/ 2577994 h 6858000"/>
              <a:gd name="connsiteX774" fmla="*/ 828701 w 7467600"/>
              <a:gd name="connsiteY774" fmla="*/ 1839520 h 6858000"/>
              <a:gd name="connsiteX775" fmla="*/ 494427 w 7467600"/>
              <a:gd name="connsiteY775" fmla="*/ 1092333 h 6858000"/>
              <a:gd name="connsiteX776" fmla="*/ 506322 w 7467600"/>
              <a:gd name="connsiteY776" fmla="*/ 1020997 h 6858000"/>
              <a:gd name="connsiteX777" fmla="*/ 4570198 w 7467600"/>
              <a:gd name="connsiteY777" fmla="*/ 978081 h 6858000"/>
              <a:gd name="connsiteX778" fmla="*/ 4523691 w 7467600"/>
              <a:gd name="connsiteY778" fmla="*/ 1127776 h 6858000"/>
              <a:gd name="connsiteX779" fmla="*/ 4509875 w 7467600"/>
              <a:gd name="connsiteY779" fmla="*/ 1167552 h 6858000"/>
              <a:gd name="connsiteX780" fmla="*/ 4478168 w 7467600"/>
              <a:gd name="connsiteY780" fmla="*/ 1260735 h 6858000"/>
              <a:gd name="connsiteX781" fmla="*/ 4409309 w 7467600"/>
              <a:gd name="connsiteY781" fmla="*/ 1666996 h 6858000"/>
              <a:gd name="connsiteX782" fmla="*/ 4370031 w 7467600"/>
              <a:gd name="connsiteY782" fmla="*/ 1955666 h 6858000"/>
              <a:gd name="connsiteX783" fmla="*/ 4570198 w 7467600"/>
              <a:gd name="connsiteY783" fmla="*/ 978081 h 6858000"/>
              <a:gd name="connsiteX784" fmla="*/ 4557898 w 7467600"/>
              <a:gd name="connsiteY784" fmla="*/ 900011 h 6858000"/>
              <a:gd name="connsiteX785" fmla="*/ 4344840 w 7467600"/>
              <a:gd name="connsiteY785" fmla="*/ 1922038 h 6858000"/>
              <a:gd name="connsiteX786" fmla="*/ 4378710 w 7467600"/>
              <a:gd name="connsiteY786" fmla="*/ 1665516 h 6858000"/>
              <a:gd name="connsiteX787" fmla="*/ 4448798 w 7467600"/>
              <a:gd name="connsiteY787" fmla="*/ 1253024 h 6858000"/>
              <a:gd name="connsiteX788" fmla="*/ 4480315 w 7467600"/>
              <a:gd name="connsiteY788" fmla="*/ 1158454 h 6858000"/>
              <a:gd name="connsiteX789" fmla="*/ 4494133 w 7467600"/>
              <a:gd name="connsiteY789" fmla="*/ 1118676 h 6858000"/>
              <a:gd name="connsiteX790" fmla="*/ 4557898 w 7467600"/>
              <a:gd name="connsiteY790" fmla="*/ 900011 h 6858000"/>
              <a:gd name="connsiteX791" fmla="*/ 5870151 w 7467600"/>
              <a:gd name="connsiteY791" fmla="*/ 898890 h 6858000"/>
              <a:gd name="connsiteX792" fmla="*/ 5861335 w 7467600"/>
              <a:gd name="connsiteY792" fmla="*/ 899177 h 6858000"/>
              <a:gd name="connsiteX793" fmla="*/ 5843702 w 7467600"/>
              <a:gd name="connsiteY793" fmla="*/ 899748 h 6858000"/>
              <a:gd name="connsiteX794" fmla="*/ 5651107 w 7467600"/>
              <a:gd name="connsiteY794" fmla="*/ 920306 h 6858000"/>
              <a:gd name="connsiteX795" fmla="*/ 5459407 w 7467600"/>
              <a:gd name="connsiteY795" fmla="*/ 940975 h 6858000"/>
              <a:gd name="connsiteX796" fmla="*/ 5374846 w 7467600"/>
              <a:gd name="connsiteY796" fmla="*/ 941988 h 6858000"/>
              <a:gd name="connsiteX797" fmla="*/ 5256105 w 7467600"/>
              <a:gd name="connsiteY797" fmla="*/ 945632 h 6858000"/>
              <a:gd name="connsiteX798" fmla="*/ 5107071 w 7467600"/>
              <a:gd name="connsiteY798" fmla="*/ 969720 h 6858000"/>
              <a:gd name="connsiteX799" fmla="*/ 4998681 w 7467600"/>
              <a:gd name="connsiteY799" fmla="*/ 988771 h 6858000"/>
              <a:gd name="connsiteX800" fmla="*/ 5870151 w 7467600"/>
              <a:gd name="connsiteY800" fmla="*/ 898890 h 6858000"/>
              <a:gd name="connsiteX801" fmla="*/ 5504425 w 7467600"/>
              <a:gd name="connsiteY801" fmla="*/ 848067 h 6858000"/>
              <a:gd name="connsiteX802" fmla="*/ 4968849 w 7467600"/>
              <a:gd name="connsiteY802" fmla="*/ 962318 h 6858000"/>
              <a:gd name="connsiteX803" fmla="*/ 5104039 w 7467600"/>
              <a:gd name="connsiteY803" fmla="*/ 940634 h 6858000"/>
              <a:gd name="connsiteX804" fmla="*/ 5256311 w 7467600"/>
              <a:gd name="connsiteY804" fmla="*/ 916490 h 6858000"/>
              <a:gd name="connsiteX805" fmla="*/ 5377381 w 7467600"/>
              <a:gd name="connsiteY805" fmla="*/ 912671 h 6858000"/>
              <a:gd name="connsiteX806" fmla="*/ 5460148 w 7467600"/>
              <a:gd name="connsiteY806" fmla="*/ 911442 h 6858000"/>
              <a:gd name="connsiteX807" fmla="*/ 5648971 w 7467600"/>
              <a:gd name="connsiteY807" fmla="*/ 891331 h 6858000"/>
              <a:gd name="connsiteX808" fmla="*/ 5844807 w 7467600"/>
              <a:gd name="connsiteY808" fmla="*/ 870718 h 6858000"/>
              <a:gd name="connsiteX809" fmla="*/ 5862975 w 7467600"/>
              <a:gd name="connsiteY809" fmla="*/ 869756 h 6858000"/>
              <a:gd name="connsiteX810" fmla="*/ 5920887 w 7467600"/>
              <a:gd name="connsiteY810" fmla="*/ 865929 h 6858000"/>
              <a:gd name="connsiteX811" fmla="*/ 5504425 w 7467600"/>
              <a:gd name="connsiteY811" fmla="*/ 848067 h 6858000"/>
              <a:gd name="connsiteX812" fmla="*/ 3607114 w 7467600"/>
              <a:gd name="connsiteY812" fmla="*/ 467441 h 6858000"/>
              <a:gd name="connsiteX813" fmla="*/ 3296242 w 7467600"/>
              <a:gd name="connsiteY813" fmla="*/ 807991 h 6858000"/>
              <a:gd name="connsiteX814" fmla="*/ 3174674 w 7467600"/>
              <a:gd name="connsiteY814" fmla="*/ 919759 h 6858000"/>
              <a:gd name="connsiteX815" fmla="*/ 3042978 w 7467600"/>
              <a:gd name="connsiteY815" fmla="*/ 1054894 h 6858000"/>
              <a:gd name="connsiteX816" fmla="*/ 2968914 w 7467600"/>
              <a:gd name="connsiteY816" fmla="*/ 1133756 h 6858000"/>
              <a:gd name="connsiteX817" fmla="*/ 3103823 w 7467600"/>
              <a:gd name="connsiteY817" fmla="*/ 1026814 h 6858000"/>
              <a:gd name="connsiteX818" fmla="*/ 3607114 w 7467600"/>
              <a:gd name="connsiteY818" fmla="*/ 467441 h 6858000"/>
              <a:gd name="connsiteX819" fmla="*/ 3744487 w 7467600"/>
              <a:gd name="connsiteY819" fmla="*/ 383136 h 6858000"/>
              <a:gd name="connsiteX820" fmla="*/ 3970213 w 7467600"/>
              <a:gd name="connsiteY820" fmla="*/ 995559 h 6858000"/>
              <a:gd name="connsiteX821" fmla="*/ 3744487 w 7467600"/>
              <a:gd name="connsiteY821" fmla="*/ 383136 h 6858000"/>
              <a:gd name="connsiteX822" fmla="*/ 3624562 w 7467600"/>
              <a:gd name="connsiteY822" fmla="*/ 367041 h 6858000"/>
              <a:gd name="connsiteX823" fmla="*/ 3489712 w 7467600"/>
              <a:gd name="connsiteY823" fmla="*/ 485386 h 6858000"/>
              <a:gd name="connsiteX824" fmla="*/ 3182994 w 7467600"/>
              <a:gd name="connsiteY824" fmla="*/ 828265 h 6858000"/>
              <a:gd name="connsiteX825" fmla="*/ 2892114 w 7467600"/>
              <a:gd name="connsiteY825" fmla="*/ 1172635 h 6858000"/>
              <a:gd name="connsiteX826" fmla="*/ 3021459 w 7467600"/>
              <a:gd name="connsiteY826" fmla="*/ 1035385 h 6858000"/>
              <a:gd name="connsiteX827" fmla="*/ 3153873 w 7467600"/>
              <a:gd name="connsiteY827" fmla="*/ 898971 h 6858000"/>
              <a:gd name="connsiteX828" fmla="*/ 3276511 w 7467600"/>
              <a:gd name="connsiteY828" fmla="*/ 786423 h 6858000"/>
              <a:gd name="connsiteX829" fmla="*/ 3584154 w 7467600"/>
              <a:gd name="connsiteY829" fmla="*/ 448218 h 6858000"/>
              <a:gd name="connsiteX830" fmla="*/ 3624562 w 7467600"/>
              <a:gd name="connsiteY830" fmla="*/ 367041 h 6858000"/>
              <a:gd name="connsiteX831" fmla="*/ 3766672 w 7467600"/>
              <a:gd name="connsiteY831" fmla="*/ 359429 h 6858000"/>
              <a:gd name="connsiteX832" fmla="*/ 3996338 w 7467600"/>
              <a:gd name="connsiteY832" fmla="*/ 968237 h 6858000"/>
              <a:gd name="connsiteX833" fmla="*/ 3766672 w 7467600"/>
              <a:gd name="connsiteY833" fmla="*/ 359429 h 6858000"/>
              <a:gd name="connsiteX834" fmla="*/ 5805386 w 7467600"/>
              <a:gd name="connsiteY834" fmla="*/ 239240 h 6858000"/>
              <a:gd name="connsiteX835" fmla="*/ 5736947 w 7467600"/>
              <a:gd name="connsiteY835" fmla="*/ 261367 h 6858000"/>
              <a:gd name="connsiteX836" fmla="*/ 5427012 w 7467600"/>
              <a:gd name="connsiteY836" fmla="*/ 311272 h 6858000"/>
              <a:gd name="connsiteX837" fmla="*/ 5147818 w 7467600"/>
              <a:gd name="connsiteY837" fmla="*/ 322112 h 6858000"/>
              <a:gd name="connsiteX838" fmla="*/ 5060854 w 7467600"/>
              <a:gd name="connsiteY838" fmla="*/ 311882 h 6858000"/>
              <a:gd name="connsiteX839" fmla="*/ 4945989 w 7467600"/>
              <a:gd name="connsiteY839" fmla="*/ 300516 h 6858000"/>
              <a:gd name="connsiteX840" fmla="*/ 5410479 w 7467600"/>
              <a:gd name="connsiteY840" fmla="*/ 348434 h 6858000"/>
              <a:gd name="connsiteX841" fmla="*/ 5805386 w 7467600"/>
              <a:gd name="connsiteY841" fmla="*/ 239240 h 6858000"/>
              <a:gd name="connsiteX842" fmla="*/ 5905192 w 7467600"/>
              <a:gd name="connsiteY842" fmla="*/ 163079 h 6858000"/>
              <a:gd name="connsiteX843" fmla="*/ 5865655 w 7467600"/>
              <a:gd name="connsiteY843" fmla="*/ 171901 h 6858000"/>
              <a:gd name="connsiteX844" fmla="*/ 5259740 w 7467600"/>
              <a:gd name="connsiteY844" fmla="*/ 257013 h 6858000"/>
              <a:gd name="connsiteX845" fmla="*/ 5208466 w 7467600"/>
              <a:gd name="connsiteY845" fmla="*/ 257550 h 6858000"/>
              <a:gd name="connsiteX846" fmla="*/ 4980204 w 7467600"/>
              <a:gd name="connsiteY846" fmla="*/ 271903 h 6858000"/>
              <a:gd name="connsiteX847" fmla="*/ 5068068 w 7467600"/>
              <a:gd name="connsiteY847" fmla="*/ 282244 h 6858000"/>
              <a:gd name="connsiteX848" fmla="*/ 5153231 w 7467600"/>
              <a:gd name="connsiteY848" fmla="*/ 292240 h 6858000"/>
              <a:gd name="connsiteX849" fmla="*/ 5426491 w 7467600"/>
              <a:gd name="connsiteY849" fmla="*/ 281128 h 6858000"/>
              <a:gd name="connsiteX850" fmla="*/ 5731212 w 7467600"/>
              <a:gd name="connsiteY850" fmla="*/ 231951 h 6858000"/>
              <a:gd name="connsiteX851" fmla="*/ 5905192 w 7467600"/>
              <a:gd name="connsiteY851" fmla="*/ 163079 h 6858000"/>
              <a:gd name="connsiteX852" fmla="*/ 5944437 w 7467600"/>
              <a:gd name="connsiteY852" fmla="*/ 113829 h 6858000"/>
              <a:gd name="connsiteX853" fmla="*/ 5825032 w 7467600"/>
              <a:gd name="connsiteY853" fmla="*/ 146405 h 6858000"/>
              <a:gd name="connsiteX854" fmla="*/ 4955599 w 7467600"/>
              <a:gd name="connsiteY854" fmla="*/ 247008 h 6858000"/>
              <a:gd name="connsiteX855" fmla="*/ 5210104 w 7467600"/>
              <a:gd name="connsiteY855" fmla="*/ 228123 h 6858000"/>
              <a:gd name="connsiteX856" fmla="*/ 5261015 w 7467600"/>
              <a:gd name="connsiteY856" fmla="*/ 227087 h 6858000"/>
              <a:gd name="connsiteX857" fmla="*/ 5861181 w 7467600"/>
              <a:gd name="connsiteY857" fmla="*/ 143093 h 6858000"/>
              <a:gd name="connsiteX858" fmla="*/ 5961252 w 7467600"/>
              <a:gd name="connsiteY858" fmla="*/ 114820 h 6858000"/>
              <a:gd name="connsiteX859" fmla="*/ 5944437 w 7467600"/>
              <a:gd name="connsiteY859" fmla="*/ 113829 h 6858000"/>
              <a:gd name="connsiteX860" fmla="*/ 3882765 w 7467600"/>
              <a:gd name="connsiteY860" fmla="*/ 0 h 6858000"/>
              <a:gd name="connsiteX861" fmla="*/ 3995099 w 7467600"/>
              <a:gd name="connsiteY861" fmla="*/ 0 h 6858000"/>
              <a:gd name="connsiteX862" fmla="*/ 4163818 w 7467600"/>
              <a:gd name="connsiteY862" fmla="*/ 234104 h 6858000"/>
              <a:gd name="connsiteX863" fmla="*/ 4172099 w 7467600"/>
              <a:gd name="connsiteY863" fmla="*/ 234207 h 6858000"/>
              <a:gd name="connsiteX864" fmla="*/ 4784282 w 7467600"/>
              <a:gd name="connsiteY864" fmla="*/ 276561 h 6858000"/>
              <a:gd name="connsiteX865" fmla="*/ 4801687 w 7467600"/>
              <a:gd name="connsiteY865" fmla="*/ 267764 h 6858000"/>
              <a:gd name="connsiteX866" fmla="*/ 6082788 w 7467600"/>
              <a:gd name="connsiteY866" fmla="*/ 64119 h 6858000"/>
              <a:gd name="connsiteX867" fmla="*/ 6099442 w 7467600"/>
              <a:gd name="connsiteY867" fmla="*/ 82568 h 6858000"/>
              <a:gd name="connsiteX868" fmla="*/ 4804137 w 7467600"/>
              <a:gd name="connsiteY868" fmla="*/ 320931 h 6858000"/>
              <a:gd name="connsiteX869" fmla="*/ 4227047 w 7467600"/>
              <a:gd name="connsiteY869" fmla="*/ 313415 h 6858000"/>
              <a:gd name="connsiteX870" fmla="*/ 4346041 w 7467600"/>
              <a:gd name="connsiteY870" fmla="*/ 456086 h 6858000"/>
              <a:gd name="connsiteX871" fmla="*/ 4870967 w 7467600"/>
              <a:gd name="connsiteY871" fmla="*/ 963061 h 6858000"/>
              <a:gd name="connsiteX872" fmla="*/ 4889647 w 7467600"/>
              <a:gd name="connsiteY872" fmla="*/ 957147 h 6858000"/>
              <a:gd name="connsiteX873" fmla="*/ 5422504 w 7467600"/>
              <a:gd name="connsiteY873" fmla="*/ 805191 h 6858000"/>
              <a:gd name="connsiteX874" fmla="*/ 6087656 w 7467600"/>
              <a:gd name="connsiteY874" fmla="*/ 826703 h 6858000"/>
              <a:gd name="connsiteX875" fmla="*/ 6058717 w 7467600"/>
              <a:gd name="connsiteY875" fmla="*/ 865992 h 6858000"/>
              <a:gd name="connsiteX876" fmla="*/ 4974153 w 7467600"/>
              <a:gd name="connsiteY876" fmla="*/ 1045456 h 6858000"/>
              <a:gd name="connsiteX877" fmla="*/ 5627835 w 7467600"/>
              <a:gd name="connsiteY877" fmla="*/ 1472077 h 6858000"/>
              <a:gd name="connsiteX878" fmla="*/ 5629817 w 7467600"/>
              <a:gd name="connsiteY878" fmla="*/ 1471412 h 6858000"/>
              <a:gd name="connsiteX879" fmla="*/ 5634124 w 7467600"/>
              <a:gd name="connsiteY879" fmla="*/ 1470572 h 6858000"/>
              <a:gd name="connsiteX880" fmla="*/ 5755832 w 7467600"/>
              <a:gd name="connsiteY880" fmla="*/ 1383886 h 6858000"/>
              <a:gd name="connsiteX881" fmla="*/ 6014186 w 7467600"/>
              <a:gd name="connsiteY881" fmla="*/ 1279799 h 6858000"/>
              <a:gd name="connsiteX882" fmla="*/ 6901619 w 7467600"/>
              <a:gd name="connsiteY882" fmla="*/ 1047874 h 6858000"/>
              <a:gd name="connsiteX883" fmla="*/ 6931566 w 7467600"/>
              <a:gd name="connsiteY883" fmla="*/ 1062034 h 6858000"/>
              <a:gd name="connsiteX884" fmla="*/ 5790982 w 7467600"/>
              <a:gd name="connsiteY884" fmla="*/ 1561380 h 6858000"/>
              <a:gd name="connsiteX885" fmla="*/ 6188971 w 7467600"/>
              <a:gd name="connsiteY885" fmla="*/ 1755168 h 6858000"/>
              <a:gd name="connsiteX886" fmla="*/ 6202446 w 7467600"/>
              <a:gd name="connsiteY886" fmla="*/ 1752268 h 6858000"/>
              <a:gd name="connsiteX887" fmla="*/ 7179560 w 7467600"/>
              <a:gd name="connsiteY887" fmla="*/ 1467551 h 6858000"/>
              <a:gd name="connsiteX888" fmla="*/ 7158730 w 7467600"/>
              <a:gd name="connsiteY888" fmla="*/ 1507835 h 6858000"/>
              <a:gd name="connsiteX889" fmla="*/ 6326959 w 7467600"/>
              <a:gd name="connsiteY889" fmla="*/ 1817686 h 6858000"/>
              <a:gd name="connsiteX890" fmla="*/ 6537433 w 7467600"/>
              <a:gd name="connsiteY890" fmla="*/ 1907790 h 6858000"/>
              <a:gd name="connsiteX891" fmla="*/ 6550221 w 7467600"/>
              <a:gd name="connsiteY891" fmla="*/ 1910729 h 6858000"/>
              <a:gd name="connsiteX892" fmla="*/ 6964438 w 7467600"/>
              <a:gd name="connsiteY892" fmla="*/ 2209505 h 6858000"/>
              <a:gd name="connsiteX893" fmla="*/ 7367862 w 7467600"/>
              <a:gd name="connsiteY893" fmla="*/ 2806833 h 6858000"/>
              <a:gd name="connsiteX894" fmla="*/ 7364329 w 7467600"/>
              <a:gd name="connsiteY894" fmla="*/ 2826907 h 6858000"/>
              <a:gd name="connsiteX895" fmla="*/ 7290545 w 7467600"/>
              <a:gd name="connsiteY895" fmla="*/ 2850663 h 6858000"/>
              <a:gd name="connsiteX896" fmla="*/ 6472036 w 7467600"/>
              <a:gd name="connsiteY896" fmla="*/ 1959003 h 6858000"/>
              <a:gd name="connsiteX897" fmla="*/ 5792897 w 7467600"/>
              <a:gd name="connsiteY897" fmla="*/ 1647747 h 6858000"/>
              <a:gd name="connsiteX898" fmla="*/ 5842751 w 7467600"/>
              <a:gd name="connsiteY898" fmla="*/ 1816112 h 6858000"/>
              <a:gd name="connsiteX899" fmla="*/ 5847424 w 7467600"/>
              <a:gd name="connsiteY899" fmla="*/ 1815776 h 6858000"/>
              <a:gd name="connsiteX900" fmla="*/ 6399821 w 7467600"/>
              <a:gd name="connsiteY900" fmla="*/ 2344799 h 6858000"/>
              <a:gd name="connsiteX901" fmla="*/ 6323232 w 7467600"/>
              <a:gd name="connsiteY901" fmla="*/ 2389634 h 6858000"/>
              <a:gd name="connsiteX902" fmla="*/ 5942958 w 7467600"/>
              <a:gd name="connsiteY902" fmla="*/ 2077708 h 6858000"/>
              <a:gd name="connsiteX903" fmla="*/ 5921559 w 7467600"/>
              <a:gd name="connsiteY903" fmla="*/ 2378596 h 6858000"/>
              <a:gd name="connsiteX904" fmla="*/ 5817651 w 7467600"/>
              <a:gd name="connsiteY904" fmla="*/ 3023919 h 6858000"/>
              <a:gd name="connsiteX905" fmla="*/ 5729634 w 7467600"/>
              <a:gd name="connsiteY905" fmla="*/ 3051849 h 6858000"/>
              <a:gd name="connsiteX906" fmla="*/ 5611018 w 7467600"/>
              <a:gd name="connsiteY906" fmla="*/ 2316769 h 6858000"/>
              <a:gd name="connsiteX907" fmla="*/ 5687608 w 7467600"/>
              <a:gd name="connsiteY907" fmla="*/ 2039972 h 6858000"/>
              <a:gd name="connsiteX908" fmla="*/ 5657554 w 7467600"/>
              <a:gd name="connsiteY908" fmla="*/ 1576445 h 6858000"/>
              <a:gd name="connsiteX909" fmla="*/ 5150475 w 7467600"/>
              <a:gd name="connsiteY909" fmla="*/ 1274012 h 6858000"/>
              <a:gd name="connsiteX910" fmla="*/ 5349142 w 7467600"/>
              <a:gd name="connsiteY910" fmla="*/ 2204405 h 6858000"/>
              <a:gd name="connsiteX911" fmla="*/ 5262214 w 7467600"/>
              <a:gd name="connsiteY911" fmla="*/ 2233836 h 6858000"/>
              <a:gd name="connsiteX912" fmla="*/ 4981539 w 7467600"/>
              <a:gd name="connsiteY912" fmla="*/ 1542201 h 6858000"/>
              <a:gd name="connsiteX913" fmla="*/ 4958461 w 7467600"/>
              <a:gd name="connsiteY913" fmla="*/ 1136957 h 6858000"/>
              <a:gd name="connsiteX914" fmla="*/ 4655015 w 7467600"/>
              <a:gd name="connsiteY914" fmla="*/ 891426 h 6858000"/>
              <a:gd name="connsiteX915" fmla="*/ 4348002 w 7467600"/>
              <a:gd name="connsiteY915" fmla="*/ 2205895 h 6858000"/>
              <a:gd name="connsiteX916" fmla="*/ 4262250 w 7467600"/>
              <a:gd name="connsiteY916" fmla="*/ 2219972 h 6858000"/>
              <a:gd name="connsiteX917" fmla="*/ 4550611 w 7467600"/>
              <a:gd name="connsiteY917" fmla="*/ 817540 h 6858000"/>
              <a:gd name="connsiteX918" fmla="*/ 4564418 w 7467600"/>
              <a:gd name="connsiteY918" fmla="*/ 808293 h 6858000"/>
              <a:gd name="connsiteX919" fmla="*/ 4266388 w 7467600"/>
              <a:gd name="connsiteY919" fmla="*/ 500083 h 6858000"/>
              <a:gd name="connsiteX920" fmla="*/ 4032842 w 7467600"/>
              <a:gd name="connsiteY920" fmla="*/ 211809 h 6858000"/>
              <a:gd name="connsiteX921" fmla="*/ 3882765 w 7467600"/>
              <a:gd name="connsiteY921" fmla="*/ 0 h 6858000"/>
              <a:gd name="connsiteX922" fmla="*/ 3721337 w 7467600"/>
              <a:gd name="connsiteY922" fmla="*/ 0 h 6858000"/>
              <a:gd name="connsiteX923" fmla="*/ 3797544 w 7467600"/>
              <a:gd name="connsiteY923" fmla="*/ 0 h 6858000"/>
              <a:gd name="connsiteX924" fmla="*/ 3775734 w 7467600"/>
              <a:gd name="connsiteY924" fmla="*/ 95131 h 6858000"/>
              <a:gd name="connsiteX925" fmla="*/ 3724807 w 7467600"/>
              <a:gd name="connsiteY925" fmla="*/ 272257 h 6858000"/>
              <a:gd name="connsiteX926" fmla="*/ 3726844 w 7467600"/>
              <a:gd name="connsiteY926" fmla="*/ 282988 h 6858000"/>
              <a:gd name="connsiteX927" fmla="*/ 3742664 w 7467600"/>
              <a:gd name="connsiteY927" fmla="*/ 279918 h 6858000"/>
              <a:gd name="connsiteX928" fmla="*/ 4103910 w 7467600"/>
              <a:gd name="connsiteY928" fmla="*/ 1161917 h 6858000"/>
              <a:gd name="connsiteX929" fmla="*/ 4020269 w 7467600"/>
              <a:gd name="connsiteY929" fmla="*/ 1200406 h 6858000"/>
              <a:gd name="connsiteX930" fmla="*/ 3674882 w 7467600"/>
              <a:gd name="connsiteY930" fmla="*/ 488524 h 6858000"/>
              <a:gd name="connsiteX931" fmla="*/ 3132682 w 7467600"/>
              <a:gd name="connsiteY931" fmla="*/ 1072284 h 6858000"/>
              <a:gd name="connsiteX932" fmla="*/ 2716346 w 7467600"/>
              <a:gd name="connsiteY932" fmla="*/ 1276376 h 6858000"/>
              <a:gd name="connsiteX933" fmla="*/ 2716772 w 7467600"/>
              <a:gd name="connsiteY933" fmla="*/ 1255462 h 6858000"/>
              <a:gd name="connsiteX934" fmla="*/ 3471096 w 7467600"/>
              <a:gd name="connsiteY934" fmla="*/ 437072 h 6858000"/>
              <a:gd name="connsiteX935" fmla="*/ 3639057 w 7467600"/>
              <a:gd name="connsiteY935" fmla="*/ 286334 h 6858000"/>
              <a:gd name="connsiteX936" fmla="*/ 3640309 w 7467600"/>
              <a:gd name="connsiteY936" fmla="*/ 284664 h 6858000"/>
              <a:gd name="connsiteX937" fmla="*/ 3646022 w 7467600"/>
              <a:gd name="connsiteY937" fmla="*/ 276711 h 6858000"/>
              <a:gd name="connsiteX938" fmla="*/ 3707943 w 7467600"/>
              <a:gd name="connsiteY938" fmla="*/ 65958 h 6858000"/>
              <a:gd name="connsiteX939" fmla="*/ 3721337 w 7467600"/>
              <a:gd name="connsiteY939" fmla="*/ 0 h 6858000"/>
              <a:gd name="connsiteX940" fmla="*/ 2867960 w 7467600"/>
              <a:gd name="connsiteY940" fmla="*/ 0 h 6858000"/>
              <a:gd name="connsiteX941" fmla="*/ 2926351 w 7467600"/>
              <a:gd name="connsiteY941" fmla="*/ 0 h 6858000"/>
              <a:gd name="connsiteX942" fmla="*/ 2902823 w 7467600"/>
              <a:gd name="connsiteY942" fmla="*/ 262929 h 6858000"/>
              <a:gd name="connsiteX943" fmla="*/ 2940663 w 7467600"/>
              <a:gd name="connsiteY943" fmla="*/ 140884 h 6858000"/>
              <a:gd name="connsiteX944" fmla="*/ 2947039 w 7467600"/>
              <a:gd name="connsiteY944" fmla="*/ 122524 h 6858000"/>
              <a:gd name="connsiteX945" fmla="*/ 2984316 w 7467600"/>
              <a:gd name="connsiteY945" fmla="*/ 0 h 6858000"/>
              <a:gd name="connsiteX946" fmla="*/ 3016114 w 7467600"/>
              <a:gd name="connsiteY946" fmla="*/ 0 h 6858000"/>
              <a:gd name="connsiteX947" fmla="*/ 2979949 w 7467600"/>
              <a:gd name="connsiteY947" fmla="*/ 119274 h 6858000"/>
              <a:gd name="connsiteX948" fmla="*/ 3023879 w 7467600"/>
              <a:gd name="connsiteY948" fmla="*/ 0 h 6858000"/>
              <a:gd name="connsiteX949" fmla="*/ 3105400 w 7467600"/>
              <a:gd name="connsiteY949" fmla="*/ 0 h 6858000"/>
              <a:gd name="connsiteX950" fmla="*/ 3094669 w 7467600"/>
              <a:gd name="connsiteY950" fmla="*/ 30308 h 6858000"/>
              <a:gd name="connsiteX951" fmla="*/ 2901945 w 7467600"/>
              <a:gd name="connsiteY951" fmla="*/ 466538 h 6858000"/>
              <a:gd name="connsiteX952" fmla="*/ 2815209 w 7467600"/>
              <a:gd name="connsiteY952" fmla="*/ 497361 h 6858000"/>
              <a:gd name="connsiteX953" fmla="*/ 2844845 w 7467600"/>
              <a:gd name="connsiteY953" fmla="*/ 127638 h 6858000"/>
              <a:gd name="connsiteX954" fmla="*/ 2867960 w 7467600"/>
              <a:gd name="connsiteY954" fmla="*/ 0 h 6858000"/>
              <a:gd name="connsiteX955" fmla="*/ 1057230 w 7467600"/>
              <a:gd name="connsiteY955" fmla="*/ 0 h 6858000"/>
              <a:gd name="connsiteX956" fmla="*/ 1111003 w 7467600"/>
              <a:gd name="connsiteY956" fmla="*/ 0 h 6858000"/>
              <a:gd name="connsiteX957" fmla="*/ 1125553 w 7467600"/>
              <a:gd name="connsiteY957" fmla="*/ 52588 h 6858000"/>
              <a:gd name="connsiteX958" fmla="*/ 1304276 w 7467600"/>
              <a:gd name="connsiteY958" fmla="*/ 476275 h 6858000"/>
              <a:gd name="connsiteX959" fmla="*/ 1492066 w 7467600"/>
              <a:gd name="connsiteY959" fmla="*/ 886333 h 6858000"/>
              <a:gd name="connsiteX960" fmla="*/ 1423698 w 7467600"/>
              <a:gd name="connsiteY960" fmla="*/ 710817 h 6858000"/>
              <a:gd name="connsiteX961" fmla="*/ 1357609 w 7467600"/>
              <a:gd name="connsiteY961" fmla="*/ 532892 h 6858000"/>
              <a:gd name="connsiteX962" fmla="*/ 1309550 w 7467600"/>
              <a:gd name="connsiteY962" fmla="*/ 374031 h 6858000"/>
              <a:gd name="connsiteX963" fmla="*/ 1193673 w 7467600"/>
              <a:gd name="connsiteY963" fmla="*/ 49533 h 6858000"/>
              <a:gd name="connsiteX964" fmla="*/ 1164391 w 7467600"/>
              <a:gd name="connsiteY964" fmla="*/ 0 h 6858000"/>
              <a:gd name="connsiteX965" fmla="*/ 1200666 w 7467600"/>
              <a:gd name="connsiteY965" fmla="*/ 0 h 6858000"/>
              <a:gd name="connsiteX966" fmla="*/ 1223408 w 7467600"/>
              <a:gd name="connsiteY966" fmla="*/ 38996 h 6858000"/>
              <a:gd name="connsiteX967" fmla="*/ 1339635 w 7467600"/>
              <a:gd name="connsiteY967" fmla="*/ 365517 h 6858000"/>
              <a:gd name="connsiteX968" fmla="*/ 1387469 w 7467600"/>
              <a:gd name="connsiteY968" fmla="*/ 523079 h 6858000"/>
              <a:gd name="connsiteX969" fmla="*/ 1452685 w 7467600"/>
              <a:gd name="connsiteY969" fmla="*/ 699806 h 6858000"/>
              <a:gd name="connsiteX970" fmla="*/ 1492092 w 7467600"/>
              <a:gd name="connsiteY970" fmla="*/ 800424 h 6858000"/>
              <a:gd name="connsiteX971" fmla="*/ 1455302 w 7467600"/>
              <a:gd name="connsiteY971" fmla="*/ 632913 h 6858000"/>
              <a:gd name="connsiteX972" fmla="*/ 1222336 w 7467600"/>
              <a:gd name="connsiteY972" fmla="*/ 9480 h 6858000"/>
              <a:gd name="connsiteX973" fmla="*/ 1214634 w 7467600"/>
              <a:gd name="connsiteY973" fmla="*/ 0 h 6858000"/>
              <a:gd name="connsiteX974" fmla="*/ 1289827 w 7467600"/>
              <a:gd name="connsiteY974" fmla="*/ 0 h 6858000"/>
              <a:gd name="connsiteX975" fmla="*/ 1321076 w 7467600"/>
              <a:gd name="connsiteY975" fmla="*/ 59722 h 6858000"/>
              <a:gd name="connsiteX976" fmla="*/ 1512579 w 7467600"/>
              <a:gd name="connsiteY976" fmla="*/ 626441 h 6858000"/>
              <a:gd name="connsiteX977" fmla="*/ 1506076 w 7467600"/>
              <a:gd name="connsiteY977" fmla="*/ 1089289 h 6858000"/>
              <a:gd name="connsiteX978" fmla="*/ 1486346 w 7467600"/>
              <a:gd name="connsiteY978" fmla="*/ 1079919 h 6858000"/>
              <a:gd name="connsiteX979" fmla="*/ 1070511 w 7467600"/>
              <a:gd name="connsiteY979" fmla="*/ 48609 h 6858000"/>
              <a:gd name="connsiteX980" fmla="*/ 1057230 w 7467600"/>
              <a:gd name="connsiteY980" fmla="*/ 0 h 6858000"/>
              <a:gd name="connsiteX981" fmla="*/ 43151 w 7467600"/>
              <a:gd name="connsiteY981" fmla="*/ 0 h 6858000"/>
              <a:gd name="connsiteX982" fmla="*/ 95283 w 7467600"/>
              <a:gd name="connsiteY982" fmla="*/ 0 h 6858000"/>
              <a:gd name="connsiteX983" fmla="*/ 300708 w 7467600"/>
              <a:gd name="connsiteY983" fmla="*/ 154571 h 6858000"/>
              <a:gd name="connsiteX984" fmla="*/ 530414 w 7467600"/>
              <a:gd name="connsiteY984" fmla="*/ 354673 h 6858000"/>
              <a:gd name="connsiteX985" fmla="*/ 333785 w 7467600"/>
              <a:gd name="connsiteY985" fmla="*/ 161564 h 6858000"/>
              <a:gd name="connsiteX986" fmla="*/ 147005 w 7467600"/>
              <a:gd name="connsiteY986" fmla="*/ 0 h 6858000"/>
              <a:gd name="connsiteX987" fmla="*/ 272509 w 7467600"/>
              <a:gd name="connsiteY987" fmla="*/ 0 h 6858000"/>
              <a:gd name="connsiteX988" fmla="*/ 326276 w 7467600"/>
              <a:gd name="connsiteY988" fmla="*/ 45847 h 6858000"/>
              <a:gd name="connsiteX989" fmla="*/ 823759 w 7467600"/>
              <a:gd name="connsiteY989" fmla="*/ 574145 h 6858000"/>
              <a:gd name="connsiteX990" fmla="*/ 811254 w 7467600"/>
              <a:gd name="connsiteY990" fmla="*/ 665546 h 6858000"/>
              <a:gd name="connsiteX991" fmla="*/ 154042 w 7467600"/>
              <a:gd name="connsiteY991" fmla="*/ 261522 h 6858000"/>
              <a:gd name="connsiteX992" fmla="*/ 13550 w 7467600"/>
              <a:gd name="connsiteY992" fmla="*/ 158423 h 6858000"/>
              <a:gd name="connsiteX993" fmla="*/ 0 w 7467600"/>
              <a:gd name="connsiteY993" fmla="*/ 146618 h 6858000"/>
              <a:gd name="connsiteX994" fmla="*/ 0 w 7467600"/>
              <a:gd name="connsiteY994" fmla="*/ 59161 h 6858000"/>
              <a:gd name="connsiteX995" fmla="*/ 45427 w 7467600"/>
              <a:gd name="connsiteY995" fmla="*/ 101078 h 6858000"/>
              <a:gd name="connsiteX996" fmla="*/ 630103 w 7467600"/>
              <a:gd name="connsiteY996" fmla="*/ 485885 h 6858000"/>
              <a:gd name="connsiteX997" fmla="*/ 532040 w 7467600"/>
              <a:gd name="connsiteY997" fmla="*/ 399359 h 6858000"/>
              <a:gd name="connsiteX998" fmla="*/ 517618 w 7467600"/>
              <a:gd name="connsiteY998" fmla="*/ 385726 h 6858000"/>
              <a:gd name="connsiteX999" fmla="*/ 285074 w 7467600"/>
              <a:gd name="connsiteY999" fmla="*/ 182755 h 6858000"/>
              <a:gd name="connsiteX1000" fmla="*/ 43151 w 7467600"/>
              <a:gd name="connsiteY100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7368569 w 7467600"/>
              <a:gd name="connsiteY143" fmla="*/ 5270182 h 6858000"/>
              <a:gd name="connsiteX144" fmla="*/ 1903353 w 7467600"/>
              <a:gd name="connsiteY144" fmla="*/ 5044827 h 6858000"/>
              <a:gd name="connsiteX145" fmla="*/ 1936931 w 7467600"/>
              <a:gd name="connsiteY145" fmla="*/ 5093954 h 6858000"/>
              <a:gd name="connsiteX146" fmla="*/ 2195868 w 7467600"/>
              <a:gd name="connsiteY146" fmla="*/ 5396574 h 6858000"/>
              <a:gd name="connsiteX147" fmla="*/ 2088852 w 7467600"/>
              <a:gd name="connsiteY147" fmla="*/ 5166123 h 6858000"/>
              <a:gd name="connsiteX148" fmla="*/ 1958241 w 7467600"/>
              <a:gd name="connsiteY148" fmla="*/ 5067955 h 6858000"/>
              <a:gd name="connsiteX149" fmla="*/ 1903353 w 7467600"/>
              <a:gd name="connsiteY149" fmla="*/ 5044827 h 6858000"/>
              <a:gd name="connsiteX150" fmla="*/ 1979378 w 7467600"/>
              <a:gd name="connsiteY150" fmla="*/ 4769504 h 6858000"/>
              <a:gd name="connsiteX151" fmla="*/ 2882120 w 7467600"/>
              <a:gd name="connsiteY151" fmla="*/ 5064547 h 6858000"/>
              <a:gd name="connsiteX152" fmla="*/ 2793103 w 7467600"/>
              <a:gd name="connsiteY152" fmla="*/ 5039699 h 6858000"/>
              <a:gd name="connsiteX153" fmla="*/ 2770041 w 7467600"/>
              <a:gd name="connsiteY153" fmla="*/ 5033634 h 6858000"/>
              <a:gd name="connsiteX154" fmla="*/ 1979378 w 7467600"/>
              <a:gd name="connsiteY154" fmla="*/ 4769504 h 6858000"/>
              <a:gd name="connsiteX155" fmla="*/ 1927410 w 7467600"/>
              <a:gd name="connsiteY155" fmla="*/ 4716164 h 6858000"/>
              <a:gd name="connsiteX156" fmla="*/ 1959587 w 7467600"/>
              <a:gd name="connsiteY156" fmla="*/ 4728849 h 6858000"/>
              <a:gd name="connsiteX157" fmla="*/ 2777707 w 7467600"/>
              <a:gd name="connsiteY157" fmla="*/ 5003991 h 6858000"/>
              <a:gd name="connsiteX158" fmla="*/ 2800768 w 7467600"/>
              <a:gd name="connsiteY158" fmla="*/ 5010056 h 6858000"/>
              <a:gd name="connsiteX159" fmla="*/ 2879408 w 7467600"/>
              <a:gd name="connsiteY159" fmla="*/ 5031590 h 6858000"/>
              <a:gd name="connsiteX160" fmla="*/ 2862295 w 7467600"/>
              <a:gd name="connsiteY160" fmla="*/ 5022958 h 6858000"/>
              <a:gd name="connsiteX161" fmla="*/ 2813343 w 7467600"/>
              <a:gd name="connsiteY161" fmla="*/ 4998369 h 6858000"/>
              <a:gd name="connsiteX162" fmla="*/ 2646245 w 7467600"/>
              <a:gd name="connsiteY162" fmla="*/ 4930999 h 6858000"/>
              <a:gd name="connsiteX163" fmla="*/ 1999243 w 7467600"/>
              <a:gd name="connsiteY163" fmla="*/ 4730524 h 6858000"/>
              <a:gd name="connsiteX164" fmla="*/ 1979527 w 7467600"/>
              <a:gd name="connsiteY164" fmla="*/ 4726651 h 6858000"/>
              <a:gd name="connsiteX165" fmla="*/ 1927410 w 7467600"/>
              <a:gd name="connsiteY165" fmla="*/ 4716164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310106 w 7467600"/>
              <a:gd name="connsiteY195" fmla="*/ 3943217 h 6858000"/>
              <a:gd name="connsiteX196" fmla="*/ 1423113 w 7467600"/>
              <a:gd name="connsiteY196" fmla="*/ 3874565 h 6858000"/>
              <a:gd name="connsiteX197" fmla="*/ 1260565 w 7467600"/>
              <a:gd name="connsiteY197" fmla="*/ 4031982 h 6858000"/>
              <a:gd name="connsiteX198" fmla="*/ 901900 w 7467600"/>
              <a:gd name="connsiteY198" fmla="*/ 4421236 h 6858000"/>
              <a:gd name="connsiteX199" fmla="*/ 845044 w 7467600"/>
              <a:gd name="connsiteY199" fmla="*/ 4502436 h 6858000"/>
              <a:gd name="connsiteX200" fmla="*/ 685926 w 7467600"/>
              <a:gd name="connsiteY200" fmla="*/ 4703069 h 6858000"/>
              <a:gd name="connsiteX201" fmla="*/ 684248 w 7467600"/>
              <a:gd name="connsiteY201" fmla="*/ 4706721 h 6858000"/>
              <a:gd name="connsiteX202" fmla="*/ 1423113 w 7467600"/>
              <a:gd name="connsiteY202" fmla="*/ 3874565 h 6858000"/>
              <a:gd name="connsiteX203" fmla="*/ 3316479 w 7467600"/>
              <a:gd name="connsiteY203" fmla="*/ 3872136 h 6858000"/>
              <a:gd name="connsiteX204" fmla="*/ 3546806 w 7467600"/>
              <a:gd name="connsiteY204" fmla="*/ 4356139 h 6858000"/>
              <a:gd name="connsiteX205" fmla="*/ 3364433 w 7467600"/>
              <a:gd name="connsiteY205" fmla="*/ 3953121 h 6858000"/>
              <a:gd name="connsiteX206" fmla="*/ 3316479 w 7467600"/>
              <a:gd name="connsiteY206" fmla="*/ 3872136 h 6858000"/>
              <a:gd name="connsiteX207" fmla="*/ 3291335 w 7467600"/>
              <a:gd name="connsiteY207" fmla="*/ 3767420 h 6858000"/>
              <a:gd name="connsiteX208" fmla="*/ 3390805 w 7467600"/>
              <a:gd name="connsiteY208" fmla="*/ 3937163 h 6858000"/>
              <a:gd name="connsiteX209" fmla="*/ 3579062 w 7467600"/>
              <a:gd name="connsiteY209" fmla="*/ 4359040 h 6858000"/>
              <a:gd name="connsiteX210" fmla="*/ 3467355 w 7467600"/>
              <a:gd name="connsiteY210" fmla="*/ 3988130 h 6858000"/>
              <a:gd name="connsiteX211" fmla="*/ 3310753 w 7467600"/>
              <a:gd name="connsiteY211" fmla="*/ 3787140 h 6858000"/>
              <a:gd name="connsiteX212" fmla="*/ 3291335 w 7467600"/>
              <a:gd name="connsiteY212" fmla="*/ 3767420 h 6858000"/>
              <a:gd name="connsiteX213" fmla="*/ 1635889 w 7467600"/>
              <a:gd name="connsiteY213" fmla="*/ 3709494 h 6858000"/>
              <a:gd name="connsiteX214" fmla="*/ 1634800 w 7467600"/>
              <a:gd name="connsiteY214" fmla="*/ 3731111 h 6858000"/>
              <a:gd name="connsiteX215" fmla="*/ 1635889 w 7467600"/>
              <a:gd name="connsiteY215" fmla="*/ 3709494 h 6858000"/>
              <a:gd name="connsiteX216" fmla="*/ 1510397 w 7467600"/>
              <a:gd name="connsiteY216" fmla="*/ 3684705 h 6858000"/>
              <a:gd name="connsiteX217" fmla="*/ 1146550 w 7467600"/>
              <a:gd name="connsiteY217" fmla="*/ 3802012 h 6858000"/>
              <a:gd name="connsiteX218" fmla="*/ 698834 w 7467600"/>
              <a:gd name="connsiteY218" fmla="*/ 3952272 h 6858000"/>
              <a:gd name="connsiteX219" fmla="*/ 34256 w 7467600"/>
              <a:gd name="connsiteY219" fmla="*/ 4347603 h 6858000"/>
              <a:gd name="connsiteX220" fmla="*/ 527241 w 7467600"/>
              <a:gd name="connsiteY220" fmla="*/ 4065078 h 6858000"/>
              <a:gd name="connsiteX221" fmla="*/ 1510397 w 7467600"/>
              <a:gd name="connsiteY221" fmla="*/ 3684705 h 6858000"/>
              <a:gd name="connsiteX222" fmla="*/ 1313114 w 7467600"/>
              <a:gd name="connsiteY222" fmla="*/ 3655216 h 6858000"/>
              <a:gd name="connsiteX223" fmla="*/ 1109304 w 7467600"/>
              <a:gd name="connsiteY223" fmla="*/ 3669030 h 6858000"/>
              <a:gd name="connsiteX224" fmla="*/ 8129 w 7467600"/>
              <a:gd name="connsiteY224" fmla="*/ 4330519 h 6858000"/>
              <a:gd name="connsiteX225" fmla="*/ 687572 w 7467600"/>
              <a:gd name="connsiteY225" fmla="*/ 3925629 h 6858000"/>
              <a:gd name="connsiteX226" fmla="*/ 1138365 w 7467600"/>
              <a:gd name="connsiteY226" fmla="*/ 3774515 h 6858000"/>
              <a:gd name="connsiteX227" fmla="*/ 1505579 w 7467600"/>
              <a:gd name="connsiteY227" fmla="*/ 3655526 h 6858000"/>
              <a:gd name="connsiteX228" fmla="*/ 1313114 w 7467600"/>
              <a:gd name="connsiteY228" fmla="*/ 3655216 h 6858000"/>
              <a:gd name="connsiteX229" fmla="*/ 3655073 w 7467600"/>
              <a:gd name="connsiteY229" fmla="*/ 3650884 h 6858000"/>
              <a:gd name="connsiteX230" fmla="*/ 3989938 w 7467600"/>
              <a:gd name="connsiteY230" fmla="*/ 3991685 h 6858000"/>
              <a:gd name="connsiteX231" fmla="*/ 4393907 w 7467600"/>
              <a:gd name="connsiteY231" fmla="*/ 4261258 h 6858000"/>
              <a:gd name="connsiteX232" fmla="*/ 4648051 w 7467600"/>
              <a:gd name="connsiteY232" fmla="*/ 4374051 h 6858000"/>
              <a:gd name="connsiteX233" fmla="*/ 4383389 w 7467600"/>
              <a:gd name="connsiteY233" fmla="*/ 4184369 h 6858000"/>
              <a:gd name="connsiteX234" fmla="*/ 4165508 w 7467600"/>
              <a:gd name="connsiteY234" fmla="*/ 4035196 h 6858000"/>
              <a:gd name="connsiteX235" fmla="*/ 4068162 w 7467600"/>
              <a:gd name="connsiteY235" fmla="*/ 3953394 h 6858000"/>
              <a:gd name="connsiteX236" fmla="*/ 3981416 w 7467600"/>
              <a:gd name="connsiteY236" fmla="*/ 3880482 h 6858000"/>
              <a:gd name="connsiteX237" fmla="*/ 3800147 w 7467600"/>
              <a:gd name="connsiteY237" fmla="*/ 3749872 h 6858000"/>
              <a:gd name="connsiteX238" fmla="*/ 3655073 w 7467600"/>
              <a:gd name="connsiteY238" fmla="*/ 3650884 h 6858000"/>
              <a:gd name="connsiteX239" fmla="*/ 3670252 w 7467600"/>
              <a:gd name="connsiteY239" fmla="*/ 3622798 h 6858000"/>
              <a:gd name="connsiteX240" fmla="*/ 3817258 w 7467600"/>
              <a:gd name="connsiteY240" fmla="*/ 3723577 h 6858000"/>
              <a:gd name="connsiteX241" fmla="*/ 4000461 w 7467600"/>
              <a:gd name="connsiteY241" fmla="*/ 3855966 h 6858000"/>
              <a:gd name="connsiteX242" fmla="*/ 4088180 w 7467600"/>
              <a:gd name="connsiteY242" fmla="*/ 3929774 h 6858000"/>
              <a:gd name="connsiteX243" fmla="*/ 4184555 w 7467600"/>
              <a:gd name="connsiteY243" fmla="*/ 4010683 h 6858000"/>
              <a:gd name="connsiteX244" fmla="*/ 4399563 w 7467600"/>
              <a:gd name="connsiteY244" fmla="*/ 4158106 h 6858000"/>
              <a:gd name="connsiteX245" fmla="*/ 4684469 w 7467600"/>
              <a:gd name="connsiteY245" fmla="*/ 4364680 h 6858000"/>
              <a:gd name="connsiteX246" fmla="*/ 4690271 w 7467600"/>
              <a:gd name="connsiteY246" fmla="*/ 4370034 h 6858000"/>
              <a:gd name="connsiteX247" fmla="*/ 4136093 w 7467600"/>
              <a:gd name="connsiteY247" fmla="*/ 3858466 h 6858000"/>
              <a:gd name="connsiteX248" fmla="*/ 3670252 w 7467600"/>
              <a:gd name="connsiteY248" fmla="*/ 3622798 h 6858000"/>
              <a:gd name="connsiteX249" fmla="*/ 4440129 w 7467600"/>
              <a:gd name="connsiteY249" fmla="*/ 3448571 h 6858000"/>
              <a:gd name="connsiteX250" fmla="*/ 4856525 w 7467600"/>
              <a:gd name="connsiteY250" fmla="*/ 3915351 h 6858000"/>
              <a:gd name="connsiteX251" fmla="*/ 5059055 w 7467600"/>
              <a:gd name="connsiteY251" fmla="*/ 4108918 h 6858000"/>
              <a:gd name="connsiteX252" fmla="*/ 5290070 w 7467600"/>
              <a:gd name="connsiteY252" fmla="*/ 4263619 h 6858000"/>
              <a:gd name="connsiteX253" fmla="*/ 4834991 w 7467600"/>
              <a:gd name="connsiteY253" fmla="*/ 3830985 h 6858000"/>
              <a:gd name="connsiteX254" fmla="*/ 4440129 w 7467600"/>
              <a:gd name="connsiteY254" fmla="*/ 3448571 h 6858000"/>
              <a:gd name="connsiteX255" fmla="*/ 4441737 w 7467600"/>
              <a:gd name="connsiteY255" fmla="*/ 3399734 h 6858000"/>
              <a:gd name="connsiteX256" fmla="*/ 4431236 w 7467600"/>
              <a:gd name="connsiteY256" fmla="*/ 3400954 h 6858000"/>
              <a:gd name="connsiteX257" fmla="*/ 4557150 w 7467600"/>
              <a:gd name="connsiteY257" fmla="*/ 3510023 h 6858000"/>
              <a:gd name="connsiteX258" fmla="*/ 4856936 w 7467600"/>
              <a:gd name="connsiteY258" fmla="*/ 3809146 h 6858000"/>
              <a:gd name="connsiteX259" fmla="*/ 5111996 w 7467600"/>
              <a:gd name="connsiteY259" fmla="*/ 4065759 h 6858000"/>
              <a:gd name="connsiteX260" fmla="*/ 5388878 w 7467600"/>
              <a:gd name="connsiteY260" fmla="*/ 4300185 h 6858000"/>
              <a:gd name="connsiteX261" fmla="*/ 5425556 w 7467600"/>
              <a:gd name="connsiteY261" fmla="*/ 4308967 h 6858000"/>
              <a:gd name="connsiteX262" fmla="*/ 4943646 w 7467600"/>
              <a:gd name="connsiteY262" fmla="*/ 3822916 h 6858000"/>
              <a:gd name="connsiteX263" fmla="*/ 4594837 w 7467600"/>
              <a:gd name="connsiteY263" fmla="*/ 3532274 h 6858000"/>
              <a:gd name="connsiteX264" fmla="*/ 4441737 w 7467600"/>
              <a:gd name="connsiteY264" fmla="*/ 3399734 h 6858000"/>
              <a:gd name="connsiteX265" fmla="*/ 5425834 w 7467600"/>
              <a:gd name="connsiteY265" fmla="*/ 3162785 h 6858000"/>
              <a:gd name="connsiteX266" fmla="*/ 5401644 w 7467600"/>
              <a:gd name="connsiteY266" fmla="*/ 3617847 h 6858000"/>
              <a:gd name="connsiteX267" fmla="*/ 5467256 w 7467600"/>
              <a:gd name="connsiteY267" fmla="*/ 4175494 h 6858000"/>
              <a:gd name="connsiteX268" fmla="*/ 5448069 w 7467600"/>
              <a:gd name="connsiteY268" fmla="*/ 3567554 h 6858000"/>
              <a:gd name="connsiteX269" fmla="*/ 5425834 w 7467600"/>
              <a:gd name="connsiteY269" fmla="*/ 3162785 h 6858000"/>
              <a:gd name="connsiteX270" fmla="*/ 1318687 w 7467600"/>
              <a:gd name="connsiteY270" fmla="*/ 3113840 h 6858000"/>
              <a:gd name="connsiteX271" fmla="*/ 1066793 w 7467600"/>
              <a:gd name="connsiteY271" fmla="*/ 3212171 h 6858000"/>
              <a:gd name="connsiteX272" fmla="*/ 993319 w 7467600"/>
              <a:gd name="connsiteY272" fmla="*/ 3247648 h 6858000"/>
              <a:gd name="connsiteX273" fmla="*/ 853081 w 7467600"/>
              <a:gd name="connsiteY273" fmla="*/ 3312410 h 6858000"/>
              <a:gd name="connsiteX274" fmla="*/ 805957 w 7467600"/>
              <a:gd name="connsiteY274" fmla="*/ 3330443 h 6858000"/>
              <a:gd name="connsiteX275" fmla="*/ 1318687 w 7467600"/>
              <a:gd name="connsiteY275" fmla="*/ 3113840 h 6858000"/>
              <a:gd name="connsiteX276" fmla="*/ 5453702 w 7467600"/>
              <a:gd name="connsiteY276" fmla="*/ 3090882 h 6858000"/>
              <a:gd name="connsiteX277" fmla="*/ 5480135 w 7467600"/>
              <a:gd name="connsiteY277" fmla="*/ 3565802 h 6858000"/>
              <a:gd name="connsiteX278" fmla="*/ 5499023 w 7467600"/>
              <a:gd name="connsiteY278" fmla="*/ 4166310 h 6858000"/>
              <a:gd name="connsiteX279" fmla="*/ 5547022 w 7467600"/>
              <a:gd name="connsiteY279" fmla="*/ 3607838 h 6858000"/>
              <a:gd name="connsiteX280" fmla="*/ 5515964 w 7467600"/>
              <a:gd name="connsiteY280" fmla="*/ 3378541 h 6858000"/>
              <a:gd name="connsiteX281" fmla="*/ 5453702 w 7467600"/>
              <a:gd name="connsiteY281" fmla="*/ 3090882 h 6858000"/>
              <a:gd name="connsiteX282" fmla="*/ 1238695 w 7467600"/>
              <a:gd name="connsiteY282" fmla="*/ 3076820 h 6858000"/>
              <a:gd name="connsiteX283" fmla="*/ 716371 w 7467600"/>
              <a:gd name="connsiteY283" fmla="*/ 3293249 h 6858000"/>
              <a:gd name="connsiteX284" fmla="*/ 579522 w 7467600"/>
              <a:gd name="connsiteY284" fmla="*/ 3371759 h 6858000"/>
              <a:gd name="connsiteX285" fmla="*/ 600288 w 7467600"/>
              <a:gd name="connsiteY285" fmla="*/ 3365555 h 6858000"/>
              <a:gd name="connsiteX286" fmla="*/ 840692 w 7467600"/>
              <a:gd name="connsiteY286" fmla="*/ 3284921 h 6858000"/>
              <a:gd name="connsiteX287" fmla="*/ 979248 w 7467600"/>
              <a:gd name="connsiteY287" fmla="*/ 3221003 h 6858000"/>
              <a:gd name="connsiteX288" fmla="*/ 1053282 w 7467600"/>
              <a:gd name="connsiteY288" fmla="*/ 3185247 h 6858000"/>
              <a:gd name="connsiteX289" fmla="*/ 1320603 w 7467600"/>
              <a:gd name="connsiteY289" fmla="*/ 3081281 h 6858000"/>
              <a:gd name="connsiteX290" fmla="*/ 1238695 w 7467600"/>
              <a:gd name="connsiteY290" fmla="*/ 3076820 h 6858000"/>
              <a:gd name="connsiteX291" fmla="*/ 5425627 w 7467600"/>
              <a:gd name="connsiteY291" fmla="*/ 2954192 h 6858000"/>
              <a:gd name="connsiteX292" fmla="*/ 5470770 w 7467600"/>
              <a:gd name="connsiteY292" fmla="*/ 3005435 h 6858000"/>
              <a:gd name="connsiteX293" fmla="*/ 5519779 w 7467600"/>
              <a:gd name="connsiteY293" fmla="*/ 4359223 h 6858000"/>
              <a:gd name="connsiteX294" fmla="*/ 5520293 w 7467600"/>
              <a:gd name="connsiteY294" fmla="*/ 4360602 h 6858000"/>
              <a:gd name="connsiteX295" fmla="*/ 5767221 w 7467600"/>
              <a:gd name="connsiteY295" fmla="*/ 4665564 h 6858000"/>
              <a:gd name="connsiteX296" fmla="*/ 6937169 w 7467600"/>
              <a:gd name="connsiteY296" fmla="*/ 4815941 h 6858000"/>
              <a:gd name="connsiteX297" fmla="*/ 6953922 w 7467600"/>
              <a:gd name="connsiteY297" fmla="*/ 4890068 h 6858000"/>
              <a:gd name="connsiteX298" fmla="*/ 6071359 w 7467600"/>
              <a:gd name="connsiteY298" fmla="*/ 4770770 h 6858000"/>
              <a:gd name="connsiteX299" fmla="*/ 6038839 w 7467600"/>
              <a:gd name="connsiteY299" fmla="*/ 4764474 h 6858000"/>
              <a:gd name="connsiteX300" fmla="*/ 6038706 w 7467600"/>
              <a:gd name="connsiteY300" fmla="*/ 4763847 h 6858000"/>
              <a:gd name="connsiteX301" fmla="*/ 6037784 w 7467600"/>
              <a:gd name="connsiteY301" fmla="*/ 4764270 h 6858000"/>
              <a:gd name="connsiteX302" fmla="*/ 6038839 w 7467600"/>
              <a:gd name="connsiteY302" fmla="*/ 4764474 h 6858000"/>
              <a:gd name="connsiteX303" fmla="*/ 6040338 w 7467600"/>
              <a:gd name="connsiteY303" fmla="*/ 4771418 h 6858000"/>
              <a:gd name="connsiteX304" fmla="*/ 6024488 w 7467600"/>
              <a:gd name="connsiteY304" fmla="*/ 4809903 h 6858000"/>
              <a:gd name="connsiteX305" fmla="*/ 5599771 w 7467600"/>
              <a:gd name="connsiteY305" fmla="*/ 5509652 h 6858000"/>
              <a:gd name="connsiteX306" fmla="*/ 5548843 w 7467600"/>
              <a:gd name="connsiteY306" fmla="*/ 5563845 h 6858000"/>
              <a:gd name="connsiteX307" fmla="*/ 5940952 w 7467600"/>
              <a:gd name="connsiteY307" fmla="*/ 6250028 h 6858000"/>
              <a:gd name="connsiteX308" fmla="*/ 6043441 w 7467600"/>
              <a:gd name="connsiteY308" fmla="*/ 6665847 h 6858000"/>
              <a:gd name="connsiteX309" fmla="*/ 6093432 w 7467600"/>
              <a:gd name="connsiteY309" fmla="*/ 6858000 h 6858000"/>
              <a:gd name="connsiteX310" fmla="*/ 6034344 w 7467600"/>
              <a:gd name="connsiteY310" fmla="*/ 6858000 h 6858000"/>
              <a:gd name="connsiteX311" fmla="*/ 6026679 w 7467600"/>
              <a:gd name="connsiteY311" fmla="*/ 6836959 h 6858000"/>
              <a:gd name="connsiteX312" fmla="*/ 5800441 w 7467600"/>
              <a:gd name="connsiteY312" fmla="*/ 6335286 h 6858000"/>
              <a:gd name="connsiteX313" fmla="*/ 5526562 w 7467600"/>
              <a:gd name="connsiteY313" fmla="*/ 5705388 h 6858000"/>
              <a:gd name="connsiteX314" fmla="*/ 5519640 w 7467600"/>
              <a:gd name="connsiteY314" fmla="*/ 5683774 h 6858000"/>
              <a:gd name="connsiteX315" fmla="*/ 5844559 w 7467600"/>
              <a:gd name="connsiteY315" fmla="*/ 6553349 h 6858000"/>
              <a:gd name="connsiteX316" fmla="*/ 5975994 w 7467600"/>
              <a:gd name="connsiteY316" fmla="*/ 6858000 h 6858000"/>
              <a:gd name="connsiteX317" fmla="*/ 5898547 w 7467600"/>
              <a:gd name="connsiteY317" fmla="*/ 6858000 h 6858000"/>
              <a:gd name="connsiteX318" fmla="*/ 5682041 w 7467600"/>
              <a:gd name="connsiteY318" fmla="*/ 6355860 h 6858000"/>
              <a:gd name="connsiteX319" fmla="*/ 5461758 w 7467600"/>
              <a:gd name="connsiteY319" fmla="*/ 5820220 h 6858000"/>
              <a:gd name="connsiteX320" fmla="*/ 5237282 w 7467600"/>
              <a:gd name="connsiteY320" fmla="*/ 6579086 h 6858000"/>
              <a:gd name="connsiteX321" fmla="*/ 5115009 w 7467600"/>
              <a:gd name="connsiteY321" fmla="*/ 6858000 h 6858000"/>
              <a:gd name="connsiteX322" fmla="*/ 5028074 w 7467600"/>
              <a:gd name="connsiteY322" fmla="*/ 6858000 h 6858000"/>
              <a:gd name="connsiteX323" fmla="*/ 5079508 w 7467600"/>
              <a:gd name="connsiteY323" fmla="*/ 6749074 h 6858000"/>
              <a:gd name="connsiteX324" fmla="*/ 5371846 w 7467600"/>
              <a:gd name="connsiteY324" fmla="*/ 5924413 h 6858000"/>
              <a:gd name="connsiteX325" fmla="*/ 5270512 w 7467600"/>
              <a:gd name="connsiteY325" fmla="*/ 6138975 h 6858000"/>
              <a:gd name="connsiteX326" fmla="*/ 5062409 w 7467600"/>
              <a:gd name="connsiteY326" fmla="*/ 6653544 h 6858000"/>
              <a:gd name="connsiteX327" fmla="*/ 5036628 w 7467600"/>
              <a:gd name="connsiteY327" fmla="*/ 6754247 h 6858000"/>
              <a:gd name="connsiteX328" fmla="*/ 5009112 w 7467600"/>
              <a:gd name="connsiteY328" fmla="*/ 6858000 h 6858000"/>
              <a:gd name="connsiteX329" fmla="*/ 4976679 w 7467600"/>
              <a:gd name="connsiteY329" fmla="*/ 6858000 h 6858000"/>
              <a:gd name="connsiteX330" fmla="*/ 5006537 w 7467600"/>
              <a:gd name="connsiteY330" fmla="*/ 6747068 h 6858000"/>
              <a:gd name="connsiteX331" fmla="*/ 5032723 w 7467600"/>
              <a:gd name="connsiteY331" fmla="*/ 6644957 h 6858000"/>
              <a:gd name="connsiteX332" fmla="*/ 5242949 w 7467600"/>
              <a:gd name="connsiteY332" fmla="*/ 6125175 h 6858000"/>
              <a:gd name="connsiteX333" fmla="*/ 5286321 w 7467600"/>
              <a:gd name="connsiteY333" fmla="*/ 6033555 h 6858000"/>
              <a:gd name="connsiteX334" fmla="*/ 5008210 w 7467600"/>
              <a:gd name="connsiteY334" fmla="*/ 6649194 h 6858000"/>
              <a:gd name="connsiteX335" fmla="*/ 4986321 w 7467600"/>
              <a:gd name="connsiteY335" fmla="*/ 6765687 h 6858000"/>
              <a:gd name="connsiteX336" fmla="*/ 4973474 w 7467600"/>
              <a:gd name="connsiteY336" fmla="*/ 6858000 h 6858000"/>
              <a:gd name="connsiteX337" fmla="*/ 4907178 w 7467600"/>
              <a:gd name="connsiteY337" fmla="*/ 6858000 h 6858000"/>
              <a:gd name="connsiteX338" fmla="*/ 4910810 w 7467600"/>
              <a:gd name="connsiteY338" fmla="*/ 6829660 h 6858000"/>
              <a:gd name="connsiteX339" fmla="*/ 4987461 w 7467600"/>
              <a:gd name="connsiteY339" fmla="*/ 6432994 h 6858000"/>
              <a:gd name="connsiteX340" fmla="*/ 5179262 w 7467600"/>
              <a:gd name="connsiteY340" fmla="*/ 6035044 h 6858000"/>
              <a:gd name="connsiteX341" fmla="*/ 4689678 w 7467600"/>
              <a:gd name="connsiteY341" fmla="*/ 6440241 h 6858000"/>
              <a:gd name="connsiteX342" fmla="*/ 4477543 w 7467600"/>
              <a:gd name="connsiteY342" fmla="*/ 6674836 h 6858000"/>
              <a:gd name="connsiteX343" fmla="*/ 4329957 w 7467600"/>
              <a:gd name="connsiteY343" fmla="*/ 6858000 h 6858000"/>
              <a:gd name="connsiteX344" fmla="*/ 4218595 w 7467600"/>
              <a:gd name="connsiteY344" fmla="*/ 6858000 h 6858000"/>
              <a:gd name="connsiteX345" fmla="*/ 4368888 w 7467600"/>
              <a:gd name="connsiteY345" fmla="*/ 6668412 h 6858000"/>
              <a:gd name="connsiteX346" fmla="*/ 4563091 w 7467600"/>
              <a:gd name="connsiteY346" fmla="*/ 6442508 h 6858000"/>
              <a:gd name="connsiteX347" fmla="*/ 5387324 w 7467600"/>
              <a:gd name="connsiteY347" fmla="*/ 5705830 h 6858000"/>
              <a:gd name="connsiteX348" fmla="*/ 5073620 w 7467600"/>
              <a:gd name="connsiteY348" fmla="*/ 5955437 h 6858000"/>
              <a:gd name="connsiteX349" fmla="*/ 4689789 w 7467600"/>
              <a:gd name="connsiteY349" fmla="*/ 6268382 h 6858000"/>
              <a:gd name="connsiteX350" fmla="*/ 4418722 w 7467600"/>
              <a:gd name="connsiteY350" fmla="*/ 6570886 h 6858000"/>
              <a:gd name="connsiteX351" fmla="*/ 4214944 w 7467600"/>
              <a:gd name="connsiteY351" fmla="*/ 6858000 h 6858000"/>
              <a:gd name="connsiteX352" fmla="*/ 4177898 w 7467600"/>
              <a:gd name="connsiteY352" fmla="*/ 6858000 h 6858000"/>
              <a:gd name="connsiteX353" fmla="*/ 4391597 w 7467600"/>
              <a:gd name="connsiteY353" fmla="*/ 6556370 h 6858000"/>
              <a:gd name="connsiteX354" fmla="*/ 4668889 w 7467600"/>
              <a:gd name="connsiteY354" fmla="*/ 6246399 h 6858000"/>
              <a:gd name="connsiteX355" fmla="*/ 5055427 w 7467600"/>
              <a:gd name="connsiteY355" fmla="*/ 5931476 h 6858000"/>
              <a:gd name="connsiteX356" fmla="*/ 5371814 w 7467600"/>
              <a:gd name="connsiteY356" fmla="*/ 5678975 h 6858000"/>
              <a:gd name="connsiteX357" fmla="*/ 4987918 w 7467600"/>
              <a:gd name="connsiteY357" fmla="*/ 5838701 h 6858000"/>
              <a:gd name="connsiteX358" fmla="*/ 4317146 w 7467600"/>
              <a:gd name="connsiteY358" fmla="*/ 6587716 h 6858000"/>
              <a:gd name="connsiteX359" fmla="*/ 4171627 w 7467600"/>
              <a:gd name="connsiteY359" fmla="*/ 6858000 h 6858000"/>
              <a:gd name="connsiteX360" fmla="*/ 4081585 w 7467600"/>
              <a:gd name="connsiteY360" fmla="*/ 6858000 h 6858000"/>
              <a:gd name="connsiteX361" fmla="*/ 4238603 w 7467600"/>
              <a:gd name="connsiteY361" fmla="*/ 6559341 h 6858000"/>
              <a:gd name="connsiteX362" fmla="*/ 4778333 w 7467600"/>
              <a:gd name="connsiteY362" fmla="*/ 5873626 h 6858000"/>
              <a:gd name="connsiteX363" fmla="*/ 5414185 w 7467600"/>
              <a:gd name="connsiteY363" fmla="*/ 5573882 h 6858000"/>
              <a:gd name="connsiteX364" fmla="*/ 5959648 w 7467600"/>
              <a:gd name="connsiteY364" fmla="*/ 4760797 h 6858000"/>
              <a:gd name="connsiteX365" fmla="*/ 5355019 w 7467600"/>
              <a:gd name="connsiteY365" fmla="*/ 4734672 h 6858000"/>
              <a:gd name="connsiteX366" fmla="*/ 5083565 w 7467600"/>
              <a:gd name="connsiteY366" fmla="*/ 5179121 h 6858000"/>
              <a:gd name="connsiteX367" fmla="*/ 4713577 w 7467600"/>
              <a:gd name="connsiteY367" fmla="*/ 5616803 h 6858000"/>
              <a:gd name="connsiteX368" fmla="*/ 3989559 w 7467600"/>
              <a:gd name="connsiteY368" fmla="*/ 6145945 h 6858000"/>
              <a:gd name="connsiteX369" fmla="*/ 3939824 w 7467600"/>
              <a:gd name="connsiteY369" fmla="*/ 6066900 h 6858000"/>
              <a:gd name="connsiteX370" fmla="*/ 4584537 w 7467600"/>
              <a:gd name="connsiteY370" fmla="*/ 5324826 h 6858000"/>
              <a:gd name="connsiteX371" fmla="*/ 5037105 w 7467600"/>
              <a:gd name="connsiteY371" fmla="*/ 5088765 h 6858000"/>
              <a:gd name="connsiteX372" fmla="*/ 5039930 w 7467600"/>
              <a:gd name="connsiteY372" fmla="*/ 5089585 h 6858000"/>
              <a:gd name="connsiteX373" fmla="*/ 5263764 w 7467600"/>
              <a:gd name="connsiteY373" fmla="*/ 4735525 h 6858000"/>
              <a:gd name="connsiteX374" fmla="*/ 4086300 w 7467600"/>
              <a:gd name="connsiteY374" fmla="*/ 4884599 h 6858000"/>
              <a:gd name="connsiteX375" fmla="*/ 4085485 w 7467600"/>
              <a:gd name="connsiteY375" fmla="*/ 4899070 h 6858000"/>
              <a:gd name="connsiteX376" fmla="*/ 3871915 w 7467600"/>
              <a:gd name="connsiteY376" fmla="*/ 5253645 h 6858000"/>
              <a:gd name="connsiteX377" fmla="*/ 3799374 w 7467600"/>
              <a:gd name="connsiteY377" fmla="*/ 5466127 h 6858000"/>
              <a:gd name="connsiteX378" fmla="*/ 3498850 w 7467600"/>
              <a:gd name="connsiteY378" fmla="*/ 6661888 h 6858000"/>
              <a:gd name="connsiteX379" fmla="*/ 3399216 w 7467600"/>
              <a:gd name="connsiteY379" fmla="*/ 6858000 h 6858000"/>
              <a:gd name="connsiteX380" fmla="*/ 3303688 w 7467600"/>
              <a:gd name="connsiteY380" fmla="*/ 6858000 h 6858000"/>
              <a:gd name="connsiteX381" fmla="*/ 3391774 w 7467600"/>
              <a:gd name="connsiteY381" fmla="*/ 6697181 h 6858000"/>
              <a:gd name="connsiteX382" fmla="*/ 3735540 w 7467600"/>
              <a:gd name="connsiteY382" fmla="*/ 5546923 h 6858000"/>
              <a:gd name="connsiteX383" fmla="*/ 3729438 w 7467600"/>
              <a:gd name="connsiteY383" fmla="*/ 5569058 h 6858000"/>
              <a:gd name="connsiteX384" fmla="*/ 3707782 w 7467600"/>
              <a:gd name="connsiteY384" fmla="*/ 5644908 h 6858000"/>
              <a:gd name="connsiteX385" fmla="*/ 3583827 w 7467600"/>
              <a:gd name="connsiteY385" fmla="*/ 6039215 h 6858000"/>
              <a:gd name="connsiteX386" fmla="*/ 3547861 w 7467600"/>
              <a:gd name="connsiteY386" fmla="*/ 6129609 h 6858000"/>
              <a:gd name="connsiteX387" fmla="*/ 3490905 w 7467600"/>
              <a:gd name="connsiteY387" fmla="*/ 6277660 h 6858000"/>
              <a:gd name="connsiteX388" fmla="*/ 3455859 w 7467600"/>
              <a:gd name="connsiteY388" fmla="*/ 6391301 h 6858000"/>
              <a:gd name="connsiteX389" fmla="*/ 3429112 w 7467600"/>
              <a:gd name="connsiteY389" fmla="*/ 6479469 h 6858000"/>
              <a:gd name="connsiteX390" fmla="*/ 3304862 w 7467600"/>
              <a:gd name="connsiteY390" fmla="*/ 6796476 h 6858000"/>
              <a:gd name="connsiteX391" fmla="*/ 3276071 w 7467600"/>
              <a:gd name="connsiteY391" fmla="*/ 6858000 h 6858000"/>
              <a:gd name="connsiteX392" fmla="*/ 3240805 w 7467600"/>
              <a:gd name="connsiteY392" fmla="*/ 6858000 h 6858000"/>
              <a:gd name="connsiteX393" fmla="*/ 3275917 w 7467600"/>
              <a:gd name="connsiteY393" fmla="*/ 6783192 h 6858000"/>
              <a:gd name="connsiteX394" fmla="*/ 3399358 w 7467600"/>
              <a:gd name="connsiteY394" fmla="*/ 6469011 h 6858000"/>
              <a:gd name="connsiteX395" fmla="*/ 3425650 w 7467600"/>
              <a:gd name="connsiteY395" fmla="*/ 6381333 h 6858000"/>
              <a:gd name="connsiteX396" fmla="*/ 3460661 w 7467600"/>
              <a:gd name="connsiteY396" fmla="*/ 6266763 h 6858000"/>
              <a:gd name="connsiteX397" fmla="*/ 3518021 w 7467600"/>
              <a:gd name="connsiteY397" fmla="*/ 6117298 h 6858000"/>
              <a:gd name="connsiteX398" fmla="*/ 3554035 w 7467600"/>
              <a:gd name="connsiteY398" fmla="*/ 6027832 h 6858000"/>
              <a:gd name="connsiteX399" fmla="*/ 3677174 w 7467600"/>
              <a:gd name="connsiteY399" fmla="*/ 5636351 h 6858000"/>
              <a:gd name="connsiteX400" fmla="*/ 3698819 w 7467600"/>
              <a:gd name="connsiteY400" fmla="*/ 5560503 h 6858000"/>
              <a:gd name="connsiteX401" fmla="*/ 3702094 w 7467600"/>
              <a:gd name="connsiteY401" fmla="*/ 5549194 h 6858000"/>
              <a:gd name="connsiteX402" fmla="*/ 3398355 w 7467600"/>
              <a:gd name="connsiteY402" fmla="*/ 6094603 h 6858000"/>
              <a:gd name="connsiteX403" fmla="*/ 3193941 w 7467600"/>
              <a:gd name="connsiteY403" fmla="*/ 6798775 h 6858000"/>
              <a:gd name="connsiteX404" fmla="*/ 3184140 w 7467600"/>
              <a:gd name="connsiteY404" fmla="*/ 6858000 h 6858000"/>
              <a:gd name="connsiteX405" fmla="*/ 3099978 w 7467600"/>
              <a:gd name="connsiteY405" fmla="*/ 6858000 h 6858000"/>
              <a:gd name="connsiteX406" fmla="*/ 3101556 w 7467600"/>
              <a:gd name="connsiteY406" fmla="*/ 6843337 h 6858000"/>
              <a:gd name="connsiteX407" fmla="*/ 3370162 w 7467600"/>
              <a:gd name="connsiteY407" fmla="*/ 5785550 h 6858000"/>
              <a:gd name="connsiteX408" fmla="*/ 3746477 w 7467600"/>
              <a:gd name="connsiteY408" fmla="*/ 5377889 h 6858000"/>
              <a:gd name="connsiteX409" fmla="*/ 3863399 w 7467600"/>
              <a:gd name="connsiteY409" fmla="*/ 5087257 h 6858000"/>
              <a:gd name="connsiteX410" fmla="*/ 3968712 w 7467600"/>
              <a:gd name="connsiteY410" fmla="*/ 4913989 h 6858000"/>
              <a:gd name="connsiteX411" fmla="*/ 2792390 w 7467600"/>
              <a:gd name="connsiteY411" fmla="*/ 5382974 h 6858000"/>
              <a:gd name="connsiteX412" fmla="*/ 2714982 w 7467600"/>
              <a:gd name="connsiteY412" fmla="*/ 5427051 h 6858000"/>
              <a:gd name="connsiteX413" fmla="*/ 2813361 w 7467600"/>
              <a:gd name="connsiteY413" fmla="*/ 6023912 h 6858000"/>
              <a:gd name="connsiteX414" fmla="*/ 2688430 w 7467600"/>
              <a:gd name="connsiteY414" fmla="*/ 6801564 h 6858000"/>
              <a:gd name="connsiteX415" fmla="*/ 2629626 w 7467600"/>
              <a:gd name="connsiteY415" fmla="*/ 6763394 h 6858000"/>
              <a:gd name="connsiteX416" fmla="*/ 2565328 w 7467600"/>
              <a:gd name="connsiteY416" fmla="*/ 5516399 h 6858000"/>
              <a:gd name="connsiteX417" fmla="*/ 1922999 w 7467600"/>
              <a:gd name="connsiteY417" fmla="*/ 5980343 h 6858000"/>
              <a:gd name="connsiteX418" fmla="*/ 1950261 w 7467600"/>
              <a:gd name="connsiteY418" fmla="*/ 6405858 h 6858000"/>
              <a:gd name="connsiteX419" fmla="*/ 2365554 w 7467600"/>
              <a:gd name="connsiteY419" fmla="*/ 6759107 h 6858000"/>
              <a:gd name="connsiteX420" fmla="*/ 2424142 w 7467600"/>
              <a:gd name="connsiteY420" fmla="*/ 6858000 h 6858000"/>
              <a:gd name="connsiteX421" fmla="*/ 2395994 w 7467600"/>
              <a:gd name="connsiteY421" fmla="*/ 6858000 h 6858000"/>
              <a:gd name="connsiteX422" fmla="*/ 2392863 w 7467600"/>
              <a:gd name="connsiteY422" fmla="*/ 6852964 h 6858000"/>
              <a:gd name="connsiteX423" fmla="*/ 2017589 w 7467600"/>
              <a:gd name="connsiteY423" fmla="*/ 6493982 h 6858000"/>
              <a:gd name="connsiteX424" fmla="*/ 2147336 w 7467600"/>
              <a:gd name="connsiteY424" fmla="*/ 6594052 h 6858000"/>
              <a:gd name="connsiteX425" fmla="*/ 2207047 w 7467600"/>
              <a:gd name="connsiteY425" fmla="*/ 6654540 h 6858000"/>
              <a:gd name="connsiteX426" fmla="*/ 2299106 w 7467600"/>
              <a:gd name="connsiteY426" fmla="*/ 6778931 h 6858000"/>
              <a:gd name="connsiteX427" fmla="*/ 2314430 w 7467600"/>
              <a:gd name="connsiteY427" fmla="*/ 6801144 h 6858000"/>
              <a:gd name="connsiteX428" fmla="*/ 2352406 w 7467600"/>
              <a:gd name="connsiteY428" fmla="*/ 6858000 h 6858000"/>
              <a:gd name="connsiteX429" fmla="*/ 2314492 w 7467600"/>
              <a:gd name="connsiteY429" fmla="*/ 6858000 h 6858000"/>
              <a:gd name="connsiteX430" fmla="*/ 2288095 w 7467600"/>
              <a:gd name="connsiteY430" fmla="*/ 6818030 h 6858000"/>
              <a:gd name="connsiteX431" fmla="*/ 2272768 w 7467600"/>
              <a:gd name="connsiteY431" fmla="*/ 6795822 h 6858000"/>
              <a:gd name="connsiteX432" fmla="*/ 2182715 w 7467600"/>
              <a:gd name="connsiteY432" fmla="*/ 6675071 h 6858000"/>
              <a:gd name="connsiteX433" fmla="*/ 2032061 w 7467600"/>
              <a:gd name="connsiteY433" fmla="*/ 6541380 h 6858000"/>
              <a:gd name="connsiteX434" fmla="*/ 2257220 w 7467600"/>
              <a:gd name="connsiteY434" fmla="*/ 6826257 h 6858000"/>
              <a:gd name="connsiteX435" fmla="*/ 2281324 w 7467600"/>
              <a:gd name="connsiteY435" fmla="*/ 6858000 h 6858000"/>
              <a:gd name="connsiteX436" fmla="*/ 2242860 w 7467600"/>
              <a:gd name="connsiteY436" fmla="*/ 6858000 h 6858000"/>
              <a:gd name="connsiteX437" fmla="*/ 2232818 w 7467600"/>
              <a:gd name="connsiteY437" fmla="*/ 6844926 h 6858000"/>
              <a:gd name="connsiteX438" fmla="*/ 1990172 w 7467600"/>
              <a:gd name="connsiteY438" fmla="*/ 6542121 h 6858000"/>
              <a:gd name="connsiteX439" fmla="*/ 2124090 w 7467600"/>
              <a:gd name="connsiteY439" fmla="*/ 6761017 h 6858000"/>
              <a:gd name="connsiteX440" fmla="*/ 2200380 w 7467600"/>
              <a:gd name="connsiteY440" fmla="*/ 6858000 h 6858000"/>
              <a:gd name="connsiteX441" fmla="*/ 2147507 w 7467600"/>
              <a:gd name="connsiteY441" fmla="*/ 6858000 h 6858000"/>
              <a:gd name="connsiteX442" fmla="*/ 2070668 w 7467600"/>
              <a:gd name="connsiteY442" fmla="*/ 6761520 h 6858000"/>
              <a:gd name="connsiteX443" fmla="*/ 1975142 w 7467600"/>
              <a:gd name="connsiteY443" fmla="*/ 6585570 h 6858000"/>
              <a:gd name="connsiteX444" fmla="*/ 2050035 w 7467600"/>
              <a:gd name="connsiteY444" fmla="*/ 6813345 h 6858000"/>
              <a:gd name="connsiteX445" fmla="*/ 2063025 w 7467600"/>
              <a:gd name="connsiteY445" fmla="*/ 6858000 h 6858000"/>
              <a:gd name="connsiteX446" fmla="*/ 2021675 w 7467600"/>
              <a:gd name="connsiteY446" fmla="*/ 6858000 h 6858000"/>
              <a:gd name="connsiteX447" fmla="*/ 2019308 w 7467600"/>
              <a:gd name="connsiteY447" fmla="*/ 6847118 h 6858000"/>
              <a:gd name="connsiteX448" fmla="*/ 1938835 w 7467600"/>
              <a:gd name="connsiteY448" fmla="*/ 6551160 h 6858000"/>
              <a:gd name="connsiteX449" fmla="*/ 1953230 w 7467600"/>
              <a:gd name="connsiteY449" fmla="*/ 6759699 h 6858000"/>
              <a:gd name="connsiteX450" fmla="*/ 1956763 w 7467600"/>
              <a:gd name="connsiteY450" fmla="*/ 6778191 h 6858000"/>
              <a:gd name="connsiteX451" fmla="*/ 1967925 w 7467600"/>
              <a:gd name="connsiteY451" fmla="*/ 6858000 h 6858000"/>
              <a:gd name="connsiteX452" fmla="*/ 1936622 w 7467600"/>
              <a:gd name="connsiteY452" fmla="*/ 6858000 h 6858000"/>
              <a:gd name="connsiteX453" fmla="*/ 1926261 w 7467600"/>
              <a:gd name="connsiteY453" fmla="*/ 6784064 h 6858000"/>
              <a:gd name="connsiteX454" fmla="*/ 1922724 w 7467600"/>
              <a:gd name="connsiteY454" fmla="*/ 6765577 h 6858000"/>
              <a:gd name="connsiteX455" fmla="*/ 1904650 w 7467600"/>
              <a:gd name="connsiteY455" fmla="*/ 6639616 h 6858000"/>
              <a:gd name="connsiteX456" fmla="*/ 1885273 w 7467600"/>
              <a:gd name="connsiteY456" fmla="*/ 6858000 h 6858000"/>
              <a:gd name="connsiteX457" fmla="*/ 1854363 w 7467600"/>
              <a:gd name="connsiteY457" fmla="*/ 6858000 h 6858000"/>
              <a:gd name="connsiteX458" fmla="*/ 1880391 w 7467600"/>
              <a:gd name="connsiteY458" fmla="*/ 6603796 h 6858000"/>
              <a:gd name="connsiteX459" fmla="*/ 1818273 w 7467600"/>
              <a:gd name="connsiteY459" fmla="*/ 6715729 h 6858000"/>
              <a:gd name="connsiteX460" fmla="*/ 1794691 w 7467600"/>
              <a:gd name="connsiteY460" fmla="*/ 6843239 h 6858000"/>
              <a:gd name="connsiteX461" fmla="*/ 1794914 w 7467600"/>
              <a:gd name="connsiteY461" fmla="*/ 6858000 h 6858000"/>
              <a:gd name="connsiteX462" fmla="*/ 1746128 w 7467600"/>
              <a:gd name="connsiteY462" fmla="*/ 6858000 h 6858000"/>
              <a:gd name="connsiteX463" fmla="*/ 1753934 w 7467600"/>
              <a:gd name="connsiteY463" fmla="*/ 6724796 h 6858000"/>
              <a:gd name="connsiteX464" fmla="*/ 1792053 w 7467600"/>
              <a:gd name="connsiteY464" fmla="*/ 6572396 h 6858000"/>
              <a:gd name="connsiteX465" fmla="*/ 1862248 w 7467600"/>
              <a:gd name="connsiteY465" fmla="*/ 6266397 h 6858000"/>
              <a:gd name="connsiteX466" fmla="*/ 1862250 w 7467600"/>
              <a:gd name="connsiteY466" fmla="*/ 6033531 h 6858000"/>
              <a:gd name="connsiteX467" fmla="*/ 1211999 w 7467600"/>
              <a:gd name="connsiteY467" fmla="*/ 6683610 h 6858000"/>
              <a:gd name="connsiteX468" fmla="*/ 1213266 w 7467600"/>
              <a:gd name="connsiteY468" fmla="*/ 6691947 h 6858000"/>
              <a:gd name="connsiteX469" fmla="*/ 1203370 w 7467600"/>
              <a:gd name="connsiteY469" fmla="*/ 6850676 h 6858000"/>
              <a:gd name="connsiteX470" fmla="*/ 1203671 w 7467600"/>
              <a:gd name="connsiteY470" fmla="*/ 6858000 h 6858000"/>
              <a:gd name="connsiteX471" fmla="*/ 1143180 w 7467600"/>
              <a:gd name="connsiteY471" fmla="*/ 6858000 h 6858000"/>
              <a:gd name="connsiteX472" fmla="*/ 1142176 w 7467600"/>
              <a:gd name="connsiteY472" fmla="*/ 6766045 h 6858000"/>
              <a:gd name="connsiteX473" fmla="*/ 1067484 w 7467600"/>
              <a:gd name="connsiteY473" fmla="*/ 6858000 h 6858000"/>
              <a:gd name="connsiteX474" fmla="*/ 953928 w 7467600"/>
              <a:gd name="connsiteY474" fmla="*/ 6858000 h 6858000"/>
              <a:gd name="connsiteX475" fmla="*/ 959715 w 7467600"/>
              <a:gd name="connsiteY475" fmla="*/ 6850185 h 6858000"/>
              <a:gd name="connsiteX476" fmla="*/ 1483788 w 7467600"/>
              <a:gd name="connsiteY476" fmla="*/ 6259174 h 6858000"/>
              <a:gd name="connsiteX477" fmla="*/ 1100671 w 7467600"/>
              <a:gd name="connsiteY477" fmla="*/ 6252137 h 6858000"/>
              <a:gd name="connsiteX478" fmla="*/ 1090144 w 7467600"/>
              <a:gd name="connsiteY478" fmla="*/ 6256748 h 6858000"/>
              <a:gd name="connsiteX479" fmla="*/ 1095872 w 7467600"/>
              <a:gd name="connsiteY479" fmla="*/ 6271892 h 6858000"/>
              <a:gd name="connsiteX480" fmla="*/ 262785 w 7467600"/>
              <a:gd name="connsiteY480" fmla="*/ 6845450 h 6858000"/>
              <a:gd name="connsiteX481" fmla="*/ 209968 w 7467600"/>
              <a:gd name="connsiteY481" fmla="*/ 6770713 h 6858000"/>
              <a:gd name="connsiteX482" fmla="*/ 873460 w 7467600"/>
              <a:gd name="connsiteY482" fmla="*/ 6253768 h 6858000"/>
              <a:gd name="connsiteX483" fmla="*/ 192686 w 7467600"/>
              <a:gd name="connsiteY483" fmla="*/ 5849257 h 6858000"/>
              <a:gd name="connsiteX484" fmla="*/ 4696 w 7467600"/>
              <a:gd name="connsiteY484" fmla="*/ 5697668 h 6858000"/>
              <a:gd name="connsiteX485" fmla="*/ 0 w 7467600"/>
              <a:gd name="connsiteY485" fmla="*/ 5689984 h 6858000"/>
              <a:gd name="connsiteX486" fmla="*/ 0 w 7467600"/>
              <a:gd name="connsiteY486" fmla="*/ 5513472 h 6858000"/>
              <a:gd name="connsiteX487" fmla="*/ 174101 w 7467600"/>
              <a:gd name="connsiteY487" fmla="*/ 5620277 h 6858000"/>
              <a:gd name="connsiteX488" fmla="*/ 891800 w 7467600"/>
              <a:gd name="connsiteY488" fmla="*/ 6036935 h 6858000"/>
              <a:gd name="connsiteX489" fmla="*/ 1072219 w 7467600"/>
              <a:gd name="connsiteY489" fmla="*/ 6169443 h 6858000"/>
              <a:gd name="connsiteX490" fmla="*/ 1074117 w 7467600"/>
              <a:gd name="connsiteY490" fmla="*/ 6170301 h 6858000"/>
              <a:gd name="connsiteX491" fmla="*/ 1083114 w 7467600"/>
              <a:gd name="connsiteY491" fmla="*/ 6174131 h 6858000"/>
              <a:gd name="connsiteX492" fmla="*/ 1543010 w 7467600"/>
              <a:gd name="connsiteY492" fmla="*/ 6191140 h 6858000"/>
              <a:gd name="connsiteX493" fmla="*/ 1551080 w 7467600"/>
              <a:gd name="connsiteY493" fmla="*/ 6195006 h 6858000"/>
              <a:gd name="connsiteX494" fmla="*/ 2345443 w 7467600"/>
              <a:gd name="connsiteY494" fmla="*/ 5549882 h 6858000"/>
              <a:gd name="connsiteX495" fmla="*/ 1721499 w 7467600"/>
              <a:gd name="connsiteY495" fmla="*/ 5599969 h 6858000"/>
              <a:gd name="connsiteX496" fmla="*/ 767716 w 7467600"/>
              <a:gd name="connsiteY496" fmla="*/ 5472768 h 6858000"/>
              <a:gd name="connsiteX497" fmla="*/ 722147 w 7467600"/>
              <a:gd name="connsiteY497" fmla="*/ 5393091 h 6858000"/>
              <a:gd name="connsiteX498" fmla="*/ 1485552 w 7467600"/>
              <a:gd name="connsiteY498" fmla="*/ 5313202 h 6858000"/>
              <a:gd name="connsiteX499" fmla="*/ 2143004 w 7467600"/>
              <a:gd name="connsiteY499" fmla="*/ 5402420 h 6858000"/>
              <a:gd name="connsiteX500" fmla="*/ 1933391 w 7467600"/>
              <a:gd name="connsiteY500" fmla="*/ 5156971 h 6858000"/>
              <a:gd name="connsiteX501" fmla="*/ 1827118 w 7467600"/>
              <a:gd name="connsiteY501" fmla="*/ 4968410 h 6858000"/>
              <a:gd name="connsiteX502" fmla="*/ 1837349 w 7467600"/>
              <a:gd name="connsiteY502" fmla="*/ 4956357 h 6858000"/>
              <a:gd name="connsiteX503" fmla="*/ 2162835 w 7467600"/>
              <a:gd name="connsiteY503" fmla="*/ 5187853 h 6858000"/>
              <a:gd name="connsiteX504" fmla="*/ 2257167 w 7467600"/>
              <a:gd name="connsiteY504" fmla="*/ 5462123 h 6858000"/>
              <a:gd name="connsiteX505" fmla="*/ 2261598 w 7467600"/>
              <a:gd name="connsiteY505" fmla="*/ 5467998 h 6858000"/>
              <a:gd name="connsiteX506" fmla="*/ 2437177 w 7467600"/>
              <a:gd name="connsiteY506" fmla="*/ 5479608 h 6858000"/>
              <a:gd name="connsiteX507" fmla="*/ 2445247 w 7467600"/>
              <a:gd name="connsiteY507" fmla="*/ 5483476 h 6858000"/>
              <a:gd name="connsiteX508" fmla="*/ 2743626 w 7467600"/>
              <a:gd name="connsiteY508" fmla="*/ 5304819 h 6858000"/>
              <a:gd name="connsiteX509" fmla="*/ 3048102 w 7467600"/>
              <a:gd name="connsiteY509" fmla="*/ 5150595 h 6858000"/>
              <a:gd name="connsiteX510" fmla="*/ 1799414 w 7467600"/>
              <a:gd name="connsiteY510" fmla="*/ 4694732 h 6858000"/>
              <a:gd name="connsiteX511" fmla="*/ 1771735 w 7467600"/>
              <a:gd name="connsiteY511" fmla="*/ 4619929 h 6858000"/>
              <a:gd name="connsiteX512" fmla="*/ 3104273 w 7467600"/>
              <a:gd name="connsiteY512" fmla="*/ 5076159 h 6858000"/>
              <a:gd name="connsiteX513" fmla="*/ 3113245 w 7467600"/>
              <a:gd name="connsiteY513" fmla="*/ 5090705 h 6858000"/>
              <a:gd name="connsiteX514" fmla="*/ 3126294 w 7467600"/>
              <a:gd name="connsiteY514" fmla="*/ 5114400 h 6858000"/>
              <a:gd name="connsiteX515" fmla="*/ 3937433 w 7467600"/>
              <a:gd name="connsiteY515" fmla="*/ 4830473 h 6858000"/>
              <a:gd name="connsiteX516" fmla="*/ 3590475 w 7467600"/>
              <a:gd name="connsiteY516" fmla="*/ 4597974 h 6858000"/>
              <a:gd name="connsiteX517" fmla="*/ 3100264 w 7467600"/>
              <a:gd name="connsiteY517" fmla="*/ 4579845 h 6858000"/>
              <a:gd name="connsiteX518" fmla="*/ 2183576 w 7467600"/>
              <a:gd name="connsiteY518" fmla="*/ 4227150 h 6858000"/>
              <a:gd name="connsiteX519" fmla="*/ 2151029 w 7467600"/>
              <a:gd name="connsiteY519" fmla="*/ 4146947 h 6858000"/>
              <a:gd name="connsiteX520" fmla="*/ 3563434 w 7467600"/>
              <a:gd name="connsiteY520" fmla="*/ 4469115 h 6858000"/>
              <a:gd name="connsiteX521" fmla="*/ 3177952 w 7467600"/>
              <a:gd name="connsiteY521" fmla="*/ 3657386 h 6858000"/>
              <a:gd name="connsiteX522" fmla="*/ 3189263 w 7467600"/>
              <a:gd name="connsiteY522" fmla="*/ 3625726 h 6858000"/>
              <a:gd name="connsiteX523" fmla="*/ 3560912 w 7467600"/>
              <a:gd name="connsiteY523" fmla="*/ 4079863 h 6858000"/>
              <a:gd name="connsiteX524" fmla="*/ 3626636 w 7467600"/>
              <a:gd name="connsiteY524" fmla="*/ 4512230 h 6858000"/>
              <a:gd name="connsiteX525" fmla="*/ 3653088 w 7467600"/>
              <a:gd name="connsiteY525" fmla="*/ 4521417 h 6858000"/>
              <a:gd name="connsiteX526" fmla="*/ 3988128 w 7467600"/>
              <a:gd name="connsiteY526" fmla="*/ 4817267 h 6858000"/>
              <a:gd name="connsiteX527" fmla="*/ 4830582 w 7467600"/>
              <a:gd name="connsiteY527" fmla="*/ 4676000 h 6858000"/>
              <a:gd name="connsiteX528" fmla="*/ 4830100 w 7467600"/>
              <a:gd name="connsiteY528" fmla="*/ 4675554 h 6858000"/>
              <a:gd name="connsiteX529" fmla="*/ 4036318 w 7467600"/>
              <a:gd name="connsiteY529" fmla="*/ 4147013 h 6858000"/>
              <a:gd name="connsiteX530" fmla="*/ 3432098 w 7467600"/>
              <a:gd name="connsiteY530" fmla="*/ 3537312 h 6858000"/>
              <a:gd name="connsiteX531" fmla="*/ 3446761 w 7467600"/>
              <a:gd name="connsiteY531" fmla="*/ 3461278 h 6858000"/>
              <a:gd name="connsiteX532" fmla="*/ 4419733 w 7467600"/>
              <a:gd name="connsiteY532" fmla="*/ 3963555 h 6858000"/>
              <a:gd name="connsiteX533" fmla="*/ 4781371 w 7467600"/>
              <a:gd name="connsiteY533" fmla="*/ 4458604 h 6858000"/>
              <a:gd name="connsiteX534" fmla="*/ 4780440 w 7467600"/>
              <a:gd name="connsiteY534" fmla="*/ 4470290 h 6858000"/>
              <a:gd name="connsiteX535" fmla="*/ 4898954 w 7467600"/>
              <a:gd name="connsiteY535" fmla="*/ 4662092 h 6858000"/>
              <a:gd name="connsiteX536" fmla="*/ 4900699 w 7467600"/>
              <a:gd name="connsiteY536" fmla="*/ 4670867 h 6858000"/>
              <a:gd name="connsiteX537" fmla="*/ 5714511 w 7467600"/>
              <a:gd name="connsiteY537" fmla="*/ 4663483 h 6858000"/>
              <a:gd name="connsiteX538" fmla="*/ 5464793 w 7467600"/>
              <a:gd name="connsiteY538" fmla="*/ 4393556 h 6858000"/>
              <a:gd name="connsiteX539" fmla="*/ 5461897 w 7467600"/>
              <a:gd name="connsiteY539" fmla="*/ 4390879 h 6858000"/>
              <a:gd name="connsiteX540" fmla="*/ 4294126 w 7467600"/>
              <a:gd name="connsiteY540" fmla="*/ 3303048 h 6858000"/>
              <a:gd name="connsiteX541" fmla="*/ 4305321 w 7467600"/>
              <a:gd name="connsiteY541" fmla="*/ 3256953 h 6858000"/>
              <a:gd name="connsiteX542" fmla="*/ 4949299 w 7467600"/>
              <a:gd name="connsiteY542" fmla="*/ 3766336 h 6858000"/>
              <a:gd name="connsiteX543" fmla="*/ 5291452 w 7467600"/>
              <a:gd name="connsiteY543" fmla="*/ 4076801 h 6858000"/>
              <a:gd name="connsiteX544" fmla="*/ 5434998 w 7467600"/>
              <a:gd name="connsiteY544" fmla="*/ 4254100 h 6858000"/>
              <a:gd name="connsiteX545" fmla="*/ 5351015 w 7467600"/>
              <a:gd name="connsiteY545" fmla="*/ 3760989 h 6858000"/>
              <a:gd name="connsiteX546" fmla="*/ 5413780 w 7467600"/>
              <a:gd name="connsiteY546" fmla="*/ 2966265 h 6858000"/>
              <a:gd name="connsiteX547" fmla="*/ 5425627 w 7467600"/>
              <a:gd name="connsiteY547" fmla="*/ 2954192 h 6858000"/>
              <a:gd name="connsiteX548" fmla="*/ 6604735 w 7467600"/>
              <a:gd name="connsiteY548" fmla="*/ 2041381 h 6858000"/>
              <a:gd name="connsiteX549" fmla="*/ 7204487 w 7467600"/>
              <a:gd name="connsiteY549" fmla="*/ 2742112 h 6858000"/>
              <a:gd name="connsiteX550" fmla="*/ 7131592 w 7467600"/>
              <a:gd name="connsiteY550" fmla="*/ 2672096 h 6858000"/>
              <a:gd name="connsiteX551" fmla="*/ 6996344 w 7467600"/>
              <a:gd name="connsiteY551" fmla="*/ 2518310 h 6858000"/>
              <a:gd name="connsiteX552" fmla="*/ 6735495 w 7467600"/>
              <a:gd name="connsiteY552" fmla="*/ 2196890 h 6858000"/>
              <a:gd name="connsiteX553" fmla="*/ 6721901 w 7467600"/>
              <a:gd name="connsiteY553" fmla="*/ 2179274 h 6858000"/>
              <a:gd name="connsiteX554" fmla="*/ 6604735 w 7467600"/>
              <a:gd name="connsiteY554" fmla="*/ 2041381 h 6858000"/>
              <a:gd name="connsiteX555" fmla="*/ 6591670 w 7467600"/>
              <a:gd name="connsiteY555" fmla="*/ 1988277 h 6858000"/>
              <a:gd name="connsiteX556" fmla="*/ 6747349 w 7467600"/>
              <a:gd name="connsiteY556" fmla="*/ 2160069 h 6858000"/>
              <a:gd name="connsiteX557" fmla="*/ 6760943 w 7467600"/>
              <a:gd name="connsiteY557" fmla="*/ 2177686 h 6858000"/>
              <a:gd name="connsiteX558" fmla="*/ 7021065 w 7467600"/>
              <a:gd name="connsiteY558" fmla="*/ 2498102 h 6858000"/>
              <a:gd name="connsiteX559" fmla="*/ 7155223 w 7467600"/>
              <a:gd name="connsiteY559" fmla="*/ 2650386 h 6858000"/>
              <a:gd name="connsiteX560" fmla="*/ 7203167 w 7467600"/>
              <a:gd name="connsiteY560" fmla="*/ 2697288 h 6858000"/>
              <a:gd name="connsiteX561" fmla="*/ 6937703 w 7467600"/>
              <a:gd name="connsiteY561" fmla="*/ 2321981 h 6858000"/>
              <a:gd name="connsiteX562" fmla="*/ 6591670 w 7467600"/>
              <a:gd name="connsiteY562" fmla="*/ 1988277 h 6858000"/>
              <a:gd name="connsiteX563" fmla="*/ 5798671 w 7467600"/>
              <a:gd name="connsiteY563" fmla="*/ 1981601 h 6858000"/>
              <a:gd name="connsiteX564" fmla="*/ 5754709 w 7467600"/>
              <a:gd name="connsiteY564" fmla="*/ 2071454 h 6858000"/>
              <a:gd name="connsiteX565" fmla="*/ 5763044 w 7467600"/>
              <a:gd name="connsiteY565" fmla="*/ 2842206 h 6858000"/>
              <a:gd name="connsiteX566" fmla="*/ 5764974 w 7467600"/>
              <a:gd name="connsiteY566" fmla="*/ 2799609 h 6858000"/>
              <a:gd name="connsiteX567" fmla="*/ 5767665 w 7467600"/>
              <a:gd name="connsiteY567" fmla="*/ 2666409 h 6858000"/>
              <a:gd name="connsiteX568" fmla="*/ 5763055 w 7467600"/>
              <a:gd name="connsiteY568" fmla="*/ 2579705 h 6858000"/>
              <a:gd name="connsiteX569" fmla="*/ 5758079 w 7467600"/>
              <a:gd name="connsiteY569" fmla="*/ 2492508 h 6858000"/>
              <a:gd name="connsiteX570" fmla="*/ 5779325 w 7467600"/>
              <a:gd name="connsiteY570" fmla="*/ 2197069 h 6858000"/>
              <a:gd name="connsiteX571" fmla="*/ 5798671 w 7467600"/>
              <a:gd name="connsiteY571" fmla="*/ 1981601 h 6858000"/>
              <a:gd name="connsiteX572" fmla="*/ 5829202 w 7467600"/>
              <a:gd name="connsiteY572" fmla="*/ 1971679 h 6858000"/>
              <a:gd name="connsiteX573" fmla="*/ 5809558 w 7467600"/>
              <a:gd name="connsiteY573" fmla="*/ 2198043 h 6858000"/>
              <a:gd name="connsiteX574" fmla="*/ 5788653 w 7467600"/>
              <a:gd name="connsiteY574" fmla="*/ 2489430 h 6858000"/>
              <a:gd name="connsiteX575" fmla="*/ 5793439 w 7467600"/>
              <a:gd name="connsiteY575" fmla="*/ 2575235 h 6858000"/>
              <a:gd name="connsiteX576" fmla="*/ 5796837 w 7467600"/>
              <a:gd name="connsiteY576" fmla="*/ 2637633 h 6858000"/>
              <a:gd name="connsiteX577" fmla="*/ 5818614 w 7467600"/>
              <a:gd name="connsiteY577" fmla="*/ 2473055 h 6858000"/>
              <a:gd name="connsiteX578" fmla="*/ 5829202 w 7467600"/>
              <a:gd name="connsiteY578" fmla="*/ 1971679 h 6858000"/>
              <a:gd name="connsiteX579" fmla="*/ 5911389 w 7467600"/>
              <a:gd name="connsiteY579" fmla="*/ 1898371 h 6858000"/>
              <a:gd name="connsiteX580" fmla="*/ 6237627 w 7467600"/>
              <a:gd name="connsiteY580" fmla="*/ 2231921 h 6858000"/>
              <a:gd name="connsiteX581" fmla="*/ 5911389 w 7467600"/>
              <a:gd name="connsiteY581" fmla="*/ 1898371 h 6858000"/>
              <a:gd name="connsiteX582" fmla="*/ 6944437 w 7467600"/>
              <a:gd name="connsiteY582" fmla="*/ 1575402 h 6858000"/>
              <a:gd name="connsiteX583" fmla="*/ 6304730 w 7467600"/>
              <a:gd name="connsiteY583" fmla="*/ 1766654 h 6858000"/>
              <a:gd name="connsiteX584" fmla="*/ 6944437 w 7467600"/>
              <a:gd name="connsiteY584" fmla="*/ 1575402 h 6858000"/>
              <a:gd name="connsiteX585" fmla="*/ 7019523 w 7467600"/>
              <a:gd name="connsiteY585" fmla="*/ 1519450 h 6858000"/>
              <a:gd name="connsiteX586" fmla="*/ 6298091 w 7467600"/>
              <a:gd name="connsiteY586" fmla="*/ 1737122 h 6858000"/>
              <a:gd name="connsiteX587" fmla="*/ 7019523 w 7467600"/>
              <a:gd name="connsiteY587" fmla="*/ 1519450 h 6858000"/>
              <a:gd name="connsiteX588" fmla="*/ 2399523 w 7467600"/>
              <a:gd name="connsiteY588" fmla="*/ 1428234 h 6858000"/>
              <a:gd name="connsiteX589" fmla="*/ 2224982 w 7467600"/>
              <a:gd name="connsiteY589" fmla="*/ 1826201 h 6858000"/>
              <a:gd name="connsiteX590" fmla="*/ 2096099 w 7467600"/>
              <a:gd name="connsiteY590" fmla="*/ 2345900 h 6858000"/>
              <a:gd name="connsiteX591" fmla="*/ 2283317 w 7467600"/>
              <a:gd name="connsiteY591" fmla="*/ 1796925 h 6858000"/>
              <a:gd name="connsiteX592" fmla="*/ 2399523 w 7467600"/>
              <a:gd name="connsiteY592" fmla="*/ 1428234 h 6858000"/>
              <a:gd name="connsiteX593" fmla="*/ 2448558 w 7467600"/>
              <a:gd name="connsiteY593" fmla="*/ 1373435 h 6858000"/>
              <a:gd name="connsiteX594" fmla="*/ 2312521 w 7467600"/>
              <a:gd name="connsiteY594" fmla="*/ 1806140 h 6858000"/>
              <a:gd name="connsiteX595" fmla="*/ 2127533 w 7467600"/>
              <a:gd name="connsiteY595" fmla="*/ 2348380 h 6858000"/>
              <a:gd name="connsiteX596" fmla="*/ 2358080 w 7467600"/>
              <a:gd name="connsiteY596" fmla="*/ 1866134 h 6858000"/>
              <a:gd name="connsiteX597" fmla="*/ 2407436 w 7467600"/>
              <a:gd name="connsiteY597" fmla="*/ 1651070 h 6858000"/>
              <a:gd name="connsiteX598" fmla="*/ 2448558 w 7467600"/>
              <a:gd name="connsiteY598" fmla="*/ 1373435 h 6858000"/>
              <a:gd name="connsiteX599" fmla="*/ 278707 w 7467600"/>
              <a:gd name="connsiteY599" fmla="*/ 1352270 h 6858000"/>
              <a:gd name="connsiteX600" fmla="*/ 321570 w 7467600"/>
              <a:gd name="connsiteY600" fmla="*/ 1861610 h 6858000"/>
              <a:gd name="connsiteX601" fmla="*/ 294281 w 7467600"/>
              <a:gd name="connsiteY601" fmla="*/ 1440658 h 6858000"/>
              <a:gd name="connsiteX602" fmla="*/ 278707 w 7467600"/>
              <a:gd name="connsiteY602" fmla="*/ 1352270 h 6858000"/>
              <a:gd name="connsiteX603" fmla="*/ 1423821 w 7467600"/>
              <a:gd name="connsiteY603" fmla="*/ 1351958 h 6858000"/>
              <a:gd name="connsiteX604" fmla="*/ 1638521 w 7467600"/>
              <a:gd name="connsiteY604" fmla="*/ 1908470 h 6858000"/>
              <a:gd name="connsiteX605" fmla="*/ 1754199 w 7467600"/>
              <a:gd name="connsiteY605" fmla="*/ 2149284 h 6858000"/>
              <a:gd name="connsiteX606" fmla="*/ 1908359 w 7467600"/>
              <a:gd name="connsiteY606" fmla="*/ 2364988 h 6858000"/>
              <a:gd name="connsiteX607" fmla="*/ 1647661 w 7467600"/>
              <a:gd name="connsiteY607" fmla="*/ 1825945 h 6858000"/>
              <a:gd name="connsiteX608" fmla="*/ 1423821 w 7467600"/>
              <a:gd name="connsiteY608" fmla="*/ 1351958 h 6858000"/>
              <a:gd name="connsiteX609" fmla="*/ 1431890 w 7467600"/>
              <a:gd name="connsiteY609" fmla="*/ 1306475 h 6858000"/>
              <a:gd name="connsiteX610" fmla="*/ 1507597 w 7467600"/>
              <a:gd name="connsiteY610" fmla="*/ 1446132 h 6858000"/>
              <a:gd name="connsiteX611" fmla="*/ 1674586 w 7467600"/>
              <a:gd name="connsiteY611" fmla="*/ 1813832 h 6858000"/>
              <a:gd name="connsiteX612" fmla="*/ 1815950 w 7467600"/>
              <a:gd name="connsiteY612" fmla="*/ 2128564 h 6858000"/>
              <a:gd name="connsiteX613" fmla="*/ 1984242 w 7467600"/>
              <a:gd name="connsiteY613" fmla="*/ 2430829 h 6858000"/>
              <a:gd name="connsiteX614" fmla="*/ 2014023 w 7467600"/>
              <a:gd name="connsiteY614" fmla="*/ 2450995 h 6858000"/>
              <a:gd name="connsiteX615" fmla="*/ 1747337 w 7467600"/>
              <a:gd name="connsiteY615" fmla="*/ 1855264 h 6858000"/>
              <a:gd name="connsiteX616" fmla="*/ 1533749 w 7467600"/>
              <a:gd name="connsiteY616" fmla="*/ 1478656 h 6858000"/>
              <a:gd name="connsiteX617" fmla="*/ 1431890 w 7467600"/>
              <a:gd name="connsiteY617" fmla="*/ 1306475 h 6858000"/>
              <a:gd name="connsiteX618" fmla="*/ 5052692 w 7467600"/>
              <a:gd name="connsiteY618" fmla="*/ 1292994 h 6858000"/>
              <a:gd name="connsiteX619" fmla="*/ 5200661 w 7467600"/>
              <a:gd name="connsiteY619" fmla="*/ 1635186 h 6858000"/>
              <a:gd name="connsiteX620" fmla="*/ 5297138 w 7467600"/>
              <a:gd name="connsiteY620" fmla="*/ 1906351 h 6858000"/>
              <a:gd name="connsiteX621" fmla="*/ 5052692 w 7467600"/>
              <a:gd name="connsiteY621" fmla="*/ 1292994 h 6858000"/>
              <a:gd name="connsiteX622" fmla="*/ 5009948 w 7467600"/>
              <a:gd name="connsiteY622" fmla="*/ 1273619 h 6858000"/>
              <a:gd name="connsiteX623" fmla="*/ 5121777 w 7467600"/>
              <a:gd name="connsiteY623" fmla="*/ 1654213 h 6858000"/>
              <a:gd name="connsiteX624" fmla="*/ 5293545 w 7467600"/>
              <a:gd name="connsiteY624" fmla="*/ 2072247 h 6858000"/>
              <a:gd name="connsiteX625" fmla="*/ 5294042 w 7467600"/>
              <a:gd name="connsiteY625" fmla="*/ 2065019 h 6858000"/>
              <a:gd name="connsiteX626" fmla="*/ 5171936 w 7467600"/>
              <a:gd name="connsiteY626" fmla="*/ 1647613 h 6858000"/>
              <a:gd name="connsiteX627" fmla="*/ 5009948 w 7467600"/>
              <a:gd name="connsiteY627" fmla="*/ 1273619 h 6858000"/>
              <a:gd name="connsiteX628" fmla="*/ 655236 w 7467600"/>
              <a:gd name="connsiteY628" fmla="*/ 1268632 h 6858000"/>
              <a:gd name="connsiteX629" fmla="*/ 839521 w 7467600"/>
              <a:gd name="connsiteY629" fmla="*/ 1685315 h 6858000"/>
              <a:gd name="connsiteX630" fmla="*/ 1109416 w 7467600"/>
              <a:gd name="connsiteY630" fmla="*/ 2061663 h 6858000"/>
              <a:gd name="connsiteX631" fmla="*/ 1298300 w 7467600"/>
              <a:gd name="connsiteY631" fmla="*/ 2247742 h 6858000"/>
              <a:gd name="connsiteX632" fmla="*/ 1125871 w 7467600"/>
              <a:gd name="connsiteY632" fmla="*/ 1989513 h 6858000"/>
              <a:gd name="connsiteX633" fmla="*/ 981574 w 7467600"/>
              <a:gd name="connsiteY633" fmla="*/ 1783157 h 6858000"/>
              <a:gd name="connsiteX634" fmla="*/ 922198 w 7467600"/>
              <a:gd name="connsiteY634" fmla="*/ 1677437 h 6858000"/>
              <a:gd name="connsiteX635" fmla="*/ 869293 w 7467600"/>
              <a:gd name="connsiteY635" fmla="*/ 1583214 h 6858000"/>
              <a:gd name="connsiteX636" fmla="*/ 751431 w 7467600"/>
              <a:gd name="connsiteY636" fmla="*/ 1405731 h 6858000"/>
              <a:gd name="connsiteX637" fmla="*/ 655236 w 7467600"/>
              <a:gd name="connsiteY637" fmla="*/ 1268632 h 6858000"/>
              <a:gd name="connsiteX638" fmla="*/ 6516292 w 7467600"/>
              <a:gd name="connsiteY638" fmla="*/ 1263064 h 6858000"/>
              <a:gd name="connsiteX639" fmla="*/ 5736320 w 7467600"/>
              <a:gd name="connsiteY639" fmla="*/ 1501803 h 6858000"/>
              <a:gd name="connsiteX640" fmla="*/ 6516292 w 7467600"/>
              <a:gd name="connsiteY640" fmla="*/ 1263064 h 6858000"/>
              <a:gd name="connsiteX641" fmla="*/ 291466 w 7467600"/>
              <a:gd name="connsiteY641" fmla="*/ 1250369 h 6858000"/>
              <a:gd name="connsiteX642" fmla="*/ 323180 w 7467600"/>
              <a:gd name="connsiteY642" fmla="*/ 1435283 h 6858000"/>
              <a:gd name="connsiteX643" fmla="*/ 349381 w 7467600"/>
              <a:gd name="connsiteY643" fmla="*/ 1875041 h 6858000"/>
              <a:gd name="connsiteX644" fmla="*/ 374363 w 7467600"/>
              <a:gd name="connsiteY644" fmla="*/ 1506494 h 6858000"/>
              <a:gd name="connsiteX645" fmla="*/ 302168 w 7467600"/>
              <a:gd name="connsiteY645" fmla="*/ 1274495 h 6858000"/>
              <a:gd name="connsiteX646" fmla="*/ 291466 w 7467600"/>
              <a:gd name="connsiteY646" fmla="*/ 1250369 h 6858000"/>
              <a:gd name="connsiteX647" fmla="*/ 678222 w 7467600"/>
              <a:gd name="connsiteY647" fmla="*/ 1248670 h 6858000"/>
              <a:gd name="connsiteX648" fmla="*/ 775536 w 7467600"/>
              <a:gd name="connsiteY648" fmla="*/ 1388015 h 6858000"/>
              <a:gd name="connsiteX649" fmla="*/ 894529 w 7467600"/>
              <a:gd name="connsiteY649" fmla="*/ 1567739 h 6858000"/>
              <a:gd name="connsiteX650" fmla="*/ 948000 w 7467600"/>
              <a:gd name="connsiteY650" fmla="*/ 1663088 h 6858000"/>
              <a:gd name="connsiteX651" fmla="*/ 1006812 w 7467600"/>
              <a:gd name="connsiteY651" fmla="*/ 1767683 h 6858000"/>
              <a:gd name="connsiteX652" fmla="*/ 1149133 w 7467600"/>
              <a:gd name="connsiteY652" fmla="*/ 1971513 h 6858000"/>
              <a:gd name="connsiteX653" fmla="*/ 1333952 w 7467600"/>
              <a:gd name="connsiteY653" fmla="*/ 2251620 h 6858000"/>
              <a:gd name="connsiteX654" fmla="*/ 1337329 w 7467600"/>
              <a:gd name="connsiteY654" fmla="*/ 2258350 h 6858000"/>
              <a:gd name="connsiteX655" fmla="*/ 1014726 w 7467600"/>
              <a:gd name="connsiteY655" fmla="*/ 1615556 h 6858000"/>
              <a:gd name="connsiteX656" fmla="*/ 678222 w 7467600"/>
              <a:gd name="connsiteY656" fmla="*/ 1248670 h 6858000"/>
              <a:gd name="connsiteX657" fmla="*/ 6691602 w 7467600"/>
              <a:gd name="connsiteY657" fmla="*/ 1140573 h 6858000"/>
              <a:gd name="connsiteX658" fmla="*/ 6571100 w 7467600"/>
              <a:gd name="connsiteY658" fmla="*/ 1183662 h 6858000"/>
              <a:gd name="connsiteX659" fmla="*/ 6241687 w 7467600"/>
              <a:gd name="connsiteY659" fmla="*/ 1257600 h 6858000"/>
              <a:gd name="connsiteX660" fmla="*/ 5693009 w 7467600"/>
              <a:gd name="connsiteY660" fmla="*/ 1478256 h 6858000"/>
              <a:gd name="connsiteX661" fmla="*/ 6548420 w 7467600"/>
              <a:gd name="connsiteY661" fmla="*/ 1214599 h 6858000"/>
              <a:gd name="connsiteX662" fmla="*/ 6605473 w 7467600"/>
              <a:gd name="connsiteY662" fmla="*/ 1184686 h 6858000"/>
              <a:gd name="connsiteX663" fmla="*/ 6691602 w 7467600"/>
              <a:gd name="connsiteY663" fmla="*/ 1140573 h 6858000"/>
              <a:gd name="connsiteX664" fmla="*/ 4002475 w 7467600"/>
              <a:gd name="connsiteY664" fmla="*/ 1037802 h 6858000"/>
              <a:gd name="connsiteX665" fmla="*/ 4000324 w 7467600"/>
              <a:gd name="connsiteY665" fmla="*/ 1039362 h 6858000"/>
              <a:gd name="connsiteX666" fmla="*/ 4002862 w 7467600"/>
              <a:gd name="connsiteY666" fmla="*/ 1042866 h 6858000"/>
              <a:gd name="connsiteX667" fmla="*/ 4002475 w 7467600"/>
              <a:gd name="connsiteY667" fmla="*/ 1037802 h 6858000"/>
              <a:gd name="connsiteX668" fmla="*/ 506322 w 7467600"/>
              <a:gd name="connsiteY668" fmla="*/ 1020997 h 6858000"/>
              <a:gd name="connsiteX669" fmla="*/ 533068 w 7467600"/>
              <a:gd name="connsiteY669" fmla="*/ 1029409 h 6858000"/>
              <a:gd name="connsiteX670" fmla="*/ 1232525 w 7467600"/>
              <a:gd name="connsiteY670" fmla="*/ 1804675 h 6858000"/>
              <a:gd name="connsiteX671" fmla="*/ 1388858 w 7467600"/>
              <a:gd name="connsiteY671" fmla="*/ 2368011 h 6858000"/>
              <a:gd name="connsiteX672" fmla="*/ 1384098 w 7467600"/>
              <a:gd name="connsiteY672" fmla="*/ 2378125 h 6858000"/>
              <a:gd name="connsiteX673" fmla="*/ 1425393 w 7467600"/>
              <a:gd name="connsiteY673" fmla="*/ 2589124 h 6858000"/>
              <a:gd name="connsiteX674" fmla="*/ 1424001 w 7467600"/>
              <a:gd name="connsiteY674" fmla="*/ 2597541 h 6858000"/>
              <a:gd name="connsiteX675" fmla="*/ 2152729 w 7467600"/>
              <a:gd name="connsiteY675" fmla="*/ 2864487 h 6858000"/>
              <a:gd name="connsiteX676" fmla="*/ 2020609 w 7467600"/>
              <a:gd name="connsiteY676" fmla="*/ 2539671 h 6858000"/>
              <a:gd name="connsiteX677" fmla="*/ 2018920 w 7467600"/>
              <a:gd name="connsiteY677" fmla="*/ 2536309 h 6858000"/>
              <a:gd name="connsiteX678" fmla="*/ 1342441 w 7467600"/>
              <a:gd name="connsiteY678" fmla="*/ 1173017 h 6858000"/>
              <a:gd name="connsiteX679" fmla="*/ 1367925 w 7467600"/>
              <a:gd name="connsiteY679" fmla="*/ 1135648 h 6858000"/>
              <a:gd name="connsiteX680" fmla="*/ 1771401 w 7467600"/>
              <a:gd name="connsiteY680" fmla="*/ 1806673 h 6858000"/>
              <a:gd name="connsiteX681" fmla="*/ 1972385 w 7467600"/>
              <a:gd name="connsiteY681" fmla="*/ 2198735 h 6858000"/>
              <a:gd name="connsiteX682" fmla="*/ 2040892 w 7467600"/>
              <a:gd name="connsiteY682" fmla="*/ 2405205 h 6858000"/>
              <a:gd name="connsiteX683" fmla="*/ 2131689 w 7467600"/>
              <a:gd name="connsiteY683" fmla="*/ 1936926 h 6858000"/>
              <a:gd name="connsiteX684" fmla="*/ 2454820 w 7467600"/>
              <a:gd name="connsiteY684" fmla="*/ 1248808 h 6858000"/>
              <a:gd name="connsiteX685" fmla="*/ 2492512 w 7467600"/>
              <a:gd name="connsiteY685" fmla="*/ 1302920 h 6858000"/>
              <a:gd name="connsiteX686" fmla="*/ 2081216 w 7467600"/>
              <a:gd name="connsiteY686" fmla="*/ 2527513 h 6858000"/>
              <a:gd name="connsiteX687" fmla="*/ 2081211 w 7467600"/>
              <a:gd name="connsiteY687" fmla="*/ 2528916 h 6858000"/>
              <a:gd name="connsiteX688" fmla="*/ 2199067 w 7467600"/>
              <a:gd name="connsiteY688" fmla="*/ 2884061 h 6858000"/>
              <a:gd name="connsiteX689" fmla="*/ 3192586 w 7467600"/>
              <a:gd name="connsiteY689" fmla="*/ 3411496 h 6858000"/>
              <a:gd name="connsiteX690" fmla="*/ 3182620 w 7467600"/>
              <a:gd name="connsiteY690" fmla="*/ 3483279 h 6858000"/>
              <a:gd name="connsiteX691" fmla="*/ 2435119 w 7467600"/>
              <a:gd name="connsiteY691" fmla="*/ 3080173 h 6858000"/>
              <a:gd name="connsiteX692" fmla="*/ 2410152 w 7467600"/>
              <a:gd name="connsiteY692" fmla="*/ 3063751 h 6858000"/>
              <a:gd name="connsiteX693" fmla="*/ 2408099 w 7467600"/>
              <a:gd name="connsiteY693" fmla="*/ 3064403 h 6858000"/>
              <a:gd name="connsiteX694" fmla="*/ 2407218 w 7467600"/>
              <a:gd name="connsiteY694" fmla="*/ 3070324 h 6858000"/>
              <a:gd name="connsiteX695" fmla="*/ 2380138 w 7467600"/>
              <a:gd name="connsiteY695" fmla="*/ 3099341 h 6858000"/>
              <a:gd name="connsiteX696" fmla="*/ 1765923 w 7467600"/>
              <a:gd name="connsiteY696" fmla="*/ 3581043 h 6858000"/>
              <a:gd name="connsiteX697" fmla="*/ 1702258 w 7467600"/>
              <a:gd name="connsiteY697" fmla="*/ 3612286 h 6858000"/>
              <a:gd name="connsiteX698" fmla="*/ 1538370 w 7467600"/>
              <a:gd name="connsiteY698" fmla="*/ 3811804 h 6858000"/>
              <a:gd name="connsiteX699" fmla="*/ 542867 w 7467600"/>
              <a:gd name="connsiteY699" fmla="*/ 4944092 h 6858000"/>
              <a:gd name="connsiteX700" fmla="*/ 515800 w 7467600"/>
              <a:gd name="connsiteY700" fmla="*/ 4862180 h 6858000"/>
              <a:gd name="connsiteX701" fmla="*/ 909145 w 7467600"/>
              <a:gd name="connsiteY701" fmla="*/ 4199225 h 6858000"/>
              <a:gd name="connsiteX702" fmla="*/ 1214067 w 7467600"/>
              <a:gd name="connsiteY702" fmla="*/ 3908561 h 6858000"/>
              <a:gd name="connsiteX703" fmla="*/ 640967 w 7467600"/>
              <a:gd name="connsiteY703" fmla="*/ 4105601 h 6858000"/>
              <a:gd name="connsiteX704" fmla="*/ 112563 w 7467600"/>
              <a:gd name="connsiteY704" fmla="*/ 4396952 h 6858000"/>
              <a:gd name="connsiteX705" fmla="*/ 0 w 7467600"/>
              <a:gd name="connsiteY705" fmla="*/ 4466006 h 6858000"/>
              <a:gd name="connsiteX706" fmla="*/ 0 w 7467600"/>
              <a:gd name="connsiteY706" fmla="*/ 4233763 h 6858000"/>
              <a:gd name="connsiteX707" fmla="*/ 36881 w 7467600"/>
              <a:gd name="connsiteY707" fmla="*/ 4200118 h 6858000"/>
              <a:gd name="connsiteX708" fmla="*/ 910534 w 7467600"/>
              <a:gd name="connsiteY708" fmla="*/ 3629753 h 6858000"/>
              <a:gd name="connsiteX709" fmla="*/ 1578717 w 7467600"/>
              <a:gd name="connsiteY709" fmla="*/ 3575982 h 6858000"/>
              <a:gd name="connsiteX710" fmla="*/ 2338780 w 7467600"/>
              <a:gd name="connsiteY710" fmla="*/ 3033725 h 6858000"/>
              <a:gd name="connsiteX711" fmla="*/ 1807991 w 7467600"/>
              <a:gd name="connsiteY711" fmla="*/ 2807184 h 6858000"/>
              <a:gd name="connsiteX712" fmla="*/ 1416358 w 7467600"/>
              <a:gd name="connsiteY712" fmla="*/ 3112571 h 6858000"/>
              <a:gd name="connsiteX713" fmla="*/ 939066 w 7467600"/>
              <a:gd name="connsiteY713" fmla="*/ 3378798 h 6858000"/>
              <a:gd name="connsiteX714" fmla="*/ 115099 w 7467600"/>
              <a:gd name="connsiteY714" fmla="*/ 3607650 h 6858000"/>
              <a:gd name="connsiteX715" fmla="*/ 97284 w 7467600"/>
              <a:gd name="connsiteY715" fmla="*/ 3520393 h 6858000"/>
              <a:gd name="connsiteX716" fmla="*/ 922050 w 7467600"/>
              <a:gd name="connsiteY716" fmla="*/ 3074867 h 6858000"/>
              <a:gd name="connsiteX717" fmla="*/ 1405265 w 7467600"/>
              <a:gd name="connsiteY717" fmla="*/ 3016319 h 6858000"/>
              <a:gd name="connsiteX718" fmla="*/ 1407512 w 7467600"/>
              <a:gd name="connsiteY718" fmla="*/ 3018001 h 6858000"/>
              <a:gd name="connsiteX719" fmla="*/ 1726266 w 7467600"/>
              <a:gd name="connsiteY719" fmla="*/ 2777274 h 6858000"/>
              <a:gd name="connsiteX720" fmla="*/ 625390 w 7467600"/>
              <a:gd name="connsiteY720" fmla="*/ 2514541 h 6858000"/>
              <a:gd name="connsiteX721" fmla="*/ 619799 w 7467600"/>
              <a:gd name="connsiteY721" fmla="*/ 2527180 h 6858000"/>
              <a:gd name="connsiteX722" fmla="*/ 310030 w 7467600"/>
              <a:gd name="connsiteY722" fmla="*/ 2771818 h 6858000"/>
              <a:gd name="connsiteX723" fmla="*/ 173877 w 7467600"/>
              <a:gd name="connsiteY723" fmla="*/ 2937056 h 6858000"/>
              <a:gd name="connsiteX724" fmla="*/ 77889 w 7467600"/>
              <a:gd name="connsiteY724" fmla="*/ 3138440 h 6858000"/>
              <a:gd name="connsiteX725" fmla="*/ 0 w 7467600"/>
              <a:gd name="connsiteY725" fmla="*/ 3271395 h 6858000"/>
              <a:gd name="connsiteX726" fmla="*/ 0 w 7467600"/>
              <a:gd name="connsiteY726" fmla="*/ 3153002 h 6858000"/>
              <a:gd name="connsiteX727" fmla="*/ 2386 w 7467600"/>
              <a:gd name="connsiteY727" fmla="*/ 3149203 h 6858000"/>
              <a:gd name="connsiteX728" fmla="*/ 89753 w 7467600"/>
              <a:gd name="connsiteY728" fmla="*/ 2987702 h 6858000"/>
              <a:gd name="connsiteX729" fmla="*/ 76869 w 7467600"/>
              <a:gd name="connsiteY729" fmla="*/ 3005404 h 6858000"/>
              <a:gd name="connsiteX730" fmla="*/ 32049 w 7467600"/>
              <a:gd name="connsiteY730" fmla="*/ 3065814 h 6858000"/>
              <a:gd name="connsiteX731" fmla="*/ 0 w 7467600"/>
              <a:gd name="connsiteY731" fmla="*/ 3108744 h 6858000"/>
              <a:gd name="connsiteX732" fmla="*/ 0 w 7467600"/>
              <a:gd name="connsiteY732" fmla="*/ 3058059 h 6858000"/>
              <a:gd name="connsiteX733" fmla="*/ 7610 w 7467600"/>
              <a:gd name="connsiteY733" fmla="*/ 3047889 h 6858000"/>
              <a:gd name="connsiteX734" fmla="*/ 52419 w 7467600"/>
              <a:gd name="connsiteY734" fmla="*/ 2987479 h 6858000"/>
              <a:gd name="connsiteX735" fmla="*/ 59142 w 7467600"/>
              <a:gd name="connsiteY735" fmla="*/ 2978488 h 6858000"/>
              <a:gd name="connsiteX736" fmla="*/ 0 w 7467600"/>
              <a:gd name="connsiteY736" fmla="*/ 3015334 h 6858000"/>
              <a:gd name="connsiteX737" fmla="*/ 0 w 7467600"/>
              <a:gd name="connsiteY737" fmla="*/ 2914286 h 6858000"/>
              <a:gd name="connsiteX738" fmla="*/ 36383 w 7467600"/>
              <a:gd name="connsiteY738" fmla="*/ 2901128 h 6858000"/>
              <a:gd name="connsiteX739" fmla="*/ 156329 w 7467600"/>
              <a:gd name="connsiteY739" fmla="*/ 2840533 h 6858000"/>
              <a:gd name="connsiteX740" fmla="*/ 358355 w 7467600"/>
              <a:gd name="connsiteY740" fmla="*/ 2620471 h 6858000"/>
              <a:gd name="connsiteX741" fmla="*/ 510577 w 7467600"/>
              <a:gd name="connsiteY741" fmla="*/ 2501244 h 6858000"/>
              <a:gd name="connsiteX742" fmla="*/ 211967 w 7467600"/>
              <a:gd name="connsiteY742" fmla="*/ 2479171 h 6858000"/>
              <a:gd name="connsiteX743" fmla="*/ 0 w 7467600"/>
              <a:gd name="connsiteY743" fmla="*/ 2476398 h 6858000"/>
              <a:gd name="connsiteX744" fmla="*/ 0 w 7467600"/>
              <a:gd name="connsiteY744" fmla="*/ 2389189 h 6858000"/>
              <a:gd name="connsiteX745" fmla="*/ 103062 w 7467600"/>
              <a:gd name="connsiteY745" fmla="*/ 2389518 h 6858000"/>
              <a:gd name="connsiteX746" fmla="*/ 510734 w 7467600"/>
              <a:gd name="connsiteY746" fmla="*/ 2416201 h 6858000"/>
              <a:gd name="connsiteX747" fmla="*/ 279257 w 7467600"/>
              <a:gd name="connsiteY747" fmla="*/ 2092102 h 6858000"/>
              <a:gd name="connsiteX748" fmla="*/ 65265 w 7467600"/>
              <a:gd name="connsiteY748" fmla="*/ 2006049 h 6858000"/>
              <a:gd name="connsiteX749" fmla="*/ 0 w 7467600"/>
              <a:gd name="connsiteY749" fmla="*/ 1982532 h 6858000"/>
              <a:gd name="connsiteX750" fmla="*/ 0 w 7467600"/>
              <a:gd name="connsiteY750" fmla="*/ 1912789 h 6858000"/>
              <a:gd name="connsiteX751" fmla="*/ 97460 w 7467600"/>
              <a:gd name="connsiteY751" fmla="*/ 1953725 h 6858000"/>
              <a:gd name="connsiteX752" fmla="*/ 221272 w 7467600"/>
              <a:gd name="connsiteY752" fmla="*/ 1980766 h 6858000"/>
              <a:gd name="connsiteX753" fmla="*/ 116765 w 7467600"/>
              <a:gd name="connsiteY753" fmla="*/ 1911033 h 6858000"/>
              <a:gd name="connsiteX754" fmla="*/ 16405 w 7467600"/>
              <a:gd name="connsiteY754" fmla="*/ 1803412 h 6858000"/>
              <a:gd name="connsiteX755" fmla="*/ 0 w 7467600"/>
              <a:gd name="connsiteY755" fmla="*/ 1784777 h 6858000"/>
              <a:gd name="connsiteX756" fmla="*/ 0 w 7467600"/>
              <a:gd name="connsiteY756" fmla="*/ 1740082 h 6858000"/>
              <a:gd name="connsiteX757" fmla="*/ 39394 w 7467600"/>
              <a:gd name="connsiteY757" fmla="*/ 1784856 h 6858000"/>
              <a:gd name="connsiteX758" fmla="*/ 135813 w 7467600"/>
              <a:gd name="connsiteY758" fmla="*/ 1888838 h 6858000"/>
              <a:gd name="connsiteX759" fmla="*/ 242575 w 7467600"/>
              <a:gd name="connsiteY759" fmla="*/ 1958841 h 6858000"/>
              <a:gd name="connsiteX760" fmla="*/ 82197 w 7467600"/>
              <a:gd name="connsiteY760" fmla="*/ 1754826 h 6858000"/>
              <a:gd name="connsiteX761" fmla="*/ 0 w 7467600"/>
              <a:gd name="connsiteY761" fmla="*/ 1679650 h 6858000"/>
              <a:gd name="connsiteX762" fmla="*/ 0 w 7467600"/>
              <a:gd name="connsiteY762" fmla="*/ 1602463 h 6858000"/>
              <a:gd name="connsiteX763" fmla="*/ 84689 w 7467600"/>
              <a:gd name="connsiteY763" fmla="*/ 1677442 h 6858000"/>
              <a:gd name="connsiteX764" fmla="*/ 298437 w 7467600"/>
              <a:gd name="connsiteY764" fmla="*/ 1968019 h 6858000"/>
              <a:gd name="connsiteX765" fmla="*/ 227269 w 7467600"/>
              <a:gd name="connsiteY765" fmla="*/ 1114064 h 6858000"/>
              <a:gd name="connsiteX766" fmla="*/ 248003 w 7467600"/>
              <a:gd name="connsiteY766" fmla="*/ 1089613 h 6858000"/>
              <a:gd name="connsiteX767" fmla="*/ 427020 w 7467600"/>
              <a:gd name="connsiteY767" fmla="*/ 1619803 h 6858000"/>
              <a:gd name="connsiteX768" fmla="*/ 340345 w 7467600"/>
              <a:gd name="connsiteY768" fmla="*/ 2027739 h 6858000"/>
              <a:gd name="connsiteX769" fmla="*/ 360865 w 7467600"/>
              <a:gd name="connsiteY769" fmla="*/ 2044827 h 6858000"/>
              <a:gd name="connsiteX770" fmla="*/ 560414 w 7467600"/>
              <a:gd name="connsiteY770" fmla="*/ 2421457 h 6858000"/>
              <a:gd name="connsiteX771" fmla="*/ 1359703 w 7467600"/>
              <a:gd name="connsiteY771" fmla="*/ 2578554 h 6858000"/>
              <a:gd name="connsiteX772" fmla="*/ 1359422 w 7467600"/>
              <a:gd name="connsiteY772" fmla="*/ 2577994 h 6858000"/>
              <a:gd name="connsiteX773" fmla="*/ 828701 w 7467600"/>
              <a:gd name="connsiteY773" fmla="*/ 1839520 h 6858000"/>
              <a:gd name="connsiteX774" fmla="*/ 494427 w 7467600"/>
              <a:gd name="connsiteY774" fmla="*/ 1092333 h 6858000"/>
              <a:gd name="connsiteX775" fmla="*/ 506322 w 7467600"/>
              <a:gd name="connsiteY775" fmla="*/ 1020997 h 6858000"/>
              <a:gd name="connsiteX776" fmla="*/ 4570198 w 7467600"/>
              <a:gd name="connsiteY776" fmla="*/ 978081 h 6858000"/>
              <a:gd name="connsiteX777" fmla="*/ 4523691 w 7467600"/>
              <a:gd name="connsiteY777" fmla="*/ 1127776 h 6858000"/>
              <a:gd name="connsiteX778" fmla="*/ 4509875 w 7467600"/>
              <a:gd name="connsiteY778" fmla="*/ 1167552 h 6858000"/>
              <a:gd name="connsiteX779" fmla="*/ 4478168 w 7467600"/>
              <a:gd name="connsiteY779" fmla="*/ 1260735 h 6858000"/>
              <a:gd name="connsiteX780" fmla="*/ 4409309 w 7467600"/>
              <a:gd name="connsiteY780" fmla="*/ 1666996 h 6858000"/>
              <a:gd name="connsiteX781" fmla="*/ 4370031 w 7467600"/>
              <a:gd name="connsiteY781" fmla="*/ 1955666 h 6858000"/>
              <a:gd name="connsiteX782" fmla="*/ 4570198 w 7467600"/>
              <a:gd name="connsiteY782" fmla="*/ 978081 h 6858000"/>
              <a:gd name="connsiteX783" fmla="*/ 4557898 w 7467600"/>
              <a:gd name="connsiteY783" fmla="*/ 900011 h 6858000"/>
              <a:gd name="connsiteX784" fmla="*/ 4344840 w 7467600"/>
              <a:gd name="connsiteY784" fmla="*/ 1922038 h 6858000"/>
              <a:gd name="connsiteX785" fmla="*/ 4378710 w 7467600"/>
              <a:gd name="connsiteY785" fmla="*/ 1665516 h 6858000"/>
              <a:gd name="connsiteX786" fmla="*/ 4448798 w 7467600"/>
              <a:gd name="connsiteY786" fmla="*/ 1253024 h 6858000"/>
              <a:gd name="connsiteX787" fmla="*/ 4480315 w 7467600"/>
              <a:gd name="connsiteY787" fmla="*/ 1158454 h 6858000"/>
              <a:gd name="connsiteX788" fmla="*/ 4494133 w 7467600"/>
              <a:gd name="connsiteY788" fmla="*/ 1118676 h 6858000"/>
              <a:gd name="connsiteX789" fmla="*/ 4557898 w 7467600"/>
              <a:gd name="connsiteY789" fmla="*/ 900011 h 6858000"/>
              <a:gd name="connsiteX790" fmla="*/ 5870151 w 7467600"/>
              <a:gd name="connsiteY790" fmla="*/ 898890 h 6858000"/>
              <a:gd name="connsiteX791" fmla="*/ 5861335 w 7467600"/>
              <a:gd name="connsiteY791" fmla="*/ 899177 h 6858000"/>
              <a:gd name="connsiteX792" fmla="*/ 5843702 w 7467600"/>
              <a:gd name="connsiteY792" fmla="*/ 899748 h 6858000"/>
              <a:gd name="connsiteX793" fmla="*/ 5651107 w 7467600"/>
              <a:gd name="connsiteY793" fmla="*/ 920306 h 6858000"/>
              <a:gd name="connsiteX794" fmla="*/ 5459407 w 7467600"/>
              <a:gd name="connsiteY794" fmla="*/ 940975 h 6858000"/>
              <a:gd name="connsiteX795" fmla="*/ 5374846 w 7467600"/>
              <a:gd name="connsiteY795" fmla="*/ 941988 h 6858000"/>
              <a:gd name="connsiteX796" fmla="*/ 5256105 w 7467600"/>
              <a:gd name="connsiteY796" fmla="*/ 945632 h 6858000"/>
              <a:gd name="connsiteX797" fmla="*/ 5107071 w 7467600"/>
              <a:gd name="connsiteY797" fmla="*/ 969720 h 6858000"/>
              <a:gd name="connsiteX798" fmla="*/ 4998681 w 7467600"/>
              <a:gd name="connsiteY798" fmla="*/ 988771 h 6858000"/>
              <a:gd name="connsiteX799" fmla="*/ 5870151 w 7467600"/>
              <a:gd name="connsiteY799" fmla="*/ 898890 h 6858000"/>
              <a:gd name="connsiteX800" fmla="*/ 5504425 w 7467600"/>
              <a:gd name="connsiteY800" fmla="*/ 848067 h 6858000"/>
              <a:gd name="connsiteX801" fmla="*/ 4968849 w 7467600"/>
              <a:gd name="connsiteY801" fmla="*/ 962318 h 6858000"/>
              <a:gd name="connsiteX802" fmla="*/ 5104039 w 7467600"/>
              <a:gd name="connsiteY802" fmla="*/ 940634 h 6858000"/>
              <a:gd name="connsiteX803" fmla="*/ 5256311 w 7467600"/>
              <a:gd name="connsiteY803" fmla="*/ 916490 h 6858000"/>
              <a:gd name="connsiteX804" fmla="*/ 5377381 w 7467600"/>
              <a:gd name="connsiteY804" fmla="*/ 912671 h 6858000"/>
              <a:gd name="connsiteX805" fmla="*/ 5460148 w 7467600"/>
              <a:gd name="connsiteY805" fmla="*/ 911442 h 6858000"/>
              <a:gd name="connsiteX806" fmla="*/ 5648971 w 7467600"/>
              <a:gd name="connsiteY806" fmla="*/ 891331 h 6858000"/>
              <a:gd name="connsiteX807" fmla="*/ 5844807 w 7467600"/>
              <a:gd name="connsiteY807" fmla="*/ 870718 h 6858000"/>
              <a:gd name="connsiteX808" fmla="*/ 5862975 w 7467600"/>
              <a:gd name="connsiteY808" fmla="*/ 869756 h 6858000"/>
              <a:gd name="connsiteX809" fmla="*/ 5920887 w 7467600"/>
              <a:gd name="connsiteY809" fmla="*/ 865929 h 6858000"/>
              <a:gd name="connsiteX810" fmla="*/ 5504425 w 7467600"/>
              <a:gd name="connsiteY810" fmla="*/ 848067 h 6858000"/>
              <a:gd name="connsiteX811" fmla="*/ 3607114 w 7467600"/>
              <a:gd name="connsiteY811" fmla="*/ 467441 h 6858000"/>
              <a:gd name="connsiteX812" fmla="*/ 3296242 w 7467600"/>
              <a:gd name="connsiteY812" fmla="*/ 807991 h 6858000"/>
              <a:gd name="connsiteX813" fmla="*/ 3174674 w 7467600"/>
              <a:gd name="connsiteY813" fmla="*/ 919759 h 6858000"/>
              <a:gd name="connsiteX814" fmla="*/ 3042978 w 7467600"/>
              <a:gd name="connsiteY814" fmla="*/ 1054894 h 6858000"/>
              <a:gd name="connsiteX815" fmla="*/ 2968914 w 7467600"/>
              <a:gd name="connsiteY815" fmla="*/ 1133756 h 6858000"/>
              <a:gd name="connsiteX816" fmla="*/ 3103823 w 7467600"/>
              <a:gd name="connsiteY816" fmla="*/ 1026814 h 6858000"/>
              <a:gd name="connsiteX817" fmla="*/ 3607114 w 7467600"/>
              <a:gd name="connsiteY817" fmla="*/ 467441 h 6858000"/>
              <a:gd name="connsiteX818" fmla="*/ 3744487 w 7467600"/>
              <a:gd name="connsiteY818" fmla="*/ 383136 h 6858000"/>
              <a:gd name="connsiteX819" fmla="*/ 3970213 w 7467600"/>
              <a:gd name="connsiteY819" fmla="*/ 995559 h 6858000"/>
              <a:gd name="connsiteX820" fmla="*/ 3744487 w 7467600"/>
              <a:gd name="connsiteY820" fmla="*/ 383136 h 6858000"/>
              <a:gd name="connsiteX821" fmla="*/ 3624562 w 7467600"/>
              <a:gd name="connsiteY821" fmla="*/ 367041 h 6858000"/>
              <a:gd name="connsiteX822" fmla="*/ 3489712 w 7467600"/>
              <a:gd name="connsiteY822" fmla="*/ 485386 h 6858000"/>
              <a:gd name="connsiteX823" fmla="*/ 3182994 w 7467600"/>
              <a:gd name="connsiteY823" fmla="*/ 828265 h 6858000"/>
              <a:gd name="connsiteX824" fmla="*/ 2892114 w 7467600"/>
              <a:gd name="connsiteY824" fmla="*/ 1172635 h 6858000"/>
              <a:gd name="connsiteX825" fmla="*/ 3021459 w 7467600"/>
              <a:gd name="connsiteY825" fmla="*/ 1035385 h 6858000"/>
              <a:gd name="connsiteX826" fmla="*/ 3153873 w 7467600"/>
              <a:gd name="connsiteY826" fmla="*/ 898971 h 6858000"/>
              <a:gd name="connsiteX827" fmla="*/ 3276511 w 7467600"/>
              <a:gd name="connsiteY827" fmla="*/ 786423 h 6858000"/>
              <a:gd name="connsiteX828" fmla="*/ 3584154 w 7467600"/>
              <a:gd name="connsiteY828" fmla="*/ 448218 h 6858000"/>
              <a:gd name="connsiteX829" fmla="*/ 3624562 w 7467600"/>
              <a:gd name="connsiteY829" fmla="*/ 367041 h 6858000"/>
              <a:gd name="connsiteX830" fmla="*/ 3766672 w 7467600"/>
              <a:gd name="connsiteY830" fmla="*/ 359429 h 6858000"/>
              <a:gd name="connsiteX831" fmla="*/ 3996338 w 7467600"/>
              <a:gd name="connsiteY831" fmla="*/ 968237 h 6858000"/>
              <a:gd name="connsiteX832" fmla="*/ 3766672 w 7467600"/>
              <a:gd name="connsiteY832" fmla="*/ 359429 h 6858000"/>
              <a:gd name="connsiteX833" fmla="*/ 5805386 w 7467600"/>
              <a:gd name="connsiteY833" fmla="*/ 239240 h 6858000"/>
              <a:gd name="connsiteX834" fmla="*/ 5736947 w 7467600"/>
              <a:gd name="connsiteY834" fmla="*/ 261367 h 6858000"/>
              <a:gd name="connsiteX835" fmla="*/ 5427012 w 7467600"/>
              <a:gd name="connsiteY835" fmla="*/ 311272 h 6858000"/>
              <a:gd name="connsiteX836" fmla="*/ 5147818 w 7467600"/>
              <a:gd name="connsiteY836" fmla="*/ 322112 h 6858000"/>
              <a:gd name="connsiteX837" fmla="*/ 5060854 w 7467600"/>
              <a:gd name="connsiteY837" fmla="*/ 311882 h 6858000"/>
              <a:gd name="connsiteX838" fmla="*/ 4945989 w 7467600"/>
              <a:gd name="connsiteY838" fmla="*/ 300516 h 6858000"/>
              <a:gd name="connsiteX839" fmla="*/ 5410479 w 7467600"/>
              <a:gd name="connsiteY839" fmla="*/ 348434 h 6858000"/>
              <a:gd name="connsiteX840" fmla="*/ 5805386 w 7467600"/>
              <a:gd name="connsiteY840" fmla="*/ 239240 h 6858000"/>
              <a:gd name="connsiteX841" fmla="*/ 5905192 w 7467600"/>
              <a:gd name="connsiteY841" fmla="*/ 163079 h 6858000"/>
              <a:gd name="connsiteX842" fmla="*/ 5865655 w 7467600"/>
              <a:gd name="connsiteY842" fmla="*/ 171901 h 6858000"/>
              <a:gd name="connsiteX843" fmla="*/ 5259740 w 7467600"/>
              <a:gd name="connsiteY843" fmla="*/ 257013 h 6858000"/>
              <a:gd name="connsiteX844" fmla="*/ 5208466 w 7467600"/>
              <a:gd name="connsiteY844" fmla="*/ 257550 h 6858000"/>
              <a:gd name="connsiteX845" fmla="*/ 4980204 w 7467600"/>
              <a:gd name="connsiteY845" fmla="*/ 271903 h 6858000"/>
              <a:gd name="connsiteX846" fmla="*/ 5068068 w 7467600"/>
              <a:gd name="connsiteY846" fmla="*/ 282244 h 6858000"/>
              <a:gd name="connsiteX847" fmla="*/ 5153231 w 7467600"/>
              <a:gd name="connsiteY847" fmla="*/ 292240 h 6858000"/>
              <a:gd name="connsiteX848" fmla="*/ 5426491 w 7467600"/>
              <a:gd name="connsiteY848" fmla="*/ 281128 h 6858000"/>
              <a:gd name="connsiteX849" fmla="*/ 5731212 w 7467600"/>
              <a:gd name="connsiteY849" fmla="*/ 231951 h 6858000"/>
              <a:gd name="connsiteX850" fmla="*/ 5905192 w 7467600"/>
              <a:gd name="connsiteY850" fmla="*/ 163079 h 6858000"/>
              <a:gd name="connsiteX851" fmla="*/ 5944437 w 7467600"/>
              <a:gd name="connsiteY851" fmla="*/ 113829 h 6858000"/>
              <a:gd name="connsiteX852" fmla="*/ 5825032 w 7467600"/>
              <a:gd name="connsiteY852" fmla="*/ 146405 h 6858000"/>
              <a:gd name="connsiteX853" fmla="*/ 4955599 w 7467600"/>
              <a:gd name="connsiteY853" fmla="*/ 247008 h 6858000"/>
              <a:gd name="connsiteX854" fmla="*/ 5210104 w 7467600"/>
              <a:gd name="connsiteY854" fmla="*/ 228123 h 6858000"/>
              <a:gd name="connsiteX855" fmla="*/ 5261015 w 7467600"/>
              <a:gd name="connsiteY855" fmla="*/ 227087 h 6858000"/>
              <a:gd name="connsiteX856" fmla="*/ 5861181 w 7467600"/>
              <a:gd name="connsiteY856" fmla="*/ 143093 h 6858000"/>
              <a:gd name="connsiteX857" fmla="*/ 5961252 w 7467600"/>
              <a:gd name="connsiteY857" fmla="*/ 114820 h 6858000"/>
              <a:gd name="connsiteX858" fmla="*/ 5944437 w 7467600"/>
              <a:gd name="connsiteY858" fmla="*/ 113829 h 6858000"/>
              <a:gd name="connsiteX859" fmla="*/ 3882765 w 7467600"/>
              <a:gd name="connsiteY859" fmla="*/ 0 h 6858000"/>
              <a:gd name="connsiteX860" fmla="*/ 3995099 w 7467600"/>
              <a:gd name="connsiteY860" fmla="*/ 0 h 6858000"/>
              <a:gd name="connsiteX861" fmla="*/ 4163818 w 7467600"/>
              <a:gd name="connsiteY861" fmla="*/ 234104 h 6858000"/>
              <a:gd name="connsiteX862" fmla="*/ 4172099 w 7467600"/>
              <a:gd name="connsiteY862" fmla="*/ 234207 h 6858000"/>
              <a:gd name="connsiteX863" fmla="*/ 4784282 w 7467600"/>
              <a:gd name="connsiteY863" fmla="*/ 276561 h 6858000"/>
              <a:gd name="connsiteX864" fmla="*/ 4801687 w 7467600"/>
              <a:gd name="connsiteY864" fmla="*/ 267764 h 6858000"/>
              <a:gd name="connsiteX865" fmla="*/ 6082788 w 7467600"/>
              <a:gd name="connsiteY865" fmla="*/ 64119 h 6858000"/>
              <a:gd name="connsiteX866" fmla="*/ 6099442 w 7467600"/>
              <a:gd name="connsiteY866" fmla="*/ 82568 h 6858000"/>
              <a:gd name="connsiteX867" fmla="*/ 4804137 w 7467600"/>
              <a:gd name="connsiteY867" fmla="*/ 320931 h 6858000"/>
              <a:gd name="connsiteX868" fmla="*/ 4227047 w 7467600"/>
              <a:gd name="connsiteY868" fmla="*/ 313415 h 6858000"/>
              <a:gd name="connsiteX869" fmla="*/ 4346041 w 7467600"/>
              <a:gd name="connsiteY869" fmla="*/ 456086 h 6858000"/>
              <a:gd name="connsiteX870" fmla="*/ 4870967 w 7467600"/>
              <a:gd name="connsiteY870" fmla="*/ 963061 h 6858000"/>
              <a:gd name="connsiteX871" fmla="*/ 4889647 w 7467600"/>
              <a:gd name="connsiteY871" fmla="*/ 957147 h 6858000"/>
              <a:gd name="connsiteX872" fmla="*/ 5422504 w 7467600"/>
              <a:gd name="connsiteY872" fmla="*/ 805191 h 6858000"/>
              <a:gd name="connsiteX873" fmla="*/ 6087656 w 7467600"/>
              <a:gd name="connsiteY873" fmla="*/ 826703 h 6858000"/>
              <a:gd name="connsiteX874" fmla="*/ 6058717 w 7467600"/>
              <a:gd name="connsiteY874" fmla="*/ 865992 h 6858000"/>
              <a:gd name="connsiteX875" fmla="*/ 4974153 w 7467600"/>
              <a:gd name="connsiteY875" fmla="*/ 1045456 h 6858000"/>
              <a:gd name="connsiteX876" fmla="*/ 5627835 w 7467600"/>
              <a:gd name="connsiteY876" fmla="*/ 1472077 h 6858000"/>
              <a:gd name="connsiteX877" fmla="*/ 5629817 w 7467600"/>
              <a:gd name="connsiteY877" fmla="*/ 1471412 h 6858000"/>
              <a:gd name="connsiteX878" fmla="*/ 5634124 w 7467600"/>
              <a:gd name="connsiteY878" fmla="*/ 1470572 h 6858000"/>
              <a:gd name="connsiteX879" fmla="*/ 5755832 w 7467600"/>
              <a:gd name="connsiteY879" fmla="*/ 1383886 h 6858000"/>
              <a:gd name="connsiteX880" fmla="*/ 6014186 w 7467600"/>
              <a:gd name="connsiteY880" fmla="*/ 1279799 h 6858000"/>
              <a:gd name="connsiteX881" fmla="*/ 6901619 w 7467600"/>
              <a:gd name="connsiteY881" fmla="*/ 1047874 h 6858000"/>
              <a:gd name="connsiteX882" fmla="*/ 6931566 w 7467600"/>
              <a:gd name="connsiteY882" fmla="*/ 1062034 h 6858000"/>
              <a:gd name="connsiteX883" fmla="*/ 5790982 w 7467600"/>
              <a:gd name="connsiteY883" fmla="*/ 1561380 h 6858000"/>
              <a:gd name="connsiteX884" fmla="*/ 6188971 w 7467600"/>
              <a:gd name="connsiteY884" fmla="*/ 1755168 h 6858000"/>
              <a:gd name="connsiteX885" fmla="*/ 6202446 w 7467600"/>
              <a:gd name="connsiteY885" fmla="*/ 1752268 h 6858000"/>
              <a:gd name="connsiteX886" fmla="*/ 7179560 w 7467600"/>
              <a:gd name="connsiteY886" fmla="*/ 1467551 h 6858000"/>
              <a:gd name="connsiteX887" fmla="*/ 7158730 w 7467600"/>
              <a:gd name="connsiteY887" fmla="*/ 1507835 h 6858000"/>
              <a:gd name="connsiteX888" fmla="*/ 6326959 w 7467600"/>
              <a:gd name="connsiteY888" fmla="*/ 1817686 h 6858000"/>
              <a:gd name="connsiteX889" fmla="*/ 6537433 w 7467600"/>
              <a:gd name="connsiteY889" fmla="*/ 1907790 h 6858000"/>
              <a:gd name="connsiteX890" fmla="*/ 6550221 w 7467600"/>
              <a:gd name="connsiteY890" fmla="*/ 1910729 h 6858000"/>
              <a:gd name="connsiteX891" fmla="*/ 6964438 w 7467600"/>
              <a:gd name="connsiteY891" fmla="*/ 2209505 h 6858000"/>
              <a:gd name="connsiteX892" fmla="*/ 7367862 w 7467600"/>
              <a:gd name="connsiteY892" fmla="*/ 2806833 h 6858000"/>
              <a:gd name="connsiteX893" fmla="*/ 7364329 w 7467600"/>
              <a:gd name="connsiteY893" fmla="*/ 2826907 h 6858000"/>
              <a:gd name="connsiteX894" fmla="*/ 7290545 w 7467600"/>
              <a:gd name="connsiteY894" fmla="*/ 2850663 h 6858000"/>
              <a:gd name="connsiteX895" fmla="*/ 6472036 w 7467600"/>
              <a:gd name="connsiteY895" fmla="*/ 1959003 h 6858000"/>
              <a:gd name="connsiteX896" fmla="*/ 5792897 w 7467600"/>
              <a:gd name="connsiteY896" fmla="*/ 1647747 h 6858000"/>
              <a:gd name="connsiteX897" fmla="*/ 5842751 w 7467600"/>
              <a:gd name="connsiteY897" fmla="*/ 1816112 h 6858000"/>
              <a:gd name="connsiteX898" fmla="*/ 5847424 w 7467600"/>
              <a:gd name="connsiteY898" fmla="*/ 1815776 h 6858000"/>
              <a:gd name="connsiteX899" fmla="*/ 6399821 w 7467600"/>
              <a:gd name="connsiteY899" fmla="*/ 2344799 h 6858000"/>
              <a:gd name="connsiteX900" fmla="*/ 6323232 w 7467600"/>
              <a:gd name="connsiteY900" fmla="*/ 2389634 h 6858000"/>
              <a:gd name="connsiteX901" fmla="*/ 5942958 w 7467600"/>
              <a:gd name="connsiteY901" fmla="*/ 2077708 h 6858000"/>
              <a:gd name="connsiteX902" fmla="*/ 5921559 w 7467600"/>
              <a:gd name="connsiteY902" fmla="*/ 2378596 h 6858000"/>
              <a:gd name="connsiteX903" fmla="*/ 5817651 w 7467600"/>
              <a:gd name="connsiteY903" fmla="*/ 3023919 h 6858000"/>
              <a:gd name="connsiteX904" fmla="*/ 5729634 w 7467600"/>
              <a:gd name="connsiteY904" fmla="*/ 3051849 h 6858000"/>
              <a:gd name="connsiteX905" fmla="*/ 5611018 w 7467600"/>
              <a:gd name="connsiteY905" fmla="*/ 2316769 h 6858000"/>
              <a:gd name="connsiteX906" fmla="*/ 5687608 w 7467600"/>
              <a:gd name="connsiteY906" fmla="*/ 2039972 h 6858000"/>
              <a:gd name="connsiteX907" fmla="*/ 5657554 w 7467600"/>
              <a:gd name="connsiteY907" fmla="*/ 1576445 h 6858000"/>
              <a:gd name="connsiteX908" fmla="*/ 5150475 w 7467600"/>
              <a:gd name="connsiteY908" fmla="*/ 1274012 h 6858000"/>
              <a:gd name="connsiteX909" fmla="*/ 5349142 w 7467600"/>
              <a:gd name="connsiteY909" fmla="*/ 2204405 h 6858000"/>
              <a:gd name="connsiteX910" fmla="*/ 5262214 w 7467600"/>
              <a:gd name="connsiteY910" fmla="*/ 2233836 h 6858000"/>
              <a:gd name="connsiteX911" fmla="*/ 4981539 w 7467600"/>
              <a:gd name="connsiteY911" fmla="*/ 1542201 h 6858000"/>
              <a:gd name="connsiteX912" fmla="*/ 4958461 w 7467600"/>
              <a:gd name="connsiteY912" fmla="*/ 1136957 h 6858000"/>
              <a:gd name="connsiteX913" fmla="*/ 4655015 w 7467600"/>
              <a:gd name="connsiteY913" fmla="*/ 891426 h 6858000"/>
              <a:gd name="connsiteX914" fmla="*/ 4348002 w 7467600"/>
              <a:gd name="connsiteY914" fmla="*/ 2205895 h 6858000"/>
              <a:gd name="connsiteX915" fmla="*/ 4262250 w 7467600"/>
              <a:gd name="connsiteY915" fmla="*/ 2219972 h 6858000"/>
              <a:gd name="connsiteX916" fmla="*/ 4550611 w 7467600"/>
              <a:gd name="connsiteY916" fmla="*/ 817540 h 6858000"/>
              <a:gd name="connsiteX917" fmla="*/ 4564418 w 7467600"/>
              <a:gd name="connsiteY917" fmla="*/ 808293 h 6858000"/>
              <a:gd name="connsiteX918" fmla="*/ 4266388 w 7467600"/>
              <a:gd name="connsiteY918" fmla="*/ 500083 h 6858000"/>
              <a:gd name="connsiteX919" fmla="*/ 4032842 w 7467600"/>
              <a:gd name="connsiteY919" fmla="*/ 211809 h 6858000"/>
              <a:gd name="connsiteX920" fmla="*/ 3882765 w 7467600"/>
              <a:gd name="connsiteY920" fmla="*/ 0 h 6858000"/>
              <a:gd name="connsiteX921" fmla="*/ 3721337 w 7467600"/>
              <a:gd name="connsiteY921" fmla="*/ 0 h 6858000"/>
              <a:gd name="connsiteX922" fmla="*/ 3797544 w 7467600"/>
              <a:gd name="connsiteY922" fmla="*/ 0 h 6858000"/>
              <a:gd name="connsiteX923" fmla="*/ 3775734 w 7467600"/>
              <a:gd name="connsiteY923" fmla="*/ 95131 h 6858000"/>
              <a:gd name="connsiteX924" fmla="*/ 3724807 w 7467600"/>
              <a:gd name="connsiteY924" fmla="*/ 272257 h 6858000"/>
              <a:gd name="connsiteX925" fmla="*/ 3726844 w 7467600"/>
              <a:gd name="connsiteY925" fmla="*/ 282988 h 6858000"/>
              <a:gd name="connsiteX926" fmla="*/ 3742664 w 7467600"/>
              <a:gd name="connsiteY926" fmla="*/ 279918 h 6858000"/>
              <a:gd name="connsiteX927" fmla="*/ 4103910 w 7467600"/>
              <a:gd name="connsiteY927" fmla="*/ 1161917 h 6858000"/>
              <a:gd name="connsiteX928" fmla="*/ 4020269 w 7467600"/>
              <a:gd name="connsiteY928" fmla="*/ 1200406 h 6858000"/>
              <a:gd name="connsiteX929" fmla="*/ 3674882 w 7467600"/>
              <a:gd name="connsiteY929" fmla="*/ 488524 h 6858000"/>
              <a:gd name="connsiteX930" fmla="*/ 3132682 w 7467600"/>
              <a:gd name="connsiteY930" fmla="*/ 1072284 h 6858000"/>
              <a:gd name="connsiteX931" fmla="*/ 2716346 w 7467600"/>
              <a:gd name="connsiteY931" fmla="*/ 1276376 h 6858000"/>
              <a:gd name="connsiteX932" fmla="*/ 2716772 w 7467600"/>
              <a:gd name="connsiteY932" fmla="*/ 1255462 h 6858000"/>
              <a:gd name="connsiteX933" fmla="*/ 3471096 w 7467600"/>
              <a:gd name="connsiteY933" fmla="*/ 437072 h 6858000"/>
              <a:gd name="connsiteX934" fmla="*/ 3639057 w 7467600"/>
              <a:gd name="connsiteY934" fmla="*/ 286334 h 6858000"/>
              <a:gd name="connsiteX935" fmla="*/ 3640309 w 7467600"/>
              <a:gd name="connsiteY935" fmla="*/ 284664 h 6858000"/>
              <a:gd name="connsiteX936" fmla="*/ 3646022 w 7467600"/>
              <a:gd name="connsiteY936" fmla="*/ 276711 h 6858000"/>
              <a:gd name="connsiteX937" fmla="*/ 3707943 w 7467600"/>
              <a:gd name="connsiteY937" fmla="*/ 65958 h 6858000"/>
              <a:gd name="connsiteX938" fmla="*/ 3721337 w 7467600"/>
              <a:gd name="connsiteY938" fmla="*/ 0 h 6858000"/>
              <a:gd name="connsiteX939" fmla="*/ 2867960 w 7467600"/>
              <a:gd name="connsiteY939" fmla="*/ 0 h 6858000"/>
              <a:gd name="connsiteX940" fmla="*/ 2926351 w 7467600"/>
              <a:gd name="connsiteY940" fmla="*/ 0 h 6858000"/>
              <a:gd name="connsiteX941" fmla="*/ 2902823 w 7467600"/>
              <a:gd name="connsiteY941" fmla="*/ 262929 h 6858000"/>
              <a:gd name="connsiteX942" fmla="*/ 2940663 w 7467600"/>
              <a:gd name="connsiteY942" fmla="*/ 140884 h 6858000"/>
              <a:gd name="connsiteX943" fmla="*/ 2947039 w 7467600"/>
              <a:gd name="connsiteY943" fmla="*/ 122524 h 6858000"/>
              <a:gd name="connsiteX944" fmla="*/ 2984316 w 7467600"/>
              <a:gd name="connsiteY944" fmla="*/ 0 h 6858000"/>
              <a:gd name="connsiteX945" fmla="*/ 3016114 w 7467600"/>
              <a:gd name="connsiteY945" fmla="*/ 0 h 6858000"/>
              <a:gd name="connsiteX946" fmla="*/ 2979949 w 7467600"/>
              <a:gd name="connsiteY946" fmla="*/ 119274 h 6858000"/>
              <a:gd name="connsiteX947" fmla="*/ 3023879 w 7467600"/>
              <a:gd name="connsiteY947" fmla="*/ 0 h 6858000"/>
              <a:gd name="connsiteX948" fmla="*/ 3105400 w 7467600"/>
              <a:gd name="connsiteY948" fmla="*/ 0 h 6858000"/>
              <a:gd name="connsiteX949" fmla="*/ 3094669 w 7467600"/>
              <a:gd name="connsiteY949" fmla="*/ 30308 h 6858000"/>
              <a:gd name="connsiteX950" fmla="*/ 2901945 w 7467600"/>
              <a:gd name="connsiteY950" fmla="*/ 466538 h 6858000"/>
              <a:gd name="connsiteX951" fmla="*/ 2815209 w 7467600"/>
              <a:gd name="connsiteY951" fmla="*/ 497361 h 6858000"/>
              <a:gd name="connsiteX952" fmla="*/ 2844845 w 7467600"/>
              <a:gd name="connsiteY952" fmla="*/ 127638 h 6858000"/>
              <a:gd name="connsiteX953" fmla="*/ 2867960 w 7467600"/>
              <a:gd name="connsiteY953" fmla="*/ 0 h 6858000"/>
              <a:gd name="connsiteX954" fmla="*/ 1057230 w 7467600"/>
              <a:gd name="connsiteY954" fmla="*/ 0 h 6858000"/>
              <a:gd name="connsiteX955" fmla="*/ 1111003 w 7467600"/>
              <a:gd name="connsiteY955" fmla="*/ 0 h 6858000"/>
              <a:gd name="connsiteX956" fmla="*/ 1125553 w 7467600"/>
              <a:gd name="connsiteY956" fmla="*/ 52588 h 6858000"/>
              <a:gd name="connsiteX957" fmla="*/ 1304276 w 7467600"/>
              <a:gd name="connsiteY957" fmla="*/ 476275 h 6858000"/>
              <a:gd name="connsiteX958" fmla="*/ 1492066 w 7467600"/>
              <a:gd name="connsiteY958" fmla="*/ 886333 h 6858000"/>
              <a:gd name="connsiteX959" fmla="*/ 1423698 w 7467600"/>
              <a:gd name="connsiteY959" fmla="*/ 710817 h 6858000"/>
              <a:gd name="connsiteX960" fmla="*/ 1357609 w 7467600"/>
              <a:gd name="connsiteY960" fmla="*/ 532892 h 6858000"/>
              <a:gd name="connsiteX961" fmla="*/ 1309550 w 7467600"/>
              <a:gd name="connsiteY961" fmla="*/ 374031 h 6858000"/>
              <a:gd name="connsiteX962" fmla="*/ 1193673 w 7467600"/>
              <a:gd name="connsiteY962" fmla="*/ 49533 h 6858000"/>
              <a:gd name="connsiteX963" fmla="*/ 1164391 w 7467600"/>
              <a:gd name="connsiteY963" fmla="*/ 0 h 6858000"/>
              <a:gd name="connsiteX964" fmla="*/ 1200666 w 7467600"/>
              <a:gd name="connsiteY964" fmla="*/ 0 h 6858000"/>
              <a:gd name="connsiteX965" fmla="*/ 1223408 w 7467600"/>
              <a:gd name="connsiteY965" fmla="*/ 38996 h 6858000"/>
              <a:gd name="connsiteX966" fmla="*/ 1339635 w 7467600"/>
              <a:gd name="connsiteY966" fmla="*/ 365517 h 6858000"/>
              <a:gd name="connsiteX967" fmla="*/ 1387469 w 7467600"/>
              <a:gd name="connsiteY967" fmla="*/ 523079 h 6858000"/>
              <a:gd name="connsiteX968" fmla="*/ 1452685 w 7467600"/>
              <a:gd name="connsiteY968" fmla="*/ 699806 h 6858000"/>
              <a:gd name="connsiteX969" fmla="*/ 1492092 w 7467600"/>
              <a:gd name="connsiteY969" fmla="*/ 800424 h 6858000"/>
              <a:gd name="connsiteX970" fmla="*/ 1455302 w 7467600"/>
              <a:gd name="connsiteY970" fmla="*/ 632913 h 6858000"/>
              <a:gd name="connsiteX971" fmla="*/ 1222336 w 7467600"/>
              <a:gd name="connsiteY971" fmla="*/ 9480 h 6858000"/>
              <a:gd name="connsiteX972" fmla="*/ 1214634 w 7467600"/>
              <a:gd name="connsiteY972" fmla="*/ 0 h 6858000"/>
              <a:gd name="connsiteX973" fmla="*/ 1289827 w 7467600"/>
              <a:gd name="connsiteY973" fmla="*/ 0 h 6858000"/>
              <a:gd name="connsiteX974" fmla="*/ 1321076 w 7467600"/>
              <a:gd name="connsiteY974" fmla="*/ 59722 h 6858000"/>
              <a:gd name="connsiteX975" fmla="*/ 1512579 w 7467600"/>
              <a:gd name="connsiteY975" fmla="*/ 626441 h 6858000"/>
              <a:gd name="connsiteX976" fmla="*/ 1506076 w 7467600"/>
              <a:gd name="connsiteY976" fmla="*/ 1089289 h 6858000"/>
              <a:gd name="connsiteX977" fmla="*/ 1486346 w 7467600"/>
              <a:gd name="connsiteY977" fmla="*/ 1079919 h 6858000"/>
              <a:gd name="connsiteX978" fmla="*/ 1070511 w 7467600"/>
              <a:gd name="connsiteY978" fmla="*/ 48609 h 6858000"/>
              <a:gd name="connsiteX979" fmla="*/ 1057230 w 7467600"/>
              <a:gd name="connsiteY979" fmla="*/ 0 h 6858000"/>
              <a:gd name="connsiteX980" fmla="*/ 43151 w 7467600"/>
              <a:gd name="connsiteY980" fmla="*/ 0 h 6858000"/>
              <a:gd name="connsiteX981" fmla="*/ 95283 w 7467600"/>
              <a:gd name="connsiteY981" fmla="*/ 0 h 6858000"/>
              <a:gd name="connsiteX982" fmla="*/ 300708 w 7467600"/>
              <a:gd name="connsiteY982" fmla="*/ 154571 h 6858000"/>
              <a:gd name="connsiteX983" fmla="*/ 530414 w 7467600"/>
              <a:gd name="connsiteY983" fmla="*/ 354673 h 6858000"/>
              <a:gd name="connsiteX984" fmla="*/ 333785 w 7467600"/>
              <a:gd name="connsiteY984" fmla="*/ 161564 h 6858000"/>
              <a:gd name="connsiteX985" fmla="*/ 147005 w 7467600"/>
              <a:gd name="connsiteY985" fmla="*/ 0 h 6858000"/>
              <a:gd name="connsiteX986" fmla="*/ 272509 w 7467600"/>
              <a:gd name="connsiteY986" fmla="*/ 0 h 6858000"/>
              <a:gd name="connsiteX987" fmla="*/ 326276 w 7467600"/>
              <a:gd name="connsiteY987" fmla="*/ 45847 h 6858000"/>
              <a:gd name="connsiteX988" fmla="*/ 823759 w 7467600"/>
              <a:gd name="connsiteY988" fmla="*/ 574145 h 6858000"/>
              <a:gd name="connsiteX989" fmla="*/ 811254 w 7467600"/>
              <a:gd name="connsiteY989" fmla="*/ 665546 h 6858000"/>
              <a:gd name="connsiteX990" fmla="*/ 154042 w 7467600"/>
              <a:gd name="connsiteY990" fmla="*/ 261522 h 6858000"/>
              <a:gd name="connsiteX991" fmla="*/ 13550 w 7467600"/>
              <a:gd name="connsiteY991" fmla="*/ 158423 h 6858000"/>
              <a:gd name="connsiteX992" fmla="*/ 0 w 7467600"/>
              <a:gd name="connsiteY992" fmla="*/ 146618 h 6858000"/>
              <a:gd name="connsiteX993" fmla="*/ 0 w 7467600"/>
              <a:gd name="connsiteY993" fmla="*/ 59161 h 6858000"/>
              <a:gd name="connsiteX994" fmla="*/ 45427 w 7467600"/>
              <a:gd name="connsiteY994" fmla="*/ 101078 h 6858000"/>
              <a:gd name="connsiteX995" fmla="*/ 630103 w 7467600"/>
              <a:gd name="connsiteY995" fmla="*/ 485885 h 6858000"/>
              <a:gd name="connsiteX996" fmla="*/ 532040 w 7467600"/>
              <a:gd name="connsiteY996" fmla="*/ 399359 h 6858000"/>
              <a:gd name="connsiteX997" fmla="*/ 517618 w 7467600"/>
              <a:gd name="connsiteY997" fmla="*/ 385726 h 6858000"/>
              <a:gd name="connsiteX998" fmla="*/ 285074 w 7467600"/>
              <a:gd name="connsiteY998" fmla="*/ 182755 h 6858000"/>
              <a:gd name="connsiteX999" fmla="*/ 43151 w 7467600"/>
              <a:gd name="connsiteY99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361850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1903353 w 7467600"/>
              <a:gd name="connsiteY143" fmla="*/ 5044827 h 6858000"/>
              <a:gd name="connsiteX144" fmla="*/ 1936931 w 7467600"/>
              <a:gd name="connsiteY144" fmla="*/ 5093954 h 6858000"/>
              <a:gd name="connsiteX145" fmla="*/ 2195868 w 7467600"/>
              <a:gd name="connsiteY145" fmla="*/ 5396574 h 6858000"/>
              <a:gd name="connsiteX146" fmla="*/ 2088852 w 7467600"/>
              <a:gd name="connsiteY146" fmla="*/ 5166123 h 6858000"/>
              <a:gd name="connsiteX147" fmla="*/ 1958241 w 7467600"/>
              <a:gd name="connsiteY147" fmla="*/ 5067955 h 6858000"/>
              <a:gd name="connsiteX148" fmla="*/ 1903353 w 7467600"/>
              <a:gd name="connsiteY148" fmla="*/ 5044827 h 6858000"/>
              <a:gd name="connsiteX149" fmla="*/ 1979378 w 7467600"/>
              <a:gd name="connsiteY149" fmla="*/ 4769504 h 6858000"/>
              <a:gd name="connsiteX150" fmla="*/ 2882120 w 7467600"/>
              <a:gd name="connsiteY150" fmla="*/ 5064547 h 6858000"/>
              <a:gd name="connsiteX151" fmla="*/ 2793103 w 7467600"/>
              <a:gd name="connsiteY151" fmla="*/ 5039699 h 6858000"/>
              <a:gd name="connsiteX152" fmla="*/ 2770041 w 7467600"/>
              <a:gd name="connsiteY152" fmla="*/ 5033634 h 6858000"/>
              <a:gd name="connsiteX153" fmla="*/ 1979378 w 7467600"/>
              <a:gd name="connsiteY153" fmla="*/ 4769504 h 6858000"/>
              <a:gd name="connsiteX154" fmla="*/ 1927410 w 7467600"/>
              <a:gd name="connsiteY154" fmla="*/ 4716164 h 6858000"/>
              <a:gd name="connsiteX155" fmla="*/ 1959587 w 7467600"/>
              <a:gd name="connsiteY155" fmla="*/ 4728849 h 6858000"/>
              <a:gd name="connsiteX156" fmla="*/ 2777707 w 7467600"/>
              <a:gd name="connsiteY156" fmla="*/ 5003991 h 6858000"/>
              <a:gd name="connsiteX157" fmla="*/ 2800768 w 7467600"/>
              <a:gd name="connsiteY157" fmla="*/ 5010056 h 6858000"/>
              <a:gd name="connsiteX158" fmla="*/ 2879408 w 7467600"/>
              <a:gd name="connsiteY158" fmla="*/ 5031590 h 6858000"/>
              <a:gd name="connsiteX159" fmla="*/ 2862295 w 7467600"/>
              <a:gd name="connsiteY159" fmla="*/ 5022958 h 6858000"/>
              <a:gd name="connsiteX160" fmla="*/ 2813343 w 7467600"/>
              <a:gd name="connsiteY160" fmla="*/ 4998369 h 6858000"/>
              <a:gd name="connsiteX161" fmla="*/ 2646245 w 7467600"/>
              <a:gd name="connsiteY161" fmla="*/ 4930999 h 6858000"/>
              <a:gd name="connsiteX162" fmla="*/ 1999243 w 7467600"/>
              <a:gd name="connsiteY162" fmla="*/ 4730524 h 6858000"/>
              <a:gd name="connsiteX163" fmla="*/ 1979527 w 7467600"/>
              <a:gd name="connsiteY163" fmla="*/ 4726651 h 6858000"/>
              <a:gd name="connsiteX164" fmla="*/ 1927410 w 7467600"/>
              <a:gd name="connsiteY164" fmla="*/ 4716164 h 6858000"/>
              <a:gd name="connsiteX165" fmla="*/ 1997014 w 7467600"/>
              <a:gd name="connsiteY165" fmla="*/ 4698007 h 6858000"/>
              <a:gd name="connsiteX166" fmla="*/ 2005458 w 7467600"/>
              <a:gd name="connsiteY166" fmla="*/ 4699540 h 6858000"/>
              <a:gd name="connsiteX167" fmla="*/ 2657186 w 7467600"/>
              <a:gd name="connsiteY167" fmla="*/ 4901687 h 6858000"/>
              <a:gd name="connsiteX168" fmla="*/ 2826662 w 7467600"/>
              <a:gd name="connsiteY168" fmla="*/ 4970362 h 6858000"/>
              <a:gd name="connsiteX169" fmla="*/ 2876100 w 7467600"/>
              <a:gd name="connsiteY169" fmla="*/ 4995397 h 6858000"/>
              <a:gd name="connsiteX170" fmla="*/ 3042600 w 7467600"/>
              <a:gd name="connsiteY170" fmla="*/ 5059532 h 6858000"/>
              <a:gd name="connsiteX171" fmla="*/ 1997014 w 7467600"/>
              <a:gd name="connsiteY171" fmla="*/ 4698007 h 6858000"/>
              <a:gd name="connsiteX172" fmla="*/ 2305292 w 7467600"/>
              <a:gd name="connsiteY172" fmla="*/ 4219492 h 6858000"/>
              <a:gd name="connsiteX173" fmla="*/ 3360922 w 7467600"/>
              <a:gd name="connsiteY173" fmla="*/ 4529373 h 6858000"/>
              <a:gd name="connsiteX174" fmla="*/ 3492420 w 7467600"/>
              <a:gd name="connsiteY174" fmla="*/ 4510145 h 6858000"/>
              <a:gd name="connsiteX175" fmla="*/ 3364086 w 7467600"/>
              <a:gd name="connsiteY175" fmla="*/ 4480340 h 6858000"/>
              <a:gd name="connsiteX176" fmla="*/ 3225818 w 7467600"/>
              <a:gd name="connsiteY176" fmla="*/ 4411822 h 6858000"/>
              <a:gd name="connsiteX177" fmla="*/ 3129696 w 7467600"/>
              <a:gd name="connsiteY177" fmla="*/ 4360704 h 6858000"/>
              <a:gd name="connsiteX178" fmla="*/ 2814545 w 7467600"/>
              <a:gd name="connsiteY178" fmla="*/ 4282955 h 6858000"/>
              <a:gd name="connsiteX179" fmla="*/ 2305292 w 7467600"/>
              <a:gd name="connsiteY179" fmla="*/ 4219492 h 6858000"/>
              <a:gd name="connsiteX180" fmla="*/ 2626982 w 7467600"/>
              <a:gd name="connsiteY180" fmla="*/ 4206450 h 6858000"/>
              <a:gd name="connsiteX181" fmla="*/ 2490617 w 7467600"/>
              <a:gd name="connsiteY181" fmla="*/ 4206951 h 6858000"/>
              <a:gd name="connsiteX182" fmla="*/ 2819869 w 7467600"/>
              <a:gd name="connsiteY182" fmla="*/ 4252936 h 6858000"/>
              <a:gd name="connsiteX183" fmla="*/ 3143018 w 7467600"/>
              <a:gd name="connsiteY183" fmla="*/ 4332698 h 6858000"/>
              <a:gd name="connsiteX184" fmla="*/ 3241520 w 7467600"/>
              <a:gd name="connsiteY184" fmla="*/ 4385112 h 6858000"/>
              <a:gd name="connsiteX185" fmla="*/ 3374575 w 7467600"/>
              <a:gd name="connsiteY185" fmla="*/ 4451517 h 6858000"/>
              <a:gd name="connsiteX186" fmla="*/ 3505221 w 7467600"/>
              <a:gd name="connsiteY186" fmla="*/ 4480757 h 6858000"/>
              <a:gd name="connsiteX187" fmla="*/ 2626982 w 7467600"/>
              <a:gd name="connsiteY187" fmla="*/ 4206450 h 6858000"/>
              <a:gd name="connsiteX188" fmla="*/ 1310106 w 7467600"/>
              <a:gd name="connsiteY188" fmla="*/ 3943217 h 6858000"/>
              <a:gd name="connsiteX189" fmla="*/ 854994 w 7467600"/>
              <a:gd name="connsiteY189" fmla="*/ 4399136 h 6858000"/>
              <a:gd name="connsiteX190" fmla="*/ 742462 w 7467600"/>
              <a:gd name="connsiteY190" fmla="*/ 4594648 h 6858000"/>
              <a:gd name="connsiteX191" fmla="*/ 820602 w 7467600"/>
              <a:gd name="connsiteY191" fmla="*/ 4485915 h 6858000"/>
              <a:gd name="connsiteX192" fmla="*/ 878295 w 7467600"/>
              <a:gd name="connsiteY192" fmla="*/ 4403594 h 6858000"/>
              <a:gd name="connsiteX193" fmla="*/ 1240607 w 7467600"/>
              <a:gd name="connsiteY193" fmla="*/ 4010401 h 6858000"/>
              <a:gd name="connsiteX194" fmla="*/ 1310106 w 7467600"/>
              <a:gd name="connsiteY194" fmla="*/ 3943217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316479 w 7467600"/>
              <a:gd name="connsiteY205" fmla="*/ 3872136 h 6858000"/>
              <a:gd name="connsiteX206" fmla="*/ 3291335 w 7467600"/>
              <a:gd name="connsiteY206" fmla="*/ 3767420 h 6858000"/>
              <a:gd name="connsiteX207" fmla="*/ 3390805 w 7467600"/>
              <a:gd name="connsiteY207" fmla="*/ 3937163 h 6858000"/>
              <a:gd name="connsiteX208" fmla="*/ 3579062 w 7467600"/>
              <a:gd name="connsiteY208" fmla="*/ 4359040 h 6858000"/>
              <a:gd name="connsiteX209" fmla="*/ 3467355 w 7467600"/>
              <a:gd name="connsiteY209" fmla="*/ 3988130 h 6858000"/>
              <a:gd name="connsiteX210" fmla="*/ 3310753 w 7467600"/>
              <a:gd name="connsiteY210" fmla="*/ 3787140 h 6858000"/>
              <a:gd name="connsiteX211" fmla="*/ 3291335 w 7467600"/>
              <a:gd name="connsiteY211" fmla="*/ 3767420 h 6858000"/>
              <a:gd name="connsiteX212" fmla="*/ 1635889 w 7467600"/>
              <a:gd name="connsiteY212" fmla="*/ 3709494 h 6858000"/>
              <a:gd name="connsiteX213" fmla="*/ 1634800 w 7467600"/>
              <a:gd name="connsiteY213" fmla="*/ 3731111 h 6858000"/>
              <a:gd name="connsiteX214" fmla="*/ 1635889 w 7467600"/>
              <a:gd name="connsiteY214" fmla="*/ 3709494 h 6858000"/>
              <a:gd name="connsiteX215" fmla="*/ 1510397 w 7467600"/>
              <a:gd name="connsiteY215" fmla="*/ 3684705 h 6858000"/>
              <a:gd name="connsiteX216" fmla="*/ 1146550 w 7467600"/>
              <a:gd name="connsiteY216" fmla="*/ 3802012 h 6858000"/>
              <a:gd name="connsiteX217" fmla="*/ 698834 w 7467600"/>
              <a:gd name="connsiteY217" fmla="*/ 3952272 h 6858000"/>
              <a:gd name="connsiteX218" fmla="*/ 34256 w 7467600"/>
              <a:gd name="connsiteY218" fmla="*/ 4347603 h 6858000"/>
              <a:gd name="connsiteX219" fmla="*/ 527241 w 7467600"/>
              <a:gd name="connsiteY219" fmla="*/ 4065078 h 6858000"/>
              <a:gd name="connsiteX220" fmla="*/ 1510397 w 7467600"/>
              <a:gd name="connsiteY220" fmla="*/ 3684705 h 6858000"/>
              <a:gd name="connsiteX221" fmla="*/ 1313114 w 7467600"/>
              <a:gd name="connsiteY221" fmla="*/ 3655216 h 6858000"/>
              <a:gd name="connsiteX222" fmla="*/ 1109304 w 7467600"/>
              <a:gd name="connsiteY222" fmla="*/ 3669030 h 6858000"/>
              <a:gd name="connsiteX223" fmla="*/ 8129 w 7467600"/>
              <a:gd name="connsiteY223" fmla="*/ 4330519 h 6858000"/>
              <a:gd name="connsiteX224" fmla="*/ 687572 w 7467600"/>
              <a:gd name="connsiteY224" fmla="*/ 3925629 h 6858000"/>
              <a:gd name="connsiteX225" fmla="*/ 1138365 w 7467600"/>
              <a:gd name="connsiteY225" fmla="*/ 3774515 h 6858000"/>
              <a:gd name="connsiteX226" fmla="*/ 1505579 w 7467600"/>
              <a:gd name="connsiteY226" fmla="*/ 3655526 h 6858000"/>
              <a:gd name="connsiteX227" fmla="*/ 1313114 w 7467600"/>
              <a:gd name="connsiteY227" fmla="*/ 3655216 h 6858000"/>
              <a:gd name="connsiteX228" fmla="*/ 3655073 w 7467600"/>
              <a:gd name="connsiteY228" fmla="*/ 3650884 h 6858000"/>
              <a:gd name="connsiteX229" fmla="*/ 3989938 w 7467600"/>
              <a:gd name="connsiteY229" fmla="*/ 3991685 h 6858000"/>
              <a:gd name="connsiteX230" fmla="*/ 4393907 w 7467600"/>
              <a:gd name="connsiteY230" fmla="*/ 4261258 h 6858000"/>
              <a:gd name="connsiteX231" fmla="*/ 4648051 w 7467600"/>
              <a:gd name="connsiteY231" fmla="*/ 4374051 h 6858000"/>
              <a:gd name="connsiteX232" fmla="*/ 4383389 w 7467600"/>
              <a:gd name="connsiteY232" fmla="*/ 4184369 h 6858000"/>
              <a:gd name="connsiteX233" fmla="*/ 4165508 w 7467600"/>
              <a:gd name="connsiteY233" fmla="*/ 4035196 h 6858000"/>
              <a:gd name="connsiteX234" fmla="*/ 4068162 w 7467600"/>
              <a:gd name="connsiteY234" fmla="*/ 3953394 h 6858000"/>
              <a:gd name="connsiteX235" fmla="*/ 3981416 w 7467600"/>
              <a:gd name="connsiteY235" fmla="*/ 3880482 h 6858000"/>
              <a:gd name="connsiteX236" fmla="*/ 3800147 w 7467600"/>
              <a:gd name="connsiteY236" fmla="*/ 3749872 h 6858000"/>
              <a:gd name="connsiteX237" fmla="*/ 3655073 w 7467600"/>
              <a:gd name="connsiteY237" fmla="*/ 3650884 h 6858000"/>
              <a:gd name="connsiteX238" fmla="*/ 3670252 w 7467600"/>
              <a:gd name="connsiteY238" fmla="*/ 3622798 h 6858000"/>
              <a:gd name="connsiteX239" fmla="*/ 3817258 w 7467600"/>
              <a:gd name="connsiteY239" fmla="*/ 3723577 h 6858000"/>
              <a:gd name="connsiteX240" fmla="*/ 4000461 w 7467600"/>
              <a:gd name="connsiteY240" fmla="*/ 3855966 h 6858000"/>
              <a:gd name="connsiteX241" fmla="*/ 4088180 w 7467600"/>
              <a:gd name="connsiteY241" fmla="*/ 3929774 h 6858000"/>
              <a:gd name="connsiteX242" fmla="*/ 4184555 w 7467600"/>
              <a:gd name="connsiteY242" fmla="*/ 4010683 h 6858000"/>
              <a:gd name="connsiteX243" fmla="*/ 4399563 w 7467600"/>
              <a:gd name="connsiteY243" fmla="*/ 4158106 h 6858000"/>
              <a:gd name="connsiteX244" fmla="*/ 4684469 w 7467600"/>
              <a:gd name="connsiteY244" fmla="*/ 4364680 h 6858000"/>
              <a:gd name="connsiteX245" fmla="*/ 4690271 w 7467600"/>
              <a:gd name="connsiteY245" fmla="*/ 4370034 h 6858000"/>
              <a:gd name="connsiteX246" fmla="*/ 4136093 w 7467600"/>
              <a:gd name="connsiteY246" fmla="*/ 3858466 h 6858000"/>
              <a:gd name="connsiteX247" fmla="*/ 3670252 w 7467600"/>
              <a:gd name="connsiteY247" fmla="*/ 3622798 h 6858000"/>
              <a:gd name="connsiteX248" fmla="*/ 4440129 w 7467600"/>
              <a:gd name="connsiteY248" fmla="*/ 3448571 h 6858000"/>
              <a:gd name="connsiteX249" fmla="*/ 4856525 w 7467600"/>
              <a:gd name="connsiteY249" fmla="*/ 3915351 h 6858000"/>
              <a:gd name="connsiteX250" fmla="*/ 5059055 w 7467600"/>
              <a:gd name="connsiteY250" fmla="*/ 4108918 h 6858000"/>
              <a:gd name="connsiteX251" fmla="*/ 5290070 w 7467600"/>
              <a:gd name="connsiteY251" fmla="*/ 4263619 h 6858000"/>
              <a:gd name="connsiteX252" fmla="*/ 4834991 w 7467600"/>
              <a:gd name="connsiteY252" fmla="*/ 3830985 h 6858000"/>
              <a:gd name="connsiteX253" fmla="*/ 4440129 w 7467600"/>
              <a:gd name="connsiteY253" fmla="*/ 3448571 h 6858000"/>
              <a:gd name="connsiteX254" fmla="*/ 4441737 w 7467600"/>
              <a:gd name="connsiteY254" fmla="*/ 3399734 h 6858000"/>
              <a:gd name="connsiteX255" fmla="*/ 4431236 w 7467600"/>
              <a:gd name="connsiteY255" fmla="*/ 3400954 h 6858000"/>
              <a:gd name="connsiteX256" fmla="*/ 4557150 w 7467600"/>
              <a:gd name="connsiteY256" fmla="*/ 3510023 h 6858000"/>
              <a:gd name="connsiteX257" fmla="*/ 4856936 w 7467600"/>
              <a:gd name="connsiteY257" fmla="*/ 3809146 h 6858000"/>
              <a:gd name="connsiteX258" fmla="*/ 5111996 w 7467600"/>
              <a:gd name="connsiteY258" fmla="*/ 4065759 h 6858000"/>
              <a:gd name="connsiteX259" fmla="*/ 5388878 w 7467600"/>
              <a:gd name="connsiteY259" fmla="*/ 4300185 h 6858000"/>
              <a:gd name="connsiteX260" fmla="*/ 5425556 w 7467600"/>
              <a:gd name="connsiteY260" fmla="*/ 4308967 h 6858000"/>
              <a:gd name="connsiteX261" fmla="*/ 4943646 w 7467600"/>
              <a:gd name="connsiteY261" fmla="*/ 3822916 h 6858000"/>
              <a:gd name="connsiteX262" fmla="*/ 4594837 w 7467600"/>
              <a:gd name="connsiteY262" fmla="*/ 3532274 h 6858000"/>
              <a:gd name="connsiteX263" fmla="*/ 4441737 w 7467600"/>
              <a:gd name="connsiteY263" fmla="*/ 3399734 h 6858000"/>
              <a:gd name="connsiteX264" fmla="*/ 5425834 w 7467600"/>
              <a:gd name="connsiteY264" fmla="*/ 3162785 h 6858000"/>
              <a:gd name="connsiteX265" fmla="*/ 5401644 w 7467600"/>
              <a:gd name="connsiteY265" fmla="*/ 3617847 h 6858000"/>
              <a:gd name="connsiteX266" fmla="*/ 5467256 w 7467600"/>
              <a:gd name="connsiteY266" fmla="*/ 4175494 h 6858000"/>
              <a:gd name="connsiteX267" fmla="*/ 5448069 w 7467600"/>
              <a:gd name="connsiteY267" fmla="*/ 3567554 h 6858000"/>
              <a:gd name="connsiteX268" fmla="*/ 5425834 w 7467600"/>
              <a:gd name="connsiteY268" fmla="*/ 3162785 h 6858000"/>
              <a:gd name="connsiteX269" fmla="*/ 1318687 w 7467600"/>
              <a:gd name="connsiteY269" fmla="*/ 3113840 h 6858000"/>
              <a:gd name="connsiteX270" fmla="*/ 1066793 w 7467600"/>
              <a:gd name="connsiteY270" fmla="*/ 3212171 h 6858000"/>
              <a:gd name="connsiteX271" fmla="*/ 993319 w 7467600"/>
              <a:gd name="connsiteY271" fmla="*/ 3247648 h 6858000"/>
              <a:gd name="connsiteX272" fmla="*/ 853081 w 7467600"/>
              <a:gd name="connsiteY272" fmla="*/ 3312410 h 6858000"/>
              <a:gd name="connsiteX273" fmla="*/ 805957 w 7467600"/>
              <a:gd name="connsiteY273" fmla="*/ 3330443 h 6858000"/>
              <a:gd name="connsiteX274" fmla="*/ 1318687 w 7467600"/>
              <a:gd name="connsiteY274" fmla="*/ 3113840 h 6858000"/>
              <a:gd name="connsiteX275" fmla="*/ 5453702 w 7467600"/>
              <a:gd name="connsiteY275" fmla="*/ 3090882 h 6858000"/>
              <a:gd name="connsiteX276" fmla="*/ 5480135 w 7467600"/>
              <a:gd name="connsiteY276" fmla="*/ 3565802 h 6858000"/>
              <a:gd name="connsiteX277" fmla="*/ 5499023 w 7467600"/>
              <a:gd name="connsiteY277" fmla="*/ 4166310 h 6858000"/>
              <a:gd name="connsiteX278" fmla="*/ 5547022 w 7467600"/>
              <a:gd name="connsiteY278" fmla="*/ 3607838 h 6858000"/>
              <a:gd name="connsiteX279" fmla="*/ 5515964 w 7467600"/>
              <a:gd name="connsiteY279" fmla="*/ 3378541 h 6858000"/>
              <a:gd name="connsiteX280" fmla="*/ 5453702 w 7467600"/>
              <a:gd name="connsiteY280" fmla="*/ 3090882 h 6858000"/>
              <a:gd name="connsiteX281" fmla="*/ 1238695 w 7467600"/>
              <a:gd name="connsiteY281" fmla="*/ 3076820 h 6858000"/>
              <a:gd name="connsiteX282" fmla="*/ 716371 w 7467600"/>
              <a:gd name="connsiteY282" fmla="*/ 3293249 h 6858000"/>
              <a:gd name="connsiteX283" fmla="*/ 579522 w 7467600"/>
              <a:gd name="connsiteY283" fmla="*/ 3371759 h 6858000"/>
              <a:gd name="connsiteX284" fmla="*/ 600288 w 7467600"/>
              <a:gd name="connsiteY284" fmla="*/ 3365555 h 6858000"/>
              <a:gd name="connsiteX285" fmla="*/ 840692 w 7467600"/>
              <a:gd name="connsiteY285" fmla="*/ 3284921 h 6858000"/>
              <a:gd name="connsiteX286" fmla="*/ 979248 w 7467600"/>
              <a:gd name="connsiteY286" fmla="*/ 3221003 h 6858000"/>
              <a:gd name="connsiteX287" fmla="*/ 1053282 w 7467600"/>
              <a:gd name="connsiteY287" fmla="*/ 3185247 h 6858000"/>
              <a:gd name="connsiteX288" fmla="*/ 1320603 w 7467600"/>
              <a:gd name="connsiteY288" fmla="*/ 3081281 h 6858000"/>
              <a:gd name="connsiteX289" fmla="*/ 1238695 w 7467600"/>
              <a:gd name="connsiteY289" fmla="*/ 3076820 h 6858000"/>
              <a:gd name="connsiteX290" fmla="*/ 5425627 w 7467600"/>
              <a:gd name="connsiteY290" fmla="*/ 2954192 h 6858000"/>
              <a:gd name="connsiteX291" fmla="*/ 5470770 w 7467600"/>
              <a:gd name="connsiteY291" fmla="*/ 3005435 h 6858000"/>
              <a:gd name="connsiteX292" fmla="*/ 5519779 w 7467600"/>
              <a:gd name="connsiteY292" fmla="*/ 4359223 h 6858000"/>
              <a:gd name="connsiteX293" fmla="*/ 5520293 w 7467600"/>
              <a:gd name="connsiteY293" fmla="*/ 4360602 h 6858000"/>
              <a:gd name="connsiteX294" fmla="*/ 5767221 w 7467600"/>
              <a:gd name="connsiteY294" fmla="*/ 4665564 h 6858000"/>
              <a:gd name="connsiteX295" fmla="*/ 6937169 w 7467600"/>
              <a:gd name="connsiteY295" fmla="*/ 4815941 h 6858000"/>
              <a:gd name="connsiteX296" fmla="*/ 6953922 w 7467600"/>
              <a:gd name="connsiteY296" fmla="*/ 4890068 h 6858000"/>
              <a:gd name="connsiteX297" fmla="*/ 6071359 w 7467600"/>
              <a:gd name="connsiteY297" fmla="*/ 4770770 h 6858000"/>
              <a:gd name="connsiteX298" fmla="*/ 6038839 w 7467600"/>
              <a:gd name="connsiteY298" fmla="*/ 4764474 h 6858000"/>
              <a:gd name="connsiteX299" fmla="*/ 6038706 w 7467600"/>
              <a:gd name="connsiteY299" fmla="*/ 4763847 h 6858000"/>
              <a:gd name="connsiteX300" fmla="*/ 6037784 w 7467600"/>
              <a:gd name="connsiteY300" fmla="*/ 4764270 h 6858000"/>
              <a:gd name="connsiteX301" fmla="*/ 6038839 w 7467600"/>
              <a:gd name="connsiteY301" fmla="*/ 4764474 h 6858000"/>
              <a:gd name="connsiteX302" fmla="*/ 6040338 w 7467600"/>
              <a:gd name="connsiteY302" fmla="*/ 4771418 h 6858000"/>
              <a:gd name="connsiteX303" fmla="*/ 6024488 w 7467600"/>
              <a:gd name="connsiteY303" fmla="*/ 4809903 h 6858000"/>
              <a:gd name="connsiteX304" fmla="*/ 5599771 w 7467600"/>
              <a:gd name="connsiteY304" fmla="*/ 5509652 h 6858000"/>
              <a:gd name="connsiteX305" fmla="*/ 5548843 w 7467600"/>
              <a:gd name="connsiteY305" fmla="*/ 5563845 h 6858000"/>
              <a:gd name="connsiteX306" fmla="*/ 5940952 w 7467600"/>
              <a:gd name="connsiteY306" fmla="*/ 6250028 h 6858000"/>
              <a:gd name="connsiteX307" fmla="*/ 6043441 w 7467600"/>
              <a:gd name="connsiteY307" fmla="*/ 6665847 h 6858000"/>
              <a:gd name="connsiteX308" fmla="*/ 6093432 w 7467600"/>
              <a:gd name="connsiteY308" fmla="*/ 6858000 h 6858000"/>
              <a:gd name="connsiteX309" fmla="*/ 6034344 w 7467600"/>
              <a:gd name="connsiteY309" fmla="*/ 6858000 h 6858000"/>
              <a:gd name="connsiteX310" fmla="*/ 6026679 w 7467600"/>
              <a:gd name="connsiteY310" fmla="*/ 6836959 h 6858000"/>
              <a:gd name="connsiteX311" fmla="*/ 5800441 w 7467600"/>
              <a:gd name="connsiteY311" fmla="*/ 6335286 h 6858000"/>
              <a:gd name="connsiteX312" fmla="*/ 5526562 w 7467600"/>
              <a:gd name="connsiteY312" fmla="*/ 5705388 h 6858000"/>
              <a:gd name="connsiteX313" fmla="*/ 5519640 w 7467600"/>
              <a:gd name="connsiteY313" fmla="*/ 5683774 h 6858000"/>
              <a:gd name="connsiteX314" fmla="*/ 5844559 w 7467600"/>
              <a:gd name="connsiteY314" fmla="*/ 6553349 h 6858000"/>
              <a:gd name="connsiteX315" fmla="*/ 5975994 w 7467600"/>
              <a:gd name="connsiteY315" fmla="*/ 6858000 h 6858000"/>
              <a:gd name="connsiteX316" fmla="*/ 5898547 w 7467600"/>
              <a:gd name="connsiteY316" fmla="*/ 6858000 h 6858000"/>
              <a:gd name="connsiteX317" fmla="*/ 5682041 w 7467600"/>
              <a:gd name="connsiteY317" fmla="*/ 6355860 h 6858000"/>
              <a:gd name="connsiteX318" fmla="*/ 5461758 w 7467600"/>
              <a:gd name="connsiteY318" fmla="*/ 5820220 h 6858000"/>
              <a:gd name="connsiteX319" fmla="*/ 5237282 w 7467600"/>
              <a:gd name="connsiteY319" fmla="*/ 6579086 h 6858000"/>
              <a:gd name="connsiteX320" fmla="*/ 5115009 w 7467600"/>
              <a:gd name="connsiteY320" fmla="*/ 6858000 h 6858000"/>
              <a:gd name="connsiteX321" fmla="*/ 5028074 w 7467600"/>
              <a:gd name="connsiteY321" fmla="*/ 6858000 h 6858000"/>
              <a:gd name="connsiteX322" fmla="*/ 5079508 w 7467600"/>
              <a:gd name="connsiteY322" fmla="*/ 6749074 h 6858000"/>
              <a:gd name="connsiteX323" fmla="*/ 5371846 w 7467600"/>
              <a:gd name="connsiteY323" fmla="*/ 5924413 h 6858000"/>
              <a:gd name="connsiteX324" fmla="*/ 5270512 w 7467600"/>
              <a:gd name="connsiteY324" fmla="*/ 6138975 h 6858000"/>
              <a:gd name="connsiteX325" fmla="*/ 5062409 w 7467600"/>
              <a:gd name="connsiteY325" fmla="*/ 6653544 h 6858000"/>
              <a:gd name="connsiteX326" fmla="*/ 5036628 w 7467600"/>
              <a:gd name="connsiteY326" fmla="*/ 6754247 h 6858000"/>
              <a:gd name="connsiteX327" fmla="*/ 5009112 w 7467600"/>
              <a:gd name="connsiteY327" fmla="*/ 6858000 h 6858000"/>
              <a:gd name="connsiteX328" fmla="*/ 4976679 w 7467600"/>
              <a:gd name="connsiteY328" fmla="*/ 6858000 h 6858000"/>
              <a:gd name="connsiteX329" fmla="*/ 5006537 w 7467600"/>
              <a:gd name="connsiteY329" fmla="*/ 6747068 h 6858000"/>
              <a:gd name="connsiteX330" fmla="*/ 5032723 w 7467600"/>
              <a:gd name="connsiteY330" fmla="*/ 6644957 h 6858000"/>
              <a:gd name="connsiteX331" fmla="*/ 5242949 w 7467600"/>
              <a:gd name="connsiteY331" fmla="*/ 6125175 h 6858000"/>
              <a:gd name="connsiteX332" fmla="*/ 5286321 w 7467600"/>
              <a:gd name="connsiteY332" fmla="*/ 6033555 h 6858000"/>
              <a:gd name="connsiteX333" fmla="*/ 5008210 w 7467600"/>
              <a:gd name="connsiteY333" fmla="*/ 6649194 h 6858000"/>
              <a:gd name="connsiteX334" fmla="*/ 4986321 w 7467600"/>
              <a:gd name="connsiteY334" fmla="*/ 6765687 h 6858000"/>
              <a:gd name="connsiteX335" fmla="*/ 4973474 w 7467600"/>
              <a:gd name="connsiteY335" fmla="*/ 6858000 h 6858000"/>
              <a:gd name="connsiteX336" fmla="*/ 4907178 w 7467600"/>
              <a:gd name="connsiteY336" fmla="*/ 6858000 h 6858000"/>
              <a:gd name="connsiteX337" fmla="*/ 4910810 w 7467600"/>
              <a:gd name="connsiteY337" fmla="*/ 6829660 h 6858000"/>
              <a:gd name="connsiteX338" fmla="*/ 4987461 w 7467600"/>
              <a:gd name="connsiteY338" fmla="*/ 6432994 h 6858000"/>
              <a:gd name="connsiteX339" fmla="*/ 5179262 w 7467600"/>
              <a:gd name="connsiteY339" fmla="*/ 6035044 h 6858000"/>
              <a:gd name="connsiteX340" fmla="*/ 4689678 w 7467600"/>
              <a:gd name="connsiteY340" fmla="*/ 6440241 h 6858000"/>
              <a:gd name="connsiteX341" fmla="*/ 4477543 w 7467600"/>
              <a:gd name="connsiteY341" fmla="*/ 6674836 h 6858000"/>
              <a:gd name="connsiteX342" fmla="*/ 4329957 w 7467600"/>
              <a:gd name="connsiteY342" fmla="*/ 6858000 h 6858000"/>
              <a:gd name="connsiteX343" fmla="*/ 4218595 w 7467600"/>
              <a:gd name="connsiteY343" fmla="*/ 6858000 h 6858000"/>
              <a:gd name="connsiteX344" fmla="*/ 4368888 w 7467600"/>
              <a:gd name="connsiteY344" fmla="*/ 6668412 h 6858000"/>
              <a:gd name="connsiteX345" fmla="*/ 4563091 w 7467600"/>
              <a:gd name="connsiteY345" fmla="*/ 6442508 h 6858000"/>
              <a:gd name="connsiteX346" fmla="*/ 5387324 w 7467600"/>
              <a:gd name="connsiteY346" fmla="*/ 5705830 h 6858000"/>
              <a:gd name="connsiteX347" fmla="*/ 5073620 w 7467600"/>
              <a:gd name="connsiteY347" fmla="*/ 5955437 h 6858000"/>
              <a:gd name="connsiteX348" fmla="*/ 4689789 w 7467600"/>
              <a:gd name="connsiteY348" fmla="*/ 6268382 h 6858000"/>
              <a:gd name="connsiteX349" fmla="*/ 4418722 w 7467600"/>
              <a:gd name="connsiteY349" fmla="*/ 6570886 h 6858000"/>
              <a:gd name="connsiteX350" fmla="*/ 4214944 w 7467600"/>
              <a:gd name="connsiteY350" fmla="*/ 6858000 h 6858000"/>
              <a:gd name="connsiteX351" fmla="*/ 4177898 w 7467600"/>
              <a:gd name="connsiteY351" fmla="*/ 6858000 h 6858000"/>
              <a:gd name="connsiteX352" fmla="*/ 4391597 w 7467600"/>
              <a:gd name="connsiteY352" fmla="*/ 6556370 h 6858000"/>
              <a:gd name="connsiteX353" fmla="*/ 4668889 w 7467600"/>
              <a:gd name="connsiteY353" fmla="*/ 6246399 h 6858000"/>
              <a:gd name="connsiteX354" fmla="*/ 5055427 w 7467600"/>
              <a:gd name="connsiteY354" fmla="*/ 5931476 h 6858000"/>
              <a:gd name="connsiteX355" fmla="*/ 5371814 w 7467600"/>
              <a:gd name="connsiteY355" fmla="*/ 5678975 h 6858000"/>
              <a:gd name="connsiteX356" fmla="*/ 4987918 w 7467600"/>
              <a:gd name="connsiteY356" fmla="*/ 5838701 h 6858000"/>
              <a:gd name="connsiteX357" fmla="*/ 4317146 w 7467600"/>
              <a:gd name="connsiteY357" fmla="*/ 6587716 h 6858000"/>
              <a:gd name="connsiteX358" fmla="*/ 4171627 w 7467600"/>
              <a:gd name="connsiteY358" fmla="*/ 6858000 h 6858000"/>
              <a:gd name="connsiteX359" fmla="*/ 4081585 w 7467600"/>
              <a:gd name="connsiteY359" fmla="*/ 6858000 h 6858000"/>
              <a:gd name="connsiteX360" fmla="*/ 4238603 w 7467600"/>
              <a:gd name="connsiteY360" fmla="*/ 6559341 h 6858000"/>
              <a:gd name="connsiteX361" fmla="*/ 4778333 w 7467600"/>
              <a:gd name="connsiteY361" fmla="*/ 5873626 h 6858000"/>
              <a:gd name="connsiteX362" fmla="*/ 5414185 w 7467600"/>
              <a:gd name="connsiteY362" fmla="*/ 5573882 h 6858000"/>
              <a:gd name="connsiteX363" fmla="*/ 5959648 w 7467600"/>
              <a:gd name="connsiteY363" fmla="*/ 4760797 h 6858000"/>
              <a:gd name="connsiteX364" fmla="*/ 5355019 w 7467600"/>
              <a:gd name="connsiteY364" fmla="*/ 4734672 h 6858000"/>
              <a:gd name="connsiteX365" fmla="*/ 5083565 w 7467600"/>
              <a:gd name="connsiteY365" fmla="*/ 5179121 h 6858000"/>
              <a:gd name="connsiteX366" fmla="*/ 4713577 w 7467600"/>
              <a:gd name="connsiteY366" fmla="*/ 5616803 h 6858000"/>
              <a:gd name="connsiteX367" fmla="*/ 3989559 w 7467600"/>
              <a:gd name="connsiteY367" fmla="*/ 6145945 h 6858000"/>
              <a:gd name="connsiteX368" fmla="*/ 3939824 w 7467600"/>
              <a:gd name="connsiteY368" fmla="*/ 6066900 h 6858000"/>
              <a:gd name="connsiteX369" fmla="*/ 4584537 w 7467600"/>
              <a:gd name="connsiteY369" fmla="*/ 5324826 h 6858000"/>
              <a:gd name="connsiteX370" fmla="*/ 5037105 w 7467600"/>
              <a:gd name="connsiteY370" fmla="*/ 5088765 h 6858000"/>
              <a:gd name="connsiteX371" fmla="*/ 5039930 w 7467600"/>
              <a:gd name="connsiteY371" fmla="*/ 5089585 h 6858000"/>
              <a:gd name="connsiteX372" fmla="*/ 5263764 w 7467600"/>
              <a:gd name="connsiteY372" fmla="*/ 4735525 h 6858000"/>
              <a:gd name="connsiteX373" fmla="*/ 4086300 w 7467600"/>
              <a:gd name="connsiteY373" fmla="*/ 4884599 h 6858000"/>
              <a:gd name="connsiteX374" fmla="*/ 4085485 w 7467600"/>
              <a:gd name="connsiteY374" fmla="*/ 4899070 h 6858000"/>
              <a:gd name="connsiteX375" fmla="*/ 3871915 w 7467600"/>
              <a:gd name="connsiteY375" fmla="*/ 5253645 h 6858000"/>
              <a:gd name="connsiteX376" fmla="*/ 3799374 w 7467600"/>
              <a:gd name="connsiteY376" fmla="*/ 5466127 h 6858000"/>
              <a:gd name="connsiteX377" fmla="*/ 3498850 w 7467600"/>
              <a:gd name="connsiteY377" fmla="*/ 6661888 h 6858000"/>
              <a:gd name="connsiteX378" fmla="*/ 3399216 w 7467600"/>
              <a:gd name="connsiteY378" fmla="*/ 6858000 h 6858000"/>
              <a:gd name="connsiteX379" fmla="*/ 3303688 w 7467600"/>
              <a:gd name="connsiteY379" fmla="*/ 6858000 h 6858000"/>
              <a:gd name="connsiteX380" fmla="*/ 3391774 w 7467600"/>
              <a:gd name="connsiteY380" fmla="*/ 6697181 h 6858000"/>
              <a:gd name="connsiteX381" fmla="*/ 3735540 w 7467600"/>
              <a:gd name="connsiteY381" fmla="*/ 5546923 h 6858000"/>
              <a:gd name="connsiteX382" fmla="*/ 3729438 w 7467600"/>
              <a:gd name="connsiteY382" fmla="*/ 5569058 h 6858000"/>
              <a:gd name="connsiteX383" fmla="*/ 3707782 w 7467600"/>
              <a:gd name="connsiteY383" fmla="*/ 5644908 h 6858000"/>
              <a:gd name="connsiteX384" fmla="*/ 3583827 w 7467600"/>
              <a:gd name="connsiteY384" fmla="*/ 6039215 h 6858000"/>
              <a:gd name="connsiteX385" fmla="*/ 3547861 w 7467600"/>
              <a:gd name="connsiteY385" fmla="*/ 6129609 h 6858000"/>
              <a:gd name="connsiteX386" fmla="*/ 3490905 w 7467600"/>
              <a:gd name="connsiteY386" fmla="*/ 6277660 h 6858000"/>
              <a:gd name="connsiteX387" fmla="*/ 3455859 w 7467600"/>
              <a:gd name="connsiteY387" fmla="*/ 6391301 h 6858000"/>
              <a:gd name="connsiteX388" fmla="*/ 3429112 w 7467600"/>
              <a:gd name="connsiteY388" fmla="*/ 6479469 h 6858000"/>
              <a:gd name="connsiteX389" fmla="*/ 3304862 w 7467600"/>
              <a:gd name="connsiteY389" fmla="*/ 6796476 h 6858000"/>
              <a:gd name="connsiteX390" fmla="*/ 3276071 w 7467600"/>
              <a:gd name="connsiteY390" fmla="*/ 6858000 h 6858000"/>
              <a:gd name="connsiteX391" fmla="*/ 3240805 w 7467600"/>
              <a:gd name="connsiteY391" fmla="*/ 6858000 h 6858000"/>
              <a:gd name="connsiteX392" fmla="*/ 3275917 w 7467600"/>
              <a:gd name="connsiteY392" fmla="*/ 6783192 h 6858000"/>
              <a:gd name="connsiteX393" fmla="*/ 3399358 w 7467600"/>
              <a:gd name="connsiteY393" fmla="*/ 6469011 h 6858000"/>
              <a:gd name="connsiteX394" fmla="*/ 3425650 w 7467600"/>
              <a:gd name="connsiteY394" fmla="*/ 6381333 h 6858000"/>
              <a:gd name="connsiteX395" fmla="*/ 3460661 w 7467600"/>
              <a:gd name="connsiteY395" fmla="*/ 6266763 h 6858000"/>
              <a:gd name="connsiteX396" fmla="*/ 3518021 w 7467600"/>
              <a:gd name="connsiteY396" fmla="*/ 6117298 h 6858000"/>
              <a:gd name="connsiteX397" fmla="*/ 3554035 w 7467600"/>
              <a:gd name="connsiteY397" fmla="*/ 6027832 h 6858000"/>
              <a:gd name="connsiteX398" fmla="*/ 3677174 w 7467600"/>
              <a:gd name="connsiteY398" fmla="*/ 5636351 h 6858000"/>
              <a:gd name="connsiteX399" fmla="*/ 3698819 w 7467600"/>
              <a:gd name="connsiteY399" fmla="*/ 5560503 h 6858000"/>
              <a:gd name="connsiteX400" fmla="*/ 3702094 w 7467600"/>
              <a:gd name="connsiteY400" fmla="*/ 5549194 h 6858000"/>
              <a:gd name="connsiteX401" fmla="*/ 3398355 w 7467600"/>
              <a:gd name="connsiteY401" fmla="*/ 6094603 h 6858000"/>
              <a:gd name="connsiteX402" fmla="*/ 3193941 w 7467600"/>
              <a:gd name="connsiteY402" fmla="*/ 6798775 h 6858000"/>
              <a:gd name="connsiteX403" fmla="*/ 3184140 w 7467600"/>
              <a:gd name="connsiteY403" fmla="*/ 6858000 h 6858000"/>
              <a:gd name="connsiteX404" fmla="*/ 3099978 w 7467600"/>
              <a:gd name="connsiteY404" fmla="*/ 6858000 h 6858000"/>
              <a:gd name="connsiteX405" fmla="*/ 3101556 w 7467600"/>
              <a:gd name="connsiteY405" fmla="*/ 6843337 h 6858000"/>
              <a:gd name="connsiteX406" fmla="*/ 3370162 w 7467600"/>
              <a:gd name="connsiteY406" fmla="*/ 5785550 h 6858000"/>
              <a:gd name="connsiteX407" fmla="*/ 3746477 w 7467600"/>
              <a:gd name="connsiteY407" fmla="*/ 5377889 h 6858000"/>
              <a:gd name="connsiteX408" fmla="*/ 3863399 w 7467600"/>
              <a:gd name="connsiteY408" fmla="*/ 5087257 h 6858000"/>
              <a:gd name="connsiteX409" fmla="*/ 3968712 w 7467600"/>
              <a:gd name="connsiteY409" fmla="*/ 4913989 h 6858000"/>
              <a:gd name="connsiteX410" fmla="*/ 2792390 w 7467600"/>
              <a:gd name="connsiteY410" fmla="*/ 5382974 h 6858000"/>
              <a:gd name="connsiteX411" fmla="*/ 2714982 w 7467600"/>
              <a:gd name="connsiteY411" fmla="*/ 5427051 h 6858000"/>
              <a:gd name="connsiteX412" fmla="*/ 2813361 w 7467600"/>
              <a:gd name="connsiteY412" fmla="*/ 6023912 h 6858000"/>
              <a:gd name="connsiteX413" fmla="*/ 2688430 w 7467600"/>
              <a:gd name="connsiteY413" fmla="*/ 6801564 h 6858000"/>
              <a:gd name="connsiteX414" fmla="*/ 2629626 w 7467600"/>
              <a:gd name="connsiteY414" fmla="*/ 6763394 h 6858000"/>
              <a:gd name="connsiteX415" fmla="*/ 2565328 w 7467600"/>
              <a:gd name="connsiteY415" fmla="*/ 5516399 h 6858000"/>
              <a:gd name="connsiteX416" fmla="*/ 1922999 w 7467600"/>
              <a:gd name="connsiteY416" fmla="*/ 5980343 h 6858000"/>
              <a:gd name="connsiteX417" fmla="*/ 1950261 w 7467600"/>
              <a:gd name="connsiteY417" fmla="*/ 6405858 h 6858000"/>
              <a:gd name="connsiteX418" fmla="*/ 2365554 w 7467600"/>
              <a:gd name="connsiteY418" fmla="*/ 6759107 h 6858000"/>
              <a:gd name="connsiteX419" fmla="*/ 2424142 w 7467600"/>
              <a:gd name="connsiteY419" fmla="*/ 6858000 h 6858000"/>
              <a:gd name="connsiteX420" fmla="*/ 2395994 w 7467600"/>
              <a:gd name="connsiteY420" fmla="*/ 6858000 h 6858000"/>
              <a:gd name="connsiteX421" fmla="*/ 2392863 w 7467600"/>
              <a:gd name="connsiteY421" fmla="*/ 6852964 h 6858000"/>
              <a:gd name="connsiteX422" fmla="*/ 2017589 w 7467600"/>
              <a:gd name="connsiteY422" fmla="*/ 6493982 h 6858000"/>
              <a:gd name="connsiteX423" fmla="*/ 2147336 w 7467600"/>
              <a:gd name="connsiteY423" fmla="*/ 6594052 h 6858000"/>
              <a:gd name="connsiteX424" fmla="*/ 2207047 w 7467600"/>
              <a:gd name="connsiteY424" fmla="*/ 6654540 h 6858000"/>
              <a:gd name="connsiteX425" fmla="*/ 2299106 w 7467600"/>
              <a:gd name="connsiteY425" fmla="*/ 6778931 h 6858000"/>
              <a:gd name="connsiteX426" fmla="*/ 2314430 w 7467600"/>
              <a:gd name="connsiteY426" fmla="*/ 6801144 h 6858000"/>
              <a:gd name="connsiteX427" fmla="*/ 2352406 w 7467600"/>
              <a:gd name="connsiteY427" fmla="*/ 6858000 h 6858000"/>
              <a:gd name="connsiteX428" fmla="*/ 2314492 w 7467600"/>
              <a:gd name="connsiteY428" fmla="*/ 6858000 h 6858000"/>
              <a:gd name="connsiteX429" fmla="*/ 2288095 w 7467600"/>
              <a:gd name="connsiteY429" fmla="*/ 6818030 h 6858000"/>
              <a:gd name="connsiteX430" fmla="*/ 2272768 w 7467600"/>
              <a:gd name="connsiteY430" fmla="*/ 6795822 h 6858000"/>
              <a:gd name="connsiteX431" fmla="*/ 2182715 w 7467600"/>
              <a:gd name="connsiteY431" fmla="*/ 6675071 h 6858000"/>
              <a:gd name="connsiteX432" fmla="*/ 2032061 w 7467600"/>
              <a:gd name="connsiteY432" fmla="*/ 6541380 h 6858000"/>
              <a:gd name="connsiteX433" fmla="*/ 2257220 w 7467600"/>
              <a:gd name="connsiteY433" fmla="*/ 6826257 h 6858000"/>
              <a:gd name="connsiteX434" fmla="*/ 2281324 w 7467600"/>
              <a:gd name="connsiteY434" fmla="*/ 6858000 h 6858000"/>
              <a:gd name="connsiteX435" fmla="*/ 2242860 w 7467600"/>
              <a:gd name="connsiteY435" fmla="*/ 6858000 h 6858000"/>
              <a:gd name="connsiteX436" fmla="*/ 2232818 w 7467600"/>
              <a:gd name="connsiteY436" fmla="*/ 6844926 h 6858000"/>
              <a:gd name="connsiteX437" fmla="*/ 1990172 w 7467600"/>
              <a:gd name="connsiteY437" fmla="*/ 6542121 h 6858000"/>
              <a:gd name="connsiteX438" fmla="*/ 2124090 w 7467600"/>
              <a:gd name="connsiteY438" fmla="*/ 6761017 h 6858000"/>
              <a:gd name="connsiteX439" fmla="*/ 2200380 w 7467600"/>
              <a:gd name="connsiteY439" fmla="*/ 6858000 h 6858000"/>
              <a:gd name="connsiteX440" fmla="*/ 2147507 w 7467600"/>
              <a:gd name="connsiteY440" fmla="*/ 6858000 h 6858000"/>
              <a:gd name="connsiteX441" fmla="*/ 2070668 w 7467600"/>
              <a:gd name="connsiteY441" fmla="*/ 6761520 h 6858000"/>
              <a:gd name="connsiteX442" fmla="*/ 1975142 w 7467600"/>
              <a:gd name="connsiteY442" fmla="*/ 6585570 h 6858000"/>
              <a:gd name="connsiteX443" fmla="*/ 2050035 w 7467600"/>
              <a:gd name="connsiteY443" fmla="*/ 6813345 h 6858000"/>
              <a:gd name="connsiteX444" fmla="*/ 2063025 w 7467600"/>
              <a:gd name="connsiteY444" fmla="*/ 6858000 h 6858000"/>
              <a:gd name="connsiteX445" fmla="*/ 2021675 w 7467600"/>
              <a:gd name="connsiteY445" fmla="*/ 6858000 h 6858000"/>
              <a:gd name="connsiteX446" fmla="*/ 2019308 w 7467600"/>
              <a:gd name="connsiteY446" fmla="*/ 6847118 h 6858000"/>
              <a:gd name="connsiteX447" fmla="*/ 1938835 w 7467600"/>
              <a:gd name="connsiteY447" fmla="*/ 6551160 h 6858000"/>
              <a:gd name="connsiteX448" fmla="*/ 1953230 w 7467600"/>
              <a:gd name="connsiteY448" fmla="*/ 6759699 h 6858000"/>
              <a:gd name="connsiteX449" fmla="*/ 1956763 w 7467600"/>
              <a:gd name="connsiteY449" fmla="*/ 6778191 h 6858000"/>
              <a:gd name="connsiteX450" fmla="*/ 1967925 w 7467600"/>
              <a:gd name="connsiteY450" fmla="*/ 6858000 h 6858000"/>
              <a:gd name="connsiteX451" fmla="*/ 1936622 w 7467600"/>
              <a:gd name="connsiteY451" fmla="*/ 6858000 h 6858000"/>
              <a:gd name="connsiteX452" fmla="*/ 1926261 w 7467600"/>
              <a:gd name="connsiteY452" fmla="*/ 6784064 h 6858000"/>
              <a:gd name="connsiteX453" fmla="*/ 1922724 w 7467600"/>
              <a:gd name="connsiteY453" fmla="*/ 6765577 h 6858000"/>
              <a:gd name="connsiteX454" fmla="*/ 1904650 w 7467600"/>
              <a:gd name="connsiteY454" fmla="*/ 6639616 h 6858000"/>
              <a:gd name="connsiteX455" fmla="*/ 1885273 w 7467600"/>
              <a:gd name="connsiteY455" fmla="*/ 6858000 h 6858000"/>
              <a:gd name="connsiteX456" fmla="*/ 1854363 w 7467600"/>
              <a:gd name="connsiteY456" fmla="*/ 6858000 h 6858000"/>
              <a:gd name="connsiteX457" fmla="*/ 1880391 w 7467600"/>
              <a:gd name="connsiteY457" fmla="*/ 6603796 h 6858000"/>
              <a:gd name="connsiteX458" fmla="*/ 1818273 w 7467600"/>
              <a:gd name="connsiteY458" fmla="*/ 6715729 h 6858000"/>
              <a:gd name="connsiteX459" fmla="*/ 1794691 w 7467600"/>
              <a:gd name="connsiteY459" fmla="*/ 6843239 h 6858000"/>
              <a:gd name="connsiteX460" fmla="*/ 1794914 w 7467600"/>
              <a:gd name="connsiteY460" fmla="*/ 6858000 h 6858000"/>
              <a:gd name="connsiteX461" fmla="*/ 1746128 w 7467600"/>
              <a:gd name="connsiteY461" fmla="*/ 6858000 h 6858000"/>
              <a:gd name="connsiteX462" fmla="*/ 1753934 w 7467600"/>
              <a:gd name="connsiteY462" fmla="*/ 6724796 h 6858000"/>
              <a:gd name="connsiteX463" fmla="*/ 1792053 w 7467600"/>
              <a:gd name="connsiteY463" fmla="*/ 6572396 h 6858000"/>
              <a:gd name="connsiteX464" fmla="*/ 1862248 w 7467600"/>
              <a:gd name="connsiteY464" fmla="*/ 6266397 h 6858000"/>
              <a:gd name="connsiteX465" fmla="*/ 1862250 w 7467600"/>
              <a:gd name="connsiteY465" fmla="*/ 6033531 h 6858000"/>
              <a:gd name="connsiteX466" fmla="*/ 1211999 w 7467600"/>
              <a:gd name="connsiteY466" fmla="*/ 6683610 h 6858000"/>
              <a:gd name="connsiteX467" fmla="*/ 1213266 w 7467600"/>
              <a:gd name="connsiteY467" fmla="*/ 6691947 h 6858000"/>
              <a:gd name="connsiteX468" fmla="*/ 1203370 w 7467600"/>
              <a:gd name="connsiteY468" fmla="*/ 6850676 h 6858000"/>
              <a:gd name="connsiteX469" fmla="*/ 1203671 w 7467600"/>
              <a:gd name="connsiteY469" fmla="*/ 6858000 h 6858000"/>
              <a:gd name="connsiteX470" fmla="*/ 1143180 w 7467600"/>
              <a:gd name="connsiteY470" fmla="*/ 6858000 h 6858000"/>
              <a:gd name="connsiteX471" fmla="*/ 1142176 w 7467600"/>
              <a:gd name="connsiteY471" fmla="*/ 6766045 h 6858000"/>
              <a:gd name="connsiteX472" fmla="*/ 1067484 w 7467600"/>
              <a:gd name="connsiteY472" fmla="*/ 6858000 h 6858000"/>
              <a:gd name="connsiteX473" fmla="*/ 953928 w 7467600"/>
              <a:gd name="connsiteY473" fmla="*/ 6858000 h 6858000"/>
              <a:gd name="connsiteX474" fmla="*/ 959715 w 7467600"/>
              <a:gd name="connsiteY474" fmla="*/ 6850185 h 6858000"/>
              <a:gd name="connsiteX475" fmla="*/ 1483788 w 7467600"/>
              <a:gd name="connsiteY475" fmla="*/ 6259174 h 6858000"/>
              <a:gd name="connsiteX476" fmla="*/ 1100671 w 7467600"/>
              <a:gd name="connsiteY476" fmla="*/ 6252137 h 6858000"/>
              <a:gd name="connsiteX477" fmla="*/ 1090144 w 7467600"/>
              <a:gd name="connsiteY477" fmla="*/ 6256748 h 6858000"/>
              <a:gd name="connsiteX478" fmla="*/ 1095872 w 7467600"/>
              <a:gd name="connsiteY478" fmla="*/ 6271892 h 6858000"/>
              <a:gd name="connsiteX479" fmla="*/ 262785 w 7467600"/>
              <a:gd name="connsiteY479" fmla="*/ 6845450 h 6858000"/>
              <a:gd name="connsiteX480" fmla="*/ 209968 w 7467600"/>
              <a:gd name="connsiteY480" fmla="*/ 6770713 h 6858000"/>
              <a:gd name="connsiteX481" fmla="*/ 873460 w 7467600"/>
              <a:gd name="connsiteY481" fmla="*/ 6253768 h 6858000"/>
              <a:gd name="connsiteX482" fmla="*/ 192686 w 7467600"/>
              <a:gd name="connsiteY482" fmla="*/ 5849257 h 6858000"/>
              <a:gd name="connsiteX483" fmla="*/ 4696 w 7467600"/>
              <a:gd name="connsiteY483" fmla="*/ 5697668 h 6858000"/>
              <a:gd name="connsiteX484" fmla="*/ 0 w 7467600"/>
              <a:gd name="connsiteY484" fmla="*/ 5689984 h 6858000"/>
              <a:gd name="connsiteX485" fmla="*/ 0 w 7467600"/>
              <a:gd name="connsiteY485" fmla="*/ 5513472 h 6858000"/>
              <a:gd name="connsiteX486" fmla="*/ 174101 w 7467600"/>
              <a:gd name="connsiteY486" fmla="*/ 5620277 h 6858000"/>
              <a:gd name="connsiteX487" fmla="*/ 891800 w 7467600"/>
              <a:gd name="connsiteY487" fmla="*/ 6036935 h 6858000"/>
              <a:gd name="connsiteX488" fmla="*/ 1072219 w 7467600"/>
              <a:gd name="connsiteY488" fmla="*/ 6169443 h 6858000"/>
              <a:gd name="connsiteX489" fmla="*/ 1074117 w 7467600"/>
              <a:gd name="connsiteY489" fmla="*/ 6170301 h 6858000"/>
              <a:gd name="connsiteX490" fmla="*/ 1083114 w 7467600"/>
              <a:gd name="connsiteY490" fmla="*/ 6174131 h 6858000"/>
              <a:gd name="connsiteX491" fmla="*/ 1543010 w 7467600"/>
              <a:gd name="connsiteY491" fmla="*/ 6191140 h 6858000"/>
              <a:gd name="connsiteX492" fmla="*/ 1551080 w 7467600"/>
              <a:gd name="connsiteY492" fmla="*/ 6195006 h 6858000"/>
              <a:gd name="connsiteX493" fmla="*/ 2345443 w 7467600"/>
              <a:gd name="connsiteY493" fmla="*/ 5549882 h 6858000"/>
              <a:gd name="connsiteX494" fmla="*/ 1721499 w 7467600"/>
              <a:gd name="connsiteY494" fmla="*/ 5599969 h 6858000"/>
              <a:gd name="connsiteX495" fmla="*/ 767716 w 7467600"/>
              <a:gd name="connsiteY495" fmla="*/ 5472768 h 6858000"/>
              <a:gd name="connsiteX496" fmla="*/ 722147 w 7467600"/>
              <a:gd name="connsiteY496" fmla="*/ 5393091 h 6858000"/>
              <a:gd name="connsiteX497" fmla="*/ 1485552 w 7467600"/>
              <a:gd name="connsiteY497" fmla="*/ 5313202 h 6858000"/>
              <a:gd name="connsiteX498" fmla="*/ 2143004 w 7467600"/>
              <a:gd name="connsiteY498" fmla="*/ 5402420 h 6858000"/>
              <a:gd name="connsiteX499" fmla="*/ 1933391 w 7467600"/>
              <a:gd name="connsiteY499" fmla="*/ 5156971 h 6858000"/>
              <a:gd name="connsiteX500" fmla="*/ 1827118 w 7467600"/>
              <a:gd name="connsiteY500" fmla="*/ 4968410 h 6858000"/>
              <a:gd name="connsiteX501" fmla="*/ 1837349 w 7467600"/>
              <a:gd name="connsiteY501" fmla="*/ 4956357 h 6858000"/>
              <a:gd name="connsiteX502" fmla="*/ 2162835 w 7467600"/>
              <a:gd name="connsiteY502" fmla="*/ 5187853 h 6858000"/>
              <a:gd name="connsiteX503" fmla="*/ 2257167 w 7467600"/>
              <a:gd name="connsiteY503" fmla="*/ 5462123 h 6858000"/>
              <a:gd name="connsiteX504" fmla="*/ 2261598 w 7467600"/>
              <a:gd name="connsiteY504" fmla="*/ 5467998 h 6858000"/>
              <a:gd name="connsiteX505" fmla="*/ 2437177 w 7467600"/>
              <a:gd name="connsiteY505" fmla="*/ 5479608 h 6858000"/>
              <a:gd name="connsiteX506" fmla="*/ 2445247 w 7467600"/>
              <a:gd name="connsiteY506" fmla="*/ 5483476 h 6858000"/>
              <a:gd name="connsiteX507" fmla="*/ 2743626 w 7467600"/>
              <a:gd name="connsiteY507" fmla="*/ 5304819 h 6858000"/>
              <a:gd name="connsiteX508" fmla="*/ 3048102 w 7467600"/>
              <a:gd name="connsiteY508" fmla="*/ 5150595 h 6858000"/>
              <a:gd name="connsiteX509" fmla="*/ 1799414 w 7467600"/>
              <a:gd name="connsiteY509" fmla="*/ 4694732 h 6858000"/>
              <a:gd name="connsiteX510" fmla="*/ 1771735 w 7467600"/>
              <a:gd name="connsiteY510" fmla="*/ 4619929 h 6858000"/>
              <a:gd name="connsiteX511" fmla="*/ 3104273 w 7467600"/>
              <a:gd name="connsiteY511" fmla="*/ 5076159 h 6858000"/>
              <a:gd name="connsiteX512" fmla="*/ 3113245 w 7467600"/>
              <a:gd name="connsiteY512" fmla="*/ 5090705 h 6858000"/>
              <a:gd name="connsiteX513" fmla="*/ 3126294 w 7467600"/>
              <a:gd name="connsiteY513" fmla="*/ 5114400 h 6858000"/>
              <a:gd name="connsiteX514" fmla="*/ 3937433 w 7467600"/>
              <a:gd name="connsiteY514" fmla="*/ 4830473 h 6858000"/>
              <a:gd name="connsiteX515" fmla="*/ 3590475 w 7467600"/>
              <a:gd name="connsiteY515" fmla="*/ 4597974 h 6858000"/>
              <a:gd name="connsiteX516" fmla="*/ 3100264 w 7467600"/>
              <a:gd name="connsiteY516" fmla="*/ 4579845 h 6858000"/>
              <a:gd name="connsiteX517" fmla="*/ 2183576 w 7467600"/>
              <a:gd name="connsiteY517" fmla="*/ 4227150 h 6858000"/>
              <a:gd name="connsiteX518" fmla="*/ 2151029 w 7467600"/>
              <a:gd name="connsiteY518" fmla="*/ 4146947 h 6858000"/>
              <a:gd name="connsiteX519" fmla="*/ 3563434 w 7467600"/>
              <a:gd name="connsiteY519" fmla="*/ 4469115 h 6858000"/>
              <a:gd name="connsiteX520" fmla="*/ 3177952 w 7467600"/>
              <a:gd name="connsiteY520" fmla="*/ 3657386 h 6858000"/>
              <a:gd name="connsiteX521" fmla="*/ 3189263 w 7467600"/>
              <a:gd name="connsiteY521" fmla="*/ 3625726 h 6858000"/>
              <a:gd name="connsiteX522" fmla="*/ 3560912 w 7467600"/>
              <a:gd name="connsiteY522" fmla="*/ 4079863 h 6858000"/>
              <a:gd name="connsiteX523" fmla="*/ 3626636 w 7467600"/>
              <a:gd name="connsiteY523" fmla="*/ 4512230 h 6858000"/>
              <a:gd name="connsiteX524" fmla="*/ 3653088 w 7467600"/>
              <a:gd name="connsiteY524" fmla="*/ 4521417 h 6858000"/>
              <a:gd name="connsiteX525" fmla="*/ 3988128 w 7467600"/>
              <a:gd name="connsiteY525" fmla="*/ 4817267 h 6858000"/>
              <a:gd name="connsiteX526" fmla="*/ 4830582 w 7467600"/>
              <a:gd name="connsiteY526" fmla="*/ 4676000 h 6858000"/>
              <a:gd name="connsiteX527" fmla="*/ 4830100 w 7467600"/>
              <a:gd name="connsiteY527" fmla="*/ 4675554 h 6858000"/>
              <a:gd name="connsiteX528" fmla="*/ 4036318 w 7467600"/>
              <a:gd name="connsiteY528" fmla="*/ 4147013 h 6858000"/>
              <a:gd name="connsiteX529" fmla="*/ 3432098 w 7467600"/>
              <a:gd name="connsiteY529" fmla="*/ 3537312 h 6858000"/>
              <a:gd name="connsiteX530" fmla="*/ 3446761 w 7467600"/>
              <a:gd name="connsiteY530" fmla="*/ 3461278 h 6858000"/>
              <a:gd name="connsiteX531" fmla="*/ 4419733 w 7467600"/>
              <a:gd name="connsiteY531" fmla="*/ 3963555 h 6858000"/>
              <a:gd name="connsiteX532" fmla="*/ 4781371 w 7467600"/>
              <a:gd name="connsiteY532" fmla="*/ 4458604 h 6858000"/>
              <a:gd name="connsiteX533" fmla="*/ 4780440 w 7467600"/>
              <a:gd name="connsiteY533" fmla="*/ 4470290 h 6858000"/>
              <a:gd name="connsiteX534" fmla="*/ 4898954 w 7467600"/>
              <a:gd name="connsiteY534" fmla="*/ 4662092 h 6858000"/>
              <a:gd name="connsiteX535" fmla="*/ 4900699 w 7467600"/>
              <a:gd name="connsiteY535" fmla="*/ 4670867 h 6858000"/>
              <a:gd name="connsiteX536" fmla="*/ 5714511 w 7467600"/>
              <a:gd name="connsiteY536" fmla="*/ 4663483 h 6858000"/>
              <a:gd name="connsiteX537" fmla="*/ 5464793 w 7467600"/>
              <a:gd name="connsiteY537" fmla="*/ 4393556 h 6858000"/>
              <a:gd name="connsiteX538" fmla="*/ 5461897 w 7467600"/>
              <a:gd name="connsiteY538" fmla="*/ 4390879 h 6858000"/>
              <a:gd name="connsiteX539" fmla="*/ 4294126 w 7467600"/>
              <a:gd name="connsiteY539" fmla="*/ 3303048 h 6858000"/>
              <a:gd name="connsiteX540" fmla="*/ 4305321 w 7467600"/>
              <a:gd name="connsiteY540" fmla="*/ 3256953 h 6858000"/>
              <a:gd name="connsiteX541" fmla="*/ 4949299 w 7467600"/>
              <a:gd name="connsiteY541" fmla="*/ 3766336 h 6858000"/>
              <a:gd name="connsiteX542" fmla="*/ 5291452 w 7467600"/>
              <a:gd name="connsiteY542" fmla="*/ 4076801 h 6858000"/>
              <a:gd name="connsiteX543" fmla="*/ 5434998 w 7467600"/>
              <a:gd name="connsiteY543" fmla="*/ 4254100 h 6858000"/>
              <a:gd name="connsiteX544" fmla="*/ 5351015 w 7467600"/>
              <a:gd name="connsiteY544" fmla="*/ 3760989 h 6858000"/>
              <a:gd name="connsiteX545" fmla="*/ 5413780 w 7467600"/>
              <a:gd name="connsiteY545" fmla="*/ 2966265 h 6858000"/>
              <a:gd name="connsiteX546" fmla="*/ 5425627 w 7467600"/>
              <a:gd name="connsiteY546" fmla="*/ 2954192 h 6858000"/>
              <a:gd name="connsiteX547" fmla="*/ 6604735 w 7467600"/>
              <a:gd name="connsiteY547" fmla="*/ 2041381 h 6858000"/>
              <a:gd name="connsiteX548" fmla="*/ 7204487 w 7467600"/>
              <a:gd name="connsiteY548" fmla="*/ 2742112 h 6858000"/>
              <a:gd name="connsiteX549" fmla="*/ 7131592 w 7467600"/>
              <a:gd name="connsiteY549" fmla="*/ 2672096 h 6858000"/>
              <a:gd name="connsiteX550" fmla="*/ 6996344 w 7467600"/>
              <a:gd name="connsiteY550" fmla="*/ 2518310 h 6858000"/>
              <a:gd name="connsiteX551" fmla="*/ 6735495 w 7467600"/>
              <a:gd name="connsiteY551" fmla="*/ 2196890 h 6858000"/>
              <a:gd name="connsiteX552" fmla="*/ 6721901 w 7467600"/>
              <a:gd name="connsiteY552" fmla="*/ 2179274 h 6858000"/>
              <a:gd name="connsiteX553" fmla="*/ 6604735 w 7467600"/>
              <a:gd name="connsiteY553" fmla="*/ 2041381 h 6858000"/>
              <a:gd name="connsiteX554" fmla="*/ 6591670 w 7467600"/>
              <a:gd name="connsiteY554" fmla="*/ 1988277 h 6858000"/>
              <a:gd name="connsiteX555" fmla="*/ 6747349 w 7467600"/>
              <a:gd name="connsiteY555" fmla="*/ 2160069 h 6858000"/>
              <a:gd name="connsiteX556" fmla="*/ 6760943 w 7467600"/>
              <a:gd name="connsiteY556" fmla="*/ 2177686 h 6858000"/>
              <a:gd name="connsiteX557" fmla="*/ 7021065 w 7467600"/>
              <a:gd name="connsiteY557" fmla="*/ 2498102 h 6858000"/>
              <a:gd name="connsiteX558" fmla="*/ 7155223 w 7467600"/>
              <a:gd name="connsiteY558" fmla="*/ 2650386 h 6858000"/>
              <a:gd name="connsiteX559" fmla="*/ 7203167 w 7467600"/>
              <a:gd name="connsiteY559" fmla="*/ 2697288 h 6858000"/>
              <a:gd name="connsiteX560" fmla="*/ 6937703 w 7467600"/>
              <a:gd name="connsiteY560" fmla="*/ 2321981 h 6858000"/>
              <a:gd name="connsiteX561" fmla="*/ 6591670 w 7467600"/>
              <a:gd name="connsiteY561" fmla="*/ 1988277 h 6858000"/>
              <a:gd name="connsiteX562" fmla="*/ 5798671 w 7467600"/>
              <a:gd name="connsiteY562" fmla="*/ 1981601 h 6858000"/>
              <a:gd name="connsiteX563" fmla="*/ 5754709 w 7467600"/>
              <a:gd name="connsiteY563" fmla="*/ 2071454 h 6858000"/>
              <a:gd name="connsiteX564" fmla="*/ 5763044 w 7467600"/>
              <a:gd name="connsiteY564" fmla="*/ 2842206 h 6858000"/>
              <a:gd name="connsiteX565" fmla="*/ 5764974 w 7467600"/>
              <a:gd name="connsiteY565" fmla="*/ 2799609 h 6858000"/>
              <a:gd name="connsiteX566" fmla="*/ 5767665 w 7467600"/>
              <a:gd name="connsiteY566" fmla="*/ 2666409 h 6858000"/>
              <a:gd name="connsiteX567" fmla="*/ 5763055 w 7467600"/>
              <a:gd name="connsiteY567" fmla="*/ 2579705 h 6858000"/>
              <a:gd name="connsiteX568" fmla="*/ 5758079 w 7467600"/>
              <a:gd name="connsiteY568" fmla="*/ 2492508 h 6858000"/>
              <a:gd name="connsiteX569" fmla="*/ 5779325 w 7467600"/>
              <a:gd name="connsiteY569" fmla="*/ 2197069 h 6858000"/>
              <a:gd name="connsiteX570" fmla="*/ 5798671 w 7467600"/>
              <a:gd name="connsiteY570" fmla="*/ 1981601 h 6858000"/>
              <a:gd name="connsiteX571" fmla="*/ 5829202 w 7467600"/>
              <a:gd name="connsiteY571" fmla="*/ 1971679 h 6858000"/>
              <a:gd name="connsiteX572" fmla="*/ 5809558 w 7467600"/>
              <a:gd name="connsiteY572" fmla="*/ 2198043 h 6858000"/>
              <a:gd name="connsiteX573" fmla="*/ 5788653 w 7467600"/>
              <a:gd name="connsiteY573" fmla="*/ 2489430 h 6858000"/>
              <a:gd name="connsiteX574" fmla="*/ 5793439 w 7467600"/>
              <a:gd name="connsiteY574" fmla="*/ 2575235 h 6858000"/>
              <a:gd name="connsiteX575" fmla="*/ 5796837 w 7467600"/>
              <a:gd name="connsiteY575" fmla="*/ 2637633 h 6858000"/>
              <a:gd name="connsiteX576" fmla="*/ 5818614 w 7467600"/>
              <a:gd name="connsiteY576" fmla="*/ 2473055 h 6858000"/>
              <a:gd name="connsiteX577" fmla="*/ 5829202 w 7467600"/>
              <a:gd name="connsiteY577" fmla="*/ 1971679 h 6858000"/>
              <a:gd name="connsiteX578" fmla="*/ 5911389 w 7467600"/>
              <a:gd name="connsiteY578" fmla="*/ 1898371 h 6858000"/>
              <a:gd name="connsiteX579" fmla="*/ 6237627 w 7467600"/>
              <a:gd name="connsiteY579" fmla="*/ 2231921 h 6858000"/>
              <a:gd name="connsiteX580" fmla="*/ 5911389 w 7467600"/>
              <a:gd name="connsiteY580" fmla="*/ 1898371 h 6858000"/>
              <a:gd name="connsiteX581" fmla="*/ 6944437 w 7467600"/>
              <a:gd name="connsiteY581" fmla="*/ 1575402 h 6858000"/>
              <a:gd name="connsiteX582" fmla="*/ 6304730 w 7467600"/>
              <a:gd name="connsiteY582" fmla="*/ 1766654 h 6858000"/>
              <a:gd name="connsiteX583" fmla="*/ 6944437 w 7467600"/>
              <a:gd name="connsiteY583" fmla="*/ 1575402 h 6858000"/>
              <a:gd name="connsiteX584" fmla="*/ 7019523 w 7467600"/>
              <a:gd name="connsiteY584" fmla="*/ 1519450 h 6858000"/>
              <a:gd name="connsiteX585" fmla="*/ 6298091 w 7467600"/>
              <a:gd name="connsiteY585" fmla="*/ 1737122 h 6858000"/>
              <a:gd name="connsiteX586" fmla="*/ 7019523 w 7467600"/>
              <a:gd name="connsiteY586" fmla="*/ 1519450 h 6858000"/>
              <a:gd name="connsiteX587" fmla="*/ 2399523 w 7467600"/>
              <a:gd name="connsiteY587" fmla="*/ 1428234 h 6858000"/>
              <a:gd name="connsiteX588" fmla="*/ 2224982 w 7467600"/>
              <a:gd name="connsiteY588" fmla="*/ 1826201 h 6858000"/>
              <a:gd name="connsiteX589" fmla="*/ 2096099 w 7467600"/>
              <a:gd name="connsiteY589" fmla="*/ 2345900 h 6858000"/>
              <a:gd name="connsiteX590" fmla="*/ 2283317 w 7467600"/>
              <a:gd name="connsiteY590" fmla="*/ 1796925 h 6858000"/>
              <a:gd name="connsiteX591" fmla="*/ 2399523 w 7467600"/>
              <a:gd name="connsiteY591" fmla="*/ 1428234 h 6858000"/>
              <a:gd name="connsiteX592" fmla="*/ 2448558 w 7467600"/>
              <a:gd name="connsiteY592" fmla="*/ 1373435 h 6858000"/>
              <a:gd name="connsiteX593" fmla="*/ 2312521 w 7467600"/>
              <a:gd name="connsiteY593" fmla="*/ 1806140 h 6858000"/>
              <a:gd name="connsiteX594" fmla="*/ 2127533 w 7467600"/>
              <a:gd name="connsiteY594" fmla="*/ 2348380 h 6858000"/>
              <a:gd name="connsiteX595" fmla="*/ 2358080 w 7467600"/>
              <a:gd name="connsiteY595" fmla="*/ 1866134 h 6858000"/>
              <a:gd name="connsiteX596" fmla="*/ 2407436 w 7467600"/>
              <a:gd name="connsiteY596" fmla="*/ 1651070 h 6858000"/>
              <a:gd name="connsiteX597" fmla="*/ 2448558 w 7467600"/>
              <a:gd name="connsiteY597" fmla="*/ 1373435 h 6858000"/>
              <a:gd name="connsiteX598" fmla="*/ 278707 w 7467600"/>
              <a:gd name="connsiteY598" fmla="*/ 1352270 h 6858000"/>
              <a:gd name="connsiteX599" fmla="*/ 321570 w 7467600"/>
              <a:gd name="connsiteY599" fmla="*/ 1861610 h 6858000"/>
              <a:gd name="connsiteX600" fmla="*/ 294281 w 7467600"/>
              <a:gd name="connsiteY600" fmla="*/ 1440658 h 6858000"/>
              <a:gd name="connsiteX601" fmla="*/ 278707 w 7467600"/>
              <a:gd name="connsiteY601" fmla="*/ 1352270 h 6858000"/>
              <a:gd name="connsiteX602" fmla="*/ 1423821 w 7467600"/>
              <a:gd name="connsiteY602" fmla="*/ 1351958 h 6858000"/>
              <a:gd name="connsiteX603" fmla="*/ 1638521 w 7467600"/>
              <a:gd name="connsiteY603" fmla="*/ 1908470 h 6858000"/>
              <a:gd name="connsiteX604" fmla="*/ 1754199 w 7467600"/>
              <a:gd name="connsiteY604" fmla="*/ 2149284 h 6858000"/>
              <a:gd name="connsiteX605" fmla="*/ 1908359 w 7467600"/>
              <a:gd name="connsiteY605" fmla="*/ 2364988 h 6858000"/>
              <a:gd name="connsiteX606" fmla="*/ 1647661 w 7467600"/>
              <a:gd name="connsiteY606" fmla="*/ 1825945 h 6858000"/>
              <a:gd name="connsiteX607" fmla="*/ 1423821 w 7467600"/>
              <a:gd name="connsiteY607" fmla="*/ 1351958 h 6858000"/>
              <a:gd name="connsiteX608" fmla="*/ 1431890 w 7467600"/>
              <a:gd name="connsiteY608" fmla="*/ 1306475 h 6858000"/>
              <a:gd name="connsiteX609" fmla="*/ 1507597 w 7467600"/>
              <a:gd name="connsiteY609" fmla="*/ 1446132 h 6858000"/>
              <a:gd name="connsiteX610" fmla="*/ 1674586 w 7467600"/>
              <a:gd name="connsiteY610" fmla="*/ 1813832 h 6858000"/>
              <a:gd name="connsiteX611" fmla="*/ 1815950 w 7467600"/>
              <a:gd name="connsiteY611" fmla="*/ 2128564 h 6858000"/>
              <a:gd name="connsiteX612" fmla="*/ 1984242 w 7467600"/>
              <a:gd name="connsiteY612" fmla="*/ 2430829 h 6858000"/>
              <a:gd name="connsiteX613" fmla="*/ 2014023 w 7467600"/>
              <a:gd name="connsiteY613" fmla="*/ 2450995 h 6858000"/>
              <a:gd name="connsiteX614" fmla="*/ 1747337 w 7467600"/>
              <a:gd name="connsiteY614" fmla="*/ 1855264 h 6858000"/>
              <a:gd name="connsiteX615" fmla="*/ 1533749 w 7467600"/>
              <a:gd name="connsiteY615" fmla="*/ 1478656 h 6858000"/>
              <a:gd name="connsiteX616" fmla="*/ 1431890 w 7467600"/>
              <a:gd name="connsiteY616" fmla="*/ 1306475 h 6858000"/>
              <a:gd name="connsiteX617" fmla="*/ 5052692 w 7467600"/>
              <a:gd name="connsiteY617" fmla="*/ 1292994 h 6858000"/>
              <a:gd name="connsiteX618" fmla="*/ 5200661 w 7467600"/>
              <a:gd name="connsiteY618" fmla="*/ 1635186 h 6858000"/>
              <a:gd name="connsiteX619" fmla="*/ 5297138 w 7467600"/>
              <a:gd name="connsiteY619" fmla="*/ 1906351 h 6858000"/>
              <a:gd name="connsiteX620" fmla="*/ 5052692 w 7467600"/>
              <a:gd name="connsiteY620" fmla="*/ 1292994 h 6858000"/>
              <a:gd name="connsiteX621" fmla="*/ 5009948 w 7467600"/>
              <a:gd name="connsiteY621" fmla="*/ 1273619 h 6858000"/>
              <a:gd name="connsiteX622" fmla="*/ 5121777 w 7467600"/>
              <a:gd name="connsiteY622" fmla="*/ 1654213 h 6858000"/>
              <a:gd name="connsiteX623" fmla="*/ 5293545 w 7467600"/>
              <a:gd name="connsiteY623" fmla="*/ 2072247 h 6858000"/>
              <a:gd name="connsiteX624" fmla="*/ 5294042 w 7467600"/>
              <a:gd name="connsiteY624" fmla="*/ 2065019 h 6858000"/>
              <a:gd name="connsiteX625" fmla="*/ 5171936 w 7467600"/>
              <a:gd name="connsiteY625" fmla="*/ 1647613 h 6858000"/>
              <a:gd name="connsiteX626" fmla="*/ 5009948 w 7467600"/>
              <a:gd name="connsiteY626" fmla="*/ 1273619 h 6858000"/>
              <a:gd name="connsiteX627" fmla="*/ 655236 w 7467600"/>
              <a:gd name="connsiteY627" fmla="*/ 1268632 h 6858000"/>
              <a:gd name="connsiteX628" fmla="*/ 839521 w 7467600"/>
              <a:gd name="connsiteY628" fmla="*/ 1685315 h 6858000"/>
              <a:gd name="connsiteX629" fmla="*/ 1109416 w 7467600"/>
              <a:gd name="connsiteY629" fmla="*/ 2061663 h 6858000"/>
              <a:gd name="connsiteX630" fmla="*/ 1298300 w 7467600"/>
              <a:gd name="connsiteY630" fmla="*/ 2247742 h 6858000"/>
              <a:gd name="connsiteX631" fmla="*/ 1125871 w 7467600"/>
              <a:gd name="connsiteY631" fmla="*/ 1989513 h 6858000"/>
              <a:gd name="connsiteX632" fmla="*/ 981574 w 7467600"/>
              <a:gd name="connsiteY632" fmla="*/ 1783157 h 6858000"/>
              <a:gd name="connsiteX633" fmla="*/ 922198 w 7467600"/>
              <a:gd name="connsiteY633" fmla="*/ 1677437 h 6858000"/>
              <a:gd name="connsiteX634" fmla="*/ 869293 w 7467600"/>
              <a:gd name="connsiteY634" fmla="*/ 1583214 h 6858000"/>
              <a:gd name="connsiteX635" fmla="*/ 751431 w 7467600"/>
              <a:gd name="connsiteY635" fmla="*/ 1405731 h 6858000"/>
              <a:gd name="connsiteX636" fmla="*/ 655236 w 7467600"/>
              <a:gd name="connsiteY636" fmla="*/ 1268632 h 6858000"/>
              <a:gd name="connsiteX637" fmla="*/ 6516292 w 7467600"/>
              <a:gd name="connsiteY637" fmla="*/ 1263064 h 6858000"/>
              <a:gd name="connsiteX638" fmla="*/ 5736320 w 7467600"/>
              <a:gd name="connsiteY638" fmla="*/ 1501803 h 6858000"/>
              <a:gd name="connsiteX639" fmla="*/ 6516292 w 7467600"/>
              <a:gd name="connsiteY639" fmla="*/ 1263064 h 6858000"/>
              <a:gd name="connsiteX640" fmla="*/ 291466 w 7467600"/>
              <a:gd name="connsiteY640" fmla="*/ 1250369 h 6858000"/>
              <a:gd name="connsiteX641" fmla="*/ 323180 w 7467600"/>
              <a:gd name="connsiteY641" fmla="*/ 1435283 h 6858000"/>
              <a:gd name="connsiteX642" fmla="*/ 349381 w 7467600"/>
              <a:gd name="connsiteY642" fmla="*/ 1875041 h 6858000"/>
              <a:gd name="connsiteX643" fmla="*/ 374363 w 7467600"/>
              <a:gd name="connsiteY643" fmla="*/ 1506494 h 6858000"/>
              <a:gd name="connsiteX644" fmla="*/ 302168 w 7467600"/>
              <a:gd name="connsiteY644" fmla="*/ 1274495 h 6858000"/>
              <a:gd name="connsiteX645" fmla="*/ 291466 w 7467600"/>
              <a:gd name="connsiteY645" fmla="*/ 1250369 h 6858000"/>
              <a:gd name="connsiteX646" fmla="*/ 678222 w 7467600"/>
              <a:gd name="connsiteY646" fmla="*/ 1248670 h 6858000"/>
              <a:gd name="connsiteX647" fmla="*/ 775536 w 7467600"/>
              <a:gd name="connsiteY647" fmla="*/ 1388015 h 6858000"/>
              <a:gd name="connsiteX648" fmla="*/ 894529 w 7467600"/>
              <a:gd name="connsiteY648" fmla="*/ 1567739 h 6858000"/>
              <a:gd name="connsiteX649" fmla="*/ 948000 w 7467600"/>
              <a:gd name="connsiteY649" fmla="*/ 1663088 h 6858000"/>
              <a:gd name="connsiteX650" fmla="*/ 1006812 w 7467600"/>
              <a:gd name="connsiteY650" fmla="*/ 1767683 h 6858000"/>
              <a:gd name="connsiteX651" fmla="*/ 1149133 w 7467600"/>
              <a:gd name="connsiteY651" fmla="*/ 1971513 h 6858000"/>
              <a:gd name="connsiteX652" fmla="*/ 1333952 w 7467600"/>
              <a:gd name="connsiteY652" fmla="*/ 2251620 h 6858000"/>
              <a:gd name="connsiteX653" fmla="*/ 1337329 w 7467600"/>
              <a:gd name="connsiteY653" fmla="*/ 2258350 h 6858000"/>
              <a:gd name="connsiteX654" fmla="*/ 1014726 w 7467600"/>
              <a:gd name="connsiteY654" fmla="*/ 1615556 h 6858000"/>
              <a:gd name="connsiteX655" fmla="*/ 678222 w 7467600"/>
              <a:gd name="connsiteY655" fmla="*/ 1248670 h 6858000"/>
              <a:gd name="connsiteX656" fmla="*/ 6691602 w 7467600"/>
              <a:gd name="connsiteY656" fmla="*/ 1140573 h 6858000"/>
              <a:gd name="connsiteX657" fmla="*/ 6571100 w 7467600"/>
              <a:gd name="connsiteY657" fmla="*/ 1183662 h 6858000"/>
              <a:gd name="connsiteX658" fmla="*/ 6241687 w 7467600"/>
              <a:gd name="connsiteY658" fmla="*/ 1257600 h 6858000"/>
              <a:gd name="connsiteX659" fmla="*/ 5693009 w 7467600"/>
              <a:gd name="connsiteY659" fmla="*/ 1478256 h 6858000"/>
              <a:gd name="connsiteX660" fmla="*/ 6548420 w 7467600"/>
              <a:gd name="connsiteY660" fmla="*/ 1214599 h 6858000"/>
              <a:gd name="connsiteX661" fmla="*/ 6605473 w 7467600"/>
              <a:gd name="connsiteY661" fmla="*/ 1184686 h 6858000"/>
              <a:gd name="connsiteX662" fmla="*/ 6691602 w 7467600"/>
              <a:gd name="connsiteY662" fmla="*/ 1140573 h 6858000"/>
              <a:gd name="connsiteX663" fmla="*/ 4002475 w 7467600"/>
              <a:gd name="connsiteY663" fmla="*/ 1037802 h 6858000"/>
              <a:gd name="connsiteX664" fmla="*/ 4000324 w 7467600"/>
              <a:gd name="connsiteY664" fmla="*/ 1039362 h 6858000"/>
              <a:gd name="connsiteX665" fmla="*/ 4002862 w 7467600"/>
              <a:gd name="connsiteY665" fmla="*/ 1042866 h 6858000"/>
              <a:gd name="connsiteX666" fmla="*/ 4002475 w 7467600"/>
              <a:gd name="connsiteY666" fmla="*/ 1037802 h 6858000"/>
              <a:gd name="connsiteX667" fmla="*/ 506322 w 7467600"/>
              <a:gd name="connsiteY667" fmla="*/ 1020997 h 6858000"/>
              <a:gd name="connsiteX668" fmla="*/ 533068 w 7467600"/>
              <a:gd name="connsiteY668" fmla="*/ 1029409 h 6858000"/>
              <a:gd name="connsiteX669" fmla="*/ 1232525 w 7467600"/>
              <a:gd name="connsiteY669" fmla="*/ 1804675 h 6858000"/>
              <a:gd name="connsiteX670" fmla="*/ 1388858 w 7467600"/>
              <a:gd name="connsiteY670" fmla="*/ 2368011 h 6858000"/>
              <a:gd name="connsiteX671" fmla="*/ 1384098 w 7467600"/>
              <a:gd name="connsiteY671" fmla="*/ 2378125 h 6858000"/>
              <a:gd name="connsiteX672" fmla="*/ 1425393 w 7467600"/>
              <a:gd name="connsiteY672" fmla="*/ 2589124 h 6858000"/>
              <a:gd name="connsiteX673" fmla="*/ 1424001 w 7467600"/>
              <a:gd name="connsiteY673" fmla="*/ 2597541 h 6858000"/>
              <a:gd name="connsiteX674" fmla="*/ 2152729 w 7467600"/>
              <a:gd name="connsiteY674" fmla="*/ 2864487 h 6858000"/>
              <a:gd name="connsiteX675" fmla="*/ 2020609 w 7467600"/>
              <a:gd name="connsiteY675" fmla="*/ 2539671 h 6858000"/>
              <a:gd name="connsiteX676" fmla="*/ 2018920 w 7467600"/>
              <a:gd name="connsiteY676" fmla="*/ 2536309 h 6858000"/>
              <a:gd name="connsiteX677" fmla="*/ 1342441 w 7467600"/>
              <a:gd name="connsiteY677" fmla="*/ 1173017 h 6858000"/>
              <a:gd name="connsiteX678" fmla="*/ 1367925 w 7467600"/>
              <a:gd name="connsiteY678" fmla="*/ 1135648 h 6858000"/>
              <a:gd name="connsiteX679" fmla="*/ 1771401 w 7467600"/>
              <a:gd name="connsiteY679" fmla="*/ 1806673 h 6858000"/>
              <a:gd name="connsiteX680" fmla="*/ 1972385 w 7467600"/>
              <a:gd name="connsiteY680" fmla="*/ 2198735 h 6858000"/>
              <a:gd name="connsiteX681" fmla="*/ 2040892 w 7467600"/>
              <a:gd name="connsiteY681" fmla="*/ 2405205 h 6858000"/>
              <a:gd name="connsiteX682" fmla="*/ 2131689 w 7467600"/>
              <a:gd name="connsiteY682" fmla="*/ 1936926 h 6858000"/>
              <a:gd name="connsiteX683" fmla="*/ 2454820 w 7467600"/>
              <a:gd name="connsiteY683" fmla="*/ 1248808 h 6858000"/>
              <a:gd name="connsiteX684" fmla="*/ 2492512 w 7467600"/>
              <a:gd name="connsiteY684" fmla="*/ 1302920 h 6858000"/>
              <a:gd name="connsiteX685" fmla="*/ 2081216 w 7467600"/>
              <a:gd name="connsiteY685" fmla="*/ 2527513 h 6858000"/>
              <a:gd name="connsiteX686" fmla="*/ 2081211 w 7467600"/>
              <a:gd name="connsiteY686" fmla="*/ 2528916 h 6858000"/>
              <a:gd name="connsiteX687" fmla="*/ 2199067 w 7467600"/>
              <a:gd name="connsiteY687" fmla="*/ 2884061 h 6858000"/>
              <a:gd name="connsiteX688" fmla="*/ 3192586 w 7467600"/>
              <a:gd name="connsiteY688" fmla="*/ 3411496 h 6858000"/>
              <a:gd name="connsiteX689" fmla="*/ 3182620 w 7467600"/>
              <a:gd name="connsiteY689" fmla="*/ 3483279 h 6858000"/>
              <a:gd name="connsiteX690" fmla="*/ 2435119 w 7467600"/>
              <a:gd name="connsiteY690" fmla="*/ 3080173 h 6858000"/>
              <a:gd name="connsiteX691" fmla="*/ 2410152 w 7467600"/>
              <a:gd name="connsiteY691" fmla="*/ 3063751 h 6858000"/>
              <a:gd name="connsiteX692" fmla="*/ 2408099 w 7467600"/>
              <a:gd name="connsiteY692" fmla="*/ 3064403 h 6858000"/>
              <a:gd name="connsiteX693" fmla="*/ 2407218 w 7467600"/>
              <a:gd name="connsiteY693" fmla="*/ 3070324 h 6858000"/>
              <a:gd name="connsiteX694" fmla="*/ 2380138 w 7467600"/>
              <a:gd name="connsiteY694" fmla="*/ 3099341 h 6858000"/>
              <a:gd name="connsiteX695" fmla="*/ 1765923 w 7467600"/>
              <a:gd name="connsiteY695" fmla="*/ 3581043 h 6858000"/>
              <a:gd name="connsiteX696" fmla="*/ 1702258 w 7467600"/>
              <a:gd name="connsiteY696" fmla="*/ 3612286 h 6858000"/>
              <a:gd name="connsiteX697" fmla="*/ 1538370 w 7467600"/>
              <a:gd name="connsiteY697" fmla="*/ 3811804 h 6858000"/>
              <a:gd name="connsiteX698" fmla="*/ 542867 w 7467600"/>
              <a:gd name="connsiteY698" fmla="*/ 4944092 h 6858000"/>
              <a:gd name="connsiteX699" fmla="*/ 515800 w 7467600"/>
              <a:gd name="connsiteY699" fmla="*/ 4862180 h 6858000"/>
              <a:gd name="connsiteX700" fmla="*/ 909145 w 7467600"/>
              <a:gd name="connsiteY700" fmla="*/ 4199225 h 6858000"/>
              <a:gd name="connsiteX701" fmla="*/ 1214067 w 7467600"/>
              <a:gd name="connsiteY701" fmla="*/ 3908561 h 6858000"/>
              <a:gd name="connsiteX702" fmla="*/ 640967 w 7467600"/>
              <a:gd name="connsiteY702" fmla="*/ 4105601 h 6858000"/>
              <a:gd name="connsiteX703" fmla="*/ 112563 w 7467600"/>
              <a:gd name="connsiteY703" fmla="*/ 4396952 h 6858000"/>
              <a:gd name="connsiteX704" fmla="*/ 0 w 7467600"/>
              <a:gd name="connsiteY704" fmla="*/ 4466006 h 6858000"/>
              <a:gd name="connsiteX705" fmla="*/ 0 w 7467600"/>
              <a:gd name="connsiteY705" fmla="*/ 4233763 h 6858000"/>
              <a:gd name="connsiteX706" fmla="*/ 36881 w 7467600"/>
              <a:gd name="connsiteY706" fmla="*/ 4200118 h 6858000"/>
              <a:gd name="connsiteX707" fmla="*/ 910534 w 7467600"/>
              <a:gd name="connsiteY707" fmla="*/ 3629753 h 6858000"/>
              <a:gd name="connsiteX708" fmla="*/ 1578717 w 7467600"/>
              <a:gd name="connsiteY708" fmla="*/ 3575982 h 6858000"/>
              <a:gd name="connsiteX709" fmla="*/ 2338780 w 7467600"/>
              <a:gd name="connsiteY709" fmla="*/ 3033725 h 6858000"/>
              <a:gd name="connsiteX710" fmla="*/ 1807991 w 7467600"/>
              <a:gd name="connsiteY710" fmla="*/ 2807184 h 6858000"/>
              <a:gd name="connsiteX711" fmla="*/ 1416358 w 7467600"/>
              <a:gd name="connsiteY711" fmla="*/ 3112571 h 6858000"/>
              <a:gd name="connsiteX712" fmla="*/ 939066 w 7467600"/>
              <a:gd name="connsiteY712" fmla="*/ 3378798 h 6858000"/>
              <a:gd name="connsiteX713" fmla="*/ 115099 w 7467600"/>
              <a:gd name="connsiteY713" fmla="*/ 3607650 h 6858000"/>
              <a:gd name="connsiteX714" fmla="*/ 97284 w 7467600"/>
              <a:gd name="connsiteY714" fmla="*/ 3520393 h 6858000"/>
              <a:gd name="connsiteX715" fmla="*/ 922050 w 7467600"/>
              <a:gd name="connsiteY715" fmla="*/ 3074867 h 6858000"/>
              <a:gd name="connsiteX716" fmla="*/ 1405265 w 7467600"/>
              <a:gd name="connsiteY716" fmla="*/ 3016319 h 6858000"/>
              <a:gd name="connsiteX717" fmla="*/ 1407512 w 7467600"/>
              <a:gd name="connsiteY717" fmla="*/ 3018001 h 6858000"/>
              <a:gd name="connsiteX718" fmla="*/ 1726266 w 7467600"/>
              <a:gd name="connsiteY718" fmla="*/ 2777274 h 6858000"/>
              <a:gd name="connsiteX719" fmla="*/ 625390 w 7467600"/>
              <a:gd name="connsiteY719" fmla="*/ 2514541 h 6858000"/>
              <a:gd name="connsiteX720" fmla="*/ 619799 w 7467600"/>
              <a:gd name="connsiteY720" fmla="*/ 2527180 h 6858000"/>
              <a:gd name="connsiteX721" fmla="*/ 310030 w 7467600"/>
              <a:gd name="connsiteY721" fmla="*/ 2771818 h 6858000"/>
              <a:gd name="connsiteX722" fmla="*/ 173877 w 7467600"/>
              <a:gd name="connsiteY722" fmla="*/ 2937056 h 6858000"/>
              <a:gd name="connsiteX723" fmla="*/ 77889 w 7467600"/>
              <a:gd name="connsiteY723" fmla="*/ 3138440 h 6858000"/>
              <a:gd name="connsiteX724" fmla="*/ 0 w 7467600"/>
              <a:gd name="connsiteY724" fmla="*/ 3271395 h 6858000"/>
              <a:gd name="connsiteX725" fmla="*/ 0 w 7467600"/>
              <a:gd name="connsiteY725" fmla="*/ 3153002 h 6858000"/>
              <a:gd name="connsiteX726" fmla="*/ 2386 w 7467600"/>
              <a:gd name="connsiteY726" fmla="*/ 3149203 h 6858000"/>
              <a:gd name="connsiteX727" fmla="*/ 89753 w 7467600"/>
              <a:gd name="connsiteY727" fmla="*/ 2987702 h 6858000"/>
              <a:gd name="connsiteX728" fmla="*/ 76869 w 7467600"/>
              <a:gd name="connsiteY728" fmla="*/ 3005404 h 6858000"/>
              <a:gd name="connsiteX729" fmla="*/ 32049 w 7467600"/>
              <a:gd name="connsiteY729" fmla="*/ 3065814 h 6858000"/>
              <a:gd name="connsiteX730" fmla="*/ 0 w 7467600"/>
              <a:gd name="connsiteY730" fmla="*/ 3108744 h 6858000"/>
              <a:gd name="connsiteX731" fmla="*/ 0 w 7467600"/>
              <a:gd name="connsiteY731" fmla="*/ 3058059 h 6858000"/>
              <a:gd name="connsiteX732" fmla="*/ 7610 w 7467600"/>
              <a:gd name="connsiteY732" fmla="*/ 3047889 h 6858000"/>
              <a:gd name="connsiteX733" fmla="*/ 52419 w 7467600"/>
              <a:gd name="connsiteY733" fmla="*/ 2987479 h 6858000"/>
              <a:gd name="connsiteX734" fmla="*/ 59142 w 7467600"/>
              <a:gd name="connsiteY734" fmla="*/ 2978488 h 6858000"/>
              <a:gd name="connsiteX735" fmla="*/ 0 w 7467600"/>
              <a:gd name="connsiteY735" fmla="*/ 3015334 h 6858000"/>
              <a:gd name="connsiteX736" fmla="*/ 0 w 7467600"/>
              <a:gd name="connsiteY736" fmla="*/ 2914286 h 6858000"/>
              <a:gd name="connsiteX737" fmla="*/ 36383 w 7467600"/>
              <a:gd name="connsiteY737" fmla="*/ 2901128 h 6858000"/>
              <a:gd name="connsiteX738" fmla="*/ 156329 w 7467600"/>
              <a:gd name="connsiteY738" fmla="*/ 2840533 h 6858000"/>
              <a:gd name="connsiteX739" fmla="*/ 358355 w 7467600"/>
              <a:gd name="connsiteY739" fmla="*/ 2620471 h 6858000"/>
              <a:gd name="connsiteX740" fmla="*/ 510577 w 7467600"/>
              <a:gd name="connsiteY740" fmla="*/ 2501244 h 6858000"/>
              <a:gd name="connsiteX741" fmla="*/ 211967 w 7467600"/>
              <a:gd name="connsiteY741" fmla="*/ 2479171 h 6858000"/>
              <a:gd name="connsiteX742" fmla="*/ 0 w 7467600"/>
              <a:gd name="connsiteY742" fmla="*/ 2476398 h 6858000"/>
              <a:gd name="connsiteX743" fmla="*/ 0 w 7467600"/>
              <a:gd name="connsiteY743" fmla="*/ 2389189 h 6858000"/>
              <a:gd name="connsiteX744" fmla="*/ 103062 w 7467600"/>
              <a:gd name="connsiteY744" fmla="*/ 2389518 h 6858000"/>
              <a:gd name="connsiteX745" fmla="*/ 510734 w 7467600"/>
              <a:gd name="connsiteY745" fmla="*/ 2416201 h 6858000"/>
              <a:gd name="connsiteX746" fmla="*/ 279257 w 7467600"/>
              <a:gd name="connsiteY746" fmla="*/ 2092102 h 6858000"/>
              <a:gd name="connsiteX747" fmla="*/ 65265 w 7467600"/>
              <a:gd name="connsiteY747" fmla="*/ 2006049 h 6858000"/>
              <a:gd name="connsiteX748" fmla="*/ 0 w 7467600"/>
              <a:gd name="connsiteY748" fmla="*/ 1982532 h 6858000"/>
              <a:gd name="connsiteX749" fmla="*/ 0 w 7467600"/>
              <a:gd name="connsiteY749" fmla="*/ 1912789 h 6858000"/>
              <a:gd name="connsiteX750" fmla="*/ 97460 w 7467600"/>
              <a:gd name="connsiteY750" fmla="*/ 1953725 h 6858000"/>
              <a:gd name="connsiteX751" fmla="*/ 221272 w 7467600"/>
              <a:gd name="connsiteY751" fmla="*/ 1980766 h 6858000"/>
              <a:gd name="connsiteX752" fmla="*/ 116765 w 7467600"/>
              <a:gd name="connsiteY752" fmla="*/ 1911033 h 6858000"/>
              <a:gd name="connsiteX753" fmla="*/ 16405 w 7467600"/>
              <a:gd name="connsiteY753" fmla="*/ 1803412 h 6858000"/>
              <a:gd name="connsiteX754" fmla="*/ 0 w 7467600"/>
              <a:gd name="connsiteY754" fmla="*/ 1784777 h 6858000"/>
              <a:gd name="connsiteX755" fmla="*/ 0 w 7467600"/>
              <a:gd name="connsiteY755" fmla="*/ 1740082 h 6858000"/>
              <a:gd name="connsiteX756" fmla="*/ 39394 w 7467600"/>
              <a:gd name="connsiteY756" fmla="*/ 1784856 h 6858000"/>
              <a:gd name="connsiteX757" fmla="*/ 135813 w 7467600"/>
              <a:gd name="connsiteY757" fmla="*/ 1888838 h 6858000"/>
              <a:gd name="connsiteX758" fmla="*/ 242575 w 7467600"/>
              <a:gd name="connsiteY758" fmla="*/ 1958841 h 6858000"/>
              <a:gd name="connsiteX759" fmla="*/ 82197 w 7467600"/>
              <a:gd name="connsiteY759" fmla="*/ 1754826 h 6858000"/>
              <a:gd name="connsiteX760" fmla="*/ 0 w 7467600"/>
              <a:gd name="connsiteY760" fmla="*/ 1679650 h 6858000"/>
              <a:gd name="connsiteX761" fmla="*/ 0 w 7467600"/>
              <a:gd name="connsiteY761" fmla="*/ 1602463 h 6858000"/>
              <a:gd name="connsiteX762" fmla="*/ 84689 w 7467600"/>
              <a:gd name="connsiteY762" fmla="*/ 1677442 h 6858000"/>
              <a:gd name="connsiteX763" fmla="*/ 298437 w 7467600"/>
              <a:gd name="connsiteY763" fmla="*/ 1968019 h 6858000"/>
              <a:gd name="connsiteX764" fmla="*/ 227269 w 7467600"/>
              <a:gd name="connsiteY764" fmla="*/ 1114064 h 6858000"/>
              <a:gd name="connsiteX765" fmla="*/ 248003 w 7467600"/>
              <a:gd name="connsiteY765" fmla="*/ 1089613 h 6858000"/>
              <a:gd name="connsiteX766" fmla="*/ 427020 w 7467600"/>
              <a:gd name="connsiteY766" fmla="*/ 1619803 h 6858000"/>
              <a:gd name="connsiteX767" fmla="*/ 340345 w 7467600"/>
              <a:gd name="connsiteY767" fmla="*/ 2027739 h 6858000"/>
              <a:gd name="connsiteX768" fmla="*/ 360865 w 7467600"/>
              <a:gd name="connsiteY768" fmla="*/ 2044827 h 6858000"/>
              <a:gd name="connsiteX769" fmla="*/ 560414 w 7467600"/>
              <a:gd name="connsiteY769" fmla="*/ 2421457 h 6858000"/>
              <a:gd name="connsiteX770" fmla="*/ 1359703 w 7467600"/>
              <a:gd name="connsiteY770" fmla="*/ 2578554 h 6858000"/>
              <a:gd name="connsiteX771" fmla="*/ 1359422 w 7467600"/>
              <a:gd name="connsiteY771" fmla="*/ 2577994 h 6858000"/>
              <a:gd name="connsiteX772" fmla="*/ 828701 w 7467600"/>
              <a:gd name="connsiteY772" fmla="*/ 1839520 h 6858000"/>
              <a:gd name="connsiteX773" fmla="*/ 494427 w 7467600"/>
              <a:gd name="connsiteY773" fmla="*/ 1092333 h 6858000"/>
              <a:gd name="connsiteX774" fmla="*/ 506322 w 7467600"/>
              <a:gd name="connsiteY774" fmla="*/ 1020997 h 6858000"/>
              <a:gd name="connsiteX775" fmla="*/ 4570198 w 7467600"/>
              <a:gd name="connsiteY775" fmla="*/ 978081 h 6858000"/>
              <a:gd name="connsiteX776" fmla="*/ 4523691 w 7467600"/>
              <a:gd name="connsiteY776" fmla="*/ 1127776 h 6858000"/>
              <a:gd name="connsiteX777" fmla="*/ 4509875 w 7467600"/>
              <a:gd name="connsiteY777" fmla="*/ 1167552 h 6858000"/>
              <a:gd name="connsiteX778" fmla="*/ 4478168 w 7467600"/>
              <a:gd name="connsiteY778" fmla="*/ 1260735 h 6858000"/>
              <a:gd name="connsiteX779" fmla="*/ 4409309 w 7467600"/>
              <a:gd name="connsiteY779" fmla="*/ 1666996 h 6858000"/>
              <a:gd name="connsiteX780" fmla="*/ 4370031 w 7467600"/>
              <a:gd name="connsiteY780" fmla="*/ 1955666 h 6858000"/>
              <a:gd name="connsiteX781" fmla="*/ 4570198 w 7467600"/>
              <a:gd name="connsiteY781" fmla="*/ 978081 h 6858000"/>
              <a:gd name="connsiteX782" fmla="*/ 4557898 w 7467600"/>
              <a:gd name="connsiteY782" fmla="*/ 900011 h 6858000"/>
              <a:gd name="connsiteX783" fmla="*/ 4344840 w 7467600"/>
              <a:gd name="connsiteY783" fmla="*/ 1922038 h 6858000"/>
              <a:gd name="connsiteX784" fmla="*/ 4378710 w 7467600"/>
              <a:gd name="connsiteY784" fmla="*/ 1665516 h 6858000"/>
              <a:gd name="connsiteX785" fmla="*/ 4448798 w 7467600"/>
              <a:gd name="connsiteY785" fmla="*/ 1253024 h 6858000"/>
              <a:gd name="connsiteX786" fmla="*/ 4480315 w 7467600"/>
              <a:gd name="connsiteY786" fmla="*/ 1158454 h 6858000"/>
              <a:gd name="connsiteX787" fmla="*/ 4494133 w 7467600"/>
              <a:gd name="connsiteY787" fmla="*/ 1118676 h 6858000"/>
              <a:gd name="connsiteX788" fmla="*/ 4557898 w 7467600"/>
              <a:gd name="connsiteY788" fmla="*/ 900011 h 6858000"/>
              <a:gd name="connsiteX789" fmla="*/ 5870151 w 7467600"/>
              <a:gd name="connsiteY789" fmla="*/ 898890 h 6858000"/>
              <a:gd name="connsiteX790" fmla="*/ 5861335 w 7467600"/>
              <a:gd name="connsiteY790" fmla="*/ 899177 h 6858000"/>
              <a:gd name="connsiteX791" fmla="*/ 5843702 w 7467600"/>
              <a:gd name="connsiteY791" fmla="*/ 899748 h 6858000"/>
              <a:gd name="connsiteX792" fmla="*/ 5651107 w 7467600"/>
              <a:gd name="connsiteY792" fmla="*/ 920306 h 6858000"/>
              <a:gd name="connsiteX793" fmla="*/ 5459407 w 7467600"/>
              <a:gd name="connsiteY793" fmla="*/ 940975 h 6858000"/>
              <a:gd name="connsiteX794" fmla="*/ 5374846 w 7467600"/>
              <a:gd name="connsiteY794" fmla="*/ 941988 h 6858000"/>
              <a:gd name="connsiteX795" fmla="*/ 5256105 w 7467600"/>
              <a:gd name="connsiteY795" fmla="*/ 945632 h 6858000"/>
              <a:gd name="connsiteX796" fmla="*/ 5107071 w 7467600"/>
              <a:gd name="connsiteY796" fmla="*/ 969720 h 6858000"/>
              <a:gd name="connsiteX797" fmla="*/ 4998681 w 7467600"/>
              <a:gd name="connsiteY797" fmla="*/ 988771 h 6858000"/>
              <a:gd name="connsiteX798" fmla="*/ 5870151 w 7467600"/>
              <a:gd name="connsiteY798" fmla="*/ 898890 h 6858000"/>
              <a:gd name="connsiteX799" fmla="*/ 5504425 w 7467600"/>
              <a:gd name="connsiteY799" fmla="*/ 848067 h 6858000"/>
              <a:gd name="connsiteX800" fmla="*/ 4968849 w 7467600"/>
              <a:gd name="connsiteY800" fmla="*/ 962318 h 6858000"/>
              <a:gd name="connsiteX801" fmla="*/ 5104039 w 7467600"/>
              <a:gd name="connsiteY801" fmla="*/ 940634 h 6858000"/>
              <a:gd name="connsiteX802" fmla="*/ 5256311 w 7467600"/>
              <a:gd name="connsiteY802" fmla="*/ 916490 h 6858000"/>
              <a:gd name="connsiteX803" fmla="*/ 5377381 w 7467600"/>
              <a:gd name="connsiteY803" fmla="*/ 912671 h 6858000"/>
              <a:gd name="connsiteX804" fmla="*/ 5460148 w 7467600"/>
              <a:gd name="connsiteY804" fmla="*/ 911442 h 6858000"/>
              <a:gd name="connsiteX805" fmla="*/ 5648971 w 7467600"/>
              <a:gd name="connsiteY805" fmla="*/ 891331 h 6858000"/>
              <a:gd name="connsiteX806" fmla="*/ 5844807 w 7467600"/>
              <a:gd name="connsiteY806" fmla="*/ 870718 h 6858000"/>
              <a:gd name="connsiteX807" fmla="*/ 5862975 w 7467600"/>
              <a:gd name="connsiteY807" fmla="*/ 869756 h 6858000"/>
              <a:gd name="connsiteX808" fmla="*/ 5920887 w 7467600"/>
              <a:gd name="connsiteY808" fmla="*/ 865929 h 6858000"/>
              <a:gd name="connsiteX809" fmla="*/ 5504425 w 7467600"/>
              <a:gd name="connsiteY809" fmla="*/ 848067 h 6858000"/>
              <a:gd name="connsiteX810" fmla="*/ 3607114 w 7467600"/>
              <a:gd name="connsiteY810" fmla="*/ 467441 h 6858000"/>
              <a:gd name="connsiteX811" fmla="*/ 3296242 w 7467600"/>
              <a:gd name="connsiteY811" fmla="*/ 807991 h 6858000"/>
              <a:gd name="connsiteX812" fmla="*/ 3174674 w 7467600"/>
              <a:gd name="connsiteY812" fmla="*/ 919759 h 6858000"/>
              <a:gd name="connsiteX813" fmla="*/ 3042978 w 7467600"/>
              <a:gd name="connsiteY813" fmla="*/ 1054894 h 6858000"/>
              <a:gd name="connsiteX814" fmla="*/ 2968914 w 7467600"/>
              <a:gd name="connsiteY814" fmla="*/ 1133756 h 6858000"/>
              <a:gd name="connsiteX815" fmla="*/ 3103823 w 7467600"/>
              <a:gd name="connsiteY815" fmla="*/ 1026814 h 6858000"/>
              <a:gd name="connsiteX816" fmla="*/ 3607114 w 7467600"/>
              <a:gd name="connsiteY816" fmla="*/ 467441 h 6858000"/>
              <a:gd name="connsiteX817" fmla="*/ 3744487 w 7467600"/>
              <a:gd name="connsiteY817" fmla="*/ 383136 h 6858000"/>
              <a:gd name="connsiteX818" fmla="*/ 3970213 w 7467600"/>
              <a:gd name="connsiteY818" fmla="*/ 995559 h 6858000"/>
              <a:gd name="connsiteX819" fmla="*/ 3744487 w 7467600"/>
              <a:gd name="connsiteY819" fmla="*/ 383136 h 6858000"/>
              <a:gd name="connsiteX820" fmla="*/ 3624562 w 7467600"/>
              <a:gd name="connsiteY820" fmla="*/ 367041 h 6858000"/>
              <a:gd name="connsiteX821" fmla="*/ 3489712 w 7467600"/>
              <a:gd name="connsiteY821" fmla="*/ 485386 h 6858000"/>
              <a:gd name="connsiteX822" fmla="*/ 3182994 w 7467600"/>
              <a:gd name="connsiteY822" fmla="*/ 828265 h 6858000"/>
              <a:gd name="connsiteX823" fmla="*/ 2892114 w 7467600"/>
              <a:gd name="connsiteY823" fmla="*/ 1172635 h 6858000"/>
              <a:gd name="connsiteX824" fmla="*/ 3021459 w 7467600"/>
              <a:gd name="connsiteY824" fmla="*/ 1035385 h 6858000"/>
              <a:gd name="connsiteX825" fmla="*/ 3153873 w 7467600"/>
              <a:gd name="connsiteY825" fmla="*/ 898971 h 6858000"/>
              <a:gd name="connsiteX826" fmla="*/ 3276511 w 7467600"/>
              <a:gd name="connsiteY826" fmla="*/ 786423 h 6858000"/>
              <a:gd name="connsiteX827" fmla="*/ 3584154 w 7467600"/>
              <a:gd name="connsiteY827" fmla="*/ 448218 h 6858000"/>
              <a:gd name="connsiteX828" fmla="*/ 3624562 w 7467600"/>
              <a:gd name="connsiteY828" fmla="*/ 367041 h 6858000"/>
              <a:gd name="connsiteX829" fmla="*/ 3766672 w 7467600"/>
              <a:gd name="connsiteY829" fmla="*/ 359429 h 6858000"/>
              <a:gd name="connsiteX830" fmla="*/ 3996338 w 7467600"/>
              <a:gd name="connsiteY830" fmla="*/ 968237 h 6858000"/>
              <a:gd name="connsiteX831" fmla="*/ 3766672 w 7467600"/>
              <a:gd name="connsiteY831" fmla="*/ 359429 h 6858000"/>
              <a:gd name="connsiteX832" fmla="*/ 5805386 w 7467600"/>
              <a:gd name="connsiteY832" fmla="*/ 239240 h 6858000"/>
              <a:gd name="connsiteX833" fmla="*/ 5736947 w 7467600"/>
              <a:gd name="connsiteY833" fmla="*/ 261367 h 6858000"/>
              <a:gd name="connsiteX834" fmla="*/ 5427012 w 7467600"/>
              <a:gd name="connsiteY834" fmla="*/ 311272 h 6858000"/>
              <a:gd name="connsiteX835" fmla="*/ 5147818 w 7467600"/>
              <a:gd name="connsiteY835" fmla="*/ 322112 h 6858000"/>
              <a:gd name="connsiteX836" fmla="*/ 5060854 w 7467600"/>
              <a:gd name="connsiteY836" fmla="*/ 311882 h 6858000"/>
              <a:gd name="connsiteX837" fmla="*/ 4945989 w 7467600"/>
              <a:gd name="connsiteY837" fmla="*/ 300516 h 6858000"/>
              <a:gd name="connsiteX838" fmla="*/ 5410479 w 7467600"/>
              <a:gd name="connsiteY838" fmla="*/ 348434 h 6858000"/>
              <a:gd name="connsiteX839" fmla="*/ 5805386 w 7467600"/>
              <a:gd name="connsiteY839" fmla="*/ 239240 h 6858000"/>
              <a:gd name="connsiteX840" fmla="*/ 5905192 w 7467600"/>
              <a:gd name="connsiteY840" fmla="*/ 163079 h 6858000"/>
              <a:gd name="connsiteX841" fmla="*/ 5865655 w 7467600"/>
              <a:gd name="connsiteY841" fmla="*/ 171901 h 6858000"/>
              <a:gd name="connsiteX842" fmla="*/ 5259740 w 7467600"/>
              <a:gd name="connsiteY842" fmla="*/ 257013 h 6858000"/>
              <a:gd name="connsiteX843" fmla="*/ 5208466 w 7467600"/>
              <a:gd name="connsiteY843" fmla="*/ 257550 h 6858000"/>
              <a:gd name="connsiteX844" fmla="*/ 4980204 w 7467600"/>
              <a:gd name="connsiteY844" fmla="*/ 271903 h 6858000"/>
              <a:gd name="connsiteX845" fmla="*/ 5068068 w 7467600"/>
              <a:gd name="connsiteY845" fmla="*/ 282244 h 6858000"/>
              <a:gd name="connsiteX846" fmla="*/ 5153231 w 7467600"/>
              <a:gd name="connsiteY846" fmla="*/ 292240 h 6858000"/>
              <a:gd name="connsiteX847" fmla="*/ 5426491 w 7467600"/>
              <a:gd name="connsiteY847" fmla="*/ 281128 h 6858000"/>
              <a:gd name="connsiteX848" fmla="*/ 5731212 w 7467600"/>
              <a:gd name="connsiteY848" fmla="*/ 231951 h 6858000"/>
              <a:gd name="connsiteX849" fmla="*/ 5905192 w 7467600"/>
              <a:gd name="connsiteY849" fmla="*/ 163079 h 6858000"/>
              <a:gd name="connsiteX850" fmla="*/ 5944437 w 7467600"/>
              <a:gd name="connsiteY850" fmla="*/ 113829 h 6858000"/>
              <a:gd name="connsiteX851" fmla="*/ 5825032 w 7467600"/>
              <a:gd name="connsiteY851" fmla="*/ 146405 h 6858000"/>
              <a:gd name="connsiteX852" fmla="*/ 4955599 w 7467600"/>
              <a:gd name="connsiteY852" fmla="*/ 247008 h 6858000"/>
              <a:gd name="connsiteX853" fmla="*/ 5210104 w 7467600"/>
              <a:gd name="connsiteY853" fmla="*/ 228123 h 6858000"/>
              <a:gd name="connsiteX854" fmla="*/ 5261015 w 7467600"/>
              <a:gd name="connsiteY854" fmla="*/ 227087 h 6858000"/>
              <a:gd name="connsiteX855" fmla="*/ 5861181 w 7467600"/>
              <a:gd name="connsiteY855" fmla="*/ 143093 h 6858000"/>
              <a:gd name="connsiteX856" fmla="*/ 5961252 w 7467600"/>
              <a:gd name="connsiteY856" fmla="*/ 114820 h 6858000"/>
              <a:gd name="connsiteX857" fmla="*/ 5944437 w 7467600"/>
              <a:gd name="connsiteY857" fmla="*/ 113829 h 6858000"/>
              <a:gd name="connsiteX858" fmla="*/ 3882765 w 7467600"/>
              <a:gd name="connsiteY858" fmla="*/ 0 h 6858000"/>
              <a:gd name="connsiteX859" fmla="*/ 3995099 w 7467600"/>
              <a:gd name="connsiteY859" fmla="*/ 0 h 6858000"/>
              <a:gd name="connsiteX860" fmla="*/ 4163818 w 7467600"/>
              <a:gd name="connsiteY860" fmla="*/ 234104 h 6858000"/>
              <a:gd name="connsiteX861" fmla="*/ 4172099 w 7467600"/>
              <a:gd name="connsiteY861" fmla="*/ 234207 h 6858000"/>
              <a:gd name="connsiteX862" fmla="*/ 4784282 w 7467600"/>
              <a:gd name="connsiteY862" fmla="*/ 276561 h 6858000"/>
              <a:gd name="connsiteX863" fmla="*/ 4801687 w 7467600"/>
              <a:gd name="connsiteY863" fmla="*/ 267764 h 6858000"/>
              <a:gd name="connsiteX864" fmla="*/ 6082788 w 7467600"/>
              <a:gd name="connsiteY864" fmla="*/ 64119 h 6858000"/>
              <a:gd name="connsiteX865" fmla="*/ 6099442 w 7467600"/>
              <a:gd name="connsiteY865" fmla="*/ 82568 h 6858000"/>
              <a:gd name="connsiteX866" fmla="*/ 4804137 w 7467600"/>
              <a:gd name="connsiteY866" fmla="*/ 320931 h 6858000"/>
              <a:gd name="connsiteX867" fmla="*/ 4227047 w 7467600"/>
              <a:gd name="connsiteY867" fmla="*/ 313415 h 6858000"/>
              <a:gd name="connsiteX868" fmla="*/ 4346041 w 7467600"/>
              <a:gd name="connsiteY868" fmla="*/ 456086 h 6858000"/>
              <a:gd name="connsiteX869" fmla="*/ 4870967 w 7467600"/>
              <a:gd name="connsiteY869" fmla="*/ 963061 h 6858000"/>
              <a:gd name="connsiteX870" fmla="*/ 4889647 w 7467600"/>
              <a:gd name="connsiteY870" fmla="*/ 957147 h 6858000"/>
              <a:gd name="connsiteX871" fmla="*/ 5422504 w 7467600"/>
              <a:gd name="connsiteY871" fmla="*/ 805191 h 6858000"/>
              <a:gd name="connsiteX872" fmla="*/ 6087656 w 7467600"/>
              <a:gd name="connsiteY872" fmla="*/ 826703 h 6858000"/>
              <a:gd name="connsiteX873" fmla="*/ 6058717 w 7467600"/>
              <a:gd name="connsiteY873" fmla="*/ 865992 h 6858000"/>
              <a:gd name="connsiteX874" fmla="*/ 4974153 w 7467600"/>
              <a:gd name="connsiteY874" fmla="*/ 1045456 h 6858000"/>
              <a:gd name="connsiteX875" fmla="*/ 5627835 w 7467600"/>
              <a:gd name="connsiteY875" fmla="*/ 1472077 h 6858000"/>
              <a:gd name="connsiteX876" fmla="*/ 5629817 w 7467600"/>
              <a:gd name="connsiteY876" fmla="*/ 1471412 h 6858000"/>
              <a:gd name="connsiteX877" fmla="*/ 5634124 w 7467600"/>
              <a:gd name="connsiteY877" fmla="*/ 1470572 h 6858000"/>
              <a:gd name="connsiteX878" fmla="*/ 5755832 w 7467600"/>
              <a:gd name="connsiteY878" fmla="*/ 1383886 h 6858000"/>
              <a:gd name="connsiteX879" fmla="*/ 6014186 w 7467600"/>
              <a:gd name="connsiteY879" fmla="*/ 1279799 h 6858000"/>
              <a:gd name="connsiteX880" fmla="*/ 6901619 w 7467600"/>
              <a:gd name="connsiteY880" fmla="*/ 1047874 h 6858000"/>
              <a:gd name="connsiteX881" fmla="*/ 6931566 w 7467600"/>
              <a:gd name="connsiteY881" fmla="*/ 1062034 h 6858000"/>
              <a:gd name="connsiteX882" fmla="*/ 5790982 w 7467600"/>
              <a:gd name="connsiteY882" fmla="*/ 1561380 h 6858000"/>
              <a:gd name="connsiteX883" fmla="*/ 6188971 w 7467600"/>
              <a:gd name="connsiteY883" fmla="*/ 1755168 h 6858000"/>
              <a:gd name="connsiteX884" fmla="*/ 6202446 w 7467600"/>
              <a:gd name="connsiteY884" fmla="*/ 1752268 h 6858000"/>
              <a:gd name="connsiteX885" fmla="*/ 7179560 w 7467600"/>
              <a:gd name="connsiteY885" fmla="*/ 1467551 h 6858000"/>
              <a:gd name="connsiteX886" fmla="*/ 7158730 w 7467600"/>
              <a:gd name="connsiteY886" fmla="*/ 1507835 h 6858000"/>
              <a:gd name="connsiteX887" fmla="*/ 6326959 w 7467600"/>
              <a:gd name="connsiteY887" fmla="*/ 1817686 h 6858000"/>
              <a:gd name="connsiteX888" fmla="*/ 6537433 w 7467600"/>
              <a:gd name="connsiteY888" fmla="*/ 1907790 h 6858000"/>
              <a:gd name="connsiteX889" fmla="*/ 6550221 w 7467600"/>
              <a:gd name="connsiteY889" fmla="*/ 1910729 h 6858000"/>
              <a:gd name="connsiteX890" fmla="*/ 6964438 w 7467600"/>
              <a:gd name="connsiteY890" fmla="*/ 2209505 h 6858000"/>
              <a:gd name="connsiteX891" fmla="*/ 7367862 w 7467600"/>
              <a:gd name="connsiteY891" fmla="*/ 2806833 h 6858000"/>
              <a:gd name="connsiteX892" fmla="*/ 7364329 w 7467600"/>
              <a:gd name="connsiteY892" fmla="*/ 2826907 h 6858000"/>
              <a:gd name="connsiteX893" fmla="*/ 7290545 w 7467600"/>
              <a:gd name="connsiteY893" fmla="*/ 2850663 h 6858000"/>
              <a:gd name="connsiteX894" fmla="*/ 6472036 w 7467600"/>
              <a:gd name="connsiteY894" fmla="*/ 1959003 h 6858000"/>
              <a:gd name="connsiteX895" fmla="*/ 5792897 w 7467600"/>
              <a:gd name="connsiteY895" fmla="*/ 1647747 h 6858000"/>
              <a:gd name="connsiteX896" fmla="*/ 5842751 w 7467600"/>
              <a:gd name="connsiteY896" fmla="*/ 1816112 h 6858000"/>
              <a:gd name="connsiteX897" fmla="*/ 5847424 w 7467600"/>
              <a:gd name="connsiteY897" fmla="*/ 1815776 h 6858000"/>
              <a:gd name="connsiteX898" fmla="*/ 6399821 w 7467600"/>
              <a:gd name="connsiteY898" fmla="*/ 2344799 h 6858000"/>
              <a:gd name="connsiteX899" fmla="*/ 6323232 w 7467600"/>
              <a:gd name="connsiteY899" fmla="*/ 2389634 h 6858000"/>
              <a:gd name="connsiteX900" fmla="*/ 5942958 w 7467600"/>
              <a:gd name="connsiteY900" fmla="*/ 2077708 h 6858000"/>
              <a:gd name="connsiteX901" fmla="*/ 5921559 w 7467600"/>
              <a:gd name="connsiteY901" fmla="*/ 2378596 h 6858000"/>
              <a:gd name="connsiteX902" fmla="*/ 5817651 w 7467600"/>
              <a:gd name="connsiteY902" fmla="*/ 3023919 h 6858000"/>
              <a:gd name="connsiteX903" fmla="*/ 5729634 w 7467600"/>
              <a:gd name="connsiteY903" fmla="*/ 3051849 h 6858000"/>
              <a:gd name="connsiteX904" fmla="*/ 5611018 w 7467600"/>
              <a:gd name="connsiteY904" fmla="*/ 2316769 h 6858000"/>
              <a:gd name="connsiteX905" fmla="*/ 5687608 w 7467600"/>
              <a:gd name="connsiteY905" fmla="*/ 2039972 h 6858000"/>
              <a:gd name="connsiteX906" fmla="*/ 5657554 w 7467600"/>
              <a:gd name="connsiteY906" fmla="*/ 1576445 h 6858000"/>
              <a:gd name="connsiteX907" fmla="*/ 5150475 w 7467600"/>
              <a:gd name="connsiteY907" fmla="*/ 1274012 h 6858000"/>
              <a:gd name="connsiteX908" fmla="*/ 5349142 w 7467600"/>
              <a:gd name="connsiteY908" fmla="*/ 2204405 h 6858000"/>
              <a:gd name="connsiteX909" fmla="*/ 5262214 w 7467600"/>
              <a:gd name="connsiteY909" fmla="*/ 2233836 h 6858000"/>
              <a:gd name="connsiteX910" fmla="*/ 4981539 w 7467600"/>
              <a:gd name="connsiteY910" fmla="*/ 1542201 h 6858000"/>
              <a:gd name="connsiteX911" fmla="*/ 4958461 w 7467600"/>
              <a:gd name="connsiteY911" fmla="*/ 1136957 h 6858000"/>
              <a:gd name="connsiteX912" fmla="*/ 4655015 w 7467600"/>
              <a:gd name="connsiteY912" fmla="*/ 891426 h 6858000"/>
              <a:gd name="connsiteX913" fmla="*/ 4348002 w 7467600"/>
              <a:gd name="connsiteY913" fmla="*/ 2205895 h 6858000"/>
              <a:gd name="connsiteX914" fmla="*/ 4262250 w 7467600"/>
              <a:gd name="connsiteY914" fmla="*/ 2219972 h 6858000"/>
              <a:gd name="connsiteX915" fmla="*/ 4550611 w 7467600"/>
              <a:gd name="connsiteY915" fmla="*/ 817540 h 6858000"/>
              <a:gd name="connsiteX916" fmla="*/ 4564418 w 7467600"/>
              <a:gd name="connsiteY916" fmla="*/ 808293 h 6858000"/>
              <a:gd name="connsiteX917" fmla="*/ 4266388 w 7467600"/>
              <a:gd name="connsiteY917" fmla="*/ 500083 h 6858000"/>
              <a:gd name="connsiteX918" fmla="*/ 4032842 w 7467600"/>
              <a:gd name="connsiteY918" fmla="*/ 211809 h 6858000"/>
              <a:gd name="connsiteX919" fmla="*/ 3882765 w 7467600"/>
              <a:gd name="connsiteY919" fmla="*/ 0 h 6858000"/>
              <a:gd name="connsiteX920" fmla="*/ 3721337 w 7467600"/>
              <a:gd name="connsiteY920" fmla="*/ 0 h 6858000"/>
              <a:gd name="connsiteX921" fmla="*/ 3797544 w 7467600"/>
              <a:gd name="connsiteY921" fmla="*/ 0 h 6858000"/>
              <a:gd name="connsiteX922" fmla="*/ 3775734 w 7467600"/>
              <a:gd name="connsiteY922" fmla="*/ 95131 h 6858000"/>
              <a:gd name="connsiteX923" fmla="*/ 3724807 w 7467600"/>
              <a:gd name="connsiteY923" fmla="*/ 272257 h 6858000"/>
              <a:gd name="connsiteX924" fmla="*/ 3726844 w 7467600"/>
              <a:gd name="connsiteY924" fmla="*/ 282988 h 6858000"/>
              <a:gd name="connsiteX925" fmla="*/ 3742664 w 7467600"/>
              <a:gd name="connsiteY925" fmla="*/ 279918 h 6858000"/>
              <a:gd name="connsiteX926" fmla="*/ 4103910 w 7467600"/>
              <a:gd name="connsiteY926" fmla="*/ 1161917 h 6858000"/>
              <a:gd name="connsiteX927" fmla="*/ 4020269 w 7467600"/>
              <a:gd name="connsiteY927" fmla="*/ 1200406 h 6858000"/>
              <a:gd name="connsiteX928" fmla="*/ 3674882 w 7467600"/>
              <a:gd name="connsiteY928" fmla="*/ 488524 h 6858000"/>
              <a:gd name="connsiteX929" fmla="*/ 3132682 w 7467600"/>
              <a:gd name="connsiteY929" fmla="*/ 1072284 h 6858000"/>
              <a:gd name="connsiteX930" fmla="*/ 2716346 w 7467600"/>
              <a:gd name="connsiteY930" fmla="*/ 1276376 h 6858000"/>
              <a:gd name="connsiteX931" fmla="*/ 2716772 w 7467600"/>
              <a:gd name="connsiteY931" fmla="*/ 1255462 h 6858000"/>
              <a:gd name="connsiteX932" fmla="*/ 3471096 w 7467600"/>
              <a:gd name="connsiteY932" fmla="*/ 437072 h 6858000"/>
              <a:gd name="connsiteX933" fmla="*/ 3639057 w 7467600"/>
              <a:gd name="connsiteY933" fmla="*/ 286334 h 6858000"/>
              <a:gd name="connsiteX934" fmla="*/ 3640309 w 7467600"/>
              <a:gd name="connsiteY934" fmla="*/ 284664 h 6858000"/>
              <a:gd name="connsiteX935" fmla="*/ 3646022 w 7467600"/>
              <a:gd name="connsiteY935" fmla="*/ 276711 h 6858000"/>
              <a:gd name="connsiteX936" fmla="*/ 3707943 w 7467600"/>
              <a:gd name="connsiteY936" fmla="*/ 65958 h 6858000"/>
              <a:gd name="connsiteX937" fmla="*/ 3721337 w 7467600"/>
              <a:gd name="connsiteY937" fmla="*/ 0 h 6858000"/>
              <a:gd name="connsiteX938" fmla="*/ 2867960 w 7467600"/>
              <a:gd name="connsiteY938" fmla="*/ 0 h 6858000"/>
              <a:gd name="connsiteX939" fmla="*/ 2926351 w 7467600"/>
              <a:gd name="connsiteY939" fmla="*/ 0 h 6858000"/>
              <a:gd name="connsiteX940" fmla="*/ 2902823 w 7467600"/>
              <a:gd name="connsiteY940" fmla="*/ 262929 h 6858000"/>
              <a:gd name="connsiteX941" fmla="*/ 2940663 w 7467600"/>
              <a:gd name="connsiteY941" fmla="*/ 140884 h 6858000"/>
              <a:gd name="connsiteX942" fmla="*/ 2947039 w 7467600"/>
              <a:gd name="connsiteY942" fmla="*/ 122524 h 6858000"/>
              <a:gd name="connsiteX943" fmla="*/ 2984316 w 7467600"/>
              <a:gd name="connsiteY943" fmla="*/ 0 h 6858000"/>
              <a:gd name="connsiteX944" fmla="*/ 3016114 w 7467600"/>
              <a:gd name="connsiteY944" fmla="*/ 0 h 6858000"/>
              <a:gd name="connsiteX945" fmla="*/ 2979949 w 7467600"/>
              <a:gd name="connsiteY945" fmla="*/ 119274 h 6858000"/>
              <a:gd name="connsiteX946" fmla="*/ 3023879 w 7467600"/>
              <a:gd name="connsiteY946" fmla="*/ 0 h 6858000"/>
              <a:gd name="connsiteX947" fmla="*/ 3105400 w 7467600"/>
              <a:gd name="connsiteY947" fmla="*/ 0 h 6858000"/>
              <a:gd name="connsiteX948" fmla="*/ 3094669 w 7467600"/>
              <a:gd name="connsiteY948" fmla="*/ 30308 h 6858000"/>
              <a:gd name="connsiteX949" fmla="*/ 2901945 w 7467600"/>
              <a:gd name="connsiteY949" fmla="*/ 466538 h 6858000"/>
              <a:gd name="connsiteX950" fmla="*/ 2815209 w 7467600"/>
              <a:gd name="connsiteY950" fmla="*/ 497361 h 6858000"/>
              <a:gd name="connsiteX951" fmla="*/ 2844845 w 7467600"/>
              <a:gd name="connsiteY951" fmla="*/ 127638 h 6858000"/>
              <a:gd name="connsiteX952" fmla="*/ 2867960 w 7467600"/>
              <a:gd name="connsiteY952" fmla="*/ 0 h 6858000"/>
              <a:gd name="connsiteX953" fmla="*/ 1057230 w 7467600"/>
              <a:gd name="connsiteY953" fmla="*/ 0 h 6858000"/>
              <a:gd name="connsiteX954" fmla="*/ 1111003 w 7467600"/>
              <a:gd name="connsiteY954" fmla="*/ 0 h 6858000"/>
              <a:gd name="connsiteX955" fmla="*/ 1125553 w 7467600"/>
              <a:gd name="connsiteY955" fmla="*/ 52588 h 6858000"/>
              <a:gd name="connsiteX956" fmla="*/ 1304276 w 7467600"/>
              <a:gd name="connsiteY956" fmla="*/ 476275 h 6858000"/>
              <a:gd name="connsiteX957" fmla="*/ 1492066 w 7467600"/>
              <a:gd name="connsiteY957" fmla="*/ 886333 h 6858000"/>
              <a:gd name="connsiteX958" fmla="*/ 1423698 w 7467600"/>
              <a:gd name="connsiteY958" fmla="*/ 710817 h 6858000"/>
              <a:gd name="connsiteX959" fmla="*/ 1357609 w 7467600"/>
              <a:gd name="connsiteY959" fmla="*/ 532892 h 6858000"/>
              <a:gd name="connsiteX960" fmla="*/ 1309550 w 7467600"/>
              <a:gd name="connsiteY960" fmla="*/ 374031 h 6858000"/>
              <a:gd name="connsiteX961" fmla="*/ 1193673 w 7467600"/>
              <a:gd name="connsiteY961" fmla="*/ 49533 h 6858000"/>
              <a:gd name="connsiteX962" fmla="*/ 1164391 w 7467600"/>
              <a:gd name="connsiteY962" fmla="*/ 0 h 6858000"/>
              <a:gd name="connsiteX963" fmla="*/ 1200666 w 7467600"/>
              <a:gd name="connsiteY963" fmla="*/ 0 h 6858000"/>
              <a:gd name="connsiteX964" fmla="*/ 1223408 w 7467600"/>
              <a:gd name="connsiteY964" fmla="*/ 38996 h 6858000"/>
              <a:gd name="connsiteX965" fmla="*/ 1339635 w 7467600"/>
              <a:gd name="connsiteY965" fmla="*/ 365517 h 6858000"/>
              <a:gd name="connsiteX966" fmla="*/ 1387469 w 7467600"/>
              <a:gd name="connsiteY966" fmla="*/ 523079 h 6858000"/>
              <a:gd name="connsiteX967" fmla="*/ 1452685 w 7467600"/>
              <a:gd name="connsiteY967" fmla="*/ 699806 h 6858000"/>
              <a:gd name="connsiteX968" fmla="*/ 1492092 w 7467600"/>
              <a:gd name="connsiteY968" fmla="*/ 800424 h 6858000"/>
              <a:gd name="connsiteX969" fmla="*/ 1455302 w 7467600"/>
              <a:gd name="connsiteY969" fmla="*/ 632913 h 6858000"/>
              <a:gd name="connsiteX970" fmla="*/ 1222336 w 7467600"/>
              <a:gd name="connsiteY970" fmla="*/ 9480 h 6858000"/>
              <a:gd name="connsiteX971" fmla="*/ 1214634 w 7467600"/>
              <a:gd name="connsiteY971" fmla="*/ 0 h 6858000"/>
              <a:gd name="connsiteX972" fmla="*/ 1289827 w 7467600"/>
              <a:gd name="connsiteY972" fmla="*/ 0 h 6858000"/>
              <a:gd name="connsiteX973" fmla="*/ 1321076 w 7467600"/>
              <a:gd name="connsiteY973" fmla="*/ 59722 h 6858000"/>
              <a:gd name="connsiteX974" fmla="*/ 1512579 w 7467600"/>
              <a:gd name="connsiteY974" fmla="*/ 626441 h 6858000"/>
              <a:gd name="connsiteX975" fmla="*/ 1506076 w 7467600"/>
              <a:gd name="connsiteY975" fmla="*/ 1089289 h 6858000"/>
              <a:gd name="connsiteX976" fmla="*/ 1486346 w 7467600"/>
              <a:gd name="connsiteY976" fmla="*/ 1079919 h 6858000"/>
              <a:gd name="connsiteX977" fmla="*/ 1070511 w 7467600"/>
              <a:gd name="connsiteY977" fmla="*/ 48609 h 6858000"/>
              <a:gd name="connsiteX978" fmla="*/ 1057230 w 7467600"/>
              <a:gd name="connsiteY978" fmla="*/ 0 h 6858000"/>
              <a:gd name="connsiteX979" fmla="*/ 43151 w 7467600"/>
              <a:gd name="connsiteY979" fmla="*/ 0 h 6858000"/>
              <a:gd name="connsiteX980" fmla="*/ 95283 w 7467600"/>
              <a:gd name="connsiteY980" fmla="*/ 0 h 6858000"/>
              <a:gd name="connsiteX981" fmla="*/ 300708 w 7467600"/>
              <a:gd name="connsiteY981" fmla="*/ 154571 h 6858000"/>
              <a:gd name="connsiteX982" fmla="*/ 530414 w 7467600"/>
              <a:gd name="connsiteY982" fmla="*/ 354673 h 6858000"/>
              <a:gd name="connsiteX983" fmla="*/ 333785 w 7467600"/>
              <a:gd name="connsiteY983" fmla="*/ 161564 h 6858000"/>
              <a:gd name="connsiteX984" fmla="*/ 147005 w 7467600"/>
              <a:gd name="connsiteY984" fmla="*/ 0 h 6858000"/>
              <a:gd name="connsiteX985" fmla="*/ 272509 w 7467600"/>
              <a:gd name="connsiteY985" fmla="*/ 0 h 6858000"/>
              <a:gd name="connsiteX986" fmla="*/ 326276 w 7467600"/>
              <a:gd name="connsiteY986" fmla="*/ 45847 h 6858000"/>
              <a:gd name="connsiteX987" fmla="*/ 823759 w 7467600"/>
              <a:gd name="connsiteY987" fmla="*/ 574145 h 6858000"/>
              <a:gd name="connsiteX988" fmla="*/ 811254 w 7467600"/>
              <a:gd name="connsiteY988" fmla="*/ 665546 h 6858000"/>
              <a:gd name="connsiteX989" fmla="*/ 154042 w 7467600"/>
              <a:gd name="connsiteY989" fmla="*/ 261522 h 6858000"/>
              <a:gd name="connsiteX990" fmla="*/ 13550 w 7467600"/>
              <a:gd name="connsiteY990" fmla="*/ 158423 h 6858000"/>
              <a:gd name="connsiteX991" fmla="*/ 0 w 7467600"/>
              <a:gd name="connsiteY991" fmla="*/ 146618 h 6858000"/>
              <a:gd name="connsiteX992" fmla="*/ 0 w 7467600"/>
              <a:gd name="connsiteY992" fmla="*/ 59161 h 6858000"/>
              <a:gd name="connsiteX993" fmla="*/ 45427 w 7467600"/>
              <a:gd name="connsiteY993" fmla="*/ 101078 h 6858000"/>
              <a:gd name="connsiteX994" fmla="*/ 630103 w 7467600"/>
              <a:gd name="connsiteY994" fmla="*/ 485885 h 6858000"/>
              <a:gd name="connsiteX995" fmla="*/ 532040 w 7467600"/>
              <a:gd name="connsiteY995" fmla="*/ 399359 h 6858000"/>
              <a:gd name="connsiteX996" fmla="*/ 517618 w 7467600"/>
              <a:gd name="connsiteY996" fmla="*/ 385726 h 6858000"/>
              <a:gd name="connsiteX997" fmla="*/ 285074 w 7467600"/>
              <a:gd name="connsiteY997" fmla="*/ 182755 h 6858000"/>
              <a:gd name="connsiteX998" fmla="*/ 43151 w 7467600"/>
              <a:gd name="connsiteY99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97634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1903353 w 7467600"/>
              <a:gd name="connsiteY142" fmla="*/ 5044827 h 6858000"/>
              <a:gd name="connsiteX143" fmla="*/ 1936931 w 7467600"/>
              <a:gd name="connsiteY143" fmla="*/ 5093954 h 6858000"/>
              <a:gd name="connsiteX144" fmla="*/ 2195868 w 7467600"/>
              <a:gd name="connsiteY144" fmla="*/ 5396574 h 6858000"/>
              <a:gd name="connsiteX145" fmla="*/ 2088852 w 7467600"/>
              <a:gd name="connsiteY145" fmla="*/ 5166123 h 6858000"/>
              <a:gd name="connsiteX146" fmla="*/ 1958241 w 7467600"/>
              <a:gd name="connsiteY146" fmla="*/ 5067955 h 6858000"/>
              <a:gd name="connsiteX147" fmla="*/ 1903353 w 7467600"/>
              <a:gd name="connsiteY147" fmla="*/ 5044827 h 6858000"/>
              <a:gd name="connsiteX148" fmla="*/ 1979378 w 7467600"/>
              <a:gd name="connsiteY148" fmla="*/ 4769504 h 6858000"/>
              <a:gd name="connsiteX149" fmla="*/ 2882120 w 7467600"/>
              <a:gd name="connsiteY149" fmla="*/ 5064547 h 6858000"/>
              <a:gd name="connsiteX150" fmla="*/ 2793103 w 7467600"/>
              <a:gd name="connsiteY150" fmla="*/ 5039699 h 6858000"/>
              <a:gd name="connsiteX151" fmla="*/ 2770041 w 7467600"/>
              <a:gd name="connsiteY151" fmla="*/ 5033634 h 6858000"/>
              <a:gd name="connsiteX152" fmla="*/ 1979378 w 7467600"/>
              <a:gd name="connsiteY152" fmla="*/ 4769504 h 6858000"/>
              <a:gd name="connsiteX153" fmla="*/ 1927410 w 7467600"/>
              <a:gd name="connsiteY153" fmla="*/ 4716164 h 6858000"/>
              <a:gd name="connsiteX154" fmla="*/ 1959587 w 7467600"/>
              <a:gd name="connsiteY154" fmla="*/ 4728849 h 6858000"/>
              <a:gd name="connsiteX155" fmla="*/ 2777707 w 7467600"/>
              <a:gd name="connsiteY155" fmla="*/ 5003991 h 6858000"/>
              <a:gd name="connsiteX156" fmla="*/ 2800768 w 7467600"/>
              <a:gd name="connsiteY156" fmla="*/ 5010056 h 6858000"/>
              <a:gd name="connsiteX157" fmla="*/ 2879408 w 7467600"/>
              <a:gd name="connsiteY157" fmla="*/ 5031590 h 6858000"/>
              <a:gd name="connsiteX158" fmla="*/ 2862295 w 7467600"/>
              <a:gd name="connsiteY158" fmla="*/ 5022958 h 6858000"/>
              <a:gd name="connsiteX159" fmla="*/ 2813343 w 7467600"/>
              <a:gd name="connsiteY159" fmla="*/ 4998369 h 6858000"/>
              <a:gd name="connsiteX160" fmla="*/ 2646245 w 7467600"/>
              <a:gd name="connsiteY160" fmla="*/ 4930999 h 6858000"/>
              <a:gd name="connsiteX161" fmla="*/ 1999243 w 7467600"/>
              <a:gd name="connsiteY161" fmla="*/ 4730524 h 6858000"/>
              <a:gd name="connsiteX162" fmla="*/ 1979527 w 7467600"/>
              <a:gd name="connsiteY162" fmla="*/ 4726651 h 6858000"/>
              <a:gd name="connsiteX163" fmla="*/ 1927410 w 7467600"/>
              <a:gd name="connsiteY163" fmla="*/ 4716164 h 6858000"/>
              <a:gd name="connsiteX164" fmla="*/ 1997014 w 7467600"/>
              <a:gd name="connsiteY164" fmla="*/ 4698007 h 6858000"/>
              <a:gd name="connsiteX165" fmla="*/ 2005458 w 7467600"/>
              <a:gd name="connsiteY165" fmla="*/ 4699540 h 6858000"/>
              <a:gd name="connsiteX166" fmla="*/ 2657186 w 7467600"/>
              <a:gd name="connsiteY166" fmla="*/ 4901687 h 6858000"/>
              <a:gd name="connsiteX167" fmla="*/ 2826662 w 7467600"/>
              <a:gd name="connsiteY167" fmla="*/ 4970362 h 6858000"/>
              <a:gd name="connsiteX168" fmla="*/ 2876100 w 7467600"/>
              <a:gd name="connsiteY168" fmla="*/ 4995397 h 6858000"/>
              <a:gd name="connsiteX169" fmla="*/ 3042600 w 7467600"/>
              <a:gd name="connsiteY169" fmla="*/ 5059532 h 6858000"/>
              <a:gd name="connsiteX170" fmla="*/ 1997014 w 7467600"/>
              <a:gd name="connsiteY170" fmla="*/ 4698007 h 6858000"/>
              <a:gd name="connsiteX171" fmla="*/ 2305292 w 7467600"/>
              <a:gd name="connsiteY171" fmla="*/ 4219492 h 6858000"/>
              <a:gd name="connsiteX172" fmla="*/ 3360922 w 7467600"/>
              <a:gd name="connsiteY172" fmla="*/ 4529373 h 6858000"/>
              <a:gd name="connsiteX173" fmla="*/ 3492420 w 7467600"/>
              <a:gd name="connsiteY173" fmla="*/ 4510145 h 6858000"/>
              <a:gd name="connsiteX174" fmla="*/ 3364086 w 7467600"/>
              <a:gd name="connsiteY174" fmla="*/ 4480340 h 6858000"/>
              <a:gd name="connsiteX175" fmla="*/ 3225818 w 7467600"/>
              <a:gd name="connsiteY175" fmla="*/ 4411822 h 6858000"/>
              <a:gd name="connsiteX176" fmla="*/ 3129696 w 7467600"/>
              <a:gd name="connsiteY176" fmla="*/ 4360704 h 6858000"/>
              <a:gd name="connsiteX177" fmla="*/ 2814545 w 7467600"/>
              <a:gd name="connsiteY177" fmla="*/ 4282955 h 6858000"/>
              <a:gd name="connsiteX178" fmla="*/ 2305292 w 7467600"/>
              <a:gd name="connsiteY178" fmla="*/ 4219492 h 6858000"/>
              <a:gd name="connsiteX179" fmla="*/ 2626982 w 7467600"/>
              <a:gd name="connsiteY179" fmla="*/ 4206450 h 6858000"/>
              <a:gd name="connsiteX180" fmla="*/ 2490617 w 7467600"/>
              <a:gd name="connsiteY180" fmla="*/ 4206951 h 6858000"/>
              <a:gd name="connsiteX181" fmla="*/ 2819869 w 7467600"/>
              <a:gd name="connsiteY181" fmla="*/ 4252936 h 6858000"/>
              <a:gd name="connsiteX182" fmla="*/ 3143018 w 7467600"/>
              <a:gd name="connsiteY182" fmla="*/ 4332698 h 6858000"/>
              <a:gd name="connsiteX183" fmla="*/ 3241520 w 7467600"/>
              <a:gd name="connsiteY183" fmla="*/ 4385112 h 6858000"/>
              <a:gd name="connsiteX184" fmla="*/ 3374575 w 7467600"/>
              <a:gd name="connsiteY184" fmla="*/ 4451517 h 6858000"/>
              <a:gd name="connsiteX185" fmla="*/ 3505221 w 7467600"/>
              <a:gd name="connsiteY185" fmla="*/ 4480757 h 6858000"/>
              <a:gd name="connsiteX186" fmla="*/ 2626982 w 7467600"/>
              <a:gd name="connsiteY186" fmla="*/ 4206450 h 6858000"/>
              <a:gd name="connsiteX187" fmla="*/ 1310106 w 7467600"/>
              <a:gd name="connsiteY187" fmla="*/ 3943217 h 6858000"/>
              <a:gd name="connsiteX188" fmla="*/ 854994 w 7467600"/>
              <a:gd name="connsiteY188" fmla="*/ 4399136 h 6858000"/>
              <a:gd name="connsiteX189" fmla="*/ 742462 w 7467600"/>
              <a:gd name="connsiteY189" fmla="*/ 4594648 h 6858000"/>
              <a:gd name="connsiteX190" fmla="*/ 820602 w 7467600"/>
              <a:gd name="connsiteY190" fmla="*/ 4485915 h 6858000"/>
              <a:gd name="connsiteX191" fmla="*/ 878295 w 7467600"/>
              <a:gd name="connsiteY191" fmla="*/ 4403594 h 6858000"/>
              <a:gd name="connsiteX192" fmla="*/ 1240607 w 7467600"/>
              <a:gd name="connsiteY192" fmla="*/ 4010401 h 6858000"/>
              <a:gd name="connsiteX193" fmla="*/ 1310106 w 7467600"/>
              <a:gd name="connsiteY193" fmla="*/ 3943217 h 6858000"/>
              <a:gd name="connsiteX194" fmla="*/ 1423113 w 7467600"/>
              <a:gd name="connsiteY194" fmla="*/ 3874565 h 6858000"/>
              <a:gd name="connsiteX195" fmla="*/ 1260565 w 7467600"/>
              <a:gd name="connsiteY195" fmla="*/ 4031982 h 6858000"/>
              <a:gd name="connsiteX196" fmla="*/ 901900 w 7467600"/>
              <a:gd name="connsiteY196" fmla="*/ 4421236 h 6858000"/>
              <a:gd name="connsiteX197" fmla="*/ 845044 w 7467600"/>
              <a:gd name="connsiteY197" fmla="*/ 4502436 h 6858000"/>
              <a:gd name="connsiteX198" fmla="*/ 685926 w 7467600"/>
              <a:gd name="connsiteY198" fmla="*/ 4703069 h 6858000"/>
              <a:gd name="connsiteX199" fmla="*/ 684248 w 7467600"/>
              <a:gd name="connsiteY199" fmla="*/ 4706721 h 6858000"/>
              <a:gd name="connsiteX200" fmla="*/ 1423113 w 7467600"/>
              <a:gd name="connsiteY200" fmla="*/ 3874565 h 6858000"/>
              <a:gd name="connsiteX201" fmla="*/ 3316479 w 7467600"/>
              <a:gd name="connsiteY201" fmla="*/ 3872136 h 6858000"/>
              <a:gd name="connsiteX202" fmla="*/ 3546806 w 7467600"/>
              <a:gd name="connsiteY202" fmla="*/ 4356139 h 6858000"/>
              <a:gd name="connsiteX203" fmla="*/ 3364433 w 7467600"/>
              <a:gd name="connsiteY203" fmla="*/ 3953121 h 6858000"/>
              <a:gd name="connsiteX204" fmla="*/ 3316479 w 7467600"/>
              <a:gd name="connsiteY204" fmla="*/ 3872136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55073 w 7467600"/>
              <a:gd name="connsiteY236" fmla="*/ 3650884 h 6858000"/>
              <a:gd name="connsiteX237" fmla="*/ 3670252 w 7467600"/>
              <a:gd name="connsiteY237" fmla="*/ 3622798 h 6858000"/>
              <a:gd name="connsiteX238" fmla="*/ 3817258 w 7467600"/>
              <a:gd name="connsiteY238" fmla="*/ 3723577 h 6858000"/>
              <a:gd name="connsiteX239" fmla="*/ 4000461 w 7467600"/>
              <a:gd name="connsiteY239" fmla="*/ 3855966 h 6858000"/>
              <a:gd name="connsiteX240" fmla="*/ 4088180 w 7467600"/>
              <a:gd name="connsiteY240" fmla="*/ 3929774 h 6858000"/>
              <a:gd name="connsiteX241" fmla="*/ 4184555 w 7467600"/>
              <a:gd name="connsiteY241" fmla="*/ 4010683 h 6858000"/>
              <a:gd name="connsiteX242" fmla="*/ 4399563 w 7467600"/>
              <a:gd name="connsiteY242" fmla="*/ 4158106 h 6858000"/>
              <a:gd name="connsiteX243" fmla="*/ 4684469 w 7467600"/>
              <a:gd name="connsiteY243" fmla="*/ 4364680 h 6858000"/>
              <a:gd name="connsiteX244" fmla="*/ 4690271 w 7467600"/>
              <a:gd name="connsiteY244" fmla="*/ 4370034 h 6858000"/>
              <a:gd name="connsiteX245" fmla="*/ 4136093 w 7467600"/>
              <a:gd name="connsiteY245" fmla="*/ 3858466 h 6858000"/>
              <a:gd name="connsiteX246" fmla="*/ 3670252 w 7467600"/>
              <a:gd name="connsiteY246" fmla="*/ 3622798 h 6858000"/>
              <a:gd name="connsiteX247" fmla="*/ 4440129 w 7467600"/>
              <a:gd name="connsiteY247" fmla="*/ 3448571 h 6858000"/>
              <a:gd name="connsiteX248" fmla="*/ 4856525 w 7467600"/>
              <a:gd name="connsiteY248" fmla="*/ 3915351 h 6858000"/>
              <a:gd name="connsiteX249" fmla="*/ 5059055 w 7467600"/>
              <a:gd name="connsiteY249" fmla="*/ 4108918 h 6858000"/>
              <a:gd name="connsiteX250" fmla="*/ 5290070 w 7467600"/>
              <a:gd name="connsiteY250" fmla="*/ 4263619 h 6858000"/>
              <a:gd name="connsiteX251" fmla="*/ 4834991 w 7467600"/>
              <a:gd name="connsiteY251" fmla="*/ 3830985 h 6858000"/>
              <a:gd name="connsiteX252" fmla="*/ 4440129 w 7467600"/>
              <a:gd name="connsiteY252" fmla="*/ 3448571 h 6858000"/>
              <a:gd name="connsiteX253" fmla="*/ 4441737 w 7467600"/>
              <a:gd name="connsiteY253" fmla="*/ 3399734 h 6858000"/>
              <a:gd name="connsiteX254" fmla="*/ 4431236 w 7467600"/>
              <a:gd name="connsiteY254" fmla="*/ 3400954 h 6858000"/>
              <a:gd name="connsiteX255" fmla="*/ 4557150 w 7467600"/>
              <a:gd name="connsiteY255" fmla="*/ 3510023 h 6858000"/>
              <a:gd name="connsiteX256" fmla="*/ 4856936 w 7467600"/>
              <a:gd name="connsiteY256" fmla="*/ 3809146 h 6858000"/>
              <a:gd name="connsiteX257" fmla="*/ 5111996 w 7467600"/>
              <a:gd name="connsiteY257" fmla="*/ 4065759 h 6858000"/>
              <a:gd name="connsiteX258" fmla="*/ 5388878 w 7467600"/>
              <a:gd name="connsiteY258" fmla="*/ 4300185 h 6858000"/>
              <a:gd name="connsiteX259" fmla="*/ 5425556 w 7467600"/>
              <a:gd name="connsiteY259" fmla="*/ 4308967 h 6858000"/>
              <a:gd name="connsiteX260" fmla="*/ 4943646 w 7467600"/>
              <a:gd name="connsiteY260" fmla="*/ 3822916 h 6858000"/>
              <a:gd name="connsiteX261" fmla="*/ 4594837 w 7467600"/>
              <a:gd name="connsiteY261" fmla="*/ 3532274 h 6858000"/>
              <a:gd name="connsiteX262" fmla="*/ 4441737 w 7467600"/>
              <a:gd name="connsiteY262" fmla="*/ 3399734 h 6858000"/>
              <a:gd name="connsiteX263" fmla="*/ 5425834 w 7467600"/>
              <a:gd name="connsiteY263" fmla="*/ 3162785 h 6858000"/>
              <a:gd name="connsiteX264" fmla="*/ 5401644 w 7467600"/>
              <a:gd name="connsiteY264" fmla="*/ 3617847 h 6858000"/>
              <a:gd name="connsiteX265" fmla="*/ 5467256 w 7467600"/>
              <a:gd name="connsiteY265" fmla="*/ 4175494 h 6858000"/>
              <a:gd name="connsiteX266" fmla="*/ 5448069 w 7467600"/>
              <a:gd name="connsiteY266" fmla="*/ 3567554 h 6858000"/>
              <a:gd name="connsiteX267" fmla="*/ 5425834 w 7467600"/>
              <a:gd name="connsiteY267" fmla="*/ 3162785 h 6858000"/>
              <a:gd name="connsiteX268" fmla="*/ 1318687 w 7467600"/>
              <a:gd name="connsiteY268" fmla="*/ 3113840 h 6858000"/>
              <a:gd name="connsiteX269" fmla="*/ 1066793 w 7467600"/>
              <a:gd name="connsiteY269" fmla="*/ 3212171 h 6858000"/>
              <a:gd name="connsiteX270" fmla="*/ 993319 w 7467600"/>
              <a:gd name="connsiteY270" fmla="*/ 3247648 h 6858000"/>
              <a:gd name="connsiteX271" fmla="*/ 853081 w 7467600"/>
              <a:gd name="connsiteY271" fmla="*/ 3312410 h 6858000"/>
              <a:gd name="connsiteX272" fmla="*/ 805957 w 7467600"/>
              <a:gd name="connsiteY272" fmla="*/ 3330443 h 6858000"/>
              <a:gd name="connsiteX273" fmla="*/ 1318687 w 7467600"/>
              <a:gd name="connsiteY273" fmla="*/ 3113840 h 6858000"/>
              <a:gd name="connsiteX274" fmla="*/ 5453702 w 7467600"/>
              <a:gd name="connsiteY274" fmla="*/ 3090882 h 6858000"/>
              <a:gd name="connsiteX275" fmla="*/ 5480135 w 7467600"/>
              <a:gd name="connsiteY275" fmla="*/ 3565802 h 6858000"/>
              <a:gd name="connsiteX276" fmla="*/ 5499023 w 7467600"/>
              <a:gd name="connsiteY276" fmla="*/ 4166310 h 6858000"/>
              <a:gd name="connsiteX277" fmla="*/ 5547022 w 7467600"/>
              <a:gd name="connsiteY277" fmla="*/ 3607838 h 6858000"/>
              <a:gd name="connsiteX278" fmla="*/ 5515964 w 7467600"/>
              <a:gd name="connsiteY278" fmla="*/ 3378541 h 6858000"/>
              <a:gd name="connsiteX279" fmla="*/ 5453702 w 7467600"/>
              <a:gd name="connsiteY279" fmla="*/ 3090882 h 6858000"/>
              <a:gd name="connsiteX280" fmla="*/ 1238695 w 7467600"/>
              <a:gd name="connsiteY280" fmla="*/ 3076820 h 6858000"/>
              <a:gd name="connsiteX281" fmla="*/ 716371 w 7467600"/>
              <a:gd name="connsiteY281" fmla="*/ 3293249 h 6858000"/>
              <a:gd name="connsiteX282" fmla="*/ 579522 w 7467600"/>
              <a:gd name="connsiteY282" fmla="*/ 3371759 h 6858000"/>
              <a:gd name="connsiteX283" fmla="*/ 600288 w 7467600"/>
              <a:gd name="connsiteY283" fmla="*/ 3365555 h 6858000"/>
              <a:gd name="connsiteX284" fmla="*/ 840692 w 7467600"/>
              <a:gd name="connsiteY284" fmla="*/ 3284921 h 6858000"/>
              <a:gd name="connsiteX285" fmla="*/ 979248 w 7467600"/>
              <a:gd name="connsiteY285" fmla="*/ 3221003 h 6858000"/>
              <a:gd name="connsiteX286" fmla="*/ 1053282 w 7467600"/>
              <a:gd name="connsiteY286" fmla="*/ 3185247 h 6858000"/>
              <a:gd name="connsiteX287" fmla="*/ 1320603 w 7467600"/>
              <a:gd name="connsiteY287" fmla="*/ 3081281 h 6858000"/>
              <a:gd name="connsiteX288" fmla="*/ 1238695 w 7467600"/>
              <a:gd name="connsiteY288" fmla="*/ 3076820 h 6858000"/>
              <a:gd name="connsiteX289" fmla="*/ 5425627 w 7467600"/>
              <a:gd name="connsiteY289" fmla="*/ 2954192 h 6858000"/>
              <a:gd name="connsiteX290" fmla="*/ 5470770 w 7467600"/>
              <a:gd name="connsiteY290" fmla="*/ 3005435 h 6858000"/>
              <a:gd name="connsiteX291" fmla="*/ 5519779 w 7467600"/>
              <a:gd name="connsiteY291" fmla="*/ 4359223 h 6858000"/>
              <a:gd name="connsiteX292" fmla="*/ 5520293 w 7467600"/>
              <a:gd name="connsiteY292" fmla="*/ 4360602 h 6858000"/>
              <a:gd name="connsiteX293" fmla="*/ 5767221 w 7467600"/>
              <a:gd name="connsiteY293" fmla="*/ 4665564 h 6858000"/>
              <a:gd name="connsiteX294" fmla="*/ 6937169 w 7467600"/>
              <a:gd name="connsiteY294" fmla="*/ 4815941 h 6858000"/>
              <a:gd name="connsiteX295" fmla="*/ 6953922 w 7467600"/>
              <a:gd name="connsiteY295" fmla="*/ 4890068 h 6858000"/>
              <a:gd name="connsiteX296" fmla="*/ 6071359 w 7467600"/>
              <a:gd name="connsiteY296" fmla="*/ 4770770 h 6858000"/>
              <a:gd name="connsiteX297" fmla="*/ 6038839 w 7467600"/>
              <a:gd name="connsiteY297" fmla="*/ 4764474 h 6858000"/>
              <a:gd name="connsiteX298" fmla="*/ 6038706 w 7467600"/>
              <a:gd name="connsiteY298" fmla="*/ 4763847 h 6858000"/>
              <a:gd name="connsiteX299" fmla="*/ 6037784 w 7467600"/>
              <a:gd name="connsiteY299" fmla="*/ 4764270 h 6858000"/>
              <a:gd name="connsiteX300" fmla="*/ 6038839 w 7467600"/>
              <a:gd name="connsiteY300" fmla="*/ 4764474 h 6858000"/>
              <a:gd name="connsiteX301" fmla="*/ 6040338 w 7467600"/>
              <a:gd name="connsiteY301" fmla="*/ 4771418 h 6858000"/>
              <a:gd name="connsiteX302" fmla="*/ 6024488 w 7467600"/>
              <a:gd name="connsiteY302" fmla="*/ 4809903 h 6858000"/>
              <a:gd name="connsiteX303" fmla="*/ 5599771 w 7467600"/>
              <a:gd name="connsiteY303" fmla="*/ 5509652 h 6858000"/>
              <a:gd name="connsiteX304" fmla="*/ 5548843 w 7467600"/>
              <a:gd name="connsiteY304" fmla="*/ 5563845 h 6858000"/>
              <a:gd name="connsiteX305" fmla="*/ 5940952 w 7467600"/>
              <a:gd name="connsiteY305" fmla="*/ 6250028 h 6858000"/>
              <a:gd name="connsiteX306" fmla="*/ 6043441 w 7467600"/>
              <a:gd name="connsiteY306" fmla="*/ 6665847 h 6858000"/>
              <a:gd name="connsiteX307" fmla="*/ 6093432 w 7467600"/>
              <a:gd name="connsiteY307" fmla="*/ 6858000 h 6858000"/>
              <a:gd name="connsiteX308" fmla="*/ 6034344 w 7467600"/>
              <a:gd name="connsiteY308" fmla="*/ 6858000 h 6858000"/>
              <a:gd name="connsiteX309" fmla="*/ 6026679 w 7467600"/>
              <a:gd name="connsiteY309" fmla="*/ 6836959 h 6858000"/>
              <a:gd name="connsiteX310" fmla="*/ 5800441 w 7467600"/>
              <a:gd name="connsiteY310" fmla="*/ 6335286 h 6858000"/>
              <a:gd name="connsiteX311" fmla="*/ 5526562 w 7467600"/>
              <a:gd name="connsiteY311" fmla="*/ 5705388 h 6858000"/>
              <a:gd name="connsiteX312" fmla="*/ 5519640 w 7467600"/>
              <a:gd name="connsiteY312" fmla="*/ 5683774 h 6858000"/>
              <a:gd name="connsiteX313" fmla="*/ 5844559 w 7467600"/>
              <a:gd name="connsiteY313" fmla="*/ 6553349 h 6858000"/>
              <a:gd name="connsiteX314" fmla="*/ 5975994 w 7467600"/>
              <a:gd name="connsiteY314" fmla="*/ 6858000 h 6858000"/>
              <a:gd name="connsiteX315" fmla="*/ 5898547 w 7467600"/>
              <a:gd name="connsiteY315" fmla="*/ 6858000 h 6858000"/>
              <a:gd name="connsiteX316" fmla="*/ 5682041 w 7467600"/>
              <a:gd name="connsiteY316" fmla="*/ 6355860 h 6858000"/>
              <a:gd name="connsiteX317" fmla="*/ 5461758 w 7467600"/>
              <a:gd name="connsiteY317" fmla="*/ 5820220 h 6858000"/>
              <a:gd name="connsiteX318" fmla="*/ 5237282 w 7467600"/>
              <a:gd name="connsiteY318" fmla="*/ 6579086 h 6858000"/>
              <a:gd name="connsiteX319" fmla="*/ 5115009 w 7467600"/>
              <a:gd name="connsiteY319" fmla="*/ 6858000 h 6858000"/>
              <a:gd name="connsiteX320" fmla="*/ 5028074 w 7467600"/>
              <a:gd name="connsiteY320" fmla="*/ 6858000 h 6858000"/>
              <a:gd name="connsiteX321" fmla="*/ 5079508 w 7467600"/>
              <a:gd name="connsiteY321" fmla="*/ 6749074 h 6858000"/>
              <a:gd name="connsiteX322" fmla="*/ 5371846 w 7467600"/>
              <a:gd name="connsiteY322" fmla="*/ 5924413 h 6858000"/>
              <a:gd name="connsiteX323" fmla="*/ 5270512 w 7467600"/>
              <a:gd name="connsiteY323" fmla="*/ 6138975 h 6858000"/>
              <a:gd name="connsiteX324" fmla="*/ 5062409 w 7467600"/>
              <a:gd name="connsiteY324" fmla="*/ 6653544 h 6858000"/>
              <a:gd name="connsiteX325" fmla="*/ 5036628 w 7467600"/>
              <a:gd name="connsiteY325" fmla="*/ 6754247 h 6858000"/>
              <a:gd name="connsiteX326" fmla="*/ 5009112 w 7467600"/>
              <a:gd name="connsiteY326" fmla="*/ 6858000 h 6858000"/>
              <a:gd name="connsiteX327" fmla="*/ 4976679 w 7467600"/>
              <a:gd name="connsiteY327" fmla="*/ 6858000 h 6858000"/>
              <a:gd name="connsiteX328" fmla="*/ 5006537 w 7467600"/>
              <a:gd name="connsiteY328" fmla="*/ 6747068 h 6858000"/>
              <a:gd name="connsiteX329" fmla="*/ 5032723 w 7467600"/>
              <a:gd name="connsiteY329" fmla="*/ 6644957 h 6858000"/>
              <a:gd name="connsiteX330" fmla="*/ 5242949 w 7467600"/>
              <a:gd name="connsiteY330" fmla="*/ 6125175 h 6858000"/>
              <a:gd name="connsiteX331" fmla="*/ 5286321 w 7467600"/>
              <a:gd name="connsiteY331" fmla="*/ 6033555 h 6858000"/>
              <a:gd name="connsiteX332" fmla="*/ 5008210 w 7467600"/>
              <a:gd name="connsiteY332" fmla="*/ 6649194 h 6858000"/>
              <a:gd name="connsiteX333" fmla="*/ 4986321 w 7467600"/>
              <a:gd name="connsiteY333" fmla="*/ 6765687 h 6858000"/>
              <a:gd name="connsiteX334" fmla="*/ 4973474 w 7467600"/>
              <a:gd name="connsiteY334" fmla="*/ 6858000 h 6858000"/>
              <a:gd name="connsiteX335" fmla="*/ 4907178 w 7467600"/>
              <a:gd name="connsiteY335" fmla="*/ 6858000 h 6858000"/>
              <a:gd name="connsiteX336" fmla="*/ 4910810 w 7467600"/>
              <a:gd name="connsiteY336" fmla="*/ 6829660 h 6858000"/>
              <a:gd name="connsiteX337" fmla="*/ 4987461 w 7467600"/>
              <a:gd name="connsiteY337" fmla="*/ 6432994 h 6858000"/>
              <a:gd name="connsiteX338" fmla="*/ 5179262 w 7467600"/>
              <a:gd name="connsiteY338" fmla="*/ 6035044 h 6858000"/>
              <a:gd name="connsiteX339" fmla="*/ 4689678 w 7467600"/>
              <a:gd name="connsiteY339" fmla="*/ 6440241 h 6858000"/>
              <a:gd name="connsiteX340" fmla="*/ 4477543 w 7467600"/>
              <a:gd name="connsiteY340" fmla="*/ 6674836 h 6858000"/>
              <a:gd name="connsiteX341" fmla="*/ 4329957 w 7467600"/>
              <a:gd name="connsiteY341" fmla="*/ 6858000 h 6858000"/>
              <a:gd name="connsiteX342" fmla="*/ 4218595 w 7467600"/>
              <a:gd name="connsiteY342" fmla="*/ 6858000 h 6858000"/>
              <a:gd name="connsiteX343" fmla="*/ 4368888 w 7467600"/>
              <a:gd name="connsiteY343" fmla="*/ 6668412 h 6858000"/>
              <a:gd name="connsiteX344" fmla="*/ 4563091 w 7467600"/>
              <a:gd name="connsiteY344" fmla="*/ 6442508 h 6858000"/>
              <a:gd name="connsiteX345" fmla="*/ 5387324 w 7467600"/>
              <a:gd name="connsiteY345" fmla="*/ 5705830 h 6858000"/>
              <a:gd name="connsiteX346" fmla="*/ 5073620 w 7467600"/>
              <a:gd name="connsiteY346" fmla="*/ 5955437 h 6858000"/>
              <a:gd name="connsiteX347" fmla="*/ 4689789 w 7467600"/>
              <a:gd name="connsiteY347" fmla="*/ 6268382 h 6858000"/>
              <a:gd name="connsiteX348" fmla="*/ 4418722 w 7467600"/>
              <a:gd name="connsiteY348" fmla="*/ 6570886 h 6858000"/>
              <a:gd name="connsiteX349" fmla="*/ 4214944 w 7467600"/>
              <a:gd name="connsiteY349" fmla="*/ 6858000 h 6858000"/>
              <a:gd name="connsiteX350" fmla="*/ 4177898 w 7467600"/>
              <a:gd name="connsiteY350" fmla="*/ 6858000 h 6858000"/>
              <a:gd name="connsiteX351" fmla="*/ 4391597 w 7467600"/>
              <a:gd name="connsiteY351" fmla="*/ 6556370 h 6858000"/>
              <a:gd name="connsiteX352" fmla="*/ 4668889 w 7467600"/>
              <a:gd name="connsiteY352" fmla="*/ 6246399 h 6858000"/>
              <a:gd name="connsiteX353" fmla="*/ 5055427 w 7467600"/>
              <a:gd name="connsiteY353" fmla="*/ 5931476 h 6858000"/>
              <a:gd name="connsiteX354" fmla="*/ 5371814 w 7467600"/>
              <a:gd name="connsiteY354" fmla="*/ 5678975 h 6858000"/>
              <a:gd name="connsiteX355" fmla="*/ 4987918 w 7467600"/>
              <a:gd name="connsiteY355" fmla="*/ 5838701 h 6858000"/>
              <a:gd name="connsiteX356" fmla="*/ 4317146 w 7467600"/>
              <a:gd name="connsiteY356" fmla="*/ 6587716 h 6858000"/>
              <a:gd name="connsiteX357" fmla="*/ 4171627 w 7467600"/>
              <a:gd name="connsiteY357" fmla="*/ 6858000 h 6858000"/>
              <a:gd name="connsiteX358" fmla="*/ 4081585 w 7467600"/>
              <a:gd name="connsiteY358" fmla="*/ 6858000 h 6858000"/>
              <a:gd name="connsiteX359" fmla="*/ 4238603 w 7467600"/>
              <a:gd name="connsiteY359" fmla="*/ 6559341 h 6858000"/>
              <a:gd name="connsiteX360" fmla="*/ 4778333 w 7467600"/>
              <a:gd name="connsiteY360" fmla="*/ 5873626 h 6858000"/>
              <a:gd name="connsiteX361" fmla="*/ 5414185 w 7467600"/>
              <a:gd name="connsiteY361" fmla="*/ 5573882 h 6858000"/>
              <a:gd name="connsiteX362" fmla="*/ 5959648 w 7467600"/>
              <a:gd name="connsiteY362" fmla="*/ 4760797 h 6858000"/>
              <a:gd name="connsiteX363" fmla="*/ 5355019 w 7467600"/>
              <a:gd name="connsiteY363" fmla="*/ 4734672 h 6858000"/>
              <a:gd name="connsiteX364" fmla="*/ 5083565 w 7467600"/>
              <a:gd name="connsiteY364" fmla="*/ 5179121 h 6858000"/>
              <a:gd name="connsiteX365" fmla="*/ 4713577 w 7467600"/>
              <a:gd name="connsiteY365" fmla="*/ 5616803 h 6858000"/>
              <a:gd name="connsiteX366" fmla="*/ 3989559 w 7467600"/>
              <a:gd name="connsiteY366" fmla="*/ 6145945 h 6858000"/>
              <a:gd name="connsiteX367" fmla="*/ 3939824 w 7467600"/>
              <a:gd name="connsiteY367" fmla="*/ 6066900 h 6858000"/>
              <a:gd name="connsiteX368" fmla="*/ 4584537 w 7467600"/>
              <a:gd name="connsiteY368" fmla="*/ 5324826 h 6858000"/>
              <a:gd name="connsiteX369" fmla="*/ 5037105 w 7467600"/>
              <a:gd name="connsiteY369" fmla="*/ 5088765 h 6858000"/>
              <a:gd name="connsiteX370" fmla="*/ 5039930 w 7467600"/>
              <a:gd name="connsiteY370" fmla="*/ 5089585 h 6858000"/>
              <a:gd name="connsiteX371" fmla="*/ 5263764 w 7467600"/>
              <a:gd name="connsiteY371" fmla="*/ 4735525 h 6858000"/>
              <a:gd name="connsiteX372" fmla="*/ 4086300 w 7467600"/>
              <a:gd name="connsiteY372" fmla="*/ 4884599 h 6858000"/>
              <a:gd name="connsiteX373" fmla="*/ 4085485 w 7467600"/>
              <a:gd name="connsiteY373" fmla="*/ 4899070 h 6858000"/>
              <a:gd name="connsiteX374" fmla="*/ 3871915 w 7467600"/>
              <a:gd name="connsiteY374" fmla="*/ 5253645 h 6858000"/>
              <a:gd name="connsiteX375" fmla="*/ 3799374 w 7467600"/>
              <a:gd name="connsiteY375" fmla="*/ 5466127 h 6858000"/>
              <a:gd name="connsiteX376" fmla="*/ 3498850 w 7467600"/>
              <a:gd name="connsiteY376" fmla="*/ 6661888 h 6858000"/>
              <a:gd name="connsiteX377" fmla="*/ 3399216 w 7467600"/>
              <a:gd name="connsiteY377" fmla="*/ 6858000 h 6858000"/>
              <a:gd name="connsiteX378" fmla="*/ 3303688 w 7467600"/>
              <a:gd name="connsiteY378" fmla="*/ 6858000 h 6858000"/>
              <a:gd name="connsiteX379" fmla="*/ 3391774 w 7467600"/>
              <a:gd name="connsiteY379" fmla="*/ 6697181 h 6858000"/>
              <a:gd name="connsiteX380" fmla="*/ 3735540 w 7467600"/>
              <a:gd name="connsiteY380" fmla="*/ 5546923 h 6858000"/>
              <a:gd name="connsiteX381" fmla="*/ 3729438 w 7467600"/>
              <a:gd name="connsiteY381" fmla="*/ 5569058 h 6858000"/>
              <a:gd name="connsiteX382" fmla="*/ 3707782 w 7467600"/>
              <a:gd name="connsiteY382" fmla="*/ 5644908 h 6858000"/>
              <a:gd name="connsiteX383" fmla="*/ 3583827 w 7467600"/>
              <a:gd name="connsiteY383" fmla="*/ 6039215 h 6858000"/>
              <a:gd name="connsiteX384" fmla="*/ 3547861 w 7467600"/>
              <a:gd name="connsiteY384" fmla="*/ 6129609 h 6858000"/>
              <a:gd name="connsiteX385" fmla="*/ 3490905 w 7467600"/>
              <a:gd name="connsiteY385" fmla="*/ 6277660 h 6858000"/>
              <a:gd name="connsiteX386" fmla="*/ 3455859 w 7467600"/>
              <a:gd name="connsiteY386" fmla="*/ 6391301 h 6858000"/>
              <a:gd name="connsiteX387" fmla="*/ 3429112 w 7467600"/>
              <a:gd name="connsiteY387" fmla="*/ 6479469 h 6858000"/>
              <a:gd name="connsiteX388" fmla="*/ 3304862 w 7467600"/>
              <a:gd name="connsiteY388" fmla="*/ 6796476 h 6858000"/>
              <a:gd name="connsiteX389" fmla="*/ 3276071 w 7467600"/>
              <a:gd name="connsiteY389" fmla="*/ 6858000 h 6858000"/>
              <a:gd name="connsiteX390" fmla="*/ 3240805 w 7467600"/>
              <a:gd name="connsiteY390" fmla="*/ 6858000 h 6858000"/>
              <a:gd name="connsiteX391" fmla="*/ 3275917 w 7467600"/>
              <a:gd name="connsiteY391" fmla="*/ 6783192 h 6858000"/>
              <a:gd name="connsiteX392" fmla="*/ 3399358 w 7467600"/>
              <a:gd name="connsiteY392" fmla="*/ 6469011 h 6858000"/>
              <a:gd name="connsiteX393" fmla="*/ 3425650 w 7467600"/>
              <a:gd name="connsiteY393" fmla="*/ 6381333 h 6858000"/>
              <a:gd name="connsiteX394" fmla="*/ 3460661 w 7467600"/>
              <a:gd name="connsiteY394" fmla="*/ 6266763 h 6858000"/>
              <a:gd name="connsiteX395" fmla="*/ 3518021 w 7467600"/>
              <a:gd name="connsiteY395" fmla="*/ 6117298 h 6858000"/>
              <a:gd name="connsiteX396" fmla="*/ 3554035 w 7467600"/>
              <a:gd name="connsiteY396" fmla="*/ 6027832 h 6858000"/>
              <a:gd name="connsiteX397" fmla="*/ 3677174 w 7467600"/>
              <a:gd name="connsiteY397" fmla="*/ 5636351 h 6858000"/>
              <a:gd name="connsiteX398" fmla="*/ 3698819 w 7467600"/>
              <a:gd name="connsiteY398" fmla="*/ 5560503 h 6858000"/>
              <a:gd name="connsiteX399" fmla="*/ 3702094 w 7467600"/>
              <a:gd name="connsiteY399" fmla="*/ 5549194 h 6858000"/>
              <a:gd name="connsiteX400" fmla="*/ 3398355 w 7467600"/>
              <a:gd name="connsiteY400" fmla="*/ 6094603 h 6858000"/>
              <a:gd name="connsiteX401" fmla="*/ 3193941 w 7467600"/>
              <a:gd name="connsiteY401" fmla="*/ 6798775 h 6858000"/>
              <a:gd name="connsiteX402" fmla="*/ 3184140 w 7467600"/>
              <a:gd name="connsiteY402" fmla="*/ 6858000 h 6858000"/>
              <a:gd name="connsiteX403" fmla="*/ 3099978 w 7467600"/>
              <a:gd name="connsiteY403" fmla="*/ 6858000 h 6858000"/>
              <a:gd name="connsiteX404" fmla="*/ 3101556 w 7467600"/>
              <a:gd name="connsiteY404" fmla="*/ 6843337 h 6858000"/>
              <a:gd name="connsiteX405" fmla="*/ 3370162 w 7467600"/>
              <a:gd name="connsiteY405" fmla="*/ 5785550 h 6858000"/>
              <a:gd name="connsiteX406" fmla="*/ 3746477 w 7467600"/>
              <a:gd name="connsiteY406" fmla="*/ 5377889 h 6858000"/>
              <a:gd name="connsiteX407" fmla="*/ 3863399 w 7467600"/>
              <a:gd name="connsiteY407" fmla="*/ 5087257 h 6858000"/>
              <a:gd name="connsiteX408" fmla="*/ 3968712 w 7467600"/>
              <a:gd name="connsiteY408" fmla="*/ 4913989 h 6858000"/>
              <a:gd name="connsiteX409" fmla="*/ 2792390 w 7467600"/>
              <a:gd name="connsiteY409" fmla="*/ 5382974 h 6858000"/>
              <a:gd name="connsiteX410" fmla="*/ 2714982 w 7467600"/>
              <a:gd name="connsiteY410" fmla="*/ 5427051 h 6858000"/>
              <a:gd name="connsiteX411" fmla="*/ 2813361 w 7467600"/>
              <a:gd name="connsiteY411" fmla="*/ 6023912 h 6858000"/>
              <a:gd name="connsiteX412" fmla="*/ 2688430 w 7467600"/>
              <a:gd name="connsiteY412" fmla="*/ 6801564 h 6858000"/>
              <a:gd name="connsiteX413" fmla="*/ 2629626 w 7467600"/>
              <a:gd name="connsiteY413" fmla="*/ 6763394 h 6858000"/>
              <a:gd name="connsiteX414" fmla="*/ 2565328 w 7467600"/>
              <a:gd name="connsiteY414" fmla="*/ 5516399 h 6858000"/>
              <a:gd name="connsiteX415" fmla="*/ 1922999 w 7467600"/>
              <a:gd name="connsiteY415" fmla="*/ 5980343 h 6858000"/>
              <a:gd name="connsiteX416" fmla="*/ 1950261 w 7467600"/>
              <a:gd name="connsiteY416" fmla="*/ 6405858 h 6858000"/>
              <a:gd name="connsiteX417" fmla="*/ 2365554 w 7467600"/>
              <a:gd name="connsiteY417" fmla="*/ 6759107 h 6858000"/>
              <a:gd name="connsiteX418" fmla="*/ 2424142 w 7467600"/>
              <a:gd name="connsiteY418" fmla="*/ 6858000 h 6858000"/>
              <a:gd name="connsiteX419" fmla="*/ 2395994 w 7467600"/>
              <a:gd name="connsiteY419" fmla="*/ 6858000 h 6858000"/>
              <a:gd name="connsiteX420" fmla="*/ 2392863 w 7467600"/>
              <a:gd name="connsiteY420" fmla="*/ 6852964 h 6858000"/>
              <a:gd name="connsiteX421" fmla="*/ 2017589 w 7467600"/>
              <a:gd name="connsiteY421" fmla="*/ 6493982 h 6858000"/>
              <a:gd name="connsiteX422" fmla="*/ 2147336 w 7467600"/>
              <a:gd name="connsiteY422" fmla="*/ 6594052 h 6858000"/>
              <a:gd name="connsiteX423" fmla="*/ 2207047 w 7467600"/>
              <a:gd name="connsiteY423" fmla="*/ 6654540 h 6858000"/>
              <a:gd name="connsiteX424" fmla="*/ 2299106 w 7467600"/>
              <a:gd name="connsiteY424" fmla="*/ 6778931 h 6858000"/>
              <a:gd name="connsiteX425" fmla="*/ 2314430 w 7467600"/>
              <a:gd name="connsiteY425" fmla="*/ 6801144 h 6858000"/>
              <a:gd name="connsiteX426" fmla="*/ 2352406 w 7467600"/>
              <a:gd name="connsiteY426" fmla="*/ 6858000 h 6858000"/>
              <a:gd name="connsiteX427" fmla="*/ 2314492 w 7467600"/>
              <a:gd name="connsiteY427" fmla="*/ 6858000 h 6858000"/>
              <a:gd name="connsiteX428" fmla="*/ 2288095 w 7467600"/>
              <a:gd name="connsiteY428" fmla="*/ 6818030 h 6858000"/>
              <a:gd name="connsiteX429" fmla="*/ 2272768 w 7467600"/>
              <a:gd name="connsiteY429" fmla="*/ 6795822 h 6858000"/>
              <a:gd name="connsiteX430" fmla="*/ 2182715 w 7467600"/>
              <a:gd name="connsiteY430" fmla="*/ 6675071 h 6858000"/>
              <a:gd name="connsiteX431" fmla="*/ 2032061 w 7467600"/>
              <a:gd name="connsiteY431" fmla="*/ 6541380 h 6858000"/>
              <a:gd name="connsiteX432" fmla="*/ 2257220 w 7467600"/>
              <a:gd name="connsiteY432" fmla="*/ 6826257 h 6858000"/>
              <a:gd name="connsiteX433" fmla="*/ 2281324 w 7467600"/>
              <a:gd name="connsiteY433" fmla="*/ 6858000 h 6858000"/>
              <a:gd name="connsiteX434" fmla="*/ 2242860 w 7467600"/>
              <a:gd name="connsiteY434" fmla="*/ 6858000 h 6858000"/>
              <a:gd name="connsiteX435" fmla="*/ 2232818 w 7467600"/>
              <a:gd name="connsiteY435" fmla="*/ 6844926 h 6858000"/>
              <a:gd name="connsiteX436" fmla="*/ 1990172 w 7467600"/>
              <a:gd name="connsiteY436" fmla="*/ 6542121 h 6858000"/>
              <a:gd name="connsiteX437" fmla="*/ 2124090 w 7467600"/>
              <a:gd name="connsiteY437" fmla="*/ 6761017 h 6858000"/>
              <a:gd name="connsiteX438" fmla="*/ 2200380 w 7467600"/>
              <a:gd name="connsiteY438" fmla="*/ 6858000 h 6858000"/>
              <a:gd name="connsiteX439" fmla="*/ 2147507 w 7467600"/>
              <a:gd name="connsiteY439" fmla="*/ 6858000 h 6858000"/>
              <a:gd name="connsiteX440" fmla="*/ 2070668 w 7467600"/>
              <a:gd name="connsiteY440" fmla="*/ 6761520 h 6858000"/>
              <a:gd name="connsiteX441" fmla="*/ 1975142 w 7467600"/>
              <a:gd name="connsiteY441" fmla="*/ 6585570 h 6858000"/>
              <a:gd name="connsiteX442" fmla="*/ 2050035 w 7467600"/>
              <a:gd name="connsiteY442" fmla="*/ 6813345 h 6858000"/>
              <a:gd name="connsiteX443" fmla="*/ 2063025 w 7467600"/>
              <a:gd name="connsiteY443" fmla="*/ 6858000 h 6858000"/>
              <a:gd name="connsiteX444" fmla="*/ 2021675 w 7467600"/>
              <a:gd name="connsiteY444" fmla="*/ 6858000 h 6858000"/>
              <a:gd name="connsiteX445" fmla="*/ 2019308 w 7467600"/>
              <a:gd name="connsiteY445" fmla="*/ 6847118 h 6858000"/>
              <a:gd name="connsiteX446" fmla="*/ 1938835 w 7467600"/>
              <a:gd name="connsiteY446" fmla="*/ 6551160 h 6858000"/>
              <a:gd name="connsiteX447" fmla="*/ 1953230 w 7467600"/>
              <a:gd name="connsiteY447" fmla="*/ 6759699 h 6858000"/>
              <a:gd name="connsiteX448" fmla="*/ 1956763 w 7467600"/>
              <a:gd name="connsiteY448" fmla="*/ 6778191 h 6858000"/>
              <a:gd name="connsiteX449" fmla="*/ 1967925 w 7467600"/>
              <a:gd name="connsiteY449" fmla="*/ 6858000 h 6858000"/>
              <a:gd name="connsiteX450" fmla="*/ 1936622 w 7467600"/>
              <a:gd name="connsiteY450" fmla="*/ 6858000 h 6858000"/>
              <a:gd name="connsiteX451" fmla="*/ 1926261 w 7467600"/>
              <a:gd name="connsiteY451" fmla="*/ 6784064 h 6858000"/>
              <a:gd name="connsiteX452" fmla="*/ 1922724 w 7467600"/>
              <a:gd name="connsiteY452" fmla="*/ 6765577 h 6858000"/>
              <a:gd name="connsiteX453" fmla="*/ 1904650 w 7467600"/>
              <a:gd name="connsiteY453" fmla="*/ 6639616 h 6858000"/>
              <a:gd name="connsiteX454" fmla="*/ 1885273 w 7467600"/>
              <a:gd name="connsiteY454" fmla="*/ 6858000 h 6858000"/>
              <a:gd name="connsiteX455" fmla="*/ 1854363 w 7467600"/>
              <a:gd name="connsiteY455" fmla="*/ 6858000 h 6858000"/>
              <a:gd name="connsiteX456" fmla="*/ 1880391 w 7467600"/>
              <a:gd name="connsiteY456" fmla="*/ 6603796 h 6858000"/>
              <a:gd name="connsiteX457" fmla="*/ 1818273 w 7467600"/>
              <a:gd name="connsiteY457" fmla="*/ 6715729 h 6858000"/>
              <a:gd name="connsiteX458" fmla="*/ 1794691 w 7467600"/>
              <a:gd name="connsiteY458" fmla="*/ 6843239 h 6858000"/>
              <a:gd name="connsiteX459" fmla="*/ 1794914 w 7467600"/>
              <a:gd name="connsiteY459" fmla="*/ 6858000 h 6858000"/>
              <a:gd name="connsiteX460" fmla="*/ 1746128 w 7467600"/>
              <a:gd name="connsiteY460" fmla="*/ 6858000 h 6858000"/>
              <a:gd name="connsiteX461" fmla="*/ 1753934 w 7467600"/>
              <a:gd name="connsiteY461" fmla="*/ 6724796 h 6858000"/>
              <a:gd name="connsiteX462" fmla="*/ 1792053 w 7467600"/>
              <a:gd name="connsiteY462" fmla="*/ 6572396 h 6858000"/>
              <a:gd name="connsiteX463" fmla="*/ 1862248 w 7467600"/>
              <a:gd name="connsiteY463" fmla="*/ 6266397 h 6858000"/>
              <a:gd name="connsiteX464" fmla="*/ 1862250 w 7467600"/>
              <a:gd name="connsiteY464" fmla="*/ 6033531 h 6858000"/>
              <a:gd name="connsiteX465" fmla="*/ 1211999 w 7467600"/>
              <a:gd name="connsiteY465" fmla="*/ 6683610 h 6858000"/>
              <a:gd name="connsiteX466" fmla="*/ 1213266 w 7467600"/>
              <a:gd name="connsiteY466" fmla="*/ 6691947 h 6858000"/>
              <a:gd name="connsiteX467" fmla="*/ 1203370 w 7467600"/>
              <a:gd name="connsiteY467" fmla="*/ 6850676 h 6858000"/>
              <a:gd name="connsiteX468" fmla="*/ 1203671 w 7467600"/>
              <a:gd name="connsiteY468" fmla="*/ 6858000 h 6858000"/>
              <a:gd name="connsiteX469" fmla="*/ 1143180 w 7467600"/>
              <a:gd name="connsiteY469" fmla="*/ 6858000 h 6858000"/>
              <a:gd name="connsiteX470" fmla="*/ 1142176 w 7467600"/>
              <a:gd name="connsiteY470" fmla="*/ 6766045 h 6858000"/>
              <a:gd name="connsiteX471" fmla="*/ 1067484 w 7467600"/>
              <a:gd name="connsiteY471" fmla="*/ 6858000 h 6858000"/>
              <a:gd name="connsiteX472" fmla="*/ 953928 w 7467600"/>
              <a:gd name="connsiteY472" fmla="*/ 6858000 h 6858000"/>
              <a:gd name="connsiteX473" fmla="*/ 959715 w 7467600"/>
              <a:gd name="connsiteY473" fmla="*/ 6850185 h 6858000"/>
              <a:gd name="connsiteX474" fmla="*/ 1483788 w 7467600"/>
              <a:gd name="connsiteY474" fmla="*/ 6259174 h 6858000"/>
              <a:gd name="connsiteX475" fmla="*/ 1100671 w 7467600"/>
              <a:gd name="connsiteY475" fmla="*/ 6252137 h 6858000"/>
              <a:gd name="connsiteX476" fmla="*/ 1090144 w 7467600"/>
              <a:gd name="connsiteY476" fmla="*/ 6256748 h 6858000"/>
              <a:gd name="connsiteX477" fmla="*/ 1095872 w 7467600"/>
              <a:gd name="connsiteY477" fmla="*/ 6271892 h 6858000"/>
              <a:gd name="connsiteX478" fmla="*/ 262785 w 7467600"/>
              <a:gd name="connsiteY478" fmla="*/ 6845450 h 6858000"/>
              <a:gd name="connsiteX479" fmla="*/ 209968 w 7467600"/>
              <a:gd name="connsiteY479" fmla="*/ 6770713 h 6858000"/>
              <a:gd name="connsiteX480" fmla="*/ 873460 w 7467600"/>
              <a:gd name="connsiteY480" fmla="*/ 6253768 h 6858000"/>
              <a:gd name="connsiteX481" fmla="*/ 192686 w 7467600"/>
              <a:gd name="connsiteY481" fmla="*/ 5849257 h 6858000"/>
              <a:gd name="connsiteX482" fmla="*/ 4696 w 7467600"/>
              <a:gd name="connsiteY482" fmla="*/ 5697668 h 6858000"/>
              <a:gd name="connsiteX483" fmla="*/ 0 w 7467600"/>
              <a:gd name="connsiteY483" fmla="*/ 5689984 h 6858000"/>
              <a:gd name="connsiteX484" fmla="*/ 0 w 7467600"/>
              <a:gd name="connsiteY484" fmla="*/ 5513472 h 6858000"/>
              <a:gd name="connsiteX485" fmla="*/ 174101 w 7467600"/>
              <a:gd name="connsiteY485" fmla="*/ 5620277 h 6858000"/>
              <a:gd name="connsiteX486" fmla="*/ 891800 w 7467600"/>
              <a:gd name="connsiteY486" fmla="*/ 6036935 h 6858000"/>
              <a:gd name="connsiteX487" fmla="*/ 1072219 w 7467600"/>
              <a:gd name="connsiteY487" fmla="*/ 6169443 h 6858000"/>
              <a:gd name="connsiteX488" fmla="*/ 1074117 w 7467600"/>
              <a:gd name="connsiteY488" fmla="*/ 6170301 h 6858000"/>
              <a:gd name="connsiteX489" fmla="*/ 1083114 w 7467600"/>
              <a:gd name="connsiteY489" fmla="*/ 6174131 h 6858000"/>
              <a:gd name="connsiteX490" fmla="*/ 1543010 w 7467600"/>
              <a:gd name="connsiteY490" fmla="*/ 6191140 h 6858000"/>
              <a:gd name="connsiteX491" fmla="*/ 1551080 w 7467600"/>
              <a:gd name="connsiteY491" fmla="*/ 6195006 h 6858000"/>
              <a:gd name="connsiteX492" fmla="*/ 2345443 w 7467600"/>
              <a:gd name="connsiteY492" fmla="*/ 5549882 h 6858000"/>
              <a:gd name="connsiteX493" fmla="*/ 1721499 w 7467600"/>
              <a:gd name="connsiteY493" fmla="*/ 5599969 h 6858000"/>
              <a:gd name="connsiteX494" fmla="*/ 767716 w 7467600"/>
              <a:gd name="connsiteY494" fmla="*/ 5472768 h 6858000"/>
              <a:gd name="connsiteX495" fmla="*/ 722147 w 7467600"/>
              <a:gd name="connsiteY495" fmla="*/ 5393091 h 6858000"/>
              <a:gd name="connsiteX496" fmla="*/ 1485552 w 7467600"/>
              <a:gd name="connsiteY496" fmla="*/ 5313202 h 6858000"/>
              <a:gd name="connsiteX497" fmla="*/ 2143004 w 7467600"/>
              <a:gd name="connsiteY497" fmla="*/ 5402420 h 6858000"/>
              <a:gd name="connsiteX498" fmla="*/ 1933391 w 7467600"/>
              <a:gd name="connsiteY498" fmla="*/ 5156971 h 6858000"/>
              <a:gd name="connsiteX499" fmla="*/ 1827118 w 7467600"/>
              <a:gd name="connsiteY499" fmla="*/ 4968410 h 6858000"/>
              <a:gd name="connsiteX500" fmla="*/ 1837349 w 7467600"/>
              <a:gd name="connsiteY500" fmla="*/ 4956357 h 6858000"/>
              <a:gd name="connsiteX501" fmla="*/ 2162835 w 7467600"/>
              <a:gd name="connsiteY501" fmla="*/ 5187853 h 6858000"/>
              <a:gd name="connsiteX502" fmla="*/ 2257167 w 7467600"/>
              <a:gd name="connsiteY502" fmla="*/ 5462123 h 6858000"/>
              <a:gd name="connsiteX503" fmla="*/ 2261598 w 7467600"/>
              <a:gd name="connsiteY503" fmla="*/ 5467998 h 6858000"/>
              <a:gd name="connsiteX504" fmla="*/ 2437177 w 7467600"/>
              <a:gd name="connsiteY504" fmla="*/ 5479608 h 6858000"/>
              <a:gd name="connsiteX505" fmla="*/ 2445247 w 7467600"/>
              <a:gd name="connsiteY505" fmla="*/ 5483476 h 6858000"/>
              <a:gd name="connsiteX506" fmla="*/ 2743626 w 7467600"/>
              <a:gd name="connsiteY506" fmla="*/ 5304819 h 6858000"/>
              <a:gd name="connsiteX507" fmla="*/ 3048102 w 7467600"/>
              <a:gd name="connsiteY507" fmla="*/ 5150595 h 6858000"/>
              <a:gd name="connsiteX508" fmla="*/ 1799414 w 7467600"/>
              <a:gd name="connsiteY508" fmla="*/ 4694732 h 6858000"/>
              <a:gd name="connsiteX509" fmla="*/ 1771735 w 7467600"/>
              <a:gd name="connsiteY509" fmla="*/ 4619929 h 6858000"/>
              <a:gd name="connsiteX510" fmla="*/ 3104273 w 7467600"/>
              <a:gd name="connsiteY510" fmla="*/ 5076159 h 6858000"/>
              <a:gd name="connsiteX511" fmla="*/ 3113245 w 7467600"/>
              <a:gd name="connsiteY511" fmla="*/ 5090705 h 6858000"/>
              <a:gd name="connsiteX512" fmla="*/ 3126294 w 7467600"/>
              <a:gd name="connsiteY512" fmla="*/ 5114400 h 6858000"/>
              <a:gd name="connsiteX513" fmla="*/ 3937433 w 7467600"/>
              <a:gd name="connsiteY513" fmla="*/ 4830473 h 6858000"/>
              <a:gd name="connsiteX514" fmla="*/ 3590475 w 7467600"/>
              <a:gd name="connsiteY514" fmla="*/ 4597974 h 6858000"/>
              <a:gd name="connsiteX515" fmla="*/ 3100264 w 7467600"/>
              <a:gd name="connsiteY515" fmla="*/ 4579845 h 6858000"/>
              <a:gd name="connsiteX516" fmla="*/ 2183576 w 7467600"/>
              <a:gd name="connsiteY516" fmla="*/ 4227150 h 6858000"/>
              <a:gd name="connsiteX517" fmla="*/ 2151029 w 7467600"/>
              <a:gd name="connsiteY517" fmla="*/ 4146947 h 6858000"/>
              <a:gd name="connsiteX518" fmla="*/ 3563434 w 7467600"/>
              <a:gd name="connsiteY518" fmla="*/ 4469115 h 6858000"/>
              <a:gd name="connsiteX519" fmla="*/ 3177952 w 7467600"/>
              <a:gd name="connsiteY519" fmla="*/ 3657386 h 6858000"/>
              <a:gd name="connsiteX520" fmla="*/ 3189263 w 7467600"/>
              <a:gd name="connsiteY520" fmla="*/ 3625726 h 6858000"/>
              <a:gd name="connsiteX521" fmla="*/ 3560912 w 7467600"/>
              <a:gd name="connsiteY521" fmla="*/ 4079863 h 6858000"/>
              <a:gd name="connsiteX522" fmla="*/ 3626636 w 7467600"/>
              <a:gd name="connsiteY522" fmla="*/ 4512230 h 6858000"/>
              <a:gd name="connsiteX523" fmla="*/ 3653088 w 7467600"/>
              <a:gd name="connsiteY523" fmla="*/ 4521417 h 6858000"/>
              <a:gd name="connsiteX524" fmla="*/ 3988128 w 7467600"/>
              <a:gd name="connsiteY524" fmla="*/ 4817267 h 6858000"/>
              <a:gd name="connsiteX525" fmla="*/ 4830582 w 7467600"/>
              <a:gd name="connsiteY525" fmla="*/ 4676000 h 6858000"/>
              <a:gd name="connsiteX526" fmla="*/ 4830100 w 7467600"/>
              <a:gd name="connsiteY526" fmla="*/ 4675554 h 6858000"/>
              <a:gd name="connsiteX527" fmla="*/ 4036318 w 7467600"/>
              <a:gd name="connsiteY527" fmla="*/ 4147013 h 6858000"/>
              <a:gd name="connsiteX528" fmla="*/ 3432098 w 7467600"/>
              <a:gd name="connsiteY528" fmla="*/ 3537312 h 6858000"/>
              <a:gd name="connsiteX529" fmla="*/ 3446761 w 7467600"/>
              <a:gd name="connsiteY529" fmla="*/ 3461278 h 6858000"/>
              <a:gd name="connsiteX530" fmla="*/ 4419733 w 7467600"/>
              <a:gd name="connsiteY530" fmla="*/ 3963555 h 6858000"/>
              <a:gd name="connsiteX531" fmla="*/ 4781371 w 7467600"/>
              <a:gd name="connsiteY531" fmla="*/ 4458604 h 6858000"/>
              <a:gd name="connsiteX532" fmla="*/ 4780440 w 7467600"/>
              <a:gd name="connsiteY532" fmla="*/ 4470290 h 6858000"/>
              <a:gd name="connsiteX533" fmla="*/ 4898954 w 7467600"/>
              <a:gd name="connsiteY533" fmla="*/ 4662092 h 6858000"/>
              <a:gd name="connsiteX534" fmla="*/ 4900699 w 7467600"/>
              <a:gd name="connsiteY534" fmla="*/ 4670867 h 6858000"/>
              <a:gd name="connsiteX535" fmla="*/ 5714511 w 7467600"/>
              <a:gd name="connsiteY535" fmla="*/ 4663483 h 6858000"/>
              <a:gd name="connsiteX536" fmla="*/ 5464793 w 7467600"/>
              <a:gd name="connsiteY536" fmla="*/ 4393556 h 6858000"/>
              <a:gd name="connsiteX537" fmla="*/ 5461897 w 7467600"/>
              <a:gd name="connsiteY537" fmla="*/ 4390879 h 6858000"/>
              <a:gd name="connsiteX538" fmla="*/ 4294126 w 7467600"/>
              <a:gd name="connsiteY538" fmla="*/ 3303048 h 6858000"/>
              <a:gd name="connsiteX539" fmla="*/ 4305321 w 7467600"/>
              <a:gd name="connsiteY539" fmla="*/ 3256953 h 6858000"/>
              <a:gd name="connsiteX540" fmla="*/ 4949299 w 7467600"/>
              <a:gd name="connsiteY540" fmla="*/ 3766336 h 6858000"/>
              <a:gd name="connsiteX541" fmla="*/ 5291452 w 7467600"/>
              <a:gd name="connsiteY541" fmla="*/ 4076801 h 6858000"/>
              <a:gd name="connsiteX542" fmla="*/ 5434998 w 7467600"/>
              <a:gd name="connsiteY542" fmla="*/ 4254100 h 6858000"/>
              <a:gd name="connsiteX543" fmla="*/ 5351015 w 7467600"/>
              <a:gd name="connsiteY543" fmla="*/ 3760989 h 6858000"/>
              <a:gd name="connsiteX544" fmla="*/ 5413780 w 7467600"/>
              <a:gd name="connsiteY544" fmla="*/ 2966265 h 6858000"/>
              <a:gd name="connsiteX545" fmla="*/ 5425627 w 7467600"/>
              <a:gd name="connsiteY545" fmla="*/ 2954192 h 6858000"/>
              <a:gd name="connsiteX546" fmla="*/ 6604735 w 7467600"/>
              <a:gd name="connsiteY546" fmla="*/ 2041381 h 6858000"/>
              <a:gd name="connsiteX547" fmla="*/ 7204487 w 7467600"/>
              <a:gd name="connsiteY547" fmla="*/ 2742112 h 6858000"/>
              <a:gd name="connsiteX548" fmla="*/ 7131592 w 7467600"/>
              <a:gd name="connsiteY548" fmla="*/ 2672096 h 6858000"/>
              <a:gd name="connsiteX549" fmla="*/ 6996344 w 7467600"/>
              <a:gd name="connsiteY549" fmla="*/ 2518310 h 6858000"/>
              <a:gd name="connsiteX550" fmla="*/ 6735495 w 7467600"/>
              <a:gd name="connsiteY550" fmla="*/ 2196890 h 6858000"/>
              <a:gd name="connsiteX551" fmla="*/ 6721901 w 7467600"/>
              <a:gd name="connsiteY551" fmla="*/ 2179274 h 6858000"/>
              <a:gd name="connsiteX552" fmla="*/ 6604735 w 7467600"/>
              <a:gd name="connsiteY552" fmla="*/ 2041381 h 6858000"/>
              <a:gd name="connsiteX553" fmla="*/ 6591670 w 7467600"/>
              <a:gd name="connsiteY553" fmla="*/ 1988277 h 6858000"/>
              <a:gd name="connsiteX554" fmla="*/ 6747349 w 7467600"/>
              <a:gd name="connsiteY554" fmla="*/ 2160069 h 6858000"/>
              <a:gd name="connsiteX555" fmla="*/ 6760943 w 7467600"/>
              <a:gd name="connsiteY555" fmla="*/ 2177686 h 6858000"/>
              <a:gd name="connsiteX556" fmla="*/ 7021065 w 7467600"/>
              <a:gd name="connsiteY556" fmla="*/ 2498102 h 6858000"/>
              <a:gd name="connsiteX557" fmla="*/ 7155223 w 7467600"/>
              <a:gd name="connsiteY557" fmla="*/ 2650386 h 6858000"/>
              <a:gd name="connsiteX558" fmla="*/ 7203167 w 7467600"/>
              <a:gd name="connsiteY558" fmla="*/ 2697288 h 6858000"/>
              <a:gd name="connsiteX559" fmla="*/ 6937703 w 7467600"/>
              <a:gd name="connsiteY559" fmla="*/ 2321981 h 6858000"/>
              <a:gd name="connsiteX560" fmla="*/ 6591670 w 7467600"/>
              <a:gd name="connsiteY560" fmla="*/ 1988277 h 6858000"/>
              <a:gd name="connsiteX561" fmla="*/ 5798671 w 7467600"/>
              <a:gd name="connsiteY561" fmla="*/ 1981601 h 6858000"/>
              <a:gd name="connsiteX562" fmla="*/ 5754709 w 7467600"/>
              <a:gd name="connsiteY562" fmla="*/ 2071454 h 6858000"/>
              <a:gd name="connsiteX563" fmla="*/ 5763044 w 7467600"/>
              <a:gd name="connsiteY563" fmla="*/ 2842206 h 6858000"/>
              <a:gd name="connsiteX564" fmla="*/ 5764974 w 7467600"/>
              <a:gd name="connsiteY564" fmla="*/ 2799609 h 6858000"/>
              <a:gd name="connsiteX565" fmla="*/ 5767665 w 7467600"/>
              <a:gd name="connsiteY565" fmla="*/ 2666409 h 6858000"/>
              <a:gd name="connsiteX566" fmla="*/ 5763055 w 7467600"/>
              <a:gd name="connsiteY566" fmla="*/ 2579705 h 6858000"/>
              <a:gd name="connsiteX567" fmla="*/ 5758079 w 7467600"/>
              <a:gd name="connsiteY567" fmla="*/ 2492508 h 6858000"/>
              <a:gd name="connsiteX568" fmla="*/ 5779325 w 7467600"/>
              <a:gd name="connsiteY568" fmla="*/ 2197069 h 6858000"/>
              <a:gd name="connsiteX569" fmla="*/ 5798671 w 7467600"/>
              <a:gd name="connsiteY569" fmla="*/ 1981601 h 6858000"/>
              <a:gd name="connsiteX570" fmla="*/ 5829202 w 7467600"/>
              <a:gd name="connsiteY570" fmla="*/ 1971679 h 6858000"/>
              <a:gd name="connsiteX571" fmla="*/ 5809558 w 7467600"/>
              <a:gd name="connsiteY571" fmla="*/ 2198043 h 6858000"/>
              <a:gd name="connsiteX572" fmla="*/ 5788653 w 7467600"/>
              <a:gd name="connsiteY572" fmla="*/ 2489430 h 6858000"/>
              <a:gd name="connsiteX573" fmla="*/ 5793439 w 7467600"/>
              <a:gd name="connsiteY573" fmla="*/ 2575235 h 6858000"/>
              <a:gd name="connsiteX574" fmla="*/ 5796837 w 7467600"/>
              <a:gd name="connsiteY574" fmla="*/ 2637633 h 6858000"/>
              <a:gd name="connsiteX575" fmla="*/ 5818614 w 7467600"/>
              <a:gd name="connsiteY575" fmla="*/ 2473055 h 6858000"/>
              <a:gd name="connsiteX576" fmla="*/ 5829202 w 7467600"/>
              <a:gd name="connsiteY576" fmla="*/ 1971679 h 6858000"/>
              <a:gd name="connsiteX577" fmla="*/ 5911389 w 7467600"/>
              <a:gd name="connsiteY577" fmla="*/ 1898371 h 6858000"/>
              <a:gd name="connsiteX578" fmla="*/ 6237627 w 7467600"/>
              <a:gd name="connsiteY578" fmla="*/ 2231921 h 6858000"/>
              <a:gd name="connsiteX579" fmla="*/ 5911389 w 7467600"/>
              <a:gd name="connsiteY579" fmla="*/ 1898371 h 6858000"/>
              <a:gd name="connsiteX580" fmla="*/ 6944437 w 7467600"/>
              <a:gd name="connsiteY580" fmla="*/ 1575402 h 6858000"/>
              <a:gd name="connsiteX581" fmla="*/ 6304730 w 7467600"/>
              <a:gd name="connsiteY581" fmla="*/ 1766654 h 6858000"/>
              <a:gd name="connsiteX582" fmla="*/ 6944437 w 7467600"/>
              <a:gd name="connsiteY582" fmla="*/ 1575402 h 6858000"/>
              <a:gd name="connsiteX583" fmla="*/ 7019523 w 7467600"/>
              <a:gd name="connsiteY583" fmla="*/ 1519450 h 6858000"/>
              <a:gd name="connsiteX584" fmla="*/ 6298091 w 7467600"/>
              <a:gd name="connsiteY584" fmla="*/ 1737122 h 6858000"/>
              <a:gd name="connsiteX585" fmla="*/ 7019523 w 7467600"/>
              <a:gd name="connsiteY585" fmla="*/ 1519450 h 6858000"/>
              <a:gd name="connsiteX586" fmla="*/ 2399523 w 7467600"/>
              <a:gd name="connsiteY586" fmla="*/ 1428234 h 6858000"/>
              <a:gd name="connsiteX587" fmla="*/ 2224982 w 7467600"/>
              <a:gd name="connsiteY587" fmla="*/ 1826201 h 6858000"/>
              <a:gd name="connsiteX588" fmla="*/ 2096099 w 7467600"/>
              <a:gd name="connsiteY588" fmla="*/ 2345900 h 6858000"/>
              <a:gd name="connsiteX589" fmla="*/ 2283317 w 7467600"/>
              <a:gd name="connsiteY589" fmla="*/ 1796925 h 6858000"/>
              <a:gd name="connsiteX590" fmla="*/ 2399523 w 7467600"/>
              <a:gd name="connsiteY590" fmla="*/ 1428234 h 6858000"/>
              <a:gd name="connsiteX591" fmla="*/ 2448558 w 7467600"/>
              <a:gd name="connsiteY591" fmla="*/ 1373435 h 6858000"/>
              <a:gd name="connsiteX592" fmla="*/ 2312521 w 7467600"/>
              <a:gd name="connsiteY592" fmla="*/ 1806140 h 6858000"/>
              <a:gd name="connsiteX593" fmla="*/ 2127533 w 7467600"/>
              <a:gd name="connsiteY593" fmla="*/ 2348380 h 6858000"/>
              <a:gd name="connsiteX594" fmla="*/ 2358080 w 7467600"/>
              <a:gd name="connsiteY594" fmla="*/ 1866134 h 6858000"/>
              <a:gd name="connsiteX595" fmla="*/ 2407436 w 7467600"/>
              <a:gd name="connsiteY595" fmla="*/ 1651070 h 6858000"/>
              <a:gd name="connsiteX596" fmla="*/ 2448558 w 7467600"/>
              <a:gd name="connsiteY596" fmla="*/ 1373435 h 6858000"/>
              <a:gd name="connsiteX597" fmla="*/ 278707 w 7467600"/>
              <a:gd name="connsiteY597" fmla="*/ 1352270 h 6858000"/>
              <a:gd name="connsiteX598" fmla="*/ 321570 w 7467600"/>
              <a:gd name="connsiteY598" fmla="*/ 1861610 h 6858000"/>
              <a:gd name="connsiteX599" fmla="*/ 294281 w 7467600"/>
              <a:gd name="connsiteY599" fmla="*/ 1440658 h 6858000"/>
              <a:gd name="connsiteX600" fmla="*/ 278707 w 7467600"/>
              <a:gd name="connsiteY600" fmla="*/ 1352270 h 6858000"/>
              <a:gd name="connsiteX601" fmla="*/ 1423821 w 7467600"/>
              <a:gd name="connsiteY601" fmla="*/ 1351958 h 6858000"/>
              <a:gd name="connsiteX602" fmla="*/ 1638521 w 7467600"/>
              <a:gd name="connsiteY602" fmla="*/ 1908470 h 6858000"/>
              <a:gd name="connsiteX603" fmla="*/ 1754199 w 7467600"/>
              <a:gd name="connsiteY603" fmla="*/ 2149284 h 6858000"/>
              <a:gd name="connsiteX604" fmla="*/ 1908359 w 7467600"/>
              <a:gd name="connsiteY604" fmla="*/ 2364988 h 6858000"/>
              <a:gd name="connsiteX605" fmla="*/ 1647661 w 7467600"/>
              <a:gd name="connsiteY605" fmla="*/ 1825945 h 6858000"/>
              <a:gd name="connsiteX606" fmla="*/ 1423821 w 7467600"/>
              <a:gd name="connsiteY606" fmla="*/ 1351958 h 6858000"/>
              <a:gd name="connsiteX607" fmla="*/ 1431890 w 7467600"/>
              <a:gd name="connsiteY607" fmla="*/ 1306475 h 6858000"/>
              <a:gd name="connsiteX608" fmla="*/ 1507597 w 7467600"/>
              <a:gd name="connsiteY608" fmla="*/ 1446132 h 6858000"/>
              <a:gd name="connsiteX609" fmla="*/ 1674586 w 7467600"/>
              <a:gd name="connsiteY609" fmla="*/ 1813832 h 6858000"/>
              <a:gd name="connsiteX610" fmla="*/ 1815950 w 7467600"/>
              <a:gd name="connsiteY610" fmla="*/ 2128564 h 6858000"/>
              <a:gd name="connsiteX611" fmla="*/ 1984242 w 7467600"/>
              <a:gd name="connsiteY611" fmla="*/ 2430829 h 6858000"/>
              <a:gd name="connsiteX612" fmla="*/ 2014023 w 7467600"/>
              <a:gd name="connsiteY612" fmla="*/ 2450995 h 6858000"/>
              <a:gd name="connsiteX613" fmla="*/ 1747337 w 7467600"/>
              <a:gd name="connsiteY613" fmla="*/ 1855264 h 6858000"/>
              <a:gd name="connsiteX614" fmla="*/ 1533749 w 7467600"/>
              <a:gd name="connsiteY614" fmla="*/ 1478656 h 6858000"/>
              <a:gd name="connsiteX615" fmla="*/ 1431890 w 7467600"/>
              <a:gd name="connsiteY615" fmla="*/ 1306475 h 6858000"/>
              <a:gd name="connsiteX616" fmla="*/ 5052692 w 7467600"/>
              <a:gd name="connsiteY616" fmla="*/ 1292994 h 6858000"/>
              <a:gd name="connsiteX617" fmla="*/ 5200661 w 7467600"/>
              <a:gd name="connsiteY617" fmla="*/ 1635186 h 6858000"/>
              <a:gd name="connsiteX618" fmla="*/ 5297138 w 7467600"/>
              <a:gd name="connsiteY618" fmla="*/ 1906351 h 6858000"/>
              <a:gd name="connsiteX619" fmla="*/ 5052692 w 7467600"/>
              <a:gd name="connsiteY619" fmla="*/ 1292994 h 6858000"/>
              <a:gd name="connsiteX620" fmla="*/ 5009948 w 7467600"/>
              <a:gd name="connsiteY620" fmla="*/ 1273619 h 6858000"/>
              <a:gd name="connsiteX621" fmla="*/ 5121777 w 7467600"/>
              <a:gd name="connsiteY621" fmla="*/ 1654213 h 6858000"/>
              <a:gd name="connsiteX622" fmla="*/ 5293545 w 7467600"/>
              <a:gd name="connsiteY622" fmla="*/ 2072247 h 6858000"/>
              <a:gd name="connsiteX623" fmla="*/ 5294042 w 7467600"/>
              <a:gd name="connsiteY623" fmla="*/ 2065019 h 6858000"/>
              <a:gd name="connsiteX624" fmla="*/ 5171936 w 7467600"/>
              <a:gd name="connsiteY624" fmla="*/ 1647613 h 6858000"/>
              <a:gd name="connsiteX625" fmla="*/ 5009948 w 7467600"/>
              <a:gd name="connsiteY625" fmla="*/ 1273619 h 6858000"/>
              <a:gd name="connsiteX626" fmla="*/ 655236 w 7467600"/>
              <a:gd name="connsiteY626" fmla="*/ 1268632 h 6858000"/>
              <a:gd name="connsiteX627" fmla="*/ 839521 w 7467600"/>
              <a:gd name="connsiteY627" fmla="*/ 1685315 h 6858000"/>
              <a:gd name="connsiteX628" fmla="*/ 1109416 w 7467600"/>
              <a:gd name="connsiteY628" fmla="*/ 2061663 h 6858000"/>
              <a:gd name="connsiteX629" fmla="*/ 1298300 w 7467600"/>
              <a:gd name="connsiteY629" fmla="*/ 2247742 h 6858000"/>
              <a:gd name="connsiteX630" fmla="*/ 1125871 w 7467600"/>
              <a:gd name="connsiteY630" fmla="*/ 1989513 h 6858000"/>
              <a:gd name="connsiteX631" fmla="*/ 981574 w 7467600"/>
              <a:gd name="connsiteY631" fmla="*/ 1783157 h 6858000"/>
              <a:gd name="connsiteX632" fmla="*/ 922198 w 7467600"/>
              <a:gd name="connsiteY632" fmla="*/ 1677437 h 6858000"/>
              <a:gd name="connsiteX633" fmla="*/ 869293 w 7467600"/>
              <a:gd name="connsiteY633" fmla="*/ 1583214 h 6858000"/>
              <a:gd name="connsiteX634" fmla="*/ 751431 w 7467600"/>
              <a:gd name="connsiteY634" fmla="*/ 1405731 h 6858000"/>
              <a:gd name="connsiteX635" fmla="*/ 655236 w 7467600"/>
              <a:gd name="connsiteY635" fmla="*/ 1268632 h 6858000"/>
              <a:gd name="connsiteX636" fmla="*/ 6516292 w 7467600"/>
              <a:gd name="connsiteY636" fmla="*/ 1263064 h 6858000"/>
              <a:gd name="connsiteX637" fmla="*/ 5736320 w 7467600"/>
              <a:gd name="connsiteY637" fmla="*/ 1501803 h 6858000"/>
              <a:gd name="connsiteX638" fmla="*/ 6516292 w 7467600"/>
              <a:gd name="connsiteY638" fmla="*/ 1263064 h 6858000"/>
              <a:gd name="connsiteX639" fmla="*/ 291466 w 7467600"/>
              <a:gd name="connsiteY639" fmla="*/ 1250369 h 6858000"/>
              <a:gd name="connsiteX640" fmla="*/ 323180 w 7467600"/>
              <a:gd name="connsiteY640" fmla="*/ 1435283 h 6858000"/>
              <a:gd name="connsiteX641" fmla="*/ 349381 w 7467600"/>
              <a:gd name="connsiteY641" fmla="*/ 1875041 h 6858000"/>
              <a:gd name="connsiteX642" fmla="*/ 374363 w 7467600"/>
              <a:gd name="connsiteY642" fmla="*/ 1506494 h 6858000"/>
              <a:gd name="connsiteX643" fmla="*/ 302168 w 7467600"/>
              <a:gd name="connsiteY643" fmla="*/ 1274495 h 6858000"/>
              <a:gd name="connsiteX644" fmla="*/ 291466 w 7467600"/>
              <a:gd name="connsiteY644" fmla="*/ 1250369 h 6858000"/>
              <a:gd name="connsiteX645" fmla="*/ 678222 w 7467600"/>
              <a:gd name="connsiteY645" fmla="*/ 1248670 h 6858000"/>
              <a:gd name="connsiteX646" fmla="*/ 775536 w 7467600"/>
              <a:gd name="connsiteY646" fmla="*/ 1388015 h 6858000"/>
              <a:gd name="connsiteX647" fmla="*/ 894529 w 7467600"/>
              <a:gd name="connsiteY647" fmla="*/ 1567739 h 6858000"/>
              <a:gd name="connsiteX648" fmla="*/ 948000 w 7467600"/>
              <a:gd name="connsiteY648" fmla="*/ 1663088 h 6858000"/>
              <a:gd name="connsiteX649" fmla="*/ 1006812 w 7467600"/>
              <a:gd name="connsiteY649" fmla="*/ 1767683 h 6858000"/>
              <a:gd name="connsiteX650" fmla="*/ 1149133 w 7467600"/>
              <a:gd name="connsiteY650" fmla="*/ 1971513 h 6858000"/>
              <a:gd name="connsiteX651" fmla="*/ 1333952 w 7467600"/>
              <a:gd name="connsiteY651" fmla="*/ 2251620 h 6858000"/>
              <a:gd name="connsiteX652" fmla="*/ 1337329 w 7467600"/>
              <a:gd name="connsiteY652" fmla="*/ 2258350 h 6858000"/>
              <a:gd name="connsiteX653" fmla="*/ 1014726 w 7467600"/>
              <a:gd name="connsiteY653" fmla="*/ 1615556 h 6858000"/>
              <a:gd name="connsiteX654" fmla="*/ 678222 w 7467600"/>
              <a:gd name="connsiteY654" fmla="*/ 1248670 h 6858000"/>
              <a:gd name="connsiteX655" fmla="*/ 6691602 w 7467600"/>
              <a:gd name="connsiteY655" fmla="*/ 1140573 h 6858000"/>
              <a:gd name="connsiteX656" fmla="*/ 6571100 w 7467600"/>
              <a:gd name="connsiteY656" fmla="*/ 1183662 h 6858000"/>
              <a:gd name="connsiteX657" fmla="*/ 6241687 w 7467600"/>
              <a:gd name="connsiteY657" fmla="*/ 1257600 h 6858000"/>
              <a:gd name="connsiteX658" fmla="*/ 5693009 w 7467600"/>
              <a:gd name="connsiteY658" fmla="*/ 1478256 h 6858000"/>
              <a:gd name="connsiteX659" fmla="*/ 6548420 w 7467600"/>
              <a:gd name="connsiteY659" fmla="*/ 1214599 h 6858000"/>
              <a:gd name="connsiteX660" fmla="*/ 6605473 w 7467600"/>
              <a:gd name="connsiteY660" fmla="*/ 1184686 h 6858000"/>
              <a:gd name="connsiteX661" fmla="*/ 6691602 w 7467600"/>
              <a:gd name="connsiteY661" fmla="*/ 1140573 h 6858000"/>
              <a:gd name="connsiteX662" fmla="*/ 4002475 w 7467600"/>
              <a:gd name="connsiteY662" fmla="*/ 1037802 h 6858000"/>
              <a:gd name="connsiteX663" fmla="*/ 4000324 w 7467600"/>
              <a:gd name="connsiteY663" fmla="*/ 1039362 h 6858000"/>
              <a:gd name="connsiteX664" fmla="*/ 4002862 w 7467600"/>
              <a:gd name="connsiteY664" fmla="*/ 1042866 h 6858000"/>
              <a:gd name="connsiteX665" fmla="*/ 4002475 w 7467600"/>
              <a:gd name="connsiteY665" fmla="*/ 1037802 h 6858000"/>
              <a:gd name="connsiteX666" fmla="*/ 506322 w 7467600"/>
              <a:gd name="connsiteY666" fmla="*/ 1020997 h 6858000"/>
              <a:gd name="connsiteX667" fmla="*/ 533068 w 7467600"/>
              <a:gd name="connsiteY667" fmla="*/ 1029409 h 6858000"/>
              <a:gd name="connsiteX668" fmla="*/ 1232525 w 7467600"/>
              <a:gd name="connsiteY668" fmla="*/ 1804675 h 6858000"/>
              <a:gd name="connsiteX669" fmla="*/ 1388858 w 7467600"/>
              <a:gd name="connsiteY669" fmla="*/ 2368011 h 6858000"/>
              <a:gd name="connsiteX670" fmla="*/ 1384098 w 7467600"/>
              <a:gd name="connsiteY670" fmla="*/ 2378125 h 6858000"/>
              <a:gd name="connsiteX671" fmla="*/ 1425393 w 7467600"/>
              <a:gd name="connsiteY671" fmla="*/ 2589124 h 6858000"/>
              <a:gd name="connsiteX672" fmla="*/ 1424001 w 7467600"/>
              <a:gd name="connsiteY672" fmla="*/ 2597541 h 6858000"/>
              <a:gd name="connsiteX673" fmla="*/ 2152729 w 7467600"/>
              <a:gd name="connsiteY673" fmla="*/ 2864487 h 6858000"/>
              <a:gd name="connsiteX674" fmla="*/ 2020609 w 7467600"/>
              <a:gd name="connsiteY674" fmla="*/ 2539671 h 6858000"/>
              <a:gd name="connsiteX675" fmla="*/ 2018920 w 7467600"/>
              <a:gd name="connsiteY675" fmla="*/ 2536309 h 6858000"/>
              <a:gd name="connsiteX676" fmla="*/ 1342441 w 7467600"/>
              <a:gd name="connsiteY676" fmla="*/ 1173017 h 6858000"/>
              <a:gd name="connsiteX677" fmla="*/ 1367925 w 7467600"/>
              <a:gd name="connsiteY677" fmla="*/ 1135648 h 6858000"/>
              <a:gd name="connsiteX678" fmla="*/ 1771401 w 7467600"/>
              <a:gd name="connsiteY678" fmla="*/ 1806673 h 6858000"/>
              <a:gd name="connsiteX679" fmla="*/ 1972385 w 7467600"/>
              <a:gd name="connsiteY679" fmla="*/ 2198735 h 6858000"/>
              <a:gd name="connsiteX680" fmla="*/ 2040892 w 7467600"/>
              <a:gd name="connsiteY680" fmla="*/ 2405205 h 6858000"/>
              <a:gd name="connsiteX681" fmla="*/ 2131689 w 7467600"/>
              <a:gd name="connsiteY681" fmla="*/ 1936926 h 6858000"/>
              <a:gd name="connsiteX682" fmla="*/ 2454820 w 7467600"/>
              <a:gd name="connsiteY682" fmla="*/ 1248808 h 6858000"/>
              <a:gd name="connsiteX683" fmla="*/ 2492512 w 7467600"/>
              <a:gd name="connsiteY683" fmla="*/ 1302920 h 6858000"/>
              <a:gd name="connsiteX684" fmla="*/ 2081216 w 7467600"/>
              <a:gd name="connsiteY684" fmla="*/ 2527513 h 6858000"/>
              <a:gd name="connsiteX685" fmla="*/ 2081211 w 7467600"/>
              <a:gd name="connsiteY685" fmla="*/ 2528916 h 6858000"/>
              <a:gd name="connsiteX686" fmla="*/ 2199067 w 7467600"/>
              <a:gd name="connsiteY686" fmla="*/ 2884061 h 6858000"/>
              <a:gd name="connsiteX687" fmla="*/ 3192586 w 7467600"/>
              <a:gd name="connsiteY687" fmla="*/ 3411496 h 6858000"/>
              <a:gd name="connsiteX688" fmla="*/ 3182620 w 7467600"/>
              <a:gd name="connsiteY688" fmla="*/ 3483279 h 6858000"/>
              <a:gd name="connsiteX689" fmla="*/ 2435119 w 7467600"/>
              <a:gd name="connsiteY689" fmla="*/ 3080173 h 6858000"/>
              <a:gd name="connsiteX690" fmla="*/ 2410152 w 7467600"/>
              <a:gd name="connsiteY690" fmla="*/ 3063751 h 6858000"/>
              <a:gd name="connsiteX691" fmla="*/ 2408099 w 7467600"/>
              <a:gd name="connsiteY691" fmla="*/ 3064403 h 6858000"/>
              <a:gd name="connsiteX692" fmla="*/ 2407218 w 7467600"/>
              <a:gd name="connsiteY692" fmla="*/ 3070324 h 6858000"/>
              <a:gd name="connsiteX693" fmla="*/ 2380138 w 7467600"/>
              <a:gd name="connsiteY693" fmla="*/ 3099341 h 6858000"/>
              <a:gd name="connsiteX694" fmla="*/ 1765923 w 7467600"/>
              <a:gd name="connsiteY694" fmla="*/ 3581043 h 6858000"/>
              <a:gd name="connsiteX695" fmla="*/ 1702258 w 7467600"/>
              <a:gd name="connsiteY695" fmla="*/ 3612286 h 6858000"/>
              <a:gd name="connsiteX696" fmla="*/ 1538370 w 7467600"/>
              <a:gd name="connsiteY696" fmla="*/ 3811804 h 6858000"/>
              <a:gd name="connsiteX697" fmla="*/ 542867 w 7467600"/>
              <a:gd name="connsiteY697" fmla="*/ 4944092 h 6858000"/>
              <a:gd name="connsiteX698" fmla="*/ 515800 w 7467600"/>
              <a:gd name="connsiteY698" fmla="*/ 4862180 h 6858000"/>
              <a:gd name="connsiteX699" fmla="*/ 909145 w 7467600"/>
              <a:gd name="connsiteY699" fmla="*/ 4199225 h 6858000"/>
              <a:gd name="connsiteX700" fmla="*/ 1214067 w 7467600"/>
              <a:gd name="connsiteY700" fmla="*/ 3908561 h 6858000"/>
              <a:gd name="connsiteX701" fmla="*/ 640967 w 7467600"/>
              <a:gd name="connsiteY701" fmla="*/ 4105601 h 6858000"/>
              <a:gd name="connsiteX702" fmla="*/ 112563 w 7467600"/>
              <a:gd name="connsiteY702" fmla="*/ 4396952 h 6858000"/>
              <a:gd name="connsiteX703" fmla="*/ 0 w 7467600"/>
              <a:gd name="connsiteY703" fmla="*/ 4466006 h 6858000"/>
              <a:gd name="connsiteX704" fmla="*/ 0 w 7467600"/>
              <a:gd name="connsiteY704" fmla="*/ 4233763 h 6858000"/>
              <a:gd name="connsiteX705" fmla="*/ 36881 w 7467600"/>
              <a:gd name="connsiteY705" fmla="*/ 4200118 h 6858000"/>
              <a:gd name="connsiteX706" fmla="*/ 910534 w 7467600"/>
              <a:gd name="connsiteY706" fmla="*/ 3629753 h 6858000"/>
              <a:gd name="connsiteX707" fmla="*/ 1578717 w 7467600"/>
              <a:gd name="connsiteY707" fmla="*/ 3575982 h 6858000"/>
              <a:gd name="connsiteX708" fmla="*/ 2338780 w 7467600"/>
              <a:gd name="connsiteY708" fmla="*/ 3033725 h 6858000"/>
              <a:gd name="connsiteX709" fmla="*/ 1807991 w 7467600"/>
              <a:gd name="connsiteY709" fmla="*/ 2807184 h 6858000"/>
              <a:gd name="connsiteX710" fmla="*/ 1416358 w 7467600"/>
              <a:gd name="connsiteY710" fmla="*/ 3112571 h 6858000"/>
              <a:gd name="connsiteX711" fmla="*/ 939066 w 7467600"/>
              <a:gd name="connsiteY711" fmla="*/ 3378798 h 6858000"/>
              <a:gd name="connsiteX712" fmla="*/ 115099 w 7467600"/>
              <a:gd name="connsiteY712" fmla="*/ 3607650 h 6858000"/>
              <a:gd name="connsiteX713" fmla="*/ 97284 w 7467600"/>
              <a:gd name="connsiteY713" fmla="*/ 3520393 h 6858000"/>
              <a:gd name="connsiteX714" fmla="*/ 922050 w 7467600"/>
              <a:gd name="connsiteY714" fmla="*/ 3074867 h 6858000"/>
              <a:gd name="connsiteX715" fmla="*/ 1405265 w 7467600"/>
              <a:gd name="connsiteY715" fmla="*/ 3016319 h 6858000"/>
              <a:gd name="connsiteX716" fmla="*/ 1407512 w 7467600"/>
              <a:gd name="connsiteY716" fmla="*/ 3018001 h 6858000"/>
              <a:gd name="connsiteX717" fmla="*/ 1726266 w 7467600"/>
              <a:gd name="connsiteY717" fmla="*/ 2777274 h 6858000"/>
              <a:gd name="connsiteX718" fmla="*/ 625390 w 7467600"/>
              <a:gd name="connsiteY718" fmla="*/ 2514541 h 6858000"/>
              <a:gd name="connsiteX719" fmla="*/ 619799 w 7467600"/>
              <a:gd name="connsiteY719" fmla="*/ 2527180 h 6858000"/>
              <a:gd name="connsiteX720" fmla="*/ 310030 w 7467600"/>
              <a:gd name="connsiteY720" fmla="*/ 2771818 h 6858000"/>
              <a:gd name="connsiteX721" fmla="*/ 173877 w 7467600"/>
              <a:gd name="connsiteY721" fmla="*/ 2937056 h 6858000"/>
              <a:gd name="connsiteX722" fmla="*/ 77889 w 7467600"/>
              <a:gd name="connsiteY722" fmla="*/ 3138440 h 6858000"/>
              <a:gd name="connsiteX723" fmla="*/ 0 w 7467600"/>
              <a:gd name="connsiteY723" fmla="*/ 3271395 h 6858000"/>
              <a:gd name="connsiteX724" fmla="*/ 0 w 7467600"/>
              <a:gd name="connsiteY724" fmla="*/ 3153002 h 6858000"/>
              <a:gd name="connsiteX725" fmla="*/ 2386 w 7467600"/>
              <a:gd name="connsiteY725" fmla="*/ 3149203 h 6858000"/>
              <a:gd name="connsiteX726" fmla="*/ 89753 w 7467600"/>
              <a:gd name="connsiteY726" fmla="*/ 2987702 h 6858000"/>
              <a:gd name="connsiteX727" fmla="*/ 76869 w 7467600"/>
              <a:gd name="connsiteY727" fmla="*/ 3005404 h 6858000"/>
              <a:gd name="connsiteX728" fmla="*/ 32049 w 7467600"/>
              <a:gd name="connsiteY728" fmla="*/ 3065814 h 6858000"/>
              <a:gd name="connsiteX729" fmla="*/ 0 w 7467600"/>
              <a:gd name="connsiteY729" fmla="*/ 3108744 h 6858000"/>
              <a:gd name="connsiteX730" fmla="*/ 0 w 7467600"/>
              <a:gd name="connsiteY730" fmla="*/ 3058059 h 6858000"/>
              <a:gd name="connsiteX731" fmla="*/ 7610 w 7467600"/>
              <a:gd name="connsiteY731" fmla="*/ 3047889 h 6858000"/>
              <a:gd name="connsiteX732" fmla="*/ 52419 w 7467600"/>
              <a:gd name="connsiteY732" fmla="*/ 2987479 h 6858000"/>
              <a:gd name="connsiteX733" fmla="*/ 59142 w 7467600"/>
              <a:gd name="connsiteY733" fmla="*/ 2978488 h 6858000"/>
              <a:gd name="connsiteX734" fmla="*/ 0 w 7467600"/>
              <a:gd name="connsiteY734" fmla="*/ 3015334 h 6858000"/>
              <a:gd name="connsiteX735" fmla="*/ 0 w 7467600"/>
              <a:gd name="connsiteY735" fmla="*/ 2914286 h 6858000"/>
              <a:gd name="connsiteX736" fmla="*/ 36383 w 7467600"/>
              <a:gd name="connsiteY736" fmla="*/ 2901128 h 6858000"/>
              <a:gd name="connsiteX737" fmla="*/ 156329 w 7467600"/>
              <a:gd name="connsiteY737" fmla="*/ 2840533 h 6858000"/>
              <a:gd name="connsiteX738" fmla="*/ 358355 w 7467600"/>
              <a:gd name="connsiteY738" fmla="*/ 2620471 h 6858000"/>
              <a:gd name="connsiteX739" fmla="*/ 510577 w 7467600"/>
              <a:gd name="connsiteY739" fmla="*/ 2501244 h 6858000"/>
              <a:gd name="connsiteX740" fmla="*/ 211967 w 7467600"/>
              <a:gd name="connsiteY740" fmla="*/ 2479171 h 6858000"/>
              <a:gd name="connsiteX741" fmla="*/ 0 w 7467600"/>
              <a:gd name="connsiteY741" fmla="*/ 2476398 h 6858000"/>
              <a:gd name="connsiteX742" fmla="*/ 0 w 7467600"/>
              <a:gd name="connsiteY742" fmla="*/ 2389189 h 6858000"/>
              <a:gd name="connsiteX743" fmla="*/ 103062 w 7467600"/>
              <a:gd name="connsiteY743" fmla="*/ 2389518 h 6858000"/>
              <a:gd name="connsiteX744" fmla="*/ 510734 w 7467600"/>
              <a:gd name="connsiteY744" fmla="*/ 2416201 h 6858000"/>
              <a:gd name="connsiteX745" fmla="*/ 279257 w 7467600"/>
              <a:gd name="connsiteY745" fmla="*/ 2092102 h 6858000"/>
              <a:gd name="connsiteX746" fmla="*/ 65265 w 7467600"/>
              <a:gd name="connsiteY746" fmla="*/ 2006049 h 6858000"/>
              <a:gd name="connsiteX747" fmla="*/ 0 w 7467600"/>
              <a:gd name="connsiteY747" fmla="*/ 1982532 h 6858000"/>
              <a:gd name="connsiteX748" fmla="*/ 0 w 7467600"/>
              <a:gd name="connsiteY748" fmla="*/ 1912789 h 6858000"/>
              <a:gd name="connsiteX749" fmla="*/ 97460 w 7467600"/>
              <a:gd name="connsiteY749" fmla="*/ 1953725 h 6858000"/>
              <a:gd name="connsiteX750" fmla="*/ 221272 w 7467600"/>
              <a:gd name="connsiteY750" fmla="*/ 1980766 h 6858000"/>
              <a:gd name="connsiteX751" fmla="*/ 116765 w 7467600"/>
              <a:gd name="connsiteY751" fmla="*/ 1911033 h 6858000"/>
              <a:gd name="connsiteX752" fmla="*/ 16405 w 7467600"/>
              <a:gd name="connsiteY752" fmla="*/ 1803412 h 6858000"/>
              <a:gd name="connsiteX753" fmla="*/ 0 w 7467600"/>
              <a:gd name="connsiteY753" fmla="*/ 1784777 h 6858000"/>
              <a:gd name="connsiteX754" fmla="*/ 0 w 7467600"/>
              <a:gd name="connsiteY754" fmla="*/ 1740082 h 6858000"/>
              <a:gd name="connsiteX755" fmla="*/ 39394 w 7467600"/>
              <a:gd name="connsiteY755" fmla="*/ 1784856 h 6858000"/>
              <a:gd name="connsiteX756" fmla="*/ 135813 w 7467600"/>
              <a:gd name="connsiteY756" fmla="*/ 1888838 h 6858000"/>
              <a:gd name="connsiteX757" fmla="*/ 242575 w 7467600"/>
              <a:gd name="connsiteY757" fmla="*/ 1958841 h 6858000"/>
              <a:gd name="connsiteX758" fmla="*/ 82197 w 7467600"/>
              <a:gd name="connsiteY758" fmla="*/ 1754826 h 6858000"/>
              <a:gd name="connsiteX759" fmla="*/ 0 w 7467600"/>
              <a:gd name="connsiteY759" fmla="*/ 1679650 h 6858000"/>
              <a:gd name="connsiteX760" fmla="*/ 0 w 7467600"/>
              <a:gd name="connsiteY760" fmla="*/ 1602463 h 6858000"/>
              <a:gd name="connsiteX761" fmla="*/ 84689 w 7467600"/>
              <a:gd name="connsiteY761" fmla="*/ 1677442 h 6858000"/>
              <a:gd name="connsiteX762" fmla="*/ 298437 w 7467600"/>
              <a:gd name="connsiteY762" fmla="*/ 1968019 h 6858000"/>
              <a:gd name="connsiteX763" fmla="*/ 227269 w 7467600"/>
              <a:gd name="connsiteY763" fmla="*/ 1114064 h 6858000"/>
              <a:gd name="connsiteX764" fmla="*/ 248003 w 7467600"/>
              <a:gd name="connsiteY764" fmla="*/ 1089613 h 6858000"/>
              <a:gd name="connsiteX765" fmla="*/ 427020 w 7467600"/>
              <a:gd name="connsiteY765" fmla="*/ 1619803 h 6858000"/>
              <a:gd name="connsiteX766" fmla="*/ 340345 w 7467600"/>
              <a:gd name="connsiteY766" fmla="*/ 2027739 h 6858000"/>
              <a:gd name="connsiteX767" fmla="*/ 360865 w 7467600"/>
              <a:gd name="connsiteY767" fmla="*/ 2044827 h 6858000"/>
              <a:gd name="connsiteX768" fmla="*/ 560414 w 7467600"/>
              <a:gd name="connsiteY768" fmla="*/ 2421457 h 6858000"/>
              <a:gd name="connsiteX769" fmla="*/ 1359703 w 7467600"/>
              <a:gd name="connsiteY769" fmla="*/ 2578554 h 6858000"/>
              <a:gd name="connsiteX770" fmla="*/ 1359422 w 7467600"/>
              <a:gd name="connsiteY770" fmla="*/ 2577994 h 6858000"/>
              <a:gd name="connsiteX771" fmla="*/ 828701 w 7467600"/>
              <a:gd name="connsiteY771" fmla="*/ 1839520 h 6858000"/>
              <a:gd name="connsiteX772" fmla="*/ 494427 w 7467600"/>
              <a:gd name="connsiteY772" fmla="*/ 1092333 h 6858000"/>
              <a:gd name="connsiteX773" fmla="*/ 506322 w 7467600"/>
              <a:gd name="connsiteY773" fmla="*/ 1020997 h 6858000"/>
              <a:gd name="connsiteX774" fmla="*/ 4570198 w 7467600"/>
              <a:gd name="connsiteY774" fmla="*/ 978081 h 6858000"/>
              <a:gd name="connsiteX775" fmla="*/ 4523691 w 7467600"/>
              <a:gd name="connsiteY775" fmla="*/ 1127776 h 6858000"/>
              <a:gd name="connsiteX776" fmla="*/ 4509875 w 7467600"/>
              <a:gd name="connsiteY776" fmla="*/ 1167552 h 6858000"/>
              <a:gd name="connsiteX777" fmla="*/ 4478168 w 7467600"/>
              <a:gd name="connsiteY777" fmla="*/ 1260735 h 6858000"/>
              <a:gd name="connsiteX778" fmla="*/ 4409309 w 7467600"/>
              <a:gd name="connsiteY778" fmla="*/ 1666996 h 6858000"/>
              <a:gd name="connsiteX779" fmla="*/ 4370031 w 7467600"/>
              <a:gd name="connsiteY779" fmla="*/ 1955666 h 6858000"/>
              <a:gd name="connsiteX780" fmla="*/ 4570198 w 7467600"/>
              <a:gd name="connsiteY780" fmla="*/ 978081 h 6858000"/>
              <a:gd name="connsiteX781" fmla="*/ 4557898 w 7467600"/>
              <a:gd name="connsiteY781" fmla="*/ 900011 h 6858000"/>
              <a:gd name="connsiteX782" fmla="*/ 4344840 w 7467600"/>
              <a:gd name="connsiteY782" fmla="*/ 1922038 h 6858000"/>
              <a:gd name="connsiteX783" fmla="*/ 4378710 w 7467600"/>
              <a:gd name="connsiteY783" fmla="*/ 1665516 h 6858000"/>
              <a:gd name="connsiteX784" fmla="*/ 4448798 w 7467600"/>
              <a:gd name="connsiteY784" fmla="*/ 1253024 h 6858000"/>
              <a:gd name="connsiteX785" fmla="*/ 4480315 w 7467600"/>
              <a:gd name="connsiteY785" fmla="*/ 1158454 h 6858000"/>
              <a:gd name="connsiteX786" fmla="*/ 4494133 w 7467600"/>
              <a:gd name="connsiteY786" fmla="*/ 1118676 h 6858000"/>
              <a:gd name="connsiteX787" fmla="*/ 4557898 w 7467600"/>
              <a:gd name="connsiteY787" fmla="*/ 900011 h 6858000"/>
              <a:gd name="connsiteX788" fmla="*/ 5870151 w 7467600"/>
              <a:gd name="connsiteY788" fmla="*/ 898890 h 6858000"/>
              <a:gd name="connsiteX789" fmla="*/ 5861335 w 7467600"/>
              <a:gd name="connsiteY789" fmla="*/ 899177 h 6858000"/>
              <a:gd name="connsiteX790" fmla="*/ 5843702 w 7467600"/>
              <a:gd name="connsiteY790" fmla="*/ 899748 h 6858000"/>
              <a:gd name="connsiteX791" fmla="*/ 5651107 w 7467600"/>
              <a:gd name="connsiteY791" fmla="*/ 920306 h 6858000"/>
              <a:gd name="connsiteX792" fmla="*/ 5459407 w 7467600"/>
              <a:gd name="connsiteY792" fmla="*/ 940975 h 6858000"/>
              <a:gd name="connsiteX793" fmla="*/ 5374846 w 7467600"/>
              <a:gd name="connsiteY793" fmla="*/ 941988 h 6858000"/>
              <a:gd name="connsiteX794" fmla="*/ 5256105 w 7467600"/>
              <a:gd name="connsiteY794" fmla="*/ 945632 h 6858000"/>
              <a:gd name="connsiteX795" fmla="*/ 5107071 w 7467600"/>
              <a:gd name="connsiteY795" fmla="*/ 969720 h 6858000"/>
              <a:gd name="connsiteX796" fmla="*/ 4998681 w 7467600"/>
              <a:gd name="connsiteY796" fmla="*/ 988771 h 6858000"/>
              <a:gd name="connsiteX797" fmla="*/ 5870151 w 7467600"/>
              <a:gd name="connsiteY797" fmla="*/ 898890 h 6858000"/>
              <a:gd name="connsiteX798" fmla="*/ 5504425 w 7467600"/>
              <a:gd name="connsiteY798" fmla="*/ 848067 h 6858000"/>
              <a:gd name="connsiteX799" fmla="*/ 4968849 w 7467600"/>
              <a:gd name="connsiteY799" fmla="*/ 962318 h 6858000"/>
              <a:gd name="connsiteX800" fmla="*/ 5104039 w 7467600"/>
              <a:gd name="connsiteY800" fmla="*/ 940634 h 6858000"/>
              <a:gd name="connsiteX801" fmla="*/ 5256311 w 7467600"/>
              <a:gd name="connsiteY801" fmla="*/ 916490 h 6858000"/>
              <a:gd name="connsiteX802" fmla="*/ 5377381 w 7467600"/>
              <a:gd name="connsiteY802" fmla="*/ 912671 h 6858000"/>
              <a:gd name="connsiteX803" fmla="*/ 5460148 w 7467600"/>
              <a:gd name="connsiteY803" fmla="*/ 911442 h 6858000"/>
              <a:gd name="connsiteX804" fmla="*/ 5648971 w 7467600"/>
              <a:gd name="connsiteY804" fmla="*/ 891331 h 6858000"/>
              <a:gd name="connsiteX805" fmla="*/ 5844807 w 7467600"/>
              <a:gd name="connsiteY805" fmla="*/ 870718 h 6858000"/>
              <a:gd name="connsiteX806" fmla="*/ 5862975 w 7467600"/>
              <a:gd name="connsiteY806" fmla="*/ 869756 h 6858000"/>
              <a:gd name="connsiteX807" fmla="*/ 5920887 w 7467600"/>
              <a:gd name="connsiteY807" fmla="*/ 865929 h 6858000"/>
              <a:gd name="connsiteX808" fmla="*/ 5504425 w 7467600"/>
              <a:gd name="connsiteY808" fmla="*/ 848067 h 6858000"/>
              <a:gd name="connsiteX809" fmla="*/ 3607114 w 7467600"/>
              <a:gd name="connsiteY809" fmla="*/ 467441 h 6858000"/>
              <a:gd name="connsiteX810" fmla="*/ 3296242 w 7467600"/>
              <a:gd name="connsiteY810" fmla="*/ 807991 h 6858000"/>
              <a:gd name="connsiteX811" fmla="*/ 3174674 w 7467600"/>
              <a:gd name="connsiteY811" fmla="*/ 919759 h 6858000"/>
              <a:gd name="connsiteX812" fmla="*/ 3042978 w 7467600"/>
              <a:gd name="connsiteY812" fmla="*/ 1054894 h 6858000"/>
              <a:gd name="connsiteX813" fmla="*/ 2968914 w 7467600"/>
              <a:gd name="connsiteY813" fmla="*/ 1133756 h 6858000"/>
              <a:gd name="connsiteX814" fmla="*/ 3103823 w 7467600"/>
              <a:gd name="connsiteY814" fmla="*/ 1026814 h 6858000"/>
              <a:gd name="connsiteX815" fmla="*/ 3607114 w 7467600"/>
              <a:gd name="connsiteY815" fmla="*/ 467441 h 6858000"/>
              <a:gd name="connsiteX816" fmla="*/ 3744487 w 7467600"/>
              <a:gd name="connsiteY816" fmla="*/ 383136 h 6858000"/>
              <a:gd name="connsiteX817" fmla="*/ 3970213 w 7467600"/>
              <a:gd name="connsiteY817" fmla="*/ 995559 h 6858000"/>
              <a:gd name="connsiteX818" fmla="*/ 3744487 w 7467600"/>
              <a:gd name="connsiteY818" fmla="*/ 383136 h 6858000"/>
              <a:gd name="connsiteX819" fmla="*/ 3624562 w 7467600"/>
              <a:gd name="connsiteY819" fmla="*/ 367041 h 6858000"/>
              <a:gd name="connsiteX820" fmla="*/ 3489712 w 7467600"/>
              <a:gd name="connsiteY820" fmla="*/ 485386 h 6858000"/>
              <a:gd name="connsiteX821" fmla="*/ 3182994 w 7467600"/>
              <a:gd name="connsiteY821" fmla="*/ 828265 h 6858000"/>
              <a:gd name="connsiteX822" fmla="*/ 2892114 w 7467600"/>
              <a:gd name="connsiteY822" fmla="*/ 1172635 h 6858000"/>
              <a:gd name="connsiteX823" fmla="*/ 3021459 w 7467600"/>
              <a:gd name="connsiteY823" fmla="*/ 1035385 h 6858000"/>
              <a:gd name="connsiteX824" fmla="*/ 3153873 w 7467600"/>
              <a:gd name="connsiteY824" fmla="*/ 898971 h 6858000"/>
              <a:gd name="connsiteX825" fmla="*/ 3276511 w 7467600"/>
              <a:gd name="connsiteY825" fmla="*/ 786423 h 6858000"/>
              <a:gd name="connsiteX826" fmla="*/ 3584154 w 7467600"/>
              <a:gd name="connsiteY826" fmla="*/ 448218 h 6858000"/>
              <a:gd name="connsiteX827" fmla="*/ 3624562 w 7467600"/>
              <a:gd name="connsiteY827" fmla="*/ 367041 h 6858000"/>
              <a:gd name="connsiteX828" fmla="*/ 3766672 w 7467600"/>
              <a:gd name="connsiteY828" fmla="*/ 359429 h 6858000"/>
              <a:gd name="connsiteX829" fmla="*/ 3996338 w 7467600"/>
              <a:gd name="connsiteY829" fmla="*/ 968237 h 6858000"/>
              <a:gd name="connsiteX830" fmla="*/ 3766672 w 7467600"/>
              <a:gd name="connsiteY830" fmla="*/ 359429 h 6858000"/>
              <a:gd name="connsiteX831" fmla="*/ 5805386 w 7467600"/>
              <a:gd name="connsiteY831" fmla="*/ 239240 h 6858000"/>
              <a:gd name="connsiteX832" fmla="*/ 5736947 w 7467600"/>
              <a:gd name="connsiteY832" fmla="*/ 261367 h 6858000"/>
              <a:gd name="connsiteX833" fmla="*/ 5427012 w 7467600"/>
              <a:gd name="connsiteY833" fmla="*/ 311272 h 6858000"/>
              <a:gd name="connsiteX834" fmla="*/ 5147818 w 7467600"/>
              <a:gd name="connsiteY834" fmla="*/ 322112 h 6858000"/>
              <a:gd name="connsiteX835" fmla="*/ 5060854 w 7467600"/>
              <a:gd name="connsiteY835" fmla="*/ 311882 h 6858000"/>
              <a:gd name="connsiteX836" fmla="*/ 4945989 w 7467600"/>
              <a:gd name="connsiteY836" fmla="*/ 300516 h 6858000"/>
              <a:gd name="connsiteX837" fmla="*/ 5410479 w 7467600"/>
              <a:gd name="connsiteY837" fmla="*/ 348434 h 6858000"/>
              <a:gd name="connsiteX838" fmla="*/ 5805386 w 7467600"/>
              <a:gd name="connsiteY838" fmla="*/ 239240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882765 w 7467600"/>
              <a:gd name="connsiteY918" fmla="*/ 0 h 6858000"/>
              <a:gd name="connsiteX919" fmla="*/ 3721337 w 7467600"/>
              <a:gd name="connsiteY919" fmla="*/ 0 h 6858000"/>
              <a:gd name="connsiteX920" fmla="*/ 3797544 w 7467600"/>
              <a:gd name="connsiteY920" fmla="*/ 0 h 6858000"/>
              <a:gd name="connsiteX921" fmla="*/ 3775734 w 7467600"/>
              <a:gd name="connsiteY921" fmla="*/ 95131 h 6858000"/>
              <a:gd name="connsiteX922" fmla="*/ 3724807 w 7467600"/>
              <a:gd name="connsiteY922" fmla="*/ 272257 h 6858000"/>
              <a:gd name="connsiteX923" fmla="*/ 3726844 w 7467600"/>
              <a:gd name="connsiteY923" fmla="*/ 282988 h 6858000"/>
              <a:gd name="connsiteX924" fmla="*/ 3742664 w 7467600"/>
              <a:gd name="connsiteY924" fmla="*/ 279918 h 6858000"/>
              <a:gd name="connsiteX925" fmla="*/ 4103910 w 7467600"/>
              <a:gd name="connsiteY925" fmla="*/ 1161917 h 6858000"/>
              <a:gd name="connsiteX926" fmla="*/ 4020269 w 7467600"/>
              <a:gd name="connsiteY926" fmla="*/ 1200406 h 6858000"/>
              <a:gd name="connsiteX927" fmla="*/ 3674882 w 7467600"/>
              <a:gd name="connsiteY927" fmla="*/ 488524 h 6858000"/>
              <a:gd name="connsiteX928" fmla="*/ 3132682 w 7467600"/>
              <a:gd name="connsiteY928" fmla="*/ 1072284 h 6858000"/>
              <a:gd name="connsiteX929" fmla="*/ 2716346 w 7467600"/>
              <a:gd name="connsiteY929" fmla="*/ 1276376 h 6858000"/>
              <a:gd name="connsiteX930" fmla="*/ 2716772 w 7467600"/>
              <a:gd name="connsiteY930" fmla="*/ 1255462 h 6858000"/>
              <a:gd name="connsiteX931" fmla="*/ 3471096 w 7467600"/>
              <a:gd name="connsiteY931" fmla="*/ 437072 h 6858000"/>
              <a:gd name="connsiteX932" fmla="*/ 3639057 w 7467600"/>
              <a:gd name="connsiteY932" fmla="*/ 286334 h 6858000"/>
              <a:gd name="connsiteX933" fmla="*/ 3640309 w 7467600"/>
              <a:gd name="connsiteY933" fmla="*/ 284664 h 6858000"/>
              <a:gd name="connsiteX934" fmla="*/ 3646022 w 7467600"/>
              <a:gd name="connsiteY934" fmla="*/ 276711 h 6858000"/>
              <a:gd name="connsiteX935" fmla="*/ 3707943 w 7467600"/>
              <a:gd name="connsiteY935" fmla="*/ 65958 h 6858000"/>
              <a:gd name="connsiteX936" fmla="*/ 3721337 w 7467600"/>
              <a:gd name="connsiteY936" fmla="*/ 0 h 6858000"/>
              <a:gd name="connsiteX937" fmla="*/ 2867960 w 7467600"/>
              <a:gd name="connsiteY937" fmla="*/ 0 h 6858000"/>
              <a:gd name="connsiteX938" fmla="*/ 2926351 w 7467600"/>
              <a:gd name="connsiteY938" fmla="*/ 0 h 6858000"/>
              <a:gd name="connsiteX939" fmla="*/ 2902823 w 7467600"/>
              <a:gd name="connsiteY939" fmla="*/ 262929 h 6858000"/>
              <a:gd name="connsiteX940" fmla="*/ 2940663 w 7467600"/>
              <a:gd name="connsiteY940" fmla="*/ 140884 h 6858000"/>
              <a:gd name="connsiteX941" fmla="*/ 2947039 w 7467600"/>
              <a:gd name="connsiteY941" fmla="*/ 122524 h 6858000"/>
              <a:gd name="connsiteX942" fmla="*/ 2984316 w 7467600"/>
              <a:gd name="connsiteY942" fmla="*/ 0 h 6858000"/>
              <a:gd name="connsiteX943" fmla="*/ 3016114 w 7467600"/>
              <a:gd name="connsiteY943" fmla="*/ 0 h 6858000"/>
              <a:gd name="connsiteX944" fmla="*/ 2979949 w 7467600"/>
              <a:gd name="connsiteY944" fmla="*/ 119274 h 6858000"/>
              <a:gd name="connsiteX945" fmla="*/ 3023879 w 7467600"/>
              <a:gd name="connsiteY945" fmla="*/ 0 h 6858000"/>
              <a:gd name="connsiteX946" fmla="*/ 3105400 w 7467600"/>
              <a:gd name="connsiteY946" fmla="*/ 0 h 6858000"/>
              <a:gd name="connsiteX947" fmla="*/ 3094669 w 7467600"/>
              <a:gd name="connsiteY947" fmla="*/ 30308 h 6858000"/>
              <a:gd name="connsiteX948" fmla="*/ 2901945 w 7467600"/>
              <a:gd name="connsiteY948" fmla="*/ 466538 h 6858000"/>
              <a:gd name="connsiteX949" fmla="*/ 2815209 w 7467600"/>
              <a:gd name="connsiteY949" fmla="*/ 497361 h 6858000"/>
              <a:gd name="connsiteX950" fmla="*/ 2844845 w 7467600"/>
              <a:gd name="connsiteY950" fmla="*/ 127638 h 6858000"/>
              <a:gd name="connsiteX951" fmla="*/ 2867960 w 7467600"/>
              <a:gd name="connsiteY951" fmla="*/ 0 h 6858000"/>
              <a:gd name="connsiteX952" fmla="*/ 1057230 w 7467600"/>
              <a:gd name="connsiteY952" fmla="*/ 0 h 6858000"/>
              <a:gd name="connsiteX953" fmla="*/ 1111003 w 7467600"/>
              <a:gd name="connsiteY953" fmla="*/ 0 h 6858000"/>
              <a:gd name="connsiteX954" fmla="*/ 1125553 w 7467600"/>
              <a:gd name="connsiteY954" fmla="*/ 52588 h 6858000"/>
              <a:gd name="connsiteX955" fmla="*/ 1304276 w 7467600"/>
              <a:gd name="connsiteY955" fmla="*/ 476275 h 6858000"/>
              <a:gd name="connsiteX956" fmla="*/ 1492066 w 7467600"/>
              <a:gd name="connsiteY956" fmla="*/ 886333 h 6858000"/>
              <a:gd name="connsiteX957" fmla="*/ 1423698 w 7467600"/>
              <a:gd name="connsiteY957" fmla="*/ 710817 h 6858000"/>
              <a:gd name="connsiteX958" fmla="*/ 1357609 w 7467600"/>
              <a:gd name="connsiteY958" fmla="*/ 532892 h 6858000"/>
              <a:gd name="connsiteX959" fmla="*/ 1309550 w 7467600"/>
              <a:gd name="connsiteY959" fmla="*/ 374031 h 6858000"/>
              <a:gd name="connsiteX960" fmla="*/ 1193673 w 7467600"/>
              <a:gd name="connsiteY960" fmla="*/ 49533 h 6858000"/>
              <a:gd name="connsiteX961" fmla="*/ 1164391 w 7467600"/>
              <a:gd name="connsiteY961" fmla="*/ 0 h 6858000"/>
              <a:gd name="connsiteX962" fmla="*/ 1200666 w 7467600"/>
              <a:gd name="connsiteY962" fmla="*/ 0 h 6858000"/>
              <a:gd name="connsiteX963" fmla="*/ 1223408 w 7467600"/>
              <a:gd name="connsiteY963" fmla="*/ 38996 h 6858000"/>
              <a:gd name="connsiteX964" fmla="*/ 1339635 w 7467600"/>
              <a:gd name="connsiteY964" fmla="*/ 365517 h 6858000"/>
              <a:gd name="connsiteX965" fmla="*/ 1387469 w 7467600"/>
              <a:gd name="connsiteY965" fmla="*/ 523079 h 6858000"/>
              <a:gd name="connsiteX966" fmla="*/ 1452685 w 7467600"/>
              <a:gd name="connsiteY966" fmla="*/ 699806 h 6858000"/>
              <a:gd name="connsiteX967" fmla="*/ 1492092 w 7467600"/>
              <a:gd name="connsiteY967" fmla="*/ 800424 h 6858000"/>
              <a:gd name="connsiteX968" fmla="*/ 1455302 w 7467600"/>
              <a:gd name="connsiteY968" fmla="*/ 632913 h 6858000"/>
              <a:gd name="connsiteX969" fmla="*/ 1222336 w 7467600"/>
              <a:gd name="connsiteY969" fmla="*/ 9480 h 6858000"/>
              <a:gd name="connsiteX970" fmla="*/ 1214634 w 7467600"/>
              <a:gd name="connsiteY970" fmla="*/ 0 h 6858000"/>
              <a:gd name="connsiteX971" fmla="*/ 1289827 w 7467600"/>
              <a:gd name="connsiteY971" fmla="*/ 0 h 6858000"/>
              <a:gd name="connsiteX972" fmla="*/ 1321076 w 7467600"/>
              <a:gd name="connsiteY972" fmla="*/ 59722 h 6858000"/>
              <a:gd name="connsiteX973" fmla="*/ 1512579 w 7467600"/>
              <a:gd name="connsiteY973" fmla="*/ 626441 h 6858000"/>
              <a:gd name="connsiteX974" fmla="*/ 1506076 w 7467600"/>
              <a:gd name="connsiteY974" fmla="*/ 1089289 h 6858000"/>
              <a:gd name="connsiteX975" fmla="*/ 1486346 w 7467600"/>
              <a:gd name="connsiteY975" fmla="*/ 1079919 h 6858000"/>
              <a:gd name="connsiteX976" fmla="*/ 1070511 w 7467600"/>
              <a:gd name="connsiteY976" fmla="*/ 48609 h 6858000"/>
              <a:gd name="connsiteX977" fmla="*/ 1057230 w 7467600"/>
              <a:gd name="connsiteY977" fmla="*/ 0 h 6858000"/>
              <a:gd name="connsiteX978" fmla="*/ 43151 w 7467600"/>
              <a:gd name="connsiteY978" fmla="*/ 0 h 6858000"/>
              <a:gd name="connsiteX979" fmla="*/ 95283 w 7467600"/>
              <a:gd name="connsiteY979" fmla="*/ 0 h 6858000"/>
              <a:gd name="connsiteX980" fmla="*/ 300708 w 7467600"/>
              <a:gd name="connsiteY980" fmla="*/ 154571 h 6858000"/>
              <a:gd name="connsiteX981" fmla="*/ 530414 w 7467600"/>
              <a:gd name="connsiteY981" fmla="*/ 354673 h 6858000"/>
              <a:gd name="connsiteX982" fmla="*/ 333785 w 7467600"/>
              <a:gd name="connsiteY982" fmla="*/ 161564 h 6858000"/>
              <a:gd name="connsiteX983" fmla="*/ 147005 w 7467600"/>
              <a:gd name="connsiteY983" fmla="*/ 0 h 6858000"/>
              <a:gd name="connsiteX984" fmla="*/ 272509 w 7467600"/>
              <a:gd name="connsiteY984" fmla="*/ 0 h 6858000"/>
              <a:gd name="connsiteX985" fmla="*/ 326276 w 7467600"/>
              <a:gd name="connsiteY985" fmla="*/ 45847 h 6858000"/>
              <a:gd name="connsiteX986" fmla="*/ 823759 w 7467600"/>
              <a:gd name="connsiteY986" fmla="*/ 574145 h 6858000"/>
              <a:gd name="connsiteX987" fmla="*/ 811254 w 7467600"/>
              <a:gd name="connsiteY987" fmla="*/ 665546 h 6858000"/>
              <a:gd name="connsiteX988" fmla="*/ 154042 w 7467600"/>
              <a:gd name="connsiteY988" fmla="*/ 261522 h 6858000"/>
              <a:gd name="connsiteX989" fmla="*/ 13550 w 7467600"/>
              <a:gd name="connsiteY989" fmla="*/ 158423 h 6858000"/>
              <a:gd name="connsiteX990" fmla="*/ 0 w 7467600"/>
              <a:gd name="connsiteY990" fmla="*/ 146618 h 6858000"/>
              <a:gd name="connsiteX991" fmla="*/ 0 w 7467600"/>
              <a:gd name="connsiteY991" fmla="*/ 59161 h 6858000"/>
              <a:gd name="connsiteX992" fmla="*/ 45427 w 7467600"/>
              <a:gd name="connsiteY992" fmla="*/ 101078 h 6858000"/>
              <a:gd name="connsiteX993" fmla="*/ 630103 w 7467600"/>
              <a:gd name="connsiteY993" fmla="*/ 485885 h 6858000"/>
              <a:gd name="connsiteX994" fmla="*/ 532040 w 7467600"/>
              <a:gd name="connsiteY994" fmla="*/ 399359 h 6858000"/>
              <a:gd name="connsiteX995" fmla="*/ 517618 w 7467600"/>
              <a:gd name="connsiteY995" fmla="*/ 385726 h 6858000"/>
              <a:gd name="connsiteX996" fmla="*/ 285074 w 7467600"/>
              <a:gd name="connsiteY996" fmla="*/ 182755 h 6858000"/>
              <a:gd name="connsiteX997" fmla="*/ 43151 w 7467600"/>
              <a:gd name="connsiteY99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53035 w 7467600"/>
              <a:gd name="connsiteY127" fmla="*/ 519731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1903353 w 7467600"/>
              <a:gd name="connsiteY141" fmla="*/ 5044827 h 6858000"/>
              <a:gd name="connsiteX142" fmla="*/ 1936931 w 7467600"/>
              <a:gd name="connsiteY142" fmla="*/ 5093954 h 6858000"/>
              <a:gd name="connsiteX143" fmla="*/ 2195868 w 7467600"/>
              <a:gd name="connsiteY143" fmla="*/ 5396574 h 6858000"/>
              <a:gd name="connsiteX144" fmla="*/ 2088852 w 7467600"/>
              <a:gd name="connsiteY144" fmla="*/ 5166123 h 6858000"/>
              <a:gd name="connsiteX145" fmla="*/ 1958241 w 7467600"/>
              <a:gd name="connsiteY145" fmla="*/ 5067955 h 6858000"/>
              <a:gd name="connsiteX146" fmla="*/ 1903353 w 7467600"/>
              <a:gd name="connsiteY146" fmla="*/ 5044827 h 6858000"/>
              <a:gd name="connsiteX147" fmla="*/ 1979378 w 7467600"/>
              <a:gd name="connsiteY147" fmla="*/ 4769504 h 6858000"/>
              <a:gd name="connsiteX148" fmla="*/ 2882120 w 7467600"/>
              <a:gd name="connsiteY148" fmla="*/ 5064547 h 6858000"/>
              <a:gd name="connsiteX149" fmla="*/ 2793103 w 7467600"/>
              <a:gd name="connsiteY149" fmla="*/ 5039699 h 6858000"/>
              <a:gd name="connsiteX150" fmla="*/ 2770041 w 7467600"/>
              <a:gd name="connsiteY150" fmla="*/ 5033634 h 6858000"/>
              <a:gd name="connsiteX151" fmla="*/ 1979378 w 7467600"/>
              <a:gd name="connsiteY151" fmla="*/ 4769504 h 6858000"/>
              <a:gd name="connsiteX152" fmla="*/ 1927410 w 7467600"/>
              <a:gd name="connsiteY152" fmla="*/ 4716164 h 6858000"/>
              <a:gd name="connsiteX153" fmla="*/ 1959587 w 7467600"/>
              <a:gd name="connsiteY153" fmla="*/ 4728849 h 6858000"/>
              <a:gd name="connsiteX154" fmla="*/ 2777707 w 7467600"/>
              <a:gd name="connsiteY154" fmla="*/ 5003991 h 6858000"/>
              <a:gd name="connsiteX155" fmla="*/ 2800768 w 7467600"/>
              <a:gd name="connsiteY155" fmla="*/ 5010056 h 6858000"/>
              <a:gd name="connsiteX156" fmla="*/ 2879408 w 7467600"/>
              <a:gd name="connsiteY156" fmla="*/ 5031590 h 6858000"/>
              <a:gd name="connsiteX157" fmla="*/ 2862295 w 7467600"/>
              <a:gd name="connsiteY157" fmla="*/ 5022958 h 6858000"/>
              <a:gd name="connsiteX158" fmla="*/ 2813343 w 7467600"/>
              <a:gd name="connsiteY158" fmla="*/ 4998369 h 6858000"/>
              <a:gd name="connsiteX159" fmla="*/ 2646245 w 7467600"/>
              <a:gd name="connsiteY159" fmla="*/ 4930999 h 6858000"/>
              <a:gd name="connsiteX160" fmla="*/ 1999243 w 7467600"/>
              <a:gd name="connsiteY160" fmla="*/ 4730524 h 6858000"/>
              <a:gd name="connsiteX161" fmla="*/ 1979527 w 7467600"/>
              <a:gd name="connsiteY161" fmla="*/ 4726651 h 6858000"/>
              <a:gd name="connsiteX162" fmla="*/ 1927410 w 7467600"/>
              <a:gd name="connsiteY162" fmla="*/ 4716164 h 6858000"/>
              <a:gd name="connsiteX163" fmla="*/ 1997014 w 7467600"/>
              <a:gd name="connsiteY163" fmla="*/ 4698007 h 6858000"/>
              <a:gd name="connsiteX164" fmla="*/ 2005458 w 7467600"/>
              <a:gd name="connsiteY164" fmla="*/ 4699540 h 6858000"/>
              <a:gd name="connsiteX165" fmla="*/ 2657186 w 7467600"/>
              <a:gd name="connsiteY165" fmla="*/ 4901687 h 6858000"/>
              <a:gd name="connsiteX166" fmla="*/ 2826662 w 7467600"/>
              <a:gd name="connsiteY166" fmla="*/ 4970362 h 6858000"/>
              <a:gd name="connsiteX167" fmla="*/ 2876100 w 7467600"/>
              <a:gd name="connsiteY167" fmla="*/ 4995397 h 6858000"/>
              <a:gd name="connsiteX168" fmla="*/ 3042600 w 7467600"/>
              <a:gd name="connsiteY168" fmla="*/ 5059532 h 6858000"/>
              <a:gd name="connsiteX169" fmla="*/ 1997014 w 7467600"/>
              <a:gd name="connsiteY169" fmla="*/ 4698007 h 6858000"/>
              <a:gd name="connsiteX170" fmla="*/ 2305292 w 7467600"/>
              <a:gd name="connsiteY170" fmla="*/ 4219492 h 6858000"/>
              <a:gd name="connsiteX171" fmla="*/ 3360922 w 7467600"/>
              <a:gd name="connsiteY171" fmla="*/ 4529373 h 6858000"/>
              <a:gd name="connsiteX172" fmla="*/ 3492420 w 7467600"/>
              <a:gd name="connsiteY172" fmla="*/ 4510145 h 6858000"/>
              <a:gd name="connsiteX173" fmla="*/ 3364086 w 7467600"/>
              <a:gd name="connsiteY173" fmla="*/ 4480340 h 6858000"/>
              <a:gd name="connsiteX174" fmla="*/ 3225818 w 7467600"/>
              <a:gd name="connsiteY174" fmla="*/ 4411822 h 6858000"/>
              <a:gd name="connsiteX175" fmla="*/ 3129696 w 7467600"/>
              <a:gd name="connsiteY175" fmla="*/ 4360704 h 6858000"/>
              <a:gd name="connsiteX176" fmla="*/ 2814545 w 7467600"/>
              <a:gd name="connsiteY176" fmla="*/ 4282955 h 6858000"/>
              <a:gd name="connsiteX177" fmla="*/ 2305292 w 7467600"/>
              <a:gd name="connsiteY177" fmla="*/ 4219492 h 6858000"/>
              <a:gd name="connsiteX178" fmla="*/ 2626982 w 7467600"/>
              <a:gd name="connsiteY178" fmla="*/ 4206450 h 6858000"/>
              <a:gd name="connsiteX179" fmla="*/ 2490617 w 7467600"/>
              <a:gd name="connsiteY179" fmla="*/ 4206951 h 6858000"/>
              <a:gd name="connsiteX180" fmla="*/ 2819869 w 7467600"/>
              <a:gd name="connsiteY180" fmla="*/ 4252936 h 6858000"/>
              <a:gd name="connsiteX181" fmla="*/ 3143018 w 7467600"/>
              <a:gd name="connsiteY181" fmla="*/ 4332698 h 6858000"/>
              <a:gd name="connsiteX182" fmla="*/ 3241520 w 7467600"/>
              <a:gd name="connsiteY182" fmla="*/ 4385112 h 6858000"/>
              <a:gd name="connsiteX183" fmla="*/ 3374575 w 7467600"/>
              <a:gd name="connsiteY183" fmla="*/ 4451517 h 6858000"/>
              <a:gd name="connsiteX184" fmla="*/ 3505221 w 7467600"/>
              <a:gd name="connsiteY184" fmla="*/ 4480757 h 6858000"/>
              <a:gd name="connsiteX185" fmla="*/ 2626982 w 7467600"/>
              <a:gd name="connsiteY185" fmla="*/ 4206450 h 6858000"/>
              <a:gd name="connsiteX186" fmla="*/ 1310106 w 7467600"/>
              <a:gd name="connsiteY186" fmla="*/ 3943217 h 6858000"/>
              <a:gd name="connsiteX187" fmla="*/ 854994 w 7467600"/>
              <a:gd name="connsiteY187" fmla="*/ 4399136 h 6858000"/>
              <a:gd name="connsiteX188" fmla="*/ 742462 w 7467600"/>
              <a:gd name="connsiteY188" fmla="*/ 4594648 h 6858000"/>
              <a:gd name="connsiteX189" fmla="*/ 820602 w 7467600"/>
              <a:gd name="connsiteY189" fmla="*/ 4485915 h 6858000"/>
              <a:gd name="connsiteX190" fmla="*/ 878295 w 7467600"/>
              <a:gd name="connsiteY190" fmla="*/ 4403594 h 6858000"/>
              <a:gd name="connsiteX191" fmla="*/ 1240607 w 7467600"/>
              <a:gd name="connsiteY191" fmla="*/ 4010401 h 6858000"/>
              <a:gd name="connsiteX192" fmla="*/ 1310106 w 7467600"/>
              <a:gd name="connsiteY192" fmla="*/ 3943217 h 6858000"/>
              <a:gd name="connsiteX193" fmla="*/ 1423113 w 7467600"/>
              <a:gd name="connsiteY193" fmla="*/ 3874565 h 6858000"/>
              <a:gd name="connsiteX194" fmla="*/ 1260565 w 7467600"/>
              <a:gd name="connsiteY194" fmla="*/ 4031982 h 6858000"/>
              <a:gd name="connsiteX195" fmla="*/ 901900 w 7467600"/>
              <a:gd name="connsiteY195" fmla="*/ 4421236 h 6858000"/>
              <a:gd name="connsiteX196" fmla="*/ 845044 w 7467600"/>
              <a:gd name="connsiteY196" fmla="*/ 4502436 h 6858000"/>
              <a:gd name="connsiteX197" fmla="*/ 685926 w 7467600"/>
              <a:gd name="connsiteY197" fmla="*/ 4703069 h 6858000"/>
              <a:gd name="connsiteX198" fmla="*/ 684248 w 7467600"/>
              <a:gd name="connsiteY198" fmla="*/ 4706721 h 6858000"/>
              <a:gd name="connsiteX199" fmla="*/ 1423113 w 7467600"/>
              <a:gd name="connsiteY199" fmla="*/ 3874565 h 6858000"/>
              <a:gd name="connsiteX200" fmla="*/ 3316479 w 7467600"/>
              <a:gd name="connsiteY200" fmla="*/ 3872136 h 6858000"/>
              <a:gd name="connsiteX201" fmla="*/ 3546806 w 7467600"/>
              <a:gd name="connsiteY201" fmla="*/ 4356139 h 6858000"/>
              <a:gd name="connsiteX202" fmla="*/ 3364433 w 7467600"/>
              <a:gd name="connsiteY202" fmla="*/ 3953121 h 6858000"/>
              <a:gd name="connsiteX203" fmla="*/ 3316479 w 7467600"/>
              <a:gd name="connsiteY203" fmla="*/ 3872136 h 6858000"/>
              <a:gd name="connsiteX204" fmla="*/ 3291335 w 7467600"/>
              <a:gd name="connsiteY204" fmla="*/ 3767420 h 6858000"/>
              <a:gd name="connsiteX205" fmla="*/ 3390805 w 7467600"/>
              <a:gd name="connsiteY205" fmla="*/ 3937163 h 6858000"/>
              <a:gd name="connsiteX206" fmla="*/ 3579062 w 7467600"/>
              <a:gd name="connsiteY206" fmla="*/ 4359040 h 6858000"/>
              <a:gd name="connsiteX207" fmla="*/ 3467355 w 7467600"/>
              <a:gd name="connsiteY207" fmla="*/ 3988130 h 6858000"/>
              <a:gd name="connsiteX208" fmla="*/ 3310753 w 7467600"/>
              <a:gd name="connsiteY208" fmla="*/ 3787140 h 6858000"/>
              <a:gd name="connsiteX209" fmla="*/ 3291335 w 7467600"/>
              <a:gd name="connsiteY209" fmla="*/ 3767420 h 6858000"/>
              <a:gd name="connsiteX210" fmla="*/ 1635889 w 7467600"/>
              <a:gd name="connsiteY210" fmla="*/ 3709494 h 6858000"/>
              <a:gd name="connsiteX211" fmla="*/ 1634800 w 7467600"/>
              <a:gd name="connsiteY211" fmla="*/ 3731111 h 6858000"/>
              <a:gd name="connsiteX212" fmla="*/ 1635889 w 7467600"/>
              <a:gd name="connsiteY212" fmla="*/ 3709494 h 6858000"/>
              <a:gd name="connsiteX213" fmla="*/ 1510397 w 7467600"/>
              <a:gd name="connsiteY213" fmla="*/ 3684705 h 6858000"/>
              <a:gd name="connsiteX214" fmla="*/ 1146550 w 7467600"/>
              <a:gd name="connsiteY214" fmla="*/ 3802012 h 6858000"/>
              <a:gd name="connsiteX215" fmla="*/ 698834 w 7467600"/>
              <a:gd name="connsiteY215" fmla="*/ 3952272 h 6858000"/>
              <a:gd name="connsiteX216" fmla="*/ 34256 w 7467600"/>
              <a:gd name="connsiteY216" fmla="*/ 4347603 h 6858000"/>
              <a:gd name="connsiteX217" fmla="*/ 527241 w 7467600"/>
              <a:gd name="connsiteY217" fmla="*/ 4065078 h 6858000"/>
              <a:gd name="connsiteX218" fmla="*/ 1510397 w 7467600"/>
              <a:gd name="connsiteY218" fmla="*/ 3684705 h 6858000"/>
              <a:gd name="connsiteX219" fmla="*/ 1313114 w 7467600"/>
              <a:gd name="connsiteY219" fmla="*/ 3655216 h 6858000"/>
              <a:gd name="connsiteX220" fmla="*/ 1109304 w 7467600"/>
              <a:gd name="connsiteY220" fmla="*/ 3669030 h 6858000"/>
              <a:gd name="connsiteX221" fmla="*/ 8129 w 7467600"/>
              <a:gd name="connsiteY221" fmla="*/ 4330519 h 6858000"/>
              <a:gd name="connsiteX222" fmla="*/ 687572 w 7467600"/>
              <a:gd name="connsiteY222" fmla="*/ 3925629 h 6858000"/>
              <a:gd name="connsiteX223" fmla="*/ 1138365 w 7467600"/>
              <a:gd name="connsiteY223" fmla="*/ 3774515 h 6858000"/>
              <a:gd name="connsiteX224" fmla="*/ 1505579 w 7467600"/>
              <a:gd name="connsiteY224" fmla="*/ 3655526 h 6858000"/>
              <a:gd name="connsiteX225" fmla="*/ 1313114 w 7467600"/>
              <a:gd name="connsiteY225" fmla="*/ 3655216 h 6858000"/>
              <a:gd name="connsiteX226" fmla="*/ 3655073 w 7467600"/>
              <a:gd name="connsiteY226" fmla="*/ 3650884 h 6858000"/>
              <a:gd name="connsiteX227" fmla="*/ 3989938 w 7467600"/>
              <a:gd name="connsiteY227" fmla="*/ 3991685 h 6858000"/>
              <a:gd name="connsiteX228" fmla="*/ 4393907 w 7467600"/>
              <a:gd name="connsiteY228" fmla="*/ 4261258 h 6858000"/>
              <a:gd name="connsiteX229" fmla="*/ 4648051 w 7467600"/>
              <a:gd name="connsiteY229" fmla="*/ 4374051 h 6858000"/>
              <a:gd name="connsiteX230" fmla="*/ 4383389 w 7467600"/>
              <a:gd name="connsiteY230" fmla="*/ 4184369 h 6858000"/>
              <a:gd name="connsiteX231" fmla="*/ 4165508 w 7467600"/>
              <a:gd name="connsiteY231" fmla="*/ 4035196 h 6858000"/>
              <a:gd name="connsiteX232" fmla="*/ 4068162 w 7467600"/>
              <a:gd name="connsiteY232" fmla="*/ 3953394 h 6858000"/>
              <a:gd name="connsiteX233" fmla="*/ 3981416 w 7467600"/>
              <a:gd name="connsiteY233" fmla="*/ 3880482 h 6858000"/>
              <a:gd name="connsiteX234" fmla="*/ 3800147 w 7467600"/>
              <a:gd name="connsiteY234" fmla="*/ 3749872 h 6858000"/>
              <a:gd name="connsiteX235" fmla="*/ 3655073 w 7467600"/>
              <a:gd name="connsiteY235" fmla="*/ 3650884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5425834 w 7467600"/>
              <a:gd name="connsiteY266" fmla="*/ 3162785 h 6858000"/>
              <a:gd name="connsiteX267" fmla="*/ 1318687 w 7467600"/>
              <a:gd name="connsiteY267" fmla="*/ 3113840 h 6858000"/>
              <a:gd name="connsiteX268" fmla="*/ 1066793 w 7467600"/>
              <a:gd name="connsiteY268" fmla="*/ 3212171 h 6858000"/>
              <a:gd name="connsiteX269" fmla="*/ 993319 w 7467600"/>
              <a:gd name="connsiteY269" fmla="*/ 3247648 h 6858000"/>
              <a:gd name="connsiteX270" fmla="*/ 853081 w 7467600"/>
              <a:gd name="connsiteY270" fmla="*/ 3312410 h 6858000"/>
              <a:gd name="connsiteX271" fmla="*/ 805957 w 7467600"/>
              <a:gd name="connsiteY271" fmla="*/ 3330443 h 6858000"/>
              <a:gd name="connsiteX272" fmla="*/ 1318687 w 7467600"/>
              <a:gd name="connsiteY272" fmla="*/ 3113840 h 6858000"/>
              <a:gd name="connsiteX273" fmla="*/ 5453702 w 7467600"/>
              <a:gd name="connsiteY273" fmla="*/ 3090882 h 6858000"/>
              <a:gd name="connsiteX274" fmla="*/ 5480135 w 7467600"/>
              <a:gd name="connsiteY274" fmla="*/ 3565802 h 6858000"/>
              <a:gd name="connsiteX275" fmla="*/ 5499023 w 7467600"/>
              <a:gd name="connsiteY275" fmla="*/ 4166310 h 6858000"/>
              <a:gd name="connsiteX276" fmla="*/ 5547022 w 7467600"/>
              <a:gd name="connsiteY276" fmla="*/ 3607838 h 6858000"/>
              <a:gd name="connsiteX277" fmla="*/ 5515964 w 7467600"/>
              <a:gd name="connsiteY277" fmla="*/ 3378541 h 6858000"/>
              <a:gd name="connsiteX278" fmla="*/ 5453702 w 7467600"/>
              <a:gd name="connsiteY278" fmla="*/ 3090882 h 6858000"/>
              <a:gd name="connsiteX279" fmla="*/ 1238695 w 7467600"/>
              <a:gd name="connsiteY279" fmla="*/ 3076820 h 6858000"/>
              <a:gd name="connsiteX280" fmla="*/ 716371 w 7467600"/>
              <a:gd name="connsiteY280" fmla="*/ 3293249 h 6858000"/>
              <a:gd name="connsiteX281" fmla="*/ 579522 w 7467600"/>
              <a:gd name="connsiteY281" fmla="*/ 3371759 h 6858000"/>
              <a:gd name="connsiteX282" fmla="*/ 600288 w 7467600"/>
              <a:gd name="connsiteY282" fmla="*/ 3365555 h 6858000"/>
              <a:gd name="connsiteX283" fmla="*/ 840692 w 7467600"/>
              <a:gd name="connsiteY283" fmla="*/ 3284921 h 6858000"/>
              <a:gd name="connsiteX284" fmla="*/ 979248 w 7467600"/>
              <a:gd name="connsiteY284" fmla="*/ 3221003 h 6858000"/>
              <a:gd name="connsiteX285" fmla="*/ 1053282 w 7467600"/>
              <a:gd name="connsiteY285" fmla="*/ 3185247 h 6858000"/>
              <a:gd name="connsiteX286" fmla="*/ 1320603 w 7467600"/>
              <a:gd name="connsiteY286" fmla="*/ 3081281 h 6858000"/>
              <a:gd name="connsiteX287" fmla="*/ 1238695 w 7467600"/>
              <a:gd name="connsiteY287" fmla="*/ 3076820 h 6858000"/>
              <a:gd name="connsiteX288" fmla="*/ 5425627 w 7467600"/>
              <a:gd name="connsiteY288" fmla="*/ 2954192 h 6858000"/>
              <a:gd name="connsiteX289" fmla="*/ 5470770 w 7467600"/>
              <a:gd name="connsiteY289" fmla="*/ 3005435 h 6858000"/>
              <a:gd name="connsiteX290" fmla="*/ 5519779 w 7467600"/>
              <a:gd name="connsiteY290" fmla="*/ 4359223 h 6858000"/>
              <a:gd name="connsiteX291" fmla="*/ 5520293 w 7467600"/>
              <a:gd name="connsiteY291" fmla="*/ 4360602 h 6858000"/>
              <a:gd name="connsiteX292" fmla="*/ 5767221 w 7467600"/>
              <a:gd name="connsiteY292" fmla="*/ 4665564 h 6858000"/>
              <a:gd name="connsiteX293" fmla="*/ 6937169 w 7467600"/>
              <a:gd name="connsiteY293" fmla="*/ 4815941 h 6858000"/>
              <a:gd name="connsiteX294" fmla="*/ 6953922 w 7467600"/>
              <a:gd name="connsiteY294" fmla="*/ 4890068 h 6858000"/>
              <a:gd name="connsiteX295" fmla="*/ 6071359 w 7467600"/>
              <a:gd name="connsiteY295" fmla="*/ 4770770 h 6858000"/>
              <a:gd name="connsiteX296" fmla="*/ 6038839 w 7467600"/>
              <a:gd name="connsiteY296" fmla="*/ 4764474 h 6858000"/>
              <a:gd name="connsiteX297" fmla="*/ 6038706 w 7467600"/>
              <a:gd name="connsiteY297" fmla="*/ 4763847 h 6858000"/>
              <a:gd name="connsiteX298" fmla="*/ 6037784 w 7467600"/>
              <a:gd name="connsiteY298" fmla="*/ 4764270 h 6858000"/>
              <a:gd name="connsiteX299" fmla="*/ 6038839 w 7467600"/>
              <a:gd name="connsiteY299" fmla="*/ 4764474 h 6858000"/>
              <a:gd name="connsiteX300" fmla="*/ 6040338 w 7467600"/>
              <a:gd name="connsiteY300" fmla="*/ 4771418 h 6858000"/>
              <a:gd name="connsiteX301" fmla="*/ 6024488 w 7467600"/>
              <a:gd name="connsiteY301" fmla="*/ 4809903 h 6858000"/>
              <a:gd name="connsiteX302" fmla="*/ 5599771 w 7467600"/>
              <a:gd name="connsiteY302" fmla="*/ 5509652 h 6858000"/>
              <a:gd name="connsiteX303" fmla="*/ 5548843 w 7467600"/>
              <a:gd name="connsiteY303" fmla="*/ 5563845 h 6858000"/>
              <a:gd name="connsiteX304" fmla="*/ 5940952 w 7467600"/>
              <a:gd name="connsiteY304" fmla="*/ 6250028 h 6858000"/>
              <a:gd name="connsiteX305" fmla="*/ 6043441 w 7467600"/>
              <a:gd name="connsiteY305" fmla="*/ 6665847 h 6858000"/>
              <a:gd name="connsiteX306" fmla="*/ 6093432 w 7467600"/>
              <a:gd name="connsiteY306" fmla="*/ 6858000 h 6858000"/>
              <a:gd name="connsiteX307" fmla="*/ 6034344 w 7467600"/>
              <a:gd name="connsiteY307" fmla="*/ 6858000 h 6858000"/>
              <a:gd name="connsiteX308" fmla="*/ 6026679 w 7467600"/>
              <a:gd name="connsiteY308" fmla="*/ 6836959 h 6858000"/>
              <a:gd name="connsiteX309" fmla="*/ 5800441 w 7467600"/>
              <a:gd name="connsiteY309" fmla="*/ 6335286 h 6858000"/>
              <a:gd name="connsiteX310" fmla="*/ 5526562 w 7467600"/>
              <a:gd name="connsiteY310" fmla="*/ 5705388 h 6858000"/>
              <a:gd name="connsiteX311" fmla="*/ 5519640 w 7467600"/>
              <a:gd name="connsiteY311" fmla="*/ 5683774 h 6858000"/>
              <a:gd name="connsiteX312" fmla="*/ 5844559 w 7467600"/>
              <a:gd name="connsiteY312" fmla="*/ 6553349 h 6858000"/>
              <a:gd name="connsiteX313" fmla="*/ 5975994 w 7467600"/>
              <a:gd name="connsiteY313" fmla="*/ 6858000 h 6858000"/>
              <a:gd name="connsiteX314" fmla="*/ 5898547 w 7467600"/>
              <a:gd name="connsiteY314" fmla="*/ 6858000 h 6858000"/>
              <a:gd name="connsiteX315" fmla="*/ 5682041 w 7467600"/>
              <a:gd name="connsiteY315" fmla="*/ 6355860 h 6858000"/>
              <a:gd name="connsiteX316" fmla="*/ 5461758 w 7467600"/>
              <a:gd name="connsiteY316" fmla="*/ 5820220 h 6858000"/>
              <a:gd name="connsiteX317" fmla="*/ 5237282 w 7467600"/>
              <a:gd name="connsiteY317" fmla="*/ 6579086 h 6858000"/>
              <a:gd name="connsiteX318" fmla="*/ 5115009 w 7467600"/>
              <a:gd name="connsiteY318" fmla="*/ 6858000 h 6858000"/>
              <a:gd name="connsiteX319" fmla="*/ 5028074 w 7467600"/>
              <a:gd name="connsiteY319" fmla="*/ 6858000 h 6858000"/>
              <a:gd name="connsiteX320" fmla="*/ 5079508 w 7467600"/>
              <a:gd name="connsiteY320" fmla="*/ 6749074 h 6858000"/>
              <a:gd name="connsiteX321" fmla="*/ 5371846 w 7467600"/>
              <a:gd name="connsiteY321" fmla="*/ 5924413 h 6858000"/>
              <a:gd name="connsiteX322" fmla="*/ 5270512 w 7467600"/>
              <a:gd name="connsiteY322" fmla="*/ 6138975 h 6858000"/>
              <a:gd name="connsiteX323" fmla="*/ 5062409 w 7467600"/>
              <a:gd name="connsiteY323" fmla="*/ 6653544 h 6858000"/>
              <a:gd name="connsiteX324" fmla="*/ 5036628 w 7467600"/>
              <a:gd name="connsiteY324" fmla="*/ 6754247 h 6858000"/>
              <a:gd name="connsiteX325" fmla="*/ 5009112 w 7467600"/>
              <a:gd name="connsiteY325" fmla="*/ 6858000 h 6858000"/>
              <a:gd name="connsiteX326" fmla="*/ 4976679 w 7467600"/>
              <a:gd name="connsiteY326" fmla="*/ 6858000 h 6858000"/>
              <a:gd name="connsiteX327" fmla="*/ 5006537 w 7467600"/>
              <a:gd name="connsiteY327" fmla="*/ 6747068 h 6858000"/>
              <a:gd name="connsiteX328" fmla="*/ 5032723 w 7467600"/>
              <a:gd name="connsiteY328" fmla="*/ 6644957 h 6858000"/>
              <a:gd name="connsiteX329" fmla="*/ 5242949 w 7467600"/>
              <a:gd name="connsiteY329" fmla="*/ 6125175 h 6858000"/>
              <a:gd name="connsiteX330" fmla="*/ 5286321 w 7467600"/>
              <a:gd name="connsiteY330" fmla="*/ 6033555 h 6858000"/>
              <a:gd name="connsiteX331" fmla="*/ 5008210 w 7467600"/>
              <a:gd name="connsiteY331" fmla="*/ 6649194 h 6858000"/>
              <a:gd name="connsiteX332" fmla="*/ 4986321 w 7467600"/>
              <a:gd name="connsiteY332" fmla="*/ 6765687 h 6858000"/>
              <a:gd name="connsiteX333" fmla="*/ 4973474 w 7467600"/>
              <a:gd name="connsiteY333" fmla="*/ 6858000 h 6858000"/>
              <a:gd name="connsiteX334" fmla="*/ 4907178 w 7467600"/>
              <a:gd name="connsiteY334" fmla="*/ 6858000 h 6858000"/>
              <a:gd name="connsiteX335" fmla="*/ 4910810 w 7467600"/>
              <a:gd name="connsiteY335" fmla="*/ 6829660 h 6858000"/>
              <a:gd name="connsiteX336" fmla="*/ 4987461 w 7467600"/>
              <a:gd name="connsiteY336" fmla="*/ 6432994 h 6858000"/>
              <a:gd name="connsiteX337" fmla="*/ 5179262 w 7467600"/>
              <a:gd name="connsiteY337" fmla="*/ 6035044 h 6858000"/>
              <a:gd name="connsiteX338" fmla="*/ 4689678 w 7467600"/>
              <a:gd name="connsiteY338" fmla="*/ 6440241 h 6858000"/>
              <a:gd name="connsiteX339" fmla="*/ 4477543 w 7467600"/>
              <a:gd name="connsiteY339" fmla="*/ 6674836 h 6858000"/>
              <a:gd name="connsiteX340" fmla="*/ 4329957 w 7467600"/>
              <a:gd name="connsiteY340" fmla="*/ 6858000 h 6858000"/>
              <a:gd name="connsiteX341" fmla="*/ 4218595 w 7467600"/>
              <a:gd name="connsiteY341" fmla="*/ 6858000 h 6858000"/>
              <a:gd name="connsiteX342" fmla="*/ 4368888 w 7467600"/>
              <a:gd name="connsiteY342" fmla="*/ 6668412 h 6858000"/>
              <a:gd name="connsiteX343" fmla="*/ 4563091 w 7467600"/>
              <a:gd name="connsiteY343" fmla="*/ 6442508 h 6858000"/>
              <a:gd name="connsiteX344" fmla="*/ 5387324 w 7467600"/>
              <a:gd name="connsiteY344" fmla="*/ 5705830 h 6858000"/>
              <a:gd name="connsiteX345" fmla="*/ 5073620 w 7467600"/>
              <a:gd name="connsiteY345" fmla="*/ 5955437 h 6858000"/>
              <a:gd name="connsiteX346" fmla="*/ 4689789 w 7467600"/>
              <a:gd name="connsiteY346" fmla="*/ 6268382 h 6858000"/>
              <a:gd name="connsiteX347" fmla="*/ 4418722 w 7467600"/>
              <a:gd name="connsiteY347" fmla="*/ 6570886 h 6858000"/>
              <a:gd name="connsiteX348" fmla="*/ 4214944 w 7467600"/>
              <a:gd name="connsiteY348" fmla="*/ 6858000 h 6858000"/>
              <a:gd name="connsiteX349" fmla="*/ 4177898 w 7467600"/>
              <a:gd name="connsiteY349" fmla="*/ 6858000 h 6858000"/>
              <a:gd name="connsiteX350" fmla="*/ 4391597 w 7467600"/>
              <a:gd name="connsiteY350" fmla="*/ 6556370 h 6858000"/>
              <a:gd name="connsiteX351" fmla="*/ 4668889 w 7467600"/>
              <a:gd name="connsiteY351" fmla="*/ 6246399 h 6858000"/>
              <a:gd name="connsiteX352" fmla="*/ 5055427 w 7467600"/>
              <a:gd name="connsiteY352" fmla="*/ 5931476 h 6858000"/>
              <a:gd name="connsiteX353" fmla="*/ 5371814 w 7467600"/>
              <a:gd name="connsiteY353" fmla="*/ 5678975 h 6858000"/>
              <a:gd name="connsiteX354" fmla="*/ 4987918 w 7467600"/>
              <a:gd name="connsiteY354" fmla="*/ 5838701 h 6858000"/>
              <a:gd name="connsiteX355" fmla="*/ 4317146 w 7467600"/>
              <a:gd name="connsiteY355" fmla="*/ 6587716 h 6858000"/>
              <a:gd name="connsiteX356" fmla="*/ 4171627 w 7467600"/>
              <a:gd name="connsiteY356" fmla="*/ 6858000 h 6858000"/>
              <a:gd name="connsiteX357" fmla="*/ 4081585 w 7467600"/>
              <a:gd name="connsiteY357" fmla="*/ 6858000 h 6858000"/>
              <a:gd name="connsiteX358" fmla="*/ 4238603 w 7467600"/>
              <a:gd name="connsiteY358" fmla="*/ 6559341 h 6858000"/>
              <a:gd name="connsiteX359" fmla="*/ 4778333 w 7467600"/>
              <a:gd name="connsiteY359" fmla="*/ 5873626 h 6858000"/>
              <a:gd name="connsiteX360" fmla="*/ 5414185 w 7467600"/>
              <a:gd name="connsiteY360" fmla="*/ 5573882 h 6858000"/>
              <a:gd name="connsiteX361" fmla="*/ 5959648 w 7467600"/>
              <a:gd name="connsiteY361" fmla="*/ 4760797 h 6858000"/>
              <a:gd name="connsiteX362" fmla="*/ 5355019 w 7467600"/>
              <a:gd name="connsiteY362" fmla="*/ 4734672 h 6858000"/>
              <a:gd name="connsiteX363" fmla="*/ 5083565 w 7467600"/>
              <a:gd name="connsiteY363" fmla="*/ 5179121 h 6858000"/>
              <a:gd name="connsiteX364" fmla="*/ 4713577 w 7467600"/>
              <a:gd name="connsiteY364" fmla="*/ 5616803 h 6858000"/>
              <a:gd name="connsiteX365" fmla="*/ 3989559 w 7467600"/>
              <a:gd name="connsiteY365" fmla="*/ 6145945 h 6858000"/>
              <a:gd name="connsiteX366" fmla="*/ 3939824 w 7467600"/>
              <a:gd name="connsiteY366" fmla="*/ 6066900 h 6858000"/>
              <a:gd name="connsiteX367" fmla="*/ 4584537 w 7467600"/>
              <a:gd name="connsiteY367" fmla="*/ 5324826 h 6858000"/>
              <a:gd name="connsiteX368" fmla="*/ 5037105 w 7467600"/>
              <a:gd name="connsiteY368" fmla="*/ 5088765 h 6858000"/>
              <a:gd name="connsiteX369" fmla="*/ 5039930 w 7467600"/>
              <a:gd name="connsiteY369" fmla="*/ 5089585 h 6858000"/>
              <a:gd name="connsiteX370" fmla="*/ 5263764 w 7467600"/>
              <a:gd name="connsiteY370" fmla="*/ 4735525 h 6858000"/>
              <a:gd name="connsiteX371" fmla="*/ 4086300 w 7467600"/>
              <a:gd name="connsiteY371" fmla="*/ 4884599 h 6858000"/>
              <a:gd name="connsiteX372" fmla="*/ 4085485 w 7467600"/>
              <a:gd name="connsiteY372" fmla="*/ 4899070 h 6858000"/>
              <a:gd name="connsiteX373" fmla="*/ 3871915 w 7467600"/>
              <a:gd name="connsiteY373" fmla="*/ 5253645 h 6858000"/>
              <a:gd name="connsiteX374" fmla="*/ 3799374 w 7467600"/>
              <a:gd name="connsiteY374" fmla="*/ 5466127 h 6858000"/>
              <a:gd name="connsiteX375" fmla="*/ 3498850 w 7467600"/>
              <a:gd name="connsiteY375" fmla="*/ 6661888 h 6858000"/>
              <a:gd name="connsiteX376" fmla="*/ 3399216 w 7467600"/>
              <a:gd name="connsiteY376" fmla="*/ 6858000 h 6858000"/>
              <a:gd name="connsiteX377" fmla="*/ 3303688 w 7467600"/>
              <a:gd name="connsiteY377" fmla="*/ 6858000 h 6858000"/>
              <a:gd name="connsiteX378" fmla="*/ 3391774 w 7467600"/>
              <a:gd name="connsiteY378" fmla="*/ 6697181 h 6858000"/>
              <a:gd name="connsiteX379" fmla="*/ 3735540 w 7467600"/>
              <a:gd name="connsiteY379" fmla="*/ 5546923 h 6858000"/>
              <a:gd name="connsiteX380" fmla="*/ 3729438 w 7467600"/>
              <a:gd name="connsiteY380" fmla="*/ 5569058 h 6858000"/>
              <a:gd name="connsiteX381" fmla="*/ 3707782 w 7467600"/>
              <a:gd name="connsiteY381" fmla="*/ 5644908 h 6858000"/>
              <a:gd name="connsiteX382" fmla="*/ 3583827 w 7467600"/>
              <a:gd name="connsiteY382" fmla="*/ 6039215 h 6858000"/>
              <a:gd name="connsiteX383" fmla="*/ 3547861 w 7467600"/>
              <a:gd name="connsiteY383" fmla="*/ 6129609 h 6858000"/>
              <a:gd name="connsiteX384" fmla="*/ 3490905 w 7467600"/>
              <a:gd name="connsiteY384" fmla="*/ 6277660 h 6858000"/>
              <a:gd name="connsiteX385" fmla="*/ 3455859 w 7467600"/>
              <a:gd name="connsiteY385" fmla="*/ 6391301 h 6858000"/>
              <a:gd name="connsiteX386" fmla="*/ 3429112 w 7467600"/>
              <a:gd name="connsiteY386" fmla="*/ 6479469 h 6858000"/>
              <a:gd name="connsiteX387" fmla="*/ 3304862 w 7467600"/>
              <a:gd name="connsiteY387" fmla="*/ 6796476 h 6858000"/>
              <a:gd name="connsiteX388" fmla="*/ 3276071 w 7467600"/>
              <a:gd name="connsiteY388" fmla="*/ 6858000 h 6858000"/>
              <a:gd name="connsiteX389" fmla="*/ 3240805 w 7467600"/>
              <a:gd name="connsiteY389" fmla="*/ 6858000 h 6858000"/>
              <a:gd name="connsiteX390" fmla="*/ 3275917 w 7467600"/>
              <a:gd name="connsiteY390" fmla="*/ 6783192 h 6858000"/>
              <a:gd name="connsiteX391" fmla="*/ 3399358 w 7467600"/>
              <a:gd name="connsiteY391" fmla="*/ 6469011 h 6858000"/>
              <a:gd name="connsiteX392" fmla="*/ 3425650 w 7467600"/>
              <a:gd name="connsiteY392" fmla="*/ 6381333 h 6858000"/>
              <a:gd name="connsiteX393" fmla="*/ 3460661 w 7467600"/>
              <a:gd name="connsiteY393" fmla="*/ 6266763 h 6858000"/>
              <a:gd name="connsiteX394" fmla="*/ 3518021 w 7467600"/>
              <a:gd name="connsiteY394" fmla="*/ 6117298 h 6858000"/>
              <a:gd name="connsiteX395" fmla="*/ 3554035 w 7467600"/>
              <a:gd name="connsiteY395" fmla="*/ 6027832 h 6858000"/>
              <a:gd name="connsiteX396" fmla="*/ 3677174 w 7467600"/>
              <a:gd name="connsiteY396" fmla="*/ 5636351 h 6858000"/>
              <a:gd name="connsiteX397" fmla="*/ 3698819 w 7467600"/>
              <a:gd name="connsiteY397" fmla="*/ 5560503 h 6858000"/>
              <a:gd name="connsiteX398" fmla="*/ 3702094 w 7467600"/>
              <a:gd name="connsiteY398" fmla="*/ 5549194 h 6858000"/>
              <a:gd name="connsiteX399" fmla="*/ 3398355 w 7467600"/>
              <a:gd name="connsiteY399" fmla="*/ 6094603 h 6858000"/>
              <a:gd name="connsiteX400" fmla="*/ 3193941 w 7467600"/>
              <a:gd name="connsiteY400" fmla="*/ 6798775 h 6858000"/>
              <a:gd name="connsiteX401" fmla="*/ 3184140 w 7467600"/>
              <a:gd name="connsiteY401" fmla="*/ 6858000 h 6858000"/>
              <a:gd name="connsiteX402" fmla="*/ 3099978 w 7467600"/>
              <a:gd name="connsiteY402" fmla="*/ 6858000 h 6858000"/>
              <a:gd name="connsiteX403" fmla="*/ 3101556 w 7467600"/>
              <a:gd name="connsiteY403" fmla="*/ 6843337 h 6858000"/>
              <a:gd name="connsiteX404" fmla="*/ 3370162 w 7467600"/>
              <a:gd name="connsiteY404" fmla="*/ 5785550 h 6858000"/>
              <a:gd name="connsiteX405" fmla="*/ 3746477 w 7467600"/>
              <a:gd name="connsiteY405" fmla="*/ 5377889 h 6858000"/>
              <a:gd name="connsiteX406" fmla="*/ 3863399 w 7467600"/>
              <a:gd name="connsiteY406" fmla="*/ 5087257 h 6858000"/>
              <a:gd name="connsiteX407" fmla="*/ 3968712 w 7467600"/>
              <a:gd name="connsiteY407" fmla="*/ 4913989 h 6858000"/>
              <a:gd name="connsiteX408" fmla="*/ 2792390 w 7467600"/>
              <a:gd name="connsiteY408" fmla="*/ 5382974 h 6858000"/>
              <a:gd name="connsiteX409" fmla="*/ 2714982 w 7467600"/>
              <a:gd name="connsiteY409" fmla="*/ 5427051 h 6858000"/>
              <a:gd name="connsiteX410" fmla="*/ 2813361 w 7467600"/>
              <a:gd name="connsiteY410" fmla="*/ 6023912 h 6858000"/>
              <a:gd name="connsiteX411" fmla="*/ 2688430 w 7467600"/>
              <a:gd name="connsiteY411" fmla="*/ 6801564 h 6858000"/>
              <a:gd name="connsiteX412" fmla="*/ 2629626 w 7467600"/>
              <a:gd name="connsiteY412" fmla="*/ 6763394 h 6858000"/>
              <a:gd name="connsiteX413" fmla="*/ 2565328 w 7467600"/>
              <a:gd name="connsiteY413" fmla="*/ 5516399 h 6858000"/>
              <a:gd name="connsiteX414" fmla="*/ 1922999 w 7467600"/>
              <a:gd name="connsiteY414" fmla="*/ 5980343 h 6858000"/>
              <a:gd name="connsiteX415" fmla="*/ 1950261 w 7467600"/>
              <a:gd name="connsiteY415" fmla="*/ 6405858 h 6858000"/>
              <a:gd name="connsiteX416" fmla="*/ 2365554 w 7467600"/>
              <a:gd name="connsiteY416" fmla="*/ 6759107 h 6858000"/>
              <a:gd name="connsiteX417" fmla="*/ 2424142 w 7467600"/>
              <a:gd name="connsiteY417" fmla="*/ 6858000 h 6858000"/>
              <a:gd name="connsiteX418" fmla="*/ 2395994 w 7467600"/>
              <a:gd name="connsiteY418" fmla="*/ 6858000 h 6858000"/>
              <a:gd name="connsiteX419" fmla="*/ 2392863 w 7467600"/>
              <a:gd name="connsiteY419" fmla="*/ 6852964 h 6858000"/>
              <a:gd name="connsiteX420" fmla="*/ 2017589 w 7467600"/>
              <a:gd name="connsiteY420" fmla="*/ 6493982 h 6858000"/>
              <a:gd name="connsiteX421" fmla="*/ 2147336 w 7467600"/>
              <a:gd name="connsiteY421" fmla="*/ 6594052 h 6858000"/>
              <a:gd name="connsiteX422" fmla="*/ 2207047 w 7467600"/>
              <a:gd name="connsiteY422" fmla="*/ 6654540 h 6858000"/>
              <a:gd name="connsiteX423" fmla="*/ 2299106 w 7467600"/>
              <a:gd name="connsiteY423" fmla="*/ 6778931 h 6858000"/>
              <a:gd name="connsiteX424" fmla="*/ 2314430 w 7467600"/>
              <a:gd name="connsiteY424" fmla="*/ 6801144 h 6858000"/>
              <a:gd name="connsiteX425" fmla="*/ 2352406 w 7467600"/>
              <a:gd name="connsiteY425" fmla="*/ 6858000 h 6858000"/>
              <a:gd name="connsiteX426" fmla="*/ 2314492 w 7467600"/>
              <a:gd name="connsiteY426" fmla="*/ 6858000 h 6858000"/>
              <a:gd name="connsiteX427" fmla="*/ 2288095 w 7467600"/>
              <a:gd name="connsiteY427" fmla="*/ 6818030 h 6858000"/>
              <a:gd name="connsiteX428" fmla="*/ 2272768 w 7467600"/>
              <a:gd name="connsiteY428" fmla="*/ 6795822 h 6858000"/>
              <a:gd name="connsiteX429" fmla="*/ 2182715 w 7467600"/>
              <a:gd name="connsiteY429" fmla="*/ 6675071 h 6858000"/>
              <a:gd name="connsiteX430" fmla="*/ 2032061 w 7467600"/>
              <a:gd name="connsiteY430" fmla="*/ 6541380 h 6858000"/>
              <a:gd name="connsiteX431" fmla="*/ 2257220 w 7467600"/>
              <a:gd name="connsiteY431" fmla="*/ 6826257 h 6858000"/>
              <a:gd name="connsiteX432" fmla="*/ 2281324 w 7467600"/>
              <a:gd name="connsiteY432" fmla="*/ 6858000 h 6858000"/>
              <a:gd name="connsiteX433" fmla="*/ 2242860 w 7467600"/>
              <a:gd name="connsiteY433" fmla="*/ 6858000 h 6858000"/>
              <a:gd name="connsiteX434" fmla="*/ 2232818 w 7467600"/>
              <a:gd name="connsiteY434" fmla="*/ 6844926 h 6858000"/>
              <a:gd name="connsiteX435" fmla="*/ 1990172 w 7467600"/>
              <a:gd name="connsiteY435" fmla="*/ 6542121 h 6858000"/>
              <a:gd name="connsiteX436" fmla="*/ 2124090 w 7467600"/>
              <a:gd name="connsiteY436" fmla="*/ 6761017 h 6858000"/>
              <a:gd name="connsiteX437" fmla="*/ 2200380 w 7467600"/>
              <a:gd name="connsiteY437" fmla="*/ 6858000 h 6858000"/>
              <a:gd name="connsiteX438" fmla="*/ 2147507 w 7467600"/>
              <a:gd name="connsiteY438" fmla="*/ 6858000 h 6858000"/>
              <a:gd name="connsiteX439" fmla="*/ 2070668 w 7467600"/>
              <a:gd name="connsiteY439" fmla="*/ 6761520 h 6858000"/>
              <a:gd name="connsiteX440" fmla="*/ 1975142 w 7467600"/>
              <a:gd name="connsiteY440" fmla="*/ 6585570 h 6858000"/>
              <a:gd name="connsiteX441" fmla="*/ 2050035 w 7467600"/>
              <a:gd name="connsiteY441" fmla="*/ 6813345 h 6858000"/>
              <a:gd name="connsiteX442" fmla="*/ 2063025 w 7467600"/>
              <a:gd name="connsiteY442" fmla="*/ 6858000 h 6858000"/>
              <a:gd name="connsiteX443" fmla="*/ 2021675 w 7467600"/>
              <a:gd name="connsiteY443" fmla="*/ 6858000 h 6858000"/>
              <a:gd name="connsiteX444" fmla="*/ 2019308 w 7467600"/>
              <a:gd name="connsiteY444" fmla="*/ 6847118 h 6858000"/>
              <a:gd name="connsiteX445" fmla="*/ 1938835 w 7467600"/>
              <a:gd name="connsiteY445" fmla="*/ 6551160 h 6858000"/>
              <a:gd name="connsiteX446" fmla="*/ 1953230 w 7467600"/>
              <a:gd name="connsiteY446" fmla="*/ 6759699 h 6858000"/>
              <a:gd name="connsiteX447" fmla="*/ 1956763 w 7467600"/>
              <a:gd name="connsiteY447" fmla="*/ 6778191 h 6858000"/>
              <a:gd name="connsiteX448" fmla="*/ 1967925 w 7467600"/>
              <a:gd name="connsiteY448" fmla="*/ 6858000 h 6858000"/>
              <a:gd name="connsiteX449" fmla="*/ 1936622 w 7467600"/>
              <a:gd name="connsiteY449" fmla="*/ 6858000 h 6858000"/>
              <a:gd name="connsiteX450" fmla="*/ 1926261 w 7467600"/>
              <a:gd name="connsiteY450" fmla="*/ 6784064 h 6858000"/>
              <a:gd name="connsiteX451" fmla="*/ 1922724 w 7467600"/>
              <a:gd name="connsiteY451" fmla="*/ 6765577 h 6858000"/>
              <a:gd name="connsiteX452" fmla="*/ 1904650 w 7467600"/>
              <a:gd name="connsiteY452" fmla="*/ 6639616 h 6858000"/>
              <a:gd name="connsiteX453" fmla="*/ 1885273 w 7467600"/>
              <a:gd name="connsiteY453" fmla="*/ 6858000 h 6858000"/>
              <a:gd name="connsiteX454" fmla="*/ 1854363 w 7467600"/>
              <a:gd name="connsiteY454" fmla="*/ 6858000 h 6858000"/>
              <a:gd name="connsiteX455" fmla="*/ 1880391 w 7467600"/>
              <a:gd name="connsiteY455" fmla="*/ 6603796 h 6858000"/>
              <a:gd name="connsiteX456" fmla="*/ 1818273 w 7467600"/>
              <a:gd name="connsiteY456" fmla="*/ 6715729 h 6858000"/>
              <a:gd name="connsiteX457" fmla="*/ 1794691 w 7467600"/>
              <a:gd name="connsiteY457" fmla="*/ 6843239 h 6858000"/>
              <a:gd name="connsiteX458" fmla="*/ 1794914 w 7467600"/>
              <a:gd name="connsiteY458" fmla="*/ 6858000 h 6858000"/>
              <a:gd name="connsiteX459" fmla="*/ 1746128 w 7467600"/>
              <a:gd name="connsiteY459" fmla="*/ 6858000 h 6858000"/>
              <a:gd name="connsiteX460" fmla="*/ 1753934 w 7467600"/>
              <a:gd name="connsiteY460" fmla="*/ 6724796 h 6858000"/>
              <a:gd name="connsiteX461" fmla="*/ 1792053 w 7467600"/>
              <a:gd name="connsiteY461" fmla="*/ 6572396 h 6858000"/>
              <a:gd name="connsiteX462" fmla="*/ 1862248 w 7467600"/>
              <a:gd name="connsiteY462" fmla="*/ 6266397 h 6858000"/>
              <a:gd name="connsiteX463" fmla="*/ 1862250 w 7467600"/>
              <a:gd name="connsiteY463" fmla="*/ 6033531 h 6858000"/>
              <a:gd name="connsiteX464" fmla="*/ 1211999 w 7467600"/>
              <a:gd name="connsiteY464" fmla="*/ 6683610 h 6858000"/>
              <a:gd name="connsiteX465" fmla="*/ 1213266 w 7467600"/>
              <a:gd name="connsiteY465" fmla="*/ 6691947 h 6858000"/>
              <a:gd name="connsiteX466" fmla="*/ 1203370 w 7467600"/>
              <a:gd name="connsiteY466" fmla="*/ 6850676 h 6858000"/>
              <a:gd name="connsiteX467" fmla="*/ 1203671 w 7467600"/>
              <a:gd name="connsiteY467" fmla="*/ 6858000 h 6858000"/>
              <a:gd name="connsiteX468" fmla="*/ 1143180 w 7467600"/>
              <a:gd name="connsiteY468" fmla="*/ 6858000 h 6858000"/>
              <a:gd name="connsiteX469" fmla="*/ 1142176 w 7467600"/>
              <a:gd name="connsiteY469" fmla="*/ 6766045 h 6858000"/>
              <a:gd name="connsiteX470" fmla="*/ 1067484 w 7467600"/>
              <a:gd name="connsiteY470" fmla="*/ 6858000 h 6858000"/>
              <a:gd name="connsiteX471" fmla="*/ 953928 w 7467600"/>
              <a:gd name="connsiteY471" fmla="*/ 6858000 h 6858000"/>
              <a:gd name="connsiteX472" fmla="*/ 959715 w 7467600"/>
              <a:gd name="connsiteY472" fmla="*/ 6850185 h 6858000"/>
              <a:gd name="connsiteX473" fmla="*/ 1483788 w 7467600"/>
              <a:gd name="connsiteY473" fmla="*/ 6259174 h 6858000"/>
              <a:gd name="connsiteX474" fmla="*/ 1100671 w 7467600"/>
              <a:gd name="connsiteY474" fmla="*/ 6252137 h 6858000"/>
              <a:gd name="connsiteX475" fmla="*/ 1090144 w 7467600"/>
              <a:gd name="connsiteY475" fmla="*/ 6256748 h 6858000"/>
              <a:gd name="connsiteX476" fmla="*/ 1095872 w 7467600"/>
              <a:gd name="connsiteY476" fmla="*/ 6271892 h 6858000"/>
              <a:gd name="connsiteX477" fmla="*/ 262785 w 7467600"/>
              <a:gd name="connsiteY477" fmla="*/ 6845450 h 6858000"/>
              <a:gd name="connsiteX478" fmla="*/ 209968 w 7467600"/>
              <a:gd name="connsiteY478" fmla="*/ 6770713 h 6858000"/>
              <a:gd name="connsiteX479" fmla="*/ 873460 w 7467600"/>
              <a:gd name="connsiteY479" fmla="*/ 6253768 h 6858000"/>
              <a:gd name="connsiteX480" fmla="*/ 192686 w 7467600"/>
              <a:gd name="connsiteY480" fmla="*/ 5849257 h 6858000"/>
              <a:gd name="connsiteX481" fmla="*/ 4696 w 7467600"/>
              <a:gd name="connsiteY481" fmla="*/ 5697668 h 6858000"/>
              <a:gd name="connsiteX482" fmla="*/ 0 w 7467600"/>
              <a:gd name="connsiteY482" fmla="*/ 5689984 h 6858000"/>
              <a:gd name="connsiteX483" fmla="*/ 0 w 7467600"/>
              <a:gd name="connsiteY483" fmla="*/ 5513472 h 6858000"/>
              <a:gd name="connsiteX484" fmla="*/ 174101 w 7467600"/>
              <a:gd name="connsiteY484" fmla="*/ 5620277 h 6858000"/>
              <a:gd name="connsiteX485" fmla="*/ 891800 w 7467600"/>
              <a:gd name="connsiteY485" fmla="*/ 6036935 h 6858000"/>
              <a:gd name="connsiteX486" fmla="*/ 1072219 w 7467600"/>
              <a:gd name="connsiteY486" fmla="*/ 6169443 h 6858000"/>
              <a:gd name="connsiteX487" fmla="*/ 1074117 w 7467600"/>
              <a:gd name="connsiteY487" fmla="*/ 6170301 h 6858000"/>
              <a:gd name="connsiteX488" fmla="*/ 1083114 w 7467600"/>
              <a:gd name="connsiteY488" fmla="*/ 6174131 h 6858000"/>
              <a:gd name="connsiteX489" fmla="*/ 1543010 w 7467600"/>
              <a:gd name="connsiteY489" fmla="*/ 6191140 h 6858000"/>
              <a:gd name="connsiteX490" fmla="*/ 1551080 w 7467600"/>
              <a:gd name="connsiteY490" fmla="*/ 6195006 h 6858000"/>
              <a:gd name="connsiteX491" fmla="*/ 2345443 w 7467600"/>
              <a:gd name="connsiteY491" fmla="*/ 5549882 h 6858000"/>
              <a:gd name="connsiteX492" fmla="*/ 1721499 w 7467600"/>
              <a:gd name="connsiteY492" fmla="*/ 5599969 h 6858000"/>
              <a:gd name="connsiteX493" fmla="*/ 767716 w 7467600"/>
              <a:gd name="connsiteY493" fmla="*/ 5472768 h 6858000"/>
              <a:gd name="connsiteX494" fmla="*/ 722147 w 7467600"/>
              <a:gd name="connsiteY494" fmla="*/ 5393091 h 6858000"/>
              <a:gd name="connsiteX495" fmla="*/ 1485552 w 7467600"/>
              <a:gd name="connsiteY495" fmla="*/ 5313202 h 6858000"/>
              <a:gd name="connsiteX496" fmla="*/ 2143004 w 7467600"/>
              <a:gd name="connsiteY496" fmla="*/ 5402420 h 6858000"/>
              <a:gd name="connsiteX497" fmla="*/ 1933391 w 7467600"/>
              <a:gd name="connsiteY497" fmla="*/ 5156971 h 6858000"/>
              <a:gd name="connsiteX498" fmla="*/ 1827118 w 7467600"/>
              <a:gd name="connsiteY498" fmla="*/ 4968410 h 6858000"/>
              <a:gd name="connsiteX499" fmla="*/ 1837349 w 7467600"/>
              <a:gd name="connsiteY499" fmla="*/ 4956357 h 6858000"/>
              <a:gd name="connsiteX500" fmla="*/ 2162835 w 7467600"/>
              <a:gd name="connsiteY500" fmla="*/ 5187853 h 6858000"/>
              <a:gd name="connsiteX501" fmla="*/ 2257167 w 7467600"/>
              <a:gd name="connsiteY501" fmla="*/ 5462123 h 6858000"/>
              <a:gd name="connsiteX502" fmla="*/ 2261598 w 7467600"/>
              <a:gd name="connsiteY502" fmla="*/ 5467998 h 6858000"/>
              <a:gd name="connsiteX503" fmla="*/ 2437177 w 7467600"/>
              <a:gd name="connsiteY503" fmla="*/ 5479608 h 6858000"/>
              <a:gd name="connsiteX504" fmla="*/ 2445247 w 7467600"/>
              <a:gd name="connsiteY504" fmla="*/ 5483476 h 6858000"/>
              <a:gd name="connsiteX505" fmla="*/ 2743626 w 7467600"/>
              <a:gd name="connsiteY505" fmla="*/ 5304819 h 6858000"/>
              <a:gd name="connsiteX506" fmla="*/ 3048102 w 7467600"/>
              <a:gd name="connsiteY506" fmla="*/ 5150595 h 6858000"/>
              <a:gd name="connsiteX507" fmla="*/ 1799414 w 7467600"/>
              <a:gd name="connsiteY507" fmla="*/ 4694732 h 6858000"/>
              <a:gd name="connsiteX508" fmla="*/ 1771735 w 7467600"/>
              <a:gd name="connsiteY508" fmla="*/ 4619929 h 6858000"/>
              <a:gd name="connsiteX509" fmla="*/ 3104273 w 7467600"/>
              <a:gd name="connsiteY509" fmla="*/ 5076159 h 6858000"/>
              <a:gd name="connsiteX510" fmla="*/ 3113245 w 7467600"/>
              <a:gd name="connsiteY510" fmla="*/ 5090705 h 6858000"/>
              <a:gd name="connsiteX511" fmla="*/ 3126294 w 7467600"/>
              <a:gd name="connsiteY511" fmla="*/ 5114400 h 6858000"/>
              <a:gd name="connsiteX512" fmla="*/ 3937433 w 7467600"/>
              <a:gd name="connsiteY512" fmla="*/ 4830473 h 6858000"/>
              <a:gd name="connsiteX513" fmla="*/ 3590475 w 7467600"/>
              <a:gd name="connsiteY513" fmla="*/ 4597974 h 6858000"/>
              <a:gd name="connsiteX514" fmla="*/ 3100264 w 7467600"/>
              <a:gd name="connsiteY514" fmla="*/ 4579845 h 6858000"/>
              <a:gd name="connsiteX515" fmla="*/ 2183576 w 7467600"/>
              <a:gd name="connsiteY515" fmla="*/ 4227150 h 6858000"/>
              <a:gd name="connsiteX516" fmla="*/ 2151029 w 7467600"/>
              <a:gd name="connsiteY516" fmla="*/ 4146947 h 6858000"/>
              <a:gd name="connsiteX517" fmla="*/ 3563434 w 7467600"/>
              <a:gd name="connsiteY517" fmla="*/ 4469115 h 6858000"/>
              <a:gd name="connsiteX518" fmla="*/ 3177952 w 7467600"/>
              <a:gd name="connsiteY518" fmla="*/ 3657386 h 6858000"/>
              <a:gd name="connsiteX519" fmla="*/ 3189263 w 7467600"/>
              <a:gd name="connsiteY519" fmla="*/ 3625726 h 6858000"/>
              <a:gd name="connsiteX520" fmla="*/ 3560912 w 7467600"/>
              <a:gd name="connsiteY520" fmla="*/ 4079863 h 6858000"/>
              <a:gd name="connsiteX521" fmla="*/ 3626636 w 7467600"/>
              <a:gd name="connsiteY521" fmla="*/ 4512230 h 6858000"/>
              <a:gd name="connsiteX522" fmla="*/ 3653088 w 7467600"/>
              <a:gd name="connsiteY522" fmla="*/ 4521417 h 6858000"/>
              <a:gd name="connsiteX523" fmla="*/ 3988128 w 7467600"/>
              <a:gd name="connsiteY523" fmla="*/ 4817267 h 6858000"/>
              <a:gd name="connsiteX524" fmla="*/ 4830582 w 7467600"/>
              <a:gd name="connsiteY524" fmla="*/ 4676000 h 6858000"/>
              <a:gd name="connsiteX525" fmla="*/ 4830100 w 7467600"/>
              <a:gd name="connsiteY525" fmla="*/ 4675554 h 6858000"/>
              <a:gd name="connsiteX526" fmla="*/ 4036318 w 7467600"/>
              <a:gd name="connsiteY526" fmla="*/ 4147013 h 6858000"/>
              <a:gd name="connsiteX527" fmla="*/ 3432098 w 7467600"/>
              <a:gd name="connsiteY527" fmla="*/ 3537312 h 6858000"/>
              <a:gd name="connsiteX528" fmla="*/ 3446761 w 7467600"/>
              <a:gd name="connsiteY528" fmla="*/ 3461278 h 6858000"/>
              <a:gd name="connsiteX529" fmla="*/ 4419733 w 7467600"/>
              <a:gd name="connsiteY529" fmla="*/ 3963555 h 6858000"/>
              <a:gd name="connsiteX530" fmla="*/ 4781371 w 7467600"/>
              <a:gd name="connsiteY530" fmla="*/ 4458604 h 6858000"/>
              <a:gd name="connsiteX531" fmla="*/ 4780440 w 7467600"/>
              <a:gd name="connsiteY531" fmla="*/ 4470290 h 6858000"/>
              <a:gd name="connsiteX532" fmla="*/ 4898954 w 7467600"/>
              <a:gd name="connsiteY532" fmla="*/ 4662092 h 6858000"/>
              <a:gd name="connsiteX533" fmla="*/ 4900699 w 7467600"/>
              <a:gd name="connsiteY533" fmla="*/ 4670867 h 6858000"/>
              <a:gd name="connsiteX534" fmla="*/ 5714511 w 7467600"/>
              <a:gd name="connsiteY534" fmla="*/ 4663483 h 6858000"/>
              <a:gd name="connsiteX535" fmla="*/ 5464793 w 7467600"/>
              <a:gd name="connsiteY535" fmla="*/ 4393556 h 6858000"/>
              <a:gd name="connsiteX536" fmla="*/ 5461897 w 7467600"/>
              <a:gd name="connsiteY536" fmla="*/ 4390879 h 6858000"/>
              <a:gd name="connsiteX537" fmla="*/ 4294126 w 7467600"/>
              <a:gd name="connsiteY537" fmla="*/ 3303048 h 6858000"/>
              <a:gd name="connsiteX538" fmla="*/ 4305321 w 7467600"/>
              <a:gd name="connsiteY538" fmla="*/ 3256953 h 6858000"/>
              <a:gd name="connsiteX539" fmla="*/ 4949299 w 7467600"/>
              <a:gd name="connsiteY539" fmla="*/ 3766336 h 6858000"/>
              <a:gd name="connsiteX540" fmla="*/ 5291452 w 7467600"/>
              <a:gd name="connsiteY540" fmla="*/ 4076801 h 6858000"/>
              <a:gd name="connsiteX541" fmla="*/ 5434998 w 7467600"/>
              <a:gd name="connsiteY541" fmla="*/ 4254100 h 6858000"/>
              <a:gd name="connsiteX542" fmla="*/ 5351015 w 7467600"/>
              <a:gd name="connsiteY542" fmla="*/ 3760989 h 6858000"/>
              <a:gd name="connsiteX543" fmla="*/ 5413780 w 7467600"/>
              <a:gd name="connsiteY543" fmla="*/ 2966265 h 6858000"/>
              <a:gd name="connsiteX544" fmla="*/ 5425627 w 7467600"/>
              <a:gd name="connsiteY544" fmla="*/ 2954192 h 6858000"/>
              <a:gd name="connsiteX545" fmla="*/ 6604735 w 7467600"/>
              <a:gd name="connsiteY545" fmla="*/ 2041381 h 6858000"/>
              <a:gd name="connsiteX546" fmla="*/ 7204487 w 7467600"/>
              <a:gd name="connsiteY546" fmla="*/ 2742112 h 6858000"/>
              <a:gd name="connsiteX547" fmla="*/ 7131592 w 7467600"/>
              <a:gd name="connsiteY547" fmla="*/ 2672096 h 6858000"/>
              <a:gd name="connsiteX548" fmla="*/ 6996344 w 7467600"/>
              <a:gd name="connsiteY548" fmla="*/ 2518310 h 6858000"/>
              <a:gd name="connsiteX549" fmla="*/ 6735495 w 7467600"/>
              <a:gd name="connsiteY549" fmla="*/ 2196890 h 6858000"/>
              <a:gd name="connsiteX550" fmla="*/ 6721901 w 7467600"/>
              <a:gd name="connsiteY550" fmla="*/ 2179274 h 6858000"/>
              <a:gd name="connsiteX551" fmla="*/ 6604735 w 7467600"/>
              <a:gd name="connsiteY551" fmla="*/ 2041381 h 6858000"/>
              <a:gd name="connsiteX552" fmla="*/ 6591670 w 7467600"/>
              <a:gd name="connsiteY552" fmla="*/ 1988277 h 6858000"/>
              <a:gd name="connsiteX553" fmla="*/ 6747349 w 7467600"/>
              <a:gd name="connsiteY553" fmla="*/ 2160069 h 6858000"/>
              <a:gd name="connsiteX554" fmla="*/ 6760943 w 7467600"/>
              <a:gd name="connsiteY554" fmla="*/ 2177686 h 6858000"/>
              <a:gd name="connsiteX555" fmla="*/ 7021065 w 7467600"/>
              <a:gd name="connsiteY555" fmla="*/ 2498102 h 6858000"/>
              <a:gd name="connsiteX556" fmla="*/ 7155223 w 7467600"/>
              <a:gd name="connsiteY556" fmla="*/ 2650386 h 6858000"/>
              <a:gd name="connsiteX557" fmla="*/ 7203167 w 7467600"/>
              <a:gd name="connsiteY557" fmla="*/ 2697288 h 6858000"/>
              <a:gd name="connsiteX558" fmla="*/ 6937703 w 7467600"/>
              <a:gd name="connsiteY558" fmla="*/ 2321981 h 6858000"/>
              <a:gd name="connsiteX559" fmla="*/ 6591670 w 7467600"/>
              <a:gd name="connsiteY559" fmla="*/ 1988277 h 6858000"/>
              <a:gd name="connsiteX560" fmla="*/ 5798671 w 7467600"/>
              <a:gd name="connsiteY560" fmla="*/ 1981601 h 6858000"/>
              <a:gd name="connsiteX561" fmla="*/ 5754709 w 7467600"/>
              <a:gd name="connsiteY561" fmla="*/ 2071454 h 6858000"/>
              <a:gd name="connsiteX562" fmla="*/ 5763044 w 7467600"/>
              <a:gd name="connsiteY562" fmla="*/ 2842206 h 6858000"/>
              <a:gd name="connsiteX563" fmla="*/ 5764974 w 7467600"/>
              <a:gd name="connsiteY563" fmla="*/ 2799609 h 6858000"/>
              <a:gd name="connsiteX564" fmla="*/ 5767665 w 7467600"/>
              <a:gd name="connsiteY564" fmla="*/ 2666409 h 6858000"/>
              <a:gd name="connsiteX565" fmla="*/ 5763055 w 7467600"/>
              <a:gd name="connsiteY565" fmla="*/ 2579705 h 6858000"/>
              <a:gd name="connsiteX566" fmla="*/ 5758079 w 7467600"/>
              <a:gd name="connsiteY566" fmla="*/ 2492508 h 6858000"/>
              <a:gd name="connsiteX567" fmla="*/ 5779325 w 7467600"/>
              <a:gd name="connsiteY567" fmla="*/ 2197069 h 6858000"/>
              <a:gd name="connsiteX568" fmla="*/ 5798671 w 7467600"/>
              <a:gd name="connsiteY568" fmla="*/ 1981601 h 6858000"/>
              <a:gd name="connsiteX569" fmla="*/ 5829202 w 7467600"/>
              <a:gd name="connsiteY569" fmla="*/ 1971679 h 6858000"/>
              <a:gd name="connsiteX570" fmla="*/ 5809558 w 7467600"/>
              <a:gd name="connsiteY570" fmla="*/ 2198043 h 6858000"/>
              <a:gd name="connsiteX571" fmla="*/ 5788653 w 7467600"/>
              <a:gd name="connsiteY571" fmla="*/ 2489430 h 6858000"/>
              <a:gd name="connsiteX572" fmla="*/ 5793439 w 7467600"/>
              <a:gd name="connsiteY572" fmla="*/ 2575235 h 6858000"/>
              <a:gd name="connsiteX573" fmla="*/ 5796837 w 7467600"/>
              <a:gd name="connsiteY573" fmla="*/ 2637633 h 6858000"/>
              <a:gd name="connsiteX574" fmla="*/ 5818614 w 7467600"/>
              <a:gd name="connsiteY574" fmla="*/ 2473055 h 6858000"/>
              <a:gd name="connsiteX575" fmla="*/ 5829202 w 7467600"/>
              <a:gd name="connsiteY575" fmla="*/ 1971679 h 6858000"/>
              <a:gd name="connsiteX576" fmla="*/ 5911389 w 7467600"/>
              <a:gd name="connsiteY576" fmla="*/ 1898371 h 6858000"/>
              <a:gd name="connsiteX577" fmla="*/ 6237627 w 7467600"/>
              <a:gd name="connsiteY577" fmla="*/ 2231921 h 6858000"/>
              <a:gd name="connsiteX578" fmla="*/ 5911389 w 7467600"/>
              <a:gd name="connsiteY578" fmla="*/ 1898371 h 6858000"/>
              <a:gd name="connsiteX579" fmla="*/ 6944437 w 7467600"/>
              <a:gd name="connsiteY579" fmla="*/ 1575402 h 6858000"/>
              <a:gd name="connsiteX580" fmla="*/ 6304730 w 7467600"/>
              <a:gd name="connsiteY580" fmla="*/ 1766654 h 6858000"/>
              <a:gd name="connsiteX581" fmla="*/ 6944437 w 7467600"/>
              <a:gd name="connsiteY581" fmla="*/ 1575402 h 6858000"/>
              <a:gd name="connsiteX582" fmla="*/ 7019523 w 7467600"/>
              <a:gd name="connsiteY582" fmla="*/ 1519450 h 6858000"/>
              <a:gd name="connsiteX583" fmla="*/ 6298091 w 7467600"/>
              <a:gd name="connsiteY583" fmla="*/ 1737122 h 6858000"/>
              <a:gd name="connsiteX584" fmla="*/ 7019523 w 7467600"/>
              <a:gd name="connsiteY584" fmla="*/ 1519450 h 6858000"/>
              <a:gd name="connsiteX585" fmla="*/ 2399523 w 7467600"/>
              <a:gd name="connsiteY585" fmla="*/ 1428234 h 6858000"/>
              <a:gd name="connsiteX586" fmla="*/ 2224982 w 7467600"/>
              <a:gd name="connsiteY586" fmla="*/ 1826201 h 6858000"/>
              <a:gd name="connsiteX587" fmla="*/ 2096099 w 7467600"/>
              <a:gd name="connsiteY587" fmla="*/ 2345900 h 6858000"/>
              <a:gd name="connsiteX588" fmla="*/ 2283317 w 7467600"/>
              <a:gd name="connsiteY588" fmla="*/ 1796925 h 6858000"/>
              <a:gd name="connsiteX589" fmla="*/ 2399523 w 7467600"/>
              <a:gd name="connsiteY589" fmla="*/ 1428234 h 6858000"/>
              <a:gd name="connsiteX590" fmla="*/ 2448558 w 7467600"/>
              <a:gd name="connsiteY590" fmla="*/ 1373435 h 6858000"/>
              <a:gd name="connsiteX591" fmla="*/ 2312521 w 7467600"/>
              <a:gd name="connsiteY591" fmla="*/ 1806140 h 6858000"/>
              <a:gd name="connsiteX592" fmla="*/ 2127533 w 7467600"/>
              <a:gd name="connsiteY592" fmla="*/ 2348380 h 6858000"/>
              <a:gd name="connsiteX593" fmla="*/ 2358080 w 7467600"/>
              <a:gd name="connsiteY593" fmla="*/ 1866134 h 6858000"/>
              <a:gd name="connsiteX594" fmla="*/ 2407436 w 7467600"/>
              <a:gd name="connsiteY594" fmla="*/ 1651070 h 6858000"/>
              <a:gd name="connsiteX595" fmla="*/ 2448558 w 7467600"/>
              <a:gd name="connsiteY595" fmla="*/ 1373435 h 6858000"/>
              <a:gd name="connsiteX596" fmla="*/ 278707 w 7467600"/>
              <a:gd name="connsiteY596" fmla="*/ 1352270 h 6858000"/>
              <a:gd name="connsiteX597" fmla="*/ 321570 w 7467600"/>
              <a:gd name="connsiteY597" fmla="*/ 1861610 h 6858000"/>
              <a:gd name="connsiteX598" fmla="*/ 294281 w 7467600"/>
              <a:gd name="connsiteY598" fmla="*/ 1440658 h 6858000"/>
              <a:gd name="connsiteX599" fmla="*/ 278707 w 7467600"/>
              <a:gd name="connsiteY599" fmla="*/ 1352270 h 6858000"/>
              <a:gd name="connsiteX600" fmla="*/ 1423821 w 7467600"/>
              <a:gd name="connsiteY600" fmla="*/ 1351958 h 6858000"/>
              <a:gd name="connsiteX601" fmla="*/ 1638521 w 7467600"/>
              <a:gd name="connsiteY601" fmla="*/ 1908470 h 6858000"/>
              <a:gd name="connsiteX602" fmla="*/ 1754199 w 7467600"/>
              <a:gd name="connsiteY602" fmla="*/ 2149284 h 6858000"/>
              <a:gd name="connsiteX603" fmla="*/ 1908359 w 7467600"/>
              <a:gd name="connsiteY603" fmla="*/ 2364988 h 6858000"/>
              <a:gd name="connsiteX604" fmla="*/ 1647661 w 7467600"/>
              <a:gd name="connsiteY604" fmla="*/ 1825945 h 6858000"/>
              <a:gd name="connsiteX605" fmla="*/ 1423821 w 7467600"/>
              <a:gd name="connsiteY605" fmla="*/ 1351958 h 6858000"/>
              <a:gd name="connsiteX606" fmla="*/ 1431890 w 7467600"/>
              <a:gd name="connsiteY606" fmla="*/ 1306475 h 6858000"/>
              <a:gd name="connsiteX607" fmla="*/ 1507597 w 7467600"/>
              <a:gd name="connsiteY607" fmla="*/ 1446132 h 6858000"/>
              <a:gd name="connsiteX608" fmla="*/ 1674586 w 7467600"/>
              <a:gd name="connsiteY608" fmla="*/ 1813832 h 6858000"/>
              <a:gd name="connsiteX609" fmla="*/ 1815950 w 7467600"/>
              <a:gd name="connsiteY609" fmla="*/ 2128564 h 6858000"/>
              <a:gd name="connsiteX610" fmla="*/ 1984242 w 7467600"/>
              <a:gd name="connsiteY610" fmla="*/ 2430829 h 6858000"/>
              <a:gd name="connsiteX611" fmla="*/ 2014023 w 7467600"/>
              <a:gd name="connsiteY611" fmla="*/ 2450995 h 6858000"/>
              <a:gd name="connsiteX612" fmla="*/ 1747337 w 7467600"/>
              <a:gd name="connsiteY612" fmla="*/ 1855264 h 6858000"/>
              <a:gd name="connsiteX613" fmla="*/ 1533749 w 7467600"/>
              <a:gd name="connsiteY613" fmla="*/ 1478656 h 6858000"/>
              <a:gd name="connsiteX614" fmla="*/ 1431890 w 7467600"/>
              <a:gd name="connsiteY614" fmla="*/ 1306475 h 6858000"/>
              <a:gd name="connsiteX615" fmla="*/ 5052692 w 7467600"/>
              <a:gd name="connsiteY615" fmla="*/ 1292994 h 6858000"/>
              <a:gd name="connsiteX616" fmla="*/ 5200661 w 7467600"/>
              <a:gd name="connsiteY616" fmla="*/ 1635186 h 6858000"/>
              <a:gd name="connsiteX617" fmla="*/ 5297138 w 7467600"/>
              <a:gd name="connsiteY617" fmla="*/ 1906351 h 6858000"/>
              <a:gd name="connsiteX618" fmla="*/ 5052692 w 7467600"/>
              <a:gd name="connsiteY618" fmla="*/ 1292994 h 6858000"/>
              <a:gd name="connsiteX619" fmla="*/ 5009948 w 7467600"/>
              <a:gd name="connsiteY619" fmla="*/ 1273619 h 6858000"/>
              <a:gd name="connsiteX620" fmla="*/ 5121777 w 7467600"/>
              <a:gd name="connsiteY620" fmla="*/ 1654213 h 6858000"/>
              <a:gd name="connsiteX621" fmla="*/ 5293545 w 7467600"/>
              <a:gd name="connsiteY621" fmla="*/ 2072247 h 6858000"/>
              <a:gd name="connsiteX622" fmla="*/ 5294042 w 7467600"/>
              <a:gd name="connsiteY622" fmla="*/ 2065019 h 6858000"/>
              <a:gd name="connsiteX623" fmla="*/ 5171936 w 7467600"/>
              <a:gd name="connsiteY623" fmla="*/ 1647613 h 6858000"/>
              <a:gd name="connsiteX624" fmla="*/ 5009948 w 7467600"/>
              <a:gd name="connsiteY624" fmla="*/ 1273619 h 6858000"/>
              <a:gd name="connsiteX625" fmla="*/ 655236 w 7467600"/>
              <a:gd name="connsiteY625" fmla="*/ 1268632 h 6858000"/>
              <a:gd name="connsiteX626" fmla="*/ 839521 w 7467600"/>
              <a:gd name="connsiteY626" fmla="*/ 1685315 h 6858000"/>
              <a:gd name="connsiteX627" fmla="*/ 1109416 w 7467600"/>
              <a:gd name="connsiteY627" fmla="*/ 2061663 h 6858000"/>
              <a:gd name="connsiteX628" fmla="*/ 1298300 w 7467600"/>
              <a:gd name="connsiteY628" fmla="*/ 2247742 h 6858000"/>
              <a:gd name="connsiteX629" fmla="*/ 1125871 w 7467600"/>
              <a:gd name="connsiteY629" fmla="*/ 1989513 h 6858000"/>
              <a:gd name="connsiteX630" fmla="*/ 981574 w 7467600"/>
              <a:gd name="connsiteY630" fmla="*/ 1783157 h 6858000"/>
              <a:gd name="connsiteX631" fmla="*/ 922198 w 7467600"/>
              <a:gd name="connsiteY631" fmla="*/ 1677437 h 6858000"/>
              <a:gd name="connsiteX632" fmla="*/ 869293 w 7467600"/>
              <a:gd name="connsiteY632" fmla="*/ 1583214 h 6858000"/>
              <a:gd name="connsiteX633" fmla="*/ 751431 w 7467600"/>
              <a:gd name="connsiteY633" fmla="*/ 1405731 h 6858000"/>
              <a:gd name="connsiteX634" fmla="*/ 655236 w 7467600"/>
              <a:gd name="connsiteY634" fmla="*/ 1268632 h 6858000"/>
              <a:gd name="connsiteX635" fmla="*/ 6516292 w 7467600"/>
              <a:gd name="connsiteY635" fmla="*/ 1263064 h 6858000"/>
              <a:gd name="connsiteX636" fmla="*/ 5736320 w 7467600"/>
              <a:gd name="connsiteY636" fmla="*/ 1501803 h 6858000"/>
              <a:gd name="connsiteX637" fmla="*/ 6516292 w 7467600"/>
              <a:gd name="connsiteY637" fmla="*/ 1263064 h 6858000"/>
              <a:gd name="connsiteX638" fmla="*/ 291466 w 7467600"/>
              <a:gd name="connsiteY638" fmla="*/ 1250369 h 6858000"/>
              <a:gd name="connsiteX639" fmla="*/ 323180 w 7467600"/>
              <a:gd name="connsiteY639" fmla="*/ 1435283 h 6858000"/>
              <a:gd name="connsiteX640" fmla="*/ 349381 w 7467600"/>
              <a:gd name="connsiteY640" fmla="*/ 1875041 h 6858000"/>
              <a:gd name="connsiteX641" fmla="*/ 374363 w 7467600"/>
              <a:gd name="connsiteY641" fmla="*/ 1506494 h 6858000"/>
              <a:gd name="connsiteX642" fmla="*/ 302168 w 7467600"/>
              <a:gd name="connsiteY642" fmla="*/ 1274495 h 6858000"/>
              <a:gd name="connsiteX643" fmla="*/ 291466 w 7467600"/>
              <a:gd name="connsiteY643" fmla="*/ 1250369 h 6858000"/>
              <a:gd name="connsiteX644" fmla="*/ 678222 w 7467600"/>
              <a:gd name="connsiteY644" fmla="*/ 1248670 h 6858000"/>
              <a:gd name="connsiteX645" fmla="*/ 775536 w 7467600"/>
              <a:gd name="connsiteY645" fmla="*/ 1388015 h 6858000"/>
              <a:gd name="connsiteX646" fmla="*/ 894529 w 7467600"/>
              <a:gd name="connsiteY646" fmla="*/ 1567739 h 6858000"/>
              <a:gd name="connsiteX647" fmla="*/ 948000 w 7467600"/>
              <a:gd name="connsiteY647" fmla="*/ 1663088 h 6858000"/>
              <a:gd name="connsiteX648" fmla="*/ 1006812 w 7467600"/>
              <a:gd name="connsiteY648" fmla="*/ 1767683 h 6858000"/>
              <a:gd name="connsiteX649" fmla="*/ 1149133 w 7467600"/>
              <a:gd name="connsiteY649" fmla="*/ 1971513 h 6858000"/>
              <a:gd name="connsiteX650" fmla="*/ 1333952 w 7467600"/>
              <a:gd name="connsiteY650" fmla="*/ 2251620 h 6858000"/>
              <a:gd name="connsiteX651" fmla="*/ 1337329 w 7467600"/>
              <a:gd name="connsiteY651" fmla="*/ 2258350 h 6858000"/>
              <a:gd name="connsiteX652" fmla="*/ 1014726 w 7467600"/>
              <a:gd name="connsiteY652" fmla="*/ 1615556 h 6858000"/>
              <a:gd name="connsiteX653" fmla="*/ 678222 w 7467600"/>
              <a:gd name="connsiteY653" fmla="*/ 1248670 h 6858000"/>
              <a:gd name="connsiteX654" fmla="*/ 6691602 w 7467600"/>
              <a:gd name="connsiteY654" fmla="*/ 1140573 h 6858000"/>
              <a:gd name="connsiteX655" fmla="*/ 6571100 w 7467600"/>
              <a:gd name="connsiteY655" fmla="*/ 1183662 h 6858000"/>
              <a:gd name="connsiteX656" fmla="*/ 6241687 w 7467600"/>
              <a:gd name="connsiteY656" fmla="*/ 1257600 h 6858000"/>
              <a:gd name="connsiteX657" fmla="*/ 5693009 w 7467600"/>
              <a:gd name="connsiteY657" fmla="*/ 1478256 h 6858000"/>
              <a:gd name="connsiteX658" fmla="*/ 6548420 w 7467600"/>
              <a:gd name="connsiteY658" fmla="*/ 1214599 h 6858000"/>
              <a:gd name="connsiteX659" fmla="*/ 6605473 w 7467600"/>
              <a:gd name="connsiteY659" fmla="*/ 1184686 h 6858000"/>
              <a:gd name="connsiteX660" fmla="*/ 6691602 w 7467600"/>
              <a:gd name="connsiteY660" fmla="*/ 1140573 h 6858000"/>
              <a:gd name="connsiteX661" fmla="*/ 4002475 w 7467600"/>
              <a:gd name="connsiteY661" fmla="*/ 1037802 h 6858000"/>
              <a:gd name="connsiteX662" fmla="*/ 4000324 w 7467600"/>
              <a:gd name="connsiteY662" fmla="*/ 1039362 h 6858000"/>
              <a:gd name="connsiteX663" fmla="*/ 4002862 w 7467600"/>
              <a:gd name="connsiteY663" fmla="*/ 1042866 h 6858000"/>
              <a:gd name="connsiteX664" fmla="*/ 4002475 w 7467600"/>
              <a:gd name="connsiteY664" fmla="*/ 1037802 h 6858000"/>
              <a:gd name="connsiteX665" fmla="*/ 506322 w 7467600"/>
              <a:gd name="connsiteY665" fmla="*/ 1020997 h 6858000"/>
              <a:gd name="connsiteX666" fmla="*/ 533068 w 7467600"/>
              <a:gd name="connsiteY666" fmla="*/ 1029409 h 6858000"/>
              <a:gd name="connsiteX667" fmla="*/ 1232525 w 7467600"/>
              <a:gd name="connsiteY667" fmla="*/ 1804675 h 6858000"/>
              <a:gd name="connsiteX668" fmla="*/ 1388858 w 7467600"/>
              <a:gd name="connsiteY668" fmla="*/ 2368011 h 6858000"/>
              <a:gd name="connsiteX669" fmla="*/ 1384098 w 7467600"/>
              <a:gd name="connsiteY669" fmla="*/ 2378125 h 6858000"/>
              <a:gd name="connsiteX670" fmla="*/ 1425393 w 7467600"/>
              <a:gd name="connsiteY670" fmla="*/ 2589124 h 6858000"/>
              <a:gd name="connsiteX671" fmla="*/ 1424001 w 7467600"/>
              <a:gd name="connsiteY671" fmla="*/ 2597541 h 6858000"/>
              <a:gd name="connsiteX672" fmla="*/ 2152729 w 7467600"/>
              <a:gd name="connsiteY672" fmla="*/ 2864487 h 6858000"/>
              <a:gd name="connsiteX673" fmla="*/ 2020609 w 7467600"/>
              <a:gd name="connsiteY673" fmla="*/ 2539671 h 6858000"/>
              <a:gd name="connsiteX674" fmla="*/ 2018920 w 7467600"/>
              <a:gd name="connsiteY674" fmla="*/ 2536309 h 6858000"/>
              <a:gd name="connsiteX675" fmla="*/ 1342441 w 7467600"/>
              <a:gd name="connsiteY675" fmla="*/ 1173017 h 6858000"/>
              <a:gd name="connsiteX676" fmla="*/ 1367925 w 7467600"/>
              <a:gd name="connsiteY676" fmla="*/ 1135648 h 6858000"/>
              <a:gd name="connsiteX677" fmla="*/ 1771401 w 7467600"/>
              <a:gd name="connsiteY677" fmla="*/ 1806673 h 6858000"/>
              <a:gd name="connsiteX678" fmla="*/ 1972385 w 7467600"/>
              <a:gd name="connsiteY678" fmla="*/ 2198735 h 6858000"/>
              <a:gd name="connsiteX679" fmla="*/ 2040892 w 7467600"/>
              <a:gd name="connsiteY679" fmla="*/ 2405205 h 6858000"/>
              <a:gd name="connsiteX680" fmla="*/ 2131689 w 7467600"/>
              <a:gd name="connsiteY680" fmla="*/ 1936926 h 6858000"/>
              <a:gd name="connsiteX681" fmla="*/ 2454820 w 7467600"/>
              <a:gd name="connsiteY681" fmla="*/ 1248808 h 6858000"/>
              <a:gd name="connsiteX682" fmla="*/ 2492512 w 7467600"/>
              <a:gd name="connsiteY682" fmla="*/ 1302920 h 6858000"/>
              <a:gd name="connsiteX683" fmla="*/ 2081216 w 7467600"/>
              <a:gd name="connsiteY683" fmla="*/ 2527513 h 6858000"/>
              <a:gd name="connsiteX684" fmla="*/ 2081211 w 7467600"/>
              <a:gd name="connsiteY684" fmla="*/ 2528916 h 6858000"/>
              <a:gd name="connsiteX685" fmla="*/ 2199067 w 7467600"/>
              <a:gd name="connsiteY685" fmla="*/ 2884061 h 6858000"/>
              <a:gd name="connsiteX686" fmla="*/ 3192586 w 7467600"/>
              <a:gd name="connsiteY686" fmla="*/ 3411496 h 6858000"/>
              <a:gd name="connsiteX687" fmla="*/ 3182620 w 7467600"/>
              <a:gd name="connsiteY687" fmla="*/ 3483279 h 6858000"/>
              <a:gd name="connsiteX688" fmla="*/ 2435119 w 7467600"/>
              <a:gd name="connsiteY688" fmla="*/ 3080173 h 6858000"/>
              <a:gd name="connsiteX689" fmla="*/ 2410152 w 7467600"/>
              <a:gd name="connsiteY689" fmla="*/ 3063751 h 6858000"/>
              <a:gd name="connsiteX690" fmla="*/ 2408099 w 7467600"/>
              <a:gd name="connsiteY690" fmla="*/ 3064403 h 6858000"/>
              <a:gd name="connsiteX691" fmla="*/ 2407218 w 7467600"/>
              <a:gd name="connsiteY691" fmla="*/ 3070324 h 6858000"/>
              <a:gd name="connsiteX692" fmla="*/ 2380138 w 7467600"/>
              <a:gd name="connsiteY692" fmla="*/ 3099341 h 6858000"/>
              <a:gd name="connsiteX693" fmla="*/ 1765923 w 7467600"/>
              <a:gd name="connsiteY693" fmla="*/ 3581043 h 6858000"/>
              <a:gd name="connsiteX694" fmla="*/ 1702258 w 7467600"/>
              <a:gd name="connsiteY694" fmla="*/ 3612286 h 6858000"/>
              <a:gd name="connsiteX695" fmla="*/ 1538370 w 7467600"/>
              <a:gd name="connsiteY695" fmla="*/ 3811804 h 6858000"/>
              <a:gd name="connsiteX696" fmla="*/ 542867 w 7467600"/>
              <a:gd name="connsiteY696" fmla="*/ 4944092 h 6858000"/>
              <a:gd name="connsiteX697" fmla="*/ 515800 w 7467600"/>
              <a:gd name="connsiteY697" fmla="*/ 4862180 h 6858000"/>
              <a:gd name="connsiteX698" fmla="*/ 909145 w 7467600"/>
              <a:gd name="connsiteY698" fmla="*/ 4199225 h 6858000"/>
              <a:gd name="connsiteX699" fmla="*/ 1214067 w 7467600"/>
              <a:gd name="connsiteY699" fmla="*/ 3908561 h 6858000"/>
              <a:gd name="connsiteX700" fmla="*/ 640967 w 7467600"/>
              <a:gd name="connsiteY700" fmla="*/ 4105601 h 6858000"/>
              <a:gd name="connsiteX701" fmla="*/ 112563 w 7467600"/>
              <a:gd name="connsiteY701" fmla="*/ 4396952 h 6858000"/>
              <a:gd name="connsiteX702" fmla="*/ 0 w 7467600"/>
              <a:gd name="connsiteY702" fmla="*/ 4466006 h 6858000"/>
              <a:gd name="connsiteX703" fmla="*/ 0 w 7467600"/>
              <a:gd name="connsiteY703" fmla="*/ 4233763 h 6858000"/>
              <a:gd name="connsiteX704" fmla="*/ 36881 w 7467600"/>
              <a:gd name="connsiteY704" fmla="*/ 4200118 h 6858000"/>
              <a:gd name="connsiteX705" fmla="*/ 910534 w 7467600"/>
              <a:gd name="connsiteY705" fmla="*/ 3629753 h 6858000"/>
              <a:gd name="connsiteX706" fmla="*/ 1578717 w 7467600"/>
              <a:gd name="connsiteY706" fmla="*/ 3575982 h 6858000"/>
              <a:gd name="connsiteX707" fmla="*/ 2338780 w 7467600"/>
              <a:gd name="connsiteY707" fmla="*/ 3033725 h 6858000"/>
              <a:gd name="connsiteX708" fmla="*/ 1807991 w 7467600"/>
              <a:gd name="connsiteY708" fmla="*/ 2807184 h 6858000"/>
              <a:gd name="connsiteX709" fmla="*/ 1416358 w 7467600"/>
              <a:gd name="connsiteY709" fmla="*/ 3112571 h 6858000"/>
              <a:gd name="connsiteX710" fmla="*/ 939066 w 7467600"/>
              <a:gd name="connsiteY710" fmla="*/ 3378798 h 6858000"/>
              <a:gd name="connsiteX711" fmla="*/ 115099 w 7467600"/>
              <a:gd name="connsiteY711" fmla="*/ 3607650 h 6858000"/>
              <a:gd name="connsiteX712" fmla="*/ 97284 w 7467600"/>
              <a:gd name="connsiteY712" fmla="*/ 3520393 h 6858000"/>
              <a:gd name="connsiteX713" fmla="*/ 922050 w 7467600"/>
              <a:gd name="connsiteY713" fmla="*/ 3074867 h 6858000"/>
              <a:gd name="connsiteX714" fmla="*/ 1405265 w 7467600"/>
              <a:gd name="connsiteY714" fmla="*/ 3016319 h 6858000"/>
              <a:gd name="connsiteX715" fmla="*/ 1407512 w 7467600"/>
              <a:gd name="connsiteY715" fmla="*/ 3018001 h 6858000"/>
              <a:gd name="connsiteX716" fmla="*/ 1726266 w 7467600"/>
              <a:gd name="connsiteY716" fmla="*/ 2777274 h 6858000"/>
              <a:gd name="connsiteX717" fmla="*/ 625390 w 7467600"/>
              <a:gd name="connsiteY717" fmla="*/ 2514541 h 6858000"/>
              <a:gd name="connsiteX718" fmla="*/ 619799 w 7467600"/>
              <a:gd name="connsiteY718" fmla="*/ 2527180 h 6858000"/>
              <a:gd name="connsiteX719" fmla="*/ 310030 w 7467600"/>
              <a:gd name="connsiteY719" fmla="*/ 2771818 h 6858000"/>
              <a:gd name="connsiteX720" fmla="*/ 173877 w 7467600"/>
              <a:gd name="connsiteY720" fmla="*/ 2937056 h 6858000"/>
              <a:gd name="connsiteX721" fmla="*/ 77889 w 7467600"/>
              <a:gd name="connsiteY721" fmla="*/ 3138440 h 6858000"/>
              <a:gd name="connsiteX722" fmla="*/ 0 w 7467600"/>
              <a:gd name="connsiteY722" fmla="*/ 3271395 h 6858000"/>
              <a:gd name="connsiteX723" fmla="*/ 0 w 7467600"/>
              <a:gd name="connsiteY723" fmla="*/ 3153002 h 6858000"/>
              <a:gd name="connsiteX724" fmla="*/ 2386 w 7467600"/>
              <a:gd name="connsiteY724" fmla="*/ 3149203 h 6858000"/>
              <a:gd name="connsiteX725" fmla="*/ 89753 w 7467600"/>
              <a:gd name="connsiteY725" fmla="*/ 2987702 h 6858000"/>
              <a:gd name="connsiteX726" fmla="*/ 76869 w 7467600"/>
              <a:gd name="connsiteY726" fmla="*/ 3005404 h 6858000"/>
              <a:gd name="connsiteX727" fmla="*/ 32049 w 7467600"/>
              <a:gd name="connsiteY727" fmla="*/ 3065814 h 6858000"/>
              <a:gd name="connsiteX728" fmla="*/ 0 w 7467600"/>
              <a:gd name="connsiteY728" fmla="*/ 3108744 h 6858000"/>
              <a:gd name="connsiteX729" fmla="*/ 0 w 7467600"/>
              <a:gd name="connsiteY729" fmla="*/ 3058059 h 6858000"/>
              <a:gd name="connsiteX730" fmla="*/ 7610 w 7467600"/>
              <a:gd name="connsiteY730" fmla="*/ 3047889 h 6858000"/>
              <a:gd name="connsiteX731" fmla="*/ 52419 w 7467600"/>
              <a:gd name="connsiteY731" fmla="*/ 2987479 h 6858000"/>
              <a:gd name="connsiteX732" fmla="*/ 59142 w 7467600"/>
              <a:gd name="connsiteY732" fmla="*/ 2978488 h 6858000"/>
              <a:gd name="connsiteX733" fmla="*/ 0 w 7467600"/>
              <a:gd name="connsiteY733" fmla="*/ 3015334 h 6858000"/>
              <a:gd name="connsiteX734" fmla="*/ 0 w 7467600"/>
              <a:gd name="connsiteY734" fmla="*/ 2914286 h 6858000"/>
              <a:gd name="connsiteX735" fmla="*/ 36383 w 7467600"/>
              <a:gd name="connsiteY735" fmla="*/ 2901128 h 6858000"/>
              <a:gd name="connsiteX736" fmla="*/ 156329 w 7467600"/>
              <a:gd name="connsiteY736" fmla="*/ 2840533 h 6858000"/>
              <a:gd name="connsiteX737" fmla="*/ 358355 w 7467600"/>
              <a:gd name="connsiteY737" fmla="*/ 2620471 h 6858000"/>
              <a:gd name="connsiteX738" fmla="*/ 510577 w 7467600"/>
              <a:gd name="connsiteY738" fmla="*/ 2501244 h 6858000"/>
              <a:gd name="connsiteX739" fmla="*/ 211967 w 7467600"/>
              <a:gd name="connsiteY739" fmla="*/ 2479171 h 6858000"/>
              <a:gd name="connsiteX740" fmla="*/ 0 w 7467600"/>
              <a:gd name="connsiteY740" fmla="*/ 2476398 h 6858000"/>
              <a:gd name="connsiteX741" fmla="*/ 0 w 7467600"/>
              <a:gd name="connsiteY741" fmla="*/ 2389189 h 6858000"/>
              <a:gd name="connsiteX742" fmla="*/ 103062 w 7467600"/>
              <a:gd name="connsiteY742" fmla="*/ 2389518 h 6858000"/>
              <a:gd name="connsiteX743" fmla="*/ 510734 w 7467600"/>
              <a:gd name="connsiteY743" fmla="*/ 2416201 h 6858000"/>
              <a:gd name="connsiteX744" fmla="*/ 279257 w 7467600"/>
              <a:gd name="connsiteY744" fmla="*/ 2092102 h 6858000"/>
              <a:gd name="connsiteX745" fmla="*/ 65265 w 7467600"/>
              <a:gd name="connsiteY745" fmla="*/ 2006049 h 6858000"/>
              <a:gd name="connsiteX746" fmla="*/ 0 w 7467600"/>
              <a:gd name="connsiteY746" fmla="*/ 1982532 h 6858000"/>
              <a:gd name="connsiteX747" fmla="*/ 0 w 7467600"/>
              <a:gd name="connsiteY747" fmla="*/ 1912789 h 6858000"/>
              <a:gd name="connsiteX748" fmla="*/ 97460 w 7467600"/>
              <a:gd name="connsiteY748" fmla="*/ 1953725 h 6858000"/>
              <a:gd name="connsiteX749" fmla="*/ 221272 w 7467600"/>
              <a:gd name="connsiteY749" fmla="*/ 1980766 h 6858000"/>
              <a:gd name="connsiteX750" fmla="*/ 116765 w 7467600"/>
              <a:gd name="connsiteY750" fmla="*/ 1911033 h 6858000"/>
              <a:gd name="connsiteX751" fmla="*/ 16405 w 7467600"/>
              <a:gd name="connsiteY751" fmla="*/ 1803412 h 6858000"/>
              <a:gd name="connsiteX752" fmla="*/ 0 w 7467600"/>
              <a:gd name="connsiteY752" fmla="*/ 1784777 h 6858000"/>
              <a:gd name="connsiteX753" fmla="*/ 0 w 7467600"/>
              <a:gd name="connsiteY753" fmla="*/ 1740082 h 6858000"/>
              <a:gd name="connsiteX754" fmla="*/ 39394 w 7467600"/>
              <a:gd name="connsiteY754" fmla="*/ 1784856 h 6858000"/>
              <a:gd name="connsiteX755" fmla="*/ 135813 w 7467600"/>
              <a:gd name="connsiteY755" fmla="*/ 1888838 h 6858000"/>
              <a:gd name="connsiteX756" fmla="*/ 242575 w 7467600"/>
              <a:gd name="connsiteY756" fmla="*/ 1958841 h 6858000"/>
              <a:gd name="connsiteX757" fmla="*/ 82197 w 7467600"/>
              <a:gd name="connsiteY757" fmla="*/ 1754826 h 6858000"/>
              <a:gd name="connsiteX758" fmla="*/ 0 w 7467600"/>
              <a:gd name="connsiteY758" fmla="*/ 1679650 h 6858000"/>
              <a:gd name="connsiteX759" fmla="*/ 0 w 7467600"/>
              <a:gd name="connsiteY759" fmla="*/ 1602463 h 6858000"/>
              <a:gd name="connsiteX760" fmla="*/ 84689 w 7467600"/>
              <a:gd name="connsiteY760" fmla="*/ 1677442 h 6858000"/>
              <a:gd name="connsiteX761" fmla="*/ 298437 w 7467600"/>
              <a:gd name="connsiteY761" fmla="*/ 1968019 h 6858000"/>
              <a:gd name="connsiteX762" fmla="*/ 227269 w 7467600"/>
              <a:gd name="connsiteY762" fmla="*/ 1114064 h 6858000"/>
              <a:gd name="connsiteX763" fmla="*/ 248003 w 7467600"/>
              <a:gd name="connsiteY763" fmla="*/ 1089613 h 6858000"/>
              <a:gd name="connsiteX764" fmla="*/ 427020 w 7467600"/>
              <a:gd name="connsiteY764" fmla="*/ 1619803 h 6858000"/>
              <a:gd name="connsiteX765" fmla="*/ 340345 w 7467600"/>
              <a:gd name="connsiteY765" fmla="*/ 2027739 h 6858000"/>
              <a:gd name="connsiteX766" fmla="*/ 360865 w 7467600"/>
              <a:gd name="connsiteY766" fmla="*/ 2044827 h 6858000"/>
              <a:gd name="connsiteX767" fmla="*/ 560414 w 7467600"/>
              <a:gd name="connsiteY767" fmla="*/ 2421457 h 6858000"/>
              <a:gd name="connsiteX768" fmla="*/ 1359703 w 7467600"/>
              <a:gd name="connsiteY768" fmla="*/ 2578554 h 6858000"/>
              <a:gd name="connsiteX769" fmla="*/ 1359422 w 7467600"/>
              <a:gd name="connsiteY769" fmla="*/ 2577994 h 6858000"/>
              <a:gd name="connsiteX770" fmla="*/ 828701 w 7467600"/>
              <a:gd name="connsiteY770" fmla="*/ 1839520 h 6858000"/>
              <a:gd name="connsiteX771" fmla="*/ 494427 w 7467600"/>
              <a:gd name="connsiteY771" fmla="*/ 1092333 h 6858000"/>
              <a:gd name="connsiteX772" fmla="*/ 506322 w 7467600"/>
              <a:gd name="connsiteY772" fmla="*/ 1020997 h 6858000"/>
              <a:gd name="connsiteX773" fmla="*/ 4570198 w 7467600"/>
              <a:gd name="connsiteY773" fmla="*/ 978081 h 6858000"/>
              <a:gd name="connsiteX774" fmla="*/ 4523691 w 7467600"/>
              <a:gd name="connsiteY774" fmla="*/ 1127776 h 6858000"/>
              <a:gd name="connsiteX775" fmla="*/ 4509875 w 7467600"/>
              <a:gd name="connsiteY775" fmla="*/ 1167552 h 6858000"/>
              <a:gd name="connsiteX776" fmla="*/ 4478168 w 7467600"/>
              <a:gd name="connsiteY776" fmla="*/ 1260735 h 6858000"/>
              <a:gd name="connsiteX777" fmla="*/ 4409309 w 7467600"/>
              <a:gd name="connsiteY777" fmla="*/ 1666996 h 6858000"/>
              <a:gd name="connsiteX778" fmla="*/ 4370031 w 7467600"/>
              <a:gd name="connsiteY778" fmla="*/ 1955666 h 6858000"/>
              <a:gd name="connsiteX779" fmla="*/ 4570198 w 7467600"/>
              <a:gd name="connsiteY779" fmla="*/ 978081 h 6858000"/>
              <a:gd name="connsiteX780" fmla="*/ 4557898 w 7467600"/>
              <a:gd name="connsiteY780" fmla="*/ 900011 h 6858000"/>
              <a:gd name="connsiteX781" fmla="*/ 4344840 w 7467600"/>
              <a:gd name="connsiteY781" fmla="*/ 1922038 h 6858000"/>
              <a:gd name="connsiteX782" fmla="*/ 4378710 w 7467600"/>
              <a:gd name="connsiteY782" fmla="*/ 1665516 h 6858000"/>
              <a:gd name="connsiteX783" fmla="*/ 4448798 w 7467600"/>
              <a:gd name="connsiteY783" fmla="*/ 1253024 h 6858000"/>
              <a:gd name="connsiteX784" fmla="*/ 4480315 w 7467600"/>
              <a:gd name="connsiteY784" fmla="*/ 1158454 h 6858000"/>
              <a:gd name="connsiteX785" fmla="*/ 4494133 w 7467600"/>
              <a:gd name="connsiteY785" fmla="*/ 1118676 h 6858000"/>
              <a:gd name="connsiteX786" fmla="*/ 4557898 w 7467600"/>
              <a:gd name="connsiteY786" fmla="*/ 900011 h 6858000"/>
              <a:gd name="connsiteX787" fmla="*/ 5870151 w 7467600"/>
              <a:gd name="connsiteY787" fmla="*/ 898890 h 6858000"/>
              <a:gd name="connsiteX788" fmla="*/ 5861335 w 7467600"/>
              <a:gd name="connsiteY788" fmla="*/ 899177 h 6858000"/>
              <a:gd name="connsiteX789" fmla="*/ 5843702 w 7467600"/>
              <a:gd name="connsiteY789" fmla="*/ 899748 h 6858000"/>
              <a:gd name="connsiteX790" fmla="*/ 5651107 w 7467600"/>
              <a:gd name="connsiteY790" fmla="*/ 920306 h 6858000"/>
              <a:gd name="connsiteX791" fmla="*/ 5459407 w 7467600"/>
              <a:gd name="connsiteY791" fmla="*/ 940975 h 6858000"/>
              <a:gd name="connsiteX792" fmla="*/ 5374846 w 7467600"/>
              <a:gd name="connsiteY792" fmla="*/ 941988 h 6858000"/>
              <a:gd name="connsiteX793" fmla="*/ 5256105 w 7467600"/>
              <a:gd name="connsiteY793" fmla="*/ 945632 h 6858000"/>
              <a:gd name="connsiteX794" fmla="*/ 5107071 w 7467600"/>
              <a:gd name="connsiteY794" fmla="*/ 969720 h 6858000"/>
              <a:gd name="connsiteX795" fmla="*/ 4998681 w 7467600"/>
              <a:gd name="connsiteY795" fmla="*/ 988771 h 6858000"/>
              <a:gd name="connsiteX796" fmla="*/ 5870151 w 7467600"/>
              <a:gd name="connsiteY796" fmla="*/ 898890 h 6858000"/>
              <a:gd name="connsiteX797" fmla="*/ 5504425 w 7467600"/>
              <a:gd name="connsiteY797" fmla="*/ 848067 h 6858000"/>
              <a:gd name="connsiteX798" fmla="*/ 4968849 w 7467600"/>
              <a:gd name="connsiteY798" fmla="*/ 962318 h 6858000"/>
              <a:gd name="connsiteX799" fmla="*/ 5104039 w 7467600"/>
              <a:gd name="connsiteY799" fmla="*/ 940634 h 6858000"/>
              <a:gd name="connsiteX800" fmla="*/ 5256311 w 7467600"/>
              <a:gd name="connsiteY800" fmla="*/ 916490 h 6858000"/>
              <a:gd name="connsiteX801" fmla="*/ 5377381 w 7467600"/>
              <a:gd name="connsiteY801" fmla="*/ 912671 h 6858000"/>
              <a:gd name="connsiteX802" fmla="*/ 5460148 w 7467600"/>
              <a:gd name="connsiteY802" fmla="*/ 911442 h 6858000"/>
              <a:gd name="connsiteX803" fmla="*/ 5648971 w 7467600"/>
              <a:gd name="connsiteY803" fmla="*/ 891331 h 6858000"/>
              <a:gd name="connsiteX804" fmla="*/ 5844807 w 7467600"/>
              <a:gd name="connsiteY804" fmla="*/ 870718 h 6858000"/>
              <a:gd name="connsiteX805" fmla="*/ 5862975 w 7467600"/>
              <a:gd name="connsiteY805" fmla="*/ 869756 h 6858000"/>
              <a:gd name="connsiteX806" fmla="*/ 5920887 w 7467600"/>
              <a:gd name="connsiteY806" fmla="*/ 865929 h 6858000"/>
              <a:gd name="connsiteX807" fmla="*/ 5504425 w 7467600"/>
              <a:gd name="connsiteY807" fmla="*/ 848067 h 6858000"/>
              <a:gd name="connsiteX808" fmla="*/ 3607114 w 7467600"/>
              <a:gd name="connsiteY808" fmla="*/ 467441 h 6858000"/>
              <a:gd name="connsiteX809" fmla="*/ 3296242 w 7467600"/>
              <a:gd name="connsiteY809" fmla="*/ 807991 h 6858000"/>
              <a:gd name="connsiteX810" fmla="*/ 3174674 w 7467600"/>
              <a:gd name="connsiteY810" fmla="*/ 919759 h 6858000"/>
              <a:gd name="connsiteX811" fmla="*/ 3042978 w 7467600"/>
              <a:gd name="connsiteY811" fmla="*/ 1054894 h 6858000"/>
              <a:gd name="connsiteX812" fmla="*/ 2968914 w 7467600"/>
              <a:gd name="connsiteY812" fmla="*/ 1133756 h 6858000"/>
              <a:gd name="connsiteX813" fmla="*/ 3103823 w 7467600"/>
              <a:gd name="connsiteY813" fmla="*/ 1026814 h 6858000"/>
              <a:gd name="connsiteX814" fmla="*/ 3607114 w 7467600"/>
              <a:gd name="connsiteY814" fmla="*/ 467441 h 6858000"/>
              <a:gd name="connsiteX815" fmla="*/ 3744487 w 7467600"/>
              <a:gd name="connsiteY815" fmla="*/ 383136 h 6858000"/>
              <a:gd name="connsiteX816" fmla="*/ 3970213 w 7467600"/>
              <a:gd name="connsiteY816" fmla="*/ 995559 h 6858000"/>
              <a:gd name="connsiteX817" fmla="*/ 3744487 w 7467600"/>
              <a:gd name="connsiteY817" fmla="*/ 383136 h 6858000"/>
              <a:gd name="connsiteX818" fmla="*/ 3624562 w 7467600"/>
              <a:gd name="connsiteY818" fmla="*/ 367041 h 6858000"/>
              <a:gd name="connsiteX819" fmla="*/ 3489712 w 7467600"/>
              <a:gd name="connsiteY819" fmla="*/ 485386 h 6858000"/>
              <a:gd name="connsiteX820" fmla="*/ 3182994 w 7467600"/>
              <a:gd name="connsiteY820" fmla="*/ 828265 h 6858000"/>
              <a:gd name="connsiteX821" fmla="*/ 2892114 w 7467600"/>
              <a:gd name="connsiteY821" fmla="*/ 1172635 h 6858000"/>
              <a:gd name="connsiteX822" fmla="*/ 3021459 w 7467600"/>
              <a:gd name="connsiteY822" fmla="*/ 1035385 h 6858000"/>
              <a:gd name="connsiteX823" fmla="*/ 3153873 w 7467600"/>
              <a:gd name="connsiteY823" fmla="*/ 898971 h 6858000"/>
              <a:gd name="connsiteX824" fmla="*/ 3276511 w 7467600"/>
              <a:gd name="connsiteY824" fmla="*/ 786423 h 6858000"/>
              <a:gd name="connsiteX825" fmla="*/ 3584154 w 7467600"/>
              <a:gd name="connsiteY825" fmla="*/ 448218 h 6858000"/>
              <a:gd name="connsiteX826" fmla="*/ 3624562 w 7467600"/>
              <a:gd name="connsiteY826" fmla="*/ 367041 h 6858000"/>
              <a:gd name="connsiteX827" fmla="*/ 3766672 w 7467600"/>
              <a:gd name="connsiteY827" fmla="*/ 359429 h 6858000"/>
              <a:gd name="connsiteX828" fmla="*/ 3996338 w 7467600"/>
              <a:gd name="connsiteY828" fmla="*/ 968237 h 6858000"/>
              <a:gd name="connsiteX829" fmla="*/ 3766672 w 7467600"/>
              <a:gd name="connsiteY829" fmla="*/ 359429 h 6858000"/>
              <a:gd name="connsiteX830" fmla="*/ 5805386 w 7467600"/>
              <a:gd name="connsiteY830" fmla="*/ 239240 h 6858000"/>
              <a:gd name="connsiteX831" fmla="*/ 5736947 w 7467600"/>
              <a:gd name="connsiteY831" fmla="*/ 261367 h 6858000"/>
              <a:gd name="connsiteX832" fmla="*/ 5427012 w 7467600"/>
              <a:gd name="connsiteY832" fmla="*/ 311272 h 6858000"/>
              <a:gd name="connsiteX833" fmla="*/ 5147818 w 7467600"/>
              <a:gd name="connsiteY833" fmla="*/ 322112 h 6858000"/>
              <a:gd name="connsiteX834" fmla="*/ 5060854 w 7467600"/>
              <a:gd name="connsiteY834" fmla="*/ 311882 h 6858000"/>
              <a:gd name="connsiteX835" fmla="*/ 4945989 w 7467600"/>
              <a:gd name="connsiteY835" fmla="*/ 300516 h 6858000"/>
              <a:gd name="connsiteX836" fmla="*/ 5410479 w 7467600"/>
              <a:gd name="connsiteY836" fmla="*/ 348434 h 6858000"/>
              <a:gd name="connsiteX837" fmla="*/ 5805386 w 7467600"/>
              <a:gd name="connsiteY837" fmla="*/ 239240 h 6858000"/>
              <a:gd name="connsiteX838" fmla="*/ 5905192 w 7467600"/>
              <a:gd name="connsiteY838" fmla="*/ 163079 h 6858000"/>
              <a:gd name="connsiteX839" fmla="*/ 5865655 w 7467600"/>
              <a:gd name="connsiteY839" fmla="*/ 171901 h 6858000"/>
              <a:gd name="connsiteX840" fmla="*/ 5259740 w 7467600"/>
              <a:gd name="connsiteY840" fmla="*/ 257013 h 6858000"/>
              <a:gd name="connsiteX841" fmla="*/ 5208466 w 7467600"/>
              <a:gd name="connsiteY841" fmla="*/ 257550 h 6858000"/>
              <a:gd name="connsiteX842" fmla="*/ 4980204 w 7467600"/>
              <a:gd name="connsiteY842" fmla="*/ 271903 h 6858000"/>
              <a:gd name="connsiteX843" fmla="*/ 5068068 w 7467600"/>
              <a:gd name="connsiteY843" fmla="*/ 282244 h 6858000"/>
              <a:gd name="connsiteX844" fmla="*/ 5153231 w 7467600"/>
              <a:gd name="connsiteY844" fmla="*/ 292240 h 6858000"/>
              <a:gd name="connsiteX845" fmla="*/ 5426491 w 7467600"/>
              <a:gd name="connsiteY845" fmla="*/ 281128 h 6858000"/>
              <a:gd name="connsiteX846" fmla="*/ 5731212 w 7467600"/>
              <a:gd name="connsiteY846" fmla="*/ 231951 h 6858000"/>
              <a:gd name="connsiteX847" fmla="*/ 5905192 w 7467600"/>
              <a:gd name="connsiteY847" fmla="*/ 163079 h 6858000"/>
              <a:gd name="connsiteX848" fmla="*/ 5944437 w 7467600"/>
              <a:gd name="connsiteY848" fmla="*/ 113829 h 6858000"/>
              <a:gd name="connsiteX849" fmla="*/ 5825032 w 7467600"/>
              <a:gd name="connsiteY849" fmla="*/ 146405 h 6858000"/>
              <a:gd name="connsiteX850" fmla="*/ 4955599 w 7467600"/>
              <a:gd name="connsiteY850" fmla="*/ 247008 h 6858000"/>
              <a:gd name="connsiteX851" fmla="*/ 5210104 w 7467600"/>
              <a:gd name="connsiteY851" fmla="*/ 228123 h 6858000"/>
              <a:gd name="connsiteX852" fmla="*/ 5261015 w 7467600"/>
              <a:gd name="connsiteY852" fmla="*/ 227087 h 6858000"/>
              <a:gd name="connsiteX853" fmla="*/ 5861181 w 7467600"/>
              <a:gd name="connsiteY853" fmla="*/ 143093 h 6858000"/>
              <a:gd name="connsiteX854" fmla="*/ 5961252 w 7467600"/>
              <a:gd name="connsiteY854" fmla="*/ 114820 h 6858000"/>
              <a:gd name="connsiteX855" fmla="*/ 5944437 w 7467600"/>
              <a:gd name="connsiteY855" fmla="*/ 113829 h 6858000"/>
              <a:gd name="connsiteX856" fmla="*/ 3882765 w 7467600"/>
              <a:gd name="connsiteY856" fmla="*/ 0 h 6858000"/>
              <a:gd name="connsiteX857" fmla="*/ 3995099 w 7467600"/>
              <a:gd name="connsiteY857" fmla="*/ 0 h 6858000"/>
              <a:gd name="connsiteX858" fmla="*/ 4163818 w 7467600"/>
              <a:gd name="connsiteY858" fmla="*/ 234104 h 6858000"/>
              <a:gd name="connsiteX859" fmla="*/ 4172099 w 7467600"/>
              <a:gd name="connsiteY859" fmla="*/ 234207 h 6858000"/>
              <a:gd name="connsiteX860" fmla="*/ 4784282 w 7467600"/>
              <a:gd name="connsiteY860" fmla="*/ 276561 h 6858000"/>
              <a:gd name="connsiteX861" fmla="*/ 4801687 w 7467600"/>
              <a:gd name="connsiteY861" fmla="*/ 267764 h 6858000"/>
              <a:gd name="connsiteX862" fmla="*/ 6082788 w 7467600"/>
              <a:gd name="connsiteY862" fmla="*/ 64119 h 6858000"/>
              <a:gd name="connsiteX863" fmla="*/ 6099442 w 7467600"/>
              <a:gd name="connsiteY863" fmla="*/ 82568 h 6858000"/>
              <a:gd name="connsiteX864" fmla="*/ 4804137 w 7467600"/>
              <a:gd name="connsiteY864" fmla="*/ 320931 h 6858000"/>
              <a:gd name="connsiteX865" fmla="*/ 4227047 w 7467600"/>
              <a:gd name="connsiteY865" fmla="*/ 313415 h 6858000"/>
              <a:gd name="connsiteX866" fmla="*/ 4346041 w 7467600"/>
              <a:gd name="connsiteY866" fmla="*/ 456086 h 6858000"/>
              <a:gd name="connsiteX867" fmla="*/ 4870967 w 7467600"/>
              <a:gd name="connsiteY867" fmla="*/ 963061 h 6858000"/>
              <a:gd name="connsiteX868" fmla="*/ 4889647 w 7467600"/>
              <a:gd name="connsiteY868" fmla="*/ 957147 h 6858000"/>
              <a:gd name="connsiteX869" fmla="*/ 5422504 w 7467600"/>
              <a:gd name="connsiteY869" fmla="*/ 805191 h 6858000"/>
              <a:gd name="connsiteX870" fmla="*/ 6087656 w 7467600"/>
              <a:gd name="connsiteY870" fmla="*/ 826703 h 6858000"/>
              <a:gd name="connsiteX871" fmla="*/ 6058717 w 7467600"/>
              <a:gd name="connsiteY871" fmla="*/ 865992 h 6858000"/>
              <a:gd name="connsiteX872" fmla="*/ 4974153 w 7467600"/>
              <a:gd name="connsiteY872" fmla="*/ 1045456 h 6858000"/>
              <a:gd name="connsiteX873" fmla="*/ 5627835 w 7467600"/>
              <a:gd name="connsiteY873" fmla="*/ 1472077 h 6858000"/>
              <a:gd name="connsiteX874" fmla="*/ 5629817 w 7467600"/>
              <a:gd name="connsiteY874" fmla="*/ 1471412 h 6858000"/>
              <a:gd name="connsiteX875" fmla="*/ 5634124 w 7467600"/>
              <a:gd name="connsiteY875" fmla="*/ 1470572 h 6858000"/>
              <a:gd name="connsiteX876" fmla="*/ 5755832 w 7467600"/>
              <a:gd name="connsiteY876" fmla="*/ 1383886 h 6858000"/>
              <a:gd name="connsiteX877" fmla="*/ 6014186 w 7467600"/>
              <a:gd name="connsiteY877" fmla="*/ 1279799 h 6858000"/>
              <a:gd name="connsiteX878" fmla="*/ 6901619 w 7467600"/>
              <a:gd name="connsiteY878" fmla="*/ 1047874 h 6858000"/>
              <a:gd name="connsiteX879" fmla="*/ 6931566 w 7467600"/>
              <a:gd name="connsiteY879" fmla="*/ 1062034 h 6858000"/>
              <a:gd name="connsiteX880" fmla="*/ 5790982 w 7467600"/>
              <a:gd name="connsiteY880" fmla="*/ 1561380 h 6858000"/>
              <a:gd name="connsiteX881" fmla="*/ 6188971 w 7467600"/>
              <a:gd name="connsiteY881" fmla="*/ 1755168 h 6858000"/>
              <a:gd name="connsiteX882" fmla="*/ 6202446 w 7467600"/>
              <a:gd name="connsiteY882" fmla="*/ 1752268 h 6858000"/>
              <a:gd name="connsiteX883" fmla="*/ 7179560 w 7467600"/>
              <a:gd name="connsiteY883" fmla="*/ 1467551 h 6858000"/>
              <a:gd name="connsiteX884" fmla="*/ 7158730 w 7467600"/>
              <a:gd name="connsiteY884" fmla="*/ 1507835 h 6858000"/>
              <a:gd name="connsiteX885" fmla="*/ 6326959 w 7467600"/>
              <a:gd name="connsiteY885" fmla="*/ 1817686 h 6858000"/>
              <a:gd name="connsiteX886" fmla="*/ 6537433 w 7467600"/>
              <a:gd name="connsiteY886" fmla="*/ 1907790 h 6858000"/>
              <a:gd name="connsiteX887" fmla="*/ 6550221 w 7467600"/>
              <a:gd name="connsiteY887" fmla="*/ 1910729 h 6858000"/>
              <a:gd name="connsiteX888" fmla="*/ 6964438 w 7467600"/>
              <a:gd name="connsiteY888" fmla="*/ 2209505 h 6858000"/>
              <a:gd name="connsiteX889" fmla="*/ 7367862 w 7467600"/>
              <a:gd name="connsiteY889" fmla="*/ 2806833 h 6858000"/>
              <a:gd name="connsiteX890" fmla="*/ 7364329 w 7467600"/>
              <a:gd name="connsiteY890" fmla="*/ 2826907 h 6858000"/>
              <a:gd name="connsiteX891" fmla="*/ 7290545 w 7467600"/>
              <a:gd name="connsiteY891" fmla="*/ 2850663 h 6858000"/>
              <a:gd name="connsiteX892" fmla="*/ 6472036 w 7467600"/>
              <a:gd name="connsiteY892" fmla="*/ 1959003 h 6858000"/>
              <a:gd name="connsiteX893" fmla="*/ 5792897 w 7467600"/>
              <a:gd name="connsiteY893" fmla="*/ 1647747 h 6858000"/>
              <a:gd name="connsiteX894" fmla="*/ 5842751 w 7467600"/>
              <a:gd name="connsiteY894" fmla="*/ 1816112 h 6858000"/>
              <a:gd name="connsiteX895" fmla="*/ 5847424 w 7467600"/>
              <a:gd name="connsiteY895" fmla="*/ 1815776 h 6858000"/>
              <a:gd name="connsiteX896" fmla="*/ 6399821 w 7467600"/>
              <a:gd name="connsiteY896" fmla="*/ 2344799 h 6858000"/>
              <a:gd name="connsiteX897" fmla="*/ 6323232 w 7467600"/>
              <a:gd name="connsiteY897" fmla="*/ 2389634 h 6858000"/>
              <a:gd name="connsiteX898" fmla="*/ 5942958 w 7467600"/>
              <a:gd name="connsiteY898" fmla="*/ 2077708 h 6858000"/>
              <a:gd name="connsiteX899" fmla="*/ 5921559 w 7467600"/>
              <a:gd name="connsiteY899" fmla="*/ 2378596 h 6858000"/>
              <a:gd name="connsiteX900" fmla="*/ 5817651 w 7467600"/>
              <a:gd name="connsiteY900" fmla="*/ 3023919 h 6858000"/>
              <a:gd name="connsiteX901" fmla="*/ 5729634 w 7467600"/>
              <a:gd name="connsiteY901" fmla="*/ 3051849 h 6858000"/>
              <a:gd name="connsiteX902" fmla="*/ 5611018 w 7467600"/>
              <a:gd name="connsiteY902" fmla="*/ 2316769 h 6858000"/>
              <a:gd name="connsiteX903" fmla="*/ 5687608 w 7467600"/>
              <a:gd name="connsiteY903" fmla="*/ 2039972 h 6858000"/>
              <a:gd name="connsiteX904" fmla="*/ 5657554 w 7467600"/>
              <a:gd name="connsiteY904" fmla="*/ 1576445 h 6858000"/>
              <a:gd name="connsiteX905" fmla="*/ 5150475 w 7467600"/>
              <a:gd name="connsiteY905" fmla="*/ 1274012 h 6858000"/>
              <a:gd name="connsiteX906" fmla="*/ 5349142 w 7467600"/>
              <a:gd name="connsiteY906" fmla="*/ 2204405 h 6858000"/>
              <a:gd name="connsiteX907" fmla="*/ 5262214 w 7467600"/>
              <a:gd name="connsiteY907" fmla="*/ 2233836 h 6858000"/>
              <a:gd name="connsiteX908" fmla="*/ 4981539 w 7467600"/>
              <a:gd name="connsiteY908" fmla="*/ 1542201 h 6858000"/>
              <a:gd name="connsiteX909" fmla="*/ 4958461 w 7467600"/>
              <a:gd name="connsiteY909" fmla="*/ 1136957 h 6858000"/>
              <a:gd name="connsiteX910" fmla="*/ 4655015 w 7467600"/>
              <a:gd name="connsiteY910" fmla="*/ 891426 h 6858000"/>
              <a:gd name="connsiteX911" fmla="*/ 4348002 w 7467600"/>
              <a:gd name="connsiteY911" fmla="*/ 2205895 h 6858000"/>
              <a:gd name="connsiteX912" fmla="*/ 4262250 w 7467600"/>
              <a:gd name="connsiteY912" fmla="*/ 2219972 h 6858000"/>
              <a:gd name="connsiteX913" fmla="*/ 4550611 w 7467600"/>
              <a:gd name="connsiteY913" fmla="*/ 817540 h 6858000"/>
              <a:gd name="connsiteX914" fmla="*/ 4564418 w 7467600"/>
              <a:gd name="connsiteY914" fmla="*/ 808293 h 6858000"/>
              <a:gd name="connsiteX915" fmla="*/ 4266388 w 7467600"/>
              <a:gd name="connsiteY915" fmla="*/ 500083 h 6858000"/>
              <a:gd name="connsiteX916" fmla="*/ 4032842 w 7467600"/>
              <a:gd name="connsiteY916" fmla="*/ 211809 h 6858000"/>
              <a:gd name="connsiteX917" fmla="*/ 3882765 w 7467600"/>
              <a:gd name="connsiteY917" fmla="*/ 0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3721337 w 7467600"/>
              <a:gd name="connsiteY935" fmla="*/ 0 h 6858000"/>
              <a:gd name="connsiteX936" fmla="*/ 2867960 w 7467600"/>
              <a:gd name="connsiteY936" fmla="*/ 0 h 6858000"/>
              <a:gd name="connsiteX937" fmla="*/ 2926351 w 7467600"/>
              <a:gd name="connsiteY937" fmla="*/ 0 h 6858000"/>
              <a:gd name="connsiteX938" fmla="*/ 2902823 w 7467600"/>
              <a:gd name="connsiteY938" fmla="*/ 262929 h 6858000"/>
              <a:gd name="connsiteX939" fmla="*/ 2940663 w 7467600"/>
              <a:gd name="connsiteY939" fmla="*/ 140884 h 6858000"/>
              <a:gd name="connsiteX940" fmla="*/ 2947039 w 7467600"/>
              <a:gd name="connsiteY940" fmla="*/ 122524 h 6858000"/>
              <a:gd name="connsiteX941" fmla="*/ 2984316 w 7467600"/>
              <a:gd name="connsiteY941" fmla="*/ 0 h 6858000"/>
              <a:gd name="connsiteX942" fmla="*/ 3016114 w 7467600"/>
              <a:gd name="connsiteY942" fmla="*/ 0 h 6858000"/>
              <a:gd name="connsiteX943" fmla="*/ 2979949 w 7467600"/>
              <a:gd name="connsiteY943" fmla="*/ 119274 h 6858000"/>
              <a:gd name="connsiteX944" fmla="*/ 3023879 w 7467600"/>
              <a:gd name="connsiteY944" fmla="*/ 0 h 6858000"/>
              <a:gd name="connsiteX945" fmla="*/ 3105400 w 7467600"/>
              <a:gd name="connsiteY945" fmla="*/ 0 h 6858000"/>
              <a:gd name="connsiteX946" fmla="*/ 3094669 w 7467600"/>
              <a:gd name="connsiteY946" fmla="*/ 30308 h 6858000"/>
              <a:gd name="connsiteX947" fmla="*/ 2901945 w 7467600"/>
              <a:gd name="connsiteY947" fmla="*/ 466538 h 6858000"/>
              <a:gd name="connsiteX948" fmla="*/ 2815209 w 7467600"/>
              <a:gd name="connsiteY948" fmla="*/ 497361 h 6858000"/>
              <a:gd name="connsiteX949" fmla="*/ 2844845 w 7467600"/>
              <a:gd name="connsiteY949" fmla="*/ 127638 h 6858000"/>
              <a:gd name="connsiteX950" fmla="*/ 2867960 w 7467600"/>
              <a:gd name="connsiteY950" fmla="*/ 0 h 6858000"/>
              <a:gd name="connsiteX951" fmla="*/ 1057230 w 7467600"/>
              <a:gd name="connsiteY951" fmla="*/ 0 h 6858000"/>
              <a:gd name="connsiteX952" fmla="*/ 1111003 w 7467600"/>
              <a:gd name="connsiteY952" fmla="*/ 0 h 6858000"/>
              <a:gd name="connsiteX953" fmla="*/ 1125553 w 7467600"/>
              <a:gd name="connsiteY953" fmla="*/ 52588 h 6858000"/>
              <a:gd name="connsiteX954" fmla="*/ 1304276 w 7467600"/>
              <a:gd name="connsiteY954" fmla="*/ 476275 h 6858000"/>
              <a:gd name="connsiteX955" fmla="*/ 1492066 w 7467600"/>
              <a:gd name="connsiteY955" fmla="*/ 886333 h 6858000"/>
              <a:gd name="connsiteX956" fmla="*/ 1423698 w 7467600"/>
              <a:gd name="connsiteY956" fmla="*/ 710817 h 6858000"/>
              <a:gd name="connsiteX957" fmla="*/ 1357609 w 7467600"/>
              <a:gd name="connsiteY957" fmla="*/ 532892 h 6858000"/>
              <a:gd name="connsiteX958" fmla="*/ 1309550 w 7467600"/>
              <a:gd name="connsiteY958" fmla="*/ 374031 h 6858000"/>
              <a:gd name="connsiteX959" fmla="*/ 1193673 w 7467600"/>
              <a:gd name="connsiteY959" fmla="*/ 49533 h 6858000"/>
              <a:gd name="connsiteX960" fmla="*/ 1164391 w 7467600"/>
              <a:gd name="connsiteY960" fmla="*/ 0 h 6858000"/>
              <a:gd name="connsiteX961" fmla="*/ 1200666 w 7467600"/>
              <a:gd name="connsiteY961" fmla="*/ 0 h 6858000"/>
              <a:gd name="connsiteX962" fmla="*/ 1223408 w 7467600"/>
              <a:gd name="connsiteY962" fmla="*/ 38996 h 6858000"/>
              <a:gd name="connsiteX963" fmla="*/ 1339635 w 7467600"/>
              <a:gd name="connsiteY963" fmla="*/ 365517 h 6858000"/>
              <a:gd name="connsiteX964" fmla="*/ 1387469 w 7467600"/>
              <a:gd name="connsiteY964" fmla="*/ 523079 h 6858000"/>
              <a:gd name="connsiteX965" fmla="*/ 1452685 w 7467600"/>
              <a:gd name="connsiteY965" fmla="*/ 699806 h 6858000"/>
              <a:gd name="connsiteX966" fmla="*/ 1492092 w 7467600"/>
              <a:gd name="connsiteY966" fmla="*/ 800424 h 6858000"/>
              <a:gd name="connsiteX967" fmla="*/ 1455302 w 7467600"/>
              <a:gd name="connsiteY967" fmla="*/ 632913 h 6858000"/>
              <a:gd name="connsiteX968" fmla="*/ 1222336 w 7467600"/>
              <a:gd name="connsiteY968" fmla="*/ 9480 h 6858000"/>
              <a:gd name="connsiteX969" fmla="*/ 1214634 w 7467600"/>
              <a:gd name="connsiteY969" fmla="*/ 0 h 6858000"/>
              <a:gd name="connsiteX970" fmla="*/ 1289827 w 7467600"/>
              <a:gd name="connsiteY970" fmla="*/ 0 h 6858000"/>
              <a:gd name="connsiteX971" fmla="*/ 1321076 w 7467600"/>
              <a:gd name="connsiteY971" fmla="*/ 59722 h 6858000"/>
              <a:gd name="connsiteX972" fmla="*/ 1512579 w 7467600"/>
              <a:gd name="connsiteY972" fmla="*/ 626441 h 6858000"/>
              <a:gd name="connsiteX973" fmla="*/ 1506076 w 7467600"/>
              <a:gd name="connsiteY973" fmla="*/ 1089289 h 6858000"/>
              <a:gd name="connsiteX974" fmla="*/ 1486346 w 7467600"/>
              <a:gd name="connsiteY974" fmla="*/ 1079919 h 6858000"/>
              <a:gd name="connsiteX975" fmla="*/ 1070511 w 7467600"/>
              <a:gd name="connsiteY975" fmla="*/ 48609 h 6858000"/>
              <a:gd name="connsiteX976" fmla="*/ 1057230 w 7467600"/>
              <a:gd name="connsiteY976" fmla="*/ 0 h 6858000"/>
              <a:gd name="connsiteX977" fmla="*/ 43151 w 7467600"/>
              <a:gd name="connsiteY977" fmla="*/ 0 h 6858000"/>
              <a:gd name="connsiteX978" fmla="*/ 95283 w 7467600"/>
              <a:gd name="connsiteY978" fmla="*/ 0 h 6858000"/>
              <a:gd name="connsiteX979" fmla="*/ 300708 w 7467600"/>
              <a:gd name="connsiteY979" fmla="*/ 154571 h 6858000"/>
              <a:gd name="connsiteX980" fmla="*/ 530414 w 7467600"/>
              <a:gd name="connsiteY980" fmla="*/ 354673 h 6858000"/>
              <a:gd name="connsiteX981" fmla="*/ 333785 w 7467600"/>
              <a:gd name="connsiteY981" fmla="*/ 161564 h 6858000"/>
              <a:gd name="connsiteX982" fmla="*/ 147005 w 7467600"/>
              <a:gd name="connsiteY982" fmla="*/ 0 h 6858000"/>
              <a:gd name="connsiteX983" fmla="*/ 272509 w 7467600"/>
              <a:gd name="connsiteY983" fmla="*/ 0 h 6858000"/>
              <a:gd name="connsiteX984" fmla="*/ 326276 w 7467600"/>
              <a:gd name="connsiteY984" fmla="*/ 45847 h 6858000"/>
              <a:gd name="connsiteX985" fmla="*/ 823759 w 7467600"/>
              <a:gd name="connsiteY985" fmla="*/ 574145 h 6858000"/>
              <a:gd name="connsiteX986" fmla="*/ 811254 w 7467600"/>
              <a:gd name="connsiteY986" fmla="*/ 665546 h 6858000"/>
              <a:gd name="connsiteX987" fmla="*/ 154042 w 7467600"/>
              <a:gd name="connsiteY987" fmla="*/ 261522 h 6858000"/>
              <a:gd name="connsiteX988" fmla="*/ 13550 w 7467600"/>
              <a:gd name="connsiteY988" fmla="*/ 158423 h 6858000"/>
              <a:gd name="connsiteX989" fmla="*/ 0 w 7467600"/>
              <a:gd name="connsiteY989" fmla="*/ 146618 h 6858000"/>
              <a:gd name="connsiteX990" fmla="*/ 0 w 7467600"/>
              <a:gd name="connsiteY990" fmla="*/ 59161 h 6858000"/>
              <a:gd name="connsiteX991" fmla="*/ 45427 w 7467600"/>
              <a:gd name="connsiteY991" fmla="*/ 101078 h 6858000"/>
              <a:gd name="connsiteX992" fmla="*/ 630103 w 7467600"/>
              <a:gd name="connsiteY992" fmla="*/ 485885 h 6858000"/>
              <a:gd name="connsiteX993" fmla="*/ 532040 w 7467600"/>
              <a:gd name="connsiteY993" fmla="*/ 399359 h 6858000"/>
              <a:gd name="connsiteX994" fmla="*/ 517618 w 7467600"/>
              <a:gd name="connsiteY994" fmla="*/ 385726 h 6858000"/>
              <a:gd name="connsiteX995" fmla="*/ 285074 w 7467600"/>
              <a:gd name="connsiteY995" fmla="*/ 182755 h 6858000"/>
              <a:gd name="connsiteX996" fmla="*/ 43151 w 7467600"/>
              <a:gd name="connsiteY99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27465 w 7467600"/>
              <a:gd name="connsiteY127" fmla="*/ 5174181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1903353 w 7467600"/>
              <a:gd name="connsiteY140" fmla="*/ 5044827 h 6858000"/>
              <a:gd name="connsiteX141" fmla="*/ 1936931 w 7467600"/>
              <a:gd name="connsiteY141" fmla="*/ 5093954 h 6858000"/>
              <a:gd name="connsiteX142" fmla="*/ 2195868 w 7467600"/>
              <a:gd name="connsiteY142" fmla="*/ 5396574 h 6858000"/>
              <a:gd name="connsiteX143" fmla="*/ 2088852 w 7467600"/>
              <a:gd name="connsiteY143" fmla="*/ 5166123 h 6858000"/>
              <a:gd name="connsiteX144" fmla="*/ 1958241 w 7467600"/>
              <a:gd name="connsiteY144" fmla="*/ 5067955 h 6858000"/>
              <a:gd name="connsiteX145" fmla="*/ 1903353 w 7467600"/>
              <a:gd name="connsiteY145" fmla="*/ 5044827 h 6858000"/>
              <a:gd name="connsiteX146" fmla="*/ 1979378 w 7467600"/>
              <a:gd name="connsiteY146" fmla="*/ 4769504 h 6858000"/>
              <a:gd name="connsiteX147" fmla="*/ 2882120 w 7467600"/>
              <a:gd name="connsiteY147" fmla="*/ 5064547 h 6858000"/>
              <a:gd name="connsiteX148" fmla="*/ 2793103 w 7467600"/>
              <a:gd name="connsiteY148" fmla="*/ 5039699 h 6858000"/>
              <a:gd name="connsiteX149" fmla="*/ 2770041 w 7467600"/>
              <a:gd name="connsiteY149" fmla="*/ 5033634 h 6858000"/>
              <a:gd name="connsiteX150" fmla="*/ 1979378 w 7467600"/>
              <a:gd name="connsiteY150" fmla="*/ 4769504 h 6858000"/>
              <a:gd name="connsiteX151" fmla="*/ 1927410 w 7467600"/>
              <a:gd name="connsiteY151" fmla="*/ 4716164 h 6858000"/>
              <a:gd name="connsiteX152" fmla="*/ 1959587 w 7467600"/>
              <a:gd name="connsiteY152" fmla="*/ 4728849 h 6858000"/>
              <a:gd name="connsiteX153" fmla="*/ 2777707 w 7467600"/>
              <a:gd name="connsiteY153" fmla="*/ 5003991 h 6858000"/>
              <a:gd name="connsiteX154" fmla="*/ 2800768 w 7467600"/>
              <a:gd name="connsiteY154" fmla="*/ 5010056 h 6858000"/>
              <a:gd name="connsiteX155" fmla="*/ 2879408 w 7467600"/>
              <a:gd name="connsiteY155" fmla="*/ 5031590 h 6858000"/>
              <a:gd name="connsiteX156" fmla="*/ 2862295 w 7467600"/>
              <a:gd name="connsiteY156" fmla="*/ 5022958 h 6858000"/>
              <a:gd name="connsiteX157" fmla="*/ 2813343 w 7467600"/>
              <a:gd name="connsiteY157" fmla="*/ 4998369 h 6858000"/>
              <a:gd name="connsiteX158" fmla="*/ 2646245 w 7467600"/>
              <a:gd name="connsiteY158" fmla="*/ 4930999 h 6858000"/>
              <a:gd name="connsiteX159" fmla="*/ 1999243 w 7467600"/>
              <a:gd name="connsiteY159" fmla="*/ 4730524 h 6858000"/>
              <a:gd name="connsiteX160" fmla="*/ 1979527 w 7467600"/>
              <a:gd name="connsiteY160" fmla="*/ 4726651 h 6858000"/>
              <a:gd name="connsiteX161" fmla="*/ 1927410 w 7467600"/>
              <a:gd name="connsiteY161" fmla="*/ 4716164 h 6858000"/>
              <a:gd name="connsiteX162" fmla="*/ 1997014 w 7467600"/>
              <a:gd name="connsiteY162" fmla="*/ 4698007 h 6858000"/>
              <a:gd name="connsiteX163" fmla="*/ 2005458 w 7467600"/>
              <a:gd name="connsiteY163" fmla="*/ 4699540 h 6858000"/>
              <a:gd name="connsiteX164" fmla="*/ 2657186 w 7467600"/>
              <a:gd name="connsiteY164" fmla="*/ 4901687 h 6858000"/>
              <a:gd name="connsiteX165" fmla="*/ 2826662 w 7467600"/>
              <a:gd name="connsiteY165" fmla="*/ 4970362 h 6858000"/>
              <a:gd name="connsiteX166" fmla="*/ 2876100 w 7467600"/>
              <a:gd name="connsiteY166" fmla="*/ 4995397 h 6858000"/>
              <a:gd name="connsiteX167" fmla="*/ 3042600 w 7467600"/>
              <a:gd name="connsiteY167" fmla="*/ 5059532 h 6858000"/>
              <a:gd name="connsiteX168" fmla="*/ 1997014 w 7467600"/>
              <a:gd name="connsiteY168" fmla="*/ 4698007 h 6858000"/>
              <a:gd name="connsiteX169" fmla="*/ 2305292 w 7467600"/>
              <a:gd name="connsiteY169" fmla="*/ 4219492 h 6858000"/>
              <a:gd name="connsiteX170" fmla="*/ 3360922 w 7467600"/>
              <a:gd name="connsiteY170" fmla="*/ 4529373 h 6858000"/>
              <a:gd name="connsiteX171" fmla="*/ 3492420 w 7467600"/>
              <a:gd name="connsiteY171" fmla="*/ 4510145 h 6858000"/>
              <a:gd name="connsiteX172" fmla="*/ 3364086 w 7467600"/>
              <a:gd name="connsiteY172" fmla="*/ 4480340 h 6858000"/>
              <a:gd name="connsiteX173" fmla="*/ 3225818 w 7467600"/>
              <a:gd name="connsiteY173" fmla="*/ 4411822 h 6858000"/>
              <a:gd name="connsiteX174" fmla="*/ 3129696 w 7467600"/>
              <a:gd name="connsiteY174" fmla="*/ 4360704 h 6858000"/>
              <a:gd name="connsiteX175" fmla="*/ 2814545 w 7467600"/>
              <a:gd name="connsiteY175" fmla="*/ 4282955 h 6858000"/>
              <a:gd name="connsiteX176" fmla="*/ 2305292 w 7467600"/>
              <a:gd name="connsiteY176" fmla="*/ 4219492 h 6858000"/>
              <a:gd name="connsiteX177" fmla="*/ 2626982 w 7467600"/>
              <a:gd name="connsiteY177" fmla="*/ 4206450 h 6858000"/>
              <a:gd name="connsiteX178" fmla="*/ 2490617 w 7467600"/>
              <a:gd name="connsiteY178" fmla="*/ 4206951 h 6858000"/>
              <a:gd name="connsiteX179" fmla="*/ 2819869 w 7467600"/>
              <a:gd name="connsiteY179" fmla="*/ 4252936 h 6858000"/>
              <a:gd name="connsiteX180" fmla="*/ 3143018 w 7467600"/>
              <a:gd name="connsiteY180" fmla="*/ 4332698 h 6858000"/>
              <a:gd name="connsiteX181" fmla="*/ 3241520 w 7467600"/>
              <a:gd name="connsiteY181" fmla="*/ 4385112 h 6858000"/>
              <a:gd name="connsiteX182" fmla="*/ 3374575 w 7467600"/>
              <a:gd name="connsiteY182" fmla="*/ 4451517 h 6858000"/>
              <a:gd name="connsiteX183" fmla="*/ 3505221 w 7467600"/>
              <a:gd name="connsiteY183" fmla="*/ 4480757 h 6858000"/>
              <a:gd name="connsiteX184" fmla="*/ 2626982 w 7467600"/>
              <a:gd name="connsiteY184" fmla="*/ 4206450 h 6858000"/>
              <a:gd name="connsiteX185" fmla="*/ 1310106 w 7467600"/>
              <a:gd name="connsiteY185" fmla="*/ 3943217 h 6858000"/>
              <a:gd name="connsiteX186" fmla="*/ 854994 w 7467600"/>
              <a:gd name="connsiteY186" fmla="*/ 4399136 h 6858000"/>
              <a:gd name="connsiteX187" fmla="*/ 742462 w 7467600"/>
              <a:gd name="connsiteY187" fmla="*/ 4594648 h 6858000"/>
              <a:gd name="connsiteX188" fmla="*/ 820602 w 7467600"/>
              <a:gd name="connsiteY188" fmla="*/ 4485915 h 6858000"/>
              <a:gd name="connsiteX189" fmla="*/ 878295 w 7467600"/>
              <a:gd name="connsiteY189" fmla="*/ 4403594 h 6858000"/>
              <a:gd name="connsiteX190" fmla="*/ 1240607 w 7467600"/>
              <a:gd name="connsiteY190" fmla="*/ 4010401 h 6858000"/>
              <a:gd name="connsiteX191" fmla="*/ 1310106 w 7467600"/>
              <a:gd name="connsiteY191" fmla="*/ 3943217 h 6858000"/>
              <a:gd name="connsiteX192" fmla="*/ 1423113 w 7467600"/>
              <a:gd name="connsiteY192" fmla="*/ 3874565 h 6858000"/>
              <a:gd name="connsiteX193" fmla="*/ 1260565 w 7467600"/>
              <a:gd name="connsiteY193" fmla="*/ 4031982 h 6858000"/>
              <a:gd name="connsiteX194" fmla="*/ 901900 w 7467600"/>
              <a:gd name="connsiteY194" fmla="*/ 4421236 h 6858000"/>
              <a:gd name="connsiteX195" fmla="*/ 845044 w 7467600"/>
              <a:gd name="connsiteY195" fmla="*/ 4502436 h 6858000"/>
              <a:gd name="connsiteX196" fmla="*/ 685926 w 7467600"/>
              <a:gd name="connsiteY196" fmla="*/ 4703069 h 6858000"/>
              <a:gd name="connsiteX197" fmla="*/ 684248 w 7467600"/>
              <a:gd name="connsiteY197" fmla="*/ 4706721 h 6858000"/>
              <a:gd name="connsiteX198" fmla="*/ 1423113 w 7467600"/>
              <a:gd name="connsiteY198" fmla="*/ 3874565 h 6858000"/>
              <a:gd name="connsiteX199" fmla="*/ 3316479 w 7467600"/>
              <a:gd name="connsiteY199" fmla="*/ 3872136 h 6858000"/>
              <a:gd name="connsiteX200" fmla="*/ 3546806 w 7467600"/>
              <a:gd name="connsiteY200" fmla="*/ 4356139 h 6858000"/>
              <a:gd name="connsiteX201" fmla="*/ 3364433 w 7467600"/>
              <a:gd name="connsiteY201" fmla="*/ 3953121 h 6858000"/>
              <a:gd name="connsiteX202" fmla="*/ 3316479 w 7467600"/>
              <a:gd name="connsiteY202" fmla="*/ 3872136 h 6858000"/>
              <a:gd name="connsiteX203" fmla="*/ 3291335 w 7467600"/>
              <a:gd name="connsiteY203" fmla="*/ 3767420 h 6858000"/>
              <a:gd name="connsiteX204" fmla="*/ 3390805 w 7467600"/>
              <a:gd name="connsiteY204" fmla="*/ 3937163 h 6858000"/>
              <a:gd name="connsiteX205" fmla="*/ 3579062 w 7467600"/>
              <a:gd name="connsiteY205" fmla="*/ 4359040 h 6858000"/>
              <a:gd name="connsiteX206" fmla="*/ 3467355 w 7467600"/>
              <a:gd name="connsiteY206" fmla="*/ 3988130 h 6858000"/>
              <a:gd name="connsiteX207" fmla="*/ 3310753 w 7467600"/>
              <a:gd name="connsiteY207" fmla="*/ 3787140 h 6858000"/>
              <a:gd name="connsiteX208" fmla="*/ 3291335 w 7467600"/>
              <a:gd name="connsiteY208" fmla="*/ 3767420 h 6858000"/>
              <a:gd name="connsiteX209" fmla="*/ 1635889 w 7467600"/>
              <a:gd name="connsiteY209" fmla="*/ 3709494 h 6858000"/>
              <a:gd name="connsiteX210" fmla="*/ 1634800 w 7467600"/>
              <a:gd name="connsiteY210" fmla="*/ 3731111 h 6858000"/>
              <a:gd name="connsiteX211" fmla="*/ 1635889 w 7467600"/>
              <a:gd name="connsiteY211" fmla="*/ 3709494 h 6858000"/>
              <a:gd name="connsiteX212" fmla="*/ 1510397 w 7467600"/>
              <a:gd name="connsiteY212" fmla="*/ 3684705 h 6858000"/>
              <a:gd name="connsiteX213" fmla="*/ 1146550 w 7467600"/>
              <a:gd name="connsiteY213" fmla="*/ 3802012 h 6858000"/>
              <a:gd name="connsiteX214" fmla="*/ 698834 w 7467600"/>
              <a:gd name="connsiteY214" fmla="*/ 3952272 h 6858000"/>
              <a:gd name="connsiteX215" fmla="*/ 34256 w 7467600"/>
              <a:gd name="connsiteY215" fmla="*/ 4347603 h 6858000"/>
              <a:gd name="connsiteX216" fmla="*/ 527241 w 7467600"/>
              <a:gd name="connsiteY216" fmla="*/ 4065078 h 6858000"/>
              <a:gd name="connsiteX217" fmla="*/ 1510397 w 7467600"/>
              <a:gd name="connsiteY217" fmla="*/ 3684705 h 6858000"/>
              <a:gd name="connsiteX218" fmla="*/ 1313114 w 7467600"/>
              <a:gd name="connsiteY218" fmla="*/ 3655216 h 6858000"/>
              <a:gd name="connsiteX219" fmla="*/ 1109304 w 7467600"/>
              <a:gd name="connsiteY219" fmla="*/ 3669030 h 6858000"/>
              <a:gd name="connsiteX220" fmla="*/ 8129 w 7467600"/>
              <a:gd name="connsiteY220" fmla="*/ 4330519 h 6858000"/>
              <a:gd name="connsiteX221" fmla="*/ 687572 w 7467600"/>
              <a:gd name="connsiteY221" fmla="*/ 3925629 h 6858000"/>
              <a:gd name="connsiteX222" fmla="*/ 1138365 w 7467600"/>
              <a:gd name="connsiteY222" fmla="*/ 3774515 h 6858000"/>
              <a:gd name="connsiteX223" fmla="*/ 1505579 w 7467600"/>
              <a:gd name="connsiteY223" fmla="*/ 3655526 h 6858000"/>
              <a:gd name="connsiteX224" fmla="*/ 1313114 w 7467600"/>
              <a:gd name="connsiteY224" fmla="*/ 3655216 h 6858000"/>
              <a:gd name="connsiteX225" fmla="*/ 3655073 w 7467600"/>
              <a:gd name="connsiteY225" fmla="*/ 3650884 h 6858000"/>
              <a:gd name="connsiteX226" fmla="*/ 3989938 w 7467600"/>
              <a:gd name="connsiteY226" fmla="*/ 3991685 h 6858000"/>
              <a:gd name="connsiteX227" fmla="*/ 4393907 w 7467600"/>
              <a:gd name="connsiteY227" fmla="*/ 4261258 h 6858000"/>
              <a:gd name="connsiteX228" fmla="*/ 4648051 w 7467600"/>
              <a:gd name="connsiteY228" fmla="*/ 4374051 h 6858000"/>
              <a:gd name="connsiteX229" fmla="*/ 4383389 w 7467600"/>
              <a:gd name="connsiteY229" fmla="*/ 4184369 h 6858000"/>
              <a:gd name="connsiteX230" fmla="*/ 4165508 w 7467600"/>
              <a:gd name="connsiteY230" fmla="*/ 4035196 h 6858000"/>
              <a:gd name="connsiteX231" fmla="*/ 4068162 w 7467600"/>
              <a:gd name="connsiteY231" fmla="*/ 3953394 h 6858000"/>
              <a:gd name="connsiteX232" fmla="*/ 3981416 w 7467600"/>
              <a:gd name="connsiteY232" fmla="*/ 3880482 h 6858000"/>
              <a:gd name="connsiteX233" fmla="*/ 3800147 w 7467600"/>
              <a:gd name="connsiteY233" fmla="*/ 3749872 h 6858000"/>
              <a:gd name="connsiteX234" fmla="*/ 3655073 w 7467600"/>
              <a:gd name="connsiteY234" fmla="*/ 3650884 h 6858000"/>
              <a:gd name="connsiteX235" fmla="*/ 3670252 w 7467600"/>
              <a:gd name="connsiteY235" fmla="*/ 3622798 h 6858000"/>
              <a:gd name="connsiteX236" fmla="*/ 3817258 w 7467600"/>
              <a:gd name="connsiteY236" fmla="*/ 3723577 h 6858000"/>
              <a:gd name="connsiteX237" fmla="*/ 4000461 w 7467600"/>
              <a:gd name="connsiteY237" fmla="*/ 3855966 h 6858000"/>
              <a:gd name="connsiteX238" fmla="*/ 4088180 w 7467600"/>
              <a:gd name="connsiteY238" fmla="*/ 3929774 h 6858000"/>
              <a:gd name="connsiteX239" fmla="*/ 4184555 w 7467600"/>
              <a:gd name="connsiteY239" fmla="*/ 4010683 h 6858000"/>
              <a:gd name="connsiteX240" fmla="*/ 4399563 w 7467600"/>
              <a:gd name="connsiteY240" fmla="*/ 4158106 h 6858000"/>
              <a:gd name="connsiteX241" fmla="*/ 4684469 w 7467600"/>
              <a:gd name="connsiteY241" fmla="*/ 4364680 h 6858000"/>
              <a:gd name="connsiteX242" fmla="*/ 4690271 w 7467600"/>
              <a:gd name="connsiteY242" fmla="*/ 4370034 h 6858000"/>
              <a:gd name="connsiteX243" fmla="*/ 4136093 w 7467600"/>
              <a:gd name="connsiteY243" fmla="*/ 3858466 h 6858000"/>
              <a:gd name="connsiteX244" fmla="*/ 3670252 w 7467600"/>
              <a:gd name="connsiteY244" fmla="*/ 3622798 h 6858000"/>
              <a:gd name="connsiteX245" fmla="*/ 4440129 w 7467600"/>
              <a:gd name="connsiteY245" fmla="*/ 3448571 h 6858000"/>
              <a:gd name="connsiteX246" fmla="*/ 4856525 w 7467600"/>
              <a:gd name="connsiteY246" fmla="*/ 3915351 h 6858000"/>
              <a:gd name="connsiteX247" fmla="*/ 5059055 w 7467600"/>
              <a:gd name="connsiteY247" fmla="*/ 4108918 h 6858000"/>
              <a:gd name="connsiteX248" fmla="*/ 5290070 w 7467600"/>
              <a:gd name="connsiteY248" fmla="*/ 4263619 h 6858000"/>
              <a:gd name="connsiteX249" fmla="*/ 4834991 w 7467600"/>
              <a:gd name="connsiteY249" fmla="*/ 3830985 h 6858000"/>
              <a:gd name="connsiteX250" fmla="*/ 4440129 w 7467600"/>
              <a:gd name="connsiteY250" fmla="*/ 3448571 h 6858000"/>
              <a:gd name="connsiteX251" fmla="*/ 4441737 w 7467600"/>
              <a:gd name="connsiteY251" fmla="*/ 3399734 h 6858000"/>
              <a:gd name="connsiteX252" fmla="*/ 4431236 w 7467600"/>
              <a:gd name="connsiteY252" fmla="*/ 3400954 h 6858000"/>
              <a:gd name="connsiteX253" fmla="*/ 4557150 w 7467600"/>
              <a:gd name="connsiteY253" fmla="*/ 3510023 h 6858000"/>
              <a:gd name="connsiteX254" fmla="*/ 4856936 w 7467600"/>
              <a:gd name="connsiteY254" fmla="*/ 3809146 h 6858000"/>
              <a:gd name="connsiteX255" fmla="*/ 5111996 w 7467600"/>
              <a:gd name="connsiteY255" fmla="*/ 4065759 h 6858000"/>
              <a:gd name="connsiteX256" fmla="*/ 5388878 w 7467600"/>
              <a:gd name="connsiteY256" fmla="*/ 4300185 h 6858000"/>
              <a:gd name="connsiteX257" fmla="*/ 5425556 w 7467600"/>
              <a:gd name="connsiteY257" fmla="*/ 4308967 h 6858000"/>
              <a:gd name="connsiteX258" fmla="*/ 4943646 w 7467600"/>
              <a:gd name="connsiteY258" fmla="*/ 3822916 h 6858000"/>
              <a:gd name="connsiteX259" fmla="*/ 4594837 w 7467600"/>
              <a:gd name="connsiteY259" fmla="*/ 3532274 h 6858000"/>
              <a:gd name="connsiteX260" fmla="*/ 4441737 w 7467600"/>
              <a:gd name="connsiteY260" fmla="*/ 3399734 h 6858000"/>
              <a:gd name="connsiteX261" fmla="*/ 5425834 w 7467600"/>
              <a:gd name="connsiteY261" fmla="*/ 3162785 h 6858000"/>
              <a:gd name="connsiteX262" fmla="*/ 5401644 w 7467600"/>
              <a:gd name="connsiteY262" fmla="*/ 3617847 h 6858000"/>
              <a:gd name="connsiteX263" fmla="*/ 5467256 w 7467600"/>
              <a:gd name="connsiteY263" fmla="*/ 4175494 h 6858000"/>
              <a:gd name="connsiteX264" fmla="*/ 5448069 w 7467600"/>
              <a:gd name="connsiteY264" fmla="*/ 3567554 h 6858000"/>
              <a:gd name="connsiteX265" fmla="*/ 5425834 w 7467600"/>
              <a:gd name="connsiteY265" fmla="*/ 3162785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399523 w 7467600"/>
              <a:gd name="connsiteY588" fmla="*/ 1428234 h 6858000"/>
              <a:gd name="connsiteX589" fmla="*/ 2448558 w 7467600"/>
              <a:gd name="connsiteY589" fmla="*/ 1373435 h 6858000"/>
              <a:gd name="connsiteX590" fmla="*/ 2312521 w 7467600"/>
              <a:gd name="connsiteY590" fmla="*/ 1806140 h 6858000"/>
              <a:gd name="connsiteX591" fmla="*/ 2127533 w 7467600"/>
              <a:gd name="connsiteY591" fmla="*/ 2348380 h 6858000"/>
              <a:gd name="connsiteX592" fmla="*/ 2358080 w 7467600"/>
              <a:gd name="connsiteY592" fmla="*/ 1866134 h 6858000"/>
              <a:gd name="connsiteX593" fmla="*/ 2407436 w 7467600"/>
              <a:gd name="connsiteY593" fmla="*/ 1651070 h 6858000"/>
              <a:gd name="connsiteX594" fmla="*/ 2448558 w 7467600"/>
              <a:gd name="connsiteY594" fmla="*/ 1373435 h 6858000"/>
              <a:gd name="connsiteX595" fmla="*/ 278707 w 7467600"/>
              <a:gd name="connsiteY595" fmla="*/ 1352270 h 6858000"/>
              <a:gd name="connsiteX596" fmla="*/ 321570 w 7467600"/>
              <a:gd name="connsiteY596" fmla="*/ 1861610 h 6858000"/>
              <a:gd name="connsiteX597" fmla="*/ 294281 w 7467600"/>
              <a:gd name="connsiteY597" fmla="*/ 1440658 h 6858000"/>
              <a:gd name="connsiteX598" fmla="*/ 278707 w 7467600"/>
              <a:gd name="connsiteY598" fmla="*/ 1352270 h 6858000"/>
              <a:gd name="connsiteX599" fmla="*/ 1423821 w 7467600"/>
              <a:gd name="connsiteY599" fmla="*/ 1351958 h 6858000"/>
              <a:gd name="connsiteX600" fmla="*/ 1638521 w 7467600"/>
              <a:gd name="connsiteY600" fmla="*/ 1908470 h 6858000"/>
              <a:gd name="connsiteX601" fmla="*/ 1754199 w 7467600"/>
              <a:gd name="connsiteY601" fmla="*/ 2149284 h 6858000"/>
              <a:gd name="connsiteX602" fmla="*/ 1908359 w 7467600"/>
              <a:gd name="connsiteY602" fmla="*/ 2364988 h 6858000"/>
              <a:gd name="connsiteX603" fmla="*/ 1647661 w 7467600"/>
              <a:gd name="connsiteY603" fmla="*/ 1825945 h 6858000"/>
              <a:gd name="connsiteX604" fmla="*/ 1423821 w 7467600"/>
              <a:gd name="connsiteY604" fmla="*/ 1351958 h 6858000"/>
              <a:gd name="connsiteX605" fmla="*/ 1431890 w 7467600"/>
              <a:gd name="connsiteY605" fmla="*/ 1306475 h 6858000"/>
              <a:gd name="connsiteX606" fmla="*/ 1507597 w 7467600"/>
              <a:gd name="connsiteY606" fmla="*/ 1446132 h 6858000"/>
              <a:gd name="connsiteX607" fmla="*/ 1674586 w 7467600"/>
              <a:gd name="connsiteY607" fmla="*/ 1813832 h 6858000"/>
              <a:gd name="connsiteX608" fmla="*/ 1815950 w 7467600"/>
              <a:gd name="connsiteY608" fmla="*/ 2128564 h 6858000"/>
              <a:gd name="connsiteX609" fmla="*/ 1984242 w 7467600"/>
              <a:gd name="connsiteY609" fmla="*/ 2430829 h 6858000"/>
              <a:gd name="connsiteX610" fmla="*/ 2014023 w 7467600"/>
              <a:gd name="connsiteY610" fmla="*/ 2450995 h 6858000"/>
              <a:gd name="connsiteX611" fmla="*/ 1747337 w 7467600"/>
              <a:gd name="connsiteY611" fmla="*/ 1855264 h 6858000"/>
              <a:gd name="connsiteX612" fmla="*/ 1533749 w 7467600"/>
              <a:gd name="connsiteY612" fmla="*/ 1478656 h 6858000"/>
              <a:gd name="connsiteX613" fmla="*/ 1431890 w 7467600"/>
              <a:gd name="connsiteY613" fmla="*/ 1306475 h 6858000"/>
              <a:gd name="connsiteX614" fmla="*/ 5052692 w 7467600"/>
              <a:gd name="connsiteY614" fmla="*/ 1292994 h 6858000"/>
              <a:gd name="connsiteX615" fmla="*/ 5200661 w 7467600"/>
              <a:gd name="connsiteY615" fmla="*/ 1635186 h 6858000"/>
              <a:gd name="connsiteX616" fmla="*/ 5297138 w 7467600"/>
              <a:gd name="connsiteY616" fmla="*/ 1906351 h 6858000"/>
              <a:gd name="connsiteX617" fmla="*/ 5052692 w 7467600"/>
              <a:gd name="connsiteY617" fmla="*/ 1292994 h 6858000"/>
              <a:gd name="connsiteX618" fmla="*/ 5009948 w 7467600"/>
              <a:gd name="connsiteY618" fmla="*/ 1273619 h 6858000"/>
              <a:gd name="connsiteX619" fmla="*/ 5121777 w 7467600"/>
              <a:gd name="connsiteY619" fmla="*/ 1654213 h 6858000"/>
              <a:gd name="connsiteX620" fmla="*/ 5293545 w 7467600"/>
              <a:gd name="connsiteY620" fmla="*/ 2072247 h 6858000"/>
              <a:gd name="connsiteX621" fmla="*/ 5294042 w 7467600"/>
              <a:gd name="connsiteY621" fmla="*/ 2065019 h 6858000"/>
              <a:gd name="connsiteX622" fmla="*/ 5171936 w 7467600"/>
              <a:gd name="connsiteY622" fmla="*/ 1647613 h 6858000"/>
              <a:gd name="connsiteX623" fmla="*/ 5009948 w 7467600"/>
              <a:gd name="connsiteY623" fmla="*/ 1273619 h 6858000"/>
              <a:gd name="connsiteX624" fmla="*/ 655236 w 7467600"/>
              <a:gd name="connsiteY624" fmla="*/ 1268632 h 6858000"/>
              <a:gd name="connsiteX625" fmla="*/ 839521 w 7467600"/>
              <a:gd name="connsiteY625" fmla="*/ 1685315 h 6858000"/>
              <a:gd name="connsiteX626" fmla="*/ 1109416 w 7467600"/>
              <a:gd name="connsiteY626" fmla="*/ 2061663 h 6858000"/>
              <a:gd name="connsiteX627" fmla="*/ 1298300 w 7467600"/>
              <a:gd name="connsiteY627" fmla="*/ 2247742 h 6858000"/>
              <a:gd name="connsiteX628" fmla="*/ 1125871 w 7467600"/>
              <a:gd name="connsiteY628" fmla="*/ 1989513 h 6858000"/>
              <a:gd name="connsiteX629" fmla="*/ 981574 w 7467600"/>
              <a:gd name="connsiteY629" fmla="*/ 1783157 h 6858000"/>
              <a:gd name="connsiteX630" fmla="*/ 922198 w 7467600"/>
              <a:gd name="connsiteY630" fmla="*/ 1677437 h 6858000"/>
              <a:gd name="connsiteX631" fmla="*/ 869293 w 7467600"/>
              <a:gd name="connsiteY631" fmla="*/ 1583214 h 6858000"/>
              <a:gd name="connsiteX632" fmla="*/ 751431 w 7467600"/>
              <a:gd name="connsiteY632" fmla="*/ 1405731 h 6858000"/>
              <a:gd name="connsiteX633" fmla="*/ 655236 w 7467600"/>
              <a:gd name="connsiteY633" fmla="*/ 1268632 h 6858000"/>
              <a:gd name="connsiteX634" fmla="*/ 6516292 w 7467600"/>
              <a:gd name="connsiteY634" fmla="*/ 1263064 h 6858000"/>
              <a:gd name="connsiteX635" fmla="*/ 5736320 w 7467600"/>
              <a:gd name="connsiteY635" fmla="*/ 1501803 h 6858000"/>
              <a:gd name="connsiteX636" fmla="*/ 6516292 w 7467600"/>
              <a:gd name="connsiteY636" fmla="*/ 1263064 h 6858000"/>
              <a:gd name="connsiteX637" fmla="*/ 291466 w 7467600"/>
              <a:gd name="connsiteY637" fmla="*/ 1250369 h 6858000"/>
              <a:gd name="connsiteX638" fmla="*/ 323180 w 7467600"/>
              <a:gd name="connsiteY638" fmla="*/ 1435283 h 6858000"/>
              <a:gd name="connsiteX639" fmla="*/ 349381 w 7467600"/>
              <a:gd name="connsiteY639" fmla="*/ 1875041 h 6858000"/>
              <a:gd name="connsiteX640" fmla="*/ 374363 w 7467600"/>
              <a:gd name="connsiteY640" fmla="*/ 1506494 h 6858000"/>
              <a:gd name="connsiteX641" fmla="*/ 302168 w 7467600"/>
              <a:gd name="connsiteY641" fmla="*/ 1274495 h 6858000"/>
              <a:gd name="connsiteX642" fmla="*/ 291466 w 7467600"/>
              <a:gd name="connsiteY642" fmla="*/ 1250369 h 6858000"/>
              <a:gd name="connsiteX643" fmla="*/ 678222 w 7467600"/>
              <a:gd name="connsiteY643" fmla="*/ 1248670 h 6858000"/>
              <a:gd name="connsiteX644" fmla="*/ 775536 w 7467600"/>
              <a:gd name="connsiteY644" fmla="*/ 1388015 h 6858000"/>
              <a:gd name="connsiteX645" fmla="*/ 894529 w 7467600"/>
              <a:gd name="connsiteY645" fmla="*/ 1567739 h 6858000"/>
              <a:gd name="connsiteX646" fmla="*/ 948000 w 7467600"/>
              <a:gd name="connsiteY646" fmla="*/ 1663088 h 6858000"/>
              <a:gd name="connsiteX647" fmla="*/ 1006812 w 7467600"/>
              <a:gd name="connsiteY647" fmla="*/ 1767683 h 6858000"/>
              <a:gd name="connsiteX648" fmla="*/ 1149133 w 7467600"/>
              <a:gd name="connsiteY648" fmla="*/ 1971513 h 6858000"/>
              <a:gd name="connsiteX649" fmla="*/ 1333952 w 7467600"/>
              <a:gd name="connsiteY649" fmla="*/ 2251620 h 6858000"/>
              <a:gd name="connsiteX650" fmla="*/ 1337329 w 7467600"/>
              <a:gd name="connsiteY650" fmla="*/ 2258350 h 6858000"/>
              <a:gd name="connsiteX651" fmla="*/ 1014726 w 7467600"/>
              <a:gd name="connsiteY651" fmla="*/ 1615556 h 6858000"/>
              <a:gd name="connsiteX652" fmla="*/ 678222 w 7467600"/>
              <a:gd name="connsiteY652" fmla="*/ 1248670 h 6858000"/>
              <a:gd name="connsiteX653" fmla="*/ 6691602 w 7467600"/>
              <a:gd name="connsiteY653" fmla="*/ 1140573 h 6858000"/>
              <a:gd name="connsiteX654" fmla="*/ 6571100 w 7467600"/>
              <a:gd name="connsiteY654" fmla="*/ 1183662 h 6858000"/>
              <a:gd name="connsiteX655" fmla="*/ 6241687 w 7467600"/>
              <a:gd name="connsiteY655" fmla="*/ 1257600 h 6858000"/>
              <a:gd name="connsiteX656" fmla="*/ 5693009 w 7467600"/>
              <a:gd name="connsiteY656" fmla="*/ 1478256 h 6858000"/>
              <a:gd name="connsiteX657" fmla="*/ 6548420 w 7467600"/>
              <a:gd name="connsiteY657" fmla="*/ 1214599 h 6858000"/>
              <a:gd name="connsiteX658" fmla="*/ 6605473 w 7467600"/>
              <a:gd name="connsiteY658" fmla="*/ 1184686 h 6858000"/>
              <a:gd name="connsiteX659" fmla="*/ 6691602 w 7467600"/>
              <a:gd name="connsiteY659" fmla="*/ 1140573 h 6858000"/>
              <a:gd name="connsiteX660" fmla="*/ 4002475 w 7467600"/>
              <a:gd name="connsiteY660" fmla="*/ 1037802 h 6858000"/>
              <a:gd name="connsiteX661" fmla="*/ 4000324 w 7467600"/>
              <a:gd name="connsiteY661" fmla="*/ 1039362 h 6858000"/>
              <a:gd name="connsiteX662" fmla="*/ 4002862 w 7467600"/>
              <a:gd name="connsiteY662" fmla="*/ 1042866 h 6858000"/>
              <a:gd name="connsiteX663" fmla="*/ 4002475 w 7467600"/>
              <a:gd name="connsiteY663" fmla="*/ 1037802 h 6858000"/>
              <a:gd name="connsiteX664" fmla="*/ 506322 w 7467600"/>
              <a:gd name="connsiteY664" fmla="*/ 1020997 h 6858000"/>
              <a:gd name="connsiteX665" fmla="*/ 533068 w 7467600"/>
              <a:gd name="connsiteY665" fmla="*/ 1029409 h 6858000"/>
              <a:gd name="connsiteX666" fmla="*/ 1232525 w 7467600"/>
              <a:gd name="connsiteY666" fmla="*/ 1804675 h 6858000"/>
              <a:gd name="connsiteX667" fmla="*/ 1388858 w 7467600"/>
              <a:gd name="connsiteY667" fmla="*/ 2368011 h 6858000"/>
              <a:gd name="connsiteX668" fmla="*/ 1384098 w 7467600"/>
              <a:gd name="connsiteY668" fmla="*/ 2378125 h 6858000"/>
              <a:gd name="connsiteX669" fmla="*/ 1425393 w 7467600"/>
              <a:gd name="connsiteY669" fmla="*/ 2589124 h 6858000"/>
              <a:gd name="connsiteX670" fmla="*/ 1424001 w 7467600"/>
              <a:gd name="connsiteY670" fmla="*/ 2597541 h 6858000"/>
              <a:gd name="connsiteX671" fmla="*/ 2152729 w 7467600"/>
              <a:gd name="connsiteY671" fmla="*/ 2864487 h 6858000"/>
              <a:gd name="connsiteX672" fmla="*/ 2020609 w 7467600"/>
              <a:gd name="connsiteY672" fmla="*/ 2539671 h 6858000"/>
              <a:gd name="connsiteX673" fmla="*/ 2018920 w 7467600"/>
              <a:gd name="connsiteY673" fmla="*/ 2536309 h 6858000"/>
              <a:gd name="connsiteX674" fmla="*/ 1342441 w 7467600"/>
              <a:gd name="connsiteY674" fmla="*/ 1173017 h 6858000"/>
              <a:gd name="connsiteX675" fmla="*/ 1367925 w 7467600"/>
              <a:gd name="connsiteY675" fmla="*/ 1135648 h 6858000"/>
              <a:gd name="connsiteX676" fmla="*/ 1771401 w 7467600"/>
              <a:gd name="connsiteY676" fmla="*/ 1806673 h 6858000"/>
              <a:gd name="connsiteX677" fmla="*/ 1972385 w 7467600"/>
              <a:gd name="connsiteY677" fmla="*/ 2198735 h 6858000"/>
              <a:gd name="connsiteX678" fmla="*/ 2040892 w 7467600"/>
              <a:gd name="connsiteY678" fmla="*/ 2405205 h 6858000"/>
              <a:gd name="connsiteX679" fmla="*/ 2131689 w 7467600"/>
              <a:gd name="connsiteY679" fmla="*/ 1936926 h 6858000"/>
              <a:gd name="connsiteX680" fmla="*/ 2454820 w 7467600"/>
              <a:gd name="connsiteY680" fmla="*/ 1248808 h 6858000"/>
              <a:gd name="connsiteX681" fmla="*/ 2492512 w 7467600"/>
              <a:gd name="connsiteY681" fmla="*/ 1302920 h 6858000"/>
              <a:gd name="connsiteX682" fmla="*/ 2081216 w 7467600"/>
              <a:gd name="connsiteY682" fmla="*/ 2527513 h 6858000"/>
              <a:gd name="connsiteX683" fmla="*/ 2081211 w 7467600"/>
              <a:gd name="connsiteY683" fmla="*/ 2528916 h 6858000"/>
              <a:gd name="connsiteX684" fmla="*/ 2199067 w 7467600"/>
              <a:gd name="connsiteY684" fmla="*/ 2884061 h 6858000"/>
              <a:gd name="connsiteX685" fmla="*/ 3192586 w 7467600"/>
              <a:gd name="connsiteY685" fmla="*/ 3411496 h 6858000"/>
              <a:gd name="connsiteX686" fmla="*/ 3182620 w 7467600"/>
              <a:gd name="connsiteY686" fmla="*/ 3483279 h 6858000"/>
              <a:gd name="connsiteX687" fmla="*/ 2435119 w 7467600"/>
              <a:gd name="connsiteY687" fmla="*/ 3080173 h 6858000"/>
              <a:gd name="connsiteX688" fmla="*/ 2410152 w 7467600"/>
              <a:gd name="connsiteY688" fmla="*/ 3063751 h 6858000"/>
              <a:gd name="connsiteX689" fmla="*/ 2408099 w 7467600"/>
              <a:gd name="connsiteY689" fmla="*/ 3064403 h 6858000"/>
              <a:gd name="connsiteX690" fmla="*/ 2407218 w 7467600"/>
              <a:gd name="connsiteY690" fmla="*/ 3070324 h 6858000"/>
              <a:gd name="connsiteX691" fmla="*/ 2380138 w 7467600"/>
              <a:gd name="connsiteY691" fmla="*/ 3099341 h 6858000"/>
              <a:gd name="connsiteX692" fmla="*/ 1765923 w 7467600"/>
              <a:gd name="connsiteY692" fmla="*/ 3581043 h 6858000"/>
              <a:gd name="connsiteX693" fmla="*/ 1702258 w 7467600"/>
              <a:gd name="connsiteY693" fmla="*/ 3612286 h 6858000"/>
              <a:gd name="connsiteX694" fmla="*/ 1538370 w 7467600"/>
              <a:gd name="connsiteY694" fmla="*/ 3811804 h 6858000"/>
              <a:gd name="connsiteX695" fmla="*/ 542867 w 7467600"/>
              <a:gd name="connsiteY695" fmla="*/ 4944092 h 6858000"/>
              <a:gd name="connsiteX696" fmla="*/ 515800 w 7467600"/>
              <a:gd name="connsiteY696" fmla="*/ 4862180 h 6858000"/>
              <a:gd name="connsiteX697" fmla="*/ 909145 w 7467600"/>
              <a:gd name="connsiteY697" fmla="*/ 4199225 h 6858000"/>
              <a:gd name="connsiteX698" fmla="*/ 1214067 w 7467600"/>
              <a:gd name="connsiteY698" fmla="*/ 3908561 h 6858000"/>
              <a:gd name="connsiteX699" fmla="*/ 640967 w 7467600"/>
              <a:gd name="connsiteY699" fmla="*/ 4105601 h 6858000"/>
              <a:gd name="connsiteX700" fmla="*/ 112563 w 7467600"/>
              <a:gd name="connsiteY700" fmla="*/ 4396952 h 6858000"/>
              <a:gd name="connsiteX701" fmla="*/ 0 w 7467600"/>
              <a:gd name="connsiteY701" fmla="*/ 4466006 h 6858000"/>
              <a:gd name="connsiteX702" fmla="*/ 0 w 7467600"/>
              <a:gd name="connsiteY702" fmla="*/ 4233763 h 6858000"/>
              <a:gd name="connsiteX703" fmla="*/ 36881 w 7467600"/>
              <a:gd name="connsiteY703" fmla="*/ 4200118 h 6858000"/>
              <a:gd name="connsiteX704" fmla="*/ 910534 w 7467600"/>
              <a:gd name="connsiteY704" fmla="*/ 3629753 h 6858000"/>
              <a:gd name="connsiteX705" fmla="*/ 1578717 w 7467600"/>
              <a:gd name="connsiteY705" fmla="*/ 3575982 h 6858000"/>
              <a:gd name="connsiteX706" fmla="*/ 2338780 w 7467600"/>
              <a:gd name="connsiteY706" fmla="*/ 3033725 h 6858000"/>
              <a:gd name="connsiteX707" fmla="*/ 1807991 w 7467600"/>
              <a:gd name="connsiteY707" fmla="*/ 2807184 h 6858000"/>
              <a:gd name="connsiteX708" fmla="*/ 1416358 w 7467600"/>
              <a:gd name="connsiteY708" fmla="*/ 3112571 h 6858000"/>
              <a:gd name="connsiteX709" fmla="*/ 939066 w 7467600"/>
              <a:gd name="connsiteY709" fmla="*/ 3378798 h 6858000"/>
              <a:gd name="connsiteX710" fmla="*/ 115099 w 7467600"/>
              <a:gd name="connsiteY710" fmla="*/ 3607650 h 6858000"/>
              <a:gd name="connsiteX711" fmla="*/ 97284 w 7467600"/>
              <a:gd name="connsiteY711" fmla="*/ 3520393 h 6858000"/>
              <a:gd name="connsiteX712" fmla="*/ 922050 w 7467600"/>
              <a:gd name="connsiteY712" fmla="*/ 3074867 h 6858000"/>
              <a:gd name="connsiteX713" fmla="*/ 1405265 w 7467600"/>
              <a:gd name="connsiteY713" fmla="*/ 3016319 h 6858000"/>
              <a:gd name="connsiteX714" fmla="*/ 1407512 w 7467600"/>
              <a:gd name="connsiteY714" fmla="*/ 3018001 h 6858000"/>
              <a:gd name="connsiteX715" fmla="*/ 1726266 w 7467600"/>
              <a:gd name="connsiteY715" fmla="*/ 2777274 h 6858000"/>
              <a:gd name="connsiteX716" fmla="*/ 625390 w 7467600"/>
              <a:gd name="connsiteY716" fmla="*/ 2514541 h 6858000"/>
              <a:gd name="connsiteX717" fmla="*/ 619799 w 7467600"/>
              <a:gd name="connsiteY717" fmla="*/ 2527180 h 6858000"/>
              <a:gd name="connsiteX718" fmla="*/ 310030 w 7467600"/>
              <a:gd name="connsiteY718" fmla="*/ 2771818 h 6858000"/>
              <a:gd name="connsiteX719" fmla="*/ 173877 w 7467600"/>
              <a:gd name="connsiteY719" fmla="*/ 2937056 h 6858000"/>
              <a:gd name="connsiteX720" fmla="*/ 77889 w 7467600"/>
              <a:gd name="connsiteY720" fmla="*/ 3138440 h 6858000"/>
              <a:gd name="connsiteX721" fmla="*/ 0 w 7467600"/>
              <a:gd name="connsiteY721" fmla="*/ 3271395 h 6858000"/>
              <a:gd name="connsiteX722" fmla="*/ 0 w 7467600"/>
              <a:gd name="connsiteY722" fmla="*/ 3153002 h 6858000"/>
              <a:gd name="connsiteX723" fmla="*/ 2386 w 7467600"/>
              <a:gd name="connsiteY723" fmla="*/ 3149203 h 6858000"/>
              <a:gd name="connsiteX724" fmla="*/ 89753 w 7467600"/>
              <a:gd name="connsiteY724" fmla="*/ 2987702 h 6858000"/>
              <a:gd name="connsiteX725" fmla="*/ 76869 w 7467600"/>
              <a:gd name="connsiteY725" fmla="*/ 3005404 h 6858000"/>
              <a:gd name="connsiteX726" fmla="*/ 32049 w 7467600"/>
              <a:gd name="connsiteY726" fmla="*/ 3065814 h 6858000"/>
              <a:gd name="connsiteX727" fmla="*/ 0 w 7467600"/>
              <a:gd name="connsiteY727" fmla="*/ 3108744 h 6858000"/>
              <a:gd name="connsiteX728" fmla="*/ 0 w 7467600"/>
              <a:gd name="connsiteY728" fmla="*/ 3058059 h 6858000"/>
              <a:gd name="connsiteX729" fmla="*/ 7610 w 7467600"/>
              <a:gd name="connsiteY729" fmla="*/ 3047889 h 6858000"/>
              <a:gd name="connsiteX730" fmla="*/ 52419 w 7467600"/>
              <a:gd name="connsiteY730" fmla="*/ 2987479 h 6858000"/>
              <a:gd name="connsiteX731" fmla="*/ 59142 w 7467600"/>
              <a:gd name="connsiteY731" fmla="*/ 2978488 h 6858000"/>
              <a:gd name="connsiteX732" fmla="*/ 0 w 7467600"/>
              <a:gd name="connsiteY732" fmla="*/ 3015334 h 6858000"/>
              <a:gd name="connsiteX733" fmla="*/ 0 w 7467600"/>
              <a:gd name="connsiteY733" fmla="*/ 2914286 h 6858000"/>
              <a:gd name="connsiteX734" fmla="*/ 36383 w 7467600"/>
              <a:gd name="connsiteY734" fmla="*/ 2901128 h 6858000"/>
              <a:gd name="connsiteX735" fmla="*/ 156329 w 7467600"/>
              <a:gd name="connsiteY735" fmla="*/ 2840533 h 6858000"/>
              <a:gd name="connsiteX736" fmla="*/ 358355 w 7467600"/>
              <a:gd name="connsiteY736" fmla="*/ 2620471 h 6858000"/>
              <a:gd name="connsiteX737" fmla="*/ 510577 w 7467600"/>
              <a:gd name="connsiteY737" fmla="*/ 2501244 h 6858000"/>
              <a:gd name="connsiteX738" fmla="*/ 211967 w 7467600"/>
              <a:gd name="connsiteY738" fmla="*/ 2479171 h 6858000"/>
              <a:gd name="connsiteX739" fmla="*/ 0 w 7467600"/>
              <a:gd name="connsiteY739" fmla="*/ 2476398 h 6858000"/>
              <a:gd name="connsiteX740" fmla="*/ 0 w 7467600"/>
              <a:gd name="connsiteY740" fmla="*/ 2389189 h 6858000"/>
              <a:gd name="connsiteX741" fmla="*/ 103062 w 7467600"/>
              <a:gd name="connsiteY741" fmla="*/ 2389518 h 6858000"/>
              <a:gd name="connsiteX742" fmla="*/ 510734 w 7467600"/>
              <a:gd name="connsiteY742" fmla="*/ 2416201 h 6858000"/>
              <a:gd name="connsiteX743" fmla="*/ 279257 w 7467600"/>
              <a:gd name="connsiteY743" fmla="*/ 2092102 h 6858000"/>
              <a:gd name="connsiteX744" fmla="*/ 65265 w 7467600"/>
              <a:gd name="connsiteY744" fmla="*/ 2006049 h 6858000"/>
              <a:gd name="connsiteX745" fmla="*/ 0 w 7467600"/>
              <a:gd name="connsiteY745" fmla="*/ 1982532 h 6858000"/>
              <a:gd name="connsiteX746" fmla="*/ 0 w 7467600"/>
              <a:gd name="connsiteY746" fmla="*/ 1912789 h 6858000"/>
              <a:gd name="connsiteX747" fmla="*/ 97460 w 7467600"/>
              <a:gd name="connsiteY747" fmla="*/ 1953725 h 6858000"/>
              <a:gd name="connsiteX748" fmla="*/ 221272 w 7467600"/>
              <a:gd name="connsiteY748" fmla="*/ 1980766 h 6858000"/>
              <a:gd name="connsiteX749" fmla="*/ 116765 w 7467600"/>
              <a:gd name="connsiteY749" fmla="*/ 1911033 h 6858000"/>
              <a:gd name="connsiteX750" fmla="*/ 16405 w 7467600"/>
              <a:gd name="connsiteY750" fmla="*/ 1803412 h 6858000"/>
              <a:gd name="connsiteX751" fmla="*/ 0 w 7467600"/>
              <a:gd name="connsiteY751" fmla="*/ 1784777 h 6858000"/>
              <a:gd name="connsiteX752" fmla="*/ 0 w 7467600"/>
              <a:gd name="connsiteY752" fmla="*/ 1740082 h 6858000"/>
              <a:gd name="connsiteX753" fmla="*/ 39394 w 7467600"/>
              <a:gd name="connsiteY753" fmla="*/ 1784856 h 6858000"/>
              <a:gd name="connsiteX754" fmla="*/ 135813 w 7467600"/>
              <a:gd name="connsiteY754" fmla="*/ 1888838 h 6858000"/>
              <a:gd name="connsiteX755" fmla="*/ 242575 w 7467600"/>
              <a:gd name="connsiteY755" fmla="*/ 1958841 h 6858000"/>
              <a:gd name="connsiteX756" fmla="*/ 82197 w 7467600"/>
              <a:gd name="connsiteY756" fmla="*/ 1754826 h 6858000"/>
              <a:gd name="connsiteX757" fmla="*/ 0 w 7467600"/>
              <a:gd name="connsiteY757" fmla="*/ 1679650 h 6858000"/>
              <a:gd name="connsiteX758" fmla="*/ 0 w 7467600"/>
              <a:gd name="connsiteY758" fmla="*/ 1602463 h 6858000"/>
              <a:gd name="connsiteX759" fmla="*/ 84689 w 7467600"/>
              <a:gd name="connsiteY759" fmla="*/ 1677442 h 6858000"/>
              <a:gd name="connsiteX760" fmla="*/ 298437 w 7467600"/>
              <a:gd name="connsiteY760" fmla="*/ 1968019 h 6858000"/>
              <a:gd name="connsiteX761" fmla="*/ 227269 w 7467600"/>
              <a:gd name="connsiteY761" fmla="*/ 1114064 h 6858000"/>
              <a:gd name="connsiteX762" fmla="*/ 248003 w 7467600"/>
              <a:gd name="connsiteY762" fmla="*/ 1089613 h 6858000"/>
              <a:gd name="connsiteX763" fmla="*/ 427020 w 7467600"/>
              <a:gd name="connsiteY763" fmla="*/ 1619803 h 6858000"/>
              <a:gd name="connsiteX764" fmla="*/ 340345 w 7467600"/>
              <a:gd name="connsiteY764" fmla="*/ 2027739 h 6858000"/>
              <a:gd name="connsiteX765" fmla="*/ 360865 w 7467600"/>
              <a:gd name="connsiteY765" fmla="*/ 2044827 h 6858000"/>
              <a:gd name="connsiteX766" fmla="*/ 560414 w 7467600"/>
              <a:gd name="connsiteY766" fmla="*/ 2421457 h 6858000"/>
              <a:gd name="connsiteX767" fmla="*/ 1359703 w 7467600"/>
              <a:gd name="connsiteY767" fmla="*/ 2578554 h 6858000"/>
              <a:gd name="connsiteX768" fmla="*/ 1359422 w 7467600"/>
              <a:gd name="connsiteY768" fmla="*/ 2577994 h 6858000"/>
              <a:gd name="connsiteX769" fmla="*/ 828701 w 7467600"/>
              <a:gd name="connsiteY769" fmla="*/ 1839520 h 6858000"/>
              <a:gd name="connsiteX770" fmla="*/ 494427 w 7467600"/>
              <a:gd name="connsiteY770" fmla="*/ 1092333 h 6858000"/>
              <a:gd name="connsiteX771" fmla="*/ 506322 w 7467600"/>
              <a:gd name="connsiteY771" fmla="*/ 1020997 h 6858000"/>
              <a:gd name="connsiteX772" fmla="*/ 4570198 w 7467600"/>
              <a:gd name="connsiteY772" fmla="*/ 978081 h 6858000"/>
              <a:gd name="connsiteX773" fmla="*/ 4523691 w 7467600"/>
              <a:gd name="connsiteY773" fmla="*/ 1127776 h 6858000"/>
              <a:gd name="connsiteX774" fmla="*/ 4509875 w 7467600"/>
              <a:gd name="connsiteY774" fmla="*/ 1167552 h 6858000"/>
              <a:gd name="connsiteX775" fmla="*/ 4478168 w 7467600"/>
              <a:gd name="connsiteY775" fmla="*/ 1260735 h 6858000"/>
              <a:gd name="connsiteX776" fmla="*/ 4409309 w 7467600"/>
              <a:gd name="connsiteY776" fmla="*/ 1666996 h 6858000"/>
              <a:gd name="connsiteX777" fmla="*/ 4370031 w 7467600"/>
              <a:gd name="connsiteY777" fmla="*/ 1955666 h 6858000"/>
              <a:gd name="connsiteX778" fmla="*/ 4570198 w 7467600"/>
              <a:gd name="connsiteY778" fmla="*/ 978081 h 6858000"/>
              <a:gd name="connsiteX779" fmla="*/ 4557898 w 7467600"/>
              <a:gd name="connsiteY779" fmla="*/ 900011 h 6858000"/>
              <a:gd name="connsiteX780" fmla="*/ 4344840 w 7467600"/>
              <a:gd name="connsiteY780" fmla="*/ 1922038 h 6858000"/>
              <a:gd name="connsiteX781" fmla="*/ 4378710 w 7467600"/>
              <a:gd name="connsiteY781" fmla="*/ 1665516 h 6858000"/>
              <a:gd name="connsiteX782" fmla="*/ 4448798 w 7467600"/>
              <a:gd name="connsiteY782" fmla="*/ 1253024 h 6858000"/>
              <a:gd name="connsiteX783" fmla="*/ 4480315 w 7467600"/>
              <a:gd name="connsiteY783" fmla="*/ 1158454 h 6858000"/>
              <a:gd name="connsiteX784" fmla="*/ 4494133 w 7467600"/>
              <a:gd name="connsiteY784" fmla="*/ 1118676 h 6858000"/>
              <a:gd name="connsiteX785" fmla="*/ 4557898 w 7467600"/>
              <a:gd name="connsiteY785" fmla="*/ 900011 h 6858000"/>
              <a:gd name="connsiteX786" fmla="*/ 5870151 w 7467600"/>
              <a:gd name="connsiteY786" fmla="*/ 898890 h 6858000"/>
              <a:gd name="connsiteX787" fmla="*/ 5861335 w 7467600"/>
              <a:gd name="connsiteY787" fmla="*/ 899177 h 6858000"/>
              <a:gd name="connsiteX788" fmla="*/ 5843702 w 7467600"/>
              <a:gd name="connsiteY788" fmla="*/ 899748 h 6858000"/>
              <a:gd name="connsiteX789" fmla="*/ 5651107 w 7467600"/>
              <a:gd name="connsiteY789" fmla="*/ 920306 h 6858000"/>
              <a:gd name="connsiteX790" fmla="*/ 5459407 w 7467600"/>
              <a:gd name="connsiteY790" fmla="*/ 940975 h 6858000"/>
              <a:gd name="connsiteX791" fmla="*/ 5374846 w 7467600"/>
              <a:gd name="connsiteY791" fmla="*/ 941988 h 6858000"/>
              <a:gd name="connsiteX792" fmla="*/ 5256105 w 7467600"/>
              <a:gd name="connsiteY792" fmla="*/ 945632 h 6858000"/>
              <a:gd name="connsiteX793" fmla="*/ 5107071 w 7467600"/>
              <a:gd name="connsiteY793" fmla="*/ 969720 h 6858000"/>
              <a:gd name="connsiteX794" fmla="*/ 4998681 w 7467600"/>
              <a:gd name="connsiteY794" fmla="*/ 988771 h 6858000"/>
              <a:gd name="connsiteX795" fmla="*/ 5870151 w 7467600"/>
              <a:gd name="connsiteY795" fmla="*/ 898890 h 6858000"/>
              <a:gd name="connsiteX796" fmla="*/ 5504425 w 7467600"/>
              <a:gd name="connsiteY796" fmla="*/ 848067 h 6858000"/>
              <a:gd name="connsiteX797" fmla="*/ 4968849 w 7467600"/>
              <a:gd name="connsiteY797" fmla="*/ 962318 h 6858000"/>
              <a:gd name="connsiteX798" fmla="*/ 5104039 w 7467600"/>
              <a:gd name="connsiteY798" fmla="*/ 940634 h 6858000"/>
              <a:gd name="connsiteX799" fmla="*/ 5256311 w 7467600"/>
              <a:gd name="connsiteY799" fmla="*/ 916490 h 6858000"/>
              <a:gd name="connsiteX800" fmla="*/ 5377381 w 7467600"/>
              <a:gd name="connsiteY800" fmla="*/ 912671 h 6858000"/>
              <a:gd name="connsiteX801" fmla="*/ 5460148 w 7467600"/>
              <a:gd name="connsiteY801" fmla="*/ 911442 h 6858000"/>
              <a:gd name="connsiteX802" fmla="*/ 5648971 w 7467600"/>
              <a:gd name="connsiteY802" fmla="*/ 891331 h 6858000"/>
              <a:gd name="connsiteX803" fmla="*/ 5844807 w 7467600"/>
              <a:gd name="connsiteY803" fmla="*/ 870718 h 6858000"/>
              <a:gd name="connsiteX804" fmla="*/ 5862975 w 7467600"/>
              <a:gd name="connsiteY804" fmla="*/ 869756 h 6858000"/>
              <a:gd name="connsiteX805" fmla="*/ 5920887 w 7467600"/>
              <a:gd name="connsiteY805" fmla="*/ 865929 h 6858000"/>
              <a:gd name="connsiteX806" fmla="*/ 5504425 w 7467600"/>
              <a:gd name="connsiteY806" fmla="*/ 848067 h 6858000"/>
              <a:gd name="connsiteX807" fmla="*/ 3607114 w 7467600"/>
              <a:gd name="connsiteY807" fmla="*/ 467441 h 6858000"/>
              <a:gd name="connsiteX808" fmla="*/ 3296242 w 7467600"/>
              <a:gd name="connsiteY808" fmla="*/ 807991 h 6858000"/>
              <a:gd name="connsiteX809" fmla="*/ 3174674 w 7467600"/>
              <a:gd name="connsiteY809" fmla="*/ 919759 h 6858000"/>
              <a:gd name="connsiteX810" fmla="*/ 3042978 w 7467600"/>
              <a:gd name="connsiteY810" fmla="*/ 1054894 h 6858000"/>
              <a:gd name="connsiteX811" fmla="*/ 2968914 w 7467600"/>
              <a:gd name="connsiteY811" fmla="*/ 1133756 h 6858000"/>
              <a:gd name="connsiteX812" fmla="*/ 3103823 w 7467600"/>
              <a:gd name="connsiteY812" fmla="*/ 1026814 h 6858000"/>
              <a:gd name="connsiteX813" fmla="*/ 3607114 w 7467600"/>
              <a:gd name="connsiteY813" fmla="*/ 467441 h 6858000"/>
              <a:gd name="connsiteX814" fmla="*/ 3744487 w 7467600"/>
              <a:gd name="connsiteY814" fmla="*/ 383136 h 6858000"/>
              <a:gd name="connsiteX815" fmla="*/ 3970213 w 7467600"/>
              <a:gd name="connsiteY815" fmla="*/ 995559 h 6858000"/>
              <a:gd name="connsiteX816" fmla="*/ 3744487 w 7467600"/>
              <a:gd name="connsiteY816" fmla="*/ 383136 h 6858000"/>
              <a:gd name="connsiteX817" fmla="*/ 3624562 w 7467600"/>
              <a:gd name="connsiteY817" fmla="*/ 367041 h 6858000"/>
              <a:gd name="connsiteX818" fmla="*/ 3489712 w 7467600"/>
              <a:gd name="connsiteY818" fmla="*/ 485386 h 6858000"/>
              <a:gd name="connsiteX819" fmla="*/ 3182994 w 7467600"/>
              <a:gd name="connsiteY819" fmla="*/ 828265 h 6858000"/>
              <a:gd name="connsiteX820" fmla="*/ 2892114 w 7467600"/>
              <a:gd name="connsiteY820" fmla="*/ 1172635 h 6858000"/>
              <a:gd name="connsiteX821" fmla="*/ 3021459 w 7467600"/>
              <a:gd name="connsiteY821" fmla="*/ 1035385 h 6858000"/>
              <a:gd name="connsiteX822" fmla="*/ 3153873 w 7467600"/>
              <a:gd name="connsiteY822" fmla="*/ 898971 h 6858000"/>
              <a:gd name="connsiteX823" fmla="*/ 3276511 w 7467600"/>
              <a:gd name="connsiteY823" fmla="*/ 786423 h 6858000"/>
              <a:gd name="connsiteX824" fmla="*/ 3584154 w 7467600"/>
              <a:gd name="connsiteY824" fmla="*/ 448218 h 6858000"/>
              <a:gd name="connsiteX825" fmla="*/ 3624562 w 7467600"/>
              <a:gd name="connsiteY825" fmla="*/ 367041 h 6858000"/>
              <a:gd name="connsiteX826" fmla="*/ 3766672 w 7467600"/>
              <a:gd name="connsiteY826" fmla="*/ 359429 h 6858000"/>
              <a:gd name="connsiteX827" fmla="*/ 3996338 w 7467600"/>
              <a:gd name="connsiteY827" fmla="*/ 968237 h 6858000"/>
              <a:gd name="connsiteX828" fmla="*/ 3766672 w 7467600"/>
              <a:gd name="connsiteY828" fmla="*/ 359429 h 6858000"/>
              <a:gd name="connsiteX829" fmla="*/ 5805386 w 7467600"/>
              <a:gd name="connsiteY829" fmla="*/ 239240 h 6858000"/>
              <a:gd name="connsiteX830" fmla="*/ 5736947 w 7467600"/>
              <a:gd name="connsiteY830" fmla="*/ 261367 h 6858000"/>
              <a:gd name="connsiteX831" fmla="*/ 5427012 w 7467600"/>
              <a:gd name="connsiteY831" fmla="*/ 311272 h 6858000"/>
              <a:gd name="connsiteX832" fmla="*/ 5147818 w 7467600"/>
              <a:gd name="connsiteY832" fmla="*/ 322112 h 6858000"/>
              <a:gd name="connsiteX833" fmla="*/ 5060854 w 7467600"/>
              <a:gd name="connsiteY833" fmla="*/ 311882 h 6858000"/>
              <a:gd name="connsiteX834" fmla="*/ 4945989 w 7467600"/>
              <a:gd name="connsiteY834" fmla="*/ 300516 h 6858000"/>
              <a:gd name="connsiteX835" fmla="*/ 5410479 w 7467600"/>
              <a:gd name="connsiteY835" fmla="*/ 348434 h 6858000"/>
              <a:gd name="connsiteX836" fmla="*/ 5805386 w 7467600"/>
              <a:gd name="connsiteY836" fmla="*/ 239240 h 6858000"/>
              <a:gd name="connsiteX837" fmla="*/ 5905192 w 7467600"/>
              <a:gd name="connsiteY837" fmla="*/ 163079 h 6858000"/>
              <a:gd name="connsiteX838" fmla="*/ 5865655 w 7467600"/>
              <a:gd name="connsiteY838" fmla="*/ 171901 h 6858000"/>
              <a:gd name="connsiteX839" fmla="*/ 5259740 w 7467600"/>
              <a:gd name="connsiteY839" fmla="*/ 257013 h 6858000"/>
              <a:gd name="connsiteX840" fmla="*/ 5208466 w 7467600"/>
              <a:gd name="connsiteY840" fmla="*/ 257550 h 6858000"/>
              <a:gd name="connsiteX841" fmla="*/ 4980204 w 7467600"/>
              <a:gd name="connsiteY841" fmla="*/ 271903 h 6858000"/>
              <a:gd name="connsiteX842" fmla="*/ 5068068 w 7467600"/>
              <a:gd name="connsiteY842" fmla="*/ 282244 h 6858000"/>
              <a:gd name="connsiteX843" fmla="*/ 5153231 w 7467600"/>
              <a:gd name="connsiteY843" fmla="*/ 292240 h 6858000"/>
              <a:gd name="connsiteX844" fmla="*/ 5426491 w 7467600"/>
              <a:gd name="connsiteY844" fmla="*/ 281128 h 6858000"/>
              <a:gd name="connsiteX845" fmla="*/ 5731212 w 7467600"/>
              <a:gd name="connsiteY845" fmla="*/ 231951 h 6858000"/>
              <a:gd name="connsiteX846" fmla="*/ 5905192 w 7467600"/>
              <a:gd name="connsiteY846" fmla="*/ 163079 h 6858000"/>
              <a:gd name="connsiteX847" fmla="*/ 5944437 w 7467600"/>
              <a:gd name="connsiteY847" fmla="*/ 113829 h 6858000"/>
              <a:gd name="connsiteX848" fmla="*/ 5825032 w 7467600"/>
              <a:gd name="connsiteY848" fmla="*/ 146405 h 6858000"/>
              <a:gd name="connsiteX849" fmla="*/ 4955599 w 7467600"/>
              <a:gd name="connsiteY849" fmla="*/ 247008 h 6858000"/>
              <a:gd name="connsiteX850" fmla="*/ 5210104 w 7467600"/>
              <a:gd name="connsiteY850" fmla="*/ 228123 h 6858000"/>
              <a:gd name="connsiteX851" fmla="*/ 5261015 w 7467600"/>
              <a:gd name="connsiteY851" fmla="*/ 227087 h 6858000"/>
              <a:gd name="connsiteX852" fmla="*/ 5861181 w 7467600"/>
              <a:gd name="connsiteY852" fmla="*/ 143093 h 6858000"/>
              <a:gd name="connsiteX853" fmla="*/ 5961252 w 7467600"/>
              <a:gd name="connsiteY853" fmla="*/ 114820 h 6858000"/>
              <a:gd name="connsiteX854" fmla="*/ 5944437 w 7467600"/>
              <a:gd name="connsiteY854" fmla="*/ 113829 h 6858000"/>
              <a:gd name="connsiteX855" fmla="*/ 3882765 w 7467600"/>
              <a:gd name="connsiteY855" fmla="*/ 0 h 6858000"/>
              <a:gd name="connsiteX856" fmla="*/ 3995099 w 7467600"/>
              <a:gd name="connsiteY856" fmla="*/ 0 h 6858000"/>
              <a:gd name="connsiteX857" fmla="*/ 4163818 w 7467600"/>
              <a:gd name="connsiteY857" fmla="*/ 234104 h 6858000"/>
              <a:gd name="connsiteX858" fmla="*/ 4172099 w 7467600"/>
              <a:gd name="connsiteY858" fmla="*/ 234207 h 6858000"/>
              <a:gd name="connsiteX859" fmla="*/ 4784282 w 7467600"/>
              <a:gd name="connsiteY859" fmla="*/ 276561 h 6858000"/>
              <a:gd name="connsiteX860" fmla="*/ 4801687 w 7467600"/>
              <a:gd name="connsiteY860" fmla="*/ 267764 h 6858000"/>
              <a:gd name="connsiteX861" fmla="*/ 6082788 w 7467600"/>
              <a:gd name="connsiteY861" fmla="*/ 64119 h 6858000"/>
              <a:gd name="connsiteX862" fmla="*/ 6099442 w 7467600"/>
              <a:gd name="connsiteY862" fmla="*/ 82568 h 6858000"/>
              <a:gd name="connsiteX863" fmla="*/ 4804137 w 7467600"/>
              <a:gd name="connsiteY863" fmla="*/ 320931 h 6858000"/>
              <a:gd name="connsiteX864" fmla="*/ 4227047 w 7467600"/>
              <a:gd name="connsiteY864" fmla="*/ 313415 h 6858000"/>
              <a:gd name="connsiteX865" fmla="*/ 4346041 w 7467600"/>
              <a:gd name="connsiteY865" fmla="*/ 456086 h 6858000"/>
              <a:gd name="connsiteX866" fmla="*/ 4870967 w 7467600"/>
              <a:gd name="connsiteY866" fmla="*/ 963061 h 6858000"/>
              <a:gd name="connsiteX867" fmla="*/ 4889647 w 7467600"/>
              <a:gd name="connsiteY867" fmla="*/ 957147 h 6858000"/>
              <a:gd name="connsiteX868" fmla="*/ 5422504 w 7467600"/>
              <a:gd name="connsiteY868" fmla="*/ 805191 h 6858000"/>
              <a:gd name="connsiteX869" fmla="*/ 6087656 w 7467600"/>
              <a:gd name="connsiteY869" fmla="*/ 826703 h 6858000"/>
              <a:gd name="connsiteX870" fmla="*/ 6058717 w 7467600"/>
              <a:gd name="connsiteY870" fmla="*/ 865992 h 6858000"/>
              <a:gd name="connsiteX871" fmla="*/ 4974153 w 7467600"/>
              <a:gd name="connsiteY871" fmla="*/ 1045456 h 6858000"/>
              <a:gd name="connsiteX872" fmla="*/ 5627835 w 7467600"/>
              <a:gd name="connsiteY872" fmla="*/ 1472077 h 6858000"/>
              <a:gd name="connsiteX873" fmla="*/ 5629817 w 7467600"/>
              <a:gd name="connsiteY873" fmla="*/ 1471412 h 6858000"/>
              <a:gd name="connsiteX874" fmla="*/ 5634124 w 7467600"/>
              <a:gd name="connsiteY874" fmla="*/ 1470572 h 6858000"/>
              <a:gd name="connsiteX875" fmla="*/ 5755832 w 7467600"/>
              <a:gd name="connsiteY875" fmla="*/ 1383886 h 6858000"/>
              <a:gd name="connsiteX876" fmla="*/ 6014186 w 7467600"/>
              <a:gd name="connsiteY876" fmla="*/ 1279799 h 6858000"/>
              <a:gd name="connsiteX877" fmla="*/ 6901619 w 7467600"/>
              <a:gd name="connsiteY877" fmla="*/ 1047874 h 6858000"/>
              <a:gd name="connsiteX878" fmla="*/ 6931566 w 7467600"/>
              <a:gd name="connsiteY878" fmla="*/ 1062034 h 6858000"/>
              <a:gd name="connsiteX879" fmla="*/ 5790982 w 7467600"/>
              <a:gd name="connsiteY879" fmla="*/ 1561380 h 6858000"/>
              <a:gd name="connsiteX880" fmla="*/ 6188971 w 7467600"/>
              <a:gd name="connsiteY880" fmla="*/ 1755168 h 6858000"/>
              <a:gd name="connsiteX881" fmla="*/ 6202446 w 7467600"/>
              <a:gd name="connsiteY881" fmla="*/ 1752268 h 6858000"/>
              <a:gd name="connsiteX882" fmla="*/ 7179560 w 7467600"/>
              <a:gd name="connsiteY882" fmla="*/ 1467551 h 6858000"/>
              <a:gd name="connsiteX883" fmla="*/ 7158730 w 7467600"/>
              <a:gd name="connsiteY883" fmla="*/ 1507835 h 6858000"/>
              <a:gd name="connsiteX884" fmla="*/ 6326959 w 7467600"/>
              <a:gd name="connsiteY884" fmla="*/ 1817686 h 6858000"/>
              <a:gd name="connsiteX885" fmla="*/ 6537433 w 7467600"/>
              <a:gd name="connsiteY885" fmla="*/ 1907790 h 6858000"/>
              <a:gd name="connsiteX886" fmla="*/ 6550221 w 7467600"/>
              <a:gd name="connsiteY886" fmla="*/ 1910729 h 6858000"/>
              <a:gd name="connsiteX887" fmla="*/ 6964438 w 7467600"/>
              <a:gd name="connsiteY887" fmla="*/ 2209505 h 6858000"/>
              <a:gd name="connsiteX888" fmla="*/ 7367862 w 7467600"/>
              <a:gd name="connsiteY888" fmla="*/ 2806833 h 6858000"/>
              <a:gd name="connsiteX889" fmla="*/ 7364329 w 7467600"/>
              <a:gd name="connsiteY889" fmla="*/ 2826907 h 6858000"/>
              <a:gd name="connsiteX890" fmla="*/ 7290545 w 7467600"/>
              <a:gd name="connsiteY890" fmla="*/ 2850663 h 6858000"/>
              <a:gd name="connsiteX891" fmla="*/ 6472036 w 7467600"/>
              <a:gd name="connsiteY891" fmla="*/ 1959003 h 6858000"/>
              <a:gd name="connsiteX892" fmla="*/ 5792897 w 7467600"/>
              <a:gd name="connsiteY892" fmla="*/ 1647747 h 6858000"/>
              <a:gd name="connsiteX893" fmla="*/ 5842751 w 7467600"/>
              <a:gd name="connsiteY893" fmla="*/ 1816112 h 6858000"/>
              <a:gd name="connsiteX894" fmla="*/ 5847424 w 7467600"/>
              <a:gd name="connsiteY894" fmla="*/ 1815776 h 6858000"/>
              <a:gd name="connsiteX895" fmla="*/ 6399821 w 7467600"/>
              <a:gd name="connsiteY895" fmla="*/ 2344799 h 6858000"/>
              <a:gd name="connsiteX896" fmla="*/ 6323232 w 7467600"/>
              <a:gd name="connsiteY896" fmla="*/ 2389634 h 6858000"/>
              <a:gd name="connsiteX897" fmla="*/ 5942958 w 7467600"/>
              <a:gd name="connsiteY897" fmla="*/ 2077708 h 6858000"/>
              <a:gd name="connsiteX898" fmla="*/ 5921559 w 7467600"/>
              <a:gd name="connsiteY898" fmla="*/ 2378596 h 6858000"/>
              <a:gd name="connsiteX899" fmla="*/ 5817651 w 7467600"/>
              <a:gd name="connsiteY899" fmla="*/ 3023919 h 6858000"/>
              <a:gd name="connsiteX900" fmla="*/ 5729634 w 7467600"/>
              <a:gd name="connsiteY900" fmla="*/ 3051849 h 6858000"/>
              <a:gd name="connsiteX901" fmla="*/ 5611018 w 7467600"/>
              <a:gd name="connsiteY901" fmla="*/ 2316769 h 6858000"/>
              <a:gd name="connsiteX902" fmla="*/ 5687608 w 7467600"/>
              <a:gd name="connsiteY902" fmla="*/ 2039972 h 6858000"/>
              <a:gd name="connsiteX903" fmla="*/ 5657554 w 7467600"/>
              <a:gd name="connsiteY903" fmla="*/ 1576445 h 6858000"/>
              <a:gd name="connsiteX904" fmla="*/ 5150475 w 7467600"/>
              <a:gd name="connsiteY904" fmla="*/ 1274012 h 6858000"/>
              <a:gd name="connsiteX905" fmla="*/ 5349142 w 7467600"/>
              <a:gd name="connsiteY905" fmla="*/ 2204405 h 6858000"/>
              <a:gd name="connsiteX906" fmla="*/ 5262214 w 7467600"/>
              <a:gd name="connsiteY906" fmla="*/ 2233836 h 6858000"/>
              <a:gd name="connsiteX907" fmla="*/ 4981539 w 7467600"/>
              <a:gd name="connsiteY907" fmla="*/ 1542201 h 6858000"/>
              <a:gd name="connsiteX908" fmla="*/ 4958461 w 7467600"/>
              <a:gd name="connsiteY908" fmla="*/ 1136957 h 6858000"/>
              <a:gd name="connsiteX909" fmla="*/ 4655015 w 7467600"/>
              <a:gd name="connsiteY909" fmla="*/ 891426 h 6858000"/>
              <a:gd name="connsiteX910" fmla="*/ 4348002 w 7467600"/>
              <a:gd name="connsiteY910" fmla="*/ 2205895 h 6858000"/>
              <a:gd name="connsiteX911" fmla="*/ 4262250 w 7467600"/>
              <a:gd name="connsiteY911" fmla="*/ 2219972 h 6858000"/>
              <a:gd name="connsiteX912" fmla="*/ 4550611 w 7467600"/>
              <a:gd name="connsiteY912" fmla="*/ 817540 h 6858000"/>
              <a:gd name="connsiteX913" fmla="*/ 4564418 w 7467600"/>
              <a:gd name="connsiteY913" fmla="*/ 808293 h 6858000"/>
              <a:gd name="connsiteX914" fmla="*/ 4266388 w 7467600"/>
              <a:gd name="connsiteY914" fmla="*/ 500083 h 6858000"/>
              <a:gd name="connsiteX915" fmla="*/ 4032842 w 7467600"/>
              <a:gd name="connsiteY915" fmla="*/ 211809 h 6858000"/>
              <a:gd name="connsiteX916" fmla="*/ 3882765 w 7467600"/>
              <a:gd name="connsiteY916" fmla="*/ 0 h 6858000"/>
              <a:gd name="connsiteX917" fmla="*/ 3721337 w 7467600"/>
              <a:gd name="connsiteY917" fmla="*/ 0 h 6858000"/>
              <a:gd name="connsiteX918" fmla="*/ 3797544 w 7467600"/>
              <a:gd name="connsiteY918" fmla="*/ 0 h 6858000"/>
              <a:gd name="connsiteX919" fmla="*/ 3775734 w 7467600"/>
              <a:gd name="connsiteY919" fmla="*/ 95131 h 6858000"/>
              <a:gd name="connsiteX920" fmla="*/ 3724807 w 7467600"/>
              <a:gd name="connsiteY920" fmla="*/ 272257 h 6858000"/>
              <a:gd name="connsiteX921" fmla="*/ 3726844 w 7467600"/>
              <a:gd name="connsiteY921" fmla="*/ 282988 h 6858000"/>
              <a:gd name="connsiteX922" fmla="*/ 3742664 w 7467600"/>
              <a:gd name="connsiteY922" fmla="*/ 279918 h 6858000"/>
              <a:gd name="connsiteX923" fmla="*/ 4103910 w 7467600"/>
              <a:gd name="connsiteY923" fmla="*/ 1161917 h 6858000"/>
              <a:gd name="connsiteX924" fmla="*/ 4020269 w 7467600"/>
              <a:gd name="connsiteY924" fmla="*/ 1200406 h 6858000"/>
              <a:gd name="connsiteX925" fmla="*/ 3674882 w 7467600"/>
              <a:gd name="connsiteY925" fmla="*/ 488524 h 6858000"/>
              <a:gd name="connsiteX926" fmla="*/ 3132682 w 7467600"/>
              <a:gd name="connsiteY926" fmla="*/ 1072284 h 6858000"/>
              <a:gd name="connsiteX927" fmla="*/ 2716346 w 7467600"/>
              <a:gd name="connsiteY927" fmla="*/ 1276376 h 6858000"/>
              <a:gd name="connsiteX928" fmla="*/ 2716772 w 7467600"/>
              <a:gd name="connsiteY928" fmla="*/ 1255462 h 6858000"/>
              <a:gd name="connsiteX929" fmla="*/ 3471096 w 7467600"/>
              <a:gd name="connsiteY929" fmla="*/ 437072 h 6858000"/>
              <a:gd name="connsiteX930" fmla="*/ 3639057 w 7467600"/>
              <a:gd name="connsiteY930" fmla="*/ 286334 h 6858000"/>
              <a:gd name="connsiteX931" fmla="*/ 3640309 w 7467600"/>
              <a:gd name="connsiteY931" fmla="*/ 284664 h 6858000"/>
              <a:gd name="connsiteX932" fmla="*/ 3646022 w 7467600"/>
              <a:gd name="connsiteY932" fmla="*/ 276711 h 6858000"/>
              <a:gd name="connsiteX933" fmla="*/ 3707943 w 7467600"/>
              <a:gd name="connsiteY933" fmla="*/ 65958 h 6858000"/>
              <a:gd name="connsiteX934" fmla="*/ 3721337 w 7467600"/>
              <a:gd name="connsiteY934" fmla="*/ 0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2867960 w 7467600"/>
              <a:gd name="connsiteY949" fmla="*/ 0 h 6858000"/>
              <a:gd name="connsiteX950" fmla="*/ 1057230 w 7467600"/>
              <a:gd name="connsiteY950" fmla="*/ 0 h 6858000"/>
              <a:gd name="connsiteX951" fmla="*/ 1111003 w 7467600"/>
              <a:gd name="connsiteY951" fmla="*/ 0 h 6858000"/>
              <a:gd name="connsiteX952" fmla="*/ 1125553 w 7467600"/>
              <a:gd name="connsiteY952" fmla="*/ 52588 h 6858000"/>
              <a:gd name="connsiteX953" fmla="*/ 1304276 w 7467600"/>
              <a:gd name="connsiteY953" fmla="*/ 476275 h 6858000"/>
              <a:gd name="connsiteX954" fmla="*/ 1492066 w 7467600"/>
              <a:gd name="connsiteY954" fmla="*/ 886333 h 6858000"/>
              <a:gd name="connsiteX955" fmla="*/ 1423698 w 7467600"/>
              <a:gd name="connsiteY955" fmla="*/ 710817 h 6858000"/>
              <a:gd name="connsiteX956" fmla="*/ 1357609 w 7467600"/>
              <a:gd name="connsiteY956" fmla="*/ 532892 h 6858000"/>
              <a:gd name="connsiteX957" fmla="*/ 1309550 w 7467600"/>
              <a:gd name="connsiteY957" fmla="*/ 374031 h 6858000"/>
              <a:gd name="connsiteX958" fmla="*/ 1193673 w 7467600"/>
              <a:gd name="connsiteY958" fmla="*/ 49533 h 6858000"/>
              <a:gd name="connsiteX959" fmla="*/ 1164391 w 7467600"/>
              <a:gd name="connsiteY959" fmla="*/ 0 h 6858000"/>
              <a:gd name="connsiteX960" fmla="*/ 1200666 w 7467600"/>
              <a:gd name="connsiteY960" fmla="*/ 0 h 6858000"/>
              <a:gd name="connsiteX961" fmla="*/ 1223408 w 7467600"/>
              <a:gd name="connsiteY961" fmla="*/ 38996 h 6858000"/>
              <a:gd name="connsiteX962" fmla="*/ 1339635 w 7467600"/>
              <a:gd name="connsiteY962" fmla="*/ 365517 h 6858000"/>
              <a:gd name="connsiteX963" fmla="*/ 1387469 w 7467600"/>
              <a:gd name="connsiteY963" fmla="*/ 523079 h 6858000"/>
              <a:gd name="connsiteX964" fmla="*/ 1452685 w 7467600"/>
              <a:gd name="connsiteY964" fmla="*/ 699806 h 6858000"/>
              <a:gd name="connsiteX965" fmla="*/ 1492092 w 7467600"/>
              <a:gd name="connsiteY965" fmla="*/ 800424 h 6858000"/>
              <a:gd name="connsiteX966" fmla="*/ 1455302 w 7467600"/>
              <a:gd name="connsiteY966" fmla="*/ 632913 h 6858000"/>
              <a:gd name="connsiteX967" fmla="*/ 1222336 w 7467600"/>
              <a:gd name="connsiteY967" fmla="*/ 9480 h 6858000"/>
              <a:gd name="connsiteX968" fmla="*/ 1214634 w 7467600"/>
              <a:gd name="connsiteY968" fmla="*/ 0 h 6858000"/>
              <a:gd name="connsiteX969" fmla="*/ 1289827 w 7467600"/>
              <a:gd name="connsiteY969" fmla="*/ 0 h 6858000"/>
              <a:gd name="connsiteX970" fmla="*/ 1321076 w 7467600"/>
              <a:gd name="connsiteY970" fmla="*/ 59722 h 6858000"/>
              <a:gd name="connsiteX971" fmla="*/ 1512579 w 7467600"/>
              <a:gd name="connsiteY971" fmla="*/ 626441 h 6858000"/>
              <a:gd name="connsiteX972" fmla="*/ 1506076 w 7467600"/>
              <a:gd name="connsiteY972" fmla="*/ 1089289 h 6858000"/>
              <a:gd name="connsiteX973" fmla="*/ 1486346 w 7467600"/>
              <a:gd name="connsiteY973" fmla="*/ 1079919 h 6858000"/>
              <a:gd name="connsiteX974" fmla="*/ 1070511 w 7467600"/>
              <a:gd name="connsiteY974" fmla="*/ 48609 h 6858000"/>
              <a:gd name="connsiteX975" fmla="*/ 1057230 w 7467600"/>
              <a:gd name="connsiteY975" fmla="*/ 0 h 6858000"/>
              <a:gd name="connsiteX976" fmla="*/ 43151 w 7467600"/>
              <a:gd name="connsiteY976" fmla="*/ 0 h 6858000"/>
              <a:gd name="connsiteX977" fmla="*/ 95283 w 7467600"/>
              <a:gd name="connsiteY977" fmla="*/ 0 h 6858000"/>
              <a:gd name="connsiteX978" fmla="*/ 300708 w 7467600"/>
              <a:gd name="connsiteY978" fmla="*/ 154571 h 6858000"/>
              <a:gd name="connsiteX979" fmla="*/ 530414 w 7467600"/>
              <a:gd name="connsiteY979" fmla="*/ 354673 h 6858000"/>
              <a:gd name="connsiteX980" fmla="*/ 333785 w 7467600"/>
              <a:gd name="connsiteY980" fmla="*/ 161564 h 6858000"/>
              <a:gd name="connsiteX981" fmla="*/ 147005 w 7467600"/>
              <a:gd name="connsiteY981" fmla="*/ 0 h 6858000"/>
              <a:gd name="connsiteX982" fmla="*/ 272509 w 7467600"/>
              <a:gd name="connsiteY982" fmla="*/ 0 h 6858000"/>
              <a:gd name="connsiteX983" fmla="*/ 326276 w 7467600"/>
              <a:gd name="connsiteY983" fmla="*/ 45847 h 6858000"/>
              <a:gd name="connsiteX984" fmla="*/ 823759 w 7467600"/>
              <a:gd name="connsiteY984" fmla="*/ 574145 h 6858000"/>
              <a:gd name="connsiteX985" fmla="*/ 811254 w 7467600"/>
              <a:gd name="connsiteY985" fmla="*/ 665546 h 6858000"/>
              <a:gd name="connsiteX986" fmla="*/ 154042 w 7467600"/>
              <a:gd name="connsiteY986" fmla="*/ 261522 h 6858000"/>
              <a:gd name="connsiteX987" fmla="*/ 13550 w 7467600"/>
              <a:gd name="connsiteY987" fmla="*/ 158423 h 6858000"/>
              <a:gd name="connsiteX988" fmla="*/ 0 w 7467600"/>
              <a:gd name="connsiteY988" fmla="*/ 146618 h 6858000"/>
              <a:gd name="connsiteX989" fmla="*/ 0 w 7467600"/>
              <a:gd name="connsiteY989" fmla="*/ 59161 h 6858000"/>
              <a:gd name="connsiteX990" fmla="*/ 45427 w 7467600"/>
              <a:gd name="connsiteY990" fmla="*/ 101078 h 6858000"/>
              <a:gd name="connsiteX991" fmla="*/ 630103 w 7467600"/>
              <a:gd name="connsiteY991" fmla="*/ 485885 h 6858000"/>
              <a:gd name="connsiteX992" fmla="*/ 532040 w 7467600"/>
              <a:gd name="connsiteY992" fmla="*/ 399359 h 6858000"/>
              <a:gd name="connsiteX993" fmla="*/ 517618 w 7467600"/>
              <a:gd name="connsiteY993" fmla="*/ 385726 h 6858000"/>
              <a:gd name="connsiteX994" fmla="*/ 285074 w 7467600"/>
              <a:gd name="connsiteY994" fmla="*/ 182755 h 6858000"/>
              <a:gd name="connsiteX995" fmla="*/ 43151 w 7467600"/>
              <a:gd name="connsiteY99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1903353 w 7467600"/>
              <a:gd name="connsiteY139" fmla="*/ 5044827 h 6858000"/>
              <a:gd name="connsiteX140" fmla="*/ 1936931 w 7467600"/>
              <a:gd name="connsiteY140" fmla="*/ 5093954 h 6858000"/>
              <a:gd name="connsiteX141" fmla="*/ 2195868 w 7467600"/>
              <a:gd name="connsiteY141" fmla="*/ 5396574 h 6858000"/>
              <a:gd name="connsiteX142" fmla="*/ 2088852 w 7467600"/>
              <a:gd name="connsiteY142" fmla="*/ 5166123 h 6858000"/>
              <a:gd name="connsiteX143" fmla="*/ 1958241 w 7467600"/>
              <a:gd name="connsiteY143" fmla="*/ 5067955 h 6858000"/>
              <a:gd name="connsiteX144" fmla="*/ 1903353 w 7467600"/>
              <a:gd name="connsiteY144" fmla="*/ 5044827 h 6858000"/>
              <a:gd name="connsiteX145" fmla="*/ 1979378 w 7467600"/>
              <a:gd name="connsiteY145" fmla="*/ 4769504 h 6858000"/>
              <a:gd name="connsiteX146" fmla="*/ 2882120 w 7467600"/>
              <a:gd name="connsiteY146" fmla="*/ 5064547 h 6858000"/>
              <a:gd name="connsiteX147" fmla="*/ 2793103 w 7467600"/>
              <a:gd name="connsiteY147" fmla="*/ 5039699 h 6858000"/>
              <a:gd name="connsiteX148" fmla="*/ 2770041 w 7467600"/>
              <a:gd name="connsiteY148" fmla="*/ 5033634 h 6858000"/>
              <a:gd name="connsiteX149" fmla="*/ 1979378 w 7467600"/>
              <a:gd name="connsiteY149" fmla="*/ 4769504 h 6858000"/>
              <a:gd name="connsiteX150" fmla="*/ 1927410 w 7467600"/>
              <a:gd name="connsiteY150" fmla="*/ 4716164 h 6858000"/>
              <a:gd name="connsiteX151" fmla="*/ 1959587 w 7467600"/>
              <a:gd name="connsiteY151" fmla="*/ 4728849 h 6858000"/>
              <a:gd name="connsiteX152" fmla="*/ 2777707 w 7467600"/>
              <a:gd name="connsiteY152" fmla="*/ 5003991 h 6858000"/>
              <a:gd name="connsiteX153" fmla="*/ 2800768 w 7467600"/>
              <a:gd name="connsiteY153" fmla="*/ 5010056 h 6858000"/>
              <a:gd name="connsiteX154" fmla="*/ 2879408 w 7467600"/>
              <a:gd name="connsiteY154" fmla="*/ 5031590 h 6858000"/>
              <a:gd name="connsiteX155" fmla="*/ 2862295 w 7467600"/>
              <a:gd name="connsiteY155" fmla="*/ 5022958 h 6858000"/>
              <a:gd name="connsiteX156" fmla="*/ 2813343 w 7467600"/>
              <a:gd name="connsiteY156" fmla="*/ 4998369 h 6858000"/>
              <a:gd name="connsiteX157" fmla="*/ 2646245 w 7467600"/>
              <a:gd name="connsiteY157" fmla="*/ 4930999 h 6858000"/>
              <a:gd name="connsiteX158" fmla="*/ 1999243 w 7467600"/>
              <a:gd name="connsiteY158" fmla="*/ 4730524 h 6858000"/>
              <a:gd name="connsiteX159" fmla="*/ 1979527 w 7467600"/>
              <a:gd name="connsiteY159" fmla="*/ 4726651 h 6858000"/>
              <a:gd name="connsiteX160" fmla="*/ 1927410 w 7467600"/>
              <a:gd name="connsiteY160" fmla="*/ 4716164 h 6858000"/>
              <a:gd name="connsiteX161" fmla="*/ 1997014 w 7467600"/>
              <a:gd name="connsiteY161" fmla="*/ 4698007 h 6858000"/>
              <a:gd name="connsiteX162" fmla="*/ 2005458 w 7467600"/>
              <a:gd name="connsiteY162" fmla="*/ 4699540 h 6858000"/>
              <a:gd name="connsiteX163" fmla="*/ 2657186 w 7467600"/>
              <a:gd name="connsiteY163" fmla="*/ 4901687 h 6858000"/>
              <a:gd name="connsiteX164" fmla="*/ 2826662 w 7467600"/>
              <a:gd name="connsiteY164" fmla="*/ 4970362 h 6858000"/>
              <a:gd name="connsiteX165" fmla="*/ 2876100 w 7467600"/>
              <a:gd name="connsiteY165" fmla="*/ 4995397 h 6858000"/>
              <a:gd name="connsiteX166" fmla="*/ 3042600 w 7467600"/>
              <a:gd name="connsiteY166" fmla="*/ 5059532 h 6858000"/>
              <a:gd name="connsiteX167" fmla="*/ 1997014 w 7467600"/>
              <a:gd name="connsiteY167" fmla="*/ 4698007 h 6858000"/>
              <a:gd name="connsiteX168" fmla="*/ 2305292 w 7467600"/>
              <a:gd name="connsiteY168" fmla="*/ 4219492 h 6858000"/>
              <a:gd name="connsiteX169" fmla="*/ 3360922 w 7467600"/>
              <a:gd name="connsiteY169" fmla="*/ 4529373 h 6858000"/>
              <a:gd name="connsiteX170" fmla="*/ 3492420 w 7467600"/>
              <a:gd name="connsiteY170" fmla="*/ 4510145 h 6858000"/>
              <a:gd name="connsiteX171" fmla="*/ 3364086 w 7467600"/>
              <a:gd name="connsiteY171" fmla="*/ 4480340 h 6858000"/>
              <a:gd name="connsiteX172" fmla="*/ 3225818 w 7467600"/>
              <a:gd name="connsiteY172" fmla="*/ 4411822 h 6858000"/>
              <a:gd name="connsiteX173" fmla="*/ 3129696 w 7467600"/>
              <a:gd name="connsiteY173" fmla="*/ 4360704 h 6858000"/>
              <a:gd name="connsiteX174" fmla="*/ 2814545 w 7467600"/>
              <a:gd name="connsiteY174" fmla="*/ 4282955 h 6858000"/>
              <a:gd name="connsiteX175" fmla="*/ 2305292 w 7467600"/>
              <a:gd name="connsiteY175" fmla="*/ 4219492 h 6858000"/>
              <a:gd name="connsiteX176" fmla="*/ 2626982 w 7467600"/>
              <a:gd name="connsiteY176" fmla="*/ 4206450 h 6858000"/>
              <a:gd name="connsiteX177" fmla="*/ 2490617 w 7467600"/>
              <a:gd name="connsiteY177" fmla="*/ 4206951 h 6858000"/>
              <a:gd name="connsiteX178" fmla="*/ 2819869 w 7467600"/>
              <a:gd name="connsiteY178" fmla="*/ 4252936 h 6858000"/>
              <a:gd name="connsiteX179" fmla="*/ 3143018 w 7467600"/>
              <a:gd name="connsiteY179" fmla="*/ 4332698 h 6858000"/>
              <a:gd name="connsiteX180" fmla="*/ 3241520 w 7467600"/>
              <a:gd name="connsiteY180" fmla="*/ 4385112 h 6858000"/>
              <a:gd name="connsiteX181" fmla="*/ 3374575 w 7467600"/>
              <a:gd name="connsiteY181" fmla="*/ 4451517 h 6858000"/>
              <a:gd name="connsiteX182" fmla="*/ 3505221 w 7467600"/>
              <a:gd name="connsiteY182" fmla="*/ 4480757 h 6858000"/>
              <a:gd name="connsiteX183" fmla="*/ 2626982 w 7467600"/>
              <a:gd name="connsiteY183" fmla="*/ 4206450 h 6858000"/>
              <a:gd name="connsiteX184" fmla="*/ 1310106 w 7467600"/>
              <a:gd name="connsiteY184" fmla="*/ 3943217 h 6858000"/>
              <a:gd name="connsiteX185" fmla="*/ 854994 w 7467600"/>
              <a:gd name="connsiteY185" fmla="*/ 4399136 h 6858000"/>
              <a:gd name="connsiteX186" fmla="*/ 742462 w 7467600"/>
              <a:gd name="connsiteY186" fmla="*/ 4594648 h 6858000"/>
              <a:gd name="connsiteX187" fmla="*/ 820602 w 7467600"/>
              <a:gd name="connsiteY187" fmla="*/ 4485915 h 6858000"/>
              <a:gd name="connsiteX188" fmla="*/ 878295 w 7467600"/>
              <a:gd name="connsiteY188" fmla="*/ 4403594 h 6858000"/>
              <a:gd name="connsiteX189" fmla="*/ 1240607 w 7467600"/>
              <a:gd name="connsiteY189" fmla="*/ 4010401 h 6858000"/>
              <a:gd name="connsiteX190" fmla="*/ 1310106 w 7467600"/>
              <a:gd name="connsiteY190" fmla="*/ 3943217 h 6858000"/>
              <a:gd name="connsiteX191" fmla="*/ 1423113 w 7467600"/>
              <a:gd name="connsiteY191" fmla="*/ 3874565 h 6858000"/>
              <a:gd name="connsiteX192" fmla="*/ 1260565 w 7467600"/>
              <a:gd name="connsiteY192" fmla="*/ 4031982 h 6858000"/>
              <a:gd name="connsiteX193" fmla="*/ 901900 w 7467600"/>
              <a:gd name="connsiteY193" fmla="*/ 4421236 h 6858000"/>
              <a:gd name="connsiteX194" fmla="*/ 845044 w 7467600"/>
              <a:gd name="connsiteY194" fmla="*/ 4502436 h 6858000"/>
              <a:gd name="connsiteX195" fmla="*/ 685926 w 7467600"/>
              <a:gd name="connsiteY195" fmla="*/ 4703069 h 6858000"/>
              <a:gd name="connsiteX196" fmla="*/ 684248 w 7467600"/>
              <a:gd name="connsiteY196" fmla="*/ 4706721 h 6858000"/>
              <a:gd name="connsiteX197" fmla="*/ 1423113 w 7467600"/>
              <a:gd name="connsiteY197" fmla="*/ 3874565 h 6858000"/>
              <a:gd name="connsiteX198" fmla="*/ 3316479 w 7467600"/>
              <a:gd name="connsiteY198" fmla="*/ 3872136 h 6858000"/>
              <a:gd name="connsiteX199" fmla="*/ 3546806 w 7467600"/>
              <a:gd name="connsiteY199" fmla="*/ 4356139 h 6858000"/>
              <a:gd name="connsiteX200" fmla="*/ 3364433 w 7467600"/>
              <a:gd name="connsiteY200" fmla="*/ 3953121 h 6858000"/>
              <a:gd name="connsiteX201" fmla="*/ 3316479 w 7467600"/>
              <a:gd name="connsiteY201" fmla="*/ 3872136 h 6858000"/>
              <a:gd name="connsiteX202" fmla="*/ 3291335 w 7467600"/>
              <a:gd name="connsiteY202" fmla="*/ 3767420 h 6858000"/>
              <a:gd name="connsiteX203" fmla="*/ 3390805 w 7467600"/>
              <a:gd name="connsiteY203" fmla="*/ 3937163 h 6858000"/>
              <a:gd name="connsiteX204" fmla="*/ 3579062 w 7467600"/>
              <a:gd name="connsiteY204" fmla="*/ 4359040 h 6858000"/>
              <a:gd name="connsiteX205" fmla="*/ 3467355 w 7467600"/>
              <a:gd name="connsiteY205" fmla="*/ 3988130 h 6858000"/>
              <a:gd name="connsiteX206" fmla="*/ 3310753 w 7467600"/>
              <a:gd name="connsiteY206" fmla="*/ 3787140 h 6858000"/>
              <a:gd name="connsiteX207" fmla="*/ 3291335 w 7467600"/>
              <a:gd name="connsiteY207" fmla="*/ 3767420 h 6858000"/>
              <a:gd name="connsiteX208" fmla="*/ 1635889 w 7467600"/>
              <a:gd name="connsiteY208" fmla="*/ 3709494 h 6858000"/>
              <a:gd name="connsiteX209" fmla="*/ 1634800 w 7467600"/>
              <a:gd name="connsiteY209" fmla="*/ 3731111 h 6858000"/>
              <a:gd name="connsiteX210" fmla="*/ 1635889 w 7467600"/>
              <a:gd name="connsiteY210" fmla="*/ 3709494 h 6858000"/>
              <a:gd name="connsiteX211" fmla="*/ 1510397 w 7467600"/>
              <a:gd name="connsiteY211" fmla="*/ 3684705 h 6858000"/>
              <a:gd name="connsiteX212" fmla="*/ 1146550 w 7467600"/>
              <a:gd name="connsiteY212" fmla="*/ 3802012 h 6858000"/>
              <a:gd name="connsiteX213" fmla="*/ 698834 w 7467600"/>
              <a:gd name="connsiteY213" fmla="*/ 3952272 h 6858000"/>
              <a:gd name="connsiteX214" fmla="*/ 34256 w 7467600"/>
              <a:gd name="connsiteY214" fmla="*/ 4347603 h 6858000"/>
              <a:gd name="connsiteX215" fmla="*/ 527241 w 7467600"/>
              <a:gd name="connsiteY215" fmla="*/ 4065078 h 6858000"/>
              <a:gd name="connsiteX216" fmla="*/ 1510397 w 7467600"/>
              <a:gd name="connsiteY216" fmla="*/ 3684705 h 6858000"/>
              <a:gd name="connsiteX217" fmla="*/ 1313114 w 7467600"/>
              <a:gd name="connsiteY217" fmla="*/ 3655216 h 6858000"/>
              <a:gd name="connsiteX218" fmla="*/ 1109304 w 7467600"/>
              <a:gd name="connsiteY218" fmla="*/ 3669030 h 6858000"/>
              <a:gd name="connsiteX219" fmla="*/ 8129 w 7467600"/>
              <a:gd name="connsiteY219" fmla="*/ 4330519 h 6858000"/>
              <a:gd name="connsiteX220" fmla="*/ 687572 w 7467600"/>
              <a:gd name="connsiteY220" fmla="*/ 3925629 h 6858000"/>
              <a:gd name="connsiteX221" fmla="*/ 1138365 w 7467600"/>
              <a:gd name="connsiteY221" fmla="*/ 3774515 h 6858000"/>
              <a:gd name="connsiteX222" fmla="*/ 1505579 w 7467600"/>
              <a:gd name="connsiteY222" fmla="*/ 3655526 h 6858000"/>
              <a:gd name="connsiteX223" fmla="*/ 1313114 w 7467600"/>
              <a:gd name="connsiteY223" fmla="*/ 3655216 h 6858000"/>
              <a:gd name="connsiteX224" fmla="*/ 3655073 w 7467600"/>
              <a:gd name="connsiteY224" fmla="*/ 3650884 h 6858000"/>
              <a:gd name="connsiteX225" fmla="*/ 3989938 w 7467600"/>
              <a:gd name="connsiteY225" fmla="*/ 3991685 h 6858000"/>
              <a:gd name="connsiteX226" fmla="*/ 4393907 w 7467600"/>
              <a:gd name="connsiteY226" fmla="*/ 4261258 h 6858000"/>
              <a:gd name="connsiteX227" fmla="*/ 4648051 w 7467600"/>
              <a:gd name="connsiteY227" fmla="*/ 4374051 h 6858000"/>
              <a:gd name="connsiteX228" fmla="*/ 4383389 w 7467600"/>
              <a:gd name="connsiteY228" fmla="*/ 4184369 h 6858000"/>
              <a:gd name="connsiteX229" fmla="*/ 4165508 w 7467600"/>
              <a:gd name="connsiteY229" fmla="*/ 4035196 h 6858000"/>
              <a:gd name="connsiteX230" fmla="*/ 4068162 w 7467600"/>
              <a:gd name="connsiteY230" fmla="*/ 3953394 h 6858000"/>
              <a:gd name="connsiteX231" fmla="*/ 3981416 w 7467600"/>
              <a:gd name="connsiteY231" fmla="*/ 3880482 h 6858000"/>
              <a:gd name="connsiteX232" fmla="*/ 3800147 w 7467600"/>
              <a:gd name="connsiteY232" fmla="*/ 3749872 h 6858000"/>
              <a:gd name="connsiteX233" fmla="*/ 3655073 w 7467600"/>
              <a:gd name="connsiteY233" fmla="*/ 3650884 h 6858000"/>
              <a:gd name="connsiteX234" fmla="*/ 3670252 w 7467600"/>
              <a:gd name="connsiteY234" fmla="*/ 3622798 h 6858000"/>
              <a:gd name="connsiteX235" fmla="*/ 3817258 w 7467600"/>
              <a:gd name="connsiteY235" fmla="*/ 3723577 h 6858000"/>
              <a:gd name="connsiteX236" fmla="*/ 4000461 w 7467600"/>
              <a:gd name="connsiteY236" fmla="*/ 3855966 h 6858000"/>
              <a:gd name="connsiteX237" fmla="*/ 4088180 w 7467600"/>
              <a:gd name="connsiteY237" fmla="*/ 3929774 h 6858000"/>
              <a:gd name="connsiteX238" fmla="*/ 4184555 w 7467600"/>
              <a:gd name="connsiteY238" fmla="*/ 4010683 h 6858000"/>
              <a:gd name="connsiteX239" fmla="*/ 4399563 w 7467600"/>
              <a:gd name="connsiteY239" fmla="*/ 4158106 h 6858000"/>
              <a:gd name="connsiteX240" fmla="*/ 4684469 w 7467600"/>
              <a:gd name="connsiteY240" fmla="*/ 4364680 h 6858000"/>
              <a:gd name="connsiteX241" fmla="*/ 4690271 w 7467600"/>
              <a:gd name="connsiteY241" fmla="*/ 4370034 h 6858000"/>
              <a:gd name="connsiteX242" fmla="*/ 4136093 w 7467600"/>
              <a:gd name="connsiteY242" fmla="*/ 3858466 h 6858000"/>
              <a:gd name="connsiteX243" fmla="*/ 3670252 w 7467600"/>
              <a:gd name="connsiteY243" fmla="*/ 3622798 h 6858000"/>
              <a:gd name="connsiteX244" fmla="*/ 4440129 w 7467600"/>
              <a:gd name="connsiteY244" fmla="*/ 3448571 h 6858000"/>
              <a:gd name="connsiteX245" fmla="*/ 4856525 w 7467600"/>
              <a:gd name="connsiteY245" fmla="*/ 3915351 h 6858000"/>
              <a:gd name="connsiteX246" fmla="*/ 5059055 w 7467600"/>
              <a:gd name="connsiteY246" fmla="*/ 4108918 h 6858000"/>
              <a:gd name="connsiteX247" fmla="*/ 5290070 w 7467600"/>
              <a:gd name="connsiteY247" fmla="*/ 4263619 h 6858000"/>
              <a:gd name="connsiteX248" fmla="*/ 4834991 w 7467600"/>
              <a:gd name="connsiteY248" fmla="*/ 3830985 h 6858000"/>
              <a:gd name="connsiteX249" fmla="*/ 4440129 w 7467600"/>
              <a:gd name="connsiteY249" fmla="*/ 3448571 h 6858000"/>
              <a:gd name="connsiteX250" fmla="*/ 4441737 w 7467600"/>
              <a:gd name="connsiteY250" fmla="*/ 3399734 h 6858000"/>
              <a:gd name="connsiteX251" fmla="*/ 4431236 w 7467600"/>
              <a:gd name="connsiteY251" fmla="*/ 3400954 h 6858000"/>
              <a:gd name="connsiteX252" fmla="*/ 4557150 w 7467600"/>
              <a:gd name="connsiteY252" fmla="*/ 3510023 h 6858000"/>
              <a:gd name="connsiteX253" fmla="*/ 4856936 w 7467600"/>
              <a:gd name="connsiteY253" fmla="*/ 3809146 h 6858000"/>
              <a:gd name="connsiteX254" fmla="*/ 5111996 w 7467600"/>
              <a:gd name="connsiteY254" fmla="*/ 4065759 h 6858000"/>
              <a:gd name="connsiteX255" fmla="*/ 5388878 w 7467600"/>
              <a:gd name="connsiteY255" fmla="*/ 4300185 h 6858000"/>
              <a:gd name="connsiteX256" fmla="*/ 5425556 w 7467600"/>
              <a:gd name="connsiteY256" fmla="*/ 4308967 h 6858000"/>
              <a:gd name="connsiteX257" fmla="*/ 4943646 w 7467600"/>
              <a:gd name="connsiteY257" fmla="*/ 3822916 h 6858000"/>
              <a:gd name="connsiteX258" fmla="*/ 4594837 w 7467600"/>
              <a:gd name="connsiteY258" fmla="*/ 3532274 h 6858000"/>
              <a:gd name="connsiteX259" fmla="*/ 4441737 w 7467600"/>
              <a:gd name="connsiteY259" fmla="*/ 3399734 h 6858000"/>
              <a:gd name="connsiteX260" fmla="*/ 5425834 w 7467600"/>
              <a:gd name="connsiteY260" fmla="*/ 3162785 h 6858000"/>
              <a:gd name="connsiteX261" fmla="*/ 5401644 w 7467600"/>
              <a:gd name="connsiteY261" fmla="*/ 3617847 h 6858000"/>
              <a:gd name="connsiteX262" fmla="*/ 5467256 w 7467600"/>
              <a:gd name="connsiteY262" fmla="*/ 4175494 h 6858000"/>
              <a:gd name="connsiteX263" fmla="*/ 5448069 w 7467600"/>
              <a:gd name="connsiteY263" fmla="*/ 3567554 h 6858000"/>
              <a:gd name="connsiteX264" fmla="*/ 5425834 w 7467600"/>
              <a:gd name="connsiteY264" fmla="*/ 3162785 h 6858000"/>
              <a:gd name="connsiteX265" fmla="*/ 1318687 w 7467600"/>
              <a:gd name="connsiteY265" fmla="*/ 3113840 h 6858000"/>
              <a:gd name="connsiteX266" fmla="*/ 1066793 w 7467600"/>
              <a:gd name="connsiteY266" fmla="*/ 3212171 h 6858000"/>
              <a:gd name="connsiteX267" fmla="*/ 993319 w 7467600"/>
              <a:gd name="connsiteY267" fmla="*/ 3247648 h 6858000"/>
              <a:gd name="connsiteX268" fmla="*/ 853081 w 7467600"/>
              <a:gd name="connsiteY268" fmla="*/ 3312410 h 6858000"/>
              <a:gd name="connsiteX269" fmla="*/ 805957 w 7467600"/>
              <a:gd name="connsiteY269" fmla="*/ 3330443 h 6858000"/>
              <a:gd name="connsiteX270" fmla="*/ 1318687 w 7467600"/>
              <a:gd name="connsiteY270" fmla="*/ 3113840 h 6858000"/>
              <a:gd name="connsiteX271" fmla="*/ 5453702 w 7467600"/>
              <a:gd name="connsiteY271" fmla="*/ 3090882 h 6858000"/>
              <a:gd name="connsiteX272" fmla="*/ 5480135 w 7467600"/>
              <a:gd name="connsiteY272" fmla="*/ 3565802 h 6858000"/>
              <a:gd name="connsiteX273" fmla="*/ 5499023 w 7467600"/>
              <a:gd name="connsiteY273" fmla="*/ 4166310 h 6858000"/>
              <a:gd name="connsiteX274" fmla="*/ 5547022 w 7467600"/>
              <a:gd name="connsiteY274" fmla="*/ 3607838 h 6858000"/>
              <a:gd name="connsiteX275" fmla="*/ 5515964 w 7467600"/>
              <a:gd name="connsiteY275" fmla="*/ 3378541 h 6858000"/>
              <a:gd name="connsiteX276" fmla="*/ 5453702 w 7467600"/>
              <a:gd name="connsiteY276" fmla="*/ 3090882 h 6858000"/>
              <a:gd name="connsiteX277" fmla="*/ 1238695 w 7467600"/>
              <a:gd name="connsiteY277" fmla="*/ 3076820 h 6858000"/>
              <a:gd name="connsiteX278" fmla="*/ 716371 w 7467600"/>
              <a:gd name="connsiteY278" fmla="*/ 3293249 h 6858000"/>
              <a:gd name="connsiteX279" fmla="*/ 579522 w 7467600"/>
              <a:gd name="connsiteY279" fmla="*/ 3371759 h 6858000"/>
              <a:gd name="connsiteX280" fmla="*/ 600288 w 7467600"/>
              <a:gd name="connsiteY280" fmla="*/ 3365555 h 6858000"/>
              <a:gd name="connsiteX281" fmla="*/ 840692 w 7467600"/>
              <a:gd name="connsiteY281" fmla="*/ 3284921 h 6858000"/>
              <a:gd name="connsiteX282" fmla="*/ 979248 w 7467600"/>
              <a:gd name="connsiteY282" fmla="*/ 3221003 h 6858000"/>
              <a:gd name="connsiteX283" fmla="*/ 1053282 w 7467600"/>
              <a:gd name="connsiteY283" fmla="*/ 3185247 h 6858000"/>
              <a:gd name="connsiteX284" fmla="*/ 1320603 w 7467600"/>
              <a:gd name="connsiteY284" fmla="*/ 3081281 h 6858000"/>
              <a:gd name="connsiteX285" fmla="*/ 1238695 w 7467600"/>
              <a:gd name="connsiteY285" fmla="*/ 3076820 h 6858000"/>
              <a:gd name="connsiteX286" fmla="*/ 5425627 w 7467600"/>
              <a:gd name="connsiteY286" fmla="*/ 2954192 h 6858000"/>
              <a:gd name="connsiteX287" fmla="*/ 5470770 w 7467600"/>
              <a:gd name="connsiteY287" fmla="*/ 3005435 h 6858000"/>
              <a:gd name="connsiteX288" fmla="*/ 5519779 w 7467600"/>
              <a:gd name="connsiteY288" fmla="*/ 4359223 h 6858000"/>
              <a:gd name="connsiteX289" fmla="*/ 5520293 w 7467600"/>
              <a:gd name="connsiteY289" fmla="*/ 4360602 h 6858000"/>
              <a:gd name="connsiteX290" fmla="*/ 5767221 w 7467600"/>
              <a:gd name="connsiteY290" fmla="*/ 4665564 h 6858000"/>
              <a:gd name="connsiteX291" fmla="*/ 6937169 w 7467600"/>
              <a:gd name="connsiteY291" fmla="*/ 4815941 h 6858000"/>
              <a:gd name="connsiteX292" fmla="*/ 6953922 w 7467600"/>
              <a:gd name="connsiteY292" fmla="*/ 4890068 h 6858000"/>
              <a:gd name="connsiteX293" fmla="*/ 6071359 w 7467600"/>
              <a:gd name="connsiteY293" fmla="*/ 4770770 h 6858000"/>
              <a:gd name="connsiteX294" fmla="*/ 6038839 w 7467600"/>
              <a:gd name="connsiteY294" fmla="*/ 4764474 h 6858000"/>
              <a:gd name="connsiteX295" fmla="*/ 6038706 w 7467600"/>
              <a:gd name="connsiteY295" fmla="*/ 4763847 h 6858000"/>
              <a:gd name="connsiteX296" fmla="*/ 6037784 w 7467600"/>
              <a:gd name="connsiteY296" fmla="*/ 4764270 h 6858000"/>
              <a:gd name="connsiteX297" fmla="*/ 6038839 w 7467600"/>
              <a:gd name="connsiteY297" fmla="*/ 4764474 h 6858000"/>
              <a:gd name="connsiteX298" fmla="*/ 6040338 w 7467600"/>
              <a:gd name="connsiteY298" fmla="*/ 4771418 h 6858000"/>
              <a:gd name="connsiteX299" fmla="*/ 6024488 w 7467600"/>
              <a:gd name="connsiteY299" fmla="*/ 4809903 h 6858000"/>
              <a:gd name="connsiteX300" fmla="*/ 5599771 w 7467600"/>
              <a:gd name="connsiteY300" fmla="*/ 5509652 h 6858000"/>
              <a:gd name="connsiteX301" fmla="*/ 5548843 w 7467600"/>
              <a:gd name="connsiteY301" fmla="*/ 5563845 h 6858000"/>
              <a:gd name="connsiteX302" fmla="*/ 5940952 w 7467600"/>
              <a:gd name="connsiteY302" fmla="*/ 6250028 h 6858000"/>
              <a:gd name="connsiteX303" fmla="*/ 6043441 w 7467600"/>
              <a:gd name="connsiteY303" fmla="*/ 6665847 h 6858000"/>
              <a:gd name="connsiteX304" fmla="*/ 6093432 w 7467600"/>
              <a:gd name="connsiteY304" fmla="*/ 6858000 h 6858000"/>
              <a:gd name="connsiteX305" fmla="*/ 6034344 w 7467600"/>
              <a:gd name="connsiteY305" fmla="*/ 6858000 h 6858000"/>
              <a:gd name="connsiteX306" fmla="*/ 6026679 w 7467600"/>
              <a:gd name="connsiteY306" fmla="*/ 6836959 h 6858000"/>
              <a:gd name="connsiteX307" fmla="*/ 5800441 w 7467600"/>
              <a:gd name="connsiteY307" fmla="*/ 6335286 h 6858000"/>
              <a:gd name="connsiteX308" fmla="*/ 5526562 w 7467600"/>
              <a:gd name="connsiteY308" fmla="*/ 5705388 h 6858000"/>
              <a:gd name="connsiteX309" fmla="*/ 5519640 w 7467600"/>
              <a:gd name="connsiteY309" fmla="*/ 5683774 h 6858000"/>
              <a:gd name="connsiteX310" fmla="*/ 5844559 w 7467600"/>
              <a:gd name="connsiteY310" fmla="*/ 6553349 h 6858000"/>
              <a:gd name="connsiteX311" fmla="*/ 5975994 w 7467600"/>
              <a:gd name="connsiteY311" fmla="*/ 6858000 h 6858000"/>
              <a:gd name="connsiteX312" fmla="*/ 5898547 w 7467600"/>
              <a:gd name="connsiteY312" fmla="*/ 6858000 h 6858000"/>
              <a:gd name="connsiteX313" fmla="*/ 5682041 w 7467600"/>
              <a:gd name="connsiteY313" fmla="*/ 6355860 h 6858000"/>
              <a:gd name="connsiteX314" fmla="*/ 5461758 w 7467600"/>
              <a:gd name="connsiteY314" fmla="*/ 5820220 h 6858000"/>
              <a:gd name="connsiteX315" fmla="*/ 5237282 w 7467600"/>
              <a:gd name="connsiteY315" fmla="*/ 6579086 h 6858000"/>
              <a:gd name="connsiteX316" fmla="*/ 5115009 w 7467600"/>
              <a:gd name="connsiteY316" fmla="*/ 6858000 h 6858000"/>
              <a:gd name="connsiteX317" fmla="*/ 5028074 w 7467600"/>
              <a:gd name="connsiteY317" fmla="*/ 6858000 h 6858000"/>
              <a:gd name="connsiteX318" fmla="*/ 5079508 w 7467600"/>
              <a:gd name="connsiteY318" fmla="*/ 6749074 h 6858000"/>
              <a:gd name="connsiteX319" fmla="*/ 5371846 w 7467600"/>
              <a:gd name="connsiteY319" fmla="*/ 5924413 h 6858000"/>
              <a:gd name="connsiteX320" fmla="*/ 5270512 w 7467600"/>
              <a:gd name="connsiteY320" fmla="*/ 6138975 h 6858000"/>
              <a:gd name="connsiteX321" fmla="*/ 5062409 w 7467600"/>
              <a:gd name="connsiteY321" fmla="*/ 6653544 h 6858000"/>
              <a:gd name="connsiteX322" fmla="*/ 5036628 w 7467600"/>
              <a:gd name="connsiteY322" fmla="*/ 6754247 h 6858000"/>
              <a:gd name="connsiteX323" fmla="*/ 5009112 w 7467600"/>
              <a:gd name="connsiteY323" fmla="*/ 6858000 h 6858000"/>
              <a:gd name="connsiteX324" fmla="*/ 4976679 w 7467600"/>
              <a:gd name="connsiteY324" fmla="*/ 6858000 h 6858000"/>
              <a:gd name="connsiteX325" fmla="*/ 5006537 w 7467600"/>
              <a:gd name="connsiteY325" fmla="*/ 6747068 h 6858000"/>
              <a:gd name="connsiteX326" fmla="*/ 5032723 w 7467600"/>
              <a:gd name="connsiteY326" fmla="*/ 6644957 h 6858000"/>
              <a:gd name="connsiteX327" fmla="*/ 5242949 w 7467600"/>
              <a:gd name="connsiteY327" fmla="*/ 6125175 h 6858000"/>
              <a:gd name="connsiteX328" fmla="*/ 5286321 w 7467600"/>
              <a:gd name="connsiteY328" fmla="*/ 6033555 h 6858000"/>
              <a:gd name="connsiteX329" fmla="*/ 5008210 w 7467600"/>
              <a:gd name="connsiteY329" fmla="*/ 6649194 h 6858000"/>
              <a:gd name="connsiteX330" fmla="*/ 4986321 w 7467600"/>
              <a:gd name="connsiteY330" fmla="*/ 6765687 h 6858000"/>
              <a:gd name="connsiteX331" fmla="*/ 4973474 w 7467600"/>
              <a:gd name="connsiteY331" fmla="*/ 6858000 h 6858000"/>
              <a:gd name="connsiteX332" fmla="*/ 4907178 w 7467600"/>
              <a:gd name="connsiteY332" fmla="*/ 6858000 h 6858000"/>
              <a:gd name="connsiteX333" fmla="*/ 4910810 w 7467600"/>
              <a:gd name="connsiteY333" fmla="*/ 6829660 h 6858000"/>
              <a:gd name="connsiteX334" fmla="*/ 4987461 w 7467600"/>
              <a:gd name="connsiteY334" fmla="*/ 6432994 h 6858000"/>
              <a:gd name="connsiteX335" fmla="*/ 5179262 w 7467600"/>
              <a:gd name="connsiteY335" fmla="*/ 6035044 h 6858000"/>
              <a:gd name="connsiteX336" fmla="*/ 4689678 w 7467600"/>
              <a:gd name="connsiteY336" fmla="*/ 6440241 h 6858000"/>
              <a:gd name="connsiteX337" fmla="*/ 4477543 w 7467600"/>
              <a:gd name="connsiteY337" fmla="*/ 6674836 h 6858000"/>
              <a:gd name="connsiteX338" fmla="*/ 4329957 w 7467600"/>
              <a:gd name="connsiteY338" fmla="*/ 6858000 h 6858000"/>
              <a:gd name="connsiteX339" fmla="*/ 4218595 w 7467600"/>
              <a:gd name="connsiteY339" fmla="*/ 6858000 h 6858000"/>
              <a:gd name="connsiteX340" fmla="*/ 4368888 w 7467600"/>
              <a:gd name="connsiteY340" fmla="*/ 6668412 h 6858000"/>
              <a:gd name="connsiteX341" fmla="*/ 4563091 w 7467600"/>
              <a:gd name="connsiteY341" fmla="*/ 6442508 h 6858000"/>
              <a:gd name="connsiteX342" fmla="*/ 5387324 w 7467600"/>
              <a:gd name="connsiteY342" fmla="*/ 5705830 h 6858000"/>
              <a:gd name="connsiteX343" fmla="*/ 5073620 w 7467600"/>
              <a:gd name="connsiteY343" fmla="*/ 5955437 h 6858000"/>
              <a:gd name="connsiteX344" fmla="*/ 4689789 w 7467600"/>
              <a:gd name="connsiteY344" fmla="*/ 6268382 h 6858000"/>
              <a:gd name="connsiteX345" fmla="*/ 4418722 w 7467600"/>
              <a:gd name="connsiteY345" fmla="*/ 6570886 h 6858000"/>
              <a:gd name="connsiteX346" fmla="*/ 4214944 w 7467600"/>
              <a:gd name="connsiteY346" fmla="*/ 6858000 h 6858000"/>
              <a:gd name="connsiteX347" fmla="*/ 4177898 w 7467600"/>
              <a:gd name="connsiteY347" fmla="*/ 6858000 h 6858000"/>
              <a:gd name="connsiteX348" fmla="*/ 4391597 w 7467600"/>
              <a:gd name="connsiteY348" fmla="*/ 6556370 h 6858000"/>
              <a:gd name="connsiteX349" fmla="*/ 4668889 w 7467600"/>
              <a:gd name="connsiteY349" fmla="*/ 6246399 h 6858000"/>
              <a:gd name="connsiteX350" fmla="*/ 5055427 w 7467600"/>
              <a:gd name="connsiteY350" fmla="*/ 5931476 h 6858000"/>
              <a:gd name="connsiteX351" fmla="*/ 5371814 w 7467600"/>
              <a:gd name="connsiteY351" fmla="*/ 5678975 h 6858000"/>
              <a:gd name="connsiteX352" fmla="*/ 4987918 w 7467600"/>
              <a:gd name="connsiteY352" fmla="*/ 5838701 h 6858000"/>
              <a:gd name="connsiteX353" fmla="*/ 4317146 w 7467600"/>
              <a:gd name="connsiteY353" fmla="*/ 6587716 h 6858000"/>
              <a:gd name="connsiteX354" fmla="*/ 4171627 w 7467600"/>
              <a:gd name="connsiteY354" fmla="*/ 6858000 h 6858000"/>
              <a:gd name="connsiteX355" fmla="*/ 4081585 w 7467600"/>
              <a:gd name="connsiteY355" fmla="*/ 6858000 h 6858000"/>
              <a:gd name="connsiteX356" fmla="*/ 4238603 w 7467600"/>
              <a:gd name="connsiteY356" fmla="*/ 6559341 h 6858000"/>
              <a:gd name="connsiteX357" fmla="*/ 4778333 w 7467600"/>
              <a:gd name="connsiteY357" fmla="*/ 5873626 h 6858000"/>
              <a:gd name="connsiteX358" fmla="*/ 5414185 w 7467600"/>
              <a:gd name="connsiteY358" fmla="*/ 5573882 h 6858000"/>
              <a:gd name="connsiteX359" fmla="*/ 5959648 w 7467600"/>
              <a:gd name="connsiteY359" fmla="*/ 4760797 h 6858000"/>
              <a:gd name="connsiteX360" fmla="*/ 5355019 w 7467600"/>
              <a:gd name="connsiteY360" fmla="*/ 4734672 h 6858000"/>
              <a:gd name="connsiteX361" fmla="*/ 5083565 w 7467600"/>
              <a:gd name="connsiteY361" fmla="*/ 5179121 h 6858000"/>
              <a:gd name="connsiteX362" fmla="*/ 4713577 w 7467600"/>
              <a:gd name="connsiteY362" fmla="*/ 5616803 h 6858000"/>
              <a:gd name="connsiteX363" fmla="*/ 3989559 w 7467600"/>
              <a:gd name="connsiteY363" fmla="*/ 6145945 h 6858000"/>
              <a:gd name="connsiteX364" fmla="*/ 3939824 w 7467600"/>
              <a:gd name="connsiteY364" fmla="*/ 6066900 h 6858000"/>
              <a:gd name="connsiteX365" fmla="*/ 4584537 w 7467600"/>
              <a:gd name="connsiteY365" fmla="*/ 5324826 h 6858000"/>
              <a:gd name="connsiteX366" fmla="*/ 5037105 w 7467600"/>
              <a:gd name="connsiteY366" fmla="*/ 5088765 h 6858000"/>
              <a:gd name="connsiteX367" fmla="*/ 5039930 w 7467600"/>
              <a:gd name="connsiteY367" fmla="*/ 5089585 h 6858000"/>
              <a:gd name="connsiteX368" fmla="*/ 5263764 w 7467600"/>
              <a:gd name="connsiteY368" fmla="*/ 4735525 h 6858000"/>
              <a:gd name="connsiteX369" fmla="*/ 4086300 w 7467600"/>
              <a:gd name="connsiteY369" fmla="*/ 4884599 h 6858000"/>
              <a:gd name="connsiteX370" fmla="*/ 4085485 w 7467600"/>
              <a:gd name="connsiteY370" fmla="*/ 4899070 h 6858000"/>
              <a:gd name="connsiteX371" fmla="*/ 3871915 w 7467600"/>
              <a:gd name="connsiteY371" fmla="*/ 5253645 h 6858000"/>
              <a:gd name="connsiteX372" fmla="*/ 3799374 w 7467600"/>
              <a:gd name="connsiteY372" fmla="*/ 5466127 h 6858000"/>
              <a:gd name="connsiteX373" fmla="*/ 3498850 w 7467600"/>
              <a:gd name="connsiteY373" fmla="*/ 6661888 h 6858000"/>
              <a:gd name="connsiteX374" fmla="*/ 3399216 w 7467600"/>
              <a:gd name="connsiteY374" fmla="*/ 6858000 h 6858000"/>
              <a:gd name="connsiteX375" fmla="*/ 3303688 w 7467600"/>
              <a:gd name="connsiteY375" fmla="*/ 6858000 h 6858000"/>
              <a:gd name="connsiteX376" fmla="*/ 3391774 w 7467600"/>
              <a:gd name="connsiteY376" fmla="*/ 6697181 h 6858000"/>
              <a:gd name="connsiteX377" fmla="*/ 3735540 w 7467600"/>
              <a:gd name="connsiteY377" fmla="*/ 5546923 h 6858000"/>
              <a:gd name="connsiteX378" fmla="*/ 3729438 w 7467600"/>
              <a:gd name="connsiteY378" fmla="*/ 5569058 h 6858000"/>
              <a:gd name="connsiteX379" fmla="*/ 3707782 w 7467600"/>
              <a:gd name="connsiteY379" fmla="*/ 5644908 h 6858000"/>
              <a:gd name="connsiteX380" fmla="*/ 3583827 w 7467600"/>
              <a:gd name="connsiteY380" fmla="*/ 6039215 h 6858000"/>
              <a:gd name="connsiteX381" fmla="*/ 3547861 w 7467600"/>
              <a:gd name="connsiteY381" fmla="*/ 6129609 h 6858000"/>
              <a:gd name="connsiteX382" fmla="*/ 3490905 w 7467600"/>
              <a:gd name="connsiteY382" fmla="*/ 6277660 h 6858000"/>
              <a:gd name="connsiteX383" fmla="*/ 3455859 w 7467600"/>
              <a:gd name="connsiteY383" fmla="*/ 6391301 h 6858000"/>
              <a:gd name="connsiteX384" fmla="*/ 3429112 w 7467600"/>
              <a:gd name="connsiteY384" fmla="*/ 6479469 h 6858000"/>
              <a:gd name="connsiteX385" fmla="*/ 3304862 w 7467600"/>
              <a:gd name="connsiteY385" fmla="*/ 6796476 h 6858000"/>
              <a:gd name="connsiteX386" fmla="*/ 3276071 w 7467600"/>
              <a:gd name="connsiteY386" fmla="*/ 6858000 h 6858000"/>
              <a:gd name="connsiteX387" fmla="*/ 3240805 w 7467600"/>
              <a:gd name="connsiteY387" fmla="*/ 6858000 h 6858000"/>
              <a:gd name="connsiteX388" fmla="*/ 3275917 w 7467600"/>
              <a:gd name="connsiteY388" fmla="*/ 6783192 h 6858000"/>
              <a:gd name="connsiteX389" fmla="*/ 3399358 w 7467600"/>
              <a:gd name="connsiteY389" fmla="*/ 6469011 h 6858000"/>
              <a:gd name="connsiteX390" fmla="*/ 3425650 w 7467600"/>
              <a:gd name="connsiteY390" fmla="*/ 6381333 h 6858000"/>
              <a:gd name="connsiteX391" fmla="*/ 3460661 w 7467600"/>
              <a:gd name="connsiteY391" fmla="*/ 6266763 h 6858000"/>
              <a:gd name="connsiteX392" fmla="*/ 3518021 w 7467600"/>
              <a:gd name="connsiteY392" fmla="*/ 6117298 h 6858000"/>
              <a:gd name="connsiteX393" fmla="*/ 3554035 w 7467600"/>
              <a:gd name="connsiteY393" fmla="*/ 6027832 h 6858000"/>
              <a:gd name="connsiteX394" fmla="*/ 3677174 w 7467600"/>
              <a:gd name="connsiteY394" fmla="*/ 5636351 h 6858000"/>
              <a:gd name="connsiteX395" fmla="*/ 3698819 w 7467600"/>
              <a:gd name="connsiteY395" fmla="*/ 5560503 h 6858000"/>
              <a:gd name="connsiteX396" fmla="*/ 3702094 w 7467600"/>
              <a:gd name="connsiteY396" fmla="*/ 5549194 h 6858000"/>
              <a:gd name="connsiteX397" fmla="*/ 3398355 w 7467600"/>
              <a:gd name="connsiteY397" fmla="*/ 6094603 h 6858000"/>
              <a:gd name="connsiteX398" fmla="*/ 3193941 w 7467600"/>
              <a:gd name="connsiteY398" fmla="*/ 6798775 h 6858000"/>
              <a:gd name="connsiteX399" fmla="*/ 3184140 w 7467600"/>
              <a:gd name="connsiteY399" fmla="*/ 6858000 h 6858000"/>
              <a:gd name="connsiteX400" fmla="*/ 3099978 w 7467600"/>
              <a:gd name="connsiteY400" fmla="*/ 6858000 h 6858000"/>
              <a:gd name="connsiteX401" fmla="*/ 3101556 w 7467600"/>
              <a:gd name="connsiteY401" fmla="*/ 6843337 h 6858000"/>
              <a:gd name="connsiteX402" fmla="*/ 3370162 w 7467600"/>
              <a:gd name="connsiteY402" fmla="*/ 5785550 h 6858000"/>
              <a:gd name="connsiteX403" fmla="*/ 3746477 w 7467600"/>
              <a:gd name="connsiteY403" fmla="*/ 5377889 h 6858000"/>
              <a:gd name="connsiteX404" fmla="*/ 3863399 w 7467600"/>
              <a:gd name="connsiteY404" fmla="*/ 5087257 h 6858000"/>
              <a:gd name="connsiteX405" fmla="*/ 3968712 w 7467600"/>
              <a:gd name="connsiteY405" fmla="*/ 4913989 h 6858000"/>
              <a:gd name="connsiteX406" fmla="*/ 2792390 w 7467600"/>
              <a:gd name="connsiteY406" fmla="*/ 5382974 h 6858000"/>
              <a:gd name="connsiteX407" fmla="*/ 2714982 w 7467600"/>
              <a:gd name="connsiteY407" fmla="*/ 5427051 h 6858000"/>
              <a:gd name="connsiteX408" fmla="*/ 2813361 w 7467600"/>
              <a:gd name="connsiteY408" fmla="*/ 6023912 h 6858000"/>
              <a:gd name="connsiteX409" fmla="*/ 2688430 w 7467600"/>
              <a:gd name="connsiteY409" fmla="*/ 6801564 h 6858000"/>
              <a:gd name="connsiteX410" fmla="*/ 2629626 w 7467600"/>
              <a:gd name="connsiteY410" fmla="*/ 6763394 h 6858000"/>
              <a:gd name="connsiteX411" fmla="*/ 2565328 w 7467600"/>
              <a:gd name="connsiteY411" fmla="*/ 5516399 h 6858000"/>
              <a:gd name="connsiteX412" fmla="*/ 1922999 w 7467600"/>
              <a:gd name="connsiteY412" fmla="*/ 5980343 h 6858000"/>
              <a:gd name="connsiteX413" fmla="*/ 1950261 w 7467600"/>
              <a:gd name="connsiteY413" fmla="*/ 6405858 h 6858000"/>
              <a:gd name="connsiteX414" fmla="*/ 2365554 w 7467600"/>
              <a:gd name="connsiteY414" fmla="*/ 6759107 h 6858000"/>
              <a:gd name="connsiteX415" fmla="*/ 2424142 w 7467600"/>
              <a:gd name="connsiteY415" fmla="*/ 6858000 h 6858000"/>
              <a:gd name="connsiteX416" fmla="*/ 2395994 w 7467600"/>
              <a:gd name="connsiteY416" fmla="*/ 6858000 h 6858000"/>
              <a:gd name="connsiteX417" fmla="*/ 2392863 w 7467600"/>
              <a:gd name="connsiteY417" fmla="*/ 6852964 h 6858000"/>
              <a:gd name="connsiteX418" fmla="*/ 2017589 w 7467600"/>
              <a:gd name="connsiteY418" fmla="*/ 6493982 h 6858000"/>
              <a:gd name="connsiteX419" fmla="*/ 2147336 w 7467600"/>
              <a:gd name="connsiteY419" fmla="*/ 6594052 h 6858000"/>
              <a:gd name="connsiteX420" fmla="*/ 2207047 w 7467600"/>
              <a:gd name="connsiteY420" fmla="*/ 6654540 h 6858000"/>
              <a:gd name="connsiteX421" fmla="*/ 2299106 w 7467600"/>
              <a:gd name="connsiteY421" fmla="*/ 6778931 h 6858000"/>
              <a:gd name="connsiteX422" fmla="*/ 2314430 w 7467600"/>
              <a:gd name="connsiteY422" fmla="*/ 6801144 h 6858000"/>
              <a:gd name="connsiteX423" fmla="*/ 2352406 w 7467600"/>
              <a:gd name="connsiteY423" fmla="*/ 6858000 h 6858000"/>
              <a:gd name="connsiteX424" fmla="*/ 2314492 w 7467600"/>
              <a:gd name="connsiteY424" fmla="*/ 6858000 h 6858000"/>
              <a:gd name="connsiteX425" fmla="*/ 2288095 w 7467600"/>
              <a:gd name="connsiteY425" fmla="*/ 6818030 h 6858000"/>
              <a:gd name="connsiteX426" fmla="*/ 2272768 w 7467600"/>
              <a:gd name="connsiteY426" fmla="*/ 6795822 h 6858000"/>
              <a:gd name="connsiteX427" fmla="*/ 2182715 w 7467600"/>
              <a:gd name="connsiteY427" fmla="*/ 6675071 h 6858000"/>
              <a:gd name="connsiteX428" fmla="*/ 2032061 w 7467600"/>
              <a:gd name="connsiteY428" fmla="*/ 6541380 h 6858000"/>
              <a:gd name="connsiteX429" fmla="*/ 2257220 w 7467600"/>
              <a:gd name="connsiteY429" fmla="*/ 6826257 h 6858000"/>
              <a:gd name="connsiteX430" fmla="*/ 2281324 w 7467600"/>
              <a:gd name="connsiteY430" fmla="*/ 6858000 h 6858000"/>
              <a:gd name="connsiteX431" fmla="*/ 2242860 w 7467600"/>
              <a:gd name="connsiteY431" fmla="*/ 6858000 h 6858000"/>
              <a:gd name="connsiteX432" fmla="*/ 2232818 w 7467600"/>
              <a:gd name="connsiteY432" fmla="*/ 6844926 h 6858000"/>
              <a:gd name="connsiteX433" fmla="*/ 1990172 w 7467600"/>
              <a:gd name="connsiteY433" fmla="*/ 6542121 h 6858000"/>
              <a:gd name="connsiteX434" fmla="*/ 2124090 w 7467600"/>
              <a:gd name="connsiteY434" fmla="*/ 6761017 h 6858000"/>
              <a:gd name="connsiteX435" fmla="*/ 2200380 w 7467600"/>
              <a:gd name="connsiteY435" fmla="*/ 6858000 h 6858000"/>
              <a:gd name="connsiteX436" fmla="*/ 2147507 w 7467600"/>
              <a:gd name="connsiteY436" fmla="*/ 6858000 h 6858000"/>
              <a:gd name="connsiteX437" fmla="*/ 2070668 w 7467600"/>
              <a:gd name="connsiteY437" fmla="*/ 6761520 h 6858000"/>
              <a:gd name="connsiteX438" fmla="*/ 1975142 w 7467600"/>
              <a:gd name="connsiteY438" fmla="*/ 6585570 h 6858000"/>
              <a:gd name="connsiteX439" fmla="*/ 2050035 w 7467600"/>
              <a:gd name="connsiteY439" fmla="*/ 6813345 h 6858000"/>
              <a:gd name="connsiteX440" fmla="*/ 2063025 w 7467600"/>
              <a:gd name="connsiteY440" fmla="*/ 6858000 h 6858000"/>
              <a:gd name="connsiteX441" fmla="*/ 2021675 w 7467600"/>
              <a:gd name="connsiteY441" fmla="*/ 6858000 h 6858000"/>
              <a:gd name="connsiteX442" fmla="*/ 2019308 w 7467600"/>
              <a:gd name="connsiteY442" fmla="*/ 6847118 h 6858000"/>
              <a:gd name="connsiteX443" fmla="*/ 1938835 w 7467600"/>
              <a:gd name="connsiteY443" fmla="*/ 6551160 h 6858000"/>
              <a:gd name="connsiteX444" fmla="*/ 1953230 w 7467600"/>
              <a:gd name="connsiteY444" fmla="*/ 6759699 h 6858000"/>
              <a:gd name="connsiteX445" fmla="*/ 1956763 w 7467600"/>
              <a:gd name="connsiteY445" fmla="*/ 6778191 h 6858000"/>
              <a:gd name="connsiteX446" fmla="*/ 1967925 w 7467600"/>
              <a:gd name="connsiteY446" fmla="*/ 6858000 h 6858000"/>
              <a:gd name="connsiteX447" fmla="*/ 1936622 w 7467600"/>
              <a:gd name="connsiteY447" fmla="*/ 6858000 h 6858000"/>
              <a:gd name="connsiteX448" fmla="*/ 1926261 w 7467600"/>
              <a:gd name="connsiteY448" fmla="*/ 6784064 h 6858000"/>
              <a:gd name="connsiteX449" fmla="*/ 1922724 w 7467600"/>
              <a:gd name="connsiteY449" fmla="*/ 6765577 h 6858000"/>
              <a:gd name="connsiteX450" fmla="*/ 1904650 w 7467600"/>
              <a:gd name="connsiteY450" fmla="*/ 6639616 h 6858000"/>
              <a:gd name="connsiteX451" fmla="*/ 1885273 w 7467600"/>
              <a:gd name="connsiteY451" fmla="*/ 6858000 h 6858000"/>
              <a:gd name="connsiteX452" fmla="*/ 1854363 w 7467600"/>
              <a:gd name="connsiteY452" fmla="*/ 6858000 h 6858000"/>
              <a:gd name="connsiteX453" fmla="*/ 1880391 w 7467600"/>
              <a:gd name="connsiteY453" fmla="*/ 6603796 h 6858000"/>
              <a:gd name="connsiteX454" fmla="*/ 1818273 w 7467600"/>
              <a:gd name="connsiteY454" fmla="*/ 6715729 h 6858000"/>
              <a:gd name="connsiteX455" fmla="*/ 1794691 w 7467600"/>
              <a:gd name="connsiteY455" fmla="*/ 6843239 h 6858000"/>
              <a:gd name="connsiteX456" fmla="*/ 1794914 w 7467600"/>
              <a:gd name="connsiteY456" fmla="*/ 6858000 h 6858000"/>
              <a:gd name="connsiteX457" fmla="*/ 1746128 w 7467600"/>
              <a:gd name="connsiteY457" fmla="*/ 6858000 h 6858000"/>
              <a:gd name="connsiteX458" fmla="*/ 1753934 w 7467600"/>
              <a:gd name="connsiteY458" fmla="*/ 6724796 h 6858000"/>
              <a:gd name="connsiteX459" fmla="*/ 1792053 w 7467600"/>
              <a:gd name="connsiteY459" fmla="*/ 6572396 h 6858000"/>
              <a:gd name="connsiteX460" fmla="*/ 1862248 w 7467600"/>
              <a:gd name="connsiteY460" fmla="*/ 6266397 h 6858000"/>
              <a:gd name="connsiteX461" fmla="*/ 1862250 w 7467600"/>
              <a:gd name="connsiteY461" fmla="*/ 6033531 h 6858000"/>
              <a:gd name="connsiteX462" fmla="*/ 1211999 w 7467600"/>
              <a:gd name="connsiteY462" fmla="*/ 6683610 h 6858000"/>
              <a:gd name="connsiteX463" fmla="*/ 1213266 w 7467600"/>
              <a:gd name="connsiteY463" fmla="*/ 6691947 h 6858000"/>
              <a:gd name="connsiteX464" fmla="*/ 1203370 w 7467600"/>
              <a:gd name="connsiteY464" fmla="*/ 6850676 h 6858000"/>
              <a:gd name="connsiteX465" fmla="*/ 1203671 w 7467600"/>
              <a:gd name="connsiteY465" fmla="*/ 6858000 h 6858000"/>
              <a:gd name="connsiteX466" fmla="*/ 1143180 w 7467600"/>
              <a:gd name="connsiteY466" fmla="*/ 6858000 h 6858000"/>
              <a:gd name="connsiteX467" fmla="*/ 1142176 w 7467600"/>
              <a:gd name="connsiteY467" fmla="*/ 6766045 h 6858000"/>
              <a:gd name="connsiteX468" fmla="*/ 1067484 w 7467600"/>
              <a:gd name="connsiteY468" fmla="*/ 6858000 h 6858000"/>
              <a:gd name="connsiteX469" fmla="*/ 953928 w 7467600"/>
              <a:gd name="connsiteY469" fmla="*/ 6858000 h 6858000"/>
              <a:gd name="connsiteX470" fmla="*/ 959715 w 7467600"/>
              <a:gd name="connsiteY470" fmla="*/ 6850185 h 6858000"/>
              <a:gd name="connsiteX471" fmla="*/ 1483788 w 7467600"/>
              <a:gd name="connsiteY471" fmla="*/ 6259174 h 6858000"/>
              <a:gd name="connsiteX472" fmla="*/ 1100671 w 7467600"/>
              <a:gd name="connsiteY472" fmla="*/ 6252137 h 6858000"/>
              <a:gd name="connsiteX473" fmla="*/ 1090144 w 7467600"/>
              <a:gd name="connsiteY473" fmla="*/ 6256748 h 6858000"/>
              <a:gd name="connsiteX474" fmla="*/ 1095872 w 7467600"/>
              <a:gd name="connsiteY474" fmla="*/ 6271892 h 6858000"/>
              <a:gd name="connsiteX475" fmla="*/ 262785 w 7467600"/>
              <a:gd name="connsiteY475" fmla="*/ 6845450 h 6858000"/>
              <a:gd name="connsiteX476" fmla="*/ 209968 w 7467600"/>
              <a:gd name="connsiteY476" fmla="*/ 6770713 h 6858000"/>
              <a:gd name="connsiteX477" fmla="*/ 873460 w 7467600"/>
              <a:gd name="connsiteY477" fmla="*/ 6253768 h 6858000"/>
              <a:gd name="connsiteX478" fmla="*/ 192686 w 7467600"/>
              <a:gd name="connsiteY478" fmla="*/ 5849257 h 6858000"/>
              <a:gd name="connsiteX479" fmla="*/ 4696 w 7467600"/>
              <a:gd name="connsiteY479" fmla="*/ 5697668 h 6858000"/>
              <a:gd name="connsiteX480" fmla="*/ 0 w 7467600"/>
              <a:gd name="connsiteY480" fmla="*/ 5689984 h 6858000"/>
              <a:gd name="connsiteX481" fmla="*/ 0 w 7467600"/>
              <a:gd name="connsiteY481" fmla="*/ 5513472 h 6858000"/>
              <a:gd name="connsiteX482" fmla="*/ 174101 w 7467600"/>
              <a:gd name="connsiteY482" fmla="*/ 5620277 h 6858000"/>
              <a:gd name="connsiteX483" fmla="*/ 891800 w 7467600"/>
              <a:gd name="connsiteY483" fmla="*/ 6036935 h 6858000"/>
              <a:gd name="connsiteX484" fmla="*/ 1072219 w 7467600"/>
              <a:gd name="connsiteY484" fmla="*/ 6169443 h 6858000"/>
              <a:gd name="connsiteX485" fmla="*/ 1074117 w 7467600"/>
              <a:gd name="connsiteY485" fmla="*/ 6170301 h 6858000"/>
              <a:gd name="connsiteX486" fmla="*/ 1083114 w 7467600"/>
              <a:gd name="connsiteY486" fmla="*/ 6174131 h 6858000"/>
              <a:gd name="connsiteX487" fmla="*/ 1543010 w 7467600"/>
              <a:gd name="connsiteY487" fmla="*/ 6191140 h 6858000"/>
              <a:gd name="connsiteX488" fmla="*/ 1551080 w 7467600"/>
              <a:gd name="connsiteY488" fmla="*/ 6195006 h 6858000"/>
              <a:gd name="connsiteX489" fmla="*/ 2345443 w 7467600"/>
              <a:gd name="connsiteY489" fmla="*/ 5549882 h 6858000"/>
              <a:gd name="connsiteX490" fmla="*/ 1721499 w 7467600"/>
              <a:gd name="connsiteY490" fmla="*/ 5599969 h 6858000"/>
              <a:gd name="connsiteX491" fmla="*/ 767716 w 7467600"/>
              <a:gd name="connsiteY491" fmla="*/ 5472768 h 6858000"/>
              <a:gd name="connsiteX492" fmla="*/ 722147 w 7467600"/>
              <a:gd name="connsiteY492" fmla="*/ 5393091 h 6858000"/>
              <a:gd name="connsiteX493" fmla="*/ 1485552 w 7467600"/>
              <a:gd name="connsiteY493" fmla="*/ 5313202 h 6858000"/>
              <a:gd name="connsiteX494" fmla="*/ 2143004 w 7467600"/>
              <a:gd name="connsiteY494" fmla="*/ 5402420 h 6858000"/>
              <a:gd name="connsiteX495" fmla="*/ 1933391 w 7467600"/>
              <a:gd name="connsiteY495" fmla="*/ 5156971 h 6858000"/>
              <a:gd name="connsiteX496" fmla="*/ 1827118 w 7467600"/>
              <a:gd name="connsiteY496" fmla="*/ 4968410 h 6858000"/>
              <a:gd name="connsiteX497" fmla="*/ 1837349 w 7467600"/>
              <a:gd name="connsiteY497" fmla="*/ 4956357 h 6858000"/>
              <a:gd name="connsiteX498" fmla="*/ 2162835 w 7467600"/>
              <a:gd name="connsiteY498" fmla="*/ 5187853 h 6858000"/>
              <a:gd name="connsiteX499" fmla="*/ 2257167 w 7467600"/>
              <a:gd name="connsiteY499" fmla="*/ 5462123 h 6858000"/>
              <a:gd name="connsiteX500" fmla="*/ 2261598 w 7467600"/>
              <a:gd name="connsiteY500" fmla="*/ 5467998 h 6858000"/>
              <a:gd name="connsiteX501" fmla="*/ 2437177 w 7467600"/>
              <a:gd name="connsiteY501" fmla="*/ 5479608 h 6858000"/>
              <a:gd name="connsiteX502" fmla="*/ 2445247 w 7467600"/>
              <a:gd name="connsiteY502" fmla="*/ 5483476 h 6858000"/>
              <a:gd name="connsiteX503" fmla="*/ 2743626 w 7467600"/>
              <a:gd name="connsiteY503" fmla="*/ 5304819 h 6858000"/>
              <a:gd name="connsiteX504" fmla="*/ 3048102 w 7467600"/>
              <a:gd name="connsiteY504" fmla="*/ 5150595 h 6858000"/>
              <a:gd name="connsiteX505" fmla="*/ 1799414 w 7467600"/>
              <a:gd name="connsiteY505" fmla="*/ 4694732 h 6858000"/>
              <a:gd name="connsiteX506" fmla="*/ 1771735 w 7467600"/>
              <a:gd name="connsiteY506" fmla="*/ 4619929 h 6858000"/>
              <a:gd name="connsiteX507" fmla="*/ 3104273 w 7467600"/>
              <a:gd name="connsiteY507" fmla="*/ 5076159 h 6858000"/>
              <a:gd name="connsiteX508" fmla="*/ 3113245 w 7467600"/>
              <a:gd name="connsiteY508" fmla="*/ 5090705 h 6858000"/>
              <a:gd name="connsiteX509" fmla="*/ 3126294 w 7467600"/>
              <a:gd name="connsiteY509" fmla="*/ 5114400 h 6858000"/>
              <a:gd name="connsiteX510" fmla="*/ 3937433 w 7467600"/>
              <a:gd name="connsiteY510" fmla="*/ 4830473 h 6858000"/>
              <a:gd name="connsiteX511" fmla="*/ 3590475 w 7467600"/>
              <a:gd name="connsiteY511" fmla="*/ 4597974 h 6858000"/>
              <a:gd name="connsiteX512" fmla="*/ 3100264 w 7467600"/>
              <a:gd name="connsiteY512" fmla="*/ 4579845 h 6858000"/>
              <a:gd name="connsiteX513" fmla="*/ 2183576 w 7467600"/>
              <a:gd name="connsiteY513" fmla="*/ 4227150 h 6858000"/>
              <a:gd name="connsiteX514" fmla="*/ 2151029 w 7467600"/>
              <a:gd name="connsiteY514" fmla="*/ 4146947 h 6858000"/>
              <a:gd name="connsiteX515" fmla="*/ 3563434 w 7467600"/>
              <a:gd name="connsiteY515" fmla="*/ 4469115 h 6858000"/>
              <a:gd name="connsiteX516" fmla="*/ 3177952 w 7467600"/>
              <a:gd name="connsiteY516" fmla="*/ 3657386 h 6858000"/>
              <a:gd name="connsiteX517" fmla="*/ 3189263 w 7467600"/>
              <a:gd name="connsiteY517" fmla="*/ 3625726 h 6858000"/>
              <a:gd name="connsiteX518" fmla="*/ 3560912 w 7467600"/>
              <a:gd name="connsiteY518" fmla="*/ 4079863 h 6858000"/>
              <a:gd name="connsiteX519" fmla="*/ 3626636 w 7467600"/>
              <a:gd name="connsiteY519" fmla="*/ 4512230 h 6858000"/>
              <a:gd name="connsiteX520" fmla="*/ 3653088 w 7467600"/>
              <a:gd name="connsiteY520" fmla="*/ 4521417 h 6858000"/>
              <a:gd name="connsiteX521" fmla="*/ 3988128 w 7467600"/>
              <a:gd name="connsiteY521" fmla="*/ 4817267 h 6858000"/>
              <a:gd name="connsiteX522" fmla="*/ 4830582 w 7467600"/>
              <a:gd name="connsiteY522" fmla="*/ 4676000 h 6858000"/>
              <a:gd name="connsiteX523" fmla="*/ 4830100 w 7467600"/>
              <a:gd name="connsiteY523" fmla="*/ 4675554 h 6858000"/>
              <a:gd name="connsiteX524" fmla="*/ 4036318 w 7467600"/>
              <a:gd name="connsiteY524" fmla="*/ 4147013 h 6858000"/>
              <a:gd name="connsiteX525" fmla="*/ 3432098 w 7467600"/>
              <a:gd name="connsiteY525" fmla="*/ 3537312 h 6858000"/>
              <a:gd name="connsiteX526" fmla="*/ 3446761 w 7467600"/>
              <a:gd name="connsiteY526" fmla="*/ 3461278 h 6858000"/>
              <a:gd name="connsiteX527" fmla="*/ 4419733 w 7467600"/>
              <a:gd name="connsiteY527" fmla="*/ 3963555 h 6858000"/>
              <a:gd name="connsiteX528" fmla="*/ 4781371 w 7467600"/>
              <a:gd name="connsiteY528" fmla="*/ 4458604 h 6858000"/>
              <a:gd name="connsiteX529" fmla="*/ 4780440 w 7467600"/>
              <a:gd name="connsiteY529" fmla="*/ 4470290 h 6858000"/>
              <a:gd name="connsiteX530" fmla="*/ 4898954 w 7467600"/>
              <a:gd name="connsiteY530" fmla="*/ 4662092 h 6858000"/>
              <a:gd name="connsiteX531" fmla="*/ 4900699 w 7467600"/>
              <a:gd name="connsiteY531" fmla="*/ 4670867 h 6858000"/>
              <a:gd name="connsiteX532" fmla="*/ 5714511 w 7467600"/>
              <a:gd name="connsiteY532" fmla="*/ 4663483 h 6858000"/>
              <a:gd name="connsiteX533" fmla="*/ 5464793 w 7467600"/>
              <a:gd name="connsiteY533" fmla="*/ 4393556 h 6858000"/>
              <a:gd name="connsiteX534" fmla="*/ 5461897 w 7467600"/>
              <a:gd name="connsiteY534" fmla="*/ 4390879 h 6858000"/>
              <a:gd name="connsiteX535" fmla="*/ 4294126 w 7467600"/>
              <a:gd name="connsiteY535" fmla="*/ 3303048 h 6858000"/>
              <a:gd name="connsiteX536" fmla="*/ 4305321 w 7467600"/>
              <a:gd name="connsiteY536" fmla="*/ 3256953 h 6858000"/>
              <a:gd name="connsiteX537" fmla="*/ 4949299 w 7467600"/>
              <a:gd name="connsiteY537" fmla="*/ 3766336 h 6858000"/>
              <a:gd name="connsiteX538" fmla="*/ 5291452 w 7467600"/>
              <a:gd name="connsiteY538" fmla="*/ 4076801 h 6858000"/>
              <a:gd name="connsiteX539" fmla="*/ 5434998 w 7467600"/>
              <a:gd name="connsiteY539" fmla="*/ 4254100 h 6858000"/>
              <a:gd name="connsiteX540" fmla="*/ 5351015 w 7467600"/>
              <a:gd name="connsiteY540" fmla="*/ 3760989 h 6858000"/>
              <a:gd name="connsiteX541" fmla="*/ 5413780 w 7467600"/>
              <a:gd name="connsiteY541" fmla="*/ 2966265 h 6858000"/>
              <a:gd name="connsiteX542" fmla="*/ 5425627 w 7467600"/>
              <a:gd name="connsiteY542" fmla="*/ 2954192 h 6858000"/>
              <a:gd name="connsiteX543" fmla="*/ 6604735 w 7467600"/>
              <a:gd name="connsiteY543" fmla="*/ 2041381 h 6858000"/>
              <a:gd name="connsiteX544" fmla="*/ 7204487 w 7467600"/>
              <a:gd name="connsiteY544" fmla="*/ 2742112 h 6858000"/>
              <a:gd name="connsiteX545" fmla="*/ 7131592 w 7467600"/>
              <a:gd name="connsiteY545" fmla="*/ 2672096 h 6858000"/>
              <a:gd name="connsiteX546" fmla="*/ 6996344 w 7467600"/>
              <a:gd name="connsiteY546" fmla="*/ 2518310 h 6858000"/>
              <a:gd name="connsiteX547" fmla="*/ 6735495 w 7467600"/>
              <a:gd name="connsiteY547" fmla="*/ 2196890 h 6858000"/>
              <a:gd name="connsiteX548" fmla="*/ 6721901 w 7467600"/>
              <a:gd name="connsiteY548" fmla="*/ 2179274 h 6858000"/>
              <a:gd name="connsiteX549" fmla="*/ 6604735 w 7467600"/>
              <a:gd name="connsiteY549" fmla="*/ 2041381 h 6858000"/>
              <a:gd name="connsiteX550" fmla="*/ 6591670 w 7467600"/>
              <a:gd name="connsiteY550" fmla="*/ 1988277 h 6858000"/>
              <a:gd name="connsiteX551" fmla="*/ 6747349 w 7467600"/>
              <a:gd name="connsiteY551" fmla="*/ 2160069 h 6858000"/>
              <a:gd name="connsiteX552" fmla="*/ 6760943 w 7467600"/>
              <a:gd name="connsiteY552" fmla="*/ 2177686 h 6858000"/>
              <a:gd name="connsiteX553" fmla="*/ 7021065 w 7467600"/>
              <a:gd name="connsiteY553" fmla="*/ 2498102 h 6858000"/>
              <a:gd name="connsiteX554" fmla="*/ 7155223 w 7467600"/>
              <a:gd name="connsiteY554" fmla="*/ 2650386 h 6858000"/>
              <a:gd name="connsiteX555" fmla="*/ 7203167 w 7467600"/>
              <a:gd name="connsiteY555" fmla="*/ 2697288 h 6858000"/>
              <a:gd name="connsiteX556" fmla="*/ 6937703 w 7467600"/>
              <a:gd name="connsiteY556" fmla="*/ 2321981 h 6858000"/>
              <a:gd name="connsiteX557" fmla="*/ 6591670 w 7467600"/>
              <a:gd name="connsiteY557" fmla="*/ 1988277 h 6858000"/>
              <a:gd name="connsiteX558" fmla="*/ 5798671 w 7467600"/>
              <a:gd name="connsiteY558" fmla="*/ 1981601 h 6858000"/>
              <a:gd name="connsiteX559" fmla="*/ 5754709 w 7467600"/>
              <a:gd name="connsiteY559" fmla="*/ 2071454 h 6858000"/>
              <a:gd name="connsiteX560" fmla="*/ 5763044 w 7467600"/>
              <a:gd name="connsiteY560" fmla="*/ 2842206 h 6858000"/>
              <a:gd name="connsiteX561" fmla="*/ 5764974 w 7467600"/>
              <a:gd name="connsiteY561" fmla="*/ 2799609 h 6858000"/>
              <a:gd name="connsiteX562" fmla="*/ 5767665 w 7467600"/>
              <a:gd name="connsiteY562" fmla="*/ 2666409 h 6858000"/>
              <a:gd name="connsiteX563" fmla="*/ 5763055 w 7467600"/>
              <a:gd name="connsiteY563" fmla="*/ 2579705 h 6858000"/>
              <a:gd name="connsiteX564" fmla="*/ 5758079 w 7467600"/>
              <a:gd name="connsiteY564" fmla="*/ 2492508 h 6858000"/>
              <a:gd name="connsiteX565" fmla="*/ 5779325 w 7467600"/>
              <a:gd name="connsiteY565" fmla="*/ 2197069 h 6858000"/>
              <a:gd name="connsiteX566" fmla="*/ 5798671 w 7467600"/>
              <a:gd name="connsiteY566" fmla="*/ 1981601 h 6858000"/>
              <a:gd name="connsiteX567" fmla="*/ 5829202 w 7467600"/>
              <a:gd name="connsiteY567" fmla="*/ 1971679 h 6858000"/>
              <a:gd name="connsiteX568" fmla="*/ 5809558 w 7467600"/>
              <a:gd name="connsiteY568" fmla="*/ 2198043 h 6858000"/>
              <a:gd name="connsiteX569" fmla="*/ 5788653 w 7467600"/>
              <a:gd name="connsiteY569" fmla="*/ 2489430 h 6858000"/>
              <a:gd name="connsiteX570" fmla="*/ 5793439 w 7467600"/>
              <a:gd name="connsiteY570" fmla="*/ 2575235 h 6858000"/>
              <a:gd name="connsiteX571" fmla="*/ 5796837 w 7467600"/>
              <a:gd name="connsiteY571" fmla="*/ 2637633 h 6858000"/>
              <a:gd name="connsiteX572" fmla="*/ 5818614 w 7467600"/>
              <a:gd name="connsiteY572" fmla="*/ 2473055 h 6858000"/>
              <a:gd name="connsiteX573" fmla="*/ 5829202 w 7467600"/>
              <a:gd name="connsiteY573" fmla="*/ 1971679 h 6858000"/>
              <a:gd name="connsiteX574" fmla="*/ 5911389 w 7467600"/>
              <a:gd name="connsiteY574" fmla="*/ 1898371 h 6858000"/>
              <a:gd name="connsiteX575" fmla="*/ 6237627 w 7467600"/>
              <a:gd name="connsiteY575" fmla="*/ 2231921 h 6858000"/>
              <a:gd name="connsiteX576" fmla="*/ 5911389 w 7467600"/>
              <a:gd name="connsiteY576" fmla="*/ 1898371 h 6858000"/>
              <a:gd name="connsiteX577" fmla="*/ 6944437 w 7467600"/>
              <a:gd name="connsiteY577" fmla="*/ 1575402 h 6858000"/>
              <a:gd name="connsiteX578" fmla="*/ 6304730 w 7467600"/>
              <a:gd name="connsiteY578" fmla="*/ 1766654 h 6858000"/>
              <a:gd name="connsiteX579" fmla="*/ 6944437 w 7467600"/>
              <a:gd name="connsiteY579" fmla="*/ 1575402 h 6858000"/>
              <a:gd name="connsiteX580" fmla="*/ 7019523 w 7467600"/>
              <a:gd name="connsiteY580" fmla="*/ 1519450 h 6858000"/>
              <a:gd name="connsiteX581" fmla="*/ 6298091 w 7467600"/>
              <a:gd name="connsiteY581" fmla="*/ 1737122 h 6858000"/>
              <a:gd name="connsiteX582" fmla="*/ 7019523 w 7467600"/>
              <a:gd name="connsiteY582" fmla="*/ 1519450 h 6858000"/>
              <a:gd name="connsiteX583" fmla="*/ 2399523 w 7467600"/>
              <a:gd name="connsiteY583" fmla="*/ 1428234 h 6858000"/>
              <a:gd name="connsiteX584" fmla="*/ 2224982 w 7467600"/>
              <a:gd name="connsiteY584" fmla="*/ 1826201 h 6858000"/>
              <a:gd name="connsiteX585" fmla="*/ 2096099 w 7467600"/>
              <a:gd name="connsiteY585" fmla="*/ 2345900 h 6858000"/>
              <a:gd name="connsiteX586" fmla="*/ 2283317 w 7467600"/>
              <a:gd name="connsiteY586" fmla="*/ 1796925 h 6858000"/>
              <a:gd name="connsiteX587" fmla="*/ 2399523 w 7467600"/>
              <a:gd name="connsiteY587" fmla="*/ 1428234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278707 w 7467600"/>
              <a:gd name="connsiteY597" fmla="*/ 1352270 h 6858000"/>
              <a:gd name="connsiteX598" fmla="*/ 1423821 w 7467600"/>
              <a:gd name="connsiteY598" fmla="*/ 1351958 h 6858000"/>
              <a:gd name="connsiteX599" fmla="*/ 1638521 w 7467600"/>
              <a:gd name="connsiteY599" fmla="*/ 1908470 h 6858000"/>
              <a:gd name="connsiteX600" fmla="*/ 1754199 w 7467600"/>
              <a:gd name="connsiteY600" fmla="*/ 2149284 h 6858000"/>
              <a:gd name="connsiteX601" fmla="*/ 1908359 w 7467600"/>
              <a:gd name="connsiteY601" fmla="*/ 2364988 h 6858000"/>
              <a:gd name="connsiteX602" fmla="*/ 1647661 w 7467600"/>
              <a:gd name="connsiteY602" fmla="*/ 1825945 h 6858000"/>
              <a:gd name="connsiteX603" fmla="*/ 1423821 w 7467600"/>
              <a:gd name="connsiteY603" fmla="*/ 1351958 h 6858000"/>
              <a:gd name="connsiteX604" fmla="*/ 1431890 w 7467600"/>
              <a:gd name="connsiteY604" fmla="*/ 1306475 h 6858000"/>
              <a:gd name="connsiteX605" fmla="*/ 1507597 w 7467600"/>
              <a:gd name="connsiteY605" fmla="*/ 1446132 h 6858000"/>
              <a:gd name="connsiteX606" fmla="*/ 1674586 w 7467600"/>
              <a:gd name="connsiteY606" fmla="*/ 1813832 h 6858000"/>
              <a:gd name="connsiteX607" fmla="*/ 1815950 w 7467600"/>
              <a:gd name="connsiteY607" fmla="*/ 2128564 h 6858000"/>
              <a:gd name="connsiteX608" fmla="*/ 1984242 w 7467600"/>
              <a:gd name="connsiteY608" fmla="*/ 2430829 h 6858000"/>
              <a:gd name="connsiteX609" fmla="*/ 2014023 w 7467600"/>
              <a:gd name="connsiteY609" fmla="*/ 2450995 h 6858000"/>
              <a:gd name="connsiteX610" fmla="*/ 1747337 w 7467600"/>
              <a:gd name="connsiteY610" fmla="*/ 1855264 h 6858000"/>
              <a:gd name="connsiteX611" fmla="*/ 1533749 w 7467600"/>
              <a:gd name="connsiteY611" fmla="*/ 1478656 h 6858000"/>
              <a:gd name="connsiteX612" fmla="*/ 1431890 w 7467600"/>
              <a:gd name="connsiteY612" fmla="*/ 1306475 h 6858000"/>
              <a:gd name="connsiteX613" fmla="*/ 5052692 w 7467600"/>
              <a:gd name="connsiteY613" fmla="*/ 1292994 h 6858000"/>
              <a:gd name="connsiteX614" fmla="*/ 5200661 w 7467600"/>
              <a:gd name="connsiteY614" fmla="*/ 1635186 h 6858000"/>
              <a:gd name="connsiteX615" fmla="*/ 5297138 w 7467600"/>
              <a:gd name="connsiteY615" fmla="*/ 1906351 h 6858000"/>
              <a:gd name="connsiteX616" fmla="*/ 5052692 w 7467600"/>
              <a:gd name="connsiteY616" fmla="*/ 1292994 h 6858000"/>
              <a:gd name="connsiteX617" fmla="*/ 5009948 w 7467600"/>
              <a:gd name="connsiteY617" fmla="*/ 1273619 h 6858000"/>
              <a:gd name="connsiteX618" fmla="*/ 5121777 w 7467600"/>
              <a:gd name="connsiteY618" fmla="*/ 1654213 h 6858000"/>
              <a:gd name="connsiteX619" fmla="*/ 5293545 w 7467600"/>
              <a:gd name="connsiteY619" fmla="*/ 2072247 h 6858000"/>
              <a:gd name="connsiteX620" fmla="*/ 5294042 w 7467600"/>
              <a:gd name="connsiteY620" fmla="*/ 2065019 h 6858000"/>
              <a:gd name="connsiteX621" fmla="*/ 5171936 w 7467600"/>
              <a:gd name="connsiteY621" fmla="*/ 1647613 h 6858000"/>
              <a:gd name="connsiteX622" fmla="*/ 5009948 w 7467600"/>
              <a:gd name="connsiteY622" fmla="*/ 1273619 h 6858000"/>
              <a:gd name="connsiteX623" fmla="*/ 655236 w 7467600"/>
              <a:gd name="connsiteY623" fmla="*/ 1268632 h 6858000"/>
              <a:gd name="connsiteX624" fmla="*/ 839521 w 7467600"/>
              <a:gd name="connsiteY624" fmla="*/ 1685315 h 6858000"/>
              <a:gd name="connsiteX625" fmla="*/ 1109416 w 7467600"/>
              <a:gd name="connsiteY625" fmla="*/ 2061663 h 6858000"/>
              <a:gd name="connsiteX626" fmla="*/ 1298300 w 7467600"/>
              <a:gd name="connsiteY626" fmla="*/ 2247742 h 6858000"/>
              <a:gd name="connsiteX627" fmla="*/ 1125871 w 7467600"/>
              <a:gd name="connsiteY627" fmla="*/ 1989513 h 6858000"/>
              <a:gd name="connsiteX628" fmla="*/ 981574 w 7467600"/>
              <a:gd name="connsiteY628" fmla="*/ 1783157 h 6858000"/>
              <a:gd name="connsiteX629" fmla="*/ 922198 w 7467600"/>
              <a:gd name="connsiteY629" fmla="*/ 1677437 h 6858000"/>
              <a:gd name="connsiteX630" fmla="*/ 869293 w 7467600"/>
              <a:gd name="connsiteY630" fmla="*/ 1583214 h 6858000"/>
              <a:gd name="connsiteX631" fmla="*/ 751431 w 7467600"/>
              <a:gd name="connsiteY631" fmla="*/ 1405731 h 6858000"/>
              <a:gd name="connsiteX632" fmla="*/ 655236 w 7467600"/>
              <a:gd name="connsiteY632" fmla="*/ 1268632 h 6858000"/>
              <a:gd name="connsiteX633" fmla="*/ 6516292 w 7467600"/>
              <a:gd name="connsiteY633" fmla="*/ 1263064 h 6858000"/>
              <a:gd name="connsiteX634" fmla="*/ 5736320 w 7467600"/>
              <a:gd name="connsiteY634" fmla="*/ 1501803 h 6858000"/>
              <a:gd name="connsiteX635" fmla="*/ 6516292 w 7467600"/>
              <a:gd name="connsiteY635" fmla="*/ 1263064 h 6858000"/>
              <a:gd name="connsiteX636" fmla="*/ 291466 w 7467600"/>
              <a:gd name="connsiteY636" fmla="*/ 1250369 h 6858000"/>
              <a:gd name="connsiteX637" fmla="*/ 323180 w 7467600"/>
              <a:gd name="connsiteY637" fmla="*/ 1435283 h 6858000"/>
              <a:gd name="connsiteX638" fmla="*/ 349381 w 7467600"/>
              <a:gd name="connsiteY638" fmla="*/ 1875041 h 6858000"/>
              <a:gd name="connsiteX639" fmla="*/ 374363 w 7467600"/>
              <a:gd name="connsiteY639" fmla="*/ 1506494 h 6858000"/>
              <a:gd name="connsiteX640" fmla="*/ 302168 w 7467600"/>
              <a:gd name="connsiteY640" fmla="*/ 1274495 h 6858000"/>
              <a:gd name="connsiteX641" fmla="*/ 291466 w 7467600"/>
              <a:gd name="connsiteY641" fmla="*/ 1250369 h 6858000"/>
              <a:gd name="connsiteX642" fmla="*/ 678222 w 7467600"/>
              <a:gd name="connsiteY642" fmla="*/ 1248670 h 6858000"/>
              <a:gd name="connsiteX643" fmla="*/ 775536 w 7467600"/>
              <a:gd name="connsiteY643" fmla="*/ 1388015 h 6858000"/>
              <a:gd name="connsiteX644" fmla="*/ 894529 w 7467600"/>
              <a:gd name="connsiteY644" fmla="*/ 1567739 h 6858000"/>
              <a:gd name="connsiteX645" fmla="*/ 948000 w 7467600"/>
              <a:gd name="connsiteY645" fmla="*/ 1663088 h 6858000"/>
              <a:gd name="connsiteX646" fmla="*/ 1006812 w 7467600"/>
              <a:gd name="connsiteY646" fmla="*/ 1767683 h 6858000"/>
              <a:gd name="connsiteX647" fmla="*/ 1149133 w 7467600"/>
              <a:gd name="connsiteY647" fmla="*/ 1971513 h 6858000"/>
              <a:gd name="connsiteX648" fmla="*/ 1333952 w 7467600"/>
              <a:gd name="connsiteY648" fmla="*/ 2251620 h 6858000"/>
              <a:gd name="connsiteX649" fmla="*/ 1337329 w 7467600"/>
              <a:gd name="connsiteY649" fmla="*/ 2258350 h 6858000"/>
              <a:gd name="connsiteX650" fmla="*/ 1014726 w 7467600"/>
              <a:gd name="connsiteY650" fmla="*/ 1615556 h 6858000"/>
              <a:gd name="connsiteX651" fmla="*/ 678222 w 7467600"/>
              <a:gd name="connsiteY651" fmla="*/ 1248670 h 6858000"/>
              <a:gd name="connsiteX652" fmla="*/ 6691602 w 7467600"/>
              <a:gd name="connsiteY652" fmla="*/ 1140573 h 6858000"/>
              <a:gd name="connsiteX653" fmla="*/ 6571100 w 7467600"/>
              <a:gd name="connsiteY653" fmla="*/ 1183662 h 6858000"/>
              <a:gd name="connsiteX654" fmla="*/ 6241687 w 7467600"/>
              <a:gd name="connsiteY654" fmla="*/ 1257600 h 6858000"/>
              <a:gd name="connsiteX655" fmla="*/ 5693009 w 7467600"/>
              <a:gd name="connsiteY655" fmla="*/ 1478256 h 6858000"/>
              <a:gd name="connsiteX656" fmla="*/ 6548420 w 7467600"/>
              <a:gd name="connsiteY656" fmla="*/ 1214599 h 6858000"/>
              <a:gd name="connsiteX657" fmla="*/ 6605473 w 7467600"/>
              <a:gd name="connsiteY657" fmla="*/ 1184686 h 6858000"/>
              <a:gd name="connsiteX658" fmla="*/ 6691602 w 7467600"/>
              <a:gd name="connsiteY658" fmla="*/ 1140573 h 6858000"/>
              <a:gd name="connsiteX659" fmla="*/ 4002475 w 7467600"/>
              <a:gd name="connsiteY659" fmla="*/ 1037802 h 6858000"/>
              <a:gd name="connsiteX660" fmla="*/ 4000324 w 7467600"/>
              <a:gd name="connsiteY660" fmla="*/ 1039362 h 6858000"/>
              <a:gd name="connsiteX661" fmla="*/ 4002862 w 7467600"/>
              <a:gd name="connsiteY661" fmla="*/ 1042866 h 6858000"/>
              <a:gd name="connsiteX662" fmla="*/ 4002475 w 7467600"/>
              <a:gd name="connsiteY662" fmla="*/ 1037802 h 6858000"/>
              <a:gd name="connsiteX663" fmla="*/ 506322 w 7467600"/>
              <a:gd name="connsiteY663" fmla="*/ 1020997 h 6858000"/>
              <a:gd name="connsiteX664" fmla="*/ 533068 w 7467600"/>
              <a:gd name="connsiteY664" fmla="*/ 1029409 h 6858000"/>
              <a:gd name="connsiteX665" fmla="*/ 1232525 w 7467600"/>
              <a:gd name="connsiteY665" fmla="*/ 1804675 h 6858000"/>
              <a:gd name="connsiteX666" fmla="*/ 1388858 w 7467600"/>
              <a:gd name="connsiteY666" fmla="*/ 2368011 h 6858000"/>
              <a:gd name="connsiteX667" fmla="*/ 1384098 w 7467600"/>
              <a:gd name="connsiteY667" fmla="*/ 2378125 h 6858000"/>
              <a:gd name="connsiteX668" fmla="*/ 1425393 w 7467600"/>
              <a:gd name="connsiteY668" fmla="*/ 2589124 h 6858000"/>
              <a:gd name="connsiteX669" fmla="*/ 1424001 w 7467600"/>
              <a:gd name="connsiteY669" fmla="*/ 2597541 h 6858000"/>
              <a:gd name="connsiteX670" fmla="*/ 2152729 w 7467600"/>
              <a:gd name="connsiteY670" fmla="*/ 2864487 h 6858000"/>
              <a:gd name="connsiteX671" fmla="*/ 2020609 w 7467600"/>
              <a:gd name="connsiteY671" fmla="*/ 2539671 h 6858000"/>
              <a:gd name="connsiteX672" fmla="*/ 2018920 w 7467600"/>
              <a:gd name="connsiteY672" fmla="*/ 2536309 h 6858000"/>
              <a:gd name="connsiteX673" fmla="*/ 1342441 w 7467600"/>
              <a:gd name="connsiteY673" fmla="*/ 1173017 h 6858000"/>
              <a:gd name="connsiteX674" fmla="*/ 1367925 w 7467600"/>
              <a:gd name="connsiteY674" fmla="*/ 1135648 h 6858000"/>
              <a:gd name="connsiteX675" fmla="*/ 1771401 w 7467600"/>
              <a:gd name="connsiteY675" fmla="*/ 1806673 h 6858000"/>
              <a:gd name="connsiteX676" fmla="*/ 1972385 w 7467600"/>
              <a:gd name="connsiteY676" fmla="*/ 2198735 h 6858000"/>
              <a:gd name="connsiteX677" fmla="*/ 2040892 w 7467600"/>
              <a:gd name="connsiteY677" fmla="*/ 2405205 h 6858000"/>
              <a:gd name="connsiteX678" fmla="*/ 2131689 w 7467600"/>
              <a:gd name="connsiteY678" fmla="*/ 1936926 h 6858000"/>
              <a:gd name="connsiteX679" fmla="*/ 2454820 w 7467600"/>
              <a:gd name="connsiteY679" fmla="*/ 1248808 h 6858000"/>
              <a:gd name="connsiteX680" fmla="*/ 2492512 w 7467600"/>
              <a:gd name="connsiteY680" fmla="*/ 1302920 h 6858000"/>
              <a:gd name="connsiteX681" fmla="*/ 2081216 w 7467600"/>
              <a:gd name="connsiteY681" fmla="*/ 2527513 h 6858000"/>
              <a:gd name="connsiteX682" fmla="*/ 2081211 w 7467600"/>
              <a:gd name="connsiteY682" fmla="*/ 2528916 h 6858000"/>
              <a:gd name="connsiteX683" fmla="*/ 2199067 w 7467600"/>
              <a:gd name="connsiteY683" fmla="*/ 2884061 h 6858000"/>
              <a:gd name="connsiteX684" fmla="*/ 3192586 w 7467600"/>
              <a:gd name="connsiteY684" fmla="*/ 3411496 h 6858000"/>
              <a:gd name="connsiteX685" fmla="*/ 3182620 w 7467600"/>
              <a:gd name="connsiteY685" fmla="*/ 3483279 h 6858000"/>
              <a:gd name="connsiteX686" fmla="*/ 2435119 w 7467600"/>
              <a:gd name="connsiteY686" fmla="*/ 3080173 h 6858000"/>
              <a:gd name="connsiteX687" fmla="*/ 2410152 w 7467600"/>
              <a:gd name="connsiteY687" fmla="*/ 3063751 h 6858000"/>
              <a:gd name="connsiteX688" fmla="*/ 2408099 w 7467600"/>
              <a:gd name="connsiteY688" fmla="*/ 3064403 h 6858000"/>
              <a:gd name="connsiteX689" fmla="*/ 2407218 w 7467600"/>
              <a:gd name="connsiteY689" fmla="*/ 3070324 h 6858000"/>
              <a:gd name="connsiteX690" fmla="*/ 2380138 w 7467600"/>
              <a:gd name="connsiteY690" fmla="*/ 3099341 h 6858000"/>
              <a:gd name="connsiteX691" fmla="*/ 1765923 w 7467600"/>
              <a:gd name="connsiteY691" fmla="*/ 3581043 h 6858000"/>
              <a:gd name="connsiteX692" fmla="*/ 1702258 w 7467600"/>
              <a:gd name="connsiteY692" fmla="*/ 3612286 h 6858000"/>
              <a:gd name="connsiteX693" fmla="*/ 1538370 w 7467600"/>
              <a:gd name="connsiteY693" fmla="*/ 3811804 h 6858000"/>
              <a:gd name="connsiteX694" fmla="*/ 542867 w 7467600"/>
              <a:gd name="connsiteY694" fmla="*/ 4944092 h 6858000"/>
              <a:gd name="connsiteX695" fmla="*/ 515800 w 7467600"/>
              <a:gd name="connsiteY695" fmla="*/ 4862180 h 6858000"/>
              <a:gd name="connsiteX696" fmla="*/ 909145 w 7467600"/>
              <a:gd name="connsiteY696" fmla="*/ 4199225 h 6858000"/>
              <a:gd name="connsiteX697" fmla="*/ 1214067 w 7467600"/>
              <a:gd name="connsiteY697" fmla="*/ 3908561 h 6858000"/>
              <a:gd name="connsiteX698" fmla="*/ 640967 w 7467600"/>
              <a:gd name="connsiteY698" fmla="*/ 4105601 h 6858000"/>
              <a:gd name="connsiteX699" fmla="*/ 112563 w 7467600"/>
              <a:gd name="connsiteY699" fmla="*/ 4396952 h 6858000"/>
              <a:gd name="connsiteX700" fmla="*/ 0 w 7467600"/>
              <a:gd name="connsiteY700" fmla="*/ 4466006 h 6858000"/>
              <a:gd name="connsiteX701" fmla="*/ 0 w 7467600"/>
              <a:gd name="connsiteY701" fmla="*/ 4233763 h 6858000"/>
              <a:gd name="connsiteX702" fmla="*/ 36881 w 7467600"/>
              <a:gd name="connsiteY702" fmla="*/ 4200118 h 6858000"/>
              <a:gd name="connsiteX703" fmla="*/ 910534 w 7467600"/>
              <a:gd name="connsiteY703" fmla="*/ 3629753 h 6858000"/>
              <a:gd name="connsiteX704" fmla="*/ 1578717 w 7467600"/>
              <a:gd name="connsiteY704" fmla="*/ 3575982 h 6858000"/>
              <a:gd name="connsiteX705" fmla="*/ 2338780 w 7467600"/>
              <a:gd name="connsiteY705" fmla="*/ 3033725 h 6858000"/>
              <a:gd name="connsiteX706" fmla="*/ 1807991 w 7467600"/>
              <a:gd name="connsiteY706" fmla="*/ 2807184 h 6858000"/>
              <a:gd name="connsiteX707" fmla="*/ 1416358 w 7467600"/>
              <a:gd name="connsiteY707" fmla="*/ 3112571 h 6858000"/>
              <a:gd name="connsiteX708" fmla="*/ 939066 w 7467600"/>
              <a:gd name="connsiteY708" fmla="*/ 3378798 h 6858000"/>
              <a:gd name="connsiteX709" fmla="*/ 115099 w 7467600"/>
              <a:gd name="connsiteY709" fmla="*/ 3607650 h 6858000"/>
              <a:gd name="connsiteX710" fmla="*/ 97284 w 7467600"/>
              <a:gd name="connsiteY710" fmla="*/ 3520393 h 6858000"/>
              <a:gd name="connsiteX711" fmla="*/ 922050 w 7467600"/>
              <a:gd name="connsiteY711" fmla="*/ 3074867 h 6858000"/>
              <a:gd name="connsiteX712" fmla="*/ 1405265 w 7467600"/>
              <a:gd name="connsiteY712" fmla="*/ 3016319 h 6858000"/>
              <a:gd name="connsiteX713" fmla="*/ 1407512 w 7467600"/>
              <a:gd name="connsiteY713" fmla="*/ 3018001 h 6858000"/>
              <a:gd name="connsiteX714" fmla="*/ 1726266 w 7467600"/>
              <a:gd name="connsiteY714" fmla="*/ 2777274 h 6858000"/>
              <a:gd name="connsiteX715" fmla="*/ 625390 w 7467600"/>
              <a:gd name="connsiteY715" fmla="*/ 2514541 h 6858000"/>
              <a:gd name="connsiteX716" fmla="*/ 619799 w 7467600"/>
              <a:gd name="connsiteY716" fmla="*/ 2527180 h 6858000"/>
              <a:gd name="connsiteX717" fmla="*/ 310030 w 7467600"/>
              <a:gd name="connsiteY717" fmla="*/ 2771818 h 6858000"/>
              <a:gd name="connsiteX718" fmla="*/ 173877 w 7467600"/>
              <a:gd name="connsiteY718" fmla="*/ 2937056 h 6858000"/>
              <a:gd name="connsiteX719" fmla="*/ 77889 w 7467600"/>
              <a:gd name="connsiteY719" fmla="*/ 3138440 h 6858000"/>
              <a:gd name="connsiteX720" fmla="*/ 0 w 7467600"/>
              <a:gd name="connsiteY720" fmla="*/ 3271395 h 6858000"/>
              <a:gd name="connsiteX721" fmla="*/ 0 w 7467600"/>
              <a:gd name="connsiteY721" fmla="*/ 3153002 h 6858000"/>
              <a:gd name="connsiteX722" fmla="*/ 2386 w 7467600"/>
              <a:gd name="connsiteY722" fmla="*/ 3149203 h 6858000"/>
              <a:gd name="connsiteX723" fmla="*/ 89753 w 7467600"/>
              <a:gd name="connsiteY723" fmla="*/ 2987702 h 6858000"/>
              <a:gd name="connsiteX724" fmla="*/ 76869 w 7467600"/>
              <a:gd name="connsiteY724" fmla="*/ 3005404 h 6858000"/>
              <a:gd name="connsiteX725" fmla="*/ 32049 w 7467600"/>
              <a:gd name="connsiteY725" fmla="*/ 3065814 h 6858000"/>
              <a:gd name="connsiteX726" fmla="*/ 0 w 7467600"/>
              <a:gd name="connsiteY726" fmla="*/ 3108744 h 6858000"/>
              <a:gd name="connsiteX727" fmla="*/ 0 w 7467600"/>
              <a:gd name="connsiteY727" fmla="*/ 3058059 h 6858000"/>
              <a:gd name="connsiteX728" fmla="*/ 7610 w 7467600"/>
              <a:gd name="connsiteY728" fmla="*/ 3047889 h 6858000"/>
              <a:gd name="connsiteX729" fmla="*/ 52419 w 7467600"/>
              <a:gd name="connsiteY729" fmla="*/ 2987479 h 6858000"/>
              <a:gd name="connsiteX730" fmla="*/ 59142 w 7467600"/>
              <a:gd name="connsiteY730" fmla="*/ 2978488 h 6858000"/>
              <a:gd name="connsiteX731" fmla="*/ 0 w 7467600"/>
              <a:gd name="connsiteY731" fmla="*/ 3015334 h 6858000"/>
              <a:gd name="connsiteX732" fmla="*/ 0 w 7467600"/>
              <a:gd name="connsiteY732" fmla="*/ 2914286 h 6858000"/>
              <a:gd name="connsiteX733" fmla="*/ 36383 w 7467600"/>
              <a:gd name="connsiteY733" fmla="*/ 2901128 h 6858000"/>
              <a:gd name="connsiteX734" fmla="*/ 156329 w 7467600"/>
              <a:gd name="connsiteY734" fmla="*/ 2840533 h 6858000"/>
              <a:gd name="connsiteX735" fmla="*/ 358355 w 7467600"/>
              <a:gd name="connsiteY735" fmla="*/ 2620471 h 6858000"/>
              <a:gd name="connsiteX736" fmla="*/ 510577 w 7467600"/>
              <a:gd name="connsiteY736" fmla="*/ 2501244 h 6858000"/>
              <a:gd name="connsiteX737" fmla="*/ 211967 w 7467600"/>
              <a:gd name="connsiteY737" fmla="*/ 2479171 h 6858000"/>
              <a:gd name="connsiteX738" fmla="*/ 0 w 7467600"/>
              <a:gd name="connsiteY738" fmla="*/ 2476398 h 6858000"/>
              <a:gd name="connsiteX739" fmla="*/ 0 w 7467600"/>
              <a:gd name="connsiteY739" fmla="*/ 2389189 h 6858000"/>
              <a:gd name="connsiteX740" fmla="*/ 103062 w 7467600"/>
              <a:gd name="connsiteY740" fmla="*/ 2389518 h 6858000"/>
              <a:gd name="connsiteX741" fmla="*/ 510734 w 7467600"/>
              <a:gd name="connsiteY741" fmla="*/ 2416201 h 6858000"/>
              <a:gd name="connsiteX742" fmla="*/ 279257 w 7467600"/>
              <a:gd name="connsiteY742" fmla="*/ 2092102 h 6858000"/>
              <a:gd name="connsiteX743" fmla="*/ 65265 w 7467600"/>
              <a:gd name="connsiteY743" fmla="*/ 2006049 h 6858000"/>
              <a:gd name="connsiteX744" fmla="*/ 0 w 7467600"/>
              <a:gd name="connsiteY744" fmla="*/ 1982532 h 6858000"/>
              <a:gd name="connsiteX745" fmla="*/ 0 w 7467600"/>
              <a:gd name="connsiteY745" fmla="*/ 1912789 h 6858000"/>
              <a:gd name="connsiteX746" fmla="*/ 97460 w 7467600"/>
              <a:gd name="connsiteY746" fmla="*/ 1953725 h 6858000"/>
              <a:gd name="connsiteX747" fmla="*/ 221272 w 7467600"/>
              <a:gd name="connsiteY747" fmla="*/ 1980766 h 6858000"/>
              <a:gd name="connsiteX748" fmla="*/ 116765 w 7467600"/>
              <a:gd name="connsiteY748" fmla="*/ 1911033 h 6858000"/>
              <a:gd name="connsiteX749" fmla="*/ 16405 w 7467600"/>
              <a:gd name="connsiteY749" fmla="*/ 1803412 h 6858000"/>
              <a:gd name="connsiteX750" fmla="*/ 0 w 7467600"/>
              <a:gd name="connsiteY750" fmla="*/ 1784777 h 6858000"/>
              <a:gd name="connsiteX751" fmla="*/ 0 w 7467600"/>
              <a:gd name="connsiteY751" fmla="*/ 1740082 h 6858000"/>
              <a:gd name="connsiteX752" fmla="*/ 39394 w 7467600"/>
              <a:gd name="connsiteY752" fmla="*/ 1784856 h 6858000"/>
              <a:gd name="connsiteX753" fmla="*/ 135813 w 7467600"/>
              <a:gd name="connsiteY753" fmla="*/ 1888838 h 6858000"/>
              <a:gd name="connsiteX754" fmla="*/ 242575 w 7467600"/>
              <a:gd name="connsiteY754" fmla="*/ 1958841 h 6858000"/>
              <a:gd name="connsiteX755" fmla="*/ 82197 w 7467600"/>
              <a:gd name="connsiteY755" fmla="*/ 1754826 h 6858000"/>
              <a:gd name="connsiteX756" fmla="*/ 0 w 7467600"/>
              <a:gd name="connsiteY756" fmla="*/ 1679650 h 6858000"/>
              <a:gd name="connsiteX757" fmla="*/ 0 w 7467600"/>
              <a:gd name="connsiteY757" fmla="*/ 1602463 h 6858000"/>
              <a:gd name="connsiteX758" fmla="*/ 84689 w 7467600"/>
              <a:gd name="connsiteY758" fmla="*/ 1677442 h 6858000"/>
              <a:gd name="connsiteX759" fmla="*/ 298437 w 7467600"/>
              <a:gd name="connsiteY759" fmla="*/ 1968019 h 6858000"/>
              <a:gd name="connsiteX760" fmla="*/ 227269 w 7467600"/>
              <a:gd name="connsiteY760" fmla="*/ 1114064 h 6858000"/>
              <a:gd name="connsiteX761" fmla="*/ 248003 w 7467600"/>
              <a:gd name="connsiteY761" fmla="*/ 1089613 h 6858000"/>
              <a:gd name="connsiteX762" fmla="*/ 427020 w 7467600"/>
              <a:gd name="connsiteY762" fmla="*/ 1619803 h 6858000"/>
              <a:gd name="connsiteX763" fmla="*/ 340345 w 7467600"/>
              <a:gd name="connsiteY763" fmla="*/ 2027739 h 6858000"/>
              <a:gd name="connsiteX764" fmla="*/ 360865 w 7467600"/>
              <a:gd name="connsiteY764" fmla="*/ 2044827 h 6858000"/>
              <a:gd name="connsiteX765" fmla="*/ 560414 w 7467600"/>
              <a:gd name="connsiteY765" fmla="*/ 2421457 h 6858000"/>
              <a:gd name="connsiteX766" fmla="*/ 1359703 w 7467600"/>
              <a:gd name="connsiteY766" fmla="*/ 2578554 h 6858000"/>
              <a:gd name="connsiteX767" fmla="*/ 1359422 w 7467600"/>
              <a:gd name="connsiteY767" fmla="*/ 2577994 h 6858000"/>
              <a:gd name="connsiteX768" fmla="*/ 828701 w 7467600"/>
              <a:gd name="connsiteY768" fmla="*/ 1839520 h 6858000"/>
              <a:gd name="connsiteX769" fmla="*/ 494427 w 7467600"/>
              <a:gd name="connsiteY769" fmla="*/ 1092333 h 6858000"/>
              <a:gd name="connsiteX770" fmla="*/ 506322 w 7467600"/>
              <a:gd name="connsiteY770" fmla="*/ 1020997 h 6858000"/>
              <a:gd name="connsiteX771" fmla="*/ 4570198 w 7467600"/>
              <a:gd name="connsiteY771" fmla="*/ 978081 h 6858000"/>
              <a:gd name="connsiteX772" fmla="*/ 4523691 w 7467600"/>
              <a:gd name="connsiteY772" fmla="*/ 1127776 h 6858000"/>
              <a:gd name="connsiteX773" fmla="*/ 4509875 w 7467600"/>
              <a:gd name="connsiteY773" fmla="*/ 1167552 h 6858000"/>
              <a:gd name="connsiteX774" fmla="*/ 4478168 w 7467600"/>
              <a:gd name="connsiteY774" fmla="*/ 1260735 h 6858000"/>
              <a:gd name="connsiteX775" fmla="*/ 4409309 w 7467600"/>
              <a:gd name="connsiteY775" fmla="*/ 1666996 h 6858000"/>
              <a:gd name="connsiteX776" fmla="*/ 4370031 w 7467600"/>
              <a:gd name="connsiteY776" fmla="*/ 1955666 h 6858000"/>
              <a:gd name="connsiteX777" fmla="*/ 4570198 w 7467600"/>
              <a:gd name="connsiteY777" fmla="*/ 978081 h 6858000"/>
              <a:gd name="connsiteX778" fmla="*/ 4557898 w 7467600"/>
              <a:gd name="connsiteY778" fmla="*/ 900011 h 6858000"/>
              <a:gd name="connsiteX779" fmla="*/ 4344840 w 7467600"/>
              <a:gd name="connsiteY779" fmla="*/ 1922038 h 6858000"/>
              <a:gd name="connsiteX780" fmla="*/ 4378710 w 7467600"/>
              <a:gd name="connsiteY780" fmla="*/ 1665516 h 6858000"/>
              <a:gd name="connsiteX781" fmla="*/ 4448798 w 7467600"/>
              <a:gd name="connsiteY781" fmla="*/ 1253024 h 6858000"/>
              <a:gd name="connsiteX782" fmla="*/ 4480315 w 7467600"/>
              <a:gd name="connsiteY782" fmla="*/ 1158454 h 6858000"/>
              <a:gd name="connsiteX783" fmla="*/ 4494133 w 7467600"/>
              <a:gd name="connsiteY783" fmla="*/ 1118676 h 6858000"/>
              <a:gd name="connsiteX784" fmla="*/ 4557898 w 7467600"/>
              <a:gd name="connsiteY784" fmla="*/ 900011 h 6858000"/>
              <a:gd name="connsiteX785" fmla="*/ 5870151 w 7467600"/>
              <a:gd name="connsiteY785" fmla="*/ 898890 h 6858000"/>
              <a:gd name="connsiteX786" fmla="*/ 5861335 w 7467600"/>
              <a:gd name="connsiteY786" fmla="*/ 899177 h 6858000"/>
              <a:gd name="connsiteX787" fmla="*/ 5843702 w 7467600"/>
              <a:gd name="connsiteY787" fmla="*/ 899748 h 6858000"/>
              <a:gd name="connsiteX788" fmla="*/ 5651107 w 7467600"/>
              <a:gd name="connsiteY788" fmla="*/ 920306 h 6858000"/>
              <a:gd name="connsiteX789" fmla="*/ 5459407 w 7467600"/>
              <a:gd name="connsiteY789" fmla="*/ 940975 h 6858000"/>
              <a:gd name="connsiteX790" fmla="*/ 5374846 w 7467600"/>
              <a:gd name="connsiteY790" fmla="*/ 941988 h 6858000"/>
              <a:gd name="connsiteX791" fmla="*/ 5256105 w 7467600"/>
              <a:gd name="connsiteY791" fmla="*/ 945632 h 6858000"/>
              <a:gd name="connsiteX792" fmla="*/ 5107071 w 7467600"/>
              <a:gd name="connsiteY792" fmla="*/ 969720 h 6858000"/>
              <a:gd name="connsiteX793" fmla="*/ 4998681 w 7467600"/>
              <a:gd name="connsiteY793" fmla="*/ 988771 h 6858000"/>
              <a:gd name="connsiteX794" fmla="*/ 5870151 w 7467600"/>
              <a:gd name="connsiteY794" fmla="*/ 898890 h 6858000"/>
              <a:gd name="connsiteX795" fmla="*/ 5504425 w 7467600"/>
              <a:gd name="connsiteY795" fmla="*/ 848067 h 6858000"/>
              <a:gd name="connsiteX796" fmla="*/ 4968849 w 7467600"/>
              <a:gd name="connsiteY796" fmla="*/ 962318 h 6858000"/>
              <a:gd name="connsiteX797" fmla="*/ 5104039 w 7467600"/>
              <a:gd name="connsiteY797" fmla="*/ 940634 h 6858000"/>
              <a:gd name="connsiteX798" fmla="*/ 5256311 w 7467600"/>
              <a:gd name="connsiteY798" fmla="*/ 916490 h 6858000"/>
              <a:gd name="connsiteX799" fmla="*/ 5377381 w 7467600"/>
              <a:gd name="connsiteY799" fmla="*/ 912671 h 6858000"/>
              <a:gd name="connsiteX800" fmla="*/ 5460148 w 7467600"/>
              <a:gd name="connsiteY800" fmla="*/ 911442 h 6858000"/>
              <a:gd name="connsiteX801" fmla="*/ 5648971 w 7467600"/>
              <a:gd name="connsiteY801" fmla="*/ 891331 h 6858000"/>
              <a:gd name="connsiteX802" fmla="*/ 5844807 w 7467600"/>
              <a:gd name="connsiteY802" fmla="*/ 870718 h 6858000"/>
              <a:gd name="connsiteX803" fmla="*/ 5862975 w 7467600"/>
              <a:gd name="connsiteY803" fmla="*/ 869756 h 6858000"/>
              <a:gd name="connsiteX804" fmla="*/ 5920887 w 7467600"/>
              <a:gd name="connsiteY804" fmla="*/ 865929 h 6858000"/>
              <a:gd name="connsiteX805" fmla="*/ 5504425 w 7467600"/>
              <a:gd name="connsiteY805" fmla="*/ 848067 h 6858000"/>
              <a:gd name="connsiteX806" fmla="*/ 3607114 w 7467600"/>
              <a:gd name="connsiteY806" fmla="*/ 467441 h 6858000"/>
              <a:gd name="connsiteX807" fmla="*/ 3296242 w 7467600"/>
              <a:gd name="connsiteY807" fmla="*/ 807991 h 6858000"/>
              <a:gd name="connsiteX808" fmla="*/ 3174674 w 7467600"/>
              <a:gd name="connsiteY808" fmla="*/ 919759 h 6858000"/>
              <a:gd name="connsiteX809" fmla="*/ 3042978 w 7467600"/>
              <a:gd name="connsiteY809" fmla="*/ 1054894 h 6858000"/>
              <a:gd name="connsiteX810" fmla="*/ 2968914 w 7467600"/>
              <a:gd name="connsiteY810" fmla="*/ 1133756 h 6858000"/>
              <a:gd name="connsiteX811" fmla="*/ 3103823 w 7467600"/>
              <a:gd name="connsiteY811" fmla="*/ 1026814 h 6858000"/>
              <a:gd name="connsiteX812" fmla="*/ 3607114 w 7467600"/>
              <a:gd name="connsiteY812" fmla="*/ 467441 h 6858000"/>
              <a:gd name="connsiteX813" fmla="*/ 3744487 w 7467600"/>
              <a:gd name="connsiteY813" fmla="*/ 383136 h 6858000"/>
              <a:gd name="connsiteX814" fmla="*/ 3970213 w 7467600"/>
              <a:gd name="connsiteY814" fmla="*/ 995559 h 6858000"/>
              <a:gd name="connsiteX815" fmla="*/ 3744487 w 7467600"/>
              <a:gd name="connsiteY815" fmla="*/ 383136 h 6858000"/>
              <a:gd name="connsiteX816" fmla="*/ 3624562 w 7467600"/>
              <a:gd name="connsiteY816" fmla="*/ 367041 h 6858000"/>
              <a:gd name="connsiteX817" fmla="*/ 3489712 w 7467600"/>
              <a:gd name="connsiteY817" fmla="*/ 485386 h 6858000"/>
              <a:gd name="connsiteX818" fmla="*/ 3182994 w 7467600"/>
              <a:gd name="connsiteY818" fmla="*/ 828265 h 6858000"/>
              <a:gd name="connsiteX819" fmla="*/ 2892114 w 7467600"/>
              <a:gd name="connsiteY819" fmla="*/ 1172635 h 6858000"/>
              <a:gd name="connsiteX820" fmla="*/ 3021459 w 7467600"/>
              <a:gd name="connsiteY820" fmla="*/ 1035385 h 6858000"/>
              <a:gd name="connsiteX821" fmla="*/ 3153873 w 7467600"/>
              <a:gd name="connsiteY821" fmla="*/ 898971 h 6858000"/>
              <a:gd name="connsiteX822" fmla="*/ 3276511 w 7467600"/>
              <a:gd name="connsiteY822" fmla="*/ 786423 h 6858000"/>
              <a:gd name="connsiteX823" fmla="*/ 3584154 w 7467600"/>
              <a:gd name="connsiteY823" fmla="*/ 448218 h 6858000"/>
              <a:gd name="connsiteX824" fmla="*/ 3624562 w 7467600"/>
              <a:gd name="connsiteY824" fmla="*/ 367041 h 6858000"/>
              <a:gd name="connsiteX825" fmla="*/ 3766672 w 7467600"/>
              <a:gd name="connsiteY825" fmla="*/ 359429 h 6858000"/>
              <a:gd name="connsiteX826" fmla="*/ 3996338 w 7467600"/>
              <a:gd name="connsiteY826" fmla="*/ 968237 h 6858000"/>
              <a:gd name="connsiteX827" fmla="*/ 3766672 w 7467600"/>
              <a:gd name="connsiteY827" fmla="*/ 359429 h 6858000"/>
              <a:gd name="connsiteX828" fmla="*/ 5805386 w 7467600"/>
              <a:gd name="connsiteY828" fmla="*/ 239240 h 6858000"/>
              <a:gd name="connsiteX829" fmla="*/ 5736947 w 7467600"/>
              <a:gd name="connsiteY829" fmla="*/ 261367 h 6858000"/>
              <a:gd name="connsiteX830" fmla="*/ 5427012 w 7467600"/>
              <a:gd name="connsiteY830" fmla="*/ 311272 h 6858000"/>
              <a:gd name="connsiteX831" fmla="*/ 5147818 w 7467600"/>
              <a:gd name="connsiteY831" fmla="*/ 322112 h 6858000"/>
              <a:gd name="connsiteX832" fmla="*/ 5060854 w 7467600"/>
              <a:gd name="connsiteY832" fmla="*/ 311882 h 6858000"/>
              <a:gd name="connsiteX833" fmla="*/ 4945989 w 7467600"/>
              <a:gd name="connsiteY833" fmla="*/ 300516 h 6858000"/>
              <a:gd name="connsiteX834" fmla="*/ 5410479 w 7467600"/>
              <a:gd name="connsiteY834" fmla="*/ 348434 h 6858000"/>
              <a:gd name="connsiteX835" fmla="*/ 5805386 w 7467600"/>
              <a:gd name="connsiteY835" fmla="*/ 239240 h 6858000"/>
              <a:gd name="connsiteX836" fmla="*/ 5905192 w 7467600"/>
              <a:gd name="connsiteY836" fmla="*/ 163079 h 6858000"/>
              <a:gd name="connsiteX837" fmla="*/ 5865655 w 7467600"/>
              <a:gd name="connsiteY837" fmla="*/ 171901 h 6858000"/>
              <a:gd name="connsiteX838" fmla="*/ 5259740 w 7467600"/>
              <a:gd name="connsiteY838" fmla="*/ 257013 h 6858000"/>
              <a:gd name="connsiteX839" fmla="*/ 5208466 w 7467600"/>
              <a:gd name="connsiteY839" fmla="*/ 257550 h 6858000"/>
              <a:gd name="connsiteX840" fmla="*/ 4980204 w 7467600"/>
              <a:gd name="connsiteY840" fmla="*/ 271903 h 6858000"/>
              <a:gd name="connsiteX841" fmla="*/ 5068068 w 7467600"/>
              <a:gd name="connsiteY841" fmla="*/ 282244 h 6858000"/>
              <a:gd name="connsiteX842" fmla="*/ 5153231 w 7467600"/>
              <a:gd name="connsiteY842" fmla="*/ 292240 h 6858000"/>
              <a:gd name="connsiteX843" fmla="*/ 5426491 w 7467600"/>
              <a:gd name="connsiteY843" fmla="*/ 281128 h 6858000"/>
              <a:gd name="connsiteX844" fmla="*/ 5731212 w 7467600"/>
              <a:gd name="connsiteY844" fmla="*/ 231951 h 6858000"/>
              <a:gd name="connsiteX845" fmla="*/ 5905192 w 7467600"/>
              <a:gd name="connsiteY845" fmla="*/ 163079 h 6858000"/>
              <a:gd name="connsiteX846" fmla="*/ 5944437 w 7467600"/>
              <a:gd name="connsiteY846" fmla="*/ 113829 h 6858000"/>
              <a:gd name="connsiteX847" fmla="*/ 5825032 w 7467600"/>
              <a:gd name="connsiteY847" fmla="*/ 146405 h 6858000"/>
              <a:gd name="connsiteX848" fmla="*/ 4955599 w 7467600"/>
              <a:gd name="connsiteY848" fmla="*/ 247008 h 6858000"/>
              <a:gd name="connsiteX849" fmla="*/ 5210104 w 7467600"/>
              <a:gd name="connsiteY849" fmla="*/ 228123 h 6858000"/>
              <a:gd name="connsiteX850" fmla="*/ 5261015 w 7467600"/>
              <a:gd name="connsiteY850" fmla="*/ 227087 h 6858000"/>
              <a:gd name="connsiteX851" fmla="*/ 5861181 w 7467600"/>
              <a:gd name="connsiteY851" fmla="*/ 143093 h 6858000"/>
              <a:gd name="connsiteX852" fmla="*/ 5961252 w 7467600"/>
              <a:gd name="connsiteY852" fmla="*/ 114820 h 6858000"/>
              <a:gd name="connsiteX853" fmla="*/ 5944437 w 7467600"/>
              <a:gd name="connsiteY853" fmla="*/ 113829 h 6858000"/>
              <a:gd name="connsiteX854" fmla="*/ 3882765 w 7467600"/>
              <a:gd name="connsiteY854" fmla="*/ 0 h 6858000"/>
              <a:gd name="connsiteX855" fmla="*/ 3995099 w 7467600"/>
              <a:gd name="connsiteY855" fmla="*/ 0 h 6858000"/>
              <a:gd name="connsiteX856" fmla="*/ 4163818 w 7467600"/>
              <a:gd name="connsiteY856" fmla="*/ 234104 h 6858000"/>
              <a:gd name="connsiteX857" fmla="*/ 4172099 w 7467600"/>
              <a:gd name="connsiteY857" fmla="*/ 234207 h 6858000"/>
              <a:gd name="connsiteX858" fmla="*/ 4784282 w 7467600"/>
              <a:gd name="connsiteY858" fmla="*/ 276561 h 6858000"/>
              <a:gd name="connsiteX859" fmla="*/ 4801687 w 7467600"/>
              <a:gd name="connsiteY859" fmla="*/ 267764 h 6858000"/>
              <a:gd name="connsiteX860" fmla="*/ 6082788 w 7467600"/>
              <a:gd name="connsiteY860" fmla="*/ 64119 h 6858000"/>
              <a:gd name="connsiteX861" fmla="*/ 6099442 w 7467600"/>
              <a:gd name="connsiteY861" fmla="*/ 82568 h 6858000"/>
              <a:gd name="connsiteX862" fmla="*/ 4804137 w 7467600"/>
              <a:gd name="connsiteY862" fmla="*/ 320931 h 6858000"/>
              <a:gd name="connsiteX863" fmla="*/ 4227047 w 7467600"/>
              <a:gd name="connsiteY863" fmla="*/ 313415 h 6858000"/>
              <a:gd name="connsiteX864" fmla="*/ 4346041 w 7467600"/>
              <a:gd name="connsiteY864" fmla="*/ 456086 h 6858000"/>
              <a:gd name="connsiteX865" fmla="*/ 4870967 w 7467600"/>
              <a:gd name="connsiteY865" fmla="*/ 963061 h 6858000"/>
              <a:gd name="connsiteX866" fmla="*/ 4889647 w 7467600"/>
              <a:gd name="connsiteY866" fmla="*/ 957147 h 6858000"/>
              <a:gd name="connsiteX867" fmla="*/ 5422504 w 7467600"/>
              <a:gd name="connsiteY867" fmla="*/ 805191 h 6858000"/>
              <a:gd name="connsiteX868" fmla="*/ 6087656 w 7467600"/>
              <a:gd name="connsiteY868" fmla="*/ 826703 h 6858000"/>
              <a:gd name="connsiteX869" fmla="*/ 6058717 w 7467600"/>
              <a:gd name="connsiteY869" fmla="*/ 865992 h 6858000"/>
              <a:gd name="connsiteX870" fmla="*/ 4974153 w 7467600"/>
              <a:gd name="connsiteY870" fmla="*/ 1045456 h 6858000"/>
              <a:gd name="connsiteX871" fmla="*/ 5627835 w 7467600"/>
              <a:gd name="connsiteY871" fmla="*/ 1472077 h 6858000"/>
              <a:gd name="connsiteX872" fmla="*/ 5629817 w 7467600"/>
              <a:gd name="connsiteY872" fmla="*/ 1471412 h 6858000"/>
              <a:gd name="connsiteX873" fmla="*/ 5634124 w 7467600"/>
              <a:gd name="connsiteY873" fmla="*/ 1470572 h 6858000"/>
              <a:gd name="connsiteX874" fmla="*/ 5755832 w 7467600"/>
              <a:gd name="connsiteY874" fmla="*/ 1383886 h 6858000"/>
              <a:gd name="connsiteX875" fmla="*/ 6014186 w 7467600"/>
              <a:gd name="connsiteY875" fmla="*/ 1279799 h 6858000"/>
              <a:gd name="connsiteX876" fmla="*/ 6901619 w 7467600"/>
              <a:gd name="connsiteY876" fmla="*/ 1047874 h 6858000"/>
              <a:gd name="connsiteX877" fmla="*/ 6931566 w 7467600"/>
              <a:gd name="connsiteY877" fmla="*/ 1062034 h 6858000"/>
              <a:gd name="connsiteX878" fmla="*/ 5790982 w 7467600"/>
              <a:gd name="connsiteY878" fmla="*/ 1561380 h 6858000"/>
              <a:gd name="connsiteX879" fmla="*/ 6188971 w 7467600"/>
              <a:gd name="connsiteY879" fmla="*/ 1755168 h 6858000"/>
              <a:gd name="connsiteX880" fmla="*/ 6202446 w 7467600"/>
              <a:gd name="connsiteY880" fmla="*/ 1752268 h 6858000"/>
              <a:gd name="connsiteX881" fmla="*/ 7179560 w 7467600"/>
              <a:gd name="connsiteY881" fmla="*/ 1467551 h 6858000"/>
              <a:gd name="connsiteX882" fmla="*/ 7158730 w 7467600"/>
              <a:gd name="connsiteY882" fmla="*/ 1507835 h 6858000"/>
              <a:gd name="connsiteX883" fmla="*/ 6326959 w 7467600"/>
              <a:gd name="connsiteY883" fmla="*/ 1817686 h 6858000"/>
              <a:gd name="connsiteX884" fmla="*/ 6537433 w 7467600"/>
              <a:gd name="connsiteY884" fmla="*/ 1907790 h 6858000"/>
              <a:gd name="connsiteX885" fmla="*/ 6550221 w 7467600"/>
              <a:gd name="connsiteY885" fmla="*/ 1910729 h 6858000"/>
              <a:gd name="connsiteX886" fmla="*/ 6964438 w 7467600"/>
              <a:gd name="connsiteY886" fmla="*/ 2209505 h 6858000"/>
              <a:gd name="connsiteX887" fmla="*/ 7367862 w 7467600"/>
              <a:gd name="connsiteY887" fmla="*/ 2806833 h 6858000"/>
              <a:gd name="connsiteX888" fmla="*/ 7364329 w 7467600"/>
              <a:gd name="connsiteY888" fmla="*/ 2826907 h 6858000"/>
              <a:gd name="connsiteX889" fmla="*/ 7290545 w 7467600"/>
              <a:gd name="connsiteY889" fmla="*/ 2850663 h 6858000"/>
              <a:gd name="connsiteX890" fmla="*/ 6472036 w 7467600"/>
              <a:gd name="connsiteY890" fmla="*/ 1959003 h 6858000"/>
              <a:gd name="connsiteX891" fmla="*/ 5792897 w 7467600"/>
              <a:gd name="connsiteY891" fmla="*/ 1647747 h 6858000"/>
              <a:gd name="connsiteX892" fmla="*/ 5842751 w 7467600"/>
              <a:gd name="connsiteY892" fmla="*/ 1816112 h 6858000"/>
              <a:gd name="connsiteX893" fmla="*/ 5847424 w 7467600"/>
              <a:gd name="connsiteY893" fmla="*/ 1815776 h 6858000"/>
              <a:gd name="connsiteX894" fmla="*/ 6399821 w 7467600"/>
              <a:gd name="connsiteY894" fmla="*/ 2344799 h 6858000"/>
              <a:gd name="connsiteX895" fmla="*/ 6323232 w 7467600"/>
              <a:gd name="connsiteY895" fmla="*/ 2389634 h 6858000"/>
              <a:gd name="connsiteX896" fmla="*/ 5942958 w 7467600"/>
              <a:gd name="connsiteY896" fmla="*/ 2077708 h 6858000"/>
              <a:gd name="connsiteX897" fmla="*/ 5921559 w 7467600"/>
              <a:gd name="connsiteY897" fmla="*/ 2378596 h 6858000"/>
              <a:gd name="connsiteX898" fmla="*/ 5817651 w 7467600"/>
              <a:gd name="connsiteY898" fmla="*/ 3023919 h 6858000"/>
              <a:gd name="connsiteX899" fmla="*/ 5729634 w 7467600"/>
              <a:gd name="connsiteY899" fmla="*/ 3051849 h 6858000"/>
              <a:gd name="connsiteX900" fmla="*/ 5611018 w 7467600"/>
              <a:gd name="connsiteY900" fmla="*/ 2316769 h 6858000"/>
              <a:gd name="connsiteX901" fmla="*/ 5687608 w 7467600"/>
              <a:gd name="connsiteY901" fmla="*/ 2039972 h 6858000"/>
              <a:gd name="connsiteX902" fmla="*/ 5657554 w 7467600"/>
              <a:gd name="connsiteY902" fmla="*/ 1576445 h 6858000"/>
              <a:gd name="connsiteX903" fmla="*/ 5150475 w 7467600"/>
              <a:gd name="connsiteY903" fmla="*/ 1274012 h 6858000"/>
              <a:gd name="connsiteX904" fmla="*/ 5349142 w 7467600"/>
              <a:gd name="connsiteY904" fmla="*/ 2204405 h 6858000"/>
              <a:gd name="connsiteX905" fmla="*/ 5262214 w 7467600"/>
              <a:gd name="connsiteY905" fmla="*/ 2233836 h 6858000"/>
              <a:gd name="connsiteX906" fmla="*/ 4981539 w 7467600"/>
              <a:gd name="connsiteY906" fmla="*/ 1542201 h 6858000"/>
              <a:gd name="connsiteX907" fmla="*/ 4958461 w 7467600"/>
              <a:gd name="connsiteY907" fmla="*/ 1136957 h 6858000"/>
              <a:gd name="connsiteX908" fmla="*/ 4655015 w 7467600"/>
              <a:gd name="connsiteY908" fmla="*/ 891426 h 6858000"/>
              <a:gd name="connsiteX909" fmla="*/ 4348002 w 7467600"/>
              <a:gd name="connsiteY909" fmla="*/ 2205895 h 6858000"/>
              <a:gd name="connsiteX910" fmla="*/ 4262250 w 7467600"/>
              <a:gd name="connsiteY910" fmla="*/ 2219972 h 6858000"/>
              <a:gd name="connsiteX911" fmla="*/ 4550611 w 7467600"/>
              <a:gd name="connsiteY911" fmla="*/ 817540 h 6858000"/>
              <a:gd name="connsiteX912" fmla="*/ 4564418 w 7467600"/>
              <a:gd name="connsiteY912" fmla="*/ 808293 h 6858000"/>
              <a:gd name="connsiteX913" fmla="*/ 4266388 w 7467600"/>
              <a:gd name="connsiteY913" fmla="*/ 500083 h 6858000"/>
              <a:gd name="connsiteX914" fmla="*/ 4032842 w 7467600"/>
              <a:gd name="connsiteY914" fmla="*/ 211809 h 6858000"/>
              <a:gd name="connsiteX915" fmla="*/ 3882765 w 7467600"/>
              <a:gd name="connsiteY915" fmla="*/ 0 h 6858000"/>
              <a:gd name="connsiteX916" fmla="*/ 3721337 w 7467600"/>
              <a:gd name="connsiteY916" fmla="*/ 0 h 6858000"/>
              <a:gd name="connsiteX917" fmla="*/ 3797544 w 7467600"/>
              <a:gd name="connsiteY917" fmla="*/ 0 h 6858000"/>
              <a:gd name="connsiteX918" fmla="*/ 3775734 w 7467600"/>
              <a:gd name="connsiteY918" fmla="*/ 95131 h 6858000"/>
              <a:gd name="connsiteX919" fmla="*/ 3724807 w 7467600"/>
              <a:gd name="connsiteY919" fmla="*/ 272257 h 6858000"/>
              <a:gd name="connsiteX920" fmla="*/ 3726844 w 7467600"/>
              <a:gd name="connsiteY920" fmla="*/ 282988 h 6858000"/>
              <a:gd name="connsiteX921" fmla="*/ 3742664 w 7467600"/>
              <a:gd name="connsiteY921" fmla="*/ 279918 h 6858000"/>
              <a:gd name="connsiteX922" fmla="*/ 4103910 w 7467600"/>
              <a:gd name="connsiteY922" fmla="*/ 1161917 h 6858000"/>
              <a:gd name="connsiteX923" fmla="*/ 4020269 w 7467600"/>
              <a:gd name="connsiteY923" fmla="*/ 1200406 h 6858000"/>
              <a:gd name="connsiteX924" fmla="*/ 3674882 w 7467600"/>
              <a:gd name="connsiteY924" fmla="*/ 488524 h 6858000"/>
              <a:gd name="connsiteX925" fmla="*/ 3132682 w 7467600"/>
              <a:gd name="connsiteY925" fmla="*/ 1072284 h 6858000"/>
              <a:gd name="connsiteX926" fmla="*/ 2716346 w 7467600"/>
              <a:gd name="connsiteY926" fmla="*/ 1276376 h 6858000"/>
              <a:gd name="connsiteX927" fmla="*/ 2716772 w 7467600"/>
              <a:gd name="connsiteY927" fmla="*/ 1255462 h 6858000"/>
              <a:gd name="connsiteX928" fmla="*/ 3471096 w 7467600"/>
              <a:gd name="connsiteY928" fmla="*/ 437072 h 6858000"/>
              <a:gd name="connsiteX929" fmla="*/ 3639057 w 7467600"/>
              <a:gd name="connsiteY929" fmla="*/ 286334 h 6858000"/>
              <a:gd name="connsiteX930" fmla="*/ 3640309 w 7467600"/>
              <a:gd name="connsiteY930" fmla="*/ 284664 h 6858000"/>
              <a:gd name="connsiteX931" fmla="*/ 3646022 w 7467600"/>
              <a:gd name="connsiteY931" fmla="*/ 276711 h 6858000"/>
              <a:gd name="connsiteX932" fmla="*/ 3707943 w 7467600"/>
              <a:gd name="connsiteY932" fmla="*/ 65958 h 6858000"/>
              <a:gd name="connsiteX933" fmla="*/ 3721337 w 7467600"/>
              <a:gd name="connsiteY933" fmla="*/ 0 h 6858000"/>
              <a:gd name="connsiteX934" fmla="*/ 2867960 w 7467600"/>
              <a:gd name="connsiteY934" fmla="*/ 0 h 6858000"/>
              <a:gd name="connsiteX935" fmla="*/ 2926351 w 7467600"/>
              <a:gd name="connsiteY935" fmla="*/ 0 h 6858000"/>
              <a:gd name="connsiteX936" fmla="*/ 2902823 w 7467600"/>
              <a:gd name="connsiteY936" fmla="*/ 262929 h 6858000"/>
              <a:gd name="connsiteX937" fmla="*/ 2940663 w 7467600"/>
              <a:gd name="connsiteY937" fmla="*/ 140884 h 6858000"/>
              <a:gd name="connsiteX938" fmla="*/ 2947039 w 7467600"/>
              <a:gd name="connsiteY938" fmla="*/ 122524 h 6858000"/>
              <a:gd name="connsiteX939" fmla="*/ 2984316 w 7467600"/>
              <a:gd name="connsiteY939" fmla="*/ 0 h 6858000"/>
              <a:gd name="connsiteX940" fmla="*/ 3016114 w 7467600"/>
              <a:gd name="connsiteY940" fmla="*/ 0 h 6858000"/>
              <a:gd name="connsiteX941" fmla="*/ 2979949 w 7467600"/>
              <a:gd name="connsiteY941" fmla="*/ 119274 h 6858000"/>
              <a:gd name="connsiteX942" fmla="*/ 3023879 w 7467600"/>
              <a:gd name="connsiteY942" fmla="*/ 0 h 6858000"/>
              <a:gd name="connsiteX943" fmla="*/ 3105400 w 7467600"/>
              <a:gd name="connsiteY943" fmla="*/ 0 h 6858000"/>
              <a:gd name="connsiteX944" fmla="*/ 3094669 w 7467600"/>
              <a:gd name="connsiteY944" fmla="*/ 30308 h 6858000"/>
              <a:gd name="connsiteX945" fmla="*/ 2901945 w 7467600"/>
              <a:gd name="connsiteY945" fmla="*/ 466538 h 6858000"/>
              <a:gd name="connsiteX946" fmla="*/ 2815209 w 7467600"/>
              <a:gd name="connsiteY946" fmla="*/ 497361 h 6858000"/>
              <a:gd name="connsiteX947" fmla="*/ 2844845 w 7467600"/>
              <a:gd name="connsiteY947" fmla="*/ 127638 h 6858000"/>
              <a:gd name="connsiteX948" fmla="*/ 2867960 w 7467600"/>
              <a:gd name="connsiteY948" fmla="*/ 0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1057230 w 7467600"/>
              <a:gd name="connsiteY974" fmla="*/ 0 h 6858000"/>
              <a:gd name="connsiteX975" fmla="*/ 43151 w 7467600"/>
              <a:gd name="connsiteY975" fmla="*/ 0 h 6858000"/>
              <a:gd name="connsiteX976" fmla="*/ 95283 w 7467600"/>
              <a:gd name="connsiteY976" fmla="*/ 0 h 6858000"/>
              <a:gd name="connsiteX977" fmla="*/ 300708 w 7467600"/>
              <a:gd name="connsiteY977" fmla="*/ 154571 h 6858000"/>
              <a:gd name="connsiteX978" fmla="*/ 530414 w 7467600"/>
              <a:gd name="connsiteY978" fmla="*/ 354673 h 6858000"/>
              <a:gd name="connsiteX979" fmla="*/ 333785 w 7467600"/>
              <a:gd name="connsiteY979" fmla="*/ 161564 h 6858000"/>
              <a:gd name="connsiteX980" fmla="*/ 147005 w 7467600"/>
              <a:gd name="connsiteY980" fmla="*/ 0 h 6858000"/>
              <a:gd name="connsiteX981" fmla="*/ 272509 w 7467600"/>
              <a:gd name="connsiteY981" fmla="*/ 0 h 6858000"/>
              <a:gd name="connsiteX982" fmla="*/ 326276 w 7467600"/>
              <a:gd name="connsiteY982" fmla="*/ 45847 h 6858000"/>
              <a:gd name="connsiteX983" fmla="*/ 823759 w 7467600"/>
              <a:gd name="connsiteY983" fmla="*/ 574145 h 6858000"/>
              <a:gd name="connsiteX984" fmla="*/ 811254 w 7467600"/>
              <a:gd name="connsiteY984" fmla="*/ 665546 h 6858000"/>
              <a:gd name="connsiteX985" fmla="*/ 154042 w 7467600"/>
              <a:gd name="connsiteY985" fmla="*/ 261522 h 6858000"/>
              <a:gd name="connsiteX986" fmla="*/ 13550 w 7467600"/>
              <a:gd name="connsiteY986" fmla="*/ 158423 h 6858000"/>
              <a:gd name="connsiteX987" fmla="*/ 0 w 7467600"/>
              <a:gd name="connsiteY987" fmla="*/ 146618 h 6858000"/>
              <a:gd name="connsiteX988" fmla="*/ 0 w 7467600"/>
              <a:gd name="connsiteY988" fmla="*/ 59161 h 6858000"/>
              <a:gd name="connsiteX989" fmla="*/ 45427 w 7467600"/>
              <a:gd name="connsiteY989" fmla="*/ 101078 h 6858000"/>
              <a:gd name="connsiteX990" fmla="*/ 630103 w 7467600"/>
              <a:gd name="connsiteY990" fmla="*/ 485885 h 6858000"/>
              <a:gd name="connsiteX991" fmla="*/ 532040 w 7467600"/>
              <a:gd name="connsiteY991" fmla="*/ 399359 h 6858000"/>
              <a:gd name="connsiteX992" fmla="*/ 517618 w 7467600"/>
              <a:gd name="connsiteY992" fmla="*/ 385726 h 6858000"/>
              <a:gd name="connsiteX993" fmla="*/ 285074 w 7467600"/>
              <a:gd name="connsiteY993" fmla="*/ 182755 h 6858000"/>
              <a:gd name="connsiteX994" fmla="*/ 43151 w 7467600"/>
              <a:gd name="connsiteY99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77736 h 6858000"/>
              <a:gd name="connsiteX138" fmla="*/ 1903353 w 7467600"/>
              <a:gd name="connsiteY138" fmla="*/ 5044827 h 6858000"/>
              <a:gd name="connsiteX139" fmla="*/ 1936931 w 7467600"/>
              <a:gd name="connsiteY139" fmla="*/ 5093954 h 6858000"/>
              <a:gd name="connsiteX140" fmla="*/ 2195868 w 7467600"/>
              <a:gd name="connsiteY140" fmla="*/ 5396574 h 6858000"/>
              <a:gd name="connsiteX141" fmla="*/ 2088852 w 7467600"/>
              <a:gd name="connsiteY141" fmla="*/ 5166123 h 6858000"/>
              <a:gd name="connsiteX142" fmla="*/ 1958241 w 7467600"/>
              <a:gd name="connsiteY142" fmla="*/ 5067955 h 6858000"/>
              <a:gd name="connsiteX143" fmla="*/ 1903353 w 7467600"/>
              <a:gd name="connsiteY143" fmla="*/ 5044827 h 6858000"/>
              <a:gd name="connsiteX144" fmla="*/ 1979378 w 7467600"/>
              <a:gd name="connsiteY144" fmla="*/ 4769504 h 6858000"/>
              <a:gd name="connsiteX145" fmla="*/ 2882120 w 7467600"/>
              <a:gd name="connsiteY145" fmla="*/ 5064547 h 6858000"/>
              <a:gd name="connsiteX146" fmla="*/ 2793103 w 7467600"/>
              <a:gd name="connsiteY146" fmla="*/ 5039699 h 6858000"/>
              <a:gd name="connsiteX147" fmla="*/ 2770041 w 7467600"/>
              <a:gd name="connsiteY147" fmla="*/ 5033634 h 6858000"/>
              <a:gd name="connsiteX148" fmla="*/ 1979378 w 7467600"/>
              <a:gd name="connsiteY148" fmla="*/ 4769504 h 6858000"/>
              <a:gd name="connsiteX149" fmla="*/ 1927410 w 7467600"/>
              <a:gd name="connsiteY149" fmla="*/ 4716164 h 6858000"/>
              <a:gd name="connsiteX150" fmla="*/ 1959587 w 7467600"/>
              <a:gd name="connsiteY150" fmla="*/ 4728849 h 6858000"/>
              <a:gd name="connsiteX151" fmla="*/ 2777707 w 7467600"/>
              <a:gd name="connsiteY151" fmla="*/ 5003991 h 6858000"/>
              <a:gd name="connsiteX152" fmla="*/ 2800768 w 7467600"/>
              <a:gd name="connsiteY152" fmla="*/ 5010056 h 6858000"/>
              <a:gd name="connsiteX153" fmla="*/ 2879408 w 7467600"/>
              <a:gd name="connsiteY153" fmla="*/ 5031590 h 6858000"/>
              <a:gd name="connsiteX154" fmla="*/ 2862295 w 7467600"/>
              <a:gd name="connsiteY154" fmla="*/ 5022958 h 6858000"/>
              <a:gd name="connsiteX155" fmla="*/ 2813343 w 7467600"/>
              <a:gd name="connsiteY155" fmla="*/ 4998369 h 6858000"/>
              <a:gd name="connsiteX156" fmla="*/ 2646245 w 7467600"/>
              <a:gd name="connsiteY156" fmla="*/ 4930999 h 6858000"/>
              <a:gd name="connsiteX157" fmla="*/ 1999243 w 7467600"/>
              <a:gd name="connsiteY157" fmla="*/ 4730524 h 6858000"/>
              <a:gd name="connsiteX158" fmla="*/ 1979527 w 7467600"/>
              <a:gd name="connsiteY158" fmla="*/ 4726651 h 6858000"/>
              <a:gd name="connsiteX159" fmla="*/ 1927410 w 7467600"/>
              <a:gd name="connsiteY159" fmla="*/ 4716164 h 6858000"/>
              <a:gd name="connsiteX160" fmla="*/ 1997014 w 7467600"/>
              <a:gd name="connsiteY160" fmla="*/ 4698007 h 6858000"/>
              <a:gd name="connsiteX161" fmla="*/ 2005458 w 7467600"/>
              <a:gd name="connsiteY161" fmla="*/ 4699540 h 6858000"/>
              <a:gd name="connsiteX162" fmla="*/ 2657186 w 7467600"/>
              <a:gd name="connsiteY162" fmla="*/ 4901687 h 6858000"/>
              <a:gd name="connsiteX163" fmla="*/ 2826662 w 7467600"/>
              <a:gd name="connsiteY163" fmla="*/ 4970362 h 6858000"/>
              <a:gd name="connsiteX164" fmla="*/ 2876100 w 7467600"/>
              <a:gd name="connsiteY164" fmla="*/ 4995397 h 6858000"/>
              <a:gd name="connsiteX165" fmla="*/ 3042600 w 7467600"/>
              <a:gd name="connsiteY165" fmla="*/ 5059532 h 6858000"/>
              <a:gd name="connsiteX166" fmla="*/ 1997014 w 7467600"/>
              <a:gd name="connsiteY166" fmla="*/ 4698007 h 6858000"/>
              <a:gd name="connsiteX167" fmla="*/ 2305292 w 7467600"/>
              <a:gd name="connsiteY167" fmla="*/ 4219492 h 6858000"/>
              <a:gd name="connsiteX168" fmla="*/ 3360922 w 7467600"/>
              <a:gd name="connsiteY168" fmla="*/ 4529373 h 6858000"/>
              <a:gd name="connsiteX169" fmla="*/ 3492420 w 7467600"/>
              <a:gd name="connsiteY169" fmla="*/ 4510145 h 6858000"/>
              <a:gd name="connsiteX170" fmla="*/ 3364086 w 7467600"/>
              <a:gd name="connsiteY170" fmla="*/ 4480340 h 6858000"/>
              <a:gd name="connsiteX171" fmla="*/ 3225818 w 7467600"/>
              <a:gd name="connsiteY171" fmla="*/ 4411822 h 6858000"/>
              <a:gd name="connsiteX172" fmla="*/ 3129696 w 7467600"/>
              <a:gd name="connsiteY172" fmla="*/ 4360704 h 6858000"/>
              <a:gd name="connsiteX173" fmla="*/ 2814545 w 7467600"/>
              <a:gd name="connsiteY173" fmla="*/ 4282955 h 6858000"/>
              <a:gd name="connsiteX174" fmla="*/ 2305292 w 7467600"/>
              <a:gd name="connsiteY174" fmla="*/ 4219492 h 6858000"/>
              <a:gd name="connsiteX175" fmla="*/ 2626982 w 7467600"/>
              <a:gd name="connsiteY175" fmla="*/ 4206450 h 6858000"/>
              <a:gd name="connsiteX176" fmla="*/ 2490617 w 7467600"/>
              <a:gd name="connsiteY176" fmla="*/ 4206951 h 6858000"/>
              <a:gd name="connsiteX177" fmla="*/ 2819869 w 7467600"/>
              <a:gd name="connsiteY177" fmla="*/ 4252936 h 6858000"/>
              <a:gd name="connsiteX178" fmla="*/ 3143018 w 7467600"/>
              <a:gd name="connsiteY178" fmla="*/ 4332698 h 6858000"/>
              <a:gd name="connsiteX179" fmla="*/ 3241520 w 7467600"/>
              <a:gd name="connsiteY179" fmla="*/ 4385112 h 6858000"/>
              <a:gd name="connsiteX180" fmla="*/ 3374575 w 7467600"/>
              <a:gd name="connsiteY180" fmla="*/ 4451517 h 6858000"/>
              <a:gd name="connsiteX181" fmla="*/ 3505221 w 7467600"/>
              <a:gd name="connsiteY181" fmla="*/ 4480757 h 6858000"/>
              <a:gd name="connsiteX182" fmla="*/ 2626982 w 7467600"/>
              <a:gd name="connsiteY182" fmla="*/ 4206450 h 6858000"/>
              <a:gd name="connsiteX183" fmla="*/ 1310106 w 7467600"/>
              <a:gd name="connsiteY183" fmla="*/ 3943217 h 6858000"/>
              <a:gd name="connsiteX184" fmla="*/ 854994 w 7467600"/>
              <a:gd name="connsiteY184" fmla="*/ 4399136 h 6858000"/>
              <a:gd name="connsiteX185" fmla="*/ 742462 w 7467600"/>
              <a:gd name="connsiteY185" fmla="*/ 4594648 h 6858000"/>
              <a:gd name="connsiteX186" fmla="*/ 820602 w 7467600"/>
              <a:gd name="connsiteY186" fmla="*/ 4485915 h 6858000"/>
              <a:gd name="connsiteX187" fmla="*/ 878295 w 7467600"/>
              <a:gd name="connsiteY187" fmla="*/ 4403594 h 6858000"/>
              <a:gd name="connsiteX188" fmla="*/ 1240607 w 7467600"/>
              <a:gd name="connsiteY188" fmla="*/ 4010401 h 6858000"/>
              <a:gd name="connsiteX189" fmla="*/ 1310106 w 7467600"/>
              <a:gd name="connsiteY189" fmla="*/ 3943217 h 6858000"/>
              <a:gd name="connsiteX190" fmla="*/ 1423113 w 7467600"/>
              <a:gd name="connsiteY190" fmla="*/ 3874565 h 6858000"/>
              <a:gd name="connsiteX191" fmla="*/ 1260565 w 7467600"/>
              <a:gd name="connsiteY191" fmla="*/ 4031982 h 6858000"/>
              <a:gd name="connsiteX192" fmla="*/ 901900 w 7467600"/>
              <a:gd name="connsiteY192" fmla="*/ 4421236 h 6858000"/>
              <a:gd name="connsiteX193" fmla="*/ 845044 w 7467600"/>
              <a:gd name="connsiteY193" fmla="*/ 4502436 h 6858000"/>
              <a:gd name="connsiteX194" fmla="*/ 685926 w 7467600"/>
              <a:gd name="connsiteY194" fmla="*/ 4703069 h 6858000"/>
              <a:gd name="connsiteX195" fmla="*/ 684248 w 7467600"/>
              <a:gd name="connsiteY195" fmla="*/ 4706721 h 6858000"/>
              <a:gd name="connsiteX196" fmla="*/ 1423113 w 7467600"/>
              <a:gd name="connsiteY196" fmla="*/ 3874565 h 6858000"/>
              <a:gd name="connsiteX197" fmla="*/ 3316479 w 7467600"/>
              <a:gd name="connsiteY197" fmla="*/ 3872136 h 6858000"/>
              <a:gd name="connsiteX198" fmla="*/ 3546806 w 7467600"/>
              <a:gd name="connsiteY198" fmla="*/ 4356139 h 6858000"/>
              <a:gd name="connsiteX199" fmla="*/ 3364433 w 7467600"/>
              <a:gd name="connsiteY199" fmla="*/ 3953121 h 6858000"/>
              <a:gd name="connsiteX200" fmla="*/ 3316479 w 7467600"/>
              <a:gd name="connsiteY200" fmla="*/ 3872136 h 6858000"/>
              <a:gd name="connsiteX201" fmla="*/ 3291335 w 7467600"/>
              <a:gd name="connsiteY201" fmla="*/ 3767420 h 6858000"/>
              <a:gd name="connsiteX202" fmla="*/ 3390805 w 7467600"/>
              <a:gd name="connsiteY202" fmla="*/ 3937163 h 6858000"/>
              <a:gd name="connsiteX203" fmla="*/ 3579062 w 7467600"/>
              <a:gd name="connsiteY203" fmla="*/ 4359040 h 6858000"/>
              <a:gd name="connsiteX204" fmla="*/ 3467355 w 7467600"/>
              <a:gd name="connsiteY204" fmla="*/ 3988130 h 6858000"/>
              <a:gd name="connsiteX205" fmla="*/ 3310753 w 7467600"/>
              <a:gd name="connsiteY205" fmla="*/ 3787140 h 6858000"/>
              <a:gd name="connsiteX206" fmla="*/ 3291335 w 7467600"/>
              <a:gd name="connsiteY206" fmla="*/ 3767420 h 6858000"/>
              <a:gd name="connsiteX207" fmla="*/ 1635889 w 7467600"/>
              <a:gd name="connsiteY207" fmla="*/ 3709494 h 6858000"/>
              <a:gd name="connsiteX208" fmla="*/ 1634800 w 7467600"/>
              <a:gd name="connsiteY208" fmla="*/ 3731111 h 6858000"/>
              <a:gd name="connsiteX209" fmla="*/ 1635889 w 7467600"/>
              <a:gd name="connsiteY209" fmla="*/ 3709494 h 6858000"/>
              <a:gd name="connsiteX210" fmla="*/ 1510397 w 7467600"/>
              <a:gd name="connsiteY210" fmla="*/ 3684705 h 6858000"/>
              <a:gd name="connsiteX211" fmla="*/ 1146550 w 7467600"/>
              <a:gd name="connsiteY211" fmla="*/ 3802012 h 6858000"/>
              <a:gd name="connsiteX212" fmla="*/ 698834 w 7467600"/>
              <a:gd name="connsiteY212" fmla="*/ 3952272 h 6858000"/>
              <a:gd name="connsiteX213" fmla="*/ 34256 w 7467600"/>
              <a:gd name="connsiteY213" fmla="*/ 4347603 h 6858000"/>
              <a:gd name="connsiteX214" fmla="*/ 527241 w 7467600"/>
              <a:gd name="connsiteY214" fmla="*/ 4065078 h 6858000"/>
              <a:gd name="connsiteX215" fmla="*/ 1510397 w 7467600"/>
              <a:gd name="connsiteY215" fmla="*/ 3684705 h 6858000"/>
              <a:gd name="connsiteX216" fmla="*/ 1313114 w 7467600"/>
              <a:gd name="connsiteY216" fmla="*/ 3655216 h 6858000"/>
              <a:gd name="connsiteX217" fmla="*/ 1109304 w 7467600"/>
              <a:gd name="connsiteY217" fmla="*/ 3669030 h 6858000"/>
              <a:gd name="connsiteX218" fmla="*/ 8129 w 7467600"/>
              <a:gd name="connsiteY218" fmla="*/ 4330519 h 6858000"/>
              <a:gd name="connsiteX219" fmla="*/ 687572 w 7467600"/>
              <a:gd name="connsiteY219" fmla="*/ 3925629 h 6858000"/>
              <a:gd name="connsiteX220" fmla="*/ 1138365 w 7467600"/>
              <a:gd name="connsiteY220" fmla="*/ 3774515 h 6858000"/>
              <a:gd name="connsiteX221" fmla="*/ 1505579 w 7467600"/>
              <a:gd name="connsiteY221" fmla="*/ 3655526 h 6858000"/>
              <a:gd name="connsiteX222" fmla="*/ 1313114 w 7467600"/>
              <a:gd name="connsiteY222" fmla="*/ 3655216 h 6858000"/>
              <a:gd name="connsiteX223" fmla="*/ 3655073 w 7467600"/>
              <a:gd name="connsiteY223" fmla="*/ 3650884 h 6858000"/>
              <a:gd name="connsiteX224" fmla="*/ 3989938 w 7467600"/>
              <a:gd name="connsiteY224" fmla="*/ 3991685 h 6858000"/>
              <a:gd name="connsiteX225" fmla="*/ 4393907 w 7467600"/>
              <a:gd name="connsiteY225" fmla="*/ 4261258 h 6858000"/>
              <a:gd name="connsiteX226" fmla="*/ 4648051 w 7467600"/>
              <a:gd name="connsiteY226" fmla="*/ 4374051 h 6858000"/>
              <a:gd name="connsiteX227" fmla="*/ 4383389 w 7467600"/>
              <a:gd name="connsiteY227" fmla="*/ 4184369 h 6858000"/>
              <a:gd name="connsiteX228" fmla="*/ 4165508 w 7467600"/>
              <a:gd name="connsiteY228" fmla="*/ 4035196 h 6858000"/>
              <a:gd name="connsiteX229" fmla="*/ 4068162 w 7467600"/>
              <a:gd name="connsiteY229" fmla="*/ 3953394 h 6858000"/>
              <a:gd name="connsiteX230" fmla="*/ 3981416 w 7467600"/>
              <a:gd name="connsiteY230" fmla="*/ 3880482 h 6858000"/>
              <a:gd name="connsiteX231" fmla="*/ 3800147 w 7467600"/>
              <a:gd name="connsiteY231" fmla="*/ 3749872 h 6858000"/>
              <a:gd name="connsiteX232" fmla="*/ 3655073 w 7467600"/>
              <a:gd name="connsiteY232" fmla="*/ 3650884 h 6858000"/>
              <a:gd name="connsiteX233" fmla="*/ 3670252 w 7467600"/>
              <a:gd name="connsiteY233" fmla="*/ 3622798 h 6858000"/>
              <a:gd name="connsiteX234" fmla="*/ 3817258 w 7467600"/>
              <a:gd name="connsiteY234" fmla="*/ 3723577 h 6858000"/>
              <a:gd name="connsiteX235" fmla="*/ 4000461 w 7467600"/>
              <a:gd name="connsiteY235" fmla="*/ 3855966 h 6858000"/>
              <a:gd name="connsiteX236" fmla="*/ 4088180 w 7467600"/>
              <a:gd name="connsiteY236" fmla="*/ 3929774 h 6858000"/>
              <a:gd name="connsiteX237" fmla="*/ 4184555 w 7467600"/>
              <a:gd name="connsiteY237" fmla="*/ 4010683 h 6858000"/>
              <a:gd name="connsiteX238" fmla="*/ 4399563 w 7467600"/>
              <a:gd name="connsiteY238" fmla="*/ 4158106 h 6858000"/>
              <a:gd name="connsiteX239" fmla="*/ 4684469 w 7467600"/>
              <a:gd name="connsiteY239" fmla="*/ 4364680 h 6858000"/>
              <a:gd name="connsiteX240" fmla="*/ 4690271 w 7467600"/>
              <a:gd name="connsiteY240" fmla="*/ 4370034 h 6858000"/>
              <a:gd name="connsiteX241" fmla="*/ 4136093 w 7467600"/>
              <a:gd name="connsiteY241" fmla="*/ 3858466 h 6858000"/>
              <a:gd name="connsiteX242" fmla="*/ 3670252 w 7467600"/>
              <a:gd name="connsiteY242" fmla="*/ 3622798 h 6858000"/>
              <a:gd name="connsiteX243" fmla="*/ 4440129 w 7467600"/>
              <a:gd name="connsiteY243" fmla="*/ 3448571 h 6858000"/>
              <a:gd name="connsiteX244" fmla="*/ 4856525 w 7467600"/>
              <a:gd name="connsiteY244" fmla="*/ 3915351 h 6858000"/>
              <a:gd name="connsiteX245" fmla="*/ 5059055 w 7467600"/>
              <a:gd name="connsiteY245" fmla="*/ 4108918 h 6858000"/>
              <a:gd name="connsiteX246" fmla="*/ 5290070 w 7467600"/>
              <a:gd name="connsiteY246" fmla="*/ 4263619 h 6858000"/>
              <a:gd name="connsiteX247" fmla="*/ 4834991 w 7467600"/>
              <a:gd name="connsiteY247" fmla="*/ 3830985 h 6858000"/>
              <a:gd name="connsiteX248" fmla="*/ 4440129 w 7467600"/>
              <a:gd name="connsiteY248" fmla="*/ 3448571 h 6858000"/>
              <a:gd name="connsiteX249" fmla="*/ 4441737 w 7467600"/>
              <a:gd name="connsiteY249" fmla="*/ 3399734 h 6858000"/>
              <a:gd name="connsiteX250" fmla="*/ 4431236 w 7467600"/>
              <a:gd name="connsiteY250" fmla="*/ 3400954 h 6858000"/>
              <a:gd name="connsiteX251" fmla="*/ 4557150 w 7467600"/>
              <a:gd name="connsiteY251" fmla="*/ 3510023 h 6858000"/>
              <a:gd name="connsiteX252" fmla="*/ 4856936 w 7467600"/>
              <a:gd name="connsiteY252" fmla="*/ 3809146 h 6858000"/>
              <a:gd name="connsiteX253" fmla="*/ 5111996 w 7467600"/>
              <a:gd name="connsiteY253" fmla="*/ 4065759 h 6858000"/>
              <a:gd name="connsiteX254" fmla="*/ 5388878 w 7467600"/>
              <a:gd name="connsiteY254" fmla="*/ 4300185 h 6858000"/>
              <a:gd name="connsiteX255" fmla="*/ 5425556 w 7467600"/>
              <a:gd name="connsiteY255" fmla="*/ 4308967 h 6858000"/>
              <a:gd name="connsiteX256" fmla="*/ 4943646 w 7467600"/>
              <a:gd name="connsiteY256" fmla="*/ 3822916 h 6858000"/>
              <a:gd name="connsiteX257" fmla="*/ 4594837 w 7467600"/>
              <a:gd name="connsiteY257" fmla="*/ 3532274 h 6858000"/>
              <a:gd name="connsiteX258" fmla="*/ 4441737 w 7467600"/>
              <a:gd name="connsiteY258" fmla="*/ 3399734 h 6858000"/>
              <a:gd name="connsiteX259" fmla="*/ 5425834 w 7467600"/>
              <a:gd name="connsiteY259" fmla="*/ 3162785 h 6858000"/>
              <a:gd name="connsiteX260" fmla="*/ 5401644 w 7467600"/>
              <a:gd name="connsiteY260" fmla="*/ 3617847 h 6858000"/>
              <a:gd name="connsiteX261" fmla="*/ 5467256 w 7467600"/>
              <a:gd name="connsiteY261" fmla="*/ 4175494 h 6858000"/>
              <a:gd name="connsiteX262" fmla="*/ 5448069 w 7467600"/>
              <a:gd name="connsiteY262" fmla="*/ 3567554 h 6858000"/>
              <a:gd name="connsiteX263" fmla="*/ 5425834 w 7467600"/>
              <a:gd name="connsiteY263" fmla="*/ 3162785 h 6858000"/>
              <a:gd name="connsiteX264" fmla="*/ 1318687 w 7467600"/>
              <a:gd name="connsiteY264" fmla="*/ 3113840 h 6858000"/>
              <a:gd name="connsiteX265" fmla="*/ 1066793 w 7467600"/>
              <a:gd name="connsiteY265" fmla="*/ 3212171 h 6858000"/>
              <a:gd name="connsiteX266" fmla="*/ 993319 w 7467600"/>
              <a:gd name="connsiteY266" fmla="*/ 3247648 h 6858000"/>
              <a:gd name="connsiteX267" fmla="*/ 853081 w 7467600"/>
              <a:gd name="connsiteY267" fmla="*/ 3312410 h 6858000"/>
              <a:gd name="connsiteX268" fmla="*/ 805957 w 7467600"/>
              <a:gd name="connsiteY268" fmla="*/ 3330443 h 6858000"/>
              <a:gd name="connsiteX269" fmla="*/ 1318687 w 7467600"/>
              <a:gd name="connsiteY269" fmla="*/ 3113840 h 6858000"/>
              <a:gd name="connsiteX270" fmla="*/ 5453702 w 7467600"/>
              <a:gd name="connsiteY270" fmla="*/ 3090882 h 6858000"/>
              <a:gd name="connsiteX271" fmla="*/ 5480135 w 7467600"/>
              <a:gd name="connsiteY271" fmla="*/ 3565802 h 6858000"/>
              <a:gd name="connsiteX272" fmla="*/ 5499023 w 7467600"/>
              <a:gd name="connsiteY272" fmla="*/ 4166310 h 6858000"/>
              <a:gd name="connsiteX273" fmla="*/ 5547022 w 7467600"/>
              <a:gd name="connsiteY273" fmla="*/ 3607838 h 6858000"/>
              <a:gd name="connsiteX274" fmla="*/ 5515964 w 7467600"/>
              <a:gd name="connsiteY274" fmla="*/ 3378541 h 6858000"/>
              <a:gd name="connsiteX275" fmla="*/ 5453702 w 7467600"/>
              <a:gd name="connsiteY275" fmla="*/ 3090882 h 6858000"/>
              <a:gd name="connsiteX276" fmla="*/ 1238695 w 7467600"/>
              <a:gd name="connsiteY276" fmla="*/ 3076820 h 6858000"/>
              <a:gd name="connsiteX277" fmla="*/ 716371 w 7467600"/>
              <a:gd name="connsiteY277" fmla="*/ 3293249 h 6858000"/>
              <a:gd name="connsiteX278" fmla="*/ 579522 w 7467600"/>
              <a:gd name="connsiteY278" fmla="*/ 3371759 h 6858000"/>
              <a:gd name="connsiteX279" fmla="*/ 600288 w 7467600"/>
              <a:gd name="connsiteY279" fmla="*/ 3365555 h 6858000"/>
              <a:gd name="connsiteX280" fmla="*/ 840692 w 7467600"/>
              <a:gd name="connsiteY280" fmla="*/ 3284921 h 6858000"/>
              <a:gd name="connsiteX281" fmla="*/ 979248 w 7467600"/>
              <a:gd name="connsiteY281" fmla="*/ 3221003 h 6858000"/>
              <a:gd name="connsiteX282" fmla="*/ 1053282 w 7467600"/>
              <a:gd name="connsiteY282" fmla="*/ 3185247 h 6858000"/>
              <a:gd name="connsiteX283" fmla="*/ 1320603 w 7467600"/>
              <a:gd name="connsiteY283" fmla="*/ 3081281 h 6858000"/>
              <a:gd name="connsiteX284" fmla="*/ 1238695 w 7467600"/>
              <a:gd name="connsiteY284" fmla="*/ 3076820 h 6858000"/>
              <a:gd name="connsiteX285" fmla="*/ 5425627 w 7467600"/>
              <a:gd name="connsiteY285" fmla="*/ 2954192 h 6858000"/>
              <a:gd name="connsiteX286" fmla="*/ 5470770 w 7467600"/>
              <a:gd name="connsiteY286" fmla="*/ 3005435 h 6858000"/>
              <a:gd name="connsiteX287" fmla="*/ 5519779 w 7467600"/>
              <a:gd name="connsiteY287" fmla="*/ 4359223 h 6858000"/>
              <a:gd name="connsiteX288" fmla="*/ 5520293 w 7467600"/>
              <a:gd name="connsiteY288" fmla="*/ 4360602 h 6858000"/>
              <a:gd name="connsiteX289" fmla="*/ 5767221 w 7467600"/>
              <a:gd name="connsiteY289" fmla="*/ 4665564 h 6858000"/>
              <a:gd name="connsiteX290" fmla="*/ 6937169 w 7467600"/>
              <a:gd name="connsiteY290" fmla="*/ 4815941 h 6858000"/>
              <a:gd name="connsiteX291" fmla="*/ 6953922 w 7467600"/>
              <a:gd name="connsiteY291" fmla="*/ 4890068 h 6858000"/>
              <a:gd name="connsiteX292" fmla="*/ 6071359 w 7467600"/>
              <a:gd name="connsiteY292" fmla="*/ 4770770 h 6858000"/>
              <a:gd name="connsiteX293" fmla="*/ 6038839 w 7467600"/>
              <a:gd name="connsiteY293" fmla="*/ 4764474 h 6858000"/>
              <a:gd name="connsiteX294" fmla="*/ 6038706 w 7467600"/>
              <a:gd name="connsiteY294" fmla="*/ 4763847 h 6858000"/>
              <a:gd name="connsiteX295" fmla="*/ 6037784 w 7467600"/>
              <a:gd name="connsiteY295" fmla="*/ 4764270 h 6858000"/>
              <a:gd name="connsiteX296" fmla="*/ 6038839 w 7467600"/>
              <a:gd name="connsiteY296" fmla="*/ 4764474 h 6858000"/>
              <a:gd name="connsiteX297" fmla="*/ 6040338 w 7467600"/>
              <a:gd name="connsiteY297" fmla="*/ 4771418 h 6858000"/>
              <a:gd name="connsiteX298" fmla="*/ 6024488 w 7467600"/>
              <a:gd name="connsiteY298" fmla="*/ 4809903 h 6858000"/>
              <a:gd name="connsiteX299" fmla="*/ 5599771 w 7467600"/>
              <a:gd name="connsiteY299" fmla="*/ 5509652 h 6858000"/>
              <a:gd name="connsiteX300" fmla="*/ 5548843 w 7467600"/>
              <a:gd name="connsiteY300" fmla="*/ 5563845 h 6858000"/>
              <a:gd name="connsiteX301" fmla="*/ 5940952 w 7467600"/>
              <a:gd name="connsiteY301" fmla="*/ 6250028 h 6858000"/>
              <a:gd name="connsiteX302" fmla="*/ 6043441 w 7467600"/>
              <a:gd name="connsiteY302" fmla="*/ 6665847 h 6858000"/>
              <a:gd name="connsiteX303" fmla="*/ 6093432 w 7467600"/>
              <a:gd name="connsiteY303" fmla="*/ 6858000 h 6858000"/>
              <a:gd name="connsiteX304" fmla="*/ 6034344 w 7467600"/>
              <a:gd name="connsiteY304" fmla="*/ 6858000 h 6858000"/>
              <a:gd name="connsiteX305" fmla="*/ 6026679 w 7467600"/>
              <a:gd name="connsiteY305" fmla="*/ 6836959 h 6858000"/>
              <a:gd name="connsiteX306" fmla="*/ 5800441 w 7467600"/>
              <a:gd name="connsiteY306" fmla="*/ 6335286 h 6858000"/>
              <a:gd name="connsiteX307" fmla="*/ 5526562 w 7467600"/>
              <a:gd name="connsiteY307" fmla="*/ 5705388 h 6858000"/>
              <a:gd name="connsiteX308" fmla="*/ 5519640 w 7467600"/>
              <a:gd name="connsiteY308" fmla="*/ 5683774 h 6858000"/>
              <a:gd name="connsiteX309" fmla="*/ 5844559 w 7467600"/>
              <a:gd name="connsiteY309" fmla="*/ 6553349 h 6858000"/>
              <a:gd name="connsiteX310" fmla="*/ 5975994 w 7467600"/>
              <a:gd name="connsiteY310" fmla="*/ 6858000 h 6858000"/>
              <a:gd name="connsiteX311" fmla="*/ 5898547 w 7467600"/>
              <a:gd name="connsiteY311" fmla="*/ 6858000 h 6858000"/>
              <a:gd name="connsiteX312" fmla="*/ 5682041 w 7467600"/>
              <a:gd name="connsiteY312" fmla="*/ 6355860 h 6858000"/>
              <a:gd name="connsiteX313" fmla="*/ 5461758 w 7467600"/>
              <a:gd name="connsiteY313" fmla="*/ 5820220 h 6858000"/>
              <a:gd name="connsiteX314" fmla="*/ 5237282 w 7467600"/>
              <a:gd name="connsiteY314" fmla="*/ 6579086 h 6858000"/>
              <a:gd name="connsiteX315" fmla="*/ 5115009 w 7467600"/>
              <a:gd name="connsiteY315" fmla="*/ 6858000 h 6858000"/>
              <a:gd name="connsiteX316" fmla="*/ 5028074 w 7467600"/>
              <a:gd name="connsiteY316" fmla="*/ 6858000 h 6858000"/>
              <a:gd name="connsiteX317" fmla="*/ 5079508 w 7467600"/>
              <a:gd name="connsiteY317" fmla="*/ 6749074 h 6858000"/>
              <a:gd name="connsiteX318" fmla="*/ 5371846 w 7467600"/>
              <a:gd name="connsiteY318" fmla="*/ 5924413 h 6858000"/>
              <a:gd name="connsiteX319" fmla="*/ 5270512 w 7467600"/>
              <a:gd name="connsiteY319" fmla="*/ 6138975 h 6858000"/>
              <a:gd name="connsiteX320" fmla="*/ 5062409 w 7467600"/>
              <a:gd name="connsiteY320" fmla="*/ 6653544 h 6858000"/>
              <a:gd name="connsiteX321" fmla="*/ 5036628 w 7467600"/>
              <a:gd name="connsiteY321" fmla="*/ 6754247 h 6858000"/>
              <a:gd name="connsiteX322" fmla="*/ 5009112 w 7467600"/>
              <a:gd name="connsiteY322" fmla="*/ 6858000 h 6858000"/>
              <a:gd name="connsiteX323" fmla="*/ 4976679 w 7467600"/>
              <a:gd name="connsiteY323" fmla="*/ 6858000 h 6858000"/>
              <a:gd name="connsiteX324" fmla="*/ 5006537 w 7467600"/>
              <a:gd name="connsiteY324" fmla="*/ 6747068 h 6858000"/>
              <a:gd name="connsiteX325" fmla="*/ 5032723 w 7467600"/>
              <a:gd name="connsiteY325" fmla="*/ 6644957 h 6858000"/>
              <a:gd name="connsiteX326" fmla="*/ 5242949 w 7467600"/>
              <a:gd name="connsiteY326" fmla="*/ 6125175 h 6858000"/>
              <a:gd name="connsiteX327" fmla="*/ 5286321 w 7467600"/>
              <a:gd name="connsiteY327" fmla="*/ 6033555 h 6858000"/>
              <a:gd name="connsiteX328" fmla="*/ 5008210 w 7467600"/>
              <a:gd name="connsiteY328" fmla="*/ 6649194 h 6858000"/>
              <a:gd name="connsiteX329" fmla="*/ 4986321 w 7467600"/>
              <a:gd name="connsiteY329" fmla="*/ 6765687 h 6858000"/>
              <a:gd name="connsiteX330" fmla="*/ 4973474 w 7467600"/>
              <a:gd name="connsiteY330" fmla="*/ 6858000 h 6858000"/>
              <a:gd name="connsiteX331" fmla="*/ 4907178 w 7467600"/>
              <a:gd name="connsiteY331" fmla="*/ 6858000 h 6858000"/>
              <a:gd name="connsiteX332" fmla="*/ 4910810 w 7467600"/>
              <a:gd name="connsiteY332" fmla="*/ 6829660 h 6858000"/>
              <a:gd name="connsiteX333" fmla="*/ 4987461 w 7467600"/>
              <a:gd name="connsiteY333" fmla="*/ 6432994 h 6858000"/>
              <a:gd name="connsiteX334" fmla="*/ 5179262 w 7467600"/>
              <a:gd name="connsiteY334" fmla="*/ 6035044 h 6858000"/>
              <a:gd name="connsiteX335" fmla="*/ 4689678 w 7467600"/>
              <a:gd name="connsiteY335" fmla="*/ 6440241 h 6858000"/>
              <a:gd name="connsiteX336" fmla="*/ 4477543 w 7467600"/>
              <a:gd name="connsiteY336" fmla="*/ 6674836 h 6858000"/>
              <a:gd name="connsiteX337" fmla="*/ 4329957 w 7467600"/>
              <a:gd name="connsiteY337" fmla="*/ 6858000 h 6858000"/>
              <a:gd name="connsiteX338" fmla="*/ 4218595 w 7467600"/>
              <a:gd name="connsiteY338" fmla="*/ 6858000 h 6858000"/>
              <a:gd name="connsiteX339" fmla="*/ 4368888 w 7467600"/>
              <a:gd name="connsiteY339" fmla="*/ 6668412 h 6858000"/>
              <a:gd name="connsiteX340" fmla="*/ 4563091 w 7467600"/>
              <a:gd name="connsiteY340" fmla="*/ 6442508 h 6858000"/>
              <a:gd name="connsiteX341" fmla="*/ 5387324 w 7467600"/>
              <a:gd name="connsiteY341" fmla="*/ 5705830 h 6858000"/>
              <a:gd name="connsiteX342" fmla="*/ 5073620 w 7467600"/>
              <a:gd name="connsiteY342" fmla="*/ 5955437 h 6858000"/>
              <a:gd name="connsiteX343" fmla="*/ 4689789 w 7467600"/>
              <a:gd name="connsiteY343" fmla="*/ 6268382 h 6858000"/>
              <a:gd name="connsiteX344" fmla="*/ 4418722 w 7467600"/>
              <a:gd name="connsiteY344" fmla="*/ 6570886 h 6858000"/>
              <a:gd name="connsiteX345" fmla="*/ 4214944 w 7467600"/>
              <a:gd name="connsiteY345" fmla="*/ 6858000 h 6858000"/>
              <a:gd name="connsiteX346" fmla="*/ 4177898 w 7467600"/>
              <a:gd name="connsiteY346" fmla="*/ 6858000 h 6858000"/>
              <a:gd name="connsiteX347" fmla="*/ 4391597 w 7467600"/>
              <a:gd name="connsiteY347" fmla="*/ 6556370 h 6858000"/>
              <a:gd name="connsiteX348" fmla="*/ 4668889 w 7467600"/>
              <a:gd name="connsiteY348" fmla="*/ 6246399 h 6858000"/>
              <a:gd name="connsiteX349" fmla="*/ 5055427 w 7467600"/>
              <a:gd name="connsiteY349" fmla="*/ 5931476 h 6858000"/>
              <a:gd name="connsiteX350" fmla="*/ 5371814 w 7467600"/>
              <a:gd name="connsiteY350" fmla="*/ 5678975 h 6858000"/>
              <a:gd name="connsiteX351" fmla="*/ 4987918 w 7467600"/>
              <a:gd name="connsiteY351" fmla="*/ 5838701 h 6858000"/>
              <a:gd name="connsiteX352" fmla="*/ 4317146 w 7467600"/>
              <a:gd name="connsiteY352" fmla="*/ 6587716 h 6858000"/>
              <a:gd name="connsiteX353" fmla="*/ 4171627 w 7467600"/>
              <a:gd name="connsiteY353" fmla="*/ 6858000 h 6858000"/>
              <a:gd name="connsiteX354" fmla="*/ 4081585 w 7467600"/>
              <a:gd name="connsiteY354" fmla="*/ 6858000 h 6858000"/>
              <a:gd name="connsiteX355" fmla="*/ 4238603 w 7467600"/>
              <a:gd name="connsiteY355" fmla="*/ 6559341 h 6858000"/>
              <a:gd name="connsiteX356" fmla="*/ 4778333 w 7467600"/>
              <a:gd name="connsiteY356" fmla="*/ 5873626 h 6858000"/>
              <a:gd name="connsiteX357" fmla="*/ 5414185 w 7467600"/>
              <a:gd name="connsiteY357" fmla="*/ 5573882 h 6858000"/>
              <a:gd name="connsiteX358" fmla="*/ 5959648 w 7467600"/>
              <a:gd name="connsiteY358" fmla="*/ 4760797 h 6858000"/>
              <a:gd name="connsiteX359" fmla="*/ 5355019 w 7467600"/>
              <a:gd name="connsiteY359" fmla="*/ 4734672 h 6858000"/>
              <a:gd name="connsiteX360" fmla="*/ 5083565 w 7467600"/>
              <a:gd name="connsiteY360" fmla="*/ 5179121 h 6858000"/>
              <a:gd name="connsiteX361" fmla="*/ 4713577 w 7467600"/>
              <a:gd name="connsiteY361" fmla="*/ 5616803 h 6858000"/>
              <a:gd name="connsiteX362" fmla="*/ 3989559 w 7467600"/>
              <a:gd name="connsiteY362" fmla="*/ 6145945 h 6858000"/>
              <a:gd name="connsiteX363" fmla="*/ 3939824 w 7467600"/>
              <a:gd name="connsiteY363" fmla="*/ 6066900 h 6858000"/>
              <a:gd name="connsiteX364" fmla="*/ 4584537 w 7467600"/>
              <a:gd name="connsiteY364" fmla="*/ 5324826 h 6858000"/>
              <a:gd name="connsiteX365" fmla="*/ 5037105 w 7467600"/>
              <a:gd name="connsiteY365" fmla="*/ 5088765 h 6858000"/>
              <a:gd name="connsiteX366" fmla="*/ 5039930 w 7467600"/>
              <a:gd name="connsiteY366" fmla="*/ 5089585 h 6858000"/>
              <a:gd name="connsiteX367" fmla="*/ 5263764 w 7467600"/>
              <a:gd name="connsiteY367" fmla="*/ 4735525 h 6858000"/>
              <a:gd name="connsiteX368" fmla="*/ 4086300 w 7467600"/>
              <a:gd name="connsiteY368" fmla="*/ 4884599 h 6858000"/>
              <a:gd name="connsiteX369" fmla="*/ 4085485 w 7467600"/>
              <a:gd name="connsiteY369" fmla="*/ 4899070 h 6858000"/>
              <a:gd name="connsiteX370" fmla="*/ 3871915 w 7467600"/>
              <a:gd name="connsiteY370" fmla="*/ 5253645 h 6858000"/>
              <a:gd name="connsiteX371" fmla="*/ 3799374 w 7467600"/>
              <a:gd name="connsiteY371" fmla="*/ 5466127 h 6858000"/>
              <a:gd name="connsiteX372" fmla="*/ 3498850 w 7467600"/>
              <a:gd name="connsiteY372" fmla="*/ 6661888 h 6858000"/>
              <a:gd name="connsiteX373" fmla="*/ 3399216 w 7467600"/>
              <a:gd name="connsiteY373" fmla="*/ 6858000 h 6858000"/>
              <a:gd name="connsiteX374" fmla="*/ 3303688 w 7467600"/>
              <a:gd name="connsiteY374" fmla="*/ 6858000 h 6858000"/>
              <a:gd name="connsiteX375" fmla="*/ 3391774 w 7467600"/>
              <a:gd name="connsiteY375" fmla="*/ 6697181 h 6858000"/>
              <a:gd name="connsiteX376" fmla="*/ 3735540 w 7467600"/>
              <a:gd name="connsiteY376" fmla="*/ 5546923 h 6858000"/>
              <a:gd name="connsiteX377" fmla="*/ 3729438 w 7467600"/>
              <a:gd name="connsiteY377" fmla="*/ 5569058 h 6858000"/>
              <a:gd name="connsiteX378" fmla="*/ 3707782 w 7467600"/>
              <a:gd name="connsiteY378" fmla="*/ 5644908 h 6858000"/>
              <a:gd name="connsiteX379" fmla="*/ 3583827 w 7467600"/>
              <a:gd name="connsiteY379" fmla="*/ 6039215 h 6858000"/>
              <a:gd name="connsiteX380" fmla="*/ 3547861 w 7467600"/>
              <a:gd name="connsiteY380" fmla="*/ 6129609 h 6858000"/>
              <a:gd name="connsiteX381" fmla="*/ 3490905 w 7467600"/>
              <a:gd name="connsiteY381" fmla="*/ 6277660 h 6858000"/>
              <a:gd name="connsiteX382" fmla="*/ 3455859 w 7467600"/>
              <a:gd name="connsiteY382" fmla="*/ 6391301 h 6858000"/>
              <a:gd name="connsiteX383" fmla="*/ 3429112 w 7467600"/>
              <a:gd name="connsiteY383" fmla="*/ 6479469 h 6858000"/>
              <a:gd name="connsiteX384" fmla="*/ 3304862 w 7467600"/>
              <a:gd name="connsiteY384" fmla="*/ 6796476 h 6858000"/>
              <a:gd name="connsiteX385" fmla="*/ 3276071 w 7467600"/>
              <a:gd name="connsiteY385" fmla="*/ 6858000 h 6858000"/>
              <a:gd name="connsiteX386" fmla="*/ 3240805 w 7467600"/>
              <a:gd name="connsiteY386" fmla="*/ 6858000 h 6858000"/>
              <a:gd name="connsiteX387" fmla="*/ 3275917 w 7467600"/>
              <a:gd name="connsiteY387" fmla="*/ 6783192 h 6858000"/>
              <a:gd name="connsiteX388" fmla="*/ 3399358 w 7467600"/>
              <a:gd name="connsiteY388" fmla="*/ 6469011 h 6858000"/>
              <a:gd name="connsiteX389" fmla="*/ 3425650 w 7467600"/>
              <a:gd name="connsiteY389" fmla="*/ 6381333 h 6858000"/>
              <a:gd name="connsiteX390" fmla="*/ 3460661 w 7467600"/>
              <a:gd name="connsiteY390" fmla="*/ 6266763 h 6858000"/>
              <a:gd name="connsiteX391" fmla="*/ 3518021 w 7467600"/>
              <a:gd name="connsiteY391" fmla="*/ 6117298 h 6858000"/>
              <a:gd name="connsiteX392" fmla="*/ 3554035 w 7467600"/>
              <a:gd name="connsiteY392" fmla="*/ 6027832 h 6858000"/>
              <a:gd name="connsiteX393" fmla="*/ 3677174 w 7467600"/>
              <a:gd name="connsiteY393" fmla="*/ 5636351 h 6858000"/>
              <a:gd name="connsiteX394" fmla="*/ 3698819 w 7467600"/>
              <a:gd name="connsiteY394" fmla="*/ 5560503 h 6858000"/>
              <a:gd name="connsiteX395" fmla="*/ 3702094 w 7467600"/>
              <a:gd name="connsiteY395" fmla="*/ 5549194 h 6858000"/>
              <a:gd name="connsiteX396" fmla="*/ 3398355 w 7467600"/>
              <a:gd name="connsiteY396" fmla="*/ 6094603 h 6858000"/>
              <a:gd name="connsiteX397" fmla="*/ 3193941 w 7467600"/>
              <a:gd name="connsiteY397" fmla="*/ 6798775 h 6858000"/>
              <a:gd name="connsiteX398" fmla="*/ 3184140 w 7467600"/>
              <a:gd name="connsiteY398" fmla="*/ 6858000 h 6858000"/>
              <a:gd name="connsiteX399" fmla="*/ 3099978 w 7467600"/>
              <a:gd name="connsiteY399" fmla="*/ 6858000 h 6858000"/>
              <a:gd name="connsiteX400" fmla="*/ 3101556 w 7467600"/>
              <a:gd name="connsiteY400" fmla="*/ 6843337 h 6858000"/>
              <a:gd name="connsiteX401" fmla="*/ 3370162 w 7467600"/>
              <a:gd name="connsiteY401" fmla="*/ 5785550 h 6858000"/>
              <a:gd name="connsiteX402" fmla="*/ 3746477 w 7467600"/>
              <a:gd name="connsiteY402" fmla="*/ 5377889 h 6858000"/>
              <a:gd name="connsiteX403" fmla="*/ 3863399 w 7467600"/>
              <a:gd name="connsiteY403" fmla="*/ 5087257 h 6858000"/>
              <a:gd name="connsiteX404" fmla="*/ 3968712 w 7467600"/>
              <a:gd name="connsiteY404" fmla="*/ 4913989 h 6858000"/>
              <a:gd name="connsiteX405" fmla="*/ 2792390 w 7467600"/>
              <a:gd name="connsiteY405" fmla="*/ 5382974 h 6858000"/>
              <a:gd name="connsiteX406" fmla="*/ 2714982 w 7467600"/>
              <a:gd name="connsiteY406" fmla="*/ 5427051 h 6858000"/>
              <a:gd name="connsiteX407" fmla="*/ 2813361 w 7467600"/>
              <a:gd name="connsiteY407" fmla="*/ 6023912 h 6858000"/>
              <a:gd name="connsiteX408" fmla="*/ 2688430 w 7467600"/>
              <a:gd name="connsiteY408" fmla="*/ 6801564 h 6858000"/>
              <a:gd name="connsiteX409" fmla="*/ 2629626 w 7467600"/>
              <a:gd name="connsiteY409" fmla="*/ 6763394 h 6858000"/>
              <a:gd name="connsiteX410" fmla="*/ 2565328 w 7467600"/>
              <a:gd name="connsiteY410" fmla="*/ 5516399 h 6858000"/>
              <a:gd name="connsiteX411" fmla="*/ 1922999 w 7467600"/>
              <a:gd name="connsiteY411" fmla="*/ 5980343 h 6858000"/>
              <a:gd name="connsiteX412" fmla="*/ 1950261 w 7467600"/>
              <a:gd name="connsiteY412" fmla="*/ 6405858 h 6858000"/>
              <a:gd name="connsiteX413" fmla="*/ 2365554 w 7467600"/>
              <a:gd name="connsiteY413" fmla="*/ 6759107 h 6858000"/>
              <a:gd name="connsiteX414" fmla="*/ 2424142 w 7467600"/>
              <a:gd name="connsiteY414" fmla="*/ 6858000 h 6858000"/>
              <a:gd name="connsiteX415" fmla="*/ 2395994 w 7467600"/>
              <a:gd name="connsiteY415" fmla="*/ 6858000 h 6858000"/>
              <a:gd name="connsiteX416" fmla="*/ 2392863 w 7467600"/>
              <a:gd name="connsiteY416" fmla="*/ 6852964 h 6858000"/>
              <a:gd name="connsiteX417" fmla="*/ 2017589 w 7467600"/>
              <a:gd name="connsiteY417" fmla="*/ 6493982 h 6858000"/>
              <a:gd name="connsiteX418" fmla="*/ 2147336 w 7467600"/>
              <a:gd name="connsiteY418" fmla="*/ 6594052 h 6858000"/>
              <a:gd name="connsiteX419" fmla="*/ 2207047 w 7467600"/>
              <a:gd name="connsiteY419" fmla="*/ 6654540 h 6858000"/>
              <a:gd name="connsiteX420" fmla="*/ 2299106 w 7467600"/>
              <a:gd name="connsiteY420" fmla="*/ 6778931 h 6858000"/>
              <a:gd name="connsiteX421" fmla="*/ 2314430 w 7467600"/>
              <a:gd name="connsiteY421" fmla="*/ 6801144 h 6858000"/>
              <a:gd name="connsiteX422" fmla="*/ 2352406 w 7467600"/>
              <a:gd name="connsiteY422" fmla="*/ 6858000 h 6858000"/>
              <a:gd name="connsiteX423" fmla="*/ 2314492 w 7467600"/>
              <a:gd name="connsiteY423" fmla="*/ 6858000 h 6858000"/>
              <a:gd name="connsiteX424" fmla="*/ 2288095 w 7467600"/>
              <a:gd name="connsiteY424" fmla="*/ 6818030 h 6858000"/>
              <a:gd name="connsiteX425" fmla="*/ 2272768 w 7467600"/>
              <a:gd name="connsiteY425" fmla="*/ 6795822 h 6858000"/>
              <a:gd name="connsiteX426" fmla="*/ 2182715 w 7467600"/>
              <a:gd name="connsiteY426" fmla="*/ 6675071 h 6858000"/>
              <a:gd name="connsiteX427" fmla="*/ 2032061 w 7467600"/>
              <a:gd name="connsiteY427" fmla="*/ 6541380 h 6858000"/>
              <a:gd name="connsiteX428" fmla="*/ 2257220 w 7467600"/>
              <a:gd name="connsiteY428" fmla="*/ 6826257 h 6858000"/>
              <a:gd name="connsiteX429" fmla="*/ 2281324 w 7467600"/>
              <a:gd name="connsiteY429" fmla="*/ 6858000 h 6858000"/>
              <a:gd name="connsiteX430" fmla="*/ 2242860 w 7467600"/>
              <a:gd name="connsiteY430" fmla="*/ 6858000 h 6858000"/>
              <a:gd name="connsiteX431" fmla="*/ 2232818 w 7467600"/>
              <a:gd name="connsiteY431" fmla="*/ 6844926 h 6858000"/>
              <a:gd name="connsiteX432" fmla="*/ 1990172 w 7467600"/>
              <a:gd name="connsiteY432" fmla="*/ 6542121 h 6858000"/>
              <a:gd name="connsiteX433" fmla="*/ 2124090 w 7467600"/>
              <a:gd name="connsiteY433" fmla="*/ 6761017 h 6858000"/>
              <a:gd name="connsiteX434" fmla="*/ 2200380 w 7467600"/>
              <a:gd name="connsiteY434" fmla="*/ 6858000 h 6858000"/>
              <a:gd name="connsiteX435" fmla="*/ 2147507 w 7467600"/>
              <a:gd name="connsiteY435" fmla="*/ 6858000 h 6858000"/>
              <a:gd name="connsiteX436" fmla="*/ 2070668 w 7467600"/>
              <a:gd name="connsiteY436" fmla="*/ 6761520 h 6858000"/>
              <a:gd name="connsiteX437" fmla="*/ 1975142 w 7467600"/>
              <a:gd name="connsiteY437" fmla="*/ 6585570 h 6858000"/>
              <a:gd name="connsiteX438" fmla="*/ 2050035 w 7467600"/>
              <a:gd name="connsiteY438" fmla="*/ 6813345 h 6858000"/>
              <a:gd name="connsiteX439" fmla="*/ 2063025 w 7467600"/>
              <a:gd name="connsiteY439" fmla="*/ 6858000 h 6858000"/>
              <a:gd name="connsiteX440" fmla="*/ 2021675 w 7467600"/>
              <a:gd name="connsiteY440" fmla="*/ 6858000 h 6858000"/>
              <a:gd name="connsiteX441" fmla="*/ 2019308 w 7467600"/>
              <a:gd name="connsiteY441" fmla="*/ 6847118 h 6858000"/>
              <a:gd name="connsiteX442" fmla="*/ 1938835 w 7467600"/>
              <a:gd name="connsiteY442" fmla="*/ 6551160 h 6858000"/>
              <a:gd name="connsiteX443" fmla="*/ 1953230 w 7467600"/>
              <a:gd name="connsiteY443" fmla="*/ 6759699 h 6858000"/>
              <a:gd name="connsiteX444" fmla="*/ 1956763 w 7467600"/>
              <a:gd name="connsiteY444" fmla="*/ 6778191 h 6858000"/>
              <a:gd name="connsiteX445" fmla="*/ 1967925 w 7467600"/>
              <a:gd name="connsiteY445" fmla="*/ 6858000 h 6858000"/>
              <a:gd name="connsiteX446" fmla="*/ 1936622 w 7467600"/>
              <a:gd name="connsiteY446" fmla="*/ 6858000 h 6858000"/>
              <a:gd name="connsiteX447" fmla="*/ 1926261 w 7467600"/>
              <a:gd name="connsiteY447" fmla="*/ 6784064 h 6858000"/>
              <a:gd name="connsiteX448" fmla="*/ 1922724 w 7467600"/>
              <a:gd name="connsiteY448" fmla="*/ 6765577 h 6858000"/>
              <a:gd name="connsiteX449" fmla="*/ 1904650 w 7467600"/>
              <a:gd name="connsiteY449" fmla="*/ 6639616 h 6858000"/>
              <a:gd name="connsiteX450" fmla="*/ 1885273 w 7467600"/>
              <a:gd name="connsiteY450" fmla="*/ 6858000 h 6858000"/>
              <a:gd name="connsiteX451" fmla="*/ 1854363 w 7467600"/>
              <a:gd name="connsiteY451" fmla="*/ 6858000 h 6858000"/>
              <a:gd name="connsiteX452" fmla="*/ 1880391 w 7467600"/>
              <a:gd name="connsiteY452" fmla="*/ 6603796 h 6858000"/>
              <a:gd name="connsiteX453" fmla="*/ 1818273 w 7467600"/>
              <a:gd name="connsiteY453" fmla="*/ 6715729 h 6858000"/>
              <a:gd name="connsiteX454" fmla="*/ 1794691 w 7467600"/>
              <a:gd name="connsiteY454" fmla="*/ 6843239 h 6858000"/>
              <a:gd name="connsiteX455" fmla="*/ 1794914 w 7467600"/>
              <a:gd name="connsiteY455" fmla="*/ 6858000 h 6858000"/>
              <a:gd name="connsiteX456" fmla="*/ 1746128 w 7467600"/>
              <a:gd name="connsiteY456" fmla="*/ 6858000 h 6858000"/>
              <a:gd name="connsiteX457" fmla="*/ 1753934 w 7467600"/>
              <a:gd name="connsiteY457" fmla="*/ 6724796 h 6858000"/>
              <a:gd name="connsiteX458" fmla="*/ 1792053 w 7467600"/>
              <a:gd name="connsiteY458" fmla="*/ 6572396 h 6858000"/>
              <a:gd name="connsiteX459" fmla="*/ 1862248 w 7467600"/>
              <a:gd name="connsiteY459" fmla="*/ 6266397 h 6858000"/>
              <a:gd name="connsiteX460" fmla="*/ 1862250 w 7467600"/>
              <a:gd name="connsiteY460" fmla="*/ 6033531 h 6858000"/>
              <a:gd name="connsiteX461" fmla="*/ 1211999 w 7467600"/>
              <a:gd name="connsiteY461" fmla="*/ 6683610 h 6858000"/>
              <a:gd name="connsiteX462" fmla="*/ 1213266 w 7467600"/>
              <a:gd name="connsiteY462" fmla="*/ 6691947 h 6858000"/>
              <a:gd name="connsiteX463" fmla="*/ 1203370 w 7467600"/>
              <a:gd name="connsiteY463" fmla="*/ 6850676 h 6858000"/>
              <a:gd name="connsiteX464" fmla="*/ 1203671 w 7467600"/>
              <a:gd name="connsiteY464" fmla="*/ 6858000 h 6858000"/>
              <a:gd name="connsiteX465" fmla="*/ 1143180 w 7467600"/>
              <a:gd name="connsiteY465" fmla="*/ 6858000 h 6858000"/>
              <a:gd name="connsiteX466" fmla="*/ 1142176 w 7467600"/>
              <a:gd name="connsiteY466" fmla="*/ 6766045 h 6858000"/>
              <a:gd name="connsiteX467" fmla="*/ 1067484 w 7467600"/>
              <a:gd name="connsiteY467" fmla="*/ 6858000 h 6858000"/>
              <a:gd name="connsiteX468" fmla="*/ 953928 w 7467600"/>
              <a:gd name="connsiteY468" fmla="*/ 6858000 h 6858000"/>
              <a:gd name="connsiteX469" fmla="*/ 959715 w 7467600"/>
              <a:gd name="connsiteY469" fmla="*/ 6850185 h 6858000"/>
              <a:gd name="connsiteX470" fmla="*/ 1483788 w 7467600"/>
              <a:gd name="connsiteY470" fmla="*/ 6259174 h 6858000"/>
              <a:gd name="connsiteX471" fmla="*/ 1100671 w 7467600"/>
              <a:gd name="connsiteY471" fmla="*/ 6252137 h 6858000"/>
              <a:gd name="connsiteX472" fmla="*/ 1090144 w 7467600"/>
              <a:gd name="connsiteY472" fmla="*/ 6256748 h 6858000"/>
              <a:gd name="connsiteX473" fmla="*/ 1095872 w 7467600"/>
              <a:gd name="connsiteY473" fmla="*/ 6271892 h 6858000"/>
              <a:gd name="connsiteX474" fmla="*/ 262785 w 7467600"/>
              <a:gd name="connsiteY474" fmla="*/ 6845450 h 6858000"/>
              <a:gd name="connsiteX475" fmla="*/ 209968 w 7467600"/>
              <a:gd name="connsiteY475" fmla="*/ 6770713 h 6858000"/>
              <a:gd name="connsiteX476" fmla="*/ 873460 w 7467600"/>
              <a:gd name="connsiteY476" fmla="*/ 6253768 h 6858000"/>
              <a:gd name="connsiteX477" fmla="*/ 192686 w 7467600"/>
              <a:gd name="connsiteY477" fmla="*/ 5849257 h 6858000"/>
              <a:gd name="connsiteX478" fmla="*/ 4696 w 7467600"/>
              <a:gd name="connsiteY478" fmla="*/ 5697668 h 6858000"/>
              <a:gd name="connsiteX479" fmla="*/ 0 w 7467600"/>
              <a:gd name="connsiteY479" fmla="*/ 5689984 h 6858000"/>
              <a:gd name="connsiteX480" fmla="*/ 0 w 7467600"/>
              <a:gd name="connsiteY480" fmla="*/ 5513472 h 6858000"/>
              <a:gd name="connsiteX481" fmla="*/ 174101 w 7467600"/>
              <a:gd name="connsiteY481" fmla="*/ 5620277 h 6858000"/>
              <a:gd name="connsiteX482" fmla="*/ 891800 w 7467600"/>
              <a:gd name="connsiteY482" fmla="*/ 6036935 h 6858000"/>
              <a:gd name="connsiteX483" fmla="*/ 1072219 w 7467600"/>
              <a:gd name="connsiteY483" fmla="*/ 6169443 h 6858000"/>
              <a:gd name="connsiteX484" fmla="*/ 1074117 w 7467600"/>
              <a:gd name="connsiteY484" fmla="*/ 6170301 h 6858000"/>
              <a:gd name="connsiteX485" fmla="*/ 1083114 w 7467600"/>
              <a:gd name="connsiteY485" fmla="*/ 6174131 h 6858000"/>
              <a:gd name="connsiteX486" fmla="*/ 1543010 w 7467600"/>
              <a:gd name="connsiteY486" fmla="*/ 6191140 h 6858000"/>
              <a:gd name="connsiteX487" fmla="*/ 1551080 w 7467600"/>
              <a:gd name="connsiteY487" fmla="*/ 6195006 h 6858000"/>
              <a:gd name="connsiteX488" fmla="*/ 2345443 w 7467600"/>
              <a:gd name="connsiteY488" fmla="*/ 5549882 h 6858000"/>
              <a:gd name="connsiteX489" fmla="*/ 1721499 w 7467600"/>
              <a:gd name="connsiteY489" fmla="*/ 5599969 h 6858000"/>
              <a:gd name="connsiteX490" fmla="*/ 767716 w 7467600"/>
              <a:gd name="connsiteY490" fmla="*/ 5472768 h 6858000"/>
              <a:gd name="connsiteX491" fmla="*/ 722147 w 7467600"/>
              <a:gd name="connsiteY491" fmla="*/ 5393091 h 6858000"/>
              <a:gd name="connsiteX492" fmla="*/ 1485552 w 7467600"/>
              <a:gd name="connsiteY492" fmla="*/ 5313202 h 6858000"/>
              <a:gd name="connsiteX493" fmla="*/ 2143004 w 7467600"/>
              <a:gd name="connsiteY493" fmla="*/ 5402420 h 6858000"/>
              <a:gd name="connsiteX494" fmla="*/ 1933391 w 7467600"/>
              <a:gd name="connsiteY494" fmla="*/ 5156971 h 6858000"/>
              <a:gd name="connsiteX495" fmla="*/ 1827118 w 7467600"/>
              <a:gd name="connsiteY495" fmla="*/ 4968410 h 6858000"/>
              <a:gd name="connsiteX496" fmla="*/ 1837349 w 7467600"/>
              <a:gd name="connsiteY496" fmla="*/ 4956357 h 6858000"/>
              <a:gd name="connsiteX497" fmla="*/ 2162835 w 7467600"/>
              <a:gd name="connsiteY497" fmla="*/ 5187853 h 6858000"/>
              <a:gd name="connsiteX498" fmla="*/ 2257167 w 7467600"/>
              <a:gd name="connsiteY498" fmla="*/ 5462123 h 6858000"/>
              <a:gd name="connsiteX499" fmla="*/ 2261598 w 7467600"/>
              <a:gd name="connsiteY499" fmla="*/ 5467998 h 6858000"/>
              <a:gd name="connsiteX500" fmla="*/ 2437177 w 7467600"/>
              <a:gd name="connsiteY500" fmla="*/ 5479608 h 6858000"/>
              <a:gd name="connsiteX501" fmla="*/ 2445247 w 7467600"/>
              <a:gd name="connsiteY501" fmla="*/ 5483476 h 6858000"/>
              <a:gd name="connsiteX502" fmla="*/ 2743626 w 7467600"/>
              <a:gd name="connsiteY502" fmla="*/ 5304819 h 6858000"/>
              <a:gd name="connsiteX503" fmla="*/ 3048102 w 7467600"/>
              <a:gd name="connsiteY503" fmla="*/ 5150595 h 6858000"/>
              <a:gd name="connsiteX504" fmla="*/ 1799414 w 7467600"/>
              <a:gd name="connsiteY504" fmla="*/ 4694732 h 6858000"/>
              <a:gd name="connsiteX505" fmla="*/ 1771735 w 7467600"/>
              <a:gd name="connsiteY505" fmla="*/ 4619929 h 6858000"/>
              <a:gd name="connsiteX506" fmla="*/ 3104273 w 7467600"/>
              <a:gd name="connsiteY506" fmla="*/ 5076159 h 6858000"/>
              <a:gd name="connsiteX507" fmla="*/ 3113245 w 7467600"/>
              <a:gd name="connsiteY507" fmla="*/ 5090705 h 6858000"/>
              <a:gd name="connsiteX508" fmla="*/ 3126294 w 7467600"/>
              <a:gd name="connsiteY508" fmla="*/ 5114400 h 6858000"/>
              <a:gd name="connsiteX509" fmla="*/ 3937433 w 7467600"/>
              <a:gd name="connsiteY509" fmla="*/ 4830473 h 6858000"/>
              <a:gd name="connsiteX510" fmla="*/ 3590475 w 7467600"/>
              <a:gd name="connsiteY510" fmla="*/ 4597974 h 6858000"/>
              <a:gd name="connsiteX511" fmla="*/ 3100264 w 7467600"/>
              <a:gd name="connsiteY511" fmla="*/ 4579845 h 6858000"/>
              <a:gd name="connsiteX512" fmla="*/ 2183576 w 7467600"/>
              <a:gd name="connsiteY512" fmla="*/ 4227150 h 6858000"/>
              <a:gd name="connsiteX513" fmla="*/ 2151029 w 7467600"/>
              <a:gd name="connsiteY513" fmla="*/ 4146947 h 6858000"/>
              <a:gd name="connsiteX514" fmla="*/ 3563434 w 7467600"/>
              <a:gd name="connsiteY514" fmla="*/ 4469115 h 6858000"/>
              <a:gd name="connsiteX515" fmla="*/ 3177952 w 7467600"/>
              <a:gd name="connsiteY515" fmla="*/ 3657386 h 6858000"/>
              <a:gd name="connsiteX516" fmla="*/ 3189263 w 7467600"/>
              <a:gd name="connsiteY516" fmla="*/ 3625726 h 6858000"/>
              <a:gd name="connsiteX517" fmla="*/ 3560912 w 7467600"/>
              <a:gd name="connsiteY517" fmla="*/ 4079863 h 6858000"/>
              <a:gd name="connsiteX518" fmla="*/ 3626636 w 7467600"/>
              <a:gd name="connsiteY518" fmla="*/ 4512230 h 6858000"/>
              <a:gd name="connsiteX519" fmla="*/ 3653088 w 7467600"/>
              <a:gd name="connsiteY519" fmla="*/ 4521417 h 6858000"/>
              <a:gd name="connsiteX520" fmla="*/ 3988128 w 7467600"/>
              <a:gd name="connsiteY520" fmla="*/ 4817267 h 6858000"/>
              <a:gd name="connsiteX521" fmla="*/ 4830582 w 7467600"/>
              <a:gd name="connsiteY521" fmla="*/ 4676000 h 6858000"/>
              <a:gd name="connsiteX522" fmla="*/ 4830100 w 7467600"/>
              <a:gd name="connsiteY522" fmla="*/ 4675554 h 6858000"/>
              <a:gd name="connsiteX523" fmla="*/ 4036318 w 7467600"/>
              <a:gd name="connsiteY523" fmla="*/ 4147013 h 6858000"/>
              <a:gd name="connsiteX524" fmla="*/ 3432098 w 7467600"/>
              <a:gd name="connsiteY524" fmla="*/ 3537312 h 6858000"/>
              <a:gd name="connsiteX525" fmla="*/ 3446761 w 7467600"/>
              <a:gd name="connsiteY525" fmla="*/ 3461278 h 6858000"/>
              <a:gd name="connsiteX526" fmla="*/ 4419733 w 7467600"/>
              <a:gd name="connsiteY526" fmla="*/ 3963555 h 6858000"/>
              <a:gd name="connsiteX527" fmla="*/ 4781371 w 7467600"/>
              <a:gd name="connsiteY527" fmla="*/ 4458604 h 6858000"/>
              <a:gd name="connsiteX528" fmla="*/ 4780440 w 7467600"/>
              <a:gd name="connsiteY528" fmla="*/ 4470290 h 6858000"/>
              <a:gd name="connsiteX529" fmla="*/ 4898954 w 7467600"/>
              <a:gd name="connsiteY529" fmla="*/ 4662092 h 6858000"/>
              <a:gd name="connsiteX530" fmla="*/ 4900699 w 7467600"/>
              <a:gd name="connsiteY530" fmla="*/ 4670867 h 6858000"/>
              <a:gd name="connsiteX531" fmla="*/ 5714511 w 7467600"/>
              <a:gd name="connsiteY531" fmla="*/ 4663483 h 6858000"/>
              <a:gd name="connsiteX532" fmla="*/ 5464793 w 7467600"/>
              <a:gd name="connsiteY532" fmla="*/ 4393556 h 6858000"/>
              <a:gd name="connsiteX533" fmla="*/ 5461897 w 7467600"/>
              <a:gd name="connsiteY533" fmla="*/ 4390879 h 6858000"/>
              <a:gd name="connsiteX534" fmla="*/ 4294126 w 7467600"/>
              <a:gd name="connsiteY534" fmla="*/ 3303048 h 6858000"/>
              <a:gd name="connsiteX535" fmla="*/ 4305321 w 7467600"/>
              <a:gd name="connsiteY535" fmla="*/ 3256953 h 6858000"/>
              <a:gd name="connsiteX536" fmla="*/ 4949299 w 7467600"/>
              <a:gd name="connsiteY536" fmla="*/ 3766336 h 6858000"/>
              <a:gd name="connsiteX537" fmla="*/ 5291452 w 7467600"/>
              <a:gd name="connsiteY537" fmla="*/ 4076801 h 6858000"/>
              <a:gd name="connsiteX538" fmla="*/ 5434998 w 7467600"/>
              <a:gd name="connsiteY538" fmla="*/ 4254100 h 6858000"/>
              <a:gd name="connsiteX539" fmla="*/ 5351015 w 7467600"/>
              <a:gd name="connsiteY539" fmla="*/ 3760989 h 6858000"/>
              <a:gd name="connsiteX540" fmla="*/ 5413780 w 7467600"/>
              <a:gd name="connsiteY540" fmla="*/ 2966265 h 6858000"/>
              <a:gd name="connsiteX541" fmla="*/ 5425627 w 7467600"/>
              <a:gd name="connsiteY541" fmla="*/ 2954192 h 6858000"/>
              <a:gd name="connsiteX542" fmla="*/ 6604735 w 7467600"/>
              <a:gd name="connsiteY542" fmla="*/ 2041381 h 6858000"/>
              <a:gd name="connsiteX543" fmla="*/ 7204487 w 7467600"/>
              <a:gd name="connsiteY543" fmla="*/ 2742112 h 6858000"/>
              <a:gd name="connsiteX544" fmla="*/ 7131592 w 7467600"/>
              <a:gd name="connsiteY544" fmla="*/ 2672096 h 6858000"/>
              <a:gd name="connsiteX545" fmla="*/ 6996344 w 7467600"/>
              <a:gd name="connsiteY545" fmla="*/ 2518310 h 6858000"/>
              <a:gd name="connsiteX546" fmla="*/ 6735495 w 7467600"/>
              <a:gd name="connsiteY546" fmla="*/ 2196890 h 6858000"/>
              <a:gd name="connsiteX547" fmla="*/ 6721901 w 7467600"/>
              <a:gd name="connsiteY547" fmla="*/ 2179274 h 6858000"/>
              <a:gd name="connsiteX548" fmla="*/ 6604735 w 7467600"/>
              <a:gd name="connsiteY548" fmla="*/ 2041381 h 6858000"/>
              <a:gd name="connsiteX549" fmla="*/ 6591670 w 7467600"/>
              <a:gd name="connsiteY549" fmla="*/ 1988277 h 6858000"/>
              <a:gd name="connsiteX550" fmla="*/ 6747349 w 7467600"/>
              <a:gd name="connsiteY550" fmla="*/ 2160069 h 6858000"/>
              <a:gd name="connsiteX551" fmla="*/ 6760943 w 7467600"/>
              <a:gd name="connsiteY551" fmla="*/ 2177686 h 6858000"/>
              <a:gd name="connsiteX552" fmla="*/ 7021065 w 7467600"/>
              <a:gd name="connsiteY552" fmla="*/ 2498102 h 6858000"/>
              <a:gd name="connsiteX553" fmla="*/ 7155223 w 7467600"/>
              <a:gd name="connsiteY553" fmla="*/ 2650386 h 6858000"/>
              <a:gd name="connsiteX554" fmla="*/ 7203167 w 7467600"/>
              <a:gd name="connsiteY554" fmla="*/ 2697288 h 6858000"/>
              <a:gd name="connsiteX555" fmla="*/ 6937703 w 7467600"/>
              <a:gd name="connsiteY555" fmla="*/ 2321981 h 6858000"/>
              <a:gd name="connsiteX556" fmla="*/ 6591670 w 7467600"/>
              <a:gd name="connsiteY556" fmla="*/ 1988277 h 6858000"/>
              <a:gd name="connsiteX557" fmla="*/ 5798671 w 7467600"/>
              <a:gd name="connsiteY557" fmla="*/ 1981601 h 6858000"/>
              <a:gd name="connsiteX558" fmla="*/ 5754709 w 7467600"/>
              <a:gd name="connsiteY558" fmla="*/ 2071454 h 6858000"/>
              <a:gd name="connsiteX559" fmla="*/ 5763044 w 7467600"/>
              <a:gd name="connsiteY559" fmla="*/ 2842206 h 6858000"/>
              <a:gd name="connsiteX560" fmla="*/ 5764974 w 7467600"/>
              <a:gd name="connsiteY560" fmla="*/ 2799609 h 6858000"/>
              <a:gd name="connsiteX561" fmla="*/ 5767665 w 7467600"/>
              <a:gd name="connsiteY561" fmla="*/ 2666409 h 6858000"/>
              <a:gd name="connsiteX562" fmla="*/ 5763055 w 7467600"/>
              <a:gd name="connsiteY562" fmla="*/ 2579705 h 6858000"/>
              <a:gd name="connsiteX563" fmla="*/ 5758079 w 7467600"/>
              <a:gd name="connsiteY563" fmla="*/ 2492508 h 6858000"/>
              <a:gd name="connsiteX564" fmla="*/ 5779325 w 7467600"/>
              <a:gd name="connsiteY564" fmla="*/ 2197069 h 6858000"/>
              <a:gd name="connsiteX565" fmla="*/ 5798671 w 7467600"/>
              <a:gd name="connsiteY565" fmla="*/ 1981601 h 6858000"/>
              <a:gd name="connsiteX566" fmla="*/ 5829202 w 7467600"/>
              <a:gd name="connsiteY566" fmla="*/ 1971679 h 6858000"/>
              <a:gd name="connsiteX567" fmla="*/ 5809558 w 7467600"/>
              <a:gd name="connsiteY567" fmla="*/ 2198043 h 6858000"/>
              <a:gd name="connsiteX568" fmla="*/ 5788653 w 7467600"/>
              <a:gd name="connsiteY568" fmla="*/ 2489430 h 6858000"/>
              <a:gd name="connsiteX569" fmla="*/ 5793439 w 7467600"/>
              <a:gd name="connsiteY569" fmla="*/ 2575235 h 6858000"/>
              <a:gd name="connsiteX570" fmla="*/ 5796837 w 7467600"/>
              <a:gd name="connsiteY570" fmla="*/ 2637633 h 6858000"/>
              <a:gd name="connsiteX571" fmla="*/ 5818614 w 7467600"/>
              <a:gd name="connsiteY571" fmla="*/ 2473055 h 6858000"/>
              <a:gd name="connsiteX572" fmla="*/ 5829202 w 7467600"/>
              <a:gd name="connsiteY572" fmla="*/ 1971679 h 6858000"/>
              <a:gd name="connsiteX573" fmla="*/ 5911389 w 7467600"/>
              <a:gd name="connsiteY573" fmla="*/ 1898371 h 6858000"/>
              <a:gd name="connsiteX574" fmla="*/ 6237627 w 7467600"/>
              <a:gd name="connsiteY574" fmla="*/ 2231921 h 6858000"/>
              <a:gd name="connsiteX575" fmla="*/ 5911389 w 7467600"/>
              <a:gd name="connsiteY575" fmla="*/ 1898371 h 6858000"/>
              <a:gd name="connsiteX576" fmla="*/ 6944437 w 7467600"/>
              <a:gd name="connsiteY576" fmla="*/ 1575402 h 6858000"/>
              <a:gd name="connsiteX577" fmla="*/ 6304730 w 7467600"/>
              <a:gd name="connsiteY577" fmla="*/ 1766654 h 6858000"/>
              <a:gd name="connsiteX578" fmla="*/ 6944437 w 7467600"/>
              <a:gd name="connsiteY578" fmla="*/ 1575402 h 6858000"/>
              <a:gd name="connsiteX579" fmla="*/ 7019523 w 7467600"/>
              <a:gd name="connsiteY579" fmla="*/ 1519450 h 6858000"/>
              <a:gd name="connsiteX580" fmla="*/ 6298091 w 7467600"/>
              <a:gd name="connsiteY580" fmla="*/ 1737122 h 6858000"/>
              <a:gd name="connsiteX581" fmla="*/ 7019523 w 7467600"/>
              <a:gd name="connsiteY581" fmla="*/ 1519450 h 6858000"/>
              <a:gd name="connsiteX582" fmla="*/ 2399523 w 7467600"/>
              <a:gd name="connsiteY582" fmla="*/ 1428234 h 6858000"/>
              <a:gd name="connsiteX583" fmla="*/ 2224982 w 7467600"/>
              <a:gd name="connsiteY583" fmla="*/ 1826201 h 6858000"/>
              <a:gd name="connsiteX584" fmla="*/ 2096099 w 7467600"/>
              <a:gd name="connsiteY584" fmla="*/ 2345900 h 6858000"/>
              <a:gd name="connsiteX585" fmla="*/ 2283317 w 7467600"/>
              <a:gd name="connsiteY585" fmla="*/ 1796925 h 6858000"/>
              <a:gd name="connsiteX586" fmla="*/ 2399523 w 7467600"/>
              <a:gd name="connsiteY586" fmla="*/ 1428234 h 6858000"/>
              <a:gd name="connsiteX587" fmla="*/ 2448558 w 7467600"/>
              <a:gd name="connsiteY587" fmla="*/ 1373435 h 6858000"/>
              <a:gd name="connsiteX588" fmla="*/ 2312521 w 7467600"/>
              <a:gd name="connsiteY588" fmla="*/ 1806140 h 6858000"/>
              <a:gd name="connsiteX589" fmla="*/ 2127533 w 7467600"/>
              <a:gd name="connsiteY589" fmla="*/ 2348380 h 6858000"/>
              <a:gd name="connsiteX590" fmla="*/ 2358080 w 7467600"/>
              <a:gd name="connsiteY590" fmla="*/ 1866134 h 6858000"/>
              <a:gd name="connsiteX591" fmla="*/ 2407436 w 7467600"/>
              <a:gd name="connsiteY591" fmla="*/ 1651070 h 6858000"/>
              <a:gd name="connsiteX592" fmla="*/ 2448558 w 7467600"/>
              <a:gd name="connsiteY592" fmla="*/ 1373435 h 6858000"/>
              <a:gd name="connsiteX593" fmla="*/ 278707 w 7467600"/>
              <a:gd name="connsiteY593" fmla="*/ 1352270 h 6858000"/>
              <a:gd name="connsiteX594" fmla="*/ 321570 w 7467600"/>
              <a:gd name="connsiteY594" fmla="*/ 1861610 h 6858000"/>
              <a:gd name="connsiteX595" fmla="*/ 294281 w 7467600"/>
              <a:gd name="connsiteY595" fmla="*/ 1440658 h 6858000"/>
              <a:gd name="connsiteX596" fmla="*/ 278707 w 7467600"/>
              <a:gd name="connsiteY596" fmla="*/ 1352270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5236 w 7467600"/>
              <a:gd name="connsiteY631" fmla="*/ 1268632 h 6858000"/>
              <a:gd name="connsiteX632" fmla="*/ 6516292 w 7467600"/>
              <a:gd name="connsiteY632" fmla="*/ 1263064 h 6858000"/>
              <a:gd name="connsiteX633" fmla="*/ 5736320 w 7467600"/>
              <a:gd name="connsiteY633" fmla="*/ 1501803 h 6858000"/>
              <a:gd name="connsiteX634" fmla="*/ 6516292 w 7467600"/>
              <a:gd name="connsiteY634" fmla="*/ 1263064 h 6858000"/>
              <a:gd name="connsiteX635" fmla="*/ 291466 w 7467600"/>
              <a:gd name="connsiteY635" fmla="*/ 1250369 h 6858000"/>
              <a:gd name="connsiteX636" fmla="*/ 323180 w 7467600"/>
              <a:gd name="connsiteY636" fmla="*/ 1435283 h 6858000"/>
              <a:gd name="connsiteX637" fmla="*/ 349381 w 7467600"/>
              <a:gd name="connsiteY637" fmla="*/ 1875041 h 6858000"/>
              <a:gd name="connsiteX638" fmla="*/ 374363 w 7467600"/>
              <a:gd name="connsiteY638" fmla="*/ 1506494 h 6858000"/>
              <a:gd name="connsiteX639" fmla="*/ 302168 w 7467600"/>
              <a:gd name="connsiteY639" fmla="*/ 1274495 h 6858000"/>
              <a:gd name="connsiteX640" fmla="*/ 291466 w 7467600"/>
              <a:gd name="connsiteY640" fmla="*/ 1250369 h 6858000"/>
              <a:gd name="connsiteX641" fmla="*/ 678222 w 7467600"/>
              <a:gd name="connsiteY641" fmla="*/ 1248670 h 6858000"/>
              <a:gd name="connsiteX642" fmla="*/ 775536 w 7467600"/>
              <a:gd name="connsiteY642" fmla="*/ 1388015 h 6858000"/>
              <a:gd name="connsiteX643" fmla="*/ 894529 w 7467600"/>
              <a:gd name="connsiteY643" fmla="*/ 1567739 h 6858000"/>
              <a:gd name="connsiteX644" fmla="*/ 948000 w 7467600"/>
              <a:gd name="connsiteY644" fmla="*/ 1663088 h 6858000"/>
              <a:gd name="connsiteX645" fmla="*/ 1006812 w 7467600"/>
              <a:gd name="connsiteY645" fmla="*/ 1767683 h 6858000"/>
              <a:gd name="connsiteX646" fmla="*/ 1149133 w 7467600"/>
              <a:gd name="connsiteY646" fmla="*/ 1971513 h 6858000"/>
              <a:gd name="connsiteX647" fmla="*/ 1333952 w 7467600"/>
              <a:gd name="connsiteY647" fmla="*/ 2251620 h 6858000"/>
              <a:gd name="connsiteX648" fmla="*/ 1337329 w 7467600"/>
              <a:gd name="connsiteY648" fmla="*/ 2258350 h 6858000"/>
              <a:gd name="connsiteX649" fmla="*/ 1014726 w 7467600"/>
              <a:gd name="connsiteY649" fmla="*/ 1615556 h 6858000"/>
              <a:gd name="connsiteX650" fmla="*/ 678222 w 7467600"/>
              <a:gd name="connsiteY650" fmla="*/ 1248670 h 6858000"/>
              <a:gd name="connsiteX651" fmla="*/ 6691602 w 7467600"/>
              <a:gd name="connsiteY651" fmla="*/ 1140573 h 6858000"/>
              <a:gd name="connsiteX652" fmla="*/ 6571100 w 7467600"/>
              <a:gd name="connsiteY652" fmla="*/ 1183662 h 6858000"/>
              <a:gd name="connsiteX653" fmla="*/ 6241687 w 7467600"/>
              <a:gd name="connsiteY653" fmla="*/ 1257600 h 6858000"/>
              <a:gd name="connsiteX654" fmla="*/ 5693009 w 7467600"/>
              <a:gd name="connsiteY654" fmla="*/ 1478256 h 6858000"/>
              <a:gd name="connsiteX655" fmla="*/ 6548420 w 7467600"/>
              <a:gd name="connsiteY655" fmla="*/ 1214599 h 6858000"/>
              <a:gd name="connsiteX656" fmla="*/ 6605473 w 7467600"/>
              <a:gd name="connsiteY656" fmla="*/ 1184686 h 6858000"/>
              <a:gd name="connsiteX657" fmla="*/ 6691602 w 7467600"/>
              <a:gd name="connsiteY657" fmla="*/ 1140573 h 6858000"/>
              <a:gd name="connsiteX658" fmla="*/ 4002475 w 7467600"/>
              <a:gd name="connsiteY658" fmla="*/ 1037802 h 6858000"/>
              <a:gd name="connsiteX659" fmla="*/ 4000324 w 7467600"/>
              <a:gd name="connsiteY659" fmla="*/ 1039362 h 6858000"/>
              <a:gd name="connsiteX660" fmla="*/ 4002862 w 7467600"/>
              <a:gd name="connsiteY660" fmla="*/ 1042866 h 6858000"/>
              <a:gd name="connsiteX661" fmla="*/ 4002475 w 7467600"/>
              <a:gd name="connsiteY661" fmla="*/ 1037802 h 6858000"/>
              <a:gd name="connsiteX662" fmla="*/ 506322 w 7467600"/>
              <a:gd name="connsiteY662" fmla="*/ 1020997 h 6858000"/>
              <a:gd name="connsiteX663" fmla="*/ 533068 w 7467600"/>
              <a:gd name="connsiteY663" fmla="*/ 1029409 h 6858000"/>
              <a:gd name="connsiteX664" fmla="*/ 1232525 w 7467600"/>
              <a:gd name="connsiteY664" fmla="*/ 1804675 h 6858000"/>
              <a:gd name="connsiteX665" fmla="*/ 1388858 w 7467600"/>
              <a:gd name="connsiteY665" fmla="*/ 2368011 h 6858000"/>
              <a:gd name="connsiteX666" fmla="*/ 1384098 w 7467600"/>
              <a:gd name="connsiteY666" fmla="*/ 2378125 h 6858000"/>
              <a:gd name="connsiteX667" fmla="*/ 1425393 w 7467600"/>
              <a:gd name="connsiteY667" fmla="*/ 2589124 h 6858000"/>
              <a:gd name="connsiteX668" fmla="*/ 1424001 w 7467600"/>
              <a:gd name="connsiteY668" fmla="*/ 2597541 h 6858000"/>
              <a:gd name="connsiteX669" fmla="*/ 2152729 w 7467600"/>
              <a:gd name="connsiteY669" fmla="*/ 2864487 h 6858000"/>
              <a:gd name="connsiteX670" fmla="*/ 2020609 w 7467600"/>
              <a:gd name="connsiteY670" fmla="*/ 2539671 h 6858000"/>
              <a:gd name="connsiteX671" fmla="*/ 2018920 w 7467600"/>
              <a:gd name="connsiteY671" fmla="*/ 2536309 h 6858000"/>
              <a:gd name="connsiteX672" fmla="*/ 1342441 w 7467600"/>
              <a:gd name="connsiteY672" fmla="*/ 1173017 h 6858000"/>
              <a:gd name="connsiteX673" fmla="*/ 1367925 w 7467600"/>
              <a:gd name="connsiteY673" fmla="*/ 1135648 h 6858000"/>
              <a:gd name="connsiteX674" fmla="*/ 1771401 w 7467600"/>
              <a:gd name="connsiteY674" fmla="*/ 1806673 h 6858000"/>
              <a:gd name="connsiteX675" fmla="*/ 1972385 w 7467600"/>
              <a:gd name="connsiteY675" fmla="*/ 2198735 h 6858000"/>
              <a:gd name="connsiteX676" fmla="*/ 2040892 w 7467600"/>
              <a:gd name="connsiteY676" fmla="*/ 2405205 h 6858000"/>
              <a:gd name="connsiteX677" fmla="*/ 2131689 w 7467600"/>
              <a:gd name="connsiteY677" fmla="*/ 1936926 h 6858000"/>
              <a:gd name="connsiteX678" fmla="*/ 2454820 w 7467600"/>
              <a:gd name="connsiteY678" fmla="*/ 1248808 h 6858000"/>
              <a:gd name="connsiteX679" fmla="*/ 2492512 w 7467600"/>
              <a:gd name="connsiteY679" fmla="*/ 1302920 h 6858000"/>
              <a:gd name="connsiteX680" fmla="*/ 2081216 w 7467600"/>
              <a:gd name="connsiteY680" fmla="*/ 2527513 h 6858000"/>
              <a:gd name="connsiteX681" fmla="*/ 2081211 w 7467600"/>
              <a:gd name="connsiteY681" fmla="*/ 2528916 h 6858000"/>
              <a:gd name="connsiteX682" fmla="*/ 2199067 w 7467600"/>
              <a:gd name="connsiteY682" fmla="*/ 2884061 h 6858000"/>
              <a:gd name="connsiteX683" fmla="*/ 3192586 w 7467600"/>
              <a:gd name="connsiteY683" fmla="*/ 3411496 h 6858000"/>
              <a:gd name="connsiteX684" fmla="*/ 3182620 w 7467600"/>
              <a:gd name="connsiteY684" fmla="*/ 3483279 h 6858000"/>
              <a:gd name="connsiteX685" fmla="*/ 2435119 w 7467600"/>
              <a:gd name="connsiteY685" fmla="*/ 3080173 h 6858000"/>
              <a:gd name="connsiteX686" fmla="*/ 2410152 w 7467600"/>
              <a:gd name="connsiteY686" fmla="*/ 3063751 h 6858000"/>
              <a:gd name="connsiteX687" fmla="*/ 2408099 w 7467600"/>
              <a:gd name="connsiteY687" fmla="*/ 3064403 h 6858000"/>
              <a:gd name="connsiteX688" fmla="*/ 2407218 w 7467600"/>
              <a:gd name="connsiteY688" fmla="*/ 3070324 h 6858000"/>
              <a:gd name="connsiteX689" fmla="*/ 2380138 w 7467600"/>
              <a:gd name="connsiteY689" fmla="*/ 3099341 h 6858000"/>
              <a:gd name="connsiteX690" fmla="*/ 1765923 w 7467600"/>
              <a:gd name="connsiteY690" fmla="*/ 3581043 h 6858000"/>
              <a:gd name="connsiteX691" fmla="*/ 1702258 w 7467600"/>
              <a:gd name="connsiteY691" fmla="*/ 3612286 h 6858000"/>
              <a:gd name="connsiteX692" fmla="*/ 1538370 w 7467600"/>
              <a:gd name="connsiteY692" fmla="*/ 3811804 h 6858000"/>
              <a:gd name="connsiteX693" fmla="*/ 542867 w 7467600"/>
              <a:gd name="connsiteY693" fmla="*/ 4944092 h 6858000"/>
              <a:gd name="connsiteX694" fmla="*/ 515800 w 7467600"/>
              <a:gd name="connsiteY694" fmla="*/ 4862180 h 6858000"/>
              <a:gd name="connsiteX695" fmla="*/ 909145 w 7467600"/>
              <a:gd name="connsiteY695" fmla="*/ 4199225 h 6858000"/>
              <a:gd name="connsiteX696" fmla="*/ 1214067 w 7467600"/>
              <a:gd name="connsiteY696" fmla="*/ 3908561 h 6858000"/>
              <a:gd name="connsiteX697" fmla="*/ 640967 w 7467600"/>
              <a:gd name="connsiteY697" fmla="*/ 4105601 h 6858000"/>
              <a:gd name="connsiteX698" fmla="*/ 112563 w 7467600"/>
              <a:gd name="connsiteY698" fmla="*/ 4396952 h 6858000"/>
              <a:gd name="connsiteX699" fmla="*/ 0 w 7467600"/>
              <a:gd name="connsiteY699" fmla="*/ 4466006 h 6858000"/>
              <a:gd name="connsiteX700" fmla="*/ 0 w 7467600"/>
              <a:gd name="connsiteY700" fmla="*/ 4233763 h 6858000"/>
              <a:gd name="connsiteX701" fmla="*/ 36881 w 7467600"/>
              <a:gd name="connsiteY701" fmla="*/ 4200118 h 6858000"/>
              <a:gd name="connsiteX702" fmla="*/ 910534 w 7467600"/>
              <a:gd name="connsiteY702" fmla="*/ 3629753 h 6858000"/>
              <a:gd name="connsiteX703" fmla="*/ 1578717 w 7467600"/>
              <a:gd name="connsiteY703" fmla="*/ 3575982 h 6858000"/>
              <a:gd name="connsiteX704" fmla="*/ 2338780 w 7467600"/>
              <a:gd name="connsiteY704" fmla="*/ 3033725 h 6858000"/>
              <a:gd name="connsiteX705" fmla="*/ 1807991 w 7467600"/>
              <a:gd name="connsiteY705" fmla="*/ 2807184 h 6858000"/>
              <a:gd name="connsiteX706" fmla="*/ 1416358 w 7467600"/>
              <a:gd name="connsiteY706" fmla="*/ 3112571 h 6858000"/>
              <a:gd name="connsiteX707" fmla="*/ 939066 w 7467600"/>
              <a:gd name="connsiteY707" fmla="*/ 3378798 h 6858000"/>
              <a:gd name="connsiteX708" fmla="*/ 115099 w 7467600"/>
              <a:gd name="connsiteY708" fmla="*/ 3607650 h 6858000"/>
              <a:gd name="connsiteX709" fmla="*/ 97284 w 7467600"/>
              <a:gd name="connsiteY709" fmla="*/ 3520393 h 6858000"/>
              <a:gd name="connsiteX710" fmla="*/ 922050 w 7467600"/>
              <a:gd name="connsiteY710" fmla="*/ 3074867 h 6858000"/>
              <a:gd name="connsiteX711" fmla="*/ 1405265 w 7467600"/>
              <a:gd name="connsiteY711" fmla="*/ 3016319 h 6858000"/>
              <a:gd name="connsiteX712" fmla="*/ 1407512 w 7467600"/>
              <a:gd name="connsiteY712" fmla="*/ 3018001 h 6858000"/>
              <a:gd name="connsiteX713" fmla="*/ 1726266 w 7467600"/>
              <a:gd name="connsiteY713" fmla="*/ 2777274 h 6858000"/>
              <a:gd name="connsiteX714" fmla="*/ 625390 w 7467600"/>
              <a:gd name="connsiteY714" fmla="*/ 2514541 h 6858000"/>
              <a:gd name="connsiteX715" fmla="*/ 619799 w 7467600"/>
              <a:gd name="connsiteY715" fmla="*/ 2527180 h 6858000"/>
              <a:gd name="connsiteX716" fmla="*/ 310030 w 7467600"/>
              <a:gd name="connsiteY716" fmla="*/ 2771818 h 6858000"/>
              <a:gd name="connsiteX717" fmla="*/ 173877 w 7467600"/>
              <a:gd name="connsiteY717" fmla="*/ 2937056 h 6858000"/>
              <a:gd name="connsiteX718" fmla="*/ 77889 w 7467600"/>
              <a:gd name="connsiteY718" fmla="*/ 3138440 h 6858000"/>
              <a:gd name="connsiteX719" fmla="*/ 0 w 7467600"/>
              <a:gd name="connsiteY719" fmla="*/ 3271395 h 6858000"/>
              <a:gd name="connsiteX720" fmla="*/ 0 w 7467600"/>
              <a:gd name="connsiteY720" fmla="*/ 3153002 h 6858000"/>
              <a:gd name="connsiteX721" fmla="*/ 2386 w 7467600"/>
              <a:gd name="connsiteY721" fmla="*/ 3149203 h 6858000"/>
              <a:gd name="connsiteX722" fmla="*/ 89753 w 7467600"/>
              <a:gd name="connsiteY722" fmla="*/ 2987702 h 6858000"/>
              <a:gd name="connsiteX723" fmla="*/ 76869 w 7467600"/>
              <a:gd name="connsiteY723" fmla="*/ 3005404 h 6858000"/>
              <a:gd name="connsiteX724" fmla="*/ 32049 w 7467600"/>
              <a:gd name="connsiteY724" fmla="*/ 3065814 h 6858000"/>
              <a:gd name="connsiteX725" fmla="*/ 0 w 7467600"/>
              <a:gd name="connsiteY725" fmla="*/ 3108744 h 6858000"/>
              <a:gd name="connsiteX726" fmla="*/ 0 w 7467600"/>
              <a:gd name="connsiteY726" fmla="*/ 3058059 h 6858000"/>
              <a:gd name="connsiteX727" fmla="*/ 7610 w 7467600"/>
              <a:gd name="connsiteY727" fmla="*/ 3047889 h 6858000"/>
              <a:gd name="connsiteX728" fmla="*/ 52419 w 7467600"/>
              <a:gd name="connsiteY728" fmla="*/ 2987479 h 6858000"/>
              <a:gd name="connsiteX729" fmla="*/ 59142 w 7467600"/>
              <a:gd name="connsiteY729" fmla="*/ 2978488 h 6858000"/>
              <a:gd name="connsiteX730" fmla="*/ 0 w 7467600"/>
              <a:gd name="connsiteY730" fmla="*/ 3015334 h 6858000"/>
              <a:gd name="connsiteX731" fmla="*/ 0 w 7467600"/>
              <a:gd name="connsiteY731" fmla="*/ 2914286 h 6858000"/>
              <a:gd name="connsiteX732" fmla="*/ 36383 w 7467600"/>
              <a:gd name="connsiteY732" fmla="*/ 2901128 h 6858000"/>
              <a:gd name="connsiteX733" fmla="*/ 156329 w 7467600"/>
              <a:gd name="connsiteY733" fmla="*/ 2840533 h 6858000"/>
              <a:gd name="connsiteX734" fmla="*/ 358355 w 7467600"/>
              <a:gd name="connsiteY734" fmla="*/ 2620471 h 6858000"/>
              <a:gd name="connsiteX735" fmla="*/ 510577 w 7467600"/>
              <a:gd name="connsiteY735" fmla="*/ 2501244 h 6858000"/>
              <a:gd name="connsiteX736" fmla="*/ 211967 w 7467600"/>
              <a:gd name="connsiteY736" fmla="*/ 2479171 h 6858000"/>
              <a:gd name="connsiteX737" fmla="*/ 0 w 7467600"/>
              <a:gd name="connsiteY737" fmla="*/ 2476398 h 6858000"/>
              <a:gd name="connsiteX738" fmla="*/ 0 w 7467600"/>
              <a:gd name="connsiteY738" fmla="*/ 2389189 h 6858000"/>
              <a:gd name="connsiteX739" fmla="*/ 103062 w 7467600"/>
              <a:gd name="connsiteY739" fmla="*/ 2389518 h 6858000"/>
              <a:gd name="connsiteX740" fmla="*/ 510734 w 7467600"/>
              <a:gd name="connsiteY740" fmla="*/ 2416201 h 6858000"/>
              <a:gd name="connsiteX741" fmla="*/ 279257 w 7467600"/>
              <a:gd name="connsiteY741" fmla="*/ 2092102 h 6858000"/>
              <a:gd name="connsiteX742" fmla="*/ 65265 w 7467600"/>
              <a:gd name="connsiteY742" fmla="*/ 2006049 h 6858000"/>
              <a:gd name="connsiteX743" fmla="*/ 0 w 7467600"/>
              <a:gd name="connsiteY743" fmla="*/ 1982532 h 6858000"/>
              <a:gd name="connsiteX744" fmla="*/ 0 w 7467600"/>
              <a:gd name="connsiteY744" fmla="*/ 1912789 h 6858000"/>
              <a:gd name="connsiteX745" fmla="*/ 97460 w 7467600"/>
              <a:gd name="connsiteY745" fmla="*/ 1953725 h 6858000"/>
              <a:gd name="connsiteX746" fmla="*/ 221272 w 7467600"/>
              <a:gd name="connsiteY746" fmla="*/ 1980766 h 6858000"/>
              <a:gd name="connsiteX747" fmla="*/ 116765 w 7467600"/>
              <a:gd name="connsiteY747" fmla="*/ 1911033 h 6858000"/>
              <a:gd name="connsiteX748" fmla="*/ 16405 w 7467600"/>
              <a:gd name="connsiteY748" fmla="*/ 1803412 h 6858000"/>
              <a:gd name="connsiteX749" fmla="*/ 0 w 7467600"/>
              <a:gd name="connsiteY749" fmla="*/ 1784777 h 6858000"/>
              <a:gd name="connsiteX750" fmla="*/ 0 w 7467600"/>
              <a:gd name="connsiteY750" fmla="*/ 1740082 h 6858000"/>
              <a:gd name="connsiteX751" fmla="*/ 39394 w 7467600"/>
              <a:gd name="connsiteY751" fmla="*/ 1784856 h 6858000"/>
              <a:gd name="connsiteX752" fmla="*/ 135813 w 7467600"/>
              <a:gd name="connsiteY752" fmla="*/ 1888838 h 6858000"/>
              <a:gd name="connsiteX753" fmla="*/ 242575 w 7467600"/>
              <a:gd name="connsiteY753" fmla="*/ 1958841 h 6858000"/>
              <a:gd name="connsiteX754" fmla="*/ 82197 w 7467600"/>
              <a:gd name="connsiteY754" fmla="*/ 1754826 h 6858000"/>
              <a:gd name="connsiteX755" fmla="*/ 0 w 7467600"/>
              <a:gd name="connsiteY755" fmla="*/ 1679650 h 6858000"/>
              <a:gd name="connsiteX756" fmla="*/ 0 w 7467600"/>
              <a:gd name="connsiteY756" fmla="*/ 1602463 h 6858000"/>
              <a:gd name="connsiteX757" fmla="*/ 84689 w 7467600"/>
              <a:gd name="connsiteY757" fmla="*/ 1677442 h 6858000"/>
              <a:gd name="connsiteX758" fmla="*/ 298437 w 7467600"/>
              <a:gd name="connsiteY758" fmla="*/ 1968019 h 6858000"/>
              <a:gd name="connsiteX759" fmla="*/ 227269 w 7467600"/>
              <a:gd name="connsiteY759" fmla="*/ 1114064 h 6858000"/>
              <a:gd name="connsiteX760" fmla="*/ 248003 w 7467600"/>
              <a:gd name="connsiteY760" fmla="*/ 1089613 h 6858000"/>
              <a:gd name="connsiteX761" fmla="*/ 427020 w 7467600"/>
              <a:gd name="connsiteY761" fmla="*/ 1619803 h 6858000"/>
              <a:gd name="connsiteX762" fmla="*/ 340345 w 7467600"/>
              <a:gd name="connsiteY762" fmla="*/ 2027739 h 6858000"/>
              <a:gd name="connsiteX763" fmla="*/ 360865 w 7467600"/>
              <a:gd name="connsiteY763" fmla="*/ 2044827 h 6858000"/>
              <a:gd name="connsiteX764" fmla="*/ 560414 w 7467600"/>
              <a:gd name="connsiteY764" fmla="*/ 2421457 h 6858000"/>
              <a:gd name="connsiteX765" fmla="*/ 1359703 w 7467600"/>
              <a:gd name="connsiteY765" fmla="*/ 2578554 h 6858000"/>
              <a:gd name="connsiteX766" fmla="*/ 1359422 w 7467600"/>
              <a:gd name="connsiteY766" fmla="*/ 2577994 h 6858000"/>
              <a:gd name="connsiteX767" fmla="*/ 828701 w 7467600"/>
              <a:gd name="connsiteY767" fmla="*/ 1839520 h 6858000"/>
              <a:gd name="connsiteX768" fmla="*/ 494427 w 7467600"/>
              <a:gd name="connsiteY768" fmla="*/ 1092333 h 6858000"/>
              <a:gd name="connsiteX769" fmla="*/ 506322 w 7467600"/>
              <a:gd name="connsiteY769" fmla="*/ 1020997 h 6858000"/>
              <a:gd name="connsiteX770" fmla="*/ 4570198 w 7467600"/>
              <a:gd name="connsiteY770" fmla="*/ 978081 h 6858000"/>
              <a:gd name="connsiteX771" fmla="*/ 4523691 w 7467600"/>
              <a:gd name="connsiteY771" fmla="*/ 1127776 h 6858000"/>
              <a:gd name="connsiteX772" fmla="*/ 4509875 w 7467600"/>
              <a:gd name="connsiteY772" fmla="*/ 1167552 h 6858000"/>
              <a:gd name="connsiteX773" fmla="*/ 4478168 w 7467600"/>
              <a:gd name="connsiteY773" fmla="*/ 1260735 h 6858000"/>
              <a:gd name="connsiteX774" fmla="*/ 4409309 w 7467600"/>
              <a:gd name="connsiteY774" fmla="*/ 1666996 h 6858000"/>
              <a:gd name="connsiteX775" fmla="*/ 4370031 w 7467600"/>
              <a:gd name="connsiteY775" fmla="*/ 1955666 h 6858000"/>
              <a:gd name="connsiteX776" fmla="*/ 4570198 w 7467600"/>
              <a:gd name="connsiteY776" fmla="*/ 978081 h 6858000"/>
              <a:gd name="connsiteX777" fmla="*/ 4557898 w 7467600"/>
              <a:gd name="connsiteY777" fmla="*/ 900011 h 6858000"/>
              <a:gd name="connsiteX778" fmla="*/ 4344840 w 7467600"/>
              <a:gd name="connsiteY778" fmla="*/ 1922038 h 6858000"/>
              <a:gd name="connsiteX779" fmla="*/ 4378710 w 7467600"/>
              <a:gd name="connsiteY779" fmla="*/ 1665516 h 6858000"/>
              <a:gd name="connsiteX780" fmla="*/ 4448798 w 7467600"/>
              <a:gd name="connsiteY780" fmla="*/ 1253024 h 6858000"/>
              <a:gd name="connsiteX781" fmla="*/ 4480315 w 7467600"/>
              <a:gd name="connsiteY781" fmla="*/ 1158454 h 6858000"/>
              <a:gd name="connsiteX782" fmla="*/ 4494133 w 7467600"/>
              <a:gd name="connsiteY782" fmla="*/ 1118676 h 6858000"/>
              <a:gd name="connsiteX783" fmla="*/ 4557898 w 7467600"/>
              <a:gd name="connsiteY783" fmla="*/ 900011 h 6858000"/>
              <a:gd name="connsiteX784" fmla="*/ 5870151 w 7467600"/>
              <a:gd name="connsiteY784" fmla="*/ 898890 h 6858000"/>
              <a:gd name="connsiteX785" fmla="*/ 5861335 w 7467600"/>
              <a:gd name="connsiteY785" fmla="*/ 899177 h 6858000"/>
              <a:gd name="connsiteX786" fmla="*/ 5843702 w 7467600"/>
              <a:gd name="connsiteY786" fmla="*/ 899748 h 6858000"/>
              <a:gd name="connsiteX787" fmla="*/ 5651107 w 7467600"/>
              <a:gd name="connsiteY787" fmla="*/ 920306 h 6858000"/>
              <a:gd name="connsiteX788" fmla="*/ 5459407 w 7467600"/>
              <a:gd name="connsiteY788" fmla="*/ 940975 h 6858000"/>
              <a:gd name="connsiteX789" fmla="*/ 5374846 w 7467600"/>
              <a:gd name="connsiteY789" fmla="*/ 941988 h 6858000"/>
              <a:gd name="connsiteX790" fmla="*/ 5256105 w 7467600"/>
              <a:gd name="connsiteY790" fmla="*/ 945632 h 6858000"/>
              <a:gd name="connsiteX791" fmla="*/ 5107071 w 7467600"/>
              <a:gd name="connsiteY791" fmla="*/ 969720 h 6858000"/>
              <a:gd name="connsiteX792" fmla="*/ 4998681 w 7467600"/>
              <a:gd name="connsiteY792" fmla="*/ 988771 h 6858000"/>
              <a:gd name="connsiteX793" fmla="*/ 5870151 w 7467600"/>
              <a:gd name="connsiteY793" fmla="*/ 898890 h 6858000"/>
              <a:gd name="connsiteX794" fmla="*/ 5504425 w 7467600"/>
              <a:gd name="connsiteY794" fmla="*/ 848067 h 6858000"/>
              <a:gd name="connsiteX795" fmla="*/ 4968849 w 7467600"/>
              <a:gd name="connsiteY795" fmla="*/ 962318 h 6858000"/>
              <a:gd name="connsiteX796" fmla="*/ 5104039 w 7467600"/>
              <a:gd name="connsiteY796" fmla="*/ 940634 h 6858000"/>
              <a:gd name="connsiteX797" fmla="*/ 5256311 w 7467600"/>
              <a:gd name="connsiteY797" fmla="*/ 916490 h 6858000"/>
              <a:gd name="connsiteX798" fmla="*/ 5377381 w 7467600"/>
              <a:gd name="connsiteY798" fmla="*/ 912671 h 6858000"/>
              <a:gd name="connsiteX799" fmla="*/ 5460148 w 7467600"/>
              <a:gd name="connsiteY799" fmla="*/ 911442 h 6858000"/>
              <a:gd name="connsiteX800" fmla="*/ 5648971 w 7467600"/>
              <a:gd name="connsiteY800" fmla="*/ 891331 h 6858000"/>
              <a:gd name="connsiteX801" fmla="*/ 5844807 w 7467600"/>
              <a:gd name="connsiteY801" fmla="*/ 870718 h 6858000"/>
              <a:gd name="connsiteX802" fmla="*/ 5862975 w 7467600"/>
              <a:gd name="connsiteY802" fmla="*/ 869756 h 6858000"/>
              <a:gd name="connsiteX803" fmla="*/ 5920887 w 7467600"/>
              <a:gd name="connsiteY803" fmla="*/ 865929 h 6858000"/>
              <a:gd name="connsiteX804" fmla="*/ 5504425 w 7467600"/>
              <a:gd name="connsiteY804" fmla="*/ 848067 h 6858000"/>
              <a:gd name="connsiteX805" fmla="*/ 3607114 w 7467600"/>
              <a:gd name="connsiteY805" fmla="*/ 467441 h 6858000"/>
              <a:gd name="connsiteX806" fmla="*/ 3296242 w 7467600"/>
              <a:gd name="connsiteY806" fmla="*/ 807991 h 6858000"/>
              <a:gd name="connsiteX807" fmla="*/ 3174674 w 7467600"/>
              <a:gd name="connsiteY807" fmla="*/ 919759 h 6858000"/>
              <a:gd name="connsiteX808" fmla="*/ 3042978 w 7467600"/>
              <a:gd name="connsiteY808" fmla="*/ 1054894 h 6858000"/>
              <a:gd name="connsiteX809" fmla="*/ 2968914 w 7467600"/>
              <a:gd name="connsiteY809" fmla="*/ 1133756 h 6858000"/>
              <a:gd name="connsiteX810" fmla="*/ 3103823 w 7467600"/>
              <a:gd name="connsiteY810" fmla="*/ 1026814 h 6858000"/>
              <a:gd name="connsiteX811" fmla="*/ 3607114 w 7467600"/>
              <a:gd name="connsiteY811" fmla="*/ 467441 h 6858000"/>
              <a:gd name="connsiteX812" fmla="*/ 3744487 w 7467600"/>
              <a:gd name="connsiteY812" fmla="*/ 383136 h 6858000"/>
              <a:gd name="connsiteX813" fmla="*/ 3970213 w 7467600"/>
              <a:gd name="connsiteY813" fmla="*/ 995559 h 6858000"/>
              <a:gd name="connsiteX814" fmla="*/ 3744487 w 7467600"/>
              <a:gd name="connsiteY814" fmla="*/ 383136 h 6858000"/>
              <a:gd name="connsiteX815" fmla="*/ 3624562 w 7467600"/>
              <a:gd name="connsiteY815" fmla="*/ 367041 h 6858000"/>
              <a:gd name="connsiteX816" fmla="*/ 3489712 w 7467600"/>
              <a:gd name="connsiteY816" fmla="*/ 485386 h 6858000"/>
              <a:gd name="connsiteX817" fmla="*/ 3182994 w 7467600"/>
              <a:gd name="connsiteY817" fmla="*/ 828265 h 6858000"/>
              <a:gd name="connsiteX818" fmla="*/ 2892114 w 7467600"/>
              <a:gd name="connsiteY818" fmla="*/ 1172635 h 6858000"/>
              <a:gd name="connsiteX819" fmla="*/ 3021459 w 7467600"/>
              <a:gd name="connsiteY819" fmla="*/ 1035385 h 6858000"/>
              <a:gd name="connsiteX820" fmla="*/ 3153873 w 7467600"/>
              <a:gd name="connsiteY820" fmla="*/ 898971 h 6858000"/>
              <a:gd name="connsiteX821" fmla="*/ 3276511 w 7467600"/>
              <a:gd name="connsiteY821" fmla="*/ 786423 h 6858000"/>
              <a:gd name="connsiteX822" fmla="*/ 3584154 w 7467600"/>
              <a:gd name="connsiteY822" fmla="*/ 448218 h 6858000"/>
              <a:gd name="connsiteX823" fmla="*/ 3624562 w 7467600"/>
              <a:gd name="connsiteY823" fmla="*/ 367041 h 6858000"/>
              <a:gd name="connsiteX824" fmla="*/ 3766672 w 7467600"/>
              <a:gd name="connsiteY824" fmla="*/ 359429 h 6858000"/>
              <a:gd name="connsiteX825" fmla="*/ 3996338 w 7467600"/>
              <a:gd name="connsiteY825" fmla="*/ 968237 h 6858000"/>
              <a:gd name="connsiteX826" fmla="*/ 3766672 w 7467600"/>
              <a:gd name="connsiteY826" fmla="*/ 359429 h 6858000"/>
              <a:gd name="connsiteX827" fmla="*/ 5805386 w 7467600"/>
              <a:gd name="connsiteY827" fmla="*/ 239240 h 6858000"/>
              <a:gd name="connsiteX828" fmla="*/ 5736947 w 7467600"/>
              <a:gd name="connsiteY828" fmla="*/ 261367 h 6858000"/>
              <a:gd name="connsiteX829" fmla="*/ 5427012 w 7467600"/>
              <a:gd name="connsiteY829" fmla="*/ 311272 h 6858000"/>
              <a:gd name="connsiteX830" fmla="*/ 5147818 w 7467600"/>
              <a:gd name="connsiteY830" fmla="*/ 322112 h 6858000"/>
              <a:gd name="connsiteX831" fmla="*/ 5060854 w 7467600"/>
              <a:gd name="connsiteY831" fmla="*/ 311882 h 6858000"/>
              <a:gd name="connsiteX832" fmla="*/ 4945989 w 7467600"/>
              <a:gd name="connsiteY832" fmla="*/ 300516 h 6858000"/>
              <a:gd name="connsiteX833" fmla="*/ 5410479 w 7467600"/>
              <a:gd name="connsiteY833" fmla="*/ 348434 h 6858000"/>
              <a:gd name="connsiteX834" fmla="*/ 5805386 w 7467600"/>
              <a:gd name="connsiteY834" fmla="*/ 239240 h 6858000"/>
              <a:gd name="connsiteX835" fmla="*/ 5905192 w 7467600"/>
              <a:gd name="connsiteY835" fmla="*/ 163079 h 6858000"/>
              <a:gd name="connsiteX836" fmla="*/ 5865655 w 7467600"/>
              <a:gd name="connsiteY836" fmla="*/ 171901 h 6858000"/>
              <a:gd name="connsiteX837" fmla="*/ 5259740 w 7467600"/>
              <a:gd name="connsiteY837" fmla="*/ 257013 h 6858000"/>
              <a:gd name="connsiteX838" fmla="*/ 5208466 w 7467600"/>
              <a:gd name="connsiteY838" fmla="*/ 257550 h 6858000"/>
              <a:gd name="connsiteX839" fmla="*/ 4980204 w 7467600"/>
              <a:gd name="connsiteY839" fmla="*/ 271903 h 6858000"/>
              <a:gd name="connsiteX840" fmla="*/ 5068068 w 7467600"/>
              <a:gd name="connsiteY840" fmla="*/ 282244 h 6858000"/>
              <a:gd name="connsiteX841" fmla="*/ 5153231 w 7467600"/>
              <a:gd name="connsiteY841" fmla="*/ 292240 h 6858000"/>
              <a:gd name="connsiteX842" fmla="*/ 5426491 w 7467600"/>
              <a:gd name="connsiteY842" fmla="*/ 281128 h 6858000"/>
              <a:gd name="connsiteX843" fmla="*/ 5731212 w 7467600"/>
              <a:gd name="connsiteY843" fmla="*/ 231951 h 6858000"/>
              <a:gd name="connsiteX844" fmla="*/ 5905192 w 7467600"/>
              <a:gd name="connsiteY844" fmla="*/ 163079 h 6858000"/>
              <a:gd name="connsiteX845" fmla="*/ 5944437 w 7467600"/>
              <a:gd name="connsiteY845" fmla="*/ 113829 h 6858000"/>
              <a:gd name="connsiteX846" fmla="*/ 5825032 w 7467600"/>
              <a:gd name="connsiteY846" fmla="*/ 146405 h 6858000"/>
              <a:gd name="connsiteX847" fmla="*/ 4955599 w 7467600"/>
              <a:gd name="connsiteY847" fmla="*/ 247008 h 6858000"/>
              <a:gd name="connsiteX848" fmla="*/ 5210104 w 7467600"/>
              <a:gd name="connsiteY848" fmla="*/ 228123 h 6858000"/>
              <a:gd name="connsiteX849" fmla="*/ 5261015 w 7467600"/>
              <a:gd name="connsiteY849" fmla="*/ 227087 h 6858000"/>
              <a:gd name="connsiteX850" fmla="*/ 5861181 w 7467600"/>
              <a:gd name="connsiteY850" fmla="*/ 143093 h 6858000"/>
              <a:gd name="connsiteX851" fmla="*/ 5961252 w 7467600"/>
              <a:gd name="connsiteY851" fmla="*/ 114820 h 6858000"/>
              <a:gd name="connsiteX852" fmla="*/ 5944437 w 7467600"/>
              <a:gd name="connsiteY852" fmla="*/ 113829 h 6858000"/>
              <a:gd name="connsiteX853" fmla="*/ 3882765 w 7467600"/>
              <a:gd name="connsiteY853" fmla="*/ 0 h 6858000"/>
              <a:gd name="connsiteX854" fmla="*/ 3995099 w 7467600"/>
              <a:gd name="connsiteY854" fmla="*/ 0 h 6858000"/>
              <a:gd name="connsiteX855" fmla="*/ 4163818 w 7467600"/>
              <a:gd name="connsiteY855" fmla="*/ 234104 h 6858000"/>
              <a:gd name="connsiteX856" fmla="*/ 4172099 w 7467600"/>
              <a:gd name="connsiteY856" fmla="*/ 234207 h 6858000"/>
              <a:gd name="connsiteX857" fmla="*/ 4784282 w 7467600"/>
              <a:gd name="connsiteY857" fmla="*/ 276561 h 6858000"/>
              <a:gd name="connsiteX858" fmla="*/ 4801687 w 7467600"/>
              <a:gd name="connsiteY858" fmla="*/ 267764 h 6858000"/>
              <a:gd name="connsiteX859" fmla="*/ 6082788 w 7467600"/>
              <a:gd name="connsiteY859" fmla="*/ 64119 h 6858000"/>
              <a:gd name="connsiteX860" fmla="*/ 6099442 w 7467600"/>
              <a:gd name="connsiteY860" fmla="*/ 82568 h 6858000"/>
              <a:gd name="connsiteX861" fmla="*/ 4804137 w 7467600"/>
              <a:gd name="connsiteY861" fmla="*/ 320931 h 6858000"/>
              <a:gd name="connsiteX862" fmla="*/ 4227047 w 7467600"/>
              <a:gd name="connsiteY862" fmla="*/ 313415 h 6858000"/>
              <a:gd name="connsiteX863" fmla="*/ 4346041 w 7467600"/>
              <a:gd name="connsiteY863" fmla="*/ 456086 h 6858000"/>
              <a:gd name="connsiteX864" fmla="*/ 4870967 w 7467600"/>
              <a:gd name="connsiteY864" fmla="*/ 963061 h 6858000"/>
              <a:gd name="connsiteX865" fmla="*/ 4889647 w 7467600"/>
              <a:gd name="connsiteY865" fmla="*/ 957147 h 6858000"/>
              <a:gd name="connsiteX866" fmla="*/ 5422504 w 7467600"/>
              <a:gd name="connsiteY866" fmla="*/ 805191 h 6858000"/>
              <a:gd name="connsiteX867" fmla="*/ 6087656 w 7467600"/>
              <a:gd name="connsiteY867" fmla="*/ 826703 h 6858000"/>
              <a:gd name="connsiteX868" fmla="*/ 6058717 w 7467600"/>
              <a:gd name="connsiteY868" fmla="*/ 865992 h 6858000"/>
              <a:gd name="connsiteX869" fmla="*/ 4974153 w 7467600"/>
              <a:gd name="connsiteY869" fmla="*/ 1045456 h 6858000"/>
              <a:gd name="connsiteX870" fmla="*/ 5627835 w 7467600"/>
              <a:gd name="connsiteY870" fmla="*/ 1472077 h 6858000"/>
              <a:gd name="connsiteX871" fmla="*/ 5629817 w 7467600"/>
              <a:gd name="connsiteY871" fmla="*/ 1471412 h 6858000"/>
              <a:gd name="connsiteX872" fmla="*/ 5634124 w 7467600"/>
              <a:gd name="connsiteY872" fmla="*/ 1470572 h 6858000"/>
              <a:gd name="connsiteX873" fmla="*/ 5755832 w 7467600"/>
              <a:gd name="connsiteY873" fmla="*/ 1383886 h 6858000"/>
              <a:gd name="connsiteX874" fmla="*/ 6014186 w 7467600"/>
              <a:gd name="connsiteY874" fmla="*/ 1279799 h 6858000"/>
              <a:gd name="connsiteX875" fmla="*/ 6901619 w 7467600"/>
              <a:gd name="connsiteY875" fmla="*/ 1047874 h 6858000"/>
              <a:gd name="connsiteX876" fmla="*/ 6931566 w 7467600"/>
              <a:gd name="connsiteY876" fmla="*/ 1062034 h 6858000"/>
              <a:gd name="connsiteX877" fmla="*/ 5790982 w 7467600"/>
              <a:gd name="connsiteY877" fmla="*/ 1561380 h 6858000"/>
              <a:gd name="connsiteX878" fmla="*/ 6188971 w 7467600"/>
              <a:gd name="connsiteY878" fmla="*/ 1755168 h 6858000"/>
              <a:gd name="connsiteX879" fmla="*/ 6202446 w 7467600"/>
              <a:gd name="connsiteY879" fmla="*/ 1752268 h 6858000"/>
              <a:gd name="connsiteX880" fmla="*/ 7179560 w 7467600"/>
              <a:gd name="connsiteY880" fmla="*/ 1467551 h 6858000"/>
              <a:gd name="connsiteX881" fmla="*/ 7158730 w 7467600"/>
              <a:gd name="connsiteY881" fmla="*/ 1507835 h 6858000"/>
              <a:gd name="connsiteX882" fmla="*/ 6326959 w 7467600"/>
              <a:gd name="connsiteY882" fmla="*/ 1817686 h 6858000"/>
              <a:gd name="connsiteX883" fmla="*/ 6537433 w 7467600"/>
              <a:gd name="connsiteY883" fmla="*/ 1907790 h 6858000"/>
              <a:gd name="connsiteX884" fmla="*/ 6550221 w 7467600"/>
              <a:gd name="connsiteY884" fmla="*/ 1910729 h 6858000"/>
              <a:gd name="connsiteX885" fmla="*/ 6964438 w 7467600"/>
              <a:gd name="connsiteY885" fmla="*/ 2209505 h 6858000"/>
              <a:gd name="connsiteX886" fmla="*/ 7367862 w 7467600"/>
              <a:gd name="connsiteY886" fmla="*/ 2806833 h 6858000"/>
              <a:gd name="connsiteX887" fmla="*/ 7364329 w 7467600"/>
              <a:gd name="connsiteY887" fmla="*/ 2826907 h 6858000"/>
              <a:gd name="connsiteX888" fmla="*/ 7290545 w 7467600"/>
              <a:gd name="connsiteY888" fmla="*/ 2850663 h 6858000"/>
              <a:gd name="connsiteX889" fmla="*/ 6472036 w 7467600"/>
              <a:gd name="connsiteY889" fmla="*/ 1959003 h 6858000"/>
              <a:gd name="connsiteX890" fmla="*/ 5792897 w 7467600"/>
              <a:gd name="connsiteY890" fmla="*/ 1647747 h 6858000"/>
              <a:gd name="connsiteX891" fmla="*/ 5842751 w 7467600"/>
              <a:gd name="connsiteY891" fmla="*/ 1816112 h 6858000"/>
              <a:gd name="connsiteX892" fmla="*/ 5847424 w 7467600"/>
              <a:gd name="connsiteY892" fmla="*/ 1815776 h 6858000"/>
              <a:gd name="connsiteX893" fmla="*/ 6399821 w 7467600"/>
              <a:gd name="connsiteY893" fmla="*/ 2344799 h 6858000"/>
              <a:gd name="connsiteX894" fmla="*/ 6323232 w 7467600"/>
              <a:gd name="connsiteY894" fmla="*/ 2389634 h 6858000"/>
              <a:gd name="connsiteX895" fmla="*/ 5942958 w 7467600"/>
              <a:gd name="connsiteY895" fmla="*/ 2077708 h 6858000"/>
              <a:gd name="connsiteX896" fmla="*/ 5921559 w 7467600"/>
              <a:gd name="connsiteY896" fmla="*/ 2378596 h 6858000"/>
              <a:gd name="connsiteX897" fmla="*/ 5817651 w 7467600"/>
              <a:gd name="connsiteY897" fmla="*/ 3023919 h 6858000"/>
              <a:gd name="connsiteX898" fmla="*/ 5729634 w 7467600"/>
              <a:gd name="connsiteY898" fmla="*/ 3051849 h 6858000"/>
              <a:gd name="connsiteX899" fmla="*/ 5611018 w 7467600"/>
              <a:gd name="connsiteY899" fmla="*/ 2316769 h 6858000"/>
              <a:gd name="connsiteX900" fmla="*/ 5687608 w 7467600"/>
              <a:gd name="connsiteY900" fmla="*/ 2039972 h 6858000"/>
              <a:gd name="connsiteX901" fmla="*/ 5657554 w 7467600"/>
              <a:gd name="connsiteY901" fmla="*/ 1576445 h 6858000"/>
              <a:gd name="connsiteX902" fmla="*/ 5150475 w 7467600"/>
              <a:gd name="connsiteY902" fmla="*/ 1274012 h 6858000"/>
              <a:gd name="connsiteX903" fmla="*/ 5349142 w 7467600"/>
              <a:gd name="connsiteY903" fmla="*/ 2204405 h 6858000"/>
              <a:gd name="connsiteX904" fmla="*/ 5262214 w 7467600"/>
              <a:gd name="connsiteY904" fmla="*/ 2233836 h 6858000"/>
              <a:gd name="connsiteX905" fmla="*/ 4981539 w 7467600"/>
              <a:gd name="connsiteY905" fmla="*/ 1542201 h 6858000"/>
              <a:gd name="connsiteX906" fmla="*/ 4958461 w 7467600"/>
              <a:gd name="connsiteY906" fmla="*/ 1136957 h 6858000"/>
              <a:gd name="connsiteX907" fmla="*/ 4655015 w 7467600"/>
              <a:gd name="connsiteY907" fmla="*/ 891426 h 6858000"/>
              <a:gd name="connsiteX908" fmla="*/ 4348002 w 7467600"/>
              <a:gd name="connsiteY908" fmla="*/ 2205895 h 6858000"/>
              <a:gd name="connsiteX909" fmla="*/ 4262250 w 7467600"/>
              <a:gd name="connsiteY909" fmla="*/ 2219972 h 6858000"/>
              <a:gd name="connsiteX910" fmla="*/ 4550611 w 7467600"/>
              <a:gd name="connsiteY910" fmla="*/ 817540 h 6858000"/>
              <a:gd name="connsiteX911" fmla="*/ 4564418 w 7467600"/>
              <a:gd name="connsiteY911" fmla="*/ 808293 h 6858000"/>
              <a:gd name="connsiteX912" fmla="*/ 4266388 w 7467600"/>
              <a:gd name="connsiteY912" fmla="*/ 500083 h 6858000"/>
              <a:gd name="connsiteX913" fmla="*/ 4032842 w 7467600"/>
              <a:gd name="connsiteY913" fmla="*/ 211809 h 6858000"/>
              <a:gd name="connsiteX914" fmla="*/ 3882765 w 7467600"/>
              <a:gd name="connsiteY914" fmla="*/ 0 h 6858000"/>
              <a:gd name="connsiteX915" fmla="*/ 3721337 w 7467600"/>
              <a:gd name="connsiteY915" fmla="*/ 0 h 6858000"/>
              <a:gd name="connsiteX916" fmla="*/ 3797544 w 7467600"/>
              <a:gd name="connsiteY916" fmla="*/ 0 h 6858000"/>
              <a:gd name="connsiteX917" fmla="*/ 3775734 w 7467600"/>
              <a:gd name="connsiteY917" fmla="*/ 95131 h 6858000"/>
              <a:gd name="connsiteX918" fmla="*/ 3724807 w 7467600"/>
              <a:gd name="connsiteY918" fmla="*/ 272257 h 6858000"/>
              <a:gd name="connsiteX919" fmla="*/ 3726844 w 7467600"/>
              <a:gd name="connsiteY919" fmla="*/ 282988 h 6858000"/>
              <a:gd name="connsiteX920" fmla="*/ 3742664 w 7467600"/>
              <a:gd name="connsiteY920" fmla="*/ 279918 h 6858000"/>
              <a:gd name="connsiteX921" fmla="*/ 4103910 w 7467600"/>
              <a:gd name="connsiteY921" fmla="*/ 1161917 h 6858000"/>
              <a:gd name="connsiteX922" fmla="*/ 4020269 w 7467600"/>
              <a:gd name="connsiteY922" fmla="*/ 1200406 h 6858000"/>
              <a:gd name="connsiteX923" fmla="*/ 3674882 w 7467600"/>
              <a:gd name="connsiteY923" fmla="*/ 488524 h 6858000"/>
              <a:gd name="connsiteX924" fmla="*/ 3132682 w 7467600"/>
              <a:gd name="connsiteY924" fmla="*/ 1072284 h 6858000"/>
              <a:gd name="connsiteX925" fmla="*/ 2716346 w 7467600"/>
              <a:gd name="connsiteY925" fmla="*/ 1276376 h 6858000"/>
              <a:gd name="connsiteX926" fmla="*/ 2716772 w 7467600"/>
              <a:gd name="connsiteY926" fmla="*/ 1255462 h 6858000"/>
              <a:gd name="connsiteX927" fmla="*/ 3471096 w 7467600"/>
              <a:gd name="connsiteY927" fmla="*/ 437072 h 6858000"/>
              <a:gd name="connsiteX928" fmla="*/ 3639057 w 7467600"/>
              <a:gd name="connsiteY928" fmla="*/ 286334 h 6858000"/>
              <a:gd name="connsiteX929" fmla="*/ 3640309 w 7467600"/>
              <a:gd name="connsiteY929" fmla="*/ 284664 h 6858000"/>
              <a:gd name="connsiteX930" fmla="*/ 3646022 w 7467600"/>
              <a:gd name="connsiteY930" fmla="*/ 276711 h 6858000"/>
              <a:gd name="connsiteX931" fmla="*/ 3707943 w 7467600"/>
              <a:gd name="connsiteY931" fmla="*/ 65958 h 6858000"/>
              <a:gd name="connsiteX932" fmla="*/ 3721337 w 7467600"/>
              <a:gd name="connsiteY932" fmla="*/ 0 h 6858000"/>
              <a:gd name="connsiteX933" fmla="*/ 2867960 w 7467600"/>
              <a:gd name="connsiteY933" fmla="*/ 0 h 6858000"/>
              <a:gd name="connsiteX934" fmla="*/ 2926351 w 7467600"/>
              <a:gd name="connsiteY934" fmla="*/ 0 h 6858000"/>
              <a:gd name="connsiteX935" fmla="*/ 2902823 w 7467600"/>
              <a:gd name="connsiteY935" fmla="*/ 262929 h 6858000"/>
              <a:gd name="connsiteX936" fmla="*/ 2940663 w 7467600"/>
              <a:gd name="connsiteY936" fmla="*/ 140884 h 6858000"/>
              <a:gd name="connsiteX937" fmla="*/ 2947039 w 7467600"/>
              <a:gd name="connsiteY937" fmla="*/ 122524 h 6858000"/>
              <a:gd name="connsiteX938" fmla="*/ 2984316 w 7467600"/>
              <a:gd name="connsiteY938" fmla="*/ 0 h 6858000"/>
              <a:gd name="connsiteX939" fmla="*/ 3016114 w 7467600"/>
              <a:gd name="connsiteY939" fmla="*/ 0 h 6858000"/>
              <a:gd name="connsiteX940" fmla="*/ 2979949 w 7467600"/>
              <a:gd name="connsiteY940" fmla="*/ 119274 h 6858000"/>
              <a:gd name="connsiteX941" fmla="*/ 3023879 w 7467600"/>
              <a:gd name="connsiteY941" fmla="*/ 0 h 6858000"/>
              <a:gd name="connsiteX942" fmla="*/ 3105400 w 7467600"/>
              <a:gd name="connsiteY942" fmla="*/ 0 h 6858000"/>
              <a:gd name="connsiteX943" fmla="*/ 3094669 w 7467600"/>
              <a:gd name="connsiteY943" fmla="*/ 30308 h 6858000"/>
              <a:gd name="connsiteX944" fmla="*/ 2901945 w 7467600"/>
              <a:gd name="connsiteY944" fmla="*/ 466538 h 6858000"/>
              <a:gd name="connsiteX945" fmla="*/ 2815209 w 7467600"/>
              <a:gd name="connsiteY945" fmla="*/ 497361 h 6858000"/>
              <a:gd name="connsiteX946" fmla="*/ 2844845 w 7467600"/>
              <a:gd name="connsiteY946" fmla="*/ 127638 h 6858000"/>
              <a:gd name="connsiteX947" fmla="*/ 2867960 w 7467600"/>
              <a:gd name="connsiteY947" fmla="*/ 0 h 6858000"/>
              <a:gd name="connsiteX948" fmla="*/ 1057230 w 7467600"/>
              <a:gd name="connsiteY948" fmla="*/ 0 h 6858000"/>
              <a:gd name="connsiteX949" fmla="*/ 1111003 w 7467600"/>
              <a:gd name="connsiteY949" fmla="*/ 0 h 6858000"/>
              <a:gd name="connsiteX950" fmla="*/ 1125553 w 7467600"/>
              <a:gd name="connsiteY950" fmla="*/ 52588 h 6858000"/>
              <a:gd name="connsiteX951" fmla="*/ 1304276 w 7467600"/>
              <a:gd name="connsiteY951" fmla="*/ 476275 h 6858000"/>
              <a:gd name="connsiteX952" fmla="*/ 1492066 w 7467600"/>
              <a:gd name="connsiteY952" fmla="*/ 886333 h 6858000"/>
              <a:gd name="connsiteX953" fmla="*/ 1423698 w 7467600"/>
              <a:gd name="connsiteY953" fmla="*/ 710817 h 6858000"/>
              <a:gd name="connsiteX954" fmla="*/ 1357609 w 7467600"/>
              <a:gd name="connsiteY954" fmla="*/ 532892 h 6858000"/>
              <a:gd name="connsiteX955" fmla="*/ 1309550 w 7467600"/>
              <a:gd name="connsiteY955" fmla="*/ 374031 h 6858000"/>
              <a:gd name="connsiteX956" fmla="*/ 1193673 w 7467600"/>
              <a:gd name="connsiteY956" fmla="*/ 49533 h 6858000"/>
              <a:gd name="connsiteX957" fmla="*/ 1164391 w 7467600"/>
              <a:gd name="connsiteY957" fmla="*/ 0 h 6858000"/>
              <a:gd name="connsiteX958" fmla="*/ 1200666 w 7467600"/>
              <a:gd name="connsiteY958" fmla="*/ 0 h 6858000"/>
              <a:gd name="connsiteX959" fmla="*/ 1223408 w 7467600"/>
              <a:gd name="connsiteY959" fmla="*/ 38996 h 6858000"/>
              <a:gd name="connsiteX960" fmla="*/ 1339635 w 7467600"/>
              <a:gd name="connsiteY960" fmla="*/ 365517 h 6858000"/>
              <a:gd name="connsiteX961" fmla="*/ 1387469 w 7467600"/>
              <a:gd name="connsiteY961" fmla="*/ 523079 h 6858000"/>
              <a:gd name="connsiteX962" fmla="*/ 1452685 w 7467600"/>
              <a:gd name="connsiteY962" fmla="*/ 699806 h 6858000"/>
              <a:gd name="connsiteX963" fmla="*/ 1492092 w 7467600"/>
              <a:gd name="connsiteY963" fmla="*/ 800424 h 6858000"/>
              <a:gd name="connsiteX964" fmla="*/ 1455302 w 7467600"/>
              <a:gd name="connsiteY964" fmla="*/ 632913 h 6858000"/>
              <a:gd name="connsiteX965" fmla="*/ 1222336 w 7467600"/>
              <a:gd name="connsiteY965" fmla="*/ 9480 h 6858000"/>
              <a:gd name="connsiteX966" fmla="*/ 1214634 w 7467600"/>
              <a:gd name="connsiteY966" fmla="*/ 0 h 6858000"/>
              <a:gd name="connsiteX967" fmla="*/ 1289827 w 7467600"/>
              <a:gd name="connsiteY967" fmla="*/ 0 h 6858000"/>
              <a:gd name="connsiteX968" fmla="*/ 1321076 w 7467600"/>
              <a:gd name="connsiteY968" fmla="*/ 59722 h 6858000"/>
              <a:gd name="connsiteX969" fmla="*/ 1512579 w 7467600"/>
              <a:gd name="connsiteY969" fmla="*/ 626441 h 6858000"/>
              <a:gd name="connsiteX970" fmla="*/ 1506076 w 7467600"/>
              <a:gd name="connsiteY970" fmla="*/ 1089289 h 6858000"/>
              <a:gd name="connsiteX971" fmla="*/ 1486346 w 7467600"/>
              <a:gd name="connsiteY971" fmla="*/ 1079919 h 6858000"/>
              <a:gd name="connsiteX972" fmla="*/ 1070511 w 7467600"/>
              <a:gd name="connsiteY972" fmla="*/ 48609 h 6858000"/>
              <a:gd name="connsiteX973" fmla="*/ 1057230 w 7467600"/>
              <a:gd name="connsiteY973" fmla="*/ 0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993" fmla="*/ 43151 w 7467600"/>
              <a:gd name="connsiteY99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43603 w 7467600"/>
              <a:gd name="connsiteY127" fmla="*/ 51497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1903353 w 7467600"/>
              <a:gd name="connsiteY137" fmla="*/ 5044827 h 6858000"/>
              <a:gd name="connsiteX138" fmla="*/ 1936931 w 7467600"/>
              <a:gd name="connsiteY138" fmla="*/ 5093954 h 6858000"/>
              <a:gd name="connsiteX139" fmla="*/ 2195868 w 7467600"/>
              <a:gd name="connsiteY139" fmla="*/ 5396574 h 6858000"/>
              <a:gd name="connsiteX140" fmla="*/ 2088852 w 7467600"/>
              <a:gd name="connsiteY140" fmla="*/ 5166123 h 6858000"/>
              <a:gd name="connsiteX141" fmla="*/ 1958241 w 7467600"/>
              <a:gd name="connsiteY141" fmla="*/ 5067955 h 6858000"/>
              <a:gd name="connsiteX142" fmla="*/ 1903353 w 7467600"/>
              <a:gd name="connsiteY142" fmla="*/ 5044827 h 6858000"/>
              <a:gd name="connsiteX143" fmla="*/ 1979378 w 7467600"/>
              <a:gd name="connsiteY143" fmla="*/ 4769504 h 6858000"/>
              <a:gd name="connsiteX144" fmla="*/ 2882120 w 7467600"/>
              <a:gd name="connsiteY144" fmla="*/ 5064547 h 6858000"/>
              <a:gd name="connsiteX145" fmla="*/ 2793103 w 7467600"/>
              <a:gd name="connsiteY145" fmla="*/ 5039699 h 6858000"/>
              <a:gd name="connsiteX146" fmla="*/ 2770041 w 7467600"/>
              <a:gd name="connsiteY146" fmla="*/ 5033634 h 6858000"/>
              <a:gd name="connsiteX147" fmla="*/ 1979378 w 7467600"/>
              <a:gd name="connsiteY147" fmla="*/ 4769504 h 6858000"/>
              <a:gd name="connsiteX148" fmla="*/ 1927410 w 7467600"/>
              <a:gd name="connsiteY148" fmla="*/ 4716164 h 6858000"/>
              <a:gd name="connsiteX149" fmla="*/ 1959587 w 7467600"/>
              <a:gd name="connsiteY149" fmla="*/ 4728849 h 6858000"/>
              <a:gd name="connsiteX150" fmla="*/ 2777707 w 7467600"/>
              <a:gd name="connsiteY150" fmla="*/ 5003991 h 6858000"/>
              <a:gd name="connsiteX151" fmla="*/ 2800768 w 7467600"/>
              <a:gd name="connsiteY151" fmla="*/ 5010056 h 6858000"/>
              <a:gd name="connsiteX152" fmla="*/ 2879408 w 7467600"/>
              <a:gd name="connsiteY152" fmla="*/ 5031590 h 6858000"/>
              <a:gd name="connsiteX153" fmla="*/ 2862295 w 7467600"/>
              <a:gd name="connsiteY153" fmla="*/ 5022958 h 6858000"/>
              <a:gd name="connsiteX154" fmla="*/ 2813343 w 7467600"/>
              <a:gd name="connsiteY154" fmla="*/ 4998369 h 6858000"/>
              <a:gd name="connsiteX155" fmla="*/ 2646245 w 7467600"/>
              <a:gd name="connsiteY155" fmla="*/ 4930999 h 6858000"/>
              <a:gd name="connsiteX156" fmla="*/ 1999243 w 7467600"/>
              <a:gd name="connsiteY156" fmla="*/ 4730524 h 6858000"/>
              <a:gd name="connsiteX157" fmla="*/ 1979527 w 7467600"/>
              <a:gd name="connsiteY157" fmla="*/ 4726651 h 6858000"/>
              <a:gd name="connsiteX158" fmla="*/ 1927410 w 7467600"/>
              <a:gd name="connsiteY158" fmla="*/ 4716164 h 6858000"/>
              <a:gd name="connsiteX159" fmla="*/ 1997014 w 7467600"/>
              <a:gd name="connsiteY159" fmla="*/ 4698007 h 6858000"/>
              <a:gd name="connsiteX160" fmla="*/ 2005458 w 7467600"/>
              <a:gd name="connsiteY160" fmla="*/ 4699540 h 6858000"/>
              <a:gd name="connsiteX161" fmla="*/ 2657186 w 7467600"/>
              <a:gd name="connsiteY161" fmla="*/ 4901687 h 6858000"/>
              <a:gd name="connsiteX162" fmla="*/ 2826662 w 7467600"/>
              <a:gd name="connsiteY162" fmla="*/ 4970362 h 6858000"/>
              <a:gd name="connsiteX163" fmla="*/ 2876100 w 7467600"/>
              <a:gd name="connsiteY163" fmla="*/ 4995397 h 6858000"/>
              <a:gd name="connsiteX164" fmla="*/ 3042600 w 7467600"/>
              <a:gd name="connsiteY164" fmla="*/ 5059532 h 6858000"/>
              <a:gd name="connsiteX165" fmla="*/ 1997014 w 7467600"/>
              <a:gd name="connsiteY165" fmla="*/ 4698007 h 6858000"/>
              <a:gd name="connsiteX166" fmla="*/ 2305292 w 7467600"/>
              <a:gd name="connsiteY166" fmla="*/ 4219492 h 6858000"/>
              <a:gd name="connsiteX167" fmla="*/ 3360922 w 7467600"/>
              <a:gd name="connsiteY167" fmla="*/ 4529373 h 6858000"/>
              <a:gd name="connsiteX168" fmla="*/ 3492420 w 7467600"/>
              <a:gd name="connsiteY168" fmla="*/ 4510145 h 6858000"/>
              <a:gd name="connsiteX169" fmla="*/ 3364086 w 7467600"/>
              <a:gd name="connsiteY169" fmla="*/ 4480340 h 6858000"/>
              <a:gd name="connsiteX170" fmla="*/ 3225818 w 7467600"/>
              <a:gd name="connsiteY170" fmla="*/ 4411822 h 6858000"/>
              <a:gd name="connsiteX171" fmla="*/ 3129696 w 7467600"/>
              <a:gd name="connsiteY171" fmla="*/ 4360704 h 6858000"/>
              <a:gd name="connsiteX172" fmla="*/ 2814545 w 7467600"/>
              <a:gd name="connsiteY172" fmla="*/ 4282955 h 6858000"/>
              <a:gd name="connsiteX173" fmla="*/ 2305292 w 7467600"/>
              <a:gd name="connsiteY173" fmla="*/ 4219492 h 6858000"/>
              <a:gd name="connsiteX174" fmla="*/ 2626982 w 7467600"/>
              <a:gd name="connsiteY174" fmla="*/ 4206450 h 6858000"/>
              <a:gd name="connsiteX175" fmla="*/ 2490617 w 7467600"/>
              <a:gd name="connsiteY175" fmla="*/ 4206951 h 6858000"/>
              <a:gd name="connsiteX176" fmla="*/ 2819869 w 7467600"/>
              <a:gd name="connsiteY176" fmla="*/ 4252936 h 6858000"/>
              <a:gd name="connsiteX177" fmla="*/ 3143018 w 7467600"/>
              <a:gd name="connsiteY177" fmla="*/ 4332698 h 6858000"/>
              <a:gd name="connsiteX178" fmla="*/ 3241520 w 7467600"/>
              <a:gd name="connsiteY178" fmla="*/ 4385112 h 6858000"/>
              <a:gd name="connsiteX179" fmla="*/ 3374575 w 7467600"/>
              <a:gd name="connsiteY179" fmla="*/ 4451517 h 6858000"/>
              <a:gd name="connsiteX180" fmla="*/ 3505221 w 7467600"/>
              <a:gd name="connsiteY180" fmla="*/ 4480757 h 6858000"/>
              <a:gd name="connsiteX181" fmla="*/ 2626982 w 7467600"/>
              <a:gd name="connsiteY181" fmla="*/ 4206450 h 6858000"/>
              <a:gd name="connsiteX182" fmla="*/ 1310106 w 7467600"/>
              <a:gd name="connsiteY182" fmla="*/ 3943217 h 6858000"/>
              <a:gd name="connsiteX183" fmla="*/ 854994 w 7467600"/>
              <a:gd name="connsiteY183" fmla="*/ 4399136 h 6858000"/>
              <a:gd name="connsiteX184" fmla="*/ 742462 w 7467600"/>
              <a:gd name="connsiteY184" fmla="*/ 4594648 h 6858000"/>
              <a:gd name="connsiteX185" fmla="*/ 820602 w 7467600"/>
              <a:gd name="connsiteY185" fmla="*/ 4485915 h 6858000"/>
              <a:gd name="connsiteX186" fmla="*/ 878295 w 7467600"/>
              <a:gd name="connsiteY186" fmla="*/ 4403594 h 6858000"/>
              <a:gd name="connsiteX187" fmla="*/ 1240607 w 7467600"/>
              <a:gd name="connsiteY187" fmla="*/ 4010401 h 6858000"/>
              <a:gd name="connsiteX188" fmla="*/ 1310106 w 7467600"/>
              <a:gd name="connsiteY188" fmla="*/ 3943217 h 6858000"/>
              <a:gd name="connsiteX189" fmla="*/ 1423113 w 7467600"/>
              <a:gd name="connsiteY189" fmla="*/ 3874565 h 6858000"/>
              <a:gd name="connsiteX190" fmla="*/ 1260565 w 7467600"/>
              <a:gd name="connsiteY190" fmla="*/ 4031982 h 6858000"/>
              <a:gd name="connsiteX191" fmla="*/ 901900 w 7467600"/>
              <a:gd name="connsiteY191" fmla="*/ 4421236 h 6858000"/>
              <a:gd name="connsiteX192" fmla="*/ 845044 w 7467600"/>
              <a:gd name="connsiteY192" fmla="*/ 4502436 h 6858000"/>
              <a:gd name="connsiteX193" fmla="*/ 685926 w 7467600"/>
              <a:gd name="connsiteY193" fmla="*/ 4703069 h 6858000"/>
              <a:gd name="connsiteX194" fmla="*/ 684248 w 7467600"/>
              <a:gd name="connsiteY194" fmla="*/ 4706721 h 6858000"/>
              <a:gd name="connsiteX195" fmla="*/ 1423113 w 7467600"/>
              <a:gd name="connsiteY195" fmla="*/ 3874565 h 6858000"/>
              <a:gd name="connsiteX196" fmla="*/ 3316479 w 7467600"/>
              <a:gd name="connsiteY196" fmla="*/ 3872136 h 6858000"/>
              <a:gd name="connsiteX197" fmla="*/ 3546806 w 7467600"/>
              <a:gd name="connsiteY197" fmla="*/ 4356139 h 6858000"/>
              <a:gd name="connsiteX198" fmla="*/ 3364433 w 7467600"/>
              <a:gd name="connsiteY198" fmla="*/ 3953121 h 6858000"/>
              <a:gd name="connsiteX199" fmla="*/ 3316479 w 7467600"/>
              <a:gd name="connsiteY199" fmla="*/ 3872136 h 6858000"/>
              <a:gd name="connsiteX200" fmla="*/ 3291335 w 7467600"/>
              <a:gd name="connsiteY200" fmla="*/ 3767420 h 6858000"/>
              <a:gd name="connsiteX201" fmla="*/ 3390805 w 7467600"/>
              <a:gd name="connsiteY201" fmla="*/ 3937163 h 6858000"/>
              <a:gd name="connsiteX202" fmla="*/ 3579062 w 7467600"/>
              <a:gd name="connsiteY202" fmla="*/ 4359040 h 6858000"/>
              <a:gd name="connsiteX203" fmla="*/ 3467355 w 7467600"/>
              <a:gd name="connsiteY203" fmla="*/ 3988130 h 6858000"/>
              <a:gd name="connsiteX204" fmla="*/ 3310753 w 7467600"/>
              <a:gd name="connsiteY204" fmla="*/ 3787140 h 6858000"/>
              <a:gd name="connsiteX205" fmla="*/ 3291335 w 7467600"/>
              <a:gd name="connsiteY205" fmla="*/ 3767420 h 6858000"/>
              <a:gd name="connsiteX206" fmla="*/ 1635889 w 7467600"/>
              <a:gd name="connsiteY206" fmla="*/ 3709494 h 6858000"/>
              <a:gd name="connsiteX207" fmla="*/ 1634800 w 7467600"/>
              <a:gd name="connsiteY207" fmla="*/ 3731111 h 6858000"/>
              <a:gd name="connsiteX208" fmla="*/ 1635889 w 7467600"/>
              <a:gd name="connsiteY208" fmla="*/ 3709494 h 6858000"/>
              <a:gd name="connsiteX209" fmla="*/ 1510397 w 7467600"/>
              <a:gd name="connsiteY209" fmla="*/ 3684705 h 6858000"/>
              <a:gd name="connsiteX210" fmla="*/ 1146550 w 7467600"/>
              <a:gd name="connsiteY210" fmla="*/ 3802012 h 6858000"/>
              <a:gd name="connsiteX211" fmla="*/ 698834 w 7467600"/>
              <a:gd name="connsiteY211" fmla="*/ 3952272 h 6858000"/>
              <a:gd name="connsiteX212" fmla="*/ 34256 w 7467600"/>
              <a:gd name="connsiteY212" fmla="*/ 4347603 h 6858000"/>
              <a:gd name="connsiteX213" fmla="*/ 527241 w 7467600"/>
              <a:gd name="connsiteY213" fmla="*/ 4065078 h 6858000"/>
              <a:gd name="connsiteX214" fmla="*/ 1510397 w 7467600"/>
              <a:gd name="connsiteY214" fmla="*/ 3684705 h 6858000"/>
              <a:gd name="connsiteX215" fmla="*/ 1313114 w 7467600"/>
              <a:gd name="connsiteY215" fmla="*/ 3655216 h 6858000"/>
              <a:gd name="connsiteX216" fmla="*/ 1109304 w 7467600"/>
              <a:gd name="connsiteY216" fmla="*/ 3669030 h 6858000"/>
              <a:gd name="connsiteX217" fmla="*/ 8129 w 7467600"/>
              <a:gd name="connsiteY217" fmla="*/ 4330519 h 6858000"/>
              <a:gd name="connsiteX218" fmla="*/ 687572 w 7467600"/>
              <a:gd name="connsiteY218" fmla="*/ 3925629 h 6858000"/>
              <a:gd name="connsiteX219" fmla="*/ 1138365 w 7467600"/>
              <a:gd name="connsiteY219" fmla="*/ 3774515 h 6858000"/>
              <a:gd name="connsiteX220" fmla="*/ 1505579 w 7467600"/>
              <a:gd name="connsiteY220" fmla="*/ 3655526 h 6858000"/>
              <a:gd name="connsiteX221" fmla="*/ 1313114 w 7467600"/>
              <a:gd name="connsiteY221" fmla="*/ 3655216 h 6858000"/>
              <a:gd name="connsiteX222" fmla="*/ 3655073 w 7467600"/>
              <a:gd name="connsiteY222" fmla="*/ 3650884 h 6858000"/>
              <a:gd name="connsiteX223" fmla="*/ 3989938 w 7467600"/>
              <a:gd name="connsiteY223" fmla="*/ 3991685 h 6858000"/>
              <a:gd name="connsiteX224" fmla="*/ 4393907 w 7467600"/>
              <a:gd name="connsiteY224" fmla="*/ 4261258 h 6858000"/>
              <a:gd name="connsiteX225" fmla="*/ 4648051 w 7467600"/>
              <a:gd name="connsiteY225" fmla="*/ 4374051 h 6858000"/>
              <a:gd name="connsiteX226" fmla="*/ 4383389 w 7467600"/>
              <a:gd name="connsiteY226" fmla="*/ 4184369 h 6858000"/>
              <a:gd name="connsiteX227" fmla="*/ 4165508 w 7467600"/>
              <a:gd name="connsiteY227" fmla="*/ 4035196 h 6858000"/>
              <a:gd name="connsiteX228" fmla="*/ 4068162 w 7467600"/>
              <a:gd name="connsiteY228" fmla="*/ 3953394 h 6858000"/>
              <a:gd name="connsiteX229" fmla="*/ 3981416 w 7467600"/>
              <a:gd name="connsiteY229" fmla="*/ 3880482 h 6858000"/>
              <a:gd name="connsiteX230" fmla="*/ 3800147 w 7467600"/>
              <a:gd name="connsiteY230" fmla="*/ 3749872 h 6858000"/>
              <a:gd name="connsiteX231" fmla="*/ 3655073 w 7467600"/>
              <a:gd name="connsiteY231" fmla="*/ 3650884 h 6858000"/>
              <a:gd name="connsiteX232" fmla="*/ 3670252 w 7467600"/>
              <a:gd name="connsiteY232" fmla="*/ 3622798 h 6858000"/>
              <a:gd name="connsiteX233" fmla="*/ 3817258 w 7467600"/>
              <a:gd name="connsiteY233" fmla="*/ 3723577 h 6858000"/>
              <a:gd name="connsiteX234" fmla="*/ 4000461 w 7467600"/>
              <a:gd name="connsiteY234" fmla="*/ 3855966 h 6858000"/>
              <a:gd name="connsiteX235" fmla="*/ 4088180 w 7467600"/>
              <a:gd name="connsiteY235" fmla="*/ 3929774 h 6858000"/>
              <a:gd name="connsiteX236" fmla="*/ 4184555 w 7467600"/>
              <a:gd name="connsiteY236" fmla="*/ 4010683 h 6858000"/>
              <a:gd name="connsiteX237" fmla="*/ 4399563 w 7467600"/>
              <a:gd name="connsiteY237" fmla="*/ 4158106 h 6858000"/>
              <a:gd name="connsiteX238" fmla="*/ 4684469 w 7467600"/>
              <a:gd name="connsiteY238" fmla="*/ 4364680 h 6858000"/>
              <a:gd name="connsiteX239" fmla="*/ 4690271 w 7467600"/>
              <a:gd name="connsiteY239" fmla="*/ 4370034 h 6858000"/>
              <a:gd name="connsiteX240" fmla="*/ 4136093 w 7467600"/>
              <a:gd name="connsiteY240" fmla="*/ 3858466 h 6858000"/>
              <a:gd name="connsiteX241" fmla="*/ 3670252 w 7467600"/>
              <a:gd name="connsiteY241" fmla="*/ 3622798 h 6858000"/>
              <a:gd name="connsiteX242" fmla="*/ 4440129 w 7467600"/>
              <a:gd name="connsiteY242" fmla="*/ 3448571 h 6858000"/>
              <a:gd name="connsiteX243" fmla="*/ 4856525 w 7467600"/>
              <a:gd name="connsiteY243" fmla="*/ 3915351 h 6858000"/>
              <a:gd name="connsiteX244" fmla="*/ 5059055 w 7467600"/>
              <a:gd name="connsiteY244" fmla="*/ 4108918 h 6858000"/>
              <a:gd name="connsiteX245" fmla="*/ 5290070 w 7467600"/>
              <a:gd name="connsiteY245" fmla="*/ 4263619 h 6858000"/>
              <a:gd name="connsiteX246" fmla="*/ 4834991 w 7467600"/>
              <a:gd name="connsiteY246" fmla="*/ 3830985 h 6858000"/>
              <a:gd name="connsiteX247" fmla="*/ 4440129 w 7467600"/>
              <a:gd name="connsiteY247" fmla="*/ 3448571 h 6858000"/>
              <a:gd name="connsiteX248" fmla="*/ 4441737 w 7467600"/>
              <a:gd name="connsiteY248" fmla="*/ 3399734 h 6858000"/>
              <a:gd name="connsiteX249" fmla="*/ 4431236 w 7467600"/>
              <a:gd name="connsiteY249" fmla="*/ 3400954 h 6858000"/>
              <a:gd name="connsiteX250" fmla="*/ 4557150 w 7467600"/>
              <a:gd name="connsiteY250" fmla="*/ 3510023 h 6858000"/>
              <a:gd name="connsiteX251" fmla="*/ 4856936 w 7467600"/>
              <a:gd name="connsiteY251" fmla="*/ 3809146 h 6858000"/>
              <a:gd name="connsiteX252" fmla="*/ 5111996 w 7467600"/>
              <a:gd name="connsiteY252" fmla="*/ 4065759 h 6858000"/>
              <a:gd name="connsiteX253" fmla="*/ 5388878 w 7467600"/>
              <a:gd name="connsiteY253" fmla="*/ 4300185 h 6858000"/>
              <a:gd name="connsiteX254" fmla="*/ 5425556 w 7467600"/>
              <a:gd name="connsiteY254" fmla="*/ 4308967 h 6858000"/>
              <a:gd name="connsiteX255" fmla="*/ 4943646 w 7467600"/>
              <a:gd name="connsiteY255" fmla="*/ 3822916 h 6858000"/>
              <a:gd name="connsiteX256" fmla="*/ 4594837 w 7467600"/>
              <a:gd name="connsiteY256" fmla="*/ 3532274 h 6858000"/>
              <a:gd name="connsiteX257" fmla="*/ 4441737 w 7467600"/>
              <a:gd name="connsiteY257" fmla="*/ 3399734 h 6858000"/>
              <a:gd name="connsiteX258" fmla="*/ 5425834 w 7467600"/>
              <a:gd name="connsiteY258" fmla="*/ 3162785 h 6858000"/>
              <a:gd name="connsiteX259" fmla="*/ 5401644 w 7467600"/>
              <a:gd name="connsiteY259" fmla="*/ 3617847 h 6858000"/>
              <a:gd name="connsiteX260" fmla="*/ 5467256 w 7467600"/>
              <a:gd name="connsiteY260" fmla="*/ 4175494 h 6858000"/>
              <a:gd name="connsiteX261" fmla="*/ 5448069 w 7467600"/>
              <a:gd name="connsiteY261" fmla="*/ 3567554 h 6858000"/>
              <a:gd name="connsiteX262" fmla="*/ 5425834 w 7467600"/>
              <a:gd name="connsiteY262" fmla="*/ 3162785 h 6858000"/>
              <a:gd name="connsiteX263" fmla="*/ 1318687 w 7467600"/>
              <a:gd name="connsiteY263" fmla="*/ 3113840 h 6858000"/>
              <a:gd name="connsiteX264" fmla="*/ 1066793 w 7467600"/>
              <a:gd name="connsiteY264" fmla="*/ 3212171 h 6858000"/>
              <a:gd name="connsiteX265" fmla="*/ 993319 w 7467600"/>
              <a:gd name="connsiteY265" fmla="*/ 3247648 h 6858000"/>
              <a:gd name="connsiteX266" fmla="*/ 853081 w 7467600"/>
              <a:gd name="connsiteY266" fmla="*/ 3312410 h 6858000"/>
              <a:gd name="connsiteX267" fmla="*/ 805957 w 7467600"/>
              <a:gd name="connsiteY267" fmla="*/ 3330443 h 6858000"/>
              <a:gd name="connsiteX268" fmla="*/ 1318687 w 7467600"/>
              <a:gd name="connsiteY268" fmla="*/ 3113840 h 6858000"/>
              <a:gd name="connsiteX269" fmla="*/ 5453702 w 7467600"/>
              <a:gd name="connsiteY269" fmla="*/ 3090882 h 6858000"/>
              <a:gd name="connsiteX270" fmla="*/ 5480135 w 7467600"/>
              <a:gd name="connsiteY270" fmla="*/ 3565802 h 6858000"/>
              <a:gd name="connsiteX271" fmla="*/ 5499023 w 7467600"/>
              <a:gd name="connsiteY271" fmla="*/ 4166310 h 6858000"/>
              <a:gd name="connsiteX272" fmla="*/ 5547022 w 7467600"/>
              <a:gd name="connsiteY272" fmla="*/ 3607838 h 6858000"/>
              <a:gd name="connsiteX273" fmla="*/ 5515964 w 7467600"/>
              <a:gd name="connsiteY273" fmla="*/ 3378541 h 6858000"/>
              <a:gd name="connsiteX274" fmla="*/ 5453702 w 7467600"/>
              <a:gd name="connsiteY274" fmla="*/ 3090882 h 6858000"/>
              <a:gd name="connsiteX275" fmla="*/ 1238695 w 7467600"/>
              <a:gd name="connsiteY275" fmla="*/ 3076820 h 6858000"/>
              <a:gd name="connsiteX276" fmla="*/ 716371 w 7467600"/>
              <a:gd name="connsiteY276" fmla="*/ 3293249 h 6858000"/>
              <a:gd name="connsiteX277" fmla="*/ 579522 w 7467600"/>
              <a:gd name="connsiteY277" fmla="*/ 3371759 h 6858000"/>
              <a:gd name="connsiteX278" fmla="*/ 600288 w 7467600"/>
              <a:gd name="connsiteY278" fmla="*/ 3365555 h 6858000"/>
              <a:gd name="connsiteX279" fmla="*/ 840692 w 7467600"/>
              <a:gd name="connsiteY279" fmla="*/ 3284921 h 6858000"/>
              <a:gd name="connsiteX280" fmla="*/ 979248 w 7467600"/>
              <a:gd name="connsiteY280" fmla="*/ 3221003 h 6858000"/>
              <a:gd name="connsiteX281" fmla="*/ 1053282 w 7467600"/>
              <a:gd name="connsiteY281" fmla="*/ 3185247 h 6858000"/>
              <a:gd name="connsiteX282" fmla="*/ 1320603 w 7467600"/>
              <a:gd name="connsiteY282" fmla="*/ 3081281 h 6858000"/>
              <a:gd name="connsiteX283" fmla="*/ 1238695 w 7467600"/>
              <a:gd name="connsiteY283" fmla="*/ 3076820 h 6858000"/>
              <a:gd name="connsiteX284" fmla="*/ 5425627 w 7467600"/>
              <a:gd name="connsiteY284" fmla="*/ 2954192 h 6858000"/>
              <a:gd name="connsiteX285" fmla="*/ 5470770 w 7467600"/>
              <a:gd name="connsiteY285" fmla="*/ 3005435 h 6858000"/>
              <a:gd name="connsiteX286" fmla="*/ 5519779 w 7467600"/>
              <a:gd name="connsiteY286" fmla="*/ 4359223 h 6858000"/>
              <a:gd name="connsiteX287" fmla="*/ 5520293 w 7467600"/>
              <a:gd name="connsiteY287" fmla="*/ 4360602 h 6858000"/>
              <a:gd name="connsiteX288" fmla="*/ 5767221 w 7467600"/>
              <a:gd name="connsiteY288" fmla="*/ 4665564 h 6858000"/>
              <a:gd name="connsiteX289" fmla="*/ 6937169 w 7467600"/>
              <a:gd name="connsiteY289" fmla="*/ 4815941 h 6858000"/>
              <a:gd name="connsiteX290" fmla="*/ 6953922 w 7467600"/>
              <a:gd name="connsiteY290" fmla="*/ 4890068 h 6858000"/>
              <a:gd name="connsiteX291" fmla="*/ 6071359 w 7467600"/>
              <a:gd name="connsiteY291" fmla="*/ 4770770 h 6858000"/>
              <a:gd name="connsiteX292" fmla="*/ 6038839 w 7467600"/>
              <a:gd name="connsiteY292" fmla="*/ 4764474 h 6858000"/>
              <a:gd name="connsiteX293" fmla="*/ 6038706 w 7467600"/>
              <a:gd name="connsiteY293" fmla="*/ 4763847 h 6858000"/>
              <a:gd name="connsiteX294" fmla="*/ 6037784 w 7467600"/>
              <a:gd name="connsiteY294" fmla="*/ 4764270 h 6858000"/>
              <a:gd name="connsiteX295" fmla="*/ 6038839 w 7467600"/>
              <a:gd name="connsiteY295" fmla="*/ 4764474 h 6858000"/>
              <a:gd name="connsiteX296" fmla="*/ 6040338 w 7467600"/>
              <a:gd name="connsiteY296" fmla="*/ 4771418 h 6858000"/>
              <a:gd name="connsiteX297" fmla="*/ 6024488 w 7467600"/>
              <a:gd name="connsiteY297" fmla="*/ 4809903 h 6858000"/>
              <a:gd name="connsiteX298" fmla="*/ 5599771 w 7467600"/>
              <a:gd name="connsiteY298" fmla="*/ 5509652 h 6858000"/>
              <a:gd name="connsiteX299" fmla="*/ 5548843 w 7467600"/>
              <a:gd name="connsiteY299" fmla="*/ 5563845 h 6858000"/>
              <a:gd name="connsiteX300" fmla="*/ 5940952 w 7467600"/>
              <a:gd name="connsiteY300" fmla="*/ 6250028 h 6858000"/>
              <a:gd name="connsiteX301" fmla="*/ 6043441 w 7467600"/>
              <a:gd name="connsiteY301" fmla="*/ 6665847 h 6858000"/>
              <a:gd name="connsiteX302" fmla="*/ 6093432 w 7467600"/>
              <a:gd name="connsiteY302" fmla="*/ 6858000 h 6858000"/>
              <a:gd name="connsiteX303" fmla="*/ 6034344 w 7467600"/>
              <a:gd name="connsiteY303" fmla="*/ 6858000 h 6858000"/>
              <a:gd name="connsiteX304" fmla="*/ 6026679 w 7467600"/>
              <a:gd name="connsiteY304" fmla="*/ 6836959 h 6858000"/>
              <a:gd name="connsiteX305" fmla="*/ 5800441 w 7467600"/>
              <a:gd name="connsiteY305" fmla="*/ 6335286 h 6858000"/>
              <a:gd name="connsiteX306" fmla="*/ 5526562 w 7467600"/>
              <a:gd name="connsiteY306" fmla="*/ 5705388 h 6858000"/>
              <a:gd name="connsiteX307" fmla="*/ 5519640 w 7467600"/>
              <a:gd name="connsiteY307" fmla="*/ 5683774 h 6858000"/>
              <a:gd name="connsiteX308" fmla="*/ 5844559 w 7467600"/>
              <a:gd name="connsiteY308" fmla="*/ 6553349 h 6858000"/>
              <a:gd name="connsiteX309" fmla="*/ 5975994 w 7467600"/>
              <a:gd name="connsiteY309" fmla="*/ 6858000 h 6858000"/>
              <a:gd name="connsiteX310" fmla="*/ 5898547 w 7467600"/>
              <a:gd name="connsiteY310" fmla="*/ 6858000 h 6858000"/>
              <a:gd name="connsiteX311" fmla="*/ 5682041 w 7467600"/>
              <a:gd name="connsiteY311" fmla="*/ 6355860 h 6858000"/>
              <a:gd name="connsiteX312" fmla="*/ 5461758 w 7467600"/>
              <a:gd name="connsiteY312" fmla="*/ 5820220 h 6858000"/>
              <a:gd name="connsiteX313" fmla="*/ 5237282 w 7467600"/>
              <a:gd name="connsiteY313" fmla="*/ 6579086 h 6858000"/>
              <a:gd name="connsiteX314" fmla="*/ 5115009 w 7467600"/>
              <a:gd name="connsiteY314" fmla="*/ 6858000 h 6858000"/>
              <a:gd name="connsiteX315" fmla="*/ 5028074 w 7467600"/>
              <a:gd name="connsiteY315" fmla="*/ 6858000 h 6858000"/>
              <a:gd name="connsiteX316" fmla="*/ 5079508 w 7467600"/>
              <a:gd name="connsiteY316" fmla="*/ 6749074 h 6858000"/>
              <a:gd name="connsiteX317" fmla="*/ 5371846 w 7467600"/>
              <a:gd name="connsiteY317" fmla="*/ 5924413 h 6858000"/>
              <a:gd name="connsiteX318" fmla="*/ 5270512 w 7467600"/>
              <a:gd name="connsiteY318" fmla="*/ 6138975 h 6858000"/>
              <a:gd name="connsiteX319" fmla="*/ 5062409 w 7467600"/>
              <a:gd name="connsiteY319" fmla="*/ 6653544 h 6858000"/>
              <a:gd name="connsiteX320" fmla="*/ 5036628 w 7467600"/>
              <a:gd name="connsiteY320" fmla="*/ 6754247 h 6858000"/>
              <a:gd name="connsiteX321" fmla="*/ 5009112 w 7467600"/>
              <a:gd name="connsiteY321" fmla="*/ 6858000 h 6858000"/>
              <a:gd name="connsiteX322" fmla="*/ 4976679 w 7467600"/>
              <a:gd name="connsiteY322" fmla="*/ 6858000 h 6858000"/>
              <a:gd name="connsiteX323" fmla="*/ 5006537 w 7467600"/>
              <a:gd name="connsiteY323" fmla="*/ 6747068 h 6858000"/>
              <a:gd name="connsiteX324" fmla="*/ 5032723 w 7467600"/>
              <a:gd name="connsiteY324" fmla="*/ 6644957 h 6858000"/>
              <a:gd name="connsiteX325" fmla="*/ 5242949 w 7467600"/>
              <a:gd name="connsiteY325" fmla="*/ 6125175 h 6858000"/>
              <a:gd name="connsiteX326" fmla="*/ 5286321 w 7467600"/>
              <a:gd name="connsiteY326" fmla="*/ 6033555 h 6858000"/>
              <a:gd name="connsiteX327" fmla="*/ 5008210 w 7467600"/>
              <a:gd name="connsiteY327" fmla="*/ 6649194 h 6858000"/>
              <a:gd name="connsiteX328" fmla="*/ 4986321 w 7467600"/>
              <a:gd name="connsiteY328" fmla="*/ 6765687 h 6858000"/>
              <a:gd name="connsiteX329" fmla="*/ 4973474 w 7467600"/>
              <a:gd name="connsiteY329" fmla="*/ 6858000 h 6858000"/>
              <a:gd name="connsiteX330" fmla="*/ 4907178 w 7467600"/>
              <a:gd name="connsiteY330" fmla="*/ 6858000 h 6858000"/>
              <a:gd name="connsiteX331" fmla="*/ 4910810 w 7467600"/>
              <a:gd name="connsiteY331" fmla="*/ 6829660 h 6858000"/>
              <a:gd name="connsiteX332" fmla="*/ 4987461 w 7467600"/>
              <a:gd name="connsiteY332" fmla="*/ 6432994 h 6858000"/>
              <a:gd name="connsiteX333" fmla="*/ 5179262 w 7467600"/>
              <a:gd name="connsiteY333" fmla="*/ 6035044 h 6858000"/>
              <a:gd name="connsiteX334" fmla="*/ 4689678 w 7467600"/>
              <a:gd name="connsiteY334" fmla="*/ 6440241 h 6858000"/>
              <a:gd name="connsiteX335" fmla="*/ 4477543 w 7467600"/>
              <a:gd name="connsiteY335" fmla="*/ 6674836 h 6858000"/>
              <a:gd name="connsiteX336" fmla="*/ 4329957 w 7467600"/>
              <a:gd name="connsiteY336" fmla="*/ 6858000 h 6858000"/>
              <a:gd name="connsiteX337" fmla="*/ 4218595 w 7467600"/>
              <a:gd name="connsiteY337" fmla="*/ 6858000 h 6858000"/>
              <a:gd name="connsiteX338" fmla="*/ 4368888 w 7467600"/>
              <a:gd name="connsiteY338" fmla="*/ 6668412 h 6858000"/>
              <a:gd name="connsiteX339" fmla="*/ 4563091 w 7467600"/>
              <a:gd name="connsiteY339" fmla="*/ 6442508 h 6858000"/>
              <a:gd name="connsiteX340" fmla="*/ 5387324 w 7467600"/>
              <a:gd name="connsiteY340" fmla="*/ 5705830 h 6858000"/>
              <a:gd name="connsiteX341" fmla="*/ 5073620 w 7467600"/>
              <a:gd name="connsiteY341" fmla="*/ 5955437 h 6858000"/>
              <a:gd name="connsiteX342" fmla="*/ 4689789 w 7467600"/>
              <a:gd name="connsiteY342" fmla="*/ 6268382 h 6858000"/>
              <a:gd name="connsiteX343" fmla="*/ 4418722 w 7467600"/>
              <a:gd name="connsiteY343" fmla="*/ 6570886 h 6858000"/>
              <a:gd name="connsiteX344" fmla="*/ 4214944 w 7467600"/>
              <a:gd name="connsiteY344" fmla="*/ 6858000 h 6858000"/>
              <a:gd name="connsiteX345" fmla="*/ 4177898 w 7467600"/>
              <a:gd name="connsiteY345" fmla="*/ 6858000 h 6858000"/>
              <a:gd name="connsiteX346" fmla="*/ 4391597 w 7467600"/>
              <a:gd name="connsiteY346" fmla="*/ 6556370 h 6858000"/>
              <a:gd name="connsiteX347" fmla="*/ 4668889 w 7467600"/>
              <a:gd name="connsiteY347" fmla="*/ 6246399 h 6858000"/>
              <a:gd name="connsiteX348" fmla="*/ 5055427 w 7467600"/>
              <a:gd name="connsiteY348" fmla="*/ 5931476 h 6858000"/>
              <a:gd name="connsiteX349" fmla="*/ 5371814 w 7467600"/>
              <a:gd name="connsiteY349" fmla="*/ 5678975 h 6858000"/>
              <a:gd name="connsiteX350" fmla="*/ 4987918 w 7467600"/>
              <a:gd name="connsiteY350" fmla="*/ 5838701 h 6858000"/>
              <a:gd name="connsiteX351" fmla="*/ 4317146 w 7467600"/>
              <a:gd name="connsiteY351" fmla="*/ 6587716 h 6858000"/>
              <a:gd name="connsiteX352" fmla="*/ 4171627 w 7467600"/>
              <a:gd name="connsiteY352" fmla="*/ 6858000 h 6858000"/>
              <a:gd name="connsiteX353" fmla="*/ 4081585 w 7467600"/>
              <a:gd name="connsiteY353" fmla="*/ 6858000 h 6858000"/>
              <a:gd name="connsiteX354" fmla="*/ 4238603 w 7467600"/>
              <a:gd name="connsiteY354" fmla="*/ 6559341 h 6858000"/>
              <a:gd name="connsiteX355" fmla="*/ 4778333 w 7467600"/>
              <a:gd name="connsiteY355" fmla="*/ 5873626 h 6858000"/>
              <a:gd name="connsiteX356" fmla="*/ 5414185 w 7467600"/>
              <a:gd name="connsiteY356" fmla="*/ 5573882 h 6858000"/>
              <a:gd name="connsiteX357" fmla="*/ 5959648 w 7467600"/>
              <a:gd name="connsiteY357" fmla="*/ 4760797 h 6858000"/>
              <a:gd name="connsiteX358" fmla="*/ 5355019 w 7467600"/>
              <a:gd name="connsiteY358" fmla="*/ 4734672 h 6858000"/>
              <a:gd name="connsiteX359" fmla="*/ 5083565 w 7467600"/>
              <a:gd name="connsiteY359" fmla="*/ 5179121 h 6858000"/>
              <a:gd name="connsiteX360" fmla="*/ 4713577 w 7467600"/>
              <a:gd name="connsiteY360" fmla="*/ 5616803 h 6858000"/>
              <a:gd name="connsiteX361" fmla="*/ 3989559 w 7467600"/>
              <a:gd name="connsiteY361" fmla="*/ 6145945 h 6858000"/>
              <a:gd name="connsiteX362" fmla="*/ 3939824 w 7467600"/>
              <a:gd name="connsiteY362" fmla="*/ 6066900 h 6858000"/>
              <a:gd name="connsiteX363" fmla="*/ 4584537 w 7467600"/>
              <a:gd name="connsiteY363" fmla="*/ 5324826 h 6858000"/>
              <a:gd name="connsiteX364" fmla="*/ 5037105 w 7467600"/>
              <a:gd name="connsiteY364" fmla="*/ 5088765 h 6858000"/>
              <a:gd name="connsiteX365" fmla="*/ 5039930 w 7467600"/>
              <a:gd name="connsiteY365" fmla="*/ 5089585 h 6858000"/>
              <a:gd name="connsiteX366" fmla="*/ 5263764 w 7467600"/>
              <a:gd name="connsiteY366" fmla="*/ 4735525 h 6858000"/>
              <a:gd name="connsiteX367" fmla="*/ 4086300 w 7467600"/>
              <a:gd name="connsiteY367" fmla="*/ 4884599 h 6858000"/>
              <a:gd name="connsiteX368" fmla="*/ 4085485 w 7467600"/>
              <a:gd name="connsiteY368" fmla="*/ 4899070 h 6858000"/>
              <a:gd name="connsiteX369" fmla="*/ 3871915 w 7467600"/>
              <a:gd name="connsiteY369" fmla="*/ 5253645 h 6858000"/>
              <a:gd name="connsiteX370" fmla="*/ 3799374 w 7467600"/>
              <a:gd name="connsiteY370" fmla="*/ 5466127 h 6858000"/>
              <a:gd name="connsiteX371" fmla="*/ 3498850 w 7467600"/>
              <a:gd name="connsiteY371" fmla="*/ 6661888 h 6858000"/>
              <a:gd name="connsiteX372" fmla="*/ 3399216 w 7467600"/>
              <a:gd name="connsiteY372" fmla="*/ 6858000 h 6858000"/>
              <a:gd name="connsiteX373" fmla="*/ 3303688 w 7467600"/>
              <a:gd name="connsiteY373" fmla="*/ 6858000 h 6858000"/>
              <a:gd name="connsiteX374" fmla="*/ 3391774 w 7467600"/>
              <a:gd name="connsiteY374" fmla="*/ 6697181 h 6858000"/>
              <a:gd name="connsiteX375" fmla="*/ 3735540 w 7467600"/>
              <a:gd name="connsiteY375" fmla="*/ 5546923 h 6858000"/>
              <a:gd name="connsiteX376" fmla="*/ 3729438 w 7467600"/>
              <a:gd name="connsiteY376" fmla="*/ 5569058 h 6858000"/>
              <a:gd name="connsiteX377" fmla="*/ 3707782 w 7467600"/>
              <a:gd name="connsiteY377" fmla="*/ 5644908 h 6858000"/>
              <a:gd name="connsiteX378" fmla="*/ 3583827 w 7467600"/>
              <a:gd name="connsiteY378" fmla="*/ 6039215 h 6858000"/>
              <a:gd name="connsiteX379" fmla="*/ 3547861 w 7467600"/>
              <a:gd name="connsiteY379" fmla="*/ 6129609 h 6858000"/>
              <a:gd name="connsiteX380" fmla="*/ 3490905 w 7467600"/>
              <a:gd name="connsiteY380" fmla="*/ 6277660 h 6858000"/>
              <a:gd name="connsiteX381" fmla="*/ 3455859 w 7467600"/>
              <a:gd name="connsiteY381" fmla="*/ 6391301 h 6858000"/>
              <a:gd name="connsiteX382" fmla="*/ 3429112 w 7467600"/>
              <a:gd name="connsiteY382" fmla="*/ 6479469 h 6858000"/>
              <a:gd name="connsiteX383" fmla="*/ 3304862 w 7467600"/>
              <a:gd name="connsiteY383" fmla="*/ 6796476 h 6858000"/>
              <a:gd name="connsiteX384" fmla="*/ 3276071 w 7467600"/>
              <a:gd name="connsiteY384" fmla="*/ 6858000 h 6858000"/>
              <a:gd name="connsiteX385" fmla="*/ 3240805 w 7467600"/>
              <a:gd name="connsiteY385" fmla="*/ 6858000 h 6858000"/>
              <a:gd name="connsiteX386" fmla="*/ 3275917 w 7467600"/>
              <a:gd name="connsiteY386" fmla="*/ 6783192 h 6858000"/>
              <a:gd name="connsiteX387" fmla="*/ 3399358 w 7467600"/>
              <a:gd name="connsiteY387" fmla="*/ 6469011 h 6858000"/>
              <a:gd name="connsiteX388" fmla="*/ 3425650 w 7467600"/>
              <a:gd name="connsiteY388" fmla="*/ 6381333 h 6858000"/>
              <a:gd name="connsiteX389" fmla="*/ 3460661 w 7467600"/>
              <a:gd name="connsiteY389" fmla="*/ 6266763 h 6858000"/>
              <a:gd name="connsiteX390" fmla="*/ 3518021 w 7467600"/>
              <a:gd name="connsiteY390" fmla="*/ 6117298 h 6858000"/>
              <a:gd name="connsiteX391" fmla="*/ 3554035 w 7467600"/>
              <a:gd name="connsiteY391" fmla="*/ 6027832 h 6858000"/>
              <a:gd name="connsiteX392" fmla="*/ 3677174 w 7467600"/>
              <a:gd name="connsiteY392" fmla="*/ 5636351 h 6858000"/>
              <a:gd name="connsiteX393" fmla="*/ 3698819 w 7467600"/>
              <a:gd name="connsiteY393" fmla="*/ 5560503 h 6858000"/>
              <a:gd name="connsiteX394" fmla="*/ 3702094 w 7467600"/>
              <a:gd name="connsiteY394" fmla="*/ 5549194 h 6858000"/>
              <a:gd name="connsiteX395" fmla="*/ 3398355 w 7467600"/>
              <a:gd name="connsiteY395" fmla="*/ 6094603 h 6858000"/>
              <a:gd name="connsiteX396" fmla="*/ 3193941 w 7467600"/>
              <a:gd name="connsiteY396" fmla="*/ 6798775 h 6858000"/>
              <a:gd name="connsiteX397" fmla="*/ 3184140 w 7467600"/>
              <a:gd name="connsiteY397" fmla="*/ 6858000 h 6858000"/>
              <a:gd name="connsiteX398" fmla="*/ 3099978 w 7467600"/>
              <a:gd name="connsiteY398" fmla="*/ 6858000 h 6858000"/>
              <a:gd name="connsiteX399" fmla="*/ 3101556 w 7467600"/>
              <a:gd name="connsiteY399" fmla="*/ 6843337 h 6858000"/>
              <a:gd name="connsiteX400" fmla="*/ 3370162 w 7467600"/>
              <a:gd name="connsiteY400" fmla="*/ 5785550 h 6858000"/>
              <a:gd name="connsiteX401" fmla="*/ 3746477 w 7467600"/>
              <a:gd name="connsiteY401" fmla="*/ 5377889 h 6858000"/>
              <a:gd name="connsiteX402" fmla="*/ 3863399 w 7467600"/>
              <a:gd name="connsiteY402" fmla="*/ 5087257 h 6858000"/>
              <a:gd name="connsiteX403" fmla="*/ 3968712 w 7467600"/>
              <a:gd name="connsiteY403" fmla="*/ 4913989 h 6858000"/>
              <a:gd name="connsiteX404" fmla="*/ 2792390 w 7467600"/>
              <a:gd name="connsiteY404" fmla="*/ 5382974 h 6858000"/>
              <a:gd name="connsiteX405" fmla="*/ 2714982 w 7467600"/>
              <a:gd name="connsiteY405" fmla="*/ 5427051 h 6858000"/>
              <a:gd name="connsiteX406" fmla="*/ 2813361 w 7467600"/>
              <a:gd name="connsiteY406" fmla="*/ 6023912 h 6858000"/>
              <a:gd name="connsiteX407" fmla="*/ 2688430 w 7467600"/>
              <a:gd name="connsiteY407" fmla="*/ 6801564 h 6858000"/>
              <a:gd name="connsiteX408" fmla="*/ 2629626 w 7467600"/>
              <a:gd name="connsiteY408" fmla="*/ 6763394 h 6858000"/>
              <a:gd name="connsiteX409" fmla="*/ 2565328 w 7467600"/>
              <a:gd name="connsiteY409" fmla="*/ 5516399 h 6858000"/>
              <a:gd name="connsiteX410" fmla="*/ 1922999 w 7467600"/>
              <a:gd name="connsiteY410" fmla="*/ 5980343 h 6858000"/>
              <a:gd name="connsiteX411" fmla="*/ 1950261 w 7467600"/>
              <a:gd name="connsiteY411" fmla="*/ 6405858 h 6858000"/>
              <a:gd name="connsiteX412" fmla="*/ 2365554 w 7467600"/>
              <a:gd name="connsiteY412" fmla="*/ 6759107 h 6858000"/>
              <a:gd name="connsiteX413" fmla="*/ 2424142 w 7467600"/>
              <a:gd name="connsiteY413" fmla="*/ 6858000 h 6858000"/>
              <a:gd name="connsiteX414" fmla="*/ 2395994 w 7467600"/>
              <a:gd name="connsiteY414" fmla="*/ 6858000 h 6858000"/>
              <a:gd name="connsiteX415" fmla="*/ 2392863 w 7467600"/>
              <a:gd name="connsiteY415" fmla="*/ 6852964 h 6858000"/>
              <a:gd name="connsiteX416" fmla="*/ 2017589 w 7467600"/>
              <a:gd name="connsiteY416" fmla="*/ 6493982 h 6858000"/>
              <a:gd name="connsiteX417" fmla="*/ 2147336 w 7467600"/>
              <a:gd name="connsiteY417" fmla="*/ 6594052 h 6858000"/>
              <a:gd name="connsiteX418" fmla="*/ 2207047 w 7467600"/>
              <a:gd name="connsiteY418" fmla="*/ 6654540 h 6858000"/>
              <a:gd name="connsiteX419" fmla="*/ 2299106 w 7467600"/>
              <a:gd name="connsiteY419" fmla="*/ 6778931 h 6858000"/>
              <a:gd name="connsiteX420" fmla="*/ 2314430 w 7467600"/>
              <a:gd name="connsiteY420" fmla="*/ 6801144 h 6858000"/>
              <a:gd name="connsiteX421" fmla="*/ 2352406 w 7467600"/>
              <a:gd name="connsiteY421" fmla="*/ 6858000 h 6858000"/>
              <a:gd name="connsiteX422" fmla="*/ 2314492 w 7467600"/>
              <a:gd name="connsiteY422" fmla="*/ 6858000 h 6858000"/>
              <a:gd name="connsiteX423" fmla="*/ 2288095 w 7467600"/>
              <a:gd name="connsiteY423" fmla="*/ 6818030 h 6858000"/>
              <a:gd name="connsiteX424" fmla="*/ 2272768 w 7467600"/>
              <a:gd name="connsiteY424" fmla="*/ 6795822 h 6858000"/>
              <a:gd name="connsiteX425" fmla="*/ 2182715 w 7467600"/>
              <a:gd name="connsiteY425" fmla="*/ 6675071 h 6858000"/>
              <a:gd name="connsiteX426" fmla="*/ 2032061 w 7467600"/>
              <a:gd name="connsiteY426" fmla="*/ 6541380 h 6858000"/>
              <a:gd name="connsiteX427" fmla="*/ 2257220 w 7467600"/>
              <a:gd name="connsiteY427" fmla="*/ 6826257 h 6858000"/>
              <a:gd name="connsiteX428" fmla="*/ 2281324 w 7467600"/>
              <a:gd name="connsiteY428" fmla="*/ 6858000 h 6858000"/>
              <a:gd name="connsiteX429" fmla="*/ 2242860 w 7467600"/>
              <a:gd name="connsiteY429" fmla="*/ 6858000 h 6858000"/>
              <a:gd name="connsiteX430" fmla="*/ 2232818 w 7467600"/>
              <a:gd name="connsiteY430" fmla="*/ 6844926 h 6858000"/>
              <a:gd name="connsiteX431" fmla="*/ 1990172 w 7467600"/>
              <a:gd name="connsiteY431" fmla="*/ 6542121 h 6858000"/>
              <a:gd name="connsiteX432" fmla="*/ 2124090 w 7467600"/>
              <a:gd name="connsiteY432" fmla="*/ 6761017 h 6858000"/>
              <a:gd name="connsiteX433" fmla="*/ 2200380 w 7467600"/>
              <a:gd name="connsiteY433" fmla="*/ 6858000 h 6858000"/>
              <a:gd name="connsiteX434" fmla="*/ 2147507 w 7467600"/>
              <a:gd name="connsiteY434" fmla="*/ 6858000 h 6858000"/>
              <a:gd name="connsiteX435" fmla="*/ 2070668 w 7467600"/>
              <a:gd name="connsiteY435" fmla="*/ 6761520 h 6858000"/>
              <a:gd name="connsiteX436" fmla="*/ 1975142 w 7467600"/>
              <a:gd name="connsiteY436" fmla="*/ 6585570 h 6858000"/>
              <a:gd name="connsiteX437" fmla="*/ 2050035 w 7467600"/>
              <a:gd name="connsiteY437" fmla="*/ 6813345 h 6858000"/>
              <a:gd name="connsiteX438" fmla="*/ 2063025 w 7467600"/>
              <a:gd name="connsiteY438" fmla="*/ 6858000 h 6858000"/>
              <a:gd name="connsiteX439" fmla="*/ 2021675 w 7467600"/>
              <a:gd name="connsiteY439" fmla="*/ 6858000 h 6858000"/>
              <a:gd name="connsiteX440" fmla="*/ 2019308 w 7467600"/>
              <a:gd name="connsiteY440" fmla="*/ 6847118 h 6858000"/>
              <a:gd name="connsiteX441" fmla="*/ 1938835 w 7467600"/>
              <a:gd name="connsiteY441" fmla="*/ 6551160 h 6858000"/>
              <a:gd name="connsiteX442" fmla="*/ 1953230 w 7467600"/>
              <a:gd name="connsiteY442" fmla="*/ 6759699 h 6858000"/>
              <a:gd name="connsiteX443" fmla="*/ 1956763 w 7467600"/>
              <a:gd name="connsiteY443" fmla="*/ 6778191 h 6858000"/>
              <a:gd name="connsiteX444" fmla="*/ 1967925 w 7467600"/>
              <a:gd name="connsiteY444" fmla="*/ 6858000 h 6858000"/>
              <a:gd name="connsiteX445" fmla="*/ 1936622 w 7467600"/>
              <a:gd name="connsiteY445" fmla="*/ 6858000 h 6858000"/>
              <a:gd name="connsiteX446" fmla="*/ 1926261 w 7467600"/>
              <a:gd name="connsiteY446" fmla="*/ 6784064 h 6858000"/>
              <a:gd name="connsiteX447" fmla="*/ 1922724 w 7467600"/>
              <a:gd name="connsiteY447" fmla="*/ 6765577 h 6858000"/>
              <a:gd name="connsiteX448" fmla="*/ 1904650 w 7467600"/>
              <a:gd name="connsiteY448" fmla="*/ 6639616 h 6858000"/>
              <a:gd name="connsiteX449" fmla="*/ 1885273 w 7467600"/>
              <a:gd name="connsiteY449" fmla="*/ 6858000 h 6858000"/>
              <a:gd name="connsiteX450" fmla="*/ 1854363 w 7467600"/>
              <a:gd name="connsiteY450" fmla="*/ 6858000 h 6858000"/>
              <a:gd name="connsiteX451" fmla="*/ 1880391 w 7467600"/>
              <a:gd name="connsiteY451" fmla="*/ 6603796 h 6858000"/>
              <a:gd name="connsiteX452" fmla="*/ 1818273 w 7467600"/>
              <a:gd name="connsiteY452" fmla="*/ 6715729 h 6858000"/>
              <a:gd name="connsiteX453" fmla="*/ 1794691 w 7467600"/>
              <a:gd name="connsiteY453" fmla="*/ 6843239 h 6858000"/>
              <a:gd name="connsiteX454" fmla="*/ 1794914 w 7467600"/>
              <a:gd name="connsiteY454" fmla="*/ 6858000 h 6858000"/>
              <a:gd name="connsiteX455" fmla="*/ 1746128 w 7467600"/>
              <a:gd name="connsiteY455" fmla="*/ 6858000 h 6858000"/>
              <a:gd name="connsiteX456" fmla="*/ 1753934 w 7467600"/>
              <a:gd name="connsiteY456" fmla="*/ 6724796 h 6858000"/>
              <a:gd name="connsiteX457" fmla="*/ 1792053 w 7467600"/>
              <a:gd name="connsiteY457" fmla="*/ 6572396 h 6858000"/>
              <a:gd name="connsiteX458" fmla="*/ 1862248 w 7467600"/>
              <a:gd name="connsiteY458" fmla="*/ 6266397 h 6858000"/>
              <a:gd name="connsiteX459" fmla="*/ 1862250 w 7467600"/>
              <a:gd name="connsiteY459" fmla="*/ 6033531 h 6858000"/>
              <a:gd name="connsiteX460" fmla="*/ 1211999 w 7467600"/>
              <a:gd name="connsiteY460" fmla="*/ 6683610 h 6858000"/>
              <a:gd name="connsiteX461" fmla="*/ 1213266 w 7467600"/>
              <a:gd name="connsiteY461" fmla="*/ 6691947 h 6858000"/>
              <a:gd name="connsiteX462" fmla="*/ 1203370 w 7467600"/>
              <a:gd name="connsiteY462" fmla="*/ 6850676 h 6858000"/>
              <a:gd name="connsiteX463" fmla="*/ 1203671 w 7467600"/>
              <a:gd name="connsiteY463" fmla="*/ 6858000 h 6858000"/>
              <a:gd name="connsiteX464" fmla="*/ 1143180 w 7467600"/>
              <a:gd name="connsiteY464" fmla="*/ 6858000 h 6858000"/>
              <a:gd name="connsiteX465" fmla="*/ 1142176 w 7467600"/>
              <a:gd name="connsiteY465" fmla="*/ 6766045 h 6858000"/>
              <a:gd name="connsiteX466" fmla="*/ 1067484 w 7467600"/>
              <a:gd name="connsiteY466" fmla="*/ 6858000 h 6858000"/>
              <a:gd name="connsiteX467" fmla="*/ 953928 w 7467600"/>
              <a:gd name="connsiteY467" fmla="*/ 6858000 h 6858000"/>
              <a:gd name="connsiteX468" fmla="*/ 959715 w 7467600"/>
              <a:gd name="connsiteY468" fmla="*/ 6850185 h 6858000"/>
              <a:gd name="connsiteX469" fmla="*/ 1483788 w 7467600"/>
              <a:gd name="connsiteY469" fmla="*/ 6259174 h 6858000"/>
              <a:gd name="connsiteX470" fmla="*/ 1100671 w 7467600"/>
              <a:gd name="connsiteY470" fmla="*/ 6252137 h 6858000"/>
              <a:gd name="connsiteX471" fmla="*/ 1090144 w 7467600"/>
              <a:gd name="connsiteY471" fmla="*/ 6256748 h 6858000"/>
              <a:gd name="connsiteX472" fmla="*/ 1095872 w 7467600"/>
              <a:gd name="connsiteY472" fmla="*/ 6271892 h 6858000"/>
              <a:gd name="connsiteX473" fmla="*/ 262785 w 7467600"/>
              <a:gd name="connsiteY473" fmla="*/ 6845450 h 6858000"/>
              <a:gd name="connsiteX474" fmla="*/ 209968 w 7467600"/>
              <a:gd name="connsiteY474" fmla="*/ 6770713 h 6858000"/>
              <a:gd name="connsiteX475" fmla="*/ 873460 w 7467600"/>
              <a:gd name="connsiteY475" fmla="*/ 6253768 h 6858000"/>
              <a:gd name="connsiteX476" fmla="*/ 192686 w 7467600"/>
              <a:gd name="connsiteY476" fmla="*/ 5849257 h 6858000"/>
              <a:gd name="connsiteX477" fmla="*/ 4696 w 7467600"/>
              <a:gd name="connsiteY477" fmla="*/ 5697668 h 6858000"/>
              <a:gd name="connsiteX478" fmla="*/ 0 w 7467600"/>
              <a:gd name="connsiteY478" fmla="*/ 5689984 h 6858000"/>
              <a:gd name="connsiteX479" fmla="*/ 0 w 7467600"/>
              <a:gd name="connsiteY479" fmla="*/ 5513472 h 6858000"/>
              <a:gd name="connsiteX480" fmla="*/ 174101 w 7467600"/>
              <a:gd name="connsiteY480" fmla="*/ 5620277 h 6858000"/>
              <a:gd name="connsiteX481" fmla="*/ 891800 w 7467600"/>
              <a:gd name="connsiteY481" fmla="*/ 6036935 h 6858000"/>
              <a:gd name="connsiteX482" fmla="*/ 1072219 w 7467600"/>
              <a:gd name="connsiteY482" fmla="*/ 6169443 h 6858000"/>
              <a:gd name="connsiteX483" fmla="*/ 1074117 w 7467600"/>
              <a:gd name="connsiteY483" fmla="*/ 6170301 h 6858000"/>
              <a:gd name="connsiteX484" fmla="*/ 1083114 w 7467600"/>
              <a:gd name="connsiteY484" fmla="*/ 6174131 h 6858000"/>
              <a:gd name="connsiteX485" fmla="*/ 1543010 w 7467600"/>
              <a:gd name="connsiteY485" fmla="*/ 6191140 h 6858000"/>
              <a:gd name="connsiteX486" fmla="*/ 1551080 w 7467600"/>
              <a:gd name="connsiteY486" fmla="*/ 6195006 h 6858000"/>
              <a:gd name="connsiteX487" fmla="*/ 2345443 w 7467600"/>
              <a:gd name="connsiteY487" fmla="*/ 5549882 h 6858000"/>
              <a:gd name="connsiteX488" fmla="*/ 1721499 w 7467600"/>
              <a:gd name="connsiteY488" fmla="*/ 5599969 h 6858000"/>
              <a:gd name="connsiteX489" fmla="*/ 767716 w 7467600"/>
              <a:gd name="connsiteY489" fmla="*/ 5472768 h 6858000"/>
              <a:gd name="connsiteX490" fmla="*/ 722147 w 7467600"/>
              <a:gd name="connsiteY490" fmla="*/ 5393091 h 6858000"/>
              <a:gd name="connsiteX491" fmla="*/ 1485552 w 7467600"/>
              <a:gd name="connsiteY491" fmla="*/ 5313202 h 6858000"/>
              <a:gd name="connsiteX492" fmla="*/ 2143004 w 7467600"/>
              <a:gd name="connsiteY492" fmla="*/ 5402420 h 6858000"/>
              <a:gd name="connsiteX493" fmla="*/ 1933391 w 7467600"/>
              <a:gd name="connsiteY493" fmla="*/ 5156971 h 6858000"/>
              <a:gd name="connsiteX494" fmla="*/ 1827118 w 7467600"/>
              <a:gd name="connsiteY494" fmla="*/ 4968410 h 6858000"/>
              <a:gd name="connsiteX495" fmla="*/ 1837349 w 7467600"/>
              <a:gd name="connsiteY495" fmla="*/ 4956357 h 6858000"/>
              <a:gd name="connsiteX496" fmla="*/ 2162835 w 7467600"/>
              <a:gd name="connsiteY496" fmla="*/ 5187853 h 6858000"/>
              <a:gd name="connsiteX497" fmla="*/ 2257167 w 7467600"/>
              <a:gd name="connsiteY497" fmla="*/ 5462123 h 6858000"/>
              <a:gd name="connsiteX498" fmla="*/ 2261598 w 7467600"/>
              <a:gd name="connsiteY498" fmla="*/ 5467998 h 6858000"/>
              <a:gd name="connsiteX499" fmla="*/ 2437177 w 7467600"/>
              <a:gd name="connsiteY499" fmla="*/ 5479608 h 6858000"/>
              <a:gd name="connsiteX500" fmla="*/ 2445247 w 7467600"/>
              <a:gd name="connsiteY500" fmla="*/ 5483476 h 6858000"/>
              <a:gd name="connsiteX501" fmla="*/ 2743626 w 7467600"/>
              <a:gd name="connsiteY501" fmla="*/ 5304819 h 6858000"/>
              <a:gd name="connsiteX502" fmla="*/ 3048102 w 7467600"/>
              <a:gd name="connsiteY502" fmla="*/ 5150595 h 6858000"/>
              <a:gd name="connsiteX503" fmla="*/ 1799414 w 7467600"/>
              <a:gd name="connsiteY503" fmla="*/ 4694732 h 6858000"/>
              <a:gd name="connsiteX504" fmla="*/ 1771735 w 7467600"/>
              <a:gd name="connsiteY504" fmla="*/ 4619929 h 6858000"/>
              <a:gd name="connsiteX505" fmla="*/ 3104273 w 7467600"/>
              <a:gd name="connsiteY505" fmla="*/ 5076159 h 6858000"/>
              <a:gd name="connsiteX506" fmla="*/ 3113245 w 7467600"/>
              <a:gd name="connsiteY506" fmla="*/ 5090705 h 6858000"/>
              <a:gd name="connsiteX507" fmla="*/ 3126294 w 7467600"/>
              <a:gd name="connsiteY507" fmla="*/ 5114400 h 6858000"/>
              <a:gd name="connsiteX508" fmla="*/ 3937433 w 7467600"/>
              <a:gd name="connsiteY508" fmla="*/ 4830473 h 6858000"/>
              <a:gd name="connsiteX509" fmla="*/ 3590475 w 7467600"/>
              <a:gd name="connsiteY509" fmla="*/ 4597974 h 6858000"/>
              <a:gd name="connsiteX510" fmla="*/ 3100264 w 7467600"/>
              <a:gd name="connsiteY510" fmla="*/ 4579845 h 6858000"/>
              <a:gd name="connsiteX511" fmla="*/ 2183576 w 7467600"/>
              <a:gd name="connsiteY511" fmla="*/ 4227150 h 6858000"/>
              <a:gd name="connsiteX512" fmla="*/ 2151029 w 7467600"/>
              <a:gd name="connsiteY512" fmla="*/ 4146947 h 6858000"/>
              <a:gd name="connsiteX513" fmla="*/ 3563434 w 7467600"/>
              <a:gd name="connsiteY513" fmla="*/ 4469115 h 6858000"/>
              <a:gd name="connsiteX514" fmla="*/ 3177952 w 7467600"/>
              <a:gd name="connsiteY514" fmla="*/ 3657386 h 6858000"/>
              <a:gd name="connsiteX515" fmla="*/ 3189263 w 7467600"/>
              <a:gd name="connsiteY515" fmla="*/ 3625726 h 6858000"/>
              <a:gd name="connsiteX516" fmla="*/ 3560912 w 7467600"/>
              <a:gd name="connsiteY516" fmla="*/ 4079863 h 6858000"/>
              <a:gd name="connsiteX517" fmla="*/ 3626636 w 7467600"/>
              <a:gd name="connsiteY517" fmla="*/ 4512230 h 6858000"/>
              <a:gd name="connsiteX518" fmla="*/ 3653088 w 7467600"/>
              <a:gd name="connsiteY518" fmla="*/ 4521417 h 6858000"/>
              <a:gd name="connsiteX519" fmla="*/ 3988128 w 7467600"/>
              <a:gd name="connsiteY519" fmla="*/ 4817267 h 6858000"/>
              <a:gd name="connsiteX520" fmla="*/ 4830582 w 7467600"/>
              <a:gd name="connsiteY520" fmla="*/ 4676000 h 6858000"/>
              <a:gd name="connsiteX521" fmla="*/ 4830100 w 7467600"/>
              <a:gd name="connsiteY521" fmla="*/ 4675554 h 6858000"/>
              <a:gd name="connsiteX522" fmla="*/ 4036318 w 7467600"/>
              <a:gd name="connsiteY522" fmla="*/ 4147013 h 6858000"/>
              <a:gd name="connsiteX523" fmla="*/ 3432098 w 7467600"/>
              <a:gd name="connsiteY523" fmla="*/ 3537312 h 6858000"/>
              <a:gd name="connsiteX524" fmla="*/ 3446761 w 7467600"/>
              <a:gd name="connsiteY524" fmla="*/ 3461278 h 6858000"/>
              <a:gd name="connsiteX525" fmla="*/ 4419733 w 7467600"/>
              <a:gd name="connsiteY525" fmla="*/ 3963555 h 6858000"/>
              <a:gd name="connsiteX526" fmla="*/ 4781371 w 7467600"/>
              <a:gd name="connsiteY526" fmla="*/ 4458604 h 6858000"/>
              <a:gd name="connsiteX527" fmla="*/ 4780440 w 7467600"/>
              <a:gd name="connsiteY527" fmla="*/ 4470290 h 6858000"/>
              <a:gd name="connsiteX528" fmla="*/ 4898954 w 7467600"/>
              <a:gd name="connsiteY528" fmla="*/ 4662092 h 6858000"/>
              <a:gd name="connsiteX529" fmla="*/ 4900699 w 7467600"/>
              <a:gd name="connsiteY529" fmla="*/ 4670867 h 6858000"/>
              <a:gd name="connsiteX530" fmla="*/ 5714511 w 7467600"/>
              <a:gd name="connsiteY530" fmla="*/ 4663483 h 6858000"/>
              <a:gd name="connsiteX531" fmla="*/ 5464793 w 7467600"/>
              <a:gd name="connsiteY531" fmla="*/ 4393556 h 6858000"/>
              <a:gd name="connsiteX532" fmla="*/ 5461897 w 7467600"/>
              <a:gd name="connsiteY532" fmla="*/ 4390879 h 6858000"/>
              <a:gd name="connsiteX533" fmla="*/ 4294126 w 7467600"/>
              <a:gd name="connsiteY533" fmla="*/ 3303048 h 6858000"/>
              <a:gd name="connsiteX534" fmla="*/ 4305321 w 7467600"/>
              <a:gd name="connsiteY534" fmla="*/ 3256953 h 6858000"/>
              <a:gd name="connsiteX535" fmla="*/ 4949299 w 7467600"/>
              <a:gd name="connsiteY535" fmla="*/ 3766336 h 6858000"/>
              <a:gd name="connsiteX536" fmla="*/ 5291452 w 7467600"/>
              <a:gd name="connsiteY536" fmla="*/ 4076801 h 6858000"/>
              <a:gd name="connsiteX537" fmla="*/ 5434998 w 7467600"/>
              <a:gd name="connsiteY537" fmla="*/ 4254100 h 6858000"/>
              <a:gd name="connsiteX538" fmla="*/ 5351015 w 7467600"/>
              <a:gd name="connsiteY538" fmla="*/ 3760989 h 6858000"/>
              <a:gd name="connsiteX539" fmla="*/ 5413780 w 7467600"/>
              <a:gd name="connsiteY539" fmla="*/ 2966265 h 6858000"/>
              <a:gd name="connsiteX540" fmla="*/ 5425627 w 7467600"/>
              <a:gd name="connsiteY540" fmla="*/ 2954192 h 6858000"/>
              <a:gd name="connsiteX541" fmla="*/ 6604735 w 7467600"/>
              <a:gd name="connsiteY541" fmla="*/ 2041381 h 6858000"/>
              <a:gd name="connsiteX542" fmla="*/ 7204487 w 7467600"/>
              <a:gd name="connsiteY542" fmla="*/ 2742112 h 6858000"/>
              <a:gd name="connsiteX543" fmla="*/ 7131592 w 7467600"/>
              <a:gd name="connsiteY543" fmla="*/ 2672096 h 6858000"/>
              <a:gd name="connsiteX544" fmla="*/ 6996344 w 7467600"/>
              <a:gd name="connsiteY544" fmla="*/ 2518310 h 6858000"/>
              <a:gd name="connsiteX545" fmla="*/ 6735495 w 7467600"/>
              <a:gd name="connsiteY545" fmla="*/ 2196890 h 6858000"/>
              <a:gd name="connsiteX546" fmla="*/ 6721901 w 7467600"/>
              <a:gd name="connsiteY546" fmla="*/ 2179274 h 6858000"/>
              <a:gd name="connsiteX547" fmla="*/ 6604735 w 7467600"/>
              <a:gd name="connsiteY547" fmla="*/ 2041381 h 6858000"/>
              <a:gd name="connsiteX548" fmla="*/ 6591670 w 7467600"/>
              <a:gd name="connsiteY548" fmla="*/ 1988277 h 6858000"/>
              <a:gd name="connsiteX549" fmla="*/ 6747349 w 7467600"/>
              <a:gd name="connsiteY549" fmla="*/ 2160069 h 6858000"/>
              <a:gd name="connsiteX550" fmla="*/ 6760943 w 7467600"/>
              <a:gd name="connsiteY550" fmla="*/ 2177686 h 6858000"/>
              <a:gd name="connsiteX551" fmla="*/ 7021065 w 7467600"/>
              <a:gd name="connsiteY551" fmla="*/ 2498102 h 6858000"/>
              <a:gd name="connsiteX552" fmla="*/ 7155223 w 7467600"/>
              <a:gd name="connsiteY552" fmla="*/ 2650386 h 6858000"/>
              <a:gd name="connsiteX553" fmla="*/ 7203167 w 7467600"/>
              <a:gd name="connsiteY553" fmla="*/ 2697288 h 6858000"/>
              <a:gd name="connsiteX554" fmla="*/ 6937703 w 7467600"/>
              <a:gd name="connsiteY554" fmla="*/ 2321981 h 6858000"/>
              <a:gd name="connsiteX555" fmla="*/ 6591670 w 7467600"/>
              <a:gd name="connsiteY555" fmla="*/ 1988277 h 6858000"/>
              <a:gd name="connsiteX556" fmla="*/ 5798671 w 7467600"/>
              <a:gd name="connsiteY556" fmla="*/ 1981601 h 6858000"/>
              <a:gd name="connsiteX557" fmla="*/ 5754709 w 7467600"/>
              <a:gd name="connsiteY557" fmla="*/ 2071454 h 6858000"/>
              <a:gd name="connsiteX558" fmla="*/ 5763044 w 7467600"/>
              <a:gd name="connsiteY558" fmla="*/ 2842206 h 6858000"/>
              <a:gd name="connsiteX559" fmla="*/ 5764974 w 7467600"/>
              <a:gd name="connsiteY559" fmla="*/ 2799609 h 6858000"/>
              <a:gd name="connsiteX560" fmla="*/ 5767665 w 7467600"/>
              <a:gd name="connsiteY560" fmla="*/ 2666409 h 6858000"/>
              <a:gd name="connsiteX561" fmla="*/ 5763055 w 7467600"/>
              <a:gd name="connsiteY561" fmla="*/ 2579705 h 6858000"/>
              <a:gd name="connsiteX562" fmla="*/ 5758079 w 7467600"/>
              <a:gd name="connsiteY562" fmla="*/ 2492508 h 6858000"/>
              <a:gd name="connsiteX563" fmla="*/ 5779325 w 7467600"/>
              <a:gd name="connsiteY563" fmla="*/ 2197069 h 6858000"/>
              <a:gd name="connsiteX564" fmla="*/ 5798671 w 7467600"/>
              <a:gd name="connsiteY564" fmla="*/ 1981601 h 6858000"/>
              <a:gd name="connsiteX565" fmla="*/ 5829202 w 7467600"/>
              <a:gd name="connsiteY565" fmla="*/ 1971679 h 6858000"/>
              <a:gd name="connsiteX566" fmla="*/ 5809558 w 7467600"/>
              <a:gd name="connsiteY566" fmla="*/ 2198043 h 6858000"/>
              <a:gd name="connsiteX567" fmla="*/ 5788653 w 7467600"/>
              <a:gd name="connsiteY567" fmla="*/ 2489430 h 6858000"/>
              <a:gd name="connsiteX568" fmla="*/ 5793439 w 7467600"/>
              <a:gd name="connsiteY568" fmla="*/ 2575235 h 6858000"/>
              <a:gd name="connsiteX569" fmla="*/ 5796837 w 7467600"/>
              <a:gd name="connsiteY569" fmla="*/ 2637633 h 6858000"/>
              <a:gd name="connsiteX570" fmla="*/ 5818614 w 7467600"/>
              <a:gd name="connsiteY570" fmla="*/ 2473055 h 6858000"/>
              <a:gd name="connsiteX571" fmla="*/ 5829202 w 7467600"/>
              <a:gd name="connsiteY571" fmla="*/ 1971679 h 6858000"/>
              <a:gd name="connsiteX572" fmla="*/ 5911389 w 7467600"/>
              <a:gd name="connsiteY572" fmla="*/ 1898371 h 6858000"/>
              <a:gd name="connsiteX573" fmla="*/ 6237627 w 7467600"/>
              <a:gd name="connsiteY573" fmla="*/ 2231921 h 6858000"/>
              <a:gd name="connsiteX574" fmla="*/ 5911389 w 7467600"/>
              <a:gd name="connsiteY574" fmla="*/ 1898371 h 6858000"/>
              <a:gd name="connsiteX575" fmla="*/ 6944437 w 7467600"/>
              <a:gd name="connsiteY575" fmla="*/ 1575402 h 6858000"/>
              <a:gd name="connsiteX576" fmla="*/ 6304730 w 7467600"/>
              <a:gd name="connsiteY576" fmla="*/ 1766654 h 6858000"/>
              <a:gd name="connsiteX577" fmla="*/ 6944437 w 7467600"/>
              <a:gd name="connsiteY577" fmla="*/ 1575402 h 6858000"/>
              <a:gd name="connsiteX578" fmla="*/ 7019523 w 7467600"/>
              <a:gd name="connsiteY578" fmla="*/ 1519450 h 6858000"/>
              <a:gd name="connsiteX579" fmla="*/ 6298091 w 7467600"/>
              <a:gd name="connsiteY579" fmla="*/ 1737122 h 6858000"/>
              <a:gd name="connsiteX580" fmla="*/ 7019523 w 7467600"/>
              <a:gd name="connsiteY580" fmla="*/ 1519450 h 6858000"/>
              <a:gd name="connsiteX581" fmla="*/ 2399523 w 7467600"/>
              <a:gd name="connsiteY581" fmla="*/ 1428234 h 6858000"/>
              <a:gd name="connsiteX582" fmla="*/ 2224982 w 7467600"/>
              <a:gd name="connsiteY582" fmla="*/ 1826201 h 6858000"/>
              <a:gd name="connsiteX583" fmla="*/ 2096099 w 7467600"/>
              <a:gd name="connsiteY583" fmla="*/ 2345900 h 6858000"/>
              <a:gd name="connsiteX584" fmla="*/ 2283317 w 7467600"/>
              <a:gd name="connsiteY584" fmla="*/ 1796925 h 6858000"/>
              <a:gd name="connsiteX585" fmla="*/ 2399523 w 7467600"/>
              <a:gd name="connsiteY585" fmla="*/ 1428234 h 6858000"/>
              <a:gd name="connsiteX586" fmla="*/ 2448558 w 7467600"/>
              <a:gd name="connsiteY586" fmla="*/ 1373435 h 6858000"/>
              <a:gd name="connsiteX587" fmla="*/ 2312521 w 7467600"/>
              <a:gd name="connsiteY587" fmla="*/ 1806140 h 6858000"/>
              <a:gd name="connsiteX588" fmla="*/ 2127533 w 7467600"/>
              <a:gd name="connsiteY588" fmla="*/ 2348380 h 6858000"/>
              <a:gd name="connsiteX589" fmla="*/ 2358080 w 7467600"/>
              <a:gd name="connsiteY589" fmla="*/ 1866134 h 6858000"/>
              <a:gd name="connsiteX590" fmla="*/ 2407436 w 7467600"/>
              <a:gd name="connsiteY590" fmla="*/ 1651070 h 6858000"/>
              <a:gd name="connsiteX591" fmla="*/ 2448558 w 7467600"/>
              <a:gd name="connsiteY591" fmla="*/ 1373435 h 6858000"/>
              <a:gd name="connsiteX592" fmla="*/ 278707 w 7467600"/>
              <a:gd name="connsiteY592" fmla="*/ 1352270 h 6858000"/>
              <a:gd name="connsiteX593" fmla="*/ 321570 w 7467600"/>
              <a:gd name="connsiteY593" fmla="*/ 1861610 h 6858000"/>
              <a:gd name="connsiteX594" fmla="*/ 294281 w 7467600"/>
              <a:gd name="connsiteY594" fmla="*/ 1440658 h 6858000"/>
              <a:gd name="connsiteX595" fmla="*/ 278707 w 7467600"/>
              <a:gd name="connsiteY595" fmla="*/ 1352270 h 6858000"/>
              <a:gd name="connsiteX596" fmla="*/ 1423821 w 7467600"/>
              <a:gd name="connsiteY596" fmla="*/ 1351958 h 6858000"/>
              <a:gd name="connsiteX597" fmla="*/ 1638521 w 7467600"/>
              <a:gd name="connsiteY597" fmla="*/ 1908470 h 6858000"/>
              <a:gd name="connsiteX598" fmla="*/ 1754199 w 7467600"/>
              <a:gd name="connsiteY598" fmla="*/ 2149284 h 6858000"/>
              <a:gd name="connsiteX599" fmla="*/ 1908359 w 7467600"/>
              <a:gd name="connsiteY599" fmla="*/ 2364988 h 6858000"/>
              <a:gd name="connsiteX600" fmla="*/ 1647661 w 7467600"/>
              <a:gd name="connsiteY600" fmla="*/ 1825945 h 6858000"/>
              <a:gd name="connsiteX601" fmla="*/ 1423821 w 7467600"/>
              <a:gd name="connsiteY601" fmla="*/ 1351958 h 6858000"/>
              <a:gd name="connsiteX602" fmla="*/ 1431890 w 7467600"/>
              <a:gd name="connsiteY602" fmla="*/ 1306475 h 6858000"/>
              <a:gd name="connsiteX603" fmla="*/ 1507597 w 7467600"/>
              <a:gd name="connsiteY603" fmla="*/ 1446132 h 6858000"/>
              <a:gd name="connsiteX604" fmla="*/ 1674586 w 7467600"/>
              <a:gd name="connsiteY604" fmla="*/ 1813832 h 6858000"/>
              <a:gd name="connsiteX605" fmla="*/ 1815950 w 7467600"/>
              <a:gd name="connsiteY605" fmla="*/ 2128564 h 6858000"/>
              <a:gd name="connsiteX606" fmla="*/ 1984242 w 7467600"/>
              <a:gd name="connsiteY606" fmla="*/ 2430829 h 6858000"/>
              <a:gd name="connsiteX607" fmla="*/ 2014023 w 7467600"/>
              <a:gd name="connsiteY607" fmla="*/ 2450995 h 6858000"/>
              <a:gd name="connsiteX608" fmla="*/ 1747337 w 7467600"/>
              <a:gd name="connsiteY608" fmla="*/ 1855264 h 6858000"/>
              <a:gd name="connsiteX609" fmla="*/ 1533749 w 7467600"/>
              <a:gd name="connsiteY609" fmla="*/ 1478656 h 6858000"/>
              <a:gd name="connsiteX610" fmla="*/ 1431890 w 7467600"/>
              <a:gd name="connsiteY610" fmla="*/ 1306475 h 6858000"/>
              <a:gd name="connsiteX611" fmla="*/ 5052692 w 7467600"/>
              <a:gd name="connsiteY611" fmla="*/ 1292994 h 6858000"/>
              <a:gd name="connsiteX612" fmla="*/ 5200661 w 7467600"/>
              <a:gd name="connsiteY612" fmla="*/ 1635186 h 6858000"/>
              <a:gd name="connsiteX613" fmla="*/ 5297138 w 7467600"/>
              <a:gd name="connsiteY613" fmla="*/ 1906351 h 6858000"/>
              <a:gd name="connsiteX614" fmla="*/ 5052692 w 7467600"/>
              <a:gd name="connsiteY614" fmla="*/ 1292994 h 6858000"/>
              <a:gd name="connsiteX615" fmla="*/ 5009948 w 7467600"/>
              <a:gd name="connsiteY615" fmla="*/ 1273619 h 6858000"/>
              <a:gd name="connsiteX616" fmla="*/ 5121777 w 7467600"/>
              <a:gd name="connsiteY616" fmla="*/ 1654213 h 6858000"/>
              <a:gd name="connsiteX617" fmla="*/ 5293545 w 7467600"/>
              <a:gd name="connsiteY617" fmla="*/ 2072247 h 6858000"/>
              <a:gd name="connsiteX618" fmla="*/ 5294042 w 7467600"/>
              <a:gd name="connsiteY618" fmla="*/ 2065019 h 6858000"/>
              <a:gd name="connsiteX619" fmla="*/ 5171936 w 7467600"/>
              <a:gd name="connsiteY619" fmla="*/ 1647613 h 6858000"/>
              <a:gd name="connsiteX620" fmla="*/ 5009948 w 7467600"/>
              <a:gd name="connsiteY620" fmla="*/ 1273619 h 6858000"/>
              <a:gd name="connsiteX621" fmla="*/ 655236 w 7467600"/>
              <a:gd name="connsiteY621" fmla="*/ 1268632 h 6858000"/>
              <a:gd name="connsiteX622" fmla="*/ 839521 w 7467600"/>
              <a:gd name="connsiteY622" fmla="*/ 1685315 h 6858000"/>
              <a:gd name="connsiteX623" fmla="*/ 1109416 w 7467600"/>
              <a:gd name="connsiteY623" fmla="*/ 2061663 h 6858000"/>
              <a:gd name="connsiteX624" fmla="*/ 1298300 w 7467600"/>
              <a:gd name="connsiteY624" fmla="*/ 2247742 h 6858000"/>
              <a:gd name="connsiteX625" fmla="*/ 1125871 w 7467600"/>
              <a:gd name="connsiteY625" fmla="*/ 1989513 h 6858000"/>
              <a:gd name="connsiteX626" fmla="*/ 981574 w 7467600"/>
              <a:gd name="connsiteY626" fmla="*/ 1783157 h 6858000"/>
              <a:gd name="connsiteX627" fmla="*/ 922198 w 7467600"/>
              <a:gd name="connsiteY627" fmla="*/ 1677437 h 6858000"/>
              <a:gd name="connsiteX628" fmla="*/ 869293 w 7467600"/>
              <a:gd name="connsiteY628" fmla="*/ 1583214 h 6858000"/>
              <a:gd name="connsiteX629" fmla="*/ 751431 w 7467600"/>
              <a:gd name="connsiteY629" fmla="*/ 1405731 h 6858000"/>
              <a:gd name="connsiteX630" fmla="*/ 655236 w 7467600"/>
              <a:gd name="connsiteY630" fmla="*/ 1268632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5905192 w 7467600"/>
              <a:gd name="connsiteY834" fmla="*/ 163079 h 6858000"/>
              <a:gd name="connsiteX835" fmla="*/ 5865655 w 7467600"/>
              <a:gd name="connsiteY835" fmla="*/ 171901 h 6858000"/>
              <a:gd name="connsiteX836" fmla="*/ 5259740 w 7467600"/>
              <a:gd name="connsiteY836" fmla="*/ 257013 h 6858000"/>
              <a:gd name="connsiteX837" fmla="*/ 5208466 w 7467600"/>
              <a:gd name="connsiteY837" fmla="*/ 257550 h 6858000"/>
              <a:gd name="connsiteX838" fmla="*/ 4980204 w 7467600"/>
              <a:gd name="connsiteY838" fmla="*/ 271903 h 6858000"/>
              <a:gd name="connsiteX839" fmla="*/ 5068068 w 7467600"/>
              <a:gd name="connsiteY839" fmla="*/ 282244 h 6858000"/>
              <a:gd name="connsiteX840" fmla="*/ 5153231 w 7467600"/>
              <a:gd name="connsiteY840" fmla="*/ 292240 h 6858000"/>
              <a:gd name="connsiteX841" fmla="*/ 5426491 w 7467600"/>
              <a:gd name="connsiteY841" fmla="*/ 281128 h 6858000"/>
              <a:gd name="connsiteX842" fmla="*/ 5731212 w 7467600"/>
              <a:gd name="connsiteY842" fmla="*/ 231951 h 6858000"/>
              <a:gd name="connsiteX843" fmla="*/ 5905192 w 7467600"/>
              <a:gd name="connsiteY843" fmla="*/ 163079 h 6858000"/>
              <a:gd name="connsiteX844" fmla="*/ 5944437 w 7467600"/>
              <a:gd name="connsiteY844" fmla="*/ 113829 h 6858000"/>
              <a:gd name="connsiteX845" fmla="*/ 5825032 w 7467600"/>
              <a:gd name="connsiteY845" fmla="*/ 146405 h 6858000"/>
              <a:gd name="connsiteX846" fmla="*/ 4955599 w 7467600"/>
              <a:gd name="connsiteY846" fmla="*/ 247008 h 6858000"/>
              <a:gd name="connsiteX847" fmla="*/ 5210104 w 7467600"/>
              <a:gd name="connsiteY847" fmla="*/ 228123 h 6858000"/>
              <a:gd name="connsiteX848" fmla="*/ 5261015 w 7467600"/>
              <a:gd name="connsiteY848" fmla="*/ 227087 h 6858000"/>
              <a:gd name="connsiteX849" fmla="*/ 5861181 w 7467600"/>
              <a:gd name="connsiteY849" fmla="*/ 143093 h 6858000"/>
              <a:gd name="connsiteX850" fmla="*/ 5961252 w 7467600"/>
              <a:gd name="connsiteY850" fmla="*/ 114820 h 6858000"/>
              <a:gd name="connsiteX851" fmla="*/ 5944437 w 7467600"/>
              <a:gd name="connsiteY851" fmla="*/ 113829 h 6858000"/>
              <a:gd name="connsiteX852" fmla="*/ 3882765 w 7467600"/>
              <a:gd name="connsiteY852" fmla="*/ 0 h 6858000"/>
              <a:gd name="connsiteX853" fmla="*/ 3995099 w 7467600"/>
              <a:gd name="connsiteY853" fmla="*/ 0 h 6858000"/>
              <a:gd name="connsiteX854" fmla="*/ 4163818 w 7467600"/>
              <a:gd name="connsiteY854" fmla="*/ 234104 h 6858000"/>
              <a:gd name="connsiteX855" fmla="*/ 4172099 w 7467600"/>
              <a:gd name="connsiteY855" fmla="*/ 234207 h 6858000"/>
              <a:gd name="connsiteX856" fmla="*/ 4784282 w 7467600"/>
              <a:gd name="connsiteY856" fmla="*/ 276561 h 6858000"/>
              <a:gd name="connsiteX857" fmla="*/ 4801687 w 7467600"/>
              <a:gd name="connsiteY857" fmla="*/ 267764 h 6858000"/>
              <a:gd name="connsiteX858" fmla="*/ 6082788 w 7467600"/>
              <a:gd name="connsiteY858" fmla="*/ 64119 h 6858000"/>
              <a:gd name="connsiteX859" fmla="*/ 6099442 w 7467600"/>
              <a:gd name="connsiteY859" fmla="*/ 82568 h 6858000"/>
              <a:gd name="connsiteX860" fmla="*/ 4804137 w 7467600"/>
              <a:gd name="connsiteY860" fmla="*/ 320931 h 6858000"/>
              <a:gd name="connsiteX861" fmla="*/ 4227047 w 7467600"/>
              <a:gd name="connsiteY861" fmla="*/ 313415 h 6858000"/>
              <a:gd name="connsiteX862" fmla="*/ 4346041 w 7467600"/>
              <a:gd name="connsiteY862" fmla="*/ 456086 h 6858000"/>
              <a:gd name="connsiteX863" fmla="*/ 4870967 w 7467600"/>
              <a:gd name="connsiteY863" fmla="*/ 963061 h 6858000"/>
              <a:gd name="connsiteX864" fmla="*/ 4889647 w 7467600"/>
              <a:gd name="connsiteY864" fmla="*/ 957147 h 6858000"/>
              <a:gd name="connsiteX865" fmla="*/ 5422504 w 7467600"/>
              <a:gd name="connsiteY865" fmla="*/ 805191 h 6858000"/>
              <a:gd name="connsiteX866" fmla="*/ 6087656 w 7467600"/>
              <a:gd name="connsiteY866" fmla="*/ 826703 h 6858000"/>
              <a:gd name="connsiteX867" fmla="*/ 6058717 w 7467600"/>
              <a:gd name="connsiteY867" fmla="*/ 865992 h 6858000"/>
              <a:gd name="connsiteX868" fmla="*/ 4974153 w 7467600"/>
              <a:gd name="connsiteY868" fmla="*/ 1045456 h 6858000"/>
              <a:gd name="connsiteX869" fmla="*/ 5627835 w 7467600"/>
              <a:gd name="connsiteY869" fmla="*/ 1472077 h 6858000"/>
              <a:gd name="connsiteX870" fmla="*/ 5629817 w 7467600"/>
              <a:gd name="connsiteY870" fmla="*/ 1471412 h 6858000"/>
              <a:gd name="connsiteX871" fmla="*/ 5634124 w 7467600"/>
              <a:gd name="connsiteY871" fmla="*/ 1470572 h 6858000"/>
              <a:gd name="connsiteX872" fmla="*/ 5755832 w 7467600"/>
              <a:gd name="connsiteY872" fmla="*/ 1383886 h 6858000"/>
              <a:gd name="connsiteX873" fmla="*/ 6014186 w 7467600"/>
              <a:gd name="connsiteY873" fmla="*/ 1279799 h 6858000"/>
              <a:gd name="connsiteX874" fmla="*/ 6901619 w 7467600"/>
              <a:gd name="connsiteY874" fmla="*/ 1047874 h 6858000"/>
              <a:gd name="connsiteX875" fmla="*/ 6931566 w 7467600"/>
              <a:gd name="connsiteY875" fmla="*/ 1062034 h 6858000"/>
              <a:gd name="connsiteX876" fmla="*/ 5790982 w 7467600"/>
              <a:gd name="connsiteY876" fmla="*/ 1561380 h 6858000"/>
              <a:gd name="connsiteX877" fmla="*/ 6188971 w 7467600"/>
              <a:gd name="connsiteY877" fmla="*/ 1755168 h 6858000"/>
              <a:gd name="connsiteX878" fmla="*/ 6202446 w 7467600"/>
              <a:gd name="connsiteY878" fmla="*/ 1752268 h 6858000"/>
              <a:gd name="connsiteX879" fmla="*/ 7179560 w 7467600"/>
              <a:gd name="connsiteY879" fmla="*/ 1467551 h 6858000"/>
              <a:gd name="connsiteX880" fmla="*/ 7158730 w 7467600"/>
              <a:gd name="connsiteY880" fmla="*/ 1507835 h 6858000"/>
              <a:gd name="connsiteX881" fmla="*/ 6326959 w 7467600"/>
              <a:gd name="connsiteY881" fmla="*/ 1817686 h 6858000"/>
              <a:gd name="connsiteX882" fmla="*/ 6537433 w 7467600"/>
              <a:gd name="connsiteY882" fmla="*/ 1907790 h 6858000"/>
              <a:gd name="connsiteX883" fmla="*/ 6550221 w 7467600"/>
              <a:gd name="connsiteY883" fmla="*/ 1910729 h 6858000"/>
              <a:gd name="connsiteX884" fmla="*/ 6964438 w 7467600"/>
              <a:gd name="connsiteY884" fmla="*/ 2209505 h 6858000"/>
              <a:gd name="connsiteX885" fmla="*/ 7367862 w 7467600"/>
              <a:gd name="connsiteY885" fmla="*/ 2806833 h 6858000"/>
              <a:gd name="connsiteX886" fmla="*/ 7364329 w 7467600"/>
              <a:gd name="connsiteY886" fmla="*/ 2826907 h 6858000"/>
              <a:gd name="connsiteX887" fmla="*/ 7290545 w 7467600"/>
              <a:gd name="connsiteY887" fmla="*/ 2850663 h 6858000"/>
              <a:gd name="connsiteX888" fmla="*/ 6472036 w 7467600"/>
              <a:gd name="connsiteY888" fmla="*/ 1959003 h 6858000"/>
              <a:gd name="connsiteX889" fmla="*/ 5792897 w 7467600"/>
              <a:gd name="connsiteY889" fmla="*/ 1647747 h 6858000"/>
              <a:gd name="connsiteX890" fmla="*/ 5842751 w 7467600"/>
              <a:gd name="connsiteY890" fmla="*/ 1816112 h 6858000"/>
              <a:gd name="connsiteX891" fmla="*/ 5847424 w 7467600"/>
              <a:gd name="connsiteY891" fmla="*/ 1815776 h 6858000"/>
              <a:gd name="connsiteX892" fmla="*/ 6399821 w 7467600"/>
              <a:gd name="connsiteY892" fmla="*/ 2344799 h 6858000"/>
              <a:gd name="connsiteX893" fmla="*/ 6323232 w 7467600"/>
              <a:gd name="connsiteY893" fmla="*/ 2389634 h 6858000"/>
              <a:gd name="connsiteX894" fmla="*/ 5942958 w 7467600"/>
              <a:gd name="connsiteY894" fmla="*/ 2077708 h 6858000"/>
              <a:gd name="connsiteX895" fmla="*/ 5921559 w 7467600"/>
              <a:gd name="connsiteY895" fmla="*/ 2378596 h 6858000"/>
              <a:gd name="connsiteX896" fmla="*/ 5817651 w 7467600"/>
              <a:gd name="connsiteY896" fmla="*/ 3023919 h 6858000"/>
              <a:gd name="connsiteX897" fmla="*/ 5729634 w 7467600"/>
              <a:gd name="connsiteY897" fmla="*/ 3051849 h 6858000"/>
              <a:gd name="connsiteX898" fmla="*/ 5611018 w 7467600"/>
              <a:gd name="connsiteY898" fmla="*/ 2316769 h 6858000"/>
              <a:gd name="connsiteX899" fmla="*/ 5687608 w 7467600"/>
              <a:gd name="connsiteY899" fmla="*/ 2039972 h 6858000"/>
              <a:gd name="connsiteX900" fmla="*/ 5657554 w 7467600"/>
              <a:gd name="connsiteY900" fmla="*/ 1576445 h 6858000"/>
              <a:gd name="connsiteX901" fmla="*/ 5150475 w 7467600"/>
              <a:gd name="connsiteY901" fmla="*/ 1274012 h 6858000"/>
              <a:gd name="connsiteX902" fmla="*/ 5349142 w 7467600"/>
              <a:gd name="connsiteY902" fmla="*/ 2204405 h 6858000"/>
              <a:gd name="connsiteX903" fmla="*/ 5262214 w 7467600"/>
              <a:gd name="connsiteY903" fmla="*/ 2233836 h 6858000"/>
              <a:gd name="connsiteX904" fmla="*/ 4981539 w 7467600"/>
              <a:gd name="connsiteY904" fmla="*/ 1542201 h 6858000"/>
              <a:gd name="connsiteX905" fmla="*/ 4958461 w 7467600"/>
              <a:gd name="connsiteY905" fmla="*/ 1136957 h 6858000"/>
              <a:gd name="connsiteX906" fmla="*/ 4655015 w 7467600"/>
              <a:gd name="connsiteY906" fmla="*/ 891426 h 6858000"/>
              <a:gd name="connsiteX907" fmla="*/ 4348002 w 7467600"/>
              <a:gd name="connsiteY907" fmla="*/ 2205895 h 6858000"/>
              <a:gd name="connsiteX908" fmla="*/ 4262250 w 7467600"/>
              <a:gd name="connsiteY908" fmla="*/ 2219972 h 6858000"/>
              <a:gd name="connsiteX909" fmla="*/ 4550611 w 7467600"/>
              <a:gd name="connsiteY909" fmla="*/ 817540 h 6858000"/>
              <a:gd name="connsiteX910" fmla="*/ 4564418 w 7467600"/>
              <a:gd name="connsiteY910" fmla="*/ 808293 h 6858000"/>
              <a:gd name="connsiteX911" fmla="*/ 4266388 w 7467600"/>
              <a:gd name="connsiteY911" fmla="*/ 500083 h 6858000"/>
              <a:gd name="connsiteX912" fmla="*/ 4032842 w 7467600"/>
              <a:gd name="connsiteY912" fmla="*/ 211809 h 6858000"/>
              <a:gd name="connsiteX913" fmla="*/ 3882765 w 7467600"/>
              <a:gd name="connsiteY913" fmla="*/ 0 h 6858000"/>
              <a:gd name="connsiteX914" fmla="*/ 3721337 w 7467600"/>
              <a:gd name="connsiteY914" fmla="*/ 0 h 6858000"/>
              <a:gd name="connsiteX915" fmla="*/ 3797544 w 7467600"/>
              <a:gd name="connsiteY915" fmla="*/ 0 h 6858000"/>
              <a:gd name="connsiteX916" fmla="*/ 3775734 w 7467600"/>
              <a:gd name="connsiteY916" fmla="*/ 95131 h 6858000"/>
              <a:gd name="connsiteX917" fmla="*/ 3724807 w 7467600"/>
              <a:gd name="connsiteY917" fmla="*/ 272257 h 6858000"/>
              <a:gd name="connsiteX918" fmla="*/ 3726844 w 7467600"/>
              <a:gd name="connsiteY918" fmla="*/ 282988 h 6858000"/>
              <a:gd name="connsiteX919" fmla="*/ 3742664 w 7467600"/>
              <a:gd name="connsiteY919" fmla="*/ 279918 h 6858000"/>
              <a:gd name="connsiteX920" fmla="*/ 4103910 w 7467600"/>
              <a:gd name="connsiteY920" fmla="*/ 1161917 h 6858000"/>
              <a:gd name="connsiteX921" fmla="*/ 4020269 w 7467600"/>
              <a:gd name="connsiteY921" fmla="*/ 1200406 h 6858000"/>
              <a:gd name="connsiteX922" fmla="*/ 3674882 w 7467600"/>
              <a:gd name="connsiteY922" fmla="*/ 488524 h 6858000"/>
              <a:gd name="connsiteX923" fmla="*/ 3132682 w 7467600"/>
              <a:gd name="connsiteY923" fmla="*/ 1072284 h 6858000"/>
              <a:gd name="connsiteX924" fmla="*/ 2716346 w 7467600"/>
              <a:gd name="connsiteY924" fmla="*/ 1276376 h 6858000"/>
              <a:gd name="connsiteX925" fmla="*/ 2716772 w 7467600"/>
              <a:gd name="connsiteY925" fmla="*/ 1255462 h 6858000"/>
              <a:gd name="connsiteX926" fmla="*/ 3471096 w 7467600"/>
              <a:gd name="connsiteY926" fmla="*/ 437072 h 6858000"/>
              <a:gd name="connsiteX927" fmla="*/ 3639057 w 7467600"/>
              <a:gd name="connsiteY927" fmla="*/ 286334 h 6858000"/>
              <a:gd name="connsiteX928" fmla="*/ 3640309 w 7467600"/>
              <a:gd name="connsiteY928" fmla="*/ 284664 h 6858000"/>
              <a:gd name="connsiteX929" fmla="*/ 3646022 w 7467600"/>
              <a:gd name="connsiteY929" fmla="*/ 276711 h 6858000"/>
              <a:gd name="connsiteX930" fmla="*/ 3707943 w 7467600"/>
              <a:gd name="connsiteY930" fmla="*/ 65958 h 6858000"/>
              <a:gd name="connsiteX931" fmla="*/ 3721337 w 7467600"/>
              <a:gd name="connsiteY931" fmla="*/ 0 h 6858000"/>
              <a:gd name="connsiteX932" fmla="*/ 2867960 w 7467600"/>
              <a:gd name="connsiteY932" fmla="*/ 0 h 6858000"/>
              <a:gd name="connsiteX933" fmla="*/ 2926351 w 7467600"/>
              <a:gd name="connsiteY933" fmla="*/ 0 h 6858000"/>
              <a:gd name="connsiteX934" fmla="*/ 2902823 w 7467600"/>
              <a:gd name="connsiteY934" fmla="*/ 262929 h 6858000"/>
              <a:gd name="connsiteX935" fmla="*/ 2940663 w 7467600"/>
              <a:gd name="connsiteY935" fmla="*/ 140884 h 6858000"/>
              <a:gd name="connsiteX936" fmla="*/ 2947039 w 7467600"/>
              <a:gd name="connsiteY936" fmla="*/ 122524 h 6858000"/>
              <a:gd name="connsiteX937" fmla="*/ 2984316 w 7467600"/>
              <a:gd name="connsiteY937" fmla="*/ 0 h 6858000"/>
              <a:gd name="connsiteX938" fmla="*/ 3016114 w 7467600"/>
              <a:gd name="connsiteY938" fmla="*/ 0 h 6858000"/>
              <a:gd name="connsiteX939" fmla="*/ 2979949 w 7467600"/>
              <a:gd name="connsiteY939" fmla="*/ 119274 h 6858000"/>
              <a:gd name="connsiteX940" fmla="*/ 3023879 w 7467600"/>
              <a:gd name="connsiteY940" fmla="*/ 0 h 6858000"/>
              <a:gd name="connsiteX941" fmla="*/ 3105400 w 7467600"/>
              <a:gd name="connsiteY941" fmla="*/ 0 h 6858000"/>
              <a:gd name="connsiteX942" fmla="*/ 3094669 w 7467600"/>
              <a:gd name="connsiteY942" fmla="*/ 30308 h 6858000"/>
              <a:gd name="connsiteX943" fmla="*/ 2901945 w 7467600"/>
              <a:gd name="connsiteY943" fmla="*/ 466538 h 6858000"/>
              <a:gd name="connsiteX944" fmla="*/ 2815209 w 7467600"/>
              <a:gd name="connsiteY944" fmla="*/ 497361 h 6858000"/>
              <a:gd name="connsiteX945" fmla="*/ 2844845 w 7467600"/>
              <a:gd name="connsiteY945" fmla="*/ 127638 h 6858000"/>
              <a:gd name="connsiteX946" fmla="*/ 2867960 w 7467600"/>
              <a:gd name="connsiteY946" fmla="*/ 0 h 6858000"/>
              <a:gd name="connsiteX947" fmla="*/ 1057230 w 7467600"/>
              <a:gd name="connsiteY947" fmla="*/ 0 h 6858000"/>
              <a:gd name="connsiteX948" fmla="*/ 1111003 w 7467600"/>
              <a:gd name="connsiteY948" fmla="*/ 0 h 6858000"/>
              <a:gd name="connsiteX949" fmla="*/ 1125553 w 7467600"/>
              <a:gd name="connsiteY949" fmla="*/ 52588 h 6858000"/>
              <a:gd name="connsiteX950" fmla="*/ 1304276 w 7467600"/>
              <a:gd name="connsiteY950" fmla="*/ 476275 h 6858000"/>
              <a:gd name="connsiteX951" fmla="*/ 1492066 w 7467600"/>
              <a:gd name="connsiteY951" fmla="*/ 886333 h 6858000"/>
              <a:gd name="connsiteX952" fmla="*/ 1423698 w 7467600"/>
              <a:gd name="connsiteY952" fmla="*/ 710817 h 6858000"/>
              <a:gd name="connsiteX953" fmla="*/ 1357609 w 7467600"/>
              <a:gd name="connsiteY953" fmla="*/ 532892 h 6858000"/>
              <a:gd name="connsiteX954" fmla="*/ 1309550 w 7467600"/>
              <a:gd name="connsiteY954" fmla="*/ 374031 h 6858000"/>
              <a:gd name="connsiteX955" fmla="*/ 1193673 w 7467600"/>
              <a:gd name="connsiteY955" fmla="*/ 49533 h 6858000"/>
              <a:gd name="connsiteX956" fmla="*/ 1164391 w 7467600"/>
              <a:gd name="connsiteY956" fmla="*/ 0 h 6858000"/>
              <a:gd name="connsiteX957" fmla="*/ 1200666 w 7467600"/>
              <a:gd name="connsiteY957" fmla="*/ 0 h 6858000"/>
              <a:gd name="connsiteX958" fmla="*/ 1223408 w 7467600"/>
              <a:gd name="connsiteY958" fmla="*/ 38996 h 6858000"/>
              <a:gd name="connsiteX959" fmla="*/ 1339635 w 7467600"/>
              <a:gd name="connsiteY959" fmla="*/ 365517 h 6858000"/>
              <a:gd name="connsiteX960" fmla="*/ 1387469 w 7467600"/>
              <a:gd name="connsiteY960" fmla="*/ 523079 h 6858000"/>
              <a:gd name="connsiteX961" fmla="*/ 1452685 w 7467600"/>
              <a:gd name="connsiteY961" fmla="*/ 699806 h 6858000"/>
              <a:gd name="connsiteX962" fmla="*/ 1492092 w 7467600"/>
              <a:gd name="connsiteY962" fmla="*/ 800424 h 6858000"/>
              <a:gd name="connsiteX963" fmla="*/ 1455302 w 7467600"/>
              <a:gd name="connsiteY963" fmla="*/ 632913 h 6858000"/>
              <a:gd name="connsiteX964" fmla="*/ 1222336 w 7467600"/>
              <a:gd name="connsiteY964" fmla="*/ 9480 h 6858000"/>
              <a:gd name="connsiteX965" fmla="*/ 1214634 w 7467600"/>
              <a:gd name="connsiteY965" fmla="*/ 0 h 6858000"/>
              <a:gd name="connsiteX966" fmla="*/ 1289827 w 7467600"/>
              <a:gd name="connsiteY966" fmla="*/ 0 h 6858000"/>
              <a:gd name="connsiteX967" fmla="*/ 1321076 w 7467600"/>
              <a:gd name="connsiteY967" fmla="*/ 59722 h 6858000"/>
              <a:gd name="connsiteX968" fmla="*/ 1512579 w 7467600"/>
              <a:gd name="connsiteY968" fmla="*/ 626441 h 6858000"/>
              <a:gd name="connsiteX969" fmla="*/ 1506076 w 7467600"/>
              <a:gd name="connsiteY969" fmla="*/ 1089289 h 6858000"/>
              <a:gd name="connsiteX970" fmla="*/ 1486346 w 7467600"/>
              <a:gd name="connsiteY970" fmla="*/ 1079919 h 6858000"/>
              <a:gd name="connsiteX971" fmla="*/ 1070511 w 7467600"/>
              <a:gd name="connsiteY971" fmla="*/ 48609 h 6858000"/>
              <a:gd name="connsiteX972" fmla="*/ 1057230 w 7467600"/>
              <a:gd name="connsiteY972" fmla="*/ 0 h 6858000"/>
              <a:gd name="connsiteX973" fmla="*/ 43151 w 7467600"/>
              <a:gd name="connsiteY973" fmla="*/ 0 h 6858000"/>
              <a:gd name="connsiteX974" fmla="*/ 95283 w 7467600"/>
              <a:gd name="connsiteY974" fmla="*/ 0 h 6858000"/>
              <a:gd name="connsiteX975" fmla="*/ 300708 w 7467600"/>
              <a:gd name="connsiteY975" fmla="*/ 154571 h 6858000"/>
              <a:gd name="connsiteX976" fmla="*/ 530414 w 7467600"/>
              <a:gd name="connsiteY976" fmla="*/ 354673 h 6858000"/>
              <a:gd name="connsiteX977" fmla="*/ 333785 w 7467600"/>
              <a:gd name="connsiteY977" fmla="*/ 161564 h 6858000"/>
              <a:gd name="connsiteX978" fmla="*/ 147005 w 7467600"/>
              <a:gd name="connsiteY978" fmla="*/ 0 h 6858000"/>
              <a:gd name="connsiteX979" fmla="*/ 272509 w 7467600"/>
              <a:gd name="connsiteY979" fmla="*/ 0 h 6858000"/>
              <a:gd name="connsiteX980" fmla="*/ 326276 w 7467600"/>
              <a:gd name="connsiteY980" fmla="*/ 45847 h 6858000"/>
              <a:gd name="connsiteX981" fmla="*/ 823759 w 7467600"/>
              <a:gd name="connsiteY981" fmla="*/ 574145 h 6858000"/>
              <a:gd name="connsiteX982" fmla="*/ 811254 w 7467600"/>
              <a:gd name="connsiteY982" fmla="*/ 665546 h 6858000"/>
              <a:gd name="connsiteX983" fmla="*/ 154042 w 7467600"/>
              <a:gd name="connsiteY983" fmla="*/ 261522 h 6858000"/>
              <a:gd name="connsiteX984" fmla="*/ 13550 w 7467600"/>
              <a:gd name="connsiteY984" fmla="*/ 158423 h 6858000"/>
              <a:gd name="connsiteX985" fmla="*/ 0 w 7467600"/>
              <a:gd name="connsiteY985" fmla="*/ 146618 h 6858000"/>
              <a:gd name="connsiteX986" fmla="*/ 0 w 7467600"/>
              <a:gd name="connsiteY986" fmla="*/ 59161 h 6858000"/>
              <a:gd name="connsiteX987" fmla="*/ 45427 w 7467600"/>
              <a:gd name="connsiteY987" fmla="*/ 101078 h 6858000"/>
              <a:gd name="connsiteX988" fmla="*/ 630103 w 7467600"/>
              <a:gd name="connsiteY988" fmla="*/ 485885 h 6858000"/>
              <a:gd name="connsiteX989" fmla="*/ 532040 w 7467600"/>
              <a:gd name="connsiteY989" fmla="*/ 399359 h 6858000"/>
              <a:gd name="connsiteX990" fmla="*/ 517618 w 7467600"/>
              <a:gd name="connsiteY990" fmla="*/ 385726 h 6858000"/>
              <a:gd name="connsiteX991" fmla="*/ 285074 w 7467600"/>
              <a:gd name="connsiteY991" fmla="*/ 182755 h 6858000"/>
              <a:gd name="connsiteX992" fmla="*/ 43151 w 7467600"/>
              <a:gd name="connsiteY99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1903353 w 7467600"/>
              <a:gd name="connsiteY136" fmla="*/ 5044827 h 6858000"/>
              <a:gd name="connsiteX137" fmla="*/ 1936931 w 7467600"/>
              <a:gd name="connsiteY137" fmla="*/ 5093954 h 6858000"/>
              <a:gd name="connsiteX138" fmla="*/ 2195868 w 7467600"/>
              <a:gd name="connsiteY138" fmla="*/ 5396574 h 6858000"/>
              <a:gd name="connsiteX139" fmla="*/ 2088852 w 7467600"/>
              <a:gd name="connsiteY139" fmla="*/ 5166123 h 6858000"/>
              <a:gd name="connsiteX140" fmla="*/ 1958241 w 7467600"/>
              <a:gd name="connsiteY140" fmla="*/ 5067955 h 6858000"/>
              <a:gd name="connsiteX141" fmla="*/ 1903353 w 7467600"/>
              <a:gd name="connsiteY141" fmla="*/ 5044827 h 6858000"/>
              <a:gd name="connsiteX142" fmla="*/ 1979378 w 7467600"/>
              <a:gd name="connsiteY142" fmla="*/ 4769504 h 6858000"/>
              <a:gd name="connsiteX143" fmla="*/ 2882120 w 7467600"/>
              <a:gd name="connsiteY143" fmla="*/ 5064547 h 6858000"/>
              <a:gd name="connsiteX144" fmla="*/ 2793103 w 7467600"/>
              <a:gd name="connsiteY144" fmla="*/ 5039699 h 6858000"/>
              <a:gd name="connsiteX145" fmla="*/ 2770041 w 7467600"/>
              <a:gd name="connsiteY145" fmla="*/ 5033634 h 6858000"/>
              <a:gd name="connsiteX146" fmla="*/ 1979378 w 7467600"/>
              <a:gd name="connsiteY146" fmla="*/ 4769504 h 6858000"/>
              <a:gd name="connsiteX147" fmla="*/ 1927410 w 7467600"/>
              <a:gd name="connsiteY147" fmla="*/ 4716164 h 6858000"/>
              <a:gd name="connsiteX148" fmla="*/ 1959587 w 7467600"/>
              <a:gd name="connsiteY148" fmla="*/ 4728849 h 6858000"/>
              <a:gd name="connsiteX149" fmla="*/ 2777707 w 7467600"/>
              <a:gd name="connsiteY149" fmla="*/ 5003991 h 6858000"/>
              <a:gd name="connsiteX150" fmla="*/ 2800768 w 7467600"/>
              <a:gd name="connsiteY150" fmla="*/ 5010056 h 6858000"/>
              <a:gd name="connsiteX151" fmla="*/ 2879408 w 7467600"/>
              <a:gd name="connsiteY151" fmla="*/ 5031590 h 6858000"/>
              <a:gd name="connsiteX152" fmla="*/ 2862295 w 7467600"/>
              <a:gd name="connsiteY152" fmla="*/ 5022958 h 6858000"/>
              <a:gd name="connsiteX153" fmla="*/ 2813343 w 7467600"/>
              <a:gd name="connsiteY153" fmla="*/ 4998369 h 6858000"/>
              <a:gd name="connsiteX154" fmla="*/ 2646245 w 7467600"/>
              <a:gd name="connsiteY154" fmla="*/ 4930999 h 6858000"/>
              <a:gd name="connsiteX155" fmla="*/ 1999243 w 7467600"/>
              <a:gd name="connsiteY155" fmla="*/ 4730524 h 6858000"/>
              <a:gd name="connsiteX156" fmla="*/ 1979527 w 7467600"/>
              <a:gd name="connsiteY156" fmla="*/ 4726651 h 6858000"/>
              <a:gd name="connsiteX157" fmla="*/ 1927410 w 7467600"/>
              <a:gd name="connsiteY157" fmla="*/ 4716164 h 6858000"/>
              <a:gd name="connsiteX158" fmla="*/ 1997014 w 7467600"/>
              <a:gd name="connsiteY158" fmla="*/ 4698007 h 6858000"/>
              <a:gd name="connsiteX159" fmla="*/ 2005458 w 7467600"/>
              <a:gd name="connsiteY159" fmla="*/ 4699540 h 6858000"/>
              <a:gd name="connsiteX160" fmla="*/ 2657186 w 7467600"/>
              <a:gd name="connsiteY160" fmla="*/ 4901687 h 6858000"/>
              <a:gd name="connsiteX161" fmla="*/ 2826662 w 7467600"/>
              <a:gd name="connsiteY161" fmla="*/ 4970362 h 6858000"/>
              <a:gd name="connsiteX162" fmla="*/ 2876100 w 7467600"/>
              <a:gd name="connsiteY162" fmla="*/ 4995397 h 6858000"/>
              <a:gd name="connsiteX163" fmla="*/ 3042600 w 7467600"/>
              <a:gd name="connsiteY163" fmla="*/ 5059532 h 6858000"/>
              <a:gd name="connsiteX164" fmla="*/ 1997014 w 7467600"/>
              <a:gd name="connsiteY164" fmla="*/ 4698007 h 6858000"/>
              <a:gd name="connsiteX165" fmla="*/ 2305292 w 7467600"/>
              <a:gd name="connsiteY165" fmla="*/ 4219492 h 6858000"/>
              <a:gd name="connsiteX166" fmla="*/ 3360922 w 7467600"/>
              <a:gd name="connsiteY166" fmla="*/ 4529373 h 6858000"/>
              <a:gd name="connsiteX167" fmla="*/ 3492420 w 7467600"/>
              <a:gd name="connsiteY167" fmla="*/ 4510145 h 6858000"/>
              <a:gd name="connsiteX168" fmla="*/ 3364086 w 7467600"/>
              <a:gd name="connsiteY168" fmla="*/ 4480340 h 6858000"/>
              <a:gd name="connsiteX169" fmla="*/ 3225818 w 7467600"/>
              <a:gd name="connsiteY169" fmla="*/ 4411822 h 6858000"/>
              <a:gd name="connsiteX170" fmla="*/ 3129696 w 7467600"/>
              <a:gd name="connsiteY170" fmla="*/ 4360704 h 6858000"/>
              <a:gd name="connsiteX171" fmla="*/ 2814545 w 7467600"/>
              <a:gd name="connsiteY171" fmla="*/ 4282955 h 6858000"/>
              <a:gd name="connsiteX172" fmla="*/ 2305292 w 7467600"/>
              <a:gd name="connsiteY172" fmla="*/ 4219492 h 6858000"/>
              <a:gd name="connsiteX173" fmla="*/ 2626982 w 7467600"/>
              <a:gd name="connsiteY173" fmla="*/ 4206450 h 6858000"/>
              <a:gd name="connsiteX174" fmla="*/ 2490617 w 7467600"/>
              <a:gd name="connsiteY174" fmla="*/ 4206951 h 6858000"/>
              <a:gd name="connsiteX175" fmla="*/ 2819869 w 7467600"/>
              <a:gd name="connsiteY175" fmla="*/ 4252936 h 6858000"/>
              <a:gd name="connsiteX176" fmla="*/ 3143018 w 7467600"/>
              <a:gd name="connsiteY176" fmla="*/ 4332698 h 6858000"/>
              <a:gd name="connsiteX177" fmla="*/ 3241520 w 7467600"/>
              <a:gd name="connsiteY177" fmla="*/ 4385112 h 6858000"/>
              <a:gd name="connsiteX178" fmla="*/ 3374575 w 7467600"/>
              <a:gd name="connsiteY178" fmla="*/ 4451517 h 6858000"/>
              <a:gd name="connsiteX179" fmla="*/ 3505221 w 7467600"/>
              <a:gd name="connsiteY179" fmla="*/ 4480757 h 6858000"/>
              <a:gd name="connsiteX180" fmla="*/ 2626982 w 7467600"/>
              <a:gd name="connsiteY180" fmla="*/ 4206450 h 6858000"/>
              <a:gd name="connsiteX181" fmla="*/ 1310106 w 7467600"/>
              <a:gd name="connsiteY181" fmla="*/ 3943217 h 6858000"/>
              <a:gd name="connsiteX182" fmla="*/ 854994 w 7467600"/>
              <a:gd name="connsiteY182" fmla="*/ 4399136 h 6858000"/>
              <a:gd name="connsiteX183" fmla="*/ 742462 w 7467600"/>
              <a:gd name="connsiteY183" fmla="*/ 4594648 h 6858000"/>
              <a:gd name="connsiteX184" fmla="*/ 820602 w 7467600"/>
              <a:gd name="connsiteY184" fmla="*/ 4485915 h 6858000"/>
              <a:gd name="connsiteX185" fmla="*/ 878295 w 7467600"/>
              <a:gd name="connsiteY185" fmla="*/ 4403594 h 6858000"/>
              <a:gd name="connsiteX186" fmla="*/ 1240607 w 7467600"/>
              <a:gd name="connsiteY186" fmla="*/ 4010401 h 6858000"/>
              <a:gd name="connsiteX187" fmla="*/ 1310106 w 7467600"/>
              <a:gd name="connsiteY187" fmla="*/ 3943217 h 6858000"/>
              <a:gd name="connsiteX188" fmla="*/ 1423113 w 7467600"/>
              <a:gd name="connsiteY188" fmla="*/ 3874565 h 6858000"/>
              <a:gd name="connsiteX189" fmla="*/ 1260565 w 7467600"/>
              <a:gd name="connsiteY189" fmla="*/ 4031982 h 6858000"/>
              <a:gd name="connsiteX190" fmla="*/ 901900 w 7467600"/>
              <a:gd name="connsiteY190" fmla="*/ 4421236 h 6858000"/>
              <a:gd name="connsiteX191" fmla="*/ 845044 w 7467600"/>
              <a:gd name="connsiteY191" fmla="*/ 4502436 h 6858000"/>
              <a:gd name="connsiteX192" fmla="*/ 685926 w 7467600"/>
              <a:gd name="connsiteY192" fmla="*/ 4703069 h 6858000"/>
              <a:gd name="connsiteX193" fmla="*/ 684248 w 7467600"/>
              <a:gd name="connsiteY193" fmla="*/ 4706721 h 6858000"/>
              <a:gd name="connsiteX194" fmla="*/ 1423113 w 7467600"/>
              <a:gd name="connsiteY194" fmla="*/ 3874565 h 6858000"/>
              <a:gd name="connsiteX195" fmla="*/ 3316479 w 7467600"/>
              <a:gd name="connsiteY195" fmla="*/ 3872136 h 6858000"/>
              <a:gd name="connsiteX196" fmla="*/ 3546806 w 7467600"/>
              <a:gd name="connsiteY196" fmla="*/ 4356139 h 6858000"/>
              <a:gd name="connsiteX197" fmla="*/ 3364433 w 7467600"/>
              <a:gd name="connsiteY197" fmla="*/ 3953121 h 6858000"/>
              <a:gd name="connsiteX198" fmla="*/ 3316479 w 7467600"/>
              <a:gd name="connsiteY198" fmla="*/ 3872136 h 6858000"/>
              <a:gd name="connsiteX199" fmla="*/ 3291335 w 7467600"/>
              <a:gd name="connsiteY199" fmla="*/ 3767420 h 6858000"/>
              <a:gd name="connsiteX200" fmla="*/ 3390805 w 7467600"/>
              <a:gd name="connsiteY200" fmla="*/ 3937163 h 6858000"/>
              <a:gd name="connsiteX201" fmla="*/ 3579062 w 7467600"/>
              <a:gd name="connsiteY201" fmla="*/ 4359040 h 6858000"/>
              <a:gd name="connsiteX202" fmla="*/ 3467355 w 7467600"/>
              <a:gd name="connsiteY202" fmla="*/ 3988130 h 6858000"/>
              <a:gd name="connsiteX203" fmla="*/ 3310753 w 7467600"/>
              <a:gd name="connsiteY203" fmla="*/ 3787140 h 6858000"/>
              <a:gd name="connsiteX204" fmla="*/ 3291335 w 7467600"/>
              <a:gd name="connsiteY204" fmla="*/ 3767420 h 6858000"/>
              <a:gd name="connsiteX205" fmla="*/ 1635889 w 7467600"/>
              <a:gd name="connsiteY205" fmla="*/ 3709494 h 6858000"/>
              <a:gd name="connsiteX206" fmla="*/ 1634800 w 7467600"/>
              <a:gd name="connsiteY206" fmla="*/ 3731111 h 6858000"/>
              <a:gd name="connsiteX207" fmla="*/ 1635889 w 7467600"/>
              <a:gd name="connsiteY207" fmla="*/ 3709494 h 6858000"/>
              <a:gd name="connsiteX208" fmla="*/ 1510397 w 7467600"/>
              <a:gd name="connsiteY208" fmla="*/ 3684705 h 6858000"/>
              <a:gd name="connsiteX209" fmla="*/ 1146550 w 7467600"/>
              <a:gd name="connsiteY209" fmla="*/ 3802012 h 6858000"/>
              <a:gd name="connsiteX210" fmla="*/ 698834 w 7467600"/>
              <a:gd name="connsiteY210" fmla="*/ 3952272 h 6858000"/>
              <a:gd name="connsiteX211" fmla="*/ 34256 w 7467600"/>
              <a:gd name="connsiteY211" fmla="*/ 4347603 h 6858000"/>
              <a:gd name="connsiteX212" fmla="*/ 527241 w 7467600"/>
              <a:gd name="connsiteY212" fmla="*/ 4065078 h 6858000"/>
              <a:gd name="connsiteX213" fmla="*/ 1510397 w 7467600"/>
              <a:gd name="connsiteY213" fmla="*/ 3684705 h 6858000"/>
              <a:gd name="connsiteX214" fmla="*/ 1313114 w 7467600"/>
              <a:gd name="connsiteY214" fmla="*/ 3655216 h 6858000"/>
              <a:gd name="connsiteX215" fmla="*/ 1109304 w 7467600"/>
              <a:gd name="connsiteY215" fmla="*/ 3669030 h 6858000"/>
              <a:gd name="connsiteX216" fmla="*/ 8129 w 7467600"/>
              <a:gd name="connsiteY216" fmla="*/ 4330519 h 6858000"/>
              <a:gd name="connsiteX217" fmla="*/ 687572 w 7467600"/>
              <a:gd name="connsiteY217" fmla="*/ 3925629 h 6858000"/>
              <a:gd name="connsiteX218" fmla="*/ 1138365 w 7467600"/>
              <a:gd name="connsiteY218" fmla="*/ 3774515 h 6858000"/>
              <a:gd name="connsiteX219" fmla="*/ 1505579 w 7467600"/>
              <a:gd name="connsiteY219" fmla="*/ 3655526 h 6858000"/>
              <a:gd name="connsiteX220" fmla="*/ 1313114 w 7467600"/>
              <a:gd name="connsiteY220" fmla="*/ 3655216 h 6858000"/>
              <a:gd name="connsiteX221" fmla="*/ 3655073 w 7467600"/>
              <a:gd name="connsiteY221" fmla="*/ 3650884 h 6858000"/>
              <a:gd name="connsiteX222" fmla="*/ 3989938 w 7467600"/>
              <a:gd name="connsiteY222" fmla="*/ 3991685 h 6858000"/>
              <a:gd name="connsiteX223" fmla="*/ 4393907 w 7467600"/>
              <a:gd name="connsiteY223" fmla="*/ 4261258 h 6858000"/>
              <a:gd name="connsiteX224" fmla="*/ 4648051 w 7467600"/>
              <a:gd name="connsiteY224" fmla="*/ 4374051 h 6858000"/>
              <a:gd name="connsiteX225" fmla="*/ 4383389 w 7467600"/>
              <a:gd name="connsiteY225" fmla="*/ 4184369 h 6858000"/>
              <a:gd name="connsiteX226" fmla="*/ 4165508 w 7467600"/>
              <a:gd name="connsiteY226" fmla="*/ 4035196 h 6858000"/>
              <a:gd name="connsiteX227" fmla="*/ 4068162 w 7467600"/>
              <a:gd name="connsiteY227" fmla="*/ 3953394 h 6858000"/>
              <a:gd name="connsiteX228" fmla="*/ 3981416 w 7467600"/>
              <a:gd name="connsiteY228" fmla="*/ 3880482 h 6858000"/>
              <a:gd name="connsiteX229" fmla="*/ 3800147 w 7467600"/>
              <a:gd name="connsiteY229" fmla="*/ 3749872 h 6858000"/>
              <a:gd name="connsiteX230" fmla="*/ 3655073 w 7467600"/>
              <a:gd name="connsiteY230" fmla="*/ 3650884 h 6858000"/>
              <a:gd name="connsiteX231" fmla="*/ 3670252 w 7467600"/>
              <a:gd name="connsiteY231" fmla="*/ 3622798 h 6858000"/>
              <a:gd name="connsiteX232" fmla="*/ 3817258 w 7467600"/>
              <a:gd name="connsiteY232" fmla="*/ 3723577 h 6858000"/>
              <a:gd name="connsiteX233" fmla="*/ 4000461 w 7467600"/>
              <a:gd name="connsiteY233" fmla="*/ 3855966 h 6858000"/>
              <a:gd name="connsiteX234" fmla="*/ 4088180 w 7467600"/>
              <a:gd name="connsiteY234" fmla="*/ 3929774 h 6858000"/>
              <a:gd name="connsiteX235" fmla="*/ 4184555 w 7467600"/>
              <a:gd name="connsiteY235" fmla="*/ 4010683 h 6858000"/>
              <a:gd name="connsiteX236" fmla="*/ 4399563 w 7467600"/>
              <a:gd name="connsiteY236" fmla="*/ 4158106 h 6858000"/>
              <a:gd name="connsiteX237" fmla="*/ 4684469 w 7467600"/>
              <a:gd name="connsiteY237" fmla="*/ 4364680 h 6858000"/>
              <a:gd name="connsiteX238" fmla="*/ 4690271 w 7467600"/>
              <a:gd name="connsiteY238" fmla="*/ 4370034 h 6858000"/>
              <a:gd name="connsiteX239" fmla="*/ 4136093 w 7467600"/>
              <a:gd name="connsiteY239" fmla="*/ 3858466 h 6858000"/>
              <a:gd name="connsiteX240" fmla="*/ 3670252 w 7467600"/>
              <a:gd name="connsiteY240" fmla="*/ 3622798 h 6858000"/>
              <a:gd name="connsiteX241" fmla="*/ 4440129 w 7467600"/>
              <a:gd name="connsiteY241" fmla="*/ 3448571 h 6858000"/>
              <a:gd name="connsiteX242" fmla="*/ 4856525 w 7467600"/>
              <a:gd name="connsiteY242" fmla="*/ 3915351 h 6858000"/>
              <a:gd name="connsiteX243" fmla="*/ 5059055 w 7467600"/>
              <a:gd name="connsiteY243" fmla="*/ 4108918 h 6858000"/>
              <a:gd name="connsiteX244" fmla="*/ 5290070 w 7467600"/>
              <a:gd name="connsiteY244" fmla="*/ 4263619 h 6858000"/>
              <a:gd name="connsiteX245" fmla="*/ 4834991 w 7467600"/>
              <a:gd name="connsiteY245" fmla="*/ 3830985 h 6858000"/>
              <a:gd name="connsiteX246" fmla="*/ 4440129 w 7467600"/>
              <a:gd name="connsiteY246" fmla="*/ 3448571 h 6858000"/>
              <a:gd name="connsiteX247" fmla="*/ 4441737 w 7467600"/>
              <a:gd name="connsiteY247" fmla="*/ 3399734 h 6858000"/>
              <a:gd name="connsiteX248" fmla="*/ 4431236 w 7467600"/>
              <a:gd name="connsiteY248" fmla="*/ 3400954 h 6858000"/>
              <a:gd name="connsiteX249" fmla="*/ 4557150 w 7467600"/>
              <a:gd name="connsiteY249" fmla="*/ 3510023 h 6858000"/>
              <a:gd name="connsiteX250" fmla="*/ 4856936 w 7467600"/>
              <a:gd name="connsiteY250" fmla="*/ 3809146 h 6858000"/>
              <a:gd name="connsiteX251" fmla="*/ 5111996 w 7467600"/>
              <a:gd name="connsiteY251" fmla="*/ 4065759 h 6858000"/>
              <a:gd name="connsiteX252" fmla="*/ 5388878 w 7467600"/>
              <a:gd name="connsiteY252" fmla="*/ 4300185 h 6858000"/>
              <a:gd name="connsiteX253" fmla="*/ 5425556 w 7467600"/>
              <a:gd name="connsiteY253" fmla="*/ 4308967 h 6858000"/>
              <a:gd name="connsiteX254" fmla="*/ 4943646 w 7467600"/>
              <a:gd name="connsiteY254" fmla="*/ 3822916 h 6858000"/>
              <a:gd name="connsiteX255" fmla="*/ 4594837 w 7467600"/>
              <a:gd name="connsiteY255" fmla="*/ 3532274 h 6858000"/>
              <a:gd name="connsiteX256" fmla="*/ 4441737 w 7467600"/>
              <a:gd name="connsiteY256" fmla="*/ 3399734 h 6858000"/>
              <a:gd name="connsiteX257" fmla="*/ 5425834 w 7467600"/>
              <a:gd name="connsiteY257" fmla="*/ 3162785 h 6858000"/>
              <a:gd name="connsiteX258" fmla="*/ 5401644 w 7467600"/>
              <a:gd name="connsiteY258" fmla="*/ 3617847 h 6858000"/>
              <a:gd name="connsiteX259" fmla="*/ 5467256 w 7467600"/>
              <a:gd name="connsiteY259" fmla="*/ 4175494 h 6858000"/>
              <a:gd name="connsiteX260" fmla="*/ 5448069 w 7467600"/>
              <a:gd name="connsiteY260" fmla="*/ 3567554 h 6858000"/>
              <a:gd name="connsiteX261" fmla="*/ 5425834 w 7467600"/>
              <a:gd name="connsiteY261" fmla="*/ 3162785 h 6858000"/>
              <a:gd name="connsiteX262" fmla="*/ 1318687 w 7467600"/>
              <a:gd name="connsiteY262" fmla="*/ 3113840 h 6858000"/>
              <a:gd name="connsiteX263" fmla="*/ 1066793 w 7467600"/>
              <a:gd name="connsiteY263" fmla="*/ 3212171 h 6858000"/>
              <a:gd name="connsiteX264" fmla="*/ 993319 w 7467600"/>
              <a:gd name="connsiteY264" fmla="*/ 3247648 h 6858000"/>
              <a:gd name="connsiteX265" fmla="*/ 853081 w 7467600"/>
              <a:gd name="connsiteY265" fmla="*/ 3312410 h 6858000"/>
              <a:gd name="connsiteX266" fmla="*/ 805957 w 7467600"/>
              <a:gd name="connsiteY266" fmla="*/ 3330443 h 6858000"/>
              <a:gd name="connsiteX267" fmla="*/ 1318687 w 7467600"/>
              <a:gd name="connsiteY267" fmla="*/ 3113840 h 6858000"/>
              <a:gd name="connsiteX268" fmla="*/ 5453702 w 7467600"/>
              <a:gd name="connsiteY268" fmla="*/ 3090882 h 6858000"/>
              <a:gd name="connsiteX269" fmla="*/ 5480135 w 7467600"/>
              <a:gd name="connsiteY269" fmla="*/ 3565802 h 6858000"/>
              <a:gd name="connsiteX270" fmla="*/ 5499023 w 7467600"/>
              <a:gd name="connsiteY270" fmla="*/ 4166310 h 6858000"/>
              <a:gd name="connsiteX271" fmla="*/ 5547022 w 7467600"/>
              <a:gd name="connsiteY271" fmla="*/ 3607838 h 6858000"/>
              <a:gd name="connsiteX272" fmla="*/ 5515964 w 7467600"/>
              <a:gd name="connsiteY272" fmla="*/ 3378541 h 6858000"/>
              <a:gd name="connsiteX273" fmla="*/ 5453702 w 7467600"/>
              <a:gd name="connsiteY273" fmla="*/ 3090882 h 6858000"/>
              <a:gd name="connsiteX274" fmla="*/ 1238695 w 7467600"/>
              <a:gd name="connsiteY274" fmla="*/ 3076820 h 6858000"/>
              <a:gd name="connsiteX275" fmla="*/ 716371 w 7467600"/>
              <a:gd name="connsiteY275" fmla="*/ 3293249 h 6858000"/>
              <a:gd name="connsiteX276" fmla="*/ 579522 w 7467600"/>
              <a:gd name="connsiteY276" fmla="*/ 3371759 h 6858000"/>
              <a:gd name="connsiteX277" fmla="*/ 600288 w 7467600"/>
              <a:gd name="connsiteY277" fmla="*/ 3365555 h 6858000"/>
              <a:gd name="connsiteX278" fmla="*/ 840692 w 7467600"/>
              <a:gd name="connsiteY278" fmla="*/ 3284921 h 6858000"/>
              <a:gd name="connsiteX279" fmla="*/ 979248 w 7467600"/>
              <a:gd name="connsiteY279" fmla="*/ 3221003 h 6858000"/>
              <a:gd name="connsiteX280" fmla="*/ 1053282 w 7467600"/>
              <a:gd name="connsiteY280" fmla="*/ 3185247 h 6858000"/>
              <a:gd name="connsiteX281" fmla="*/ 1320603 w 7467600"/>
              <a:gd name="connsiteY281" fmla="*/ 3081281 h 6858000"/>
              <a:gd name="connsiteX282" fmla="*/ 1238695 w 7467600"/>
              <a:gd name="connsiteY282" fmla="*/ 3076820 h 6858000"/>
              <a:gd name="connsiteX283" fmla="*/ 5425627 w 7467600"/>
              <a:gd name="connsiteY283" fmla="*/ 2954192 h 6858000"/>
              <a:gd name="connsiteX284" fmla="*/ 5470770 w 7467600"/>
              <a:gd name="connsiteY284" fmla="*/ 3005435 h 6858000"/>
              <a:gd name="connsiteX285" fmla="*/ 5519779 w 7467600"/>
              <a:gd name="connsiteY285" fmla="*/ 4359223 h 6858000"/>
              <a:gd name="connsiteX286" fmla="*/ 5520293 w 7467600"/>
              <a:gd name="connsiteY286" fmla="*/ 4360602 h 6858000"/>
              <a:gd name="connsiteX287" fmla="*/ 5767221 w 7467600"/>
              <a:gd name="connsiteY287" fmla="*/ 4665564 h 6858000"/>
              <a:gd name="connsiteX288" fmla="*/ 6937169 w 7467600"/>
              <a:gd name="connsiteY288" fmla="*/ 4815941 h 6858000"/>
              <a:gd name="connsiteX289" fmla="*/ 6953922 w 7467600"/>
              <a:gd name="connsiteY289" fmla="*/ 4890068 h 6858000"/>
              <a:gd name="connsiteX290" fmla="*/ 6071359 w 7467600"/>
              <a:gd name="connsiteY290" fmla="*/ 4770770 h 6858000"/>
              <a:gd name="connsiteX291" fmla="*/ 6038839 w 7467600"/>
              <a:gd name="connsiteY291" fmla="*/ 4764474 h 6858000"/>
              <a:gd name="connsiteX292" fmla="*/ 6038706 w 7467600"/>
              <a:gd name="connsiteY292" fmla="*/ 4763847 h 6858000"/>
              <a:gd name="connsiteX293" fmla="*/ 6037784 w 7467600"/>
              <a:gd name="connsiteY293" fmla="*/ 4764270 h 6858000"/>
              <a:gd name="connsiteX294" fmla="*/ 6038839 w 7467600"/>
              <a:gd name="connsiteY294" fmla="*/ 4764474 h 6858000"/>
              <a:gd name="connsiteX295" fmla="*/ 6040338 w 7467600"/>
              <a:gd name="connsiteY295" fmla="*/ 4771418 h 6858000"/>
              <a:gd name="connsiteX296" fmla="*/ 6024488 w 7467600"/>
              <a:gd name="connsiteY296" fmla="*/ 4809903 h 6858000"/>
              <a:gd name="connsiteX297" fmla="*/ 5599771 w 7467600"/>
              <a:gd name="connsiteY297" fmla="*/ 5509652 h 6858000"/>
              <a:gd name="connsiteX298" fmla="*/ 5548843 w 7467600"/>
              <a:gd name="connsiteY298" fmla="*/ 5563845 h 6858000"/>
              <a:gd name="connsiteX299" fmla="*/ 5940952 w 7467600"/>
              <a:gd name="connsiteY299" fmla="*/ 6250028 h 6858000"/>
              <a:gd name="connsiteX300" fmla="*/ 6043441 w 7467600"/>
              <a:gd name="connsiteY300" fmla="*/ 6665847 h 6858000"/>
              <a:gd name="connsiteX301" fmla="*/ 6093432 w 7467600"/>
              <a:gd name="connsiteY301" fmla="*/ 6858000 h 6858000"/>
              <a:gd name="connsiteX302" fmla="*/ 6034344 w 7467600"/>
              <a:gd name="connsiteY302" fmla="*/ 6858000 h 6858000"/>
              <a:gd name="connsiteX303" fmla="*/ 6026679 w 7467600"/>
              <a:gd name="connsiteY303" fmla="*/ 6836959 h 6858000"/>
              <a:gd name="connsiteX304" fmla="*/ 5800441 w 7467600"/>
              <a:gd name="connsiteY304" fmla="*/ 6335286 h 6858000"/>
              <a:gd name="connsiteX305" fmla="*/ 5526562 w 7467600"/>
              <a:gd name="connsiteY305" fmla="*/ 5705388 h 6858000"/>
              <a:gd name="connsiteX306" fmla="*/ 5519640 w 7467600"/>
              <a:gd name="connsiteY306" fmla="*/ 5683774 h 6858000"/>
              <a:gd name="connsiteX307" fmla="*/ 5844559 w 7467600"/>
              <a:gd name="connsiteY307" fmla="*/ 6553349 h 6858000"/>
              <a:gd name="connsiteX308" fmla="*/ 5975994 w 7467600"/>
              <a:gd name="connsiteY308" fmla="*/ 6858000 h 6858000"/>
              <a:gd name="connsiteX309" fmla="*/ 5898547 w 7467600"/>
              <a:gd name="connsiteY309" fmla="*/ 6858000 h 6858000"/>
              <a:gd name="connsiteX310" fmla="*/ 5682041 w 7467600"/>
              <a:gd name="connsiteY310" fmla="*/ 6355860 h 6858000"/>
              <a:gd name="connsiteX311" fmla="*/ 5461758 w 7467600"/>
              <a:gd name="connsiteY311" fmla="*/ 5820220 h 6858000"/>
              <a:gd name="connsiteX312" fmla="*/ 5237282 w 7467600"/>
              <a:gd name="connsiteY312" fmla="*/ 6579086 h 6858000"/>
              <a:gd name="connsiteX313" fmla="*/ 5115009 w 7467600"/>
              <a:gd name="connsiteY313" fmla="*/ 6858000 h 6858000"/>
              <a:gd name="connsiteX314" fmla="*/ 5028074 w 7467600"/>
              <a:gd name="connsiteY314" fmla="*/ 6858000 h 6858000"/>
              <a:gd name="connsiteX315" fmla="*/ 5079508 w 7467600"/>
              <a:gd name="connsiteY315" fmla="*/ 6749074 h 6858000"/>
              <a:gd name="connsiteX316" fmla="*/ 5371846 w 7467600"/>
              <a:gd name="connsiteY316" fmla="*/ 5924413 h 6858000"/>
              <a:gd name="connsiteX317" fmla="*/ 5270512 w 7467600"/>
              <a:gd name="connsiteY317" fmla="*/ 6138975 h 6858000"/>
              <a:gd name="connsiteX318" fmla="*/ 5062409 w 7467600"/>
              <a:gd name="connsiteY318" fmla="*/ 6653544 h 6858000"/>
              <a:gd name="connsiteX319" fmla="*/ 5036628 w 7467600"/>
              <a:gd name="connsiteY319" fmla="*/ 6754247 h 6858000"/>
              <a:gd name="connsiteX320" fmla="*/ 5009112 w 7467600"/>
              <a:gd name="connsiteY320" fmla="*/ 6858000 h 6858000"/>
              <a:gd name="connsiteX321" fmla="*/ 4976679 w 7467600"/>
              <a:gd name="connsiteY321" fmla="*/ 6858000 h 6858000"/>
              <a:gd name="connsiteX322" fmla="*/ 5006537 w 7467600"/>
              <a:gd name="connsiteY322" fmla="*/ 6747068 h 6858000"/>
              <a:gd name="connsiteX323" fmla="*/ 5032723 w 7467600"/>
              <a:gd name="connsiteY323" fmla="*/ 6644957 h 6858000"/>
              <a:gd name="connsiteX324" fmla="*/ 5242949 w 7467600"/>
              <a:gd name="connsiteY324" fmla="*/ 6125175 h 6858000"/>
              <a:gd name="connsiteX325" fmla="*/ 5286321 w 7467600"/>
              <a:gd name="connsiteY325" fmla="*/ 6033555 h 6858000"/>
              <a:gd name="connsiteX326" fmla="*/ 5008210 w 7467600"/>
              <a:gd name="connsiteY326" fmla="*/ 6649194 h 6858000"/>
              <a:gd name="connsiteX327" fmla="*/ 4986321 w 7467600"/>
              <a:gd name="connsiteY327" fmla="*/ 6765687 h 6858000"/>
              <a:gd name="connsiteX328" fmla="*/ 4973474 w 7467600"/>
              <a:gd name="connsiteY328" fmla="*/ 6858000 h 6858000"/>
              <a:gd name="connsiteX329" fmla="*/ 4907178 w 7467600"/>
              <a:gd name="connsiteY329" fmla="*/ 6858000 h 6858000"/>
              <a:gd name="connsiteX330" fmla="*/ 4910810 w 7467600"/>
              <a:gd name="connsiteY330" fmla="*/ 6829660 h 6858000"/>
              <a:gd name="connsiteX331" fmla="*/ 4987461 w 7467600"/>
              <a:gd name="connsiteY331" fmla="*/ 6432994 h 6858000"/>
              <a:gd name="connsiteX332" fmla="*/ 5179262 w 7467600"/>
              <a:gd name="connsiteY332" fmla="*/ 6035044 h 6858000"/>
              <a:gd name="connsiteX333" fmla="*/ 4689678 w 7467600"/>
              <a:gd name="connsiteY333" fmla="*/ 6440241 h 6858000"/>
              <a:gd name="connsiteX334" fmla="*/ 4477543 w 7467600"/>
              <a:gd name="connsiteY334" fmla="*/ 6674836 h 6858000"/>
              <a:gd name="connsiteX335" fmla="*/ 4329957 w 7467600"/>
              <a:gd name="connsiteY335" fmla="*/ 6858000 h 6858000"/>
              <a:gd name="connsiteX336" fmla="*/ 4218595 w 7467600"/>
              <a:gd name="connsiteY336" fmla="*/ 6858000 h 6858000"/>
              <a:gd name="connsiteX337" fmla="*/ 4368888 w 7467600"/>
              <a:gd name="connsiteY337" fmla="*/ 6668412 h 6858000"/>
              <a:gd name="connsiteX338" fmla="*/ 4563091 w 7467600"/>
              <a:gd name="connsiteY338" fmla="*/ 6442508 h 6858000"/>
              <a:gd name="connsiteX339" fmla="*/ 5387324 w 7467600"/>
              <a:gd name="connsiteY339" fmla="*/ 5705830 h 6858000"/>
              <a:gd name="connsiteX340" fmla="*/ 5073620 w 7467600"/>
              <a:gd name="connsiteY340" fmla="*/ 5955437 h 6858000"/>
              <a:gd name="connsiteX341" fmla="*/ 4689789 w 7467600"/>
              <a:gd name="connsiteY341" fmla="*/ 6268382 h 6858000"/>
              <a:gd name="connsiteX342" fmla="*/ 4418722 w 7467600"/>
              <a:gd name="connsiteY342" fmla="*/ 6570886 h 6858000"/>
              <a:gd name="connsiteX343" fmla="*/ 4214944 w 7467600"/>
              <a:gd name="connsiteY343" fmla="*/ 6858000 h 6858000"/>
              <a:gd name="connsiteX344" fmla="*/ 4177898 w 7467600"/>
              <a:gd name="connsiteY344" fmla="*/ 6858000 h 6858000"/>
              <a:gd name="connsiteX345" fmla="*/ 4391597 w 7467600"/>
              <a:gd name="connsiteY345" fmla="*/ 6556370 h 6858000"/>
              <a:gd name="connsiteX346" fmla="*/ 4668889 w 7467600"/>
              <a:gd name="connsiteY346" fmla="*/ 6246399 h 6858000"/>
              <a:gd name="connsiteX347" fmla="*/ 5055427 w 7467600"/>
              <a:gd name="connsiteY347" fmla="*/ 5931476 h 6858000"/>
              <a:gd name="connsiteX348" fmla="*/ 5371814 w 7467600"/>
              <a:gd name="connsiteY348" fmla="*/ 5678975 h 6858000"/>
              <a:gd name="connsiteX349" fmla="*/ 4987918 w 7467600"/>
              <a:gd name="connsiteY349" fmla="*/ 5838701 h 6858000"/>
              <a:gd name="connsiteX350" fmla="*/ 4317146 w 7467600"/>
              <a:gd name="connsiteY350" fmla="*/ 6587716 h 6858000"/>
              <a:gd name="connsiteX351" fmla="*/ 4171627 w 7467600"/>
              <a:gd name="connsiteY351" fmla="*/ 6858000 h 6858000"/>
              <a:gd name="connsiteX352" fmla="*/ 4081585 w 7467600"/>
              <a:gd name="connsiteY352" fmla="*/ 6858000 h 6858000"/>
              <a:gd name="connsiteX353" fmla="*/ 4238603 w 7467600"/>
              <a:gd name="connsiteY353" fmla="*/ 6559341 h 6858000"/>
              <a:gd name="connsiteX354" fmla="*/ 4778333 w 7467600"/>
              <a:gd name="connsiteY354" fmla="*/ 5873626 h 6858000"/>
              <a:gd name="connsiteX355" fmla="*/ 5414185 w 7467600"/>
              <a:gd name="connsiteY355" fmla="*/ 5573882 h 6858000"/>
              <a:gd name="connsiteX356" fmla="*/ 5959648 w 7467600"/>
              <a:gd name="connsiteY356" fmla="*/ 4760797 h 6858000"/>
              <a:gd name="connsiteX357" fmla="*/ 5355019 w 7467600"/>
              <a:gd name="connsiteY357" fmla="*/ 4734672 h 6858000"/>
              <a:gd name="connsiteX358" fmla="*/ 5083565 w 7467600"/>
              <a:gd name="connsiteY358" fmla="*/ 5179121 h 6858000"/>
              <a:gd name="connsiteX359" fmla="*/ 4713577 w 7467600"/>
              <a:gd name="connsiteY359" fmla="*/ 5616803 h 6858000"/>
              <a:gd name="connsiteX360" fmla="*/ 3989559 w 7467600"/>
              <a:gd name="connsiteY360" fmla="*/ 6145945 h 6858000"/>
              <a:gd name="connsiteX361" fmla="*/ 3939824 w 7467600"/>
              <a:gd name="connsiteY361" fmla="*/ 6066900 h 6858000"/>
              <a:gd name="connsiteX362" fmla="*/ 4584537 w 7467600"/>
              <a:gd name="connsiteY362" fmla="*/ 5324826 h 6858000"/>
              <a:gd name="connsiteX363" fmla="*/ 5037105 w 7467600"/>
              <a:gd name="connsiteY363" fmla="*/ 5088765 h 6858000"/>
              <a:gd name="connsiteX364" fmla="*/ 5039930 w 7467600"/>
              <a:gd name="connsiteY364" fmla="*/ 5089585 h 6858000"/>
              <a:gd name="connsiteX365" fmla="*/ 5263764 w 7467600"/>
              <a:gd name="connsiteY365" fmla="*/ 4735525 h 6858000"/>
              <a:gd name="connsiteX366" fmla="*/ 4086300 w 7467600"/>
              <a:gd name="connsiteY366" fmla="*/ 4884599 h 6858000"/>
              <a:gd name="connsiteX367" fmla="*/ 4085485 w 7467600"/>
              <a:gd name="connsiteY367" fmla="*/ 4899070 h 6858000"/>
              <a:gd name="connsiteX368" fmla="*/ 3871915 w 7467600"/>
              <a:gd name="connsiteY368" fmla="*/ 5253645 h 6858000"/>
              <a:gd name="connsiteX369" fmla="*/ 3799374 w 7467600"/>
              <a:gd name="connsiteY369" fmla="*/ 5466127 h 6858000"/>
              <a:gd name="connsiteX370" fmla="*/ 3498850 w 7467600"/>
              <a:gd name="connsiteY370" fmla="*/ 6661888 h 6858000"/>
              <a:gd name="connsiteX371" fmla="*/ 3399216 w 7467600"/>
              <a:gd name="connsiteY371" fmla="*/ 6858000 h 6858000"/>
              <a:gd name="connsiteX372" fmla="*/ 3303688 w 7467600"/>
              <a:gd name="connsiteY372" fmla="*/ 6858000 h 6858000"/>
              <a:gd name="connsiteX373" fmla="*/ 3391774 w 7467600"/>
              <a:gd name="connsiteY373" fmla="*/ 6697181 h 6858000"/>
              <a:gd name="connsiteX374" fmla="*/ 3735540 w 7467600"/>
              <a:gd name="connsiteY374" fmla="*/ 5546923 h 6858000"/>
              <a:gd name="connsiteX375" fmla="*/ 3729438 w 7467600"/>
              <a:gd name="connsiteY375" fmla="*/ 5569058 h 6858000"/>
              <a:gd name="connsiteX376" fmla="*/ 3707782 w 7467600"/>
              <a:gd name="connsiteY376" fmla="*/ 5644908 h 6858000"/>
              <a:gd name="connsiteX377" fmla="*/ 3583827 w 7467600"/>
              <a:gd name="connsiteY377" fmla="*/ 6039215 h 6858000"/>
              <a:gd name="connsiteX378" fmla="*/ 3547861 w 7467600"/>
              <a:gd name="connsiteY378" fmla="*/ 6129609 h 6858000"/>
              <a:gd name="connsiteX379" fmla="*/ 3490905 w 7467600"/>
              <a:gd name="connsiteY379" fmla="*/ 6277660 h 6858000"/>
              <a:gd name="connsiteX380" fmla="*/ 3455859 w 7467600"/>
              <a:gd name="connsiteY380" fmla="*/ 6391301 h 6858000"/>
              <a:gd name="connsiteX381" fmla="*/ 3429112 w 7467600"/>
              <a:gd name="connsiteY381" fmla="*/ 6479469 h 6858000"/>
              <a:gd name="connsiteX382" fmla="*/ 3304862 w 7467600"/>
              <a:gd name="connsiteY382" fmla="*/ 6796476 h 6858000"/>
              <a:gd name="connsiteX383" fmla="*/ 3276071 w 7467600"/>
              <a:gd name="connsiteY383" fmla="*/ 6858000 h 6858000"/>
              <a:gd name="connsiteX384" fmla="*/ 3240805 w 7467600"/>
              <a:gd name="connsiteY384" fmla="*/ 6858000 h 6858000"/>
              <a:gd name="connsiteX385" fmla="*/ 3275917 w 7467600"/>
              <a:gd name="connsiteY385" fmla="*/ 6783192 h 6858000"/>
              <a:gd name="connsiteX386" fmla="*/ 3399358 w 7467600"/>
              <a:gd name="connsiteY386" fmla="*/ 6469011 h 6858000"/>
              <a:gd name="connsiteX387" fmla="*/ 3425650 w 7467600"/>
              <a:gd name="connsiteY387" fmla="*/ 6381333 h 6858000"/>
              <a:gd name="connsiteX388" fmla="*/ 3460661 w 7467600"/>
              <a:gd name="connsiteY388" fmla="*/ 6266763 h 6858000"/>
              <a:gd name="connsiteX389" fmla="*/ 3518021 w 7467600"/>
              <a:gd name="connsiteY389" fmla="*/ 6117298 h 6858000"/>
              <a:gd name="connsiteX390" fmla="*/ 3554035 w 7467600"/>
              <a:gd name="connsiteY390" fmla="*/ 6027832 h 6858000"/>
              <a:gd name="connsiteX391" fmla="*/ 3677174 w 7467600"/>
              <a:gd name="connsiteY391" fmla="*/ 5636351 h 6858000"/>
              <a:gd name="connsiteX392" fmla="*/ 3698819 w 7467600"/>
              <a:gd name="connsiteY392" fmla="*/ 5560503 h 6858000"/>
              <a:gd name="connsiteX393" fmla="*/ 3702094 w 7467600"/>
              <a:gd name="connsiteY393" fmla="*/ 5549194 h 6858000"/>
              <a:gd name="connsiteX394" fmla="*/ 3398355 w 7467600"/>
              <a:gd name="connsiteY394" fmla="*/ 6094603 h 6858000"/>
              <a:gd name="connsiteX395" fmla="*/ 3193941 w 7467600"/>
              <a:gd name="connsiteY395" fmla="*/ 6798775 h 6858000"/>
              <a:gd name="connsiteX396" fmla="*/ 3184140 w 7467600"/>
              <a:gd name="connsiteY396" fmla="*/ 6858000 h 6858000"/>
              <a:gd name="connsiteX397" fmla="*/ 3099978 w 7467600"/>
              <a:gd name="connsiteY397" fmla="*/ 6858000 h 6858000"/>
              <a:gd name="connsiteX398" fmla="*/ 3101556 w 7467600"/>
              <a:gd name="connsiteY398" fmla="*/ 6843337 h 6858000"/>
              <a:gd name="connsiteX399" fmla="*/ 3370162 w 7467600"/>
              <a:gd name="connsiteY399" fmla="*/ 5785550 h 6858000"/>
              <a:gd name="connsiteX400" fmla="*/ 3746477 w 7467600"/>
              <a:gd name="connsiteY400" fmla="*/ 5377889 h 6858000"/>
              <a:gd name="connsiteX401" fmla="*/ 3863399 w 7467600"/>
              <a:gd name="connsiteY401" fmla="*/ 5087257 h 6858000"/>
              <a:gd name="connsiteX402" fmla="*/ 3968712 w 7467600"/>
              <a:gd name="connsiteY402" fmla="*/ 4913989 h 6858000"/>
              <a:gd name="connsiteX403" fmla="*/ 2792390 w 7467600"/>
              <a:gd name="connsiteY403" fmla="*/ 5382974 h 6858000"/>
              <a:gd name="connsiteX404" fmla="*/ 2714982 w 7467600"/>
              <a:gd name="connsiteY404" fmla="*/ 5427051 h 6858000"/>
              <a:gd name="connsiteX405" fmla="*/ 2813361 w 7467600"/>
              <a:gd name="connsiteY405" fmla="*/ 6023912 h 6858000"/>
              <a:gd name="connsiteX406" fmla="*/ 2688430 w 7467600"/>
              <a:gd name="connsiteY406" fmla="*/ 6801564 h 6858000"/>
              <a:gd name="connsiteX407" fmla="*/ 2629626 w 7467600"/>
              <a:gd name="connsiteY407" fmla="*/ 6763394 h 6858000"/>
              <a:gd name="connsiteX408" fmla="*/ 2565328 w 7467600"/>
              <a:gd name="connsiteY408" fmla="*/ 5516399 h 6858000"/>
              <a:gd name="connsiteX409" fmla="*/ 1922999 w 7467600"/>
              <a:gd name="connsiteY409" fmla="*/ 5980343 h 6858000"/>
              <a:gd name="connsiteX410" fmla="*/ 1950261 w 7467600"/>
              <a:gd name="connsiteY410" fmla="*/ 6405858 h 6858000"/>
              <a:gd name="connsiteX411" fmla="*/ 2365554 w 7467600"/>
              <a:gd name="connsiteY411" fmla="*/ 6759107 h 6858000"/>
              <a:gd name="connsiteX412" fmla="*/ 2424142 w 7467600"/>
              <a:gd name="connsiteY412" fmla="*/ 6858000 h 6858000"/>
              <a:gd name="connsiteX413" fmla="*/ 2395994 w 7467600"/>
              <a:gd name="connsiteY413" fmla="*/ 6858000 h 6858000"/>
              <a:gd name="connsiteX414" fmla="*/ 2392863 w 7467600"/>
              <a:gd name="connsiteY414" fmla="*/ 6852964 h 6858000"/>
              <a:gd name="connsiteX415" fmla="*/ 2017589 w 7467600"/>
              <a:gd name="connsiteY415" fmla="*/ 6493982 h 6858000"/>
              <a:gd name="connsiteX416" fmla="*/ 2147336 w 7467600"/>
              <a:gd name="connsiteY416" fmla="*/ 6594052 h 6858000"/>
              <a:gd name="connsiteX417" fmla="*/ 2207047 w 7467600"/>
              <a:gd name="connsiteY417" fmla="*/ 6654540 h 6858000"/>
              <a:gd name="connsiteX418" fmla="*/ 2299106 w 7467600"/>
              <a:gd name="connsiteY418" fmla="*/ 6778931 h 6858000"/>
              <a:gd name="connsiteX419" fmla="*/ 2314430 w 7467600"/>
              <a:gd name="connsiteY419" fmla="*/ 6801144 h 6858000"/>
              <a:gd name="connsiteX420" fmla="*/ 2352406 w 7467600"/>
              <a:gd name="connsiteY420" fmla="*/ 6858000 h 6858000"/>
              <a:gd name="connsiteX421" fmla="*/ 2314492 w 7467600"/>
              <a:gd name="connsiteY421" fmla="*/ 6858000 h 6858000"/>
              <a:gd name="connsiteX422" fmla="*/ 2288095 w 7467600"/>
              <a:gd name="connsiteY422" fmla="*/ 6818030 h 6858000"/>
              <a:gd name="connsiteX423" fmla="*/ 2272768 w 7467600"/>
              <a:gd name="connsiteY423" fmla="*/ 6795822 h 6858000"/>
              <a:gd name="connsiteX424" fmla="*/ 2182715 w 7467600"/>
              <a:gd name="connsiteY424" fmla="*/ 6675071 h 6858000"/>
              <a:gd name="connsiteX425" fmla="*/ 2032061 w 7467600"/>
              <a:gd name="connsiteY425" fmla="*/ 6541380 h 6858000"/>
              <a:gd name="connsiteX426" fmla="*/ 2257220 w 7467600"/>
              <a:gd name="connsiteY426" fmla="*/ 6826257 h 6858000"/>
              <a:gd name="connsiteX427" fmla="*/ 2281324 w 7467600"/>
              <a:gd name="connsiteY427" fmla="*/ 6858000 h 6858000"/>
              <a:gd name="connsiteX428" fmla="*/ 2242860 w 7467600"/>
              <a:gd name="connsiteY428" fmla="*/ 6858000 h 6858000"/>
              <a:gd name="connsiteX429" fmla="*/ 2232818 w 7467600"/>
              <a:gd name="connsiteY429" fmla="*/ 6844926 h 6858000"/>
              <a:gd name="connsiteX430" fmla="*/ 1990172 w 7467600"/>
              <a:gd name="connsiteY430" fmla="*/ 6542121 h 6858000"/>
              <a:gd name="connsiteX431" fmla="*/ 2124090 w 7467600"/>
              <a:gd name="connsiteY431" fmla="*/ 6761017 h 6858000"/>
              <a:gd name="connsiteX432" fmla="*/ 2200380 w 7467600"/>
              <a:gd name="connsiteY432" fmla="*/ 6858000 h 6858000"/>
              <a:gd name="connsiteX433" fmla="*/ 2147507 w 7467600"/>
              <a:gd name="connsiteY433" fmla="*/ 6858000 h 6858000"/>
              <a:gd name="connsiteX434" fmla="*/ 2070668 w 7467600"/>
              <a:gd name="connsiteY434" fmla="*/ 6761520 h 6858000"/>
              <a:gd name="connsiteX435" fmla="*/ 1975142 w 7467600"/>
              <a:gd name="connsiteY435" fmla="*/ 6585570 h 6858000"/>
              <a:gd name="connsiteX436" fmla="*/ 2050035 w 7467600"/>
              <a:gd name="connsiteY436" fmla="*/ 6813345 h 6858000"/>
              <a:gd name="connsiteX437" fmla="*/ 2063025 w 7467600"/>
              <a:gd name="connsiteY437" fmla="*/ 6858000 h 6858000"/>
              <a:gd name="connsiteX438" fmla="*/ 2021675 w 7467600"/>
              <a:gd name="connsiteY438" fmla="*/ 6858000 h 6858000"/>
              <a:gd name="connsiteX439" fmla="*/ 2019308 w 7467600"/>
              <a:gd name="connsiteY439" fmla="*/ 6847118 h 6858000"/>
              <a:gd name="connsiteX440" fmla="*/ 1938835 w 7467600"/>
              <a:gd name="connsiteY440" fmla="*/ 6551160 h 6858000"/>
              <a:gd name="connsiteX441" fmla="*/ 1953230 w 7467600"/>
              <a:gd name="connsiteY441" fmla="*/ 6759699 h 6858000"/>
              <a:gd name="connsiteX442" fmla="*/ 1956763 w 7467600"/>
              <a:gd name="connsiteY442" fmla="*/ 6778191 h 6858000"/>
              <a:gd name="connsiteX443" fmla="*/ 1967925 w 7467600"/>
              <a:gd name="connsiteY443" fmla="*/ 6858000 h 6858000"/>
              <a:gd name="connsiteX444" fmla="*/ 1936622 w 7467600"/>
              <a:gd name="connsiteY444" fmla="*/ 6858000 h 6858000"/>
              <a:gd name="connsiteX445" fmla="*/ 1926261 w 7467600"/>
              <a:gd name="connsiteY445" fmla="*/ 6784064 h 6858000"/>
              <a:gd name="connsiteX446" fmla="*/ 1922724 w 7467600"/>
              <a:gd name="connsiteY446" fmla="*/ 6765577 h 6858000"/>
              <a:gd name="connsiteX447" fmla="*/ 1904650 w 7467600"/>
              <a:gd name="connsiteY447" fmla="*/ 6639616 h 6858000"/>
              <a:gd name="connsiteX448" fmla="*/ 1885273 w 7467600"/>
              <a:gd name="connsiteY448" fmla="*/ 6858000 h 6858000"/>
              <a:gd name="connsiteX449" fmla="*/ 1854363 w 7467600"/>
              <a:gd name="connsiteY449" fmla="*/ 6858000 h 6858000"/>
              <a:gd name="connsiteX450" fmla="*/ 1880391 w 7467600"/>
              <a:gd name="connsiteY450" fmla="*/ 6603796 h 6858000"/>
              <a:gd name="connsiteX451" fmla="*/ 1818273 w 7467600"/>
              <a:gd name="connsiteY451" fmla="*/ 6715729 h 6858000"/>
              <a:gd name="connsiteX452" fmla="*/ 1794691 w 7467600"/>
              <a:gd name="connsiteY452" fmla="*/ 6843239 h 6858000"/>
              <a:gd name="connsiteX453" fmla="*/ 1794914 w 7467600"/>
              <a:gd name="connsiteY453" fmla="*/ 6858000 h 6858000"/>
              <a:gd name="connsiteX454" fmla="*/ 1746128 w 7467600"/>
              <a:gd name="connsiteY454" fmla="*/ 6858000 h 6858000"/>
              <a:gd name="connsiteX455" fmla="*/ 1753934 w 7467600"/>
              <a:gd name="connsiteY455" fmla="*/ 6724796 h 6858000"/>
              <a:gd name="connsiteX456" fmla="*/ 1792053 w 7467600"/>
              <a:gd name="connsiteY456" fmla="*/ 6572396 h 6858000"/>
              <a:gd name="connsiteX457" fmla="*/ 1862248 w 7467600"/>
              <a:gd name="connsiteY457" fmla="*/ 6266397 h 6858000"/>
              <a:gd name="connsiteX458" fmla="*/ 1862250 w 7467600"/>
              <a:gd name="connsiteY458" fmla="*/ 6033531 h 6858000"/>
              <a:gd name="connsiteX459" fmla="*/ 1211999 w 7467600"/>
              <a:gd name="connsiteY459" fmla="*/ 6683610 h 6858000"/>
              <a:gd name="connsiteX460" fmla="*/ 1213266 w 7467600"/>
              <a:gd name="connsiteY460" fmla="*/ 6691947 h 6858000"/>
              <a:gd name="connsiteX461" fmla="*/ 1203370 w 7467600"/>
              <a:gd name="connsiteY461" fmla="*/ 6850676 h 6858000"/>
              <a:gd name="connsiteX462" fmla="*/ 1203671 w 7467600"/>
              <a:gd name="connsiteY462" fmla="*/ 6858000 h 6858000"/>
              <a:gd name="connsiteX463" fmla="*/ 1143180 w 7467600"/>
              <a:gd name="connsiteY463" fmla="*/ 6858000 h 6858000"/>
              <a:gd name="connsiteX464" fmla="*/ 1142176 w 7467600"/>
              <a:gd name="connsiteY464" fmla="*/ 6766045 h 6858000"/>
              <a:gd name="connsiteX465" fmla="*/ 1067484 w 7467600"/>
              <a:gd name="connsiteY465" fmla="*/ 6858000 h 6858000"/>
              <a:gd name="connsiteX466" fmla="*/ 953928 w 7467600"/>
              <a:gd name="connsiteY466" fmla="*/ 6858000 h 6858000"/>
              <a:gd name="connsiteX467" fmla="*/ 959715 w 7467600"/>
              <a:gd name="connsiteY467" fmla="*/ 6850185 h 6858000"/>
              <a:gd name="connsiteX468" fmla="*/ 1483788 w 7467600"/>
              <a:gd name="connsiteY468" fmla="*/ 6259174 h 6858000"/>
              <a:gd name="connsiteX469" fmla="*/ 1100671 w 7467600"/>
              <a:gd name="connsiteY469" fmla="*/ 6252137 h 6858000"/>
              <a:gd name="connsiteX470" fmla="*/ 1090144 w 7467600"/>
              <a:gd name="connsiteY470" fmla="*/ 6256748 h 6858000"/>
              <a:gd name="connsiteX471" fmla="*/ 1095872 w 7467600"/>
              <a:gd name="connsiteY471" fmla="*/ 6271892 h 6858000"/>
              <a:gd name="connsiteX472" fmla="*/ 262785 w 7467600"/>
              <a:gd name="connsiteY472" fmla="*/ 6845450 h 6858000"/>
              <a:gd name="connsiteX473" fmla="*/ 209968 w 7467600"/>
              <a:gd name="connsiteY473" fmla="*/ 6770713 h 6858000"/>
              <a:gd name="connsiteX474" fmla="*/ 873460 w 7467600"/>
              <a:gd name="connsiteY474" fmla="*/ 6253768 h 6858000"/>
              <a:gd name="connsiteX475" fmla="*/ 192686 w 7467600"/>
              <a:gd name="connsiteY475" fmla="*/ 5849257 h 6858000"/>
              <a:gd name="connsiteX476" fmla="*/ 4696 w 7467600"/>
              <a:gd name="connsiteY476" fmla="*/ 5697668 h 6858000"/>
              <a:gd name="connsiteX477" fmla="*/ 0 w 7467600"/>
              <a:gd name="connsiteY477" fmla="*/ 5689984 h 6858000"/>
              <a:gd name="connsiteX478" fmla="*/ 0 w 7467600"/>
              <a:gd name="connsiteY478" fmla="*/ 5513472 h 6858000"/>
              <a:gd name="connsiteX479" fmla="*/ 174101 w 7467600"/>
              <a:gd name="connsiteY479" fmla="*/ 5620277 h 6858000"/>
              <a:gd name="connsiteX480" fmla="*/ 891800 w 7467600"/>
              <a:gd name="connsiteY480" fmla="*/ 6036935 h 6858000"/>
              <a:gd name="connsiteX481" fmla="*/ 1072219 w 7467600"/>
              <a:gd name="connsiteY481" fmla="*/ 6169443 h 6858000"/>
              <a:gd name="connsiteX482" fmla="*/ 1074117 w 7467600"/>
              <a:gd name="connsiteY482" fmla="*/ 6170301 h 6858000"/>
              <a:gd name="connsiteX483" fmla="*/ 1083114 w 7467600"/>
              <a:gd name="connsiteY483" fmla="*/ 6174131 h 6858000"/>
              <a:gd name="connsiteX484" fmla="*/ 1543010 w 7467600"/>
              <a:gd name="connsiteY484" fmla="*/ 6191140 h 6858000"/>
              <a:gd name="connsiteX485" fmla="*/ 1551080 w 7467600"/>
              <a:gd name="connsiteY485" fmla="*/ 6195006 h 6858000"/>
              <a:gd name="connsiteX486" fmla="*/ 2345443 w 7467600"/>
              <a:gd name="connsiteY486" fmla="*/ 5549882 h 6858000"/>
              <a:gd name="connsiteX487" fmla="*/ 1721499 w 7467600"/>
              <a:gd name="connsiteY487" fmla="*/ 5599969 h 6858000"/>
              <a:gd name="connsiteX488" fmla="*/ 767716 w 7467600"/>
              <a:gd name="connsiteY488" fmla="*/ 5472768 h 6858000"/>
              <a:gd name="connsiteX489" fmla="*/ 722147 w 7467600"/>
              <a:gd name="connsiteY489" fmla="*/ 5393091 h 6858000"/>
              <a:gd name="connsiteX490" fmla="*/ 1485552 w 7467600"/>
              <a:gd name="connsiteY490" fmla="*/ 5313202 h 6858000"/>
              <a:gd name="connsiteX491" fmla="*/ 2143004 w 7467600"/>
              <a:gd name="connsiteY491" fmla="*/ 5402420 h 6858000"/>
              <a:gd name="connsiteX492" fmla="*/ 1933391 w 7467600"/>
              <a:gd name="connsiteY492" fmla="*/ 5156971 h 6858000"/>
              <a:gd name="connsiteX493" fmla="*/ 1827118 w 7467600"/>
              <a:gd name="connsiteY493" fmla="*/ 4968410 h 6858000"/>
              <a:gd name="connsiteX494" fmla="*/ 1837349 w 7467600"/>
              <a:gd name="connsiteY494" fmla="*/ 4956357 h 6858000"/>
              <a:gd name="connsiteX495" fmla="*/ 2162835 w 7467600"/>
              <a:gd name="connsiteY495" fmla="*/ 5187853 h 6858000"/>
              <a:gd name="connsiteX496" fmla="*/ 2257167 w 7467600"/>
              <a:gd name="connsiteY496" fmla="*/ 5462123 h 6858000"/>
              <a:gd name="connsiteX497" fmla="*/ 2261598 w 7467600"/>
              <a:gd name="connsiteY497" fmla="*/ 5467998 h 6858000"/>
              <a:gd name="connsiteX498" fmla="*/ 2437177 w 7467600"/>
              <a:gd name="connsiteY498" fmla="*/ 5479608 h 6858000"/>
              <a:gd name="connsiteX499" fmla="*/ 2445247 w 7467600"/>
              <a:gd name="connsiteY499" fmla="*/ 5483476 h 6858000"/>
              <a:gd name="connsiteX500" fmla="*/ 2743626 w 7467600"/>
              <a:gd name="connsiteY500" fmla="*/ 5304819 h 6858000"/>
              <a:gd name="connsiteX501" fmla="*/ 3048102 w 7467600"/>
              <a:gd name="connsiteY501" fmla="*/ 5150595 h 6858000"/>
              <a:gd name="connsiteX502" fmla="*/ 1799414 w 7467600"/>
              <a:gd name="connsiteY502" fmla="*/ 4694732 h 6858000"/>
              <a:gd name="connsiteX503" fmla="*/ 1771735 w 7467600"/>
              <a:gd name="connsiteY503" fmla="*/ 4619929 h 6858000"/>
              <a:gd name="connsiteX504" fmla="*/ 3104273 w 7467600"/>
              <a:gd name="connsiteY504" fmla="*/ 5076159 h 6858000"/>
              <a:gd name="connsiteX505" fmla="*/ 3113245 w 7467600"/>
              <a:gd name="connsiteY505" fmla="*/ 5090705 h 6858000"/>
              <a:gd name="connsiteX506" fmla="*/ 3126294 w 7467600"/>
              <a:gd name="connsiteY506" fmla="*/ 5114400 h 6858000"/>
              <a:gd name="connsiteX507" fmla="*/ 3937433 w 7467600"/>
              <a:gd name="connsiteY507" fmla="*/ 4830473 h 6858000"/>
              <a:gd name="connsiteX508" fmla="*/ 3590475 w 7467600"/>
              <a:gd name="connsiteY508" fmla="*/ 4597974 h 6858000"/>
              <a:gd name="connsiteX509" fmla="*/ 3100264 w 7467600"/>
              <a:gd name="connsiteY509" fmla="*/ 4579845 h 6858000"/>
              <a:gd name="connsiteX510" fmla="*/ 2183576 w 7467600"/>
              <a:gd name="connsiteY510" fmla="*/ 4227150 h 6858000"/>
              <a:gd name="connsiteX511" fmla="*/ 2151029 w 7467600"/>
              <a:gd name="connsiteY511" fmla="*/ 4146947 h 6858000"/>
              <a:gd name="connsiteX512" fmla="*/ 3563434 w 7467600"/>
              <a:gd name="connsiteY512" fmla="*/ 4469115 h 6858000"/>
              <a:gd name="connsiteX513" fmla="*/ 3177952 w 7467600"/>
              <a:gd name="connsiteY513" fmla="*/ 3657386 h 6858000"/>
              <a:gd name="connsiteX514" fmla="*/ 3189263 w 7467600"/>
              <a:gd name="connsiteY514" fmla="*/ 3625726 h 6858000"/>
              <a:gd name="connsiteX515" fmla="*/ 3560912 w 7467600"/>
              <a:gd name="connsiteY515" fmla="*/ 4079863 h 6858000"/>
              <a:gd name="connsiteX516" fmla="*/ 3626636 w 7467600"/>
              <a:gd name="connsiteY516" fmla="*/ 4512230 h 6858000"/>
              <a:gd name="connsiteX517" fmla="*/ 3653088 w 7467600"/>
              <a:gd name="connsiteY517" fmla="*/ 4521417 h 6858000"/>
              <a:gd name="connsiteX518" fmla="*/ 3988128 w 7467600"/>
              <a:gd name="connsiteY518" fmla="*/ 4817267 h 6858000"/>
              <a:gd name="connsiteX519" fmla="*/ 4830582 w 7467600"/>
              <a:gd name="connsiteY519" fmla="*/ 4676000 h 6858000"/>
              <a:gd name="connsiteX520" fmla="*/ 4830100 w 7467600"/>
              <a:gd name="connsiteY520" fmla="*/ 4675554 h 6858000"/>
              <a:gd name="connsiteX521" fmla="*/ 4036318 w 7467600"/>
              <a:gd name="connsiteY521" fmla="*/ 4147013 h 6858000"/>
              <a:gd name="connsiteX522" fmla="*/ 3432098 w 7467600"/>
              <a:gd name="connsiteY522" fmla="*/ 3537312 h 6858000"/>
              <a:gd name="connsiteX523" fmla="*/ 3446761 w 7467600"/>
              <a:gd name="connsiteY523" fmla="*/ 3461278 h 6858000"/>
              <a:gd name="connsiteX524" fmla="*/ 4419733 w 7467600"/>
              <a:gd name="connsiteY524" fmla="*/ 3963555 h 6858000"/>
              <a:gd name="connsiteX525" fmla="*/ 4781371 w 7467600"/>
              <a:gd name="connsiteY525" fmla="*/ 4458604 h 6858000"/>
              <a:gd name="connsiteX526" fmla="*/ 4780440 w 7467600"/>
              <a:gd name="connsiteY526" fmla="*/ 4470290 h 6858000"/>
              <a:gd name="connsiteX527" fmla="*/ 4898954 w 7467600"/>
              <a:gd name="connsiteY527" fmla="*/ 4662092 h 6858000"/>
              <a:gd name="connsiteX528" fmla="*/ 4900699 w 7467600"/>
              <a:gd name="connsiteY528" fmla="*/ 4670867 h 6858000"/>
              <a:gd name="connsiteX529" fmla="*/ 5714511 w 7467600"/>
              <a:gd name="connsiteY529" fmla="*/ 4663483 h 6858000"/>
              <a:gd name="connsiteX530" fmla="*/ 5464793 w 7467600"/>
              <a:gd name="connsiteY530" fmla="*/ 4393556 h 6858000"/>
              <a:gd name="connsiteX531" fmla="*/ 5461897 w 7467600"/>
              <a:gd name="connsiteY531" fmla="*/ 4390879 h 6858000"/>
              <a:gd name="connsiteX532" fmla="*/ 4294126 w 7467600"/>
              <a:gd name="connsiteY532" fmla="*/ 3303048 h 6858000"/>
              <a:gd name="connsiteX533" fmla="*/ 4305321 w 7467600"/>
              <a:gd name="connsiteY533" fmla="*/ 3256953 h 6858000"/>
              <a:gd name="connsiteX534" fmla="*/ 4949299 w 7467600"/>
              <a:gd name="connsiteY534" fmla="*/ 3766336 h 6858000"/>
              <a:gd name="connsiteX535" fmla="*/ 5291452 w 7467600"/>
              <a:gd name="connsiteY535" fmla="*/ 4076801 h 6858000"/>
              <a:gd name="connsiteX536" fmla="*/ 5434998 w 7467600"/>
              <a:gd name="connsiteY536" fmla="*/ 4254100 h 6858000"/>
              <a:gd name="connsiteX537" fmla="*/ 5351015 w 7467600"/>
              <a:gd name="connsiteY537" fmla="*/ 3760989 h 6858000"/>
              <a:gd name="connsiteX538" fmla="*/ 5413780 w 7467600"/>
              <a:gd name="connsiteY538" fmla="*/ 2966265 h 6858000"/>
              <a:gd name="connsiteX539" fmla="*/ 5425627 w 7467600"/>
              <a:gd name="connsiteY539" fmla="*/ 2954192 h 6858000"/>
              <a:gd name="connsiteX540" fmla="*/ 6604735 w 7467600"/>
              <a:gd name="connsiteY540" fmla="*/ 2041381 h 6858000"/>
              <a:gd name="connsiteX541" fmla="*/ 7204487 w 7467600"/>
              <a:gd name="connsiteY541" fmla="*/ 2742112 h 6858000"/>
              <a:gd name="connsiteX542" fmla="*/ 7131592 w 7467600"/>
              <a:gd name="connsiteY542" fmla="*/ 2672096 h 6858000"/>
              <a:gd name="connsiteX543" fmla="*/ 6996344 w 7467600"/>
              <a:gd name="connsiteY543" fmla="*/ 2518310 h 6858000"/>
              <a:gd name="connsiteX544" fmla="*/ 6735495 w 7467600"/>
              <a:gd name="connsiteY544" fmla="*/ 2196890 h 6858000"/>
              <a:gd name="connsiteX545" fmla="*/ 6721901 w 7467600"/>
              <a:gd name="connsiteY545" fmla="*/ 2179274 h 6858000"/>
              <a:gd name="connsiteX546" fmla="*/ 6604735 w 7467600"/>
              <a:gd name="connsiteY546" fmla="*/ 2041381 h 6858000"/>
              <a:gd name="connsiteX547" fmla="*/ 6591670 w 7467600"/>
              <a:gd name="connsiteY547" fmla="*/ 1988277 h 6858000"/>
              <a:gd name="connsiteX548" fmla="*/ 6747349 w 7467600"/>
              <a:gd name="connsiteY548" fmla="*/ 2160069 h 6858000"/>
              <a:gd name="connsiteX549" fmla="*/ 6760943 w 7467600"/>
              <a:gd name="connsiteY549" fmla="*/ 2177686 h 6858000"/>
              <a:gd name="connsiteX550" fmla="*/ 7021065 w 7467600"/>
              <a:gd name="connsiteY550" fmla="*/ 2498102 h 6858000"/>
              <a:gd name="connsiteX551" fmla="*/ 7155223 w 7467600"/>
              <a:gd name="connsiteY551" fmla="*/ 2650386 h 6858000"/>
              <a:gd name="connsiteX552" fmla="*/ 7203167 w 7467600"/>
              <a:gd name="connsiteY552" fmla="*/ 2697288 h 6858000"/>
              <a:gd name="connsiteX553" fmla="*/ 6937703 w 7467600"/>
              <a:gd name="connsiteY553" fmla="*/ 2321981 h 6858000"/>
              <a:gd name="connsiteX554" fmla="*/ 6591670 w 7467600"/>
              <a:gd name="connsiteY554" fmla="*/ 1988277 h 6858000"/>
              <a:gd name="connsiteX555" fmla="*/ 5798671 w 7467600"/>
              <a:gd name="connsiteY555" fmla="*/ 1981601 h 6858000"/>
              <a:gd name="connsiteX556" fmla="*/ 5754709 w 7467600"/>
              <a:gd name="connsiteY556" fmla="*/ 2071454 h 6858000"/>
              <a:gd name="connsiteX557" fmla="*/ 5763044 w 7467600"/>
              <a:gd name="connsiteY557" fmla="*/ 2842206 h 6858000"/>
              <a:gd name="connsiteX558" fmla="*/ 5764974 w 7467600"/>
              <a:gd name="connsiteY558" fmla="*/ 2799609 h 6858000"/>
              <a:gd name="connsiteX559" fmla="*/ 5767665 w 7467600"/>
              <a:gd name="connsiteY559" fmla="*/ 2666409 h 6858000"/>
              <a:gd name="connsiteX560" fmla="*/ 5763055 w 7467600"/>
              <a:gd name="connsiteY560" fmla="*/ 2579705 h 6858000"/>
              <a:gd name="connsiteX561" fmla="*/ 5758079 w 7467600"/>
              <a:gd name="connsiteY561" fmla="*/ 2492508 h 6858000"/>
              <a:gd name="connsiteX562" fmla="*/ 5779325 w 7467600"/>
              <a:gd name="connsiteY562" fmla="*/ 2197069 h 6858000"/>
              <a:gd name="connsiteX563" fmla="*/ 5798671 w 7467600"/>
              <a:gd name="connsiteY563" fmla="*/ 1981601 h 6858000"/>
              <a:gd name="connsiteX564" fmla="*/ 5829202 w 7467600"/>
              <a:gd name="connsiteY564" fmla="*/ 1971679 h 6858000"/>
              <a:gd name="connsiteX565" fmla="*/ 5809558 w 7467600"/>
              <a:gd name="connsiteY565" fmla="*/ 2198043 h 6858000"/>
              <a:gd name="connsiteX566" fmla="*/ 5788653 w 7467600"/>
              <a:gd name="connsiteY566" fmla="*/ 2489430 h 6858000"/>
              <a:gd name="connsiteX567" fmla="*/ 5793439 w 7467600"/>
              <a:gd name="connsiteY567" fmla="*/ 2575235 h 6858000"/>
              <a:gd name="connsiteX568" fmla="*/ 5796837 w 7467600"/>
              <a:gd name="connsiteY568" fmla="*/ 2637633 h 6858000"/>
              <a:gd name="connsiteX569" fmla="*/ 5818614 w 7467600"/>
              <a:gd name="connsiteY569" fmla="*/ 2473055 h 6858000"/>
              <a:gd name="connsiteX570" fmla="*/ 5829202 w 7467600"/>
              <a:gd name="connsiteY570" fmla="*/ 1971679 h 6858000"/>
              <a:gd name="connsiteX571" fmla="*/ 5911389 w 7467600"/>
              <a:gd name="connsiteY571" fmla="*/ 1898371 h 6858000"/>
              <a:gd name="connsiteX572" fmla="*/ 6237627 w 7467600"/>
              <a:gd name="connsiteY572" fmla="*/ 2231921 h 6858000"/>
              <a:gd name="connsiteX573" fmla="*/ 5911389 w 7467600"/>
              <a:gd name="connsiteY573" fmla="*/ 1898371 h 6858000"/>
              <a:gd name="connsiteX574" fmla="*/ 6944437 w 7467600"/>
              <a:gd name="connsiteY574" fmla="*/ 1575402 h 6858000"/>
              <a:gd name="connsiteX575" fmla="*/ 6304730 w 7467600"/>
              <a:gd name="connsiteY575" fmla="*/ 1766654 h 6858000"/>
              <a:gd name="connsiteX576" fmla="*/ 6944437 w 7467600"/>
              <a:gd name="connsiteY576" fmla="*/ 1575402 h 6858000"/>
              <a:gd name="connsiteX577" fmla="*/ 7019523 w 7467600"/>
              <a:gd name="connsiteY577" fmla="*/ 1519450 h 6858000"/>
              <a:gd name="connsiteX578" fmla="*/ 6298091 w 7467600"/>
              <a:gd name="connsiteY578" fmla="*/ 1737122 h 6858000"/>
              <a:gd name="connsiteX579" fmla="*/ 7019523 w 7467600"/>
              <a:gd name="connsiteY579" fmla="*/ 1519450 h 6858000"/>
              <a:gd name="connsiteX580" fmla="*/ 2399523 w 7467600"/>
              <a:gd name="connsiteY580" fmla="*/ 1428234 h 6858000"/>
              <a:gd name="connsiteX581" fmla="*/ 2224982 w 7467600"/>
              <a:gd name="connsiteY581" fmla="*/ 1826201 h 6858000"/>
              <a:gd name="connsiteX582" fmla="*/ 2096099 w 7467600"/>
              <a:gd name="connsiteY582" fmla="*/ 2345900 h 6858000"/>
              <a:gd name="connsiteX583" fmla="*/ 2283317 w 7467600"/>
              <a:gd name="connsiteY583" fmla="*/ 1796925 h 6858000"/>
              <a:gd name="connsiteX584" fmla="*/ 2399523 w 7467600"/>
              <a:gd name="connsiteY584" fmla="*/ 1428234 h 6858000"/>
              <a:gd name="connsiteX585" fmla="*/ 2448558 w 7467600"/>
              <a:gd name="connsiteY585" fmla="*/ 1373435 h 6858000"/>
              <a:gd name="connsiteX586" fmla="*/ 2312521 w 7467600"/>
              <a:gd name="connsiteY586" fmla="*/ 1806140 h 6858000"/>
              <a:gd name="connsiteX587" fmla="*/ 2127533 w 7467600"/>
              <a:gd name="connsiteY587" fmla="*/ 2348380 h 6858000"/>
              <a:gd name="connsiteX588" fmla="*/ 2358080 w 7467600"/>
              <a:gd name="connsiteY588" fmla="*/ 1866134 h 6858000"/>
              <a:gd name="connsiteX589" fmla="*/ 2407436 w 7467600"/>
              <a:gd name="connsiteY589" fmla="*/ 1651070 h 6858000"/>
              <a:gd name="connsiteX590" fmla="*/ 2448558 w 7467600"/>
              <a:gd name="connsiteY590" fmla="*/ 1373435 h 6858000"/>
              <a:gd name="connsiteX591" fmla="*/ 278707 w 7467600"/>
              <a:gd name="connsiteY591" fmla="*/ 1352270 h 6858000"/>
              <a:gd name="connsiteX592" fmla="*/ 321570 w 7467600"/>
              <a:gd name="connsiteY592" fmla="*/ 1861610 h 6858000"/>
              <a:gd name="connsiteX593" fmla="*/ 294281 w 7467600"/>
              <a:gd name="connsiteY593" fmla="*/ 1440658 h 6858000"/>
              <a:gd name="connsiteX594" fmla="*/ 278707 w 7467600"/>
              <a:gd name="connsiteY594" fmla="*/ 1352270 h 6858000"/>
              <a:gd name="connsiteX595" fmla="*/ 1423821 w 7467600"/>
              <a:gd name="connsiteY595" fmla="*/ 1351958 h 6858000"/>
              <a:gd name="connsiteX596" fmla="*/ 1638521 w 7467600"/>
              <a:gd name="connsiteY596" fmla="*/ 1908470 h 6858000"/>
              <a:gd name="connsiteX597" fmla="*/ 1754199 w 7467600"/>
              <a:gd name="connsiteY597" fmla="*/ 2149284 h 6858000"/>
              <a:gd name="connsiteX598" fmla="*/ 1908359 w 7467600"/>
              <a:gd name="connsiteY598" fmla="*/ 2364988 h 6858000"/>
              <a:gd name="connsiteX599" fmla="*/ 1647661 w 7467600"/>
              <a:gd name="connsiteY599" fmla="*/ 1825945 h 6858000"/>
              <a:gd name="connsiteX600" fmla="*/ 1423821 w 7467600"/>
              <a:gd name="connsiteY600" fmla="*/ 1351958 h 6858000"/>
              <a:gd name="connsiteX601" fmla="*/ 1431890 w 7467600"/>
              <a:gd name="connsiteY601" fmla="*/ 1306475 h 6858000"/>
              <a:gd name="connsiteX602" fmla="*/ 1507597 w 7467600"/>
              <a:gd name="connsiteY602" fmla="*/ 1446132 h 6858000"/>
              <a:gd name="connsiteX603" fmla="*/ 1674586 w 7467600"/>
              <a:gd name="connsiteY603" fmla="*/ 1813832 h 6858000"/>
              <a:gd name="connsiteX604" fmla="*/ 1815950 w 7467600"/>
              <a:gd name="connsiteY604" fmla="*/ 2128564 h 6858000"/>
              <a:gd name="connsiteX605" fmla="*/ 1984242 w 7467600"/>
              <a:gd name="connsiteY605" fmla="*/ 2430829 h 6858000"/>
              <a:gd name="connsiteX606" fmla="*/ 2014023 w 7467600"/>
              <a:gd name="connsiteY606" fmla="*/ 2450995 h 6858000"/>
              <a:gd name="connsiteX607" fmla="*/ 1747337 w 7467600"/>
              <a:gd name="connsiteY607" fmla="*/ 1855264 h 6858000"/>
              <a:gd name="connsiteX608" fmla="*/ 1533749 w 7467600"/>
              <a:gd name="connsiteY608" fmla="*/ 1478656 h 6858000"/>
              <a:gd name="connsiteX609" fmla="*/ 1431890 w 7467600"/>
              <a:gd name="connsiteY609" fmla="*/ 1306475 h 6858000"/>
              <a:gd name="connsiteX610" fmla="*/ 5052692 w 7467600"/>
              <a:gd name="connsiteY610" fmla="*/ 1292994 h 6858000"/>
              <a:gd name="connsiteX611" fmla="*/ 5200661 w 7467600"/>
              <a:gd name="connsiteY611" fmla="*/ 1635186 h 6858000"/>
              <a:gd name="connsiteX612" fmla="*/ 5297138 w 7467600"/>
              <a:gd name="connsiteY612" fmla="*/ 1906351 h 6858000"/>
              <a:gd name="connsiteX613" fmla="*/ 5052692 w 7467600"/>
              <a:gd name="connsiteY613" fmla="*/ 1292994 h 6858000"/>
              <a:gd name="connsiteX614" fmla="*/ 5009948 w 7467600"/>
              <a:gd name="connsiteY614" fmla="*/ 1273619 h 6858000"/>
              <a:gd name="connsiteX615" fmla="*/ 5121777 w 7467600"/>
              <a:gd name="connsiteY615" fmla="*/ 1654213 h 6858000"/>
              <a:gd name="connsiteX616" fmla="*/ 5293545 w 7467600"/>
              <a:gd name="connsiteY616" fmla="*/ 2072247 h 6858000"/>
              <a:gd name="connsiteX617" fmla="*/ 5294042 w 7467600"/>
              <a:gd name="connsiteY617" fmla="*/ 2065019 h 6858000"/>
              <a:gd name="connsiteX618" fmla="*/ 5171936 w 7467600"/>
              <a:gd name="connsiteY618" fmla="*/ 1647613 h 6858000"/>
              <a:gd name="connsiteX619" fmla="*/ 5009948 w 7467600"/>
              <a:gd name="connsiteY619" fmla="*/ 1273619 h 6858000"/>
              <a:gd name="connsiteX620" fmla="*/ 655236 w 7467600"/>
              <a:gd name="connsiteY620" fmla="*/ 1268632 h 6858000"/>
              <a:gd name="connsiteX621" fmla="*/ 839521 w 7467600"/>
              <a:gd name="connsiteY621" fmla="*/ 1685315 h 6858000"/>
              <a:gd name="connsiteX622" fmla="*/ 1109416 w 7467600"/>
              <a:gd name="connsiteY622" fmla="*/ 2061663 h 6858000"/>
              <a:gd name="connsiteX623" fmla="*/ 1298300 w 7467600"/>
              <a:gd name="connsiteY623" fmla="*/ 2247742 h 6858000"/>
              <a:gd name="connsiteX624" fmla="*/ 1125871 w 7467600"/>
              <a:gd name="connsiteY624" fmla="*/ 1989513 h 6858000"/>
              <a:gd name="connsiteX625" fmla="*/ 981574 w 7467600"/>
              <a:gd name="connsiteY625" fmla="*/ 1783157 h 6858000"/>
              <a:gd name="connsiteX626" fmla="*/ 922198 w 7467600"/>
              <a:gd name="connsiteY626" fmla="*/ 1677437 h 6858000"/>
              <a:gd name="connsiteX627" fmla="*/ 869293 w 7467600"/>
              <a:gd name="connsiteY627" fmla="*/ 1583214 h 6858000"/>
              <a:gd name="connsiteX628" fmla="*/ 751431 w 7467600"/>
              <a:gd name="connsiteY628" fmla="*/ 1405731 h 6858000"/>
              <a:gd name="connsiteX629" fmla="*/ 655236 w 7467600"/>
              <a:gd name="connsiteY629" fmla="*/ 1268632 h 6858000"/>
              <a:gd name="connsiteX630" fmla="*/ 6516292 w 7467600"/>
              <a:gd name="connsiteY630" fmla="*/ 1263064 h 6858000"/>
              <a:gd name="connsiteX631" fmla="*/ 5736320 w 7467600"/>
              <a:gd name="connsiteY631" fmla="*/ 1501803 h 6858000"/>
              <a:gd name="connsiteX632" fmla="*/ 6516292 w 7467600"/>
              <a:gd name="connsiteY632" fmla="*/ 1263064 h 6858000"/>
              <a:gd name="connsiteX633" fmla="*/ 291466 w 7467600"/>
              <a:gd name="connsiteY633" fmla="*/ 1250369 h 6858000"/>
              <a:gd name="connsiteX634" fmla="*/ 323180 w 7467600"/>
              <a:gd name="connsiteY634" fmla="*/ 1435283 h 6858000"/>
              <a:gd name="connsiteX635" fmla="*/ 349381 w 7467600"/>
              <a:gd name="connsiteY635" fmla="*/ 1875041 h 6858000"/>
              <a:gd name="connsiteX636" fmla="*/ 374363 w 7467600"/>
              <a:gd name="connsiteY636" fmla="*/ 1506494 h 6858000"/>
              <a:gd name="connsiteX637" fmla="*/ 302168 w 7467600"/>
              <a:gd name="connsiteY637" fmla="*/ 1274495 h 6858000"/>
              <a:gd name="connsiteX638" fmla="*/ 291466 w 7467600"/>
              <a:gd name="connsiteY638" fmla="*/ 1250369 h 6858000"/>
              <a:gd name="connsiteX639" fmla="*/ 678222 w 7467600"/>
              <a:gd name="connsiteY639" fmla="*/ 1248670 h 6858000"/>
              <a:gd name="connsiteX640" fmla="*/ 775536 w 7467600"/>
              <a:gd name="connsiteY640" fmla="*/ 1388015 h 6858000"/>
              <a:gd name="connsiteX641" fmla="*/ 894529 w 7467600"/>
              <a:gd name="connsiteY641" fmla="*/ 1567739 h 6858000"/>
              <a:gd name="connsiteX642" fmla="*/ 948000 w 7467600"/>
              <a:gd name="connsiteY642" fmla="*/ 1663088 h 6858000"/>
              <a:gd name="connsiteX643" fmla="*/ 1006812 w 7467600"/>
              <a:gd name="connsiteY643" fmla="*/ 1767683 h 6858000"/>
              <a:gd name="connsiteX644" fmla="*/ 1149133 w 7467600"/>
              <a:gd name="connsiteY644" fmla="*/ 1971513 h 6858000"/>
              <a:gd name="connsiteX645" fmla="*/ 1333952 w 7467600"/>
              <a:gd name="connsiteY645" fmla="*/ 2251620 h 6858000"/>
              <a:gd name="connsiteX646" fmla="*/ 1337329 w 7467600"/>
              <a:gd name="connsiteY646" fmla="*/ 2258350 h 6858000"/>
              <a:gd name="connsiteX647" fmla="*/ 1014726 w 7467600"/>
              <a:gd name="connsiteY647" fmla="*/ 1615556 h 6858000"/>
              <a:gd name="connsiteX648" fmla="*/ 678222 w 7467600"/>
              <a:gd name="connsiteY648" fmla="*/ 1248670 h 6858000"/>
              <a:gd name="connsiteX649" fmla="*/ 6691602 w 7467600"/>
              <a:gd name="connsiteY649" fmla="*/ 1140573 h 6858000"/>
              <a:gd name="connsiteX650" fmla="*/ 6571100 w 7467600"/>
              <a:gd name="connsiteY650" fmla="*/ 1183662 h 6858000"/>
              <a:gd name="connsiteX651" fmla="*/ 6241687 w 7467600"/>
              <a:gd name="connsiteY651" fmla="*/ 1257600 h 6858000"/>
              <a:gd name="connsiteX652" fmla="*/ 5693009 w 7467600"/>
              <a:gd name="connsiteY652" fmla="*/ 1478256 h 6858000"/>
              <a:gd name="connsiteX653" fmla="*/ 6548420 w 7467600"/>
              <a:gd name="connsiteY653" fmla="*/ 1214599 h 6858000"/>
              <a:gd name="connsiteX654" fmla="*/ 6605473 w 7467600"/>
              <a:gd name="connsiteY654" fmla="*/ 1184686 h 6858000"/>
              <a:gd name="connsiteX655" fmla="*/ 6691602 w 7467600"/>
              <a:gd name="connsiteY655" fmla="*/ 1140573 h 6858000"/>
              <a:gd name="connsiteX656" fmla="*/ 4002475 w 7467600"/>
              <a:gd name="connsiteY656" fmla="*/ 1037802 h 6858000"/>
              <a:gd name="connsiteX657" fmla="*/ 4000324 w 7467600"/>
              <a:gd name="connsiteY657" fmla="*/ 1039362 h 6858000"/>
              <a:gd name="connsiteX658" fmla="*/ 4002862 w 7467600"/>
              <a:gd name="connsiteY658" fmla="*/ 1042866 h 6858000"/>
              <a:gd name="connsiteX659" fmla="*/ 4002475 w 7467600"/>
              <a:gd name="connsiteY659" fmla="*/ 1037802 h 6858000"/>
              <a:gd name="connsiteX660" fmla="*/ 506322 w 7467600"/>
              <a:gd name="connsiteY660" fmla="*/ 1020997 h 6858000"/>
              <a:gd name="connsiteX661" fmla="*/ 533068 w 7467600"/>
              <a:gd name="connsiteY661" fmla="*/ 1029409 h 6858000"/>
              <a:gd name="connsiteX662" fmla="*/ 1232525 w 7467600"/>
              <a:gd name="connsiteY662" fmla="*/ 1804675 h 6858000"/>
              <a:gd name="connsiteX663" fmla="*/ 1388858 w 7467600"/>
              <a:gd name="connsiteY663" fmla="*/ 2368011 h 6858000"/>
              <a:gd name="connsiteX664" fmla="*/ 1384098 w 7467600"/>
              <a:gd name="connsiteY664" fmla="*/ 2378125 h 6858000"/>
              <a:gd name="connsiteX665" fmla="*/ 1425393 w 7467600"/>
              <a:gd name="connsiteY665" fmla="*/ 2589124 h 6858000"/>
              <a:gd name="connsiteX666" fmla="*/ 1424001 w 7467600"/>
              <a:gd name="connsiteY666" fmla="*/ 2597541 h 6858000"/>
              <a:gd name="connsiteX667" fmla="*/ 2152729 w 7467600"/>
              <a:gd name="connsiteY667" fmla="*/ 2864487 h 6858000"/>
              <a:gd name="connsiteX668" fmla="*/ 2020609 w 7467600"/>
              <a:gd name="connsiteY668" fmla="*/ 2539671 h 6858000"/>
              <a:gd name="connsiteX669" fmla="*/ 2018920 w 7467600"/>
              <a:gd name="connsiteY669" fmla="*/ 2536309 h 6858000"/>
              <a:gd name="connsiteX670" fmla="*/ 1342441 w 7467600"/>
              <a:gd name="connsiteY670" fmla="*/ 1173017 h 6858000"/>
              <a:gd name="connsiteX671" fmla="*/ 1367925 w 7467600"/>
              <a:gd name="connsiteY671" fmla="*/ 1135648 h 6858000"/>
              <a:gd name="connsiteX672" fmla="*/ 1771401 w 7467600"/>
              <a:gd name="connsiteY672" fmla="*/ 1806673 h 6858000"/>
              <a:gd name="connsiteX673" fmla="*/ 1972385 w 7467600"/>
              <a:gd name="connsiteY673" fmla="*/ 2198735 h 6858000"/>
              <a:gd name="connsiteX674" fmla="*/ 2040892 w 7467600"/>
              <a:gd name="connsiteY674" fmla="*/ 2405205 h 6858000"/>
              <a:gd name="connsiteX675" fmla="*/ 2131689 w 7467600"/>
              <a:gd name="connsiteY675" fmla="*/ 1936926 h 6858000"/>
              <a:gd name="connsiteX676" fmla="*/ 2454820 w 7467600"/>
              <a:gd name="connsiteY676" fmla="*/ 1248808 h 6858000"/>
              <a:gd name="connsiteX677" fmla="*/ 2492512 w 7467600"/>
              <a:gd name="connsiteY677" fmla="*/ 1302920 h 6858000"/>
              <a:gd name="connsiteX678" fmla="*/ 2081216 w 7467600"/>
              <a:gd name="connsiteY678" fmla="*/ 2527513 h 6858000"/>
              <a:gd name="connsiteX679" fmla="*/ 2081211 w 7467600"/>
              <a:gd name="connsiteY679" fmla="*/ 2528916 h 6858000"/>
              <a:gd name="connsiteX680" fmla="*/ 2199067 w 7467600"/>
              <a:gd name="connsiteY680" fmla="*/ 2884061 h 6858000"/>
              <a:gd name="connsiteX681" fmla="*/ 3192586 w 7467600"/>
              <a:gd name="connsiteY681" fmla="*/ 3411496 h 6858000"/>
              <a:gd name="connsiteX682" fmla="*/ 3182620 w 7467600"/>
              <a:gd name="connsiteY682" fmla="*/ 3483279 h 6858000"/>
              <a:gd name="connsiteX683" fmla="*/ 2435119 w 7467600"/>
              <a:gd name="connsiteY683" fmla="*/ 3080173 h 6858000"/>
              <a:gd name="connsiteX684" fmla="*/ 2410152 w 7467600"/>
              <a:gd name="connsiteY684" fmla="*/ 3063751 h 6858000"/>
              <a:gd name="connsiteX685" fmla="*/ 2408099 w 7467600"/>
              <a:gd name="connsiteY685" fmla="*/ 3064403 h 6858000"/>
              <a:gd name="connsiteX686" fmla="*/ 2407218 w 7467600"/>
              <a:gd name="connsiteY686" fmla="*/ 3070324 h 6858000"/>
              <a:gd name="connsiteX687" fmla="*/ 2380138 w 7467600"/>
              <a:gd name="connsiteY687" fmla="*/ 3099341 h 6858000"/>
              <a:gd name="connsiteX688" fmla="*/ 1765923 w 7467600"/>
              <a:gd name="connsiteY688" fmla="*/ 3581043 h 6858000"/>
              <a:gd name="connsiteX689" fmla="*/ 1702258 w 7467600"/>
              <a:gd name="connsiteY689" fmla="*/ 3612286 h 6858000"/>
              <a:gd name="connsiteX690" fmla="*/ 1538370 w 7467600"/>
              <a:gd name="connsiteY690" fmla="*/ 3811804 h 6858000"/>
              <a:gd name="connsiteX691" fmla="*/ 542867 w 7467600"/>
              <a:gd name="connsiteY691" fmla="*/ 4944092 h 6858000"/>
              <a:gd name="connsiteX692" fmla="*/ 515800 w 7467600"/>
              <a:gd name="connsiteY692" fmla="*/ 4862180 h 6858000"/>
              <a:gd name="connsiteX693" fmla="*/ 909145 w 7467600"/>
              <a:gd name="connsiteY693" fmla="*/ 4199225 h 6858000"/>
              <a:gd name="connsiteX694" fmla="*/ 1214067 w 7467600"/>
              <a:gd name="connsiteY694" fmla="*/ 3908561 h 6858000"/>
              <a:gd name="connsiteX695" fmla="*/ 640967 w 7467600"/>
              <a:gd name="connsiteY695" fmla="*/ 4105601 h 6858000"/>
              <a:gd name="connsiteX696" fmla="*/ 112563 w 7467600"/>
              <a:gd name="connsiteY696" fmla="*/ 4396952 h 6858000"/>
              <a:gd name="connsiteX697" fmla="*/ 0 w 7467600"/>
              <a:gd name="connsiteY697" fmla="*/ 4466006 h 6858000"/>
              <a:gd name="connsiteX698" fmla="*/ 0 w 7467600"/>
              <a:gd name="connsiteY698" fmla="*/ 4233763 h 6858000"/>
              <a:gd name="connsiteX699" fmla="*/ 36881 w 7467600"/>
              <a:gd name="connsiteY699" fmla="*/ 4200118 h 6858000"/>
              <a:gd name="connsiteX700" fmla="*/ 910534 w 7467600"/>
              <a:gd name="connsiteY700" fmla="*/ 3629753 h 6858000"/>
              <a:gd name="connsiteX701" fmla="*/ 1578717 w 7467600"/>
              <a:gd name="connsiteY701" fmla="*/ 3575982 h 6858000"/>
              <a:gd name="connsiteX702" fmla="*/ 2338780 w 7467600"/>
              <a:gd name="connsiteY702" fmla="*/ 3033725 h 6858000"/>
              <a:gd name="connsiteX703" fmla="*/ 1807991 w 7467600"/>
              <a:gd name="connsiteY703" fmla="*/ 2807184 h 6858000"/>
              <a:gd name="connsiteX704" fmla="*/ 1416358 w 7467600"/>
              <a:gd name="connsiteY704" fmla="*/ 3112571 h 6858000"/>
              <a:gd name="connsiteX705" fmla="*/ 939066 w 7467600"/>
              <a:gd name="connsiteY705" fmla="*/ 3378798 h 6858000"/>
              <a:gd name="connsiteX706" fmla="*/ 115099 w 7467600"/>
              <a:gd name="connsiteY706" fmla="*/ 3607650 h 6858000"/>
              <a:gd name="connsiteX707" fmla="*/ 97284 w 7467600"/>
              <a:gd name="connsiteY707" fmla="*/ 3520393 h 6858000"/>
              <a:gd name="connsiteX708" fmla="*/ 922050 w 7467600"/>
              <a:gd name="connsiteY708" fmla="*/ 3074867 h 6858000"/>
              <a:gd name="connsiteX709" fmla="*/ 1405265 w 7467600"/>
              <a:gd name="connsiteY709" fmla="*/ 3016319 h 6858000"/>
              <a:gd name="connsiteX710" fmla="*/ 1407512 w 7467600"/>
              <a:gd name="connsiteY710" fmla="*/ 3018001 h 6858000"/>
              <a:gd name="connsiteX711" fmla="*/ 1726266 w 7467600"/>
              <a:gd name="connsiteY711" fmla="*/ 2777274 h 6858000"/>
              <a:gd name="connsiteX712" fmla="*/ 625390 w 7467600"/>
              <a:gd name="connsiteY712" fmla="*/ 2514541 h 6858000"/>
              <a:gd name="connsiteX713" fmla="*/ 619799 w 7467600"/>
              <a:gd name="connsiteY713" fmla="*/ 2527180 h 6858000"/>
              <a:gd name="connsiteX714" fmla="*/ 310030 w 7467600"/>
              <a:gd name="connsiteY714" fmla="*/ 2771818 h 6858000"/>
              <a:gd name="connsiteX715" fmla="*/ 173877 w 7467600"/>
              <a:gd name="connsiteY715" fmla="*/ 2937056 h 6858000"/>
              <a:gd name="connsiteX716" fmla="*/ 77889 w 7467600"/>
              <a:gd name="connsiteY716" fmla="*/ 3138440 h 6858000"/>
              <a:gd name="connsiteX717" fmla="*/ 0 w 7467600"/>
              <a:gd name="connsiteY717" fmla="*/ 3271395 h 6858000"/>
              <a:gd name="connsiteX718" fmla="*/ 0 w 7467600"/>
              <a:gd name="connsiteY718" fmla="*/ 3153002 h 6858000"/>
              <a:gd name="connsiteX719" fmla="*/ 2386 w 7467600"/>
              <a:gd name="connsiteY719" fmla="*/ 3149203 h 6858000"/>
              <a:gd name="connsiteX720" fmla="*/ 89753 w 7467600"/>
              <a:gd name="connsiteY720" fmla="*/ 2987702 h 6858000"/>
              <a:gd name="connsiteX721" fmla="*/ 76869 w 7467600"/>
              <a:gd name="connsiteY721" fmla="*/ 3005404 h 6858000"/>
              <a:gd name="connsiteX722" fmla="*/ 32049 w 7467600"/>
              <a:gd name="connsiteY722" fmla="*/ 3065814 h 6858000"/>
              <a:gd name="connsiteX723" fmla="*/ 0 w 7467600"/>
              <a:gd name="connsiteY723" fmla="*/ 3108744 h 6858000"/>
              <a:gd name="connsiteX724" fmla="*/ 0 w 7467600"/>
              <a:gd name="connsiteY724" fmla="*/ 3058059 h 6858000"/>
              <a:gd name="connsiteX725" fmla="*/ 7610 w 7467600"/>
              <a:gd name="connsiteY725" fmla="*/ 3047889 h 6858000"/>
              <a:gd name="connsiteX726" fmla="*/ 52419 w 7467600"/>
              <a:gd name="connsiteY726" fmla="*/ 2987479 h 6858000"/>
              <a:gd name="connsiteX727" fmla="*/ 59142 w 7467600"/>
              <a:gd name="connsiteY727" fmla="*/ 2978488 h 6858000"/>
              <a:gd name="connsiteX728" fmla="*/ 0 w 7467600"/>
              <a:gd name="connsiteY728" fmla="*/ 3015334 h 6858000"/>
              <a:gd name="connsiteX729" fmla="*/ 0 w 7467600"/>
              <a:gd name="connsiteY729" fmla="*/ 2914286 h 6858000"/>
              <a:gd name="connsiteX730" fmla="*/ 36383 w 7467600"/>
              <a:gd name="connsiteY730" fmla="*/ 2901128 h 6858000"/>
              <a:gd name="connsiteX731" fmla="*/ 156329 w 7467600"/>
              <a:gd name="connsiteY731" fmla="*/ 2840533 h 6858000"/>
              <a:gd name="connsiteX732" fmla="*/ 358355 w 7467600"/>
              <a:gd name="connsiteY732" fmla="*/ 2620471 h 6858000"/>
              <a:gd name="connsiteX733" fmla="*/ 510577 w 7467600"/>
              <a:gd name="connsiteY733" fmla="*/ 2501244 h 6858000"/>
              <a:gd name="connsiteX734" fmla="*/ 211967 w 7467600"/>
              <a:gd name="connsiteY734" fmla="*/ 2479171 h 6858000"/>
              <a:gd name="connsiteX735" fmla="*/ 0 w 7467600"/>
              <a:gd name="connsiteY735" fmla="*/ 2476398 h 6858000"/>
              <a:gd name="connsiteX736" fmla="*/ 0 w 7467600"/>
              <a:gd name="connsiteY736" fmla="*/ 2389189 h 6858000"/>
              <a:gd name="connsiteX737" fmla="*/ 103062 w 7467600"/>
              <a:gd name="connsiteY737" fmla="*/ 2389518 h 6858000"/>
              <a:gd name="connsiteX738" fmla="*/ 510734 w 7467600"/>
              <a:gd name="connsiteY738" fmla="*/ 2416201 h 6858000"/>
              <a:gd name="connsiteX739" fmla="*/ 279257 w 7467600"/>
              <a:gd name="connsiteY739" fmla="*/ 2092102 h 6858000"/>
              <a:gd name="connsiteX740" fmla="*/ 65265 w 7467600"/>
              <a:gd name="connsiteY740" fmla="*/ 2006049 h 6858000"/>
              <a:gd name="connsiteX741" fmla="*/ 0 w 7467600"/>
              <a:gd name="connsiteY741" fmla="*/ 1982532 h 6858000"/>
              <a:gd name="connsiteX742" fmla="*/ 0 w 7467600"/>
              <a:gd name="connsiteY742" fmla="*/ 1912789 h 6858000"/>
              <a:gd name="connsiteX743" fmla="*/ 97460 w 7467600"/>
              <a:gd name="connsiteY743" fmla="*/ 1953725 h 6858000"/>
              <a:gd name="connsiteX744" fmla="*/ 221272 w 7467600"/>
              <a:gd name="connsiteY744" fmla="*/ 1980766 h 6858000"/>
              <a:gd name="connsiteX745" fmla="*/ 116765 w 7467600"/>
              <a:gd name="connsiteY745" fmla="*/ 1911033 h 6858000"/>
              <a:gd name="connsiteX746" fmla="*/ 16405 w 7467600"/>
              <a:gd name="connsiteY746" fmla="*/ 1803412 h 6858000"/>
              <a:gd name="connsiteX747" fmla="*/ 0 w 7467600"/>
              <a:gd name="connsiteY747" fmla="*/ 1784777 h 6858000"/>
              <a:gd name="connsiteX748" fmla="*/ 0 w 7467600"/>
              <a:gd name="connsiteY748" fmla="*/ 1740082 h 6858000"/>
              <a:gd name="connsiteX749" fmla="*/ 39394 w 7467600"/>
              <a:gd name="connsiteY749" fmla="*/ 1784856 h 6858000"/>
              <a:gd name="connsiteX750" fmla="*/ 135813 w 7467600"/>
              <a:gd name="connsiteY750" fmla="*/ 1888838 h 6858000"/>
              <a:gd name="connsiteX751" fmla="*/ 242575 w 7467600"/>
              <a:gd name="connsiteY751" fmla="*/ 1958841 h 6858000"/>
              <a:gd name="connsiteX752" fmla="*/ 82197 w 7467600"/>
              <a:gd name="connsiteY752" fmla="*/ 1754826 h 6858000"/>
              <a:gd name="connsiteX753" fmla="*/ 0 w 7467600"/>
              <a:gd name="connsiteY753" fmla="*/ 1679650 h 6858000"/>
              <a:gd name="connsiteX754" fmla="*/ 0 w 7467600"/>
              <a:gd name="connsiteY754" fmla="*/ 1602463 h 6858000"/>
              <a:gd name="connsiteX755" fmla="*/ 84689 w 7467600"/>
              <a:gd name="connsiteY755" fmla="*/ 1677442 h 6858000"/>
              <a:gd name="connsiteX756" fmla="*/ 298437 w 7467600"/>
              <a:gd name="connsiteY756" fmla="*/ 1968019 h 6858000"/>
              <a:gd name="connsiteX757" fmla="*/ 227269 w 7467600"/>
              <a:gd name="connsiteY757" fmla="*/ 1114064 h 6858000"/>
              <a:gd name="connsiteX758" fmla="*/ 248003 w 7467600"/>
              <a:gd name="connsiteY758" fmla="*/ 1089613 h 6858000"/>
              <a:gd name="connsiteX759" fmla="*/ 427020 w 7467600"/>
              <a:gd name="connsiteY759" fmla="*/ 1619803 h 6858000"/>
              <a:gd name="connsiteX760" fmla="*/ 340345 w 7467600"/>
              <a:gd name="connsiteY760" fmla="*/ 2027739 h 6858000"/>
              <a:gd name="connsiteX761" fmla="*/ 360865 w 7467600"/>
              <a:gd name="connsiteY761" fmla="*/ 2044827 h 6858000"/>
              <a:gd name="connsiteX762" fmla="*/ 560414 w 7467600"/>
              <a:gd name="connsiteY762" fmla="*/ 2421457 h 6858000"/>
              <a:gd name="connsiteX763" fmla="*/ 1359703 w 7467600"/>
              <a:gd name="connsiteY763" fmla="*/ 2578554 h 6858000"/>
              <a:gd name="connsiteX764" fmla="*/ 1359422 w 7467600"/>
              <a:gd name="connsiteY764" fmla="*/ 2577994 h 6858000"/>
              <a:gd name="connsiteX765" fmla="*/ 828701 w 7467600"/>
              <a:gd name="connsiteY765" fmla="*/ 1839520 h 6858000"/>
              <a:gd name="connsiteX766" fmla="*/ 494427 w 7467600"/>
              <a:gd name="connsiteY766" fmla="*/ 1092333 h 6858000"/>
              <a:gd name="connsiteX767" fmla="*/ 506322 w 7467600"/>
              <a:gd name="connsiteY767" fmla="*/ 1020997 h 6858000"/>
              <a:gd name="connsiteX768" fmla="*/ 4570198 w 7467600"/>
              <a:gd name="connsiteY768" fmla="*/ 978081 h 6858000"/>
              <a:gd name="connsiteX769" fmla="*/ 4523691 w 7467600"/>
              <a:gd name="connsiteY769" fmla="*/ 1127776 h 6858000"/>
              <a:gd name="connsiteX770" fmla="*/ 4509875 w 7467600"/>
              <a:gd name="connsiteY770" fmla="*/ 1167552 h 6858000"/>
              <a:gd name="connsiteX771" fmla="*/ 4478168 w 7467600"/>
              <a:gd name="connsiteY771" fmla="*/ 1260735 h 6858000"/>
              <a:gd name="connsiteX772" fmla="*/ 4409309 w 7467600"/>
              <a:gd name="connsiteY772" fmla="*/ 1666996 h 6858000"/>
              <a:gd name="connsiteX773" fmla="*/ 4370031 w 7467600"/>
              <a:gd name="connsiteY773" fmla="*/ 1955666 h 6858000"/>
              <a:gd name="connsiteX774" fmla="*/ 4570198 w 7467600"/>
              <a:gd name="connsiteY774" fmla="*/ 978081 h 6858000"/>
              <a:gd name="connsiteX775" fmla="*/ 4557898 w 7467600"/>
              <a:gd name="connsiteY775" fmla="*/ 900011 h 6858000"/>
              <a:gd name="connsiteX776" fmla="*/ 4344840 w 7467600"/>
              <a:gd name="connsiteY776" fmla="*/ 1922038 h 6858000"/>
              <a:gd name="connsiteX777" fmla="*/ 4378710 w 7467600"/>
              <a:gd name="connsiteY777" fmla="*/ 1665516 h 6858000"/>
              <a:gd name="connsiteX778" fmla="*/ 4448798 w 7467600"/>
              <a:gd name="connsiteY778" fmla="*/ 1253024 h 6858000"/>
              <a:gd name="connsiteX779" fmla="*/ 4480315 w 7467600"/>
              <a:gd name="connsiteY779" fmla="*/ 1158454 h 6858000"/>
              <a:gd name="connsiteX780" fmla="*/ 4494133 w 7467600"/>
              <a:gd name="connsiteY780" fmla="*/ 1118676 h 6858000"/>
              <a:gd name="connsiteX781" fmla="*/ 4557898 w 7467600"/>
              <a:gd name="connsiteY781" fmla="*/ 900011 h 6858000"/>
              <a:gd name="connsiteX782" fmla="*/ 5870151 w 7467600"/>
              <a:gd name="connsiteY782" fmla="*/ 898890 h 6858000"/>
              <a:gd name="connsiteX783" fmla="*/ 5861335 w 7467600"/>
              <a:gd name="connsiteY783" fmla="*/ 899177 h 6858000"/>
              <a:gd name="connsiteX784" fmla="*/ 5843702 w 7467600"/>
              <a:gd name="connsiteY784" fmla="*/ 899748 h 6858000"/>
              <a:gd name="connsiteX785" fmla="*/ 5651107 w 7467600"/>
              <a:gd name="connsiteY785" fmla="*/ 920306 h 6858000"/>
              <a:gd name="connsiteX786" fmla="*/ 5459407 w 7467600"/>
              <a:gd name="connsiteY786" fmla="*/ 940975 h 6858000"/>
              <a:gd name="connsiteX787" fmla="*/ 5374846 w 7467600"/>
              <a:gd name="connsiteY787" fmla="*/ 941988 h 6858000"/>
              <a:gd name="connsiteX788" fmla="*/ 5256105 w 7467600"/>
              <a:gd name="connsiteY788" fmla="*/ 945632 h 6858000"/>
              <a:gd name="connsiteX789" fmla="*/ 5107071 w 7467600"/>
              <a:gd name="connsiteY789" fmla="*/ 969720 h 6858000"/>
              <a:gd name="connsiteX790" fmla="*/ 4998681 w 7467600"/>
              <a:gd name="connsiteY790" fmla="*/ 988771 h 6858000"/>
              <a:gd name="connsiteX791" fmla="*/ 5870151 w 7467600"/>
              <a:gd name="connsiteY791" fmla="*/ 898890 h 6858000"/>
              <a:gd name="connsiteX792" fmla="*/ 5504425 w 7467600"/>
              <a:gd name="connsiteY792" fmla="*/ 848067 h 6858000"/>
              <a:gd name="connsiteX793" fmla="*/ 4968849 w 7467600"/>
              <a:gd name="connsiteY793" fmla="*/ 962318 h 6858000"/>
              <a:gd name="connsiteX794" fmla="*/ 5104039 w 7467600"/>
              <a:gd name="connsiteY794" fmla="*/ 940634 h 6858000"/>
              <a:gd name="connsiteX795" fmla="*/ 5256311 w 7467600"/>
              <a:gd name="connsiteY795" fmla="*/ 916490 h 6858000"/>
              <a:gd name="connsiteX796" fmla="*/ 5377381 w 7467600"/>
              <a:gd name="connsiteY796" fmla="*/ 912671 h 6858000"/>
              <a:gd name="connsiteX797" fmla="*/ 5460148 w 7467600"/>
              <a:gd name="connsiteY797" fmla="*/ 911442 h 6858000"/>
              <a:gd name="connsiteX798" fmla="*/ 5648971 w 7467600"/>
              <a:gd name="connsiteY798" fmla="*/ 891331 h 6858000"/>
              <a:gd name="connsiteX799" fmla="*/ 5844807 w 7467600"/>
              <a:gd name="connsiteY799" fmla="*/ 870718 h 6858000"/>
              <a:gd name="connsiteX800" fmla="*/ 5862975 w 7467600"/>
              <a:gd name="connsiteY800" fmla="*/ 869756 h 6858000"/>
              <a:gd name="connsiteX801" fmla="*/ 5920887 w 7467600"/>
              <a:gd name="connsiteY801" fmla="*/ 865929 h 6858000"/>
              <a:gd name="connsiteX802" fmla="*/ 5504425 w 7467600"/>
              <a:gd name="connsiteY802" fmla="*/ 848067 h 6858000"/>
              <a:gd name="connsiteX803" fmla="*/ 3607114 w 7467600"/>
              <a:gd name="connsiteY803" fmla="*/ 467441 h 6858000"/>
              <a:gd name="connsiteX804" fmla="*/ 3296242 w 7467600"/>
              <a:gd name="connsiteY804" fmla="*/ 807991 h 6858000"/>
              <a:gd name="connsiteX805" fmla="*/ 3174674 w 7467600"/>
              <a:gd name="connsiteY805" fmla="*/ 919759 h 6858000"/>
              <a:gd name="connsiteX806" fmla="*/ 3042978 w 7467600"/>
              <a:gd name="connsiteY806" fmla="*/ 1054894 h 6858000"/>
              <a:gd name="connsiteX807" fmla="*/ 2968914 w 7467600"/>
              <a:gd name="connsiteY807" fmla="*/ 1133756 h 6858000"/>
              <a:gd name="connsiteX808" fmla="*/ 3103823 w 7467600"/>
              <a:gd name="connsiteY808" fmla="*/ 1026814 h 6858000"/>
              <a:gd name="connsiteX809" fmla="*/ 3607114 w 7467600"/>
              <a:gd name="connsiteY809" fmla="*/ 467441 h 6858000"/>
              <a:gd name="connsiteX810" fmla="*/ 3744487 w 7467600"/>
              <a:gd name="connsiteY810" fmla="*/ 383136 h 6858000"/>
              <a:gd name="connsiteX811" fmla="*/ 3970213 w 7467600"/>
              <a:gd name="connsiteY811" fmla="*/ 995559 h 6858000"/>
              <a:gd name="connsiteX812" fmla="*/ 3744487 w 7467600"/>
              <a:gd name="connsiteY812" fmla="*/ 383136 h 6858000"/>
              <a:gd name="connsiteX813" fmla="*/ 3624562 w 7467600"/>
              <a:gd name="connsiteY813" fmla="*/ 367041 h 6858000"/>
              <a:gd name="connsiteX814" fmla="*/ 3489712 w 7467600"/>
              <a:gd name="connsiteY814" fmla="*/ 485386 h 6858000"/>
              <a:gd name="connsiteX815" fmla="*/ 3182994 w 7467600"/>
              <a:gd name="connsiteY815" fmla="*/ 828265 h 6858000"/>
              <a:gd name="connsiteX816" fmla="*/ 2892114 w 7467600"/>
              <a:gd name="connsiteY816" fmla="*/ 1172635 h 6858000"/>
              <a:gd name="connsiteX817" fmla="*/ 3021459 w 7467600"/>
              <a:gd name="connsiteY817" fmla="*/ 1035385 h 6858000"/>
              <a:gd name="connsiteX818" fmla="*/ 3153873 w 7467600"/>
              <a:gd name="connsiteY818" fmla="*/ 898971 h 6858000"/>
              <a:gd name="connsiteX819" fmla="*/ 3276511 w 7467600"/>
              <a:gd name="connsiteY819" fmla="*/ 786423 h 6858000"/>
              <a:gd name="connsiteX820" fmla="*/ 3584154 w 7467600"/>
              <a:gd name="connsiteY820" fmla="*/ 448218 h 6858000"/>
              <a:gd name="connsiteX821" fmla="*/ 3624562 w 7467600"/>
              <a:gd name="connsiteY821" fmla="*/ 367041 h 6858000"/>
              <a:gd name="connsiteX822" fmla="*/ 3766672 w 7467600"/>
              <a:gd name="connsiteY822" fmla="*/ 359429 h 6858000"/>
              <a:gd name="connsiteX823" fmla="*/ 3996338 w 7467600"/>
              <a:gd name="connsiteY823" fmla="*/ 968237 h 6858000"/>
              <a:gd name="connsiteX824" fmla="*/ 3766672 w 7467600"/>
              <a:gd name="connsiteY824" fmla="*/ 359429 h 6858000"/>
              <a:gd name="connsiteX825" fmla="*/ 5805386 w 7467600"/>
              <a:gd name="connsiteY825" fmla="*/ 239240 h 6858000"/>
              <a:gd name="connsiteX826" fmla="*/ 5736947 w 7467600"/>
              <a:gd name="connsiteY826" fmla="*/ 261367 h 6858000"/>
              <a:gd name="connsiteX827" fmla="*/ 5427012 w 7467600"/>
              <a:gd name="connsiteY827" fmla="*/ 311272 h 6858000"/>
              <a:gd name="connsiteX828" fmla="*/ 5147818 w 7467600"/>
              <a:gd name="connsiteY828" fmla="*/ 322112 h 6858000"/>
              <a:gd name="connsiteX829" fmla="*/ 5060854 w 7467600"/>
              <a:gd name="connsiteY829" fmla="*/ 311882 h 6858000"/>
              <a:gd name="connsiteX830" fmla="*/ 4945989 w 7467600"/>
              <a:gd name="connsiteY830" fmla="*/ 300516 h 6858000"/>
              <a:gd name="connsiteX831" fmla="*/ 5410479 w 7467600"/>
              <a:gd name="connsiteY831" fmla="*/ 348434 h 6858000"/>
              <a:gd name="connsiteX832" fmla="*/ 5805386 w 7467600"/>
              <a:gd name="connsiteY832" fmla="*/ 239240 h 6858000"/>
              <a:gd name="connsiteX833" fmla="*/ 5905192 w 7467600"/>
              <a:gd name="connsiteY833" fmla="*/ 163079 h 6858000"/>
              <a:gd name="connsiteX834" fmla="*/ 5865655 w 7467600"/>
              <a:gd name="connsiteY834" fmla="*/ 171901 h 6858000"/>
              <a:gd name="connsiteX835" fmla="*/ 5259740 w 7467600"/>
              <a:gd name="connsiteY835" fmla="*/ 257013 h 6858000"/>
              <a:gd name="connsiteX836" fmla="*/ 5208466 w 7467600"/>
              <a:gd name="connsiteY836" fmla="*/ 257550 h 6858000"/>
              <a:gd name="connsiteX837" fmla="*/ 4980204 w 7467600"/>
              <a:gd name="connsiteY837" fmla="*/ 271903 h 6858000"/>
              <a:gd name="connsiteX838" fmla="*/ 5068068 w 7467600"/>
              <a:gd name="connsiteY838" fmla="*/ 282244 h 6858000"/>
              <a:gd name="connsiteX839" fmla="*/ 5153231 w 7467600"/>
              <a:gd name="connsiteY839" fmla="*/ 292240 h 6858000"/>
              <a:gd name="connsiteX840" fmla="*/ 5426491 w 7467600"/>
              <a:gd name="connsiteY840" fmla="*/ 281128 h 6858000"/>
              <a:gd name="connsiteX841" fmla="*/ 5731212 w 7467600"/>
              <a:gd name="connsiteY841" fmla="*/ 231951 h 6858000"/>
              <a:gd name="connsiteX842" fmla="*/ 5905192 w 7467600"/>
              <a:gd name="connsiteY842" fmla="*/ 163079 h 6858000"/>
              <a:gd name="connsiteX843" fmla="*/ 5944437 w 7467600"/>
              <a:gd name="connsiteY843" fmla="*/ 113829 h 6858000"/>
              <a:gd name="connsiteX844" fmla="*/ 5825032 w 7467600"/>
              <a:gd name="connsiteY844" fmla="*/ 146405 h 6858000"/>
              <a:gd name="connsiteX845" fmla="*/ 4955599 w 7467600"/>
              <a:gd name="connsiteY845" fmla="*/ 247008 h 6858000"/>
              <a:gd name="connsiteX846" fmla="*/ 5210104 w 7467600"/>
              <a:gd name="connsiteY846" fmla="*/ 228123 h 6858000"/>
              <a:gd name="connsiteX847" fmla="*/ 5261015 w 7467600"/>
              <a:gd name="connsiteY847" fmla="*/ 227087 h 6858000"/>
              <a:gd name="connsiteX848" fmla="*/ 5861181 w 7467600"/>
              <a:gd name="connsiteY848" fmla="*/ 143093 h 6858000"/>
              <a:gd name="connsiteX849" fmla="*/ 5961252 w 7467600"/>
              <a:gd name="connsiteY849" fmla="*/ 114820 h 6858000"/>
              <a:gd name="connsiteX850" fmla="*/ 5944437 w 7467600"/>
              <a:gd name="connsiteY850" fmla="*/ 113829 h 6858000"/>
              <a:gd name="connsiteX851" fmla="*/ 3882765 w 7467600"/>
              <a:gd name="connsiteY851" fmla="*/ 0 h 6858000"/>
              <a:gd name="connsiteX852" fmla="*/ 3995099 w 7467600"/>
              <a:gd name="connsiteY852" fmla="*/ 0 h 6858000"/>
              <a:gd name="connsiteX853" fmla="*/ 4163818 w 7467600"/>
              <a:gd name="connsiteY853" fmla="*/ 234104 h 6858000"/>
              <a:gd name="connsiteX854" fmla="*/ 4172099 w 7467600"/>
              <a:gd name="connsiteY854" fmla="*/ 234207 h 6858000"/>
              <a:gd name="connsiteX855" fmla="*/ 4784282 w 7467600"/>
              <a:gd name="connsiteY855" fmla="*/ 276561 h 6858000"/>
              <a:gd name="connsiteX856" fmla="*/ 4801687 w 7467600"/>
              <a:gd name="connsiteY856" fmla="*/ 267764 h 6858000"/>
              <a:gd name="connsiteX857" fmla="*/ 6082788 w 7467600"/>
              <a:gd name="connsiteY857" fmla="*/ 64119 h 6858000"/>
              <a:gd name="connsiteX858" fmla="*/ 6099442 w 7467600"/>
              <a:gd name="connsiteY858" fmla="*/ 82568 h 6858000"/>
              <a:gd name="connsiteX859" fmla="*/ 4804137 w 7467600"/>
              <a:gd name="connsiteY859" fmla="*/ 320931 h 6858000"/>
              <a:gd name="connsiteX860" fmla="*/ 4227047 w 7467600"/>
              <a:gd name="connsiteY860" fmla="*/ 313415 h 6858000"/>
              <a:gd name="connsiteX861" fmla="*/ 4346041 w 7467600"/>
              <a:gd name="connsiteY861" fmla="*/ 456086 h 6858000"/>
              <a:gd name="connsiteX862" fmla="*/ 4870967 w 7467600"/>
              <a:gd name="connsiteY862" fmla="*/ 963061 h 6858000"/>
              <a:gd name="connsiteX863" fmla="*/ 4889647 w 7467600"/>
              <a:gd name="connsiteY863" fmla="*/ 957147 h 6858000"/>
              <a:gd name="connsiteX864" fmla="*/ 5422504 w 7467600"/>
              <a:gd name="connsiteY864" fmla="*/ 805191 h 6858000"/>
              <a:gd name="connsiteX865" fmla="*/ 6087656 w 7467600"/>
              <a:gd name="connsiteY865" fmla="*/ 826703 h 6858000"/>
              <a:gd name="connsiteX866" fmla="*/ 6058717 w 7467600"/>
              <a:gd name="connsiteY866" fmla="*/ 865992 h 6858000"/>
              <a:gd name="connsiteX867" fmla="*/ 4974153 w 7467600"/>
              <a:gd name="connsiteY867" fmla="*/ 1045456 h 6858000"/>
              <a:gd name="connsiteX868" fmla="*/ 5627835 w 7467600"/>
              <a:gd name="connsiteY868" fmla="*/ 1472077 h 6858000"/>
              <a:gd name="connsiteX869" fmla="*/ 5629817 w 7467600"/>
              <a:gd name="connsiteY869" fmla="*/ 1471412 h 6858000"/>
              <a:gd name="connsiteX870" fmla="*/ 5634124 w 7467600"/>
              <a:gd name="connsiteY870" fmla="*/ 1470572 h 6858000"/>
              <a:gd name="connsiteX871" fmla="*/ 5755832 w 7467600"/>
              <a:gd name="connsiteY871" fmla="*/ 1383886 h 6858000"/>
              <a:gd name="connsiteX872" fmla="*/ 6014186 w 7467600"/>
              <a:gd name="connsiteY872" fmla="*/ 1279799 h 6858000"/>
              <a:gd name="connsiteX873" fmla="*/ 6901619 w 7467600"/>
              <a:gd name="connsiteY873" fmla="*/ 1047874 h 6858000"/>
              <a:gd name="connsiteX874" fmla="*/ 6931566 w 7467600"/>
              <a:gd name="connsiteY874" fmla="*/ 1062034 h 6858000"/>
              <a:gd name="connsiteX875" fmla="*/ 5790982 w 7467600"/>
              <a:gd name="connsiteY875" fmla="*/ 1561380 h 6858000"/>
              <a:gd name="connsiteX876" fmla="*/ 6188971 w 7467600"/>
              <a:gd name="connsiteY876" fmla="*/ 1755168 h 6858000"/>
              <a:gd name="connsiteX877" fmla="*/ 6202446 w 7467600"/>
              <a:gd name="connsiteY877" fmla="*/ 1752268 h 6858000"/>
              <a:gd name="connsiteX878" fmla="*/ 7179560 w 7467600"/>
              <a:gd name="connsiteY878" fmla="*/ 1467551 h 6858000"/>
              <a:gd name="connsiteX879" fmla="*/ 7158730 w 7467600"/>
              <a:gd name="connsiteY879" fmla="*/ 1507835 h 6858000"/>
              <a:gd name="connsiteX880" fmla="*/ 6326959 w 7467600"/>
              <a:gd name="connsiteY880" fmla="*/ 1817686 h 6858000"/>
              <a:gd name="connsiteX881" fmla="*/ 6537433 w 7467600"/>
              <a:gd name="connsiteY881" fmla="*/ 1907790 h 6858000"/>
              <a:gd name="connsiteX882" fmla="*/ 6550221 w 7467600"/>
              <a:gd name="connsiteY882" fmla="*/ 1910729 h 6858000"/>
              <a:gd name="connsiteX883" fmla="*/ 6964438 w 7467600"/>
              <a:gd name="connsiteY883" fmla="*/ 2209505 h 6858000"/>
              <a:gd name="connsiteX884" fmla="*/ 7367862 w 7467600"/>
              <a:gd name="connsiteY884" fmla="*/ 2806833 h 6858000"/>
              <a:gd name="connsiteX885" fmla="*/ 7364329 w 7467600"/>
              <a:gd name="connsiteY885" fmla="*/ 2826907 h 6858000"/>
              <a:gd name="connsiteX886" fmla="*/ 7290545 w 7467600"/>
              <a:gd name="connsiteY886" fmla="*/ 2850663 h 6858000"/>
              <a:gd name="connsiteX887" fmla="*/ 6472036 w 7467600"/>
              <a:gd name="connsiteY887" fmla="*/ 1959003 h 6858000"/>
              <a:gd name="connsiteX888" fmla="*/ 5792897 w 7467600"/>
              <a:gd name="connsiteY888" fmla="*/ 1647747 h 6858000"/>
              <a:gd name="connsiteX889" fmla="*/ 5842751 w 7467600"/>
              <a:gd name="connsiteY889" fmla="*/ 1816112 h 6858000"/>
              <a:gd name="connsiteX890" fmla="*/ 5847424 w 7467600"/>
              <a:gd name="connsiteY890" fmla="*/ 1815776 h 6858000"/>
              <a:gd name="connsiteX891" fmla="*/ 6399821 w 7467600"/>
              <a:gd name="connsiteY891" fmla="*/ 2344799 h 6858000"/>
              <a:gd name="connsiteX892" fmla="*/ 6323232 w 7467600"/>
              <a:gd name="connsiteY892" fmla="*/ 2389634 h 6858000"/>
              <a:gd name="connsiteX893" fmla="*/ 5942958 w 7467600"/>
              <a:gd name="connsiteY893" fmla="*/ 2077708 h 6858000"/>
              <a:gd name="connsiteX894" fmla="*/ 5921559 w 7467600"/>
              <a:gd name="connsiteY894" fmla="*/ 2378596 h 6858000"/>
              <a:gd name="connsiteX895" fmla="*/ 5817651 w 7467600"/>
              <a:gd name="connsiteY895" fmla="*/ 3023919 h 6858000"/>
              <a:gd name="connsiteX896" fmla="*/ 5729634 w 7467600"/>
              <a:gd name="connsiteY896" fmla="*/ 3051849 h 6858000"/>
              <a:gd name="connsiteX897" fmla="*/ 5611018 w 7467600"/>
              <a:gd name="connsiteY897" fmla="*/ 2316769 h 6858000"/>
              <a:gd name="connsiteX898" fmla="*/ 5687608 w 7467600"/>
              <a:gd name="connsiteY898" fmla="*/ 2039972 h 6858000"/>
              <a:gd name="connsiteX899" fmla="*/ 5657554 w 7467600"/>
              <a:gd name="connsiteY899" fmla="*/ 1576445 h 6858000"/>
              <a:gd name="connsiteX900" fmla="*/ 5150475 w 7467600"/>
              <a:gd name="connsiteY900" fmla="*/ 1274012 h 6858000"/>
              <a:gd name="connsiteX901" fmla="*/ 5349142 w 7467600"/>
              <a:gd name="connsiteY901" fmla="*/ 2204405 h 6858000"/>
              <a:gd name="connsiteX902" fmla="*/ 5262214 w 7467600"/>
              <a:gd name="connsiteY902" fmla="*/ 2233836 h 6858000"/>
              <a:gd name="connsiteX903" fmla="*/ 4981539 w 7467600"/>
              <a:gd name="connsiteY903" fmla="*/ 1542201 h 6858000"/>
              <a:gd name="connsiteX904" fmla="*/ 4958461 w 7467600"/>
              <a:gd name="connsiteY904" fmla="*/ 1136957 h 6858000"/>
              <a:gd name="connsiteX905" fmla="*/ 4655015 w 7467600"/>
              <a:gd name="connsiteY905" fmla="*/ 891426 h 6858000"/>
              <a:gd name="connsiteX906" fmla="*/ 4348002 w 7467600"/>
              <a:gd name="connsiteY906" fmla="*/ 2205895 h 6858000"/>
              <a:gd name="connsiteX907" fmla="*/ 4262250 w 7467600"/>
              <a:gd name="connsiteY907" fmla="*/ 2219972 h 6858000"/>
              <a:gd name="connsiteX908" fmla="*/ 4550611 w 7467600"/>
              <a:gd name="connsiteY908" fmla="*/ 817540 h 6858000"/>
              <a:gd name="connsiteX909" fmla="*/ 4564418 w 7467600"/>
              <a:gd name="connsiteY909" fmla="*/ 808293 h 6858000"/>
              <a:gd name="connsiteX910" fmla="*/ 4266388 w 7467600"/>
              <a:gd name="connsiteY910" fmla="*/ 500083 h 6858000"/>
              <a:gd name="connsiteX911" fmla="*/ 4032842 w 7467600"/>
              <a:gd name="connsiteY911" fmla="*/ 211809 h 6858000"/>
              <a:gd name="connsiteX912" fmla="*/ 3882765 w 7467600"/>
              <a:gd name="connsiteY912" fmla="*/ 0 h 6858000"/>
              <a:gd name="connsiteX913" fmla="*/ 3721337 w 7467600"/>
              <a:gd name="connsiteY913" fmla="*/ 0 h 6858000"/>
              <a:gd name="connsiteX914" fmla="*/ 3797544 w 7467600"/>
              <a:gd name="connsiteY914" fmla="*/ 0 h 6858000"/>
              <a:gd name="connsiteX915" fmla="*/ 3775734 w 7467600"/>
              <a:gd name="connsiteY915" fmla="*/ 95131 h 6858000"/>
              <a:gd name="connsiteX916" fmla="*/ 3724807 w 7467600"/>
              <a:gd name="connsiteY916" fmla="*/ 272257 h 6858000"/>
              <a:gd name="connsiteX917" fmla="*/ 3726844 w 7467600"/>
              <a:gd name="connsiteY917" fmla="*/ 282988 h 6858000"/>
              <a:gd name="connsiteX918" fmla="*/ 3742664 w 7467600"/>
              <a:gd name="connsiteY918" fmla="*/ 279918 h 6858000"/>
              <a:gd name="connsiteX919" fmla="*/ 4103910 w 7467600"/>
              <a:gd name="connsiteY919" fmla="*/ 1161917 h 6858000"/>
              <a:gd name="connsiteX920" fmla="*/ 4020269 w 7467600"/>
              <a:gd name="connsiteY920" fmla="*/ 1200406 h 6858000"/>
              <a:gd name="connsiteX921" fmla="*/ 3674882 w 7467600"/>
              <a:gd name="connsiteY921" fmla="*/ 488524 h 6858000"/>
              <a:gd name="connsiteX922" fmla="*/ 3132682 w 7467600"/>
              <a:gd name="connsiteY922" fmla="*/ 1072284 h 6858000"/>
              <a:gd name="connsiteX923" fmla="*/ 2716346 w 7467600"/>
              <a:gd name="connsiteY923" fmla="*/ 1276376 h 6858000"/>
              <a:gd name="connsiteX924" fmla="*/ 2716772 w 7467600"/>
              <a:gd name="connsiteY924" fmla="*/ 1255462 h 6858000"/>
              <a:gd name="connsiteX925" fmla="*/ 3471096 w 7467600"/>
              <a:gd name="connsiteY925" fmla="*/ 437072 h 6858000"/>
              <a:gd name="connsiteX926" fmla="*/ 3639057 w 7467600"/>
              <a:gd name="connsiteY926" fmla="*/ 286334 h 6858000"/>
              <a:gd name="connsiteX927" fmla="*/ 3640309 w 7467600"/>
              <a:gd name="connsiteY927" fmla="*/ 284664 h 6858000"/>
              <a:gd name="connsiteX928" fmla="*/ 3646022 w 7467600"/>
              <a:gd name="connsiteY928" fmla="*/ 276711 h 6858000"/>
              <a:gd name="connsiteX929" fmla="*/ 3707943 w 7467600"/>
              <a:gd name="connsiteY929" fmla="*/ 65958 h 6858000"/>
              <a:gd name="connsiteX930" fmla="*/ 3721337 w 7467600"/>
              <a:gd name="connsiteY930" fmla="*/ 0 h 6858000"/>
              <a:gd name="connsiteX931" fmla="*/ 2867960 w 7467600"/>
              <a:gd name="connsiteY931" fmla="*/ 0 h 6858000"/>
              <a:gd name="connsiteX932" fmla="*/ 2926351 w 7467600"/>
              <a:gd name="connsiteY932" fmla="*/ 0 h 6858000"/>
              <a:gd name="connsiteX933" fmla="*/ 2902823 w 7467600"/>
              <a:gd name="connsiteY933" fmla="*/ 262929 h 6858000"/>
              <a:gd name="connsiteX934" fmla="*/ 2940663 w 7467600"/>
              <a:gd name="connsiteY934" fmla="*/ 140884 h 6858000"/>
              <a:gd name="connsiteX935" fmla="*/ 2947039 w 7467600"/>
              <a:gd name="connsiteY935" fmla="*/ 122524 h 6858000"/>
              <a:gd name="connsiteX936" fmla="*/ 2984316 w 7467600"/>
              <a:gd name="connsiteY936" fmla="*/ 0 h 6858000"/>
              <a:gd name="connsiteX937" fmla="*/ 3016114 w 7467600"/>
              <a:gd name="connsiteY937" fmla="*/ 0 h 6858000"/>
              <a:gd name="connsiteX938" fmla="*/ 2979949 w 7467600"/>
              <a:gd name="connsiteY938" fmla="*/ 119274 h 6858000"/>
              <a:gd name="connsiteX939" fmla="*/ 3023879 w 7467600"/>
              <a:gd name="connsiteY939" fmla="*/ 0 h 6858000"/>
              <a:gd name="connsiteX940" fmla="*/ 3105400 w 7467600"/>
              <a:gd name="connsiteY940" fmla="*/ 0 h 6858000"/>
              <a:gd name="connsiteX941" fmla="*/ 3094669 w 7467600"/>
              <a:gd name="connsiteY941" fmla="*/ 30308 h 6858000"/>
              <a:gd name="connsiteX942" fmla="*/ 2901945 w 7467600"/>
              <a:gd name="connsiteY942" fmla="*/ 466538 h 6858000"/>
              <a:gd name="connsiteX943" fmla="*/ 2815209 w 7467600"/>
              <a:gd name="connsiteY943" fmla="*/ 497361 h 6858000"/>
              <a:gd name="connsiteX944" fmla="*/ 2844845 w 7467600"/>
              <a:gd name="connsiteY944" fmla="*/ 127638 h 6858000"/>
              <a:gd name="connsiteX945" fmla="*/ 2867960 w 7467600"/>
              <a:gd name="connsiteY945" fmla="*/ 0 h 6858000"/>
              <a:gd name="connsiteX946" fmla="*/ 1057230 w 7467600"/>
              <a:gd name="connsiteY946" fmla="*/ 0 h 6858000"/>
              <a:gd name="connsiteX947" fmla="*/ 1111003 w 7467600"/>
              <a:gd name="connsiteY947" fmla="*/ 0 h 6858000"/>
              <a:gd name="connsiteX948" fmla="*/ 1125553 w 7467600"/>
              <a:gd name="connsiteY948" fmla="*/ 52588 h 6858000"/>
              <a:gd name="connsiteX949" fmla="*/ 1304276 w 7467600"/>
              <a:gd name="connsiteY949" fmla="*/ 476275 h 6858000"/>
              <a:gd name="connsiteX950" fmla="*/ 1492066 w 7467600"/>
              <a:gd name="connsiteY950" fmla="*/ 886333 h 6858000"/>
              <a:gd name="connsiteX951" fmla="*/ 1423698 w 7467600"/>
              <a:gd name="connsiteY951" fmla="*/ 710817 h 6858000"/>
              <a:gd name="connsiteX952" fmla="*/ 1357609 w 7467600"/>
              <a:gd name="connsiteY952" fmla="*/ 532892 h 6858000"/>
              <a:gd name="connsiteX953" fmla="*/ 1309550 w 7467600"/>
              <a:gd name="connsiteY953" fmla="*/ 374031 h 6858000"/>
              <a:gd name="connsiteX954" fmla="*/ 1193673 w 7467600"/>
              <a:gd name="connsiteY954" fmla="*/ 49533 h 6858000"/>
              <a:gd name="connsiteX955" fmla="*/ 1164391 w 7467600"/>
              <a:gd name="connsiteY955" fmla="*/ 0 h 6858000"/>
              <a:gd name="connsiteX956" fmla="*/ 1200666 w 7467600"/>
              <a:gd name="connsiteY956" fmla="*/ 0 h 6858000"/>
              <a:gd name="connsiteX957" fmla="*/ 1223408 w 7467600"/>
              <a:gd name="connsiteY957" fmla="*/ 38996 h 6858000"/>
              <a:gd name="connsiteX958" fmla="*/ 1339635 w 7467600"/>
              <a:gd name="connsiteY958" fmla="*/ 365517 h 6858000"/>
              <a:gd name="connsiteX959" fmla="*/ 1387469 w 7467600"/>
              <a:gd name="connsiteY959" fmla="*/ 523079 h 6858000"/>
              <a:gd name="connsiteX960" fmla="*/ 1452685 w 7467600"/>
              <a:gd name="connsiteY960" fmla="*/ 699806 h 6858000"/>
              <a:gd name="connsiteX961" fmla="*/ 1492092 w 7467600"/>
              <a:gd name="connsiteY961" fmla="*/ 800424 h 6858000"/>
              <a:gd name="connsiteX962" fmla="*/ 1455302 w 7467600"/>
              <a:gd name="connsiteY962" fmla="*/ 632913 h 6858000"/>
              <a:gd name="connsiteX963" fmla="*/ 1222336 w 7467600"/>
              <a:gd name="connsiteY963" fmla="*/ 9480 h 6858000"/>
              <a:gd name="connsiteX964" fmla="*/ 1214634 w 7467600"/>
              <a:gd name="connsiteY964" fmla="*/ 0 h 6858000"/>
              <a:gd name="connsiteX965" fmla="*/ 1289827 w 7467600"/>
              <a:gd name="connsiteY965" fmla="*/ 0 h 6858000"/>
              <a:gd name="connsiteX966" fmla="*/ 1321076 w 7467600"/>
              <a:gd name="connsiteY966" fmla="*/ 59722 h 6858000"/>
              <a:gd name="connsiteX967" fmla="*/ 1512579 w 7467600"/>
              <a:gd name="connsiteY967" fmla="*/ 626441 h 6858000"/>
              <a:gd name="connsiteX968" fmla="*/ 1506076 w 7467600"/>
              <a:gd name="connsiteY968" fmla="*/ 1089289 h 6858000"/>
              <a:gd name="connsiteX969" fmla="*/ 1486346 w 7467600"/>
              <a:gd name="connsiteY969" fmla="*/ 1079919 h 6858000"/>
              <a:gd name="connsiteX970" fmla="*/ 1070511 w 7467600"/>
              <a:gd name="connsiteY970" fmla="*/ 48609 h 6858000"/>
              <a:gd name="connsiteX971" fmla="*/ 1057230 w 7467600"/>
              <a:gd name="connsiteY971" fmla="*/ 0 h 6858000"/>
              <a:gd name="connsiteX972" fmla="*/ 43151 w 7467600"/>
              <a:gd name="connsiteY972" fmla="*/ 0 h 6858000"/>
              <a:gd name="connsiteX973" fmla="*/ 95283 w 7467600"/>
              <a:gd name="connsiteY973" fmla="*/ 0 h 6858000"/>
              <a:gd name="connsiteX974" fmla="*/ 300708 w 7467600"/>
              <a:gd name="connsiteY974" fmla="*/ 154571 h 6858000"/>
              <a:gd name="connsiteX975" fmla="*/ 530414 w 7467600"/>
              <a:gd name="connsiteY975" fmla="*/ 354673 h 6858000"/>
              <a:gd name="connsiteX976" fmla="*/ 333785 w 7467600"/>
              <a:gd name="connsiteY976" fmla="*/ 161564 h 6858000"/>
              <a:gd name="connsiteX977" fmla="*/ 147005 w 7467600"/>
              <a:gd name="connsiteY977" fmla="*/ 0 h 6858000"/>
              <a:gd name="connsiteX978" fmla="*/ 272509 w 7467600"/>
              <a:gd name="connsiteY978" fmla="*/ 0 h 6858000"/>
              <a:gd name="connsiteX979" fmla="*/ 326276 w 7467600"/>
              <a:gd name="connsiteY979" fmla="*/ 45847 h 6858000"/>
              <a:gd name="connsiteX980" fmla="*/ 823759 w 7467600"/>
              <a:gd name="connsiteY980" fmla="*/ 574145 h 6858000"/>
              <a:gd name="connsiteX981" fmla="*/ 811254 w 7467600"/>
              <a:gd name="connsiteY981" fmla="*/ 665546 h 6858000"/>
              <a:gd name="connsiteX982" fmla="*/ 154042 w 7467600"/>
              <a:gd name="connsiteY982" fmla="*/ 261522 h 6858000"/>
              <a:gd name="connsiteX983" fmla="*/ 13550 w 7467600"/>
              <a:gd name="connsiteY983" fmla="*/ 158423 h 6858000"/>
              <a:gd name="connsiteX984" fmla="*/ 0 w 7467600"/>
              <a:gd name="connsiteY984" fmla="*/ 146618 h 6858000"/>
              <a:gd name="connsiteX985" fmla="*/ 0 w 7467600"/>
              <a:gd name="connsiteY985" fmla="*/ 59161 h 6858000"/>
              <a:gd name="connsiteX986" fmla="*/ 45427 w 7467600"/>
              <a:gd name="connsiteY986" fmla="*/ 101078 h 6858000"/>
              <a:gd name="connsiteX987" fmla="*/ 630103 w 7467600"/>
              <a:gd name="connsiteY987" fmla="*/ 485885 h 6858000"/>
              <a:gd name="connsiteX988" fmla="*/ 532040 w 7467600"/>
              <a:gd name="connsiteY988" fmla="*/ 399359 h 6858000"/>
              <a:gd name="connsiteX989" fmla="*/ 517618 w 7467600"/>
              <a:gd name="connsiteY989" fmla="*/ 385726 h 6858000"/>
              <a:gd name="connsiteX990" fmla="*/ 285074 w 7467600"/>
              <a:gd name="connsiteY990" fmla="*/ 182755 h 6858000"/>
              <a:gd name="connsiteX991" fmla="*/ 43151 w 7467600"/>
              <a:gd name="connsiteY99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12201 w 7467600"/>
              <a:gd name="connsiteY134" fmla="*/ 5128278 h 6858000"/>
              <a:gd name="connsiteX135" fmla="*/ 1903353 w 7467600"/>
              <a:gd name="connsiteY135" fmla="*/ 5044827 h 6858000"/>
              <a:gd name="connsiteX136" fmla="*/ 1936931 w 7467600"/>
              <a:gd name="connsiteY136" fmla="*/ 5093954 h 6858000"/>
              <a:gd name="connsiteX137" fmla="*/ 2195868 w 7467600"/>
              <a:gd name="connsiteY137" fmla="*/ 5396574 h 6858000"/>
              <a:gd name="connsiteX138" fmla="*/ 2088852 w 7467600"/>
              <a:gd name="connsiteY138" fmla="*/ 5166123 h 6858000"/>
              <a:gd name="connsiteX139" fmla="*/ 1958241 w 7467600"/>
              <a:gd name="connsiteY139" fmla="*/ 5067955 h 6858000"/>
              <a:gd name="connsiteX140" fmla="*/ 1903353 w 7467600"/>
              <a:gd name="connsiteY140" fmla="*/ 5044827 h 6858000"/>
              <a:gd name="connsiteX141" fmla="*/ 1979378 w 7467600"/>
              <a:gd name="connsiteY141" fmla="*/ 4769504 h 6858000"/>
              <a:gd name="connsiteX142" fmla="*/ 2882120 w 7467600"/>
              <a:gd name="connsiteY142" fmla="*/ 5064547 h 6858000"/>
              <a:gd name="connsiteX143" fmla="*/ 2793103 w 7467600"/>
              <a:gd name="connsiteY143" fmla="*/ 5039699 h 6858000"/>
              <a:gd name="connsiteX144" fmla="*/ 2770041 w 7467600"/>
              <a:gd name="connsiteY144" fmla="*/ 5033634 h 6858000"/>
              <a:gd name="connsiteX145" fmla="*/ 1979378 w 7467600"/>
              <a:gd name="connsiteY145" fmla="*/ 4769504 h 6858000"/>
              <a:gd name="connsiteX146" fmla="*/ 1927410 w 7467600"/>
              <a:gd name="connsiteY146" fmla="*/ 4716164 h 6858000"/>
              <a:gd name="connsiteX147" fmla="*/ 1959587 w 7467600"/>
              <a:gd name="connsiteY147" fmla="*/ 4728849 h 6858000"/>
              <a:gd name="connsiteX148" fmla="*/ 2777707 w 7467600"/>
              <a:gd name="connsiteY148" fmla="*/ 5003991 h 6858000"/>
              <a:gd name="connsiteX149" fmla="*/ 2800768 w 7467600"/>
              <a:gd name="connsiteY149" fmla="*/ 5010056 h 6858000"/>
              <a:gd name="connsiteX150" fmla="*/ 2879408 w 7467600"/>
              <a:gd name="connsiteY150" fmla="*/ 5031590 h 6858000"/>
              <a:gd name="connsiteX151" fmla="*/ 2862295 w 7467600"/>
              <a:gd name="connsiteY151" fmla="*/ 5022958 h 6858000"/>
              <a:gd name="connsiteX152" fmla="*/ 2813343 w 7467600"/>
              <a:gd name="connsiteY152" fmla="*/ 4998369 h 6858000"/>
              <a:gd name="connsiteX153" fmla="*/ 2646245 w 7467600"/>
              <a:gd name="connsiteY153" fmla="*/ 4930999 h 6858000"/>
              <a:gd name="connsiteX154" fmla="*/ 1999243 w 7467600"/>
              <a:gd name="connsiteY154" fmla="*/ 4730524 h 6858000"/>
              <a:gd name="connsiteX155" fmla="*/ 1979527 w 7467600"/>
              <a:gd name="connsiteY155" fmla="*/ 4726651 h 6858000"/>
              <a:gd name="connsiteX156" fmla="*/ 1927410 w 7467600"/>
              <a:gd name="connsiteY156" fmla="*/ 4716164 h 6858000"/>
              <a:gd name="connsiteX157" fmla="*/ 1997014 w 7467600"/>
              <a:gd name="connsiteY157" fmla="*/ 4698007 h 6858000"/>
              <a:gd name="connsiteX158" fmla="*/ 2005458 w 7467600"/>
              <a:gd name="connsiteY158" fmla="*/ 4699540 h 6858000"/>
              <a:gd name="connsiteX159" fmla="*/ 2657186 w 7467600"/>
              <a:gd name="connsiteY159" fmla="*/ 4901687 h 6858000"/>
              <a:gd name="connsiteX160" fmla="*/ 2826662 w 7467600"/>
              <a:gd name="connsiteY160" fmla="*/ 4970362 h 6858000"/>
              <a:gd name="connsiteX161" fmla="*/ 2876100 w 7467600"/>
              <a:gd name="connsiteY161" fmla="*/ 4995397 h 6858000"/>
              <a:gd name="connsiteX162" fmla="*/ 3042600 w 7467600"/>
              <a:gd name="connsiteY162" fmla="*/ 5059532 h 6858000"/>
              <a:gd name="connsiteX163" fmla="*/ 1997014 w 7467600"/>
              <a:gd name="connsiteY163" fmla="*/ 4698007 h 6858000"/>
              <a:gd name="connsiteX164" fmla="*/ 2305292 w 7467600"/>
              <a:gd name="connsiteY164" fmla="*/ 4219492 h 6858000"/>
              <a:gd name="connsiteX165" fmla="*/ 3360922 w 7467600"/>
              <a:gd name="connsiteY165" fmla="*/ 4529373 h 6858000"/>
              <a:gd name="connsiteX166" fmla="*/ 3492420 w 7467600"/>
              <a:gd name="connsiteY166" fmla="*/ 4510145 h 6858000"/>
              <a:gd name="connsiteX167" fmla="*/ 3364086 w 7467600"/>
              <a:gd name="connsiteY167" fmla="*/ 4480340 h 6858000"/>
              <a:gd name="connsiteX168" fmla="*/ 3225818 w 7467600"/>
              <a:gd name="connsiteY168" fmla="*/ 4411822 h 6858000"/>
              <a:gd name="connsiteX169" fmla="*/ 3129696 w 7467600"/>
              <a:gd name="connsiteY169" fmla="*/ 4360704 h 6858000"/>
              <a:gd name="connsiteX170" fmla="*/ 2814545 w 7467600"/>
              <a:gd name="connsiteY170" fmla="*/ 4282955 h 6858000"/>
              <a:gd name="connsiteX171" fmla="*/ 2305292 w 7467600"/>
              <a:gd name="connsiteY171" fmla="*/ 4219492 h 6858000"/>
              <a:gd name="connsiteX172" fmla="*/ 2626982 w 7467600"/>
              <a:gd name="connsiteY172" fmla="*/ 4206450 h 6858000"/>
              <a:gd name="connsiteX173" fmla="*/ 2490617 w 7467600"/>
              <a:gd name="connsiteY173" fmla="*/ 4206951 h 6858000"/>
              <a:gd name="connsiteX174" fmla="*/ 2819869 w 7467600"/>
              <a:gd name="connsiteY174" fmla="*/ 4252936 h 6858000"/>
              <a:gd name="connsiteX175" fmla="*/ 3143018 w 7467600"/>
              <a:gd name="connsiteY175" fmla="*/ 4332698 h 6858000"/>
              <a:gd name="connsiteX176" fmla="*/ 3241520 w 7467600"/>
              <a:gd name="connsiteY176" fmla="*/ 4385112 h 6858000"/>
              <a:gd name="connsiteX177" fmla="*/ 3374575 w 7467600"/>
              <a:gd name="connsiteY177" fmla="*/ 4451517 h 6858000"/>
              <a:gd name="connsiteX178" fmla="*/ 3505221 w 7467600"/>
              <a:gd name="connsiteY178" fmla="*/ 4480757 h 6858000"/>
              <a:gd name="connsiteX179" fmla="*/ 2626982 w 7467600"/>
              <a:gd name="connsiteY179" fmla="*/ 4206450 h 6858000"/>
              <a:gd name="connsiteX180" fmla="*/ 1310106 w 7467600"/>
              <a:gd name="connsiteY180" fmla="*/ 3943217 h 6858000"/>
              <a:gd name="connsiteX181" fmla="*/ 854994 w 7467600"/>
              <a:gd name="connsiteY181" fmla="*/ 4399136 h 6858000"/>
              <a:gd name="connsiteX182" fmla="*/ 742462 w 7467600"/>
              <a:gd name="connsiteY182" fmla="*/ 4594648 h 6858000"/>
              <a:gd name="connsiteX183" fmla="*/ 820602 w 7467600"/>
              <a:gd name="connsiteY183" fmla="*/ 4485915 h 6858000"/>
              <a:gd name="connsiteX184" fmla="*/ 878295 w 7467600"/>
              <a:gd name="connsiteY184" fmla="*/ 4403594 h 6858000"/>
              <a:gd name="connsiteX185" fmla="*/ 1240607 w 7467600"/>
              <a:gd name="connsiteY185" fmla="*/ 4010401 h 6858000"/>
              <a:gd name="connsiteX186" fmla="*/ 1310106 w 7467600"/>
              <a:gd name="connsiteY186" fmla="*/ 3943217 h 6858000"/>
              <a:gd name="connsiteX187" fmla="*/ 1423113 w 7467600"/>
              <a:gd name="connsiteY187" fmla="*/ 3874565 h 6858000"/>
              <a:gd name="connsiteX188" fmla="*/ 1260565 w 7467600"/>
              <a:gd name="connsiteY188" fmla="*/ 4031982 h 6858000"/>
              <a:gd name="connsiteX189" fmla="*/ 901900 w 7467600"/>
              <a:gd name="connsiteY189" fmla="*/ 4421236 h 6858000"/>
              <a:gd name="connsiteX190" fmla="*/ 845044 w 7467600"/>
              <a:gd name="connsiteY190" fmla="*/ 4502436 h 6858000"/>
              <a:gd name="connsiteX191" fmla="*/ 685926 w 7467600"/>
              <a:gd name="connsiteY191" fmla="*/ 4703069 h 6858000"/>
              <a:gd name="connsiteX192" fmla="*/ 684248 w 7467600"/>
              <a:gd name="connsiteY192" fmla="*/ 4706721 h 6858000"/>
              <a:gd name="connsiteX193" fmla="*/ 1423113 w 7467600"/>
              <a:gd name="connsiteY193" fmla="*/ 3874565 h 6858000"/>
              <a:gd name="connsiteX194" fmla="*/ 3316479 w 7467600"/>
              <a:gd name="connsiteY194" fmla="*/ 3872136 h 6858000"/>
              <a:gd name="connsiteX195" fmla="*/ 3546806 w 7467600"/>
              <a:gd name="connsiteY195" fmla="*/ 4356139 h 6858000"/>
              <a:gd name="connsiteX196" fmla="*/ 3364433 w 7467600"/>
              <a:gd name="connsiteY196" fmla="*/ 3953121 h 6858000"/>
              <a:gd name="connsiteX197" fmla="*/ 3316479 w 7467600"/>
              <a:gd name="connsiteY197" fmla="*/ 3872136 h 6858000"/>
              <a:gd name="connsiteX198" fmla="*/ 3291335 w 7467600"/>
              <a:gd name="connsiteY198" fmla="*/ 3767420 h 6858000"/>
              <a:gd name="connsiteX199" fmla="*/ 3390805 w 7467600"/>
              <a:gd name="connsiteY199" fmla="*/ 3937163 h 6858000"/>
              <a:gd name="connsiteX200" fmla="*/ 3579062 w 7467600"/>
              <a:gd name="connsiteY200" fmla="*/ 4359040 h 6858000"/>
              <a:gd name="connsiteX201" fmla="*/ 3467355 w 7467600"/>
              <a:gd name="connsiteY201" fmla="*/ 3988130 h 6858000"/>
              <a:gd name="connsiteX202" fmla="*/ 3310753 w 7467600"/>
              <a:gd name="connsiteY202" fmla="*/ 3787140 h 6858000"/>
              <a:gd name="connsiteX203" fmla="*/ 3291335 w 7467600"/>
              <a:gd name="connsiteY203" fmla="*/ 3767420 h 6858000"/>
              <a:gd name="connsiteX204" fmla="*/ 1635889 w 7467600"/>
              <a:gd name="connsiteY204" fmla="*/ 3709494 h 6858000"/>
              <a:gd name="connsiteX205" fmla="*/ 1634800 w 7467600"/>
              <a:gd name="connsiteY205" fmla="*/ 3731111 h 6858000"/>
              <a:gd name="connsiteX206" fmla="*/ 1635889 w 7467600"/>
              <a:gd name="connsiteY206" fmla="*/ 3709494 h 6858000"/>
              <a:gd name="connsiteX207" fmla="*/ 1510397 w 7467600"/>
              <a:gd name="connsiteY207" fmla="*/ 3684705 h 6858000"/>
              <a:gd name="connsiteX208" fmla="*/ 1146550 w 7467600"/>
              <a:gd name="connsiteY208" fmla="*/ 3802012 h 6858000"/>
              <a:gd name="connsiteX209" fmla="*/ 698834 w 7467600"/>
              <a:gd name="connsiteY209" fmla="*/ 3952272 h 6858000"/>
              <a:gd name="connsiteX210" fmla="*/ 34256 w 7467600"/>
              <a:gd name="connsiteY210" fmla="*/ 4347603 h 6858000"/>
              <a:gd name="connsiteX211" fmla="*/ 527241 w 7467600"/>
              <a:gd name="connsiteY211" fmla="*/ 4065078 h 6858000"/>
              <a:gd name="connsiteX212" fmla="*/ 1510397 w 7467600"/>
              <a:gd name="connsiteY212" fmla="*/ 3684705 h 6858000"/>
              <a:gd name="connsiteX213" fmla="*/ 1313114 w 7467600"/>
              <a:gd name="connsiteY213" fmla="*/ 3655216 h 6858000"/>
              <a:gd name="connsiteX214" fmla="*/ 1109304 w 7467600"/>
              <a:gd name="connsiteY214" fmla="*/ 3669030 h 6858000"/>
              <a:gd name="connsiteX215" fmla="*/ 8129 w 7467600"/>
              <a:gd name="connsiteY215" fmla="*/ 4330519 h 6858000"/>
              <a:gd name="connsiteX216" fmla="*/ 687572 w 7467600"/>
              <a:gd name="connsiteY216" fmla="*/ 3925629 h 6858000"/>
              <a:gd name="connsiteX217" fmla="*/ 1138365 w 7467600"/>
              <a:gd name="connsiteY217" fmla="*/ 3774515 h 6858000"/>
              <a:gd name="connsiteX218" fmla="*/ 1505579 w 7467600"/>
              <a:gd name="connsiteY218" fmla="*/ 3655526 h 6858000"/>
              <a:gd name="connsiteX219" fmla="*/ 1313114 w 7467600"/>
              <a:gd name="connsiteY219" fmla="*/ 3655216 h 6858000"/>
              <a:gd name="connsiteX220" fmla="*/ 3655073 w 7467600"/>
              <a:gd name="connsiteY220" fmla="*/ 3650884 h 6858000"/>
              <a:gd name="connsiteX221" fmla="*/ 3989938 w 7467600"/>
              <a:gd name="connsiteY221" fmla="*/ 3991685 h 6858000"/>
              <a:gd name="connsiteX222" fmla="*/ 4393907 w 7467600"/>
              <a:gd name="connsiteY222" fmla="*/ 4261258 h 6858000"/>
              <a:gd name="connsiteX223" fmla="*/ 4648051 w 7467600"/>
              <a:gd name="connsiteY223" fmla="*/ 4374051 h 6858000"/>
              <a:gd name="connsiteX224" fmla="*/ 4383389 w 7467600"/>
              <a:gd name="connsiteY224" fmla="*/ 4184369 h 6858000"/>
              <a:gd name="connsiteX225" fmla="*/ 4165508 w 7467600"/>
              <a:gd name="connsiteY225" fmla="*/ 4035196 h 6858000"/>
              <a:gd name="connsiteX226" fmla="*/ 4068162 w 7467600"/>
              <a:gd name="connsiteY226" fmla="*/ 3953394 h 6858000"/>
              <a:gd name="connsiteX227" fmla="*/ 3981416 w 7467600"/>
              <a:gd name="connsiteY227" fmla="*/ 3880482 h 6858000"/>
              <a:gd name="connsiteX228" fmla="*/ 3800147 w 7467600"/>
              <a:gd name="connsiteY228" fmla="*/ 3749872 h 6858000"/>
              <a:gd name="connsiteX229" fmla="*/ 3655073 w 7467600"/>
              <a:gd name="connsiteY229" fmla="*/ 3650884 h 6858000"/>
              <a:gd name="connsiteX230" fmla="*/ 3670252 w 7467600"/>
              <a:gd name="connsiteY230" fmla="*/ 3622798 h 6858000"/>
              <a:gd name="connsiteX231" fmla="*/ 3817258 w 7467600"/>
              <a:gd name="connsiteY231" fmla="*/ 3723577 h 6858000"/>
              <a:gd name="connsiteX232" fmla="*/ 4000461 w 7467600"/>
              <a:gd name="connsiteY232" fmla="*/ 3855966 h 6858000"/>
              <a:gd name="connsiteX233" fmla="*/ 4088180 w 7467600"/>
              <a:gd name="connsiteY233" fmla="*/ 3929774 h 6858000"/>
              <a:gd name="connsiteX234" fmla="*/ 4184555 w 7467600"/>
              <a:gd name="connsiteY234" fmla="*/ 4010683 h 6858000"/>
              <a:gd name="connsiteX235" fmla="*/ 4399563 w 7467600"/>
              <a:gd name="connsiteY235" fmla="*/ 4158106 h 6858000"/>
              <a:gd name="connsiteX236" fmla="*/ 4684469 w 7467600"/>
              <a:gd name="connsiteY236" fmla="*/ 4364680 h 6858000"/>
              <a:gd name="connsiteX237" fmla="*/ 4690271 w 7467600"/>
              <a:gd name="connsiteY237" fmla="*/ 4370034 h 6858000"/>
              <a:gd name="connsiteX238" fmla="*/ 4136093 w 7467600"/>
              <a:gd name="connsiteY238" fmla="*/ 3858466 h 6858000"/>
              <a:gd name="connsiteX239" fmla="*/ 3670252 w 7467600"/>
              <a:gd name="connsiteY239" fmla="*/ 3622798 h 6858000"/>
              <a:gd name="connsiteX240" fmla="*/ 4440129 w 7467600"/>
              <a:gd name="connsiteY240" fmla="*/ 3448571 h 6858000"/>
              <a:gd name="connsiteX241" fmla="*/ 4856525 w 7467600"/>
              <a:gd name="connsiteY241" fmla="*/ 3915351 h 6858000"/>
              <a:gd name="connsiteX242" fmla="*/ 5059055 w 7467600"/>
              <a:gd name="connsiteY242" fmla="*/ 4108918 h 6858000"/>
              <a:gd name="connsiteX243" fmla="*/ 5290070 w 7467600"/>
              <a:gd name="connsiteY243" fmla="*/ 4263619 h 6858000"/>
              <a:gd name="connsiteX244" fmla="*/ 4834991 w 7467600"/>
              <a:gd name="connsiteY244" fmla="*/ 3830985 h 6858000"/>
              <a:gd name="connsiteX245" fmla="*/ 4440129 w 7467600"/>
              <a:gd name="connsiteY245" fmla="*/ 3448571 h 6858000"/>
              <a:gd name="connsiteX246" fmla="*/ 4441737 w 7467600"/>
              <a:gd name="connsiteY246" fmla="*/ 3399734 h 6858000"/>
              <a:gd name="connsiteX247" fmla="*/ 4431236 w 7467600"/>
              <a:gd name="connsiteY247" fmla="*/ 3400954 h 6858000"/>
              <a:gd name="connsiteX248" fmla="*/ 4557150 w 7467600"/>
              <a:gd name="connsiteY248" fmla="*/ 3510023 h 6858000"/>
              <a:gd name="connsiteX249" fmla="*/ 4856936 w 7467600"/>
              <a:gd name="connsiteY249" fmla="*/ 3809146 h 6858000"/>
              <a:gd name="connsiteX250" fmla="*/ 5111996 w 7467600"/>
              <a:gd name="connsiteY250" fmla="*/ 4065759 h 6858000"/>
              <a:gd name="connsiteX251" fmla="*/ 5388878 w 7467600"/>
              <a:gd name="connsiteY251" fmla="*/ 4300185 h 6858000"/>
              <a:gd name="connsiteX252" fmla="*/ 5425556 w 7467600"/>
              <a:gd name="connsiteY252" fmla="*/ 4308967 h 6858000"/>
              <a:gd name="connsiteX253" fmla="*/ 4943646 w 7467600"/>
              <a:gd name="connsiteY253" fmla="*/ 3822916 h 6858000"/>
              <a:gd name="connsiteX254" fmla="*/ 4594837 w 7467600"/>
              <a:gd name="connsiteY254" fmla="*/ 3532274 h 6858000"/>
              <a:gd name="connsiteX255" fmla="*/ 4441737 w 7467600"/>
              <a:gd name="connsiteY255" fmla="*/ 3399734 h 6858000"/>
              <a:gd name="connsiteX256" fmla="*/ 5425834 w 7467600"/>
              <a:gd name="connsiteY256" fmla="*/ 3162785 h 6858000"/>
              <a:gd name="connsiteX257" fmla="*/ 5401644 w 7467600"/>
              <a:gd name="connsiteY257" fmla="*/ 3617847 h 6858000"/>
              <a:gd name="connsiteX258" fmla="*/ 5467256 w 7467600"/>
              <a:gd name="connsiteY258" fmla="*/ 4175494 h 6858000"/>
              <a:gd name="connsiteX259" fmla="*/ 5448069 w 7467600"/>
              <a:gd name="connsiteY259" fmla="*/ 3567554 h 6858000"/>
              <a:gd name="connsiteX260" fmla="*/ 5425834 w 7467600"/>
              <a:gd name="connsiteY260" fmla="*/ 3162785 h 6858000"/>
              <a:gd name="connsiteX261" fmla="*/ 1318687 w 7467600"/>
              <a:gd name="connsiteY261" fmla="*/ 3113840 h 6858000"/>
              <a:gd name="connsiteX262" fmla="*/ 1066793 w 7467600"/>
              <a:gd name="connsiteY262" fmla="*/ 3212171 h 6858000"/>
              <a:gd name="connsiteX263" fmla="*/ 993319 w 7467600"/>
              <a:gd name="connsiteY263" fmla="*/ 3247648 h 6858000"/>
              <a:gd name="connsiteX264" fmla="*/ 853081 w 7467600"/>
              <a:gd name="connsiteY264" fmla="*/ 3312410 h 6858000"/>
              <a:gd name="connsiteX265" fmla="*/ 805957 w 7467600"/>
              <a:gd name="connsiteY265" fmla="*/ 3330443 h 6858000"/>
              <a:gd name="connsiteX266" fmla="*/ 1318687 w 7467600"/>
              <a:gd name="connsiteY266" fmla="*/ 3113840 h 6858000"/>
              <a:gd name="connsiteX267" fmla="*/ 5453702 w 7467600"/>
              <a:gd name="connsiteY267" fmla="*/ 3090882 h 6858000"/>
              <a:gd name="connsiteX268" fmla="*/ 5480135 w 7467600"/>
              <a:gd name="connsiteY268" fmla="*/ 3565802 h 6858000"/>
              <a:gd name="connsiteX269" fmla="*/ 5499023 w 7467600"/>
              <a:gd name="connsiteY269" fmla="*/ 4166310 h 6858000"/>
              <a:gd name="connsiteX270" fmla="*/ 5547022 w 7467600"/>
              <a:gd name="connsiteY270" fmla="*/ 3607838 h 6858000"/>
              <a:gd name="connsiteX271" fmla="*/ 5515964 w 7467600"/>
              <a:gd name="connsiteY271" fmla="*/ 3378541 h 6858000"/>
              <a:gd name="connsiteX272" fmla="*/ 5453702 w 7467600"/>
              <a:gd name="connsiteY272" fmla="*/ 3090882 h 6858000"/>
              <a:gd name="connsiteX273" fmla="*/ 1238695 w 7467600"/>
              <a:gd name="connsiteY273" fmla="*/ 3076820 h 6858000"/>
              <a:gd name="connsiteX274" fmla="*/ 716371 w 7467600"/>
              <a:gd name="connsiteY274" fmla="*/ 3293249 h 6858000"/>
              <a:gd name="connsiteX275" fmla="*/ 579522 w 7467600"/>
              <a:gd name="connsiteY275" fmla="*/ 3371759 h 6858000"/>
              <a:gd name="connsiteX276" fmla="*/ 600288 w 7467600"/>
              <a:gd name="connsiteY276" fmla="*/ 3365555 h 6858000"/>
              <a:gd name="connsiteX277" fmla="*/ 840692 w 7467600"/>
              <a:gd name="connsiteY277" fmla="*/ 3284921 h 6858000"/>
              <a:gd name="connsiteX278" fmla="*/ 979248 w 7467600"/>
              <a:gd name="connsiteY278" fmla="*/ 3221003 h 6858000"/>
              <a:gd name="connsiteX279" fmla="*/ 1053282 w 7467600"/>
              <a:gd name="connsiteY279" fmla="*/ 3185247 h 6858000"/>
              <a:gd name="connsiteX280" fmla="*/ 1320603 w 7467600"/>
              <a:gd name="connsiteY280" fmla="*/ 3081281 h 6858000"/>
              <a:gd name="connsiteX281" fmla="*/ 1238695 w 7467600"/>
              <a:gd name="connsiteY281" fmla="*/ 3076820 h 6858000"/>
              <a:gd name="connsiteX282" fmla="*/ 5425627 w 7467600"/>
              <a:gd name="connsiteY282" fmla="*/ 2954192 h 6858000"/>
              <a:gd name="connsiteX283" fmla="*/ 5470770 w 7467600"/>
              <a:gd name="connsiteY283" fmla="*/ 3005435 h 6858000"/>
              <a:gd name="connsiteX284" fmla="*/ 5519779 w 7467600"/>
              <a:gd name="connsiteY284" fmla="*/ 4359223 h 6858000"/>
              <a:gd name="connsiteX285" fmla="*/ 5520293 w 7467600"/>
              <a:gd name="connsiteY285" fmla="*/ 4360602 h 6858000"/>
              <a:gd name="connsiteX286" fmla="*/ 5767221 w 7467600"/>
              <a:gd name="connsiteY286" fmla="*/ 4665564 h 6858000"/>
              <a:gd name="connsiteX287" fmla="*/ 6937169 w 7467600"/>
              <a:gd name="connsiteY287" fmla="*/ 4815941 h 6858000"/>
              <a:gd name="connsiteX288" fmla="*/ 6953922 w 7467600"/>
              <a:gd name="connsiteY288" fmla="*/ 4890068 h 6858000"/>
              <a:gd name="connsiteX289" fmla="*/ 6071359 w 7467600"/>
              <a:gd name="connsiteY289" fmla="*/ 4770770 h 6858000"/>
              <a:gd name="connsiteX290" fmla="*/ 6038839 w 7467600"/>
              <a:gd name="connsiteY290" fmla="*/ 4764474 h 6858000"/>
              <a:gd name="connsiteX291" fmla="*/ 6038706 w 7467600"/>
              <a:gd name="connsiteY291" fmla="*/ 4763847 h 6858000"/>
              <a:gd name="connsiteX292" fmla="*/ 6037784 w 7467600"/>
              <a:gd name="connsiteY292" fmla="*/ 4764270 h 6858000"/>
              <a:gd name="connsiteX293" fmla="*/ 6038839 w 7467600"/>
              <a:gd name="connsiteY293" fmla="*/ 4764474 h 6858000"/>
              <a:gd name="connsiteX294" fmla="*/ 6040338 w 7467600"/>
              <a:gd name="connsiteY294" fmla="*/ 4771418 h 6858000"/>
              <a:gd name="connsiteX295" fmla="*/ 6024488 w 7467600"/>
              <a:gd name="connsiteY295" fmla="*/ 4809903 h 6858000"/>
              <a:gd name="connsiteX296" fmla="*/ 5599771 w 7467600"/>
              <a:gd name="connsiteY296" fmla="*/ 5509652 h 6858000"/>
              <a:gd name="connsiteX297" fmla="*/ 5548843 w 7467600"/>
              <a:gd name="connsiteY297" fmla="*/ 5563845 h 6858000"/>
              <a:gd name="connsiteX298" fmla="*/ 5940952 w 7467600"/>
              <a:gd name="connsiteY298" fmla="*/ 6250028 h 6858000"/>
              <a:gd name="connsiteX299" fmla="*/ 6043441 w 7467600"/>
              <a:gd name="connsiteY299" fmla="*/ 6665847 h 6858000"/>
              <a:gd name="connsiteX300" fmla="*/ 6093432 w 7467600"/>
              <a:gd name="connsiteY300" fmla="*/ 6858000 h 6858000"/>
              <a:gd name="connsiteX301" fmla="*/ 6034344 w 7467600"/>
              <a:gd name="connsiteY301" fmla="*/ 6858000 h 6858000"/>
              <a:gd name="connsiteX302" fmla="*/ 6026679 w 7467600"/>
              <a:gd name="connsiteY302" fmla="*/ 6836959 h 6858000"/>
              <a:gd name="connsiteX303" fmla="*/ 5800441 w 7467600"/>
              <a:gd name="connsiteY303" fmla="*/ 6335286 h 6858000"/>
              <a:gd name="connsiteX304" fmla="*/ 5526562 w 7467600"/>
              <a:gd name="connsiteY304" fmla="*/ 5705388 h 6858000"/>
              <a:gd name="connsiteX305" fmla="*/ 5519640 w 7467600"/>
              <a:gd name="connsiteY305" fmla="*/ 5683774 h 6858000"/>
              <a:gd name="connsiteX306" fmla="*/ 5844559 w 7467600"/>
              <a:gd name="connsiteY306" fmla="*/ 6553349 h 6858000"/>
              <a:gd name="connsiteX307" fmla="*/ 5975994 w 7467600"/>
              <a:gd name="connsiteY307" fmla="*/ 6858000 h 6858000"/>
              <a:gd name="connsiteX308" fmla="*/ 5898547 w 7467600"/>
              <a:gd name="connsiteY308" fmla="*/ 6858000 h 6858000"/>
              <a:gd name="connsiteX309" fmla="*/ 5682041 w 7467600"/>
              <a:gd name="connsiteY309" fmla="*/ 6355860 h 6858000"/>
              <a:gd name="connsiteX310" fmla="*/ 5461758 w 7467600"/>
              <a:gd name="connsiteY310" fmla="*/ 5820220 h 6858000"/>
              <a:gd name="connsiteX311" fmla="*/ 5237282 w 7467600"/>
              <a:gd name="connsiteY311" fmla="*/ 6579086 h 6858000"/>
              <a:gd name="connsiteX312" fmla="*/ 5115009 w 7467600"/>
              <a:gd name="connsiteY312" fmla="*/ 6858000 h 6858000"/>
              <a:gd name="connsiteX313" fmla="*/ 5028074 w 7467600"/>
              <a:gd name="connsiteY313" fmla="*/ 6858000 h 6858000"/>
              <a:gd name="connsiteX314" fmla="*/ 5079508 w 7467600"/>
              <a:gd name="connsiteY314" fmla="*/ 6749074 h 6858000"/>
              <a:gd name="connsiteX315" fmla="*/ 5371846 w 7467600"/>
              <a:gd name="connsiteY315" fmla="*/ 5924413 h 6858000"/>
              <a:gd name="connsiteX316" fmla="*/ 5270512 w 7467600"/>
              <a:gd name="connsiteY316" fmla="*/ 6138975 h 6858000"/>
              <a:gd name="connsiteX317" fmla="*/ 5062409 w 7467600"/>
              <a:gd name="connsiteY317" fmla="*/ 6653544 h 6858000"/>
              <a:gd name="connsiteX318" fmla="*/ 5036628 w 7467600"/>
              <a:gd name="connsiteY318" fmla="*/ 6754247 h 6858000"/>
              <a:gd name="connsiteX319" fmla="*/ 5009112 w 7467600"/>
              <a:gd name="connsiteY319" fmla="*/ 6858000 h 6858000"/>
              <a:gd name="connsiteX320" fmla="*/ 4976679 w 7467600"/>
              <a:gd name="connsiteY320" fmla="*/ 6858000 h 6858000"/>
              <a:gd name="connsiteX321" fmla="*/ 5006537 w 7467600"/>
              <a:gd name="connsiteY321" fmla="*/ 6747068 h 6858000"/>
              <a:gd name="connsiteX322" fmla="*/ 5032723 w 7467600"/>
              <a:gd name="connsiteY322" fmla="*/ 6644957 h 6858000"/>
              <a:gd name="connsiteX323" fmla="*/ 5242949 w 7467600"/>
              <a:gd name="connsiteY323" fmla="*/ 6125175 h 6858000"/>
              <a:gd name="connsiteX324" fmla="*/ 5286321 w 7467600"/>
              <a:gd name="connsiteY324" fmla="*/ 6033555 h 6858000"/>
              <a:gd name="connsiteX325" fmla="*/ 5008210 w 7467600"/>
              <a:gd name="connsiteY325" fmla="*/ 6649194 h 6858000"/>
              <a:gd name="connsiteX326" fmla="*/ 4986321 w 7467600"/>
              <a:gd name="connsiteY326" fmla="*/ 6765687 h 6858000"/>
              <a:gd name="connsiteX327" fmla="*/ 4973474 w 7467600"/>
              <a:gd name="connsiteY327" fmla="*/ 6858000 h 6858000"/>
              <a:gd name="connsiteX328" fmla="*/ 4907178 w 7467600"/>
              <a:gd name="connsiteY328" fmla="*/ 6858000 h 6858000"/>
              <a:gd name="connsiteX329" fmla="*/ 4910810 w 7467600"/>
              <a:gd name="connsiteY329" fmla="*/ 6829660 h 6858000"/>
              <a:gd name="connsiteX330" fmla="*/ 4987461 w 7467600"/>
              <a:gd name="connsiteY330" fmla="*/ 6432994 h 6858000"/>
              <a:gd name="connsiteX331" fmla="*/ 5179262 w 7467600"/>
              <a:gd name="connsiteY331" fmla="*/ 6035044 h 6858000"/>
              <a:gd name="connsiteX332" fmla="*/ 4689678 w 7467600"/>
              <a:gd name="connsiteY332" fmla="*/ 6440241 h 6858000"/>
              <a:gd name="connsiteX333" fmla="*/ 4477543 w 7467600"/>
              <a:gd name="connsiteY333" fmla="*/ 6674836 h 6858000"/>
              <a:gd name="connsiteX334" fmla="*/ 4329957 w 7467600"/>
              <a:gd name="connsiteY334" fmla="*/ 6858000 h 6858000"/>
              <a:gd name="connsiteX335" fmla="*/ 4218595 w 7467600"/>
              <a:gd name="connsiteY335" fmla="*/ 6858000 h 6858000"/>
              <a:gd name="connsiteX336" fmla="*/ 4368888 w 7467600"/>
              <a:gd name="connsiteY336" fmla="*/ 6668412 h 6858000"/>
              <a:gd name="connsiteX337" fmla="*/ 4563091 w 7467600"/>
              <a:gd name="connsiteY337" fmla="*/ 6442508 h 6858000"/>
              <a:gd name="connsiteX338" fmla="*/ 5387324 w 7467600"/>
              <a:gd name="connsiteY338" fmla="*/ 5705830 h 6858000"/>
              <a:gd name="connsiteX339" fmla="*/ 5073620 w 7467600"/>
              <a:gd name="connsiteY339" fmla="*/ 5955437 h 6858000"/>
              <a:gd name="connsiteX340" fmla="*/ 4689789 w 7467600"/>
              <a:gd name="connsiteY340" fmla="*/ 6268382 h 6858000"/>
              <a:gd name="connsiteX341" fmla="*/ 4418722 w 7467600"/>
              <a:gd name="connsiteY341" fmla="*/ 6570886 h 6858000"/>
              <a:gd name="connsiteX342" fmla="*/ 4214944 w 7467600"/>
              <a:gd name="connsiteY342" fmla="*/ 6858000 h 6858000"/>
              <a:gd name="connsiteX343" fmla="*/ 4177898 w 7467600"/>
              <a:gd name="connsiteY343" fmla="*/ 6858000 h 6858000"/>
              <a:gd name="connsiteX344" fmla="*/ 4391597 w 7467600"/>
              <a:gd name="connsiteY344" fmla="*/ 6556370 h 6858000"/>
              <a:gd name="connsiteX345" fmla="*/ 4668889 w 7467600"/>
              <a:gd name="connsiteY345" fmla="*/ 6246399 h 6858000"/>
              <a:gd name="connsiteX346" fmla="*/ 5055427 w 7467600"/>
              <a:gd name="connsiteY346" fmla="*/ 5931476 h 6858000"/>
              <a:gd name="connsiteX347" fmla="*/ 5371814 w 7467600"/>
              <a:gd name="connsiteY347" fmla="*/ 5678975 h 6858000"/>
              <a:gd name="connsiteX348" fmla="*/ 4987918 w 7467600"/>
              <a:gd name="connsiteY348" fmla="*/ 5838701 h 6858000"/>
              <a:gd name="connsiteX349" fmla="*/ 4317146 w 7467600"/>
              <a:gd name="connsiteY349" fmla="*/ 6587716 h 6858000"/>
              <a:gd name="connsiteX350" fmla="*/ 4171627 w 7467600"/>
              <a:gd name="connsiteY350" fmla="*/ 6858000 h 6858000"/>
              <a:gd name="connsiteX351" fmla="*/ 4081585 w 7467600"/>
              <a:gd name="connsiteY351" fmla="*/ 6858000 h 6858000"/>
              <a:gd name="connsiteX352" fmla="*/ 4238603 w 7467600"/>
              <a:gd name="connsiteY352" fmla="*/ 6559341 h 6858000"/>
              <a:gd name="connsiteX353" fmla="*/ 4778333 w 7467600"/>
              <a:gd name="connsiteY353" fmla="*/ 5873626 h 6858000"/>
              <a:gd name="connsiteX354" fmla="*/ 5414185 w 7467600"/>
              <a:gd name="connsiteY354" fmla="*/ 5573882 h 6858000"/>
              <a:gd name="connsiteX355" fmla="*/ 5959648 w 7467600"/>
              <a:gd name="connsiteY355" fmla="*/ 4760797 h 6858000"/>
              <a:gd name="connsiteX356" fmla="*/ 5355019 w 7467600"/>
              <a:gd name="connsiteY356" fmla="*/ 4734672 h 6858000"/>
              <a:gd name="connsiteX357" fmla="*/ 5083565 w 7467600"/>
              <a:gd name="connsiteY357" fmla="*/ 5179121 h 6858000"/>
              <a:gd name="connsiteX358" fmla="*/ 4713577 w 7467600"/>
              <a:gd name="connsiteY358" fmla="*/ 5616803 h 6858000"/>
              <a:gd name="connsiteX359" fmla="*/ 3989559 w 7467600"/>
              <a:gd name="connsiteY359" fmla="*/ 6145945 h 6858000"/>
              <a:gd name="connsiteX360" fmla="*/ 3939824 w 7467600"/>
              <a:gd name="connsiteY360" fmla="*/ 6066900 h 6858000"/>
              <a:gd name="connsiteX361" fmla="*/ 4584537 w 7467600"/>
              <a:gd name="connsiteY361" fmla="*/ 5324826 h 6858000"/>
              <a:gd name="connsiteX362" fmla="*/ 5037105 w 7467600"/>
              <a:gd name="connsiteY362" fmla="*/ 5088765 h 6858000"/>
              <a:gd name="connsiteX363" fmla="*/ 5039930 w 7467600"/>
              <a:gd name="connsiteY363" fmla="*/ 5089585 h 6858000"/>
              <a:gd name="connsiteX364" fmla="*/ 5263764 w 7467600"/>
              <a:gd name="connsiteY364" fmla="*/ 4735525 h 6858000"/>
              <a:gd name="connsiteX365" fmla="*/ 4086300 w 7467600"/>
              <a:gd name="connsiteY365" fmla="*/ 4884599 h 6858000"/>
              <a:gd name="connsiteX366" fmla="*/ 4085485 w 7467600"/>
              <a:gd name="connsiteY366" fmla="*/ 4899070 h 6858000"/>
              <a:gd name="connsiteX367" fmla="*/ 3871915 w 7467600"/>
              <a:gd name="connsiteY367" fmla="*/ 5253645 h 6858000"/>
              <a:gd name="connsiteX368" fmla="*/ 3799374 w 7467600"/>
              <a:gd name="connsiteY368" fmla="*/ 5466127 h 6858000"/>
              <a:gd name="connsiteX369" fmla="*/ 3498850 w 7467600"/>
              <a:gd name="connsiteY369" fmla="*/ 6661888 h 6858000"/>
              <a:gd name="connsiteX370" fmla="*/ 3399216 w 7467600"/>
              <a:gd name="connsiteY370" fmla="*/ 6858000 h 6858000"/>
              <a:gd name="connsiteX371" fmla="*/ 3303688 w 7467600"/>
              <a:gd name="connsiteY371" fmla="*/ 6858000 h 6858000"/>
              <a:gd name="connsiteX372" fmla="*/ 3391774 w 7467600"/>
              <a:gd name="connsiteY372" fmla="*/ 6697181 h 6858000"/>
              <a:gd name="connsiteX373" fmla="*/ 3735540 w 7467600"/>
              <a:gd name="connsiteY373" fmla="*/ 5546923 h 6858000"/>
              <a:gd name="connsiteX374" fmla="*/ 3729438 w 7467600"/>
              <a:gd name="connsiteY374" fmla="*/ 5569058 h 6858000"/>
              <a:gd name="connsiteX375" fmla="*/ 3707782 w 7467600"/>
              <a:gd name="connsiteY375" fmla="*/ 5644908 h 6858000"/>
              <a:gd name="connsiteX376" fmla="*/ 3583827 w 7467600"/>
              <a:gd name="connsiteY376" fmla="*/ 6039215 h 6858000"/>
              <a:gd name="connsiteX377" fmla="*/ 3547861 w 7467600"/>
              <a:gd name="connsiteY377" fmla="*/ 6129609 h 6858000"/>
              <a:gd name="connsiteX378" fmla="*/ 3490905 w 7467600"/>
              <a:gd name="connsiteY378" fmla="*/ 6277660 h 6858000"/>
              <a:gd name="connsiteX379" fmla="*/ 3455859 w 7467600"/>
              <a:gd name="connsiteY379" fmla="*/ 6391301 h 6858000"/>
              <a:gd name="connsiteX380" fmla="*/ 3429112 w 7467600"/>
              <a:gd name="connsiteY380" fmla="*/ 6479469 h 6858000"/>
              <a:gd name="connsiteX381" fmla="*/ 3304862 w 7467600"/>
              <a:gd name="connsiteY381" fmla="*/ 6796476 h 6858000"/>
              <a:gd name="connsiteX382" fmla="*/ 3276071 w 7467600"/>
              <a:gd name="connsiteY382" fmla="*/ 6858000 h 6858000"/>
              <a:gd name="connsiteX383" fmla="*/ 3240805 w 7467600"/>
              <a:gd name="connsiteY383" fmla="*/ 6858000 h 6858000"/>
              <a:gd name="connsiteX384" fmla="*/ 3275917 w 7467600"/>
              <a:gd name="connsiteY384" fmla="*/ 6783192 h 6858000"/>
              <a:gd name="connsiteX385" fmla="*/ 3399358 w 7467600"/>
              <a:gd name="connsiteY385" fmla="*/ 6469011 h 6858000"/>
              <a:gd name="connsiteX386" fmla="*/ 3425650 w 7467600"/>
              <a:gd name="connsiteY386" fmla="*/ 6381333 h 6858000"/>
              <a:gd name="connsiteX387" fmla="*/ 3460661 w 7467600"/>
              <a:gd name="connsiteY387" fmla="*/ 6266763 h 6858000"/>
              <a:gd name="connsiteX388" fmla="*/ 3518021 w 7467600"/>
              <a:gd name="connsiteY388" fmla="*/ 6117298 h 6858000"/>
              <a:gd name="connsiteX389" fmla="*/ 3554035 w 7467600"/>
              <a:gd name="connsiteY389" fmla="*/ 6027832 h 6858000"/>
              <a:gd name="connsiteX390" fmla="*/ 3677174 w 7467600"/>
              <a:gd name="connsiteY390" fmla="*/ 5636351 h 6858000"/>
              <a:gd name="connsiteX391" fmla="*/ 3698819 w 7467600"/>
              <a:gd name="connsiteY391" fmla="*/ 5560503 h 6858000"/>
              <a:gd name="connsiteX392" fmla="*/ 3702094 w 7467600"/>
              <a:gd name="connsiteY392" fmla="*/ 5549194 h 6858000"/>
              <a:gd name="connsiteX393" fmla="*/ 3398355 w 7467600"/>
              <a:gd name="connsiteY393" fmla="*/ 6094603 h 6858000"/>
              <a:gd name="connsiteX394" fmla="*/ 3193941 w 7467600"/>
              <a:gd name="connsiteY394" fmla="*/ 6798775 h 6858000"/>
              <a:gd name="connsiteX395" fmla="*/ 3184140 w 7467600"/>
              <a:gd name="connsiteY395" fmla="*/ 6858000 h 6858000"/>
              <a:gd name="connsiteX396" fmla="*/ 3099978 w 7467600"/>
              <a:gd name="connsiteY396" fmla="*/ 6858000 h 6858000"/>
              <a:gd name="connsiteX397" fmla="*/ 3101556 w 7467600"/>
              <a:gd name="connsiteY397" fmla="*/ 6843337 h 6858000"/>
              <a:gd name="connsiteX398" fmla="*/ 3370162 w 7467600"/>
              <a:gd name="connsiteY398" fmla="*/ 5785550 h 6858000"/>
              <a:gd name="connsiteX399" fmla="*/ 3746477 w 7467600"/>
              <a:gd name="connsiteY399" fmla="*/ 5377889 h 6858000"/>
              <a:gd name="connsiteX400" fmla="*/ 3863399 w 7467600"/>
              <a:gd name="connsiteY400" fmla="*/ 5087257 h 6858000"/>
              <a:gd name="connsiteX401" fmla="*/ 3968712 w 7467600"/>
              <a:gd name="connsiteY401" fmla="*/ 4913989 h 6858000"/>
              <a:gd name="connsiteX402" fmla="*/ 2792390 w 7467600"/>
              <a:gd name="connsiteY402" fmla="*/ 5382974 h 6858000"/>
              <a:gd name="connsiteX403" fmla="*/ 2714982 w 7467600"/>
              <a:gd name="connsiteY403" fmla="*/ 5427051 h 6858000"/>
              <a:gd name="connsiteX404" fmla="*/ 2813361 w 7467600"/>
              <a:gd name="connsiteY404" fmla="*/ 6023912 h 6858000"/>
              <a:gd name="connsiteX405" fmla="*/ 2688430 w 7467600"/>
              <a:gd name="connsiteY405" fmla="*/ 6801564 h 6858000"/>
              <a:gd name="connsiteX406" fmla="*/ 2629626 w 7467600"/>
              <a:gd name="connsiteY406" fmla="*/ 6763394 h 6858000"/>
              <a:gd name="connsiteX407" fmla="*/ 2565328 w 7467600"/>
              <a:gd name="connsiteY407" fmla="*/ 5516399 h 6858000"/>
              <a:gd name="connsiteX408" fmla="*/ 1922999 w 7467600"/>
              <a:gd name="connsiteY408" fmla="*/ 5980343 h 6858000"/>
              <a:gd name="connsiteX409" fmla="*/ 1950261 w 7467600"/>
              <a:gd name="connsiteY409" fmla="*/ 6405858 h 6858000"/>
              <a:gd name="connsiteX410" fmla="*/ 2365554 w 7467600"/>
              <a:gd name="connsiteY410" fmla="*/ 6759107 h 6858000"/>
              <a:gd name="connsiteX411" fmla="*/ 2424142 w 7467600"/>
              <a:gd name="connsiteY411" fmla="*/ 6858000 h 6858000"/>
              <a:gd name="connsiteX412" fmla="*/ 2395994 w 7467600"/>
              <a:gd name="connsiteY412" fmla="*/ 6858000 h 6858000"/>
              <a:gd name="connsiteX413" fmla="*/ 2392863 w 7467600"/>
              <a:gd name="connsiteY413" fmla="*/ 6852964 h 6858000"/>
              <a:gd name="connsiteX414" fmla="*/ 2017589 w 7467600"/>
              <a:gd name="connsiteY414" fmla="*/ 6493982 h 6858000"/>
              <a:gd name="connsiteX415" fmla="*/ 2147336 w 7467600"/>
              <a:gd name="connsiteY415" fmla="*/ 6594052 h 6858000"/>
              <a:gd name="connsiteX416" fmla="*/ 2207047 w 7467600"/>
              <a:gd name="connsiteY416" fmla="*/ 6654540 h 6858000"/>
              <a:gd name="connsiteX417" fmla="*/ 2299106 w 7467600"/>
              <a:gd name="connsiteY417" fmla="*/ 6778931 h 6858000"/>
              <a:gd name="connsiteX418" fmla="*/ 2314430 w 7467600"/>
              <a:gd name="connsiteY418" fmla="*/ 6801144 h 6858000"/>
              <a:gd name="connsiteX419" fmla="*/ 2352406 w 7467600"/>
              <a:gd name="connsiteY419" fmla="*/ 6858000 h 6858000"/>
              <a:gd name="connsiteX420" fmla="*/ 2314492 w 7467600"/>
              <a:gd name="connsiteY420" fmla="*/ 6858000 h 6858000"/>
              <a:gd name="connsiteX421" fmla="*/ 2288095 w 7467600"/>
              <a:gd name="connsiteY421" fmla="*/ 6818030 h 6858000"/>
              <a:gd name="connsiteX422" fmla="*/ 2272768 w 7467600"/>
              <a:gd name="connsiteY422" fmla="*/ 6795822 h 6858000"/>
              <a:gd name="connsiteX423" fmla="*/ 2182715 w 7467600"/>
              <a:gd name="connsiteY423" fmla="*/ 6675071 h 6858000"/>
              <a:gd name="connsiteX424" fmla="*/ 2032061 w 7467600"/>
              <a:gd name="connsiteY424" fmla="*/ 6541380 h 6858000"/>
              <a:gd name="connsiteX425" fmla="*/ 2257220 w 7467600"/>
              <a:gd name="connsiteY425" fmla="*/ 6826257 h 6858000"/>
              <a:gd name="connsiteX426" fmla="*/ 2281324 w 7467600"/>
              <a:gd name="connsiteY426" fmla="*/ 6858000 h 6858000"/>
              <a:gd name="connsiteX427" fmla="*/ 2242860 w 7467600"/>
              <a:gd name="connsiteY427" fmla="*/ 6858000 h 6858000"/>
              <a:gd name="connsiteX428" fmla="*/ 2232818 w 7467600"/>
              <a:gd name="connsiteY428" fmla="*/ 6844926 h 6858000"/>
              <a:gd name="connsiteX429" fmla="*/ 1990172 w 7467600"/>
              <a:gd name="connsiteY429" fmla="*/ 6542121 h 6858000"/>
              <a:gd name="connsiteX430" fmla="*/ 2124090 w 7467600"/>
              <a:gd name="connsiteY430" fmla="*/ 6761017 h 6858000"/>
              <a:gd name="connsiteX431" fmla="*/ 2200380 w 7467600"/>
              <a:gd name="connsiteY431" fmla="*/ 6858000 h 6858000"/>
              <a:gd name="connsiteX432" fmla="*/ 2147507 w 7467600"/>
              <a:gd name="connsiteY432" fmla="*/ 6858000 h 6858000"/>
              <a:gd name="connsiteX433" fmla="*/ 2070668 w 7467600"/>
              <a:gd name="connsiteY433" fmla="*/ 6761520 h 6858000"/>
              <a:gd name="connsiteX434" fmla="*/ 1975142 w 7467600"/>
              <a:gd name="connsiteY434" fmla="*/ 6585570 h 6858000"/>
              <a:gd name="connsiteX435" fmla="*/ 2050035 w 7467600"/>
              <a:gd name="connsiteY435" fmla="*/ 6813345 h 6858000"/>
              <a:gd name="connsiteX436" fmla="*/ 2063025 w 7467600"/>
              <a:gd name="connsiteY436" fmla="*/ 6858000 h 6858000"/>
              <a:gd name="connsiteX437" fmla="*/ 2021675 w 7467600"/>
              <a:gd name="connsiteY437" fmla="*/ 6858000 h 6858000"/>
              <a:gd name="connsiteX438" fmla="*/ 2019308 w 7467600"/>
              <a:gd name="connsiteY438" fmla="*/ 6847118 h 6858000"/>
              <a:gd name="connsiteX439" fmla="*/ 1938835 w 7467600"/>
              <a:gd name="connsiteY439" fmla="*/ 6551160 h 6858000"/>
              <a:gd name="connsiteX440" fmla="*/ 1953230 w 7467600"/>
              <a:gd name="connsiteY440" fmla="*/ 6759699 h 6858000"/>
              <a:gd name="connsiteX441" fmla="*/ 1956763 w 7467600"/>
              <a:gd name="connsiteY441" fmla="*/ 6778191 h 6858000"/>
              <a:gd name="connsiteX442" fmla="*/ 1967925 w 7467600"/>
              <a:gd name="connsiteY442" fmla="*/ 6858000 h 6858000"/>
              <a:gd name="connsiteX443" fmla="*/ 1936622 w 7467600"/>
              <a:gd name="connsiteY443" fmla="*/ 6858000 h 6858000"/>
              <a:gd name="connsiteX444" fmla="*/ 1926261 w 7467600"/>
              <a:gd name="connsiteY444" fmla="*/ 6784064 h 6858000"/>
              <a:gd name="connsiteX445" fmla="*/ 1922724 w 7467600"/>
              <a:gd name="connsiteY445" fmla="*/ 6765577 h 6858000"/>
              <a:gd name="connsiteX446" fmla="*/ 1904650 w 7467600"/>
              <a:gd name="connsiteY446" fmla="*/ 6639616 h 6858000"/>
              <a:gd name="connsiteX447" fmla="*/ 1885273 w 7467600"/>
              <a:gd name="connsiteY447" fmla="*/ 6858000 h 6858000"/>
              <a:gd name="connsiteX448" fmla="*/ 1854363 w 7467600"/>
              <a:gd name="connsiteY448" fmla="*/ 6858000 h 6858000"/>
              <a:gd name="connsiteX449" fmla="*/ 1880391 w 7467600"/>
              <a:gd name="connsiteY449" fmla="*/ 6603796 h 6858000"/>
              <a:gd name="connsiteX450" fmla="*/ 1818273 w 7467600"/>
              <a:gd name="connsiteY450" fmla="*/ 6715729 h 6858000"/>
              <a:gd name="connsiteX451" fmla="*/ 1794691 w 7467600"/>
              <a:gd name="connsiteY451" fmla="*/ 6843239 h 6858000"/>
              <a:gd name="connsiteX452" fmla="*/ 1794914 w 7467600"/>
              <a:gd name="connsiteY452" fmla="*/ 6858000 h 6858000"/>
              <a:gd name="connsiteX453" fmla="*/ 1746128 w 7467600"/>
              <a:gd name="connsiteY453" fmla="*/ 6858000 h 6858000"/>
              <a:gd name="connsiteX454" fmla="*/ 1753934 w 7467600"/>
              <a:gd name="connsiteY454" fmla="*/ 6724796 h 6858000"/>
              <a:gd name="connsiteX455" fmla="*/ 1792053 w 7467600"/>
              <a:gd name="connsiteY455" fmla="*/ 6572396 h 6858000"/>
              <a:gd name="connsiteX456" fmla="*/ 1862248 w 7467600"/>
              <a:gd name="connsiteY456" fmla="*/ 6266397 h 6858000"/>
              <a:gd name="connsiteX457" fmla="*/ 1862250 w 7467600"/>
              <a:gd name="connsiteY457" fmla="*/ 6033531 h 6858000"/>
              <a:gd name="connsiteX458" fmla="*/ 1211999 w 7467600"/>
              <a:gd name="connsiteY458" fmla="*/ 6683610 h 6858000"/>
              <a:gd name="connsiteX459" fmla="*/ 1213266 w 7467600"/>
              <a:gd name="connsiteY459" fmla="*/ 6691947 h 6858000"/>
              <a:gd name="connsiteX460" fmla="*/ 1203370 w 7467600"/>
              <a:gd name="connsiteY460" fmla="*/ 6850676 h 6858000"/>
              <a:gd name="connsiteX461" fmla="*/ 1203671 w 7467600"/>
              <a:gd name="connsiteY461" fmla="*/ 6858000 h 6858000"/>
              <a:gd name="connsiteX462" fmla="*/ 1143180 w 7467600"/>
              <a:gd name="connsiteY462" fmla="*/ 6858000 h 6858000"/>
              <a:gd name="connsiteX463" fmla="*/ 1142176 w 7467600"/>
              <a:gd name="connsiteY463" fmla="*/ 6766045 h 6858000"/>
              <a:gd name="connsiteX464" fmla="*/ 1067484 w 7467600"/>
              <a:gd name="connsiteY464" fmla="*/ 6858000 h 6858000"/>
              <a:gd name="connsiteX465" fmla="*/ 953928 w 7467600"/>
              <a:gd name="connsiteY465" fmla="*/ 6858000 h 6858000"/>
              <a:gd name="connsiteX466" fmla="*/ 959715 w 7467600"/>
              <a:gd name="connsiteY466" fmla="*/ 6850185 h 6858000"/>
              <a:gd name="connsiteX467" fmla="*/ 1483788 w 7467600"/>
              <a:gd name="connsiteY467" fmla="*/ 6259174 h 6858000"/>
              <a:gd name="connsiteX468" fmla="*/ 1100671 w 7467600"/>
              <a:gd name="connsiteY468" fmla="*/ 6252137 h 6858000"/>
              <a:gd name="connsiteX469" fmla="*/ 1090144 w 7467600"/>
              <a:gd name="connsiteY469" fmla="*/ 6256748 h 6858000"/>
              <a:gd name="connsiteX470" fmla="*/ 1095872 w 7467600"/>
              <a:gd name="connsiteY470" fmla="*/ 6271892 h 6858000"/>
              <a:gd name="connsiteX471" fmla="*/ 262785 w 7467600"/>
              <a:gd name="connsiteY471" fmla="*/ 6845450 h 6858000"/>
              <a:gd name="connsiteX472" fmla="*/ 209968 w 7467600"/>
              <a:gd name="connsiteY472" fmla="*/ 6770713 h 6858000"/>
              <a:gd name="connsiteX473" fmla="*/ 873460 w 7467600"/>
              <a:gd name="connsiteY473" fmla="*/ 6253768 h 6858000"/>
              <a:gd name="connsiteX474" fmla="*/ 192686 w 7467600"/>
              <a:gd name="connsiteY474" fmla="*/ 5849257 h 6858000"/>
              <a:gd name="connsiteX475" fmla="*/ 4696 w 7467600"/>
              <a:gd name="connsiteY475" fmla="*/ 5697668 h 6858000"/>
              <a:gd name="connsiteX476" fmla="*/ 0 w 7467600"/>
              <a:gd name="connsiteY476" fmla="*/ 5689984 h 6858000"/>
              <a:gd name="connsiteX477" fmla="*/ 0 w 7467600"/>
              <a:gd name="connsiteY477" fmla="*/ 5513472 h 6858000"/>
              <a:gd name="connsiteX478" fmla="*/ 174101 w 7467600"/>
              <a:gd name="connsiteY478" fmla="*/ 5620277 h 6858000"/>
              <a:gd name="connsiteX479" fmla="*/ 891800 w 7467600"/>
              <a:gd name="connsiteY479" fmla="*/ 6036935 h 6858000"/>
              <a:gd name="connsiteX480" fmla="*/ 1072219 w 7467600"/>
              <a:gd name="connsiteY480" fmla="*/ 6169443 h 6858000"/>
              <a:gd name="connsiteX481" fmla="*/ 1074117 w 7467600"/>
              <a:gd name="connsiteY481" fmla="*/ 6170301 h 6858000"/>
              <a:gd name="connsiteX482" fmla="*/ 1083114 w 7467600"/>
              <a:gd name="connsiteY482" fmla="*/ 6174131 h 6858000"/>
              <a:gd name="connsiteX483" fmla="*/ 1543010 w 7467600"/>
              <a:gd name="connsiteY483" fmla="*/ 6191140 h 6858000"/>
              <a:gd name="connsiteX484" fmla="*/ 1551080 w 7467600"/>
              <a:gd name="connsiteY484" fmla="*/ 6195006 h 6858000"/>
              <a:gd name="connsiteX485" fmla="*/ 2345443 w 7467600"/>
              <a:gd name="connsiteY485" fmla="*/ 5549882 h 6858000"/>
              <a:gd name="connsiteX486" fmla="*/ 1721499 w 7467600"/>
              <a:gd name="connsiteY486" fmla="*/ 5599969 h 6858000"/>
              <a:gd name="connsiteX487" fmla="*/ 767716 w 7467600"/>
              <a:gd name="connsiteY487" fmla="*/ 5472768 h 6858000"/>
              <a:gd name="connsiteX488" fmla="*/ 722147 w 7467600"/>
              <a:gd name="connsiteY488" fmla="*/ 5393091 h 6858000"/>
              <a:gd name="connsiteX489" fmla="*/ 1485552 w 7467600"/>
              <a:gd name="connsiteY489" fmla="*/ 5313202 h 6858000"/>
              <a:gd name="connsiteX490" fmla="*/ 2143004 w 7467600"/>
              <a:gd name="connsiteY490" fmla="*/ 5402420 h 6858000"/>
              <a:gd name="connsiteX491" fmla="*/ 1933391 w 7467600"/>
              <a:gd name="connsiteY491" fmla="*/ 5156971 h 6858000"/>
              <a:gd name="connsiteX492" fmla="*/ 1827118 w 7467600"/>
              <a:gd name="connsiteY492" fmla="*/ 4968410 h 6858000"/>
              <a:gd name="connsiteX493" fmla="*/ 1837349 w 7467600"/>
              <a:gd name="connsiteY493" fmla="*/ 4956357 h 6858000"/>
              <a:gd name="connsiteX494" fmla="*/ 2162835 w 7467600"/>
              <a:gd name="connsiteY494" fmla="*/ 5187853 h 6858000"/>
              <a:gd name="connsiteX495" fmla="*/ 2257167 w 7467600"/>
              <a:gd name="connsiteY495" fmla="*/ 5462123 h 6858000"/>
              <a:gd name="connsiteX496" fmla="*/ 2261598 w 7467600"/>
              <a:gd name="connsiteY496" fmla="*/ 5467998 h 6858000"/>
              <a:gd name="connsiteX497" fmla="*/ 2437177 w 7467600"/>
              <a:gd name="connsiteY497" fmla="*/ 5479608 h 6858000"/>
              <a:gd name="connsiteX498" fmla="*/ 2445247 w 7467600"/>
              <a:gd name="connsiteY498" fmla="*/ 5483476 h 6858000"/>
              <a:gd name="connsiteX499" fmla="*/ 2743626 w 7467600"/>
              <a:gd name="connsiteY499" fmla="*/ 5304819 h 6858000"/>
              <a:gd name="connsiteX500" fmla="*/ 3048102 w 7467600"/>
              <a:gd name="connsiteY500" fmla="*/ 5150595 h 6858000"/>
              <a:gd name="connsiteX501" fmla="*/ 1799414 w 7467600"/>
              <a:gd name="connsiteY501" fmla="*/ 4694732 h 6858000"/>
              <a:gd name="connsiteX502" fmla="*/ 1771735 w 7467600"/>
              <a:gd name="connsiteY502" fmla="*/ 4619929 h 6858000"/>
              <a:gd name="connsiteX503" fmla="*/ 3104273 w 7467600"/>
              <a:gd name="connsiteY503" fmla="*/ 5076159 h 6858000"/>
              <a:gd name="connsiteX504" fmla="*/ 3113245 w 7467600"/>
              <a:gd name="connsiteY504" fmla="*/ 5090705 h 6858000"/>
              <a:gd name="connsiteX505" fmla="*/ 3126294 w 7467600"/>
              <a:gd name="connsiteY505" fmla="*/ 5114400 h 6858000"/>
              <a:gd name="connsiteX506" fmla="*/ 3937433 w 7467600"/>
              <a:gd name="connsiteY506" fmla="*/ 4830473 h 6858000"/>
              <a:gd name="connsiteX507" fmla="*/ 3590475 w 7467600"/>
              <a:gd name="connsiteY507" fmla="*/ 4597974 h 6858000"/>
              <a:gd name="connsiteX508" fmla="*/ 3100264 w 7467600"/>
              <a:gd name="connsiteY508" fmla="*/ 4579845 h 6858000"/>
              <a:gd name="connsiteX509" fmla="*/ 2183576 w 7467600"/>
              <a:gd name="connsiteY509" fmla="*/ 4227150 h 6858000"/>
              <a:gd name="connsiteX510" fmla="*/ 2151029 w 7467600"/>
              <a:gd name="connsiteY510" fmla="*/ 4146947 h 6858000"/>
              <a:gd name="connsiteX511" fmla="*/ 3563434 w 7467600"/>
              <a:gd name="connsiteY511" fmla="*/ 4469115 h 6858000"/>
              <a:gd name="connsiteX512" fmla="*/ 3177952 w 7467600"/>
              <a:gd name="connsiteY512" fmla="*/ 3657386 h 6858000"/>
              <a:gd name="connsiteX513" fmla="*/ 3189263 w 7467600"/>
              <a:gd name="connsiteY513" fmla="*/ 3625726 h 6858000"/>
              <a:gd name="connsiteX514" fmla="*/ 3560912 w 7467600"/>
              <a:gd name="connsiteY514" fmla="*/ 4079863 h 6858000"/>
              <a:gd name="connsiteX515" fmla="*/ 3626636 w 7467600"/>
              <a:gd name="connsiteY515" fmla="*/ 4512230 h 6858000"/>
              <a:gd name="connsiteX516" fmla="*/ 3653088 w 7467600"/>
              <a:gd name="connsiteY516" fmla="*/ 4521417 h 6858000"/>
              <a:gd name="connsiteX517" fmla="*/ 3988128 w 7467600"/>
              <a:gd name="connsiteY517" fmla="*/ 4817267 h 6858000"/>
              <a:gd name="connsiteX518" fmla="*/ 4830582 w 7467600"/>
              <a:gd name="connsiteY518" fmla="*/ 4676000 h 6858000"/>
              <a:gd name="connsiteX519" fmla="*/ 4830100 w 7467600"/>
              <a:gd name="connsiteY519" fmla="*/ 4675554 h 6858000"/>
              <a:gd name="connsiteX520" fmla="*/ 4036318 w 7467600"/>
              <a:gd name="connsiteY520" fmla="*/ 4147013 h 6858000"/>
              <a:gd name="connsiteX521" fmla="*/ 3432098 w 7467600"/>
              <a:gd name="connsiteY521" fmla="*/ 3537312 h 6858000"/>
              <a:gd name="connsiteX522" fmla="*/ 3446761 w 7467600"/>
              <a:gd name="connsiteY522" fmla="*/ 3461278 h 6858000"/>
              <a:gd name="connsiteX523" fmla="*/ 4419733 w 7467600"/>
              <a:gd name="connsiteY523" fmla="*/ 3963555 h 6858000"/>
              <a:gd name="connsiteX524" fmla="*/ 4781371 w 7467600"/>
              <a:gd name="connsiteY524" fmla="*/ 4458604 h 6858000"/>
              <a:gd name="connsiteX525" fmla="*/ 4780440 w 7467600"/>
              <a:gd name="connsiteY525" fmla="*/ 4470290 h 6858000"/>
              <a:gd name="connsiteX526" fmla="*/ 4898954 w 7467600"/>
              <a:gd name="connsiteY526" fmla="*/ 4662092 h 6858000"/>
              <a:gd name="connsiteX527" fmla="*/ 4900699 w 7467600"/>
              <a:gd name="connsiteY527" fmla="*/ 4670867 h 6858000"/>
              <a:gd name="connsiteX528" fmla="*/ 5714511 w 7467600"/>
              <a:gd name="connsiteY528" fmla="*/ 4663483 h 6858000"/>
              <a:gd name="connsiteX529" fmla="*/ 5464793 w 7467600"/>
              <a:gd name="connsiteY529" fmla="*/ 4393556 h 6858000"/>
              <a:gd name="connsiteX530" fmla="*/ 5461897 w 7467600"/>
              <a:gd name="connsiteY530" fmla="*/ 4390879 h 6858000"/>
              <a:gd name="connsiteX531" fmla="*/ 4294126 w 7467600"/>
              <a:gd name="connsiteY531" fmla="*/ 3303048 h 6858000"/>
              <a:gd name="connsiteX532" fmla="*/ 4305321 w 7467600"/>
              <a:gd name="connsiteY532" fmla="*/ 3256953 h 6858000"/>
              <a:gd name="connsiteX533" fmla="*/ 4949299 w 7467600"/>
              <a:gd name="connsiteY533" fmla="*/ 3766336 h 6858000"/>
              <a:gd name="connsiteX534" fmla="*/ 5291452 w 7467600"/>
              <a:gd name="connsiteY534" fmla="*/ 4076801 h 6858000"/>
              <a:gd name="connsiteX535" fmla="*/ 5434998 w 7467600"/>
              <a:gd name="connsiteY535" fmla="*/ 4254100 h 6858000"/>
              <a:gd name="connsiteX536" fmla="*/ 5351015 w 7467600"/>
              <a:gd name="connsiteY536" fmla="*/ 3760989 h 6858000"/>
              <a:gd name="connsiteX537" fmla="*/ 5413780 w 7467600"/>
              <a:gd name="connsiteY537" fmla="*/ 2966265 h 6858000"/>
              <a:gd name="connsiteX538" fmla="*/ 5425627 w 7467600"/>
              <a:gd name="connsiteY538" fmla="*/ 2954192 h 6858000"/>
              <a:gd name="connsiteX539" fmla="*/ 6604735 w 7467600"/>
              <a:gd name="connsiteY539" fmla="*/ 2041381 h 6858000"/>
              <a:gd name="connsiteX540" fmla="*/ 7204487 w 7467600"/>
              <a:gd name="connsiteY540" fmla="*/ 2742112 h 6858000"/>
              <a:gd name="connsiteX541" fmla="*/ 7131592 w 7467600"/>
              <a:gd name="connsiteY541" fmla="*/ 2672096 h 6858000"/>
              <a:gd name="connsiteX542" fmla="*/ 6996344 w 7467600"/>
              <a:gd name="connsiteY542" fmla="*/ 2518310 h 6858000"/>
              <a:gd name="connsiteX543" fmla="*/ 6735495 w 7467600"/>
              <a:gd name="connsiteY543" fmla="*/ 2196890 h 6858000"/>
              <a:gd name="connsiteX544" fmla="*/ 6721901 w 7467600"/>
              <a:gd name="connsiteY544" fmla="*/ 2179274 h 6858000"/>
              <a:gd name="connsiteX545" fmla="*/ 6604735 w 7467600"/>
              <a:gd name="connsiteY545" fmla="*/ 2041381 h 6858000"/>
              <a:gd name="connsiteX546" fmla="*/ 6591670 w 7467600"/>
              <a:gd name="connsiteY546" fmla="*/ 1988277 h 6858000"/>
              <a:gd name="connsiteX547" fmla="*/ 6747349 w 7467600"/>
              <a:gd name="connsiteY547" fmla="*/ 2160069 h 6858000"/>
              <a:gd name="connsiteX548" fmla="*/ 6760943 w 7467600"/>
              <a:gd name="connsiteY548" fmla="*/ 2177686 h 6858000"/>
              <a:gd name="connsiteX549" fmla="*/ 7021065 w 7467600"/>
              <a:gd name="connsiteY549" fmla="*/ 2498102 h 6858000"/>
              <a:gd name="connsiteX550" fmla="*/ 7155223 w 7467600"/>
              <a:gd name="connsiteY550" fmla="*/ 2650386 h 6858000"/>
              <a:gd name="connsiteX551" fmla="*/ 7203167 w 7467600"/>
              <a:gd name="connsiteY551" fmla="*/ 2697288 h 6858000"/>
              <a:gd name="connsiteX552" fmla="*/ 6937703 w 7467600"/>
              <a:gd name="connsiteY552" fmla="*/ 2321981 h 6858000"/>
              <a:gd name="connsiteX553" fmla="*/ 6591670 w 7467600"/>
              <a:gd name="connsiteY553" fmla="*/ 1988277 h 6858000"/>
              <a:gd name="connsiteX554" fmla="*/ 5798671 w 7467600"/>
              <a:gd name="connsiteY554" fmla="*/ 1981601 h 6858000"/>
              <a:gd name="connsiteX555" fmla="*/ 5754709 w 7467600"/>
              <a:gd name="connsiteY555" fmla="*/ 2071454 h 6858000"/>
              <a:gd name="connsiteX556" fmla="*/ 5763044 w 7467600"/>
              <a:gd name="connsiteY556" fmla="*/ 2842206 h 6858000"/>
              <a:gd name="connsiteX557" fmla="*/ 5764974 w 7467600"/>
              <a:gd name="connsiteY557" fmla="*/ 2799609 h 6858000"/>
              <a:gd name="connsiteX558" fmla="*/ 5767665 w 7467600"/>
              <a:gd name="connsiteY558" fmla="*/ 2666409 h 6858000"/>
              <a:gd name="connsiteX559" fmla="*/ 5763055 w 7467600"/>
              <a:gd name="connsiteY559" fmla="*/ 2579705 h 6858000"/>
              <a:gd name="connsiteX560" fmla="*/ 5758079 w 7467600"/>
              <a:gd name="connsiteY560" fmla="*/ 2492508 h 6858000"/>
              <a:gd name="connsiteX561" fmla="*/ 5779325 w 7467600"/>
              <a:gd name="connsiteY561" fmla="*/ 2197069 h 6858000"/>
              <a:gd name="connsiteX562" fmla="*/ 5798671 w 7467600"/>
              <a:gd name="connsiteY562" fmla="*/ 1981601 h 6858000"/>
              <a:gd name="connsiteX563" fmla="*/ 5829202 w 7467600"/>
              <a:gd name="connsiteY563" fmla="*/ 1971679 h 6858000"/>
              <a:gd name="connsiteX564" fmla="*/ 5809558 w 7467600"/>
              <a:gd name="connsiteY564" fmla="*/ 2198043 h 6858000"/>
              <a:gd name="connsiteX565" fmla="*/ 5788653 w 7467600"/>
              <a:gd name="connsiteY565" fmla="*/ 2489430 h 6858000"/>
              <a:gd name="connsiteX566" fmla="*/ 5793439 w 7467600"/>
              <a:gd name="connsiteY566" fmla="*/ 2575235 h 6858000"/>
              <a:gd name="connsiteX567" fmla="*/ 5796837 w 7467600"/>
              <a:gd name="connsiteY567" fmla="*/ 2637633 h 6858000"/>
              <a:gd name="connsiteX568" fmla="*/ 5818614 w 7467600"/>
              <a:gd name="connsiteY568" fmla="*/ 2473055 h 6858000"/>
              <a:gd name="connsiteX569" fmla="*/ 5829202 w 7467600"/>
              <a:gd name="connsiteY569" fmla="*/ 1971679 h 6858000"/>
              <a:gd name="connsiteX570" fmla="*/ 5911389 w 7467600"/>
              <a:gd name="connsiteY570" fmla="*/ 1898371 h 6858000"/>
              <a:gd name="connsiteX571" fmla="*/ 6237627 w 7467600"/>
              <a:gd name="connsiteY571" fmla="*/ 2231921 h 6858000"/>
              <a:gd name="connsiteX572" fmla="*/ 5911389 w 7467600"/>
              <a:gd name="connsiteY572" fmla="*/ 1898371 h 6858000"/>
              <a:gd name="connsiteX573" fmla="*/ 6944437 w 7467600"/>
              <a:gd name="connsiteY573" fmla="*/ 1575402 h 6858000"/>
              <a:gd name="connsiteX574" fmla="*/ 6304730 w 7467600"/>
              <a:gd name="connsiteY574" fmla="*/ 1766654 h 6858000"/>
              <a:gd name="connsiteX575" fmla="*/ 6944437 w 7467600"/>
              <a:gd name="connsiteY575" fmla="*/ 1575402 h 6858000"/>
              <a:gd name="connsiteX576" fmla="*/ 7019523 w 7467600"/>
              <a:gd name="connsiteY576" fmla="*/ 1519450 h 6858000"/>
              <a:gd name="connsiteX577" fmla="*/ 6298091 w 7467600"/>
              <a:gd name="connsiteY577" fmla="*/ 1737122 h 6858000"/>
              <a:gd name="connsiteX578" fmla="*/ 7019523 w 7467600"/>
              <a:gd name="connsiteY578" fmla="*/ 1519450 h 6858000"/>
              <a:gd name="connsiteX579" fmla="*/ 2399523 w 7467600"/>
              <a:gd name="connsiteY579" fmla="*/ 1428234 h 6858000"/>
              <a:gd name="connsiteX580" fmla="*/ 2224982 w 7467600"/>
              <a:gd name="connsiteY580" fmla="*/ 1826201 h 6858000"/>
              <a:gd name="connsiteX581" fmla="*/ 2096099 w 7467600"/>
              <a:gd name="connsiteY581" fmla="*/ 2345900 h 6858000"/>
              <a:gd name="connsiteX582" fmla="*/ 2283317 w 7467600"/>
              <a:gd name="connsiteY582" fmla="*/ 1796925 h 6858000"/>
              <a:gd name="connsiteX583" fmla="*/ 2399523 w 7467600"/>
              <a:gd name="connsiteY583" fmla="*/ 1428234 h 6858000"/>
              <a:gd name="connsiteX584" fmla="*/ 2448558 w 7467600"/>
              <a:gd name="connsiteY584" fmla="*/ 1373435 h 6858000"/>
              <a:gd name="connsiteX585" fmla="*/ 2312521 w 7467600"/>
              <a:gd name="connsiteY585" fmla="*/ 1806140 h 6858000"/>
              <a:gd name="connsiteX586" fmla="*/ 2127533 w 7467600"/>
              <a:gd name="connsiteY586" fmla="*/ 2348380 h 6858000"/>
              <a:gd name="connsiteX587" fmla="*/ 2358080 w 7467600"/>
              <a:gd name="connsiteY587" fmla="*/ 1866134 h 6858000"/>
              <a:gd name="connsiteX588" fmla="*/ 2407436 w 7467600"/>
              <a:gd name="connsiteY588" fmla="*/ 1651070 h 6858000"/>
              <a:gd name="connsiteX589" fmla="*/ 2448558 w 7467600"/>
              <a:gd name="connsiteY589" fmla="*/ 1373435 h 6858000"/>
              <a:gd name="connsiteX590" fmla="*/ 278707 w 7467600"/>
              <a:gd name="connsiteY590" fmla="*/ 1352270 h 6858000"/>
              <a:gd name="connsiteX591" fmla="*/ 321570 w 7467600"/>
              <a:gd name="connsiteY591" fmla="*/ 1861610 h 6858000"/>
              <a:gd name="connsiteX592" fmla="*/ 294281 w 7467600"/>
              <a:gd name="connsiteY592" fmla="*/ 1440658 h 6858000"/>
              <a:gd name="connsiteX593" fmla="*/ 278707 w 7467600"/>
              <a:gd name="connsiteY593" fmla="*/ 1352270 h 6858000"/>
              <a:gd name="connsiteX594" fmla="*/ 1423821 w 7467600"/>
              <a:gd name="connsiteY594" fmla="*/ 1351958 h 6858000"/>
              <a:gd name="connsiteX595" fmla="*/ 1638521 w 7467600"/>
              <a:gd name="connsiteY595" fmla="*/ 1908470 h 6858000"/>
              <a:gd name="connsiteX596" fmla="*/ 1754199 w 7467600"/>
              <a:gd name="connsiteY596" fmla="*/ 2149284 h 6858000"/>
              <a:gd name="connsiteX597" fmla="*/ 1908359 w 7467600"/>
              <a:gd name="connsiteY597" fmla="*/ 2364988 h 6858000"/>
              <a:gd name="connsiteX598" fmla="*/ 1647661 w 7467600"/>
              <a:gd name="connsiteY598" fmla="*/ 1825945 h 6858000"/>
              <a:gd name="connsiteX599" fmla="*/ 1423821 w 7467600"/>
              <a:gd name="connsiteY599" fmla="*/ 1351958 h 6858000"/>
              <a:gd name="connsiteX600" fmla="*/ 1431890 w 7467600"/>
              <a:gd name="connsiteY600" fmla="*/ 1306475 h 6858000"/>
              <a:gd name="connsiteX601" fmla="*/ 1507597 w 7467600"/>
              <a:gd name="connsiteY601" fmla="*/ 1446132 h 6858000"/>
              <a:gd name="connsiteX602" fmla="*/ 1674586 w 7467600"/>
              <a:gd name="connsiteY602" fmla="*/ 1813832 h 6858000"/>
              <a:gd name="connsiteX603" fmla="*/ 1815950 w 7467600"/>
              <a:gd name="connsiteY603" fmla="*/ 2128564 h 6858000"/>
              <a:gd name="connsiteX604" fmla="*/ 1984242 w 7467600"/>
              <a:gd name="connsiteY604" fmla="*/ 2430829 h 6858000"/>
              <a:gd name="connsiteX605" fmla="*/ 2014023 w 7467600"/>
              <a:gd name="connsiteY605" fmla="*/ 2450995 h 6858000"/>
              <a:gd name="connsiteX606" fmla="*/ 1747337 w 7467600"/>
              <a:gd name="connsiteY606" fmla="*/ 1855264 h 6858000"/>
              <a:gd name="connsiteX607" fmla="*/ 1533749 w 7467600"/>
              <a:gd name="connsiteY607" fmla="*/ 1478656 h 6858000"/>
              <a:gd name="connsiteX608" fmla="*/ 1431890 w 7467600"/>
              <a:gd name="connsiteY608" fmla="*/ 1306475 h 6858000"/>
              <a:gd name="connsiteX609" fmla="*/ 5052692 w 7467600"/>
              <a:gd name="connsiteY609" fmla="*/ 1292994 h 6858000"/>
              <a:gd name="connsiteX610" fmla="*/ 5200661 w 7467600"/>
              <a:gd name="connsiteY610" fmla="*/ 1635186 h 6858000"/>
              <a:gd name="connsiteX611" fmla="*/ 5297138 w 7467600"/>
              <a:gd name="connsiteY611" fmla="*/ 1906351 h 6858000"/>
              <a:gd name="connsiteX612" fmla="*/ 5052692 w 7467600"/>
              <a:gd name="connsiteY612" fmla="*/ 1292994 h 6858000"/>
              <a:gd name="connsiteX613" fmla="*/ 5009948 w 7467600"/>
              <a:gd name="connsiteY613" fmla="*/ 1273619 h 6858000"/>
              <a:gd name="connsiteX614" fmla="*/ 5121777 w 7467600"/>
              <a:gd name="connsiteY614" fmla="*/ 1654213 h 6858000"/>
              <a:gd name="connsiteX615" fmla="*/ 5293545 w 7467600"/>
              <a:gd name="connsiteY615" fmla="*/ 2072247 h 6858000"/>
              <a:gd name="connsiteX616" fmla="*/ 5294042 w 7467600"/>
              <a:gd name="connsiteY616" fmla="*/ 2065019 h 6858000"/>
              <a:gd name="connsiteX617" fmla="*/ 5171936 w 7467600"/>
              <a:gd name="connsiteY617" fmla="*/ 1647613 h 6858000"/>
              <a:gd name="connsiteX618" fmla="*/ 5009948 w 7467600"/>
              <a:gd name="connsiteY618" fmla="*/ 1273619 h 6858000"/>
              <a:gd name="connsiteX619" fmla="*/ 655236 w 7467600"/>
              <a:gd name="connsiteY619" fmla="*/ 1268632 h 6858000"/>
              <a:gd name="connsiteX620" fmla="*/ 839521 w 7467600"/>
              <a:gd name="connsiteY620" fmla="*/ 1685315 h 6858000"/>
              <a:gd name="connsiteX621" fmla="*/ 1109416 w 7467600"/>
              <a:gd name="connsiteY621" fmla="*/ 2061663 h 6858000"/>
              <a:gd name="connsiteX622" fmla="*/ 1298300 w 7467600"/>
              <a:gd name="connsiteY622" fmla="*/ 2247742 h 6858000"/>
              <a:gd name="connsiteX623" fmla="*/ 1125871 w 7467600"/>
              <a:gd name="connsiteY623" fmla="*/ 1989513 h 6858000"/>
              <a:gd name="connsiteX624" fmla="*/ 981574 w 7467600"/>
              <a:gd name="connsiteY624" fmla="*/ 1783157 h 6858000"/>
              <a:gd name="connsiteX625" fmla="*/ 922198 w 7467600"/>
              <a:gd name="connsiteY625" fmla="*/ 1677437 h 6858000"/>
              <a:gd name="connsiteX626" fmla="*/ 869293 w 7467600"/>
              <a:gd name="connsiteY626" fmla="*/ 1583214 h 6858000"/>
              <a:gd name="connsiteX627" fmla="*/ 751431 w 7467600"/>
              <a:gd name="connsiteY627" fmla="*/ 1405731 h 6858000"/>
              <a:gd name="connsiteX628" fmla="*/ 655236 w 7467600"/>
              <a:gd name="connsiteY628" fmla="*/ 1268632 h 6858000"/>
              <a:gd name="connsiteX629" fmla="*/ 6516292 w 7467600"/>
              <a:gd name="connsiteY629" fmla="*/ 1263064 h 6858000"/>
              <a:gd name="connsiteX630" fmla="*/ 5736320 w 7467600"/>
              <a:gd name="connsiteY630" fmla="*/ 1501803 h 6858000"/>
              <a:gd name="connsiteX631" fmla="*/ 6516292 w 7467600"/>
              <a:gd name="connsiteY631" fmla="*/ 1263064 h 6858000"/>
              <a:gd name="connsiteX632" fmla="*/ 291466 w 7467600"/>
              <a:gd name="connsiteY632" fmla="*/ 1250369 h 6858000"/>
              <a:gd name="connsiteX633" fmla="*/ 323180 w 7467600"/>
              <a:gd name="connsiteY633" fmla="*/ 1435283 h 6858000"/>
              <a:gd name="connsiteX634" fmla="*/ 349381 w 7467600"/>
              <a:gd name="connsiteY634" fmla="*/ 1875041 h 6858000"/>
              <a:gd name="connsiteX635" fmla="*/ 374363 w 7467600"/>
              <a:gd name="connsiteY635" fmla="*/ 1506494 h 6858000"/>
              <a:gd name="connsiteX636" fmla="*/ 302168 w 7467600"/>
              <a:gd name="connsiteY636" fmla="*/ 1274495 h 6858000"/>
              <a:gd name="connsiteX637" fmla="*/ 291466 w 7467600"/>
              <a:gd name="connsiteY637" fmla="*/ 1250369 h 6858000"/>
              <a:gd name="connsiteX638" fmla="*/ 678222 w 7467600"/>
              <a:gd name="connsiteY638" fmla="*/ 1248670 h 6858000"/>
              <a:gd name="connsiteX639" fmla="*/ 775536 w 7467600"/>
              <a:gd name="connsiteY639" fmla="*/ 1388015 h 6858000"/>
              <a:gd name="connsiteX640" fmla="*/ 894529 w 7467600"/>
              <a:gd name="connsiteY640" fmla="*/ 1567739 h 6858000"/>
              <a:gd name="connsiteX641" fmla="*/ 948000 w 7467600"/>
              <a:gd name="connsiteY641" fmla="*/ 1663088 h 6858000"/>
              <a:gd name="connsiteX642" fmla="*/ 1006812 w 7467600"/>
              <a:gd name="connsiteY642" fmla="*/ 1767683 h 6858000"/>
              <a:gd name="connsiteX643" fmla="*/ 1149133 w 7467600"/>
              <a:gd name="connsiteY643" fmla="*/ 1971513 h 6858000"/>
              <a:gd name="connsiteX644" fmla="*/ 1333952 w 7467600"/>
              <a:gd name="connsiteY644" fmla="*/ 2251620 h 6858000"/>
              <a:gd name="connsiteX645" fmla="*/ 1337329 w 7467600"/>
              <a:gd name="connsiteY645" fmla="*/ 2258350 h 6858000"/>
              <a:gd name="connsiteX646" fmla="*/ 1014726 w 7467600"/>
              <a:gd name="connsiteY646" fmla="*/ 1615556 h 6858000"/>
              <a:gd name="connsiteX647" fmla="*/ 678222 w 7467600"/>
              <a:gd name="connsiteY647" fmla="*/ 1248670 h 6858000"/>
              <a:gd name="connsiteX648" fmla="*/ 6691602 w 7467600"/>
              <a:gd name="connsiteY648" fmla="*/ 1140573 h 6858000"/>
              <a:gd name="connsiteX649" fmla="*/ 6571100 w 7467600"/>
              <a:gd name="connsiteY649" fmla="*/ 1183662 h 6858000"/>
              <a:gd name="connsiteX650" fmla="*/ 6241687 w 7467600"/>
              <a:gd name="connsiteY650" fmla="*/ 1257600 h 6858000"/>
              <a:gd name="connsiteX651" fmla="*/ 5693009 w 7467600"/>
              <a:gd name="connsiteY651" fmla="*/ 1478256 h 6858000"/>
              <a:gd name="connsiteX652" fmla="*/ 6548420 w 7467600"/>
              <a:gd name="connsiteY652" fmla="*/ 1214599 h 6858000"/>
              <a:gd name="connsiteX653" fmla="*/ 6605473 w 7467600"/>
              <a:gd name="connsiteY653" fmla="*/ 1184686 h 6858000"/>
              <a:gd name="connsiteX654" fmla="*/ 6691602 w 7467600"/>
              <a:gd name="connsiteY654" fmla="*/ 1140573 h 6858000"/>
              <a:gd name="connsiteX655" fmla="*/ 4002475 w 7467600"/>
              <a:gd name="connsiteY655" fmla="*/ 1037802 h 6858000"/>
              <a:gd name="connsiteX656" fmla="*/ 4000324 w 7467600"/>
              <a:gd name="connsiteY656" fmla="*/ 1039362 h 6858000"/>
              <a:gd name="connsiteX657" fmla="*/ 4002862 w 7467600"/>
              <a:gd name="connsiteY657" fmla="*/ 1042866 h 6858000"/>
              <a:gd name="connsiteX658" fmla="*/ 4002475 w 7467600"/>
              <a:gd name="connsiteY658" fmla="*/ 1037802 h 6858000"/>
              <a:gd name="connsiteX659" fmla="*/ 506322 w 7467600"/>
              <a:gd name="connsiteY659" fmla="*/ 1020997 h 6858000"/>
              <a:gd name="connsiteX660" fmla="*/ 533068 w 7467600"/>
              <a:gd name="connsiteY660" fmla="*/ 1029409 h 6858000"/>
              <a:gd name="connsiteX661" fmla="*/ 1232525 w 7467600"/>
              <a:gd name="connsiteY661" fmla="*/ 1804675 h 6858000"/>
              <a:gd name="connsiteX662" fmla="*/ 1388858 w 7467600"/>
              <a:gd name="connsiteY662" fmla="*/ 2368011 h 6858000"/>
              <a:gd name="connsiteX663" fmla="*/ 1384098 w 7467600"/>
              <a:gd name="connsiteY663" fmla="*/ 2378125 h 6858000"/>
              <a:gd name="connsiteX664" fmla="*/ 1425393 w 7467600"/>
              <a:gd name="connsiteY664" fmla="*/ 2589124 h 6858000"/>
              <a:gd name="connsiteX665" fmla="*/ 1424001 w 7467600"/>
              <a:gd name="connsiteY665" fmla="*/ 2597541 h 6858000"/>
              <a:gd name="connsiteX666" fmla="*/ 2152729 w 7467600"/>
              <a:gd name="connsiteY666" fmla="*/ 2864487 h 6858000"/>
              <a:gd name="connsiteX667" fmla="*/ 2020609 w 7467600"/>
              <a:gd name="connsiteY667" fmla="*/ 2539671 h 6858000"/>
              <a:gd name="connsiteX668" fmla="*/ 2018920 w 7467600"/>
              <a:gd name="connsiteY668" fmla="*/ 2536309 h 6858000"/>
              <a:gd name="connsiteX669" fmla="*/ 1342441 w 7467600"/>
              <a:gd name="connsiteY669" fmla="*/ 1173017 h 6858000"/>
              <a:gd name="connsiteX670" fmla="*/ 1367925 w 7467600"/>
              <a:gd name="connsiteY670" fmla="*/ 1135648 h 6858000"/>
              <a:gd name="connsiteX671" fmla="*/ 1771401 w 7467600"/>
              <a:gd name="connsiteY671" fmla="*/ 1806673 h 6858000"/>
              <a:gd name="connsiteX672" fmla="*/ 1972385 w 7467600"/>
              <a:gd name="connsiteY672" fmla="*/ 2198735 h 6858000"/>
              <a:gd name="connsiteX673" fmla="*/ 2040892 w 7467600"/>
              <a:gd name="connsiteY673" fmla="*/ 2405205 h 6858000"/>
              <a:gd name="connsiteX674" fmla="*/ 2131689 w 7467600"/>
              <a:gd name="connsiteY674" fmla="*/ 1936926 h 6858000"/>
              <a:gd name="connsiteX675" fmla="*/ 2454820 w 7467600"/>
              <a:gd name="connsiteY675" fmla="*/ 1248808 h 6858000"/>
              <a:gd name="connsiteX676" fmla="*/ 2492512 w 7467600"/>
              <a:gd name="connsiteY676" fmla="*/ 1302920 h 6858000"/>
              <a:gd name="connsiteX677" fmla="*/ 2081216 w 7467600"/>
              <a:gd name="connsiteY677" fmla="*/ 2527513 h 6858000"/>
              <a:gd name="connsiteX678" fmla="*/ 2081211 w 7467600"/>
              <a:gd name="connsiteY678" fmla="*/ 2528916 h 6858000"/>
              <a:gd name="connsiteX679" fmla="*/ 2199067 w 7467600"/>
              <a:gd name="connsiteY679" fmla="*/ 2884061 h 6858000"/>
              <a:gd name="connsiteX680" fmla="*/ 3192586 w 7467600"/>
              <a:gd name="connsiteY680" fmla="*/ 3411496 h 6858000"/>
              <a:gd name="connsiteX681" fmla="*/ 3182620 w 7467600"/>
              <a:gd name="connsiteY681" fmla="*/ 3483279 h 6858000"/>
              <a:gd name="connsiteX682" fmla="*/ 2435119 w 7467600"/>
              <a:gd name="connsiteY682" fmla="*/ 3080173 h 6858000"/>
              <a:gd name="connsiteX683" fmla="*/ 2410152 w 7467600"/>
              <a:gd name="connsiteY683" fmla="*/ 3063751 h 6858000"/>
              <a:gd name="connsiteX684" fmla="*/ 2408099 w 7467600"/>
              <a:gd name="connsiteY684" fmla="*/ 3064403 h 6858000"/>
              <a:gd name="connsiteX685" fmla="*/ 2407218 w 7467600"/>
              <a:gd name="connsiteY685" fmla="*/ 3070324 h 6858000"/>
              <a:gd name="connsiteX686" fmla="*/ 2380138 w 7467600"/>
              <a:gd name="connsiteY686" fmla="*/ 3099341 h 6858000"/>
              <a:gd name="connsiteX687" fmla="*/ 1765923 w 7467600"/>
              <a:gd name="connsiteY687" fmla="*/ 3581043 h 6858000"/>
              <a:gd name="connsiteX688" fmla="*/ 1702258 w 7467600"/>
              <a:gd name="connsiteY688" fmla="*/ 3612286 h 6858000"/>
              <a:gd name="connsiteX689" fmla="*/ 1538370 w 7467600"/>
              <a:gd name="connsiteY689" fmla="*/ 3811804 h 6858000"/>
              <a:gd name="connsiteX690" fmla="*/ 542867 w 7467600"/>
              <a:gd name="connsiteY690" fmla="*/ 4944092 h 6858000"/>
              <a:gd name="connsiteX691" fmla="*/ 515800 w 7467600"/>
              <a:gd name="connsiteY691" fmla="*/ 4862180 h 6858000"/>
              <a:gd name="connsiteX692" fmla="*/ 909145 w 7467600"/>
              <a:gd name="connsiteY692" fmla="*/ 4199225 h 6858000"/>
              <a:gd name="connsiteX693" fmla="*/ 1214067 w 7467600"/>
              <a:gd name="connsiteY693" fmla="*/ 3908561 h 6858000"/>
              <a:gd name="connsiteX694" fmla="*/ 640967 w 7467600"/>
              <a:gd name="connsiteY694" fmla="*/ 4105601 h 6858000"/>
              <a:gd name="connsiteX695" fmla="*/ 112563 w 7467600"/>
              <a:gd name="connsiteY695" fmla="*/ 4396952 h 6858000"/>
              <a:gd name="connsiteX696" fmla="*/ 0 w 7467600"/>
              <a:gd name="connsiteY696" fmla="*/ 4466006 h 6858000"/>
              <a:gd name="connsiteX697" fmla="*/ 0 w 7467600"/>
              <a:gd name="connsiteY697" fmla="*/ 4233763 h 6858000"/>
              <a:gd name="connsiteX698" fmla="*/ 36881 w 7467600"/>
              <a:gd name="connsiteY698" fmla="*/ 4200118 h 6858000"/>
              <a:gd name="connsiteX699" fmla="*/ 910534 w 7467600"/>
              <a:gd name="connsiteY699" fmla="*/ 3629753 h 6858000"/>
              <a:gd name="connsiteX700" fmla="*/ 1578717 w 7467600"/>
              <a:gd name="connsiteY700" fmla="*/ 3575982 h 6858000"/>
              <a:gd name="connsiteX701" fmla="*/ 2338780 w 7467600"/>
              <a:gd name="connsiteY701" fmla="*/ 3033725 h 6858000"/>
              <a:gd name="connsiteX702" fmla="*/ 1807991 w 7467600"/>
              <a:gd name="connsiteY702" fmla="*/ 2807184 h 6858000"/>
              <a:gd name="connsiteX703" fmla="*/ 1416358 w 7467600"/>
              <a:gd name="connsiteY703" fmla="*/ 3112571 h 6858000"/>
              <a:gd name="connsiteX704" fmla="*/ 939066 w 7467600"/>
              <a:gd name="connsiteY704" fmla="*/ 3378798 h 6858000"/>
              <a:gd name="connsiteX705" fmla="*/ 115099 w 7467600"/>
              <a:gd name="connsiteY705" fmla="*/ 3607650 h 6858000"/>
              <a:gd name="connsiteX706" fmla="*/ 97284 w 7467600"/>
              <a:gd name="connsiteY706" fmla="*/ 3520393 h 6858000"/>
              <a:gd name="connsiteX707" fmla="*/ 922050 w 7467600"/>
              <a:gd name="connsiteY707" fmla="*/ 3074867 h 6858000"/>
              <a:gd name="connsiteX708" fmla="*/ 1405265 w 7467600"/>
              <a:gd name="connsiteY708" fmla="*/ 3016319 h 6858000"/>
              <a:gd name="connsiteX709" fmla="*/ 1407512 w 7467600"/>
              <a:gd name="connsiteY709" fmla="*/ 3018001 h 6858000"/>
              <a:gd name="connsiteX710" fmla="*/ 1726266 w 7467600"/>
              <a:gd name="connsiteY710" fmla="*/ 2777274 h 6858000"/>
              <a:gd name="connsiteX711" fmla="*/ 625390 w 7467600"/>
              <a:gd name="connsiteY711" fmla="*/ 2514541 h 6858000"/>
              <a:gd name="connsiteX712" fmla="*/ 619799 w 7467600"/>
              <a:gd name="connsiteY712" fmla="*/ 2527180 h 6858000"/>
              <a:gd name="connsiteX713" fmla="*/ 310030 w 7467600"/>
              <a:gd name="connsiteY713" fmla="*/ 2771818 h 6858000"/>
              <a:gd name="connsiteX714" fmla="*/ 173877 w 7467600"/>
              <a:gd name="connsiteY714" fmla="*/ 2937056 h 6858000"/>
              <a:gd name="connsiteX715" fmla="*/ 77889 w 7467600"/>
              <a:gd name="connsiteY715" fmla="*/ 3138440 h 6858000"/>
              <a:gd name="connsiteX716" fmla="*/ 0 w 7467600"/>
              <a:gd name="connsiteY716" fmla="*/ 3271395 h 6858000"/>
              <a:gd name="connsiteX717" fmla="*/ 0 w 7467600"/>
              <a:gd name="connsiteY717" fmla="*/ 3153002 h 6858000"/>
              <a:gd name="connsiteX718" fmla="*/ 2386 w 7467600"/>
              <a:gd name="connsiteY718" fmla="*/ 3149203 h 6858000"/>
              <a:gd name="connsiteX719" fmla="*/ 89753 w 7467600"/>
              <a:gd name="connsiteY719" fmla="*/ 2987702 h 6858000"/>
              <a:gd name="connsiteX720" fmla="*/ 76869 w 7467600"/>
              <a:gd name="connsiteY720" fmla="*/ 3005404 h 6858000"/>
              <a:gd name="connsiteX721" fmla="*/ 32049 w 7467600"/>
              <a:gd name="connsiteY721" fmla="*/ 3065814 h 6858000"/>
              <a:gd name="connsiteX722" fmla="*/ 0 w 7467600"/>
              <a:gd name="connsiteY722" fmla="*/ 3108744 h 6858000"/>
              <a:gd name="connsiteX723" fmla="*/ 0 w 7467600"/>
              <a:gd name="connsiteY723" fmla="*/ 3058059 h 6858000"/>
              <a:gd name="connsiteX724" fmla="*/ 7610 w 7467600"/>
              <a:gd name="connsiteY724" fmla="*/ 3047889 h 6858000"/>
              <a:gd name="connsiteX725" fmla="*/ 52419 w 7467600"/>
              <a:gd name="connsiteY725" fmla="*/ 2987479 h 6858000"/>
              <a:gd name="connsiteX726" fmla="*/ 59142 w 7467600"/>
              <a:gd name="connsiteY726" fmla="*/ 2978488 h 6858000"/>
              <a:gd name="connsiteX727" fmla="*/ 0 w 7467600"/>
              <a:gd name="connsiteY727" fmla="*/ 3015334 h 6858000"/>
              <a:gd name="connsiteX728" fmla="*/ 0 w 7467600"/>
              <a:gd name="connsiteY728" fmla="*/ 2914286 h 6858000"/>
              <a:gd name="connsiteX729" fmla="*/ 36383 w 7467600"/>
              <a:gd name="connsiteY729" fmla="*/ 2901128 h 6858000"/>
              <a:gd name="connsiteX730" fmla="*/ 156329 w 7467600"/>
              <a:gd name="connsiteY730" fmla="*/ 2840533 h 6858000"/>
              <a:gd name="connsiteX731" fmla="*/ 358355 w 7467600"/>
              <a:gd name="connsiteY731" fmla="*/ 2620471 h 6858000"/>
              <a:gd name="connsiteX732" fmla="*/ 510577 w 7467600"/>
              <a:gd name="connsiteY732" fmla="*/ 2501244 h 6858000"/>
              <a:gd name="connsiteX733" fmla="*/ 211967 w 7467600"/>
              <a:gd name="connsiteY733" fmla="*/ 2479171 h 6858000"/>
              <a:gd name="connsiteX734" fmla="*/ 0 w 7467600"/>
              <a:gd name="connsiteY734" fmla="*/ 2476398 h 6858000"/>
              <a:gd name="connsiteX735" fmla="*/ 0 w 7467600"/>
              <a:gd name="connsiteY735" fmla="*/ 2389189 h 6858000"/>
              <a:gd name="connsiteX736" fmla="*/ 103062 w 7467600"/>
              <a:gd name="connsiteY736" fmla="*/ 2389518 h 6858000"/>
              <a:gd name="connsiteX737" fmla="*/ 510734 w 7467600"/>
              <a:gd name="connsiteY737" fmla="*/ 2416201 h 6858000"/>
              <a:gd name="connsiteX738" fmla="*/ 279257 w 7467600"/>
              <a:gd name="connsiteY738" fmla="*/ 2092102 h 6858000"/>
              <a:gd name="connsiteX739" fmla="*/ 65265 w 7467600"/>
              <a:gd name="connsiteY739" fmla="*/ 2006049 h 6858000"/>
              <a:gd name="connsiteX740" fmla="*/ 0 w 7467600"/>
              <a:gd name="connsiteY740" fmla="*/ 1982532 h 6858000"/>
              <a:gd name="connsiteX741" fmla="*/ 0 w 7467600"/>
              <a:gd name="connsiteY741" fmla="*/ 1912789 h 6858000"/>
              <a:gd name="connsiteX742" fmla="*/ 97460 w 7467600"/>
              <a:gd name="connsiteY742" fmla="*/ 1953725 h 6858000"/>
              <a:gd name="connsiteX743" fmla="*/ 221272 w 7467600"/>
              <a:gd name="connsiteY743" fmla="*/ 1980766 h 6858000"/>
              <a:gd name="connsiteX744" fmla="*/ 116765 w 7467600"/>
              <a:gd name="connsiteY744" fmla="*/ 1911033 h 6858000"/>
              <a:gd name="connsiteX745" fmla="*/ 16405 w 7467600"/>
              <a:gd name="connsiteY745" fmla="*/ 1803412 h 6858000"/>
              <a:gd name="connsiteX746" fmla="*/ 0 w 7467600"/>
              <a:gd name="connsiteY746" fmla="*/ 1784777 h 6858000"/>
              <a:gd name="connsiteX747" fmla="*/ 0 w 7467600"/>
              <a:gd name="connsiteY747" fmla="*/ 1740082 h 6858000"/>
              <a:gd name="connsiteX748" fmla="*/ 39394 w 7467600"/>
              <a:gd name="connsiteY748" fmla="*/ 1784856 h 6858000"/>
              <a:gd name="connsiteX749" fmla="*/ 135813 w 7467600"/>
              <a:gd name="connsiteY749" fmla="*/ 1888838 h 6858000"/>
              <a:gd name="connsiteX750" fmla="*/ 242575 w 7467600"/>
              <a:gd name="connsiteY750" fmla="*/ 1958841 h 6858000"/>
              <a:gd name="connsiteX751" fmla="*/ 82197 w 7467600"/>
              <a:gd name="connsiteY751" fmla="*/ 1754826 h 6858000"/>
              <a:gd name="connsiteX752" fmla="*/ 0 w 7467600"/>
              <a:gd name="connsiteY752" fmla="*/ 1679650 h 6858000"/>
              <a:gd name="connsiteX753" fmla="*/ 0 w 7467600"/>
              <a:gd name="connsiteY753" fmla="*/ 1602463 h 6858000"/>
              <a:gd name="connsiteX754" fmla="*/ 84689 w 7467600"/>
              <a:gd name="connsiteY754" fmla="*/ 1677442 h 6858000"/>
              <a:gd name="connsiteX755" fmla="*/ 298437 w 7467600"/>
              <a:gd name="connsiteY755" fmla="*/ 1968019 h 6858000"/>
              <a:gd name="connsiteX756" fmla="*/ 227269 w 7467600"/>
              <a:gd name="connsiteY756" fmla="*/ 1114064 h 6858000"/>
              <a:gd name="connsiteX757" fmla="*/ 248003 w 7467600"/>
              <a:gd name="connsiteY757" fmla="*/ 1089613 h 6858000"/>
              <a:gd name="connsiteX758" fmla="*/ 427020 w 7467600"/>
              <a:gd name="connsiteY758" fmla="*/ 1619803 h 6858000"/>
              <a:gd name="connsiteX759" fmla="*/ 340345 w 7467600"/>
              <a:gd name="connsiteY759" fmla="*/ 2027739 h 6858000"/>
              <a:gd name="connsiteX760" fmla="*/ 360865 w 7467600"/>
              <a:gd name="connsiteY760" fmla="*/ 2044827 h 6858000"/>
              <a:gd name="connsiteX761" fmla="*/ 560414 w 7467600"/>
              <a:gd name="connsiteY761" fmla="*/ 2421457 h 6858000"/>
              <a:gd name="connsiteX762" fmla="*/ 1359703 w 7467600"/>
              <a:gd name="connsiteY762" fmla="*/ 2578554 h 6858000"/>
              <a:gd name="connsiteX763" fmla="*/ 1359422 w 7467600"/>
              <a:gd name="connsiteY763" fmla="*/ 2577994 h 6858000"/>
              <a:gd name="connsiteX764" fmla="*/ 828701 w 7467600"/>
              <a:gd name="connsiteY764" fmla="*/ 1839520 h 6858000"/>
              <a:gd name="connsiteX765" fmla="*/ 494427 w 7467600"/>
              <a:gd name="connsiteY765" fmla="*/ 1092333 h 6858000"/>
              <a:gd name="connsiteX766" fmla="*/ 506322 w 7467600"/>
              <a:gd name="connsiteY766" fmla="*/ 1020997 h 6858000"/>
              <a:gd name="connsiteX767" fmla="*/ 4570198 w 7467600"/>
              <a:gd name="connsiteY767" fmla="*/ 978081 h 6858000"/>
              <a:gd name="connsiteX768" fmla="*/ 4523691 w 7467600"/>
              <a:gd name="connsiteY768" fmla="*/ 1127776 h 6858000"/>
              <a:gd name="connsiteX769" fmla="*/ 4509875 w 7467600"/>
              <a:gd name="connsiteY769" fmla="*/ 1167552 h 6858000"/>
              <a:gd name="connsiteX770" fmla="*/ 4478168 w 7467600"/>
              <a:gd name="connsiteY770" fmla="*/ 1260735 h 6858000"/>
              <a:gd name="connsiteX771" fmla="*/ 4409309 w 7467600"/>
              <a:gd name="connsiteY771" fmla="*/ 1666996 h 6858000"/>
              <a:gd name="connsiteX772" fmla="*/ 4370031 w 7467600"/>
              <a:gd name="connsiteY772" fmla="*/ 1955666 h 6858000"/>
              <a:gd name="connsiteX773" fmla="*/ 4570198 w 7467600"/>
              <a:gd name="connsiteY773" fmla="*/ 978081 h 6858000"/>
              <a:gd name="connsiteX774" fmla="*/ 4557898 w 7467600"/>
              <a:gd name="connsiteY774" fmla="*/ 900011 h 6858000"/>
              <a:gd name="connsiteX775" fmla="*/ 4344840 w 7467600"/>
              <a:gd name="connsiteY775" fmla="*/ 1922038 h 6858000"/>
              <a:gd name="connsiteX776" fmla="*/ 4378710 w 7467600"/>
              <a:gd name="connsiteY776" fmla="*/ 1665516 h 6858000"/>
              <a:gd name="connsiteX777" fmla="*/ 4448798 w 7467600"/>
              <a:gd name="connsiteY777" fmla="*/ 1253024 h 6858000"/>
              <a:gd name="connsiteX778" fmla="*/ 4480315 w 7467600"/>
              <a:gd name="connsiteY778" fmla="*/ 1158454 h 6858000"/>
              <a:gd name="connsiteX779" fmla="*/ 4494133 w 7467600"/>
              <a:gd name="connsiteY779" fmla="*/ 1118676 h 6858000"/>
              <a:gd name="connsiteX780" fmla="*/ 4557898 w 7467600"/>
              <a:gd name="connsiteY780" fmla="*/ 900011 h 6858000"/>
              <a:gd name="connsiteX781" fmla="*/ 5870151 w 7467600"/>
              <a:gd name="connsiteY781" fmla="*/ 898890 h 6858000"/>
              <a:gd name="connsiteX782" fmla="*/ 5861335 w 7467600"/>
              <a:gd name="connsiteY782" fmla="*/ 899177 h 6858000"/>
              <a:gd name="connsiteX783" fmla="*/ 5843702 w 7467600"/>
              <a:gd name="connsiteY783" fmla="*/ 899748 h 6858000"/>
              <a:gd name="connsiteX784" fmla="*/ 5651107 w 7467600"/>
              <a:gd name="connsiteY784" fmla="*/ 920306 h 6858000"/>
              <a:gd name="connsiteX785" fmla="*/ 5459407 w 7467600"/>
              <a:gd name="connsiteY785" fmla="*/ 940975 h 6858000"/>
              <a:gd name="connsiteX786" fmla="*/ 5374846 w 7467600"/>
              <a:gd name="connsiteY786" fmla="*/ 941988 h 6858000"/>
              <a:gd name="connsiteX787" fmla="*/ 5256105 w 7467600"/>
              <a:gd name="connsiteY787" fmla="*/ 945632 h 6858000"/>
              <a:gd name="connsiteX788" fmla="*/ 5107071 w 7467600"/>
              <a:gd name="connsiteY788" fmla="*/ 969720 h 6858000"/>
              <a:gd name="connsiteX789" fmla="*/ 4998681 w 7467600"/>
              <a:gd name="connsiteY789" fmla="*/ 988771 h 6858000"/>
              <a:gd name="connsiteX790" fmla="*/ 5870151 w 7467600"/>
              <a:gd name="connsiteY790" fmla="*/ 898890 h 6858000"/>
              <a:gd name="connsiteX791" fmla="*/ 5504425 w 7467600"/>
              <a:gd name="connsiteY791" fmla="*/ 848067 h 6858000"/>
              <a:gd name="connsiteX792" fmla="*/ 4968849 w 7467600"/>
              <a:gd name="connsiteY792" fmla="*/ 962318 h 6858000"/>
              <a:gd name="connsiteX793" fmla="*/ 5104039 w 7467600"/>
              <a:gd name="connsiteY793" fmla="*/ 940634 h 6858000"/>
              <a:gd name="connsiteX794" fmla="*/ 5256311 w 7467600"/>
              <a:gd name="connsiteY794" fmla="*/ 916490 h 6858000"/>
              <a:gd name="connsiteX795" fmla="*/ 5377381 w 7467600"/>
              <a:gd name="connsiteY795" fmla="*/ 912671 h 6858000"/>
              <a:gd name="connsiteX796" fmla="*/ 5460148 w 7467600"/>
              <a:gd name="connsiteY796" fmla="*/ 911442 h 6858000"/>
              <a:gd name="connsiteX797" fmla="*/ 5648971 w 7467600"/>
              <a:gd name="connsiteY797" fmla="*/ 891331 h 6858000"/>
              <a:gd name="connsiteX798" fmla="*/ 5844807 w 7467600"/>
              <a:gd name="connsiteY798" fmla="*/ 870718 h 6858000"/>
              <a:gd name="connsiteX799" fmla="*/ 5862975 w 7467600"/>
              <a:gd name="connsiteY799" fmla="*/ 869756 h 6858000"/>
              <a:gd name="connsiteX800" fmla="*/ 5920887 w 7467600"/>
              <a:gd name="connsiteY800" fmla="*/ 865929 h 6858000"/>
              <a:gd name="connsiteX801" fmla="*/ 5504425 w 7467600"/>
              <a:gd name="connsiteY801" fmla="*/ 848067 h 6858000"/>
              <a:gd name="connsiteX802" fmla="*/ 3607114 w 7467600"/>
              <a:gd name="connsiteY802" fmla="*/ 467441 h 6858000"/>
              <a:gd name="connsiteX803" fmla="*/ 3296242 w 7467600"/>
              <a:gd name="connsiteY803" fmla="*/ 807991 h 6858000"/>
              <a:gd name="connsiteX804" fmla="*/ 3174674 w 7467600"/>
              <a:gd name="connsiteY804" fmla="*/ 919759 h 6858000"/>
              <a:gd name="connsiteX805" fmla="*/ 3042978 w 7467600"/>
              <a:gd name="connsiteY805" fmla="*/ 1054894 h 6858000"/>
              <a:gd name="connsiteX806" fmla="*/ 2968914 w 7467600"/>
              <a:gd name="connsiteY806" fmla="*/ 1133756 h 6858000"/>
              <a:gd name="connsiteX807" fmla="*/ 3103823 w 7467600"/>
              <a:gd name="connsiteY807" fmla="*/ 1026814 h 6858000"/>
              <a:gd name="connsiteX808" fmla="*/ 3607114 w 7467600"/>
              <a:gd name="connsiteY808" fmla="*/ 467441 h 6858000"/>
              <a:gd name="connsiteX809" fmla="*/ 3744487 w 7467600"/>
              <a:gd name="connsiteY809" fmla="*/ 383136 h 6858000"/>
              <a:gd name="connsiteX810" fmla="*/ 3970213 w 7467600"/>
              <a:gd name="connsiteY810" fmla="*/ 995559 h 6858000"/>
              <a:gd name="connsiteX811" fmla="*/ 3744487 w 7467600"/>
              <a:gd name="connsiteY811" fmla="*/ 383136 h 6858000"/>
              <a:gd name="connsiteX812" fmla="*/ 3624562 w 7467600"/>
              <a:gd name="connsiteY812" fmla="*/ 367041 h 6858000"/>
              <a:gd name="connsiteX813" fmla="*/ 3489712 w 7467600"/>
              <a:gd name="connsiteY813" fmla="*/ 485386 h 6858000"/>
              <a:gd name="connsiteX814" fmla="*/ 3182994 w 7467600"/>
              <a:gd name="connsiteY814" fmla="*/ 828265 h 6858000"/>
              <a:gd name="connsiteX815" fmla="*/ 2892114 w 7467600"/>
              <a:gd name="connsiteY815" fmla="*/ 1172635 h 6858000"/>
              <a:gd name="connsiteX816" fmla="*/ 3021459 w 7467600"/>
              <a:gd name="connsiteY816" fmla="*/ 1035385 h 6858000"/>
              <a:gd name="connsiteX817" fmla="*/ 3153873 w 7467600"/>
              <a:gd name="connsiteY817" fmla="*/ 898971 h 6858000"/>
              <a:gd name="connsiteX818" fmla="*/ 3276511 w 7467600"/>
              <a:gd name="connsiteY818" fmla="*/ 786423 h 6858000"/>
              <a:gd name="connsiteX819" fmla="*/ 3584154 w 7467600"/>
              <a:gd name="connsiteY819" fmla="*/ 448218 h 6858000"/>
              <a:gd name="connsiteX820" fmla="*/ 3624562 w 7467600"/>
              <a:gd name="connsiteY820" fmla="*/ 367041 h 6858000"/>
              <a:gd name="connsiteX821" fmla="*/ 3766672 w 7467600"/>
              <a:gd name="connsiteY821" fmla="*/ 359429 h 6858000"/>
              <a:gd name="connsiteX822" fmla="*/ 3996338 w 7467600"/>
              <a:gd name="connsiteY822" fmla="*/ 968237 h 6858000"/>
              <a:gd name="connsiteX823" fmla="*/ 3766672 w 7467600"/>
              <a:gd name="connsiteY823" fmla="*/ 359429 h 6858000"/>
              <a:gd name="connsiteX824" fmla="*/ 5805386 w 7467600"/>
              <a:gd name="connsiteY824" fmla="*/ 239240 h 6858000"/>
              <a:gd name="connsiteX825" fmla="*/ 5736947 w 7467600"/>
              <a:gd name="connsiteY825" fmla="*/ 261367 h 6858000"/>
              <a:gd name="connsiteX826" fmla="*/ 5427012 w 7467600"/>
              <a:gd name="connsiteY826" fmla="*/ 311272 h 6858000"/>
              <a:gd name="connsiteX827" fmla="*/ 5147818 w 7467600"/>
              <a:gd name="connsiteY827" fmla="*/ 322112 h 6858000"/>
              <a:gd name="connsiteX828" fmla="*/ 5060854 w 7467600"/>
              <a:gd name="connsiteY828" fmla="*/ 311882 h 6858000"/>
              <a:gd name="connsiteX829" fmla="*/ 4945989 w 7467600"/>
              <a:gd name="connsiteY829" fmla="*/ 300516 h 6858000"/>
              <a:gd name="connsiteX830" fmla="*/ 5410479 w 7467600"/>
              <a:gd name="connsiteY830" fmla="*/ 348434 h 6858000"/>
              <a:gd name="connsiteX831" fmla="*/ 5805386 w 7467600"/>
              <a:gd name="connsiteY831" fmla="*/ 239240 h 6858000"/>
              <a:gd name="connsiteX832" fmla="*/ 5905192 w 7467600"/>
              <a:gd name="connsiteY832" fmla="*/ 163079 h 6858000"/>
              <a:gd name="connsiteX833" fmla="*/ 5865655 w 7467600"/>
              <a:gd name="connsiteY833" fmla="*/ 171901 h 6858000"/>
              <a:gd name="connsiteX834" fmla="*/ 5259740 w 7467600"/>
              <a:gd name="connsiteY834" fmla="*/ 257013 h 6858000"/>
              <a:gd name="connsiteX835" fmla="*/ 5208466 w 7467600"/>
              <a:gd name="connsiteY835" fmla="*/ 257550 h 6858000"/>
              <a:gd name="connsiteX836" fmla="*/ 4980204 w 7467600"/>
              <a:gd name="connsiteY836" fmla="*/ 271903 h 6858000"/>
              <a:gd name="connsiteX837" fmla="*/ 5068068 w 7467600"/>
              <a:gd name="connsiteY837" fmla="*/ 282244 h 6858000"/>
              <a:gd name="connsiteX838" fmla="*/ 5153231 w 7467600"/>
              <a:gd name="connsiteY838" fmla="*/ 292240 h 6858000"/>
              <a:gd name="connsiteX839" fmla="*/ 5426491 w 7467600"/>
              <a:gd name="connsiteY839" fmla="*/ 281128 h 6858000"/>
              <a:gd name="connsiteX840" fmla="*/ 5731212 w 7467600"/>
              <a:gd name="connsiteY840" fmla="*/ 231951 h 6858000"/>
              <a:gd name="connsiteX841" fmla="*/ 5905192 w 7467600"/>
              <a:gd name="connsiteY841" fmla="*/ 163079 h 6858000"/>
              <a:gd name="connsiteX842" fmla="*/ 5944437 w 7467600"/>
              <a:gd name="connsiteY842" fmla="*/ 113829 h 6858000"/>
              <a:gd name="connsiteX843" fmla="*/ 5825032 w 7467600"/>
              <a:gd name="connsiteY843" fmla="*/ 146405 h 6858000"/>
              <a:gd name="connsiteX844" fmla="*/ 4955599 w 7467600"/>
              <a:gd name="connsiteY844" fmla="*/ 247008 h 6858000"/>
              <a:gd name="connsiteX845" fmla="*/ 5210104 w 7467600"/>
              <a:gd name="connsiteY845" fmla="*/ 228123 h 6858000"/>
              <a:gd name="connsiteX846" fmla="*/ 5261015 w 7467600"/>
              <a:gd name="connsiteY846" fmla="*/ 227087 h 6858000"/>
              <a:gd name="connsiteX847" fmla="*/ 5861181 w 7467600"/>
              <a:gd name="connsiteY847" fmla="*/ 143093 h 6858000"/>
              <a:gd name="connsiteX848" fmla="*/ 5961252 w 7467600"/>
              <a:gd name="connsiteY848" fmla="*/ 114820 h 6858000"/>
              <a:gd name="connsiteX849" fmla="*/ 5944437 w 7467600"/>
              <a:gd name="connsiteY849" fmla="*/ 113829 h 6858000"/>
              <a:gd name="connsiteX850" fmla="*/ 3882765 w 7467600"/>
              <a:gd name="connsiteY850" fmla="*/ 0 h 6858000"/>
              <a:gd name="connsiteX851" fmla="*/ 3995099 w 7467600"/>
              <a:gd name="connsiteY851" fmla="*/ 0 h 6858000"/>
              <a:gd name="connsiteX852" fmla="*/ 4163818 w 7467600"/>
              <a:gd name="connsiteY852" fmla="*/ 234104 h 6858000"/>
              <a:gd name="connsiteX853" fmla="*/ 4172099 w 7467600"/>
              <a:gd name="connsiteY853" fmla="*/ 234207 h 6858000"/>
              <a:gd name="connsiteX854" fmla="*/ 4784282 w 7467600"/>
              <a:gd name="connsiteY854" fmla="*/ 276561 h 6858000"/>
              <a:gd name="connsiteX855" fmla="*/ 4801687 w 7467600"/>
              <a:gd name="connsiteY855" fmla="*/ 267764 h 6858000"/>
              <a:gd name="connsiteX856" fmla="*/ 6082788 w 7467600"/>
              <a:gd name="connsiteY856" fmla="*/ 64119 h 6858000"/>
              <a:gd name="connsiteX857" fmla="*/ 6099442 w 7467600"/>
              <a:gd name="connsiteY857" fmla="*/ 82568 h 6858000"/>
              <a:gd name="connsiteX858" fmla="*/ 4804137 w 7467600"/>
              <a:gd name="connsiteY858" fmla="*/ 320931 h 6858000"/>
              <a:gd name="connsiteX859" fmla="*/ 4227047 w 7467600"/>
              <a:gd name="connsiteY859" fmla="*/ 313415 h 6858000"/>
              <a:gd name="connsiteX860" fmla="*/ 4346041 w 7467600"/>
              <a:gd name="connsiteY860" fmla="*/ 456086 h 6858000"/>
              <a:gd name="connsiteX861" fmla="*/ 4870967 w 7467600"/>
              <a:gd name="connsiteY861" fmla="*/ 963061 h 6858000"/>
              <a:gd name="connsiteX862" fmla="*/ 4889647 w 7467600"/>
              <a:gd name="connsiteY862" fmla="*/ 957147 h 6858000"/>
              <a:gd name="connsiteX863" fmla="*/ 5422504 w 7467600"/>
              <a:gd name="connsiteY863" fmla="*/ 805191 h 6858000"/>
              <a:gd name="connsiteX864" fmla="*/ 6087656 w 7467600"/>
              <a:gd name="connsiteY864" fmla="*/ 826703 h 6858000"/>
              <a:gd name="connsiteX865" fmla="*/ 6058717 w 7467600"/>
              <a:gd name="connsiteY865" fmla="*/ 865992 h 6858000"/>
              <a:gd name="connsiteX866" fmla="*/ 4974153 w 7467600"/>
              <a:gd name="connsiteY866" fmla="*/ 1045456 h 6858000"/>
              <a:gd name="connsiteX867" fmla="*/ 5627835 w 7467600"/>
              <a:gd name="connsiteY867" fmla="*/ 1472077 h 6858000"/>
              <a:gd name="connsiteX868" fmla="*/ 5629817 w 7467600"/>
              <a:gd name="connsiteY868" fmla="*/ 1471412 h 6858000"/>
              <a:gd name="connsiteX869" fmla="*/ 5634124 w 7467600"/>
              <a:gd name="connsiteY869" fmla="*/ 1470572 h 6858000"/>
              <a:gd name="connsiteX870" fmla="*/ 5755832 w 7467600"/>
              <a:gd name="connsiteY870" fmla="*/ 1383886 h 6858000"/>
              <a:gd name="connsiteX871" fmla="*/ 6014186 w 7467600"/>
              <a:gd name="connsiteY871" fmla="*/ 1279799 h 6858000"/>
              <a:gd name="connsiteX872" fmla="*/ 6901619 w 7467600"/>
              <a:gd name="connsiteY872" fmla="*/ 1047874 h 6858000"/>
              <a:gd name="connsiteX873" fmla="*/ 6931566 w 7467600"/>
              <a:gd name="connsiteY873" fmla="*/ 1062034 h 6858000"/>
              <a:gd name="connsiteX874" fmla="*/ 5790982 w 7467600"/>
              <a:gd name="connsiteY874" fmla="*/ 1561380 h 6858000"/>
              <a:gd name="connsiteX875" fmla="*/ 6188971 w 7467600"/>
              <a:gd name="connsiteY875" fmla="*/ 1755168 h 6858000"/>
              <a:gd name="connsiteX876" fmla="*/ 6202446 w 7467600"/>
              <a:gd name="connsiteY876" fmla="*/ 1752268 h 6858000"/>
              <a:gd name="connsiteX877" fmla="*/ 7179560 w 7467600"/>
              <a:gd name="connsiteY877" fmla="*/ 1467551 h 6858000"/>
              <a:gd name="connsiteX878" fmla="*/ 7158730 w 7467600"/>
              <a:gd name="connsiteY878" fmla="*/ 1507835 h 6858000"/>
              <a:gd name="connsiteX879" fmla="*/ 6326959 w 7467600"/>
              <a:gd name="connsiteY879" fmla="*/ 1817686 h 6858000"/>
              <a:gd name="connsiteX880" fmla="*/ 6537433 w 7467600"/>
              <a:gd name="connsiteY880" fmla="*/ 1907790 h 6858000"/>
              <a:gd name="connsiteX881" fmla="*/ 6550221 w 7467600"/>
              <a:gd name="connsiteY881" fmla="*/ 1910729 h 6858000"/>
              <a:gd name="connsiteX882" fmla="*/ 6964438 w 7467600"/>
              <a:gd name="connsiteY882" fmla="*/ 2209505 h 6858000"/>
              <a:gd name="connsiteX883" fmla="*/ 7367862 w 7467600"/>
              <a:gd name="connsiteY883" fmla="*/ 2806833 h 6858000"/>
              <a:gd name="connsiteX884" fmla="*/ 7364329 w 7467600"/>
              <a:gd name="connsiteY884" fmla="*/ 2826907 h 6858000"/>
              <a:gd name="connsiteX885" fmla="*/ 7290545 w 7467600"/>
              <a:gd name="connsiteY885" fmla="*/ 2850663 h 6858000"/>
              <a:gd name="connsiteX886" fmla="*/ 6472036 w 7467600"/>
              <a:gd name="connsiteY886" fmla="*/ 1959003 h 6858000"/>
              <a:gd name="connsiteX887" fmla="*/ 5792897 w 7467600"/>
              <a:gd name="connsiteY887" fmla="*/ 1647747 h 6858000"/>
              <a:gd name="connsiteX888" fmla="*/ 5842751 w 7467600"/>
              <a:gd name="connsiteY888" fmla="*/ 1816112 h 6858000"/>
              <a:gd name="connsiteX889" fmla="*/ 5847424 w 7467600"/>
              <a:gd name="connsiteY889" fmla="*/ 1815776 h 6858000"/>
              <a:gd name="connsiteX890" fmla="*/ 6399821 w 7467600"/>
              <a:gd name="connsiteY890" fmla="*/ 2344799 h 6858000"/>
              <a:gd name="connsiteX891" fmla="*/ 6323232 w 7467600"/>
              <a:gd name="connsiteY891" fmla="*/ 2389634 h 6858000"/>
              <a:gd name="connsiteX892" fmla="*/ 5942958 w 7467600"/>
              <a:gd name="connsiteY892" fmla="*/ 2077708 h 6858000"/>
              <a:gd name="connsiteX893" fmla="*/ 5921559 w 7467600"/>
              <a:gd name="connsiteY893" fmla="*/ 2378596 h 6858000"/>
              <a:gd name="connsiteX894" fmla="*/ 5817651 w 7467600"/>
              <a:gd name="connsiteY894" fmla="*/ 3023919 h 6858000"/>
              <a:gd name="connsiteX895" fmla="*/ 5729634 w 7467600"/>
              <a:gd name="connsiteY895" fmla="*/ 3051849 h 6858000"/>
              <a:gd name="connsiteX896" fmla="*/ 5611018 w 7467600"/>
              <a:gd name="connsiteY896" fmla="*/ 2316769 h 6858000"/>
              <a:gd name="connsiteX897" fmla="*/ 5687608 w 7467600"/>
              <a:gd name="connsiteY897" fmla="*/ 2039972 h 6858000"/>
              <a:gd name="connsiteX898" fmla="*/ 5657554 w 7467600"/>
              <a:gd name="connsiteY898" fmla="*/ 1576445 h 6858000"/>
              <a:gd name="connsiteX899" fmla="*/ 5150475 w 7467600"/>
              <a:gd name="connsiteY899" fmla="*/ 1274012 h 6858000"/>
              <a:gd name="connsiteX900" fmla="*/ 5349142 w 7467600"/>
              <a:gd name="connsiteY900" fmla="*/ 2204405 h 6858000"/>
              <a:gd name="connsiteX901" fmla="*/ 5262214 w 7467600"/>
              <a:gd name="connsiteY901" fmla="*/ 2233836 h 6858000"/>
              <a:gd name="connsiteX902" fmla="*/ 4981539 w 7467600"/>
              <a:gd name="connsiteY902" fmla="*/ 1542201 h 6858000"/>
              <a:gd name="connsiteX903" fmla="*/ 4958461 w 7467600"/>
              <a:gd name="connsiteY903" fmla="*/ 1136957 h 6858000"/>
              <a:gd name="connsiteX904" fmla="*/ 4655015 w 7467600"/>
              <a:gd name="connsiteY904" fmla="*/ 891426 h 6858000"/>
              <a:gd name="connsiteX905" fmla="*/ 4348002 w 7467600"/>
              <a:gd name="connsiteY905" fmla="*/ 2205895 h 6858000"/>
              <a:gd name="connsiteX906" fmla="*/ 4262250 w 7467600"/>
              <a:gd name="connsiteY906" fmla="*/ 2219972 h 6858000"/>
              <a:gd name="connsiteX907" fmla="*/ 4550611 w 7467600"/>
              <a:gd name="connsiteY907" fmla="*/ 817540 h 6858000"/>
              <a:gd name="connsiteX908" fmla="*/ 4564418 w 7467600"/>
              <a:gd name="connsiteY908" fmla="*/ 808293 h 6858000"/>
              <a:gd name="connsiteX909" fmla="*/ 4266388 w 7467600"/>
              <a:gd name="connsiteY909" fmla="*/ 500083 h 6858000"/>
              <a:gd name="connsiteX910" fmla="*/ 4032842 w 7467600"/>
              <a:gd name="connsiteY910" fmla="*/ 211809 h 6858000"/>
              <a:gd name="connsiteX911" fmla="*/ 3882765 w 7467600"/>
              <a:gd name="connsiteY911" fmla="*/ 0 h 6858000"/>
              <a:gd name="connsiteX912" fmla="*/ 3721337 w 7467600"/>
              <a:gd name="connsiteY912" fmla="*/ 0 h 6858000"/>
              <a:gd name="connsiteX913" fmla="*/ 3797544 w 7467600"/>
              <a:gd name="connsiteY913" fmla="*/ 0 h 6858000"/>
              <a:gd name="connsiteX914" fmla="*/ 3775734 w 7467600"/>
              <a:gd name="connsiteY914" fmla="*/ 95131 h 6858000"/>
              <a:gd name="connsiteX915" fmla="*/ 3724807 w 7467600"/>
              <a:gd name="connsiteY915" fmla="*/ 272257 h 6858000"/>
              <a:gd name="connsiteX916" fmla="*/ 3726844 w 7467600"/>
              <a:gd name="connsiteY916" fmla="*/ 282988 h 6858000"/>
              <a:gd name="connsiteX917" fmla="*/ 3742664 w 7467600"/>
              <a:gd name="connsiteY917" fmla="*/ 279918 h 6858000"/>
              <a:gd name="connsiteX918" fmla="*/ 4103910 w 7467600"/>
              <a:gd name="connsiteY918" fmla="*/ 1161917 h 6858000"/>
              <a:gd name="connsiteX919" fmla="*/ 4020269 w 7467600"/>
              <a:gd name="connsiteY919" fmla="*/ 1200406 h 6858000"/>
              <a:gd name="connsiteX920" fmla="*/ 3674882 w 7467600"/>
              <a:gd name="connsiteY920" fmla="*/ 488524 h 6858000"/>
              <a:gd name="connsiteX921" fmla="*/ 3132682 w 7467600"/>
              <a:gd name="connsiteY921" fmla="*/ 1072284 h 6858000"/>
              <a:gd name="connsiteX922" fmla="*/ 2716346 w 7467600"/>
              <a:gd name="connsiteY922" fmla="*/ 1276376 h 6858000"/>
              <a:gd name="connsiteX923" fmla="*/ 2716772 w 7467600"/>
              <a:gd name="connsiteY923" fmla="*/ 1255462 h 6858000"/>
              <a:gd name="connsiteX924" fmla="*/ 3471096 w 7467600"/>
              <a:gd name="connsiteY924" fmla="*/ 437072 h 6858000"/>
              <a:gd name="connsiteX925" fmla="*/ 3639057 w 7467600"/>
              <a:gd name="connsiteY925" fmla="*/ 286334 h 6858000"/>
              <a:gd name="connsiteX926" fmla="*/ 3640309 w 7467600"/>
              <a:gd name="connsiteY926" fmla="*/ 284664 h 6858000"/>
              <a:gd name="connsiteX927" fmla="*/ 3646022 w 7467600"/>
              <a:gd name="connsiteY927" fmla="*/ 276711 h 6858000"/>
              <a:gd name="connsiteX928" fmla="*/ 3707943 w 7467600"/>
              <a:gd name="connsiteY928" fmla="*/ 65958 h 6858000"/>
              <a:gd name="connsiteX929" fmla="*/ 3721337 w 7467600"/>
              <a:gd name="connsiteY929" fmla="*/ 0 h 6858000"/>
              <a:gd name="connsiteX930" fmla="*/ 2867960 w 7467600"/>
              <a:gd name="connsiteY930" fmla="*/ 0 h 6858000"/>
              <a:gd name="connsiteX931" fmla="*/ 2926351 w 7467600"/>
              <a:gd name="connsiteY931" fmla="*/ 0 h 6858000"/>
              <a:gd name="connsiteX932" fmla="*/ 2902823 w 7467600"/>
              <a:gd name="connsiteY932" fmla="*/ 262929 h 6858000"/>
              <a:gd name="connsiteX933" fmla="*/ 2940663 w 7467600"/>
              <a:gd name="connsiteY933" fmla="*/ 140884 h 6858000"/>
              <a:gd name="connsiteX934" fmla="*/ 2947039 w 7467600"/>
              <a:gd name="connsiteY934" fmla="*/ 122524 h 6858000"/>
              <a:gd name="connsiteX935" fmla="*/ 2984316 w 7467600"/>
              <a:gd name="connsiteY935" fmla="*/ 0 h 6858000"/>
              <a:gd name="connsiteX936" fmla="*/ 3016114 w 7467600"/>
              <a:gd name="connsiteY936" fmla="*/ 0 h 6858000"/>
              <a:gd name="connsiteX937" fmla="*/ 2979949 w 7467600"/>
              <a:gd name="connsiteY937" fmla="*/ 119274 h 6858000"/>
              <a:gd name="connsiteX938" fmla="*/ 3023879 w 7467600"/>
              <a:gd name="connsiteY938" fmla="*/ 0 h 6858000"/>
              <a:gd name="connsiteX939" fmla="*/ 3105400 w 7467600"/>
              <a:gd name="connsiteY939" fmla="*/ 0 h 6858000"/>
              <a:gd name="connsiteX940" fmla="*/ 3094669 w 7467600"/>
              <a:gd name="connsiteY940" fmla="*/ 30308 h 6858000"/>
              <a:gd name="connsiteX941" fmla="*/ 2901945 w 7467600"/>
              <a:gd name="connsiteY941" fmla="*/ 466538 h 6858000"/>
              <a:gd name="connsiteX942" fmla="*/ 2815209 w 7467600"/>
              <a:gd name="connsiteY942" fmla="*/ 497361 h 6858000"/>
              <a:gd name="connsiteX943" fmla="*/ 2844845 w 7467600"/>
              <a:gd name="connsiteY943" fmla="*/ 127638 h 6858000"/>
              <a:gd name="connsiteX944" fmla="*/ 2867960 w 7467600"/>
              <a:gd name="connsiteY944" fmla="*/ 0 h 6858000"/>
              <a:gd name="connsiteX945" fmla="*/ 1057230 w 7467600"/>
              <a:gd name="connsiteY945" fmla="*/ 0 h 6858000"/>
              <a:gd name="connsiteX946" fmla="*/ 1111003 w 7467600"/>
              <a:gd name="connsiteY946" fmla="*/ 0 h 6858000"/>
              <a:gd name="connsiteX947" fmla="*/ 1125553 w 7467600"/>
              <a:gd name="connsiteY947" fmla="*/ 52588 h 6858000"/>
              <a:gd name="connsiteX948" fmla="*/ 1304276 w 7467600"/>
              <a:gd name="connsiteY948" fmla="*/ 476275 h 6858000"/>
              <a:gd name="connsiteX949" fmla="*/ 1492066 w 7467600"/>
              <a:gd name="connsiteY949" fmla="*/ 886333 h 6858000"/>
              <a:gd name="connsiteX950" fmla="*/ 1423698 w 7467600"/>
              <a:gd name="connsiteY950" fmla="*/ 710817 h 6858000"/>
              <a:gd name="connsiteX951" fmla="*/ 1357609 w 7467600"/>
              <a:gd name="connsiteY951" fmla="*/ 532892 h 6858000"/>
              <a:gd name="connsiteX952" fmla="*/ 1309550 w 7467600"/>
              <a:gd name="connsiteY952" fmla="*/ 374031 h 6858000"/>
              <a:gd name="connsiteX953" fmla="*/ 1193673 w 7467600"/>
              <a:gd name="connsiteY953" fmla="*/ 49533 h 6858000"/>
              <a:gd name="connsiteX954" fmla="*/ 1164391 w 7467600"/>
              <a:gd name="connsiteY954" fmla="*/ 0 h 6858000"/>
              <a:gd name="connsiteX955" fmla="*/ 1200666 w 7467600"/>
              <a:gd name="connsiteY955" fmla="*/ 0 h 6858000"/>
              <a:gd name="connsiteX956" fmla="*/ 1223408 w 7467600"/>
              <a:gd name="connsiteY956" fmla="*/ 38996 h 6858000"/>
              <a:gd name="connsiteX957" fmla="*/ 1339635 w 7467600"/>
              <a:gd name="connsiteY957" fmla="*/ 365517 h 6858000"/>
              <a:gd name="connsiteX958" fmla="*/ 1387469 w 7467600"/>
              <a:gd name="connsiteY958" fmla="*/ 523079 h 6858000"/>
              <a:gd name="connsiteX959" fmla="*/ 1452685 w 7467600"/>
              <a:gd name="connsiteY959" fmla="*/ 699806 h 6858000"/>
              <a:gd name="connsiteX960" fmla="*/ 1492092 w 7467600"/>
              <a:gd name="connsiteY960" fmla="*/ 800424 h 6858000"/>
              <a:gd name="connsiteX961" fmla="*/ 1455302 w 7467600"/>
              <a:gd name="connsiteY961" fmla="*/ 632913 h 6858000"/>
              <a:gd name="connsiteX962" fmla="*/ 1222336 w 7467600"/>
              <a:gd name="connsiteY962" fmla="*/ 9480 h 6858000"/>
              <a:gd name="connsiteX963" fmla="*/ 1214634 w 7467600"/>
              <a:gd name="connsiteY963" fmla="*/ 0 h 6858000"/>
              <a:gd name="connsiteX964" fmla="*/ 1289827 w 7467600"/>
              <a:gd name="connsiteY964" fmla="*/ 0 h 6858000"/>
              <a:gd name="connsiteX965" fmla="*/ 1321076 w 7467600"/>
              <a:gd name="connsiteY965" fmla="*/ 59722 h 6858000"/>
              <a:gd name="connsiteX966" fmla="*/ 1512579 w 7467600"/>
              <a:gd name="connsiteY966" fmla="*/ 626441 h 6858000"/>
              <a:gd name="connsiteX967" fmla="*/ 1506076 w 7467600"/>
              <a:gd name="connsiteY967" fmla="*/ 1089289 h 6858000"/>
              <a:gd name="connsiteX968" fmla="*/ 1486346 w 7467600"/>
              <a:gd name="connsiteY968" fmla="*/ 1079919 h 6858000"/>
              <a:gd name="connsiteX969" fmla="*/ 1070511 w 7467600"/>
              <a:gd name="connsiteY969" fmla="*/ 48609 h 6858000"/>
              <a:gd name="connsiteX970" fmla="*/ 1057230 w 7467600"/>
              <a:gd name="connsiteY970" fmla="*/ 0 h 6858000"/>
              <a:gd name="connsiteX971" fmla="*/ 43151 w 7467600"/>
              <a:gd name="connsiteY971" fmla="*/ 0 h 6858000"/>
              <a:gd name="connsiteX972" fmla="*/ 95283 w 7467600"/>
              <a:gd name="connsiteY972" fmla="*/ 0 h 6858000"/>
              <a:gd name="connsiteX973" fmla="*/ 300708 w 7467600"/>
              <a:gd name="connsiteY973" fmla="*/ 154571 h 6858000"/>
              <a:gd name="connsiteX974" fmla="*/ 530414 w 7467600"/>
              <a:gd name="connsiteY974" fmla="*/ 354673 h 6858000"/>
              <a:gd name="connsiteX975" fmla="*/ 333785 w 7467600"/>
              <a:gd name="connsiteY975" fmla="*/ 161564 h 6858000"/>
              <a:gd name="connsiteX976" fmla="*/ 147005 w 7467600"/>
              <a:gd name="connsiteY976" fmla="*/ 0 h 6858000"/>
              <a:gd name="connsiteX977" fmla="*/ 272509 w 7467600"/>
              <a:gd name="connsiteY977" fmla="*/ 0 h 6858000"/>
              <a:gd name="connsiteX978" fmla="*/ 326276 w 7467600"/>
              <a:gd name="connsiteY978" fmla="*/ 45847 h 6858000"/>
              <a:gd name="connsiteX979" fmla="*/ 823759 w 7467600"/>
              <a:gd name="connsiteY979" fmla="*/ 574145 h 6858000"/>
              <a:gd name="connsiteX980" fmla="*/ 811254 w 7467600"/>
              <a:gd name="connsiteY980" fmla="*/ 665546 h 6858000"/>
              <a:gd name="connsiteX981" fmla="*/ 154042 w 7467600"/>
              <a:gd name="connsiteY981" fmla="*/ 261522 h 6858000"/>
              <a:gd name="connsiteX982" fmla="*/ 13550 w 7467600"/>
              <a:gd name="connsiteY982" fmla="*/ 158423 h 6858000"/>
              <a:gd name="connsiteX983" fmla="*/ 0 w 7467600"/>
              <a:gd name="connsiteY983" fmla="*/ 146618 h 6858000"/>
              <a:gd name="connsiteX984" fmla="*/ 0 w 7467600"/>
              <a:gd name="connsiteY984" fmla="*/ 59161 h 6858000"/>
              <a:gd name="connsiteX985" fmla="*/ 45427 w 7467600"/>
              <a:gd name="connsiteY985" fmla="*/ 101078 h 6858000"/>
              <a:gd name="connsiteX986" fmla="*/ 630103 w 7467600"/>
              <a:gd name="connsiteY986" fmla="*/ 485885 h 6858000"/>
              <a:gd name="connsiteX987" fmla="*/ 532040 w 7467600"/>
              <a:gd name="connsiteY987" fmla="*/ 399359 h 6858000"/>
              <a:gd name="connsiteX988" fmla="*/ 517618 w 7467600"/>
              <a:gd name="connsiteY988" fmla="*/ 385726 h 6858000"/>
              <a:gd name="connsiteX989" fmla="*/ 285074 w 7467600"/>
              <a:gd name="connsiteY989" fmla="*/ 182755 h 6858000"/>
              <a:gd name="connsiteX990" fmla="*/ 43151 w 7467600"/>
              <a:gd name="connsiteY99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312201 w 7467600"/>
              <a:gd name="connsiteY133" fmla="*/ 5128278 h 6858000"/>
              <a:gd name="connsiteX134" fmla="*/ 1903353 w 7467600"/>
              <a:gd name="connsiteY134" fmla="*/ 5044827 h 6858000"/>
              <a:gd name="connsiteX135" fmla="*/ 1936931 w 7467600"/>
              <a:gd name="connsiteY135" fmla="*/ 5093954 h 6858000"/>
              <a:gd name="connsiteX136" fmla="*/ 2195868 w 7467600"/>
              <a:gd name="connsiteY136" fmla="*/ 5396574 h 6858000"/>
              <a:gd name="connsiteX137" fmla="*/ 2088852 w 7467600"/>
              <a:gd name="connsiteY137" fmla="*/ 5166123 h 6858000"/>
              <a:gd name="connsiteX138" fmla="*/ 1958241 w 7467600"/>
              <a:gd name="connsiteY138" fmla="*/ 5067955 h 6858000"/>
              <a:gd name="connsiteX139" fmla="*/ 1903353 w 7467600"/>
              <a:gd name="connsiteY139" fmla="*/ 5044827 h 6858000"/>
              <a:gd name="connsiteX140" fmla="*/ 1979378 w 7467600"/>
              <a:gd name="connsiteY140" fmla="*/ 4769504 h 6858000"/>
              <a:gd name="connsiteX141" fmla="*/ 2882120 w 7467600"/>
              <a:gd name="connsiteY141" fmla="*/ 5064547 h 6858000"/>
              <a:gd name="connsiteX142" fmla="*/ 2793103 w 7467600"/>
              <a:gd name="connsiteY142" fmla="*/ 5039699 h 6858000"/>
              <a:gd name="connsiteX143" fmla="*/ 2770041 w 7467600"/>
              <a:gd name="connsiteY143" fmla="*/ 5033634 h 6858000"/>
              <a:gd name="connsiteX144" fmla="*/ 1979378 w 7467600"/>
              <a:gd name="connsiteY144" fmla="*/ 4769504 h 6858000"/>
              <a:gd name="connsiteX145" fmla="*/ 1927410 w 7467600"/>
              <a:gd name="connsiteY145" fmla="*/ 4716164 h 6858000"/>
              <a:gd name="connsiteX146" fmla="*/ 1959587 w 7467600"/>
              <a:gd name="connsiteY146" fmla="*/ 4728849 h 6858000"/>
              <a:gd name="connsiteX147" fmla="*/ 2777707 w 7467600"/>
              <a:gd name="connsiteY147" fmla="*/ 5003991 h 6858000"/>
              <a:gd name="connsiteX148" fmla="*/ 2800768 w 7467600"/>
              <a:gd name="connsiteY148" fmla="*/ 5010056 h 6858000"/>
              <a:gd name="connsiteX149" fmla="*/ 2879408 w 7467600"/>
              <a:gd name="connsiteY149" fmla="*/ 5031590 h 6858000"/>
              <a:gd name="connsiteX150" fmla="*/ 2862295 w 7467600"/>
              <a:gd name="connsiteY150" fmla="*/ 5022958 h 6858000"/>
              <a:gd name="connsiteX151" fmla="*/ 2813343 w 7467600"/>
              <a:gd name="connsiteY151" fmla="*/ 4998369 h 6858000"/>
              <a:gd name="connsiteX152" fmla="*/ 2646245 w 7467600"/>
              <a:gd name="connsiteY152" fmla="*/ 4930999 h 6858000"/>
              <a:gd name="connsiteX153" fmla="*/ 1999243 w 7467600"/>
              <a:gd name="connsiteY153" fmla="*/ 4730524 h 6858000"/>
              <a:gd name="connsiteX154" fmla="*/ 1979527 w 7467600"/>
              <a:gd name="connsiteY154" fmla="*/ 4726651 h 6858000"/>
              <a:gd name="connsiteX155" fmla="*/ 1927410 w 7467600"/>
              <a:gd name="connsiteY155" fmla="*/ 4716164 h 6858000"/>
              <a:gd name="connsiteX156" fmla="*/ 1997014 w 7467600"/>
              <a:gd name="connsiteY156" fmla="*/ 4698007 h 6858000"/>
              <a:gd name="connsiteX157" fmla="*/ 2005458 w 7467600"/>
              <a:gd name="connsiteY157" fmla="*/ 4699540 h 6858000"/>
              <a:gd name="connsiteX158" fmla="*/ 2657186 w 7467600"/>
              <a:gd name="connsiteY158" fmla="*/ 4901687 h 6858000"/>
              <a:gd name="connsiteX159" fmla="*/ 2826662 w 7467600"/>
              <a:gd name="connsiteY159" fmla="*/ 4970362 h 6858000"/>
              <a:gd name="connsiteX160" fmla="*/ 2876100 w 7467600"/>
              <a:gd name="connsiteY160" fmla="*/ 4995397 h 6858000"/>
              <a:gd name="connsiteX161" fmla="*/ 3042600 w 7467600"/>
              <a:gd name="connsiteY161" fmla="*/ 5059532 h 6858000"/>
              <a:gd name="connsiteX162" fmla="*/ 1997014 w 7467600"/>
              <a:gd name="connsiteY162" fmla="*/ 4698007 h 6858000"/>
              <a:gd name="connsiteX163" fmla="*/ 2305292 w 7467600"/>
              <a:gd name="connsiteY163" fmla="*/ 4219492 h 6858000"/>
              <a:gd name="connsiteX164" fmla="*/ 3360922 w 7467600"/>
              <a:gd name="connsiteY164" fmla="*/ 4529373 h 6858000"/>
              <a:gd name="connsiteX165" fmla="*/ 3492420 w 7467600"/>
              <a:gd name="connsiteY165" fmla="*/ 4510145 h 6858000"/>
              <a:gd name="connsiteX166" fmla="*/ 3364086 w 7467600"/>
              <a:gd name="connsiteY166" fmla="*/ 4480340 h 6858000"/>
              <a:gd name="connsiteX167" fmla="*/ 3225818 w 7467600"/>
              <a:gd name="connsiteY167" fmla="*/ 4411822 h 6858000"/>
              <a:gd name="connsiteX168" fmla="*/ 3129696 w 7467600"/>
              <a:gd name="connsiteY168" fmla="*/ 4360704 h 6858000"/>
              <a:gd name="connsiteX169" fmla="*/ 2814545 w 7467600"/>
              <a:gd name="connsiteY169" fmla="*/ 4282955 h 6858000"/>
              <a:gd name="connsiteX170" fmla="*/ 2305292 w 7467600"/>
              <a:gd name="connsiteY170" fmla="*/ 4219492 h 6858000"/>
              <a:gd name="connsiteX171" fmla="*/ 2626982 w 7467600"/>
              <a:gd name="connsiteY171" fmla="*/ 4206450 h 6858000"/>
              <a:gd name="connsiteX172" fmla="*/ 2490617 w 7467600"/>
              <a:gd name="connsiteY172" fmla="*/ 4206951 h 6858000"/>
              <a:gd name="connsiteX173" fmla="*/ 2819869 w 7467600"/>
              <a:gd name="connsiteY173" fmla="*/ 4252936 h 6858000"/>
              <a:gd name="connsiteX174" fmla="*/ 3143018 w 7467600"/>
              <a:gd name="connsiteY174" fmla="*/ 4332698 h 6858000"/>
              <a:gd name="connsiteX175" fmla="*/ 3241520 w 7467600"/>
              <a:gd name="connsiteY175" fmla="*/ 4385112 h 6858000"/>
              <a:gd name="connsiteX176" fmla="*/ 3374575 w 7467600"/>
              <a:gd name="connsiteY176" fmla="*/ 4451517 h 6858000"/>
              <a:gd name="connsiteX177" fmla="*/ 3505221 w 7467600"/>
              <a:gd name="connsiteY177" fmla="*/ 4480757 h 6858000"/>
              <a:gd name="connsiteX178" fmla="*/ 2626982 w 7467600"/>
              <a:gd name="connsiteY178" fmla="*/ 4206450 h 6858000"/>
              <a:gd name="connsiteX179" fmla="*/ 1310106 w 7467600"/>
              <a:gd name="connsiteY179" fmla="*/ 3943217 h 6858000"/>
              <a:gd name="connsiteX180" fmla="*/ 854994 w 7467600"/>
              <a:gd name="connsiteY180" fmla="*/ 4399136 h 6858000"/>
              <a:gd name="connsiteX181" fmla="*/ 742462 w 7467600"/>
              <a:gd name="connsiteY181" fmla="*/ 4594648 h 6858000"/>
              <a:gd name="connsiteX182" fmla="*/ 820602 w 7467600"/>
              <a:gd name="connsiteY182" fmla="*/ 4485915 h 6858000"/>
              <a:gd name="connsiteX183" fmla="*/ 878295 w 7467600"/>
              <a:gd name="connsiteY183" fmla="*/ 4403594 h 6858000"/>
              <a:gd name="connsiteX184" fmla="*/ 1240607 w 7467600"/>
              <a:gd name="connsiteY184" fmla="*/ 4010401 h 6858000"/>
              <a:gd name="connsiteX185" fmla="*/ 1310106 w 7467600"/>
              <a:gd name="connsiteY185" fmla="*/ 3943217 h 6858000"/>
              <a:gd name="connsiteX186" fmla="*/ 1423113 w 7467600"/>
              <a:gd name="connsiteY186" fmla="*/ 3874565 h 6858000"/>
              <a:gd name="connsiteX187" fmla="*/ 1260565 w 7467600"/>
              <a:gd name="connsiteY187" fmla="*/ 4031982 h 6858000"/>
              <a:gd name="connsiteX188" fmla="*/ 901900 w 7467600"/>
              <a:gd name="connsiteY188" fmla="*/ 4421236 h 6858000"/>
              <a:gd name="connsiteX189" fmla="*/ 845044 w 7467600"/>
              <a:gd name="connsiteY189" fmla="*/ 4502436 h 6858000"/>
              <a:gd name="connsiteX190" fmla="*/ 685926 w 7467600"/>
              <a:gd name="connsiteY190" fmla="*/ 4703069 h 6858000"/>
              <a:gd name="connsiteX191" fmla="*/ 684248 w 7467600"/>
              <a:gd name="connsiteY191" fmla="*/ 4706721 h 6858000"/>
              <a:gd name="connsiteX192" fmla="*/ 1423113 w 7467600"/>
              <a:gd name="connsiteY192" fmla="*/ 3874565 h 6858000"/>
              <a:gd name="connsiteX193" fmla="*/ 3316479 w 7467600"/>
              <a:gd name="connsiteY193" fmla="*/ 3872136 h 6858000"/>
              <a:gd name="connsiteX194" fmla="*/ 3546806 w 7467600"/>
              <a:gd name="connsiteY194" fmla="*/ 4356139 h 6858000"/>
              <a:gd name="connsiteX195" fmla="*/ 3364433 w 7467600"/>
              <a:gd name="connsiteY195" fmla="*/ 3953121 h 6858000"/>
              <a:gd name="connsiteX196" fmla="*/ 3316479 w 7467600"/>
              <a:gd name="connsiteY196" fmla="*/ 3872136 h 6858000"/>
              <a:gd name="connsiteX197" fmla="*/ 3291335 w 7467600"/>
              <a:gd name="connsiteY197" fmla="*/ 3767420 h 6858000"/>
              <a:gd name="connsiteX198" fmla="*/ 3390805 w 7467600"/>
              <a:gd name="connsiteY198" fmla="*/ 3937163 h 6858000"/>
              <a:gd name="connsiteX199" fmla="*/ 3579062 w 7467600"/>
              <a:gd name="connsiteY199" fmla="*/ 4359040 h 6858000"/>
              <a:gd name="connsiteX200" fmla="*/ 3467355 w 7467600"/>
              <a:gd name="connsiteY200" fmla="*/ 3988130 h 6858000"/>
              <a:gd name="connsiteX201" fmla="*/ 3310753 w 7467600"/>
              <a:gd name="connsiteY201" fmla="*/ 3787140 h 6858000"/>
              <a:gd name="connsiteX202" fmla="*/ 3291335 w 7467600"/>
              <a:gd name="connsiteY202" fmla="*/ 3767420 h 6858000"/>
              <a:gd name="connsiteX203" fmla="*/ 1635889 w 7467600"/>
              <a:gd name="connsiteY203" fmla="*/ 3709494 h 6858000"/>
              <a:gd name="connsiteX204" fmla="*/ 1634800 w 7467600"/>
              <a:gd name="connsiteY204" fmla="*/ 3731111 h 6858000"/>
              <a:gd name="connsiteX205" fmla="*/ 1635889 w 7467600"/>
              <a:gd name="connsiteY205" fmla="*/ 3709494 h 6858000"/>
              <a:gd name="connsiteX206" fmla="*/ 1510397 w 7467600"/>
              <a:gd name="connsiteY206" fmla="*/ 3684705 h 6858000"/>
              <a:gd name="connsiteX207" fmla="*/ 1146550 w 7467600"/>
              <a:gd name="connsiteY207" fmla="*/ 3802012 h 6858000"/>
              <a:gd name="connsiteX208" fmla="*/ 698834 w 7467600"/>
              <a:gd name="connsiteY208" fmla="*/ 3952272 h 6858000"/>
              <a:gd name="connsiteX209" fmla="*/ 34256 w 7467600"/>
              <a:gd name="connsiteY209" fmla="*/ 4347603 h 6858000"/>
              <a:gd name="connsiteX210" fmla="*/ 527241 w 7467600"/>
              <a:gd name="connsiteY210" fmla="*/ 4065078 h 6858000"/>
              <a:gd name="connsiteX211" fmla="*/ 1510397 w 7467600"/>
              <a:gd name="connsiteY211" fmla="*/ 3684705 h 6858000"/>
              <a:gd name="connsiteX212" fmla="*/ 1313114 w 7467600"/>
              <a:gd name="connsiteY212" fmla="*/ 3655216 h 6858000"/>
              <a:gd name="connsiteX213" fmla="*/ 1109304 w 7467600"/>
              <a:gd name="connsiteY213" fmla="*/ 3669030 h 6858000"/>
              <a:gd name="connsiteX214" fmla="*/ 8129 w 7467600"/>
              <a:gd name="connsiteY214" fmla="*/ 4330519 h 6858000"/>
              <a:gd name="connsiteX215" fmla="*/ 687572 w 7467600"/>
              <a:gd name="connsiteY215" fmla="*/ 3925629 h 6858000"/>
              <a:gd name="connsiteX216" fmla="*/ 1138365 w 7467600"/>
              <a:gd name="connsiteY216" fmla="*/ 3774515 h 6858000"/>
              <a:gd name="connsiteX217" fmla="*/ 1505579 w 7467600"/>
              <a:gd name="connsiteY217" fmla="*/ 3655526 h 6858000"/>
              <a:gd name="connsiteX218" fmla="*/ 1313114 w 7467600"/>
              <a:gd name="connsiteY218" fmla="*/ 3655216 h 6858000"/>
              <a:gd name="connsiteX219" fmla="*/ 3655073 w 7467600"/>
              <a:gd name="connsiteY219" fmla="*/ 3650884 h 6858000"/>
              <a:gd name="connsiteX220" fmla="*/ 3989938 w 7467600"/>
              <a:gd name="connsiteY220" fmla="*/ 3991685 h 6858000"/>
              <a:gd name="connsiteX221" fmla="*/ 4393907 w 7467600"/>
              <a:gd name="connsiteY221" fmla="*/ 4261258 h 6858000"/>
              <a:gd name="connsiteX222" fmla="*/ 4648051 w 7467600"/>
              <a:gd name="connsiteY222" fmla="*/ 4374051 h 6858000"/>
              <a:gd name="connsiteX223" fmla="*/ 4383389 w 7467600"/>
              <a:gd name="connsiteY223" fmla="*/ 4184369 h 6858000"/>
              <a:gd name="connsiteX224" fmla="*/ 4165508 w 7467600"/>
              <a:gd name="connsiteY224" fmla="*/ 4035196 h 6858000"/>
              <a:gd name="connsiteX225" fmla="*/ 4068162 w 7467600"/>
              <a:gd name="connsiteY225" fmla="*/ 3953394 h 6858000"/>
              <a:gd name="connsiteX226" fmla="*/ 3981416 w 7467600"/>
              <a:gd name="connsiteY226" fmla="*/ 3880482 h 6858000"/>
              <a:gd name="connsiteX227" fmla="*/ 3800147 w 7467600"/>
              <a:gd name="connsiteY227" fmla="*/ 3749872 h 6858000"/>
              <a:gd name="connsiteX228" fmla="*/ 3655073 w 7467600"/>
              <a:gd name="connsiteY228" fmla="*/ 3650884 h 6858000"/>
              <a:gd name="connsiteX229" fmla="*/ 3670252 w 7467600"/>
              <a:gd name="connsiteY229" fmla="*/ 3622798 h 6858000"/>
              <a:gd name="connsiteX230" fmla="*/ 3817258 w 7467600"/>
              <a:gd name="connsiteY230" fmla="*/ 3723577 h 6858000"/>
              <a:gd name="connsiteX231" fmla="*/ 4000461 w 7467600"/>
              <a:gd name="connsiteY231" fmla="*/ 3855966 h 6858000"/>
              <a:gd name="connsiteX232" fmla="*/ 4088180 w 7467600"/>
              <a:gd name="connsiteY232" fmla="*/ 3929774 h 6858000"/>
              <a:gd name="connsiteX233" fmla="*/ 4184555 w 7467600"/>
              <a:gd name="connsiteY233" fmla="*/ 4010683 h 6858000"/>
              <a:gd name="connsiteX234" fmla="*/ 4399563 w 7467600"/>
              <a:gd name="connsiteY234" fmla="*/ 4158106 h 6858000"/>
              <a:gd name="connsiteX235" fmla="*/ 4684469 w 7467600"/>
              <a:gd name="connsiteY235" fmla="*/ 4364680 h 6858000"/>
              <a:gd name="connsiteX236" fmla="*/ 4690271 w 7467600"/>
              <a:gd name="connsiteY236" fmla="*/ 4370034 h 6858000"/>
              <a:gd name="connsiteX237" fmla="*/ 4136093 w 7467600"/>
              <a:gd name="connsiteY237" fmla="*/ 3858466 h 6858000"/>
              <a:gd name="connsiteX238" fmla="*/ 3670252 w 7467600"/>
              <a:gd name="connsiteY238" fmla="*/ 3622798 h 6858000"/>
              <a:gd name="connsiteX239" fmla="*/ 4440129 w 7467600"/>
              <a:gd name="connsiteY239" fmla="*/ 3448571 h 6858000"/>
              <a:gd name="connsiteX240" fmla="*/ 4856525 w 7467600"/>
              <a:gd name="connsiteY240" fmla="*/ 3915351 h 6858000"/>
              <a:gd name="connsiteX241" fmla="*/ 5059055 w 7467600"/>
              <a:gd name="connsiteY241" fmla="*/ 4108918 h 6858000"/>
              <a:gd name="connsiteX242" fmla="*/ 5290070 w 7467600"/>
              <a:gd name="connsiteY242" fmla="*/ 4263619 h 6858000"/>
              <a:gd name="connsiteX243" fmla="*/ 4834991 w 7467600"/>
              <a:gd name="connsiteY243" fmla="*/ 3830985 h 6858000"/>
              <a:gd name="connsiteX244" fmla="*/ 4440129 w 7467600"/>
              <a:gd name="connsiteY244" fmla="*/ 3448571 h 6858000"/>
              <a:gd name="connsiteX245" fmla="*/ 4441737 w 7467600"/>
              <a:gd name="connsiteY245" fmla="*/ 3399734 h 6858000"/>
              <a:gd name="connsiteX246" fmla="*/ 4431236 w 7467600"/>
              <a:gd name="connsiteY246" fmla="*/ 3400954 h 6858000"/>
              <a:gd name="connsiteX247" fmla="*/ 4557150 w 7467600"/>
              <a:gd name="connsiteY247" fmla="*/ 3510023 h 6858000"/>
              <a:gd name="connsiteX248" fmla="*/ 4856936 w 7467600"/>
              <a:gd name="connsiteY248" fmla="*/ 3809146 h 6858000"/>
              <a:gd name="connsiteX249" fmla="*/ 5111996 w 7467600"/>
              <a:gd name="connsiteY249" fmla="*/ 4065759 h 6858000"/>
              <a:gd name="connsiteX250" fmla="*/ 5388878 w 7467600"/>
              <a:gd name="connsiteY250" fmla="*/ 4300185 h 6858000"/>
              <a:gd name="connsiteX251" fmla="*/ 5425556 w 7467600"/>
              <a:gd name="connsiteY251" fmla="*/ 4308967 h 6858000"/>
              <a:gd name="connsiteX252" fmla="*/ 4943646 w 7467600"/>
              <a:gd name="connsiteY252" fmla="*/ 3822916 h 6858000"/>
              <a:gd name="connsiteX253" fmla="*/ 4594837 w 7467600"/>
              <a:gd name="connsiteY253" fmla="*/ 3532274 h 6858000"/>
              <a:gd name="connsiteX254" fmla="*/ 4441737 w 7467600"/>
              <a:gd name="connsiteY254" fmla="*/ 3399734 h 6858000"/>
              <a:gd name="connsiteX255" fmla="*/ 5425834 w 7467600"/>
              <a:gd name="connsiteY255" fmla="*/ 3162785 h 6858000"/>
              <a:gd name="connsiteX256" fmla="*/ 5401644 w 7467600"/>
              <a:gd name="connsiteY256" fmla="*/ 3617847 h 6858000"/>
              <a:gd name="connsiteX257" fmla="*/ 5467256 w 7467600"/>
              <a:gd name="connsiteY257" fmla="*/ 4175494 h 6858000"/>
              <a:gd name="connsiteX258" fmla="*/ 5448069 w 7467600"/>
              <a:gd name="connsiteY258" fmla="*/ 3567554 h 6858000"/>
              <a:gd name="connsiteX259" fmla="*/ 5425834 w 7467600"/>
              <a:gd name="connsiteY259" fmla="*/ 3162785 h 6858000"/>
              <a:gd name="connsiteX260" fmla="*/ 1318687 w 7467600"/>
              <a:gd name="connsiteY260" fmla="*/ 3113840 h 6858000"/>
              <a:gd name="connsiteX261" fmla="*/ 1066793 w 7467600"/>
              <a:gd name="connsiteY261" fmla="*/ 3212171 h 6858000"/>
              <a:gd name="connsiteX262" fmla="*/ 993319 w 7467600"/>
              <a:gd name="connsiteY262" fmla="*/ 3247648 h 6858000"/>
              <a:gd name="connsiteX263" fmla="*/ 853081 w 7467600"/>
              <a:gd name="connsiteY263" fmla="*/ 3312410 h 6858000"/>
              <a:gd name="connsiteX264" fmla="*/ 805957 w 7467600"/>
              <a:gd name="connsiteY264" fmla="*/ 3330443 h 6858000"/>
              <a:gd name="connsiteX265" fmla="*/ 1318687 w 7467600"/>
              <a:gd name="connsiteY265" fmla="*/ 3113840 h 6858000"/>
              <a:gd name="connsiteX266" fmla="*/ 5453702 w 7467600"/>
              <a:gd name="connsiteY266" fmla="*/ 3090882 h 6858000"/>
              <a:gd name="connsiteX267" fmla="*/ 5480135 w 7467600"/>
              <a:gd name="connsiteY267" fmla="*/ 3565802 h 6858000"/>
              <a:gd name="connsiteX268" fmla="*/ 5499023 w 7467600"/>
              <a:gd name="connsiteY268" fmla="*/ 4166310 h 6858000"/>
              <a:gd name="connsiteX269" fmla="*/ 5547022 w 7467600"/>
              <a:gd name="connsiteY269" fmla="*/ 3607838 h 6858000"/>
              <a:gd name="connsiteX270" fmla="*/ 5515964 w 7467600"/>
              <a:gd name="connsiteY270" fmla="*/ 3378541 h 6858000"/>
              <a:gd name="connsiteX271" fmla="*/ 5453702 w 7467600"/>
              <a:gd name="connsiteY271" fmla="*/ 3090882 h 6858000"/>
              <a:gd name="connsiteX272" fmla="*/ 1238695 w 7467600"/>
              <a:gd name="connsiteY272" fmla="*/ 3076820 h 6858000"/>
              <a:gd name="connsiteX273" fmla="*/ 716371 w 7467600"/>
              <a:gd name="connsiteY273" fmla="*/ 3293249 h 6858000"/>
              <a:gd name="connsiteX274" fmla="*/ 579522 w 7467600"/>
              <a:gd name="connsiteY274" fmla="*/ 3371759 h 6858000"/>
              <a:gd name="connsiteX275" fmla="*/ 600288 w 7467600"/>
              <a:gd name="connsiteY275" fmla="*/ 3365555 h 6858000"/>
              <a:gd name="connsiteX276" fmla="*/ 840692 w 7467600"/>
              <a:gd name="connsiteY276" fmla="*/ 3284921 h 6858000"/>
              <a:gd name="connsiteX277" fmla="*/ 979248 w 7467600"/>
              <a:gd name="connsiteY277" fmla="*/ 3221003 h 6858000"/>
              <a:gd name="connsiteX278" fmla="*/ 1053282 w 7467600"/>
              <a:gd name="connsiteY278" fmla="*/ 3185247 h 6858000"/>
              <a:gd name="connsiteX279" fmla="*/ 1320603 w 7467600"/>
              <a:gd name="connsiteY279" fmla="*/ 3081281 h 6858000"/>
              <a:gd name="connsiteX280" fmla="*/ 1238695 w 7467600"/>
              <a:gd name="connsiteY280" fmla="*/ 3076820 h 6858000"/>
              <a:gd name="connsiteX281" fmla="*/ 5425627 w 7467600"/>
              <a:gd name="connsiteY281" fmla="*/ 2954192 h 6858000"/>
              <a:gd name="connsiteX282" fmla="*/ 5470770 w 7467600"/>
              <a:gd name="connsiteY282" fmla="*/ 3005435 h 6858000"/>
              <a:gd name="connsiteX283" fmla="*/ 5519779 w 7467600"/>
              <a:gd name="connsiteY283" fmla="*/ 4359223 h 6858000"/>
              <a:gd name="connsiteX284" fmla="*/ 5520293 w 7467600"/>
              <a:gd name="connsiteY284" fmla="*/ 4360602 h 6858000"/>
              <a:gd name="connsiteX285" fmla="*/ 5767221 w 7467600"/>
              <a:gd name="connsiteY285" fmla="*/ 4665564 h 6858000"/>
              <a:gd name="connsiteX286" fmla="*/ 6937169 w 7467600"/>
              <a:gd name="connsiteY286" fmla="*/ 4815941 h 6858000"/>
              <a:gd name="connsiteX287" fmla="*/ 6953922 w 7467600"/>
              <a:gd name="connsiteY287" fmla="*/ 4890068 h 6858000"/>
              <a:gd name="connsiteX288" fmla="*/ 6071359 w 7467600"/>
              <a:gd name="connsiteY288" fmla="*/ 4770770 h 6858000"/>
              <a:gd name="connsiteX289" fmla="*/ 6038839 w 7467600"/>
              <a:gd name="connsiteY289" fmla="*/ 4764474 h 6858000"/>
              <a:gd name="connsiteX290" fmla="*/ 6038706 w 7467600"/>
              <a:gd name="connsiteY290" fmla="*/ 4763847 h 6858000"/>
              <a:gd name="connsiteX291" fmla="*/ 6037784 w 7467600"/>
              <a:gd name="connsiteY291" fmla="*/ 4764270 h 6858000"/>
              <a:gd name="connsiteX292" fmla="*/ 6038839 w 7467600"/>
              <a:gd name="connsiteY292" fmla="*/ 4764474 h 6858000"/>
              <a:gd name="connsiteX293" fmla="*/ 6040338 w 7467600"/>
              <a:gd name="connsiteY293" fmla="*/ 4771418 h 6858000"/>
              <a:gd name="connsiteX294" fmla="*/ 6024488 w 7467600"/>
              <a:gd name="connsiteY294" fmla="*/ 4809903 h 6858000"/>
              <a:gd name="connsiteX295" fmla="*/ 5599771 w 7467600"/>
              <a:gd name="connsiteY295" fmla="*/ 5509652 h 6858000"/>
              <a:gd name="connsiteX296" fmla="*/ 5548843 w 7467600"/>
              <a:gd name="connsiteY296" fmla="*/ 5563845 h 6858000"/>
              <a:gd name="connsiteX297" fmla="*/ 5940952 w 7467600"/>
              <a:gd name="connsiteY297" fmla="*/ 6250028 h 6858000"/>
              <a:gd name="connsiteX298" fmla="*/ 6043441 w 7467600"/>
              <a:gd name="connsiteY298" fmla="*/ 6665847 h 6858000"/>
              <a:gd name="connsiteX299" fmla="*/ 6093432 w 7467600"/>
              <a:gd name="connsiteY299" fmla="*/ 6858000 h 6858000"/>
              <a:gd name="connsiteX300" fmla="*/ 6034344 w 7467600"/>
              <a:gd name="connsiteY300" fmla="*/ 6858000 h 6858000"/>
              <a:gd name="connsiteX301" fmla="*/ 6026679 w 7467600"/>
              <a:gd name="connsiteY301" fmla="*/ 6836959 h 6858000"/>
              <a:gd name="connsiteX302" fmla="*/ 5800441 w 7467600"/>
              <a:gd name="connsiteY302" fmla="*/ 6335286 h 6858000"/>
              <a:gd name="connsiteX303" fmla="*/ 5526562 w 7467600"/>
              <a:gd name="connsiteY303" fmla="*/ 5705388 h 6858000"/>
              <a:gd name="connsiteX304" fmla="*/ 5519640 w 7467600"/>
              <a:gd name="connsiteY304" fmla="*/ 5683774 h 6858000"/>
              <a:gd name="connsiteX305" fmla="*/ 5844559 w 7467600"/>
              <a:gd name="connsiteY305" fmla="*/ 6553349 h 6858000"/>
              <a:gd name="connsiteX306" fmla="*/ 5975994 w 7467600"/>
              <a:gd name="connsiteY306" fmla="*/ 6858000 h 6858000"/>
              <a:gd name="connsiteX307" fmla="*/ 5898547 w 7467600"/>
              <a:gd name="connsiteY307" fmla="*/ 6858000 h 6858000"/>
              <a:gd name="connsiteX308" fmla="*/ 5682041 w 7467600"/>
              <a:gd name="connsiteY308" fmla="*/ 6355860 h 6858000"/>
              <a:gd name="connsiteX309" fmla="*/ 5461758 w 7467600"/>
              <a:gd name="connsiteY309" fmla="*/ 5820220 h 6858000"/>
              <a:gd name="connsiteX310" fmla="*/ 5237282 w 7467600"/>
              <a:gd name="connsiteY310" fmla="*/ 6579086 h 6858000"/>
              <a:gd name="connsiteX311" fmla="*/ 5115009 w 7467600"/>
              <a:gd name="connsiteY311" fmla="*/ 6858000 h 6858000"/>
              <a:gd name="connsiteX312" fmla="*/ 5028074 w 7467600"/>
              <a:gd name="connsiteY312" fmla="*/ 6858000 h 6858000"/>
              <a:gd name="connsiteX313" fmla="*/ 5079508 w 7467600"/>
              <a:gd name="connsiteY313" fmla="*/ 6749074 h 6858000"/>
              <a:gd name="connsiteX314" fmla="*/ 5371846 w 7467600"/>
              <a:gd name="connsiteY314" fmla="*/ 5924413 h 6858000"/>
              <a:gd name="connsiteX315" fmla="*/ 5270512 w 7467600"/>
              <a:gd name="connsiteY315" fmla="*/ 6138975 h 6858000"/>
              <a:gd name="connsiteX316" fmla="*/ 5062409 w 7467600"/>
              <a:gd name="connsiteY316" fmla="*/ 6653544 h 6858000"/>
              <a:gd name="connsiteX317" fmla="*/ 5036628 w 7467600"/>
              <a:gd name="connsiteY317" fmla="*/ 6754247 h 6858000"/>
              <a:gd name="connsiteX318" fmla="*/ 5009112 w 7467600"/>
              <a:gd name="connsiteY318" fmla="*/ 6858000 h 6858000"/>
              <a:gd name="connsiteX319" fmla="*/ 4976679 w 7467600"/>
              <a:gd name="connsiteY319" fmla="*/ 6858000 h 6858000"/>
              <a:gd name="connsiteX320" fmla="*/ 5006537 w 7467600"/>
              <a:gd name="connsiteY320" fmla="*/ 6747068 h 6858000"/>
              <a:gd name="connsiteX321" fmla="*/ 5032723 w 7467600"/>
              <a:gd name="connsiteY321" fmla="*/ 6644957 h 6858000"/>
              <a:gd name="connsiteX322" fmla="*/ 5242949 w 7467600"/>
              <a:gd name="connsiteY322" fmla="*/ 6125175 h 6858000"/>
              <a:gd name="connsiteX323" fmla="*/ 5286321 w 7467600"/>
              <a:gd name="connsiteY323" fmla="*/ 6033555 h 6858000"/>
              <a:gd name="connsiteX324" fmla="*/ 5008210 w 7467600"/>
              <a:gd name="connsiteY324" fmla="*/ 6649194 h 6858000"/>
              <a:gd name="connsiteX325" fmla="*/ 4986321 w 7467600"/>
              <a:gd name="connsiteY325" fmla="*/ 6765687 h 6858000"/>
              <a:gd name="connsiteX326" fmla="*/ 4973474 w 7467600"/>
              <a:gd name="connsiteY326" fmla="*/ 6858000 h 6858000"/>
              <a:gd name="connsiteX327" fmla="*/ 4907178 w 7467600"/>
              <a:gd name="connsiteY327" fmla="*/ 6858000 h 6858000"/>
              <a:gd name="connsiteX328" fmla="*/ 4910810 w 7467600"/>
              <a:gd name="connsiteY328" fmla="*/ 6829660 h 6858000"/>
              <a:gd name="connsiteX329" fmla="*/ 4987461 w 7467600"/>
              <a:gd name="connsiteY329" fmla="*/ 6432994 h 6858000"/>
              <a:gd name="connsiteX330" fmla="*/ 5179262 w 7467600"/>
              <a:gd name="connsiteY330" fmla="*/ 6035044 h 6858000"/>
              <a:gd name="connsiteX331" fmla="*/ 4689678 w 7467600"/>
              <a:gd name="connsiteY331" fmla="*/ 6440241 h 6858000"/>
              <a:gd name="connsiteX332" fmla="*/ 4477543 w 7467600"/>
              <a:gd name="connsiteY332" fmla="*/ 6674836 h 6858000"/>
              <a:gd name="connsiteX333" fmla="*/ 4329957 w 7467600"/>
              <a:gd name="connsiteY333" fmla="*/ 6858000 h 6858000"/>
              <a:gd name="connsiteX334" fmla="*/ 4218595 w 7467600"/>
              <a:gd name="connsiteY334" fmla="*/ 6858000 h 6858000"/>
              <a:gd name="connsiteX335" fmla="*/ 4368888 w 7467600"/>
              <a:gd name="connsiteY335" fmla="*/ 6668412 h 6858000"/>
              <a:gd name="connsiteX336" fmla="*/ 4563091 w 7467600"/>
              <a:gd name="connsiteY336" fmla="*/ 6442508 h 6858000"/>
              <a:gd name="connsiteX337" fmla="*/ 5387324 w 7467600"/>
              <a:gd name="connsiteY337" fmla="*/ 5705830 h 6858000"/>
              <a:gd name="connsiteX338" fmla="*/ 5073620 w 7467600"/>
              <a:gd name="connsiteY338" fmla="*/ 5955437 h 6858000"/>
              <a:gd name="connsiteX339" fmla="*/ 4689789 w 7467600"/>
              <a:gd name="connsiteY339" fmla="*/ 6268382 h 6858000"/>
              <a:gd name="connsiteX340" fmla="*/ 4418722 w 7467600"/>
              <a:gd name="connsiteY340" fmla="*/ 6570886 h 6858000"/>
              <a:gd name="connsiteX341" fmla="*/ 4214944 w 7467600"/>
              <a:gd name="connsiteY341" fmla="*/ 6858000 h 6858000"/>
              <a:gd name="connsiteX342" fmla="*/ 4177898 w 7467600"/>
              <a:gd name="connsiteY342" fmla="*/ 6858000 h 6858000"/>
              <a:gd name="connsiteX343" fmla="*/ 4391597 w 7467600"/>
              <a:gd name="connsiteY343" fmla="*/ 6556370 h 6858000"/>
              <a:gd name="connsiteX344" fmla="*/ 4668889 w 7467600"/>
              <a:gd name="connsiteY344" fmla="*/ 6246399 h 6858000"/>
              <a:gd name="connsiteX345" fmla="*/ 5055427 w 7467600"/>
              <a:gd name="connsiteY345" fmla="*/ 5931476 h 6858000"/>
              <a:gd name="connsiteX346" fmla="*/ 5371814 w 7467600"/>
              <a:gd name="connsiteY346" fmla="*/ 5678975 h 6858000"/>
              <a:gd name="connsiteX347" fmla="*/ 4987918 w 7467600"/>
              <a:gd name="connsiteY347" fmla="*/ 5838701 h 6858000"/>
              <a:gd name="connsiteX348" fmla="*/ 4317146 w 7467600"/>
              <a:gd name="connsiteY348" fmla="*/ 6587716 h 6858000"/>
              <a:gd name="connsiteX349" fmla="*/ 4171627 w 7467600"/>
              <a:gd name="connsiteY349" fmla="*/ 6858000 h 6858000"/>
              <a:gd name="connsiteX350" fmla="*/ 4081585 w 7467600"/>
              <a:gd name="connsiteY350" fmla="*/ 6858000 h 6858000"/>
              <a:gd name="connsiteX351" fmla="*/ 4238603 w 7467600"/>
              <a:gd name="connsiteY351" fmla="*/ 6559341 h 6858000"/>
              <a:gd name="connsiteX352" fmla="*/ 4778333 w 7467600"/>
              <a:gd name="connsiteY352" fmla="*/ 5873626 h 6858000"/>
              <a:gd name="connsiteX353" fmla="*/ 5414185 w 7467600"/>
              <a:gd name="connsiteY353" fmla="*/ 5573882 h 6858000"/>
              <a:gd name="connsiteX354" fmla="*/ 5959648 w 7467600"/>
              <a:gd name="connsiteY354" fmla="*/ 4760797 h 6858000"/>
              <a:gd name="connsiteX355" fmla="*/ 5355019 w 7467600"/>
              <a:gd name="connsiteY355" fmla="*/ 4734672 h 6858000"/>
              <a:gd name="connsiteX356" fmla="*/ 5083565 w 7467600"/>
              <a:gd name="connsiteY356" fmla="*/ 5179121 h 6858000"/>
              <a:gd name="connsiteX357" fmla="*/ 4713577 w 7467600"/>
              <a:gd name="connsiteY357" fmla="*/ 5616803 h 6858000"/>
              <a:gd name="connsiteX358" fmla="*/ 3989559 w 7467600"/>
              <a:gd name="connsiteY358" fmla="*/ 6145945 h 6858000"/>
              <a:gd name="connsiteX359" fmla="*/ 3939824 w 7467600"/>
              <a:gd name="connsiteY359" fmla="*/ 6066900 h 6858000"/>
              <a:gd name="connsiteX360" fmla="*/ 4584537 w 7467600"/>
              <a:gd name="connsiteY360" fmla="*/ 5324826 h 6858000"/>
              <a:gd name="connsiteX361" fmla="*/ 5037105 w 7467600"/>
              <a:gd name="connsiteY361" fmla="*/ 5088765 h 6858000"/>
              <a:gd name="connsiteX362" fmla="*/ 5039930 w 7467600"/>
              <a:gd name="connsiteY362" fmla="*/ 5089585 h 6858000"/>
              <a:gd name="connsiteX363" fmla="*/ 5263764 w 7467600"/>
              <a:gd name="connsiteY363" fmla="*/ 4735525 h 6858000"/>
              <a:gd name="connsiteX364" fmla="*/ 4086300 w 7467600"/>
              <a:gd name="connsiteY364" fmla="*/ 4884599 h 6858000"/>
              <a:gd name="connsiteX365" fmla="*/ 4085485 w 7467600"/>
              <a:gd name="connsiteY365" fmla="*/ 4899070 h 6858000"/>
              <a:gd name="connsiteX366" fmla="*/ 3871915 w 7467600"/>
              <a:gd name="connsiteY366" fmla="*/ 5253645 h 6858000"/>
              <a:gd name="connsiteX367" fmla="*/ 3799374 w 7467600"/>
              <a:gd name="connsiteY367" fmla="*/ 5466127 h 6858000"/>
              <a:gd name="connsiteX368" fmla="*/ 3498850 w 7467600"/>
              <a:gd name="connsiteY368" fmla="*/ 6661888 h 6858000"/>
              <a:gd name="connsiteX369" fmla="*/ 3399216 w 7467600"/>
              <a:gd name="connsiteY369" fmla="*/ 6858000 h 6858000"/>
              <a:gd name="connsiteX370" fmla="*/ 3303688 w 7467600"/>
              <a:gd name="connsiteY370" fmla="*/ 6858000 h 6858000"/>
              <a:gd name="connsiteX371" fmla="*/ 3391774 w 7467600"/>
              <a:gd name="connsiteY371" fmla="*/ 6697181 h 6858000"/>
              <a:gd name="connsiteX372" fmla="*/ 3735540 w 7467600"/>
              <a:gd name="connsiteY372" fmla="*/ 5546923 h 6858000"/>
              <a:gd name="connsiteX373" fmla="*/ 3729438 w 7467600"/>
              <a:gd name="connsiteY373" fmla="*/ 5569058 h 6858000"/>
              <a:gd name="connsiteX374" fmla="*/ 3707782 w 7467600"/>
              <a:gd name="connsiteY374" fmla="*/ 5644908 h 6858000"/>
              <a:gd name="connsiteX375" fmla="*/ 3583827 w 7467600"/>
              <a:gd name="connsiteY375" fmla="*/ 6039215 h 6858000"/>
              <a:gd name="connsiteX376" fmla="*/ 3547861 w 7467600"/>
              <a:gd name="connsiteY376" fmla="*/ 6129609 h 6858000"/>
              <a:gd name="connsiteX377" fmla="*/ 3490905 w 7467600"/>
              <a:gd name="connsiteY377" fmla="*/ 6277660 h 6858000"/>
              <a:gd name="connsiteX378" fmla="*/ 3455859 w 7467600"/>
              <a:gd name="connsiteY378" fmla="*/ 6391301 h 6858000"/>
              <a:gd name="connsiteX379" fmla="*/ 3429112 w 7467600"/>
              <a:gd name="connsiteY379" fmla="*/ 6479469 h 6858000"/>
              <a:gd name="connsiteX380" fmla="*/ 3304862 w 7467600"/>
              <a:gd name="connsiteY380" fmla="*/ 6796476 h 6858000"/>
              <a:gd name="connsiteX381" fmla="*/ 3276071 w 7467600"/>
              <a:gd name="connsiteY381" fmla="*/ 6858000 h 6858000"/>
              <a:gd name="connsiteX382" fmla="*/ 3240805 w 7467600"/>
              <a:gd name="connsiteY382" fmla="*/ 6858000 h 6858000"/>
              <a:gd name="connsiteX383" fmla="*/ 3275917 w 7467600"/>
              <a:gd name="connsiteY383" fmla="*/ 6783192 h 6858000"/>
              <a:gd name="connsiteX384" fmla="*/ 3399358 w 7467600"/>
              <a:gd name="connsiteY384" fmla="*/ 6469011 h 6858000"/>
              <a:gd name="connsiteX385" fmla="*/ 3425650 w 7467600"/>
              <a:gd name="connsiteY385" fmla="*/ 6381333 h 6858000"/>
              <a:gd name="connsiteX386" fmla="*/ 3460661 w 7467600"/>
              <a:gd name="connsiteY386" fmla="*/ 6266763 h 6858000"/>
              <a:gd name="connsiteX387" fmla="*/ 3518021 w 7467600"/>
              <a:gd name="connsiteY387" fmla="*/ 6117298 h 6858000"/>
              <a:gd name="connsiteX388" fmla="*/ 3554035 w 7467600"/>
              <a:gd name="connsiteY388" fmla="*/ 6027832 h 6858000"/>
              <a:gd name="connsiteX389" fmla="*/ 3677174 w 7467600"/>
              <a:gd name="connsiteY389" fmla="*/ 5636351 h 6858000"/>
              <a:gd name="connsiteX390" fmla="*/ 3698819 w 7467600"/>
              <a:gd name="connsiteY390" fmla="*/ 5560503 h 6858000"/>
              <a:gd name="connsiteX391" fmla="*/ 3702094 w 7467600"/>
              <a:gd name="connsiteY391" fmla="*/ 5549194 h 6858000"/>
              <a:gd name="connsiteX392" fmla="*/ 3398355 w 7467600"/>
              <a:gd name="connsiteY392" fmla="*/ 6094603 h 6858000"/>
              <a:gd name="connsiteX393" fmla="*/ 3193941 w 7467600"/>
              <a:gd name="connsiteY393" fmla="*/ 6798775 h 6858000"/>
              <a:gd name="connsiteX394" fmla="*/ 3184140 w 7467600"/>
              <a:gd name="connsiteY394" fmla="*/ 6858000 h 6858000"/>
              <a:gd name="connsiteX395" fmla="*/ 3099978 w 7467600"/>
              <a:gd name="connsiteY395" fmla="*/ 6858000 h 6858000"/>
              <a:gd name="connsiteX396" fmla="*/ 3101556 w 7467600"/>
              <a:gd name="connsiteY396" fmla="*/ 6843337 h 6858000"/>
              <a:gd name="connsiteX397" fmla="*/ 3370162 w 7467600"/>
              <a:gd name="connsiteY397" fmla="*/ 5785550 h 6858000"/>
              <a:gd name="connsiteX398" fmla="*/ 3746477 w 7467600"/>
              <a:gd name="connsiteY398" fmla="*/ 5377889 h 6858000"/>
              <a:gd name="connsiteX399" fmla="*/ 3863399 w 7467600"/>
              <a:gd name="connsiteY399" fmla="*/ 5087257 h 6858000"/>
              <a:gd name="connsiteX400" fmla="*/ 3968712 w 7467600"/>
              <a:gd name="connsiteY400" fmla="*/ 4913989 h 6858000"/>
              <a:gd name="connsiteX401" fmla="*/ 2792390 w 7467600"/>
              <a:gd name="connsiteY401" fmla="*/ 5382974 h 6858000"/>
              <a:gd name="connsiteX402" fmla="*/ 2714982 w 7467600"/>
              <a:gd name="connsiteY402" fmla="*/ 5427051 h 6858000"/>
              <a:gd name="connsiteX403" fmla="*/ 2813361 w 7467600"/>
              <a:gd name="connsiteY403" fmla="*/ 6023912 h 6858000"/>
              <a:gd name="connsiteX404" fmla="*/ 2688430 w 7467600"/>
              <a:gd name="connsiteY404" fmla="*/ 6801564 h 6858000"/>
              <a:gd name="connsiteX405" fmla="*/ 2629626 w 7467600"/>
              <a:gd name="connsiteY405" fmla="*/ 6763394 h 6858000"/>
              <a:gd name="connsiteX406" fmla="*/ 2565328 w 7467600"/>
              <a:gd name="connsiteY406" fmla="*/ 5516399 h 6858000"/>
              <a:gd name="connsiteX407" fmla="*/ 1922999 w 7467600"/>
              <a:gd name="connsiteY407" fmla="*/ 5980343 h 6858000"/>
              <a:gd name="connsiteX408" fmla="*/ 1950261 w 7467600"/>
              <a:gd name="connsiteY408" fmla="*/ 6405858 h 6858000"/>
              <a:gd name="connsiteX409" fmla="*/ 2365554 w 7467600"/>
              <a:gd name="connsiteY409" fmla="*/ 6759107 h 6858000"/>
              <a:gd name="connsiteX410" fmla="*/ 2424142 w 7467600"/>
              <a:gd name="connsiteY410" fmla="*/ 6858000 h 6858000"/>
              <a:gd name="connsiteX411" fmla="*/ 2395994 w 7467600"/>
              <a:gd name="connsiteY411" fmla="*/ 6858000 h 6858000"/>
              <a:gd name="connsiteX412" fmla="*/ 2392863 w 7467600"/>
              <a:gd name="connsiteY412" fmla="*/ 6852964 h 6858000"/>
              <a:gd name="connsiteX413" fmla="*/ 2017589 w 7467600"/>
              <a:gd name="connsiteY413" fmla="*/ 6493982 h 6858000"/>
              <a:gd name="connsiteX414" fmla="*/ 2147336 w 7467600"/>
              <a:gd name="connsiteY414" fmla="*/ 6594052 h 6858000"/>
              <a:gd name="connsiteX415" fmla="*/ 2207047 w 7467600"/>
              <a:gd name="connsiteY415" fmla="*/ 6654540 h 6858000"/>
              <a:gd name="connsiteX416" fmla="*/ 2299106 w 7467600"/>
              <a:gd name="connsiteY416" fmla="*/ 6778931 h 6858000"/>
              <a:gd name="connsiteX417" fmla="*/ 2314430 w 7467600"/>
              <a:gd name="connsiteY417" fmla="*/ 6801144 h 6858000"/>
              <a:gd name="connsiteX418" fmla="*/ 2352406 w 7467600"/>
              <a:gd name="connsiteY418" fmla="*/ 6858000 h 6858000"/>
              <a:gd name="connsiteX419" fmla="*/ 2314492 w 7467600"/>
              <a:gd name="connsiteY419" fmla="*/ 6858000 h 6858000"/>
              <a:gd name="connsiteX420" fmla="*/ 2288095 w 7467600"/>
              <a:gd name="connsiteY420" fmla="*/ 6818030 h 6858000"/>
              <a:gd name="connsiteX421" fmla="*/ 2272768 w 7467600"/>
              <a:gd name="connsiteY421" fmla="*/ 6795822 h 6858000"/>
              <a:gd name="connsiteX422" fmla="*/ 2182715 w 7467600"/>
              <a:gd name="connsiteY422" fmla="*/ 6675071 h 6858000"/>
              <a:gd name="connsiteX423" fmla="*/ 2032061 w 7467600"/>
              <a:gd name="connsiteY423" fmla="*/ 6541380 h 6858000"/>
              <a:gd name="connsiteX424" fmla="*/ 2257220 w 7467600"/>
              <a:gd name="connsiteY424" fmla="*/ 6826257 h 6858000"/>
              <a:gd name="connsiteX425" fmla="*/ 2281324 w 7467600"/>
              <a:gd name="connsiteY425" fmla="*/ 6858000 h 6858000"/>
              <a:gd name="connsiteX426" fmla="*/ 2242860 w 7467600"/>
              <a:gd name="connsiteY426" fmla="*/ 6858000 h 6858000"/>
              <a:gd name="connsiteX427" fmla="*/ 2232818 w 7467600"/>
              <a:gd name="connsiteY427" fmla="*/ 6844926 h 6858000"/>
              <a:gd name="connsiteX428" fmla="*/ 1990172 w 7467600"/>
              <a:gd name="connsiteY428" fmla="*/ 6542121 h 6858000"/>
              <a:gd name="connsiteX429" fmla="*/ 2124090 w 7467600"/>
              <a:gd name="connsiteY429" fmla="*/ 6761017 h 6858000"/>
              <a:gd name="connsiteX430" fmla="*/ 2200380 w 7467600"/>
              <a:gd name="connsiteY430" fmla="*/ 6858000 h 6858000"/>
              <a:gd name="connsiteX431" fmla="*/ 2147507 w 7467600"/>
              <a:gd name="connsiteY431" fmla="*/ 6858000 h 6858000"/>
              <a:gd name="connsiteX432" fmla="*/ 2070668 w 7467600"/>
              <a:gd name="connsiteY432" fmla="*/ 6761520 h 6858000"/>
              <a:gd name="connsiteX433" fmla="*/ 1975142 w 7467600"/>
              <a:gd name="connsiteY433" fmla="*/ 6585570 h 6858000"/>
              <a:gd name="connsiteX434" fmla="*/ 2050035 w 7467600"/>
              <a:gd name="connsiteY434" fmla="*/ 6813345 h 6858000"/>
              <a:gd name="connsiteX435" fmla="*/ 2063025 w 7467600"/>
              <a:gd name="connsiteY435" fmla="*/ 6858000 h 6858000"/>
              <a:gd name="connsiteX436" fmla="*/ 2021675 w 7467600"/>
              <a:gd name="connsiteY436" fmla="*/ 6858000 h 6858000"/>
              <a:gd name="connsiteX437" fmla="*/ 2019308 w 7467600"/>
              <a:gd name="connsiteY437" fmla="*/ 6847118 h 6858000"/>
              <a:gd name="connsiteX438" fmla="*/ 1938835 w 7467600"/>
              <a:gd name="connsiteY438" fmla="*/ 6551160 h 6858000"/>
              <a:gd name="connsiteX439" fmla="*/ 1953230 w 7467600"/>
              <a:gd name="connsiteY439" fmla="*/ 6759699 h 6858000"/>
              <a:gd name="connsiteX440" fmla="*/ 1956763 w 7467600"/>
              <a:gd name="connsiteY440" fmla="*/ 6778191 h 6858000"/>
              <a:gd name="connsiteX441" fmla="*/ 1967925 w 7467600"/>
              <a:gd name="connsiteY441" fmla="*/ 6858000 h 6858000"/>
              <a:gd name="connsiteX442" fmla="*/ 1936622 w 7467600"/>
              <a:gd name="connsiteY442" fmla="*/ 6858000 h 6858000"/>
              <a:gd name="connsiteX443" fmla="*/ 1926261 w 7467600"/>
              <a:gd name="connsiteY443" fmla="*/ 6784064 h 6858000"/>
              <a:gd name="connsiteX444" fmla="*/ 1922724 w 7467600"/>
              <a:gd name="connsiteY444" fmla="*/ 6765577 h 6858000"/>
              <a:gd name="connsiteX445" fmla="*/ 1904650 w 7467600"/>
              <a:gd name="connsiteY445" fmla="*/ 6639616 h 6858000"/>
              <a:gd name="connsiteX446" fmla="*/ 1885273 w 7467600"/>
              <a:gd name="connsiteY446" fmla="*/ 6858000 h 6858000"/>
              <a:gd name="connsiteX447" fmla="*/ 1854363 w 7467600"/>
              <a:gd name="connsiteY447" fmla="*/ 6858000 h 6858000"/>
              <a:gd name="connsiteX448" fmla="*/ 1880391 w 7467600"/>
              <a:gd name="connsiteY448" fmla="*/ 6603796 h 6858000"/>
              <a:gd name="connsiteX449" fmla="*/ 1818273 w 7467600"/>
              <a:gd name="connsiteY449" fmla="*/ 6715729 h 6858000"/>
              <a:gd name="connsiteX450" fmla="*/ 1794691 w 7467600"/>
              <a:gd name="connsiteY450" fmla="*/ 6843239 h 6858000"/>
              <a:gd name="connsiteX451" fmla="*/ 1794914 w 7467600"/>
              <a:gd name="connsiteY451" fmla="*/ 6858000 h 6858000"/>
              <a:gd name="connsiteX452" fmla="*/ 1746128 w 7467600"/>
              <a:gd name="connsiteY452" fmla="*/ 6858000 h 6858000"/>
              <a:gd name="connsiteX453" fmla="*/ 1753934 w 7467600"/>
              <a:gd name="connsiteY453" fmla="*/ 6724796 h 6858000"/>
              <a:gd name="connsiteX454" fmla="*/ 1792053 w 7467600"/>
              <a:gd name="connsiteY454" fmla="*/ 6572396 h 6858000"/>
              <a:gd name="connsiteX455" fmla="*/ 1862248 w 7467600"/>
              <a:gd name="connsiteY455" fmla="*/ 6266397 h 6858000"/>
              <a:gd name="connsiteX456" fmla="*/ 1862250 w 7467600"/>
              <a:gd name="connsiteY456" fmla="*/ 6033531 h 6858000"/>
              <a:gd name="connsiteX457" fmla="*/ 1211999 w 7467600"/>
              <a:gd name="connsiteY457" fmla="*/ 6683610 h 6858000"/>
              <a:gd name="connsiteX458" fmla="*/ 1213266 w 7467600"/>
              <a:gd name="connsiteY458" fmla="*/ 6691947 h 6858000"/>
              <a:gd name="connsiteX459" fmla="*/ 1203370 w 7467600"/>
              <a:gd name="connsiteY459" fmla="*/ 6850676 h 6858000"/>
              <a:gd name="connsiteX460" fmla="*/ 1203671 w 7467600"/>
              <a:gd name="connsiteY460" fmla="*/ 6858000 h 6858000"/>
              <a:gd name="connsiteX461" fmla="*/ 1143180 w 7467600"/>
              <a:gd name="connsiteY461" fmla="*/ 6858000 h 6858000"/>
              <a:gd name="connsiteX462" fmla="*/ 1142176 w 7467600"/>
              <a:gd name="connsiteY462" fmla="*/ 6766045 h 6858000"/>
              <a:gd name="connsiteX463" fmla="*/ 1067484 w 7467600"/>
              <a:gd name="connsiteY463" fmla="*/ 6858000 h 6858000"/>
              <a:gd name="connsiteX464" fmla="*/ 953928 w 7467600"/>
              <a:gd name="connsiteY464" fmla="*/ 6858000 h 6858000"/>
              <a:gd name="connsiteX465" fmla="*/ 959715 w 7467600"/>
              <a:gd name="connsiteY465" fmla="*/ 6850185 h 6858000"/>
              <a:gd name="connsiteX466" fmla="*/ 1483788 w 7467600"/>
              <a:gd name="connsiteY466" fmla="*/ 6259174 h 6858000"/>
              <a:gd name="connsiteX467" fmla="*/ 1100671 w 7467600"/>
              <a:gd name="connsiteY467" fmla="*/ 6252137 h 6858000"/>
              <a:gd name="connsiteX468" fmla="*/ 1090144 w 7467600"/>
              <a:gd name="connsiteY468" fmla="*/ 6256748 h 6858000"/>
              <a:gd name="connsiteX469" fmla="*/ 1095872 w 7467600"/>
              <a:gd name="connsiteY469" fmla="*/ 6271892 h 6858000"/>
              <a:gd name="connsiteX470" fmla="*/ 262785 w 7467600"/>
              <a:gd name="connsiteY470" fmla="*/ 6845450 h 6858000"/>
              <a:gd name="connsiteX471" fmla="*/ 209968 w 7467600"/>
              <a:gd name="connsiteY471" fmla="*/ 6770713 h 6858000"/>
              <a:gd name="connsiteX472" fmla="*/ 873460 w 7467600"/>
              <a:gd name="connsiteY472" fmla="*/ 6253768 h 6858000"/>
              <a:gd name="connsiteX473" fmla="*/ 192686 w 7467600"/>
              <a:gd name="connsiteY473" fmla="*/ 5849257 h 6858000"/>
              <a:gd name="connsiteX474" fmla="*/ 4696 w 7467600"/>
              <a:gd name="connsiteY474" fmla="*/ 5697668 h 6858000"/>
              <a:gd name="connsiteX475" fmla="*/ 0 w 7467600"/>
              <a:gd name="connsiteY475" fmla="*/ 5689984 h 6858000"/>
              <a:gd name="connsiteX476" fmla="*/ 0 w 7467600"/>
              <a:gd name="connsiteY476" fmla="*/ 5513472 h 6858000"/>
              <a:gd name="connsiteX477" fmla="*/ 174101 w 7467600"/>
              <a:gd name="connsiteY477" fmla="*/ 5620277 h 6858000"/>
              <a:gd name="connsiteX478" fmla="*/ 891800 w 7467600"/>
              <a:gd name="connsiteY478" fmla="*/ 6036935 h 6858000"/>
              <a:gd name="connsiteX479" fmla="*/ 1072219 w 7467600"/>
              <a:gd name="connsiteY479" fmla="*/ 6169443 h 6858000"/>
              <a:gd name="connsiteX480" fmla="*/ 1074117 w 7467600"/>
              <a:gd name="connsiteY480" fmla="*/ 6170301 h 6858000"/>
              <a:gd name="connsiteX481" fmla="*/ 1083114 w 7467600"/>
              <a:gd name="connsiteY481" fmla="*/ 6174131 h 6858000"/>
              <a:gd name="connsiteX482" fmla="*/ 1543010 w 7467600"/>
              <a:gd name="connsiteY482" fmla="*/ 6191140 h 6858000"/>
              <a:gd name="connsiteX483" fmla="*/ 1551080 w 7467600"/>
              <a:gd name="connsiteY483" fmla="*/ 6195006 h 6858000"/>
              <a:gd name="connsiteX484" fmla="*/ 2345443 w 7467600"/>
              <a:gd name="connsiteY484" fmla="*/ 5549882 h 6858000"/>
              <a:gd name="connsiteX485" fmla="*/ 1721499 w 7467600"/>
              <a:gd name="connsiteY485" fmla="*/ 5599969 h 6858000"/>
              <a:gd name="connsiteX486" fmla="*/ 767716 w 7467600"/>
              <a:gd name="connsiteY486" fmla="*/ 5472768 h 6858000"/>
              <a:gd name="connsiteX487" fmla="*/ 722147 w 7467600"/>
              <a:gd name="connsiteY487" fmla="*/ 5393091 h 6858000"/>
              <a:gd name="connsiteX488" fmla="*/ 1485552 w 7467600"/>
              <a:gd name="connsiteY488" fmla="*/ 5313202 h 6858000"/>
              <a:gd name="connsiteX489" fmla="*/ 2143004 w 7467600"/>
              <a:gd name="connsiteY489" fmla="*/ 5402420 h 6858000"/>
              <a:gd name="connsiteX490" fmla="*/ 1933391 w 7467600"/>
              <a:gd name="connsiteY490" fmla="*/ 5156971 h 6858000"/>
              <a:gd name="connsiteX491" fmla="*/ 1827118 w 7467600"/>
              <a:gd name="connsiteY491" fmla="*/ 4968410 h 6858000"/>
              <a:gd name="connsiteX492" fmla="*/ 1837349 w 7467600"/>
              <a:gd name="connsiteY492" fmla="*/ 4956357 h 6858000"/>
              <a:gd name="connsiteX493" fmla="*/ 2162835 w 7467600"/>
              <a:gd name="connsiteY493" fmla="*/ 5187853 h 6858000"/>
              <a:gd name="connsiteX494" fmla="*/ 2257167 w 7467600"/>
              <a:gd name="connsiteY494" fmla="*/ 5462123 h 6858000"/>
              <a:gd name="connsiteX495" fmla="*/ 2261598 w 7467600"/>
              <a:gd name="connsiteY495" fmla="*/ 5467998 h 6858000"/>
              <a:gd name="connsiteX496" fmla="*/ 2437177 w 7467600"/>
              <a:gd name="connsiteY496" fmla="*/ 5479608 h 6858000"/>
              <a:gd name="connsiteX497" fmla="*/ 2445247 w 7467600"/>
              <a:gd name="connsiteY497" fmla="*/ 5483476 h 6858000"/>
              <a:gd name="connsiteX498" fmla="*/ 2743626 w 7467600"/>
              <a:gd name="connsiteY498" fmla="*/ 5304819 h 6858000"/>
              <a:gd name="connsiteX499" fmla="*/ 3048102 w 7467600"/>
              <a:gd name="connsiteY499" fmla="*/ 5150595 h 6858000"/>
              <a:gd name="connsiteX500" fmla="*/ 1799414 w 7467600"/>
              <a:gd name="connsiteY500" fmla="*/ 4694732 h 6858000"/>
              <a:gd name="connsiteX501" fmla="*/ 1771735 w 7467600"/>
              <a:gd name="connsiteY501" fmla="*/ 4619929 h 6858000"/>
              <a:gd name="connsiteX502" fmla="*/ 3104273 w 7467600"/>
              <a:gd name="connsiteY502" fmla="*/ 5076159 h 6858000"/>
              <a:gd name="connsiteX503" fmla="*/ 3113245 w 7467600"/>
              <a:gd name="connsiteY503" fmla="*/ 5090705 h 6858000"/>
              <a:gd name="connsiteX504" fmla="*/ 3126294 w 7467600"/>
              <a:gd name="connsiteY504" fmla="*/ 5114400 h 6858000"/>
              <a:gd name="connsiteX505" fmla="*/ 3937433 w 7467600"/>
              <a:gd name="connsiteY505" fmla="*/ 4830473 h 6858000"/>
              <a:gd name="connsiteX506" fmla="*/ 3590475 w 7467600"/>
              <a:gd name="connsiteY506" fmla="*/ 4597974 h 6858000"/>
              <a:gd name="connsiteX507" fmla="*/ 3100264 w 7467600"/>
              <a:gd name="connsiteY507" fmla="*/ 4579845 h 6858000"/>
              <a:gd name="connsiteX508" fmla="*/ 2183576 w 7467600"/>
              <a:gd name="connsiteY508" fmla="*/ 4227150 h 6858000"/>
              <a:gd name="connsiteX509" fmla="*/ 2151029 w 7467600"/>
              <a:gd name="connsiteY509" fmla="*/ 4146947 h 6858000"/>
              <a:gd name="connsiteX510" fmla="*/ 3563434 w 7467600"/>
              <a:gd name="connsiteY510" fmla="*/ 4469115 h 6858000"/>
              <a:gd name="connsiteX511" fmla="*/ 3177952 w 7467600"/>
              <a:gd name="connsiteY511" fmla="*/ 3657386 h 6858000"/>
              <a:gd name="connsiteX512" fmla="*/ 3189263 w 7467600"/>
              <a:gd name="connsiteY512" fmla="*/ 3625726 h 6858000"/>
              <a:gd name="connsiteX513" fmla="*/ 3560912 w 7467600"/>
              <a:gd name="connsiteY513" fmla="*/ 4079863 h 6858000"/>
              <a:gd name="connsiteX514" fmla="*/ 3626636 w 7467600"/>
              <a:gd name="connsiteY514" fmla="*/ 4512230 h 6858000"/>
              <a:gd name="connsiteX515" fmla="*/ 3653088 w 7467600"/>
              <a:gd name="connsiteY515" fmla="*/ 4521417 h 6858000"/>
              <a:gd name="connsiteX516" fmla="*/ 3988128 w 7467600"/>
              <a:gd name="connsiteY516" fmla="*/ 4817267 h 6858000"/>
              <a:gd name="connsiteX517" fmla="*/ 4830582 w 7467600"/>
              <a:gd name="connsiteY517" fmla="*/ 4676000 h 6858000"/>
              <a:gd name="connsiteX518" fmla="*/ 4830100 w 7467600"/>
              <a:gd name="connsiteY518" fmla="*/ 4675554 h 6858000"/>
              <a:gd name="connsiteX519" fmla="*/ 4036318 w 7467600"/>
              <a:gd name="connsiteY519" fmla="*/ 4147013 h 6858000"/>
              <a:gd name="connsiteX520" fmla="*/ 3432098 w 7467600"/>
              <a:gd name="connsiteY520" fmla="*/ 3537312 h 6858000"/>
              <a:gd name="connsiteX521" fmla="*/ 3446761 w 7467600"/>
              <a:gd name="connsiteY521" fmla="*/ 3461278 h 6858000"/>
              <a:gd name="connsiteX522" fmla="*/ 4419733 w 7467600"/>
              <a:gd name="connsiteY522" fmla="*/ 3963555 h 6858000"/>
              <a:gd name="connsiteX523" fmla="*/ 4781371 w 7467600"/>
              <a:gd name="connsiteY523" fmla="*/ 4458604 h 6858000"/>
              <a:gd name="connsiteX524" fmla="*/ 4780440 w 7467600"/>
              <a:gd name="connsiteY524" fmla="*/ 4470290 h 6858000"/>
              <a:gd name="connsiteX525" fmla="*/ 4898954 w 7467600"/>
              <a:gd name="connsiteY525" fmla="*/ 4662092 h 6858000"/>
              <a:gd name="connsiteX526" fmla="*/ 4900699 w 7467600"/>
              <a:gd name="connsiteY526" fmla="*/ 4670867 h 6858000"/>
              <a:gd name="connsiteX527" fmla="*/ 5714511 w 7467600"/>
              <a:gd name="connsiteY527" fmla="*/ 4663483 h 6858000"/>
              <a:gd name="connsiteX528" fmla="*/ 5464793 w 7467600"/>
              <a:gd name="connsiteY528" fmla="*/ 4393556 h 6858000"/>
              <a:gd name="connsiteX529" fmla="*/ 5461897 w 7467600"/>
              <a:gd name="connsiteY529" fmla="*/ 4390879 h 6858000"/>
              <a:gd name="connsiteX530" fmla="*/ 4294126 w 7467600"/>
              <a:gd name="connsiteY530" fmla="*/ 3303048 h 6858000"/>
              <a:gd name="connsiteX531" fmla="*/ 4305321 w 7467600"/>
              <a:gd name="connsiteY531" fmla="*/ 3256953 h 6858000"/>
              <a:gd name="connsiteX532" fmla="*/ 4949299 w 7467600"/>
              <a:gd name="connsiteY532" fmla="*/ 3766336 h 6858000"/>
              <a:gd name="connsiteX533" fmla="*/ 5291452 w 7467600"/>
              <a:gd name="connsiteY533" fmla="*/ 4076801 h 6858000"/>
              <a:gd name="connsiteX534" fmla="*/ 5434998 w 7467600"/>
              <a:gd name="connsiteY534" fmla="*/ 4254100 h 6858000"/>
              <a:gd name="connsiteX535" fmla="*/ 5351015 w 7467600"/>
              <a:gd name="connsiteY535" fmla="*/ 3760989 h 6858000"/>
              <a:gd name="connsiteX536" fmla="*/ 5413780 w 7467600"/>
              <a:gd name="connsiteY536" fmla="*/ 2966265 h 6858000"/>
              <a:gd name="connsiteX537" fmla="*/ 5425627 w 7467600"/>
              <a:gd name="connsiteY537" fmla="*/ 2954192 h 6858000"/>
              <a:gd name="connsiteX538" fmla="*/ 6604735 w 7467600"/>
              <a:gd name="connsiteY538" fmla="*/ 2041381 h 6858000"/>
              <a:gd name="connsiteX539" fmla="*/ 7204487 w 7467600"/>
              <a:gd name="connsiteY539" fmla="*/ 2742112 h 6858000"/>
              <a:gd name="connsiteX540" fmla="*/ 7131592 w 7467600"/>
              <a:gd name="connsiteY540" fmla="*/ 2672096 h 6858000"/>
              <a:gd name="connsiteX541" fmla="*/ 6996344 w 7467600"/>
              <a:gd name="connsiteY541" fmla="*/ 2518310 h 6858000"/>
              <a:gd name="connsiteX542" fmla="*/ 6735495 w 7467600"/>
              <a:gd name="connsiteY542" fmla="*/ 2196890 h 6858000"/>
              <a:gd name="connsiteX543" fmla="*/ 6721901 w 7467600"/>
              <a:gd name="connsiteY543" fmla="*/ 2179274 h 6858000"/>
              <a:gd name="connsiteX544" fmla="*/ 6604735 w 7467600"/>
              <a:gd name="connsiteY544" fmla="*/ 2041381 h 6858000"/>
              <a:gd name="connsiteX545" fmla="*/ 6591670 w 7467600"/>
              <a:gd name="connsiteY545" fmla="*/ 1988277 h 6858000"/>
              <a:gd name="connsiteX546" fmla="*/ 6747349 w 7467600"/>
              <a:gd name="connsiteY546" fmla="*/ 2160069 h 6858000"/>
              <a:gd name="connsiteX547" fmla="*/ 6760943 w 7467600"/>
              <a:gd name="connsiteY547" fmla="*/ 2177686 h 6858000"/>
              <a:gd name="connsiteX548" fmla="*/ 7021065 w 7467600"/>
              <a:gd name="connsiteY548" fmla="*/ 2498102 h 6858000"/>
              <a:gd name="connsiteX549" fmla="*/ 7155223 w 7467600"/>
              <a:gd name="connsiteY549" fmla="*/ 2650386 h 6858000"/>
              <a:gd name="connsiteX550" fmla="*/ 7203167 w 7467600"/>
              <a:gd name="connsiteY550" fmla="*/ 2697288 h 6858000"/>
              <a:gd name="connsiteX551" fmla="*/ 6937703 w 7467600"/>
              <a:gd name="connsiteY551" fmla="*/ 2321981 h 6858000"/>
              <a:gd name="connsiteX552" fmla="*/ 6591670 w 7467600"/>
              <a:gd name="connsiteY552" fmla="*/ 1988277 h 6858000"/>
              <a:gd name="connsiteX553" fmla="*/ 5798671 w 7467600"/>
              <a:gd name="connsiteY553" fmla="*/ 1981601 h 6858000"/>
              <a:gd name="connsiteX554" fmla="*/ 5754709 w 7467600"/>
              <a:gd name="connsiteY554" fmla="*/ 2071454 h 6858000"/>
              <a:gd name="connsiteX555" fmla="*/ 5763044 w 7467600"/>
              <a:gd name="connsiteY555" fmla="*/ 2842206 h 6858000"/>
              <a:gd name="connsiteX556" fmla="*/ 5764974 w 7467600"/>
              <a:gd name="connsiteY556" fmla="*/ 2799609 h 6858000"/>
              <a:gd name="connsiteX557" fmla="*/ 5767665 w 7467600"/>
              <a:gd name="connsiteY557" fmla="*/ 2666409 h 6858000"/>
              <a:gd name="connsiteX558" fmla="*/ 5763055 w 7467600"/>
              <a:gd name="connsiteY558" fmla="*/ 2579705 h 6858000"/>
              <a:gd name="connsiteX559" fmla="*/ 5758079 w 7467600"/>
              <a:gd name="connsiteY559" fmla="*/ 2492508 h 6858000"/>
              <a:gd name="connsiteX560" fmla="*/ 5779325 w 7467600"/>
              <a:gd name="connsiteY560" fmla="*/ 2197069 h 6858000"/>
              <a:gd name="connsiteX561" fmla="*/ 5798671 w 7467600"/>
              <a:gd name="connsiteY561" fmla="*/ 1981601 h 6858000"/>
              <a:gd name="connsiteX562" fmla="*/ 5829202 w 7467600"/>
              <a:gd name="connsiteY562" fmla="*/ 1971679 h 6858000"/>
              <a:gd name="connsiteX563" fmla="*/ 5809558 w 7467600"/>
              <a:gd name="connsiteY563" fmla="*/ 2198043 h 6858000"/>
              <a:gd name="connsiteX564" fmla="*/ 5788653 w 7467600"/>
              <a:gd name="connsiteY564" fmla="*/ 2489430 h 6858000"/>
              <a:gd name="connsiteX565" fmla="*/ 5793439 w 7467600"/>
              <a:gd name="connsiteY565" fmla="*/ 2575235 h 6858000"/>
              <a:gd name="connsiteX566" fmla="*/ 5796837 w 7467600"/>
              <a:gd name="connsiteY566" fmla="*/ 2637633 h 6858000"/>
              <a:gd name="connsiteX567" fmla="*/ 5818614 w 7467600"/>
              <a:gd name="connsiteY567" fmla="*/ 2473055 h 6858000"/>
              <a:gd name="connsiteX568" fmla="*/ 5829202 w 7467600"/>
              <a:gd name="connsiteY568" fmla="*/ 1971679 h 6858000"/>
              <a:gd name="connsiteX569" fmla="*/ 5911389 w 7467600"/>
              <a:gd name="connsiteY569" fmla="*/ 1898371 h 6858000"/>
              <a:gd name="connsiteX570" fmla="*/ 6237627 w 7467600"/>
              <a:gd name="connsiteY570" fmla="*/ 2231921 h 6858000"/>
              <a:gd name="connsiteX571" fmla="*/ 5911389 w 7467600"/>
              <a:gd name="connsiteY571" fmla="*/ 1898371 h 6858000"/>
              <a:gd name="connsiteX572" fmla="*/ 6944437 w 7467600"/>
              <a:gd name="connsiteY572" fmla="*/ 1575402 h 6858000"/>
              <a:gd name="connsiteX573" fmla="*/ 6304730 w 7467600"/>
              <a:gd name="connsiteY573" fmla="*/ 1766654 h 6858000"/>
              <a:gd name="connsiteX574" fmla="*/ 6944437 w 7467600"/>
              <a:gd name="connsiteY574" fmla="*/ 1575402 h 6858000"/>
              <a:gd name="connsiteX575" fmla="*/ 7019523 w 7467600"/>
              <a:gd name="connsiteY575" fmla="*/ 1519450 h 6858000"/>
              <a:gd name="connsiteX576" fmla="*/ 6298091 w 7467600"/>
              <a:gd name="connsiteY576" fmla="*/ 1737122 h 6858000"/>
              <a:gd name="connsiteX577" fmla="*/ 7019523 w 7467600"/>
              <a:gd name="connsiteY577" fmla="*/ 1519450 h 6858000"/>
              <a:gd name="connsiteX578" fmla="*/ 2399523 w 7467600"/>
              <a:gd name="connsiteY578" fmla="*/ 1428234 h 6858000"/>
              <a:gd name="connsiteX579" fmla="*/ 2224982 w 7467600"/>
              <a:gd name="connsiteY579" fmla="*/ 1826201 h 6858000"/>
              <a:gd name="connsiteX580" fmla="*/ 2096099 w 7467600"/>
              <a:gd name="connsiteY580" fmla="*/ 2345900 h 6858000"/>
              <a:gd name="connsiteX581" fmla="*/ 2283317 w 7467600"/>
              <a:gd name="connsiteY581" fmla="*/ 1796925 h 6858000"/>
              <a:gd name="connsiteX582" fmla="*/ 2399523 w 7467600"/>
              <a:gd name="connsiteY582" fmla="*/ 1428234 h 6858000"/>
              <a:gd name="connsiteX583" fmla="*/ 2448558 w 7467600"/>
              <a:gd name="connsiteY583" fmla="*/ 1373435 h 6858000"/>
              <a:gd name="connsiteX584" fmla="*/ 2312521 w 7467600"/>
              <a:gd name="connsiteY584" fmla="*/ 1806140 h 6858000"/>
              <a:gd name="connsiteX585" fmla="*/ 2127533 w 7467600"/>
              <a:gd name="connsiteY585" fmla="*/ 2348380 h 6858000"/>
              <a:gd name="connsiteX586" fmla="*/ 2358080 w 7467600"/>
              <a:gd name="connsiteY586" fmla="*/ 1866134 h 6858000"/>
              <a:gd name="connsiteX587" fmla="*/ 2407436 w 7467600"/>
              <a:gd name="connsiteY587" fmla="*/ 1651070 h 6858000"/>
              <a:gd name="connsiteX588" fmla="*/ 2448558 w 7467600"/>
              <a:gd name="connsiteY588" fmla="*/ 1373435 h 6858000"/>
              <a:gd name="connsiteX589" fmla="*/ 278707 w 7467600"/>
              <a:gd name="connsiteY589" fmla="*/ 1352270 h 6858000"/>
              <a:gd name="connsiteX590" fmla="*/ 321570 w 7467600"/>
              <a:gd name="connsiteY590" fmla="*/ 1861610 h 6858000"/>
              <a:gd name="connsiteX591" fmla="*/ 294281 w 7467600"/>
              <a:gd name="connsiteY591" fmla="*/ 1440658 h 6858000"/>
              <a:gd name="connsiteX592" fmla="*/ 278707 w 7467600"/>
              <a:gd name="connsiteY592" fmla="*/ 1352270 h 6858000"/>
              <a:gd name="connsiteX593" fmla="*/ 1423821 w 7467600"/>
              <a:gd name="connsiteY593" fmla="*/ 1351958 h 6858000"/>
              <a:gd name="connsiteX594" fmla="*/ 1638521 w 7467600"/>
              <a:gd name="connsiteY594" fmla="*/ 1908470 h 6858000"/>
              <a:gd name="connsiteX595" fmla="*/ 1754199 w 7467600"/>
              <a:gd name="connsiteY595" fmla="*/ 2149284 h 6858000"/>
              <a:gd name="connsiteX596" fmla="*/ 1908359 w 7467600"/>
              <a:gd name="connsiteY596" fmla="*/ 2364988 h 6858000"/>
              <a:gd name="connsiteX597" fmla="*/ 1647661 w 7467600"/>
              <a:gd name="connsiteY597" fmla="*/ 1825945 h 6858000"/>
              <a:gd name="connsiteX598" fmla="*/ 1423821 w 7467600"/>
              <a:gd name="connsiteY598" fmla="*/ 1351958 h 6858000"/>
              <a:gd name="connsiteX599" fmla="*/ 1431890 w 7467600"/>
              <a:gd name="connsiteY599" fmla="*/ 1306475 h 6858000"/>
              <a:gd name="connsiteX600" fmla="*/ 1507597 w 7467600"/>
              <a:gd name="connsiteY600" fmla="*/ 1446132 h 6858000"/>
              <a:gd name="connsiteX601" fmla="*/ 1674586 w 7467600"/>
              <a:gd name="connsiteY601" fmla="*/ 1813832 h 6858000"/>
              <a:gd name="connsiteX602" fmla="*/ 1815950 w 7467600"/>
              <a:gd name="connsiteY602" fmla="*/ 2128564 h 6858000"/>
              <a:gd name="connsiteX603" fmla="*/ 1984242 w 7467600"/>
              <a:gd name="connsiteY603" fmla="*/ 2430829 h 6858000"/>
              <a:gd name="connsiteX604" fmla="*/ 2014023 w 7467600"/>
              <a:gd name="connsiteY604" fmla="*/ 2450995 h 6858000"/>
              <a:gd name="connsiteX605" fmla="*/ 1747337 w 7467600"/>
              <a:gd name="connsiteY605" fmla="*/ 1855264 h 6858000"/>
              <a:gd name="connsiteX606" fmla="*/ 1533749 w 7467600"/>
              <a:gd name="connsiteY606" fmla="*/ 1478656 h 6858000"/>
              <a:gd name="connsiteX607" fmla="*/ 1431890 w 7467600"/>
              <a:gd name="connsiteY607" fmla="*/ 1306475 h 6858000"/>
              <a:gd name="connsiteX608" fmla="*/ 5052692 w 7467600"/>
              <a:gd name="connsiteY608" fmla="*/ 1292994 h 6858000"/>
              <a:gd name="connsiteX609" fmla="*/ 5200661 w 7467600"/>
              <a:gd name="connsiteY609" fmla="*/ 1635186 h 6858000"/>
              <a:gd name="connsiteX610" fmla="*/ 5297138 w 7467600"/>
              <a:gd name="connsiteY610" fmla="*/ 1906351 h 6858000"/>
              <a:gd name="connsiteX611" fmla="*/ 5052692 w 7467600"/>
              <a:gd name="connsiteY611" fmla="*/ 1292994 h 6858000"/>
              <a:gd name="connsiteX612" fmla="*/ 5009948 w 7467600"/>
              <a:gd name="connsiteY612" fmla="*/ 1273619 h 6858000"/>
              <a:gd name="connsiteX613" fmla="*/ 5121777 w 7467600"/>
              <a:gd name="connsiteY613" fmla="*/ 1654213 h 6858000"/>
              <a:gd name="connsiteX614" fmla="*/ 5293545 w 7467600"/>
              <a:gd name="connsiteY614" fmla="*/ 2072247 h 6858000"/>
              <a:gd name="connsiteX615" fmla="*/ 5294042 w 7467600"/>
              <a:gd name="connsiteY615" fmla="*/ 2065019 h 6858000"/>
              <a:gd name="connsiteX616" fmla="*/ 5171936 w 7467600"/>
              <a:gd name="connsiteY616" fmla="*/ 1647613 h 6858000"/>
              <a:gd name="connsiteX617" fmla="*/ 5009948 w 7467600"/>
              <a:gd name="connsiteY617" fmla="*/ 1273619 h 6858000"/>
              <a:gd name="connsiteX618" fmla="*/ 655236 w 7467600"/>
              <a:gd name="connsiteY618" fmla="*/ 1268632 h 6858000"/>
              <a:gd name="connsiteX619" fmla="*/ 839521 w 7467600"/>
              <a:gd name="connsiteY619" fmla="*/ 1685315 h 6858000"/>
              <a:gd name="connsiteX620" fmla="*/ 1109416 w 7467600"/>
              <a:gd name="connsiteY620" fmla="*/ 2061663 h 6858000"/>
              <a:gd name="connsiteX621" fmla="*/ 1298300 w 7467600"/>
              <a:gd name="connsiteY621" fmla="*/ 2247742 h 6858000"/>
              <a:gd name="connsiteX622" fmla="*/ 1125871 w 7467600"/>
              <a:gd name="connsiteY622" fmla="*/ 1989513 h 6858000"/>
              <a:gd name="connsiteX623" fmla="*/ 981574 w 7467600"/>
              <a:gd name="connsiteY623" fmla="*/ 1783157 h 6858000"/>
              <a:gd name="connsiteX624" fmla="*/ 922198 w 7467600"/>
              <a:gd name="connsiteY624" fmla="*/ 1677437 h 6858000"/>
              <a:gd name="connsiteX625" fmla="*/ 869293 w 7467600"/>
              <a:gd name="connsiteY625" fmla="*/ 1583214 h 6858000"/>
              <a:gd name="connsiteX626" fmla="*/ 751431 w 7467600"/>
              <a:gd name="connsiteY626" fmla="*/ 1405731 h 6858000"/>
              <a:gd name="connsiteX627" fmla="*/ 655236 w 7467600"/>
              <a:gd name="connsiteY627" fmla="*/ 1268632 h 6858000"/>
              <a:gd name="connsiteX628" fmla="*/ 6516292 w 7467600"/>
              <a:gd name="connsiteY628" fmla="*/ 1263064 h 6858000"/>
              <a:gd name="connsiteX629" fmla="*/ 5736320 w 7467600"/>
              <a:gd name="connsiteY629" fmla="*/ 1501803 h 6858000"/>
              <a:gd name="connsiteX630" fmla="*/ 6516292 w 7467600"/>
              <a:gd name="connsiteY630" fmla="*/ 1263064 h 6858000"/>
              <a:gd name="connsiteX631" fmla="*/ 291466 w 7467600"/>
              <a:gd name="connsiteY631" fmla="*/ 1250369 h 6858000"/>
              <a:gd name="connsiteX632" fmla="*/ 323180 w 7467600"/>
              <a:gd name="connsiteY632" fmla="*/ 1435283 h 6858000"/>
              <a:gd name="connsiteX633" fmla="*/ 349381 w 7467600"/>
              <a:gd name="connsiteY633" fmla="*/ 1875041 h 6858000"/>
              <a:gd name="connsiteX634" fmla="*/ 374363 w 7467600"/>
              <a:gd name="connsiteY634" fmla="*/ 1506494 h 6858000"/>
              <a:gd name="connsiteX635" fmla="*/ 302168 w 7467600"/>
              <a:gd name="connsiteY635" fmla="*/ 1274495 h 6858000"/>
              <a:gd name="connsiteX636" fmla="*/ 291466 w 7467600"/>
              <a:gd name="connsiteY636" fmla="*/ 1250369 h 6858000"/>
              <a:gd name="connsiteX637" fmla="*/ 678222 w 7467600"/>
              <a:gd name="connsiteY637" fmla="*/ 1248670 h 6858000"/>
              <a:gd name="connsiteX638" fmla="*/ 775536 w 7467600"/>
              <a:gd name="connsiteY638" fmla="*/ 1388015 h 6858000"/>
              <a:gd name="connsiteX639" fmla="*/ 894529 w 7467600"/>
              <a:gd name="connsiteY639" fmla="*/ 1567739 h 6858000"/>
              <a:gd name="connsiteX640" fmla="*/ 948000 w 7467600"/>
              <a:gd name="connsiteY640" fmla="*/ 1663088 h 6858000"/>
              <a:gd name="connsiteX641" fmla="*/ 1006812 w 7467600"/>
              <a:gd name="connsiteY641" fmla="*/ 1767683 h 6858000"/>
              <a:gd name="connsiteX642" fmla="*/ 1149133 w 7467600"/>
              <a:gd name="connsiteY642" fmla="*/ 1971513 h 6858000"/>
              <a:gd name="connsiteX643" fmla="*/ 1333952 w 7467600"/>
              <a:gd name="connsiteY643" fmla="*/ 2251620 h 6858000"/>
              <a:gd name="connsiteX644" fmla="*/ 1337329 w 7467600"/>
              <a:gd name="connsiteY644" fmla="*/ 2258350 h 6858000"/>
              <a:gd name="connsiteX645" fmla="*/ 1014726 w 7467600"/>
              <a:gd name="connsiteY645" fmla="*/ 1615556 h 6858000"/>
              <a:gd name="connsiteX646" fmla="*/ 678222 w 7467600"/>
              <a:gd name="connsiteY646" fmla="*/ 1248670 h 6858000"/>
              <a:gd name="connsiteX647" fmla="*/ 6691602 w 7467600"/>
              <a:gd name="connsiteY647" fmla="*/ 1140573 h 6858000"/>
              <a:gd name="connsiteX648" fmla="*/ 6571100 w 7467600"/>
              <a:gd name="connsiteY648" fmla="*/ 1183662 h 6858000"/>
              <a:gd name="connsiteX649" fmla="*/ 6241687 w 7467600"/>
              <a:gd name="connsiteY649" fmla="*/ 1257600 h 6858000"/>
              <a:gd name="connsiteX650" fmla="*/ 5693009 w 7467600"/>
              <a:gd name="connsiteY650" fmla="*/ 1478256 h 6858000"/>
              <a:gd name="connsiteX651" fmla="*/ 6548420 w 7467600"/>
              <a:gd name="connsiteY651" fmla="*/ 1214599 h 6858000"/>
              <a:gd name="connsiteX652" fmla="*/ 6605473 w 7467600"/>
              <a:gd name="connsiteY652" fmla="*/ 1184686 h 6858000"/>
              <a:gd name="connsiteX653" fmla="*/ 6691602 w 7467600"/>
              <a:gd name="connsiteY653" fmla="*/ 1140573 h 6858000"/>
              <a:gd name="connsiteX654" fmla="*/ 4002475 w 7467600"/>
              <a:gd name="connsiteY654" fmla="*/ 1037802 h 6858000"/>
              <a:gd name="connsiteX655" fmla="*/ 4000324 w 7467600"/>
              <a:gd name="connsiteY655" fmla="*/ 1039362 h 6858000"/>
              <a:gd name="connsiteX656" fmla="*/ 4002862 w 7467600"/>
              <a:gd name="connsiteY656" fmla="*/ 1042866 h 6858000"/>
              <a:gd name="connsiteX657" fmla="*/ 4002475 w 7467600"/>
              <a:gd name="connsiteY657" fmla="*/ 1037802 h 6858000"/>
              <a:gd name="connsiteX658" fmla="*/ 506322 w 7467600"/>
              <a:gd name="connsiteY658" fmla="*/ 1020997 h 6858000"/>
              <a:gd name="connsiteX659" fmla="*/ 533068 w 7467600"/>
              <a:gd name="connsiteY659" fmla="*/ 1029409 h 6858000"/>
              <a:gd name="connsiteX660" fmla="*/ 1232525 w 7467600"/>
              <a:gd name="connsiteY660" fmla="*/ 1804675 h 6858000"/>
              <a:gd name="connsiteX661" fmla="*/ 1388858 w 7467600"/>
              <a:gd name="connsiteY661" fmla="*/ 2368011 h 6858000"/>
              <a:gd name="connsiteX662" fmla="*/ 1384098 w 7467600"/>
              <a:gd name="connsiteY662" fmla="*/ 2378125 h 6858000"/>
              <a:gd name="connsiteX663" fmla="*/ 1425393 w 7467600"/>
              <a:gd name="connsiteY663" fmla="*/ 2589124 h 6858000"/>
              <a:gd name="connsiteX664" fmla="*/ 1424001 w 7467600"/>
              <a:gd name="connsiteY664" fmla="*/ 2597541 h 6858000"/>
              <a:gd name="connsiteX665" fmla="*/ 2152729 w 7467600"/>
              <a:gd name="connsiteY665" fmla="*/ 2864487 h 6858000"/>
              <a:gd name="connsiteX666" fmla="*/ 2020609 w 7467600"/>
              <a:gd name="connsiteY666" fmla="*/ 2539671 h 6858000"/>
              <a:gd name="connsiteX667" fmla="*/ 2018920 w 7467600"/>
              <a:gd name="connsiteY667" fmla="*/ 2536309 h 6858000"/>
              <a:gd name="connsiteX668" fmla="*/ 1342441 w 7467600"/>
              <a:gd name="connsiteY668" fmla="*/ 1173017 h 6858000"/>
              <a:gd name="connsiteX669" fmla="*/ 1367925 w 7467600"/>
              <a:gd name="connsiteY669" fmla="*/ 1135648 h 6858000"/>
              <a:gd name="connsiteX670" fmla="*/ 1771401 w 7467600"/>
              <a:gd name="connsiteY670" fmla="*/ 1806673 h 6858000"/>
              <a:gd name="connsiteX671" fmla="*/ 1972385 w 7467600"/>
              <a:gd name="connsiteY671" fmla="*/ 2198735 h 6858000"/>
              <a:gd name="connsiteX672" fmla="*/ 2040892 w 7467600"/>
              <a:gd name="connsiteY672" fmla="*/ 2405205 h 6858000"/>
              <a:gd name="connsiteX673" fmla="*/ 2131689 w 7467600"/>
              <a:gd name="connsiteY673" fmla="*/ 1936926 h 6858000"/>
              <a:gd name="connsiteX674" fmla="*/ 2454820 w 7467600"/>
              <a:gd name="connsiteY674" fmla="*/ 1248808 h 6858000"/>
              <a:gd name="connsiteX675" fmla="*/ 2492512 w 7467600"/>
              <a:gd name="connsiteY675" fmla="*/ 1302920 h 6858000"/>
              <a:gd name="connsiteX676" fmla="*/ 2081216 w 7467600"/>
              <a:gd name="connsiteY676" fmla="*/ 2527513 h 6858000"/>
              <a:gd name="connsiteX677" fmla="*/ 2081211 w 7467600"/>
              <a:gd name="connsiteY677" fmla="*/ 2528916 h 6858000"/>
              <a:gd name="connsiteX678" fmla="*/ 2199067 w 7467600"/>
              <a:gd name="connsiteY678" fmla="*/ 2884061 h 6858000"/>
              <a:gd name="connsiteX679" fmla="*/ 3192586 w 7467600"/>
              <a:gd name="connsiteY679" fmla="*/ 3411496 h 6858000"/>
              <a:gd name="connsiteX680" fmla="*/ 3182620 w 7467600"/>
              <a:gd name="connsiteY680" fmla="*/ 3483279 h 6858000"/>
              <a:gd name="connsiteX681" fmla="*/ 2435119 w 7467600"/>
              <a:gd name="connsiteY681" fmla="*/ 3080173 h 6858000"/>
              <a:gd name="connsiteX682" fmla="*/ 2410152 w 7467600"/>
              <a:gd name="connsiteY682" fmla="*/ 3063751 h 6858000"/>
              <a:gd name="connsiteX683" fmla="*/ 2408099 w 7467600"/>
              <a:gd name="connsiteY683" fmla="*/ 3064403 h 6858000"/>
              <a:gd name="connsiteX684" fmla="*/ 2407218 w 7467600"/>
              <a:gd name="connsiteY684" fmla="*/ 3070324 h 6858000"/>
              <a:gd name="connsiteX685" fmla="*/ 2380138 w 7467600"/>
              <a:gd name="connsiteY685" fmla="*/ 3099341 h 6858000"/>
              <a:gd name="connsiteX686" fmla="*/ 1765923 w 7467600"/>
              <a:gd name="connsiteY686" fmla="*/ 3581043 h 6858000"/>
              <a:gd name="connsiteX687" fmla="*/ 1702258 w 7467600"/>
              <a:gd name="connsiteY687" fmla="*/ 3612286 h 6858000"/>
              <a:gd name="connsiteX688" fmla="*/ 1538370 w 7467600"/>
              <a:gd name="connsiteY688" fmla="*/ 3811804 h 6858000"/>
              <a:gd name="connsiteX689" fmla="*/ 542867 w 7467600"/>
              <a:gd name="connsiteY689" fmla="*/ 4944092 h 6858000"/>
              <a:gd name="connsiteX690" fmla="*/ 515800 w 7467600"/>
              <a:gd name="connsiteY690" fmla="*/ 4862180 h 6858000"/>
              <a:gd name="connsiteX691" fmla="*/ 909145 w 7467600"/>
              <a:gd name="connsiteY691" fmla="*/ 4199225 h 6858000"/>
              <a:gd name="connsiteX692" fmla="*/ 1214067 w 7467600"/>
              <a:gd name="connsiteY692" fmla="*/ 3908561 h 6858000"/>
              <a:gd name="connsiteX693" fmla="*/ 640967 w 7467600"/>
              <a:gd name="connsiteY693" fmla="*/ 4105601 h 6858000"/>
              <a:gd name="connsiteX694" fmla="*/ 112563 w 7467600"/>
              <a:gd name="connsiteY694" fmla="*/ 4396952 h 6858000"/>
              <a:gd name="connsiteX695" fmla="*/ 0 w 7467600"/>
              <a:gd name="connsiteY695" fmla="*/ 4466006 h 6858000"/>
              <a:gd name="connsiteX696" fmla="*/ 0 w 7467600"/>
              <a:gd name="connsiteY696" fmla="*/ 4233763 h 6858000"/>
              <a:gd name="connsiteX697" fmla="*/ 36881 w 7467600"/>
              <a:gd name="connsiteY697" fmla="*/ 4200118 h 6858000"/>
              <a:gd name="connsiteX698" fmla="*/ 910534 w 7467600"/>
              <a:gd name="connsiteY698" fmla="*/ 3629753 h 6858000"/>
              <a:gd name="connsiteX699" fmla="*/ 1578717 w 7467600"/>
              <a:gd name="connsiteY699" fmla="*/ 3575982 h 6858000"/>
              <a:gd name="connsiteX700" fmla="*/ 2338780 w 7467600"/>
              <a:gd name="connsiteY700" fmla="*/ 3033725 h 6858000"/>
              <a:gd name="connsiteX701" fmla="*/ 1807991 w 7467600"/>
              <a:gd name="connsiteY701" fmla="*/ 2807184 h 6858000"/>
              <a:gd name="connsiteX702" fmla="*/ 1416358 w 7467600"/>
              <a:gd name="connsiteY702" fmla="*/ 3112571 h 6858000"/>
              <a:gd name="connsiteX703" fmla="*/ 939066 w 7467600"/>
              <a:gd name="connsiteY703" fmla="*/ 3378798 h 6858000"/>
              <a:gd name="connsiteX704" fmla="*/ 115099 w 7467600"/>
              <a:gd name="connsiteY704" fmla="*/ 3607650 h 6858000"/>
              <a:gd name="connsiteX705" fmla="*/ 97284 w 7467600"/>
              <a:gd name="connsiteY705" fmla="*/ 3520393 h 6858000"/>
              <a:gd name="connsiteX706" fmla="*/ 922050 w 7467600"/>
              <a:gd name="connsiteY706" fmla="*/ 3074867 h 6858000"/>
              <a:gd name="connsiteX707" fmla="*/ 1405265 w 7467600"/>
              <a:gd name="connsiteY707" fmla="*/ 3016319 h 6858000"/>
              <a:gd name="connsiteX708" fmla="*/ 1407512 w 7467600"/>
              <a:gd name="connsiteY708" fmla="*/ 3018001 h 6858000"/>
              <a:gd name="connsiteX709" fmla="*/ 1726266 w 7467600"/>
              <a:gd name="connsiteY709" fmla="*/ 2777274 h 6858000"/>
              <a:gd name="connsiteX710" fmla="*/ 625390 w 7467600"/>
              <a:gd name="connsiteY710" fmla="*/ 2514541 h 6858000"/>
              <a:gd name="connsiteX711" fmla="*/ 619799 w 7467600"/>
              <a:gd name="connsiteY711" fmla="*/ 2527180 h 6858000"/>
              <a:gd name="connsiteX712" fmla="*/ 310030 w 7467600"/>
              <a:gd name="connsiteY712" fmla="*/ 2771818 h 6858000"/>
              <a:gd name="connsiteX713" fmla="*/ 173877 w 7467600"/>
              <a:gd name="connsiteY713" fmla="*/ 2937056 h 6858000"/>
              <a:gd name="connsiteX714" fmla="*/ 77889 w 7467600"/>
              <a:gd name="connsiteY714" fmla="*/ 3138440 h 6858000"/>
              <a:gd name="connsiteX715" fmla="*/ 0 w 7467600"/>
              <a:gd name="connsiteY715" fmla="*/ 3271395 h 6858000"/>
              <a:gd name="connsiteX716" fmla="*/ 0 w 7467600"/>
              <a:gd name="connsiteY716" fmla="*/ 3153002 h 6858000"/>
              <a:gd name="connsiteX717" fmla="*/ 2386 w 7467600"/>
              <a:gd name="connsiteY717" fmla="*/ 3149203 h 6858000"/>
              <a:gd name="connsiteX718" fmla="*/ 89753 w 7467600"/>
              <a:gd name="connsiteY718" fmla="*/ 2987702 h 6858000"/>
              <a:gd name="connsiteX719" fmla="*/ 76869 w 7467600"/>
              <a:gd name="connsiteY719" fmla="*/ 3005404 h 6858000"/>
              <a:gd name="connsiteX720" fmla="*/ 32049 w 7467600"/>
              <a:gd name="connsiteY720" fmla="*/ 3065814 h 6858000"/>
              <a:gd name="connsiteX721" fmla="*/ 0 w 7467600"/>
              <a:gd name="connsiteY721" fmla="*/ 3108744 h 6858000"/>
              <a:gd name="connsiteX722" fmla="*/ 0 w 7467600"/>
              <a:gd name="connsiteY722" fmla="*/ 3058059 h 6858000"/>
              <a:gd name="connsiteX723" fmla="*/ 7610 w 7467600"/>
              <a:gd name="connsiteY723" fmla="*/ 3047889 h 6858000"/>
              <a:gd name="connsiteX724" fmla="*/ 52419 w 7467600"/>
              <a:gd name="connsiteY724" fmla="*/ 2987479 h 6858000"/>
              <a:gd name="connsiteX725" fmla="*/ 59142 w 7467600"/>
              <a:gd name="connsiteY725" fmla="*/ 2978488 h 6858000"/>
              <a:gd name="connsiteX726" fmla="*/ 0 w 7467600"/>
              <a:gd name="connsiteY726" fmla="*/ 3015334 h 6858000"/>
              <a:gd name="connsiteX727" fmla="*/ 0 w 7467600"/>
              <a:gd name="connsiteY727" fmla="*/ 2914286 h 6858000"/>
              <a:gd name="connsiteX728" fmla="*/ 36383 w 7467600"/>
              <a:gd name="connsiteY728" fmla="*/ 2901128 h 6858000"/>
              <a:gd name="connsiteX729" fmla="*/ 156329 w 7467600"/>
              <a:gd name="connsiteY729" fmla="*/ 2840533 h 6858000"/>
              <a:gd name="connsiteX730" fmla="*/ 358355 w 7467600"/>
              <a:gd name="connsiteY730" fmla="*/ 2620471 h 6858000"/>
              <a:gd name="connsiteX731" fmla="*/ 510577 w 7467600"/>
              <a:gd name="connsiteY731" fmla="*/ 2501244 h 6858000"/>
              <a:gd name="connsiteX732" fmla="*/ 211967 w 7467600"/>
              <a:gd name="connsiteY732" fmla="*/ 2479171 h 6858000"/>
              <a:gd name="connsiteX733" fmla="*/ 0 w 7467600"/>
              <a:gd name="connsiteY733" fmla="*/ 2476398 h 6858000"/>
              <a:gd name="connsiteX734" fmla="*/ 0 w 7467600"/>
              <a:gd name="connsiteY734" fmla="*/ 2389189 h 6858000"/>
              <a:gd name="connsiteX735" fmla="*/ 103062 w 7467600"/>
              <a:gd name="connsiteY735" fmla="*/ 2389518 h 6858000"/>
              <a:gd name="connsiteX736" fmla="*/ 510734 w 7467600"/>
              <a:gd name="connsiteY736" fmla="*/ 2416201 h 6858000"/>
              <a:gd name="connsiteX737" fmla="*/ 279257 w 7467600"/>
              <a:gd name="connsiteY737" fmla="*/ 2092102 h 6858000"/>
              <a:gd name="connsiteX738" fmla="*/ 65265 w 7467600"/>
              <a:gd name="connsiteY738" fmla="*/ 2006049 h 6858000"/>
              <a:gd name="connsiteX739" fmla="*/ 0 w 7467600"/>
              <a:gd name="connsiteY739" fmla="*/ 1982532 h 6858000"/>
              <a:gd name="connsiteX740" fmla="*/ 0 w 7467600"/>
              <a:gd name="connsiteY740" fmla="*/ 1912789 h 6858000"/>
              <a:gd name="connsiteX741" fmla="*/ 97460 w 7467600"/>
              <a:gd name="connsiteY741" fmla="*/ 1953725 h 6858000"/>
              <a:gd name="connsiteX742" fmla="*/ 221272 w 7467600"/>
              <a:gd name="connsiteY742" fmla="*/ 1980766 h 6858000"/>
              <a:gd name="connsiteX743" fmla="*/ 116765 w 7467600"/>
              <a:gd name="connsiteY743" fmla="*/ 1911033 h 6858000"/>
              <a:gd name="connsiteX744" fmla="*/ 16405 w 7467600"/>
              <a:gd name="connsiteY744" fmla="*/ 1803412 h 6858000"/>
              <a:gd name="connsiteX745" fmla="*/ 0 w 7467600"/>
              <a:gd name="connsiteY745" fmla="*/ 1784777 h 6858000"/>
              <a:gd name="connsiteX746" fmla="*/ 0 w 7467600"/>
              <a:gd name="connsiteY746" fmla="*/ 1740082 h 6858000"/>
              <a:gd name="connsiteX747" fmla="*/ 39394 w 7467600"/>
              <a:gd name="connsiteY747" fmla="*/ 1784856 h 6858000"/>
              <a:gd name="connsiteX748" fmla="*/ 135813 w 7467600"/>
              <a:gd name="connsiteY748" fmla="*/ 1888838 h 6858000"/>
              <a:gd name="connsiteX749" fmla="*/ 242575 w 7467600"/>
              <a:gd name="connsiteY749" fmla="*/ 1958841 h 6858000"/>
              <a:gd name="connsiteX750" fmla="*/ 82197 w 7467600"/>
              <a:gd name="connsiteY750" fmla="*/ 1754826 h 6858000"/>
              <a:gd name="connsiteX751" fmla="*/ 0 w 7467600"/>
              <a:gd name="connsiteY751" fmla="*/ 1679650 h 6858000"/>
              <a:gd name="connsiteX752" fmla="*/ 0 w 7467600"/>
              <a:gd name="connsiteY752" fmla="*/ 1602463 h 6858000"/>
              <a:gd name="connsiteX753" fmla="*/ 84689 w 7467600"/>
              <a:gd name="connsiteY753" fmla="*/ 1677442 h 6858000"/>
              <a:gd name="connsiteX754" fmla="*/ 298437 w 7467600"/>
              <a:gd name="connsiteY754" fmla="*/ 1968019 h 6858000"/>
              <a:gd name="connsiteX755" fmla="*/ 227269 w 7467600"/>
              <a:gd name="connsiteY755" fmla="*/ 1114064 h 6858000"/>
              <a:gd name="connsiteX756" fmla="*/ 248003 w 7467600"/>
              <a:gd name="connsiteY756" fmla="*/ 1089613 h 6858000"/>
              <a:gd name="connsiteX757" fmla="*/ 427020 w 7467600"/>
              <a:gd name="connsiteY757" fmla="*/ 1619803 h 6858000"/>
              <a:gd name="connsiteX758" fmla="*/ 340345 w 7467600"/>
              <a:gd name="connsiteY758" fmla="*/ 2027739 h 6858000"/>
              <a:gd name="connsiteX759" fmla="*/ 360865 w 7467600"/>
              <a:gd name="connsiteY759" fmla="*/ 2044827 h 6858000"/>
              <a:gd name="connsiteX760" fmla="*/ 560414 w 7467600"/>
              <a:gd name="connsiteY760" fmla="*/ 2421457 h 6858000"/>
              <a:gd name="connsiteX761" fmla="*/ 1359703 w 7467600"/>
              <a:gd name="connsiteY761" fmla="*/ 2578554 h 6858000"/>
              <a:gd name="connsiteX762" fmla="*/ 1359422 w 7467600"/>
              <a:gd name="connsiteY762" fmla="*/ 2577994 h 6858000"/>
              <a:gd name="connsiteX763" fmla="*/ 828701 w 7467600"/>
              <a:gd name="connsiteY763" fmla="*/ 1839520 h 6858000"/>
              <a:gd name="connsiteX764" fmla="*/ 494427 w 7467600"/>
              <a:gd name="connsiteY764" fmla="*/ 1092333 h 6858000"/>
              <a:gd name="connsiteX765" fmla="*/ 506322 w 7467600"/>
              <a:gd name="connsiteY765" fmla="*/ 1020997 h 6858000"/>
              <a:gd name="connsiteX766" fmla="*/ 4570198 w 7467600"/>
              <a:gd name="connsiteY766" fmla="*/ 978081 h 6858000"/>
              <a:gd name="connsiteX767" fmla="*/ 4523691 w 7467600"/>
              <a:gd name="connsiteY767" fmla="*/ 1127776 h 6858000"/>
              <a:gd name="connsiteX768" fmla="*/ 4509875 w 7467600"/>
              <a:gd name="connsiteY768" fmla="*/ 1167552 h 6858000"/>
              <a:gd name="connsiteX769" fmla="*/ 4478168 w 7467600"/>
              <a:gd name="connsiteY769" fmla="*/ 1260735 h 6858000"/>
              <a:gd name="connsiteX770" fmla="*/ 4409309 w 7467600"/>
              <a:gd name="connsiteY770" fmla="*/ 1666996 h 6858000"/>
              <a:gd name="connsiteX771" fmla="*/ 4370031 w 7467600"/>
              <a:gd name="connsiteY771" fmla="*/ 1955666 h 6858000"/>
              <a:gd name="connsiteX772" fmla="*/ 4570198 w 7467600"/>
              <a:gd name="connsiteY772" fmla="*/ 978081 h 6858000"/>
              <a:gd name="connsiteX773" fmla="*/ 4557898 w 7467600"/>
              <a:gd name="connsiteY773" fmla="*/ 900011 h 6858000"/>
              <a:gd name="connsiteX774" fmla="*/ 4344840 w 7467600"/>
              <a:gd name="connsiteY774" fmla="*/ 1922038 h 6858000"/>
              <a:gd name="connsiteX775" fmla="*/ 4378710 w 7467600"/>
              <a:gd name="connsiteY775" fmla="*/ 1665516 h 6858000"/>
              <a:gd name="connsiteX776" fmla="*/ 4448798 w 7467600"/>
              <a:gd name="connsiteY776" fmla="*/ 1253024 h 6858000"/>
              <a:gd name="connsiteX777" fmla="*/ 4480315 w 7467600"/>
              <a:gd name="connsiteY777" fmla="*/ 1158454 h 6858000"/>
              <a:gd name="connsiteX778" fmla="*/ 4494133 w 7467600"/>
              <a:gd name="connsiteY778" fmla="*/ 1118676 h 6858000"/>
              <a:gd name="connsiteX779" fmla="*/ 4557898 w 7467600"/>
              <a:gd name="connsiteY779" fmla="*/ 900011 h 6858000"/>
              <a:gd name="connsiteX780" fmla="*/ 5870151 w 7467600"/>
              <a:gd name="connsiteY780" fmla="*/ 898890 h 6858000"/>
              <a:gd name="connsiteX781" fmla="*/ 5861335 w 7467600"/>
              <a:gd name="connsiteY781" fmla="*/ 899177 h 6858000"/>
              <a:gd name="connsiteX782" fmla="*/ 5843702 w 7467600"/>
              <a:gd name="connsiteY782" fmla="*/ 899748 h 6858000"/>
              <a:gd name="connsiteX783" fmla="*/ 5651107 w 7467600"/>
              <a:gd name="connsiteY783" fmla="*/ 920306 h 6858000"/>
              <a:gd name="connsiteX784" fmla="*/ 5459407 w 7467600"/>
              <a:gd name="connsiteY784" fmla="*/ 940975 h 6858000"/>
              <a:gd name="connsiteX785" fmla="*/ 5374846 w 7467600"/>
              <a:gd name="connsiteY785" fmla="*/ 941988 h 6858000"/>
              <a:gd name="connsiteX786" fmla="*/ 5256105 w 7467600"/>
              <a:gd name="connsiteY786" fmla="*/ 945632 h 6858000"/>
              <a:gd name="connsiteX787" fmla="*/ 5107071 w 7467600"/>
              <a:gd name="connsiteY787" fmla="*/ 969720 h 6858000"/>
              <a:gd name="connsiteX788" fmla="*/ 4998681 w 7467600"/>
              <a:gd name="connsiteY788" fmla="*/ 988771 h 6858000"/>
              <a:gd name="connsiteX789" fmla="*/ 5870151 w 7467600"/>
              <a:gd name="connsiteY789" fmla="*/ 898890 h 6858000"/>
              <a:gd name="connsiteX790" fmla="*/ 5504425 w 7467600"/>
              <a:gd name="connsiteY790" fmla="*/ 848067 h 6858000"/>
              <a:gd name="connsiteX791" fmla="*/ 4968849 w 7467600"/>
              <a:gd name="connsiteY791" fmla="*/ 962318 h 6858000"/>
              <a:gd name="connsiteX792" fmla="*/ 5104039 w 7467600"/>
              <a:gd name="connsiteY792" fmla="*/ 940634 h 6858000"/>
              <a:gd name="connsiteX793" fmla="*/ 5256311 w 7467600"/>
              <a:gd name="connsiteY793" fmla="*/ 916490 h 6858000"/>
              <a:gd name="connsiteX794" fmla="*/ 5377381 w 7467600"/>
              <a:gd name="connsiteY794" fmla="*/ 912671 h 6858000"/>
              <a:gd name="connsiteX795" fmla="*/ 5460148 w 7467600"/>
              <a:gd name="connsiteY795" fmla="*/ 911442 h 6858000"/>
              <a:gd name="connsiteX796" fmla="*/ 5648971 w 7467600"/>
              <a:gd name="connsiteY796" fmla="*/ 891331 h 6858000"/>
              <a:gd name="connsiteX797" fmla="*/ 5844807 w 7467600"/>
              <a:gd name="connsiteY797" fmla="*/ 870718 h 6858000"/>
              <a:gd name="connsiteX798" fmla="*/ 5862975 w 7467600"/>
              <a:gd name="connsiteY798" fmla="*/ 869756 h 6858000"/>
              <a:gd name="connsiteX799" fmla="*/ 5920887 w 7467600"/>
              <a:gd name="connsiteY799" fmla="*/ 865929 h 6858000"/>
              <a:gd name="connsiteX800" fmla="*/ 5504425 w 7467600"/>
              <a:gd name="connsiteY800" fmla="*/ 848067 h 6858000"/>
              <a:gd name="connsiteX801" fmla="*/ 3607114 w 7467600"/>
              <a:gd name="connsiteY801" fmla="*/ 467441 h 6858000"/>
              <a:gd name="connsiteX802" fmla="*/ 3296242 w 7467600"/>
              <a:gd name="connsiteY802" fmla="*/ 807991 h 6858000"/>
              <a:gd name="connsiteX803" fmla="*/ 3174674 w 7467600"/>
              <a:gd name="connsiteY803" fmla="*/ 919759 h 6858000"/>
              <a:gd name="connsiteX804" fmla="*/ 3042978 w 7467600"/>
              <a:gd name="connsiteY804" fmla="*/ 1054894 h 6858000"/>
              <a:gd name="connsiteX805" fmla="*/ 2968914 w 7467600"/>
              <a:gd name="connsiteY805" fmla="*/ 1133756 h 6858000"/>
              <a:gd name="connsiteX806" fmla="*/ 3103823 w 7467600"/>
              <a:gd name="connsiteY806" fmla="*/ 1026814 h 6858000"/>
              <a:gd name="connsiteX807" fmla="*/ 3607114 w 7467600"/>
              <a:gd name="connsiteY807" fmla="*/ 467441 h 6858000"/>
              <a:gd name="connsiteX808" fmla="*/ 3744487 w 7467600"/>
              <a:gd name="connsiteY808" fmla="*/ 383136 h 6858000"/>
              <a:gd name="connsiteX809" fmla="*/ 3970213 w 7467600"/>
              <a:gd name="connsiteY809" fmla="*/ 995559 h 6858000"/>
              <a:gd name="connsiteX810" fmla="*/ 3744487 w 7467600"/>
              <a:gd name="connsiteY810" fmla="*/ 383136 h 6858000"/>
              <a:gd name="connsiteX811" fmla="*/ 3624562 w 7467600"/>
              <a:gd name="connsiteY811" fmla="*/ 367041 h 6858000"/>
              <a:gd name="connsiteX812" fmla="*/ 3489712 w 7467600"/>
              <a:gd name="connsiteY812" fmla="*/ 485386 h 6858000"/>
              <a:gd name="connsiteX813" fmla="*/ 3182994 w 7467600"/>
              <a:gd name="connsiteY813" fmla="*/ 828265 h 6858000"/>
              <a:gd name="connsiteX814" fmla="*/ 2892114 w 7467600"/>
              <a:gd name="connsiteY814" fmla="*/ 1172635 h 6858000"/>
              <a:gd name="connsiteX815" fmla="*/ 3021459 w 7467600"/>
              <a:gd name="connsiteY815" fmla="*/ 1035385 h 6858000"/>
              <a:gd name="connsiteX816" fmla="*/ 3153873 w 7467600"/>
              <a:gd name="connsiteY816" fmla="*/ 898971 h 6858000"/>
              <a:gd name="connsiteX817" fmla="*/ 3276511 w 7467600"/>
              <a:gd name="connsiteY817" fmla="*/ 786423 h 6858000"/>
              <a:gd name="connsiteX818" fmla="*/ 3584154 w 7467600"/>
              <a:gd name="connsiteY818" fmla="*/ 448218 h 6858000"/>
              <a:gd name="connsiteX819" fmla="*/ 3624562 w 7467600"/>
              <a:gd name="connsiteY819" fmla="*/ 367041 h 6858000"/>
              <a:gd name="connsiteX820" fmla="*/ 3766672 w 7467600"/>
              <a:gd name="connsiteY820" fmla="*/ 359429 h 6858000"/>
              <a:gd name="connsiteX821" fmla="*/ 3996338 w 7467600"/>
              <a:gd name="connsiteY821" fmla="*/ 968237 h 6858000"/>
              <a:gd name="connsiteX822" fmla="*/ 3766672 w 7467600"/>
              <a:gd name="connsiteY822" fmla="*/ 359429 h 6858000"/>
              <a:gd name="connsiteX823" fmla="*/ 5805386 w 7467600"/>
              <a:gd name="connsiteY823" fmla="*/ 239240 h 6858000"/>
              <a:gd name="connsiteX824" fmla="*/ 5736947 w 7467600"/>
              <a:gd name="connsiteY824" fmla="*/ 261367 h 6858000"/>
              <a:gd name="connsiteX825" fmla="*/ 5427012 w 7467600"/>
              <a:gd name="connsiteY825" fmla="*/ 311272 h 6858000"/>
              <a:gd name="connsiteX826" fmla="*/ 5147818 w 7467600"/>
              <a:gd name="connsiteY826" fmla="*/ 322112 h 6858000"/>
              <a:gd name="connsiteX827" fmla="*/ 5060854 w 7467600"/>
              <a:gd name="connsiteY827" fmla="*/ 311882 h 6858000"/>
              <a:gd name="connsiteX828" fmla="*/ 4945989 w 7467600"/>
              <a:gd name="connsiteY828" fmla="*/ 300516 h 6858000"/>
              <a:gd name="connsiteX829" fmla="*/ 5410479 w 7467600"/>
              <a:gd name="connsiteY829" fmla="*/ 348434 h 6858000"/>
              <a:gd name="connsiteX830" fmla="*/ 5805386 w 7467600"/>
              <a:gd name="connsiteY830" fmla="*/ 239240 h 6858000"/>
              <a:gd name="connsiteX831" fmla="*/ 5905192 w 7467600"/>
              <a:gd name="connsiteY831" fmla="*/ 163079 h 6858000"/>
              <a:gd name="connsiteX832" fmla="*/ 5865655 w 7467600"/>
              <a:gd name="connsiteY832" fmla="*/ 171901 h 6858000"/>
              <a:gd name="connsiteX833" fmla="*/ 5259740 w 7467600"/>
              <a:gd name="connsiteY833" fmla="*/ 257013 h 6858000"/>
              <a:gd name="connsiteX834" fmla="*/ 5208466 w 7467600"/>
              <a:gd name="connsiteY834" fmla="*/ 257550 h 6858000"/>
              <a:gd name="connsiteX835" fmla="*/ 4980204 w 7467600"/>
              <a:gd name="connsiteY835" fmla="*/ 271903 h 6858000"/>
              <a:gd name="connsiteX836" fmla="*/ 5068068 w 7467600"/>
              <a:gd name="connsiteY836" fmla="*/ 282244 h 6858000"/>
              <a:gd name="connsiteX837" fmla="*/ 5153231 w 7467600"/>
              <a:gd name="connsiteY837" fmla="*/ 292240 h 6858000"/>
              <a:gd name="connsiteX838" fmla="*/ 5426491 w 7467600"/>
              <a:gd name="connsiteY838" fmla="*/ 281128 h 6858000"/>
              <a:gd name="connsiteX839" fmla="*/ 5731212 w 7467600"/>
              <a:gd name="connsiteY839" fmla="*/ 231951 h 6858000"/>
              <a:gd name="connsiteX840" fmla="*/ 5905192 w 7467600"/>
              <a:gd name="connsiteY840" fmla="*/ 163079 h 6858000"/>
              <a:gd name="connsiteX841" fmla="*/ 5944437 w 7467600"/>
              <a:gd name="connsiteY841" fmla="*/ 113829 h 6858000"/>
              <a:gd name="connsiteX842" fmla="*/ 5825032 w 7467600"/>
              <a:gd name="connsiteY842" fmla="*/ 146405 h 6858000"/>
              <a:gd name="connsiteX843" fmla="*/ 4955599 w 7467600"/>
              <a:gd name="connsiteY843" fmla="*/ 247008 h 6858000"/>
              <a:gd name="connsiteX844" fmla="*/ 5210104 w 7467600"/>
              <a:gd name="connsiteY844" fmla="*/ 228123 h 6858000"/>
              <a:gd name="connsiteX845" fmla="*/ 5261015 w 7467600"/>
              <a:gd name="connsiteY845" fmla="*/ 227087 h 6858000"/>
              <a:gd name="connsiteX846" fmla="*/ 5861181 w 7467600"/>
              <a:gd name="connsiteY846" fmla="*/ 143093 h 6858000"/>
              <a:gd name="connsiteX847" fmla="*/ 5961252 w 7467600"/>
              <a:gd name="connsiteY847" fmla="*/ 114820 h 6858000"/>
              <a:gd name="connsiteX848" fmla="*/ 5944437 w 7467600"/>
              <a:gd name="connsiteY848" fmla="*/ 113829 h 6858000"/>
              <a:gd name="connsiteX849" fmla="*/ 3882765 w 7467600"/>
              <a:gd name="connsiteY849" fmla="*/ 0 h 6858000"/>
              <a:gd name="connsiteX850" fmla="*/ 3995099 w 7467600"/>
              <a:gd name="connsiteY850" fmla="*/ 0 h 6858000"/>
              <a:gd name="connsiteX851" fmla="*/ 4163818 w 7467600"/>
              <a:gd name="connsiteY851" fmla="*/ 234104 h 6858000"/>
              <a:gd name="connsiteX852" fmla="*/ 4172099 w 7467600"/>
              <a:gd name="connsiteY852" fmla="*/ 234207 h 6858000"/>
              <a:gd name="connsiteX853" fmla="*/ 4784282 w 7467600"/>
              <a:gd name="connsiteY853" fmla="*/ 276561 h 6858000"/>
              <a:gd name="connsiteX854" fmla="*/ 4801687 w 7467600"/>
              <a:gd name="connsiteY854" fmla="*/ 267764 h 6858000"/>
              <a:gd name="connsiteX855" fmla="*/ 6082788 w 7467600"/>
              <a:gd name="connsiteY855" fmla="*/ 64119 h 6858000"/>
              <a:gd name="connsiteX856" fmla="*/ 6099442 w 7467600"/>
              <a:gd name="connsiteY856" fmla="*/ 82568 h 6858000"/>
              <a:gd name="connsiteX857" fmla="*/ 4804137 w 7467600"/>
              <a:gd name="connsiteY857" fmla="*/ 320931 h 6858000"/>
              <a:gd name="connsiteX858" fmla="*/ 4227047 w 7467600"/>
              <a:gd name="connsiteY858" fmla="*/ 313415 h 6858000"/>
              <a:gd name="connsiteX859" fmla="*/ 4346041 w 7467600"/>
              <a:gd name="connsiteY859" fmla="*/ 456086 h 6858000"/>
              <a:gd name="connsiteX860" fmla="*/ 4870967 w 7467600"/>
              <a:gd name="connsiteY860" fmla="*/ 963061 h 6858000"/>
              <a:gd name="connsiteX861" fmla="*/ 4889647 w 7467600"/>
              <a:gd name="connsiteY861" fmla="*/ 957147 h 6858000"/>
              <a:gd name="connsiteX862" fmla="*/ 5422504 w 7467600"/>
              <a:gd name="connsiteY862" fmla="*/ 805191 h 6858000"/>
              <a:gd name="connsiteX863" fmla="*/ 6087656 w 7467600"/>
              <a:gd name="connsiteY863" fmla="*/ 826703 h 6858000"/>
              <a:gd name="connsiteX864" fmla="*/ 6058717 w 7467600"/>
              <a:gd name="connsiteY864" fmla="*/ 865992 h 6858000"/>
              <a:gd name="connsiteX865" fmla="*/ 4974153 w 7467600"/>
              <a:gd name="connsiteY865" fmla="*/ 1045456 h 6858000"/>
              <a:gd name="connsiteX866" fmla="*/ 5627835 w 7467600"/>
              <a:gd name="connsiteY866" fmla="*/ 1472077 h 6858000"/>
              <a:gd name="connsiteX867" fmla="*/ 5629817 w 7467600"/>
              <a:gd name="connsiteY867" fmla="*/ 1471412 h 6858000"/>
              <a:gd name="connsiteX868" fmla="*/ 5634124 w 7467600"/>
              <a:gd name="connsiteY868" fmla="*/ 1470572 h 6858000"/>
              <a:gd name="connsiteX869" fmla="*/ 5755832 w 7467600"/>
              <a:gd name="connsiteY869" fmla="*/ 1383886 h 6858000"/>
              <a:gd name="connsiteX870" fmla="*/ 6014186 w 7467600"/>
              <a:gd name="connsiteY870" fmla="*/ 1279799 h 6858000"/>
              <a:gd name="connsiteX871" fmla="*/ 6901619 w 7467600"/>
              <a:gd name="connsiteY871" fmla="*/ 1047874 h 6858000"/>
              <a:gd name="connsiteX872" fmla="*/ 6931566 w 7467600"/>
              <a:gd name="connsiteY872" fmla="*/ 1062034 h 6858000"/>
              <a:gd name="connsiteX873" fmla="*/ 5790982 w 7467600"/>
              <a:gd name="connsiteY873" fmla="*/ 1561380 h 6858000"/>
              <a:gd name="connsiteX874" fmla="*/ 6188971 w 7467600"/>
              <a:gd name="connsiteY874" fmla="*/ 1755168 h 6858000"/>
              <a:gd name="connsiteX875" fmla="*/ 6202446 w 7467600"/>
              <a:gd name="connsiteY875" fmla="*/ 1752268 h 6858000"/>
              <a:gd name="connsiteX876" fmla="*/ 7179560 w 7467600"/>
              <a:gd name="connsiteY876" fmla="*/ 1467551 h 6858000"/>
              <a:gd name="connsiteX877" fmla="*/ 7158730 w 7467600"/>
              <a:gd name="connsiteY877" fmla="*/ 1507835 h 6858000"/>
              <a:gd name="connsiteX878" fmla="*/ 6326959 w 7467600"/>
              <a:gd name="connsiteY878" fmla="*/ 1817686 h 6858000"/>
              <a:gd name="connsiteX879" fmla="*/ 6537433 w 7467600"/>
              <a:gd name="connsiteY879" fmla="*/ 1907790 h 6858000"/>
              <a:gd name="connsiteX880" fmla="*/ 6550221 w 7467600"/>
              <a:gd name="connsiteY880" fmla="*/ 1910729 h 6858000"/>
              <a:gd name="connsiteX881" fmla="*/ 6964438 w 7467600"/>
              <a:gd name="connsiteY881" fmla="*/ 2209505 h 6858000"/>
              <a:gd name="connsiteX882" fmla="*/ 7367862 w 7467600"/>
              <a:gd name="connsiteY882" fmla="*/ 2806833 h 6858000"/>
              <a:gd name="connsiteX883" fmla="*/ 7364329 w 7467600"/>
              <a:gd name="connsiteY883" fmla="*/ 2826907 h 6858000"/>
              <a:gd name="connsiteX884" fmla="*/ 7290545 w 7467600"/>
              <a:gd name="connsiteY884" fmla="*/ 2850663 h 6858000"/>
              <a:gd name="connsiteX885" fmla="*/ 6472036 w 7467600"/>
              <a:gd name="connsiteY885" fmla="*/ 1959003 h 6858000"/>
              <a:gd name="connsiteX886" fmla="*/ 5792897 w 7467600"/>
              <a:gd name="connsiteY886" fmla="*/ 1647747 h 6858000"/>
              <a:gd name="connsiteX887" fmla="*/ 5842751 w 7467600"/>
              <a:gd name="connsiteY887" fmla="*/ 1816112 h 6858000"/>
              <a:gd name="connsiteX888" fmla="*/ 5847424 w 7467600"/>
              <a:gd name="connsiteY888" fmla="*/ 1815776 h 6858000"/>
              <a:gd name="connsiteX889" fmla="*/ 6399821 w 7467600"/>
              <a:gd name="connsiteY889" fmla="*/ 2344799 h 6858000"/>
              <a:gd name="connsiteX890" fmla="*/ 6323232 w 7467600"/>
              <a:gd name="connsiteY890" fmla="*/ 2389634 h 6858000"/>
              <a:gd name="connsiteX891" fmla="*/ 5942958 w 7467600"/>
              <a:gd name="connsiteY891" fmla="*/ 2077708 h 6858000"/>
              <a:gd name="connsiteX892" fmla="*/ 5921559 w 7467600"/>
              <a:gd name="connsiteY892" fmla="*/ 2378596 h 6858000"/>
              <a:gd name="connsiteX893" fmla="*/ 5817651 w 7467600"/>
              <a:gd name="connsiteY893" fmla="*/ 3023919 h 6858000"/>
              <a:gd name="connsiteX894" fmla="*/ 5729634 w 7467600"/>
              <a:gd name="connsiteY894" fmla="*/ 3051849 h 6858000"/>
              <a:gd name="connsiteX895" fmla="*/ 5611018 w 7467600"/>
              <a:gd name="connsiteY895" fmla="*/ 2316769 h 6858000"/>
              <a:gd name="connsiteX896" fmla="*/ 5687608 w 7467600"/>
              <a:gd name="connsiteY896" fmla="*/ 2039972 h 6858000"/>
              <a:gd name="connsiteX897" fmla="*/ 5657554 w 7467600"/>
              <a:gd name="connsiteY897" fmla="*/ 1576445 h 6858000"/>
              <a:gd name="connsiteX898" fmla="*/ 5150475 w 7467600"/>
              <a:gd name="connsiteY898" fmla="*/ 1274012 h 6858000"/>
              <a:gd name="connsiteX899" fmla="*/ 5349142 w 7467600"/>
              <a:gd name="connsiteY899" fmla="*/ 2204405 h 6858000"/>
              <a:gd name="connsiteX900" fmla="*/ 5262214 w 7467600"/>
              <a:gd name="connsiteY900" fmla="*/ 2233836 h 6858000"/>
              <a:gd name="connsiteX901" fmla="*/ 4981539 w 7467600"/>
              <a:gd name="connsiteY901" fmla="*/ 1542201 h 6858000"/>
              <a:gd name="connsiteX902" fmla="*/ 4958461 w 7467600"/>
              <a:gd name="connsiteY902" fmla="*/ 1136957 h 6858000"/>
              <a:gd name="connsiteX903" fmla="*/ 4655015 w 7467600"/>
              <a:gd name="connsiteY903" fmla="*/ 891426 h 6858000"/>
              <a:gd name="connsiteX904" fmla="*/ 4348002 w 7467600"/>
              <a:gd name="connsiteY904" fmla="*/ 2205895 h 6858000"/>
              <a:gd name="connsiteX905" fmla="*/ 4262250 w 7467600"/>
              <a:gd name="connsiteY905" fmla="*/ 2219972 h 6858000"/>
              <a:gd name="connsiteX906" fmla="*/ 4550611 w 7467600"/>
              <a:gd name="connsiteY906" fmla="*/ 817540 h 6858000"/>
              <a:gd name="connsiteX907" fmla="*/ 4564418 w 7467600"/>
              <a:gd name="connsiteY907" fmla="*/ 808293 h 6858000"/>
              <a:gd name="connsiteX908" fmla="*/ 4266388 w 7467600"/>
              <a:gd name="connsiteY908" fmla="*/ 500083 h 6858000"/>
              <a:gd name="connsiteX909" fmla="*/ 4032842 w 7467600"/>
              <a:gd name="connsiteY909" fmla="*/ 211809 h 6858000"/>
              <a:gd name="connsiteX910" fmla="*/ 3882765 w 7467600"/>
              <a:gd name="connsiteY910" fmla="*/ 0 h 6858000"/>
              <a:gd name="connsiteX911" fmla="*/ 3721337 w 7467600"/>
              <a:gd name="connsiteY911" fmla="*/ 0 h 6858000"/>
              <a:gd name="connsiteX912" fmla="*/ 3797544 w 7467600"/>
              <a:gd name="connsiteY912" fmla="*/ 0 h 6858000"/>
              <a:gd name="connsiteX913" fmla="*/ 3775734 w 7467600"/>
              <a:gd name="connsiteY913" fmla="*/ 95131 h 6858000"/>
              <a:gd name="connsiteX914" fmla="*/ 3724807 w 7467600"/>
              <a:gd name="connsiteY914" fmla="*/ 272257 h 6858000"/>
              <a:gd name="connsiteX915" fmla="*/ 3726844 w 7467600"/>
              <a:gd name="connsiteY915" fmla="*/ 282988 h 6858000"/>
              <a:gd name="connsiteX916" fmla="*/ 3742664 w 7467600"/>
              <a:gd name="connsiteY916" fmla="*/ 279918 h 6858000"/>
              <a:gd name="connsiteX917" fmla="*/ 4103910 w 7467600"/>
              <a:gd name="connsiteY917" fmla="*/ 1161917 h 6858000"/>
              <a:gd name="connsiteX918" fmla="*/ 4020269 w 7467600"/>
              <a:gd name="connsiteY918" fmla="*/ 1200406 h 6858000"/>
              <a:gd name="connsiteX919" fmla="*/ 3674882 w 7467600"/>
              <a:gd name="connsiteY919" fmla="*/ 488524 h 6858000"/>
              <a:gd name="connsiteX920" fmla="*/ 3132682 w 7467600"/>
              <a:gd name="connsiteY920" fmla="*/ 1072284 h 6858000"/>
              <a:gd name="connsiteX921" fmla="*/ 2716346 w 7467600"/>
              <a:gd name="connsiteY921" fmla="*/ 1276376 h 6858000"/>
              <a:gd name="connsiteX922" fmla="*/ 2716772 w 7467600"/>
              <a:gd name="connsiteY922" fmla="*/ 1255462 h 6858000"/>
              <a:gd name="connsiteX923" fmla="*/ 3471096 w 7467600"/>
              <a:gd name="connsiteY923" fmla="*/ 437072 h 6858000"/>
              <a:gd name="connsiteX924" fmla="*/ 3639057 w 7467600"/>
              <a:gd name="connsiteY924" fmla="*/ 286334 h 6858000"/>
              <a:gd name="connsiteX925" fmla="*/ 3640309 w 7467600"/>
              <a:gd name="connsiteY925" fmla="*/ 284664 h 6858000"/>
              <a:gd name="connsiteX926" fmla="*/ 3646022 w 7467600"/>
              <a:gd name="connsiteY926" fmla="*/ 276711 h 6858000"/>
              <a:gd name="connsiteX927" fmla="*/ 3707943 w 7467600"/>
              <a:gd name="connsiteY927" fmla="*/ 65958 h 6858000"/>
              <a:gd name="connsiteX928" fmla="*/ 3721337 w 7467600"/>
              <a:gd name="connsiteY928" fmla="*/ 0 h 6858000"/>
              <a:gd name="connsiteX929" fmla="*/ 2867960 w 7467600"/>
              <a:gd name="connsiteY929" fmla="*/ 0 h 6858000"/>
              <a:gd name="connsiteX930" fmla="*/ 2926351 w 7467600"/>
              <a:gd name="connsiteY930" fmla="*/ 0 h 6858000"/>
              <a:gd name="connsiteX931" fmla="*/ 2902823 w 7467600"/>
              <a:gd name="connsiteY931" fmla="*/ 262929 h 6858000"/>
              <a:gd name="connsiteX932" fmla="*/ 2940663 w 7467600"/>
              <a:gd name="connsiteY932" fmla="*/ 140884 h 6858000"/>
              <a:gd name="connsiteX933" fmla="*/ 2947039 w 7467600"/>
              <a:gd name="connsiteY933" fmla="*/ 122524 h 6858000"/>
              <a:gd name="connsiteX934" fmla="*/ 2984316 w 7467600"/>
              <a:gd name="connsiteY934" fmla="*/ 0 h 6858000"/>
              <a:gd name="connsiteX935" fmla="*/ 3016114 w 7467600"/>
              <a:gd name="connsiteY935" fmla="*/ 0 h 6858000"/>
              <a:gd name="connsiteX936" fmla="*/ 2979949 w 7467600"/>
              <a:gd name="connsiteY936" fmla="*/ 119274 h 6858000"/>
              <a:gd name="connsiteX937" fmla="*/ 3023879 w 7467600"/>
              <a:gd name="connsiteY937" fmla="*/ 0 h 6858000"/>
              <a:gd name="connsiteX938" fmla="*/ 3105400 w 7467600"/>
              <a:gd name="connsiteY938" fmla="*/ 0 h 6858000"/>
              <a:gd name="connsiteX939" fmla="*/ 3094669 w 7467600"/>
              <a:gd name="connsiteY939" fmla="*/ 30308 h 6858000"/>
              <a:gd name="connsiteX940" fmla="*/ 2901945 w 7467600"/>
              <a:gd name="connsiteY940" fmla="*/ 466538 h 6858000"/>
              <a:gd name="connsiteX941" fmla="*/ 2815209 w 7467600"/>
              <a:gd name="connsiteY941" fmla="*/ 497361 h 6858000"/>
              <a:gd name="connsiteX942" fmla="*/ 2844845 w 7467600"/>
              <a:gd name="connsiteY942" fmla="*/ 127638 h 6858000"/>
              <a:gd name="connsiteX943" fmla="*/ 2867960 w 7467600"/>
              <a:gd name="connsiteY943" fmla="*/ 0 h 6858000"/>
              <a:gd name="connsiteX944" fmla="*/ 1057230 w 7467600"/>
              <a:gd name="connsiteY944" fmla="*/ 0 h 6858000"/>
              <a:gd name="connsiteX945" fmla="*/ 1111003 w 7467600"/>
              <a:gd name="connsiteY945" fmla="*/ 0 h 6858000"/>
              <a:gd name="connsiteX946" fmla="*/ 1125553 w 7467600"/>
              <a:gd name="connsiteY946" fmla="*/ 52588 h 6858000"/>
              <a:gd name="connsiteX947" fmla="*/ 1304276 w 7467600"/>
              <a:gd name="connsiteY947" fmla="*/ 476275 h 6858000"/>
              <a:gd name="connsiteX948" fmla="*/ 1492066 w 7467600"/>
              <a:gd name="connsiteY948" fmla="*/ 886333 h 6858000"/>
              <a:gd name="connsiteX949" fmla="*/ 1423698 w 7467600"/>
              <a:gd name="connsiteY949" fmla="*/ 710817 h 6858000"/>
              <a:gd name="connsiteX950" fmla="*/ 1357609 w 7467600"/>
              <a:gd name="connsiteY950" fmla="*/ 532892 h 6858000"/>
              <a:gd name="connsiteX951" fmla="*/ 1309550 w 7467600"/>
              <a:gd name="connsiteY951" fmla="*/ 374031 h 6858000"/>
              <a:gd name="connsiteX952" fmla="*/ 1193673 w 7467600"/>
              <a:gd name="connsiteY952" fmla="*/ 49533 h 6858000"/>
              <a:gd name="connsiteX953" fmla="*/ 1164391 w 7467600"/>
              <a:gd name="connsiteY953" fmla="*/ 0 h 6858000"/>
              <a:gd name="connsiteX954" fmla="*/ 1200666 w 7467600"/>
              <a:gd name="connsiteY954" fmla="*/ 0 h 6858000"/>
              <a:gd name="connsiteX955" fmla="*/ 1223408 w 7467600"/>
              <a:gd name="connsiteY955" fmla="*/ 38996 h 6858000"/>
              <a:gd name="connsiteX956" fmla="*/ 1339635 w 7467600"/>
              <a:gd name="connsiteY956" fmla="*/ 365517 h 6858000"/>
              <a:gd name="connsiteX957" fmla="*/ 1387469 w 7467600"/>
              <a:gd name="connsiteY957" fmla="*/ 523079 h 6858000"/>
              <a:gd name="connsiteX958" fmla="*/ 1452685 w 7467600"/>
              <a:gd name="connsiteY958" fmla="*/ 699806 h 6858000"/>
              <a:gd name="connsiteX959" fmla="*/ 1492092 w 7467600"/>
              <a:gd name="connsiteY959" fmla="*/ 800424 h 6858000"/>
              <a:gd name="connsiteX960" fmla="*/ 1455302 w 7467600"/>
              <a:gd name="connsiteY960" fmla="*/ 632913 h 6858000"/>
              <a:gd name="connsiteX961" fmla="*/ 1222336 w 7467600"/>
              <a:gd name="connsiteY961" fmla="*/ 9480 h 6858000"/>
              <a:gd name="connsiteX962" fmla="*/ 1214634 w 7467600"/>
              <a:gd name="connsiteY962" fmla="*/ 0 h 6858000"/>
              <a:gd name="connsiteX963" fmla="*/ 1289827 w 7467600"/>
              <a:gd name="connsiteY963" fmla="*/ 0 h 6858000"/>
              <a:gd name="connsiteX964" fmla="*/ 1321076 w 7467600"/>
              <a:gd name="connsiteY964" fmla="*/ 59722 h 6858000"/>
              <a:gd name="connsiteX965" fmla="*/ 1512579 w 7467600"/>
              <a:gd name="connsiteY965" fmla="*/ 626441 h 6858000"/>
              <a:gd name="connsiteX966" fmla="*/ 1506076 w 7467600"/>
              <a:gd name="connsiteY966" fmla="*/ 1089289 h 6858000"/>
              <a:gd name="connsiteX967" fmla="*/ 1486346 w 7467600"/>
              <a:gd name="connsiteY967" fmla="*/ 1079919 h 6858000"/>
              <a:gd name="connsiteX968" fmla="*/ 1070511 w 7467600"/>
              <a:gd name="connsiteY968" fmla="*/ 48609 h 6858000"/>
              <a:gd name="connsiteX969" fmla="*/ 1057230 w 7467600"/>
              <a:gd name="connsiteY969" fmla="*/ 0 h 6858000"/>
              <a:gd name="connsiteX970" fmla="*/ 43151 w 7467600"/>
              <a:gd name="connsiteY970" fmla="*/ 0 h 6858000"/>
              <a:gd name="connsiteX971" fmla="*/ 95283 w 7467600"/>
              <a:gd name="connsiteY971" fmla="*/ 0 h 6858000"/>
              <a:gd name="connsiteX972" fmla="*/ 300708 w 7467600"/>
              <a:gd name="connsiteY972" fmla="*/ 154571 h 6858000"/>
              <a:gd name="connsiteX973" fmla="*/ 530414 w 7467600"/>
              <a:gd name="connsiteY973" fmla="*/ 354673 h 6858000"/>
              <a:gd name="connsiteX974" fmla="*/ 333785 w 7467600"/>
              <a:gd name="connsiteY974" fmla="*/ 161564 h 6858000"/>
              <a:gd name="connsiteX975" fmla="*/ 147005 w 7467600"/>
              <a:gd name="connsiteY975" fmla="*/ 0 h 6858000"/>
              <a:gd name="connsiteX976" fmla="*/ 272509 w 7467600"/>
              <a:gd name="connsiteY976" fmla="*/ 0 h 6858000"/>
              <a:gd name="connsiteX977" fmla="*/ 326276 w 7467600"/>
              <a:gd name="connsiteY977" fmla="*/ 45847 h 6858000"/>
              <a:gd name="connsiteX978" fmla="*/ 823759 w 7467600"/>
              <a:gd name="connsiteY978" fmla="*/ 574145 h 6858000"/>
              <a:gd name="connsiteX979" fmla="*/ 811254 w 7467600"/>
              <a:gd name="connsiteY979" fmla="*/ 665546 h 6858000"/>
              <a:gd name="connsiteX980" fmla="*/ 154042 w 7467600"/>
              <a:gd name="connsiteY980" fmla="*/ 261522 h 6858000"/>
              <a:gd name="connsiteX981" fmla="*/ 13550 w 7467600"/>
              <a:gd name="connsiteY981" fmla="*/ 158423 h 6858000"/>
              <a:gd name="connsiteX982" fmla="*/ 0 w 7467600"/>
              <a:gd name="connsiteY982" fmla="*/ 146618 h 6858000"/>
              <a:gd name="connsiteX983" fmla="*/ 0 w 7467600"/>
              <a:gd name="connsiteY983" fmla="*/ 59161 h 6858000"/>
              <a:gd name="connsiteX984" fmla="*/ 45427 w 7467600"/>
              <a:gd name="connsiteY984" fmla="*/ 101078 h 6858000"/>
              <a:gd name="connsiteX985" fmla="*/ 630103 w 7467600"/>
              <a:gd name="connsiteY985" fmla="*/ 485885 h 6858000"/>
              <a:gd name="connsiteX986" fmla="*/ 532040 w 7467600"/>
              <a:gd name="connsiteY986" fmla="*/ 399359 h 6858000"/>
              <a:gd name="connsiteX987" fmla="*/ 517618 w 7467600"/>
              <a:gd name="connsiteY987" fmla="*/ 385726 h 6858000"/>
              <a:gd name="connsiteX988" fmla="*/ 285074 w 7467600"/>
              <a:gd name="connsiteY988" fmla="*/ 182755 h 6858000"/>
              <a:gd name="connsiteX989" fmla="*/ 43151 w 7467600"/>
              <a:gd name="connsiteY98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312201 w 7467600"/>
              <a:gd name="connsiteY132" fmla="*/ 5128278 h 6858000"/>
              <a:gd name="connsiteX133" fmla="*/ 1903353 w 7467600"/>
              <a:gd name="connsiteY133" fmla="*/ 5044827 h 6858000"/>
              <a:gd name="connsiteX134" fmla="*/ 1936931 w 7467600"/>
              <a:gd name="connsiteY134" fmla="*/ 5093954 h 6858000"/>
              <a:gd name="connsiteX135" fmla="*/ 2195868 w 7467600"/>
              <a:gd name="connsiteY135" fmla="*/ 5396574 h 6858000"/>
              <a:gd name="connsiteX136" fmla="*/ 2088852 w 7467600"/>
              <a:gd name="connsiteY136" fmla="*/ 5166123 h 6858000"/>
              <a:gd name="connsiteX137" fmla="*/ 1958241 w 7467600"/>
              <a:gd name="connsiteY137" fmla="*/ 5067955 h 6858000"/>
              <a:gd name="connsiteX138" fmla="*/ 1903353 w 7467600"/>
              <a:gd name="connsiteY138" fmla="*/ 5044827 h 6858000"/>
              <a:gd name="connsiteX139" fmla="*/ 1979378 w 7467600"/>
              <a:gd name="connsiteY139" fmla="*/ 4769504 h 6858000"/>
              <a:gd name="connsiteX140" fmla="*/ 2882120 w 7467600"/>
              <a:gd name="connsiteY140" fmla="*/ 5064547 h 6858000"/>
              <a:gd name="connsiteX141" fmla="*/ 2793103 w 7467600"/>
              <a:gd name="connsiteY141" fmla="*/ 5039699 h 6858000"/>
              <a:gd name="connsiteX142" fmla="*/ 2770041 w 7467600"/>
              <a:gd name="connsiteY142" fmla="*/ 5033634 h 6858000"/>
              <a:gd name="connsiteX143" fmla="*/ 1979378 w 7467600"/>
              <a:gd name="connsiteY143" fmla="*/ 4769504 h 6858000"/>
              <a:gd name="connsiteX144" fmla="*/ 1927410 w 7467600"/>
              <a:gd name="connsiteY144" fmla="*/ 4716164 h 6858000"/>
              <a:gd name="connsiteX145" fmla="*/ 1959587 w 7467600"/>
              <a:gd name="connsiteY145" fmla="*/ 4728849 h 6858000"/>
              <a:gd name="connsiteX146" fmla="*/ 2777707 w 7467600"/>
              <a:gd name="connsiteY146" fmla="*/ 5003991 h 6858000"/>
              <a:gd name="connsiteX147" fmla="*/ 2800768 w 7467600"/>
              <a:gd name="connsiteY147" fmla="*/ 5010056 h 6858000"/>
              <a:gd name="connsiteX148" fmla="*/ 2879408 w 7467600"/>
              <a:gd name="connsiteY148" fmla="*/ 5031590 h 6858000"/>
              <a:gd name="connsiteX149" fmla="*/ 2862295 w 7467600"/>
              <a:gd name="connsiteY149" fmla="*/ 5022958 h 6858000"/>
              <a:gd name="connsiteX150" fmla="*/ 2813343 w 7467600"/>
              <a:gd name="connsiteY150" fmla="*/ 4998369 h 6858000"/>
              <a:gd name="connsiteX151" fmla="*/ 2646245 w 7467600"/>
              <a:gd name="connsiteY151" fmla="*/ 4930999 h 6858000"/>
              <a:gd name="connsiteX152" fmla="*/ 1999243 w 7467600"/>
              <a:gd name="connsiteY152" fmla="*/ 4730524 h 6858000"/>
              <a:gd name="connsiteX153" fmla="*/ 1979527 w 7467600"/>
              <a:gd name="connsiteY153" fmla="*/ 4726651 h 6858000"/>
              <a:gd name="connsiteX154" fmla="*/ 1927410 w 7467600"/>
              <a:gd name="connsiteY154" fmla="*/ 4716164 h 6858000"/>
              <a:gd name="connsiteX155" fmla="*/ 1997014 w 7467600"/>
              <a:gd name="connsiteY155" fmla="*/ 4698007 h 6858000"/>
              <a:gd name="connsiteX156" fmla="*/ 2005458 w 7467600"/>
              <a:gd name="connsiteY156" fmla="*/ 4699540 h 6858000"/>
              <a:gd name="connsiteX157" fmla="*/ 2657186 w 7467600"/>
              <a:gd name="connsiteY157" fmla="*/ 4901687 h 6858000"/>
              <a:gd name="connsiteX158" fmla="*/ 2826662 w 7467600"/>
              <a:gd name="connsiteY158" fmla="*/ 4970362 h 6858000"/>
              <a:gd name="connsiteX159" fmla="*/ 2876100 w 7467600"/>
              <a:gd name="connsiteY159" fmla="*/ 4995397 h 6858000"/>
              <a:gd name="connsiteX160" fmla="*/ 3042600 w 7467600"/>
              <a:gd name="connsiteY160" fmla="*/ 5059532 h 6858000"/>
              <a:gd name="connsiteX161" fmla="*/ 1997014 w 7467600"/>
              <a:gd name="connsiteY161" fmla="*/ 4698007 h 6858000"/>
              <a:gd name="connsiteX162" fmla="*/ 2305292 w 7467600"/>
              <a:gd name="connsiteY162" fmla="*/ 4219492 h 6858000"/>
              <a:gd name="connsiteX163" fmla="*/ 3360922 w 7467600"/>
              <a:gd name="connsiteY163" fmla="*/ 4529373 h 6858000"/>
              <a:gd name="connsiteX164" fmla="*/ 3492420 w 7467600"/>
              <a:gd name="connsiteY164" fmla="*/ 4510145 h 6858000"/>
              <a:gd name="connsiteX165" fmla="*/ 3364086 w 7467600"/>
              <a:gd name="connsiteY165" fmla="*/ 4480340 h 6858000"/>
              <a:gd name="connsiteX166" fmla="*/ 3225818 w 7467600"/>
              <a:gd name="connsiteY166" fmla="*/ 4411822 h 6858000"/>
              <a:gd name="connsiteX167" fmla="*/ 3129696 w 7467600"/>
              <a:gd name="connsiteY167" fmla="*/ 4360704 h 6858000"/>
              <a:gd name="connsiteX168" fmla="*/ 2814545 w 7467600"/>
              <a:gd name="connsiteY168" fmla="*/ 4282955 h 6858000"/>
              <a:gd name="connsiteX169" fmla="*/ 2305292 w 7467600"/>
              <a:gd name="connsiteY169" fmla="*/ 4219492 h 6858000"/>
              <a:gd name="connsiteX170" fmla="*/ 2626982 w 7467600"/>
              <a:gd name="connsiteY170" fmla="*/ 4206450 h 6858000"/>
              <a:gd name="connsiteX171" fmla="*/ 2490617 w 7467600"/>
              <a:gd name="connsiteY171" fmla="*/ 4206951 h 6858000"/>
              <a:gd name="connsiteX172" fmla="*/ 2819869 w 7467600"/>
              <a:gd name="connsiteY172" fmla="*/ 4252936 h 6858000"/>
              <a:gd name="connsiteX173" fmla="*/ 3143018 w 7467600"/>
              <a:gd name="connsiteY173" fmla="*/ 4332698 h 6858000"/>
              <a:gd name="connsiteX174" fmla="*/ 3241520 w 7467600"/>
              <a:gd name="connsiteY174" fmla="*/ 4385112 h 6858000"/>
              <a:gd name="connsiteX175" fmla="*/ 3374575 w 7467600"/>
              <a:gd name="connsiteY175" fmla="*/ 4451517 h 6858000"/>
              <a:gd name="connsiteX176" fmla="*/ 3505221 w 7467600"/>
              <a:gd name="connsiteY176" fmla="*/ 4480757 h 6858000"/>
              <a:gd name="connsiteX177" fmla="*/ 2626982 w 7467600"/>
              <a:gd name="connsiteY177" fmla="*/ 4206450 h 6858000"/>
              <a:gd name="connsiteX178" fmla="*/ 1310106 w 7467600"/>
              <a:gd name="connsiteY178" fmla="*/ 3943217 h 6858000"/>
              <a:gd name="connsiteX179" fmla="*/ 854994 w 7467600"/>
              <a:gd name="connsiteY179" fmla="*/ 4399136 h 6858000"/>
              <a:gd name="connsiteX180" fmla="*/ 742462 w 7467600"/>
              <a:gd name="connsiteY180" fmla="*/ 4594648 h 6858000"/>
              <a:gd name="connsiteX181" fmla="*/ 820602 w 7467600"/>
              <a:gd name="connsiteY181" fmla="*/ 4485915 h 6858000"/>
              <a:gd name="connsiteX182" fmla="*/ 878295 w 7467600"/>
              <a:gd name="connsiteY182" fmla="*/ 4403594 h 6858000"/>
              <a:gd name="connsiteX183" fmla="*/ 1240607 w 7467600"/>
              <a:gd name="connsiteY183" fmla="*/ 4010401 h 6858000"/>
              <a:gd name="connsiteX184" fmla="*/ 1310106 w 7467600"/>
              <a:gd name="connsiteY184" fmla="*/ 3943217 h 6858000"/>
              <a:gd name="connsiteX185" fmla="*/ 1423113 w 7467600"/>
              <a:gd name="connsiteY185" fmla="*/ 3874565 h 6858000"/>
              <a:gd name="connsiteX186" fmla="*/ 1260565 w 7467600"/>
              <a:gd name="connsiteY186" fmla="*/ 4031982 h 6858000"/>
              <a:gd name="connsiteX187" fmla="*/ 901900 w 7467600"/>
              <a:gd name="connsiteY187" fmla="*/ 4421236 h 6858000"/>
              <a:gd name="connsiteX188" fmla="*/ 845044 w 7467600"/>
              <a:gd name="connsiteY188" fmla="*/ 4502436 h 6858000"/>
              <a:gd name="connsiteX189" fmla="*/ 685926 w 7467600"/>
              <a:gd name="connsiteY189" fmla="*/ 4703069 h 6858000"/>
              <a:gd name="connsiteX190" fmla="*/ 684248 w 7467600"/>
              <a:gd name="connsiteY190" fmla="*/ 4706721 h 6858000"/>
              <a:gd name="connsiteX191" fmla="*/ 1423113 w 7467600"/>
              <a:gd name="connsiteY191" fmla="*/ 3874565 h 6858000"/>
              <a:gd name="connsiteX192" fmla="*/ 3316479 w 7467600"/>
              <a:gd name="connsiteY192" fmla="*/ 3872136 h 6858000"/>
              <a:gd name="connsiteX193" fmla="*/ 3546806 w 7467600"/>
              <a:gd name="connsiteY193" fmla="*/ 4356139 h 6858000"/>
              <a:gd name="connsiteX194" fmla="*/ 3364433 w 7467600"/>
              <a:gd name="connsiteY194" fmla="*/ 3953121 h 6858000"/>
              <a:gd name="connsiteX195" fmla="*/ 3316479 w 7467600"/>
              <a:gd name="connsiteY195" fmla="*/ 3872136 h 6858000"/>
              <a:gd name="connsiteX196" fmla="*/ 3291335 w 7467600"/>
              <a:gd name="connsiteY196" fmla="*/ 3767420 h 6858000"/>
              <a:gd name="connsiteX197" fmla="*/ 3390805 w 7467600"/>
              <a:gd name="connsiteY197" fmla="*/ 3937163 h 6858000"/>
              <a:gd name="connsiteX198" fmla="*/ 3579062 w 7467600"/>
              <a:gd name="connsiteY198" fmla="*/ 4359040 h 6858000"/>
              <a:gd name="connsiteX199" fmla="*/ 3467355 w 7467600"/>
              <a:gd name="connsiteY199" fmla="*/ 3988130 h 6858000"/>
              <a:gd name="connsiteX200" fmla="*/ 3310753 w 7467600"/>
              <a:gd name="connsiteY200" fmla="*/ 3787140 h 6858000"/>
              <a:gd name="connsiteX201" fmla="*/ 3291335 w 7467600"/>
              <a:gd name="connsiteY201" fmla="*/ 3767420 h 6858000"/>
              <a:gd name="connsiteX202" fmla="*/ 1635889 w 7467600"/>
              <a:gd name="connsiteY202" fmla="*/ 3709494 h 6858000"/>
              <a:gd name="connsiteX203" fmla="*/ 1634800 w 7467600"/>
              <a:gd name="connsiteY203" fmla="*/ 3731111 h 6858000"/>
              <a:gd name="connsiteX204" fmla="*/ 1635889 w 7467600"/>
              <a:gd name="connsiteY204" fmla="*/ 3709494 h 6858000"/>
              <a:gd name="connsiteX205" fmla="*/ 1510397 w 7467600"/>
              <a:gd name="connsiteY205" fmla="*/ 3684705 h 6858000"/>
              <a:gd name="connsiteX206" fmla="*/ 1146550 w 7467600"/>
              <a:gd name="connsiteY206" fmla="*/ 3802012 h 6858000"/>
              <a:gd name="connsiteX207" fmla="*/ 698834 w 7467600"/>
              <a:gd name="connsiteY207" fmla="*/ 3952272 h 6858000"/>
              <a:gd name="connsiteX208" fmla="*/ 34256 w 7467600"/>
              <a:gd name="connsiteY208" fmla="*/ 4347603 h 6858000"/>
              <a:gd name="connsiteX209" fmla="*/ 527241 w 7467600"/>
              <a:gd name="connsiteY209" fmla="*/ 4065078 h 6858000"/>
              <a:gd name="connsiteX210" fmla="*/ 1510397 w 7467600"/>
              <a:gd name="connsiteY210" fmla="*/ 3684705 h 6858000"/>
              <a:gd name="connsiteX211" fmla="*/ 1313114 w 7467600"/>
              <a:gd name="connsiteY211" fmla="*/ 3655216 h 6858000"/>
              <a:gd name="connsiteX212" fmla="*/ 1109304 w 7467600"/>
              <a:gd name="connsiteY212" fmla="*/ 3669030 h 6858000"/>
              <a:gd name="connsiteX213" fmla="*/ 8129 w 7467600"/>
              <a:gd name="connsiteY213" fmla="*/ 4330519 h 6858000"/>
              <a:gd name="connsiteX214" fmla="*/ 687572 w 7467600"/>
              <a:gd name="connsiteY214" fmla="*/ 3925629 h 6858000"/>
              <a:gd name="connsiteX215" fmla="*/ 1138365 w 7467600"/>
              <a:gd name="connsiteY215" fmla="*/ 3774515 h 6858000"/>
              <a:gd name="connsiteX216" fmla="*/ 1505579 w 7467600"/>
              <a:gd name="connsiteY216" fmla="*/ 3655526 h 6858000"/>
              <a:gd name="connsiteX217" fmla="*/ 1313114 w 7467600"/>
              <a:gd name="connsiteY217" fmla="*/ 3655216 h 6858000"/>
              <a:gd name="connsiteX218" fmla="*/ 3655073 w 7467600"/>
              <a:gd name="connsiteY218" fmla="*/ 3650884 h 6858000"/>
              <a:gd name="connsiteX219" fmla="*/ 3989938 w 7467600"/>
              <a:gd name="connsiteY219" fmla="*/ 3991685 h 6858000"/>
              <a:gd name="connsiteX220" fmla="*/ 4393907 w 7467600"/>
              <a:gd name="connsiteY220" fmla="*/ 4261258 h 6858000"/>
              <a:gd name="connsiteX221" fmla="*/ 4648051 w 7467600"/>
              <a:gd name="connsiteY221" fmla="*/ 4374051 h 6858000"/>
              <a:gd name="connsiteX222" fmla="*/ 4383389 w 7467600"/>
              <a:gd name="connsiteY222" fmla="*/ 4184369 h 6858000"/>
              <a:gd name="connsiteX223" fmla="*/ 4165508 w 7467600"/>
              <a:gd name="connsiteY223" fmla="*/ 4035196 h 6858000"/>
              <a:gd name="connsiteX224" fmla="*/ 4068162 w 7467600"/>
              <a:gd name="connsiteY224" fmla="*/ 3953394 h 6858000"/>
              <a:gd name="connsiteX225" fmla="*/ 3981416 w 7467600"/>
              <a:gd name="connsiteY225" fmla="*/ 3880482 h 6858000"/>
              <a:gd name="connsiteX226" fmla="*/ 3800147 w 7467600"/>
              <a:gd name="connsiteY226" fmla="*/ 3749872 h 6858000"/>
              <a:gd name="connsiteX227" fmla="*/ 3655073 w 7467600"/>
              <a:gd name="connsiteY227" fmla="*/ 3650884 h 6858000"/>
              <a:gd name="connsiteX228" fmla="*/ 3670252 w 7467600"/>
              <a:gd name="connsiteY228" fmla="*/ 3622798 h 6858000"/>
              <a:gd name="connsiteX229" fmla="*/ 3817258 w 7467600"/>
              <a:gd name="connsiteY229" fmla="*/ 3723577 h 6858000"/>
              <a:gd name="connsiteX230" fmla="*/ 4000461 w 7467600"/>
              <a:gd name="connsiteY230" fmla="*/ 3855966 h 6858000"/>
              <a:gd name="connsiteX231" fmla="*/ 4088180 w 7467600"/>
              <a:gd name="connsiteY231" fmla="*/ 3929774 h 6858000"/>
              <a:gd name="connsiteX232" fmla="*/ 4184555 w 7467600"/>
              <a:gd name="connsiteY232" fmla="*/ 4010683 h 6858000"/>
              <a:gd name="connsiteX233" fmla="*/ 4399563 w 7467600"/>
              <a:gd name="connsiteY233" fmla="*/ 4158106 h 6858000"/>
              <a:gd name="connsiteX234" fmla="*/ 4684469 w 7467600"/>
              <a:gd name="connsiteY234" fmla="*/ 4364680 h 6858000"/>
              <a:gd name="connsiteX235" fmla="*/ 4690271 w 7467600"/>
              <a:gd name="connsiteY235" fmla="*/ 4370034 h 6858000"/>
              <a:gd name="connsiteX236" fmla="*/ 4136093 w 7467600"/>
              <a:gd name="connsiteY236" fmla="*/ 3858466 h 6858000"/>
              <a:gd name="connsiteX237" fmla="*/ 3670252 w 7467600"/>
              <a:gd name="connsiteY237" fmla="*/ 3622798 h 6858000"/>
              <a:gd name="connsiteX238" fmla="*/ 4440129 w 7467600"/>
              <a:gd name="connsiteY238" fmla="*/ 3448571 h 6858000"/>
              <a:gd name="connsiteX239" fmla="*/ 4856525 w 7467600"/>
              <a:gd name="connsiteY239" fmla="*/ 3915351 h 6858000"/>
              <a:gd name="connsiteX240" fmla="*/ 5059055 w 7467600"/>
              <a:gd name="connsiteY240" fmla="*/ 4108918 h 6858000"/>
              <a:gd name="connsiteX241" fmla="*/ 5290070 w 7467600"/>
              <a:gd name="connsiteY241" fmla="*/ 4263619 h 6858000"/>
              <a:gd name="connsiteX242" fmla="*/ 4834991 w 7467600"/>
              <a:gd name="connsiteY242" fmla="*/ 3830985 h 6858000"/>
              <a:gd name="connsiteX243" fmla="*/ 4440129 w 7467600"/>
              <a:gd name="connsiteY243" fmla="*/ 3448571 h 6858000"/>
              <a:gd name="connsiteX244" fmla="*/ 4441737 w 7467600"/>
              <a:gd name="connsiteY244" fmla="*/ 3399734 h 6858000"/>
              <a:gd name="connsiteX245" fmla="*/ 4431236 w 7467600"/>
              <a:gd name="connsiteY245" fmla="*/ 3400954 h 6858000"/>
              <a:gd name="connsiteX246" fmla="*/ 4557150 w 7467600"/>
              <a:gd name="connsiteY246" fmla="*/ 3510023 h 6858000"/>
              <a:gd name="connsiteX247" fmla="*/ 4856936 w 7467600"/>
              <a:gd name="connsiteY247" fmla="*/ 3809146 h 6858000"/>
              <a:gd name="connsiteX248" fmla="*/ 5111996 w 7467600"/>
              <a:gd name="connsiteY248" fmla="*/ 4065759 h 6858000"/>
              <a:gd name="connsiteX249" fmla="*/ 5388878 w 7467600"/>
              <a:gd name="connsiteY249" fmla="*/ 4300185 h 6858000"/>
              <a:gd name="connsiteX250" fmla="*/ 5425556 w 7467600"/>
              <a:gd name="connsiteY250" fmla="*/ 4308967 h 6858000"/>
              <a:gd name="connsiteX251" fmla="*/ 4943646 w 7467600"/>
              <a:gd name="connsiteY251" fmla="*/ 3822916 h 6858000"/>
              <a:gd name="connsiteX252" fmla="*/ 4594837 w 7467600"/>
              <a:gd name="connsiteY252" fmla="*/ 3532274 h 6858000"/>
              <a:gd name="connsiteX253" fmla="*/ 4441737 w 7467600"/>
              <a:gd name="connsiteY253" fmla="*/ 3399734 h 6858000"/>
              <a:gd name="connsiteX254" fmla="*/ 5425834 w 7467600"/>
              <a:gd name="connsiteY254" fmla="*/ 3162785 h 6858000"/>
              <a:gd name="connsiteX255" fmla="*/ 5401644 w 7467600"/>
              <a:gd name="connsiteY255" fmla="*/ 3617847 h 6858000"/>
              <a:gd name="connsiteX256" fmla="*/ 5467256 w 7467600"/>
              <a:gd name="connsiteY256" fmla="*/ 4175494 h 6858000"/>
              <a:gd name="connsiteX257" fmla="*/ 5448069 w 7467600"/>
              <a:gd name="connsiteY257" fmla="*/ 3567554 h 6858000"/>
              <a:gd name="connsiteX258" fmla="*/ 5425834 w 7467600"/>
              <a:gd name="connsiteY258" fmla="*/ 3162785 h 6858000"/>
              <a:gd name="connsiteX259" fmla="*/ 1318687 w 7467600"/>
              <a:gd name="connsiteY259" fmla="*/ 3113840 h 6858000"/>
              <a:gd name="connsiteX260" fmla="*/ 1066793 w 7467600"/>
              <a:gd name="connsiteY260" fmla="*/ 3212171 h 6858000"/>
              <a:gd name="connsiteX261" fmla="*/ 993319 w 7467600"/>
              <a:gd name="connsiteY261" fmla="*/ 3247648 h 6858000"/>
              <a:gd name="connsiteX262" fmla="*/ 853081 w 7467600"/>
              <a:gd name="connsiteY262" fmla="*/ 3312410 h 6858000"/>
              <a:gd name="connsiteX263" fmla="*/ 805957 w 7467600"/>
              <a:gd name="connsiteY263" fmla="*/ 3330443 h 6858000"/>
              <a:gd name="connsiteX264" fmla="*/ 1318687 w 7467600"/>
              <a:gd name="connsiteY264" fmla="*/ 3113840 h 6858000"/>
              <a:gd name="connsiteX265" fmla="*/ 5453702 w 7467600"/>
              <a:gd name="connsiteY265" fmla="*/ 3090882 h 6858000"/>
              <a:gd name="connsiteX266" fmla="*/ 5480135 w 7467600"/>
              <a:gd name="connsiteY266" fmla="*/ 3565802 h 6858000"/>
              <a:gd name="connsiteX267" fmla="*/ 5499023 w 7467600"/>
              <a:gd name="connsiteY267" fmla="*/ 4166310 h 6858000"/>
              <a:gd name="connsiteX268" fmla="*/ 5547022 w 7467600"/>
              <a:gd name="connsiteY268" fmla="*/ 3607838 h 6858000"/>
              <a:gd name="connsiteX269" fmla="*/ 5515964 w 7467600"/>
              <a:gd name="connsiteY269" fmla="*/ 3378541 h 6858000"/>
              <a:gd name="connsiteX270" fmla="*/ 5453702 w 7467600"/>
              <a:gd name="connsiteY270" fmla="*/ 3090882 h 6858000"/>
              <a:gd name="connsiteX271" fmla="*/ 1238695 w 7467600"/>
              <a:gd name="connsiteY271" fmla="*/ 3076820 h 6858000"/>
              <a:gd name="connsiteX272" fmla="*/ 716371 w 7467600"/>
              <a:gd name="connsiteY272" fmla="*/ 3293249 h 6858000"/>
              <a:gd name="connsiteX273" fmla="*/ 579522 w 7467600"/>
              <a:gd name="connsiteY273" fmla="*/ 3371759 h 6858000"/>
              <a:gd name="connsiteX274" fmla="*/ 600288 w 7467600"/>
              <a:gd name="connsiteY274" fmla="*/ 3365555 h 6858000"/>
              <a:gd name="connsiteX275" fmla="*/ 840692 w 7467600"/>
              <a:gd name="connsiteY275" fmla="*/ 3284921 h 6858000"/>
              <a:gd name="connsiteX276" fmla="*/ 979248 w 7467600"/>
              <a:gd name="connsiteY276" fmla="*/ 3221003 h 6858000"/>
              <a:gd name="connsiteX277" fmla="*/ 1053282 w 7467600"/>
              <a:gd name="connsiteY277" fmla="*/ 3185247 h 6858000"/>
              <a:gd name="connsiteX278" fmla="*/ 1320603 w 7467600"/>
              <a:gd name="connsiteY278" fmla="*/ 3081281 h 6858000"/>
              <a:gd name="connsiteX279" fmla="*/ 1238695 w 7467600"/>
              <a:gd name="connsiteY279" fmla="*/ 3076820 h 6858000"/>
              <a:gd name="connsiteX280" fmla="*/ 5425627 w 7467600"/>
              <a:gd name="connsiteY280" fmla="*/ 2954192 h 6858000"/>
              <a:gd name="connsiteX281" fmla="*/ 5470770 w 7467600"/>
              <a:gd name="connsiteY281" fmla="*/ 3005435 h 6858000"/>
              <a:gd name="connsiteX282" fmla="*/ 5519779 w 7467600"/>
              <a:gd name="connsiteY282" fmla="*/ 4359223 h 6858000"/>
              <a:gd name="connsiteX283" fmla="*/ 5520293 w 7467600"/>
              <a:gd name="connsiteY283" fmla="*/ 4360602 h 6858000"/>
              <a:gd name="connsiteX284" fmla="*/ 5767221 w 7467600"/>
              <a:gd name="connsiteY284" fmla="*/ 4665564 h 6858000"/>
              <a:gd name="connsiteX285" fmla="*/ 6937169 w 7467600"/>
              <a:gd name="connsiteY285" fmla="*/ 4815941 h 6858000"/>
              <a:gd name="connsiteX286" fmla="*/ 6953922 w 7467600"/>
              <a:gd name="connsiteY286" fmla="*/ 4890068 h 6858000"/>
              <a:gd name="connsiteX287" fmla="*/ 6071359 w 7467600"/>
              <a:gd name="connsiteY287" fmla="*/ 4770770 h 6858000"/>
              <a:gd name="connsiteX288" fmla="*/ 6038839 w 7467600"/>
              <a:gd name="connsiteY288" fmla="*/ 4764474 h 6858000"/>
              <a:gd name="connsiteX289" fmla="*/ 6038706 w 7467600"/>
              <a:gd name="connsiteY289" fmla="*/ 4763847 h 6858000"/>
              <a:gd name="connsiteX290" fmla="*/ 6037784 w 7467600"/>
              <a:gd name="connsiteY290" fmla="*/ 4764270 h 6858000"/>
              <a:gd name="connsiteX291" fmla="*/ 6038839 w 7467600"/>
              <a:gd name="connsiteY291" fmla="*/ 4764474 h 6858000"/>
              <a:gd name="connsiteX292" fmla="*/ 6040338 w 7467600"/>
              <a:gd name="connsiteY292" fmla="*/ 4771418 h 6858000"/>
              <a:gd name="connsiteX293" fmla="*/ 6024488 w 7467600"/>
              <a:gd name="connsiteY293" fmla="*/ 4809903 h 6858000"/>
              <a:gd name="connsiteX294" fmla="*/ 5599771 w 7467600"/>
              <a:gd name="connsiteY294" fmla="*/ 5509652 h 6858000"/>
              <a:gd name="connsiteX295" fmla="*/ 5548843 w 7467600"/>
              <a:gd name="connsiteY295" fmla="*/ 5563845 h 6858000"/>
              <a:gd name="connsiteX296" fmla="*/ 5940952 w 7467600"/>
              <a:gd name="connsiteY296" fmla="*/ 6250028 h 6858000"/>
              <a:gd name="connsiteX297" fmla="*/ 6043441 w 7467600"/>
              <a:gd name="connsiteY297" fmla="*/ 6665847 h 6858000"/>
              <a:gd name="connsiteX298" fmla="*/ 6093432 w 7467600"/>
              <a:gd name="connsiteY298" fmla="*/ 6858000 h 6858000"/>
              <a:gd name="connsiteX299" fmla="*/ 6034344 w 7467600"/>
              <a:gd name="connsiteY299" fmla="*/ 6858000 h 6858000"/>
              <a:gd name="connsiteX300" fmla="*/ 6026679 w 7467600"/>
              <a:gd name="connsiteY300" fmla="*/ 6836959 h 6858000"/>
              <a:gd name="connsiteX301" fmla="*/ 5800441 w 7467600"/>
              <a:gd name="connsiteY301" fmla="*/ 6335286 h 6858000"/>
              <a:gd name="connsiteX302" fmla="*/ 5526562 w 7467600"/>
              <a:gd name="connsiteY302" fmla="*/ 5705388 h 6858000"/>
              <a:gd name="connsiteX303" fmla="*/ 5519640 w 7467600"/>
              <a:gd name="connsiteY303" fmla="*/ 5683774 h 6858000"/>
              <a:gd name="connsiteX304" fmla="*/ 5844559 w 7467600"/>
              <a:gd name="connsiteY304" fmla="*/ 6553349 h 6858000"/>
              <a:gd name="connsiteX305" fmla="*/ 5975994 w 7467600"/>
              <a:gd name="connsiteY305" fmla="*/ 6858000 h 6858000"/>
              <a:gd name="connsiteX306" fmla="*/ 5898547 w 7467600"/>
              <a:gd name="connsiteY306" fmla="*/ 6858000 h 6858000"/>
              <a:gd name="connsiteX307" fmla="*/ 5682041 w 7467600"/>
              <a:gd name="connsiteY307" fmla="*/ 6355860 h 6858000"/>
              <a:gd name="connsiteX308" fmla="*/ 5461758 w 7467600"/>
              <a:gd name="connsiteY308" fmla="*/ 5820220 h 6858000"/>
              <a:gd name="connsiteX309" fmla="*/ 5237282 w 7467600"/>
              <a:gd name="connsiteY309" fmla="*/ 6579086 h 6858000"/>
              <a:gd name="connsiteX310" fmla="*/ 5115009 w 7467600"/>
              <a:gd name="connsiteY310" fmla="*/ 6858000 h 6858000"/>
              <a:gd name="connsiteX311" fmla="*/ 5028074 w 7467600"/>
              <a:gd name="connsiteY311" fmla="*/ 6858000 h 6858000"/>
              <a:gd name="connsiteX312" fmla="*/ 5079508 w 7467600"/>
              <a:gd name="connsiteY312" fmla="*/ 6749074 h 6858000"/>
              <a:gd name="connsiteX313" fmla="*/ 5371846 w 7467600"/>
              <a:gd name="connsiteY313" fmla="*/ 5924413 h 6858000"/>
              <a:gd name="connsiteX314" fmla="*/ 5270512 w 7467600"/>
              <a:gd name="connsiteY314" fmla="*/ 6138975 h 6858000"/>
              <a:gd name="connsiteX315" fmla="*/ 5062409 w 7467600"/>
              <a:gd name="connsiteY315" fmla="*/ 6653544 h 6858000"/>
              <a:gd name="connsiteX316" fmla="*/ 5036628 w 7467600"/>
              <a:gd name="connsiteY316" fmla="*/ 6754247 h 6858000"/>
              <a:gd name="connsiteX317" fmla="*/ 5009112 w 7467600"/>
              <a:gd name="connsiteY317" fmla="*/ 6858000 h 6858000"/>
              <a:gd name="connsiteX318" fmla="*/ 4976679 w 7467600"/>
              <a:gd name="connsiteY318" fmla="*/ 6858000 h 6858000"/>
              <a:gd name="connsiteX319" fmla="*/ 5006537 w 7467600"/>
              <a:gd name="connsiteY319" fmla="*/ 6747068 h 6858000"/>
              <a:gd name="connsiteX320" fmla="*/ 5032723 w 7467600"/>
              <a:gd name="connsiteY320" fmla="*/ 6644957 h 6858000"/>
              <a:gd name="connsiteX321" fmla="*/ 5242949 w 7467600"/>
              <a:gd name="connsiteY321" fmla="*/ 6125175 h 6858000"/>
              <a:gd name="connsiteX322" fmla="*/ 5286321 w 7467600"/>
              <a:gd name="connsiteY322" fmla="*/ 6033555 h 6858000"/>
              <a:gd name="connsiteX323" fmla="*/ 5008210 w 7467600"/>
              <a:gd name="connsiteY323" fmla="*/ 6649194 h 6858000"/>
              <a:gd name="connsiteX324" fmla="*/ 4986321 w 7467600"/>
              <a:gd name="connsiteY324" fmla="*/ 6765687 h 6858000"/>
              <a:gd name="connsiteX325" fmla="*/ 4973474 w 7467600"/>
              <a:gd name="connsiteY325" fmla="*/ 6858000 h 6858000"/>
              <a:gd name="connsiteX326" fmla="*/ 4907178 w 7467600"/>
              <a:gd name="connsiteY326" fmla="*/ 6858000 h 6858000"/>
              <a:gd name="connsiteX327" fmla="*/ 4910810 w 7467600"/>
              <a:gd name="connsiteY327" fmla="*/ 6829660 h 6858000"/>
              <a:gd name="connsiteX328" fmla="*/ 4987461 w 7467600"/>
              <a:gd name="connsiteY328" fmla="*/ 6432994 h 6858000"/>
              <a:gd name="connsiteX329" fmla="*/ 5179262 w 7467600"/>
              <a:gd name="connsiteY329" fmla="*/ 6035044 h 6858000"/>
              <a:gd name="connsiteX330" fmla="*/ 4689678 w 7467600"/>
              <a:gd name="connsiteY330" fmla="*/ 6440241 h 6858000"/>
              <a:gd name="connsiteX331" fmla="*/ 4477543 w 7467600"/>
              <a:gd name="connsiteY331" fmla="*/ 6674836 h 6858000"/>
              <a:gd name="connsiteX332" fmla="*/ 4329957 w 7467600"/>
              <a:gd name="connsiteY332" fmla="*/ 6858000 h 6858000"/>
              <a:gd name="connsiteX333" fmla="*/ 4218595 w 7467600"/>
              <a:gd name="connsiteY333" fmla="*/ 6858000 h 6858000"/>
              <a:gd name="connsiteX334" fmla="*/ 4368888 w 7467600"/>
              <a:gd name="connsiteY334" fmla="*/ 6668412 h 6858000"/>
              <a:gd name="connsiteX335" fmla="*/ 4563091 w 7467600"/>
              <a:gd name="connsiteY335" fmla="*/ 6442508 h 6858000"/>
              <a:gd name="connsiteX336" fmla="*/ 5387324 w 7467600"/>
              <a:gd name="connsiteY336" fmla="*/ 5705830 h 6858000"/>
              <a:gd name="connsiteX337" fmla="*/ 5073620 w 7467600"/>
              <a:gd name="connsiteY337" fmla="*/ 5955437 h 6858000"/>
              <a:gd name="connsiteX338" fmla="*/ 4689789 w 7467600"/>
              <a:gd name="connsiteY338" fmla="*/ 6268382 h 6858000"/>
              <a:gd name="connsiteX339" fmla="*/ 4418722 w 7467600"/>
              <a:gd name="connsiteY339" fmla="*/ 6570886 h 6858000"/>
              <a:gd name="connsiteX340" fmla="*/ 4214944 w 7467600"/>
              <a:gd name="connsiteY340" fmla="*/ 6858000 h 6858000"/>
              <a:gd name="connsiteX341" fmla="*/ 4177898 w 7467600"/>
              <a:gd name="connsiteY341" fmla="*/ 6858000 h 6858000"/>
              <a:gd name="connsiteX342" fmla="*/ 4391597 w 7467600"/>
              <a:gd name="connsiteY342" fmla="*/ 6556370 h 6858000"/>
              <a:gd name="connsiteX343" fmla="*/ 4668889 w 7467600"/>
              <a:gd name="connsiteY343" fmla="*/ 6246399 h 6858000"/>
              <a:gd name="connsiteX344" fmla="*/ 5055427 w 7467600"/>
              <a:gd name="connsiteY344" fmla="*/ 5931476 h 6858000"/>
              <a:gd name="connsiteX345" fmla="*/ 5371814 w 7467600"/>
              <a:gd name="connsiteY345" fmla="*/ 5678975 h 6858000"/>
              <a:gd name="connsiteX346" fmla="*/ 4987918 w 7467600"/>
              <a:gd name="connsiteY346" fmla="*/ 5838701 h 6858000"/>
              <a:gd name="connsiteX347" fmla="*/ 4317146 w 7467600"/>
              <a:gd name="connsiteY347" fmla="*/ 6587716 h 6858000"/>
              <a:gd name="connsiteX348" fmla="*/ 4171627 w 7467600"/>
              <a:gd name="connsiteY348" fmla="*/ 6858000 h 6858000"/>
              <a:gd name="connsiteX349" fmla="*/ 4081585 w 7467600"/>
              <a:gd name="connsiteY349" fmla="*/ 6858000 h 6858000"/>
              <a:gd name="connsiteX350" fmla="*/ 4238603 w 7467600"/>
              <a:gd name="connsiteY350" fmla="*/ 6559341 h 6858000"/>
              <a:gd name="connsiteX351" fmla="*/ 4778333 w 7467600"/>
              <a:gd name="connsiteY351" fmla="*/ 5873626 h 6858000"/>
              <a:gd name="connsiteX352" fmla="*/ 5414185 w 7467600"/>
              <a:gd name="connsiteY352" fmla="*/ 5573882 h 6858000"/>
              <a:gd name="connsiteX353" fmla="*/ 5959648 w 7467600"/>
              <a:gd name="connsiteY353" fmla="*/ 4760797 h 6858000"/>
              <a:gd name="connsiteX354" fmla="*/ 5355019 w 7467600"/>
              <a:gd name="connsiteY354" fmla="*/ 4734672 h 6858000"/>
              <a:gd name="connsiteX355" fmla="*/ 5083565 w 7467600"/>
              <a:gd name="connsiteY355" fmla="*/ 5179121 h 6858000"/>
              <a:gd name="connsiteX356" fmla="*/ 4713577 w 7467600"/>
              <a:gd name="connsiteY356" fmla="*/ 5616803 h 6858000"/>
              <a:gd name="connsiteX357" fmla="*/ 3989559 w 7467600"/>
              <a:gd name="connsiteY357" fmla="*/ 6145945 h 6858000"/>
              <a:gd name="connsiteX358" fmla="*/ 3939824 w 7467600"/>
              <a:gd name="connsiteY358" fmla="*/ 6066900 h 6858000"/>
              <a:gd name="connsiteX359" fmla="*/ 4584537 w 7467600"/>
              <a:gd name="connsiteY359" fmla="*/ 5324826 h 6858000"/>
              <a:gd name="connsiteX360" fmla="*/ 5037105 w 7467600"/>
              <a:gd name="connsiteY360" fmla="*/ 5088765 h 6858000"/>
              <a:gd name="connsiteX361" fmla="*/ 5039930 w 7467600"/>
              <a:gd name="connsiteY361" fmla="*/ 5089585 h 6858000"/>
              <a:gd name="connsiteX362" fmla="*/ 5263764 w 7467600"/>
              <a:gd name="connsiteY362" fmla="*/ 4735525 h 6858000"/>
              <a:gd name="connsiteX363" fmla="*/ 4086300 w 7467600"/>
              <a:gd name="connsiteY363" fmla="*/ 4884599 h 6858000"/>
              <a:gd name="connsiteX364" fmla="*/ 4085485 w 7467600"/>
              <a:gd name="connsiteY364" fmla="*/ 4899070 h 6858000"/>
              <a:gd name="connsiteX365" fmla="*/ 3871915 w 7467600"/>
              <a:gd name="connsiteY365" fmla="*/ 5253645 h 6858000"/>
              <a:gd name="connsiteX366" fmla="*/ 3799374 w 7467600"/>
              <a:gd name="connsiteY366" fmla="*/ 5466127 h 6858000"/>
              <a:gd name="connsiteX367" fmla="*/ 3498850 w 7467600"/>
              <a:gd name="connsiteY367" fmla="*/ 6661888 h 6858000"/>
              <a:gd name="connsiteX368" fmla="*/ 3399216 w 7467600"/>
              <a:gd name="connsiteY368" fmla="*/ 6858000 h 6858000"/>
              <a:gd name="connsiteX369" fmla="*/ 3303688 w 7467600"/>
              <a:gd name="connsiteY369" fmla="*/ 6858000 h 6858000"/>
              <a:gd name="connsiteX370" fmla="*/ 3391774 w 7467600"/>
              <a:gd name="connsiteY370" fmla="*/ 6697181 h 6858000"/>
              <a:gd name="connsiteX371" fmla="*/ 3735540 w 7467600"/>
              <a:gd name="connsiteY371" fmla="*/ 5546923 h 6858000"/>
              <a:gd name="connsiteX372" fmla="*/ 3729438 w 7467600"/>
              <a:gd name="connsiteY372" fmla="*/ 5569058 h 6858000"/>
              <a:gd name="connsiteX373" fmla="*/ 3707782 w 7467600"/>
              <a:gd name="connsiteY373" fmla="*/ 5644908 h 6858000"/>
              <a:gd name="connsiteX374" fmla="*/ 3583827 w 7467600"/>
              <a:gd name="connsiteY374" fmla="*/ 6039215 h 6858000"/>
              <a:gd name="connsiteX375" fmla="*/ 3547861 w 7467600"/>
              <a:gd name="connsiteY375" fmla="*/ 6129609 h 6858000"/>
              <a:gd name="connsiteX376" fmla="*/ 3490905 w 7467600"/>
              <a:gd name="connsiteY376" fmla="*/ 6277660 h 6858000"/>
              <a:gd name="connsiteX377" fmla="*/ 3455859 w 7467600"/>
              <a:gd name="connsiteY377" fmla="*/ 6391301 h 6858000"/>
              <a:gd name="connsiteX378" fmla="*/ 3429112 w 7467600"/>
              <a:gd name="connsiteY378" fmla="*/ 6479469 h 6858000"/>
              <a:gd name="connsiteX379" fmla="*/ 3304862 w 7467600"/>
              <a:gd name="connsiteY379" fmla="*/ 6796476 h 6858000"/>
              <a:gd name="connsiteX380" fmla="*/ 3276071 w 7467600"/>
              <a:gd name="connsiteY380" fmla="*/ 6858000 h 6858000"/>
              <a:gd name="connsiteX381" fmla="*/ 3240805 w 7467600"/>
              <a:gd name="connsiteY381" fmla="*/ 6858000 h 6858000"/>
              <a:gd name="connsiteX382" fmla="*/ 3275917 w 7467600"/>
              <a:gd name="connsiteY382" fmla="*/ 6783192 h 6858000"/>
              <a:gd name="connsiteX383" fmla="*/ 3399358 w 7467600"/>
              <a:gd name="connsiteY383" fmla="*/ 6469011 h 6858000"/>
              <a:gd name="connsiteX384" fmla="*/ 3425650 w 7467600"/>
              <a:gd name="connsiteY384" fmla="*/ 6381333 h 6858000"/>
              <a:gd name="connsiteX385" fmla="*/ 3460661 w 7467600"/>
              <a:gd name="connsiteY385" fmla="*/ 6266763 h 6858000"/>
              <a:gd name="connsiteX386" fmla="*/ 3518021 w 7467600"/>
              <a:gd name="connsiteY386" fmla="*/ 6117298 h 6858000"/>
              <a:gd name="connsiteX387" fmla="*/ 3554035 w 7467600"/>
              <a:gd name="connsiteY387" fmla="*/ 6027832 h 6858000"/>
              <a:gd name="connsiteX388" fmla="*/ 3677174 w 7467600"/>
              <a:gd name="connsiteY388" fmla="*/ 5636351 h 6858000"/>
              <a:gd name="connsiteX389" fmla="*/ 3698819 w 7467600"/>
              <a:gd name="connsiteY389" fmla="*/ 5560503 h 6858000"/>
              <a:gd name="connsiteX390" fmla="*/ 3702094 w 7467600"/>
              <a:gd name="connsiteY390" fmla="*/ 5549194 h 6858000"/>
              <a:gd name="connsiteX391" fmla="*/ 3398355 w 7467600"/>
              <a:gd name="connsiteY391" fmla="*/ 6094603 h 6858000"/>
              <a:gd name="connsiteX392" fmla="*/ 3193941 w 7467600"/>
              <a:gd name="connsiteY392" fmla="*/ 6798775 h 6858000"/>
              <a:gd name="connsiteX393" fmla="*/ 3184140 w 7467600"/>
              <a:gd name="connsiteY393" fmla="*/ 6858000 h 6858000"/>
              <a:gd name="connsiteX394" fmla="*/ 3099978 w 7467600"/>
              <a:gd name="connsiteY394" fmla="*/ 6858000 h 6858000"/>
              <a:gd name="connsiteX395" fmla="*/ 3101556 w 7467600"/>
              <a:gd name="connsiteY395" fmla="*/ 6843337 h 6858000"/>
              <a:gd name="connsiteX396" fmla="*/ 3370162 w 7467600"/>
              <a:gd name="connsiteY396" fmla="*/ 5785550 h 6858000"/>
              <a:gd name="connsiteX397" fmla="*/ 3746477 w 7467600"/>
              <a:gd name="connsiteY397" fmla="*/ 5377889 h 6858000"/>
              <a:gd name="connsiteX398" fmla="*/ 3863399 w 7467600"/>
              <a:gd name="connsiteY398" fmla="*/ 5087257 h 6858000"/>
              <a:gd name="connsiteX399" fmla="*/ 3968712 w 7467600"/>
              <a:gd name="connsiteY399" fmla="*/ 4913989 h 6858000"/>
              <a:gd name="connsiteX400" fmla="*/ 2792390 w 7467600"/>
              <a:gd name="connsiteY400" fmla="*/ 5382974 h 6858000"/>
              <a:gd name="connsiteX401" fmla="*/ 2714982 w 7467600"/>
              <a:gd name="connsiteY401" fmla="*/ 5427051 h 6858000"/>
              <a:gd name="connsiteX402" fmla="*/ 2813361 w 7467600"/>
              <a:gd name="connsiteY402" fmla="*/ 6023912 h 6858000"/>
              <a:gd name="connsiteX403" fmla="*/ 2688430 w 7467600"/>
              <a:gd name="connsiteY403" fmla="*/ 6801564 h 6858000"/>
              <a:gd name="connsiteX404" fmla="*/ 2629626 w 7467600"/>
              <a:gd name="connsiteY404" fmla="*/ 6763394 h 6858000"/>
              <a:gd name="connsiteX405" fmla="*/ 2565328 w 7467600"/>
              <a:gd name="connsiteY405" fmla="*/ 5516399 h 6858000"/>
              <a:gd name="connsiteX406" fmla="*/ 1922999 w 7467600"/>
              <a:gd name="connsiteY406" fmla="*/ 5980343 h 6858000"/>
              <a:gd name="connsiteX407" fmla="*/ 1950261 w 7467600"/>
              <a:gd name="connsiteY407" fmla="*/ 6405858 h 6858000"/>
              <a:gd name="connsiteX408" fmla="*/ 2365554 w 7467600"/>
              <a:gd name="connsiteY408" fmla="*/ 6759107 h 6858000"/>
              <a:gd name="connsiteX409" fmla="*/ 2424142 w 7467600"/>
              <a:gd name="connsiteY409" fmla="*/ 6858000 h 6858000"/>
              <a:gd name="connsiteX410" fmla="*/ 2395994 w 7467600"/>
              <a:gd name="connsiteY410" fmla="*/ 6858000 h 6858000"/>
              <a:gd name="connsiteX411" fmla="*/ 2392863 w 7467600"/>
              <a:gd name="connsiteY411" fmla="*/ 6852964 h 6858000"/>
              <a:gd name="connsiteX412" fmla="*/ 2017589 w 7467600"/>
              <a:gd name="connsiteY412" fmla="*/ 6493982 h 6858000"/>
              <a:gd name="connsiteX413" fmla="*/ 2147336 w 7467600"/>
              <a:gd name="connsiteY413" fmla="*/ 6594052 h 6858000"/>
              <a:gd name="connsiteX414" fmla="*/ 2207047 w 7467600"/>
              <a:gd name="connsiteY414" fmla="*/ 6654540 h 6858000"/>
              <a:gd name="connsiteX415" fmla="*/ 2299106 w 7467600"/>
              <a:gd name="connsiteY415" fmla="*/ 6778931 h 6858000"/>
              <a:gd name="connsiteX416" fmla="*/ 2314430 w 7467600"/>
              <a:gd name="connsiteY416" fmla="*/ 6801144 h 6858000"/>
              <a:gd name="connsiteX417" fmla="*/ 2352406 w 7467600"/>
              <a:gd name="connsiteY417" fmla="*/ 6858000 h 6858000"/>
              <a:gd name="connsiteX418" fmla="*/ 2314492 w 7467600"/>
              <a:gd name="connsiteY418" fmla="*/ 6858000 h 6858000"/>
              <a:gd name="connsiteX419" fmla="*/ 2288095 w 7467600"/>
              <a:gd name="connsiteY419" fmla="*/ 6818030 h 6858000"/>
              <a:gd name="connsiteX420" fmla="*/ 2272768 w 7467600"/>
              <a:gd name="connsiteY420" fmla="*/ 6795822 h 6858000"/>
              <a:gd name="connsiteX421" fmla="*/ 2182715 w 7467600"/>
              <a:gd name="connsiteY421" fmla="*/ 6675071 h 6858000"/>
              <a:gd name="connsiteX422" fmla="*/ 2032061 w 7467600"/>
              <a:gd name="connsiteY422" fmla="*/ 6541380 h 6858000"/>
              <a:gd name="connsiteX423" fmla="*/ 2257220 w 7467600"/>
              <a:gd name="connsiteY423" fmla="*/ 6826257 h 6858000"/>
              <a:gd name="connsiteX424" fmla="*/ 2281324 w 7467600"/>
              <a:gd name="connsiteY424" fmla="*/ 6858000 h 6858000"/>
              <a:gd name="connsiteX425" fmla="*/ 2242860 w 7467600"/>
              <a:gd name="connsiteY425" fmla="*/ 6858000 h 6858000"/>
              <a:gd name="connsiteX426" fmla="*/ 2232818 w 7467600"/>
              <a:gd name="connsiteY426" fmla="*/ 6844926 h 6858000"/>
              <a:gd name="connsiteX427" fmla="*/ 1990172 w 7467600"/>
              <a:gd name="connsiteY427" fmla="*/ 6542121 h 6858000"/>
              <a:gd name="connsiteX428" fmla="*/ 2124090 w 7467600"/>
              <a:gd name="connsiteY428" fmla="*/ 6761017 h 6858000"/>
              <a:gd name="connsiteX429" fmla="*/ 2200380 w 7467600"/>
              <a:gd name="connsiteY429" fmla="*/ 6858000 h 6858000"/>
              <a:gd name="connsiteX430" fmla="*/ 2147507 w 7467600"/>
              <a:gd name="connsiteY430" fmla="*/ 6858000 h 6858000"/>
              <a:gd name="connsiteX431" fmla="*/ 2070668 w 7467600"/>
              <a:gd name="connsiteY431" fmla="*/ 6761520 h 6858000"/>
              <a:gd name="connsiteX432" fmla="*/ 1975142 w 7467600"/>
              <a:gd name="connsiteY432" fmla="*/ 6585570 h 6858000"/>
              <a:gd name="connsiteX433" fmla="*/ 2050035 w 7467600"/>
              <a:gd name="connsiteY433" fmla="*/ 6813345 h 6858000"/>
              <a:gd name="connsiteX434" fmla="*/ 2063025 w 7467600"/>
              <a:gd name="connsiteY434" fmla="*/ 6858000 h 6858000"/>
              <a:gd name="connsiteX435" fmla="*/ 2021675 w 7467600"/>
              <a:gd name="connsiteY435" fmla="*/ 6858000 h 6858000"/>
              <a:gd name="connsiteX436" fmla="*/ 2019308 w 7467600"/>
              <a:gd name="connsiteY436" fmla="*/ 6847118 h 6858000"/>
              <a:gd name="connsiteX437" fmla="*/ 1938835 w 7467600"/>
              <a:gd name="connsiteY437" fmla="*/ 6551160 h 6858000"/>
              <a:gd name="connsiteX438" fmla="*/ 1953230 w 7467600"/>
              <a:gd name="connsiteY438" fmla="*/ 6759699 h 6858000"/>
              <a:gd name="connsiteX439" fmla="*/ 1956763 w 7467600"/>
              <a:gd name="connsiteY439" fmla="*/ 6778191 h 6858000"/>
              <a:gd name="connsiteX440" fmla="*/ 1967925 w 7467600"/>
              <a:gd name="connsiteY440" fmla="*/ 6858000 h 6858000"/>
              <a:gd name="connsiteX441" fmla="*/ 1936622 w 7467600"/>
              <a:gd name="connsiteY441" fmla="*/ 6858000 h 6858000"/>
              <a:gd name="connsiteX442" fmla="*/ 1926261 w 7467600"/>
              <a:gd name="connsiteY442" fmla="*/ 6784064 h 6858000"/>
              <a:gd name="connsiteX443" fmla="*/ 1922724 w 7467600"/>
              <a:gd name="connsiteY443" fmla="*/ 6765577 h 6858000"/>
              <a:gd name="connsiteX444" fmla="*/ 1904650 w 7467600"/>
              <a:gd name="connsiteY444" fmla="*/ 6639616 h 6858000"/>
              <a:gd name="connsiteX445" fmla="*/ 1885273 w 7467600"/>
              <a:gd name="connsiteY445" fmla="*/ 6858000 h 6858000"/>
              <a:gd name="connsiteX446" fmla="*/ 1854363 w 7467600"/>
              <a:gd name="connsiteY446" fmla="*/ 6858000 h 6858000"/>
              <a:gd name="connsiteX447" fmla="*/ 1880391 w 7467600"/>
              <a:gd name="connsiteY447" fmla="*/ 6603796 h 6858000"/>
              <a:gd name="connsiteX448" fmla="*/ 1818273 w 7467600"/>
              <a:gd name="connsiteY448" fmla="*/ 6715729 h 6858000"/>
              <a:gd name="connsiteX449" fmla="*/ 1794691 w 7467600"/>
              <a:gd name="connsiteY449" fmla="*/ 6843239 h 6858000"/>
              <a:gd name="connsiteX450" fmla="*/ 1794914 w 7467600"/>
              <a:gd name="connsiteY450" fmla="*/ 6858000 h 6858000"/>
              <a:gd name="connsiteX451" fmla="*/ 1746128 w 7467600"/>
              <a:gd name="connsiteY451" fmla="*/ 6858000 h 6858000"/>
              <a:gd name="connsiteX452" fmla="*/ 1753934 w 7467600"/>
              <a:gd name="connsiteY452" fmla="*/ 6724796 h 6858000"/>
              <a:gd name="connsiteX453" fmla="*/ 1792053 w 7467600"/>
              <a:gd name="connsiteY453" fmla="*/ 6572396 h 6858000"/>
              <a:gd name="connsiteX454" fmla="*/ 1862248 w 7467600"/>
              <a:gd name="connsiteY454" fmla="*/ 6266397 h 6858000"/>
              <a:gd name="connsiteX455" fmla="*/ 1862250 w 7467600"/>
              <a:gd name="connsiteY455" fmla="*/ 6033531 h 6858000"/>
              <a:gd name="connsiteX456" fmla="*/ 1211999 w 7467600"/>
              <a:gd name="connsiteY456" fmla="*/ 6683610 h 6858000"/>
              <a:gd name="connsiteX457" fmla="*/ 1213266 w 7467600"/>
              <a:gd name="connsiteY457" fmla="*/ 6691947 h 6858000"/>
              <a:gd name="connsiteX458" fmla="*/ 1203370 w 7467600"/>
              <a:gd name="connsiteY458" fmla="*/ 6850676 h 6858000"/>
              <a:gd name="connsiteX459" fmla="*/ 1203671 w 7467600"/>
              <a:gd name="connsiteY459" fmla="*/ 6858000 h 6858000"/>
              <a:gd name="connsiteX460" fmla="*/ 1143180 w 7467600"/>
              <a:gd name="connsiteY460" fmla="*/ 6858000 h 6858000"/>
              <a:gd name="connsiteX461" fmla="*/ 1142176 w 7467600"/>
              <a:gd name="connsiteY461" fmla="*/ 6766045 h 6858000"/>
              <a:gd name="connsiteX462" fmla="*/ 1067484 w 7467600"/>
              <a:gd name="connsiteY462" fmla="*/ 6858000 h 6858000"/>
              <a:gd name="connsiteX463" fmla="*/ 953928 w 7467600"/>
              <a:gd name="connsiteY463" fmla="*/ 6858000 h 6858000"/>
              <a:gd name="connsiteX464" fmla="*/ 959715 w 7467600"/>
              <a:gd name="connsiteY464" fmla="*/ 6850185 h 6858000"/>
              <a:gd name="connsiteX465" fmla="*/ 1483788 w 7467600"/>
              <a:gd name="connsiteY465" fmla="*/ 6259174 h 6858000"/>
              <a:gd name="connsiteX466" fmla="*/ 1100671 w 7467600"/>
              <a:gd name="connsiteY466" fmla="*/ 6252137 h 6858000"/>
              <a:gd name="connsiteX467" fmla="*/ 1090144 w 7467600"/>
              <a:gd name="connsiteY467" fmla="*/ 6256748 h 6858000"/>
              <a:gd name="connsiteX468" fmla="*/ 1095872 w 7467600"/>
              <a:gd name="connsiteY468" fmla="*/ 6271892 h 6858000"/>
              <a:gd name="connsiteX469" fmla="*/ 262785 w 7467600"/>
              <a:gd name="connsiteY469" fmla="*/ 6845450 h 6858000"/>
              <a:gd name="connsiteX470" fmla="*/ 209968 w 7467600"/>
              <a:gd name="connsiteY470" fmla="*/ 6770713 h 6858000"/>
              <a:gd name="connsiteX471" fmla="*/ 873460 w 7467600"/>
              <a:gd name="connsiteY471" fmla="*/ 6253768 h 6858000"/>
              <a:gd name="connsiteX472" fmla="*/ 192686 w 7467600"/>
              <a:gd name="connsiteY472" fmla="*/ 5849257 h 6858000"/>
              <a:gd name="connsiteX473" fmla="*/ 4696 w 7467600"/>
              <a:gd name="connsiteY473" fmla="*/ 5697668 h 6858000"/>
              <a:gd name="connsiteX474" fmla="*/ 0 w 7467600"/>
              <a:gd name="connsiteY474" fmla="*/ 5689984 h 6858000"/>
              <a:gd name="connsiteX475" fmla="*/ 0 w 7467600"/>
              <a:gd name="connsiteY475" fmla="*/ 5513472 h 6858000"/>
              <a:gd name="connsiteX476" fmla="*/ 174101 w 7467600"/>
              <a:gd name="connsiteY476" fmla="*/ 5620277 h 6858000"/>
              <a:gd name="connsiteX477" fmla="*/ 891800 w 7467600"/>
              <a:gd name="connsiteY477" fmla="*/ 6036935 h 6858000"/>
              <a:gd name="connsiteX478" fmla="*/ 1072219 w 7467600"/>
              <a:gd name="connsiteY478" fmla="*/ 6169443 h 6858000"/>
              <a:gd name="connsiteX479" fmla="*/ 1074117 w 7467600"/>
              <a:gd name="connsiteY479" fmla="*/ 6170301 h 6858000"/>
              <a:gd name="connsiteX480" fmla="*/ 1083114 w 7467600"/>
              <a:gd name="connsiteY480" fmla="*/ 6174131 h 6858000"/>
              <a:gd name="connsiteX481" fmla="*/ 1543010 w 7467600"/>
              <a:gd name="connsiteY481" fmla="*/ 6191140 h 6858000"/>
              <a:gd name="connsiteX482" fmla="*/ 1551080 w 7467600"/>
              <a:gd name="connsiteY482" fmla="*/ 6195006 h 6858000"/>
              <a:gd name="connsiteX483" fmla="*/ 2345443 w 7467600"/>
              <a:gd name="connsiteY483" fmla="*/ 5549882 h 6858000"/>
              <a:gd name="connsiteX484" fmla="*/ 1721499 w 7467600"/>
              <a:gd name="connsiteY484" fmla="*/ 5599969 h 6858000"/>
              <a:gd name="connsiteX485" fmla="*/ 767716 w 7467600"/>
              <a:gd name="connsiteY485" fmla="*/ 5472768 h 6858000"/>
              <a:gd name="connsiteX486" fmla="*/ 722147 w 7467600"/>
              <a:gd name="connsiteY486" fmla="*/ 5393091 h 6858000"/>
              <a:gd name="connsiteX487" fmla="*/ 1485552 w 7467600"/>
              <a:gd name="connsiteY487" fmla="*/ 5313202 h 6858000"/>
              <a:gd name="connsiteX488" fmla="*/ 2143004 w 7467600"/>
              <a:gd name="connsiteY488" fmla="*/ 5402420 h 6858000"/>
              <a:gd name="connsiteX489" fmla="*/ 1933391 w 7467600"/>
              <a:gd name="connsiteY489" fmla="*/ 5156971 h 6858000"/>
              <a:gd name="connsiteX490" fmla="*/ 1827118 w 7467600"/>
              <a:gd name="connsiteY490" fmla="*/ 4968410 h 6858000"/>
              <a:gd name="connsiteX491" fmla="*/ 1837349 w 7467600"/>
              <a:gd name="connsiteY491" fmla="*/ 4956357 h 6858000"/>
              <a:gd name="connsiteX492" fmla="*/ 2162835 w 7467600"/>
              <a:gd name="connsiteY492" fmla="*/ 5187853 h 6858000"/>
              <a:gd name="connsiteX493" fmla="*/ 2257167 w 7467600"/>
              <a:gd name="connsiteY493" fmla="*/ 5462123 h 6858000"/>
              <a:gd name="connsiteX494" fmla="*/ 2261598 w 7467600"/>
              <a:gd name="connsiteY494" fmla="*/ 5467998 h 6858000"/>
              <a:gd name="connsiteX495" fmla="*/ 2437177 w 7467600"/>
              <a:gd name="connsiteY495" fmla="*/ 5479608 h 6858000"/>
              <a:gd name="connsiteX496" fmla="*/ 2445247 w 7467600"/>
              <a:gd name="connsiteY496" fmla="*/ 5483476 h 6858000"/>
              <a:gd name="connsiteX497" fmla="*/ 2743626 w 7467600"/>
              <a:gd name="connsiteY497" fmla="*/ 5304819 h 6858000"/>
              <a:gd name="connsiteX498" fmla="*/ 3048102 w 7467600"/>
              <a:gd name="connsiteY498" fmla="*/ 5150595 h 6858000"/>
              <a:gd name="connsiteX499" fmla="*/ 1799414 w 7467600"/>
              <a:gd name="connsiteY499" fmla="*/ 4694732 h 6858000"/>
              <a:gd name="connsiteX500" fmla="*/ 1771735 w 7467600"/>
              <a:gd name="connsiteY500" fmla="*/ 4619929 h 6858000"/>
              <a:gd name="connsiteX501" fmla="*/ 3104273 w 7467600"/>
              <a:gd name="connsiteY501" fmla="*/ 5076159 h 6858000"/>
              <a:gd name="connsiteX502" fmla="*/ 3113245 w 7467600"/>
              <a:gd name="connsiteY502" fmla="*/ 5090705 h 6858000"/>
              <a:gd name="connsiteX503" fmla="*/ 3126294 w 7467600"/>
              <a:gd name="connsiteY503" fmla="*/ 5114400 h 6858000"/>
              <a:gd name="connsiteX504" fmla="*/ 3937433 w 7467600"/>
              <a:gd name="connsiteY504" fmla="*/ 4830473 h 6858000"/>
              <a:gd name="connsiteX505" fmla="*/ 3590475 w 7467600"/>
              <a:gd name="connsiteY505" fmla="*/ 4597974 h 6858000"/>
              <a:gd name="connsiteX506" fmla="*/ 3100264 w 7467600"/>
              <a:gd name="connsiteY506" fmla="*/ 4579845 h 6858000"/>
              <a:gd name="connsiteX507" fmla="*/ 2183576 w 7467600"/>
              <a:gd name="connsiteY507" fmla="*/ 4227150 h 6858000"/>
              <a:gd name="connsiteX508" fmla="*/ 2151029 w 7467600"/>
              <a:gd name="connsiteY508" fmla="*/ 4146947 h 6858000"/>
              <a:gd name="connsiteX509" fmla="*/ 3563434 w 7467600"/>
              <a:gd name="connsiteY509" fmla="*/ 4469115 h 6858000"/>
              <a:gd name="connsiteX510" fmla="*/ 3177952 w 7467600"/>
              <a:gd name="connsiteY510" fmla="*/ 3657386 h 6858000"/>
              <a:gd name="connsiteX511" fmla="*/ 3189263 w 7467600"/>
              <a:gd name="connsiteY511" fmla="*/ 3625726 h 6858000"/>
              <a:gd name="connsiteX512" fmla="*/ 3560912 w 7467600"/>
              <a:gd name="connsiteY512" fmla="*/ 4079863 h 6858000"/>
              <a:gd name="connsiteX513" fmla="*/ 3626636 w 7467600"/>
              <a:gd name="connsiteY513" fmla="*/ 4512230 h 6858000"/>
              <a:gd name="connsiteX514" fmla="*/ 3653088 w 7467600"/>
              <a:gd name="connsiteY514" fmla="*/ 4521417 h 6858000"/>
              <a:gd name="connsiteX515" fmla="*/ 3988128 w 7467600"/>
              <a:gd name="connsiteY515" fmla="*/ 4817267 h 6858000"/>
              <a:gd name="connsiteX516" fmla="*/ 4830582 w 7467600"/>
              <a:gd name="connsiteY516" fmla="*/ 4676000 h 6858000"/>
              <a:gd name="connsiteX517" fmla="*/ 4830100 w 7467600"/>
              <a:gd name="connsiteY517" fmla="*/ 4675554 h 6858000"/>
              <a:gd name="connsiteX518" fmla="*/ 4036318 w 7467600"/>
              <a:gd name="connsiteY518" fmla="*/ 4147013 h 6858000"/>
              <a:gd name="connsiteX519" fmla="*/ 3432098 w 7467600"/>
              <a:gd name="connsiteY519" fmla="*/ 3537312 h 6858000"/>
              <a:gd name="connsiteX520" fmla="*/ 3446761 w 7467600"/>
              <a:gd name="connsiteY520" fmla="*/ 3461278 h 6858000"/>
              <a:gd name="connsiteX521" fmla="*/ 4419733 w 7467600"/>
              <a:gd name="connsiteY521" fmla="*/ 3963555 h 6858000"/>
              <a:gd name="connsiteX522" fmla="*/ 4781371 w 7467600"/>
              <a:gd name="connsiteY522" fmla="*/ 4458604 h 6858000"/>
              <a:gd name="connsiteX523" fmla="*/ 4780440 w 7467600"/>
              <a:gd name="connsiteY523" fmla="*/ 4470290 h 6858000"/>
              <a:gd name="connsiteX524" fmla="*/ 4898954 w 7467600"/>
              <a:gd name="connsiteY524" fmla="*/ 4662092 h 6858000"/>
              <a:gd name="connsiteX525" fmla="*/ 4900699 w 7467600"/>
              <a:gd name="connsiteY525" fmla="*/ 4670867 h 6858000"/>
              <a:gd name="connsiteX526" fmla="*/ 5714511 w 7467600"/>
              <a:gd name="connsiteY526" fmla="*/ 4663483 h 6858000"/>
              <a:gd name="connsiteX527" fmla="*/ 5464793 w 7467600"/>
              <a:gd name="connsiteY527" fmla="*/ 4393556 h 6858000"/>
              <a:gd name="connsiteX528" fmla="*/ 5461897 w 7467600"/>
              <a:gd name="connsiteY528" fmla="*/ 4390879 h 6858000"/>
              <a:gd name="connsiteX529" fmla="*/ 4294126 w 7467600"/>
              <a:gd name="connsiteY529" fmla="*/ 3303048 h 6858000"/>
              <a:gd name="connsiteX530" fmla="*/ 4305321 w 7467600"/>
              <a:gd name="connsiteY530" fmla="*/ 3256953 h 6858000"/>
              <a:gd name="connsiteX531" fmla="*/ 4949299 w 7467600"/>
              <a:gd name="connsiteY531" fmla="*/ 3766336 h 6858000"/>
              <a:gd name="connsiteX532" fmla="*/ 5291452 w 7467600"/>
              <a:gd name="connsiteY532" fmla="*/ 4076801 h 6858000"/>
              <a:gd name="connsiteX533" fmla="*/ 5434998 w 7467600"/>
              <a:gd name="connsiteY533" fmla="*/ 4254100 h 6858000"/>
              <a:gd name="connsiteX534" fmla="*/ 5351015 w 7467600"/>
              <a:gd name="connsiteY534" fmla="*/ 3760989 h 6858000"/>
              <a:gd name="connsiteX535" fmla="*/ 5413780 w 7467600"/>
              <a:gd name="connsiteY535" fmla="*/ 2966265 h 6858000"/>
              <a:gd name="connsiteX536" fmla="*/ 5425627 w 7467600"/>
              <a:gd name="connsiteY536" fmla="*/ 2954192 h 6858000"/>
              <a:gd name="connsiteX537" fmla="*/ 6604735 w 7467600"/>
              <a:gd name="connsiteY537" fmla="*/ 2041381 h 6858000"/>
              <a:gd name="connsiteX538" fmla="*/ 7204487 w 7467600"/>
              <a:gd name="connsiteY538" fmla="*/ 2742112 h 6858000"/>
              <a:gd name="connsiteX539" fmla="*/ 7131592 w 7467600"/>
              <a:gd name="connsiteY539" fmla="*/ 2672096 h 6858000"/>
              <a:gd name="connsiteX540" fmla="*/ 6996344 w 7467600"/>
              <a:gd name="connsiteY540" fmla="*/ 2518310 h 6858000"/>
              <a:gd name="connsiteX541" fmla="*/ 6735495 w 7467600"/>
              <a:gd name="connsiteY541" fmla="*/ 2196890 h 6858000"/>
              <a:gd name="connsiteX542" fmla="*/ 6721901 w 7467600"/>
              <a:gd name="connsiteY542" fmla="*/ 2179274 h 6858000"/>
              <a:gd name="connsiteX543" fmla="*/ 6604735 w 7467600"/>
              <a:gd name="connsiteY543" fmla="*/ 2041381 h 6858000"/>
              <a:gd name="connsiteX544" fmla="*/ 6591670 w 7467600"/>
              <a:gd name="connsiteY544" fmla="*/ 1988277 h 6858000"/>
              <a:gd name="connsiteX545" fmla="*/ 6747349 w 7467600"/>
              <a:gd name="connsiteY545" fmla="*/ 2160069 h 6858000"/>
              <a:gd name="connsiteX546" fmla="*/ 6760943 w 7467600"/>
              <a:gd name="connsiteY546" fmla="*/ 2177686 h 6858000"/>
              <a:gd name="connsiteX547" fmla="*/ 7021065 w 7467600"/>
              <a:gd name="connsiteY547" fmla="*/ 2498102 h 6858000"/>
              <a:gd name="connsiteX548" fmla="*/ 7155223 w 7467600"/>
              <a:gd name="connsiteY548" fmla="*/ 2650386 h 6858000"/>
              <a:gd name="connsiteX549" fmla="*/ 7203167 w 7467600"/>
              <a:gd name="connsiteY549" fmla="*/ 2697288 h 6858000"/>
              <a:gd name="connsiteX550" fmla="*/ 6937703 w 7467600"/>
              <a:gd name="connsiteY550" fmla="*/ 2321981 h 6858000"/>
              <a:gd name="connsiteX551" fmla="*/ 6591670 w 7467600"/>
              <a:gd name="connsiteY551" fmla="*/ 1988277 h 6858000"/>
              <a:gd name="connsiteX552" fmla="*/ 5798671 w 7467600"/>
              <a:gd name="connsiteY552" fmla="*/ 1981601 h 6858000"/>
              <a:gd name="connsiteX553" fmla="*/ 5754709 w 7467600"/>
              <a:gd name="connsiteY553" fmla="*/ 2071454 h 6858000"/>
              <a:gd name="connsiteX554" fmla="*/ 5763044 w 7467600"/>
              <a:gd name="connsiteY554" fmla="*/ 2842206 h 6858000"/>
              <a:gd name="connsiteX555" fmla="*/ 5764974 w 7467600"/>
              <a:gd name="connsiteY555" fmla="*/ 2799609 h 6858000"/>
              <a:gd name="connsiteX556" fmla="*/ 5767665 w 7467600"/>
              <a:gd name="connsiteY556" fmla="*/ 2666409 h 6858000"/>
              <a:gd name="connsiteX557" fmla="*/ 5763055 w 7467600"/>
              <a:gd name="connsiteY557" fmla="*/ 2579705 h 6858000"/>
              <a:gd name="connsiteX558" fmla="*/ 5758079 w 7467600"/>
              <a:gd name="connsiteY558" fmla="*/ 2492508 h 6858000"/>
              <a:gd name="connsiteX559" fmla="*/ 5779325 w 7467600"/>
              <a:gd name="connsiteY559" fmla="*/ 2197069 h 6858000"/>
              <a:gd name="connsiteX560" fmla="*/ 5798671 w 7467600"/>
              <a:gd name="connsiteY560" fmla="*/ 1981601 h 6858000"/>
              <a:gd name="connsiteX561" fmla="*/ 5829202 w 7467600"/>
              <a:gd name="connsiteY561" fmla="*/ 1971679 h 6858000"/>
              <a:gd name="connsiteX562" fmla="*/ 5809558 w 7467600"/>
              <a:gd name="connsiteY562" fmla="*/ 2198043 h 6858000"/>
              <a:gd name="connsiteX563" fmla="*/ 5788653 w 7467600"/>
              <a:gd name="connsiteY563" fmla="*/ 2489430 h 6858000"/>
              <a:gd name="connsiteX564" fmla="*/ 5793439 w 7467600"/>
              <a:gd name="connsiteY564" fmla="*/ 2575235 h 6858000"/>
              <a:gd name="connsiteX565" fmla="*/ 5796837 w 7467600"/>
              <a:gd name="connsiteY565" fmla="*/ 2637633 h 6858000"/>
              <a:gd name="connsiteX566" fmla="*/ 5818614 w 7467600"/>
              <a:gd name="connsiteY566" fmla="*/ 2473055 h 6858000"/>
              <a:gd name="connsiteX567" fmla="*/ 5829202 w 7467600"/>
              <a:gd name="connsiteY567" fmla="*/ 1971679 h 6858000"/>
              <a:gd name="connsiteX568" fmla="*/ 5911389 w 7467600"/>
              <a:gd name="connsiteY568" fmla="*/ 1898371 h 6858000"/>
              <a:gd name="connsiteX569" fmla="*/ 6237627 w 7467600"/>
              <a:gd name="connsiteY569" fmla="*/ 2231921 h 6858000"/>
              <a:gd name="connsiteX570" fmla="*/ 5911389 w 7467600"/>
              <a:gd name="connsiteY570" fmla="*/ 1898371 h 6858000"/>
              <a:gd name="connsiteX571" fmla="*/ 6944437 w 7467600"/>
              <a:gd name="connsiteY571" fmla="*/ 1575402 h 6858000"/>
              <a:gd name="connsiteX572" fmla="*/ 6304730 w 7467600"/>
              <a:gd name="connsiteY572" fmla="*/ 1766654 h 6858000"/>
              <a:gd name="connsiteX573" fmla="*/ 6944437 w 7467600"/>
              <a:gd name="connsiteY573" fmla="*/ 1575402 h 6858000"/>
              <a:gd name="connsiteX574" fmla="*/ 7019523 w 7467600"/>
              <a:gd name="connsiteY574" fmla="*/ 1519450 h 6858000"/>
              <a:gd name="connsiteX575" fmla="*/ 6298091 w 7467600"/>
              <a:gd name="connsiteY575" fmla="*/ 1737122 h 6858000"/>
              <a:gd name="connsiteX576" fmla="*/ 7019523 w 7467600"/>
              <a:gd name="connsiteY576" fmla="*/ 1519450 h 6858000"/>
              <a:gd name="connsiteX577" fmla="*/ 2399523 w 7467600"/>
              <a:gd name="connsiteY577" fmla="*/ 1428234 h 6858000"/>
              <a:gd name="connsiteX578" fmla="*/ 2224982 w 7467600"/>
              <a:gd name="connsiteY578" fmla="*/ 1826201 h 6858000"/>
              <a:gd name="connsiteX579" fmla="*/ 2096099 w 7467600"/>
              <a:gd name="connsiteY579" fmla="*/ 2345900 h 6858000"/>
              <a:gd name="connsiteX580" fmla="*/ 2283317 w 7467600"/>
              <a:gd name="connsiteY580" fmla="*/ 1796925 h 6858000"/>
              <a:gd name="connsiteX581" fmla="*/ 2399523 w 7467600"/>
              <a:gd name="connsiteY581" fmla="*/ 1428234 h 6858000"/>
              <a:gd name="connsiteX582" fmla="*/ 2448558 w 7467600"/>
              <a:gd name="connsiteY582" fmla="*/ 1373435 h 6858000"/>
              <a:gd name="connsiteX583" fmla="*/ 2312521 w 7467600"/>
              <a:gd name="connsiteY583" fmla="*/ 1806140 h 6858000"/>
              <a:gd name="connsiteX584" fmla="*/ 2127533 w 7467600"/>
              <a:gd name="connsiteY584" fmla="*/ 2348380 h 6858000"/>
              <a:gd name="connsiteX585" fmla="*/ 2358080 w 7467600"/>
              <a:gd name="connsiteY585" fmla="*/ 1866134 h 6858000"/>
              <a:gd name="connsiteX586" fmla="*/ 2407436 w 7467600"/>
              <a:gd name="connsiteY586" fmla="*/ 1651070 h 6858000"/>
              <a:gd name="connsiteX587" fmla="*/ 2448558 w 7467600"/>
              <a:gd name="connsiteY587" fmla="*/ 1373435 h 6858000"/>
              <a:gd name="connsiteX588" fmla="*/ 278707 w 7467600"/>
              <a:gd name="connsiteY588" fmla="*/ 1352270 h 6858000"/>
              <a:gd name="connsiteX589" fmla="*/ 321570 w 7467600"/>
              <a:gd name="connsiteY589" fmla="*/ 1861610 h 6858000"/>
              <a:gd name="connsiteX590" fmla="*/ 294281 w 7467600"/>
              <a:gd name="connsiteY590" fmla="*/ 1440658 h 6858000"/>
              <a:gd name="connsiteX591" fmla="*/ 278707 w 7467600"/>
              <a:gd name="connsiteY591" fmla="*/ 1352270 h 6858000"/>
              <a:gd name="connsiteX592" fmla="*/ 1423821 w 7467600"/>
              <a:gd name="connsiteY592" fmla="*/ 1351958 h 6858000"/>
              <a:gd name="connsiteX593" fmla="*/ 1638521 w 7467600"/>
              <a:gd name="connsiteY593" fmla="*/ 1908470 h 6858000"/>
              <a:gd name="connsiteX594" fmla="*/ 1754199 w 7467600"/>
              <a:gd name="connsiteY594" fmla="*/ 2149284 h 6858000"/>
              <a:gd name="connsiteX595" fmla="*/ 1908359 w 7467600"/>
              <a:gd name="connsiteY595" fmla="*/ 2364988 h 6858000"/>
              <a:gd name="connsiteX596" fmla="*/ 1647661 w 7467600"/>
              <a:gd name="connsiteY596" fmla="*/ 1825945 h 6858000"/>
              <a:gd name="connsiteX597" fmla="*/ 1423821 w 7467600"/>
              <a:gd name="connsiteY597" fmla="*/ 1351958 h 6858000"/>
              <a:gd name="connsiteX598" fmla="*/ 1431890 w 7467600"/>
              <a:gd name="connsiteY598" fmla="*/ 1306475 h 6858000"/>
              <a:gd name="connsiteX599" fmla="*/ 1507597 w 7467600"/>
              <a:gd name="connsiteY599" fmla="*/ 1446132 h 6858000"/>
              <a:gd name="connsiteX600" fmla="*/ 1674586 w 7467600"/>
              <a:gd name="connsiteY600" fmla="*/ 1813832 h 6858000"/>
              <a:gd name="connsiteX601" fmla="*/ 1815950 w 7467600"/>
              <a:gd name="connsiteY601" fmla="*/ 2128564 h 6858000"/>
              <a:gd name="connsiteX602" fmla="*/ 1984242 w 7467600"/>
              <a:gd name="connsiteY602" fmla="*/ 2430829 h 6858000"/>
              <a:gd name="connsiteX603" fmla="*/ 2014023 w 7467600"/>
              <a:gd name="connsiteY603" fmla="*/ 2450995 h 6858000"/>
              <a:gd name="connsiteX604" fmla="*/ 1747337 w 7467600"/>
              <a:gd name="connsiteY604" fmla="*/ 1855264 h 6858000"/>
              <a:gd name="connsiteX605" fmla="*/ 1533749 w 7467600"/>
              <a:gd name="connsiteY605" fmla="*/ 1478656 h 6858000"/>
              <a:gd name="connsiteX606" fmla="*/ 1431890 w 7467600"/>
              <a:gd name="connsiteY606" fmla="*/ 1306475 h 6858000"/>
              <a:gd name="connsiteX607" fmla="*/ 5052692 w 7467600"/>
              <a:gd name="connsiteY607" fmla="*/ 1292994 h 6858000"/>
              <a:gd name="connsiteX608" fmla="*/ 5200661 w 7467600"/>
              <a:gd name="connsiteY608" fmla="*/ 1635186 h 6858000"/>
              <a:gd name="connsiteX609" fmla="*/ 5297138 w 7467600"/>
              <a:gd name="connsiteY609" fmla="*/ 1906351 h 6858000"/>
              <a:gd name="connsiteX610" fmla="*/ 5052692 w 7467600"/>
              <a:gd name="connsiteY610" fmla="*/ 1292994 h 6858000"/>
              <a:gd name="connsiteX611" fmla="*/ 5009948 w 7467600"/>
              <a:gd name="connsiteY611" fmla="*/ 1273619 h 6858000"/>
              <a:gd name="connsiteX612" fmla="*/ 5121777 w 7467600"/>
              <a:gd name="connsiteY612" fmla="*/ 1654213 h 6858000"/>
              <a:gd name="connsiteX613" fmla="*/ 5293545 w 7467600"/>
              <a:gd name="connsiteY613" fmla="*/ 2072247 h 6858000"/>
              <a:gd name="connsiteX614" fmla="*/ 5294042 w 7467600"/>
              <a:gd name="connsiteY614" fmla="*/ 2065019 h 6858000"/>
              <a:gd name="connsiteX615" fmla="*/ 5171936 w 7467600"/>
              <a:gd name="connsiteY615" fmla="*/ 1647613 h 6858000"/>
              <a:gd name="connsiteX616" fmla="*/ 5009948 w 7467600"/>
              <a:gd name="connsiteY616" fmla="*/ 1273619 h 6858000"/>
              <a:gd name="connsiteX617" fmla="*/ 655236 w 7467600"/>
              <a:gd name="connsiteY617" fmla="*/ 1268632 h 6858000"/>
              <a:gd name="connsiteX618" fmla="*/ 839521 w 7467600"/>
              <a:gd name="connsiteY618" fmla="*/ 1685315 h 6858000"/>
              <a:gd name="connsiteX619" fmla="*/ 1109416 w 7467600"/>
              <a:gd name="connsiteY619" fmla="*/ 2061663 h 6858000"/>
              <a:gd name="connsiteX620" fmla="*/ 1298300 w 7467600"/>
              <a:gd name="connsiteY620" fmla="*/ 2247742 h 6858000"/>
              <a:gd name="connsiteX621" fmla="*/ 1125871 w 7467600"/>
              <a:gd name="connsiteY621" fmla="*/ 1989513 h 6858000"/>
              <a:gd name="connsiteX622" fmla="*/ 981574 w 7467600"/>
              <a:gd name="connsiteY622" fmla="*/ 1783157 h 6858000"/>
              <a:gd name="connsiteX623" fmla="*/ 922198 w 7467600"/>
              <a:gd name="connsiteY623" fmla="*/ 1677437 h 6858000"/>
              <a:gd name="connsiteX624" fmla="*/ 869293 w 7467600"/>
              <a:gd name="connsiteY624" fmla="*/ 1583214 h 6858000"/>
              <a:gd name="connsiteX625" fmla="*/ 751431 w 7467600"/>
              <a:gd name="connsiteY625" fmla="*/ 1405731 h 6858000"/>
              <a:gd name="connsiteX626" fmla="*/ 655236 w 7467600"/>
              <a:gd name="connsiteY626" fmla="*/ 1268632 h 6858000"/>
              <a:gd name="connsiteX627" fmla="*/ 6516292 w 7467600"/>
              <a:gd name="connsiteY627" fmla="*/ 1263064 h 6858000"/>
              <a:gd name="connsiteX628" fmla="*/ 5736320 w 7467600"/>
              <a:gd name="connsiteY628" fmla="*/ 1501803 h 6858000"/>
              <a:gd name="connsiteX629" fmla="*/ 6516292 w 7467600"/>
              <a:gd name="connsiteY629" fmla="*/ 1263064 h 6858000"/>
              <a:gd name="connsiteX630" fmla="*/ 291466 w 7467600"/>
              <a:gd name="connsiteY630" fmla="*/ 1250369 h 6858000"/>
              <a:gd name="connsiteX631" fmla="*/ 323180 w 7467600"/>
              <a:gd name="connsiteY631" fmla="*/ 1435283 h 6858000"/>
              <a:gd name="connsiteX632" fmla="*/ 349381 w 7467600"/>
              <a:gd name="connsiteY632" fmla="*/ 1875041 h 6858000"/>
              <a:gd name="connsiteX633" fmla="*/ 374363 w 7467600"/>
              <a:gd name="connsiteY633" fmla="*/ 1506494 h 6858000"/>
              <a:gd name="connsiteX634" fmla="*/ 302168 w 7467600"/>
              <a:gd name="connsiteY634" fmla="*/ 1274495 h 6858000"/>
              <a:gd name="connsiteX635" fmla="*/ 291466 w 7467600"/>
              <a:gd name="connsiteY635" fmla="*/ 1250369 h 6858000"/>
              <a:gd name="connsiteX636" fmla="*/ 678222 w 7467600"/>
              <a:gd name="connsiteY636" fmla="*/ 1248670 h 6858000"/>
              <a:gd name="connsiteX637" fmla="*/ 775536 w 7467600"/>
              <a:gd name="connsiteY637" fmla="*/ 1388015 h 6858000"/>
              <a:gd name="connsiteX638" fmla="*/ 894529 w 7467600"/>
              <a:gd name="connsiteY638" fmla="*/ 1567739 h 6858000"/>
              <a:gd name="connsiteX639" fmla="*/ 948000 w 7467600"/>
              <a:gd name="connsiteY639" fmla="*/ 1663088 h 6858000"/>
              <a:gd name="connsiteX640" fmla="*/ 1006812 w 7467600"/>
              <a:gd name="connsiteY640" fmla="*/ 1767683 h 6858000"/>
              <a:gd name="connsiteX641" fmla="*/ 1149133 w 7467600"/>
              <a:gd name="connsiteY641" fmla="*/ 1971513 h 6858000"/>
              <a:gd name="connsiteX642" fmla="*/ 1333952 w 7467600"/>
              <a:gd name="connsiteY642" fmla="*/ 2251620 h 6858000"/>
              <a:gd name="connsiteX643" fmla="*/ 1337329 w 7467600"/>
              <a:gd name="connsiteY643" fmla="*/ 2258350 h 6858000"/>
              <a:gd name="connsiteX644" fmla="*/ 1014726 w 7467600"/>
              <a:gd name="connsiteY644" fmla="*/ 1615556 h 6858000"/>
              <a:gd name="connsiteX645" fmla="*/ 678222 w 7467600"/>
              <a:gd name="connsiteY645" fmla="*/ 1248670 h 6858000"/>
              <a:gd name="connsiteX646" fmla="*/ 6691602 w 7467600"/>
              <a:gd name="connsiteY646" fmla="*/ 1140573 h 6858000"/>
              <a:gd name="connsiteX647" fmla="*/ 6571100 w 7467600"/>
              <a:gd name="connsiteY647" fmla="*/ 1183662 h 6858000"/>
              <a:gd name="connsiteX648" fmla="*/ 6241687 w 7467600"/>
              <a:gd name="connsiteY648" fmla="*/ 1257600 h 6858000"/>
              <a:gd name="connsiteX649" fmla="*/ 5693009 w 7467600"/>
              <a:gd name="connsiteY649" fmla="*/ 1478256 h 6858000"/>
              <a:gd name="connsiteX650" fmla="*/ 6548420 w 7467600"/>
              <a:gd name="connsiteY650" fmla="*/ 1214599 h 6858000"/>
              <a:gd name="connsiteX651" fmla="*/ 6605473 w 7467600"/>
              <a:gd name="connsiteY651" fmla="*/ 1184686 h 6858000"/>
              <a:gd name="connsiteX652" fmla="*/ 6691602 w 7467600"/>
              <a:gd name="connsiteY652" fmla="*/ 1140573 h 6858000"/>
              <a:gd name="connsiteX653" fmla="*/ 4002475 w 7467600"/>
              <a:gd name="connsiteY653" fmla="*/ 1037802 h 6858000"/>
              <a:gd name="connsiteX654" fmla="*/ 4000324 w 7467600"/>
              <a:gd name="connsiteY654" fmla="*/ 1039362 h 6858000"/>
              <a:gd name="connsiteX655" fmla="*/ 4002862 w 7467600"/>
              <a:gd name="connsiteY655" fmla="*/ 1042866 h 6858000"/>
              <a:gd name="connsiteX656" fmla="*/ 4002475 w 7467600"/>
              <a:gd name="connsiteY656" fmla="*/ 1037802 h 6858000"/>
              <a:gd name="connsiteX657" fmla="*/ 506322 w 7467600"/>
              <a:gd name="connsiteY657" fmla="*/ 1020997 h 6858000"/>
              <a:gd name="connsiteX658" fmla="*/ 533068 w 7467600"/>
              <a:gd name="connsiteY658" fmla="*/ 1029409 h 6858000"/>
              <a:gd name="connsiteX659" fmla="*/ 1232525 w 7467600"/>
              <a:gd name="connsiteY659" fmla="*/ 1804675 h 6858000"/>
              <a:gd name="connsiteX660" fmla="*/ 1388858 w 7467600"/>
              <a:gd name="connsiteY660" fmla="*/ 2368011 h 6858000"/>
              <a:gd name="connsiteX661" fmla="*/ 1384098 w 7467600"/>
              <a:gd name="connsiteY661" fmla="*/ 2378125 h 6858000"/>
              <a:gd name="connsiteX662" fmla="*/ 1425393 w 7467600"/>
              <a:gd name="connsiteY662" fmla="*/ 2589124 h 6858000"/>
              <a:gd name="connsiteX663" fmla="*/ 1424001 w 7467600"/>
              <a:gd name="connsiteY663" fmla="*/ 2597541 h 6858000"/>
              <a:gd name="connsiteX664" fmla="*/ 2152729 w 7467600"/>
              <a:gd name="connsiteY664" fmla="*/ 2864487 h 6858000"/>
              <a:gd name="connsiteX665" fmla="*/ 2020609 w 7467600"/>
              <a:gd name="connsiteY665" fmla="*/ 2539671 h 6858000"/>
              <a:gd name="connsiteX666" fmla="*/ 2018920 w 7467600"/>
              <a:gd name="connsiteY666" fmla="*/ 2536309 h 6858000"/>
              <a:gd name="connsiteX667" fmla="*/ 1342441 w 7467600"/>
              <a:gd name="connsiteY667" fmla="*/ 1173017 h 6858000"/>
              <a:gd name="connsiteX668" fmla="*/ 1367925 w 7467600"/>
              <a:gd name="connsiteY668" fmla="*/ 1135648 h 6858000"/>
              <a:gd name="connsiteX669" fmla="*/ 1771401 w 7467600"/>
              <a:gd name="connsiteY669" fmla="*/ 1806673 h 6858000"/>
              <a:gd name="connsiteX670" fmla="*/ 1972385 w 7467600"/>
              <a:gd name="connsiteY670" fmla="*/ 2198735 h 6858000"/>
              <a:gd name="connsiteX671" fmla="*/ 2040892 w 7467600"/>
              <a:gd name="connsiteY671" fmla="*/ 2405205 h 6858000"/>
              <a:gd name="connsiteX672" fmla="*/ 2131689 w 7467600"/>
              <a:gd name="connsiteY672" fmla="*/ 1936926 h 6858000"/>
              <a:gd name="connsiteX673" fmla="*/ 2454820 w 7467600"/>
              <a:gd name="connsiteY673" fmla="*/ 1248808 h 6858000"/>
              <a:gd name="connsiteX674" fmla="*/ 2492512 w 7467600"/>
              <a:gd name="connsiteY674" fmla="*/ 1302920 h 6858000"/>
              <a:gd name="connsiteX675" fmla="*/ 2081216 w 7467600"/>
              <a:gd name="connsiteY675" fmla="*/ 2527513 h 6858000"/>
              <a:gd name="connsiteX676" fmla="*/ 2081211 w 7467600"/>
              <a:gd name="connsiteY676" fmla="*/ 2528916 h 6858000"/>
              <a:gd name="connsiteX677" fmla="*/ 2199067 w 7467600"/>
              <a:gd name="connsiteY677" fmla="*/ 2884061 h 6858000"/>
              <a:gd name="connsiteX678" fmla="*/ 3192586 w 7467600"/>
              <a:gd name="connsiteY678" fmla="*/ 3411496 h 6858000"/>
              <a:gd name="connsiteX679" fmla="*/ 3182620 w 7467600"/>
              <a:gd name="connsiteY679" fmla="*/ 3483279 h 6858000"/>
              <a:gd name="connsiteX680" fmla="*/ 2435119 w 7467600"/>
              <a:gd name="connsiteY680" fmla="*/ 3080173 h 6858000"/>
              <a:gd name="connsiteX681" fmla="*/ 2410152 w 7467600"/>
              <a:gd name="connsiteY681" fmla="*/ 3063751 h 6858000"/>
              <a:gd name="connsiteX682" fmla="*/ 2408099 w 7467600"/>
              <a:gd name="connsiteY682" fmla="*/ 3064403 h 6858000"/>
              <a:gd name="connsiteX683" fmla="*/ 2407218 w 7467600"/>
              <a:gd name="connsiteY683" fmla="*/ 3070324 h 6858000"/>
              <a:gd name="connsiteX684" fmla="*/ 2380138 w 7467600"/>
              <a:gd name="connsiteY684" fmla="*/ 3099341 h 6858000"/>
              <a:gd name="connsiteX685" fmla="*/ 1765923 w 7467600"/>
              <a:gd name="connsiteY685" fmla="*/ 3581043 h 6858000"/>
              <a:gd name="connsiteX686" fmla="*/ 1702258 w 7467600"/>
              <a:gd name="connsiteY686" fmla="*/ 3612286 h 6858000"/>
              <a:gd name="connsiteX687" fmla="*/ 1538370 w 7467600"/>
              <a:gd name="connsiteY687" fmla="*/ 3811804 h 6858000"/>
              <a:gd name="connsiteX688" fmla="*/ 542867 w 7467600"/>
              <a:gd name="connsiteY688" fmla="*/ 4944092 h 6858000"/>
              <a:gd name="connsiteX689" fmla="*/ 515800 w 7467600"/>
              <a:gd name="connsiteY689" fmla="*/ 4862180 h 6858000"/>
              <a:gd name="connsiteX690" fmla="*/ 909145 w 7467600"/>
              <a:gd name="connsiteY690" fmla="*/ 4199225 h 6858000"/>
              <a:gd name="connsiteX691" fmla="*/ 1214067 w 7467600"/>
              <a:gd name="connsiteY691" fmla="*/ 3908561 h 6858000"/>
              <a:gd name="connsiteX692" fmla="*/ 640967 w 7467600"/>
              <a:gd name="connsiteY692" fmla="*/ 4105601 h 6858000"/>
              <a:gd name="connsiteX693" fmla="*/ 112563 w 7467600"/>
              <a:gd name="connsiteY693" fmla="*/ 4396952 h 6858000"/>
              <a:gd name="connsiteX694" fmla="*/ 0 w 7467600"/>
              <a:gd name="connsiteY694" fmla="*/ 4466006 h 6858000"/>
              <a:gd name="connsiteX695" fmla="*/ 0 w 7467600"/>
              <a:gd name="connsiteY695" fmla="*/ 4233763 h 6858000"/>
              <a:gd name="connsiteX696" fmla="*/ 36881 w 7467600"/>
              <a:gd name="connsiteY696" fmla="*/ 4200118 h 6858000"/>
              <a:gd name="connsiteX697" fmla="*/ 910534 w 7467600"/>
              <a:gd name="connsiteY697" fmla="*/ 3629753 h 6858000"/>
              <a:gd name="connsiteX698" fmla="*/ 1578717 w 7467600"/>
              <a:gd name="connsiteY698" fmla="*/ 3575982 h 6858000"/>
              <a:gd name="connsiteX699" fmla="*/ 2338780 w 7467600"/>
              <a:gd name="connsiteY699" fmla="*/ 3033725 h 6858000"/>
              <a:gd name="connsiteX700" fmla="*/ 1807991 w 7467600"/>
              <a:gd name="connsiteY700" fmla="*/ 2807184 h 6858000"/>
              <a:gd name="connsiteX701" fmla="*/ 1416358 w 7467600"/>
              <a:gd name="connsiteY701" fmla="*/ 3112571 h 6858000"/>
              <a:gd name="connsiteX702" fmla="*/ 939066 w 7467600"/>
              <a:gd name="connsiteY702" fmla="*/ 3378798 h 6858000"/>
              <a:gd name="connsiteX703" fmla="*/ 115099 w 7467600"/>
              <a:gd name="connsiteY703" fmla="*/ 3607650 h 6858000"/>
              <a:gd name="connsiteX704" fmla="*/ 97284 w 7467600"/>
              <a:gd name="connsiteY704" fmla="*/ 3520393 h 6858000"/>
              <a:gd name="connsiteX705" fmla="*/ 922050 w 7467600"/>
              <a:gd name="connsiteY705" fmla="*/ 3074867 h 6858000"/>
              <a:gd name="connsiteX706" fmla="*/ 1405265 w 7467600"/>
              <a:gd name="connsiteY706" fmla="*/ 3016319 h 6858000"/>
              <a:gd name="connsiteX707" fmla="*/ 1407512 w 7467600"/>
              <a:gd name="connsiteY707" fmla="*/ 3018001 h 6858000"/>
              <a:gd name="connsiteX708" fmla="*/ 1726266 w 7467600"/>
              <a:gd name="connsiteY708" fmla="*/ 2777274 h 6858000"/>
              <a:gd name="connsiteX709" fmla="*/ 625390 w 7467600"/>
              <a:gd name="connsiteY709" fmla="*/ 2514541 h 6858000"/>
              <a:gd name="connsiteX710" fmla="*/ 619799 w 7467600"/>
              <a:gd name="connsiteY710" fmla="*/ 2527180 h 6858000"/>
              <a:gd name="connsiteX711" fmla="*/ 310030 w 7467600"/>
              <a:gd name="connsiteY711" fmla="*/ 2771818 h 6858000"/>
              <a:gd name="connsiteX712" fmla="*/ 173877 w 7467600"/>
              <a:gd name="connsiteY712" fmla="*/ 2937056 h 6858000"/>
              <a:gd name="connsiteX713" fmla="*/ 77889 w 7467600"/>
              <a:gd name="connsiteY713" fmla="*/ 3138440 h 6858000"/>
              <a:gd name="connsiteX714" fmla="*/ 0 w 7467600"/>
              <a:gd name="connsiteY714" fmla="*/ 3271395 h 6858000"/>
              <a:gd name="connsiteX715" fmla="*/ 0 w 7467600"/>
              <a:gd name="connsiteY715" fmla="*/ 3153002 h 6858000"/>
              <a:gd name="connsiteX716" fmla="*/ 2386 w 7467600"/>
              <a:gd name="connsiteY716" fmla="*/ 3149203 h 6858000"/>
              <a:gd name="connsiteX717" fmla="*/ 89753 w 7467600"/>
              <a:gd name="connsiteY717" fmla="*/ 2987702 h 6858000"/>
              <a:gd name="connsiteX718" fmla="*/ 76869 w 7467600"/>
              <a:gd name="connsiteY718" fmla="*/ 3005404 h 6858000"/>
              <a:gd name="connsiteX719" fmla="*/ 32049 w 7467600"/>
              <a:gd name="connsiteY719" fmla="*/ 3065814 h 6858000"/>
              <a:gd name="connsiteX720" fmla="*/ 0 w 7467600"/>
              <a:gd name="connsiteY720" fmla="*/ 3108744 h 6858000"/>
              <a:gd name="connsiteX721" fmla="*/ 0 w 7467600"/>
              <a:gd name="connsiteY721" fmla="*/ 3058059 h 6858000"/>
              <a:gd name="connsiteX722" fmla="*/ 7610 w 7467600"/>
              <a:gd name="connsiteY722" fmla="*/ 3047889 h 6858000"/>
              <a:gd name="connsiteX723" fmla="*/ 52419 w 7467600"/>
              <a:gd name="connsiteY723" fmla="*/ 2987479 h 6858000"/>
              <a:gd name="connsiteX724" fmla="*/ 59142 w 7467600"/>
              <a:gd name="connsiteY724" fmla="*/ 2978488 h 6858000"/>
              <a:gd name="connsiteX725" fmla="*/ 0 w 7467600"/>
              <a:gd name="connsiteY725" fmla="*/ 3015334 h 6858000"/>
              <a:gd name="connsiteX726" fmla="*/ 0 w 7467600"/>
              <a:gd name="connsiteY726" fmla="*/ 2914286 h 6858000"/>
              <a:gd name="connsiteX727" fmla="*/ 36383 w 7467600"/>
              <a:gd name="connsiteY727" fmla="*/ 2901128 h 6858000"/>
              <a:gd name="connsiteX728" fmla="*/ 156329 w 7467600"/>
              <a:gd name="connsiteY728" fmla="*/ 2840533 h 6858000"/>
              <a:gd name="connsiteX729" fmla="*/ 358355 w 7467600"/>
              <a:gd name="connsiteY729" fmla="*/ 2620471 h 6858000"/>
              <a:gd name="connsiteX730" fmla="*/ 510577 w 7467600"/>
              <a:gd name="connsiteY730" fmla="*/ 2501244 h 6858000"/>
              <a:gd name="connsiteX731" fmla="*/ 211967 w 7467600"/>
              <a:gd name="connsiteY731" fmla="*/ 2479171 h 6858000"/>
              <a:gd name="connsiteX732" fmla="*/ 0 w 7467600"/>
              <a:gd name="connsiteY732" fmla="*/ 2476398 h 6858000"/>
              <a:gd name="connsiteX733" fmla="*/ 0 w 7467600"/>
              <a:gd name="connsiteY733" fmla="*/ 2389189 h 6858000"/>
              <a:gd name="connsiteX734" fmla="*/ 103062 w 7467600"/>
              <a:gd name="connsiteY734" fmla="*/ 2389518 h 6858000"/>
              <a:gd name="connsiteX735" fmla="*/ 510734 w 7467600"/>
              <a:gd name="connsiteY735" fmla="*/ 2416201 h 6858000"/>
              <a:gd name="connsiteX736" fmla="*/ 279257 w 7467600"/>
              <a:gd name="connsiteY736" fmla="*/ 2092102 h 6858000"/>
              <a:gd name="connsiteX737" fmla="*/ 65265 w 7467600"/>
              <a:gd name="connsiteY737" fmla="*/ 2006049 h 6858000"/>
              <a:gd name="connsiteX738" fmla="*/ 0 w 7467600"/>
              <a:gd name="connsiteY738" fmla="*/ 1982532 h 6858000"/>
              <a:gd name="connsiteX739" fmla="*/ 0 w 7467600"/>
              <a:gd name="connsiteY739" fmla="*/ 1912789 h 6858000"/>
              <a:gd name="connsiteX740" fmla="*/ 97460 w 7467600"/>
              <a:gd name="connsiteY740" fmla="*/ 1953725 h 6858000"/>
              <a:gd name="connsiteX741" fmla="*/ 221272 w 7467600"/>
              <a:gd name="connsiteY741" fmla="*/ 1980766 h 6858000"/>
              <a:gd name="connsiteX742" fmla="*/ 116765 w 7467600"/>
              <a:gd name="connsiteY742" fmla="*/ 1911033 h 6858000"/>
              <a:gd name="connsiteX743" fmla="*/ 16405 w 7467600"/>
              <a:gd name="connsiteY743" fmla="*/ 1803412 h 6858000"/>
              <a:gd name="connsiteX744" fmla="*/ 0 w 7467600"/>
              <a:gd name="connsiteY744" fmla="*/ 1784777 h 6858000"/>
              <a:gd name="connsiteX745" fmla="*/ 0 w 7467600"/>
              <a:gd name="connsiteY745" fmla="*/ 1740082 h 6858000"/>
              <a:gd name="connsiteX746" fmla="*/ 39394 w 7467600"/>
              <a:gd name="connsiteY746" fmla="*/ 1784856 h 6858000"/>
              <a:gd name="connsiteX747" fmla="*/ 135813 w 7467600"/>
              <a:gd name="connsiteY747" fmla="*/ 1888838 h 6858000"/>
              <a:gd name="connsiteX748" fmla="*/ 242575 w 7467600"/>
              <a:gd name="connsiteY748" fmla="*/ 1958841 h 6858000"/>
              <a:gd name="connsiteX749" fmla="*/ 82197 w 7467600"/>
              <a:gd name="connsiteY749" fmla="*/ 1754826 h 6858000"/>
              <a:gd name="connsiteX750" fmla="*/ 0 w 7467600"/>
              <a:gd name="connsiteY750" fmla="*/ 1679650 h 6858000"/>
              <a:gd name="connsiteX751" fmla="*/ 0 w 7467600"/>
              <a:gd name="connsiteY751" fmla="*/ 1602463 h 6858000"/>
              <a:gd name="connsiteX752" fmla="*/ 84689 w 7467600"/>
              <a:gd name="connsiteY752" fmla="*/ 1677442 h 6858000"/>
              <a:gd name="connsiteX753" fmla="*/ 298437 w 7467600"/>
              <a:gd name="connsiteY753" fmla="*/ 1968019 h 6858000"/>
              <a:gd name="connsiteX754" fmla="*/ 227269 w 7467600"/>
              <a:gd name="connsiteY754" fmla="*/ 1114064 h 6858000"/>
              <a:gd name="connsiteX755" fmla="*/ 248003 w 7467600"/>
              <a:gd name="connsiteY755" fmla="*/ 1089613 h 6858000"/>
              <a:gd name="connsiteX756" fmla="*/ 427020 w 7467600"/>
              <a:gd name="connsiteY756" fmla="*/ 1619803 h 6858000"/>
              <a:gd name="connsiteX757" fmla="*/ 340345 w 7467600"/>
              <a:gd name="connsiteY757" fmla="*/ 2027739 h 6858000"/>
              <a:gd name="connsiteX758" fmla="*/ 360865 w 7467600"/>
              <a:gd name="connsiteY758" fmla="*/ 2044827 h 6858000"/>
              <a:gd name="connsiteX759" fmla="*/ 560414 w 7467600"/>
              <a:gd name="connsiteY759" fmla="*/ 2421457 h 6858000"/>
              <a:gd name="connsiteX760" fmla="*/ 1359703 w 7467600"/>
              <a:gd name="connsiteY760" fmla="*/ 2578554 h 6858000"/>
              <a:gd name="connsiteX761" fmla="*/ 1359422 w 7467600"/>
              <a:gd name="connsiteY761" fmla="*/ 2577994 h 6858000"/>
              <a:gd name="connsiteX762" fmla="*/ 828701 w 7467600"/>
              <a:gd name="connsiteY762" fmla="*/ 1839520 h 6858000"/>
              <a:gd name="connsiteX763" fmla="*/ 494427 w 7467600"/>
              <a:gd name="connsiteY763" fmla="*/ 1092333 h 6858000"/>
              <a:gd name="connsiteX764" fmla="*/ 506322 w 7467600"/>
              <a:gd name="connsiteY764" fmla="*/ 1020997 h 6858000"/>
              <a:gd name="connsiteX765" fmla="*/ 4570198 w 7467600"/>
              <a:gd name="connsiteY765" fmla="*/ 978081 h 6858000"/>
              <a:gd name="connsiteX766" fmla="*/ 4523691 w 7467600"/>
              <a:gd name="connsiteY766" fmla="*/ 1127776 h 6858000"/>
              <a:gd name="connsiteX767" fmla="*/ 4509875 w 7467600"/>
              <a:gd name="connsiteY767" fmla="*/ 1167552 h 6858000"/>
              <a:gd name="connsiteX768" fmla="*/ 4478168 w 7467600"/>
              <a:gd name="connsiteY768" fmla="*/ 1260735 h 6858000"/>
              <a:gd name="connsiteX769" fmla="*/ 4409309 w 7467600"/>
              <a:gd name="connsiteY769" fmla="*/ 1666996 h 6858000"/>
              <a:gd name="connsiteX770" fmla="*/ 4370031 w 7467600"/>
              <a:gd name="connsiteY770" fmla="*/ 1955666 h 6858000"/>
              <a:gd name="connsiteX771" fmla="*/ 4570198 w 7467600"/>
              <a:gd name="connsiteY771" fmla="*/ 978081 h 6858000"/>
              <a:gd name="connsiteX772" fmla="*/ 4557898 w 7467600"/>
              <a:gd name="connsiteY772" fmla="*/ 900011 h 6858000"/>
              <a:gd name="connsiteX773" fmla="*/ 4344840 w 7467600"/>
              <a:gd name="connsiteY773" fmla="*/ 1922038 h 6858000"/>
              <a:gd name="connsiteX774" fmla="*/ 4378710 w 7467600"/>
              <a:gd name="connsiteY774" fmla="*/ 1665516 h 6858000"/>
              <a:gd name="connsiteX775" fmla="*/ 4448798 w 7467600"/>
              <a:gd name="connsiteY775" fmla="*/ 1253024 h 6858000"/>
              <a:gd name="connsiteX776" fmla="*/ 4480315 w 7467600"/>
              <a:gd name="connsiteY776" fmla="*/ 1158454 h 6858000"/>
              <a:gd name="connsiteX777" fmla="*/ 4494133 w 7467600"/>
              <a:gd name="connsiteY777" fmla="*/ 1118676 h 6858000"/>
              <a:gd name="connsiteX778" fmla="*/ 4557898 w 7467600"/>
              <a:gd name="connsiteY778" fmla="*/ 900011 h 6858000"/>
              <a:gd name="connsiteX779" fmla="*/ 5870151 w 7467600"/>
              <a:gd name="connsiteY779" fmla="*/ 898890 h 6858000"/>
              <a:gd name="connsiteX780" fmla="*/ 5861335 w 7467600"/>
              <a:gd name="connsiteY780" fmla="*/ 899177 h 6858000"/>
              <a:gd name="connsiteX781" fmla="*/ 5843702 w 7467600"/>
              <a:gd name="connsiteY781" fmla="*/ 899748 h 6858000"/>
              <a:gd name="connsiteX782" fmla="*/ 5651107 w 7467600"/>
              <a:gd name="connsiteY782" fmla="*/ 920306 h 6858000"/>
              <a:gd name="connsiteX783" fmla="*/ 5459407 w 7467600"/>
              <a:gd name="connsiteY783" fmla="*/ 940975 h 6858000"/>
              <a:gd name="connsiteX784" fmla="*/ 5374846 w 7467600"/>
              <a:gd name="connsiteY784" fmla="*/ 941988 h 6858000"/>
              <a:gd name="connsiteX785" fmla="*/ 5256105 w 7467600"/>
              <a:gd name="connsiteY785" fmla="*/ 945632 h 6858000"/>
              <a:gd name="connsiteX786" fmla="*/ 5107071 w 7467600"/>
              <a:gd name="connsiteY786" fmla="*/ 969720 h 6858000"/>
              <a:gd name="connsiteX787" fmla="*/ 4998681 w 7467600"/>
              <a:gd name="connsiteY787" fmla="*/ 988771 h 6858000"/>
              <a:gd name="connsiteX788" fmla="*/ 5870151 w 7467600"/>
              <a:gd name="connsiteY788" fmla="*/ 898890 h 6858000"/>
              <a:gd name="connsiteX789" fmla="*/ 5504425 w 7467600"/>
              <a:gd name="connsiteY789" fmla="*/ 848067 h 6858000"/>
              <a:gd name="connsiteX790" fmla="*/ 4968849 w 7467600"/>
              <a:gd name="connsiteY790" fmla="*/ 962318 h 6858000"/>
              <a:gd name="connsiteX791" fmla="*/ 5104039 w 7467600"/>
              <a:gd name="connsiteY791" fmla="*/ 940634 h 6858000"/>
              <a:gd name="connsiteX792" fmla="*/ 5256311 w 7467600"/>
              <a:gd name="connsiteY792" fmla="*/ 916490 h 6858000"/>
              <a:gd name="connsiteX793" fmla="*/ 5377381 w 7467600"/>
              <a:gd name="connsiteY793" fmla="*/ 912671 h 6858000"/>
              <a:gd name="connsiteX794" fmla="*/ 5460148 w 7467600"/>
              <a:gd name="connsiteY794" fmla="*/ 911442 h 6858000"/>
              <a:gd name="connsiteX795" fmla="*/ 5648971 w 7467600"/>
              <a:gd name="connsiteY795" fmla="*/ 891331 h 6858000"/>
              <a:gd name="connsiteX796" fmla="*/ 5844807 w 7467600"/>
              <a:gd name="connsiteY796" fmla="*/ 870718 h 6858000"/>
              <a:gd name="connsiteX797" fmla="*/ 5862975 w 7467600"/>
              <a:gd name="connsiteY797" fmla="*/ 869756 h 6858000"/>
              <a:gd name="connsiteX798" fmla="*/ 5920887 w 7467600"/>
              <a:gd name="connsiteY798" fmla="*/ 865929 h 6858000"/>
              <a:gd name="connsiteX799" fmla="*/ 5504425 w 7467600"/>
              <a:gd name="connsiteY799" fmla="*/ 848067 h 6858000"/>
              <a:gd name="connsiteX800" fmla="*/ 3607114 w 7467600"/>
              <a:gd name="connsiteY800" fmla="*/ 467441 h 6858000"/>
              <a:gd name="connsiteX801" fmla="*/ 3296242 w 7467600"/>
              <a:gd name="connsiteY801" fmla="*/ 807991 h 6858000"/>
              <a:gd name="connsiteX802" fmla="*/ 3174674 w 7467600"/>
              <a:gd name="connsiteY802" fmla="*/ 919759 h 6858000"/>
              <a:gd name="connsiteX803" fmla="*/ 3042978 w 7467600"/>
              <a:gd name="connsiteY803" fmla="*/ 1054894 h 6858000"/>
              <a:gd name="connsiteX804" fmla="*/ 2968914 w 7467600"/>
              <a:gd name="connsiteY804" fmla="*/ 1133756 h 6858000"/>
              <a:gd name="connsiteX805" fmla="*/ 3103823 w 7467600"/>
              <a:gd name="connsiteY805" fmla="*/ 1026814 h 6858000"/>
              <a:gd name="connsiteX806" fmla="*/ 3607114 w 7467600"/>
              <a:gd name="connsiteY806" fmla="*/ 467441 h 6858000"/>
              <a:gd name="connsiteX807" fmla="*/ 3744487 w 7467600"/>
              <a:gd name="connsiteY807" fmla="*/ 383136 h 6858000"/>
              <a:gd name="connsiteX808" fmla="*/ 3970213 w 7467600"/>
              <a:gd name="connsiteY808" fmla="*/ 995559 h 6858000"/>
              <a:gd name="connsiteX809" fmla="*/ 3744487 w 7467600"/>
              <a:gd name="connsiteY809" fmla="*/ 383136 h 6858000"/>
              <a:gd name="connsiteX810" fmla="*/ 3624562 w 7467600"/>
              <a:gd name="connsiteY810" fmla="*/ 367041 h 6858000"/>
              <a:gd name="connsiteX811" fmla="*/ 3489712 w 7467600"/>
              <a:gd name="connsiteY811" fmla="*/ 485386 h 6858000"/>
              <a:gd name="connsiteX812" fmla="*/ 3182994 w 7467600"/>
              <a:gd name="connsiteY812" fmla="*/ 828265 h 6858000"/>
              <a:gd name="connsiteX813" fmla="*/ 2892114 w 7467600"/>
              <a:gd name="connsiteY813" fmla="*/ 1172635 h 6858000"/>
              <a:gd name="connsiteX814" fmla="*/ 3021459 w 7467600"/>
              <a:gd name="connsiteY814" fmla="*/ 1035385 h 6858000"/>
              <a:gd name="connsiteX815" fmla="*/ 3153873 w 7467600"/>
              <a:gd name="connsiteY815" fmla="*/ 898971 h 6858000"/>
              <a:gd name="connsiteX816" fmla="*/ 3276511 w 7467600"/>
              <a:gd name="connsiteY816" fmla="*/ 786423 h 6858000"/>
              <a:gd name="connsiteX817" fmla="*/ 3584154 w 7467600"/>
              <a:gd name="connsiteY817" fmla="*/ 448218 h 6858000"/>
              <a:gd name="connsiteX818" fmla="*/ 3624562 w 7467600"/>
              <a:gd name="connsiteY818" fmla="*/ 367041 h 6858000"/>
              <a:gd name="connsiteX819" fmla="*/ 3766672 w 7467600"/>
              <a:gd name="connsiteY819" fmla="*/ 359429 h 6858000"/>
              <a:gd name="connsiteX820" fmla="*/ 3996338 w 7467600"/>
              <a:gd name="connsiteY820" fmla="*/ 968237 h 6858000"/>
              <a:gd name="connsiteX821" fmla="*/ 3766672 w 7467600"/>
              <a:gd name="connsiteY821" fmla="*/ 359429 h 6858000"/>
              <a:gd name="connsiteX822" fmla="*/ 5805386 w 7467600"/>
              <a:gd name="connsiteY822" fmla="*/ 239240 h 6858000"/>
              <a:gd name="connsiteX823" fmla="*/ 5736947 w 7467600"/>
              <a:gd name="connsiteY823" fmla="*/ 261367 h 6858000"/>
              <a:gd name="connsiteX824" fmla="*/ 5427012 w 7467600"/>
              <a:gd name="connsiteY824" fmla="*/ 311272 h 6858000"/>
              <a:gd name="connsiteX825" fmla="*/ 5147818 w 7467600"/>
              <a:gd name="connsiteY825" fmla="*/ 322112 h 6858000"/>
              <a:gd name="connsiteX826" fmla="*/ 5060854 w 7467600"/>
              <a:gd name="connsiteY826" fmla="*/ 311882 h 6858000"/>
              <a:gd name="connsiteX827" fmla="*/ 4945989 w 7467600"/>
              <a:gd name="connsiteY827" fmla="*/ 300516 h 6858000"/>
              <a:gd name="connsiteX828" fmla="*/ 5410479 w 7467600"/>
              <a:gd name="connsiteY828" fmla="*/ 348434 h 6858000"/>
              <a:gd name="connsiteX829" fmla="*/ 5805386 w 7467600"/>
              <a:gd name="connsiteY829" fmla="*/ 239240 h 6858000"/>
              <a:gd name="connsiteX830" fmla="*/ 5905192 w 7467600"/>
              <a:gd name="connsiteY830" fmla="*/ 163079 h 6858000"/>
              <a:gd name="connsiteX831" fmla="*/ 5865655 w 7467600"/>
              <a:gd name="connsiteY831" fmla="*/ 171901 h 6858000"/>
              <a:gd name="connsiteX832" fmla="*/ 5259740 w 7467600"/>
              <a:gd name="connsiteY832" fmla="*/ 257013 h 6858000"/>
              <a:gd name="connsiteX833" fmla="*/ 5208466 w 7467600"/>
              <a:gd name="connsiteY833" fmla="*/ 257550 h 6858000"/>
              <a:gd name="connsiteX834" fmla="*/ 4980204 w 7467600"/>
              <a:gd name="connsiteY834" fmla="*/ 271903 h 6858000"/>
              <a:gd name="connsiteX835" fmla="*/ 5068068 w 7467600"/>
              <a:gd name="connsiteY835" fmla="*/ 282244 h 6858000"/>
              <a:gd name="connsiteX836" fmla="*/ 5153231 w 7467600"/>
              <a:gd name="connsiteY836" fmla="*/ 292240 h 6858000"/>
              <a:gd name="connsiteX837" fmla="*/ 5426491 w 7467600"/>
              <a:gd name="connsiteY837" fmla="*/ 281128 h 6858000"/>
              <a:gd name="connsiteX838" fmla="*/ 5731212 w 7467600"/>
              <a:gd name="connsiteY838" fmla="*/ 231951 h 6858000"/>
              <a:gd name="connsiteX839" fmla="*/ 5905192 w 7467600"/>
              <a:gd name="connsiteY839" fmla="*/ 163079 h 6858000"/>
              <a:gd name="connsiteX840" fmla="*/ 5944437 w 7467600"/>
              <a:gd name="connsiteY840" fmla="*/ 113829 h 6858000"/>
              <a:gd name="connsiteX841" fmla="*/ 5825032 w 7467600"/>
              <a:gd name="connsiteY841" fmla="*/ 146405 h 6858000"/>
              <a:gd name="connsiteX842" fmla="*/ 4955599 w 7467600"/>
              <a:gd name="connsiteY842" fmla="*/ 247008 h 6858000"/>
              <a:gd name="connsiteX843" fmla="*/ 5210104 w 7467600"/>
              <a:gd name="connsiteY843" fmla="*/ 228123 h 6858000"/>
              <a:gd name="connsiteX844" fmla="*/ 5261015 w 7467600"/>
              <a:gd name="connsiteY844" fmla="*/ 227087 h 6858000"/>
              <a:gd name="connsiteX845" fmla="*/ 5861181 w 7467600"/>
              <a:gd name="connsiteY845" fmla="*/ 143093 h 6858000"/>
              <a:gd name="connsiteX846" fmla="*/ 5961252 w 7467600"/>
              <a:gd name="connsiteY846" fmla="*/ 114820 h 6858000"/>
              <a:gd name="connsiteX847" fmla="*/ 5944437 w 7467600"/>
              <a:gd name="connsiteY847" fmla="*/ 113829 h 6858000"/>
              <a:gd name="connsiteX848" fmla="*/ 3882765 w 7467600"/>
              <a:gd name="connsiteY848" fmla="*/ 0 h 6858000"/>
              <a:gd name="connsiteX849" fmla="*/ 3995099 w 7467600"/>
              <a:gd name="connsiteY849" fmla="*/ 0 h 6858000"/>
              <a:gd name="connsiteX850" fmla="*/ 4163818 w 7467600"/>
              <a:gd name="connsiteY850" fmla="*/ 234104 h 6858000"/>
              <a:gd name="connsiteX851" fmla="*/ 4172099 w 7467600"/>
              <a:gd name="connsiteY851" fmla="*/ 234207 h 6858000"/>
              <a:gd name="connsiteX852" fmla="*/ 4784282 w 7467600"/>
              <a:gd name="connsiteY852" fmla="*/ 276561 h 6858000"/>
              <a:gd name="connsiteX853" fmla="*/ 4801687 w 7467600"/>
              <a:gd name="connsiteY853" fmla="*/ 267764 h 6858000"/>
              <a:gd name="connsiteX854" fmla="*/ 6082788 w 7467600"/>
              <a:gd name="connsiteY854" fmla="*/ 64119 h 6858000"/>
              <a:gd name="connsiteX855" fmla="*/ 6099442 w 7467600"/>
              <a:gd name="connsiteY855" fmla="*/ 82568 h 6858000"/>
              <a:gd name="connsiteX856" fmla="*/ 4804137 w 7467600"/>
              <a:gd name="connsiteY856" fmla="*/ 320931 h 6858000"/>
              <a:gd name="connsiteX857" fmla="*/ 4227047 w 7467600"/>
              <a:gd name="connsiteY857" fmla="*/ 313415 h 6858000"/>
              <a:gd name="connsiteX858" fmla="*/ 4346041 w 7467600"/>
              <a:gd name="connsiteY858" fmla="*/ 456086 h 6858000"/>
              <a:gd name="connsiteX859" fmla="*/ 4870967 w 7467600"/>
              <a:gd name="connsiteY859" fmla="*/ 963061 h 6858000"/>
              <a:gd name="connsiteX860" fmla="*/ 4889647 w 7467600"/>
              <a:gd name="connsiteY860" fmla="*/ 957147 h 6858000"/>
              <a:gd name="connsiteX861" fmla="*/ 5422504 w 7467600"/>
              <a:gd name="connsiteY861" fmla="*/ 805191 h 6858000"/>
              <a:gd name="connsiteX862" fmla="*/ 6087656 w 7467600"/>
              <a:gd name="connsiteY862" fmla="*/ 826703 h 6858000"/>
              <a:gd name="connsiteX863" fmla="*/ 6058717 w 7467600"/>
              <a:gd name="connsiteY863" fmla="*/ 865992 h 6858000"/>
              <a:gd name="connsiteX864" fmla="*/ 4974153 w 7467600"/>
              <a:gd name="connsiteY864" fmla="*/ 1045456 h 6858000"/>
              <a:gd name="connsiteX865" fmla="*/ 5627835 w 7467600"/>
              <a:gd name="connsiteY865" fmla="*/ 1472077 h 6858000"/>
              <a:gd name="connsiteX866" fmla="*/ 5629817 w 7467600"/>
              <a:gd name="connsiteY866" fmla="*/ 1471412 h 6858000"/>
              <a:gd name="connsiteX867" fmla="*/ 5634124 w 7467600"/>
              <a:gd name="connsiteY867" fmla="*/ 1470572 h 6858000"/>
              <a:gd name="connsiteX868" fmla="*/ 5755832 w 7467600"/>
              <a:gd name="connsiteY868" fmla="*/ 1383886 h 6858000"/>
              <a:gd name="connsiteX869" fmla="*/ 6014186 w 7467600"/>
              <a:gd name="connsiteY869" fmla="*/ 1279799 h 6858000"/>
              <a:gd name="connsiteX870" fmla="*/ 6901619 w 7467600"/>
              <a:gd name="connsiteY870" fmla="*/ 1047874 h 6858000"/>
              <a:gd name="connsiteX871" fmla="*/ 6931566 w 7467600"/>
              <a:gd name="connsiteY871" fmla="*/ 1062034 h 6858000"/>
              <a:gd name="connsiteX872" fmla="*/ 5790982 w 7467600"/>
              <a:gd name="connsiteY872" fmla="*/ 1561380 h 6858000"/>
              <a:gd name="connsiteX873" fmla="*/ 6188971 w 7467600"/>
              <a:gd name="connsiteY873" fmla="*/ 1755168 h 6858000"/>
              <a:gd name="connsiteX874" fmla="*/ 6202446 w 7467600"/>
              <a:gd name="connsiteY874" fmla="*/ 1752268 h 6858000"/>
              <a:gd name="connsiteX875" fmla="*/ 7179560 w 7467600"/>
              <a:gd name="connsiteY875" fmla="*/ 1467551 h 6858000"/>
              <a:gd name="connsiteX876" fmla="*/ 7158730 w 7467600"/>
              <a:gd name="connsiteY876" fmla="*/ 1507835 h 6858000"/>
              <a:gd name="connsiteX877" fmla="*/ 6326959 w 7467600"/>
              <a:gd name="connsiteY877" fmla="*/ 1817686 h 6858000"/>
              <a:gd name="connsiteX878" fmla="*/ 6537433 w 7467600"/>
              <a:gd name="connsiteY878" fmla="*/ 1907790 h 6858000"/>
              <a:gd name="connsiteX879" fmla="*/ 6550221 w 7467600"/>
              <a:gd name="connsiteY879" fmla="*/ 1910729 h 6858000"/>
              <a:gd name="connsiteX880" fmla="*/ 6964438 w 7467600"/>
              <a:gd name="connsiteY880" fmla="*/ 2209505 h 6858000"/>
              <a:gd name="connsiteX881" fmla="*/ 7367862 w 7467600"/>
              <a:gd name="connsiteY881" fmla="*/ 2806833 h 6858000"/>
              <a:gd name="connsiteX882" fmla="*/ 7364329 w 7467600"/>
              <a:gd name="connsiteY882" fmla="*/ 2826907 h 6858000"/>
              <a:gd name="connsiteX883" fmla="*/ 7290545 w 7467600"/>
              <a:gd name="connsiteY883" fmla="*/ 2850663 h 6858000"/>
              <a:gd name="connsiteX884" fmla="*/ 6472036 w 7467600"/>
              <a:gd name="connsiteY884" fmla="*/ 1959003 h 6858000"/>
              <a:gd name="connsiteX885" fmla="*/ 5792897 w 7467600"/>
              <a:gd name="connsiteY885" fmla="*/ 1647747 h 6858000"/>
              <a:gd name="connsiteX886" fmla="*/ 5842751 w 7467600"/>
              <a:gd name="connsiteY886" fmla="*/ 1816112 h 6858000"/>
              <a:gd name="connsiteX887" fmla="*/ 5847424 w 7467600"/>
              <a:gd name="connsiteY887" fmla="*/ 1815776 h 6858000"/>
              <a:gd name="connsiteX888" fmla="*/ 6399821 w 7467600"/>
              <a:gd name="connsiteY888" fmla="*/ 2344799 h 6858000"/>
              <a:gd name="connsiteX889" fmla="*/ 6323232 w 7467600"/>
              <a:gd name="connsiteY889" fmla="*/ 2389634 h 6858000"/>
              <a:gd name="connsiteX890" fmla="*/ 5942958 w 7467600"/>
              <a:gd name="connsiteY890" fmla="*/ 2077708 h 6858000"/>
              <a:gd name="connsiteX891" fmla="*/ 5921559 w 7467600"/>
              <a:gd name="connsiteY891" fmla="*/ 2378596 h 6858000"/>
              <a:gd name="connsiteX892" fmla="*/ 5817651 w 7467600"/>
              <a:gd name="connsiteY892" fmla="*/ 3023919 h 6858000"/>
              <a:gd name="connsiteX893" fmla="*/ 5729634 w 7467600"/>
              <a:gd name="connsiteY893" fmla="*/ 3051849 h 6858000"/>
              <a:gd name="connsiteX894" fmla="*/ 5611018 w 7467600"/>
              <a:gd name="connsiteY894" fmla="*/ 2316769 h 6858000"/>
              <a:gd name="connsiteX895" fmla="*/ 5687608 w 7467600"/>
              <a:gd name="connsiteY895" fmla="*/ 2039972 h 6858000"/>
              <a:gd name="connsiteX896" fmla="*/ 5657554 w 7467600"/>
              <a:gd name="connsiteY896" fmla="*/ 1576445 h 6858000"/>
              <a:gd name="connsiteX897" fmla="*/ 5150475 w 7467600"/>
              <a:gd name="connsiteY897" fmla="*/ 1274012 h 6858000"/>
              <a:gd name="connsiteX898" fmla="*/ 5349142 w 7467600"/>
              <a:gd name="connsiteY898" fmla="*/ 2204405 h 6858000"/>
              <a:gd name="connsiteX899" fmla="*/ 5262214 w 7467600"/>
              <a:gd name="connsiteY899" fmla="*/ 2233836 h 6858000"/>
              <a:gd name="connsiteX900" fmla="*/ 4981539 w 7467600"/>
              <a:gd name="connsiteY900" fmla="*/ 1542201 h 6858000"/>
              <a:gd name="connsiteX901" fmla="*/ 4958461 w 7467600"/>
              <a:gd name="connsiteY901" fmla="*/ 1136957 h 6858000"/>
              <a:gd name="connsiteX902" fmla="*/ 4655015 w 7467600"/>
              <a:gd name="connsiteY902" fmla="*/ 891426 h 6858000"/>
              <a:gd name="connsiteX903" fmla="*/ 4348002 w 7467600"/>
              <a:gd name="connsiteY903" fmla="*/ 2205895 h 6858000"/>
              <a:gd name="connsiteX904" fmla="*/ 4262250 w 7467600"/>
              <a:gd name="connsiteY904" fmla="*/ 2219972 h 6858000"/>
              <a:gd name="connsiteX905" fmla="*/ 4550611 w 7467600"/>
              <a:gd name="connsiteY905" fmla="*/ 817540 h 6858000"/>
              <a:gd name="connsiteX906" fmla="*/ 4564418 w 7467600"/>
              <a:gd name="connsiteY906" fmla="*/ 808293 h 6858000"/>
              <a:gd name="connsiteX907" fmla="*/ 4266388 w 7467600"/>
              <a:gd name="connsiteY907" fmla="*/ 500083 h 6858000"/>
              <a:gd name="connsiteX908" fmla="*/ 4032842 w 7467600"/>
              <a:gd name="connsiteY908" fmla="*/ 211809 h 6858000"/>
              <a:gd name="connsiteX909" fmla="*/ 3882765 w 7467600"/>
              <a:gd name="connsiteY909" fmla="*/ 0 h 6858000"/>
              <a:gd name="connsiteX910" fmla="*/ 3721337 w 7467600"/>
              <a:gd name="connsiteY910" fmla="*/ 0 h 6858000"/>
              <a:gd name="connsiteX911" fmla="*/ 3797544 w 7467600"/>
              <a:gd name="connsiteY911" fmla="*/ 0 h 6858000"/>
              <a:gd name="connsiteX912" fmla="*/ 3775734 w 7467600"/>
              <a:gd name="connsiteY912" fmla="*/ 95131 h 6858000"/>
              <a:gd name="connsiteX913" fmla="*/ 3724807 w 7467600"/>
              <a:gd name="connsiteY913" fmla="*/ 272257 h 6858000"/>
              <a:gd name="connsiteX914" fmla="*/ 3726844 w 7467600"/>
              <a:gd name="connsiteY914" fmla="*/ 282988 h 6858000"/>
              <a:gd name="connsiteX915" fmla="*/ 3742664 w 7467600"/>
              <a:gd name="connsiteY915" fmla="*/ 279918 h 6858000"/>
              <a:gd name="connsiteX916" fmla="*/ 4103910 w 7467600"/>
              <a:gd name="connsiteY916" fmla="*/ 1161917 h 6858000"/>
              <a:gd name="connsiteX917" fmla="*/ 4020269 w 7467600"/>
              <a:gd name="connsiteY917" fmla="*/ 1200406 h 6858000"/>
              <a:gd name="connsiteX918" fmla="*/ 3674882 w 7467600"/>
              <a:gd name="connsiteY918" fmla="*/ 488524 h 6858000"/>
              <a:gd name="connsiteX919" fmla="*/ 3132682 w 7467600"/>
              <a:gd name="connsiteY919" fmla="*/ 1072284 h 6858000"/>
              <a:gd name="connsiteX920" fmla="*/ 2716346 w 7467600"/>
              <a:gd name="connsiteY920" fmla="*/ 1276376 h 6858000"/>
              <a:gd name="connsiteX921" fmla="*/ 2716772 w 7467600"/>
              <a:gd name="connsiteY921" fmla="*/ 1255462 h 6858000"/>
              <a:gd name="connsiteX922" fmla="*/ 3471096 w 7467600"/>
              <a:gd name="connsiteY922" fmla="*/ 437072 h 6858000"/>
              <a:gd name="connsiteX923" fmla="*/ 3639057 w 7467600"/>
              <a:gd name="connsiteY923" fmla="*/ 286334 h 6858000"/>
              <a:gd name="connsiteX924" fmla="*/ 3640309 w 7467600"/>
              <a:gd name="connsiteY924" fmla="*/ 284664 h 6858000"/>
              <a:gd name="connsiteX925" fmla="*/ 3646022 w 7467600"/>
              <a:gd name="connsiteY925" fmla="*/ 276711 h 6858000"/>
              <a:gd name="connsiteX926" fmla="*/ 3707943 w 7467600"/>
              <a:gd name="connsiteY926" fmla="*/ 65958 h 6858000"/>
              <a:gd name="connsiteX927" fmla="*/ 3721337 w 7467600"/>
              <a:gd name="connsiteY927" fmla="*/ 0 h 6858000"/>
              <a:gd name="connsiteX928" fmla="*/ 2867960 w 7467600"/>
              <a:gd name="connsiteY928" fmla="*/ 0 h 6858000"/>
              <a:gd name="connsiteX929" fmla="*/ 2926351 w 7467600"/>
              <a:gd name="connsiteY929" fmla="*/ 0 h 6858000"/>
              <a:gd name="connsiteX930" fmla="*/ 2902823 w 7467600"/>
              <a:gd name="connsiteY930" fmla="*/ 262929 h 6858000"/>
              <a:gd name="connsiteX931" fmla="*/ 2940663 w 7467600"/>
              <a:gd name="connsiteY931" fmla="*/ 140884 h 6858000"/>
              <a:gd name="connsiteX932" fmla="*/ 2947039 w 7467600"/>
              <a:gd name="connsiteY932" fmla="*/ 122524 h 6858000"/>
              <a:gd name="connsiteX933" fmla="*/ 2984316 w 7467600"/>
              <a:gd name="connsiteY933" fmla="*/ 0 h 6858000"/>
              <a:gd name="connsiteX934" fmla="*/ 3016114 w 7467600"/>
              <a:gd name="connsiteY934" fmla="*/ 0 h 6858000"/>
              <a:gd name="connsiteX935" fmla="*/ 2979949 w 7467600"/>
              <a:gd name="connsiteY935" fmla="*/ 119274 h 6858000"/>
              <a:gd name="connsiteX936" fmla="*/ 3023879 w 7467600"/>
              <a:gd name="connsiteY936" fmla="*/ 0 h 6858000"/>
              <a:gd name="connsiteX937" fmla="*/ 3105400 w 7467600"/>
              <a:gd name="connsiteY937" fmla="*/ 0 h 6858000"/>
              <a:gd name="connsiteX938" fmla="*/ 3094669 w 7467600"/>
              <a:gd name="connsiteY938" fmla="*/ 30308 h 6858000"/>
              <a:gd name="connsiteX939" fmla="*/ 2901945 w 7467600"/>
              <a:gd name="connsiteY939" fmla="*/ 466538 h 6858000"/>
              <a:gd name="connsiteX940" fmla="*/ 2815209 w 7467600"/>
              <a:gd name="connsiteY940" fmla="*/ 497361 h 6858000"/>
              <a:gd name="connsiteX941" fmla="*/ 2844845 w 7467600"/>
              <a:gd name="connsiteY941" fmla="*/ 127638 h 6858000"/>
              <a:gd name="connsiteX942" fmla="*/ 2867960 w 7467600"/>
              <a:gd name="connsiteY942" fmla="*/ 0 h 6858000"/>
              <a:gd name="connsiteX943" fmla="*/ 1057230 w 7467600"/>
              <a:gd name="connsiteY943" fmla="*/ 0 h 6858000"/>
              <a:gd name="connsiteX944" fmla="*/ 1111003 w 7467600"/>
              <a:gd name="connsiteY944" fmla="*/ 0 h 6858000"/>
              <a:gd name="connsiteX945" fmla="*/ 1125553 w 7467600"/>
              <a:gd name="connsiteY945" fmla="*/ 52588 h 6858000"/>
              <a:gd name="connsiteX946" fmla="*/ 1304276 w 7467600"/>
              <a:gd name="connsiteY946" fmla="*/ 476275 h 6858000"/>
              <a:gd name="connsiteX947" fmla="*/ 1492066 w 7467600"/>
              <a:gd name="connsiteY947" fmla="*/ 886333 h 6858000"/>
              <a:gd name="connsiteX948" fmla="*/ 1423698 w 7467600"/>
              <a:gd name="connsiteY948" fmla="*/ 710817 h 6858000"/>
              <a:gd name="connsiteX949" fmla="*/ 1357609 w 7467600"/>
              <a:gd name="connsiteY949" fmla="*/ 532892 h 6858000"/>
              <a:gd name="connsiteX950" fmla="*/ 1309550 w 7467600"/>
              <a:gd name="connsiteY950" fmla="*/ 374031 h 6858000"/>
              <a:gd name="connsiteX951" fmla="*/ 1193673 w 7467600"/>
              <a:gd name="connsiteY951" fmla="*/ 49533 h 6858000"/>
              <a:gd name="connsiteX952" fmla="*/ 1164391 w 7467600"/>
              <a:gd name="connsiteY952" fmla="*/ 0 h 6858000"/>
              <a:gd name="connsiteX953" fmla="*/ 1200666 w 7467600"/>
              <a:gd name="connsiteY953" fmla="*/ 0 h 6858000"/>
              <a:gd name="connsiteX954" fmla="*/ 1223408 w 7467600"/>
              <a:gd name="connsiteY954" fmla="*/ 38996 h 6858000"/>
              <a:gd name="connsiteX955" fmla="*/ 1339635 w 7467600"/>
              <a:gd name="connsiteY955" fmla="*/ 365517 h 6858000"/>
              <a:gd name="connsiteX956" fmla="*/ 1387469 w 7467600"/>
              <a:gd name="connsiteY956" fmla="*/ 523079 h 6858000"/>
              <a:gd name="connsiteX957" fmla="*/ 1452685 w 7467600"/>
              <a:gd name="connsiteY957" fmla="*/ 699806 h 6858000"/>
              <a:gd name="connsiteX958" fmla="*/ 1492092 w 7467600"/>
              <a:gd name="connsiteY958" fmla="*/ 800424 h 6858000"/>
              <a:gd name="connsiteX959" fmla="*/ 1455302 w 7467600"/>
              <a:gd name="connsiteY959" fmla="*/ 632913 h 6858000"/>
              <a:gd name="connsiteX960" fmla="*/ 1222336 w 7467600"/>
              <a:gd name="connsiteY960" fmla="*/ 9480 h 6858000"/>
              <a:gd name="connsiteX961" fmla="*/ 1214634 w 7467600"/>
              <a:gd name="connsiteY961" fmla="*/ 0 h 6858000"/>
              <a:gd name="connsiteX962" fmla="*/ 1289827 w 7467600"/>
              <a:gd name="connsiteY962" fmla="*/ 0 h 6858000"/>
              <a:gd name="connsiteX963" fmla="*/ 1321076 w 7467600"/>
              <a:gd name="connsiteY963" fmla="*/ 59722 h 6858000"/>
              <a:gd name="connsiteX964" fmla="*/ 1512579 w 7467600"/>
              <a:gd name="connsiteY964" fmla="*/ 626441 h 6858000"/>
              <a:gd name="connsiteX965" fmla="*/ 1506076 w 7467600"/>
              <a:gd name="connsiteY965" fmla="*/ 1089289 h 6858000"/>
              <a:gd name="connsiteX966" fmla="*/ 1486346 w 7467600"/>
              <a:gd name="connsiteY966" fmla="*/ 1079919 h 6858000"/>
              <a:gd name="connsiteX967" fmla="*/ 1070511 w 7467600"/>
              <a:gd name="connsiteY967" fmla="*/ 48609 h 6858000"/>
              <a:gd name="connsiteX968" fmla="*/ 1057230 w 7467600"/>
              <a:gd name="connsiteY968" fmla="*/ 0 h 6858000"/>
              <a:gd name="connsiteX969" fmla="*/ 43151 w 7467600"/>
              <a:gd name="connsiteY969" fmla="*/ 0 h 6858000"/>
              <a:gd name="connsiteX970" fmla="*/ 95283 w 7467600"/>
              <a:gd name="connsiteY970" fmla="*/ 0 h 6858000"/>
              <a:gd name="connsiteX971" fmla="*/ 300708 w 7467600"/>
              <a:gd name="connsiteY971" fmla="*/ 154571 h 6858000"/>
              <a:gd name="connsiteX972" fmla="*/ 530414 w 7467600"/>
              <a:gd name="connsiteY972" fmla="*/ 354673 h 6858000"/>
              <a:gd name="connsiteX973" fmla="*/ 333785 w 7467600"/>
              <a:gd name="connsiteY973" fmla="*/ 161564 h 6858000"/>
              <a:gd name="connsiteX974" fmla="*/ 147005 w 7467600"/>
              <a:gd name="connsiteY974" fmla="*/ 0 h 6858000"/>
              <a:gd name="connsiteX975" fmla="*/ 272509 w 7467600"/>
              <a:gd name="connsiteY975" fmla="*/ 0 h 6858000"/>
              <a:gd name="connsiteX976" fmla="*/ 326276 w 7467600"/>
              <a:gd name="connsiteY976" fmla="*/ 45847 h 6858000"/>
              <a:gd name="connsiteX977" fmla="*/ 823759 w 7467600"/>
              <a:gd name="connsiteY977" fmla="*/ 574145 h 6858000"/>
              <a:gd name="connsiteX978" fmla="*/ 811254 w 7467600"/>
              <a:gd name="connsiteY978" fmla="*/ 665546 h 6858000"/>
              <a:gd name="connsiteX979" fmla="*/ 154042 w 7467600"/>
              <a:gd name="connsiteY979" fmla="*/ 261522 h 6858000"/>
              <a:gd name="connsiteX980" fmla="*/ 13550 w 7467600"/>
              <a:gd name="connsiteY980" fmla="*/ 158423 h 6858000"/>
              <a:gd name="connsiteX981" fmla="*/ 0 w 7467600"/>
              <a:gd name="connsiteY981" fmla="*/ 146618 h 6858000"/>
              <a:gd name="connsiteX982" fmla="*/ 0 w 7467600"/>
              <a:gd name="connsiteY982" fmla="*/ 59161 h 6858000"/>
              <a:gd name="connsiteX983" fmla="*/ 45427 w 7467600"/>
              <a:gd name="connsiteY983" fmla="*/ 101078 h 6858000"/>
              <a:gd name="connsiteX984" fmla="*/ 630103 w 7467600"/>
              <a:gd name="connsiteY984" fmla="*/ 485885 h 6858000"/>
              <a:gd name="connsiteX985" fmla="*/ 532040 w 7467600"/>
              <a:gd name="connsiteY985" fmla="*/ 399359 h 6858000"/>
              <a:gd name="connsiteX986" fmla="*/ 517618 w 7467600"/>
              <a:gd name="connsiteY986" fmla="*/ 385726 h 6858000"/>
              <a:gd name="connsiteX987" fmla="*/ 285074 w 7467600"/>
              <a:gd name="connsiteY987" fmla="*/ 182755 h 6858000"/>
              <a:gd name="connsiteX988" fmla="*/ 43151 w 7467600"/>
              <a:gd name="connsiteY98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312201 w 7467600"/>
              <a:gd name="connsiteY131" fmla="*/ 5128278 h 6858000"/>
              <a:gd name="connsiteX132" fmla="*/ 1903353 w 7467600"/>
              <a:gd name="connsiteY132" fmla="*/ 5044827 h 6858000"/>
              <a:gd name="connsiteX133" fmla="*/ 1936931 w 7467600"/>
              <a:gd name="connsiteY133" fmla="*/ 5093954 h 6858000"/>
              <a:gd name="connsiteX134" fmla="*/ 2195868 w 7467600"/>
              <a:gd name="connsiteY134" fmla="*/ 5396574 h 6858000"/>
              <a:gd name="connsiteX135" fmla="*/ 2088852 w 7467600"/>
              <a:gd name="connsiteY135" fmla="*/ 5166123 h 6858000"/>
              <a:gd name="connsiteX136" fmla="*/ 1958241 w 7467600"/>
              <a:gd name="connsiteY136" fmla="*/ 5067955 h 6858000"/>
              <a:gd name="connsiteX137" fmla="*/ 1903353 w 7467600"/>
              <a:gd name="connsiteY137" fmla="*/ 5044827 h 6858000"/>
              <a:gd name="connsiteX138" fmla="*/ 1979378 w 7467600"/>
              <a:gd name="connsiteY138" fmla="*/ 4769504 h 6858000"/>
              <a:gd name="connsiteX139" fmla="*/ 2882120 w 7467600"/>
              <a:gd name="connsiteY139" fmla="*/ 5064547 h 6858000"/>
              <a:gd name="connsiteX140" fmla="*/ 2793103 w 7467600"/>
              <a:gd name="connsiteY140" fmla="*/ 5039699 h 6858000"/>
              <a:gd name="connsiteX141" fmla="*/ 2770041 w 7467600"/>
              <a:gd name="connsiteY141" fmla="*/ 5033634 h 6858000"/>
              <a:gd name="connsiteX142" fmla="*/ 1979378 w 7467600"/>
              <a:gd name="connsiteY142" fmla="*/ 4769504 h 6858000"/>
              <a:gd name="connsiteX143" fmla="*/ 1927410 w 7467600"/>
              <a:gd name="connsiteY143" fmla="*/ 4716164 h 6858000"/>
              <a:gd name="connsiteX144" fmla="*/ 1959587 w 7467600"/>
              <a:gd name="connsiteY144" fmla="*/ 4728849 h 6858000"/>
              <a:gd name="connsiteX145" fmla="*/ 2777707 w 7467600"/>
              <a:gd name="connsiteY145" fmla="*/ 5003991 h 6858000"/>
              <a:gd name="connsiteX146" fmla="*/ 2800768 w 7467600"/>
              <a:gd name="connsiteY146" fmla="*/ 5010056 h 6858000"/>
              <a:gd name="connsiteX147" fmla="*/ 2879408 w 7467600"/>
              <a:gd name="connsiteY147" fmla="*/ 5031590 h 6858000"/>
              <a:gd name="connsiteX148" fmla="*/ 2862295 w 7467600"/>
              <a:gd name="connsiteY148" fmla="*/ 5022958 h 6858000"/>
              <a:gd name="connsiteX149" fmla="*/ 2813343 w 7467600"/>
              <a:gd name="connsiteY149" fmla="*/ 4998369 h 6858000"/>
              <a:gd name="connsiteX150" fmla="*/ 2646245 w 7467600"/>
              <a:gd name="connsiteY150" fmla="*/ 4930999 h 6858000"/>
              <a:gd name="connsiteX151" fmla="*/ 1999243 w 7467600"/>
              <a:gd name="connsiteY151" fmla="*/ 4730524 h 6858000"/>
              <a:gd name="connsiteX152" fmla="*/ 1979527 w 7467600"/>
              <a:gd name="connsiteY152" fmla="*/ 4726651 h 6858000"/>
              <a:gd name="connsiteX153" fmla="*/ 1927410 w 7467600"/>
              <a:gd name="connsiteY153" fmla="*/ 4716164 h 6858000"/>
              <a:gd name="connsiteX154" fmla="*/ 1997014 w 7467600"/>
              <a:gd name="connsiteY154" fmla="*/ 4698007 h 6858000"/>
              <a:gd name="connsiteX155" fmla="*/ 2005458 w 7467600"/>
              <a:gd name="connsiteY155" fmla="*/ 4699540 h 6858000"/>
              <a:gd name="connsiteX156" fmla="*/ 2657186 w 7467600"/>
              <a:gd name="connsiteY156" fmla="*/ 4901687 h 6858000"/>
              <a:gd name="connsiteX157" fmla="*/ 2826662 w 7467600"/>
              <a:gd name="connsiteY157" fmla="*/ 4970362 h 6858000"/>
              <a:gd name="connsiteX158" fmla="*/ 2876100 w 7467600"/>
              <a:gd name="connsiteY158" fmla="*/ 4995397 h 6858000"/>
              <a:gd name="connsiteX159" fmla="*/ 3042600 w 7467600"/>
              <a:gd name="connsiteY159" fmla="*/ 5059532 h 6858000"/>
              <a:gd name="connsiteX160" fmla="*/ 1997014 w 7467600"/>
              <a:gd name="connsiteY160" fmla="*/ 4698007 h 6858000"/>
              <a:gd name="connsiteX161" fmla="*/ 2305292 w 7467600"/>
              <a:gd name="connsiteY161" fmla="*/ 4219492 h 6858000"/>
              <a:gd name="connsiteX162" fmla="*/ 3360922 w 7467600"/>
              <a:gd name="connsiteY162" fmla="*/ 4529373 h 6858000"/>
              <a:gd name="connsiteX163" fmla="*/ 3492420 w 7467600"/>
              <a:gd name="connsiteY163" fmla="*/ 4510145 h 6858000"/>
              <a:gd name="connsiteX164" fmla="*/ 3364086 w 7467600"/>
              <a:gd name="connsiteY164" fmla="*/ 4480340 h 6858000"/>
              <a:gd name="connsiteX165" fmla="*/ 3225818 w 7467600"/>
              <a:gd name="connsiteY165" fmla="*/ 4411822 h 6858000"/>
              <a:gd name="connsiteX166" fmla="*/ 3129696 w 7467600"/>
              <a:gd name="connsiteY166" fmla="*/ 4360704 h 6858000"/>
              <a:gd name="connsiteX167" fmla="*/ 2814545 w 7467600"/>
              <a:gd name="connsiteY167" fmla="*/ 4282955 h 6858000"/>
              <a:gd name="connsiteX168" fmla="*/ 2305292 w 7467600"/>
              <a:gd name="connsiteY168" fmla="*/ 4219492 h 6858000"/>
              <a:gd name="connsiteX169" fmla="*/ 2626982 w 7467600"/>
              <a:gd name="connsiteY169" fmla="*/ 4206450 h 6858000"/>
              <a:gd name="connsiteX170" fmla="*/ 2490617 w 7467600"/>
              <a:gd name="connsiteY170" fmla="*/ 4206951 h 6858000"/>
              <a:gd name="connsiteX171" fmla="*/ 2819869 w 7467600"/>
              <a:gd name="connsiteY171" fmla="*/ 4252936 h 6858000"/>
              <a:gd name="connsiteX172" fmla="*/ 3143018 w 7467600"/>
              <a:gd name="connsiteY172" fmla="*/ 4332698 h 6858000"/>
              <a:gd name="connsiteX173" fmla="*/ 3241520 w 7467600"/>
              <a:gd name="connsiteY173" fmla="*/ 4385112 h 6858000"/>
              <a:gd name="connsiteX174" fmla="*/ 3374575 w 7467600"/>
              <a:gd name="connsiteY174" fmla="*/ 4451517 h 6858000"/>
              <a:gd name="connsiteX175" fmla="*/ 3505221 w 7467600"/>
              <a:gd name="connsiteY175" fmla="*/ 4480757 h 6858000"/>
              <a:gd name="connsiteX176" fmla="*/ 2626982 w 7467600"/>
              <a:gd name="connsiteY176" fmla="*/ 4206450 h 6858000"/>
              <a:gd name="connsiteX177" fmla="*/ 1310106 w 7467600"/>
              <a:gd name="connsiteY177" fmla="*/ 3943217 h 6858000"/>
              <a:gd name="connsiteX178" fmla="*/ 854994 w 7467600"/>
              <a:gd name="connsiteY178" fmla="*/ 4399136 h 6858000"/>
              <a:gd name="connsiteX179" fmla="*/ 742462 w 7467600"/>
              <a:gd name="connsiteY179" fmla="*/ 4594648 h 6858000"/>
              <a:gd name="connsiteX180" fmla="*/ 820602 w 7467600"/>
              <a:gd name="connsiteY180" fmla="*/ 4485915 h 6858000"/>
              <a:gd name="connsiteX181" fmla="*/ 878295 w 7467600"/>
              <a:gd name="connsiteY181" fmla="*/ 4403594 h 6858000"/>
              <a:gd name="connsiteX182" fmla="*/ 1240607 w 7467600"/>
              <a:gd name="connsiteY182" fmla="*/ 4010401 h 6858000"/>
              <a:gd name="connsiteX183" fmla="*/ 1310106 w 7467600"/>
              <a:gd name="connsiteY183" fmla="*/ 3943217 h 6858000"/>
              <a:gd name="connsiteX184" fmla="*/ 1423113 w 7467600"/>
              <a:gd name="connsiteY184" fmla="*/ 3874565 h 6858000"/>
              <a:gd name="connsiteX185" fmla="*/ 1260565 w 7467600"/>
              <a:gd name="connsiteY185" fmla="*/ 4031982 h 6858000"/>
              <a:gd name="connsiteX186" fmla="*/ 901900 w 7467600"/>
              <a:gd name="connsiteY186" fmla="*/ 4421236 h 6858000"/>
              <a:gd name="connsiteX187" fmla="*/ 845044 w 7467600"/>
              <a:gd name="connsiteY187" fmla="*/ 4502436 h 6858000"/>
              <a:gd name="connsiteX188" fmla="*/ 685926 w 7467600"/>
              <a:gd name="connsiteY188" fmla="*/ 4703069 h 6858000"/>
              <a:gd name="connsiteX189" fmla="*/ 684248 w 7467600"/>
              <a:gd name="connsiteY189" fmla="*/ 4706721 h 6858000"/>
              <a:gd name="connsiteX190" fmla="*/ 1423113 w 7467600"/>
              <a:gd name="connsiteY190" fmla="*/ 3874565 h 6858000"/>
              <a:gd name="connsiteX191" fmla="*/ 3316479 w 7467600"/>
              <a:gd name="connsiteY191" fmla="*/ 3872136 h 6858000"/>
              <a:gd name="connsiteX192" fmla="*/ 3546806 w 7467600"/>
              <a:gd name="connsiteY192" fmla="*/ 4356139 h 6858000"/>
              <a:gd name="connsiteX193" fmla="*/ 3364433 w 7467600"/>
              <a:gd name="connsiteY193" fmla="*/ 3953121 h 6858000"/>
              <a:gd name="connsiteX194" fmla="*/ 3316479 w 7467600"/>
              <a:gd name="connsiteY194" fmla="*/ 3872136 h 6858000"/>
              <a:gd name="connsiteX195" fmla="*/ 3291335 w 7467600"/>
              <a:gd name="connsiteY195" fmla="*/ 3767420 h 6858000"/>
              <a:gd name="connsiteX196" fmla="*/ 3390805 w 7467600"/>
              <a:gd name="connsiteY196" fmla="*/ 3937163 h 6858000"/>
              <a:gd name="connsiteX197" fmla="*/ 3579062 w 7467600"/>
              <a:gd name="connsiteY197" fmla="*/ 4359040 h 6858000"/>
              <a:gd name="connsiteX198" fmla="*/ 3467355 w 7467600"/>
              <a:gd name="connsiteY198" fmla="*/ 3988130 h 6858000"/>
              <a:gd name="connsiteX199" fmla="*/ 3310753 w 7467600"/>
              <a:gd name="connsiteY199" fmla="*/ 3787140 h 6858000"/>
              <a:gd name="connsiteX200" fmla="*/ 3291335 w 7467600"/>
              <a:gd name="connsiteY200" fmla="*/ 3767420 h 6858000"/>
              <a:gd name="connsiteX201" fmla="*/ 1635889 w 7467600"/>
              <a:gd name="connsiteY201" fmla="*/ 3709494 h 6858000"/>
              <a:gd name="connsiteX202" fmla="*/ 1634800 w 7467600"/>
              <a:gd name="connsiteY202" fmla="*/ 3731111 h 6858000"/>
              <a:gd name="connsiteX203" fmla="*/ 1635889 w 7467600"/>
              <a:gd name="connsiteY203" fmla="*/ 3709494 h 6858000"/>
              <a:gd name="connsiteX204" fmla="*/ 1510397 w 7467600"/>
              <a:gd name="connsiteY204" fmla="*/ 3684705 h 6858000"/>
              <a:gd name="connsiteX205" fmla="*/ 1146550 w 7467600"/>
              <a:gd name="connsiteY205" fmla="*/ 3802012 h 6858000"/>
              <a:gd name="connsiteX206" fmla="*/ 698834 w 7467600"/>
              <a:gd name="connsiteY206" fmla="*/ 3952272 h 6858000"/>
              <a:gd name="connsiteX207" fmla="*/ 34256 w 7467600"/>
              <a:gd name="connsiteY207" fmla="*/ 4347603 h 6858000"/>
              <a:gd name="connsiteX208" fmla="*/ 527241 w 7467600"/>
              <a:gd name="connsiteY208" fmla="*/ 4065078 h 6858000"/>
              <a:gd name="connsiteX209" fmla="*/ 1510397 w 7467600"/>
              <a:gd name="connsiteY209" fmla="*/ 3684705 h 6858000"/>
              <a:gd name="connsiteX210" fmla="*/ 1313114 w 7467600"/>
              <a:gd name="connsiteY210" fmla="*/ 3655216 h 6858000"/>
              <a:gd name="connsiteX211" fmla="*/ 1109304 w 7467600"/>
              <a:gd name="connsiteY211" fmla="*/ 3669030 h 6858000"/>
              <a:gd name="connsiteX212" fmla="*/ 8129 w 7467600"/>
              <a:gd name="connsiteY212" fmla="*/ 4330519 h 6858000"/>
              <a:gd name="connsiteX213" fmla="*/ 687572 w 7467600"/>
              <a:gd name="connsiteY213" fmla="*/ 3925629 h 6858000"/>
              <a:gd name="connsiteX214" fmla="*/ 1138365 w 7467600"/>
              <a:gd name="connsiteY214" fmla="*/ 3774515 h 6858000"/>
              <a:gd name="connsiteX215" fmla="*/ 1505579 w 7467600"/>
              <a:gd name="connsiteY215" fmla="*/ 3655526 h 6858000"/>
              <a:gd name="connsiteX216" fmla="*/ 1313114 w 7467600"/>
              <a:gd name="connsiteY216" fmla="*/ 3655216 h 6858000"/>
              <a:gd name="connsiteX217" fmla="*/ 3655073 w 7467600"/>
              <a:gd name="connsiteY217" fmla="*/ 3650884 h 6858000"/>
              <a:gd name="connsiteX218" fmla="*/ 3989938 w 7467600"/>
              <a:gd name="connsiteY218" fmla="*/ 3991685 h 6858000"/>
              <a:gd name="connsiteX219" fmla="*/ 4393907 w 7467600"/>
              <a:gd name="connsiteY219" fmla="*/ 4261258 h 6858000"/>
              <a:gd name="connsiteX220" fmla="*/ 4648051 w 7467600"/>
              <a:gd name="connsiteY220" fmla="*/ 4374051 h 6858000"/>
              <a:gd name="connsiteX221" fmla="*/ 4383389 w 7467600"/>
              <a:gd name="connsiteY221" fmla="*/ 4184369 h 6858000"/>
              <a:gd name="connsiteX222" fmla="*/ 4165508 w 7467600"/>
              <a:gd name="connsiteY222" fmla="*/ 4035196 h 6858000"/>
              <a:gd name="connsiteX223" fmla="*/ 4068162 w 7467600"/>
              <a:gd name="connsiteY223" fmla="*/ 3953394 h 6858000"/>
              <a:gd name="connsiteX224" fmla="*/ 3981416 w 7467600"/>
              <a:gd name="connsiteY224" fmla="*/ 3880482 h 6858000"/>
              <a:gd name="connsiteX225" fmla="*/ 3800147 w 7467600"/>
              <a:gd name="connsiteY225" fmla="*/ 3749872 h 6858000"/>
              <a:gd name="connsiteX226" fmla="*/ 3655073 w 7467600"/>
              <a:gd name="connsiteY226" fmla="*/ 3650884 h 6858000"/>
              <a:gd name="connsiteX227" fmla="*/ 3670252 w 7467600"/>
              <a:gd name="connsiteY227" fmla="*/ 3622798 h 6858000"/>
              <a:gd name="connsiteX228" fmla="*/ 3817258 w 7467600"/>
              <a:gd name="connsiteY228" fmla="*/ 3723577 h 6858000"/>
              <a:gd name="connsiteX229" fmla="*/ 4000461 w 7467600"/>
              <a:gd name="connsiteY229" fmla="*/ 3855966 h 6858000"/>
              <a:gd name="connsiteX230" fmla="*/ 4088180 w 7467600"/>
              <a:gd name="connsiteY230" fmla="*/ 3929774 h 6858000"/>
              <a:gd name="connsiteX231" fmla="*/ 4184555 w 7467600"/>
              <a:gd name="connsiteY231" fmla="*/ 4010683 h 6858000"/>
              <a:gd name="connsiteX232" fmla="*/ 4399563 w 7467600"/>
              <a:gd name="connsiteY232" fmla="*/ 4158106 h 6858000"/>
              <a:gd name="connsiteX233" fmla="*/ 4684469 w 7467600"/>
              <a:gd name="connsiteY233" fmla="*/ 4364680 h 6858000"/>
              <a:gd name="connsiteX234" fmla="*/ 4690271 w 7467600"/>
              <a:gd name="connsiteY234" fmla="*/ 4370034 h 6858000"/>
              <a:gd name="connsiteX235" fmla="*/ 4136093 w 7467600"/>
              <a:gd name="connsiteY235" fmla="*/ 3858466 h 6858000"/>
              <a:gd name="connsiteX236" fmla="*/ 3670252 w 7467600"/>
              <a:gd name="connsiteY236" fmla="*/ 3622798 h 6858000"/>
              <a:gd name="connsiteX237" fmla="*/ 4440129 w 7467600"/>
              <a:gd name="connsiteY237" fmla="*/ 3448571 h 6858000"/>
              <a:gd name="connsiteX238" fmla="*/ 4856525 w 7467600"/>
              <a:gd name="connsiteY238" fmla="*/ 3915351 h 6858000"/>
              <a:gd name="connsiteX239" fmla="*/ 5059055 w 7467600"/>
              <a:gd name="connsiteY239" fmla="*/ 4108918 h 6858000"/>
              <a:gd name="connsiteX240" fmla="*/ 5290070 w 7467600"/>
              <a:gd name="connsiteY240" fmla="*/ 4263619 h 6858000"/>
              <a:gd name="connsiteX241" fmla="*/ 4834991 w 7467600"/>
              <a:gd name="connsiteY241" fmla="*/ 3830985 h 6858000"/>
              <a:gd name="connsiteX242" fmla="*/ 4440129 w 7467600"/>
              <a:gd name="connsiteY242" fmla="*/ 3448571 h 6858000"/>
              <a:gd name="connsiteX243" fmla="*/ 4441737 w 7467600"/>
              <a:gd name="connsiteY243" fmla="*/ 3399734 h 6858000"/>
              <a:gd name="connsiteX244" fmla="*/ 4431236 w 7467600"/>
              <a:gd name="connsiteY244" fmla="*/ 3400954 h 6858000"/>
              <a:gd name="connsiteX245" fmla="*/ 4557150 w 7467600"/>
              <a:gd name="connsiteY245" fmla="*/ 3510023 h 6858000"/>
              <a:gd name="connsiteX246" fmla="*/ 4856936 w 7467600"/>
              <a:gd name="connsiteY246" fmla="*/ 3809146 h 6858000"/>
              <a:gd name="connsiteX247" fmla="*/ 5111996 w 7467600"/>
              <a:gd name="connsiteY247" fmla="*/ 4065759 h 6858000"/>
              <a:gd name="connsiteX248" fmla="*/ 5388878 w 7467600"/>
              <a:gd name="connsiteY248" fmla="*/ 4300185 h 6858000"/>
              <a:gd name="connsiteX249" fmla="*/ 5425556 w 7467600"/>
              <a:gd name="connsiteY249" fmla="*/ 4308967 h 6858000"/>
              <a:gd name="connsiteX250" fmla="*/ 4943646 w 7467600"/>
              <a:gd name="connsiteY250" fmla="*/ 3822916 h 6858000"/>
              <a:gd name="connsiteX251" fmla="*/ 4594837 w 7467600"/>
              <a:gd name="connsiteY251" fmla="*/ 3532274 h 6858000"/>
              <a:gd name="connsiteX252" fmla="*/ 4441737 w 7467600"/>
              <a:gd name="connsiteY252" fmla="*/ 3399734 h 6858000"/>
              <a:gd name="connsiteX253" fmla="*/ 5425834 w 7467600"/>
              <a:gd name="connsiteY253" fmla="*/ 3162785 h 6858000"/>
              <a:gd name="connsiteX254" fmla="*/ 5401644 w 7467600"/>
              <a:gd name="connsiteY254" fmla="*/ 3617847 h 6858000"/>
              <a:gd name="connsiteX255" fmla="*/ 5467256 w 7467600"/>
              <a:gd name="connsiteY255" fmla="*/ 4175494 h 6858000"/>
              <a:gd name="connsiteX256" fmla="*/ 5448069 w 7467600"/>
              <a:gd name="connsiteY256" fmla="*/ 3567554 h 6858000"/>
              <a:gd name="connsiteX257" fmla="*/ 5425834 w 7467600"/>
              <a:gd name="connsiteY257" fmla="*/ 3162785 h 6858000"/>
              <a:gd name="connsiteX258" fmla="*/ 1318687 w 7467600"/>
              <a:gd name="connsiteY258" fmla="*/ 3113840 h 6858000"/>
              <a:gd name="connsiteX259" fmla="*/ 1066793 w 7467600"/>
              <a:gd name="connsiteY259" fmla="*/ 3212171 h 6858000"/>
              <a:gd name="connsiteX260" fmla="*/ 993319 w 7467600"/>
              <a:gd name="connsiteY260" fmla="*/ 3247648 h 6858000"/>
              <a:gd name="connsiteX261" fmla="*/ 853081 w 7467600"/>
              <a:gd name="connsiteY261" fmla="*/ 3312410 h 6858000"/>
              <a:gd name="connsiteX262" fmla="*/ 805957 w 7467600"/>
              <a:gd name="connsiteY262" fmla="*/ 3330443 h 6858000"/>
              <a:gd name="connsiteX263" fmla="*/ 1318687 w 7467600"/>
              <a:gd name="connsiteY263" fmla="*/ 3113840 h 6858000"/>
              <a:gd name="connsiteX264" fmla="*/ 5453702 w 7467600"/>
              <a:gd name="connsiteY264" fmla="*/ 3090882 h 6858000"/>
              <a:gd name="connsiteX265" fmla="*/ 5480135 w 7467600"/>
              <a:gd name="connsiteY265" fmla="*/ 3565802 h 6858000"/>
              <a:gd name="connsiteX266" fmla="*/ 5499023 w 7467600"/>
              <a:gd name="connsiteY266" fmla="*/ 4166310 h 6858000"/>
              <a:gd name="connsiteX267" fmla="*/ 5547022 w 7467600"/>
              <a:gd name="connsiteY267" fmla="*/ 3607838 h 6858000"/>
              <a:gd name="connsiteX268" fmla="*/ 5515964 w 7467600"/>
              <a:gd name="connsiteY268" fmla="*/ 3378541 h 6858000"/>
              <a:gd name="connsiteX269" fmla="*/ 5453702 w 7467600"/>
              <a:gd name="connsiteY269" fmla="*/ 3090882 h 6858000"/>
              <a:gd name="connsiteX270" fmla="*/ 1238695 w 7467600"/>
              <a:gd name="connsiteY270" fmla="*/ 3076820 h 6858000"/>
              <a:gd name="connsiteX271" fmla="*/ 716371 w 7467600"/>
              <a:gd name="connsiteY271" fmla="*/ 3293249 h 6858000"/>
              <a:gd name="connsiteX272" fmla="*/ 579522 w 7467600"/>
              <a:gd name="connsiteY272" fmla="*/ 3371759 h 6858000"/>
              <a:gd name="connsiteX273" fmla="*/ 600288 w 7467600"/>
              <a:gd name="connsiteY273" fmla="*/ 3365555 h 6858000"/>
              <a:gd name="connsiteX274" fmla="*/ 840692 w 7467600"/>
              <a:gd name="connsiteY274" fmla="*/ 3284921 h 6858000"/>
              <a:gd name="connsiteX275" fmla="*/ 979248 w 7467600"/>
              <a:gd name="connsiteY275" fmla="*/ 3221003 h 6858000"/>
              <a:gd name="connsiteX276" fmla="*/ 1053282 w 7467600"/>
              <a:gd name="connsiteY276" fmla="*/ 3185247 h 6858000"/>
              <a:gd name="connsiteX277" fmla="*/ 1320603 w 7467600"/>
              <a:gd name="connsiteY277" fmla="*/ 3081281 h 6858000"/>
              <a:gd name="connsiteX278" fmla="*/ 1238695 w 7467600"/>
              <a:gd name="connsiteY278" fmla="*/ 3076820 h 6858000"/>
              <a:gd name="connsiteX279" fmla="*/ 5425627 w 7467600"/>
              <a:gd name="connsiteY279" fmla="*/ 2954192 h 6858000"/>
              <a:gd name="connsiteX280" fmla="*/ 5470770 w 7467600"/>
              <a:gd name="connsiteY280" fmla="*/ 3005435 h 6858000"/>
              <a:gd name="connsiteX281" fmla="*/ 5519779 w 7467600"/>
              <a:gd name="connsiteY281" fmla="*/ 4359223 h 6858000"/>
              <a:gd name="connsiteX282" fmla="*/ 5520293 w 7467600"/>
              <a:gd name="connsiteY282" fmla="*/ 4360602 h 6858000"/>
              <a:gd name="connsiteX283" fmla="*/ 5767221 w 7467600"/>
              <a:gd name="connsiteY283" fmla="*/ 4665564 h 6858000"/>
              <a:gd name="connsiteX284" fmla="*/ 6937169 w 7467600"/>
              <a:gd name="connsiteY284" fmla="*/ 4815941 h 6858000"/>
              <a:gd name="connsiteX285" fmla="*/ 6953922 w 7467600"/>
              <a:gd name="connsiteY285" fmla="*/ 4890068 h 6858000"/>
              <a:gd name="connsiteX286" fmla="*/ 6071359 w 7467600"/>
              <a:gd name="connsiteY286" fmla="*/ 4770770 h 6858000"/>
              <a:gd name="connsiteX287" fmla="*/ 6038839 w 7467600"/>
              <a:gd name="connsiteY287" fmla="*/ 4764474 h 6858000"/>
              <a:gd name="connsiteX288" fmla="*/ 6038706 w 7467600"/>
              <a:gd name="connsiteY288" fmla="*/ 4763847 h 6858000"/>
              <a:gd name="connsiteX289" fmla="*/ 6037784 w 7467600"/>
              <a:gd name="connsiteY289" fmla="*/ 4764270 h 6858000"/>
              <a:gd name="connsiteX290" fmla="*/ 6038839 w 7467600"/>
              <a:gd name="connsiteY290" fmla="*/ 4764474 h 6858000"/>
              <a:gd name="connsiteX291" fmla="*/ 6040338 w 7467600"/>
              <a:gd name="connsiteY291" fmla="*/ 4771418 h 6858000"/>
              <a:gd name="connsiteX292" fmla="*/ 6024488 w 7467600"/>
              <a:gd name="connsiteY292" fmla="*/ 4809903 h 6858000"/>
              <a:gd name="connsiteX293" fmla="*/ 5599771 w 7467600"/>
              <a:gd name="connsiteY293" fmla="*/ 5509652 h 6858000"/>
              <a:gd name="connsiteX294" fmla="*/ 5548843 w 7467600"/>
              <a:gd name="connsiteY294" fmla="*/ 5563845 h 6858000"/>
              <a:gd name="connsiteX295" fmla="*/ 5940952 w 7467600"/>
              <a:gd name="connsiteY295" fmla="*/ 6250028 h 6858000"/>
              <a:gd name="connsiteX296" fmla="*/ 6043441 w 7467600"/>
              <a:gd name="connsiteY296" fmla="*/ 6665847 h 6858000"/>
              <a:gd name="connsiteX297" fmla="*/ 6093432 w 7467600"/>
              <a:gd name="connsiteY297" fmla="*/ 6858000 h 6858000"/>
              <a:gd name="connsiteX298" fmla="*/ 6034344 w 7467600"/>
              <a:gd name="connsiteY298" fmla="*/ 6858000 h 6858000"/>
              <a:gd name="connsiteX299" fmla="*/ 6026679 w 7467600"/>
              <a:gd name="connsiteY299" fmla="*/ 6836959 h 6858000"/>
              <a:gd name="connsiteX300" fmla="*/ 5800441 w 7467600"/>
              <a:gd name="connsiteY300" fmla="*/ 6335286 h 6858000"/>
              <a:gd name="connsiteX301" fmla="*/ 5526562 w 7467600"/>
              <a:gd name="connsiteY301" fmla="*/ 5705388 h 6858000"/>
              <a:gd name="connsiteX302" fmla="*/ 5519640 w 7467600"/>
              <a:gd name="connsiteY302" fmla="*/ 5683774 h 6858000"/>
              <a:gd name="connsiteX303" fmla="*/ 5844559 w 7467600"/>
              <a:gd name="connsiteY303" fmla="*/ 6553349 h 6858000"/>
              <a:gd name="connsiteX304" fmla="*/ 5975994 w 7467600"/>
              <a:gd name="connsiteY304" fmla="*/ 6858000 h 6858000"/>
              <a:gd name="connsiteX305" fmla="*/ 5898547 w 7467600"/>
              <a:gd name="connsiteY305" fmla="*/ 6858000 h 6858000"/>
              <a:gd name="connsiteX306" fmla="*/ 5682041 w 7467600"/>
              <a:gd name="connsiteY306" fmla="*/ 6355860 h 6858000"/>
              <a:gd name="connsiteX307" fmla="*/ 5461758 w 7467600"/>
              <a:gd name="connsiteY307" fmla="*/ 5820220 h 6858000"/>
              <a:gd name="connsiteX308" fmla="*/ 5237282 w 7467600"/>
              <a:gd name="connsiteY308" fmla="*/ 6579086 h 6858000"/>
              <a:gd name="connsiteX309" fmla="*/ 5115009 w 7467600"/>
              <a:gd name="connsiteY309" fmla="*/ 6858000 h 6858000"/>
              <a:gd name="connsiteX310" fmla="*/ 5028074 w 7467600"/>
              <a:gd name="connsiteY310" fmla="*/ 6858000 h 6858000"/>
              <a:gd name="connsiteX311" fmla="*/ 5079508 w 7467600"/>
              <a:gd name="connsiteY311" fmla="*/ 6749074 h 6858000"/>
              <a:gd name="connsiteX312" fmla="*/ 5371846 w 7467600"/>
              <a:gd name="connsiteY312" fmla="*/ 5924413 h 6858000"/>
              <a:gd name="connsiteX313" fmla="*/ 5270512 w 7467600"/>
              <a:gd name="connsiteY313" fmla="*/ 6138975 h 6858000"/>
              <a:gd name="connsiteX314" fmla="*/ 5062409 w 7467600"/>
              <a:gd name="connsiteY314" fmla="*/ 6653544 h 6858000"/>
              <a:gd name="connsiteX315" fmla="*/ 5036628 w 7467600"/>
              <a:gd name="connsiteY315" fmla="*/ 6754247 h 6858000"/>
              <a:gd name="connsiteX316" fmla="*/ 5009112 w 7467600"/>
              <a:gd name="connsiteY316" fmla="*/ 6858000 h 6858000"/>
              <a:gd name="connsiteX317" fmla="*/ 4976679 w 7467600"/>
              <a:gd name="connsiteY317" fmla="*/ 6858000 h 6858000"/>
              <a:gd name="connsiteX318" fmla="*/ 5006537 w 7467600"/>
              <a:gd name="connsiteY318" fmla="*/ 6747068 h 6858000"/>
              <a:gd name="connsiteX319" fmla="*/ 5032723 w 7467600"/>
              <a:gd name="connsiteY319" fmla="*/ 6644957 h 6858000"/>
              <a:gd name="connsiteX320" fmla="*/ 5242949 w 7467600"/>
              <a:gd name="connsiteY320" fmla="*/ 6125175 h 6858000"/>
              <a:gd name="connsiteX321" fmla="*/ 5286321 w 7467600"/>
              <a:gd name="connsiteY321" fmla="*/ 6033555 h 6858000"/>
              <a:gd name="connsiteX322" fmla="*/ 5008210 w 7467600"/>
              <a:gd name="connsiteY322" fmla="*/ 6649194 h 6858000"/>
              <a:gd name="connsiteX323" fmla="*/ 4986321 w 7467600"/>
              <a:gd name="connsiteY323" fmla="*/ 6765687 h 6858000"/>
              <a:gd name="connsiteX324" fmla="*/ 4973474 w 7467600"/>
              <a:gd name="connsiteY324" fmla="*/ 6858000 h 6858000"/>
              <a:gd name="connsiteX325" fmla="*/ 4907178 w 7467600"/>
              <a:gd name="connsiteY325" fmla="*/ 6858000 h 6858000"/>
              <a:gd name="connsiteX326" fmla="*/ 4910810 w 7467600"/>
              <a:gd name="connsiteY326" fmla="*/ 6829660 h 6858000"/>
              <a:gd name="connsiteX327" fmla="*/ 4987461 w 7467600"/>
              <a:gd name="connsiteY327" fmla="*/ 6432994 h 6858000"/>
              <a:gd name="connsiteX328" fmla="*/ 5179262 w 7467600"/>
              <a:gd name="connsiteY328" fmla="*/ 6035044 h 6858000"/>
              <a:gd name="connsiteX329" fmla="*/ 4689678 w 7467600"/>
              <a:gd name="connsiteY329" fmla="*/ 6440241 h 6858000"/>
              <a:gd name="connsiteX330" fmla="*/ 4477543 w 7467600"/>
              <a:gd name="connsiteY330" fmla="*/ 6674836 h 6858000"/>
              <a:gd name="connsiteX331" fmla="*/ 4329957 w 7467600"/>
              <a:gd name="connsiteY331" fmla="*/ 6858000 h 6858000"/>
              <a:gd name="connsiteX332" fmla="*/ 4218595 w 7467600"/>
              <a:gd name="connsiteY332" fmla="*/ 6858000 h 6858000"/>
              <a:gd name="connsiteX333" fmla="*/ 4368888 w 7467600"/>
              <a:gd name="connsiteY333" fmla="*/ 6668412 h 6858000"/>
              <a:gd name="connsiteX334" fmla="*/ 4563091 w 7467600"/>
              <a:gd name="connsiteY334" fmla="*/ 6442508 h 6858000"/>
              <a:gd name="connsiteX335" fmla="*/ 5387324 w 7467600"/>
              <a:gd name="connsiteY335" fmla="*/ 5705830 h 6858000"/>
              <a:gd name="connsiteX336" fmla="*/ 5073620 w 7467600"/>
              <a:gd name="connsiteY336" fmla="*/ 5955437 h 6858000"/>
              <a:gd name="connsiteX337" fmla="*/ 4689789 w 7467600"/>
              <a:gd name="connsiteY337" fmla="*/ 6268382 h 6858000"/>
              <a:gd name="connsiteX338" fmla="*/ 4418722 w 7467600"/>
              <a:gd name="connsiteY338" fmla="*/ 6570886 h 6858000"/>
              <a:gd name="connsiteX339" fmla="*/ 4214944 w 7467600"/>
              <a:gd name="connsiteY339" fmla="*/ 6858000 h 6858000"/>
              <a:gd name="connsiteX340" fmla="*/ 4177898 w 7467600"/>
              <a:gd name="connsiteY340" fmla="*/ 6858000 h 6858000"/>
              <a:gd name="connsiteX341" fmla="*/ 4391597 w 7467600"/>
              <a:gd name="connsiteY341" fmla="*/ 6556370 h 6858000"/>
              <a:gd name="connsiteX342" fmla="*/ 4668889 w 7467600"/>
              <a:gd name="connsiteY342" fmla="*/ 6246399 h 6858000"/>
              <a:gd name="connsiteX343" fmla="*/ 5055427 w 7467600"/>
              <a:gd name="connsiteY343" fmla="*/ 5931476 h 6858000"/>
              <a:gd name="connsiteX344" fmla="*/ 5371814 w 7467600"/>
              <a:gd name="connsiteY344" fmla="*/ 5678975 h 6858000"/>
              <a:gd name="connsiteX345" fmla="*/ 4987918 w 7467600"/>
              <a:gd name="connsiteY345" fmla="*/ 5838701 h 6858000"/>
              <a:gd name="connsiteX346" fmla="*/ 4317146 w 7467600"/>
              <a:gd name="connsiteY346" fmla="*/ 6587716 h 6858000"/>
              <a:gd name="connsiteX347" fmla="*/ 4171627 w 7467600"/>
              <a:gd name="connsiteY347" fmla="*/ 6858000 h 6858000"/>
              <a:gd name="connsiteX348" fmla="*/ 4081585 w 7467600"/>
              <a:gd name="connsiteY348" fmla="*/ 6858000 h 6858000"/>
              <a:gd name="connsiteX349" fmla="*/ 4238603 w 7467600"/>
              <a:gd name="connsiteY349" fmla="*/ 6559341 h 6858000"/>
              <a:gd name="connsiteX350" fmla="*/ 4778333 w 7467600"/>
              <a:gd name="connsiteY350" fmla="*/ 5873626 h 6858000"/>
              <a:gd name="connsiteX351" fmla="*/ 5414185 w 7467600"/>
              <a:gd name="connsiteY351" fmla="*/ 5573882 h 6858000"/>
              <a:gd name="connsiteX352" fmla="*/ 5959648 w 7467600"/>
              <a:gd name="connsiteY352" fmla="*/ 4760797 h 6858000"/>
              <a:gd name="connsiteX353" fmla="*/ 5355019 w 7467600"/>
              <a:gd name="connsiteY353" fmla="*/ 4734672 h 6858000"/>
              <a:gd name="connsiteX354" fmla="*/ 5083565 w 7467600"/>
              <a:gd name="connsiteY354" fmla="*/ 5179121 h 6858000"/>
              <a:gd name="connsiteX355" fmla="*/ 4713577 w 7467600"/>
              <a:gd name="connsiteY355" fmla="*/ 5616803 h 6858000"/>
              <a:gd name="connsiteX356" fmla="*/ 3989559 w 7467600"/>
              <a:gd name="connsiteY356" fmla="*/ 6145945 h 6858000"/>
              <a:gd name="connsiteX357" fmla="*/ 3939824 w 7467600"/>
              <a:gd name="connsiteY357" fmla="*/ 6066900 h 6858000"/>
              <a:gd name="connsiteX358" fmla="*/ 4584537 w 7467600"/>
              <a:gd name="connsiteY358" fmla="*/ 5324826 h 6858000"/>
              <a:gd name="connsiteX359" fmla="*/ 5037105 w 7467600"/>
              <a:gd name="connsiteY359" fmla="*/ 5088765 h 6858000"/>
              <a:gd name="connsiteX360" fmla="*/ 5039930 w 7467600"/>
              <a:gd name="connsiteY360" fmla="*/ 5089585 h 6858000"/>
              <a:gd name="connsiteX361" fmla="*/ 5263764 w 7467600"/>
              <a:gd name="connsiteY361" fmla="*/ 4735525 h 6858000"/>
              <a:gd name="connsiteX362" fmla="*/ 4086300 w 7467600"/>
              <a:gd name="connsiteY362" fmla="*/ 4884599 h 6858000"/>
              <a:gd name="connsiteX363" fmla="*/ 4085485 w 7467600"/>
              <a:gd name="connsiteY363" fmla="*/ 4899070 h 6858000"/>
              <a:gd name="connsiteX364" fmla="*/ 3871915 w 7467600"/>
              <a:gd name="connsiteY364" fmla="*/ 5253645 h 6858000"/>
              <a:gd name="connsiteX365" fmla="*/ 3799374 w 7467600"/>
              <a:gd name="connsiteY365" fmla="*/ 5466127 h 6858000"/>
              <a:gd name="connsiteX366" fmla="*/ 3498850 w 7467600"/>
              <a:gd name="connsiteY366" fmla="*/ 6661888 h 6858000"/>
              <a:gd name="connsiteX367" fmla="*/ 3399216 w 7467600"/>
              <a:gd name="connsiteY367" fmla="*/ 6858000 h 6858000"/>
              <a:gd name="connsiteX368" fmla="*/ 3303688 w 7467600"/>
              <a:gd name="connsiteY368" fmla="*/ 6858000 h 6858000"/>
              <a:gd name="connsiteX369" fmla="*/ 3391774 w 7467600"/>
              <a:gd name="connsiteY369" fmla="*/ 6697181 h 6858000"/>
              <a:gd name="connsiteX370" fmla="*/ 3735540 w 7467600"/>
              <a:gd name="connsiteY370" fmla="*/ 5546923 h 6858000"/>
              <a:gd name="connsiteX371" fmla="*/ 3729438 w 7467600"/>
              <a:gd name="connsiteY371" fmla="*/ 5569058 h 6858000"/>
              <a:gd name="connsiteX372" fmla="*/ 3707782 w 7467600"/>
              <a:gd name="connsiteY372" fmla="*/ 5644908 h 6858000"/>
              <a:gd name="connsiteX373" fmla="*/ 3583827 w 7467600"/>
              <a:gd name="connsiteY373" fmla="*/ 6039215 h 6858000"/>
              <a:gd name="connsiteX374" fmla="*/ 3547861 w 7467600"/>
              <a:gd name="connsiteY374" fmla="*/ 6129609 h 6858000"/>
              <a:gd name="connsiteX375" fmla="*/ 3490905 w 7467600"/>
              <a:gd name="connsiteY375" fmla="*/ 6277660 h 6858000"/>
              <a:gd name="connsiteX376" fmla="*/ 3455859 w 7467600"/>
              <a:gd name="connsiteY376" fmla="*/ 6391301 h 6858000"/>
              <a:gd name="connsiteX377" fmla="*/ 3429112 w 7467600"/>
              <a:gd name="connsiteY377" fmla="*/ 6479469 h 6858000"/>
              <a:gd name="connsiteX378" fmla="*/ 3304862 w 7467600"/>
              <a:gd name="connsiteY378" fmla="*/ 6796476 h 6858000"/>
              <a:gd name="connsiteX379" fmla="*/ 3276071 w 7467600"/>
              <a:gd name="connsiteY379" fmla="*/ 6858000 h 6858000"/>
              <a:gd name="connsiteX380" fmla="*/ 3240805 w 7467600"/>
              <a:gd name="connsiteY380" fmla="*/ 6858000 h 6858000"/>
              <a:gd name="connsiteX381" fmla="*/ 3275917 w 7467600"/>
              <a:gd name="connsiteY381" fmla="*/ 6783192 h 6858000"/>
              <a:gd name="connsiteX382" fmla="*/ 3399358 w 7467600"/>
              <a:gd name="connsiteY382" fmla="*/ 6469011 h 6858000"/>
              <a:gd name="connsiteX383" fmla="*/ 3425650 w 7467600"/>
              <a:gd name="connsiteY383" fmla="*/ 6381333 h 6858000"/>
              <a:gd name="connsiteX384" fmla="*/ 3460661 w 7467600"/>
              <a:gd name="connsiteY384" fmla="*/ 6266763 h 6858000"/>
              <a:gd name="connsiteX385" fmla="*/ 3518021 w 7467600"/>
              <a:gd name="connsiteY385" fmla="*/ 6117298 h 6858000"/>
              <a:gd name="connsiteX386" fmla="*/ 3554035 w 7467600"/>
              <a:gd name="connsiteY386" fmla="*/ 6027832 h 6858000"/>
              <a:gd name="connsiteX387" fmla="*/ 3677174 w 7467600"/>
              <a:gd name="connsiteY387" fmla="*/ 5636351 h 6858000"/>
              <a:gd name="connsiteX388" fmla="*/ 3698819 w 7467600"/>
              <a:gd name="connsiteY388" fmla="*/ 5560503 h 6858000"/>
              <a:gd name="connsiteX389" fmla="*/ 3702094 w 7467600"/>
              <a:gd name="connsiteY389" fmla="*/ 5549194 h 6858000"/>
              <a:gd name="connsiteX390" fmla="*/ 3398355 w 7467600"/>
              <a:gd name="connsiteY390" fmla="*/ 6094603 h 6858000"/>
              <a:gd name="connsiteX391" fmla="*/ 3193941 w 7467600"/>
              <a:gd name="connsiteY391" fmla="*/ 6798775 h 6858000"/>
              <a:gd name="connsiteX392" fmla="*/ 3184140 w 7467600"/>
              <a:gd name="connsiteY392" fmla="*/ 6858000 h 6858000"/>
              <a:gd name="connsiteX393" fmla="*/ 3099978 w 7467600"/>
              <a:gd name="connsiteY393" fmla="*/ 6858000 h 6858000"/>
              <a:gd name="connsiteX394" fmla="*/ 3101556 w 7467600"/>
              <a:gd name="connsiteY394" fmla="*/ 6843337 h 6858000"/>
              <a:gd name="connsiteX395" fmla="*/ 3370162 w 7467600"/>
              <a:gd name="connsiteY395" fmla="*/ 5785550 h 6858000"/>
              <a:gd name="connsiteX396" fmla="*/ 3746477 w 7467600"/>
              <a:gd name="connsiteY396" fmla="*/ 5377889 h 6858000"/>
              <a:gd name="connsiteX397" fmla="*/ 3863399 w 7467600"/>
              <a:gd name="connsiteY397" fmla="*/ 5087257 h 6858000"/>
              <a:gd name="connsiteX398" fmla="*/ 3968712 w 7467600"/>
              <a:gd name="connsiteY398" fmla="*/ 4913989 h 6858000"/>
              <a:gd name="connsiteX399" fmla="*/ 2792390 w 7467600"/>
              <a:gd name="connsiteY399" fmla="*/ 5382974 h 6858000"/>
              <a:gd name="connsiteX400" fmla="*/ 2714982 w 7467600"/>
              <a:gd name="connsiteY400" fmla="*/ 5427051 h 6858000"/>
              <a:gd name="connsiteX401" fmla="*/ 2813361 w 7467600"/>
              <a:gd name="connsiteY401" fmla="*/ 6023912 h 6858000"/>
              <a:gd name="connsiteX402" fmla="*/ 2688430 w 7467600"/>
              <a:gd name="connsiteY402" fmla="*/ 6801564 h 6858000"/>
              <a:gd name="connsiteX403" fmla="*/ 2629626 w 7467600"/>
              <a:gd name="connsiteY403" fmla="*/ 6763394 h 6858000"/>
              <a:gd name="connsiteX404" fmla="*/ 2565328 w 7467600"/>
              <a:gd name="connsiteY404" fmla="*/ 5516399 h 6858000"/>
              <a:gd name="connsiteX405" fmla="*/ 1922999 w 7467600"/>
              <a:gd name="connsiteY405" fmla="*/ 5980343 h 6858000"/>
              <a:gd name="connsiteX406" fmla="*/ 1950261 w 7467600"/>
              <a:gd name="connsiteY406" fmla="*/ 6405858 h 6858000"/>
              <a:gd name="connsiteX407" fmla="*/ 2365554 w 7467600"/>
              <a:gd name="connsiteY407" fmla="*/ 6759107 h 6858000"/>
              <a:gd name="connsiteX408" fmla="*/ 2424142 w 7467600"/>
              <a:gd name="connsiteY408" fmla="*/ 6858000 h 6858000"/>
              <a:gd name="connsiteX409" fmla="*/ 2395994 w 7467600"/>
              <a:gd name="connsiteY409" fmla="*/ 6858000 h 6858000"/>
              <a:gd name="connsiteX410" fmla="*/ 2392863 w 7467600"/>
              <a:gd name="connsiteY410" fmla="*/ 6852964 h 6858000"/>
              <a:gd name="connsiteX411" fmla="*/ 2017589 w 7467600"/>
              <a:gd name="connsiteY411" fmla="*/ 6493982 h 6858000"/>
              <a:gd name="connsiteX412" fmla="*/ 2147336 w 7467600"/>
              <a:gd name="connsiteY412" fmla="*/ 6594052 h 6858000"/>
              <a:gd name="connsiteX413" fmla="*/ 2207047 w 7467600"/>
              <a:gd name="connsiteY413" fmla="*/ 6654540 h 6858000"/>
              <a:gd name="connsiteX414" fmla="*/ 2299106 w 7467600"/>
              <a:gd name="connsiteY414" fmla="*/ 6778931 h 6858000"/>
              <a:gd name="connsiteX415" fmla="*/ 2314430 w 7467600"/>
              <a:gd name="connsiteY415" fmla="*/ 6801144 h 6858000"/>
              <a:gd name="connsiteX416" fmla="*/ 2352406 w 7467600"/>
              <a:gd name="connsiteY416" fmla="*/ 6858000 h 6858000"/>
              <a:gd name="connsiteX417" fmla="*/ 2314492 w 7467600"/>
              <a:gd name="connsiteY417" fmla="*/ 6858000 h 6858000"/>
              <a:gd name="connsiteX418" fmla="*/ 2288095 w 7467600"/>
              <a:gd name="connsiteY418" fmla="*/ 6818030 h 6858000"/>
              <a:gd name="connsiteX419" fmla="*/ 2272768 w 7467600"/>
              <a:gd name="connsiteY419" fmla="*/ 6795822 h 6858000"/>
              <a:gd name="connsiteX420" fmla="*/ 2182715 w 7467600"/>
              <a:gd name="connsiteY420" fmla="*/ 6675071 h 6858000"/>
              <a:gd name="connsiteX421" fmla="*/ 2032061 w 7467600"/>
              <a:gd name="connsiteY421" fmla="*/ 6541380 h 6858000"/>
              <a:gd name="connsiteX422" fmla="*/ 2257220 w 7467600"/>
              <a:gd name="connsiteY422" fmla="*/ 6826257 h 6858000"/>
              <a:gd name="connsiteX423" fmla="*/ 2281324 w 7467600"/>
              <a:gd name="connsiteY423" fmla="*/ 6858000 h 6858000"/>
              <a:gd name="connsiteX424" fmla="*/ 2242860 w 7467600"/>
              <a:gd name="connsiteY424" fmla="*/ 6858000 h 6858000"/>
              <a:gd name="connsiteX425" fmla="*/ 2232818 w 7467600"/>
              <a:gd name="connsiteY425" fmla="*/ 6844926 h 6858000"/>
              <a:gd name="connsiteX426" fmla="*/ 1990172 w 7467600"/>
              <a:gd name="connsiteY426" fmla="*/ 6542121 h 6858000"/>
              <a:gd name="connsiteX427" fmla="*/ 2124090 w 7467600"/>
              <a:gd name="connsiteY427" fmla="*/ 6761017 h 6858000"/>
              <a:gd name="connsiteX428" fmla="*/ 2200380 w 7467600"/>
              <a:gd name="connsiteY428" fmla="*/ 6858000 h 6858000"/>
              <a:gd name="connsiteX429" fmla="*/ 2147507 w 7467600"/>
              <a:gd name="connsiteY429" fmla="*/ 6858000 h 6858000"/>
              <a:gd name="connsiteX430" fmla="*/ 2070668 w 7467600"/>
              <a:gd name="connsiteY430" fmla="*/ 6761520 h 6858000"/>
              <a:gd name="connsiteX431" fmla="*/ 1975142 w 7467600"/>
              <a:gd name="connsiteY431" fmla="*/ 6585570 h 6858000"/>
              <a:gd name="connsiteX432" fmla="*/ 2050035 w 7467600"/>
              <a:gd name="connsiteY432" fmla="*/ 6813345 h 6858000"/>
              <a:gd name="connsiteX433" fmla="*/ 2063025 w 7467600"/>
              <a:gd name="connsiteY433" fmla="*/ 6858000 h 6858000"/>
              <a:gd name="connsiteX434" fmla="*/ 2021675 w 7467600"/>
              <a:gd name="connsiteY434" fmla="*/ 6858000 h 6858000"/>
              <a:gd name="connsiteX435" fmla="*/ 2019308 w 7467600"/>
              <a:gd name="connsiteY435" fmla="*/ 6847118 h 6858000"/>
              <a:gd name="connsiteX436" fmla="*/ 1938835 w 7467600"/>
              <a:gd name="connsiteY436" fmla="*/ 6551160 h 6858000"/>
              <a:gd name="connsiteX437" fmla="*/ 1953230 w 7467600"/>
              <a:gd name="connsiteY437" fmla="*/ 6759699 h 6858000"/>
              <a:gd name="connsiteX438" fmla="*/ 1956763 w 7467600"/>
              <a:gd name="connsiteY438" fmla="*/ 6778191 h 6858000"/>
              <a:gd name="connsiteX439" fmla="*/ 1967925 w 7467600"/>
              <a:gd name="connsiteY439" fmla="*/ 6858000 h 6858000"/>
              <a:gd name="connsiteX440" fmla="*/ 1936622 w 7467600"/>
              <a:gd name="connsiteY440" fmla="*/ 6858000 h 6858000"/>
              <a:gd name="connsiteX441" fmla="*/ 1926261 w 7467600"/>
              <a:gd name="connsiteY441" fmla="*/ 6784064 h 6858000"/>
              <a:gd name="connsiteX442" fmla="*/ 1922724 w 7467600"/>
              <a:gd name="connsiteY442" fmla="*/ 6765577 h 6858000"/>
              <a:gd name="connsiteX443" fmla="*/ 1904650 w 7467600"/>
              <a:gd name="connsiteY443" fmla="*/ 6639616 h 6858000"/>
              <a:gd name="connsiteX444" fmla="*/ 1885273 w 7467600"/>
              <a:gd name="connsiteY444" fmla="*/ 6858000 h 6858000"/>
              <a:gd name="connsiteX445" fmla="*/ 1854363 w 7467600"/>
              <a:gd name="connsiteY445" fmla="*/ 6858000 h 6858000"/>
              <a:gd name="connsiteX446" fmla="*/ 1880391 w 7467600"/>
              <a:gd name="connsiteY446" fmla="*/ 6603796 h 6858000"/>
              <a:gd name="connsiteX447" fmla="*/ 1818273 w 7467600"/>
              <a:gd name="connsiteY447" fmla="*/ 6715729 h 6858000"/>
              <a:gd name="connsiteX448" fmla="*/ 1794691 w 7467600"/>
              <a:gd name="connsiteY448" fmla="*/ 6843239 h 6858000"/>
              <a:gd name="connsiteX449" fmla="*/ 1794914 w 7467600"/>
              <a:gd name="connsiteY449" fmla="*/ 6858000 h 6858000"/>
              <a:gd name="connsiteX450" fmla="*/ 1746128 w 7467600"/>
              <a:gd name="connsiteY450" fmla="*/ 6858000 h 6858000"/>
              <a:gd name="connsiteX451" fmla="*/ 1753934 w 7467600"/>
              <a:gd name="connsiteY451" fmla="*/ 6724796 h 6858000"/>
              <a:gd name="connsiteX452" fmla="*/ 1792053 w 7467600"/>
              <a:gd name="connsiteY452" fmla="*/ 6572396 h 6858000"/>
              <a:gd name="connsiteX453" fmla="*/ 1862248 w 7467600"/>
              <a:gd name="connsiteY453" fmla="*/ 6266397 h 6858000"/>
              <a:gd name="connsiteX454" fmla="*/ 1862250 w 7467600"/>
              <a:gd name="connsiteY454" fmla="*/ 6033531 h 6858000"/>
              <a:gd name="connsiteX455" fmla="*/ 1211999 w 7467600"/>
              <a:gd name="connsiteY455" fmla="*/ 6683610 h 6858000"/>
              <a:gd name="connsiteX456" fmla="*/ 1213266 w 7467600"/>
              <a:gd name="connsiteY456" fmla="*/ 6691947 h 6858000"/>
              <a:gd name="connsiteX457" fmla="*/ 1203370 w 7467600"/>
              <a:gd name="connsiteY457" fmla="*/ 6850676 h 6858000"/>
              <a:gd name="connsiteX458" fmla="*/ 1203671 w 7467600"/>
              <a:gd name="connsiteY458" fmla="*/ 6858000 h 6858000"/>
              <a:gd name="connsiteX459" fmla="*/ 1143180 w 7467600"/>
              <a:gd name="connsiteY459" fmla="*/ 6858000 h 6858000"/>
              <a:gd name="connsiteX460" fmla="*/ 1142176 w 7467600"/>
              <a:gd name="connsiteY460" fmla="*/ 6766045 h 6858000"/>
              <a:gd name="connsiteX461" fmla="*/ 1067484 w 7467600"/>
              <a:gd name="connsiteY461" fmla="*/ 6858000 h 6858000"/>
              <a:gd name="connsiteX462" fmla="*/ 953928 w 7467600"/>
              <a:gd name="connsiteY462" fmla="*/ 6858000 h 6858000"/>
              <a:gd name="connsiteX463" fmla="*/ 959715 w 7467600"/>
              <a:gd name="connsiteY463" fmla="*/ 6850185 h 6858000"/>
              <a:gd name="connsiteX464" fmla="*/ 1483788 w 7467600"/>
              <a:gd name="connsiteY464" fmla="*/ 6259174 h 6858000"/>
              <a:gd name="connsiteX465" fmla="*/ 1100671 w 7467600"/>
              <a:gd name="connsiteY465" fmla="*/ 6252137 h 6858000"/>
              <a:gd name="connsiteX466" fmla="*/ 1090144 w 7467600"/>
              <a:gd name="connsiteY466" fmla="*/ 6256748 h 6858000"/>
              <a:gd name="connsiteX467" fmla="*/ 1095872 w 7467600"/>
              <a:gd name="connsiteY467" fmla="*/ 6271892 h 6858000"/>
              <a:gd name="connsiteX468" fmla="*/ 262785 w 7467600"/>
              <a:gd name="connsiteY468" fmla="*/ 6845450 h 6858000"/>
              <a:gd name="connsiteX469" fmla="*/ 209968 w 7467600"/>
              <a:gd name="connsiteY469" fmla="*/ 6770713 h 6858000"/>
              <a:gd name="connsiteX470" fmla="*/ 873460 w 7467600"/>
              <a:gd name="connsiteY470" fmla="*/ 6253768 h 6858000"/>
              <a:gd name="connsiteX471" fmla="*/ 192686 w 7467600"/>
              <a:gd name="connsiteY471" fmla="*/ 5849257 h 6858000"/>
              <a:gd name="connsiteX472" fmla="*/ 4696 w 7467600"/>
              <a:gd name="connsiteY472" fmla="*/ 5697668 h 6858000"/>
              <a:gd name="connsiteX473" fmla="*/ 0 w 7467600"/>
              <a:gd name="connsiteY473" fmla="*/ 5689984 h 6858000"/>
              <a:gd name="connsiteX474" fmla="*/ 0 w 7467600"/>
              <a:gd name="connsiteY474" fmla="*/ 5513472 h 6858000"/>
              <a:gd name="connsiteX475" fmla="*/ 174101 w 7467600"/>
              <a:gd name="connsiteY475" fmla="*/ 5620277 h 6858000"/>
              <a:gd name="connsiteX476" fmla="*/ 891800 w 7467600"/>
              <a:gd name="connsiteY476" fmla="*/ 6036935 h 6858000"/>
              <a:gd name="connsiteX477" fmla="*/ 1072219 w 7467600"/>
              <a:gd name="connsiteY477" fmla="*/ 6169443 h 6858000"/>
              <a:gd name="connsiteX478" fmla="*/ 1074117 w 7467600"/>
              <a:gd name="connsiteY478" fmla="*/ 6170301 h 6858000"/>
              <a:gd name="connsiteX479" fmla="*/ 1083114 w 7467600"/>
              <a:gd name="connsiteY479" fmla="*/ 6174131 h 6858000"/>
              <a:gd name="connsiteX480" fmla="*/ 1543010 w 7467600"/>
              <a:gd name="connsiteY480" fmla="*/ 6191140 h 6858000"/>
              <a:gd name="connsiteX481" fmla="*/ 1551080 w 7467600"/>
              <a:gd name="connsiteY481" fmla="*/ 6195006 h 6858000"/>
              <a:gd name="connsiteX482" fmla="*/ 2345443 w 7467600"/>
              <a:gd name="connsiteY482" fmla="*/ 5549882 h 6858000"/>
              <a:gd name="connsiteX483" fmla="*/ 1721499 w 7467600"/>
              <a:gd name="connsiteY483" fmla="*/ 5599969 h 6858000"/>
              <a:gd name="connsiteX484" fmla="*/ 767716 w 7467600"/>
              <a:gd name="connsiteY484" fmla="*/ 5472768 h 6858000"/>
              <a:gd name="connsiteX485" fmla="*/ 722147 w 7467600"/>
              <a:gd name="connsiteY485" fmla="*/ 5393091 h 6858000"/>
              <a:gd name="connsiteX486" fmla="*/ 1485552 w 7467600"/>
              <a:gd name="connsiteY486" fmla="*/ 5313202 h 6858000"/>
              <a:gd name="connsiteX487" fmla="*/ 2143004 w 7467600"/>
              <a:gd name="connsiteY487" fmla="*/ 5402420 h 6858000"/>
              <a:gd name="connsiteX488" fmla="*/ 1933391 w 7467600"/>
              <a:gd name="connsiteY488" fmla="*/ 5156971 h 6858000"/>
              <a:gd name="connsiteX489" fmla="*/ 1827118 w 7467600"/>
              <a:gd name="connsiteY489" fmla="*/ 4968410 h 6858000"/>
              <a:gd name="connsiteX490" fmla="*/ 1837349 w 7467600"/>
              <a:gd name="connsiteY490" fmla="*/ 4956357 h 6858000"/>
              <a:gd name="connsiteX491" fmla="*/ 2162835 w 7467600"/>
              <a:gd name="connsiteY491" fmla="*/ 5187853 h 6858000"/>
              <a:gd name="connsiteX492" fmla="*/ 2257167 w 7467600"/>
              <a:gd name="connsiteY492" fmla="*/ 5462123 h 6858000"/>
              <a:gd name="connsiteX493" fmla="*/ 2261598 w 7467600"/>
              <a:gd name="connsiteY493" fmla="*/ 5467998 h 6858000"/>
              <a:gd name="connsiteX494" fmla="*/ 2437177 w 7467600"/>
              <a:gd name="connsiteY494" fmla="*/ 5479608 h 6858000"/>
              <a:gd name="connsiteX495" fmla="*/ 2445247 w 7467600"/>
              <a:gd name="connsiteY495" fmla="*/ 5483476 h 6858000"/>
              <a:gd name="connsiteX496" fmla="*/ 2743626 w 7467600"/>
              <a:gd name="connsiteY496" fmla="*/ 5304819 h 6858000"/>
              <a:gd name="connsiteX497" fmla="*/ 3048102 w 7467600"/>
              <a:gd name="connsiteY497" fmla="*/ 5150595 h 6858000"/>
              <a:gd name="connsiteX498" fmla="*/ 1799414 w 7467600"/>
              <a:gd name="connsiteY498" fmla="*/ 4694732 h 6858000"/>
              <a:gd name="connsiteX499" fmla="*/ 1771735 w 7467600"/>
              <a:gd name="connsiteY499" fmla="*/ 4619929 h 6858000"/>
              <a:gd name="connsiteX500" fmla="*/ 3104273 w 7467600"/>
              <a:gd name="connsiteY500" fmla="*/ 5076159 h 6858000"/>
              <a:gd name="connsiteX501" fmla="*/ 3113245 w 7467600"/>
              <a:gd name="connsiteY501" fmla="*/ 5090705 h 6858000"/>
              <a:gd name="connsiteX502" fmla="*/ 3126294 w 7467600"/>
              <a:gd name="connsiteY502" fmla="*/ 5114400 h 6858000"/>
              <a:gd name="connsiteX503" fmla="*/ 3937433 w 7467600"/>
              <a:gd name="connsiteY503" fmla="*/ 4830473 h 6858000"/>
              <a:gd name="connsiteX504" fmla="*/ 3590475 w 7467600"/>
              <a:gd name="connsiteY504" fmla="*/ 4597974 h 6858000"/>
              <a:gd name="connsiteX505" fmla="*/ 3100264 w 7467600"/>
              <a:gd name="connsiteY505" fmla="*/ 4579845 h 6858000"/>
              <a:gd name="connsiteX506" fmla="*/ 2183576 w 7467600"/>
              <a:gd name="connsiteY506" fmla="*/ 4227150 h 6858000"/>
              <a:gd name="connsiteX507" fmla="*/ 2151029 w 7467600"/>
              <a:gd name="connsiteY507" fmla="*/ 4146947 h 6858000"/>
              <a:gd name="connsiteX508" fmla="*/ 3563434 w 7467600"/>
              <a:gd name="connsiteY508" fmla="*/ 4469115 h 6858000"/>
              <a:gd name="connsiteX509" fmla="*/ 3177952 w 7467600"/>
              <a:gd name="connsiteY509" fmla="*/ 3657386 h 6858000"/>
              <a:gd name="connsiteX510" fmla="*/ 3189263 w 7467600"/>
              <a:gd name="connsiteY510" fmla="*/ 3625726 h 6858000"/>
              <a:gd name="connsiteX511" fmla="*/ 3560912 w 7467600"/>
              <a:gd name="connsiteY511" fmla="*/ 4079863 h 6858000"/>
              <a:gd name="connsiteX512" fmla="*/ 3626636 w 7467600"/>
              <a:gd name="connsiteY512" fmla="*/ 4512230 h 6858000"/>
              <a:gd name="connsiteX513" fmla="*/ 3653088 w 7467600"/>
              <a:gd name="connsiteY513" fmla="*/ 4521417 h 6858000"/>
              <a:gd name="connsiteX514" fmla="*/ 3988128 w 7467600"/>
              <a:gd name="connsiteY514" fmla="*/ 4817267 h 6858000"/>
              <a:gd name="connsiteX515" fmla="*/ 4830582 w 7467600"/>
              <a:gd name="connsiteY515" fmla="*/ 4676000 h 6858000"/>
              <a:gd name="connsiteX516" fmla="*/ 4830100 w 7467600"/>
              <a:gd name="connsiteY516" fmla="*/ 4675554 h 6858000"/>
              <a:gd name="connsiteX517" fmla="*/ 4036318 w 7467600"/>
              <a:gd name="connsiteY517" fmla="*/ 4147013 h 6858000"/>
              <a:gd name="connsiteX518" fmla="*/ 3432098 w 7467600"/>
              <a:gd name="connsiteY518" fmla="*/ 3537312 h 6858000"/>
              <a:gd name="connsiteX519" fmla="*/ 3446761 w 7467600"/>
              <a:gd name="connsiteY519" fmla="*/ 3461278 h 6858000"/>
              <a:gd name="connsiteX520" fmla="*/ 4419733 w 7467600"/>
              <a:gd name="connsiteY520" fmla="*/ 3963555 h 6858000"/>
              <a:gd name="connsiteX521" fmla="*/ 4781371 w 7467600"/>
              <a:gd name="connsiteY521" fmla="*/ 4458604 h 6858000"/>
              <a:gd name="connsiteX522" fmla="*/ 4780440 w 7467600"/>
              <a:gd name="connsiteY522" fmla="*/ 4470290 h 6858000"/>
              <a:gd name="connsiteX523" fmla="*/ 4898954 w 7467600"/>
              <a:gd name="connsiteY523" fmla="*/ 4662092 h 6858000"/>
              <a:gd name="connsiteX524" fmla="*/ 4900699 w 7467600"/>
              <a:gd name="connsiteY524" fmla="*/ 4670867 h 6858000"/>
              <a:gd name="connsiteX525" fmla="*/ 5714511 w 7467600"/>
              <a:gd name="connsiteY525" fmla="*/ 4663483 h 6858000"/>
              <a:gd name="connsiteX526" fmla="*/ 5464793 w 7467600"/>
              <a:gd name="connsiteY526" fmla="*/ 4393556 h 6858000"/>
              <a:gd name="connsiteX527" fmla="*/ 5461897 w 7467600"/>
              <a:gd name="connsiteY527" fmla="*/ 4390879 h 6858000"/>
              <a:gd name="connsiteX528" fmla="*/ 4294126 w 7467600"/>
              <a:gd name="connsiteY528" fmla="*/ 3303048 h 6858000"/>
              <a:gd name="connsiteX529" fmla="*/ 4305321 w 7467600"/>
              <a:gd name="connsiteY529" fmla="*/ 3256953 h 6858000"/>
              <a:gd name="connsiteX530" fmla="*/ 4949299 w 7467600"/>
              <a:gd name="connsiteY530" fmla="*/ 3766336 h 6858000"/>
              <a:gd name="connsiteX531" fmla="*/ 5291452 w 7467600"/>
              <a:gd name="connsiteY531" fmla="*/ 4076801 h 6858000"/>
              <a:gd name="connsiteX532" fmla="*/ 5434998 w 7467600"/>
              <a:gd name="connsiteY532" fmla="*/ 4254100 h 6858000"/>
              <a:gd name="connsiteX533" fmla="*/ 5351015 w 7467600"/>
              <a:gd name="connsiteY533" fmla="*/ 3760989 h 6858000"/>
              <a:gd name="connsiteX534" fmla="*/ 5413780 w 7467600"/>
              <a:gd name="connsiteY534" fmla="*/ 2966265 h 6858000"/>
              <a:gd name="connsiteX535" fmla="*/ 5425627 w 7467600"/>
              <a:gd name="connsiteY535" fmla="*/ 2954192 h 6858000"/>
              <a:gd name="connsiteX536" fmla="*/ 6604735 w 7467600"/>
              <a:gd name="connsiteY536" fmla="*/ 2041381 h 6858000"/>
              <a:gd name="connsiteX537" fmla="*/ 7204487 w 7467600"/>
              <a:gd name="connsiteY537" fmla="*/ 2742112 h 6858000"/>
              <a:gd name="connsiteX538" fmla="*/ 7131592 w 7467600"/>
              <a:gd name="connsiteY538" fmla="*/ 2672096 h 6858000"/>
              <a:gd name="connsiteX539" fmla="*/ 6996344 w 7467600"/>
              <a:gd name="connsiteY539" fmla="*/ 2518310 h 6858000"/>
              <a:gd name="connsiteX540" fmla="*/ 6735495 w 7467600"/>
              <a:gd name="connsiteY540" fmla="*/ 2196890 h 6858000"/>
              <a:gd name="connsiteX541" fmla="*/ 6721901 w 7467600"/>
              <a:gd name="connsiteY541" fmla="*/ 2179274 h 6858000"/>
              <a:gd name="connsiteX542" fmla="*/ 6604735 w 7467600"/>
              <a:gd name="connsiteY542" fmla="*/ 2041381 h 6858000"/>
              <a:gd name="connsiteX543" fmla="*/ 6591670 w 7467600"/>
              <a:gd name="connsiteY543" fmla="*/ 1988277 h 6858000"/>
              <a:gd name="connsiteX544" fmla="*/ 6747349 w 7467600"/>
              <a:gd name="connsiteY544" fmla="*/ 2160069 h 6858000"/>
              <a:gd name="connsiteX545" fmla="*/ 6760943 w 7467600"/>
              <a:gd name="connsiteY545" fmla="*/ 2177686 h 6858000"/>
              <a:gd name="connsiteX546" fmla="*/ 7021065 w 7467600"/>
              <a:gd name="connsiteY546" fmla="*/ 2498102 h 6858000"/>
              <a:gd name="connsiteX547" fmla="*/ 7155223 w 7467600"/>
              <a:gd name="connsiteY547" fmla="*/ 2650386 h 6858000"/>
              <a:gd name="connsiteX548" fmla="*/ 7203167 w 7467600"/>
              <a:gd name="connsiteY548" fmla="*/ 2697288 h 6858000"/>
              <a:gd name="connsiteX549" fmla="*/ 6937703 w 7467600"/>
              <a:gd name="connsiteY549" fmla="*/ 2321981 h 6858000"/>
              <a:gd name="connsiteX550" fmla="*/ 6591670 w 7467600"/>
              <a:gd name="connsiteY550" fmla="*/ 1988277 h 6858000"/>
              <a:gd name="connsiteX551" fmla="*/ 5798671 w 7467600"/>
              <a:gd name="connsiteY551" fmla="*/ 1981601 h 6858000"/>
              <a:gd name="connsiteX552" fmla="*/ 5754709 w 7467600"/>
              <a:gd name="connsiteY552" fmla="*/ 2071454 h 6858000"/>
              <a:gd name="connsiteX553" fmla="*/ 5763044 w 7467600"/>
              <a:gd name="connsiteY553" fmla="*/ 2842206 h 6858000"/>
              <a:gd name="connsiteX554" fmla="*/ 5764974 w 7467600"/>
              <a:gd name="connsiteY554" fmla="*/ 2799609 h 6858000"/>
              <a:gd name="connsiteX555" fmla="*/ 5767665 w 7467600"/>
              <a:gd name="connsiteY555" fmla="*/ 2666409 h 6858000"/>
              <a:gd name="connsiteX556" fmla="*/ 5763055 w 7467600"/>
              <a:gd name="connsiteY556" fmla="*/ 2579705 h 6858000"/>
              <a:gd name="connsiteX557" fmla="*/ 5758079 w 7467600"/>
              <a:gd name="connsiteY557" fmla="*/ 2492508 h 6858000"/>
              <a:gd name="connsiteX558" fmla="*/ 5779325 w 7467600"/>
              <a:gd name="connsiteY558" fmla="*/ 2197069 h 6858000"/>
              <a:gd name="connsiteX559" fmla="*/ 5798671 w 7467600"/>
              <a:gd name="connsiteY559" fmla="*/ 1981601 h 6858000"/>
              <a:gd name="connsiteX560" fmla="*/ 5829202 w 7467600"/>
              <a:gd name="connsiteY560" fmla="*/ 1971679 h 6858000"/>
              <a:gd name="connsiteX561" fmla="*/ 5809558 w 7467600"/>
              <a:gd name="connsiteY561" fmla="*/ 2198043 h 6858000"/>
              <a:gd name="connsiteX562" fmla="*/ 5788653 w 7467600"/>
              <a:gd name="connsiteY562" fmla="*/ 2489430 h 6858000"/>
              <a:gd name="connsiteX563" fmla="*/ 5793439 w 7467600"/>
              <a:gd name="connsiteY563" fmla="*/ 2575235 h 6858000"/>
              <a:gd name="connsiteX564" fmla="*/ 5796837 w 7467600"/>
              <a:gd name="connsiteY564" fmla="*/ 2637633 h 6858000"/>
              <a:gd name="connsiteX565" fmla="*/ 5818614 w 7467600"/>
              <a:gd name="connsiteY565" fmla="*/ 2473055 h 6858000"/>
              <a:gd name="connsiteX566" fmla="*/ 5829202 w 7467600"/>
              <a:gd name="connsiteY566" fmla="*/ 1971679 h 6858000"/>
              <a:gd name="connsiteX567" fmla="*/ 5911389 w 7467600"/>
              <a:gd name="connsiteY567" fmla="*/ 1898371 h 6858000"/>
              <a:gd name="connsiteX568" fmla="*/ 6237627 w 7467600"/>
              <a:gd name="connsiteY568" fmla="*/ 2231921 h 6858000"/>
              <a:gd name="connsiteX569" fmla="*/ 5911389 w 7467600"/>
              <a:gd name="connsiteY569" fmla="*/ 1898371 h 6858000"/>
              <a:gd name="connsiteX570" fmla="*/ 6944437 w 7467600"/>
              <a:gd name="connsiteY570" fmla="*/ 1575402 h 6858000"/>
              <a:gd name="connsiteX571" fmla="*/ 6304730 w 7467600"/>
              <a:gd name="connsiteY571" fmla="*/ 1766654 h 6858000"/>
              <a:gd name="connsiteX572" fmla="*/ 6944437 w 7467600"/>
              <a:gd name="connsiteY572" fmla="*/ 1575402 h 6858000"/>
              <a:gd name="connsiteX573" fmla="*/ 7019523 w 7467600"/>
              <a:gd name="connsiteY573" fmla="*/ 1519450 h 6858000"/>
              <a:gd name="connsiteX574" fmla="*/ 6298091 w 7467600"/>
              <a:gd name="connsiteY574" fmla="*/ 1737122 h 6858000"/>
              <a:gd name="connsiteX575" fmla="*/ 7019523 w 7467600"/>
              <a:gd name="connsiteY575" fmla="*/ 1519450 h 6858000"/>
              <a:gd name="connsiteX576" fmla="*/ 2399523 w 7467600"/>
              <a:gd name="connsiteY576" fmla="*/ 1428234 h 6858000"/>
              <a:gd name="connsiteX577" fmla="*/ 2224982 w 7467600"/>
              <a:gd name="connsiteY577" fmla="*/ 1826201 h 6858000"/>
              <a:gd name="connsiteX578" fmla="*/ 2096099 w 7467600"/>
              <a:gd name="connsiteY578" fmla="*/ 2345900 h 6858000"/>
              <a:gd name="connsiteX579" fmla="*/ 2283317 w 7467600"/>
              <a:gd name="connsiteY579" fmla="*/ 1796925 h 6858000"/>
              <a:gd name="connsiteX580" fmla="*/ 2399523 w 7467600"/>
              <a:gd name="connsiteY580" fmla="*/ 1428234 h 6858000"/>
              <a:gd name="connsiteX581" fmla="*/ 2448558 w 7467600"/>
              <a:gd name="connsiteY581" fmla="*/ 1373435 h 6858000"/>
              <a:gd name="connsiteX582" fmla="*/ 2312521 w 7467600"/>
              <a:gd name="connsiteY582" fmla="*/ 1806140 h 6858000"/>
              <a:gd name="connsiteX583" fmla="*/ 2127533 w 7467600"/>
              <a:gd name="connsiteY583" fmla="*/ 2348380 h 6858000"/>
              <a:gd name="connsiteX584" fmla="*/ 2358080 w 7467600"/>
              <a:gd name="connsiteY584" fmla="*/ 1866134 h 6858000"/>
              <a:gd name="connsiteX585" fmla="*/ 2407436 w 7467600"/>
              <a:gd name="connsiteY585" fmla="*/ 1651070 h 6858000"/>
              <a:gd name="connsiteX586" fmla="*/ 2448558 w 7467600"/>
              <a:gd name="connsiteY586" fmla="*/ 1373435 h 6858000"/>
              <a:gd name="connsiteX587" fmla="*/ 278707 w 7467600"/>
              <a:gd name="connsiteY587" fmla="*/ 1352270 h 6858000"/>
              <a:gd name="connsiteX588" fmla="*/ 321570 w 7467600"/>
              <a:gd name="connsiteY588" fmla="*/ 1861610 h 6858000"/>
              <a:gd name="connsiteX589" fmla="*/ 294281 w 7467600"/>
              <a:gd name="connsiteY589" fmla="*/ 1440658 h 6858000"/>
              <a:gd name="connsiteX590" fmla="*/ 278707 w 7467600"/>
              <a:gd name="connsiteY590" fmla="*/ 1352270 h 6858000"/>
              <a:gd name="connsiteX591" fmla="*/ 1423821 w 7467600"/>
              <a:gd name="connsiteY591" fmla="*/ 1351958 h 6858000"/>
              <a:gd name="connsiteX592" fmla="*/ 1638521 w 7467600"/>
              <a:gd name="connsiteY592" fmla="*/ 1908470 h 6858000"/>
              <a:gd name="connsiteX593" fmla="*/ 1754199 w 7467600"/>
              <a:gd name="connsiteY593" fmla="*/ 2149284 h 6858000"/>
              <a:gd name="connsiteX594" fmla="*/ 1908359 w 7467600"/>
              <a:gd name="connsiteY594" fmla="*/ 2364988 h 6858000"/>
              <a:gd name="connsiteX595" fmla="*/ 1647661 w 7467600"/>
              <a:gd name="connsiteY595" fmla="*/ 1825945 h 6858000"/>
              <a:gd name="connsiteX596" fmla="*/ 1423821 w 7467600"/>
              <a:gd name="connsiteY596" fmla="*/ 1351958 h 6858000"/>
              <a:gd name="connsiteX597" fmla="*/ 1431890 w 7467600"/>
              <a:gd name="connsiteY597" fmla="*/ 1306475 h 6858000"/>
              <a:gd name="connsiteX598" fmla="*/ 1507597 w 7467600"/>
              <a:gd name="connsiteY598" fmla="*/ 1446132 h 6858000"/>
              <a:gd name="connsiteX599" fmla="*/ 1674586 w 7467600"/>
              <a:gd name="connsiteY599" fmla="*/ 1813832 h 6858000"/>
              <a:gd name="connsiteX600" fmla="*/ 1815950 w 7467600"/>
              <a:gd name="connsiteY600" fmla="*/ 2128564 h 6858000"/>
              <a:gd name="connsiteX601" fmla="*/ 1984242 w 7467600"/>
              <a:gd name="connsiteY601" fmla="*/ 2430829 h 6858000"/>
              <a:gd name="connsiteX602" fmla="*/ 2014023 w 7467600"/>
              <a:gd name="connsiteY602" fmla="*/ 2450995 h 6858000"/>
              <a:gd name="connsiteX603" fmla="*/ 1747337 w 7467600"/>
              <a:gd name="connsiteY603" fmla="*/ 1855264 h 6858000"/>
              <a:gd name="connsiteX604" fmla="*/ 1533749 w 7467600"/>
              <a:gd name="connsiteY604" fmla="*/ 1478656 h 6858000"/>
              <a:gd name="connsiteX605" fmla="*/ 1431890 w 7467600"/>
              <a:gd name="connsiteY605" fmla="*/ 1306475 h 6858000"/>
              <a:gd name="connsiteX606" fmla="*/ 5052692 w 7467600"/>
              <a:gd name="connsiteY606" fmla="*/ 1292994 h 6858000"/>
              <a:gd name="connsiteX607" fmla="*/ 5200661 w 7467600"/>
              <a:gd name="connsiteY607" fmla="*/ 1635186 h 6858000"/>
              <a:gd name="connsiteX608" fmla="*/ 5297138 w 7467600"/>
              <a:gd name="connsiteY608" fmla="*/ 1906351 h 6858000"/>
              <a:gd name="connsiteX609" fmla="*/ 5052692 w 7467600"/>
              <a:gd name="connsiteY609" fmla="*/ 1292994 h 6858000"/>
              <a:gd name="connsiteX610" fmla="*/ 5009948 w 7467600"/>
              <a:gd name="connsiteY610" fmla="*/ 1273619 h 6858000"/>
              <a:gd name="connsiteX611" fmla="*/ 5121777 w 7467600"/>
              <a:gd name="connsiteY611" fmla="*/ 1654213 h 6858000"/>
              <a:gd name="connsiteX612" fmla="*/ 5293545 w 7467600"/>
              <a:gd name="connsiteY612" fmla="*/ 2072247 h 6858000"/>
              <a:gd name="connsiteX613" fmla="*/ 5294042 w 7467600"/>
              <a:gd name="connsiteY613" fmla="*/ 2065019 h 6858000"/>
              <a:gd name="connsiteX614" fmla="*/ 5171936 w 7467600"/>
              <a:gd name="connsiteY614" fmla="*/ 1647613 h 6858000"/>
              <a:gd name="connsiteX615" fmla="*/ 5009948 w 7467600"/>
              <a:gd name="connsiteY615" fmla="*/ 1273619 h 6858000"/>
              <a:gd name="connsiteX616" fmla="*/ 655236 w 7467600"/>
              <a:gd name="connsiteY616" fmla="*/ 1268632 h 6858000"/>
              <a:gd name="connsiteX617" fmla="*/ 839521 w 7467600"/>
              <a:gd name="connsiteY617" fmla="*/ 1685315 h 6858000"/>
              <a:gd name="connsiteX618" fmla="*/ 1109416 w 7467600"/>
              <a:gd name="connsiteY618" fmla="*/ 2061663 h 6858000"/>
              <a:gd name="connsiteX619" fmla="*/ 1298300 w 7467600"/>
              <a:gd name="connsiteY619" fmla="*/ 2247742 h 6858000"/>
              <a:gd name="connsiteX620" fmla="*/ 1125871 w 7467600"/>
              <a:gd name="connsiteY620" fmla="*/ 1989513 h 6858000"/>
              <a:gd name="connsiteX621" fmla="*/ 981574 w 7467600"/>
              <a:gd name="connsiteY621" fmla="*/ 1783157 h 6858000"/>
              <a:gd name="connsiteX622" fmla="*/ 922198 w 7467600"/>
              <a:gd name="connsiteY622" fmla="*/ 1677437 h 6858000"/>
              <a:gd name="connsiteX623" fmla="*/ 869293 w 7467600"/>
              <a:gd name="connsiteY623" fmla="*/ 1583214 h 6858000"/>
              <a:gd name="connsiteX624" fmla="*/ 751431 w 7467600"/>
              <a:gd name="connsiteY624" fmla="*/ 1405731 h 6858000"/>
              <a:gd name="connsiteX625" fmla="*/ 655236 w 7467600"/>
              <a:gd name="connsiteY625" fmla="*/ 1268632 h 6858000"/>
              <a:gd name="connsiteX626" fmla="*/ 6516292 w 7467600"/>
              <a:gd name="connsiteY626" fmla="*/ 1263064 h 6858000"/>
              <a:gd name="connsiteX627" fmla="*/ 5736320 w 7467600"/>
              <a:gd name="connsiteY627" fmla="*/ 1501803 h 6858000"/>
              <a:gd name="connsiteX628" fmla="*/ 6516292 w 7467600"/>
              <a:gd name="connsiteY628" fmla="*/ 1263064 h 6858000"/>
              <a:gd name="connsiteX629" fmla="*/ 291466 w 7467600"/>
              <a:gd name="connsiteY629" fmla="*/ 1250369 h 6858000"/>
              <a:gd name="connsiteX630" fmla="*/ 323180 w 7467600"/>
              <a:gd name="connsiteY630" fmla="*/ 1435283 h 6858000"/>
              <a:gd name="connsiteX631" fmla="*/ 349381 w 7467600"/>
              <a:gd name="connsiteY631" fmla="*/ 1875041 h 6858000"/>
              <a:gd name="connsiteX632" fmla="*/ 374363 w 7467600"/>
              <a:gd name="connsiteY632" fmla="*/ 1506494 h 6858000"/>
              <a:gd name="connsiteX633" fmla="*/ 302168 w 7467600"/>
              <a:gd name="connsiteY633" fmla="*/ 1274495 h 6858000"/>
              <a:gd name="connsiteX634" fmla="*/ 291466 w 7467600"/>
              <a:gd name="connsiteY634" fmla="*/ 1250369 h 6858000"/>
              <a:gd name="connsiteX635" fmla="*/ 678222 w 7467600"/>
              <a:gd name="connsiteY635" fmla="*/ 1248670 h 6858000"/>
              <a:gd name="connsiteX636" fmla="*/ 775536 w 7467600"/>
              <a:gd name="connsiteY636" fmla="*/ 1388015 h 6858000"/>
              <a:gd name="connsiteX637" fmla="*/ 894529 w 7467600"/>
              <a:gd name="connsiteY637" fmla="*/ 1567739 h 6858000"/>
              <a:gd name="connsiteX638" fmla="*/ 948000 w 7467600"/>
              <a:gd name="connsiteY638" fmla="*/ 1663088 h 6858000"/>
              <a:gd name="connsiteX639" fmla="*/ 1006812 w 7467600"/>
              <a:gd name="connsiteY639" fmla="*/ 1767683 h 6858000"/>
              <a:gd name="connsiteX640" fmla="*/ 1149133 w 7467600"/>
              <a:gd name="connsiteY640" fmla="*/ 1971513 h 6858000"/>
              <a:gd name="connsiteX641" fmla="*/ 1333952 w 7467600"/>
              <a:gd name="connsiteY641" fmla="*/ 2251620 h 6858000"/>
              <a:gd name="connsiteX642" fmla="*/ 1337329 w 7467600"/>
              <a:gd name="connsiteY642" fmla="*/ 2258350 h 6858000"/>
              <a:gd name="connsiteX643" fmla="*/ 1014726 w 7467600"/>
              <a:gd name="connsiteY643" fmla="*/ 1615556 h 6858000"/>
              <a:gd name="connsiteX644" fmla="*/ 678222 w 7467600"/>
              <a:gd name="connsiteY644" fmla="*/ 1248670 h 6858000"/>
              <a:gd name="connsiteX645" fmla="*/ 6691602 w 7467600"/>
              <a:gd name="connsiteY645" fmla="*/ 1140573 h 6858000"/>
              <a:gd name="connsiteX646" fmla="*/ 6571100 w 7467600"/>
              <a:gd name="connsiteY646" fmla="*/ 1183662 h 6858000"/>
              <a:gd name="connsiteX647" fmla="*/ 6241687 w 7467600"/>
              <a:gd name="connsiteY647" fmla="*/ 1257600 h 6858000"/>
              <a:gd name="connsiteX648" fmla="*/ 5693009 w 7467600"/>
              <a:gd name="connsiteY648" fmla="*/ 1478256 h 6858000"/>
              <a:gd name="connsiteX649" fmla="*/ 6548420 w 7467600"/>
              <a:gd name="connsiteY649" fmla="*/ 1214599 h 6858000"/>
              <a:gd name="connsiteX650" fmla="*/ 6605473 w 7467600"/>
              <a:gd name="connsiteY650" fmla="*/ 1184686 h 6858000"/>
              <a:gd name="connsiteX651" fmla="*/ 6691602 w 7467600"/>
              <a:gd name="connsiteY651" fmla="*/ 1140573 h 6858000"/>
              <a:gd name="connsiteX652" fmla="*/ 4002475 w 7467600"/>
              <a:gd name="connsiteY652" fmla="*/ 1037802 h 6858000"/>
              <a:gd name="connsiteX653" fmla="*/ 4000324 w 7467600"/>
              <a:gd name="connsiteY653" fmla="*/ 1039362 h 6858000"/>
              <a:gd name="connsiteX654" fmla="*/ 4002862 w 7467600"/>
              <a:gd name="connsiteY654" fmla="*/ 1042866 h 6858000"/>
              <a:gd name="connsiteX655" fmla="*/ 4002475 w 7467600"/>
              <a:gd name="connsiteY655" fmla="*/ 1037802 h 6858000"/>
              <a:gd name="connsiteX656" fmla="*/ 506322 w 7467600"/>
              <a:gd name="connsiteY656" fmla="*/ 1020997 h 6858000"/>
              <a:gd name="connsiteX657" fmla="*/ 533068 w 7467600"/>
              <a:gd name="connsiteY657" fmla="*/ 1029409 h 6858000"/>
              <a:gd name="connsiteX658" fmla="*/ 1232525 w 7467600"/>
              <a:gd name="connsiteY658" fmla="*/ 1804675 h 6858000"/>
              <a:gd name="connsiteX659" fmla="*/ 1388858 w 7467600"/>
              <a:gd name="connsiteY659" fmla="*/ 2368011 h 6858000"/>
              <a:gd name="connsiteX660" fmla="*/ 1384098 w 7467600"/>
              <a:gd name="connsiteY660" fmla="*/ 2378125 h 6858000"/>
              <a:gd name="connsiteX661" fmla="*/ 1425393 w 7467600"/>
              <a:gd name="connsiteY661" fmla="*/ 2589124 h 6858000"/>
              <a:gd name="connsiteX662" fmla="*/ 1424001 w 7467600"/>
              <a:gd name="connsiteY662" fmla="*/ 2597541 h 6858000"/>
              <a:gd name="connsiteX663" fmla="*/ 2152729 w 7467600"/>
              <a:gd name="connsiteY663" fmla="*/ 2864487 h 6858000"/>
              <a:gd name="connsiteX664" fmla="*/ 2020609 w 7467600"/>
              <a:gd name="connsiteY664" fmla="*/ 2539671 h 6858000"/>
              <a:gd name="connsiteX665" fmla="*/ 2018920 w 7467600"/>
              <a:gd name="connsiteY665" fmla="*/ 2536309 h 6858000"/>
              <a:gd name="connsiteX666" fmla="*/ 1342441 w 7467600"/>
              <a:gd name="connsiteY666" fmla="*/ 1173017 h 6858000"/>
              <a:gd name="connsiteX667" fmla="*/ 1367925 w 7467600"/>
              <a:gd name="connsiteY667" fmla="*/ 1135648 h 6858000"/>
              <a:gd name="connsiteX668" fmla="*/ 1771401 w 7467600"/>
              <a:gd name="connsiteY668" fmla="*/ 1806673 h 6858000"/>
              <a:gd name="connsiteX669" fmla="*/ 1972385 w 7467600"/>
              <a:gd name="connsiteY669" fmla="*/ 2198735 h 6858000"/>
              <a:gd name="connsiteX670" fmla="*/ 2040892 w 7467600"/>
              <a:gd name="connsiteY670" fmla="*/ 2405205 h 6858000"/>
              <a:gd name="connsiteX671" fmla="*/ 2131689 w 7467600"/>
              <a:gd name="connsiteY671" fmla="*/ 1936926 h 6858000"/>
              <a:gd name="connsiteX672" fmla="*/ 2454820 w 7467600"/>
              <a:gd name="connsiteY672" fmla="*/ 1248808 h 6858000"/>
              <a:gd name="connsiteX673" fmla="*/ 2492512 w 7467600"/>
              <a:gd name="connsiteY673" fmla="*/ 1302920 h 6858000"/>
              <a:gd name="connsiteX674" fmla="*/ 2081216 w 7467600"/>
              <a:gd name="connsiteY674" fmla="*/ 2527513 h 6858000"/>
              <a:gd name="connsiteX675" fmla="*/ 2081211 w 7467600"/>
              <a:gd name="connsiteY675" fmla="*/ 2528916 h 6858000"/>
              <a:gd name="connsiteX676" fmla="*/ 2199067 w 7467600"/>
              <a:gd name="connsiteY676" fmla="*/ 2884061 h 6858000"/>
              <a:gd name="connsiteX677" fmla="*/ 3192586 w 7467600"/>
              <a:gd name="connsiteY677" fmla="*/ 3411496 h 6858000"/>
              <a:gd name="connsiteX678" fmla="*/ 3182620 w 7467600"/>
              <a:gd name="connsiteY678" fmla="*/ 3483279 h 6858000"/>
              <a:gd name="connsiteX679" fmla="*/ 2435119 w 7467600"/>
              <a:gd name="connsiteY679" fmla="*/ 3080173 h 6858000"/>
              <a:gd name="connsiteX680" fmla="*/ 2410152 w 7467600"/>
              <a:gd name="connsiteY680" fmla="*/ 3063751 h 6858000"/>
              <a:gd name="connsiteX681" fmla="*/ 2408099 w 7467600"/>
              <a:gd name="connsiteY681" fmla="*/ 3064403 h 6858000"/>
              <a:gd name="connsiteX682" fmla="*/ 2407218 w 7467600"/>
              <a:gd name="connsiteY682" fmla="*/ 3070324 h 6858000"/>
              <a:gd name="connsiteX683" fmla="*/ 2380138 w 7467600"/>
              <a:gd name="connsiteY683" fmla="*/ 3099341 h 6858000"/>
              <a:gd name="connsiteX684" fmla="*/ 1765923 w 7467600"/>
              <a:gd name="connsiteY684" fmla="*/ 3581043 h 6858000"/>
              <a:gd name="connsiteX685" fmla="*/ 1702258 w 7467600"/>
              <a:gd name="connsiteY685" fmla="*/ 3612286 h 6858000"/>
              <a:gd name="connsiteX686" fmla="*/ 1538370 w 7467600"/>
              <a:gd name="connsiteY686" fmla="*/ 3811804 h 6858000"/>
              <a:gd name="connsiteX687" fmla="*/ 542867 w 7467600"/>
              <a:gd name="connsiteY687" fmla="*/ 4944092 h 6858000"/>
              <a:gd name="connsiteX688" fmla="*/ 515800 w 7467600"/>
              <a:gd name="connsiteY688" fmla="*/ 4862180 h 6858000"/>
              <a:gd name="connsiteX689" fmla="*/ 909145 w 7467600"/>
              <a:gd name="connsiteY689" fmla="*/ 4199225 h 6858000"/>
              <a:gd name="connsiteX690" fmla="*/ 1214067 w 7467600"/>
              <a:gd name="connsiteY690" fmla="*/ 3908561 h 6858000"/>
              <a:gd name="connsiteX691" fmla="*/ 640967 w 7467600"/>
              <a:gd name="connsiteY691" fmla="*/ 4105601 h 6858000"/>
              <a:gd name="connsiteX692" fmla="*/ 112563 w 7467600"/>
              <a:gd name="connsiteY692" fmla="*/ 4396952 h 6858000"/>
              <a:gd name="connsiteX693" fmla="*/ 0 w 7467600"/>
              <a:gd name="connsiteY693" fmla="*/ 4466006 h 6858000"/>
              <a:gd name="connsiteX694" fmla="*/ 0 w 7467600"/>
              <a:gd name="connsiteY694" fmla="*/ 4233763 h 6858000"/>
              <a:gd name="connsiteX695" fmla="*/ 36881 w 7467600"/>
              <a:gd name="connsiteY695" fmla="*/ 4200118 h 6858000"/>
              <a:gd name="connsiteX696" fmla="*/ 910534 w 7467600"/>
              <a:gd name="connsiteY696" fmla="*/ 3629753 h 6858000"/>
              <a:gd name="connsiteX697" fmla="*/ 1578717 w 7467600"/>
              <a:gd name="connsiteY697" fmla="*/ 3575982 h 6858000"/>
              <a:gd name="connsiteX698" fmla="*/ 2338780 w 7467600"/>
              <a:gd name="connsiteY698" fmla="*/ 3033725 h 6858000"/>
              <a:gd name="connsiteX699" fmla="*/ 1807991 w 7467600"/>
              <a:gd name="connsiteY699" fmla="*/ 2807184 h 6858000"/>
              <a:gd name="connsiteX700" fmla="*/ 1416358 w 7467600"/>
              <a:gd name="connsiteY700" fmla="*/ 3112571 h 6858000"/>
              <a:gd name="connsiteX701" fmla="*/ 939066 w 7467600"/>
              <a:gd name="connsiteY701" fmla="*/ 3378798 h 6858000"/>
              <a:gd name="connsiteX702" fmla="*/ 115099 w 7467600"/>
              <a:gd name="connsiteY702" fmla="*/ 3607650 h 6858000"/>
              <a:gd name="connsiteX703" fmla="*/ 97284 w 7467600"/>
              <a:gd name="connsiteY703" fmla="*/ 3520393 h 6858000"/>
              <a:gd name="connsiteX704" fmla="*/ 922050 w 7467600"/>
              <a:gd name="connsiteY704" fmla="*/ 3074867 h 6858000"/>
              <a:gd name="connsiteX705" fmla="*/ 1405265 w 7467600"/>
              <a:gd name="connsiteY705" fmla="*/ 3016319 h 6858000"/>
              <a:gd name="connsiteX706" fmla="*/ 1407512 w 7467600"/>
              <a:gd name="connsiteY706" fmla="*/ 3018001 h 6858000"/>
              <a:gd name="connsiteX707" fmla="*/ 1726266 w 7467600"/>
              <a:gd name="connsiteY707" fmla="*/ 2777274 h 6858000"/>
              <a:gd name="connsiteX708" fmla="*/ 625390 w 7467600"/>
              <a:gd name="connsiteY708" fmla="*/ 2514541 h 6858000"/>
              <a:gd name="connsiteX709" fmla="*/ 619799 w 7467600"/>
              <a:gd name="connsiteY709" fmla="*/ 2527180 h 6858000"/>
              <a:gd name="connsiteX710" fmla="*/ 310030 w 7467600"/>
              <a:gd name="connsiteY710" fmla="*/ 2771818 h 6858000"/>
              <a:gd name="connsiteX711" fmla="*/ 173877 w 7467600"/>
              <a:gd name="connsiteY711" fmla="*/ 2937056 h 6858000"/>
              <a:gd name="connsiteX712" fmla="*/ 77889 w 7467600"/>
              <a:gd name="connsiteY712" fmla="*/ 3138440 h 6858000"/>
              <a:gd name="connsiteX713" fmla="*/ 0 w 7467600"/>
              <a:gd name="connsiteY713" fmla="*/ 3271395 h 6858000"/>
              <a:gd name="connsiteX714" fmla="*/ 0 w 7467600"/>
              <a:gd name="connsiteY714" fmla="*/ 3153002 h 6858000"/>
              <a:gd name="connsiteX715" fmla="*/ 2386 w 7467600"/>
              <a:gd name="connsiteY715" fmla="*/ 3149203 h 6858000"/>
              <a:gd name="connsiteX716" fmla="*/ 89753 w 7467600"/>
              <a:gd name="connsiteY716" fmla="*/ 2987702 h 6858000"/>
              <a:gd name="connsiteX717" fmla="*/ 76869 w 7467600"/>
              <a:gd name="connsiteY717" fmla="*/ 3005404 h 6858000"/>
              <a:gd name="connsiteX718" fmla="*/ 32049 w 7467600"/>
              <a:gd name="connsiteY718" fmla="*/ 3065814 h 6858000"/>
              <a:gd name="connsiteX719" fmla="*/ 0 w 7467600"/>
              <a:gd name="connsiteY719" fmla="*/ 3108744 h 6858000"/>
              <a:gd name="connsiteX720" fmla="*/ 0 w 7467600"/>
              <a:gd name="connsiteY720" fmla="*/ 3058059 h 6858000"/>
              <a:gd name="connsiteX721" fmla="*/ 7610 w 7467600"/>
              <a:gd name="connsiteY721" fmla="*/ 3047889 h 6858000"/>
              <a:gd name="connsiteX722" fmla="*/ 52419 w 7467600"/>
              <a:gd name="connsiteY722" fmla="*/ 2987479 h 6858000"/>
              <a:gd name="connsiteX723" fmla="*/ 59142 w 7467600"/>
              <a:gd name="connsiteY723" fmla="*/ 2978488 h 6858000"/>
              <a:gd name="connsiteX724" fmla="*/ 0 w 7467600"/>
              <a:gd name="connsiteY724" fmla="*/ 3015334 h 6858000"/>
              <a:gd name="connsiteX725" fmla="*/ 0 w 7467600"/>
              <a:gd name="connsiteY725" fmla="*/ 2914286 h 6858000"/>
              <a:gd name="connsiteX726" fmla="*/ 36383 w 7467600"/>
              <a:gd name="connsiteY726" fmla="*/ 2901128 h 6858000"/>
              <a:gd name="connsiteX727" fmla="*/ 156329 w 7467600"/>
              <a:gd name="connsiteY727" fmla="*/ 2840533 h 6858000"/>
              <a:gd name="connsiteX728" fmla="*/ 358355 w 7467600"/>
              <a:gd name="connsiteY728" fmla="*/ 2620471 h 6858000"/>
              <a:gd name="connsiteX729" fmla="*/ 510577 w 7467600"/>
              <a:gd name="connsiteY729" fmla="*/ 2501244 h 6858000"/>
              <a:gd name="connsiteX730" fmla="*/ 211967 w 7467600"/>
              <a:gd name="connsiteY730" fmla="*/ 2479171 h 6858000"/>
              <a:gd name="connsiteX731" fmla="*/ 0 w 7467600"/>
              <a:gd name="connsiteY731" fmla="*/ 2476398 h 6858000"/>
              <a:gd name="connsiteX732" fmla="*/ 0 w 7467600"/>
              <a:gd name="connsiteY732" fmla="*/ 2389189 h 6858000"/>
              <a:gd name="connsiteX733" fmla="*/ 103062 w 7467600"/>
              <a:gd name="connsiteY733" fmla="*/ 2389518 h 6858000"/>
              <a:gd name="connsiteX734" fmla="*/ 510734 w 7467600"/>
              <a:gd name="connsiteY734" fmla="*/ 2416201 h 6858000"/>
              <a:gd name="connsiteX735" fmla="*/ 279257 w 7467600"/>
              <a:gd name="connsiteY735" fmla="*/ 2092102 h 6858000"/>
              <a:gd name="connsiteX736" fmla="*/ 65265 w 7467600"/>
              <a:gd name="connsiteY736" fmla="*/ 2006049 h 6858000"/>
              <a:gd name="connsiteX737" fmla="*/ 0 w 7467600"/>
              <a:gd name="connsiteY737" fmla="*/ 1982532 h 6858000"/>
              <a:gd name="connsiteX738" fmla="*/ 0 w 7467600"/>
              <a:gd name="connsiteY738" fmla="*/ 1912789 h 6858000"/>
              <a:gd name="connsiteX739" fmla="*/ 97460 w 7467600"/>
              <a:gd name="connsiteY739" fmla="*/ 1953725 h 6858000"/>
              <a:gd name="connsiteX740" fmla="*/ 221272 w 7467600"/>
              <a:gd name="connsiteY740" fmla="*/ 1980766 h 6858000"/>
              <a:gd name="connsiteX741" fmla="*/ 116765 w 7467600"/>
              <a:gd name="connsiteY741" fmla="*/ 1911033 h 6858000"/>
              <a:gd name="connsiteX742" fmla="*/ 16405 w 7467600"/>
              <a:gd name="connsiteY742" fmla="*/ 1803412 h 6858000"/>
              <a:gd name="connsiteX743" fmla="*/ 0 w 7467600"/>
              <a:gd name="connsiteY743" fmla="*/ 1784777 h 6858000"/>
              <a:gd name="connsiteX744" fmla="*/ 0 w 7467600"/>
              <a:gd name="connsiteY744" fmla="*/ 1740082 h 6858000"/>
              <a:gd name="connsiteX745" fmla="*/ 39394 w 7467600"/>
              <a:gd name="connsiteY745" fmla="*/ 1784856 h 6858000"/>
              <a:gd name="connsiteX746" fmla="*/ 135813 w 7467600"/>
              <a:gd name="connsiteY746" fmla="*/ 1888838 h 6858000"/>
              <a:gd name="connsiteX747" fmla="*/ 242575 w 7467600"/>
              <a:gd name="connsiteY747" fmla="*/ 1958841 h 6858000"/>
              <a:gd name="connsiteX748" fmla="*/ 82197 w 7467600"/>
              <a:gd name="connsiteY748" fmla="*/ 1754826 h 6858000"/>
              <a:gd name="connsiteX749" fmla="*/ 0 w 7467600"/>
              <a:gd name="connsiteY749" fmla="*/ 1679650 h 6858000"/>
              <a:gd name="connsiteX750" fmla="*/ 0 w 7467600"/>
              <a:gd name="connsiteY750" fmla="*/ 1602463 h 6858000"/>
              <a:gd name="connsiteX751" fmla="*/ 84689 w 7467600"/>
              <a:gd name="connsiteY751" fmla="*/ 1677442 h 6858000"/>
              <a:gd name="connsiteX752" fmla="*/ 298437 w 7467600"/>
              <a:gd name="connsiteY752" fmla="*/ 1968019 h 6858000"/>
              <a:gd name="connsiteX753" fmla="*/ 227269 w 7467600"/>
              <a:gd name="connsiteY753" fmla="*/ 1114064 h 6858000"/>
              <a:gd name="connsiteX754" fmla="*/ 248003 w 7467600"/>
              <a:gd name="connsiteY754" fmla="*/ 1089613 h 6858000"/>
              <a:gd name="connsiteX755" fmla="*/ 427020 w 7467600"/>
              <a:gd name="connsiteY755" fmla="*/ 1619803 h 6858000"/>
              <a:gd name="connsiteX756" fmla="*/ 340345 w 7467600"/>
              <a:gd name="connsiteY756" fmla="*/ 2027739 h 6858000"/>
              <a:gd name="connsiteX757" fmla="*/ 360865 w 7467600"/>
              <a:gd name="connsiteY757" fmla="*/ 2044827 h 6858000"/>
              <a:gd name="connsiteX758" fmla="*/ 560414 w 7467600"/>
              <a:gd name="connsiteY758" fmla="*/ 2421457 h 6858000"/>
              <a:gd name="connsiteX759" fmla="*/ 1359703 w 7467600"/>
              <a:gd name="connsiteY759" fmla="*/ 2578554 h 6858000"/>
              <a:gd name="connsiteX760" fmla="*/ 1359422 w 7467600"/>
              <a:gd name="connsiteY760" fmla="*/ 2577994 h 6858000"/>
              <a:gd name="connsiteX761" fmla="*/ 828701 w 7467600"/>
              <a:gd name="connsiteY761" fmla="*/ 1839520 h 6858000"/>
              <a:gd name="connsiteX762" fmla="*/ 494427 w 7467600"/>
              <a:gd name="connsiteY762" fmla="*/ 1092333 h 6858000"/>
              <a:gd name="connsiteX763" fmla="*/ 506322 w 7467600"/>
              <a:gd name="connsiteY763" fmla="*/ 1020997 h 6858000"/>
              <a:gd name="connsiteX764" fmla="*/ 4570198 w 7467600"/>
              <a:gd name="connsiteY764" fmla="*/ 978081 h 6858000"/>
              <a:gd name="connsiteX765" fmla="*/ 4523691 w 7467600"/>
              <a:gd name="connsiteY765" fmla="*/ 1127776 h 6858000"/>
              <a:gd name="connsiteX766" fmla="*/ 4509875 w 7467600"/>
              <a:gd name="connsiteY766" fmla="*/ 1167552 h 6858000"/>
              <a:gd name="connsiteX767" fmla="*/ 4478168 w 7467600"/>
              <a:gd name="connsiteY767" fmla="*/ 1260735 h 6858000"/>
              <a:gd name="connsiteX768" fmla="*/ 4409309 w 7467600"/>
              <a:gd name="connsiteY768" fmla="*/ 1666996 h 6858000"/>
              <a:gd name="connsiteX769" fmla="*/ 4370031 w 7467600"/>
              <a:gd name="connsiteY769" fmla="*/ 1955666 h 6858000"/>
              <a:gd name="connsiteX770" fmla="*/ 4570198 w 7467600"/>
              <a:gd name="connsiteY770" fmla="*/ 978081 h 6858000"/>
              <a:gd name="connsiteX771" fmla="*/ 4557898 w 7467600"/>
              <a:gd name="connsiteY771" fmla="*/ 900011 h 6858000"/>
              <a:gd name="connsiteX772" fmla="*/ 4344840 w 7467600"/>
              <a:gd name="connsiteY772" fmla="*/ 1922038 h 6858000"/>
              <a:gd name="connsiteX773" fmla="*/ 4378710 w 7467600"/>
              <a:gd name="connsiteY773" fmla="*/ 1665516 h 6858000"/>
              <a:gd name="connsiteX774" fmla="*/ 4448798 w 7467600"/>
              <a:gd name="connsiteY774" fmla="*/ 1253024 h 6858000"/>
              <a:gd name="connsiteX775" fmla="*/ 4480315 w 7467600"/>
              <a:gd name="connsiteY775" fmla="*/ 1158454 h 6858000"/>
              <a:gd name="connsiteX776" fmla="*/ 4494133 w 7467600"/>
              <a:gd name="connsiteY776" fmla="*/ 1118676 h 6858000"/>
              <a:gd name="connsiteX777" fmla="*/ 4557898 w 7467600"/>
              <a:gd name="connsiteY777" fmla="*/ 900011 h 6858000"/>
              <a:gd name="connsiteX778" fmla="*/ 5870151 w 7467600"/>
              <a:gd name="connsiteY778" fmla="*/ 898890 h 6858000"/>
              <a:gd name="connsiteX779" fmla="*/ 5861335 w 7467600"/>
              <a:gd name="connsiteY779" fmla="*/ 899177 h 6858000"/>
              <a:gd name="connsiteX780" fmla="*/ 5843702 w 7467600"/>
              <a:gd name="connsiteY780" fmla="*/ 899748 h 6858000"/>
              <a:gd name="connsiteX781" fmla="*/ 5651107 w 7467600"/>
              <a:gd name="connsiteY781" fmla="*/ 920306 h 6858000"/>
              <a:gd name="connsiteX782" fmla="*/ 5459407 w 7467600"/>
              <a:gd name="connsiteY782" fmla="*/ 940975 h 6858000"/>
              <a:gd name="connsiteX783" fmla="*/ 5374846 w 7467600"/>
              <a:gd name="connsiteY783" fmla="*/ 941988 h 6858000"/>
              <a:gd name="connsiteX784" fmla="*/ 5256105 w 7467600"/>
              <a:gd name="connsiteY784" fmla="*/ 945632 h 6858000"/>
              <a:gd name="connsiteX785" fmla="*/ 5107071 w 7467600"/>
              <a:gd name="connsiteY785" fmla="*/ 969720 h 6858000"/>
              <a:gd name="connsiteX786" fmla="*/ 4998681 w 7467600"/>
              <a:gd name="connsiteY786" fmla="*/ 988771 h 6858000"/>
              <a:gd name="connsiteX787" fmla="*/ 5870151 w 7467600"/>
              <a:gd name="connsiteY787" fmla="*/ 898890 h 6858000"/>
              <a:gd name="connsiteX788" fmla="*/ 5504425 w 7467600"/>
              <a:gd name="connsiteY788" fmla="*/ 848067 h 6858000"/>
              <a:gd name="connsiteX789" fmla="*/ 4968849 w 7467600"/>
              <a:gd name="connsiteY789" fmla="*/ 962318 h 6858000"/>
              <a:gd name="connsiteX790" fmla="*/ 5104039 w 7467600"/>
              <a:gd name="connsiteY790" fmla="*/ 940634 h 6858000"/>
              <a:gd name="connsiteX791" fmla="*/ 5256311 w 7467600"/>
              <a:gd name="connsiteY791" fmla="*/ 916490 h 6858000"/>
              <a:gd name="connsiteX792" fmla="*/ 5377381 w 7467600"/>
              <a:gd name="connsiteY792" fmla="*/ 912671 h 6858000"/>
              <a:gd name="connsiteX793" fmla="*/ 5460148 w 7467600"/>
              <a:gd name="connsiteY793" fmla="*/ 911442 h 6858000"/>
              <a:gd name="connsiteX794" fmla="*/ 5648971 w 7467600"/>
              <a:gd name="connsiteY794" fmla="*/ 891331 h 6858000"/>
              <a:gd name="connsiteX795" fmla="*/ 5844807 w 7467600"/>
              <a:gd name="connsiteY795" fmla="*/ 870718 h 6858000"/>
              <a:gd name="connsiteX796" fmla="*/ 5862975 w 7467600"/>
              <a:gd name="connsiteY796" fmla="*/ 869756 h 6858000"/>
              <a:gd name="connsiteX797" fmla="*/ 5920887 w 7467600"/>
              <a:gd name="connsiteY797" fmla="*/ 865929 h 6858000"/>
              <a:gd name="connsiteX798" fmla="*/ 5504425 w 7467600"/>
              <a:gd name="connsiteY798" fmla="*/ 848067 h 6858000"/>
              <a:gd name="connsiteX799" fmla="*/ 3607114 w 7467600"/>
              <a:gd name="connsiteY799" fmla="*/ 467441 h 6858000"/>
              <a:gd name="connsiteX800" fmla="*/ 3296242 w 7467600"/>
              <a:gd name="connsiteY800" fmla="*/ 807991 h 6858000"/>
              <a:gd name="connsiteX801" fmla="*/ 3174674 w 7467600"/>
              <a:gd name="connsiteY801" fmla="*/ 919759 h 6858000"/>
              <a:gd name="connsiteX802" fmla="*/ 3042978 w 7467600"/>
              <a:gd name="connsiteY802" fmla="*/ 1054894 h 6858000"/>
              <a:gd name="connsiteX803" fmla="*/ 2968914 w 7467600"/>
              <a:gd name="connsiteY803" fmla="*/ 1133756 h 6858000"/>
              <a:gd name="connsiteX804" fmla="*/ 3103823 w 7467600"/>
              <a:gd name="connsiteY804" fmla="*/ 1026814 h 6858000"/>
              <a:gd name="connsiteX805" fmla="*/ 3607114 w 7467600"/>
              <a:gd name="connsiteY805" fmla="*/ 467441 h 6858000"/>
              <a:gd name="connsiteX806" fmla="*/ 3744487 w 7467600"/>
              <a:gd name="connsiteY806" fmla="*/ 383136 h 6858000"/>
              <a:gd name="connsiteX807" fmla="*/ 3970213 w 7467600"/>
              <a:gd name="connsiteY807" fmla="*/ 995559 h 6858000"/>
              <a:gd name="connsiteX808" fmla="*/ 3744487 w 7467600"/>
              <a:gd name="connsiteY808" fmla="*/ 383136 h 6858000"/>
              <a:gd name="connsiteX809" fmla="*/ 3624562 w 7467600"/>
              <a:gd name="connsiteY809" fmla="*/ 367041 h 6858000"/>
              <a:gd name="connsiteX810" fmla="*/ 3489712 w 7467600"/>
              <a:gd name="connsiteY810" fmla="*/ 485386 h 6858000"/>
              <a:gd name="connsiteX811" fmla="*/ 3182994 w 7467600"/>
              <a:gd name="connsiteY811" fmla="*/ 828265 h 6858000"/>
              <a:gd name="connsiteX812" fmla="*/ 2892114 w 7467600"/>
              <a:gd name="connsiteY812" fmla="*/ 1172635 h 6858000"/>
              <a:gd name="connsiteX813" fmla="*/ 3021459 w 7467600"/>
              <a:gd name="connsiteY813" fmla="*/ 1035385 h 6858000"/>
              <a:gd name="connsiteX814" fmla="*/ 3153873 w 7467600"/>
              <a:gd name="connsiteY814" fmla="*/ 898971 h 6858000"/>
              <a:gd name="connsiteX815" fmla="*/ 3276511 w 7467600"/>
              <a:gd name="connsiteY815" fmla="*/ 786423 h 6858000"/>
              <a:gd name="connsiteX816" fmla="*/ 3584154 w 7467600"/>
              <a:gd name="connsiteY816" fmla="*/ 448218 h 6858000"/>
              <a:gd name="connsiteX817" fmla="*/ 3624562 w 7467600"/>
              <a:gd name="connsiteY817" fmla="*/ 367041 h 6858000"/>
              <a:gd name="connsiteX818" fmla="*/ 3766672 w 7467600"/>
              <a:gd name="connsiteY818" fmla="*/ 359429 h 6858000"/>
              <a:gd name="connsiteX819" fmla="*/ 3996338 w 7467600"/>
              <a:gd name="connsiteY819" fmla="*/ 968237 h 6858000"/>
              <a:gd name="connsiteX820" fmla="*/ 3766672 w 7467600"/>
              <a:gd name="connsiteY820" fmla="*/ 359429 h 6858000"/>
              <a:gd name="connsiteX821" fmla="*/ 5805386 w 7467600"/>
              <a:gd name="connsiteY821" fmla="*/ 239240 h 6858000"/>
              <a:gd name="connsiteX822" fmla="*/ 5736947 w 7467600"/>
              <a:gd name="connsiteY822" fmla="*/ 261367 h 6858000"/>
              <a:gd name="connsiteX823" fmla="*/ 5427012 w 7467600"/>
              <a:gd name="connsiteY823" fmla="*/ 311272 h 6858000"/>
              <a:gd name="connsiteX824" fmla="*/ 5147818 w 7467600"/>
              <a:gd name="connsiteY824" fmla="*/ 322112 h 6858000"/>
              <a:gd name="connsiteX825" fmla="*/ 5060854 w 7467600"/>
              <a:gd name="connsiteY825" fmla="*/ 311882 h 6858000"/>
              <a:gd name="connsiteX826" fmla="*/ 4945989 w 7467600"/>
              <a:gd name="connsiteY826" fmla="*/ 300516 h 6858000"/>
              <a:gd name="connsiteX827" fmla="*/ 5410479 w 7467600"/>
              <a:gd name="connsiteY827" fmla="*/ 348434 h 6858000"/>
              <a:gd name="connsiteX828" fmla="*/ 5805386 w 7467600"/>
              <a:gd name="connsiteY828" fmla="*/ 239240 h 6858000"/>
              <a:gd name="connsiteX829" fmla="*/ 5905192 w 7467600"/>
              <a:gd name="connsiteY829" fmla="*/ 163079 h 6858000"/>
              <a:gd name="connsiteX830" fmla="*/ 5865655 w 7467600"/>
              <a:gd name="connsiteY830" fmla="*/ 171901 h 6858000"/>
              <a:gd name="connsiteX831" fmla="*/ 5259740 w 7467600"/>
              <a:gd name="connsiteY831" fmla="*/ 257013 h 6858000"/>
              <a:gd name="connsiteX832" fmla="*/ 5208466 w 7467600"/>
              <a:gd name="connsiteY832" fmla="*/ 257550 h 6858000"/>
              <a:gd name="connsiteX833" fmla="*/ 4980204 w 7467600"/>
              <a:gd name="connsiteY833" fmla="*/ 271903 h 6858000"/>
              <a:gd name="connsiteX834" fmla="*/ 5068068 w 7467600"/>
              <a:gd name="connsiteY834" fmla="*/ 282244 h 6858000"/>
              <a:gd name="connsiteX835" fmla="*/ 5153231 w 7467600"/>
              <a:gd name="connsiteY835" fmla="*/ 292240 h 6858000"/>
              <a:gd name="connsiteX836" fmla="*/ 5426491 w 7467600"/>
              <a:gd name="connsiteY836" fmla="*/ 281128 h 6858000"/>
              <a:gd name="connsiteX837" fmla="*/ 5731212 w 7467600"/>
              <a:gd name="connsiteY837" fmla="*/ 231951 h 6858000"/>
              <a:gd name="connsiteX838" fmla="*/ 5905192 w 7467600"/>
              <a:gd name="connsiteY838" fmla="*/ 163079 h 6858000"/>
              <a:gd name="connsiteX839" fmla="*/ 5944437 w 7467600"/>
              <a:gd name="connsiteY839" fmla="*/ 113829 h 6858000"/>
              <a:gd name="connsiteX840" fmla="*/ 5825032 w 7467600"/>
              <a:gd name="connsiteY840" fmla="*/ 146405 h 6858000"/>
              <a:gd name="connsiteX841" fmla="*/ 4955599 w 7467600"/>
              <a:gd name="connsiteY841" fmla="*/ 247008 h 6858000"/>
              <a:gd name="connsiteX842" fmla="*/ 5210104 w 7467600"/>
              <a:gd name="connsiteY842" fmla="*/ 228123 h 6858000"/>
              <a:gd name="connsiteX843" fmla="*/ 5261015 w 7467600"/>
              <a:gd name="connsiteY843" fmla="*/ 227087 h 6858000"/>
              <a:gd name="connsiteX844" fmla="*/ 5861181 w 7467600"/>
              <a:gd name="connsiteY844" fmla="*/ 143093 h 6858000"/>
              <a:gd name="connsiteX845" fmla="*/ 5961252 w 7467600"/>
              <a:gd name="connsiteY845" fmla="*/ 114820 h 6858000"/>
              <a:gd name="connsiteX846" fmla="*/ 5944437 w 7467600"/>
              <a:gd name="connsiteY846" fmla="*/ 113829 h 6858000"/>
              <a:gd name="connsiteX847" fmla="*/ 3882765 w 7467600"/>
              <a:gd name="connsiteY847" fmla="*/ 0 h 6858000"/>
              <a:gd name="connsiteX848" fmla="*/ 3995099 w 7467600"/>
              <a:gd name="connsiteY848" fmla="*/ 0 h 6858000"/>
              <a:gd name="connsiteX849" fmla="*/ 4163818 w 7467600"/>
              <a:gd name="connsiteY849" fmla="*/ 234104 h 6858000"/>
              <a:gd name="connsiteX850" fmla="*/ 4172099 w 7467600"/>
              <a:gd name="connsiteY850" fmla="*/ 234207 h 6858000"/>
              <a:gd name="connsiteX851" fmla="*/ 4784282 w 7467600"/>
              <a:gd name="connsiteY851" fmla="*/ 276561 h 6858000"/>
              <a:gd name="connsiteX852" fmla="*/ 4801687 w 7467600"/>
              <a:gd name="connsiteY852" fmla="*/ 267764 h 6858000"/>
              <a:gd name="connsiteX853" fmla="*/ 6082788 w 7467600"/>
              <a:gd name="connsiteY853" fmla="*/ 64119 h 6858000"/>
              <a:gd name="connsiteX854" fmla="*/ 6099442 w 7467600"/>
              <a:gd name="connsiteY854" fmla="*/ 82568 h 6858000"/>
              <a:gd name="connsiteX855" fmla="*/ 4804137 w 7467600"/>
              <a:gd name="connsiteY855" fmla="*/ 320931 h 6858000"/>
              <a:gd name="connsiteX856" fmla="*/ 4227047 w 7467600"/>
              <a:gd name="connsiteY856" fmla="*/ 313415 h 6858000"/>
              <a:gd name="connsiteX857" fmla="*/ 4346041 w 7467600"/>
              <a:gd name="connsiteY857" fmla="*/ 456086 h 6858000"/>
              <a:gd name="connsiteX858" fmla="*/ 4870967 w 7467600"/>
              <a:gd name="connsiteY858" fmla="*/ 963061 h 6858000"/>
              <a:gd name="connsiteX859" fmla="*/ 4889647 w 7467600"/>
              <a:gd name="connsiteY859" fmla="*/ 957147 h 6858000"/>
              <a:gd name="connsiteX860" fmla="*/ 5422504 w 7467600"/>
              <a:gd name="connsiteY860" fmla="*/ 805191 h 6858000"/>
              <a:gd name="connsiteX861" fmla="*/ 6087656 w 7467600"/>
              <a:gd name="connsiteY861" fmla="*/ 826703 h 6858000"/>
              <a:gd name="connsiteX862" fmla="*/ 6058717 w 7467600"/>
              <a:gd name="connsiteY862" fmla="*/ 865992 h 6858000"/>
              <a:gd name="connsiteX863" fmla="*/ 4974153 w 7467600"/>
              <a:gd name="connsiteY863" fmla="*/ 1045456 h 6858000"/>
              <a:gd name="connsiteX864" fmla="*/ 5627835 w 7467600"/>
              <a:gd name="connsiteY864" fmla="*/ 1472077 h 6858000"/>
              <a:gd name="connsiteX865" fmla="*/ 5629817 w 7467600"/>
              <a:gd name="connsiteY865" fmla="*/ 1471412 h 6858000"/>
              <a:gd name="connsiteX866" fmla="*/ 5634124 w 7467600"/>
              <a:gd name="connsiteY866" fmla="*/ 1470572 h 6858000"/>
              <a:gd name="connsiteX867" fmla="*/ 5755832 w 7467600"/>
              <a:gd name="connsiteY867" fmla="*/ 1383886 h 6858000"/>
              <a:gd name="connsiteX868" fmla="*/ 6014186 w 7467600"/>
              <a:gd name="connsiteY868" fmla="*/ 1279799 h 6858000"/>
              <a:gd name="connsiteX869" fmla="*/ 6901619 w 7467600"/>
              <a:gd name="connsiteY869" fmla="*/ 1047874 h 6858000"/>
              <a:gd name="connsiteX870" fmla="*/ 6931566 w 7467600"/>
              <a:gd name="connsiteY870" fmla="*/ 1062034 h 6858000"/>
              <a:gd name="connsiteX871" fmla="*/ 5790982 w 7467600"/>
              <a:gd name="connsiteY871" fmla="*/ 1561380 h 6858000"/>
              <a:gd name="connsiteX872" fmla="*/ 6188971 w 7467600"/>
              <a:gd name="connsiteY872" fmla="*/ 1755168 h 6858000"/>
              <a:gd name="connsiteX873" fmla="*/ 6202446 w 7467600"/>
              <a:gd name="connsiteY873" fmla="*/ 1752268 h 6858000"/>
              <a:gd name="connsiteX874" fmla="*/ 7179560 w 7467600"/>
              <a:gd name="connsiteY874" fmla="*/ 1467551 h 6858000"/>
              <a:gd name="connsiteX875" fmla="*/ 7158730 w 7467600"/>
              <a:gd name="connsiteY875" fmla="*/ 1507835 h 6858000"/>
              <a:gd name="connsiteX876" fmla="*/ 6326959 w 7467600"/>
              <a:gd name="connsiteY876" fmla="*/ 1817686 h 6858000"/>
              <a:gd name="connsiteX877" fmla="*/ 6537433 w 7467600"/>
              <a:gd name="connsiteY877" fmla="*/ 1907790 h 6858000"/>
              <a:gd name="connsiteX878" fmla="*/ 6550221 w 7467600"/>
              <a:gd name="connsiteY878" fmla="*/ 1910729 h 6858000"/>
              <a:gd name="connsiteX879" fmla="*/ 6964438 w 7467600"/>
              <a:gd name="connsiteY879" fmla="*/ 2209505 h 6858000"/>
              <a:gd name="connsiteX880" fmla="*/ 7367862 w 7467600"/>
              <a:gd name="connsiteY880" fmla="*/ 2806833 h 6858000"/>
              <a:gd name="connsiteX881" fmla="*/ 7364329 w 7467600"/>
              <a:gd name="connsiteY881" fmla="*/ 2826907 h 6858000"/>
              <a:gd name="connsiteX882" fmla="*/ 7290545 w 7467600"/>
              <a:gd name="connsiteY882" fmla="*/ 2850663 h 6858000"/>
              <a:gd name="connsiteX883" fmla="*/ 6472036 w 7467600"/>
              <a:gd name="connsiteY883" fmla="*/ 1959003 h 6858000"/>
              <a:gd name="connsiteX884" fmla="*/ 5792897 w 7467600"/>
              <a:gd name="connsiteY884" fmla="*/ 1647747 h 6858000"/>
              <a:gd name="connsiteX885" fmla="*/ 5842751 w 7467600"/>
              <a:gd name="connsiteY885" fmla="*/ 1816112 h 6858000"/>
              <a:gd name="connsiteX886" fmla="*/ 5847424 w 7467600"/>
              <a:gd name="connsiteY886" fmla="*/ 1815776 h 6858000"/>
              <a:gd name="connsiteX887" fmla="*/ 6399821 w 7467600"/>
              <a:gd name="connsiteY887" fmla="*/ 2344799 h 6858000"/>
              <a:gd name="connsiteX888" fmla="*/ 6323232 w 7467600"/>
              <a:gd name="connsiteY888" fmla="*/ 2389634 h 6858000"/>
              <a:gd name="connsiteX889" fmla="*/ 5942958 w 7467600"/>
              <a:gd name="connsiteY889" fmla="*/ 2077708 h 6858000"/>
              <a:gd name="connsiteX890" fmla="*/ 5921559 w 7467600"/>
              <a:gd name="connsiteY890" fmla="*/ 2378596 h 6858000"/>
              <a:gd name="connsiteX891" fmla="*/ 5817651 w 7467600"/>
              <a:gd name="connsiteY891" fmla="*/ 3023919 h 6858000"/>
              <a:gd name="connsiteX892" fmla="*/ 5729634 w 7467600"/>
              <a:gd name="connsiteY892" fmla="*/ 3051849 h 6858000"/>
              <a:gd name="connsiteX893" fmla="*/ 5611018 w 7467600"/>
              <a:gd name="connsiteY893" fmla="*/ 2316769 h 6858000"/>
              <a:gd name="connsiteX894" fmla="*/ 5687608 w 7467600"/>
              <a:gd name="connsiteY894" fmla="*/ 2039972 h 6858000"/>
              <a:gd name="connsiteX895" fmla="*/ 5657554 w 7467600"/>
              <a:gd name="connsiteY895" fmla="*/ 1576445 h 6858000"/>
              <a:gd name="connsiteX896" fmla="*/ 5150475 w 7467600"/>
              <a:gd name="connsiteY896" fmla="*/ 1274012 h 6858000"/>
              <a:gd name="connsiteX897" fmla="*/ 5349142 w 7467600"/>
              <a:gd name="connsiteY897" fmla="*/ 2204405 h 6858000"/>
              <a:gd name="connsiteX898" fmla="*/ 5262214 w 7467600"/>
              <a:gd name="connsiteY898" fmla="*/ 2233836 h 6858000"/>
              <a:gd name="connsiteX899" fmla="*/ 4981539 w 7467600"/>
              <a:gd name="connsiteY899" fmla="*/ 1542201 h 6858000"/>
              <a:gd name="connsiteX900" fmla="*/ 4958461 w 7467600"/>
              <a:gd name="connsiteY900" fmla="*/ 1136957 h 6858000"/>
              <a:gd name="connsiteX901" fmla="*/ 4655015 w 7467600"/>
              <a:gd name="connsiteY901" fmla="*/ 891426 h 6858000"/>
              <a:gd name="connsiteX902" fmla="*/ 4348002 w 7467600"/>
              <a:gd name="connsiteY902" fmla="*/ 2205895 h 6858000"/>
              <a:gd name="connsiteX903" fmla="*/ 4262250 w 7467600"/>
              <a:gd name="connsiteY903" fmla="*/ 2219972 h 6858000"/>
              <a:gd name="connsiteX904" fmla="*/ 4550611 w 7467600"/>
              <a:gd name="connsiteY904" fmla="*/ 817540 h 6858000"/>
              <a:gd name="connsiteX905" fmla="*/ 4564418 w 7467600"/>
              <a:gd name="connsiteY905" fmla="*/ 808293 h 6858000"/>
              <a:gd name="connsiteX906" fmla="*/ 4266388 w 7467600"/>
              <a:gd name="connsiteY906" fmla="*/ 500083 h 6858000"/>
              <a:gd name="connsiteX907" fmla="*/ 4032842 w 7467600"/>
              <a:gd name="connsiteY907" fmla="*/ 211809 h 6858000"/>
              <a:gd name="connsiteX908" fmla="*/ 3882765 w 7467600"/>
              <a:gd name="connsiteY908" fmla="*/ 0 h 6858000"/>
              <a:gd name="connsiteX909" fmla="*/ 3721337 w 7467600"/>
              <a:gd name="connsiteY909" fmla="*/ 0 h 6858000"/>
              <a:gd name="connsiteX910" fmla="*/ 3797544 w 7467600"/>
              <a:gd name="connsiteY910" fmla="*/ 0 h 6858000"/>
              <a:gd name="connsiteX911" fmla="*/ 3775734 w 7467600"/>
              <a:gd name="connsiteY911" fmla="*/ 95131 h 6858000"/>
              <a:gd name="connsiteX912" fmla="*/ 3724807 w 7467600"/>
              <a:gd name="connsiteY912" fmla="*/ 272257 h 6858000"/>
              <a:gd name="connsiteX913" fmla="*/ 3726844 w 7467600"/>
              <a:gd name="connsiteY913" fmla="*/ 282988 h 6858000"/>
              <a:gd name="connsiteX914" fmla="*/ 3742664 w 7467600"/>
              <a:gd name="connsiteY914" fmla="*/ 279918 h 6858000"/>
              <a:gd name="connsiteX915" fmla="*/ 4103910 w 7467600"/>
              <a:gd name="connsiteY915" fmla="*/ 1161917 h 6858000"/>
              <a:gd name="connsiteX916" fmla="*/ 4020269 w 7467600"/>
              <a:gd name="connsiteY916" fmla="*/ 1200406 h 6858000"/>
              <a:gd name="connsiteX917" fmla="*/ 3674882 w 7467600"/>
              <a:gd name="connsiteY917" fmla="*/ 488524 h 6858000"/>
              <a:gd name="connsiteX918" fmla="*/ 3132682 w 7467600"/>
              <a:gd name="connsiteY918" fmla="*/ 1072284 h 6858000"/>
              <a:gd name="connsiteX919" fmla="*/ 2716346 w 7467600"/>
              <a:gd name="connsiteY919" fmla="*/ 1276376 h 6858000"/>
              <a:gd name="connsiteX920" fmla="*/ 2716772 w 7467600"/>
              <a:gd name="connsiteY920" fmla="*/ 1255462 h 6858000"/>
              <a:gd name="connsiteX921" fmla="*/ 3471096 w 7467600"/>
              <a:gd name="connsiteY921" fmla="*/ 437072 h 6858000"/>
              <a:gd name="connsiteX922" fmla="*/ 3639057 w 7467600"/>
              <a:gd name="connsiteY922" fmla="*/ 286334 h 6858000"/>
              <a:gd name="connsiteX923" fmla="*/ 3640309 w 7467600"/>
              <a:gd name="connsiteY923" fmla="*/ 284664 h 6858000"/>
              <a:gd name="connsiteX924" fmla="*/ 3646022 w 7467600"/>
              <a:gd name="connsiteY924" fmla="*/ 276711 h 6858000"/>
              <a:gd name="connsiteX925" fmla="*/ 3707943 w 7467600"/>
              <a:gd name="connsiteY925" fmla="*/ 65958 h 6858000"/>
              <a:gd name="connsiteX926" fmla="*/ 3721337 w 7467600"/>
              <a:gd name="connsiteY926" fmla="*/ 0 h 6858000"/>
              <a:gd name="connsiteX927" fmla="*/ 2867960 w 7467600"/>
              <a:gd name="connsiteY927" fmla="*/ 0 h 6858000"/>
              <a:gd name="connsiteX928" fmla="*/ 2926351 w 7467600"/>
              <a:gd name="connsiteY928" fmla="*/ 0 h 6858000"/>
              <a:gd name="connsiteX929" fmla="*/ 2902823 w 7467600"/>
              <a:gd name="connsiteY929" fmla="*/ 262929 h 6858000"/>
              <a:gd name="connsiteX930" fmla="*/ 2940663 w 7467600"/>
              <a:gd name="connsiteY930" fmla="*/ 140884 h 6858000"/>
              <a:gd name="connsiteX931" fmla="*/ 2947039 w 7467600"/>
              <a:gd name="connsiteY931" fmla="*/ 122524 h 6858000"/>
              <a:gd name="connsiteX932" fmla="*/ 2984316 w 7467600"/>
              <a:gd name="connsiteY932" fmla="*/ 0 h 6858000"/>
              <a:gd name="connsiteX933" fmla="*/ 3016114 w 7467600"/>
              <a:gd name="connsiteY933" fmla="*/ 0 h 6858000"/>
              <a:gd name="connsiteX934" fmla="*/ 2979949 w 7467600"/>
              <a:gd name="connsiteY934" fmla="*/ 119274 h 6858000"/>
              <a:gd name="connsiteX935" fmla="*/ 3023879 w 7467600"/>
              <a:gd name="connsiteY935" fmla="*/ 0 h 6858000"/>
              <a:gd name="connsiteX936" fmla="*/ 3105400 w 7467600"/>
              <a:gd name="connsiteY936" fmla="*/ 0 h 6858000"/>
              <a:gd name="connsiteX937" fmla="*/ 3094669 w 7467600"/>
              <a:gd name="connsiteY937" fmla="*/ 30308 h 6858000"/>
              <a:gd name="connsiteX938" fmla="*/ 2901945 w 7467600"/>
              <a:gd name="connsiteY938" fmla="*/ 466538 h 6858000"/>
              <a:gd name="connsiteX939" fmla="*/ 2815209 w 7467600"/>
              <a:gd name="connsiteY939" fmla="*/ 497361 h 6858000"/>
              <a:gd name="connsiteX940" fmla="*/ 2844845 w 7467600"/>
              <a:gd name="connsiteY940" fmla="*/ 127638 h 6858000"/>
              <a:gd name="connsiteX941" fmla="*/ 2867960 w 7467600"/>
              <a:gd name="connsiteY941" fmla="*/ 0 h 6858000"/>
              <a:gd name="connsiteX942" fmla="*/ 1057230 w 7467600"/>
              <a:gd name="connsiteY942" fmla="*/ 0 h 6858000"/>
              <a:gd name="connsiteX943" fmla="*/ 1111003 w 7467600"/>
              <a:gd name="connsiteY943" fmla="*/ 0 h 6858000"/>
              <a:gd name="connsiteX944" fmla="*/ 1125553 w 7467600"/>
              <a:gd name="connsiteY944" fmla="*/ 52588 h 6858000"/>
              <a:gd name="connsiteX945" fmla="*/ 1304276 w 7467600"/>
              <a:gd name="connsiteY945" fmla="*/ 476275 h 6858000"/>
              <a:gd name="connsiteX946" fmla="*/ 1492066 w 7467600"/>
              <a:gd name="connsiteY946" fmla="*/ 886333 h 6858000"/>
              <a:gd name="connsiteX947" fmla="*/ 1423698 w 7467600"/>
              <a:gd name="connsiteY947" fmla="*/ 710817 h 6858000"/>
              <a:gd name="connsiteX948" fmla="*/ 1357609 w 7467600"/>
              <a:gd name="connsiteY948" fmla="*/ 532892 h 6858000"/>
              <a:gd name="connsiteX949" fmla="*/ 1309550 w 7467600"/>
              <a:gd name="connsiteY949" fmla="*/ 374031 h 6858000"/>
              <a:gd name="connsiteX950" fmla="*/ 1193673 w 7467600"/>
              <a:gd name="connsiteY950" fmla="*/ 49533 h 6858000"/>
              <a:gd name="connsiteX951" fmla="*/ 1164391 w 7467600"/>
              <a:gd name="connsiteY951" fmla="*/ 0 h 6858000"/>
              <a:gd name="connsiteX952" fmla="*/ 1200666 w 7467600"/>
              <a:gd name="connsiteY952" fmla="*/ 0 h 6858000"/>
              <a:gd name="connsiteX953" fmla="*/ 1223408 w 7467600"/>
              <a:gd name="connsiteY953" fmla="*/ 38996 h 6858000"/>
              <a:gd name="connsiteX954" fmla="*/ 1339635 w 7467600"/>
              <a:gd name="connsiteY954" fmla="*/ 365517 h 6858000"/>
              <a:gd name="connsiteX955" fmla="*/ 1387469 w 7467600"/>
              <a:gd name="connsiteY955" fmla="*/ 523079 h 6858000"/>
              <a:gd name="connsiteX956" fmla="*/ 1452685 w 7467600"/>
              <a:gd name="connsiteY956" fmla="*/ 699806 h 6858000"/>
              <a:gd name="connsiteX957" fmla="*/ 1492092 w 7467600"/>
              <a:gd name="connsiteY957" fmla="*/ 800424 h 6858000"/>
              <a:gd name="connsiteX958" fmla="*/ 1455302 w 7467600"/>
              <a:gd name="connsiteY958" fmla="*/ 632913 h 6858000"/>
              <a:gd name="connsiteX959" fmla="*/ 1222336 w 7467600"/>
              <a:gd name="connsiteY959" fmla="*/ 9480 h 6858000"/>
              <a:gd name="connsiteX960" fmla="*/ 1214634 w 7467600"/>
              <a:gd name="connsiteY960" fmla="*/ 0 h 6858000"/>
              <a:gd name="connsiteX961" fmla="*/ 1289827 w 7467600"/>
              <a:gd name="connsiteY961" fmla="*/ 0 h 6858000"/>
              <a:gd name="connsiteX962" fmla="*/ 1321076 w 7467600"/>
              <a:gd name="connsiteY962" fmla="*/ 59722 h 6858000"/>
              <a:gd name="connsiteX963" fmla="*/ 1512579 w 7467600"/>
              <a:gd name="connsiteY963" fmla="*/ 626441 h 6858000"/>
              <a:gd name="connsiteX964" fmla="*/ 1506076 w 7467600"/>
              <a:gd name="connsiteY964" fmla="*/ 1089289 h 6858000"/>
              <a:gd name="connsiteX965" fmla="*/ 1486346 w 7467600"/>
              <a:gd name="connsiteY965" fmla="*/ 1079919 h 6858000"/>
              <a:gd name="connsiteX966" fmla="*/ 1070511 w 7467600"/>
              <a:gd name="connsiteY966" fmla="*/ 48609 h 6858000"/>
              <a:gd name="connsiteX967" fmla="*/ 1057230 w 7467600"/>
              <a:gd name="connsiteY967" fmla="*/ 0 h 6858000"/>
              <a:gd name="connsiteX968" fmla="*/ 43151 w 7467600"/>
              <a:gd name="connsiteY968" fmla="*/ 0 h 6858000"/>
              <a:gd name="connsiteX969" fmla="*/ 95283 w 7467600"/>
              <a:gd name="connsiteY969" fmla="*/ 0 h 6858000"/>
              <a:gd name="connsiteX970" fmla="*/ 300708 w 7467600"/>
              <a:gd name="connsiteY970" fmla="*/ 154571 h 6858000"/>
              <a:gd name="connsiteX971" fmla="*/ 530414 w 7467600"/>
              <a:gd name="connsiteY971" fmla="*/ 354673 h 6858000"/>
              <a:gd name="connsiteX972" fmla="*/ 333785 w 7467600"/>
              <a:gd name="connsiteY972" fmla="*/ 161564 h 6858000"/>
              <a:gd name="connsiteX973" fmla="*/ 147005 w 7467600"/>
              <a:gd name="connsiteY973" fmla="*/ 0 h 6858000"/>
              <a:gd name="connsiteX974" fmla="*/ 272509 w 7467600"/>
              <a:gd name="connsiteY974" fmla="*/ 0 h 6858000"/>
              <a:gd name="connsiteX975" fmla="*/ 326276 w 7467600"/>
              <a:gd name="connsiteY975" fmla="*/ 45847 h 6858000"/>
              <a:gd name="connsiteX976" fmla="*/ 823759 w 7467600"/>
              <a:gd name="connsiteY976" fmla="*/ 574145 h 6858000"/>
              <a:gd name="connsiteX977" fmla="*/ 811254 w 7467600"/>
              <a:gd name="connsiteY977" fmla="*/ 665546 h 6858000"/>
              <a:gd name="connsiteX978" fmla="*/ 154042 w 7467600"/>
              <a:gd name="connsiteY978" fmla="*/ 261522 h 6858000"/>
              <a:gd name="connsiteX979" fmla="*/ 13550 w 7467600"/>
              <a:gd name="connsiteY979" fmla="*/ 158423 h 6858000"/>
              <a:gd name="connsiteX980" fmla="*/ 0 w 7467600"/>
              <a:gd name="connsiteY980" fmla="*/ 146618 h 6858000"/>
              <a:gd name="connsiteX981" fmla="*/ 0 w 7467600"/>
              <a:gd name="connsiteY981" fmla="*/ 59161 h 6858000"/>
              <a:gd name="connsiteX982" fmla="*/ 45427 w 7467600"/>
              <a:gd name="connsiteY982" fmla="*/ 101078 h 6858000"/>
              <a:gd name="connsiteX983" fmla="*/ 630103 w 7467600"/>
              <a:gd name="connsiteY983" fmla="*/ 485885 h 6858000"/>
              <a:gd name="connsiteX984" fmla="*/ 532040 w 7467600"/>
              <a:gd name="connsiteY984" fmla="*/ 399359 h 6858000"/>
              <a:gd name="connsiteX985" fmla="*/ 517618 w 7467600"/>
              <a:gd name="connsiteY985" fmla="*/ 385726 h 6858000"/>
              <a:gd name="connsiteX986" fmla="*/ 285074 w 7467600"/>
              <a:gd name="connsiteY986" fmla="*/ 182755 h 6858000"/>
              <a:gd name="connsiteX987" fmla="*/ 43151 w 7467600"/>
              <a:gd name="connsiteY98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312201 w 7467600"/>
              <a:gd name="connsiteY130" fmla="*/ 5128278 h 6858000"/>
              <a:gd name="connsiteX131" fmla="*/ 1903353 w 7467600"/>
              <a:gd name="connsiteY131" fmla="*/ 5044827 h 6858000"/>
              <a:gd name="connsiteX132" fmla="*/ 1936931 w 7467600"/>
              <a:gd name="connsiteY132" fmla="*/ 5093954 h 6858000"/>
              <a:gd name="connsiteX133" fmla="*/ 2195868 w 7467600"/>
              <a:gd name="connsiteY133" fmla="*/ 5396574 h 6858000"/>
              <a:gd name="connsiteX134" fmla="*/ 2088852 w 7467600"/>
              <a:gd name="connsiteY134" fmla="*/ 5166123 h 6858000"/>
              <a:gd name="connsiteX135" fmla="*/ 1958241 w 7467600"/>
              <a:gd name="connsiteY135" fmla="*/ 5067955 h 6858000"/>
              <a:gd name="connsiteX136" fmla="*/ 1903353 w 7467600"/>
              <a:gd name="connsiteY136" fmla="*/ 5044827 h 6858000"/>
              <a:gd name="connsiteX137" fmla="*/ 1979378 w 7467600"/>
              <a:gd name="connsiteY137" fmla="*/ 4769504 h 6858000"/>
              <a:gd name="connsiteX138" fmla="*/ 2882120 w 7467600"/>
              <a:gd name="connsiteY138" fmla="*/ 5064547 h 6858000"/>
              <a:gd name="connsiteX139" fmla="*/ 2793103 w 7467600"/>
              <a:gd name="connsiteY139" fmla="*/ 5039699 h 6858000"/>
              <a:gd name="connsiteX140" fmla="*/ 2770041 w 7467600"/>
              <a:gd name="connsiteY140" fmla="*/ 5033634 h 6858000"/>
              <a:gd name="connsiteX141" fmla="*/ 1979378 w 7467600"/>
              <a:gd name="connsiteY141" fmla="*/ 4769504 h 6858000"/>
              <a:gd name="connsiteX142" fmla="*/ 1927410 w 7467600"/>
              <a:gd name="connsiteY142" fmla="*/ 4716164 h 6858000"/>
              <a:gd name="connsiteX143" fmla="*/ 1959587 w 7467600"/>
              <a:gd name="connsiteY143" fmla="*/ 4728849 h 6858000"/>
              <a:gd name="connsiteX144" fmla="*/ 2777707 w 7467600"/>
              <a:gd name="connsiteY144" fmla="*/ 5003991 h 6858000"/>
              <a:gd name="connsiteX145" fmla="*/ 2800768 w 7467600"/>
              <a:gd name="connsiteY145" fmla="*/ 5010056 h 6858000"/>
              <a:gd name="connsiteX146" fmla="*/ 2879408 w 7467600"/>
              <a:gd name="connsiteY146" fmla="*/ 5031590 h 6858000"/>
              <a:gd name="connsiteX147" fmla="*/ 2862295 w 7467600"/>
              <a:gd name="connsiteY147" fmla="*/ 5022958 h 6858000"/>
              <a:gd name="connsiteX148" fmla="*/ 2813343 w 7467600"/>
              <a:gd name="connsiteY148" fmla="*/ 4998369 h 6858000"/>
              <a:gd name="connsiteX149" fmla="*/ 2646245 w 7467600"/>
              <a:gd name="connsiteY149" fmla="*/ 4930999 h 6858000"/>
              <a:gd name="connsiteX150" fmla="*/ 1999243 w 7467600"/>
              <a:gd name="connsiteY150" fmla="*/ 4730524 h 6858000"/>
              <a:gd name="connsiteX151" fmla="*/ 1979527 w 7467600"/>
              <a:gd name="connsiteY151" fmla="*/ 4726651 h 6858000"/>
              <a:gd name="connsiteX152" fmla="*/ 1927410 w 7467600"/>
              <a:gd name="connsiteY152" fmla="*/ 4716164 h 6858000"/>
              <a:gd name="connsiteX153" fmla="*/ 1997014 w 7467600"/>
              <a:gd name="connsiteY153" fmla="*/ 4698007 h 6858000"/>
              <a:gd name="connsiteX154" fmla="*/ 2005458 w 7467600"/>
              <a:gd name="connsiteY154" fmla="*/ 4699540 h 6858000"/>
              <a:gd name="connsiteX155" fmla="*/ 2657186 w 7467600"/>
              <a:gd name="connsiteY155" fmla="*/ 4901687 h 6858000"/>
              <a:gd name="connsiteX156" fmla="*/ 2826662 w 7467600"/>
              <a:gd name="connsiteY156" fmla="*/ 4970362 h 6858000"/>
              <a:gd name="connsiteX157" fmla="*/ 2876100 w 7467600"/>
              <a:gd name="connsiteY157" fmla="*/ 4995397 h 6858000"/>
              <a:gd name="connsiteX158" fmla="*/ 3042600 w 7467600"/>
              <a:gd name="connsiteY158" fmla="*/ 5059532 h 6858000"/>
              <a:gd name="connsiteX159" fmla="*/ 1997014 w 7467600"/>
              <a:gd name="connsiteY159" fmla="*/ 4698007 h 6858000"/>
              <a:gd name="connsiteX160" fmla="*/ 2305292 w 7467600"/>
              <a:gd name="connsiteY160" fmla="*/ 4219492 h 6858000"/>
              <a:gd name="connsiteX161" fmla="*/ 3360922 w 7467600"/>
              <a:gd name="connsiteY161" fmla="*/ 4529373 h 6858000"/>
              <a:gd name="connsiteX162" fmla="*/ 3492420 w 7467600"/>
              <a:gd name="connsiteY162" fmla="*/ 4510145 h 6858000"/>
              <a:gd name="connsiteX163" fmla="*/ 3364086 w 7467600"/>
              <a:gd name="connsiteY163" fmla="*/ 4480340 h 6858000"/>
              <a:gd name="connsiteX164" fmla="*/ 3225818 w 7467600"/>
              <a:gd name="connsiteY164" fmla="*/ 4411822 h 6858000"/>
              <a:gd name="connsiteX165" fmla="*/ 3129696 w 7467600"/>
              <a:gd name="connsiteY165" fmla="*/ 4360704 h 6858000"/>
              <a:gd name="connsiteX166" fmla="*/ 2814545 w 7467600"/>
              <a:gd name="connsiteY166" fmla="*/ 4282955 h 6858000"/>
              <a:gd name="connsiteX167" fmla="*/ 2305292 w 7467600"/>
              <a:gd name="connsiteY167" fmla="*/ 4219492 h 6858000"/>
              <a:gd name="connsiteX168" fmla="*/ 2626982 w 7467600"/>
              <a:gd name="connsiteY168" fmla="*/ 4206450 h 6858000"/>
              <a:gd name="connsiteX169" fmla="*/ 2490617 w 7467600"/>
              <a:gd name="connsiteY169" fmla="*/ 4206951 h 6858000"/>
              <a:gd name="connsiteX170" fmla="*/ 2819869 w 7467600"/>
              <a:gd name="connsiteY170" fmla="*/ 4252936 h 6858000"/>
              <a:gd name="connsiteX171" fmla="*/ 3143018 w 7467600"/>
              <a:gd name="connsiteY171" fmla="*/ 4332698 h 6858000"/>
              <a:gd name="connsiteX172" fmla="*/ 3241520 w 7467600"/>
              <a:gd name="connsiteY172" fmla="*/ 4385112 h 6858000"/>
              <a:gd name="connsiteX173" fmla="*/ 3374575 w 7467600"/>
              <a:gd name="connsiteY173" fmla="*/ 4451517 h 6858000"/>
              <a:gd name="connsiteX174" fmla="*/ 3505221 w 7467600"/>
              <a:gd name="connsiteY174" fmla="*/ 4480757 h 6858000"/>
              <a:gd name="connsiteX175" fmla="*/ 2626982 w 7467600"/>
              <a:gd name="connsiteY175" fmla="*/ 4206450 h 6858000"/>
              <a:gd name="connsiteX176" fmla="*/ 1310106 w 7467600"/>
              <a:gd name="connsiteY176" fmla="*/ 3943217 h 6858000"/>
              <a:gd name="connsiteX177" fmla="*/ 854994 w 7467600"/>
              <a:gd name="connsiteY177" fmla="*/ 4399136 h 6858000"/>
              <a:gd name="connsiteX178" fmla="*/ 742462 w 7467600"/>
              <a:gd name="connsiteY178" fmla="*/ 4594648 h 6858000"/>
              <a:gd name="connsiteX179" fmla="*/ 820602 w 7467600"/>
              <a:gd name="connsiteY179" fmla="*/ 4485915 h 6858000"/>
              <a:gd name="connsiteX180" fmla="*/ 878295 w 7467600"/>
              <a:gd name="connsiteY180" fmla="*/ 4403594 h 6858000"/>
              <a:gd name="connsiteX181" fmla="*/ 1240607 w 7467600"/>
              <a:gd name="connsiteY181" fmla="*/ 4010401 h 6858000"/>
              <a:gd name="connsiteX182" fmla="*/ 1310106 w 7467600"/>
              <a:gd name="connsiteY182" fmla="*/ 3943217 h 6858000"/>
              <a:gd name="connsiteX183" fmla="*/ 1423113 w 7467600"/>
              <a:gd name="connsiteY183" fmla="*/ 3874565 h 6858000"/>
              <a:gd name="connsiteX184" fmla="*/ 1260565 w 7467600"/>
              <a:gd name="connsiteY184" fmla="*/ 4031982 h 6858000"/>
              <a:gd name="connsiteX185" fmla="*/ 901900 w 7467600"/>
              <a:gd name="connsiteY185" fmla="*/ 4421236 h 6858000"/>
              <a:gd name="connsiteX186" fmla="*/ 845044 w 7467600"/>
              <a:gd name="connsiteY186" fmla="*/ 4502436 h 6858000"/>
              <a:gd name="connsiteX187" fmla="*/ 685926 w 7467600"/>
              <a:gd name="connsiteY187" fmla="*/ 4703069 h 6858000"/>
              <a:gd name="connsiteX188" fmla="*/ 684248 w 7467600"/>
              <a:gd name="connsiteY188" fmla="*/ 4706721 h 6858000"/>
              <a:gd name="connsiteX189" fmla="*/ 1423113 w 7467600"/>
              <a:gd name="connsiteY189" fmla="*/ 3874565 h 6858000"/>
              <a:gd name="connsiteX190" fmla="*/ 3316479 w 7467600"/>
              <a:gd name="connsiteY190" fmla="*/ 3872136 h 6858000"/>
              <a:gd name="connsiteX191" fmla="*/ 3546806 w 7467600"/>
              <a:gd name="connsiteY191" fmla="*/ 4356139 h 6858000"/>
              <a:gd name="connsiteX192" fmla="*/ 3364433 w 7467600"/>
              <a:gd name="connsiteY192" fmla="*/ 3953121 h 6858000"/>
              <a:gd name="connsiteX193" fmla="*/ 3316479 w 7467600"/>
              <a:gd name="connsiteY193" fmla="*/ 3872136 h 6858000"/>
              <a:gd name="connsiteX194" fmla="*/ 3291335 w 7467600"/>
              <a:gd name="connsiteY194" fmla="*/ 3767420 h 6858000"/>
              <a:gd name="connsiteX195" fmla="*/ 3390805 w 7467600"/>
              <a:gd name="connsiteY195" fmla="*/ 3937163 h 6858000"/>
              <a:gd name="connsiteX196" fmla="*/ 3579062 w 7467600"/>
              <a:gd name="connsiteY196" fmla="*/ 4359040 h 6858000"/>
              <a:gd name="connsiteX197" fmla="*/ 3467355 w 7467600"/>
              <a:gd name="connsiteY197" fmla="*/ 3988130 h 6858000"/>
              <a:gd name="connsiteX198" fmla="*/ 3310753 w 7467600"/>
              <a:gd name="connsiteY198" fmla="*/ 3787140 h 6858000"/>
              <a:gd name="connsiteX199" fmla="*/ 3291335 w 7467600"/>
              <a:gd name="connsiteY199" fmla="*/ 3767420 h 6858000"/>
              <a:gd name="connsiteX200" fmla="*/ 1635889 w 7467600"/>
              <a:gd name="connsiteY200" fmla="*/ 3709494 h 6858000"/>
              <a:gd name="connsiteX201" fmla="*/ 1634800 w 7467600"/>
              <a:gd name="connsiteY201" fmla="*/ 3731111 h 6858000"/>
              <a:gd name="connsiteX202" fmla="*/ 1635889 w 7467600"/>
              <a:gd name="connsiteY202" fmla="*/ 3709494 h 6858000"/>
              <a:gd name="connsiteX203" fmla="*/ 1510397 w 7467600"/>
              <a:gd name="connsiteY203" fmla="*/ 3684705 h 6858000"/>
              <a:gd name="connsiteX204" fmla="*/ 1146550 w 7467600"/>
              <a:gd name="connsiteY204" fmla="*/ 3802012 h 6858000"/>
              <a:gd name="connsiteX205" fmla="*/ 698834 w 7467600"/>
              <a:gd name="connsiteY205" fmla="*/ 3952272 h 6858000"/>
              <a:gd name="connsiteX206" fmla="*/ 34256 w 7467600"/>
              <a:gd name="connsiteY206" fmla="*/ 4347603 h 6858000"/>
              <a:gd name="connsiteX207" fmla="*/ 527241 w 7467600"/>
              <a:gd name="connsiteY207" fmla="*/ 4065078 h 6858000"/>
              <a:gd name="connsiteX208" fmla="*/ 1510397 w 7467600"/>
              <a:gd name="connsiteY208" fmla="*/ 3684705 h 6858000"/>
              <a:gd name="connsiteX209" fmla="*/ 1313114 w 7467600"/>
              <a:gd name="connsiteY209" fmla="*/ 3655216 h 6858000"/>
              <a:gd name="connsiteX210" fmla="*/ 1109304 w 7467600"/>
              <a:gd name="connsiteY210" fmla="*/ 3669030 h 6858000"/>
              <a:gd name="connsiteX211" fmla="*/ 8129 w 7467600"/>
              <a:gd name="connsiteY211" fmla="*/ 4330519 h 6858000"/>
              <a:gd name="connsiteX212" fmla="*/ 687572 w 7467600"/>
              <a:gd name="connsiteY212" fmla="*/ 3925629 h 6858000"/>
              <a:gd name="connsiteX213" fmla="*/ 1138365 w 7467600"/>
              <a:gd name="connsiteY213" fmla="*/ 3774515 h 6858000"/>
              <a:gd name="connsiteX214" fmla="*/ 1505579 w 7467600"/>
              <a:gd name="connsiteY214" fmla="*/ 3655526 h 6858000"/>
              <a:gd name="connsiteX215" fmla="*/ 1313114 w 7467600"/>
              <a:gd name="connsiteY215" fmla="*/ 3655216 h 6858000"/>
              <a:gd name="connsiteX216" fmla="*/ 3655073 w 7467600"/>
              <a:gd name="connsiteY216" fmla="*/ 3650884 h 6858000"/>
              <a:gd name="connsiteX217" fmla="*/ 3989938 w 7467600"/>
              <a:gd name="connsiteY217" fmla="*/ 3991685 h 6858000"/>
              <a:gd name="connsiteX218" fmla="*/ 4393907 w 7467600"/>
              <a:gd name="connsiteY218" fmla="*/ 4261258 h 6858000"/>
              <a:gd name="connsiteX219" fmla="*/ 4648051 w 7467600"/>
              <a:gd name="connsiteY219" fmla="*/ 4374051 h 6858000"/>
              <a:gd name="connsiteX220" fmla="*/ 4383389 w 7467600"/>
              <a:gd name="connsiteY220" fmla="*/ 4184369 h 6858000"/>
              <a:gd name="connsiteX221" fmla="*/ 4165508 w 7467600"/>
              <a:gd name="connsiteY221" fmla="*/ 4035196 h 6858000"/>
              <a:gd name="connsiteX222" fmla="*/ 4068162 w 7467600"/>
              <a:gd name="connsiteY222" fmla="*/ 3953394 h 6858000"/>
              <a:gd name="connsiteX223" fmla="*/ 3981416 w 7467600"/>
              <a:gd name="connsiteY223" fmla="*/ 3880482 h 6858000"/>
              <a:gd name="connsiteX224" fmla="*/ 3800147 w 7467600"/>
              <a:gd name="connsiteY224" fmla="*/ 3749872 h 6858000"/>
              <a:gd name="connsiteX225" fmla="*/ 3655073 w 7467600"/>
              <a:gd name="connsiteY225" fmla="*/ 3650884 h 6858000"/>
              <a:gd name="connsiteX226" fmla="*/ 3670252 w 7467600"/>
              <a:gd name="connsiteY226" fmla="*/ 3622798 h 6858000"/>
              <a:gd name="connsiteX227" fmla="*/ 3817258 w 7467600"/>
              <a:gd name="connsiteY227" fmla="*/ 3723577 h 6858000"/>
              <a:gd name="connsiteX228" fmla="*/ 4000461 w 7467600"/>
              <a:gd name="connsiteY228" fmla="*/ 3855966 h 6858000"/>
              <a:gd name="connsiteX229" fmla="*/ 4088180 w 7467600"/>
              <a:gd name="connsiteY229" fmla="*/ 3929774 h 6858000"/>
              <a:gd name="connsiteX230" fmla="*/ 4184555 w 7467600"/>
              <a:gd name="connsiteY230" fmla="*/ 4010683 h 6858000"/>
              <a:gd name="connsiteX231" fmla="*/ 4399563 w 7467600"/>
              <a:gd name="connsiteY231" fmla="*/ 4158106 h 6858000"/>
              <a:gd name="connsiteX232" fmla="*/ 4684469 w 7467600"/>
              <a:gd name="connsiteY232" fmla="*/ 4364680 h 6858000"/>
              <a:gd name="connsiteX233" fmla="*/ 4690271 w 7467600"/>
              <a:gd name="connsiteY233" fmla="*/ 4370034 h 6858000"/>
              <a:gd name="connsiteX234" fmla="*/ 4136093 w 7467600"/>
              <a:gd name="connsiteY234" fmla="*/ 3858466 h 6858000"/>
              <a:gd name="connsiteX235" fmla="*/ 3670252 w 7467600"/>
              <a:gd name="connsiteY235" fmla="*/ 3622798 h 6858000"/>
              <a:gd name="connsiteX236" fmla="*/ 4440129 w 7467600"/>
              <a:gd name="connsiteY236" fmla="*/ 3448571 h 6858000"/>
              <a:gd name="connsiteX237" fmla="*/ 4856525 w 7467600"/>
              <a:gd name="connsiteY237" fmla="*/ 3915351 h 6858000"/>
              <a:gd name="connsiteX238" fmla="*/ 5059055 w 7467600"/>
              <a:gd name="connsiteY238" fmla="*/ 4108918 h 6858000"/>
              <a:gd name="connsiteX239" fmla="*/ 5290070 w 7467600"/>
              <a:gd name="connsiteY239" fmla="*/ 4263619 h 6858000"/>
              <a:gd name="connsiteX240" fmla="*/ 4834991 w 7467600"/>
              <a:gd name="connsiteY240" fmla="*/ 3830985 h 6858000"/>
              <a:gd name="connsiteX241" fmla="*/ 4440129 w 7467600"/>
              <a:gd name="connsiteY241" fmla="*/ 3448571 h 6858000"/>
              <a:gd name="connsiteX242" fmla="*/ 4441737 w 7467600"/>
              <a:gd name="connsiteY242" fmla="*/ 3399734 h 6858000"/>
              <a:gd name="connsiteX243" fmla="*/ 4431236 w 7467600"/>
              <a:gd name="connsiteY243" fmla="*/ 3400954 h 6858000"/>
              <a:gd name="connsiteX244" fmla="*/ 4557150 w 7467600"/>
              <a:gd name="connsiteY244" fmla="*/ 3510023 h 6858000"/>
              <a:gd name="connsiteX245" fmla="*/ 4856936 w 7467600"/>
              <a:gd name="connsiteY245" fmla="*/ 3809146 h 6858000"/>
              <a:gd name="connsiteX246" fmla="*/ 5111996 w 7467600"/>
              <a:gd name="connsiteY246" fmla="*/ 4065759 h 6858000"/>
              <a:gd name="connsiteX247" fmla="*/ 5388878 w 7467600"/>
              <a:gd name="connsiteY247" fmla="*/ 4300185 h 6858000"/>
              <a:gd name="connsiteX248" fmla="*/ 5425556 w 7467600"/>
              <a:gd name="connsiteY248" fmla="*/ 4308967 h 6858000"/>
              <a:gd name="connsiteX249" fmla="*/ 4943646 w 7467600"/>
              <a:gd name="connsiteY249" fmla="*/ 3822916 h 6858000"/>
              <a:gd name="connsiteX250" fmla="*/ 4594837 w 7467600"/>
              <a:gd name="connsiteY250" fmla="*/ 3532274 h 6858000"/>
              <a:gd name="connsiteX251" fmla="*/ 4441737 w 7467600"/>
              <a:gd name="connsiteY251" fmla="*/ 3399734 h 6858000"/>
              <a:gd name="connsiteX252" fmla="*/ 5425834 w 7467600"/>
              <a:gd name="connsiteY252" fmla="*/ 3162785 h 6858000"/>
              <a:gd name="connsiteX253" fmla="*/ 5401644 w 7467600"/>
              <a:gd name="connsiteY253" fmla="*/ 3617847 h 6858000"/>
              <a:gd name="connsiteX254" fmla="*/ 5467256 w 7467600"/>
              <a:gd name="connsiteY254" fmla="*/ 4175494 h 6858000"/>
              <a:gd name="connsiteX255" fmla="*/ 5448069 w 7467600"/>
              <a:gd name="connsiteY255" fmla="*/ 3567554 h 6858000"/>
              <a:gd name="connsiteX256" fmla="*/ 5425834 w 7467600"/>
              <a:gd name="connsiteY256" fmla="*/ 3162785 h 6858000"/>
              <a:gd name="connsiteX257" fmla="*/ 1318687 w 7467600"/>
              <a:gd name="connsiteY257" fmla="*/ 3113840 h 6858000"/>
              <a:gd name="connsiteX258" fmla="*/ 1066793 w 7467600"/>
              <a:gd name="connsiteY258" fmla="*/ 3212171 h 6858000"/>
              <a:gd name="connsiteX259" fmla="*/ 993319 w 7467600"/>
              <a:gd name="connsiteY259" fmla="*/ 3247648 h 6858000"/>
              <a:gd name="connsiteX260" fmla="*/ 853081 w 7467600"/>
              <a:gd name="connsiteY260" fmla="*/ 3312410 h 6858000"/>
              <a:gd name="connsiteX261" fmla="*/ 805957 w 7467600"/>
              <a:gd name="connsiteY261" fmla="*/ 3330443 h 6858000"/>
              <a:gd name="connsiteX262" fmla="*/ 1318687 w 7467600"/>
              <a:gd name="connsiteY262" fmla="*/ 3113840 h 6858000"/>
              <a:gd name="connsiteX263" fmla="*/ 5453702 w 7467600"/>
              <a:gd name="connsiteY263" fmla="*/ 3090882 h 6858000"/>
              <a:gd name="connsiteX264" fmla="*/ 5480135 w 7467600"/>
              <a:gd name="connsiteY264" fmla="*/ 3565802 h 6858000"/>
              <a:gd name="connsiteX265" fmla="*/ 5499023 w 7467600"/>
              <a:gd name="connsiteY265" fmla="*/ 4166310 h 6858000"/>
              <a:gd name="connsiteX266" fmla="*/ 5547022 w 7467600"/>
              <a:gd name="connsiteY266" fmla="*/ 3607838 h 6858000"/>
              <a:gd name="connsiteX267" fmla="*/ 5515964 w 7467600"/>
              <a:gd name="connsiteY267" fmla="*/ 3378541 h 6858000"/>
              <a:gd name="connsiteX268" fmla="*/ 5453702 w 7467600"/>
              <a:gd name="connsiteY268" fmla="*/ 3090882 h 6858000"/>
              <a:gd name="connsiteX269" fmla="*/ 1238695 w 7467600"/>
              <a:gd name="connsiteY269" fmla="*/ 3076820 h 6858000"/>
              <a:gd name="connsiteX270" fmla="*/ 716371 w 7467600"/>
              <a:gd name="connsiteY270" fmla="*/ 3293249 h 6858000"/>
              <a:gd name="connsiteX271" fmla="*/ 579522 w 7467600"/>
              <a:gd name="connsiteY271" fmla="*/ 3371759 h 6858000"/>
              <a:gd name="connsiteX272" fmla="*/ 600288 w 7467600"/>
              <a:gd name="connsiteY272" fmla="*/ 3365555 h 6858000"/>
              <a:gd name="connsiteX273" fmla="*/ 840692 w 7467600"/>
              <a:gd name="connsiteY273" fmla="*/ 3284921 h 6858000"/>
              <a:gd name="connsiteX274" fmla="*/ 979248 w 7467600"/>
              <a:gd name="connsiteY274" fmla="*/ 3221003 h 6858000"/>
              <a:gd name="connsiteX275" fmla="*/ 1053282 w 7467600"/>
              <a:gd name="connsiteY275" fmla="*/ 3185247 h 6858000"/>
              <a:gd name="connsiteX276" fmla="*/ 1320603 w 7467600"/>
              <a:gd name="connsiteY276" fmla="*/ 3081281 h 6858000"/>
              <a:gd name="connsiteX277" fmla="*/ 1238695 w 7467600"/>
              <a:gd name="connsiteY277" fmla="*/ 3076820 h 6858000"/>
              <a:gd name="connsiteX278" fmla="*/ 5425627 w 7467600"/>
              <a:gd name="connsiteY278" fmla="*/ 2954192 h 6858000"/>
              <a:gd name="connsiteX279" fmla="*/ 5470770 w 7467600"/>
              <a:gd name="connsiteY279" fmla="*/ 3005435 h 6858000"/>
              <a:gd name="connsiteX280" fmla="*/ 5519779 w 7467600"/>
              <a:gd name="connsiteY280" fmla="*/ 4359223 h 6858000"/>
              <a:gd name="connsiteX281" fmla="*/ 5520293 w 7467600"/>
              <a:gd name="connsiteY281" fmla="*/ 4360602 h 6858000"/>
              <a:gd name="connsiteX282" fmla="*/ 5767221 w 7467600"/>
              <a:gd name="connsiteY282" fmla="*/ 4665564 h 6858000"/>
              <a:gd name="connsiteX283" fmla="*/ 6937169 w 7467600"/>
              <a:gd name="connsiteY283" fmla="*/ 4815941 h 6858000"/>
              <a:gd name="connsiteX284" fmla="*/ 6953922 w 7467600"/>
              <a:gd name="connsiteY284" fmla="*/ 4890068 h 6858000"/>
              <a:gd name="connsiteX285" fmla="*/ 6071359 w 7467600"/>
              <a:gd name="connsiteY285" fmla="*/ 4770770 h 6858000"/>
              <a:gd name="connsiteX286" fmla="*/ 6038839 w 7467600"/>
              <a:gd name="connsiteY286" fmla="*/ 4764474 h 6858000"/>
              <a:gd name="connsiteX287" fmla="*/ 6038706 w 7467600"/>
              <a:gd name="connsiteY287" fmla="*/ 4763847 h 6858000"/>
              <a:gd name="connsiteX288" fmla="*/ 6037784 w 7467600"/>
              <a:gd name="connsiteY288" fmla="*/ 4764270 h 6858000"/>
              <a:gd name="connsiteX289" fmla="*/ 6038839 w 7467600"/>
              <a:gd name="connsiteY289" fmla="*/ 4764474 h 6858000"/>
              <a:gd name="connsiteX290" fmla="*/ 6040338 w 7467600"/>
              <a:gd name="connsiteY290" fmla="*/ 4771418 h 6858000"/>
              <a:gd name="connsiteX291" fmla="*/ 6024488 w 7467600"/>
              <a:gd name="connsiteY291" fmla="*/ 4809903 h 6858000"/>
              <a:gd name="connsiteX292" fmla="*/ 5599771 w 7467600"/>
              <a:gd name="connsiteY292" fmla="*/ 5509652 h 6858000"/>
              <a:gd name="connsiteX293" fmla="*/ 5548843 w 7467600"/>
              <a:gd name="connsiteY293" fmla="*/ 5563845 h 6858000"/>
              <a:gd name="connsiteX294" fmla="*/ 5940952 w 7467600"/>
              <a:gd name="connsiteY294" fmla="*/ 6250028 h 6858000"/>
              <a:gd name="connsiteX295" fmla="*/ 6043441 w 7467600"/>
              <a:gd name="connsiteY295" fmla="*/ 6665847 h 6858000"/>
              <a:gd name="connsiteX296" fmla="*/ 6093432 w 7467600"/>
              <a:gd name="connsiteY296" fmla="*/ 6858000 h 6858000"/>
              <a:gd name="connsiteX297" fmla="*/ 6034344 w 7467600"/>
              <a:gd name="connsiteY297" fmla="*/ 6858000 h 6858000"/>
              <a:gd name="connsiteX298" fmla="*/ 6026679 w 7467600"/>
              <a:gd name="connsiteY298" fmla="*/ 6836959 h 6858000"/>
              <a:gd name="connsiteX299" fmla="*/ 5800441 w 7467600"/>
              <a:gd name="connsiteY299" fmla="*/ 6335286 h 6858000"/>
              <a:gd name="connsiteX300" fmla="*/ 5526562 w 7467600"/>
              <a:gd name="connsiteY300" fmla="*/ 5705388 h 6858000"/>
              <a:gd name="connsiteX301" fmla="*/ 5519640 w 7467600"/>
              <a:gd name="connsiteY301" fmla="*/ 5683774 h 6858000"/>
              <a:gd name="connsiteX302" fmla="*/ 5844559 w 7467600"/>
              <a:gd name="connsiteY302" fmla="*/ 6553349 h 6858000"/>
              <a:gd name="connsiteX303" fmla="*/ 5975994 w 7467600"/>
              <a:gd name="connsiteY303" fmla="*/ 6858000 h 6858000"/>
              <a:gd name="connsiteX304" fmla="*/ 5898547 w 7467600"/>
              <a:gd name="connsiteY304" fmla="*/ 6858000 h 6858000"/>
              <a:gd name="connsiteX305" fmla="*/ 5682041 w 7467600"/>
              <a:gd name="connsiteY305" fmla="*/ 6355860 h 6858000"/>
              <a:gd name="connsiteX306" fmla="*/ 5461758 w 7467600"/>
              <a:gd name="connsiteY306" fmla="*/ 5820220 h 6858000"/>
              <a:gd name="connsiteX307" fmla="*/ 5237282 w 7467600"/>
              <a:gd name="connsiteY307" fmla="*/ 6579086 h 6858000"/>
              <a:gd name="connsiteX308" fmla="*/ 5115009 w 7467600"/>
              <a:gd name="connsiteY308" fmla="*/ 6858000 h 6858000"/>
              <a:gd name="connsiteX309" fmla="*/ 5028074 w 7467600"/>
              <a:gd name="connsiteY309" fmla="*/ 6858000 h 6858000"/>
              <a:gd name="connsiteX310" fmla="*/ 5079508 w 7467600"/>
              <a:gd name="connsiteY310" fmla="*/ 6749074 h 6858000"/>
              <a:gd name="connsiteX311" fmla="*/ 5371846 w 7467600"/>
              <a:gd name="connsiteY311" fmla="*/ 5924413 h 6858000"/>
              <a:gd name="connsiteX312" fmla="*/ 5270512 w 7467600"/>
              <a:gd name="connsiteY312" fmla="*/ 6138975 h 6858000"/>
              <a:gd name="connsiteX313" fmla="*/ 5062409 w 7467600"/>
              <a:gd name="connsiteY313" fmla="*/ 6653544 h 6858000"/>
              <a:gd name="connsiteX314" fmla="*/ 5036628 w 7467600"/>
              <a:gd name="connsiteY314" fmla="*/ 6754247 h 6858000"/>
              <a:gd name="connsiteX315" fmla="*/ 5009112 w 7467600"/>
              <a:gd name="connsiteY315" fmla="*/ 6858000 h 6858000"/>
              <a:gd name="connsiteX316" fmla="*/ 4976679 w 7467600"/>
              <a:gd name="connsiteY316" fmla="*/ 6858000 h 6858000"/>
              <a:gd name="connsiteX317" fmla="*/ 5006537 w 7467600"/>
              <a:gd name="connsiteY317" fmla="*/ 6747068 h 6858000"/>
              <a:gd name="connsiteX318" fmla="*/ 5032723 w 7467600"/>
              <a:gd name="connsiteY318" fmla="*/ 6644957 h 6858000"/>
              <a:gd name="connsiteX319" fmla="*/ 5242949 w 7467600"/>
              <a:gd name="connsiteY319" fmla="*/ 6125175 h 6858000"/>
              <a:gd name="connsiteX320" fmla="*/ 5286321 w 7467600"/>
              <a:gd name="connsiteY320" fmla="*/ 6033555 h 6858000"/>
              <a:gd name="connsiteX321" fmla="*/ 5008210 w 7467600"/>
              <a:gd name="connsiteY321" fmla="*/ 6649194 h 6858000"/>
              <a:gd name="connsiteX322" fmla="*/ 4986321 w 7467600"/>
              <a:gd name="connsiteY322" fmla="*/ 6765687 h 6858000"/>
              <a:gd name="connsiteX323" fmla="*/ 4973474 w 7467600"/>
              <a:gd name="connsiteY323" fmla="*/ 6858000 h 6858000"/>
              <a:gd name="connsiteX324" fmla="*/ 4907178 w 7467600"/>
              <a:gd name="connsiteY324" fmla="*/ 6858000 h 6858000"/>
              <a:gd name="connsiteX325" fmla="*/ 4910810 w 7467600"/>
              <a:gd name="connsiteY325" fmla="*/ 6829660 h 6858000"/>
              <a:gd name="connsiteX326" fmla="*/ 4987461 w 7467600"/>
              <a:gd name="connsiteY326" fmla="*/ 6432994 h 6858000"/>
              <a:gd name="connsiteX327" fmla="*/ 5179262 w 7467600"/>
              <a:gd name="connsiteY327" fmla="*/ 6035044 h 6858000"/>
              <a:gd name="connsiteX328" fmla="*/ 4689678 w 7467600"/>
              <a:gd name="connsiteY328" fmla="*/ 6440241 h 6858000"/>
              <a:gd name="connsiteX329" fmla="*/ 4477543 w 7467600"/>
              <a:gd name="connsiteY329" fmla="*/ 6674836 h 6858000"/>
              <a:gd name="connsiteX330" fmla="*/ 4329957 w 7467600"/>
              <a:gd name="connsiteY330" fmla="*/ 6858000 h 6858000"/>
              <a:gd name="connsiteX331" fmla="*/ 4218595 w 7467600"/>
              <a:gd name="connsiteY331" fmla="*/ 6858000 h 6858000"/>
              <a:gd name="connsiteX332" fmla="*/ 4368888 w 7467600"/>
              <a:gd name="connsiteY332" fmla="*/ 6668412 h 6858000"/>
              <a:gd name="connsiteX333" fmla="*/ 4563091 w 7467600"/>
              <a:gd name="connsiteY333" fmla="*/ 6442508 h 6858000"/>
              <a:gd name="connsiteX334" fmla="*/ 5387324 w 7467600"/>
              <a:gd name="connsiteY334" fmla="*/ 5705830 h 6858000"/>
              <a:gd name="connsiteX335" fmla="*/ 5073620 w 7467600"/>
              <a:gd name="connsiteY335" fmla="*/ 5955437 h 6858000"/>
              <a:gd name="connsiteX336" fmla="*/ 4689789 w 7467600"/>
              <a:gd name="connsiteY336" fmla="*/ 6268382 h 6858000"/>
              <a:gd name="connsiteX337" fmla="*/ 4418722 w 7467600"/>
              <a:gd name="connsiteY337" fmla="*/ 6570886 h 6858000"/>
              <a:gd name="connsiteX338" fmla="*/ 4214944 w 7467600"/>
              <a:gd name="connsiteY338" fmla="*/ 6858000 h 6858000"/>
              <a:gd name="connsiteX339" fmla="*/ 4177898 w 7467600"/>
              <a:gd name="connsiteY339" fmla="*/ 6858000 h 6858000"/>
              <a:gd name="connsiteX340" fmla="*/ 4391597 w 7467600"/>
              <a:gd name="connsiteY340" fmla="*/ 6556370 h 6858000"/>
              <a:gd name="connsiteX341" fmla="*/ 4668889 w 7467600"/>
              <a:gd name="connsiteY341" fmla="*/ 6246399 h 6858000"/>
              <a:gd name="connsiteX342" fmla="*/ 5055427 w 7467600"/>
              <a:gd name="connsiteY342" fmla="*/ 5931476 h 6858000"/>
              <a:gd name="connsiteX343" fmla="*/ 5371814 w 7467600"/>
              <a:gd name="connsiteY343" fmla="*/ 5678975 h 6858000"/>
              <a:gd name="connsiteX344" fmla="*/ 4987918 w 7467600"/>
              <a:gd name="connsiteY344" fmla="*/ 5838701 h 6858000"/>
              <a:gd name="connsiteX345" fmla="*/ 4317146 w 7467600"/>
              <a:gd name="connsiteY345" fmla="*/ 6587716 h 6858000"/>
              <a:gd name="connsiteX346" fmla="*/ 4171627 w 7467600"/>
              <a:gd name="connsiteY346" fmla="*/ 6858000 h 6858000"/>
              <a:gd name="connsiteX347" fmla="*/ 4081585 w 7467600"/>
              <a:gd name="connsiteY347" fmla="*/ 6858000 h 6858000"/>
              <a:gd name="connsiteX348" fmla="*/ 4238603 w 7467600"/>
              <a:gd name="connsiteY348" fmla="*/ 6559341 h 6858000"/>
              <a:gd name="connsiteX349" fmla="*/ 4778333 w 7467600"/>
              <a:gd name="connsiteY349" fmla="*/ 5873626 h 6858000"/>
              <a:gd name="connsiteX350" fmla="*/ 5414185 w 7467600"/>
              <a:gd name="connsiteY350" fmla="*/ 5573882 h 6858000"/>
              <a:gd name="connsiteX351" fmla="*/ 5959648 w 7467600"/>
              <a:gd name="connsiteY351" fmla="*/ 4760797 h 6858000"/>
              <a:gd name="connsiteX352" fmla="*/ 5355019 w 7467600"/>
              <a:gd name="connsiteY352" fmla="*/ 4734672 h 6858000"/>
              <a:gd name="connsiteX353" fmla="*/ 5083565 w 7467600"/>
              <a:gd name="connsiteY353" fmla="*/ 5179121 h 6858000"/>
              <a:gd name="connsiteX354" fmla="*/ 4713577 w 7467600"/>
              <a:gd name="connsiteY354" fmla="*/ 5616803 h 6858000"/>
              <a:gd name="connsiteX355" fmla="*/ 3989559 w 7467600"/>
              <a:gd name="connsiteY355" fmla="*/ 6145945 h 6858000"/>
              <a:gd name="connsiteX356" fmla="*/ 3939824 w 7467600"/>
              <a:gd name="connsiteY356" fmla="*/ 6066900 h 6858000"/>
              <a:gd name="connsiteX357" fmla="*/ 4584537 w 7467600"/>
              <a:gd name="connsiteY357" fmla="*/ 5324826 h 6858000"/>
              <a:gd name="connsiteX358" fmla="*/ 5037105 w 7467600"/>
              <a:gd name="connsiteY358" fmla="*/ 5088765 h 6858000"/>
              <a:gd name="connsiteX359" fmla="*/ 5039930 w 7467600"/>
              <a:gd name="connsiteY359" fmla="*/ 5089585 h 6858000"/>
              <a:gd name="connsiteX360" fmla="*/ 5263764 w 7467600"/>
              <a:gd name="connsiteY360" fmla="*/ 4735525 h 6858000"/>
              <a:gd name="connsiteX361" fmla="*/ 4086300 w 7467600"/>
              <a:gd name="connsiteY361" fmla="*/ 4884599 h 6858000"/>
              <a:gd name="connsiteX362" fmla="*/ 4085485 w 7467600"/>
              <a:gd name="connsiteY362" fmla="*/ 4899070 h 6858000"/>
              <a:gd name="connsiteX363" fmla="*/ 3871915 w 7467600"/>
              <a:gd name="connsiteY363" fmla="*/ 5253645 h 6858000"/>
              <a:gd name="connsiteX364" fmla="*/ 3799374 w 7467600"/>
              <a:gd name="connsiteY364" fmla="*/ 5466127 h 6858000"/>
              <a:gd name="connsiteX365" fmla="*/ 3498850 w 7467600"/>
              <a:gd name="connsiteY365" fmla="*/ 6661888 h 6858000"/>
              <a:gd name="connsiteX366" fmla="*/ 3399216 w 7467600"/>
              <a:gd name="connsiteY366" fmla="*/ 6858000 h 6858000"/>
              <a:gd name="connsiteX367" fmla="*/ 3303688 w 7467600"/>
              <a:gd name="connsiteY367" fmla="*/ 6858000 h 6858000"/>
              <a:gd name="connsiteX368" fmla="*/ 3391774 w 7467600"/>
              <a:gd name="connsiteY368" fmla="*/ 6697181 h 6858000"/>
              <a:gd name="connsiteX369" fmla="*/ 3735540 w 7467600"/>
              <a:gd name="connsiteY369" fmla="*/ 5546923 h 6858000"/>
              <a:gd name="connsiteX370" fmla="*/ 3729438 w 7467600"/>
              <a:gd name="connsiteY370" fmla="*/ 5569058 h 6858000"/>
              <a:gd name="connsiteX371" fmla="*/ 3707782 w 7467600"/>
              <a:gd name="connsiteY371" fmla="*/ 5644908 h 6858000"/>
              <a:gd name="connsiteX372" fmla="*/ 3583827 w 7467600"/>
              <a:gd name="connsiteY372" fmla="*/ 6039215 h 6858000"/>
              <a:gd name="connsiteX373" fmla="*/ 3547861 w 7467600"/>
              <a:gd name="connsiteY373" fmla="*/ 6129609 h 6858000"/>
              <a:gd name="connsiteX374" fmla="*/ 3490905 w 7467600"/>
              <a:gd name="connsiteY374" fmla="*/ 6277660 h 6858000"/>
              <a:gd name="connsiteX375" fmla="*/ 3455859 w 7467600"/>
              <a:gd name="connsiteY375" fmla="*/ 6391301 h 6858000"/>
              <a:gd name="connsiteX376" fmla="*/ 3429112 w 7467600"/>
              <a:gd name="connsiteY376" fmla="*/ 6479469 h 6858000"/>
              <a:gd name="connsiteX377" fmla="*/ 3304862 w 7467600"/>
              <a:gd name="connsiteY377" fmla="*/ 6796476 h 6858000"/>
              <a:gd name="connsiteX378" fmla="*/ 3276071 w 7467600"/>
              <a:gd name="connsiteY378" fmla="*/ 6858000 h 6858000"/>
              <a:gd name="connsiteX379" fmla="*/ 3240805 w 7467600"/>
              <a:gd name="connsiteY379" fmla="*/ 6858000 h 6858000"/>
              <a:gd name="connsiteX380" fmla="*/ 3275917 w 7467600"/>
              <a:gd name="connsiteY380" fmla="*/ 6783192 h 6858000"/>
              <a:gd name="connsiteX381" fmla="*/ 3399358 w 7467600"/>
              <a:gd name="connsiteY381" fmla="*/ 6469011 h 6858000"/>
              <a:gd name="connsiteX382" fmla="*/ 3425650 w 7467600"/>
              <a:gd name="connsiteY382" fmla="*/ 6381333 h 6858000"/>
              <a:gd name="connsiteX383" fmla="*/ 3460661 w 7467600"/>
              <a:gd name="connsiteY383" fmla="*/ 6266763 h 6858000"/>
              <a:gd name="connsiteX384" fmla="*/ 3518021 w 7467600"/>
              <a:gd name="connsiteY384" fmla="*/ 6117298 h 6858000"/>
              <a:gd name="connsiteX385" fmla="*/ 3554035 w 7467600"/>
              <a:gd name="connsiteY385" fmla="*/ 6027832 h 6858000"/>
              <a:gd name="connsiteX386" fmla="*/ 3677174 w 7467600"/>
              <a:gd name="connsiteY386" fmla="*/ 5636351 h 6858000"/>
              <a:gd name="connsiteX387" fmla="*/ 3698819 w 7467600"/>
              <a:gd name="connsiteY387" fmla="*/ 5560503 h 6858000"/>
              <a:gd name="connsiteX388" fmla="*/ 3702094 w 7467600"/>
              <a:gd name="connsiteY388" fmla="*/ 5549194 h 6858000"/>
              <a:gd name="connsiteX389" fmla="*/ 3398355 w 7467600"/>
              <a:gd name="connsiteY389" fmla="*/ 6094603 h 6858000"/>
              <a:gd name="connsiteX390" fmla="*/ 3193941 w 7467600"/>
              <a:gd name="connsiteY390" fmla="*/ 6798775 h 6858000"/>
              <a:gd name="connsiteX391" fmla="*/ 3184140 w 7467600"/>
              <a:gd name="connsiteY391" fmla="*/ 6858000 h 6858000"/>
              <a:gd name="connsiteX392" fmla="*/ 3099978 w 7467600"/>
              <a:gd name="connsiteY392" fmla="*/ 6858000 h 6858000"/>
              <a:gd name="connsiteX393" fmla="*/ 3101556 w 7467600"/>
              <a:gd name="connsiteY393" fmla="*/ 6843337 h 6858000"/>
              <a:gd name="connsiteX394" fmla="*/ 3370162 w 7467600"/>
              <a:gd name="connsiteY394" fmla="*/ 5785550 h 6858000"/>
              <a:gd name="connsiteX395" fmla="*/ 3746477 w 7467600"/>
              <a:gd name="connsiteY395" fmla="*/ 5377889 h 6858000"/>
              <a:gd name="connsiteX396" fmla="*/ 3863399 w 7467600"/>
              <a:gd name="connsiteY396" fmla="*/ 5087257 h 6858000"/>
              <a:gd name="connsiteX397" fmla="*/ 3968712 w 7467600"/>
              <a:gd name="connsiteY397" fmla="*/ 4913989 h 6858000"/>
              <a:gd name="connsiteX398" fmla="*/ 2792390 w 7467600"/>
              <a:gd name="connsiteY398" fmla="*/ 5382974 h 6858000"/>
              <a:gd name="connsiteX399" fmla="*/ 2714982 w 7467600"/>
              <a:gd name="connsiteY399" fmla="*/ 5427051 h 6858000"/>
              <a:gd name="connsiteX400" fmla="*/ 2813361 w 7467600"/>
              <a:gd name="connsiteY400" fmla="*/ 6023912 h 6858000"/>
              <a:gd name="connsiteX401" fmla="*/ 2688430 w 7467600"/>
              <a:gd name="connsiteY401" fmla="*/ 6801564 h 6858000"/>
              <a:gd name="connsiteX402" fmla="*/ 2629626 w 7467600"/>
              <a:gd name="connsiteY402" fmla="*/ 6763394 h 6858000"/>
              <a:gd name="connsiteX403" fmla="*/ 2565328 w 7467600"/>
              <a:gd name="connsiteY403" fmla="*/ 5516399 h 6858000"/>
              <a:gd name="connsiteX404" fmla="*/ 1922999 w 7467600"/>
              <a:gd name="connsiteY404" fmla="*/ 5980343 h 6858000"/>
              <a:gd name="connsiteX405" fmla="*/ 1950261 w 7467600"/>
              <a:gd name="connsiteY405" fmla="*/ 6405858 h 6858000"/>
              <a:gd name="connsiteX406" fmla="*/ 2365554 w 7467600"/>
              <a:gd name="connsiteY406" fmla="*/ 6759107 h 6858000"/>
              <a:gd name="connsiteX407" fmla="*/ 2424142 w 7467600"/>
              <a:gd name="connsiteY407" fmla="*/ 6858000 h 6858000"/>
              <a:gd name="connsiteX408" fmla="*/ 2395994 w 7467600"/>
              <a:gd name="connsiteY408" fmla="*/ 6858000 h 6858000"/>
              <a:gd name="connsiteX409" fmla="*/ 2392863 w 7467600"/>
              <a:gd name="connsiteY409" fmla="*/ 6852964 h 6858000"/>
              <a:gd name="connsiteX410" fmla="*/ 2017589 w 7467600"/>
              <a:gd name="connsiteY410" fmla="*/ 6493982 h 6858000"/>
              <a:gd name="connsiteX411" fmla="*/ 2147336 w 7467600"/>
              <a:gd name="connsiteY411" fmla="*/ 6594052 h 6858000"/>
              <a:gd name="connsiteX412" fmla="*/ 2207047 w 7467600"/>
              <a:gd name="connsiteY412" fmla="*/ 6654540 h 6858000"/>
              <a:gd name="connsiteX413" fmla="*/ 2299106 w 7467600"/>
              <a:gd name="connsiteY413" fmla="*/ 6778931 h 6858000"/>
              <a:gd name="connsiteX414" fmla="*/ 2314430 w 7467600"/>
              <a:gd name="connsiteY414" fmla="*/ 6801144 h 6858000"/>
              <a:gd name="connsiteX415" fmla="*/ 2352406 w 7467600"/>
              <a:gd name="connsiteY415" fmla="*/ 6858000 h 6858000"/>
              <a:gd name="connsiteX416" fmla="*/ 2314492 w 7467600"/>
              <a:gd name="connsiteY416" fmla="*/ 6858000 h 6858000"/>
              <a:gd name="connsiteX417" fmla="*/ 2288095 w 7467600"/>
              <a:gd name="connsiteY417" fmla="*/ 6818030 h 6858000"/>
              <a:gd name="connsiteX418" fmla="*/ 2272768 w 7467600"/>
              <a:gd name="connsiteY418" fmla="*/ 6795822 h 6858000"/>
              <a:gd name="connsiteX419" fmla="*/ 2182715 w 7467600"/>
              <a:gd name="connsiteY419" fmla="*/ 6675071 h 6858000"/>
              <a:gd name="connsiteX420" fmla="*/ 2032061 w 7467600"/>
              <a:gd name="connsiteY420" fmla="*/ 6541380 h 6858000"/>
              <a:gd name="connsiteX421" fmla="*/ 2257220 w 7467600"/>
              <a:gd name="connsiteY421" fmla="*/ 6826257 h 6858000"/>
              <a:gd name="connsiteX422" fmla="*/ 2281324 w 7467600"/>
              <a:gd name="connsiteY422" fmla="*/ 6858000 h 6858000"/>
              <a:gd name="connsiteX423" fmla="*/ 2242860 w 7467600"/>
              <a:gd name="connsiteY423" fmla="*/ 6858000 h 6858000"/>
              <a:gd name="connsiteX424" fmla="*/ 2232818 w 7467600"/>
              <a:gd name="connsiteY424" fmla="*/ 6844926 h 6858000"/>
              <a:gd name="connsiteX425" fmla="*/ 1990172 w 7467600"/>
              <a:gd name="connsiteY425" fmla="*/ 6542121 h 6858000"/>
              <a:gd name="connsiteX426" fmla="*/ 2124090 w 7467600"/>
              <a:gd name="connsiteY426" fmla="*/ 6761017 h 6858000"/>
              <a:gd name="connsiteX427" fmla="*/ 2200380 w 7467600"/>
              <a:gd name="connsiteY427" fmla="*/ 6858000 h 6858000"/>
              <a:gd name="connsiteX428" fmla="*/ 2147507 w 7467600"/>
              <a:gd name="connsiteY428" fmla="*/ 6858000 h 6858000"/>
              <a:gd name="connsiteX429" fmla="*/ 2070668 w 7467600"/>
              <a:gd name="connsiteY429" fmla="*/ 6761520 h 6858000"/>
              <a:gd name="connsiteX430" fmla="*/ 1975142 w 7467600"/>
              <a:gd name="connsiteY430" fmla="*/ 6585570 h 6858000"/>
              <a:gd name="connsiteX431" fmla="*/ 2050035 w 7467600"/>
              <a:gd name="connsiteY431" fmla="*/ 6813345 h 6858000"/>
              <a:gd name="connsiteX432" fmla="*/ 2063025 w 7467600"/>
              <a:gd name="connsiteY432" fmla="*/ 6858000 h 6858000"/>
              <a:gd name="connsiteX433" fmla="*/ 2021675 w 7467600"/>
              <a:gd name="connsiteY433" fmla="*/ 6858000 h 6858000"/>
              <a:gd name="connsiteX434" fmla="*/ 2019308 w 7467600"/>
              <a:gd name="connsiteY434" fmla="*/ 6847118 h 6858000"/>
              <a:gd name="connsiteX435" fmla="*/ 1938835 w 7467600"/>
              <a:gd name="connsiteY435" fmla="*/ 6551160 h 6858000"/>
              <a:gd name="connsiteX436" fmla="*/ 1953230 w 7467600"/>
              <a:gd name="connsiteY436" fmla="*/ 6759699 h 6858000"/>
              <a:gd name="connsiteX437" fmla="*/ 1956763 w 7467600"/>
              <a:gd name="connsiteY437" fmla="*/ 6778191 h 6858000"/>
              <a:gd name="connsiteX438" fmla="*/ 1967925 w 7467600"/>
              <a:gd name="connsiteY438" fmla="*/ 6858000 h 6858000"/>
              <a:gd name="connsiteX439" fmla="*/ 1936622 w 7467600"/>
              <a:gd name="connsiteY439" fmla="*/ 6858000 h 6858000"/>
              <a:gd name="connsiteX440" fmla="*/ 1926261 w 7467600"/>
              <a:gd name="connsiteY440" fmla="*/ 6784064 h 6858000"/>
              <a:gd name="connsiteX441" fmla="*/ 1922724 w 7467600"/>
              <a:gd name="connsiteY441" fmla="*/ 6765577 h 6858000"/>
              <a:gd name="connsiteX442" fmla="*/ 1904650 w 7467600"/>
              <a:gd name="connsiteY442" fmla="*/ 6639616 h 6858000"/>
              <a:gd name="connsiteX443" fmla="*/ 1885273 w 7467600"/>
              <a:gd name="connsiteY443" fmla="*/ 6858000 h 6858000"/>
              <a:gd name="connsiteX444" fmla="*/ 1854363 w 7467600"/>
              <a:gd name="connsiteY444" fmla="*/ 6858000 h 6858000"/>
              <a:gd name="connsiteX445" fmla="*/ 1880391 w 7467600"/>
              <a:gd name="connsiteY445" fmla="*/ 6603796 h 6858000"/>
              <a:gd name="connsiteX446" fmla="*/ 1818273 w 7467600"/>
              <a:gd name="connsiteY446" fmla="*/ 6715729 h 6858000"/>
              <a:gd name="connsiteX447" fmla="*/ 1794691 w 7467600"/>
              <a:gd name="connsiteY447" fmla="*/ 6843239 h 6858000"/>
              <a:gd name="connsiteX448" fmla="*/ 1794914 w 7467600"/>
              <a:gd name="connsiteY448" fmla="*/ 6858000 h 6858000"/>
              <a:gd name="connsiteX449" fmla="*/ 1746128 w 7467600"/>
              <a:gd name="connsiteY449" fmla="*/ 6858000 h 6858000"/>
              <a:gd name="connsiteX450" fmla="*/ 1753934 w 7467600"/>
              <a:gd name="connsiteY450" fmla="*/ 6724796 h 6858000"/>
              <a:gd name="connsiteX451" fmla="*/ 1792053 w 7467600"/>
              <a:gd name="connsiteY451" fmla="*/ 6572396 h 6858000"/>
              <a:gd name="connsiteX452" fmla="*/ 1862248 w 7467600"/>
              <a:gd name="connsiteY452" fmla="*/ 6266397 h 6858000"/>
              <a:gd name="connsiteX453" fmla="*/ 1862250 w 7467600"/>
              <a:gd name="connsiteY453" fmla="*/ 6033531 h 6858000"/>
              <a:gd name="connsiteX454" fmla="*/ 1211999 w 7467600"/>
              <a:gd name="connsiteY454" fmla="*/ 6683610 h 6858000"/>
              <a:gd name="connsiteX455" fmla="*/ 1213266 w 7467600"/>
              <a:gd name="connsiteY455" fmla="*/ 6691947 h 6858000"/>
              <a:gd name="connsiteX456" fmla="*/ 1203370 w 7467600"/>
              <a:gd name="connsiteY456" fmla="*/ 6850676 h 6858000"/>
              <a:gd name="connsiteX457" fmla="*/ 1203671 w 7467600"/>
              <a:gd name="connsiteY457" fmla="*/ 6858000 h 6858000"/>
              <a:gd name="connsiteX458" fmla="*/ 1143180 w 7467600"/>
              <a:gd name="connsiteY458" fmla="*/ 6858000 h 6858000"/>
              <a:gd name="connsiteX459" fmla="*/ 1142176 w 7467600"/>
              <a:gd name="connsiteY459" fmla="*/ 6766045 h 6858000"/>
              <a:gd name="connsiteX460" fmla="*/ 1067484 w 7467600"/>
              <a:gd name="connsiteY460" fmla="*/ 6858000 h 6858000"/>
              <a:gd name="connsiteX461" fmla="*/ 953928 w 7467600"/>
              <a:gd name="connsiteY461" fmla="*/ 6858000 h 6858000"/>
              <a:gd name="connsiteX462" fmla="*/ 959715 w 7467600"/>
              <a:gd name="connsiteY462" fmla="*/ 6850185 h 6858000"/>
              <a:gd name="connsiteX463" fmla="*/ 1483788 w 7467600"/>
              <a:gd name="connsiteY463" fmla="*/ 6259174 h 6858000"/>
              <a:gd name="connsiteX464" fmla="*/ 1100671 w 7467600"/>
              <a:gd name="connsiteY464" fmla="*/ 6252137 h 6858000"/>
              <a:gd name="connsiteX465" fmla="*/ 1090144 w 7467600"/>
              <a:gd name="connsiteY465" fmla="*/ 6256748 h 6858000"/>
              <a:gd name="connsiteX466" fmla="*/ 1095872 w 7467600"/>
              <a:gd name="connsiteY466" fmla="*/ 6271892 h 6858000"/>
              <a:gd name="connsiteX467" fmla="*/ 262785 w 7467600"/>
              <a:gd name="connsiteY467" fmla="*/ 6845450 h 6858000"/>
              <a:gd name="connsiteX468" fmla="*/ 209968 w 7467600"/>
              <a:gd name="connsiteY468" fmla="*/ 6770713 h 6858000"/>
              <a:gd name="connsiteX469" fmla="*/ 873460 w 7467600"/>
              <a:gd name="connsiteY469" fmla="*/ 6253768 h 6858000"/>
              <a:gd name="connsiteX470" fmla="*/ 192686 w 7467600"/>
              <a:gd name="connsiteY470" fmla="*/ 5849257 h 6858000"/>
              <a:gd name="connsiteX471" fmla="*/ 4696 w 7467600"/>
              <a:gd name="connsiteY471" fmla="*/ 5697668 h 6858000"/>
              <a:gd name="connsiteX472" fmla="*/ 0 w 7467600"/>
              <a:gd name="connsiteY472" fmla="*/ 5689984 h 6858000"/>
              <a:gd name="connsiteX473" fmla="*/ 0 w 7467600"/>
              <a:gd name="connsiteY473" fmla="*/ 5513472 h 6858000"/>
              <a:gd name="connsiteX474" fmla="*/ 174101 w 7467600"/>
              <a:gd name="connsiteY474" fmla="*/ 5620277 h 6858000"/>
              <a:gd name="connsiteX475" fmla="*/ 891800 w 7467600"/>
              <a:gd name="connsiteY475" fmla="*/ 6036935 h 6858000"/>
              <a:gd name="connsiteX476" fmla="*/ 1072219 w 7467600"/>
              <a:gd name="connsiteY476" fmla="*/ 6169443 h 6858000"/>
              <a:gd name="connsiteX477" fmla="*/ 1074117 w 7467600"/>
              <a:gd name="connsiteY477" fmla="*/ 6170301 h 6858000"/>
              <a:gd name="connsiteX478" fmla="*/ 1083114 w 7467600"/>
              <a:gd name="connsiteY478" fmla="*/ 6174131 h 6858000"/>
              <a:gd name="connsiteX479" fmla="*/ 1543010 w 7467600"/>
              <a:gd name="connsiteY479" fmla="*/ 6191140 h 6858000"/>
              <a:gd name="connsiteX480" fmla="*/ 1551080 w 7467600"/>
              <a:gd name="connsiteY480" fmla="*/ 6195006 h 6858000"/>
              <a:gd name="connsiteX481" fmla="*/ 2345443 w 7467600"/>
              <a:gd name="connsiteY481" fmla="*/ 5549882 h 6858000"/>
              <a:gd name="connsiteX482" fmla="*/ 1721499 w 7467600"/>
              <a:gd name="connsiteY482" fmla="*/ 5599969 h 6858000"/>
              <a:gd name="connsiteX483" fmla="*/ 767716 w 7467600"/>
              <a:gd name="connsiteY483" fmla="*/ 5472768 h 6858000"/>
              <a:gd name="connsiteX484" fmla="*/ 722147 w 7467600"/>
              <a:gd name="connsiteY484" fmla="*/ 5393091 h 6858000"/>
              <a:gd name="connsiteX485" fmla="*/ 1485552 w 7467600"/>
              <a:gd name="connsiteY485" fmla="*/ 5313202 h 6858000"/>
              <a:gd name="connsiteX486" fmla="*/ 2143004 w 7467600"/>
              <a:gd name="connsiteY486" fmla="*/ 5402420 h 6858000"/>
              <a:gd name="connsiteX487" fmla="*/ 1933391 w 7467600"/>
              <a:gd name="connsiteY487" fmla="*/ 5156971 h 6858000"/>
              <a:gd name="connsiteX488" fmla="*/ 1827118 w 7467600"/>
              <a:gd name="connsiteY488" fmla="*/ 4968410 h 6858000"/>
              <a:gd name="connsiteX489" fmla="*/ 1837349 w 7467600"/>
              <a:gd name="connsiteY489" fmla="*/ 4956357 h 6858000"/>
              <a:gd name="connsiteX490" fmla="*/ 2162835 w 7467600"/>
              <a:gd name="connsiteY490" fmla="*/ 5187853 h 6858000"/>
              <a:gd name="connsiteX491" fmla="*/ 2257167 w 7467600"/>
              <a:gd name="connsiteY491" fmla="*/ 5462123 h 6858000"/>
              <a:gd name="connsiteX492" fmla="*/ 2261598 w 7467600"/>
              <a:gd name="connsiteY492" fmla="*/ 5467998 h 6858000"/>
              <a:gd name="connsiteX493" fmla="*/ 2437177 w 7467600"/>
              <a:gd name="connsiteY493" fmla="*/ 5479608 h 6858000"/>
              <a:gd name="connsiteX494" fmla="*/ 2445247 w 7467600"/>
              <a:gd name="connsiteY494" fmla="*/ 5483476 h 6858000"/>
              <a:gd name="connsiteX495" fmla="*/ 2743626 w 7467600"/>
              <a:gd name="connsiteY495" fmla="*/ 5304819 h 6858000"/>
              <a:gd name="connsiteX496" fmla="*/ 3048102 w 7467600"/>
              <a:gd name="connsiteY496" fmla="*/ 5150595 h 6858000"/>
              <a:gd name="connsiteX497" fmla="*/ 1799414 w 7467600"/>
              <a:gd name="connsiteY497" fmla="*/ 4694732 h 6858000"/>
              <a:gd name="connsiteX498" fmla="*/ 1771735 w 7467600"/>
              <a:gd name="connsiteY498" fmla="*/ 4619929 h 6858000"/>
              <a:gd name="connsiteX499" fmla="*/ 3104273 w 7467600"/>
              <a:gd name="connsiteY499" fmla="*/ 5076159 h 6858000"/>
              <a:gd name="connsiteX500" fmla="*/ 3113245 w 7467600"/>
              <a:gd name="connsiteY500" fmla="*/ 5090705 h 6858000"/>
              <a:gd name="connsiteX501" fmla="*/ 3126294 w 7467600"/>
              <a:gd name="connsiteY501" fmla="*/ 5114400 h 6858000"/>
              <a:gd name="connsiteX502" fmla="*/ 3937433 w 7467600"/>
              <a:gd name="connsiteY502" fmla="*/ 4830473 h 6858000"/>
              <a:gd name="connsiteX503" fmla="*/ 3590475 w 7467600"/>
              <a:gd name="connsiteY503" fmla="*/ 4597974 h 6858000"/>
              <a:gd name="connsiteX504" fmla="*/ 3100264 w 7467600"/>
              <a:gd name="connsiteY504" fmla="*/ 4579845 h 6858000"/>
              <a:gd name="connsiteX505" fmla="*/ 2183576 w 7467600"/>
              <a:gd name="connsiteY505" fmla="*/ 4227150 h 6858000"/>
              <a:gd name="connsiteX506" fmla="*/ 2151029 w 7467600"/>
              <a:gd name="connsiteY506" fmla="*/ 4146947 h 6858000"/>
              <a:gd name="connsiteX507" fmla="*/ 3563434 w 7467600"/>
              <a:gd name="connsiteY507" fmla="*/ 4469115 h 6858000"/>
              <a:gd name="connsiteX508" fmla="*/ 3177952 w 7467600"/>
              <a:gd name="connsiteY508" fmla="*/ 3657386 h 6858000"/>
              <a:gd name="connsiteX509" fmla="*/ 3189263 w 7467600"/>
              <a:gd name="connsiteY509" fmla="*/ 3625726 h 6858000"/>
              <a:gd name="connsiteX510" fmla="*/ 3560912 w 7467600"/>
              <a:gd name="connsiteY510" fmla="*/ 4079863 h 6858000"/>
              <a:gd name="connsiteX511" fmla="*/ 3626636 w 7467600"/>
              <a:gd name="connsiteY511" fmla="*/ 4512230 h 6858000"/>
              <a:gd name="connsiteX512" fmla="*/ 3653088 w 7467600"/>
              <a:gd name="connsiteY512" fmla="*/ 4521417 h 6858000"/>
              <a:gd name="connsiteX513" fmla="*/ 3988128 w 7467600"/>
              <a:gd name="connsiteY513" fmla="*/ 4817267 h 6858000"/>
              <a:gd name="connsiteX514" fmla="*/ 4830582 w 7467600"/>
              <a:gd name="connsiteY514" fmla="*/ 4676000 h 6858000"/>
              <a:gd name="connsiteX515" fmla="*/ 4830100 w 7467600"/>
              <a:gd name="connsiteY515" fmla="*/ 4675554 h 6858000"/>
              <a:gd name="connsiteX516" fmla="*/ 4036318 w 7467600"/>
              <a:gd name="connsiteY516" fmla="*/ 4147013 h 6858000"/>
              <a:gd name="connsiteX517" fmla="*/ 3432098 w 7467600"/>
              <a:gd name="connsiteY517" fmla="*/ 3537312 h 6858000"/>
              <a:gd name="connsiteX518" fmla="*/ 3446761 w 7467600"/>
              <a:gd name="connsiteY518" fmla="*/ 3461278 h 6858000"/>
              <a:gd name="connsiteX519" fmla="*/ 4419733 w 7467600"/>
              <a:gd name="connsiteY519" fmla="*/ 3963555 h 6858000"/>
              <a:gd name="connsiteX520" fmla="*/ 4781371 w 7467600"/>
              <a:gd name="connsiteY520" fmla="*/ 4458604 h 6858000"/>
              <a:gd name="connsiteX521" fmla="*/ 4780440 w 7467600"/>
              <a:gd name="connsiteY521" fmla="*/ 4470290 h 6858000"/>
              <a:gd name="connsiteX522" fmla="*/ 4898954 w 7467600"/>
              <a:gd name="connsiteY522" fmla="*/ 4662092 h 6858000"/>
              <a:gd name="connsiteX523" fmla="*/ 4900699 w 7467600"/>
              <a:gd name="connsiteY523" fmla="*/ 4670867 h 6858000"/>
              <a:gd name="connsiteX524" fmla="*/ 5714511 w 7467600"/>
              <a:gd name="connsiteY524" fmla="*/ 4663483 h 6858000"/>
              <a:gd name="connsiteX525" fmla="*/ 5464793 w 7467600"/>
              <a:gd name="connsiteY525" fmla="*/ 4393556 h 6858000"/>
              <a:gd name="connsiteX526" fmla="*/ 5461897 w 7467600"/>
              <a:gd name="connsiteY526" fmla="*/ 4390879 h 6858000"/>
              <a:gd name="connsiteX527" fmla="*/ 4294126 w 7467600"/>
              <a:gd name="connsiteY527" fmla="*/ 3303048 h 6858000"/>
              <a:gd name="connsiteX528" fmla="*/ 4305321 w 7467600"/>
              <a:gd name="connsiteY528" fmla="*/ 3256953 h 6858000"/>
              <a:gd name="connsiteX529" fmla="*/ 4949299 w 7467600"/>
              <a:gd name="connsiteY529" fmla="*/ 3766336 h 6858000"/>
              <a:gd name="connsiteX530" fmla="*/ 5291452 w 7467600"/>
              <a:gd name="connsiteY530" fmla="*/ 4076801 h 6858000"/>
              <a:gd name="connsiteX531" fmla="*/ 5434998 w 7467600"/>
              <a:gd name="connsiteY531" fmla="*/ 4254100 h 6858000"/>
              <a:gd name="connsiteX532" fmla="*/ 5351015 w 7467600"/>
              <a:gd name="connsiteY532" fmla="*/ 3760989 h 6858000"/>
              <a:gd name="connsiteX533" fmla="*/ 5413780 w 7467600"/>
              <a:gd name="connsiteY533" fmla="*/ 2966265 h 6858000"/>
              <a:gd name="connsiteX534" fmla="*/ 5425627 w 7467600"/>
              <a:gd name="connsiteY534" fmla="*/ 2954192 h 6858000"/>
              <a:gd name="connsiteX535" fmla="*/ 6604735 w 7467600"/>
              <a:gd name="connsiteY535" fmla="*/ 2041381 h 6858000"/>
              <a:gd name="connsiteX536" fmla="*/ 7204487 w 7467600"/>
              <a:gd name="connsiteY536" fmla="*/ 2742112 h 6858000"/>
              <a:gd name="connsiteX537" fmla="*/ 7131592 w 7467600"/>
              <a:gd name="connsiteY537" fmla="*/ 2672096 h 6858000"/>
              <a:gd name="connsiteX538" fmla="*/ 6996344 w 7467600"/>
              <a:gd name="connsiteY538" fmla="*/ 2518310 h 6858000"/>
              <a:gd name="connsiteX539" fmla="*/ 6735495 w 7467600"/>
              <a:gd name="connsiteY539" fmla="*/ 2196890 h 6858000"/>
              <a:gd name="connsiteX540" fmla="*/ 6721901 w 7467600"/>
              <a:gd name="connsiteY540" fmla="*/ 2179274 h 6858000"/>
              <a:gd name="connsiteX541" fmla="*/ 6604735 w 7467600"/>
              <a:gd name="connsiteY541" fmla="*/ 2041381 h 6858000"/>
              <a:gd name="connsiteX542" fmla="*/ 6591670 w 7467600"/>
              <a:gd name="connsiteY542" fmla="*/ 1988277 h 6858000"/>
              <a:gd name="connsiteX543" fmla="*/ 6747349 w 7467600"/>
              <a:gd name="connsiteY543" fmla="*/ 2160069 h 6858000"/>
              <a:gd name="connsiteX544" fmla="*/ 6760943 w 7467600"/>
              <a:gd name="connsiteY544" fmla="*/ 2177686 h 6858000"/>
              <a:gd name="connsiteX545" fmla="*/ 7021065 w 7467600"/>
              <a:gd name="connsiteY545" fmla="*/ 2498102 h 6858000"/>
              <a:gd name="connsiteX546" fmla="*/ 7155223 w 7467600"/>
              <a:gd name="connsiteY546" fmla="*/ 2650386 h 6858000"/>
              <a:gd name="connsiteX547" fmla="*/ 7203167 w 7467600"/>
              <a:gd name="connsiteY547" fmla="*/ 2697288 h 6858000"/>
              <a:gd name="connsiteX548" fmla="*/ 6937703 w 7467600"/>
              <a:gd name="connsiteY548" fmla="*/ 2321981 h 6858000"/>
              <a:gd name="connsiteX549" fmla="*/ 6591670 w 7467600"/>
              <a:gd name="connsiteY549" fmla="*/ 1988277 h 6858000"/>
              <a:gd name="connsiteX550" fmla="*/ 5798671 w 7467600"/>
              <a:gd name="connsiteY550" fmla="*/ 1981601 h 6858000"/>
              <a:gd name="connsiteX551" fmla="*/ 5754709 w 7467600"/>
              <a:gd name="connsiteY551" fmla="*/ 2071454 h 6858000"/>
              <a:gd name="connsiteX552" fmla="*/ 5763044 w 7467600"/>
              <a:gd name="connsiteY552" fmla="*/ 2842206 h 6858000"/>
              <a:gd name="connsiteX553" fmla="*/ 5764974 w 7467600"/>
              <a:gd name="connsiteY553" fmla="*/ 2799609 h 6858000"/>
              <a:gd name="connsiteX554" fmla="*/ 5767665 w 7467600"/>
              <a:gd name="connsiteY554" fmla="*/ 2666409 h 6858000"/>
              <a:gd name="connsiteX555" fmla="*/ 5763055 w 7467600"/>
              <a:gd name="connsiteY555" fmla="*/ 2579705 h 6858000"/>
              <a:gd name="connsiteX556" fmla="*/ 5758079 w 7467600"/>
              <a:gd name="connsiteY556" fmla="*/ 2492508 h 6858000"/>
              <a:gd name="connsiteX557" fmla="*/ 5779325 w 7467600"/>
              <a:gd name="connsiteY557" fmla="*/ 2197069 h 6858000"/>
              <a:gd name="connsiteX558" fmla="*/ 5798671 w 7467600"/>
              <a:gd name="connsiteY558" fmla="*/ 1981601 h 6858000"/>
              <a:gd name="connsiteX559" fmla="*/ 5829202 w 7467600"/>
              <a:gd name="connsiteY559" fmla="*/ 1971679 h 6858000"/>
              <a:gd name="connsiteX560" fmla="*/ 5809558 w 7467600"/>
              <a:gd name="connsiteY560" fmla="*/ 2198043 h 6858000"/>
              <a:gd name="connsiteX561" fmla="*/ 5788653 w 7467600"/>
              <a:gd name="connsiteY561" fmla="*/ 2489430 h 6858000"/>
              <a:gd name="connsiteX562" fmla="*/ 5793439 w 7467600"/>
              <a:gd name="connsiteY562" fmla="*/ 2575235 h 6858000"/>
              <a:gd name="connsiteX563" fmla="*/ 5796837 w 7467600"/>
              <a:gd name="connsiteY563" fmla="*/ 2637633 h 6858000"/>
              <a:gd name="connsiteX564" fmla="*/ 5818614 w 7467600"/>
              <a:gd name="connsiteY564" fmla="*/ 2473055 h 6858000"/>
              <a:gd name="connsiteX565" fmla="*/ 5829202 w 7467600"/>
              <a:gd name="connsiteY565" fmla="*/ 1971679 h 6858000"/>
              <a:gd name="connsiteX566" fmla="*/ 5911389 w 7467600"/>
              <a:gd name="connsiteY566" fmla="*/ 1898371 h 6858000"/>
              <a:gd name="connsiteX567" fmla="*/ 6237627 w 7467600"/>
              <a:gd name="connsiteY567" fmla="*/ 2231921 h 6858000"/>
              <a:gd name="connsiteX568" fmla="*/ 5911389 w 7467600"/>
              <a:gd name="connsiteY568" fmla="*/ 1898371 h 6858000"/>
              <a:gd name="connsiteX569" fmla="*/ 6944437 w 7467600"/>
              <a:gd name="connsiteY569" fmla="*/ 1575402 h 6858000"/>
              <a:gd name="connsiteX570" fmla="*/ 6304730 w 7467600"/>
              <a:gd name="connsiteY570" fmla="*/ 1766654 h 6858000"/>
              <a:gd name="connsiteX571" fmla="*/ 6944437 w 7467600"/>
              <a:gd name="connsiteY571" fmla="*/ 1575402 h 6858000"/>
              <a:gd name="connsiteX572" fmla="*/ 7019523 w 7467600"/>
              <a:gd name="connsiteY572" fmla="*/ 1519450 h 6858000"/>
              <a:gd name="connsiteX573" fmla="*/ 6298091 w 7467600"/>
              <a:gd name="connsiteY573" fmla="*/ 1737122 h 6858000"/>
              <a:gd name="connsiteX574" fmla="*/ 7019523 w 7467600"/>
              <a:gd name="connsiteY574" fmla="*/ 1519450 h 6858000"/>
              <a:gd name="connsiteX575" fmla="*/ 2399523 w 7467600"/>
              <a:gd name="connsiteY575" fmla="*/ 1428234 h 6858000"/>
              <a:gd name="connsiteX576" fmla="*/ 2224982 w 7467600"/>
              <a:gd name="connsiteY576" fmla="*/ 1826201 h 6858000"/>
              <a:gd name="connsiteX577" fmla="*/ 2096099 w 7467600"/>
              <a:gd name="connsiteY577" fmla="*/ 2345900 h 6858000"/>
              <a:gd name="connsiteX578" fmla="*/ 2283317 w 7467600"/>
              <a:gd name="connsiteY578" fmla="*/ 1796925 h 6858000"/>
              <a:gd name="connsiteX579" fmla="*/ 2399523 w 7467600"/>
              <a:gd name="connsiteY579" fmla="*/ 1428234 h 6858000"/>
              <a:gd name="connsiteX580" fmla="*/ 2448558 w 7467600"/>
              <a:gd name="connsiteY580" fmla="*/ 1373435 h 6858000"/>
              <a:gd name="connsiteX581" fmla="*/ 2312521 w 7467600"/>
              <a:gd name="connsiteY581" fmla="*/ 1806140 h 6858000"/>
              <a:gd name="connsiteX582" fmla="*/ 2127533 w 7467600"/>
              <a:gd name="connsiteY582" fmla="*/ 2348380 h 6858000"/>
              <a:gd name="connsiteX583" fmla="*/ 2358080 w 7467600"/>
              <a:gd name="connsiteY583" fmla="*/ 1866134 h 6858000"/>
              <a:gd name="connsiteX584" fmla="*/ 2407436 w 7467600"/>
              <a:gd name="connsiteY584" fmla="*/ 1651070 h 6858000"/>
              <a:gd name="connsiteX585" fmla="*/ 2448558 w 7467600"/>
              <a:gd name="connsiteY585" fmla="*/ 1373435 h 6858000"/>
              <a:gd name="connsiteX586" fmla="*/ 278707 w 7467600"/>
              <a:gd name="connsiteY586" fmla="*/ 1352270 h 6858000"/>
              <a:gd name="connsiteX587" fmla="*/ 321570 w 7467600"/>
              <a:gd name="connsiteY587" fmla="*/ 1861610 h 6858000"/>
              <a:gd name="connsiteX588" fmla="*/ 294281 w 7467600"/>
              <a:gd name="connsiteY588" fmla="*/ 1440658 h 6858000"/>
              <a:gd name="connsiteX589" fmla="*/ 278707 w 7467600"/>
              <a:gd name="connsiteY589" fmla="*/ 1352270 h 6858000"/>
              <a:gd name="connsiteX590" fmla="*/ 1423821 w 7467600"/>
              <a:gd name="connsiteY590" fmla="*/ 1351958 h 6858000"/>
              <a:gd name="connsiteX591" fmla="*/ 1638521 w 7467600"/>
              <a:gd name="connsiteY591" fmla="*/ 1908470 h 6858000"/>
              <a:gd name="connsiteX592" fmla="*/ 1754199 w 7467600"/>
              <a:gd name="connsiteY592" fmla="*/ 2149284 h 6858000"/>
              <a:gd name="connsiteX593" fmla="*/ 1908359 w 7467600"/>
              <a:gd name="connsiteY593" fmla="*/ 2364988 h 6858000"/>
              <a:gd name="connsiteX594" fmla="*/ 1647661 w 7467600"/>
              <a:gd name="connsiteY594" fmla="*/ 1825945 h 6858000"/>
              <a:gd name="connsiteX595" fmla="*/ 1423821 w 7467600"/>
              <a:gd name="connsiteY595" fmla="*/ 1351958 h 6858000"/>
              <a:gd name="connsiteX596" fmla="*/ 1431890 w 7467600"/>
              <a:gd name="connsiteY596" fmla="*/ 1306475 h 6858000"/>
              <a:gd name="connsiteX597" fmla="*/ 1507597 w 7467600"/>
              <a:gd name="connsiteY597" fmla="*/ 1446132 h 6858000"/>
              <a:gd name="connsiteX598" fmla="*/ 1674586 w 7467600"/>
              <a:gd name="connsiteY598" fmla="*/ 1813832 h 6858000"/>
              <a:gd name="connsiteX599" fmla="*/ 1815950 w 7467600"/>
              <a:gd name="connsiteY599" fmla="*/ 2128564 h 6858000"/>
              <a:gd name="connsiteX600" fmla="*/ 1984242 w 7467600"/>
              <a:gd name="connsiteY600" fmla="*/ 2430829 h 6858000"/>
              <a:gd name="connsiteX601" fmla="*/ 2014023 w 7467600"/>
              <a:gd name="connsiteY601" fmla="*/ 2450995 h 6858000"/>
              <a:gd name="connsiteX602" fmla="*/ 1747337 w 7467600"/>
              <a:gd name="connsiteY602" fmla="*/ 1855264 h 6858000"/>
              <a:gd name="connsiteX603" fmla="*/ 1533749 w 7467600"/>
              <a:gd name="connsiteY603" fmla="*/ 1478656 h 6858000"/>
              <a:gd name="connsiteX604" fmla="*/ 1431890 w 7467600"/>
              <a:gd name="connsiteY604" fmla="*/ 1306475 h 6858000"/>
              <a:gd name="connsiteX605" fmla="*/ 5052692 w 7467600"/>
              <a:gd name="connsiteY605" fmla="*/ 1292994 h 6858000"/>
              <a:gd name="connsiteX606" fmla="*/ 5200661 w 7467600"/>
              <a:gd name="connsiteY606" fmla="*/ 1635186 h 6858000"/>
              <a:gd name="connsiteX607" fmla="*/ 5297138 w 7467600"/>
              <a:gd name="connsiteY607" fmla="*/ 1906351 h 6858000"/>
              <a:gd name="connsiteX608" fmla="*/ 5052692 w 7467600"/>
              <a:gd name="connsiteY608" fmla="*/ 1292994 h 6858000"/>
              <a:gd name="connsiteX609" fmla="*/ 5009948 w 7467600"/>
              <a:gd name="connsiteY609" fmla="*/ 1273619 h 6858000"/>
              <a:gd name="connsiteX610" fmla="*/ 5121777 w 7467600"/>
              <a:gd name="connsiteY610" fmla="*/ 1654213 h 6858000"/>
              <a:gd name="connsiteX611" fmla="*/ 5293545 w 7467600"/>
              <a:gd name="connsiteY611" fmla="*/ 2072247 h 6858000"/>
              <a:gd name="connsiteX612" fmla="*/ 5294042 w 7467600"/>
              <a:gd name="connsiteY612" fmla="*/ 2065019 h 6858000"/>
              <a:gd name="connsiteX613" fmla="*/ 5171936 w 7467600"/>
              <a:gd name="connsiteY613" fmla="*/ 1647613 h 6858000"/>
              <a:gd name="connsiteX614" fmla="*/ 5009948 w 7467600"/>
              <a:gd name="connsiteY614" fmla="*/ 1273619 h 6858000"/>
              <a:gd name="connsiteX615" fmla="*/ 655236 w 7467600"/>
              <a:gd name="connsiteY615" fmla="*/ 1268632 h 6858000"/>
              <a:gd name="connsiteX616" fmla="*/ 839521 w 7467600"/>
              <a:gd name="connsiteY616" fmla="*/ 1685315 h 6858000"/>
              <a:gd name="connsiteX617" fmla="*/ 1109416 w 7467600"/>
              <a:gd name="connsiteY617" fmla="*/ 2061663 h 6858000"/>
              <a:gd name="connsiteX618" fmla="*/ 1298300 w 7467600"/>
              <a:gd name="connsiteY618" fmla="*/ 2247742 h 6858000"/>
              <a:gd name="connsiteX619" fmla="*/ 1125871 w 7467600"/>
              <a:gd name="connsiteY619" fmla="*/ 1989513 h 6858000"/>
              <a:gd name="connsiteX620" fmla="*/ 981574 w 7467600"/>
              <a:gd name="connsiteY620" fmla="*/ 1783157 h 6858000"/>
              <a:gd name="connsiteX621" fmla="*/ 922198 w 7467600"/>
              <a:gd name="connsiteY621" fmla="*/ 1677437 h 6858000"/>
              <a:gd name="connsiteX622" fmla="*/ 869293 w 7467600"/>
              <a:gd name="connsiteY622" fmla="*/ 1583214 h 6858000"/>
              <a:gd name="connsiteX623" fmla="*/ 751431 w 7467600"/>
              <a:gd name="connsiteY623" fmla="*/ 1405731 h 6858000"/>
              <a:gd name="connsiteX624" fmla="*/ 655236 w 7467600"/>
              <a:gd name="connsiteY624" fmla="*/ 1268632 h 6858000"/>
              <a:gd name="connsiteX625" fmla="*/ 6516292 w 7467600"/>
              <a:gd name="connsiteY625" fmla="*/ 1263064 h 6858000"/>
              <a:gd name="connsiteX626" fmla="*/ 5736320 w 7467600"/>
              <a:gd name="connsiteY626" fmla="*/ 1501803 h 6858000"/>
              <a:gd name="connsiteX627" fmla="*/ 6516292 w 7467600"/>
              <a:gd name="connsiteY627" fmla="*/ 1263064 h 6858000"/>
              <a:gd name="connsiteX628" fmla="*/ 291466 w 7467600"/>
              <a:gd name="connsiteY628" fmla="*/ 1250369 h 6858000"/>
              <a:gd name="connsiteX629" fmla="*/ 323180 w 7467600"/>
              <a:gd name="connsiteY629" fmla="*/ 1435283 h 6858000"/>
              <a:gd name="connsiteX630" fmla="*/ 349381 w 7467600"/>
              <a:gd name="connsiteY630" fmla="*/ 1875041 h 6858000"/>
              <a:gd name="connsiteX631" fmla="*/ 374363 w 7467600"/>
              <a:gd name="connsiteY631" fmla="*/ 1506494 h 6858000"/>
              <a:gd name="connsiteX632" fmla="*/ 302168 w 7467600"/>
              <a:gd name="connsiteY632" fmla="*/ 1274495 h 6858000"/>
              <a:gd name="connsiteX633" fmla="*/ 291466 w 7467600"/>
              <a:gd name="connsiteY633" fmla="*/ 1250369 h 6858000"/>
              <a:gd name="connsiteX634" fmla="*/ 678222 w 7467600"/>
              <a:gd name="connsiteY634" fmla="*/ 1248670 h 6858000"/>
              <a:gd name="connsiteX635" fmla="*/ 775536 w 7467600"/>
              <a:gd name="connsiteY635" fmla="*/ 1388015 h 6858000"/>
              <a:gd name="connsiteX636" fmla="*/ 894529 w 7467600"/>
              <a:gd name="connsiteY636" fmla="*/ 1567739 h 6858000"/>
              <a:gd name="connsiteX637" fmla="*/ 948000 w 7467600"/>
              <a:gd name="connsiteY637" fmla="*/ 1663088 h 6858000"/>
              <a:gd name="connsiteX638" fmla="*/ 1006812 w 7467600"/>
              <a:gd name="connsiteY638" fmla="*/ 1767683 h 6858000"/>
              <a:gd name="connsiteX639" fmla="*/ 1149133 w 7467600"/>
              <a:gd name="connsiteY639" fmla="*/ 1971513 h 6858000"/>
              <a:gd name="connsiteX640" fmla="*/ 1333952 w 7467600"/>
              <a:gd name="connsiteY640" fmla="*/ 2251620 h 6858000"/>
              <a:gd name="connsiteX641" fmla="*/ 1337329 w 7467600"/>
              <a:gd name="connsiteY641" fmla="*/ 2258350 h 6858000"/>
              <a:gd name="connsiteX642" fmla="*/ 1014726 w 7467600"/>
              <a:gd name="connsiteY642" fmla="*/ 1615556 h 6858000"/>
              <a:gd name="connsiteX643" fmla="*/ 678222 w 7467600"/>
              <a:gd name="connsiteY643" fmla="*/ 1248670 h 6858000"/>
              <a:gd name="connsiteX644" fmla="*/ 6691602 w 7467600"/>
              <a:gd name="connsiteY644" fmla="*/ 1140573 h 6858000"/>
              <a:gd name="connsiteX645" fmla="*/ 6571100 w 7467600"/>
              <a:gd name="connsiteY645" fmla="*/ 1183662 h 6858000"/>
              <a:gd name="connsiteX646" fmla="*/ 6241687 w 7467600"/>
              <a:gd name="connsiteY646" fmla="*/ 1257600 h 6858000"/>
              <a:gd name="connsiteX647" fmla="*/ 5693009 w 7467600"/>
              <a:gd name="connsiteY647" fmla="*/ 1478256 h 6858000"/>
              <a:gd name="connsiteX648" fmla="*/ 6548420 w 7467600"/>
              <a:gd name="connsiteY648" fmla="*/ 1214599 h 6858000"/>
              <a:gd name="connsiteX649" fmla="*/ 6605473 w 7467600"/>
              <a:gd name="connsiteY649" fmla="*/ 1184686 h 6858000"/>
              <a:gd name="connsiteX650" fmla="*/ 6691602 w 7467600"/>
              <a:gd name="connsiteY650" fmla="*/ 1140573 h 6858000"/>
              <a:gd name="connsiteX651" fmla="*/ 4002475 w 7467600"/>
              <a:gd name="connsiteY651" fmla="*/ 1037802 h 6858000"/>
              <a:gd name="connsiteX652" fmla="*/ 4000324 w 7467600"/>
              <a:gd name="connsiteY652" fmla="*/ 1039362 h 6858000"/>
              <a:gd name="connsiteX653" fmla="*/ 4002862 w 7467600"/>
              <a:gd name="connsiteY653" fmla="*/ 1042866 h 6858000"/>
              <a:gd name="connsiteX654" fmla="*/ 4002475 w 7467600"/>
              <a:gd name="connsiteY654" fmla="*/ 1037802 h 6858000"/>
              <a:gd name="connsiteX655" fmla="*/ 506322 w 7467600"/>
              <a:gd name="connsiteY655" fmla="*/ 1020997 h 6858000"/>
              <a:gd name="connsiteX656" fmla="*/ 533068 w 7467600"/>
              <a:gd name="connsiteY656" fmla="*/ 1029409 h 6858000"/>
              <a:gd name="connsiteX657" fmla="*/ 1232525 w 7467600"/>
              <a:gd name="connsiteY657" fmla="*/ 1804675 h 6858000"/>
              <a:gd name="connsiteX658" fmla="*/ 1388858 w 7467600"/>
              <a:gd name="connsiteY658" fmla="*/ 2368011 h 6858000"/>
              <a:gd name="connsiteX659" fmla="*/ 1384098 w 7467600"/>
              <a:gd name="connsiteY659" fmla="*/ 2378125 h 6858000"/>
              <a:gd name="connsiteX660" fmla="*/ 1425393 w 7467600"/>
              <a:gd name="connsiteY660" fmla="*/ 2589124 h 6858000"/>
              <a:gd name="connsiteX661" fmla="*/ 1424001 w 7467600"/>
              <a:gd name="connsiteY661" fmla="*/ 2597541 h 6858000"/>
              <a:gd name="connsiteX662" fmla="*/ 2152729 w 7467600"/>
              <a:gd name="connsiteY662" fmla="*/ 2864487 h 6858000"/>
              <a:gd name="connsiteX663" fmla="*/ 2020609 w 7467600"/>
              <a:gd name="connsiteY663" fmla="*/ 2539671 h 6858000"/>
              <a:gd name="connsiteX664" fmla="*/ 2018920 w 7467600"/>
              <a:gd name="connsiteY664" fmla="*/ 2536309 h 6858000"/>
              <a:gd name="connsiteX665" fmla="*/ 1342441 w 7467600"/>
              <a:gd name="connsiteY665" fmla="*/ 1173017 h 6858000"/>
              <a:gd name="connsiteX666" fmla="*/ 1367925 w 7467600"/>
              <a:gd name="connsiteY666" fmla="*/ 1135648 h 6858000"/>
              <a:gd name="connsiteX667" fmla="*/ 1771401 w 7467600"/>
              <a:gd name="connsiteY667" fmla="*/ 1806673 h 6858000"/>
              <a:gd name="connsiteX668" fmla="*/ 1972385 w 7467600"/>
              <a:gd name="connsiteY668" fmla="*/ 2198735 h 6858000"/>
              <a:gd name="connsiteX669" fmla="*/ 2040892 w 7467600"/>
              <a:gd name="connsiteY669" fmla="*/ 2405205 h 6858000"/>
              <a:gd name="connsiteX670" fmla="*/ 2131689 w 7467600"/>
              <a:gd name="connsiteY670" fmla="*/ 1936926 h 6858000"/>
              <a:gd name="connsiteX671" fmla="*/ 2454820 w 7467600"/>
              <a:gd name="connsiteY671" fmla="*/ 1248808 h 6858000"/>
              <a:gd name="connsiteX672" fmla="*/ 2492512 w 7467600"/>
              <a:gd name="connsiteY672" fmla="*/ 1302920 h 6858000"/>
              <a:gd name="connsiteX673" fmla="*/ 2081216 w 7467600"/>
              <a:gd name="connsiteY673" fmla="*/ 2527513 h 6858000"/>
              <a:gd name="connsiteX674" fmla="*/ 2081211 w 7467600"/>
              <a:gd name="connsiteY674" fmla="*/ 2528916 h 6858000"/>
              <a:gd name="connsiteX675" fmla="*/ 2199067 w 7467600"/>
              <a:gd name="connsiteY675" fmla="*/ 2884061 h 6858000"/>
              <a:gd name="connsiteX676" fmla="*/ 3192586 w 7467600"/>
              <a:gd name="connsiteY676" fmla="*/ 3411496 h 6858000"/>
              <a:gd name="connsiteX677" fmla="*/ 3182620 w 7467600"/>
              <a:gd name="connsiteY677" fmla="*/ 3483279 h 6858000"/>
              <a:gd name="connsiteX678" fmla="*/ 2435119 w 7467600"/>
              <a:gd name="connsiteY678" fmla="*/ 3080173 h 6858000"/>
              <a:gd name="connsiteX679" fmla="*/ 2410152 w 7467600"/>
              <a:gd name="connsiteY679" fmla="*/ 3063751 h 6858000"/>
              <a:gd name="connsiteX680" fmla="*/ 2408099 w 7467600"/>
              <a:gd name="connsiteY680" fmla="*/ 3064403 h 6858000"/>
              <a:gd name="connsiteX681" fmla="*/ 2407218 w 7467600"/>
              <a:gd name="connsiteY681" fmla="*/ 3070324 h 6858000"/>
              <a:gd name="connsiteX682" fmla="*/ 2380138 w 7467600"/>
              <a:gd name="connsiteY682" fmla="*/ 3099341 h 6858000"/>
              <a:gd name="connsiteX683" fmla="*/ 1765923 w 7467600"/>
              <a:gd name="connsiteY683" fmla="*/ 3581043 h 6858000"/>
              <a:gd name="connsiteX684" fmla="*/ 1702258 w 7467600"/>
              <a:gd name="connsiteY684" fmla="*/ 3612286 h 6858000"/>
              <a:gd name="connsiteX685" fmla="*/ 1538370 w 7467600"/>
              <a:gd name="connsiteY685" fmla="*/ 3811804 h 6858000"/>
              <a:gd name="connsiteX686" fmla="*/ 542867 w 7467600"/>
              <a:gd name="connsiteY686" fmla="*/ 4944092 h 6858000"/>
              <a:gd name="connsiteX687" fmla="*/ 515800 w 7467600"/>
              <a:gd name="connsiteY687" fmla="*/ 4862180 h 6858000"/>
              <a:gd name="connsiteX688" fmla="*/ 909145 w 7467600"/>
              <a:gd name="connsiteY688" fmla="*/ 4199225 h 6858000"/>
              <a:gd name="connsiteX689" fmla="*/ 1214067 w 7467600"/>
              <a:gd name="connsiteY689" fmla="*/ 3908561 h 6858000"/>
              <a:gd name="connsiteX690" fmla="*/ 640967 w 7467600"/>
              <a:gd name="connsiteY690" fmla="*/ 4105601 h 6858000"/>
              <a:gd name="connsiteX691" fmla="*/ 112563 w 7467600"/>
              <a:gd name="connsiteY691" fmla="*/ 4396952 h 6858000"/>
              <a:gd name="connsiteX692" fmla="*/ 0 w 7467600"/>
              <a:gd name="connsiteY692" fmla="*/ 4466006 h 6858000"/>
              <a:gd name="connsiteX693" fmla="*/ 0 w 7467600"/>
              <a:gd name="connsiteY693" fmla="*/ 4233763 h 6858000"/>
              <a:gd name="connsiteX694" fmla="*/ 36881 w 7467600"/>
              <a:gd name="connsiteY694" fmla="*/ 4200118 h 6858000"/>
              <a:gd name="connsiteX695" fmla="*/ 910534 w 7467600"/>
              <a:gd name="connsiteY695" fmla="*/ 3629753 h 6858000"/>
              <a:gd name="connsiteX696" fmla="*/ 1578717 w 7467600"/>
              <a:gd name="connsiteY696" fmla="*/ 3575982 h 6858000"/>
              <a:gd name="connsiteX697" fmla="*/ 2338780 w 7467600"/>
              <a:gd name="connsiteY697" fmla="*/ 3033725 h 6858000"/>
              <a:gd name="connsiteX698" fmla="*/ 1807991 w 7467600"/>
              <a:gd name="connsiteY698" fmla="*/ 2807184 h 6858000"/>
              <a:gd name="connsiteX699" fmla="*/ 1416358 w 7467600"/>
              <a:gd name="connsiteY699" fmla="*/ 3112571 h 6858000"/>
              <a:gd name="connsiteX700" fmla="*/ 939066 w 7467600"/>
              <a:gd name="connsiteY700" fmla="*/ 3378798 h 6858000"/>
              <a:gd name="connsiteX701" fmla="*/ 115099 w 7467600"/>
              <a:gd name="connsiteY701" fmla="*/ 3607650 h 6858000"/>
              <a:gd name="connsiteX702" fmla="*/ 97284 w 7467600"/>
              <a:gd name="connsiteY702" fmla="*/ 3520393 h 6858000"/>
              <a:gd name="connsiteX703" fmla="*/ 922050 w 7467600"/>
              <a:gd name="connsiteY703" fmla="*/ 3074867 h 6858000"/>
              <a:gd name="connsiteX704" fmla="*/ 1405265 w 7467600"/>
              <a:gd name="connsiteY704" fmla="*/ 3016319 h 6858000"/>
              <a:gd name="connsiteX705" fmla="*/ 1407512 w 7467600"/>
              <a:gd name="connsiteY705" fmla="*/ 3018001 h 6858000"/>
              <a:gd name="connsiteX706" fmla="*/ 1726266 w 7467600"/>
              <a:gd name="connsiteY706" fmla="*/ 2777274 h 6858000"/>
              <a:gd name="connsiteX707" fmla="*/ 625390 w 7467600"/>
              <a:gd name="connsiteY707" fmla="*/ 2514541 h 6858000"/>
              <a:gd name="connsiteX708" fmla="*/ 619799 w 7467600"/>
              <a:gd name="connsiteY708" fmla="*/ 2527180 h 6858000"/>
              <a:gd name="connsiteX709" fmla="*/ 310030 w 7467600"/>
              <a:gd name="connsiteY709" fmla="*/ 2771818 h 6858000"/>
              <a:gd name="connsiteX710" fmla="*/ 173877 w 7467600"/>
              <a:gd name="connsiteY710" fmla="*/ 2937056 h 6858000"/>
              <a:gd name="connsiteX711" fmla="*/ 77889 w 7467600"/>
              <a:gd name="connsiteY711" fmla="*/ 3138440 h 6858000"/>
              <a:gd name="connsiteX712" fmla="*/ 0 w 7467600"/>
              <a:gd name="connsiteY712" fmla="*/ 3271395 h 6858000"/>
              <a:gd name="connsiteX713" fmla="*/ 0 w 7467600"/>
              <a:gd name="connsiteY713" fmla="*/ 3153002 h 6858000"/>
              <a:gd name="connsiteX714" fmla="*/ 2386 w 7467600"/>
              <a:gd name="connsiteY714" fmla="*/ 3149203 h 6858000"/>
              <a:gd name="connsiteX715" fmla="*/ 89753 w 7467600"/>
              <a:gd name="connsiteY715" fmla="*/ 2987702 h 6858000"/>
              <a:gd name="connsiteX716" fmla="*/ 76869 w 7467600"/>
              <a:gd name="connsiteY716" fmla="*/ 3005404 h 6858000"/>
              <a:gd name="connsiteX717" fmla="*/ 32049 w 7467600"/>
              <a:gd name="connsiteY717" fmla="*/ 3065814 h 6858000"/>
              <a:gd name="connsiteX718" fmla="*/ 0 w 7467600"/>
              <a:gd name="connsiteY718" fmla="*/ 3108744 h 6858000"/>
              <a:gd name="connsiteX719" fmla="*/ 0 w 7467600"/>
              <a:gd name="connsiteY719" fmla="*/ 3058059 h 6858000"/>
              <a:gd name="connsiteX720" fmla="*/ 7610 w 7467600"/>
              <a:gd name="connsiteY720" fmla="*/ 3047889 h 6858000"/>
              <a:gd name="connsiteX721" fmla="*/ 52419 w 7467600"/>
              <a:gd name="connsiteY721" fmla="*/ 2987479 h 6858000"/>
              <a:gd name="connsiteX722" fmla="*/ 59142 w 7467600"/>
              <a:gd name="connsiteY722" fmla="*/ 2978488 h 6858000"/>
              <a:gd name="connsiteX723" fmla="*/ 0 w 7467600"/>
              <a:gd name="connsiteY723" fmla="*/ 3015334 h 6858000"/>
              <a:gd name="connsiteX724" fmla="*/ 0 w 7467600"/>
              <a:gd name="connsiteY724" fmla="*/ 2914286 h 6858000"/>
              <a:gd name="connsiteX725" fmla="*/ 36383 w 7467600"/>
              <a:gd name="connsiteY725" fmla="*/ 2901128 h 6858000"/>
              <a:gd name="connsiteX726" fmla="*/ 156329 w 7467600"/>
              <a:gd name="connsiteY726" fmla="*/ 2840533 h 6858000"/>
              <a:gd name="connsiteX727" fmla="*/ 358355 w 7467600"/>
              <a:gd name="connsiteY727" fmla="*/ 2620471 h 6858000"/>
              <a:gd name="connsiteX728" fmla="*/ 510577 w 7467600"/>
              <a:gd name="connsiteY728" fmla="*/ 2501244 h 6858000"/>
              <a:gd name="connsiteX729" fmla="*/ 211967 w 7467600"/>
              <a:gd name="connsiteY729" fmla="*/ 2479171 h 6858000"/>
              <a:gd name="connsiteX730" fmla="*/ 0 w 7467600"/>
              <a:gd name="connsiteY730" fmla="*/ 2476398 h 6858000"/>
              <a:gd name="connsiteX731" fmla="*/ 0 w 7467600"/>
              <a:gd name="connsiteY731" fmla="*/ 2389189 h 6858000"/>
              <a:gd name="connsiteX732" fmla="*/ 103062 w 7467600"/>
              <a:gd name="connsiteY732" fmla="*/ 2389518 h 6858000"/>
              <a:gd name="connsiteX733" fmla="*/ 510734 w 7467600"/>
              <a:gd name="connsiteY733" fmla="*/ 2416201 h 6858000"/>
              <a:gd name="connsiteX734" fmla="*/ 279257 w 7467600"/>
              <a:gd name="connsiteY734" fmla="*/ 2092102 h 6858000"/>
              <a:gd name="connsiteX735" fmla="*/ 65265 w 7467600"/>
              <a:gd name="connsiteY735" fmla="*/ 2006049 h 6858000"/>
              <a:gd name="connsiteX736" fmla="*/ 0 w 7467600"/>
              <a:gd name="connsiteY736" fmla="*/ 1982532 h 6858000"/>
              <a:gd name="connsiteX737" fmla="*/ 0 w 7467600"/>
              <a:gd name="connsiteY737" fmla="*/ 1912789 h 6858000"/>
              <a:gd name="connsiteX738" fmla="*/ 97460 w 7467600"/>
              <a:gd name="connsiteY738" fmla="*/ 1953725 h 6858000"/>
              <a:gd name="connsiteX739" fmla="*/ 221272 w 7467600"/>
              <a:gd name="connsiteY739" fmla="*/ 1980766 h 6858000"/>
              <a:gd name="connsiteX740" fmla="*/ 116765 w 7467600"/>
              <a:gd name="connsiteY740" fmla="*/ 1911033 h 6858000"/>
              <a:gd name="connsiteX741" fmla="*/ 16405 w 7467600"/>
              <a:gd name="connsiteY741" fmla="*/ 1803412 h 6858000"/>
              <a:gd name="connsiteX742" fmla="*/ 0 w 7467600"/>
              <a:gd name="connsiteY742" fmla="*/ 1784777 h 6858000"/>
              <a:gd name="connsiteX743" fmla="*/ 0 w 7467600"/>
              <a:gd name="connsiteY743" fmla="*/ 1740082 h 6858000"/>
              <a:gd name="connsiteX744" fmla="*/ 39394 w 7467600"/>
              <a:gd name="connsiteY744" fmla="*/ 1784856 h 6858000"/>
              <a:gd name="connsiteX745" fmla="*/ 135813 w 7467600"/>
              <a:gd name="connsiteY745" fmla="*/ 1888838 h 6858000"/>
              <a:gd name="connsiteX746" fmla="*/ 242575 w 7467600"/>
              <a:gd name="connsiteY746" fmla="*/ 1958841 h 6858000"/>
              <a:gd name="connsiteX747" fmla="*/ 82197 w 7467600"/>
              <a:gd name="connsiteY747" fmla="*/ 1754826 h 6858000"/>
              <a:gd name="connsiteX748" fmla="*/ 0 w 7467600"/>
              <a:gd name="connsiteY748" fmla="*/ 1679650 h 6858000"/>
              <a:gd name="connsiteX749" fmla="*/ 0 w 7467600"/>
              <a:gd name="connsiteY749" fmla="*/ 1602463 h 6858000"/>
              <a:gd name="connsiteX750" fmla="*/ 84689 w 7467600"/>
              <a:gd name="connsiteY750" fmla="*/ 1677442 h 6858000"/>
              <a:gd name="connsiteX751" fmla="*/ 298437 w 7467600"/>
              <a:gd name="connsiteY751" fmla="*/ 1968019 h 6858000"/>
              <a:gd name="connsiteX752" fmla="*/ 227269 w 7467600"/>
              <a:gd name="connsiteY752" fmla="*/ 1114064 h 6858000"/>
              <a:gd name="connsiteX753" fmla="*/ 248003 w 7467600"/>
              <a:gd name="connsiteY753" fmla="*/ 1089613 h 6858000"/>
              <a:gd name="connsiteX754" fmla="*/ 427020 w 7467600"/>
              <a:gd name="connsiteY754" fmla="*/ 1619803 h 6858000"/>
              <a:gd name="connsiteX755" fmla="*/ 340345 w 7467600"/>
              <a:gd name="connsiteY755" fmla="*/ 2027739 h 6858000"/>
              <a:gd name="connsiteX756" fmla="*/ 360865 w 7467600"/>
              <a:gd name="connsiteY756" fmla="*/ 2044827 h 6858000"/>
              <a:gd name="connsiteX757" fmla="*/ 560414 w 7467600"/>
              <a:gd name="connsiteY757" fmla="*/ 2421457 h 6858000"/>
              <a:gd name="connsiteX758" fmla="*/ 1359703 w 7467600"/>
              <a:gd name="connsiteY758" fmla="*/ 2578554 h 6858000"/>
              <a:gd name="connsiteX759" fmla="*/ 1359422 w 7467600"/>
              <a:gd name="connsiteY759" fmla="*/ 2577994 h 6858000"/>
              <a:gd name="connsiteX760" fmla="*/ 828701 w 7467600"/>
              <a:gd name="connsiteY760" fmla="*/ 1839520 h 6858000"/>
              <a:gd name="connsiteX761" fmla="*/ 494427 w 7467600"/>
              <a:gd name="connsiteY761" fmla="*/ 1092333 h 6858000"/>
              <a:gd name="connsiteX762" fmla="*/ 506322 w 7467600"/>
              <a:gd name="connsiteY762" fmla="*/ 1020997 h 6858000"/>
              <a:gd name="connsiteX763" fmla="*/ 4570198 w 7467600"/>
              <a:gd name="connsiteY763" fmla="*/ 978081 h 6858000"/>
              <a:gd name="connsiteX764" fmla="*/ 4523691 w 7467600"/>
              <a:gd name="connsiteY764" fmla="*/ 1127776 h 6858000"/>
              <a:gd name="connsiteX765" fmla="*/ 4509875 w 7467600"/>
              <a:gd name="connsiteY765" fmla="*/ 1167552 h 6858000"/>
              <a:gd name="connsiteX766" fmla="*/ 4478168 w 7467600"/>
              <a:gd name="connsiteY766" fmla="*/ 1260735 h 6858000"/>
              <a:gd name="connsiteX767" fmla="*/ 4409309 w 7467600"/>
              <a:gd name="connsiteY767" fmla="*/ 1666996 h 6858000"/>
              <a:gd name="connsiteX768" fmla="*/ 4370031 w 7467600"/>
              <a:gd name="connsiteY768" fmla="*/ 1955666 h 6858000"/>
              <a:gd name="connsiteX769" fmla="*/ 4570198 w 7467600"/>
              <a:gd name="connsiteY769" fmla="*/ 978081 h 6858000"/>
              <a:gd name="connsiteX770" fmla="*/ 4557898 w 7467600"/>
              <a:gd name="connsiteY770" fmla="*/ 900011 h 6858000"/>
              <a:gd name="connsiteX771" fmla="*/ 4344840 w 7467600"/>
              <a:gd name="connsiteY771" fmla="*/ 1922038 h 6858000"/>
              <a:gd name="connsiteX772" fmla="*/ 4378710 w 7467600"/>
              <a:gd name="connsiteY772" fmla="*/ 1665516 h 6858000"/>
              <a:gd name="connsiteX773" fmla="*/ 4448798 w 7467600"/>
              <a:gd name="connsiteY773" fmla="*/ 1253024 h 6858000"/>
              <a:gd name="connsiteX774" fmla="*/ 4480315 w 7467600"/>
              <a:gd name="connsiteY774" fmla="*/ 1158454 h 6858000"/>
              <a:gd name="connsiteX775" fmla="*/ 4494133 w 7467600"/>
              <a:gd name="connsiteY775" fmla="*/ 1118676 h 6858000"/>
              <a:gd name="connsiteX776" fmla="*/ 4557898 w 7467600"/>
              <a:gd name="connsiteY776" fmla="*/ 900011 h 6858000"/>
              <a:gd name="connsiteX777" fmla="*/ 5870151 w 7467600"/>
              <a:gd name="connsiteY777" fmla="*/ 898890 h 6858000"/>
              <a:gd name="connsiteX778" fmla="*/ 5861335 w 7467600"/>
              <a:gd name="connsiteY778" fmla="*/ 899177 h 6858000"/>
              <a:gd name="connsiteX779" fmla="*/ 5843702 w 7467600"/>
              <a:gd name="connsiteY779" fmla="*/ 899748 h 6858000"/>
              <a:gd name="connsiteX780" fmla="*/ 5651107 w 7467600"/>
              <a:gd name="connsiteY780" fmla="*/ 920306 h 6858000"/>
              <a:gd name="connsiteX781" fmla="*/ 5459407 w 7467600"/>
              <a:gd name="connsiteY781" fmla="*/ 940975 h 6858000"/>
              <a:gd name="connsiteX782" fmla="*/ 5374846 w 7467600"/>
              <a:gd name="connsiteY782" fmla="*/ 941988 h 6858000"/>
              <a:gd name="connsiteX783" fmla="*/ 5256105 w 7467600"/>
              <a:gd name="connsiteY783" fmla="*/ 945632 h 6858000"/>
              <a:gd name="connsiteX784" fmla="*/ 5107071 w 7467600"/>
              <a:gd name="connsiteY784" fmla="*/ 969720 h 6858000"/>
              <a:gd name="connsiteX785" fmla="*/ 4998681 w 7467600"/>
              <a:gd name="connsiteY785" fmla="*/ 988771 h 6858000"/>
              <a:gd name="connsiteX786" fmla="*/ 5870151 w 7467600"/>
              <a:gd name="connsiteY786" fmla="*/ 898890 h 6858000"/>
              <a:gd name="connsiteX787" fmla="*/ 5504425 w 7467600"/>
              <a:gd name="connsiteY787" fmla="*/ 848067 h 6858000"/>
              <a:gd name="connsiteX788" fmla="*/ 4968849 w 7467600"/>
              <a:gd name="connsiteY788" fmla="*/ 962318 h 6858000"/>
              <a:gd name="connsiteX789" fmla="*/ 5104039 w 7467600"/>
              <a:gd name="connsiteY789" fmla="*/ 940634 h 6858000"/>
              <a:gd name="connsiteX790" fmla="*/ 5256311 w 7467600"/>
              <a:gd name="connsiteY790" fmla="*/ 916490 h 6858000"/>
              <a:gd name="connsiteX791" fmla="*/ 5377381 w 7467600"/>
              <a:gd name="connsiteY791" fmla="*/ 912671 h 6858000"/>
              <a:gd name="connsiteX792" fmla="*/ 5460148 w 7467600"/>
              <a:gd name="connsiteY792" fmla="*/ 911442 h 6858000"/>
              <a:gd name="connsiteX793" fmla="*/ 5648971 w 7467600"/>
              <a:gd name="connsiteY793" fmla="*/ 891331 h 6858000"/>
              <a:gd name="connsiteX794" fmla="*/ 5844807 w 7467600"/>
              <a:gd name="connsiteY794" fmla="*/ 870718 h 6858000"/>
              <a:gd name="connsiteX795" fmla="*/ 5862975 w 7467600"/>
              <a:gd name="connsiteY795" fmla="*/ 869756 h 6858000"/>
              <a:gd name="connsiteX796" fmla="*/ 5920887 w 7467600"/>
              <a:gd name="connsiteY796" fmla="*/ 865929 h 6858000"/>
              <a:gd name="connsiteX797" fmla="*/ 5504425 w 7467600"/>
              <a:gd name="connsiteY797" fmla="*/ 848067 h 6858000"/>
              <a:gd name="connsiteX798" fmla="*/ 3607114 w 7467600"/>
              <a:gd name="connsiteY798" fmla="*/ 467441 h 6858000"/>
              <a:gd name="connsiteX799" fmla="*/ 3296242 w 7467600"/>
              <a:gd name="connsiteY799" fmla="*/ 807991 h 6858000"/>
              <a:gd name="connsiteX800" fmla="*/ 3174674 w 7467600"/>
              <a:gd name="connsiteY800" fmla="*/ 919759 h 6858000"/>
              <a:gd name="connsiteX801" fmla="*/ 3042978 w 7467600"/>
              <a:gd name="connsiteY801" fmla="*/ 1054894 h 6858000"/>
              <a:gd name="connsiteX802" fmla="*/ 2968914 w 7467600"/>
              <a:gd name="connsiteY802" fmla="*/ 1133756 h 6858000"/>
              <a:gd name="connsiteX803" fmla="*/ 3103823 w 7467600"/>
              <a:gd name="connsiteY803" fmla="*/ 1026814 h 6858000"/>
              <a:gd name="connsiteX804" fmla="*/ 3607114 w 7467600"/>
              <a:gd name="connsiteY804" fmla="*/ 467441 h 6858000"/>
              <a:gd name="connsiteX805" fmla="*/ 3744487 w 7467600"/>
              <a:gd name="connsiteY805" fmla="*/ 383136 h 6858000"/>
              <a:gd name="connsiteX806" fmla="*/ 3970213 w 7467600"/>
              <a:gd name="connsiteY806" fmla="*/ 995559 h 6858000"/>
              <a:gd name="connsiteX807" fmla="*/ 3744487 w 7467600"/>
              <a:gd name="connsiteY807" fmla="*/ 383136 h 6858000"/>
              <a:gd name="connsiteX808" fmla="*/ 3624562 w 7467600"/>
              <a:gd name="connsiteY808" fmla="*/ 367041 h 6858000"/>
              <a:gd name="connsiteX809" fmla="*/ 3489712 w 7467600"/>
              <a:gd name="connsiteY809" fmla="*/ 485386 h 6858000"/>
              <a:gd name="connsiteX810" fmla="*/ 3182994 w 7467600"/>
              <a:gd name="connsiteY810" fmla="*/ 828265 h 6858000"/>
              <a:gd name="connsiteX811" fmla="*/ 2892114 w 7467600"/>
              <a:gd name="connsiteY811" fmla="*/ 1172635 h 6858000"/>
              <a:gd name="connsiteX812" fmla="*/ 3021459 w 7467600"/>
              <a:gd name="connsiteY812" fmla="*/ 1035385 h 6858000"/>
              <a:gd name="connsiteX813" fmla="*/ 3153873 w 7467600"/>
              <a:gd name="connsiteY813" fmla="*/ 898971 h 6858000"/>
              <a:gd name="connsiteX814" fmla="*/ 3276511 w 7467600"/>
              <a:gd name="connsiteY814" fmla="*/ 786423 h 6858000"/>
              <a:gd name="connsiteX815" fmla="*/ 3584154 w 7467600"/>
              <a:gd name="connsiteY815" fmla="*/ 448218 h 6858000"/>
              <a:gd name="connsiteX816" fmla="*/ 3624562 w 7467600"/>
              <a:gd name="connsiteY816" fmla="*/ 367041 h 6858000"/>
              <a:gd name="connsiteX817" fmla="*/ 3766672 w 7467600"/>
              <a:gd name="connsiteY817" fmla="*/ 359429 h 6858000"/>
              <a:gd name="connsiteX818" fmla="*/ 3996338 w 7467600"/>
              <a:gd name="connsiteY818" fmla="*/ 968237 h 6858000"/>
              <a:gd name="connsiteX819" fmla="*/ 3766672 w 7467600"/>
              <a:gd name="connsiteY819" fmla="*/ 359429 h 6858000"/>
              <a:gd name="connsiteX820" fmla="*/ 5805386 w 7467600"/>
              <a:gd name="connsiteY820" fmla="*/ 239240 h 6858000"/>
              <a:gd name="connsiteX821" fmla="*/ 5736947 w 7467600"/>
              <a:gd name="connsiteY821" fmla="*/ 261367 h 6858000"/>
              <a:gd name="connsiteX822" fmla="*/ 5427012 w 7467600"/>
              <a:gd name="connsiteY822" fmla="*/ 311272 h 6858000"/>
              <a:gd name="connsiteX823" fmla="*/ 5147818 w 7467600"/>
              <a:gd name="connsiteY823" fmla="*/ 322112 h 6858000"/>
              <a:gd name="connsiteX824" fmla="*/ 5060854 w 7467600"/>
              <a:gd name="connsiteY824" fmla="*/ 311882 h 6858000"/>
              <a:gd name="connsiteX825" fmla="*/ 4945989 w 7467600"/>
              <a:gd name="connsiteY825" fmla="*/ 300516 h 6858000"/>
              <a:gd name="connsiteX826" fmla="*/ 5410479 w 7467600"/>
              <a:gd name="connsiteY826" fmla="*/ 348434 h 6858000"/>
              <a:gd name="connsiteX827" fmla="*/ 5805386 w 7467600"/>
              <a:gd name="connsiteY827" fmla="*/ 239240 h 6858000"/>
              <a:gd name="connsiteX828" fmla="*/ 5905192 w 7467600"/>
              <a:gd name="connsiteY828" fmla="*/ 163079 h 6858000"/>
              <a:gd name="connsiteX829" fmla="*/ 5865655 w 7467600"/>
              <a:gd name="connsiteY829" fmla="*/ 171901 h 6858000"/>
              <a:gd name="connsiteX830" fmla="*/ 5259740 w 7467600"/>
              <a:gd name="connsiteY830" fmla="*/ 257013 h 6858000"/>
              <a:gd name="connsiteX831" fmla="*/ 5208466 w 7467600"/>
              <a:gd name="connsiteY831" fmla="*/ 257550 h 6858000"/>
              <a:gd name="connsiteX832" fmla="*/ 4980204 w 7467600"/>
              <a:gd name="connsiteY832" fmla="*/ 271903 h 6858000"/>
              <a:gd name="connsiteX833" fmla="*/ 5068068 w 7467600"/>
              <a:gd name="connsiteY833" fmla="*/ 282244 h 6858000"/>
              <a:gd name="connsiteX834" fmla="*/ 5153231 w 7467600"/>
              <a:gd name="connsiteY834" fmla="*/ 292240 h 6858000"/>
              <a:gd name="connsiteX835" fmla="*/ 5426491 w 7467600"/>
              <a:gd name="connsiteY835" fmla="*/ 281128 h 6858000"/>
              <a:gd name="connsiteX836" fmla="*/ 5731212 w 7467600"/>
              <a:gd name="connsiteY836" fmla="*/ 231951 h 6858000"/>
              <a:gd name="connsiteX837" fmla="*/ 5905192 w 7467600"/>
              <a:gd name="connsiteY837" fmla="*/ 163079 h 6858000"/>
              <a:gd name="connsiteX838" fmla="*/ 5944437 w 7467600"/>
              <a:gd name="connsiteY838" fmla="*/ 113829 h 6858000"/>
              <a:gd name="connsiteX839" fmla="*/ 5825032 w 7467600"/>
              <a:gd name="connsiteY839" fmla="*/ 146405 h 6858000"/>
              <a:gd name="connsiteX840" fmla="*/ 4955599 w 7467600"/>
              <a:gd name="connsiteY840" fmla="*/ 247008 h 6858000"/>
              <a:gd name="connsiteX841" fmla="*/ 5210104 w 7467600"/>
              <a:gd name="connsiteY841" fmla="*/ 228123 h 6858000"/>
              <a:gd name="connsiteX842" fmla="*/ 5261015 w 7467600"/>
              <a:gd name="connsiteY842" fmla="*/ 227087 h 6858000"/>
              <a:gd name="connsiteX843" fmla="*/ 5861181 w 7467600"/>
              <a:gd name="connsiteY843" fmla="*/ 143093 h 6858000"/>
              <a:gd name="connsiteX844" fmla="*/ 5961252 w 7467600"/>
              <a:gd name="connsiteY844" fmla="*/ 114820 h 6858000"/>
              <a:gd name="connsiteX845" fmla="*/ 5944437 w 7467600"/>
              <a:gd name="connsiteY845" fmla="*/ 113829 h 6858000"/>
              <a:gd name="connsiteX846" fmla="*/ 3882765 w 7467600"/>
              <a:gd name="connsiteY846" fmla="*/ 0 h 6858000"/>
              <a:gd name="connsiteX847" fmla="*/ 3995099 w 7467600"/>
              <a:gd name="connsiteY847" fmla="*/ 0 h 6858000"/>
              <a:gd name="connsiteX848" fmla="*/ 4163818 w 7467600"/>
              <a:gd name="connsiteY848" fmla="*/ 234104 h 6858000"/>
              <a:gd name="connsiteX849" fmla="*/ 4172099 w 7467600"/>
              <a:gd name="connsiteY849" fmla="*/ 234207 h 6858000"/>
              <a:gd name="connsiteX850" fmla="*/ 4784282 w 7467600"/>
              <a:gd name="connsiteY850" fmla="*/ 276561 h 6858000"/>
              <a:gd name="connsiteX851" fmla="*/ 4801687 w 7467600"/>
              <a:gd name="connsiteY851" fmla="*/ 267764 h 6858000"/>
              <a:gd name="connsiteX852" fmla="*/ 6082788 w 7467600"/>
              <a:gd name="connsiteY852" fmla="*/ 64119 h 6858000"/>
              <a:gd name="connsiteX853" fmla="*/ 6099442 w 7467600"/>
              <a:gd name="connsiteY853" fmla="*/ 82568 h 6858000"/>
              <a:gd name="connsiteX854" fmla="*/ 4804137 w 7467600"/>
              <a:gd name="connsiteY854" fmla="*/ 320931 h 6858000"/>
              <a:gd name="connsiteX855" fmla="*/ 4227047 w 7467600"/>
              <a:gd name="connsiteY855" fmla="*/ 313415 h 6858000"/>
              <a:gd name="connsiteX856" fmla="*/ 4346041 w 7467600"/>
              <a:gd name="connsiteY856" fmla="*/ 456086 h 6858000"/>
              <a:gd name="connsiteX857" fmla="*/ 4870967 w 7467600"/>
              <a:gd name="connsiteY857" fmla="*/ 963061 h 6858000"/>
              <a:gd name="connsiteX858" fmla="*/ 4889647 w 7467600"/>
              <a:gd name="connsiteY858" fmla="*/ 957147 h 6858000"/>
              <a:gd name="connsiteX859" fmla="*/ 5422504 w 7467600"/>
              <a:gd name="connsiteY859" fmla="*/ 805191 h 6858000"/>
              <a:gd name="connsiteX860" fmla="*/ 6087656 w 7467600"/>
              <a:gd name="connsiteY860" fmla="*/ 826703 h 6858000"/>
              <a:gd name="connsiteX861" fmla="*/ 6058717 w 7467600"/>
              <a:gd name="connsiteY861" fmla="*/ 865992 h 6858000"/>
              <a:gd name="connsiteX862" fmla="*/ 4974153 w 7467600"/>
              <a:gd name="connsiteY862" fmla="*/ 1045456 h 6858000"/>
              <a:gd name="connsiteX863" fmla="*/ 5627835 w 7467600"/>
              <a:gd name="connsiteY863" fmla="*/ 1472077 h 6858000"/>
              <a:gd name="connsiteX864" fmla="*/ 5629817 w 7467600"/>
              <a:gd name="connsiteY864" fmla="*/ 1471412 h 6858000"/>
              <a:gd name="connsiteX865" fmla="*/ 5634124 w 7467600"/>
              <a:gd name="connsiteY865" fmla="*/ 1470572 h 6858000"/>
              <a:gd name="connsiteX866" fmla="*/ 5755832 w 7467600"/>
              <a:gd name="connsiteY866" fmla="*/ 1383886 h 6858000"/>
              <a:gd name="connsiteX867" fmla="*/ 6014186 w 7467600"/>
              <a:gd name="connsiteY867" fmla="*/ 1279799 h 6858000"/>
              <a:gd name="connsiteX868" fmla="*/ 6901619 w 7467600"/>
              <a:gd name="connsiteY868" fmla="*/ 1047874 h 6858000"/>
              <a:gd name="connsiteX869" fmla="*/ 6931566 w 7467600"/>
              <a:gd name="connsiteY869" fmla="*/ 1062034 h 6858000"/>
              <a:gd name="connsiteX870" fmla="*/ 5790982 w 7467600"/>
              <a:gd name="connsiteY870" fmla="*/ 1561380 h 6858000"/>
              <a:gd name="connsiteX871" fmla="*/ 6188971 w 7467600"/>
              <a:gd name="connsiteY871" fmla="*/ 1755168 h 6858000"/>
              <a:gd name="connsiteX872" fmla="*/ 6202446 w 7467600"/>
              <a:gd name="connsiteY872" fmla="*/ 1752268 h 6858000"/>
              <a:gd name="connsiteX873" fmla="*/ 7179560 w 7467600"/>
              <a:gd name="connsiteY873" fmla="*/ 1467551 h 6858000"/>
              <a:gd name="connsiteX874" fmla="*/ 7158730 w 7467600"/>
              <a:gd name="connsiteY874" fmla="*/ 1507835 h 6858000"/>
              <a:gd name="connsiteX875" fmla="*/ 6326959 w 7467600"/>
              <a:gd name="connsiteY875" fmla="*/ 1817686 h 6858000"/>
              <a:gd name="connsiteX876" fmla="*/ 6537433 w 7467600"/>
              <a:gd name="connsiteY876" fmla="*/ 1907790 h 6858000"/>
              <a:gd name="connsiteX877" fmla="*/ 6550221 w 7467600"/>
              <a:gd name="connsiteY877" fmla="*/ 1910729 h 6858000"/>
              <a:gd name="connsiteX878" fmla="*/ 6964438 w 7467600"/>
              <a:gd name="connsiteY878" fmla="*/ 2209505 h 6858000"/>
              <a:gd name="connsiteX879" fmla="*/ 7367862 w 7467600"/>
              <a:gd name="connsiteY879" fmla="*/ 2806833 h 6858000"/>
              <a:gd name="connsiteX880" fmla="*/ 7364329 w 7467600"/>
              <a:gd name="connsiteY880" fmla="*/ 2826907 h 6858000"/>
              <a:gd name="connsiteX881" fmla="*/ 7290545 w 7467600"/>
              <a:gd name="connsiteY881" fmla="*/ 2850663 h 6858000"/>
              <a:gd name="connsiteX882" fmla="*/ 6472036 w 7467600"/>
              <a:gd name="connsiteY882" fmla="*/ 1959003 h 6858000"/>
              <a:gd name="connsiteX883" fmla="*/ 5792897 w 7467600"/>
              <a:gd name="connsiteY883" fmla="*/ 1647747 h 6858000"/>
              <a:gd name="connsiteX884" fmla="*/ 5842751 w 7467600"/>
              <a:gd name="connsiteY884" fmla="*/ 1816112 h 6858000"/>
              <a:gd name="connsiteX885" fmla="*/ 5847424 w 7467600"/>
              <a:gd name="connsiteY885" fmla="*/ 1815776 h 6858000"/>
              <a:gd name="connsiteX886" fmla="*/ 6399821 w 7467600"/>
              <a:gd name="connsiteY886" fmla="*/ 2344799 h 6858000"/>
              <a:gd name="connsiteX887" fmla="*/ 6323232 w 7467600"/>
              <a:gd name="connsiteY887" fmla="*/ 2389634 h 6858000"/>
              <a:gd name="connsiteX888" fmla="*/ 5942958 w 7467600"/>
              <a:gd name="connsiteY888" fmla="*/ 2077708 h 6858000"/>
              <a:gd name="connsiteX889" fmla="*/ 5921559 w 7467600"/>
              <a:gd name="connsiteY889" fmla="*/ 2378596 h 6858000"/>
              <a:gd name="connsiteX890" fmla="*/ 5817651 w 7467600"/>
              <a:gd name="connsiteY890" fmla="*/ 3023919 h 6858000"/>
              <a:gd name="connsiteX891" fmla="*/ 5729634 w 7467600"/>
              <a:gd name="connsiteY891" fmla="*/ 3051849 h 6858000"/>
              <a:gd name="connsiteX892" fmla="*/ 5611018 w 7467600"/>
              <a:gd name="connsiteY892" fmla="*/ 2316769 h 6858000"/>
              <a:gd name="connsiteX893" fmla="*/ 5687608 w 7467600"/>
              <a:gd name="connsiteY893" fmla="*/ 2039972 h 6858000"/>
              <a:gd name="connsiteX894" fmla="*/ 5657554 w 7467600"/>
              <a:gd name="connsiteY894" fmla="*/ 1576445 h 6858000"/>
              <a:gd name="connsiteX895" fmla="*/ 5150475 w 7467600"/>
              <a:gd name="connsiteY895" fmla="*/ 1274012 h 6858000"/>
              <a:gd name="connsiteX896" fmla="*/ 5349142 w 7467600"/>
              <a:gd name="connsiteY896" fmla="*/ 2204405 h 6858000"/>
              <a:gd name="connsiteX897" fmla="*/ 5262214 w 7467600"/>
              <a:gd name="connsiteY897" fmla="*/ 2233836 h 6858000"/>
              <a:gd name="connsiteX898" fmla="*/ 4981539 w 7467600"/>
              <a:gd name="connsiteY898" fmla="*/ 1542201 h 6858000"/>
              <a:gd name="connsiteX899" fmla="*/ 4958461 w 7467600"/>
              <a:gd name="connsiteY899" fmla="*/ 1136957 h 6858000"/>
              <a:gd name="connsiteX900" fmla="*/ 4655015 w 7467600"/>
              <a:gd name="connsiteY900" fmla="*/ 891426 h 6858000"/>
              <a:gd name="connsiteX901" fmla="*/ 4348002 w 7467600"/>
              <a:gd name="connsiteY901" fmla="*/ 2205895 h 6858000"/>
              <a:gd name="connsiteX902" fmla="*/ 4262250 w 7467600"/>
              <a:gd name="connsiteY902" fmla="*/ 2219972 h 6858000"/>
              <a:gd name="connsiteX903" fmla="*/ 4550611 w 7467600"/>
              <a:gd name="connsiteY903" fmla="*/ 817540 h 6858000"/>
              <a:gd name="connsiteX904" fmla="*/ 4564418 w 7467600"/>
              <a:gd name="connsiteY904" fmla="*/ 808293 h 6858000"/>
              <a:gd name="connsiteX905" fmla="*/ 4266388 w 7467600"/>
              <a:gd name="connsiteY905" fmla="*/ 500083 h 6858000"/>
              <a:gd name="connsiteX906" fmla="*/ 4032842 w 7467600"/>
              <a:gd name="connsiteY906" fmla="*/ 211809 h 6858000"/>
              <a:gd name="connsiteX907" fmla="*/ 3882765 w 7467600"/>
              <a:gd name="connsiteY907" fmla="*/ 0 h 6858000"/>
              <a:gd name="connsiteX908" fmla="*/ 3721337 w 7467600"/>
              <a:gd name="connsiteY908" fmla="*/ 0 h 6858000"/>
              <a:gd name="connsiteX909" fmla="*/ 3797544 w 7467600"/>
              <a:gd name="connsiteY909" fmla="*/ 0 h 6858000"/>
              <a:gd name="connsiteX910" fmla="*/ 3775734 w 7467600"/>
              <a:gd name="connsiteY910" fmla="*/ 95131 h 6858000"/>
              <a:gd name="connsiteX911" fmla="*/ 3724807 w 7467600"/>
              <a:gd name="connsiteY911" fmla="*/ 272257 h 6858000"/>
              <a:gd name="connsiteX912" fmla="*/ 3726844 w 7467600"/>
              <a:gd name="connsiteY912" fmla="*/ 282988 h 6858000"/>
              <a:gd name="connsiteX913" fmla="*/ 3742664 w 7467600"/>
              <a:gd name="connsiteY913" fmla="*/ 279918 h 6858000"/>
              <a:gd name="connsiteX914" fmla="*/ 4103910 w 7467600"/>
              <a:gd name="connsiteY914" fmla="*/ 1161917 h 6858000"/>
              <a:gd name="connsiteX915" fmla="*/ 4020269 w 7467600"/>
              <a:gd name="connsiteY915" fmla="*/ 1200406 h 6858000"/>
              <a:gd name="connsiteX916" fmla="*/ 3674882 w 7467600"/>
              <a:gd name="connsiteY916" fmla="*/ 488524 h 6858000"/>
              <a:gd name="connsiteX917" fmla="*/ 3132682 w 7467600"/>
              <a:gd name="connsiteY917" fmla="*/ 1072284 h 6858000"/>
              <a:gd name="connsiteX918" fmla="*/ 2716346 w 7467600"/>
              <a:gd name="connsiteY918" fmla="*/ 1276376 h 6858000"/>
              <a:gd name="connsiteX919" fmla="*/ 2716772 w 7467600"/>
              <a:gd name="connsiteY919" fmla="*/ 1255462 h 6858000"/>
              <a:gd name="connsiteX920" fmla="*/ 3471096 w 7467600"/>
              <a:gd name="connsiteY920" fmla="*/ 437072 h 6858000"/>
              <a:gd name="connsiteX921" fmla="*/ 3639057 w 7467600"/>
              <a:gd name="connsiteY921" fmla="*/ 286334 h 6858000"/>
              <a:gd name="connsiteX922" fmla="*/ 3640309 w 7467600"/>
              <a:gd name="connsiteY922" fmla="*/ 284664 h 6858000"/>
              <a:gd name="connsiteX923" fmla="*/ 3646022 w 7467600"/>
              <a:gd name="connsiteY923" fmla="*/ 276711 h 6858000"/>
              <a:gd name="connsiteX924" fmla="*/ 3707943 w 7467600"/>
              <a:gd name="connsiteY924" fmla="*/ 65958 h 6858000"/>
              <a:gd name="connsiteX925" fmla="*/ 3721337 w 7467600"/>
              <a:gd name="connsiteY925" fmla="*/ 0 h 6858000"/>
              <a:gd name="connsiteX926" fmla="*/ 2867960 w 7467600"/>
              <a:gd name="connsiteY926" fmla="*/ 0 h 6858000"/>
              <a:gd name="connsiteX927" fmla="*/ 2926351 w 7467600"/>
              <a:gd name="connsiteY927" fmla="*/ 0 h 6858000"/>
              <a:gd name="connsiteX928" fmla="*/ 2902823 w 7467600"/>
              <a:gd name="connsiteY928" fmla="*/ 262929 h 6858000"/>
              <a:gd name="connsiteX929" fmla="*/ 2940663 w 7467600"/>
              <a:gd name="connsiteY929" fmla="*/ 140884 h 6858000"/>
              <a:gd name="connsiteX930" fmla="*/ 2947039 w 7467600"/>
              <a:gd name="connsiteY930" fmla="*/ 122524 h 6858000"/>
              <a:gd name="connsiteX931" fmla="*/ 2984316 w 7467600"/>
              <a:gd name="connsiteY931" fmla="*/ 0 h 6858000"/>
              <a:gd name="connsiteX932" fmla="*/ 3016114 w 7467600"/>
              <a:gd name="connsiteY932" fmla="*/ 0 h 6858000"/>
              <a:gd name="connsiteX933" fmla="*/ 2979949 w 7467600"/>
              <a:gd name="connsiteY933" fmla="*/ 119274 h 6858000"/>
              <a:gd name="connsiteX934" fmla="*/ 3023879 w 7467600"/>
              <a:gd name="connsiteY934" fmla="*/ 0 h 6858000"/>
              <a:gd name="connsiteX935" fmla="*/ 3105400 w 7467600"/>
              <a:gd name="connsiteY935" fmla="*/ 0 h 6858000"/>
              <a:gd name="connsiteX936" fmla="*/ 3094669 w 7467600"/>
              <a:gd name="connsiteY936" fmla="*/ 30308 h 6858000"/>
              <a:gd name="connsiteX937" fmla="*/ 2901945 w 7467600"/>
              <a:gd name="connsiteY937" fmla="*/ 466538 h 6858000"/>
              <a:gd name="connsiteX938" fmla="*/ 2815209 w 7467600"/>
              <a:gd name="connsiteY938" fmla="*/ 497361 h 6858000"/>
              <a:gd name="connsiteX939" fmla="*/ 2844845 w 7467600"/>
              <a:gd name="connsiteY939" fmla="*/ 127638 h 6858000"/>
              <a:gd name="connsiteX940" fmla="*/ 2867960 w 7467600"/>
              <a:gd name="connsiteY940" fmla="*/ 0 h 6858000"/>
              <a:gd name="connsiteX941" fmla="*/ 1057230 w 7467600"/>
              <a:gd name="connsiteY941" fmla="*/ 0 h 6858000"/>
              <a:gd name="connsiteX942" fmla="*/ 1111003 w 7467600"/>
              <a:gd name="connsiteY942" fmla="*/ 0 h 6858000"/>
              <a:gd name="connsiteX943" fmla="*/ 1125553 w 7467600"/>
              <a:gd name="connsiteY943" fmla="*/ 52588 h 6858000"/>
              <a:gd name="connsiteX944" fmla="*/ 1304276 w 7467600"/>
              <a:gd name="connsiteY944" fmla="*/ 476275 h 6858000"/>
              <a:gd name="connsiteX945" fmla="*/ 1492066 w 7467600"/>
              <a:gd name="connsiteY945" fmla="*/ 886333 h 6858000"/>
              <a:gd name="connsiteX946" fmla="*/ 1423698 w 7467600"/>
              <a:gd name="connsiteY946" fmla="*/ 710817 h 6858000"/>
              <a:gd name="connsiteX947" fmla="*/ 1357609 w 7467600"/>
              <a:gd name="connsiteY947" fmla="*/ 532892 h 6858000"/>
              <a:gd name="connsiteX948" fmla="*/ 1309550 w 7467600"/>
              <a:gd name="connsiteY948" fmla="*/ 374031 h 6858000"/>
              <a:gd name="connsiteX949" fmla="*/ 1193673 w 7467600"/>
              <a:gd name="connsiteY949" fmla="*/ 49533 h 6858000"/>
              <a:gd name="connsiteX950" fmla="*/ 1164391 w 7467600"/>
              <a:gd name="connsiteY950" fmla="*/ 0 h 6858000"/>
              <a:gd name="connsiteX951" fmla="*/ 1200666 w 7467600"/>
              <a:gd name="connsiteY951" fmla="*/ 0 h 6858000"/>
              <a:gd name="connsiteX952" fmla="*/ 1223408 w 7467600"/>
              <a:gd name="connsiteY952" fmla="*/ 38996 h 6858000"/>
              <a:gd name="connsiteX953" fmla="*/ 1339635 w 7467600"/>
              <a:gd name="connsiteY953" fmla="*/ 365517 h 6858000"/>
              <a:gd name="connsiteX954" fmla="*/ 1387469 w 7467600"/>
              <a:gd name="connsiteY954" fmla="*/ 523079 h 6858000"/>
              <a:gd name="connsiteX955" fmla="*/ 1452685 w 7467600"/>
              <a:gd name="connsiteY955" fmla="*/ 699806 h 6858000"/>
              <a:gd name="connsiteX956" fmla="*/ 1492092 w 7467600"/>
              <a:gd name="connsiteY956" fmla="*/ 800424 h 6858000"/>
              <a:gd name="connsiteX957" fmla="*/ 1455302 w 7467600"/>
              <a:gd name="connsiteY957" fmla="*/ 632913 h 6858000"/>
              <a:gd name="connsiteX958" fmla="*/ 1222336 w 7467600"/>
              <a:gd name="connsiteY958" fmla="*/ 9480 h 6858000"/>
              <a:gd name="connsiteX959" fmla="*/ 1214634 w 7467600"/>
              <a:gd name="connsiteY959" fmla="*/ 0 h 6858000"/>
              <a:gd name="connsiteX960" fmla="*/ 1289827 w 7467600"/>
              <a:gd name="connsiteY960" fmla="*/ 0 h 6858000"/>
              <a:gd name="connsiteX961" fmla="*/ 1321076 w 7467600"/>
              <a:gd name="connsiteY961" fmla="*/ 59722 h 6858000"/>
              <a:gd name="connsiteX962" fmla="*/ 1512579 w 7467600"/>
              <a:gd name="connsiteY962" fmla="*/ 626441 h 6858000"/>
              <a:gd name="connsiteX963" fmla="*/ 1506076 w 7467600"/>
              <a:gd name="connsiteY963" fmla="*/ 1089289 h 6858000"/>
              <a:gd name="connsiteX964" fmla="*/ 1486346 w 7467600"/>
              <a:gd name="connsiteY964" fmla="*/ 1079919 h 6858000"/>
              <a:gd name="connsiteX965" fmla="*/ 1070511 w 7467600"/>
              <a:gd name="connsiteY965" fmla="*/ 48609 h 6858000"/>
              <a:gd name="connsiteX966" fmla="*/ 1057230 w 7467600"/>
              <a:gd name="connsiteY966" fmla="*/ 0 h 6858000"/>
              <a:gd name="connsiteX967" fmla="*/ 43151 w 7467600"/>
              <a:gd name="connsiteY967" fmla="*/ 0 h 6858000"/>
              <a:gd name="connsiteX968" fmla="*/ 95283 w 7467600"/>
              <a:gd name="connsiteY968" fmla="*/ 0 h 6858000"/>
              <a:gd name="connsiteX969" fmla="*/ 300708 w 7467600"/>
              <a:gd name="connsiteY969" fmla="*/ 154571 h 6858000"/>
              <a:gd name="connsiteX970" fmla="*/ 530414 w 7467600"/>
              <a:gd name="connsiteY970" fmla="*/ 354673 h 6858000"/>
              <a:gd name="connsiteX971" fmla="*/ 333785 w 7467600"/>
              <a:gd name="connsiteY971" fmla="*/ 161564 h 6858000"/>
              <a:gd name="connsiteX972" fmla="*/ 147005 w 7467600"/>
              <a:gd name="connsiteY972" fmla="*/ 0 h 6858000"/>
              <a:gd name="connsiteX973" fmla="*/ 272509 w 7467600"/>
              <a:gd name="connsiteY973" fmla="*/ 0 h 6858000"/>
              <a:gd name="connsiteX974" fmla="*/ 326276 w 7467600"/>
              <a:gd name="connsiteY974" fmla="*/ 45847 h 6858000"/>
              <a:gd name="connsiteX975" fmla="*/ 823759 w 7467600"/>
              <a:gd name="connsiteY975" fmla="*/ 574145 h 6858000"/>
              <a:gd name="connsiteX976" fmla="*/ 811254 w 7467600"/>
              <a:gd name="connsiteY976" fmla="*/ 665546 h 6858000"/>
              <a:gd name="connsiteX977" fmla="*/ 154042 w 7467600"/>
              <a:gd name="connsiteY977" fmla="*/ 261522 h 6858000"/>
              <a:gd name="connsiteX978" fmla="*/ 13550 w 7467600"/>
              <a:gd name="connsiteY978" fmla="*/ 158423 h 6858000"/>
              <a:gd name="connsiteX979" fmla="*/ 0 w 7467600"/>
              <a:gd name="connsiteY979" fmla="*/ 146618 h 6858000"/>
              <a:gd name="connsiteX980" fmla="*/ 0 w 7467600"/>
              <a:gd name="connsiteY980" fmla="*/ 59161 h 6858000"/>
              <a:gd name="connsiteX981" fmla="*/ 45427 w 7467600"/>
              <a:gd name="connsiteY981" fmla="*/ 101078 h 6858000"/>
              <a:gd name="connsiteX982" fmla="*/ 630103 w 7467600"/>
              <a:gd name="connsiteY982" fmla="*/ 485885 h 6858000"/>
              <a:gd name="connsiteX983" fmla="*/ 532040 w 7467600"/>
              <a:gd name="connsiteY983" fmla="*/ 399359 h 6858000"/>
              <a:gd name="connsiteX984" fmla="*/ 517618 w 7467600"/>
              <a:gd name="connsiteY984" fmla="*/ 385726 h 6858000"/>
              <a:gd name="connsiteX985" fmla="*/ 285074 w 7467600"/>
              <a:gd name="connsiteY985" fmla="*/ 182755 h 6858000"/>
              <a:gd name="connsiteX986" fmla="*/ 43151 w 7467600"/>
              <a:gd name="connsiteY98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312201 w 7467600"/>
              <a:gd name="connsiteY129" fmla="*/ 5128278 h 6858000"/>
              <a:gd name="connsiteX130" fmla="*/ 1903353 w 7467600"/>
              <a:gd name="connsiteY130" fmla="*/ 5044827 h 6858000"/>
              <a:gd name="connsiteX131" fmla="*/ 1936931 w 7467600"/>
              <a:gd name="connsiteY131" fmla="*/ 5093954 h 6858000"/>
              <a:gd name="connsiteX132" fmla="*/ 2195868 w 7467600"/>
              <a:gd name="connsiteY132" fmla="*/ 5396574 h 6858000"/>
              <a:gd name="connsiteX133" fmla="*/ 2088852 w 7467600"/>
              <a:gd name="connsiteY133" fmla="*/ 5166123 h 6858000"/>
              <a:gd name="connsiteX134" fmla="*/ 1958241 w 7467600"/>
              <a:gd name="connsiteY134" fmla="*/ 5067955 h 6858000"/>
              <a:gd name="connsiteX135" fmla="*/ 1903353 w 7467600"/>
              <a:gd name="connsiteY135" fmla="*/ 5044827 h 6858000"/>
              <a:gd name="connsiteX136" fmla="*/ 1979378 w 7467600"/>
              <a:gd name="connsiteY136" fmla="*/ 4769504 h 6858000"/>
              <a:gd name="connsiteX137" fmla="*/ 2882120 w 7467600"/>
              <a:gd name="connsiteY137" fmla="*/ 5064547 h 6858000"/>
              <a:gd name="connsiteX138" fmla="*/ 2793103 w 7467600"/>
              <a:gd name="connsiteY138" fmla="*/ 5039699 h 6858000"/>
              <a:gd name="connsiteX139" fmla="*/ 2770041 w 7467600"/>
              <a:gd name="connsiteY139" fmla="*/ 5033634 h 6858000"/>
              <a:gd name="connsiteX140" fmla="*/ 1979378 w 7467600"/>
              <a:gd name="connsiteY140" fmla="*/ 4769504 h 6858000"/>
              <a:gd name="connsiteX141" fmla="*/ 1927410 w 7467600"/>
              <a:gd name="connsiteY141" fmla="*/ 4716164 h 6858000"/>
              <a:gd name="connsiteX142" fmla="*/ 1959587 w 7467600"/>
              <a:gd name="connsiteY142" fmla="*/ 4728849 h 6858000"/>
              <a:gd name="connsiteX143" fmla="*/ 2777707 w 7467600"/>
              <a:gd name="connsiteY143" fmla="*/ 5003991 h 6858000"/>
              <a:gd name="connsiteX144" fmla="*/ 2800768 w 7467600"/>
              <a:gd name="connsiteY144" fmla="*/ 5010056 h 6858000"/>
              <a:gd name="connsiteX145" fmla="*/ 2879408 w 7467600"/>
              <a:gd name="connsiteY145" fmla="*/ 5031590 h 6858000"/>
              <a:gd name="connsiteX146" fmla="*/ 2862295 w 7467600"/>
              <a:gd name="connsiteY146" fmla="*/ 5022958 h 6858000"/>
              <a:gd name="connsiteX147" fmla="*/ 2813343 w 7467600"/>
              <a:gd name="connsiteY147" fmla="*/ 4998369 h 6858000"/>
              <a:gd name="connsiteX148" fmla="*/ 2646245 w 7467600"/>
              <a:gd name="connsiteY148" fmla="*/ 4930999 h 6858000"/>
              <a:gd name="connsiteX149" fmla="*/ 1999243 w 7467600"/>
              <a:gd name="connsiteY149" fmla="*/ 4730524 h 6858000"/>
              <a:gd name="connsiteX150" fmla="*/ 1979527 w 7467600"/>
              <a:gd name="connsiteY150" fmla="*/ 4726651 h 6858000"/>
              <a:gd name="connsiteX151" fmla="*/ 1927410 w 7467600"/>
              <a:gd name="connsiteY151" fmla="*/ 4716164 h 6858000"/>
              <a:gd name="connsiteX152" fmla="*/ 1997014 w 7467600"/>
              <a:gd name="connsiteY152" fmla="*/ 4698007 h 6858000"/>
              <a:gd name="connsiteX153" fmla="*/ 2005458 w 7467600"/>
              <a:gd name="connsiteY153" fmla="*/ 4699540 h 6858000"/>
              <a:gd name="connsiteX154" fmla="*/ 2657186 w 7467600"/>
              <a:gd name="connsiteY154" fmla="*/ 4901687 h 6858000"/>
              <a:gd name="connsiteX155" fmla="*/ 2826662 w 7467600"/>
              <a:gd name="connsiteY155" fmla="*/ 4970362 h 6858000"/>
              <a:gd name="connsiteX156" fmla="*/ 2876100 w 7467600"/>
              <a:gd name="connsiteY156" fmla="*/ 4995397 h 6858000"/>
              <a:gd name="connsiteX157" fmla="*/ 3042600 w 7467600"/>
              <a:gd name="connsiteY157" fmla="*/ 5059532 h 6858000"/>
              <a:gd name="connsiteX158" fmla="*/ 1997014 w 7467600"/>
              <a:gd name="connsiteY158" fmla="*/ 4698007 h 6858000"/>
              <a:gd name="connsiteX159" fmla="*/ 2305292 w 7467600"/>
              <a:gd name="connsiteY159" fmla="*/ 4219492 h 6858000"/>
              <a:gd name="connsiteX160" fmla="*/ 3360922 w 7467600"/>
              <a:gd name="connsiteY160" fmla="*/ 4529373 h 6858000"/>
              <a:gd name="connsiteX161" fmla="*/ 3492420 w 7467600"/>
              <a:gd name="connsiteY161" fmla="*/ 4510145 h 6858000"/>
              <a:gd name="connsiteX162" fmla="*/ 3364086 w 7467600"/>
              <a:gd name="connsiteY162" fmla="*/ 4480340 h 6858000"/>
              <a:gd name="connsiteX163" fmla="*/ 3225818 w 7467600"/>
              <a:gd name="connsiteY163" fmla="*/ 4411822 h 6858000"/>
              <a:gd name="connsiteX164" fmla="*/ 3129696 w 7467600"/>
              <a:gd name="connsiteY164" fmla="*/ 4360704 h 6858000"/>
              <a:gd name="connsiteX165" fmla="*/ 2814545 w 7467600"/>
              <a:gd name="connsiteY165" fmla="*/ 4282955 h 6858000"/>
              <a:gd name="connsiteX166" fmla="*/ 2305292 w 7467600"/>
              <a:gd name="connsiteY166" fmla="*/ 4219492 h 6858000"/>
              <a:gd name="connsiteX167" fmla="*/ 2626982 w 7467600"/>
              <a:gd name="connsiteY167" fmla="*/ 4206450 h 6858000"/>
              <a:gd name="connsiteX168" fmla="*/ 2490617 w 7467600"/>
              <a:gd name="connsiteY168" fmla="*/ 4206951 h 6858000"/>
              <a:gd name="connsiteX169" fmla="*/ 2819869 w 7467600"/>
              <a:gd name="connsiteY169" fmla="*/ 4252936 h 6858000"/>
              <a:gd name="connsiteX170" fmla="*/ 3143018 w 7467600"/>
              <a:gd name="connsiteY170" fmla="*/ 4332698 h 6858000"/>
              <a:gd name="connsiteX171" fmla="*/ 3241520 w 7467600"/>
              <a:gd name="connsiteY171" fmla="*/ 4385112 h 6858000"/>
              <a:gd name="connsiteX172" fmla="*/ 3374575 w 7467600"/>
              <a:gd name="connsiteY172" fmla="*/ 4451517 h 6858000"/>
              <a:gd name="connsiteX173" fmla="*/ 3505221 w 7467600"/>
              <a:gd name="connsiteY173" fmla="*/ 4480757 h 6858000"/>
              <a:gd name="connsiteX174" fmla="*/ 2626982 w 7467600"/>
              <a:gd name="connsiteY174" fmla="*/ 4206450 h 6858000"/>
              <a:gd name="connsiteX175" fmla="*/ 1310106 w 7467600"/>
              <a:gd name="connsiteY175" fmla="*/ 3943217 h 6858000"/>
              <a:gd name="connsiteX176" fmla="*/ 854994 w 7467600"/>
              <a:gd name="connsiteY176" fmla="*/ 4399136 h 6858000"/>
              <a:gd name="connsiteX177" fmla="*/ 742462 w 7467600"/>
              <a:gd name="connsiteY177" fmla="*/ 4594648 h 6858000"/>
              <a:gd name="connsiteX178" fmla="*/ 820602 w 7467600"/>
              <a:gd name="connsiteY178" fmla="*/ 4485915 h 6858000"/>
              <a:gd name="connsiteX179" fmla="*/ 878295 w 7467600"/>
              <a:gd name="connsiteY179" fmla="*/ 4403594 h 6858000"/>
              <a:gd name="connsiteX180" fmla="*/ 1240607 w 7467600"/>
              <a:gd name="connsiteY180" fmla="*/ 4010401 h 6858000"/>
              <a:gd name="connsiteX181" fmla="*/ 1310106 w 7467600"/>
              <a:gd name="connsiteY181" fmla="*/ 3943217 h 6858000"/>
              <a:gd name="connsiteX182" fmla="*/ 1423113 w 7467600"/>
              <a:gd name="connsiteY182" fmla="*/ 3874565 h 6858000"/>
              <a:gd name="connsiteX183" fmla="*/ 1260565 w 7467600"/>
              <a:gd name="connsiteY183" fmla="*/ 4031982 h 6858000"/>
              <a:gd name="connsiteX184" fmla="*/ 901900 w 7467600"/>
              <a:gd name="connsiteY184" fmla="*/ 4421236 h 6858000"/>
              <a:gd name="connsiteX185" fmla="*/ 845044 w 7467600"/>
              <a:gd name="connsiteY185" fmla="*/ 4502436 h 6858000"/>
              <a:gd name="connsiteX186" fmla="*/ 685926 w 7467600"/>
              <a:gd name="connsiteY186" fmla="*/ 4703069 h 6858000"/>
              <a:gd name="connsiteX187" fmla="*/ 684248 w 7467600"/>
              <a:gd name="connsiteY187" fmla="*/ 4706721 h 6858000"/>
              <a:gd name="connsiteX188" fmla="*/ 1423113 w 7467600"/>
              <a:gd name="connsiteY188" fmla="*/ 3874565 h 6858000"/>
              <a:gd name="connsiteX189" fmla="*/ 3316479 w 7467600"/>
              <a:gd name="connsiteY189" fmla="*/ 3872136 h 6858000"/>
              <a:gd name="connsiteX190" fmla="*/ 3546806 w 7467600"/>
              <a:gd name="connsiteY190" fmla="*/ 4356139 h 6858000"/>
              <a:gd name="connsiteX191" fmla="*/ 3364433 w 7467600"/>
              <a:gd name="connsiteY191" fmla="*/ 3953121 h 6858000"/>
              <a:gd name="connsiteX192" fmla="*/ 3316479 w 7467600"/>
              <a:gd name="connsiteY192" fmla="*/ 3872136 h 6858000"/>
              <a:gd name="connsiteX193" fmla="*/ 3291335 w 7467600"/>
              <a:gd name="connsiteY193" fmla="*/ 3767420 h 6858000"/>
              <a:gd name="connsiteX194" fmla="*/ 3390805 w 7467600"/>
              <a:gd name="connsiteY194" fmla="*/ 3937163 h 6858000"/>
              <a:gd name="connsiteX195" fmla="*/ 3579062 w 7467600"/>
              <a:gd name="connsiteY195" fmla="*/ 4359040 h 6858000"/>
              <a:gd name="connsiteX196" fmla="*/ 3467355 w 7467600"/>
              <a:gd name="connsiteY196" fmla="*/ 3988130 h 6858000"/>
              <a:gd name="connsiteX197" fmla="*/ 3310753 w 7467600"/>
              <a:gd name="connsiteY197" fmla="*/ 3787140 h 6858000"/>
              <a:gd name="connsiteX198" fmla="*/ 3291335 w 7467600"/>
              <a:gd name="connsiteY198" fmla="*/ 3767420 h 6858000"/>
              <a:gd name="connsiteX199" fmla="*/ 1635889 w 7467600"/>
              <a:gd name="connsiteY199" fmla="*/ 3709494 h 6858000"/>
              <a:gd name="connsiteX200" fmla="*/ 1634800 w 7467600"/>
              <a:gd name="connsiteY200" fmla="*/ 3731111 h 6858000"/>
              <a:gd name="connsiteX201" fmla="*/ 1635889 w 7467600"/>
              <a:gd name="connsiteY201" fmla="*/ 3709494 h 6858000"/>
              <a:gd name="connsiteX202" fmla="*/ 1510397 w 7467600"/>
              <a:gd name="connsiteY202" fmla="*/ 3684705 h 6858000"/>
              <a:gd name="connsiteX203" fmla="*/ 1146550 w 7467600"/>
              <a:gd name="connsiteY203" fmla="*/ 3802012 h 6858000"/>
              <a:gd name="connsiteX204" fmla="*/ 698834 w 7467600"/>
              <a:gd name="connsiteY204" fmla="*/ 3952272 h 6858000"/>
              <a:gd name="connsiteX205" fmla="*/ 34256 w 7467600"/>
              <a:gd name="connsiteY205" fmla="*/ 4347603 h 6858000"/>
              <a:gd name="connsiteX206" fmla="*/ 527241 w 7467600"/>
              <a:gd name="connsiteY206" fmla="*/ 4065078 h 6858000"/>
              <a:gd name="connsiteX207" fmla="*/ 1510397 w 7467600"/>
              <a:gd name="connsiteY207" fmla="*/ 3684705 h 6858000"/>
              <a:gd name="connsiteX208" fmla="*/ 1313114 w 7467600"/>
              <a:gd name="connsiteY208" fmla="*/ 3655216 h 6858000"/>
              <a:gd name="connsiteX209" fmla="*/ 1109304 w 7467600"/>
              <a:gd name="connsiteY209" fmla="*/ 3669030 h 6858000"/>
              <a:gd name="connsiteX210" fmla="*/ 8129 w 7467600"/>
              <a:gd name="connsiteY210" fmla="*/ 4330519 h 6858000"/>
              <a:gd name="connsiteX211" fmla="*/ 687572 w 7467600"/>
              <a:gd name="connsiteY211" fmla="*/ 3925629 h 6858000"/>
              <a:gd name="connsiteX212" fmla="*/ 1138365 w 7467600"/>
              <a:gd name="connsiteY212" fmla="*/ 3774515 h 6858000"/>
              <a:gd name="connsiteX213" fmla="*/ 1505579 w 7467600"/>
              <a:gd name="connsiteY213" fmla="*/ 3655526 h 6858000"/>
              <a:gd name="connsiteX214" fmla="*/ 1313114 w 7467600"/>
              <a:gd name="connsiteY214" fmla="*/ 3655216 h 6858000"/>
              <a:gd name="connsiteX215" fmla="*/ 3655073 w 7467600"/>
              <a:gd name="connsiteY215" fmla="*/ 3650884 h 6858000"/>
              <a:gd name="connsiteX216" fmla="*/ 3989938 w 7467600"/>
              <a:gd name="connsiteY216" fmla="*/ 3991685 h 6858000"/>
              <a:gd name="connsiteX217" fmla="*/ 4393907 w 7467600"/>
              <a:gd name="connsiteY217" fmla="*/ 4261258 h 6858000"/>
              <a:gd name="connsiteX218" fmla="*/ 4648051 w 7467600"/>
              <a:gd name="connsiteY218" fmla="*/ 4374051 h 6858000"/>
              <a:gd name="connsiteX219" fmla="*/ 4383389 w 7467600"/>
              <a:gd name="connsiteY219" fmla="*/ 4184369 h 6858000"/>
              <a:gd name="connsiteX220" fmla="*/ 4165508 w 7467600"/>
              <a:gd name="connsiteY220" fmla="*/ 4035196 h 6858000"/>
              <a:gd name="connsiteX221" fmla="*/ 4068162 w 7467600"/>
              <a:gd name="connsiteY221" fmla="*/ 3953394 h 6858000"/>
              <a:gd name="connsiteX222" fmla="*/ 3981416 w 7467600"/>
              <a:gd name="connsiteY222" fmla="*/ 3880482 h 6858000"/>
              <a:gd name="connsiteX223" fmla="*/ 3800147 w 7467600"/>
              <a:gd name="connsiteY223" fmla="*/ 3749872 h 6858000"/>
              <a:gd name="connsiteX224" fmla="*/ 3655073 w 7467600"/>
              <a:gd name="connsiteY224" fmla="*/ 3650884 h 6858000"/>
              <a:gd name="connsiteX225" fmla="*/ 3670252 w 7467600"/>
              <a:gd name="connsiteY225" fmla="*/ 3622798 h 6858000"/>
              <a:gd name="connsiteX226" fmla="*/ 3817258 w 7467600"/>
              <a:gd name="connsiteY226" fmla="*/ 3723577 h 6858000"/>
              <a:gd name="connsiteX227" fmla="*/ 4000461 w 7467600"/>
              <a:gd name="connsiteY227" fmla="*/ 3855966 h 6858000"/>
              <a:gd name="connsiteX228" fmla="*/ 4088180 w 7467600"/>
              <a:gd name="connsiteY228" fmla="*/ 3929774 h 6858000"/>
              <a:gd name="connsiteX229" fmla="*/ 4184555 w 7467600"/>
              <a:gd name="connsiteY229" fmla="*/ 4010683 h 6858000"/>
              <a:gd name="connsiteX230" fmla="*/ 4399563 w 7467600"/>
              <a:gd name="connsiteY230" fmla="*/ 4158106 h 6858000"/>
              <a:gd name="connsiteX231" fmla="*/ 4684469 w 7467600"/>
              <a:gd name="connsiteY231" fmla="*/ 4364680 h 6858000"/>
              <a:gd name="connsiteX232" fmla="*/ 4690271 w 7467600"/>
              <a:gd name="connsiteY232" fmla="*/ 4370034 h 6858000"/>
              <a:gd name="connsiteX233" fmla="*/ 4136093 w 7467600"/>
              <a:gd name="connsiteY233" fmla="*/ 3858466 h 6858000"/>
              <a:gd name="connsiteX234" fmla="*/ 3670252 w 7467600"/>
              <a:gd name="connsiteY234" fmla="*/ 3622798 h 6858000"/>
              <a:gd name="connsiteX235" fmla="*/ 4440129 w 7467600"/>
              <a:gd name="connsiteY235" fmla="*/ 3448571 h 6858000"/>
              <a:gd name="connsiteX236" fmla="*/ 4856525 w 7467600"/>
              <a:gd name="connsiteY236" fmla="*/ 3915351 h 6858000"/>
              <a:gd name="connsiteX237" fmla="*/ 5059055 w 7467600"/>
              <a:gd name="connsiteY237" fmla="*/ 4108918 h 6858000"/>
              <a:gd name="connsiteX238" fmla="*/ 5290070 w 7467600"/>
              <a:gd name="connsiteY238" fmla="*/ 4263619 h 6858000"/>
              <a:gd name="connsiteX239" fmla="*/ 4834991 w 7467600"/>
              <a:gd name="connsiteY239" fmla="*/ 3830985 h 6858000"/>
              <a:gd name="connsiteX240" fmla="*/ 4440129 w 7467600"/>
              <a:gd name="connsiteY240" fmla="*/ 3448571 h 6858000"/>
              <a:gd name="connsiteX241" fmla="*/ 4441737 w 7467600"/>
              <a:gd name="connsiteY241" fmla="*/ 3399734 h 6858000"/>
              <a:gd name="connsiteX242" fmla="*/ 4431236 w 7467600"/>
              <a:gd name="connsiteY242" fmla="*/ 3400954 h 6858000"/>
              <a:gd name="connsiteX243" fmla="*/ 4557150 w 7467600"/>
              <a:gd name="connsiteY243" fmla="*/ 3510023 h 6858000"/>
              <a:gd name="connsiteX244" fmla="*/ 4856936 w 7467600"/>
              <a:gd name="connsiteY244" fmla="*/ 3809146 h 6858000"/>
              <a:gd name="connsiteX245" fmla="*/ 5111996 w 7467600"/>
              <a:gd name="connsiteY245" fmla="*/ 4065759 h 6858000"/>
              <a:gd name="connsiteX246" fmla="*/ 5388878 w 7467600"/>
              <a:gd name="connsiteY246" fmla="*/ 4300185 h 6858000"/>
              <a:gd name="connsiteX247" fmla="*/ 5425556 w 7467600"/>
              <a:gd name="connsiteY247" fmla="*/ 4308967 h 6858000"/>
              <a:gd name="connsiteX248" fmla="*/ 4943646 w 7467600"/>
              <a:gd name="connsiteY248" fmla="*/ 3822916 h 6858000"/>
              <a:gd name="connsiteX249" fmla="*/ 4594837 w 7467600"/>
              <a:gd name="connsiteY249" fmla="*/ 3532274 h 6858000"/>
              <a:gd name="connsiteX250" fmla="*/ 4441737 w 7467600"/>
              <a:gd name="connsiteY250" fmla="*/ 3399734 h 6858000"/>
              <a:gd name="connsiteX251" fmla="*/ 5425834 w 7467600"/>
              <a:gd name="connsiteY251" fmla="*/ 3162785 h 6858000"/>
              <a:gd name="connsiteX252" fmla="*/ 5401644 w 7467600"/>
              <a:gd name="connsiteY252" fmla="*/ 3617847 h 6858000"/>
              <a:gd name="connsiteX253" fmla="*/ 5467256 w 7467600"/>
              <a:gd name="connsiteY253" fmla="*/ 4175494 h 6858000"/>
              <a:gd name="connsiteX254" fmla="*/ 5448069 w 7467600"/>
              <a:gd name="connsiteY254" fmla="*/ 3567554 h 6858000"/>
              <a:gd name="connsiteX255" fmla="*/ 5425834 w 7467600"/>
              <a:gd name="connsiteY255" fmla="*/ 3162785 h 6858000"/>
              <a:gd name="connsiteX256" fmla="*/ 1318687 w 7467600"/>
              <a:gd name="connsiteY256" fmla="*/ 3113840 h 6858000"/>
              <a:gd name="connsiteX257" fmla="*/ 1066793 w 7467600"/>
              <a:gd name="connsiteY257" fmla="*/ 3212171 h 6858000"/>
              <a:gd name="connsiteX258" fmla="*/ 993319 w 7467600"/>
              <a:gd name="connsiteY258" fmla="*/ 3247648 h 6858000"/>
              <a:gd name="connsiteX259" fmla="*/ 853081 w 7467600"/>
              <a:gd name="connsiteY259" fmla="*/ 3312410 h 6858000"/>
              <a:gd name="connsiteX260" fmla="*/ 805957 w 7467600"/>
              <a:gd name="connsiteY260" fmla="*/ 3330443 h 6858000"/>
              <a:gd name="connsiteX261" fmla="*/ 1318687 w 7467600"/>
              <a:gd name="connsiteY261" fmla="*/ 3113840 h 6858000"/>
              <a:gd name="connsiteX262" fmla="*/ 5453702 w 7467600"/>
              <a:gd name="connsiteY262" fmla="*/ 3090882 h 6858000"/>
              <a:gd name="connsiteX263" fmla="*/ 5480135 w 7467600"/>
              <a:gd name="connsiteY263" fmla="*/ 3565802 h 6858000"/>
              <a:gd name="connsiteX264" fmla="*/ 5499023 w 7467600"/>
              <a:gd name="connsiteY264" fmla="*/ 4166310 h 6858000"/>
              <a:gd name="connsiteX265" fmla="*/ 5547022 w 7467600"/>
              <a:gd name="connsiteY265" fmla="*/ 3607838 h 6858000"/>
              <a:gd name="connsiteX266" fmla="*/ 5515964 w 7467600"/>
              <a:gd name="connsiteY266" fmla="*/ 3378541 h 6858000"/>
              <a:gd name="connsiteX267" fmla="*/ 5453702 w 7467600"/>
              <a:gd name="connsiteY267" fmla="*/ 3090882 h 6858000"/>
              <a:gd name="connsiteX268" fmla="*/ 1238695 w 7467600"/>
              <a:gd name="connsiteY268" fmla="*/ 3076820 h 6858000"/>
              <a:gd name="connsiteX269" fmla="*/ 716371 w 7467600"/>
              <a:gd name="connsiteY269" fmla="*/ 3293249 h 6858000"/>
              <a:gd name="connsiteX270" fmla="*/ 579522 w 7467600"/>
              <a:gd name="connsiteY270" fmla="*/ 3371759 h 6858000"/>
              <a:gd name="connsiteX271" fmla="*/ 600288 w 7467600"/>
              <a:gd name="connsiteY271" fmla="*/ 3365555 h 6858000"/>
              <a:gd name="connsiteX272" fmla="*/ 840692 w 7467600"/>
              <a:gd name="connsiteY272" fmla="*/ 3284921 h 6858000"/>
              <a:gd name="connsiteX273" fmla="*/ 979248 w 7467600"/>
              <a:gd name="connsiteY273" fmla="*/ 3221003 h 6858000"/>
              <a:gd name="connsiteX274" fmla="*/ 1053282 w 7467600"/>
              <a:gd name="connsiteY274" fmla="*/ 3185247 h 6858000"/>
              <a:gd name="connsiteX275" fmla="*/ 1320603 w 7467600"/>
              <a:gd name="connsiteY275" fmla="*/ 3081281 h 6858000"/>
              <a:gd name="connsiteX276" fmla="*/ 1238695 w 7467600"/>
              <a:gd name="connsiteY276" fmla="*/ 3076820 h 6858000"/>
              <a:gd name="connsiteX277" fmla="*/ 5425627 w 7467600"/>
              <a:gd name="connsiteY277" fmla="*/ 2954192 h 6858000"/>
              <a:gd name="connsiteX278" fmla="*/ 5470770 w 7467600"/>
              <a:gd name="connsiteY278" fmla="*/ 3005435 h 6858000"/>
              <a:gd name="connsiteX279" fmla="*/ 5519779 w 7467600"/>
              <a:gd name="connsiteY279" fmla="*/ 4359223 h 6858000"/>
              <a:gd name="connsiteX280" fmla="*/ 5520293 w 7467600"/>
              <a:gd name="connsiteY280" fmla="*/ 4360602 h 6858000"/>
              <a:gd name="connsiteX281" fmla="*/ 5767221 w 7467600"/>
              <a:gd name="connsiteY281" fmla="*/ 4665564 h 6858000"/>
              <a:gd name="connsiteX282" fmla="*/ 6937169 w 7467600"/>
              <a:gd name="connsiteY282" fmla="*/ 4815941 h 6858000"/>
              <a:gd name="connsiteX283" fmla="*/ 6953922 w 7467600"/>
              <a:gd name="connsiteY283" fmla="*/ 4890068 h 6858000"/>
              <a:gd name="connsiteX284" fmla="*/ 6071359 w 7467600"/>
              <a:gd name="connsiteY284" fmla="*/ 4770770 h 6858000"/>
              <a:gd name="connsiteX285" fmla="*/ 6038839 w 7467600"/>
              <a:gd name="connsiteY285" fmla="*/ 4764474 h 6858000"/>
              <a:gd name="connsiteX286" fmla="*/ 6038706 w 7467600"/>
              <a:gd name="connsiteY286" fmla="*/ 4763847 h 6858000"/>
              <a:gd name="connsiteX287" fmla="*/ 6037784 w 7467600"/>
              <a:gd name="connsiteY287" fmla="*/ 4764270 h 6858000"/>
              <a:gd name="connsiteX288" fmla="*/ 6038839 w 7467600"/>
              <a:gd name="connsiteY288" fmla="*/ 4764474 h 6858000"/>
              <a:gd name="connsiteX289" fmla="*/ 6040338 w 7467600"/>
              <a:gd name="connsiteY289" fmla="*/ 4771418 h 6858000"/>
              <a:gd name="connsiteX290" fmla="*/ 6024488 w 7467600"/>
              <a:gd name="connsiteY290" fmla="*/ 4809903 h 6858000"/>
              <a:gd name="connsiteX291" fmla="*/ 5599771 w 7467600"/>
              <a:gd name="connsiteY291" fmla="*/ 5509652 h 6858000"/>
              <a:gd name="connsiteX292" fmla="*/ 5548843 w 7467600"/>
              <a:gd name="connsiteY292" fmla="*/ 5563845 h 6858000"/>
              <a:gd name="connsiteX293" fmla="*/ 5940952 w 7467600"/>
              <a:gd name="connsiteY293" fmla="*/ 6250028 h 6858000"/>
              <a:gd name="connsiteX294" fmla="*/ 6043441 w 7467600"/>
              <a:gd name="connsiteY294" fmla="*/ 6665847 h 6858000"/>
              <a:gd name="connsiteX295" fmla="*/ 6093432 w 7467600"/>
              <a:gd name="connsiteY295" fmla="*/ 6858000 h 6858000"/>
              <a:gd name="connsiteX296" fmla="*/ 6034344 w 7467600"/>
              <a:gd name="connsiteY296" fmla="*/ 6858000 h 6858000"/>
              <a:gd name="connsiteX297" fmla="*/ 6026679 w 7467600"/>
              <a:gd name="connsiteY297" fmla="*/ 6836959 h 6858000"/>
              <a:gd name="connsiteX298" fmla="*/ 5800441 w 7467600"/>
              <a:gd name="connsiteY298" fmla="*/ 6335286 h 6858000"/>
              <a:gd name="connsiteX299" fmla="*/ 5526562 w 7467600"/>
              <a:gd name="connsiteY299" fmla="*/ 5705388 h 6858000"/>
              <a:gd name="connsiteX300" fmla="*/ 5519640 w 7467600"/>
              <a:gd name="connsiteY300" fmla="*/ 5683774 h 6858000"/>
              <a:gd name="connsiteX301" fmla="*/ 5844559 w 7467600"/>
              <a:gd name="connsiteY301" fmla="*/ 6553349 h 6858000"/>
              <a:gd name="connsiteX302" fmla="*/ 5975994 w 7467600"/>
              <a:gd name="connsiteY302" fmla="*/ 6858000 h 6858000"/>
              <a:gd name="connsiteX303" fmla="*/ 5898547 w 7467600"/>
              <a:gd name="connsiteY303" fmla="*/ 6858000 h 6858000"/>
              <a:gd name="connsiteX304" fmla="*/ 5682041 w 7467600"/>
              <a:gd name="connsiteY304" fmla="*/ 6355860 h 6858000"/>
              <a:gd name="connsiteX305" fmla="*/ 5461758 w 7467600"/>
              <a:gd name="connsiteY305" fmla="*/ 5820220 h 6858000"/>
              <a:gd name="connsiteX306" fmla="*/ 5237282 w 7467600"/>
              <a:gd name="connsiteY306" fmla="*/ 6579086 h 6858000"/>
              <a:gd name="connsiteX307" fmla="*/ 5115009 w 7467600"/>
              <a:gd name="connsiteY307" fmla="*/ 6858000 h 6858000"/>
              <a:gd name="connsiteX308" fmla="*/ 5028074 w 7467600"/>
              <a:gd name="connsiteY308" fmla="*/ 6858000 h 6858000"/>
              <a:gd name="connsiteX309" fmla="*/ 5079508 w 7467600"/>
              <a:gd name="connsiteY309" fmla="*/ 6749074 h 6858000"/>
              <a:gd name="connsiteX310" fmla="*/ 5371846 w 7467600"/>
              <a:gd name="connsiteY310" fmla="*/ 5924413 h 6858000"/>
              <a:gd name="connsiteX311" fmla="*/ 5270512 w 7467600"/>
              <a:gd name="connsiteY311" fmla="*/ 6138975 h 6858000"/>
              <a:gd name="connsiteX312" fmla="*/ 5062409 w 7467600"/>
              <a:gd name="connsiteY312" fmla="*/ 6653544 h 6858000"/>
              <a:gd name="connsiteX313" fmla="*/ 5036628 w 7467600"/>
              <a:gd name="connsiteY313" fmla="*/ 6754247 h 6858000"/>
              <a:gd name="connsiteX314" fmla="*/ 5009112 w 7467600"/>
              <a:gd name="connsiteY314" fmla="*/ 6858000 h 6858000"/>
              <a:gd name="connsiteX315" fmla="*/ 4976679 w 7467600"/>
              <a:gd name="connsiteY315" fmla="*/ 6858000 h 6858000"/>
              <a:gd name="connsiteX316" fmla="*/ 5006537 w 7467600"/>
              <a:gd name="connsiteY316" fmla="*/ 6747068 h 6858000"/>
              <a:gd name="connsiteX317" fmla="*/ 5032723 w 7467600"/>
              <a:gd name="connsiteY317" fmla="*/ 6644957 h 6858000"/>
              <a:gd name="connsiteX318" fmla="*/ 5242949 w 7467600"/>
              <a:gd name="connsiteY318" fmla="*/ 6125175 h 6858000"/>
              <a:gd name="connsiteX319" fmla="*/ 5286321 w 7467600"/>
              <a:gd name="connsiteY319" fmla="*/ 6033555 h 6858000"/>
              <a:gd name="connsiteX320" fmla="*/ 5008210 w 7467600"/>
              <a:gd name="connsiteY320" fmla="*/ 6649194 h 6858000"/>
              <a:gd name="connsiteX321" fmla="*/ 4986321 w 7467600"/>
              <a:gd name="connsiteY321" fmla="*/ 6765687 h 6858000"/>
              <a:gd name="connsiteX322" fmla="*/ 4973474 w 7467600"/>
              <a:gd name="connsiteY322" fmla="*/ 6858000 h 6858000"/>
              <a:gd name="connsiteX323" fmla="*/ 4907178 w 7467600"/>
              <a:gd name="connsiteY323" fmla="*/ 6858000 h 6858000"/>
              <a:gd name="connsiteX324" fmla="*/ 4910810 w 7467600"/>
              <a:gd name="connsiteY324" fmla="*/ 6829660 h 6858000"/>
              <a:gd name="connsiteX325" fmla="*/ 4987461 w 7467600"/>
              <a:gd name="connsiteY325" fmla="*/ 6432994 h 6858000"/>
              <a:gd name="connsiteX326" fmla="*/ 5179262 w 7467600"/>
              <a:gd name="connsiteY326" fmla="*/ 6035044 h 6858000"/>
              <a:gd name="connsiteX327" fmla="*/ 4689678 w 7467600"/>
              <a:gd name="connsiteY327" fmla="*/ 6440241 h 6858000"/>
              <a:gd name="connsiteX328" fmla="*/ 4477543 w 7467600"/>
              <a:gd name="connsiteY328" fmla="*/ 6674836 h 6858000"/>
              <a:gd name="connsiteX329" fmla="*/ 4329957 w 7467600"/>
              <a:gd name="connsiteY329" fmla="*/ 6858000 h 6858000"/>
              <a:gd name="connsiteX330" fmla="*/ 4218595 w 7467600"/>
              <a:gd name="connsiteY330" fmla="*/ 6858000 h 6858000"/>
              <a:gd name="connsiteX331" fmla="*/ 4368888 w 7467600"/>
              <a:gd name="connsiteY331" fmla="*/ 6668412 h 6858000"/>
              <a:gd name="connsiteX332" fmla="*/ 4563091 w 7467600"/>
              <a:gd name="connsiteY332" fmla="*/ 6442508 h 6858000"/>
              <a:gd name="connsiteX333" fmla="*/ 5387324 w 7467600"/>
              <a:gd name="connsiteY333" fmla="*/ 5705830 h 6858000"/>
              <a:gd name="connsiteX334" fmla="*/ 5073620 w 7467600"/>
              <a:gd name="connsiteY334" fmla="*/ 5955437 h 6858000"/>
              <a:gd name="connsiteX335" fmla="*/ 4689789 w 7467600"/>
              <a:gd name="connsiteY335" fmla="*/ 6268382 h 6858000"/>
              <a:gd name="connsiteX336" fmla="*/ 4418722 w 7467600"/>
              <a:gd name="connsiteY336" fmla="*/ 6570886 h 6858000"/>
              <a:gd name="connsiteX337" fmla="*/ 4214944 w 7467600"/>
              <a:gd name="connsiteY337" fmla="*/ 6858000 h 6858000"/>
              <a:gd name="connsiteX338" fmla="*/ 4177898 w 7467600"/>
              <a:gd name="connsiteY338" fmla="*/ 6858000 h 6858000"/>
              <a:gd name="connsiteX339" fmla="*/ 4391597 w 7467600"/>
              <a:gd name="connsiteY339" fmla="*/ 6556370 h 6858000"/>
              <a:gd name="connsiteX340" fmla="*/ 4668889 w 7467600"/>
              <a:gd name="connsiteY340" fmla="*/ 6246399 h 6858000"/>
              <a:gd name="connsiteX341" fmla="*/ 5055427 w 7467600"/>
              <a:gd name="connsiteY341" fmla="*/ 5931476 h 6858000"/>
              <a:gd name="connsiteX342" fmla="*/ 5371814 w 7467600"/>
              <a:gd name="connsiteY342" fmla="*/ 5678975 h 6858000"/>
              <a:gd name="connsiteX343" fmla="*/ 4987918 w 7467600"/>
              <a:gd name="connsiteY343" fmla="*/ 5838701 h 6858000"/>
              <a:gd name="connsiteX344" fmla="*/ 4317146 w 7467600"/>
              <a:gd name="connsiteY344" fmla="*/ 6587716 h 6858000"/>
              <a:gd name="connsiteX345" fmla="*/ 4171627 w 7467600"/>
              <a:gd name="connsiteY345" fmla="*/ 6858000 h 6858000"/>
              <a:gd name="connsiteX346" fmla="*/ 4081585 w 7467600"/>
              <a:gd name="connsiteY346" fmla="*/ 6858000 h 6858000"/>
              <a:gd name="connsiteX347" fmla="*/ 4238603 w 7467600"/>
              <a:gd name="connsiteY347" fmla="*/ 6559341 h 6858000"/>
              <a:gd name="connsiteX348" fmla="*/ 4778333 w 7467600"/>
              <a:gd name="connsiteY348" fmla="*/ 5873626 h 6858000"/>
              <a:gd name="connsiteX349" fmla="*/ 5414185 w 7467600"/>
              <a:gd name="connsiteY349" fmla="*/ 5573882 h 6858000"/>
              <a:gd name="connsiteX350" fmla="*/ 5959648 w 7467600"/>
              <a:gd name="connsiteY350" fmla="*/ 4760797 h 6858000"/>
              <a:gd name="connsiteX351" fmla="*/ 5355019 w 7467600"/>
              <a:gd name="connsiteY351" fmla="*/ 4734672 h 6858000"/>
              <a:gd name="connsiteX352" fmla="*/ 5083565 w 7467600"/>
              <a:gd name="connsiteY352" fmla="*/ 5179121 h 6858000"/>
              <a:gd name="connsiteX353" fmla="*/ 4713577 w 7467600"/>
              <a:gd name="connsiteY353" fmla="*/ 5616803 h 6858000"/>
              <a:gd name="connsiteX354" fmla="*/ 3989559 w 7467600"/>
              <a:gd name="connsiteY354" fmla="*/ 6145945 h 6858000"/>
              <a:gd name="connsiteX355" fmla="*/ 3939824 w 7467600"/>
              <a:gd name="connsiteY355" fmla="*/ 6066900 h 6858000"/>
              <a:gd name="connsiteX356" fmla="*/ 4584537 w 7467600"/>
              <a:gd name="connsiteY356" fmla="*/ 5324826 h 6858000"/>
              <a:gd name="connsiteX357" fmla="*/ 5037105 w 7467600"/>
              <a:gd name="connsiteY357" fmla="*/ 5088765 h 6858000"/>
              <a:gd name="connsiteX358" fmla="*/ 5039930 w 7467600"/>
              <a:gd name="connsiteY358" fmla="*/ 5089585 h 6858000"/>
              <a:gd name="connsiteX359" fmla="*/ 5263764 w 7467600"/>
              <a:gd name="connsiteY359" fmla="*/ 4735525 h 6858000"/>
              <a:gd name="connsiteX360" fmla="*/ 4086300 w 7467600"/>
              <a:gd name="connsiteY360" fmla="*/ 4884599 h 6858000"/>
              <a:gd name="connsiteX361" fmla="*/ 4085485 w 7467600"/>
              <a:gd name="connsiteY361" fmla="*/ 4899070 h 6858000"/>
              <a:gd name="connsiteX362" fmla="*/ 3871915 w 7467600"/>
              <a:gd name="connsiteY362" fmla="*/ 5253645 h 6858000"/>
              <a:gd name="connsiteX363" fmla="*/ 3799374 w 7467600"/>
              <a:gd name="connsiteY363" fmla="*/ 5466127 h 6858000"/>
              <a:gd name="connsiteX364" fmla="*/ 3498850 w 7467600"/>
              <a:gd name="connsiteY364" fmla="*/ 6661888 h 6858000"/>
              <a:gd name="connsiteX365" fmla="*/ 3399216 w 7467600"/>
              <a:gd name="connsiteY365" fmla="*/ 6858000 h 6858000"/>
              <a:gd name="connsiteX366" fmla="*/ 3303688 w 7467600"/>
              <a:gd name="connsiteY366" fmla="*/ 6858000 h 6858000"/>
              <a:gd name="connsiteX367" fmla="*/ 3391774 w 7467600"/>
              <a:gd name="connsiteY367" fmla="*/ 6697181 h 6858000"/>
              <a:gd name="connsiteX368" fmla="*/ 3735540 w 7467600"/>
              <a:gd name="connsiteY368" fmla="*/ 5546923 h 6858000"/>
              <a:gd name="connsiteX369" fmla="*/ 3729438 w 7467600"/>
              <a:gd name="connsiteY369" fmla="*/ 5569058 h 6858000"/>
              <a:gd name="connsiteX370" fmla="*/ 3707782 w 7467600"/>
              <a:gd name="connsiteY370" fmla="*/ 5644908 h 6858000"/>
              <a:gd name="connsiteX371" fmla="*/ 3583827 w 7467600"/>
              <a:gd name="connsiteY371" fmla="*/ 6039215 h 6858000"/>
              <a:gd name="connsiteX372" fmla="*/ 3547861 w 7467600"/>
              <a:gd name="connsiteY372" fmla="*/ 6129609 h 6858000"/>
              <a:gd name="connsiteX373" fmla="*/ 3490905 w 7467600"/>
              <a:gd name="connsiteY373" fmla="*/ 6277660 h 6858000"/>
              <a:gd name="connsiteX374" fmla="*/ 3455859 w 7467600"/>
              <a:gd name="connsiteY374" fmla="*/ 6391301 h 6858000"/>
              <a:gd name="connsiteX375" fmla="*/ 3429112 w 7467600"/>
              <a:gd name="connsiteY375" fmla="*/ 6479469 h 6858000"/>
              <a:gd name="connsiteX376" fmla="*/ 3304862 w 7467600"/>
              <a:gd name="connsiteY376" fmla="*/ 6796476 h 6858000"/>
              <a:gd name="connsiteX377" fmla="*/ 3276071 w 7467600"/>
              <a:gd name="connsiteY377" fmla="*/ 6858000 h 6858000"/>
              <a:gd name="connsiteX378" fmla="*/ 3240805 w 7467600"/>
              <a:gd name="connsiteY378" fmla="*/ 6858000 h 6858000"/>
              <a:gd name="connsiteX379" fmla="*/ 3275917 w 7467600"/>
              <a:gd name="connsiteY379" fmla="*/ 6783192 h 6858000"/>
              <a:gd name="connsiteX380" fmla="*/ 3399358 w 7467600"/>
              <a:gd name="connsiteY380" fmla="*/ 6469011 h 6858000"/>
              <a:gd name="connsiteX381" fmla="*/ 3425650 w 7467600"/>
              <a:gd name="connsiteY381" fmla="*/ 6381333 h 6858000"/>
              <a:gd name="connsiteX382" fmla="*/ 3460661 w 7467600"/>
              <a:gd name="connsiteY382" fmla="*/ 6266763 h 6858000"/>
              <a:gd name="connsiteX383" fmla="*/ 3518021 w 7467600"/>
              <a:gd name="connsiteY383" fmla="*/ 6117298 h 6858000"/>
              <a:gd name="connsiteX384" fmla="*/ 3554035 w 7467600"/>
              <a:gd name="connsiteY384" fmla="*/ 6027832 h 6858000"/>
              <a:gd name="connsiteX385" fmla="*/ 3677174 w 7467600"/>
              <a:gd name="connsiteY385" fmla="*/ 5636351 h 6858000"/>
              <a:gd name="connsiteX386" fmla="*/ 3698819 w 7467600"/>
              <a:gd name="connsiteY386" fmla="*/ 5560503 h 6858000"/>
              <a:gd name="connsiteX387" fmla="*/ 3702094 w 7467600"/>
              <a:gd name="connsiteY387" fmla="*/ 5549194 h 6858000"/>
              <a:gd name="connsiteX388" fmla="*/ 3398355 w 7467600"/>
              <a:gd name="connsiteY388" fmla="*/ 6094603 h 6858000"/>
              <a:gd name="connsiteX389" fmla="*/ 3193941 w 7467600"/>
              <a:gd name="connsiteY389" fmla="*/ 6798775 h 6858000"/>
              <a:gd name="connsiteX390" fmla="*/ 3184140 w 7467600"/>
              <a:gd name="connsiteY390" fmla="*/ 6858000 h 6858000"/>
              <a:gd name="connsiteX391" fmla="*/ 3099978 w 7467600"/>
              <a:gd name="connsiteY391" fmla="*/ 6858000 h 6858000"/>
              <a:gd name="connsiteX392" fmla="*/ 3101556 w 7467600"/>
              <a:gd name="connsiteY392" fmla="*/ 6843337 h 6858000"/>
              <a:gd name="connsiteX393" fmla="*/ 3370162 w 7467600"/>
              <a:gd name="connsiteY393" fmla="*/ 5785550 h 6858000"/>
              <a:gd name="connsiteX394" fmla="*/ 3746477 w 7467600"/>
              <a:gd name="connsiteY394" fmla="*/ 5377889 h 6858000"/>
              <a:gd name="connsiteX395" fmla="*/ 3863399 w 7467600"/>
              <a:gd name="connsiteY395" fmla="*/ 5087257 h 6858000"/>
              <a:gd name="connsiteX396" fmla="*/ 3968712 w 7467600"/>
              <a:gd name="connsiteY396" fmla="*/ 4913989 h 6858000"/>
              <a:gd name="connsiteX397" fmla="*/ 2792390 w 7467600"/>
              <a:gd name="connsiteY397" fmla="*/ 5382974 h 6858000"/>
              <a:gd name="connsiteX398" fmla="*/ 2714982 w 7467600"/>
              <a:gd name="connsiteY398" fmla="*/ 5427051 h 6858000"/>
              <a:gd name="connsiteX399" fmla="*/ 2813361 w 7467600"/>
              <a:gd name="connsiteY399" fmla="*/ 6023912 h 6858000"/>
              <a:gd name="connsiteX400" fmla="*/ 2688430 w 7467600"/>
              <a:gd name="connsiteY400" fmla="*/ 6801564 h 6858000"/>
              <a:gd name="connsiteX401" fmla="*/ 2629626 w 7467600"/>
              <a:gd name="connsiteY401" fmla="*/ 6763394 h 6858000"/>
              <a:gd name="connsiteX402" fmla="*/ 2565328 w 7467600"/>
              <a:gd name="connsiteY402" fmla="*/ 5516399 h 6858000"/>
              <a:gd name="connsiteX403" fmla="*/ 1922999 w 7467600"/>
              <a:gd name="connsiteY403" fmla="*/ 5980343 h 6858000"/>
              <a:gd name="connsiteX404" fmla="*/ 1950261 w 7467600"/>
              <a:gd name="connsiteY404" fmla="*/ 6405858 h 6858000"/>
              <a:gd name="connsiteX405" fmla="*/ 2365554 w 7467600"/>
              <a:gd name="connsiteY405" fmla="*/ 6759107 h 6858000"/>
              <a:gd name="connsiteX406" fmla="*/ 2424142 w 7467600"/>
              <a:gd name="connsiteY406" fmla="*/ 6858000 h 6858000"/>
              <a:gd name="connsiteX407" fmla="*/ 2395994 w 7467600"/>
              <a:gd name="connsiteY407" fmla="*/ 6858000 h 6858000"/>
              <a:gd name="connsiteX408" fmla="*/ 2392863 w 7467600"/>
              <a:gd name="connsiteY408" fmla="*/ 6852964 h 6858000"/>
              <a:gd name="connsiteX409" fmla="*/ 2017589 w 7467600"/>
              <a:gd name="connsiteY409" fmla="*/ 6493982 h 6858000"/>
              <a:gd name="connsiteX410" fmla="*/ 2147336 w 7467600"/>
              <a:gd name="connsiteY410" fmla="*/ 6594052 h 6858000"/>
              <a:gd name="connsiteX411" fmla="*/ 2207047 w 7467600"/>
              <a:gd name="connsiteY411" fmla="*/ 6654540 h 6858000"/>
              <a:gd name="connsiteX412" fmla="*/ 2299106 w 7467600"/>
              <a:gd name="connsiteY412" fmla="*/ 6778931 h 6858000"/>
              <a:gd name="connsiteX413" fmla="*/ 2314430 w 7467600"/>
              <a:gd name="connsiteY413" fmla="*/ 6801144 h 6858000"/>
              <a:gd name="connsiteX414" fmla="*/ 2352406 w 7467600"/>
              <a:gd name="connsiteY414" fmla="*/ 6858000 h 6858000"/>
              <a:gd name="connsiteX415" fmla="*/ 2314492 w 7467600"/>
              <a:gd name="connsiteY415" fmla="*/ 6858000 h 6858000"/>
              <a:gd name="connsiteX416" fmla="*/ 2288095 w 7467600"/>
              <a:gd name="connsiteY416" fmla="*/ 6818030 h 6858000"/>
              <a:gd name="connsiteX417" fmla="*/ 2272768 w 7467600"/>
              <a:gd name="connsiteY417" fmla="*/ 6795822 h 6858000"/>
              <a:gd name="connsiteX418" fmla="*/ 2182715 w 7467600"/>
              <a:gd name="connsiteY418" fmla="*/ 6675071 h 6858000"/>
              <a:gd name="connsiteX419" fmla="*/ 2032061 w 7467600"/>
              <a:gd name="connsiteY419" fmla="*/ 6541380 h 6858000"/>
              <a:gd name="connsiteX420" fmla="*/ 2257220 w 7467600"/>
              <a:gd name="connsiteY420" fmla="*/ 6826257 h 6858000"/>
              <a:gd name="connsiteX421" fmla="*/ 2281324 w 7467600"/>
              <a:gd name="connsiteY421" fmla="*/ 6858000 h 6858000"/>
              <a:gd name="connsiteX422" fmla="*/ 2242860 w 7467600"/>
              <a:gd name="connsiteY422" fmla="*/ 6858000 h 6858000"/>
              <a:gd name="connsiteX423" fmla="*/ 2232818 w 7467600"/>
              <a:gd name="connsiteY423" fmla="*/ 6844926 h 6858000"/>
              <a:gd name="connsiteX424" fmla="*/ 1990172 w 7467600"/>
              <a:gd name="connsiteY424" fmla="*/ 6542121 h 6858000"/>
              <a:gd name="connsiteX425" fmla="*/ 2124090 w 7467600"/>
              <a:gd name="connsiteY425" fmla="*/ 6761017 h 6858000"/>
              <a:gd name="connsiteX426" fmla="*/ 2200380 w 7467600"/>
              <a:gd name="connsiteY426" fmla="*/ 6858000 h 6858000"/>
              <a:gd name="connsiteX427" fmla="*/ 2147507 w 7467600"/>
              <a:gd name="connsiteY427" fmla="*/ 6858000 h 6858000"/>
              <a:gd name="connsiteX428" fmla="*/ 2070668 w 7467600"/>
              <a:gd name="connsiteY428" fmla="*/ 6761520 h 6858000"/>
              <a:gd name="connsiteX429" fmla="*/ 1975142 w 7467600"/>
              <a:gd name="connsiteY429" fmla="*/ 6585570 h 6858000"/>
              <a:gd name="connsiteX430" fmla="*/ 2050035 w 7467600"/>
              <a:gd name="connsiteY430" fmla="*/ 6813345 h 6858000"/>
              <a:gd name="connsiteX431" fmla="*/ 2063025 w 7467600"/>
              <a:gd name="connsiteY431" fmla="*/ 6858000 h 6858000"/>
              <a:gd name="connsiteX432" fmla="*/ 2021675 w 7467600"/>
              <a:gd name="connsiteY432" fmla="*/ 6858000 h 6858000"/>
              <a:gd name="connsiteX433" fmla="*/ 2019308 w 7467600"/>
              <a:gd name="connsiteY433" fmla="*/ 6847118 h 6858000"/>
              <a:gd name="connsiteX434" fmla="*/ 1938835 w 7467600"/>
              <a:gd name="connsiteY434" fmla="*/ 6551160 h 6858000"/>
              <a:gd name="connsiteX435" fmla="*/ 1953230 w 7467600"/>
              <a:gd name="connsiteY435" fmla="*/ 6759699 h 6858000"/>
              <a:gd name="connsiteX436" fmla="*/ 1956763 w 7467600"/>
              <a:gd name="connsiteY436" fmla="*/ 6778191 h 6858000"/>
              <a:gd name="connsiteX437" fmla="*/ 1967925 w 7467600"/>
              <a:gd name="connsiteY437" fmla="*/ 6858000 h 6858000"/>
              <a:gd name="connsiteX438" fmla="*/ 1936622 w 7467600"/>
              <a:gd name="connsiteY438" fmla="*/ 6858000 h 6858000"/>
              <a:gd name="connsiteX439" fmla="*/ 1926261 w 7467600"/>
              <a:gd name="connsiteY439" fmla="*/ 6784064 h 6858000"/>
              <a:gd name="connsiteX440" fmla="*/ 1922724 w 7467600"/>
              <a:gd name="connsiteY440" fmla="*/ 6765577 h 6858000"/>
              <a:gd name="connsiteX441" fmla="*/ 1904650 w 7467600"/>
              <a:gd name="connsiteY441" fmla="*/ 6639616 h 6858000"/>
              <a:gd name="connsiteX442" fmla="*/ 1885273 w 7467600"/>
              <a:gd name="connsiteY442" fmla="*/ 6858000 h 6858000"/>
              <a:gd name="connsiteX443" fmla="*/ 1854363 w 7467600"/>
              <a:gd name="connsiteY443" fmla="*/ 6858000 h 6858000"/>
              <a:gd name="connsiteX444" fmla="*/ 1880391 w 7467600"/>
              <a:gd name="connsiteY444" fmla="*/ 6603796 h 6858000"/>
              <a:gd name="connsiteX445" fmla="*/ 1818273 w 7467600"/>
              <a:gd name="connsiteY445" fmla="*/ 6715729 h 6858000"/>
              <a:gd name="connsiteX446" fmla="*/ 1794691 w 7467600"/>
              <a:gd name="connsiteY446" fmla="*/ 6843239 h 6858000"/>
              <a:gd name="connsiteX447" fmla="*/ 1794914 w 7467600"/>
              <a:gd name="connsiteY447" fmla="*/ 6858000 h 6858000"/>
              <a:gd name="connsiteX448" fmla="*/ 1746128 w 7467600"/>
              <a:gd name="connsiteY448" fmla="*/ 6858000 h 6858000"/>
              <a:gd name="connsiteX449" fmla="*/ 1753934 w 7467600"/>
              <a:gd name="connsiteY449" fmla="*/ 6724796 h 6858000"/>
              <a:gd name="connsiteX450" fmla="*/ 1792053 w 7467600"/>
              <a:gd name="connsiteY450" fmla="*/ 6572396 h 6858000"/>
              <a:gd name="connsiteX451" fmla="*/ 1862248 w 7467600"/>
              <a:gd name="connsiteY451" fmla="*/ 6266397 h 6858000"/>
              <a:gd name="connsiteX452" fmla="*/ 1862250 w 7467600"/>
              <a:gd name="connsiteY452" fmla="*/ 6033531 h 6858000"/>
              <a:gd name="connsiteX453" fmla="*/ 1211999 w 7467600"/>
              <a:gd name="connsiteY453" fmla="*/ 6683610 h 6858000"/>
              <a:gd name="connsiteX454" fmla="*/ 1213266 w 7467600"/>
              <a:gd name="connsiteY454" fmla="*/ 6691947 h 6858000"/>
              <a:gd name="connsiteX455" fmla="*/ 1203370 w 7467600"/>
              <a:gd name="connsiteY455" fmla="*/ 6850676 h 6858000"/>
              <a:gd name="connsiteX456" fmla="*/ 1203671 w 7467600"/>
              <a:gd name="connsiteY456" fmla="*/ 6858000 h 6858000"/>
              <a:gd name="connsiteX457" fmla="*/ 1143180 w 7467600"/>
              <a:gd name="connsiteY457" fmla="*/ 6858000 h 6858000"/>
              <a:gd name="connsiteX458" fmla="*/ 1142176 w 7467600"/>
              <a:gd name="connsiteY458" fmla="*/ 6766045 h 6858000"/>
              <a:gd name="connsiteX459" fmla="*/ 1067484 w 7467600"/>
              <a:gd name="connsiteY459" fmla="*/ 6858000 h 6858000"/>
              <a:gd name="connsiteX460" fmla="*/ 953928 w 7467600"/>
              <a:gd name="connsiteY460" fmla="*/ 6858000 h 6858000"/>
              <a:gd name="connsiteX461" fmla="*/ 959715 w 7467600"/>
              <a:gd name="connsiteY461" fmla="*/ 6850185 h 6858000"/>
              <a:gd name="connsiteX462" fmla="*/ 1483788 w 7467600"/>
              <a:gd name="connsiteY462" fmla="*/ 6259174 h 6858000"/>
              <a:gd name="connsiteX463" fmla="*/ 1100671 w 7467600"/>
              <a:gd name="connsiteY463" fmla="*/ 6252137 h 6858000"/>
              <a:gd name="connsiteX464" fmla="*/ 1090144 w 7467600"/>
              <a:gd name="connsiteY464" fmla="*/ 6256748 h 6858000"/>
              <a:gd name="connsiteX465" fmla="*/ 1095872 w 7467600"/>
              <a:gd name="connsiteY465" fmla="*/ 6271892 h 6858000"/>
              <a:gd name="connsiteX466" fmla="*/ 262785 w 7467600"/>
              <a:gd name="connsiteY466" fmla="*/ 6845450 h 6858000"/>
              <a:gd name="connsiteX467" fmla="*/ 209968 w 7467600"/>
              <a:gd name="connsiteY467" fmla="*/ 6770713 h 6858000"/>
              <a:gd name="connsiteX468" fmla="*/ 873460 w 7467600"/>
              <a:gd name="connsiteY468" fmla="*/ 6253768 h 6858000"/>
              <a:gd name="connsiteX469" fmla="*/ 192686 w 7467600"/>
              <a:gd name="connsiteY469" fmla="*/ 5849257 h 6858000"/>
              <a:gd name="connsiteX470" fmla="*/ 4696 w 7467600"/>
              <a:gd name="connsiteY470" fmla="*/ 5697668 h 6858000"/>
              <a:gd name="connsiteX471" fmla="*/ 0 w 7467600"/>
              <a:gd name="connsiteY471" fmla="*/ 5689984 h 6858000"/>
              <a:gd name="connsiteX472" fmla="*/ 0 w 7467600"/>
              <a:gd name="connsiteY472" fmla="*/ 5513472 h 6858000"/>
              <a:gd name="connsiteX473" fmla="*/ 174101 w 7467600"/>
              <a:gd name="connsiteY473" fmla="*/ 5620277 h 6858000"/>
              <a:gd name="connsiteX474" fmla="*/ 891800 w 7467600"/>
              <a:gd name="connsiteY474" fmla="*/ 6036935 h 6858000"/>
              <a:gd name="connsiteX475" fmla="*/ 1072219 w 7467600"/>
              <a:gd name="connsiteY475" fmla="*/ 6169443 h 6858000"/>
              <a:gd name="connsiteX476" fmla="*/ 1074117 w 7467600"/>
              <a:gd name="connsiteY476" fmla="*/ 6170301 h 6858000"/>
              <a:gd name="connsiteX477" fmla="*/ 1083114 w 7467600"/>
              <a:gd name="connsiteY477" fmla="*/ 6174131 h 6858000"/>
              <a:gd name="connsiteX478" fmla="*/ 1543010 w 7467600"/>
              <a:gd name="connsiteY478" fmla="*/ 6191140 h 6858000"/>
              <a:gd name="connsiteX479" fmla="*/ 1551080 w 7467600"/>
              <a:gd name="connsiteY479" fmla="*/ 6195006 h 6858000"/>
              <a:gd name="connsiteX480" fmla="*/ 2345443 w 7467600"/>
              <a:gd name="connsiteY480" fmla="*/ 5549882 h 6858000"/>
              <a:gd name="connsiteX481" fmla="*/ 1721499 w 7467600"/>
              <a:gd name="connsiteY481" fmla="*/ 5599969 h 6858000"/>
              <a:gd name="connsiteX482" fmla="*/ 767716 w 7467600"/>
              <a:gd name="connsiteY482" fmla="*/ 5472768 h 6858000"/>
              <a:gd name="connsiteX483" fmla="*/ 722147 w 7467600"/>
              <a:gd name="connsiteY483" fmla="*/ 5393091 h 6858000"/>
              <a:gd name="connsiteX484" fmla="*/ 1485552 w 7467600"/>
              <a:gd name="connsiteY484" fmla="*/ 5313202 h 6858000"/>
              <a:gd name="connsiteX485" fmla="*/ 2143004 w 7467600"/>
              <a:gd name="connsiteY485" fmla="*/ 5402420 h 6858000"/>
              <a:gd name="connsiteX486" fmla="*/ 1933391 w 7467600"/>
              <a:gd name="connsiteY486" fmla="*/ 5156971 h 6858000"/>
              <a:gd name="connsiteX487" fmla="*/ 1827118 w 7467600"/>
              <a:gd name="connsiteY487" fmla="*/ 4968410 h 6858000"/>
              <a:gd name="connsiteX488" fmla="*/ 1837349 w 7467600"/>
              <a:gd name="connsiteY488" fmla="*/ 4956357 h 6858000"/>
              <a:gd name="connsiteX489" fmla="*/ 2162835 w 7467600"/>
              <a:gd name="connsiteY489" fmla="*/ 5187853 h 6858000"/>
              <a:gd name="connsiteX490" fmla="*/ 2257167 w 7467600"/>
              <a:gd name="connsiteY490" fmla="*/ 5462123 h 6858000"/>
              <a:gd name="connsiteX491" fmla="*/ 2261598 w 7467600"/>
              <a:gd name="connsiteY491" fmla="*/ 5467998 h 6858000"/>
              <a:gd name="connsiteX492" fmla="*/ 2437177 w 7467600"/>
              <a:gd name="connsiteY492" fmla="*/ 5479608 h 6858000"/>
              <a:gd name="connsiteX493" fmla="*/ 2445247 w 7467600"/>
              <a:gd name="connsiteY493" fmla="*/ 5483476 h 6858000"/>
              <a:gd name="connsiteX494" fmla="*/ 2743626 w 7467600"/>
              <a:gd name="connsiteY494" fmla="*/ 5304819 h 6858000"/>
              <a:gd name="connsiteX495" fmla="*/ 3048102 w 7467600"/>
              <a:gd name="connsiteY495" fmla="*/ 5150595 h 6858000"/>
              <a:gd name="connsiteX496" fmla="*/ 1799414 w 7467600"/>
              <a:gd name="connsiteY496" fmla="*/ 4694732 h 6858000"/>
              <a:gd name="connsiteX497" fmla="*/ 1771735 w 7467600"/>
              <a:gd name="connsiteY497" fmla="*/ 4619929 h 6858000"/>
              <a:gd name="connsiteX498" fmla="*/ 3104273 w 7467600"/>
              <a:gd name="connsiteY498" fmla="*/ 5076159 h 6858000"/>
              <a:gd name="connsiteX499" fmla="*/ 3113245 w 7467600"/>
              <a:gd name="connsiteY499" fmla="*/ 5090705 h 6858000"/>
              <a:gd name="connsiteX500" fmla="*/ 3126294 w 7467600"/>
              <a:gd name="connsiteY500" fmla="*/ 5114400 h 6858000"/>
              <a:gd name="connsiteX501" fmla="*/ 3937433 w 7467600"/>
              <a:gd name="connsiteY501" fmla="*/ 4830473 h 6858000"/>
              <a:gd name="connsiteX502" fmla="*/ 3590475 w 7467600"/>
              <a:gd name="connsiteY502" fmla="*/ 4597974 h 6858000"/>
              <a:gd name="connsiteX503" fmla="*/ 3100264 w 7467600"/>
              <a:gd name="connsiteY503" fmla="*/ 4579845 h 6858000"/>
              <a:gd name="connsiteX504" fmla="*/ 2183576 w 7467600"/>
              <a:gd name="connsiteY504" fmla="*/ 4227150 h 6858000"/>
              <a:gd name="connsiteX505" fmla="*/ 2151029 w 7467600"/>
              <a:gd name="connsiteY505" fmla="*/ 4146947 h 6858000"/>
              <a:gd name="connsiteX506" fmla="*/ 3563434 w 7467600"/>
              <a:gd name="connsiteY506" fmla="*/ 4469115 h 6858000"/>
              <a:gd name="connsiteX507" fmla="*/ 3177952 w 7467600"/>
              <a:gd name="connsiteY507" fmla="*/ 3657386 h 6858000"/>
              <a:gd name="connsiteX508" fmla="*/ 3189263 w 7467600"/>
              <a:gd name="connsiteY508" fmla="*/ 3625726 h 6858000"/>
              <a:gd name="connsiteX509" fmla="*/ 3560912 w 7467600"/>
              <a:gd name="connsiteY509" fmla="*/ 4079863 h 6858000"/>
              <a:gd name="connsiteX510" fmla="*/ 3626636 w 7467600"/>
              <a:gd name="connsiteY510" fmla="*/ 4512230 h 6858000"/>
              <a:gd name="connsiteX511" fmla="*/ 3653088 w 7467600"/>
              <a:gd name="connsiteY511" fmla="*/ 4521417 h 6858000"/>
              <a:gd name="connsiteX512" fmla="*/ 3988128 w 7467600"/>
              <a:gd name="connsiteY512" fmla="*/ 4817267 h 6858000"/>
              <a:gd name="connsiteX513" fmla="*/ 4830582 w 7467600"/>
              <a:gd name="connsiteY513" fmla="*/ 4676000 h 6858000"/>
              <a:gd name="connsiteX514" fmla="*/ 4830100 w 7467600"/>
              <a:gd name="connsiteY514" fmla="*/ 4675554 h 6858000"/>
              <a:gd name="connsiteX515" fmla="*/ 4036318 w 7467600"/>
              <a:gd name="connsiteY515" fmla="*/ 4147013 h 6858000"/>
              <a:gd name="connsiteX516" fmla="*/ 3432098 w 7467600"/>
              <a:gd name="connsiteY516" fmla="*/ 3537312 h 6858000"/>
              <a:gd name="connsiteX517" fmla="*/ 3446761 w 7467600"/>
              <a:gd name="connsiteY517" fmla="*/ 3461278 h 6858000"/>
              <a:gd name="connsiteX518" fmla="*/ 4419733 w 7467600"/>
              <a:gd name="connsiteY518" fmla="*/ 3963555 h 6858000"/>
              <a:gd name="connsiteX519" fmla="*/ 4781371 w 7467600"/>
              <a:gd name="connsiteY519" fmla="*/ 4458604 h 6858000"/>
              <a:gd name="connsiteX520" fmla="*/ 4780440 w 7467600"/>
              <a:gd name="connsiteY520" fmla="*/ 4470290 h 6858000"/>
              <a:gd name="connsiteX521" fmla="*/ 4898954 w 7467600"/>
              <a:gd name="connsiteY521" fmla="*/ 4662092 h 6858000"/>
              <a:gd name="connsiteX522" fmla="*/ 4900699 w 7467600"/>
              <a:gd name="connsiteY522" fmla="*/ 4670867 h 6858000"/>
              <a:gd name="connsiteX523" fmla="*/ 5714511 w 7467600"/>
              <a:gd name="connsiteY523" fmla="*/ 4663483 h 6858000"/>
              <a:gd name="connsiteX524" fmla="*/ 5464793 w 7467600"/>
              <a:gd name="connsiteY524" fmla="*/ 4393556 h 6858000"/>
              <a:gd name="connsiteX525" fmla="*/ 5461897 w 7467600"/>
              <a:gd name="connsiteY525" fmla="*/ 4390879 h 6858000"/>
              <a:gd name="connsiteX526" fmla="*/ 4294126 w 7467600"/>
              <a:gd name="connsiteY526" fmla="*/ 3303048 h 6858000"/>
              <a:gd name="connsiteX527" fmla="*/ 4305321 w 7467600"/>
              <a:gd name="connsiteY527" fmla="*/ 3256953 h 6858000"/>
              <a:gd name="connsiteX528" fmla="*/ 4949299 w 7467600"/>
              <a:gd name="connsiteY528" fmla="*/ 3766336 h 6858000"/>
              <a:gd name="connsiteX529" fmla="*/ 5291452 w 7467600"/>
              <a:gd name="connsiteY529" fmla="*/ 4076801 h 6858000"/>
              <a:gd name="connsiteX530" fmla="*/ 5434998 w 7467600"/>
              <a:gd name="connsiteY530" fmla="*/ 4254100 h 6858000"/>
              <a:gd name="connsiteX531" fmla="*/ 5351015 w 7467600"/>
              <a:gd name="connsiteY531" fmla="*/ 3760989 h 6858000"/>
              <a:gd name="connsiteX532" fmla="*/ 5413780 w 7467600"/>
              <a:gd name="connsiteY532" fmla="*/ 2966265 h 6858000"/>
              <a:gd name="connsiteX533" fmla="*/ 5425627 w 7467600"/>
              <a:gd name="connsiteY533" fmla="*/ 2954192 h 6858000"/>
              <a:gd name="connsiteX534" fmla="*/ 6604735 w 7467600"/>
              <a:gd name="connsiteY534" fmla="*/ 2041381 h 6858000"/>
              <a:gd name="connsiteX535" fmla="*/ 7204487 w 7467600"/>
              <a:gd name="connsiteY535" fmla="*/ 2742112 h 6858000"/>
              <a:gd name="connsiteX536" fmla="*/ 7131592 w 7467600"/>
              <a:gd name="connsiteY536" fmla="*/ 2672096 h 6858000"/>
              <a:gd name="connsiteX537" fmla="*/ 6996344 w 7467600"/>
              <a:gd name="connsiteY537" fmla="*/ 2518310 h 6858000"/>
              <a:gd name="connsiteX538" fmla="*/ 6735495 w 7467600"/>
              <a:gd name="connsiteY538" fmla="*/ 2196890 h 6858000"/>
              <a:gd name="connsiteX539" fmla="*/ 6721901 w 7467600"/>
              <a:gd name="connsiteY539" fmla="*/ 2179274 h 6858000"/>
              <a:gd name="connsiteX540" fmla="*/ 6604735 w 7467600"/>
              <a:gd name="connsiteY540" fmla="*/ 2041381 h 6858000"/>
              <a:gd name="connsiteX541" fmla="*/ 6591670 w 7467600"/>
              <a:gd name="connsiteY541" fmla="*/ 1988277 h 6858000"/>
              <a:gd name="connsiteX542" fmla="*/ 6747349 w 7467600"/>
              <a:gd name="connsiteY542" fmla="*/ 2160069 h 6858000"/>
              <a:gd name="connsiteX543" fmla="*/ 6760943 w 7467600"/>
              <a:gd name="connsiteY543" fmla="*/ 2177686 h 6858000"/>
              <a:gd name="connsiteX544" fmla="*/ 7021065 w 7467600"/>
              <a:gd name="connsiteY544" fmla="*/ 2498102 h 6858000"/>
              <a:gd name="connsiteX545" fmla="*/ 7155223 w 7467600"/>
              <a:gd name="connsiteY545" fmla="*/ 2650386 h 6858000"/>
              <a:gd name="connsiteX546" fmla="*/ 7203167 w 7467600"/>
              <a:gd name="connsiteY546" fmla="*/ 2697288 h 6858000"/>
              <a:gd name="connsiteX547" fmla="*/ 6937703 w 7467600"/>
              <a:gd name="connsiteY547" fmla="*/ 2321981 h 6858000"/>
              <a:gd name="connsiteX548" fmla="*/ 6591670 w 7467600"/>
              <a:gd name="connsiteY548" fmla="*/ 1988277 h 6858000"/>
              <a:gd name="connsiteX549" fmla="*/ 5798671 w 7467600"/>
              <a:gd name="connsiteY549" fmla="*/ 1981601 h 6858000"/>
              <a:gd name="connsiteX550" fmla="*/ 5754709 w 7467600"/>
              <a:gd name="connsiteY550" fmla="*/ 2071454 h 6858000"/>
              <a:gd name="connsiteX551" fmla="*/ 5763044 w 7467600"/>
              <a:gd name="connsiteY551" fmla="*/ 2842206 h 6858000"/>
              <a:gd name="connsiteX552" fmla="*/ 5764974 w 7467600"/>
              <a:gd name="connsiteY552" fmla="*/ 2799609 h 6858000"/>
              <a:gd name="connsiteX553" fmla="*/ 5767665 w 7467600"/>
              <a:gd name="connsiteY553" fmla="*/ 2666409 h 6858000"/>
              <a:gd name="connsiteX554" fmla="*/ 5763055 w 7467600"/>
              <a:gd name="connsiteY554" fmla="*/ 2579705 h 6858000"/>
              <a:gd name="connsiteX555" fmla="*/ 5758079 w 7467600"/>
              <a:gd name="connsiteY555" fmla="*/ 2492508 h 6858000"/>
              <a:gd name="connsiteX556" fmla="*/ 5779325 w 7467600"/>
              <a:gd name="connsiteY556" fmla="*/ 2197069 h 6858000"/>
              <a:gd name="connsiteX557" fmla="*/ 5798671 w 7467600"/>
              <a:gd name="connsiteY557" fmla="*/ 1981601 h 6858000"/>
              <a:gd name="connsiteX558" fmla="*/ 5829202 w 7467600"/>
              <a:gd name="connsiteY558" fmla="*/ 1971679 h 6858000"/>
              <a:gd name="connsiteX559" fmla="*/ 5809558 w 7467600"/>
              <a:gd name="connsiteY559" fmla="*/ 2198043 h 6858000"/>
              <a:gd name="connsiteX560" fmla="*/ 5788653 w 7467600"/>
              <a:gd name="connsiteY560" fmla="*/ 2489430 h 6858000"/>
              <a:gd name="connsiteX561" fmla="*/ 5793439 w 7467600"/>
              <a:gd name="connsiteY561" fmla="*/ 2575235 h 6858000"/>
              <a:gd name="connsiteX562" fmla="*/ 5796837 w 7467600"/>
              <a:gd name="connsiteY562" fmla="*/ 2637633 h 6858000"/>
              <a:gd name="connsiteX563" fmla="*/ 5818614 w 7467600"/>
              <a:gd name="connsiteY563" fmla="*/ 2473055 h 6858000"/>
              <a:gd name="connsiteX564" fmla="*/ 5829202 w 7467600"/>
              <a:gd name="connsiteY564" fmla="*/ 1971679 h 6858000"/>
              <a:gd name="connsiteX565" fmla="*/ 5911389 w 7467600"/>
              <a:gd name="connsiteY565" fmla="*/ 1898371 h 6858000"/>
              <a:gd name="connsiteX566" fmla="*/ 6237627 w 7467600"/>
              <a:gd name="connsiteY566" fmla="*/ 2231921 h 6858000"/>
              <a:gd name="connsiteX567" fmla="*/ 5911389 w 7467600"/>
              <a:gd name="connsiteY567" fmla="*/ 1898371 h 6858000"/>
              <a:gd name="connsiteX568" fmla="*/ 6944437 w 7467600"/>
              <a:gd name="connsiteY568" fmla="*/ 1575402 h 6858000"/>
              <a:gd name="connsiteX569" fmla="*/ 6304730 w 7467600"/>
              <a:gd name="connsiteY569" fmla="*/ 1766654 h 6858000"/>
              <a:gd name="connsiteX570" fmla="*/ 6944437 w 7467600"/>
              <a:gd name="connsiteY570" fmla="*/ 1575402 h 6858000"/>
              <a:gd name="connsiteX571" fmla="*/ 7019523 w 7467600"/>
              <a:gd name="connsiteY571" fmla="*/ 1519450 h 6858000"/>
              <a:gd name="connsiteX572" fmla="*/ 6298091 w 7467600"/>
              <a:gd name="connsiteY572" fmla="*/ 1737122 h 6858000"/>
              <a:gd name="connsiteX573" fmla="*/ 7019523 w 7467600"/>
              <a:gd name="connsiteY573" fmla="*/ 1519450 h 6858000"/>
              <a:gd name="connsiteX574" fmla="*/ 2399523 w 7467600"/>
              <a:gd name="connsiteY574" fmla="*/ 1428234 h 6858000"/>
              <a:gd name="connsiteX575" fmla="*/ 2224982 w 7467600"/>
              <a:gd name="connsiteY575" fmla="*/ 1826201 h 6858000"/>
              <a:gd name="connsiteX576" fmla="*/ 2096099 w 7467600"/>
              <a:gd name="connsiteY576" fmla="*/ 2345900 h 6858000"/>
              <a:gd name="connsiteX577" fmla="*/ 2283317 w 7467600"/>
              <a:gd name="connsiteY577" fmla="*/ 1796925 h 6858000"/>
              <a:gd name="connsiteX578" fmla="*/ 2399523 w 7467600"/>
              <a:gd name="connsiteY578" fmla="*/ 1428234 h 6858000"/>
              <a:gd name="connsiteX579" fmla="*/ 2448558 w 7467600"/>
              <a:gd name="connsiteY579" fmla="*/ 1373435 h 6858000"/>
              <a:gd name="connsiteX580" fmla="*/ 2312521 w 7467600"/>
              <a:gd name="connsiteY580" fmla="*/ 1806140 h 6858000"/>
              <a:gd name="connsiteX581" fmla="*/ 2127533 w 7467600"/>
              <a:gd name="connsiteY581" fmla="*/ 2348380 h 6858000"/>
              <a:gd name="connsiteX582" fmla="*/ 2358080 w 7467600"/>
              <a:gd name="connsiteY582" fmla="*/ 1866134 h 6858000"/>
              <a:gd name="connsiteX583" fmla="*/ 2407436 w 7467600"/>
              <a:gd name="connsiteY583" fmla="*/ 1651070 h 6858000"/>
              <a:gd name="connsiteX584" fmla="*/ 2448558 w 7467600"/>
              <a:gd name="connsiteY584" fmla="*/ 1373435 h 6858000"/>
              <a:gd name="connsiteX585" fmla="*/ 278707 w 7467600"/>
              <a:gd name="connsiteY585" fmla="*/ 1352270 h 6858000"/>
              <a:gd name="connsiteX586" fmla="*/ 321570 w 7467600"/>
              <a:gd name="connsiteY586" fmla="*/ 1861610 h 6858000"/>
              <a:gd name="connsiteX587" fmla="*/ 294281 w 7467600"/>
              <a:gd name="connsiteY587" fmla="*/ 1440658 h 6858000"/>
              <a:gd name="connsiteX588" fmla="*/ 278707 w 7467600"/>
              <a:gd name="connsiteY588" fmla="*/ 1352270 h 6858000"/>
              <a:gd name="connsiteX589" fmla="*/ 1423821 w 7467600"/>
              <a:gd name="connsiteY589" fmla="*/ 1351958 h 6858000"/>
              <a:gd name="connsiteX590" fmla="*/ 1638521 w 7467600"/>
              <a:gd name="connsiteY590" fmla="*/ 1908470 h 6858000"/>
              <a:gd name="connsiteX591" fmla="*/ 1754199 w 7467600"/>
              <a:gd name="connsiteY591" fmla="*/ 2149284 h 6858000"/>
              <a:gd name="connsiteX592" fmla="*/ 1908359 w 7467600"/>
              <a:gd name="connsiteY592" fmla="*/ 2364988 h 6858000"/>
              <a:gd name="connsiteX593" fmla="*/ 1647661 w 7467600"/>
              <a:gd name="connsiteY593" fmla="*/ 1825945 h 6858000"/>
              <a:gd name="connsiteX594" fmla="*/ 1423821 w 7467600"/>
              <a:gd name="connsiteY594" fmla="*/ 1351958 h 6858000"/>
              <a:gd name="connsiteX595" fmla="*/ 1431890 w 7467600"/>
              <a:gd name="connsiteY595" fmla="*/ 1306475 h 6858000"/>
              <a:gd name="connsiteX596" fmla="*/ 1507597 w 7467600"/>
              <a:gd name="connsiteY596" fmla="*/ 1446132 h 6858000"/>
              <a:gd name="connsiteX597" fmla="*/ 1674586 w 7467600"/>
              <a:gd name="connsiteY597" fmla="*/ 1813832 h 6858000"/>
              <a:gd name="connsiteX598" fmla="*/ 1815950 w 7467600"/>
              <a:gd name="connsiteY598" fmla="*/ 2128564 h 6858000"/>
              <a:gd name="connsiteX599" fmla="*/ 1984242 w 7467600"/>
              <a:gd name="connsiteY599" fmla="*/ 2430829 h 6858000"/>
              <a:gd name="connsiteX600" fmla="*/ 2014023 w 7467600"/>
              <a:gd name="connsiteY600" fmla="*/ 2450995 h 6858000"/>
              <a:gd name="connsiteX601" fmla="*/ 1747337 w 7467600"/>
              <a:gd name="connsiteY601" fmla="*/ 1855264 h 6858000"/>
              <a:gd name="connsiteX602" fmla="*/ 1533749 w 7467600"/>
              <a:gd name="connsiteY602" fmla="*/ 1478656 h 6858000"/>
              <a:gd name="connsiteX603" fmla="*/ 1431890 w 7467600"/>
              <a:gd name="connsiteY603" fmla="*/ 1306475 h 6858000"/>
              <a:gd name="connsiteX604" fmla="*/ 5052692 w 7467600"/>
              <a:gd name="connsiteY604" fmla="*/ 1292994 h 6858000"/>
              <a:gd name="connsiteX605" fmla="*/ 5200661 w 7467600"/>
              <a:gd name="connsiteY605" fmla="*/ 1635186 h 6858000"/>
              <a:gd name="connsiteX606" fmla="*/ 5297138 w 7467600"/>
              <a:gd name="connsiteY606" fmla="*/ 1906351 h 6858000"/>
              <a:gd name="connsiteX607" fmla="*/ 5052692 w 7467600"/>
              <a:gd name="connsiteY607" fmla="*/ 1292994 h 6858000"/>
              <a:gd name="connsiteX608" fmla="*/ 5009948 w 7467600"/>
              <a:gd name="connsiteY608" fmla="*/ 1273619 h 6858000"/>
              <a:gd name="connsiteX609" fmla="*/ 5121777 w 7467600"/>
              <a:gd name="connsiteY609" fmla="*/ 1654213 h 6858000"/>
              <a:gd name="connsiteX610" fmla="*/ 5293545 w 7467600"/>
              <a:gd name="connsiteY610" fmla="*/ 2072247 h 6858000"/>
              <a:gd name="connsiteX611" fmla="*/ 5294042 w 7467600"/>
              <a:gd name="connsiteY611" fmla="*/ 2065019 h 6858000"/>
              <a:gd name="connsiteX612" fmla="*/ 5171936 w 7467600"/>
              <a:gd name="connsiteY612" fmla="*/ 1647613 h 6858000"/>
              <a:gd name="connsiteX613" fmla="*/ 5009948 w 7467600"/>
              <a:gd name="connsiteY613" fmla="*/ 1273619 h 6858000"/>
              <a:gd name="connsiteX614" fmla="*/ 655236 w 7467600"/>
              <a:gd name="connsiteY614" fmla="*/ 1268632 h 6858000"/>
              <a:gd name="connsiteX615" fmla="*/ 839521 w 7467600"/>
              <a:gd name="connsiteY615" fmla="*/ 1685315 h 6858000"/>
              <a:gd name="connsiteX616" fmla="*/ 1109416 w 7467600"/>
              <a:gd name="connsiteY616" fmla="*/ 2061663 h 6858000"/>
              <a:gd name="connsiteX617" fmla="*/ 1298300 w 7467600"/>
              <a:gd name="connsiteY617" fmla="*/ 2247742 h 6858000"/>
              <a:gd name="connsiteX618" fmla="*/ 1125871 w 7467600"/>
              <a:gd name="connsiteY618" fmla="*/ 1989513 h 6858000"/>
              <a:gd name="connsiteX619" fmla="*/ 981574 w 7467600"/>
              <a:gd name="connsiteY619" fmla="*/ 1783157 h 6858000"/>
              <a:gd name="connsiteX620" fmla="*/ 922198 w 7467600"/>
              <a:gd name="connsiteY620" fmla="*/ 1677437 h 6858000"/>
              <a:gd name="connsiteX621" fmla="*/ 869293 w 7467600"/>
              <a:gd name="connsiteY621" fmla="*/ 1583214 h 6858000"/>
              <a:gd name="connsiteX622" fmla="*/ 751431 w 7467600"/>
              <a:gd name="connsiteY622" fmla="*/ 1405731 h 6858000"/>
              <a:gd name="connsiteX623" fmla="*/ 655236 w 7467600"/>
              <a:gd name="connsiteY623" fmla="*/ 1268632 h 6858000"/>
              <a:gd name="connsiteX624" fmla="*/ 6516292 w 7467600"/>
              <a:gd name="connsiteY624" fmla="*/ 1263064 h 6858000"/>
              <a:gd name="connsiteX625" fmla="*/ 5736320 w 7467600"/>
              <a:gd name="connsiteY625" fmla="*/ 1501803 h 6858000"/>
              <a:gd name="connsiteX626" fmla="*/ 6516292 w 7467600"/>
              <a:gd name="connsiteY626" fmla="*/ 1263064 h 6858000"/>
              <a:gd name="connsiteX627" fmla="*/ 291466 w 7467600"/>
              <a:gd name="connsiteY627" fmla="*/ 1250369 h 6858000"/>
              <a:gd name="connsiteX628" fmla="*/ 323180 w 7467600"/>
              <a:gd name="connsiteY628" fmla="*/ 1435283 h 6858000"/>
              <a:gd name="connsiteX629" fmla="*/ 349381 w 7467600"/>
              <a:gd name="connsiteY629" fmla="*/ 1875041 h 6858000"/>
              <a:gd name="connsiteX630" fmla="*/ 374363 w 7467600"/>
              <a:gd name="connsiteY630" fmla="*/ 1506494 h 6858000"/>
              <a:gd name="connsiteX631" fmla="*/ 302168 w 7467600"/>
              <a:gd name="connsiteY631" fmla="*/ 1274495 h 6858000"/>
              <a:gd name="connsiteX632" fmla="*/ 291466 w 7467600"/>
              <a:gd name="connsiteY632" fmla="*/ 1250369 h 6858000"/>
              <a:gd name="connsiteX633" fmla="*/ 678222 w 7467600"/>
              <a:gd name="connsiteY633" fmla="*/ 1248670 h 6858000"/>
              <a:gd name="connsiteX634" fmla="*/ 775536 w 7467600"/>
              <a:gd name="connsiteY634" fmla="*/ 1388015 h 6858000"/>
              <a:gd name="connsiteX635" fmla="*/ 894529 w 7467600"/>
              <a:gd name="connsiteY635" fmla="*/ 1567739 h 6858000"/>
              <a:gd name="connsiteX636" fmla="*/ 948000 w 7467600"/>
              <a:gd name="connsiteY636" fmla="*/ 1663088 h 6858000"/>
              <a:gd name="connsiteX637" fmla="*/ 1006812 w 7467600"/>
              <a:gd name="connsiteY637" fmla="*/ 1767683 h 6858000"/>
              <a:gd name="connsiteX638" fmla="*/ 1149133 w 7467600"/>
              <a:gd name="connsiteY638" fmla="*/ 1971513 h 6858000"/>
              <a:gd name="connsiteX639" fmla="*/ 1333952 w 7467600"/>
              <a:gd name="connsiteY639" fmla="*/ 2251620 h 6858000"/>
              <a:gd name="connsiteX640" fmla="*/ 1337329 w 7467600"/>
              <a:gd name="connsiteY640" fmla="*/ 2258350 h 6858000"/>
              <a:gd name="connsiteX641" fmla="*/ 1014726 w 7467600"/>
              <a:gd name="connsiteY641" fmla="*/ 1615556 h 6858000"/>
              <a:gd name="connsiteX642" fmla="*/ 678222 w 7467600"/>
              <a:gd name="connsiteY642" fmla="*/ 1248670 h 6858000"/>
              <a:gd name="connsiteX643" fmla="*/ 6691602 w 7467600"/>
              <a:gd name="connsiteY643" fmla="*/ 1140573 h 6858000"/>
              <a:gd name="connsiteX644" fmla="*/ 6571100 w 7467600"/>
              <a:gd name="connsiteY644" fmla="*/ 1183662 h 6858000"/>
              <a:gd name="connsiteX645" fmla="*/ 6241687 w 7467600"/>
              <a:gd name="connsiteY645" fmla="*/ 1257600 h 6858000"/>
              <a:gd name="connsiteX646" fmla="*/ 5693009 w 7467600"/>
              <a:gd name="connsiteY646" fmla="*/ 1478256 h 6858000"/>
              <a:gd name="connsiteX647" fmla="*/ 6548420 w 7467600"/>
              <a:gd name="connsiteY647" fmla="*/ 1214599 h 6858000"/>
              <a:gd name="connsiteX648" fmla="*/ 6605473 w 7467600"/>
              <a:gd name="connsiteY648" fmla="*/ 1184686 h 6858000"/>
              <a:gd name="connsiteX649" fmla="*/ 6691602 w 7467600"/>
              <a:gd name="connsiteY649" fmla="*/ 1140573 h 6858000"/>
              <a:gd name="connsiteX650" fmla="*/ 4002475 w 7467600"/>
              <a:gd name="connsiteY650" fmla="*/ 1037802 h 6858000"/>
              <a:gd name="connsiteX651" fmla="*/ 4000324 w 7467600"/>
              <a:gd name="connsiteY651" fmla="*/ 1039362 h 6858000"/>
              <a:gd name="connsiteX652" fmla="*/ 4002862 w 7467600"/>
              <a:gd name="connsiteY652" fmla="*/ 1042866 h 6858000"/>
              <a:gd name="connsiteX653" fmla="*/ 4002475 w 7467600"/>
              <a:gd name="connsiteY653" fmla="*/ 1037802 h 6858000"/>
              <a:gd name="connsiteX654" fmla="*/ 506322 w 7467600"/>
              <a:gd name="connsiteY654" fmla="*/ 1020997 h 6858000"/>
              <a:gd name="connsiteX655" fmla="*/ 533068 w 7467600"/>
              <a:gd name="connsiteY655" fmla="*/ 1029409 h 6858000"/>
              <a:gd name="connsiteX656" fmla="*/ 1232525 w 7467600"/>
              <a:gd name="connsiteY656" fmla="*/ 1804675 h 6858000"/>
              <a:gd name="connsiteX657" fmla="*/ 1388858 w 7467600"/>
              <a:gd name="connsiteY657" fmla="*/ 2368011 h 6858000"/>
              <a:gd name="connsiteX658" fmla="*/ 1384098 w 7467600"/>
              <a:gd name="connsiteY658" fmla="*/ 2378125 h 6858000"/>
              <a:gd name="connsiteX659" fmla="*/ 1425393 w 7467600"/>
              <a:gd name="connsiteY659" fmla="*/ 2589124 h 6858000"/>
              <a:gd name="connsiteX660" fmla="*/ 1424001 w 7467600"/>
              <a:gd name="connsiteY660" fmla="*/ 2597541 h 6858000"/>
              <a:gd name="connsiteX661" fmla="*/ 2152729 w 7467600"/>
              <a:gd name="connsiteY661" fmla="*/ 2864487 h 6858000"/>
              <a:gd name="connsiteX662" fmla="*/ 2020609 w 7467600"/>
              <a:gd name="connsiteY662" fmla="*/ 2539671 h 6858000"/>
              <a:gd name="connsiteX663" fmla="*/ 2018920 w 7467600"/>
              <a:gd name="connsiteY663" fmla="*/ 2536309 h 6858000"/>
              <a:gd name="connsiteX664" fmla="*/ 1342441 w 7467600"/>
              <a:gd name="connsiteY664" fmla="*/ 1173017 h 6858000"/>
              <a:gd name="connsiteX665" fmla="*/ 1367925 w 7467600"/>
              <a:gd name="connsiteY665" fmla="*/ 1135648 h 6858000"/>
              <a:gd name="connsiteX666" fmla="*/ 1771401 w 7467600"/>
              <a:gd name="connsiteY666" fmla="*/ 1806673 h 6858000"/>
              <a:gd name="connsiteX667" fmla="*/ 1972385 w 7467600"/>
              <a:gd name="connsiteY667" fmla="*/ 2198735 h 6858000"/>
              <a:gd name="connsiteX668" fmla="*/ 2040892 w 7467600"/>
              <a:gd name="connsiteY668" fmla="*/ 2405205 h 6858000"/>
              <a:gd name="connsiteX669" fmla="*/ 2131689 w 7467600"/>
              <a:gd name="connsiteY669" fmla="*/ 1936926 h 6858000"/>
              <a:gd name="connsiteX670" fmla="*/ 2454820 w 7467600"/>
              <a:gd name="connsiteY670" fmla="*/ 1248808 h 6858000"/>
              <a:gd name="connsiteX671" fmla="*/ 2492512 w 7467600"/>
              <a:gd name="connsiteY671" fmla="*/ 1302920 h 6858000"/>
              <a:gd name="connsiteX672" fmla="*/ 2081216 w 7467600"/>
              <a:gd name="connsiteY672" fmla="*/ 2527513 h 6858000"/>
              <a:gd name="connsiteX673" fmla="*/ 2081211 w 7467600"/>
              <a:gd name="connsiteY673" fmla="*/ 2528916 h 6858000"/>
              <a:gd name="connsiteX674" fmla="*/ 2199067 w 7467600"/>
              <a:gd name="connsiteY674" fmla="*/ 2884061 h 6858000"/>
              <a:gd name="connsiteX675" fmla="*/ 3192586 w 7467600"/>
              <a:gd name="connsiteY675" fmla="*/ 3411496 h 6858000"/>
              <a:gd name="connsiteX676" fmla="*/ 3182620 w 7467600"/>
              <a:gd name="connsiteY676" fmla="*/ 3483279 h 6858000"/>
              <a:gd name="connsiteX677" fmla="*/ 2435119 w 7467600"/>
              <a:gd name="connsiteY677" fmla="*/ 3080173 h 6858000"/>
              <a:gd name="connsiteX678" fmla="*/ 2410152 w 7467600"/>
              <a:gd name="connsiteY678" fmla="*/ 3063751 h 6858000"/>
              <a:gd name="connsiteX679" fmla="*/ 2408099 w 7467600"/>
              <a:gd name="connsiteY679" fmla="*/ 3064403 h 6858000"/>
              <a:gd name="connsiteX680" fmla="*/ 2407218 w 7467600"/>
              <a:gd name="connsiteY680" fmla="*/ 3070324 h 6858000"/>
              <a:gd name="connsiteX681" fmla="*/ 2380138 w 7467600"/>
              <a:gd name="connsiteY681" fmla="*/ 3099341 h 6858000"/>
              <a:gd name="connsiteX682" fmla="*/ 1765923 w 7467600"/>
              <a:gd name="connsiteY682" fmla="*/ 3581043 h 6858000"/>
              <a:gd name="connsiteX683" fmla="*/ 1702258 w 7467600"/>
              <a:gd name="connsiteY683" fmla="*/ 3612286 h 6858000"/>
              <a:gd name="connsiteX684" fmla="*/ 1538370 w 7467600"/>
              <a:gd name="connsiteY684" fmla="*/ 3811804 h 6858000"/>
              <a:gd name="connsiteX685" fmla="*/ 542867 w 7467600"/>
              <a:gd name="connsiteY685" fmla="*/ 4944092 h 6858000"/>
              <a:gd name="connsiteX686" fmla="*/ 515800 w 7467600"/>
              <a:gd name="connsiteY686" fmla="*/ 4862180 h 6858000"/>
              <a:gd name="connsiteX687" fmla="*/ 909145 w 7467600"/>
              <a:gd name="connsiteY687" fmla="*/ 4199225 h 6858000"/>
              <a:gd name="connsiteX688" fmla="*/ 1214067 w 7467600"/>
              <a:gd name="connsiteY688" fmla="*/ 3908561 h 6858000"/>
              <a:gd name="connsiteX689" fmla="*/ 640967 w 7467600"/>
              <a:gd name="connsiteY689" fmla="*/ 4105601 h 6858000"/>
              <a:gd name="connsiteX690" fmla="*/ 112563 w 7467600"/>
              <a:gd name="connsiteY690" fmla="*/ 4396952 h 6858000"/>
              <a:gd name="connsiteX691" fmla="*/ 0 w 7467600"/>
              <a:gd name="connsiteY691" fmla="*/ 4466006 h 6858000"/>
              <a:gd name="connsiteX692" fmla="*/ 0 w 7467600"/>
              <a:gd name="connsiteY692" fmla="*/ 4233763 h 6858000"/>
              <a:gd name="connsiteX693" fmla="*/ 36881 w 7467600"/>
              <a:gd name="connsiteY693" fmla="*/ 4200118 h 6858000"/>
              <a:gd name="connsiteX694" fmla="*/ 910534 w 7467600"/>
              <a:gd name="connsiteY694" fmla="*/ 3629753 h 6858000"/>
              <a:gd name="connsiteX695" fmla="*/ 1578717 w 7467600"/>
              <a:gd name="connsiteY695" fmla="*/ 3575982 h 6858000"/>
              <a:gd name="connsiteX696" fmla="*/ 2338780 w 7467600"/>
              <a:gd name="connsiteY696" fmla="*/ 3033725 h 6858000"/>
              <a:gd name="connsiteX697" fmla="*/ 1807991 w 7467600"/>
              <a:gd name="connsiteY697" fmla="*/ 2807184 h 6858000"/>
              <a:gd name="connsiteX698" fmla="*/ 1416358 w 7467600"/>
              <a:gd name="connsiteY698" fmla="*/ 3112571 h 6858000"/>
              <a:gd name="connsiteX699" fmla="*/ 939066 w 7467600"/>
              <a:gd name="connsiteY699" fmla="*/ 3378798 h 6858000"/>
              <a:gd name="connsiteX700" fmla="*/ 115099 w 7467600"/>
              <a:gd name="connsiteY700" fmla="*/ 3607650 h 6858000"/>
              <a:gd name="connsiteX701" fmla="*/ 97284 w 7467600"/>
              <a:gd name="connsiteY701" fmla="*/ 3520393 h 6858000"/>
              <a:gd name="connsiteX702" fmla="*/ 922050 w 7467600"/>
              <a:gd name="connsiteY702" fmla="*/ 3074867 h 6858000"/>
              <a:gd name="connsiteX703" fmla="*/ 1405265 w 7467600"/>
              <a:gd name="connsiteY703" fmla="*/ 3016319 h 6858000"/>
              <a:gd name="connsiteX704" fmla="*/ 1407512 w 7467600"/>
              <a:gd name="connsiteY704" fmla="*/ 3018001 h 6858000"/>
              <a:gd name="connsiteX705" fmla="*/ 1726266 w 7467600"/>
              <a:gd name="connsiteY705" fmla="*/ 2777274 h 6858000"/>
              <a:gd name="connsiteX706" fmla="*/ 625390 w 7467600"/>
              <a:gd name="connsiteY706" fmla="*/ 2514541 h 6858000"/>
              <a:gd name="connsiteX707" fmla="*/ 619799 w 7467600"/>
              <a:gd name="connsiteY707" fmla="*/ 2527180 h 6858000"/>
              <a:gd name="connsiteX708" fmla="*/ 310030 w 7467600"/>
              <a:gd name="connsiteY708" fmla="*/ 2771818 h 6858000"/>
              <a:gd name="connsiteX709" fmla="*/ 173877 w 7467600"/>
              <a:gd name="connsiteY709" fmla="*/ 2937056 h 6858000"/>
              <a:gd name="connsiteX710" fmla="*/ 77889 w 7467600"/>
              <a:gd name="connsiteY710" fmla="*/ 3138440 h 6858000"/>
              <a:gd name="connsiteX711" fmla="*/ 0 w 7467600"/>
              <a:gd name="connsiteY711" fmla="*/ 3271395 h 6858000"/>
              <a:gd name="connsiteX712" fmla="*/ 0 w 7467600"/>
              <a:gd name="connsiteY712" fmla="*/ 3153002 h 6858000"/>
              <a:gd name="connsiteX713" fmla="*/ 2386 w 7467600"/>
              <a:gd name="connsiteY713" fmla="*/ 3149203 h 6858000"/>
              <a:gd name="connsiteX714" fmla="*/ 89753 w 7467600"/>
              <a:gd name="connsiteY714" fmla="*/ 2987702 h 6858000"/>
              <a:gd name="connsiteX715" fmla="*/ 76869 w 7467600"/>
              <a:gd name="connsiteY715" fmla="*/ 3005404 h 6858000"/>
              <a:gd name="connsiteX716" fmla="*/ 32049 w 7467600"/>
              <a:gd name="connsiteY716" fmla="*/ 3065814 h 6858000"/>
              <a:gd name="connsiteX717" fmla="*/ 0 w 7467600"/>
              <a:gd name="connsiteY717" fmla="*/ 3108744 h 6858000"/>
              <a:gd name="connsiteX718" fmla="*/ 0 w 7467600"/>
              <a:gd name="connsiteY718" fmla="*/ 3058059 h 6858000"/>
              <a:gd name="connsiteX719" fmla="*/ 7610 w 7467600"/>
              <a:gd name="connsiteY719" fmla="*/ 3047889 h 6858000"/>
              <a:gd name="connsiteX720" fmla="*/ 52419 w 7467600"/>
              <a:gd name="connsiteY720" fmla="*/ 2987479 h 6858000"/>
              <a:gd name="connsiteX721" fmla="*/ 59142 w 7467600"/>
              <a:gd name="connsiteY721" fmla="*/ 2978488 h 6858000"/>
              <a:gd name="connsiteX722" fmla="*/ 0 w 7467600"/>
              <a:gd name="connsiteY722" fmla="*/ 3015334 h 6858000"/>
              <a:gd name="connsiteX723" fmla="*/ 0 w 7467600"/>
              <a:gd name="connsiteY723" fmla="*/ 2914286 h 6858000"/>
              <a:gd name="connsiteX724" fmla="*/ 36383 w 7467600"/>
              <a:gd name="connsiteY724" fmla="*/ 2901128 h 6858000"/>
              <a:gd name="connsiteX725" fmla="*/ 156329 w 7467600"/>
              <a:gd name="connsiteY725" fmla="*/ 2840533 h 6858000"/>
              <a:gd name="connsiteX726" fmla="*/ 358355 w 7467600"/>
              <a:gd name="connsiteY726" fmla="*/ 2620471 h 6858000"/>
              <a:gd name="connsiteX727" fmla="*/ 510577 w 7467600"/>
              <a:gd name="connsiteY727" fmla="*/ 2501244 h 6858000"/>
              <a:gd name="connsiteX728" fmla="*/ 211967 w 7467600"/>
              <a:gd name="connsiteY728" fmla="*/ 2479171 h 6858000"/>
              <a:gd name="connsiteX729" fmla="*/ 0 w 7467600"/>
              <a:gd name="connsiteY729" fmla="*/ 2476398 h 6858000"/>
              <a:gd name="connsiteX730" fmla="*/ 0 w 7467600"/>
              <a:gd name="connsiteY730" fmla="*/ 2389189 h 6858000"/>
              <a:gd name="connsiteX731" fmla="*/ 103062 w 7467600"/>
              <a:gd name="connsiteY731" fmla="*/ 2389518 h 6858000"/>
              <a:gd name="connsiteX732" fmla="*/ 510734 w 7467600"/>
              <a:gd name="connsiteY732" fmla="*/ 2416201 h 6858000"/>
              <a:gd name="connsiteX733" fmla="*/ 279257 w 7467600"/>
              <a:gd name="connsiteY733" fmla="*/ 2092102 h 6858000"/>
              <a:gd name="connsiteX734" fmla="*/ 65265 w 7467600"/>
              <a:gd name="connsiteY734" fmla="*/ 2006049 h 6858000"/>
              <a:gd name="connsiteX735" fmla="*/ 0 w 7467600"/>
              <a:gd name="connsiteY735" fmla="*/ 1982532 h 6858000"/>
              <a:gd name="connsiteX736" fmla="*/ 0 w 7467600"/>
              <a:gd name="connsiteY736" fmla="*/ 1912789 h 6858000"/>
              <a:gd name="connsiteX737" fmla="*/ 97460 w 7467600"/>
              <a:gd name="connsiteY737" fmla="*/ 1953725 h 6858000"/>
              <a:gd name="connsiteX738" fmla="*/ 221272 w 7467600"/>
              <a:gd name="connsiteY738" fmla="*/ 1980766 h 6858000"/>
              <a:gd name="connsiteX739" fmla="*/ 116765 w 7467600"/>
              <a:gd name="connsiteY739" fmla="*/ 1911033 h 6858000"/>
              <a:gd name="connsiteX740" fmla="*/ 16405 w 7467600"/>
              <a:gd name="connsiteY740" fmla="*/ 1803412 h 6858000"/>
              <a:gd name="connsiteX741" fmla="*/ 0 w 7467600"/>
              <a:gd name="connsiteY741" fmla="*/ 1784777 h 6858000"/>
              <a:gd name="connsiteX742" fmla="*/ 0 w 7467600"/>
              <a:gd name="connsiteY742" fmla="*/ 1740082 h 6858000"/>
              <a:gd name="connsiteX743" fmla="*/ 39394 w 7467600"/>
              <a:gd name="connsiteY743" fmla="*/ 1784856 h 6858000"/>
              <a:gd name="connsiteX744" fmla="*/ 135813 w 7467600"/>
              <a:gd name="connsiteY744" fmla="*/ 1888838 h 6858000"/>
              <a:gd name="connsiteX745" fmla="*/ 242575 w 7467600"/>
              <a:gd name="connsiteY745" fmla="*/ 1958841 h 6858000"/>
              <a:gd name="connsiteX746" fmla="*/ 82197 w 7467600"/>
              <a:gd name="connsiteY746" fmla="*/ 1754826 h 6858000"/>
              <a:gd name="connsiteX747" fmla="*/ 0 w 7467600"/>
              <a:gd name="connsiteY747" fmla="*/ 1679650 h 6858000"/>
              <a:gd name="connsiteX748" fmla="*/ 0 w 7467600"/>
              <a:gd name="connsiteY748" fmla="*/ 1602463 h 6858000"/>
              <a:gd name="connsiteX749" fmla="*/ 84689 w 7467600"/>
              <a:gd name="connsiteY749" fmla="*/ 1677442 h 6858000"/>
              <a:gd name="connsiteX750" fmla="*/ 298437 w 7467600"/>
              <a:gd name="connsiteY750" fmla="*/ 1968019 h 6858000"/>
              <a:gd name="connsiteX751" fmla="*/ 227269 w 7467600"/>
              <a:gd name="connsiteY751" fmla="*/ 1114064 h 6858000"/>
              <a:gd name="connsiteX752" fmla="*/ 248003 w 7467600"/>
              <a:gd name="connsiteY752" fmla="*/ 1089613 h 6858000"/>
              <a:gd name="connsiteX753" fmla="*/ 427020 w 7467600"/>
              <a:gd name="connsiteY753" fmla="*/ 1619803 h 6858000"/>
              <a:gd name="connsiteX754" fmla="*/ 340345 w 7467600"/>
              <a:gd name="connsiteY754" fmla="*/ 2027739 h 6858000"/>
              <a:gd name="connsiteX755" fmla="*/ 360865 w 7467600"/>
              <a:gd name="connsiteY755" fmla="*/ 2044827 h 6858000"/>
              <a:gd name="connsiteX756" fmla="*/ 560414 w 7467600"/>
              <a:gd name="connsiteY756" fmla="*/ 2421457 h 6858000"/>
              <a:gd name="connsiteX757" fmla="*/ 1359703 w 7467600"/>
              <a:gd name="connsiteY757" fmla="*/ 2578554 h 6858000"/>
              <a:gd name="connsiteX758" fmla="*/ 1359422 w 7467600"/>
              <a:gd name="connsiteY758" fmla="*/ 2577994 h 6858000"/>
              <a:gd name="connsiteX759" fmla="*/ 828701 w 7467600"/>
              <a:gd name="connsiteY759" fmla="*/ 1839520 h 6858000"/>
              <a:gd name="connsiteX760" fmla="*/ 494427 w 7467600"/>
              <a:gd name="connsiteY760" fmla="*/ 1092333 h 6858000"/>
              <a:gd name="connsiteX761" fmla="*/ 506322 w 7467600"/>
              <a:gd name="connsiteY761" fmla="*/ 1020997 h 6858000"/>
              <a:gd name="connsiteX762" fmla="*/ 4570198 w 7467600"/>
              <a:gd name="connsiteY762" fmla="*/ 978081 h 6858000"/>
              <a:gd name="connsiteX763" fmla="*/ 4523691 w 7467600"/>
              <a:gd name="connsiteY763" fmla="*/ 1127776 h 6858000"/>
              <a:gd name="connsiteX764" fmla="*/ 4509875 w 7467600"/>
              <a:gd name="connsiteY764" fmla="*/ 1167552 h 6858000"/>
              <a:gd name="connsiteX765" fmla="*/ 4478168 w 7467600"/>
              <a:gd name="connsiteY765" fmla="*/ 1260735 h 6858000"/>
              <a:gd name="connsiteX766" fmla="*/ 4409309 w 7467600"/>
              <a:gd name="connsiteY766" fmla="*/ 1666996 h 6858000"/>
              <a:gd name="connsiteX767" fmla="*/ 4370031 w 7467600"/>
              <a:gd name="connsiteY767" fmla="*/ 1955666 h 6858000"/>
              <a:gd name="connsiteX768" fmla="*/ 4570198 w 7467600"/>
              <a:gd name="connsiteY768" fmla="*/ 978081 h 6858000"/>
              <a:gd name="connsiteX769" fmla="*/ 4557898 w 7467600"/>
              <a:gd name="connsiteY769" fmla="*/ 900011 h 6858000"/>
              <a:gd name="connsiteX770" fmla="*/ 4344840 w 7467600"/>
              <a:gd name="connsiteY770" fmla="*/ 1922038 h 6858000"/>
              <a:gd name="connsiteX771" fmla="*/ 4378710 w 7467600"/>
              <a:gd name="connsiteY771" fmla="*/ 1665516 h 6858000"/>
              <a:gd name="connsiteX772" fmla="*/ 4448798 w 7467600"/>
              <a:gd name="connsiteY772" fmla="*/ 1253024 h 6858000"/>
              <a:gd name="connsiteX773" fmla="*/ 4480315 w 7467600"/>
              <a:gd name="connsiteY773" fmla="*/ 1158454 h 6858000"/>
              <a:gd name="connsiteX774" fmla="*/ 4494133 w 7467600"/>
              <a:gd name="connsiteY774" fmla="*/ 1118676 h 6858000"/>
              <a:gd name="connsiteX775" fmla="*/ 4557898 w 7467600"/>
              <a:gd name="connsiteY775" fmla="*/ 900011 h 6858000"/>
              <a:gd name="connsiteX776" fmla="*/ 5870151 w 7467600"/>
              <a:gd name="connsiteY776" fmla="*/ 898890 h 6858000"/>
              <a:gd name="connsiteX777" fmla="*/ 5861335 w 7467600"/>
              <a:gd name="connsiteY777" fmla="*/ 899177 h 6858000"/>
              <a:gd name="connsiteX778" fmla="*/ 5843702 w 7467600"/>
              <a:gd name="connsiteY778" fmla="*/ 899748 h 6858000"/>
              <a:gd name="connsiteX779" fmla="*/ 5651107 w 7467600"/>
              <a:gd name="connsiteY779" fmla="*/ 920306 h 6858000"/>
              <a:gd name="connsiteX780" fmla="*/ 5459407 w 7467600"/>
              <a:gd name="connsiteY780" fmla="*/ 940975 h 6858000"/>
              <a:gd name="connsiteX781" fmla="*/ 5374846 w 7467600"/>
              <a:gd name="connsiteY781" fmla="*/ 941988 h 6858000"/>
              <a:gd name="connsiteX782" fmla="*/ 5256105 w 7467600"/>
              <a:gd name="connsiteY782" fmla="*/ 945632 h 6858000"/>
              <a:gd name="connsiteX783" fmla="*/ 5107071 w 7467600"/>
              <a:gd name="connsiteY783" fmla="*/ 969720 h 6858000"/>
              <a:gd name="connsiteX784" fmla="*/ 4998681 w 7467600"/>
              <a:gd name="connsiteY784" fmla="*/ 988771 h 6858000"/>
              <a:gd name="connsiteX785" fmla="*/ 5870151 w 7467600"/>
              <a:gd name="connsiteY785" fmla="*/ 898890 h 6858000"/>
              <a:gd name="connsiteX786" fmla="*/ 5504425 w 7467600"/>
              <a:gd name="connsiteY786" fmla="*/ 848067 h 6858000"/>
              <a:gd name="connsiteX787" fmla="*/ 4968849 w 7467600"/>
              <a:gd name="connsiteY787" fmla="*/ 962318 h 6858000"/>
              <a:gd name="connsiteX788" fmla="*/ 5104039 w 7467600"/>
              <a:gd name="connsiteY788" fmla="*/ 940634 h 6858000"/>
              <a:gd name="connsiteX789" fmla="*/ 5256311 w 7467600"/>
              <a:gd name="connsiteY789" fmla="*/ 916490 h 6858000"/>
              <a:gd name="connsiteX790" fmla="*/ 5377381 w 7467600"/>
              <a:gd name="connsiteY790" fmla="*/ 912671 h 6858000"/>
              <a:gd name="connsiteX791" fmla="*/ 5460148 w 7467600"/>
              <a:gd name="connsiteY791" fmla="*/ 911442 h 6858000"/>
              <a:gd name="connsiteX792" fmla="*/ 5648971 w 7467600"/>
              <a:gd name="connsiteY792" fmla="*/ 891331 h 6858000"/>
              <a:gd name="connsiteX793" fmla="*/ 5844807 w 7467600"/>
              <a:gd name="connsiteY793" fmla="*/ 870718 h 6858000"/>
              <a:gd name="connsiteX794" fmla="*/ 5862975 w 7467600"/>
              <a:gd name="connsiteY794" fmla="*/ 869756 h 6858000"/>
              <a:gd name="connsiteX795" fmla="*/ 5920887 w 7467600"/>
              <a:gd name="connsiteY795" fmla="*/ 865929 h 6858000"/>
              <a:gd name="connsiteX796" fmla="*/ 5504425 w 7467600"/>
              <a:gd name="connsiteY796" fmla="*/ 848067 h 6858000"/>
              <a:gd name="connsiteX797" fmla="*/ 3607114 w 7467600"/>
              <a:gd name="connsiteY797" fmla="*/ 467441 h 6858000"/>
              <a:gd name="connsiteX798" fmla="*/ 3296242 w 7467600"/>
              <a:gd name="connsiteY798" fmla="*/ 807991 h 6858000"/>
              <a:gd name="connsiteX799" fmla="*/ 3174674 w 7467600"/>
              <a:gd name="connsiteY799" fmla="*/ 919759 h 6858000"/>
              <a:gd name="connsiteX800" fmla="*/ 3042978 w 7467600"/>
              <a:gd name="connsiteY800" fmla="*/ 1054894 h 6858000"/>
              <a:gd name="connsiteX801" fmla="*/ 2968914 w 7467600"/>
              <a:gd name="connsiteY801" fmla="*/ 1133756 h 6858000"/>
              <a:gd name="connsiteX802" fmla="*/ 3103823 w 7467600"/>
              <a:gd name="connsiteY802" fmla="*/ 1026814 h 6858000"/>
              <a:gd name="connsiteX803" fmla="*/ 3607114 w 7467600"/>
              <a:gd name="connsiteY803" fmla="*/ 467441 h 6858000"/>
              <a:gd name="connsiteX804" fmla="*/ 3744487 w 7467600"/>
              <a:gd name="connsiteY804" fmla="*/ 383136 h 6858000"/>
              <a:gd name="connsiteX805" fmla="*/ 3970213 w 7467600"/>
              <a:gd name="connsiteY805" fmla="*/ 995559 h 6858000"/>
              <a:gd name="connsiteX806" fmla="*/ 3744487 w 7467600"/>
              <a:gd name="connsiteY806" fmla="*/ 383136 h 6858000"/>
              <a:gd name="connsiteX807" fmla="*/ 3624562 w 7467600"/>
              <a:gd name="connsiteY807" fmla="*/ 367041 h 6858000"/>
              <a:gd name="connsiteX808" fmla="*/ 3489712 w 7467600"/>
              <a:gd name="connsiteY808" fmla="*/ 485386 h 6858000"/>
              <a:gd name="connsiteX809" fmla="*/ 3182994 w 7467600"/>
              <a:gd name="connsiteY809" fmla="*/ 828265 h 6858000"/>
              <a:gd name="connsiteX810" fmla="*/ 2892114 w 7467600"/>
              <a:gd name="connsiteY810" fmla="*/ 1172635 h 6858000"/>
              <a:gd name="connsiteX811" fmla="*/ 3021459 w 7467600"/>
              <a:gd name="connsiteY811" fmla="*/ 1035385 h 6858000"/>
              <a:gd name="connsiteX812" fmla="*/ 3153873 w 7467600"/>
              <a:gd name="connsiteY812" fmla="*/ 898971 h 6858000"/>
              <a:gd name="connsiteX813" fmla="*/ 3276511 w 7467600"/>
              <a:gd name="connsiteY813" fmla="*/ 786423 h 6858000"/>
              <a:gd name="connsiteX814" fmla="*/ 3584154 w 7467600"/>
              <a:gd name="connsiteY814" fmla="*/ 448218 h 6858000"/>
              <a:gd name="connsiteX815" fmla="*/ 3624562 w 7467600"/>
              <a:gd name="connsiteY815" fmla="*/ 367041 h 6858000"/>
              <a:gd name="connsiteX816" fmla="*/ 3766672 w 7467600"/>
              <a:gd name="connsiteY816" fmla="*/ 359429 h 6858000"/>
              <a:gd name="connsiteX817" fmla="*/ 3996338 w 7467600"/>
              <a:gd name="connsiteY817" fmla="*/ 968237 h 6858000"/>
              <a:gd name="connsiteX818" fmla="*/ 3766672 w 7467600"/>
              <a:gd name="connsiteY818" fmla="*/ 359429 h 6858000"/>
              <a:gd name="connsiteX819" fmla="*/ 5805386 w 7467600"/>
              <a:gd name="connsiteY819" fmla="*/ 239240 h 6858000"/>
              <a:gd name="connsiteX820" fmla="*/ 5736947 w 7467600"/>
              <a:gd name="connsiteY820" fmla="*/ 261367 h 6858000"/>
              <a:gd name="connsiteX821" fmla="*/ 5427012 w 7467600"/>
              <a:gd name="connsiteY821" fmla="*/ 311272 h 6858000"/>
              <a:gd name="connsiteX822" fmla="*/ 5147818 w 7467600"/>
              <a:gd name="connsiteY822" fmla="*/ 322112 h 6858000"/>
              <a:gd name="connsiteX823" fmla="*/ 5060854 w 7467600"/>
              <a:gd name="connsiteY823" fmla="*/ 311882 h 6858000"/>
              <a:gd name="connsiteX824" fmla="*/ 4945989 w 7467600"/>
              <a:gd name="connsiteY824" fmla="*/ 300516 h 6858000"/>
              <a:gd name="connsiteX825" fmla="*/ 5410479 w 7467600"/>
              <a:gd name="connsiteY825" fmla="*/ 348434 h 6858000"/>
              <a:gd name="connsiteX826" fmla="*/ 5805386 w 7467600"/>
              <a:gd name="connsiteY826" fmla="*/ 239240 h 6858000"/>
              <a:gd name="connsiteX827" fmla="*/ 5905192 w 7467600"/>
              <a:gd name="connsiteY827" fmla="*/ 163079 h 6858000"/>
              <a:gd name="connsiteX828" fmla="*/ 5865655 w 7467600"/>
              <a:gd name="connsiteY828" fmla="*/ 171901 h 6858000"/>
              <a:gd name="connsiteX829" fmla="*/ 5259740 w 7467600"/>
              <a:gd name="connsiteY829" fmla="*/ 257013 h 6858000"/>
              <a:gd name="connsiteX830" fmla="*/ 5208466 w 7467600"/>
              <a:gd name="connsiteY830" fmla="*/ 257550 h 6858000"/>
              <a:gd name="connsiteX831" fmla="*/ 4980204 w 7467600"/>
              <a:gd name="connsiteY831" fmla="*/ 271903 h 6858000"/>
              <a:gd name="connsiteX832" fmla="*/ 5068068 w 7467600"/>
              <a:gd name="connsiteY832" fmla="*/ 282244 h 6858000"/>
              <a:gd name="connsiteX833" fmla="*/ 5153231 w 7467600"/>
              <a:gd name="connsiteY833" fmla="*/ 292240 h 6858000"/>
              <a:gd name="connsiteX834" fmla="*/ 5426491 w 7467600"/>
              <a:gd name="connsiteY834" fmla="*/ 281128 h 6858000"/>
              <a:gd name="connsiteX835" fmla="*/ 5731212 w 7467600"/>
              <a:gd name="connsiteY835" fmla="*/ 231951 h 6858000"/>
              <a:gd name="connsiteX836" fmla="*/ 5905192 w 7467600"/>
              <a:gd name="connsiteY836" fmla="*/ 163079 h 6858000"/>
              <a:gd name="connsiteX837" fmla="*/ 5944437 w 7467600"/>
              <a:gd name="connsiteY837" fmla="*/ 113829 h 6858000"/>
              <a:gd name="connsiteX838" fmla="*/ 5825032 w 7467600"/>
              <a:gd name="connsiteY838" fmla="*/ 146405 h 6858000"/>
              <a:gd name="connsiteX839" fmla="*/ 4955599 w 7467600"/>
              <a:gd name="connsiteY839" fmla="*/ 247008 h 6858000"/>
              <a:gd name="connsiteX840" fmla="*/ 5210104 w 7467600"/>
              <a:gd name="connsiteY840" fmla="*/ 228123 h 6858000"/>
              <a:gd name="connsiteX841" fmla="*/ 5261015 w 7467600"/>
              <a:gd name="connsiteY841" fmla="*/ 227087 h 6858000"/>
              <a:gd name="connsiteX842" fmla="*/ 5861181 w 7467600"/>
              <a:gd name="connsiteY842" fmla="*/ 143093 h 6858000"/>
              <a:gd name="connsiteX843" fmla="*/ 5961252 w 7467600"/>
              <a:gd name="connsiteY843" fmla="*/ 114820 h 6858000"/>
              <a:gd name="connsiteX844" fmla="*/ 5944437 w 7467600"/>
              <a:gd name="connsiteY844" fmla="*/ 113829 h 6858000"/>
              <a:gd name="connsiteX845" fmla="*/ 3882765 w 7467600"/>
              <a:gd name="connsiteY845" fmla="*/ 0 h 6858000"/>
              <a:gd name="connsiteX846" fmla="*/ 3995099 w 7467600"/>
              <a:gd name="connsiteY846" fmla="*/ 0 h 6858000"/>
              <a:gd name="connsiteX847" fmla="*/ 4163818 w 7467600"/>
              <a:gd name="connsiteY847" fmla="*/ 234104 h 6858000"/>
              <a:gd name="connsiteX848" fmla="*/ 4172099 w 7467600"/>
              <a:gd name="connsiteY848" fmla="*/ 234207 h 6858000"/>
              <a:gd name="connsiteX849" fmla="*/ 4784282 w 7467600"/>
              <a:gd name="connsiteY849" fmla="*/ 276561 h 6858000"/>
              <a:gd name="connsiteX850" fmla="*/ 4801687 w 7467600"/>
              <a:gd name="connsiteY850" fmla="*/ 267764 h 6858000"/>
              <a:gd name="connsiteX851" fmla="*/ 6082788 w 7467600"/>
              <a:gd name="connsiteY851" fmla="*/ 64119 h 6858000"/>
              <a:gd name="connsiteX852" fmla="*/ 6099442 w 7467600"/>
              <a:gd name="connsiteY852" fmla="*/ 82568 h 6858000"/>
              <a:gd name="connsiteX853" fmla="*/ 4804137 w 7467600"/>
              <a:gd name="connsiteY853" fmla="*/ 320931 h 6858000"/>
              <a:gd name="connsiteX854" fmla="*/ 4227047 w 7467600"/>
              <a:gd name="connsiteY854" fmla="*/ 313415 h 6858000"/>
              <a:gd name="connsiteX855" fmla="*/ 4346041 w 7467600"/>
              <a:gd name="connsiteY855" fmla="*/ 456086 h 6858000"/>
              <a:gd name="connsiteX856" fmla="*/ 4870967 w 7467600"/>
              <a:gd name="connsiteY856" fmla="*/ 963061 h 6858000"/>
              <a:gd name="connsiteX857" fmla="*/ 4889647 w 7467600"/>
              <a:gd name="connsiteY857" fmla="*/ 957147 h 6858000"/>
              <a:gd name="connsiteX858" fmla="*/ 5422504 w 7467600"/>
              <a:gd name="connsiteY858" fmla="*/ 805191 h 6858000"/>
              <a:gd name="connsiteX859" fmla="*/ 6087656 w 7467600"/>
              <a:gd name="connsiteY859" fmla="*/ 826703 h 6858000"/>
              <a:gd name="connsiteX860" fmla="*/ 6058717 w 7467600"/>
              <a:gd name="connsiteY860" fmla="*/ 865992 h 6858000"/>
              <a:gd name="connsiteX861" fmla="*/ 4974153 w 7467600"/>
              <a:gd name="connsiteY861" fmla="*/ 1045456 h 6858000"/>
              <a:gd name="connsiteX862" fmla="*/ 5627835 w 7467600"/>
              <a:gd name="connsiteY862" fmla="*/ 1472077 h 6858000"/>
              <a:gd name="connsiteX863" fmla="*/ 5629817 w 7467600"/>
              <a:gd name="connsiteY863" fmla="*/ 1471412 h 6858000"/>
              <a:gd name="connsiteX864" fmla="*/ 5634124 w 7467600"/>
              <a:gd name="connsiteY864" fmla="*/ 1470572 h 6858000"/>
              <a:gd name="connsiteX865" fmla="*/ 5755832 w 7467600"/>
              <a:gd name="connsiteY865" fmla="*/ 1383886 h 6858000"/>
              <a:gd name="connsiteX866" fmla="*/ 6014186 w 7467600"/>
              <a:gd name="connsiteY866" fmla="*/ 1279799 h 6858000"/>
              <a:gd name="connsiteX867" fmla="*/ 6901619 w 7467600"/>
              <a:gd name="connsiteY867" fmla="*/ 1047874 h 6858000"/>
              <a:gd name="connsiteX868" fmla="*/ 6931566 w 7467600"/>
              <a:gd name="connsiteY868" fmla="*/ 1062034 h 6858000"/>
              <a:gd name="connsiteX869" fmla="*/ 5790982 w 7467600"/>
              <a:gd name="connsiteY869" fmla="*/ 1561380 h 6858000"/>
              <a:gd name="connsiteX870" fmla="*/ 6188971 w 7467600"/>
              <a:gd name="connsiteY870" fmla="*/ 1755168 h 6858000"/>
              <a:gd name="connsiteX871" fmla="*/ 6202446 w 7467600"/>
              <a:gd name="connsiteY871" fmla="*/ 1752268 h 6858000"/>
              <a:gd name="connsiteX872" fmla="*/ 7179560 w 7467600"/>
              <a:gd name="connsiteY872" fmla="*/ 1467551 h 6858000"/>
              <a:gd name="connsiteX873" fmla="*/ 7158730 w 7467600"/>
              <a:gd name="connsiteY873" fmla="*/ 1507835 h 6858000"/>
              <a:gd name="connsiteX874" fmla="*/ 6326959 w 7467600"/>
              <a:gd name="connsiteY874" fmla="*/ 1817686 h 6858000"/>
              <a:gd name="connsiteX875" fmla="*/ 6537433 w 7467600"/>
              <a:gd name="connsiteY875" fmla="*/ 1907790 h 6858000"/>
              <a:gd name="connsiteX876" fmla="*/ 6550221 w 7467600"/>
              <a:gd name="connsiteY876" fmla="*/ 1910729 h 6858000"/>
              <a:gd name="connsiteX877" fmla="*/ 6964438 w 7467600"/>
              <a:gd name="connsiteY877" fmla="*/ 2209505 h 6858000"/>
              <a:gd name="connsiteX878" fmla="*/ 7367862 w 7467600"/>
              <a:gd name="connsiteY878" fmla="*/ 2806833 h 6858000"/>
              <a:gd name="connsiteX879" fmla="*/ 7364329 w 7467600"/>
              <a:gd name="connsiteY879" fmla="*/ 2826907 h 6858000"/>
              <a:gd name="connsiteX880" fmla="*/ 7290545 w 7467600"/>
              <a:gd name="connsiteY880" fmla="*/ 2850663 h 6858000"/>
              <a:gd name="connsiteX881" fmla="*/ 6472036 w 7467600"/>
              <a:gd name="connsiteY881" fmla="*/ 1959003 h 6858000"/>
              <a:gd name="connsiteX882" fmla="*/ 5792897 w 7467600"/>
              <a:gd name="connsiteY882" fmla="*/ 1647747 h 6858000"/>
              <a:gd name="connsiteX883" fmla="*/ 5842751 w 7467600"/>
              <a:gd name="connsiteY883" fmla="*/ 1816112 h 6858000"/>
              <a:gd name="connsiteX884" fmla="*/ 5847424 w 7467600"/>
              <a:gd name="connsiteY884" fmla="*/ 1815776 h 6858000"/>
              <a:gd name="connsiteX885" fmla="*/ 6399821 w 7467600"/>
              <a:gd name="connsiteY885" fmla="*/ 2344799 h 6858000"/>
              <a:gd name="connsiteX886" fmla="*/ 6323232 w 7467600"/>
              <a:gd name="connsiteY886" fmla="*/ 2389634 h 6858000"/>
              <a:gd name="connsiteX887" fmla="*/ 5942958 w 7467600"/>
              <a:gd name="connsiteY887" fmla="*/ 2077708 h 6858000"/>
              <a:gd name="connsiteX888" fmla="*/ 5921559 w 7467600"/>
              <a:gd name="connsiteY888" fmla="*/ 2378596 h 6858000"/>
              <a:gd name="connsiteX889" fmla="*/ 5817651 w 7467600"/>
              <a:gd name="connsiteY889" fmla="*/ 3023919 h 6858000"/>
              <a:gd name="connsiteX890" fmla="*/ 5729634 w 7467600"/>
              <a:gd name="connsiteY890" fmla="*/ 3051849 h 6858000"/>
              <a:gd name="connsiteX891" fmla="*/ 5611018 w 7467600"/>
              <a:gd name="connsiteY891" fmla="*/ 2316769 h 6858000"/>
              <a:gd name="connsiteX892" fmla="*/ 5687608 w 7467600"/>
              <a:gd name="connsiteY892" fmla="*/ 2039972 h 6858000"/>
              <a:gd name="connsiteX893" fmla="*/ 5657554 w 7467600"/>
              <a:gd name="connsiteY893" fmla="*/ 1576445 h 6858000"/>
              <a:gd name="connsiteX894" fmla="*/ 5150475 w 7467600"/>
              <a:gd name="connsiteY894" fmla="*/ 1274012 h 6858000"/>
              <a:gd name="connsiteX895" fmla="*/ 5349142 w 7467600"/>
              <a:gd name="connsiteY895" fmla="*/ 2204405 h 6858000"/>
              <a:gd name="connsiteX896" fmla="*/ 5262214 w 7467600"/>
              <a:gd name="connsiteY896" fmla="*/ 2233836 h 6858000"/>
              <a:gd name="connsiteX897" fmla="*/ 4981539 w 7467600"/>
              <a:gd name="connsiteY897" fmla="*/ 1542201 h 6858000"/>
              <a:gd name="connsiteX898" fmla="*/ 4958461 w 7467600"/>
              <a:gd name="connsiteY898" fmla="*/ 1136957 h 6858000"/>
              <a:gd name="connsiteX899" fmla="*/ 4655015 w 7467600"/>
              <a:gd name="connsiteY899" fmla="*/ 891426 h 6858000"/>
              <a:gd name="connsiteX900" fmla="*/ 4348002 w 7467600"/>
              <a:gd name="connsiteY900" fmla="*/ 2205895 h 6858000"/>
              <a:gd name="connsiteX901" fmla="*/ 4262250 w 7467600"/>
              <a:gd name="connsiteY901" fmla="*/ 2219972 h 6858000"/>
              <a:gd name="connsiteX902" fmla="*/ 4550611 w 7467600"/>
              <a:gd name="connsiteY902" fmla="*/ 817540 h 6858000"/>
              <a:gd name="connsiteX903" fmla="*/ 4564418 w 7467600"/>
              <a:gd name="connsiteY903" fmla="*/ 808293 h 6858000"/>
              <a:gd name="connsiteX904" fmla="*/ 4266388 w 7467600"/>
              <a:gd name="connsiteY904" fmla="*/ 500083 h 6858000"/>
              <a:gd name="connsiteX905" fmla="*/ 4032842 w 7467600"/>
              <a:gd name="connsiteY905" fmla="*/ 211809 h 6858000"/>
              <a:gd name="connsiteX906" fmla="*/ 3882765 w 7467600"/>
              <a:gd name="connsiteY906" fmla="*/ 0 h 6858000"/>
              <a:gd name="connsiteX907" fmla="*/ 3721337 w 7467600"/>
              <a:gd name="connsiteY907" fmla="*/ 0 h 6858000"/>
              <a:gd name="connsiteX908" fmla="*/ 3797544 w 7467600"/>
              <a:gd name="connsiteY908" fmla="*/ 0 h 6858000"/>
              <a:gd name="connsiteX909" fmla="*/ 3775734 w 7467600"/>
              <a:gd name="connsiteY909" fmla="*/ 95131 h 6858000"/>
              <a:gd name="connsiteX910" fmla="*/ 3724807 w 7467600"/>
              <a:gd name="connsiteY910" fmla="*/ 272257 h 6858000"/>
              <a:gd name="connsiteX911" fmla="*/ 3726844 w 7467600"/>
              <a:gd name="connsiteY911" fmla="*/ 282988 h 6858000"/>
              <a:gd name="connsiteX912" fmla="*/ 3742664 w 7467600"/>
              <a:gd name="connsiteY912" fmla="*/ 279918 h 6858000"/>
              <a:gd name="connsiteX913" fmla="*/ 4103910 w 7467600"/>
              <a:gd name="connsiteY913" fmla="*/ 1161917 h 6858000"/>
              <a:gd name="connsiteX914" fmla="*/ 4020269 w 7467600"/>
              <a:gd name="connsiteY914" fmla="*/ 1200406 h 6858000"/>
              <a:gd name="connsiteX915" fmla="*/ 3674882 w 7467600"/>
              <a:gd name="connsiteY915" fmla="*/ 488524 h 6858000"/>
              <a:gd name="connsiteX916" fmla="*/ 3132682 w 7467600"/>
              <a:gd name="connsiteY916" fmla="*/ 1072284 h 6858000"/>
              <a:gd name="connsiteX917" fmla="*/ 2716346 w 7467600"/>
              <a:gd name="connsiteY917" fmla="*/ 1276376 h 6858000"/>
              <a:gd name="connsiteX918" fmla="*/ 2716772 w 7467600"/>
              <a:gd name="connsiteY918" fmla="*/ 1255462 h 6858000"/>
              <a:gd name="connsiteX919" fmla="*/ 3471096 w 7467600"/>
              <a:gd name="connsiteY919" fmla="*/ 437072 h 6858000"/>
              <a:gd name="connsiteX920" fmla="*/ 3639057 w 7467600"/>
              <a:gd name="connsiteY920" fmla="*/ 286334 h 6858000"/>
              <a:gd name="connsiteX921" fmla="*/ 3640309 w 7467600"/>
              <a:gd name="connsiteY921" fmla="*/ 284664 h 6858000"/>
              <a:gd name="connsiteX922" fmla="*/ 3646022 w 7467600"/>
              <a:gd name="connsiteY922" fmla="*/ 276711 h 6858000"/>
              <a:gd name="connsiteX923" fmla="*/ 3707943 w 7467600"/>
              <a:gd name="connsiteY923" fmla="*/ 65958 h 6858000"/>
              <a:gd name="connsiteX924" fmla="*/ 3721337 w 7467600"/>
              <a:gd name="connsiteY924" fmla="*/ 0 h 6858000"/>
              <a:gd name="connsiteX925" fmla="*/ 2867960 w 7467600"/>
              <a:gd name="connsiteY925" fmla="*/ 0 h 6858000"/>
              <a:gd name="connsiteX926" fmla="*/ 2926351 w 7467600"/>
              <a:gd name="connsiteY926" fmla="*/ 0 h 6858000"/>
              <a:gd name="connsiteX927" fmla="*/ 2902823 w 7467600"/>
              <a:gd name="connsiteY927" fmla="*/ 262929 h 6858000"/>
              <a:gd name="connsiteX928" fmla="*/ 2940663 w 7467600"/>
              <a:gd name="connsiteY928" fmla="*/ 140884 h 6858000"/>
              <a:gd name="connsiteX929" fmla="*/ 2947039 w 7467600"/>
              <a:gd name="connsiteY929" fmla="*/ 122524 h 6858000"/>
              <a:gd name="connsiteX930" fmla="*/ 2984316 w 7467600"/>
              <a:gd name="connsiteY930" fmla="*/ 0 h 6858000"/>
              <a:gd name="connsiteX931" fmla="*/ 3016114 w 7467600"/>
              <a:gd name="connsiteY931" fmla="*/ 0 h 6858000"/>
              <a:gd name="connsiteX932" fmla="*/ 2979949 w 7467600"/>
              <a:gd name="connsiteY932" fmla="*/ 119274 h 6858000"/>
              <a:gd name="connsiteX933" fmla="*/ 3023879 w 7467600"/>
              <a:gd name="connsiteY933" fmla="*/ 0 h 6858000"/>
              <a:gd name="connsiteX934" fmla="*/ 3105400 w 7467600"/>
              <a:gd name="connsiteY934" fmla="*/ 0 h 6858000"/>
              <a:gd name="connsiteX935" fmla="*/ 3094669 w 7467600"/>
              <a:gd name="connsiteY935" fmla="*/ 30308 h 6858000"/>
              <a:gd name="connsiteX936" fmla="*/ 2901945 w 7467600"/>
              <a:gd name="connsiteY936" fmla="*/ 466538 h 6858000"/>
              <a:gd name="connsiteX937" fmla="*/ 2815209 w 7467600"/>
              <a:gd name="connsiteY937" fmla="*/ 497361 h 6858000"/>
              <a:gd name="connsiteX938" fmla="*/ 2844845 w 7467600"/>
              <a:gd name="connsiteY938" fmla="*/ 127638 h 6858000"/>
              <a:gd name="connsiteX939" fmla="*/ 2867960 w 7467600"/>
              <a:gd name="connsiteY939" fmla="*/ 0 h 6858000"/>
              <a:gd name="connsiteX940" fmla="*/ 1057230 w 7467600"/>
              <a:gd name="connsiteY940" fmla="*/ 0 h 6858000"/>
              <a:gd name="connsiteX941" fmla="*/ 1111003 w 7467600"/>
              <a:gd name="connsiteY941" fmla="*/ 0 h 6858000"/>
              <a:gd name="connsiteX942" fmla="*/ 1125553 w 7467600"/>
              <a:gd name="connsiteY942" fmla="*/ 52588 h 6858000"/>
              <a:gd name="connsiteX943" fmla="*/ 1304276 w 7467600"/>
              <a:gd name="connsiteY943" fmla="*/ 476275 h 6858000"/>
              <a:gd name="connsiteX944" fmla="*/ 1492066 w 7467600"/>
              <a:gd name="connsiteY944" fmla="*/ 886333 h 6858000"/>
              <a:gd name="connsiteX945" fmla="*/ 1423698 w 7467600"/>
              <a:gd name="connsiteY945" fmla="*/ 710817 h 6858000"/>
              <a:gd name="connsiteX946" fmla="*/ 1357609 w 7467600"/>
              <a:gd name="connsiteY946" fmla="*/ 532892 h 6858000"/>
              <a:gd name="connsiteX947" fmla="*/ 1309550 w 7467600"/>
              <a:gd name="connsiteY947" fmla="*/ 374031 h 6858000"/>
              <a:gd name="connsiteX948" fmla="*/ 1193673 w 7467600"/>
              <a:gd name="connsiteY948" fmla="*/ 49533 h 6858000"/>
              <a:gd name="connsiteX949" fmla="*/ 1164391 w 7467600"/>
              <a:gd name="connsiteY949" fmla="*/ 0 h 6858000"/>
              <a:gd name="connsiteX950" fmla="*/ 1200666 w 7467600"/>
              <a:gd name="connsiteY950" fmla="*/ 0 h 6858000"/>
              <a:gd name="connsiteX951" fmla="*/ 1223408 w 7467600"/>
              <a:gd name="connsiteY951" fmla="*/ 38996 h 6858000"/>
              <a:gd name="connsiteX952" fmla="*/ 1339635 w 7467600"/>
              <a:gd name="connsiteY952" fmla="*/ 365517 h 6858000"/>
              <a:gd name="connsiteX953" fmla="*/ 1387469 w 7467600"/>
              <a:gd name="connsiteY953" fmla="*/ 523079 h 6858000"/>
              <a:gd name="connsiteX954" fmla="*/ 1452685 w 7467600"/>
              <a:gd name="connsiteY954" fmla="*/ 699806 h 6858000"/>
              <a:gd name="connsiteX955" fmla="*/ 1492092 w 7467600"/>
              <a:gd name="connsiteY955" fmla="*/ 800424 h 6858000"/>
              <a:gd name="connsiteX956" fmla="*/ 1455302 w 7467600"/>
              <a:gd name="connsiteY956" fmla="*/ 632913 h 6858000"/>
              <a:gd name="connsiteX957" fmla="*/ 1222336 w 7467600"/>
              <a:gd name="connsiteY957" fmla="*/ 9480 h 6858000"/>
              <a:gd name="connsiteX958" fmla="*/ 1214634 w 7467600"/>
              <a:gd name="connsiteY958" fmla="*/ 0 h 6858000"/>
              <a:gd name="connsiteX959" fmla="*/ 1289827 w 7467600"/>
              <a:gd name="connsiteY959" fmla="*/ 0 h 6858000"/>
              <a:gd name="connsiteX960" fmla="*/ 1321076 w 7467600"/>
              <a:gd name="connsiteY960" fmla="*/ 59722 h 6858000"/>
              <a:gd name="connsiteX961" fmla="*/ 1512579 w 7467600"/>
              <a:gd name="connsiteY961" fmla="*/ 626441 h 6858000"/>
              <a:gd name="connsiteX962" fmla="*/ 1506076 w 7467600"/>
              <a:gd name="connsiteY962" fmla="*/ 1089289 h 6858000"/>
              <a:gd name="connsiteX963" fmla="*/ 1486346 w 7467600"/>
              <a:gd name="connsiteY963" fmla="*/ 1079919 h 6858000"/>
              <a:gd name="connsiteX964" fmla="*/ 1070511 w 7467600"/>
              <a:gd name="connsiteY964" fmla="*/ 48609 h 6858000"/>
              <a:gd name="connsiteX965" fmla="*/ 1057230 w 7467600"/>
              <a:gd name="connsiteY965" fmla="*/ 0 h 6858000"/>
              <a:gd name="connsiteX966" fmla="*/ 43151 w 7467600"/>
              <a:gd name="connsiteY966" fmla="*/ 0 h 6858000"/>
              <a:gd name="connsiteX967" fmla="*/ 95283 w 7467600"/>
              <a:gd name="connsiteY967" fmla="*/ 0 h 6858000"/>
              <a:gd name="connsiteX968" fmla="*/ 300708 w 7467600"/>
              <a:gd name="connsiteY968" fmla="*/ 154571 h 6858000"/>
              <a:gd name="connsiteX969" fmla="*/ 530414 w 7467600"/>
              <a:gd name="connsiteY969" fmla="*/ 354673 h 6858000"/>
              <a:gd name="connsiteX970" fmla="*/ 333785 w 7467600"/>
              <a:gd name="connsiteY970" fmla="*/ 161564 h 6858000"/>
              <a:gd name="connsiteX971" fmla="*/ 147005 w 7467600"/>
              <a:gd name="connsiteY971" fmla="*/ 0 h 6858000"/>
              <a:gd name="connsiteX972" fmla="*/ 272509 w 7467600"/>
              <a:gd name="connsiteY972" fmla="*/ 0 h 6858000"/>
              <a:gd name="connsiteX973" fmla="*/ 326276 w 7467600"/>
              <a:gd name="connsiteY973" fmla="*/ 45847 h 6858000"/>
              <a:gd name="connsiteX974" fmla="*/ 823759 w 7467600"/>
              <a:gd name="connsiteY974" fmla="*/ 574145 h 6858000"/>
              <a:gd name="connsiteX975" fmla="*/ 811254 w 7467600"/>
              <a:gd name="connsiteY975" fmla="*/ 665546 h 6858000"/>
              <a:gd name="connsiteX976" fmla="*/ 154042 w 7467600"/>
              <a:gd name="connsiteY976" fmla="*/ 261522 h 6858000"/>
              <a:gd name="connsiteX977" fmla="*/ 13550 w 7467600"/>
              <a:gd name="connsiteY977" fmla="*/ 158423 h 6858000"/>
              <a:gd name="connsiteX978" fmla="*/ 0 w 7467600"/>
              <a:gd name="connsiteY978" fmla="*/ 146618 h 6858000"/>
              <a:gd name="connsiteX979" fmla="*/ 0 w 7467600"/>
              <a:gd name="connsiteY979" fmla="*/ 59161 h 6858000"/>
              <a:gd name="connsiteX980" fmla="*/ 45427 w 7467600"/>
              <a:gd name="connsiteY980" fmla="*/ 101078 h 6858000"/>
              <a:gd name="connsiteX981" fmla="*/ 630103 w 7467600"/>
              <a:gd name="connsiteY981" fmla="*/ 485885 h 6858000"/>
              <a:gd name="connsiteX982" fmla="*/ 532040 w 7467600"/>
              <a:gd name="connsiteY982" fmla="*/ 399359 h 6858000"/>
              <a:gd name="connsiteX983" fmla="*/ 517618 w 7467600"/>
              <a:gd name="connsiteY983" fmla="*/ 385726 h 6858000"/>
              <a:gd name="connsiteX984" fmla="*/ 285074 w 7467600"/>
              <a:gd name="connsiteY984" fmla="*/ 182755 h 6858000"/>
              <a:gd name="connsiteX985" fmla="*/ 43151 w 7467600"/>
              <a:gd name="connsiteY98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1903353 w 7467600"/>
              <a:gd name="connsiteY127" fmla="*/ 5044827 h 6858000"/>
              <a:gd name="connsiteX128" fmla="*/ 1936931 w 7467600"/>
              <a:gd name="connsiteY128" fmla="*/ 5093954 h 6858000"/>
              <a:gd name="connsiteX129" fmla="*/ 2195868 w 7467600"/>
              <a:gd name="connsiteY129" fmla="*/ 5396574 h 6858000"/>
              <a:gd name="connsiteX130" fmla="*/ 2088852 w 7467600"/>
              <a:gd name="connsiteY130" fmla="*/ 5166123 h 6858000"/>
              <a:gd name="connsiteX131" fmla="*/ 1958241 w 7467600"/>
              <a:gd name="connsiteY131" fmla="*/ 5067955 h 6858000"/>
              <a:gd name="connsiteX132" fmla="*/ 1903353 w 7467600"/>
              <a:gd name="connsiteY132" fmla="*/ 5044827 h 6858000"/>
              <a:gd name="connsiteX133" fmla="*/ 1979378 w 7467600"/>
              <a:gd name="connsiteY133" fmla="*/ 4769504 h 6858000"/>
              <a:gd name="connsiteX134" fmla="*/ 2882120 w 7467600"/>
              <a:gd name="connsiteY134" fmla="*/ 5064547 h 6858000"/>
              <a:gd name="connsiteX135" fmla="*/ 2793103 w 7467600"/>
              <a:gd name="connsiteY135" fmla="*/ 5039699 h 6858000"/>
              <a:gd name="connsiteX136" fmla="*/ 2770041 w 7467600"/>
              <a:gd name="connsiteY136" fmla="*/ 5033634 h 6858000"/>
              <a:gd name="connsiteX137" fmla="*/ 1979378 w 7467600"/>
              <a:gd name="connsiteY137" fmla="*/ 4769504 h 6858000"/>
              <a:gd name="connsiteX138" fmla="*/ 1927410 w 7467600"/>
              <a:gd name="connsiteY138" fmla="*/ 4716164 h 6858000"/>
              <a:gd name="connsiteX139" fmla="*/ 1959587 w 7467600"/>
              <a:gd name="connsiteY139" fmla="*/ 4728849 h 6858000"/>
              <a:gd name="connsiteX140" fmla="*/ 2777707 w 7467600"/>
              <a:gd name="connsiteY140" fmla="*/ 5003991 h 6858000"/>
              <a:gd name="connsiteX141" fmla="*/ 2800768 w 7467600"/>
              <a:gd name="connsiteY141" fmla="*/ 5010056 h 6858000"/>
              <a:gd name="connsiteX142" fmla="*/ 2879408 w 7467600"/>
              <a:gd name="connsiteY142" fmla="*/ 5031590 h 6858000"/>
              <a:gd name="connsiteX143" fmla="*/ 2862295 w 7467600"/>
              <a:gd name="connsiteY143" fmla="*/ 5022958 h 6858000"/>
              <a:gd name="connsiteX144" fmla="*/ 2813343 w 7467600"/>
              <a:gd name="connsiteY144" fmla="*/ 4998369 h 6858000"/>
              <a:gd name="connsiteX145" fmla="*/ 2646245 w 7467600"/>
              <a:gd name="connsiteY145" fmla="*/ 4930999 h 6858000"/>
              <a:gd name="connsiteX146" fmla="*/ 1999243 w 7467600"/>
              <a:gd name="connsiteY146" fmla="*/ 4730524 h 6858000"/>
              <a:gd name="connsiteX147" fmla="*/ 1979527 w 7467600"/>
              <a:gd name="connsiteY147" fmla="*/ 4726651 h 6858000"/>
              <a:gd name="connsiteX148" fmla="*/ 1927410 w 7467600"/>
              <a:gd name="connsiteY148" fmla="*/ 4716164 h 6858000"/>
              <a:gd name="connsiteX149" fmla="*/ 1997014 w 7467600"/>
              <a:gd name="connsiteY149" fmla="*/ 4698007 h 6858000"/>
              <a:gd name="connsiteX150" fmla="*/ 2005458 w 7467600"/>
              <a:gd name="connsiteY150" fmla="*/ 4699540 h 6858000"/>
              <a:gd name="connsiteX151" fmla="*/ 2657186 w 7467600"/>
              <a:gd name="connsiteY151" fmla="*/ 4901687 h 6858000"/>
              <a:gd name="connsiteX152" fmla="*/ 2826662 w 7467600"/>
              <a:gd name="connsiteY152" fmla="*/ 4970362 h 6858000"/>
              <a:gd name="connsiteX153" fmla="*/ 2876100 w 7467600"/>
              <a:gd name="connsiteY153" fmla="*/ 4995397 h 6858000"/>
              <a:gd name="connsiteX154" fmla="*/ 3042600 w 7467600"/>
              <a:gd name="connsiteY154" fmla="*/ 5059532 h 6858000"/>
              <a:gd name="connsiteX155" fmla="*/ 1997014 w 7467600"/>
              <a:gd name="connsiteY155" fmla="*/ 4698007 h 6858000"/>
              <a:gd name="connsiteX156" fmla="*/ 2305292 w 7467600"/>
              <a:gd name="connsiteY156" fmla="*/ 4219492 h 6858000"/>
              <a:gd name="connsiteX157" fmla="*/ 3360922 w 7467600"/>
              <a:gd name="connsiteY157" fmla="*/ 4529373 h 6858000"/>
              <a:gd name="connsiteX158" fmla="*/ 3492420 w 7467600"/>
              <a:gd name="connsiteY158" fmla="*/ 4510145 h 6858000"/>
              <a:gd name="connsiteX159" fmla="*/ 3364086 w 7467600"/>
              <a:gd name="connsiteY159" fmla="*/ 4480340 h 6858000"/>
              <a:gd name="connsiteX160" fmla="*/ 3225818 w 7467600"/>
              <a:gd name="connsiteY160" fmla="*/ 4411822 h 6858000"/>
              <a:gd name="connsiteX161" fmla="*/ 3129696 w 7467600"/>
              <a:gd name="connsiteY161" fmla="*/ 4360704 h 6858000"/>
              <a:gd name="connsiteX162" fmla="*/ 2814545 w 7467600"/>
              <a:gd name="connsiteY162" fmla="*/ 4282955 h 6858000"/>
              <a:gd name="connsiteX163" fmla="*/ 2305292 w 7467600"/>
              <a:gd name="connsiteY163" fmla="*/ 4219492 h 6858000"/>
              <a:gd name="connsiteX164" fmla="*/ 2626982 w 7467600"/>
              <a:gd name="connsiteY164" fmla="*/ 4206450 h 6858000"/>
              <a:gd name="connsiteX165" fmla="*/ 2490617 w 7467600"/>
              <a:gd name="connsiteY165" fmla="*/ 4206951 h 6858000"/>
              <a:gd name="connsiteX166" fmla="*/ 2819869 w 7467600"/>
              <a:gd name="connsiteY166" fmla="*/ 4252936 h 6858000"/>
              <a:gd name="connsiteX167" fmla="*/ 3143018 w 7467600"/>
              <a:gd name="connsiteY167" fmla="*/ 4332698 h 6858000"/>
              <a:gd name="connsiteX168" fmla="*/ 3241520 w 7467600"/>
              <a:gd name="connsiteY168" fmla="*/ 4385112 h 6858000"/>
              <a:gd name="connsiteX169" fmla="*/ 3374575 w 7467600"/>
              <a:gd name="connsiteY169" fmla="*/ 4451517 h 6858000"/>
              <a:gd name="connsiteX170" fmla="*/ 3505221 w 7467600"/>
              <a:gd name="connsiteY170" fmla="*/ 4480757 h 6858000"/>
              <a:gd name="connsiteX171" fmla="*/ 2626982 w 7467600"/>
              <a:gd name="connsiteY171" fmla="*/ 4206450 h 6858000"/>
              <a:gd name="connsiteX172" fmla="*/ 1310106 w 7467600"/>
              <a:gd name="connsiteY172" fmla="*/ 3943217 h 6858000"/>
              <a:gd name="connsiteX173" fmla="*/ 854994 w 7467600"/>
              <a:gd name="connsiteY173" fmla="*/ 4399136 h 6858000"/>
              <a:gd name="connsiteX174" fmla="*/ 742462 w 7467600"/>
              <a:gd name="connsiteY174" fmla="*/ 4594648 h 6858000"/>
              <a:gd name="connsiteX175" fmla="*/ 820602 w 7467600"/>
              <a:gd name="connsiteY175" fmla="*/ 4485915 h 6858000"/>
              <a:gd name="connsiteX176" fmla="*/ 878295 w 7467600"/>
              <a:gd name="connsiteY176" fmla="*/ 4403594 h 6858000"/>
              <a:gd name="connsiteX177" fmla="*/ 1240607 w 7467600"/>
              <a:gd name="connsiteY177" fmla="*/ 4010401 h 6858000"/>
              <a:gd name="connsiteX178" fmla="*/ 1310106 w 7467600"/>
              <a:gd name="connsiteY178" fmla="*/ 3943217 h 6858000"/>
              <a:gd name="connsiteX179" fmla="*/ 1423113 w 7467600"/>
              <a:gd name="connsiteY179" fmla="*/ 3874565 h 6858000"/>
              <a:gd name="connsiteX180" fmla="*/ 1260565 w 7467600"/>
              <a:gd name="connsiteY180" fmla="*/ 4031982 h 6858000"/>
              <a:gd name="connsiteX181" fmla="*/ 901900 w 7467600"/>
              <a:gd name="connsiteY181" fmla="*/ 4421236 h 6858000"/>
              <a:gd name="connsiteX182" fmla="*/ 845044 w 7467600"/>
              <a:gd name="connsiteY182" fmla="*/ 4502436 h 6858000"/>
              <a:gd name="connsiteX183" fmla="*/ 685926 w 7467600"/>
              <a:gd name="connsiteY183" fmla="*/ 4703069 h 6858000"/>
              <a:gd name="connsiteX184" fmla="*/ 684248 w 7467600"/>
              <a:gd name="connsiteY184" fmla="*/ 4706721 h 6858000"/>
              <a:gd name="connsiteX185" fmla="*/ 1423113 w 7467600"/>
              <a:gd name="connsiteY185" fmla="*/ 3874565 h 6858000"/>
              <a:gd name="connsiteX186" fmla="*/ 3316479 w 7467600"/>
              <a:gd name="connsiteY186" fmla="*/ 3872136 h 6858000"/>
              <a:gd name="connsiteX187" fmla="*/ 3546806 w 7467600"/>
              <a:gd name="connsiteY187" fmla="*/ 4356139 h 6858000"/>
              <a:gd name="connsiteX188" fmla="*/ 3364433 w 7467600"/>
              <a:gd name="connsiteY188" fmla="*/ 3953121 h 6858000"/>
              <a:gd name="connsiteX189" fmla="*/ 3316479 w 7467600"/>
              <a:gd name="connsiteY189" fmla="*/ 3872136 h 6858000"/>
              <a:gd name="connsiteX190" fmla="*/ 3291335 w 7467600"/>
              <a:gd name="connsiteY190" fmla="*/ 3767420 h 6858000"/>
              <a:gd name="connsiteX191" fmla="*/ 3390805 w 7467600"/>
              <a:gd name="connsiteY191" fmla="*/ 3937163 h 6858000"/>
              <a:gd name="connsiteX192" fmla="*/ 3579062 w 7467600"/>
              <a:gd name="connsiteY192" fmla="*/ 4359040 h 6858000"/>
              <a:gd name="connsiteX193" fmla="*/ 3467355 w 7467600"/>
              <a:gd name="connsiteY193" fmla="*/ 3988130 h 6858000"/>
              <a:gd name="connsiteX194" fmla="*/ 3310753 w 7467600"/>
              <a:gd name="connsiteY194" fmla="*/ 3787140 h 6858000"/>
              <a:gd name="connsiteX195" fmla="*/ 3291335 w 7467600"/>
              <a:gd name="connsiteY195" fmla="*/ 3767420 h 6858000"/>
              <a:gd name="connsiteX196" fmla="*/ 1635889 w 7467600"/>
              <a:gd name="connsiteY196" fmla="*/ 3709494 h 6858000"/>
              <a:gd name="connsiteX197" fmla="*/ 1634800 w 7467600"/>
              <a:gd name="connsiteY197" fmla="*/ 3731111 h 6858000"/>
              <a:gd name="connsiteX198" fmla="*/ 1635889 w 7467600"/>
              <a:gd name="connsiteY198" fmla="*/ 3709494 h 6858000"/>
              <a:gd name="connsiteX199" fmla="*/ 1510397 w 7467600"/>
              <a:gd name="connsiteY199" fmla="*/ 3684705 h 6858000"/>
              <a:gd name="connsiteX200" fmla="*/ 1146550 w 7467600"/>
              <a:gd name="connsiteY200" fmla="*/ 3802012 h 6858000"/>
              <a:gd name="connsiteX201" fmla="*/ 698834 w 7467600"/>
              <a:gd name="connsiteY201" fmla="*/ 3952272 h 6858000"/>
              <a:gd name="connsiteX202" fmla="*/ 34256 w 7467600"/>
              <a:gd name="connsiteY202" fmla="*/ 4347603 h 6858000"/>
              <a:gd name="connsiteX203" fmla="*/ 527241 w 7467600"/>
              <a:gd name="connsiteY203" fmla="*/ 4065078 h 6858000"/>
              <a:gd name="connsiteX204" fmla="*/ 1510397 w 7467600"/>
              <a:gd name="connsiteY204" fmla="*/ 3684705 h 6858000"/>
              <a:gd name="connsiteX205" fmla="*/ 1313114 w 7467600"/>
              <a:gd name="connsiteY205" fmla="*/ 3655216 h 6858000"/>
              <a:gd name="connsiteX206" fmla="*/ 1109304 w 7467600"/>
              <a:gd name="connsiteY206" fmla="*/ 3669030 h 6858000"/>
              <a:gd name="connsiteX207" fmla="*/ 8129 w 7467600"/>
              <a:gd name="connsiteY207" fmla="*/ 4330519 h 6858000"/>
              <a:gd name="connsiteX208" fmla="*/ 687572 w 7467600"/>
              <a:gd name="connsiteY208" fmla="*/ 3925629 h 6858000"/>
              <a:gd name="connsiteX209" fmla="*/ 1138365 w 7467600"/>
              <a:gd name="connsiteY209" fmla="*/ 3774515 h 6858000"/>
              <a:gd name="connsiteX210" fmla="*/ 1505579 w 7467600"/>
              <a:gd name="connsiteY210" fmla="*/ 3655526 h 6858000"/>
              <a:gd name="connsiteX211" fmla="*/ 1313114 w 7467600"/>
              <a:gd name="connsiteY211" fmla="*/ 3655216 h 6858000"/>
              <a:gd name="connsiteX212" fmla="*/ 3655073 w 7467600"/>
              <a:gd name="connsiteY212" fmla="*/ 3650884 h 6858000"/>
              <a:gd name="connsiteX213" fmla="*/ 3989938 w 7467600"/>
              <a:gd name="connsiteY213" fmla="*/ 3991685 h 6858000"/>
              <a:gd name="connsiteX214" fmla="*/ 4393907 w 7467600"/>
              <a:gd name="connsiteY214" fmla="*/ 4261258 h 6858000"/>
              <a:gd name="connsiteX215" fmla="*/ 4648051 w 7467600"/>
              <a:gd name="connsiteY215" fmla="*/ 4374051 h 6858000"/>
              <a:gd name="connsiteX216" fmla="*/ 4383389 w 7467600"/>
              <a:gd name="connsiteY216" fmla="*/ 4184369 h 6858000"/>
              <a:gd name="connsiteX217" fmla="*/ 4165508 w 7467600"/>
              <a:gd name="connsiteY217" fmla="*/ 4035196 h 6858000"/>
              <a:gd name="connsiteX218" fmla="*/ 4068162 w 7467600"/>
              <a:gd name="connsiteY218" fmla="*/ 3953394 h 6858000"/>
              <a:gd name="connsiteX219" fmla="*/ 3981416 w 7467600"/>
              <a:gd name="connsiteY219" fmla="*/ 3880482 h 6858000"/>
              <a:gd name="connsiteX220" fmla="*/ 3800147 w 7467600"/>
              <a:gd name="connsiteY220" fmla="*/ 3749872 h 6858000"/>
              <a:gd name="connsiteX221" fmla="*/ 3655073 w 7467600"/>
              <a:gd name="connsiteY221" fmla="*/ 3650884 h 6858000"/>
              <a:gd name="connsiteX222" fmla="*/ 3670252 w 7467600"/>
              <a:gd name="connsiteY222" fmla="*/ 3622798 h 6858000"/>
              <a:gd name="connsiteX223" fmla="*/ 3817258 w 7467600"/>
              <a:gd name="connsiteY223" fmla="*/ 3723577 h 6858000"/>
              <a:gd name="connsiteX224" fmla="*/ 4000461 w 7467600"/>
              <a:gd name="connsiteY224" fmla="*/ 3855966 h 6858000"/>
              <a:gd name="connsiteX225" fmla="*/ 4088180 w 7467600"/>
              <a:gd name="connsiteY225" fmla="*/ 3929774 h 6858000"/>
              <a:gd name="connsiteX226" fmla="*/ 4184555 w 7467600"/>
              <a:gd name="connsiteY226" fmla="*/ 4010683 h 6858000"/>
              <a:gd name="connsiteX227" fmla="*/ 4399563 w 7467600"/>
              <a:gd name="connsiteY227" fmla="*/ 4158106 h 6858000"/>
              <a:gd name="connsiteX228" fmla="*/ 4684469 w 7467600"/>
              <a:gd name="connsiteY228" fmla="*/ 4364680 h 6858000"/>
              <a:gd name="connsiteX229" fmla="*/ 4690271 w 7467600"/>
              <a:gd name="connsiteY229" fmla="*/ 4370034 h 6858000"/>
              <a:gd name="connsiteX230" fmla="*/ 4136093 w 7467600"/>
              <a:gd name="connsiteY230" fmla="*/ 3858466 h 6858000"/>
              <a:gd name="connsiteX231" fmla="*/ 3670252 w 7467600"/>
              <a:gd name="connsiteY231" fmla="*/ 3622798 h 6858000"/>
              <a:gd name="connsiteX232" fmla="*/ 4440129 w 7467600"/>
              <a:gd name="connsiteY232" fmla="*/ 3448571 h 6858000"/>
              <a:gd name="connsiteX233" fmla="*/ 4856525 w 7467600"/>
              <a:gd name="connsiteY233" fmla="*/ 3915351 h 6858000"/>
              <a:gd name="connsiteX234" fmla="*/ 5059055 w 7467600"/>
              <a:gd name="connsiteY234" fmla="*/ 4108918 h 6858000"/>
              <a:gd name="connsiteX235" fmla="*/ 5290070 w 7467600"/>
              <a:gd name="connsiteY235" fmla="*/ 4263619 h 6858000"/>
              <a:gd name="connsiteX236" fmla="*/ 4834991 w 7467600"/>
              <a:gd name="connsiteY236" fmla="*/ 3830985 h 6858000"/>
              <a:gd name="connsiteX237" fmla="*/ 4440129 w 7467600"/>
              <a:gd name="connsiteY237" fmla="*/ 3448571 h 6858000"/>
              <a:gd name="connsiteX238" fmla="*/ 4441737 w 7467600"/>
              <a:gd name="connsiteY238" fmla="*/ 3399734 h 6858000"/>
              <a:gd name="connsiteX239" fmla="*/ 4431236 w 7467600"/>
              <a:gd name="connsiteY239" fmla="*/ 3400954 h 6858000"/>
              <a:gd name="connsiteX240" fmla="*/ 4557150 w 7467600"/>
              <a:gd name="connsiteY240" fmla="*/ 3510023 h 6858000"/>
              <a:gd name="connsiteX241" fmla="*/ 4856936 w 7467600"/>
              <a:gd name="connsiteY241" fmla="*/ 3809146 h 6858000"/>
              <a:gd name="connsiteX242" fmla="*/ 5111996 w 7467600"/>
              <a:gd name="connsiteY242" fmla="*/ 4065759 h 6858000"/>
              <a:gd name="connsiteX243" fmla="*/ 5388878 w 7467600"/>
              <a:gd name="connsiteY243" fmla="*/ 4300185 h 6858000"/>
              <a:gd name="connsiteX244" fmla="*/ 5425556 w 7467600"/>
              <a:gd name="connsiteY244" fmla="*/ 4308967 h 6858000"/>
              <a:gd name="connsiteX245" fmla="*/ 4943646 w 7467600"/>
              <a:gd name="connsiteY245" fmla="*/ 3822916 h 6858000"/>
              <a:gd name="connsiteX246" fmla="*/ 4594837 w 7467600"/>
              <a:gd name="connsiteY246" fmla="*/ 3532274 h 6858000"/>
              <a:gd name="connsiteX247" fmla="*/ 4441737 w 7467600"/>
              <a:gd name="connsiteY247" fmla="*/ 3399734 h 6858000"/>
              <a:gd name="connsiteX248" fmla="*/ 5425834 w 7467600"/>
              <a:gd name="connsiteY248" fmla="*/ 3162785 h 6858000"/>
              <a:gd name="connsiteX249" fmla="*/ 5401644 w 7467600"/>
              <a:gd name="connsiteY249" fmla="*/ 3617847 h 6858000"/>
              <a:gd name="connsiteX250" fmla="*/ 5467256 w 7467600"/>
              <a:gd name="connsiteY250" fmla="*/ 4175494 h 6858000"/>
              <a:gd name="connsiteX251" fmla="*/ 5448069 w 7467600"/>
              <a:gd name="connsiteY251" fmla="*/ 3567554 h 6858000"/>
              <a:gd name="connsiteX252" fmla="*/ 5425834 w 7467600"/>
              <a:gd name="connsiteY252" fmla="*/ 3162785 h 6858000"/>
              <a:gd name="connsiteX253" fmla="*/ 1318687 w 7467600"/>
              <a:gd name="connsiteY253" fmla="*/ 3113840 h 6858000"/>
              <a:gd name="connsiteX254" fmla="*/ 1066793 w 7467600"/>
              <a:gd name="connsiteY254" fmla="*/ 3212171 h 6858000"/>
              <a:gd name="connsiteX255" fmla="*/ 993319 w 7467600"/>
              <a:gd name="connsiteY255" fmla="*/ 3247648 h 6858000"/>
              <a:gd name="connsiteX256" fmla="*/ 853081 w 7467600"/>
              <a:gd name="connsiteY256" fmla="*/ 3312410 h 6858000"/>
              <a:gd name="connsiteX257" fmla="*/ 805957 w 7467600"/>
              <a:gd name="connsiteY257" fmla="*/ 3330443 h 6858000"/>
              <a:gd name="connsiteX258" fmla="*/ 1318687 w 7467600"/>
              <a:gd name="connsiteY258" fmla="*/ 3113840 h 6858000"/>
              <a:gd name="connsiteX259" fmla="*/ 5453702 w 7467600"/>
              <a:gd name="connsiteY259" fmla="*/ 3090882 h 6858000"/>
              <a:gd name="connsiteX260" fmla="*/ 5480135 w 7467600"/>
              <a:gd name="connsiteY260" fmla="*/ 3565802 h 6858000"/>
              <a:gd name="connsiteX261" fmla="*/ 5499023 w 7467600"/>
              <a:gd name="connsiteY261" fmla="*/ 4166310 h 6858000"/>
              <a:gd name="connsiteX262" fmla="*/ 5547022 w 7467600"/>
              <a:gd name="connsiteY262" fmla="*/ 3607838 h 6858000"/>
              <a:gd name="connsiteX263" fmla="*/ 5515964 w 7467600"/>
              <a:gd name="connsiteY263" fmla="*/ 3378541 h 6858000"/>
              <a:gd name="connsiteX264" fmla="*/ 5453702 w 7467600"/>
              <a:gd name="connsiteY264" fmla="*/ 3090882 h 6858000"/>
              <a:gd name="connsiteX265" fmla="*/ 1238695 w 7467600"/>
              <a:gd name="connsiteY265" fmla="*/ 3076820 h 6858000"/>
              <a:gd name="connsiteX266" fmla="*/ 716371 w 7467600"/>
              <a:gd name="connsiteY266" fmla="*/ 3293249 h 6858000"/>
              <a:gd name="connsiteX267" fmla="*/ 579522 w 7467600"/>
              <a:gd name="connsiteY267" fmla="*/ 3371759 h 6858000"/>
              <a:gd name="connsiteX268" fmla="*/ 600288 w 7467600"/>
              <a:gd name="connsiteY268" fmla="*/ 3365555 h 6858000"/>
              <a:gd name="connsiteX269" fmla="*/ 840692 w 7467600"/>
              <a:gd name="connsiteY269" fmla="*/ 3284921 h 6858000"/>
              <a:gd name="connsiteX270" fmla="*/ 979248 w 7467600"/>
              <a:gd name="connsiteY270" fmla="*/ 3221003 h 6858000"/>
              <a:gd name="connsiteX271" fmla="*/ 1053282 w 7467600"/>
              <a:gd name="connsiteY271" fmla="*/ 3185247 h 6858000"/>
              <a:gd name="connsiteX272" fmla="*/ 1320603 w 7467600"/>
              <a:gd name="connsiteY272" fmla="*/ 3081281 h 6858000"/>
              <a:gd name="connsiteX273" fmla="*/ 1238695 w 7467600"/>
              <a:gd name="connsiteY273" fmla="*/ 3076820 h 6858000"/>
              <a:gd name="connsiteX274" fmla="*/ 5425627 w 7467600"/>
              <a:gd name="connsiteY274" fmla="*/ 2954192 h 6858000"/>
              <a:gd name="connsiteX275" fmla="*/ 5470770 w 7467600"/>
              <a:gd name="connsiteY275" fmla="*/ 3005435 h 6858000"/>
              <a:gd name="connsiteX276" fmla="*/ 5519779 w 7467600"/>
              <a:gd name="connsiteY276" fmla="*/ 4359223 h 6858000"/>
              <a:gd name="connsiteX277" fmla="*/ 5520293 w 7467600"/>
              <a:gd name="connsiteY277" fmla="*/ 4360602 h 6858000"/>
              <a:gd name="connsiteX278" fmla="*/ 5767221 w 7467600"/>
              <a:gd name="connsiteY278" fmla="*/ 4665564 h 6858000"/>
              <a:gd name="connsiteX279" fmla="*/ 6937169 w 7467600"/>
              <a:gd name="connsiteY279" fmla="*/ 4815941 h 6858000"/>
              <a:gd name="connsiteX280" fmla="*/ 6953922 w 7467600"/>
              <a:gd name="connsiteY280" fmla="*/ 4890068 h 6858000"/>
              <a:gd name="connsiteX281" fmla="*/ 6071359 w 7467600"/>
              <a:gd name="connsiteY281" fmla="*/ 4770770 h 6858000"/>
              <a:gd name="connsiteX282" fmla="*/ 6038839 w 7467600"/>
              <a:gd name="connsiteY282" fmla="*/ 4764474 h 6858000"/>
              <a:gd name="connsiteX283" fmla="*/ 6038706 w 7467600"/>
              <a:gd name="connsiteY283" fmla="*/ 4763847 h 6858000"/>
              <a:gd name="connsiteX284" fmla="*/ 6037784 w 7467600"/>
              <a:gd name="connsiteY284" fmla="*/ 4764270 h 6858000"/>
              <a:gd name="connsiteX285" fmla="*/ 6038839 w 7467600"/>
              <a:gd name="connsiteY285" fmla="*/ 4764474 h 6858000"/>
              <a:gd name="connsiteX286" fmla="*/ 6040338 w 7467600"/>
              <a:gd name="connsiteY286" fmla="*/ 4771418 h 6858000"/>
              <a:gd name="connsiteX287" fmla="*/ 6024488 w 7467600"/>
              <a:gd name="connsiteY287" fmla="*/ 4809903 h 6858000"/>
              <a:gd name="connsiteX288" fmla="*/ 5599771 w 7467600"/>
              <a:gd name="connsiteY288" fmla="*/ 5509652 h 6858000"/>
              <a:gd name="connsiteX289" fmla="*/ 5548843 w 7467600"/>
              <a:gd name="connsiteY289" fmla="*/ 5563845 h 6858000"/>
              <a:gd name="connsiteX290" fmla="*/ 5940952 w 7467600"/>
              <a:gd name="connsiteY290" fmla="*/ 6250028 h 6858000"/>
              <a:gd name="connsiteX291" fmla="*/ 6043441 w 7467600"/>
              <a:gd name="connsiteY291" fmla="*/ 6665847 h 6858000"/>
              <a:gd name="connsiteX292" fmla="*/ 6093432 w 7467600"/>
              <a:gd name="connsiteY292" fmla="*/ 6858000 h 6858000"/>
              <a:gd name="connsiteX293" fmla="*/ 6034344 w 7467600"/>
              <a:gd name="connsiteY293" fmla="*/ 6858000 h 6858000"/>
              <a:gd name="connsiteX294" fmla="*/ 6026679 w 7467600"/>
              <a:gd name="connsiteY294" fmla="*/ 6836959 h 6858000"/>
              <a:gd name="connsiteX295" fmla="*/ 5800441 w 7467600"/>
              <a:gd name="connsiteY295" fmla="*/ 6335286 h 6858000"/>
              <a:gd name="connsiteX296" fmla="*/ 5526562 w 7467600"/>
              <a:gd name="connsiteY296" fmla="*/ 5705388 h 6858000"/>
              <a:gd name="connsiteX297" fmla="*/ 5519640 w 7467600"/>
              <a:gd name="connsiteY297" fmla="*/ 5683774 h 6858000"/>
              <a:gd name="connsiteX298" fmla="*/ 5844559 w 7467600"/>
              <a:gd name="connsiteY298" fmla="*/ 6553349 h 6858000"/>
              <a:gd name="connsiteX299" fmla="*/ 5975994 w 7467600"/>
              <a:gd name="connsiteY299" fmla="*/ 6858000 h 6858000"/>
              <a:gd name="connsiteX300" fmla="*/ 5898547 w 7467600"/>
              <a:gd name="connsiteY300" fmla="*/ 6858000 h 6858000"/>
              <a:gd name="connsiteX301" fmla="*/ 5682041 w 7467600"/>
              <a:gd name="connsiteY301" fmla="*/ 6355860 h 6858000"/>
              <a:gd name="connsiteX302" fmla="*/ 5461758 w 7467600"/>
              <a:gd name="connsiteY302" fmla="*/ 5820220 h 6858000"/>
              <a:gd name="connsiteX303" fmla="*/ 5237282 w 7467600"/>
              <a:gd name="connsiteY303" fmla="*/ 6579086 h 6858000"/>
              <a:gd name="connsiteX304" fmla="*/ 5115009 w 7467600"/>
              <a:gd name="connsiteY304" fmla="*/ 6858000 h 6858000"/>
              <a:gd name="connsiteX305" fmla="*/ 5028074 w 7467600"/>
              <a:gd name="connsiteY305" fmla="*/ 6858000 h 6858000"/>
              <a:gd name="connsiteX306" fmla="*/ 5079508 w 7467600"/>
              <a:gd name="connsiteY306" fmla="*/ 6749074 h 6858000"/>
              <a:gd name="connsiteX307" fmla="*/ 5371846 w 7467600"/>
              <a:gd name="connsiteY307" fmla="*/ 5924413 h 6858000"/>
              <a:gd name="connsiteX308" fmla="*/ 5270512 w 7467600"/>
              <a:gd name="connsiteY308" fmla="*/ 6138975 h 6858000"/>
              <a:gd name="connsiteX309" fmla="*/ 5062409 w 7467600"/>
              <a:gd name="connsiteY309" fmla="*/ 6653544 h 6858000"/>
              <a:gd name="connsiteX310" fmla="*/ 5036628 w 7467600"/>
              <a:gd name="connsiteY310" fmla="*/ 6754247 h 6858000"/>
              <a:gd name="connsiteX311" fmla="*/ 5009112 w 7467600"/>
              <a:gd name="connsiteY311" fmla="*/ 6858000 h 6858000"/>
              <a:gd name="connsiteX312" fmla="*/ 4976679 w 7467600"/>
              <a:gd name="connsiteY312" fmla="*/ 6858000 h 6858000"/>
              <a:gd name="connsiteX313" fmla="*/ 5006537 w 7467600"/>
              <a:gd name="connsiteY313" fmla="*/ 6747068 h 6858000"/>
              <a:gd name="connsiteX314" fmla="*/ 5032723 w 7467600"/>
              <a:gd name="connsiteY314" fmla="*/ 6644957 h 6858000"/>
              <a:gd name="connsiteX315" fmla="*/ 5242949 w 7467600"/>
              <a:gd name="connsiteY315" fmla="*/ 6125175 h 6858000"/>
              <a:gd name="connsiteX316" fmla="*/ 5286321 w 7467600"/>
              <a:gd name="connsiteY316" fmla="*/ 6033555 h 6858000"/>
              <a:gd name="connsiteX317" fmla="*/ 5008210 w 7467600"/>
              <a:gd name="connsiteY317" fmla="*/ 6649194 h 6858000"/>
              <a:gd name="connsiteX318" fmla="*/ 4986321 w 7467600"/>
              <a:gd name="connsiteY318" fmla="*/ 6765687 h 6858000"/>
              <a:gd name="connsiteX319" fmla="*/ 4973474 w 7467600"/>
              <a:gd name="connsiteY319" fmla="*/ 6858000 h 6858000"/>
              <a:gd name="connsiteX320" fmla="*/ 4907178 w 7467600"/>
              <a:gd name="connsiteY320" fmla="*/ 6858000 h 6858000"/>
              <a:gd name="connsiteX321" fmla="*/ 4910810 w 7467600"/>
              <a:gd name="connsiteY321" fmla="*/ 6829660 h 6858000"/>
              <a:gd name="connsiteX322" fmla="*/ 4987461 w 7467600"/>
              <a:gd name="connsiteY322" fmla="*/ 6432994 h 6858000"/>
              <a:gd name="connsiteX323" fmla="*/ 5179262 w 7467600"/>
              <a:gd name="connsiteY323" fmla="*/ 6035044 h 6858000"/>
              <a:gd name="connsiteX324" fmla="*/ 4689678 w 7467600"/>
              <a:gd name="connsiteY324" fmla="*/ 6440241 h 6858000"/>
              <a:gd name="connsiteX325" fmla="*/ 4477543 w 7467600"/>
              <a:gd name="connsiteY325" fmla="*/ 6674836 h 6858000"/>
              <a:gd name="connsiteX326" fmla="*/ 4329957 w 7467600"/>
              <a:gd name="connsiteY326" fmla="*/ 6858000 h 6858000"/>
              <a:gd name="connsiteX327" fmla="*/ 4218595 w 7467600"/>
              <a:gd name="connsiteY327" fmla="*/ 6858000 h 6858000"/>
              <a:gd name="connsiteX328" fmla="*/ 4368888 w 7467600"/>
              <a:gd name="connsiteY328" fmla="*/ 6668412 h 6858000"/>
              <a:gd name="connsiteX329" fmla="*/ 4563091 w 7467600"/>
              <a:gd name="connsiteY329" fmla="*/ 6442508 h 6858000"/>
              <a:gd name="connsiteX330" fmla="*/ 5387324 w 7467600"/>
              <a:gd name="connsiteY330" fmla="*/ 5705830 h 6858000"/>
              <a:gd name="connsiteX331" fmla="*/ 5073620 w 7467600"/>
              <a:gd name="connsiteY331" fmla="*/ 5955437 h 6858000"/>
              <a:gd name="connsiteX332" fmla="*/ 4689789 w 7467600"/>
              <a:gd name="connsiteY332" fmla="*/ 6268382 h 6858000"/>
              <a:gd name="connsiteX333" fmla="*/ 4418722 w 7467600"/>
              <a:gd name="connsiteY333" fmla="*/ 6570886 h 6858000"/>
              <a:gd name="connsiteX334" fmla="*/ 4214944 w 7467600"/>
              <a:gd name="connsiteY334" fmla="*/ 6858000 h 6858000"/>
              <a:gd name="connsiteX335" fmla="*/ 4177898 w 7467600"/>
              <a:gd name="connsiteY335" fmla="*/ 6858000 h 6858000"/>
              <a:gd name="connsiteX336" fmla="*/ 4391597 w 7467600"/>
              <a:gd name="connsiteY336" fmla="*/ 6556370 h 6858000"/>
              <a:gd name="connsiteX337" fmla="*/ 4668889 w 7467600"/>
              <a:gd name="connsiteY337" fmla="*/ 6246399 h 6858000"/>
              <a:gd name="connsiteX338" fmla="*/ 5055427 w 7467600"/>
              <a:gd name="connsiteY338" fmla="*/ 5931476 h 6858000"/>
              <a:gd name="connsiteX339" fmla="*/ 5371814 w 7467600"/>
              <a:gd name="connsiteY339" fmla="*/ 5678975 h 6858000"/>
              <a:gd name="connsiteX340" fmla="*/ 4987918 w 7467600"/>
              <a:gd name="connsiteY340" fmla="*/ 5838701 h 6858000"/>
              <a:gd name="connsiteX341" fmla="*/ 4317146 w 7467600"/>
              <a:gd name="connsiteY341" fmla="*/ 6587716 h 6858000"/>
              <a:gd name="connsiteX342" fmla="*/ 4171627 w 7467600"/>
              <a:gd name="connsiteY342" fmla="*/ 6858000 h 6858000"/>
              <a:gd name="connsiteX343" fmla="*/ 4081585 w 7467600"/>
              <a:gd name="connsiteY343" fmla="*/ 6858000 h 6858000"/>
              <a:gd name="connsiteX344" fmla="*/ 4238603 w 7467600"/>
              <a:gd name="connsiteY344" fmla="*/ 6559341 h 6858000"/>
              <a:gd name="connsiteX345" fmla="*/ 4778333 w 7467600"/>
              <a:gd name="connsiteY345" fmla="*/ 5873626 h 6858000"/>
              <a:gd name="connsiteX346" fmla="*/ 5414185 w 7467600"/>
              <a:gd name="connsiteY346" fmla="*/ 5573882 h 6858000"/>
              <a:gd name="connsiteX347" fmla="*/ 5959648 w 7467600"/>
              <a:gd name="connsiteY347" fmla="*/ 4760797 h 6858000"/>
              <a:gd name="connsiteX348" fmla="*/ 5355019 w 7467600"/>
              <a:gd name="connsiteY348" fmla="*/ 4734672 h 6858000"/>
              <a:gd name="connsiteX349" fmla="*/ 5083565 w 7467600"/>
              <a:gd name="connsiteY349" fmla="*/ 5179121 h 6858000"/>
              <a:gd name="connsiteX350" fmla="*/ 4713577 w 7467600"/>
              <a:gd name="connsiteY350" fmla="*/ 5616803 h 6858000"/>
              <a:gd name="connsiteX351" fmla="*/ 3989559 w 7467600"/>
              <a:gd name="connsiteY351" fmla="*/ 6145945 h 6858000"/>
              <a:gd name="connsiteX352" fmla="*/ 3939824 w 7467600"/>
              <a:gd name="connsiteY352" fmla="*/ 6066900 h 6858000"/>
              <a:gd name="connsiteX353" fmla="*/ 4584537 w 7467600"/>
              <a:gd name="connsiteY353" fmla="*/ 5324826 h 6858000"/>
              <a:gd name="connsiteX354" fmla="*/ 5037105 w 7467600"/>
              <a:gd name="connsiteY354" fmla="*/ 5088765 h 6858000"/>
              <a:gd name="connsiteX355" fmla="*/ 5039930 w 7467600"/>
              <a:gd name="connsiteY355" fmla="*/ 5089585 h 6858000"/>
              <a:gd name="connsiteX356" fmla="*/ 5263764 w 7467600"/>
              <a:gd name="connsiteY356" fmla="*/ 4735525 h 6858000"/>
              <a:gd name="connsiteX357" fmla="*/ 4086300 w 7467600"/>
              <a:gd name="connsiteY357" fmla="*/ 4884599 h 6858000"/>
              <a:gd name="connsiteX358" fmla="*/ 4085485 w 7467600"/>
              <a:gd name="connsiteY358" fmla="*/ 4899070 h 6858000"/>
              <a:gd name="connsiteX359" fmla="*/ 3871915 w 7467600"/>
              <a:gd name="connsiteY359" fmla="*/ 5253645 h 6858000"/>
              <a:gd name="connsiteX360" fmla="*/ 3799374 w 7467600"/>
              <a:gd name="connsiteY360" fmla="*/ 5466127 h 6858000"/>
              <a:gd name="connsiteX361" fmla="*/ 3498850 w 7467600"/>
              <a:gd name="connsiteY361" fmla="*/ 6661888 h 6858000"/>
              <a:gd name="connsiteX362" fmla="*/ 3399216 w 7467600"/>
              <a:gd name="connsiteY362" fmla="*/ 6858000 h 6858000"/>
              <a:gd name="connsiteX363" fmla="*/ 3303688 w 7467600"/>
              <a:gd name="connsiteY363" fmla="*/ 6858000 h 6858000"/>
              <a:gd name="connsiteX364" fmla="*/ 3391774 w 7467600"/>
              <a:gd name="connsiteY364" fmla="*/ 6697181 h 6858000"/>
              <a:gd name="connsiteX365" fmla="*/ 3735540 w 7467600"/>
              <a:gd name="connsiteY365" fmla="*/ 5546923 h 6858000"/>
              <a:gd name="connsiteX366" fmla="*/ 3729438 w 7467600"/>
              <a:gd name="connsiteY366" fmla="*/ 5569058 h 6858000"/>
              <a:gd name="connsiteX367" fmla="*/ 3707782 w 7467600"/>
              <a:gd name="connsiteY367" fmla="*/ 5644908 h 6858000"/>
              <a:gd name="connsiteX368" fmla="*/ 3583827 w 7467600"/>
              <a:gd name="connsiteY368" fmla="*/ 6039215 h 6858000"/>
              <a:gd name="connsiteX369" fmla="*/ 3547861 w 7467600"/>
              <a:gd name="connsiteY369" fmla="*/ 6129609 h 6858000"/>
              <a:gd name="connsiteX370" fmla="*/ 3490905 w 7467600"/>
              <a:gd name="connsiteY370" fmla="*/ 6277660 h 6858000"/>
              <a:gd name="connsiteX371" fmla="*/ 3455859 w 7467600"/>
              <a:gd name="connsiteY371" fmla="*/ 6391301 h 6858000"/>
              <a:gd name="connsiteX372" fmla="*/ 3429112 w 7467600"/>
              <a:gd name="connsiteY372" fmla="*/ 6479469 h 6858000"/>
              <a:gd name="connsiteX373" fmla="*/ 3304862 w 7467600"/>
              <a:gd name="connsiteY373" fmla="*/ 6796476 h 6858000"/>
              <a:gd name="connsiteX374" fmla="*/ 3276071 w 7467600"/>
              <a:gd name="connsiteY374" fmla="*/ 6858000 h 6858000"/>
              <a:gd name="connsiteX375" fmla="*/ 3240805 w 7467600"/>
              <a:gd name="connsiteY375" fmla="*/ 6858000 h 6858000"/>
              <a:gd name="connsiteX376" fmla="*/ 3275917 w 7467600"/>
              <a:gd name="connsiteY376" fmla="*/ 6783192 h 6858000"/>
              <a:gd name="connsiteX377" fmla="*/ 3399358 w 7467600"/>
              <a:gd name="connsiteY377" fmla="*/ 6469011 h 6858000"/>
              <a:gd name="connsiteX378" fmla="*/ 3425650 w 7467600"/>
              <a:gd name="connsiteY378" fmla="*/ 6381333 h 6858000"/>
              <a:gd name="connsiteX379" fmla="*/ 3460661 w 7467600"/>
              <a:gd name="connsiteY379" fmla="*/ 6266763 h 6858000"/>
              <a:gd name="connsiteX380" fmla="*/ 3518021 w 7467600"/>
              <a:gd name="connsiteY380" fmla="*/ 6117298 h 6858000"/>
              <a:gd name="connsiteX381" fmla="*/ 3554035 w 7467600"/>
              <a:gd name="connsiteY381" fmla="*/ 6027832 h 6858000"/>
              <a:gd name="connsiteX382" fmla="*/ 3677174 w 7467600"/>
              <a:gd name="connsiteY382" fmla="*/ 5636351 h 6858000"/>
              <a:gd name="connsiteX383" fmla="*/ 3698819 w 7467600"/>
              <a:gd name="connsiteY383" fmla="*/ 5560503 h 6858000"/>
              <a:gd name="connsiteX384" fmla="*/ 3702094 w 7467600"/>
              <a:gd name="connsiteY384" fmla="*/ 5549194 h 6858000"/>
              <a:gd name="connsiteX385" fmla="*/ 3398355 w 7467600"/>
              <a:gd name="connsiteY385" fmla="*/ 6094603 h 6858000"/>
              <a:gd name="connsiteX386" fmla="*/ 3193941 w 7467600"/>
              <a:gd name="connsiteY386" fmla="*/ 6798775 h 6858000"/>
              <a:gd name="connsiteX387" fmla="*/ 3184140 w 7467600"/>
              <a:gd name="connsiteY387" fmla="*/ 6858000 h 6858000"/>
              <a:gd name="connsiteX388" fmla="*/ 3099978 w 7467600"/>
              <a:gd name="connsiteY388" fmla="*/ 6858000 h 6858000"/>
              <a:gd name="connsiteX389" fmla="*/ 3101556 w 7467600"/>
              <a:gd name="connsiteY389" fmla="*/ 6843337 h 6858000"/>
              <a:gd name="connsiteX390" fmla="*/ 3370162 w 7467600"/>
              <a:gd name="connsiteY390" fmla="*/ 5785550 h 6858000"/>
              <a:gd name="connsiteX391" fmla="*/ 3746477 w 7467600"/>
              <a:gd name="connsiteY391" fmla="*/ 5377889 h 6858000"/>
              <a:gd name="connsiteX392" fmla="*/ 3863399 w 7467600"/>
              <a:gd name="connsiteY392" fmla="*/ 5087257 h 6858000"/>
              <a:gd name="connsiteX393" fmla="*/ 3968712 w 7467600"/>
              <a:gd name="connsiteY393" fmla="*/ 4913989 h 6858000"/>
              <a:gd name="connsiteX394" fmla="*/ 2792390 w 7467600"/>
              <a:gd name="connsiteY394" fmla="*/ 5382974 h 6858000"/>
              <a:gd name="connsiteX395" fmla="*/ 2714982 w 7467600"/>
              <a:gd name="connsiteY395" fmla="*/ 5427051 h 6858000"/>
              <a:gd name="connsiteX396" fmla="*/ 2813361 w 7467600"/>
              <a:gd name="connsiteY396" fmla="*/ 6023912 h 6858000"/>
              <a:gd name="connsiteX397" fmla="*/ 2688430 w 7467600"/>
              <a:gd name="connsiteY397" fmla="*/ 6801564 h 6858000"/>
              <a:gd name="connsiteX398" fmla="*/ 2629626 w 7467600"/>
              <a:gd name="connsiteY398" fmla="*/ 6763394 h 6858000"/>
              <a:gd name="connsiteX399" fmla="*/ 2565328 w 7467600"/>
              <a:gd name="connsiteY399" fmla="*/ 5516399 h 6858000"/>
              <a:gd name="connsiteX400" fmla="*/ 1922999 w 7467600"/>
              <a:gd name="connsiteY400" fmla="*/ 5980343 h 6858000"/>
              <a:gd name="connsiteX401" fmla="*/ 1950261 w 7467600"/>
              <a:gd name="connsiteY401" fmla="*/ 6405858 h 6858000"/>
              <a:gd name="connsiteX402" fmla="*/ 2365554 w 7467600"/>
              <a:gd name="connsiteY402" fmla="*/ 6759107 h 6858000"/>
              <a:gd name="connsiteX403" fmla="*/ 2424142 w 7467600"/>
              <a:gd name="connsiteY403" fmla="*/ 6858000 h 6858000"/>
              <a:gd name="connsiteX404" fmla="*/ 2395994 w 7467600"/>
              <a:gd name="connsiteY404" fmla="*/ 6858000 h 6858000"/>
              <a:gd name="connsiteX405" fmla="*/ 2392863 w 7467600"/>
              <a:gd name="connsiteY405" fmla="*/ 6852964 h 6858000"/>
              <a:gd name="connsiteX406" fmla="*/ 2017589 w 7467600"/>
              <a:gd name="connsiteY406" fmla="*/ 6493982 h 6858000"/>
              <a:gd name="connsiteX407" fmla="*/ 2147336 w 7467600"/>
              <a:gd name="connsiteY407" fmla="*/ 6594052 h 6858000"/>
              <a:gd name="connsiteX408" fmla="*/ 2207047 w 7467600"/>
              <a:gd name="connsiteY408" fmla="*/ 6654540 h 6858000"/>
              <a:gd name="connsiteX409" fmla="*/ 2299106 w 7467600"/>
              <a:gd name="connsiteY409" fmla="*/ 6778931 h 6858000"/>
              <a:gd name="connsiteX410" fmla="*/ 2314430 w 7467600"/>
              <a:gd name="connsiteY410" fmla="*/ 6801144 h 6858000"/>
              <a:gd name="connsiteX411" fmla="*/ 2352406 w 7467600"/>
              <a:gd name="connsiteY411" fmla="*/ 6858000 h 6858000"/>
              <a:gd name="connsiteX412" fmla="*/ 2314492 w 7467600"/>
              <a:gd name="connsiteY412" fmla="*/ 6858000 h 6858000"/>
              <a:gd name="connsiteX413" fmla="*/ 2288095 w 7467600"/>
              <a:gd name="connsiteY413" fmla="*/ 6818030 h 6858000"/>
              <a:gd name="connsiteX414" fmla="*/ 2272768 w 7467600"/>
              <a:gd name="connsiteY414" fmla="*/ 6795822 h 6858000"/>
              <a:gd name="connsiteX415" fmla="*/ 2182715 w 7467600"/>
              <a:gd name="connsiteY415" fmla="*/ 6675071 h 6858000"/>
              <a:gd name="connsiteX416" fmla="*/ 2032061 w 7467600"/>
              <a:gd name="connsiteY416" fmla="*/ 6541380 h 6858000"/>
              <a:gd name="connsiteX417" fmla="*/ 2257220 w 7467600"/>
              <a:gd name="connsiteY417" fmla="*/ 6826257 h 6858000"/>
              <a:gd name="connsiteX418" fmla="*/ 2281324 w 7467600"/>
              <a:gd name="connsiteY418" fmla="*/ 6858000 h 6858000"/>
              <a:gd name="connsiteX419" fmla="*/ 2242860 w 7467600"/>
              <a:gd name="connsiteY419" fmla="*/ 6858000 h 6858000"/>
              <a:gd name="connsiteX420" fmla="*/ 2232818 w 7467600"/>
              <a:gd name="connsiteY420" fmla="*/ 6844926 h 6858000"/>
              <a:gd name="connsiteX421" fmla="*/ 1990172 w 7467600"/>
              <a:gd name="connsiteY421" fmla="*/ 6542121 h 6858000"/>
              <a:gd name="connsiteX422" fmla="*/ 2124090 w 7467600"/>
              <a:gd name="connsiteY422" fmla="*/ 6761017 h 6858000"/>
              <a:gd name="connsiteX423" fmla="*/ 2200380 w 7467600"/>
              <a:gd name="connsiteY423" fmla="*/ 6858000 h 6858000"/>
              <a:gd name="connsiteX424" fmla="*/ 2147507 w 7467600"/>
              <a:gd name="connsiteY424" fmla="*/ 6858000 h 6858000"/>
              <a:gd name="connsiteX425" fmla="*/ 2070668 w 7467600"/>
              <a:gd name="connsiteY425" fmla="*/ 6761520 h 6858000"/>
              <a:gd name="connsiteX426" fmla="*/ 1975142 w 7467600"/>
              <a:gd name="connsiteY426" fmla="*/ 6585570 h 6858000"/>
              <a:gd name="connsiteX427" fmla="*/ 2050035 w 7467600"/>
              <a:gd name="connsiteY427" fmla="*/ 6813345 h 6858000"/>
              <a:gd name="connsiteX428" fmla="*/ 2063025 w 7467600"/>
              <a:gd name="connsiteY428" fmla="*/ 6858000 h 6858000"/>
              <a:gd name="connsiteX429" fmla="*/ 2021675 w 7467600"/>
              <a:gd name="connsiteY429" fmla="*/ 6858000 h 6858000"/>
              <a:gd name="connsiteX430" fmla="*/ 2019308 w 7467600"/>
              <a:gd name="connsiteY430" fmla="*/ 6847118 h 6858000"/>
              <a:gd name="connsiteX431" fmla="*/ 1938835 w 7467600"/>
              <a:gd name="connsiteY431" fmla="*/ 6551160 h 6858000"/>
              <a:gd name="connsiteX432" fmla="*/ 1953230 w 7467600"/>
              <a:gd name="connsiteY432" fmla="*/ 6759699 h 6858000"/>
              <a:gd name="connsiteX433" fmla="*/ 1956763 w 7467600"/>
              <a:gd name="connsiteY433" fmla="*/ 6778191 h 6858000"/>
              <a:gd name="connsiteX434" fmla="*/ 1967925 w 7467600"/>
              <a:gd name="connsiteY434" fmla="*/ 6858000 h 6858000"/>
              <a:gd name="connsiteX435" fmla="*/ 1936622 w 7467600"/>
              <a:gd name="connsiteY435" fmla="*/ 6858000 h 6858000"/>
              <a:gd name="connsiteX436" fmla="*/ 1926261 w 7467600"/>
              <a:gd name="connsiteY436" fmla="*/ 6784064 h 6858000"/>
              <a:gd name="connsiteX437" fmla="*/ 1922724 w 7467600"/>
              <a:gd name="connsiteY437" fmla="*/ 6765577 h 6858000"/>
              <a:gd name="connsiteX438" fmla="*/ 1904650 w 7467600"/>
              <a:gd name="connsiteY438" fmla="*/ 6639616 h 6858000"/>
              <a:gd name="connsiteX439" fmla="*/ 1885273 w 7467600"/>
              <a:gd name="connsiteY439" fmla="*/ 6858000 h 6858000"/>
              <a:gd name="connsiteX440" fmla="*/ 1854363 w 7467600"/>
              <a:gd name="connsiteY440" fmla="*/ 6858000 h 6858000"/>
              <a:gd name="connsiteX441" fmla="*/ 1880391 w 7467600"/>
              <a:gd name="connsiteY441" fmla="*/ 6603796 h 6858000"/>
              <a:gd name="connsiteX442" fmla="*/ 1818273 w 7467600"/>
              <a:gd name="connsiteY442" fmla="*/ 6715729 h 6858000"/>
              <a:gd name="connsiteX443" fmla="*/ 1794691 w 7467600"/>
              <a:gd name="connsiteY443" fmla="*/ 6843239 h 6858000"/>
              <a:gd name="connsiteX444" fmla="*/ 1794914 w 7467600"/>
              <a:gd name="connsiteY444" fmla="*/ 6858000 h 6858000"/>
              <a:gd name="connsiteX445" fmla="*/ 1746128 w 7467600"/>
              <a:gd name="connsiteY445" fmla="*/ 6858000 h 6858000"/>
              <a:gd name="connsiteX446" fmla="*/ 1753934 w 7467600"/>
              <a:gd name="connsiteY446" fmla="*/ 6724796 h 6858000"/>
              <a:gd name="connsiteX447" fmla="*/ 1792053 w 7467600"/>
              <a:gd name="connsiteY447" fmla="*/ 6572396 h 6858000"/>
              <a:gd name="connsiteX448" fmla="*/ 1862248 w 7467600"/>
              <a:gd name="connsiteY448" fmla="*/ 6266397 h 6858000"/>
              <a:gd name="connsiteX449" fmla="*/ 1862250 w 7467600"/>
              <a:gd name="connsiteY449" fmla="*/ 6033531 h 6858000"/>
              <a:gd name="connsiteX450" fmla="*/ 1211999 w 7467600"/>
              <a:gd name="connsiteY450" fmla="*/ 6683610 h 6858000"/>
              <a:gd name="connsiteX451" fmla="*/ 1213266 w 7467600"/>
              <a:gd name="connsiteY451" fmla="*/ 6691947 h 6858000"/>
              <a:gd name="connsiteX452" fmla="*/ 1203370 w 7467600"/>
              <a:gd name="connsiteY452" fmla="*/ 6850676 h 6858000"/>
              <a:gd name="connsiteX453" fmla="*/ 1203671 w 7467600"/>
              <a:gd name="connsiteY453" fmla="*/ 6858000 h 6858000"/>
              <a:gd name="connsiteX454" fmla="*/ 1143180 w 7467600"/>
              <a:gd name="connsiteY454" fmla="*/ 6858000 h 6858000"/>
              <a:gd name="connsiteX455" fmla="*/ 1142176 w 7467600"/>
              <a:gd name="connsiteY455" fmla="*/ 6766045 h 6858000"/>
              <a:gd name="connsiteX456" fmla="*/ 1067484 w 7467600"/>
              <a:gd name="connsiteY456" fmla="*/ 6858000 h 6858000"/>
              <a:gd name="connsiteX457" fmla="*/ 953928 w 7467600"/>
              <a:gd name="connsiteY457" fmla="*/ 6858000 h 6858000"/>
              <a:gd name="connsiteX458" fmla="*/ 959715 w 7467600"/>
              <a:gd name="connsiteY458" fmla="*/ 6850185 h 6858000"/>
              <a:gd name="connsiteX459" fmla="*/ 1483788 w 7467600"/>
              <a:gd name="connsiteY459" fmla="*/ 6259174 h 6858000"/>
              <a:gd name="connsiteX460" fmla="*/ 1100671 w 7467600"/>
              <a:gd name="connsiteY460" fmla="*/ 6252137 h 6858000"/>
              <a:gd name="connsiteX461" fmla="*/ 1090144 w 7467600"/>
              <a:gd name="connsiteY461" fmla="*/ 6256748 h 6858000"/>
              <a:gd name="connsiteX462" fmla="*/ 1095872 w 7467600"/>
              <a:gd name="connsiteY462" fmla="*/ 6271892 h 6858000"/>
              <a:gd name="connsiteX463" fmla="*/ 262785 w 7467600"/>
              <a:gd name="connsiteY463" fmla="*/ 6845450 h 6858000"/>
              <a:gd name="connsiteX464" fmla="*/ 209968 w 7467600"/>
              <a:gd name="connsiteY464" fmla="*/ 6770713 h 6858000"/>
              <a:gd name="connsiteX465" fmla="*/ 873460 w 7467600"/>
              <a:gd name="connsiteY465" fmla="*/ 6253768 h 6858000"/>
              <a:gd name="connsiteX466" fmla="*/ 192686 w 7467600"/>
              <a:gd name="connsiteY466" fmla="*/ 5849257 h 6858000"/>
              <a:gd name="connsiteX467" fmla="*/ 4696 w 7467600"/>
              <a:gd name="connsiteY467" fmla="*/ 5697668 h 6858000"/>
              <a:gd name="connsiteX468" fmla="*/ 0 w 7467600"/>
              <a:gd name="connsiteY468" fmla="*/ 5689984 h 6858000"/>
              <a:gd name="connsiteX469" fmla="*/ 0 w 7467600"/>
              <a:gd name="connsiteY469" fmla="*/ 5513472 h 6858000"/>
              <a:gd name="connsiteX470" fmla="*/ 174101 w 7467600"/>
              <a:gd name="connsiteY470" fmla="*/ 5620277 h 6858000"/>
              <a:gd name="connsiteX471" fmla="*/ 891800 w 7467600"/>
              <a:gd name="connsiteY471" fmla="*/ 6036935 h 6858000"/>
              <a:gd name="connsiteX472" fmla="*/ 1072219 w 7467600"/>
              <a:gd name="connsiteY472" fmla="*/ 6169443 h 6858000"/>
              <a:gd name="connsiteX473" fmla="*/ 1074117 w 7467600"/>
              <a:gd name="connsiteY473" fmla="*/ 6170301 h 6858000"/>
              <a:gd name="connsiteX474" fmla="*/ 1083114 w 7467600"/>
              <a:gd name="connsiteY474" fmla="*/ 6174131 h 6858000"/>
              <a:gd name="connsiteX475" fmla="*/ 1543010 w 7467600"/>
              <a:gd name="connsiteY475" fmla="*/ 6191140 h 6858000"/>
              <a:gd name="connsiteX476" fmla="*/ 1551080 w 7467600"/>
              <a:gd name="connsiteY476" fmla="*/ 6195006 h 6858000"/>
              <a:gd name="connsiteX477" fmla="*/ 2345443 w 7467600"/>
              <a:gd name="connsiteY477" fmla="*/ 5549882 h 6858000"/>
              <a:gd name="connsiteX478" fmla="*/ 1721499 w 7467600"/>
              <a:gd name="connsiteY478" fmla="*/ 5599969 h 6858000"/>
              <a:gd name="connsiteX479" fmla="*/ 767716 w 7467600"/>
              <a:gd name="connsiteY479" fmla="*/ 5472768 h 6858000"/>
              <a:gd name="connsiteX480" fmla="*/ 722147 w 7467600"/>
              <a:gd name="connsiteY480" fmla="*/ 5393091 h 6858000"/>
              <a:gd name="connsiteX481" fmla="*/ 1485552 w 7467600"/>
              <a:gd name="connsiteY481" fmla="*/ 5313202 h 6858000"/>
              <a:gd name="connsiteX482" fmla="*/ 2143004 w 7467600"/>
              <a:gd name="connsiteY482" fmla="*/ 5402420 h 6858000"/>
              <a:gd name="connsiteX483" fmla="*/ 1933391 w 7467600"/>
              <a:gd name="connsiteY483" fmla="*/ 5156971 h 6858000"/>
              <a:gd name="connsiteX484" fmla="*/ 1827118 w 7467600"/>
              <a:gd name="connsiteY484" fmla="*/ 4968410 h 6858000"/>
              <a:gd name="connsiteX485" fmla="*/ 1837349 w 7467600"/>
              <a:gd name="connsiteY485" fmla="*/ 4956357 h 6858000"/>
              <a:gd name="connsiteX486" fmla="*/ 2162835 w 7467600"/>
              <a:gd name="connsiteY486" fmla="*/ 5187853 h 6858000"/>
              <a:gd name="connsiteX487" fmla="*/ 2257167 w 7467600"/>
              <a:gd name="connsiteY487" fmla="*/ 5462123 h 6858000"/>
              <a:gd name="connsiteX488" fmla="*/ 2261598 w 7467600"/>
              <a:gd name="connsiteY488" fmla="*/ 5467998 h 6858000"/>
              <a:gd name="connsiteX489" fmla="*/ 2437177 w 7467600"/>
              <a:gd name="connsiteY489" fmla="*/ 5479608 h 6858000"/>
              <a:gd name="connsiteX490" fmla="*/ 2445247 w 7467600"/>
              <a:gd name="connsiteY490" fmla="*/ 5483476 h 6858000"/>
              <a:gd name="connsiteX491" fmla="*/ 2743626 w 7467600"/>
              <a:gd name="connsiteY491" fmla="*/ 5304819 h 6858000"/>
              <a:gd name="connsiteX492" fmla="*/ 3048102 w 7467600"/>
              <a:gd name="connsiteY492" fmla="*/ 5150595 h 6858000"/>
              <a:gd name="connsiteX493" fmla="*/ 1799414 w 7467600"/>
              <a:gd name="connsiteY493" fmla="*/ 4694732 h 6858000"/>
              <a:gd name="connsiteX494" fmla="*/ 1771735 w 7467600"/>
              <a:gd name="connsiteY494" fmla="*/ 4619929 h 6858000"/>
              <a:gd name="connsiteX495" fmla="*/ 3104273 w 7467600"/>
              <a:gd name="connsiteY495" fmla="*/ 5076159 h 6858000"/>
              <a:gd name="connsiteX496" fmla="*/ 3113245 w 7467600"/>
              <a:gd name="connsiteY496" fmla="*/ 5090705 h 6858000"/>
              <a:gd name="connsiteX497" fmla="*/ 3126294 w 7467600"/>
              <a:gd name="connsiteY497" fmla="*/ 5114400 h 6858000"/>
              <a:gd name="connsiteX498" fmla="*/ 3937433 w 7467600"/>
              <a:gd name="connsiteY498" fmla="*/ 4830473 h 6858000"/>
              <a:gd name="connsiteX499" fmla="*/ 3590475 w 7467600"/>
              <a:gd name="connsiteY499" fmla="*/ 4597974 h 6858000"/>
              <a:gd name="connsiteX500" fmla="*/ 3100264 w 7467600"/>
              <a:gd name="connsiteY500" fmla="*/ 4579845 h 6858000"/>
              <a:gd name="connsiteX501" fmla="*/ 2183576 w 7467600"/>
              <a:gd name="connsiteY501" fmla="*/ 4227150 h 6858000"/>
              <a:gd name="connsiteX502" fmla="*/ 2151029 w 7467600"/>
              <a:gd name="connsiteY502" fmla="*/ 4146947 h 6858000"/>
              <a:gd name="connsiteX503" fmla="*/ 3563434 w 7467600"/>
              <a:gd name="connsiteY503" fmla="*/ 4469115 h 6858000"/>
              <a:gd name="connsiteX504" fmla="*/ 3177952 w 7467600"/>
              <a:gd name="connsiteY504" fmla="*/ 3657386 h 6858000"/>
              <a:gd name="connsiteX505" fmla="*/ 3189263 w 7467600"/>
              <a:gd name="connsiteY505" fmla="*/ 3625726 h 6858000"/>
              <a:gd name="connsiteX506" fmla="*/ 3560912 w 7467600"/>
              <a:gd name="connsiteY506" fmla="*/ 4079863 h 6858000"/>
              <a:gd name="connsiteX507" fmla="*/ 3626636 w 7467600"/>
              <a:gd name="connsiteY507" fmla="*/ 4512230 h 6858000"/>
              <a:gd name="connsiteX508" fmla="*/ 3653088 w 7467600"/>
              <a:gd name="connsiteY508" fmla="*/ 4521417 h 6858000"/>
              <a:gd name="connsiteX509" fmla="*/ 3988128 w 7467600"/>
              <a:gd name="connsiteY509" fmla="*/ 4817267 h 6858000"/>
              <a:gd name="connsiteX510" fmla="*/ 4830582 w 7467600"/>
              <a:gd name="connsiteY510" fmla="*/ 4676000 h 6858000"/>
              <a:gd name="connsiteX511" fmla="*/ 4830100 w 7467600"/>
              <a:gd name="connsiteY511" fmla="*/ 4675554 h 6858000"/>
              <a:gd name="connsiteX512" fmla="*/ 4036318 w 7467600"/>
              <a:gd name="connsiteY512" fmla="*/ 4147013 h 6858000"/>
              <a:gd name="connsiteX513" fmla="*/ 3432098 w 7467600"/>
              <a:gd name="connsiteY513" fmla="*/ 3537312 h 6858000"/>
              <a:gd name="connsiteX514" fmla="*/ 3446761 w 7467600"/>
              <a:gd name="connsiteY514" fmla="*/ 3461278 h 6858000"/>
              <a:gd name="connsiteX515" fmla="*/ 4419733 w 7467600"/>
              <a:gd name="connsiteY515" fmla="*/ 3963555 h 6858000"/>
              <a:gd name="connsiteX516" fmla="*/ 4781371 w 7467600"/>
              <a:gd name="connsiteY516" fmla="*/ 4458604 h 6858000"/>
              <a:gd name="connsiteX517" fmla="*/ 4780440 w 7467600"/>
              <a:gd name="connsiteY517" fmla="*/ 4470290 h 6858000"/>
              <a:gd name="connsiteX518" fmla="*/ 4898954 w 7467600"/>
              <a:gd name="connsiteY518" fmla="*/ 4662092 h 6858000"/>
              <a:gd name="connsiteX519" fmla="*/ 4900699 w 7467600"/>
              <a:gd name="connsiteY519" fmla="*/ 4670867 h 6858000"/>
              <a:gd name="connsiteX520" fmla="*/ 5714511 w 7467600"/>
              <a:gd name="connsiteY520" fmla="*/ 4663483 h 6858000"/>
              <a:gd name="connsiteX521" fmla="*/ 5464793 w 7467600"/>
              <a:gd name="connsiteY521" fmla="*/ 4393556 h 6858000"/>
              <a:gd name="connsiteX522" fmla="*/ 5461897 w 7467600"/>
              <a:gd name="connsiteY522" fmla="*/ 4390879 h 6858000"/>
              <a:gd name="connsiteX523" fmla="*/ 4294126 w 7467600"/>
              <a:gd name="connsiteY523" fmla="*/ 3303048 h 6858000"/>
              <a:gd name="connsiteX524" fmla="*/ 4305321 w 7467600"/>
              <a:gd name="connsiteY524" fmla="*/ 3256953 h 6858000"/>
              <a:gd name="connsiteX525" fmla="*/ 4949299 w 7467600"/>
              <a:gd name="connsiteY525" fmla="*/ 3766336 h 6858000"/>
              <a:gd name="connsiteX526" fmla="*/ 5291452 w 7467600"/>
              <a:gd name="connsiteY526" fmla="*/ 4076801 h 6858000"/>
              <a:gd name="connsiteX527" fmla="*/ 5434998 w 7467600"/>
              <a:gd name="connsiteY527" fmla="*/ 4254100 h 6858000"/>
              <a:gd name="connsiteX528" fmla="*/ 5351015 w 7467600"/>
              <a:gd name="connsiteY528" fmla="*/ 3760989 h 6858000"/>
              <a:gd name="connsiteX529" fmla="*/ 5413780 w 7467600"/>
              <a:gd name="connsiteY529" fmla="*/ 2966265 h 6858000"/>
              <a:gd name="connsiteX530" fmla="*/ 5425627 w 7467600"/>
              <a:gd name="connsiteY530" fmla="*/ 2954192 h 6858000"/>
              <a:gd name="connsiteX531" fmla="*/ 6604735 w 7467600"/>
              <a:gd name="connsiteY531" fmla="*/ 2041381 h 6858000"/>
              <a:gd name="connsiteX532" fmla="*/ 7204487 w 7467600"/>
              <a:gd name="connsiteY532" fmla="*/ 2742112 h 6858000"/>
              <a:gd name="connsiteX533" fmla="*/ 7131592 w 7467600"/>
              <a:gd name="connsiteY533" fmla="*/ 2672096 h 6858000"/>
              <a:gd name="connsiteX534" fmla="*/ 6996344 w 7467600"/>
              <a:gd name="connsiteY534" fmla="*/ 2518310 h 6858000"/>
              <a:gd name="connsiteX535" fmla="*/ 6735495 w 7467600"/>
              <a:gd name="connsiteY535" fmla="*/ 2196890 h 6858000"/>
              <a:gd name="connsiteX536" fmla="*/ 6721901 w 7467600"/>
              <a:gd name="connsiteY536" fmla="*/ 2179274 h 6858000"/>
              <a:gd name="connsiteX537" fmla="*/ 6604735 w 7467600"/>
              <a:gd name="connsiteY537" fmla="*/ 2041381 h 6858000"/>
              <a:gd name="connsiteX538" fmla="*/ 6591670 w 7467600"/>
              <a:gd name="connsiteY538" fmla="*/ 1988277 h 6858000"/>
              <a:gd name="connsiteX539" fmla="*/ 6747349 w 7467600"/>
              <a:gd name="connsiteY539" fmla="*/ 2160069 h 6858000"/>
              <a:gd name="connsiteX540" fmla="*/ 6760943 w 7467600"/>
              <a:gd name="connsiteY540" fmla="*/ 2177686 h 6858000"/>
              <a:gd name="connsiteX541" fmla="*/ 7021065 w 7467600"/>
              <a:gd name="connsiteY541" fmla="*/ 2498102 h 6858000"/>
              <a:gd name="connsiteX542" fmla="*/ 7155223 w 7467600"/>
              <a:gd name="connsiteY542" fmla="*/ 2650386 h 6858000"/>
              <a:gd name="connsiteX543" fmla="*/ 7203167 w 7467600"/>
              <a:gd name="connsiteY543" fmla="*/ 2697288 h 6858000"/>
              <a:gd name="connsiteX544" fmla="*/ 6937703 w 7467600"/>
              <a:gd name="connsiteY544" fmla="*/ 2321981 h 6858000"/>
              <a:gd name="connsiteX545" fmla="*/ 6591670 w 7467600"/>
              <a:gd name="connsiteY545" fmla="*/ 1988277 h 6858000"/>
              <a:gd name="connsiteX546" fmla="*/ 5798671 w 7467600"/>
              <a:gd name="connsiteY546" fmla="*/ 1981601 h 6858000"/>
              <a:gd name="connsiteX547" fmla="*/ 5754709 w 7467600"/>
              <a:gd name="connsiteY547" fmla="*/ 2071454 h 6858000"/>
              <a:gd name="connsiteX548" fmla="*/ 5763044 w 7467600"/>
              <a:gd name="connsiteY548" fmla="*/ 2842206 h 6858000"/>
              <a:gd name="connsiteX549" fmla="*/ 5764974 w 7467600"/>
              <a:gd name="connsiteY549" fmla="*/ 2799609 h 6858000"/>
              <a:gd name="connsiteX550" fmla="*/ 5767665 w 7467600"/>
              <a:gd name="connsiteY550" fmla="*/ 2666409 h 6858000"/>
              <a:gd name="connsiteX551" fmla="*/ 5763055 w 7467600"/>
              <a:gd name="connsiteY551" fmla="*/ 2579705 h 6858000"/>
              <a:gd name="connsiteX552" fmla="*/ 5758079 w 7467600"/>
              <a:gd name="connsiteY552" fmla="*/ 2492508 h 6858000"/>
              <a:gd name="connsiteX553" fmla="*/ 5779325 w 7467600"/>
              <a:gd name="connsiteY553" fmla="*/ 2197069 h 6858000"/>
              <a:gd name="connsiteX554" fmla="*/ 5798671 w 7467600"/>
              <a:gd name="connsiteY554" fmla="*/ 1981601 h 6858000"/>
              <a:gd name="connsiteX555" fmla="*/ 5829202 w 7467600"/>
              <a:gd name="connsiteY555" fmla="*/ 1971679 h 6858000"/>
              <a:gd name="connsiteX556" fmla="*/ 5809558 w 7467600"/>
              <a:gd name="connsiteY556" fmla="*/ 2198043 h 6858000"/>
              <a:gd name="connsiteX557" fmla="*/ 5788653 w 7467600"/>
              <a:gd name="connsiteY557" fmla="*/ 2489430 h 6858000"/>
              <a:gd name="connsiteX558" fmla="*/ 5793439 w 7467600"/>
              <a:gd name="connsiteY558" fmla="*/ 2575235 h 6858000"/>
              <a:gd name="connsiteX559" fmla="*/ 5796837 w 7467600"/>
              <a:gd name="connsiteY559" fmla="*/ 2637633 h 6858000"/>
              <a:gd name="connsiteX560" fmla="*/ 5818614 w 7467600"/>
              <a:gd name="connsiteY560" fmla="*/ 2473055 h 6858000"/>
              <a:gd name="connsiteX561" fmla="*/ 5829202 w 7467600"/>
              <a:gd name="connsiteY561" fmla="*/ 1971679 h 6858000"/>
              <a:gd name="connsiteX562" fmla="*/ 5911389 w 7467600"/>
              <a:gd name="connsiteY562" fmla="*/ 1898371 h 6858000"/>
              <a:gd name="connsiteX563" fmla="*/ 6237627 w 7467600"/>
              <a:gd name="connsiteY563" fmla="*/ 2231921 h 6858000"/>
              <a:gd name="connsiteX564" fmla="*/ 5911389 w 7467600"/>
              <a:gd name="connsiteY564" fmla="*/ 1898371 h 6858000"/>
              <a:gd name="connsiteX565" fmla="*/ 6944437 w 7467600"/>
              <a:gd name="connsiteY565" fmla="*/ 1575402 h 6858000"/>
              <a:gd name="connsiteX566" fmla="*/ 6304730 w 7467600"/>
              <a:gd name="connsiteY566" fmla="*/ 1766654 h 6858000"/>
              <a:gd name="connsiteX567" fmla="*/ 6944437 w 7467600"/>
              <a:gd name="connsiteY567" fmla="*/ 1575402 h 6858000"/>
              <a:gd name="connsiteX568" fmla="*/ 7019523 w 7467600"/>
              <a:gd name="connsiteY568" fmla="*/ 1519450 h 6858000"/>
              <a:gd name="connsiteX569" fmla="*/ 6298091 w 7467600"/>
              <a:gd name="connsiteY569" fmla="*/ 1737122 h 6858000"/>
              <a:gd name="connsiteX570" fmla="*/ 7019523 w 7467600"/>
              <a:gd name="connsiteY570" fmla="*/ 1519450 h 6858000"/>
              <a:gd name="connsiteX571" fmla="*/ 2399523 w 7467600"/>
              <a:gd name="connsiteY571" fmla="*/ 1428234 h 6858000"/>
              <a:gd name="connsiteX572" fmla="*/ 2224982 w 7467600"/>
              <a:gd name="connsiteY572" fmla="*/ 1826201 h 6858000"/>
              <a:gd name="connsiteX573" fmla="*/ 2096099 w 7467600"/>
              <a:gd name="connsiteY573" fmla="*/ 2345900 h 6858000"/>
              <a:gd name="connsiteX574" fmla="*/ 2283317 w 7467600"/>
              <a:gd name="connsiteY574" fmla="*/ 1796925 h 6858000"/>
              <a:gd name="connsiteX575" fmla="*/ 2399523 w 7467600"/>
              <a:gd name="connsiteY575" fmla="*/ 1428234 h 6858000"/>
              <a:gd name="connsiteX576" fmla="*/ 2448558 w 7467600"/>
              <a:gd name="connsiteY576" fmla="*/ 1373435 h 6858000"/>
              <a:gd name="connsiteX577" fmla="*/ 2312521 w 7467600"/>
              <a:gd name="connsiteY577" fmla="*/ 1806140 h 6858000"/>
              <a:gd name="connsiteX578" fmla="*/ 2127533 w 7467600"/>
              <a:gd name="connsiteY578" fmla="*/ 2348380 h 6858000"/>
              <a:gd name="connsiteX579" fmla="*/ 2358080 w 7467600"/>
              <a:gd name="connsiteY579" fmla="*/ 1866134 h 6858000"/>
              <a:gd name="connsiteX580" fmla="*/ 2407436 w 7467600"/>
              <a:gd name="connsiteY580" fmla="*/ 1651070 h 6858000"/>
              <a:gd name="connsiteX581" fmla="*/ 2448558 w 7467600"/>
              <a:gd name="connsiteY581" fmla="*/ 1373435 h 6858000"/>
              <a:gd name="connsiteX582" fmla="*/ 278707 w 7467600"/>
              <a:gd name="connsiteY582" fmla="*/ 1352270 h 6858000"/>
              <a:gd name="connsiteX583" fmla="*/ 321570 w 7467600"/>
              <a:gd name="connsiteY583" fmla="*/ 1861610 h 6858000"/>
              <a:gd name="connsiteX584" fmla="*/ 294281 w 7467600"/>
              <a:gd name="connsiteY584" fmla="*/ 1440658 h 6858000"/>
              <a:gd name="connsiteX585" fmla="*/ 278707 w 7467600"/>
              <a:gd name="connsiteY585" fmla="*/ 1352270 h 6858000"/>
              <a:gd name="connsiteX586" fmla="*/ 1423821 w 7467600"/>
              <a:gd name="connsiteY586" fmla="*/ 1351958 h 6858000"/>
              <a:gd name="connsiteX587" fmla="*/ 1638521 w 7467600"/>
              <a:gd name="connsiteY587" fmla="*/ 1908470 h 6858000"/>
              <a:gd name="connsiteX588" fmla="*/ 1754199 w 7467600"/>
              <a:gd name="connsiteY588" fmla="*/ 2149284 h 6858000"/>
              <a:gd name="connsiteX589" fmla="*/ 1908359 w 7467600"/>
              <a:gd name="connsiteY589" fmla="*/ 2364988 h 6858000"/>
              <a:gd name="connsiteX590" fmla="*/ 1647661 w 7467600"/>
              <a:gd name="connsiteY590" fmla="*/ 1825945 h 6858000"/>
              <a:gd name="connsiteX591" fmla="*/ 1423821 w 7467600"/>
              <a:gd name="connsiteY591" fmla="*/ 1351958 h 6858000"/>
              <a:gd name="connsiteX592" fmla="*/ 1431890 w 7467600"/>
              <a:gd name="connsiteY592" fmla="*/ 1306475 h 6858000"/>
              <a:gd name="connsiteX593" fmla="*/ 1507597 w 7467600"/>
              <a:gd name="connsiteY593" fmla="*/ 1446132 h 6858000"/>
              <a:gd name="connsiteX594" fmla="*/ 1674586 w 7467600"/>
              <a:gd name="connsiteY594" fmla="*/ 1813832 h 6858000"/>
              <a:gd name="connsiteX595" fmla="*/ 1815950 w 7467600"/>
              <a:gd name="connsiteY595" fmla="*/ 2128564 h 6858000"/>
              <a:gd name="connsiteX596" fmla="*/ 1984242 w 7467600"/>
              <a:gd name="connsiteY596" fmla="*/ 2430829 h 6858000"/>
              <a:gd name="connsiteX597" fmla="*/ 2014023 w 7467600"/>
              <a:gd name="connsiteY597" fmla="*/ 2450995 h 6858000"/>
              <a:gd name="connsiteX598" fmla="*/ 1747337 w 7467600"/>
              <a:gd name="connsiteY598" fmla="*/ 1855264 h 6858000"/>
              <a:gd name="connsiteX599" fmla="*/ 1533749 w 7467600"/>
              <a:gd name="connsiteY599" fmla="*/ 1478656 h 6858000"/>
              <a:gd name="connsiteX600" fmla="*/ 1431890 w 7467600"/>
              <a:gd name="connsiteY600" fmla="*/ 1306475 h 6858000"/>
              <a:gd name="connsiteX601" fmla="*/ 5052692 w 7467600"/>
              <a:gd name="connsiteY601" fmla="*/ 1292994 h 6858000"/>
              <a:gd name="connsiteX602" fmla="*/ 5200661 w 7467600"/>
              <a:gd name="connsiteY602" fmla="*/ 1635186 h 6858000"/>
              <a:gd name="connsiteX603" fmla="*/ 5297138 w 7467600"/>
              <a:gd name="connsiteY603" fmla="*/ 1906351 h 6858000"/>
              <a:gd name="connsiteX604" fmla="*/ 5052692 w 7467600"/>
              <a:gd name="connsiteY604" fmla="*/ 1292994 h 6858000"/>
              <a:gd name="connsiteX605" fmla="*/ 5009948 w 7467600"/>
              <a:gd name="connsiteY605" fmla="*/ 1273619 h 6858000"/>
              <a:gd name="connsiteX606" fmla="*/ 5121777 w 7467600"/>
              <a:gd name="connsiteY606" fmla="*/ 1654213 h 6858000"/>
              <a:gd name="connsiteX607" fmla="*/ 5293545 w 7467600"/>
              <a:gd name="connsiteY607" fmla="*/ 2072247 h 6858000"/>
              <a:gd name="connsiteX608" fmla="*/ 5294042 w 7467600"/>
              <a:gd name="connsiteY608" fmla="*/ 2065019 h 6858000"/>
              <a:gd name="connsiteX609" fmla="*/ 5171936 w 7467600"/>
              <a:gd name="connsiteY609" fmla="*/ 1647613 h 6858000"/>
              <a:gd name="connsiteX610" fmla="*/ 5009948 w 7467600"/>
              <a:gd name="connsiteY610" fmla="*/ 1273619 h 6858000"/>
              <a:gd name="connsiteX611" fmla="*/ 655236 w 7467600"/>
              <a:gd name="connsiteY611" fmla="*/ 1268632 h 6858000"/>
              <a:gd name="connsiteX612" fmla="*/ 839521 w 7467600"/>
              <a:gd name="connsiteY612" fmla="*/ 1685315 h 6858000"/>
              <a:gd name="connsiteX613" fmla="*/ 1109416 w 7467600"/>
              <a:gd name="connsiteY613" fmla="*/ 2061663 h 6858000"/>
              <a:gd name="connsiteX614" fmla="*/ 1298300 w 7467600"/>
              <a:gd name="connsiteY614" fmla="*/ 2247742 h 6858000"/>
              <a:gd name="connsiteX615" fmla="*/ 1125871 w 7467600"/>
              <a:gd name="connsiteY615" fmla="*/ 1989513 h 6858000"/>
              <a:gd name="connsiteX616" fmla="*/ 981574 w 7467600"/>
              <a:gd name="connsiteY616" fmla="*/ 1783157 h 6858000"/>
              <a:gd name="connsiteX617" fmla="*/ 922198 w 7467600"/>
              <a:gd name="connsiteY617" fmla="*/ 1677437 h 6858000"/>
              <a:gd name="connsiteX618" fmla="*/ 869293 w 7467600"/>
              <a:gd name="connsiteY618" fmla="*/ 1583214 h 6858000"/>
              <a:gd name="connsiteX619" fmla="*/ 751431 w 7467600"/>
              <a:gd name="connsiteY619" fmla="*/ 1405731 h 6858000"/>
              <a:gd name="connsiteX620" fmla="*/ 655236 w 7467600"/>
              <a:gd name="connsiteY620" fmla="*/ 1268632 h 6858000"/>
              <a:gd name="connsiteX621" fmla="*/ 6516292 w 7467600"/>
              <a:gd name="connsiteY621" fmla="*/ 1263064 h 6858000"/>
              <a:gd name="connsiteX622" fmla="*/ 5736320 w 7467600"/>
              <a:gd name="connsiteY622" fmla="*/ 1501803 h 6858000"/>
              <a:gd name="connsiteX623" fmla="*/ 6516292 w 7467600"/>
              <a:gd name="connsiteY623" fmla="*/ 1263064 h 6858000"/>
              <a:gd name="connsiteX624" fmla="*/ 291466 w 7467600"/>
              <a:gd name="connsiteY624" fmla="*/ 1250369 h 6858000"/>
              <a:gd name="connsiteX625" fmla="*/ 323180 w 7467600"/>
              <a:gd name="connsiteY625" fmla="*/ 1435283 h 6858000"/>
              <a:gd name="connsiteX626" fmla="*/ 349381 w 7467600"/>
              <a:gd name="connsiteY626" fmla="*/ 1875041 h 6858000"/>
              <a:gd name="connsiteX627" fmla="*/ 374363 w 7467600"/>
              <a:gd name="connsiteY627" fmla="*/ 1506494 h 6858000"/>
              <a:gd name="connsiteX628" fmla="*/ 302168 w 7467600"/>
              <a:gd name="connsiteY628" fmla="*/ 1274495 h 6858000"/>
              <a:gd name="connsiteX629" fmla="*/ 291466 w 7467600"/>
              <a:gd name="connsiteY629" fmla="*/ 1250369 h 6858000"/>
              <a:gd name="connsiteX630" fmla="*/ 678222 w 7467600"/>
              <a:gd name="connsiteY630" fmla="*/ 1248670 h 6858000"/>
              <a:gd name="connsiteX631" fmla="*/ 775536 w 7467600"/>
              <a:gd name="connsiteY631" fmla="*/ 1388015 h 6858000"/>
              <a:gd name="connsiteX632" fmla="*/ 894529 w 7467600"/>
              <a:gd name="connsiteY632" fmla="*/ 1567739 h 6858000"/>
              <a:gd name="connsiteX633" fmla="*/ 948000 w 7467600"/>
              <a:gd name="connsiteY633" fmla="*/ 1663088 h 6858000"/>
              <a:gd name="connsiteX634" fmla="*/ 1006812 w 7467600"/>
              <a:gd name="connsiteY634" fmla="*/ 1767683 h 6858000"/>
              <a:gd name="connsiteX635" fmla="*/ 1149133 w 7467600"/>
              <a:gd name="connsiteY635" fmla="*/ 1971513 h 6858000"/>
              <a:gd name="connsiteX636" fmla="*/ 1333952 w 7467600"/>
              <a:gd name="connsiteY636" fmla="*/ 2251620 h 6858000"/>
              <a:gd name="connsiteX637" fmla="*/ 1337329 w 7467600"/>
              <a:gd name="connsiteY637" fmla="*/ 2258350 h 6858000"/>
              <a:gd name="connsiteX638" fmla="*/ 1014726 w 7467600"/>
              <a:gd name="connsiteY638" fmla="*/ 1615556 h 6858000"/>
              <a:gd name="connsiteX639" fmla="*/ 678222 w 7467600"/>
              <a:gd name="connsiteY639" fmla="*/ 1248670 h 6858000"/>
              <a:gd name="connsiteX640" fmla="*/ 6691602 w 7467600"/>
              <a:gd name="connsiteY640" fmla="*/ 1140573 h 6858000"/>
              <a:gd name="connsiteX641" fmla="*/ 6571100 w 7467600"/>
              <a:gd name="connsiteY641" fmla="*/ 1183662 h 6858000"/>
              <a:gd name="connsiteX642" fmla="*/ 6241687 w 7467600"/>
              <a:gd name="connsiteY642" fmla="*/ 1257600 h 6858000"/>
              <a:gd name="connsiteX643" fmla="*/ 5693009 w 7467600"/>
              <a:gd name="connsiteY643" fmla="*/ 1478256 h 6858000"/>
              <a:gd name="connsiteX644" fmla="*/ 6548420 w 7467600"/>
              <a:gd name="connsiteY644" fmla="*/ 1214599 h 6858000"/>
              <a:gd name="connsiteX645" fmla="*/ 6605473 w 7467600"/>
              <a:gd name="connsiteY645" fmla="*/ 1184686 h 6858000"/>
              <a:gd name="connsiteX646" fmla="*/ 6691602 w 7467600"/>
              <a:gd name="connsiteY646" fmla="*/ 1140573 h 6858000"/>
              <a:gd name="connsiteX647" fmla="*/ 4002475 w 7467600"/>
              <a:gd name="connsiteY647" fmla="*/ 1037802 h 6858000"/>
              <a:gd name="connsiteX648" fmla="*/ 4000324 w 7467600"/>
              <a:gd name="connsiteY648" fmla="*/ 1039362 h 6858000"/>
              <a:gd name="connsiteX649" fmla="*/ 4002862 w 7467600"/>
              <a:gd name="connsiteY649" fmla="*/ 1042866 h 6858000"/>
              <a:gd name="connsiteX650" fmla="*/ 4002475 w 7467600"/>
              <a:gd name="connsiteY650" fmla="*/ 1037802 h 6858000"/>
              <a:gd name="connsiteX651" fmla="*/ 506322 w 7467600"/>
              <a:gd name="connsiteY651" fmla="*/ 1020997 h 6858000"/>
              <a:gd name="connsiteX652" fmla="*/ 533068 w 7467600"/>
              <a:gd name="connsiteY652" fmla="*/ 1029409 h 6858000"/>
              <a:gd name="connsiteX653" fmla="*/ 1232525 w 7467600"/>
              <a:gd name="connsiteY653" fmla="*/ 1804675 h 6858000"/>
              <a:gd name="connsiteX654" fmla="*/ 1388858 w 7467600"/>
              <a:gd name="connsiteY654" fmla="*/ 2368011 h 6858000"/>
              <a:gd name="connsiteX655" fmla="*/ 1384098 w 7467600"/>
              <a:gd name="connsiteY655" fmla="*/ 2378125 h 6858000"/>
              <a:gd name="connsiteX656" fmla="*/ 1425393 w 7467600"/>
              <a:gd name="connsiteY656" fmla="*/ 2589124 h 6858000"/>
              <a:gd name="connsiteX657" fmla="*/ 1424001 w 7467600"/>
              <a:gd name="connsiteY657" fmla="*/ 2597541 h 6858000"/>
              <a:gd name="connsiteX658" fmla="*/ 2152729 w 7467600"/>
              <a:gd name="connsiteY658" fmla="*/ 2864487 h 6858000"/>
              <a:gd name="connsiteX659" fmla="*/ 2020609 w 7467600"/>
              <a:gd name="connsiteY659" fmla="*/ 2539671 h 6858000"/>
              <a:gd name="connsiteX660" fmla="*/ 2018920 w 7467600"/>
              <a:gd name="connsiteY660" fmla="*/ 2536309 h 6858000"/>
              <a:gd name="connsiteX661" fmla="*/ 1342441 w 7467600"/>
              <a:gd name="connsiteY661" fmla="*/ 1173017 h 6858000"/>
              <a:gd name="connsiteX662" fmla="*/ 1367925 w 7467600"/>
              <a:gd name="connsiteY662" fmla="*/ 1135648 h 6858000"/>
              <a:gd name="connsiteX663" fmla="*/ 1771401 w 7467600"/>
              <a:gd name="connsiteY663" fmla="*/ 1806673 h 6858000"/>
              <a:gd name="connsiteX664" fmla="*/ 1972385 w 7467600"/>
              <a:gd name="connsiteY664" fmla="*/ 2198735 h 6858000"/>
              <a:gd name="connsiteX665" fmla="*/ 2040892 w 7467600"/>
              <a:gd name="connsiteY665" fmla="*/ 2405205 h 6858000"/>
              <a:gd name="connsiteX666" fmla="*/ 2131689 w 7467600"/>
              <a:gd name="connsiteY666" fmla="*/ 1936926 h 6858000"/>
              <a:gd name="connsiteX667" fmla="*/ 2454820 w 7467600"/>
              <a:gd name="connsiteY667" fmla="*/ 1248808 h 6858000"/>
              <a:gd name="connsiteX668" fmla="*/ 2492512 w 7467600"/>
              <a:gd name="connsiteY668" fmla="*/ 1302920 h 6858000"/>
              <a:gd name="connsiteX669" fmla="*/ 2081216 w 7467600"/>
              <a:gd name="connsiteY669" fmla="*/ 2527513 h 6858000"/>
              <a:gd name="connsiteX670" fmla="*/ 2081211 w 7467600"/>
              <a:gd name="connsiteY670" fmla="*/ 2528916 h 6858000"/>
              <a:gd name="connsiteX671" fmla="*/ 2199067 w 7467600"/>
              <a:gd name="connsiteY671" fmla="*/ 2884061 h 6858000"/>
              <a:gd name="connsiteX672" fmla="*/ 3192586 w 7467600"/>
              <a:gd name="connsiteY672" fmla="*/ 3411496 h 6858000"/>
              <a:gd name="connsiteX673" fmla="*/ 3182620 w 7467600"/>
              <a:gd name="connsiteY673" fmla="*/ 3483279 h 6858000"/>
              <a:gd name="connsiteX674" fmla="*/ 2435119 w 7467600"/>
              <a:gd name="connsiteY674" fmla="*/ 3080173 h 6858000"/>
              <a:gd name="connsiteX675" fmla="*/ 2410152 w 7467600"/>
              <a:gd name="connsiteY675" fmla="*/ 3063751 h 6858000"/>
              <a:gd name="connsiteX676" fmla="*/ 2408099 w 7467600"/>
              <a:gd name="connsiteY676" fmla="*/ 3064403 h 6858000"/>
              <a:gd name="connsiteX677" fmla="*/ 2407218 w 7467600"/>
              <a:gd name="connsiteY677" fmla="*/ 3070324 h 6858000"/>
              <a:gd name="connsiteX678" fmla="*/ 2380138 w 7467600"/>
              <a:gd name="connsiteY678" fmla="*/ 3099341 h 6858000"/>
              <a:gd name="connsiteX679" fmla="*/ 1765923 w 7467600"/>
              <a:gd name="connsiteY679" fmla="*/ 3581043 h 6858000"/>
              <a:gd name="connsiteX680" fmla="*/ 1702258 w 7467600"/>
              <a:gd name="connsiteY680" fmla="*/ 3612286 h 6858000"/>
              <a:gd name="connsiteX681" fmla="*/ 1538370 w 7467600"/>
              <a:gd name="connsiteY681" fmla="*/ 3811804 h 6858000"/>
              <a:gd name="connsiteX682" fmla="*/ 542867 w 7467600"/>
              <a:gd name="connsiteY682" fmla="*/ 4944092 h 6858000"/>
              <a:gd name="connsiteX683" fmla="*/ 515800 w 7467600"/>
              <a:gd name="connsiteY683" fmla="*/ 4862180 h 6858000"/>
              <a:gd name="connsiteX684" fmla="*/ 909145 w 7467600"/>
              <a:gd name="connsiteY684" fmla="*/ 4199225 h 6858000"/>
              <a:gd name="connsiteX685" fmla="*/ 1214067 w 7467600"/>
              <a:gd name="connsiteY685" fmla="*/ 3908561 h 6858000"/>
              <a:gd name="connsiteX686" fmla="*/ 640967 w 7467600"/>
              <a:gd name="connsiteY686" fmla="*/ 4105601 h 6858000"/>
              <a:gd name="connsiteX687" fmla="*/ 112563 w 7467600"/>
              <a:gd name="connsiteY687" fmla="*/ 4396952 h 6858000"/>
              <a:gd name="connsiteX688" fmla="*/ 0 w 7467600"/>
              <a:gd name="connsiteY688" fmla="*/ 4466006 h 6858000"/>
              <a:gd name="connsiteX689" fmla="*/ 0 w 7467600"/>
              <a:gd name="connsiteY689" fmla="*/ 4233763 h 6858000"/>
              <a:gd name="connsiteX690" fmla="*/ 36881 w 7467600"/>
              <a:gd name="connsiteY690" fmla="*/ 4200118 h 6858000"/>
              <a:gd name="connsiteX691" fmla="*/ 910534 w 7467600"/>
              <a:gd name="connsiteY691" fmla="*/ 3629753 h 6858000"/>
              <a:gd name="connsiteX692" fmla="*/ 1578717 w 7467600"/>
              <a:gd name="connsiteY692" fmla="*/ 3575982 h 6858000"/>
              <a:gd name="connsiteX693" fmla="*/ 2338780 w 7467600"/>
              <a:gd name="connsiteY693" fmla="*/ 3033725 h 6858000"/>
              <a:gd name="connsiteX694" fmla="*/ 1807991 w 7467600"/>
              <a:gd name="connsiteY694" fmla="*/ 2807184 h 6858000"/>
              <a:gd name="connsiteX695" fmla="*/ 1416358 w 7467600"/>
              <a:gd name="connsiteY695" fmla="*/ 3112571 h 6858000"/>
              <a:gd name="connsiteX696" fmla="*/ 939066 w 7467600"/>
              <a:gd name="connsiteY696" fmla="*/ 3378798 h 6858000"/>
              <a:gd name="connsiteX697" fmla="*/ 115099 w 7467600"/>
              <a:gd name="connsiteY697" fmla="*/ 3607650 h 6858000"/>
              <a:gd name="connsiteX698" fmla="*/ 97284 w 7467600"/>
              <a:gd name="connsiteY698" fmla="*/ 3520393 h 6858000"/>
              <a:gd name="connsiteX699" fmla="*/ 922050 w 7467600"/>
              <a:gd name="connsiteY699" fmla="*/ 3074867 h 6858000"/>
              <a:gd name="connsiteX700" fmla="*/ 1405265 w 7467600"/>
              <a:gd name="connsiteY700" fmla="*/ 3016319 h 6858000"/>
              <a:gd name="connsiteX701" fmla="*/ 1407512 w 7467600"/>
              <a:gd name="connsiteY701" fmla="*/ 3018001 h 6858000"/>
              <a:gd name="connsiteX702" fmla="*/ 1726266 w 7467600"/>
              <a:gd name="connsiteY702" fmla="*/ 2777274 h 6858000"/>
              <a:gd name="connsiteX703" fmla="*/ 625390 w 7467600"/>
              <a:gd name="connsiteY703" fmla="*/ 2514541 h 6858000"/>
              <a:gd name="connsiteX704" fmla="*/ 619799 w 7467600"/>
              <a:gd name="connsiteY704" fmla="*/ 2527180 h 6858000"/>
              <a:gd name="connsiteX705" fmla="*/ 310030 w 7467600"/>
              <a:gd name="connsiteY705" fmla="*/ 2771818 h 6858000"/>
              <a:gd name="connsiteX706" fmla="*/ 173877 w 7467600"/>
              <a:gd name="connsiteY706" fmla="*/ 2937056 h 6858000"/>
              <a:gd name="connsiteX707" fmla="*/ 77889 w 7467600"/>
              <a:gd name="connsiteY707" fmla="*/ 3138440 h 6858000"/>
              <a:gd name="connsiteX708" fmla="*/ 0 w 7467600"/>
              <a:gd name="connsiteY708" fmla="*/ 3271395 h 6858000"/>
              <a:gd name="connsiteX709" fmla="*/ 0 w 7467600"/>
              <a:gd name="connsiteY709" fmla="*/ 3153002 h 6858000"/>
              <a:gd name="connsiteX710" fmla="*/ 2386 w 7467600"/>
              <a:gd name="connsiteY710" fmla="*/ 3149203 h 6858000"/>
              <a:gd name="connsiteX711" fmla="*/ 89753 w 7467600"/>
              <a:gd name="connsiteY711" fmla="*/ 2987702 h 6858000"/>
              <a:gd name="connsiteX712" fmla="*/ 76869 w 7467600"/>
              <a:gd name="connsiteY712" fmla="*/ 3005404 h 6858000"/>
              <a:gd name="connsiteX713" fmla="*/ 32049 w 7467600"/>
              <a:gd name="connsiteY713" fmla="*/ 3065814 h 6858000"/>
              <a:gd name="connsiteX714" fmla="*/ 0 w 7467600"/>
              <a:gd name="connsiteY714" fmla="*/ 3108744 h 6858000"/>
              <a:gd name="connsiteX715" fmla="*/ 0 w 7467600"/>
              <a:gd name="connsiteY715" fmla="*/ 3058059 h 6858000"/>
              <a:gd name="connsiteX716" fmla="*/ 7610 w 7467600"/>
              <a:gd name="connsiteY716" fmla="*/ 3047889 h 6858000"/>
              <a:gd name="connsiteX717" fmla="*/ 52419 w 7467600"/>
              <a:gd name="connsiteY717" fmla="*/ 2987479 h 6858000"/>
              <a:gd name="connsiteX718" fmla="*/ 59142 w 7467600"/>
              <a:gd name="connsiteY718" fmla="*/ 2978488 h 6858000"/>
              <a:gd name="connsiteX719" fmla="*/ 0 w 7467600"/>
              <a:gd name="connsiteY719" fmla="*/ 3015334 h 6858000"/>
              <a:gd name="connsiteX720" fmla="*/ 0 w 7467600"/>
              <a:gd name="connsiteY720" fmla="*/ 2914286 h 6858000"/>
              <a:gd name="connsiteX721" fmla="*/ 36383 w 7467600"/>
              <a:gd name="connsiteY721" fmla="*/ 2901128 h 6858000"/>
              <a:gd name="connsiteX722" fmla="*/ 156329 w 7467600"/>
              <a:gd name="connsiteY722" fmla="*/ 2840533 h 6858000"/>
              <a:gd name="connsiteX723" fmla="*/ 358355 w 7467600"/>
              <a:gd name="connsiteY723" fmla="*/ 2620471 h 6858000"/>
              <a:gd name="connsiteX724" fmla="*/ 510577 w 7467600"/>
              <a:gd name="connsiteY724" fmla="*/ 2501244 h 6858000"/>
              <a:gd name="connsiteX725" fmla="*/ 211967 w 7467600"/>
              <a:gd name="connsiteY725" fmla="*/ 2479171 h 6858000"/>
              <a:gd name="connsiteX726" fmla="*/ 0 w 7467600"/>
              <a:gd name="connsiteY726" fmla="*/ 2476398 h 6858000"/>
              <a:gd name="connsiteX727" fmla="*/ 0 w 7467600"/>
              <a:gd name="connsiteY727" fmla="*/ 2389189 h 6858000"/>
              <a:gd name="connsiteX728" fmla="*/ 103062 w 7467600"/>
              <a:gd name="connsiteY728" fmla="*/ 2389518 h 6858000"/>
              <a:gd name="connsiteX729" fmla="*/ 510734 w 7467600"/>
              <a:gd name="connsiteY729" fmla="*/ 2416201 h 6858000"/>
              <a:gd name="connsiteX730" fmla="*/ 279257 w 7467600"/>
              <a:gd name="connsiteY730" fmla="*/ 2092102 h 6858000"/>
              <a:gd name="connsiteX731" fmla="*/ 65265 w 7467600"/>
              <a:gd name="connsiteY731" fmla="*/ 2006049 h 6858000"/>
              <a:gd name="connsiteX732" fmla="*/ 0 w 7467600"/>
              <a:gd name="connsiteY732" fmla="*/ 1982532 h 6858000"/>
              <a:gd name="connsiteX733" fmla="*/ 0 w 7467600"/>
              <a:gd name="connsiteY733" fmla="*/ 1912789 h 6858000"/>
              <a:gd name="connsiteX734" fmla="*/ 97460 w 7467600"/>
              <a:gd name="connsiteY734" fmla="*/ 1953725 h 6858000"/>
              <a:gd name="connsiteX735" fmla="*/ 221272 w 7467600"/>
              <a:gd name="connsiteY735" fmla="*/ 1980766 h 6858000"/>
              <a:gd name="connsiteX736" fmla="*/ 116765 w 7467600"/>
              <a:gd name="connsiteY736" fmla="*/ 1911033 h 6858000"/>
              <a:gd name="connsiteX737" fmla="*/ 16405 w 7467600"/>
              <a:gd name="connsiteY737" fmla="*/ 1803412 h 6858000"/>
              <a:gd name="connsiteX738" fmla="*/ 0 w 7467600"/>
              <a:gd name="connsiteY738" fmla="*/ 1784777 h 6858000"/>
              <a:gd name="connsiteX739" fmla="*/ 0 w 7467600"/>
              <a:gd name="connsiteY739" fmla="*/ 1740082 h 6858000"/>
              <a:gd name="connsiteX740" fmla="*/ 39394 w 7467600"/>
              <a:gd name="connsiteY740" fmla="*/ 1784856 h 6858000"/>
              <a:gd name="connsiteX741" fmla="*/ 135813 w 7467600"/>
              <a:gd name="connsiteY741" fmla="*/ 1888838 h 6858000"/>
              <a:gd name="connsiteX742" fmla="*/ 242575 w 7467600"/>
              <a:gd name="connsiteY742" fmla="*/ 1958841 h 6858000"/>
              <a:gd name="connsiteX743" fmla="*/ 82197 w 7467600"/>
              <a:gd name="connsiteY743" fmla="*/ 1754826 h 6858000"/>
              <a:gd name="connsiteX744" fmla="*/ 0 w 7467600"/>
              <a:gd name="connsiteY744" fmla="*/ 1679650 h 6858000"/>
              <a:gd name="connsiteX745" fmla="*/ 0 w 7467600"/>
              <a:gd name="connsiteY745" fmla="*/ 1602463 h 6858000"/>
              <a:gd name="connsiteX746" fmla="*/ 84689 w 7467600"/>
              <a:gd name="connsiteY746" fmla="*/ 1677442 h 6858000"/>
              <a:gd name="connsiteX747" fmla="*/ 298437 w 7467600"/>
              <a:gd name="connsiteY747" fmla="*/ 1968019 h 6858000"/>
              <a:gd name="connsiteX748" fmla="*/ 227269 w 7467600"/>
              <a:gd name="connsiteY748" fmla="*/ 1114064 h 6858000"/>
              <a:gd name="connsiteX749" fmla="*/ 248003 w 7467600"/>
              <a:gd name="connsiteY749" fmla="*/ 1089613 h 6858000"/>
              <a:gd name="connsiteX750" fmla="*/ 427020 w 7467600"/>
              <a:gd name="connsiteY750" fmla="*/ 1619803 h 6858000"/>
              <a:gd name="connsiteX751" fmla="*/ 340345 w 7467600"/>
              <a:gd name="connsiteY751" fmla="*/ 2027739 h 6858000"/>
              <a:gd name="connsiteX752" fmla="*/ 360865 w 7467600"/>
              <a:gd name="connsiteY752" fmla="*/ 2044827 h 6858000"/>
              <a:gd name="connsiteX753" fmla="*/ 560414 w 7467600"/>
              <a:gd name="connsiteY753" fmla="*/ 2421457 h 6858000"/>
              <a:gd name="connsiteX754" fmla="*/ 1359703 w 7467600"/>
              <a:gd name="connsiteY754" fmla="*/ 2578554 h 6858000"/>
              <a:gd name="connsiteX755" fmla="*/ 1359422 w 7467600"/>
              <a:gd name="connsiteY755" fmla="*/ 2577994 h 6858000"/>
              <a:gd name="connsiteX756" fmla="*/ 828701 w 7467600"/>
              <a:gd name="connsiteY756" fmla="*/ 1839520 h 6858000"/>
              <a:gd name="connsiteX757" fmla="*/ 494427 w 7467600"/>
              <a:gd name="connsiteY757" fmla="*/ 1092333 h 6858000"/>
              <a:gd name="connsiteX758" fmla="*/ 506322 w 7467600"/>
              <a:gd name="connsiteY758" fmla="*/ 1020997 h 6858000"/>
              <a:gd name="connsiteX759" fmla="*/ 4570198 w 7467600"/>
              <a:gd name="connsiteY759" fmla="*/ 978081 h 6858000"/>
              <a:gd name="connsiteX760" fmla="*/ 4523691 w 7467600"/>
              <a:gd name="connsiteY760" fmla="*/ 1127776 h 6858000"/>
              <a:gd name="connsiteX761" fmla="*/ 4509875 w 7467600"/>
              <a:gd name="connsiteY761" fmla="*/ 1167552 h 6858000"/>
              <a:gd name="connsiteX762" fmla="*/ 4478168 w 7467600"/>
              <a:gd name="connsiteY762" fmla="*/ 1260735 h 6858000"/>
              <a:gd name="connsiteX763" fmla="*/ 4409309 w 7467600"/>
              <a:gd name="connsiteY763" fmla="*/ 1666996 h 6858000"/>
              <a:gd name="connsiteX764" fmla="*/ 4370031 w 7467600"/>
              <a:gd name="connsiteY764" fmla="*/ 1955666 h 6858000"/>
              <a:gd name="connsiteX765" fmla="*/ 4570198 w 7467600"/>
              <a:gd name="connsiteY765" fmla="*/ 978081 h 6858000"/>
              <a:gd name="connsiteX766" fmla="*/ 4557898 w 7467600"/>
              <a:gd name="connsiteY766" fmla="*/ 900011 h 6858000"/>
              <a:gd name="connsiteX767" fmla="*/ 4344840 w 7467600"/>
              <a:gd name="connsiteY767" fmla="*/ 1922038 h 6858000"/>
              <a:gd name="connsiteX768" fmla="*/ 4378710 w 7467600"/>
              <a:gd name="connsiteY768" fmla="*/ 1665516 h 6858000"/>
              <a:gd name="connsiteX769" fmla="*/ 4448798 w 7467600"/>
              <a:gd name="connsiteY769" fmla="*/ 1253024 h 6858000"/>
              <a:gd name="connsiteX770" fmla="*/ 4480315 w 7467600"/>
              <a:gd name="connsiteY770" fmla="*/ 1158454 h 6858000"/>
              <a:gd name="connsiteX771" fmla="*/ 4494133 w 7467600"/>
              <a:gd name="connsiteY771" fmla="*/ 1118676 h 6858000"/>
              <a:gd name="connsiteX772" fmla="*/ 4557898 w 7467600"/>
              <a:gd name="connsiteY772" fmla="*/ 900011 h 6858000"/>
              <a:gd name="connsiteX773" fmla="*/ 5870151 w 7467600"/>
              <a:gd name="connsiteY773" fmla="*/ 898890 h 6858000"/>
              <a:gd name="connsiteX774" fmla="*/ 5861335 w 7467600"/>
              <a:gd name="connsiteY774" fmla="*/ 899177 h 6858000"/>
              <a:gd name="connsiteX775" fmla="*/ 5843702 w 7467600"/>
              <a:gd name="connsiteY775" fmla="*/ 899748 h 6858000"/>
              <a:gd name="connsiteX776" fmla="*/ 5651107 w 7467600"/>
              <a:gd name="connsiteY776" fmla="*/ 920306 h 6858000"/>
              <a:gd name="connsiteX777" fmla="*/ 5459407 w 7467600"/>
              <a:gd name="connsiteY777" fmla="*/ 940975 h 6858000"/>
              <a:gd name="connsiteX778" fmla="*/ 5374846 w 7467600"/>
              <a:gd name="connsiteY778" fmla="*/ 941988 h 6858000"/>
              <a:gd name="connsiteX779" fmla="*/ 5256105 w 7467600"/>
              <a:gd name="connsiteY779" fmla="*/ 945632 h 6858000"/>
              <a:gd name="connsiteX780" fmla="*/ 5107071 w 7467600"/>
              <a:gd name="connsiteY780" fmla="*/ 969720 h 6858000"/>
              <a:gd name="connsiteX781" fmla="*/ 4998681 w 7467600"/>
              <a:gd name="connsiteY781" fmla="*/ 988771 h 6858000"/>
              <a:gd name="connsiteX782" fmla="*/ 5870151 w 7467600"/>
              <a:gd name="connsiteY782" fmla="*/ 898890 h 6858000"/>
              <a:gd name="connsiteX783" fmla="*/ 5504425 w 7467600"/>
              <a:gd name="connsiteY783" fmla="*/ 848067 h 6858000"/>
              <a:gd name="connsiteX784" fmla="*/ 4968849 w 7467600"/>
              <a:gd name="connsiteY784" fmla="*/ 962318 h 6858000"/>
              <a:gd name="connsiteX785" fmla="*/ 5104039 w 7467600"/>
              <a:gd name="connsiteY785" fmla="*/ 940634 h 6858000"/>
              <a:gd name="connsiteX786" fmla="*/ 5256311 w 7467600"/>
              <a:gd name="connsiteY786" fmla="*/ 916490 h 6858000"/>
              <a:gd name="connsiteX787" fmla="*/ 5377381 w 7467600"/>
              <a:gd name="connsiteY787" fmla="*/ 912671 h 6858000"/>
              <a:gd name="connsiteX788" fmla="*/ 5460148 w 7467600"/>
              <a:gd name="connsiteY788" fmla="*/ 911442 h 6858000"/>
              <a:gd name="connsiteX789" fmla="*/ 5648971 w 7467600"/>
              <a:gd name="connsiteY789" fmla="*/ 891331 h 6858000"/>
              <a:gd name="connsiteX790" fmla="*/ 5844807 w 7467600"/>
              <a:gd name="connsiteY790" fmla="*/ 870718 h 6858000"/>
              <a:gd name="connsiteX791" fmla="*/ 5862975 w 7467600"/>
              <a:gd name="connsiteY791" fmla="*/ 869756 h 6858000"/>
              <a:gd name="connsiteX792" fmla="*/ 5920887 w 7467600"/>
              <a:gd name="connsiteY792" fmla="*/ 865929 h 6858000"/>
              <a:gd name="connsiteX793" fmla="*/ 5504425 w 7467600"/>
              <a:gd name="connsiteY793" fmla="*/ 848067 h 6858000"/>
              <a:gd name="connsiteX794" fmla="*/ 3607114 w 7467600"/>
              <a:gd name="connsiteY794" fmla="*/ 467441 h 6858000"/>
              <a:gd name="connsiteX795" fmla="*/ 3296242 w 7467600"/>
              <a:gd name="connsiteY795" fmla="*/ 807991 h 6858000"/>
              <a:gd name="connsiteX796" fmla="*/ 3174674 w 7467600"/>
              <a:gd name="connsiteY796" fmla="*/ 919759 h 6858000"/>
              <a:gd name="connsiteX797" fmla="*/ 3042978 w 7467600"/>
              <a:gd name="connsiteY797" fmla="*/ 1054894 h 6858000"/>
              <a:gd name="connsiteX798" fmla="*/ 2968914 w 7467600"/>
              <a:gd name="connsiteY798" fmla="*/ 1133756 h 6858000"/>
              <a:gd name="connsiteX799" fmla="*/ 3103823 w 7467600"/>
              <a:gd name="connsiteY799" fmla="*/ 1026814 h 6858000"/>
              <a:gd name="connsiteX800" fmla="*/ 3607114 w 7467600"/>
              <a:gd name="connsiteY800" fmla="*/ 467441 h 6858000"/>
              <a:gd name="connsiteX801" fmla="*/ 3744487 w 7467600"/>
              <a:gd name="connsiteY801" fmla="*/ 383136 h 6858000"/>
              <a:gd name="connsiteX802" fmla="*/ 3970213 w 7467600"/>
              <a:gd name="connsiteY802" fmla="*/ 995559 h 6858000"/>
              <a:gd name="connsiteX803" fmla="*/ 3744487 w 7467600"/>
              <a:gd name="connsiteY803" fmla="*/ 383136 h 6858000"/>
              <a:gd name="connsiteX804" fmla="*/ 3624562 w 7467600"/>
              <a:gd name="connsiteY804" fmla="*/ 367041 h 6858000"/>
              <a:gd name="connsiteX805" fmla="*/ 3489712 w 7467600"/>
              <a:gd name="connsiteY805" fmla="*/ 485386 h 6858000"/>
              <a:gd name="connsiteX806" fmla="*/ 3182994 w 7467600"/>
              <a:gd name="connsiteY806" fmla="*/ 828265 h 6858000"/>
              <a:gd name="connsiteX807" fmla="*/ 2892114 w 7467600"/>
              <a:gd name="connsiteY807" fmla="*/ 1172635 h 6858000"/>
              <a:gd name="connsiteX808" fmla="*/ 3021459 w 7467600"/>
              <a:gd name="connsiteY808" fmla="*/ 1035385 h 6858000"/>
              <a:gd name="connsiteX809" fmla="*/ 3153873 w 7467600"/>
              <a:gd name="connsiteY809" fmla="*/ 898971 h 6858000"/>
              <a:gd name="connsiteX810" fmla="*/ 3276511 w 7467600"/>
              <a:gd name="connsiteY810" fmla="*/ 786423 h 6858000"/>
              <a:gd name="connsiteX811" fmla="*/ 3584154 w 7467600"/>
              <a:gd name="connsiteY811" fmla="*/ 448218 h 6858000"/>
              <a:gd name="connsiteX812" fmla="*/ 3624562 w 7467600"/>
              <a:gd name="connsiteY812" fmla="*/ 367041 h 6858000"/>
              <a:gd name="connsiteX813" fmla="*/ 3766672 w 7467600"/>
              <a:gd name="connsiteY813" fmla="*/ 359429 h 6858000"/>
              <a:gd name="connsiteX814" fmla="*/ 3996338 w 7467600"/>
              <a:gd name="connsiteY814" fmla="*/ 968237 h 6858000"/>
              <a:gd name="connsiteX815" fmla="*/ 3766672 w 7467600"/>
              <a:gd name="connsiteY815" fmla="*/ 359429 h 6858000"/>
              <a:gd name="connsiteX816" fmla="*/ 5805386 w 7467600"/>
              <a:gd name="connsiteY816" fmla="*/ 239240 h 6858000"/>
              <a:gd name="connsiteX817" fmla="*/ 5736947 w 7467600"/>
              <a:gd name="connsiteY817" fmla="*/ 261367 h 6858000"/>
              <a:gd name="connsiteX818" fmla="*/ 5427012 w 7467600"/>
              <a:gd name="connsiteY818" fmla="*/ 311272 h 6858000"/>
              <a:gd name="connsiteX819" fmla="*/ 5147818 w 7467600"/>
              <a:gd name="connsiteY819" fmla="*/ 322112 h 6858000"/>
              <a:gd name="connsiteX820" fmla="*/ 5060854 w 7467600"/>
              <a:gd name="connsiteY820" fmla="*/ 311882 h 6858000"/>
              <a:gd name="connsiteX821" fmla="*/ 4945989 w 7467600"/>
              <a:gd name="connsiteY821" fmla="*/ 300516 h 6858000"/>
              <a:gd name="connsiteX822" fmla="*/ 5410479 w 7467600"/>
              <a:gd name="connsiteY822" fmla="*/ 348434 h 6858000"/>
              <a:gd name="connsiteX823" fmla="*/ 5805386 w 7467600"/>
              <a:gd name="connsiteY823" fmla="*/ 239240 h 6858000"/>
              <a:gd name="connsiteX824" fmla="*/ 5905192 w 7467600"/>
              <a:gd name="connsiteY824" fmla="*/ 163079 h 6858000"/>
              <a:gd name="connsiteX825" fmla="*/ 5865655 w 7467600"/>
              <a:gd name="connsiteY825" fmla="*/ 171901 h 6858000"/>
              <a:gd name="connsiteX826" fmla="*/ 5259740 w 7467600"/>
              <a:gd name="connsiteY826" fmla="*/ 257013 h 6858000"/>
              <a:gd name="connsiteX827" fmla="*/ 5208466 w 7467600"/>
              <a:gd name="connsiteY827" fmla="*/ 257550 h 6858000"/>
              <a:gd name="connsiteX828" fmla="*/ 4980204 w 7467600"/>
              <a:gd name="connsiteY828" fmla="*/ 271903 h 6858000"/>
              <a:gd name="connsiteX829" fmla="*/ 5068068 w 7467600"/>
              <a:gd name="connsiteY829" fmla="*/ 282244 h 6858000"/>
              <a:gd name="connsiteX830" fmla="*/ 5153231 w 7467600"/>
              <a:gd name="connsiteY830" fmla="*/ 292240 h 6858000"/>
              <a:gd name="connsiteX831" fmla="*/ 5426491 w 7467600"/>
              <a:gd name="connsiteY831" fmla="*/ 281128 h 6858000"/>
              <a:gd name="connsiteX832" fmla="*/ 5731212 w 7467600"/>
              <a:gd name="connsiteY832" fmla="*/ 231951 h 6858000"/>
              <a:gd name="connsiteX833" fmla="*/ 5905192 w 7467600"/>
              <a:gd name="connsiteY833" fmla="*/ 163079 h 6858000"/>
              <a:gd name="connsiteX834" fmla="*/ 5944437 w 7467600"/>
              <a:gd name="connsiteY834" fmla="*/ 113829 h 6858000"/>
              <a:gd name="connsiteX835" fmla="*/ 5825032 w 7467600"/>
              <a:gd name="connsiteY835" fmla="*/ 146405 h 6858000"/>
              <a:gd name="connsiteX836" fmla="*/ 4955599 w 7467600"/>
              <a:gd name="connsiteY836" fmla="*/ 247008 h 6858000"/>
              <a:gd name="connsiteX837" fmla="*/ 5210104 w 7467600"/>
              <a:gd name="connsiteY837" fmla="*/ 228123 h 6858000"/>
              <a:gd name="connsiteX838" fmla="*/ 5261015 w 7467600"/>
              <a:gd name="connsiteY838" fmla="*/ 227087 h 6858000"/>
              <a:gd name="connsiteX839" fmla="*/ 5861181 w 7467600"/>
              <a:gd name="connsiteY839" fmla="*/ 143093 h 6858000"/>
              <a:gd name="connsiteX840" fmla="*/ 5961252 w 7467600"/>
              <a:gd name="connsiteY840" fmla="*/ 114820 h 6858000"/>
              <a:gd name="connsiteX841" fmla="*/ 5944437 w 7467600"/>
              <a:gd name="connsiteY841" fmla="*/ 113829 h 6858000"/>
              <a:gd name="connsiteX842" fmla="*/ 3882765 w 7467600"/>
              <a:gd name="connsiteY842" fmla="*/ 0 h 6858000"/>
              <a:gd name="connsiteX843" fmla="*/ 3995099 w 7467600"/>
              <a:gd name="connsiteY843" fmla="*/ 0 h 6858000"/>
              <a:gd name="connsiteX844" fmla="*/ 4163818 w 7467600"/>
              <a:gd name="connsiteY844" fmla="*/ 234104 h 6858000"/>
              <a:gd name="connsiteX845" fmla="*/ 4172099 w 7467600"/>
              <a:gd name="connsiteY845" fmla="*/ 234207 h 6858000"/>
              <a:gd name="connsiteX846" fmla="*/ 4784282 w 7467600"/>
              <a:gd name="connsiteY846" fmla="*/ 276561 h 6858000"/>
              <a:gd name="connsiteX847" fmla="*/ 4801687 w 7467600"/>
              <a:gd name="connsiteY847" fmla="*/ 267764 h 6858000"/>
              <a:gd name="connsiteX848" fmla="*/ 6082788 w 7467600"/>
              <a:gd name="connsiteY848" fmla="*/ 64119 h 6858000"/>
              <a:gd name="connsiteX849" fmla="*/ 6099442 w 7467600"/>
              <a:gd name="connsiteY849" fmla="*/ 82568 h 6858000"/>
              <a:gd name="connsiteX850" fmla="*/ 4804137 w 7467600"/>
              <a:gd name="connsiteY850" fmla="*/ 320931 h 6858000"/>
              <a:gd name="connsiteX851" fmla="*/ 4227047 w 7467600"/>
              <a:gd name="connsiteY851" fmla="*/ 313415 h 6858000"/>
              <a:gd name="connsiteX852" fmla="*/ 4346041 w 7467600"/>
              <a:gd name="connsiteY852" fmla="*/ 456086 h 6858000"/>
              <a:gd name="connsiteX853" fmla="*/ 4870967 w 7467600"/>
              <a:gd name="connsiteY853" fmla="*/ 963061 h 6858000"/>
              <a:gd name="connsiteX854" fmla="*/ 4889647 w 7467600"/>
              <a:gd name="connsiteY854" fmla="*/ 957147 h 6858000"/>
              <a:gd name="connsiteX855" fmla="*/ 5422504 w 7467600"/>
              <a:gd name="connsiteY855" fmla="*/ 805191 h 6858000"/>
              <a:gd name="connsiteX856" fmla="*/ 6087656 w 7467600"/>
              <a:gd name="connsiteY856" fmla="*/ 826703 h 6858000"/>
              <a:gd name="connsiteX857" fmla="*/ 6058717 w 7467600"/>
              <a:gd name="connsiteY857" fmla="*/ 865992 h 6858000"/>
              <a:gd name="connsiteX858" fmla="*/ 4974153 w 7467600"/>
              <a:gd name="connsiteY858" fmla="*/ 1045456 h 6858000"/>
              <a:gd name="connsiteX859" fmla="*/ 5627835 w 7467600"/>
              <a:gd name="connsiteY859" fmla="*/ 1472077 h 6858000"/>
              <a:gd name="connsiteX860" fmla="*/ 5629817 w 7467600"/>
              <a:gd name="connsiteY860" fmla="*/ 1471412 h 6858000"/>
              <a:gd name="connsiteX861" fmla="*/ 5634124 w 7467600"/>
              <a:gd name="connsiteY861" fmla="*/ 1470572 h 6858000"/>
              <a:gd name="connsiteX862" fmla="*/ 5755832 w 7467600"/>
              <a:gd name="connsiteY862" fmla="*/ 1383886 h 6858000"/>
              <a:gd name="connsiteX863" fmla="*/ 6014186 w 7467600"/>
              <a:gd name="connsiteY863" fmla="*/ 1279799 h 6858000"/>
              <a:gd name="connsiteX864" fmla="*/ 6901619 w 7467600"/>
              <a:gd name="connsiteY864" fmla="*/ 1047874 h 6858000"/>
              <a:gd name="connsiteX865" fmla="*/ 6931566 w 7467600"/>
              <a:gd name="connsiteY865" fmla="*/ 1062034 h 6858000"/>
              <a:gd name="connsiteX866" fmla="*/ 5790982 w 7467600"/>
              <a:gd name="connsiteY866" fmla="*/ 1561380 h 6858000"/>
              <a:gd name="connsiteX867" fmla="*/ 6188971 w 7467600"/>
              <a:gd name="connsiteY867" fmla="*/ 1755168 h 6858000"/>
              <a:gd name="connsiteX868" fmla="*/ 6202446 w 7467600"/>
              <a:gd name="connsiteY868" fmla="*/ 1752268 h 6858000"/>
              <a:gd name="connsiteX869" fmla="*/ 7179560 w 7467600"/>
              <a:gd name="connsiteY869" fmla="*/ 1467551 h 6858000"/>
              <a:gd name="connsiteX870" fmla="*/ 7158730 w 7467600"/>
              <a:gd name="connsiteY870" fmla="*/ 1507835 h 6858000"/>
              <a:gd name="connsiteX871" fmla="*/ 6326959 w 7467600"/>
              <a:gd name="connsiteY871" fmla="*/ 1817686 h 6858000"/>
              <a:gd name="connsiteX872" fmla="*/ 6537433 w 7467600"/>
              <a:gd name="connsiteY872" fmla="*/ 1907790 h 6858000"/>
              <a:gd name="connsiteX873" fmla="*/ 6550221 w 7467600"/>
              <a:gd name="connsiteY873" fmla="*/ 1910729 h 6858000"/>
              <a:gd name="connsiteX874" fmla="*/ 6964438 w 7467600"/>
              <a:gd name="connsiteY874" fmla="*/ 2209505 h 6858000"/>
              <a:gd name="connsiteX875" fmla="*/ 7367862 w 7467600"/>
              <a:gd name="connsiteY875" fmla="*/ 2806833 h 6858000"/>
              <a:gd name="connsiteX876" fmla="*/ 7364329 w 7467600"/>
              <a:gd name="connsiteY876" fmla="*/ 2826907 h 6858000"/>
              <a:gd name="connsiteX877" fmla="*/ 7290545 w 7467600"/>
              <a:gd name="connsiteY877" fmla="*/ 2850663 h 6858000"/>
              <a:gd name="connsiteX878" fmla="*/ 6472036 w 7467600"/>
              <a:gd name="connsiteY878" fmla="*/ 1959003 h 6858000"/>
              <a:gd name="connsiteX879" fmla="*/ 5792897 w 7467600"/>
              <a:gd name="connsiteY879" fmla="*/ 1647747 h 6858000"/>
              <a:gd name="connsiteX880" fmla="*/ 5842751 w 7467600"/>
              <a:gd name="connsiteY880" fmla="*/ 1816112 h 6858000"/>
              <a:gd name="connsiteX881" fmla="*/ 5847424 w 7467600"/>
              <a:gd name="connsiteY881" fmla="*/ 1815776 h 6858000"/>
              <a:gd name="connsiteX882" fmla="*/ 6399821 w 7467600"/>
              <a:gd name="connsiteY882" fmla="*/ 2344799 h 6858000"/>
              <a:gd name="connsiteX883" fmla="*/ 6323232 w 7467600"/>
              <a:gd name="connsiteY883" fmla="*/ 2389634 h 6858000"/>
              <a:gd name="connsiteX884" fmla="*/ 5942958 w 7467600"/>
              <a:gd name="connsiteY884" fmla="*/ 2077708 h 6858000"/>
              <a:gd name="connsiteX885" fmla="*/ 5921559 w 7467600"/>
              <a:gd name="connsiteY885" fmla="*/ 2378596 h 6858000"/>
              <a:gd name="connsiteX886" fmla="*/ 5817651 w 7467600"/>
              <a:gd name="connsiteY886" fmla="*/ 3023919 h 6858000"/>
              <a:gd name="connsiteX887" fmla="*/ 5729634 w 7467600"/>
              <a:gd name="connsiteY887" fmla="*/ 3051849 h 6858000"/>
              <a:gd name="connsiteX888" fmla="*/ 5611018 w 7467600"/>
              <a:gd name="connsiteY888" fmla="*/ 2316769 h 6858000"/>
              <a:gd name="connsiteX889" fmla="*/ 5687608 w 7467600"/>
              <a:gd name="connsiteY889" fmla="*/ 2039972 h 6858000"/>
              <a:gd name="connsiteX890" fmla="*/ 5657554 w 7467600"/>
              <a:gd name="connsiteY890" fmla="*/ 1576445 h 6858000"/>
              <a:gd name="connsiteX891" fmla="*/ 5150475 w 7467600"/>
              <a:gd name="connsiteY891" fmla="*/ 1274012 h 6858000"/>
              <a:gd name="connsiteX892" fmla="*/ 5349142 w 7467600"/>
              <a:gd name="connsiteY892" fmla="*/ 2204405 h 6858000"/>
              <a:gd name="connsiteX893" fmla="*/ 5262214 w 7467600"/>
              <a:gd name="connsiteY893" fmla="*/ 2233836 h 6858000"/>
              <a:gd name="connsiteX894" fmla="*/ 4981539 w 7467600"/>
              <a:gd name="connsiteY894" fmla="*/ 1542201 h 6858000"/>
              <a:gd name="connsiteX895" fmla="*/ 4958461 w 7467600"/>
              <a:gd name="connsiteY895" fmla="*/ 1136957 h 6858000"/>
              <a:gd name="connsiteX896" fmla="*/ 4655015 w 7467600"/>
              <a:gd name="connsiteY896" fmla="*/ 891426 h 6858000"/>
              <a:gd name="connsiteX897" fmla="*/ 4348002 w 7467600"/>
              <a:gd name="connsiteY897" fmla="*/ 2205895 h 6858000"/>
              <a:gd name="connsiteX898" fmla="*/ 4262250 w 7467600"/>
              <a:gd name="connsiteY898" fmla="*/ 2219972 h 6858000"/>
              <a:gd name="connsiteX899" fmla="*/ 4550611 w 7467600"/>
              <a:gd name="connsiteY899" fmla="*/ 817540 h 6858000"/>
              <a:gd name="connsiteX900" fmla="*/ 4564418 w 7467600"/>
              <a:gd name="connsiteY900" fmla="*/ 808293 h 6858000"/>
              <a:gd name="connsiteX901" fmla="*/ 4266388 w 7467600"/>
              <a:gd name="connsiteY901" fmla="*/ 500083 h 6858000"/>
              <a:gd name="connsiteX902" fmla="*/ 4032842 w 7467600"/>
              <a:gd name="connsiteY902" fmla="*/ 211809 h 6858000"/>
              <a:gd name="connsiteX903" fmla="*/ 3882765 w 7467600"/>
              <a:gd name="connsiteY903" fmla="*/ 0 h 6858000"/>
              <a:gd name="connsiteX904" fmla="*/ 3721337 w 7467600"/>
              <a:gd name="connsiteY904" fmla="*/ 0 h 6858000"/>
              <a:gd name="connsiteX905" fmla="*/ 3797544 w 7467600"/>
              <a:gd name="connsiteY905" fmla="*/ 0 h 6858000"/>
              <a:gd name="connsiteX906" fmla="*/ 3775734 w 7467600"/>
              <a:gd name="connsiteY906" fmla="*/ 95131 h 6858000"/>
              <a:gd name="connsiteX907" fmla="*/ 3724807 w 7467600"/>
              <a:gd name="connsiteY907" fmla="*/ 272257 h 6858000"/>
              <a:gd name="connsiteX908" fmla="*/ 3726844 w 7467600"/>
              <a:gd name="connsiteY908" fmla="*/ 282988 h 6858000"/>
              <a:gd name="connsiteX909" fmla="*/ 3742664 w 7467600"/>
              <a:gd name="connsiteY909" fmla="*/ 279918 h 6858000"/>
              <a:gd name="connsiteX910" fmla="*/ 4103910 w 7467600"/>
              <a:gd name="connsiteY910" fmla="*/ 1161917 h 6858000"/>
              <a:gd name="connsiteX911" fmla="*/ 4020269 w 7467600"/>
              <a:gd name="connsiteY911" fmla="*/ 1200406 h 6858000"/>
              <a:gd name="connsiteX912" fmla="*/ 3674882 w 7467600"/>
              <a:gd name="connsiteY912" fmla="*/ 488524 h 6858000"/>
              <a:gd name="connsiteX913" fmla="*/ 3132682 w 7467600"/>
              <a:gd name="connsiteY913" fmla="*/ 1072284 h 6858000"/>
              <a:gd name="connsiteX914" fmla="*/ 2716346 w 7467600"/>
              <a:gd name="connsiteY914" fmla="*/ 1276376 h 6858000"/>
              <a:gd name="connsiteX915" fmla="*/ 2716772 w 7467600"/>
              <a:gd name="connsiteY915" fmla="*/ 1255462 h 6858000"/>
              <a:gd name="connsiteX916" fmla="*/ 3471096 w 7467600"/>
              <a:gd name="connsiteY916" fmla="*/ 437072 h 6858000"/>
              <a:gd name="connsiteX917" fmla="*/ 3639057 w 7467600"/>
              <a:gd name="connsiteY917" fmla="*/ 286334 h 6858000"/>
              <a:gd name="connsiteX918" fmla="*/ 3640309 w 7467600"/>
              <a:gd name="connsiteY918" fmla="*/ 284664 h 6858000"/>
              <a:gd name="connsiteX919" fmla="*/ 3646022 w 7467600"/>
              <a:gd name="connsiteY919" fmla="*/ 276711 h 6858000"/>
              <a:gd name="connsiteX920" fmla="*/ 3707943 w 7467600"/>
              <a:gd name="connsiteY920" fmla="*/ 65958 h 6858000"/>
              <a:gd name="connsiteX921" fmla="*/ 3721337 w 7467600"/>
              <a:gd name="connsiteY921" fmla="*/ 0 h 6858000"/>
              <a:gd name="connsiteX922" fmla="*/ 2867960 w 7467600"/>
              <a:gd name="connsiteY922" fmla="*/ 0 h 6858000"/>
              <a:gd name="connsiteX923" fmla="*/ 2926351 w 7467600"/>
              <a:gd name="connsiteY923" fmla="*/ 0 h 6858000"/>
              <a:gd name="connsiteX924" fmla="*/ 2902823 w 7467600"/>
              <a:gd name="connsiteY924" fmla="*/ 262929 h 6858000"/>
              <a:gd name="connsiteX925" fmla="*/ 2940663 w 7467600"/>
              <a:gd name="connsiteY925" fmla="*/ 140884 h 6858000"/>
              <a:gd name="connsiteX926" fmla="*/ 2947039 w 7467600"/>
              <a:gd name="connsiteY926" fmla="*/ 122524 h 6858000"/>
              <a:gd name="connsiteX927" fmla="*/ 2984316 w 7467600"/>
              <a:gd name="connsiteY927" fmla="*/ 0 h 6858000"/>
              <a:gd name="connsiteX928" fmla="*/ 3016114 w 7467600"/>
              <a:gd name="connsiteY928" fmla="*/ 0 h 6858000"/>
              <a:gd name="connsiteX929" fmla="*/ 2979949 w 7467600"/>
              <a:gd name="connsiteY929" fmla="*/ 119274 h 6858000"/>
              <a:gd name="connsiteX930" fmla="*/ 3023879 w 7467600"/>
              <a:gd name="connsiteY930" fmla="*/ 0 h 6858000"/>
              <a:gd name="connsiteX931" fmla="*/ 3105400 w 7467600"/>
              <a:gd name="connsiteY931" fmla="*/ 0 h 6858000"/>
              <a:gd name="connsiteX932" fmla="*/ 3094669 w 7467600"/>
              <a:gd name="connsiteY932" fmla="*/ 30308 h 6858000"/>
              <a:gd name="connsiteX933" fmla="*/ 2901945 w 7467600"/>
              <a:gd name="connsiteY933" fmla="*/ 466538 h 6858000"/>
              <a:gd name="connsiteX934" fmla="*/ 2815209 w 7467600"/>
              <a:gd name="connsiteY934" fmla="*/ 497361 h 6858000"/>
              <a:gd name="connsiteX935" fmla="*/ 2844845 w 7467600"/>
              <a:gd name="connsiteY935" fmla="*/ 127638 h 6858000"/>
              <a:gd name="connsiteX936" fmla="*/ 2867960 w 7467600"/>
              <a:gd name="connsiteY936" fmla="*/ 0 h 6858000"/>
              <a:gd name="connsiteX937" fmla="*/ 1057230 w 7467600"/>
              <a:gd name="connsiteY937" fmla="*/ 0 h 6858000"/>
              <a:gd name="connsiteX938" fmla="*/ 1111003 w 7467600"/>
              <a:gd name="connsiteY938" fmla="*/ 0 h 6858000"/>
              <a:gd name="connsiteX939" fmla="*/ 1125553 w 7467600"/>
              <a:gd name="connsiteY939" fmla="*/ 52588 h 6858000"/>
              <a:gd name="connsiteX940" fmla="*/ 1304276 w 7467600"/>
              <a:gd name="connsiteY940" fmla="*/ 476275 h 6858000"/>
              <a:gd name="connsiteX941" fmla="*/ 1492066 w 7467600"/>
              <a:gd name="connsiteY941" fmla="*/ 886333 h 6858000"/>
              <a:gd name="connsiteX942" fmla="*/ 1423698 w 7467600"/>
              <a:gd name="connsiteY942" fmla="*/ 710817 h 6858000"/>
              <a:gd name="connsiteX943" fmla="*/ 1357609 w 7467600"/>
              <a:gd name="connsiteY943" fmla="*/ 532892 h 6858000"/>
              <a:gd name="connsiteX944" fmla="*/ 1309550 w 7467600"/>
              <a:gd name="connsiteY944" fmla="*/ 374031 h 6858000"/>
              <a:gd name="connsiteX945" fmla="*/ 1193673 w 7467600"/>
              <a:gd name="connsiteY945" fmla="*/ 49533 h 6858000"/>
              <a:gd name="connsiteX946" fmla="*/ 1164391 w 7467600"/>
              <a:gd name="connsiteY946" fmla="*/ 0 h 6858000"/>
              <a:gd name="connsiteX947" fmla="*/ 1200666 w 7467600"/>
              <a:gd name="connsiteY947" fmla="*/ 0 h 6858000"/>
              <a:gd name="connsiteX948" fmla="*/ 1223408 w 7467600"/>
              <a:gd name="connsiteY948" fmla="*/ 38996 h 6858000"/>
              <a:gd name="connsiteX949" fmla="*/ 1339635 w 7467600"/>
              <a:gd name="connsiteY949" fmla="*/ 365517 h 6858000"/>
              <a:gd name="connsiteX950" fmla="*/ 1387469 w 7467600"/>
              <a:gd name="connsiteY950" fmla="*/ 523079 h 6858000"/>
              <a:gd name="connsiteX951" fmla="*/ 1452685 w 7467600"/>
              <a:gd name="connsiteY951" fmla="*/ 699806 h 6858000"/>
              <a:gd name="connsiteX952" fmla="*/ 1492092 w 7467600"/>
              <a:gd name="connsiteY952" fmla="*/ 800424 h 6858000"/>
              <a:gd name="connsiteX953" fmla="*/ 1455302 w 7467600"/>
              <a:gd name="connsiteY953" fmla="*/ 632913 h 6858000"/>
              <a:gd name="connsiteX954" fmla="*/ 1222336 w 7467600"/>
              <a:gd name="connsiteY954" fmla="*/ 9480 h 6858000"/>
              <a:gd name="connsiteX955" fmla="*/ 1214634 w 7467600"/>
              <a:gd name="connsiteY955" fmla="*/ 0 h 6858000"/>
              <a:gd name="connsiteX956" fmla="*/ 1289827 w 7467600"/>
              <a:gd name="connsiteY956" fmla="*/ 0 h 6858000"/>
              <a:gd name="connsiteX957" fmla="*/ 1321076 w 7467600"/>
              <a:gd name="connsiteY957" fmla="*/ 59722 h 6858000"/>
              <a:gd name="connsiteX958" fmla="*/ 1512579 w 7467600"/>
              <a:gd name="connsiteY958" fmla="*/ 626441 h 6858000"/>
              <a:gd name="connsiteX959" fmla="*/ 1506076 w 7467600"/>
              <a:gd name="connsiteY959" fmla="*/ 1089289 h 6858000"/>
              <a:gd name="connsiteX960" fmla="*/ 1486346 w 7467600"/>
              <a:gd name="connsiteY960" fmla="*/ 1079919 h 6858000"/>
              <a:gd name="connsiteX961" fmla="*/ 1070511 w 7467600"/>
              <a:gd name="connsiteY961" fmla="*/ 48609 h 6858000"/>
              <a:gd name="connsiteX962" fmla="*/ 1057230 w 7467600"/>
              <a:gd name="connsiteY962" fmla="*/ 0 h 6858000"/>
              <a:gd name="connsiteX963" fmla="*/ 43151 w 7467600"/>
              <a:gd name="connsiteY963" fmla="*/ 0 h 6858000"/>
              <a:gd name="connsiteX964" fmla="*/ 95283 w 7467600"/>
              <a:gd name="connsiteY964" fmla="*/ 0 h 6858000"/>
              <a:gd name="connsiteX965" fmla="*/ 300708 w 7467600"/>
              <a:gd name="connsiteY965" fmla="*/ 154571 h 6858000"/>
              <a:gd name="connsiteX966" fmla="*/ 530414 w 7467600"/>
              <a:gd name="connsiteY966" fmla="*/ 354673 h 6858000"/>
              <a:gd name="connsiteX967" fmla="*/ 333785 w 7467600"/>
              <a:gd name="connsiteY967" fmla="*/ 161564 h 6858000"/>
              <a:gd name="connsiteX968" fmla="*/ 147005 w 7467600"/>
              <a:gd name="connsiteY968" fmla="*/ 0 h 6858000"/>
              <a:gd name="connsiteX969" fmla="*/ 272509 w 7467600"/>
              <a:gd name="connsiteY969" fmla="*/ 0 h 6858000"/>
              <a:gd name="connsiteX970" fmla="*/ 326276 w 7467600"/>
              <a:gd name="connsiteY970" fmla="*/ 45847 h 6858000"/>
              <a:gd name="connsiteX971" fmla="*/ 823759 w 7467600"/>
              <a:gd name="connsiteY971" fmla="*/ 574145 h 6858000"/>
              <a:gd name="connsiteX972" fmla="*/ 811254 w 7467600"/>
              <a:gd name="connsiteY972" fmla="*/ 665546 h 6858000"/>
              <a:gd name="connsiteX973" fmla="*/ 154042 w 7467600"/>
              <a:gd name="connsiteY973" fmla="*/ 261522 h 6858000"/>
              <a:gd name="connsiteX974" fmla="*/ 13550 w 7467600"/>
              <a:gd name="connsiteY974" fmla="*/ 158423 h 6858000"/>
              <a:gd name="connsiteX975" fmla="*/ 0 w 7467600"/>
              <a:gd name="connsiteY975" fmla="*/ 146618 h 6858000"/>
              <a:gd name="connsiteX976" fmla="*/ 0 w 7467600"/>
              <a:gd name="connsiteY976" fmla="*/ 59161 h 6858000"/>
              <a:gd name="connsiteX977" fmla="*/ 45427 w 7467600"/>
              <a:gd name="connsiteY977" fmla="*/ 101078 h 6858000"/>
              <a:gd name="connsiteX978" fmla="*/ 630103 w 7467600"/>
              <a:gd name="connsiteY978" fmla="*/ 485885 h 6858000"/>
              <a:gd name="connsiteX979" fmla="*/ 532040 w 7467600"/>
              <a:gd name="connsiteY979" fmla="*/ 399359 h 6858000"/>
              <a:gd name="connsiteX980" fmla="*/ 517618 w 7467600"/>
              <a:gd name="connsiteY980" fmla="*/ 385726 h 6858000"/>
              <a:gd name="connsiteX981" fmla="*/ 285074 w 7467600"/>
              <a:gd name="connsiteY981" fmla="*/ 182755 h 6858000"/>
              <a:gd name="connsiteX982" fmla="*/ 43151 w 7467600"/>
              <a:gd name="connsiteY98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1456157 w 7467600"/>
              <a:gd name="connsiteY103" fmla="*/ 5371404 h 6858000"/>
              <a:gd name="connsiteX104" fmla="*/ 1244432 w 7467600"/>
              <a:gd name="connsiteY104" fmla="*/ 5385601 h 6858000"/>
              <a:gd name="connsiteX105" fmla="*/ 973990 w 7467600"/>
              <a:gd name="connsiteY105" fmla="*/ 5424940 h 6858000"/>
              <a:gd name="connsiteX106" fmla="*/ 1103809 w 7467600"/>
              <a:gd name="connsiteY106" fmla="*/ 5433720 h 6858000"/>
              <a:gd name="connsiteX107" fmla="*/ 1123454 w 7467600"/>
              <a:gd name="connsiteY107" fmla="*/ 5435727 h 6858000"/>
              <a:gd name="connsiteX108" fmla="*/ 1737017 w 7467600"/>
              <a:gd name="connsiteY108" fmla="*/ 5452183 h 6858000"/>
              <a:gd name="connsiteX109" fmla="*/ 1824397 w 7467600"/>
              <a:gd name="connsiteY109" fmla="*/ 5447757 h 6858000"/>
              <a:gd name="connsiteX110" fmla="*/ 2070059 w 7467600"/>
              <a:gd name="connsiteY110" fmla="*/ 5441660 h 6858000"/>
              <a:gd name="connsiteX111" fmla="*/ 1456157 w 7467600"/>
              <a:gd name="connsiteY111" fmla="*/ 5371404 h 6858000"/>
              <a:gd name="connsiteX112" fmla="*/ 4988186 w 7467600"/>
              <a:gd name="connsiteY112" fmla="*/ 5216467 h 6858000"/>
              <a:gd name="connsiteX113" fmla="*/ 4777334 w 7467600"/>
              <a:gd name="connsiteY113" fmla="*/ 5406072 h 6858000"/>
              <a:gd name="connsiteX114" fmla="*/ 4718341 w 7467600"/>
              <a:gd name="connsiteY114" fmla="*/ 5468043 h 6858000"/>
              <a:gd name="connsiteX115" fmla="*/ 4604655 w 7467600"/>
              <a:gd name="connsiteY115" fmla="*/ 5583434 h 6858000"/>
              <a:gd name="connsiteX116" fmla="*/ 4565074 w 7467600"/>
              <a:gd name="connsiteY116" fmla="*/ 5618550 h 6858000"/>
              <a:gd name="connsiteX117" fmla="*/ 4988186 w 7467600"/>
              <a:gd name="connsiteY117" fmla="*/ 5216467 h 6858000"/>
              <a:gd name="connsiteX118" fmla="*/ 4978032 w 7467600"/>
              <a:gd name="connsiteY118" fmla="*/ 5183809 h 6858000"/>
              <a:gd name="connsiteX119" fmla="*/ 4463413 w 7467600"/>
              <a:gd name="connsiteY119" fmla="*/ 5615162 h 6858000"/>
              <a:gd name="connsiteX120" fmla="*/ 4358134 w 7467600"/>
              <a:gd name="connsiteY120" fmla="*/ 5742791 h 6858000"/>
              <a:gd name="connsiteX121" fmla="*/ 4376219 w 7467600"/>
              <a:gd name="connsiteY121" fmla="*/ 5729027 h 6858000"/>
              <a:gd name="connsiteX122" fmla="*/ 4582340 w 7467600"/>
              <a:gd name="connsiteY122" fmla="*/ 5561037 h 6858000"/>
              <a:gd name="connsiteX123" fmla="*/ 4694684 w 7467600"/>
              <a:gd name="connsiteY123" fmla="*/ 5447098 h 6858000"/>
              <a:gd name="connsiteX124" fmla="*/ 4754123 w 7467600"/>
              <a:gd name="connsiteY124" fmla="*/ 5384643 h 6858000"/>
              <a:gd name="connsiteX125" fmla="*/ 4978032 w 7467600"/>
              <a:gd name="connsiteY125" fmla="*/ 5183809 h 6858000"/>
              <a:gd name="connsiteX126" fmla="*/ 1903353 w 7467600"/>
              <a:gd name="connsiteY126" fmla="*/ 5044827 h 6858000"/>
              <a:gd name="connsiteX127" fmla="*/ 1936931 w 7467600"/>
              <a:gd name="connsiteY127" fmla="*/ 5093954 h 6858000"/>
              <a:gd name="connsiteX128" fmla="*/ 2195868 w 7467600"/>
              <a:gd name="connsiteY128" fmla="*/ 5396574 h 6858000"/>
              <a:gd name="connsiteX129" fmla="*/ 2088852 w 7467600"/>
              <a:gd name="connsiteY129" fmla="*/ 5166123 h 6858000"/>
              <a:gd name="connsiteX130" fmla="*/ 1958241 w 7467600"/>
              <a:gd name="connsiteY130" fmla="*/ 5067955 h 6858000"/>
              <a:gd name="connsiteX131" fmla="*/ 1903353 w 7467600"/>
              <a:gd name="connsiteY131" fmla="*/ 5044827 h 6858000"/>
              <a:gd name="connsiteX132" fmla="*/ 1979378 w 7467600"/>
              <a:gd name="connsiteY132" fmla="*/ 4769504 h 6858000"/>
              <a:gd name="connsiteX133" fmla="*/ 2882120 w 7467600"/>
              <a:gd name="connsiteY133" fmla="*/ 5064547 h 6858000"/>
              <a:gd name="connsiteX134" fmla="*/ 2793103 w 7467600"/>
              <a:gd name="connsiteY134" fmla="*/ 5039699 h 6858000"/>
              <a:gd name="connsiteX135" fmla="*/ 2770041 w 7467600"/>
              <a:gd name="connsiteY135" fmla="*/ 5033634 h 6858000"/>
              <a:gd name="connsiteX136" fmla="*/ 1979378 w 7467600"/>
              <a:gd name="connsiteY136" fmla="*/ 4769504 h 6858000"/>
              <a:gd name="connsiteX137" fmla="*/ 1927410 w 7467600"/>
              <a:gd name="connsiteY137" fmla="*/ 4716164 h 6858000"/>
              <a:gd name="connsiteX138" fmla="*/ 1959587 w 7467600"/>
              <a:gd name="connsiteY138" fmla="*/ 4728849 h 6858000"/>
              <a:gd name="connsiteX139" fmla="*/ 2777707 w 7467600"/>
              <a:gd name="connsiteY139" fmla="*/ 5003991 h 6858000"/>
              <a:gd name="connsiteX140" fmla="*/ 2800768 w 7467600"/>
              <a:gd name="connsiteY140" fmla="*/ 5010056 h 6858000"/>
              <a:gd name="connsiteX141" fmla="*/ 2879408 w 7467600"/>
              <a:gd name="connsiteY141" fmla="*/ 5031590 h 6858000"/>
              <a:gd name="connsiteX142" fmla="*/ 2862295 w 7467600"/>
              <a:gd name="connsiteY142" fmla="*/ 5022958 h 6858000"/>
              <a:gd name="connsiteX143" fmla="*/ 2813343 w 7467600"/>
              <a:gd name="connsiteY143" fmla="*/ 4998369 h 6858000"/>
              <a:gd name="connsiteX144" fmla="*/ 2646245 w 7467600"/>
              <a:gd name="connsiteY144" fmla="*/ 4930999 h 6858000"/>
              <a:gd name="connsiteX145" fmla="*/ 1999243 w 7467600"/>
              <a:gd name="connsiteY145" fmla="*/ 4730524 h 6858000"/>
              <a:gd name="connsiteX146" fmla="*/ 1979527 w 7467600"/>
              <a:gd name="connsiteY146" fmla="*/ 4726651 h 6858000"/>
              <a:gd name="connsiteX147" fmla="*/ 1927410 w 7467600"/>
              <a:gd name="connsiteY147" fmla="*/ 4716164 h 6858000"/>
              <a:gd name="connsiteX148" fmla="*/ 1997014 w 7467600"/>
              <a:gd name="connsiteY148" fmla="*/ 4698007 h 6858000"/>
              <a:gd name="connsiteX149" fmla="*/ 2005458 w 7467600"/>
              <a:gd name="connsiteY149" fmla="*/ 4699540 h 6858000"/>
              <a:gd name="connsiteX150" fmla="*/ 2657186 w 7467600"/>
              <a:gd name="connsiteY150" fmla="*/ 4901687 h 6858000"/>
              <a:gd name="connsiteX151" fmla="*/ 2826662 w 7467600"/>
              <a:gd name="connsiteY151" fmla="*/ 4970362 h 6858000"/>
              <a:gd name="connsiteX152" fmla="*/ 2876100 w 7467600"/>
              <a:gd name="connsiteY152" fmla="*/ 4995397 h 6858000"/>
              <a:gd name="connsiteX153" fmla="*/ 3042600 w 7467600"/>
              <a:gd name="connsiteY153" fmla="*/ 5059532 h 6858000"/>
              <a:gd name="connsiteX154" fmla="*/ 1997014 w 7467600"/>
              <a:gd name="connsiteY154" fmla="*/ 4698007 h 6858000"/>
              <a:gd name="connsiteX155" fmla="*/ 2305292 w 7467600"/>
              <a:gd name="connsiteY155" fmla="*/ 4219492 h 6858000"/>
              <a:gd name="connsiteX156" fmla="*/ 3360922 w 7467600"/>
              <a:gd name="connsiteY156" fmla="*/ 4529373 h 6858000"/>
              <a:gd name="connsiteX157" fmla="*/ 3492420 w 7467600"/>
              <a:gd name="connsiteY157" fmla="*/ 4510145 h 6858000"/>
              <a:gd name="connsiteX158" fmla="*/ 3364086 w 7467600"/>
              <a:gd name="connsiteY158" fmla="*/ 4480340 h 6858000"/>
              <a:gd name="connsiteX159" fmla="*/ 3225818 w 7467600"/>
              <a:gd name="connsiteY159" fmla="*/ 4411822 h 6858000"/>
              <a:gd name="connsiteX160" fmla="*/ 3129696 w 7467600"/>
              <a:gd name="connsiteY160" fmla="*/ 4360704 h 6858000"/>
              <a:gd name="connsiteX161" fmla="*/ 2814545 w 7467600"/>
              <a:gd name="connsiteY161" fmla="*/ 4282955 h 6858000"/>
              <a:gd name="connsiteX162" fmla="*/ 2305292 w 7467600"/>
              <a:gd name="connsiteY162" fmla="*/ 4219492 h 6858000"/>
              <a:gd name="connsiteX163" fmla="*/ 2626982 w 7467600"/>
              <a:gd name="connsiteY163" fmla="*/ 4206450 h 6858000"/>
              <a:gd name="connsiteX164" fmla="*/ 2490617 w 7467600"/>
              <a:gd name="connsiteY164" fmla="*/ 4206951 h 6858000"/>
              <a:gd name="connsiteX165" fmla="*/ 2819869 w 7467600"/>
              <a:gd name="connsiteY165" fmla="*/ 4252936 h 6858000"/>
              <a:gd name="connsiteX166" fmla="*/ 3143018 w 7467600"/>
              <a:gd name="connsiteY166" fmla="*/ 4332698 h 6858000"/>
              <a:gd name="connsiteX167" fmla="*/ 3241520 w 7467600"/>
              <a:gd name="connsiteY167" fmla="*/ 4385112 h 6858000"/>
              <a:gd name="connsiteX168" fmla="*/ 3374575 w 7467600"/>
              <a:gd name="connsiteY168" fmla="*/ 4451517 h 6858000"/>
              <a:gd name="connsiteX169" fmla="*/ 3505221 w 7467600"/>
              <a:gd name="connsiteY169" fmla="*/ 4480757 h 6858000"/>
              <a:gd name="connsiteX170" fmla="*/ 2626982 w 7467600"/>
              <a:gd name="connsiteY170" fmla="*/ 4206450 h 6858000"/>
              <a:gd name="connsiteX171" fmla="*/ 1310106 w 7467600"/>
              <a:gd name="connsiteY171" fmla="*/ 3943217 h 6858000"/>
              <a:gd name="connsiteX172" fmla="*/ 854994 w 7467600"/>
              <a:gd name="connsiteY172" fmla="*/ 4399136 h 6858000"/>
              <a:gd name="connsiteX173" fmla="*/ 742462 w 7467600"/>
              <a:gd name="connsiteY173" fmla="*/ 4594648 h 6858000"/>
              <a:gd name="connsiteX174" fmla="*/ 820602 w 7467600"/>
              <a:gd name="connsiteY174" fmla="*/ 4485915 h 6858000"/>
              <a:gd name="connsiteX175" fmla="*/ 878295 w 7467600"/>
              <a:gd name="connsiteY175" fmla="*/ 4403594 h 6858000"/>
              <a:gd name="connsiteX176" fmla="*/ 1240607 w 7467600"/>
              <a:gd name="connsiteY176" fmla="*/ 4010401 h 6858000"/>
              <a:gd name="connsiteX177" fmla="*/ 1310106 w 7467600"/>
              <a:gd name="connsiteY177" fmla="*/ 3943217 h 6858000"/>
              <a:gd name="connsiteX178" fmla="*/ 1423113 w 7467600"/>
              <a:gd name="connsiteY178" fmla="*/ 3874565 h 6858000"/>
              <a:gd name="connsiteX179" fmla="*/ 1260565 w 7467600"/>
              <a:gd name="connsiteY179" fmla="*/ 4031982 h 6858000"/>
              <a:gd name="connsiteX180" fmla="*/ 901900 w 7467600"/>
              <a:gd name="connsiteY180" fmla="*/ 4421236 h 6858000"/>
              <a:gd name="connsiteX181" fmla="*/ 845044 w 7467600"/>
              <a:gd name="connsiteY181" fmla="*/ 4502436 h 6858000"/>
              <a:gd name="connsiteX182" fmla="*/ 685926 w 7467600"/>
              <a:gd name="connsiteY182" fmla="*/ 4703069 h 6858000"/>
              <a:gd name="connsiteX183" fmla="*/ 684248 w 7467600"/>
              <a:gd name="connsiteY183" fmla="*/ 4706721 h 6858000"/>
              <a:gd name="connsiteX184" fmla="*/ 1423113 w 7467600"/>
              <a:gd name="connsiteY184" fmla="*/ 3874565 h 6858000"/>
              <a:gd name="connsiteX185" fmla="*/ 3316479 w 7467600"/>
              <a:gd name="connsiteY185" fmla="*/ 3872136 h 6858000"/>
              <a:gd name="connsiteX186" fmla="*/ 3546806 w 7467600"/>
              <a:gd name="connsiteY186" fmla="*/ 4356139 h 6858000"/>
              <a:gd name="connsiteX187" fmla="*/ 3364433 w 7467600"/>
              <a:gd name="connsiteY187" fmla="*/ 3953121 h 6858000"/>
              <a:gd name="connsiteX188" fmla="*/ 3316479 w 7467600"/>
              <a:gd name="connsiteY188" fmla="*/ 3872136 h 6858000"/>
              <a:gd name="connsiteX189" fmla="*/ 3291335 w 7467600"/>
              <a:gd name="connsiteY189" fmla="*/ 3767420 h 6858000"/>
              <a:gd name="connsiteX190" fmla="*/ 3390805 w 7467600"/>
              <a:gd name="connsiteY190" fmla="*/ 3937163 h 6858000"/>
              <a:gd name="connsiteX191" fmla="*/ 3579062 w 7467600"/>
              <a:gd name="connsiteY191" fmla="*/ 4359040 h 6858000"/>
              <a:gd name="connsiteX192" fmla="*/ 3467355 w 7467600"/>
              <a:gd name="connsiteY192" fmla="*/ 3988130 h 6858000"/>
              <a:gd name="connsiteX193" fmla="*/ 3310753 w 7467600"/>
              <a:gd name="connsiteY193" fmla="*/ 3787140 h 6858000"/>
              <a:gd name="connsiteX194" fmla="*/ 3291335 w 7467600"/>
              <a:gd name="connsiteY194" fmla="*/ 3767420 h 6858000"/>
              <a:gd name="connsiteX195" fmla="*/ 1635889 w 7467600"/>
              <a:gd name="connsiteY195" fmla="*/ 3709494 h 6858000"/>
              <a:gd name="connsiteX196" fmla="*/ 1634800 w 7467600"/>
              <a:gd name="connsiteY196" fmla="*/ 3731111 h 6858000"/>
              <a:gd name="connsiteX197" fmla="*/ 1635889 w 7467600"/>
              <a:gd name="connsiteY197" fmla="*/ 3709494 h 6858000"/>
              <a:gd name="connsiteX198" fmla="*/ 1510397 w 7467600"/>
              <a:gd name="connsiteY198" fmla="*/ 3684705 h 6858000"/>
              <a:gd name="connsiteX199" fmla="*/ 1146550 w 7467600"/>
              <a:gd name="connsiteY199" fmla="*/ 3802012 h 6858000"/>
              <a:gd name="connsiteX200" fmla="*/ 698834 w 7467600"/>
              <a:gd name="connsiteY200" fmla="*/ 3952272 h 6858000"/>
              <a:gd name="connsiteX201" fmla="*/ 34256 w 7467600"/>
              <a:gd name="connsiteY201" fmla="*/ 4347603 h 6858000"/>
              <a:gd name="connsiteX202" fmla="*/ 527241 w 7467600"/>
              <a:gd name="connsiteY202" fmla="*/ 4065078 h 6858000"/>
              <a:gd name="connsiteX203" fmla="*/ 1510397 w 7467600"/>
              <a:gd name="connsiteY203" fmla="*/ 3684705 h 6858000"/>
              <a:gd name="connsiteX204" fmla="*/ 1313114 w 7467600"/>
              <a:gd name="connsiteY204" fmla="*/ 3655216 h 6858000"/>
              <a:gd name="connsiteX205" fmla="*/ 1109304 w 7467600"/>
              <a:gd name="connsiteY205" fmla="*/ 3669030 h 6858000"/>
              <a:gd name="connsiteX206" fmla="*/ 8129 w 7467600"/>
              <a:gd name="connsiteY206" fmla="*/ 4330519 h 6858000"/>
              <a:gd name="connsiteX207" fmla="*/ 687572 w 7467600"/>
              <a:gd name="connsiteY207" fmla="*/ 3925629 h 6858000"/>
              <a:gd name="connsiteX208" fmla="*/ 1138365 w 7467600"/>
              <a:gd name="connsiteY208" fmla="*/ 3774515 h 6858000"/>
              <a:gd name="connsiteX209" fmla="*/ 1505579 w 7467600"/>
              <a:gd name="connsiteY209" fmla="*/ 3655526 h 6858000"/>
              <a:gd name="connsiteX210" fmla="*/ 1313114 w 7467600"/>
              <a:gd name="connsiteY210" fmla="*/ 3655216 h 6858000"/>
              <a:gd name="connsiteX211" fmla="*/ 3655073 w 7467600"/>
              <a:gd name="connsiteY211" fmla="*/ 3650884 h 6858000"/>
              <a:gd name="connsiteX212" fmla="*/ 3989938 w 7467600"/>
              <a:gd name="connsiteY212" fmla="*/ 3991685 h 6858000"/>
              <a:gd name="connsiteX213" fmla="*/ 4393907 w 7467600"/>
              <a:gd name="connsiteY213" fmla="*/ 4261258 h 6858000"/>
              <a:gd name="connsiteX214" fmla="*/ 4648051 w 7467600"/>
              <a:gd name="connsiteY214" fmla="*/ 4374051 h 6858000"/>
              <a:gd name="connsiteX215" fmla="*/ 4383389 w 7467600"/>
              <a:gd name="connsiteY215" fmla="*/ 4184369 h 6858000"/>
              <a:gd name="connsiteX216" fmla="*/ 4165508 w 7467600"/>
              <a:gd name="connsiteY216" fmla="*/ 4035196 h 6858000"/>
              <a:gd name="connsiteX217" fmla="*/ 4068162 w 7467600"/>
              <a:gd name="connsiteY217" fmla="*/ 3953394 h 6858000"/>
              <a:gd name="connsiteX218" fmla="*/ 3981416 w 7467600"/>
              <a:gd name="connsiteY218" fmla="*/ 3880482 h 6858000"/>
              <a:gd name="connsiteX219" fmla="*/ 3800147 w 7467600"/>
              <a:gd name="connsiteY219" fmla="*/ 3749872 h 6858000"/>
              <a:gd name="connsiteX220" fmla="*/ 3655073 w 7467600"/>
              <a:gd name="connsiteY220" fmla="*/ 3650884 h 6858000"/>
              <a:gd name="connsiteX221" fmla="*/ 3670252 w 7467600"/>
              <a:gd name="connsiteY221" fmla="*/ 3622798 h 6858000"/>
              <a:gd name="connsiteX222" fmla="*/ 3817258 w 7467600"/>
              <a:gd name="connsiteY222" fmla="*/ 3723577 h 6858000"/>
              <a:gd name="connsiteX223" fmla="*/ 4000461 w 7467600"/>
              <a:gd name="connsiteY223" fmla="*/ 3855966 h 6858000"/>
              <a:gd name="connsiteX224" fmla="*/ 4088180 w 7467600"/>
              <a:gd name="connsiteY224" fmla="*/ 3929774 h 6858000"/>
              <a:gd name="connsiteX225" fmla="*/ 4184555 w 7467600"/>
              <a:gd name="connsiteY225" fmla="*/ 4010683 h 6858000"/>
              <a:gd name="connsiteX226" fmla="*/ 4399563 w 7467600"/>
              <a:gd name="connsiteY226" fmla="*/ 4158106 h 6858000"/>
              <a:gd name="connsiteX227" fmla="*/ 4684469 w 7467600"/>
              <a:gd name="connsiteY227" fmla="*/ 4364680 h 6858000"/>
              <a:gd name="connsiteX228" fmla="*/ 4690271 w 7467600"/>
              <a:gd name="connsiteY228" fmla="*/ 4370034 h 6858000"/>
              <a:gd name="connsiteX229" fmla="*/ 4136093 w 7467600"/>
              <a:gd name="connsiteY229" fmla="*/ 3858466 h 6858000"/>
              <a:gd name="connsiteX230" fmla="*/ 3670252 w 7467600"/>
              <a:gd name="connsiteY230" fmla="*/ 3622798 h 6858000"/>
              <a:gd name="connsiteX231" fmla="*/ 4440129 w 7467600"/>
              <a:gd name="connsiteY231" fmla="*/ 3448571 h 6858000"/>
              <a:gd name="connsiteX232" fmla="*/ 4856525 w 7467600"/>
              <a:gd name="connsiteY232" fmla="*/ 3915351 h 6858000"/>
              <a:gd name="connsiteX233" fmla="*/ 5059055 w 7467600"/>
              <a:gd name="connsiteY233" fmla="*/ 4108918 h 6858000"/>
              <a:gd name="connsiteX234" fmla="*/ 5290070 w 7467600"/>
              <a:gd name="connsiteY234" fmla="*/ 4263619 h 6858000"/>
              <a:gd name="connsiteX235" fmla="*/ 4834991 w 7467600"/>
              <a:gd name="connsiteY235" fmla="*/ 3830985 h 6858000"/>
              <a:gd name="connsiteX236" fmla="*/ 4440129 w 7467600"/>
              <a:gd name="connsiteY236" fmla="*/ 3448571 h 6858000"/>
              <a:gd name="connsiteX237" fmla="*/ 4441737 w 7467600"/>
              <a:gd name="connsiteY237" fmla="*/ 3399734 h 6858000"/>
              <a:gd name="connsiteX238" fmla="*/ 4431236 w 7467600"/>
              <a:gd name="connsiteY238" fmla="*/ 3400954 h 6858000"/>
              <a:gd name="connsiteX239" fmla="*/ 4557150 w 7467600"/>
              <a:gd name="connsiteY239" fmla="*/ 3510023 h 6858000"/>
              <a:gd name="connsiteX240" fmla="*/ 4856936 w 7467600"/>
              <a:gd name="connsiteY240" fmla="*/ 3809146 h 6858000"/>
              <a:gd name="connsiteX241" fmla="*/ 5111996 w 7467600"/>
              <a:gd name="connsiteY241" fmla="*/ 4065759 h 6858000"/>
              <a:gd name="connsiteX242" fmla="*/ 5388878 w 7467600"/>
              <a:gd name="connsiteY242" fmla="*/ 4300185 h 6858000"/>
              <a:gd name="connsiteX243" fmla="*/ 5425556 w 7467600"/>
              <a:gd name="connsiteY243" fmla="*/ 4308967 h 6858000"/>
              <a:gd name="connsiteX244" fmla="*/ 4943646 w 7467600"/>
              <a:gd name="connsiteY244" fmla="*/ 3822916 h 6858000"/>
              <a:gd name="connsiteX245" fmla="*/ 4594837 w 7467600"/>
              <a:gd name="connsiteY245" fmla="*/ 3532274 h 6858000"/>
              <a:gd name="connsiteX246" fmla="*/ 4441737 w 7467600"/>
              <a:gd name="connsiteY246" fmla="*/ 3399734 h 6858000"/>
              <a:gd name="connsiteX247" fmla="*/ 5425834 w 7467600"/>
              <a:gd name="connsiteY247" fmla="*/ 3162785 h 6858000"/>
              <a:gd name="connsiteX248" fmla="*/ 5401644 w 7467600"/>
              <a:gd name="connsiteY248" fmla="*/ 3617847 h 6858000"/>
              <a:gd name="connsiteX249" fmla="*/ 5467256 w 7467600"/>
              <a:gd name="connsiteY249" fmla="*/ 4175494 h 6858000"/>
              <a:gd name="connsiteX250" fmla="*/ 5448069 w 7467600"/>
              <a:gd name="connsiteY250" fmla="*/ 3567554 h 6858000"/>
              <a:gd name="connsiteX251" fmla="*/ 5425834 w 7467600"/>
              <a:gd name="connsiteY251" fmla="*/ 3162785 h 6858000"/>
              <a:gd name="connsiteX252" fmla="*/ 1318687 w 7467600"/>
              <a:gd name="connsiteY252" fmla="*/ 3113840 h 6858000"/>
              <a:gd name="connsiteX253" fmla="*/ 1066793 w 7467600"/>
              <a:gd name="connsiteY253" fmla="*/ 3212171 h 6858000"/>
              <a:gd name="connsiteX254" fmla="*/ 993319 w 7467600"/>
              <a:gd name="connsiteY254" fmla="*/ 3247648 h 6858000"/>
              <a:gd name="connsiteX255" fmla="*/ 853081 w 7467600"/>
              <a:gd name="connsiteY255" fmla="*/ 3312410 h 6858000"/>
              <a:gd name="connsiteX256" fmla="*/ 805957 w 7467600"/>
              <a:gd name="connsiteY256" fmla="*/ 3330443 h 6858000"/>
              <a:gd name="connsiteX257" fmla="*/ 1318687 w 7467600"/>
              <a:gd name="connsiteY257" fmla="*/ 3113840 h 6858000"/>
              <a:gd name="connsiteX258" fmla="*/ 5453702 w 7467600"/>
              <a:gd name="connsiteY258" fmla="*/ 3090882 h 6858000"/>
              <a:gd name="connsiteX259" fmla="*/ 5480135 w 7467600"/>
              <a:gd name="connsiteY259" fmla="*/ 3565802 h 6858000"/>
              <a:gd name="connsiteX260" fmla="*/ 5499023 w 7467600"/>
              <a:gd name="connsiteY260" fmla="*/ 4166310 h 6858000"/>
              <a:gd name="connsiteX261" fmla="*/ 5547022 w 7467600"/>
              <a:gd name="connsiteY261" fmla="*/ 3607838 h 6858000"/>
              <a:gd name="connsiteX262" fmla="*/ 5515964 w 7467600"/>
              <a:gd name="connsiteY262" fmla="*/ 3378541 h 6858000"/>
              <a:gd name="connsiteX263" fmla="*/ 5453702 w 7467600"/>
              <a:gd name="connsiteY263" fmla="*/ 3090882 h 6858000"/>
              <a:gd name="connsiteX264" fmla="*/ 1238695 w 7467600"/>
              <a:gd name="connsiteY264" fmla="*/ 3076820 h 6858000"/>
              <a:gd name="connsiteX265" fmla="*/ 716371 w 7467600"/>
              <a:gd name="connsiteY265" fmla="*/ 3293249 h 6858000"/>
              <a:gd name="connsiteX266" fmla="*/ 579522 w 7467600"/>
              <a:gd name="connsiteY266" fmla="*/ 3371759 h 6858000"/>
              <a:gd name="connsiteX267" fmla="*/ 600288 w 7467600"/>
              <a:gd name="connsiteY267" fmla="*/ 3365555 h 6858000"/>
              <a:gd name="connsiteX268" fmla="*/ 840692 w 7467600"/>
              <a:gd name="connsiteY268" fmla="*/ 3284921 h 6858000"/>
              <a:gd name="connsiteX269" fmla="*/ 979248 w 7467600"/>
              <a:gd name="connsiteY269" fmla="*/ 3221003 h 6858000"/>
              <a:gd name="connsiteX270" fmla="*/ 1053282 w 7467600"/>
              <a:gd name="connsiteY270" fmla="*/ 3185247 h 6858000"/>
              <a:gd name="connsiteX271" fmla="*/ 1320603 w 7467600"/>
              <a:gd name="connsiteY271" fmla="*/ 3081281 h 6858000"/>
              <a:gd name="connsiteX272" fmla="*/ 1238695 w 7467600"/>
              <a:gd name="connsiteY272" fmla="*/ 3076820 h 6858000"/>
              <a:gd name="connsiteX273" fmla="*/ 5425627 w 7467600"/>
              <a:gd name="connsiteY273" fmla="*/ 2954192 h 6858000"/>
              <a:gd name="connsiteX274" fmla="*/ 5470770 w 7467600"/>
              <a:gd name="connsiteY274" fmla="*/ 3005435 h 6858000"/>
              <a:gd name="connsiteX275" fmla="*/ 5519779 w 7467600"/>
              <a:gd name="connsiteY275" fmla="*/ 4359223 h 6858000"/>
              <a:gd name="connsiteX276" fmla="*/ 5520293 w 7467600"/>
              <a:gd name="connsiteY276" fmla="*/ 4360602 h 6858000"/>
              <a:gd name="connsiteX277" fmla="*/ 5767221 w 7467600"/>
              <a:gd name="connsiteY277" fmla="*/ 4665564 h 6858000"/>
              <a:gd name="connsiteX278" fmla="*/ 6937169 w 7467600"/>
              <a:gd name="connsiteY278" fmla="*/ 4815941 h 6858000"/>
              <a:gd name="connsiteX279" fmla="*/ 6953922 w 7467600"/>
              <a:gd name="connsiteY279" fmla="*/ 4890068 h 6858000"/>
              <a:gd name="connsiteX280" fmla="*/ 6071359 w 7467600"/>
              <a:gd name="connsiteY280" fmla="*/ 4770770 h 6858000"/>
              <a:gd name="connsiteX281" fmla="*/ 6038839 w 7467600"/>
              <a:gd name="connsiteY281" fmla="*/ 4764474 h 6858000"/>
              <a:gd name="connsiteX282" fmla="*/ 6038706 w 7467600"/>
              <a:gd name="connsiteY282" fmla="*/ 4763847 h 6858000"/>
              <a:gd name="connsiteX283" fmla="*/ 6037784 w 7467600"/>
              <a:gd name="connsiteY283" fmla="*/ 4764270 h 6858000"/>
              <a:gd name="connsiteX284" fmla="*/ 6038839 w 7467600"/>
              <a:gd name="connsiteY284" fmla="*/ 4764474 h 6858000"/>
              <a:gd name="connsiteX285" fmla="*/ 6040338 w 7467600"/>
              <a:gd name="connsiteY285" fmla="*/ 4771418 h 6858000"/>
              <a:gd name="connsiteX286" fmla="*/ 6024488 w 7467600"/>
              <a:gd name="connsiteY286" fmla="*/ 4809903 h 6858000"/>
              <a:gd name="connsiteX287" fmla="*/ 5599771 w 7467600"/>
              <a:gd name="connsiteY287" fmla="*/ 5509652 h 6858000"/>
              <a:gd name="connsiteX288" fmla="*/ 5548843 w 7467600"/>
              <a:gd name="connsiteY288" fmla="*/ 5563845 h 6858000"/>
              <a:gd name="connsiteX289" fmla="*/ 5940952 w 7467600"/>
              <a:gd name="connsiteY289" fmla="*/ 6250028 h 6858000"/>
              <a:gd name="connsiteX290" fmla="*/ 6043441 w 7467600"/>
              <a:gd name="connsiteY290" fmla="*/ 6665847 h 6858000"/>
              <a:gd name="connsiteX291" fmla="*/ 6093432 w 7467600"/>
              <a:gd name="connsiteY291" fmla="*/ 6858000 h 6858000"/>
              <a:gd name="connsiteX292" fmla="*/ 6034344 w 7467600"/>
              <a:gd name="connsiteY292" fmla="*/ 6858000 h 6858000"/>
              <a:gd name="connsiteX293" fmla="*/ 6026679 w 7467600"/>
              <a:gd name="connsiteY293" fmla="*/ 6836959 h 6858000"/>
              <a:gd name="connsiteX294" fmla="*/ 5800441 w 7467600"/>
              <a:gd name="connsiteY294" fmla="*/ 6335286 h 6858000"/>
              <a:gd name="connsiteX295" fmla="*/ 5526562 w 7467600"/>
              <a:gd name="connsiteY295" fmla="*/ 5705388 h 6858000"/>
              <a:gd name="connsiteX296" fmla="*/ 5519640 w 7467600"/>
              <a:gd name="connsiteY296" fmla="*/ 5683774 h 6858000"/>
              <a:gd name="connsiteX297" fmla="*/ 5844559 w 7467600"/>
              <a:gd name="connsiteY297" fmla="*/ 6553349 h 6858000"/>
              <a:gd name="connsiteX298" fmla="*/ 5975994 w 7467600"/>
              <a:gd name="connsiteY298" fmla="*/ 6858000 h 6858000"/>
              <a:gd name="connsiteX299" fmla="*/ 5898547 w 7467600"/>
              <a:gd name="connsiteY299" fmla="*/ 6858000 h 6858000"/>
              <a:gd name="connsiteX300" fmla="*/ 5682041 w 7467600"/>
              <a:gd name="connsiteY300" fmla="*/ 6355860 h 6858000"/>
              <a:gd name="connsiteX301" fmla="*/ 5461758 w 7467600"/>
              <a:gd name="connsiteY301" fmla="*/ 5820220 h 6858000"/>
              <a:gd name="connsiteX302" fmla="*/ 5237282 w 7467600"/>
              <a:gd name="connsiteY302" fmla="*/ 6579086 h 6858000"/>
              <a:gd name="connsiteX303" fmla="*/ 5115009 w 7467600"/>
              <a:gd name="connsiteY303" fmla="*/ 6858000 h 6858000"/>
              <a:gd name="connsiteX304" fmla="*/ 5028074 w 7467600"/>
              <a:gd name="connsiteY304" fmla="*/ 6858000 h 6858000"/>
              <a:gd name="connsiteX305" fmla="*/ 5079508 w 7467600"/>
              <a:gd name="connsiteY305" fmla="*/ 6749074 h 6858000"/>
              <a:gd name="connsiteX306" fmla="*/ 5371846 w 7467600"/>
              <a:gd name="connsiteY306" fmla="*/ 5924413 h 6858000"/>
              <a:gd name="connsiteX307" fmla="*/ 5270512 w 7467600"/>
              <a:gd name="connsiteY307" fmla="*/ 6138975 h 6858000"/>
              <a:gd name="connsiteX308" fmla="*/ 5062409 w 7467600"/>
              <a:gd name="connsiteY308" fmla="*/ 6653544 h 6858000"/>
              <a:gd name="connsiteX309" fmla="*/ 5036628 w 7467600"/>
              <a:gd name="connsiteY309" fmla="*/ 6754247 h 6858000"/>
              <a:gd name="connsiteX310" fmla="*/ 5009112 w 7467600"/>
              <a:gd name="connsiteY310" fmla="*/ 6858000 h 6858000"/>
              <a:gd name="connsiteX311" fmla="*/ 4976679 w 7467600"/>
              <a:gd name="connsiteY311" fmla="*/ 6858000 h 6858000"/>
              <a:gd name="connsiteX312" fmla="*/ 5006537 w 7467600"/>
              <a:gd name="connsiteY312" fmla="*/ 6747068 h 6858000"/>
              <a:gd name="connsiteX313" fmla="*/ 5032723 w 7467600"/>
              <a:gd name="connsiteY313" fmla="*/ 6644957 h 6858000"/>
              <a:gd name="connsiteX314" fmla="*/ 5242949 w 7467600"/>
              <a:gd name="connsiteY314" fmla="*/ 6125175 h 6858000"/>
              <a:gd name="connsiteX315" fmla="*/ 5286321 w 7467600"/>
              <a:gd name="connsiteY315" fmla="*/ 6033555 h 6858000"/>
              <a:gd name="connsiteX316" fmla="*/ 5008210 w 7467600"/>
              <a:gd name="connsiteY316" fmla="*/ 6649194 h 6858000"/>
              <a:gd name="connsiteX317" fmla="*/ 4986321 w 7467600"/>
              <a:gd name="connsiteY317" fmla="*/ 6765687 h 6858000"/>
              <a:gd name="connsiteX318" fmla="*/ 4973474 w 7467600"/>
              <a:gd name="connsiteY318" fmla="*/ 6858000 h 6858000"/>
              <a:gd name="connsiteX319" fmla="*/ 4907178 w 7467600"/>
              <a:gd name="connsiteY319" fmla="*/ 6858000 h 6858000"/>
              <a:gd name="connsiteX320" fmla="*/ 4910810 w 7467600"/>
              <a:gd name="connsiteY320" fmla="*/ 6829660 h 6858000"/>
              <a:gd name="connsiteX321" fmla="*/ 4987461 w 7467600"/>
              <a:gd name="connsiteY321" fmla="*/ 6432994 h 6858000"/>
              <a:gd name="connsiteX322" fmla="*/ 5179262 w 7467600"/>
              <a:gd name="connsiteY322" fmla="*/ 6035044 h 6858000"/>
              <a:gd name="connsiteX323" fmla="*/ 4689678 w 7467600"/>
              <a:gd name="connsiteY323" fmla="*/ 6440241 h 6858000"/>
              <a:gd name="connsiteX324" fmla="*/ 4477543 w 7467600"/>
              <a:gd name="connsiteY324" fmla="*/ 6674836 h 6858000"/>
              <a:gd name="connsiteX325" fmla="*/ 4329957 w 7467600"/>
              <a:gd name="connsiteY325" fmla="*/ 6858000 h 6858000"/>
              <a:gd name="connsiteX326" fmla="*/ 4218595 w 7467600"/>
              <a:gd name="connsiteY326" fmla="*/ 6858000 h 6858000"/>
              <a:gd name="connsiteX327" fmla="*/ 4368888 w 7467600"/>
              <a:gd name="connsiteY327" fmla="*/ 6668412 h 6858000"/>
              <a:gd name="connsiteX328" fmla="*/ 4563091 w 7467600"/>
              <a:gd name="connsiteY328" fmla="*/ 6442508 h 6858000"/>
              <a:gd name="connsiteX329" fmla="*/ 5387324 w 7467600"/>
              <a:gd name="connsiteY329" fmla="*/ 5705830 h 6858000"/>
              <a:gd name="connsiteX330" fmla="*/ 5073620 w 7467600"/>
              <a:gd name="connsiteY330" fmla="*/ 5955437 h 6858000"/>
              <a:gd name="connsiteX331" fmla="*/ 4689789 w 7467600"/>
              <a:gd name="connsiteY331" fmla="*/ 6268382 h 6858000"/>
              <a:gd name="connsiteX332" fmla="*/ 4418722 w 7467600"/>
              <a:gd name="connsiteY332" fmla="*/ 6570886 h 6858000"/>
              <a:gd name="connsiteX333" fmla="*/ 4214944 w 7467600"/>
              <a:gd name="connsiteY333" fmla="*/ 6858000 h 6858000"/>
              <a:gd name="connsiteX334" fmla="*/ 4177898 w 7467600"/>
              <a:gd name="connsiteY334" fmla="*/ 6858000 h 6858000"/>
              <a:gd name="connsiteX335" fmla="*/ 4391597 w 7467600"/>
              <a:gd name="connsiteY335" fmla="*/ 6556370 h 6858000"/>
              <a:gd name="connsiteX336" fmla="*/ 4668889 w 7467600"/>
              <a:gd name="connsiteY336" fmla="*/ 6246399 h 6858000"/>
              <a:gd name="connsiteX337" fmla="*/ 5055427 w 7467600"/>
              <a:gd name="connsiteY337" fmla="*/ 5931476 h 6858000"/>
              <a:gd name="connsiteX338" fmla="*/ 5371814 w 7467600"/>
              <a:gd name="connsiteY338" fmla="*/ 5678975 h 6858000"/>
              <a:gd name="connsiteX339" fmla="*/ 4987918 w 7467600"/>
              <a:gd name="connsiteY339" fmla="*/ 5838701 h 6858000"/>
              <a:gd name="connsiteX340" fmla="*/ 4317146 w 7467600"/>
              <a:gd name="connsiteY340" fmla="*/ 6587716 h 6858000"/>
              <a:gd name="connsiteX341" fmla="*/ 4171627 w 7467600"/>
              <a:gd name="connsiteY341" fmla="*/ 6858000 h 6858000"/>
              <a:gd name="connsiteX342" fmla="*/ 4081585 w 7467600"/>
              <a:gd name="connsiteY342" fmla="*/ 6858000 h 6858000"/>
              <a:gd name="connsiteX343" fmla="*/ 4238603 w 7467600"/>
              <a:gd name="connsiteY343" fmla="*/ 6559341 h 6858000"/>
              <a:gd name="connsiteX344" fmla="*/ 4778333 w 7467600"/>
              <a:gd name="connsiteY344" fmla="*/ 5873626 h 6858000"/>
              <a:gd name="connsiteX345" fmla="*/ 5414185 w 7467600"/>
              <a:gd name="connsiteY345" fmla="*/ 5573882 h 6858000"/>
              <a:gd name="connsiteX346" fmla="*/ 5959648 w 7467600"/>
              <a:gd name="connsiteY346" fmla="*/ 4760797 h 6858000"/>
              <a:gd name="connsiteX347" fmla="*/ 5355019 w 7467600"/>
              <a:gd name="connsiteY347" fmla="*/ 4734672 h 6858000"/>
              <a:gd name="connsiteX348" fmla="*/ 5083565 w 7467600"/>
              <a:gd name="connsiteY348" fmla="*/ 5179121 h 6858000"/>
              <a:gd name="connsiteX349" fmla="*/ 4713577 w 7467600"/>
              <a:gd name="connsiteY349" fmla="*/ 5616803 h 6858000"/>
              <a:gd name="connsiteX350" fmla="*/ 3989559 w 7467600"/>
              <a:gd name="connsiteY350" fmla="*/ 6145945 h 6858000"/>
              <a:gd name="connsiteX351" fmla="*/ 3939824 w 7467600"/>
              <a:gd name="connsiteY351" fmla="*/ 6066900 h 6858000"/>
              <a:gd name="connsiteX352" fmla="*/ 4584537 w 7467600"/>
              <a:gd name="connsiteY352" fmla="*/ 5324826 h 6858000"/>
              <a:gd name="connsiteX353" fmla="*/ 5037105 w 7467600"/>
              <a:gd name="connsiteY353" fmla="*/ 5088765 h 6858000"/>
              <a:gd name="connsiteX354" fmla="*/ 5039930 w 7467600"/>
              <a:gd name="connsiteY354" fmla="*/ 5089585 h 6858000"/>
              <a:gd name="connsiteX355" fmla="*/ 5263764 w 7467600"/>
              <a:gd name="connsiteY355" fmla="*/ 4735525 h 6858000"/>
              <a:gd name="connsiteX356" fmla="*/ 4086300 w 7467600"/>
              <a:gd name="connsiteY356" fmla="*/ 4884599 h 6858000"/>
              <a:gd name="connsiteX357" fmla="*/ 4085485 w 7467600"/>
              <a:gd name="connsiteY357" fmla="*/ 4899070 h 6858000"/>
              <a:gd name="connsiteX358" fmla="*/ 3871915 w 7467600"/>
              <a:gd name="connsiteY358" fmla="*/ 5253645 h 6858000"/>
              <a:gd name="connsiteX359" fmla="*/ 3799374 w 7467600"/>
              <a:gd name="connsiteY359" fmla="*/ 5466127 h 6858000"/>
              <a:gd name="connsiteX360" fmla="*/ 3498850 w 7467600"/>
              <a:gd name="connsiteY360" fmla="*/ 6661888 h 6858000"/>
              <a:gd name="connsiteX361" fmla="*/ 3399216 w 7467600"/>
              <a:gd name="connsiteY361" fmla="*/ 6858000 h 6858000"/>
              <a:gd name="connsiteX362" fmla="*/ 3303688 w 7467600"/>
              <a:gd name="connsiteY362" fmla="*/ 6858000 h 6858000"/>
              <a:gd name="connsiteX363" fmla="*/ 3391774 w 7467600"/>
              <a:gd name="connsiteY363" fmla="*/ 6697181 h 6858000"/>
              <a:gd name="connsiteX364" fmla="*/ 3735540 w 7467600"/>
              <a:gd name="connsiteY364" fmla="*/ 5546923 h 6858000"/>
              <a:gd name="connsiteX365" fmla="*/ 3729438 w 7467600"/>
              <a:gd name="connsiteY365" fmla="*/ 5569058 h 6858000"/>
              <a:gd name="connsiteX366" fmla="*/ 3707782 w 7467600"/>
              <a:gd name="connsiteY366" fmla="*/ 5644908 h 6858000"/>
              <a:gd name="connsiteX367" fmla="*/ 3583827 w 7467600"/>
              <a:gd name="connsiteY367" fmla="*/ 6039215 h 6858000"/>
              <a:gd name="connsiteX368" fmla="*/ 3547861 w 7467600"/>
              <a:gd name="connsiteY368" fmla="*/ 6129609 h 6858000"/>
              <a:gd name="connsiteX369" fmla="*/ 3490905 w 7467600"/>
              <a:gd name="connsiteY369" fmla="*/ 6277660 h 6858000"/>
              <a:gd name="connsiteX370" fmla="*/ 3455859 w 7467600"/>
              <a:gd name="connsiteY370" fmla="*/ 6391301 h 6858000"/>
              <a:gd name="connsiteX371" fmla="*/ 3429112 w 7467600"/>
              <a:gd name="connsiteY371" fmla="*/ 6479469 h 6858000"/>
              <a:gd name="connsiteX372" fmla="*/ 3304862 w 7467600"/>
              <a:gd name="connsiteY372" fmla="*/ 6796476 h 6858000"/>
              <a:gd name="connsiteX373" fmla="*/ 3276071 w 7467600"/>
              <a:gd name="connsiteY373" fmla="*/ 6858000 h 6858000"/>
              <a:gd name="connsiteX374" fmla="*/ 3240805 w 7467600"/>
              <a:gd name="connsiteY374" fmla="*/ 6858000 h 6858000"/>
              <a:gd name="connsiteX375" fmla="*/ 3275917 w 7467600"/>
              <a:gd name="connsiteY375" fmla="*/ 6783192 h 6858000"/>
              <a:gd name="connsiteX376" fmla="*/ 3399358 w 7467600"/>
              <a:gd name="connsiteY376" fmla="*/ 6469011 h 6858000"/>
              <a:gd name="connsiteX377" fmla="*/ 3425650 w 7467600"/>
              <a:gd name="connsiteY377" fmla="*/ 6381333 h 6858000"/>
              <a:gd name="connsiteX378" fmla="*/ 3460661 w 7467600"/>
              <a:gd name="connsiteY378" fmla="*/ 6266763 h 6858000"/>
              <a:gd name="connsiteX379" fmla="*/ 3518021 w 7467600"/>
              <a:gd name="connsiteY379" fmla="*/ 6117298 h 6858000"/>
              <a:gd name="connsiteX380" fmla="*/ 3554035 w 7467600"/>
              <a:gd name="connsiteY380" fmla="*/ 6027832 h 6858000"/>
              <a:gd name="connsiteX381" fmla="*/ 3677174 w 7467600"/>
              <a:gd name="connsiteY381" fmla="*/ 5636351 h 6858000"/>
              <a:gd name="connsiteX382" fmla="*/ 3698819 w 7467600"/>
              <a:gd name="connsiteY382" fmla="*/ 5560503 h 6858000"/>
              <a:gd name="connsiteX383" fmla="*/ 3702094 w 7467600"/>
              <a:gd name="connsiteY383" fmla="*/ 5549194 h 6858000"/>
              <a:gd name="connsiteX384" fmla="*/ 3398355 w 7467600"/>
              <a:gd name="connsiteY384" fmla="*/ 6094603 h 6858000"/>
              <a:gd name="connsiteX385" fmla="*/ 3193941 w 7467600"/>
              <a:gd name="connsiteY385" fmla="*/ 6798775 h 6858000"/>
              <a:gd name="connsiteX386" fmla="*/ 3184140 w 7467600"/>
              <a:gd name="connsiteY386" fmla="*/ 6858000 h 6858000"/>
              <a:gd name="connsiteX387" fmla="*/ 3099978 w 7467600"/>
              <a:gd name="connsiteY387" fmla="*/ 6858000 h 6858000"/>
              <a:gd name="connsiteX388" fmla="*/ 3101556 w 7467600"/>
              <a:gd name="connsiteY388" fmla="*/ 6843337 h 6858000"/>
              <a:gd name="connsiteX389" fmla="*/ 3370162 w 7467600"/>
              <a:gd name="connsiteY389" fmla="*/ 5785550 h 6858000"/>
              <a:gd name="connsiteX390" fmla="*/ 3746477 w 7467600"/>
              <a:gd name="connsiteY390" fmla="*/ 5377889 h 6858000"/>
              <a:gd name="connsiteX391" fmla="*/ 3863399 w 7467600"/>
              <a:gd name="connsiteY391" fmla="*/ 5087257 h 6858000"/>
              <a:gd name="connsiteX392" fmla="*/ 3968712 w 7467600"/>
              <a:gd name="connsiteY392" fmla="*/ 4913989 h 6858000"/>
              <a:gd name="connsiteX393" fmla="*/ 2792390 w 7467600"/>
              <a:gd name="connsiteY393" fmla="*/ 5382974 h 6858000"/>
              <a:gd name="connsiteX394" fmla="*/ 2714982 w 7467600"/>
              <a:gd name="connsiteY394" fmla="*/ 5427051 h 6858000"/>
              <a:gd name="connsiteX395" fmla="*/ 2813361 w 7467600"/>
              <a:gd name="connsiteY395" fmla="*/ 6023912 h 6858000"/>
              <a:gd name="connsiteX396" fmla="*/ 2688430 w 7467600"/>
              <a:gd name="connsiteY396" fmla="*/ 6801564 h 6858000"/>
              <a:gd name="connsiteX397" fmla="*/ 2629626 w 7467600"/>
              <a:gd name="connsiteY397" fmla="*/ 6763394 h 6858000"/>
              <a:gd name="connsiteX398" fmla="*/ 2565328 w 7467600"/>
              <a:gd name="connsiteY398" fmla="*/ 5516399 h 6858000"/>
              <a:gd name="connsiteX399" fmla="*/ 1922999 w 7467600"/>
              <a:gd name="connsiteY399" fmla="*/ 5980343 h 6858000"/>
              <a:gd name="connsiteX400" fmla="*/ 1950261 w 7467600"/>
              <a:gd name="connsiteY400" fmla="*/ 6405858 h 6858000"/>
              <a:gd name="connsiteX401" fmla="*/ 2365554 w 7467600"/>
              <a:gd name="connsiteY401" fmla="*/ 6759107 h 6858000"/>
              <a:gd name="connsiteX402" fmla="*/ 2424142 w 7467600"/>
              <a:gd name="connsiteY402" fmla="*/ 6858000 h 6858000"/>
              <a:gd name="connsiteX403" fmla="*/ 2395994 w 7467600"/>
              <a:gd name="connsiteY403" fmla="*/ 6858000 h 6858000"/>
              <a:gd name="connsiteX404" fmla="*/ 2392863 w 7467600"/>
              <a:gd name="connsiteY404" fmla="*/ 6852964 h 6858000"/>
              <a:gd name="connsiteX405" fmla="*/ 2017589 w 7467600"/>
              <a:gd name="connsiteY405" fmla="*/ 6493982 h 6858000"/>
              <a:gd name="connsiteX406" fmla="*/ 2147336 w 7467600"/>
              <a:gd name="connsiteY406" fmla="*/ 6594052 h 6858000"/>
              <a:gd name="connsiteX407" fmla="*/ 2207047 w 7467600"/>
              <a:gd name="connsiteY407" fmla="*/ 6654540 h 6858000"/>
              <a:gd name="connsiteX408" fmla="*/ 2299106 w 7467600"/>
              <a:gd name="connsiteY408" fmla="*/ 6778931 h 6858000"/>
              <a:gd name="connsiteX409" fmla="*/ 2314430 w 7467600"/>
              <a:gd name="connsiteY409" fmla="*/ 6801144 h 6858000"/>
              <a:gd name="connsiteX410" fmla="*/ 2352406 w 7467600"/>
              <a:gd name="connsiteY410" fmla="*/ 6858000 h 6858000"/>
              <a:gd name="connsiteX411" fmla="*/ 2314492 w 7467600"/>
              <a:gd name="connsiteY411" fmla="*/ 6858000 h 6858000"/>
              <a:gd name="connsiteX412" fmla="*/ 2288095 w 7467600"/>
              <a:gd name="connsiteY412" fmla="*/ 6818030 h 6858000"/>
              <a:gd name="connsiteX413" fmla="*/ 2272768 w 7467600"/>
              <a:gd name="connsiteY413" fmla="*/ 6795822 h 6858000"/>
              <a:gd name="connsiteX414" fmla="*/ 2182715 w 7467600"/>
              <a:gd name="connsiteY414" fmla="*/ 6675071 h 6858000"/>
              <a:gd name="connsiteX415" fmla="*/ 2032061 w 7467600"/>
              <a:gd name="connsiteY415" fmla="*/ 6541380 h 6858000"/>
              <a:gd name="connsiteX416" fmla="*/ 2257220 w 7467600"/>
              <a:gd name="connsiteY416" fmla="*/ 6826257 h 6858000"/>
              <a:gd name="connsiteX417" fmla="*/ 2281324 w 7467600"/>
              <a:gd name="connsiteY417" fmla="*/ 6858000 h 6858000"/>
              <a:gd name="connsiteX418" fmla="*/ 2242860 w 7467600"/>
              <a:gd name="connsiteY418" fmla="*/ 6858000 h 6858000"/>
              <a:gd name="connsiteX419" fmla="*/ 2232818 w 7467600"/>
              <a:gd name="connsiteY419" fmla="*/ 6844926 h 6858000"/>
              <a:gd name="connsiteX420" fmla="*/ 1990172 w 7467600"/>
              <a:gd name="connsiteY420" fmla="*/ 6542121 h 6858000"/>
              <a:gd name="connsiteX421" fmla="*/ 2124090 w 7467600"/>
              <a:gd name="connsiteY421" fmla="*/ 6761017 h 6858000"/>
              <a:gd name="connsiteX422" fmla="*/ 2200380 w 7467600"/>
              <a:gd name="connsiteY422" fmla="*/ 6858000 h 6858000"/>
              <a:gd name="connsiteX423" fmla="*/ 2147507 w 7467600"/>
              <a:gd name="connsiteY423" fmla="*/ 6858000 h 6858000"/>
              <a:gd name="connsiteX424" fmla="*/ 2070668 w 7467600"/>
              <a:gd name="connsiteY424" fmla="*/ 6761520 h 6858000"/>
              <a:gd name="connsiteX425" fmla="*/ 1975142 w 7467600"/>
              <a:gd name="connsiteY425" fmla="*/ 6585570 h 6858000"/>
              <a:gd name="connsiteX426" fmla="*/ 2050035 w 7467600"/>
              <a:gd name="connsiteY426" fmla="*/ 6813345 h 6858000"/>
              <a:gd name="connsiteX427" fmla="*/ 2063025 w 7467600"/>
              <a:gd name="connsiteY427" fmla="*/ 6858000 h 6858000"/>
              <a:gd name="connsiteX428" fmla="*/ 2021675 w 7467600"/>
              <a:gd name="connsiteY428" fmla="*/ 6858000 h 6858000"/>
              <a:gd name="connsiteX429" fmla="*/ 2019308 w 7467600"/>
              <a:gd name="connsiteY429" fmla="*/ 6847118 h 6858000"/>
              <a:gd name="connsiteX430" fmla="*/ 1938835 w 7467600"/>
              <a:gd name="connsiteY430" fmla="*/ 6551160 h 6858000"/>
              <a:gd name="connsiteX431" fmla="*/ 1953230 w 7467600"/>
              <a:gd name="connsiteY431" fmla="*/ 6759699 h 6858000"/>
              <a:gd name="connsiteX432" fmla="*/ 1956763 w 7467600"/>
              <a:gd name="connsiteY432" fmla="*/ 6778191 h 6858000"/>
              <a:gd name="connsiteX433" fmla="*/ 1967925 w 7467600"/>
              <a:gd name="connsiteY433" fmla="*/ 6858000 h 6858000"/>
              <a:gd name="connsiteX434" fmla="*/ 1936622 w 7467600"/>
              <a:gd name="connsiteY434" fmla="*/ 6858000 h 6858000"/>
              <a:gd name="connsiteX435" fmla="*/ 1926261 w 7467600"/>
              <a:gd name="connsiteY435" fmla="*/ 6784064 h 6858000"/>
              <a:gd name="connsiteX436" fmla="*/ 1922724 w 7467600"/>
              <a:gd name="connsiteY436" fmla="*/ 6765577 h 6858000"/>
              <a:gd name="connsiteX437" fmla="*/ 1904650 w 7467600"/>
              <a:gd name="connsiteY437" fmla="*/ 6639616 h 6858000"/>
              <a:gd name="connsiteX438" fmla="*/ 1885273 w 7467600"/>
              <a:gd name="connsiteY438" fmla="*/ 6858000 h 6858000"/>
              <a:gd name="connsiteX439" fmla="*/ 1854363 w 7467600"/>
              <a:gd name="connsiteY439" fmla="*/ 6858000 h 6858000"/>
              <a:gd name="connsiteX440" fmla="*/ 1880391 w 7467600"/>
              <a:gd name="connsiteY440" fmla="*/ 6603796 h 6858000"/>
              <a:gd name="connsiteX441" fmla="*/ 1818273 w 7467600"/>
              <a:gd name="connsiteY441" fmla="*/ 6715729 h 6858000"/>
              <a:gd name="connsiteX442" fmla="*/ 1794691 w 7467600"/>
              <a:gd name="connsiteY442" fmla="*/ 6843239 h 6858000"/>
              <a:gd name="connsiteX443" fmla="*/ 1794914 w 7467600"/>
              <a:gd name="connsiteY443" fmla="*/ 6858000 h 6858000"/>
              <a:gd name="connsiteX444" fmla="*/ 1746128 w 7467600"/>
              <a:gd name="connsiteY444" fmla="*/ 6858000 h 6858000"/>
              <a:gd name="connsiteX445" fmla="*/ 1753934 w 7467600"/>
              <a:gd name="connsiteY445" fmla="*/ 6724796 h 6858000"/>
              <a:gd name="connsiteX446" fmla="*/ 1792053 w 7467600"/>
              <a:gd name="connsiteY446" fmla="*/ 6572396 h 6858000"/>
              <a:gd name="connsiteX447" fmla="*/ 1862248 w 7467600"/>
              <a:gd name="connsiteY447" fmla="*/ 6266397 h 6858000"/>
              <a:gd name="connsiteX448" fmla="*/ 1862250 w 7467600"/>
              <a:gd name="connsiteY448" fmla="*/ 6033531 h 6858000"/>
              <a:gd name="connsiteX449" fmla="*/ 1211999 w 7467600"/>
              <a:gd name="connsiteY449" fmla="*/ 6683610 h 6858000"/>
              <a:gd name="connsiteX450" fmla="*/ 1213266 w 7467600"/>
              <a:gd name="connsiteY450" fmla="*/ 6691947 h 6858000"/>
              <a:gd name="connsiteX451" fmla="*/ 1203370 w 7467600"/>
              <a:gd name="connsiteY451" fmla="*/ 6850676 h 6858000"/>
              <a:gd name="connsiteX452" fmla="*/ 1203671 w 7467600"/>
              <a:gd name="connsiteY452" fmla="*/ 6858000 h 6858000"/>
              <a:gd name="connsiteX453" fmla="*/ 1143180 w 7467600"/>
              <a:gd name="connsiteY453" fmla="*/ 6858000 h 6858000"/>
              <a:gd name="connsiteX454" fmla="*/ 1142176 w 7467600"/>
              <a:gd name="connsiteY454" fmla="*/ 6766045 h 6858000"/>
              <a:gd name="connsiteX455" fmla="*/ 1067484 w 7467600"/>
              <a:gd name="connsiteY455" fmla="*/ 6858000 h 6858000"/>
              <a:gd name="connsiteX456" fmla="*/ 953928 w 7467600"/>
              <a:gd name="connsiteY456" fmla="*/ 6858000 h 6858000"/>
              <a:gd name="connsiteX457" fmla="*/ 959715 w 7467600"/>
              <a:gd name="connsiteY457" fmla="*/ 6850185 h 6858000"/>
              <a:gd name="connsiteX458" fmla="*/ 1483788 w 7467600"/>
              <a:gd name="connsiteY458" fmla="*/ 6259174 h 6858000"/>
              <a:gd name="connsiteX459" fmla="*/ 1100671 w 7467600"/>
              <a:gd name="connsiteY459" fmla="*/ 6252137 h 6858000"/>
              <a:gd name="connsiteX460" fmla="*/ 1090144 w 7467600"/>
              <a:gd name="connsiteY460" fmla="*/ 6256748 h 6858000"/>
              <a:gd name="connsiteX461" fmla="*/ 1095872 w 7467600"/>
              <a:gd name="connsiteY461" fmla="*/ 6271892 h 6858000"/>
              <a:gd name="connsiteX462" fmla="*/ 262785 w 7467600"/>
              <a:gd name="connsiteY462" fmla="*/ 6845450 h 6858000"/>
              <a:gd name="connsiteX463" fmla="*/ 209968 w 7467600"/>
              <a:gd name="connsiteY463" fmla="*/ 6770713 h 6858000"/>
              <a:gd name="connsiteX464" fmla="*/ 873460 w 7467600"/>
              <a:gd name="connsiteY464" fmla="*/ 6253768 h 6858000"/>
              <a:gd name="connsiteX465" fmla="*/ 192686 w 7467600"/>
              <a:gd name="connsiteY465" fmla="*/ 5849257 h 6858000"/>
              <a:gd name="connsiteX466" fmla="*/ 4696 w 7467600"/>
              <a:gd name="connsiteY466" fmla="*/ 5697668 h 6858000"/>
              <a:gd name="connsiteX467" fmla="*/ 0 w 7467600"/>
              <a:gd name="connsiteY467" fmla="*/ 5689984 h 6858000"/>
              <a:gd name="connsiteX468" fmla="*/ 0 w 7467600"/>
              <a:gd name="connsiteY468" fmla="*/ 5513472 h 6858000"/>
              <a:gd name="connsiteX469" fmla="*/ 174101 w 7467600"/>
              <a:gd name="connsiteY469" fmla="*/ 5620277 h 6858000"/>
              <a:gd name="connsiteX470" fmla="*/ 891800 w 7467600"/>
              <a:gd name="connsiteY470" fmla="*/ 6036935 h 6858000"/>
              <a:gd name="connsiteX471" fmla="*/ 1072219 w 7467600"/>
              <a:gd name="connsiteY471" fmla="*/ 6169443 h 6858000"/>
              <a:gd name="connsiteX472" fmla="*/ 1074117 w 7467600"/>
              <a:gd name="connsiteY472" fmla="*/ 6170301 h 6858000"/>
              <a:gd name="connsiteX473" fmla="*/ 1083114 w 7467600"/>
              <a:gd name="connsiteY473" fmla="*/ 6174131 h 6858000"/>
              <a:gd name="connsiteX474" fmla="*/ 1543010 w 7467600"/>
              <a:gd name="connsiteY474" fmla="*/ 6191140 h 6858000"/>
              <a:gd name="connsiteX475" fmla="*/ 1551080 w 7467600"/>
              <a:gd name="connsiteY475" fmla="*/ 6195006 h 6858000"/>
              <a:gd name="connsiteX476" fmla="*/ 2345443 w 7467600"/>
              <a:gd name="connsiteY476" fmla="*/ 5549882 h 6858000"/>
              <a:gd name="connsiteX477" fmla="*/ 1721499 w 7467600"/>
              <a:gd name="connsiteY477" fmla="*/ 5599969 h 6858000"/>
              <a:gd name="connsiteX478" fmla="*/ 767716 w 7467600"/>
              <a:gd name="connsiteY478" fmla="*/ 5472768 h 6858000"/>
              <a:gd name="connsiteX479" fmla="*/ 722147 w 7467600"/>
              <a:gd name="connsiteY479" fmla="*/ 5393091 h 6858000"/>
              <a:gd name="connsiteX480" fmla="*/ 1485552 w 7467600"/>
              <a:gd name="connsiteY480" fmla="*/ 5313202 h 6858000"/>
              <a:gd name="connsiteX481" fmla="*/ 2143004 w 7467600"/>
              <a:gd name="connsiteY481" fmla="*/ 5402420 h 6858000"/>
              <a:gd name="connsiteX482" fmla="*/ 1933391 w 7467600"/>
              <a:gd name="connsiteY482" fmla="*/ 5156971 h 6858000"/>
              <a:gd name="connsiteX483" fmla="*/ 1827118 w 7467600"/>
              <a:gd name="connsiteY483" fmla="*/ 4968410 h 6858000"/>
              <a:gd name="connsiteX484" fmla="*/ 1837349 w 7467600"/>
              <a:gd name="connsiteY484" fmla="*/ 4956357 h 6858000"/>
              <a:gd name="connsiteX485" fmla="*/ 2162835 w 7467600"/>
              <a:gd name="connsiteY485" fmla="*/ 5187853 h 6858000"/>
              <a:gd name="connsiteX486" fmla="*/ 2257167 w 7467600"/>
              <a:gd name="connsiteY486" fmla="*/ 5462123 h 6858000"/>
              <a:gd name="connsiteX487" fmla="*/ 2261598 w 7467600"/>
              <a:gd name="connsiteY487" fmla="*/ 5467998 h 6858000"/>
              <a:gd name="connsiteX488" fmla="*/ 2437177 w 7467600"/>
              <a:gd name="connsiteY488" fmla="*/ 5479608 h 6858000"/>
              <a:gd name="connsiteX489" fmla="*/ 2445247 w 7467600"/>
              <a:gd name="connsiteY489" fmla="*/ 5483476 h 6858000"/>
              <a:gd name="connsiteX490" fmla="*/ 2743626 w 7467600"/>
              <a:gd name="connsiteY490" fmla="*/ 5304819 h 6858000"/>
              <a:gd name="connsiteX491" fmla="*/ 3048102 w 7467600"/>
              <a:gd name="connsiteY491" fmla="*/ 5150595 h 6858000"/>
              <a:gd name="connsiteX492" fmla="*/ 1799414 w 7467600"/>
              <a:gd name="connsiteY492" fmla="*/ 4694732 h 6858000"/>
              <a:gd name="connsiteX493" fmla="*/ 1771735 w 7467600"/>
              <a:gd name="connsiteY493" fmla="*/ 4619929 h 6858000"/>
              <a:gd name="connsiteX494" fmla="*/ 3104273 w 7467600"/>
              <a:gd name="connsiteY494" fmla="*/ 5076159 h 6858000"/>
              <a:gd name="connsiteX495" fmla="*/ 3113245 w 7467600"/>
              <a:gd name="connsiteY495" fmla="*/ 5090705 h 6858000"/>
              <a:gd name="connsiteX496" fmla="*/ 3126294 w 7467600"/>
              <a:gd name="connsiteY496" fmla="*/ 5114400 h 6858000"/>
              <a:gd name="connsiteX497" fmla="*/ 3937433 w 7467600"/>
              <a:gd name="connsiteY497" fmla="*/ 4830473 h 6858000"/>
              <a:gd name="connsiteX498" fmla="*/ 3590475 w 7467600"/>
              <a:gd name="connsiteY498" fmla="*/ 4597974 h 6858000"/>
              <a:gd name="connsiteX499" fmla="*/ 3100264 w 7467600"/>
              <a:gd name="connsiteY499" fmla="*/ 4579845 h 6858000"/>
              <a:gd name="connsiteX500" fmla="*/ 2183576 w 7467600"/>
              <a:gd name="connsiteY500" fmla="*/ 4227150 h 6858000"/>
              <a:gd name="connsiteX501" fmla="*/ 2151029 w 7467600"/>
              <a:gd name="connsiteY501" fmla="*/ 4146947 h 6858000"/>
              <a:gd name="connsiteX502" fmla="*/ 3563434 w 7467600"/>
              <a:gd name="connsiteY502" fmla="*/ 4469115 h 6858000"/>
              <a:gd name="connsiteX503" fmla="*/ 3177952 w 7467600"/>
              <a:gd name="connsiteY503" fmla="*/ 3657386 h 6858000"/>
              <a:gd name="connsiteX504" fmla="*/ 3189263 w 7467600"/>
              <a:gd name="connsiteY504" fmla="*/ 3625726 h 6858000"/>
              <a:gd name="connsiteX505" fmla="*/ 3560912 w 7467600"/>
              <a:gd name="connsiteY505" fmla="*/ 4079863 h 6858000"/>
              <a:gd name="connsiteX506" fmla="*/ 3626636 w 7467600"/>
              <a:gd name="connsiteY506" fmla="*/ 4512230 h 6858000"/>
              <a:gd name="connsiteX507" fmla="*/ 3653088 w 7467600"/>
              <a:gd name="connsiteY507" fmla="*/ 4521417 h 6858000"/>
              <a:gd name="connsiteX508" fmla="*/ 3988128 w 7467600"/>
              <a:gd name="connsiteY508" fmla="*/ 4817267 h 6858000"/>
              <a:gd name="connsiteX509" fmla="*/ 4830582 w 7467600"/>
              <a:gd name="connsiteY509" fmla="*/ 4676000 h 6858000"/>
              <a:gd name="connsiteX510" fmla="*/ 4830100 w 7467600"/>
              <a:gd name="connsiteY510" fmla="*/ 4675554 h 6858000"/>
              <a:gd name="connsiteX511" fmla="*/ 4036318 w 7467600"/>
              <a:gd name="connsiteY511" fmla="*/ 4147013 h 6858000"/>
              <a:gd name="connsiteX512" fmla="*/ 3432098 w 7467600"/>
              <a:gd name="connsiteY512" fmla="*/ 3537312 h 6858000"/>
              <a:gd name="connsiteX513" fmla="*/ 3446761 w 7467600"/>
              <a:gd name="connsiteY513" fmla="*/ 3461278 h 6858000"/>
              <a:gd name="connsiteX514" fmla="*/ 4419733 w 7467600"/>
              <a:gd name="connsiteY514" fmla="*/ 3963555 h 6858000"/>
              <a:gd name="connsiteX515" fmla="*/ 4781371 w 7467600"/>
              <a:gd name="connsiteY515" fmla="*/ 4458604 h 6858000"/>
              <a:gd name="connsiteX516" fmla="*/ 4780440 w 7467600"/>
              <a:gd name="connsiteY516" fmla="*/ 4470290 h 6858000"/>
              <a:gd name="connsiteX517" fmla="*/ 4898954 w 7467600"/>
              <a:gd name="connsiteY517" fmla="*/ 4662092 h 6858000"/>
              <a:gd name="connsiteX518" fmla="*/ 4900699 w 7467600"/>
              <a:gd name="connsiteY518" fmla="*/ 4670867 h 6858000"/>
              <a:gd name="connsiteX519" fmla="*/ 5714511 w 7467600"/>
              <a:gd name="connsiteY519" fmla="*/ 4663483 h 6858000"/>
              <a:gd name="connsiteX520" fmla="*/ 5464793 w 7467600"/>
              <a:gd name="connsiteY520" fmla="*/ 4393556 h 6858000"/>
              <a:gd name="connsiteX521" fmla="*/ 5461897 w 7467600"/>
              <a:gd name="connsiteY521" fmla="*/ 4390879 h 6858000"/>
              <a:gd name="connsiteX522" fmla="*/ 4294126 w 7467600"/>
              <a:gd name="connsiteY522" fmla="*/ 3303048 h 6858000"/>
              <a:gd name="connsiteX523" fmla="*/ 4305321 w 7467600"/>
              <a:gd name="connsiteY523" fmla="*/ 3256953 h 6858000"/>
              <a:gd name="connsiteX524" fmla="*/ 4949299 w 7467600"/>
              <a:gd name="connsiteY524" fmla="*/ 3766336 h 6858000"/>
              <a:gd name="connsiteX525" fmla="*/ 5291452 w 7467600"/>
              <a:gd name="connsiteY525" fmla="*/ 4076801 h 6858000"/>
              <a:gd name="connsiteX526" fmla="*/ 5434998 w 7467600"/>
              <a:gd name="connsiteY526" fmla="*/ 4254100 h 6858000"/>
              <a:gd name="connsiteX527" fmla="*/ 5351015 w 7467600"/>
              <a:gd name="connsiteY527" fmla="*/ 3760989 h 6858000"/>
              <a:gd name="connsiteX528" fmla="*/ 5413780 w 7467600"/>
              <a:gd name="connsiteY528" fmla="*/ 2966265 h 6858000"/>
              <a:gd name="connsiteX529" fmla="*/ 5425627 w 7467600"/>
              <a:gd name="connsiteY529" fmla="*/ 2954192 h 6858000"/>
              <a:gd name="connsiteX530" fmla="*/ 6604735 w 7467600"/>
              <a:gd name="connsiteY530" fmla="*/ 2041381 h 6858000"/>
              <a:gd name="connsiteX531" fmla="*/ 7204487 w 7467600"/>
              <a:gd name="connsiteY531" fmla="*/ 2742112 h 6858000"/>
              <a:gd name="connsiteX532" fmla="*/ 7131592 w 7467600"/>
              <a:gd name="connsiteY532" fmla="*/ 2672096 h 6858000"/>
              <a:gd name="connsiteX533" fmla="*/ 6996344 w 7467600"/>
              <a:gd name="connsiteY533" fmla="*/ 2518310 h 6858000"/>
              <a:gd name="connsiteX534" fmla="*/ 6735495 w 7467600"/>
              <a:gd name="connsiteY534" fmla="*/ 2196890 h 6858000"/>
              <a:gd name="connsiteX535" fmla="*/ 6721901 w 7467600"/>
              <a:gd name="connsiteY535" fmla="*/ 2179274 h 6858000"/>
              <a:gd name="connsiteX536" fmla="*/ 6604735 w 7467600"/>
              <a:gd name="connsiteY536" fmla="*/ 2041381 h 6858000"/>
              <a:gd name="connsiteX537" fmla="*/ 6591670 w 7467600"/>
              <a:gd name="connsiteY537" fmla="*/ 1988277 h 6858000"/>
              <a:gd name="connsiteX538" fmla="*/ 6747349 w 7467600"/>
              <a:gd name="connsiteY538" fmla="*/ 2160069 h 6858000"/>
              <a:gd name="connsiteX539" fmla="*/ 6760943 w 7467600"/>
              <a:gd name="connsiteY539" fmla="*/ 2177686 h 6858000"/>
              <a:gd name="connsiteX540" fmla="*/ 7021065 w 7467600"/>
              <a:gd name="connsiteY540" fmla="*/ 2498102 h 6858000"/>
              <a:gd name="connsiteX541" fmla="*/ 7155223 w 7467600"/>
              <a:gd name="connsiteY541" fmla="*/ 2650386 h 6858000"/>
              <a:gd name="connsiteX542" fmla="*/ 7203167 w 7467600"/>
              <a:gd name="connsiteY542" fmla="*/ 2697288 h 6858000"/>
              <a:gd name="connsiteX543" fmla="*/ 6937703 w 7467600"/>
              <a:gd name="connsiteY543" fmla="*/ 2321981 h 6858000"/>
              <a:gd name="connsiteX544" fmla="*/ 6591670 w 7467600"/>
              <a:gd name="connsiteY544" fmla="*/ 1988277 h 6858000"/>
              <a:gd name="connsiteX545" fmla="*/ 5798671 w 7467600"/>
              <a:gd name="connsiteY545" fmla="*/ 1981601 h 6858000"/>
              <a:gd name="connsiteX546" fmla="*/ 5754709 w 7467600"/>
              <a:gd name="connsiteY546" fmla="*/ 2071454 h 6858000"/>
              <a:gd name="connsiteX547" fmla="*/ 5763044 w 7467600"/>
              <a:gd name="connsiteY547" fmla="*/ 2842206 h 6858000"/>
              <a:gd name="connsiteX548" fmla="*/ 5764974 w 7467600"/>
              <a:gd name="connsiteY548" fmla="*/ 2799609 h 6858000"/>
              <a:gd name="connsiteX549" fmla="*/ 5767665 w 7467600"/>
              <a:gd name="connsiteY549" fmla="*/ 2666409 h 6858000"/>
              <a:gd name="connsiteX550" fmla="*/ 5763055 w 7467600"/>
              <a:gd name="connsiteY550" fmla="*/ 2579705 h 6858000"/>
              <a:gd name="connsiteX551" fmla="*/ 5758079 w 7467600"/>
              <a:gd name="connsiteY551" fmla="*/ 2492508 h 6858000"/>
              <a:gd name="connsiteX552" fmla="*/ 5779325 w 7467600"/>
              <a:gd name="connsiteY552" fmla="*/ 2197069 h 6858000"/>
              <a:gd name="connsiteX553" fmla="*/ 5798671 w 7467600"/>
              <a:gd name="connsiteY553" fmla="*/ 1981601 h 6858000"/>
              <a:gd name="connsiteX554" fmla="*/ 5829202 w 7467600"/>
              <a:gd name="connsiteY554" fmla="*/ 1971679 h 6858000"/>
              <a:gd name="connsiteX555" fmla="*/ 5809558 w 7467600"/>
              <a:gd name="connsiteY555" fmla="*/ 2198043 h 6858000"/>
              <a:gd name="connsiteX556" fmla="*/ 5788653 w 7467600"/>
              <a:gd name="connsiteY556" fmla="*/ 2489430 h 6858000"/>
              <a:gd name="connsiteX557" fmla="*/ 5793439 w 7467600"/>
              <a:gd name="connsiteY557" fmla="*/ 2575235 h 6858000"/>
              <a:gd name="connsiteX558" fmla="*/ 5796837 w 7467600"/>
              <a:gd name="connsiteY558" fmla="*/ 2637633 h 6858000"/>
              <a:gd name="connsiteX559" fmla="*/ 5818614 w 7467600"/>
              <a:gd name="connsiteY559" fmla="*/ 2473055 h 6858000"/>
              <a:gd name="connsiteX560" fmla="*/ 5829202 w 7467600"/>
              <a:gd name="connsiteY560" fmla="*/ 1971679 h 6858000"/>
              <a:gd name="connsiteX561" fmla="*/ 5911389 w 7467600"/>
              <a:gd name="connsiteY561" fmla="*/ 1898371 h 6858000"/>
              <a:gd name="connsiteX562" fmla="*/ 6237627 w 7467600"/>
              <a:gd name="connsiteY562" fmla="*/ 2231921 h 6858000"/>
              <a:gd name="connsiteX563" fmla="*/ 5911389 w 7467600"/>
              <a:gd name="connsiteY563" fmla="*/ 1898371 h 6858000"/>
              <a:gd name="connsiteX564" fmla="*/ 6944437 w 7467600"/>
              <a:gd name="connsiteY564" fmla="*/ 1575402 h 6858000"/>
              <a:gd name="connsiteX565" fmla="*/ 6304730 w 7467600"/>
              <a:gd name="connsiteY565" fmla="*/ 1766654 h 6858000"/>
              <a:gd name="connsiteX566" fmla="*/ 6944437 w 7467600"/>
              <a:gd name="connsiteY566" fmla="*/ 1575402 h 6858000"/>
              <a:gd name="connsiteX567" fmla="*/ 7019523 w 7467600"/>
              <a:gd name="connsiteY567" fmla="*/ 1519450 h 6858000"/>
              <a:gd name="connsiteX568" fmla="*/ 6298091 w 7467600"/>
              <a:gd name="connsiteY568" fmla="*/ 1737122 h 6858000"/>
              <a:gd name="connsiteX569" fmla="*/ 7019523 w 7467600"/>
              <a:gd name="connsiteY569" fmla="*/ 1519450 h 6858000"/>
              <a:gd name="connsiteX570" fmla="*/ 2399523 w 7467600"/>
              <a:gd name="connsiteY570" fmla="*/ 1428234 h 6858000"/>
              <a:gd name="connsiteX571" fmla="*/ 2224982 w 7467600"/>
              <a:gd name="connsiteY571" fmla="*/ 1826201 h 6858000"/>
              <a:gd name="connsiteX572" fmla="*/ 2096099 w 7467600"/>
              <a:gd name="connsiteY572" fmla="*/ 2345900 h 6858000"/>
              <a:gd name="connsiteX573" fmla="*/ 2283317 w 7467600"/>
              <a:gd name="connsiteY573" fmla="*/ 1796925 h 6858000"/>
              <a:gd name="connsiteX574" fmla="*/ 2399523 w 7467600"/>
              <a:gd name="connsiteY574" fmla="*/ 1428234 h 6858000"/>
              <a:gd name="connsiteX575" fmla="*/ 2448558 w 7467600"/>
              <a:gd name="connsiteY575" fmla="*/ 1373435 h 6858000"/>
              <a:gd name="connsiteX576" fmla="*/ 2312521 w 7467600"/>
              <a:gd name="connsiteY576" fmla="*/ 1806140 h 6858000"/>
              <a:gd name="connsiteX577" fmla="*/ 2127533 w 7467600"/>
              <a:gd name="connsiteY577" fmla="*/ 2348380 h 6858000"/>
              <a:gd name="connsiteX578" fmla="*/ 2358080 w 7467600"/>
              <a:gd name="connsiteY578" fmla="*/ 1866134 h 6858000"/>
              <a:gd name="connsiteX579" fmla="*/ 2407436 w 7467600"/>
              <a:gd name="connsiteY579" fmla="*/ 1651070 h 6858000"/>
              <a:gd name="connsiteX580" fmla="*/ 2448558 w 7467600"/>
              <a:gd name="connsiteY580" fmla="*/ 1373435 h 6858000"/>
              <a:gd name="connsiteX581" fmla="*/ 278707 w 7467600"/>
              <a:gd name="connsiteY581" fmla="*/ 1352270 h 6858000"/>
              <a:gd name="connsiteX582" fmla="*/ 321570 w 7467600"/>
              <a:gd name="connsiteY582" fmla="*/ 1861610 h 6858000"/>
              <a:gd name="connsiteX583" fmla="*/ 294281 w 7467600"/>
              <a:gd name="connsiteY583" fmla="*/ 1440658 h 6858000"/>
              <a:gd name="connsiteX584" fmla="*/ 278707 w 7467600"/>
              <a:gd name="connsiteY584" fmla="*/ 1352270 h 6858000"/>
              <a:gd name="connsiteX585" fmla="*/ 1423821 w 7467600"/>
              <a:gd name="connsiteY585" fmla="*/ 1351958 h 6858000"/>
              <a:gd name="connsiteX586" fmla="*/ 1638521 w 7467600"/>
              <a:gd name="connsiteY586" fmla="*/ 1908470 h 6858000"/>
              <a:gd name="connsiteX587" fmla="*/ 1754199 w 7467600"/>
              <a:gd name="connsiteY587" fmla="*/ 2149284 h 6858000"/>
              <a:gd name="connsiteX588" fmla="*/ 1908359 w 7467600"/>
              <a:gd name="connsiteY588" fmla="*/ 2364988 h 6858000"/>
              <a:gd name="connsiteX589" fmla="*/ 1647661 w 7467600"/>
              <a:gd name="connsiteY589" fmla="*/ 1825945 h 6858000"/>
              <a:gd name="connsiteX590" fmla="*/ 1423821 w 7467600"/>
              <a:gd name="connsiteY590" fmla="*/ 1351958 h 6858000"/>
              <a:gd name="connsiteX591" fmla="*/ 1431890 w 7467600"/>
              <a:gd name="connsiteY591" fmla="*/ 1306475 h 6858000"/>
              <a:gd name="connsiteX592" fmla="*/ 1507597 w 7467600"/>
              <a:gd name="connsiteY592" fmla="*/ 1446132 h 6858000"/>
              <a:gd name="connsiteX593" fmla="*/ 1674586 w 7467600"/>
              <a:gd name="connsiteY593" fmla="*/ 1813832 h 6858000"/>
              <a:gd name="connsiteX594" fmla="*/ 1815950 w 7467600"/>
              <a:gd name="connsiteY594" fmla="*/ 2128564 h 6858000"/>
              <a:gd name="connsiteX595" fmla="*/ 1984242 w 7467600"/>
              <a:gd name="connsiteY595" fmla="*/ 2430829 h 6858000"/>
              <a:gd name="connsiteX596" fmla="*/ 2014023 w 7467600"/>
              <a:gd name="connsiteY596" fmla="*/ 2450995 h 6858000"/>
              <a:gd name="connsiteX597" fmla="*/ 1747337 w 7467600"/>
              <a:gd name="connsiteY597" fmla="*/ 1855264 h 6858000"/>
              <a:gd name="connsiteX598" fmla="*/ 1533749 w 7467600"/>
              <a:gd name="connsiteY598" fmla="*/ 1478656 h 6858000"/>
              <a:gd name="connsiteX599" fmla="*/ 1431890 w 7467600"/>
              <a:gd name="connsiteY599" fmla="*/ 1306475 h 6858000"/>
              <a:gd name="connsiteX600" fmla="*/ 5052692 w 7467600"/>
              <a:gd name="connsiteY600" fmla="*/ 1292994 h 6858000"/>
              <a:gd name="connsiteX601" fmla="*/ 5200661 w 7467600"/>
              <a:gd name="connsiteY601" fmla="*/ 1635186 h 6858000"/>
              <a:gd name="connsiteX602" fmla="*/ 5297138 w 7467600"/>
              <a:gd name="connsiteY602" fmla="*/ 1906351 h 6858000"/>
              <a:gd name="connsiteX603" fmla="*/ 5052692 w 7467600"/>
              <a:gd name="connsiteY603" fmla="*/ 1292994 h 6858000"/>
              <a:gd name="connsiteX604" fmla="*/ 5009948 w 7467600"/>
              <a:gd name="connsiteY604" fmla="*/ 1273619 h 6858000"/>
              <a:gd name="connsiteX605" fmla="*/ 5121777 w 7467600"/>
              <a:gd name="connsiteY605" fmla="*/ 1654213 h 6858000"/>
              <a:gd name="connsiteX606" fmla="*/ 5293545 w 7467600"/>
              <a:gd name="connsiteY606" fmla="*/ 2072247 h 6858000"/>
              <a:gd name="connsiteX607" fmla="*/ 5294042 w 7467600"/>
              <a:gd name="connsiteY607" fmla="*/ 2065019 h 6858000"/>
              <a:gd name="connsiteX608" fmla="*/ 5171936 w 7467600"/>
              <a:gd name="connsiteY608" fmla="*/ 1647613 h 6858000"/>
              <a:gd name="connsiteX609" fmla="*/ 5009948 w 7467600"/>
              <a:gd name="connsiteY609" fmla="*/ 1273619 h 6858000"/>
              <a:gd name="connsiteX610" fmla="*/ 655236 w 7467600"/>
              <a:gd name="connsiteY610" fmla="*/ 1268632 h 6858000"/>
              <a:gd name="connsiteX611" fmla="*/ 839521 w 7467600"/>
              <a:gd name="connsiteY611" fmla="*/ 1685315 h 6858000"/>
              <a:gd name="connsiteX612" fmla="*/ 1109416 w 7467600"/>
              <a:gd name="connsiteY612" fmla="*/ 2061663 h 6858000"/>
              <a:gd name="connsiteX613" fmla="*/ 1298300 w 7467600"/>
              <a:gd name="connsiteY613" fmla="*/ 2247742 h 6858000"/>
              <a:gd name="connsiteX614" fmla="*/ 1125871 w 7467600"/>
              <a:gd name="connsiteY614" fmla="*/ 1989513 h 6858000"/>
              <a:gd name="connsiteX615" fmla="*/ 981574 w 7467600"/>
              <a:gd name="connsiteY615" fmla="*/ 1783157 h 6858000"/>
              <a:gd name="connsiteX616" fmla="*/ 922198 w 7467600"/>
              <a:gd name="connsiteY616" fmla="*/ 1677437 h 6858000"/>
              <a:gd name="connsiteX617" fmla="*/ 869293 w 7467600"/>
              <a:gd name="connsiteY617" fmla="*/ 1583214 h 6858000"/>
              <a:gd name="connsiteX618" fmla="*/ 751431 w 7467600"/>
              <a:gd name="connsiteY618" fmla="*/ 1405731 h 6858000"/>
              <a:gd name="connsiteX619" fmla="*/ 655236 w 7467600"/>
              <a:gd name="connsiteY619" fmla="*/ 1268632 h 6858000"/>
              <a:gd name="connsiteX620" fmla="*/ 6516292 w 7467600"/>
              <a:gd name="connsiteY620" fmla="*/ 1263064 h 6858000"/>
              <a:gd name="connsiteX621" fmla="*/ 5736320 w 7467600"/>
              <a:gd name="connsiteY621" fmla="*/ 1501803 h 6858000"/>
              <a:gd name="connsiteX622" fmla="*/ 6516292 w 7467600"/>
              <a:gd name="connsiteY622" fmla="*/ 1263064 h 6858000"/>
              <a:gd name="connsiteX623" fmla="*/ 291466 w 7467600"/>
              <a:gd name="connsiteY623" fmla="*/ 1250369 h 6858000"/>
              <a:gd name="connsiteX624" fmla="*/ 323180 w 7467600"/>
              <a:gd name="connsiteY624" fmla="*/ 1435283 h 6858000"/>
              <a:gd name="connsiteX625" fmla="*/ 349381 w 7467600"/>
              <a:gd name="connsiteY625" fmla="*/ 1875041 h 6858000"/>
              <a:gd name="connsiteX626" fmla="*/ 374363 w 7467600"/>
              <a:gd name="connsiteY626" fmla="*/ 1506494 h 6858000"/>
              <a:gd name="connsiteX627" fmla="*/ 302168 w 7467600"/>
              <a:gd name="connsiteY627" fmla="*/ 1274495 h 6858000"/>
              <a:gd name="connsiteX628" fmla="*/ 291466 w 7467600"/>
              <a:gd name="connsiteY628" fmla="*/ 1250369 h 6858000"/>
              <a:gd name="connsiteX629" fmla="*/ 678222 w 7467600"/>
              <a:gd name="connsiteY629" fmla="*/ 1248670 h 6858000"/>
              <a:gd name="connsiteX630" fmla="*/ 775536 w 7467600"/>
              <a:gd name="connsiteY630" fmla="*/ 1388015 h 6858000"/>
              <a:gd name="connsiteX631" fmla="*/ 894529 w 7467600"/>
              <a:gd name="connsiteY631" fmla="*/ 1567739 h 6858000"/>
              <a:gd name="connsiteX632" fmla="*/ 948000 w 7467600"/>
              <a:gd name="connsiteY632" fmla="*/ 1663088 h 6858000"/>
              <a:gd name="connsiteX633" fmla="*/ 1006812 w 7467600"/>
              <a:gd name="connsiteY633" fmla="*/ 1767683 h 6858000"/>
              <a:gd name="connsiteX634" fmla="*/ 1149133 w 7467600"/>
              <a:gd name="connsiteY634" fmla="*/ 1971513 h 6858000"/>
              <a:gd name="connsiteX635" fmla="*/ 1333952 w 7467600"/>
              <a:gd name="connsiteY635" fmla="*/ 2251620 h 6858000"/>
              <a:gd name="connsiteX636" fmla="*/ 1337329 w 7467600"/>
              <a:gd name="connsiteY636" fmla="*/ 2258350 h 6858000"/>
              <a:gd name="connsiteX637" fmla="*/ 1014726 w 7467600"/>
              <a:gd name="connsiteY637" fmla="*/ 1615556 h 6858000"/>
              <a:gd name="connsiteX638" fmla="*/ 678222 w 7467600"/>
              <a:gd name="connsiteY638" fmla="*/ 1248670 h 6858000"/>
              <a:gd name="connsiteX639" fmla="*/ 6691602 w 7467600"/>
              <a:gd name="connsiteY639" fmla="*/ 1140573 h 6858000"/>
              <a:gd name="connsiteX640" fmla="*/ 6571100 w 7467600"/>
              <a:gd name="connsiteY640" fmla="*/ 1183662 h 6858000"/>
              <a:gd name="connsiteX641" fmla="*/ 6241687 w 7467600"/>
              <a:gd name="connsiteY641" fmla="*/ 1257600 h 6858000"/>
              <a:gd name="connsiteX642" fmla="*/ 5693009 w 7467600"/>
              <a:gd name="connsiteY642" fmla="*/ 1478256 h 6858000"/>
              <a:gd name="connsiteX643" fmla="*/ 6548420 w 7467600"/>
              <a:gd name="connsiteY643" fmla="*/ 1214599 h 6858000"/>
              <a:gd name="connsiteX644" fmla="*/ 6605473 w 7467600"/>
              <a:gd name="connsiteY644" fmla="*/ 1184686 h 6858000"/>
              <a:gd name="connsiteX645" fmla="*/ 6691602 w 7467600"/>
              <a:gd name="connsiteY645" fmla="*/ 1140573 h 6858000"/>
              <a:gd name="connsiteX646" fmla="*/ 4002475 w 7467600"/>
              <a:gd name="connsiteY646" fmla="*/ 1037802 h 6858000"/>
              <a:gd name="connsiteX647" fmla="*/ 4000324 w 7467600"/>
              <a:gd name="connsiteY647" fmla="*/ 1039362 h 6858000"/>
              <a:gd name="connsiteX648" fmla="*/ 4002862 w 7467600"/>
              <a:gd name="connsiteY648" fmla="*/ 1042866 h 6858000"/>
              <a:gd name="connsiteX649" fmla="*/ 4002475 w 7467600"/>
              <a:gd name="connsiteY649" fmla="*/ 1037802 h 6858000"/>
              <a:gd name="connsiteX650" fmla="*/ 506322 w 7467600"/>
              <a:gd name="connsiteY650" fmla="*/ 1020997 h 6858000"/>
              <a:gd name="connsiteX651" fmla="*/ 533068 w 7467600"/>
              <a:gd name="connsiteY651" fmla="*/ 1029409 h 6858000"/>
              <a:gd name="connsiteX652" fmla="*/ 1232525 w 7467600"/>
              <a:gd name="connsiteY652" fmla="*/ 1804675 h 6858000"/>
              <a:gd name="connsiteX653" fmla="*/ 1388858 w 7467600"/>
              <a:gd name="connsiteY653" fmla="*/ 2368011 h 6858000"/>
              <a:gd name="connsiteX654" fmla="*/ 1384098 w 7467600"/>
              <a:gd name="connsiteY654" fmla="*/ 2378125 h 6858000"/>
              <a:gd name="connsiteX655" fmla="*/ 1425393 w 7467600"/>
              <a:gd name="connsiteY655" fmla="*/ 2589124 h 6858000"/>
              <a:gd name="connsiteX656" fmla="*/ 1424001 w 7467600"/>
              <a:gd name="connsiteY656" fmla="*/ 2597541 h 6858000"/>
              <a:gd name="connsiteX657" fmla="*/ 2152729 w 7467600"/>
              <a:gd name="connsiteY657" fmla="*/ 2864487 h 6858000"/>
              <a:gd name="connsiteX658" fmla="*/ 2020609 w 7467600"/>
              <a:gd name="connsiteY658" fmla="*/ 2539671 h 6858000"/>
              <a:gd name="connsiteX659" fmla="*/ 2018920 w 7467600"/>
              <a:gd name="connsiteY659" fmla="*/ 2536309 h 6858000"/>
              <a:gd name="connsiteX660" fmla="*/ 1342441 w 7467600"/>
              <a:gd name="connsiteY660" fmla="*/ 1173017 h 6858000"/>
              <a:gd name="connsiteX661" fmla="*/ 1367925 w 7467600"/>
              <a:gd name="connsiteY661" fmla="*/ 1135648 h 6858000"/>
              <a:gd name="connsiteX662" fmla="*/ 1771401 w 7467600"/>
              <a:gd name="connsiteY662" fmla="*/ 1806673 h 6858000"/>
              <a:gd name="connsiteX663" fmla="*/ 1972385 w 7467600"/>
              <a:gd name="connsiteY663" fmla="*/ 2198735 h 6858000"/>
              <a:gd name="connsiteX664" fmla="*/ 2040892 w 7467600"/>
              <a:gd name="connsiteY664" fmla="*/ 2405205 h 6858000"/>
              <a:gd name="connsiteX665" fmla="*/ 2131689 w 7467600"/>
              <a:gd name="connsiteY665" fmla="*/ 1936926 h 6858000"/>
              <a:gd name="connsiteX666" fmla="*/ 2454820 w 7467600"/>
              <a:gd name="connsiteY666" fmla="*/ 1248808 h 6858000"/>
              <a:gd name="connsiteX667" fmla="*/ 2492512 w 7467600"/>
              <a:gd name="connsiteY667" fmla="*/ 1302920 h 6858000"/>
              <a:gd name="connsiteX668" fmla="*/ 2081216 w 7467600"/>
              <a:gd name="connsiteY668" fmla="*/ 2527513 h 6858000"/>
              <a:gd name="connsiteX669" fmla="*/ 2081211 w 7467600"/>
              <a:gd name="connsiteY669" fmla="*/ 2528916 h 6858000"/>
              <a:gd name="connsiteX670" fmla="*/ 2199067 w 7467600"/>
              <a:gd name="connsiteY670" fmla="*/ 2884061 h 6858000"/>
              <a:gd name="connsiteX671" fmla="*/ 3192586 w 7467600"/>
              <a:gd name="connsiteY671" fmla="*/ 3411496 h 6858000"/>
              <a:gd name="connsiteX672" fmla="*/ 3182620 w 7467600"/>
              <a:gd name="connsiteY672" fmla="*/ 3483279 h 6858000"/>
              <a:gd name="connsiteX673" fmla="*/ 2435119 w 7467600"/>
              <a:gd name="connsiteY673" fmla="*/ 3080173 h 6858000"/>
              <a:gd name="connsiteX674" fmla="*/ 2410152 w 7467600"/>
              <a:gd name="connsiteY674" fmla="*/ 3063751 h 6858000"/>
              <a:gd name="connsiteX675" fmla="*/ 2408099 w 7467600"/>
              <a:gd name="connsiteY675" fmla="*/ 3064403 h 6858000"/>
              <a:gd name="connsiteX676" fmla="*/ 2407218 w 7467600"/>
              <a:gd name="connsiteY676" fmla="*/ 3070324 h 6858000"/>
              <a:gd name="connsiteX677" fmla="*/ 2380138 w 7467600"/>
              <a:gd name="connsiteY677" fmla="*/ 3099341 h 6858000"/>
              <a:gd name="connsiteX678" fmla="*/ 1765923 w 7467600"/>
              <a:gd name="connsiteY678" fmla="*/ 3581043 h 6858000"/>
              <a:gd name="connsiteX679" fmla="*/ 1702258 w 7467600"/>
              <a:gd name="connsiteY679" fmla="*/ 3612286 h 6858000"/>
              <a:gd name="connsiteX680" fmla="*/ 1538370 w 7467600"/>
              <a:gd name="connsiteY680" fmla="*/ 3811804 h 6858000"/>
              <a:gd name="connsiteX681" fmla="*/ 542867 w 7467600"/>
              <a:gd name="connsiteY681" fmla="*/ 4944092 h 6858000"/>
              <a:gd name="connsiteX682" fmla="*/ 515800 w 7467600"/>
              <a:gd name="connsiteY682" fmla="*/ 4862180 h 6858000"/>
              <a:gd name="connsiteX683" fmla="*/ 909145 w 7467600"/>
              <a:gd name="connsiteY683" fmla="*/ 4199225 h 6858000"/>
              <a:gd name="connsiteX684" fmla="*/ 1214067 w 7467600"/>
              <a:gd name="connsiteY684" fmla="*/ 3908561 h 6858000"/>
              <a:gd name="connsiteX685" fmla="*/ 640967 w 7467600"/>
              <a:gd name="connsiteY685" fmla="*/ 4105601 h 6858000"/>
              <a:gd name="connsiteX686" fmla="*/ 112563 w 7467600"/>
              <a:gd name="connsiteY686" fmla="*/ 4396952 h 6858000"/>
              <a:gd name="connsiteX687" fmla="*/ 0 w 7467600"/>
              <a:gd name="connsiteY687" fmla="*/ 4466006 h 6858000"/>
              <a:gd name="connsiteX688" fmla="*/ 0 w 7467600"/>
              <a:gd name="connsiteY688" fmla="*/ 4233763 h 6858000"/>
              <a:gd name="connsiteX689" fmla="*/ 36881 w 7467600"/>
              <a:gd name="connsiteY689" fmla="*/ 4200118 h 6858000"/>
              <a:gd name="connsiteX690" fmla="*/ 910534 w 7467600"/>
              <a:gd name="connsiteY690" fmla="*/ 3629753 h 6858000"/>
              <a:gd name="connsiteX691" fmla="*/ 1578717 w 7467600"/>
              <a:gd name="connsiteY691" fmla="*/ 3575982 h 6858000"/>
              <a:gd name="connsiteX692" fmla="*/ 2338780 w 7467600"/>
              <a:gd name="connsiteY692" fmla="*/ 3033725 h 6858000"/>
              <a:gd name="connsiteX693" fmla="*/ 1807991 w 7467600"/>
              <a:gd name="connsiteY693" fmla="*/ 2807184 h 6858000"/>
              <a:gd name="connsiteX694" fmla="*/ 1416358 w 7467600"/>
              <a:gd name="connsiteY694" fmla="*/ 3112571 h 6858000"/>
              <a:gd name="connsiteX695" fmla="*/ 939066 w 7467600"/>
              <a:gd name="connsiteY695" fmla="*/ 3378798 h 6858000"/>
              <a:gd name="connsiteX696" fmla="*/ 115099 w 7467600"/>
              <a:gd name="connsiteY696" fmla="*/ 3607650 h 6858000"/>
              <a:gd name="connsiteX697" fmla="*/ 97284 w 7467600"/>
              <a:gd name="connsiteY697" fmla="*/ 3520393 h 6858000"/>
              <a:gd name="connsiteX698" fmla="*/ 922050 w 7467600"/>
              <a:gd name="connsiteY698" fmla="*/ 3074867 h 6858000"/>
              <a:gd name="connsiteX699" fmla="*/ 1405265 w 7467600"/>
              <a:gd name="connsiteY699" fmla="*/ 3016319 h 6858000"/>
              <a:gd name="connsiteX700" fmla="*/ 1407512 w 7467600"/>
              <a:gd name="connsiteY700" fmla="*/ 3018001 h 6858000"/>
              <a:gd name="connsiteX701" fmla="*/ 1726266 w 7467600"/>
              <a:gd name="connsiteY701" fmla="*/ 2777274 h 6858000"/>
              <a:gd name="connsiteX702" fmla="*/ 625390 w 7467600"/>
              <a:gd name="connsiteY702" fmla="*/ 2514541 h 6858000"/>
              <a:gd name="connsiteX703" fmla="*/ 619799 w 7467600"/>
              <a:gd name="connsiteY703" fmla="*/ 2527180 h 6858000"/>
              <a:gd name="connsiteX704" fmla="*/ 310030 w 7467600"/>
              <a:gd name="connsiteY704" fmla="*/ 2771818 h 6858000"/>
              <a:gd name="connsiteX705" fmla="*/ 173877 w 7467600"/>
              <a:gd name="connsiteY705" fmla="*/ 2937056 h 6858000"/>
              <a:gd name="connsiteX706" fmla="*/ 77889 w 7467600"/>
              <a:gd name="connsiteY706" fmla="*/ 3138440 h 6858000"/>
              <a:gd name="connsiteX707" fmla="*/ 0 w 7467600"/>
              <a:gd name="connsiteY707" fmla="*/ 3271395 h 6858000"/>
              <a:gd name="connsiteX708" fmla="*/ 0 w 7467600"/>
              <a:gd name="connsiteY708" fmla="*/ 3153002 h 6858000"/>
              <a:gd name="connsiteX709" fmla="*/ 2386 w 7467600"/>
              <a:gd name="connsiteY709" fmla="*/ 3149203 h 6858000"/>
              <a:gd name="connsiteX710" fmla="*/ 89753 w 7467600"/>
              <a:gd name="connsiteY710" fmla="*/ 2987702 h 6858000"/>
              <a:gd name="connsiteX711" fmla="*/ 76869 w 7467600"/>
              <a:gd name="connsiteY711" fmla="*/ 3005404 h 6858000"/>
              <a:gd name="connsiteX712" fmla="*/ 32049 w 7467600"/>
              <a:gd name="connsiteY712" fmla="*/ 3065814 h 6858000"/>
              <a:gd name="connsiteX713" fmla="*/ 0 w 7467600"/>
              <a:gd name="connsiteY713" fmla="*/ 3108744 h 6858000"/>
              <a:gd name="connsiteX714" fmla="*/ 0 w 7467600"/>
              <a:gd name="connsiteY714" fmla="*/ 3058059 h 6858000"/>
              <a:gd name="connsiteX715" fmla="*/ 7610 w 7467600"/>
              <a:gd name="connsiteY715" fmla="*/ 3047889 h 6858000"/>
              <a:gd name="connsiteX716" fmla="*/ 52419 w 7467600"/>
              <a:gd name="connsiteY716" fmla="*/ 2987479 h 6858000"/>
              <a:gd name="connsiteX717" fmla="*/ 59142 w 7467600"/>
              <a:gd name="connsiteY717" fmla="*/ 2978488 h 6858000"/>
              <a:gd name="connsiteX718" fmla="*/ 0 w 7467600"/>
              <a:gd name="connsiteY718" fmla="*/ 3015334 h 6858000"/>
              <a:gd name="connsiteX719" fmla="*/ 0 w 7467600"/>
              <a:gd name="connsiteY719" fmla="*/ 2914286 h 6858000"/>
              <a:gd name="connsiteX720" fmla="*/ 36383 w 7467600"/>
              <a:gd name="connsiteY720" fmla="*/ 2901128 h 6858000"/>
              <a:gd name="connsiteX721" fmla="*/ 156329 w 7467600"/>
              <a:gd name="connsiteY721" fmla="*/ 2840533 h 6858000"/>
              <a:gd name="connsiteX722" fmla="*/ 358355 w 7467600"/>
              <a:gd name="connsiteY722" fmla="*/ 2620471 h 6858000"/>
              <a:gd name="connsiteX723" fmla="*/ 510577 w 7467600"/>
              <a:gd name="connsiteY723" fmla="*/ 2501244 h 6858000"/>
              <a:gd name="connsiteX724" fmla="*/ 211967 w 7467600"/>
              <a:gd name="connsiteY724" fmla="*/ 2479171 h 6858000"/>
              <a:gd name="connsiteX725" fmla="*/ 0 w 7467600"/>
              <a:gd name="connsiteY725" fmla="*/ 2476398 h 6858000"/>
              <a:gd name="connsiteX726" fmla="*/ 0 w 7467600"/>
              <a:gd name="connsiteY726" fmla="*/ 2389189 h 6858000"/>
              <a:gd name="connsiteX727" fmla="*/ 103062 w 7467600"/>
              <a:gd name="connsiteY727" fmla="*/ 2389518 h 6858000"/>
              <a:gd name="connsiteX728" fmla="*/ 510734 w 7467600"/>
              <a:gd name="connsiteY728" fmla="*/ 2416201 h 6858000"/>
              <a:gd name="connsiteX729" fmla="*/ 279257 w 7467600"/>
              <a:gd name="connsiteY729" fmla="*/ 2092102 h 6858000"/>
              <a:gd name="connsiteX730" fmla="*/ 65265 w 7467600"/>
              <a:gd name="connsiteY730" fmla="*/ 2006049 h 6858000"/>
              <a:gd name="connsiteX731" fmla="*/ 0 w 7467600"/>
              <a:gd name="connsiteY731" fmla="*/ 1982532 h 6858000"/>
              <a:gd name="connsiteX732" fmla="*/ 0 w 7467600"/>
              <a:gd name="connsiteY732" fmla="*/ 1912789 h 6858000"/>
              <a:gd name="connsiteX733" fmla="*/ 97460 w 7467600"/>
              <a:gd name="connsiteY733" fmla="*/ 1953725 h 6858000"/>
              <a:gd name="connsiteX734" fmla="*/ 221272 w 7467600"/>
              <a:gd name="connsiteY734" fmla="*/ 1980766 h 6858000"/>
              <a:gd name="connsiteX735" fmla="*/ 116765 w 7467600"/>
              <a:gd name="connsiteY735" fmla="*/ 1911033 h 6858000"/>
              <a:gd name="connsiteX736" fmla="*/ 16405 w 7467600"/>
              <a:gd name="connsiteY736" fmla="*/ 1803412 h 6858000"/>
              <a:gd name="connsiteX737" fmla="*/ 0 w 7467600"/>
              <a:gd name="connsiteY737" fmla="*/ 1784777 h 6858000"/>
              <a:gd name="connsiteX738" fmla="*/ 0 w 7467600"/>
              <a:gd name="connsiteY738" fmla="*/ 1740082 h 6858000"/>
              <a:gd name="connsiteX739" fmla="*/ 39394 w 7467600"/>
              <a:gd name="connsiteY739" fmla="*/ 1784856 h 6858000"/>
              <a:gd name="connsiteX740" fmla="*/ 135813 w 7467600"/>
              <a:gd name="connsiteY740" fmla="*/ 1888838 h 6858000"/>
              <a:gd name="connsiteX741" fmla="*/ 242575 w 7467600"/>
              <a:gd name="connsiteY741" fmla="*/ 1958841 h 6858000"/>
              <a:gd name="connsiteX742" fmla="*/ 82197 w 7467600"/>
              <a:gd name="connsiteY742" fmla="*/ 1754826 h 6858000"/>
              <a:gd name="connsiteX743" fmla="*/ 0 w 7467600"/>
              <a:gd name="connsiteY743" fmla="*/ 1679650 h 6858000"/>
              <a:gd name="connsiteX744" fmla="*/ 0 w 7467600"/>
              <a:gd name="connsiteY744" fmla="*/ 1602463 h 6858000"/>
              <a:gd name="connsiteX745" fmla="*/ 84689 w 7467600"/>
              <a:gd name="connsiteY745" fmla="*/ 1677442 h 6858000"/>
              <a:gd name="connsiteX746" fmla="*/ 298437 w 7467600"/>
              <a:gd name="connsiteY746" fmla="*/ 1968019 h 6858000"/>
              <a:gd name="connsiteX747" fmla="*/ 227269 w 7467600"/>
              <a:gd name="connsiteY747" fmla="*/ 1114064 h 6858000"/>
              <a:gd name="connsiteX748" fmla="*/ 248003 w 7467600"/>
              <a:gd name="connsiteY748" fmla="*/ 1089613 h 6858000"/>
              <a:gd name="connsiteX749" fmla="*/ 427020 w 7467600"/>
              <a:gd name="connsiteY749" fmla="*/ 1619803 h 6858000"/>
              <a:gd name="connsiteX750" fmla="*/ 340345 w 7467600"/>
              <a:gd name="connsiteY750" fmla="*/ 2027739 h 6858000"/>
              <a:gd name="connsiteX751" fmla="*/ 360865 w 7467600"/>
              <a:gd name="connsiteY751" fmla="*/ 2044827 h 6858000"/>
              <a:gd name="connsiteX752" fmla="*/ 560414 w 7467600"/>
              <a:gd name="connsiteY752" fmla="*/ 2421457 h 6858000"/>
              <a:gd name="connsiteX753" fmla="*/ 1359703 w 7467600"/>
              <a:gd name="connsiteY753" fmla="*/ 2578554 h 6858000"/>
              <a:gd name="connsiteX754" fmla="*/ 1359422 w 7467600"/>
              <a:gd name="connsiteY754" fmla="*/ 2577994 h 6858000"/>
              <a:gd name="connsiteX755" fmla="*/ 828701 w 7467600"/>
              <a:gd name="connsiteY755" fmla="*/ 1839520 h 6858000"/>
              <a:gd name="connsiteX756" fmla="*/ 494427 w 7467600"/>
              <a:gd name="connsiteY756" fmla="*/ 1092333 h 6858000"/>
              <a:gd name="connsiteX757" fmla="*/ 506322 w 7467600"/>
              <a:gd name="connsiteY757" fmla="*/ 1020997 h 6858000"/>
              <a:gd name="connsiteX758" fmla="*/ 4570198 w 7467600"/>
              <a:gd name="connsiteY758" fmla="*/ 978081 h 6858000"/>
              <a:gd name="connsiteX759" fmla="*/ 4523691 w 7467600"/>
              <a:gd name="connsiteY759" fmla="*/ 1127776 h 6858000"/>
              <a:gd name="connsiteX760" fmla="*/ 4509875 w 7467600"/>
              <a:gd name="connsiteY760" fmla="*/ 1167552 h 6858000"/>
              <a:gd name="connsiteX761" fmla="*/ 4478168 w 7467600"/>
              <a:gd name="connsiteY761" fmla="*/ 1260735 h 6858000"/>
              <a:gd name="connsiteX762" fmla="*/ 4409309 w 7467600"/>
              <a:gd name="connsiteY762" fmla="*/ 1666996 h 6858000"/>
              <a:gd name="connsiteX763" fmla="*/ 4370031 w 7467600"/>
              <a:gd name="connsiteY763" fmla="*/ 1955666 h 6858000"/>
              <a:gd name="connsiteX764" fmla="*/ 4570198 w 7467600"/>
              <a:gd name="connsiteY764" fmla="*/ 978081 h 6858000"/>
              <a:gd name="connsiteX765" fmla="*/ 4557898 w 7467600"/>
              <a:gd name="connsiteY765" fmla="*/ 900011 h 6858000"/>
              <a:gd name="connsiteX766" fmla="*/ 4344840 w 7467600"/>
              <a:gd name="connsiteY766" fmla="*/ 1922038 h 6858000"/>
              <a:gd name="connsiteX767" fmla="*/ 4378710 w 7467600"/>
              <a:gd name="connsiteY767" fmla="*/ 1665516 h 6858000"/>
              <a:gd name="connsiteX768" fmla="*/ 4448798 w 7467600"/>
              <a:gd name="connsiteY768" fmla="*/ 1253024 h 6858000"/>
              <a:gd name="connsiteX769" fmla="*/ 4480315 w 7467600"/>
              <a:gd name="connsiteY769" fmla="*/ 1158454 h 6858000"/>
              <a:gd name="connsiteX770" fmla="*/ 4494133 w 7467600"/>
              <a:gd name="connsiteY770" fmla="*/ 1118676 h 6858000"/>
              <a:gd name="connsiteX771" fmla="*/ 4557898 w 7467600"/>
              <a:gd name="connsiteY771" fmla="*/ 900011 h 6858000"/>
              <a:gd name="connsiteX772" fmla="*/ 5870151 w 7467600"/>
              <a:gd name="connsiteY772" fmla="*/ 898890 h 6858000"/>
              <a:gd name="connsiteX773" fmla="*/ 5861335 w 7467600"/>
              <a:gd name="connsiteY773" fmla="*/ 899177 h 6858000"/>
              <a:gd name="connsiteX774" fmla="*/ 5843702 w 7467600"/>
              <a:gd name="connsiteY774" fmla="*/ 899748 h 6858000"/>
              <a:gd name="connsiteX775" fmla="*/ 5651107 w 7467600"/>
              <a:gd name="connsiteY775" fmla="*/ 920306 h 6858000"/>
              <a:gd name="connsiteX776" fmla="*/ 5459407 w 7467600"/>
              <a:gd name="connsiteY776" fmla="*/ 940975 h 6858000"/>
              <a:gd name="connsiteX777" fmla="*/ 5374846 w 7467600"/>
              <a:gd name="connsiteY777" fmla="*/ 941988 h 6858000"/>
              <a:gd name="connsiteX778" fmla="*/ 5256105 w 7467600"/>
              <a:gd name="connsiteY778" fmla="*/ 945632 h 6858000"/>
              <a:gd name="connsiteX779" fmla="*/ 5107071 w 7467600"/>
              <a:gd name="connsiteY779" fmla="*/ 969720 h 6858000"/>
              <a:gd name="connsiteX780" fmla="*/ 4998681 w 7467600"/>
              <a:gd name="connsiteY780" fmla="*/ 988771 h 6858000"/>
              <a:gd name="connsiteX781" fmla="*/ 5870151 w 7467600"/>
              <a:gd name="connsiteY781" fmla="*/ 898890 h 6858000"/>
              <a:gd name="connsiteX782" fmla="*/ 5504425 w 7467600"/>
              <a:gd name="connsiteY782" fmla="*/ 848067 h 6858000"/>
              <a:gd name="connsiteX783" fmla="*/ 4968849 w 7467600"/>
              <a:gd name="connsiteY783" fmla="*/ 962318 h 6858000"/>
              <a:gd name="connsiteX784" fmla="*/ 5104039 w 7467600"/>
              <a:gd name="connsiteY784" fmla="*/ 940634 h 6858000"/>
              <a:gd name="connsiteX785" fmla="*/ 5256311 w 7467600"/>
              <a:gd name="connsiteY785" fmla="*/ 916490 h 6858000"/>
              <a:gd name="connsiteX786" fmla="*/ 5377381 w 7467600"/>
              <a:gd name="connsiteY786" fmla="*/ 912671 h 6858000"/>
              <a:gd name="connsiteX787" fmla="*/ 5460148 w 7467600"/>
              <a:gd name="connsiteY787" fmla="*/ 911442 h 6858000"/>
              <a:gd name="connsiteX788" fmla="*/ 5648971 w 7467600"/>
              <a:gd name="connsiteY788" fmla="*/ 891331 h 6858000"/>
              <a:gd name="connsiteX789" fmla="*/ 5844807 w 7467600"/>
              <a:gd name="connsiteY789" fmla="*/ 870718 h 6858000"/>
              <a:gd name="connsiteX790" fmla="*/ 5862975 w 7467600"/>
              <a:gd name="connsiteY790" fmla="*/ 869756 h 6858000"/>
              <a:gd name="connsiteX791" fmla="*/ 5920887 w 7467600"/>
              <a:gd name="connsiteY791" fmla="*/ 865929 h 6858000"/>
              <a:gd name="connsiteX792" fmla="*/ 5504425 w 7467600"/>
              <a:gd name="connsiteY792" fmla="*/ 848067 h 6858000"/>
              <a:gd name="connsiteX793" fmla="*/ 3607114 w 7467600"/>
              <a:gd name="connsiteY793" fmla="*/ 467441 h 6858000"/>
              <a:gd name="connsiteX794" fmla="*/ 3296242 w 7467600"/>
              <a:gd name="connsiteY794" fmla="*/ 807991 h 6858000"/>
              <a:gd name="connsiteX795" fmla="*/ 3174674 w 7467600"/>
              <a:gd name="connsiteY795" fmla="*/ 919759 h 6858000"/>
              <a:gd name="connsiteX796" fmla="*/ 3042978 w 7467600"/>
              <a:gd name="connsiteY796" fmla="*/ 1054894 h 6858000"/>
              <a:gd name="connsiteX797" fmla="*/ 2968914 w 7467600"/>
              <a:gd name="connsiteY797" fmla="*/ 1133756 h 6858000"/>
              <a:gd name="connsiteX798" fmla="*/ 3103823 w 7467600"/>
              <a:gd name="connsiteY798" fmla="*/ 1026814 h 6858000"/>
              <a:gd name="connsiteX799" fmla="*/ 3607114 w 7467600"/>
              <a:gd name="connsiteY799" fmla="*/ 467441 h 6858000"/>
              <a:gd name="connsiteX800" fmla="*/ 3744487 w 7467600"/>
              <a:gd name="connsiteY800" fmla="*/ 383136 h 6858000"/>
              <a:gd name="connsiteX801" fmla="*/ 3970213 w 7467600"/>
              <a:gd name="connsiteY801" fmla="*/ 995559 h 6858000"/>
              <a:gd name="connsiteX802" fmla="*/ 3744487 w 7467600"/>
              <a:gd name="connsiteY802" fmla="*/ 383136 h 6858000"/>
              <a:gd name="connsiteX803" fmla="*/ 3624562 w 7467600"/>
              <a:gd name="connsiteY803" fmla="*/ 367041 h 6858000"/>
              <a:gd name="connsiteX804" fmla="*/ 3489712 w 7467600"/>
              <a:gd name="connsiteY804" fmla="*/ 485386 h 6858000"/>
              <a:gd name="connsiteX805" fmla="*/ 3182994 w 7467600"/>
              <a:gd name="connsiteY805" fmla="*/ 828265 h 6858000"/>
              <a:gd name="connsiteX806" fmla="*/ 2892114 w 7467600"/>
              <a:gd name="connsiteY806" fmla="*/ 1172635 h 6858000"/>
              <a:gd name="connsiteX807" fmla="*/ 3021459 w 7467600"/>
              <a:gd name="connsiteY807" fmla="*/ 1035385 h 6858000"/>
              <a:gd name="connsiteX808" fmla="*/ 3153873 w 7467600"/>
              <a:gd name="connsiteY808" fmla="*/ 898971 h 6858000"/>
              <a:gd name="connsiteX809" fmla="*/ 3276511 w 7467600"/>
              <a:gd name="connsiteY809" fmla="*/ 786423 h 6858000"/>
              <a:gd name="connsiteX810" fmla="*/ 3584154 w 7467600"/>
              <a:gd name="connsiteY810" fmla="*/ 448218 h 6858000"/>
              <a:gd name="connsiteX811" fmla="*/ 3624562 w 7467600"/>
              <a:gd name="connsiteY811" fmla="*/ 367041 h 6858000"/>
              <a:gd name="connsiteX812" fmla="*/ 3766672 w 7467600"/>
              <a:gd name="connsiteY812" fmla="*/ 359429 h 6858000"/>
              <a:gd name="connsiteX813" fmla="*/ 3996338 w 7467600"/>
              <a:gd name="connsiteY813" fmla="*/ 968237 h 6858000"/>
              <a:gd name="connsiteX814" fmla="*/ 3766672 w 7467600"/>
              <a:gd name="connsiteY814" fmla="*/ 359429 h 6858000"/>
              <a:gd name="connsiteX815" fmla="*/ 5805386 w 7467600"/>
              <a:gd name="connsiteY815" fmla="*/ 239240 h 6858000"/>
              <a:gd name="connsiteX816" fmla="*/ 5736947 w 7467600"/>
              <a:gd name="connsiteY816" fmla="*/ 261367 h 6858000"/>
              <a:gd name="connsiteX817" fmla="*/ 5427012 w 7467600"/>
              <a:gd name="connsiteY817" fmla="*/ 311272 h 6858000"/>
              <a:gd name="connsiteX818" fmla="*/ 5147818 w 7467600"/>
              <a:gd name="connsiteY818" fmla="*/ 322112 h 6858000"/>
              <a:gd name="connsiteX819" fmla="*/ 5060854 w 7467600"/>
              <a:gd name="connsiteY819" fmla="*/ 311882 h 6858000"/>
              <a:gd name="connsiteX820" fmla="*/ 4945989 w 7467600"/>
              <a:gd name="connsiteY820" fmla="*/ 300516 h 6858000"/>
              <a:gd name="connsiteX821" fmla="*/ 5410479 w 7467600"/>
              <a:gd name="connsiteY821" fmla="*/ 348434 h 6858000"/>
              <a:gd name="connsiteX822" fmla="*/ 5805386 w 7467600"/>
              <a:gd name="connsiteY822" fmla="*/ 239240 h 6858000"/>
              <a:gd name="connsiteX823" fmla="*/ 5905192 w 7467600"/>
              <a:gd name="connsiteY823" fmla="*/ 163079 h 6858000"/>
              <a:gd name="connsiteX824" fmla="*/ 5865655 w 7467600"/>
              <a:gd name="connsiteY824" fmla="*/ 171901 h 6858000"/>
              <a:gd name="connsiteX825" fmla="*/ 5259740 w 7467600"/>
              <a:gd name="connsiteY825" fmla="*/ 257013 h 6858000"/>
              <a:gd name="connsiteX826" fmla="*/ 5208466 w 7467600"/>
              <a:gd name="connsiteY826" fmla="*/ 257550 h 6858000"/>
              <a:gd name="connsiteX827" fmla="*/ 4980204 w 7467600"/>
              <a:gd name="connsiteY827" fmla="*/ 271903 h 6858000"/>
              <a:gd name="connsiteX828" fmla="*/ 5068068 w 7467600"/>
              <a:gd name="connsiteY828" fmla="*/ 282244 h 6858000"/>
              <a:gd name="connsiteX829" fmla="*/ 5153231 w 7467600"/>
              <a:gd name="connsiteY829" fmla="*/ 292240 h 6858000"/>
              <a:gd name="connsiteX830" fmla="*/ 5426491 w 7467600"/>
              <a:gd name="connsiteY830" fmla="*/ 281128 h 6858000"/>
              <a:gd name="connsiteX831" fmla="*/ 5731212 w 7467600"/>
              <a:gd name="connsiteY831" fmla="*/ 231951 h 6858000"/>
              <a:gd name="connsiteX832" fmla="*/ 5905192 w 7467600"/>
              <a:gd name="connsiteY832" fmla="*/ 163079 h 6858000"/>
              <a:gd name="connsiteX833" fmla="*/ 5944437 w 7467600"/>
              <a:gd name="connsiteY833" fmla="*/ 113829 h 6858000"/>
              <a:gd name="connsiteX834" fmla="*/ 5825032 w 7467600"/>
              <a:gd name="connsiteY834" fmla="*/ 146405 h 6858000"/>
              <a:gd name="connsiteX835" fmla="*/ 4955599 w 7467600"/>
              <a:gd name="connsiteY835" fmla="*/ 247008 h 6858000"/>
              <a:gd name="connsiteX836" fmla="*/ 5210104 w 7467600"/>
              <a:gd name="connsiteY836" fmla="*/ 228123 h 6858000"/>
              <a:gd name="connsiteX837" fmla="*/ 5261015 w 7467600"/>
              <a:gd name="connsiteY837" fmla="*/ 227087 h 6858000"/>
              <a:gd name="connsiteX838" fmla="*/ 5861181 w 7467600"/>
              <a:gd name="connsiteY838" fmla="*/ 143093 h 6858000"/>
              <a:gd name="connsiteX839" fmla="*/ 5961252 w 7467600"/>
              <a:gd name="connsiteY839" fmla="*/ 114820 h 6858000"/>
              <a:gd name="connsiteX840" fmla="*/ 5944437 w 7467600"/>
              <a:gd name="connsiteY840" fmla="*/ 113829 h 6858000"/>
              <a:gd name="connsiteX841" fmla="*/ 3882765 w 7467600"/>
              <a:gd name="connsiteY841" fmla="*/ 0 h 6858000"/>
              <a:gd name="connsiteX842" fmla="*/ 3995099 w 7467600"/>
              <a:gd name="connsiteY842" fmla="*/ 0 h 6858000"/>
              <a:gd name="connsiteX843" fmla="*/ 4163818 w 7467600"/>
              <a:gd name="connsiteY843" fmla="*/ 234104 h 6858000"/>
              <a:gd name="connsiteX844" fmla="*/ 4172099 w 7467600"/>
              <a:gd name="connsiteY844" fmla="*/ 234207 h 6858000"/>
              <a:gd name="connsiteX845" fmla="*/ 4784282 w 7467600"/>
              <a:gd name="connsiteY845" fmla="*/ 276561 h 6858000"/>
              <a:gd name="connsiteX846" fmla="*/ 4801687 w 7467600"/>
              <a:gd name="connsiteY846" fmla="*/ 267764 h 6858000"/>
              <a:gd name="connsiteX847" fmla="*/ 6082788 w 7467600"/>
              <a:gd name="connsiteY847" fmla="*/ 64119 h 6858000"/>
              <a:gd name="connsiteX848" fmla="*/ 6099442 w 7467600"/>
              <a:gd name="connsiteY848" fmla="*/ 82568 h 6858000"/>
              <a:gd name="connsiteX849" fmla="*/ 4804137 w 7467600"/>
              <a:gd name="connsiteY849" fmla="*/ 320931 h 6858000"/>
              <a:gd name="connsiteX850" fmla="*/ 4227047 w 7467600"/>
              <a:gd name="connsiteY850" fmla="*/ 313415 h 6858000"/>
              <a:gd name="connsiteX851" fmla="*/ 4346041 w 7467600"/>
              <a:gd name="connsiteY851" fmla="*/ 456086 h 6858000"/>
              <a:gd name="connsiteX852" fmla="*/ 4870967 w 7467600"/>
              <a:gd name="connsiteY852" fmla="*/ 963061 h 6858000"/>
              <a:gd name="connsiteX853" fmla="*/ 4889647 w 7467600"/>
              <a:gd name="connsiteY853" fmla="*/ 957147 h 6858000"/>
              <a:gd name="connsiteX854" fmla="*/ 5422504 w 7467600"/>
              <a:gd name="connsiteY854" fmla="*/ 805191 h 6858000"/>
              <a:gd name="connsiteX855" fmla="*/ 6087656 w 7467600"/>
              <a:gd name="connsiteY855" fmla="*/ 826703 h 6858000"/>
              <a:gd name="connsiteX856" fmla="*/ 6058717 w 7467600"/>
              <a:gd name="connsiteY856" fmla="*/ 865992 h 6858000"/>
              <a:gd name="connsiteX857" fmla="*/ 4974153 w 7467600"/>
              <a:gd name="connsiteY857" fmla="*/ 1045456 h 6858000"/>
              <a:gd name="connsiteX858" fmla="*/ 5627835 w 7467600"/>
              <a:gd name="connsiteY858" fmla="*/ 1472077 h 6858000"/>
              <a:gd name="connsiteX859" fmla="*/ 5629817 w 7467600"/>
              <a:gd name="connsiteY859" fmla="*/ 1471412 h 6858000"/>
              <a:gd name="connsiteX860" fmla="*/ 5634124 w 7467600"/>
              <a:gd name="connsiteY860" fmla="*/ 1470572 h 6858000"/>
              <a:gd name="connsiteX861" fmla="*/ 5755832 w 7467600"/>
              <a:gd name="connsiteY861" fmla="*/ 1383886 h 6858000"/>
              <a:gd name="connsiteX862" fmla="*/ 6014186 w 7467600"/>
              <a:gd name="connsiteY862" fmla="*/ 1279799 h 6858000"/>
              <a:gd name="connsiteX863" fmla="*/ 6901619 w 7467600"/>
              <a:gd name="connsiteY863" fmla="*/ 1047874 h 6858000"/>
              <a:gd name="connsiteX864" fmla="*/ 6931566 w 7467600"/>
              <a:gd name="connsiteY864" fmla="*/ 1062034 h 6858000"/>
              <a:gd name="connsiteX865" fmla="*/ 5790982 w 7467600"/>
              <a:gd name="connsiteY865" fmla="*/ 1561380 h 6858000"/>
              <a:gd name="connsiteX866" fmla="*/ 6188971 w 7467600"/>
              <a:gd name="connsiteY866" fmla="*/ 1755168 h 6858000"/>
              <a:gd name="connsiteX867" fmla="*/ 6202446 w 7467600"/>
              <a:gd name="connsiteY867" fmla="*/ 1752268 h 6858000"/>
              <a:gd name="connsiteX868" fmla="*/ 7179560 w 7467600"/>
              <a:gd name="connsiteY868" fmla="*/ 1467551 h 6858000"/>
              <a:gd name="connsiteX869" fmla="*/ 7158730 w 7467600"/>
              <a:gd name="connsiteY869" fmla="*/ 1507835 h 6858000"/>
              <a:gd name="connsiteX870" fmla="*/ 6326959 w 7467600"/>
              <a:gd name="connsiteY870" fmla="*/ 1817686 h 6858000"/>
              <a:gd name="connsiteX871" fmla="*/ 6537433 w 7467600"/>
              <a:gd name="connsiteY871" fmla="*/ 1907790 h 6858000"/>
              <a:gd name="connsiteX872" fmla="*/ 6550221 w 7467600"/>
              <a:gd name="connsiteY872" fmla="*/ 1910729 h 6858000"/>
              <a:gd name="connsiteX873" fmla="*/ 6964438 w 7467600"/>
              <a:gd name="connsiteY873" fmla="*/ 2209505 h 6858000"/>
              <a:gd name="connsiteX874" fmla="*/ 7367862 w 7467600"/>
              <a:gd name="connsiteY874" fmla="*/ 2806833 h 6858000"/>
              <a:gd name="connsiteX875" fmla="*/ 7364329 w 7467600"/>
              <a:gd name="connsiteY875" fmla="*/ 2826907 h 6858000"/>
              <a:gd name="connsiteX876" fmla="*/ 7290545 w 7467600"/>
              <a:gd name="connsiteY876" fmla="*/ 2850663 h 6858000"/>
              <a:gd name="connsiteX877" fmla="*/ 6472036 w 7467600"/>
              <a:gd name="connsiteY877" fmla="*/ 1959003 h 6858000"/>
              <a:gd name="connsiteX878" fmla="*/ 5792897 w 7467600"/>
              <a:gd name="connsiteY878" fmla="*/ 1647747 h 6858000"/>
              <a:gd name="connsiteX879" fmla="*/ 5842751 w 7467600"/>
              <a:gd name="connsiteY879" fmla="*/ 1816112 h 6858000"/>
              <a:gd name="connsiteX880" fmla="*/ 5847424 w 7467600"/>
              <a:gd name="connsiteY880" fmla="*/ 1815776 h 6858000"/>
              <a:gd name="connsiteX881" fmla="*/ 6399821 w 7467600"/>
              <a:gd name="connsiteY881" fmla="*/ 2344799 h 6858000"/>
              <a:gd name="connsiteX882" fmla="*/ 6323232 w 7467600"/>
              <a:gd name="connsiteY882" fmla="*/ 2389634 h 6858000"/>
              <a:gd name="connsiteX883" fmla="*/ 5942958 w 7467600"/>
              <a:gd name="connsiteY883" fmla="*/ 2077708 h 6858000"/>
              <a:gd name="connsiteX884" fmla="*/ 5921559 w 7467600"/>
              <a:gd name="connsiteY884" fmla="*/ 2378596 h 6858000"/>
              <a:gd name="connsiteX885" fmla="*/ 5817651 w 7467600"/>
              <a:gd name="connsiteY885" fmla="*/ 3023919 h 6858000"/>
              <a:gd name="connsiteX886" fmla="*/ 5729634 w 7467600"/>
              <a:gd name="connsiteY886" fmla="*/ 3051849 h 6858000"/>
              <a:gd name="connsiteX887" fmla="*/ 5611018 w 7467600"/>
              <a:gd name="connsiteY887" fmla="*/ 2316769 h 6858000"/>
              <a:gd name="connsiteX888" fmla="*/ 5687608 w 7467600"/>
              <a:gd name="connsiteY888" fmla="*/ 2039972 h 6858000"/>
              <a:gd name="connsiteX889" fmla="*/ 5657554 w 7467600"/>
              <a:gd name="connsiteY889" fmla="*/ 1576445 h 6858000"/>
              <a:gd name="connsiteX890" fmla="*/ 5150475 w 7467600"/>
              <a:gd name="connsiteY890" fmla="*/ 1274012 h 6858000"/>
              <a:gd name="connsiteX891" fmla="*/ 5349142 w 7467600"/>
              <a:gd name="connsiteY891" fmla="*/ 2204405 h 6858000"/>
              <a:gd name="connsiteX892" fmla="*/ 5262214 w 7467600"/>
              <a:gd name="connsiteY892" fmla="*/ 2233836 h 6858000"/>
              <a:gd name="connsiteX893" fmla="*/ 4981539 w 7467600"/>
              <a:gd name="connsiteY893" fmla="*/ 1542201 h 6858000"/>
              <a:gd name="connsiteX894" fmla="*/ 4958461 w 7467600"/>
              <a:gd name="connsiteY894" fmla="*/ 1136957 h 6858000"/>
              <a:gd name="connsiteX895" fmla="*/ 4655015 w 7467600"/>
              <a:gd name="connsiteY895" fmla="*/ 891426 h 6858000"/>
              <a:gd name="connsiteX896" fmla="*/ 4348002 w 7467600"/>
              <a:gd name="connsiteY896" fmla="*/ 2205895 h 6858000"/>
              <a:gd name="connsiteX897" fmla="*/ 4262250 w 7467600"/>
              <a:gd name="connsiteY897" fmla="*/ 2219972 h 6858000"/>
              <a:gd name="connsiteX898" fmla="*/ 4550611 w 7467600"/>
              <a:gd name="connsiteY898" fmla="*/ 817540 h 6858000"/>
              <a:gd name="connsiteX899" fmla="*/ 4564418 w 7467600"/>
              <a:gd name="connsiteY899" fmla="*/ 808293 h 6858000"/>
              <a:gd name="connsiteX900" fmla="*/ 4266388 w 7467600"/>
              <a:gd name="connsiteY900" fmla="*/ 500083 h 6858000"/>
              <a:gd name="connsiteX901" fmla="*/ 4032842 w 7467600"/>
              <a:gd name="connsiteY901" fmla="*/ 211809 h 6858000"/>
              <a:gd name="connsiteX902" fmla="*/ 3882765 w 7467600"/>
              <a:gd name="connsiteY902" fmla="*/ 0 h 6858000"/>
              <a:gd name="connsiteX903" fmla="*/ 3721337 w 7467600"/>
              <a:gd name="connsiteY903" fmla="*/ 0 h 6858000"/>
              <a:gd name="connsiteX904" fmla="*/ 3797544 w 7467600"/>
              <a:gd name="connsiteY904" fmla="*/ 0 h 6858000"/>
              <a:gd name="connsiteX905" fmla="*/ 3775734 w 7467600"/>
              <a:gd name="connsiteY905" fmla="*/ 95131 h 6858000"/>
              <a:gd name="connsiteX906" fmla="*/ 3724807 w 7467600"/>
              <a:gd name="connsiteY906" fmla="*/ 272257 h 6858000"/>
              <a:gd name="connsiteX907" fmla="*/ 3726844 w 7467600"/>
              <a:gd name="connsiteY907" fmla="*/ 282988 h 6858000"/>
              <a:gd name="connsiteX908" fmla="*/ 3742664 w 7467600"/>
              <a:gd name="connsiteY908" fmla="*/ 279918 h 6858000"/>
              <a:gd name="connsiteX909" fmla="*/ 4103910 w 7467600"/>
              <a:gd name="connsiteY909" fmla="*/ 1161917 h 6858000"/>
              <a:gd name="connsiteX910" fmla="*/ 4020269 w 7467600"/>
              <a:gd name="connsiteY910" fmla="*/ 1200406 h 6858000"/>
              <a:gd name="connsiteX911" fmla="*/ 3674882 w 7467600"/>
              <a:gd name="connsiteY911" fmla="*/ 488524 h 6858000"/>
              <a:gd name="connsiteX912" fmla="*/ 3132682 w 7467600"/>
              <a:gd name="connsiteY912" fmla="*/ 1072284 h 6858000"/>
              <a:gd name="connsiteX913" fmla="*/ 2716346 w 7467600"/>
              <a:gd name="connsiteY913" fmla="*/ 1276376 h 6858000"/>
              <a:gd name="connsiteX914" fmla="*/ 2716772 w 7467600"/>
              <a:gd name="connsiteY914" fmla="*/ 1255462 h 6858000"/>
              <a:gd name="connsiteX915" fmla="*/ 3471096 w 7467600"/>
              <a:gd name="connsiteY915" fmla="*/ 437072 h 6858000"/>
              <a:gd name="connsiteX916" fmla="*/ 3639057 w 7467600"/>
              <a:gd name="connsiteY916" fmla="*/ 286334 h 6858000"/>
              <a:gd name="connsiteX917" fmla="*/ 3640309 w 7467600"/>
              <a:gd name="connsiteY917" fmla="*/ 284664 h 6858000"/>
              <a:gd name="connsiteX918" fmla="*/ 3646022 w 7467600"/>
              <a:gd name="connsiteY918" fmla="*/ 276711 h 6858000"/>
              <a:gd name="connsiteX919" fmla="*/ 3707943 w 7467600"/>
              <a:gd name="connsiteY919" fmla="*/ 65958 h 6858000"/>
              <a:gd name="connsiteX920" fmla="*/ 3721337 w 7467600"/>
              <a:gd name="connsiteY920" fmla="*/ 0 h 6858000"/>
              <a:gd name="connsiteX921" fmla="*/ 2867960 w 7467600"/>
              <a:gd name="connsiteY921" fmla="*/ 0 h 6858000"/>
              <a:gd name="connsiteX922" fmla="*/ 2926351 w 7467600"/>
              <a:gd name="connsiteY922" fmla="*/ 0 h 6858000"/>
              <a:gd name="connsiteX923" fmla="*/ 2902823 w 7467600"/>
              <a:gd name="connsiteY923" fmla="*/ 262929 h 6858000"/>
              <a:gd name="connsiteX924" fmla="*/ 2940663 w 7467600"/>
              <a:gd name="connsiteY924" fmla="*/ 140884 h 6858000"/>
              <a:gd name="connsiteX925" fmla="*/ 2947039 w 7467600"/>
              <a:gd name="connsiteY925" fmla="*/ 122524 h 6858000"/>
              <a:gd name="connsiteX926" fmla="*/ 2984316 w 7467600"/>
              <a:gd name="connsiteY926" fmla="*/ 0 h 6858000"/>
              <a:gd name="connsiteX927" fmla="*/ 3016114 w 7467600"/>
              <a:gd name="connsiteY927" fmla="*/ 0 h 6858000"/>
              <a:gd name="connsiteX928" fmla="*/ 2979949 w 7467600"/>
              <a:gd name="connsiteY928" fmla="*/ 119274 h 6858000"/>
              <a:gd name="connsiteX929" fmla="*/ 3023879 w 7467600"/>
              <a:gd name="connsiteY929" fmla="*/ 0 h 6858000"/>
              <a:gd name="connsiteX930" fmla="*/ 3105400 w 7467600"/>
              <a:gd name="connsiteY930" fmla="*/ 0 h 6858000"/>
              <a:gd name="connsiteX931" fmla="*/ 3094669 w 7467600"/>
              <a:gd name="connsiteY931" fmla="*/ 30308 h 6858000"/>
              <a:gd name="connsiteX932" fmla="*/ 2901945 w 7467600"/>
              <a:gd name="connsiteY932" fmla="*/ 466538 h 6858000"/>
              <a:gd name="connsiteX933" fmla="*/ 2815209 w 7467600"/>
              <a:gd name="connsiteY933" fmla="*/ 497361 h 6858000"/>
              <a:gd name="connsiteX934" fmla="*/ 2844845 w 7467600"/>
              <a:gd name="connsiteY934" fmla="*/ 127638 h 6858000"/>
              <a:gd name="connsiteX935" fmla="*/ 2867960 w 7467600"/>
              <a:gd name="connsiteY935" fmla="*/ 0 h 6858000"/>
              <a:gd name="connsiteX936" fmla="*/ 1057230 w 7467600"/>
              <a:gd name="connsiteY936" fmla="*/ 0 h 6858000"/>
              <a:gd name="connsiteX937" fmla="*/ 1111003 w 7467600"/>
              <a:gd name="connsiteY937" fmla="*/ 0 h 6858000"/>
              <a:gd name="connsiteX938" fmla="*/ 1125553 w 7467600"/>
              <a:gd name="connsiteY938" fmla="*/ 52588 h 6858000"/>
              <a:gd name="connsiteX939" fmla="*/ 1304276 w 7467600"/>
              <a:gd name="connsiteY939" fmla="*/ 476275 h 6858000"/>
              <a:gd name="connsiteX940" fmla="*/ 1492066 w 7467600"/>
              <a:gd name="connsiteY940" fmla="*/ 886333 h 6858000"/>
              <a:gd name="connsiteX941" fmla="*/ 1423698 w 7467600"/>
              <a:gd name="connsiteY941" fmla="*/ 710817 h 6858000"/>
              <a:gd name="connsiteX942" fmla="*/ 1357609 w 7467600"/>
              <a:gd name="connsiteY942" fmla="*/ 532892 h 6858000"/>
              <a:gd name="connsiteX943" fmla="*/ 1309550 w 7467600"/>
              <a:gd name="connsiteY943" fmla="*/ 374031 h 6858000"/>
              <a:gd name="connsiteX944" fmla="*/ 1193673 w 7467600"/>
              <a:gd name="connsiteY944" fmla="*/ 49533 h 6858000"/>
              <a:gd name="connsiteX945" fmla="*/ 1164391 w 7467600"/>
              <a:gd name="connsiteY945" fmla="*/ 0 h 6858000"/>
              <a:gd name="connsiteX946" fmla="*/ 1200666 w 7467600"/>
              <a:gd name="connsiteY946" fmla="*/ 0 h 6858000"/>
              <a:gd name="connsiteX947" fmla="*/ 1223408 w 7467600"/>
              <a:gd name="connsiteY947" fmla="*/ 38996 h 6858000"/>
              <a:gd name="connsiteX948" fmla="*/ 1339635 w 7467600"/>
              <a:gd name="connsiteY948" fmla="*/ 365517 h 6858000"/>
              <a:gd name="connsiteX949" fmla="*/ 1387469 w 7467600"/>
              <a:gd name="connsiteY949" fmla="*/ 523079 h 6858000"/>
              <a:gd name="connsiteX950" fmla="*/ 1452685 w 7467600"/>
              <a:gd name="connsiteY950" fmla="*/ 699806 h 6858000"/>
              <a:gd name="connsiteX951" fmla="*/ 1492092 w 7467600"/>
              <a:gd name="connsiteY951" fmla="*/ 800424 h 6858000"/>
              <a:gd name="connsiteX952" fmla="*/ 1455302 w 7467600"/>
              <a:gd name="connsiteY952" fmla="*/ 632913 h 6858000"/>
              <a:gd name="connsiteX953" fmla="*/ 1222336 w 7467600"/>
              <a:gd name="connsiteY953" fmla="*/ 9480 h 6858000"/>
              <a:gd name="connsiteX954" fmla="*/ 1214634 w 7467600"/>
              <a:gd name="connsiteY954" fmla="*/ 0 h 6858000"/>
              <a:gd name="connsiteX955" fmla="*/ 1289827 w 7467600"/>
              <a:gd name="connsiteY955" fmla="*/ 0 h 6858000"/>
              <a:gd name="connsiteX956" fmla="*/ 1321076 w 7467600"/>
              <a:gd name="connsiteY956" fmla="*/ 59722 h 6858000"/>
              <a:gd name="connsiteX957" fmla="*/ 1512579 w 7467600"/>
              <a:gd name="connsiteY957" fmla="*/ 626441 h 6858000"/>
              <a:gd name="connsiteX958" fmla="*/ 1506076 w 7467600"/>
              <a:gd name="connsiteY958" fmla="*/ 1089289 h 6858000"/>
              <a:gd name="connsiteX959" fmla="*/ 1486346 w 7467600"/>
              <a:gd name="connsiteY959" fmla="*/ 1079919 h 6858000"/>
              <a:gd name="connsiteX960" fmla="*/ 1070511 w 7467600"/>
              <a:gd name="connsiteY960" fmla="*/ 48609 h 6858000"/>
              <a:gd name="connsiteX961" fmla="*/ 1057230 w 7467600"/>
              <a:gd name="connsiteY961" fmla="*/ 0 h 6858000"/>
              <a:gd name="connsiteX962" fmla="*/ 43151 w 7467600"/>
              <a:gd name="connsiteY962" fmla="*/ 0 h 6858000"/>
              <a:gd name="connsiteX963" fmla="*/ 95283 w 7467600"/>
              <a:gd name="connsiteY963" fmla="*/ 0 h 6858000"/>
              <a:gd name="connsiteX964" fmla="*/ 300708 w 7467600"/>
              <a:gd name="connsiteY964" fmla="*/ 154571 h 6858000"/>
              <a:gd name="connsiteX965" fmla="*/ 530414 w 7467600"/>
              <a:gd name="connsiteY965" fmla="*/ 354673 h 6858000"/>
              <a:gd name="connsiteX966" fmla="*/ 333785 w 7467600"/>
              <a:gd name="connsiteY966" fmla="*/ 161564 h 6858000"/>
              <a:gd name="connsiteX967" fmla="*/ 147005 w 7467600"/>
              <a:gd name="connsiteY967" fmla="*/ 0 h 6858000"/>
              <a:gd name="connsiteX968" fmla="*/ 272509 w 7467600"/>
              <a:gd name="connsiteY968" fmla="*/ 0 h 6858000"/>
              <a:gd name="connsiteX969" fmla="*/ 326276 w 7467600"/>
              <a:gd name="connsiteY969" fmla="*/ 45847 h 6858000"/>
              <a:gd name="connsiteX970" fmla="*/ 823759 w 7467600"/>
              <a:gd name="connsiteY970" fmla="*/ 574145 h 6858000"/>
              <a:gd name="connsiteX971" fmla="*/ 811254 w 7467600"/>
              <a:gd name="connsiteY971" fmla="*/ 665546 h 6858000"/>
              <a:gd name="connsiteX972" fmla="*/ 154042 w 7467600"/>
              <a:gd name="connsiteY972" fmla="*/ 261522 h 6858000"/>
              <a:gd name="connsiteX973" fmla="*/ 13550 w 7467600"/>
              <a:gd name="connsiteY973" fmla="*/ 158423 h 6858000"/>
              <a:gd name="connsiteX974" fmla="*/ 0 w 7467600"/>
              <a:gd name="connsiteY974" fmla="*/ 146618 h 6858000"/>
              <a:gd name="connsiteX975" fmla="*/ 0 w 7467600"/>
              <a:gd name="connsiteY975" fmla="*/ 59161 h 6858000"/>
              <a:gd name="connsiteX976" fmla="*/ 45427 w 7467600"/>
              <a:gd name="connsiteY976" fmla="*/ 101078 h 6858000"/>
              <a:gd name="connsiteX977" fmla="*/ 630103 w 7467600"/>
              <a:gd name="connsiteY977" fmla="*/ 485885 h 6858000"/>
              <a:gd name="connsiteX978" fmla="*/ 532040 w 7467600"/>
              <a:gd name="connsiteY978" fmla="*/ 399359 h 6858000"/>
              <a:gd name="connsiteX979" fmla="*/ 517618 w 7467600"/>
              <a:gd name="connsiteY979" fmla="*/ 385726 h 6858000"/>
              <a:gd name="connsiteX980" fmla="*/ 285074 w 7467600"/>
              <a:gd name="connsiteY980" fmla="*/ 182755 h 6858000"/>
              <a:gd name="connsiteX981" fmla="*/ 43151 w 7467600"/>
              <a:gd name="connsiteY98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356878 w 7467600"/>
              <a:gd name="connsiteY90" fmla="*/ 5981332 h 6858000"/>
              <a:gd name="connsiteX91" fmla="*/ 7467600 w 7467600"/>
              <a:gd name="connsiteY91" fmla="*/ 6117703 h 6858000"/>
              <a:gd name="connsiteX92" fmla="*/ 7467600 w 7467600"/>
              <a:gd name="connsiteY92" fmla="*/ 6163634 h 6858000"/>
              <a:gd name="connsiteX93" fmla="*/ 7403637 w 7467600"/>
              <a:gd name="connsiteY93" fmla="*/ 6083957 h 6858000"/>
              <a:gd name="connsiteX94" fmla="*/ 7254615 w 7467600"/>
              <a:gd name="connsiteY94" fmla="*/ 5911918 h 6858000"/>
              <a:gd name="connsiteX95" fmla="*/ 7312589 w 7467600"/>
              <a:gd name="connsiteY95" fmla="*/ 5982309 h 6858000"/>
              <a:gd name="connsiteX96" fmla="*/ 7448321 w 7467600"/>
              <a:gd name="connsiteY96" fmla="*/ 6190991 h 6858000"/>
              <a:gd name="connsiteX97" fmla="*/ 7467600 w 7467600"/>
              <a:gd name="connsiteY97" fmla="*/ 6221686 h 6858000"/>
              <a:gd name="connsiteX98" fmla="*/ 7467600 w 7467600"/>
              <a:gd name="connsiteY98" fmla="*/ 6334256 h 6858000"/>
              <a:gd name="connsiteX99" fmla="*/ 7454976 w 7467600"/>
              <a:gd name="connsiteY99" fmla="*/ 6318297 h 6858000"/>
              <a:gd name="connsiteX100" fmla="*/ 7042773 w 7467600"/>
              <a:gd name="connsiteY100" fmla="*/ 5734011 h 6858000"/>
              <a:gd name="connsiteX101" fmla="*/ 6844835 w 7467600"/>
              <a:gd name="connsiteY101" fmla="*/ 5424988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1903353 w 7467600"/>
              <a:gd name="connsiteY125" fmla="*/ 5044827 h 6858000"/>
              <a:gd name="connsiteX126" fmla="*/ 1936931 w 7467600"/>
              <a:gd name="connsiteY126" fmla="*/ 5093954 h 6858000"/>
              <a:gd name="connsiteX127" fmla="*/ 2195868 w 7467600"/>
              <a:gd name="connsiteY127" fmla="*/ 5396574 h 6858000"/>
              <a:gd name="connsiteX128" fmla="*/ 2088852 w 7467600"/>
              <a:gd name="connsiteY128" fmla="*/ 5166123 h 6858000"/>
              <a:gd name="connsiteX129" fmla="*/ 1958241 w 7467600"/>
              <a:gd name="connsiteY129" fmla="*/ 5067955 h 6858000"/>
              <a:gd name="connsiteX130" fmla="*/ 1903353 w 7467600"/>
              <a:gd name="connsiteY130" fmla="*/ 5044827 h 6858000"/>
              <a:gd name="connsiteX131" fmla="*/ 1979378 w 7467600"/>
              <a:gd name="connsiteY131" fmla="*/ 4769504 h 6858000"/>
              <a:gd name="connsiteX132" fmla="*/ 2882120 w 7467600"/>
              <a:gd name="connsiteY132" fmla="*/ 5064547 h 6858000"/>
              <a:gd name="connsiteX133" fmla="*/ 2793103 w 7467600"/>
              <a:gd name="connsiteY133" fmla="*/ 5039699 h 6858000"/>
              <a:gd name="connsiteX134" fmla="*/ 2770041 w 7467600"/>
              <a:gd name="connsiteY134" fmla="*/ 5033634 h 6858000"/>
              <a:gd name="connsiteX135" fmla="*/ 1979378 w 7467600"/>
              <a:gd name="connsiteY135" fmla="*/ 4769504 h 6858000"/>
              <a:gd name="connsiteX136" fmla="*/ 1927410 w 7467600"/>
              <a:gd name="connsiteY136" fmla="*/ 4716164 h 6858000"/>
              <a:gd name="connsiteX137" fmla="*/ 1959587 w 7467600"/>
              <a:gd name="connsiteY137" fmla="*/ 4728849 h 6858000"/>
              <a:gd name="connsiteX138" fmla="*/ 2777707 w 7467600"/>
              <a:gd name="connsiteY138" fmla="*/ 5003991 h 6858000"/>
              <a:gd name="connsiteX139" fmla="*/ 2800768 w 7467600"/>
              <a:gd name="connsiteY139" fmla="*/ 5010056 h 6858000"/>
              <a:gd name="connsiteX140" fmla="*/ 2879408 w 7467600"/>
              <a:gd name="connsiteY140" fmla="*/ 5031590 h 6858000"/>
              <a:gd name="connsiteX141" fmla="*/ 2862295 w 7467600"/>
              <a:gd name="connsiteY141" fmla="*/ 5022958 h 6858000"/>
              <a:gd name="connsiteX142" fmla="*/ 2813343 w 7467600"/>
              <a:gd name="connsiteY142" fmla="*/ 4998369 h 6858000"/>
              <a:gd name="connsiteX143" fmla="*/ 2646245 w 7467600"/>
              <a:gd name="connsiteY143" fmla="*/ 4930999 h 6858000"/>
              <a:gd name="connsiteX144" fmla="*/ 1999243 w 7467600"/>
              <a:gd name="connsiteY144" fmla="*/ 4730524 h 6858000"/>
              <a:gd name="connsiteX145" fmla="*/ 1979527 w 7467600"/>
              <a:gd name="connsiteY145" fmla="*/ 4726651 h 6858000"/>
              <a:gd name="connsiteX146" fmla="*/ 1927410 w 7467600"/>
              <a:gd name="connsiteY146" fmla="*/ 4716164 h 6858000"/>
              <a:gd name="connsiteX147" fmla="*/ 1997014 w 7467600"/>
              <a:gd name="connsiteY147" fmla="*/ 4698007 h 6858000"/>
              <a:gd name="connsiteX148" fmla="*/ 2005458 w 7467600"/>
              <a:gd name="connsiteY148" fmla="*/ 4699540 h 6858000"/>
              <a:gd name="connsiteX149" fmla="*/ 2657186 w 7467600"/>
              <a:gd name="connsiteY149" fmla="*/ 4901687 h 6858000"/>
              <a:gd name="connsiteX150" fmla="*/ 2826662 w 7467600"/>
              <a:gd name="connsiteY150" fmla="*/ 4970362 h 6858000"/>
              <a:gd name="connsiteX151" fmla="*/ 2876100 w 7467600"/>
              <a:gd name="connsiteY151" fmla="*/ 4995397 h 6858000"/>
              <a:gd name="connsiteX152" fmla="*/ 3042600 w 7467600"/>
              <a:gd name="connsiteY152" fmla="*/ 5059532 h 6858000"/>
              <a:gd name="connsiteX153" fmla="*/ 1997014 w 7467600"/>
              <a:gd name="connsiteY153" fmla="*/ 4698007 h 6858000"/>
              <a:gd name="connsiteX154" fmla="*/ 2305292 w 7467600"/>
              <a:gd name="connsiteY154" fmla="*/ 4219492 h 6858000"/>
              <a:gd name="connsiteX155" fmla="*/ 3360922 w 7467600"/>
              <a:gd name="connsiteY155" fmla="*/ 4529373 h 6858000"/>
              <a:gd name="connsiteX156" fmla="*/ 3492420 w 7467600"/>
              <a:gd name="connsiteY156" fmla="*/ 4510145 h 6858000"/>
              <a:gd name="connsiteX157" fmla="*/ 3364086 w 7467600"/>
              <a:gd name="connsiteY157" fmla="*/ 4480340 h 6858000"/>
              <a:gd name="connsiteX158" fmla="*/ 3225818 w 7467600"/>
              <a:gd name="connsiteY158" fmla="*/ 4411822 h 6858000"/>
              <a:gd name="connsiteX159" fmla="*/ 3129696 w 7467600"/>
              <a:gd name="connsiteY159" fmla="*/ 4360704 h 6858000"/>
              <a:gd name="connsiteX160" fmla="*/ 2814545 w 7467600"/>
              <a:gd name="connsiteY160" fmla="*/ 4282955 h 6858000"/>
              <a:gd name="connsiteX161" fmla="*/ 2305292 w 7467600"/>
              <a:gd name="connsiteY161" fmla="*/ 4219492 h 6858000"/>
              <a:gd name="connsiteX162" fmla="*/ 2626982 w 7467600"/>
              <a:gd name="connsiteY162" fmla="*/ 4206450 h 6858000"/>
              <a:gd name="connsiteX163" fmla="*/ 2490617 w 7467600"/>
              <a:gd name="connsiteY163" fmla="*/ 4206951 h 6858000"/>
              <a:gd name="connsiteX164" fmla="*/ 2819869 w 7467600"/>
              <a:gd name="connsiteY164" fmla="*/ 4252936 h 6858000"/>
              <a:gd name="connsiteX165" fmla="*/ 3143018 w 7467600"/>
              <a:gd name="connsiteY165" fmla="*/ 4332698 h 6858000"/>
              <a:gd name="connsiteX166" fmla="*/ 3241520 w 7467600"/>
              <a:gd name="connsiteY166" fmla="*/ 4385112 h 6858000"/>
              <a:gd name="connsiteX167" fmla="*/ 3374575 w 7467600"/>
              <a:gd name="connsiteY167" fmla="*/ 4451517 h 6858000"/>
              <a:gd name="connsiteX168" fmla="*/ 3505221 w 7467600"/>
              <a:gd name="connsiteY168" fmla="*/ 4480757 h 6858000"/>
              <a:gd name="connsiteX169" fmla="*/ 2626982 w 7467600"/>
              <a:gd name="connsiteY169" fmla="*/ 4206450 h 6858000"/>
              <a:gd name="connsiteX170" fmla="*/ 1310106 w 7467600"/>
              <a:gd name="connsiteY170" fmla="*/ 3943217 h 6858000"/>
              <a:gd name="connsiteX171" fmla="*/ 854994 w 7467600"/>
              <a:gd name="connsiteY171" fmla="*/ 4399136 h 6858000"/>
              <a:gd name="connsiteX172" fmla="*/ 742462 w 7467600"/>
              <a:gd name="connsiteY172" fmla="*/ 4594648 h 6858000"/>
              <a:gd name="connsiteX173" fmla="*/ 820602 w 7467600"/>
              <a:gd name="connsiteY173" fmla="*/ 4485915 h 6858000"/>
              <a:gd name="connsiteX174" fmla="*/ 878295 w 7467600"/>
              <a:gd name="connsiteY174" fmla="*/ 4403594 h 6858000"/>
              <a:gd name="connsiteX175" fmla="*/ 1240607 w 7467600"/>
              <a:gd name="connsiteY175" fmla="*/ 4010401 h 6858000"/>
              <a:gd name="connsiteX176" fmla="*/ 1310106 w 7467600"/>
              <a:gd name="connsiteY176" fmla="*/ 3943217 h 6858000"/>
              <a:gd name="connsiteX177" fmla="*/ 1423113 w 7467600"/>
              <a:gd name="connsiteY177" fmla="*/ 3874565 h 6858000"/>
              <a:gd name="connsiteX178" fmla="*/ 1260565 w 7467600"/>
              <a:gd name="connsiteY178" fmla="*/ 4031982 h 6858000"/>
              <a:gd name="connsiteX179" fmla="*/ 901900 w 7467600"/>
              <a:gd name="connsiteY179" fmla="*/ 4421236 h 6858000"/>
              <a:gd name="connsiteX180" fmla="*/ 845044 w 7467600"/>
              <a:gd name="connsiteY180" fmla="*/ 4502436 h 6858000"/>
              <a:gd name="connsiteX181" fmla="*/ 685926 w 7467600"/>
              <a:gd name="connsiteY181" fmla="*/ 4703069 h 6858000"/>
              <a:gd name="connsiteX182" fmla="*/ 684248 w 7467600"/>
              <a:gd name="connsiteY182" fmla="*/ 4706721 h 6858000"/>
              <a:gd name="connsiteX183" fmla="*/ 1423113 w 7467600"/>
              <a:gd name="connsiteY183" fmla="*/ 3874565 h 6858000"/>
              <a:gd name="connsiteX184" fmla="*/ 3316479 w 7467600"/>
              <a:gd name="connsiteY184" fmla="*/ 3872136 h 6858000"/>
              <a:gd name="connsiteX185" fmla="*/ 3546806 w 7467600"/>
              <a:gd name="connsiteY185" fmla="*/ 4356139 h 6858000"/>
              <a:gd name="connsiteX186" fmla="*/ 3364433 w 7467600"/>
              <a:gd name="connsiteY186" fmla="*/ 3953121 h 6858000"/>
              <a:gd name="connsiteX187" fmla="*/ 3316479 w 7467600"/>
              <a:gd name="connsiteY187" fmla="*/ 3872136 h 6858000"/>
              <a:gd name="connsiteX188" fmla="*/ 3291335 w 7467600"/>
              <a:gd name="connsiteY188" fmla="*/ 3767420 h 6858000"/>
              <a:gd name="connsiteX189" fmla="*/ 3390805 w 7467600"/>
              <a:gd name="connsiteY189" fmla="*/ 3937163 h 6858000"/>
              <a:gd name="connsiteX190" fmla="*/ 3579062 w 7467600"/>
              <a:gd name="connsiteY190" fmla="*/ 4359040 h 6858000"/>
              <a:gd name="connsiteX191" fmla="*/ 3467355 w 7467600"/>
              <a:gd name="connsiteY191" fmla="*/ 3988130 h 6858000"/>
              <a:gd name="connsiteX192" fmla="*/ 3310753 w 7467600"/>
              <a:gd name="connsiteY192" fmla="*/ 3787140 h 6858000"/>
              <a:gd name="connsiteX193" fmla="*/ 3291335 w 7467600"/>
              <a:gd name="connsiteY193" fmla="*/ 3767420 h 6858000"/>
              <a:gd name="connsiteX194" fmla="*/ 1635889 w 7467600"/>
              <a:gd name="connsiteY194" fmla="*/ 3709494 h 6858000"/>
              <a:gd name="connsiteX195" fmla="*/ 1634800 w 7467600"/>
              <a:gd name="connsiteY195" fmla="*/ 3731111 h 6858000"/>
              <a:gd name="connsiteX196" fmla="*/ 1635889 w 7467600"/>
              <a:gd name="connsiteY196" fmla="*/ 3709494 h 6858000"/>
              <a:gd name="connsiteX197" fmla="*/ 1510397 w 7467600"/>
              <a:gd name="connsiteY197" fmla="*/ 3684705 h 6858000"/>
              <a:gd name="connsiteX198" fmla="*/ 1146550 w 7467600"/>
              <a:gd name="connsiteY198" fmla="*/ 3802012 h 6858000"/>
              <a:gd name="connsiteX199" fmla="*/ 698834 w 7467600"/>
              <a:gd name="connsiteY199" fmla="*/ 3952272 h 6858000"/>
              <a:gd name="connsiteX200" fmla="*/ 34256 w 7467600"/>
              <a:gd name="connsiteY200" fmla="*/ 4347603 h 6858000"/>
              <a:gd name="connsiteX201" fmla="*/ 527241 w 7467600"/>
              <a:gd name="connsiteY201" fmla="*/ 4065078 h 6858000"/>
              <a:gd name="connsiteX202" fmla="*/ 1510397 w 7467600"/>
              <a:gd name="connsiteY202" fmla="*/ 3684705 h 6858000"/>
              <a:gd name="connsiteX203" fmla="*/ 1313114 w 7467600"/>
              <a:gd name="connsiteY203" fmla="*/ 3655216 h 6858000"/>
              <a:gd name="connsiteX204" fmla="*/ 1109304 w 7467600"/>
              <a:gd name="connsiteY204" fmla="*/ 3669030 h 6858000"/>
              <a:gd name="connsiteX205" fmla="*/ 8129 w 7467600"/>
              <a:gd name="connsiteY205" fmla="*/ 4330519 h 6858000"/>
              <a:gd name="connsiteX206" fmla="*/ 687572 w 7467600"/>
              <a:gd name="connsiteY206" fmla="*/ 3925629 h 6858000"/>
              <a:gd name="connsiteX207" fmla="*/ 1138365 w 7467600"/>
              <a:gd name="connsiteY207" fmla="*/ 3774515 h 6858000"/>
              <a:gd name="connsiteX208" fmla="*/ 1505579 w 7467600"/>
              <a:gd name="connsiteY208" fmla="*/ 3655526 h 6858000"/>
              <a:gd name="connsiteX209" fmla="*/ 1313114 w 7467600"/>
              <a:gd name="connsiteY209" fmla="*/ 3655216 h 6858000"/>
              <a:gd name="connsiteX210" fmla="*/ 3655073 w 7467600"/>
              <a:gd name="connsiteY210" fmla="*/ 3650884 h 6858000"/>
              <a:gd name="connsiteX211" fmla="*/ 3989938 w 7467600"/>
              <a:gd name="connsiteY211" fmla="*/ 3991685 h 6858000"/>
              <a:gd name="connsiteX212" fmla="*/ 4393907 w 7467600"/>
              <a:gd name="connsiteY212" fmla="*/ 4261258 h 6858000"/>
              <a:gd name="connsiteX213" fmla="*/ 4648051 w 7467600"/>
              <a:gd name="connsiteY213" fmla="*/ 4374051 h 6858000"/>
              <a:gd name="connsiteX214" fmla="*/ 4383389 w 7467600"/>
              <a:gd name="connsiteY214" fmla="*/ 4184369 h 6858000"/>
              <a:gd name="connsiteX215" fmla="*/ 4165508 w 7467600"/>
              <a:gd name="connsiteY215" fmla="*/ 4035196 h 6858000"/>
              <a:gd name="connsiteX216" fmla="*/ 4068162 w 7467600"/>
              <a:gd name="connsiteY216" fmla="*/ 3953394 h 6858000"/>
              <a:gd name="connsiteX217" fmla="*/ 3981416 w 7467600"/>
              <a:gd name="connsiteY217" fmla="*/ 3880482 h 6858000"/>
              <a:gd name="connsiteX218" fmla="*/ 3800147 w 7467600"/>
              <a:gd name="connsiteY218" fmla="*/ 3749872 h 6858000"/>
              <a:gd name="connsiteX219" fmla="*/ 3655073 w 7467600"/>
              <a:gd name="connsiteY219" fmla="*/ 3650884 h 6858000"/>
              <a:gd name="connsiteX220" fmla="*/ 3670252 w 7467600"/>
              <a:gd name="connsiteY220" fmla="*/ 3622798 h 6858000"/>
              <a:gd name="connsiteX221" fmla="*/ 3817258 w 7467600"/>
              <a:gd name="connsiteY221" fmla="*/ 3723577 h 6858000"/>
              <a:gd name="connsiteX222" fmla="*/ 4000461 w 7467600"/>
              <a:gd name="connsiteY222" fmla="*/ 3855966 h 6858000"/>
              <a:gd name="connsiteX223" fmla="*/ 4088180 w 7467600"/>
              <a:gd name="connsiteY223" fmla="*/ 3929774 h 6858000"/>
              <a:gd name="connsiteX224" fmla="*/ 4184555 w 7467600"/>
              <a:gd name="connsiteY224" fmla="*/ 4010683 h 6858000"/>
              <a:gd name="connsiteX225" fmla="*/ 4399563 w 7467600"/>
              <a:gd name="connsiteY225" fmla="*/ 4158106 h 6858000"/>
              <a:gd name="connsiteX226" fmla="*/ 4684469 w 7467600"/>
              <a:gd name="connsiteY226" fmla="*/ 4364680 h 6858000"/>
              <a:gd name="connsiteX227" fmla="*/ 4690271 w 7467600"/>
              <a:gd name="connsiteY227" fmla="*/ 4370034 h 6858000"/>
              <a:gd name="connsiteX228" fmla="*/ 4136093 w 7467600"/>
              <a:gd name="connsiteY228" fmla="*/ 3858466 h 6858000"/>
              <a:gd name="connsiteX229" fmla="*/ 3670252 w 7467600"/>
              <a:gd name="connsiteY229" fmla="*/ 3622798 h 6858000"/>
              <a:gd name="connsiteX230" fmla="*/ 4440129 w 7467600"/>
              <a:gd name="connsiteY230" fmla="*/ 3448571 h 6858000"/>
              <a:gd name="connsiteX231" fmla="*/ 4856525 w 7467600"/>
              <a:gd name="connsiteY231" fmla="*/ 3915351 h 6858000"/>
              <a:gd name="connsiteX232" fmla="*/ 5059055 w 7467600"/>
              <a:gd name="connsiteY232" fmla="*/ 4108918 h 6858000"/>
              <a:gd name="connsiteX233" fmla="*/ 5290070 w 7467600"/>
              <a:gd name="connsiteY233" fmla="*/ 4263619 h 6858000"/>
              <a:gd name="connsiteX234" fmla="*/ 4834991 w 7467600"/>
              <a:gd name="connsiteY234" fmla="*/ 3830985 h 6858000"/>
              <a:gd name="connsiteX235" fmla="*/ 4440129 w 7467600"/>
              <a:gd name="connsiteY235" fmla="*/ 3448571 h 6858000"/>
              <a:gd name="connsiteX236" fmla="*/ 4441737 w 7467600"/>
              <a:gd name="connsiteY236" fmla="*/ 3399734 h 6858000"/>
              <a:gd name="connsiteX237" fmla="*/ 4431236 w 7467600"/>
              <a:gd name="connsiteY237" fmla="*/ 3400954 h 6858000"/>
              <a:gd name="connsiteX238" fmla="*/ 4557150 w 7467600"/>
              <a:gd name="connsiteY238" fmla="*/ 3510023 h 6858000"/>
              <a:gd name="connsiteX239" fmla="*/ 4856936 w 7467600"/>
              <a:gd name="connsiteY239" fmla="*/ 3809146 h 6858000"/>
              <a:gd name="connsiteX240" fmla="*/ 5111996 w 7467600"/>
              <a:gd name="connsiteY240" fmla="*/ 4065759 h 6858000"/>
              <a:gd name="connsiteX241" fmla="*/ 5388878 w 7467600"/>
              <a:gd name="connsiteY241" fmla="*/ 4300185 h 6858000"/>
              <a:gd name="connsiteX242" fmla="*/ 5425556 w 7467600"/>
              <a:gd name="connsiteY242" fmla="*/ 4308967 h 6858000"/>
              <a:gd name="connsiteX243" fmla="*/ 4943646 w 7467600"/>
              <a:gd name="connsiteY243" fmla="*/ 3822916 h 6858000"/>
              <a:gd name="connsiteX244" fmla="*/ 4594837 w 7467600"/>
              <a:gd name="connsiteY244" fmla="*/ 3532274 h 6858000"/>
              <a:gd name="connsiteX245" fmla="*/ 4441737 w 7467600"/>
              <a:gd name="connsiteY245" fmla="*/ 3399734 h 6858000"/>
              <a:gd name="connsiteX246" fmla="*/ 5425834 w 7467600"/>
              <a:gd name="connsiteY246" fmla="*/ 3162785 h 6858000"/>
              <a:gd name="connsiteX247" fmla="*/ 5401644 w 7467600"/>
              <a:gd name="connsiteY247" fmla="*/ 3617847 h 6858000"/>
              <a:gd name="connsiteX248" fmla="*/ 5467256 w 7467600"/>
              <a:gd name="connsiteY248" fmla="*/ 4175494 h 6858000"/>
              <a:gd name="connsiteX249" fmla="*/ 5448069 w 7467600"/>
              <a:gd name="connsiteY249" fmla="*/ 3567554 h 6858000"/>
              <a:gd name="connsiteX250" fmla="*/ 5425834 w 7467600"/>
              <a:gd name="connsiteY250" fmla="*/ 3162785 h 6858000"/>
              <a:gd name="connsiteX251" fmla="*/ 1318687 w 7467600"/>
              <a:gd name="connsiteY251" fmla="*/ 3113840 h 6858000"/>
              <a:gd name="connsiteX252" fmla="*/ 1066793 w 7467600"/>
              <a:gd name="connsiteY252" fmla="*/ 3212171 h 6858000"/>
              <a:gd name="connsiteX253" fmla="*/ 993319 w 7467600"/>
              <a:gd name="connsiteY253" fmla="*/ 3247648 h 6858000"/>
              <a:gd name="connsiteX254" fmla="*/ 853081 w 7467600"/>
              <a:gd name="connsiteY254" fmla="*/ 3312410 h 6858000"/>
              <a:gd name="connsiteX255" fmla="*/ 805957 w 7467600"/>
              <a:gd name="connsiteY255" fmla="*/ 3330443 h 6858000"/>
              <a:gd name="connsiteX256" fmla="*/ 1318687 w 7467600"/>
              <a:gd name="connsiteY256" fmla="*/ 3113840 h 6858000"/>
              <a:gd name="connsiteX257" fmla="*/ 5453702 w 7467600"/>
              <a:gd name="connsiteY257" fmla="*/ 3090882 h 6858000"/>
              <a:gd name="connsiteX258" fmla="*/ 5480135 w 7467600"/>
              <a:gd name="connsiteY258" fmla="*/ 3565802 h 6858000"/>
              <a:gd name="connsiteX259" fmla="*/ 5499023 w 7467600"/>
              <a:gd name="connsiteY259" fmla="*/ 4166310 h 6858000"/>
              <a:gd name="connsiteX260" fmla="*/ 5547022 w 7467600"/>
              <a:gd name="connsiteY260" fmla="*/ 3607838 h 6858000"/>
              <a:gd name="connsiteX261" fmla="*/ 5515964 w 7467600"/>
              <a:gd name="connsiteY261" fmla="*/ 3378541 h 6858000"/>
              <a:gd name="connsiteX262" fmla="*/ 5453702 w 7467600"/>
              <a:gd name="connsiteY262" fmla="*/ 3090882 h 6858000"/>
              <a:gd name="connsiteX263" fmla="*/ 1238695 w 7467600"/>
              <a:gd name="connsiteY263" fmla="*/ 3076820 h 6858000"/>
              <a:gd name="connsiteX264" fmla="*/ 716371 w 7467600"/>
              <a:gd name="connsiteY264" fmla="*/ 3293249 h 6858000"/>
              <a:gd name="connsiteX265" fmla="*/ 579522 w 7467600"/>
              <a:gd name="connsiteY265" fmla="*/ 3371759 h 6858000"/>
              <a:gd name="connsiteX266" fmla="*/ 600288 w 7467600"/>
              <a:gd name="connsiteY266" fmla="*/ 3365555 h 6858000"/>
              <a:gd name="connsiteX267" fmla="*/ 840692 w 7467600"/>
              <a:gd name="connsiteY267" fmla="*/ 3284921 h 6858000"/>
              <a:gd name="connsiteX268" fmla="*/ 979248 w 7467600"/>
              <a:gd name="connsiteY268" fmla="*/ 3221003 h 6858000"/>
              <a:gd name="connsiteX269" fmla="*/ 1053282 w 7467600"/>
              <a:gd name="connsiteY269" fmla="*/ 3185247 h 6858000"/>
              <a:gd name="connsiteX270" fmla="*/ 1320603 w 7467600"/>
              <a:gd name="connsiteY270" fmla="*/ 3081281 h 6858000"/>
              <a:gd name="connsiteX271" fmla="*/ 1238695 w 7467600"/>
              <a:gd name="connsiteY271" fmla="*/ 3076820 h 6858000"/>
              <a:gd name="connsiteX272" fmla="*/ 5425627 w 7467600"/>
              <a:gd name="connsiteY272" fmla="*/ 2954192 h 6858000"/>
              <a:gd name="connsiteX273" fmla="*/ 5470770 w 7467600"/>
              <a:gd name="connsiteY273" fmla="*/ 3005435 h 6858000"/>
              <a:gd name="connsiteX274" fmla="*/ 5519779 w 7467600"/>
              <a:gd name="connsiteY274" fmla="*/ 4359223 h 6858000"/>
              <a:gd name="connsiteX275" fmla="*/ 5520293 w 7467600"/>
              <a:gd name="connsiteY275" fmla="*/ 4360602 h 6858000"/>
              <a:gd name="connsiteX276" fmla="*/ 5767221 w 7467600"/>
              <a:gd name="connsiteY276" fmla="*/ 4665564 h 6858000"/>
              <a:gd name="connsiteX277" fmla="*/ 6937169 w 7467600"/>
              <a:gd name="connsiteY277" fmla="*/ 4815941 h 6858000"/>
              <a:gd name="connsiteX278" fmla="*/ 6953922 w 7467600"/>
              <a:gd name="connsiteY278" fmla="*/ 4890068 h 6858000"/>
              <a:gd name="connsiteX279" fmla="*/ 6071359 w 7467600"/>
              <a:gd name="connsiteY279" fmla="*/ 4770770 h 6858000"/>
              <a:gd name="connsiteX280" fmla="*/ 6038839 w 7467600"/>
              <a:gd name="connsiteY280" fmla="*/ 4764474 h 6858000"/>
              <a:gd name="connsiteX281" fmla="*/ 6038706 w 7467600"/>
              <a:gd name="connsiteY281" fmla="*/ 4763847 h 6858000"/>
              <a:gd name="connsiteX282" fmla="*/ 6037784 w 7467600"/>
              <a:gd name="connsiteY282" fmla="*/ 4764270 h 6858000"/>
              <a:gd name="connsiteX283" fmla="*/ 6038839 w 7467600"/>
              <a:gd name="connsiteY283" fmla="*/ 4764474 h 6858000"/>
              <a:gd name="connsiteX284" fmla="*/ 6040338 w 7467600"/>
              <a:gd name="connsiteY284" fmla="*/ 4771418 h 6858000"/>
              <a:gd name="connsiteX285" fmla="*/ 6024488 w 7467600"/>
              <a:gd name="connsiteY285" fmla="*/ 4809903 h 6858000"/>
              <a:gd name="connsiteX286" fmla="*/ 5599771 w 7467600"/>
              <a:gd name="connsiteY286" fmla="*/ 5509652 h 6858000"/>
              <a:gd name="connsiteX287" fmla="*/ 5548843 w 7467600"/>
              <a:gd name="connsiteY287" fmla="*/ 5563845 h 6858000"/>
              <a:gd name="connsiteX288" fmla="*/ 5940952 w 7467600"/>
              <a:gd name="connsiteY288" fmla="*/ 6250028 h 6858000"/>
              <a:gd name="connsiteX289" fmla="*/ 6043441 w 7467600"/>
              <a:gd name="connsiteY289" fmla="*/ 6665847 h 6858000"/>
              <a:gd name="connsiteX290" fmla="*/ 6093432 w 7467600"/>
              <a:gd name="connsiteY290" fmla="*/ 6858000 h 6858000"/>
              <a:gd name="connsiteX291" fmla="*/ 6034344 w 7467600"/>
              <a:gd name="connsiteY291" fmla="*/ 6858000 h 6858000"/>
              <a:gd name="connsiteX292" fmla="*/ 6026679 w 7467600"/>
              <a:gd name="connsiteY292" fmla="*/ 6836959 h 6858000"/>
              <a:gd name="connsiteX293" fmla="*/ 5800441 w 7467600"/>
              <a:gd name="connsiteY293" fmla="*/ 6335286 h 6858000"/>
              <a:gd name="connsiteX294" fmla="*/ 5526562 w 7467600"/>
              <a:gd name="connsiteY294" fmla="*/ 5705388 h 6858000"/>
              <a:gd name="connsiteX295" fmla="*/ 5519640 w 7467600"/>
              <a:gd name="connsiteY295" fmla="*/ 5683774 h 6858000"/>
              <a:gd name="connsiteX296" fmla="*/ 5844559 w 7467600"/>
              <a:gd name="connsiteY296" fmla="*/ 6553349 h 6858000"/>
              <a:gd name="connsiteX297" fmla="*/ 5975994 w 7467600"/>
              <a:gd name="connsiteY297" fmla="*/ 6858000 h 6858000"/>
              <a:gd name="connsiteX298" fmla="*/ 5898547 w 7467600"/>
              <a:gd name="connsiteY298" fmla="*/ 6858000 h 6858000"/>
              <a:gd name="connsiteX299" fmla="*/ 5682041 w 7467600"/>
              <a:gd name="connsiteY299" fmla="*/ 6355860 h 6858000"/>
              <a:gd name="connsiteX300" fmla="*/ 5461758 w 7467600"/>
              <a:gd name="connsiteY300" fmla="*/ 5820220 h 6858000"/>
              <a:gd name="connsiteX301" fmla="*/ 5237282 w 7467600"/>
              <a:gd name="connsiteY301" fmla="*/ 6579086 h 6858000"/>
              <a:gd name="connsiteX302" fmla="*/ 5115009 w 7467600"/>
              <a:gd name="connsiteY302" fmla="*/ 6858000 h 6858000"/>
              <a:gd name="connsiteX303" fmla="*/ 5028074 w 7467600"/>
              <a:gd name="connsiteY303" fmla="*/ 6858000 h 6858000"/>
              <a:gd name="connsiteX304" fmla="*/ 5079508 w 7467600"/>
              <a:gd name="connsiteY304" fmla="*/ 6749074 h 6858000"/>
              <a:gd name="connsiteX305" fmla="*/ 5371846 w 7467600"/>
              <a:gd name="connsiteY305" fmla="*/ 5924413 h 6858000"/>
              <a:gd name="connsiteX306" fmla="*/ 5270512 w 7467600"/>
              <a:gd name="connsiteY306" fmla="*/ 6138975 h 6858000"/>
              <a:gd name="connsiteX307" fmla="*/ 5062409 w 7467600"/>
              <a:gd name="connsiteY307" fmla="*/ 6653544 h 6858000"/>
              <a:gd name="connsiteX308" fmla="*/ 5036628 w 7467600"/>
              <a:gd name="connsiteY308" fmla="*/ 6754247 h 6858000"/>
              <a:gd name="connsiteX309" fmla="*/ 5009112 w 7467600"/>
              <a:gd name="connsiteY309" fmla="*/ 6858000 h 6858000"/>
              <a:gd name="connsiteX310" fmla="*/ 4976679 w 7467600"/>
              <a:gd name="connsiteY310" fmla="*/ 6858000 h 6858000"/>
              <a:gd name="connsiteX311" fmla="*/ 5006537 w 7467600"/>
              <a:gd name="connsiteY311" fmla="*/ 6747068 h 6858000"/>
              <a:gd name="connsiteX312" fmla="*/ 5032723 w 7467600"/>
              <a:gd name="connsiteY312" fmla="*/ 6644957 h 6858000"/>
              <a:gd name="connsiteX313" fmla="*/ 5242949 w 7467600"/>
              <a:gd name="connsiteY313" fmla="*/ 6125175 h 6858000"/>
              <a:gd name="connsiteX314" fmla="*/ 5286321 w 7467600"/>
              <a:gd name="connsiteY314" fmla="*/ 6033555 h 6858000"/>
              <a:gd name="connsiteX315" fmla="*/ 5008210 w 7467600"/>
              <a:gd name="connsiteY315" fmla="*/ 6649194 h 6858000"/>
              <a:gd name="connsiteX316" fmla="*/ 4986321 w 7467600"/>
              <a:gd name="connsiteY316" fmla="*/ 6765687 h 6858000"/>
              <a:gd name="connsiteX317" fmla="*/ 4973474 w 7467600"/>
              <a:gd name="connsiteY317" fmla="*/ 6858000 h 6858000"/>
              <a:gd name="connsiteX318" fmla="*/ 4907178 w 7467600"/>
              <a:gd name="connsiteY318" fmla="*/ 6858000 h 6858000"/>
              <a:gd name="connsiteX319" fmla="*/ 4910810 w 7467600"/>
              <a:gd name="connsiteY319" fmla="*/ 6829660 h 6858000"/>
              <a:gd name="connsiteX320" fmla="*/ 4987461 w 7467600"/>
              <a:gd name="connsiteY320" fmla="*/ 6432994 h 6858000"/>
              <a:gd name="connsiteX321" fmla="*/ 5179262 w 7467600"/>
              <a:gd name="connsiteY321" fmla="*/ 6035044 h 6858000"/>
              <a:gd name="connsiteX322" fmla="*/ 4689678 w 7467600"/>
              <a:gd name="connsiteY322" fmla="*/ 6440241 h 6858000"/>
              <a:gd name="connsiteX323" fmla="*/ 4477543 w 7467600"/>
              <a:gd name="connsiteY323" fmla="*/ 6674836 h 6858000"/>
              <a:gd name="connsiteX324" fmla="*/ 4329957 w 7467600"/>
              <a:gd name="connsiteY324" fmla="*/ 6858000 h 6858000"/>
              <a:gd name="connsiteX325" fmla="*/ 4218595 w 7467600"/>
              <a:gd name="connsiteY325" fmla="*/ 6858000 h 6858000"/>
              <a:gd name="connsiteX326" fmla="*/ 4368888 w 7467600"/>
              <a:gd name="connsiteY326" fmla="*/ 6668412 h 6858000"/>
              <a:gd name="connsiteX327" fmla="*/ 4563091 w 7467600"/>
              <a:gd name="connsiteY327" fmla="*/ 6442508 h 6858000"/>
              <a:gd name="connsiteX328" fmla="*/ 5387324 w 7467600"/>
              <a:gd name="connsiteY328" fmla="*/ 5705830 h 6858000"/>
              <a:gd name="connsiteX329" fmla="*/ 5073620 w 7467600"/>
              <a:gd name="connsiteY329" fmla="*/ 5955437 h 6858000"/>
              <a:gd name="connsiteX330" fmla="*/ 4689789 w 7467600"/>
              <a:gd name="connsiteY330" fmla="*/ 6268382 h 6858000"/>
              <a:gd name="connsiteX331" fmla="*/ 4418722 w 7467600"/>
              <a:gd name="connsiteY331" fmla="*/ 6570886 h 6858000"/>
              <a:gd name="connsiteX332" fmla="*/ 4214944 w 7467600"/>
              <a:gd name="connsiteY332" fmla="*/ 6858000 h 6858000"/>
              <a:gd name="connsiteX333" fmla="*/ 4177898 w 7467600"/>
              <a:gd name="connsiteY333" fmla="*/ 6858000 h 6858000"/>
              <a:gd name="connsiteX334" fmla="*/ 4391597 w 7467600"/>
              <a:gd name="connsiteY334" fmla="*/ 6556370 h 6858000"/>
              <a:gd name="connsiteX335" fmla="*/ 4668889 w 7467600"/>
              <a:gd name="connsiteY335" fmla="*/ 6246399 h 6858000"/>
              <a:gd name="connsiteX336" fmla="*/ 5055427 w 7467600"/>
              <a:gd name="connsiteY336" fmla="*/ 5931476 h 6858000"/>
              <a:gd name="connsiteX337" fmla="*/ 5371814 w 7467600"/>
              <a:gd name="connsiteY337" fmla="*/ 5678975 h 6858000"/>
              <a:gd name="connsiteX338" fmla="*/ 4987918 w 7467600"/>
              <a:gd name="connsiteY338" fmla="*/ 5838701 h 6858000"/>
              <a:gd name="connsiteX339" fmla="*/ 4317146 w 7467600"/>
              <a:gd name="connsiteY339" fmla="*/ 6587716 h 6858000"/>
              <a:gd name="connsiteX340" fmla="*/ 4171627 w 7467600"/>
              <a:gd name="connsiteY340" fmla="*/ 6858000 h 6858000"/>
              <a:gd name="connsiteX341" fmla="*/ 4081585 w 7467600"/>
              <a:gd name="connsiteY341" fmla="*/ 6858000 h 6858000"/>
              <a:gd name="connsiteX342" fmla="*/ 4238603 w 7467600"/>
              <a:gd name="connsiteY342" fmla="*/ 6559341 h 6858000"/>
              <a:gd name="connsiteX343" fmla="*/ 4778333 w 7467600"/>
              <a:gd name="connsiteY343" fmla="*/ 5873626 h 6858000"/>
              <a:gd name="connsiteX344" fmla="*/ 5414185 w 7467600"/>
              <a:gd name="connsiteY344" fmla="*/ 5573882 h 6858000"/>
              <a:gd name="connsiteX345" fmla="*/ 5959648 w 7467600"/>
              <a:gd name="connsiteY345" fmla="*/ 4760797 h 6858000"/>
              <a:gd name="connsiteX346" fmla="*/ 5355019 w 7467600"/>
              <a:gd name="connsiteY346" fmla="*/ 4734672 h 6858000"/>
              <a:gd name="connsiteX347" fmla="*/ 5083565 w 7467600"/>
              <a:gd name="connsiteY347" fmla="*/ 5179121 h 6858000"/>
              <a:gd name="connsiteX348" fmla="*/ 4713577 w 7467600"/>
              <a:gd name="connsiteY348" fmla="*/ 5616803 h 6858000"/>
              <a:gd name="connsiteX349" fmla="*/ 3989559 w 7467600"/>
              <a:gd name="connsiteY349" fmla="*/ 6145945 h 6858000"/>
              <a:gd name="connsiteX350" fmla="*/ 3939824 w 7467600"/>
              <a:gd name="connsiteY350" fmla="*/ 6066900 h 6858000"/>
              <a:gd name="connsiteX351" fmla="*/ 4584537 w 7467600"/>
              <a:gd name="connsiteY351" fmla="*/ 5324826 h 6858000"/>
              <a:gd name="connsiteX352" fmla="*/ 5037105 w 7467600"/>
              <a:gd name="connsiteY352" fmla="*/ 5088765 h 6858000"/>
              <a:gd name="connsiteX353" fmla="*/ 5039930 w 7467600"/>
              <a:gd name="connsiteY353" fmla="*/ 5089585 h 6858000"/>
              <a:gd name="connsiteX354" fmla="*/ 5263764 w 7467600"/>
              <a:gd name="connsiteY354" fmla="*/ 4735525 h 6858000"/>
              <a:gd name="connsiteX355" fmla="*/ 4086300 w 7467600"/>
              <a:gd name="connsiteY355" fmla="*/ 4884599 h 6858000"/>
              <a:gd name="connsiteX356" fmla="*/ 4085485 w 7467600"/>
              <a:gd name="connsiteY356" fmla="*/ 4899070 h 6858000"/>
              <a:gd name="connsiteX357" fmla="*/ 3871915 w 7467600"/>
              <a:gd name="connsiteY357" fmla="*/ 5253645 h 6858000"/>
              <a:gd name="connsiteX358" fmla="*/ 3799374 w 7467600"/>
              <a:gd name="connsiteY358" fmla="*/ 5466127 h 6858000"/>
              <a:gd name="connsiteX359" fmla="*/ 3498850 w 7467600"/>
              <a:gd name="connsiteY359" fmla="*/ 6661888 h 6858000"/>
              <a:gd name="connsiteX360" fmla="*/ 3399216 w 7467600"/>
              <a:gd name="connsiteY360" fmla="*/ 6858000 h 6858000"/>
              <a:gd name="connsiteX361" fmla="*/ 3303688 w 7467600"/>
              <a:gd name="connsiteY361" fmla="*/ 6858000 h 6858000"/>
              <a:gd name="connsiteX362" fmla="*/ 3391774 w 7467600"/>
              <a:gd name="connsiteY362" fmla="*/ 6697181 h 6858000"/>
              <a:gd name="connsiteX363" fmla="*/ 3735540 w 7467600"/>
              <a:gd name="connsiteY363" fmla="*/ 5546923 h 6858000"/>
              <a:gd name="connsiteX364" fmla="*/ 3729438 w 7467600"/>
              <a:gd name="connsiteY364" fmla="*/ 5569058 h 6858000"/>
              <a:gd name="connsiteX365" fmla="*/ 3707782 w 7467600"/>
              <a:gd name="connsiteY365" fmla="*/ 5644908 h 6858000"/>
              <a:gd name="connsiteX366" fmla="*/ 3583827 w 7467600"/>
              <a:gd name="connsiteY366" fmla="*/ 6039215 h 6858000"/>
              <a:gd name="connsiteX367" fmla="*/ 3547861 w 7467600"/>
              <a:gd name="connsiteY367" fmla="*/ 6129609 h 6858000"/>
              <a:gd name="connsiteX368" fmla="*/ 3490905 w 7467600"/>
              <a:gd name="connsiteY368" fmla="*/ 6277660 h 6858000"/>
              <a:gd name="connsiteX369" fmla="*/ 3455859 w 7467600"/>
              <a:gd name="connsiteY369" fmla="*/ 6391301 h 6858000"/>
              <a:gd name="connsiteX370" fmla="*/ 3429112 w 7467600"/>
              <a:gd name="connsiteY370" fmla="*/ 6479469 h 6858000"/>
              <a:gd name="connsiteX371" fmla="*/ 3304862 w 7467600"/>
              <a:gd name="connsiteY371" fmla="*/ 6796476 h 6858000"/>
              <a:gd name="connsiteX372" fmla="*/ 3276071 w 7467600"/>
              <a:gd name="connsiteY372" fmla="*/ 6858000 h 6858000"/>
              <a:gd name="connsiteX373" fmla="*/ 3240805 w 7467600"/>
              <a:gd name="connsiteY373" fmla="*/ 6858000 h 6858000"/>
              <a:gd name="connsiteX374" fmla="*/ 3275917 w 7467600"/>
              <a:gd name="connsiteY374" fmla="*/ 6783192 h 6858000"/>
              <a:gd name="connsiteX375" fmla="*/ 3399358 w 7467600"/>
              <a:gd name="connsiteY375" fmla="*/ 6469011 h 6858000"/>
              <a:gd name="connsiteX376" fmla="*/ 3425650 w 7467600"/>
              <a:gd name="connsiteY376" fmla="*/ 6381333 h 6858000"/>
              <a:gd name="connsiteX377" fmla="*/ 3460661 w 7467600"/>
              <a:gd name="connsiteY377" fmla="*/ 6266763 h 6858000"/>
              <a:gd name="connsiteX378" fmla="*/ 3518021 w 7467600"/>
              <a:gd name="connsiteY378" fmla="*/ 6117298 h 6858000"/>
              <a:gd name="connsiteX379" fmla="*/ 3554035 w 7467600"/>
              <a:gd name="connsiteY379" fmla="*/ 6027832 h 6858000"/>
              <a:gd name="connsiteX380" fmla="*/ 3677174 w 7467600"/>
              <a:gd name="connsiteY380" fmla="*/ 5636351 h 6858000"/>
              <a:gd name="connsiteX381" fmla="*/ 3698819 w 7467600"/>
              <a:gd name="connsiteY381" fmla="*/ 5560503 h 6858000"/>
              <a:gd name="connsiteX382" fmla="*/ 3702094 w 7467600"/>
              <a:gd name="connsiteY382" fmla="*/ 5549194 h 6858000"/>
              <a:gd name="connsiteX383" fmla="*/ 3398355 w 7467600"/>
              <a:gd name="connsiteY383" fmla="*/ 6094603 h 6858000"/>
              <a:gd name="connsiteX384" fmla="*/ 3193941 w 7467600"/>
              <a:gd name="connsiteY384" fmla="*/ 6798775 h 6858000"/>
              <a:gd name="connsiteX385" fmla="*/ 3184140 w 7467600"/>
              <a:gd name="connsiteY385" fmla="*/ 6858000 h 6858000"/>
              <a:gd name="connsiteX386" fmla="*/ 3099978 w 7467600"/>
              <a:gd name="connsiteY386" fmla="*/ 6858000 h 6858000"/>
              <a:gd name="connsiteX387" fmla="*/ 3101556 w 7467600"/>
              <a:gd name="connsiteY387" fmla="*/ 6843337 h 6858000"/>
              <a:gd name="connsiteX388" fmla="*/ 3370162 w 7467600"/>
              <a:gd name="connsiteY388" fmla="*/ 5785550 h 6858000"/>
              <a:gd name="connsiteX389" fmla="*/ 3746477 w 7467600"/>
              <a:gd name="connsiteY389" fmla="*/ 5377889 h 6858000"/>
              <a:gd name="connsiteX390" fmla="*/ 3863399 w 7467600"/>
              <a:gd name="connsiteY390" fmla="*/ 5087257 h 6858000"/>
              <a:gd name="connsiteX391" fmla="*/ 3968712 w 7467600"/>
              <a:gd name="connsiteY391" fmla="*/ 4913989 h 6858000"/>
              <a:gd name="connsiteX392" fmla="*/ 2792390 w 7467600"/>
              <a:gd name="connsiteY392" fmla="*/ 5382974 h 6858000"/>
              <a:gd name="connsiteX393" fmla="*/ 2714982 w 7467600"/>
              <a:gd name="connsiteY393" fmla="*/ 5427051 h 6858000"/>
              <a:gd name="connsiteX394" fmla="*/ 2813361 w 7467600"/>
              <a:gd name="connsiteY394" fmla="*/ 6023912 h 6858000"/>
              <a:gd name="connsiteX395" fmla="*/ 2688430 w 7467600"/>
              <a:gd name="connsiteY395" fmla="*/ 6801564 h 6858000"/>
              <a:gd name="connsiteX396" fmla="*/ 2629626 w 7467600"/>
              <a:gd name="connsiteY396" fmla="*/ 6763394 h 6858000"/>
              <a:gd name="connsiteX397" fmla="*/ 2565328 w 7467600"/>
              <a:gd name="connsiteY397" fmla="*/ 5516399 h 6858000"/>
              <a:gd name="connsiteX398" fmla="*/ 1922999 w 7467600"/>
              <a:gd name="connsiteY398" fmla="*/ 5980343 h 6858000"/>
              <a:gd name="connsiteX399" fmla="*/ 1950261 w 7467600"/>
              <a:gd name="connsiteY399" fmla="*/ 6405858 h 6858000"/>
              <a:gd name="connsiteX400" fmla="*/ 2365554 w 7467600"/>
              <a:gd name="connsiteY400" fmla="*/ 6759107 h 6858000"/>
              <a:gd name="connsiteX401" fmla="*/ 2424142 w 7467600"/>
              <a:gd name="connsiteY401" fmla="*/ 6858000 h 6858000"/>
              <a:gd name="connsiteX402" fmla="*/ 2395994 w 7467600"/>
              <a:gd name="connsiteY402" fmla="*/ 6858000 h 6858000"/>
              <a:gd name="connsiteX403" fmla="*/ 2392863 w 7467600"/>
              <a:gd name="connsiteY403" fmla="*/ 6852964 h 6858000"/>
              <a:gd name="connsiteX404" fmla="*/ 2017589 w 7467600"/>
              <a:gd name="connsiteY404" fmla="*/ 6493982 h 6858000"/>
              <a:gd name="connsiteX405" fmla="*/ 2147336 w 7467600"/>
              <a:gd name="connsiteY405" fmla="*/ 6594052 h 6858000"/>
              <a:gd name="connsiteX406" fmla="*/ 2207047 w 7467600"/>
              <a:gd name="connsiteY406" fmla="*/ 6654540 h 6858000"/>
              <a:gd name="connsiteX407" fmla="*/ 2299106 w 7467600"/>
              <a:gd name="connsiteY407" fmla="*/ 6778931 h 6858000"/>
              <a:gd name="connsiteX408" fmla="*/ 2314430 w 7467600"/>
              <a:gd name="connsiteY408" fmla="*/ 6801144 h 6858000"/>
              <a:gd name="connsiteX409" fmla="*/ 2352406 w 7467600"/>
              <a:gd name="connsiteY409" fmla="*/ 6858000 h 6858000"/>
              <a:gd name="connsiteX410" fmla="*/ 2314492 w 7467600"/>
              <a:gd name="connsiteY410" fmla="*/ 6858000 h 6858000"/>
              <a:gd name="connsiteX411" fmla="*/ 2288095 w 7467600"/>
              <a:gd name="connsiteY411" fmla="*/ 6818030 h 6858000"/>
              <a:gd name="connsiteX412" fmla="*/ 2272768 w 7467600"/>
              <a:gd name="connsiteY412" fmla="*/ 6795822 h 6858000"/>
              <a:gd name="connsiteX413" fmla="*/ 2182715 w 7467600"/>
              <a:gd name="connsiteY413" fmla="*/ 6675071 h 6858000"/>
              <a:gd name="connsiteX414" fmla="*/ 2032061 w 7467600"/>
              <a:gd name="connsiteY414" fmla="*/ 6541380 h 6858000"/>
              <a:gd name="connsiteX415" fmla="*/ 2257220 w 7467600"/>
              <a:gd name="connsiteY415" fmla="*/ 6826257 h 6858000"/>
              <a:gd name="connsiteX416" fmla="*/ 2281324 w 7467600"/>
              <a:gd name="connsiteY416" fmla="*/ 6858000 h 6858000"/>
              <a:gd name="connsiteX417" fmla="*/ 2242860 w 7467600"/>
              <a:gd name="connsiteY417" fmla="*/ 6858000 h 6858000"/>
              <a:gd name="connsiteX418" fmla="*/ 2232818 w 7467600"/>
              <a:gd name="connsiteY418" fmla="*/ 6844926 h 6858000"/>
              <a:gd name="connsiteX419" fmla="*/ 1990172 w 7467600"/>
              <a:gd name="connsiteY419" fmla="*/ 6542121 h 6858000"/>
              <a:gd name="connsiteX420" fmla="*/ 2124090 w 7467600"/>
              <a:gd name="connsiteY420" fmla="*/ 6761017 h 6858000"/>
              <a:gd name="connsiteX421" fmla="*/ 2200380 w 7467600"/>
              <a:gd name="connsiteY421" fmla="*/ 6858000 h 6858000"/>
              <a:gd name="connsiteX422" fmla="*/ 2147507 w 7467600"/>
              <a:gd name="connsiteY422" fmla="*/ 6858000 h 6858000"/>
              <a:gd name="connsiteX423" fmla="*/ 2070668 w 7467600"/>
              <a:gd name="connsiteY423" fmla="*/ 6761520 h 6858000"/>
              <a:gd name="connsiteX424" fmla="*/ 1975142 w 7467600"/>
              <a:gd name="connsiteY424" fmla="*/ 6585570 h 6858000"/>
              <a:gd name="connsiteX425" fmla="*/ 2050035 w 7467600"/>
              <a:gd name="connsiteY425" fmla="*/ 6813345 h 6858000"/>
              <a:gd name="connsiteX426" fmla="*/ 2063025 w 7467600"/>
              <a:gd name="connsiteY426" fmla="*/ 6858000 h 6858000"/>
              <a:gd name="connsiteX427" fmla="*/ 2021675 w 7467600"/>
              <a:gd name="connsiteY427" fmla="*/ 6858000 h 6858000"/>
              <a:gd name="connsiteX428" fmla="*/ 2019308 w 7467600"/>
              <a:gd name="connsiteY428" fmla="*/ 6847118 h 6858000"/>
              <a:gd name="connsiteX429" fmla="*/ 1938835 w 7467600"/>
              <a:gd name="connsiteY429" fmla="*/ 6551160 h 6858000"/>
              <a:gd name="connsiteX430" fmla="*/ 1953230 w 7467600"/>
              <a:gd name="connsiteY430" fmla="*/ 6759699 h 6858000"/>
              <a:gd name="connsiteX431" fmla="*/ 1956763 w 7467600"/>
              <a:gd name="connsiteY431" fmla="*/ 6778191 h 6858000"/>
              <a:gd name="connsiteX432" fmla="*/ 1967925 w 7467600"/>
              <a:gd name="connsiteY432" fmla="*/ 6858000 h 6858000"/>
              <a:gd name="connsiteX433" fmla="*/ 1936622 w 7467600"/>
              <a:gd name="connsiteY433" fmla="*/ 6858000 h 6858000"/>
              <a:gd name="connsiteX434" fmla="*/ 1926261 w 7467600"/>
              <a:gd name="connsiteY434" fmla="*/ 6784064 h 6858000"/>
              <a:gd name="connsiteX435" fmla="*/ 1922724 w 7467600"/>
              <a:gd name="connsiteY435" fmla="*/ 6765577 h 6858000"/>
              <a:gd name="connsiteX436" fmla="*/ 1904650 w 7467600"/>
              <a:gd name="connsiteY436" fmla="*/ 6639616 h 6858000"/>
              <a:gd name="connsiteX437" fmla="*/ 1885273 w 7467600"/>
              <a:gd name="connsiteY437" fmla="*/ 6858000 h 6858000"/>
              <a:gd name="connsiteX438" fmla="*/ 1854363 w 7467600"/>
              <a:gd name="connsiteY438" fmla="*/ 6858000 h 6858000"/>
              <a:gd name="connsiteX439" fmla="*/ 1880391 w 7467600"/>
              <a:gd name="connsiteY439" fmla="*/ 6603796 h 6858000"/>
              <a:gd name="connsiteX440" fmla="*/ 1818273 w 7467600"/>
              <a:gd name="connsiteY440" fmla="*/ 6715729 h 6858000"/>
              <a:gd name="connsiteX441" fmla="*/ 1794691 w 7467600"/>
              <a:gd name="connsiteY441" fmla="*/ 6843239 h 6858000"/>
              <a:gd name="connsiteX442" fmla="*/ 1794914 w 7467600"/>
              <a:gd name="connsiteY442" fmla="*/ 6858000 h 6858000"/>
              <a:gd name="connsiteX443" fmla="*/ 1746128 w 7467600"/>
              <a:gd name="connsiteY443" fmla="*/ 6858000 h 6858000"/>
              <a:gd name="connsiteX444" fmla="*/ 1753934 w 7467600"/>
              <a:gd name="connsiteY444" fmla="*/ 6724796 h 6858000"/>
              <a:gd name="connsiteX445" fmla="*/ 1792053 w 7467600"/>
              <a:gd name="connsiteY445" fmla="*/ 6572396 h 6858000"/>
              <a:gd name="connsiteX446" fmla="*/ 1862248 w 7467600"/>
              <a:gd name="connsiteY446" fmla="*/ 6266397 h 6858000"/>
              <a:gd name="connsiteX447" fmla="*/ 1862250 w 7467600"/>
              <a:gd name="connsiteY447" fmla="*/ 6033531 h 6858000"/>
              <a:gd name="connsiteX448" fmla="*/ 1211999 w 7467600"/>
              <a:gd name="connsiteY448" fmla="*/ 6683610 h 6858000"/>
              <a:gd name="connsiteX449" fmla="*/ 1213266 w 7467600"/>
              <a:gd name="connsiteY449" fmla="*/ 6691947 h 6858000"/>
              <a:gd name="connsiteX450" fmla="*/ 1203370 w 7467600"/>
              <a:gd name="connsiteY450" fmla="*/ 6850676 h 6858000"/>
              <a:gd name="connsiteX451" fmla="*/ 1203671 w 7467600"/>
              <a:gd name="connsiteY451" fmla="*/ 6858000 h 6858000"/>
              <a:gd name="connsiteX452" fmla="*/ 1143180 w 7467600"/>
              <a:gd name="connsiteY452" fmla="*/ 6858000 h 6858000"/>
              <a:gd name="connsiteX453" fmla="*/ 1142176 w 7467600"/>
              <a:gd name="connsiteY453" fmla="*/ 6766045 h 6858000"/>
              <a:gd name="connsiteX454" fmla="*/ 1067484 w 7467600"/>
              <a:gd name="connsiteY454" fmla="*/ 6858000 h 6858000"/>
              <a:gd name="connsiteX455" fmla="*/ 953928 w 7467600"/>
              <a:gd name="connsiteY455" fmla="*/ 6858000 h 6858000"/>
              <a:gd name="connsiteX456" fmla="*/ 959715 w 7467600"/>
              <a:gd name="connsiteY456" fmla="*/ 6850185 h 6858000"/>
              <a:gd name="connsiteX457" fmla="*/ 1483788 w 7467600"/>
              <a:gd name="connsiteY457" fmla="*/ 6259174 h 6858000"/>
              <a:gd name="connsiteX458" fmla="*/ 1100671 w 7467600"/>
              <a:gd name="connsiteY458" fmla="*/ 6252137 h 6858000"/>
              <a:gd name="connsiteX459" fmla="*/ 1090144 w 7467600"/>
              <a:gd name="connsiteY459" fmla="*/ 6256748 h 6858000"/>
              <a:gd name="connsiteX460" fmla="*/ 1095872 w 7467600"/>
              <a:gd name="connsiteY460" fmla="*/ 6271892 h 6858000"/>
              <a:gd name="connsiteX461" fmla="*/ 262785 w 7467600"/>
              <a:gd name="connsiteY461" fmla="*/ 6845450 h 6858000"/>
              <a:gd name="connsiteX462" fmla="*/ 209968 w 7467600"/>
              <a:gd name="connsiteY462" fmla="*/ 6770713 h 6858000"/>
              <a:gd name="connsiteX463" fmla="*/ 873460 w 7467600"/>
              <a:gd name="connsiteY463" fmla="*/ 6253768 h 6858000"/>
              <a:gd name="connsiteX464" fmla="*/ 192686 w 7467600"/>
              <a:gd name="connsiteY464" fmla="*/ 5849257 h 6858000"/>
              <a:gd name="connsiteX465" fmla="*/ 4696 w 7467600"/>
              <a:gd name="connsiteY465" fmla="*/ 5697668 h 6858000"/>
              <a:gd name="connsiteX466" fmla="*/ 0 w 7467600"/>
              <a:gd name="connsiteY466" fmla="*/ 5689984 h 6858000"/>
              <a:gd name="connsiteX467" fmla="*/ 0 w 7467600"/>
              <a:gd name="connsiteY467" fmla="*/ 5513472 h 6858000"/>
              <a:gd name="connsiteX468" fmla="*/ 174101 w 7467600"/>
              <a:gd name="connsiteY468" fmla="*/ 5620277 h 6858000"/>
              <a:gd name="connsiteX469" fmla="*/ 891800 w 7467600"/>
              <a:gd name="connsiteY469" fmla="*/ 6036935 h 6858000"/>
              <a:gd name="connsiteX470" fmla="*/ 1072219 w 7467600"/>
              <a:gd name="connsiteY470" fmla="*/ 6169443 h 6858000"/>
              <a:gd name="connsiteX471" fmla="*/ 1074117 w 7467600"/>
              <a:gd name="connsiteY471" fmla="*/ 6170301 h 6858000"/>
              <a:gd name="connsiteX472" fmla="*/ 1083114 w 7467600"/>
              <a:gd name="connsiteY472" fmla="*/ 6174131 h 6858000"/>
              <a:gd name="connsiteX473" fmla="*/ 1543010 w 7467600"/>
              <a:gd name="connsiteY473" fmla="*/ 6191140 h 6858000"/>
              <a:gd name="connsiteX474" fmla="*/ 1551080 w 7467600"/>
              <a:gd name="connsiteY474" fmla="*/ 6195006 h 6858000"/>
              <a:gd name="connsiteX475" fmla="*/ 2345443 w 7467600"/>
              <a:gd name="connsiteY475" fmla="*/ 5549882 h 6858000"/>
              <a:gd name="connsiteX476" fmla="*/ 1721499 w 7467600"/>
              <a:gd name="connsiteY476" fmla="*/ 5599969 h 6858000"/>
              <a:gd name="connsiteX477" fmla="*/ 767716 w 7467600"/>
              <a:gd name="connsiteY477" fmla="*/ 5472768 h 6858000"/>
              <a:gd name="connsiteX478" fmla="*/ 722147 w 7467600"/>
              <a:gd name="connsiteY478" fmla="*/ 5393091 h 6858000"/>
              <a:gd name="connsiteX479" fmla="*/ 1485552 w 7467600"/>
              <a:gd name="connsiteY479" fmla="*/ 5313202 h 6858000"/>
              <a:gd name="connsiteX480" fmla="*/ 2143004 w 7467600"/>
              <a:gd name="connsiteY480" fmla="*/ 5402420 h 6858000"/>
              <a:gd name="connsiteX481" fmla="*/ 1933391 w 7467600"/>
              <a:gd name="connsiteY481" fmla="*/ 5156971 h 6858000"/>
              <a:gd name="connsiteX482" fmla="*/ 1827118 w 7467600"/>
              <a:gd name="connsiteY482" fmla="*/ 4968410 h 6858000"/>
              <a:gd name="connsiteX483" fmla="*/ 1837349 w 7467600"/>
              <a:gd name="connsiteY483" fmla="*/ 4956357 h 6858000"/>
              <a:gd name="connsiteX484" fmla="*/ 2162835 w 7467600"/>
              <a:gd name="connsiteY484" fmla="*/ 5187853 h 6858000"/>
              <a:gd name="connsiteX485" fmla="*/ 2257167 w 7467600"/>
              <a:gd name="connsiteY485" fmla="*/ 5462123 h 6858000"/>
              <a:gd name="connsiteX486" fmla="*/ 2261598 w 7467600"/>
              <a:gd name="connsiteY486" fmla="*/ 5467998 h 6858000"/>
              <a:gd name="connsiteX487" fmla="*/ 2437177 w 7467600"/>
              <a:gd name="connsiteY487" fmla="*/ 5479608 h 6858000"/>
              <a:gd name="connsiteX488" fmla="*/ 2445247 w 7467600"/>
              <a:gd name="connsiteY488" fmla="*/ 5483476 h 6858000"/>
              <a:gd name="connsiteX489" fmla="*/ 2743626 w 7467600"/>
              <a:gd name="connsiteY489" fmla="*/ 5304819 h 6858000"/>
              <a:gd name="connsiteX490" fmla="*/ 3048102 w 7467600"/>
              <a:gd name="connsiteY490" fmla="*/ 5150595 h 6858000"/>
              <a:gd name="connsiteX491" fmla="*/ 1799414 w 7467600"/>
              <a:gd name="connsiteY491" fmla="*/ 4694732 h 6858000"/>
              <a:gd name="connsiteX492" fmla="*/ 1771735 w 7467600"/>
              <a:gd name="connsiteY492" fmla="*/ 4619929 h 6858000"/>
              <a:gd name="connsiteX493" fmla="*/ 3104273 w 7467600"/>
              <a:gd name="connsiteY493" fmla="*/ 5076159 h 6858000"/>
              <a:gd name="connsiteX494" fmla="*/ 3113245 w 7467600"/>
              <a:gd name="connsiteY494" fmla="*/ 5090705 h 6858000"/>
              <a:gd name="connsiteX495" fmla="*/ 3126294 w 7467600"/>
              <a:gd name="connsiteY495" fmla="*/ 5114400 h 6858000"/>
              <a:gd name="connsiteX496" fmla="*/ 3937433 w 7467600"/>
              <a:gd name="connsiteY496" fmla="*/ 4830473 h 6858000"/>
              <a:gd name="connsiteX497" fmla="*/ 3590475 w 7467600"/>
              <a:gd name="connsiteY497" fmla="*/ 4597974 h 6858000"/>
              <a:gd name="connsiteX498" fmla="*/ 3100264 w 7467600"/>
              <a:gd name="connsiteY498" fmla="*/ 4579845 h 6858000"/>
              <a:gd name="connsiteX499" fmla="*/ 2183576 w 7467600"/>
              <a:gd name="connsiteY499" fmla="*/ 4227150 h 6858000"/>
              <a:gd name="connsiteX500" fmla="*/ 2151029 w 7467600"/>
              <a:gd name="connsiteY500" fmla="*/ 4146947 h 6858000"/>
              <a:gd name="connsiteX501" fmla="*/ 3563434 w 7467600"/>
              <a:gd name="connsiteY501" fmla="*/ 4469115 h 6858000"/>
              <a:gd name="connsiteX502" fmla="*/ 3177952 w 7467600"/>
              <a:gd name="connsiteY502" fmla="*/ 3657386 h 6858000"/>
              <a:gd name="connsiteX503" fmla="*/ 3189263 w 7467600"/>
              <a:gd name="connsiteY503" fmla="*/ 3625726 h 6858000"/>
              <a:gd name="connsiteX504" fmla="*/ 3560912 w 7467600"/>
              <a:gd name="connsiteY504" fmla="*/ 4079863 h 6858000"/>
              <a:gd name="connsiteX505" fmla="*/ 3626636 w 7467600"/>
              <a:gd name="connsiteY505" fmla="*/ 4512230 h 6858000"/>
              <a:gd name="connsiteX506" fmla="*/ 3653088 w 7467600"/>
              <a:gd name="connsiteY506" fmla="*/ 4521417 h 6858000"/>
              <a:gd name="connsiteX507" fmla="*/ 3988128 w 7467600"/>
              <a:gd name="connsiteY507" fmla="*/ 4817267 h 6858000"/>
              <a:gd name="connsiteX508" fmla="*/ 4830582 w 7467600"/>
              <a:gd name="connsiteY508" fmla="*/ 4676000 h 6858000"/>
              <a:gd name="connsiteX509" fmla="*/ 4830100 w 7467600"/>
              <a:gd name="connsiteY509" fmla="*/ 4675554 h 6858000"/>
              <a:gd name="connsiteX510" fmla="*/ 4036318 w 7467600"/>
              <a:gd name="connsiteY510" fmla="*/ 4147013 h 6858000"/>
              <a:gd name="connsiteX511" fmla="*/ 3432098 w 7467600"/>
              <a:gd name="connsiteY511" fmla="*/ 3537312 h 6858000"/>
              <a:gd name="connsiteX512" fmla="*/ 3446761 w 7467600"/>
              <a:gd name="connsiteY512" fmla="*/ 3461278 h 6858000"/>
              <a:gd name="connsiteX513" fmla="*/ 4419733 w 7467600"/>
              <a:gd name="connsiteY513" fmla="*/ 3963555 h 6858000"/>
              <a:gd name="connsiteX514" fmla="*/ 4781371 w 7467600"/>
              <a:gd name="connsiteY514" fmla="*/ 4458604 h 6858000"/>
              <a:gd name="connsiteX515" fmla="*/ 4780440 w 7467600"/>
              <a:gd name="connsiteY515" fmla="*/ 4470290 h 6858000"/>
              <a:gd name="connsiteX516" fmla="*/ 4898954 w 7467600"/>
              <a:gd name="connsiteY516" fmla="*/ 4662092 h 6858000"/>
              <a:gd name="connsiteX517" fmla="*/ 4900699 w 7467600"/>
              <a:gd name="connsiteY517" fmla="*/ 4670867 h 6858000"/>
              <a:gd name="connsiteX518" fmla="*/ 5714511 w 7467600"/>
              <a:gd name="connsiteY518" fmla="*/ 4663483 h 6858000"/>
              <a:gd name="connsiteX519" fmla="*/ 5464793 w 7467600"/>
              <a:gd name="connsiteY519" fmla="*/ 4393556 h 6858000"/>
              <a:gd name="connsiteX520" fmla="*/ 5461897 w 7467600"/>
              <a:gd name="connsiteY520" fmla="*/ 4390879 h 6858000"/>
              <a:gd name="connsiteX521" fmla="*/ 4294126 w 7467600"/>
              <a:gd name="connsiteY521" fmla="*/ 3303048 h 6858000"/>
              <a:gd name="connsiteX522" fmla="*/ 4305321 w 7467600"/>
              <a:gd name="connsiteY522" fmla="*/ 3256953 h 6858000"/>
              <a:gd name="connsiteX523" fmla="*/ 4949299 w 7467600"/>
              <a:gd name="connsiteY523" fmla="*/ 3766336 h 6858000"/>
              <a:gd name="connsiteX524" fmla="*/ 5291452 w 7467600"/>
              <a:gd name="connsiteY524" fmla="*/ 4076801 h 6858000"/>
              <a:gd name="connsiteX525" fmla="*/ 5434998 w 7467600"/>
              <a:gd name="connsiteY525" fmla="*/ 4254100 h 6858000"/>
              <a:gd name="connsiteX526" fmla="*/ 5351015 w 7467600"/>
              <a:gd name="connsiteY526" fmla="*/ 3760989 h 6858000"/>
              <a:gd name="connsiteX527" fmla="*/ 5413780 w 7467600"/>
              <a:gd name="connsiteY527" fmla="*/ 2966265 h 6858000"/>
              <a:gd name="connsiteX528" fmla="*/ 5425627 w 7467600"/>
              <a:gd name="connsiteY528" fmla="*/ 2954192 h 6858000"/>
              <a:gd name="connsiteX529" fmla="*/ 6604735 w 7467600"/>
              <a:gd name="connsiteY529" fmla="*/ 2041381 h 6858000"/>
              <a:gd name="connsiteX530" fmla="*/ 7204487 w 7467600"/>
              <a:gd name="connsiteY530" fmla="*/ 2742112 h 6858000"/>
              <a:gd name="connsiteX531" fmla="*/ 7131592 w 7467600"/>
              <a:gd name="connsiteY531" fmla="*/ 2672096 h 6858000"/>
              <a:gd name="connsiteX532" fmla="*/ 6996344 w 7467600"/>
              <a:gd name="connsiteY532" fmla="*/ 2518310 h 6858000"/>
              <a:gd name="connsiteX533" fmla="*/ 6735495 w 7467600"/>
              <a:gd name="connsiteY533" fmla="*/ 2196890 h 6858000"/>
              <a:gd name="connsiteX534" fmla="*/ 6721901 w 7467600"/>
              <a:gd name="connsiteY534" fmla="*/ 2179274 h 6858000"/>
              <a:gd name="connsiteX535" fmla="*/ 6604735 w 7467600"/>
              <a:gd name="connsiteY535" fmla="*/ 2041381 h 6858000"/>
              <a:gd name="connsiteX536" fmla="*/ 6591670 w 7467600"/>
              <a:gd name="connsiteY536" fmla="*/ 1988277 h 6858000"/>
              <a:gd name="connsiteX537" fmla="*/ 6747349 w 7467600"/>
              <a:gd name="connsiteY537" fmla="*/ 2160069 h 6858000"/>
              <a:gd name="connsiteX538" fmla="*/ 6760943 w 7467600"/>
              <a:gd name="connsiteY538" fmla="*/ 2177686 h 6858000"/>
              <a:gd name="connsiteX539" fmla="*/ 7021065 w 7467600"/>
              <a:gd name="connsiteY539" fmla="*/ 2498102 h 6858000"/>
              <a:gd name="connsiteX540" fmla="*/ 7155223 w 7467600"/>
              <a:gd name="connsiteY540" fmla="*/ 2650386 h 6858000"/>
              <a:gd name="connsiteX541" fmla="*/ 7203167 w 7467600"/>
              <a:gd name="connsiteY541" fmla="*/ 2697288 h 6858000"/>
              <a:gd name="connsiteX542" fmla="*/ 6937703 w 7467600"/>
              <a:gd name="connsiteY542" fmla="*/ 2321981 h 6858000"/>
              <a:gd name="connsiteX543" fmla="*/ 6591670 w 7467600"/>
              <a:gd name="connsiteY543" fmla="*/ 1988277 h 6858000"/>
              <a:gd name="connsiteX544" fmla="*/ 5798671 w 7467600"/>
              <a:gd name="connsiteY544" fmla="*/ 1981601 h 6858000"/>
              <a:gd name="connsiteX545" fmla="*/ 5754709 w 7467600"/>
              <a:gd name="connsiteY545" fmla="*/ 2071454 h 6858000"/>
              <a:gd name="connsiteX546" fmla="*/ 5763044 w 7467600"/>
              <a:gd name="connsiteY546" fmla="*/ 2842206 h 6858000"/>
              <a:gd name="connsiteX547" fmla="*/ 5764974 w 7467600"/>
              <a:gd name="connsiteY547" fmla="*/ 2799609 h 6858000"/>
              <a:gd name="connsiteX548" fmla="*/ 5767665 w 7467600"/>
              <a:gd name="connsiteY548" fmla="*/ 2666409 h 6858000"/>
              <a:gd name="connsiteX549" fmla="*/ 5763055 w 7467600"/>
              <a:gd name="connsiteY549" fmla="*/ 2579705 h 6858000"/>
              <a:gd name="connsiteX550" fmla="*/ 5758079 w 7467600"/>
              <a:gd name="connsiteY550" fmla="*/ 2492508 h 6858000"/>
              <a:gd name="connsiteX551" fmla="*/ 5779325 w 7467600"/>
              <a:gd name="connsiteY551" fmla="*/ 2197069 h 6858000"/>
              <a:gd name="connsiteX552" fmla="*/ 5798671 w 7467600"/>
              <a:gd name="connsiteY552" fmla="*/ 1981601 h 6858000"/>
              <a:gd name="connsiteX553" fmla="*/ 5829202 w 7467600"/>
              <a:gd name="connsiteY553" fmla="*/ 1971679 h 6858000"/>
              <a:gd name="connsiteX554" fmla="*/ 5809558 w 7467600"/>
              <a:gd name="connsiteY554" fmla="*/ 2198043 h 6858000"/>
              <a:gd name="connsiteX555" fmla="*/ 5788653 w 7467600"/>
              <a:gd name="connsiteY555" fmla="*/ 2489430 h 6858000"/>
              <a:gd name="connsiteX556" fmla="*/ 5793439 w 7467600"/>
              <a:gd name="connsiteY556" fmla="*/ 2575235 h 6858000"/>
              <a:gd name="connsiteX557" fmla="*/ 5796837 w 7467600"/>
              <a:gd name="connsiteY557" fmla="*/ 2637633 h 6858000"/>
              <a:gd name="connsiteX558" fmla="*/ 5818614 w 7467600"/>
              <a:gd name="connsiteY558" fmla="*/ 2473055 h 6858000"/>
              <a:gd name="connsiteX559" fmla="*/ 5829202 w 7467600"/>
              <a:gd name="connsiteY559" fmla="*/ 1971679 h 6858000"/>
              <a:gd name="connsiteX560" fmla="*/ 5911389 w 7467600"/>
              <a:gd name="connsiteY560" fmla="*/ 1898371 h 6858000"/>
              <a:gd name="connsiteX561" fmla="*/ 6237627 w 7467600"/>
              <a:gd name="connsiteY561" fmla="*/ 2231921 h 6858000"/>
              <a:gd name="connsiteX562" fmla="*/ 5911389 w 7467600"/>
              <a:gd name="connsiteY562" fmla="*/ 1898371 h 6858000"/>
              <a:gd name="connsiteX563" fmla="*/ 6944437 w 7467600"/>
              <a:gd name="connsiteY563" fmla="*/ 1575402 h 6858000"/>
              <a:gd name="connsiteX564" fmla="*/ 6304730 w 7467600"/>
              <a:gd name="connsiteY564" fmla="*/ 1766654 h 6858000"/>
              <a:gd name="connsiteX565" fmla="*/ 6944437 w 7467600"/>
              <a:gd name="connsiteY565" fmla="*/ 1575402 h 6858000"/>
              <a:gd name="connsiteX566" fmla="*/ 7019523 w 7467600"/>
              <a:gd name="connsiteY566" fmla="*/ 1519450 h 6858000"/>
              <a:gd name="connsiteX567" fmla="*/ 6298091 w 7467600"/>
              <a:gd name="connsiteY567" fmla="*/ 1737122 h 6858000"/>
              <a:gd name="connsiteX568" fmla="*/ 7019523 w 7467600"/>
              <a:gd name="connsiteY568" fmla="*/ 1519450 h 6858000"/>
              <a:gd name="connsiteX569" fmla="*/ 2399523 w 7467600"/>
              <a:gd name="connsiteY569" fmla="*/ 1428234 h 6858000"/>
              <a:gd name="connsiteX570" fmla="*/ 2224982 w 7467600"/>
              <a:gd name="connsiteY570" fmla="*/ 1826201 h 6858000"/>
              <a:gd name="connsiteX571" fmla="*/ 2096099 w 7467600"/>
              <a:gd name="connsiteY571" fmla="*/ 2345900 h 6858000"/>
              <a:gd name="connsiteX572" fmla="*/ 2283317 w 7467600"/>
              <a:gd name="connsiteY572" fmla="*/ 1796925 h 6858000"/>
              <a:gd name="connsiteX573" fmla="*/ 2399523 w 7467600"/>
              <a:gd name="connsiteY573" fmla="*/ 1428234 h 6858000"/>
              <a:gd name="connsiteX574" fmla="*/ 2448558 w 7467600"/>
              <a:gd name="connsiteY574" fmla="*/ 1373435 h 6858000"/>
              <a:gd name="connsiteX575" fmla="*/ 2312521 w 7467600"/>
              <a:gd name="connsiteY575" fmla="*/ 1806140 h 6858000"/>
              <a:gd name="connsiteX576" fmla="*/ 2127533 w 7467600"/>
              <a:gd name="connsiteY576" fmla="*/ 2348380 h 6858000"/>
              <a:gd name="connsiteX577" fmla="*/ 2358080 w 7467600"/>
              <a:gd name="connsiteY577" fmla="*/ 1866134 h 6858000"/>
              <a:gd name="connsiteX578" fmla="*/ 2407436 w 7467600"/>
              <a:gd name="connsiteY578" fmla="*/ 1651070 h 6858000"/>
              <a:gd name="connsiteX579" fmla="*/ 2448558 w 7467600"/>
              <a:gd name="connsiteY579" fmla="*/ 1373435 h 6858000"/>
              <a:gd name="connsiteX580" fmla="*/ 278707 w 7467600"/>
              <a:gd name="connsiteY580" fmla="*/ 1352270 h 6858000"/>
              <a:gd name="connsiteX581" fmla="*/ 321570 w 7467600"/>
              <a:gd name="connsiteY581" fmla="*/ 1861610 h 6858000"/>
              <a:gd name="connsiteX582" fmla="*/ 294281 w 7467600"/>
              <a:gd name="connsiteY582" fmla="*/ 1440658 h 6858000"/>
              <a:gd name="connsiteX583" fmla="*/ 278707 w 7467600"/>
              <a:gd name="connsiteY583" fmla="*/ 1352270 h 6858000"/>
              <a:gd name="connsiteX584" fmla="*/ 1423821 w 7467600"/>
              <a:gd name="connsiteY584" fmla="*/ 1351958 h 6858000"/>
              <a:gd name="connsiteX585" fmla="*/ 1638521 w 7467600"/>
              <a:gd name="connsiteY585" fmla="*/ 1908470 h 6858000"/>
              <a:gd name="connsiteX586" fmla="*/ 1754199 w 7467600"/>
              <a:gd name="connsiteY586" fmla="*/ 2149284 h 6858000"/>
              <a:gd name="connsiteX587" fmla="*/ 1908359 w 7467600"/>
              <a:gd name="connsiteY587" fmla="*/ 2364988 h 6858000"/>
              <a:gd name="connsiteX588" fmla="*/ 1647661 w 7467600"/>
              <a:gd name="connsiteY588" fmla="*/ 1825945 h 6858000"/>
              <a:gd name="connsiteX589" fmla="*/ 1423821 w 7467600"/>
              <a:gd name="connsiteY589" fmla="*/ 1351958 h 6858000"/>
              <a:gd name="connsiteX590" fmla="*/ 1431890 w 7467600"/>
              <a:gd name="connsiteY590" fmla="*/ 1306475 h 6858000"/>
              <a:gd name="connsiteX591" fmla="*/ 1507597 w 7467600"/>
              <a:gd name="connsiteY591" fmla="*/ 1446132 h 6858000"/>
              <a:gd name="connsiteX592" fmla="*/ 1674586 w 7467600"/>
              <a:gd name="connsiteY592" fmla="*/ 1813832 h 6858000"/>
              <a:gd name="connsiteX593" fmla="*/ 1815950 w 7467600"/>
              <a:gd name="connsiteY593" fmla="*/ 2128564 h 6858000"/>
              <a:gd name="connsiteX594" fmla="*/ 1984242 w 7467600"/>
              <a:gd name="connsiteY594" fmla="*/ 2430829 h 6858000"/>
              <a:gd name="connsiteX595" fmla="*/ 2014023 w 7467600"/>
              <a:gd name="connsiteY595" fmla="*/ 2450995 h 6858000"/>
              <a:gd name="connsiteX596" fmla="*/ 1747337 w 7467600"/>
              <a:gd name="connsiteY596" fmla="*/ 1855264 h 6858000"/>
              <a:gd name="connsiteX597" fmla="*/ 1533749 w 7467600"/>
              <a:gd name="connsiteY597" fmla="*/ 1478656 h 6858000"/>
              <a:gd name="connsiteX598" fmla="*/ 1431890 w 7467600"/>
              <a:gd name="connsiteY598" fmla="*/ 1306475 h 6858000"/>
              <a:gd name="connsiteX599" fmla="*/ 5052692 w 7467600"/>
              <a:gd name="connsiteY599" fmla="*/ 1292994 h 6858000"/>
              <a:gd name="connsiteX600" fmla="*/ 5200661 w 7467600"/>
              <a:gd name="connsiteY600" fmla="*/ 1635186 h 6858000"/>
              <a:gd name="connsiteX601" fmla="*/ 5297138 w 7467600"/>
              <a:gd name="connsiteY601" fmla="*/ 1906351 h 6858000"/>
              <a:gd name="connsiteX602" fmla="*/ 5052692 w 7467600"/>
              <a:gd name="connsiteY602" fmla="*/ 1292994 h 6858000"/>
              <a:gd name="connsiteX603" fmla="*/ 5009948 w 7467600"/>
              <a:gd name="connsiteY603" fmla="*/ 1273619 h 6858000"/>
              <a:gd name="connsiteX604" fmla="*/ 5121777 w 7467600"/>
              <a:gd name="connsiteY604" fmla="*/ 1654213 h 6858000"/>
              <a:gd name="connsiteX605" fmla="*/ 5293545 w 7467600"/>
              <a:gd name="connsiteY605" fmla="*/ 2072247 h 6858000"/>
              <a:gd name="connsiteX606" fmla="*/ 5294042 w 7467600"/>
              <a:gd name="connsiteY606" fmla="*/ 2065019 h 6858000"/>
              <a:gd name="connsiteX607" fmla="*/ 5171936 w 7467600"/>
              <a:gd name="connsiteY607" fmla="*/ 1647613 h 6858000"/>
              <a:gd name="connsiteX608" fmla="*/ 5009948 w 7467600"/>
              <a:gd name="connsiteY608" fmla="*/ 1273619 h 6858000"/>
              <a:gd name="connsiteX609" fmla="*/ 655236 w 7467600"/>
              <a:gd name="connsiteY609" fmla="*/ 1268632 h 6858000"/>
              <a:gd name="connsiteX610" fmla="*/ 839521 w 7467600"/>
              <a:gd name="connsiteY610" fmla="*/ 1685315 h 6858000"/>
              <a:gd name="connsiteX611" fmla="*/ 1109416 w 7467600"/>
              <a:gd name="connsiteY611" fmla="*/ 2061663 h 6858000"/>
              <a:gd name="connsiteX612" fmla="*/ 1298300 w 7467600"/>
              <a:gd name="connsiteY612" fmla="*/ 2247742 h 6858000"/>
              <a:gd name="connsiteX613" fmla="*/ 1125871 w 7467600"/>
              <a:gd name="connsiteY613" fmla="*/ 1989513 h 6858000"/>
              <a:gd name="connsiteX614" fmla="*/ 981574 w 7467600"/>
              <a:gd name="connsiteY614" fmla="*/ 1783157 h 6858000"/>
              <a:gd name="connsiteX615" fmla="*/ 922198 w 7467600"/>
              <a:gd name="connsiteY615" fmla="*/ 1677437 h 6858000"/>
              <a:gd name="connsiteX616" fmla="*/ 869293 w 7467600"/>
              <a:gd name="connsiteY616" fmla="*/ 1583214 h 6858000"/>
              <a:gd name="connsiteX617" fmla="*/ 751431 w 7467600"/>
              <a:gd name="connsiteY617" fmla="*/ 1405731 h 6858000"/>
              <a:gd name="connsiteX618" fmla="*/ 655236 w 7467600"/>
              <a:gd name="connsiteY618" fmla="*/ 1268632 h 6858000"/>
              <a:gd name="connsiteX619" fmla="*/ 6516292 w 7467600"/>
              <a:gd name="connsiteY619" fmla="*/ 1263064 h 6858000"/>
              <a:gd name="connsiteX620" fmla="*/ 5736320 w 7467600"/>
              <a:gd name="connsiteY620" fmla="*/ 1501803 h 6858000"/>
              <a:gd name="connsiteX621" fmla="*/ 6516292 w 7467600"/>
              <a:gd name="connsiteY621" fmla="*/ 1263064 h 6858000"/>
              <a:gd name="connsiteX622" fmla="*/ 291466 w 7467600"/>
              <a:gd name="connsiteY622" fmla="*/ 1250369 h 6858000"/>
              <a:gd name="connsiteX623" fmla="*/ 323180 w 7467600"/>
              <a:gd name="connsiteY623" fmla="*/ 1435283 h 6858000"/>
              <a:gd name="connsiteX624" fmla="*/ 349381 w 7467600"/>
              <a:gd name="connsiteY624" fmla="*/ 1875041 h 6858000"/>
              <a:gd name="connsiteX625" fmla="*/ 374363 w 7467600"/>
              <a:gd name="connsiteY625" fmla="*/ 1506494 h 6858000"/>
              <a:gd name="connsiteX626" fmla="*/ 302168 w 7467600"/>
              <a:gd name="connsiteY626" fmla="*/ 1274495 h 6858000"/>
              <a:gd name="connsiteX627" fmla="*/ 291466 w 7467600"/>
              <a:gd name="connsiteY627" fmla="*/ 1250369 h 6858000"/>
              <a:gd name="connsiteX628" fmla="*/ 678222 w 7467600"/>
              <a:gd name="connsiteY628" fmla="*/ 1248670 h 6858000"/>
              <a:gd name="connsiteX629" fmla="*/ 775536 w 7467600"/>
              <a:gd name="connsiteY629" fmla="*/ 1388015 h 6858000"/>
              <a:gd name="connsiteX630" fmla="*/ 894529 w 7467600"/>
              <a:gd name="connsiteY630" fmla="*/ 1567739 h 6858000"/>
              <a:gd name="connsiteX631" fmla="*/ 948000 w 7467600"/>
              <a:gd name="connsiteY631" fmla="*/ 1663088 h 6858000"/>
              <a:gd name="connsiteX632" fmla="*/ 1006812 w 7467600"/>
              <a:gd name="connsiteY632" fmla="*/ 1767683 h 6858000"/>
              <a:gd name="connsiteX633" fmla="*/ 1149133 w 7467600"/>
              <a:gd name="connsiteY633" fmla="*/ 1971513 h 6858000"/>
              <a:gd name="connsiteX634" fmla="*/ 1333952 w 7467600"/>
              <a:gd name="connsiteY634" fmla="*/ 2251620 h 6858000"/>
              <a:gd name="connsiteX635" fmla="*/ 1337329 w 7467600"/>
              <a:gd name="connsiteY635" fmla="*/ 2258350 h 6858000"/>
              <a:gd name="connsiteX636" fmla="*/ 1014726 w 7467600"/>
              <a:gd name="connsiteY636" fmla="*/ 1615556 h 6858000"/>
              <a:gd name="connsiteX637" fmla="*/ 678222 w 7467600"/>
              <a:gd name="connsiteY637" fmla="*/ 1248670 h 6858000"/>
              <a:gd name="connsiteX638" fmla="*/ 6691602 w 7467600"/>
              <a:gd name="connsiteY638" fmla="*/ 1140573 h 6858000"/>
              <a:gd name="connsiteX639" fmla="*/ 6571100 w 7467600"/>
              <a:gd name="connsiteY639" fmla="*/ 1183662 h 6858000"/>
              <a:gd name="connsiteX640" fmla="*/ 6241687 w 7467600"/>
              <a:gd name="connsiteY640" fmla="*/ 1257600 h 6858000"/>
              <a:gd name="connsiteX641" fmla="*/ 5693009 w 7467600"/>
              <a:gd name="connsiteY641" fmla="*/ 1478256 h 6858000"/>
              <a:gd name="connsiteX642" fmla="*/ 6548420 w 7467600"/>
              <a:gd name="connsiteY642" fmla="*/ 1214599 h 6858000"/>
              <a:gd name="connsiteX643" fmla="*/ 6605473 w 7467600"/>
              <a:gd name="connsiteY643" fmla="*/ 1184686 h 6858000"/>
              <a:gd name="connsiteX644" fmla="*/ 6691602 w 7467600"/>
              <a:gd name="connsiteY644" fmla="*/ 1140573 h 6858000"/>
              <a:gd name="connsiteX645" fmla="*/ 4002475 w 7467600"/>
              <a:gd name="connsiteY645" fmla="*/ 1037802 h 6858000"/>
              <a:gd name="connsiteX646" fmla="*/ 4000324 w 7467600"/>
              <a:gd name="connsiteY646" fmla="*/ 1039362 h 6858000"/>
              <a:gd name="connsiteX647" fmla="*/ 4002862 w 7467600"/>
              <a:gd name="connsiteY647" fmla="*/ 1042866 h 6858000"/>
              <a:gd name="connsiteX648" fmla="*/ 4002475 w 7467600"/>
              <a:gd name="connsiteY648" fmla="*/ 1037802 h 6858000"/>
              <a:gd name="connsiteX649" fmla="*/ 506322 w 7467600"/>
              <a:gd name="connsiteY649" fmla="*/ 1020997 h 6858000"/>
              <a:gd name="connsiteX650" fmla="*/ 533068 w 7467600"/>
              <a:gd name="connsiteY650" fmla="*/ 1029409 h 6858000"/>
              <a:gd name="connsiteX651" fmla="*/ 1232525 w 7467600"/>
              <a:gd name="connsiteY651" fmla="*/ 1804675 h 6858000"/>
              <a:gd name="connsiteX652" fmla="*/ 1388858 w 7467600"/>
              <a:gd name="connsiteY652" fmla="*/ 2368011 h 6858000"/>
              <a:gd name="connsiteX653" fmla="*/ 1384098 w 7467600"/>
              <a:gd name="connsiteY653" fmla="*/ 2378125 h 6858000"/>
              <a:gd name="connsiteX654" fmla="*/ 1425393 w 7467600"/>
              <a:gd name="connsiteY654" fmla="*/ 2589124 h 6858000"/>
              <a:gd name="connsiteX655" fmla="*/ 1424001 w 7467600"/>
              <a:gd name="connsiteY655" fmla="*/ 2597541 h 6858000"/>
              <a:gd name="connsiteX656" fmla="*/ 2152729 w 7467600"/>
              <a:gd name="connsiteY656" fmla="*/ 2864487 h 6858000"/>
              <a:gd name="connsiteX657" fmla="*/ 2020609 w 7467600"/>
              <a:gd name="connsiteY657" fmla="*/ 2539671 h 6858000"/>
              <a:gd name="connsiteX658" fmla="*/ 2018920 w 7467600"/>
              <a:gd name="connsiteY658" fmla="*/ 2536309 h 6858000"/>
              <a:gd name="connsiteX659" fmla="*/ 1342441 w 7467600"/>
              <a:gd name="connsiteY659" fmla="*/ 1173017 h 6858000"/>
              <a:gd name="connsiteX660" fmla="*/ 1367925 w 7467600"/>
              <a:gd name="connsiteY660" fmla="*/ 1135648 h 6858000"/>
              <a:gd name="connsiteX661" fmla="*/ 1771401 w 7467600"/>
              <a:gd name="connsiteY661" fmla="*/ 1806673 h 6858000"/>
              <a:gd name="connsiteX662" fmla="*/ 1972385 w 7467600"/>
              <a:gd name="connsiteY662" fmla="*/ 2198735 h 6858000"/>
              <a:gd name="connsiteX663" fmla="*/ 2040892 w 7467600"/>
              <a:gd name="connsiteY663" fmla="*/ 2405205 h 6858000"/>
              <a:gd name="connsiteX664" fmla="*/ 2131689 w 7467600"/>
              <a:gd name="connsiteY664" fmla="*/ 1936926 h 6858000"/>
              <a:gd name="connsiteX665" fmla="*/ 2454820 w 7467600"/>
              <a:gd name="connsiteY665" fmla="*/ 1248808 h 6858000"/>
              <a:gd name="connsiteX666" fmla="*/ 2492512 w 7467600"/>
              <a:gd name="connsiteY666" fmla="*/ 1302920 h 6858000"/>
              <a:gd name="connsiteX667" fmla="*/ 2081216 w 7467600"/>
              <a:gd name="connsiteY667" fmla="*/ 2527513 h 6858000"/>
              <a:gd name="connsiteX668" fmla="*/ 2081211 w 7467600"/>
              <a:gd name="connsiteY668" fmla="*/ 2528916 h 6858000"/>
              <a:gd name="connsiteX669" fmla="*/ 2199067 w 7467600"/>
              <a:gd name="connsiteY669" fmla="*/ 2884061 h 6858000"/>
              <a:gd name="connsiteX670" fmla="*/ 3192586 w 7467600"/>
              <a:gd name="connsiteY670" fmla="*/ 3411496 h 6858000"/>
              <a:gd name="connsiteX671" fmla="*/ 3182620 w 7467600"/>
              <a:gd name="connsiteY671" fmla="*/ 3483279 h 6858000"/>
              <a:gd name="connsiteX672" fmla="*/ 2435119 w 7467600"/>
              <a:gd name="connsiteY672" fmla="*/ 3080173 h 6858000"/>
              <a:gd name="connsiteX673" fmla="*/ 2410152 w 7467600"/>
              <a:gd name="connsiteY673" fmla="*/ 3063751 h 6858000"/>
              <a:gd name="connsiteX674" fmla="*/ 2408099 w 7467600"/>
              <a:gd name="connsiteY674" fmla="*/ 3064403 h 6858000"/>
              <a:gd name="connsiteX675" fmla="*/ 2407218 w 7467600"/>
              <a:gd name="connsiteY675" fmla="*/ 3070324 h 6858000"/>
              <a:gd name="connsiteX676" fmla="*/ 2380138 w 7467600"/>
              <a:gd name="connsiteY676" fmla="*/ 3099341 h 6858000"/>
              <a:gd name="connsiteX677" fmla="*/ 1765923 w 7467600"/>
              <a:gd name="connsiteY677" fmla="*/ 3581043 h 6858000"/>
              <a:gd name="connsiteX678" fmla="*/ 1702258 w 7467600"/>
              <a:gd name="connsiteY678" fmla="*/ 3612286 h 6858000"/>
              <a:gd name="connsiteX679" fmla="*/ 1538370 w 7467600"/>
              <a:gd name="connsiteY679" fmla="*/ 3811804 h 6858000"/>
              <a:gd name="connsiteX680" fmla="*/ 542867 w 7467600"/>
              <a:gd name="connsiteY680" fmla="*/ 4944092 h 6858000"/>
              <a:gd name="connsiteX681" fmla="*/ 515800 w 7467600"/>
              <a:gd name="connsiteY681" fmla="*/ 4862180 h 6858000"/>
              <a:gd name="connsiteX682" fmla="*/ 909145 w 7467600"/>
              <a:gd name="connsiteY682" fmla="*/ 4199225 h 6858000"/>
              <a:gd name="connsiteX683" fmla="*/ 1214067 w 7467600"/>
              <a:gd name="connsiteY683" fmla="*/ 3908561 h 6858000"/>
              <a:gd name="connsiteX684" fmla="*/ 640967 w 7467600"/>
              <a:gd name="connsiteY684" fmla="*/ 4105601 h 6858000"/>
              <a:gd name="connsiteX685" fmla="*/ 112563 w 7467600"/>
              <a:gd name="connsiteY685" fmla="*/ 4396952 h 6858000"/>
              <a:gd name="connsiteX686" fmla="*/ 0 w 7467600"/>
              <a:gd name="connsiteY686" fmla="*/ 4466006 h 6858000"/>
              <a:gd name="connsiteX687" fmla="*/ 0 w 7467600"/>
              <a:gd name="connsiteY687" fmla="*/ 4233763 h 6858000"/>
              <a:gd name="connsiteX688" fmla="*/ 36881 w 7467600"/>
              <a:gd name="connsiteY688" fmla="*/ 4200118 h 6858000"/>
              <a:gd name="connsiteX689" fmla="*/ 910534 w 7467600"/>
              <a:gd name="connsiteY689" fmla="*/ 3629753 h 6858000"/>
              <a:gd name="connsiteX690" fmla="*/ 1578717 w 7467600"/>
              <a:gd name="connsiteY690" fmla="*/ 3575982 h 6858000"/>
              <a:gd name="connsiteX691" fmla="*/ 2338780 w 7467600"/>
              <a:gd name="connsiteY691" fmla="*/ 3033725 h 6858000"/>
              <a:gd name="connsiteX692" fmla="*/ 1807991 w 7467600"/>
              <a:gd name="connsiteY692" fmla="*/ 2807184 h 6858000"/>
              <a:gd name="connsiteX693" fmla="*/ 1416358 w 7467600"/>
              <a:gd name="connsiteY693" fmla="*/ 3112571 h 6858000"/>
              <a:gd name="connsiteX694" fmla="*/ 939066 w 7467600"/>
              <a:gd name="connsiteY694" fmla="*/ 3378798 h 6858000"/>
              <a:gd name="connsiteX695" fmla="*/ 115099 w 7467600"/>
              <a:gd name="connsiteY695" fmla="*/ 3607650 h 6858000"/>
              <a:gd name="connsiteX696" fmla="*/ 97284 w 7467600"/>
              <a:gd name="connsiteY696" fmla="*/ 3520393 h 6858000"/>
              <a:gd name="connsiteX697" fmla="*/ 922050 w 7467600"/>
              <a:gd name="connsiteY697" fmla="*/ 3074867 h 6858000"/>
              <a:gd name="connsiteX698" fmla="*/ 1405265 w 7467600"/>
              <a:gd name="connsiteY698" fmla="*/ 3016319 h 6858000"/>
              <a:gd name="connsiteX699" fmla="*/ 1407512 w 7467600"/>
              <a:gd name="connsiteY699" fmla="*/ 3018001 h 6858000"/>
              <a:gd name="connsiteX700" fmla="*/ 1726266 w 7467600"/>
              <a:gd name="connsiteY700" fmla="*/ 2777274 h 6858000"/>
              <a:gd name="connsiteX701" fmla="*/ 625390 w 7467600"/>
              <a:gd name="connsiteY701" fmla="*/ 2514541 h 6858000"/>
              <a:gd name="connsiteX702" fmla="*/ 619799 w 7467600"/>
              <a:gd name="connsiteY702" fmla="*/ 2527180 h 6858000"/>
              <a:gd name="connsiteX703" fmla="*/ 310030 w 7467600"/>
              <a:gd name="connsiteY703" fmla="*/ 2771818 h 6858000"/>
              <a:gd name="connsiteX704" fmla="*/ 173877 w 7467600"/>
              <a:gd name="connsiteY704" fmla="*/ 2937056 h 6858000"/>
              <a:gd name="connsiteX705" fmla="*/ 77889 w 7467600"/>
              <a:gd name="connsiteY705" fmla="*/ 3138440 h 6858000"/>
              <a:gd name="connsiteX706" fmla="*/ 0 w 7467600"/>
              <a:gd name="connsiteY706" fmla="*/ 3271395 h 6858000"/>
              <a:gd name="connsiteX707" fmla="*/ 0 w 7467600"/>
              <a:gd name="connsiteY707" fmla="*/ 3153002 h 6858000"/>
              <a:gd name="connsiteX708" fmla="*/ 2386 w 7467600"/>
              <a:gd name="connsiteY708" fmla="*/ 3149203 h 6858000"/>
              <a:gd name="connsiteX709" fmla="*/ 89753 w 7467600"/>
              <a:gd name="connsiteY709" fmla="*/ 2987702 h 6858000"/>
              <a:gd name="connsiteX710" fmla="*/ 76869 w 7467600"/>
              <a:gd name="connsiteY710" fmla="*/ 3005404 h 6858000"/>
              <a:gd name="connsiteX711" fmla="*/ 32049 w 7467600"/>
              <a:gd name="connsiteY711" fmla="*/ 3065814 h 6858000"/>
              <a:gd name="connsiteX712" fmla="*/ 0 w 7467600"/>
              <a:gd name="connsiteY712" fmla="*/ 3108744 h 6858000"/>
              <a:gd name="connsiteX713" fmla="*/ 0 w 7467600"/>
              <a:gd name="connsiteY713" fmla="*/ 3058059 h 6858000"/>
              <a:gd name="connsiteX714" fmla="*/ 7610 w 7467600"/>
              <a:gd name="connsiteY714" fmla="*/ 3047889 h 6858000"/>
              <a:gd name="connsiteX715" fmla="*/ 52419 w 7467600"/>
              <a:gd name="connsiteY715" fmla="*/ 2987479 h 6858000"/>
              <a:gd name="connsiteX716" fmla="*/ 59142 w 7467600"/>
              <a:gd name="connsiteY716" fmla="*/ 2978488 h 6858000"/>
              <a:gd name="connsiteX717" fmla="*/ 0 w 7467600"/>
              <a:gd name="connsiteY717" fmla="*/ 3015334 h 6858000"/>
              <a:gd name="connsiteX718" fmla="*/ 0 w 7467600"/>
              <a:gd name="connsiteY718" fmla="*/ 2914286 h 6858000"/>
              <a:gd name="connsiteX719" fmla="*/ 36383 w 7467600"/>
              <a:gd name="connsiteY719" fmla="*/ 2901128 h 6858000"/>
              <a:gd name="connsiteX720" fmla="*/ 156329 w 7467600"/>
              <a:gd name="connsiteY720" fmla="*/ 2840533 h 6858000"/>
              <a:gd name="connsiteX721" fmla="*/ 358355 w 7467600"/>
              <a:gd name="connsiteY721" fmla="*/ 2620471 h 6858000"/>
              <a:gd name="connsiteX722" fmla="*/ 510577 w 7467600"/>
              <a:gd name="connsiteY722" fmla="*/ 2501244 h 6858000"/>
              <a:gd name="connsiteX723" fmla="*/ 211967 w 7467600"/>
              <a:gd name="connsiteY723" fmla="*/ 2479171 h 6858000"/>
              <a:gd name="connsiteX724" fmla="*/ 0 w 7467600"/>
              <a:gd name="connsiteY724" fmla="*/ 2476398 h 6858000"/>
              <a:gd name="connsiteX725" fmla="*/ 0 w 7467600"/>
              <a:gd name="connsiteY725" fmla="*/ 2389189 h 6858000"/>
              <a:gd name="connsiteX726" fmla="*/ 103062 w 7467600"/>
              <a:gd name="connsiteY726" fmla="*/ 2389518 h 6858000"/>
              <a:gd name="connsiteX727" fmla="*/ 510734 w 7467600"/>
              <a:gd name="connsiteY727" fmla="*/ 2416201 h 6858000"/>
              <a:gd name="connsiteX728" fmla="*/ 279257 w 7467600"/>
              <a:gd name="connsiteY728" fmla="*/ 2092102 h 6858000"/>
              <a:gd name="connsiteX729" fmla="*/ 65265 w 7467600"/>
              <a:gd name="connsiteY729" fmla="*/ 2006049 h 6858000"/>
              <a:gd name="connsiteX730" fmla="*/ 0 w 7467600"/>
              <a:gd name="connsiteY730" fmla="*/ 1982532 h 6858000"/>
              <a:gd name="connsiteX731" fmla="*/ 0 w 7467600"/>
              <a:gd name="connsiteY731" fmla="*/ 1912789 h 6858000"/>
              <a:gd name="connsiteX732" fmla="*/ 97460 w 7467600"/>
              <a:gd name="connsiteY732" fmla="*/ 1953725 h 6858000"/>
              <a:gd name="connsiteX733" fmla="*/ 221272 w 7467600"/>
              <a:gd name="connsiteY733" fmla="*/ 1980766 h 6858000"/>
              <a:gd name="connsiteX734" fmla="*/ 116765 w 7467600"/>
              <a:gd name="connsiteY734" fmla="*/ 1911033 h 6858000"/>
              <a:gd name="connsiteX735" fmla="*/ 16405 w 7467600"/>
              <a:gd name="connsiteY735" fmla="*/ 1803412 h 6858000"/>
              <a:gd name="connsiteX736" fmla="*/ 0 w 7467600"/>
              <a:gd name="connsiteY736" fmla="*/ 1784777 h 6858000"/>
              <a:gd name="connsiteX737" fmla="*/ 0 w 7467600"/>
              <a:gd name="connsiteY737" fmla="*/ 1740082 h 6858000"/>
              <a:gd name="connsiteX738" fmla="*/ 39394 w 7467600"/>
              <a:gd name="connsiteY738" fmla="*/ 1784856 h 6858000"/>
              <a:gd name="connsiteX739" fmla="*/ 135813 w 7467600"/>
              <a:gd name="connsiteY739" fmla="*/ 1888838 h 6858000"/>
              <a:gd name="connsiteX740" fmla="*/ 242575 w 7467600"/>
              <a:gd name="connsiteY740" fmla="*/ 1958841 h 6858000"/>
              <a:gd name="connsiteX741" fmla="*/ 82197 w 7467600"/>
              <a:gd name="connsiteY741" fmla="*/ 1754826 h 6858000"/>
              <a:gd name="connsiteX742" fmla="*/ 0 w 7467600"/>
              <a:gd name="connsiteY742" fmla="*/ 1679650 h 6858000"/>
              <a:gd name="connsiteX743" fmla="*/ 0 w 7467600"/>
              <a:gd name="connsiteY743" fmla="*/ 1602463 h 6858000"/>
              <a:gd name="connsiteX744" fmla="*/ 84689 w 7467600"/>
              <a:gd name="connsiteY744" fmla="*/ 1677442 h 6858000"/>
              <a:gd name="connsiteX745" fmla="*/ 298437 w 7467600"/>
              <a:gd name="connsiteY745" fmla="*/ 1968019 h 6858000"/>
              <a:gd name="connsiteX746" fmla="*/ 227269 w 7467600"/>
              <a:gd name="connsiteY746" fmla="*/ 1114064 h 6858000"/>
              <a:gd name="connsiteX747" fmla="*/ 248003 w 7467600"/>
              <a:gd name="connsiteY747" fmla="*/ 1089613 h 6858000"/>
              <a:gd name="connsiteX748" fmla="*/ 427020 w 7467600"/>
              <a:gd name="connsiteY748" fmla="*/ 1619803 h 6858000"/>
              <a:gd name="connsiteX749" fmla="*/ 340345 w 7467600"/>
              <a:gd name="connsiteY749" fmla="*/ 2027739 h 6858000"/>
              <a:gd name="connsiteX750" fmla="*/ 360865 w 7467600"/>
              <a:gd name="connsiteY750" fmla="*/ 2044827 h 6858000"/>
              <a:gd name="connsiteX751" fmla="*/ 560414 w 7467600"/>
              <a:gd name="connsiteY751" fmla="*/ 2421457 h 6858000"/>
              <a:gd name="connsiteX752" fmla="*/ 1359703 w 7467600"/>
              <a:gd name="connsiteY752" fmla="*/ 2578554 h 6858000"/>
              <a:gd name="connsiteX753" fmla="*/ 1359422 w 7467600"/>
              <a:gd name="connsiteY753" fmla="*/ 2577994 h 6858000"/>
              <a:gd name="connsiteX754" fmla="*/ 828701 w 7467600"/>
              <a:gd name="connsiteY754" fmla="*/ 1839520 h 6858000"/>
              <a:gd name="connsiteX755" fmla="*/ 494427 w 7467600"/>
              <a:gd name="connsiteY755" fmla="*/ 1092333 h 6858000"/>
              <a:gd name="connsiteX756" fmla="*/ 506322 w 7467600"/>
              <a:gd name="connsiteY756" fmla="*/ 1020997 h 6858000"/>
              <a:gd name="connsiteX757" fmla="*/ 4570198 w 7467600"/>
              <a:gd name="connsiteY757" fmla="*/ 978081 h 6858000"/>
              <a:gd name="connsiteX758" fmla="*/ 4523691 w 7467600"/>
              <a:gd name="connsiteY758" fmla="*/ 1127776 h 6858000"/>
              <a:gd name="connsiteX759" fmla="*/ 4509875 w 7467600"/>
              <a:gd name="connsiteY759" fmla="*/ 1167552 h 6858000"/>
              <a:gd name="connsiteX760" fmla="*/ 4478168 w 7467600"/>
              <a:gd name="connsiteY760" fmla="*/ 1260735 h 6858000"/>
              <a:gd name="connsiteX761" fmla="*/ 4409309 w 7467600"/>
              <a:gd name="connsiteY761" fmla="*/ 1666996 h 6858000"/>
              <a:gd name="connsiteX762" fmla="*/ 4370031 w 7467600"/>
              <a:gd name="connsiteY762" fmla="*/ 1955666 h 6858000"/>
              <a:gd name="connsiteX763" fmla="*/ 4570198 w 7467600"/>
              <a:gd name="connsiteY763" fmla="*/ 978081 h 6858000"/>
              <a:gd name="connsiteX764" fmla="*/ 4557898 w 7467600"/>
              <a:gd name="connsiteY764" fmla="*/ 900011 h 6858000"/>
              <a:gd name="connsiteX765" fmla="*/ 4344840 w 7467600"/>
              <a:gd name="connsiteY765" fmla="*/ 1922038 h 6858000"/>
              <a:gd name="connsiteX766" fmla="*/ 4378710 w 7467600"/>
              <a:gd name="connsiteY766" fmla="*/ 1665516 h 6858000"/>
              <a:gd name="connsiteX767" fmla="*/ 4448798 w 7467600"/>
              <a:gd name="connsiteY767" fmla="*/ 1253024 h 6858000"/>
              <a:gd name="connsiteX768" fmla="*/ 4480315 w 7467600"/>
              <a:gd name="connsiteY768" fmla="*/ 1158454 h 6858000"/>
              <a:gd name="connsiteX769" fmla="*/ 4494133 w 7467600"/>
              <a:gd name="connsiteY769" fmla="*/ 1118676 h 6858000"/>
              <a:gd name="connsiteX770" fmla="*/ 4557898 w 7467600"/>
              <a:gd name="connsiteY770" fmla="*/ 900011 h 6858000"/>
              <a:gd name="connsiteX771" fmla="*/ 5870151 w 7467600"/>
              <a:gd name="connsiteY771" fmla="*/ 898890 h 6858000"/>
              <a:gd name="connsiteX772" fmla="*/ 5861335 w 7467600"/>
              <a:gd name="connsiteY772" fmla="*/ 899177 h 6858000"/>
              <a:gd name="connsiteX773" fmla="*/ 5843702 w 7467600"/>
              <a:gd name="connsiteY773" fmla="*/ 899748 h 6858000"/>
              <a:gd name="connsiteX774" fmla="*/ 5651107 w 7467600"/>
              <a:gd name="connsiteY774" fmla="*/ 920306 h 6858000"/>
              <a:gd name="connsiteX775" fmla="*/ 5459407 w 7467600"/>
              <a:gd name="connsiteY775" fmla="*/ 940975 h 6858000"/>
              <a:gd name="connsiteX776" fmla="*/ 5374846 w 7467600"/>
              <a:gd name="connsiteY776" fmla="*/ 941988 h 6858000"/>
              <a:gd name="connsiteX777" fmla="*/ 5256105 w 7467600"/>
              <a:gd name="connsiteY777" fmla="*/ 945632 h 6858000"/>
              <a:gd name="connsiteX778" fmla="*/ 5107071 w 7467600"/>
              <a:gd name="connsiteY778" fmla="*/ 969720 h 6858000"/>
              <a:gd name="connsiteX779" fmla="*/ 4998681 w 7467600"/>
              <a:gd name="connsiteY779" fmla="*/ 988771 h 6858000"/>
              <a:gd name="connsiteX780" fmla="*/ 5870151 w 7467600"/>
              <a:gd name="connsiteY780" fmla="*/ 898890 h 6858000"/>
              <a:gd name="connsiteX781" fmla="*/ 5504425 w 7467600"/>
              <a:gd name="connsiteY781" fmla="*/ 848067 h 6858000"/>
              <a:gd name="connsiteX782" fmla="*/ 4968849 w 7467600"/>
              <a:gd name="connsiteY782" fmla="*/ 962318 h 6858000"/>
              <a:gd name="connsiteX783" fmla="*/ 5104039 w 7467600"/>
              <a:gd name="connsiteY783" fmla="*/ 940634 h 6858000"/>
              <a:gd name="connsiteX784" fmla="*/ 5256311 w 7467600"/>
              <a:gd name="connsiteY784" fmla="*/ 916490 h 6858000"/>
              <a:gd name="connsiteX785" fmla="*/ 5377381 w 7467600"/>
              <a:gd name="connsiteY785" fmla="*/ 912671 h 6858000"/>
              <a:gd name="connsiteX786" fmla="*/ 5460148 w 7467600"/>
              <a:gd name="connsiteY786" fmla="*/ 911442 h 6858000"/>
              <a:gd name="connsiteX787" fmla="*/ 5648971 w 7467600"/>
              <a:gd name="connsiteY787" fmla="*/ 891331 h 6858000"/>
              <a:gd name="connsiteX788" fmla="*/ 5844807 w 7467600"/>
              <a:gd name="connsiteY788" fmla="*/ 870718 h 6858000"/>
              <a:gd name="connsiteX789" fmla="*/ 5862975 w 7467600"/>
              <a:gd name="connsiteY789" fmla="*/ 869756 h 6858000"/>
              <a:gd name="connsiteX790" fmla="*/ 5920887 w 7467600"/>
              <a:gd name="connsiteY790" fmla="*/ 865929 h 6858000"/>
              <a:gd name="connsiteX791" fmla="*/ 5504425 w 7467600"/>
              <a:gd name="connsiteY791" fmla="*/ 848067 h 6858000"/>
              <a:gd name="connsiteX792" fmla="*/ 3607114 w 7467600"/>
              <a:gd name="connsiteY792" fmla="*/ 467441 h 6858000"/>
              <a:gd name="connsiteX793" fmla="*/ 3296242 w 7467600"/>
              <a:gd name="connsiteY793" fmla="*/ 807991 h 6858000"/>
              <a:gd name="connsiteX794" fmla="*/ 3174674 w 7467600"/>
              <a:gd name="connsiteY794" fmla="*/ 919759 h 6858000"/>
              <a:gd name="connsiteX795" fmla="*/ 3042978 w 7467600"/>
              <a:gd name="connsiteY795" fmla="*/ 1054894 h 6858000"/>
              <a:gd name="connsiteX796" fmla="*/ 2968914 w 7467600"/>
              <a:gd name="connsiteY796" fmla="*/ 1133756 h 6858000"/>
              <a:gd name="connsiteX797" fmla="*/ 3103823 w 7467600"/>
              <a:gd name="connsiteY797" fmla="*/ 1026814 h 6858000"/>
              <a:gd name="connsiteX798" fmla="*/ 3607114 w 7467600"/>
              <a:gd name="connsiteY798" fmla="*/ 467441 h 6858000"/>
              <a:gd name="connsiteX799" fmla="*/ 3744487 w 7467600"/>
              <a:gd name="connsiteY799" fmla="*/ 383136 h 6858000"/>
              <a:gd name="connsiteX800" fmla="*/ 3970213 w 7467600"/>
              <a:gd name="connsiteY800" fmla="*/ 995559 h 6858000"/>
              <a:gd name="connsiteX801" fmla="*/ 3744487 w 7467600"/>
              <a:gd name="connsiteY801" fmla="*/ 383136 h 6858000"/>
              <a:gd name="connsiteX802" fmla="*/ 3624562 w 7467600"/>
              <a:gd name="connsiteY802" fmla="*/ 367041 h 6858000"/>
              <a:gd name="connsiteX803" fmla="*/ 3489712 w 7467600"/>
              <a:gd name="connsiteY803" fmla="*/ 485386 h 6858000"/>
              <a:gd name="connsiteX804" fmla="*/ 3182994 w 7467600"/>
              <a:gd name="connsiteY804" fmla="*/ 828265 h 6858000"/>
              <a:gd name="connsiteX805" fmla="*/ 2892114 w 7467600"/>
              <a:gd name="connsiteY805" fmla="*/ 1172635 h 6858000"/>
              <a:gd name="connsiteX806" fmla="*/ 3021459 w 7467600"/>
              <a:gd name="connsiteY806" fmla="*/ 1035385 h 6858000"/>
              <a:gd name="connsiteX807" fmla="*/ 3153873 w 7467600"/>
              <a:gd name="connsiteY807" fmla="*/ 898971 h 6858000"/>
              <a:gd name="connsiteX808" fmla="*/ 3276511 w 7467600"/>
              <a:gd name="connsiteY808" fmla="*/ 786423 h 6858000"/>
              <a:gd name="connsiteX809" fmla="*/ 3584154 w 7467600"/>
              <a:gd name="connsiteY809" fmla="*/ 448218 h 6858000"/>
              <a:gd name="connsiteX810" fmla="*/ 3624562 w 7467600"/>
              <a:gd name="connsiteY810" fmla="*/ 367041 h 6858000"/>
              <a:gd name="connsiteX811" fmla="*/ 3766672 w 7467600"/>
              <a:gd name="connsiteY811" fmla="*/ 359429 h 6858000"/>
              <a:gd name="connsiteX812" fmla="*/ 3996338 w 7467600"/>
              <a:gd name="connsiteY812" fmla="*/ 968237 h 6858000"/>
              <a:gd name="connsiteX813" fmla="*/ 3766672 w 7467600"/>
              <a:gd name="connsiteY813" fmla="*/ 359429 h 6858000"/>
              <a:gd name="connsiteX814" fmla="*/ 5805386 w 7467600"/>
              <a:gd name="connsiteY814" fmla="*/ 239240 h 6858000"/>
              <a:gd name="connsiteX815" fmla="*/ 5736947 w 7467600"/>
              <a:gd name="connsiteY815" fmla="*/ 261367 h 6858000"/>
              <a:gd name="connsiteX816" fmla="*/ 5427012 w 7467600"/>
              <a:gd name="connsiteY816" fmla="*/ 311272 h 6858000"/>
              <a:gd name="connsiteX817" fmla="*/ 5147818 w 7467600"/>
              <a:gd name="connsiteY817" fmla="*/ 322112 h 6858000"/>
              <a:gd name="connsiteX818" fmla="*/ 5060854 w 7467600"/>
              <a:gd name="connsiteY818" fmla="*/ 311882 h 6858000"/>
              <a:gd name="connsiteX819" fmla="*/ 4945989 w 7467600"/>
              <a:gd name="connsiteY819" fmla="*/ 300516 h 6858000"/>
              <a:gd name="connsiteX820" fmla="*/ 5410479 w 7467600"/>
              <a:gd name="connsiteY820" fmla="*/ 348434 h 6858000"/>
              <a:gd name="connsiteX821" fmla="*/ 5805386 w 7467600"/>
              <a:gd name="connsiteY821" fmla="*/ 239240 h 6858000"/>
              <a:gd name="connsiteX822" fmla="*/ 5905192 w 7467600"/>
              <a:gd name="connsiteY822" fmla="*/ 163079 h 6858000"/>
              <a:gd name="connsiteX823" fmla="*/ 5865655 w 7467600"/>
              <a:gd name="connsiteY823" fmla="*/ 171901 h 6858000"/>
              <a:gd name="connsiteX824" fmla="*/ 5259740 w 7467600"/>
              <a:gd name="connsiteY824" fmla="*/ 257013 h 6858000"/>
              <a:gd name="connsiteX825" fmla="*/ 5208466 w 7467600"/>
              <a:gd name="connsiteY825" fmla="*/ 257550 h 6858000"/>
              <a:gd name="connsiteX826" fmla="*/ 4980204 w 7467600"/>
              <a:gd name="connsiteY826" fmla="*/ 271903 h 6858000"/>
              <a:gd name="connsiteX827" fmla="*/ 5068068 w 7467600"/>
              <a:gd name="connsiteY827" fmla="*/ 282244 h 6858000"/>
              <a:gd name="connsiteX828" fmla="*/ 5153231 w 7467600"/>
              <a:gd name="connsiteY828" fmla="*/ 292240 h 6858000"/>
              <a:gd name="connsiteX829" fmla="*/ 5426491 w 7467600"/>
              <a:gd name="connsiteY829" fmla="*/ 281128 h 6858000"/>
              <a:gd name="connsiteX830" fmla="*/ 5731212 w 7467600"/>
              <a:gd name="connsiteY830" fmla="*/ 231951 h 6858000"/>
              <a:gd name="connsiteX831" fmla="*/ 5905192 w 7467600"/>
              <a:gd name="connsiteY831" fmla="*/ 163079 h 6858000"/>
              <a:gd name="connsiteX832" fmla="*/ 5944437 w 7467600"/>
              <a:gd name="connsiteY832" fmla="*/ 113829 h 6858000"/>
              <a:gd name="connsiteX833" fmla="*/ 5825032 w 7467600"/>
              <a:gd name="connsiteY833" fmla="*/ 146405 h 6858000"/>
              <a:gd name="connsiteX834" fmla="*/ 4955599 w 7467600"/>
              <a:gd name="connsiteY834" fmla="*/ 247008 h 6858000"/>
              <a:gd name="connsiteX835" fmla="*/ 5210104 w 7467600"/>
              <a:gd name="connsiteY835" fmla="*/ 228123 h 6858000"/>
              <a:gd name="connsiteX836" fmla="*/ 5261015 w 7467600"/>
              <a:gd name="connsiteY836" fmla="*/ 227087 h 6858000"/>
              <a:gd name="connsiteX837" fmla="*/ 5861181 w 7467600"/>
              <a:gd name="connsiteY837" fmla="*/ 143093 h 6858000"/>
              <a:gd name="connsiteX838" fmla="*/ 5961252 w 7467600"/>
              <a:gd name="connsiteY838" fmla="*/ 114820 h 6858000"/>
              <a:gd name="connsiteX839" fmla="*/ 5944437 w 7467600"/>
              <a:gd name="connsiteY839" fmla="*/ 113829 h 6858000"/>
              <a:gd name="connsiteX840" fmla="*/ 3882765 w 7467600"/>
              <a:gd name="connsiteY840" fmla="*/ 0 h 6858000"/>
              <a:gd name="connsiteX841" fmla="*/ 3995099 w 7467600"/>
              <a:gd name="connsiteY841" fmla="*/ 0 h 6858000"/>
              <a:gd name="connsiteX842" fmla="*/ 4163818 w 7467600"/>
              <a:gd name="connsiteY842" fmla="*/ 234104 h 6858000"/>
              <a:gd name="connsiteX843" fmla="*/ 4172099 w 7467600"/>
              <a:gd name="connsiteY843" fmla="*/ 234207 h 6858000"/>
              <a:gd name="connsiteX844" fmla="*/ 4784282 w 7467600"/>
              <a:gd name="connsiteY844" fmla="*/ 276561 h 6858000"/>
              <a:gd name="connsiteX845" fmla="*/ 4801687 w 7467600"/>
              <a:gd name="connsiteY845" fmla="*/ 267764 h 6858000"/>
              <a:gd name="connsiteX846" fmla="*/ 6082788 w 7467600"/>
              <a:gd name="connsiteY846" fmla="*/ 64119 h 6858000"/>
              <a:gd name="connsiteX847" fmla="*/ 6099442 w 7467600"/>
              <a:gd name="connsiteY847" fmla="*/ 82568 h 6858000"/>
              <a:gd name="connsiteX848" fmla="*/ 4804137 w 7467600"/>
              <a:gd name="connsiteY848" fmla="*/ 320931 h 6858000"/>
              <a:gd name="connsiteX849" fmla="*/ 4227047 w 7467600"/>
              <a:gd name="connsiteY849" fmla="*/ 313415 h 6858000"/>
              <a:gd name="connsiteX850" fmla="*/ 4346041 w 7467600"/>
              <a:gd name="connsiteY850" fmla="*/ 456086 h 6858000"/>
              <a:gd name="connsiteX851" fmla="*/ 4870967 w 7467600"/>
              <a:gd name="connsiteY851" fmla="*/ 963061 h 6858000"/>
              <a:gd name="connsiteX852" fmla="*/ 4889647 w 7467600"/>
              <a:gd name="connsiteY852" fmla="*/ 957147 h 6858000"/>
              <a:gd name="connsiteX853" fmla="*/ 5422504 w 7467600"/>
              <a:gd name="connsiteY853" fmla="*/ 805191 h 6858000"/>
              <a:gd name="connsiteX854" fmla="*/ 6087656 w 7467600"/>
              <a:gd name="connsiteY854" fmla="*/ 826703 h 6858000"/>
              <a:gd name="connsiteX855" fmla="*/ 6058717 w 7467600"/>
              <a:gd name="connsiteY855" fmla="*/ 865992 h 6858000"/>
              <a:gd name="connsiteX856" fmla="*/ 4974153 w 7467600"/>
              <a:gd name="connsiteY856" fmla="*/ 1045456 h 6858000"/>
              <a:gd name="connsiteX857" fmla="*/ 5627835 w 7467600"/>
              <a:gd name="connsiteY857" fmla="*/ 1472077 h 6858000"/>
              <a:gd name="connsiteX858" fmla="*/ 5629817 w 7467600"/>
              <a:gd name="connsiteY858" fmla="*/ 1471412 h 6858000"/>
              <a:gd name="connsiteX859" fmla="*/ 5634124 w 7467600"/>
              <a:gd name="connsiteY859" fmla="*/ 1470572 h 6858000"/>
              <a:gd name="connsiteX860" fmla="*/ 5755832 w 7467600"/>
              <a:gd name="connsiteY860" fmla="*/ 1383886 h 6858000"/>
              <a:gd name="connsiteX861" fmla="*/ 6014186 w 7467600"/>
              <a:gd name="connsiteY861" fmla="*/ 1279799 h 6858000"/>
              <a:gd name="connsiteX862" fmla="*/ 6901619 w 7467600"/>
              <a:gd name="connsiteY862" fmla="*/ 1047874 h 6858000"/>
              <a:gd name="connsiteX863" fmla="*/ 6931566 w 7467600"/>
              <a:gd name="connsiteY863" fmla="*/ 1062034 h 6858000"/>
              <a:gd name="connsiteX864" fmla="*/ 5790982 w 7467600"/>
              <a:gd name="connsiteY864" fmla="*/ 1561380 h 6858000"/>
              <a:gd name="connsiteX865" fmla="*/ 6188971 w 7467600"/>
              <a:gd name="connsiteY865" fmla="*/ 1755168 h 6858000"/>
              <a:gd name="connsiteX866" fmla="*/ 6202446 w 7467600"/>
              <a:gd name="connsiteY866" fmla="*/ 1752268 h 6858000"/>
              <a:gd name="connsiteX867" fmla="*/ 7179560 w 7467600"/>
              <a:gd name="connsiteY867" fmla="*/ 1467551 h 6858000"/>
              <a:gd name="connsiteX868" fmla="*/ 7158730 w 7467600"/>
              <a:gd name="connsiteY868" fmla="*/ 1507835 h 6858000"/>
              <a:gd name="connsiteX869" fmla="*/ 6326959 w 7467600"/>
              <a:gd name="connsiteY869" fmla="*/ 1817686 h 6858000"/>
              <a:gd name="connsiteX870" fmla="*/ 6537433 w 7467600"/>
              <a:gd name="connsiteY870" fmla="*/ 1907790 h 6858000"/>
              <a:gd name="connsiteX871" fmla="*/ 6550221 w 7467600"/>
              <a:gd name="connsiteY871" fmla="*/ 1910729 h 6858000"/>
              <a:gd name="connsiteX872" fmla="*/ 6964438 w 7467600"/>
              <a:gd name="connsiteY872" fmla="*/ 2209505 h 6858000"/>
              <a:gd name="connsiteX873" fmla="*/ 7367862 w 7467600"/>
              <a:gd name="connsiteY873" fmla="*/ 2806833 h 6858000"/>
              <a:gd name="connsiteX874" fmla="*/ 7364329 w 7467600"/>
              <a:gd name="connsiteY874" fmla="*/ 2826907 h 6858000"/>
              <a:gd name="connsiteX875" fmla="*/ 7290545 w 7467600"/>
              <a:gd name="connsiteY875" fmla="*/ 2850663 h 6858000"/>
              <a:gd name="connsiteX876" fmla="*/ 6472036 w 7467600"/>
              <a:gd name="connsiteY876" fmla="*/ 1959003 h 6858000"/>
              <a:gd name="connsiteX877" fmla="*/ 5792897 w 7467600"/>
              <a:gd name="connsiteY877" fmla="*/ 1647747 h 6858000"/>
              <a:gd name="connsiteX878" fmla="*/ 5842751 w 7467600"/>
              <a:gd name="connsiteY878" fmla="*/ 1816112 h 6858000"/>
              <a:gd name="connsiteX879" fmla="*/ 5847424 w 7467600"/>
              <a:gd name="connsiteY879" fmla="*/ 1815776 h 6858000"/>
              <a:gd name="connsiteX880" fmla="*/ 6399821 w 7467600"/>
              <a:gd name="connsiteY880" fmla="*/ 2344799 h 6858000"/>
              <a:gd name="connsiteX881" fmla="*/ 6323232 w 7467600"/>
              <a:gd name="connsiteY881" fmla="*/ 2389634 h 6858000"/>
              <a:gd name="connsiteX882" fmla="*/ 5942958 w 7467600"/>
              <a:gd name="connsiteY882" fmla="*/ 2077708 h 6858000"/>
              <a:gd name="connsiteX883" fmla="*/ 5921559 w 7467600"/>
              <a:gd name="connsiteY883" fmla="*/ 2378596 h 6858000"/>
              <a:gd name="connsiteX884" fmla="*/ 5817651 w 7467600"/>
              <a:gd name="connsiteY884" fmla="*/ 3023919 h 6858000"/>
              <a:gd name="connsiteX885" fmla="*/ 5729634 w 7467600"/>
              <a:gd name="connsiteY885" fmla="*/ 3051849 h 6858000"/>
              <a:gd name="connsiteX886" fmla="*/ 5611018 w 7467600"/>
              <a:gd name="connsiteY886" fmla="*/ 2316769 h 6858000"/>
              <a:gd name="connsiteX887" fmla="*/ 5687608 w 7467600"/>
              <a:gd name="connsiteY887" fmla="*/ 2039972 h 6858000"/>
              <a:gd name="connsiteX888" fmla="*/ 5657554 w 7467600"/>
              <a:gd name="connsiteY888" fmla="*/ 1576445 h 6858000"/>
              <a:gd name="connsiteX889" fmla="*/ 5150475 w 7467600"/>
              <a:gd name="connsiteY889" fmla="*/ 1274012 h 6858000"/>
              <a:gd name="connsiteX890" fmla="*/ 5349142 w 7467600"/>
              <a:gd name="connsiteY890" fmla="*/ 2204405 h 6858000"/>
              <a:gd name="connsiteX891" fmla="*/ 5262214 w 7467600"/>
              <a:gd name="connsiteY891" fmla="*/ 2233836 h 6858000"/>
              <a:gd name="connsiteX892" fmla="*/ 4981539 w 7467600"/>
              <a:gd name="connsiteY892" fmla="*/ 1542201 h 6858000"/>
              <a:gd name="connsiteX893" fmla="*/ 4958461 w 7467600"/>
              <a:gd name="connsiteY893" fmla="*/ 1136957 h 6858000"/>
              <a:gd name="connsiteX894" fmla="*/ 4655015 w 7467600"/>
              <a:gd name="connsiteY894" fmla="*/ 891426 h 6858000"/>
              <a:gd name="connsiteX895" fmla="*/ 4348002 w 7467600"/>
              <a:gd name="connsiteY895" fmla="*/ 2205895 h 6858000"/>
              <a:gd name="connsiteX896" fmla="*/ 4262250 w 7467600"/>
              <a:gd name="connsiteY896" fmla="*/ 2219972 h 6858000"/>
              <a:gd name="connsiteX897" fmla="*/ 4550611 w 7467600"/>
              <a:gd name="connsiteY897" fmla="*/ 817540 h 6858000"/>
              <a:gd name="connsiteX898" fmla="*/ 4564418 w 7467600"/>
              <a:gd name="connsiteY898" fmla="*/ 808293 h 6858000"/>
              <a:gd name="connsiteX899" fmla="*/ 4266388 w 7467600"/>
              <a:gd name="connsiteY899" fmla="*/ 500083 h 6858000"/>
              <a:gd name="connsiteX900" fmla="*/ 4032842 w 7467600"/>
              <a:gd name="connsiteY900" fmla="*/ 211809 h 6858000"/>
              <a:gd name="connsiteX901" fmla="*/ 3882765 w 7467600"/>
              <a:gd name="connsiteY901" fmla="*/ 0 h 6858000"/>
              <a:gd name="connsiteX902" fmla="*/ 3721337 w 7467600"/>
              <a:gd name="connsiteY902" fmla="*/ 0 h 6858000"/>
              <a:gd name="connsiteX903" fmla="*/ 3797544 w 7467600"/>
              <a:gd name="connsiteY903" fmla="*/ 0 h 6858000"/>
              <a:gd name="connsiteX904" fmla="*/ 3775734 w 7467600"/>
              <a:gd name="connsiteY904" fmla="*/ 95131 h 6858000"/>
              <a:gd name="connsiteX905" fmla="*/ 3724807 w 7467600"/>
              <a:gd name="connsiteY905" fmla="*/ 272257 h 6858000"/>
              <a:gd name="connsiteX906" fmla="*/ 3726844 w 7467600"/>
              <a:gd name="connsiteY906" fmla="*/ 282988 h 6858000"/>
              <a:gd name="connsiteX907" fmla="*/ 3742664 w 7467600"/>
              <a:gd name="connsiteY907" fmla="*/ 279918 h 6858000"/>
              <a:gd name="connsiteX908" fmla="*/ 4103910 w 7467600"/>
              <a:gd name="connsiteY908" fmla="*/ 1161917 h 6858000"/>
              <a:gd name="connsiteX909" fmla="*/ 4020269 w 7467600"/>
              <a:gd name="connsiteY909" fmla="*/ 1200406 h 6858000"/>
              <a:gd name="connsiteX910" fmla="*/ 3674882 w 7467600"/>
              <a:gd name="connsiteY910" fmla="*/ 488524 h 6858000"/>
              <a:gd name="connsiteX911" fmla="*/ 3132682 w 7467600"/>
              <a:gd name="connsiteY911" fmla="*/ 1072284 h 6858000"/>
              <a:gd name="connsiteX912" fmla="*/ 2716346 w 7467600"/>
              <a:gd name="connsiteY912" fmla="*/ 1276376 h 6858000"/>
              <a:gd name="connsiteX913" fmla="*/ 2716772 w 7467600"/>
              <a:gd name="connsiteY913" fmla="*/ 1255462 h 6858000"/>
              <a:gd name="connsiteX914" fmla="*/ 3471096 w 7467600"/>
              <a:gd name="connsiteY914" fmla="*/ 437072 h 6858000"/>
              <a:gd name="connsiteX915" fmla="*/ 3639057 w 7467600"/>
              <a:gd name="connsiteY915" fmla="*/ 286334 h 6858000"/>
              <a:gd name="connsiteX916" fmla="*/ 3640309 w 7467600"/>
              <a:gd name="connsiteY916" fmla="*/ 284664 h 6858000"/>
              <a:gd name="connsiteX917" fmla="*/ 3646022 w 7467600"/>
              <a:gd name="connsiteY917" fmla="*/ 276711 h 6858000"/>
              <a:gd name="connsiteX918" fmla="*/ 3707943 w 7467600"/>
              <a:gd name="connsiteY918" fmla="*/ 65958 h 6858000"/>
              <a:gd name="connsiteX919" fmla="*/ 3721337 w 7467600"/>
              <a:gd name="connsiteY919" fmla="*/ 0 h 6858000"/>
              <a:gd name="connsiteX920" fmla="*/ 2867960 w 7467600"/>
              <a:gd name="connsiteY920" fmla="*/ 0 h 6858000"/>
              <a:gd name="connsiteX921" fmla="*/ 2926351 w 7467600"/>
              <a:gd name="connsiteY921" fmla="*/ 0 h 6858000"/>
              <a:gd name="connsiteX922" fmla="*/ 2902823 w 7467600"/>
              <a:gd name="connsiteY922" fmla="*/ 262929 h 6858000"/>
              <a:gd name="connsiteX923" fmla="*/ 2940663 w 7467600"/>
              <a:gd name="connsiteY923" fmla="*/ 140884 h 6858000"/>
              <a:gd name="connsiteX924" fmla="*/ 2947039 w 7467600"/>
              <a:gd name="connsiteY924" fmla="*/ 122524 h 6858000"/>
              <a:gd name="connsiteX925" fmla="*/ 2984316 w 7467600"/>
              <a:gd name="connsiteY925" fmla="*/ 0 h 6858000"/>
              <a:gd name="connsiteX926" fmla="*/ 3016114 w 7467600"/>
              <a:gd name="connsiteY926" fmla="*/ 0 h 6858000"/>
              <a:gd name="connsiteX927" fmla="*/ 2979949 w 7467600"/>
              <a:gd name="connsiteY927" fmla="*/ 119274 h 6858000"/>
              <a:gd name="connsiteX928" fmla="*/ 3023879 w 7467600"/>
              <a:gd name="connsiteY928" fmla="*/ 0 h 6858000"/>
              <a:gd name="connsiteX929" fmla="*/ 3105400 w 7467600"/>
              <a:gd name="connsiteY929" fmla="*/ 0 h 6858000"/>
              <a:gd name="connsiteX930" fmla="*/ 3094669 w 7467600"/>
              <a:gd name="connsiteY930" fmla="*/ 30308 h 6858000"/>
              <a:gd name="connsiteX931" fmla="*/ 2901945 w 7467600"/>
              <a:gd name="connsiteY931" fmla="*/ 466538 h 6858000"/>
              <a:gd name="connsiteX932" fmla="*/ 2815209 w 7467600"/>
              <a:gd name="connsiteY932" fmla="*/ 497361 h 6858000"/>
              <a:gd name="connsiteX933" fmla="*/ 2844845 w 7467600"/>
              <a:gd name="connsiteY933" fmla="*/ 127638 h 6858000"/>
              <a:gd name="connsiteX934" fmla="*/ 2867960 w 7467600"/>
              <a:gd name="connsiteY934" fmla="*/ 0 h 6858000"/>
              <a:gd name="connsiteX935" fmla="*/ 1057230 w 7467600"/>
              <a:gd name="connsiteY935" fmla="*/ 0 h 6858000"/>
              <a:gd name="connsiteX936" fmla="*/ 1111003 w 7467600"/>
              <a:gd name="connsiteY936" fmla="*/ 0 h 6858000"/>
              <a:gd name="connsiteX937" fmla="*/ 1125553 w 7467600"/>
              <a:gd name="connsiteY937" fmla="*/ 52588 h 6858000"/>
              <a:gd name="connsiteX938" fmla="*/ 1304276 w 7467600"/>
              <a:gd name="connsiteY938" fmla="*/ 476275 h 6858000"/>
              <a:gd name="connsiteX939" fmla="*/ 1492066 w 7467600"/>
              <a:gd name="connsiteY939" fmla="*/ 886333 h 6858000"/>
              <a:gd name="connsiteX940" fmla="*/ 1423698 w 7467600"/>
              <a:gd name="connsiteY940" fmla="*/ 710817 h 6858000"/>
              <a:gd name="connsiteX941" fmla="*/ 1357609 w 7467600"/>
              <a:gd name="connsiteY941" fmla="*/ 532892 h 6858000"/>
              <a:gd name="connsiteX942" fmla="*/ 1309550 w 7467600"/>
              <a:gd name="connsiteY942" fmla="*/ 374031 h 6858000"/>
              <a:gd name="connsiteX943" fmla="*/ 1193673 w 7467600"/>
              <a:gd name="connsiteY943" fmla="*/ 49533 h 6858000"/>
              <a:gd name="connsiteX944" fmla="*/ 1164391 w 7467600"/>
              <a:gd name="connsiteY944" fmla="*/ 0 h 6858000"/>
              <a:gd name="connsiteX945" fmla="*/ 1200666 w 7467600"/>
              <a:gd name="connsiteY945" fmla="*/ 0 h 6858000"/>
              <a:gd name="connsiteX946" fmla="*/ 1223408 w 7467600"/>
              <a:gd name="connsiteY946" fmla="*/ 38996 h 6858000"/>
              <a:gd name="connsiteX947" fmla="*/ 1339635 w 7467600"/>
              <a:gd name="connsiteY947" fmla="*/ 365517 h 6858000"/>
              <a:gd name="connsiteX948" fmla="*/ 1387469 w 7467600"/>
              <a:gd name="connsiteY948" fmla="*/ 523079 h 6858000"/>
              <a:gd name="connsiteX949" fmla="*/ 1452685 w 7467600"/>
              <a:gd name="connsiteY949" fmla="*/ 699806 h 6858000"/>
              <a:gd name="connsiteX950" fmla="*/ 1492092 w 7467600"/>
              <a:gd name="connsiteY950" fmla="*/ 800424 h 6858000"/>
              <a:gd name="connsiteX951" fmla="*/ 1455302 w 7467600"/>
              <a:gd name="connsiteY951" fmla="*/ 632913 h 6858000"/>
              <a:gd name="connsiteX952" fmla="*/ 1222336 w 7467600"/>
              <a:gd name="connsiteY952" fmla="*/ 9480 h 6858000"/>
              <a:gd name="connsiteX953" fmla="*/ 1214634 w 7467600"/>
              <a:gd name="connsiteY953" fmla="*/ 0 h 6858000"/>
              <a:gd name="connsiteX954" fmla="*/ 1289827 w 7467600"/>
              <a:gd name="connsiteY954" fmla="*/ 0 h 6858000"/>
              <a:gd name="connsiteX955" fmla="*/ 1321076 w 7467600"/>
              <a:gd name="connsiteY955" fmla="*/ 59722 h 6858000"/>
              <a:gd name="connsiteX956" fmla="*/ 1512579 w 7467600"/>
              <a:gd name="connsiteY956" fmla="*/ 626441 h 6858000"/>
              <a:gd name="connsiteX957" fmla="*/ 1506076 w 7467600"/>
              <a:gd name="connsiteY957" fmla="*/ 1089289 h 6858000"/>
              <a:gd name="connsiteX958" fmla="*/ 1486346 w 7467600"/>
              <a:gd name="connsiteY958" fmla="*/ 1079919 h 6858000"/>
              <a:gd name="connsiteX959" fmla="*/ 1070511 w 7467600"/>
              <a:gd name="connsiteY959" fmla="*/ 48609 h 6858000"/>
              <a:gd name="connsiteX960" fmla="*/ 1057230 w 7467600"/>
              <a:gd name="connsiteY960" fmla="*/ 0 h 6858000"/>
              <a:gd name="connsiteX961" fmla="*/ 43151 w 7467600"/>
              <a:gd name="connsiteY961" fmla="*/ 0 h 6858000"/>
              <a:gd name="connsiteX962" fmla="*/ 95283 w 7467600"/>
              <a:gd name="connsiteY962" fmla="*/ 0 h 6858000"/>
              <a:gd name="connsiteX963" fmla="*/ 300708 w 7467600"/>
              <a:gd name="connsiteY963" fmla="*/ 154571 h 6858000"/>
              <a:gd name="connsiteX964" fmla="*/ 530414 w 7467600"/>
              <a:gd name="connsiteY964" fmla="*/ 354673 h 6858000"/>
              <a:gd name="connsiteX965" fmla="*/ 333785 w 7467600"/>
              <a:gd name="connsiteY965" fmla="*/ 161564 h 6858000"/>
              <a:gd name="connsiteX966" fmla="*/ 147005 w 7467600"/>
              <a:gd name="connsiteY966" fmla="*/ 0 h 6858000"/>
              <a:gd name="connsiteX967" fmla="*/ 272509 w 7467600"/>
              <a:gd name="connsiteY967" fmla="*/ 0 h 6858000"/>
              <a:gd name="connsiteX968" fmla="*/ 326276 w 7467600"/>
              <a:gd name="connsiteY968" fmla="*/ 45847 h 6858000"/>
              <a:gd name="connsiteX969" fmla="*/ 823759 w 7467600"/>
              <a:gd name="connsiteY969" fmla="*/ 574145 h 6858000"/>
              <a:gd name="connsiteX970" fmla="*/ 811254 w 7467600"/>
              <a:gd name="connsiteY970" fmla="*/ 665546 h 6858000"/>
              <a:gd name="connsiteX971" fmla="*/ 154042 w 7467600"/>
              <a:gd name="connsiteY971" fmla="*/ 261522 h 6858000"/>
              <a:gd name="connsiteX972" fmla="*/ 13550 w 7467600"/>
              <a:gd name="connsiteY972" fmla="*/ 158423 h 6858000"/>
              <a:gd name="connsiteX973" fmla="*/ 0 w 7467600"/>
              <a:gd name="connsiteY973" fmla="*/ 146618 h 6858000"/>
              <a:gd name="connsiteX974" fmla="*/ 0 w 7467600"/>
              <a:gd name="connsiteY974" fmla="*/ 59161 h 6858000"/>
              <a:gd name="connsiteX975" fmla="*/ 45427 w 7467600"/>
              <a:gd name="connsiteY975" fmla="*/ 101078 h 6858000"/>
              <a:gd name="connsiteX976" fmla="*/ 630103 w 7467600"/>
              <a:gd name="connsiteY976" fmla="*/ 485885 h 6858000"/>
              <a:gd name="connsiteX977" fmla="*/ 532040 w 7467600"/>
              <a:gd name="connsiteY977" fmla="*/ 399359 h 6858000"/>
              <a:gd name="connsiteX978" fmla="*/ 517618 w 7467600"/>
              <a:gd name="connsiteY978" fmla="*/ 385726 h 6858000"/>
              <a:gd name="connsiteX979" fmla="*/ 285074 w 7467600"/>
              <a:gd name="connsiteY979" fmla="*/ 182755 h 6858000"/>
              <a:gd name="connsiteX980" fmla="*/ 43151 w 7467600"/>
              <a:gd name="connsiteY98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103333 w 7467600"/>
              <a:gd name="connsiteY34" fmla="*/ 5699602 h 6858000"/>
              <a:gd name="connsiteX35" fmla="*/ 5539432 w 7467600"/>
              <a:gd name="connsiteY35" fmla="*/ 5642928 h 6858000"/>
              <a:gd name="connsiteX36" fmla="*/ 5555462 w 7467600"/>
              <a:gd name="connsiteY36" fmla="*/ 5694454 h 6858000"/>
              <a:gd name="connsiteX37" fmla="*/ 5828270 w 7467600"/>
              <a:gd name="connsiteY37" fmla="*/ 6320663 h 6858000"/>
              <a:gd name="connsiteX38" fmla="*/ 5947416 w 7467600"/>
              <a:gd name="connsiteY38" fmla="*/ 6574846 h 6858000"/>
              <a:gd name="connsiteX39" fmla="*/ 5539432 w 7467600"/>
              <a:gd name="connsiteY39" fmla="*/ 5642928 h 6858000"/>
              <a:gd name="connsiteX40" fmla="*/ 51253 w 7467600"/>
              <a:gd name="connsiteY40" fmla="*/ 5631825 h 6858000"/>
              <a:gd name="connsiteX41" fmla="*/ 211622 w 7467600"/>
              <a:gd name="connsiteY41" fmla="*/ 5728803 h 6858000"/>
              <a:gd name="connsiteX42" fmla="*/ 371652 w 7467600"/>
              <a:gd name="connsiteY42" fmla="*/ 5829062 h 6858000"/>
              <a:gd name="connsiteX43" fmla="*/ 505903 w 7467600"/>
              <a:gd name="connsiteY43" fmla="*/ 5925221 h 6858000"/>
              <a:gd name="connsiteX44" fmla="*/ 899240 w 7467600"/>
              <a:gd name="connsiteY44" fmla="*/ 6153068 h 6858000"/>
              <a:gd name="connsiteX45" fmla="*/ 988114 w 7467600"/>
              <a:gd name="connsiteY45" fmla="*/ 6174204 h 6858000"/>
              <a:gd name="connsiteX46" fmla="*/ 845971 w 7467600"/>
              <a:gd name="connsiteY46" fmla="*/ 6067177 h 6858000"/>
              <a:gd name="connsiteX47" fmla="*/ 448057 w 7467600"/>
              <a:gd name="connsiteY47" fmla="*/ 5841376 h 6858000"/>
              <a:gd name="connsiteX48" fmla="*/ 51253 w 7467600"/>
              <a:gd name="connsiteY48" fmla="*/ 5631825 h 6858000"/>
              <a:gd name="connsiteX49" fmla="*/ 2606687 w 7467600"/>
              <a:gd name="connsiteY49" fmla="*/ 5630718 h 6858000"/>
              <a:gd name="connsiteX50" fmla="*/ 2645658 w 7467600"/>
              <a:gd name="connsiteY50" fmla="*/ 6640259 h 6858000"/>
              <a:gd name="connsiteX51" fmla="*/ 2606687 w 7467600"/>
              <a:gd name="connsiteY51" fmla="*/ 5630718 h 6858000"/>
              <a:gd name="connsiteX52" fmla="*/ 3642057 w 7467600"/>
              <a:gd name="connsiteY52" fmla="*/ 5573487 h 6858000"/>
              <a:gd name="connsiteX53" fmla="*/ 3632981 w 7467600"/>
              <a:gd name="connsiteY53" fmla="*/ 5579437 h 6858000"/>
              <a:gd name="connsiteX54" fmla="*/ 3382436 w 7467600"/>
              <a:gd name="connsiteY54" fmla="*/ 5952726 h 6858000"/>
              <a:gd name="connsiteX55" fmla="*/ 3191929 w 7467600"/>
              <a:gd name="connsiteY55" fmla="*/ 6662669 h 6858000"/>
              <a:gd name="connsiteX56" fmla="*/ 3369898 w 7467600"/>
              <a:gd name="connsiteY56" fmla="*/ 6081771 h 6858000"/>
              <a:gd name="connsiteX57" fmla="*/ 3642057 w 7467600"/>
              <a:gd name="connsiteY57" fmla="*/ 5573487 h 6858000"/>
              <a:gd name="connsiteX58" fmla="*/ 2650666 w 7467600"/>
              <a:gd name="connsiteY58" fmla="*/ 5530686 h 6858000"/>
              <a:gd name="connsiteX59" fmla="*/ 2650249 w 7467600"/>
              <a:gd name="connsiteY59" fmla="*/ 5532101 h 6858000"/>
              <a:gd name="connsiteX60" fmla="*/ 2663808 w 7467600"/>
              <a:gd name="connsiteY60" fmla="*/ 6535215 h 6858000"/>
              <a:gd name="connsiteX61" fmla="*/ 2665418 w 7467600"/>
              <a:gd name="connsiteY61" fmla="*/ 6132756 h 6858000"/>
              <a:gd name="connsiteX62" fmla="*/ 2650666 w 7467600"/>
              <a:gd name="connsiteY62" fmla="*/ 5530686 h 6858000"/>
              <a:gd name="connsiteX63" fmla="*/ 2680277 w 7467600"/>
              <a:gd name="connsiteY63" fmla="*/ 5479204 h 6858000"/>
              <a:gd name="connsiteX64" fmla="*/ 2678972 w 7467600"/>
              <a:gd name="connsiteY64" fmla="*/ 5481582 h 6858000"/>
              <a:gd name="connsiteX65" fmla="*/ 2696666 w 7467600"/>
              <a:gd name="connsiteY65" fmla="*/ 6133836 h 6858000"/>
              <a:gd name="connsiteX66" fmla="*/ 2695769 w 7467600"/>
              <a:gd name="connsiteY66" fmla="*/ 6390955 h 6858000"/>
              <a:gd name="connsiteX67" fmla="*/ 2739893 w 7467600"/>
              <a:gd name="connsiteY67" fmla="*/ 6108357 h 6858000"/>
              <a:gd name="connsiteX68" fmla="*/ 2680277 w 7467600"/>
              <a:gd name="connsiteY68" fmla="*/ 5479204 h 6858000"/>
              <a:gd name="connsiteX69" fmla="*/ 1132195 w 7467600"/>
              <a:gd name="connsiteY69" fmla="*/ 5467980 h 6858000"/>
              <a:gd name="connsiteX70" fmla="*/ 1679056 w 7467600"/>
              <a:gd name="connsiteY70" fmla="*/ 5516907 h 6858000"/>
              <a:gd name="connsiteX71" fmla="*/ 2128648 w 7467600"/>
              <a:gd name="connsiteY71" fmla="*/ 5474249 h 6858000"/>
              <a:gd name="connsiteX72" fmla="*/ 1825619 w 7467600"/>
              <a:gd name="connsiteY72" fmla="*/ 5478447 h 6858000"/>
              <a:gd name="connsiteX73" fmla="*/ 1737798 w 7467600"/>
              <a:gd name="connsiteY73" fmla="*/ 5483353 h 6858000"/>
              <a:gd name="connsiteX74" fmla="*/ 1132195 w 7467600"/>
              <a:gd name="connsiteY74" fmla="*/ 5467980 h 6858000"/>
              <a:gd name="connsiteX75" fmla="*/ 6844835 w 7467600"/>
              <a:gd name="connsiteY75" fmla="*/ 5424988 h 6858000"/>
              <a:gd name="connsiteX76" fmla="*/ 6879594 w 7467600"/>
              <a:gd name="connsiteY76" fmla="*/ 5424547 h 6858000"/>
              <a:gd name="connsiteX77" fmla="*/ 7379510 w 7467600"/>
              <a:gd name="connsiteY77" fmla="*/ 5755454 h 6858000"/>
              <a:gd name="connsiteX78" fmla="*/ 7467600 w 7467600"/>
              <a:gd name="connsiteY78" fmla="*/ 5845526 h 6858000"/>
              <a:gd name="connsiteX79" fmla="*/ 7467600 w 7467600"/>
              <a:gd name="connsiteY79" fmla="*/ 5925131 h 6858000"/>
              <a:gd name="connsiteX80" fmla="*/ 7271900 w 7467600"/>
              <a:gd name="connsiteY80" fmla="*/ 5734551 h 6858000"/>
              <a:gd name="connsiteX81" fmla="*/ 7015907 w 7467600"/>
              <a:gd name="connsiteY81" fmla="*/ 5541548 h 6858000"/>
              <a:gd name="connsiteX82" fmla="*/ 7259646 w 7467600"/>
              <a:gd name="connsiteY82" fmla="*/ 5765985 h 6858000"/>
              <a:gd name="connsiteX83" fmla="*/ 7467600 w 7467600"/>
              <a:gd name="connsiteY83" fmla="*/ 5971257 h 6858000"/>
              <a:gd name="connsiteX84" fmla="*/ 7467600 w 7467600"/>
              <a:gd name="connsiteY84" fmla="*/ 6012219 h 6858000"/>
              <a:gd name="connsiteX85" fmla="*/ 7240170 w 7467600"/>
              <a:gd name="connsiteY85" fmla="*/ 5787985 h 6858000"/>
              <a:gd name="connsiteX86" fmla="*/ 6946849 w 7467600"/>
              <a:gd name="connsiteY86" fmla="*/ 5523271 h 6858000"/>
              <a:gd name="connsiteX87" fmla="*/ 6946972 w 7467600"/>
              <a:gd name="connsiteY87" fmla="*/ 5526491 h 6858000"/>
              <a:gd name="connsiteX88" fmla="*/ 7105827 w 7467600"/>
              <a:gd name="connsiteY88" fmla="*/ 5718700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1456157 w 7467600"/>
              <a:gd name="connsiteY101" fmla="*/ 5371404 h 6858000"/>
              <a:gd name="connsiteX102" fmla="*/ 1244432 w 7467600"/>
              <a:gd name="connsiteY102" fmla="*/ 5385601 h 6858000"/>
              <a:gd name="connsiteX103" fmla="*/ 973990 w 7467600"/>
              <a:gd name="connsiteY103" fmla="*/ 5424940 h 6858000"/>
              <a:gd name="connsiteX104" fmla="*/ 1103809 w 7467600"/>
              <a:gd name="connsiteY104" fmla="*/ 5433720 h 6858000"/>
              <a:gd name="connsiteX105" fmla="*/ 1123454 w 7467600"/>
              <a:gd name="connsiteY105" fmla="*/ 5435727 h 6858000"/>
              <a:gd name="connsiteX106" fmla="*/ 1737017 w 7467600"/>
              <a:gd name="connsiteY106" fmla="*/ 5452183 h 6858000"/>
              <a:gd name="connsiteX107" fmla="*/ 1824397 w 7467600"/>
              <a:gd name="connsiteY107" fmla="*/ 5447757 h 6858000"/>
              <a:gd name="connsiteX108" fmla="*/ 2070059 w 7467600"/>
              <a:gd name="connsiteY108" fmla="*/ 5441660 h 6858000"/>
              <a:gd name="connsiteX109" fmla="*/ 1456157 w 7467600"/>
              <a:gd name="connsiteY109" fmla="*/ 5371404 h 6858000"/>
              <a:gd name="connsiteX110" fmla="*/ 4988186 w 7467600"/>
              <a:gd name="connsiteY110" fmla="*/ 5216467 h 6858000"/>
              <a:gd name="connsiteX111" fmla="*/ 4777334 w 7467600"/>
              <a:gd name="connsiteY111" fmla="*/ 5406072 h 6858000"/>
              <a:gd name="connsiteX112" fmla="*/ 4718341 w 7467600"/>
              <a:gd name="connsiteY112" fmla="*/ 5468043 h 6858000"/>
              <a:gd name="connsiteX113" fmla="*/ 4604655 w 7467600"/>
              <a:gd name="connsiteY113" fmla="*/ 5583434 h 6858000"/>
              <a:gd name="connsiteX114" fmla="*/ 4565074 w 7467600"/>
              <a:gd name="connsiteY114" fmla="*/ 5618550 h 6858000"/>
              <a:gd name="connsiteX115" fmla="*/ 4988186 w 7467600"/>
              <a:gd name="connsiteY115" fmla="*/ 5216467 h 6858000"/>
              <a:gd name="connsiteX116" fmla="*/ 4978032 w 7467600"/>
              <a:gd name="connsiteY116" fmla="*/ 5183809 h 6858000"/>
              <a:gd name="connsiteX117" fmla="*/ 4463413 w 7467600"/>
              <a:gd name="connsiteY117" fmla="*/ 5615162 h 6858000"/>
              <a:gd name="connsiteX118" fmla="*/ 4358134 w 7467600"/>
              <a:gd name="connsiteY118" fmla="*/ 5742791 h 6858000"/>
              <a:gd name="connsiteX119" fmla="*/ 4376219 w 7467600"/>
              <a:gd name="connsiteY119" fmla="*/ 5729027 h 6858000"/>
              <a:gd name="connsiteX120" fmla="*/ 4582340 w 7467600"/>
              <a:gd name="connsiteY120" fmla="*/ 5561037 h 6858000"/>
              <a:gd name="connsiteX121" fmla="*/ 4694684 w 7467600"/>
              <a:gd name="connsiteY121" fmla="*/ 5447098 h 6858000"/>
              <a:gd name="connsiteX122" fmla="*/ 4754123 w 7467600"/>
              <a:gd name="connsiteY122" fmla="*/ 5384643 h 6858000"/>
              <a:gd name="connsiteX123" fmla="*/ 4978032 w 7467600"/>
              <a:gd name="connsiteY123" fmla="*/ 5183809 h 6858000"/>
              <a:gd name="connsiteX124" fmla="*/ 1903353 w 7467600"/>
              <a:gd name="connsiteY124" fmla="*/ 5044827 h 6858000"/>
              <a:gd name="connsiteX125" fmla="*/ 1936931 w 7467600"/>
              <a:gd name="connsiteY125" fmla="*/ 5093954 h 6858000"/>
              <a:gd name="connsiteX126" fmla="*/ 2195868 w 7467600"/>
              <a:gd name="connsiteY126" fmla="*/ 5396574 h 6858000"/>
              <a:gd name="connsiteX127" fmla="*/ 2088852 w 7467600"/>
              <a:gd name="connsiteY127" fmla="*/ 5166123 h 6858000"/>
              <a:gd name="connsiteX128" fmla="*/ 1958241 w 7467600"/>
              <a:gd name="connsiteY128" fmla="*/ 5067955 h 6858000"/>
              <a:gd name="connsiteX129" fmla="*/ 1903353 w 7467600"/>
              <a:gd name="connsiteY129" fmla="*/ 5044827 h 6858000"/>
              <a:gd name="connsiteX130" fmla="*/ 1979378 w 7467600"/>
              <a:gd name="connsiteY130" fmla="*/ 4769504 h 6858000"/>
              <a:gd name="connsiteX131" fmla="*/ 2882120 w 7467600"/>
              <a:gd name="connsiteY131" fmla="*/ 5064547 h 6858000"/>
              <a:gd name="connsiteX132" fmla="*/ 2793103 w 7467600"/>
              <a:gd name="connsiteY132" fmla="*/ 5039699 h 6858000"/>
              <a:gd name="connsiteX133" fmla="*/ 2770041 w 7467600"/>
              <a:gd name="connsiteY133" fmla="*/ 5033634 h 6858000"/>
              <a:gd name="connsiteX134" fmla="*/ 1979378 w 7467600"/>
              <a:gd name="connsiteY134" fmla="*/ 4769504 h 6858000"/>
              <a:gd name="connsiteX135" fmla="*/ 1927410 w 7467600"/>
              <a:gd name="connsiteY135" fmla="*/ 4716164 h 6858000"/>
              <a:gd name="connsiteX136" fmla="*/ 1959587 w 7467600"/>
              <a:gd name="connsiteY136" fmla="*/ 4728849 h 6858000"/>
              <a:gd name="connsiteX137" fmla="*/ 2777707 w 7467600"/>
              <a:gd name="connsiteY137" fmla="*/ 5003991 h 6858000"/>
              <a:gd name="connsiteX138" fmla="*/ 2800768 w 7467600"/>
              <a:gd name="connsiteY138" fmla="*/ 5010056 h 6858000"/>
              <a:gd name="connsiteX139" fmla="*/ 2879408 w 7467600"/>
              <a:gd name="connsiteY139" fmla="*/ 5031590 h 6858000"/>
              <a:gd name="connsiteX140" fmla="*/ 2862295 w 7467600"/>
              <a:gd name="connsiteY140" fmla="*/ 5022958 h 6858000"/>
              <a:gd name="connsiteX141" fmla="*/ 2813343 w 7467600"/>
              <a:gd name="connsiteY141" fmla="*/ 4998369 h 6858000"/>
              <a:gd name="connsiteX142" fmla="*/ 2646245 w 7467600"/>
              <a:gd name="connsiteY142" fmla="*/ 4930999 h 6858000"/>
              <a:gd name="connsiteX143" fmla="*/ 1999243 w 7467600"/>
              <a:gd name="connsiteY143" fmla="*/ 4730524 h 6858000"/>
              <a:gd name="connsiteX144" fmla="*/ 1979527 w 7467600"/>
              <a:gd name="connsiteY144" fmla="*/ 4726651 h 6858000"/>
              <a:gd name="connsiteX145" fmla="*/ 1927410 w 7467600"/>
              <a:gd name="connsiteY145" fmla="*/ 4716164 h 6858000"/>
              <a:gd name="connsiteX146" fmla="*/ 1997014 w 7467600"/>
              <a:gd name="connsiteY146" fmla="*/ 4698007 h 6858000"/>
              <a:gd name="connsiteX147" fmla="*/ 2005458 w 7467600"/>
              <a:gd name="connsiteY147" fmla="*/ 4699540 h 6858000"/>
              <a:gd name="connsiteX148" fmla="*/ 2657186 w 7467600"/>
              <a:gd name="connsiteY148" fmla="*/ 4901687 h 6858000"/>
              <a:gd name="connsiteX149" fmla="*/ 2826662 w 7467600"/>
              <a:gd name="connsiteY149" fmla="*/ 4970362 h 6858000"/>
              <a:gd name="connsiteX150" fmla="*/ 2876100 w 7467600"/>
              <a:gd name="connsiteY150" fmla="*/ 4995397 h 6858000"/>
              <a:gd name="connsiteX151" fmla="*/ 3042600 w 7467600"/>
              <a:gd name="connsiteY151" fmla="*/ 5059532 h 6858000"/>
              <a:gd name="connsiteX152" fmla="*/ 1997014 w 7467600"/>
              <a:gd name="connsiteY152" fmla="*/ 4698007 h 6858000"/>
              <a:gd name="connsiteX153" fmla="*/ 2305292 w 7467600"/>
              <a:gd name="connsiteY153" fmla="*/ 4219492 h 6858000"/>
              <a:gd name="connsiteX154" fmla="*/ 3360922 w 7467600"/>
              <a:gd name="connsiteY154" fmla="*/ 4529373 h 6858000"/>
              <a:gd name="connsiteX155" fmla="*/ 3492420 w 7467600"/>
              <a:gd name="connsiteY155" fmla="*/ 4510145 h 6858000"/>
              <a:gd name="connsiteX156" fmla="*/ 3364086 w 7467600"/>
              <a:gd name="connsiteY156" fmla="*/ 4480340 h 6858000"/>
              <a:gd name="connsiteX157" fmla="*/ 3225818 w 7467600"/>
              <a:gd name="connsiteY157" fmla="*/ 4411822 h 6858000"/>
              <a:gd name="connsiteX158" fmla="*/ 3129696 w 7467600"/>
              <a:gd name="connsiteY158" fmla="*/ 4360704 h 6858000"/>
              <a:gd name="connsiteX159" fmla="*/ 2814545 w 7467600"/>
              <a:gd name="connsiteY159" fmla="*/ 4282955 h 6858000"/>
              <a:gd name="connsiteX160" fmla="*/ 2305292 w 7467600"/>
              <a:gd name="connsiteY160" fmla="*/ 4219492 h 6858000"/>
              <a:gd name="connsiteX161" fmla="*/ 2626982 w 7467600"/>
              <a:gd name="connsiteY161" fmla="*/ 4206450 h 6858000"/>
              <a:gd name="connsiteX162" fmla="*/ 2490617 w 7467600"/>
              <a:gd name="connsiteY162" fmla="*/ 4206951 h 6858000"/>
              <a:gd name="connsiteX163" fmla="*/ 2819869 w 7467600"/>
              <a:gd name="connsiteY163" fmla="*/ 4252936 h 6858000"/>
              <a:gd name="connsiteX164" fmla="*/ 3143018 w 7467600"/>
              <a:gd name="connsiteY164" fmla="*/ 4332698 h 6858000"/>
              <a:gd name="connsiteX165" fmla="*/ 3241520 w 7467600"/>
              <a:gd name="connsiteY165" fmla="*/ 4385112 h 6858000"/>
              <a:gd name="connsiteX166" fmla="*/ 3374575 w 7467600"/>
              <a:gd name="connsiteY166" fmla="*/ 4451517 h 6858000"/>
              <a:gd name="connsiteX167" fmla="*/ 3505221 w 7467600"/>
              <a:gd name="connsiteY167" fmla="*/ 4480757 h 6858000"/>
              <a:gd name="connsiteX168" fmla="*/ 2626982 w 7467600"/>
              <a:gd name="connsiteY168" fmla="*/ 4206450 h 6858000"/>
              <a:gd name="connsiteX169" fmla="*/ 1310106 w 7467600"/>
              <a:gd name="connsiteY169" fmla="*/ 3943217 h 6858000"/>
              <a:gd name="connsiteX170" fmla="*/ 854994 w 7467600"/>
              <a:gd name="connsiteY170" fmla="*/ 4399136 h 6858000"/>
              <a:gd name="connsiteX171" fmla="*/ 742462 w 7467600"/>
              <a:gd name="connsiteY171" fmla="*/ 4594648 h 6858000"/>
              <a:gd name="connsiteX172" fmla="*/ 820602 w 7467600"/>
              <a:gd name="connsiteY172" fmla="*/ 4485915 h 6858000"/>
              <a:gd name="connsiteX173" fmla="*/ 878295 w 7467600"/>
              <a:gd name="connsiteY173" fmla="*/ 4403594 h 6858000"/>
              <a:gd name="connsiteX174" fmla="*/ 1240607 w 7467600"/>
              <a:gd name="connsiteY174" fmla="*/ 4010401 h 6858000"/>
              <a:gd name="connsiteX175" fmla="*/ 1310106 w 7467600"/>
              <a:gd name="connsiteY175" fmla="*/ 3943217 h 6858000"/>
              <a:gd name="connsiteX176" fmla="*/ 1423113 w 7467600"/>
              <a:gd name="connsiteY176" fmla="*/ 3874565 h 6858000"/>
              <a:gd name="connsiteX177" fmla="*/ 1260565 w 7467600"/>
              <a:gd name="connsiteY177" fmla="*/ 4031982 h 6858000"/>
              <a:gd name="connsiteX178" fmla="*/ 901900 w 7467600"/>
              <a:gd name="connsiteY178" fmla="*/ 4421236 h 6858000"/>
              <a:gd name="connsiteX179" fmla="*/ 845044 w 7467600"/>
              <a:gd name="connsiteY179" fmla="*/ 4502436 h 6858000"/>
              <a:gd name="connsiteX180" fmla="*/ 685926 w 7467600"/>
              <a:gd name="connsiteY180" fmla="*/ 4703069 h 6858000"/>
              <a:gd name="connsiteX181" fmla="*/ 684248 w 7467600"/>
              <a:gd name="connsiteY181" fmla="*/ 4706721 h 6858000"/>
              <a:gd name="connsiteX182" fmla="*/ 1423113 w 7467600"/>
              <a:gd name="connsiteY182" fmla="*/ 3874565 h 6858000"/>
              <a:gd name="connsiteX183" fmla="*/ 3316479 w 7467600"/>
              <a:gd name="connsiteY183" fmla="*/ 3872136 h 6858000"/>
              <a:gd name="connsiteX184" fmla="*/ 3546806 w 7467600"/>
              <a:gd name="connsiteY184" fmla="*/ 4356139 h 6858000"/>
              <a:gd name="connsiteX185" fmla="*/ 3364433 w 7467600"/>
              <a:gd name="connsiteY185" fmla="*/ 3953121 h 6858000"/>
              <a:gd name="connsiteX186" fmla="*/ 3316479 w 7467600"/>
              <a:gd name="connsiteY186" fmla="*/ 3872136 h 6858000"/>
              <a:gd name="connsiteX187" fmla="*/ 3291335 w 7467600"/>
              <a:gd name="connsiteY187" fmla="*/ 3767420 h 6858000"/>
              <a:gd name="connsiteX188" fmla="*/ 3390805 w 7467600"/>
              <a:gd name="connsiteY188" fmla="*/ 3937163 h 6858000"/>
              <a:gd name="connsiteX189" fmla="*/ 3579062 w 7467600"/>
              <a:gd name="connsiteY189" fmla="*/ 4359040 h 6858000"/>
              <a:gd name="connsiteX190" fmla="*/ 3467355 w 7467600"/>
              <a:gd name="connsiteY190" fmla="*/ 3988130 h 6858000"/>
              <a:gd name="connsiteX191" fmla="*/ 3310753 w 7467600"/>
              <a:gd name="connsiteY191" fmla="*/ 3787140 h 6858000"/>
              <a:gd name="connsiteX192" fmla="*/ 3291335 w 7467600"/>
              <a:gd name="connsiteY192" fmla="*/ 3767420 h 6858000"/>
              <a:gd name="connsiteX193" fmla="*/ 1635889 w 7467600"/>
              <a:gd name="connsiteY193" fmla="*/ 3709494 h 6858000"/>
              <a:gd name="connsiteX194" fmla="*/ 1634800 w 7467600"/>
              <a:gd name="connsiteY194" fmla="*/ 3731111 h 6858000"/>
              <a:gd name="connsiteX195" fmla="*/ 1635889 w 7467600"/>
              <a:gd name="connsiteY195" fmla="*/ 3709494 h 6858000"/>
              <a:gd name="connsiteX196" fmla="*/ 1510397 w 7467600"/>
              <a:gd name="connsiteY196" fmla="*/ 3684705 h 6858000"/>
              <a:gd name="connsiteX197" fmla="*/ 1146550 w 7467600"/>
              <a:gd name="connsiteY197" fmla="*/ 3802012 h 6858000"/>
              <a:gd name="connsiteX198" fmla="*/ 698834 w 7467600"/>
              <a:gd name="connsiteY198" fmla="*/ 3952272 h 6858000"/>
              <a:gd name="connsiteX199" fmla="*/ 34256 w 7467600"/>
              <a:gd name="connsiteY199" fmla="*/ 4347603 h 6858000"/>
              <a:gd name="connsiteX200" fmla="*/ 527241 w 7467600"/>
              <a:gd name="connsiteY200" fmla="*/ 4065078 h 6858000"/>
              <a:gd name="connsiteX201" fmla="*/ 1510397 w 7467600"/>
              <a:gd name="connsiteY201" fmla="*/ 3684705 h 6858000"/>
              <a:gd name="connsiteX202" fmla="*/ 1313114 w 7467600"/>
              <a:gd name="connsiteY202" fmla="*/ 3655216 h 6858000"/>
              <a:gd name="connsiteX203" fmla="*/ 1109304 w 7467600"/>
              <a:gd name="connsiteY203" fmla="*/ 3669030 h 6858000"/>
              <a:gd name="connsiteX204" fmla="*/ 8129 w 7467600"/>
              <a:gd name="connsiteY204" fmla="*/ 4330519 h 6858000"/>
              <a:gd name="connsiteX205" fmla="*/ 687572 w 7467600"/>
              <a:gd name="connsiteY205" fmla="*/ 3925629 h 6858000"/>
              <a:gd name="connsiteX206" fmla="*/ 1138365 w 7467600"/>
              <a:gd name="connsiteY206" fmla="*/ 3774515 h 6858000"/>
              <a:gd name="connsiteX207" fmla="*/ 1505579 w 7467600"/>
              <a:gd name="connsiteY207" fmla="*/ 3655526 h 6858000"/>
              <a:gd name="connsiteX208" fmla="*/ 1313114 w 7467600"/>
              <a:gd name="connsiteY208" fmla="*/ 3655216 h 6858000"/>
              <a:gd name="connsiteX209" fmla="*/ 3655073 w 7467600"/>
              <a:gd name="connsiteY209" fmla="*/ 3650884 h 6858000"/>
              <a:gd name="connsiteX210" fmla="*/ 3989938 w 7467600"/>
              <a:gd name="connsiteY210" fmla="*/ 3991685 h 6858000"/>
              <a:gd name="connsiteX211" fmla="*/ 4393907 w 7467600"/>
              <a:gd name="connsiteY211" fmla="*/ 4261258 h 6858000"/>
              <a:gd name="connsiteX212" fmla="*/ 4648051 w 7467600"/>
              <a:gd name="connsiteY212" fmla="*/ 4374051 h 6858000"/>
              <a:gd name="connsiteX213" fmla="*/ 4383389 w 7467600"/>
              <a:gd name="connsiteY213" fmla="*/ 4184369 h 6858000"/>
              <a:gd name="connsiteX214" fmla="*/ 4165508 w 7467600"/>
              <a:gd name="connsiteY214" fmla="*/ 4035196 h 6858000"/>
              <a:gd name="connsiteX215" fmla="*/ 4068162 w 7467600"/>
              <a:gd name="connsiteY215" fmla="*/ 3953394 h 6858000"/>
              <a:gd name="connsiteX216" fmla="*/ 3981416 w 7467600"/>
              <a:gd name="connsiteY216" fmla="*/ 3880482 h 6858000"/>
              <a:gd name="connsiteX217" fmla="*/ 3800147 w 7467600"/>
              <a:gd name="connsiteY217" fmla="*/ 3749872 h 6858000"/>
              <a:gd name="connsiteX218" fmla="*/ 3655073 w 7467600"/>
              <a:gd name="connsiteY218" fmla="*/ 3650884 h 6858000"/>
              <a:gd name="connsiteX219" fmla="*/ 3670252 w 7467600"/>
              <a:gd name="connsiteY219" fmla="*/ 3622798 h 6858000"/>
              <a:gd name="connsiteX220" fmla="*/ 3817258 w 7467600"/>
              <a:gd name="connsiteY220" fmla="*/ 3723577 h 6858000"/>
              <a:gd name="connsiteX221" fmla="*/ 4000461 w 7467600"/>
              <a:gd name="connsiteY221" fmla="*/ 3855966 h 6858000"/>
              <a:gd name="connsiteX222" fmla="*/ 4088180 w 7467600"/>
              <a:gd name="connsiteY222" fmla="*/ 3929774 h 6858000"/>
              <a:gd name="connsiteX223" fmla="*/ 4184555 w 7467600"/>
              <a:gd name="connsiteY223" fmla="*/ 4010683 h 6858000"/>
              <a:gd name="connsiteX224" fmla="*/ 4399563 w 7467600"/>
              <a:gd name="connsiteY224" fmla="*/ 4158106 h 6858000"/>
              <a:gd name="connsiteX225" fmla="*/ 4684469 w 7467600"/>
              <a:gd name="connsiteY225" fmla="*/ 4364680 h 6858000"/>
              <a:gd name="connsiteX226" fmla="*/ 4690271 w 7467600"/>
              <a:gd name="connsiteY226" fmla="*/ 4370034 h 6858000"/>
              <a:gd name="connsiteX227" fmla="*/ 4136093 w 7467600"/>
              <a:gd name="connsiteY227" fmla="*/ 3858466 h 6858000"/>
              <a:gd name="connsiteX228" fmla="*/ 3670252 w 7467600"/>
              <a:gd name="connsiteY228" fmla="*/ 3622798 h 6858000"/>
              <a:gd name="connsiteX229" fmla="*/ 4440129 w 7467600"/>
              <a:gd name="connsiteY229" fmla="*/ 3448571 h 6858000"/>
              <a:gd name="connsiteX230" fmla="*/ 4856525 w 7467600"/>
              <a:gd name="connsiteY230" fmla="*/ 3915351 h 6858000"/>
              <a:gd name="connsiteX231" fmla="*/ 5059055 w 7467600"/>
              <a:gd name="connsiteY231" fmla="*/ 4108918 h 6858000"/>
              <a:gd name="connsiteX232" fmla="*/ 5290070 w 7467600"/>
              <a:gd name="connsiteY232" fmla="*/ 4263619 h 6858000"/>
              <a:gd name="connsiteX233" fmla="*/ 4834991 w 7467600"/>
              <a:gd name="connsiteY233" fmla="*/ 3830985 h 6858000"/>
              <a:gd name="connsiteX234" fmla="*/ 4440129 w 7467600"/>
              <a:gd name="connsiteY234" fmla="*/ 3448571 h 6858000"/>
              <a:gd name="connsiteX235" fmla="*/ 4441737 w 7467600"/>
              <a:gd name="connsiteY235" fmla="*/ 3399734 h 6858000"/>
              <a:gd name="connsiteX236" fmla="*/ 4431236 w 7467600"/>
              <a:gd name="connsiteY236" fmla="*/ 3400954 h 6858000"/>
              <a:gd name="connsiteX237" fmla="*/ 4557150 w 7467600"/>
              <a:gd name="connsiteY237" fmla="*/ 3510023 h 6858000"/>
              <a:gd name="connsiteX238" fmla="*/ 4856936 w 7467600"/>
              <a:gd name="connsiteY238" fmla="*/ 3809146 h 6858000"/>
              <a:gd name="connsiteX239" fmla="*/ 5111996 w 7467600"/>
              <a:gd name="connsiteY239" fmla="*/ 4065759 h 6858000"/>
              <a:gd name="connsiteX240" fmla="*/ 5388878 w 7467600"/>
              <a:gd name="connsiteY240" fmla="*/ 4300185 h 6858000"/>
              <a:gd name="connsiteX241" fmla="*/ 5425556 w 7467600"/>
              <a:gd name="connsiteY241" fmla="*/ 4308967 h 6858000"/>
              <a:gd name="connsiteX242" fmla="*/ 4943646 w 7467600"/>
              <a:gd name="connsiteY242" fmla="*/ 3822916 h 6858000"/>
              <a:gd name="connsiteX243" fmla="*/ 4594837 w 7467600"/>
              <a:gd name="connsiteY243" fmla="*/ 3532274 h 6858000"/>
              <a:gd name="connsiteX244" fmla="*/ 4441737 w 7467600"/>
              <a:gd name="connsiteY244" fmla="*/ 3399734 h 6858000"/>
              <a:gd name="connsiteX245" fmla="*/ 5425834 w 7467600"/>
              <a:gd name="connsiteY245" fmla="*/ 3162785 h 6858000"/>
              <a:gd name="connsiteX246" fmla="*/ 5401644 w 7467600"/>
              <a:gd name="connsiteY246" fmla="*/ 3617847 h 6858000"/>
              <a:gd name="connsiteX247" fmla="*/ 5467256 w 7467600"/>
              <a:gd name="connsiteY247" fmla="*/ 4175494 h 6858000"/>
              <a:gd name="connsiteX248" fmla="*/ 5448069 w 7467600"/>
              <a:gd name="connsiteY248" fmla="*/ 3567554 h 6858000"/>
              <a:gd name="connsiteX249" fmla="*/ 5425834 w 7467600"/>
              <a:gd name="connsiteY249" fmla="*/ 3162785 h 6858000"/>
              <a:gd name="connsiteX250" fmla="*/ 1318687 w 7467600"/>
              <a:gd name="connsiteY250" fmla="*/ 3113840 h 6858000"/>
              <a:gd name="connsiteX251" fmla="*/ 1066793 w 7467600"/>
              <a:gd name="connsiteY251" fmla="*/ 3212171 h 6858000"/>
              <a:gd name="connsiteX252" fmla="*/ 993319 w 7467600"/>
              <a:gd name="connsiteY252" fmla="*/ 3247648 h 6858000"/>
              <a:gd name="connsiteX253" fmla="*/ 853081 w 7467600"/>
              <a:gd name="connsiteY253" fmla="*/ 3312410 h 6858000"/>
              <a:gd name="connsiteX254" fmla="*/ 805957 w 7467600"/>
              <a:gd name="connsiteY254" fmla="*/ 3330443 h 6858000"/>
              <a:gd name="connsiteX255" fmla="*/ 1318687 w 7467600"/>
              <a:gd name="connsiteY255" fmla="*/ 3113840 h 6858000"/>
              <a:gd name="connsiteX256" fmla="*/ 5453702 w 7467600"/>
              <a:gd name="connsiteY256" fmla="*/ 3090882 h 6858000"/>
              <a:gd name="connsiteX257" fmla="*/ 5480135 w 7467600"/>
              <a:gd name="connsiteY257" fmla="*/ 3565802 h 6858000"/>
              <a:gd name="connsiteX258" fmla="*/ 5499023 w 7467600"/>
              <a:gd name="connsiteY258" fmla="*/ 4166310 h 6858000"/>
              <a:gd name="connsiteX259" fmla="*/ 5547022 w 7467600"/>
              <a:gd name="connsiteY259" fmla="*/ 3607838 h 6858000"/>
              <a:gd name="connsiteX260" fmla="*/ 5515964 w 7467600"/>
              <a:gd name="connsiteY260" fmla="*/ 3378541 h 6858000"/>
              <a:gd name="connsiteX261" fmla="*/ 5453702 w 7467600"/>
              <a:gd name="connsiteY261" fmla="*/ 3090882 h 6858000"/>
              <a:gd name="connsiteX262" fmla="*/ 1238695 w 7467600"/>
              <a:gd name="connsiteY262" fmla="*/ 3076820 h 6858000"/>
              <a:gd name="connsiteX263" fmla="*/ 716371 w 7467600"/>
              <a:gd name="connsiteY263" fmla="*/ 3293249 h 6858000"/>
              <a:gd name="connsiteX264" fmla="*/ 579522 w 7467600"/>
              <a:gd name="connsiteY264" fmla="*/ 3371759 h 6858000"/>
              <a:gd name="connsiteX265" fmla="*/ 600288 w 7467600"/>
              <a:gd name="connsiteY265" fmla="*/ 3365555 h 6858000"/>
              <a:gd name="connsiteX266" fmla="*/ 840692 w 7467600"/>
              <a:gd name="connsiteY266" fmla="*/ 3284921 h 6858000"/>
              <a:gd name="connsiteX267" fmla="*/ 979248 w 7467600"/>
              <a:gd name="connsiteY267" fmla="*/ 3221003 h 6858000"/>
              <a:gd name="connsiteX268" fmla="*/ 1053282 w 7467600"/>
              <a:gd name="connsiteY268" fmla="*/ 3185247 h 6858000"/>
              <a:gd name="connsiteX269" fmla="*/ 1320603 w 7467600"/>
              <a:gd name="connsiteY269" fmla="*/ 3081281 h 6858000"/>
              <a:gd name="connsiteX270" fmla="*/ 1238695 w 7467600"/>
              <a:gd name="connsiteY270" fmla="*/ 3076820 h 6858000"/>
              <a:gd name="connsiteX271" fmla="*/ 5425627 w 7467600"/>
              <a:gd name="connsiteY271" fmla="*/ 2954192 h 6858000"/>
              <a:gd name="connsiteX272" fmla="*/ 5470770 w 7467600"/>
              <a:gd name="connsiteY272" fmla="*/ 3005435 h 6858000"/>
              <a:gd name="connsiteX273" fmla="*/ 5519779 w 7467600"/>
              <a:gd name="connsiteY273" fmla="*/ 4359223 h 6858000"/>
              <a:gd name="connsiteX274" fmla="*/ 5520293 w 7467600"/>
              <a:gd name="connsiteY274" fmla="*/ 4360602 h 6858000"/>
              <a:gd name="connsiteX275" fmla="*/ 5767221 w 7467600"/>
              <a:gd name="connsiteY275" fmla="*/ 4665564 h 6858000"/>
              <a:gd name="connsiteX276" fmla="*/ 6937169 w 7467600"/>
              <a:gd name="connsiteY276" fmla="*/ 4815941 h 6858000"/>
              <a:gd name="connsiteX277" fmla="*/ 6953922 w 7467600"/>
              <a:gd name="connsiteY277" fmla="*/ 4890068 h 6858000"/>
              <a:gd name="connsiteX278" fmla="*/ 6071359 w 7467600"/>
              <a:gd name="connsiteY278" fmla="*/ 4770770 h 6858000"/>
              <a:gd name="connsiteX279" fmla="*/ 6038839 w 7467600"/>
              <a:gd name="connsiteY279" fmla="*/ 4764474 h 6858000"/>
              <a:gd name="connsiteX280" fmla="*/ 6038706 w 7467600"/>
              <a:gd name="connsiteY280" fmla="*/ 4763847 h 6858000"/>
              <a:gd name="connsiteX281" fmla="*/ 6037784 w 7467600"/>
              <a:gd name="connsiteY281" fmla="*/ 4764270 h 6858000"/>
              <a:gd name="connsiteX282" fmla="*/ 6038839 w 7467600"/>
              <a:gd name="connsiteY282" fmla="*/ 4764474 h 6858000"/>
              <a:gd name="connsiteX283" fmla="*/ 6040338 w 7467600"/>
              <a:gd name="connsiteY283" fmla="*/ 4771418 h 6858000"/>
              <a:gd name="connsiteX284" fmla="*/ 6024488 w 7467600"/>
              <a:gd name="connsiteY284" fmla="*/ 4809903 h 6858000"/>
              <a:gd name="connsiteX285" fmla="*/ 5599771 w 7467600"/>
              <a:gd name="connsiteY285" fmla="*/ 5509652 h 6858000"/>
              <a:gd name="connsiteX286" fmla="*/ 5548843 w 7467600"/>
              <a:gd name="connsiteY286" fmla="*/ 5563845 h 6858000"/>
              <a:gd name="connsiteX287" fmla="*/ 5940952 w 7467600"/>
              <a:gd name="connsiteY287" fmla="*/ 6250028 h 6858000"/>
              <a:gd name="connsiteX288" fmla="*/ 6043441 w 7467600"/>
              <a:gd name="connsiteY288" fmla="*/ 6665847 h 6858000"/>
              <a:gd name="connsiteX289" fmla="*/ 6093432 w 7467600"/>
              <a:gd name="connsiteY289" fmla="*/ 6858000 h 6858000"/>
              <a:gd name="connsiteX290" fmla="*/ 6034344 w 7467600"/>
              <a:gd name="connsiteY290" fmla="*/ 6858000 h 6858000"/>
              <a:gd name="connsiteX291" fmla="*/ 6026679 w 7467600"/>
              <a:gd name="connsiteY291" fmla="*/ 6836959 h 6858000"/>
              <a:gd name="connsiteX292" fmla="*/ 5800441 w 7467600"/>
              <a:gd name="connsiteY292" fmla="*/ 6335286 h 6858000"/>
              <a:gd name="connsiteX293" fmla="*/ 5526562 w 7467600"/>
              <a:gd name="connsiteY293" fmla="*/ 5705388 h 6858000"/>
              <a:gd name="connsiteX294" fmla="*/ 5519640 w 7467600"/>
              <a:gd name="connsiteY294" fmla="*/ 5683774 h 6858000"/>
              <a:gd name="connsiteX295" fmla="*/ 5844559 w 7467600"/>
              <a:gd name="connsiteY295" fmla="*/ 6553349 h 6858000"/>
              <a:gd name="connsiteX296" fmla="*/ 5975994 w 7467600"/>
              <a:gd name="connsiteY296" fmla="*/ 6858000 h 6858000"/>
              <a:gd name="connsiteX297" fmla="*/ 5898547 w 7467600"/>
              <a:gd name="connsiteY297" fmla="*/ 6858000 h 6858000"/>
              <a:gd name="connsiteX298" fmla="*/ 5682041 w 7467600"/>
              <a:gd name="connsiteY298" fmla="*/ 6355860 h 6858000"/>
              <a:gd name="connsiteX299" fmla="*/ 5461758 w 7467600"/>
              <a:gd name="connsiteY299" fmla="*/ 5820220 h 6858000"/>
              <a:gd name="connsiteX300" fmla="*/ 5237282 w 7467600"/>
              <a:gd name="connsiteY300" fmla="*/ 6579086 h 6858000"/>
              <a:gd name="connsiteX301" fmla="*/ 5115009 w 7467600"/>
              <a:gd name="connsiteY301" fmla="*/ 6858000 h 6858000"/>
              <a:gd name="connsiteX302" fmla="*/ 5028074 w 7467600"/>
              <a:gd name="connsiteY302" fmla="*/ 6858000 h 6858000"/>
              <a:gd name="connsiteX303" fmla="*/ 5079508 w 7467600"/>
              <a:gd name="connsiteY303" fmla="*/ 6749074 h 6858000"/>
              <a:gd name="connsiteX304" fmla="*/ 5371846 w 7467600"/>
              <a:gd name="connsiteY304" fmla="*/ 5924413 h 6858000"/>
              <a:gd name="connsiteX305" fmla="*/ 5270512 w 7467600"/>
              <a:gd name="connsiteY305" fmla="*/ 6138975 h 6858000"/>
              <a:gd name="connsiteX306" fmla="*/ 5062409 w 7467600"/>
              <a:gd name="connsiteY306" fmla="*/ 6653544 h 6858000"/>
              <a:gd name="connsiteX307" fmla="*/ 5036628 w 7467600"/>
              <a:gd name="connsiteY307" fmla="*/ 6754247 h 6858000"/>
              <a:gd name="connsiteX308" fmla="*/ 5009112 w 7467600"/>
              <a:gd name="connsiteY308" fmla="*/ 6858000 h 6858000"/>
              <a:gd name="connsiteX309" fmla="*/ 4976679 w 7467600"/>
              <a:gd name="connsiteY309" fmla="*/ 6858000 h 6858000"/>
              <a:gd name="connsiteX310" fmla="*/ 5006537 w 7467600"/>
              <a:gd name="connsiteY310" fmla="*/ 6747068 h 6858000"/>
              <a:gd name="connsiteX311" fmla="*/ 5032723 w 7467600"/>
              <a:gd name="connsiteY311" fmla="*/ 6644957 h 6858000"/>
              <a:gd name="connsiteX312" fmla="*/ 5242949 w 7467600"/>
              <a:gd name="connsiteY312" fmla="*/ 6125175 h 6858000"/>
              <a:gd name="connsiteX313" fmla="*/ 5286321 w 7467600"/>
              <a:gd name="connsiteY313" fmla="*/ 6033555 h 6858000"/>
              <a:gd name="connsiteX314" fmla="*/ 5008210 w 7467600"/>
              <a:gd name="connsiteY314" fmla="*/ 6649194 h 6858000"/>
              <a:gd name="connsiteX315" fmla="*/ 4986321 w 7467600"/>
              <a:gd name="connsiteY315" fmla="*/ 6765687 h 6858000"/>
              <a:gd name="connsiteX316" fmla="*/ 4973474 w 7467600"/>
              <a:gd name="connsiteY316" fmla="*/ 6858000 h 6858000"/>
              <a:gd name="connsiteX317" fmla="*/ 4907178 w 7467600"/>
              <a:gd name="connsiteY317" fmla="*/ 6858000 h 6858000"/>
              <a:gd name="connsiteX318" fmla="*/ 4910810 w 7467600"/>
              <a:gd name="connsiteY318" fmla="*/ 6829660 h 6858000"/>
              <a:gd name="connsiteX319" fmla="*/ 4987461 w 7467600"/>
              <a:gd name="connsiteY319" fmla="*/ 6432994 h 6858000"/>
              <a:gd name="connsiteX320" fmla="*/ 5179262 w 7467600"/>
              <a:gd name="connsiteY320" fmla="*/ 6035044 h 6858000"/>
              <a:gd name="connsiteX321" fmla="*/ 4689678 w 7467600"/>
              <a:gd name="connsiteY321" fmla="*/ 6440241 h 6858000"/>
              <a:gd name="connsiteX322" fmla="*/ 4477543 w 7467600"/>
              <a:gd name="connsiteY322" fmla="*/ 6674836 h 6858000"/>
              <a:gd name="connsiteX323" fmla="*/ 4329957 w 7467600"/>
              <a:gd name="connsiteY323" fmla="*/ 6858000 h 6858000"/>
              <a:gd name="connsiteX324" fmla="*/ 4218595 w 7467600"/>
              <a:gd name="connsiteY324" fmla="*/ 6858000 h 6858000"/>
              <a:gd name="connsiteX325" fmla="*/ 4368888 w 7467600"/>
              <a:gd name="connsiteY325" fmla="*/ 6668412 h 6858000"/>
              <a:gd name="connsiteX326" fmla="*/ 4563091 w 7467600"/>
              <a:gd name="connsiteY326" fmla="*/ 6442508 h 6858000"/>
              <a:gd name="connsiteX327" fmla="*/ 5387324 w 7467600"/>
              <a:gd name="connsiteY327" fmla="*/ 5705830 h 6858000"/>
              <a:gd name="connsiteX328" fmla="*/ 5073620 w 7467600"/>
              <a:gd name="connsiteY328" fmla="*/ 5955437 h 6858000"/>
              <a:gd name="connsiteX329" fmla="*/ 4689789 w 7467600"/>
              <a:gd name="connsiteY329" fmla="*/ 6268382 h 6858000"/>
              <a:gd name="connsiteX330" fmla="*/ 4418722 w 7467600"/>
              <a:gd name="connsiteY330" fmla="*/ 6570886 h 6858000"/>
              <a:gd name="connsiteX331" fmla="*/ 4214944 w 7467600"/>
              <a:gd name="connsiteY331" fmla="*/ 6858000 h 6858000"/>
              <a:gd name="connsiteX332" fmla="*/ 4177898 w 7467600"/>
              <a:gd name="connsiteY332" fmla="*/ 6858000 h 6858000"/>
              <a:gd name="connsiteX333" fmla="*/ 4391597 w 7467600"/>
              <a:gd name="connsiteY333" fmla="*/ 6556370 h 6858000"/>
              <a:gd name="connsiteX334" fmla="*/ 4668889 w 7467600"/>
              <a:gd name="connsiteY334" fmla="*/ 6246399 h 6858000"/>
              <a:gd name="connsiteX335" fmla="*/ 5055427 w 7467600"/>
              <a:gd name="connsiteY335" fmla="*/ 5931476 h 6858000"/>
              <a:gd name="connsiteX336" fmla="*/ 5371814 w 7467600"/>
              <a:gd name="connsiteY336" fmla="*/ 5678975 h 6858000"/>
              <a:gd name="connsiteX337" fmla="*/ 4987918 w 7467600"/>
              <a:gd name="connsiteY337" fmla="*/ 5838701 h 6858000"/>
              <a:gd name="connsiteX338" fmla="*/ 4317146 w 7467600"/>
              <a:gd name="connsiteY338" fmla="*/ 6587716 h 6858000"/>
              <a:gd name="connsiteX339" fmla="*/ 4171627 w 7467600"/>
              <a:gd name="connsiteY339" fmla="*/ 6858000 h 6858000"/>
              <a:gd name="connsiteX340" fmla="*/ 4081585 w 7467600"/>
              <a:gd name="connsiteY340" fmla="*/ 6858000 h 6858000"/>
              <a:gd name="connsiteX341" fmla="*/ 4238603 w 7467600"/>
              <a:gd name="connsiteY341" fmla="*/ 6559341 h 6858000"/>
              <a:gd name="connsiteX342" fmla="*/ 4778333 w 7467600"/>
              <a:gd name="connsiteY342" fmla="*/ 5873626 h 6858000"/>
              <a:gd name="connsiteX343" fmla="*/ 5414185 w 7467600"/>
              <a:gd name="connsiteY343" fmla="*/ 5573882 h 6858000"/>
              <a:gd name="connsiteX344" fmla="*/ 5959648 w 7467600"/>
              <a:gd name="connsiteY344" fmla="*/ 4760797 h 6858000"/>
              <a:gd name="connsiteX345" fmla="*/ 5355019 w 7467600"/>
              <a:gd name="connsiteY345" fmla="*/ 4734672 h 6858000"/>
              <a:gd name="connsiteX346" fmla="*/ 5083565 w 7467600"/>
              <a:gd name="connsiteY346" fmla="*/ 5179121 h 6858000"/>
              <a:gd name="connsiteX347" fmla="*/ 4713577 w 7467600"/>
              <a:gd name="connsiteY347" fmla="*/ 5616803 h 6858000"/>
              <a:gd name="connsiteX348" fmla="*/ 3989559 w 7467600"/>
              <a:gd name="connsiteY348" fmla="*/ 6145945 h 6858000"/>
              <a:gd name="connsiteX349" fmla="*/ 3939824 w 7467600"/>
              <a:gd name="connsiteY349" fmla="*/ 6066900 h 6858000"/>
              <a:gd name="connsiteX350" fmla="*/ 4584537 w 7467600"/>
              <a:gd name="connsiteY350" fmla="*/ 5324826 h 6858000"/>
              <a:gd name="connsiteX351" fmla="*/ 5037105 w 7467600"/>
              <a:gd name="connsiteY351" fmla="*/ 5088765 h 6858000"/>
              <a:gd name="connsiteX352" fmla="*/ 5039930 w 7467600"/>
              <a:gd name="connsiteY352" fmla="*/ 5089585 h 6858000"/>
              <a:gd name="connsiteX353" fmla="*/ 5263764 w 7467600"/>
              <a:gd name="connsiteY353" fmla="*/ 4735525 h 6858000"/>
              <a:gd name="connsiteX354" fmla="*/ 4086300 w 7467600"/>
              <a:gd name="connsiteY354" fmla="*/ 4884599 h 6858000"/>
              <a:gd name="connsiteX355" fmla="*/ 4085485 w 7467600"/>
              <a:gd name="connsiteY355" fmla="*/ 4899070 h 6858000"/>
              <a:gd name="connsiteX356" fmla="*/ 3871915 w 7467600"/>
              <a:gd name="connsiteY356" fmla="*/ 5253645 h 6858000"/>
              <a:gd name="connsiteX357" fmla="*/ 3799374 w 7467600"/>
              <a:gd name="connsiteY357" fmla="*/ 5466127 h 6858000"/>
              <a:gd name="connsiteX358" fmla="*/ 3498850 w 7467600"/>
              <a:gd name="connsiteY358" fmla="*/ 6661888 h 6858000"/>
              <a:gd name="connsiteX359" fmla="*/ 3399216 w 7467600"/>
              <a:gd name="connsiteY359" fmla="*/ 6858000 h 6858000"/>
              <a:gd name="connsiteX360" fmla="*/ 3303688 w 7467600"/>
              <a:gd name="connsiteY360" fmla="*/ 6858000 h 6858000"/>
              <a:gd name="connsiteX361" fmla="*/ 3391774 w 7467600"/>
              <a:gd name="connsiteY361" fmla="*/ 6697181 h 6858000"/>
              <a:gd name="connsiteX362" fmla="*/ 3735540 w 7467600"/>
              <a:gd name="connsiteY362" fmla="*/ 5546923 h 6858000"/>
              <a:gd name="connsiteX363" fmla="*/ 3729438 w 7467600"/>
              <a:gd name="connsiteY363" fmla="*/ 5569058 h 6858000"/>
              <a:gd name="connsiteX364" fmla="*/ 3707782 w 7467600"/>
              <a:gd name="connsiteY364" fmla="*/ 5644908 h 6858000"/>
              <a:gd name="connsiteX365" fmla="*/ 3583827 w 7467600"/>
              <a:gd name="connsiteY365" fmla="*/ 6039215 h 6858000"/>
              <a:gd name="connsiteX366" fmla="*/ 3547861 w 7467600"/>
              <a:gd name="connsiteY366" fmla="*/ 6129609 h 6858000"/>
              <a:gd name="connsiteX367" fmla="*/ 3490905 w 7467600"/>
              <a:gd name="connsiteY367" fmla="*/ 6277660 h 6858000"/>
              <a:gd name="connsiteX368" fmla="*/ 3455859 w 7467600"/>
              <a:gd name="connsiteY368" fmla="*/ 6391301 h 6858000"/>
              <a:gd name="connsiteX369" fmla="*/ 3429112 w 7467600"/>
              <a:gd name="connsiteY369" fmla="*/ 6479469 h 6858000"/>
              <a:gd name="connsiteX370" fmla="*/ 3304862 w 7467600"/>
              <a:gd name="connsiteY370" fmla="*/ 6796476 h 6858000"/>
              <a:gd name="connsiteX371" fmla="*/ 3276071 w 7467600"/>
              <a:gd name="connsiteY371" fmla="*/ 6858000 h 6858000"/>
              <a:gd name="connsiteX372" fmla="*/ 3240805 w 7467600"/>
              <a:gd name="connsiteY372" fmla="*/ 6858000 h 6858000"/>
              <a:gd name="connsiteX373" fmla="*/ 3275917 w 7467600"/>
              <a:gd name="connsiteY373" fmla="*/ 6783192 h 6858000"/>
              <a:gd name="connsiteX374" fmla="*/ 3399358 w 7467600"/>
              <a:gd name="connsiteY374" fmla="*/ 6469011 h 6858000"/>
              <a:gd name="connsiteX375" fmla="*/ 3425650 w 7467600"/>
              <a:gd name="connsiteY375" fmla="*/ 6381333 h 6858000"/>
              <a:gd name="connsiteX376" fmla="*/ 3460661 w 7467600"/>
              <a:gd name="connsiteY376" fmla="*/ 6266763 h 6858000"/>
              <a:gd name="connsiteX377" fmla="*/ 3518021 w 7467600"/>
              <a:gd name="connsiteY377" fmla="*/ 6117298 h 6858000"/>
              <a:gd name="connsiteX378" fmla="*/ 3554035 w 7467600"/>
              <a:gd name="connsiteY378" fmla="*/ 6027832 h 6858000"/>
              <a:gd name="connsiteX379" fmla="*/ 3677174 w 7467600"/>
              <a:gd name="connsiteY379" fmla="*/ 5636351 h 6858000"/>
              <a:gd name="connsiteX380" fmla="*/ 3698819 w 7467600"/>
              <a:gd name="connsiteY380" fmla="*/ 5560503 h 6858000"/>
              <a:gd name="connsiteX381" fmla="*/ 3702094 w 7467600"/>
              <a:gd name="connsiteY381" fmla="*/ 5549194 h 6858000"/>
              <a:gd name="connsiteX382" fmla="*/ 3398355 w 7467600"/>
              <a:gd name="connsiteY382" fmla="*/ 6094603 h 6858000"/>
              <a:gd name="connsiteX383" fmla="*/ 3193941 w 7467600"/>
              <a:gd name="connsiteY383" fmla="*/ 6798775 h 6858000"/>
              <a:gd name="connsiteX384" fmla="*/ 3184140 w 7467600"/>
              <a:gd name="connsiteY384" fmla="*/ 6858000 h 6858000"/>
              <a:gd name="connsiteX385" fmla="*/ 3099978 w 7467600"/>
              <a:gd name="connsiteY385" fmla="*/ 6858000 h 6858000"/>
              <a:gd name="connsiteX386" fmla="*/ 3101556 w 7467600"/>
              <a:gd name="connsiteY386" fmla="*/ 6843337 h 6858000"/>
              <a:gd name="connsiteX387" fmla="*/ 3370162 w 7467600"/>
              <a:gd name="connsiteY387" fmla="*/ 5785550 h 6858000"/>
              <a:gd name="connsiteX388" fmla="*/ 3746477 w 7467600"/>
              <a:gd name="connsiteY388" fmla="*/ 5377889 h 6858000"/>
              <a:gd name="connsiteX389" fmla="*/ 3863399 w 7467600"/>
              <a:gd name="connsiteY389" fmla="*/ 5087257 h 6858000"/>
              <a:gd name="connsiteX390" fmla="*/ 3968712 w 7467600"/>
              <a:gd name="connsiteY390" fmla="*/ 4913989 h 6858000"/>
              <a:gd name="connsiteX391" fmla="*/ 2792390 w 7467600"/>
              <a:gd name="connsiteY391" fmla="*/ 5382974 h 6858000"/>
              <a:gd name="connsiteX392" fmla="*/ 2714982 w 7467600"/>
              <a:gd name="connsiteY392" fmla="*/ 5427051 h 6858000"/>
              <a:gd name="connsiteX393" fmla="*/ 2813361 w 7467600"/>
              <a:gd name="connsiteY393" fmla="*/ 6023912 h 6858000"/>
              <a:gd name="connsiteX394" fmla="*/ 2688430 w 7467600"/>
              <a:gd name="connsiteY394" fmla="*/ 6801564 h 6858000"/>
              <a:gd name="connsiteX395" fmla="*/ 2629626 w 7467600"/>
              <a:gd name="connsiteY395" fmla="*/ 6763394 h 6858000"/>
              <a:gd name="connsiteX396" fmla="*/ 2565328 w 7467600"/>
              <a:gd name="connsiteY396" fmla="*/ 5516399 h 6858000"/>
              <a:gd name="connsiteX397" fmla="*/ 1922999 w 7467600"/>
              <a:gd name="connsiteY397" fmla="*/ 5980343 h 6858000"/>
              <a:gd name="connsiteX398" fmla="*/ 1950261 w 7467600"/>
              <a:gd name="connsiteY398" fmla="*/ 6405858 h 6858000"/>
              <a:gd name="connsiteX399" fmla="*/ 2365554 w 7467600"/>
              <a:gd name="connsiteY399" fmla="*/ 6759107 h 6858000"/>
              <a:gd name="connsiteX400" fmla="*/ 2424142 w 7467600"/>
              <a:gd name="connsiteY400" fmla="*/ 6858000 h 6858000"/>
              <a:gd name="connsiteX401" fmla="*/ 2395994 w 7467600"/>
              <a:gd name="connsiteY401" fmla="*/ 6858000 h 6858000"/>
              <a:gd name="connsiteX402" fmla="*/ 2392863 w 7467600"/>
              <a:gd name="connsiteY402" fmla="*/ 6852964 h 6858000"/>
              <a:gd name="connsiteX403" fmla="*/ 2017589 w 7467600"/>
              <a:gd name="connsiteY403" fmla="*/ 6493982 h 6858000"/>
              <a:gd name="connsiteX404" fmla="*/ 2147336 w 7467600"/>
              <a:gd name="connsiteY404" fmla="*/ 6594052 h 6858000"/>
              <a:gd name="connsiteX405" fmla="*/ 2207047 w 7467600"/>
              <a:gd name="connsiteY405" fmla="*/ 6654540 h 6858000"/>
              <a:gd name="connsiteX406" fmla="*/ 2299106 w 7467600"/>
              <a:gd name="connsiteY406" fmla="*/ 6778931 h 6858000"/>
              <a:gd name="connsiteX407" fmla="*/ 2314430 w 7467600"/>
              <a:gd name="connsiteY407" fmla="*/ 6801144 h 6858000"/>
              <a:gd name="connsiteX408" fmla="*/ 2352406 w 7467600"/>
              <a:gd name="connsiteY408" fmla="*/ 6858000 h 6858000"/>
              <a:gd name="connsiteX409" fmla="*/ 2314492 w 7467600"/>
              <a:gd name="connsiteY409" fmla="*/ 6858000 h 6858000"/>
              <a:gd name="connsiteX410" fmla="*/ 2288095 w 7467600"/>
              <a:gd name="connsiteY410" fmla="*/ 6818030 h 6858000"/>
              <a:gd name="connsiteX411" fmla="*/ 2272768 w 7467600"/>
              <a:gd name="connsiteY411" fmla="*/ 6795822 h 6858000"/>
              <a:gd name="connsiteX412" fmla="*/ 2182715 w 7467600"/>
              <a:gd name="connsiteY412" fmla="*/ 6675071 h 6858000"/>
              <a:gd name="connsiteX413" fmla="*/ 2032061 w 7467600"/>
              <a:gd name="connsiteY413" fmla="*/ 6541380 h 6858000"/>
              <a:gd name="connsiteX414" fmla="*/ 2257220 w 7467600"/>
              <a:gd name="connsiteY414" fmla="*/ 6826257 h 6858000"/>
              <a:gd name="connsiteX415" fmla="*/ 2281324 w 7467600"/>
              <a:gd name="connsiteY415" fmla="*/ 6858000 h 6858000"/>
              <a:gd name="connsiteX416" fmla="*/ 2242860 w 7467600"/>
              <a:gd name="connsiteY416" fmla="*/ 6858000 h 6858000"/>
              <a:gd name="connsiteX417" fmla="*/ 2232818 w 7467600"/>
              <a:gd name="connsiteY417" fmla="*/ 6844926 h 6858000"/>
              <a:gd name="connsiteX418" fmla="*/ 1990172 w 7467600"/>
              <a:gd name="connsiteY418" fmla="*/ 6542121 h 6858000"/>
              <a:gd name="connsiteX419" fmla="*/ 2124090 w 7467600"/>
              <a:gd name="connsiteY419" fmla="*/ 6761017 h 6858000"/>
              <a:gd name="connsiteX420" fmla="*/ 2200380 w 7467600"/>
              <a:gd name="connsiteY420" fmla="*/ 6858000 h 6858000"/>
              <a:gd name="connsiteX421" fmla="*/ 2147507 w 7467600"/>
              <a:gd name="connsiteY421" fmla="*/ 6858000 h 6858000"/>
              <a:gd name="connsiteX422" fmla="*/ 2070668 w 7467600"/>
              <a:gd name="connsiteY422" fmla="*/ 6761520 h 6858000"/>
              <a:gd name="connsiteX423" fmla="*/ 1975142 w 7467600"/>
              <a:gd name="connsiteY423" fmla="*/ 6585570 h 6858000"/>
              <a:gd name="connsiteX424" fmla="*/ 2050035 w 7467600"/>
              <a:gd name="connsiteY424" fmla="*/ 6813345 h 6858000"/>
              <a:gd name="connsiteX425" fmla="*/ 2063025 w 7467600"/>
              <a:gd name="connsiteY425" fmla="*/ 6858000 h 6858000"/>
              <a:gd name="connsiteX426" fmla="*/ 2021675 w 7467600"/>
              <a:gd name="connsiteY426" fmla="*/ 6858000 h 6858000"/>
              <a:gd name="connsiteX427" fmla="*/ 2019308 w 7467600"/>
              <a:gd name="connsiteY427" fmla="*/ 6847118 h 6858000"/>
              <a:gd name="connsiteX428" fmla="*/ 1938835 w 7467600"/>
              <a:gd name="connsiteY428" fmla="*/ 6551160 h 6858000"/>
              <a:gd name="connsiteX429" fmla="*/ 1953230 w 7467600"/>
              <a:gd name="connsiteY429" fmla="*/ 6759699 h 6858000"/>
              <a:gd name="connsiteX430" fmla="*/ 1956763 w 7467600"/>
              <a:gd name="connsiteY430" fmla="*/ 6778191 h 6858000"/>
              <a:gd name="connsiteX431" fmla="*/ 1967925 w 7467600"/>
              <a:gd name="connsiteY431" fmla="*/ 6858000 h 6858000"/>
              <a:gd name="connsiteX432" fmla="*/ 1936622 w 7467600"/>
              <a:gd name="connsiteY432" fmla="*/ 6858000 h 6858000"/>
              <a:gd name="connsiteX433" fmla="*/ 1926261 w 7467600"/>
              <a:gd name="connsiteY433" fmla="*/ 6784064 h 6858000"/>
              <a:gd name="connsiteX434" fmla="*/ 1922724 w 7467600"/>
              <a:gd name="connsiteY434" fmla="*/ 6765577 h 6858000"/>
              <a:gd name="connsiteX435" fmla="*/ 1904650 w 7467600"/>
              <a:gd name="connsiteY435" fmla="*/ 6639616 h 6858000"/>
              <a:gd name="connsiteX436" fmla="*/ 1885273 w 7467600"/>
              <a:gd name="connsiteY436" fmla="*/ 6858000 h 6858000"/>
              <a:gd name="connsiteX437" fmla="*/ 1854363 w 7467600"/>
              <a:gd name="connsiteY437" fmla="*/ 6858000 h 6858000"/>
              <a:gd name="connsiteX438" fmla="*/ 1880391 w 7467600"/>
              <a:gd name="connsiteY438" fmla="*/ 6603796 h 6858000"/>
              <a:gd name="connsiteX439" fmla="*/ 1818273 w 7467600"/>
              <a:gd name="connsiteY439" fmla="*/ 6715729 h 6858000"/>
              <a:gd name="connsiteX440" fmla="*/ 1794691 w 7467600"/>
              <a:gd name="connsiteY440" fmla="*/ 6843239 h 6858000"/>
              <a:gd name="connsiteX441" fmla="*/ 1794914 w 7467600"/>
              <a:gd name="connsiteY441" fmla="*/ 6858000 h 6858000"/>
              <a:gd name="connsiteX442" fmla="*/ 1746128 w 7467600"/>
              <a:gd name="connsiteY442" fmla="*/ 6858000 h 6858000"/>
              <a:gd name="connsiteX443" fmla="*/ 1753934 w 7467600"/>
              <a:gd name="connsiteY443" fmla="*/ 6724796 h 6858000"/>
              <a:gd name="connsiteX444" fmla="*/ 1792053 w 7467600"/>
              <a:gd name="connsiteY444" fmla="*/ 6572396 h 6858000"/>
              <a:gd name="connsiteX445" fmla="*/ 1862248 w 7467600"/>
              <a:gd name="connsiteY445" fmla="*/ 6266397 h 6858000"/>
              <a:gd name="connsiteX446" fmla="*/ 1862250 w 7467600"/>
              <a:gd name="connsiteY446" fmla="*/ 6033531 h 6858000"/>
              <a:gd name="connsiteX447" fmla="*/ 1211999 w 7467600"/>
              <a:gd name="connsiteY447" fmla="*/ 6683610 h 6858000"/>
              <a:gd name="connsiteX448" fmla="*/ 1213266 w 7467600"/>
              <a:gd name="connsiteY448" fmla="*/ 6691947 h 6858000"/>
              <a:gd name="connsiteX449" fmla="*/ 1203370 w 7467600"/>
              <a:gd name="connsiteY449" fmla="*/ 6850676 h 6858000"/>
              <a:gd name="connsiteX450" fmla="*/ 1203671 w 7467600"/>
              <a:gd name="connsiteY450" fmla="*/ 6858000 h 6858000"/>
              <a:gd name="connsiteX451" fmla="*/ 1143180 w 7467600"/>
              <a:gd name="connsiteY451" fmla="*/ 6858000 h 6858000"/>
              <a:gd name="connsiteX452" fmla="*/ 1142176 w 7467600"/>
              <a:gd name="connsiteY452" fmla="*/ 6766045 h 6858000"/>
              <a:gd name="connsiteX453" fmla="*/ 1067484 w 7467600"/>
              <a:gd name="connsiteY453" fmla="*/ 6858000 h 6858000"/>
              <a:gd name="connsiteX454" fmla="*/ 953928 w 7467600"/>
              <a:gd name="connsiteY454" fmla="*/ 6858000 h 6858000"/>
              <a:gd name="connsiteX455" fmla="*/ 959715 w 7467600"/>
              <a:gd name="connsiteY455" fmla="*/ 6850185 h 6858000"/>
              <a:gd name="connsiteX456" fmla="*/ 1483788 w 7467600"/>
              <a:gd name="connsiteY456" fmla="*/ 6259174 h 6858000"/>
              <a:gd name="connsiteX457" fmla="*/ 1100671 w 7467600"/>
              <a:gd name="connsiteY457" fmla="*/ 6252137 h 6858000"/>
              <a:gd name="connsiteX458" fmla="*/ 1090144 w 7467600"/>
              <a:gd name="connsiteY458" fmla="*/ 6256748 h 6858000"/>
              <a:gd name="connsiteX459" fmla="*/ 1095872 w 7467600"/>
              <a:gd name="connsiteY459" fmla="*/ 6271892 h 6858000"/>
              <a:gd name="connsiteX460" fmla="*/ 262785 w 7467600"/>
              <a:gd name="connsiteY460" fmla="*/ 6845450 h 6858000"/>
              <a:gd name="connsiteX461" fmla="*/ 209968 w 7467600"/>
              <a:gd name="connsiteY461" fmla="*/ 6770713 h 6858000"/>
              <a:gd name="connsiteX462" fmla="*/ 873460 w 7467600"/>
              <a:gd name="connsiteY462" fmla="*/ 6253768 h 6858000"/>
              <a:gd name="connsiteX463" fmla="*/ 192686 w 7467600"/>
              <a:gd name="connsiteY463" fmla="*/ 5849257 h 6858000"/>
              <a:gd name="connsiteX464" fmla="*/ 4696 w 7467600"/>
              <a:gd name="connsiteY464" fmla="*/ 5697668 h 6858000"/>
              <a:gd name="connsiteX465" fmla="*/ 0 w 7467600"/>
              <a:gd name="connsiteY465" fmla="*/ 5689984 h 6858000"/>
              <a:gd name="connsiteX466" fmla="*/ 0 w 7467600"/>
              <a:gd name="connsiteY466" fmla="*/ 5513472 h 6858000"/>
              <a:gd name="connsiteX467" fmla="*/ 174101 w 7467600"/>
              <a:gd name="connsiteY467" fmla="*/ 5620277 h 6858000"/>
              <a:gd name="connsiteX468" fmla="*/ 891800 w 7467600"/>
              <a:gd name="connsiteY468" fmla="*/ 6036935 h 6858000"/>
              <a:gd name="connsiteX469" fmla="*/ 1072219 w 7467600"/>
              <a:gd name="connsiteY469" fmla="*/ 6169443 h 6858000"/>
              <a:gd name="connsiteX470" fmla="*/ 1074117 w 7467600"/>
              <a:gd name="connsiteY470" fmla="*/ 6170301 h 6858000"/>
              <a:gd name="connsiteX471" fmla="*/ 1083114 w 7467600"/>
              <a:gd name="connsiteY471" fmla="*/ 6174131 h 6858000"/>
              <a:gd name="connsiteX472" fmla="*/ 1543010 w 7467600"/>
              <a:gd name="connsiteY472" fmla="*/ 6191140 h 6858000"/>
              <a:gd name="connsiteX473" fmla="*/ 1551080 w 7467600"/>
              <a:gd name="connsiteY473" fmla="*/ 6195006 h 6858000"/>
              <a:gd name="connsiteX474" fmla="*/ 2345443 w 7467600"/>
              <a:gd name="connsiteY474" fmla="*/ 5549882 h 6858000"/>
              <a:gd name="connsiteX475" fmla="*/ 1721499 w 7467600"/>
              <a:gd name="connsiteY475" fmla="*/ 5599969 h 6858000"/>
              <a:gd name="connsiteX476" fmla="*/ 767716 w 7467600"/>
              <a:gd name="connsiteY476" fmla="*/ 5472768 h 6858000"/>
              <a:gd name="connsiteX477" fmla="*/ 722147 w 7467600"/>
              <a:gd name="connsiteY477" fmla="*/ 5393091 h 6858000"/>
              <a:gd name="connsiteX478" fmla="*/ 1485552 w 7467600"/>
              <a:gd name="connsiteY478" fmla="*/ 5313202 h 6858000"/>
              <a:gd name="connsiteX479" fmla="*/ 2143004 w 7467600"/>
              <a:gd name="connsiteY479" fmla="*/ 5402420 h 6858000"/>
              <a:gd name="connsiteX480" fmla="*/ 1933391 w 7467600"/>
              <a:gd name="connsiteY480" fmla="*/ 5156971 h 6858000"/>
              <a:gd name="connsiteX481" fmla="*/ 1827118 w 7467600"/>
              <a:gd name="connsiteY481" fmla="*/ 4968410 h 6858000"/>
              <a:gd name="connsiteX482" fmla="*/ 1837349 w 7467600"/>
              <a:gd name="connsiteY482" fmla="*/ 4956357 h 6858000"/>
              <a:gd name="connsiteX483" fmla="*/ 2162835 w 7467600"/>
              <a:gd name="connsiteY483" fmla="*/ 5187853 h 6858000"/>
              <a:gd name="connsiteX484" fmla="*/ 2257167 w 7467600"/>
              <a:gd name="connsiteY484" fmla="*/ 5462123 h 6858000"/>
              <a:gd name="connsiteX485" fmla="*/ 2261598 w 7467600"/>
              <a:gd name="connsiteY485" fmla="*/ 5467998 h 6858000"/>
              <a:gd name="connsiteX486" fmla="*/ 2437177 w 7467600"/>
              <a:gd name="connsiteY486" fmla="*/ 5479608 h 6858000"/>
              <a:gd name="connsiteX487" fmla="*/ 2445247 w 7467600"/>
              <a:gd name="connsiteY487" fmla="*/ 5483476 h 6858000"/>
              <a:gd name="connsiteX488" fmla="*/ 2743626 w 7467600"/>
              <a:gd name="connsiteY488" fmla="*/ 5304819 h 6858000"/>
              <a:gd name="connsiteX489" fmla="*/ 3048102 w 7467600"/>
              <a:gd name="connsiteY489" fmla="*/ 5150595 h 6858000"/>
              <a:gd name="connsiteX490" fmla="*/ 1799414 w 7467600"/>
              <a:gd name="connsiteY490" fmla="*/ 4694732 h 6858000"/>
              <a:gd name="connsiteX491" fmla="*/ 1771735 w 7467600"/>
              <a:gd name="connsiteY491" fmla="*/ 4619929 h 6858000"/>
              <a:gd name="connsiteX492" fmla="*/ 3104273 w 7467600"/>
              <a:gd name="connsiteY492" fmla="*/ 5076159 h 6858000"/>
              <a:gd name="connsiteX493" fmla="*/ 3113245 w 7467600"/>
              <a:gd name="connsiteY493" fmla="*/ 5090705 h 6858000"/>
              <a:gd name="connsiteX494" fmla="*/ 3126294 w 7467600"/>
              <a:gd name="connsiteY494" fmla="*/ 5114400 h 6858000"/>
              <a:gd name="connsiteX495" fmla="*/ 3937433 w 7467600"/>
              <a:gd name="connsiteY495" fmla="*/ 4830473 h 6858000"/>
              <a:gd name="connsiteX496" fmla="*/ 3590475 w 7467600"/>
              <a:gd name="connsiteY496" fmla="*/ 4597974 h 6858000"/>
              <a:gd name="connsiteX497" fmla="*/ 3100264 w 7467600"/>
              <a:gd name="connsiteY497" fmla="*/ 4579845 h 6858000"/>
              <a:gd name="connsiteX498" fmla="*/ 2183576 w 7467600"/>
              <a:gd name="connsiteY498" fmla="*/ 4227150 h 6858000"/>
              <a:gd name="connsiteX499" fmla="*/ 2151029 w 7467600"/>
              <a:gd name="connsiteY499" fmla="*/ 4146947 h 6858000"/>
              <a:gd name="connsiteX500" fmla="*/ 3563434 w 7467600"/>
              <a:gd name="connsiteY500" fmla="*/ 4469115 h 6858000"/>
              <a:gd name="connsiteX501" fmla="*/ 3177952 w 7467600"/>
              <a:gd name="connsiteY501" fmla="*/ 3657386 h 6858000"/>
              <a:gd name="connsiteX502" fmla="*/ 3189263 w 7467600"/>
              <a:gd name="connsiteY502" fmla="*/ 3625726 h 6858000"/>
              <a:gd name="connsiteX503" fmla="*/ 3560912 w 7467600"/>
              <a:gd name="connsiteY503" fmla="*/ 4079863 h 6858000"/>
              <a:gd name="connsiteX504" fmla="*/ 3626636 w 7467600"/>
              <a:gd name="connsiteY504" fmla="*/ 4512230 h 6858000"/>
              <a:gd name="connsiteX505" fmla="*/ 3653088 w 7467600"/>
              <a:gd name="connsiteY505" fmla="*/ 4521417 h 6858000"/>
              <a:gd name="connsiteX506" fmla="*/ 3988128 w 7467600"/>
              <a:gd name="connsiteY506" fmla="*/ 4817267 h 6858000"/>
              <a:gd name="connsiteX507" fmla="*/ 4830582 w 7467600"/>
              <a:gd name="connsiteY507" fmla="*/ 4676000 h 6858000"/>
              <a:gd name="connsiteX508" fmla="*/ 4830100 w 7467600"/>
              <a:gd name="connsiteY508" fmla="*/ 4675554 h 6858000"/>
              <a:gd name="connsiteX509" fmla="*/ 4036318 w 7467600"/>
              <a:gd name="connsiteY509" fmla="*/ 4147013 h 6858000"/>
              <a:gd name="connsiteX510" fmla="*/ 3432098 w 7467600"/>
              <a:gd name="connsiteY510" fmla="*/ 3537312 h 6858000"/>
              <a:gd name="connsiteX511" fmla="*/ 3446761 w 7467600"/>
              <a:gd name="connsiteY511" fmla="*/ 3461278 h 6858000"/>
              <a:gd name="connsiteX512" fmla="*/ 4419733 w 7467600"/>
              <a:gd name="connsiteY512" fmla="*/ 3963555 h 6858000"/>
              <a:gd name="connsiteX513" fmla="*/ 4781371 w 7467600"/>
              <a:gd name="connsiteY513" fmla="*/ 4458604 h 6858000"/>
              <a:gd name="connsiteX514" fmla="*/ 4780440 w 7467600"/>
              <a:gd name="connsiteY514" fmla="*/ 4470290 h 6858000"/>
              <a:gd name="connsiteX515" fmla="*/ 4898954 w 7467600"/>
              <a:gd name="connsiteY515" fmla="*/ 4662092 h 6858000"/>
              <a:gd name="connsiteX516" fmla="*/ 4900699 w 7467600"/>
              <a:gd name="connsiteY516" fmla="*/ 4670867 h 6858000"/>
              <a:gd name="connsiteX517" fmla="*/ 5714511 w 7467600"/>
              <a:gd name="connsiteY517" fmla="*/ 4663483 h 6858000"/>
              <a:gd name="connsiteX518" fmla="*/ 5464793 w 7467600"/>
              <a:gd name="connsiteY518" fmla="*/ 4393556 h 6858000"/>
              <a:gd name="connsiteX519" fmla="*/ 5461897 w 7467600"/>
              <a:gd name="connsiteY519" fmla="*/ 4390879 h 6858000"/>
              <a:gd name="connsiteX520" fmla="*/ 4294126 w 7467600"/>
              <a:gd name="connsiteY520" fmla="*/ 3303048 h 6858000"/>
              <a:gd name="connsiteX521" fmla="*/ 4305321 w 7467600"/>
              <a:gd name="connsiteY521" fmla="*/ 3256953 h 6858000"/>
              <a:gd name="connsiteX522" fmla="*/ 4949299 w 7467600"/>
              <a:gd name="connsiteY522" fmla="*/ 3766336 h 6858000"/>
              <a:gd name="connsiteX523" fmla="*/ 5291452 w 7467600"/>
              <a:gd name="connsiteY523" fmla="*/ 4076801 h 6858000"/>
              <a:gd name="connsiteX524" fmla="*/ 5434998 w 7467600"/>
              <a:gd name="connsiteY524" fmla="*/ 4254100 h 6858000"/>
              <a:gd name="connsiteX525" fmla="*/ 5351015 w 7467600"/>
              <a:gd name="connsiteY525" fmla="*/ 3760989 h 6858000"/>
              <a:gd name="connsiteX526" fmla="*/ 5413780 w 7467600"/>
              <a:gd name="connsiteY526" fmla="*/ 2966265 h 6858000"/>
              <a:gd name="connsiteX527" fmla="*/ 5425627 w 7467600"/>
              <a:gd name="connsiteY527" fmla="*/ 2954192 h 6858000"/>
              <a:gd name="connsiteX528" fmla="*/ 6604735 w 7467600"/>
              <a:gd name="connsiteY528" fmla="*/ 2041381 h 6858000"/>
              <a:gd name="connsiteX529" fmla="*/ 7204487 w 7467600"/>
              <a:gd name="connsiteY529" fmla="*/ 2742112 h 6858000"/>
              <a:gd name="connsiteX530" fmla="*/ 7131592 w 7467600"/>
              <a:gd name="connsiteY530" fmla="*/ 2672096 h 6858000"/>
              <a:gd name="connsiteX531" fmla="*/ 6996344 w 7467600"/>
              <a:gd name="connsiteY531" fmla="*/ 2518310 h 6858000"/>
              <a:gd name="connsiteX532" fmla="*/ 6735495 w 7467600"/>
              <a:gd name="connsiteY532" fmla="*/ 2196890 h 6858000"/>
              <a:gd name="connsiteX533" fmla="*/ 6721901 w 7467600"/>
              <a:gd name="connsiteY533" fmla="*/ 2179274 h 6858000"/>
              <a:gd name="connsiteX534" fmla="*/ 6604735 w 7467600"/>
              <a:gd name="connsiteY534" fmla="*/ 2041381 h 6858000"/>
              <a:gd name="connsiteX535" fmla="*/ 6591670 w 7467600"/>
              <a:gd name="connsiteY535" fmla="*/ 1988277 h 6858000"/>
              <a:gd name="connsiteX536" fmla="*/ 6747349 w 7467600"/>
              <a:gd name="connsiteY536" fmla="*/ 2160069 h 6858000"/>
              <a:gd name="connsiteX537" fmla="*/ 6760943 w 7467600"/>
              <a:gd name="connsiteY537" fmla="*/ 2177686 h 6858000"/>
              <a:gd name="connsiteX538" fmla="*/ 7021065 w 7467600"/>
              <a:gd name="connsiteY538" fmla="*/ 2498102 h 6858000"/>
              <a:gd name="connsiteX539" fmla="*/ 7155223 w 7467600"/>
              <a:gd name="connsiteY539" fmla="*/ 2650386 h 6858000"/>
              <a:gd name="connsiteX540" fmla="*/ 7203167 w 7467600"/>
              <a:gd name="connsiteY540" fmla="*/ 2697288 h 6858000"/>
              <a:gd name="connsiteX541" fmla="*/ 6937703 w 7467600"/>
              <a:gd name="connsiteY541" fmla="*/ 2321981 h 6858000"/>
              <a:gd name="connsiteX542" fmla="*/ 6591670 w 7467600"/>
              <a:gd name="connsiteY542" fmla="*/ 1988277 h 6858000"/>
              <a:gd name="connsiteX543" fmla="*/ 5798671 w 7467600"/>
              <a:gd name="connsiteY543" fmla="*/ 1981601 h 6858000"/>
              <a:gd name="connsiteX544" fmla="*/ 5754709 w 7467600"/>
              <a:gd name="connsiteY544" fmla="*/ 2071454 h 6858000"/>
              <a:gd name="connsiteX545" fmla="*/ 5763044 w 7467600"/>
              <a:gd name="connsiteY545" fmla="*/ 2842206 h 6858000"/>
              <a:gd name="connsiteX546" fmla="*/ 5764974 w 7467600"/>
              <a:gd name="connsiteY546" fmla="*/ 2799609 h 6858000"/>
              <a:gd name="connsiteX547" fmla="*/ 5767665 w 7467600"/>
              <a:gd name="connsiteY547" fmla="*/ 2666409 h 6858000"/>
              <a:gd name="connsiteX548" fmla="*/ 5763055 w 7467600"/>
              <a:gd name="connsiteY548" fmla="*/ 2579705 h 6858000"/>
              <a:gd name="connsiteX549" fmla="*/ 5758079 w 7467600"/>
              <a:gd name="connsiteY549" fmla="*/ 2492508 h 6858000"/>
              <a:gd name="connsiteX550" fmla="*/ 5779325 w 7467600"/>
              <a:gd name="connsiteY550" fmla="*/ 2197069 h 6858000"/>
              <a:gd name="connsiteX551" fmla="*/ 5798671 w 7467600"/>
              <a:gd name="connsiteY551" fmla="*/ 1981601 h 6858000"/>
              <a:gd name="connsiteX552" fmla="*/ 5829202 w 7467600"/>
              <a:gd name="connsiteY552" fmla="*/ 1971679 h 6858000"/>
              <a:gd name="connsiteX553" fmla="*/ 5809558 w 7467600"/>
              <a:gd name="connsiteY553" fmla="*/ 2198043 h 6858000"/>
              <a:gd name="connsiteX554" fmla="*/ 5788653 w 7467600"/>
              <a:gd name="connsiteY554" fmla="*/ 2489430 h 6858000"/>
              <a:gd name="connsiteX555" fmla="*/ 5793439 w 7467600"/>
              <a:gd name="connsiteY555" fmla="*/ 2575235 h 6858000"/>
              <a:gd name="connsiteX556" fmla="*/ 5796837 w 7467600"/>
              <a:gd name="connsiteY556" fmla="*/ 2637633 h 6858000"/>
              <a:gd name="connsiteX557" fmla="*/ 5818614 w 7467600"/>
              <a:gd name="connsiteY557" fmla="*/ 2473055 h 6858000"/>
              <a:gd name="connsiteX558" fmla="*/ 5829202 w 7467600"/>
              <a:gd name="connsiteY558" fmla="*/ 1971679 h 6858000"/>
              <a:gd name="connsiteX559" fmla="*/ 5911389 w 7467600"/>
              <a:gd name="connsiteY559" fmla="*/ 1898371 h 6858000"/>
              <a:gd name="connsiteX560" fmla="*/ 6237627 w 7467600"/>
              <a:gd name="connsiteY560" fmla="*/ 2231921 h 6858000"/>
              <a:gd name="connsiteX561" fmla="*/ 5911389 w 7467600"/>
              <a:gd name="connsiteY561" fmla="*/ 1898371 h 6858000"/>
              <a:gd name="connsiteX562" fmla="*/ 6944437 w 7467600"/>
              <a:gd name="connsiteY562" fmla="*/ 1575402 h 6858000"/>
              <a:gd name="connsiteX563" fmla="*/ 6304730 w 7467600"/>
              <a:gd name="connsiteY563" fmla="*/ 1766654 h 6858000"/>
              <a:gd name="connsiteX564" fmla="*/ 6944437 w 7467600"/>
              <a:gd name="connsiteY564" fmla="*/ 1575402 h 6858000"/>
              <a:gd name="connsiteX565" fmla="*/ 7019523 w 7467600"/>
              <a:gd name="connsiteY565" fmla="*/ 1519450 h 6858000"/>
              <a:gd name="connsiteX566" fmla="*/ 6298091 w 7467600"/>
              <a:gd name="connsiteY566" fmla="*/ 1737122 h 6858000"/>
              <a:gd name="connsiteX567" fmla="*/ 7019523 w 7467600"/>
              <a:gd name="connsiteY567" fmla="*/ 1519450 h 6858000"/>
              <a:gd name="connsiteX568" fmla="*/ 2399523 w 7467600"/>
              <a:gd name="connsiteY568" fmla="*/ 1428234 h 6858000"/>
              <a:gd name="connsiteX569" fmla="*/ 2224982 w 7467600"/>
              <a:gd name="connsiteY569" fmla="*/ 1826201 h 6858000"/>
              <a:gd name="connsiteX570" fmla="*/ 2096099 w 7467600"/>
              <a:gd name="connsiteY570" fmla="*/ 2345900 h 6858000"/>
              <a:gd name="connsiteX571" fmla="*/ 2283317 w 7467600"/>
              <a:gd name="connsiteY571" fmla="*/ 1796925 h 6858000"/>
              <a:gd name="connsiteX572" fmla="*/ 2399523 w 7467600"/>
              <a:gd name="connsiteY572" fmla="*/ 1428234 h 6858000"/>
              <a:gd name="connsiteX573" fmla="*/ 2448558 w 7467600"/>
              <a:gd name="connsiteY573" fmla="*/ 1373435 h 6858000"/>
              <a:gd name="connsiteX574" fmla="*/ 2312521 w 7467600"/>
              <a:gd name="connsiteY574" fmla="*/ 1806140 h 6858000"/>
              <a:gd name="connsiteX575" fmla="*/ 2127533 w 7467600"/>
              <a:gd name="connsiteY575" fmla="*/ 2348380 h 6858000"/>
              <a:gd name="connsiteX576" fmla="*/ 2358080 w 7467600"/>
              <a:gd name="connsiteY576" fmla="*/ 1866134 h 6858000"/>
              <a:gd name="connsiteX577" fmla="*/ 2407436 w 7467600"/>
              <a:gd name="connsiteY577" fmla="*/ 1651070 h 6858000"/>
              <a:gd name="connsiteX578" fmla="*/ 2448558 w 7467600"/>
              <a:gd name="connsiteY578" fmla="*/ 1373435 h 6858000"/>
              <a:gd name="connsiteX579" fmla="*/ 278707 w 7467600"/>
              <a:gd name="connsiteY579" fmla="*/ 1352270 h 6858000"/>
              <a:gd name="connsiteX580" fmla="*/ 321570 w 7467600"/>
              <a:gd name="connsiteY580" fmla="*/ 1861610 h 6858000"/>
              <a:gd name="connsiteX581" fmla="*/ 294281 w 7467600"/>
              <a:gd name="connsiteY581" fmla="*/ 1440658 h 6858000"/>
              <a:gd name="connsiteX582" fmla="*/ 278707 w 7467600"/>
              <a:gd name="connsiteY582" fmla="*/ 1352270 h 6858000"/>
              <a:gd name="connsiteX583" fmla="*/ 1423821 w 7467600"/>
              <a:gd name="connsiteY583" fmla="*/ 1351958 h 6858000"/>
              <a:gd name="connsiteX584" fmla="*/ 1638521 w 7467600"/>
              <a:gd name="connsiteY584" fmla="*/ 1908470 h 6858000"/>
              <a:gd name="connsiteX585" fmla="*/ 1754199 w 7467600"/>
              <a:gd name="connsiteY585" fmla="*/ 2149284 h 6858000"/>
              <a:gd name="connsiteX586" fmla="*/ 1908359 w 7467600"/>
              <a:gd name="connsiteY586" fmla="*/ 2364988 h 6858000"/>
              <a:gd name="connsiteX587" fmla="*/ 1647661 w 7467600"/>
              <a:gd name="connsiteY587" fmla="*/ 1825945 h 6858000"/>
              <a:gd name="connsiteX588" fmla="*/ 1423821 w 7467600"/>
              <a:gd name="connsiteY588" fmla="*/ 1351958 h 6858000"/>
              <a:gd name="connsiteX589" fmla="*/ 1431890 w 7467600"/>
              <a:gd name="connsiteY589" fmla="*/ 1306475 h 6858000"/>
              <a:gd name="connsiteX590" fmla="*/ 1507597 w 7467600"/>
              <a:gd name="connsiteY590" fmla="*/ 1446132 h 6858000"/>
              <a:gd name="connsiteX591" fmla="*/ 1674586 w 7467600"/>
              <a:gd name="connsiteY591" fmla="*/ 1813832 h 6858000"/>
              <a:gd name="connsiteX592" fmla="*/ 1815950 w 7467600"/>
              <a:gd name="connsiteY592" fmla="*/ 2128564 h 6858000"/>
              <a:gd name="connsiteX593" fmla="*/ 1984242 w 7467600"/>
              <a:gd name="connsiteY593" fmla="*/ 2430829 h 6858000"/>
              <a:gd name="connsiteX594" fmla="*/ 2014023 w 7467600"/>
              <a:gd name="connsiteY594" fmla="*/ 2450995 h 6858000"/>
              <a:gd name="connsiteX595" fmla="*/ 1747337 w 7467600"/>
              <a:gd name="connsiteY595" fmla="*/ 1855264 h 6858000"/>
              <a:gd name="connsiteX596" fmla="*/ 1533749 w 7467600"/>
              <a:gd name="connsiteY596" fmla="*/ 1478656 h 6858000"/>
              <a:gd name="connsiteX597" fmla="*/ 1431890 w 7467600"/>
              <a:gd name="connsiteY597" fmla="*/ 1306475 h 6858000"/>
              <a:gd name="connsiteX598" fmla="*/ 5052692 w 7467600"/>
              <a:gd name="connsiteY598" fmla="*/ 1292994 h 6858000"/>
              <a:gd name="connsiteX599" fmla="*/ 5200661 w 7467600"/>
              <a:gd name="connsiteY599" fmla="*/ 1635186 h 6858000"/>
              <a:gd name="connsiteX600" fmla="*/ 5297138 w 7467600"/>
              <a:gd name="connsiteY600" fmla="*/ 1906351 h 6858000"/>
              <a:gd name="connsiteX601" fmla="*/ 5052692 w 7467600"/>
              <a:gd name="connsiteY601" fmla="*/ 1292994 h 6858000"/>
              <a:gd name="connsiteX602" fmla="*/ 5009948 w 7467600"/>
              <a:gd name="connsiteY602" fmla="*/ 1273619 h 6858000"/>
              <a:gd name="connsiteX603" fmla="*/ 5121777 w 7467600"/>
              <a:gd name="connsiteY603" fmla="*/ 1654213 h 6858000"/>
              <a:gd name="connsiteX604" fmla="*/ 5293545 w 7467600"/>
              <a:gd name="connsiteY604" fmla="*/ 2072247 h 6858000"/>
              <a:gd name="connsiteX605" fmla="*/ 5294042 w 7467600"/>
              <a:gd name="connsiteY605" fmla="*/ 2065019 h 6858000"/>
              <a:gd name="connsiteX606" fmla="*/ 5171936 w 7467600"/>
              <a:gd name="connsiteY606" fmla="*/ 1647613 h 6858000"/>
              <a:gd name="connsiteX607" fmla="*/ 5009948 w 7467600"/>
              <a:gd name="connsiteY607" fmla="*/ 1273619 h 6858000"/>
              <a:gd name="connsiteX608" fmla="*/ 655236 w 7467600"/>
              <a:gd name="connsiteY608" fmla="*/ 1268632 h 6858000"/>
              <a:gd name="connsiteX609" fmla="*/ 839521 w 7467600"/>
              <a:gd name="connsiteY609" fmla="*/ 1685315 h 6858000"/>
              <a:gd name="connsiteX610" fmla="*/ 1109416 w 7467600"/>
              <a:gd name="connsiteY610" fmla="*/ 2061663 h 6858000"/>
              <a:gd name="connsiteX611" fmla="*/ 1298300 w 7467600"/>
              <a:gd name="connsiteY611" fmla="*/ 2247742 h 6858000"/>
              <a:gd name="connsiteX612" fmla="*/ 1125871 w 7467600"/>
              <a:gd name="connsiteY612" fmla="*/ 1989513 h 6858000"/>
              <a:gd name="connsiteX613" fmla="*/ 981574 w 7467600"/>
              <a:gd name="connsiteY613" fmla="*/ 1783157 h 6858000"/>
              <a:gd name="connsiteX614" fmla="*/ 922198 w 7467600"/>
              <a:gd name="connsiteY614" fmla="*/ 1677437 h 6858000"/>
              <a:gd name="connsiteX615" fmla="*/ 869293 w 7467600"/>
              <a:gd name="connsiteY615" fmla="*/ 1583214 h 6858000"/>
              <a:gd name="connsiteX616" fmla="*/ 751431 w 7467600"/>
              <a:gd name="connsiteY616" fmla="*/ 1405731 h 6858000"/>
              <a:gd name="connsiteX617" fmla="*/ 655236 w 7467600"/>
              <a:gd name="connsiteY617" fmla="*/ 1268632 h 6858000"/>
              <a:gd name="connsiteX618" fmla="*/ 6516292 w 7467600"/>
              <a:gd name="connsiteY618" fmla="*/ 1263064 h 6858000"/>
              <a:gd name="connsiteX619" fmla="*/ 5736320 w 7467600"/>
              <a:gd name="connsiteY619" fmla="*/ 1501803 h 6858000"/>
              <a:gd name="connsiteX620" fmla="*/ 6516292 w 7467600"/>
              <a:gd name="connsiteY620" fmla="*/ 1263064 h 6858000"/>
              <a:gd name="connsiteX621" fmla="*/ 291466 w 7467600"/>
              <a:gd name="connsiteY621" fmla="*/ 1250369 h 6858000"/>
              <a:gd name="connsiteX622" fmla="*/ 323180 w 7467600"/>
              <a:gd name="connsiteY622" fmla="*/ 1435283 h 6858000"/>
              <a:gd name="connsiteX623" fmla="*/ 349381 w 7467600"/>
              <a:gd name="connsiteY623" fmla="*/ 1875041 h 6858000"/>
              <a:gd name="connsiteX624" fmla="*/ 374363 w 7467600"/>
              <a:gd name="connsiteY624" fmla="*/ 1506494 h 6858000"/>
              <a:gd name="connsiteX625" fmla="*/ 302168 w 7467600"/>
              <a:gd name="connsiteY625" fmla="*/ 1274495 h 6858000"/>
              <a:gd name="connsiteX626" fmla="*/ 291466 w 7467600"/>
              <a:gd name="connsiteY626" fmla="*/ 1250369 h 6858000"/>
              <a:gd name="connsiteX627" fmla="*/ 678222 w 7467600"/>
              <a:gd name="connsiteY627" fmla="*/ 1248670 h 6858000"/>
              <a:gd name="connsiteX628" fmla="*/ 775536 w 7467600"/>
              <a:gd name="connsiteY628" fmla="*/ 1388015 h 6858000"/>
              <a:gd name="connsiteX629" fmla="*/ 894529 w 7467600"/>
              <a:gd name="connsiteY629" fmla="*/ 1567739 h 6858000"/>
              <a:gd name="connsiteX630" fmla="*/ 948000 w 7467600"/>
              <a:gd name="connsiteY630" fmla="*/ 1663088 h 6858000"/>
              <a:gd name="connsiteX631" fmla="*/ 1006812 w 7467600"/>
              <a:gd name="connsiteY631" fmla="*/ 1767683 h 6858000"/>
              <a:gd name="connsiteX632" fmla="*/ 1149133 w 7467600"/>
              <a:gd name="connsiteY632" fmla="*/ 1971513 h 6858000"/>
              <a:gd name="connsiteX633" fmla="*/ 1333952 w 7467600"/>
              <a:gd name="connsiteY633" fmla="*/ 2251620 h 6858000"/>
              <a:gd name="connsiteX634" fmla="*/ 1337329 w 7467600"/>
              <a:gd name="connsiteY634" fmla="*/ 2258350 h 6858000"/>
              <a:gd name="connsiteX635" fmla="*/ 1014726 w 7467600"/>
              <a:gd name="connsiteY635" fmla="*/ 1615556 h 6858000"/>
              <a:gd name="connsiteX636" fmla="*/ 678222 w 7467600"/>
              <a:gd name="connsiteY636" fmla="*/ 1248670 h 6858000"/>
              <a:gd name="connsiteX637" fmla="*/ 6691602 w 7467600"/>
              <a:gd name="connsiteY637" fmla="*/ 1140573 h 6858000"/>
              <a:gd name="connsiteX638" fmla="*/ 6571100 w 7467600"/>
              <a:gd name="connsiteY638" fmla="*/ 1183662 h 6858000"/>
              <a:gd name="connsiteX639" fmla="*/ 6241687 w 7467600"/>
              <a:gd name="connsiteY639" fmla="*/ 1257600 h 6858000"/>
              <a:gd name="connsiteX640" fmla="*/ 5693009 w 7467600"/>
              <a:gd name="connsiteY640" fmla="*/ 1478256 h 6858000"/>
              <a:gd name="connsiteX641" fmla="*/ 6548420 w 7467600"/>
              <a:gd name="connsiteY641" fmla="*/ 1214599 h 6858000"/>
              <a:gd name="connsiteX642" fmla="*/ 6605473 w 7467600"/>
              <a:gd name="connsiteY642" fmla="*/ 1184686 h 6858000"/>
              <a:gd name="connsiteX643" fmla="*/ 6691602 w 7467600"/>
              <a:gd name="connsiteY643" fmla="*/ 1140573 h 6858000"/>
              <a:gd name="connsiteX644" fmla="*/ 4002475 w 7467600"/>
              <a:gd name="connsiteY644" fmla="*/ 1037802 h 6858000"/>
              <a:gd name="connsiteX645" fmla="*/ 4000324 w 7467600"/>
              <a:gd name="connsiteY645" fmla="*/ 1039362 h 6858000"/>
              <a:gd name="connsiteX646" fmla="*/ 4002862 w 7467600"/>
              <a:gd name="connsiteY646" fmla="*/ 1042866 h 6858000"/>
              <a:gd name="connsiteX647" fmla="*/ 4002475 w 7467600"/>
              <a:gd name="connsiteY647" fmla="*/ 1037802 h 6858000"/>
              <a:gd name="connsiteX648" fmla="*/ 506322 w 7467600"/>
              <a:gd name="connsiteY648" fmla="*/ 1020997 h 6858000"/>
              <a:gd name="connsiteX649" fmla="*/ 533068 w 7467600"/>
              <a:gd name="connsiteY649" fmla="*/ 1029409 h 6858000"/>
              <a:gd name="connsiteX650" fmla="*/ 1232525 w 7467600"/>
              <a:gd name="connsiteY650" fmla="*/ 1804675 h 6858000"/>
              <a:gd name="connsiteX651" fmla="*/ 1388858 w 7467600"/>
              <a:gd name="connsiteY651" fmla="*/ 2368011 h 6858000"/>
              <a:gd name="connsiteX652" fmla="*/ 1384098 w 7467600"/>
              <a:gd name="connsiteY652" fmla="*/ 2378125 h 6858000"/>
              <a:gd name="connsiteX653" fmla="*/ 1425393 w 7467600"/>
              <a:gd name="connsiteY653" fmla="*/ 2589124 h 6858000"/>
              <a:gd name="connsiteX654" fmla="*/ 1424001 w 7467600"/>
              <a:gd name="connsiteY654" fmla="*/ 2597541 h 6858000"/>
              <a:gd name="connsiteX655" fmla="*/ 2152729 w 7467600"/>
              <a:gd name="connsiteY655" fmla="*/ 2864487 h 6858000"/>
              <a:gd name="connsiteX656" fmla="*/ 2020609 w 7467600"/>
              <a:gd name="connsiteY656" fmla="*/ 2539671 h 6858000"/>
              <a:gd name="connsiteX657" fmla="*/ 2018920 w 7467600"/>
              <a:gd name="connsiteY657" fmla="*/ 2536309 h 6858000"/>
              <a:gd name="connsiteX658" fmla="*/ 1342441 w 7467600"/>
              <a:gd name="connsiteY658" fmla="*/ 1173017 h 6858000"/>
              <a:gd name="connsiteX659" fmla="*/ 1367925 w 7467600"/>
              <a:gd name="connsiteY659" fmla="*/ 1135648 h 6858000"/>
              <a:gd name="connsiteX660" fmla="*/ 1771401 w 7467600"/>
              <a:gd name="connsiteY660" fmla="*/ 1806673 h 6858000"/>
              <a:gd name="connsiteX661" fmla="*/ 1972385 w 7467600"/>
              <a:gd name="connsiteY661" fmla="*/ 2198735 h 6858000"/>
              <a:gd name="connsiteX662" fmla="*/ 2040892 w 7467600"/>
              <a:gd name="connsiteY662" fmla="*/ 2405205 h 6858000"/>
              <a:gd name="connsiteX663" fmla="*/ 2131689 w 7467600"/>
              <a:gd name="connsiteY663" fmla="*/ 1936926 h 6858000"/>
              <a:gd name="connsiteX664" fmla="*/ 2454820 w 7467600"/>
              <a:gd name="connsiteY664" fmla="*/ 1248808 h 6858000"/>
              <a:gd name="connsiteX665" fmla="*/ 2492512 w 7467600"/>
              <a:gd name="connsiteY665" fmla="*/ 1302920 h 6858000"/>
              <a:gd name="connsiteX666" fmla="*/ 2081216 w 7467600"/>
              <a:gd name="connsiteY666" fmla="*/ 2527513 h 6858000"/>
              <a:gd name="connsiteX667" fmla="*/ 2081211 w 7467600"/>
              <a:gd name="connsiteY667" fmla="*/ 2528916 h 6858000"/>
              <a:gd name="connsiteX668" fmla="*/ 2199067 w 7467600"/>
              <a:gd name="connsiteY668" fmla="*/ 2884061 h 6858000"/>
              <a:gd name="connsiteX669" fmla="*/ 3192586 w 7467600"/>
              <a:gd name="connsiteY669" fmla="*/ 3411496 h 6858000"/>
              <a:gd name="connsiteX670" fmla="*/ 3182620 w 7467600"/>
              <a:gd name="connsiteY670" fmla="*/ 3483279 h 6858000"/>
              <a:gd name="connsiteX671" fmla="*/ 2435119 w 7467600"/>
              <a:gd name="connsiteY671" fmla="*/ 3080173 h 6858000"/>
              <a:gd name="connsiteX672" fmla="*/ 2410152 w 7467600"/>
              <a:gd name="connsiteY672" fmla="*/ 3063751 h 6858000"/>
              <a:gd name="connsiteX673" fmla="*/ 2408099 w 7467600"/>
              <a:gd name="connsiteY673" fmla="*/ 3064403 h 6858000"/>
              <a:gd name="connsiteX674" fmla="*/ 2407218 w 7467600"/>
              <a:gd name="connsiteY674" fmla="*/ 3070324 h 6858000"/>
              <a:gd name="connsiteX675" fmla="*/ 2380138 w 7467600"/>
              <a:gd name="connsiteY675" fmla="*/ 3099341 h 6858000"/>
              <a:gd name="connsiteX676" fmla="*/ 1765923 w 7467600"/>
              <a:gd name="connsiteY676" fmla="*/ 3581043 h 6858000"/>
              <a:gd name="connsiteX677" fmla="*/ 1702258 w 7467600"/>
              <a:gd name="connsiteY677" fmla="*/ 3612286 h 6858000"/>
              <a:gd name="connsiteX678" fmla="*/ 1538370 w 7467600"/>
              <a:gd name="connsiteY678" fmla="*/ 3811804 h 6858000"/>
              <a:gd name="connsiteX679" fmla="*/ 542867 w 7467600"/>
              <a:gd name="connsiteY679" fmla="*/ 4944092 h 6858000"/>
              <a:gd name="connsiteX680" fmla="*/ 515800 w 7467600"/>
              <a:gd name="connsiteY680" fmla="*/ 4862180 h 6858000"/>
              <a:gd name="connsiteX681" fmla="*/ 909145 w 7467600"/>
              <a:gd name="connsiteY681" fmla="*/ 4199225 h 6858000"/>
              <a:gd name="connsiteX682" fmla="*/ 1214067 w 7467600"/>
              <a:gd name="connsiteY682" fmla="*/ 3908561 h 6858000"/>
              <a:gd name="connsiteX683" fmla="*/ 640967 w 7467600"/>
              <a:gd name="connsiteY683" fmla="*/ 4105601 h 6858000"/>
              <a:gd name="connsiteX684" fmla="*/ 112563 w 7467600"/>
              <a:gd name="connsiteY684" fmla="*/ 4396952 h 6858000"/>
              <a:gd name="connsiteX685" fmla="*/ 0 w 7467600"/>
              <a:gd name="connsiteY685" fmla="*/ 4466006 h 6858000"/>
              <a:gd name="connsiteX686" fmla="*/ 0 w 7467600"/>
              <a:gd name="connsiteY686" fmla="*/ 4233763 h 6858000"/>
              <a:gd name="connsiteX687" fmla="*/ 36881 w 7467600"/>
              <a:gd name="connsiteY687" fmla="*/ 4200118 h 6858000"/>
              <a:gd name="connsiteX688" fmla="*/ 910534 w 7467600"/>
              <a:gd name="connsiteY688" fmla="*/ 3629753 h 6858000"/>
              <a:gd name="connsiteX689" fmla="*/ 1578717 w 7467600"/>
              <a:gd name="connsiteY689" fmla="*/ 3575982 h 6858000"/>
              <a:gd name="connsiteX690" fmla="*/ 2338780 w 7467600"/>
              <a:gd name="connsiteY690" fmla="*/ 3033725 h 6858000"/>
              <a:gd name="connsiteX691" fmla="*/ 1807991 w 7467600"/>
              <a:gd name="connsiteY691" fmla="*/ 2807184 h 6858000"/>
              <a:gd name="connsiteX692" fmla="*/ 1416358 w 7467600"/>
              <a:gd name="connsiteY692" fmla="*/ 3112571 h 6858000"/>
              <a:gd name="connsiteX693" fmla="*/ 939066 w 7467600"/>
              <a:gd name="connsiteY693" fmla="*/ 3378798 h 6858000"/>
              <a:gd name="connsiteX694" fmla="*/ 115099 w 7467600"/>
              <a:gd name="connsiteY694" fmla="*/ 3607650 h 6858000"/>
              <a:gd name="connsiteX695" fmla="*/ 97284 w 7467600"/>
              <a:gd name="connsiteY695" fmla="*/ 3520393 h 6858000"/>
              <a:gd name="connsiteX696" fmla="*/ 922050 w 7467600"/>
              <a:gd name="connsiteY696" fmla="*/ 3074867 h 6858000"/>
              <a:gd name="connsiteX697" fmla="*/ 1405265 w 7467600"/>
              <a:gd name="connsiteY697" fmla="*/ 3016319 h 6858000"/>
              <a:gd name="connsiteX698" fmla="*/ 1407512 w 7467600"/>
              <a:gd name="connsiteY698" fmla="*/ 3018001 h 6858000"/>
              <a:gd name="connsiteX699" fmla="*/ 1726266 w 7467600"/>
              <a:gd name="connsiteY699" fmla="*/ 2777274 h 6858000"/>
              <a:gd name="connsiteX700" fmla="*/ 625390 w 7467600"/>
              <a:gd name="connsiteY700" fmla="*/ 2514541 h 6858000"/>
              <a:gd name="connsiteX701" fmla="*/ 619799 w 7467600"/>
              <a:gd name="connsiteY701" fmla="*/ 2527180 h 6858000"/>
              <a:gd name="connsiteX702" fmla="*/ 310030 w 7467600"/>
              <a:gd name="connsiteY702" fmla="*/ 2771818 h 6858000"/>
              <a:gd name="connsiteX703" fmla="*/ 173877 w 7467600"/>
              <a:gd name="connsiteY703" fmla="*/ 2937056 h 6858000"/>
              <a:gd name="connsiteX704" fmla="*/ 77889 w 7467600"/>
              <a:gd name="connsiteY704" fmla="*/ 3138440 h 6858000"/>
              <a:gd name="connsiteX705" fmla="*/ 0 w 7467600"/>
              <a:gd name="connsiteY705" fmla="*/ 3271395 h 6858000"/>
              <a:gd name="connsiteX706" fmla="*/ 0 w 7467600"/>
              <a:gd name="connsiteY706" fmla="*/ 3153002 h 6858000"/>
              <a:gd name="connsiteX707" fmla="*/ 2386 w 7467600"/>
              <a:gd name="connsiteY707" fmla="*/ 3149203 h 6858000"/>
              <a:gd name="connsiteX708" fmla="*/ 89753 w 7467600"/>
              <a:gd name="connsiteY708" fmla="*/ 2987702 h 6858000"/>
              <a:gd name="connsiteX709" fmla="*/ 76869 w 7467600"/>
              <a:gd name="connsiteY709" fmla="*/ 3005404 h 6858000"/>
              <a:gd name="connsiteX710" fmla="*/ 32049 w 7467600"/>
              <a:gd name="connsiteY710" fmla="*/ 3065814 h 6858000"/>
              <a:gd name="connsiteX711" fmla="*/ 0 w 7467600"/>
              <a:gd name="connsiteY711" fmla="*/ 3108744 h 6858000"/>
              <a:gd name="connsiteX712" fmla="*/ 0 w 7467600"/>
              <a:gd name="connsiteY712" fmla="*/ 3058059 h 6858000"/>
              <a:gd name="connsiteX713" fmla="*/ 7610 w 7467600"/>
              <a:gd name="connsiteY713" fmla="*/ 3047889 h 6858000"/>
              <a:gd name="connsiteX714" fmla="*/ 52419 w 7467600"/>
              <a:gd name="connsiteY714" fmla="*/ 2987479 h 6858000"/>
              <a:gd name="connsiteX715" fmla="*/ 59142 w 7467600"/>
              <a:gd name="connsiteY715" fmla="*/ 2978488 h 6858000"/>
              <a:gd name="connsiteX716" fmla="*/ 0 w 7467600"/>
              <a:gd name="connsiteY716" fmla="*/ 3015334 h 6858000"/>
              <a:gd name="connsiteX717" fmla="*/ 0 w 7467600"/>
              <a:gd name="connsiteY717" fmla="*/ 2914286 h 6858000"/>
              <a:gd name="connsiteX718" fmla="*/ 36383 w 7467600"/>
              <a:gd name="connsiteY718" fmla="*/ 2901128 h 6858000"/>
              <a:gd name="connsiteX719" fmla="*/ 156329 w 7467600"/>
              <a:gd name="connsiteY719" fmla="*/ 2840533 h 6858000"/>
              <a:gd name="connsiteX720" fmla="*/ 358355 w 7467600"/>
              <a:gd name="connsiteY720" fmla="*/ 2620471 h 6858000"/>
              <a:gd name="connsiteX721" fmla="*/ 510577 w 7467600"/>
              <a:gd name="connsiteY721" fmla="*/ 2501244 h 6858000"/>
              <a:gd name="connsiteX722" fmla="*/ 211967 w 7467600"/>
              <a:gd name="connsiteY722" fmla="*/ 2479171 h 6858000"/>
              <a:gd name="connsiteX723" fmla="*/ 0 w 7467600"/>
              <a:gd name="connsiteY723" fmla="*/ 2476398 h 6858000"/>
              <a:gd name="connsiteX724" fmla="*/ 0 w 7467600"/>
              <a:gd name="connsiteY724" fmla="*/ 2389189 h 6858000"/>
              <a:gd name="connsiteX725" fmla="*/ 103062 w 7467600"/>
              <a:gd name="connsiteY725" fmla="*/ 2389518 h 6858000"/>
              <a:gd name="connsiteX726" fmla="*/ 510734 w 7467600"/>
              <a:gd name="connsiteY726" fmla="*/ 2416201 h 6858000"/>
              <a:gd name="connsiteX727" fmla="*/ 279257 w 7467600"/>
              <a:gd name="connsiteY727" fmla="*/ 2092102 h 6858000"/>
              <a:gd name="connsiteX728" fmla="*/ 65265 w 7467600"/>
              <a:gd name="connsiteY728" fmla="*/ 2006049 h 6858000"/>
              <a:gd name="connsiteX729" fmla="*/ 0 w 7467600"/>
              <a:gd name="connsiteY729" fmla="*/ 1982532 h 6858000"/>
              <a:gd name="connsiteX730" fmla="*/ 0 w 7467600"/>
              <a:gd name="connsiteY730" fmla="*/ 1912789 h 6858000"/>
              <a:gd name="connsiteX731" fmla="*/ 97460 w 7467600"/>
              <a:gd name="connsiteY731" fmla="*/ 1953725 h 6858000"/>
              <a:gd name="connsiteX732" fmla="*/ 221272 w 7467600"/>
              <a:gd name="connsiteY732" fmla="*/ 1980766 h 6858000"/>
              <a:gd name="connsiteX733" fmla="*/ 116765 w 7467600"/>
              <a:gd name="connsiteY733" fmla="*/ 1911033 h 6858000"/>
              <a:gd name="connsiteX734" fmla="*/ 16405 w 7467600"/>
              <a:gd name="connsiteY734" fmla="*/ 1803412 h 6858000"/>
              <a:gd name="connsiteX735" fmla="*/ 0 w 7467600"/>
              <a:gd name="connsiteY735" fmla="*/ 1784777 h 6858000"/>
              <a:gd name="connsiteX736" fmla="*/ 0 w 7467600"/>
              <a:gd name="connsiteY736" fmla="*/ 1740082 h 6858000"/>
              <a:gd name="connsiteX737" fmla="*/ 39394 w 7467600"/>
              <a:gd name="connsiteY737" fmla="*/ 1784856 h 6858000"/>
              <a:gd name="connsiteX738" fmla="*/ 135813 w 7467600"/>
              <a:gd name="connsiteY738" fmla="*/ 1888838 h 6858000"/>
              <a:gd name="connsiteX739" fmla="*/ 242575 w 7467600"/>
              <a:gd name="connsiteY739" fmla="*/ 1958841 h 6858000"/>
              <a:gd name="connsiteX740" fmla="*/ 82197 w 7467600"/>
              <a:gd name="connsiteY740" fmla="*/ 1754826 h 6858000"/>
              <a:gd name="connsiteX741" fmla="*/ 0 w 7467600"/>
              <a:gd name="connsiteY741" fmla="*/ 1679650 h 6858000"/>
              <a:gd name="connsiteX742" fmla="*/ 0 w 7467600"/>
              <a:gd name="connsiteY742" fmla="*/ 1602463 h 6858000"/>
              <a:gd name="connsiteX743" fmla="*/ 84689 w 7467600"/>
              <a:gd name="connsiteY743" fmla="*/ 1677442 h 6858000"/>
              <a:gd name="connsiteX744" fmla="*/ 298437 w 7467600"/>
              <a:gd name="connsiteY744" fmla="*/ 1968019 h 6858000"/>
              <a:gd name="connsiteX745" fmla="*/ 227269 w 7467600"/>
              <a:gd name="connsiteY745" fmla="*/ 1114064 h 6858000"/>
              <a:gd name="connsiteX746" fmla="*/ 248003 w 7467600"/>
              <a:gd name="connsiteY746" fmla="*/ 1089613 h 6858000"/>
              <a:gd name="connsiteX747" fmla="*/ 427020 w 7467600"/>
              <a:gd name="connsiteY747" fmla="*/ 1619803 h 6858000"/>
              <a:gd name="connsiteX748" fmla="*/ 340345 w 7467600"/>
              <a:gd name="connsiteY748" fmla="*/ 2027739 h 6858000"/>
              <a:gd name="connsiteX749" fmla="*/ 360865 w 7467600"/>
              <a:gd name="connsiteY749" fmla="*/ 2044827 h 6858000"/>
              <a:gd name="connsiteX750" fmla="*/ 560414 w 7467600"/>
              <a:gd name="connsiteY750" fmla="*/ 2421457 h 6858000"/>
              <a:gd name="connsiteX751" fmla="*/ 1359703 w 7467600"/>
              <a:gd name="connsiteY751" fmla="*/ 2578554 h 6858000"/>
              <a:gd name="connsiteX752" fmla="*/ 1359422 w 7467600"/>
              <a:gd name="connsiteY752" fmla="*/ 2577994 h 6858000"/>
              <a:gd name="connsiteX753" fmla="*/ 828701 w 7467600"/>
              <a:gd name="connsiteY753" fmla="*/ 1839520 h 6858000"/>
              <a:gd name="connsiteX754" fmla="*/ 494427 w 7467600"/>
              <a:gd name="connsiteY754" fmla="*/ 1092333 h 6858000"/>
              <a:gd name="connsiteX755" fmla="*/ 506322 w 7467600"/>
              <a:gd name="connsiteY755" fmla="*/ 1020997 h 6858000"/>
              <a:gd name="connsiteX756" fmla="*/ 4570198 w 7467600"/>
              <a:gd name="connsiteY756" fmla="*/ 978081 h 6858000"/>
              <a:gd name="connsiteX757" fmla="*/ 4523691 w 7467600"/>
              <a:gd name="connsiteY757" fmla="*/ 1127776 h 6858000"/>
              <a:gd name="connsiteX758" fmla="*/ 4509875 w 7467600"/>
              <a:gd name="connsiteY758" fmla="*/ 1167552 h 6858000"/>
              <a:gd name="connsiteX759" fmla="*/ 4478168 w 7467600"/>
              <a:gd name="connsiteY759" fmla="*/ 1260735 h 6858000"/>
              <a:gd name="connsiteX760" fmla="*/ 4409309 w 7467600"/>
              <a:gd name="connsiteY760" fmla="*/ 1666996 h 6858000"/>
              <a:gd name="connsiteX761" fmla="*/ 4370031 w 7467600"/>
              <a:gd name="connsiteY761" fmla="*/ 1955666 h 6858000"/>
              <a:gd name="connsiteX762" fmla="*/ 4570198 w 7467600"/>
              <a:gd name="connsiteY762" fmla="*/ 978081 h 6858000"/>
              <a:gd name="connsiteX763" fmla="*/ 4557898 w 7467600"/>
              <a:gd name="connsiteY763" fmla="*/ 900011 h 6858000"/>
              <a:gd name="connsiteX764" fmla="*/ 4344840 w 7467600"/>
              <a:gd name="connsiteY764" fmla="*/ 1922038 h 6858000"/>
              <a:gd name="connsiteX765" fmla="*/ 4378710 w 7467600"/>
              <a:gd name="connsiteY765" fmla="*/ 1665516 h 6858000"/>
              <a:gd name="connsiteX766" fmla="*/ 4448798 w 7467600"/>
              <a:gd name="connsiteY766" fmla="*/ 1253024 h 6858000"/>
              <a:gd name="connsiteX767" fmla="*/ 4480315 w 7467600"/>
              <a:gd name="connsiteY767" fmla="*/ 1158454 h 6858000"/>
              <a:gd name="connsiteX768" fmla="*/ 4494133 w 7467600"/>
              <a:gd name="connsiteY768" fmla="*/ 1118676 h 6858000"/>
              <a:gd name="connsiteX769" fmla="*/ 4557898 w 7467600"/>
              <a:gd name="connsiteY769" fmla="*/ 900011 h 6858000"/>
              <a:gd name="connsiteX770" fmla="*/ 5870151 w 7467600"/>
              <a:gd name="connsiteY770" fmla="*/ 898890 h 6858000"/>
              <a:gd name="connsiteX771" fmla="*/ 5861335 w 7467600"/>
              <a:gd name="connsiteY771" fmla="*/ 899177 h 6858000"/>
              <a:gd name="connsiteX772" fmla="*/ 5843702 w 7467600"/>
              <a:gd name="connsiteY772" fmla="*/ 899748 h 6858000"/>
              <a:gd name="connsiteX773" fmla="*/ 5651107 w 7467600"/>
              <a:gd name="connsiteY773" fmla="*/ 920306 h 6858000"/>
              <a:gd name="connsiteX774" fmla="*/ 5459407 w 7467600"/>
              <a:gd name="connsiteY774" fmla="*/ 940975 h 6858000"/>
              <a:gd name="connsiteX775" fmla="*/ 5374846 w 7467600"/>
              <a:gd name="connsiteY775" fmla="*/ 941988 h 6858000"/>
              <a:gd name="connsiteX776" fmla="*/ 5256105 w 7467600"/>
              <a:gd name="connsiteY776" fmla="*/ 945632 h 6858000"/>
              <a:gd name="connsiteX777" fmla="*/ 5107071 w 7467600"/>
              <a:gd name="connsiteY777" fmla="*/ 969720 h 6858000"/>
              <a:gd name="connsiteX778" fmla="*/ 4998681 w 7467600"/>
              <a:gd name="connsiteY778" fmla="*/ 988771 h 6858000"/>
              <a:gd name="connsiteX779" fmla="*/ 5870151 w 7467600"/>
              <a:gd name="connsiteY779" fmla="*/ 898890 h 6858000"/>
              <a:gd name="connsiteX780" fmla="*/ 5504425 w 7467600"/>
              <a:gd name="connsiteY780" fmla="*/ 848067 h 6858000"/>
              <a:gd name="connsiteX781" fmla="*/ 4968849 w 7467600"/>
              <a:gd name="connsiteY781" fmla="*/ 962318 h 6858000"/>
              <a:gd name="connsiteX782" fmla="*/ 5104039 w 7467600"/>
              <a:gd name="connsiteY782" fmla="*/ 940634 h 6858000"/>
              <a:gd name="connsiteX783" fmla="*/ 5256311 w 7467600"/>
              <a:gd name="connsiteY783" fmla="*/ 916490 h 6858000"/>
              <a:gd name="connsiteX784" fmla="*/ 5377381 w 7467600"/>
              <a:gd name="connsiteY784" fmla="*/ 912671 h 6858000"/>
              <a:gd name="connsiteX785" fmla="*/ 5460148 w 7467600"/>
              <a:gd name="connsiteY785" fmla="*/ 911442 h 6858000"/>
              <a:gd name="connsiteX786" fmla="*/ 5648971 w 7467600"/>
              <a:gd name="connsiteY786" fmla="*/ 891331 h 6858000"/>
              <a:gd name="connsiteX787" fmla="*/ 5844807 w 7467600"/>
              <a:gd name="connsiteY787" fmla="*/ 870718 h 6858000"/>
              <a:gd name="connsiteX788" fmla="*/ 5862975 w 7467600"/>
              <a:gd name="connsiteY788" fmla="*/ 869756 h 6858000"/>
              <a:gd name="connsiteX789" fmla="*/ 5920887 w 7467600"/>
              <a:gd name="connsiteY789" fmla="*/ 865929 h 6858000"/>
              <a:gd name="connsiteX790" fmla="*/ 5504425 w 7467600"/>
              <a:gd name="connsiteY790" fmla="*/ 848067 h 6858000"/>
              <a:gd name="connsiteX791" fmla="*/ 3607114 w 7467600"/>
              <a:gd name="connsiteY791" fmla="*/ 467441 h 6858000"/>
              <a:gd name="connsiteX792" fmla="*/ 3296242 w 7467600"/>
              <a:gd name="connsiteY792" fmla="*/ 807991 h 6858000"/>
              <a:gd name="connsiteX793" fmla="*/ 3174674 w 7467600"/>
              <a:gd name="connsiteY793" fmla="*/ 919759 h 6858000"/>
              <a:gd name="connsiteX794" fmla="*/ 3042978 w 7467600"/>
              <a:gd name="connsiteY794" fmla="*/ 1054894 h 6858000"/>
              <a:gd name="connsiteX795" fmla="*/ 2968914 w 7467600"/>
              <a:gd name="connsiteY795" fmla="*/ 1133756 h 6858000"/>
              <a:gd name="connsiteX796" fmla="*/ 3103823 w 7467600"/>
              <a:gd name="connsiteY796" fmla="*/ 1026814 h 6858000"/>
              <a:gd name="connsiteX797" fmla="*/ 3607114 w 7467600"/>
              <a:gd name="connsiteY797" fmla="*/ 467441 h 6858000"/>
              <a:gd name="connsiteX798" fmla="*/ 3744487 w 7467600"/>
              <a:gd name="connsiteY798" fmla="*/ 383136 h 6858000"/>
              <a:gd name="connsiteX799" fmla="*/ 3970213 w 7467600"/>
              <a:gd name="connsiteY799" fmla="*/ 995559 h 6858000"/>
              <a:gd name="connsiteX800" fmla="*/ 3744487 w 7467600"/>
              <a:gd name="connsiteY800" fmla="*/ 383136 h 6858000"/>
              <a:gd name="connsiteX801" fmla="*/ 3624562 w 7467600"/>
              <a:gd name="connsiteY801" fmla="*/ 367041 h 6858000"/>
              <a:gd name="connsiteX802" fmla="*/ 3489712 w 7467600"/>
              <a:gd name="connsiteY802" fmla="*/ 485386 h 6858000"/>
              <a:gd name="connsiteX803" fmla="*/ 3182994 w 7467600"/>
              <a:gd name="connsiteY803" fmla="*/ 828265 h 6858000"/>
              <a:gd name="connsiteX804" fmla="*/ 2892114 w 7467600"/>
              <a:gd name="connsiteY804" fmla="*/ 1172635 h 6858000"/>
              <a:gd name="connsiteX805" fmla="*/ 3021459 w 7467600"/>
              <a:gd name="connsiteY805" fmla="*/ 1035385 h 6858000"/>
              <a:gd name="connsiteX806" fmla="*/ 3153873 w 7467600"/>
              <a:gd name="connsiteY806" fmla="*/ 898971 h 6858000"/>
              <a:gd name="connsiteX807" fmla="*/ 3276511 w 7467600"/>
              <a:gd name="connsiteY807" fmla="*/ 786423 h 6858000"/>
              <a:gd name="connsiteX808" fmla="*/ 3584154 w 7467600"/>
              <a:gd name="connsiteY808" fmla="*/ 448218 h 6858000"/>
              <a:gd name="connsiteX809" fmla="*/ 3624562 w 7467600"/>
              <a:gd name="connsiteY809" fmla="*/ 367041 h 6858000"/>
              <a:gd name="connsiteX810" fmla="*/ 3766672 w 7467600"/>
              <a:gd name="connsiteY810" fmla="*/ 359429 h 6858000"/>
              <a:gd name="connsiteX811" fmla="*/ 3996338 w 7467600"/>
              <a:gd name="connsiteY811" fmla="*/ 968237 h 6858000"/>
              <a:gd name="connsiteX812" fmla="*/ 3766672 w 7467600"/>
              <a:gd name="connsiteY812" fmla="*/ 359429 h 6858000"/>
              <a:gd name="connsiteX813" fmla="*/ 5805386 w 7467600"/>
              <a:gd name="connsiteY813" fmla="*/ 239240 h 6858000"/>
              <a:gd name="connsiteX814" fmla="*/ 5736947 w 7467600"/>
              <a:gd name="connsiteY814" fmla="*/ 261367 h 6858000"/>
              <a:gd name="connsiteX815" fmla="*/ 5427012 w 7467600"/>
              <a:gd name="connsiteY815" fmla="*/ 311272 h 6858000"/>
              <a:gd name="connsiteX816" fmla="*/ 5147818 w 7467600"/>
              <a:gd name="connsiteY816" fmla="*/ 322112 h 6858000"/>
              <a:gd name="connsiteX817" fmla="*/ 5060854 w 7467600"/>
              <a:gd name="connsiteY817" fmla="*/ 311882 h 6858000"/>
              <a:gd name="connsiteX818" fmla="*/ 4945989 w 7467600"/>
              <a:gd name="connsiteY818" fmla="*/ 300516 h 6858000"/>
              <a:gd name="connsiteX819" fmla="*/ 5410479 w 7467600"/>
              <a:gd name="connsiteY819" fmla="*/ 348434 h 6858000"/>
              <a:gd name="connsiteX820" fmla="*/ 5805386 w 7467600"/>
              <a:gd name="connsiteY820" fmla="*/ 239240 h 6858000"/>
              <a:gd name="connsiteX821" fmla="*/ 5905192 w 7467600"/>
              <a:gd name="connsiteY821" fmla="*/ 163079 h 6858000"/>
              <a:gd name="connsiteX822" fmla="*/ 5865655 w 7467600"/>
              <a:gd name="connsiteY822" fmla="*/ 171901 h 6858000"/>
              <a:gd name="connsiteX823" fmla="*/ 5259740 w 7467600"/>
              <a:gd name="connsiteY823" fmla="*/ 257013 h 6858000"/>
              <a:gd name="connsiteX824" fmla="*/ 5208466 w 7467600"/>
              <a:gd name="connsiteY824" fmla="*/ 257550 h 6858000"/>
              <a:gd name="connsiteX825" fmla="*/ 4980204 w 7467600"/>
              <a:gd name="connsiteY825" fmla="*/ 271903 h 6858000"/>
              <a:gd name="connsiteX826" fmla="*/ 5068068 w 7467600"/>
              <a:gd name="connsiteY826" fmla="*/ 282244 h 6858000"/>
              <a:gd name="connsiteX827" fmla="*/ 5153231 w 7467600"/>
              <a:gd name="connsiteY827" fmla="*/ 292240 h 6858000"/>
              <a:gd name="connsiteX828" fmla="*/ 5426491 w 7467600"/>
              <a:gd name="connsiteY828" fmla="*/ 281128 h 6858000"/>
              <a:gd name="connsiteX829" fmla="*/ 5731212 w 7467600"/>
              <a:gd name="connsiteY829" fmla="*/ 231951 h 6858000"/>
              <a:gd name="connsiteX830" fmla="*/ 5905192 w 7467600"/>
              <a:gd name="connsiteY830" fmla="*/ 163079 h 6858000"/>
              <a:gd name="connsiteX831" fmla="*/ 5944437 w 7467600"/>
              <a:gd name="connsiteY831" fmla="*/ 113829 h 6858000"/>
              <a:gd name="connsiteX832" fmla="*/ 5825032 w 7467600"/>
              <a:gd name="connsiteY832" fmla="*/ 146405 h 6858000"/>
              <a:gd name="connsiteX833" fmla="*/ 4955599 w 7467600"/>
              <a:gd name="connsiteY833" fmla="*/ 247008 h 6858000"/>
              <a:gd name="connsiteX834" fmla="*/ 5210104 w 7467600"/>
              <a:gd name="connsiteY834" fmla="*/ 228123 h 6858000"/>
              <a:gd name="connsiteX835" fmla="*/ 5261015 w 7467600"/>
              <a:gd name="connsiteY835" fmla="*/ 227087 h 6858000"/>
              <a:gd name="connsiteX836" fmla="*/ 5861181 w 7467600"/>
              <a:gd name="connsiteY836" fmla="*/ 143093 h 6858000"/>
              <a:gd name="connsiteX837" fmla="*/ 5961252 w 7467600"/>
              <a:gd name="connsiteY837" fmla="*/ 114820 h 6858000"/>
              <a:gd name="connsiteX838" fmla="*/ 5944437 w 7467600"/>
              <a:gd name="connsiteY838" fmla="*/ 113829 h 6858000"/>
              <a:gd name="connsiteX839" fmla="*/ 3882765 w 7467600"/>
              <a:gd name="connsiteY839" fmla="*/ 0 h 6858000"/>
              <a:gd name="connsiteX840" fmla="*/ 3995099 w 7467600"/>
              <a:gd name="connsiteY840" fmla="*/ 0 h 6858000"/>
              <a:gd name="connsiteX841" fmla="*/ 4163818 w 7467600"/>
              <a:gd name="connsiteY841" fmla="*/ 234104 h 6858000"/>
              <a:gd name="connsiteX842" fmla="*/ 4172099 w 7467600"/>
              <a:gd name="connsiteY842" fmla="*/ 234207 h 6858000"/>
              <a:gd name="connsiteX843" fmla="*/ 4784282 w 7467600"/>
              <a:gd name="connsiteY843" fmla="*/ 276561 h 6858000"/>
              <a:gd name="connsiteX844" fmla="*/ 4801687 w 7467600"/>
              <a:gd name="connsiteY844" fmla="*/ 267764 h 6858000"/>
              <a:gd name="connsiteX845" fmla="*/ 6082788 w 7467600"/>
              <a:gd name="connsiteY845" fmla="*/ 64119 h 6858000"/>
              <a:gd name="connsiteX846" fmla="*/ 6099442 w 7467600"/>
              <a:gd name="connsiteY846" fmla="*/ 82568 h 6858000"/>
              <a:gd name="connsiteX847" fmla="*/ 4804137 w 7467600"/>
              <a:gd name="connsiteY847" fmla="*/ 320931 h 6858000"/>
              <a:gd name="connsiteX848" fmla="*/ 4227047 w 7467600"/>
              <a:gd name="connsiteY848" fmla="*/ 313415 h 6858000"/>
              <a:gd name="connsiteX849" fmla="*/ 4346041 w 7467600"/>
              <a:gd name="connsiteY849" fmla="*/ 456086 h 6858000"/>
              <a:gd name="connsiteX850" fmla="*/ 4870967 w 7467600"/>
              <a:gd name="connsiteY850" fmla="*/ 963061 h 6858000"/>
              <a:gd name="connsiteX851" fmla="*/ 4889647 w 7467600"/>
              <a:gd name="connsiteY851" fmla="*/ 957147 h 6858000"/>
              <a:gd name="connsiteX852" fmla="*/ 5422504 w 7467600"/>
              <a:gd name="connsiteY852" fmla="*/ 805191 h 6858000"/>
              <a:gd name="connsiteX853" fmla="*/ 6087656 w 7467600"/>
              <a:gd name="connsiteY853" fmla="*/ 826703 h 6858000"/>
              <a:gd name="connsiteX854" fmla="*/ 6058717 w 7467600"/>
              <a:gd name="connsiteY854" fmla="*/ 865992 h 6858000"/>
              <a:gd name="connsiteX855" fmla="*/ 4974153 w 7467600"/>
              <a:gd name="connsiteY855" fmla="*/ 1045456 h 6858000"/>
              <a:gd name="connsiteX856" fmla="*/ 5627835 w 7467600"/>
              <a:gd name="connsiteY856" fmla="*/ 1472077 h 6858000"/>
              <a:gd name="connsiteX857" fmla="*/ 5629817 w 7467600"/>
              <a:gd name="connsiteY857" fmla="*/ 1471412 h 6858000"/>
              <a:gd name="connsiteX858" fmla="*/ 5634124 w 7467600"/>
              <a:gd name="connsiteY858" fmla="*/ 1470572 h 6858000"/>
              <a:gd name="connsiteX859" fmla="*/ 5755832 w 7467600"/>
              <a:gd name="connsiteY859" fmla="*/ 1383886 h 6858000"/>
              <a:gd name="connsiteX860" fmla="*/ 6014186 w 7467600"/>
              <a:gd name="connsiteY860" fmla="*/ 1279799 h 6858000"/>
              <a:gd name="connsiteX861" fmla="*/ 6901619 w 7467600"/>
              <a:gd name="connsiteY861" fmla="*/ 1047874 h 6858000"/>
              <a:gd name="connsiteX862" fmla="*/ 6931566 w 7467600"/>
              <a:gd name="connsiteY862" fmla="*/ 1062034 h 6858000"/>
              <a:gd name="connsiteX863" fmla="*/ 5790982 w 7467600"/>
              <a:gd name="connsiteY863" fmla="*/ 1561380 h 6858000"/>
              <a:gd name="connsiteX864" fmla="*/ 6188971 w 7467600"/>
              <a:gd name="connsiteY864" fmla="*/ 1755168 h 6858000"/>
              <a:gd name="connsiteX865" fmla="*/ 6202446 w 7467600"/>
              <a:gd name="connsiteY865" fmla="*/ 1752268 h 6858000"/>
              <a:gd name="connsiteX866" fmla="*/ 7179560 w 7467600"/>
              <a:gd name="connsiteY866" fmla="*/ 1467551 h 6858000"/>
              <a:gd name="connsiteX867" fmla="*/ 7158730 w 7467600"/>
              <a:gd name="connsiteY867" fmla="*/ 1507835 h 6858000"/>
              <a:gd name="connsiteX868" fmla="*/ 6326959 w 7467600"/>
              <a:gd name="connsiteY868" fmla="*/ 1817686 h 6858000"/>
              <a:gd name="connsiteX869" fmla="*/ 6537433 w 7467600"/>
              <a:gd name="connsiteY869" fmla="*/ 1907790 h 6858000"/>
              <a:gd name="connsiteX870" fmla="*/ 6550221 w 7467600"/>
              <a:gd name="connsiteY870" fmla="*/ 1910729 h 6858000"/>
              <a:gd name="connsiteX871" fmla="*/ 6964438 w 7467600"/>
              <a:gd name="connsiteY871" fmla="*/ 2209505 h 6858000"/>
              <a:gd name="connsiteX872" fmla="*/ 7367862 w 7467600"/>
              <a:gd name="connsiteY872" fmla="*/ 2806833 h 6858000"/>
              <a:gd name="connsiteX873" fmla="*/ 7364329 w 7467600"/>
              <a:gd name="connsiteY873" fmla="*/ 2826907 h 6858000"/>
              <a:gd name="connsiteX874" fmla="*/ 7290545 w 7467600"/>
              <a:gd name="connsiteY874" fmla="*/ 2850663 h 6858000"/>
              <a:gd name="connsiteX875" fmla="*/ 6472036 w 7467600"/>
              <a:gd name="connsiteY875" fmla="*/ 1959003 h 6858000"/>
              <a:gd name="connsiteX876" fmla="*/ 5792897 w 7467600"/>
              <a:gd name="connsiteY876" fmla="*/ 1647747 h 6858000"/>
              <a:gd name="connsiteX877" fmla="*/ 5842751 w 7467600"/>
              <a:gd name="connsiteY877" fmla="*/ 1816112 h 6858000"/>
              <a:gd name="connsiteX878" fmla="*/ 5847424 w 7467600"/>
              <a:gd name="connsiteY878" fmla="*/ 1815776 h 6858000"/>
              <a:gd name="connsiteX879" fmla="*/ 6399821 w 7467600"/>
              <a:gd name="connsiteY879" fmla="*/ 2344799 h 6858000"/>
              <a:gd name="connsiteX880" fmla="*/ 6323232 w 7467600"/>
              <a:gd name="connsiteY880" fmla="*/ 2389634 h 6858000"/>
              <a:gd name="connsiteX881" fmla="*/ 5942958 w 7467600"/>
              <a:gd name="connsiteY881" fmla="*/ 2077708 h 6858000"/>
              <a:gd name="connsiteX882" fmla="*/ 5921559 w 7467600"/>
              <a:gd name="connsiteY882" fmla="*/ 2378596 h 6858000"/>
              <a:gd name="connsiteX883" fmla="*/ 5817651 w 7467600"/>
              <a:gd name="connsiteY883" fmla="*/ 3023919 h 6858000"/>
              <a:gd name="connsiteX884" fmla="*/ 5729634 w 7467600"/>
              <a:gd name="connsiteY884" fmla="*/ 3051849 h 6858000"/>
              <a:gd name="connsiteX885" fmla="*/ 5611018 w 7467600"/>
              <a:gd name="connsiteY885" fmla="*/ 2316769 h 6858000"/>
              <a:gd name="connsiteX886" fmla="*/ 5687608 w 7467600"/>
              <a:gd name="connsiteY886" fmla="*/ 2039972 h 6858000"/>
              <a:gd name="connsiteX887" fmla="*/ 5657554 w 7467600"/>
              <a:gd name="connsiteY887" fmla="*/ 1576445 h 6858000"/>
              <a:gd name="connsiteX888" fmla="*/ 5150475 w 7467600"/>
              <a:gd name="connsiteY888" fmla="*/ 1274012 h 6858000"/>
              <a:gd name="connsiteX889" fmla="*/ 5349142 w 7467600"/>
              <a:gd name="connsiteY889" fmla="*/ 2204405 h 6858000"/>
              <a:gd name="connsiteX890" fmla="*/ 5262214 w 7467600"/>
              <a:gd name="connsiteY890" fmla="*/ 2233836 h 6858000"/>
              <a:gd name="connsiteX891" fmla="*/ 4981539 w 7467600"/>
              <a:gd name="connsiteY891" fmla="*/ 1542201 h 6858000"/>
              <a:gd name="connsiteX892" fmla="*/ 4958461 w 7467600"/>
              <a:gd name="connsiteY892" fmla="*/ 1136957 h 6858000"/>
              <a:gd name="connsiteX893" fmla="*/ 4655015 w 7467600"/>
              <a:gd name="connsiteY893" fmla="*/ 891426 h 6858000"/>
              <a:gd name="connsiteX894" fmla="*/ 4348002 w 7467600"/>
              <a:gd name="connsiteY894" fmla="*/ 2205895 h 6858000"/>
              <a:gd name="connsiteX895" fmla="*/ 4262250 w 7467600"/>
              <a:gd name="connsiteY895" fmla="*/ 2219972 h 6858000"/>
              <a:gd name="connsiteX896" fmla="*/ 4550611 w 7467600"/>
              <a:gd name="connsiteY896" fmla="*/ 817540 h 6858000"/>
              <a:gd name="connsiteX897" fmla="*/ 4564418 w 7467600"/>
              <a:gd name="connsiteY897" fmla="*/ 808293 h 6858000"/>
              <a:gd name="connsiteX898" fmla="*/ 4266388 w 7467600"/>
              <a:gd name="connsiteY898" fmla="*/ 500083 h 6858000"/>
              <a:gd name="connsiteX899" fmla="*/ 4032842 w 7467600"/>
              <a:gd name="connsiteY899" fmla="*/ 211809 h 6858000"/>
              <a:gd name="connsiteX900" fmla="*/ 3882765 w 7467600"/>
              <a:gd name="connsiteY900" fmla="*/ 0 h 6858000"/>
              <a:gd name="connsiteX901" fmla="*/ 3721337 w 7467600"/>
              <a:gd name="connsiteY901" fmla="*/ 0 h 6858000"/>
              <a:gd name="connsiteX902" fmla="*/ 3797544 w 7467600"/>
              <a:gd name="connsiteY902" fmla="*/ 0 h 6858000"/>
              <a:gd name="connsiteX903" fmla="*/ 3775734 w 7467600"/>
              <a:gd name="connsiteY903" fmla="*/ 95131 h 6858000"/>
              <a:gd name="connsiteX904" fmla="*/ 3724807 w 7467600"/>
              <a:gd name="connsiteY904" fmla="*/ 272257 h 6858000"/>
              <a:gd name="connsiteX905" fmla="*/ 3726844 w 7467600"/>
              <a:gd name="connsiteY905" fmla="*/ 282988 h 6858000"/>
              <a:gd name="connsiteX906" fmla="*/ 3742664 w 7467600"/>
              <a:gd name="connsiteY906" fmla="*/ 279918 h 6858000"/>
              <a:gd name="connsiteX907" fmla="*/ 4103910 w 7467600"/>
              <a:gd name="connsiteY907" fmla="*/ 1161917 h 6858000"/>
              <a:gd name="connsiteX908" fmla="*/ 4020269 w 7467600"/>
              <a:gd name="connsiteY908" fmla="*/ 1200406 h 6858000"/>
              <a:gd name="connsiteX909" fmla="*/ 3674882 w 7467600"/>
              <a:gd name="connsiteY909" fmla="*/ 488524 h 6858000"/>
              <a:gd name="connsiteX910" fmla="*/ 3132682 w 7467600"/>
              <a:gd name="connsiteY910" fmla="*/ 1072284 h 6858000"/>
              <a:gd name="connsiteX911" fmla="*/ 2716346 w 7467600"/>
              <a:gd name="connsiteY911" fmla="*/ 1276376 h 6858000"/>
              <a:gd name="connsiteX912" fmla="*/ 2716772 w 7467600"/>
              <a:gd name="connsiteY912" fmla="*/ 1255462 h 6858000"/>
              <a:gd name="connsiteX913" fmla="*/ 3471096 w 7467600"/>
              <a:gd name="connsiteY913" fmla="*/ 437072 h 6858000"/>
              <a:gd name="connsiteX914" fmla="*/ 3639057 w 7467600"/>
              <a:gd name="connsiteY914" fmla="*/ 286334 h 6858000"/>
              <a:gd name="connsiteX915" fmla="*/ 3640309 w 7467600"/>
              <a:gd name="connsiteY915" fmla="*/ 284664 h 6858000"/>
              <a:gd name="connsiteX916" fmla="*/ 3646022 w 7467600"/>
              <a:gd name="connsiteY916" fmla="*/ 276711 h 6858000"/>
              <a:gd name="connsiteX917" fmla="*/ 3707943 w 7467600"/>
              <a:gd name="connsiteY917" fmla="*/ 65958 h 6858000"/>
              <a:gd name="connsiteX918" fmla="*/ 3721337 w 7467600"/>
              <a:gd name="connsiteY918" fmla="*/ 0 h 6858000"/>
              <a:gd name="connsiteX919" fmla="*/ 2867960 w 7467600"/>
              <a:gd name="connsiteY919" fmla="*/ 0 h 6858000"/>
              <a:gd name="connsiteX920" fmla="*/ 2926351 w 7467600"/>
              <a:gd name="connsiteY920" fmla="*/ 0 h 6858000"/>
              <a:gd name="connsiteX921" fmla="*/ 2902823 w 7467600"/>
              <a:gd name="connsiteY921" fmla="*/ 262929 h 6858000"/>
              <a:gd name="connsiteX922" fmla="*/ 2940663 w 7467600"/>
              <a:gd name="connsiteY922" fmla="*/ 140884 h 6858000"/>
              <a:gd name="connsiteX923" fmla="*/ 2947039 w 7467600"/>
              <a:gd name="connsiteY923" fmla="*/ 122524 h 6858000"/>
              <a:gd name="connsiteX924" fmla="*/ 2984316 w 7467600"/>
              <a:gd name="connsiteY924" fmla="*/ 0 h 6858000"/>
              <a:gd name="connsiteX925" fmla="*/ 3016114 w 7467600"/>
              <a:gd name="connsiteY925" fmla="*/ 0 h 6858000"/>
              <a:gd name="connsiteX926" fmla="*/ 2979949 w 7467600"/>
              <a:gd name="connsiteY926" fmla="*/ 119274 h 6858000"/>
              <a:gd name="connsiteX927" fmla="*/ 3023879 w 7467600"/>
              <a:gd name="connsiteY927" fmla="*/ 0 h 6858000"/>
              <a:gd name="connsiteX928" fmla="*/ 3105400 w 7467600"/>
              <a:gd name="connsiteY928" fmla="*/ 0 h 6858000"/>
              <a:gd name="connsiteX929" fmla="*/ 3094669 w 7467600"/>
              <a:gd name="connsiteY929" fmla="*/ 30308 h 6858000"/>
              <a:gd name="connsiteX930" fmla="*/ 2901945 w 7467600"/>
              <a:gd name="connsiteY930" fmla="*/ 466538 h 6858000"/>
              <a:gd name="connsiteX931" fmla="*/ 2815209 w 7467600"/>
              <a:gd name="connsiteY931" fmla="*/ 497361 h 6858000"/>
              <a:gd name="connsiteX932" fmla="*/ 2844845 w 7467600"/>
              <a:gd name="connsiteY932" fmla="*/ 127638 h 6858000"/>
              <a:gd name="connsiteX933" fmla="*/ 2867960 w 7467600"/>
              <a:gd name="connsiteY933" fmla="*/ 0 h 6858000"/>
              <a:gd name="connsiteX934" fmla="*/ 1057230 w 7467600"/>
              <a:gd name="connsiteY934" fmla="*/ 0 h 6858000"/>
              <a:gd name="connsiteX935" fmla="*/ 1111003 w 7467600"/>
              <a:gd name="connsiteY935" fmla="*/ 0 h 6858000"/>
              <a:gd name="connsiteX936" fmla="*/ 1125553 w 7467600"/>
              <a:gd name="connsiteY936" fmla="*/ 52588 h 6858000"/>
              <a:gd name="connsiteX937" fmla="*/ 1304276 w 7467600"/>
              <a:gd name="connsiteY937" fmla="*/ 476275 h 6858000"/>
              <a:gd name="connsiteX938" fmla="*/ 1492066 w 7467600"/>
              <a:gd name="connsiteY938" fmla="*/ 886333 h 6858000"/>
              <a:gd name="connsiteX939" fmla="*/ 1423698 w 7467600"/>
              <a:gd name="connsiteY939" fmla="*/ 710817 h 6858000"/>
              <a:gd name="connsiteX940" fmla="*/ 1357609 w 7467600"/>
              <a:gd name="connsiteY940" fmla="*/ 532892 h 6858000"/>
              <a:gd name="connsiteX941" fmla="*/ 1309550 w 7467600"/>
              <a:gd name="connsiteY941" fmla="*/ 374031 h 6858000"/>
              <a:gd name="connsiteX942" fmla="*/ 1193673 w 7467600"/>
              <a:gd name="connsiteY942" fmla="*/ 49533 h 6858000"/>
              <a:gd name="connsiteX943" fmla="*/ 1164391 w 7467600"/>
              <a:gd name="connsiteY943" fmla="*/ 0 h 6858000"/>
              <a:gd name="connsiteX944" fmla="*/ 1200666 w 7467600"/>
              <a:gd name="connsiteY944" fmla="*/ 0 h 6858000"/>
              <a:gd name="connsiteX945" fmla="*/ 1223408 w 7467600"/>
              <a:gd name="connsiteY945" fmla="*/ 38996 h 6858000"/>
              <a:gd name="connsiteX946" fmla="*/ 1339635 w 7467600"/>
              <a:gd name="connsiteY946" fmla="*/ 365517 h 6858000"/>
              <a:gd name="connsiteX947" fmla="*/ 1387469 w 7467600"/>
              <a:gd name="connsiteY947" fmla="*/ 523079 h 6858000"/>
              <a:gd name="connsiteX948" fmla="*/ 1452685 w 7467600"/>
              <a:gd name="connsiteY948" fmla="*/ 699806 h 6858000"/>
              <a:gd name="connsiteX949" fmla="*/ 1492092 w 7467600"/>
              <a:gd name="connsiteY949" fmla="*/ 800424 h 6858000"/>
              <a:gd name="connsiteX950" fmla="*/ 1455302 w 7467600"/>
              <a:gd name="connsiteY950" fmla="*/ 632913 h 6858000"/>
              <a:gd name="connsiteX951" fmla="*/ 1222336 w 7467600"/>
              <a:gd name="connsiteY951" fmla="*/ 9480 h 6858000"/>
              <a:gd name="connsiteX952" fmla="*/ 1214634 w 7467600"/>
              <a:gd name="connsiteY952" fmla="*/ 0 h 6858000"/>
              <a:gd name="connsiteX953" fmla="*/ 1289827 w 7467600"/>
              <a:gd name="connsiteY953" fmla="*/ 0 h 6858000"/>
              <a:gd name="connsiteX954" fmla="*/ 1321076 w 7467600"/>
              <a:gd name="connsiteY954" fmla="*/ 59722 h 6858000"/>
              <a:gd name="connsiteX955" fmla="*/ 1512579 w 7467600"/>
              <a:gd name="connsiteY955" fmla="*/ 626441 h 6858000"/>
              <a:gd name="connsiteX956" fmla="*/ 1506076 w 7467600"/>
              <a:gd name="connsiteY956" fmla="*/ 1089289 h 6858000"/>
              <a:gd name="connsiteX957" fmla="*/ 1486346 w 7467600"/>
              <a:gd name="connsiteY957" fmla="*/ 1079919 h 6858000"/>
              <a:gd name="connsiteX958" fmla="*/ 1070511 w 7467600"/>
              <a:gd name="connsiteY958" fmla="*/ 48609 h 6858000"/>
              <a:gd name="connsiteX959" fmla="*/ 1057230 w 7467600"/>
              <a:gd name="connsiteY959" fmla="*/ 0 h 6858000"/>
              <a:gd name="connsiteX960" fmla="*/ 43151 w 7467600"/>
              <a:gd name="connsiteY960" fmla="*/ 0 h 6858000"/>
              <a:gd name="connsiteX961" fmla="*/ 95283 w 7467600"/>
              <a:gd name="connsiteY961" fmla="*/ 0 h 6858000"/>
              <a:gd name="connsiteX962" fmla="*/ 300708 w 7467600"/>
              <a:gd name="connsiteY962" fmla="*/ 154571 h 6858000"/>
              <a:gd name="connsiteX963" fmla="*/ 530414 w 7467600"/>
              <a:gd name="connsiteY963" fmla="*/ 354673 h 6858000"/>
              <a:gd name="connsiteX964" fmla="*/ 333785 w 7467600"/>
              <a:gd name="connsiteY964" fmla="*/ 161564 h 6858000"/>
              <a:gd name="connsiteX965" fmla="*/ 147005 w 7467600"/>
              <a:gd name="connsiteY965" fmla="*/ 0 h 6858000"/>
              <a:gd name="connsiteX966" fmla="*/ 272509 w 7467600"/>
              <a:gd name="connsiteY966" fmla="*/ 0 h 6858000"/>
              <a:gd name="connsiteX967" fmla="*/ 326276 w 7467600"/>
              <a:gd name="connsiteY967" fmla="*/ 45847 h 6858000"/>
              <a:gd name="connsiteX968" fmla="*/ 823759 w 7467600"/>
              <a:gd name="connsiteY968" fmla="*/ 574145 h 6858000"/>
              <a:gd name="connsiteX969" fmla="*/ 811254 w 7467600"/>
              <a:gd name="connsiteY969" fmla="*/ 665546 h 6858000"/>
              <a:gd name="connsiteX970" fmla="*/ 154042 w 7467600"/>
              <a:gd name="connsiteY970" fmla="*/ 261522 h 6858000"/>
              <a:gd name="connsiteX971" fmla="*/ 13550 w 7467600"/>
              <a:gd name="connsiteY971" fmla="*/ 158423 h 6858000"/>
              <a:gd name="connsiteX972" fmla="*/ 0 w 7467600"/>
              <a:gd name="connsiteY972" fmla="*/ 146618 h 6858000"/>
              <a:gd name="connsiteX973" fmla="*/ 0 w 7467600"/>
              <a:gd name="connsiteY973" fmla="*/ 59161 h 6858000"/>
              <a:gd name="connsiteX974" fmla="*/ 45427 w 7467600"/>
              <a:gd name="connsiteY974" fmla="*/ 101078 h 6858000"/>
              <a:gd name="connsiteX975" fmla="*/ 630103 w 7467600"/>
              <a:gd name="connsiteY975" fmla="*/ 485885 h 6858000"/>
              <a:gd name="connsiteX976" fmla="*/ 532040 w 7467600"/>
              <a:gd name="connsiteY976" fmla="*/ 399359 h 6858000"/>
              <a:gd name="connsiteX977" fmla="*/ 517618 w 7467600"/>
              <a:gd name="connsiteY977" fmla="*/ 385726 h 6858000"/>
              <a:gd name="connsiteX978" fmla="*/ 285074 w 7467600"/>
              <a:gd name="connsiteY978" fmla="*/ 182755 h 6858000"/>
              <a:gd name="connsiteX979" fmla="*/ 43151 w 7467600"/>
              <a:gd name="connsiteY97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356878 w 7467600"/>
              <a:gd name="connsiteY88" fmla="*/ 5981332 h 6858000"/>
              <a:gd name="connsiteX89" fmla="*/ 7467600 w 7467600"/>
              <a:gd name="connsiteY89" fmla="*/ 6117703 h 6858000"/>
              <a:gd name="connsiteX90" fmla="*/ 7467600 w 7467600"/>
              <a:gd name="connsiteY90" fmla="*/ 6163634 h 6858000"/>
              <a:gd name="connsiteX91" fmla="*/ 7403637 w 7467600"/>
              <a:gd name="connsiteY91" fmla="*/ 6083957 h 6858000"/>
              <a:gd name="connsiteX92" fmla="*/ 7254615 w 7467600"/>
              <a:gd name="connsiteY92" fmla="*/ 5911918 h 6858000"/>
              <a:gd name="connsiteX93" fmla="*/ 7312589 w 7467600"/>
              <a:gd name="connsiteY93" fmla="*/ 5982309 h 6858000"/>
              <a:gd name="connsiteX94" fmla="*/ 7448321 w 7467600"/>
              <a:gd name="connsiteY94" fmla="*/ 6190991 h 6858000"/>
              <a:gd name="connsiteX95" fmla="*/ 7467600 w 7467600"/>
              <a:gd name="connsiteY95" fmla="*/ 6221686 h 6858000"/>
              <a:gd name="connsiteX96" fmla="*/ 7467600 w 7467600"/>
              <a:gd name="connsiteY96" fmla="*/ 6334256 h 6858000"/>
              <a:gd name="connsiteX97" fmla="*/ 7454976 w 7467600"/>
              <a:gd name="connsiteY97" fmla="*/ 6318297 h 6858000"/>
              <a:gd name="connsiteX98" fmla="*/ 7042773 w 7467600"/>
              <a:gd name="connsiteY98" fmla="*/ 5734011 h 6858000"/>
              <a:gd name="connsiteX99" fmla="*/ 6844835 w 7467600"/>
              <a:gd name="connsiteY99" fmla="*/ 5424988 h 6858000"/>
              <a:gd name="connsiteX100" fmla="*/ 1456157 w 7467600"/>
              <a:gd name="connsiteY100" fmla="*/ 5371404 h 6858000"/>
              <a:gd name="connsiteX101" fmla="*/ 1244432 w 7467600"/>
              <a:gd name="connsiteY101" fmla="*/ 5385601 h 6858000"/>
              <a:gd name="connsiteX102" fmla="*/ 973990 w 7467600"/>
              <a:gd name="connsiteY102" fmla="*/ 5424940 h 6858000"/>
              <a:gd name="connsiteX103" fmla="*/ 1103809 w 7467600"/>
              <a:gd name="connsiteY103" fmla="*/ 5433720 h 6858000"/>
              <a:gd name="connsiteX104" fmla="*/ 1123454 w 7467600"/>
              <a:gd name="connsiteY104" fmla="*/ 5435727 h 6858000"/>
              <a:gd name="connsiteX105" fmla="*/ 1737017 w 7467600"/>
              <a:gd name="connsiteY105" fmla="*/ 5452183 h 6858000"/>
              <a:gd name="connsiteX106" fmla="*/ 1824397 w 7467600"/>
              <a:gd name="connsiteY106" fmla="*/ 5447757 h 6858000"/>
              <a:gd name="connsiteX107" fmla="*/ 2070059 w 7467600"/>
              <a:gd name="connsiteY107" fmla="*/ 5441660 h 6858000"/>
              <a:gd name="connsiteX108" fmla="*/ 1456157 w 7467600"/>
              <a:gd name="connsiteY108" fmla="*/ 5371404 h 6858000"/>
              <a:gd name="connsiteX109" fmla="*/ 4988186 w 7467600"/>
              <a:gd name="connsiteY109" fmla="*/ 5216467 h 6858000"/>
              <a:gd name="connsiteX110" fmla="*/ 4777334 w 7467600"/>
              <a:gd name="connsiteY110" fmla="*/ 5406072 h 6858000"/>
              <a:gd name="connsiteX111" fmla="*/ 4718341 w 7467600"/>
              <a:gd name="connsiteY111" fmla="*/ 5468043 h 6858000"/>
              <a:gd name="connsiteX112" fmla="*/ 4604655 w 7467600"/>
              <a:gd name="connsiteY112" fmla="*/ 5583434 h 6858000"/>
              <a:gd name="connsiteX113" fmla="*/ 4565074 w 7467600"/>
              <a:gd name="connsiteY113" fmla="*/ 5618550 h 6858000"/>
              <a:gd name="connsiteX114" fmla="*/ 4988186 w 7467600"/>
              <a:gd name="connsiteY114" fmla="*/ 5216467 h 6858000"/>
              <a:gd name="connsiteX115" fmla="*/ 4978032 w 7467600"/>
              <a:gd name="connsiteY115" fmla="*/ 5183809 h 6858000"/>
              <a:gd name="connsiteX116" fmla="*/ 4463413 w 7467600"/>
              <a:gd name="connsiteY116" fmla="*/ 5615162 h 6858000"/>
              <a:gd name="connsiteX117" fmla="*/ 4358134 w 7467600"/>
              <a:gd name="connsiteY117" fmla="*/ 5742791 h 6858000"/>
              <a:gd name="connsiteX118" fmla="*/ 4376219 w 7467600"/>
              <a:gd name="connsiteY118" fmla="*/ 5729027 h 6858000"/>
              <a:gd name="connsiteX119" fmla="*/ 4582340 w 7467600"/>
              <a:gd name="connsiteY119" fmla="*/ 5561037 h 6858000"/>
              <a:gd name="connsiteX120" fmla="*/ 4694684 w 7467600"/>
              <a:gd name="connsiteY120" fmla="*/ 5447098 h 6858000"/>
              <a:gd name="connsiteX121" fmla="*/ 4754123 w 7467600"/>
              <a:gd name="connsiteY121" fmla="*/ 5384643 h 6858000"/>
              <a:gd name="connsiteX122" fmla="*/ 4978032 w 7467600"/>
              <a:gd name="connsiteY122" fmla="*/ 5183809 h 6858000"/>
              <a:gd name="connsiteX123" fmla="*/ 1903353 w 7467600"/>
              <a:gd name="connsiteY123" fmla="*/ 5044827 h 6858000"/>
              <a:gd name="connsiteX124" fmla="*/ 1936931 w 7467600"/>
              <a:gd name="connsiteY124" fmla="*/ 5093954 h 6858000"/>
              <a:gd name="connsiteX125" fmla="*/ 2195868 w 7467600"/>
              <a:gd name="connsiteY125" fmla="*/ 5396574 h 6858000"/>
              <a:gd name="connsiteX126" fmla="*/ 2088852 w 7467600"/>
              <a:gd name="connsiteY126" fmla="*/ 5166123 h 6858000"/>
              <a:gd name="connsiteX127" fmla="*/ 1958241 w 7467600"/>
              <a:gd name="connsiteY127" fmla="*/ 5067955 h 6858000"/>
              <a:gd name="connsiteX128" fmla="*/ 1903353 w 7467600"/>
              <a:gd name="connsiteY128" fmla="*/ 5044827 h 6858000"/>
              <a:gd name="connsiteX129" fmla="*/ 1979378 w 7467600"/>
              <a:gd name="connsiteY129" fmla="*/ 4769504 h 6858000"/>
              <a:gd name="connsiteX130" fmla="*/ 2882120 w 7467600"/>
              <a:gd name="connsiteY130" fmla="*/ 5064547 h 6858000"/>
              <a:gd name="connsiteX131" fmla="*/ 2793103 w 7467600"/>
              <a:gd name="connsiteY131" fmla="*/ 5039699 h 6858000"/>
              <a:gd name="connsiteX132" fmla="*/ 2770041 w 7467600"/>
              <a:gd name="connsiteY132" fmla="*/ 5033634 h 6858000"/>
              <a:gd name="connsiteX133" fmla="*/ 1979378 w 7467600"/>
              <a:gd name="connsiteY133" fmla="*/ 4769504 h 6858000"/>
              <a:gd name="connsiteX134" fmla="*/ 1927410 w 7467600"/>
              <a:gd name="connsiteY134" fmla="*/ 4716164 h 6858000"/>
              <a:gd name="connsiteX135" fmla="*/ 1959587 w 7467600"/>
              <a:gd name="connsiteY135" fmla="*/ 4728849 h 6858000"/>
              <a:gd name="connsiteX136" fmla="*/ 2777707 w 7467600"/>
              <a:gd name="connsiteY136" fmla="*/ 5003991 h 6858000"/>
              <a:gd name="connsiteX137" fmla="*/ 2800768 w 7467600"/>
              <a:gd name="connsiteY137" fmla="*/ 5010056 h 6858000"/>
              <a:gd name="connsiteX138" fmla="*/ 2879408 w 7467600"/>
              <a:gd name="connsiteY138" fmla="*/ 5031590 h 6858000"/>
              <a:gd name="connsiteX139" fmla="*/ 2862295 w 7467600"/>
              <a:gd name="connsiteY139" fmla="*/ 5022958 h 6858000"/>
              <a:gd name="connsiteX140" fmla="*/ 2813343 w 7467600"/>
              <a:gd name="connsiteY140" fmla="*/ 4998369 h 6858000"/>
              <a:gd name="connsiteX141" fmla="*/ 2646245 w 7467600"/>
              <a:gd name="connsiteY141" fmla="*/ 4930999 h 6858000"/>
              <a:gd name="connsiteX142" fmla="*/ 1999243 w 7467600"/>
              <a:gd name="connsiteY142" fmla="*/ 4730524 h 6858000"/>
              <a:gd name="connsiteX143" fmla="*/ 1979527 w 7467600"/>
              <a:gd name="connsiteY143" fmla="*/ 4726651 h 6858000"/>
              <a:gd name="connsiteX144" fmla="*/ 1927410 w 7467600"/>
              <a:gd name="connsiteY144" fmla="*/ 4716164 h 6858000"/>
              <a:gd name="connsiteX145" fmla="*/ 1997014 w 7467600"/>
              <a:gd name="connsiteY145" fmla="*/ 4698007 h 6858000"/>
              <a:gd name="connsiteX146" fmla="*/ 2005458 w 7467600"/>
              <a:gd name="connsiteY146" fmla="*/ 4699540 h 6858000"/>
              <a:gd name="connsiteX147" fmla="*/ 2657186 w 7467600"/>
              <a:gd name="connsiteY147" fmla="*/ 4901687 h 6858000"/>
              <a:gd name="connsiteX148" fmla="*/ 2826662 w 7467600"/>
              <a:gd name="connsiteY148" fmla="*/ 4970362 h 6858000"/>
              <a:gd name="connsiteX149" fmla="*/ 2876100 w 7467600"/>
              <a:gd name="connsiteY149" fmla="*/ 4995397 h 6858000"/>
              <a:gd name="connsiteX150" fmla="*/ 3042600 w 7467600"/>
              <a:gd name="connsiteY150" fmla="*/ 5059532 h 6858000"/>
              <a:gd name="connsiteX151" fmla="*/ 1997014 w 7467600"/>
              <a:gd name="connsiteY151" fmla="*/ 4698007 h 6858000"/>
              <a:gd name="connsiteX152" fmla="*/ 2305292 w 7467600"/>
              <a:gd name="connsiteY152" fmla="*/ 4219492 h 6858000"/>
              <a:gd name="connsiteX153" fmla="*/ 3360922 w 7467600"/>
              <a:gd name="connsiteY153" fmla="*/ 4529373 h 6858000"/>
              <a:gd name="connsiteX154" fmla="*/ 3492420 w 7467600"/>
              <a:gd name="connsiteY154" fmla="*/ 4510145 h 6858000"/>
              <a:gd name="connsiteX155" fmla="*/ 3364086 w 7467600"/>
              <a:gd name="connsiteY155" fmla="*/ 4480340 h 6858000"/>
              <a:gd name="connsiteX156" fmla="*/ 3225818 w 7467600"/>
              <a:gd name="connsiteY156" fmla="*/ 4411822 h 6858000"/>
              <a:gd name="connsiteX157" fmla="*/ 3129696 w 7467600"/>
              <a:gd name="connsiteY157" fmla="*/ 4360704 h 6858000"/>
              <a:gd name="connsiteX158" fmla="*/ 2814545 w 7467600"/>
              <a:gd name="connsiteY158" fmla="*/ 4282955 h 6858000"/>
              <a:gd name="connsiteX159" fmla="*/ 2305292 w 7467600"/>
              <a:gd name="connsiteY159" fmla="*/ 4219492 h 6858000"/>
              <a:gd name="connsiteX160" fmla="*/ 2626982 w 7467600"/>
              <a:gd name="connsiteY160" fmla="*/ 4206450 h 6858000"/>
              <a:gd name="connsiteX161" fmla="*/ 2490617 w 7467600"/>
              <a:gd name="connsiteY161" fmla="*/ 4206951 h 6858000"/>
              <a:gd name="connsiteX162" fmla="*/ 2819869 w 7467600"/>
              <a:gd name="connsiteY162" fmla="*/ 4252936 h 6858000"/>
              <a:gd name="connsiteX163" fmla="*/ 3143018 w 7467600"/>
              <a:gd name="connsiteY163" fmla="*/ 4332698 h 6858000"/>
              <a:gd name="connsiteX164" fmla="*/ 3241520 w 7467600"/>
              <a:gd name="connsiteY164" fmla="*/ 4385112 h 6858000"/>
              <a:gd name="connsiteX165" fmla="*/ 3374575 w 7467600"/>
              <a:gd name="connsiteY165" fmla="*/ 4451517 h 6858000"/>
              <a:gd name="connsiteX166" fmla="*/ 3505221 w 7467600"/>
              <a:gd name="connsiteY166" fmla="*/ 4480757 h 6858000"/>
              <a:gd name="connsiteX167" fmla="*/ 2626982 w 7467600"/>
              <a:gd name="connsiteY167" fmla="*/ 4206450 h 6858000"/>
              <a:gd name="connsiteX168" fmla="*/ 1310106 w 7467600"/>
              <a:gd name="connsiteY168" fmla="*/ 3943217 h 6858000"/>
              <a:gd name="connsiteX169" fmla="*/ 854994 w 7467600"/>
              <a:gd name="connsiteY169" fmla="*/ 4399136 h 6858000"/>
              <a:gd name="connsiteX170" fmla="*/ 742462 w 7467600"/>
              <a:gd name="connsiteY170" fmla="*/ 4594648 h 6858000"/>
              <a:gd name="connsiteX171" fmla="*/ 820602 w 7467600"/>
              <a:gd name="connsiteY171" fmla="*/ 4485915 h 6858000"/>
              <a:gd name="connsiteX172" fmla="*/ 878295 w 7467600"/>
              <a:gd name="connsiteY172" fmla="*/ 4403594 h 6858000"/>
              <a:gd name="connsiteX173" fmla="*/ 1240607 w 7467600"/>
              <a:gd name="connsiteY173" fmla="*/ 4010401 h 6858000"/>
              <a:gd name="connsiteX174" fmla="*/ 1310106 w 7467600"/>
              <a:gd name="connsiteY174" fmla="*/ 3943217 h 6858000"/>
              <a:gd name="connsiteX175" fmla="*/ 1423113 w 7467600"/>
              <a:gd name="connsiteY175" fmla="*/ 3874565 h 6858000"/>
              <a:gd name="connsiteX176" fmla="*/ 1260565 w 7467600"/>
              <a:gd name="connsiteY176" fmla="*/ 4031982 h 6858000"/>
              <a:gd name="connsiteX177" fmla="*/ 901900 w 7467600"/>
              <a:gd name="connsiteY177" fmla="*/ 4421236 h 6858000"/>
              <a:gd name="connsiteX178" fmla="*/ 845044 w 7467600"/>
              <a:gd name="connsiteY178" fmla="*/ 4502436 h 6858000"/>
              <a:gd name="connsiteX179" fmla="*/ 685926 w 7467600"/>
              <a:gd name="connsiteY179" fmla="*/ 4703069 h 6858000"/>
              <a:gd name="connsiteX180" fmla="*/ 684248 w 7467600"/>
              <a:gd name="connsiteY180" fmla="*/ 4706721 h 6858000"/>
              <a:gd name="connsiteX181" fmla="*/ 1423113 w 7467600"/>
              <a:gd name="connsiteY181" fmla="*/ 3874565 h 6858000"/>
              <a:gd name="connsiteX182" fmla="*/ 3316479 w 7467600"/>
              <a:gd name="connsiteY182" fmla="*/ 3872136 h 6858000"/>
              <a:gd name="connsiteX183" fmla="*/ 3546806 w 7467600"/>
              <a:gd name="connsiteY183" fmla="*/ 4356139 h 6858000"/>
              <a:gd name="connsiteX184" fmla="*/ 3364433 w 7467600"/>
              <a:gd name="connsiteY184" fmla="*/ 3953121 h 6858000"/>
              <a:gd name="connsiteX185" fmla="*/ 3316479 w 7467600"/>
              <a:gd name="connsiteY185" fmla="*/ 3872136 h 6858000"/>
              <a:gd name="connsiteX186" fmla="*/ 3291335 w 7467600"/>
              <a:gd name="connsiteY186" fmla="*/ 3767420 h 6858000"/>
              <a:gd name="connsiteX187" fmla="*/ 3390805 w 7467600"/>
              <a:gd name="connsiteY187" fmla="*/ 3937163 h 6858000"/>
              <a:gd name="connsiteX188" fmla="*/ 3579062 w 7467600"/>
              <a:gd name="connsiteY188" fmla="*/ 4359040 h 6858000"/>
              <a:gd name="connsiteX189" fmla="*/ 3467355 w 7467600"/>
              <a:gd name="connsiteY189" fmla="*/ 3988130 h 6858000"/>
              <a:gd name="connsiteX190" fmla="*/ 3310753 w 7467600"/>
              <a:gd name="connsiteY190" fmla="*/ 3787140 h 6858000"/>
              <a:gd name="connsiteX191" fmla="*/ 3291335 w 7467600"/>
              <a:gd name="connsiteY191" fmla="*/ 3767420 h 6858000"/>
              <a:gd name="connsiteX192" fmla="*/ 1635889 w 7467600"/>
              <a:gd name="connsiteY192" fmla="*/ 3709494 h 6858000"/>
              <a:gd name="connsiteX193" fmla="*/ 1634800 w 7467600"/>
              <a:gd name="connsiteY193" fmla="*/ 3731111 h 6858000"/>
              <a:gd name="connsiteX194" fmla="*/ 1635889 w 7467600"/>
              <a:gd name="connsiteY194" fmla="*/ 3709494 h 6858000"/>
              <a:gd name="connsiteX195" fmla="*/ 1510397 w 7467600"/>
              <a:gd name="connsiteY195" fmla="*/ 3684705 h 6858000"/>
              <a:gd name="connsiteX196" fmla="*/ 1146550 w 7467600"/>
              <a:gd name="connsiteY196" fmla="*/ 3802012 h 6858000"/>
              <a:gd name="connsiteX197" fmla="*/ 698834 w 7467600"/>
              <a:gd name="connsiteY197" fmla="*/ 3952272 h 6858000"/>
              <a:gd name="connsiteX198" fmla="*/ 34256 w 7467600"/>
              <a:gd name="connsiteY198" fmla="*/ 4347603 h 6858000"/>
              <a:gd name="connsiteX199" fmla="*/ 527241 w 7467600"/>
              <a:gd name="connsiteY199" fmla="*/ 4065078 h 6858000"/>
              <a:gd name="connsiteX200" fmla="*/ 1510397 w 7467600"/>
              <a:gd name="connsiteY200" fmla="*/ 3684705 h 6858000"/>
              <a:gd name="connsiteX201" fmla="*/ 1313114 w 7467600"/>
              <a:gd name="connsiteY201" fmla="*/ 3655216 h 6858000"/>
              <a:gd name="connsiteX202" fmla="*/ 1109304 w 7467600"/>
              <a:gd name="connsiteY202" fmla="*/ 3669030 h 6858000"/>
              <a:gd name="connsiteX203" fmla="*/ 8129 w 7467600"/>
              <a:gd name="connsiteY203" fmla="*/ 4330519 h 6858000"/>
              <a:gd name="connsiteX204" fmla="*/ 687572 w 7467600"/>
              <a:gd name="connsiteY204" fmla="*/ 3925629 h 6858000"/>
              <a:gd name="connsiteX205" fmla="*/ 1138365 w 7467600"/>
              <a:gd name="connsiteY205" fmla="*/ 3774515 h 6858000"/>
              <a:gd name="connsiteX206" fmla="*/ 1505579 w 7467600"/>
              <a:gd name="connsiteY206" fmla="*/ 3655526 h 6858000"/>
              <a:gd name="connsiteX207" fmla="*/ 1313114 w 7467600"/>
              <a:gd name="connsiteY207" fmla="*/ 3655216 h 6858000"/>
              <a:gd name="connsiteX208" fmla="*/ 3655073 w 7467600"/>
              <a:gd name="connsiteY208" fmla="*/ 3650884 h 6858000"/>
              <a:gd name="connsiteX209" fmla="*/ 3989938 w 7467600"/>
              <a:gd name="connsiteY209" fmla="*/ 3991685 h 6858000"/>
              <a:gd name="connsiteX210" fmla="*/ 4393907 w 7467600"/>
              <a:gd name="connsiteY210" fmla="*/ 4261258 h 6858000"/>
              <a:gd name="connsiteX211" fmla="*/ 4648051 w 7467600"/>
              <a:gd name="connsiteY211" fmla="*/ 4374051 h 6858000"/>
              <a:gd name="connsiteX212" fmla="*/ 4383389 w 7467600"/>
              <a:gd name="connsiteY212" fmla="*/ 4184369 h 6858000"/>
              <a:gd name="connsiteX213" fmla="*/ 4165508 w 7467600"/>
              <a:gd name="connsiteY213" fmla="*/ 4035196 h 6858000"/>
              <a:gd name="connsiteX214" fmla="*/ 4068162 w 7467600"/>
              <a:gd name="connsiteY214" fmla="*/ 3953394 h 6858000"/>
              <a:gd name="connsiteX215" fmla="*/ 3981416 w 7467600"/>
              <a:gd name="connsiteY215" fmla="*/ 3880482 h 6858000"/>
              <a:gd name="connsiteX216" fmla="*/ 3800147 w 7467600"/>
              <a:gd name="connsiteY216" fmla="*/ 3749872 h 6858000"/>
              <a:gd name="connsiteX217" fmla="*/ 3655073 w 7467600"/>
              <a:gd name="connsiteY217" fmla="*/ 3650884 h 6858000"/>
              <a:gd name="connsiteX218" fmla="*/ 3670252 w 7467600"/>
              <a:gd name="connsiteY218" fmla="*/ 3622798 h 6858000"/>
              <a:gd name="connsiteX219" fmla="*/ 3817258 w 7467600"/>
              <a:gd name="connsiteY219" fmla="*/ 3723577 h 6858000"/>
              <a:gd name="connsiteX220" fmla="*/ 4000461 w 7467600"/>
              <a:gd name="connsiteY220" fmla="*/ 3855966 h 6858000"/>
              <a:gd name="connsiteX221" fmla="*/ 4088180 w 7467600"/>
              <a:gd name="connsiteY221" fmla="*/ 3929774 h 6858000"/>
              <a:gd name="connsiteX222" fmla="*/ 4184555 w 7467600"/>
              <a:gd name="connsiteY222" fmla="*/ 4010683 h 6858000"/>
              <a:gd name="connsiteX223" fmla="*/ 4399563 w 7467600"/>
              <a:gd name="connsiteY223" fmla="*/ 4158106 h 6858000"/>
              <a:gd name="connsiteX224" fmla="*/ 4684469 w 7467600"/>
              <a:gd name="connsiteY224" fmla="*/ 4364680 h 6858000"/>
              <a:gd name="connsiteX225" fmla="*/ 4690271 w 7467600"/>
              <a:gd name="connsiteY225" fmla="*/ 4370034 h 6858000"/>
              <a:gd name="connsiteX226" fmla="*/ 4136093 w 7467600"/>
              <a:gd name="connsiteY226" fmla="*/ 3858466 h 6858000"/>
              <a:gd name="connsiteX227" fmla="*/ 3670252 w 7467600"/>
              <a:gd name="connsiteY227" fmla="*/ 3622798 h 6858000"/>
              <a:gd name="connsiteX228" fmla="*/ 4440129 w 7467600"/>
              <a:gd name="connsiteY228" fmla="*/ 3448571 h 6858000"/>
              <a:gd name="connsiteX229" fmla="*/ 4856525 w 7467600"/>
              <a:gd name="connsiteY229" fmla="*/ 3915351 h 6858000"/>
              <a:gd name="connsiteX230" fmla="*/ 5059055 w 7467600"/>
              <a:gd name="connsiteY230" fmla="*/ 4108918 h 6858000"/>
              <a:gd name="connsiteX231" fmla="*/ 5290070 w 7467600"/>
              <a:gd name="connsiteY231" fmla="*/ 4263619 h 6858000"/>
              <a:gd name="connsiteX232" fmla="*/ 4834991 w 7467600"/>
              <a:gd name="connsiteY232" fmla="*/ 3830985 h 6858000"/>
              <a:gd name="connsiteX233" fmla="*/ 4440129 w 7467600"/>
              <a:gd name="connsiteY233" fmla="*/ 3448571 h 6858000"/>
              <a:gd name="connsiteX234" fmla="*/ 4441737 w 7467600"/>
              <a:gd name="connsiteY234" fmla="*/ 3399734 h 6858000"/>
              <a:gd name="connsiteX235" fmla="*/ 4431236 w 7467600"/>
              <a:gd name="connsiteY235" fmla="*/ 3400954 h 6858000"/>
              <a:gd name="connsiteX236" fmla="*/ 4557150 w 7467600"/>
              <a:gd name="connsiteY236" fmla="*/ 3510023 h 6858000"/>
              <a:gd name="connsiteX237" fmla="*/ 4856936 w 7467600"/>
              <a:gd name="connsiteY237" fmla="*/ 3809146 h 6858000"/>
              <a:gd name="connsiteX238" fmla="*/ 5111996 w 7467600"/>
              <a:gd name="connsiteY238" fmla="*/ 4065759 h 6858000"/>
              <a:gd name="connsiteX239" fmla="*/ 5388878 w 7467600"/>
              <a:gd name="connsiteY239" fmla="*/ 4300185 h 6858000"/>
              <a:gd name="connsiteX240" fmla="*/ 5425556 w 7467600"/>
              <a:gd name="connsiteY240" fmla="*/ 4308967 h 6858000"/>
              <a:gd name="connsiteX241" fmla="*/ 4943646 w 7467600"/>
              <a:gd name="connsiteY241" fmla="*/ 3822916 h 6858000"/>
              <a:gd name="connsiteX242" fmla="*/ 4594837 w 7467600"/>
              <a:gd name="connsiteY242" fmla="*/ 3532274 h 6858000"/>
              <a:gd name="connsiteX243" fmla="*/ 4441737 w 7467600"/>
              <a:gd name="connsiteY243" fmla="*/ 3399734 h 6858000"/>
              <a:gd name="connsiteX244" fmla="*/ 5425834 w 7467600"/>
              <a:gd name="connsiteY244" fmla="*/ 3162785 h 6858000"/>
              <a:gd name="connsiteX245" fmla="*/ 5401644 w 7467600"/>
              <a:gd name="connsiteY245" fmla="*/ 3617847 h 6858000"/>
              <a:gd name="connsiteX246" fmla="*/ 5467256 w 7467600"/>
              <a:gd name="connsiteY246" fmla="*/ 4175494 h 6858000"/>
              <a:gd name="connsiteX247" fmla="*/ 5448069 w 7467600"/>
              <a:gd name="connsiteY247" fmla="*/ 3567554 h 6858000"/>
              <a:gd name="connsiteX248" fmla="*/ 5425834 w 7467600"/>
              <a:gd name="connsiteY248" fmla="*/ 3162785 h 6858000"/>
              <a:gd name="connsiteX249" fmla="*/ 1318687 w 7467600"/>
              <a:gd name="connsiteY249" fmla="*/ 3113840 h 6858000"/>
              <a:gd name="connsiteX250" fmla="*/ 1066793 w 7467600"/>
              <a:gd name="connsiteY250" fmla="*/ 3212171 h 6858000"/>
              <a:gd name="connsiteX251" fmla="*/ 993319 w 7467600"/>
              <a:gd name="connsiteY251" fmla="*/ 3247648 h 6858000"/>
              <a:gd name="connsiteX252" fmla="*/ 853081 w 7467600"/>
              <a:gd name="connsiteY252" fmla="*/ 3312410 h 6858000"/>
              <a:gd name="connsiteX253" fmla="*/ 805957 w 7467600"/>
              <a:gd name="connsiteY253" fmla="*/ 3330443 h 6858000"/>
              <a:gd name="connsiteX254" fmla="*/ 1318687 w 7467600"/>
              <a:gd name="connsiteY254" fmla="*/ 3113840 h 6858000"/>
              <a:gd name="connsiteX255" fmla="*/ 5453702 w 7467600"/>
              <a:gd name="connsiteY255" fmla="*/ 3090882 h 6858000"/>
              <a:gd name="connsiteX256" fmla="*/ 5480135 w 7467600"/>
              <a:gd name="connsiteY256" fmla="*/ 3565802 h 6858000"/>
              <a:gd name="connsiteX257" fmla="*/ 5499023 w 7467600"/>
              <a:gd name="connsiteY257" fmla="*/ 4166310 h 6858000"/>
              <a:gd name="connsiteX258" fmla="*/ 5547022 w 7467600"/>
              <a:gd name="connsiteY258" fmla="*/ 3607838 h 6858000"/>
              <a:gd name="connsiteX259" fmla="*/ 5515964 w 7467600"/>
              <a:gd name="connsiteY259" fmla="*/ 3378541 h 6858000"/>
              <a:gd name="connsiteX260" fmla="*/ 5453702 w 7467600"/>
              <a:gd name="connsiteY260" fmla="*/ 3090882 h 6858000"/>
              <a:gd name="connsiteX261" fmla="*/ 1238695 w 7467600"/>
              <a:gd name="connsiteY261" fmla="*/ 3076820 h 6858000"/>
              <a:gd name="connsiteX262" fmla="*/ 716371 w 7467600"/>
              <a:gd name="connsiteY262" fmla="*/ 3293249 h 6858000"/>
              <a:gd name="connsiteX263" fmla="*/ 579522 w 7467600"/>
              <a:gd name="connsiteY263" fmla="*/ 3371759 h 6858000"/>
              <a:gd name="connsiteX264" fmla="*/ 600288 w 7467600"/>
              <a:gd name="connsiteY264" fmla="*/ 3365555 h 6858000"/>
              <a:gd name="connsiteX265" fmla="*/ 840692 w 7467600"/>
              <a:gd name="connsiteY265" fmla="*/ 3284921 h 6858000"/>
              <a:gd name="connsiteX266" fmla="*/ 979248 w 7467600"/>
              <a:gd name="connsiteY266" fmla="*/ 3221003 h 6858000"/>
              <a:gd name="connsiteX267" fmla="*/ 1053282 w 7467600"/>
              <a:gd name="connsiteY267" fmla="*/ 3185247 h 6858000"/>
              <a:gd name="connsiteX268" fmla="*/ 1320603 w 7467600"/>
              <a:gd name="connsiteY268" fmla="*/ 3081281 h 6858000"/>
              <a:gd name="connsiteX269" fmla="*/ 1238695 w 7467600"/>
              <a:gd name="connsiteY269" fmla="*/ 3076820 h 6858000"/>
              <a:gd name="connsiteX270" fmla="*/ 5425627 w 7467600"/>
              <a:gd name="connsiteY270" fmla="*/ 2954192 h 6858000"/>
              <a:gd name="connsiteX271" fmla="*/ 5470770 w 7467600"/>
              <a:gd name="connsiteY271" fmla="*/ 3005435 h 6858000"/>
              <a:gd name="connsiteX272" fmla="*/ 5519779 w 7467600"/>
              <a:gd name="connsiteY272" fmla="*/ 4359223 h 6858000"/>
              <a:gd name="connsiteX273" fmla="*/ 5520293 w 7467600"/>
              <a:gd name="connsiteY273" fmla="*/ 4360602 h 6858000"/>
              <a:gd name="connsiteX274" fmla="*/ 5767221 w 7467600"/>
              <a:gd name="connsiteY274" fmla="*/ 4665564 h 6858000"/>
              <a:gd name="connsiteX275" fmla="*/ 6937169 w 7467600"/>
              <a:gd name="connsiteY275" fmla="*/ 4815941 h 6858000"/>
              <a:gd name="connsiteX276" fmla="*/ 6953922 w 7467600"/>
              <a:gd name="connsiteY276" fmla="*/ 4890068 h 6858000"/>
              <a:gd name="connsiteX277" fmla="*/ 6071359 w 7467600"/>
              <a:gd name="connsiteY277" fmla="*/ 4770770 h 6858000"/>
              <a:gd name="connsiteX278" fmla="*/ 6038839 w 7467600"/>
              <a:gd name="connsiteY278" fmla="*/ 4764474 h 6858000"/>
              <a:gd name="connsiteX279" fmla="*/ 6038706 w 7467600"/>
              <a:gd name="connsiteY279" fmla="*/ 4763847 h 6858000"/>
              <a:gd name="connsiteX280" fmla="*/ 6037784 w 7467600"/>
              <a:gd name="connsiteY280" fmla="*/ 4764270 h 6858000"/>
              <a:gd name="connsiteX281" fmla="*/ 6038839 w 7467600"/>
              <a:gd name="connsiteY281" fmla="*/ 4764474 h 6858000"/>
              <a:gd name="connsiteX282" fmla="*/ 6040338 w 7467600"/>
              <a:gd name="connsiteY282" fmla="*/ 4771418 h 6858000"/>
              <a:gd name="connsiteX283" fmla="*/ 6024488 w 7467600"/>
              <a:gd name="connsiteY283" fmla="*/ 4809903 h 6858000"/>
              <a:gd name="connsiteX284" fmla="*/ 5599771 w 7467600"/>
              <a:gd name="connsiteY284" fmla="*/ 5509652 h 6858000"/>
              <a:gd name="connsiteX285" fmla="*/ 5548843 w 7467600"/>
              <a:gd name="connsiteY285" fmla="*/ 5563845 h 6858000"/>
              <a:gd name="connsiteX286" fmla="*/ 5940952 w 7467600"/>
              <a:gd name="connsiteY286" fmla="*/ 6250028 h 6858000"/>
              <a:gd name="connsiteX287" fmla="*/ 6043441 w 7467600"/>
              <a:gd name="connsiteY287" fmla="*/ 6665847 h 6858000"/>
              <a:gd name="connsiteX288" fmla="*/ 6093432 w 7467600"/>
              <a:gd name="connsiteY288" fmla="*/ 6858000 h 6858000"/>
              <a:gd name="connsiteX289" fmla="*/ 6034344 w 7467600"/>
              <a:gd name="connsiteY289" fmla="*/ 6858000 h 6858000"/>
              <a:gd name="connsiteX290" fmla="*/ 6026679 w 7467600"/>
              <a:gd name="connsiteY290" fmla="*/ 6836959 h 6858000"/>
              <a:gd name="connsiteX291" fmla="*/ 5800441 w 7467600"/>
              <a:gd name="connsiteY291" fmla="*/ 6335286 h 6858000"/>
              <a:gd name="connsiteX292" fmla="*/ 5526562 w 7467600"/>
              <a:gd name="connsiteY292" fmla="*/ 5705388 h 6858000"/>
              <a:gd name="connsiteX293" fmla="*/ 5519640 w 7467600"/>
              <a:gd name="connsiteY293" fmla="*/ 5683774 h 6858000"/>
              <a:gd name="connsiteX294" fmla="*/ 5844559 w 7467600"/>
              <a:gd name="connsiteY294" fmla="*/ 6553349 h 6858000"/>
              <a:gd name="connsiteX295" fmla="*/ 5975994 w 7467600"/>
              <a:gd name="connsiteY295" fmla="*/ 6858000 h 6858000"/>
              <a:gd name="connsiteX296" fmla="*/ 5898547 w 7467600"/>
              <a:gd name="connsiteY296" fmla="*/ 6858000 h 6858000"/>
              <a:gd name="connsiteX297" fmla="*/ 5682041 w 7467600"/>
              <a:gd name="connsiteY297" fmla="*/ 6355860 h 6858000"/>
              <a:gd name="connsiteX298" fmla="*/ 5461758 w 7467600"/>
              <a:gd name="connsiteY298" fmla="*/ 5820220 h 6858000"/>
              <a:gd name="connsiteX299" fmla="*/ 5237282 w 7467600"/>
              <a:gd name="connsiteY299" fmla="*/ 6579086 h 6858000"/>
              <a:gd name="connsiteX300" fmla="*/ 5115009 w 7467600"/>
              <a:gd name="connsiteY300" fmla="*/ 6858000 h 6858000"/>
              <a:gd name="connsiteX301" fmla="*/ 5028074 w 7467600"/>
              <a:gd name="connsiteY301" fmla="*/ 6858000 h 6858000"/>
              <a:gd name="connsiteX302" fmla="*/ 5079508 w 7467600"/>
              <a:gd name="connsiteY302" fmla="*/ 6749074 h 6858000"/>
              <a:gd name="connsiteX303" fmla="*/ 5371846 w 7467600"/>
              <a:gd name="connsiteY303" fmla="*/ 5924413 h 6858000"/>
              <a:gd name="connsiteX304" fmla="*/ 5270512 w 7467600"/>
              <a:gd name="connsiteY304" fmla="*/ 6138975 h 6858000"/>
              <a:gd name="connsiteX305" fmla="*/ 5062409 w 7467600"/>
              <a:gd name="connsiteY305" fmla="*/ 6653544 h 6858000"/>
              <a:gd name="connsiteX306" fmla="*/ 5036628 w 7467600"/>
              <a:gd name="connsiteY306" fmla="*/ 6754247 h 6858000"/>
              <a:gd name="connsiteX307" fmla="*/ 5009112 w 7467600"/>
              <a:gd name="connsiteY307" fmla="*/ 6858000 h 6858000"/>
              <a:gd name="connsiteX308" fmla="*/ 4976679 w 7467600"/>
              <a:gd name="connsiteY308" fmla="*/ 6858000 h 6858000"/>
              <a:gd name="connsiteX309" fmla="*/ 5006537 w 7467600"/>
              <a:gd name="connsiteY309" fmla="*/ 6747068 h 6858000"/>
              <a:gd name="connsiteX310" fmla="*/ 5032723 w 7467600"/>
              <a:gd name="connsiteY310" fmla="*/ 6644957 h 6858000"/>
              <a:gd name="connsiteX311" fmla="*/ 5242949 w 7467600"/>
              <a:gd name="connsiteY311" fmla="*/ 6125175 h 6858000"/>
              <a:gd name="connsiteX312" fmla="*/ 5286321 w 7467600"/>
              <a:gd name="connsiteY312" fmla="*/ 6033555 h 6858000"/>
              <a:gd name="connsiteX313" fmla="*/ 5008210 w 7467600"/>
              <a:gd name="connsiteY313" fmla="*/ 6649194 h 6858000"/>
              <a:gd name="connsiteX314" fmla="*/ 4986321 w 7467600"/>
              <a:gd name="connsiteY314" fmla="*/ 6765687 h 6858000"/>
              <a:gd name="connsiteX315" fmla="*/ 4973474 w 7467600"/>
              <a:gd name="connsiteY315" fmla="*/ 6858000 h 6858000"/>
              <a:gd name="connsiteX316" fmla="*/ 4907178 w 7467600"/>
              <a:gd name="connsiteY316" fmla="*/ 6858000 h 6858000"/>
              <a:gd name="connsiteX317" fmla="*/ 4910810 w 7467600"/>
              <a:gd name="connsiteY317" fmla="*/ 6829660 h 6858000"/>
              <a:gd name="connsiteX318" fmla="*/ 4987461 w 7467600"/>
              <a:gd name="connsiteY318" fmla="*/ 6432994 h 6858000"/>
              <a:gd name="connsiteX319" fmla="*/ 5179262 w 7467600"/>
              <a:gd name="connsiteY319" fmla="*/ 6035044 h 6858000"/>
              <a:gd name="connsiteX320" fmla="*/ 4689678 w 7467600"/>
              <a:gd name="connsiteY320" fmla="*/ 6440241 h 6858000"/>
              <a:gd name="connsiteX321" fmla="*/ 4477543 w 7467600"/>
              <a:gd name="connsiteY321" fmla="*/ 6674836 h 6858000"/>
              <a:gd name="connsiteX322" fmla="*/ 4329957 w 7467600"/>
              <a:gd name="connsiteY322" fmla="*/ 6858000 h 6858000"/>
              <a:gd name="connsiteX323" fmla="*/ 4218595 w 7467600"/>
              <a:gd name="connsiteY323" fmla="*/ 6858000 h 6858000"/>
              <a:gd name="connsiteX324" fmla="*/ 4368888 w 7467600"/>
              <a:gd name="connsiteY324" fmla="*/ 6668412 h 6858000"/>
              <a:gd name="connsiteX325" fmla="*/ 4563091 w 7467600"/>
              <a:gd name="connsiteY325" fmla="*/ 6442508 h 6858000"/>
              <a:gd name="connsiteX326" fmla="*/ 5387324 w 7467600"/>
              <a:gd name="connsiteY326" fmla="*/ 5705830 h 6858000"/>
              <a:gd name="connsiteX327" fmla="*/ 5073620 w 7467600"/>
              <a:gd name="connsiteY327" fmla="*/ 5955437 h 6858000"/>
              <a:gd name="connsiteX328" fmla="*/ 4689789 w 7467600"/>
              <a:gd name="connsiteY328" fmla="*/ 6268382 h 6858000"/>
              <a:gd name="connsiteX329" fmla="*/ 4418722 w 7467600"/>
              <a:gd name="connsiteY329" fmla="*/ 6570886 h 6858000"/>
              <a:gd name="connsiteX330" fmla="*/ 4214944 w 7467600"/>
              <a:gd name="connsiteY330" fmla="*/ 6858000 h 6858000"/>
              <a:gd name="connsiteX331" fmla="*/ 4177898 w 7467600"/>
              <a:gd name="connsiteY331" fmla="*/ 6858000 h 6858000"/>
              <a:gd name="connsiteX332" fmla="*/ 4391597 w 7467600"/>
              <a:gd name="connsiteY332" fmla="*/ 6556370 h 6858000"/>
              <a:gd name="connsiteX333" fmla="*/ 4668889 w 7467600"/>
              <a:gd name="connsiteY333" fmla="*/ 6246399 h 6858000"/>
              <a:gd name="connsiteX334" fmla="*/ 5055427 w 7467600"/>
              <a:gd name="connsiteY334" fmla="*/ 5931476 h 6858000"/>
              <a:gd name="connsiteX335" fmla="*/ 5371814 w 7467600"/>
              <a:gd name="connsiteY335" fmla="*/ 5678975 h 6858000"/>
              <a:gd name="connsiteX336" fmla="*/ 4987918 w 7467600"/>
              <a:gd name="connsiteY336" fmla="*/ 5838701 h 6858000"/>
              <a:gd name="connsiteX337" fmla="*/ 4317146 w 7467600"/>
              <a:gd name="connsiteY337" fmla="*/ 6587716 h 6858000"/>
              <a:gd name="connsiteX338" fmla="*/ 4171627 w 7467600"/>
              <a:gd name="connsiteY338" fmla="*/ 6858000 h 6858000"/>
              <a:gd name="connsiteX339" fmla="*/ 4081585 w 7467600"/>
              <a:gd name="connsiteY339" fmla="*/ 6858000 h 6858000"/>
              <a:gd name="connsiteX340" fmla="*/ 4238603 w 7467600"/>
              <a:gd name="connsiteY340" fmla="*/ 6559341 h 6858000"/>
              <a:gd name="connsiteX341" fmla="*/ 4778333 w 7467600"/>
              <a:gd name="connsiteY341" fmla="*/ 5873626 h 6858000"/>
              <a:gd name="connsiteX342" fmla="*/ 5414185 w 7467600"/>
              <a:gd name="connsiteY342" fmla="*/ 5573882 h 6858000"/>
              <a:gd name="connsiteX343" fmla="*/ 5959648 w 7467600"/>
              <a:gd name="connsiteY343" fmla="*/ 4760797 h 6858000"/>
              <a:gd name="connsiteX344" fmla="*/ 5355019 w 7467600"/>
              <a:gd name="connsiteY344" fmla="*/ 4734672 h 6858000"/>
              <a:gd name="connsiteX345" fmla="*/ 5083565 w 7467600"/>
              <a:gd name="connsiteY345" fmla="*/ 5179121 h 6858000"/>
              <a:gd name="connsiteX346" fmla="*/ 4713577 w 7467600"/>
              <a:gd name="connsiteY346" fmla="*/ 5616803 h 6858000"/>
              <a:gd name="connsiteX347" fmla="*/ 3989559 w 7467600"/>
              <a:gd name="connsiteY347" fmla="*/ 6145945 h 6858000"/>
              <a:gd name="connsiteX348" fmla="*/ 3939824 w 7467600"/>
              <a:gd name="connsiteY348" fmla="*/ 6066900 h 6858000"/>
              <a:gd name="connsiteX349" fmla="*/ 4584537 w 7467600"/>
              <a:gd name="connsiteY349" fmla="*/ 5324826 h 6858000"/>
              <a:gd name="connsiteX350" fmla="*/ 5037105 w 7467600"/>
              <a:gd name="connsiteY350" fmla="*/ 5088765 h 6858000"/>
              <a:gd name="connsiteX351" fmla="*/ 5039930 w 7467600"/>
              <a:gd name="connsiteY351" fmla="*/ 5089585 h 6858000"/>
              <a:gd name="connsiteX352" fmla="*/ 5263764 w 7467600"/>
              <a:gd name="connsiteY352" fmla="*/ 4735525 h 6858000"/>
              <a:gd name="connsiteX353" fmla="*/ 4086300 w 7467600"/>
              <a:gd name="connsiteY353" fmla="*/ 4884599 h 6858000"/>
              <a:gd name="connsiteX354" fmla="*/ 4085485 w 7467600"/>
              <a:gd name="connsiteY354" fmla="*/ 4899070 h 6858000"/>
              <a:gd name="connsiteX355" fmla="*/ 3871915 w 7467600"/>
              <a:gd name="connsiteY355" fmla="*/ 5253645 h 6858000"/>
              <a:gd name="connsiteX356" fmla="*/ 3799374 w 7467600"/>
              <a:gd name="connsiteY356" fmla="*/ 5466127 h 6858000"/>
              <a:gd name="connsiteX357" fmla="*/ 3498850 w 7467600"/>
              <a:gd name="connsiteY357" fmla="*/ 6661888 h 6858000"/>
              <a:gd name="connsiteX358" fmla="*/ 3399216 w 7467600"/>
              <a:gd name="connsiteY358" fmla="*/ 6858000 h 6858000"/>
              <a:gd name="connsiteX359" fmla="*/ 3303688 w 7467600"/>
              <a:gd name="connsiteY359" fmla="*/ 6858000 h 6858000"/>
              <a:gd name="connsiteX360" fmla="*/ 3391774 w 7467600"/>
              <a:gd name="connsiteY360" fmla="*/ 6697181 h 6858000"/>
              <a:gd name="connsiteX361" fmla="*/ 3735540 w 7467600"/>
              <a:gd name="connsiteY361" fmla="*/ 5546923 h 6858000"/>
              <a:gd name="connsiteX362" fmla="*/ 3729438 w 7467600"/>
              <a:gd name="connsiteY362" fmla="*/ 5569058 h 6858000"/>
              <a:gd name="connsiteX363" fmla="*/ 3707782 w 7467600"/>
              <a:gd name="connsiteY363" fmla="*/ 5644908 h 6858000"/>
              <a:gd name="connsiteX364" fmla="*/ 3583827 w 7467600"/>
              <a:gd name="connsiteY364" fmla="*/ 6039215 h 6858000"/>
              <a:gd name="connsiteX365" fmla="*/ 3547861 w 7467600"/>
              <a:gd name="connsiteY365" fmla="*/ 6129609 h 6858000"/>
              <a:gd name="connsiteX366" fmla="*/ 3490905 w 7467600"/>
              <a:gd name="connsiteY366" fmla="*/ 6277660 h 6858000"/>
              <a:gd name="connsiteX367" fmla="*/ 3455859 w 7467600"/>
              <a:gd name="connsiteY367" fmla="*/ 6391301 h 6858000"/>
              <a:gd name="connsiteX368" fmla="*/ 3429112 w 7467600"/>
              <a:gd name="connsiteY368" fmla="*/ 6479469 h 6858000"/>
              <a:gd name="connsiteX369" fmla="*/ 3304862 w 7467600"/>
              <a:gd name="connsiteY369" fmla="*/ 6796476 h 6858000"/>
              <a:gd name="connsiteX370" fmla="*/ 3276071 w 7467600"/>
              <a:gd name="connsiteY370" fmla="*/ 6858000 h 6858000"/>
              <a:gd name="connsiteX371" fmla="*/ 3240805 w 7467600"/>
              <a:gd name="connsiteY371" fmla="*/ 6858000 h 6858000"/>
              <a:gd name="connsiteX372" fmla="*/ 3275917 w 7467600"/>
              <a:gd name="connsiteY372" fmla="*/ 6783192 h 6858000"/>
              <a:gd name="connsiteX373" fmla="*/ 3399358 w 7467600"/>
              <a:gd name="connsiteY373" fmla="*/ 6469011 h 6858000"/>
              <a:gd name="connsiteX374" fmla="*/ 3425650 w 7467600"/>
              <a:gd name="connsiteY374" fmla="*/ 6381333 h 6858000"/>
              <a:gd name="connsiteX375" fmla="*/ 3460661 w 7467600"/>
              <a:gd name="connsiteY375" fmla="*/ 6266763 h 6858000"/>
              <a:gd name="connsiteX376" fmla="*/ 3518021 w 7467600"/>
              <a:gd name="connsiteY376" fmla="*/ 6117298 h 6858000"/>
              <a:gd name="connsiteX377" fmla="*/ 3554035 w 7467600"/>
              <a:gd name="connsiteY377" fmla="*/ 6027832 h 6858000"/>
              <a:gd name="connsiteX378" fmla="*/ 3677174 w 7467600"/>
              <a:gd name="connsiteY378" fmla="*/ 5636351 h 6858000"/>
              <a:gd name="connsiteX379" fmla="*/ 3698819 w 7467600"/>
              <a:gd name="connsiteY379" fmla="*/ 5560503 h 6858000"/>
              <a:gd name="connsiteX380" fmla="*/ 3702094 w 7467600"/>
              <a:gd name="connsiteY380" fmla="*/ 5549194 h 6858000"/>
              <a:gd name="connsiteX381" fmla="*/ 3398355 w 7467600"/>
              <a:gd name="connsiteY381" fmla="*/ 6094603 h 6858000"/>
              <a:gd name="connsiteX382" fmla="*/ 3193941 w 7467600"/>
              <a:gd name="connsiteY382" fmla="*/ 6798775 h 6858000"/>
              <a:gd name="connsiteX383" fmla="*/ 3184140 w 7467600"/>
              <a:gd name="connsiteY383" fmla="*/ 6858000 h 6858000"/>
              <a:gd name="connsiteX384" fmla="*/ 3099978 w 7467600"/>
              <a:gd name="connsiteY384" fmla="*/ 6858000 h 6858000"/>
              <a:gd name="connsiteX385" fmla="*/ 3101556 w 7467600"/>
              <a:gd name="connsiteY385" fmla="*/ 6843337 h 6858000"/>
              <a:gd name="connsiteX386" fmla="*/ 3370162 w 7467600"/>
              <a:gd name="connsiteY386" fmla="*/ 5785550 h 6858000"/>
              <a:gd name="connsiteX387" fmla="*/ 3746477 w 7467600"/>
              <a:gd name="connsiteY387" fmla="*/ 5377889 h 6858000"/>
              <a:gd name="connsiteX388" fmla="*/ 3863399 w 7467600"/>
              <a:gd name="connsiteY388" fmla="*/ 5087257 h 6858000"/>
              <a:gd name="connsiteX389" fmla="*/ 3968712 w 7467600"/>
              <a:gd name="connsiteY389" fmla="*/ 4913989 h 6858000"/>
              <a:gd name="connsiteX390" fmla="*/ 2792390 w 7467600"/>
              <a:gd name="connsiteY390" fmla="*/ 5382974 h 6858000"/>
              <a:gd name="connsiteX391" fmla="*/ 2714982 w 7467600"/>
              <a:gd name="connsiteY391" fmla="*/ 5427051 h 6858000"/>
              <a:gd name="connsiteX392" fmla="*/ 2813361 w 7467600"/>
              <a:gd name="connsiteY392" fmla="*/ 6023912 h 6858000"/>
              <a:gd name="connsiteX393" fmla="*/ 2688430 w 7467600"/>
              <a:gd name="connsiteY393" fmla="*/ 6801564 h 6858000"/>
              <a:gd name="connsiteX394" fmla="*/ 2629626 w 7467600"/>
              <a:gd name="connsiteY394" fmla="*/ 6763394 h 6858000"/>
              <a:gd name="connsiteX395" fmla="*/ 2565328 w 7467600"/>
              <a:gd name="connsiteY395" fmla="*/ 5516399 h 6858000"/>
              <a:gd name="connsiteX396" fmla="*/ 1922999 w 7467600"/>
              <a:gd name="connsiteY396" fmla="*/ 5980343 h 6858000"/>
              <a:gd name="connsiteX397" fmla="*/ 1950261 w 7467600"/>
              <a:gd name="connsiteY397" fmla="*/ 6405858 h 6858000"/>
              <a:gd name="connsiteX398" fmla="*/ 2365554 w 7467600"/>
              <a:gd name="connsiteY398" fmla="*/ 6759107 h 6858000"/>
              <a:gd name="connsiteX399" fmla="*/ 2424142 w 7467600"/>
              <a:gd name="connsiteY399" fmla="*/ 6858000 h 6858000"/>
              <a:gd name="connsiteX400" fmla="*/ 2395994 w 7467600"/>
              <a:gd name="connsiteY400" fmla="*/ 6858000 h 6858000"/>
              <a:gd name="connsiteX401" fmla="*/ 2392863 w 7467600"/>
              <a:gd name="connsiteY401" fmla="*/ 6852964 h 6858000"/>
              <a:gd name="connsiteX402" fmla="*/ 2017589 w 7467600"/>
              <a:gd name="connsiteY402" fmla="*/ 6493982 h 6858000"/>
              <a:gd name="connsiteX403" fmla="*/ 2147336 w 7467600"/>
              <a:gd name="connsiteY403" fmla="*/ 6594052 h 6858000"/>
              <a:gd name="connsiteX404" fmla="*/ 2207047 w 7467600"/>
              <a:gd name="connsiteY404" fmla="*/ 6654540 h 6858000"/>
              <a:gd name="connsiteX405" fmla="*/ 2299106 w 7467600"/>
              <a:gd name="connsiteY405" fmla="*/ 6778931 h 6858000"/>
              <a:gd name="connsiteX406" fmla="*/ 2314430 w 7467600"/>
              <a:gd name="connsiteY406" fmla="*/ 6801144 h 6858000"/>
              <a:gd name="connsiteX407" fmla="*/ 2352406 w 7467600"/>
              <a:gd name="connsiteY407" fmla="*/ 6858000 h 6858000"/>
              <a:gd name="connsiteX408" fmla="*/ 2314492 w 7467600"/>
              <a:gd name="connsiteY408" fmla="*/ 6858000 h 6858000"/>
              <a:gd name="connsiteX409" fmla="*/ 2288095 w 7467600"/>
              <a:gd name="connsiteY409" fmla="*/ 6818030 h 6858000"/>
              <a:gd name="connsiteX410" fmla="*/ 2272768 w 7467600"/>
              <a:gd name="connsiteY410" fmla="*/ 6795822 h 6858000"/>
              <a:gd name="connsiteX411" fmla="*/ 2182715 w 7467600"/>
              <a:gd name="connsiteY411" fmla="*/ 6675071 h 6858000"/>
              <a:gd name="connsiteX412" fmla="*/ 2032061 w 7467600"/>
              <a:gd name="connsiteY412" fmla="*/ 6541380 h 6858000"/>
              <a:gd name="connsiteX413" fmla="*/ 2257220 w 7467600"/>
              <a:gd name="connsiteY413" fmla="*/ 6826257 h 6858000"/>
              <a:gd name="connsiteX414" fmla="*/ 2281324 w 7467600"/>
              <a:gd name="connsiteY414" fmla="*/ 6858000 h 6858000"/>
              <a:gd name="connsiteX415" fmla="*/ 2242860 w 7467600"/>
              <a:gd name="connsiteY415" fmla="*/ 6858000 h 6858000"/>
              <a:gd name="connsiteX416" fmla="*/ 2232818 w 7467600"/>
              <a:gd name="connsiteY416" fmla="*/ 6844926 h 6858000"/>
              <a:gd name="connsiteX417" fmla="*/ 1990172 w 7467600"/>
              <a:gd name="connsiteY417" fmla="*/ 6542121 h 6858000"/>
              <a:gd name="connsiteX418" fmla="*/ 2124090 w 7467600"/>
              <a:gd name="connsiteY418" fmla="*/ 6761017 h 6858000"/>
              <a:gd name="connsiteX419" fmla="*/ 2200380 w 7467600"/>
              <a:gd name="connsiteY419" fmla="*/ 6858000 h 6858000"/>
              <a:gd name="connsiteX420" fmla="*/ 2147507 w 7467600"/>
              <a:gd name="connsiteY420" fmla="*/ 6858000 h 6858000"/>
              <a:gd name="connsiteX421" fmla="*/ 2070668 w 7467600"/>
              <a:gd name="connsiteY421" fmla="*/ 6761520 h 6858000"/>
              <a:gd name="connsiteX422" fmla="*/ 1975142 w 7467600"/>
              <a:gd name="connsiteY422" fmla="*/ 6585570 h 6858000"/>
              <a:gd name="connsiteX423" fmla="*/ 2050035 w 7467600"/>
              <a:gd name="connsiteY423" fmla="*/ 6813345 h 6858000"/>
              <a:gd name="connsiteX424" fmla="*/ 2063025 w 7467600"/>
              <a:gd name="connsiteY424" fmla="*/ 6858000 h 6858000"/>
              <a:gd name="connsiteX425" fmla="*/ 2021675 w 7467600"/>
              <a:gd name="connsiteY425" fmla="*/ 6858000 h 6858000"/>
              <a:gd name="connsiteX426" fmla="*/ 2019308 w 7467600"/>
              <a:gd name="connsiteY426" fmla="*/ 6847118 h 6858000"/>
              <a:gd name="connsiteX427" fmla="*/ 1938835 w 7467600"/>
              <a:gd name="connsiteY427" fmla="*/ 6551160 h 6858000"/>
              <a:gd name="connsiteX428" fmla="*/ 1953230 w 7467600"/>
              <a:gd name="connsiteY428" fmla="*/ 6759699 h 6858000"/>
              <a:gd name="connsiteX429" fmla="*/ 1956763 w 7467600"/>
              <a:gd name="connsiteY429" fmla="*/ 6778191 h 6858000"/>
              <a:gd name="connsiteX430" fmla="*/ 1967925 w 7467600"/>
              <a:gd name="connsiteY430" fmla="*/ 6858000 h 6858000"/>
              <a:gd name="connsiteX431" fmla="*/ 1936622 w 7467600"/>
              <a:gd name="connsiteY431" fmla="*/ 6858000 h 6858000"/>
              <a:gd name="connsiteX432" fmla="*/ 1926261 w 7467600"/>
              <a:gd name="connsiteY432" fmla="*/ 6784064 h 6858000"/>
              <a:gd name="connsiteX433" fmla="*/ 1922724 w 7467600"/>
              <a:gd name="connsiteY433" fmla="*/ 6765577 h 6858000"/>
              <a:gd name="connsiteX434" fmla="*/ 1904650 w 7467600"/>
              <a:gd name="connsiteY434" fmla="*/ 6639616 h 6858000"/>
              <a:gd name="connsiteX435" fmla="*/ 1885273 w 7467600"/>
              <a:gd name="connsiteY435" fmla="*/ 6858000 h 6858000"/>
              <a:gd name="connsiteX436" fmla="*/ 1854363 w 7467600"/>
              <a:gd name="connsiteY436" fmla="*/ 6858000 h 6858000"/>
              <a:gd name="connsiteX437" fmla="*/ 1880391 w 7467600"/>
              <a:gd name="connsiteY437" fmla="*/ 6603796 h 6858000"/>
              <a:gd name="connsiteX438" fmla="*/ 1818273 w 7467600"/>
              <a:gd name="connsiteY438" fmla="*/ 6715729 h 6858000"/>
              <a:gd name="connsiteX439" fmla="*/ 1794691 w 7467600"/>
              <a:gd name="connsiteY439" fmla="*/ 6843239 h 6858000"/>
              <a:gd name="connsiteX440" fmla="*/ 1794914 w 7467600"/>
              <a:gd name="connsiteY440" fmla="*/ 6858000 h 6858000"/>
              <a:gd name="connsiteX441" fmla="*/ 1746128 w 7467600"/>
              <a:gd name="connsiteY441" fmla="*/ 6858000 h 6858000"/>
              <a:gd name="connsiteX442" fmla="*/ 1753934 w 7467600"/>
              <a:gd name="connsiteY442" fmla="*/ 6724796 h 6858000"/>
              <a:gd name="connsiteX443" fmla="*/ 1792053 w 7467600"/>
              <a:gd name="connsiteY443" fmla="*/ 6572396 h 6858000"/>
              <a:gd name="connsiteX444" fmla="*/ 1862248 w 7467600"/>
              <a:gd name="connsiteY444" fmla="*/ 6266397 h 6858000"/>
              <a:gd name="connsiteX445" fmla="*/ 1862250 w 7467600"/>
              <a:gd name="connsiteY445" fmla="*/ 6033531 h 6858000"/>
              <a:gd name="connsiteX446" fmla="*/ 1211999 w 7467600"/>
              <a:gd name="connsiteY446" fmla="*/ 6683610 h 6858000"/>
              <a:gd name="connsiteX447" fmla="*/ 1213266 w 7467600"/>
              <a:gd name="connsiteY447" fmla="*/ 6691947 h 6858000"/>
              <a:gd name="connsiteX448" fmla="*/ 1203370 w 7467600"/>
              <a:gd name="connsiteY448" fmla="*/ 6850676 h 6858000"/>
              <a:gd name="connsiteX449" fmla="*/ 1203671 w 7467600"/>
              <a:gd name="connsiteY449" fmla="*/ 6858000 h 6858000"/>
              <a:gd name="connsiteX450" fmla="*/ 1143180 w 7467600"/>
              <a:gd name="connsiteY450" fmla="*/ 6858000 h 6858000"/>
              <a:gd name="connsiteX451" fmla="*/ 1142176 w 7467600"/>
              <a:gd name="connsiteY451" fmla="*/ 6766045 h 6858000"/>
              <a:gd name="connsiteX452" fmla="*/ 1067484 w 7467600"/>
              <a:gd name="connsiteY452" fmla="*/ 6858000 h 6858000"/>
              <a:gd name="connsiteX453" fmla="*/ 953928 w 7467600"/>
              <a:gd name="connsiteY453" fmla="*/ 6858000 h 6858000"/>
              <a:gd name="connsiteX454" fmla="*/ 959715 w 7467600"/>
              <a:gd name="connsiteY454" fmla="*/ 6850185 h 6858000"/>
              <a:gd name="connsiteX455" fmla="*/ 1483788 w 7467600"/>
              <a:gd name="connsiteY455" fmla="*/ 6259174 h 6858000"/>
              <a:gd name="connsiteX456" fmla="*/ 1100671 w 7467600"/>
              <a:gd name="connsiteY456" fmla="*/ 6252137 h 6858000"/>
              <a:gd name="connsiteX457" fmla="*/ 1090144 w 7467600"/>
              <a:gd name="connsiteY457" fmla="*/ 6256748 h 6858000"/>
              <a:gd name="connsiteX458" fmla="*/ 1095872 w 7467600"/>
              <a:gd name="connsiteY458" fmla="*/ 6271892 h 6858000"/>
              <a:gd name="connsiteX459" fmla="*/ 262785 w 7467600"/>
              <a:gd name="connsiteY459" fmla="*/ 6845450 h 6858000"/>
              <a:gd name="connsiteX460" fmla="*/ 209968 w 7467600"/>
              <a:gd name="connsiteY460" fmla="*/ 6770713 h 6858000"/>
              <a:gd name="connsiteX461" fmla="*/ 873460 w 7467600"/>
              <a:gd name="connsiteY461" fmla="*/ 6253768 h 6858000"/>
              <a:gd name="connsiteX462" fmla="*/ 192686 w 7467600"/>
              <a:gd name="connsiteY462" fmla="*/ 5849257 h 6858000"/>
              <a:gd name="connsiteX463" fmla="*/ 4696 w 7467600"/>
              <a:gd name="connsiteY463" fmla="*/ 5697668 h 6858000"/>
              <a:gd name="connsiteX464" fmla="*/ 0 w 7467600"/>
              <a:gd name="connsiteY464" fmla="*/ 5689984 h 6858000"/>
              <a:gd name="connsiteX465" fmla="*/ 0 w 7467600"/>
              <a:gd name="connsiteY465" fmla="*/ 5513472 h 6858000"/>
              <a:gd name="connsiteX466" fmla="*/ 174101 w 7467600"/>
              <a:gd name="connsiteY466" fmla="*/ 5620277 h 6858000"/>
              <a:gd name="connsiteX467" fmla="*/ 891800 w 7467600"/>
              <a:gd name="connsiteY467" fmla="*/ 6036935 h 6858000"/>
              <a:gd name="connsiteX468" fmla="*/ 1072219 w 7467600"/>
              <a:gd name="connsiteY468" fmla="*/ 6169443 h 6858000"/>
              <a:gd name="connsiteX469" fmla="*/ 1074117 w 7467600"/>
              <a:gd name="connsiteY469" fmla="*/ 6170301 h 6858000"/>
              <a:gd name="connsiteX470" fmla="*/ 1083114 w 7467600"/>
              <a:gd name="connsiteY470" fmla="*/ 6174131 h 6858000"/>
              <a:gd name="connsiteX471" fmla="*/ 1543010 w 7467600"/>
              <a:gd name="connsiteY471" fmla="*/ 6191140 h 6858000"/>
              <a:gd name="connsiteX472" fmla="*/ 1551080 w 7467600"/>
              <a:gd name="connsiteY472" fmla="*/ 6195006 h 6858000"/>
              <a:gd name="connsiteX473" fmla="*/ 2345443 w 7467600"/>
              <a:gd name="connsiteY473" fmla="*/ 5549882 h 6858000"/>
              <a:gd name="connsiteX474" fmla="*/ 1721499 w 7467600"/>
              <a:gd name="connsiteY474" fmla="*/ 5599969 h 6858000"/>
              <a:gd name="connsiteX475" fmla="*/ 767716 w 7467600"/>
              <a:gd name="connsiteY475" fmla="*/ 5472768 h 6858000"/>
              <a:gd name="connsiteX476" fmla="*/ 722147 w 7467600"/>
              <a:gd name="connsiteY476" fmla="*/ 5393091 h 6858000"/>
              <a:gd name="connsiteX477" fmla="*/ 1485552 w 7467600"/>
              <a:gd name="connsiteY477" fmla="*/ 5313202 h 6858000"/>
              <a:gd name="connsiteX478" fmla="*/ 2143004 w 7467600"/>
              <a:gd name="connsiteY478" fmla="*/ 5402420 h 6858000"/>
              <a:gd name="connsiteX479" fmla="*/ 1933391 w 7467600"/>
              <a:gd name="connsiteY479" fmla="*/ 5156971 h 6858000"/>
              <a:gd name="connsiteX480" fmla="*/ 1827118 w 7467600"/>
              <a:gd name="connsiteY480" fmla="*/ 4968410 h 6858000"/>
              <a:gd name="connsiteX481" fmla="*/ 1837349 w 7467600"/>
              <a:gd name="connsiteY481" fmla="*/ 4956357 h 6858000"/>
              <a:gd name="connsiteX482" fmla="*/ 2162835 w 7467600"/>
              <a:gd name="connsiteY482" fmla="*/ 5187853 h 6858000"/>
              <a:gd name="connsiteX483" fmla="*/ 2257167 w 7467600"/>
              <a:gd name="connsiteY483" fmla="*/ 5462123 h 6858000"/>
              <a:gd name="connsiteX484" fmla="*/ 2261598 w 7467600"/>
              <a:gd name="connsiteY484" fmla="*/ 5467998 h 6858000"/>
              <a:gd name="connsiteX485" fmla="*/ 2437177 w 7467600"/>
              <a:gd name="connsiteY485" fmla="*/ 5479608 h 6858000"/>
              <a:gd name="connsiteX486" fmla="*/ 2445247 w 7467600"/>
              <a:gd name="connsiteY486" fmla="*/ 5483476 h 6858000"/>
              <a:gd name="connsiteX487" fmla="*/ 2743626 w 7467600"/>
              <a:gd name="connsiteY487" fmla="*/ 5304819 h 6858000"/>
              <a:gd name="connsiteX488" fmla="*/ 3048102 w 7467600"/>
              <a:gd name="connsiteY488" fmla="*/ 5150595 h 6858000"/>
              <a:gd name="connsiteX489" fmla="*/ 1799414 w 7467600"/>
              <a:gd name="connsiteY489" fmla="*/ 4694732 h 6858000"/>
              <a:gd name="connsiteX490" fmla="*/ 1771735 w 7467600"/>
              <a:gd name="connsiteY490" fmla="*/ 4619929 h 6858000"/>
              <a:gd name="connsiteX491" fmla="*/ 3104273 w 7467600"/>
              <a:gd name="connsiteY491" fmla="*/ 5076159 h 6858000"/>
              <a:gd name="connsiteX492" fmla="*/ 3113245 w 7467600"/>
              <a:gd name="connsiteY492" fmla="*/ 5090705 h 6858000"/>
              <a:gd name="connsiteX493" fmla="*/ 3126294 w 7467600"/>
              <a:gd name="connsiteY493" fmla="*/ 5114400 h 6858000"/>
              <a:gd name="connsiteX494" fmla="*/ 3937433 w 7467600"/>
              <a:gd name="connsiteY494" fmla="*/ 4830473 h 6858000"/>
              <a:gd name="connsiteX495" fmla="*/ 3590475 w 7467600"/>
              <a:gd name="connsiteY495" fmla="*/ 4597974 h 6858000"/>
              <a:gd name="connsiteX496" fmla="*/ 3100264 w 7467600"/>
              <a:gd name="connsiteY496" fmla="*/ 4579845 h 6858000"/>
              <a:gd name="connsiteX497" fmla="*/ 2183576 w 7467600"/>
              <a:gd name="connsiteY497" fmla="*/ 4227150 h 6858000"/>
              <a:gd name="connsiteX498" fmla="*/ 2151029 w 7467600"/>
              <a:gd name="connsiteY498" fmla="*/ 4146947 h 6858000"/>
              <a:gd name="connsiteX499" fmla="*/ 3563434 w 7467600"/>
              <a:gd name="connsiteY499" fmla="*/ 4469115 h 6858000"/>
              <a:gd name="connsiteX500" fmla="*/ 3177952 w 7467600"/>
              <a:gd name="connsiteY500" fmla="*/ 3657386 h 6858000"/>
              <a:gd name="connsiteX501" fmla="*/ 3189263 w 7467600"/>
              <a:gd name="connsiteY501" fmla="*/ 3625726 h 6858000"/>
              <a:gd name="connsiteX502" fmla="*/ 3560912 w 7467600"/>
              <a:gd name="connsiteY502" fmla="*/ 4079863 h 6858000"/>
              <a:gd name="connsiteX503" fmla="*/ 3626636 w 7467600"/>
              <a:gd name="connsiteY503" fmla="*/ 4512230 h 6858000"/>
              <a:gd name="connsiteX504" fmla="*/ 3653088 w 7467600"/>
              <a:gd name="connsiteY504" fmla="*/ 4521417 h 6858000"/>
              <a:gd name="connsiteX505" fmla="*/ 3988128 w 7467600"/>
              <a:gd name="connsiteY505" fmla="*/ 4817267 h 6858000"/>
              <a:gd name="connsiteX506" fmla="*/ 4830582 w 7467600"/>
              <a:gd name="connsiteY506" fmla="*/ 4676000 h 6858000"/>
              <a:gd name="connsiteX507" fmla="*/ 4830100 w 7467600"/>
              <a:gd name="connsiteY507" fmla="*/ 4675554 h 6858000"/>
              <a:gd name="connsiteX508" fmla="*/ 4036318 w 7467600"/>
              <a:gd name="connsiteY508" fmla="*/ 4147013 h 6858000"/>
              <a:gd name="connsiteX509" fmla="*/ 3432098 w 7467600"/>
              <a:gd name="connsiteY509" fmla="*/ 3537312 h 6858000"/>
              <a:gd name="connsiteX510" fmla="*/ 3446761 w 7467600"/>
              <a:gd name="connsiteY510" fmla="*/ 3461278 h 6858000"/>
              <a:gd name="connsiteX511" fmla="*/ 4419733 w 7467600"/>
              <a:gd name="connsiteY511" fmla="*/ 3963555 h 6858000"/>
              <a:gd name="connsiteX512" fmla="*/ 4781371 w 7467600"/>
              <a:gd name="connsiteY512" fmla="*/ 4458604 h 6858000"/>
              <a:gd name="connsiteX513" fmla="*/ 4780440 w 7467600"/>
              <a:gd name="connsiteY513" fmla="*/ 4470290 h 6858000"/>
              <a:gd name="connsiteX514" fmla="*/ 4898954 w 7467600"/>
              <a:gd name="connsiteY514" fmla="*/ 4662092 h 6858000"/>
              <a:gd name="connsiteX515" fmla="*/ 4900699 w 7467600"/>
              <a:gd name="connsiteY515" fmla="*/ 4670867 h 6858000"/>
              <a:gd name="connsiteX516" fmla="*/ 5714511 w 7467600"/>
              <a:gd name="connsiteY516" fmla="*/ 4663483 h 6858000"/>
              <a:gd name="connsiteX517" fmla="*/ 5464793 w 7467600"/>
              <a:gd name="connsiteY517" fmla="*/ 4393556 h 6858000"/>
              <a:gd name="connsiteX518" fmla="*/ 5461897 w 7467600"/>
              <a:gd name="connsiteY518" fmla="*/ 4390879 h 6858000"/>
              <a:gd name="connsiteX519" fmla="*/ 4294126 w 7467600"/>
              <a:gd name="connsiteY519" fmla="*/ 3303048 h 6858000"/>
              <a:gd name="connsiteX520" fmla="*/ 4305321 w 7467600"/>
              <a:gd name="connsiteY520" fmla="*/ 3256953 h 6858000"/>
              <a:gd name="connsiteX521" fmla="*/ 4949299 w 7467600"/>
              <a:gd name="connsiteY521" fmla="*/ 3766336 h 6858000"/>
              <a:gd name="connsiteX522" fmla="*/ 5291452 w 7467600"/>
              <a:gd name="connsiteY522" fmla="*/ 4076801 h 6858000"/>
              <a:gd name="connsiteX523" fmla="*/ 5434998 w 7467600"/>
              <a:gd name="connsiteY523" fmla="*/ 4254100 h 6858000"/>
              <a:gd name="connsiteX524" fmla="*/ 5351015 w 7467600"/>
              <a:gd name="connsiteY524" fmla="*/ 3760989 h 6858000"/>
              <a:gd name="connsiteX525" fmla="*/ 5413780 w 7467600"/>
              <a:gd name="connsiteY525" fmla="*/ 2966265 h 6858000"/>
              <a:gd name="connsiteX526" fmla="*/ 5425627 w 7467600"/>
              <a:gd name="connsiteY526" fmla="*/ 2954192 h 6858000"/>
              <a:gd name="connsiteX527" fmla="*/ 6604735 w 7467600"/>
              <a:gd name="connsiteY527" fmla="*/ 2041381 h 6858000"/>
              <a:gd name="connsiteX528" fmla="*/ 7204487 w 7467600"/>
              <a:gd name="connsiteY528" fmla="*/ 2742112 h 6858000"/>
              <a:gd name="connsiteX529" fmla="*/ 7131592 w 7467600"/>
              <a:gd name="connsiteY529" fmla="*/ 2672096 h 6858000"/>
              <a:gd name="connsiteX530" fmla="*/ 6996344 w 7467600"/>
              <a:gd name="connsiteY530" fmla="*/ 2518310 h 6858000"/>
              <a:gd name="connsiteX531" fmla="*/ 6735495 w 7467600"/>
              <a:gd name="connsiteY531" fmla="*/ 2196890 h 6858000"/>
              <a:gd name="connsiteX532" fmla="*/ 6721901 w 7467600"/>
              <a:gd name="connsiteY532" fmla="*/ 2179274 h 6858000"/>
              <a:gd name="connsiteX533" fmla="*/ 6604735 w 7467600"/>
              <a:gd name="connsiteY533" fmla="*/ 2041381 h 6858000"/>
              <a:gd name="connsiteX534" fmla="*/ 6591670 w 7467600"/>
              <a:gd name="connsiteY534" fmla="*/ 1988277 h 6858000"/>
              <a:gd name="connsiteX535" fmla="*/ 6747349 w 7467600"/>
              <a:gd name="connsiteY535" fmla="*/ 2160069 h 6858000"/>
              <a:gd name="connsiteX536" fmla="*/ 6760943 w 7467600"/>
              <a:gd name="connsiteY536" fmla="*/ 2177686 h 6858000"/>
              <a:gd name="connsiteX537" fmla="*/ 7021065 w 7467600"/>
              <a:gd name="connsiteY537" fmla="*/ 2498102 h 6858000"/>
              <a:gd name="connsiteX538" fmla="*/ 7155223 w 7467600"/>
              <a:gd name="connsiteY538" fmla="*/ 2650386 h 6858000"/>
              <a:gd name="connsiteX539" fmla="*/ 7203167 w 7467600"/>
              <a:gd name="connsiteY539" fmla="*/ 2697288 h 6858000"/>
              <a:gd name="connsiteX540" fmla="*/ 6937703 w 7467600"/>
              <a:gd name="connsiteY540" fmla="*/ 2321981 h 6858000"/>
              <a:gd name="connsiteX541" fmla="*/ 6591670 w 7467600"/>
              <a:gd name="connsiteY541" fmla="*/ 1988277 h 6858000"/>
              <a:gd name="connsiteX542" fmla="*/ 5798671 w 7467600"/>
              <a:gd name="connsiteY542" fmla="*/ 1981601 h 6858000"/>
              <a:gd name="connsiteX543" fmla="*/ 5754709 w 7467600"/>
              <a:gd name="connsiteY543" fmla="*/ 2071454 h 6858000"/>
              <a:gd name="connsiteX544" fmla="*/ 5763044 w 7467600"/>
              <a:gd name="connsiteY544" fmla="*/ 2842206 h 6858000"/>
              <a:gd name="connsiteX545" fmla="*/ 5764974 w 7467600"/>
              <a:gd name="connsiteY545" fmla="*/ 2799609 h 6858000"/>
              <a:gd name="connsiteX546" fmla="*/ 5767665 w 7467600"/>
              <a:gd name="connsiteY546" fmla="*/ 2666409 h 6858000"/>
              <a:gd name="connsiteX547" fmla="*/ 5763055 w 7467600"/>
              <a:gd name="connsiteY547" fmla="*/ 2579705 h 6858000"/>
              <a:gd name="connsiteX548" fmla="*/ 5758079 w 7467600"/>
              <a:gd name="connsiteY548" fmla="*/ 2492508 h 6858000"/>
              <a:gd name="connsiteX549" fmla="*/ 5779325 w 7467600"/>
              <a:gd name="connsiteY549" fmla="*/ 2197069 h 6858000"/>
              <a:gd name="connsiteX550" fmla="*/ 5798671 w 7467600"/>
              <a:gd name="connsiteY550" fmla="*/ 1981601 h 6858000"/>
              <a:gd name="connsiteX551" fmla="*/ 5829202 w 7467600"/>
              <a:gd name="connsiteY551" fmla="*/ 1971679 h 6858000"/>
              <a:gd name="connsiteX552" fmla="*/ 5809558 w 7467600"/>
              <a:gd name="connsiteY552" fmla="*/ 2198043 h 6858000"/>
              <a:gd name="connsiteX553" fmla="*/ 5788653 w 7467600"/>
              <a:gd name="connsiteY553" fmla="*/ 2489430 h 6858000"/>
              <a:gd name="connsiteX554" fmla="*/ 5793439 w 7467600"/>
              <a:gd name="connsiteY554" fmla="*/ 2575235 h 6858000"/>
              <a:gd name="connsiteX555" fmla="*/ 5796837 w 7467600"/>
              <a:gd name="connsiteY555" fmla="*/ 2637633 h 6858000"/>
              <a:gd name="connsiteX556" fmla="*/ 5818614 w 7467600"/>
              <a:gd name="connsiteY556" fmla="*/ 2473055 h 6858000"/>
              <a:gd name="connsiteX557" fmla="*/ 5829202 w 7467600"/>
              <a:gd name="connsiteY557" fmla="*/ 1971679 h 6858000"/>
              <a:gd name="connsiteX558" fmla="*/ 5911389 w 7467600"/>
              <a:gd name="connsiteY558" fmla="*/ 1898371 h 6858000"/>
              <a:gd name="connsiteX559" fmla="*/ 6237627 w 7467600"/>
              <a:gd name="connsiteY559" fmla="*/ 2231921 h 6858000"/>
              <a:gd name="connsiteX560" fmla="*/ 5911389 w 7467600"/>
              <a:gd name="connsiteY560" fmla="*/ 1898371 h 6858000"/>
              <a:gd name="connsiteX561" fmla="*/ 6944437 w 7467600"/>
              <a:gd name="connsiteY561" fmla="*/ 1575402 h 6858000"/>
              <a:gd name="connsiteX562" fmla="*/ 6304730 w 7467600"/>
              <a:gd name="connsiteY562" fmla="*/ 1766654 h 6858000"/>
              <a:gd name="connsiteX563" fmla="*/ 6944437 w 7467600"/>
              <a:gd name="connsiteY563" fmla="*/ 1575402 h 6858000"/>
              <a:gd name="connsiteX564" fmla="*/ 7019523 w 7467600"/>
              <a:gd name="connsiteY564" fmla="*/ 1519450 h 6858000"/>
              <a:gd name="connsiteX565" fmla="*/ 6298091 w 7467600"/>
              <a:gd name="connsiteY565" fmla="*/ 1737122 h 6858000"/>
              <a:gd name="connsiteX566" fmla="*/ 7019523 w 7467600"/>
              <a:gd name="connsiteY566" fmla="*/ 1519450 h 6858000"/>
              <a:gd name="connsiteX567" fmla="*/ 2399523 w 7467600"/>
              <a:gd name="connsiteY567" fmla="*/ 1428234 h 6858000"/>
              <a:gd name="connsiteX568" fmla="*/ 2224982 w 7467600"/>
              <a:gd name="connsiteY568" fmla="*/ 1826201 h 6858000"/>
              <a:gd name="connsiteX569" fmla="*/ 2096099 w 7467600"/>
              <a:gd name="connsiteY569" fmla="*/ 2345900 h 6858000"/>
              <a:gd name="connsiteX570" fmla="*/ 2283317 w 7467600"/>
              <a:gd name="connsiteY570" fmla="*/ 1796925 h 6858000"/>
              <a:gd name="connsiteX571" fmla="*/ 2399523 w 7467600"/>
              <a:gd name="connsiteY571" fmla="*/ 1428234 h 6858000"/>
              <a:gd name="connsiteX572" fmla="*/ 2448558 w 7467600"/>
              <a:gd name="connsiteY572" fmla="*/ 1373435 h 6858000"/>
              <a:gd name="connsiteX573" fmla="*/ 2312521 w 7467600"/>
              <a:gd name="connsiteY573" fmla="*/ 1806140 h 6858000"/>
              <a:gd name="connsiteX574" fmla="*/ 2127533 w 7467600"/>
              <a:gd name="connsiteY574" fmla="*/ 2348380 h 6858000"/>
              <a:gd name="connsiteX575" fmla="*/ 2358080 w 7467600"/>
              <a:gd name="connsiteY575" fmla="*/ 1866134 h 6858000"/>
              <a:gd name="connsiteX576" fmla="*/ 2407436 w 7467600"/>
              <a:gd name="connsiteY576" fmla="*/ 1651070 h 6858000"/>
              <a:gd name="connsiteX577" fmla="*/ 2448558 w 7467600"/>
              <a:gd name="connsiteY577" fmla="*/ 1373435 h 6858000"/>
              <a:gd name="connsiteX578" fmla="*/ 278707 w 7467600"/>
              <a:gd name="connsiteY578" fmla="*/ 1352270 h 6858000"/>
              <a:gd name="connsiteX579" fmla="*/ 321570 w 7467600"/>
              <a:gd name="connsiteY579" fmla="*/ 1861610 h 6858000"/>
              <a:gd name="connsiteX580" fmla="*/ 294281 w 7467600"/>
              <a:gd name="connsiteY580" fmla="*/ 1440658 h 6858000"/>
              <a:gd name="connsiteX581" fmla="*/ 278707 w 7467600"/>
              <a:gd name="connsiteY581" fmla="*/ 1352270 h 6858000"/>
              <a:gd name="connsiteX582" fmla="*/ 1423821 w 7467600"/>
              <a:gd name="connsiteY582" fmla="*/ 1351958 h 6858000"/>
              <a:gd name="connsiteX583" fmla="*/ 1638521 w 7467600"/>
              <a:gd name="connsiteY583" fmla="*/ 1908470 h 6858000"/>
              <a:gd name="connsiteX584" fmla="*/ 1754199 w 7467600"/>
              <a:gd name="connsiteY584" fmla="*/ 2149284 h 6858000"/>
              <a:gd name="connsiteX585" fmla="*/ 1908359 w 7467600"/>
              <a:gd name="connsiteY585" fmla="*/ 2364988 h 6858000"/>
              <a:gd name="connsiteX586" fmla="*/ 1647661 w 7467600"/>
              <a:gd name="connsiteY586" fmla="*/ 1825945 h 6858000"/>
              <a:gd name="connsiteX587" fmla="*/ 1423821 w 7467600"/>
              <a:gd name="connsiteY587" fmla="*/ 1351958 h 6858000"/>
              <a:gd name="connsiteX588" fmla="*/ 1431890 w 7467600"/>
              <a:gd name="connsiteY588" fmla="*/ 1306475 h 6858000"/>
              <a:gd name="connsiteX589" fmla="*/ 1507597 w 7467600"/>
              <a:gd name="connsiteY589" fmla="*/ 1446132 h 6858000"/>
              <a:gd name="connsiteX590" fmla="*/ 1674586 w 7467600"/>
              <a:gd name="connsiteY590" fmla="*/ 1813832 h 6858000"/>
              <a:gd name="connsiteX591" fmla="*/ 1815950 w 7467600"/>
              <a:gd name="connsiteY591" fmla="*/ 2128564 h 6858000"/>
              <a:gd name="connsiteX592" fmla="*/ 1984242 w 7467600"/>
              <a:gd name="connsiteY592" fmla="*/ 2430829 h 6858000"/>
              <a:gd name="connsiteX593" fmla="*/ 2014023 w 7467600"/>
              <a:gd name="connsiteY593" fmla="*/ 2450995 h 6858000"/>
              <a:gd name="connsiteX594" fmla="*/ 1747337 w 7467600"/>
              <a:gd name="connsiteY594" fmla="*/ 1855264 h 6858000"/>
              <a:gd name="connsiteX595" fmla="*/ 1533749 w 7467600"/>
              <a:gd name="connsiteY595" fmla="*/ 1478656 h 6858000"/>
              <a:gd name="connsiteX596" fmla="*/ 1431890 w 7467600"/>
              <a:gd name="connsiteY596" fmla="*/ 1306475 h 6858000"/>
              <a:gd name="connsiteX597" fmla="*/ 5052692 w 7467600"/>
              <a:gd name="connsiteY597" fmla="*/ 1292994 h 6858000"/>
              <a:gd name="connsiteX598" fmla="*/ 5200661 w 7467600"/>
              <a:gd name="connsiteY598" fmla="*/ 1635186 h 6858000"/>
              <a:gd name="connsiteX599" fmla="*/ 5297138 w 7467600"/>
              <a:gd name="connsiteY599" fmla="*/ 1906351 h 6858000"/>
              <a:gd name="connsiteX600" fmla="*/ 5052692 w 7467600"/>
              <a:gd name="connsiteY600" fmla="*/ 1292994 h 6858000"/>
              <a:gd name="connsiteX601" fmla="*/ 5009948 w 7467600"/>
              <a:gd name="connsiteY601" fmla="*/ 1273619 h 6858000"/>
              <a:gd name="connsiteX602" fmla="*/ 5121777 w 7467600"/>
              <a:gd name="connsiteY602" fmla="*/ 1654213 h 6858000"/>
              <a:gd name="connsiteX603" fmla="*/ 5293545 w 7467600"/>
              <a:gd name="connsiteY603" fmla="*/ 2072247 h 6858000"/>
              <a:gd name="connsiteX604" fmla="*/ 5294042 w 7467600"/>
              <a:gd name="connsiteY604" fmla="*/ 2065019 h 6858000"/>
              <a:gd name="connsiteX605" fmla="*/ 5171936 w 7467600"/>
              <a:gd name="connsiteY605" fmla="*/ 1647613 h 6858000"/>
              <a:gd name="connsiteX606" fmla="*/ 5009948 w 7467600"/>
              <a:gd name="connsiteY606" fmla="*/ 1273619 h 6858000"/>
              <a:gd name="connsiteX607" fmla="*/ 655236 w 7467600"/>
              <a:gd name="connsiteY607" fmla="*/ 1268632 h 6858000"/>
              <a:gd name="connsiteX608" fmla="*/ 839521 w 7467600"/>
              <a:gd name="connsiteY608" fmla="*/ 1685315 h 6858000"/>
              <a:gd name="connsiteX609" fmla="*/ 1109416 w 7467600"/>
              <a:gd name="connsiteY609" fmla="*/ 2061663 h 6858000"/>
              <a:gd name="connsiteX610" fmla="*/ 1298300 w 7467600"/>
              <a:gd name="connsiteY610" fmla="*/ 2247742 h 6858000"/>
              <a:gd name="connsiteX611" fmla="*/ 1125871 w 7467600"/>
              <a:gd name="connsiteY611" fmla="*/ 1989513 h 6858000"/>
              <a:gd name="connsiteX612" fmla="*/ 981574 w 7467600"/>
              <a:gd name="connsiteY612" fmla="*/ 1783157 h 6858000"/>
              <a:gd name="connsiteX613" fmla="*/ 922198 w 7467600"/>
              <a:gd name="connsiteY613" fmla="*/ 1677437 h 6858000"/>
              <a:gd name="connsiteX614" fmla="*/ 869293 w 7467600"/>
              <a:gd name="connsiteY614" fmla="*/ 1583214 h 6858000"/>
              <a:gd name="connsiteX615" fmla="*/ 751431 w 7467600"/>
              <a:gd name="connsiteY615" fmla="*/ 1405731 h 6858000"/>
              <a:gd name="connsiteX616" fmla="*/ 655236 w 7467600"/>
              <a:gd name="connsiteY616" fmla="*/ 1268632 h 6858000"/>
              <a:gd name="connsiteX617" fmla="*/ 6516292 w 7467600"/>
              <a:gd name="connsiteY617" fmla="*/ 1263064 h 6858000"/>
              <a:gd name="connsiteX618" fmla="*/ 5736320 w 7467600"/>
              <a:gd name="connsiteY618" fmla="*/ 1501803 h 6858000"/>
              <a:gd name="connsiteX619" fmla="*/ 6516292 w 7467600"/>
              <a:gd name="connsiteY619" fmla="*/ 1263064 h 6858000"/>
              <a:gd name="connsiteX620" fmla="*/ 291466 w 7467600"/>
              <a:gd name="connsiteY620" fmla="*/ 1250369 h 6858000"/>
              <a:gd name="connsiteX621" fmla="*/ 323180 w 7467600"/>
              <a:gd name="connsiteY621" fmla="*/ 1435283 h 6858000"/>
              <a:gd name="connsiteX622" fmla="*/ 349381 w 7467600"/>
              <a:gd name="connsiteY622" fmla="*/ 1875041 h 6858000"/>
              <a:gd name="connsiteX623" fmla="*/ 374363 w 7467600"/>
              <a:gd name="connsiteY623" fmla="*/ 1506494 h 6858000"/>
              <a:gd name="connsiteX624" fmla="*/ 302168 w 7467600"/>
              <a:gd name="connsiteY624" fmla="*/ 1274495 h 6858000"/>
              <a:gd name="connsiteX625" fmla="*/ 291466 w 7467600"/>
              <a:gd name="connsiteY625" fmla="*/ 1250369 h 6858000"/>
              <a:gd name="connsiteX626" fmla="*/ 678222 w 7467600"/>
              <a:gd name="connsiteY626" fmla="*/ 1248670 h 6858000"/>
              <a:gd name="connsiteX627" fmla="*/ 775536 w 7467600"/>
              <a:gd name="connsiteY627" fmla="*/ 1388015 h 6858000"/>
              <a:gd name="connsiteX628" fmla="*/ 894529 w 7467600"/>
              <a:gd name="connsiteY628" fmla="*/ 1567739 h 6858000"/>
              <a:gd name="connsiteX629" fmla="*/ 948000 w 7467600"/>
              <a:gd name="connsiteY629" fmla="*/ 1663088 h 6858000"/>
              <a:gd name="connsiteX630" fmla="*/ 1006812 w 7467600"/>
              <a:gd name="connsiteY630" fmla="*/ 1767683 h 6858000"/>
              <a:gd name="connsiteX631" fmla="*/ 1149133 w 7467600"/>
              <a:gd name="connsiteY631" fmla="*/ 1971513 h 6858000"/>
              <a:gd name="connsiteX632" fmla="*/ 1333952 w 7467600"/>
              <a:gd name="connsiteY632" fmla="*/ 2251620 h 6858000"/>
              <a:gd name="connsiteX633" fmla="*/ 1337329 w 7467600"/>
              <a:gd name="connsiteY633" fmla="*/ 2258350 h 6858000"/>
              <a:gd name="connsiteX634" fmla="*/ 1014726 w 7467600"/>
              <a:gd name="connsiteY634" fmla="*/ 1615556 h 6858000"/>
              <a:gd name="connsiteX635" fmla="*/ 678222 w 7467600"/>
              <a:gd name="connsiteY635" fmla="*/ 1248670 h 6858000"/>
              <a:gd name="connsiteX636" fmla="*/ 6691602 w 7467600"/>
              <a:gd name="connsiteY636" fmla="*/ 1140573 h 6858000"/>
              <a:gd name="connsiteX637" fmla="*/ 6571100 w 7467600"/>
              <a:gd name="connsiteY637" fmla="*/ 1183662 h 6858000"/>
              <a:gd name="connsiteX638" fmla="*/ 6241687 w 7467600"/>
              <a:gd name="connsiteY638" fmla="*/ 1257600 h 6858000"/>
              <a:gd name="connsiteX639" fmla="*/ 5693009 w 7467600"/>
              <a:gd name="connsiteY639" fmla="*/ 1478256 h 6858000"/>
              <a:gd name="connsiteX640" fmla="*/ 6548420 w 7467600"/>
              <a:gd name="connsiteY640" fmla="*/ 1214599 h 6858000"/>
              <a:gd name="connsiteX641" fmla="*/ 6605473 w 7467600"/>
              <a:gd name="connsiteY641" fmla="*/ 1184686 h 6858000"/>
              <a:gd name="connsiteX642" fmla="*/ 6691602 w 7467600"/>
              <a:gd name="connsiteY642" fmla="*/ 1140573 h 6858000"/>
              <a:gd name="connsiteX643" fmla="*/ 4002475 w 7467600"/>
              <a:gd name="connsiteY643" fmla="*/ 1037802 h 6858000"/>
              <a:gd name="connsiteX644" fmla="*/ 4000324 w 7467600"/>
              <a:gd name="connsiteY644" fmla="*/ 1039362 h 6858000"/>
              <a:gd name="connsiteX645" fmla="*/ 4002862 w 7467600"/>
              <a:gd name="connsiteY645" fmla="*/ 1042866 h 6858000"/>
              <a:gd name="connsiteX646" fmla="*/ 4002475 w 7467600"/>
              <a:gd name="connsiteY646" fmla="*/ 1037802 h 6858000"/>
              <a:gd name="connsiteX647" fmla="*/ 506322 w 7467600"/>
              <a:gd name="connsiteY647" fmla="*/ 1020997 h 6858000"/>
              <a:gd name="connsiteX648" fmla="*/ 533068 w 7467600"/>
              <a:gd name="connsiteY648" fmla="*/ 1029409 h 6858000"/>
              <a:gd name="connsiteX649" fmla="*/ 1232525 w 7467600"/>
              <a:gd name="connsiteY649" fmla="*/ 1804675 h 6858000"/>
              <a:gd name="connsiteX650" fmla="*/ 1388858 w 7467600"/>
              <a:gd name="connsiteY650" fmla="*/ 2368011 h 6858000"/>
              <a:gd name="connsiteX651" fmla="*/ 1384098 w 7467600"/>
              <a:gd name="connsiteY651" fmla="*/ 2378125 h 6858000"/>
              <a:gd name="connsiteX652" fmla="*/ 1425393 w 7467600"/>
              <a:gd name="connsiteY652" fmla="*/ 2589124 h 6858000"/>
              <a:gd name="connsiteX653" fmla="*/ 1424001 w 7467600"/>
              <a:gd name="connsiteY653" fmla="*/ 2597541 h 6858000"/>
              <a:gd name="connsiteX654" fmla="*/ 2152729 w 7467600"/>
              <a:gd name="connsiteY654" fmla="*/ 2864487 h 6858000"/>
              <a:gd name="connsiteX655" fmla="*/ 2020609 w 7467600"/>
              <a:gd name="connsiteY655" fmla="*/ 2539671 h 6858000"/>
              <a:gd name="connsiteX656" fmla="*/ 2018920 w 7467600"/>
              <a:gd name="connsiteY656" fmla="*/ 2536309 h 6858000"/>
              <a:gd name="connsiteX657" fmla="*/ 1342441 w 7467600"/>
              <a:gd name="connsiteY657" fmla="*/ 1173017 h 6858000"/>
              <a:gd name="connsiteX658" fmla="*/ 1367925 w 7467600"/>
              <a:gd name="connsiteY658" fmla="*/ 1135648 h 6858000"/>
              <a:gd name="connsiteX659" fmla="*/ 1771401 w 7467600"/>
              <a:gd name="connsiteY659" fmla="*/ 1806673 h 6858000"/>
              <a:gd name="connsiteX660" fmla="*/ 1972385 w 7467600"/>
              <a:gd name="connsiteY660" fmla="*/ 2198735 h 6858000"/>
              <a:gd name="connsiteX661" fmla="*/ 2040892 w 7467600"/>
              <a:gd name="connsiteY661" fmla="*/ 2405205 h 6858000"/>
              <a:gd name="connsiteX662" fmla="*/ 2131689 w 7467600"/>
              <a:gd name="connsiteY662" fmla="*/ 1936926 h 6858000"/>
              <a:gd name="connsiteX663" fmla="*/ 2454820 w 7467600"/>
              <a:gd name="connsiteY663" fmla="*/ 1248808 h 6858000"/>
              <a:gd name="connsiteX664" fmla="*/ 2492512 w 7467600"/>
              <a:gd name="connsiteY664" fmla="*/ 1302920 h 6858000"/>
              <a:gd name="connsiteX665" fmla="*/ 2081216 w 7467600"/>
              <a:gd name="connsiteY665" fmla="*/ 2527513 h 6858000"/>
              <a:gd name="connsiteX666" fmla="*/ 2081211 w 7467600"/>
              <a:gd name="connsiteY666" fmla="*/ 2528916 h 6858000"/>
              <a:gd name="connsiteX667" fmla="*/ 2199067 w 7467600"/>
              <a:gd name="connsiteY667" fmla="*/ 2884061 h 6858000"/>
              <a:gd name="connsiteX668" fmla="*/ 3192586 w 7467600"/>
              <a:gd name="connsiteY668" fmla="*/ 3411496 h 6858000"/>
              <a:gd name="connsiteX669" fmla="*/ 3182620 w 7467600"/>
              <a:gd name="connsiteY669" fmla="*/ 3483279 h 6858000"/>
              <a:gd name="connsiteX670" fmla="*/ 2435119 w 7467600"/>
              <a:gd name="connsiteY670" fmla="*/ 3080173 h 6858000"/>
              <a:gd name="connsiteX671" fmla="*/ 2410152 w 7467600"/>
              <a:gd name="connsiteY671" fmla="*/ 3063751 h 6858000"/>
              <a:gd name="connsiteX672" fmla="*/ 2408099 w 7467600"/>
              <a:gd name="connsiteY672" fmla="*/ 3064403 h 6858000"/>
              <a:gd name="connsiteX673" fmla="*/ 2407218 w 7467600"/>
              <a:gd name="connsiteY673" fmla="*/ 3070324 h 6858000"/>
              <a:gd name="connsiteX674" fmla="*/ 2380138 w 7467600"/>
              <a:gd name="connsiteY674" fmla="*/ 3099341 h 6858000"/>
              <a:gd name="connsiteX675" fmla="*/ 1765923 w 7467600"/>
              <a:gd name="connsiteY675" fmla="*/ 3581043 h 6858000"/>
              <a:gd name="connsiteX676" fmla="*/ 1702258 w 7467600"/>
              <a:gd name="connsiteY676" fmla="*/ 3612286 h 6858000"/>
              <a:gd name="connsiteX677" fmla="*/ 1538370 w 7467600"/>
              <a:gd name="connsiteY677" fmla="*/ 3811804 h 6858000"/>
              <a:gd name="connsiteX678" fmla="*/ 542867 w 7467600"/>
              <a:gd name="connsiteY678" fmla="*/ 4944092 h 6858000"/>
              <a:gd name="connsiteX679" fmla="*/ 515800 w 7467600"/>
              <a:gd name="connsiteY679" fmla="*/ 4862180 h 6858000"/>
              <a:gd name="connsiteX680" fmla="*/ 909145 w 7467600"/>
              <a:gd name="connsiteY680" fmla="*/ 4199225 h 6858000"/>
              <a:gd name="connsiteX681" fmla="*/ 1214067 w 7467600"/>
              <a:gd name="connsiteY681" fmla="*/ 3908561 h 6858000"/>
              <a:gd name="connsiteX682" fmla="*/ 640967 w 7467600"/>
              <a:gd name="connsiteY682" fmla="*/ 4105601 h 6858000"/>
              <a:gd name="connsiteX683" fmla="*/ 112563 w 7467600"/>
              <a:gd name="connsiteY683" fmla="*/ 4396952 h 6858000"/>
              <a:gd name="connsiteX684" fmla="*/ 0 w 7467600"/>
              <a:gd name="connsiteY684" fmla="*/ 4466006 h 6858000"/>
              <a:gd name="connsiteX685" fmla="*/ 0 w 7467600"/>
              <a:gd name="connsiteY685" fmla="*/ 4233763 h 6858000"/>
              <a:gd name="connsiteX686" fmla="*/ 36881 w 7467600"/>
              <a:gd name="connsiteY686" fmla="*/ 4200118 h 6858000"/>
              <a:gd name="connsiteX687" fmla="*/ 910534 w 7467600"/>
              <a:gd name="connsiteY687" fmla="*/ 3629753 h 6858000"/>
              <a:gd name="connsiteX688" fmla="*/ 1578717 w 7467600"/>
              <a:gd name="connsiteY688" fmla="*/ 3575982 h 6858000"/>
              <a:gd name="connsiteX689" fmla="*/ 2338780 w 7467600"/>
              <a:gd name="connsiteY689" fmla="*/ 3033725 h 6858000"/>
              <a:gd name="connsiteX690" fmla="*/ 1807991 w 7467600"/>
              <a:gd name="connsiteY690" fmla="*/ 2807184 h 6858000"/>
              <a:gd name="connsiteX691" fmla="*/ 1416358 w 7467600"/>
              <a:gd name="connsiteY691" fmla="*/ 3112571 h 6858000"/>
              <a:gd name="connsiteX692" fmla="*/ 939066 w 7467600"/>
              <a:gd name="connsiteY692" fmla="*/ 3378798 h 6858000"/>
              <a:gd name="connsiteX693" fmla="*/ 115099 w 7467600"/>
              <a:gd name="connsiteY693" fmla="*/ 3607650 h 6858000"/>
              <a:gd name="connsiteX694" fmla="*/ 97284 w 7467600"/>
              <a:gd name="connsiteY694" fmla="*/ 3520393 h 6858000"/>
              <a:gd name="connsiteX695" fmla="*/ 922050 w 7467600"/>
              <a:gd name="connsiteY695" fmla="*/ 3074867 h 6858000"/>
              <a:gd name="connsiteX696" fmla="*/ 1405265 w 7467600"/>
              <a:gd name="connsiteY696" fmla="*/ 3016319 h 6858000"/>
              <a:gd name="connsiteX697" fmla="*/ 1407512 w 7467600"/>
              <a:gd name="connsiteY697" fmla="*/ 3018001 h 6858000"/>
              <a:gd name="connsiteX698" fmla="*/ 1726266 w 7467600"/>
              <a:gd name="connsiteY698" fmla="*/ 2777274 h 6858000"/>
              <a:gd name="connsiteX699" fmla="*/ 625390 w 7467600"/>
              <a:gd name="connsiteY699" fmla="*/ 2514541 h 6858000"/>
              <a:gd name="connsiteX700" fmla="*/ 619799 w 7467600"/>
              <a:gd name="connsiteY700" fmla="*/ 2527180 h 6858000"/>
              <a:gd name="connsiteX701" fmla="*/ 310030 w 7467600"/>
              <a:gd name="connsiteY701" fmla="*/ 2771818 h 6858000"/>
              <a:gd name="connsiteX702" fmla="*/ 173877 w 7467600"/>
              <a:gd name="connsiteY702" fmla="*/ 2937056 h 6858000"/>
              <a:gd name="connsiteX703" fmla="*/ 77889 w 7467600"/>
              <a:gd name="connsiteY703" fmla="*/ 3138440 h 6858000"/>
              <a:gd name="connsiteX704" fmla="*/ 0 w 7467600"/>
              <a:gd name="connsiteY704" fmla="*/ 3271395 h 6858000"/>
              <a:gd name="connsiteX705" fmla="*/ 0 w 7467600"/>
              <a:gd name="connsiteY705" fmla="*/ 3153002 h 6858000"/>
              <a:gd name="connsiteX706" fmla="*/ 2386 w 7467600"/>
              <a:gd name="connsiteY706" fmla="*/ 3149203 h 6858000"/>
              <a:gd name="connsiteX707" fmla="*/ 89753 w 7467600"/>
              <a:gd name="connsiteY707" fmla="*/ 2987702 h 6858000"/>
              <a:gd name="connsiteX708" fmla="*/ 76869 w 7467600"/>
              <a:gd name="connsiteY708" fmla="*/ 3005404 h 6858000"/>
              <a:gd name="connsiteX709" fmla="*/ 32049 w 7467600"/>
              <a:gd name="connsiteY709" fmla="*/ 3065814 h 6858000"/>
              <a:gd name="connsiteX710" fmla="*/ 0 w 7467600"/>
              <a:gd name="connsiteY710" fmla="*/ 3108744 h 6858000"/>
              <a:gd name="connsiteX711" fmla="*/ 0 w 7467600"/>
              <a:gd name="connsiteY711" fmla="*/ 3058059 h 6858000"/>
              <a:gd name="connsiteX712" fmla="*/ 7610 w 7467600"/>
              <a:gd name="connsiteY712" fmla="*/ 3047889 h 6858000"/>
              <a:gd name="connsiteX713" fmla="*/ 52419 w 7467600"/>
              <a:gd name="connsiteY713" fmla="*/ 2987479 h 6858000"/>
              <a:gd name="connsiteX714" fmla="*/ 59142 w 7467600"/>
              <a:gd name="connsiteY714" fmla="*/ 2978488 h 6858000"/>
              <a:gd name="connsiteX715" fmla="*/ 0 w 7467600"/>
              <a:gd name="connsiteY715" fmla="*/ 3015334 h 6858000"/>
              <a:gd name="connsiteX716" fmla="*/ 0 w 7467600"/>
              <a:gd name="connsiteY716" fmla="*/ 2914286 h 6858000"/>
              <a:gd name="connsiteX717" fmla="*/ 36383 w 7467600"/>
              <a:gd name="connsiteY717" fmla="*/ 2901128 h 6858000"/>
              <a:gd name="connsiteX718" fmla="*/ 156329 w 7467600"/>
              <a:gd name="connsiteY718" fmla="*/ 2840533 h 6858000"/>
              <a:gd name="connsiteX719" fmla="*/ 358355 w 7467600"/>
              <a:gd name="connsiteY719" fmla="*/ 2620471 h 6858000"/>
              <a:gd name="connsiteX720" fmla="*/ 510577 w 7467600"/>
              <a:gd name="connsiteY720" fmla="*/ 2501244 h 6858000"/>
              <a:gd name="connsiteX721" fmla="*/ 211967 w 7467600"/>
              <a:gd name="connsiteY721" fmla="*/ 2479171 h 6858000"/>
              <a:gd name="connsiteX722" fmla="*/ 0 w 7467600"/>
              <a:gd name="connsiteY722" fmla="*/ 2476398 h 6858000"/>
              <a:gd name="connsiteX723" fmla="*/ 0 w 7467600"/>
              <a:gd name="connsiteY723" fmla="*/ 2389189 h 6858000"/>
              <a:gd name="connsiteX724" fmla="*/ 103062 w 7467600"/>
              <a:gd name="connsiteY724" fmla="*/ 2389518 h 6858000"/>
              <a:gd name="connsiteX725" fmla="*/ 510734 w 7467600"/>
              <a:gd name="connsiteY725" fmla="*/ 2416201 h 6858000"/>
              <a:gd name="connsiteX726" fmla="*/ 279257 w 7467600"/>
              <a:gd name="connsiteY726" fmla="*/ 2092102 h 6858000"/>
              <a:gd name="connsiteX727" fmla="*/ 65265 w 7467600"/>
              <a:gd name="connsiteY727" fmla="*/ 2006049 h 6858000"/>
              <a:gd name="connsiteX728" fmla="*/ 0 w 7467600"/>
              <a:gd name="connsiteY728" fmla="*/ 1982532 h 6858000"/>
              <a:gd name="connsiteX729" fmla="*/ 0 w 7467600"/>
              <a:gd name="connsiteY729" fmla="*/ 1912789 h 6858000"/>
              <a:gd name="connsiteX730" fmla="*/ 97460 w 7467600"/>
              <a:gd name="connsiteY730" fmla="*/ 1953725 h 6858000"/>
              <a:gd name="connsiteX731" fmla="*/ 221272 w 7467600"/>
              <a:gd name="connsiteY731" fmla="*/ 1980766 h 6858000"/>
              <a:gd name="connsiteX732" fmla="*/ 116765 w 7467600"/>
              <a:gd name="connsiteY732" fmla="*/ 1911033 h 6858000"/>
              <a:gd name="connsiteX733" fmla="*/ 16405 w 7467600"/>
              <a:gd name="connsiteY733" fmla="*/ 1803412 h 6858000"/>
              <a:gd name="connsiteX734" fmla="*/ 0 w 7467600"/>
              <a:gd name="connsiteY734" fmla="*/ 1784777 h 6858000"/>
              <a:gd name="connsiteX735" fmla="*/ 0 w 7467600"/>
              <a:gd name="connsiteY735" fmla="*/ 1740082 h 6858000"/>
              <a:gd name="connsiteX736" fmla="*/ 39394 w 7467600"/>
              <a:gd name="connsiteY736" fmla="*/ 1784856 h 6858000"/>
              <a:gd name="connsiteX737" fmla="*/ 135813 w 7467600"/>
              <a:gd name="connsiteY737" fmla="*/ 1888838 h 6858000"/>
              <a:gd name="connsiteX738" fmla="*/ 242575 w 7467600"/>
              <a:gd name="connsiteY738" fmla="*/ 1958841 h 6858000"/>
              <a:gd name="connsiteX739" fmla="*/ 82197 w 7467600"/>
              <a:gd name="connsiteY739" fmla="*/ 1754826 h 6858000"/>
              <a:gd name="connsiteX740" fmla="*/ 0 w 7467600"/>
              <a:gd name="connsiteY740" fmla="*/ 1679650 h 6858000"/>
              <a:gd name="connsiteX741" fmla="*/ 0 w 7467600"/>
              <a:gd name="connsiteY741" fmla="*/ 1602463 h 6858000"/>
              <a:gd name="connsiteX742" fmla="*/ 84689 w 7467600"/>
              <a:gd name="connsiteY742" fmla="*/ 1677442 h 6858000"/>
              <a:gd name="connsiteX743" fmla="*/ 298437 w 7467600"/>
              <a:gd name="connsiteY743" fmla="*/ 1968019 h 6858000"/>
              <a:gd name="connsiteX744" fmla="*/ 227269 w 7467600"/>
              <a:gd name="connsiteY744" fmla="*/ 1114064 h 6858000"/>
              <a:gd name="connsiteX745" fmla="*/ 248003 w 7467600"/>
              <a:gd name="connsiteY745" fmla="*/ 1089613 h 6858000"/>
              <a:gd name="connsiteX746" fmla="*/ 427020 w 7467600"/>
              <a:gd name="connsiteY746" fmla="*/ 1619803 h 6858000"/>
              <a:gd name="connsiteX747" fmla="*/ 340345 w 7467600"/>
              <a:gd name="connsiteY747" fmla="*/ 2027739 h 6858000"/>
              <a:gd name="connsiteX748" fmla="*/ 360865 w 7467600"/>
              <a:gd name="connsiteY748" fmla="*/ 2044827 h 6858000"/>
              <a:gd name="connsiteX749" fmla="*/ 560414 w 7467600"/>
              <a:gd name="connsiteY749" fmla="*/ 2421457 h 6858000"/>
              <a:gd name="connsiteX750" fmla="*/ 1359703 w 7467600"/>
              <a:gd name="connsiteY750" fmla="*/ 2578554 h 6858000"/>
              <a:gd name="connsiteX751" fmla="*/ 1359422 w 7467600"/>
              <a:gd name="connsiteY751" fmla="*/ 2577994 h 6858000"/>
              <a:gd name="connsiteX752" fmla="*/ 828701 w 7467600"/>
              <a:gd name="connsiteY752" fmla="*/ 1839520 h 6858000"/>
              <a:gd name="connsiteX753" fmla="*/ 494427 w 7467600"/>
              <a:gd name="connsiteY753" fmla="*/ 1092333 h 6858000"/>
              <a:gd name="connsiteX754" fmla="*/ 506322 w 7467600"/>
              <a:gd name="connsiteY754" fmla="*/ 1020997 h 6858000"/>
              <a:gd name="connsiteX755" fmla="*/ 4570198 w 7467600"/>
              <a:gd name="connsiteY755" fmla="*/ 978081 h 6858000"/>
              <a:gd name="connsiteX756" fmla="*/ 4523691 w 7467600"/>
              <a:gd name="connsiteY756" fmla="*/ 1127776 h 6858000"/>
              <a:gd name="connsiteX757" fmla="*/ 4509875 w 7467600"/>
              <a:gd name="connsiteY757" fmla="*/ 1167552 h 6858000"/>
              <a:gd name="connsiteX758" fmla="*/ 4478168 w 7467600"/>
              <a:gd name="connsiteY758" fmla="*/ 1260735 h 6858000"/>
              <a:gd name="connsiteX759" fmla="*/ 4409309 w 7467600"/>
              <a:gd name="connsiteY759" fmla="*/ 1666996 h 6858000"/>
              <a:gd name="connsiteX760" fmla="*/ 4370031 w 7467600"/>
              <a:gd name="connsiteY760" fmla="*/ 1955666 h 6858000"/>
              <a:gd name="connsiteX761" fmla="*/ 4570198 w 7467600"/>
              <a:gd name="connsiteY761" fmla="*/ 978081 h 6858000"/>
              <a:gd name="connsiteX762" fmla="*/ 4557898 w 7467600"/>
              <a:gd name="connsiteY762" fmla="*/ 900011 h 6858000"/>
              <a:gd name="connsiteX763" fmla="*/ 4344840 w 7467600"/>
              <a:gd name="connsiteY763" fmla="*/ 1922038 h 6858000"/>
              <a:gd name="connsiteX764" fmla="*/ 4378710 w 7467600"/>
              <a:gd name="connsiteY764" fmla="*/ 1665516 h 6858000"/>
              <a:gd name="connsiteX765" fmla="*/ 4448798 w 7467600"/>
              <a:gd name="connsiteY765" fmla="*/ 1253024 h 6858000"/>
              <a:gd name="connsiteX766" fmla="*/ 4480315 w 7467600"/>
              <a:gd name="connsiteY766" fmla="*/ 1158454 h 6858000"/>
              <a:gd name="connsiteX767" fmla="*/ 4494133 w 7467600"/>
              <a:gd name="connsiteY767" fmla="*/ 1118676 h 6858000"/>
              <a:gd name="connsiteX768" fmla="*/ 4557898 w 7467600"/>
              <a:gd name="connsiteY768" fmla="*/ 900011 h 6858000"/>
              <a:gd name="connsiteX769" fmla="*/ 5870151 w 7467600"/>
              <a:gd name="connsiteY769" fmla="*/ 898890 h 6858000"/>
              <a:gd name="connsiteX770" fmla="*/ 5861335 w 7467600"/>
              <a:gd name="connsiteY770" fmla="*/ 899177 h 6858000"/>
              <a:gd name="connsiteX771" fmla="*/ 5843702 w 7467600"/>
              <a:gd name="connsiteY771" fmla="*/ 899748 h 6858000"/>
              <a:gd name="connsiteX772" fmla="*/ 5651107 w 7467600"/>
              <a:gd name="connsiteY772" fmla="*/ 920306 h 6858000"/>
              <a:gd name="connsiteX773" fmla="*/ 5459407 w 7467600"/>
              <a:gd name="connsiteY773" fmla="*/ 940975 h 6858000"/>
              <a:gd name="connsiteX774" fmla="*/ 5374846 w 7467600"/>
              <a:gd name="connsiteY774" fmla="*/ 941988 h 6858000"/>
              <a:gd name="connsiteX775" fmla="*/ 5256105 w 7467600"/>
              <a:gd name="connsiteY775" fmla="*/ 945632 h 6858000"/>
              <a:gd name="connsiteX776" fmla="*/ 5107071 w 7467600"/>
              <a:gd name="connsiteY776" fmla="*/ 969720 h 6858000"/>
              <a:gd name="connsiteX777" fmla="*/ 4998681 w 7467600"/>
              <a:gd name="connsiteY777" fmla="*/ 988771 h 6858000"/>
              <a:gd name="connsiteX778" fmla="*/ 5870151 w 7467600"/>
              <a:gd name="connsiteY778" fmla="*/ 898890 h 6858000"/>
              <a:gd name="connsiteX779" fmla="*/ 5504425 w 7467600"/>
              <a:gd name="connsiteY779" fmla="*/ 848067 h 6858000"/>
              <a:gd name="connsiteX780" fmla="*/ 4968849 w 7467600"/>
              <a:gd name="connsiteY780" fmla="*/ 962318 h 6858000"/>
              <a:gd name="connsiteX781" fmla="*/ 5104039 w 7467600"/>
              <a:gd name="connsiteY781" fmla="*/ 940634 h 6858000"/>
              <a:gd name="connsiteX782" fmla="*/ 5256311 w 7467600"/>
              <a:gd name="connsiteY782" fmla="*/ 916490 h 6858000"/>
              <a:gd name="connsiteX783" fmla="*/ 5377381 w 7467600"/>
              <a:gd name="connsiteY783" fmla="*/ 912671 h 6858000"/>
              <a:gd name="connsiteX784" fmla="*/ 5460148 w 7467600"/>
              <a:gd name="connsiteY784" fmla="*/ 911442 h 6858000"/>
              <a:gd name="connsiteX785" fmla="*/ 5648971 w 7467600"/>
              <a:gd name="connsiteY785" fmla="*/ 891331 h 6858000"/>
              <a:gd name="connsiteX786" fmla="*/ 5844807 w 7467600"/>
              <a:gd name="connsiteY786" fmla="*/ 870718 h 6858000"/>
              <a:gd name="connsiteX787" fmla="*/ 5862975 w 7467600"/>
              <a:gd name="connsiteY787" fmla="*/ 869756 h 6858000"/>
              <a:gd name="connsiteX788" fmla="*/ 5920887 w 7467600"/>
              <a:gd name="connsiteY788" fmla="*/ 865929 h 6858000"/>
              <a:gd name="connsiteX789" fmla="*/ 5504425 w 7467600"/>
              <a:gd name="connsiteY789" fmla="*/ 848067 h 6858000"/>
              <a:gd name="connsiteX790" fmla="*/ 3607114 w 7467600"/>
              <a:gd name="connsiteY790" fmla="*/ 467441 h 6858000"/>
              <a:gd name="connsiteX791" fmla="*/ 3296242 w 7467600"/>
              <a:gd name="connsiteY791" fmla="*/ 807991 h 6858000"/>
              <a:gd name="connsiteX792" fmla="*/ 3174674 w 7467600"/>
              <a:gd name="connsiteY792" fmla="*/ 919759 h 6858000"/>
              <a:gd name="connsiteX793" fmla="*/ 3042978 w 7467600"/>
              <a:gd name="connsiteY793" fmla="*/ 1054894 h 6858000"/>
              <a:gd name="connsiteX794" fmla="*/ 2968914 w 7467600"/>
              <a:gd name="connsiteY794" fmla="*/ 1133756 h 6858000"/>
              <a:gd name="connsiteX795" fmla="*/ 3103823 w 7467600"/>
              <a:gd name="connsiteY795" fmla="*/ 1026814 h 6858000"/>
              <a:gd name="connsiteX796" fmla="*/ 3607114 w 7467600"/>
              <a:gd name="connsiteY796" fmla="*/ 467441 h 6858000"/>
              <a:gd name="connsiteX797" fmla="*/ 3744487 w 7467600"/>
              <a:gd name="connsiteY797" fmla="*/ 383136 h 6858000"/>
              <a:gd name="connsiteX798" fmla="*/ 3970213 w 7467600"/>
              <a:gd name="connsiteY798" fmla="*/ 995559 h 6858000"/>
              <a:gd name="connsiteX799" fmla="*/ 3744487 w 7467600"/>
              <a:gd name="connsiteY799" fmla="*/ 383136 h 6858000"/>
              <a:gd name="connsiteX800" fmla="*/ 3624562 w 7467600"/>
              <a:gd name="connsiteY800" fmla="*/ 367041 h 6858000"/>
              <a:gd name="connsiteX801" fmla="*/ 3489712 w 7467600"/>
              <a:gd name="connsiteY801" fmla="*/ 485386 h 6858000"/>
              <a:gd name="connsiteX802" fmla="*/ 3182994 w 7467600"/>
              <a:gd name="connsiteY802" fmla="*/ 828265 h 6858000"/>
              <a:gd name="connsiteX803" fmla="*/ 2892114 w 7467600"/>
              <a:gd name="connsiteY803" fmla="*/ 1172635 h 6858000"/>
              <a:gd name="connsiteX804" fmla="*/ 3021459 w 7467600"/>
              <a:gd name="connsiteY804" fmla="*/ 1035385 h 6858000"/>
              <a:gd name="connsiteX805" fmla="*/ 3153873 w 7467600"/>
              <a:gd name="connsiteY805" fmla="*/ 898971 h 6858000"/>
              <a:gd name="connsiteX806" fmla="*/ 3276511 w 7467600"/>
              <a:gd name="connsiteY806" fmla="*/ 786423 h 6858000"/>
              <a:gd name="connsiteX807" fmla="*/ 3584154 w 7467600"/>
              <a:gd name="connsiteY807" fmla="*/ 448218 h 6858000"/>
              <a:gd name="connsiteX808" fmla="*/ 3624562 w 7467600"/>
              <a:gd name="connsiteY808" fmla="*/ 367041 h 6858000"/>
              <a:gd name="connsiteX809" fmla="*/ 3766672 w 7467600"/>
              <a:gd name="connsiteY809" fmla="*/ 359429 h 6858000"/>
              <a:gd name="connsiteX810" fmla="*/ 3996338 w 7467600"/>
              <a:gd name="connsiteY810" fmla="*/ 968237 h 6858000"/>
              <a:gd name="connsiteX811" fmla="*/ 3766672 w 7467600"/>
              <a:gd name="connsiteY811" fmla="*/ 359429 h 6858000"/>
              <a:gd name="connsiteX812" fmla="*/ 5805386 w 7467600"/>
              <a:gd name="connsiteY812" fmla="*/ 239240 h 6858000"/>
              <a:gd name="connsiteX813" fmla="*/ 5736947 w 7467600"/>
              <a:gd name="connsiteY813" fmla="*/ 261367 h 6858000"/>
              <a:gd name="connsiteX814" fmla="*/ 5427012 w 7467600"/>
              <a:gd name="connsiteY814" fmla="*/ 311272 h 6858000"/>
              <a:gd name="connsiteX815" fmla="*/ 5147818 w 7467600"/>
              <a:gd name="connsiteY815" fmla="*/ 322112 h 6858000"/>
              <a:gd name="connsiteX816" fmla="*/ 5060854 w 7467600"/>
              <a:gd name="connsiteY816" fmla="*/ 311882 h 6858000"/>
              <a:gd name="connsiteX817" fmla="*/ 4945989 w 7467600"/>
              <a:gd name="connsiteY817" fmla="*/ 300516 h 6858000"/>
              <a:gd name="connsiteX818" fmla="*/ 5410479 w 7467600"/>
              <a:gd name="connsiteY818" fmla="*/ 348434 h 6858000"/>
              <a:gd name="connsiteX819" fmla="*/ 5805386 w 7467600"/>
              <a:gd name="connsiteY819" fmla="*/ 239240 h 6858000"/>
              <a:gd name="connsiteX820" fmla="*/ 5905192 w 7467600"/>
              <a:gd name="connsiteY820" fmla="*/ 163079 h 6858000"/>
              <a:gd name="connsiteX821" fmla="*/ 5865655 w 7467600"/>
              <a:gd name="connsiteY821" fmla="*/ 171901 h 6858000"/>
              <a:gd name="connsiteX822" fmla="*/ 5259740 w 7467600"/>
              <a:gd name="connsiteY822" fmla="*/ 257013 h 6858000"/>
              <a:gd name="connsiteX823" fmla="*/ 5208466 w 7467600"/>
              <a:gd name="connsiteY823" fmla="*/ 257550 h 6858000"/>
              <a:gd name="connsiteX824" fmla="*/ 4980204 w 7467600"/>
              <a:gd name="connsiteY824" fmla="*/ 271903 h 6858000"/>
              <a:gd name="connsiteX825" fmla="*/ 5068068 w 7467600"/>
              <a:gd name="connsiteY825" fmla="*/ 282244 h 6858000"/>
              <a:gd name="connsiteX826" fmla="*/ 5153231 w 7467600"/>
              <a:gd name="connsiteY826" fmla="*/ 292240 h 6858000"/>
              <a:gd name="connsiteX827" fmla="*/ 5426491 w 7467600"/>
              <a:gd name="connsiteY827" fmla="*/ 281128 h 6858000"/>
              <a:gd name="connsiteX828" fmla="*/ 5731212 w 7467600"/>
              <a:gd name="connsiteY828" fmla="*/ 231951 h 6858000"/>
              <a:gd name="connsiteX829" fmla="*/ 5905192 w 7467600"/>
              <a:gd name="connsiteY829" fmla="*/ 163079 h 6858000"/>
              <a:gd name="connsiteX830" fmla="*/ 5944437 w 7467600"/>
              <a:gd name="connsiteY830" fmla="*/ 113829 h 6858000"/>
              <a:gd name="connsiteX831" fmla="*/ 5825032 w 7467600"/>
              <a:gd name="connsiteY831" fmla="*/ 146405 h 6858000"/>
              <a:gd name="connsiteX832" fmla="*/ 4955599 w 7467600"/>
              <a:gd name="connsiteY832" fmla="*/ 247008 h 6858000"/>
              <a:gd name="connsiteX833" fmla="*/ 5210104 w 7467600"/>
              <a:gd name="connsiteY833" fmla="*/ 228123 h 6858000"/>
              <a:gd name="connsiteX834" fmla="*/ 5261015 w 7467600"/>
              <a:gd name="connsiteY834" fmla="*/ 227087 h 6858000"/>
              <a:gd name="connsiteX835" fmla="*/ 5861181 w 7467600"/>
              <a:gd name="connsiteY835" fmla="*/ 143093 h 6858000"/>
              <a:gd name="connsiteX836" fmla="*/ 5961252 w 7467600"/>
              <a:gd name="connsiteY836" fmla="*/ 114820 h 6858000"/>
              <a:gd name="connsiteX837" fmla="*/ 5944437 w 7467600"/>
              <a:gd name="connsiteY837" fmla="*/ 113829 h 6858000"/>
              <a:gd name="connsiteX838" fmla="*/ 3882765 w 7467600"/>
              <a:gd name="connsiteY838" fmla="*/ 0 h 6858000"/>
              <a:gd name="connsiteX839" fmla="*/ 3995099 w 7467600"/>
              <a:gd name="connsiteY839" fmla="*/ 0 h 6858000"/>
              <a:gd name="connsiteX840" fmla="*/ 4163818 w 7467600"/>
              <a:gd name="connsiteY840" fmla="*/ 234104 h 6858000"/>
              <a:gd name="connsiteX841" fmla="*/ 4172099 w 7467600"/>
              <a:gd name="connsiteY841" fmla="*/ 234207 h 6858000"/>
              <a:gd name="connsiteX842" fmla="*/ 4784282 w 7467600"/>
              <a:gd name="connsiteY842" fmla="*/ 276561 h 6858000"/>
              <a:gd name="connsiteX843" fmla="*/ 4801687 w 7467600"/>
              <a:gd name="connsiteY843" fmla="*/ 267764 h 6858000"/>
              <a:gd name="connsiteX844" fmla="*/ 6082788 w 7467600"/>
              <a:gd name="connsiteY844" fmla="*/ 64119 h 6858000"/>
              <a:gd name="connsiteX845" fmla="*/ 6099442 w 7467600"/>
              <a:gd name="connsiteY845" fmla="*/ 82568 h 6858000"/>
              <a:gd name="connsiteX846" fmla="*/ 4804137 w 7467600"/>
              <a:gd name="connsiteY846" fmla="*/ 320931 h 6858000"/>
              <a:gd name="connsiteX847" fmla="*/ 4227047 w 7467600"/>
              <a:gd name="connsiteY847" fmla="*/ 313415 h 6858000"/>
              <a:gd name="connsiteX848" fmla="*/ 4346041 w 7467600"/>
              <a:gd name="connsiteY848" fmla="*/ 456086 h 6858000"/>
              <a:gd name="connsiteX849" fmla="*/ 4870967 w 7467600"/>
              <a:gd name="connsiteY849" fmla="*/ 963061 h 6858000"/>
              <a:gd name="connsiteX850" fmla="*/ 4889647 w 7467600"/>
              <a:gd name="connsiteY850" fmla="*/ 957147 h 6858000"/>
              <a:gd name="connsiteX851" fmla="*/ 5422504 w 7467600"/>
              <a:gd name="connsiteY851" fmla="*/ 805191 h 6858000"/>
              <a:gd name="connsiteX852" fmla="*/ 6087656 w 7467600"/>
              <a:gd name="connsiteY852" fmla="*/ 826703 h 6858000"/>
              <a:gd name="connsiteX853" fmla="*/ 6058717 w 7467600"/>
              <a:gd name="connsiteY853" fmla="*/ 865992 h 6858000"/>
              <a:gd name="connsiteX854" fmla="*/ 4974153 w 7467600"/>
              <a:gd name="connsiteY854" fmla="*/ 1045456 h 6858000"/>
              <a:gd name="connsiteX855" fmla="*/ 5627835 w 7467600"/>
              <a:gd name="connsiteY855" fmla="*/ 1472077 h 6858000"/>
              <a:gd name="connsiteX856" fmla="*/ 5629817 w 7467600"/>
              <a:gd name="connsiteY856" fmla="*/ 1471412 h 6858000"/>
              <a:gd name="connsiteX857" fmla="*/ 5634124 w 7467600"/>
              <a:gd name="connsiteY857" fmla="*/ 1470572 h 6858000"/>
              <a:gd name="connsiteX858" fmla="*/ 5755832 w 7467600"/>
              <a:gd name="connsiteY858" fmla="*/ 1383886 h 6858000"/>
              <a:gd name="connsiteX859" fmla="*/ 6014186 w 7467600"/>
              <a:gd name="connsiteY859" fmla="*/ 1279799 h 6858000"/>
              <a:gd name="connsiteX860" fmla="*/ 6901619 w 7467600"/>
              <a:gd name="connsiteY860" fmla="*/ 1047874 h 6858000"/>
              <a:gd name="connsiteX861" fmla="*/ 6931566 w 7467600"/>
              <a:gd name="connsiteY861" fmla="*/ 1062034 h 6858000"/>
              <a:gd name="connsiteX862" fmla="*/ 5790982 w 7467600"/>
              <a:gd name="connsiteY862" fmla="*/ 1561380 h 6858000"/>
              <a:gd name="connsiteX863" fmla="*/ 6188971 w 7467600"/>
              <a:gd name="connsiteY863" fmla="*/ 1755168 h 6858000"/>
              <a:gd name="connsiteX864" fmla="*/ 6202446 w 7467600"/>
              <a:gd name="connsiteY864" fmla="*/ 1752268 h 6858000"/>
              <a:gd name="connsiteX865" fmla="*/ 7179560 w 7467600"/>
              <a:gd name="connsiteY865" fmla="*/ 1467551 h 6858000"/>
              <a:gd name="connsiteX866" fmla="*/ 7158730 w 7467600"/>
              <a:gd name="connsiteY866" fmla="*/ 1507835 h 6858000"/>
              <a:gd name="connsiteX867" fmla="*/ 6326959 w 7467600"/>
              <a:gd name="connsiteY867" fmla="*/ 1817686 h 6858000"/>
              <a:gd name="connsiteX868" fmla="*/ 6537433 w 7467600"/>
              <a:gd name="connsiteY868" fmla="*/ 1907790 h 6858000"/>
              <a:gd name="connsiteX869" fmla="*/ 6550221 w 7467600"/>
              <a:gd name="connsiteY869" fmla="*/ 1910729 h 6858000"/>
              <a:gd name="connsiteX870" fmla="*/ 6964438 w 7467600"/>
              <a:gd name="connsiteY870" fmla="*/ 2209505 h 6858000"/>
              <a:gd name="connsiteX871" fmla="*/ 7367862 w 7467600"/>
              <a:gd name="connsiteY871" fmla="*/ 2806833 h 6858000"/>
              <a:gd name="connsiteX872" fmla="*/ 7364329 w 7467600"/>
              <a:gd name="connsiteY872" fmla="*/ 2826907 h 6858000"/>
              <a:gd name="connsiteX873" fmla="*/ 7290545 w 7467600"/>
              <a:gd name="connsiteY873" fmla="*/ 2850663 h 6858000"/>
              <a:gd name="connsiteX874" fmla="*/ 6472036 w 7467600"/>
              <a:gd name="connsiteY874" fmla="*/ 1959003 h 6858000"/>
              <a:gd name="connsiteX875" fmla="*/ 5792897 w 7467600"/>
              <a:gd name="connsiteY875" fmla="*/ 1647747 h 6858000"/>
              <a:gd name="connsiteX876" fmla="*/ 5842751 w 7467600"/>
              <a:gd name="connsiteY876" fmla="*/ 1816112 h 6858000"/>
              <a:gd name="connsiteX877" fmla="*/ 5847424 w 7467600"/>
              <a:gd name="connsiteY877" fmla="*/ 1815776 h 6858000"/>
              <a:gd name="connsiteX878" fmla="*/ 6399821 w 7467600"/>
              <a:gd name="connsiteY878" fmla="*/ 2344799 h 6858000"/>
              <a:gd name="connsiteX879" fmla="*/ 6323232 w 7467600"/>
              <a:gd name="connsiteY879" fmla="*/ 2389634 h 6858000"/>
              <a:gd name="connsiteX880" fmla="*/ 5942958 w 7467600"/>
              <a:gd name="connsiteY880" fmla="*/ 2077708 h 6858000"/>
              <a:gd name="connsiteX881" fmla="*/ 5921559 w 7467600"/>
              <a:gd name="connsiteY881" fmla="*/ 2378596 h 6858000"/>
              <a:gd name="connsiteX882" fmla="*/ 5817651 w 7467600"/>
              <a:gd name="connsiteY882" fmla="*/ 3023919 h 6858000"/>
              <a:gd name="connsiteX883" fmla="*/ 5729634 w 7467600"/>
              <a:gd name="connsiteY883" fmla="*/ 3051849 h 6858000"/>
              <a:gd name="connsiteX884" fmla="*/ 5611018 w 7467600"/>
              <a:gd name="connsiteY884" fmla="*/ 2316769 h 6858000"/>
              <a:gd name="connsiteX885" fmla="*/ 5687608 w 7467600"/>
              <a:gd name="connsiteY885" fmla="*/ 2039972 h 6858000"/>
              <a:gd name="connsiteX886" fmla="*/ 5657554 w 7467600"/>
              <a:gd name="connsiteY886" fmla="*/ 1576445 h 6858000"/>
              <a:gd name="connsiteX887" fmla="*/ 5150475 w 7467600"/>
              <a:gd name="connsiteY887" fmla="*/ 1274012 h 6858000"/>
              <a:gd name="connsiteX888" fmla="*/ 5349142 w 7467600"/>
              <a:gd name="connsiteY888" fmla="*/ 2204405 h 6858000"/>
              <a:gd name="connsiteX889" fmla="*/ 5262214 w 7467600"/>
              <a:gd name="connsiteY889" fmla="*/ 2233836 h 6858000"/>
              <a:gd name="connsiteX890" fmla="*/ 4981539 w 7467600"/>
              <a:gd name="connsiteY890" fmla="*/ 1542201 h 6858000"/>
              <a:gd name="connsiteX891" fmla="*/ 4958461 w 7467600"/>
              <a:gd name="connsiteY891" fmla="*/ 1136957 h 6858000"/>
              <a:gd name="connsiteX892" fmla="*/ 4655015 w 7467600"/>
              <a:gd name="connsiteY892" fmla="*/ 891426 h 6858000"/>
              <a:gd name="connsiteX893" fmla="*/ 4348002 w 7467600"/>
              <a:gd name="connsiteY893" fmla="*/ 2205895 h 6858000"/>
              <a:gd name="connsiteX894" fmla="*/ 4262250 w 7467600"/>
              <a:gd name="connsiteY894" fmla="*/ 2219972 h 6858000"/>
              <a:gd name="connsiteX895" fmla="*/ 4550611 w 7467600"/>
              <a:gd name="connsiteY895" fmla="*/ 817540 h 6858000"/>
              <a:gd name="connsiteX896" fmla="*/ 4564418 w 7467600"/>
              <a:gd name="connsiteY896" fmla="*/ 808293 h 6858000"/>
              <a:gd name="connsiteX897" fmla="*/ 4266388 w 7467600"/>
              <a:gd name="connsiteY897" fmla="*/ 500083 h 6858000"/>
              <a:gd name="connsiteX898" fmla="*/ 4032842 w 7467600"/>
              <a:gd name="connsiteY898" fmla="*/ 211809 h 6858000"/>
              <a:gd name="connsiteX899" fmla="*/ 3882765 w 7467600"/>
              <a:gd name="connsiteY899" fmla="*/ 0 h 6858000"/>
              <a:gd name="connsiteX900" fmla="*/ 3721337 w 7467600"/>
              <a:gd name="connsiteY900" fmla="*/ 0 h 6858000"/>
              <a:gd name="connsiteX901" fmla="*/ 3797544 w 7467600"/>
              <a:gd name="connsiteY901" fmla="*/ 0 h 6858000"/>
              <a:gd name="connsiteX902" fmla="*/ 3775734 w 7467600"/>
              <a:gd name="connsiteY902" fmla="*/ 95131 h 6858000"/>
              <a:gd name="connsiteX903" fmla="*/ 3724807 w 7467600"/>
              <a:gd name="connsiteY903" fmla="*/ 272257 h 6858000"/>
              <a:gd name="connsiteX904" fmla="*/ 3726844 w 7467600"/>
              <a:gd name="connsiteY904" fmla="*/ 282988 h 6858000"/>
              <a:gd name="connsiteX905" fmla="*/ 3742664 w 7467600"/>
              <a:gd name="connsiteY905" fmla="*/ 279918 h 6858000"/>
              <a:gd name="connsiteX906" fmla="*/ 4103910 w 7467600"/>
              <a:gd name="connsiteY906" fmla="*/ 1161917 h 6858000"/>
              <a:gd name="connsiteX907" fmla="*/ 4020269 w 7467600"/>
              <a:gd name="connsiteY907" fmla="*/ 1200406 h 6858000"/>
              <a:gd name="connsiteX908" fmla="*/ 3674882 w 7467600"/>
              <a:gd name="connsiteY908" fmla="*/ 488524 h 6858000"/>
              <a:gd name="connsiteX909" fmla="*/ 3132682 w 7467600"/>
              <a:gd name="connsiteY909" fmla="*/ 1072284 h 6858000"/>
              <a:gd name="connsiteX910" fmla="*/ 2716346 w 7467600"/>
              <a:gd name="connsiteY910" fmla="*/ 1276376 h 6858000"/>
              <a:gd name="connsiteX911" fmla="*/ 2716772 w 7467600"/>
              <a:gd name="connsiteY911" fmla="*/ 1255462 h 6858000"/>
              <a:gd name="connsiteX912" fmla="*/ 3471096 w 7467600"/>
              <a:gd name="connsiteY912" fmla="*/ 437072 h 6858000"/>
              <a:gd name="connsiteX913" fmla="*/ 3639057 w 7467600"/>
              <a:gd name="connsiteY913" fmla="*/ 286334 h 6858000"/>
              <a:gd name="connsiteX914" fmla="*/ 3640309 w 7467600"/>
              <a:gd name="connsiteY914" fmla="*/ 284664 h 6858000"/>
              <a:gd name="connsiteX915" fmla="*/ 3646022 w 7467600"/>
              <a:gd name="connsiteY915" fmla="*/ 276711 h 6858000"/>
              <a:gd name="connsiteX916" fmla="*/ 3707943 w 7467600"/>
              <a:gd name="connsiteY916" fmla="*/ 65958 h 6858000"/>
              <a:gd name="connsiteX917" fmla="*/ 3721337 w 7467600"/>
              <a:gd name="connsiteY917" fmla="*/ 0 h 6858000"/>
              <a:gd name="connsiteX918" fmla="*/ 2867960 w 7467600"/>
              <a:gd name="connsiteY918" fmla="*/ 0 h 6858000"/>
              <a:gd name="connsiteX919" fmla="*/ 2926351 w 7467600"/>
              <a:gd name="connsiteY919" fmla="*/ 0 h 6858000"/>
              <a:gd name="connsiteX920" fmla="*/ 2902823 w 7467600"/>
              <a:gd name="connsiteY920" fmla="*/ 262929 h 6858000"/>
              <a:gd name="connsiteX921" fmla="*/ 2940663 w 7467600"/>
              <a:gd name="connsiteY921" fmla="*/ 140884 h 6858000"/>
              <a:gd name="connsiteX922" fmla="*/ 2947039 w 7467600"/>
              <a:gd name="connsiteY922" fmla="*/ 122524 h 6858000"/>
              <a:gd name="connsiteX923" fmla="*/ 2984316 w 7467600"/>
              <a:gd name="connsiteY923" fmla="*/ 0 h 6858000"/>
              <a:gd name="connsiteX924" fmla="*/ 3016114 w 7467600"/>
              <a:gd name="connsiteY924" fmla="*/ 0 h 6858000"/>
              <a:gd name="connsiteX925" fmla="*/ 2979949 w 7467600"/>
              <a:gd name="connsiteY925" fmla="*/ 119274 h 6858000"/>
              <a:gd name="connsiteX926" fmla="*/ 3023879 w 7467600"/>
              <a:gd name="connsiteY926" fmla="*/ 0 h 6858000"/>
              <a:gd name="connsiteX927" fmla="*/ 3105400 w 7467600"/>
              <a:gd name="connsiteY927" fmla="*/ 0 h 6858000"/>
              <a:gd name="connsiteX928" fmla="*/ 3094669 w 7467600"/>
              <a:gd name="connsiteY928" fmla="*/ 30308 h 6858000"/>
              <a:gd name="connsiteX929" fmla="*/ 2901945 w 7467600"/>
              <a:gd name="connsiteY929" fmla="*/ 466538 h 6858000"/>
              <a:gd name="connsiteX930" fmla="*/ 2815209 w 7467600"/>
              <a:gd name="connsiteY930" fmla="*/ 497361 h 6858000"/>
              <a:gd name="connsiteX931" fmla="*/ 2844845 w 7467600"/>
              <a:gd name="connsiteY931" fmla="*/ 127638 h 6858000"/>
              <a:gd name="connsiteX932" fmla="*/ 2867960 w 7467600"/>
              <a:gd name="connsiteY932" fmla="*/ 0 h 6858000"/>
              <a:gd name="connsiteX933" fmla="*/ 1057230 w 7467600"/>
              <a:gd name="connsiteY933" fmla="*/ 0 h 6858000"/>
              <a:gd name="connsiteX934" fmla="*/ 1111003 w 7467600"/>
              <a:gd name="connsiteY934" fmla="*/ 0 h 6858000"/>
              <a:gd name="connsiteX935" fmla="*/ 1125553 w 7467600"/>
              <a:gd name="connsiteY935" fmla="*/ 52588 h 6858000"/>
              <a:gd name="connsiteX936" fmla="*/ 1304276 w 7467600"/>
              <a:gd name="connsiteY936" fmla="*/ 476275 h 6858000"/>
              <a:gd name="connsiteX937" fmla="*/ 1492066 w 7467600"/>
              <a:gd name="connsiteY937" fmla="*/ 886333 h 6858000"/>
              <a:gd name="connsiteX938" fmla="*/ 1423698 w 7467600"/>
              <a:gd name="connsiteY938" fmla="*/ 710817 h 6858000"/>
              <a:gd name="connsiteX939" fmla="*/ 1357609 w 7467600"/>
              <a:gd name="connsiteY939" fmla="*/ 532892 h 6858000"/>
              <a:gd name="connsiteX940" fmla="*/ 1309550 w 7467600"/>
              <a:gd name="connsiteY940" fmla="*/ 374031 h 6858000"/>
              <a:gd name="connsiteX941" fmla="*/ 1193673 w 7467600"/>
              <a:gd name="connsiteY941" fmla="*/ 49533 h 6858000"/>
              <a:gd name="connsiteX942" fmla="*/ 1164391 w 7467600"/>
              <a:gd name="connsiteY942" fmla="*/ 0 h 6858000"/>
              <a:gd name="connsiteX943" fmla="*/ 1200666 w 7467600"/>
              <a:gd name="connsiteY943" fmla="*/ 0 h 6858000"/>
              <a:gd name="connsiteX944" fmla="*/ 1223408 w 7467600"/>
              <a:gd name="connsiteY944" fmla="*/ 38996 h 6858000"/>
              <a:gd name="connsiteX945" fmla="*/ 1339635 w 7467600"/>
              <a:gd name="connsiteY945" fmla="*/ 365517 h 6858000"/>
              <a:gd name="connsiteX946" fmla="*/ 1387469 w 7467600"/>
              <a:gd name="connsiteY946" fmla="*/ 523079 h 6858000"/>
              <a:gd name="connsiteX947" fmla="*/ 1452685 w 7467600"/>
              <a:gd name="connsiteY947" fmla="*/ 699806 h 6858000"/>
              <a:gd name="connsiteX948" fmla="*/ 1492092 w 7467600"/>
              <a:gd name="connsiteY948" fmla="*/ 800424 h 6858000"/>
              <a:gd name="connsiteX949" fmla="*/ 1455302 w 7467600"/>
              <a:gd name="connsiteY949" fmla="*/ 632913 h 6858000"/>
              <a:gd name="connsiteX950" fmla="*/ 1222336 w 7467600"/>
              <a:gd name="connsiteY950" fmla="*/ 9480 h 6858000"/>
              <a:gd name="connsiteX951" fmla="*/ 1214634 w 7467600"/>
              <a:gd name="connsiteY951" fmla="*/ 0 h 6858000"/>
              <a:gd name="connsiteX952" fmla="*/ 1289827 w 7467600"/>
              <a:gd name="connsiteY952" fmla="*/ 0 h 6858000"/>
              <a:gd name="connsiteX953" fmla="*/ 1321076 w 7467600"/>
              <a:gd name="connsiteY953" fmla="*/ 59722 h 6858000"/>
              <a:gd name="connsiteX954" fmla="*/ 1512579 w 7467600"/>
              <a:gd name="connsiteY954" fmla="*/ 626441 h 6858000"/>
              <a:gd name="connsiteX955" fmla="*/ 1506076 w 7467600"/>
              <a:gd name="connsiteY955" fmla="*/ 1089289 h 6858000"/>
              <a:gd name="connsiteX956" fmla="*/ 1486346 w 7467600"/>
              <a:gd name="connsiteY956" fmla="*/ 1079919 h 6858000"/>
              <a:gd name="connsiteX957" fmla="*/ 1070511 w 7467600"/>
              <a:gd name="connsiteY957" fmla="*/ 48609 h 6858000"/>
              <a:gd name="connsiteX958" fmla="*/ 1057230 w 7467600"/>
              <a:gd name="connsiteY958" fmla="*/ 0 h 6858000"/>
              <a:gd name="connsiteX959" fmla="*/ 43151 w 7467600"/>
              <a:gd name="connsiteY959" fmla="*/ 0 h 6858000"/>
              <a:gd name="connsiteX960" fmla="*/ 95283 w 7467600"/>
              <a:gd name="connsiteY960" fmla="*/ 0 h 6858000"/>
              <a:gd name="connsiteX961" fmla="*/ 300708 w 7467600"/>
              <a:gd name="connsiteY961" fmla="*/ 154571 h 6858000"/>
              <a:gd name="connsiteX962" fmla="*/ 530414 w 7467600"/>
              <a:gd name="connsiteY962" fmla="*/ 354673 h 6858000"/>
              <a:gd name="connsiteX963" fmla="*/ 333785 w 7467600"/>
              <a:gd name="connsiteY963" fmla="*/ 161564 h 6858000"/>
              <a:gd name="connsiteX964" fmla="*/ 147005 w 7467600"/>
              <a:gd name="connsiteY964" fmla="*/ 0 h 6858000"/>
              <a:gd name="connsiteX965" fmla="*/ 272509 w 7467600"/>
              <a:gd name="connsiteY965" fmla="*/ 0 h 6858000"/>
              <a:gd name="connsiteX966" fmla="*/ 326276 w 7467600"/>
              <a:gd name="connsiteY966" fmla="*/ 45847 h 6858000"/>
              <a:gd name="connsiteX967" fmla="*/ 823759 w 7467600"/>
              <a:gd name="connsiteY967" fmla="*/ 574145 h 6858000"/>
              <a:gd name="connsiteX968" fmla="*/ 811254 w 7467600"/>
              <a:gd name="connsiteY968" fmla="*/ 665546 h 6858000"/>
              <a:gd name="connsiteX969" fmla="*/ 154042 w 7467600"/>
              <a:gd name="connsiteY969" fmla="*/ 261522 h 6858000"/>
              <a:gd name="connsiteX970" fmla="*/ 13550 w 7467600"/>
              <a:gd name="connsiteY970" fmla="*/ 158423 h 6858000"/>
              <a:gd name="connsiteX971" fmla="*/ 0 w 7467600"/>
              <a:gd name="connsiteY971" fmla="*/ 146618 h 6858000"/>
              <a:gd name="connsiteX972" fmla="*/ 0 w 7467600"/>
              <a:gd name="connsiteY972" fmla="*/ 59161 h 6858000"/>
              <a:gd name="connsiteX973" fmla="*/ 45427 w 7467600"/>
              <a:gd name="connsiteY973" fmla="*/ 101078 h 6858000"/>
              <a:gd name="connsiteX974" fmla="*/ 630103 w 7467600"/>
              <a:gd name="connsiteY974" fmla="*/ 485885 h 6858000"/>
              <a:gd name="connsiteX975" fmla="*/ 532040 w 7467600"/>
              <a:gd name="connsiteY975" fmla="*/ 399359 h 6858000"/>
              <a:gd name="connsiteX976" fmla="*/ 517618 w 7467600"/>
              <a:gd name="connsiteY976" fmla="*/ 385726 h 6858000"/>
              <a:gd name="connsiteX977" fmla="*/ 285074 w 7467600"/>
              <a:gd name="connsiteY977" fmla="*/ 182755 h 6858000"/>
              <a:gd name="connsiteX978" fmla="*/ 43151 w 7467600"/>
              <a:gd name="connsiteY97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6946849 w 7467600"/>
              <a:gd name="connsiteY84" fmla="*/ 5523271 h 6858000"/>
              <a:gd name="connsiteX85" fmla="*/ 6946972 w 7467600"/>
              <a:gd name="connsiteY85" fmla="*/ 5526491 h 6858000"/>
              <a:gd name="connsiteX86" fmla="*/ 7105827 w 7467600"/>
              <a:gd name="connsiteY86" fmla="*/ 5718700 h 6858000"/>
              <a:gd name="connsiteX87" fmla="*/ 7356878 w 7467600"/>
              <a:gd name="connsiteY87" fmla="*/ 5981332 h 6858000"/>
              <a:gd name="connsiteX88" fmla="*/ 7467600 w 7467600"/>
              <a:gd name="connsiteY88" fmla="*/ 6117703 h 6858000"/>
              <a:gd name="connsiteX89" fmla="*/ 7467600 w 7467600"/>
              <a:gd name="connsiteY89" fmla="*/ 6163634 h 6858000"/>
              <a:gd name="connsiteX90" fmla="*/ 7403637 w 7467600"/>
              <a:gd name="connsiteY90" fmla="*/ 6083957 h 6858000"/>
              <a:gd name="connsiteX91" fmla="*/ 7254615 w 7467600"/>
              <a:gd name="connsiteY91" fmla="*/ 5911918 h 6858000"/>
              <a:gd name="connsiteX92" fmla="*/ 7312589 w 7467600"/>
              <a:gd name="connsiteY92" fmla="*/ 5982309 h 6858000"/>
              <a:gd name="connsiteX93" fmla="*/ 7448321 w 7467600"/>
              <a:gd name="connsiteY93" fmla="*/ 6190991 h 6858000"/>
              <a:gd name="connsiteX94" fmla="*/ 7467600 w 7467600"/>
              <a:gd name="connsiteY94" fmla="*/ 6221686 h 6858000"/>
              <a:gd name="connsiteX95" fmla="*/ 7467600 w 7467600"/>
              <a:gd name="connsiteY95" fmla="*/ 6334256 h 6858000"/>
              <a:gd name="connsiteX96" fmla="*/ 7454976 w 7467600"/>
              <a:gd name="connsiteY96" fmla="*/ 6318297 h 6858000"/>
              <a:gd name="connsiteX97" fmla="*/ 7042773 w 7467600"/>
              <a:gd name="connsiteY97" fmla="*/ 5734011 h 6858000"/>
              <a:gd name="connsiteX98" fmla="*/ 6844835 w 7467600"/>
              <a:gd name="connsiteY98" fmla="*/ 5424988 h 6858000"/>
              <a:gd name="connsiteX99" fmla="*/ 1456157 w 7467600"/>
              <a:gd name="connsiteY99" fmla="*/ 5371404 h 6858000"/>
              <a:gd name="connsiteX100" fmla="*/ 1244432 w 7467600"/>
              <a:gd name="connsiteY100" fmla="*/ 5385601 h 6858000"/>
              <a:gd name="connsiteX101" fmla="*/ 973990 w 7467600"/>
              <a:gd name="connsiteY101" fmla="*/ 5424940 h 6858000"/>
              <a:gd name="connsiteX102" fmla="*/ 1103809 w 7467600"/>
              <a:gd name="connsiteY102" fmla="*/ 5433720 h 6858000"/>
              <a:gd name="connsiteX103" fmla="*/ 1123454 w 7467600"/>
              <a:gd name="connsiteY103" fmla="*/ 5435727 h 6858000"/>
              <a:gd name="connsiteX104" fmla="*/ 1737017 w 7467600"/>
              <a:gd name="connsiteY104" fmla="*/ 5452183 h 6858000"/>
              <a:gd name="connsiteX105" fmla="*/ 1824397 w 7467600"/>
              <a:gd name="connsiteY105" fmla="*/ 5447757 h 6858000"/>
              <a:gd name="connsiteX106" fmla="*/ 2070059 w 7467600"/>
              <a:gd name="connsiteY106" fmla="*/ 5441660 h 6858000"/>
              <a:gd name="connsiteX107" fmla="*/ 1456157 w 7467600"/>
              <a:gd name="connsiteY107" fmla="*/ 5371404 h 6858000"/>
              <a:gd name="connsiteX108" fmla="*/ 4988186 w 7467600"/>
              <a:gd name="connsiteY108" fmla="*/ 5216467 h 6858000"/>
              <a:gd name="connsiteX109" fmla="*/ 4777334 w 7467600"/>
              <a:gd name="connsiteY109" fmla="*/ 5406072 h 6858000"/>
              <a:gd name="connsiteX110" fmla="*/ 4718341 w 7467600"/>
              <a:gd name="connsiteY110" fmla="*/ 5468043 h 6858000"/>
              <a:gd name="connsiteX111" fmla="*/ 4604655 w 7467600"/>
              <a:gd name="connsiteY111" fmla="*/ 5583434 h 6858000"/>
              <a:gd name="connsiteX112" fmla="*/ 4565074 w 7467600"/>
              <a:gd name="connsiteY112" fmla="*/ 5618550 h 6858000"/>
              <a:gd name="connsiteX113" fmla="*/ 4988186 w 7467600"/>
              <a:gd name="connsiteY113" fmla="*/ 5216467 h 6858000"/>
              <a:gd name="connsiteX114" fmla="*/ 4978032 w 7467600"/>
              <a:gd name="connsiteY114" fmla="*/ 5183809 h 6858000"/>
              <a:gd name="connsiteX115" fmla="*/ 4463413 w 7467600"/>
              <a:gd name="connsiteY115" fmla="*/ 5615162 h 6858000"/>
              <a:gd name="connsiteX116" fmla="*/ 4358134 w 7467600"/>
              <a:gd name="connsiteY116" fmla="*/ 5742791 h 6858000"/>
              <a:gd name="connsiteX117" fmla="*/ 4376219 w 7467600"/>
              <a:gd name="connsiteY117" fmla="*/ 5729027 h 6858000"/>
              <a:gd name="connsiteX118" fmla="*/ 4582340 w 7467600"/>
              <a:gd name="connsiteY118" fmla="*/ 5561037 h 6858000"/>
              <a:gd name="connsiteX119" fmla="*/ 4694684 w 7467600"/>
              <a:gd name="connsiteY119" fmla="*/ 5447098 h 6858000"/>
              <a:gd name="connsiteX120" fmla="*/ 4754123 w 7467600"/>
              <a:gd name="connsiteY120" fmla="*/ 5384643 h 6858000"/>
              <a:gd name="connsiteX121" fmla="*/ 4978032 w 7467600"/>
              <a:gd name="connsiteY121" fmla="*/ 5183809 h 6858000"/>
              <a:gd name="connsiteX122" fmla="*/ 1903353 w 7467600"/>
              <a:gd name="connsiteY122" fmla="*/ 5044827 h 6858000"/>
              <a:gd name="connsiteX123" fmla="*/ 1936931 w 7467600"/>
              <a:gd name="connsiteY123" fmla="*/ 5093954 h 6858000"/>
              <a:gd name="connsiteX124" fmla="*/ 2195868 w 7467600"/>
              <a:gd name="connsiteY124" fmla="*/ 5396574 h 6858000"/>
              <a:gd name="connsiteX125" fmla="*/ 2088852 w 7467600"/>
              <a:gd name="connsiteY125" fmla="*/ 5166123 h 6858000"/>
              <a:gd name="connsiteX126" fmla="*/ 1958241 w 7467600"/>
              <a:gd name="connsiteY126" fmla="*/ 5067955 h 6858000"/>
              <a:gd name="connsiteX127" fmla="*/ 1903353 w 7467600"/>
              <a:gd name="connsiteY127" fmla="*/ 5044827 h 6858000"/>
              <a:gd name="connsiteX128" fmla="*/ 1979378 w 7467600"/>
              <a:gd name="connsiteY128" fmla="*/ 4769504 h 6858000"/>
              <a:gd name="connsiteX129" fmla="*/ 2882120 w 7467600"/>
              <a:gd name="connsiteY129" fmla="*/ 5064547 h 6858000"/>
              <a:gd name="connsiteX130" fmla="*/ 2793103 w 7467600"/>
              <a:gd name="connsiteY130" fmla="*/ 5039699 h 6858000"/>
              <a:gd name="connsiteX131" fmla="*/ 2770041 w 7467600"/>
              <a:gd name="connsiteY131" fmla="*/ 5033634 h 6858000"/>
              <a:gd name="connsiteX132" fmla="*/ 1979378 w 7467600"/>
              <a:gd name="connsiteY132" fmla="*/ 4769504 h 6858000"/>
              <a:gd name="connsiteX133" fmla="*/ 1927410 w 7467600"/>
              <a:gd name="connsiteY133" fmla="*/ 4716164 h 6858000"/>
              <a:gd name="connsiteX134" fmla="*/ 1959587 w 7467600"/>
              <a:gd name="connsiteY134" fmla="*/ 4728849 h 6858000"/>
              <a:gd name="connsiteX135" fmla="*/ 2777707 w 7467600"/>
              <a:gd name="connsiteY135" fmla="*/ 5003991 h 6858000"/>
              <a:gd name="connsiteX136" fmla="*/ 2800768 w 7467600"/>
              <a:gd name="connsiteY136" fmla="*/ 5010056 h 6858000"/>
              <a:gd name="connsiteX137" fmla="*/ 2879408 w 7467600"/>
              <a:gd name="connsiteY137" fmla="*/ 5031590 h 6858000"/>
              <a:gd name="connsiteX138" fmla="*/ 2862295 w 7467600"/>
              <a:gd name="connsiteY138" fmla="*/ 5022958 h 6858000"/>
              <a:gd name="connsiteX139" fmla="*/ 2813343 w 7467600"/>
              <a:gd name="connsiteY139" fmla="*/ 4998369 h 6858000"/>
              <a:gd name="connsiteX140" fmla="*/ 2646245 w 7467600"/>
              <a:gd name="connsiteY140" fmla="*/ 4930999 h 6858000"/>
              <a:gd name="connsiteX141" fmla="*/ 1999243 w 7467600"/>
              <a:gd name="connsiteY141" fmla="*/ 4730524 h 6858000"/>
              <a:gd name="connsiteX142" fmla="*/ 1979527 w 7467600"/>
              <a:gd name="connsiteY142" fmla="*/ 4726651 h 6858000"/>
              <a:gd name="connsiteX143" fmla="*/ 1927410 w 7467600"/>
              <a:gd name="connsiteY143" fmla="*/ 4716164 h 6858000"/>
              <a:gd name="connsiteX144" fmla="*/ 1997014 w 7467600"/>
              <a:gd name="connsiteY144" fmla="*/ 4698007 h 6858000"/>
              <a:gd name="connsiteX145" fmla="*/ 2005458 w 7467600"/>
              <a:gd name="connsiteY145" fmla="*/ 4699540 h 6858000"/>
              <a:gd name="connsiteX146" fmla="*/ 2657186 w 7467600"/>
              <a:gd name="connsiteY146" fmla="*/ 4901687 h 6858000"/>
              <a:gd name="connsiteX147" fmla="*/ 2826662 w 7467600"/>
              <a:gd name="connsiteY147" fmla="*/ 4970362 h 6858000"/>
              <a:gd name="connsiteX148" fmla="*/ 2876100 w 7467600"/>
              <a:gd name="connsiteY148" fmla="*/ 4995397 h 6858000"/>
              <a:gd name="connsiteX149" fmla="*/ 3042600 w 7467600"/>
              <a:gd name="connsiteY149" fmla="*/ 5059532 h 6858000"/>
              <a:gd name="connsiteX150" fmla="*/ 1997014 w 7467600"/>
              <a:gd name="connsiteY150" fmla="*/ 4698007 h 6858000"/>
              <a:gd name="connsiteX151" fmla="*/ 2305292 w 7467600"/>
              <a:gd name="connsiteY151" fmla="*/ 4219492 h 6858000"/>
              <a:gd name="connsiteX152" fmla="*/ 3360922 w 7467600"/>
              <a:gd name="connsiteY152" fmla="*/ 4529373 h 6858000"/>
              <a:gd name="connsiteX153" fmla="*/ 3492420 w 7467600"/>
              <a:gd name="connsiteY153" fmla="*/ 4510145 h 6858000"/>
              <a:gd name="connsiteX154" fmla="*/ 3364086 w 7467600"/>
              <a:gd name="connsiteY154" fmla="*/ 4480340 h 6858000"/>
              <a:gd name="connsiteX155" fmla="*/ 3225818 w 7467600"/>
              <a:gd name="connsiteY155" fmla="*/ 4411822 h 6858000"/>
              <a:gd name="connsiteX156" fmla="*/ 3129696 w 7467600"/>
              <a:gd name="connsiteY156" fmla="*/ 4360704 h 6858000"/>
              <a:gd name="connsiteX157" fmla="*/ 2814545 w 7467600"/>
              <a:gd name="connsiteY157" fmla="*/ 4282955 h 6858000"/>
              <a:gd name="connsiteX158" fmla="*/ 2305292 w 7467600"/>
              <a:gd name="connsiteY158" fmla="*/ 4219492 h 6858000"/>
              <a:gd name="connsiteX159" fmla="*/ 2626982 w 7467600"/>
              <a:gd name="connsiteY159" fmla="*/ 4206450 h 6858000"/>
              <a:gd name="connsiteX160" fmla="*/ 2490617 w 7467600"/>
              <a:gd name="connsiteY160" fmla="*/ 4206951 h 6858000"/>
              <a:gd name="connsiteX161" fmla="*/ 2819869 w 7467600"/>
              <a:gd name="connsiteY161" fmla="*/ 4252936 h 6858000"/>
              <a:gd name="connsiteX162" fmla="*/ 3143018 w 7467600"/>
              <a:gd name="connsiteY162" fmla="*/ 4332698 h 6858000"/>
              <a:gd name="connsiteX163" fmla="*/ 3241520 w 7467600"/>
              <a:gd name="connsiteY163" fmla="*/ 4385112 h 6858000"/>
              <a:gd name="connsiteX164" fmla="*/ 3374575 w 7467600"/>
              <a:gd name="connsiteY164" fmla="*/ 4451517 h 6858000"/>
              <a:gd name="connsiteX165" fmla="*/ 3505221 w 7467600"/>
              <a:gd name="connsiteY165" fmla="*/ 4480757 h 6858000"/>
              <a:gd name="connsiteX166" fmla="*/ 2626982 w 7467600"/>
              <a:gd name="connsiteY166" fmla="*/ 4206450 h 6858000"/>
              <a:gd name="connsiteX167" fmla="*/ 1310106 w 7467600"/>
              <a:gd name="connsiteY167" fmla="*/ 3943217 h 6858000"/>
              <a:gd name="connsiteX168" fmla="*/ 854994 w 7467600"/>
              <a:gd name="connsiteY168" fmla="*/ 4399136 h 6858000"/>
              <a:gd name="connsiteX169" fmla="*/ 742462 w 7467600"/>
              <a:gd name="connsiteY169" fmla="*/ 4594648 h 6858000"/>
              <a:gd name="connsiteX170" fmla="*/ 820602 w 7467600"/>
              <a:gd name="connsiteY170" fmla="*/ 4485915 h 6858000"/>
              <a:gd name="connsiteX171" fmla="*/ 878295 w 7467600"/>
              <a:gd name="connsiteY171" fmla="*/ 4403594 h 6858000"/>
              <a:gd name="connsiteX172" fmla="*/ 1240607 w 7467600"/>
              <a:gd name="connsiteY172" fmla="*/ 4010401 h 6858000"/>
              <a:gd name="connsiteX173" fmla="*/ 1310106 w 7467600"/>
              <a:gd name="connsiteY173" fmla="*/ 3943217 h 6858000"/>
              <a:gd name="connsiteX174" fmla="*/ 1423113 w 7467600"/>
              <a:gd name="connsiteY174" fmla="*/ 3874565 h 6858000"/>
              <a:gd name="connsiteX175" fmla="*/ 1260565 w 7467600"/>
              <a:gd name="connsiteY175" fmla="*/ 4031982 h 6858000"/>
              <a:gd name="connsiteX176" fmla="*/ 901900 w 7467600"/>
              <a:gd name="connsiteY176" fmla="*/ 4421236 h 6858000"/>
              <a:gd name="connsiteX177" fmla="*/ 845044 w 7467600"/>
              <a:gd name="connsiteY177" fmla="*/ 4502436 h 6858000"/>
              <a:gd name="connsiteX178" fmla="*/ 685926 w 7467600"/>
              <a:gd name="connsiteY178" fmla="*/ 4703069 h 6858000"/>
              <a:gd name="connsiteX179" fmla="*/ 684248 w 7467600"/>
              <a:gd name="connsiteY179" fmla="*/ 4706721 h 6858000"/>
              <a:gd name="connsiteX180" fmla="*/ 1423113 w 7467600"/>
              <a:gd name="connsiteY180" fmla="*/ 3874565 h 6858000"/>
              <a:gd name="connsiteX181" fmla="*/ 3316479 w 7467600"/>
              <a:gd name="connsiteY181" fmla="*/ 3872136 h 6858000"/>
              <a:gd name="connsiteX182" fmla="*/ 3546806 w 7467600"/>
              <a:gd name="connsiteY182" fmla="*/ 4356139 h 6858000"/>
              <a:gd name="connsiteX183" fmla="*/ 3364433 w 7467600"/>
              <a:gd name="connsiteY183" fmla="*/ 3953121 h 6858000"/>
              <a:gd name="connsiteX184" fmla="*/ 3316479 w 7467600"/>
              <a:gd name="connsiteY184" fmla="*/ 3872136 h 6858000"/>
              <a:gd name="connsiteX185" fmla="*/ 3291335 w 7467600"/>
              <a:gd name="connsiteY185" fmla="*/ 3767420 h 6858000"/>
              <a:gd name="connsiteX186" fmla="*/ 3390805 w 7467600"/>
              <a:gd name="connsiteY186" fmla="*/ 3937163 h 6858000"/>
              <a:gd name="connsiteX187" fmla="*/ 3579062 w 7467600"/>
              <a:gd name="connsiteY187" fmla="*/ 4359040 h 6858000"/>
              <a:gd name="connsiteX188" fmla="*/ 3467355 w 7467600"/>
              <a:gd name="connsiteY188" fmla="*/ 3988130 h 6858000"/>
              <a:gd name="connsiteX189" fmla="*/ 3310753 w 7467600"/>
              <a:gd name="connsiteY189" fmla="*/ 3787140 h 6858000"/>
              <a:gd name="connsiteX190" fmla="*/ 3291335 w 7467600"/>
              <a:gd name="connsiteY190" fmla="*/ 3767420 h 6858000"/>
              <a:gd name="connsiteX191" fmla="*/ 1635889 w 7467600"/>
              <a:gd name="connsiteY191" fmla="*/ 3709494 h 6858000"/>
              <a:gd name="connsiteX192" fmla="*/ 1634800 w 7467600"/>
              <a:gd name="connsiteY192" fmla="*/ 3731111 h 6858000"/>
              <a:gd name="connsiteX193" fmla="*/ 1635889 w 7467600"/>
              <a:gd name="connsiteY193" fmla="*/ 3709494 h 6858000"/>
              <a:gd name="connsiteX194" fmla="*/ 1510397 w 7467600"/>
              <a:gd name="connsiteY194" fmla="*/ 3684705 h 6858000"/>
              <a:gd name="connsiteX195" fmla="*/ 1146550 w 7467600"/>
              <a:gd name="connsiteY195" fmla="*/ 3802012 h 6858000"/>
              <a:gd name="connsiteX196" fmla="*/ 698834 w 7467600"/>
              <a:gd name="connsiteY196" fmla="*/ 3952272 h 6858000"/>
              <a:gd name="connsiteX197" fmla="*/ 34256 w 7467600"/>
              <a:gd name="connsiteY197" fmla="*/ 4347603 h 6858000"/>
              <a:gd name="connsiteX198" fmla="*/ 527241 w 7467600"/>
              <a:gd name="connsiteY198" fmla="*/ 4065078 h 6858000"/>
              <a:gd name="connsiteX199" fmla="*/ 1510397 w 7467600"/>
              <a:gd name="connsiteY199" fmla="*/ 3684705 h 6858000"/>
              <a:gd name="connsiteX200" fmla="*/ 1313114 w 7467600"/>
              <a:gd name="connsiteY200" fmla="*/ 3655216 h 6858000"/>
              <a:gd name="connsiteX201" fmla="*/ 1109304 w 7467600"/>
              <a:gd name="connsiteY201" fmla="*/ 3669030 h 6858000"/>
              <a:gd name="connsiteX202" fmla="*/ 8129 w 7467600"/>
              <a:gd name="connsiteY202" fmla="*/ 4330519 h 6858000"/>
              <a:gd name="connsiteX203" fmla="*/ 687572 w 7467600"/>
              <a:gd name="connsiteY203" fmla="*/ 3925629 h 6858000"/>
              <a:gd name="connsiteX204" fmla="*/ 1138365 w 7467600"/>
              <a:gd name="connsiteY204" fmla="*/ 3774515 h 6858000"/>
              <a:gd name="connsiteX205" fmla="*/ 1505579 w 7467600"/>
              <a:gd name="connsiteY205" fmla="*/ 3655526 h 6858000"/>
              <a:gd name="connsiteX206" fmla="*/ 1313114 w 7467600"/>
              <a:gd name="connsiteY206" fmla="*/ 3655216 h 6858000"/>
              <a:gd name="connsiteX207" fmla="*/ 3655073 w 7467600"/>
              <a:gd name="connsiteY207" fmla="*/ 3650884 h 6858000"/>
              <a:gd name="connsiteX208" fmla="*/ 3989938 w 7467600"/>
              <a:gd name="connsiteY208" fmla="*/ 3991685 h 6858000"/>
              <a:gd name="connsiteX209" fmla="*/ 4393907 w 7467600"/>
              <a:gd name="connsiteY209" fmla="*/ 4261258 h 6858000"/>
              <a:gd name="connsiteX210" fmla="*/ 4648051 w 7467600"/>
              <a:gd name="connsiteY210" fmla="*/ 4374051 h 6858000"/>
              <a:gd name="connsiteX211" fmla="*/ 4383389 w 7467600"/>
              <a:gd name="connsiteY211" fmla="*/ 4184369 h 6858000"/>
              <a:gd name="connsiteX212" fmla="*/ 4165508 w 7467600"/>
              <a:gd name="connsiteY212" fmla="*/ 4035196 h 6858000"/>
              <a:gd name="connsiteX213" fmla="*/ 4068162 w 7467600"/>
              <a:gd name="connsiteY213" fmla="*/ 3953394 h 6858000"/>
              <a:gd name="connsiteX214" fmla="*/ 3981416 w 7467600"/>
              <a:gd name="connsiteY214" fmla="*/ 3880482 h 6858000"/>
              <a:gd name="connsiteX215" fmla="*/ 3800147 w 7467600"/>
              <a:gd name="connsiteY215" fmla="*/ 3749872 h 6858000"/>
              <a:gd name="connsiteX216" fmla="*/ 3655073 w 7467600"/>
              <a:gd name="connsiteY216" fmla="*/ 3650884 h 6858000"/>
              <a:gd name="connsiteX217" fmla="*/ 3670252 w 7467600"/>
              <a:gd name="connsiteY217" fmla="*/ 3622798 h 6858000"/>
              <a:gd name="connsiteX218" fmla="*/ 3817258 w 7467600"/>
              <a:gd name="connsiteY218" fmla="*/ 3723577 h 6858000"/>
              <a:gd name="connsiteX219" fmla="*/ 4000461 w 7467600"/>
              <a:gd name="connsiteY219" fmla="*/ 3855966 h 6858000"/>
              <a:gd name="connsiteX220" fmla="*/ 4088180 w 7467600"/>
              <a:gd name="connsiteY220" fmla="*/ 3929774 h 6858000"/>
              <a:gd name="connsiteX221" fmla="*/ 4184555 w 7467600"/>
              <a:gd name="connsiteY221" fmla="*/ 4010683 h 6858000"/>
              <a:gd name="connsiteX222" fmla="*/ 4399563 w 7467600"/>
              <a:gd name="connsiteY222" fmla="*/ 4158106 h 6858000"/>
              <a:gd name="connsiteX223" fmla="*/ 4684469 w 7467600"/>
              <a:gd name="connsiteY223" fmla="*/ 4364680 h 6858000"/>
              <a:gd name="connsiteX224" fmla="*/ 4690271 w 7467600"/>
              <a:gd name="connsiteY224" fmla="*/ 4370034 h 6858000"/>
              <a:gd name="connsiteX225" fmla="*/ 4136093 w 7467600"/>
              <a:gd name="connsiteY225" fmla="*/ 3858466 h 6858000"/>
              <a:gd name="connsiteX226" fmla="*/ 3670252 w 7467600"/>
              <a:gd name="connsiteY226" fmla="*/ 3622798 h 6858000"/>
              <a:gd name="connsiteX227" fmla="*/ 4440129 w 7467600"/>
              <a:gd name="connsiteY227" fmla="*/ 3448571 h 6858000"/>
              <a:gd name="connsiteX228" fmla="*/ 4856525 w 7467600"/>
              <a:gd name="connsiteY228" fmla="*/ 3915351 h 6858000"/>
              <a:gd name="connsiteX229" fmla="*/ 5059055 w 7467600"/>
              <a:gd name="connsiteY229" fmla="*/ 4108918 h 6858000"/>
              <a:gd name="connsiteX230" fmla="*/ 5290070 w 7467600"/>
              <a:gd name="connsiteY230" fmla="*/ 4263619 h 6858000"/>
              <a:gd name="connsiteX231" fmla="*/ 4834991 w 7467600"/>
              <a:gd name="connsiteY231" fmla="*/ 3830985 h 6858000"/>
              <a:gd name="connsiteX232" fmla="*/ 4440129 w 7467600"/>
              <a:gd name="connsiteY232" fmla="*/ 3448571 h 6858000"/>
              <a:gd name="connsiteX233" fmla="*/ 4441737 w 7467600"/>
              <a:gd name="connsiteY233" fmla="*/ 3399734 h 6858000"/>
              <a:gd name="connsiteX234" fmla="*/ 4431236 w 7467600"/>
              <a:gd name="connsiteY234" fmla="*/ 3400954 h 6858000"/>
              <a:gd name="connsiteX235" fmla="*/ 4557150 w 7467600"/>
              <a:gd name="connsiteY235" fmla="*/ 3510023 h 6858000"/>
              <a:gd name="connsiteX236" fmla="*/ 4856936 w 7467600"/>
              <a:gd name="connsiteY236" fmla="*/ 3809146 h 6858000"/>
              <a:gd name="connsiteX237" fmla="*/ 5111996 w 7467600"/>
              <a:gd name="connsiteY237" fmla="*/ 4065759 h 6858000"/>
              <a:gd name="connsiteX238" fmla="*/ 5388878 w 7467600"/>
              <a:gd name="connsiteY238" fmla="*/ 4300185 h 6858000"/>
              <a:gd name="connsiteX239" fmla="*/ 5425556 w 7467600"/>
              <a:gd name="connsiteY239" fmla="*/ 4308967 h 6858000"/>
              <a:gd name="connsiteX240" fmla="*/ 4943646 w 7467600"/>
              <a:gd name="connsiteY240" fmla="*/ 3822916 h 6858000"/>
              <a:gd name="connsiteX241" fmla="*/ 4594837 w 7467600"/>
              <a:gd name="connsiteY241" fmla="*/ 3532274 h 6858000"/>
              <a:gd name="connsiteX242" fmla="*/ 4441737 w 7467600"/>
              <a:gd name="connsiteY242" fmla="*/ 3399734 h 6858000"/>
              <a:gd name="connsiteX243" fmla="*/ 5425834 w 7467600"/>
              <a:gd name="connsiteY243" fmla="*/ 3162785 h 6858000"/>
              <a:gd name="connsiteX244" fmla="*/ 5401644 w 7467600"/>
              <a:gd name="connsiteY244" fmla="*/ 3617847 h 6858000"/>
              <a:gd name="connsiteX245" fmla="*/ 5467256 w 7467600"/>
              <a:gd name="connsiteY245" fmla="*/ 4175494 h 6858000"/>
              <a:gd name="connsiteX246" fmla="*/ 5448069 w 7467600"/>
              <a:gd name="connsiteY246" fmla="*/ 3567554 h 6858000"/>
              <a:gd name="connsiteX247" fmla="*/ 5425834 w 7467600"/>
              <a:gd name="connsiteY247" fmla="*/ 3162785 h 6858000"/>
              <a:gd name="connsiteX248" fmla="*/ 1318687 w 7467600"/>
              <a:gd name="connsiteY248" fmla="*/ 3113840 h 6858000"/>
              <a:gd name="connsiteX249" fmla="*/ 1066793 w 7467600"/>
              <a:gd name="connsiteY249" fmla="*/ 3212171 h 6858000"/>
              <a:gd name="connsiteX250" fmla="*/ 993319 w 7467600"/>
              <a:gd name="connsiteY250" fmla="*/ 3247648 h 6858000"/>
              <a:gd name="connsiteX251" fmla="*/ 853081 w 7467600"/>
              <a:gd name="connsiteY251" fmla="*/ 3312410 h 6858000"/>
              <a:gd name="connsiteX252" fmla="*/ 805957 w 7467600"/>
              <a:gd name="connsiteY252" fmla="*/ 3330443 h 6858000"/>
              <a:gd name="connsiteX253" fmla="*/ 1318687 w 7467600"/>
              <a:gd name="connsiteY253" fmla="*/ 3113840 h 6858000"/>
              <a:gd name="connsiteX254" fmla="*/ 5453702 w 7467600"/>
              <a:gd name="connsiteY254" fmla="*/ 3090882 h 6858000"/>
              <a:gd name="connsiteX255" fmla="*/ 5480135 w 7467600"/>
              <a:gd name="connsiteY255" fmla="*/ 3565802 h 6858000"/>
              <a:gd name="connsiteX256" fmla="*/ 5499023 w 7467600"/>
              <a:gd name="connsiteY256" fmla="*/ 4166310 h 6858000"/>
              <a:gd name="connsiteX257" fmla="*/ 5547022 w 7467600"/>
              <a:gd name="connsiteY257" fmla="*/ 3607838 h 6858000"/>
              <a:gd name="connsiteX258" fmla="*/ 5515964 w 7467600"/>
              <a:gd name="connsiteY258" fmla="*/ 3378541 h 6858000"/>
              <a:gd name="connsiteX259" fmla="*/ 5453702 w 7467600"/>
              <a:gd name="connsiteY259" fmla="*/ 3090882 h 6858000"/>
              <a:gd name="connsiteX260" fmla="*/ 1238695 w 7467600"/>
              <a:gd name="connsiteY260" fmla="*/ 3076820 h 6858000"/>
              <a:gd name="connsiteX261" fmla="*/ 716371 w 7467600"/>
              <a:gd name="connsiteY261" fmla="*/ 3293249 h 6858000"/>
              <a:gd name="connsiteX262" fmla="*/ 579522 w 7467600"/>
              <a:gd name="connsiteY262" fmla="*/ 3371759 h 6858000"/>
              <a:gd name="connsiteX263" fmla="*/ 600288 w 7467600"/>
              <a:gd name="connsiteY263" fmla="*/ 3365555 h 6858000"/>
              <a:gd name="connsiteX264" fmla="*/ 840692 w 7467600"/>
              <a:gd name="connsiteY264" fmla="*/ 3284921 h 6858000"/>
              <a:gd name="connsiteX265" fmla="*/ 979248 w 7467600"/>
              <a:gd name="connsiteY265" fmla="*/ 3221003 h 6858000"/>
              <a:gd name="connsiteX266" fmla="*/ 1053282 w 7467600"/>
              <a:gd name="connsiteY266" fmla="*/ 3185247 h 6858000"/>
              <a:gd name="connsiteX267" fmla="*/ 1320603 w 7467600"/>
              <a:gd name="connsiteY267" fmla="*/ 3081281 h 6858000"/>
              <a:gd name="connsiteX268" fmla="*/ 1238695 w 7467600"/>
              <a:gd name="connsiteY268" fmla="*/ 3076820 h 6858000"/>
              <a:gd name="connsiteX269" fmla="*/ 5425627 w 7467600"/>
              <a:gd name="connsiteY269" fmla="*/ 2954192 h 6858000"/>
              <a:gd name="connsiteX270" fmla="*/ 5470770 w 7467600"/>
              <a:gd name="connsiteY270" fmla="*/ 3005435 h 6858000"/>
              <a:gd name="connsiteX271" fmla="*/ 5519779 w 7467600"/>
              <a:gd name="connsiteY271" fmla="*/ 4359223 h 6858000"/>
              <a:gd name="connsiteX272" fmla="*/ 5520293 w 7467600"/>
              <a:gd name="connsiteY272" fmla="*/ 4360602 h 6858000"/>
              <a:gd name="connsiteX273" fmla="*/ 5767221 w 7467600"/>
              <a:gd name="connsiteY273" fmla="*/ 4665564 h 6858000"/>
              <a:gd name="connsiteX274" fmla="*/ 6937169 w 7467600"/>
              <a:gd name="connsiteY274" fmla="*/ 4815941 h 6858000"/>
              <a:gd name="connsiteX275" fmla="*/ 6953922 w 7467600"/>
              <a:gd name="connsiteY275" fmla="*/ 4890068 h 6858000"/>
              <a:gd name="connsiteX276" fmla="*/ 6071359 w 7467600"/>
              <a:gd name="connsiteY276" fmla="*/ 4770770 h 6858000"/>
              <a:gd name="connsiteX277" fmla="*/ 6038839 w 7467600"/>
              <a:gd name="connsiteY277" fmla="*/ 4764474 h 6858000"/>
              <a:gd name="connsiteX278" fmla="*/ 6038706 w 7467600"/>
              <a:gd name="connsiteY278" fmla="*/ 4763847 h 6858000"/>
              <a:gd name="connsiteX279" fmla="*/ 6037784 w 7467600"/>
              <a:gd name="connsiteY279" fmla="*/ 4764270 h 6858000"/>
              <a:gd name="connsiteX280" fmla="*/ 6038839 w 7467600"/>
              <a:gd name="connsiteY280" fmla="*/ 4764474 h 6858000"/>
              <a:gd name="connsiteX281" fmla="*/ 6040338 w 7467600"/>
              <a:gd name="connsiteY281" fmla="*/ 4771418 h 6858000"/>
              <a:gd name="connsiteX282" fmla="*/ 6024488 w 7467600"/>
              <a:gd name="connsiteY282" fmla="*/ 4809903 h 6858000"/>
              <a:gd name="connsiteX283" fmla="*/ 5599771 w 7467600"/>
              <a:gd name="connsiteY283" fmla="*/ 5509652 h 6858000"/>
              <a:gd name="connsiteX284" fmla="*/ 5548843 w 7467600"/>
              <a:gd name="connsiteY284" fmla="*/ 5563845 h 6858000"/>
              <a:gd name="connsiteX285" fmla="*/ 5940952 w 7467600"/>
              <a:gd name="connsiteY285" fmla="*/ 6250028 h 6858000"/>
              <a:gd name="connsiteX286" fmla="*/ 6043441 w 7467600"/>
              <a:gd name="connsiteY286" fmla="*/ 6665847 h 6858000"/>
              <a:gd name="connsiteX287" fmla="*/ 6093432 w 7467600"/>
              <a:gd name="connsiteY287" fmla="*/ 6858000 h 6858000"/>
              <a:gd name="connsiteX288" fmla="*/ 6034344 w 7467600"/>
              <a:gd name="connsiteY288" fmla="*/ 6858000 h 6858000"/>
              <a:gd name="connsiteX289" fmla="*/ 6026679 w 7467600"/>
              <a:gd name="connsiteY289" fmla="*/ 6836959 h 6858000"/>
              <a:gd name="connsiteX290" fmla="*/ 5800441 w 7467600"/>
              <a:gd name="connsiteY290" fmla="*/ 6335286 h 6858000"/>
              <a:gd name="connsiteX291" fmla="*/ 5526562 w 7467600"/>
              <a:gd name="connsiteY291" fmla="*/ 5705388 h 6858000"/>
              <a:gd name="connsiteX292" fmla="*/ 5519640 w 7467600"/>
              <a:gd name="connsiteY292" fmla="*/ 5683774 h 6858000"/>
              <a:gd name="connsiteX293" fmla="*/ 5844559 w 7467600"/>
              <a:gd name="connsiteY293" fmla="*/ 6553349 h 6858000"/>
              <a:gd name="connsiteX294" fmla="*/ 5975994 w 7467600"/>
              <a:gd name="connsiteY294" fmla="*/ 6858000 h 6858000"/>
              <a:gd name="connsiteX295" fmla="*/ 5898547 w 7467600"/>
              <a:gd name="connsiteY295" fmla="*/ 6858000 h 6858000"/>
              <a:gd name="connsiteX296" fmla="*/ 5682041 w 7467600"/>
              <a:gd name="connsiteY296" fmla="*/ 6355860 h 6858000"/>
              <a:gd name="connsiteX297" fmla="*/ 5461758 w 7467600"/>
              <a:gd name="connsiteY297" fmla="*/ 5820220 h 6858000"/>
              <a:gd name="connsiteX298" fmla="*/ 5237282 w 7467600"/>
              <a:gd name="connsiteY298" fmla="*/ 6579086 h 6858000"/>
              <a:gd name="connsiteX299" fmla="*/ 5115009 w 7467600"/>
              <a:gd name="connsiteY299" fmla="*/ 6858000 h 6858000"/>
              <a:gd name="connsiteX300" fmla="*/ 5028074 w 7467600"/>
              <a:gd name="connsiteY300" fmla="*/ 6858000 h 6858000"/>
              <a:gd name="connsiteX301" fmla="*/ 5079508 w 7467600"/>
              <a:gd name="connsiteY301" fmla="*/ 6749074 h 6858000"/>
              <a:gd name="connsiteX302" fmla="*/ 5371846 w 7467600"/>
              <a:gd name="connsiteY302" fmla="*/ 5924413 h 6858000"/>
              <a:gd name="connsiteX303" fmla="*/ 5270512 w 7467600"/>
              <a:gd name="connsiteY303" fmla="*/ 6138975 h 6858000"/>
              <a:gd name="connsiteX304" fmla="*/ 5062409 w 7467600"/>
              <a:gd name="connsiteY304" fmla="*/ 6653544 h 6858000"/>
              <a:gd name="connsiteX305" fmla="*/ 5036628 w 7467600"/>
              <a:gd name="connsiteY305" fmla="*/ 6754247 h 6858000"/>
              <a:gd name="connsiteX306" fmla="*/ 5009112 w 7467600"/>
              <a:gd name="connsiteY306" fmla="*/ 6858000 h 6858000"/>
              <a:gd name="connsiteX307" fmla="*/ 4976679 w 7467600"/>
              <a:gd name="connsiteY307" fmla="*/ 6858000 h 6858000"/>
              <a:gd name="connsiteX308" fmla="*/ 5006537 w 7467600"/>
              <a:gd name="connsiteY308" fmla="*/ 6747068 h 6858000"/>
              <a:gd name="connsiteX309" fmla="*/ 5032723 w 7467600"/>
              <a:gd name="connsiteY309" fmla="*/ 6644957 h 6858000"/>
              <a:gd name="connsiteX310" fmla="*/ 5242949 w 7467600"/>
              <a:gd name="connsiteY310" fmla="*/ 6125175 h 6858000"/>
              <a:gd name="connsiteX311" fmla="*/ 5286321 w 7467600"/>
              <a:gd name="connsiteY311" fmla="*/ 6033555 h 6858000"/>
              <a:gd name="connsiteX312" fmla="*/ 5008210 w 7467600"/>
              <a:gd name="connsiteY312" fmla="*/ 6649194 h 6858000"/>
              <a:gd name="connsiteX313" fmla="*/ 4986321 w 7467600"/>
              <a:gd name="connsiteY313" fmla="*/ 6765687 h 6858000"/>
              <a:gd name="connsiteX314" fmla="*/ 4973474 w 7467600"/>
              <a:gd name="connsiteY314" fmla="*/ 6858000 h 6858000"/>
              <a:gd name="connsiteX315" fmla="*/ 4907178 w 7467600"/>
              <a:gd name="connsiteY315" fmla="*/ 6858000 h 6858000"/>
              <a:gd name="connsiteX316" fmla="*/ 4910810 w 7467600"/>
              <a:gd name="connsiteY316" fmla="*/ 6829660 h 6858000"/>
              <a:gd name="connsiteX317" fmla="*/ 4987461 w 7467600"/>
              <a:gd name="connsiteY317" fmla="*/ 6432994 h 6858000"/>
              <a:gd name="connsiteX318" fmla="*/ 5179262 w 7467600"/>
              <a:gd name="connsiteY318" fmla="*/ 6035044 h 6858000"/>
              <a:gd name="connsiteX319" fmla="*/ 4689678 w 7467600"/>
              <a:gd name="connsiteY319" fmla="*/ 6440241 h 6858000"/>
              <a:gd name="connsiteX320" fmla="*/ 4477543 w 7467600"/>
              <a:gd name="connsiteY320" fmla="*/ 6674836 h 6858000"/>
              <a:gd name="connsiteX321" fmla="*/ 4329957 w 7467600"/>
              <a:gd name="connsiteY321" fmla="*/ 6858000 h 6858000"/>
              <a:gd name="connsiteX322" fmla="*/ 4218595 w 7467600"/>
              <a:gd name="connsiteY322" fmla="*/ 6858000 h 6858000"/>
              <a:gd name="connsiteX323" fmla="*/ 4368888 w 7467600"/>
              <a:gd name="connsiteY323" fmla="*/ 6668412 h 6858000"/>
              <a:gd name="connsiteX324" fmla="*/ 4563091 w 7467600"/>
              <a:gd name="connsiteY324" fmla="*/ 6442508 h 6858000"/>
              <a:gd name="connsiteX325" fmla="*/ 5387324 w 7467600"/>
              <a:gd name="connsiteY325" fmla="*/ 5705830 h 6858000"/>
              <a:gd name="connsiteX326" fmla="*/ 5073620 w 7467600"/>
              <a:gd name="connsiteY326" fmla="*/ 5955437 h 6858000"/>
              <a:gd name="connsiteX327" fmla="*/ 4689789 w 7467600"/>
              <a:gd name="connsiteY327" fmla="*/ 6268382 h 6858000"/>
              <a:gd name="connsiteX328" fmla="*/ 4418722 w 7467600"/>
              <a:gd name="connsiteY328" fmla="*/ 6570886 h 6858000"/>
              <a:gd name="connsiteX329" fmla="*/ 4214944 w 7467600"/>
              <a:gd name="connsiteY329" fmla="*/ 6858000 h 6858000"/>
              <a:gd name="connsiteX330" fmla="*/ 4177898 w 7467600"/>
              <a:gd name="connsiteY330" fmla="*/ 6858000 h 6858000"/>
              <a:gd name="connsiteX331" fmla="*/ 4391597 w 7467600"/>
              <a:gd name="connsiteY331" fmla="*/ 6556370 h 6858000"/>
              <a:gd name="connsiteX332" fmla="*/ 4668889 w 7467600"/>
              <a:gd name="connsiteY332" fmla="*/ 6246399 h 6858000"/>
              <a:gd name="connsiteX333" fmla="*/ 5055427 w 7467600"/>
              <a:gd name="connsiteY333" fmla="*/ 5931476 h 6858000"/>
              <a:gd name="connsiteX334" fmla="*/ 5371814 w 7467600"/>
              <a:gd name="connsiteY334" fmla="*/ 5678975 h 6858000"/>
              <a:gd name="connsiteX335" fmla="*/ 4987918 w 7467600"/>
              <a:gd name="connsiteY335" fmla="*/ 5838701 h 6858000"/>
              <a:gd name="connsiteX336" fmla="*/ 4317146 w 7467600"/>
              <a:gd name="connsiteY336" fmla="*/ 6587716 h 6858000"/>
              <a:gd name="connsiteX337" fmla="*/ 4171627 w 7467600"/>
              <a:gd name="connsiteY337" fmla="*/ 6858000 h 6858000"/>
              <a:gd name="connsiteX338" fmla="*/ 4081585 w 7467600"/>
              <a:gd name="connsiteY338" fmla="*/ 6858000 h 6858000"/>
              <a:gd name="connsiteX339" fmla="*/ 4238603 w 7467600"/>
              <a:gd name="connsiteY339" fmla="*/ 6559341 h 6858000"/>
              <a:gd name="connsiteX340" fmla="*/ 4778333 w 7467600"/>
              <a:gd name="connsiteY340" fmla="*/ 5873626 h 6858000"/>
              <a:gd name="connsiteX341" fmla="*/ 5414185 w 7467600"/>
              <a:gd name="connsiteY341" fmla="*/ 5573882 h 6858000"/>
              <a:gd name="connsiteX342" fmla="*/ 5959648 w 7467600"/>
              <a:gd name="connsiteY342" fmla="*/ 4760797 h 6858000"/>
              <a:gd name="connsiteX343" fmla="*/ 5355019 w 7467600"/>
              <a:gd name="connsiteY343" fmla="*/ 4734672 h 6858000"/>
              <a:gd name="connsiteX344" fmla="*/ 5083565 w 7467600"/>
              <a:gd name="connsiteY344" fmla="*/ 5179121 h 6858000"/>
              <a:gd name="connsiteX345" fmla="*/ 4713577 w 7467600"/>
              <a:gd name="connsiteY345" fmla="*/ 5616803 h 6858000"/>
              <a:gd name="connsiteX346" fmla="*/ 3989559 w 7467600"/>
              <a:gd name="connsiteY346" fmla="*/ 6145945 h 6858000"/>
              <a:gd name="connsiteX347" fmla="*/ 3939824 w 7467600"/>
              <a:gd name="connsiteY347" fmla="*/ 6066900 h 6858000"/>
              <a:gd name="connsiteX348" fmla="*/ 4584537 w 7467600"/>
              <a:gd name="connsiteY348" fmla="*/ 5324826 h 6858000"/>
              <a:gd name="connsiteX349" fmla="*/ 5037105 w 7467600"/>
              <a:gd name="connsiteY349" fmla="*/ 5088765 h 6858000"/>
              <a:gd name="connsiteX350" fmla="*/ 5039930 w 7467600"/>
              <a:gd name="connsiteY350" fmla="*/ 5089585 h 6858000"/>
              <a:gd name="connsiteX351" fmla="*/ 5263764 w 7467600"/>
              <a:gd name="connsiteY351" fmla="*/ 4735525 h 6858000"/>
              <a:gd name="connsiteX352" fmla="*/ 4086300 w 7467600"/>
              <a:gd name="connsiteY352" fmla="*/ 4884599 h 6858000"/>
              <a:gd name="connsiteX353" fmla="*/ 4085485 w 7467600"/>
              <a:gd name="connsiteY353" fmla="*/ 4899070 h 6858000"/>
              <a:gd name="connsiteX354" fmla="*/ 3871915 w 7467600"/>
              <a:gd name="connsiteY354" fmla="*/ 5253645 h 6858000"/>
              <a:gd name="connsiteX355" fmla="*/ 3799374 w 7467600"/>
              <a:gd name="connsiteY355" fmla="*/ 5466127 h 6858000"/>
              <a:gd name="connsiteX356" fmla="*/ 3498850 w 7467600"/>
              <a:gd name="connsiteY356" fmla="*/ 6661888 h 6858000"/>
              <a:gd name="connsiteX357" fmla="*/ 3399216 w 7467600"/>
              <a:gd name="connsiteY357" fmla="*/ 6858000 h 6858000"/>
              <a:gd name="connsiteX358" fmla="*/ 3303688 w 7467600"/>
              <a:gd name="connsiteY358" fmla="*/ 6858000 h 6858000"/>
              <a:gd name="connsiteX359" fmla="*/ 3391774 w 7467600"/>
              <a:gd name="connsiteY359" fmla="*/ 6697181 h 6858000"/>
              <a:gd name="connsiteX360" fmla="*/ 3735540 w 7467600"/>
              <a:gd name="connsiteY360" fmla="*/ 5546923 h 6858000"/>
              <a:gd name="connsiteX361" fmla="*/ 3729438 w 7467600"/>
              <a:gd name="connsiteY361" fmla="*/ 5569058 h 6858000"/>
              <a:gd name="connsiteX362" fmla="*/ 3707782 w 7467600"/>
              <a:gd name="connsiteY362" fmla="*/ 5644908 h 6858000"/>
              <a:gd name="connsiteX363" fmla="*/ 3583827 w 7467600"/>
              <a:gd name="connsiteY363" fmla="*/ 6039215 h 6858000"/>
              <a:gd name="connsiteX364" fmla="*/ 3547861 w 7467600"/>
              <a:gd name="connsiteY364" fmla="*/ 6129609 h 6858000"/>
              <a:gd name="connsiteX365" fmla="*/ 3490905 w 7467600"/>
              <a:gd name="connsiteY365" fmla="*/ 6277660 h 6858000"/>
              <a:gd name="connsiteX366" fmla="*/ 3455859 w 7467600"/>
              <a:gd name="connsiteY366" fmla="*/ 6391301 h 6858000"/>
              <a:gd name="connsiteX367" fmla="*/ 3429112 w 7467600"/>
              <a:gd name="connsiteY367" fmla="*/ 6479469 h 6858000"/>
              <a:gd name="connsiteX368" fmla="*/ 3304862 w 7467600"/>
              <a:gd name="connsiteY368" fmla="*/ 6796476 h 6858000"/>
              <a:gd name="connsiteX369" fmla="*/ 3276071 w 7467600"/>
              <a:gd name="connsiteY369" fmla="*/ 6858000 h 6858000"/>
              <a:gd name="connsiteX370" fmla="*/ 3240805 w 7467600"/>
              <a:gd name="connsiteY370" fmla="*/ 6858000 h 6858000"/>
              <a:gd name="connsiteX371" fmla="*/ 3275917 w 7467600"/>
              <a:gd name="connsiteY371" fmla="*/ 6783192 h 6858000"/>
              <a:gd name="connsiteX372" fmla="*/ 3399358 w 7467600"/>
              <a:gd name="connsiteY372" fmla="*/ 6469011 h 6858000"/>
              <a:gd name="connsiteX373" fmla="*/ 3425650 w 7467600"/>
              <a:gd name="connsiteY373" fmla="*/ 6381333 h 6858000"/>
              <a:gd name="connsiteX374" fmla="*/ 3460661 w 7467600"/>
              <a:gd name="connsiteY374" fmla="*/ 6266763 h 6858000"/>
              <a:gd name="connsiteX375" fmla="*/ 3518021 w 7467600"/>
              <a:gd name="connsiteY375" fmla="*/ 6117298 h 6858000"/>
              <a:gd name="connsiteX376" fmla="*/ 3554035 w 7467600"/>
              <a:gd name="connsiteY376" fmla="*/ 6027832 h 6858000"/>
              <a:gd name="connsiteX377" fmla="*/ 3677174 w 7467600"/>
              <a:gd name="connsiteY377" fmla="*/ 5636351 h 6858000"/>
              <a:gd name="connsiteX378" fmla="*/ 3698819 w 7467600"/>
              <a:gd name="connsiteY378" fmla="*/ 5560503 h 6858000"/>
              <a:gd name="connsiteX379" fmla="*/ 3702094 w 7467600"/>
              <a:gd name="connsiteY379" fmla="*/ 5549194 h 6858000"/>
              <a:gd name="connsiteX380" fmla="*/ 3398355 w 7467600"/>
              <a:gd name="connsiteY380" fmla="*/ 6094603 h 6858000"/>
              <a:gd name="connsiteX381" fmla="*/ 3193941 w 7467600"/>
              <a:gd name="connsiteY381" fmla="*/ 6798775 h 6858000"/>
              <a:gd name="connsiteX382" fmla="*/ 3184140 w 7467600"/>
              <a:gd name="connsiteY382" fmla="*/ 6858000 h 6858000"/>
              <a:gd name="connsiteX383" fmla="*/ 3099978 w 7467600"/>
              <a:gd name="connsiteY383" fmla="*/ 6858000 h 6858000"/>
              <a:gd name="connsiteX384" fmla="*/ 3101556 w 7467600"/>
              <a:gd name="connsiteY384" fmla="*/ 6843337 h 6858000"/>
              <a:gd name="connsiteX385" fmla="*/ 3370162 w 7467600"/>
              <a:gd name="connsiteY385" fmla="*/ 5785550 h 6858000"/>
              <a:gd name="connsiteX386" fmla="*/ 3746477 w 7467600"/>
              <a:gd name="connsiteY386" fmla="*/ 5377889 h 6858000"/>
              <a:gd name="connsiteX387" fmla="*/ 3863399 w 7467600"/>
              <a:gd name="connsiteY387" fmla="*/ 5087257 h 6858000"/>
              <a:gd name="connsiteX388" fmla="*/ 3968712 w 7467600"/>
              <a:gd name="connsiteY388" fmla="*/ 4913989 h 6858000"/>
              <a:gd name="connsiteX389" fmla="*/ 2792390 w 7467600"/>
              <a:gd name="connsiteY389" fmla="*/ 5382974 h 6858000"/>
              <a:gd name="connsiteX390" fmla="*/ 2714982 w 7467600"/>
              <a:gd name="connsiteY390" fmla="*/ 5427051 h 6858000"/>
              <a:gd name="connsiteX391" fmla="*/ 2813361 w 7467600"/>
              <a:gd name="connsiteY391" fmla="*/ 6023912 h 6858000"/>
              <a:gd name="connsiteX392" fmla="*/ 2688430 w 7467600"/>
              <a:gd name="connsiteY392" fmla="*/ 6801564 h 6858000"/>
              <a:gd name="connsiteX393" fmla="*/ 2629626 w 7467600"/>
              <a:gd name="connsiteY393" fmla="*/ 6763394 h 6858000"/>
              <a:gd name="connsiteX394" fmla="*/ 2565328 w 7467600"/>
              <a:gd name="connsiteY394" fmla="*/ 5516399 h 6858000"/>
              <a:gd name="connsiteX395" fmla="*/ 1922999 w 7467600"/>
              <a:gd name="connsiteY395" fmla="*/ 5980343 h 6858000"/>
              <a:gd name="connsiteX396" fmla="*/ 1950261 w 7467600"/>
              <a:gd name="connsiteY396" fmla="*/ 6405858 h 6858000"/>
              <a:gd name="connsiteX397" fmla="*/ 2365554 w 7467600"/>
              <a:gd name="connsiteY397" fmla="*/ 6759107 h 6858000"/>
              <a:gd name="connsiteX398" fmla="*/ 2424142 w 7467600"/>
              <a:gd name="connsiteY398" fmla="*/ 6858000 h 6858000"/>
              <a:gd name="connsiteX399" fmla="*/ 2395994 w 7467600"/>
              <a:gd name="connsiteY399" fmla="*/ 6858000 h 6858000"/>
              <a:gd name="connsiteX400" fmla="*/ 2392863 w 7467600"/>
              <a:gd name="connsiteY400" fmla="*/ 6852964 h 6858000"/>
              <a:gd name="connsiteX401" fmla="*/ 2017589 w 7467600"/>
              <a:gd name="connsiteY401" fmla="*/ 6493982 h 6858000"/>
              <a:gd name="connsiteX402" fmla="*/ 2147336 w 7467600"/>
              <a:gd name="connsiteY402" fmla="*/ 6594052 h 6858000"/>
              <a:gd name="connsiteX403" fmla="*/ 2207047 w 7467600"/>
              <a:gd name="connsiteY403" fmla="*/ 6654540 h 6858000"/>
              <a:gd name="connsiteX404" fmla="*/ 2299106 w 7467600"/>
              <a:gd name="connsiteY404" fmla="*/ 6778931 h 6858000"/>
              <a:gd name="connsiteX405" fmla="*/ 2314430 w 7467600"/>
              <a:gd name="connsiteY405" fmla="*/ 6801144 h 6858000"/>
              <a:gd name="connsiteX406" fmla="*/ 2352406 w 7467600"/>
              <a:gd name="connsiteY406" fmla="*/ 6858000 h 6858000"/>
              <a:gd name="connsiteX407" fmla="*/ 2314492 w 7467600"/>
              <a:gd name="connsiteY407" fmla="*/ 6858000 h 6858000"/>
              <a:gd name="connsiteX408" fmla="*/ 2288095 w 7467600"/>
              <a:gd name="connsiteY408" fmla="*/ 6818030 h 6858000"/>
              <a:gd name="connsiteX409" fmla="*/ 2272768 w 7467600"/>
              <a:gd name="connsiteY409" fmla="*/ 6795822 h 6858000"/>
              <a:gd name="connsiteX410" fmla="*/ 2182715 w 7467600"/>
              <a:gd name="connsiteY410" fmla="*/ 6675071 h 6858000"/>
              <a:gd name="connsiteX411" fmla="*/ 2032061 w 7467600"/>
              <a:gd name="connsiteY411" fmla="*/ 6541380 h 6858000"/>
              <a:gd name="connsiteX412" fmla="*/ 2257220 w 7467600"/>
              <a:gd name="connsiteY412" fmla="*/ 6826257 h 6858000"/>
              <a:gd name="connsiteX413" fmla="*/ 2281324 w 7467600"/>
              <a:gd name="connsiteY413" fmla="*/ 6858000 h 6858000"/>
              <a:gd name="connsiteX414" fmla="*/ 2242860 w 7467600"/>
              <a:gd name="connsiteY414" fmla="*/ 6858000 h 6858000"/>
              <a:gd name="connsiteX415" fmla="*/ 2232818 w 7467600"/>
              <a:gd name="connsiteY415" fmla="*/ 6844926 h 6858000"/>
              <a:gd name="connsiteX416" fmla="*/ 1990172 w 7467600"/>
              <a:gd name="connsiteY416" fmla="*/ 6542121 h 6858000"/>
              <a:gd name="connsiteX417" fmla="*/ 2124090 w 7467600"/>
              <a:gd name="connsiteY417" fmla="*/ 6761017 h 6858000"/>
              <a:gd name="connsiteX418" fmla="*/ 2200380 w 7467600"/>
              <a:gd name="connsiteY418" fmla="*/ 6858000 h 6858000"/>
              <a:gd name="connsiteX419" fmla="*/ 2147507 w 7467600"/>
              <a:gd name="connsiteY419" fmla="*/ 6858000 h 6858000"/>
              <a:gd name="connsiteX420" fmla="*/ 2070668 w 7467600"/>
              <a:gd name="connsiteY420" fmla="*/ 6761520 h 6858000"/>
              <a:gd name="connsiteX421" fmla="*/ 1975142 w 7467600"/>
              <a:gd name="connsiteY421" fmla="*/ 6585570 h 6858000"/>
              <a:gd name="connsiteX422" fmla="*/ 2050035 w 7467600"/>
              <a:gd name="connsiteY422" fmla="*/ 6813345 h 6858000"/>
              <a:gd name="connsiteX423" fmla="*/ 2063025 w 7467600"/>
              <a:gd name="connsiteY423" fmla="*/ 6858000 h 6858000"/>
              <a:gd name="connsiteX424" fmla="*/ 2021675 w 7467600"/>
              <a:gd name="connsiteY424" fmla="*/ 6858000 h 6858000"/>
              <a:gd name="connsiteX425" fmla="*/ 2019308 w 7467600"/>
              <a:gd name="connsiteY425" fmla="*/ 6847118 h 6858000"/>
              <a:gd name="connsiteX426" fmla="*/ 1938835 w 7467600"/>
              <a:gd name="connsiteY426" fmla="*/ 6551160 h 6858000"/>
              <a:gd name="connsiteX427" fmla="*/ 1953230 w 7467600"/>
              <a:gd name="connsiteY427" fmla="*/ 6759699 h 6858000"/>
              <a:gd name="connsiteX428" fmla="*/ 1956763 w 7467600"/>
              <a:gd name="connsiteY428" fmla="*/ 6778191 h 6858000"/>
              <a:gd name="connsiteX429" fmla="*/ 1967925 w 7467600"/>
              <a:gd name="connsiteY429" fmla="*/ 6858000 h 6858000"/>
              <a:gd name="connsiteX430" fmla="*/ 1936622 w 7467600"/>
              <a:gd name="connsiteY430" fmla="*/ 6858000 h 6858000"/>
              <a:gd name="connsiteX431" fmla="*/ 1926261 w 7467600"/>
              <a:gd name="connsiteY431" fmla="*/ 6784064 h 6858000"/>
              <a:gd name="connsiteX432" fmla="*/ 1922724 w 7467600"/>
              <a:gd name="connsiteY432" fmla="*/ 6765577 h 6858000"/>
              <a:gd name="connsiteX433" fmla="*/ 1904650 w 7467600"/>
              <a:gd name="connsiteY433" fmla="*/ 6639616 h 6858000"/>
              <a:gd name="connsiteX434" fmla="*/ 1885273 w 7467600"/>
              <a:gd name="connsiteY434" fmla="*/ 6858000 h 6858000"/>
              <a:gd name="connsiteX435" fmla="*/ 1854363 w 7467600"/>
              <a:gd name="connsiteY435" fmla="*/ 6858000 h 6858000"/>
              <a:gd name="connsiteX436" fmla="*/ 1880391 w 7467600"/>
              <a:gd name="connsiteY436" fmla="*/ 6603796 h 6858000"/>
              <a:gd name="connsiteX437" fmla="*/ 1818273 w 7467600"/>
              <a:gd name="connsiteY437" fmla="*/ 6715729 h 6858000"/>
              <a:gd name="connsiteX438" fmla="*/ 1794691 w 7467600"/>
              <a:gd name="connsiteY438" fmla="*/ 6843239 h 6858000"/>
              <a:gd name="connsiteX439" fmla="*/ 1794914 w 7467600"/>
              <a:gd name="connsiteY439" fmla="*/ 6858000 h 6858000"/>
              <a:gd name="connsiteX440" fmla="*/ 1746128 w 7467600"/>
              <a:gd name="connsiteY440" fmla="*/ 6858000 h 6858000"/>
              <a:gd name="connsiteX441" fmla="*/ 1753934 w 7467600"/>
              <a:gd name="connsiteY441" fmla="*/ 6724796 h 6858000"/>
              <a:gd name="connsiteX442" fmla="*/ 1792053 w 7467600"/>
              <a:gd name="connsiteY442" fmla="*/ 6572396 h 6858000"/>
              <a:gd name="connsiteX443" fmla="*/ 1862248 w 7467600"/>
              <a:gd name="connsiteY443" fmla="*/ 6266397 h 6858000"/>
              <a:gd name="connsiteX444" fmla="*/ 1862250 w 7467600"/>
              <a:gd name="connsiteY444" fmla="*/ 6033531 h 6858000"/>
              <a:gd name="connsiteX445" fmla="*/ 1211999 w 7467600"/>
              <a:gd name="connsiteY445" fmla="*/ 6683610 h 6858000"/>
              <a:gd name="connsiteX446" fmla="*/ 1213266 w 7467600"/>
              <a:gd name="connsiteY446" fmla="*/ 6691947 h 6858000"/>
              <a:gd name="connsiteX447" fmla="*/ 1203370 w 7467600"/>
              <a:gd name="connsiteY447" fmla="*/ 6850676 h 6858000"/>
              <a:gd name="connsiteX448" fmla="*/ 1203671 w 7467600"/>
              <a:gd name="connsiteY448" fmla="*/ 6858000 h 6858000"/>
              <a:gd name="connsiteX449" fmla="*/ 1143180 w 7467600"/>
              <a:gd name="connsiteY449" fmla="*/ 6858000 h 6858000"/>
              <a:gd name="connsiteX450" fmla="*/ 1142176 w 7467600"/>
              <a:gd name="connsiteY450" fmla="*/ 6766045 h 6858000"/>
              <a:gd name="connsiteX451" fmla="*/ 1067484 w 7467600"/>
              <a:gd name="connsiteY451" fmla="*/ 6858000 h 6858000"/>
              <a:gd name="connsiteX452" fmla="*/ 953928 w 7467600"/>
              <a:gd name="connsiteY452" fmla="*/ 6858000 h 6858000"/>
              <a:gd name="connsiteX453" fmla="*/ 959715 w 7467600"/>
              <a:gd name="connsiteY453" fmla="*/ 6850185 h 6858000"/>
              <a:gd name="connsiteX454" fmla="*/ 1483788 w 7467600"/>
              <a:gd name="connsiteY454" fmla="*/ 6259174 h 6858000"/>
              <a:gd name="connsiteX455" fmla="*/ 1100671 w 7467600"/>
              <a:gd name="connsiteY455" fmla="*/ 6252137 h 6858000"/>
              <a:gd name="connsiteX456" fmla="*/ 1090144 w 7467600"/>
              <a:gd name="connsiteY456" fmla="*/ 6256748 h 6858000"/>
              <a:gd name="connsiteX457" fmla="*/ 1095872 w 7467600"/>
              <a:gd name="connsiteY457" fmla="*/ 6271892 h 6858000"/>
              <a:gd name="connsiteX458" fmla="*/ 262785 w 7467600"/>
              <a:gd name="connsiteY458" fmla="*/ 6845450 h 6858000"/>
              <a:gd name="connsiteX459" fmla="*/ 209968 w 7467600"/>
              <a:gd name="connsiteY459" fmla="*/ 6770713 h 6858000"/>
              <a:gd name="connsiteX460" fmla="*/ 873460 w 7467600"/>
              <a:gd name="connsiteY460" fmla="*/ 6253768 h 6858000"/>
              <a:gd name="connsiteX461" fmla="*/ 192686 w 7467600"/>
              <a:gd name="connsiteY461" fmla="*/ 5849257 h 6858000"/>
              <a:gd name="connsiteX462" fmla="*/ 4696 w 7467600"/>
              <a:gd name="connsiteY462" fmla="*/ 5697668 h 6858000"/>
              <a:gd name="connsiteX463" fmla="*/ 0 w 7467600"/>
              <a:gd name="connsiteY463" fmla="*/ 5689984 h 6858000"/>
              <a:gd name="connsiteX464" fmla="*/ 0 w 7467600"/>
              <a:gd name="connsiteY464" fmla="*/ 5513472 h 6858000"/>
              <a:gd name="connsiteX465" fmla="*/ 174101 w 7467600"/>
              <a:gd name="connsiteY465" fmla="*/ 5620277 h 6858000"/>
              <a:gd name="connsiteX466" fmla="*/ 891800 w 7467600"/>
              <a:gd name="connsiteY466" fmla="*/ 6036935 h 6858000"/>
              <a:gd name="connsiteX467" fmla="*/ 1072219 w 7467600"/>
              <a:gd name="connsiteY467" fmla="*/ 6169443 h 6858000"/>
              <a:gd name="connsiteX468" fmla="*/ 1074117 w 7467600"/>
              <a:gd name="connsiteY468" fmla="*/ 6170301 h 6858000"/>
              <a:gd name="connsiteX469" fmla="*/ 1083114 w 7467600"/>
              <a:gd name="connsiteY469" fmla="*/ 6174131 h 6858000"/>
              <a:gd name="connsiteX470" fmla="*/ 1543010 w 7467600"/>
              <a:gd name="connsiteY470" fmla="*/ 6191140 h 6858000"/>
              <a:gd name="connsiteX471" fmla="*/ 1551080 w 7467600"/>
              <a:gd name="connsiteY471" fmla="*/ 6195006 h 6858000"/>
              <a:gd name="connsiteX472" fmla="*/ 2345443 w 7467600"/>
              <a:gd name="connsiteY472" fmla="*/ 5549882 h 6858000"/>
              <a:gd name="connsiteX473" fmla="*/ 1721499 w 7467600"/>
              <a:gd name="connsiteY473" fmla="*/ 5599969 h 6858000"/>
              <a:gd name="connsiteX474" fmla="*/ 767716 w 7467600"/>
              <a:gd name="connsiteY474" fmla="*/ 5472768 h 6858000"/>
              <a:gd name="connsiteX475" fmla="*/ 722147 w 7467600"/>
              <a:gd name="connsiteY475" fmla="*/ 5393091 h 6858000"/>
              <a:gd name="connsiteX476" fmla="*/ 1485552 w 7467600"/>
              <a:gd name="connsiteY476" fmla="*/ 5313202 h 6858000"/>
              <a:gd name="connsiteX477" fmla="*/ 2143004 w 7467600"/>
              <a:gd name="connsiteY477" fmla="*/ 5402420 h 6858000"/>
              <a:gd name="connsiteX478" fmla="*/ 1933391 w 7467600"/>
              <a:gd name="connsiteY478" fmla="*/ 5156971 h 6858000"/>
              <a:gd name="connsiteX479" fmla="*/ 1827118 w 7467600"/>
              <a:gd name="connsiteY479" fmla="*/ 4968410 h 6858000"/>
              <a:gd name="connsiteX480" fmla="*/ 1837349 w 7467600"/>
              <a:gd name="connsiteY480" fmla="*/ 4956357 h 6858000"/>
              <a:gd name="connsiteX481" fmla="*/ 2162835 w 7467600"/>
              <a:gd name="connsiteY481" fmla="*/ 5187853 h 6858000"/>
              <a:gd name="connsiteX482" fmla="*/ 2257167 w 7467600"/>
              <a:gd name="connsiteY482" fmla="*/ 5462123 h 6858000"/>
              <a:gd name="connsiteX483" fmla="*/ 2261598 w 7467600"/>
              <a:gd name="connsiteY483" fmla="*/ 5467998 h 6858000"/>
              <a:gd name="connsiteX484" fmla="*/ 2437177 w 7467600"/>
              <a:gd name="connsiteY484" fmla="*/ 5479608 h 6858000"/>
              <a:gd name="connsiteX485" fmla="*/ 2445247 w 7467600"/>
              <a:gd name="connsiteY485" fmla="*/ 5483476 h 6858000"/>
              <a:gd name="connsiteX486" fmla="*/ 2743626 w 7467600"/>
              <a:gd name="connsiteY486" fmla="*/ 5304819 h 6858000"/>
              <a:gd name="connsiteX487" fmla="*/ 3048102 w 7467600"/>
              <a:gd name="connsiteY487" fmla="*/ 5150595 h 6858000"/>
              <a:gd name="connsiteX488" fmla="*/ 1799414 w 7467600"/>
              <a:gd name="connsiteY488" fmla="*/ 4694732 h 6858000"/>
              <a:gd name="connsiteX489" fmla="*/ 1771735 w 7467600"/>
              <a:gd name="connsiteY489" fmla="*/ 4619929 h 6858000"/>
              <a:gd name="connsiteX490" fmla="*/ 3104273 w 7467600"/>
              <a:gd name="connsiteY490" fmla="*/ 5076159 h 6858000"/>
              <a:gd name="connsiteX491" fmla="*/ 3113245 w 7467600"/>
              <a:gd name="connsiteY491" fmla="*/ 5090705 h 6858000"/>
              <a:gd name="connsiteX492" fmla="*/ 3126294 w 7467600"/>
              <a:gd name="connsiteY492" fmla="*/ 5114400 h 6858000"/>
              <a:gd name="connsiteX493" fmla="*/ 3937433 w 7467600"/>
              <a:gd name="connsiteY493" fmla="*/ 4830473 h 6858000"/>
              <a:gd name="connsiteX494" fmla="*/ 3590475 w 7467600"/>
              <a:gd name="connsiteY494" fmla="*/ 4597974 h 6858000"/>
              <a:gd name="connsiteX495" fmla="*/ 3100264 w 7467600"/>
              <a:gd name="connsiteY495" fmla="*/ 4579845 h 6858000"/>
              <a:gd name="connsiteX496" fmla="*/ 2183576 w 7467600"/>
              <a:gd name="connsiteY496" fmla="*/ 4227150 h 6858000"/>
              <a:gd name="connsiteX497" fmla="*/ 2151029 w 7467600"/>
              <a:gd name="connsiteY497" fmla="*/ 4146947 h 6858000"/>
              <a:gd name="connsiteX498" fmla="*/ 3563434 w 7467600"/>
              <a:gd name="connsiteY498" fmla="*/ 4469115 h 6858000"/>
              <a:gd name="connsiteX499" fmla="*/ 3177952 w 7467600"/>
              <a:gd name="connsiteY499" fmla="*/ 3657386 h 6858000"/>
              <a:gd name="connsiteX500" fmla="*/ 3189263 w 7467600"/>
              <a:gd name="connsiteY500" fmla="*/ 3625726 h 6858000"/>
              <a:gd name="connsiteX501" fmla="*/ 3560912 w 7467600"/>
              <a:gd name="connsiteY501" fmla="*/ 4079863 h 6858000"/>
              <a:gd name="connsiteX502" fmla="*/ 3626636 w 7467600"/>
              <a:gd name="connsiteY502" fmla="*/ 4512230 h 6858000"/>
              <a:gd name="connsiteX503" fmla="*/ 3653088 w 7467600"/>
              <a:gd name="connsiteY503" fmla="*/ 4521417 h 6858000"/>
              <a:gd name="connsiteX504" fmla="*/ 3988128 w 7467600"/>
              <a:gd name="connsiteY504" fmla="*/ 4817267 h 6858000"/>
              <a:gd name="connsiteX505" fmla="*/ 4830582 w 7467600"/>
              <a:gd name="connsiteY505" fmla="*/ 4676000 h 6858000"/>
              <a:gd name="connsiteX506" fmla="*/ 4830100 w 7467600"/>
              <a:gd name="connsiteY506" fmla="*/ 4675554 h 6858000"/>
              <a:gd name="connsiteX507" fmla="*/ 4036318 w 7467600"/>
              <a:gd name="connsiteY507" fmla="*/ 4147013 h 6858000"/>
              <a:gd name="connsiteX508" fmla="*/ 3432098 w 7467600"/>
              <a:gd name="connsiteY508" fmla="*/ 3537312 h 6858000"/>
              <a:gd name="connsiteX509" fmla="*/ 3446761 w 7467600"/>
              <a:gd name="connsiteY509" fmla="*/ 3461278 h 6858000"/>
              <a:gd name="connsiteX510" fmla="*/ 4419733 w 7467600"/>
              <a:gd name="connsiteY510" fmla="*/ 3963555 h 6858000"/>
              <a:gd name="connsiteX511" fmla="*/ 4781371 w 7467600"/>
              <a:gd name="connsiteY511" fmla="*/ 4458604 h 6858000"/>
              <a:gd name="connsiteX512" fmla="*/ 4780440 w 7467600"/>
              <a:gd name="connsiteY512" fmla="*/ 4470290 h 6858000"/>
              <a:gd name="connsiteX513" fmla="*/ 4898954 w 7467600"/>
              <a:gd name="connsiteY513" fmla="*/ 4662092 h 6858000"/>
              <a:gd name="connsiteX514" fmla="*/ 4900699 w 7467600"/>
              <a:gd name="connsiteY514" fmla="*/ 4670867 h 6858000"/>
              <a:gd name="connsiteX515" fmla="*/ 5714511 w 7467600"/>
              <a:gd name="connsiteY515" fmla="*/ 4663483 h 6858000"/>
              <a:gd name="connsiteX516" fmla="*/ 5464793 w 7467600"/>
              <a:gd name="connsiteY516" fmla="*/ 4393556 h 6858000"/>
              <a:gd name="connsiteX517" fmla="*/ 5461897 w 7467600"/>
              <a:gd name="connsiteY517" fmla="*/ 4390879 h 6858000"/>
              <a:gd name="connsiteX518" fmla="*/ 4294126 w 7467600"/>
              <a:gd name="connsiteY518" fmla="*/ 3303048 h 6858000"/>
              <a:gd name="connsiteX519" fmla="*/ 4305321 w 7467600"/>
              <a:gd name="connsiteY519" fmla="*/ 3256953 h 6858000"/>
              <a:gd name="connsiteX520" fmla="*/ 4949299 w 7467600"/>
              <a:gd name="connsiteY520" fmla="*/ 3766336 h 6858000"/>
              <a:gd name="connsiteX521" fmla="*/ 5291452 w 7467600"/>
              <a:gd name="connsiteY521" fmla="*/ 4076801 h 6858000"/>
              <a:gd name="connsiteX522" fmla="*/ 5434998 w 7467600"/>
              <a:gd name="connsiteY522" fmla="*/ 4254100 h 6858000"/>
              <a:gd name="connsiteX523" fmla="*/ 5351015 w 7467600"/>
              <a:gd name="connsiteY523" fmla="*/ 3760989 h 6858000"/>
              <a:gd name="connsiteX524" fmla="*/ 5413780 w 7467600"/>
              <a:gd name="connsiteY524" fmla="*/ 2966265 h 6858000"/>
              <a:gd name="connsiteX525" fmla="*/ 5425627 w 7467600"/>
              <a:gd name="connsiteY525" fmla="*/ 2954192 h 6858000"/>
              <a:gd name="connsiteX526" fmla="*/ 6604735 w 7467600"/>
              <a:gd name="connsiteY526" fmla="*/ 2041381 h 6858000"/>
              <a:gd name="connsiteX527" fmla="*/ 7204487 w 7467600"/>
              <a:gd name="connsiteY527" fmla="*/ 2742112 h 6858000"/>
              <a:gd name="connsiteX528" fmla="*/ 7131592 w 7467600"/>
              <a:gd name="connsiteY528" fmla="*/ 2672096 h 6858000"/>
              <a:gd name="connsiteX529" fmla="*/ 6996344 w 7467600"/>
              <a:gd name="connsiteY529" fmla="*/ 2518310 h 6858000"/>
              <a:gd name="connsiteX530" fmla="*/ 6735495 w 7467600"/>
              <a:gd name="connsiteY530" fmla="*/ 2196890 h 6858000"/>
              <a:gd name="connsiteX531" fmla="*/ 6721901 w 7467600"/>
              <a:gd name="connsiteY531" fmla="*/ 2179274 h 6858000"/>
              <a:gd name="connsiteX532" fmla="*/ 6604735 w 7467600"/>
              <a:gd name="connsiteY532" fmla="*/ 2041381 h 6858000"/>
              <a:gd name="connsiteX533" fmla="*/ 6591670 w 7467600"/>
              <a:gd name="connsiteY533" fmla="*/ 1988277 h 6858000"/>
              <a:gd name="connsiteX534" fmla="*/ 6747349 w 7467600"/>
              <a:gd name="connsiteY534" fmla="*/ 2160069 h 6858000"/>
              <a:gd name="connsiteX535" fmla="*/ 6760943 w 7467600"/>
              <a:gd name="connsiteY535" fmla="*/ 2177686 h 6858000"/>
              <a:gd name="connsiteX536" fmla="*/ 7021065 w 7467600"/>
              <a:gd name="connsiteY536" fmla="*/ 2498102 h 6858000"/>
              <a:gd name="connsiteX537" fmla="*/ 7155223 w 7467600"/>
              <a:gd name="connsiteY537" fmla="*/ 2650386 h 6858000"/>
              <a:gd name="connsiteX538" fmla="*/ 7203167 w 7467600"/>
              <a:gd name="connsiteY538" fmla="*/ 2697288 h 6858000"/>
              <a:gd name="connsiteX539" fmla="*/ 6937703 w 7467600"/>
              <a:gd name="connsiteY539" fmla="*/ 2321981 h 6858000"/>
              <a:gd name="connsiteX540" fmla="*/ 6591670 w 7467600"/>
              <a:gd name="connsiteY540" fmla="*/ 1988277 h 6858000"/>
              <a:gd name="connsiteX541" fmla="*/ 5798671 w 7467600"/>
              <a:gd name="connsiteY541" fmla="*/ 1981601 h 6858000"/>
              <a:gd name="connsiteX542" fmla="*/ 5754709 w 7467600"/>
              <a:gd name="connsiteY542" fmla="*/ 2071454 h 6858000"/>
              <a:gd name="connsiteX543" fmla="*/ 5763044 w 7467600"/>
              <a:gd name="connsiteY543" fmla="*/ 2842206 h 6858000"/>
              <a:gd name="connsiteX544" fmla="*/ 5764974 w 7467600"/>
              <a:gd name="connsiteY544" fmla="*/ 2799609 h 6858000"/>
              <a:gd name="connsiteX545" fmla="*/ 5767665 w 7467600"/>
              <a:gd name="connsiteY545" fmla="*/ 2666409 h 6858000"/>
              <a:gd name="connsiteX546" fmla="*/ 5763055 w 7467600"/>
              <a:gd name="connsiteY546" fmla="*/ 2579705 h 6858000"/>
              <a:gd name="connsiteX547" fmla="*/ 5758079 w 7467600"/>
              <a:gd name="connsiteY547" fmla="*/ 2492508 h 6858000"/>
              <a:gd name="connsiteX548" fmla="*/ 5779325 w 7467600"/>
              <a:gd name="connsiteY548" fmla="*/ 2197069 h 6858000"/>
              <a:gd name="connsiteX549" fmla="*/ 5798671 w 7467600"/>
              <a:gd name="connsiteY549" fmla="*/ 1981601 h 6858000"/>
              <a:gd name="connsiteX550" fmla="*/ 5829202 w 7467600"/>
              <a:gd name="connsiteY550" fmla="*/ 1971679 h 6858000"/>
              <a:gd name="connsiteX551" fmla="*/ 5809558 w 7467600"/>
              <a:gd name="connsiteY551" fmla="*/ 2198043 h 6858000"/>
              <a:gd name="connsiteX552" fmla="*/ 5788653 w 7467600"/>
              <a:gd name="connsiteY552" fmla="*/ 2489430 h 6858000"/>
              <a:gd name="connsiteX553" fmla="*/ 5793439 w 7467600"/>
              <a:gd name="connsiteY553" fmla="*/ 2575235 h 6858000"/>
              <a:gd name="connsiteX554" fmla="*/ 5796837 w 7467600"/>
              <a:gd name="connsiteY554" fmla="*/ 2637633 h 6858000"/>
              <a:gd name="connsiteX555" fmla="*/ 5818614 w 7467600"/>
              <a:gd name="connsiteY555" fmla="*/ 2473055 h 6858000"/>
              <a:gd name="connsiteX556" fmla="*/ 5829202 w 7467600"/>
              <a:gd name="connsiteY556" fmla="*/ 1971679 h 6858000"/>
              <a:gd name="connsiteX557" fmla="*/ 5911389 w 7467600"/>
              <a:gd name="connsiteY557" fmla="*/ 1898371 h 6858000"/>
              <a:gd name="connsiteX558" fmla="*/ 6237627 w 7467600"/>
              <a:gd name="connsiteY558" fmla="*/ 2231921 h 6858000"/>
              <a:gd name="connsiteX559" fmla="*/ 5911389 w 7467600"/>
              <a:gd name="connsiteY559" fmla="*/ 1898371 h 6858000"/>
              <a:gd name="connsiteX560" fmla="*/ 6944437 w 7467600"/>
              <a:gd name="connsiteY560" fmla="*/ 1575402 h 6858000"/>
              <a:gd name="connsiteX561" fmla="*/ 6304730 w 7467600"/>
              <a:gd name="connsiteY561" fmla="*/ 1766654 h 6858000"/>
              <a:gd name="connsiteX562" fmla="*/ 6944437 w 7467600"/>
              <a:gd name="connsiteY562" fmla="*/ 1575402 h 6858000"/>
              <a:gd name="connsiteX563" fmla="*/ 7019523 w 7467600"/>
              <a:gd name="connsiteY563" fmla="*/ 1519450 h 6858000"/>
              <a:gd name="connsiteX564" fmla="*/ 6298091 w 7467600"/>
              <a:gd name="connsiteY564" fmla="*/ 1737122 h 6858000"/>
              <a:gd name="connsiteX565" fmla="*/ 7019523 w 7467600"/>
              <a:gd name="connsiteY565" fmla="*/ 1519450 h 6858000"/>
              <a:gd name="connsiteX566" fmla="*/ 2399523 w 7467600"/>
              <a:gd name="connsiteY566" fmla="*/ 1428234 h 6858000"/>
              <a:gd name="connsiteX567" fmla="*/ 2224982 w 7467600"/>
              <a:gd name="connsiteY567" fmla="*/ 1826201 h 6858000"/>
              <a:gd name="connsiteX568" fmla="*/ 2096099 w 7467600"/>
              <a:gd name="connsiteY568" fmla="*/ 2345900 h 6858000"/>
              <a:gd name="connsiteX569" fmla="*/ 2283317 w 7467600"/>
              <a:gd name="connsiteY569" fmla="*/ 1796925 h 6858000"/>
              <a:gd name="connsiteX570" fmla="*/ 2399523 w 7467600"/>
              <a:gd name="connsiteY570" fmla="*/ 1428234 h 6858000"/>
              <a:gd name="connsiteX571" fmla="*/ 2448558 w 7467600"/>
              <a:gd name="connsiteY571" fmla="*/ 1373435 h 6858000"/>
              <a:gd name="connsiteX572" fmla="*/ 2312521 w 7467600"/>
              <a:gd name="connsiteY572" fmla="*/ 1806140 h 6858000"/>
              <a:gd name="connsiteX573" fmla="*/ 2127533 w 7467600"/>
              <a:gd name="connsiteY573" fmla="*/ 2348380 h 6858000"/>
              <a:gd name="connsiteX574" fmla="*/ 2358080 w 7467600"/>
              <a:gd name="connsiteY574" fmla="*/ 1866134 h 6858000"/>
              <a:gd name="connsiteX575" fmla="*/ 2407436 w 7467600"/>
              <a:gd name="connsiteY575" fmla="*/ 1651070 h 6858000"/>
              <a:gd name="connsiteX576" fmla="*/ 2448558 w 7467600"/>
              <a:gd name="connsiteY576" fmla="*/ 1373435 h 6858000"/>
              <a:gd name="connsiteX577" fmla="*/ 278707 w 7467600"/>
              <a:gd name="connsiteY577" fmla="*/ 1352270 h 6858000"/>
              <a:gd name="connsiteX578" fmla="*/ 321570 w 7467600"/>
              <a:gd name="connsiteY578" fmla="*/ 1861610 h 6858000"/>
              <a:gd name="connsiteX579" fmla="*/ 294281 w 7467600"/>
              <a:gd name="connsiteY579" fmla="*/ 1440658 h 6858000"/>
              <a:gd name="connsiteX580" fmla="*/ 278707 w 7467600"/>
              <a:gd name="connsiteY580" fmla="*/ 1352270 h 6858000"/>
              <a:gd name="connsiteX581" fmla="*/ 1423821 w 7467600"/>
              <a:gd name="connsiteY581" fmla="*/ 1351958 h 6858000"/>
              <a:gd name="connsiteX582" fmla="*/ 1638521 w 7467600"/>
              <a:gd name="connsiteY582" fmla="*/ 1908470 h 6858000"/>
              <a:gd name="connsiteX583" fmla="*/ 1754199 w 7467600"/>
              <a:gd name="connsiteY583" fmla="*/ 2149284 h 6858000"/>
              <a:gd name="connsiteX584" fmla="*/ 1908359 w 7467600"/>
              <a:gd name="connsiteY584" fmla="*/ 2364988 h 6858000"/>
              <a:gd name="connsiteX585" fmla="*/ 1647661 w 7467600"/>
              <a:gd name="connsiteY585" fmla="*/ 1825945 h 6858000"/>
              <a:gd name="connsiteX586" fmla="*/ 1423821 w 7467600"/>
              <a:gd name="connsiteY586" fmla="*/ 1351958 h 6858000"/>
              <a:gd name="connsiteX587" fmla="*/ 1431890 w 7467600"/>
              <a:gd name="connsiteY587" fmla="*/ 1306475 h 6858000"/>
              <a:gd name="connsiteX588" fmla="*/ 1507597 w 7467600"/>
              <a:gd name="connsiteY588" fmla="*/ 1446132 h 6858000"/>
              <a:gd name="connsiteX589" fmla="*/ 1674586 w 7467600"/>
              <a:gd name="connsiteY589" fmla="*/ 1813832 h 6858000"/>
              <a:gd name="connsiteX590" fmla="*/ 1815950 w 7467600"/>
              <a:gd name="connsiteY590" fmla="*/ 2128564 h 6858000"/>
              <a:gd name="connsiteX591" fmla="*/ 1984242 w 7467600"/>
              <a:gd name="connsiteY591" fmla="*/ 2430829 h 6858000"/>
              <a:gd name="connsiteX592" fmla="*/ 2014023 w 7467600"/>
              <a:gd name="connsiteY592" fmla="*/ 2450995 h 6858000"/>
              <a:gd name="connsiteX593" fmla="*/ 1747337 w 7467600"/>
              <a:gd name="connsiteY593" fmla="*/ 1855264 h 6858000"/>
              <a:gd name="connsiteX594" fmla="*/ 1533749 w 7467600"/>
              <a:gd name="connsiteY594" fmla="*/ 1478656 h 6858000"/>
              <a:gd name="connsiteX595" fmla="*/ 1431890 w 7467600"/>
              <a:gd name="connsiteY595" fmla="*/ 1306475 h 6858000"/>
              <a:gd name="connsiteX596" fmla="*/ 5052692 w 7467600"/>
              <a:gd name="connsiteY596" fmla="*/ 1292994 h 6858000"/>
              <a:gd name="connsiteX597" fmla="*/ 5200661 w 7467600"/>
              <a:gd name="connsiteY597" fmla="*/ 1635186 h 6858000"/>
              <a:gd name="connsiteX598" fmla="*/ 5297138 w 7467600"/>
              <a:gd name="connsiteY598" fmla="*/ 1906351 h 6858000"/>
              <a:gd name="connsiteX599" fmla="*/ 5052692 w 7467600"/>
              <a:gd name="connsiteY599" fmla="*/ 1292994 h 6858000"/>
              <a:gd name="connsiteX600" fmla="*/ 5009948 w 7467600"/>
              <a:gd name="connsiteY600" fmla="*/ 1273619 h 6858000"/>
              <a:gd name="connsiteX601" fmla="*/ 5121777 w 7467600"/>
              <a:gd name="connsiteY601" fmla="*/ 1654213 h 6858000"/>
              <a:gd name="connsiteX602" fmla="*/ 5293545 w 7467600"/>
              <a:gd name="connsiteY602" fmla="*/ 2072247 h 6858000"/>
              <a:gd name="connsiteX603" fmla="*/ 5294042 w 7467600"/>
              <a:gd name="connsiteY603" fmla="*/ 2065019 h 6858000"/>
              <a:gd name="connsiteX604" fmla="*/ 5171936 w 7467600"/>
              <a:gd name="connsiteY604" fmla="*/ 1647613 h 6858000"/>
              <a:gd name="connsiteX605" fmla="*/ 5009948 w 7467600"/>
              <a:gd name="connsiteY605" fmla="*/ 1273619 h 6858000"/>
              <a:gd name="connsiteX606" fmla="*/ 655236 w 7467600"/>
              <a:gd name="connsiteY606" fmla="*/ 1268632 h 6858000"/>
              <a:gd name="connsiteX607" fmla="*/ 839521 w 7467600"/>
              <a:gd name="connsiteY607" fmla="*/ 1685315 h 6858000"/>
              <a:gd name="connsiteX608" fmla="*/ 1109416 w 7467600"/>
              <a:gd name="connsiteY608" fmla="*/ 2061663 h 6858000"/>
              <a:gd name="connsiteX609" fmla="*/ 1298300 w 7467600"/>
              <a:gd name="connsiteY609" fmla="*/ 2247742 h 6858000"/>
              <a:gd name="connsiteX610" fmla="*/ 1125871 w 7467600"/>
              <a:gd name="connsiteY610" fmla="*/ 1989513 h 6858000"/>
              <a:gd name="connsiteX611" fmla="*/ 981574 w 7467600"/>
              <a:gd name="connsiteY611" fmla="*/ 1783157 h 6858000"/>
              <a:gd name="connsiteX612" fmla="*/ 922198 w 7467600"/>
              <a:gd name="connsiteY612" fmla="*/ 1677437 h 6858000"/>
              <a:gd name="connsiteX613" fmla="*/ 869293 w 7467600"/>
              <a:gd name="connsiteY613" fmla="*/ 1583214 h 6858000"/>
              <a:gd name="connsiteX614" fmla="*/ 751431 w 7467600"/>
              <a:gd name="connsiteY614" fmla="*/ 1405731 h 6858000"/>
              <a:gd name="connsiteX615" fmla="*/ 655236 w 7467600"/>
              <a:gd name="connsiteY615" fmla="*/ 1268632 h 6858000"/>
              <a:gd name="connsiteX616" fmla="*/ 6516292 w 7467600"/>
              <a:gd name="connsiteY616" fmla="*/ 1263064 h 6858000"/>
              <a:gd name="connsiteX617" fmla="*/ 5736320 w 7467600"/>
              <a:gd name="connsiteY617" fmla="*/ 1501803 h 6858000"/>
              <a:gd name="connsiteX618" fmla="*/ 6516292 w 7467600"/>
              <a:gd name="connsiteY618" fmla="*/ 1263064 h 6858000"/>
              <a:gd name="connsiteX619" fmla="*/ 291466 w 7467600"/>
              <a:gd name="connsiteY619" fmla="*/ 1250369 h 6858000"/>
              <a:gd name="connsiteX620" fmla="*/ 323180 w 7467600"/>
              <a:gd name="connsiteY620" fmla="*/ 1435283 h 6858000"/>
              <a:gd name="connsiteX621" fmla="*/ 349381 w 7467600"/>
              <a:gd name="connsiteY621" fmla="*/ 1875041 h 6858000"/>
              <a:gd name="connsiteX622" fmla="*/ 374363 w 7467600"/>
              <a:gd name="connsiteY622" fmla="*/ 1506494 h 6858000"/>
              <a:gd name="connsiteX623" fmla="*/ 302168 w 7467600"/>
              <a:gd name="connsiteY623" fmla="*/ 1274495 h 6858000"/>
              <a:gd name="connsiteX624" fmla="*/ 291466 w 7467600"/>
              <a:gd name="connsiteY624" fmla="*/ 1250369 h 6858000"/>
              <a:gd name="connsiteX625" fmla="*/ 678222 w 7467600"/>
              <a:gd name="connsiteY625" fmla="*/ 1248670 h 6858000"/>
              <a:gd name="connsiteX626" fmla="*/ 775536 w 7467600"/>
              <a:gd name="connsiteY626" fmla="*/ 1388015 h 6858000"/>
              <a:gd name="connsiteX627" fmla="*/ 894529 w 7467600"/>
              <a:gd name="connsiteY627" fmla="*/ 1567739 h 6858000"/>
              <a:gd name="connsiteX628" fmla="*/ 948000 w 7467600"/>
              <a:gd name="connsiteY628" fmla="*/ 1663088 h 6858000"/>
              <a:gd name="connsiteX629" fmla="*/ 1006812 w 7467600"/>
              <a:gd name="connsiteY629" fmla="*/ 1767683 h 6858000"/>
              <a:gd name="connsiteX630" fmla="*/ 1149133 w 7467600"/>
              <a:gd name="connsiteY630" fmla="*/ 1971513 h 6858000"/>
              <a:gd name="connsiteX631" fmla="*/ 1333952 w 7467600"/>
              <a:gd name="connsiteY631" fmla="*/ 2251620 h 6858000"/>
              <a:gd name="connsiteX632" fmla="*/ 1337329 w 7467600"/>
              <a:gd name="connsiteY632" fmla="*/ 2258350 h 6858000"/>
              <a:gd name="connsiteX633" fmla="*/ 1014726 w 7467600"/>
              <a:gd name="connsiteY633" fmla="*/ 1615556 h 6858000"/>
              <a:gd name="connsiteX634" fmla="*/ 678222 w 7467600"/>
              <a:gd name="connsiteY634" fmla="*/ 1248670 h 6858000"/>
              <a:gd name="connsiteX635" fmla="*/ 6691602 w 7467600"/>
              <a:gd name="connsiteY635" fmla="*/ 1140573 h 6858000"/>
              <a:gd name="connsiteX636" fmla="*/ 6571100 w 7467600"/>
              <a:gd name="connsiteY636" fmla="*/ 1183662 h 6858000"/>
              <a:gd name="connsiteX637" fmla="*/ 6241687 w 7467600"/>
              <a:gd name="connsiteY637" fmla="*/ 1257600 h 6858000"/>
              <a:gd name="connsiteX638" fmla="*/ 5693009 w 7467600"/>
              <a:gd name="connsiteY638" fmla="*/ 1478256 h 6858000"/>
              <a:gd name="connsiteX639" fmla="*/ 6548420 w 7467600"/>
              <a:gd name="connsiteY639" fmla="*/ 1214599 h 6858000"/>
              <a:gd name="connsiteX640" fmla="*/ 6605473 w 7467600"/>
              <a:gd name="connsiteY640" fmla="*/ 1184686 h 6858000"/>
              <a:gd name="connsiteX641" fmla="*/ 6691602 w 7467600"/>
              <a:gd name="connsiteY641" fmla="*/ 1140573 h 6858000"/>
              <a:gd name="connsiteX642" fmla="*/ 4002475 w 7467600"/>
              <a:gd name="connsiteY642" fmla="*/ 1037802 h 6858000"/>
              <a:gd name="connsiteX643" fmla="*/ 4000324 w 7467600"/>
              <a:gd name="connsiteY643" fmla="*/ 1039362 h 6858000"/>
              <a:gd name="connsiteX644" fmla="*/ 4002862 w 7467600"/>
              <a:gd name="connsiteY644" fmla="*/ 1042866 h 6858000"/>
              <a:gd name="connsiteX645" fmla="*/ 4002475 w 7467600"/>
              <a:gd name="connsiteY645" fmla="*/ 1037802 h 6858000"/>
              <a:gd name="connsiteX646" fmla="*/ 506322 w 7467600"/>
              <a:gd name="connsiteY646" fmla="*/ 1020997 h 6858000"/>
              <a:gd name="connsiteX647" fmla="*/ 533068 w 7467600"/>
              <a:gd name="connsiteY647" fmla="*/ 1029409 h 6858000"/>
              <a:gd name="connsiteX648" fmla="*/ 1232525 w 7467600"/>
              <a:gd name="connsiteY648" fmla="*/ 1804675 h 6858000"/>
              <a:gd name="connsiteX649" fmla="*/ 1388858 w 7467600"/>
              <a:gd name="connsiteY649" fmla="*/ 2368011 h 6858000"/>
              <a:gd name="connsiteX650" fmla="*/ 1384098 w 7467600"/>
              <a:gd name="connsiteY650" fmla="*/ 2378125 h 6858000"/>
              <a:gd name="connsiteX651" fmla="*/ 1425393 w 7467600"/>
              <a:gd name="connsiteY651" fmla="*/ 2589124 h 6858000"/>
              <a:gd name="connsiteX652" fmla="*/ 1424001 w 7467600"/>
              <a:gd name="connsiteY652" fmla="*/ 2597541 h 6858000"/>
              <a:gd name="connsiteX653" fmla="*/ 2152729 w 7467600"/>
              <a:gd name="connsiteY653" fmla="*/ 2864487 h 6858000"/>
              <a:gd name="connsiteX654" fmla="*/ 2020609 w 7467600"/>
              <a:gd name="connsiteY654" fmla="*/ 2539671 h 6858000"/>
              <a:gd name="connsiteX655" fmla="*/ 2018920 w 7467600"/>
              <a:gd name="connsiteY655" fmla="*/ 2536309 h 6858000"/>
              <a:gd name="connsiteX656" fmla="*/ 1342441 w 7467600"/>
              <a:gd name="connsiteY656" fmla="*/ 1173017 h 6858000"/>
              <a:gd name="connsiteX657" fmla="*/ 1367925 w 7467600"/>
              <a:gd name="connsiteY657" fmla="*/ 1135648 h 6858000"/>
              <a:gd name="connsiteX658" fmla="*/ 1771401 w 7467600"/>
              <a:gd name="connsiteY658" fmla="*/ 1806673 h 6858000"/>
              <a:gd name="connsiteX659" fmla="*/ 1972385 w 7467600"/>
              <a:gd name="connsiteY659" fmla="*/ 2198735 h 6858000"/>
              <a:gd name="connsiteX660" fmla="*/ 2040892 w 7467600"/>
              <a:gd name="connsiteY660" fmla="*/ 2405205 h 6858000"/>
              <a:gd name="connsiteX661" fmla="*/ 2131689 w 7467600"/>
              <a:gd name="connsiteY661" fmla="*/ 1936926 h 6858000"/>
              <a:gd name="connsiteX662" fmla="*/ 2454820 w 7467600"/>
              <a:gd name="connsiteY662" fmla="*/ 1248808 h 6858000"/>
              <a:gd name="connsiteX663" fmla="*/ 2492512 w 7467600"/>
              <a:gd name="connsiteY663" fmla="*/ 1302920 h 6858000"/>
              <a:gd name="connsiteX664" fmla="*/ 2081216 w 7467600"/>
              <a:gd name="connsiteY664" fmla="*/ 2527513 h 6858000"/>
              <a:gd name="connsiteX665" fmla="*/ 2081211 w 7467600"/>
              <a:gd name="connsiteY665" fmla="*/ 2528916 h 6858000"/>
              <a:gd name="connsiteX666" fmla="*/ 2199067 w 7467600"/>
              <a:gd name="connsiteY666" fmla="*/ 2884061 h 6858000"/>
              <a:gd name="connsiteX667" fmla="*/ 3192586 w 7467600"/>
              <a:gd name="connsiteY667" fmla="*/ 3411496 h 6858000"/>
              <a:gd name="connsiteX668" fmla="*/ 3182620 w 7467600"/>
              <a:gd name="connsiteY668" fmla="*/ 3483279 h 6858000"/>
              <a:gd name="connsiteX669" fmla="*/ 2435119 w 7467600"/>
              <a:gd name="connsiteY669" fmla="*/ 3080173 h 6858000"/>
              <a:gd name="connsiteX670" fmla="*/ 2410152 w 7467600"/>
              <a:gd name="connsiteY670" fmla="*/ 3063751 h 6858000"/>
              <a:gd name="connsiteX671" fmla="*/ 2408099 w 7467600"/>
              <a:gd name="connsiteY671" fmla="*/ 3064403 h 6858000"/>
              <a:gd name="connsiteX672" fmla="*/ 2407218 w 7467600"/>
              <a:gd name="connsiteY672" fmla="*/ 3070324 h 6858000"/>
              <a:gd name="connsiteX673" fmla="*/ 2380138 w 7467600"/>
              <a:gd name="connsiteY673" fmla="*/ 3099341 h 6858000"/>
              <a:gd name="connsiteX674" fmla="*/ 1765923 w 7467600"/>
              <a:gd name="connsiteY674" fmla="*/ 3581043 h 6858000"/>
              <a:gd name="connsiteX675" fmla="*/ 1702258 w 7467600"/>
              <a:gd name="connsiteY675" fmla="*/ 3612286 h 6858000"/>
              <a:gd name="connsiteX676" fmla="*/ 1538370 w 7467600"/>
              <a:gd name="connsiteY676" fmla="*/ 3811804 h 6858000"/>
              <a:gd name="connsiteX677" fmla="*/ 542867 w 7467600"/>
              <a:gd name="connsiteY677" fmla="*/ 4944092 h 6858000"/>
              <a:gd name="connsiteX678" fmla="*/ 515800 w 7467600"/>
              <a:gd name="connsiteY678" fmla="*/ 4862180 h 6858000"/>
              <a:gd name="connsiteX679" fmla="*/ 909145 w 7467600"/>
              <a:gd name="connsiteY679" fmla="*/ 4199225 h 6858000"/>
              <a:gd name="connsiteX680" fmla="*/ 1214067 w 7467600"/>
              <a:gd name="connsiteY680" fmla="*/ 3908561 h 6858000"/>
              <a:gd name="connsiteX681" fmla="*/ 640967 w 7467600"/>
              <a:gd name="connsiteY681" fmla="*/ 4105601 h 6858000"/>
              <a:gd name="connsiteX682" fmla="*/ 112563 w 7467600"/>
              <a:gd name="connsiteY682" fmla="*/ 4396952 h 6858000"/>
              <a:gd name="connsiteX683" fmla="*/ 0 w 7467600"/>
              <a:gd name="connsiteY683" fmla="*/ 4466006 h 6858000"/>
              <a:gd name="connsiteX684" fmla="*/ 0 w 7467600"/>
              <a:gd name="connsiteY684" fmla="*/ 4233763 h 6858000"/>
              <a:gd name="connsiteX685" fmla="*/ 36881 w 7467600"/>
              <a:gd name="connsiteY685" fmla="*/ 4200118 h 6858000"/>
              <a:gd name="connsiteX686" fmla="*/ 910534 w 7467600"/>
              <a:gd name="connsiteY686" fmla="*/ 3629753 h 6858000"/>
              <a:gd name="connsiteX687" fmla="*/ 1578717 w 7467600"/>
              <a:gd name="connsiteY687" fmla="*/ 3575982 h 6858000"/>
              <a:gd name="connsiteX688" fmla="*/ 2338780 w 7467600"/>
              <a:gd name="connsiteY688" fmla="*/ 3033725 h 6858000"/>
              <a:gd name="connsiteX689" fmla="*/ 1807991 w 7467600"/>
              <a:gd name="connsiteY689" fmla="*/ 2807184 h 6858000"/>
              <a:gd name="connsiteX690" fmla="*/ 1416358 w 7467600"/>
              <a:gd name="connsiteY690" fmla="*/ 3112571 h 6858000"/>
              <a:gd name="connsiteX691" fmla="*/ 939066 w 7467600"/>
              <a:gd name="connsiteY691" fmla="*/ 3378798 h 6858000"/>
              <a:gd name="connsiteX692" fmla="*/ 115099 w 7467600"/>
              <a:gd name="connsiteY692" fmla="*/ 3607650 h 6858000"/>
              <a:gd name="connsiteX693" fmla="*/ 97284 w 7467600"/>
              <a:gd name="connsiteY693" fmla="*/ 3520393 h 6858000"/>
              <a:gd name="connsiteX694" fmla="*/ 922050 w 7467600"/>
              <a:gd name="connsiteY694" fmla="*/ 3074867 h 6858000"/>
              <a:gd name="connsiteX695" fmla="*/ 1405265 w 7467600"/>
              <a:gd name="connsiteY695" fmla="*/ 3016319 h 6858000"/>
              <a:gd name="connsiteX696" fmla="*/ 1407512 w 7467600"/>
              <a:gd name="connsiteY696" fmla="*/ 3018001 h 6858000"/>
              <a:gd name="connsiteX697" fmla="*/ 1726266 w 7467600"/>
              <a:gd name="connsiteY697" fmla="*/ 2777274 h 6858000"/>
              <a:gd name="connsiteX698" fmla="*/ 625390 w 7467600"/>
              <a:gd name="connsiteY698" fmla="*/ 2514541 h 6858000"/>
              <a:gd name="connsiteX699" fmla="*/ 619799 w 7467600"/>
              <a:gd name="connsiteY699" fmla="*/ 2527180 h 6858000"/>
              <a:gd name="connsiteX700" fmla="*/ 310030 w 7467600"/>
              <a:gd name="connsiteY700" fmla="*/ 2771818 h 6858000"/>
              <a:gd name="connsiteX701" fmla="*/ 173877 w 7467600"/>
              <a:gd name="connsiteY701" fmla="*/ 2937056 h 6858000"/>
              <a:gd name="connsiteX702" fmla="*/ 77889 w 7467600"/>
              <a:gd name="connsiteY702" fmla="*/ 3138440 h 6858000"/>
              <a:gd name="connsiteX703" fmla="*/ 0 w 7467600"/>
              <a:gd name="connsiteY703" fmla="*/ 3271395 h 6858000"/>
              <a:gd name="connsiteX704" fmla="*/ 0 w 7467600"/>
              <a:gd name="connsiteY704" fmla="*/ 3153002 h 6858000"/>
              <a:gd name="connsiteX705" fmla="*/ 2386 w 7467600"/>
              <a:gd name="connsiteY705" fmla="*/ 3149203 h 6858000"/>
              <a:gd name="connsiteX706" fmla="*/ 89753 w 7467600"/>
              <a:gd name="connsiteY706" fmla="*/ 2987702 h 6858000"/>
              <a:gd name="connsiteX707" fmla="*/ 76869 w 7467600"/>
              <a:gd name="connsiteY707" fmla="*/ 3005404 h 6858000"/>
              <a:gd name="connsiteX708" fmla="*/ 32049 w 7467600"/>
              <a:gd name="connsiteY708" fmla="*/ 3065814 h 6858000"/>
              <a:gd name="connsiteX709" fmla="*/ 0 w 7467600"/>
              <a:gd name="connsiteY709" fmla="*/ 3108744 h 6858000"/>
              <a:gd name="connsiteX710" fmla="*/ 0 w 7467600"/>
              <a:gd name="connsiteY710" fmla="*/ 3058059 h 6858000"/>
              <a:gd name="connsiteX711" fmla="*/ 7610 w 7467600"/>
              <a:gd name="connsiteY711" fmla="*/ 3047889 h 6858000"/>
              <a:gd name="connsiteX712" fmla="*/ 52419 w 7467600"/>
              <a:gd name="connsiteY712" fmla="*/ 2987479 h 6858000"/>
              <a:gd name="connsiteX713" fmla="*/ 59142 w 7467600"/>
              <a:gd name="connsiteY713" fmla="*/ 2978488 h 6858000"/>
              <a:gd name="connsiteX714" fmla="*/ 0 w 7467600"/>
              <a:gd name="connsiteY714" fmla="*/ 3015334 h 6858000"/>
              <a:gd name="connsiteX715" fmla="*/ 0 w 7467600"/>
              <a:gd name="connsiteY715" fmla="*/ 2914286 h 6858000"/>
              <a:gd name="connsiteX716" fmla="*/ 36383 w 7467600"/>
              <a:gd name="connsiteY716" fmla="*/ 2901128 h 6858000"/>
              <a:gd name="connsiteX717" fmla="*/ 156329 w 7467600"/>
              <a:gd name="connsiteY717" fmla="*/ 2840533 h 6858000"/>
              <a:gd name="connsiteX718" fmla="*/ 358355 w 7467600"/>
              <a:gd name="connsiteY718" fmla="*/ 2620471 h 6858000"/>
              <a:gd name="connsiteX719" fmla="*/ 510577 w 7467600"/>
              <a:gd name="connsiteY719" fmla="*/ 2501244 h 6858000"/>
              <a:gd name="connsiteX720" fmla="*/ 211967 w 7467600"/>
              <a:gd name="connsiteY720" fmla="*/ 2479171 h 6858000"/>
              <a:gd name="connsiteX721" fmla="*/ 0 w 7467600"/>
              <a:gd name="connsiteY721" fmla="*/ 2476398 h 6858000"/>
              <a:gd name="connsiteX722" fmla="*/ 0 w 7467600"/>
              <a:gd name="connsiteY722" fmla="*/ 2389189 h 6858000"/>
              <a:gd name="connsiteX723" fmla="*/ 103062 w 7467600"/>
              <a:gd name="connsiteY723" fmla="*/ 2389518 h 6858000"/>
              <a:gd name="connsiteX724" fmla="*/ 510734 w 7467600"/>
              <a:gd name="connsiteY724" fmla="*/ 2416201 h 6858000"/>
              <a:gd name="connsiteX725" fmla="*/ 279257 w 7467600"/>
              <a:gd name="connsiteY725" fmla="*/ 2092102 h 6858000"/>
              <a:gd name="connsiteX726" fmla="*/ 65265 w 7467600"/>
              <a:gd name="connsiteY726" fmla="*/ 2006049 h 6858000"/>
              <a:gd name="connsiteX727" fmla="*/ 0 w 7467600"/>
              <a:gd name="connsiteY727" fmla="*/ 1982532 h 6858000"/>
              <a:gd name="connsiteX728" fmla="*/ 0 w 7467600"/>
              <a:gd name="connsiteY728" fmla="*/ 1912789 h 6858000"/>
              <a:gd name="connsiteX729" fmla="*/ 97460 w 7467600"/>
              <a:gd name="connsiteY729" fmla="*/ 1953725 h 6858000"/>
              <a:gd name="connsiteX730" fmla="*/ 221272 w 7467600"/>
              <a:gd name="connsiteY730" fmla="*/ 1980766 h 6858000"/>
              <a:gd name="connsiteX731" fmla="*/ 116765 w 7467600"/>
              <a:gd name="connsiteY731" fmla="*/ 1911033 h 6858000"/>
              <a:gd name="connsiteX732" fmla="*/ 16405 w 7467600"/>
              <a:gd name="connsiteY732" fmla="*/ 1803412 h 6858000"/>
              <a:gd name="connsiteX733" fmla="*/ 0 w 7467600"/>
              <a:gd name="connsiteY733" fmla="*/ 1784777 h 6858000"/>
              <a:gd name="connsiteX734" fmla="*/ 0 w 7467600"/>
              <a:gd name="connsiteY734" fmla="*/ 1740082 h 6858000"/>
              <a:gd name="connsiteX735" fmla="*/ 39394 w 7467600"/>
              <a:gd name="connsiteY735" fmla="*/ 1784856 h 6858000"/>
              <a:gd name="connsiteX736" fmla="*/ 135813 w 7467600"/>
              <a:gd name="connsiteY736" fmla="*/ 1888838 h 6858000"/>
              <a:gd name="connsiteX737" fmla="*/ 242575 w 7467600"/>
              <a:gd name="connsiteY737" fmla="*/ 1958841 h 6858000"/>
              <a:gd name="connsiteX738" fmla="*/ 82197 w 7467600"/>
              <a:gd name="connsiteY738" fmla="*/ 1754826 h 6858000"/>
              <a:gd name="connsiteX739" fmla="*/ 0 w 7467600"/>
              <a:gd name="connsiteY739" fmla="*/ 1679650 h 6858000"/>
              <a:gd name="connsiteX740" fmla="*/ 0 w 7467600"/>
              <a:gd name="connsiteY740" fmla="*/ 1602463 h 6858000"/>
              <a:gd name="connsiteX741" fmla="*/ 84689 w 7467600"/>
              <a:gd name="connsiteY741" fmla="*/ 1677442 h 6858000"/>
              <a:gd name="connsiteX742" fmla="*/ 298437 w 7467600"/>
              <a:gd name="connsiteY742" fmla="*/ 1968019 h 6858000"/>
              <a:gd name="connsiteX743" fmla="*/ 227269 w 7467600"/>
              <a:gd name="connsiteY743" fmla="*/ 1114064 h 6858000"/>
              <a:gd name="connsiteX744" fmla="*/ 248003 w 7467600"/>
              <a:gd name="connsiteY744" fmla="*/ 1089613 h 6858000"/>
              <a:gd name="connsiteX745" fmla="*/ 427020 w 7467600"/>
              <a:gd name="connsiteY745" fmla="*/ 1619803 h 6858000"/>
              <a:gd name="connsiteX746" fmla="*/ 340345 w 7467600"/>
              <a:gd name="connsiteY746" fmla="*/ 2027739 h 6858000"/>
              <a:gd name="connsiteX747" fmla="*/ 360865 w 7467600"/>
              <a:gd name="connsiteY747" fmla="*/ 2044827 h 6858000"/>
              <a:gd name="connsiteX748" fmla="*/ 560414 w 7467600"/>
              <a:gd name="connsiteY748" fmla="*/ 2421457 h 6858000"/>
              <a:gd name="connsiteX749" fmla="*/ 1359703 w 7467600"/>
              <a:gd name="connsiteY749" fmla="*/ 2578554 h 6858000"/>
              <a:gd name="connsiteX750" fmla="*/ 1359422 w 7467600"/>
              <a:gd name="connsiteY750" fmla="*/ 2577994 h 6858000"/>
              <a:gd name="connsiteX751" fmla="*/ 828701 w 7467600"/>
              <a:gd name="connsiteY751" fmla="*/ 1839520 h 6858000"/>
              <a:gd name="connsiteX752" fmla="*/ 494427 w 7467600"/>
              <a:gd name="connsiteY752" fmla="*/ 1092333 h 6858000"/>
              <a:gd name="connsiteX753" fmla="*/ 506322 w 7467600"/>
              <a:gd name="connsiteY753" fmla="*/ 1020997 h 6858000"/>
              <a:gd name="connsiteX754" fmla="*/ 4570198 w 7467600"/>
              <a:gd name="connsiteY754" fmla="*/ 978081 h 6858000"/>
              <a:gd name="connsiteX755" fmla="*/ 4523691 w 7467600"/>
              <a:gd name="connsiteY755" fmla="*/ 1127776 h 6858000"/>
              <a:gd name="connsiteX756" fmla="*/ 4509875 w 7467600"/>
              <a:gd name="connsiteY756" fmla="*/ 1167552 h 6858000"/>
              <a:gd name="connsiteX757" fmla="*/ 4478168 w 7467600"/>
              <a:gd name="connsiteY757" fmla="*/ 1260735 h 6858000"/>
              <a:gd name="connsiteX758" fmla="*/ 4409309 w 7467600"/>
              <a:gd name="connsiteY758" fmla="*/ 1666996 h 6858000"/>
              <a:gd name="connsiteX759" fmla="*/ 4370031 w 7467600"/>
              <a:gd name="connsiteY759" fmla="*/ 1955666 h 6858000"/>
              <a:gd name="connsiteX760" fmla="*/ 4570198 w 7467600"/>
              <a:gd name="connsiteY760" fmla="*/ 978081 h 6858000"/>
              <a:gd name="connsiteX761" fmla="*/ 4557898 w 7467600"/>
              <a:gd name="connsiteY761" fmla="*/ 900011 h 6858000"/>
              <a:gd name="connsiteX762" fmla="*/ 4344840 w 7467600"/>
              <a:gd name="connsiteY762" fmla="*/ 1922038 h 6858000"/>
              <a:gd name="connsiteX763" fmla="*/ 4378710 w 7467600"/>
              <a:gd name="connsiteY763" fmla="*/ 1665516 h 6858000"/>
              <a:gd name="connsiteX764" fmla="*/ 4448798 w 7467600"/>
              <a:gd name="connsiteY764" fmla="*/ 1253024 h 6858000"/>
              <a:gd name="connsiteX765" fmla="*/ 4480315 w 7467600"/>
              <a:gd name="connsiteY765" fmla="*/ 1158454 h 6858000"/>
              <a:gd name="connsiteX766" fmla="*/ 4494133 w 7467600"/>
              <a:gd name="connsiteY766" fmla="*/ 1118676 h 6858000"/>
              <a:gd name="connsiteX767" fmla="*/ 4557898 w 7467600"/>
              <a:gd name="connsiteY767" fmla="*/ 900011 h 6858000"/>
              <a:gd name="connsiteX768" fmla="*/ 5870151 w 7467600"/>
              <a:gd name="connsiteY768" fmla="*/ 898890 h 6858000"/>
              <a:gd name="connsiteX769" fmla="*/ 5861335 w 7467600"/>
              <a:gd name="connsiteY769" fmla="*/ 899177 h 6858000"/>
              <a:gd name="connsiteX770" fmla="*/ 5843702 w 7467600"/>
              <a:gd name="connsiteY770" fmla="*/ 899748 h 6858000"/>
              <a:gd name="connsiteX771" fmla="*/ 5651107 w 7467600"/>
              <a:gd name="connsiteY771" fmla="*/ 920306 h 6858000"/>
              <a:gd name="connsiteX772" fmla="*/ 5459407 w 7467600"/>
              <a:gd name="connsiteY772" fmla="*/ 940975 h 6858000"/>
              <a:gd name="connsiteX773" fmla="*/ 5374846 w 7467600"/>
              <a:gd name="connsiteY773" fmla="*/ 941988 h 6858000"/>
              <a:gd name="connsiteX774" fmla="*/ 5256105 w 7467600"/>
              <a:gd name="connsiteY774" fmla="*/ 945632 h 6858000"/>
              <a:gd name="connsiteX775" fmla="*/ 5107071 w 7467600"/>
              <a:gd name="connsiteY775" fmla="*/ 969720 h 6858000"/>
              <a:gd name="connsiteX776" fmla="*/ 4998681 w 7467600"/>
              <a:gd name="connsiteY776" fmla="*/ 988771 h 6858000"/>
              <a:gd name="connsiteX777" fmla="*/ 5870151 w 7467600"/>
              <a:gd name="connsiteY777" fmla="*/ 898890 h 6858000"/>
              <a:gd name="connsiteX778" fmla="*/ 5504425 w 7467600"/>
              <a:gd name="connsiteY778" fmla="*/ 848067 h 6858000"/>
              <a:gd name="connsiteX779" fmla="*/ 4968849 w 7467600"/>
              <a:gd name="connsiteY779" fmla="*/ 962318 h 6858000"/>
              <a:gd name="connsiteX780" fmla="*/ 5104039 w 7467600"/>
              <a:gd name="connsiteY780" fmla="*/ 940634 h 6858000"/>
              <a:gd name="connsiteX781" fmla="*/ 5256311 w 7467600"/>
              <a:gd name="connsiteY781" fmla="*/ 916490 h 6858000"/>
              <a:gd name="connsiteX782" fmla="*/ 5377381 w 7467600"/>
              <a:gd name="connsiteY782" fmla="*/ 912671 h 6858000"/>
              <a:gd name="connsiteX783" fmla="*/ 5460148 w 7467600"/>
              <a:gd name="connsiteY783" fmla="*/ 911442 h 6858000"/>
              <a:gd name="connsiteX784" fmla="*/ 5648971 w 7467600"/>
              <a:gd name="connsiteY784" fmla="*/ 891331 h 6858000"/>
              <a:gd name="connsiteX785" fmla="*/ 5844807 w 7467600"/>
              <a:gd name="connsiteY785" fmla="*/ 870718 h 6858000"/>
              <a:gd name="connsiteX786" fmla="*/ 5862975 w 7467600"/>
              <a:gd name="connsiteY786" fmla="*/ 869756 h 6858000"/>
              <a:gd name="connsiteX787" fmla="*/ 5920887 w 7467600"/>
              <a:gd name="connsiteY787" fmla="*/ 865929 h 6858000"/>
              <a:gd name="connsiteX788" fmla="*/ 5504425 w 7467600"/>
              <a:gd name="connsiteY788" fmla="*/ 848067 h 6858000"/>
              <a:gd name="connsiteX789" fmla="*/ 3607114 w 7467600"/>
              <a:gd name="connsiteY789" fmla="*/ 467441 h 6858000"/>
              <a:gd name="connsiteX790" fmla="*/ 3296242 w 7467600"/>
              <a:gd name="connsiteY790" fmla="*/ 807991 h 6858000"/>
              <a:gd name="connsiteX791" fmla="*/ 3174674 w 7467600"/>
              <a:gd name="connsiteY791" fmla="*/ 919759 h 6858000"/>
              <a:gd name="connsiteX792" fmla="*/ 3042978 w 7467600"/>
              <a:gd name="connsiteY792" fmla="*/ 1054894 h 6858000"/>
              <a:gd name="connsiteX793" fmla="*/ 2968914 w 7467600"/>
              <a:gd name="connsiteY793" fmla="*/ 1133756 h 6858000"/>
              <a:gd name="connsiteX794" fmla="*/ 3103823 w 7467600"/>
              <a:gd name="connsiteY794" fmla="*/ 1026814 h 6858000"/>
              <a:gd name="connsiteX795" fmla="*/ 3607114 w 7467600"/>
              <a:gd name="connsiteY795" fmla="*/ 467441 h 6858000"/>
              <a:gd name="connsiteX796" fmla="*/ 3744487 w 7467600"/>
              <a:gd name="connsiteY796" fmla="*/ 383136 h 6858000"/>
              <a:gd name="connsiteX797" fmla="*/ 3970213 w 7467600"/>
              <a:gd name="connsiteY797" fmla="*/ 995559 h 6858000"/>
              <a:gd name="connsiteX798" fmla="*/ 3744487 w 7467600"/>
              <a:gd name="connsiteY798" fmla="*/ 383136 h 6858000"/>
              <a:gd name="connsiteX799" fmla="*/ 3624562 w 7467600"/>
              <a:gd name="connsiteY799" fmla="*/ 367041 h 6858000"/>
              <a:gd name="connsiteX800" fmla="*/ 3489712 w 7467600"/>
              <a:gd name="connsiteY800" fmla="*/ 485386 h 6858000"/>
              <a:gd name="connsiteX801" fmla="*/ 3182994 w 7467600"/>
              <a:gd name="connsiteY801" fmla="*/ 828265 h 6858000"/>
              <a:gd name="connsiteX802" fmla="*/ 2892114 w 7467600"/>
              <a:gd name="connsiteY802" fmla="*/ 1172635 h 6858000"/>
              <a:gd name="connsiteX803" fmla="*/ 3021459 w 7467600"/>
              <a:gd name="connsiteY803" fmla="*/ 1035385 h 6858000"/>
              <a:gd name="connsiteX804" fmla="*/ 3153873 w 7467600"/>
              <a:gd name="connsiteY804" fmla="*/ 898971 h 6858000"/>
              <a:gd name="connsiteX805" fmla="*/ 3276511 w 7467600"/>
              <a:gd name="connsiteY805" fmla="*/ 786423 h 6858000"/>
              <a:gd name="connsiteX806" fmla="*/ 3584154 w 7467600"/>
              <a:gd name="connsiteY806" fmla="*/ 448218 h 6858000"/>
              <a:gd name="connsiteX807" fmla="*/ 3624562 w 7467600"/>
              <a:gd name="connsiteY807" fmla="*/ 367041 h 6858000"/>
              <a:gd name="connsiteX808" fmla="*/ 3766672 w 7467600"/>
              <a:gd name="connsiteY808" fmla="*/ 359429 h 6858000"/>
              <a:gd name="connsiteX809" fmla="*/ 3996338 w 7467600"/>
              <a:gd name="connsiteY809" fmla="*/ 968237 h 6858000"/>
              <a:gd name="connsiteX810" fmla="*/ 3766672 w 7467600"/>
              <a:gd name="connsiteY810" fmla="*/ 359429 h 6858000"/>
              <a:gd name="connsiteX811" fmla="*/ 5805386 w 7467600"/>
              <a:gd name="connsiteY811" fmla="*/ 239240 h 6858000"/>
              <a:gd name="connsiteX812" fmla="*/ 5736947 w 7467600"/>
              <a:gd name="connsiteY812" fmla="*/ 261367 h 6858000"/>
              <a:gd name="connsiteX813" fmla="*/ 5427012 w 7467600"/>
              <a:gd name="connsiteY813" fmla="*/ 311272 h 6858000"/>
              <a:gd name="connsiteX814" fmla="*/ 5147818 w 7467600"/>
              <a:gd name="connsiteY814" fmla="*/ 322112 h 6858000"/>
              <a:gd name="connsiteX815" fmla="*/ 5060854 w 7467600"/>
              <a:gd name="connsiteY815" fmla="*/ 311882 h 6858000"/>
              <a:gd name="connsiteX816" fmla="*/ 4945989 w 7467600"/>
              <a:gd name="connsiteY816" fmla="*/ 300516 h 6858000"/>
              <a:gd name="connsiteX817" fmla="*/ 5410479 w 7467600"/>
              <a:gd name="connsiteY817" fmla="*/ 348434 h 6858000"/>
              <a:gd name="connsiteX818" fmla="*/ 5805386 w 7467600"/>
              <a:gd name="connsiteY818" fmla="*/ 239240 h 6858000"/>
              <a:gd name="connsiteX819" fmla="*/ 5905192 w 7467600"/>
              <a:gd name="connsiteY819" fmla="*/ 163079 h 6858000"/>
              <a:gd name="connsiteX820" fmla="*/ 5865655 w 7467600"/>
              <a:gd name="connsiteY820" fmla="*/ 171901 h 6858000"/>
              <a:gd name="connsiteX821" fmla="*/ 5259740 w 7467600"/>
              <a:gd name="connsiteY821" fmla="*/ 257013 h 6858000"/>
              <a:gd name="connsiteX822" fmla="*/ 5208466 w 7467600"/>
              <a:gd name="connsiteY822" fmla="*/ 257550 h 6858000"/>
              <a:gd name="connsiteX823" fmla="*/ 4980204 w 7467600"/>
              <a:gd name="connsiteY823" fmla="*/ 271903 h 6858000"/>
              <a:gd name="connsiteX824" fmla="*/ 5068068 w 7467600"/>
              <a:gd name="connsiteY824" fmla="*/ 282244 h 6858000"/>
              <a:gd name="connsiteX825" fmla="*/ 5153231 w 7467600"/>
              <a:gd name="connsiteY825" fmla="*/ 292240 h 6858000"/>
              <a:gd name="connsiteX826" fmla="*/ 5426491 w 7467600"/>
              <a:gd name="connsiteY826" fmla="*/ 281128 h 6858000"/>
              <a:gd name="connsiteX827" fmla="*/ 5731212 w 7467600"/>
              <a:gd name="connsiteY827" fmla="*/ 231951 h 6858000"/>
              <a:gd name="connsiteX828" fmla="*/ 5905192 w 7467600"/>
              <a:gd name="connsiteY828" fmla="*/ 163079 h 6858000"/>
              <a:gd name="connsiteX829" fmla="*/ 5944437 w 7467600"/>
              <a:gd name="connsiteY829" fmla="*/ 113829 h 6858000"/>
              <a:gd name="connsiteX830" fmla="*/ 5825032 w 7467600"/>
              <a:gd name="connsiteY830" fmla="*/ 146405 h 6858000"/>
              <a:gd name="connsiteX831" fmla="*/ 4955599 w 7467600"/>
              <a:gd name="connsiteY831" fmla="*/ 247008 h 6858000"/>
              <a:gd name="connsiteX832" fmla="*/ 5210104 w 7467600"/>
              <a:gd name="connsiteY832" fmla="*/ 228123 h 6858000"/>
              <a:gd name="connsiteX833" fmla="*/ 5261015 w 7467600"/>
              <a:gd name="connsiteY833" fmla="*/ 227087 h 6858000"/>
              <a:gd name="connsiteX834" fmla="*/ 5861181 w 7467600"/>
              <a:gd name="connsiteY834" fmla="*/ 143093 h 6858000"/>
              <a:gd name="connsiteX835" fmla="*/ 5961252 w 7467600"/>
              <a:gd name="connsiteY835" fmla="*/ 114820 h 6858000"/>
              <a:gd name="connsiteX836" fmla="*/ 5944437 w 7467600"/>
              <a:gd name="connsiteY836" fmla="*/ 113829 h 6858000"/>
              <a:gd name="connsiteX837" fmla="*/ 3882765 w 7467600"/>
              <a:gd name="connsiteY837" fmla="*/ 0 h 6858000"/>
              <a:gd name="connsiteX838" fmla="*/ 3995099 w 7467600"/>
              <a:gd name="connsiteY838" fmla="*/ 0 h 6858000"/>
              <a:gd name="connsiteX839" fmla="*/ 4163818 w 7467600"/>
              <a:gd name="connsiteY839" fmla="*/ 234104 h 6858000"/>
              <a:gd name="connsiteX840" fmla="*/ 4172099 w 7467600"/>
              <a:gd name="connsiteY840" fmla="*/ 234207 h 6858000"/>
              <a:gd name="connsiteX841" fmla="*/ 4784282 w 7467600"/>
              <a:gd name="connsiteY841" fmla="*/ 276561 h 6858000"/>
              <a:gd name="connsiteX842" fmla="*/ 4801687 w 7467600"/>
              <a:gd name="connsiteY842" fmla="*/ 267764 h 6858000"/>
              <a:gd name="connsiteX843" fmla="*/ 6082788 w 7467600"/>
              <a:gd name="connsiteY843" fmla="*/ 64119 h 6858000"/>
              <a:gd name="connsiteX844" fmla="*/ 6099442 w 7467600"/>
              <a:gd name="connsiteY844" fmla="*/ 82568 h 6858000"/>
              <a:gd name="connsiteX845" fmla="*/ 4804137 w 7467600"/>
              <a:gd name="connsiteY845" fmla="*/ 320931 h 6858000"/>
              <a:gd name="connsiteX846" fmla="*/ 4227047 w 7467600"/>
              <a:gd name="connsiteY846" fmla="*/ 313415 h 6858000"/>
              <a:gd name="connsiteX847" fmla="*/ 4346041 w 7467600"/>
              <a:gd name="connsiteY847" fmla="*/ 456086 h 6858000"/>
              <a:gd name="connsiteX848" fmla="*/ 4870967 w 7467600"/>
              <a:gd name="connsiteY848" fmla="*/ 963061 h 6858000"/>
              <a:gd name="connsiteX849" fmla="*/ 4889647 w 7467600"/>
              <a:gd name="connsiteY849" fmla="*/ 957147 h 6858000"/>
              <a:gd name="connsiteX850" fmla="*/ 5422504 w 7467600"/>
              <a:gd name="connsiteY850" fmla="*/ 805191 h 6858000"/>
              <a:gd name="connsiteX851" fmla="*/ 6087656 w 7467600"/>
              <a:gd name="connsiteY851" fmla="*/ 826703 h 6858000"/>
              <a:gd name="connsiteX852" fmla="*/ 6058717 w 7467600"/>
              <a:gd name="connsiteY852" fmla="*/ 865992 h 6858000"/>
              <a:gd name="connsiteX853" fmla="*/ 4974153 w 7467600"/>
              <a:gd name="connsiteY853" fmla="*/ 1045456 h 6858000"/>
              <a:gd name="connsiteX854" fmla="*/ 5627835 w 7467600"/>
              <a:gd name="connsiteY854" fmla="*/ 1472077 h 6858000"/>
              <a:gd name="connsiteX855" fmla="*/ 5629817 w 7467600"/>
              <a:gd name="connsiteY855" fmla="*/ 1471412 h 6858000"/>
              <a:gd name="connsiteX856" fmla="*/ 5634124 w 7467600"/>
              <a:gd name="connsiteY856" fmla="*/ 1470572 h 6858000"/>
              <a:gd name="connsiteX857" fmla="*/ 5755832 w 7467600"/>
              <a:gd name="connsiteY857" fmla="*/ 1383886 h 6858000"/>
              <a:gd name="connsiteX858" fmla="*/ 6014186 w 7467600"/>
              <a:gd name="connsiteY858" fmla="*/ 1279799 h 6858000"/>
              <a:gd name="connsiteX859" fmla="*/ 6901619 w 7467600"/>
              <a:gd name="connsiteY859" fmla="*/ 1047874 h 6858000"/>
              <a:gd name="connsiteX860" fmla="*/ 6931566 w 7467600"/>
              <a:gd name="connsiteY860" fmla="*/ 1062034 h 6858000"/>
              <a:gd name="connsiteX861" fmla="*/ 5790982 w 7467600"/>
              <a:gd name="connsiteY861" fmla="*/ 1561380 h 6858000"/>
              <a:gd name="connsiteX862" fmla="*/ 6188971 w 7467600"/>
              <a:gd name="connsiteY862" fmla="*/ 1755168 h 6858000"/>
              <a:gd name="connsiteX863" fmla="*/ 6202446 w 7467600"/>
              <a:gd name="connsiteY863" fmla="*/ 1752268 h 6858000"/>
              <a:gd name="connsiteX864" fmla="*/ 7179560 w 7467600"/>
              <a:gd name="connsiteY864" fmla="*/ 1467551 h 6858000"/>
              <a:gd name="connsiteX865" fmla="*/ 7158730 w 7467600"/>
              <a:gd name="connsiteY865" fmla="*/ 1507835 h 6858000"/>
              <a:gd name="connsiteX866" fmla="*/ 6326959 w 7467600"/>
              <a:gd name="connsiteY866" fmla="*/ 1817686 h 6858000"/>
              <a:gd name="connsiteX867" fmla="*/ 6537433 w 7467600"/>
              <a:gd name="connsiteY867" fmla="*/ 1907790 h 6858000"/>
              <a:gd name="connsiteX868" fmla="*/ 6550221 w 7467600"/>
              <a:gd name="connsiteY868" fmla="*/ 1910729 h 6858000"/>
              <a:gd name="connsiteX869" fmla="*/ 6964438 w 7467600"/>
              <a:gd name="connsiteY869" fmla="*/ 2209505 h 6858000"/>
              <a:gd name="connsiteX870" fmla="*/ 7367862 w 7467600"/>
              <a:gd name="connsiteY870" fmla="*/ 2806833 h 6858000"/>
              <a:gd name="connsiteX871" fmla="*/ 7364329 w 7467600"/>
              <a:gd name="connsiteY871" fmla="*/ 2826907 h 6858000"/>
              <a:gd name="connsiteX872" fmla="*/ 7290545 w 7467600"/>
              <a:gd name="connsiteY872" fmla="*/ 2850663 h 6858000"/>
              <a:gd name="connsiteX873" fmla="*/ 6472036 w 7467600"/>
              <a:gd name="connsiteY873" fmla="*/ 1959003 h 6858000"/>
              <a:gd name="connsiteX874" fmla="*/ 5792897 w 7467600"/>
              <a:gd name="connsiteY874" fmla="*/ 1647747 h 6858000"/>
              <a:gd name="connsiteX875" fmla="*/ 5842751 w 7467600"/>
              <a:gd name="connsiteY875" fmla="*/ 1816112 h 6858000"/>
              <a:gd name="connsiteX876" fmla="*/ 5847424 w 7467600"/>
              <a:gd name="connsiteY876" fmla="*/ 1815776 h 6858000"/>
              <a:gd name="connsiteX877" fmla="*/ 6399821 w 7467600"/>
              <a:gd name="connsiteY877" fmla="*/ 2344799 h 6858000"/>
              <a:gd name="connsiteX878" fmla="*/ 6323232 w 7467600"/>
              <a:gd name="connsiteY878" fmla="*/ 2389634 h 6858000"/>
              <a:gd name="connsiteX879" fmla="*/ 5942958 w 7467600"/>
              <a:gd name="connsiteY879" fmla="*/ 2077708 h 6858000"/>
              <a:gd name="connsiteX880" fmla="*/ 5921559 w 7467600"/>
              <a:gd name="connsiteY880" fmla="*/ 2378596 h 6858000"/>
              <a:gd name="connsiteX881" fmla="*/ 5817651 w 7467600"/>
              <a:gd name="connsiteY881" fmla="*/ 3023919 h 6858000"/>
              <a:gd name="connsiteX882" fmla="*/ 5729634 w 7467600"/>
              <a:gd name="connsiteY882" fmla="*/ 3051849 h 6858000"/>
              <a:gd name="connsiteX883" fmla="*/ 5611018 w 7467600"/>
              <a:gd name="connsiteY883" fmla="*/ 2316769 h 6858000"/>
              <a:gd name="connsiteX884" fmla="*/ 5687608 w 7467600"/>
              <a:gd name="connsiteY884" fmla="*/ 2039972 h 6858000"/>
              <a:gd name="connsiteX885" fmla="*/ 5657554 w 7467600"/>
              <a:gd name="connsiteY885" fmla="*/ 1576445 h 6858000"/>
              <a:gd name="connsiteX886" fmla="*/ 5150475 w 7467600"/>
              <a:gd name="connsiteY886" fmla="*/ 1274012 h 6858000"/>
              <a:gd name="connsiteX887" fmla="*/ 5349142 w 7467600"/>
              <a:gd name="connsiteY887" fmla="*/ 2204405 h 6858000"/>
              <a:gd name="connsiteX888" fmla="*/ 5262214 w 7467600"/>
              <a:gd name="connsiteY888" fmla="*/ 2233836 h 6858000"/>
              <a:gd name="connsiteX889" fmla="*/ 4981539 w 7467600"/>
              <a:gd name="connsiteY889" fmla="*/ 1542201 h 6858000"/>
              <a:gd name="connsiteX890" fmla="*/ 4958461 w 7467600"/>
              <a:gd name="connsiteY890" fmla="*/ 1136957 h 6858000"/>
              <a:gd name="connsiteX891" fmla="*/ 4655015 w 7467600"/>
              <a:gd name="connsiteY891" fmla="*/ 891426 h 6858000"/>
              <a:gd name="connsiteX892" fmla="*/ 4348002 w 7467600"/>
              <a:gd name="connsiteY892" fmla="*/ 2205895 h 6858000"/>
              <a:gd name="connsiteX893" fmla="*/ 4262250 w 7467600"/>
              <a:gd name="connsiteY893" fmla="*/ 2219972 h 6858000"/>
              <a:gd name="connsiteX894" fmla="*/ 4550611 w 7467600"/>
              <a:gd name="connsiteY894" fmla="*/ 817540 h 6858000"/>
              <a:gd name="connsiteX895" fmla="*/ 4564418 w 7467600"/>
              <a:gd name="connsiteY895" fmla="*/ 808293 h 6858000"/>
              <a:gd name="connsiteX896" fmla="*/ 4266388 w 7467600"/>
              <a:gd name="connsiteY896" fmla="*/ 500083 h 6858000"/>
              <a:gd name="connsiteX897" fmla="*/ 4032842 w 7467600"/>
              <a:gd name="connsiteY897" fmla="*/ 211809 h 6858000"/>
              <a:gd name="connsiteX898" fmla="*/ 3882765 w 7467600"/>
              <a:gd name="connsiteY898" fmla="*/ 0 h 6858000"/>
              <a:gd name="connsiteX899" fmla="*/ 3721337 w 7467600"/>
              <a:gd name="connsiteY899" fmla="*/ 0 h 6858000"/>
              <a:gd name="connsiteX900" fmla="*/ 3797544 w 7467600"/>
              <a:gd name="connsiteY900" fmla="*/ 0 h 6858000"/>
              <a:gd name="connsiteX901" fmla="*/ 3775734 w 7467600"/>
              <a:gd name="connsiteY901" fmla="*/ 95131 h 6858000"/>
              <a:gd name="connsiteX902" fmla="*/ 3724807 w 7467600"/>
              <a:gd name="connsiteY902" fmla="*/ 272257 h 6858000"/>
              <a:gd name="connsiteX903" fmla="*/ 3726844 w 7467600"/>
              <a:gd name="connsiteY903" fmla="*/ 282988 h 6858000"/>
              <a:gd name="connsiteX904" fmla="*/ 3742664 w 7467600"/>
              <a:gd name="connsiteY904" fmla="*/ 279918 h 6858000"/>
              <a:gd name="connsiteX905" fmla="*/ 4103910 w 7467600"/>
              <a:gd name="connsiteY905" fmla="*/ 1161917 h 6858000"/>
              <a:gd name="connsiteX906" fmla="*/ 4020269 w 7467600"/>
              <a:gd name="connsiteY906" fmla="*/ 1200406 h 6858000"/>
              <a:gd name="connsiteX907" fmla="*/ 3674882 w 7467600"/>
              <a:gd name="connsiteY907" fmla="*/ 488524 h 6858000"/>
              <a:gd name="connsiteX908" fmla="*/ 3132682 w 7467600"/>
              <a:gd name="connsiteY908" fmla="*/ 1072284 h 6858000"/>
              <a:gd name="connsiteX909" fmla="*/ 2716346 w 7467600"/>
              <a:gd name="connsiteY909" fmla="*/ 1276376 h 6858000"/>
              <a:gd name="connsiteX910" fmla="*/ 2716772 w 7467600"/>
              <a:gd name="connsiteY910" fmla="*/ 1255462 h 6858000"/>
              <a:gd name="connsiteX911" fmla="*/ 3471096 w 7467600"/>
              <a:gd name="connsiteY911" fmla="*/ 437072 h 6858000"/>
              <a:gd name="connsiteX912" fmla="*/ 3639057 w 7467600"/>
              <a:gd name="connsiteY912" fmla="*/ 286334 h 6858000"/>
              <a:gd name="connsiteX913" fmla="*/ 3640309 w 7467600"/>
              <a:gd name="connsiteY913" fmla="*/ 284664 h 6858000"/>
              <a:gd name="connsiteX914" fmla="*/ 3646022 w 7467600"/>
              <a:gd name="connsiteY914" fmla="*/ 276711 h 6858000"/>
              <a:gd name="connsiteX915" fmla="*/ 3707943 w 7467600"/>
              <a:gd name="connsiteY915" fmla="*/ 65958 h 6858000"/>
              <a:gd name="connsiteX916" fmla="*/ 3721337 w 7467600"/>
              <a:gd name="connsiteY916" fmla="*/ 0 h 6858000"/>
              <a:gd name="connsiteX917" fmla="*/ 2867960 w 7467600"/>
              <a:gd name="connsiteY917" fmla="*/ 0 h 6858000"/>
              <a:gd name="connsiteX918" fmla="*/ 2926351 w 7467600"/>
              <a:gd name="connsiteY918" fmla="*/ 0 h 6858000"/>
              <a:gd name="connsiteX919" fmla="*/ 2902823 w 7467600"/>
              <a:gd name="connsiteY919" fmla="*/ 262929 h 6858000"/>
              <a:gd name="connsiteX920" fmla="*/ 2940663 w 7467600"/>
              <a:gd name="connsiteY920" fmla="*/ 140884 h 6858000"/>
              <a:gd name="connsiteX921" fmla="*/ 2947039 w 7467600"/>
              <a:gd name="connsiteY921" fmla="*/ 122524 h 6858000"/>
              <a:gd name="connsiteX922" fmla="*/ 2984316 w 7467600"/>
              <a:gd name="connsiteY922" fmla="*/ 0 h 6858000"/>
              <a:gd name="connsiteX923" fmla="*/ 3016114 w 7467600"/>
              <a:gd name="connsiteY923" fmla="*/ 0 h 6858000"/>
              <a:gd name="connsiteX924" fmla="*/ 2979949 w 7467600"/>
              <a:gd name="connsiteY924" fmla="*/ 119274 h 6858000"/>
              <a:gd name="connsiteX925" fmla="*/ 3023879 w 7467600"/>
              <a:gd name="connsiteY925" fmla="*/ 0 h 6858000"/>
              <a:gd name="connsiteX926" fmla="*/ 3105400 w 7467600"/>
              <a:gd name="connsiteY926" fmla="*/ 0 h 6858000"/>
              <a:gd name="connsiteX927" fmla="*/ 3094669 w 7467600"/>
              <a:gd name="connsiteY927" fmla="*/ 30308 h 6858000"/>
              <a:gd name="connsiteX928" fmla="*/ 2901945 w 7467600"/>
              <a:gd name="connsiteY928" fmla="*/ 466538 h 6858000"/>
              <a:gd name="connsiteX929" fmla="*/ 2815209 w 7467600"/>
              <a:gd name="connsiteY929" fmla="*/ 497361 h 6858000"/>
              <a:gd name="connsiteX930" fmla="*/ 2844845 w 7467600"/>
              <a:gd name="connsiteY930" fmla="*/ 127638 h 6858000"/>
              <a:gd name="connsiteX931" fmla="*/ 2867960 w 7467600"/>
              <a:gd name="connsiteY931" fmla="*/ 0 h 6858000"/>
              <a:gd name="connsiteX932" fmla="*/ 1057230 w 7467600"/>
              <a:gd name="connsiteY932" fmla="*/ 0 h 6858000"/>
              <a:gd name="connsiteX933" fmla="*/ 1111003 w 7467600"/>
              <a:gd name="connsiteY933" fmla="*/ 0 h 6858000"/>
              <a:gd name="connsiteX934" fmla="*/ 1125553 w 7467600"/>
              <a:gd name="connsiteY934" fmla="*/ 52588 h 6858000"/>
              <a:gd name="connsiteX935" fmla="*/ 1304276 w 7467600"/>
              <a:gd name="connsiteY935" fmla="*/ 476275 h 6858000"/>
              <a:gd name="connsiteX936" fmla="*/ 1492066 w 7467600"/>
              <a:gd name="connsiteY936" fmla="*/ 886333 h 6858000"/>
              <a:gd name="connsiteX937" fmla="*/ 1423698 w 7467600"/>
              <a:gd name="connsiteY937" fmla="*/ 710817 h 6858000"/>
              <a:gd name="connsiteX938" fmla="*/ 1357609 w 7467600"/>
              <a:gd name="connsiteY938" fmla="*/ 532892 h 6858000"/>
              <a:gd name="connsiteX939" fmla="*/ 1309550 w 7467600"/>
              <a:gd name="connsiteY939" fmla="*/ 374031 h 6858000"/>
              <a:gd name="connsiteX940" fmla="*/ 1193673 w 7467600"/>
              <a:gd name="connsiteY940" fmla="*/ 49533 h 6858000"/>
              <a:gd name="connsiteX941" fmla="*/ 1164391 w 7467600"/>
              <a:gd name="connsiteY941" fmla="*/ 0 h 6858000"/>
              <a:gd name="connsiteX942" fmla="*/ 1200666 w 7467600"/>
              <a:gd name="connsiteY942" fmla="*/ 0 h 6858000"/>
              <a:gd name="connsiteX943" fmla="*/ 1223408 w 7467600"/>
              <a:gd name="connsiteY943" fmla="*/ 38996 h 6858000"/>
              <a:gd name="connsiteX944" fmla="*/ 1339635 w 7467600"/>
              <a:gd name="connsiteY944" fmla="*/ 365517 h 6858000"/>
              <a:gd name="connsiteX945" fmla="*/ 1387469 w 7467600"/>
              <a:gd name="connsiteY945" fmla="*/ 523079 h 6858000"/>
              <a:gd name="connsiteX946" fmla="*/ 1452685 w 7467600"/>
              <a:gd name="connsiteY946" fmla="*/ 699806 h 6858000"/>
              <a:gd name="connsiteX947" fmla="*/ 1492092 w 7467600"/>
              <a:gd name="connsiteY947" fmla="*/ 800424 h 6858000"/>
              <a:gd name="connsiteX948" fmla="*/ 1455302 w 7467600"/>
              <a:gd name="connsiteY948" fmla="*/ 632913 h 6858000"/>
              <a:gd name="connsiteX949" fmla="*/ 1222336 w 7467600"/>
              <a:gd name="connsiteY949" fmla="*/ 9480 h 6858000"/>
              <a:gd name="connsiteX950" fmla="*/ 1214634 w 7467600"/>
              <a:gd name="connsiteY950" fmla="*/ 0 h 6858000"/>
              <a:gd name="connsiteX951" fmla="*/ 1289827 w 7467600"/>
              <a:gd name="connsiteY951" fmla="*/ 0 h 6858000"/>
              <a:gd name="connsiteX952" fmla="*/ 1321076 w 7467600"/>
              <a:gd name="connsiteY952" fmla="*/ 59722 h 6858000"/>
              <a:gd name="connsiteX953" fmla="*/ 1512579 w 7467600"/>
              <a:gd name="connsiteY953" fmla="*/ 626441 h 6858000"/>
              <a:gd name="connsiteX954" fmla="*/ 1506076 w 7467600"/>
              <a:gd name="connsiteY954" fmla="*/ 1089289 h 6858000"/>
              <a:gd name="connsiteX955" fmla="*/ 1486346 w 7467600"/>
              <a:gd name="connsiteY955" fmla="*/ 1079919 h 6858000"/>
              <a:gd name="connsiteX956" fmla="*/ 1070511 w 7467600"/>
              <a:gd name="connsiteY956" fmla="*/ 48609 h 6858000"/>
              <a:gd name="connsiteX957" fmla="*/ 1057230 w 7467600"/>
              <a:gd name="connsiteY957" fmla="*/ 0 h 6858000"/>
              <a:gd name="connsiteX958" fmla="*/ 43151 w 7467600"/>
              <a:gd name="connsiteY958" fmla="*/ 0 h 6858000"/>
              <a:gd name="connsiteX959" fmla="*/ 95283 w 7467600"/>
              <a:gd name="connsiteY959" fmla="*/ 0 h 6858000"/>
              <a:gd name="connsiteX960" fmla="*/ 300708 w 7467600"/>
              <a:gd name="connsiteY960" fmla="*/ 154571 h 6858000"/>
              <a:gd name="connsiteX961" fmla="*/ 530414 w 7467600"/>
              <a:gd name="connsiteY961" fmla="*/ 354673 h 6858000"/>
              <a:gd name="connsiteX962" fmla="*/ 333785 w 7467600"/>
              <a:gd name="connsiteY962" fmla="*/ 161564 h 6858000"/>
              <a:gd name="connsiteX963" fmla="*/ 147005 w 7467600"/>
              <a:gd name="connsiteY963" fmla="*/ 0 h 6858000"/>
              <a:gd name="connsiteX964" fmla="*/ 272509 w 7467600"/>
              <a:gd name="connsiteY964" fmla="*/ 0 h 6858000"/>
              <a:gd name="connsiteX965" fmla="*/ 326276 w 7467600"/>
              <a:gd name="connsiteY965" fmla="*/ 45847 h 6858000"/>
              <a:gd name="connsiteX966" fmla="*/ 823759 w 7467600"/>
              <a:gd name="connsiteY966" fmla="*/ 574145 h 6858000"/>
              <a:gd name="connsiteX967" fmla="*/ 811254 w 7467600"/>
              <a:gd name="connsiteY967" fmla="*/ 665546 h 6858000"/>
              <a:gd name="connsiteX968" fmla="*/ 154042 w 7467600"/>
              <a:gd name="connsiteY968" fmla="*/ 261522 h 6858000"/>
              <a:gd name="connsiteX969" fmla="*/ 13550 w 7467600"/>
              <a:gd name="connsiteY969" fmla="*/ 158423 h 6858000"/>
              <a:gd name="connsiteX970" fmla="*/ 0 w 7467600"/>
              <a:gd name="connsiteY970" fmla="*/ 146618 h 6858000"/>
              <a:gd name="connsiteX971" fmla="*/ 0 w 7467600"/>
              <a:gd name="connsiteY971" fmla="*/ 59161 h 6858000"/>
              <a:gd name="connsiteX972" fmla="*/ 45427 w 7467600"/>
              <a:gd name="connsiteY972" fmla="*/ 101078 h 6858000"/>
              <a:gd name="connsiteX973" fmla="*/ 630103 w 7467600"/>
              <a:gd name="connsiteY973" fmla="*/ 485885 h 6858000"/>
              <a:gd name="connsiteX974" fmla="*/ 532040 w 7467600"/>
              <a:gd name="connsiteY974" fmla="*/ 399359 h 6858000"/>
              <a:gd name="connsiteX975" fmla="*/ 517618 w 7467600"/>
              <a:gd name="connsiteY975" fmla="*/ 385726 h 6858000"/>
              <a:gd name="connsiteX976" fmla="*/ 285074 w 7467600"/>
              <a:gd name="connsiteY976" fmla="*/ 182755 h 6858000"/>
              <a:gd name="connsiteX977" fmla="*/ 43151 w 7467600"/>
              <a:gd name="connsiteY97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6012219 h 6858000"/>
              <a:gd name="connsiteX83" fmla="*/ 6946849 w 7467600"/>
              <a:gd name="connsiteY83" fmla="*/ 5523271 h 6858000"/>
              <a:gd name="connsiteX84" fmla="*/ 6946972 w 7467600"/>
              <a:gd name="connsiteY84" fmla="*/ 5526491 h 6858000"/>
              <a:gd name="connsiteX85" fmla="*/ 7105827 w 7467600"/>
              <a:gd name="connsiteY85" fmla="*/ 5718700 h 6858000"/>
              <a:gd name="connsiteX86" fmla="*/ 7356878 w 7467600"/>
              <a:gd name="connsiteY86" fmla="*/ 5981332 h 6858000"/>
              <a:gd name="connsiteX87" fmla="*/ 7467600 w 7467600"/>
              <a:gd name="connsiteY87" fmla="*/ 6117703 h 6858000"/>
              <a:gd name="connsiteX88" fmla="*/ 7467600 w 7467600"/>
              <a:gd name="connsiteY88" fmla="*/ 6163634 h 6858000"/>
              <a:gd name="connsiteX89" fmla="*/ 7403637 w 7467600"/>
              <a:gd name="connsiteY89" fmla="*/ 6083957 h 6858000"/>
              <a:gd name="connsiteX90" fmla="*/ 7254615 w 7467600"/>
              <a:gd name="connsiteY90" fmla="*/ 5911918 h 6858000"/>
              <a:gd name="connsiteX91" fmla="*/ 7312589 w 7467600"/>
              <a:gd name="connsiteY91" fmla="*/ 5982309 h 6858000"/>
              <a:gd name="connsiteX92" fmla="*/ 7448321 w 7467600"/>
              <a:gd name="connsiteY92" fmla="*/ 6190991 h 6858000"/>
              <a:gd name="connsiteX93" fmla="*/ 7467600 w 7467600"/>
              <a:gd name="connsiteY93" fmla="*/ 6221686 h 6858000"/>
              <a:gd name="connsiteX94" fmla="*/ 7467600 w 7467600"/>
              <a:gd name="connsiteY94" fmla="*/ 6334256 h 6858000"/>
              <a:gd name="connsiteX95" fmla="*/ 7454976 w 7467600"/>
              <a:gd name="connsiteY95" fmla="*/ 6318297 h 6858000"/>
              <a:gd name="connsiteX96" fmla="*/ 7042773 w 7467600"/>
              <a:gd name="connsiteY96" fmla="*/ 5734011 h 6858000"/>
              <a:gd name="connsiteX97" fmla="*/ 6844835 w 7467600"/>
              <a:gd name="connsiteY97" fmla="*/ 5424988 h 6858000"/>
              <a:gd name="connsiteX98" fmla="*/ 1456157 w 7467600"/>
              <a:gd name="connsiteY98" fmla="*/ 5371404 h 6858000"/>
              <a:gd name="connsiteX99" fmla="*/ 1244432 w 7467600"/>
              <a:gd name="connsiteY99" fmla="*/ 5385601 h 6858000"/>
              <a:gd name="connsiteX100" fmla="*/ 973990 w 7467600"/>
              <a:gd name="connsiteY100" fmla="*/ 5424940 h 6858000"/>
              <a:gd name="connsiteX101" fmla="*/ 1103809 w 7467600"/>
              <a:gd name="connsiteY101" fmla="*/ 5433720 h 6858000"/>
              <a:gd name="connsiteX102" fmla="*/ 1123454 w 7467600"/>
              <a:gd name="connsiteY102" fmla="*/ 5435727 h 6858000"/>
              <a:gd name="connsiteX103" fmla="*/ 1737017 w 7467600"/>
              <a:gd name="connsiteY103" fmla="*/ 5452183 h 6858000"/>
              <a:gd name="connsiteX104" fmla="*/ 1824397 w 7467600"/>
              <a:gd name="connsiteY104" fmla="*/ 5447757 h 6858000"/>
              <a:gd name="connsiteX105" fmla="*/ 2070059 w 7467600"/>
              <a:gd name="connsiteY105" fmla="*/ 5441660 h 6858000"/>
              <a:gd name="connsiteX106" fmla="*/ 1456157 w 7467600"/>
              <a:gd name="connsiteY106" fmla="*/ 5371404 h 6858000"/>
              <a:gd name="connsiteX107" fmla="*/ 4988186 w 7467600"/>
              <a:gd name="connsiteY107" fmla="*/ 5216467 h 6858000"/>
              <a:gd name="connsiteX108" fmla="*/ 4777334 w 7467600"/>
              <a:gd name="connsiteY108" fmla="*/ 5406072 h 6858000"/>
              <a:gd name="connsiteX109" fmla="*/ 4718341 w 7467600"/>
              <a:gd name="connsiteY109" fmla="*/ 5468043 h 6858000"/>
              <a:gd name="connsiteX110" fmla="*/ 4604655 w 7467600"/>
              <a:gd name="connsiteY110" fmla="*/ 5583434 h 6858000"/>
              <a:gd name="connsiteX111" fmla="*/ 4565074 w 7467600"/>
              <a:gd name="connsiteY111" fmla="*/ 5618550 h 6858000"/>
              <a:gd name="connsiteX112" fmla="*/ 4988186 w 7467600"/>
              <a:gd name="connsiteY112" fmla="*/ 5216467 h 6858000"/>
              <a:gd name="connsiteX113" fmla="*/ 4978032 w 7467600"/>
              <a:gd name="connsiteY113" fmla="*/ 5183809 h 6858000"/>
              <a:gd name="connsiteX114" fmla="*/ 4463413 w 7467600"/>
              <a:gd name="connsiteY114" fmla="*/ 5615162 h 6858000"/>
              <a:gd name="connsiteX115" fmla="*/ 4358134 w 7467600"/>
              <a:gd name="connsiteY115" fmla="*/ 5742791 h 6858000"/>
              <a:gd name="connsiteX116" fmla="*/ 4376219 w 7467600"/>
              <a:gd name="connsiteY116" fmla="*/ 5729027 h 6858000"/>
              <a:gd name="connsiteX117" fmla="*/ 4582340 w 7467600"/>
              <a:gd name="connsiteY117" fmla="*/ 5561037 h 6858000"/>
              <a:gd name="connsiteX118" fmla="*/ 4694684 w 7467600"/>
              <a:gd name="connsiteY118" fmla="*/ 5447098 h 6858000"/>
              <a:gd name="connsiteX119" fmla="*/ 4754123 w 7467600"/>
              <a:gd name="connsiteY119" fmla="*/ 5384643 h 6858000"/>
              <a:gd name="connsiteX120" fmla="*/ 4978032 w 7467600"/>
              <a:gd name="connsiteY120" fmla="*/ 5183809 h 6858000"/>
              <a:gd name="connsiteX121" fmla="*/ 1903353 w 7467600"/>
              <a:gd name="connsiteY121" fmla="*/ 5044827 h 6858000"/>
              <a:gd name="connsiteX122" fmla="*/ 1936931 w 7467600"/>
              <a:gd name="connsiteY122" fmla="*/ 5093954 h 6858000"/>
              <a:gd name="connsiteX123" fmla="*/ 2195868 w 7467600"/>
              <a:gd name="connsiteY123" fmla="*/ 5396574 h 6858000"/>
              <a:gd name="connsiteX124" fmla="*/ 2088852 w 7467600"/>
              <a:gd name="connsiteY124" fmla="*/ 5166123 h 6858000"/>
              <a:gd name="connsiteX125" fmla="*/ 1958241 w 7467600"/>
              <a:gd name="connsiteY125" fmla="*/ 5067955 h 6858000"/>
              <a:gd name="connsiteX126" fmla="*/ 1903353 w 7467600"/>
              <a:gd name="connsiteY126" fmla="*/ 5044827 h 6858000"/>
              <a:gd name="connsiteX127" fmla="*/ 1979378 w 7467600"/>
              <a:gd name="connsiteY127" fmla="*/ 4769504 h 6858000"/>
              <a:gd name="connsiteX128" fmla="*/ 2882120 w 7467600"/>
              <a:gd name="connsiteY128" fmla="*/ 5064547 h 6858000"/>
              <a:gd name="connsiteX129" fmla="*/ 2793103 w 7467600"/>
              <a:gd name="connsiteY129" fmla="*/ 5039699 h 6858000"/>
              <a:gd name="connsiteX130" fmla="*/ 2770041 w 7467600"/>
              <a:gd name="connsiteY130" fmla="*/ 5033634 h 6858000"/>
              <a:gd name="connsiteX131" fmla="*/ 1979378 w 7467600"/>
              <a:gd name="connsiteY131" fmla="*/ 4769504 h 6858000"/>
              <a:gd name="connsiteX132" fmla="*/ 1927410 w 7467600"/>
              <a:gd name="connsiteY132" fmla="*/ 4716164 h 6858000"/>
              <a:gd name="connsiteX133" fmla="*/ 1959587 w 7467600"/>
              <a:gd name="connsiteY133" fmla="*/ 4728849 h 6858000"/>
              <a:gd name="connsiteX134" fmla="*/ 2777707 w 7467600"/>
              <a:gd name="connsiteY134" fmla="*/ 5003991 h 6858000"/>
              <a:gd name="connsiteX135" fmla="*/ 2800768 w 7467600"/>
              <a:gd name="connsiteY135" fmla="*/ 5010056 h 6858000"/>
              <a:gd name="connsiteX136" fmla="*/ 2879408 w 7467600"/>
              <a:gd name="connsiteY136" fmla="*/ 5031590 h 6858000"/>
              <a:gd name="connsiteX137" fmla="*/ 2862295 w 7467600"/>
              <a:gd name="connsiteY137" fmla="*/ 5022958 h 6858000"/>
              <a:gd name="connsiteX138" fmla="*/ 2813343 w 7467600"/>
              <a:gd name="connsiteY138" fmla="*/ 4998369 h 6858000"/>
              <a:gd name="connsiteX139" fmla="*/ 2646245 w 7467600"/>
              <a:gd name="connsiteY139" fmla="*/ 4930999 h 6858000"/>
              <a:gd name="connsiteX140" fmla="*/ 1999243 w 7467600"/>
              <a:gd name="connsiteY140" fmla="*/ 4730524 h 6858000"/>
              <a:gd name="connsiteX141" fmla="*/ 1979527 w 7467600"/>
              <a:gd name="connsiteY141" fmla="*/ 4726651 h 6858000"/>
              <a:gd name="connsiteX142" fmla="*/ 1927410 w 7467600"/>
              <a:gd name="connsiteY142" fmla="*/ 4716164 h 6858000"/>
              <a:gd name="connsiteX143" fmla="*/ 1997014 w 7467600"/>
              <a:gd name="connsiteY143" fmla="*/ 4698007 h 6858000"/>
              <a:gd name="connsiteX144" fmla="*/ 2005458 w 7467600"/>
              <a:gd name="connsiteY144" fmla="*/ 4699540 h 6858000"/>
              <a:gd name="connsiteX145" fmla="*/ 2657186 w 7467600"/>
              <a:gd name="connsiteY145" fmla="*/ 4901687 h 6858000"/>
              <a:gd name="connsiteX146" fmla="*/ 2826662 w 7467600"/>
              <a:gd name="connsiteY146" fmla="*/ 4970362 h 6858000"/>
              <a:gd name="connsiteX147" fmla="*/ 2876100 w 7467600"/>
              <a:gd name="connsiteY147" fmla="*/ 4995397 h 6858000"/>
              <a:gd name="connsiteX148" fmla="*/ 3042600 w 7467600"/>
              <a:gd name="connsiteY148" fmla="*/ 5059532 h 6858000"/>
              <a:gd name="connsiteX149" fmla="*/ 1997014 w 7467600"/>
              <a:gd name="connsiteY149" fmla="*/ 4698007 h 6858000"/>
              <a:gd name="connsiteX150" fmla="*/ 2305292 w 7467600"/>
              <a:gd name="connsiteY150" fmla="*/ 4219492 h 6858000"/>
              <a:gd name="connsiteX151" fmla="*/ 3360922 w 7467600"/>
              <a:gd name="connsiteY151" fmla="*/ 4529373 h 6858000"/>
              <a:gd name="connsiteX152" fmla="*/ 3492420 w 7467600"/>
              <a:gd name="connsiteY152" fmla="*/ 4510145 h 6858000"/>
              <a:gd name="connsiteX153" fmla="*/ 3364086 w 7467600"/>
              <a:gd name="connsiteY153" fmla="*/ 4480340 h 6858000"/>
              <a:gd name="connsiteX154" fmla="*/ 3225818 w 7467600"/>
              <a:gd name="connsiteY154" fmla="*/ 4411822 h 6858000"/>
              <a:gd name="connsiteX155" fmla="*/ 3129696 w 7467600"/>
              <a:gd name="connsiteY155" fmla="*/ 4360704 h 6858000"/>
              <a:gd name="connsiteX156" fmla="*/ 2814545 w 7467600"/>
              <a:gd name="connsiteY156" fmla="*/ 4282955 h 6858000"/>
              <a:gd name="connsiteX157" fmla="*/ 2305292 w 7467600"/>
              <a:gd name="connsiteY157" fmla="*/ 4219492 h 6858000"/>
              <a:gd name="connsiteX158" fmla="*/ 2626982 w 7467600"/>
              <a:gd name="connsiteY158" fmla="*/ 4206450 h 6858000"/>
              <a:gd name="connsiteX159" fmla="*/ 2490617 w 7467600"/>
              <a:gd name="connsiteY159" fmla="*/ 4206951 h 6858000"/>
              <a:gd name="connsiteX160" fmla="*/ 2819869 w 7467600"/>
              <a:gd name="connsiteY160" fmla="*/ 4252936 h 6858000"/>
              <a:gd name="connsiteX161" fmla="*/ 3143018 w 7467600"/>
              <a:gd name="connsiteY161" fmla="*/ 4332698 h 6858000"/>
              <a:gd name="connsiteX162" fmla="*/ 3241520 w 7467600"/>
              <a:gd name="connsiteY162" fmla="*/ 4385112 h 6858000"/>
              <a:gd name="connsiteX163" fmla="*/ 3374575 w 7467600"/>
              <a:gd name="connsiteY163" fmla="*/ 4451517 h 6858000"/>
              <a:gd name="connsiteX164" fmla="*/ 3505221 w 7467600"/>
              <a:gd name="connsiteY164" fmla="*/ 4480757 h 6858000"/>
              <a:gd name="connsiteX165" fmla="*/ 2626982 w 7467600"/>
              <a:gd name="connsiteY165" fmla="*/ 4206450 h 6858000"/>
              <a:gd name="connsiteX166" fmla="*/ 1310106 w 7467600"/>
              <a:gd name="connsiteY166" fmla="*/ 3943217 h 6858000"/>
              <a:gd name="connsiteX167" fmla="*/ 854994 w 7467600"/>
              <a:gd name="connsiteY167" fmla="*/ 4399136 h 6858000"/>
              <a:gd name="connsiteX168" fmla="*/ 742462 w 7467600"/>
              <a:gd name="connsiteY168" fmla="*/ 4594648 h 6858000"/>
              <a:gd name="connsiteX169" fmla="*/ 820602 w 7467600"/>
              <a:gd name="connsiteY169" fmla="*/ 4485915 h 6858000"/>
              <a:gd name="connsiteX170" fmla="*/ 878295 w 7467600"/>
              <a:gd name="connsiteY170" fmla="*/ 4403594 h 6858000"/>
              <a:gd name="connsiteX171" fmla="*/ 1240607 w 7467600"/>
              <a:gd name="connsiteY171" fmla="*/ 4010401 h 6858000"/>
              <a:gd name="connsiteX172" fmla="*/ 1310106 w 7467600"/>
              <a:gd name="connsiteY172" fmla="*/ 3943217 h 6858000"/>
              <a:gd name="connsiteX173" fmla="*/ 1423113 w 7467600"/>
              <a:gd name="connsiteY173" fmla="*/ 3874565 h 6858000"/>
              <a:gd name="connsiteX174" fmla="*/ 1260565 w 7467600"/>
              <a:gd name="connsiteY174" fmla="*/ 4031982 h 6858000"/>
              <a:gd name="connsiteX175" fmla="*/ 901900 w 7467600"/>
              <a:gd name="connsiteY175" fmla="*/ 4421236 h 6858000"/>
              <a:gd name="connsiteX176" fmla="*/ 845044 w 7467600"/>
              <a:gd name="connsiteY176" fmla="*/ 4502436 h 6858000"/>
              <a:gd name="connsiteX177" fmla="*/ 685926 w 7467600"/>
              <a:gd name="connsiteY177" fmla="*/ 4703069 h 6858000"/>
              <a:gd name="connsiteX178" fmla="*/ 684248 w 7467600"/>
              <a:gd name="connsiteY178" fmla="*/ 4706721 h 6858000"/>
              <a:gd name="connsiteX179" fmla="*/ 1423113 w 7467600"/>
              <a:gd name="connsiteY179" fmla="*/ 3874565 h 6858000"/>
              <a:gd name="connsiteX180" fmla="*/ 3316479 w 7467600"/>
              <a:gd name="connsiteY180" fmla="*/ 3872136 h 6858000"/>
              <a:gd name="connsiteX181" fmla="*/ 3546806 w 7467600"/>
              <a:gd name="connsiteY181" fmla="*/ 4356139 h 6858000"/>
              <a:gd name="connsiteX182" fmla="*/ 3364433 w 7467600"/>
              <a:gd name="connsiteY182" fmla="*/ 3953121 h 6858000"/>
              <a:gd name="connsiteX183" fmla="*/ 3316479 w 7467600"/>
              <a:gd name="connsiteY183" fmla="*/ 3872136 h 6858000"/>
              <a:gd name="connsiteX184" fmla="*/ 3291335 w 7467600"/>
              <a:gd name="connsiteY184" fmla="*/ 3767420 h 6858000"/>
              <a:gd name="connsiteX185" fmla="*/ 3390805 w 7467600"/>
              <a:gd name="connsiteY185" fmla="*/ 3937163 h 6858000"/>
              <a:gd name="connsiteX186" fmla="*/ 3579062 w 7467600"/>
              <a:gd name="connsiteY186" fmla="*/ 4359040 h 6858000"/>
              <a:gd name="connsiteX187" fmla="*/ 3467355 w 7467600"/>
              <a:gd name="connsiteY187" fmla="*/ 3988130 h 6858000"/>
              <a:gd name="connsiteX188" fmla="*/ 3310753 w 7467600"/>
              <a:gd name="connsiteY188" fmla="*/ 3787140 h 6858000"/>
              <a:gd name="connsiteX189" fmla="*/ 3291335 w 7467600"/>
              <a:gd name="connsiteY189" fmla="*/ 3767420 h 6858000"/>
              <a:gd name="connsiteX190" fmla="*/ 1635889 w 7467600"/>
              <a:gd name="connsiteY190" fmla="*/ 3709494 h 6858000"/>
              <a:gd name="connsiteX191" fmla="*/ 1634800 w 7467600"/>
              <a:gd name="connsiteY191" fmla="*/ 3731111 h 6858000"/>
              <a:gd name="connsiteX192" fmla="*/ 1635889 w 7467600"/>
              <a:gd name="connsiteY192" fmla="*/ 3709494 h 6858000"/>
              <a:gd name="connsiteX193" fmla="*/ 1510397 w 7467600"/>
              <a:gd name="connsiteY193" fmla="*/ 3684705 h 6858000"/>
              <a:gd name="connsiteX194" fmla="*/ 1146550 w 7467600"/>
              <a:gd name="connsiteY194" fmla="*/ 3802012 h 6858000"/>
              <a:gd name="connsiteX195" fmla="*/ 698834 w 7467600"/>
              <a:gd name="connsiteY195" fmla="*/ 3952272 h 6858000"/>
              <a:gd name="connsiteX196" fmla="*/ 34256 w 7467600"/>
              <a:gd name="connsiteY196" fmla="*/ 4347603 h 6858000"/>
              <a:gd name="connsiteX197" fmla="*/ 527241 w 7467600"/>
              <a:gd name="connsiteY197" fmla="*/ 4065078 h 6858000"/>
              <a:gd name="connsiteX198" fmla="*/ 1510397 w 7467600"/>
              <a:gd name="connsiteY198" fmla="*/ 3684705 h 6858000"/>
              <a:gd name="connsiteX199" fmla="*/ 1313114 w 7467600"/>
              <a:gd name="connsiteY199" fmla="*/ 3655216 h 6858000"/>
              <a:gd name="connsiteX200" fmla="*/ 1109304 w 7467600"/>
              <a:gd name="connsiteY200" fmla="*/ 3669030 h 6858000"/>
              <a:gd name="connsiteX201" fmla="*/ 8129 w 7467600"/>
              <a:gd name="connsiteY201" fmla="*/ 4330519 h 6858000"/>
              <a:gd name="connsiteX202" fmla="*/ 687572 w 7467600"/>
              <a:gd name="connsiteY202" fmla="*/ 3925629 h 6858000"/>
              <a:gd name="connsiteX203" fmla="*/ 1138365 w 7467600"/>
              <a:gd name="connsiteY203" fmla="*/ 3774515 h 6858000"/>
              <a:gd name="connsiteX204" fmla="*/ 1505579 w 7467600"/>
              <a:gd name="connsiteY204" fmla="*/ 3655526 h 6858000"/>
              <a:gd name="connsiteX205" fmla="*/ 1313114 w 7467600"/>
              <a:gd name="connsiteY205" fmla="*/ 3655216 h 6858000"/>
              <a:gd name="connsiteX206" fmla="*/ 3655073 w 7467600"/>
              <a:gd name="connsiteY206" fmla="*/ 3650884 h 6858000"/>
              <a:gd name="connsiteX207" fmla="*/ 3989938 w 7467600"/>
              <a:gd name="connsiteY207" fmla="*/ 3991685 h 6858000"/>
              <a:gd name="connsiteX208" fmla="*/ 4393907 w 7467600"/>
              <a:gd name="connsiteY208" fmla="*/ 4261258 h 6858000"/>
              <a:gd name="connsiteX209" fmla="*/ 4648051 w 7467600"/>
              <a:gd name="connsiteY209" fmla="*/ 4374051 h 6858000"/>
              <a:gd name="connsiteX210" fmla="*/ 4383389 w 7467600"/>
              <a:gd name="connsiteY210" fmla="*/ 4184369 h 6858000"/>
              <a:gd name="connsiteX211" fmla="*/ 4165508 w 7467600"/>
              <a:gd name="connsiteY211" fmla="*/ 4035196 h 6858000"/>
              <a:gd name="connsiteX212" fmla="*/ 4068162 w 7467600"/>
              <a:gd name="connsiteY212" fmla="*/ 3953394 h 6858000"/>
              <a:gd name="connsiteX213" fmla="*/ 3981416 w 7467600"/>
              <a:gd name="connsiteY213" fmla="*/ 3880482 h 6858000"/>
              <a:gd name="connsiteX214" fmla="*/ 3800147 w 7467600"/>
              <a:gd name="connsiteY214" fmla="*/ 3749872 h 6858000"/>
              <a:gd name="connsiteX215" fmla="*/ 3655073 w 7467600"/>
              <a:gd name="connsiteY215" fmla="*/ 3650884 h 6858000"/>
              <a:gd name="connsiteX216" fmla="*/ 3670252 w 7467600"/>
              <a:gd name="connsiteY216" fmla="*/ 3622798 h 6858000"/>
              <a:gd name="connsiteX217" fmla="*/ 3817258 w 7467600"/>
              <a:gd name="connsiteY217" fmla="*/ 3723577 h 6858000"/>
              <a:gd name="connsiteX218" fmla="*/ 4000461 w 7467600"/>
              <a:gd name="connsiteY218" fmla="*/ 3855966 h 6858000"/>
              <a:gd name="connsiteX219" fmla="*/ 4088180 w 7467600"/>
              <a:gd name="connsiteY219" fmla="*/ 3929774 h 6858000"/>
              <a:gd name="connsiteX220" fmla="*/ 4184555 w 7467600"/>
              <a:gd name="connsiteY220" fmla="*/ 4010683 h 6858000"/>
              <a:gd name="connsiteX221" fmla="*/ 4399563 w 7467600"/>
              <a:gd name="connsiteY221" fmla="*/ 4158106 h 6858000"/>
              <a:gd name="connsiteX222" fmla="*/ 4684469 w 7467600"/>
              <a:gd name="connsiteY222" fmla="*/ 4364680 h 6858000"/>
              <a:gd name="connsiteX223" fmla="*/ 4690271 w 7467600"/>
              <a:gd name="connsiteY223" fmla="*/ 4370034 h 6858000"/>
              <a:gd name="connsiteX224" fmla="*/ 4136093 w 7467600"/>
              <a:gd name="connsiteY224" fmla="*/ 3858466 h 6858000"/>
              <a:gd name="connsiteX225" fmla="*/ 3670252 w 7467600"/>
              <a:gd name="connsiteY225" fmla="*/ 3622798 h 6858000"/>
              <a:gd name="connsiteX226" fmla="*/ 4440129 w 7467600"/>
              <a:gd name="connsiteY226" fmla="*/ 3448571 h 6858000"/>
              <a:gd name="connsiteX227" fmla="*/ 4856525 w 7467600"/>
              <a:gd name="connsiteY227" fmla="*/ 3915351 h 6858000"/>
              <a:gd name="connsiteX228" fmla="*/ 5059055 w 7467600"/>
              <a:gd name="connsiteY228" fmla="*/ 4108918 h 6858000"/>
              <a:gd name="connsiteX229" fmla="*/ 5290070 w 7467600"/>
              <a:gd name="connsiteY229" fmla="*/ 4263619 h 6858000"/>
              <a:gd name="connsiteX230" fmla="*/ 4834991 w 7467600"/>
              <a:gd name="connsiteY230" fmla="*/ 3830985 h 6858000"/>
              <a:gd name="connsiteX231" fmla="*/ 4440129 w 7467600"/>
              <a:gd name="connsiteY231" fmla="*/ 3448571 h 6858000"/>
              <a:gd name="connsiteX232" fmla="*/ 4441737 w 7467600"/>
              <a:gd name="connsiteY232" fmla="*/ 3399734 h 6858000"/>
              <a:gd name="connsiteX233" fmla="*/ 4431236 w 7467600"/>
              <a:gd name="connsiteY233" fmla="*/ 3400954 h 6858000"/>
              <a:gd name="connsiteX234" fmla="*/ 4557150 w 7467600"/>
              <a:gd name="connsiteY234" fmla="*/ 3510023 h 6858000"/>
              <a:gd name="connsiteX235" fmla="*/ 4856936 w 7467600"/>
              <a:gd name="connsiteY235" fmla="*/ 3809146 h 6858000"/>
              <a:gd name="connsiteX236" fmla="*/ 5111996 w 7467600"/>
              <a:gd name="connsiteY236" fmla="*/ 4065759 h 6858000"/>
              <a:gd name="connsiteX237" fmla="*/ 5388878 w 7467600"/>
              <a:gd name="connsiteY237" fmla="*/ 4300185 h 6858000"/>
              <a:gd name="connsiteX238" fmla="*/ 5425556 w 7467600"/>
              <a:gd name="connsiteY238" fmla="*/ 4308967 h 6858000"/>
              <a:gd name="connsiteX239" fmla="*/ 4943646 w 7467600"/>
              <a:gd name="connsiteY239" fmla="*/ 3822916 h 6858000"/>
              <a:gd name="connsiteX240" fmla="*/ 4594837 w 7467600"/>
              <a:gd name="connsiteY240" fmla="*/ 3532274 h 6858000"/>
              <a:gd name="connsiteX241" fmla="*/ 4441737 w 7467600"/>
              <a:gd name="connsiteY241" fmla="*/ 3399734 h 6858000"/>
              <a:gd name="connsiteX242" fmla="*/ 5425834 w 7467600"/>
              <a:gd name="connsiteY242" fmla="*/ 3162785 h 6858000"/>
              <a:gd name="connsiteX243" fmla="*/ 5401644 w 7467600"/>
              <a:gd name="connsiteY243" fmla="*/ 3617847 h 6858000"/>
              <a:gd name="connsiteX244" fmla="*/ 5467256 w 7467600"/>
              <a:gd name="connsiteY244" fmla="*/ 4175494 h 6858000"/>
              <a:gd name="connsiteX245" fmla="*/ 5448069 w 7467600"/>
              <a:gd name="connsiteY245" fmla="*/ 3567554 h 6858000"/>
              <a:gd name="connsiteX246" fmla="*/ 5425834 w 7467600"/>
              <a:gd name="connsiteY246" fmla="*/ 3162785 h 6858000"/>
              <a:gd name="connsiteX247" fmla="*/ 1318687 w 7467600"/>
              <a:gd name="connsiteY247" fmla="*/ 3113840 h 6858000"/>
              <a:gd name="connsiteX248" fmla="*/ 1066793 w 7467600"/>
              <a:gd name="connsiteY248" fmla="*/ 3212171 h 6858000"/>
              <a:gd name="connsiteX249" fmla="*/ 993319 w 7467600"/>
              <a:gd name="connsiteY249" fmla="*/ 3247648 h 6858000"/>
              <a:gd name="connsiteX250" fmla="*/ 853081 w 7467600"/>
              <a:gd name="connsiteY250" fmla="*/ 3312410 h 6858000"/>
              <a:gd name="connsiteX251" fmla="*/ 805957 w 7467600"/>
              <a:gd name="connsiteY251" fmla="*/ 3330443 h 6858000"/>
              <a:gd name="connsiteX252" fmla="*/ 1318687 w 7467600"/>
              <a:gd name="connsiteY252" fmla="*/ 3113840 h 6858000"/>
              <a:gd name="connsiteX253" fmla="*/ 5453702 w 7467600"/>
              <a:gd name="connsiteY253" fmla="*/ 3090882 h 6858000"/>
              <a:gd name="connsiteX254" fmla="*/ 5480135 w 7467600"/>
              <a:gd name="connsiteY254" fmla="*/ 3565802 h 6858000"/>
              <a:gd name="connsiteX255" fmla="*/ 5499023 w 7467600"/>
              <a:gd name="connsiteY255" fmla="*/ 4166310 h 6858000"/>
              <a:gd name="connsiteX256" fmla="*/ 5547022 w 7467600"/>
              <a:gd name="connsiteY256" fmla="*/ 3607838 h 6858000"/>
              <a:gd name="connsiteX257" fmla="*/ 5515964 w 7467600"/>
              <a:gd name="connsiteY257" fmla="*/ 3378541 h 6858000"/>
              <a:gd name="connsiteX258" fmla="*/ 5453702 w 7467600"/>
              <a:gd name="connsiteY258" fmla="*/ 3090882 h 6858000"/>
              <a:gd name="connsiteX259" fmla="*/ 1238695 w 7467600"/>
              <a:gd name="connsiteY259" fmla="*/ 3076820 h 6858000"/>
              <a:gd name="connsiteX260" fmla="*/ 716371 w 7467600"/>
              <a:gd name="connsiteY260" fmla="*/ 3293249 h 6858000"/>
              <a:gd name="connsiteX261" fmla="*/ 579522 w 7467600"/>
              <a:gd name="connsiteY261" fmla="*/ 3371759 h 6858000"/>
              <a:gd name="connsiteX262" fmla="*/ 600288 w 7467600"/>
              <a:gd name="connsiteY262" fmla="*/ 3365555 h 6858000"/>
              <a:gd name="connsiteX263" fmla="*/ 840692 w 7467600"/>
              <a:gd name="connsiteY263" fmla="*/ 3284921 h 6858000"/>
              <a:gd name="connsiteX264" fmla="*/ 979248 w 7467600"/>
              <a:gd name="connsiteY264" fmla="*/ 3221003 h 6858000"/>
              <a:gd name="connsiteX265" fmla="*/ 1053282 w 7467600"/>
              <a:gd name="connsiteY265" fmla="*/ 3185247 h 6858000"/>
              <a:gd name="connsiteX266" fmla="*/ 1320603 w 7467600"/>
              <a:gd name="connsiteY266" fmla="*/ 3081281 h 6858000"/>
              <a:gd name="connsiteX267" fmla="*/ 1238695 w 7467600"/>
              <a:gd name="connsiteY267" fmla="*/ 3076820 h 6858000"/>
              <a:gd name="connsiteX268" fmla="*/ 5425627 w 7467600"/>
              <a:gd name="connsiteY268" fmla="*/ 2954192 h 6858000"/>
              <a:gd name="connsiteX269" fmla="*/ 5470770 w 7467600"/>
              <a:gd name="connsiteY269" fmla="*/ 3005435 h 6858000"/>
              <a:gd name="connsiteX270" fmla="*/ 5519779 w 7467600"/>
              <a:gd name="connsiteY270" fmla="*/ 4359223 h 6858000"/>
              <a:gd name="connsiteX271" fmla="*/ 5520293 w 7467600"/>
              <a:gd name="connsiteY271" fmla="*/ 4360602 h 6858000"/>
              <a:gd name="connsiteX272" fmla="*/ 5767221 w 7467600"/>
              <a:gd name="connsiteY272" fmla="*/ 4665564 h 6858000"/>
              <a:gd name="connsiteX273" fmla="*/ 6937169 w 7467600"/>
              <a:gd name="connsiteY273" fmla="*/ 4815941 h 6858000"/>
              <a:gd name="connsiteX274" fmla="*/ 6953922 w 7467600"/>
              <a:gd name="connsiteY274" fmla="*/ 4890068 h 6858000"/>
              <a:gd name="connsiteX275" fmla="*/ 6071359 w 7467600"/>
              <a:gd name="connsiteY275" fmla="*/ 4770770 h 6858000"/>
              <a:gd name="connsiteX276" fmla="*/ 6038839 w 7467600"/>
              <a:gd name="connsiteY276" fmla="*/ 4764474 h 6858000"/>
              <a:gd name="connsiteX277" fmla="*/ 6038706 w 7467600"/>
              <a:gd name="connsiteY277" fmla="*/ 4763847 h 6858000"/>
              <a:gd name="connsiteX278" fmla="*/ 6037784 w 7467600"/>
              <a:gd name="connsiteY278" fmla="*/ 4764270 h 6858000"/>
              <a:gd name="connsiteX279" fmla="*/ 6038839 w 7467600"/>
              <a:gd name="connsiteY279" fmla="*/ 4764474 h 6858000"/>
              <a:gd name="connsiteX280" fmla="*/ 6040338 w 7467600"/>
              <a:gd name="connsiteY280" fmla="*/ 4771418 h 6858000"/>
              <a:gd name="connsiteX281" fmla="*/ 6024488 w 7467600"/>
              <a:gd name="connsiteY281" fmla="*/ 4809903 h 6858000"/>
              <a:gd name="connsiteX282" fmla="*/ 5599771 w 7467600"/>
              <a:gd name="connsiteY282" fmla="*/ 5509652 h 6858000"/>
              <a:gd name="connsiteX283" fmla="*/ 5548843 w 7467600"/>
              <a:gd name="connsiteY283" fmla="*/ 5563845 h 6858000"/>
              <a:gd name="connsiteX284" fmla="*/ 5940952 w 7467600"/>
              <a:gd name="connsiteY284" fmla="*/ 6250028 h 6858000"/>
              <a:gd name="connsiteX285" fmla="*/ 6043441 w 7467600"/>
              <a:gd name="connsiteY285" fmla="*/ 6665847 h 6858000"/>
              <a:gd name="connsiteX286" fmla="*/ 6093432 w 7467600"/>
              <a:gd name="connsiteY286" fmla="*/ 6858000 h 6858000"/>
              <a:gd name="connsiteX287" fmla="*/ 6034344 w 7467600"/>
              <a:gd name="connsiteY287" fmla="*/ 6858000 h 6858000"/>
              <a:gd name="connsiteX288" fmla="*/ 6026679 w 7467600"/>
              <a:gd name="connsiteY288" fmla="*/ 6836959 h 6858000"/>
              <a:gd name="connsiteX289" fmla="*/ 5800441 w 7467600"/>
              <a:gd name="connsiteY289" fmla="*/ 6335286 h 6858000"/>
              <a:gd name="connsiteX290" fmla="*/ 5526562 w 7467600"/>
              <a:gd name="connsiteY290" fmla="*/ 5705388 h 6858000"/>
              <a:gd name="connsiteX291" fmla="*/ 5519640 w 7467600"/>
              <a:gd name="connsiteY291" fmla="*/ 5683774 h 6858000"/>
              <a:gd name="connsiteX292" fmla="*/ 5844559 w 7467600"/>
              <a:gd name="connsiteY292" fmla="*/ 6553349 h 6858000"/>
              <a:gd name="connsiteX293" fmla="*/ 5975994 w 7467600"/>
              <a:gd name="connsiteY293" fmla="*/ 6858000 h 6858000"/>
              <a:gd name="connsiteX294" fmla="*/ 5898547 w 7467600"/>
              <a:gd name="connsiteY294" fmla="*/ 6858000 h 6858000"/>
              <a:gd name="connsiteX295" fmla="*/ 5682041 w 7467600"/>
              <a:gd name="connsiteY295" fmla="*/ 6355860 h 6858000"/>
              <a:gd name="connsiteX296" fmla="*/ 5461758 w 7467600"/>
              <a:gd name="connsiteY296" fmla="*/ 5820220 h 6858000"/>
              <a:gd name="connsiteX297" fmla="*/ 5237282 w 7467600"/>
              <a:gd name="connsiteY297" fmla="*/ 6579086 h 6858000"/>
              <a:gd name="connsiteX298" fmla="*/ 5115009 w 7467600"/>
              <a:gd name="connsiteY298" fmla="*/ 6858000 h 6858000"/>
              <a:gd name="connsiteX299" fmla="*/ 5028074 w 7467600"/>
              <a:gd name="connsiteY299" fmla="*/ 6858000 h 6858000"/>
              <a:gd name="connsiteX300" fmla="*/ 5079508 w 7467600"/>
              <a:gd name="connsiteY300" fmla="*/ 6749074 h 6858000"/>
              <a:gd name="connsiteX301" fmla="*/ 5371846 w 7467600"/>
              <a:gd name="connsiteY301" fmla="*/ 5924413 h 6858000"/>
              <a:gd name="connsiteX302" fmla="*/ 5270512 w 7467600"/>
              <a:gd name="connsiteY302" fmla="*/ 6138975 h 6858000"/>
              <a:gd name="connsiteX303" fmla="*/ 5062409 w 7467600"/>
              <a:gd name="connsiteY303" fmla="*/ 6653544 h 6858000"/>
              <a:gd name="connsiteX304" fmla="*/ 5036628 w 7467600"/>
              <a:gd name="connsiteY304" fmla="*/ 6754247 h 6858000"/>
              <a:gd name="connsiteX305" fmla="*/ 5009112 w 7467600"/>
              <a:gd name="connsiteY305" fmla="*/ 6858000 h 6858000"/>
              <a:gd name="connsiteX306" fmla="*/ 4976679 w 7467600"/>
              <a:gd name="connsiteY306" fmla="*/ 6858000 h 6858000"/>
              <a:gd name="connsiteX307" fmla="*/ 5006537 w 7467600"/>
              <a:gd name="connsiteY307" fmla="*/ 6747068 h 6858000"/>
              <a:gd name="connsiteX308" fmla="*/ 5032723 w 7467600"/>
              <a:gd name="connsiteY308" fmla="*/ 6644957 h 6858000"/>
              <a:gd name="connsiteX309" fmla="*/ 5242949 w 7467600"/>
              <a:gd name="connsiteY309" fmla="*/ 6125175 h 6858000"/>
              <a:gd name="connsiteX310" fmla="*/ 5286321 w 7467600"/>
              <a:gd name="connsiteY310" fmla="*/ 6033555 h 6858000"/>
              <a:gd name="connsiteX311" fmla="*/ 5008210 w 7467600"/>
              <a:gd name="connsiteY311" fmla="*/ 6649194 h 6858000"/>
              <a:gd name="connsiteX312" fmla="*/ 4986321 w 7467600"/>
              <a:gd name="connsiteY312" fmla="*/ 6765687 h 6858000"/>
              <a:gd name="connsiteX313" fmla="*/ 4973474 w 7467600"/>
              <a:gd name="connsiteY313" fmla="*/ 6858000 h 6858000"/>
              <a:gd name="connsiteX314" fmla="*/ 4907178 w 7467600"/>
              <a:gd name="connsiteY314" fmla="*/ 6858000 h 6858000"/>
              <a:gd name="connsiteX315" fmla="*/ 4910810 w 7467600"/>
              <a:gd name="connsiteY315" fmla="*/ 6829660 h 6858000"/>
              <a:gd name="connsiteX316" fmla="*/ 4987461 w 7467600"/>
              <a:gd name="connsiteY316" fmla="*/ 6432994 h 6858000"/>
              <a:gd name="connsiteX317" fmla="*/ 5179262 w 7467600"/>
              <a:gd name="connsiteY317" fmla="*/ 6035044 h 6858000"/>
              <a:gd name="connsiteX318" fmla="*/ 4689678 w 7467600"/>
              <a:gd name="connsiteY318" fmla="*/ 6440241 h 6858000"/>
              <a:gd name="connsiteX319" fmla="*/ 4477543 w 7467600"/>
              <a:gd name="connsiteY319" fmla="*/ 6674836 h 6858000"/>
              <a:gd name="connsiteX320" fmla="*/ 4329957 w 7467600"/>
              <a:gd name="connsiteY320" fmla="*/ 6858000 h 6858000"/>
              <a:gd name="connsiteX321" fmla="*/ 4218595 w 7467600"/>
              <a:gd name="connsiteY321" fmla="*/ 6858000 h 6858000"/>
              <a:gd name="connsiteX322" fmla="*/ 4368888 w 7467600"/>
              <a:gd name="connsiteY322" fmla="*/ 6668412 h 6858000"/>
              <a:gd name="connsiteX323" fmla="*/ 4563091 w 7467600"/>
              <a:gd name="connsiteY323" fmla="*/ 6442508 h 6858000"/>
              <a:gd name="connsiteX324" fmla="*/ 5387324 w 7467600"/>
              <a:gd name="connsiteY324" fmla="*/ 5705830 h 6858000"/>
              <a:gd name="connsiteX325" fmla="*/ 5073620 w 7467600"/>
              <a:gd name="connsiteY325" fmla="*/ 5955437 h 6858000"/>
              <a:gd name="connsiteX326" fmla="*/ 4689789 w 7467600"/>
              <a:gd name="connsiteY326" fmla="*/ 6268382 h 6858000"/>
              <a:gd name="connsiteX327" fmla="*/ 4418722 w 7467600"/>
              <a:gd name="connsiteY327" fmla="*/ 6570886 h 6858000"/>
              <a:gd name="connsiteX328" fmla="*/ 4214944 w 7467600"/>
              <a:gd name="connsiteY328" fmla="*/ 6858000 h 6858000"/>
              <a:gd name="connsiteX329" fmla="*/ 4177898 w 7467600"/>
              <a:gd name="connsiteY329" fmla="*/ 6858000 h 6858000"/>
              <a:gd name="connsiteX330" fmla="*/ 4391597 w 7467600"/>
              <a:gd name="connsiteY330" fmla="*/ 6556370 h 6858000"/>
              <a:gd name="connsiteX331" fmla="*/ 4668889 w 7467600"/>
              <a:gd name="connsiteY331" fmla="*/ 6246399 h 6858000"/>
              <a:gd name="connsiteX332" fmla="*/ 5055427 w 7467600"/>
              <a:gd name="connsiteY332" fmla="*/ 5931476 h 6858000"/>
              <a:gd name="connsiteX333" fmla="*/ 5371814 w 7467600"/>
              <a:gd name="connsiteY333" fmla="*/ 5678975 h 6858000"/>
              <a:gd name="connsiteX334" fmla="*/ 4987918 w 7467600"/>
              <a:gd name="connsiteY334" fmla="*/ 5838701 h 6858000"/>
              <a:gd name="connsiteX335" fmla="*/ 4317146 w 7467600"/>
              <a:gd name="connsiteY335" fmla="*/ 6587716 h 6858000"/>
              <a:gd name="connsiteX336" fmla="*/ 4171627 w 7467600"/>
              <a:gd name="connsiteY336" fmla="*/ 6858000 h 6858000"/>
              <a:gd name="connsiteX337" fmla="*/ 4081585 w 7467600"/>
              <a:gd name="connsiteY337" fmla="*/ 6858000 h 6858000"/>
              <a:gd name="connsiteX338" fmla="*/ 4238603 w 7467600"/>
              <a:gd name="connsiteY338" fmla="*/ 6559341 h 6858000"/>
              <a:gd name="connsiteX339" fmla="*/ 4778333 w 7467600"/>
              <a:gd name="connsiteY339" fmla="*/ 5873626 h 6858000"/>
              <a:gd name="connsiteX340" fmla="*/ 5414185 w 7467600"/>
              <a:gd name="connsiteY340" fmla="*/ 5573882 h 6858000"/>
              <a:gd name="connsiteX341" fmla="*/ 5959648 w 7467600"/>
              <a:gd name="connsiteY341" fmla="*/ 4760797 h 6858000"/>
              <a:gd name="connsiteX342" fmla="*/ 5355019 w 7467600"/>
              <a:gd name="connsiteY342" fmla="*/ 4734672 h 6858000"/>
              <a:gd name="connsiteX343" fmla="*/ 5083565 w 7467600"/>
              <a:gd name="connsiteY343" fmla="*/ 5179121 h 6858000"/>
              <a:gd name="connsiteX344" fmla="*/ 4713577 w 7467600"/>
              <a:gd name="connsiteY344" fmla="*/ 5616803 h 6858000"/>
              <a:gd name="connsiteX345" fmla="*/ 3989559 w 7467600"/>
              <a:gd name="connsiteY345" fmla="*/ 6145945 h 6858000"/>
              <a:gd name="connsiteX346" fmla="*/ 3939824 w 7467600"/>
              <a:gd name="connsiteY346" fmla="*/ 6066900 h 6858000"/>
              <a:gd name="connsiteX347" fmla="*/ 4584537 w 7467600"/>
              <a:gd name="connsiteY347" fmla="*/ 5324826 h 6858000"/>
              <a:gd name="connsiteX348" fmla="*/ 5037105 w 7467600"/>
              <a:gd name="connsiteY348" fmla="*/ 5088765 h 6858000"/>
              <a:gd name="connsiteX349" fmla="*/ 5039930 w 7467600"/>
              <a:gd name="connsiteY349" fmla="*/ 5089585 h 6858000"/>
              <a:gd name="connsiteX350" fmla="*/ 5263764 w 7467600"/>
              <a:gd name="connsiteY350" fmla="*/ 4735525 h 6858000"/>
              <a:gd name="connsiteX351" fmla="*/ 4086300 w 7467600"/>
              <a:gd name="connsiteY351" fmla="*/ 4884599 h 6858000"/>
              <a:gd name="connsiteX352" fmla="*/ 4085485 w 7467600"/>
              <a:gd name="connsiteY352" fmla="*/ 4899070 h 6858000"/>
              <a:gd name="connsiteX353" fmla="*/ 3871915 w 7467600"/>
              <a:gd name="connsiteY353" fmla="*/ 5253645 h 6858000"/>
              <a:gd name="connsiteX354" fmla="*/ 3799374 w 7467600"/>
              <a:gd name="connsiteY354" fmla="*/ 5466127 h 6858000"/>
              <a:gd name="connsiteX355" fmla="*/ 3498850 w 7467600"/>
              <a:gd name="connsiteY355" fmla="*/ 6661888 h 6858000"/>
              <a:gd name="connsiteX356" fmla="*/ 3399216 w 7467600"/>
              <a:gd name="connsiteY356" fmla="*/ 6858000 h 6858000"/>
              <a:gd name="connsiteX357" fmla="*/ 3303688 w 7467600"/>
              <a:gd name="connsiteY357" fmla="*/ 6858000 h 6858000"/>
              <a:gd name="connsiteX358" fmla="*/ 3391774 w 7467600"/>
              <a:gd name="connsiteY358" fmla="*/ 6697181 h 6858000"/>
              <a:gd name="connsiteX359" fmla="*/ 3735540 w 7467600"/>
              <a:gd name="connsiteY359" fmla="*/ 5546923 h 6858000"/>
              <a:gd name="connsiteX360" fmla="*/ 3729438 w 7467600"/>
              <a:gd name="connsiteY360" fmla="*/ 5569058 h 6858000"/>
              <a:gd name="connsiteX361" fmla="*/ 3707782 w 7467600"/>
              <a:gd name="connsiteY361" fmla="*/ 5644908 h 6858000"/>
              <a:gd name="connsiteX362" fmla="*/ 3583827 w 7467600"/>
              <a:gd name="connsiteY362" fmla="*/ 6039215 h 6858000"/>
              <a:gd name="connsiteX363" fmla="*/ 3547861 w 7467600"/>
              <a:gd name="connsiteY363" fmla="*/ 6129609 h 6858000"/>
              <a:gd name="connsiteX364" fmla="*/ 3490905 w 7467600"/>
              <a:gd name="connsiteY364" fmla="*/ 6277660 h 6858000"/>
              <a:gd name="connsiteX365" fmla="*/ 3455859 w 7467600"/>
              <a:gd name="connsiteY365" fmla="*/ 6391301 h 6858000"/>
              <a:gd name="connsiteX366" fmla="*/ 3429112 w 7467600"/>
              <a:gd name="connsiteY366" fmla="*/ 6479469 h 6858000"/>
              <a:gd name="connsiteX367" fmla="*/ 3304862 w 7467600"/>
              <a:gd name="connsiteY367" fmla="*/ 6796476 h 6858000"/>
              <a:gd name="connsiteX368" fmla="*/ 3276071 w 7467600"/>
              <a:gd name="connsiteY368" fmla="*/ 6858000 h 6858000"/>
              <a:gd name="connsiteX369" fmla="*/ 3240805 w 7467600"/>
              <a:gd name="connsiteY369" fmla="*/ 6858000 h 6858000"/>
              <a:gd name="connsiteX370" fmla="*/ 3275917 w 7467600"/>
              <a:gd name="connsiteY370" fmla="*/ 6783192 h 6858000"/>
              <a:gd name="connsiteX371" fmla="*/ 3399358 w 7467600"/>
              <a:gd name="connsiteY371" fmla="*/ 6469011 h 6858000"/>
              <a:gd name="connsiteX372" fmla="*/ 3425650 w 7467600"/>
              <a:gd name="connsiteY372" fmla="*/ 6381333 h 6858000"/>
              <a:gd name="connsiteX373" fmla="*/ 3460661 w 7467600"/>
              <a:gd name="connsiteY373" fmla="*/ 6266763 h 6858000"/>
              <a:gd name="connsiteX374" fmla="*/ 3518021 w 7467600"/>
              <a:gd name="connsiteY374" fmla="*/ 6117298 h 6858000"/>
              <a:gd name="connsiteX375" fmla="*/ 3554035 w 7467600"/>
              <a:gd name="connsiteY375" fmla="*/ 6027832 h 6858000"/>
              <a:gd name="connsiteX376" fmla="*/ 3677174 w 7467600"/>
              <a:gd name="connsiteY376" fmla="*/ 5636351 h 6858000"/>
              <a:gd name="connsiteX377" fmla="*/ 3698819 w 7467600"/>
              <a:gd name="connsiteY377" fmla="*/ 5560503 h 6858000"/>
              <a:gd name="connsiteX378" fmla="*/ 3702094 w 7467600"/>
              <a:gd name="connsiteY378" fmla="*/ 5549194 h 6858000"/>
              <a:gd name="connsiteX379" fmla="*/ 3398355 w 7467600"/>
              <a:gd name="connsiteY379" fmla="*/ 6094603 h 6858000"/>
              <a:gd name="connsiteX380" fmla="*/ 3193941 w 7467600"/>
              <a:gd name="connsiteY380" fmla="*/ 6798775 h 6858000"/>
              <a:gd name="connsiteX381" fmla="*/ 3184140 w 7467600"/>
              <a:gd name="connsiteY381" fmla="*/ 6858000 h 6858000"/>
              <a:gd name="connsiteX382" fmla="*/ 3099978 w 7467600"/>
              <a:gd name="connsiteY382" fmla="*/ 6858000 h 6858000"/>
              <a:gd name="connsiteX383" fmla="*/ 3101556 w 7467600"/>
              <a:gd name="connsiteY383" fmla="*/ 6843337 h 6858000"/>
              <a:gd name="connsiteX384" fmla="*/ 3370162 w 7467600"/>
              <a:gd name="connsiteY384" fmla="*/ 5785550 h 6858000"/>
              <a:gd name="connsiteX385" fmla="*/ 3746477 w 7467600"/>
              <a:gd name="connsiteY385" fmla="*/ 5377889 h 6858000"/>
              <a:gd name="connsiteX386" fmla="*/ 3863399 w 7467600"/>
              <a:gd name="connsiteY386" fmla="*/ 5087257 h 6858000"/>
              <a:gd name="connsiteX387" fmla="*/ 3968712 w 7467600"/>
              <a:gd name="connsiteY387" fmla="*/ 4913989 h 6858000"/>
              <a:gd name="connsiteX388" fmla="*/ 2792390 w 7467600"/>
              <a:gd name="connsiteY388" fmla="*/ 5382974 h 6858000"/>
              <a:gd name="connsiteX389" fmla="*/ 2714982 w 7467600"/>
              <a:gd name="connsiteY389" fmla="*/ 5427051 h 6858000"/>
              <a:gd name="connsiteX390" fmla="*/ 2813361 w 7467600"/>
              <a:gd name="connsiteY390" fmla="*/ 6023912 h 6858000"/>
              <a:gd name="connsiteX391" fmla="*/ 2688430 w 7467600"/>
              <a:gd name="connsiteY391" fmla="*/ 6801564 h 6858000"/>
              <a:gd name="connsiteX392" fmla="*/ 2629626 w 7467600"/>
              <a:gd name="connsiteY392" fmla="*/ 6763394 h 6858000"/>
              <a:gd name="connsiteX393" fmla="*/ 2565328 w 7467600"/>
              <a:gd name="connsiteY393" fmla="*/ 5516399 h 6858000"/>
              <a:gd name="connsiteX394" fmla="*/ 1922999 w 7467600"/>
              <a:gd name="connsiteY394" fmla="*/ 5980343 h 6858000"/>
              <a:gd name="connsiteX395" fmla="*/ 1950261 w 7467600"/>
              <a:gd name="connsiteY395" fmla="*/ 6405858 h 6858000"/>
              <a:gd name="connsiteX396" fmla="*/ 2365554 w 7467600"/>
              <a:gd name="connsiteY396" fmla="*/ 6759107 h 6858000"/>
              <a:gd name="connsiteX397" fmla="*/ 2424142 w 7467600"/>
              <a:gd name="connsiteY397" fmla="*/ 6858000 h 6858000"/>
              <a:gd name="connsiteX398" fmla="*/ 2395994 w 7467600"/>
              <a:gd name="connsiteY398" fmla="*/ 6858000 h 6858000"/>
              <a:gd name="connsiteX399" fmla="*/ 2392863 w 7467600"/>
              <a:gd name="connsiteY399" fmla="*/ 6852964 h 6858000"/>
              <a:gd name="connsiteX400" fmla="*/ 2017589 w 7467600"/>
              <a:gd name="connsiteY400" fmla="*/ 6493982 h 6858000"/>
              <a:gd name="connsiteX401" fmla="*/ 2147336 w 7467600"/>
              <a:gd name="connsiteY401" fmla="*/ 6594052 h 6858000"/>
              <a:gd name="connsiteX402" fmla="*/ 2207047 w 7467600"/>
              <a:gd name="connsiteY402" fmla="*/ 6654540 h 6858000"/>
              <a:gd name="connsiteX403" fmla="*/ 2299106 w 7467600"/>
              <a:gd name="connsiteY403" fmla="*/ 6778931 h 6858000"/>
              <a:gd name="connsiteX404" fmla="*/ 2314430 w 7467600"/>
              <a:gd name="connsiteY404" fmla="*/ 6801144 h 6858000"/>
              <a:gd name="connsiteX405" fmla="*/ 2352406 w 7467600"/>
              <a:gd name="connsiteY405" fmla="*/ 6858000 h 6858000"/>
              <a:gd name="connsiteX406" fmla="*/ 2314492 w 7467600"/>
              <a:gd name="connsiteY406" fmla="*/ 6858000 h 6858000"/>
              <a:gd name="connsiteX407" fmla="*/ 2288095 w 7467600"/>
              <a:gd name="connsiteY407" fmla="*/ 6818030 h 6858000"/>
              <a:gd name="connsiteX408" fmla="*/ 2272768 w 7467600"/>
              <a:gd name="connsiteY408" fmla="*/ 6795822 h 6858000"/>
              <a:gd name="connsiteX409" fmla="*/ 2182715 w 7467600"/>
              <a:gd name="connsiteY409" fmla="*/ 6675071 h 6858000"/>
              <a:gd name="connsiteX410" fmla="*/ 2032061 w 7467600"/>
              <a:gd name="connsiteY410" fmla="*/ 6541380 h 6858000"/>
              <a:gd name="connsiteX411" fmla="*/ 2257220 w 7467600"/>
              <a:gd name="connsiteY411" fmla="*/ 6826257 h 6858000"/>
              <a:gd name="connsiteX412" fmla="*/ 2281324 w 7467600"/>
              <a:gd name="connsiteY412" fmla="*/ 6858000 h 6858000"/>
              <a:gd name="connsiteX413" fmla="*/ 2242860 w 7467600"/>
              <a:gd name="connsiteY413" fmla="*/ 6858000 h 6858000"/>
              <a:gd name="connsiteX414" fmla="*/ 2232818 w 7467600"/>
              <a:gd name="connsiteY414" fmla="*/ 6844926 h 6858000"/>
              <a:gd name="connsiteX415" fmla="*/ 1990172 w 7467600"/>
              <a:gd name="connsiteY415" fmla="*/ 6542121 h 6858000"/>
              <a:gd name="connsiteX416" fmla="*/ 2124090 w 7467600"/>
              <a:gd name="connsiteY416" fmla="*/ 6761017 h 6858000"/>
              <a:gd name="connsiteX417" fmla="*/ 2200380 w 7467600"/>
              <a:gd name="connsiteY417" fmla="*/ 6858000 h 6858000"/>
              <a:gd name="connsiteX418" fmla="*/ 2147507 w 7467600"/>
              <a:gd name="connsiteY418" fmla="*/ 6858000 h 6858000"/>
              <a:gd name="connsiteX419" fmla="*/ 2070668 w 7467600"/>
              <a:gd name="connsiteY419" fmla="*/ 6761520 h 6858000"/>
              <a:gd name="connsiteX420" fmla="*/ 1975142 w 7467600"/>
              <a:gd name="connsiteY420" fmla="*/ 6585570 h 6858000"/>
              <a:gd name="connsiteX421" fmla="*/ 2050035 w 7467600"/>
              <a:gd name="connsiteY421" fmla="*/ 6813345 h 6858000"/>
              <a:gd name="connsiteX422" fmla="*/ 2063025 w 7467600"/>
              <a:gd name="connsiteY422" fmla="*/ 6858000 h 6858000"/>
              <a:gd name="connsiteX423" fmla="*/ 2021675 w 7467600"/>
              <a:gd name="connsiteY423" fmla="*/ 6858000 h 6858000"/>
              <a:gd name="connsiteX424" fmla="*/ 2019308 w 7467600"/>
              <a:gd name="connsiteY424" fmla="*/ 6847118 h 6858000"/>
              <a:gd name="connsiteX425" fmla="*/ 1938835 w 7467600"/>
              <a:gd name="connsiteY425" fmla="*/ 6551160 h 6858000"/>
              <a:gd name="connsiteX426" fmla="*/ 1953230 w 7467600"/>
              <a:gd name="connsiteY426" fmla="*/ 6759699 h 6858000"/>
              <a:gd name="connsiteX427" fmla="*/ 1956763 w 7467600"/>
              <a:gd name="connsiteY427" fmla="*/ 6778191 h 6858000"/>
              <a:gd name="connsiteX428" fmla="*/ 1967925 w 7467600"/>
              <a:gd name="connsiteY428" fmla="*/ 6858000 h 6858000"/>
              <a:gd name="connsiteX429" fmla="*/ 1936622 w 7467600"/>
              <a:gd name="connsiteY429" fmla="*/ 6858000 h 6858000"/>
              <a:gd name="connsiteX430" fmla="*/ 1926261 w 7467600"/>
              <a:gd name="connsiteY430" fmla="*/ 6784064 h 6858000"/>
              <a:gd name="connsiteX431" fmla="*/ 1922724 w 7467600"/>
              <a:gd name="connsiteY431" fmla="*/ 6765577 h 6858000"/>
              <a:gd name="connsiteX432" fmla="*/ 1904650 w 7467600"/>
              <a:gd name="connsiteY432" fmla="*/ 6639616 h 6858000"/>
              <a:gd name="connsiteX433" fmla="*/ 1885273 w 7467600"/>
              <a:gd name="connsiteY433" fmla="*/ 6858000 h 6858000"/>
              <a:gd name="connsiteX434" fmla="*/ 1854363 w 7467600"/>
              <a:gd name="connsiteY434" fmla="*/ 6858000 h 6858000"/>
              <a:gd name="connsiteX435" fmla="*/ 1880391 w 7467600"/>
              <a:gd name="connsiteY435" fmla="*/ 6603796 h 6858000"/>
              <a:gd name="connsiteX436" fmla="*/ 1818273 w 7467600"/>
              <a:gd name="connsiteY436" fmla="*/ 6715729 h 6858000"/>
              <a:gd name="connsiteX437" fmla="*/ 1794691 w 7467600"/>
              <a:gd name="connsiteY437" fmla="*/ 6843239 h 6858000"/>
              <a:gd name="connsiteX438" fmla="*/ 1794914 w 7467600"/>
              <a:gd name="connsiteY438" fmla="*/ 6858000 h 6858000"/>
              <a:gd name="connsiteX439" fmla="*/ 1746128 w 7467600"/>
              <a:gd name="connsiteY439" fmla="*/ 6858000 h 6858000"/>
              <a:gd name="connsiteX440" fmla="*/ 1753934 w 7467600"/>
              <a:gd name="connsiteY440" fmla="*/ 6724796 h 6858000"/>
              <a:gd name="connsiteX441" fmla="*/ 1792053 w 7467600"/>
              <a:gd name="connsiteY441" fmla="*/ 6572396 h 6858000"/>
              <a:gd name="connsiteX442" fmla="*/ 1862248 w 7467600"/>
              <a:gd name="connsiteY442" fmla="*/ 6266397 h 6858000"/>
              <a:gd name="connsiteX443" fmla="*/ 1862250 w 7467600"/>
              <a:gd name="connsiteY443" fmla="*/ 6033531 h 6858000"/>
              <a:gd name="connsiteX444" fmla="*/ 1211999 w 7467600"/>
              <a:gd name="connsiteY444" fmla="*/ 6683610 h 6858000"/>
              <a:gd name="connsiteX445" fmla="*/ 1213266 w 7467600"/>
              <a:gd name="connsiteY445" fmla="*/ 6691947 h 6858000"/>
              <a:gd name="connsiteX446" fmla="*/ 1203370 w 7467600"/>
              <a:gd name="connsiteY446" fmla="*/ 6850676 h 6858000"/>
              <a:gd name="connsiteX447" fmla="*/ 1203671 w 7467600"/>
              <a:gd name="connsiteY447" fmla="*/ 6858000 h 6858000"/>
              <a:gd name="connsiteX448" fmla="*/ 1143180 w 7467600"/>
              <a:gd name="connsiteY448" fmla="*/ 6858000 h 6858000"/>
              <a:gd name="connsiteX449" fmla="*/ 1142176 w 7467600"/>
              <a:gd name="connsiteY449" fmla="*/ 6766045 h 6858000"/>
              <a:gd name="connsiteX450" fmla="*/ 1067484 w 7467600"/>
              <a:gd name="connsiteY450" fmla="*/ 6858000 h 6858000"/>
              <a:gd name="connsiteX451" fmla="*/ 953928 w 7467600"/>
              <a:gd name="connsiteY451" fmla="*/ 6858000 h 6858000"/>
              <a:gd name="connsiteX452" fmla="*/ 959715 w 7467600"/>
              <a:gd name="connsiteY452" fmla="*/ 6850185 h 6858000"/>
              <a:gd name="connsiteX453" fmla="*/ 1483788 w 7467600"/>
              <a:gd name="connsiteY453" fmla="*/ 6259174 h 6858000"/>
              <a:gd name="connsiteX454" fmla="*/ 1100671 w 7467600"/>
              <a:gd name="connsiteY454" fmla="*/ 6252137 h 6858000"/>
              <a:gd name="connsiteX455" fmla="*/ 1090144 w 7467600"/>
              <a:gd name="connsiteY455" fmla="*/ 6256748 h 6858000"/>
              <a:gd name="connsiteX456" fmla="*/ 1095872 w 7467600"/>
              <a:gd name="connsiteY456" fmla="*/ 6271892 h 6858000"/>
              <a:gd name="connsiteX457" fmla="*/ 262785 w 7467600"/>
              <a:gd name="connsiteY457" fmla="*/ 6845450 h 6858000"/>
              <a:gd name="connsiteX458" fmla="*/ 209968 w 7467600"/>
              <a:gd name="connsiteY458" fmla="*/ 6770713 h 6858000"/>
              <a:gd name="connsiteX459" fmla="*/ 873460 w 7467600"/>
              <a:gd name="connsiteY459" fmla="*/ 6253768 h 6858000"/>
              <a:gd name="connsiteX460" fmla="*/ 192686 w 7467600"/>
              <a:gd name="connsiteY460" fmla="*/ 5849257 h 6858000"/>
              <a:gd name="connsiteX461" fmla="*/ 4696 w 7467600"/>
              <a:gd name="connsiteY461" fmla="*/ 5697668 h 6858000"/>
              <a:gd name="connsiteX462" fmla="*/ 0 w 7467600"/>
              <a:gd name="connsiteY462" fmla="*/ 5689984 h 6858000"/>
              <a:gd name="connsiteX463" fmla="*/ 0 w 7467600"/>
              <a:gd name="connsiteY463" fmla="*/ 5513472 h 6858000"/>
              <a:gd name="connsiteX464" fmla="*/ 174101 w 7467600"/>
              <a:gd name="connsiteY464" fmla="*/ 5620277 h 6858000"/>
              <a:gd name="connsiteX465" fmla="*/ 891800 w 7467600"/>
              <a:gd name="connsiteY465" fmla="*/ 6036935 h 6858000"/>
              <a:gd name="connsiteX466" fmla="*/ 1072219 w 7467600"/>
              <a:gd name="connsiteY466" fmla="*/ 6169443 h 6858000"/>
              <a:gd name="connsiteX467" fmla="*/ 1074117 w 7467600"/>
              <a:gd name="connsiteY467" fmla="*/ 6170301 h 6858000"/>
              <a:gd name="connsiteX468" fmla="*/ 1083114 w 7467600"/>
              <a:gd name="connsiteY468" fmla="*/ 6174131 h 6858000"/>
              <a:gd name="connsiteX469" fmla="*/ 1543010 w 7467600"/>
              <a:gd name="connsiteY469" fmla="*/ 6191140 h 6858000"/>
              <a:gd name="connsiteX470" fmla="*/ 1551080 w 7467600"/>
              <a:gd name="connsiteY470" fmla="*/ 6195006 h 6858000"/>
              <a:gd name="connsiteX471" fmla="*/ 2345443 w 7467600"/>
              <a:gd name="connsiteY471" fmla="*/ 5549882 h 6858000"/>
              <a:gd name="connsiteX472" fmla="*/ 1721499 w 7467600"/>
              <a:gd name="connsiteY472" fmla="*/ 5599969 h 6858000"/>
              <a:gd name="connsiteX473" fmla="*/ 767716 w 7467600"/>
              <a:gd name="connsiteY473" fmla="*/ 5472768 h 6858000"/>
              <a:gd name="connsiteX474" fmla="*/ 722147 w 7467600"/>
              <a:gd name="connsiteY474" fmla="*/ 5393091 h 6858000"/>
              <a:gd name="connsiteX475" fmla="*/ 1485552 w 7467600"/>
              <a:gd name="connsiteY475" fmla="*/ 5313202 h 6858000"/>
              <a:gd name="connsiteX476" fmla="*/ 2143004 w 7467600"/>
              <a:gd name="connsiteY476" fmla="*/ 5402420 h 6858000"/>
              <a:gd name="connsiteX477" fmla="*/ 1933391 w 7467600"/>
              <a:gd name="connsiteY477" fmla="*/ 5156971 h 6858000"/>
              <a:gd name="connsiteX478" fmla="*/ 1827118 w 7467600"/>
              <a:gd name="connsiteY478" fmla="*/ 4968410 h 6858000"/>
              <a:gd name="connsiteX479" fmla="*/ 1837349 w 7467600"/>
              <a:gd name="connsiteY479" fmla="*/ 4956357 h 6858000"/>
              <a:gd name="connsiteX480" fmla="*/ 2162835 w 7467600"/>
              <a:gd name="connsiteY480" fmla="*/ 5187853 h 6858000"/>
              <a:gd name="connsiteX481" fmla="*/ 2257167 w 7467600"/>
              <a:gd name="connsiteY481" fmla="*/ 5462123 h 6858000"/>
              <a:gd name="connsiteX482" fmla="*/ 2261598 w 7467600"/>
              <a:gd name="connsiteY482" fmla="*/ 5467998 h 6858000"/>
              <a:gd name="connsiteX483" fmla="*/ 2437177 w 7467600"/>
              <a:gd name="connsiteY483" fmla="*/ 5479608 h 6858000"/>
              <a:gd name="connsiteX484" fmla="*/ 2445247 w 7467600"/>
              <a:gd name="connsiteY484" fmla="*/ 5483476 h 6858000"/>
              <a:gd name="connsiteX485" fmla="*/ 2743626 w 7467600"/>
              <a:gd name="connsiteY485" fmla="*/ 5304819 h 6858000"/>
              <a:gd name="connsiteX486" fmla="*/ 3048102 w 7467600"/>
              <a:gd name="connsiteY486" fmla="*/ 5150595 h 6858000"/>
              <a:gd name="connsiteX487" fmla="*/ 1799414 w 7467600"/>
              <a:gd name="connsiteY487" fmla="*/ 4694732 h 6858000"/>
              <a:gd name="connsiteX488" fmla="*/ 1771735 w 7467600"/>
              <a:gd name="connsiteY488" fmla="*/ 4619929 h 6858000"/>
              <a:gd name="connsiteX489" fmla="*/ 3104273 w 7467600"/>
              <a:gd name="connsiteY489" fmla="*/ 5076159 h 6858000"/>
              <a:gd name="connsiteX490" fmla="*/ 3113245 w 7467600"/>
              <a:gd name="connsiteY490" fmla="*/ 5090705 h 6858000"/>
              <a:gd name="connsiteX491" fmla="*/ 3126294 w 7467600"/>
              <a:gd name="connsiteY491" fmla="*/ 5114400 h 6858000"/>
              <a:gd name="connsiteX492" fmla="*/ 3937433 w 7467600"/>
              <a:gd name="connsiteY492" fmla="*/ 4830473 h 6858000"/>
              <a:gd name="connsiteX493" fmla="*/ 3590475 w 7467600"/>
              <a:gd name="connsiteY493" fmla="*/ 4597974 h 6858000"/>
              <a:gd name="connsiteX494" fmla="*/ 3100264 w 7467600"/>
              <a:gd name="connsiteY494" fmla="*/ 4579845 h 6858000"/>
              <a:gd name="connsiteX495" fmla="*/ 2183576 w 7467600"/>
              <a:gd name="connsiteY495" fmla="*/ 4227150 h 6858000"/>
              <a:gd name="connsiteX496" fmla="*/ 2151029 w 7467600"/>
              <a:gd name="connsiteY496" fmla="*/ 4146947 h 6858000"/>
              <a:gd name="connsiteX497" fmla="*/ 3563434 w 7467600"/>
              <a:gd name="connsiteY497" fmla="*/ 4469115 h 6858000"/>
              <a:gd name="connsiteX498" fmla="*/ 3177952 w 7467600"/>
              <a:gd name="connsiteY498" fmla="*/ 3657386 h 6858000"/>
              <a:gd name="connsiteX499" fmla="*/ 3189263 w 7467600"/>
              <a:gd name="connsiteY499" fmla="*/ 3625726 h 6858000"/>
              <a:gd name="connsiteX500" fmla="*/ 3560912 w 7467600"/>
              <a:gd name="connsiteY500" fmla="*/ 4079863 h 6858000"/>
              <a:gd name="connsiteX501" fmla="*/ 3626636 w 7467600"/>
              <a:gd name="connsiteY501" fmla="*/ 4512230 h 6858000"/>
              <a:gd name="connsiteX502" fmla="*/ 3653088 w 7467600"/>
              <a:gd name="connsiteY502" fmla="*/ 4521417 h 6858000"/>
              <a:gd name="connsiteX503" fmla="*/ 3988128 w 7467600"/>
              <a:gd name="connsiteY503" fmla="*/ 4817267 h 6858000"/>
              <a:gd name="connsiteX504" fmla="*/ 4830582 w 7467600"/>
              <a:gd name="connsiteY504" fmla="*/ 4676000 h 6858000"/>
              <a:gd name="connsiteX505" fmla="*/ 4830100 w 7467600"/>
              <a:gd name="connsiteY505" fmla="*/ 4675554 h 6858000"/>
              <a:gd name="connsiteX506" fmla="*/ 4036318 w 7467600"/>
              <a:gd name="connsiteY506" fmla="*/ 4147013 h 6858000"/>
              <a:gd name="connsiteX507" fmla="*/ 3432098 w 7467600"/>
              <a:gd name="connsiteY507" fmla="*/ 3537312 h 6858000"/>
              <a:gd name="connsiteX508" fmla="*/ 3446761 w 7467600"/>
              <a:gd name="connsiteY508" fmla="*/ 3461278 h 6858000"/>
              <a:gd name="connsiteX509" fmla="*/ 4419733 w 7467600"/>
              <a:gd name="connsiteY509" fmla="*/ 3963555 h 6858000"/>
              <a:gd name="connsiteX510" fmla="*/ 4781371 w 7467600"/>
              <a:gd name="connsiteY510" fmla="*/ 4458604 h 6858000"/>
              <a:gd name="connsiteX511" fmla="*/ 4780440 w 7467600"/>
              <a:gd name="connsiteY511" fmla="*/ 4470290 h 6858000"/>
              <a:gd name="connsiteX512" fmla="*/ 4898954 w 7467600"/>
              <a:gd name="connsiteY512" fmla="*/ 4662092 h 6858000"/>
              <a:gd name="connsiteX513" fmla="*/ 4900699 w 7467600"/>
              <a:gd name="connsiteY513" fmla="*/ 4670867 h 6858000"/>
              <a:gd name="connsiteX514" fmla="*/ 5714511 w 7467600"/>
              <a:gd name="connsiteY514" fmla="*/ 4663483 h 6858000"/>
              <a:gd name="connsiteX515" fmla="*/ 5464793 w 7467600"/>
              <a:gd name="connsiteY515" fmla="*/ 4393556 h 6858000"/>
              <a:gd name="connsiteX516" fmla="*/ 5461897 w 7467600"/>
              <a:gd name="connsiteY516" fmla="*/ 4390879 h 6858000"/>
              <a:gd name="connsiteX517" fmla="*/ 4294126 w 7467600"/>
              <a:gd name="connsiteY517" fmla="*/ 3303048 h 6858000"/>
              <a:gd name="connsiteX518" fmla="*/ 4305321 w 7467600"/>
              <a:gd name="connsiteY518" fmla="*/ 3256953 h 6858000"/>
              <a:gd name="connsiteX519" fmla="*/ 4949299 w 7467600"/>
              <a:gd name="connsiteY519" fmla="*/ 3766336 h 6858000"/>
              <a:gd name="connsiteX520" fmla="*/ 5291452 w 7467600"/>
              <a:gd name="connsiteY520" fmla="*/ 4076801 h 6858000"/>
              <a:gd name="connsiteX521" fmla="*/ 5434998 w 7467600"/>
              <a:gd name="connsiteY521" fmla="*/ 4254100 h 6858000"/>
              <a:gd name="connsiteX522" fmla="*/ 5351015 w 7467600"/>
              <a:gd name="connsiteY522" fmla="*/ 3760989 h 6858000"/>
              <a:gd name="connsiteX523" fmla="*/ 5413780 w 7467600"/>
              <a:gd name="connsiteY523" fmla="*/ 2966265 h 6858000"/>
              <a:gd name="connsiteX524" fmla="*/ 5425627 w 7467600"/>
              <a:gd name="connsiteY524" fmla="*/ 2954192 h 6858000"/>
              <a:gd name="connsiteX525" fmla="*/ 6604735 w 7467600"/>
              <a:gd name="connsiteY525" fmla="*/ 2041381 h 6858000"/>
              <a:gd name="connsiteX526" fmla="*/ 7204487 w 7467600"/>
              <a:gd name="connsiteY526" fmla="*/ 2742112 h 6858000"/>
              <a:gd name="connsiteX527" fmla="*/ 7131592 w 7467600"/>
              <a:gd name="connsiteY527" fmla="*/ 2672096 h 6858000"/>
              <a:gd name="connsiteX528" fmla="*/ 6996344 w 7467600"/>
              <a:gd name="connsiteY528" fmla="*/ 2518310 h 6858000"/>
              <a:gd name="connsiteX529" fmla="*/ 6735495 w 7467600"/>
              <a:gd name="connsiteY529" fmla="*/ 2196890 h 6858000"/>
              <a:gd name="connsiteX530" fmla="*/ 6721901 w 7467600"/>
              <a:gd name="connsiteY530" fmla="*/ 2179274 h 6858000"/>
              <a:gd name="connsiteX531" fmla="*/ 6604735 w 7467600"/>
              <a:gd name="connsiteY531" fmla="*/ 2041381 h 6858000"/>
              <a:gd name="connsiteX532" fmla="*/ 6591670 w 7467600"/>
              <a:gd name="connsiteY532" fmla="*/ 1988277 h 6858000"/>
              <a:gd name="connsiteX533" fmla="*/ 6747349 w 7467600"/>
              <a:gd name="connsiteY533" fmla="*/ 2160069 h 6858000"/>
              <a:gd name="connsiteX534" fmla="*/ 6760943 w 7467600"/>
              <a:gd name="connsiteY534" fmla="*/ 2177686 h 6858000"/>
              <a:gd name="connsiteX535" fmla="*/ 7021065 w 7467600"/>
              <a:gd name="connsiteY535" fmla="*/ 2498102 h 6858000"/>
              <a:gd name="connsiteX536" fmla="*/ 7155223 w 7467600"/>
              <a:gd name="connsiteY536" fmla="*/ 2650386 h 6858000"/>
              <a:gd name="connsiteX537" fmla="*/ 7203167 w 7467600"/>
              <a:gd name="connsiteY537" fmla="*/ 2697288 h 6858000"/>
              <a:gd name="connsiteX538" fmla="*/ 6937703 w 7467600"/>
              <a:gd name="connsiteY538" fmla="*/ 2321981 h 6858000"/>
              <a:gd name="connsiteX539" fmla="*/ 6591670 w 7467600"/>
              <a:gd name="connsiteY539" fmla="*/ 1988277 h 6858000"/>
              <a:gd name="connsiteX540" fmla="*/ 5798671 w 7467600"/>
              <a:gd name="connsiteY540" fmla="*/ 1981601 h 6858000"/>
              <a:gd name="connsiteX541" fmla="*/ 5754709 w 7467600"/>
              <a:gd name="connsiteY541" fmla="*/ 2071454 h 6858000"/>
              <a:gd name="connsiteX542" fmla="*/ 5763044 w 7467600"/>
              <a:gd name="connsiteY542" fmla="*/ 2842206 h 6858000"/>
              <a:gd name="connsiteX543" fmla="*/ 5764974 w 7467600"/>
              <a:gd name="connsiteY543" fmla="*/ 2799609 h 6858000"/>
              <a:gd name="connsiteX544" fmla="*/ 5767665 w 7467600"/>
              <a:gd name="connsiteY544" fmla="*/ 2666409 h 6858000"/>
              <a:gd name="connsiteX545" fmla="*/ 5763055 w 7467600"/>
              <a:gd name="connsiteY545" fmla="*/ 2579705 h 6858000"/>
              <a:gd name="connsiteX546" fmla="*/ 5758079 w 7467600"/>
              <a:gd name="connsiteY546" fmla="*/ 2492508 h 6858000"/>
              <a:gd name="connsiteX547" fmla="*/ 5779325 w 7467600"/>
              <a:gd name="connsiteY547" fmla="*/ 2197069 h 6858000"/>
              <a:gd name="connsiteX548" fmla="*/ 5798671 w 7467600"/>
              <a:gd name="connsiteY548" fmla="*/ 1981601 h 6858000"/>
              <a:gd name="connsiteX549" fmla="*/ 5829202 w 7467600"/>
              <a:gd name="connsiteY549" fmla="*/ 1971679 h 6858000"/>
              <a:gd name="connsiteX550" fmla="*/ 5809558 w 7467600"/>
              <a:gd name="connsiteY550" fmla="*/ 2198043 h 6858000"/>
              <a:gd name="connsiteX551" fmla="*/ 5788653 w 7467600"/>
              <a:gd name="connsiteY551" fmla="*/ 2489430 h 6858000"/>
              <a:gd name="connsiteX552" fmla="*/ 5793439 w 7467600"/>
              <a:gd name="connsiteY552" fmla="*/ 2575235 h 6858000"/>
              <a:gd name="connsiteX553" fmla="*/ 5796837 w 7467600"/>
              <a:gd name="connsiteY553" fmla="*/ 2637633 h 6858000"/>
              <a:gd name="connsiteX554" fmla="*/ 5818614 w 7467600"/>
              <a:gd name="connsiteY554" fmla="*/ 2473055 h 6858000"/>
              <a:gd name="connsiteX555" fmla="*/ 5829202 w 7467600"/>
              <a:gd name="connsiteY555" fmla="*/ 1971679 h 6858000"/>
              <a:gd name="connsiteX556" fmla="*/ 5911389 w 7467600"/>
              <a:gd name="connsiteY556" fmla="*/ 1898371 h 6858000"/>
              <a:gd name="connsiteX557" fmla="*/ 6237627 w 7467600"/>
              <a:gd name="connsiteY557" fmla="*/ 2231921 h 6858000"/>
              <a:gd name="connsiteX558" fmla="*/ 5911389 w 7467600"/>
              <a:gd name="connsiteY558" fmla="*/ 1898371 h 6858000"/>
              <a:gd name="connsiteX559" fmla="*/ 6944437 w 7467600"/>
              <a:gd name="connsiteY559" fmla="*/ 1575402 h 6858000"/>
              <a:gd name="connsiteX560" fmla="*/ 6304730 w 7467600"/>
              <a:gd name="connsiteY560" fmla="*/ 1766654 h 6858000"/>
              <a:gd name="connsiteX561" fmla="*/ 6944437 w 7467600"/>
              <a:gd name="connsiteY561" fmla="*/ 1575402 h 6858000"/>
              <a:gd name="connsiteX562" fmla="*/ 7019523 w 7467600"/>
              <a:gd name="connsiteY562" fmla="*/ 1519450 h 6858000"/>
              <a:gd name="connsiteX563" fmla="*/ 6298091 w 7467600"/>
              <a:gd name="connsiteY563" fmla="*/ 1737122 h 6858000"/>
              <a:gd name="connsiteX564" fmla="*/ 7019523 w 7467600"/>
              <a:gd name="connsiteY564" fmla="*/ 1519450 h 6858000"/>
              <a:gd name="connsiteX565" fmla="*/ 2399523 w 7467600"/>
              <a:gd name="connsiteY565" fmla="*/ 1428234 h 6858000"/>
              <a:gd name="connsiteX566" fmla="*/ 2224982 w 7467600"/>
              <a:gd name="connsiteY566" fmla="*/ 1826201 h 6858000"/>
              <a:gd name="connsiteX567" fmla="*/ 2096099 w 7467600"/>
              <a:gd name="connsiteY567" fmla="*/ 2345900 h 6858000"/>
              <a:gd name="connsiteX568" fmla="*/ 2283317 w 7467600"/>
              <a:gd name="connsiteY568" fmla="*/ 1796925 h 6858000"/>
              <a:gd name="connsiteX569" fmla="*/ 2399523 w 7467600"/>
              <a:gd name="connsiteY569" fmla="*/ 1428234 h 6858000"/>
              <a:gd name="connsiteX570" fmla="*/ 2448558 w 7467600"/>
              <a:gd name="connsiteY570" fmla="*/ 1373435 h 6858000"/>
              <a:gd name="connsiteX571" fmla="*/ 2312521 w 7467600"/>
              <a:gd name="connsiteY571" fmla="*/ 1806140 h 6858000"/>
              <a:gd name="connsiteX572" fmla="*/ 2127533 w 7467600"/>
              <a:gd name="connsiteY572" fmla="*/ 2348380 h 6858000"/>
              <a:gd name="connsiteX573" fmla="*/ 2358080 w 7467600"/>
              <a:gd name="connsiteY573" fmla="*/ 1866134 h 6858000"/>
              <a:gd name="connsiteX574" fmla="*/ 2407436 w 7467600"/>
              <a:gd name="connsiteY574" fmla="*/ 1651070 h 6858000"/>
              <a:gd name="connsiteX575" fmla="*/ 2448558 w 7467600"/>
              <a:gd name="connsiteY575" fmla="*/ 1373435 h 6858000"/>
              <a:gd name="connsiteX576" fmla="*/ 278707 w 7467600"/>
              <a:gd name="connsiteY576" fmla="*/ 1352270 h 6858000"/>
              <a:gd name="connsiteX577" fmla="*/ 321570 w 7467600"/>
              <a:gd name="connsiteY577" fmla="*/ 1861610 h 6858000"/>
              <a:gd name="connsiteX578" fmla="*/ 294281 w 7467600"/>
              <a:gd name="connsiteY578" fmla="*/ 1440658 h 6858000"/>
              <a:gd name="connsiteX579" fmla="*/ 278707 w 7467600"/>
              <a:gd name="connsiteY579" fmla="*/ 1352270 h 6858000"/>
              <a:gd name="connsiteX580" fmla="*/ 1423821 w 7467600"/>
              <a:gd name="connsiteY580" fmla="*/ 1351958 h 6858000"/>
              <a:gd name="connsiteX581" fmla="*/ 1638521 w 7467600"/>
              <a:gd name="connsiteY581" fmla="*/ 1908470 h 6858000"/>
              <a:gd name="connsiteX582" fmla="*/ 1754199 w 7467600"/>
              <a:gd name="connsiteY582" fmla="*/ 2149284 h 6858000"/>
              <a:gd name="connsiteX583" fmla="*/ 1908359 w 7467600"/>
              <a:gd name="connsiteY583" fmla="*/ 2364988 h 6858000"/>
              <a:gd name="connsiteX584" fmla="*/ 1647661 w 7467600"/>
              <a:gd name="connsiteY584" fmla="*/ 1825945 h 6858000"/>
              <a:gd name="connsiteX585" fmla="*/ 1423821 w 7467600"/>
              <a:gd name="connsiteY585" fmla="*/ 1351958 h 6858000"/>
              <a:gd name="connsiteX586" fmla="*/ 1431890 w 7467600"/>
              <a:gd name="connsiteY586" fmla="*/ 1306475 h 6858000"/>
              <a:gd name="connsiteX587" fmla="*/ 1507597 w 7467600"/>
              <a:gd name="connsiteY587" fmla="*/ 1446132 h 6858000"/>
              <a:gd name="connsiteX588" fmla="*/ 1674586 w 7467600"/>
              <a:gd name="connsiteY588" fmla="*/ 1813832 h 6858000"/>
              <a:gd name="connsiteX589" fmla="*/ 1815950 w 7467600"/>
              <a:gd name="connsiteY589" fmla="*/ 2128564 h 6858000"/>
              <a:gd name="connsiteX590" fmla="*/ 1984242 w 7467600"/>
              <a:gd name="connsiteY590" fmla="*/ 2430829 h 6858000"/>
              <a:gd name="connsiteX591" fmla="*/ 2014023 w 7467600"/>
              <a:gd name="connsiteY591" fmla="*/ 2450995 h 6858000"/>
              <a:gd name="connsiteX592" fmla="*/ 1747337 w 7467600"/>
              <a:gd name="connsiteY592" fmla="*/ 1855264 h 6858000"/>
              <a:gd name="connsiteX593" fmla="*/ 1533749 w 7467600"/>
              <a:gd name="connsiteY593" fmla="*/ 1478656 h 6858000"/>
              <a:gd name="connsiteX594" fmla="*/ 1431890 w 7467600"/>
              <a:gd name="connsiteY594" fmla="*/ 1306475 h 6858000"/>
              <a:gd name="connsiteX595" fmla="*/ 5052692 w 7467600"/>
              <a:gd name="connsiteY595" fmla="*/ 1292994 h 6858000"/>
              <a:gd name="connsiteX596" fmla="*/ 5200661 w 7467600"/>
              <a:gd name="connsiteY596" fmla="*/ 1635186 h 6858000"/>
              <a:gd name="connsiteX597" fmla="*/ 5297138 w 7467600"/>
              <a:gd name="connsiteY597" fmla="*/ 1906351 h 6858000"/>
              <a:gd name="connsiteX598" fmla="*/ 5052692 w 7467600"/>
              <a:gd name="connsiteY598" fmla="*/ 1292994 h 6858000"/>
              <a:gd name="connsiteX599" fmla="*/ 5009948 w 7467600"/>
              <a:gd name="connsiteY599" fmla="*/ 1273619 h 6858000"/>
              <a:gd name="connsiteX600" fmla="*/ 5121777 w 7467600"/>
              <a:gd name="connsiteY600" fmla="*/ 1654213 h 6858000"/>
              <a:gd name="connsiteX601" fmla="*/ 5293545 w 7467600"/>
              <a:gd name="connsiteY601" fmla="*/ 2072247 h 6858000"/>
              <a:gd name="connsiteX602" fmla="*/ 5294042 w 7467600"/>
              <a:gd name="connsiteY602" fmla="*/ 2065019 h 6858000"/>
              <a:gd name="connsiteX603" fmla="*/ 5171936 w 7467600"/>
              <a:gd name="connsiteY603" fmla="*/ 1647613 h 6858000"/>
              <a:gd name="connsiteX604" fmla="*/ 5009948 w 7467600"/>
              <a:gd name="connsiteY604" fmla="*/ 1273619 h 6858000"/>
              <a:gd name="connsiteX605" fmla="*/ 655236 w 7467600"/>
              <a:gd name="connsiteY605" fmla="*/ 1268632 h 6858000"/>
              <a:gd name="connsiteX606" fmla="*/ 839521 w 7467600"/>
              <a:gd name="connsiteY606" fmla="*/ 1685315 h 6858000"/>
              <a:gd name="connsiteX607" fmla="*/ 1109416 w 7467600"/>
              <a:gd name="connsiteY607" fmla="*/ 2061663 h 6858000"/>
              <a:gd name="connsiteX608" fmla="*/ 1298300 w 7467600"/>
              <a:gd name="connsiteY608" fmla="*/ 2247742 h 6858000"/>
              <a:gd name="connsiteX609" fmla="*/ 1125871 w 7467600"/>
              <a:gd name="connsiteY609" fmla="*/ 1989513 h 6858000"/>
              <a:gd name="connsiteX610" fmla="*/ 981574 w 7467600"/>
              <a:gd name="connsiteY610" fmla="*/ 1783157 h 6858000"/>
              <a:gd name="connsiteX611" fmla="*/ 922198 w 7467600"/>
              <a:gd name="connsiteY611" fmla="*/ 1677437 h 6858000"/>
              <a:gd name="connsiteX612" fmla="*/ 869293 w 7467600"/>
              <a:gd name="connsiteY612" fmla="*/ 1583214 h 6858000"/>
              <a:gd name="connsiteX613" fmla="*/ 751431 w 7467600"/>
              <a:gd name="connsiteY613" fmla="*/ 1405731 h 6858000"/>
              <a:gd name="connsiteX614" fmla="*/ 655236 w 7467600"/>
              <a:gd name="connsiteY614" fmla="*/ 1268632 h 6858000"/>
              <a:gd name="connsiteX615" fmla="*/ 6516292 w 7467600"/>
              <a:gd name="connsiteY615" fmla="*/ 1263064 h 6858000"/>
              <a:gd name="connsiteX616" fmla="*/ 5736320 w 7467600"/>
              <a:gd name="connsiteY616" fmla="*/ 1501803 h 6858000"/>
              <a:gd name="connsiteX617" fmla="*/ 6516292 w 7467600"/>
              <a:gd name="connsiteY617" fmla="*/ 1263064 h 6858000"/>
              <a:gd name="connsiteX618" fmla="*/ 291466 w 7467600"/>
              <a:gd name="connsiteY618" fmla="*/ 1250369 h 6858000"/>
              <a:gd name="connsiteX619" fmla="*/ 323180 w 7467600"/>
              <a:gd name="connsiteY619" fmla="*/ 1435283 h 6858000"/>
              <a:gd name="connsiteX620" fmla="*/ 349381 w 7467600"/>
              <a:gd name="connsiteY620" fmla="*/ 1875041 h 6858000"/>
              <a:gd name="connsiteX621" fmla="*/ 374363 w 7467600"/>
              <a:gd name="connsiteY621" fmla="*/ 1506494 h 6858000"/>
              <a:gd name="connsiteX622" fmla="*/ 302168 w 7467600"/>
              <a:gd name="connsiteY622" fmla="*/ 1274495 h 6858000"/>
              <a:gd name="connsiteX623" fmla="*/ 291466 w 7467600"/>
              <a:gd name="connsiteY623" fmla="*/ 1250369 h 6858000"/>
              <a:gd name="connsiteX624" fmla="*/ 678222 w 7467600"/>
              <a:gd name="connsiteY624" fmla="*/ 1248670 h 6858000"/>
              <a:gd name="connsiteX625" fmla="*/ 775536 w 7467600"/>
              <a:gd name="connsiteY625" fmla="*/ 1388015 h 6858000"/>
              <a:gd name="connsiteX626" fmla="*/ 894529 w 7467600"/>
              <a:gd name="connsiteY626" fmla="*/ 1567739 h 6858000"/>
              <a:gd name="connsiteX627" fmla="*/ 948000 w 7467600"/>
              <a:gd name="connsiteY627" fmla="*/ 1663088 h 6858000"/>
              <a:gd name="connsiteX628" fmla="*/ 1006812 w 7467600"/>
              <a:gd name="connsiteY628" fmla="*/ 1767683 h 6858000"/>
              <a:gd name="connsiteX629" fmla="*/ 1149133 w 7467600"/>
              <a:gd name="connsiteY629" fmla="*/ 1971513 h 6858000"/>
              <a:gd name="connsiteX630" fmla="*/ 1333952 w 7467600"/>
              <a:gd name="connsiteY630" fmla="*/ 2251620 h 6858000"/>
              <a:gd name="connsiteX631" fmla="*/ 1337329 w 7467600"/>
              <a:gd name="connsiteY631" fmla="*/ 2258350 h 6858000"/>
              <a:gd name="connsiteX632" fmla="*/ 1014726 w 7467600"/>
              <a:gd name="connsiteY632" fmla="*/ 1615556 h 6858000"/>
              <a:gd name="connsiteX633" fmla="*/ 678222 w 7467600"/>
              <a:gd name="connsiteY633" fmla="*/ 1248670 h 6858000"/>
              <a:gd name="connsiteX634" fmla="*/ 6691602 w 7467600"/>
              <a:gd name="connsiteY634" fmla="*/ 1140573 h 6858000"/>
              <a:gd name="connsiteX635" fmla="*/ 6571100 w 7467600"/>
              <a:gd name="connsiteY635" fmla="*/ 1183662 h 6858000"/>
              <a:gd name="connsiteX636" fmla="*/ 6241687 w 7467600"/>
              <a:gd name="connsiteY636" fmla="*/ 1257600 h 6858000"/>
              <a:gd name="connsiteX637" fmla="*/ 5693009 w 7467600"/>
              <a:gd name="connsiteY637" fmla="*/ 1478256 h 6858000"/>
              <a:gd name="connsiteX638" fmla="*/ 6548420 w 7467600"/>
              <a:gd name="connsiteY638" fmla="*/ 1214599 h 6858000"/>
              <a:gd name="connsiteX639" fmla="*/ 6605473 w 7467600"/>
              <a:gd name="connsiteY639" fmla="*/ 1184686 h 6858000"/>
              <a:gd name="connsiteX640" fmla="*/ 6691602 w 7467600"/>
              <a:gd name="connsiteY640" fmla="*/ 1140573 h 6858000"/>
              <a:gd name="connsiteX641" fmla="*/ 4002475 w 7467600"/>
              <a:gd name="connsiteY641" fmla="*/ 1037802 h 6858000"/>
              <a:gd name="connsiteX642" fmla="*/ 4000324 w 7467600"/>
              <a:gd name="connsiteY642" fmla="*/ 1039362 h 6858000"/>
              <a:gd name="connsiteX643" fmla="*/ 4002862 w 7467600"/>
              <a:gd name="connsiteY643" fmla="*/ 1042866 h 6858000"/>
              <a:gd name="connsiteX644" fmla="*/ 4002475 w 7467600"/>
              <a:gd name="connsiteY644" fmla="*/ 1037802 h 6858000"/>
              <a:gd name="connsiteX645" fmla="*/ 506322 w 7467600"/>
              <a:gd name="connsiteY645" fmla="*/ 1020997 h 6858000"/>
              <a:gd name="connsiteX646" fmla="*/ 533068 w 7467600"/>
              <a:gd name="connsiteY646" fmla="*/ 1029409 h 6858000"/>
              <a:gd name="connsiteX647" fmla="*/ 1232525 w 7467600"/>
              <a:gd name="connsiteY647" fmla="*/ 1804675 h 6858000"/>
              <a:gd name="connsiteX648" fmla="*/ 1388858 w 7467600"/>
              <a:gd name="connsiteY648" fmla="*/ 2368011 h 6858000"/>
              <a:gd name="connsiteX649" fmla="*/ 1384098 w 7467600"/>
              <a:gd name="connsiteY649" fmla="*/ 2378125 h 6858000"/>
              <a:gd name="connsiteX650" fmla="*/ 1425393 w 7467600"/>
              <a:gd name="connsiteY650" fmla="*/ 2589124 h 6858000"/>
              <a:gd name="connsiteX651" fmla="*/ 1424001 w 7467600"/>
              <a:gd name="connsiteY651" fmla="*/ 2597541 h 6858000"/>
              <a:gd name="connsiteX652" fmla="*/ 2152729 w 7467600"/>
              <a:gd name="connsiteY652" fmla="*/ 2864487 h 6858000"/>
              <a:gd name="connsiteX653" fmla="*/ 2020609 w 7467600"/>
              <a:gd name="connsiteY653" fmla="*/ 2539671 h 6858000"/>
              <a:gd name="connsiteX654" fmla="*/ 2018920 w 7467600"/>
              <a:gd name="connsiteY654" fmla="*/ 2536309 h 6858000"/>
              <a:gd name="connsiteX655" fmla="*/ 1342441 w 7467600"/>
              <a:gd name="connsiteY655" fmla="*/ 1173017 h 6858000"/>
              <a:gd name="connsiteX656" fmla="*/ 1367925 w 7467600"/>
              <a:gd name="connsiteY656" fmla="*/ 1135648 h 6858000"/>
              <a:gd name="connsiteX657" fmla="*/ 1771401 w 7467600"/>
              <a:gd name="connsiteY657" fmla="*/ 1806673 h 6858000"/>
              <a:gd name="connsiteX658" fmla="*/ 1972385 w 7467600"/>
              <a:gd name="connsiteY658" fmla="*/ 2198735 h 6858000"/>
              <a:gd name="connsiteX659" fmla="*/ 2040892 w 7467600"/>
              <a:gd name="connsiteY659" fmla="*/ 2405205 h 6858000"/>
              <a:gd name="connsiteX660" fmla="*/ 2131689 w 7467600"/>
              <a:gd name="connsiteY660" fmla="*/ 1936926 h 6858000"/>
              <a:gd name="connsiteX661" fmla="*/ 2454820 w 7467600"/>
              <a:gd name="connsiteY661" fmla="*/ 1248808 h 6858000"/>
              <a:gd name="connsiteX662" fmla="*/ 2492512 w 7467600"/>
              <a:gd name="connsiteY662" fmla="*/ 1302920 h 6858000"/>
              <a:gd name="connsiteX663" fmla="*/ 2081216 w 7467600"/>
              <a:gd name="connsiteY663" fmla="*/ 2527513 h 6858000"/>
              <a:gd name="connsiteX664" fmla="*/ 2081211 w 7467600"/>
              <a:gd name="connsiteY664" fmla="*/ 2528916 h 6858000"/>
              <a:gd name="connsiteX665" fmla="*/ 2199067 w 7467600"/>
              <a:gd name="connsiteY665" fmla="*/ 2884061 h 6858000"/>
              <a:gd name="connsiteX666" fmla="*/ 3192586 w 7467600"/>
              <a:gd name="connsiteY666" fmla="*/ 3411496 h 6858000"/>
              <a:gd name="connsiteX667" fmla="*/ 3182620 w 7467600"/>
              <a:gd name="connsiteY667" fmla="*/ 3483279 h 6858000"/>
              <a:gd name="connsiteX668" fmla="*/ 2435119 w 7467600"/>
              <a:gd name="connsiteY668" fmla="*/ 3080173 h 6858000"/>
              <a:gd name="connsiteX669" fmla="*/ 2410152 w 7467600"/>
              <a:gd name="connsiteY669" fmla="*/ 3063751 h 6858000"/>
              <a:gd name="connsiteX670" fmla="*/ 2408099 w 7467600"/>
              <a:gd name="connsiteY670" fmla="*/ 3064403 h 6858000"/>
              <a:gd name="connsiteX671" fmla="*/ 2407218 w 7467600"/>
              <a:gd name="connsiteY671" fmla="*/ 3070324 h 6858000"/>
              <a:gd name="connsiteX672" fmla="*/ 2380138 w 7467600"/>
              <a:gd name="connsiteY672" fmla="*/ 3099341 h 6858000"/>
              <a:gd name="connsiteX673" fmla="*/ 1765923 w 7467600"/>
              <a:gd name="connsiteY673" fmla="*/ 3581043 h 6858000"/>
              <a:gd name="connsiteX674" fmla="*/ 1702258 w 7467600"/>
              <a:gd name="connsiteY674" fmla="*/ 3612286 h 6858000"/>
              <a:gd name="connsiteX675" fmla="*/ 1538370 w 7467600"/>
              <a:gd name="connsiteY675" fmla="*/ 3811804 h 6858000"/>
              <a:gd name="connsiteX676" fmla="*/ 542867 w 7467600"/>
              <a:gd name="connsiteY676" fmla="*/ 4944092 h 6858000"/>
              <a:gd name="connsiteX677" fmla="*/ 515800 w 7467600"/>
              <a:gd name="connsiteY677" fmla="*/ 4862180 h 6858000"/>
              <a:gd name="connsiteX678" fmla="*/ 909145 w 7467600"/>
              <a:gd name="connsiteY678" fmla="*/ 4199225 h 6858000"/>
              <a:gd name="connsiteX679" fmla="*/ 1214067 w 7467600"/>
              <a:gd name="connsiteY679" fmla="*/ 3908561 h 6858000"/>
              <a:gd name="connsiteX680" fmla="*/ 640967 w 7467600"/>
              <a:gd name="connsiteY680" fmla="*/ 4105601 h 6858000"/>
              <a:gd name="connsiteX681" fmla="*/ 112563 w 7467600"/>
              <a:gd name="connsiteY681" fmla="*/ 4396952 h 6858000"/>
              <a:gd name="connsiteX682" fmla="*/ 0 w 7467600"/>
              <a:gd name="connsiteY682" fmla="*/ 4466006 h 6858000"/>
              <a:gd name="connsiteX683" fmla="*/ 0 w 7467600"/>
              <a:gd name="connsiteY683" fmla="*/ 4233763 h 6858000"/>
              <a:gd name="connsiteX684" fmla="*/ 36881 w 7467600"/>
              <a:gd name="connsiteY684" fmla="*/ 4200118 h 6858000"/>
              <a:gd name="connsiteX685" fmla="*/ 910534 w 7467600"/>
              <a:gd name="connsiteY685" fmla="*/ 3629753 h 6858000"/>
              <a:gd name="connsiteX686" fmla="*/ 1578717 w 7467600"/>
              <a:gd name="connsiteY686" fmla="*/ 3575982 h 6858000"/>
              <a:gd name="connsiteX687" fmla="*/ 2338780 w 7467600"/>
              <a:gd name="connsiteY687" fmla="*/ 3033725 h 6858000"/>
              <a:gd name="connsiteX688" fmla="*/ 1807991 w 7467600"/>
              <a:gd name="connsiteY688" fmla="*/ 2807184 h 6858000"/>
              <a:gd name="connsiteX689" fmla="*/ 1416358 w 7467600"/>
              <a:gd name="connsiteY689" fmla="*/ 3112571 h 6858000"/>
              <a:gd name="connsiteX690" fmla="*/ 939066 w 7467600"/>
              <a:gd name="connsiteY690" fmla="*/ 3378798 h 6858000"/>
              <a:gd name="connsiteX691" fmla="*/ 115099 w 7467600"/>
              <a:gd name="connsiteY691" fmla="*/ 3607650 h 6858000"/>
              <a:gd name="connsiteX692" fmla="*/ 97284 w 7467600"/>
              <a:gd name="connsiteY692" fmla="*/ 3520393 h 6858000"/>
              <a:gd name="connsiteX693" fmla="*/ 922050 w 7467600"/>
              <a:gd name="connsiteY693" fmla="*/ 3074867 h 6858000"/>
              <a:gd name="connsiteX694" fmla="*/ 1405265 w 7467600"/>
              <a:gd name="connsiteY694" fmla="*/ 3016319 h 6858000"/>
              <a:gd name="connsiteX695" fmla="*/ 1407512 w 7467600"/>
              <a:gd name="connsiteY695" fmla="*/ 3018001 h 6858000"/>
              <a:gd name="connsiteX696" fmla="*/ 1726266 w 7467600"/>
              <a:gd name="connsiteY696" fmla="*/ 2777274 h 6858000"/>
              <a:gd name="connsiteX697" fmla="*/ 625390 w 7467600"/>
              <a:gd name="connsiteY697" fmla="*/ 2514541 h 6858000"/>
              <a:gd name="connsiteX698" fmla="*/ 619799 w 7467600"/>
              <a:gd name="connsiteY698" fmla="*/ 2527180 h 6858000"/>
              <a:gd name="connsiteX699" fmla="*/ 310030 w 7467600"/>
              <a:gd name="connsiteY699" fmla="*/ 2771818 h 6858000"/>
              <a:gd name="connsiteX700" fmla="*/ 173877 w 7467600"/>
              <a:gd name="connsiteY700" fmla="*/ 2937056 h 6858000"/>
              <a:gd name="connsiteX701" fmla="*/ 77889 w 7467600"/>
              <a:gd name="connsiteY701" fmla="*/ 3138440 h 6858000"/>
              <a:gd name="connsiteX702" fmla="*/ 0 w 7467600"/>
              <a:gd name="connsiteY702" fmla="*/ 3271395 h 6858000"/>
              <a:gd name="connsiteX703" fmla="*/ 0 w 7467600"/>
              <a:gd name="connsiteY703" fmla="*/ 3153002 h 6858000"/>
              <a:gd name="connsiteX704" fmla="*/ 2386 w 7467600"/>
              <a:gd name="connsiteY704" fmla="*/ 3149203 h 6858000"/>
              <a:gd name="connsiteX705" fmla="*/ 89753 w 7467600"/>
              <a:gd name="connsiteY705" fmla="*/ 2987702 h 6858000"/>
              <a:gd name="connsiteX706" fmla="*/ 76869 w 7467600"/>
              <a:gd name="connsiteY706" fmla="*/ 3005404 h 6858000"/>
              <a:gd name="connsiteX707" fmla="*/ 32049 w 7467600"/>
              <a:gd name="connsiteY707" fmla="*/ 3065814 h 6858000"/>
              <a:gd name="connsiteX708" fmla="*/ 0 w 7467600"/>
              <a:gd name="connsiteY708" fmla="*/ 3108744 h 6858000"/>
              <a:gd name="connsiteX709" fmla="*/ 0 w 7467600"/>
              <a:gd name="connsiteY709" fmla="*/ 3058059 h 6858000"/>
              <a:gd name="connsiteX710" fmla="*/ 7610 w 7467600"/>
              <a:gd name="connsiteY710" fmla="*/ 3047889 h 6858000"/>
              <a:gd name="connsiteX711" fmla="*/ 52419 w 7467600"/>
              <a:gd name="connsiteY711" fmla="*/ 2987479 h 6858000"/>
              <a:gd name="connsiteX712" fmla="*/ 59142 w 7467600"/>
              <a:gd name="connsiteY712" fmla="*/ 2978488 h 6858000"/>
              <a:gd name="connsiteX713" fmla="*/ 0 w 7467600"/>
              <a:gd name="connsiteY713" fmla="*/ 3015334 h 6858000"/>
              <a:gd name="connsiteX714" fmla="*/ 0 w 7467600"/>
              <a:gd name="connsiteY714" fmla="*/ 2914286 h 6858000"/>
              <a:gd name="connsiteX715" fmla="*/ 36383 w 7467600"/>
              <a:gd name="connsiteY715" fmla="*/ 2901128 h 6858000"/>
              <a:gd name="connsiteX716" fmla="*/ 156329 w 7467600"/>
              <a:gd name="connsiteY716" fmla="*/ 2840533 h 6858000"/>
              <a:gd name="connsiteX717" fmla="*/ 358355 w 7467600"/>
              <a:gd name="connsiteY717" fmla="*/ 2620471 h 6858000"/>
              <a:gd name="connsiteX718" fmla="*/ 510577 w 7467600"/>
              <a:gd name="connsiteY718" fmla="*/ 2501244 h 6858000"/>
              <a:gd name="connsiteX719" fmla="*/ 211967 w 7467600"/>
              <a:gd name="connsiteY719" fmla="*/ 2479171 h 6858000"/>
              <a:gd name="connsiteX720" fmla="*/ 0 w 7467600"/>
              <a:gd name="connsiteY720" fmla="*/ 2476398 h 6858000"/>
              <a:gd name="connsiteX721" fmla="*/ 0 w 7467600"/>
              <a:gd name="connsiteY721" fmla="*/ 2389189 h 6858000"/>
              <a:gd name="connsiteX722" fmla="*/ 103062 w 7467600"/>
              <a:gd name="connsiteY722" fmla="*/ 2389518 h 6858000"/>
              <a:gd name="connsiteX723" fmla="*/ 510734 w 7467600"/>
              <a:gd name="connsiteY723" fmla="*/ 2416201 h 6858000"/>
              <a:gd name="connsiteX724" fmla="*/ 279257 w 7467600"/>
              <a:gd name="connsiteY724" fmla="*/ 2092102 h 6858000"/>
              <a:gd name="connsiteX725" fmla="*/ 65265 w 7467600"/>
              <a:gd name="connsiteY725" fmla="*/ 2006049 h 6858000"/>
              <a:gd name="connsiteX726" fmla="*/ 0 w 7467600"/>
              <a:gd name="connsiteY726" fmla="*/ 1982532 h 6858000"/>
              <a:gd name="connsiteX727" fmla="*/ 0 w 7467600"/>
              <a:gd name="connsiteY727" fmla="*/ 1912789 h 6858000"/>
              <a:gd name="connsiteX728" fmla="*/ 97460 w 7467600"/>
              <a:gd name="connsiteY728" fmla="*/ 1953725 h 6858000"/>
              <a:gd name="connsiteX729" fmla="*/ 221272 w 7467600"/>
              <a:gd name="connsiteY729" fmla="*/ 1980766 h 6858000"/>
              <a:gd name="connsiteX730" fmla="*/ 116765 w 7467600"/>
              <a:gd name="connsiteY730" fmla="*/ 1911033 h 6858000"/>
              <a:gd name="connsiteX731" fmla="*/ 16405 w 7467600"/>
              <a:gd name="connsiteY731" fmla="*/ 1803412 h 6858000"/>
              <a:gd name="connsiteX732" fmla="*/ 0 w 7467600"/>
              <a:gd name="connsiteY732" fmla="*/ 1784777 h 6858000"/>
              <a:gd name="connsiteX733" fmla="*/ 0 w 7467600"/>
              <a:gd name="connsiteY733" fmla="*/ 1740082 h 6858000"/>
              <a:gd name="connsiteX734" fmla="*/ 39394 w 7467600"/>
              <a:gd name="connsiteY734" fmla="*/ 1784856 h 6858000"/>
              <a:gd name="connsiteX735" fmla="*/ 135813 w 7467600"/>
              <a:gd name="connsiteY735" fmla="*/ 1888838 h 6858000"/>
              <a:gd name="connsiteX736" fmla="*/ 242575 w 7467600"/>
              <a:gd name="connsiteY736" fmla="*/ 1958841 h 6858000"/>
              <a:gd name="connsiteX737" fmla="*/ 82197 w 7467600"/>
              <a:gd name="connsiteY737" fmla="*/ 1754826 h 6858000"/>
              <a:gd name="connsiteX738" fmla="*/ 0 w 7467600"/>
              <a:gd name="connsiteY738" fmla="*/ 1679650 h 6858000"/>
              <a:gd name="connsiteX739" fmla="*/ 0 w 7467600"/>
              <a:gd name="connsiteY739" fmla="*/ 1602463 h 6858000"/>
              <a:gd name="connsiteX740" fmla="*/ 84689 w 7467600"/>
              <a:gd name="connsiteY740" fmla="*/ 1677442 h 6858000"/>
              <a:gd name="connsiteX741" fmla="*/ 298437 w 7467600"/>
              <a:gd name="connsiteY741" fmla="*/ 1968019 h 6858000"/>
              <a:gd name="connsiteX742" fmla="*/ 227269 w 7467600"/>
              <a:gd name="connsiteY742" fmla="*/ 1114064 h 6858000"/>
              <a:gd name="connsiteX743" fmla="*/ 248003 w 7467600"/>
              <a:gd name="connsiteY743" fmla="*/ 1089613 h 6858000"/>
              <a:gd name="connsiteX744" fmla="*/ 427020 w 7467600"/>
              <a:gd name="connsiteY744" fmla="*/ 1619803 h 6858000"/>
              <a:gd name="connsiteX745" fmla="*/ 340345 w 7467600"/>
              <a:gd name="connsiteY745" fmla="*/ 2027739 h 6858000"/>
              <a:gd name="connsiteX746" fmla="*/ 360865 w 7467600"/>
              <a:gd name="connsiteY746" fmla="*/ 2044827 h 6858000"/>
              <a:gd name="connsiteX747" fmla="*/ 560414 w 7467600"/>
              <a:gd name="connsiteY747" fmla="*/ 2421457 h 6858000"/>
              <a:gd name="connsiteX748" fmla="*/ 1359703 w 7467600"/>
              <a:gd name="connsiteY748" fmla="*/ 2578554 h 6858000"/>
              <a:gd name="connsiteX749" fmla="*/ 1359422 w 7467600"/>
              <a:gd name="connsiteY749" fmla="*/ 2577994 h 6858000"/>
              <a:gd name="connsiteX750" fmla="*/ 828701 w 7467600"/>
              <a:gd name="connsiteY750" fmla="*/ 1839520 h 6858000"/>
              <a:gd name="connsiteX751" fmla="*/ 494427 w 7467600"/>
              <a:gd name="connsiteY751" fmla="*/ 1092333 h 6858000"/>
              <a:gd name="connsiteX752" fmla="*/ 506322 w 7467600"/>
              <a:gd name="connsiteY752" fmla="*/ 1020997 h 6858000"/>
              <a:gd name="connsiteX753" fmla="*/ 4570198 w 7467600"/>
              <a:gd name="connsiteY753" fmla="*/ 978081 h 6858000"/>
              <a:gd name="connsiteX754" fmla="*/ 4523691 w 7467600"/>
              <a:gd name="connsiteY754" fmla="*/ 1127776 h 6858000"/>
              <a:gd name="connsiteX755" fmla="*/ 4509875 w 7467600"/>
              <a:gd name="connsiteY755" fmla="*/ 1167552 h 6858000"/>
              <a:gd name="connsiteX756" fmla="*/ 4478168 w 7467600"/>
              <a:gd name="connsiteY756" fmla="*/ 1260735 h 6858000"/>
              <a:gd name="connsiteX757" fmla="*/ 4409309 w 7467600"/>
              <a:gd name="connsiteY757" fmla="*/ 1666996 h 6858000"/>
              <a:gd name="connsiteX758" fmla="*/ 4370031 w 7467600"/>
              <a:gd name="connsiteY758" fmla="*/ 1955666 h 6858000"/>
              <a:gd name="connsiteX759" fmla="*/ 4570198 w 7467600"/>
              <a:gd name="connsiteY759" fmla="*/ 978081 h 6858000"/>
              <a:gd name="connsiteX760" fmla="*/ 4557898 w 7467600"/>
              <a:gd name="connsiteY760" fmla="*/ 900011 h 6858000"/>
              <a:gd name="connsiteX761" fmla="*/ 4344840 w 7467600"/>
              <a:gd name="connsiteY761" fmla="*/ 1922038 h 6858000"/>
              <a:gd name="connsiteX762" fmla="*/ 4378710 w 7467600"/>
              <a:gd name="connsiteY762" fmla="*/ 1665516 h 6858000"/>
              <a:gd name="connsiteX763" fmla="*/ 4448798 w 7467600"/>
              <a:gd name="connsiteY763" fmla="*/ 1253024 h 6858000"/>
              <a:gd name="connsiteX764" fmla="*/ 4480315 w 7467600"/>
              <a:gd name="connsiteY764" fmla="*/ 1158454 h 6858000"/>
              <a:gd name="connsiteX765" fmla="*/ 4494133 w 7467600"/>
              <a:gd name="connsiteY765" fmla="*/ 1118676 h 6858000"/>
              <a:gd name="connsiteX766" fmla="*/ 4557898 w 7467600"/>
              <a:gd name="connsiteY766" fmla="*/ 900011 h 6858000"/>
              <a:gd name="connsiteX767" fmla="*/ 5870151 w 7467600"/>
              <a:gd name="connsiteY767" fmla="*/ 898890 h 6858000"/>
              <a:gd name="connsiteX768" fmla="*/ 5861335 w 7467600"/>
              <a:gd name="connsiteY768" fmla="*/ 899177 h 6858000"/>
              <a:gd name="connsiteX769" fmla="*/ 5843702 w 7467600"/>
              <a:gd name="connsiteY769" fmla="*/ 899748 h 6858000"/>
              <a:gd name="connsiteX770" fmla="*/ 5651107 w 7467600"/>
              <a:gd name="connsiteY770" fmla="*/ 920306 h 6858000"/>
              <a:gd name="connsiteX771" fmla="*/ 5459407 w 7467600"/>
              <a:gd name="connsiteY771" fmla="*/ 940975 h 6858000"/>
              <a:gd name="connsiteX772" fmla="*/ 5374846 w 7467600"/>
              <a:gd name="connsiteY772" fmla="*/ 941988 h 6858000"/>
              <a:gd name="connsiteX773" fmla="*/ 5256105 w 7467600"/>
              <a:gd name="connsiteY773" fmla="*/ 945632 h 6858000"/>
              <a:gd name="connsiteX774" fmla="*/ 5107071 w 7467600"/>
              <a:gd name="connsiteY774" fmla="*/ 969720 h 6858000"/>
              <a:gd name="connsiteX775" fmla="*/ 4998681 w 7467600"/>
              <a:gd name="connsiteY775" fmla="*/ 988771 h 6858000"/>
              <a:gd name="connsiteX776" fmla="*/ 5870151 w 7467600"/>
              <a:gd name="connsiteY776" fmla="*/ 898890 h 6858000"/>
              <a:gd name="connsiteX777" fmla="*/ 5504425 w 7467600"/>
              <a:gd name="connsiteY777" fmla="*/ 848067 h 6858000"/>
              <a:gd name="connsiteX778" fmla="*/ 4968849 w 7467600"/>
              <a:gd name="connsiteY778" fmla="*/ 962318 h 6858000"/>
              <a:gd name="connsiteX779" fmla="*/ 5104039 w 7467600"/>
              <a:gd name="connsiteY779" fmla="*/ 940634 h 6858000"/>
              <a:gd name="connsiteX780" fmla="*/ 5256311 w 7467600"/>
              <a:gd name="connsiteY780" fmla="*/ 916490 h 6858000"/>
              <a:gd name="connsiteX781" fmla="*/ 5377381 w 7467600"/>
              <a:gd name="connsiteY781" fmla="*/ 912671 h 6858000"/>
              <a:gd name="connsiteX782" fmla="*/ 5460148 w 7467600"/>
              <a:gd name="connsiteY782" fmla="*/ 911442 h 6858000"/>
              <a:gd name="connsiteX783" fmla="*/ 5648971 w 7467600"/>
              <a:gd name="connsiteY783" fmla="*/ 891331 h 6858000"/>
              <a:gd name="connsiteX784" fmla="*/ 5844807 w 7467600"/>
              <a:gd name="connsiteY784" fmla="*/ 870718 h 6858000"/>
              <a:gd name="connsiteX785" fmla="*/ 5862975 w 7467600"/>
              <a:gd name="connsiteY785" fmla="*/ 869756 h 6858000"/>
              <a:gd name="connsiteX786" fmla="*/ 5920887 w 7467600"/>
              <a:gd name="connsiteY786" fmla="*/ 865929 h 6858000"/>
              <a:gd name="connsiteX787" fmla="*/ 5504425 w 7467600"/>
              <a:gd name="connsiteY787" fmla="*/ 848067 h 6858000"/>
              <a:gd name="connsiteX788" fmla="*/ 3607114 w 7467600"/>
              <a:gd name="connsiteY788" fmla="*/ 467441 h 6858000"/>
              <a:gd name="connsiteX789" fmla="*/ 3296242 w 7467600"/>
              <a:gd name="connsiteY789" fmla="*/ 807991 h 6858000"/>
              <a:gd name="connsiteX790" fmla="*/ 3174674 w 7467600"/>
              <a:gd name="connsiteY790" fmla="*/ 919759 h 6858000"/>
              <a:gd name="connsiteX791" fmla="*/ 3042978 w 7467600"/>
              <a:gd name="connsiteY791" fmla="*/ 1054894 h 6858000"/>
              <a:gd name="connsiteX792" fmla="*/ 2968914 w 7467600"/>
              <a:gd name="connsiteY792" fmla="*/ 1133756 h 6858000"/>
              <a:gd name="connsiteX793" fmla="*/ 3103823 w 7467600"/>
              <a:gd name="connsiteY793" fmla="*/ 1026814 h 6858000"/>
              <a:gd name="connsiteX794" fmla="*/ 3607114 w 7467600"/>
              <a:gd name="connsiteY794" fmla="*/ 467441 h 6858000"/>
              <a:gd name="connsiteX795" fmla="*/ 3744487 w 7467600"/>
              <a:gd name="connsiteY795" fmla="*/ 383136 h 6858000"/>
              <a:gd name="connsiteX796" fmla="*/ 3970213 w 7467600"/>
              <a:gd name="connsiteY796" fmla="*/ 995559 h 6858000"/>
              <a:gd name="connsiteX797" fmla="*/ 3744487 w 7467600"/>
              <a:gd name="connsiteY797" fmla="*/ 383136 h 6858000"/>
              <a:gd name="connsiteX798" fmla="*/ 3624562 w 7467600"/>
              <a:gd name="connsiteY798" fmla="*/ 367041 h 6858000"/>
              <a:gd name="connsiteX799" fmla="*/ 3489712 w 7467600"/>
              <a:gd name="connsiteY799" fmla="*/ 485386 h 6858000"/>
              <a:gd name="connsiteX800" fmla="*/ 3182994 w 7467600"/>
              <a:gd name="connsiteY800" fmla="*/ 828265 h 6858000"/>
              <a:gd name="connsiteX801" fmla="*/ 2892114 w 7467600"/>
              <a:gd name="connsiteY801" fmla="*/ 1172635 h 6858000"/>
              <a:gd name="connsiteX802" fmla="*/ 3021459 w 7467600"/>
              <a:gd name="connsiteY802" fmla="*/ 1035385 h 6858000"/>
              <a:gd name="connsiteX803" fmla="*/ 3153873 w 7467600"/>
              <a:gd name="connsiteY803" fmla="*/ 898971 h 6858000"/>
              <a:gd name="connsiteX804" fmla="*/ 3276511 w 7467600"/>
              <a:gd name="connsiteY804" fmla="*/ 786423 h 6858000"/>
              <a:gd name="connsiteX805" fmla="*/ 3584154 w 7467600"/>
              <a:gd name="connsiteY805" fmla="*/ 448218 h 6858000"/>
              <a:gd name="connsiteX806" fmla="*/ 3624562 w 7467600"/>
              <a:gd name="connsiteY806" fmla="*/ 367041 h 6858000"/>
              <a:gd name="connsiteX807" fmla="*/ 3766672 w 7467600"/>
              <a:gd name="connsiteY807" fmla="*/ 359429 h 6858000"/>
              <a:gd name="connsiteX808" fmla="*/ 3996338 w 7467600"/>
              <a:gd name="connsiteY808" fmla="*/ 968237 h 6858000"/>
              <a:gd name="connsiteX809" fmla="*/ 3766672 w 7467600"/>
              <a:gd name="connsiteY809" fmla="*/ 359429 h 6858000"/>
              <a:gd name="connsiteX810" fmla="*/ 5805386 w 7467600"/>
              <a:gd name="connsiteY810" fmla="*/ 239240 h 6858000"/>
              <a:gd name="connsiteX811" fmla="*/ 5736947 w 7467600"/>
              <a:gd name="connsiteY811" fmla="*/ 261367 h 6858000"/>
              <a:gd name="connsiteX812" fmla="*/ 5427012 w 7467600"/>
              <a:gd name="connsiteY812" fmla="*/ 311272 h 6858000"/>
              <a:gd name="connsiteX813" fmla="*/ 5147818 w 7467600"/>
              <a:gd name="connsiteY813" fmla="*/ 322112 h 6858000"/>
              <a:gd name="connsiteX814" fmla="*/ 5060854 w 7467600"/>
              <a:gd name="connsiteY814" fmla="*/ 311882 h 6858000"/>
              <a:gd name="connsiteX815" fmla="*/ 4945989 w 7467600"/>
              <a:gd name="connsiteY815" fmla="*/ 300516 h 6858000"/>
              <a:gd name="connsiteX816" fmla="*/ 5410479 w 7467600"/>
              <a:gd name="connsiteY816" fmla="*/ 348434 h 6858000"/>
              <a:gd name="connsiteX817" fmla="*/ 5805386 w 7467600"/>
              <a:gd name="connsiteY817" fmla="*/ 239240 h 6858000"/>
              <a:gd name="connsiteX818" fmla="*/ 5905192 w 7467600"/>
              <a:gd name="connsiteY818" fmla="*/ 163079 h 6858000"/>
              <a:gd name="connsiteX819" fmla="*/ 5865655 w 7467600"/>
              <a:gd name="connsiteY819" fmla="*/ 171901 h 6858000"/>
              <a:gd name="connsiteX820" fmla="*/ 5259740 w 7467600"/>
              <a:gd name="connsiteY820" fmla="*/ 257013 h 6858000"/>
              <a:gd name="connsiteX821" fmla="*/ 5208466 w 7467600"/>
              <a:gd name="connsiteY821" fmla="*/ 257550 h 6858000"/>
              <a:gd name="connsiteX822" fmla="*/ 4980204 w 7467600"/>
              <a:gd name="connsiteY822" fmla="*/ 271903 h 6858000"/>
              <a:gd name="connsiteX823" fmla="*/ 5068068 w 7467600"/>
              <a:gd name="connsiteY823" fmla="*/ 282244 h 6858000"/>
              <a:gd name="connsiteX824" fmla="*/ 5153231 w 7467600"/>
              <a:gd name="connsiteY824" fmla="*/ 292240 h 6858000"/>
              <a:gd name="connsiteX825" fmla="*/ 5426491 w 7467600"/>
              <a:gd name="connsiteY825" fmla="*/ 281128 h 6858000"/>
              <a:gd name="connsiteX826" fmla="*/ 5731212 w 7467600"/>
              <a:gd name="connsiteY826" fmla="*/ 231951 h 6858000"/>
              <a:gd name="connsiteX827" fmla="*/ 5905192 w 7467600"/>
              <a:gd name="connsiteY827" fmla="*/ 163079 h 6858000"/>
              <a:gd name="connsiteX828" fmla="*/ 5944437 w 7467600"/>
              <a:gd name="connsiteY828" fmla="*/ 113829 h 6858000"/>
              <a:gd name="connsiteX829" fmla="*/ 5825032 w 7467600"/>
              <a:gd name="connsiteY829" fmla="*/ 146405 h 6858000"/>
              <a:gd name="connsiteX830" fmla="*/ 4955599 w 7467600"/>
              <a:gd name="connsiteY830" fmla="*/ 247008 h 6858000"/>
              <a:gd name="connsiteX831" fmla="*/ 5210104 w 7467600"/>
              <a:gd name="connsiteY831" fmla="*/ 228123 h 6858000"/>
              <a:gd name="connsiteX832" fmla="*/ 5261015 w 7467600"/>
              <a:gd name="connsiteY832" fmla="*/ 227087 h 6858000"/>
              <a:gd name="connsiteX833" fmla="*/ 5861181 w 7467600"/>
              <a:gd name="connsiteY833" fmla="*/ 143093 h 6858000"/>
              <a:gd name="connsiteX834" fmla="*/ 5961252 w 7467600"/>
              <a:gd name="connsiteY834" fmla="*/ 114820 h 6858000"/>
              <a:gd name="connsiteX835" fmla="*/ 5944437 w 7467600"/>
              <a:gd name="connsiteY835" fmla="*/ 113829 h 6858000"/>
              <a:gd name="connsiteX836" fmla="*/ 3882765 w 7467600"/>
              <a:gd name="connsiteY836" fmla="*/ 0 h 6858000"/>
              <a:gd name="connsiteX837" fmla="*/ 3995099 w 7467600"/>
              <a:gd name="connsiteY837" fmla="*/ 0 h 6858000"/>
              <a:gd name="connsiteX838" fmla="*/ 4163818 w 7467600"/>
              <a:gd name="connsiteY838" fmla="*/ 234104 h 6858000"/>
              <a:gd name="connsiteX839" fmla="*/ 4172099 w 7467600"/>
              <a:gd name="connsiteY839" fmla="*/ 234207 h 6858000"/>
              <a:gd name="connsiteX840" fmla="*/ 4784282 w 7467600"/>
              <a:gd name="connsiteY840" fmla="*/ 276561 h 6858000"/>
              <a:gd name="connsiteX841" fmla="*/ 4801687 w 7467600"/>
              <a:gd name="connsiteY841" fmla="*/ 267764 h 6858000"/>
              <a:gd name="connsiteX842" fmla="*/ 6082788 w 7467600"/>
              <a:gd name="connsiteY842" fmla="*/ 64119 h 6858000"/>
              <a:gd name="connsiteX843" fmla="*/ 6099442 w 7467600"/>
              <a:gd name="connsiteY843" fmla="*/ 82568 h 6858000"/>
              <a:gd name="connsiteX844" fmla="*/ 4804137 w 7467600"/>
              <a:gd name="connsiteY844" fmla="*/ 320931 h 6858000"/>
              <a:gd name="connsiteX845" fmla="*/ 4227047 w 7467600"/>
              <a:gd name="connsiteY845" fmla="*/ 313415 h 6858000"/>
              <a:gd name="connsiteX846" fmla="*/ 4346041 w 7467600"/>
              <a:gd name="connsiteY846" fmla="*/ 456086 h 6858000"/>
              <a:gd name="connsiteX847" fmla="*/ 4870967 w 7467600"/>
              <a:gd name="connsiteY847" fmla="*/ 963061 h 6858000"/>
              <a:gd name="connsiteX848" fmla="*/ 4889647 w 7467600"/>
              <a:gd name="connsiteY848" fmla="*/ 957147 h 6858000"/>
              <a:gd name="connsiteX849" fmla="*/ 5422504 w 7467600"/>
              <a:gd name="connsiteY849" fmla="*/ 805191 h 6858000"/>
              <a:gd name="connsiteX850" fmla="*/ 6087656 w 7467600"/>
              <a:gd name="connsiteY850" fmla="*/ 826703 h 6858000"/>
              <a:gd name="connsiteX851" fmla="*/ 6058717 w 7467600"/>
              <a:gd name="connsiteY851" fmla="*/ 865992 h 6858000"/>
              <a:gd name="connsiteX852" fmla="*/ 4974153 w 7467600"/>
              <a:gd name="connsiteY852" fmla="*/ 1045456 h 6858000"/>
              <a:gd name="connsiteX853" fmla="*/ 5627835 w 7467600"/>
              <a:gd name="connsiteY853" fmla="*/ 1472077 h 6858000"/>
              <a:gd name="connsiteX854" fmla="*/ 5629817 w 7467600"/>
              <a:gd name="connsiteY854" fmla="*/ 1471412 h 6858000"/>
              <a:gd name="connsiteX855" fmla="*/ 5634124 w 7467600"/>
              <a:gd name="connsiteY855" fmla="*/ 1470572 h 6858000"/>
              <a:gd name="connsiteX856" fmla="*/ 5755832 w 7467600"/>
              <a:gd name="connsiteY856" fmla="*/ 1383886 h 6858000"/>
              <a:gd name="connsiteX857" fmla="*/ 6014186 w 7467600"/>
              <a:gd name="connsiteY857" fmla="*/ 1279799 h 6858000"/>
              <a:gd name="connsiteX858" fmla="*/ 6901619 w 7467600"/>
              <a:gd name="connsiteY858" fmla="*/ 1047874 h 6858000"/>
              <a:gd name="connsiteX859" fmla="*/ 6931566 w 7467600"/>
              <a:gd name="connsiteY859" fmla="*/ 1062034 h 6858000"/>
              <a:gd name="connsiteX860" fmla="*/ 5790982 w 7467600"/>
              <a:gd name="connsiteY860" fmla="*/ 1561380 h 6858000"/>
              <a:gd name="connsiteX861" fmla="*/ 6188971 w 7467600"/>
              <a:gd name="connsiteY861" fmla="*/ 1755168 h 6858000"/>
              <a:gd name="connsiteX862" fmla="*/ 6202446 w 7467600"/>
              <a:gd name="connsiteY862" fmla="*/ 1752268 h 6858000"/>
              <a:gd name="connsiteX863" fmla="*/ 7179560 w 7467600"/>
              <a:gd name="connsiteY863" fmla="*/ 1467551 h 6858000"/>
              <a:gd name="connsiteX864" fmla="*/ 7158730 w 7467600"/>
              <a:gd name="connsiteY864" fmla="*/ 1507835 h 6858000"/>
              <a:gd name="connsiteX865" fmla="*/ 6326959 w 7467600"/>
              <a:gd name="connsiteY865" fmla="*/ 1817686 h 6858000"/>
              <a:gd name="connsiteX866" fmla="*/ 6537433 w 7467600"/>
              <a:gd name="connsiteY866" fmla="*/ 1907790 h 6858000"/>
              <a:gd name="connsiteX867" fmla="*/ 6550221 w 7467600"/>
              <a:gd name="connsiteY867" fmla="*/ 1910729 h 6858000"/>
              <a:gd name="connsiteX868" fmla="*/ 6964438 w 7467600"/>
              <a:gd name="connsiteY868" fmla="*/ 2209505 h 6858000"/>
              <a:gd name="connsiteX869" fmla="*/ 7367862 w 7467600"/>
              <a:gd name="connsiteY869" fmla="*/ 2806833 h 6858000"/>
              <a:gd name="connsiteX870" fmla="*/ 7364329 w 7467600"/>
              <a:gd name="connsiteY870" fmla="*/ 2826907 h 6858000"/>
              <a:gd name="connsiteX871" fmla="*/ 7290545 w 7467600"/>
              <a:gd name="connsiteY871" fmla="*/ 2850663 h 6858000"/>
              <a:gd name="connsiteX872" fmla="*/ 6472036 w 7467600"/>
              <a:gd name="connsiteY872" fmla="*/ 1959003 h 6858000"/>
              <a:gd name="connsiteX873" fmla="*/ 5792897 w 7467600"/>
              <a:gd name="connsiteY873" fmla="*/ 1647747 h 6858000"/>
              <a:gd name="connsiteX874" fmla="*/ 5842751 w 7467600"/>
              <a:gd name="connsiteY874" fmla="*/ 1816112 h 6858000"/>
              <a:gd name="connsiteX875" fmla="*/ 5847424 w 7467600"/>
              <a:gd name="connsiteY875" fmla="*/ 1815776 h 6858000"/>
              <a:gd name="connsiteX876" fmla="*/ 6399821 w 7467600"/>
              <a:gd name="connsiteY876" fmla="*/ 2344799 h 6858000"/>
              <a:gd name="connsiteX877" fmla="*/ 6323232 w 7467600"/>
              <a:gd name="connsiteY877" fmla="*/ 2389634 h 6858000"/>
              <a:gd name="connsiteX878" fmla="*/ 5942958 w 7467600"/>
              <a:gd name="connsiteY878" fmla="*/ 2077708 h 6858000"/>
              <a:gd name="connsiteX879" fmla="*/ 5921559 w 7467600"/>
              <a:gd name="connsiteY879" fmla="*/ 2378596 h 6858000"/>
              <a:gd name="connsiteX880" fmla="*/ 5817651 w 7467600"/>
              <a:gd name="connsiteY880" fmla="*/ 3023919 h 6858000"/>
              <a:gd name="connsiteX881" fmla="*/ 5729634 w 7467600"/>
              <a:gd name="connsiteY881" fmla="*/ 3051849 h 6858000"/>
              <a:gd name="connsiteX882" fmla="*/ 5611018 w 7467600"/>
              <a:gd name="connsiteY882" fmla="*/ 2316769 h 6858000"/>
              <a:gd name="connsiteX883" fmla="*/ 5687608 w 7467600"/>
              <a:gd name="connsiteY883" fmla="*/ 2039972 h 6858000"/>
              <a:gd name="connsiteX884" fmla="*/ 5657554 w 7467600"/>
              <a:gd name="connsiteY884" fmla="*/ 1576445 h 6858000"/>
              <a:gd name="connsiteX885" fmla="*/ 5150475 w 7467600"/>
              <a:gd name="connsiteY885" fmla="*/ 1274012 h 6858000"/>
              <a:gd name="connsiteX886" fmla="*/ 5349142 w 7467600"/>
              <a:gd name="connsiteY886" fmla="*/ 2204405 h 6858000"/>
              <a:gd name="connsiteX887" fmla="*/ 5262214 w 7467600"/>
              <a:gd name="connsiteY887" fmla="*/ 2233836 h 6858000"/>
              <a:gd name="connsiteX888" fmla="*/ 4981539 w 7467600"/>
              <a:gd name="connsiteY888" fmla="*/ 1542201 h 6858000"/>
              <a:gd name="connsiteX889" fmla="*/ 4958461 w 7467600"/>
              <a:gd name="connsiteY889" fmla="*/ 1136957 h 6858000"/>
              <a:gd name="connsiteX890" fmla="*/ 4655015 w 7467600"/>
              <a:gd name="connsiteY890" fmla="*/ 891426 h 6858000"/>
              <a:gd name="connsiteX891" fmla="*/ 4348002 w 7467600"/>
              <a:gd name="connsiteY891" fmla="*/ 2205895 h 6858000"/>
              <a:gd name="connsiteX892" fmla="*/ 4262250 w 7467600"/>
              <a:gd name="connsiteY892" fmla="*/ 2219972 h 6858000"/>
              <a:gd name="connsiteX893" fmla="*/ 4550611 w 7467600"/>
              <a:gd name="connsiteY893" fmla="*/ 817540 h 6858000"/>
              <a:gd name="connsiteX894" fmla="*/ 4564418 w 7467600"/>
              <a:gd name="connsiteY894" fmla="*/ 808293 h 6858000"/>
              <a:gd name="connsiteX895" fmla="*/ 4266388 w 7467600"/>
              <a:gd name="connsiteY895" fmla="*/ 500083 h 6858000"/>
              <a:gd name="connsiteX896" fmla="*/ 4032842 w 7467600"/>
              <a:gd name="connsiteY896" fmla="*/ 211809 h 6858000"/>
              <a:gd name="connsiteX897" fmla="*/ 3882765 w 7467600"/>
              <a:gd name="connsiteY897" fmla="*/ 0 h 6858000"/>
              <a:gd name="connsiteX898" fmla="*/ 3721337 w 7467600"/>
              <a:gd name="connsiteY898" fmla="*/ 0 h 6858000"/>
              <a:gd name="connsiteX899" fmla="*/ 3797544 w 7467600"/>
              <a:gd name="connsiteY899" fmla="*/ 0 h 6858000"/>
              <a:gd name="connsiteX900" fmla="*/ 3775734 w 7467600"/>
              <a:gd name="connsiteY900" fmla="*/ 95131 h 6858000"/>
              <a:gd name="connsiteX901" fmla="*/ 3724807 w 7467600"/>
              <a:gd name="connsiteY901" fmla="*/ 272257 h 6858000"/>
              <a:gd name="connsiteX902" fmla="*/ 3726844 w 7467600"/>
              <a:gd name="connsiteY902" fmla="*/ 282988 h 6858000"/>
              <a:gd name="connsiteX903" fmla="*/ 3742664 w 7467600"/>
              <a:gd name="connsiteY903" fmla="*/ 279918 h 6858000"/>
              <a:gd name="connsiteX904" fmla="*/ 4103910 w 7467600"/>
              <a:gd name="connsiteY904" fmla="*/ 1161917 h 6858000"/>
              <a:gd name="connsiteX905" fmla="*/ 4020269 w 7467600"/>
              <a:gd name="connsiteY905" fmla="*/ 1200406 h 6858000"/>
              <a:gd name="connsiteX906" fmla="*/ 3674882 w 7467600"/>
              <a:gd name="connsiteY906" fmla="*/ 488524 h 6858000"/>
              <a:gd name="connsiteX907" fmla="*/ 3132682 w 7467600"/>
              <a:gd name="connsiteY907" fmla="*/ 1072284 h 6858000"/>
              <a:gd name="connsiteX908" fmla="*/ 2716346 w 7467600"/>
              <a:gd name="connsiteY908" fmla="*/ 1276376 h 6858000"/>
              <a:gd name="connsiteX909" fmla="*/ 2716772 w 7467600"/>
              <a:gd name="connsiteY909" fmla="*/ 1255462 h 6858000"/>
              <a:gd name="connsiteX910" fmla="*/ 3471096 w 7467600"/>
              <a:gd name="connsiteY910" fmla="*/ 437072 h 6858000"/>
              <a:gd name="connsiteX911" fmla="*/ 3639057 w 7467600"/>
              <a:gd name="connsiteY911" fmla="*/ 286334 h 6858000"/>
              <a:gd name="connsiteX912" fmla="*/ 3640309 w 7467600"/>
              <a:gd name="connsiteY912" fmla="*/ 284664 h 6858000"/>
              <a:gd name="connsiteX913" fmla="*/ 3646022 w 7467600"/>
              <a:gd name="connsiteY913" fmla="*/ 276711 h 6858000"/>
              <a:gd name="connsiteX914" fmla="*/ 3707943 w 7467600"/>
              <a:gd name="connsiteY914" fmla="*/ 65958 h 6858000"/>
              <a:gd name="connsiteX915" fmla="*/ 3721337 w 7467600"/>
              <a:gd name="connsiteY915" fmla="*/ 0 h 6858000"/>
              <a:gd name="connsiteX916" fmla="*/ 2867960 w 7467600"/>
              <a:gd name="connsiteY916" fmla="*/ 0 h 6858000"/>
              <a:gd name="connsiteX917" fmla="*/ 2926351 w 7467600"/>
              <a:gd name="connsiteY917" fmla="*/ 0 h 6858000"/>
              <a:gd name="connsiteX918" fmla="*/ 2902823 w 7467600"/>
              <a:gd name="connsiteY918" fmla="*/ 262929 h 6858000"/>
              <a:gd name="connsiteX919" fmla="*/ 2940663 w 7467600"/>
              <a:gd name="connsiteY919" fmla="*/ 140884 h 6858000"/>
              <a:gd name="connsiteX920" fmla="*/ 2947039 w 7467600"/>
              <a:gd name="connsiteY920" fmla="*/ 122524 h 6858000"/>
              <a:gd name="connsiteX921" fmla="*/ 2984316 w 7467600"/>
              <a:gd name="connsiteY921" fmla="*/ 0 h 6858000"/>
              <a:gd name="connsiteX922" fmla="*/ 3016114 w 7467600"/>
              <a:gd name="connsiteY922" fmla="*/ 0 h 6858000"/>
              <a:gd name="connsiteX923" fmla="*/ 2979949 w 7467600"/>
              <a:gd name="connsiteY923" fmla="*/ 119274 h 6858000"/>
              <a:gd name="connsiteX924" fmla="*/ 3023879 w 7467600"/>
              <a:gd name="connsiteY924" fmla="*/ 0 h 6858000"/>
              <a:gd name="connsiteX925" fmla="*/ 3105400 w 7467600"/>
              <a:gd name="connsiteY925" fmla="*/ 0 h 6858000"/>
              <a:gd name="connsiteX926" fmla="*/ 3094669 w 7467600"/>
              <a:gd name="connsiteY926" fmla="*/ 30308 h 6858000"/>
              <a:gd name="connsiteX927" fmla="*/ 2901945 w 7467600"/>
              <a:gd name="connsiteY927" fmla="*/ 466538 h 6858000"/>
              <a:gd name="connsiteX928" fmla="*/ 2815209 w 7467600"/>
              <a:gd name="connsiteY928" fmla="*/ 497361 h 6858000"/>
              <a:gd name="connsiteX929" fmla="*/ 2844845 w 7467600"/>
              <a:gd name="connsiteY929" fmla="*/ 127638 h 6858000"/>
              <a:gd name="connsiteX930" fmla="*/ 2867960 w 7467600"/>
              <a:gd name="connsiteY930" fmla="*/ 0 h 6858000"/>
              <a:gd name="connsiteX931" fmla="*/ 1057230 w 7467600"/>
              <a:gd name="connsiteY931" fmla="*/ 0 h 6858000"/>
              <a:gd name="connsiteX932" fmla="*/ 1111003 w 7467600"/>
              <a:gd name="connsiteY932" fmla="*/ 0 h 6858000"/>
              <a:gd name="connsiteX933" fmla="*/ 1125553 w 7467600"/>
              <a:gd name="connsiteY933" fmla="*/ 52588 h 6858000"/>
              <a:gd name="connsiteX934" fmla="*/ 1304276 w 7467600"/>
              <a:gd name="connsiteY934" fmla="*/ 476275 h 6858000"/>
              <a:gd name="connsiteX935" fmla="*/ 1492066 w 7467600"/>
              <a:gd name="connsiteY935" fmla="*/ 886333 h 6858000"/>
              <a:gd name="connsiteX936" fmla="*/ 1423698 w 7467600"/>
              <a:gd name="connsiteY936" fmla="*/ 710817 h 6858000"/>
              <a:gd name="connsiteX937" fmla="*/ 1357609 w 7467600"/>
              <a:gd name="connsiteY937" fmla="*/ 532892 h 6858000"/>
              <a:gd name="connsiteX938" fmla="*/ 1309550 w 7467600"/>
              <a:gd name="connsiteY938" fmla="*/ 374031 h 6858000"/>
              <a:gd name="connsiteX939" fmla="*/ 1193673 w 7467600"/>
              <a:gd name="connsiteY939" fmla="*/ 49533 h 6858000"/>
              <a:gd name="connsiteX940" fmla="*/ 1164391 w 7467600"/>
              <a:gd name="connsiteY940" fmla="*/ 0 h 6858000"/>
              <a:gd name="connsiteX941" fmla="*/ 1200666 w 7467600"/>
              <a:gd name="connsiteY941" fmla="*/ 0 h 6858000"/>
              <a:gd name="connsiteX942" fmla="*/ 1223408 w 7467600"/>
              <a:gd name="connsiteY942" fmla="*/ 38996 h 6858000"/>
              <a:gd name="connsiteX943" fmla="*/ 1339635 w 7467600"/>
              <a:gd name="connsiteY943" fmla="*/ 365517 h 6858000"/>
              <a:gd name="connsiteX944" fmla="*/ 1387469 w 7467600"/>
              <a:gd name="connsiteY944" fmla="*/ 523079 h 6858000"/>
              <a:gd name="connsiteX945" fmla="*/ 1452685 w 7467600"/>
              <a:gd name="connsiteY945" fmla="*/ 699806 h 6858000"/>
              <a:gd name="connsiteX946" fmla="*/ 1492092 w 7467600"/>
              <a:gd name="connsiteY946" fmla="*/ 800424 h 6858000"/>
              <a:gd name="connsiteX947" fmla="*/ 1455302 w 7467600"/>
              <a:gd name="connsiteY947" fmla="*/ 632913 h 6858000"/>
              <a:gd name="connsiteX948" fmla="*/ 1222336 w 7467600"/>
              <a:gd name="connsiteY948" fmla="*/ 9480 h 6858000"/>
              <a:gd name="connsiteX949" fmla="*/ 1214634 w 7467600"/>
              <a:gd name="connsiteY949" fmla="*/ 0 h 6858000"/>
              <a:gd name="connsiteX950" fmla="*/ 1289827 w 7467600"/>
              <a:gd name="connsiteY950" fmla="*/ 0 h 6858000"/>
              <a:gd name="connsiteX951" fmla="*/ 1321076 w 7467600"/>
              <a:gd name="connsiteY951" fmla="*/ 59722 h 6858000"/>
              <a:gd name="connsiteX952" fmla="*/ 1512579 w 7467600"/>
              <a:gd name="connsiteY952" fmla="*/ 626441 h 6858000"/>
              <a:gd name="connsiteX953" fmla="*/ 1506076 w 7467600"/>
              <a:gd name="connsiteY953" fmla="*/ 1089289 h 6858000"/>
              <a:gd name="connsiteX954" fmla="*/ 1486346 w 7467600"/>
              <a:gd name="connsiteY954" fmla="*/ 1079919 h 6858000"/>
              <a:gd name="connsiteX955" fmla="*/ 1070511 w 7467600"/>
              <a:gd name="connsiteY955" fmla="*/ 48609 h 6858000"/>
              <a:gd name="connsiteX956" fmla="*/ 1057230 w 7467600"/>
              <a:gd name="connsiteY956" fmla="*/ 0 h 6858000"/>
              <a:gd name="connsiteX957" fmla="*/ 43151 w 7467600"/>
              <a:gd name="connsiteY957" fmla="*/ 0 h 6858000"/>
              <a:gd name="connsiteX958" fmla="*/ 95283 w 7467600"/>
              <a:gd name="connsiteY958" fmla="*/ 0 h 6858000"/>
              <a:gd name="connsiteX959" fmla="*/ 300708 w 7467600"/>
              <a:gd name="connsiteY959" fmla="*/ 154571 h 6858000"/>
              <a:gd name="connsiteX960" fmla="*/ 530414 w 7467600"/>
              <a:gd name="connsiteY960" fmla="*/ 354673 h 6858000"/>
              <a:gd name="connsiteX961" fmla="*/ 333785 w 7467600"/>
              <a:gd name="connsiteY961" fmla="*/ 161564 h 6858000"/>
              <a:gd name="connsiteX962" fmla="*/ 147005 w 7467600"/>
              <a:gd name="connsiteY962" fmla="*/ 0 h 6858000"/>
              <a:gd name="connsiteX963" fmla="*/ 272509 w 7467600"/>
              <a:gd name="connsiteY963" fmla="*/ 0 h 6858000"/>
              <a:gd name="connsiteX964" fmla="*/ 326276 w 7467600"/>
              <a:gd name="connsiteY964" fmla="*/ 45847 h 6858000"/>
              <a:gd name="connsiteX965" fmla="*/ 823759 w 7467600"/>
              <a:gd name="connsiteY965" fmla="*/ 574145 h 6858000"/>
              <a:gd name="connsiteX966" fmla="*/ 811254 w 7467600"/>
              <a:gd name="connsiteY966" fmla="*/ 665546 h 6858000"/>
              <a:gd name="connsiteX967" fmla="*/ 154042 w 7467600"/>
              <a:gd name="connsiteY967" fmla="*/ 261522 h 6858000"/>
              <a:gd name="connsiteX968" fmla="*/ 13550 w 7467600"/>
              <a:gd name="connsiteY968" fmla="*/ 158423 h 6858000"/>
              <a:gd name="connsiteX969" fmla="*/ 0 w 7467600"/>
              <a:gd name="connsiteY969" fmla="*/ 146618 h 6858000"/>
              <a:gd name="connsiteX970" fmla="*/ 0 w 7467600"/>
              <a:gd name="connsiteY970" fmla="*/ 59161 h 6858000"/>
              <a:gd name="connsiteX971" fmla="*/ 45427 w 7467600"/>
              <a:gd name="connsiteY971" fmla="*/ 101078 h 6858000"/>
              <a:gd name="connsiteX972" fmla="*/ 630103 w 7467600"/>
              <a:gd name="connsiteY972" fmla="*/ 485885 h 6858000"/>
              <a:gd name="connsiteX973" fmla="*/ 532040 w 7467600"/>
              <a:gd name="connsiteY973" fmla="*/ 399359 h 6858000"/>
              <a:gd name="connsiteX974" fmla="*/ 517618 w 7467600"/>
              <a:gd name="connsiteY974" fmla="*/ 385726 h 6858000"/>
              <a:gd name="connsiteX975" fmla="*/ 285074 w 7467600"/>
              <a:gd name="connsiteY975" fmla="*/ 182755 h 6858000"/>
              <a:gd name="connsiteX976" fmla="*/ 43151 w 7467600"/>
              <a:gd name="connsiteY97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6844835 w 7467600"/>
              <a:gd name="connsiteY96" fmla="*/ 5424988 h 6858000"/>
              <a:gd name="connsiteX97" fmla="*/ 1456157 w 7467600"/>
              <a:gd name="connsiteY97" fmla="*/ 5371404 h 6858000"/>
              <a:gd name="connsiteX98" fmla="*/ 1244432 w 7467600"/>
              <a:gd name="connsiteY98" fmla="*/ 5385601 h 6858000"/>
              <a:gd name="connsiteX99" fmla="*/ 973990 w 7467600"/>
              <a:gd name="connsiteY99" fmla="*/ 5424940 h 6858000"/>
              <a:gd name="connsiteX100" fmla="*/ 1103809 w 7467600"/>
              <a:gd name="connsiteY100" fmla="*/ 5433720 h 6858000"/>
              <a:gd name="connsiteX101" fmla="*/ 1123454 w 7467600"/>
              <a:gd name="connsiteY101" fmla="*/ 5435727 h 6858000"/>
              <a:gd name="connsiteX102" fmla="*/ 1737017 w 7467600"/>
              <a:gd name="connsiteY102" fmla="*/ 5452183 h 6858000"/>
              <a:gd name="connsiteX103" fmla="*/ 1824397 w 7467600"/>
              <a:gd name="connsiteY103" fmla="*/ 5447757 h 6858000"/>
              <a:gd name="connsiteX104" fmla="*/ 2070059 w 7467600"/>
              <a:gd name="connsiteY104" fmla="*/ 5441660 h 6858000"/>
              <a:gd name="connsiteX105" fmla="*/ 1456157 w 7467600"/>
              <a:gd name="connsiteY105" fmla="*/ 5371404 h 6858000"/>
              <a:gd name="connsiteX106" fmla="*/ 4988186 w 7467600"/>
              <a:gd name="connsiteY106" fmla="*/ 5216467 h 6858000"/>
              <a:gd name="connsiteX107" fmla="*/ 4777334 w 7467600"/>
              <a:gd name="connsiteY107" fmla="*/ 5406072 h 6858000"/>
              <a:gd name="connsiteX108" fmla="*/ 4718341 w 7467600"/>
              <a:gd name="connsiteY108" fmla="*/ 5468043 h 6858000"/>
              <a:gd name="connsiteX109" fmla="*/ 4604655 w 7467600"/>
              <a:gd name="connsiteY109" fmla="*/ 5583434 h 6858000"/>
              <a:gd name="connsiteX110" fmla="*/ 4565074 w 7467600"/>
              <a:gd name="connsiteY110" fmla="*/ 5618550 h 6858000"/>
              <a:gd name="connsiteX111" fmla="*/ 4988186 w 7467600"/>
              <a:gd name="connsiteY111" fmla="*/ 5216467 h 6858000"/>
              <a:gd name="connsiteX112" fmla="*/ 4978032 w 7467600"/>
              <a:gd name="connsiteY112" fmla="*/ 5183809 h 6858000"/>
              <a:gd name="connsiteX113" fmla="*/ 4463413 w 7467600"/>
              <a:gd name="connsiteY113" fmla="*/ 5615162 h 6858000"/>
              <a:gd name="connsiteX114" fmla="*/ 4358134 w 7467600"/>
              <a:gd name="connsiteY114" fmla="*/ 5742791 h 6858000"/>
              <a:gd name="connsiteX115" fmla="*/ 4376219 w 7467600"/>
              <a:gd name="connsiteY115" fmla="*/ 5729027 h 6858000"/>
              <a:gd name="connsiteX116" fmla="*/ 4582340 w 7467600"/>
              <a:gd name="connsiteY116" fmla="*/ 5561037 h 6858000"/>
              <a:gd name="connsiteX117" fmla="*/ 4694684 w 7467600"/>
              <a:gd name="connsiteY117" fmla="*/ 5447098 h 6858000"/>
              <a:gd name="connsiteX118" fmla="*/ 4754123 w 7467600"/>
              <a:gd name="connsiteY118" fmla="*/ 5384643 h 6858000"/>
              <a:gd name="connsiteX119" fmla="*/ 4978032 w 7467600"/>
              <a:gd name="connsiteY119" fmla="*/ 5183809 h 6858000"/>
              <a:gd name="connsiteX120" fmla="*/ 1903353 w 7467600"/>
              <a:gd name="connsiteY120" fmla="*/ 5044827 h 6858000"/>
              <a:gd name="connsiteX121" fmla="*/ 1936931 w 7467600"/>
              <a:gd name="connsiteY121" fmla="*/ 5093954 h 6858000"/>
              <a:gd name="connsiteX122" fmla="*/ 2195868 w 7467600"/>
              <a:gd name="connsiteY122" fmla="*/ 5396574 h 6858000"/>
              <a:gd name="connsiteX123" fmla="*/ 2088852 w 7467600"/>
              <a:gd name="connsiteY123" fmla="*/ 5166123 h 6858000"/>
              <a:gd name="connsiteX124" fmla="*/ 1958241 w 7467600"/>
              <a:gd name="connsiteY124" fmla="*/ 5067955 h 6858000"/>
              <a:gd name="connsiteX125" fmla="*/ 1903353 w 7467600"/>
              <a:gd name="connsiteY125" fmla="*/ 5044827 h 6858000"/>
              <a:gd name="connsiteX126" fmla="*/ 1979378 w 7467600"/>
              <a:gd name="connsiteY126" fmla="*/ 4769504 h 6858000"/>
              <a:gd name="connsiteX127" fmla="*/ 2882120 w 7467600"/>
              <a:gd name="connsiteY127" fmla="*/ 5064547 h 6858000"/>
              <a:gd name="connsiteX128" fmla="*/ 2793103 w 7467600"/>
              <a:gd name="connsiteY128" fmla="*/ 5039699 h 6858000"/>
              <a:gd name="connsiteX129" fmla="*/ 2770041 w 7467600"/>
              <a:gd name="connsiteY129" fmla="*/ 5033634 h 6858000"/>
              <a:gd name="connsiteX130" fmla="*/ 1979378 w 7467600"/>
              <a:gd name="connsiteY130" fmla="*/ 4769504 h 6858000"/>
              <a:gd name="connsiteX131" fmla="*/ 1927410 w 7467600"/>
              <a:gd name="connsiteY131" fmla="*/ 4716164 h 6858000"/>
              <a:gd name="connsiteX132" fmla="*/ 1959587 w 7467600"/>
              <a:gd name="connsiteY132" fmla="*/ 4728849 h 6858000"/>
              <a:gd name="connsiteX133" fmla="*/ 2777707 w 7467600"/>
              <a:gd name="connsiteY133" fmla="*/ 5003991 h 6858000"/>
              <a:gd name="connsiteX134" fmla="*/ 2800768 w 7467600"/>
              <a:gd name="connsiteY134" fmla="*/ 5010056 h 6858000"/>
              <a:gd name="connsiteX135" fmla="*/ 2879408 w 7467600"/>
              <a:gd name="connsiteY135" fmla="*/ 5031590 h 6858000"/>
              <a:gd name="connsiteX136" fmla="*/ 2862295 w 7467600"/>
              <a:gd name="connsiteY136" fmla="*/ 5022958 h 6858000"/>
              <a:gd name="connsiteX137" fmla="*/ 2813343 w 7467600"/>
              <a:gd name="connsiteY137" fmla="*/ 4998369 h 6858000"/>
              <a:gd name="connsiteX138" fmla="*/ 2646245 w 7467600"/>
              <a:gd name="connsiteY138" fmla="*/ 4930999 h 6858000"/>
              <a:gd name="connsiteX139" fmla="*/ 1999243 w 7467600"/>
              <a:gd name="connsiteY139" fmla="*/ 4730524 h 6858000"/>
              <a:gd name="connsiteX140" fmla="*/ 1979527 w 7467600"/>
              <a:gd name="connsiteY140" fmla="*/ 4726651 h 6858000"/>
              <a:gd name="connsiteX141" fmla="*/ 1927410 w 7467600"/>
              <a:gd name="connsiteY141" fmla="*/ 4716164 h 6858000"/>
              <a:gd name="connsiteX142" fmla="*/ 1997014 w 7467600"/>
              <a:gd name="connsiteY142" fmla="*/ 4698007 h 6858000"/>
              <a:gd name="connsiteX143" fmla="*/ 2005458 w 7467600"/>
              <a:gd name="connsiteY143" fmla="*/ 4699540 h 6858000"/>
              <a:gd name="connsiteX144" fmla="*/ 2657186 w 7467600"/>
              <a:gd name="connsiteY144" fmla="*/ 4901687 h 6858000"/>
              <a:gd name="connsiteX145" fmla="*/ 2826662 w 7467600"/>
              <a:gd name="connsiteY145" fmla="*/ 4970362 h 6858000"/>
              <a:gd name="connsiteX146" fmla="*/ 2876100 w 7467600"/>
              <a:gd name="connsiteY146" fmla="*/ 4995397 h 6858000"/>
              <a:gd name="connsiteX147" fmla="*/ 3042600 w 7467600"/>
              <a:gd name="connsiteY147" fmla="*/ 5059532 h 6858000"/>
              <a:gd name="connsiteX148" fmla="*/ 1997014 w 7467600"/>
              <a:gd name="connsiteY148" fmla="*/ 4698007 h 6858000"/>
              <a:gd name="connsiteX149" fmla="*/ 2305292 w 7467600"/>
              <a:gd name="connsiteY149" fmla="*/ 4219492 h 6858000"/>
              <a:gd name="connsiteX150" fmla="*/ 3360922 w 7467600"/>
              <a:gd name="connsiteY150" fmla="*/ 4529373 h 6858000"/>
              <a:gd name="connsiteX151" fmla="*/ 3492420 w 7467600"/>
              <a:gd name="connsiteY151" fmla="*/ 4510145 h 6858000"/>
              <a:gd name="connsiteX152" fmla="*/ 3364086 w 7467600"/>
              <a:gd name="connsiteY152" fmla="*/ 4480340 h 6858000"/>
              <a:gd name="connsiteX153" fmla="*/ 3225818 w 7467600"/>
              <a:gd name="connsiteY153" fmla="*/ 4411822 h 6858000"/>
              <a:gd name="connsiteX154" fmla="*/ 3129696 w 7467600"/>
              <a:gd name="connsiteY154" fmla="*/ 4360704 h 6858000"/>
              <a:gd name="connsiteX155" fmla="*/ 2814545 w 7467600"/>
              <a:gd name="connsiteY155" fmla="*/ 4282955 h 6858000"/>
              <a:gd name="connsiteX156" fmla="*/ 2305292 w 7467600"/>
              <a:gd name="connsiteY156" fmla="*/ 4219492 h 6858000"/>
              <a:gd name="connsiteX157" fmla="*/ 2626982 w 7467600"/>
              <a:gd name="connsiteY157" fmla="*/ 4206450 h 6858000"/>
              <a:gd name="connsiteX158" fmla="*/ 2490617 w 7467600"/>
              <a:gd name="connsiteY158" fmla="*/ 4206951 h 6858000"/>
              <a:gd name="connsiteX159" fmla="*/ 2819869 w 7467600"/>
              <a:gd name="connsiteY159" fmla="*/ 4252936 h 6858000"/>
              <a:gd name="connsiteX160" fmla="*/ 3143018 w 7467600"/>
              <a:gd name="connsiteY160" fmla="*/ 4332698 h 6858000"/>
              <a:gd name="connsiteX161" fmla="*/ 3241520 w 7467600"/>
              <a:gd name="connsiteY161" fmla="*/ 4385112 h 6858000"/>
              <a:gd name="connsiteX162" fmla="*/ 3374575 w 7467600"/>
              <a:gd name="connsiteY162" fmla="*/ 4451517 h 6858000"/>
              <a:gd name="connsiteX163" fmla="*/ 3505221 w 7467600"/>
              <a:gd name="connsiteY163" fmla="*/ 4480757 h 6858000"/>
              <a:gd name="connsiteX164" fmla="*/ 2626982 w 7467600"/>
              <a:gd name="connsiteY164" fmla="*/ 4206450 h 6858000"/>
              <a:gd name="connsiteX165" fmla="*/ 1310106 w 7467600"/>
              <a:gd name="connsiteY165" fmla="*/ 3943217 h 6858000"/>
              <a:gd name="connsiteX166" fmla="*/ 854994 w 7467600"/>
              <a:gd name="connsiteY166" fmla="*/ 4399136 h 6858000"/>
              <a:gd name="connsiteX167" fmla="*/ 742462 w 7467600"/>
              <a:gd name="connsiteY167" fmla="*/ 4594648 h 6858000"/>
              <a:gd name="connsiteX168" fmla="*/ 820602 w 7467600"/>
              <a:gd name="connsiteY168" fmla="*/ 4485915 h 6858000"/>
              <a:gd name="connsiteX169" fmla="*/ 878295 w 7467600"/>
              <a:gd name="connsiteY169" fmla="*/ 4403594 h 6858000"/>
              <a:gd name="connsiteX170" fmla="*/ 1240607 w 7467600"/>
              <a:gd name="connsiteY170" fmla="*/ 4010401 h 6858000"/>
              <a:gd name="connsiteX171" fmla="*/ 1310106 w 7467600"/>
              <a:gd name="connsiteY171" fmla="*/ 3943217 h 6858000"/>
              <a:gd name="connsiteX172" fmla="*/ 1423113 w 7467600"/>
              <a:gd name="connsiteY172" fmla="*/ 3874565 h 6858000"/>
              <a:gd name="connsiteX173" fmla="*/ 1260565 w 7467600"/>
              <a:gd name="connsiteY173" fmla="*/ 4031982 h 6858000"/>
              <a:gd name="connsiteX174" fmla="*/ 901900 w 7467600"/>
              <a:gd name="connsiteY174" fmla="*/ 4421236 h 6858000"/>
              <a:gd name="connsiteX175" fmla="*/ 845044 w 7467600"/>
              <a:gd name="connsiteY175" fmla="*/ 4502436 h 6858000"/>
              <a:gd name="connsiteX176" fmla="*/ 685926 w 7467600"/>
              <a:gd name="connsiteY176" fmla="*/ 4703069 h 6858000"/>
              <a:gd name="connsiteX177" fmla="*/ 684248 w 7467600"/>
              <a:gd name="connsiteY177" fmla="*/ 4706721 h 6858000"/>
              <a:gd name="connsiteX178" fmla="*/ 1423113 w 7467600"/>
              <a:gd name="connsiteY178" fmla="*/ 3874565 h 6858000"/>
              <a:gd name="connsiteX179" fmla="*/ 3316479 w 7467600"/>
              <a:gd name="connsiteY179" fmla="*/ 3872136 h 6858000"/>
              <a:gd name="connsiteX180" fmla="*/ 3546806 w 7467600"/>
              <a:gd name="connsiteY180" fmla="*/ 4356139 h 6858000"/>
              <a:gd name="connsiteX181" fmla="*/ 3364433 w 7467600"/>
              <a:gd name="connsiteY181" fmla="*/ 3953121 h 6858000"/>
              <a:gd name="connsiteX182" fmla="*/ 3316479 w 7467600"/>
              <a:gd name="connsiteY182" fmla="*/ 3872136 h 6858000"/>
              <a:gd name="connsiteX183" fmla="*/ 3291335 w 7467600"/>
              <a:gd name="connsiteY183" fmla="*/ 3767420 h 6858000"/>
              <a:gd name="connsiteX184" fmla="*/ 3390805 w 7467600"/>
              <a:gd name="connsiteY184" fmla="*/ 3937163 h 6858000"/>
              <a:gd name="connsiteX185" fmla="*/ 3579062 w 7467600"/>
              <a:gd name="connsiteY185" fmla="*/ 4359040 h 6858000"/>
              <a:gd name="connsiteX186" fmla="*/ 3467355 w 7467600"/>
              <a:gd name="connsiteY186" fmla="*/ 3988130 h 6858000"/>
              <a:gd name="connsiteX187" fmla="*/ 3310753 w 7467600"/>
              <a:gd name="connsiteY187" fmla="*/ 3787140 h 6858000"/>
              <a:gd name="connsiteX188" fmla="*/ 3291335 w 7467600"/>
              <a:gd name="connsiteY188" fmla="*/ 3767420 h 6858000"/>
              <a:gd name="connsiteX189" fmla="*/ 1635889 w 7467600"/>
              <a:gd name="connsiteY189" fmla="*/ 3709494 h 6858000"/>
              <a:gd name="connsiteX190" fmla="*/ 1634800 w 7467600"/>
              <a:gd name="connsiteY190" fmla="*/ 3731111 h 6858000"/>
              <a:gd name="connsiteX191" fmla="*/ 1635889 w 7467600"/>
              <a:gd name="connsiteY191" fmla="*/ 3709494 h 6858000"/>
              <a:gd name="connsiteX192" fmla="*/ 1510397 w 7467600"/>
              <a:gd name="connsiteY192" fmla="*/ 3684705 h 6858000"/>
              <a:gd name="connsiteX193" fmla="*/ 1146550 w 7467600"/>
              <a:gd name="connsiteY193" fmla="*/ 3802012 h 6858000"/>
              <a:gd name="connsiteX194" fmla="*/ 698834 w 7467600"/>
              <a:gd name="connsiteY194" fmla="*/ 3952272 h 6858000"/>
              <a:gd name="connsiteX195" fmla="*/ 34256 w 7467600"/>
              <a:gd name="connsiteY195" fmla="*/ 4347603 h 6858000"/>
              <a:gd name="connsiteX196" fmla="*/ 527241 w 7467600"/>
              <a:gd name="connsiteY196" fmla="*/ 4065078 h 6858000"/>
              <a:gd name="connsiteX197" fmla="*/ 1510397 w 7467600"/>
              <a:gd name="connsiteY197" fmla="*/ 3684705 h 6858000"/>
              <a:gd name="connsiteX198" fmla="*/ 1313114 w 7467600"/>
              <a:gd name="connsiteY198" fmla="*/ 3655216 h 6858000"/>
              <a:gd name="connsiteX199" fmla="*/ 1109304 w 7467600"/>
              <a:gd name="connsiteY199" fmla="*/ 3669030 h 6858000"/>
              <a:gd name="connsiteX200" fmla="*/ 8129 w 7467600"/>
              <a:gd name="connsiteY200" fmla="*/ 4330519 h 6858000"/>
              <a:gd name="connsiteX201" fmla="*/ 687572 w 7467600"/>
              <a:gd name="connsiteY201" fmla="*/ 3925629 h 6858000"/>
              <a:gd name="connsiteX202" fmla="*/ 1138365 w 7467600"/>
              <a:gd name="connsiteY202" fmla="*/ 3774515 h 6858000"/>
              <a:gd name="connsiteX203" fmla="*/ 1505579 w 7467600"/>
              <a:gd name="connsiteY203" fmla="*/ 3655526 h 6858000"/>
              <a:gd name="connsiteX204" fmla="*/ 1313114 w 7467600"/>
              <a:gd name="connsiteY204" fmla="*/ 3655216 h 6858000"/>
              <a:gd name="connsiteX205" fmla="*/ 3655073 w 7467600"/>
              <a:gd name="connsiteY205" fmla="*/ 3650884 h 6858000"/>
              <a:gd name="connsiteX206" fmla="*/ 3989938 w 7467600"/>
              <a:gd name="connsiteY206" fmla="*/ 3991685 h 6858000"/>
              <a:gd name="connsiteX207" fmla="*/ 4393907 w 7467600"/>
              <a:gd name="connsiteY207" fmla="*/ 4261258 h 6858000"/>
              <a:gd name="connsiteX208" fmla="*/ 4648051 w 7467600"/>
              <a:gd name="connsiteY208" fmla="*/ 4374051 h 6858000"/>
              <a:gd name="connsiteX209" fmla="*/ 4383389 w 7467600"/>
              <a:gd name="connsiteY209" fmla="*/ 4184369 h 6858000"/>
              <a:gd name="connsiteX210" fmla="*/ 4165508 w 7467600"/>
              <a:gd name="connsiteY210" fmla="*/ 4035196 h 6858000"/>
              <a:gd name="connsiteX211" fmla="*/ 4068162 w 7467600"/>
              <a:gd name="connsiteY211" fmla="*/ 3953394 h 6858000"/>
              <a:gd name="connsiteX212" fmla="*/ 3981416 w 7467600"/>
              <a:gd name="connsiteY212" fmla="*/ 3880482 h 6858000"/>
              <a:gd name="connsiteX213" fmla="*/ 3800147 w 7467600"/>
              <a:gd name="connsiteY213" fmla="*/ 3749872 h 6858000"/>
              <a:gd name="connsiteX214" fmla="*/ 3655073 w 7467600"/>
              <a:gd name="connsiteY214" fmla="*/ 3650884 h 6858000"/>
              <a:gd name="connsiteX215" fmla="*/ 3670252 w 7467600"/>
              <a:gd name="connsiteY215" fmla="*/ 3622798 h 6858000"/>
              <a:gd name="connsiteX216" fmla="*/ 3817258 w 7467600"/>
              <a:gd name="connsiteY216" fmla="*/ 3723577 h 6858000"/>
              <a:gd name="connsiteX217" fmla="*/ 4000461 w 7467600"/>
              <a:gd name="connsiteY217" fmla="*/ 3855966 h 6858000"/>
              <a:gd name="connsiteX218" fmla="*/ 4088180 w 7467600"/>
              <a:gd name="connsiteY218" fmla="*/ 3929774 h 6858000"/>
              <a:gd name="connsiteX219" fmla="*/ 4184555 w 7467600"/>
              <a:gd name="connsiteY219" fmla="*/ 4010683 h 6858000"/>
              <a:gd name="connsiteX220" fmla="*/ 4399563 w 7467600"/>
              <a:gd name="connsiteY220" fmla="*/ 4158106 h 6858000"/>
              <a:gd name="connsiteX221" fmla="*/ 4684469 w 7467600"/>
              <a:gd name="connsiteY221" fmla="*/ 4364680 h 6858000"/>
              <a:gd name="connsiteX222" fmla="*/ 4690271 w 7467600"/>
              <a:gd name="connsiteY222" fmla="*/ 4370034 h 6858000"/>
              <a:gd name="connsiteX223" fmla="*/ 4136093 w 7467600"/>
              <a:gd name="connsiteY223" fmla="*/ 3858466 h 6858000"/>
              <a:gd name="connsiteX224" fmla="*/ 3670252 w 7467600"/>
              <a:gd name="connsiteY224" fmla="*/ 3622798 h 6858000"/>
              <a:gd name="connsiteX225" fmla="*/ 4440129 w 7467600"/>
              <a:gd name="connsiteY225" fmla="*/ 3448571 h 6858000"/>
              <a:gd name="connsiteX226" fmla="*/ 4856525 w 7467600"/>
              <a:gd name="connsiteY226" fmla="*/ 3915351 h 6858000"/>
              <a:gd name="connsiteX227" fmla="*/ 5059055 w 7467600"/>
              <a:gd name="connsiteY227" fmla="*/ 4108918 h 6858000"/>
              <a:gd name="connsiteX228" fmla="*/ 5290070 w 7467600"/>
              <a:gd name="connsiteY228" fmla="*/ 4263619 h 6858000"/>
              <a:gd name="connsiteX229" fmla="*/ 4834991 w 7467600"/>
              <a:gd name="connsiteY229" fmla="*/ 3830985 h 6858000"/>
              <a:gd name="connsiteX230" fmla="*/ 4440129 w 7467600"/>
              <a:gd name="connsiteY230" fmla="*/ 3448571 h 6858000"/>
              <a:gd name="connsiteX231" fmla="*/ 4441737 w 7467600"/>
              <a:gd name="connsiteY231" fmla="*/ 3399734 h 6858000"/>
              <a:gd name="connsiteX232" fmla="*/ 4431236 w 7467600"/>
              <a:gd name="connsiteY232" fmla="*/ 3400954 h 6858000"/>
              <a:gd name="connsiteX233" fmla="*/ 4557150 w 7467600"/>
              <a:gd name="connsiteY233" fmla="*/ 3510023 h 6858000"/>
              <a:gd name="connsiteX234" fmla="*/ 4856936 w 7467600"/>
              <a:gd name="connsiteY234" fmla="*/ 3809146 h 6858000"/>
              <a:gd name="connsiteX235" fmla="*/ 5111996 w 7467600"/>
              <a:gd name="connsiteY235" fmla="*/ 4065759 h 6858000"/>
              <a:gd name="connsiteX236" fmla="*/ 5388878 w 7467600"/>
              <a:gd name="connsiteY236" fmla="*/ 4300185 h 6858000"/>
              <a:gd name="connsiteX237" fmla="*/ 5425556 w 7467600"/>
              <a:gd name="connsiteY237" fmla="*/ 4308967 h 6858000"/>
              <a:gd name="connsiteX238" fmla="*/ 4943646 w 7467600"/>
              <a:gd name="connsiteY238" fmla="*/ 3822916 h 6858000"/>
              <a:gd name="connsiteX239" fmla="*/ 4594837 w 7467600"/>
              <a:gd name="connsiteY239" fmla="*/ 3532274 h 6858000"/>
              <a:gd name="connsiteX240" fmla="*/ 4441737 w 7467600"/>
              <a:gd name="connsiteY240" fmla="*/ 3399734 h 6858000"/>
              <a:gd name="connsiteX241" fmla="*/ 5425834 w 7467600"/>
              <a:gd name="connsiteY241" fmla="*/ 3162785 h 6858000"/>
              <a:gd name="connsiteX242" fmla="*/ 5401644 w 7467600"/>
              <a:gd name="connsiteY242" fmla="*/ 3617847 h 6858000"/>
              <a:gd name="connsiteX243" fmla="*/ 5467256 w 7467600"/>
              <a:gd name="connsiteY243" fmla="*/ 4175494 h 6858000"/>
              <a:gd name="connsiteX244" fmla="*/ 5448069 w 7467600"/>
              <a:gd name="connsiteY244" fmla="*/ 3567554 h 6858000"/>
              <a:gd name="connsiteX245" fmla="*/ 5425834 w 7467600"/>
              <a:gd name="connsiteY245" fmla="*/ 3162785 h 6858000"/>
              <a:gd name="connsiteX246" fmla="*/ 1318687 w 7467600"/>
              <a:gd name="connsiteY246" fmla="*/ 3113840 h 6858000"/>
              <a:gd name="connsiteX247" fmla="*/ 1066793 w 7467600"/>
              <a:gd name="connsiteY247" fmla="*/ 3212171 h 6858000"/>
              <a:gd name="connsiteX248" fmla="*/ 993319 w 7467600"/>
              <a:gd name="connsiteY248" fmla="*/ 3247648 h 6858000"/>
              <a:gd name="connsiteX249" fmla="*/ 853081 w 7467600"/>
              <a:gd name="connsiteY249" fmla="*/ 3312410 h 6858000"/>
              <a:gd name="connsiteX250" fmla="*/ 805957 w 7467600"/>
              <a:gd name="connsiteY250" fmla="*/ 3330443 h 6858000"/>
              <a:gd name="connsiteX251" fmla="*/ 1318687 w 7467600"/>
              <a:gd name="connsiteY251" fmla="*/ 3113840 h 6858000"/>
              <a:gd name="connsiteX252" fmla="*/ 5453702 w 7467600"/>
              <a:gd name="connsiteY252" fmla="*/ 3090882 h 6858000"/>
              <a:gd name="connsiteX253" fmla="*/ 5480135 w 7467600"/>
              <a:gd name="connsiteY253" fmla="*/ 3565802 h 6858000"/>
              <a:gd name="connsiteX254" fmla="*/ 5499023 w 7467600"/>
              <a:gd name="connsiteY254" fmla="*/ 4166310 h 6858000"/>
              <a:gd name="connsiteX255" fmla="*/ 5547022 w 7467600"/>
              <a:gd name="connsiteY255" fmla="*/ 3607838 h 6858000"/>
              <a:gd name="connsiteX256" fmla="*/ 5515964 w 7467600"/>
              <a:gd name="connsiteY256" fmla="*/ 3378541 h 6858000"/>
              <a:gd name="connsiteX257" fmla="*/ 5453702 w 7467600"/>
              <a:gd name="connsiteY257" fmla="*/ 3090882 h 6858000"/>
              <a:gd name="connsiteX258" fmla="*/ 1238695 w 7467600"/>
              <a:gd name="connsiteY258" fmla="*/ 3076820 h 6858000"/>
              <a:gd name="connsiteX259" fmla="*/ 716371 w 7467600"/>
              <a:gd name="connsiteY259" fmla="*/ 3293249 h 6858000"/>
              <a:gd name="connsiteX260" fmla="*/ 579522 w 7467600"/>
              <a:gd name="connsiteY260" fmla="*/ 3371759 h 6858000"/>
              <a:gd name="connsiteX261" fmla="*/ 600288 w 7467600"/>
              <a:gd name="connsiteY261" fmla="*/ 3365555 h 6858000"/>
              <a:gd name="connsiteX262" fmla="*/ 840692 w 7467600"/>
              <a:gd name="connsiteY262" fmla="*/ 3284921 h 6858000"/>
              <a:gd name="connsiteX263" fmla="*/ 979248 w 7467600"/>
              <a:gd name="connsiteY263" fmla="*/ 3221003 h 6858000"/>
              <a:gd name="connsiteX264" fmla="*/ 1053282 w 7467600"/>
              <a:gd name="connsiteY264" fmla="*/ 3185247 h 6858000"/>
              <a:gd name="connsiteX265" fmla="*/ 1320603 w 7467600"/>
              <a:gd name="connsiteY265" fmla="*/ 3081281 h 6858000"/>
              <a:gd name="connsiteX266" fmla="*/ 1238695 w 7467600"/>
              <a:gd name="connsiteY266" fmla="*/ 3076820 h 6858000"/>
              <a:gd name="connsiteX267" fmla="*/ 5425627 w 7467600"/>
              <a:gd name="connsiteY267" fmla="*/ 2954192 h 6858000"/>
              <a:gd name="connsiteX268" fmla="*/ 5470770 w 7467600"/>
              <a:gd name="connsiteY268" fmla="*/ 3005435 h 6858000"/>
              <a:gd name="connsiteX269" fmla="*/ 5519779 w 7467600"/>
              <a:gd name="connsiteY269" fmla="*/ 4359223 h 6858000"/>
              <a:gd name="connsiteX270" fmla="*/ 5520293 w 7467600"/>
              <a:gd name="connsiteY270" fmla="*/ 4360602 h 6858000"/>
              <a:gd name="connsiteX271" fmla="*/ 5767221 w 7467600"/>
              <a:gd name="connsiteY271" fmla="*/ 4665564 h 6858000"/>
              <a:gd name="connsiteX272" fmla="*/ 6937169 w 7467600"/>
              <a:gd name="connsiteY272" fmla="*/ 4815941 h 6858000"/>
              <a:gd name="connsiteX273" fmla="*/ 6953922 w 7467600"/>
              <a:gd name="connsiteY273" fmla="*/ 4890068 h 6858000"/>
              <a:gd name="connsiteX274" fmla="*/ 6071359 w 7467600"/>
              <a:gd name="connsiteY274" fmla="*/ 4770770 h 6858000"/>
              <a:gd name="connsiteX275" fmla="*/ 6038839 w 7467600"/>
              <a:gd name="connsiteY275" fmla="*/ 4764474 h 6858000"/>
              <a:gd name="connsiteX276" fmla="*/ 6038706 w 7467600"/>
              <a:gd name="connsiteY276" fmla="*/ 4763847 h 6858000"/>
              <a:gd name="connsiteX277" fmla="*/ 6037784 w 7467600"/>
              <a:gd name="connsiteY277" fmla="*/ 4764270 h 6858000"/>
              <a:gd name="connsiteX278" fmla="*/ 6038839 w 7467600"/>
              <a:gd name="connsiteY278" fmla="*/ 4764474 h 6858000"/>
              <a:gd name="connsiteX279" fmla="*/ 6040338 w 7467600"/>
              <a:gd name="connsiteY279" fmla="*/ 4771418 h 6858000"/>
              <a:gd name="connsiteX280" fmla="*/ 6024488 w 7467600"/>
              <a:gd name="connsiteY280" fmla="*/ 4809903 h 6858000"/>
              <a:gd name="connsiteX281" fmla="*/ 5599771 w 7467600"/>
              <a:gd name="connsiteY281" fmla="*/ 5509652 h 6858000"/>
              <a:gd name="connsiteX282" fmla="*/ 5548843 w 7467600"/>
              <a:gd name="connsiteY282" fmla="*/ 5563845 h 6858000"/>
              <a:gd name="connsiteX283" fmla="*/ 5940952 w 7467600"/>
              <a:gd name="connsiteY283" fmla="*/ 6250028 h 6858000"/>
              <a:gd name="connsiteX284" fmla="*/ 6043441 w 7467600"/>
              <a:gd name="connsiteY284" fmla="*/ 6665847 h 6858000"/>
              <a:gd name="connsiteX285" fmla="*/ 6093432 w 7467600"/>
              <a:gd name="connsiteY285" fmla="*/ 6858000 h 6858000"/>
              <a:gd name="connsiteX286" fmla="*/ 6034344 w 7467600"/>
              <a:gd name="connsiteY286" fmla="*/ 6858000 h 6858000"/>
              <a:gd name="connsiteX287" fmla="*/ 6026679 w 7467600"/>
              <a:gd name="connsiteY287" fmla="*/ 6836959 h 6858000"/>
              <a:gd name="connsiteX288" fmla="*/ 5800441 w 7467600"/>
              <a:gd name="connsiteY288" fmla="*/ 6335286 h 6858000"/>
              <a:gd name="connsiteX289" fmla="*/ 5526562 w 7467600"/>
              <a:gd name="connsiteY289" fmla="*/ 5705388 h 6858000"/>
              <a:gd name="connsiteX290" fmla="*/ 5519640 w 7467600"/>
              <a:gd name="connsiteY290" fmla="*/ 5683774 h 6858000"/>
              <a:gd name="connsiteX291" fmla="*/ 5844559 w 7467600"/>
              <a:gd name="connsiteY291" fmla="*/ 6553349 h 6858000"/>
              <a:gd name="connsiteX292" fmla="*/ 5975994 w 7467600"/>
              <a:gd name="connsiteY292" fmla="*/ 6858000 h 6858000"/>
              <a:gd name="connsiteX293" fmla="*/ 5898547 w 7467600"/>
              <a:gd name="connsiteY293" fmla="*/ 6858000 h 6858000"/>
              <a:gd name="connsiteX294" fmla="*/ 5682041 w 7467600"/>
              <a:gd name="connsiteY294" fmla="*/ 6355860 h 6858000"/>
              <a:gd name="connsiteX295" fmla="*/ 5461758 w 7467600"/>
              <a:gd name="connsiteY295" fmla="*/ 5820220 h 6858000"/>
              <a:gd name="connsiteX296" fmla="*/ 5237282 w 7467600"/>
              <a:gd name="connsiteY296" fmla="*/ 6579086 h 6858000"/>
              <a:gd name="connsiteX297" fmla="*/ 5115009 w 7467600"/>
              <a:gd name="connsiteY297" fmla="*/ 6858000 h 6858000"/>
              <a:gd name="connsiteX298" fmla="*/ 5028074 w 7467600"/>
              <a:gd name="connsiteY298" fmla="*/ 6858000 h 6858000"/>
              <a:gd name="connsiteX299" fmla="*/ 5079508 w 7467600"/>
              <a:gd name="connsiteY299" fmla="*/ 6749074 h 6858000"/>
              <a:gd name="connsiteX300" fmla="*/ 5371846 w 7467600"/>
              <a:gd name="connsiteY300" fmla="*/ 5924413 h 6858000"/>
              <a:gd name="connsiteX301" fmla="*/ 5270512 w 7467600"/>
              <a:gd name="connsiteY301" fmla="*/ 6138975 h 6858000"/>
              <a:gd name="connsiteX302" fmla="*/ 5062409 w 7467600"/>
              <a:gd name="connsiteY302" fmla="*/ 6653544 h 6858000"/>
              <a:gd name="connsiteX303" fmla="*/ 5036628 w 7467600"/>
              <a:gd name="connsiteY303" fmla="*/ 6754247 h 6858000"/>
              <a:gd name="connsiteX304" fmla="*/ 5009112 w 7467600"/>
              <a:gd name="connsiteY304" fmla="*/ 6858000 h 6858000"/>
              <a:gd name="connsiteX305" fmla="*/ 4976679 w 7467600"/>
              <a:gd name="connsiteY305" fmla="*/ 6858000 h 6858000"/>
              <a:gd name="connsiteX306" fmla="*/ 5006537 w 7467600"/>
              <a:gd name="connsiteY306" fmla="*/ 6747068 h 6858000"/>
              <a:gd name="connsiteX307" fmla="*/ 5032723 w 7467600"/>
              <a:gd name="connsiteY307" fmla="*/ 6644957 h 6858000"/>
              <a:gd name="connsiteX308" fmla="*/ 5242949 w 7467600"/>
              <a:gd name="connsiteY308" fmla="*/ 6125175 h 6858000"/>
              <a:gd name="connsiteX309" fmla="*/ 5286321 w 7467600"/>
              <a:gd name="connsiteY309" fmla="*/ 6033555 h 6858000"/>
              <a:gd name="connsiteX310" fmla="*/ 5008210 w 7467600"/>
              <a:gd name="connsiteY310" fmla="*/ 6649194 h 6858000"/>
              <a:gd name="connsiteX311" fmla="*/ 4986321 w 7467600"/>
              <a:gd name="connsiteY311" fmla="*/ 6765687 h 6858000"/>
              <a:gd name="connsiteX312" fmla="*/ 4973474 w 7467600"/>
              <a:gd name="connsiteY312" fmla="*/ 6858000 h 6858000"/>
              <a:gd name="connsiteX313" fmla="*/ 4907178 w 7467600"/>
              <a:gd name="connsiteY313" fmla="*/ 6858000 h 6858000"/>
              <a:gd name="connsiteX314" fmla="*/ 4910810 w 7467600"/>
              <a:gd name="connsiteY314" fmla="*/ 6829660 h 6858000"/>
              <a:gd name="connsiteX315" fmla="*/ 4987461 w 7467600"/>
              <a:gd name="connsiteY315" fmla="*/ 6432994 h 6858000"/>
              <a:gd name="connsiteX316" fmla="*/ 5179262 w 7467600"/>
              <a:gd name="connsiteY316" fmla="*/ 6035044 h 6858000"/>
              <a:gd name="connsiteX317" fmla="*/ 4689678 w 7467600"/>
              <a:gd name="connsiteY317" fmla="*/ 6440241 h 6858000"/>
              <a:gd name="connsiteX318" fmla="*/ 4477543 w 7467600"/>
              <a:gd name="connsiteY318" fmla="*/ 6674836 h 6858000"/>
              <a:gd name="connsiteX319" fmla="*/ 4329957 w 7467600"/>
              <a:gd name="connsiteY319" fmla="*/ 6858000 h 6858000"/>
              <a:gd name="connsiteX320" fmla="*/ 4218595 w 7467600"/>
              <a:gd name="connsiteY320" fmla="*/ 6858000 h 6858000"/>
              <a:gd name="connsiteX321" fmla="*/ 4368888 w 7467600"/>
              <a:gd name="connsiteY321" fmla="*/ 6668412 h 6858000"/>
              <a:gd name="connsiteX322" fmla="*/ 4563091 w 7467600"/>
              <a:gd name="connsiteY322" fmla="*/ 6442508 h 6858000"/>
              <a:gd name="connsiteX323" fmla="*/ 5387324 w 7467600"/>
              <a:gd name="connsiteY323" fmla="*/ 5705830 h 6858000"/>
              <a:gd name="connsiteX324" fmla="*/ 5073620 w 7467600"/>
              <a:gd name="connsiteY324" fmla="*/ 5955437 h 6858000"/>
              <a:gd name="connsiteX325" fmla="*/ 4689789 w 7467600"/>
              <a:gd name="connsiteY325" fmla="*/ 6268382 h 6858000"/>
              <a:gd name="connsiteX326" fmla="*/ 4418722 w 7467600"/>
              <a:gd name="connsiteY326" fmla="*/ 6570886 h 6858000"/>
              <a:gd name="connsiteX327" fmla="*/ 4214944 w 7467600"/>
              <a:gd name="connsiteY327" fmla="*/ 6858000 h 6858000"/>
              <a:gd name="connsiteX328" fmla="*/ 4177898 w 7467600"/>
              <a:gd name="connsiteY328" fmla="*/ 6858000 h 6858000"/>
              <a:gd name="connsiteX329" fmla="*/ 4391597 w 7467600"/>
              <a:gd name="connsiteY329" fmla="*/ 6556370 h 6858000"/>
              <a:gd name="connsiteX330" fmla="*/ 4668889 w 7467600"/>
              <a:gd name="connsiteY330" fmla="*/ 6246399 h 6858000"/>
              <a:gd name="connsiteX331" fmla="*/ 5055427 w 7467600"/>
              <a:gd name="connsiteY331" fmla="*/ 5931476 h 6858000"/>
              <a:gd name="connsiteX332" fmla="*/ 5371814 w 7467600"/>
              <a:gd name="connsiteY332" fmla="*/ 5678975 h 6858000"/>
              <a:gd name="connsiteX333" fmla="*/ 4987918 w 7467600"/>
              <a:gd name="connsiteY333" fmla="*/ 5838701 h 6858000"/>
              <a:gd name="connsiteX334" fmla="*/ 4317146 w 7467600"/>
              <a:gd name="connsiteY334" fmla="*/ 6587716 h 6858000"/>
              <a:gd name="connsiteX335" fmla="*/ 4171627 w 7467600"/>
              <a:gd name="connsiteY335" fmla="*/ 6858000 h 6858000"/>
              <a:gd name="connsiteX336" fmla="*/ 4081585 w 7467600"/>
              <a:gd name="connsiteY336" fmla="*/ 6858000 h 6858000"/>
              <a:gd name="connsiteX337" fmla="*/ 4238603 w 7467600"/>
              <a:gd name="connsiteY337" fmla="*/ 6559341 h 6858000"/>
              <a:gd name="connsiteX338" fmla="*/ 4778333 w 7467600"/>
              <a:gd name="connsiteY338" fmla="*/ 5873626 h 6858000"/>
              <a:gd name="connsiteX339" fmla="*/ 5414185 w 7467600"/>
              <a:gd name="connsiteY339" fmla="*/ 5573882 h 6858000"/>
              <a:gd name="connsiteX340" fmla="*/ 5959648 w 7467600"/>
              <a:gd name="connsiteY340" fmla="*/ 4760797 h 6858000"/>
              <a:gd name="connsiteX341" fmla="*/ 5355019 w 7467600"/>
              <a:gd name="connsiteY341" fmla="*/ 4734672 h 6858000"/>
              <a:gd name="connsiteX342" fmla="*/ 5083565 w 7467600"/>
              <a:gd name="connsiteY342" fmla="*/ 5179121 h 6858000"/>
              <a:gd name="connsiteX343" fmla="*/ 4713577 w 7467600"/>
              <a:gd name="connsiteY343" fmla="*/ 5616803 h 6858000"/>
              <a:gd name="connsiteX344" fmla="*/ 3989559 w 7467600"/>
              <a:gd name="connsiteY344" fmla="*/ 6145945 h 6858000"/>
              <a:gd name="connsiteX345" fmla="*/ 3939824 w 7467600"/>
              <a:gd name="connsiteY345" fmla="*/ 6066900 h 6858000"/>
              <a:gd name="connsiteX346" fmla="*/ 4584537 w 7467600"/>
              <a:gd name="connsiteY346" fmla="*/ 5324826 h 6858000"/>
              <a:gd name="connsiteX347" fmla="*/ 5037105 w 7467600"/>
              <a:gd name="connsiteY347" fmla="*/ 5088765 h 6858000"/>
              <a:gd name="connsiteX348" fmla="*/ 5039930 w 7467600"/>
              <a:gd name="connsiteY348" fmla="*/ 5089585 h 6858000"/>
              <a:gd name="connsiteX349" fmla="*/ 5263764 w 7467600"/>
              <a:gd name="connsiteY349" fmla="*/ 4735525 h 6858000"/>
              <a:gd name="connsiteX350" fmla="*/ 4086300 w 7467600"/>
              <a:gd name="connsiteY350" fmla="*/ 4884599 h 6858000"/>
              <a:gd name="connsiteX351" fmla="*/ 4085485 w 7467600"/>
              <a:gd name="connsiteY351" fmla="*/ 4899070 h 6858000"/>
              <a:gd name="connsiteX352" fmla="*/ 3871915 w 7467600"/>
              <a:gd name="connsiteY352" fmla="*/ 5253645 h 6858000"/>
              <a:gd name="connsiteX353" fmla="*/ 3799374 w 7467600"/>
              <a:gd name="connsiteY353" fmla="*/ 5466127 h 6858000"/>
              <a:gd name="connsiteX354" fmla="*/ 3498850 w 7467600"/>
              <a:gd name="connsiteY354" fmla="*/ 6661888 h 6858000"/>
              <a:gd name="connsiteX355" fmla="*/ 3399216 w 7467600"/>
              <a:gd name="connsiteY355" fmla="*/ 6858000 h 6858000"/>
              <a:gd name="connsiteX356" fmla="*/ 3303688 w 7467600"/>
              <a:gd name="connsiteY356" fmla="*/ 6858000 h 6858000"/>
              <a:gd name="connsiteX357" fmla="*/ 3391774 w 7467600"/>
              <a:gd name="connsiteY357" fmla="*/ 6697181 h 6858000"/>
              <a:gd name="connsiteX358" fmla="*/ 3735540 w 7467600"/>
              <a:gd name="connsiteY358" fmla="*/ 5546923 h 6858000"/>
              <a:gd name="connsiteX359" fmla="*/ 3729438 w 7467600"/>
              <a:gd name="connsiteY359" fmla="*/ 5569058 h 6858000"/>
              <a:gd name="connsiteX360" fmla="*/ 3707782 w 7467600"/>
              <a:gd name="connsiteY360" fmla="*/ 5644908 h 6858000"/>
              <a:gd name="connsiteX361" fmla="*/ 3583827 w 7467600"/>
              <a:gd name="connsiteY361" fmla="*/ 6039215 h 6858000"/>
              <a:gd name="connsiteX362" fmla="*/ 3547861 w 7467600"/>
              <a:gd name="connsiteY362" fmla="*/ 6129609 h 6858000"/>
              <a:gd name="connsiteX363" fmla="*/ 3490905 w 7467600"/>
              <a:gd name="connsiteY363" fmla="*/ 6277660 h 6858000"/>
              <a:gd name="connsiteX364" fmla="*/ 3455859 w 7467600"/>
              <a:gd name="connsiteY364" fmla="*/ 6391301 h 6858000"/>
              <a:gd name="connsiteX365" fmla="*/ 3429112 w 7467600"/>
              <a:gd name="connsiteY365" fmla="*/ 6479469 h 6858000"/>
              <a:gd name="connsiteX366" fmla="*/ 3304862 w 7467600"/>
              <a:gd name="connsiteY366" fmla="*/ 6796476 h 6858000"/>
              <a:gd name="connsiteX367" fmla="*/ 3276071 w 7467600"/>
              <a:gd name="connsiteY367" fmla="*/ 6858000 h 6858000"/>
              <a:gd name="connsiteX368" fmla="*/ 3240805 w 7467600"/>
              <a:gd name="connsiteY368" fmla="*/ 6858000 h 6858000"/>
              <a:gd name="connsiteX369" fmla="*/ 3275917 w 7467600"/>
              <a:gd name="connsiteY369" fmla="*/ 6783192 h 6858000"/>
              <a:gd name="connsiteX370" fmla="*/ 3399358 w 7467600"/>
              <a:gd name="connsiteY370" fmla="*/ 6469011 h 6858000"/>
              <a:gd name="connsiteX371" fmla="*/ 3425650 w 7467600"/>
              <a:gd name="connsiteY371" fmla="*/ 6381333 h 6858000"/>
              <a:gd name="connsiteX372" fmla="*/ 3460661 w 7467600"/>
              <a:gd name="connsiteY372" fmla="*/ 6266763 h 6858000"/>
              <a:gd name="connsiteX373" fmla="*/ 3518021 w 7467600"/>
              <a:gd name="connsiteY373" fmla="*/ 6117298 h 6858000"/>
              <a:gd name="connsiteX374" fmla="*/ 3554035 w 7467600"/>
              <a:gd name="connsiteY374" fmla="*/ 6027832 h 6858000"/>
              <a:gd name="connsiteX375" fmla="*/ 3677174 w 7467600"/>
              <a:gd name="connsiteY375" fmla="*/ 5636351 h 6858000"/>
              <a:gd name="connsiteX376" fmla="*/ 3698819 w 7467600"/>
              <a:gd name="connsiteY376" fmla="*/ 5560503 h 6858000"/>
              <a:gd name="connsiteX377" fmla="*/ 3702094 w 7467600"/>
              <a:gd name="connsiteY377" fmla="*/ 5549194 h 6858000"/>
              <a:gd name="connsiteX378" fmla="*/ 3398355 w 7467600"/>
              <a:gd name="connsiteY378" fmla="*/ 6094603 h 6858000"/>
              <a:gd name="connsiteX379" fmla="*/ 3193941 w 7467600"/>
              <a:gd name="connsiteY379" fmla="*/ 6798775 h 6858000"/>
              <a:gd name="connsiteX380" fmla="*/ 3184140 w 7467600"/>
              <a:gd name="connsiteY380" fmla="*/ 6858000 h 6858000"/>
              <a:gd name="connsiteX381" fmla="*/ 3099978 w 7467600"/>
              <a:gd name="connsiteY381" fmla="*/ 6858000 h 6858000"/>
              <a:gd name="connsiteX382" fmla="*/ 3101556 w 7467600"/>
              <a:gd name="connsiteY382" fmla="*/ 6843337 h 6858000"/>
              <a:gd name="connsiteX383" fmla="*/ 3370162 w 7467600"/>
              <a:gd name="connsiteY383" fmla="*/ 5785550 h 6858000"/>
              <a:gd name="connsiteX384" fmla="*/ 3746477 w 7467600"/>
              <a:gd name="connsiteY384" fmla="*/ 5377889 h 6858000"/>
              <a:gd name="connsiteX385" fmla="*/ 3863399 w 7467600"/>
              <a:gd name="connsiteY385" fmla="*/ 5087257 h 6858000"/>
              <a:gd name="connsiteX386" fmla="*/ 3968712 w 7467600"/>
              <a:gd name="connsiteY386" fmla="*/ 4913989 h 6858000"/>
              <a:gd name="connsiteX387" fmla="*/ 2792390 w 7467600"/>
              <a:gd name="connsiteY387" fmla="*/ 5382974 h 6858000"/>
              <a:gd name="connsiteX388" fmla="*/ 2714982 w 7467600"/>
              <a:gd name="connsiteY388" fmla="*/ 5427051 h 6858000"/>
              <a:gd name="connsiteX389" fmla="*/ 2813361 w 7467600"/>
              <a:gd name="connsiteY389" fmla="*/ 6023912 h 6858000"/>
              <a:gd name="connsiteX390" fmla="*/ 2688430 w 7467600"/>
              <a:gd name="connsiteY390" fmla="*/ 6801564 h 6858000"/>
              <a:gd name="connsiteX391" fmla="*/ 2629626 w 7467600"/>
              <a:gd name="connsiteY391" fmla="*/ 6763394 h 6858000"/>
              <a:gd name="connsiteX392" fmla="*/ 2565328 w 7467600"/>
              <a:gd name="connsiteY392" fmla="*/ 5516399 h 6858000"/>
              <a:gd name="connsiteX393" fmla="*/ 1922999 w 7467600"/>
              <a:gd name="connsiteY393" fmla="*/ 5980343 h 6858000"/>
              <a:gd name="connsiteX394" fmla="*/ 1950261 w 7467600"/>
              <a:gd name="connsiteY394" fmla="*/ 6405858 h 6858000"/>
              <a:gd name="connsiteX395" fmla="*/ 2365554 w 7467600"/>
              <a:gd name="connsiteY395" fmla="*/ 6759107 h 6858000"/>
              <a:gd name="connsiteX396" fmla="*/ 2424142 w 7467600"/>
              <a:gd name="connsiteY396" fmla="*/ 6858000 h 6858000"/>
              <a:gd name="connsiteX397" fmla="*/ 2395994 w 7467600"/>
              <a:gd name="connsiteY397" fmla="*/ 6858000 h 6858000"/>
              <a:gd name="connsiteX398" fmla="*/ 2392863 w 7467600"/>
              <a:gd name="connsiteY398" fmla="*/ 6852964 h 6858000"/>
              <a:gd name="connsiteX399" fmla="*/ 2017589 w 7467600"/>
              <a:gd name="connsiteY399" fmla="*/ 6493982 h 6858000"/>
              <a:gd name="connsiteX400" fmla="*/ 2147336 w 7467600"/>
              <a:gd name="connsiteY400" fmla="*/ 6594052 h 6858000"/>
              <a:gd name="connsiteX401" fmla="*/ 2207047 w 7467600"/>
              <a:gd name="connsiteY401" fmla="*/ 6654540 h 6858000"/>
              <a:gd name="connsiteX402" fmla="*/ 2299106 w 7467600"/>
              <a:gd name="connsiteY402" fmla="*/ 6778931 h 6858000"/>
              <a:gd name="connsiteX403" fmla="*/ 2314430 w 7467600"/>
              <a:gd name="connsiteY403" fmla="*/ 6801144 h 6858000"/>
              <a:gd name="connsiteX404" fmla="*/ 2352406 w 7467600"/>
              <a:gd name="connsiteY404" fmla="*/ 6858000 h 6858000"/>
              <a:gd name="connsiteX405" fmla="*/ 2314492 w 7467600"/>
              <a:gd name="connsiteY405" fmla="*/ 6858000 h 6858000"/>
              <a:gd name="connsiteX406" fmla="*/ 2288095 w 7467600"/>
              <a:gd name="connsiteY406" fmla="*/ 6818030 h 6858000"/>
              <a:gd name="connsiteX407" fmla="*/ 2272768 w 7467600"/>
              <a:gd name="connsiteY407" fmla="*/ 6795822 h 6858000"/>
              <a:gd name="connsiteX408" fmla="*/ 2182715 w 7467600"/>
              <a:gd name="connsiteY408" fmla="*/ 6675071 h 6858000"/>
              <a:gd name="connsiteX409" fmla="*/ 2032061 w 7467600"/>
              <a:gd name="connsiteY409" fmla="*/ 6541380 h 6858000"/>
              <a:gd name="connsiteX410" fmla="*/ 2257220 w 7467600"/>
              <a:gd name="connsiteY410" fmla="*/ 6826257 h 6858000"/>
              <a:gd name="connsiteX411" fmla="*/ 2281324 w 7467600"/>
              <a:gd name="connsiteY411" fmla="*/ 6858000 h 6858000"/>
              <a:gd name="connsiteX412" fmla="*/ 2242860 w 7467600"/>
              <a:gd name="connsiteY412" fmla="*/ 6858000 h 6858000"/>
              <a:gd name="connsiteX413" fmla="*/ 2232818 w 7467600"/>
              <a:gd name="connsiteY413" fmla="*/ 6844926 h 6858000"/>
              <a:gd name="connsiteX414" fmla="*/ 1990172 w 7467600"/>
              <a:gd name="connsiteY414" fmla="*/ 6542121 h 6858000"/>
              <a:gd name="connsiteX415" fmla="*/ 2124090 w 7467600"/>
              <a:gd name="connsiteY415" fmla="*/ 6761017 h 6858000"/>
              <a:gd name="connsiteX416" fmla="*/ 2200380 w 7467600"/>
              <a:gd name="connsiteY416" fmla="*/ 6858000 h 6858000"/>
              <a:gd name="connsiteX417" fmla="*/ 2147507 w 7467600"/>
              <a:gd name="connsiteY417" fmla="*/ 6858000 h 6858000"/>
              <a:gd name="connsiteX418" fmla="*/ 2070668 w 7467600"/>
              <a:gd name="connsiteY418" fmla="*/ 6761520 h 6858000"/>
              <a:gd name="connsiteX419" fmla="*/ 1975142 w 7467600"/>
              <a:gd name="connsiteY419" fmla="*/ 6585570 h 6858000"/>
              <a:gd name="connsiteX420" fmla="*/ 2050035 w 7467600"/>
              <a:gd name="connsiteY420" fmla="*/ 6813345 h 6858000"/>
              <a:gd name="connsiteX421" fmla="*/ 2063025 w 7467600"/>
              <a:gd name="connsiteY421" fmla="*/ 6858000 h 6858000"/>
              <a:gd name="connsiteX422" fmla="*/ 2021675 w 7467600"/>
              <a:gd name="connsiteY422" fmla="*/ 6858000 h 6858000"/>
              <a:gd name="connsiteX423" fmla="*/ 2019308 w 7467600"/>
              <a:gd name="connsiteY423" fmla="*/ 6847118 h 6858000"/>
              <a:gd name="connsiteX424" fmla="*/ 1938835 w 7467600"/>
              <a:gd name="connsiteY424" fmla="*/ 6551160 h 6858000"/>
              <a:gd name="connsiteX425" fmla="*/ 1953230 w 7467600"/>
              <a:gd name="connsiteY425" fmla="*/ 6759699 h 6858000"/>
              <a:gd name="connsiteX426" fmla="*/ 1956763 w 7467600"/>
              <a:gd name="connsiteY426" fmla="*/ 6778191 h 6858000"/>
              <a:gd name="connsiteX427" fmla="*/ 1967925 w 7467600"/>
              <a:gd name="connsiteY427" fmla="*/ 6858000 h 6858000"/>
              <a:gd name="connsiteX428" fmla="*/ 1936622 w 7467600"/>
              <a:gd name="connsiteY428" fmla="*/ 6858000 h 6858000"/>
              <a:gd name="connsiteX429" fmla="*/ 1926261 w 7467600"/>
              <a:gd name="connsiteY429" fmla="*/ 6784064 h 6858000"/>
              <a:gd name="connsiteX430" fmla="*/ 1922724 w 7467600"/>
              <a:gd name="connsiteY430" fmla="*/ 6765577 h 6858000"/>
              <a:gd name="connsiteX431" fmla="*/ 1904650 w 7467600"/>
              <a:gd name="connsiteY431" fmla="*/ 6639616 h 6858000"/>
              <a:gd name="connsiteX432" fmla="*/ 1885273 w 7467600"/>
              <a:gd name="connsiteY432" fmla="*/ 6858000 h 6858000"/>
              <a:gd name="connsiteX433" fmla="*/ 1854363 w 7467600"/>
              <a:gd name="connsiteY433" fmla="*/ 6858000 h 6858000"/>
              <a:gd name="connsiteX434" fmla="*/ 1880391 w 7467600"/>
              <a:gd name="connsiteY434" fmla="*/ 6603796 h 6858000"/>
              <a:gd name="connsiteX435" fmla="*/ 1818273 w 7467600"/>
              <a:gd name="connsiteY435" fmla="*/ 6715729 h 6858000"/>
              <a:gd name="connsiteX436" fmla="*/ 1794691 w 7467600"/>
              <a:gd name="connsiteY436" fmla="*/ 6843239 h 6858000"/>
              <a:gd name="connsiteX437" fmla="*/ 1794914 w 7467600"/>
              <a:gd name="connsiteY437" fmla="*/ 6858000 h 6858000"/>
              <a:gd name="connsiteX438" fmla="*/ 1746128 w 7467600"/>
              <a:gd name="connsiteY438" fmla="*/ 6858000 h 6858000"/>
              <a:gd name="connsiteX439" fmla="*/ 1753934 w 7467600"/>
              <a:gd name="connsiteY439" fmla="*/ 6724796 h 6858000"/>
              <a:gd name="connsiteX440" fmla="*/ 1792053 w 7467600"/>
              <a:gd name="connsiteY440" fmla="*/ 6572396 h 6858000"/>
              <a:gd name="connsiteX441" fmla="*/ 1862248 w 7467600"/>
              <a:gd name="connsiteY441" fmla="*/ 6266397 h 6858000"/>
              <a:gd name="connsiteX442" fmla="*/ 1862250 w 7467600"/>
              <a:gd name="connsiteY442" fmla="*/ 6033531 h 6858000"/>
              <a:gd name="connsiteX443" fmla="*/ 1211999 w 7467600"/>
              <a:gd name="connsiteY443" fmla="*/ 6683610 h 6858000"/>
              <a:gd name="connsiteX444" fmla="*/ 1213266 w 7467600"/>
              <a:gd name="connsiteY444" fmla="*/ 6691947 h 6858000"/>
              <a:gd name="connsiteX445" fmla="*/ 1203370 w 7467600"/>
              <a:gd name="connsiteY445" fmla="*/ 6850676 h 6858000"/>
              <a:gd name="connsiteX446" fmla="*/ 1203671 w 7467600"/>
              <a:gd name="connsiteY446" fmla="*/ 6858000 h 6858000"/>
              <a:gd name="connsiteX447" fmla="*/ 1143180 w 7467600"/>
              <a:gd name="connsiteY447" fmla="*/ 6858000 h 6858000"/>
              <a:gd name="connsiteX448" fmla="*/ 1142176 w 7467600"/>
              <a:gd name="connsiteY448" fmla="*/ 6766045 h 6858000"/>
              <a:gd name="connsiteX449" fmla="*/ 1067484 w 7467600"/>
              <a:gd name="connsiteY449" fmla="*/ 6858000 h 6858000"/>
              <a:gd name="connsiteX450" fmla="*/ 953928 w 7467600"/>
              <a:gd name="connsiteY450" fmla="*/ 6858000 h 6858000"/>
              <a:gd name="connsiteX451" fmla="*/ 959715 w 7467600"/>
              <a:gd name="connsiteY451" fmla="*/ 6850185 h 6858000"/>
              <a:gd name="connsiteX452" fmla="*/ 1483788 w 7467600"/>
              <a:gd name="connsiteY452" fmla="*/ 6259174 h 6858000"/>
              <a:gd name="connsiteX453" fmla="*/ 1100671 w 7467600"/>
              <a:gd name="connsiteY453" fmla="*/ 6252137 h 6858000"/>
              <a:gd name="connsiteX454" fmla="*/ 1090144 w 7467600"/>
              <a:gd name="connsiteY454" fmla="*/ 6256748 h 6858000"/>
              <a:gd name="connsiteX455" fmla="*/ 1095872 w 7467600"/>
              <a:gd name="connsiteY455" fmla="*/ 6271892 h 6858000"/>
              <a:gd name="connsiteX456" fmla="*/ 262785 w 7467600"/>
              <a:gd name="connsiteY456" fmla="*/ 6845450 h 6858000"/>
              <a:gd name="connsiteX457" fmla="*/ 209968 w 7467600"/>
              <a:gd name="connsiteY457" fmla="*/ 6770713 h 6858000"/>
              <a:gd name="connsiteX458" fmla="*/ 873460 w 7467600"/>
              <a:gd name="connsiteY458" fmla="*/ 6253768 h 6858000"/>
              <a:gd name="connsiteX459" fmla="*/ 192686 w 7467600"/>
              <a:gd name="connsiteY459" fmla="*/ 5849257 h 6858000"/>
              <a:gd name="connsiteX460" fmla="*/ 4696 w 7467600"/>
              <a:gd name="connsiteY460" fmla="*/ 5697668 h 6858000"/>
              <a:gd name="connsiteX461" fmla="*/ 0 w 7467600"/>
              <a:gd name="connsiteY461" fmla="*/ 5689984 h 6858000"/>
              <a:gd name="connsiteX462" fmla="*/ 0 w 7467600"/>
              <a:gd name="connsiteY462" fmla="*/ 5513472 h 6858000"/>
              <a:gd name="connsiteX463" fmla="*/ 174101 w 7467600"/>
              <a:gd name="connsiteY463" fmla="*/ 5620277 h 6858000"/>
              <a:gd name="connsiteX464" fmla="*/ 891800 w 7467600"/>
              <a:gd name="connsiteY464" fmla="*/ 6036935 h 6858000"/>
              <a:gd name="connsiteX465" fmla="*/ 1072219 w 7467600"/>
              <a:gd name="connsiteY465" fmla="*/ 6169443 h 6858000"/>
              <a:gd name="connsiteX466" fmla="*/ 1074117 w 7467600"/>
              <a:gd name="connsiteY466" fmla="*/ 6170301 h 6858000"/>
              <a:gd name="connsiteX467" fmla="*/ 1083114 w 7467600"/>
              <a:gd name="connsiteY467" fmla="*/ 6174131 h 6858000"/>
              <a:gd name="connsiteX468" fmla="*/ 1543010 w 7467600"/>
              <a:gd name="connsiteY468" fmla="*/ 6191140 h 6858000"/>
              <a:gd name="connsiteX469" fmla="*/ 1551080 w 7467600"/>
              <a:gd name="connsiteY469" fmla="*/ 6195006 h 6858000"/>
              <a:gd name="connsiteX470" fmla="*/ 2345443 w 7467600"/>
              <a:gd name="connsiteY470" fmla="*/ 5549882 h 6858000"/>
              <a:gd name="connsiteX471" fmla="*/ 1721499 w 7467600"/>
              <a:gd name="connsiteY471" fmla="*/ 5599969 h 6858000"/>
              <a:gd name="connsiteX472" fmla="*/ 767716 w 7467600"/>
              <a:gd name="connsiteY472" fmla="*/ 5472768 h 6858000"/>
              <a:gd name="connsiteX473" fmla="*/ 722147 w 7467600"/>
              <a:gd name="connsiteY473" fmla="*/ 5393091 h 6858000"/>
              <a:gd name="connsiteX474" fmla="*/ 1485552 w 7467600"/>
              <a:gd name="connsiteY474" fmla="*/ 5313202 h 6858000"/>
              <a:gd name="connsiteX475" fmla="*/ 2143004 w 7467600"/>
              <a:gd name="connsiteY475" fmla="*/ 5402420 h 6858000"/>
              <a:gd name="connsiteX476" fmla="*/ 1933391 w 7467600"/>
              <a:gd name="connsiteY476" fmla="*/ 5156971 h 6858000"/>
              <a:gd name="connsiteX477" fmla="*/ 1827118 w 7467600"/>
              <a:gd name="connsiteY477" fmla="*/ 4968410 h 6858000"/>
              <a:gd name="connsiteX478" fmla="*/ 1837349 w 7467600"/>
              <a:gd name="connsiteY478" fmla="*/ 4956357 h 6858000"/>
              <a:gd name="connsiteX479" fmla="*/ 2162835 w 7467600"/>
              <a:gd name="connsiteY479" fmla="*/ 5187853 h 6858000"/>
              <a:gd name="connsiteX480" fmla="*/ 2257167 w 7467600"/>
              <a:gd name="connsiteY480" fmla="*/ 5462123 h 6858000"/>
              <a:gd name="connsiteX481" fmla="*/ 2261598 w 7467600"/>
              <a:gd name="connsiteY481" fmla="*/ 5467998 h 6858000"/>
              <a:gd name="connsiteX482" fmla="*/ 2437177 w 7467600"/>
              <a:gd name="connsiteY482" fmla="*/ 5479608 h 6858000"/>
              <a:gd name="connsiteX483" fmla="*/ 2445247 w 7467600"/>
              <a:gd name="connsiteY483" fmla="*/ 5483476 h 6858000"/>
              <a:gd name="connsiteX484" fmla="*/ 2743626 w 7467600"/>
              <a:gd name="connsiteY484" fmla="*/ 5304819 h 6858000"/>
              <a:gd name="connsiteX485" fmla="*/ 3048102 w 7467600"/>
              <a:gd name="connsiteY485" fmla="*/ 5150595 h 6858000"/>
              <a:gd name="connsiteX486" fmla="*/ 1799414 w 7467600"/>
              <a:gd name="connsiteY486" fmla="*/ 4694732 h 6858000"/>
              <a:gd name="connsiteX487" fmla="*/ 1771735 w 7467600"/>
              <a:gd name="connsiteY487" fmla="*/ 4619929 h 6858000"/>
              <a:gd name="connsiteX488" fmla="*/ 3104273 w 7467600"/>
              <a:gd name="connsiteY488" fmla="*/ 5076159 h 6858000"/>
              <a:gd name="connsiteX489" fmla="*/ 3113245 w 7467600"/>
              <a:gd name="connsiteY489" fmla="*/ 5090705 h 6858000"/>
              <a:gd name="connsiteX490" fmla="*/ 3126294 w 7467600"/>
              <a:gd name="connsiteY490" fmla="*/ 5114400 h 6858000"/>
              <a:gd name="connsiteX491" fmla="*/ 3937433 w 7467600"/>
              <a:gd name="connsiteY491" fmla="*/ 4830473 h 6858000"/>
              <a:gd name="connsiteX492" fmla="*/ 3590475 w 7467600"/>
              <a:gd name="connsiteY492" fmla="*/ 4597974 h 6858000"/>
              <a:gd name="connsiteX493" fmla="*/ 3100264 w 7467600"/>
              <a:gd name="connsiteY493" fmla="*/ 4579845 h 6858000"/>
              <a:gd name="connsiteX494" fmla="*/ 2183576 w 7467600"/>
              <a:gd name="connsiteY494" fmla="*/ 4227150 h 6858000"/>
              <a:gd name="connsiteX495" fmla="*/ 2151029 w 7467600"/>
              <a:gd name="connsiteY495" fmla="*/ 4146947 h 6858000"/>
              <a:gd name="connsiteX496" fmla="*/ 3563434 w 7467600"/>
              <a:gd name="connsiteY496" fmla="*/ 4469115 h 6858000"/>
              <a:gd name="connsiteX497" fmla="*/ 3177952 w 7467600"/>
              <a:gd name="connsiteY497" fmla="*/ 3657386 h 6858000"/>
              <a:gd name="connsiteX498" fmla="*/ 3189263 w 7467600"/>
              <a:gd name="connsiteY498" fmla="*/ 3625726 h 6858000"/>
              <a:gd name="connsiteX499" fmla="*/ 3560912 w 7467600"/>
              <a:gd name="connsiteY499" fmla="*/ 4079863 h 6858000"/>
              <a:gd name="connsiteX500" fmla="*/ 3626636 w 7467600"/>
              <a:gd name="connsiteY500" fmla="*/ 4512230 h 6858000"/>
              <a:gd name="connsiteX501" fmla="*/ 3653088 w 7467600"/>
              <a:gd name="connsiteY501" fmla="*/ 4521417 h 6858000"/>
              <a:gd name="connsiteX502" fmla="*/ 3988128 w 7467600"/>
              <a:gd name="connsiteY502" fmla="*/ 4817267 h 6858000"/>
              <a:gd name="connsiteX503" fmla="*/ 4830582 w 7467600"/>
              <a:gd name="connsiteY503" fmla="*/ 4676000 h 6858000"/>
              <a:gd name="connsiteX504" fmla="*/ 4830100 w 7467600"/>
              <a:gd name="connsiteY504" fmla="*/ 4675554 h 6858000"/>
              <a:gd name="connsiteX505" fmla="*/ 4036318 w 7467600"/>
              <a:gd name="connsiteY505" fmla="*/ 4147013 h 6858000"/>
              <a:gd name="connsiteX506" fmla="*/ 3432098 w 7467600"/>
              <a:gd name="connsiteY506" fmla="*/ 3537312 h 6858000"/>
              <a:gd name="connsiteX507" fmla="*/ 3446761 w 7467600"/>
              <a:gd name="connsiteY507" fmla="*/ 3461278 h 6858000"/>
              <a:gd name="connsiteX508" fmla="*/ 4419733 w 7467600"/>
              <a:gd name="connsiteY508" fmla="*/ 3963555 h 6858000"/>
              <a:gd name="connsiteX509" fmla="*/ 4781371 w 7467600"/>
              <a:gd name="connsiteY509" fmla="*/ 4458604 h 6858000"/>
              <a:gd name="connsiteX510" fmla="*/ 4780440 w 7467600"/>
              <a:gd name="connsiteY510" fmla="*/ 4470290 h 6858000"/>
              <a:gd name="connsiteX511" fmla="*/ 4898954 w 7467600"/>
              <a:gd name="connsiteY511" fmla="*/ 4662092 h 6858000"/>
              <a:gd name="connsiteX512" fmla="*/ 4900699 w 7467600"/>
              <a:gd name="connsiteY512" fmla="*/ 4670867 h 6858000"/>
              <a:gd name="connsiteX513" fmla="*/ 5714511 w 7467600"/>
              <a:gd name="connsiteY513" fmla="*/ 4663483 h 6858000"/>
              <a:gd name="connsiteX514" fmla="*/ 5464793 w 7467600"/>
              <a:gd name="connsiteY514" fmla="*/ 4393556 h 6858000"/>
              <a:gd name="connsiteX515" fmla="*/ 5461897 w 7467600"/>
              <a:gd name="connsiteY515" fmla="*/ 4390879 h 6858000"/>
              <a:gd name="connsiteX516" fmla="*/ 4294126 w 7467600"/>
              <a:gd name="connsiteY516" fmla="*/ 3303048 h 6858000"/>
              <a:gd name="connsiteX517" fmla="*/ 4305321 w 7467600"/>
              <a:gd name="connsiteY517" fmla="*/ 3256953 h 6858000"/>
              <a:gd name="connsiteX518" fmla="*/ 4949299 w 7467600"/>
              <a:gd name="connsiteY518" fmla="*/ 3766336 h 6858000"/>
              <a:gd name="connsiteX519" fmla="*/ 5291452 w 7467600"/>
              <a:gd name="connsiteY519" fmla="*/ 4076801 h 6858000"/>
              <a:gd name="connsiteX520" fmla="*/ 5434998 w 7467600"/>
              <a:gd name="connsiteY520" fmla="*/ 4254100 h 6858000"/>
              <a:gd name="connsiteX521" fmla="*/ 5351015 w 7467600"/>
              <a:gd name="connsiteY521" fmla="*/ 3760989 h 6858000"/>
              <a:gd name="connsiteX522" fmla="*/ 5413780 w 7467600"/>
              <a:gd name="connsiteY522" fmla="*/ 2966265 h 6858000"/>
              <a:gd name="connsiteX523" fmla="*/ 5425627 w 7467600"/>
              <a:gd name="connsiteY523" fmla="*/ 2954192 h 6858000"/>
              <a:gd name="connsiteX524" fmla="*/ 6604735 w 7467600"/>
              <a:gd name="connsiteY524" fmla="*/ 2041381 h 6858000"/>
              <a:gd name="connsiteX525" fmla="*/ 7204487 w 7467600"/>
              <a:gd name="connsiteY525" fmla="*/ 2742112 h 6858000"/>
              <a:gd name="connsiteX526" fmla="*/ 7131592 w 7467600"/>
              <a:gd name="connsiteY526" fmla="*/ 2672096 h 6858000"/>
              <a:gd name="connsiteX527" fmla="*/ 6996344 w 7467600"/>
              <a:gd name="connsiteY527" fmla="*/ 2518310 h 6858000"/>
              <a:gd name="connsiteX528" fmla="*/ 6735495 w 7467600"/>
              <a:gd name="connsiteY528" fmla="*/ 2196890 h 6858000"/>
              <a:gd name="connsiteX529" fmla="*/ 6721901 w 7467600"/>
              <a:gd name="connsiteY529" fmla="*/ 2179274 h 6858000"/>
              <a:gd name="connsiteX530" fmla="*/ 6604735 w 7467600"/>
              <a:gd name="connsiteY530" fmla="*/ 2041381 h 6858000"/>
              <a:gd name="connsiteX531" fmla="*/ 6591670 w 7467600"/>
              <a:gd name="connsiteY531" fmla="*/ 1988277 h 6858000"/>
              <a:gd name="connsiteX532" fmla="*/ 6747349 w 7467600"/>
              <a:gd name="connsiteY532" fmla="*/ 2160069 h 6858000"/>
              <a:gd name="connsiteX533" fmla="*/ 6760943 w 7467600"/>
              <a:gd name="connsiteY533" fmla="*/ 2177686 h 6858000"/>
              <a:gd name="connsiteX534" fmla="*/ 7021065 w 7467600"/>
              <a:gd name="connsiteY534" fmla="*/ 2498102 h 6858000"/>
              <a:gd name="connsiteX535" fmla="*/ 7155223 w 7467600"/>
              <a:gd name="connsiteY535" fmla="*/ 2650386 h 6858000"/>
              <a:gd name="connsiteX536" fmla="*/ 7203167 w 7467600"/>
              <a:gd name="connsiteY536" fmla="*/ 2697288 h 6858000"/>
              <a:gd name="connsiteX537" fmla="*/ 6937703 w 7467600"/>
              <a:gd name="connsiteY537" fmla="*/ 2321981 h 6858000"/>
              <a:gd name="connsiteX538" fmla="*/ 6591670 w 7467600"/>
              <a:gd name="connsiteY538" fmla="*/ 1988277 h 6858000"/>
              <a:gd name="connsiteX539" fmla="*/ 5798671 w 7467600"/>
              <a:gd name="connsiteY539" fmla="*/ 1981601 h 6858000"/>
              <a:gd name="connsiteX540" fmla="*/ 5754709 w 7467600"/>
              <a:gd name="connsiteY540" fmla="*/ 2071454 h 6858000"/>
              <a:gd name="connsiteX541" fmla="*/ 5763044 w 7467600"/>
              <a:gd name="connsiteY541" fmla="*/ 2842206 h 6858000"/>
              <a:gd name="connsiteX542" fmla="*/ 5764974 w 7467600"/>
              <a:gd name="connsiteY542" fmla="*/ 2799609 h 6858000"/>
              <a:gd name="connsiteX543" fmla="*/ 5767665 w 7467600"/>
              <a:gd name="connsiteY543" fmla="*/ 2666409 h 6858000"/>
              <a:gd name="connsiteX544" fmla="*/ 5763055 w 7467600"/>
              <a:gd name="connsiteY544" fmla="*/ 2579705 h 6858000"/>
              <a:gd name="connsiteX545" fmla="*/ 5758079 w 7467600"/>
              <a:gd name="connsiteY545" fmla="*/ 2492508 h 6858000"/>
              <a:gd name="connsiteX546" fmla="*/ 5779325 w 7467600"/>
              <a:gd name="connsiteY546" fmla="*/ 2197069 h 6858000"/>
              <a:gd name="connsiteX547" fmla="*/ 5798671 w 7467600"/>
              <a:gd name="connsiteY547" fmla="*/ 1981601 h 6858000"/>
              <a:gd name="connsiteX548" fmla="*/ 5829202 w 7467600"/>
              <a:gd name="connsiteY548" fmla="*/ 1971679 h 6858000"/>
              <a:gd name="connsiteX549" fmla="*/ 5809558 w 7467600"/>
              <a:gd name="connsiteY549" fmla="*/ 2198043 h 6858000"/>
              <a:gd name="connsiteX550" fmla="*/ 5788653 w 7467600"/>
              <a:gd name="connsiteY550" fmla="*/ 2489430 h 6858000"/>
              <a:gd name="connsiteX551" fmla="*/ 5793439 w 7467600"/>
              <a:gd name="connsiteY551" fmla="*/ 2575235 h 6858000"/>
              <a:gd name="connsiteX552" fmla="*/ 5796837 w 7467600"/>
              <a:gd name="connsiteY552" fmla="*/ 2637633 h 6858000"/>
              <a:gd name="connsiteX553" fmla="*/ 5818614 w 7467600"/>
              <a:gd name="connsiteY553" fmla="*/ 2473055 h 6858000"/>
              <a:gd name="connsiteX554" fmla="*/ 5829202 w 7467600"/>
              <a:gd name="connsiteY554" fmla="*/ 1971679 h 6858000"/>
              <a:gd name="connsiteX555" fmla="*/ 5911389 w 7467600"/>
              <a:gd name="connsiteY555" fmla="*/ 1898371 h 6858000"/>
              <a:gd name="connsiteX556" fmla="*/ 6237627 w 7467600"/>
              <a:gd name="connsiteY556" fmla="*/ 2231921 h 6858000"/>
              <a:gd name="connsiteX557" fmla="*/ 5911389 w 7467600"/>
              <a:gd name="connsiteY557" fmla="*/ 1898371 h 6858000"/>
              <a:gd name="connsiteX558" fmla="*/ 6944437 w 7467600"/>
              <a:gd name="connsiteY558" fmla="*/ 1575402 h 6858000"/>
              <a:gd name="connsiteX559" fmla="*/ 6304730 w 7467600"/>
              <a:gd name="connsiteY559" fmla="*/ 1766654 h 6858000"/>
              <a:gd name="connsiteX560" fmla="*/ 6944437 w 7467600"/>
              <a:gd name="connsiteY560" fmla="*/ 1575402 h 6858000"/>
              <a:gd name="connsiteX561" fmla="*/ 7019523 w 7467600"/>
              <a:gd name="connsiteY561" fmla="*/ 1519450 h 6858000"/>
              <a:gd name="connsiteX562" fmla="*/ 6298091 w 7467600"/>
              <a:gd name="connsiteY562" fmla="*/ 1737122 h 6858000"/>
              <a:gd name="connsiteX563" fmla="*/ 7019523 w 7467600"/>
              <a:gd name="connsiteY563" fmla="*/ 1519450 h 6858000"/>
              <a:gd name="connsiteX564" fmla="*/ 2399523 w 7467600"/>
              <a:gd name="connsiteY564" fmla="*/ 1428234 h 6858000"/>
              <a:gd name="connsiteX565" fmla="*/ 2224982 w 7467600"/>
              <a:gd name="connsiteY565" fmla="*/ 1826201 h 6858000"/>
              <a:gd name="connsiteX566" fmla="*/ 2096099 w 7467600"/>
              <a:gd name="connsiteY566" fmla="*/ 2345900 h 6858000"/>
              <a:gd name="connsiteX567" fmla="*/ 2283317 w 7467600"/>
              <a:gd name="connsiteY567" fmla="*/ 1796925 h 6858000"/>
              <a:gd name="connsiteX568" fmla="*/ 2399523 w 7467600"/>
              <a:gd name="connsiteY568" fmla="*/ 1428234 h 6858000"/>
              <a:gd name="connsiteX569" fmla="*/ 2448558 w 7467600"/>
              <a:gd name="connsiteY569" fmla="*/ 1373435 h 6858000"/>
              <a:gd name="connsiteX570" fmla="*/ 2312521 w 7467600"/>
              <a:gd name="connsiteY570" fmla="*/ 1806140 h 6858000"/>
              <a:gd name="connsiteX571" fmla="*/ 2127533 w 7467600"/>
              <a:gd name="connsiteY571" fmla="*/ 2348380 h 6858000"/>
              <a:gd name="connsiteX572" fmla="*/ 2358080 w 7467600"/>
              <a:gd name="connsiteY572" fmla="*/ 1866134 h 6858000"/>
              <a:gd name="connsiteX573" fmla="*/ 2407436 w 7467600"/>
              <a:gd name="connsiteY573" fmla="*/ 1651070 h 6858000"/>
              <a:gd name="connsiteX574" fmla="*/ 2448558 w 7467600"/>
              <a:gd name="connsiteY574" fmla="*/ 1373435 h 6858000"/>
              <a:gd name="connsiteX575" fmla="*/ 278707 w 7467600"/>
              <a:gd name="connsiteY575" fmla="*/ 1352270 h 6858000"/>
              <a:gd name="connsiteX576" fmla="*/ 321570 w 7467600"/>
              <a:gd name="connsiteY576" fmla="*/ 1861610 h 6858000"/>
              <a:gd name="connsiteX577" fmla="*/ 294281 w 7467600"/>
              <a:gd name="connsiteY577" fmla="*/ 1440658 h 6858000"/>
              <a:gd name="connsiteX578" fmla="*/ 278707 w 7467600"/>
              <a:gd name="connsiteY578" fmla="*/ 1352270 h 6858000"/>
              <a:gd name="connsiteX579" fmla="*/ 1423821 w 7467600"/>
              <a:gd name="connsiteY579" fmla="*/ 1351958 h 6858000"/>
              <a:gd name="connsiteX580" fmla="*/ 1638521 w 7467600"/>
              <a:gd name="connsiteY580" fmla="*/ 1908470 h 6858000"/>
              <a:gd name="connsiteX581" fmla="*/ 1754199 w 7467600"/>
              <a:gd name="connsiteY581" fmla="*/ 2149284 h 6858000"/>
              <a:gd name="connsiteX582" fmla="*/ 1908359 w 7467600"/>
              <a:gd name="connsiteY582" fmla="*/ 2364988 h 6858000"/>
              <a:gd name="connsiteX583" fmla="*/ 1647661 w 7467600"/>
              <a:gd name="connsiteY583" fmla="*/ 1825945 h 6858000"/>
              <a:gd name="connsiteX584" fmla="*/ 1423821 w 7467600"/>
              <a:gd name="connsiteY584" fmla="*/ 1351958 h 6858000"/>
              <a:gd name="connsiteX585" fmla="*/ 1431890 w 7467600"/>
              <a:gd name="connsiteY585" fmla="*/ 1306475 h 6858000"/>
              <a:gd name="connsiteX586" fmla="*/ 1507597 w 7467600"/>
              <a:gd name="connsiteY586" fmla="*/ 1446132 h 6858000"/>
              <a:gd name="connsiteX587" fmla="*/ 1674586 w 7467600"/>
              <a:gd name="connsiteY587" fmla="*/ 1813832 h 6858000"/>
              <a:gd name="connsiteX588" fmla="*/ 1815950 w 7467600"/>
              <a:gd name="connsiteY588" fmla="*/ 2128564 h 6858000"/>
              <a:gd name="connsiteX589" fmla="*/ 1984242 w 7467600"/>
              <a:gd name="connsiteY589" fmla="*/ 2430829 h 6858000"/>
              <a:gd name="connsiteX590" fmla="*/ 2014023 w 7467600"/>
              <a:gd name="connsiteY590" fmla="*/ 2450995 h 6858000"/>
              <a:gd name="connsiteX591" fmla="*/ 1747337 w 7467600"/>
              <a:gd name="connsiteY591" fmla="*/ 1855264 h 6858000"/>
              <a:gd name="connsiteX592" fmla="*/ 1533749 w 7467600"/>
              <a:gd name="connsiteY592" fmla="*/ 1478656 h 6858000"/>
              <a:gd name="connsiteX593" fmla="*/ 1431890 w 7467600"/>
              <a:gd name="connsiteY593" fmla="*/ 1306475 h 6858000"/>
              <a:gd name="connsiteX594" fmla="*/ 5052692 w 7467600"/>
              <a:gd name="connsiteY594" fmla="*/ 1292994 h 6858000"/>
              <a:gd name="connsiteX595" fmla="*/ 5200661 w 7467600"/>
              <a:gd name="connsiteY595" fmla="*/ 1635186 h 6858000"/>
              <a:gd name="connsiteX596" fmla="*/ 5297138 w 7467600"/>
              <a:gd name="connsiteY596" fmla="*/ 1906351 h 6858000"/>
              <a:gd name="connsiteX597" fmla="*/ 5052692 w 7467600"/>
              <a:gd name="connsiteY597" fmla="*/ 1292994 h 6858000"/>
              <a:gd name="connsiteX598" fmla="*/ 5009948 w 7467600"/>
              <a:gd name="connsiteY598" fmla="*/ 1273619 h 6858000"/>
              <a:gd name="connsiteX599" fmla="*/ 5121777 w 7467600"/>
              <a:gd name="connsiteY599" fmla="*/ 1654213 h 6858000"/>
              <a:gd name="connsiteX600" fmla="*/ 5293545 w 7467600"/>
              <a:gd name="connsiteY600" fmla="*/ 2072247 h 6858000"/>
              <a:gd name="connsiteX601" fmla="*/ 5294042 w 7467600"/>
              <a:gd name="connsiteY601" fmla="*/ 2065019 h 6858000"/>
              <a:gd name="connsiteX602" fmla="*/ 5171936 w 7467600"/>
              <a:gd name="connsiteY602" fmla="*/ 1647613 h 6858000"/>
              <a:gd name="connsiteX603" fmla="*/ 5009948 w 7467600"/>
              <a:gd name="connsiteY603" fmla="*/ 1273619 h 6858000"/>
              <a:gd name="connsiteX604" fmla="*/ 655236 w 7467600"/>
              <a:gd name="connsiteY604" fmla="*/ 1268632 h 6858000"/>
              <a:gd name="connsiteX605" fmla="*/ 839521 w 7467600"/>
              <a:gd name="connsiteY605" fmla="*/ 1685315 h 6858000"/>
              <a:gd name="connsiteX606" fmla="*/ 1109416 w 7467600"/>
              <a:gd name="connsiteY606" fmla="*/ 2061663 h 6858000"/>
              <a:gd name="connsiteX607" fmla="*/ 1298300 w 7467600"/>
              <a:gd name="connsiteY607" fmla="*/ 2247742 h 6858000"/>
              <a:gd name="connsiteX608" fmla="*/ 1125871 w 7467600"/>
              <a:gd name="connsiteY608" fmla="*/ 1989513 h 6858000"/>
              <a:gd name="connsiteX609" fmla="*/ 981574 w 7467600"/>
              <a:gd name="connsiteY609" fmla="*/ 1783157 h 6858000"/>
              <a:gd name="connsiteX610" fmla="*/ 922198 w 7467600"/>
              <a:gd name="connsiteY610" fmla="*/ 1677437 h 6858000"/>
              <a:gd name="connsiteX611" fmla="*/ 869293 w 7467600"/>
              <a:gd name="connsiteY611" fmla="*/ 1583214 h 6858000"/>
              <a:gd name="connsiteX612" fmla="*/ 751431 w 7467600"/>
              <a:gd name="connsiteY612" fmla="*/ 1405731 h 6858000"/>
              <a:gd name="connsiteX613" fmla="*/ 655236 w 7467600"/>
              <a:gd name="connsiteY613" fmla="*/ 1268632 h 6858000"/>
              <a:gd name="connsiteX614" fmla="*/ 6516292 w 7467600"/>
              <a:gd name="connsiteY614" fmla="*/ 1263064 h 6858000"/>
              <a:gd name="connsiteX615" fmla="*/ 5736320 w 7467600"/>
              <a:gd name="connsiteY615" fmla="*/ 1501803 h 6858000"/>
              <a:gd name="connsiteX616" fmla="*/ 6516292 w 7467600"/>
              <a:gd name="connsiteY616" fmla="*/ 1263064 h 6858000"/>
              <a:gd name="connsiteX617" fmla="*/ 291466 w 7467600"/>
              <a:gd name="connsiteY617" fmla="*/ 1250369 h 6858000"/>
              <a:gd name="connsiteX618" fmla="*/ 323180 w 7467600"/>
              <a:gd name="connsiteY618" fmla="*/ 1435283 h 6858000"/>
              <a:gd name="connsiteX619" fmla="*/ 349381 w 7467600"/>
              <a:gd name="connsiteY619" fmla="*/ 1875041 h 6858000"/>
              <a:gd name="connsiteX620" fmla="*/ 374363 w 7467600"/>
              <a:gd name="connsiteY620" fmla="*/ 1506494 h 6858000"/>
              <a:gd name="connsiteX621" fmla="*/ 302168 w 7467600"/>
              <a:gd name="connsiteY621" fmla="*/ 1274495 h 6858000"/>
              <a:gd name="connsiteX622" fmla="*/ 291466 w 7467600"/>
              <a:gd name="connsiteY622" fmla="*/ 1250369 h 6858000"/>
              <a:gd name="connsiteX623" fmla="*/ 678222 w 7467600"/>
              <a:gd name="connsiteY623" fmla="*/ 1248670 h 6858000"/>
              <a:gd name="connsiteX624" fmla="*/ 775536 w 7467600"/>
              <a:gd name="connsiteY624" fmla="*/ 1388015 h 6858000"/>
              <a:gd name="connsiteX625" fmla="*/ 894529 w 7467600"/>
              <a:gd name="connsiteY625" fmla="*/ 1567739 h 6858000"/>
              <a:gd name="connsiteX626" fmla="*/ 948000 w 7467600"/>
              <a:gd name="connsiteY626" fmla="*/ 1663088 h 6858000"/>
              <a:gd name="connsiteX627" fmla="*/ 1006812 w 7467600"/>
              <a:gd name="connsiteY627" fmla="*/ 1767683 h 6858000"/>
              <a:gd name="connsiteX628" fmla="*/ 1149133 w 7467600"/>
              <a:gd name="connsiteY628" fmla="*/ 1971513 h 6858000"/>
              <a:gd name="connsiteX629" fmla="*/ 1333952 w 7467600"/>
              <a:gd name="connsiteY629" fmla="*/ 2251620 h 6858000"/>
              <a:gd name="connsiteX630" fmla="*/ 1337329 w 7467600"/>
              <a:gd name="connsiteY630" fmla="*/ 2258350 h 6858000"/>
              <a:gd name="connsiteX631" fmla="*/ 1014726 w 7467600"/>
              <a:gd name="connsiteY631" fmla="*/ 1615556 h 6858000"/>
              <a:gd name="connsiteX632" fmla="*/ 678222 w 7467600"/>
              <a:gd name="connsiteY632" fmla="*/ 1248670 h 6858000"/>
              <a:gd name="connsiteX633" fmla="*/ 6691602 w 7467600"/>
              <a:gd name="connsiteY633" fmla="*/ 1140573 h 6858000"/>
              <a:gd name="connsiteX634" fmla="*/ 6571100 w 7467600"/>
              <a:gd name="connsiteY634" fmla="*/ 1183662 h 6858000"/>
              <a:gd name="connsiteX635" fmla="*/ 6241687 w 7467600"/>
              <a:gd name="connsiteY635" fmla="*/ 1257600 h 6858000"/>
              <a:gd name="connsiteX636" fmla="*/ 5693009 w 7467600"/>
              <a:gd name="connsiteY636" fmla="*/ 1478256 h 6858000"/>
              <a:gd name="connsiteX637" fmla="*/ 6548420 w 7467600"/>
              <a:gd name="connsiteY637" fmla="*/ 1214599 h 6858000"/>
              <a:gd name="connsiteX638" fmla="*/ 6605473 w 7467600"/>
              <a:gd name="connsiteY638" fmla="*/ 1184686 h 6858000"/>
              <a:gd name="connsiteX639" fmla="*/ 6691602 w 7467600"/>
              <a:gd name="connsiteY639" fmla="*/ 1140573 h 6858000"/>
              <a:gd name="connsiteX640" fmla="*/ 4002475 w 7467600"/>
              <a:gd name="connsiteY640" fmla="*/ 1037802 h 6858000"/>
              <a:gd name="connsiteX641" fmla="*/ 4000324 w 7467600"/>
              <a:gd name="connsiteY641" fmla="*/ 1039362 h 6858000"/>
              <a:gd name="connsiteX642" fmla="*/ 4002862 w 7467600"/>
              <a:gd name="connsiteY642" fmla="*/ 1042866 h 6858000"/>
              <a:gd name="connsiteX643" fmla="*/ 4002475 w 7467600"/>
              <a:gd name="connsiteY643" fmla="*/ 1037802 h 6858000"/>
              <a:gd name="connsiteX644" fmla="*/ 506322 w 7467600"/>
              <a:gd name="connsiteY644" fmla="*/ 1020997 h 6858000"/>
              <a:gd name="connsiteX645" fmla="*/ 533068 w 7467600"/>
              <a:gd name="connsiteY645" fmla="*/ 1029409 h 6858000"/>
              <a:gd name="connsiteX646" fmla="*/ 1232525 w 7467600"/>
              <a:gd name="connsiteY646" fmla="*/ 1804675 h 6858000"/>
              <a:gd name="connsiteX647" fmla="*/ 1388858 w 7467600"/>
              <a:gd name="connsiteY647" fmla="*/ 2368011 h 6858000"/>
              <a:gd name="connsiteX648" fmla="*/ 1384098 w 7467600"/>
              <a:gd name="connsiteY648" fmla="*/ 2378125 h 6858000"/>
              <a:gd name="connsiteX649" fmla="*/ 1425393 w 7467600"/>
              <a:gd name="connsiteY649" fmla="*/ 2589124 h 6858000"/>
              <a:gd name="connsiteX650" fmla="*/ 1424001 w 7467600"/>
              <a:gd name="connsiteY650" fmla="*/ 2597541 h 6858000"/>
              <a:gd name="connsiteX651" fmla="*/ 2152729 w 7467600"/>
              <a:gd name="connsiteY651" fmla="*/ 2864487 h 6858000"/>
              <a:gd name="connsiteX652" fmla="*/ 2020609 w 7467600"/>
              <a:gd name="connsiteY652" fmla="*/ 2539671 h 6858000"/>
              <a:gd name="connsiteX653" fmla="*/ 2018920 w 7467600"/>
              <a:gd name="connsiteY653" fmla="*/ 2536309 h 6858000"/>
              <a:gd name="connsiteX654" fmla="*/ 1342441 w 7467600"/>
              <a:gd name="connsiteY654" fmla="*/ 1173017 h 6858000"/>
              <a:gd name="connsiteX655" fmla="*/ 1367925 w 7467600"/>
              <a:gd name="connsiteY655" fmla="*/ 1135648 h 6858000"/>
              <a:gd name="connsiteX656" fmla="*/ 1771401 w 7467600"/>
              <a:gd name="connsiteY656" fmla="*/ 1806673 h 6858000"/>
              <a:gd name="connsiteX657" fmla="*/ 1972385 w 7467600"/>
              <a:gd name="connsiteY657" fmla="*/ 2198735 h 6858000"/>
              <a:gd name="connsiteX658" fmla="*/ 2040892 w 7467600"/>
              <a:gd name="connsiteY658" fmla="*/ 2405205 h 6858000"/>
              <a:gd name="connsiteX659" fmla="*/ 2131689 w 7467600"/>
              <a:gd name="connsiteY659" fmla="*/ 1936926 h 6858000"/>
              <a:gd name="connsiteX660" fmla="*/ 2454820 w 7467600"/>
              <a:gd name="connsiteY660" fmla="*/ 1248808 h 6858000"/>
              <a:gd name="connsiteX661" fmla="*/ 2492512 w 7467600"/>
              <a:gd name="connsiteY661" fmla="*/ 1302920 h 6858000"/>
              <a:gd name="connsiteX662" fmla="*/ 2081216 w 7467600"/>
              <a:gd name="connsiteY662" fmla="*/ 2527513 h 6858000"/>
              <a:gd name="connsiteX663" fmla="*/ 2081211 w 7467600"/>
              <a:gd name="connsiteY663" fmla="*/ 2528916 h 6858000"/>
              <a:gd name="connsiteX664" fmla="*/ 2199067 w 7467600"/>
              <a:gd name="connsiteY664" fmla="*/ 2884061 h 6858000"/>
              <a:gd name="connsiteX665" fmla="*/ 3192586 w 7467600"/>
              <a:gd name="connsiteY665" fmla="*/ 3411496 h 6858000"/>
              <a:gd name="connsiteX666" fmla="*/ 3182620 w 7467600"/>
              <a:gd name="connsiteY666" fmla="*/ 3483279 h 6858000"/>
              <a:gd name="connsiteX667" fmla="*/ 2435119 w 7467600"/>
              <a:gd name="connsiteY667" fmla="*/ 3080173 h 6858000"/>
              <a:gd name="connsiteX668" fmla="*/ 2410152 w 7467600"/>
              <a:gd name="connsiteY668" fmla="*/ 3063751 h 6858000"/>
              <a:gd name="connsiteX669" fmla="*/ 2408099 w 7467600"/>
              <a:gd name="connsiteY669" fmla="*/ 3064403 h 6858000"/>
              <a:gd name="connsiteX670" fmla="*/ 2407218 w 7467600"/>
              <a:gd name="connsiteY670" fmla="*/ 3070324 h 6858000"/>
              <a:gd name="connsiteX671" fmla="*/ 2380138 w 7467600"/>
              <a:gd name="connsiteY671" fmla="*/ 3099341 h 6858000"/>
              <a:gd name="connsiteX672" fmla="*/ 1765923 w 7467600"/>
              <a:gd name="connsiteY672" fmla="*/ 3581043 h 6858000"/>
              <a:gd name="connsiteX673" fmla="*/ 1702258 w 7467600"/>
              <a:gd name="connsiteY673" fmla="*/ 3612286 h 6858000"/>
              <a:gd name="connsiteX674" fmla="*/ 1538370 w 7467600"/>
              <a:gd name="connsiteY674" fmla="*/ 3811804 h 6858000"/>
              <a:gd name="connsiteX675" fmla="*/ 542867 w 7467600"/>
              <a:gd name="connsiteY675" fmla="*/ 4944092 h 6858000"/>
              <a:gd name="connsiteX676" fmla="*/ 515800 w 7467600"/>
              <a:gd name="connsiteY676" fmla="*/ 4862180 h 6858000"/>
              <a:gd name="connsiteX677" fmla="*/ 909145 w 7467600"/>
              <a:gd name="connsiteY677" fmla="*/ 4199225 h 6858000"/>
              <a:gd name="connsiteX678" fmla="*/ 1214067 w 7467600"/>
              <a:gd name="connsiteY678" fmla="*/ 3908561 h 6858000"/>
              <a:gd name="connsiteX679" fmla="*/ 640967 w 7467600"/>
              <a:gd name="connsiteY679" fmla="*/ 4105601 h 6858000"/>
              <a:gd name="connsiteX680" fmla="*/ 112563 w 7467600"/>
              <a:gd name="connsiteY680" fmla="*/ 4396952 h 6858000"/>
              <a:gd name="connsiteX681" fmla="*/ 0 w 7467600"/>
              <a:gd name="connsiteY681" fmla="*/ 4466006 h 6858000"/>
              <a:gd name="connsiteX682" fmla="*/ 0 w 7467600"/>
              <a:gd name="connsiteY682" fmla="*/ 4233763 h 6858000"/>
              <a:gd name="connsiteX683" fmla="*/ 36881 w 7467600"/>
              <a:gd name="connsiteY683" fmla="*/ 4200118 h 6858000"/>
              <a:gd name="connsiteX684" fmla="*/ 910534 w 7467600"/>
              <a:gd name="connsiteY684" fmla="*/ 3629753 h 6858000"/>
              <a:gd name="connsiteX685" fmla="*/ 1578717 w 7467600"/>
              <a:gd name="connsiteY685" fmla="*/ 3575982 h 6858000"/>
              <a:gd name="connsiteX686" fmla="*/ 2338780 w 7467600"/>
              <a:gd name="connsiteY686" fmla="*/ 3033725 h 6858000"/>
              <a:gd name="connsiteX687" fmla="*/ 1807991 w 7467600"/>
              <a:gd name="connsiteY687" fmla="*/ 2807184 h 6858000"/>
              <a:gd name="connsiteX688" fmla="*/ 1416358 w 7467600"/>
              <a:gd name="connsiteY688" fmla="*/ 3112571 h 6858000"/>
              <a:gd name="connsiteX689" fmla="*/ 939066 w 7467600"/>
              <a:gd name="connsiteY689" fmla="*/ 3378798 h 6858000"/>
              <a:gd name="connsiteX690" fmla="*/ 115099 w 7467600"/>
              <a:gd name="connsiteY690" fmla="*/ 3607650 h 6858000"/>
              <a:gd name="connsiteX691" fmla="*/ 97284 w 7467600"/>
              <a:gd name="connsiteY691" fmla="*/ 3520393 h 6858000"/>
              <a:gd name="connsiteX692" fmla="*/ 922050 w 7467600"/>
              <a:gd name="connsiteY692" fmla="*/ 3074867 h 6858000"/>
              <a:gd name="connsiteX693" fmla="*/ 1405265 w 7467600"/>
              <a:gd name="connsiteY693" fmla="*/ 3016319 h 6858000"/>
              <a:gd name="connsiteX694" fmla="*/ 1407512 w 7467600"/>
              <a:gd name="connsiteY694" fmla="*/ 3018001 h 6858000"/>
              <a:gd name="connsiteX695" fmla="*/ 1726266 w 7467600"/>
              <a:gd name="connsiteY695" fmla="*/ 2777274 h 6858000"/>
              <a:gd name="connsiteX696" fmla="*/ 625390 w 7467600"/>
              <a:gd name="connsiteY696" fmla="*/ 2514541 h 6858000"/>
              <a:gd name="connsiteX697" fmla="*/ 619799 w 7467600"/>
              <a:gd name="connsiteY697" fmla="*/ 2527180 h 6858000"/>
              <a:gd name="connsiteX698" fmla="*/ 310030 w 7467600"/>
              <a:gd name="connsiteY698" fmla="*/ 2771818 h 6858000"/>
              <a:gd name="connsiteX699" fmla="*/ 173877 w 7467600"/>
              <a:gd name="connsiteY699" fmla="*/ 2937056 h 6858000"/>
              <a:gd name="connsiteX700" fmla="*/ 77889 w 7467600"/>
              <a:gd name="connsiteY700" fmla="*/ 3138440 h 6858000"/>
              <a:gd name="connsiteX701" fmla="*/ 0 w 7467600"/>
              <a:gd name="connsiteY701" fmla="*/ 3271395 h 6858000"/>
              <a:gd name="connsiteX702" fmla="*/ 0 w 7467600"/>
              <a:gd name="connsiteY702" fmla="*/ 3153002 h 6858000"/>
              <a:gd name="connsiteX703" fmla="*/ 2386 w 7467600"/>
              <a:gd name="connsiteY703" fmla="*/ 3149203 h 6858000"/>
              <a:gd name="connsiteX704" fmla="*/ 89753 w 7467600"/>
              <a:gd name="connsiteY704" fmla="*/ 2987702 h 6858000"/>
              <a:gd name="connsiteX705" fmla="*/ 76869 w 7467600"/>
              <a:gd name="connsiteY705" fmla="*/ 3005404 h 6858000"/>
              <a:gd name="connsiteX706" fmla="*/ 32049 w 7467600"/>
              <a:gd name="connsiteY706" fmla="*/ 3065814 h 6858000"/>
              <a:gd name="connsiteX707" fmla="*/ 0 w 7467600"/>
              <a:gd name="connsiteY707" fmla="*/ 3108744 h 6858000"/>
              <a:gd name="connsiteX708" fmla="*/ 0 w 7467600"/>
              <a:gd name="connsiteY708" fmla="*/ 3058059 h 6858000"/>
              <a:gd name="connsiteX709" fmla="*/ 7610 w 7467600"/>
              <a:gd name="connsiteY709" fmla="*/ 3047889 h 6858000"/>
              <a:gd name="connsiteX710" fmla="*/ 52419 w 7467600"/>
              <a:gd name="connsiteY710" fmla="*/ 2987479 h 6858000"/>
              <a:gd name="connsiteX711" fmla="*/ 59142 w 7467600"/>
              <a:gd name="connsiteY711" fmla="*/ 2978488 h 6858000"/>
              <a:gd name="connsiteX712" fmla="*/ 0 w 7467600"/>
              <a:gd name="connsiteY712" fmla="*/ 3015334 h 6858000"/>
              <a:gd name="connsiteX713" fmla="*/ 0 w 7467600"/>
              <a:gd name="connsiteY713" fmla="*/ 2914286 h 6858000"/>
              <a:gd name="connsiteX714" fmla="*/ 36383 w 7467600"/>
              <a:gd name="connsiteY714" fmla="*/ 2901128 h 6858000"/>
              <a:gd name="connsiteX715" fmla="*/ 156329 w 7467600"/>
              <a:gd name="connsiteY715" fmla="*/ 2840533 h 6858000"/>
              <a:gd name="connsiteX716" fmla="*/ 358355 w 7467600"/>
              <a:gd name="connsiteY716" fmla="*/ 2620471 h 6858000"/>
              <a:gd name="connsiteX717" fmla="*/ 510577 w 7467600"/>
              <a:gd name="connsiteY717" fmla="*/ 2501244 h 6858000"/>
              <a:gd name="connsiteX718" fmla="*/ 211967 w 7467600"/>
              <a:gd name="connsiteY718" fmla="*/ 2479171 h 6858000"/>
              <a:gd name="connsiteX719" fmla="*/ 0 w 7467600"/>
              <a:gd name="connsiteY719" fmla="*/ 2476398 h 6858000"/>
              <a:gd name="connsiteX720" fmla="*/ 0 w 7467600"/>
              <a:gd name="connsiteY720" fmla="*/ 2389189 h 6858000"/>
              <a:gd name="connsiteX721" fmla="*/ 103062 w 7467600"/>
              <a:gd name="connsiteY721" fmla="*/ 2389518 h 6858000"/>
              <a:gd name="connsiteX722" fmla="*/ 510734 w 7467600"/>
              <a:gd name="connsiteY722" fmla="*/ 2416201 h 6858000"/>
              <a:gd name="connsiteX723" fmla="*/ 279257 w 7467600"/>
              <a:gd name="connsiteY723" fmla="*/ 2092102 h 6858000"/>
              <a:gd name="connsiteX724" fmla="*/ 65265 w 7467600"/>
              <a:gd name="connsiteY724" fmla="*/ 2006049 h 6858000"/>
              <a:gd name="connsiteX725" fmla="*/ 0 w 7467600"/>
              <a:gd name="connsiteY725" fmla="*/ 1982532 h 6858000"/>
              <a:gd name="connsiteX726" fmla="*/ 0 w 7467600"/>
              <a:gd name="connsiteY726" fmla="*/ 1912789 h 6858000"/>
              <a:gd name="connsiteX727" fmla="*/ 97460 w 7467600"/>
              <a:gd name="connsiteY727" fmla="*/ 1953725 h 6858000"/>
              <a:gd name="connsiteX728" fmla="*/ 221272 w 7467600"/>
              <a:gd name="connsiteY728" fmla="*/ 1980766 h 6858000"/>
              <a:gd name="connsiteX729" fmla="*/ 116765 w 7467600"/>
              <a:gd name="connsiteY729" fmla="*/ 1911033 h 6858000"/>
              <a:gd name="connsiteX730" fmla="*/ 16405 w 7467600"/>
              <a:gd name="connsiteY730" fmla="*/ 1803412 h 6858000"/>
              <a:gd name="connsiteX731" fmla="*/ 0 w 7467600"/>
              <a:gd name="connsiteY731" fmla="*/ 1784777 h 6858000"/>
              <a:gd name="connsiteX732" fmla="*/ 0 w 7467600"/>
              <a:gd name="connsiteY732" fmla="*/ 1740082 h 6858000"/>
              <a:gd name="connsiteX733" fmla="*/ 39394 w 7467600"/>
              <a:gd name="connsiteY733" fmla="*/ 1784856 h 6858000"/>
              <a:gd name="connsiteX734" fmla="*/ 135813 w 7467600"/>
              <a:gd name="connsiteY734" fmla="*/ 1888838 h 6858000"/>
              <a:gd name="connsiteX735" fmla="*/ 242575 w 7467600"/>
              <a:gd name="connsiteY735" fmla="*/ 1958841 h 6858000"/>
              <a:gd name="connsiteX736" fmla="*/ 82197 w 7467600"/>
              <a:gd name="connsiteY736" fmla="*/ 1754826 h 6858000"/>
              <a:gd name="connsiteX737" fmla="*/ 0 w 7467600"/>
              <a:gd name="connsiteY737" fmla="*/ 1679650 h 6858000"/>
              <a:gd name="connsiteX738" fmla="*/ 0 w 7467600"/>
              <a:gd name="connsiteY738" fmla="*/ 1602463 h 6858000"/>
              <a:gd name="connsiteX739" fmla="*/ 84689 w 7467600"/>
              <a:gd name="connsiteY739" fmla="*/ 1677442 h 6858000"/>
              <a:gd name="connsiteX740" fmla="*/ 298437 w 7467600"/>
              <a:gd name="connsiteY740" fmla="*/ 1968019 h 6858000"/>
              <a:gd name="connsiteX741" fmla="*/ 227269 w 7467600"/>
              <a:gd name="connsiteY741" fmla="*/ 1114064 h 6858000"/>
              <a:gd name="connsiteX742" fmla="*/ 248003 w 7467600"/>
              <a:gd name="connsiteY742" fmla="*/ 1089613 h 6858000"/>
              <a:gd name="connsiteX743" fmla="*/ 427020 w 7467600"/>
              <a:gd name="connsiteY743" fmla="*/ 1619803 h 6858000"/>
              <a:gd name="connsiteX744" fmla="*/ 340345 w 7467600"/>
              <a:gd name="connsiteY744" fmla="*/ 2027739 h 6858000"/>
              <a:gd name="connsiteX745" fmla="*/ 360865 w 7467600"/>
              <a:gd name="connsiteY745" fmla="*/ 2044827 h 6858000"/>
              <a:gd name="connsiteX746" fmla="*/ 560414 w 7467600"/>
              <a:gd name="connsiteY746" fmla="*/ 2421457 h 6858000"/>
              <a:gd name="connsiteX747" fmla="*/ 1359703 w 7467600"/>
              <a:gd name="connsiteY747" fmla="*/ 2578554 h 6858000"/>
              <a:gd name="connsiteX748" fmla="*/ 1359422 w 7467600"/>
              <a:gd name="connsiteY748" fmla="*/ 2577994 h 6858000"/>
              <a:gd name="connsiteX749" fmla="*/ 828701 w 7467600"/>
              <a:gd name="connsiteY749" fmla="*/ 1839520 h 6858000"/>
              <a:gd name="connsiteX750" fmla="*/ 494427 w 7467600"/>
              <a:gd name="connsiteY750" fmla="*/ 1092333 h 6858000"/>
              <a:gd name="connsiteX751" fmla="*/ 506322 w 7467600"/>
              <a:gd name="connsiteY751" fmla="*/ 1020997 h 6858000"/>
              <a:gd name="connsiteX752" fmla="*/ 4570198 w 7467600"/>
              <a:gd name="connsiteY752" fmla="*/ 978081 h 6858000"/>
              <a:gd name="connsiteX753" fmla="*/ 4523691 w 7467600"/>
              <a:gd name="connsiteY753" fmla="*/ 1127776 h 6858000"/>
              <a:gd name="connsiteX754" fmla="*/ 4509875 w 7467600"/>
              <a:gd name="connsiteY754" fmla="*/ 1167552 h 6858000"/>
              <a:gd name="connsiteX755" fmla="*/ 4478168 w 7467600"/>
              <a:gd name="connsiteY755" fmla="*/ 1260735 h 6858000"/>
              <a:gd name="connsiteX756" fmla="*/ 4409309 w 7467600"/>
              <a:gd name="connsiteY756" fmla="*/ 1666996 h 6858000"/>
              <a:gd name="connsiteX757" fmla="*/ 4370031 w 7467600"/>
              <a:gd name="connsiteY757" fmla="*/ 1955666 h 6858000"/>
              <a:gd name="connsiteX758" fmla="*/ 4570198 w 7467600"/>
              <a:gd name="connsiteY758" fmla="*/ 978081 h 6858000"/>
              <a:gd name="connsiteX759" fmla="*/ 4557898 w 7467600"/>
              <a:gd name="connsiteY759" fmla="*/ 900011 h 6858000"/>
              <a:gd name="connsiteX760" fmla="*/ 4344840 w 7467600"/>
              <a:gd name="connsiteY760" fmla="*/ 1922038 h 6858000"/>
              <a:gd name="connsiteX761" fmla="*/ 4378710 w 7467600"/>
              <a:gd name="connsiteY761" fmla="*/ 1665516 h 6858000"/>
              <a:gd name="connsiteX762" fmla="*/ 4448798 w 7467600"/>
              <a:gd name="connsiteY762" fmla="*/ 1253024 h 6858000"/>
              <a:gd name="connsiteX763" fmla="*/ 4480315 w 7467600"/>
              <a:gd name="connsiteY763" fmla="*/ 1158454 h 6858000"/>
              <a:gd name="connsiteX764" fmla="*/ 4494133 w 7467600"/>
              <a:gd name="connsiteY764" fmla="*/ 1118676 h 6858000"/>
              <a:gd name="connsiteX765" fmla="*/ 4557898 w 7467600"/>
              <a:gd name="connsiteY765" fmla="*/ 900011 h 6858000"/>
              <a:gd name="connsiteX766" fmla="*/ 5870151 w 7467600"/>
              <a:gd name="connsiteY766" fmla="*/ 898890 h 6858000"/>
              <a:gd name="connsiteX767" fmla="*/ 5861335 w 7467600"/>
              <a:gd name="connsiteY767" fmla="*/ 899177 h 6858000"/>
              <a:gd name="connsiteX768" fmla="*/ 5843702 w 7467600"/>
              <a:gd name="connsiteY768" fmla="*/ 899748 h 6858000"/>
              <a:gd name="connsiteX769" fmla="*/ 5651107 w 7467600"/>
              <a:gd name="connsiteY769" fmla="*/ 920306 h 6858000"/>
              <a:gd name="connsiteX770" fmla="*/ 5459407 w 7467600"/>
              <a:gd name="connsiteY770" fmla="*/ 940975 h 6858000"/>
              <a:gd name="connsiteX771" fmla="*/ 5374846 w 7467600"/>
              <a:gd name="connsiteY771" fmla="*/ 941988 h 6858000"/>
              <a:gd name="connsiteX772" fmla="*/ 5256105 w 7467600"/>
              <a:gd name="connsiteY772" fmla="*/ 945632 h 6858000"/>
              <a:gd name="connsiteX773" fmla="*/ 5107071 w 7467600"/>
              <a:gd name="connsiteY773" fmla="*/ 969720 h 6858000"/>
              <a:gd name="connsiteX774" fmla="*/ 4998681 w 7467600"/>
              <a:gd name="connsiteY774" fmla="*/ 988771 h 6858000"/>
              <a:gd name="connsiteX775" fmla="*/ 5870151 w 7467600"/>
              <a:gd name="connsiteY775" fmla="*/ 898890 h 6858000"/>
              <a:gd name="connsiteX776" fmla="*/ 5504425 w 7467600"/>
              <a:gd name="connsiteY776" fmla="*/ 848067 h 6858000"/>
              <a:gd name="connsiteX777" fmla="*/ 4968849 w 7467600"/>
              <a:gd name="connsiteY777" fmla="*/ 962318 h 6858000"/>
              <a:gd name="connsiteX778" fmla="*/ 5104039 w 7467600"/>
              <a:gd name="connsiteY778" fmla="*/ 940634 h 6858000"/>
              <a:gd name="connsiteX779" fmla="*/ 5256311 w 7467600"/>
              <a:gd name="connsiteY779" fmla="*/ 916490 h 6858000"/>
              <a:gd name="connsiteX780" fmla="*/ 5377381 w 7467600"/>
              <a:gd name="connsiteY780" fmla="*/ 912671 h 6858000"/>
              <a:gd name="connsiteX781" fmla="*/ 5460148 w 7467600"/>
              <a:gd name="connsiteY781" fmla="*/ 911442 h 6858000"/>
              <a:gd name="connsiteX782" fmla="*/ 5648971 w 7467600"/>
              <a:gd name="connsiteY782" fmla="*/ 891331 h 6858000"/>
              <a:gd name="connsiteX783" fmla="*/ 5844807 w 7467600"/>
              <a:gd name="connsiteY783" fmla="*/ 870718 h 6858000"/>
              <a:gd name="connsiteX784" fmla="*/ 5862975 w 7467600"/>
              <a:gd name="connsiteY784" fmla="*/ 869756 h 6858000"/>
              <a:gd name="connsiteX785" fmla="*/ 5920887 w 7467600"/>
              <a:gd name="connsiteY785" fmla="*/ 865929 h 6858000"/>
              <a:gd name="connsiteX786" fmla="*/ 5504425 w 7467600"/>
              <a:gd name="connsiteY786" fmla="*/ 848067 h 6858000"/>
              <a:gd name="connsiteX787" fmla="*/ 3607114 w 7467600"/>
              <a:gd name="connsiteY787" fmla="*/ 467441 h 6858000"/>
              <a:gd name="connsiteX788" fmla="*/ 3296242 w 7467600"/>
              <a:gd name="connsiteY788" fmla="*/ 807991 h 6858000"/>
              <a:gd name="connsiteX789" fmla="*/ 3174674 w 7467600"/>
              <a:gd name="connsiteY789" fmla="*/ 919759 h 6858000"/>
              <a:gd name="connsiteX790" fmla="*/ 3042978 w 7467600"/>
              <a:gd name="connsiteY790" fmla="*/ 1054894 h 6858000"/>
              <a:gd name="connsiteX791" fmla="*/ 2968914 w 7467600"/>
              <a:gd name="connsiteY791" fmla="*/ 1133756 h 6858000"/>
              <a:gd name="connsiteX792" fmla="*/ 3103823 w 7467600"/>
              <a:gd name="connsiteY792" fmla="*/ 1026814 h 6858000"/>
              <a:gd name="connsiteX793" fmla="*/ 3607114 w 7467600"/>
              <a:gd name="connsiteY793" fmla="*/ 467441 h 6858000"/>
              <a:gd name="connsiteX794" fmla="*/ 3744487 w 7467600"/>
              <a:gd name="connsiteY794" fmla="*/ 383136 h 6858000"/>
              <a:gd name="connsiteX795" fmla="*/ 3970213 w 7467600"/>
              <a:gd name="connsiteY795" fmla="*/ 995559 h 6858000"/>
              <a:gd name="connsiteX796" fmla="*/ 3744487 w 7467600"/>
              <a:gd name="connsiteY796" fmla="*/ 383136 h 6858000"/>
              <a:gd name="connsiteX797" fmla="*/ 3624562 w 7467600"/>
              <a:gd name="connsiteY797" fmla="*/ 367041 h 6858000"/>
              <a:gd name="connsiteX798" fmla="*/ 3489712 w 7467600"/>
              <a:gd name="connsiteY798" fmla="*/ 485386 h 6858000"/>
              <a:gd name="connsiteX799" fmla="*/ 3182994 w 7467600"/>
              <a:gd name="connsiteY799" fmla="*/ 828265 h 6858000"/>
              <a:gd name="connsiteX800" fmla="*/ 2892114 w 7467600"/>
              <a:gd name="connsiteY800" fmla="*/ 1172635 h 6858000"/>
              <a:gd name="connsiteX801" fmla="*/ 3021459 w 7467600"/>
              <a:gd name="connsiteY801" fmla="*/ 1035385 h 6858000"/>
              <a:gd name="connsiteX802" fmla="*/ 3153873 w 7467600"/>
              <a:gd name="connsiteY802" fmla="*/ 898971 h 6858000"/>
              <a:gd name="connsiteX803" fmla="*/ 3276511 w 7467600"/>
              <a:gd name="connsiteY803" fmla="*/ 786423 h 6858000"/>
              <a:gd name="connsiteX804" fmla="*/ 3584154 w 7467600"/>
              <a:gd name="connsiteY804" fmla="*/ 448218 h 6858000"/>
              <a:gd name="connsiteX805" fmla="*/ 3624562 w 7467600"/>
              <a:gd name="connsiteY805" fmla="*/ 367041 h 6858000"/>
              <a:gd name="connsiteX806" fmla="*/ 3766672 w 7467600"/>
              <a:gd name="connsiteY806" fmla="*/ 359429 h 6858000"/>
              <a:gd name="connsiteX807" fmla="*/ 3996338 w 7467600"/>
              <a:gd name="connsiteY807" fmla="*/ 968237 h 6858000"/>
              <a:gd name="connsiteX808" fmla="*/ 3766672 w 7467600"/>
              <a:gd name="connsiteY808" fmla="*/ 359429 h 6858000"/>
              <a:gd name="connsiteX809" fmla="*/ 5805386 w 7467600"/>
              <a:gd name="connsiteY809" fmla="*/ 239240 h 6858000"/>
              <a:gd name="connsiteX810" fmla="*/ 5736947 w 7467600"/>
              <a:gd name="connsiteY810" fmla="*/ 261367 h 6858000"/>
              <a:gd name="connsiteX811" fmla="*/ 5427012 w 7467600"/>
              <a:gd name="connsiteY811" fmla="*/ 311272 h 6858000"/>
              <a:gd name="connsiteX812" fmla="*/ 5147818 w 7467600"/>
              <a:gd name="connsiteY812" fmla="*/ 322112 h 6858000"/>
              <a:gd name="connsiteX813" fmla="*/ 5060854 w 7467600"/>
              <a:gd name="connsiteY813" fmla="*/ 311882 h 6858000"/>
              <a:gd name="connsiteX814" fmla="*/ 4945989 w 7467600"/>
              <a:gd name="connsiteY814" fmla="*/ 300516 h 6858000"/>
              <a:gd name="connsiteX815" fmla="*/ 5410479 w 7467600"/>
              <a:gd name="connsiteY815" fmla="*/ 348434 h 6858000"/>
              <a:gd name="connsiteX816" fmla="*/ 5805386 w 7467600"/>
              <a:gd name="connsiteY816" fmla="*/ 239240 h 6858000"/>
              <a:gd name="connsiteX817" fmla="*/ 5905192 w 7467600"/>
              <a:gd name="connsiteY817" fmla="*/ 163079 h 6858000"/>
              <a:gd name="connsiteX818" fmla="*/ 5865655 w 7467600"/>
              <a:gd name="connsiteY818" fmla="*/ 171901 h 6858000"/>
              <a:gd name="connsiteX819" fmla="*/ 5259740 w 7467600"/>
              <a:gd name="connsiteY819" fmla="*/ 257013 h 6858000"/>
              <a:gd name="connsiteX820" fmla="*/ 5208466 w 7467600"/>
              <a:gd name="connsiteY820" fmla="*/ 257550 h 6858000"/>
              <a:gd name="connsiteX821" fmla="*/ 4980204 w 7467600"/>
              <a:gd name="connsiteY821" fmla="*/ 271903 h 6858000"/>
              <a:gd name="connsiteX822" fmla="*/ 5068068 w 7467600"/>
              <a:gd name="connsiteY822" fmla="*/ 282244 h 6858000"/>
              <a:gd name="connsiteX823" fmla="*/ 5153231 w 7467600"/>
              <a:gd name="connsiteY823" fmla="*/ 292240 h 6858000"/>
              <a:gd name="connsiteX824" fmla="*/ 5426491 w 7467600"/>
              <a:gd name="connsiteY824" fmla="*/ 281128 h 6858000"/>
              <a:gd name="connsiteX825" fmla="*/ 5731212 w 7467600"/>
              <a:gd name="connsiteY825" fmla="*/ 231951 h 6858000"/>
              <a:gd name="connsiteX826" fmla="*/ 5905192 w 7467600"/>
              <a:gd name="connsiteY826" fmla="*/ 163079 h 6858000"/>
              <a:gd name="connsiteX827" fmla="*/ 5944437 w 7467600"/>
              <a:gd name="connsiteY827" fmla="*/ 113829 h 6858000"/>
              <a:gd name="connsiteX828" fmla="*/ 5825032 w 7467600"/>
              <a:gd name="connsiteY828" fmla="*/ 146405 h 6858000"/>
              <a:gd name="connsiteX829" fmla="*/ 4955599 w 7467600"/>
              <a:gd name="connsiteY829" fmla="*/ 247008 h 6858000"/>
              <a:gd name="connsiteX830" fmla="*/ 5210104 w 7467600"/>
              <a:gd name="connsiteY830" fmla="*/ 228123 h 6858000"/>
              <a:gd name="connsiteX831" fmla="*/ 5261015 w 7467600"/>
              <a:gd name="connsiteY831" fmla="*/ 227087 h 6858000"/>
              <a:gd name="connsiteX832" fmla="*/ 5861181 w 7467600"/>
              <a:gd name="connsiteY832" fmla="*/ 143093 h 6858000"/>
              <a:gd name="connsiteX833" fmla="*/ 5961252 w 7467600"/>
              <a:gd name="connsiteY833" fmla="*/ 114820 h 6858000"/>
              <a:gd name="connsiteX834" fmla="*/ 5944437 w 7467600"/>
              <a:gd name="connsiteY834" fmla="*/ 113829 h 6858000"/>
              <a:gd name="connsiteX835" fmla="*/ 3882765 w 7467600"/>
              <a:gd name="connsiteY835" fmla="*/ 0 h 6858000"/>
              <a:gd name="connsiteX836" fmla="*/ 3995099 w 7467600"/>
              <a:gd name="connsiteY836" fmla="*/ 0 h 6858000"/>
              <a:gd name="connsiteX837" fmla="*/ 4163818 w 7467600"/>
              <a:gd name="connsiteY837" fmla="*/ 234104 h 6858000"/>
              <a:gd name="connsiteX838" fmla="*/ 4172099 w 7467600"/>
              <a:gd name="connsiteY838" fmla="*/ 234207 h 6858000"/>
              <a:gd name="connsiteX839" fmla="*/ 4784282 w 7467600"/>
              <a:gd name="connsiteY839" fmla="*/ 276561 h 6858000"/>
              <a:gd name="connsiteX840" fmla="*/ 4801687 w 7467600"/>
              <a:gd name="connsiteY840" fmla="*/ 267764 h 6858000"/>
              <a:gd name="connsiteX841" fmla="*/ 6082788 w 7467600"/>
              <a:gd name="connsiteY841" fmla="*/ 64119 h 6858000"/>
              <a:gd name="connsiteX842" fmla="*/ 6099442 w 7467600"/>
              <a:gd name="connsiteY842" fmla="*/ 82568 h 6858000"/>
              <a:gd name="connsiteX843" fmla="*/ 4804137 w 7467600"/>
              <a:gd name="connsiteY843" fmla="*/ 320931 h 6858000"/>
              <a:gd name="connsiteX844" fmla="*/ 4227047 w 7467600"/>
              <a:gd name="connsiteY844" fmla="*/ 313415 h 6858000"/>
              <a:gd name="connsiteX845" fmla="*/ 4346041 w 7467600"/>
              <a:gd name="connsiteY845" fmla="*/ 456086 h 6858000"/>
              <a:gd name="connsiteX846" fmla="*/ 4870967 w 7467600"/>
              <a:gd name="connsiteY846" fmla="*/ 963061 h 6858000"/>
              <a:gd name="connsiteX847" fmla="*/ 4889647 w 7467600"/>
              <a:gd name="connsiteY847" fmla="*/ 957147 h 6858000"/>
              <a:gd name="connsiteX848" fmla="*/ 5422504 w 7467600"/>
              <a:gd name="connsiteY848" fmla="*/ 805191 h 6858000"/>
              <a:gd name="connsiteX849" fmla="*/ 6087656 w 7467600"/>
              <a:gd name="connsiteY849" fmla="*/ 826703 h 6858000"/>
              <a:gd name="connsiteX850" fmla="*/ 6058717 w 7467600"/>
              <a:gd name="connsiteY850" fmla="*/ 865992 h 6858000"/>
              <a:gd name="connsiteX851" fmla="*/ 4974153 w 7467600"/>
              <a:gd name="connsiteY851" fmla="*/ 1045456 h 6858000"/>
              <a:gd name="connsiteX852" fmla="*/ 5627835 w 7467600"/>
              <a:gd name="connsiteY852" fmla="*/ 1472077 h 6858000"/>
              <a:gd name="connsiteX853" fmla="*/ 5629817 w 7467600"/>
              <a:gd name="connsiteY853" fmla="*/ 1471412 h 6858000"/>
              <a:gd name="connsiteX854" fmla="*/ 5634124 w 7467600"/>
              <a:gd name="connsiteY854" fmla="*/ 1470572 h 6858000"/>
              <a:gd name="connsiteX855" fmla="*/ 5755832 w 7467600"/>
              <a:gd name="connsiteY855" fmla="*/ 1383886 h 6858000"/>
              <a:gd name="connsiteX856" fmla="*/ 6014186 w 7467600"/>
              <a:gd name="connsiteY856" fmla="*/ 1279799 h 6858000"/>
              <a:gd name="connsiteX857" fmla="*/ 6901619 w 7467600"/>
              <a:gd name="connsiteY857" fmla="*/ 1047874 h 6858000"/>
              <a:gd name="connsiteX858" fmla="*/ 6931566 w 7467600"/>
              <a:gd name="connsiteY858" fmla="*/ 1062034 h 6858000"/>
              <a:gd name="connsiteX859" fmla="*/ 5790982 w 7467600"/>
              <a:gd name="connsiteY859" fmla="*/ 1561380 h 6858000"/>
              <a:gd name="connsiteX860" fmla="*/ 6188971 w 7467600"/>
              <a:gd name="connsiteY860" fmla="*/ 1755168 h 6858000"/>
              <a:gd name="connsiteX861" fmla="*/ 6202446 w 7467600"/>
              <a:gd name="connsiteY861" fmla="*/ 1752268 h 6858000"/>
              <a:gd name="connsiteX862" fmla="*/ 7179560 w 7467600"/>
              <a:gd name="connsiteY862" fmla="*/ 1467551 h 6858000"/>
              <a:gd name="connsiteX863" fmla="*/ 7158730 w 7467600"/>
              <a:gd name="connsiteY863" fmla="*/ 1507835 h 6858000"/>
              <a:gd name="connsiteX864" fmla="*/ 6326959 w 7467600"/>
              <a:gd name="connsiteY864" fmla="*/ 1817686 h 6858000"/>
              <a:gd name="connsiteX865" fmla="*/ 6537433 w 7467600"/>
              <a:gd name="connsiteY865" fmla="*/ 1907790 h 6858000"/>
              <a:gd name="connsiteX866" fmla="*/ 6550221 w 7467600"/>
              <a:gd name="connsiteY866" fmla="*/ 1910729 h 6858000"/>
              <a:gd name="connsiteX867" fmla="*/ 6964438 w 7467600"/>
              <a:gd name="connsiteY867" fmla="*/ 2209505 h 6858000"/>
              <a:gd name="connsiteX868" fmla="*/ 7367862 w 7467600"/>
              <a:gd name="connsiteY868" fmla="*/ 2806833 h 6858000"/>
              <a:gd name="connsiteX869" fmla="*/ 7364329 w 7467600"/>
              <a:gd name="connsiteY869" fmla="*/ 2826907 h 6858000"/>
              <a:gd name="connsiteX870" fmla="*/ 7290545 w 7467600"/>
              <a:gd name="connsiteY870" fmla="*/ 2850663 h 6858000"/>
              <a:gd name="connsiteX871" fmla="*/ 6472036 w 7467600"/>
              <a:gd name="connsiteY871" fmla="*/ 1959003 h 6858000"/>
              <a:gd name="connsiteX872" fmla="*/ 5792897 w 7467600"/>
              <a:gd name="connsiteY872" fmla="*/ 1647747 h 6858000"/>
              <a:gd name="connsiteX873" fmla="*/ 5842751 w 7467600"/>
              <a:gd name="connsiteY873" fmla="*/ 1816112 h 6858000"/>
              <a:gd name="connsiteX874" fmla="*/ 5847424 w 7467600"/>
              <a:gd name="connsiteY874" fmla="*/ 1815776 h 6858000"/>
              <a:gd name="connsiteX875" fmla="*/ 6399821 w 7467600"/>
              <a:gd name="connsiteY875" fmla="*/ 2344799 h 6858000"/>
              <a:gd name="connsiteX876" fmla="*/ 6323232 w 7467600"/>
              <a:gd name="connsiteY876" fmla="*/ 2389634 h 6858000"/>
              <a:gd name="connsiteX877" fmla="*/ 5942958 w 7467600"/>
              <a:gd name="connsiteY877" fmla="*/ 2077708 h 6858000"/>
              <a:gd name="connsiteX878" fmla="*/ 5921559 w 7467600"/>
              <a:gd name="connsiteY878" fmla="*/ 2378596 h 6858000"/>
              <a:gd name="connsiteX879" fmla="*/ 5817651 w 7467600"/>
              <a:gd name="connsiteY879" fmla="*/ 3023919 h 6858000"/>
              <a:gd name="connsiteX880" fmla="*/ 5729634 w 7467600"/>
              <a:gd name="connsiteY880" fmla="*/ 3051849 h 6858000"/>
              <a:gd name="connsiteX881" fmla="*/ 5611018 w 7467600"/>
              <a:gd name="connsiteY881" fmla="*/ 2316769 h 6858000"/>
              <a:gd name="connsiteX882" fmla="*/ 5687608 w 7467600"/>
              <a:gd name="connsiteY882" fmla="*/ 2039972 h 6858000"/>
              <a:gd name="connsiteX883" fmla="*/ 5657554 w 7467600"/>
              <a:gd name="connsiteY883" fmla="*/ 1576445 h 6858000"/>
              <a:gd name="connsiteX884" fmla="*/ 5150475 w 7467600"/>
              <a:gd name="connsiteY884" fmla="*/ 1274012 h 6858000"/>
              <a:gd name="connsiteX885" fmla="*/ 5349142 w 7467600"/>
              <a:gd name="connsiteY885" fmla="*/ 2204405 h 6858000"/>
              <a:gd name="connsiteX886" fmla="*/ 5262214 w 7467600"/>
              <a:gd name="connsiteY886" fmla="*/ 2233836 h 6858000"/>
              <a:gd name="connsiteX887" fmla="*/ 4981539 w 7467600"/>
              <a:gd name="connsiteY887" fmla="*/ 1542201 h 6858000"/>
              <a:gd name="connsiteX888" fmla="*/ 4958461 w 7467600"/>
              <a:gd name="connsiteY888" fmla="*/ 1136957 h 6858000"/>
              <a:gd name="connsiteX889" fmla="*/ 4655015 w 7467600"/>
              <a:gd name="connsiteY889" fmla="*/ 891426 h 6858000"/>
              <a:gd name="connsiteX890" fmla="*/ 4348002 w 7467600"/>
              <a:gd name="connsiteY890" fmla="*/ 2205895 h 6858000"/>
              <a:gd name="connsiteX891" fmla="*/ 4262250 w 7467600"/>
              <a:gd name="connsiteY891" fmla="*/ 2219972 h 6858000"/>
              <a:gd name="connsiteX892" fmla="*/ 4550611 w 7467600"/>
              <a:gd name="connsiteY892" fmla="*/ 817540 h 6858000"/>
              <a:gd name="connsiteX893" fmla="*/ 4564418 w 7467600"/>
              <a:gd name="connsiteY893" fmla="*/ 808293 h 6858000"/>
              <a:gd name="connsiteX894" fmla="*/ 4266388 w 7467600"/>
              <a:gd name="connsiteY894" fmla="*/ 500083 h 6858000"/>
              <a:gd name="connsiteX895" fmla="*/ 4032842 w 7467600"/>
              <a:gd name="connsiteY895" fmla="*/ 211809 h 6858000"/>
              <a:gd name="connsiteX896" fmla="*/ 3882765 w 7467600"/>
              <a:gd name="connsiteY896" fmla="*/ 0 h 6858000"/>
              <a:gd name="connsiteX897" fmla="*/ 3721337 w 7467600"/>
              <a:gd name="connsiteY897" fmla="*/ 0 h 6858000"/>
              <a:gd name="connsiteX898" fmla="*/ 3797544 w 7467600"/>
              <a:gd name="connsiteY898" fmla="*/ 0 h 6858000"/>
              <a:gd name="connsiteX899" fmla="*/ 3775734 w 7467600"/>
              <a:gd name="connsiteY899" fmla="*/ 95131 h 6858000"/>
              <a:gd name="connsiteX900" fmla="*/ 3724807 w 7467600"/>
              <a:gd name="connsiteY900" fmla="*/ 272257 h 6858000"/>
              <a:gd name="connsiteX901" fmla="*/ 3726844 w 7467600"/>
              <a:gd name="connsiteY901" fmla="*/ 282988 h 6858000"/>
              <a:gd name="connsiteX902" fmla="*/ 3742664 w 7467600"/>
              <a:gd name="connsiteY902" fmla="*/ 279918 h 6858000"/>
              <a:gd name="connsiteX903" fmla="*/ 4103910 w 7467600"/>
              <a:gd name="connsiteY903" fmla="*/ 1161917 h 6858000"/>
              <a:gd name="connsiteX904" fmla="*/ 4020269 w 7467600"/>
              <a:gd name="connsiteY904" fmla="*/ 1200406 h 6858000"/>
              <a:gd name="connsiteX905" fmla="*/ 3674882 w 7467600"/>
              <a:gd name="connsiteY905" fmla="*/ 488524 h 6858000"/>
              <a:gd name="connsiteX906" fmla="*/ 3132682 w 7467600"/>
              <a:gd name="connsiteY906" fmla="*/ 1072284 h 6858000"/>
              <a:gd name="connsiteX907" fmla="*/ 2716346 w 7467600"/>
              <a:gd name="connsiteY907" fmla="*/ 1276376 h 6858000"/>
              <a:gd name="connsiteX908" fmla="*/ 2716772 w 7467600"/>
              <a:gd name="connsiteY908" fmla="*/ 1255462 h 6858000"/>
              <a:gd name="connsiteX909" fmla="*/ 3471096 w 7467600"/>
              <a:gd name="connsiteY909" fmla="*/ 437072 h 6858000"/>
              <a:gd name="connsiteX910" fmla="*/ 3639057 w 7467600"/>
              <a:gd name="connsiteY910" fmla="*/ 286334 h 6858000"/>
              <a:gd name="connsiteX911" fmla="*/ 3640309 w 7467600"/>
              <a:gd name="connsiteY911" fmla="*/ 284664 h 6858000"/>
              <a:gd name="connsiteX912" fmla="*/ 3646022 w 7467600"/>
              <a:gd name="connsiteY912" fmla="*/ 276711 h 6858000"/>
              <a:gd name="connsiteX913" fmla="*/ 3707943 w 7467600"/>
              <a:gd name="connsiteY913" fmla="*/ 65958 h 6858000"/>
              <a:gd name="connsiteX914" fmla="*/ 3721337 w 7467600"/>
              <a:gd name="connsiteY914" fmla="*/ 0 h 6858000"/>
              <a:gd name="connsiteX915" fmla="*/ 2867960 w 7467600"/>
              <a:gd name="connsiteY915" fmla="*/ 0 h 6858000"/>
              <a:gd name="connsiteX916" fmla="*/ 2926351 w 7467600"/>
              <a:gd name="connsiteY916" fmla="*/ 0 h 6858000"/>
              <a:gd name="connsiteX917" fmla="*/ 2902823 w 7467600"/>
              <a:gd name="connsiteY917" fmla="*/ 262929 h 6858000"/>
              <a:gd name="connsiteX918" fmla="*/ 2940663 w 7467600"/>
              <a:gd name="connsiteY918" fmla="*/ 140884 h 6858000"/>
              <a:gd name="connsiteX919" fmla="*/ 2947039 w 7467600"/>
              <a:gd name="connsiteY919" fmla="*/ 122524 h 6858000"/>
              <a:gd name="connsiteX920" fmla="*/ 2984316 w 7467600"/>
              <a:gd name="connsiteY920" fmla="*/ 0 h 6858000"/>
              <a:gd name="connsiteX921" fmla="*/ 3016114 w 7467600"/>
              <a:gd name="connsiteY921" fmla="*/ 0 h 6858000"/>
              <a:gd name="connsiteX922" fmla="*/ 2979949 w 7467600"/>
              <a:gd name="connsiteY922" fmla="*/ 119274 h 6858000"/>
              <a:gd name="connsiteX923" fmla="*/ 3023879 w 7467600"/>
              <a:gd name="connsiteY923" fmla="*/ 0 h 6858000"/>
              <a:gd name="connsiteX924" fmla="*/ 3105400 w 7467600"/>
              <a:gd name="connsiteY924" fmla="*/ 0 h 6858000"/>
              <a:gd name="connsiteX925" fmla="*/ 3094669 w 7467600"/>
              <a:gd name="connsiteY925" fmla="*/ 30308 h 6858000"/>
              <a:gd name="connsiteX926" fmla="*/ 2901945 w 7467600"/>
              <a:gd name="connsiteY926" fmla="*/ 466538 h 6858000"/>
              <a:gd name="connsiteX927" fmla="*/ 2815209 w 7467600"/>
              <a:gd name="connsiteY927" fmla="*/ 497361 h 6858000"/>
              <a:gd name="connsiteX928" fmla="*/ 2844845 w 7467600"/>
              <a:gd name="connsiteY928" fmla="*/ 127638 h 6858000"/>
              <a:gd name="connsiteX929" fmla="*/ 2867960 w 7467600"/>
              <a:gd name="connsiteY929" fmla="*/ 0 h 6858000"/>
              <a:gd name="connsiteX930" fmla="*/ 1057230 w 7467600"/>
              <a:gd name="connsiteY930" fmla="*/ 0 h 6858000"/>
              <a:gd name="connsiteX931" fmla="*/ 1111003 w 7467600"/>
              <a:gd name="connsiteY931" fmla="*/ 0 h 6858000"/>
              <a:gd name="connsiteX932" fmla="*/ 1125553 w 7467600"/>
              <a:gd name="connsiteY932" fmla="*/ 52588 h 6858000"/>
              <a:gd name="connsiteX933" fmla="*/ 1304276 w 7467600"/>
              <a:gd name="connsiteY933" fmla="*/ 476275 h 6858000"/>
              <a:gd name="connsiteX934" fmla="*/ 1492066 w 7467600"/>
              <a:gd name="connsiteY934" fmla="*/ 886333 h 6858000"/>
              <a:gd name="connsiteX935" fmla="*/ 1423698 w 7467600"/>
              <a:gd name="connsiteY935" fmla="*/ 710817 h 6858000"/>
              <a:gd name="connsiteX936" fmla="*/ 1357609 w 7467600"/>
              <a:gd name="connsiteY936" fmla="*/ 532892 h 6858000"/>
              <a:gd name="connsiteX937" fmla="*/ 1309550 w 7467600"/>
              <a:gd name="connsiteY937" fmla="*/ 374031 h 6858000"/>
              <a:gd name="connsiteX938" fmla="*/ 1193673 w 7467600"/>
              <a:gd name="connsiteY938" fmla="*/ 49533 h 6858000"/>
              <a:gd name="connsiteX939" fmla="*/ 1164391 w 7467600"/>
              <a:gd name="connsiteY939" fmla="*/ 0 h 6858000"/>
              <a:gd name="connsiteX940" fmla="*/ 1200666 w 7467600"/>
              <a:gd name="connsiteY940" fmla="*/ 0 h 6858000"/>
              <a:gd name="connsiteX941" fmla="*/ 1223408 w 7467600"/>
              <a:gd name="connsiteY941" fmla="*/ 38996 h 6858000"/>
              <a:gd name="connsiteX942" fmla="*/ 1339635 w 7467600"/>
              <a:gd name="connsiteY942" fmla="*/ 365517 h 6858000"/>
              <a:gd name="connsiteX943" fmla="*/ 1387469 w 7467600"/>
              <a:gd name="connsiteY943" fmla="*/ 523079 h 6858000"/>
              <a:gd name="connsiteX944" fmla="*/ 1452685 w 7467600"/>
              <a:gd name="connsiteY944" fmla="*/ 699806 h 6858000"/>
              <a:gd name="connsiteX945" fmla="*/ 1492092 w 7467600"/>
              <a:gd name="connsiteY945" fmla="*/ 800424 h 6858000"/>
              <a:gd name="connsiteX946" fmla="*/ 1455302 w 7467600"/>
              <a:gd name="connsiteY946" fmla="*/ 632913 h 6858000"/>
              <a:gd name="connsiteX947" fmla="*/ 1222336 w 7467600"/>
              <a:gd name="connsiteY947" fmla="*/ 9480 h 6858000"/>
              <a:gd name="connsiteX948" fmla="*/ 1214634 w 7467600"/>
              <a:gd name="connsiteY948" fmla="*/ 0 h 6858000"/>
              <a:gd name="connsiteX949" fmla="*/ 1289827 w 7467600"/>
              <a:gd name="connsiteY949" fmla="*/ 0 h 6858000"/>
              <a:gd name="connsiteX950" fmla="*/ 1321076 w 7467600"/>
              <a:gd name="connsiteY950" fmla="*/ 59722 h 6858000"/>
              <a:gd name="connsiteX951" fmla="*/ 1512579 w 7467600"/>
              <a:gd name="connsiteY951" fmla="*/ 626441 h 6858000"/>
              <a:gd name="connsiteX952" fmla="*/ 1506076 w 7467600"/>
              <a:gd name="connsiteY952" fmla="*/ 1089289 h 6858000"/>
              <a:gd name="connsiteX953" fmla="*/ 1486346 w 7467600"/>
              <a:gd name="connsiteY953" fmla="*/ 1079919 h 6858000"/>
              <a:gd name="connsiteX954" fmla="*/ 1070511 w 7467600"/>
              <a:gd name="connsiteY954" fmla="*/ 48609 h 6858000"/>
              <a:gd name="connsiteX955" fmla="*/ 1057230 w 7467600"/>
              <a:gd name="connsiteY955" fmla="*/ 0 h 6858000"/>
              <a:gd name="connsiteX956" fmla="*/ 43151 w 7467600"/>
              <a:gd name="connsiteY956" fmla="*/ 0 h 6858000"/>
              <a:gd name="connsiteX957" fmla="*/ 95283 w 7467600"/>
              <a:gd name="connsiteY957" fmla="*/ 0 h 6858000"/>
              <a:gd name="connsiteX958" fmla="*/ 300708 w 7467600"/>
              <a:gd name="connsiteY958" fmla="*/ 154571 h 6858000"/>
              <a:gd name="connsiteX959" fmla="*/ 530414 w 7467600"/>
              <a:gd name="connsiteY959" fmla="*/ 354673 h 6858000"/>
              <a:gd name="connsiteX960" fmla="*/ 333785 w 7467600"/>
              <a:gd name="connsiteY960" fmla="*/ 161564 h 6858000"/>
              <a:gd name="connsiteX961" fmla="*/ 147005 w 7467600"/>
              <a:gd name="connsiteY961" fmla="*/ 0 h 6858000"/>
              <a:gd name="connsiteX962" fmla="*/ 272509 w 7467600"/>
              <a:gd name="connsiteY962" fmla="*/ 0 h 6858000"/>
              <a:gd name="connsiteX963" fmla="*/ 326276 w 7467600"/>
              <a:gd name="connsiteY963" fmla="*/ 45847 h 6858000"/>
              <a:gd name="connsiteX964" fmla="*/ 823759 w 7467600"/>
              <a:gd name="connsiteY964" fmla="*/ 574145 h 6858000"/>
              <a:gd name="connsiteX965" fmla="*/ 811254 w 7467600"/>
              <a:gd name="connsiteY965" fmla="*/ 665546 h 6858000"/>
              <a:gd name="connsiteX966" fmla="*/ 154042 w 7467600"/>
              <a:gd name="connsiteY966" fmla="*/ 261522 h 6858000"/>
              <a:gd name="connsiteX967" fmla="*/ 13550 w 7467600"/>
              <a:gd name="connsiteY967" fmla="*/ 158423 h 6858000"/>
              <a:gd name="connsiteX968" fmla="*/ 0 w 7467600"/>
              <a:gd name="connsiteY968" fmla="*/ 146618 h 6858000"/>
              <a:gd name="connsiteX969" fmla="*/ 0 w 7467600"/>
              <a:gd name="connsiteY969" fmla="*/ 59161 h 6858000"/>
              <a:gd name="connsiteX970" fmla="*/ 45427 w 7467600"/>
              <a:gd name="connsiteY970" fmla="*/ 101078 h 6858000"/>
              <a:gd name="connsiteX971" fmla="*/ 630103 w 7467600"/>
              <a:gd name="connsiteY971" fmla="*/ 485885 h 6858000"/>
              <a:gd name="connsiteX972" fmla="*/ 532040 w 7467600"/>
              <a:gd name="connsiteY972" fmla="*/ 399359 h 6858000"/>
              <a:gd name="connsiteX973" fmla="*/ 517618 w 7467600"/>
              <a:gd name="connsiteY973" fmla="*/ 385726 h 6858000"/>
              <a:gd name="connsiteX974" fmla="*/ 285074 w 7467600"/>
              <a:gd name="connsiteY974" fmla="*/ 182755 h 6858000"/>
              <a:gd name="connsiteX975" fmla="*/ 43151 w 7467600"/>
              <a:gd name="connsiteY97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1456157 w 7467600"/>
              <a:gd name="connsiteY96" fmla="*/ 5371404 h 6858000"/>
              <a:gd name="connsiteX97" fmla="*/ 1244432 w 7467600"/>
              <a:gd name="connsiteY97" fmla="*/ 5385601 h 6858000"/>
              <a:gd name="connsiteX98" fmla="*/ 973990 w 7467600"/>
              <a:gd name="connsiteY98" fmla="*/ 5424940 h 6858000"/>
              <a:gd name="connsiteX99" fmla="*/ 1103809 w 7467600"/>
              <a:gd name="connsiteY99" fmla="*/ 5433720 h 6858000"/>
              <a:gd name="connsiteX100" fmla="*/ 1123454 w 7467600"/>
              <a:gd name="connsiteY100" fmla="*/ 5435727 h 6858000"/>
              <a:gd name="connsiteX101" fmla="*/ 1737017 w 7467600"/>
              <a:gd name="connsiteY101" fmla="*/ 5452183 h 6858000"/>
              <a:gd name="connsiteX102" fmla="*/ 1824397 w 7467600"/>
              <a:gd name="connsiteY102" fmla="*/ 5447757 h 6858000"/>
              <a:gd name="connsiteX103" fmla="*/ 2070059 w 7467600"/>
              <a:gd name="connsiteY103" fmla="*/ 5441660 h 6858000"/>
              <a:gd name="connsiteX104" fmla="*/ 1456157 w 7467600"/>
              <a:gd name="connsiteY104" fmla="*/ 5371404 h 6858000"/>
              <a:gd name="connsiteX105" fmla="*/ 4988186 w 7467600"/>
              <a:gd name="connsiteY105" fmla="*/ 5216467 h 6858000"/>
              <a:gd name="connsiteX106" fmla="*/ 4777334 w 7467600"/>
              <a:gd name="connsiteY106" fmla="*/ 5406072 h 6858000"/>
              <a:gd name="connsiteX107" fmla="*/ 4718341 w 7467600"/>
              <a:gd name="connsiteY107" fmla="*/ 5468043 h 6858000"/>
              <a:gd name="connsiteX108" fmla="*/ 4604655 w 7467600"/>
              <a:gd name="connsiteY108" fmla="*/ 5583434 h 6858000"/>
              <a:gd name="connsiteX109" fmla="*/ 4565074 w 7467600"/>
              <a:gd name="connsiteY109" fmla="*/ 5618550 h 6858000"/>
              <a:gd name="connsiteX110" fmla="*/ 4988186 w 7467600"/>
              <a:gd name="connsiteY110" fmla="*/ 5216467 h 6858000"/>
              <a:gd name="connsiteX111" fmla="*/ 4978032 w 7467600"/>
              <a:gd name="connsiteY111" fmla="*/ 5183809 h 6858000"/>
              <a:gd name="connsiteX112" fmla="*/ 4463413 w 7467600"/>
              <a:gd name="connsiteY112" fmla="*/ 5615162 h 6858000"/>
              <a:gd name="connsiteX113" fmla="*/ 4358134 w 7467600"/>
              <a:gd name="connsiteY113" fmla="*/ 5742791 h 6858000"/>
              <a:gd name="connsiteX114" fmla="*/ 4376219 w 7467600"/>
              <a:gd name="connsiteY114" fmla="*/ 5729027 h 6858000"/>
              <a:gd name="connsiteX115" fmla="*/ 4582340 w 7467600"/>
              <a:gd name="connsiteY115" fmla="*/ 5561037 h 6858000"/>
              <a:gd name="connsiteX116" fmla="*/ 4694684 w 7467600"/>
              <a:gd name="connsiteY116" fmla="*/ 5447098 h 6858000"/>
              <a:gd name="connsiteX117" fmla="*/ 4754123 w 7467600"/>
              <a:gd name="connsiteY117" fmla="*/ 5384643 h 6858000"/>
              <a:gd name="connsiteX118" fmla="*/ 4978032 w 7467600"/>
              <a:gd name="connsiteY118" fmla="*/ 5183809 h 6858000"/>
              <a:gd name="connsiteX119" fmla="*/ 1903353 w 7467600"/>
              <a:gd name="connsiteY119" fmla="*/ 5044827 h 6858000"/>
              <a:gd name="connsiteX120" fmla="*/ 1936931 w 7467600"/>
              <a:gd name="connsiteY120" fmla="*/ 5093954 h 6858000"/>
              <a:gd name="connsiteX121" fmla="*/ 2195868 w 7467600"/>
              <a:gd name="connsiteY121" fmla="*/ 5396574 h 6858000"/>
              <a:gd name="connsiteX122" fmla="*/ 2088852 w 7467600"/>
              <a:gd name="connsiteY122" fmla="*/ 5166123 h 6858000"/>
              <a:gd name="connsiteX123" fmla="*/ 1958241 w 7467600"/>
              <a:gd name="connsiteY123" fmla="*/ 5067955 h 6858000"/>
              <a:gd name="connsiteX124" fmla="*/ 1903353 w 7467600"/>
              <a:gd name="connsiteY124" fmla="*/ 5044827 h 6858000"/>
              <a:gd name="connsiteX125" fmla="*/ 1979378 w 7467600"/>
              <a:gd name="connsiteY125" fmla="*/ 4769504 h 6858000"/>
              <a:gd name="connsiteX126" fmla="*/ 2882120 w 7467600"/>
              <a:gd name="connsiteY126" fmla="*/ 5064547 h 6858000"/>
              <a:gd name="connsiteX127" fmla="*/ 2793103 w 7467600"/>
              <a:gd name="connsiteY127" fmla="*/ 5039699 h 6858000"/>
              <a:gd name="connsiteX128" fmla="*/ 2770041 w 7467600"/>
              <a:gd name="connsiteY128" fmla="*/ 5033634 h 6858000"/>
              <a:gd name="connsiteX129" fmla="*/ 1979378 w 7467600"/>
              <a:gd name="connsiteY129" fmla="*/ 4769504 h 6858000"/>
              <a:gd name="connsiteX130" fmla="*/ 1927410 w 7467600"/>
              <a:gd name="connsiteY130" fmla="*/ 4716164 h 6858000"/>
              <a:gd name="connsiteX131" fmla="*/ 1959587 w 7467600"/>
              <a:gd name="connsiteY131" fmla="*/ 4728849 h 6858000"/>
              <a:gd name="connsiteX132" fmla="*/ 2777707 w 7467600"/>
              <a:gd name="connsiteY132" fmla="*/ 5003991 h 6858000"/>
              <a:gd name="connsiteX133" fmla="*/ 2800768 w 7467600"/>
              <a:gd name="connsiteY133" fmla="*/ 5010056 h 6858000"/>
              <a:gd name="connsiteX134" fmla="*/ 2879408 w 7467600"/>
              <a:gd name="connsiteY134" fmla="*/ 5031590 h 6858000"/>
              <a:gd name="connsiteX135" fmla="*/ 2862295 w 7467600"/>
              <a:gd name="connsiteY135" fmla="*/ 5022958 h 6858000"/>
              <a:gd name="connsiteX136" fmla="*/ 2813343 w 7467600"/>
              <a:gd name="connsiteY136" fmla="*/ 4998369 h 6858000"/>
              <a:gd name="connsiteX137" fmla="*/ 2646245 w 7467600"/>
              <a:gd name="connsiteY137" fmla="*/ 4930999 h 6858000"/>
              <a:gd name="connsiteX138" fmla="*/ 1999243 w 7467600"/>
              <a:gd name="connsiteY138" fmla="*/ 4730524 h 6858000"/>
              <a:gd name="connsiteX139" fmla="*/ 1979527 w 7467600"/>
              <a:gd name="connsiteY139" fmla="*/ 4726651 h 6858000"/>
              <a:gd name="connsiteX140" fmla="*/ 1927410 w 7467600"/>
              <a:gd name="connsiteY140" fmla="*/ 4716164 h 6858000"/>
              <a:gd name="connsiteX141" fmla="*/ 1997014 w 7467600"/>
              <a:gd name="connsiteY141" fmla="*/ 4698007 h 6858000"/>
              <a:gd name="connsiteX142" fmla="*/ 2005458 w 7467600"/>
              <a:gd name="connsiteY142" fmla="*/ 4699540 h 6858000"/>
              <a:gd name="connsiteX143" fmla="*/ 2657186 w 7467600"/>
              <a:gd name="connsiteY143" fmla="*/ 4901687 h 6858000"/>
              <a:gd name="connsiteX144" fmla="*/ 2826662 w 7467600"/>
              <a:gd name="connsiteY144" fmla="*/ 4970362 h 6858000"/>
              <a:gd name="connsiteX145" fmla="*/ 2876100 w 7467600"/>
              <a:gd name="connsiteY145" fmla="*/ 4995397 h 6858000"/>
              <a:gd name="connsiteX146" fmla="*/ 3042600 w 7467600"/>
              <a:gd name="connsiteY146" fmla="*/ 5059532 h 6858000"/>
              <a:gd name="connsiteX147" fmla="*/ 1997014 w 7467600"/>
              <a:gd name="connsiteY147" fmla="*/ 4698007 h 6858000"/>
              <a:gd name="connsiteX148" fmla="*/ 2305292 w 7467600"/>
              <a:gd name="connsiteY148" fmla="*/ 4219492 h 6858000"/>
              <a:gd name="connsiteX149" fmla="*/ 3360922 w 7467600"/>
              <a:gd name="connsiteY149" fmla="*/ 4529373 h 6858000"/>
              <a:gd name="connsiteX150" fmla="*/ 3492420 w 7467600"/>
              <a:gd name="connsiteY150" fmla="*/ 4510145 h 6858000"/>
              <a:gd name="connsiteX151" fmla="*/ 3364086 w 7467600"/>
              <a:gd name="connsiteY151" fmla="*/ 4480340 h 6858000"/>
              <a:gd name="connsiteX152" fmla="*/ 3225818 w 7467600"/>
              <a:gd name="connsiteY152" fmla="*/ 4411822 h 6858000"/>
              <a:gd name="connsiteX153" fmla="*/ 3129696 w 7467600"/>
              <a:gd name="connsiteY153" fmla="*/ 4360704 h 6858000"/>
              <a:gd name="connsiteX154" fmla="*/ 2814545 w 7467600"/>
              <a:gd name="connsiteY154" fmla="*/ 4282955 h 6858000"/>
              <a:gd name="connsiteX155" fmla="*/ 2305292 w 7467600"/>
              <a:gd name="connsiteY155" fmla="*/ 4219492 h 6858000"/>
              <a:gd name="connsiteX156" fmla="*/ 2626982 w 7467600"/>
              <a:gd name="connsiteY156" fmla="*/ 4206450 h 6858000"/>
              <a:gd name="connsiteX157" fmla="*/ 2490617 w 7467600"/>
              <a:gd name="connsiteY157" fmla="*/ 4206951 h 6858000"/>
              <a:gd name="connsiteX158" fmla="*/ 2819869 w 7467600"/>
              <a:gd name="connsiteY158" fmla="*/ 4252936 h 6858000"/>
              <a:gd name="connsiteX159" fmla="*/ 3143018 w 7467600"/>
              <a:gd name="connsiteY159" fmla="*/ 4332698 h 6858000"/>
              <a:gd name="connsiteX160" fmla="*/ 3241520 w 7467600"/>
              <a:gd name="connsiteY160" fmla="*/ 4385112 h 6858000"/>
              <a:gd name="connsiteX161" fmla="*/ 3374575 w 7467600"/>
              <a:gd name="connsiteY161" fmla="*/ 4451517 h 6858000"/>
              <a:gd name="connsiteX162" fmla="*/ 3505221 w 7467600"/>
              <a:gd name="connsiteY162" fmla="*/ 4480757 h 6858000"/>
              <a:gd name="connsiteX163" fmla="*/ 2626982 w 7467600"/>
              <a:gd name="connsiteY163" fmla="*/ 4206450 h 6858000"/>
              <a:gd name="connsiteX164" fmla="*/ 1310106 w 7467600"/>
              <a:gd name="connsiteY164" fmla="*/ 3943217 h 6858000"/>
              <a:gd name="connsiteX165" fmla="*/ 854994 w 7467600"/>
              <a:gd name="connsiteY165" fmla="*/ 4399136 h 6858000"/>
              <a:gd name="connsiteX166" fmla="*/ 742462 w 7467600"/>
              <a:gd name="connsiteY166" fmla="*/ 4594648 h 6858000"/>
              <a:gd name="connsiteX167" fmla="*/ 820602 w 7467600"/>
              <a:gd name="connsiteY167" fmla="*/ 4485915 h 6858000"/>
              <a:gd name="connsiteX168" fmla="*/ 878295 w 7467600"/>
              <a:gd name="connsiteY168" fmla="*/ 4403594 h 6858000"/>
              <a:gd name="connsiteX169" fmla="*/ 1240607 w 7467600"/>
              <a:gd name="connsiteY169" fmla="*/ 4010401 h 6858000"/>
              <a:gd name="connsiteX170" fmla="*/ 1310106 w 7467600"/>
              <a:gd name="connsiteY170" fmla="*/ 3943217 h 6858000"/>
              <a:gd name="connsiteX171" fmla="*/ 1423113 w 7467600"/>
              <a:gd name="connsiteY171" fmla="*/ 3874565 h 6858000"/>
              <a:gd name="connsiteX172" fmla="*/ 1260565 w 7467600"/>
              <a:gd name="connsiteY172" fmla="*/ 4031982 h 6858000"/>
              <a:gd name="connsiteX173" fmla="*/ 901900 w 7467600"/>
              <a:gd name="connsiteY173" fmla="*/ 4421236 h 6858000"/>
              <a:gd name="connsiteX174" fmla="*/ 845044 w 7467600"/>
              <a:gd name="connsiteY174" fmla="*/ 4502436 h 6858000"/>
              <a:gd name="connsiteX175" fmla="*/ 685926 w 7467600"/>
              <a:gd name="connsiteY175" fmla="*/ 4703069 h 6858000"/>
              <a:gd name="connsiteX176" fmla="*/ 684248 w 7467600"/>
              <a:gd name="connsiteY176" fmla="*/ 4706721 h 6858000"/>
              <a:gd name="connsiteX177" fmla="*/ 1423113 w 7467600"/>
              <a:gd name="connsiteY177" fmla="*/ 3874565 h 6858000"/>
              <a:gd name="connsiteX178" fmla="*/ 3316479 w 7467600"/>
              <a:gd name="connsiteY178" fmla="*/ 3872136 h 6858000"/>
              <a:gd name="connsiteX179" fmla="*/ 3546806 w 7467600"/>
              <a:gd name="connsiteY179" fmla="*/ 4356139 h 6858000"/>
              <a:gd name="connsiteX180" fmla="*/ 3364433 w 7467600"/>
              <a:gd name="connsiteY180" fmla="*/ 3953121 h 6858000"/>
              <a:gd name="connsiteX181" fmla="*/ 3316479 w 7467600"/>
              <a:gd name="connsiteY181" fmla="*/ 3872136 h 6858000"/>
              <a:gd name="connsiteX182" fmla="*/ 3291335 w 7467600"/>
              <a:gd name="connsiteY182" fmla="*/ 3767420 h 6858000"/>
              <a:gd name="connsiteX183" fmla="*/ 3390805 w 7467600"/>
              <a:gd name="connsiteY183" fmla="*/ 3937163 h 6858000"/>
              <a:gd name="connsiteX184" fmla="*/ 3579062 w 7467600"/>
              <a:gd name="connsiteY184" fmla="*/ 4359040 h 6858000"/>
              <a:gd name="connsiteX185" fmla="*/ 3467355 w 7467600"/>
              <a:gd name="connsiteY185" fmla="*/ 3988130 h 6858000"/>
              <a:gd name="connsiteX186" fmla="*/ 3310753 w 7467600"/>
              <a:gd name="connsiteY186" fmla="*/ 3787140 h 6858000"/>
              <a:gd name="connsiteX187" fmla="*/ 3291335 w 7467600"/>
              <a:gd name="connsiteY187" fmla="*/ 3767420 h 6858000"/>
              <a:gd name="connsiteX188" fmla="*/ 1635889 w 7467600"/>
              <a:gd name="connsiteY188" fmla="*/ 3709494 h 6858000"/>
              <a:gd name="connsiteX189" fmla="*/ 1634800 w 7467600"/>
              <a:gd name="connsiteY189" fmla="*/ 3731111 h 6858000"/>
              <a:gd name="connsiteX190" fmla="*/ 1635889 w 7467600"/>
              <a:gd name="connsiteY190" fmla="*/ 3709494 h 6858000"/>
              <a:gd name="connsiteX191" fmla="*/ 1510397 w 7467600"/>
              <a:gd name="connsiteY191" fmla="*/ 3684705 h 6858000"/>
              <a:gd name="connsiteX192" fmla="*/ 1146550 w 7467600"/>
              <a:gd name="connsiteY192" fmla="*/ 3802012 h 6858000"/>
              <a:gd name="connsiteX193" fmla="*/ 698834 w 7467600"/>
              <a:gd name="connsiteY193" fmla="*/ 3952272 h 6858000"/>
              <a:gd name="connsiteX194" fmla="*/ 34256 w 7467600"/>
              <a:gd name="connsiteY194" fmla="*/ 4347603 h 6858000"/>
              <a:gd name="connsiteX195" fmla="*/ 527241 w 7467600"/>
              <a:gd name="connsiteY195" fmla="*/ 4065078 h 6858000"/>
              <a:gd name="connsiteX196" fmla="*/ 1510397 w 7467600"/>
              <a:gd name="connsiteY196" fmla="*/ 3684705 h 6858000"/>
              <a:gd name="connsiteX197" fmla="*/ 1313114 w 7467600"/>
              <a:gd name="connsiteY197" fmla="*/ 3655216 h 6858000"/>
              <a:gd name="connsiteX198" fmla="*/ 1109304 w 7467600"/>
              <a:gd name="connsiteY198" fmla="*/ 3669030 h 6858000"/>
              <a:gd name="connsiteX199" fmla="*/ 8129 w 7467600"/>
              <a:gd name="connsiteY199" fmla="*/ 4330519 h 6858000"/>
              <a:gd name="connsiteX200" fmla="*/ 687572 w 7467600"/>
              <a:gd name="connsiteY200" fmla="*/ 3925629 h 6858000"/>
              <a:gd name="connsiteX201" fmla="*/ 1138365 w 7467600"/>
              <a:gd name="connsiteY201" fmla="*/ 3774515 h 6858000"/>
              <a:gd name="connsiteX202" fmla="*/ 1505579 w 7467600"/>
              <a:gd name="connsiteY202" fmla="*/ 3655526 h 6858000"/>
              <a:gd name="connsiteX203" fmla="*/ 1313114 w 7467600"/>
              <a:gd name="connsiteY203" fmla="*/ 3655216 h 6858000"/>
              <a:gd name="connsiteX204" fmla="*/ 3655073 w 7467600"/>
              <a:gd name="connsiteY204" fmla="*/ 3650884 h 6858000"/>
              <a:gd name="connsiteX205" fmla="*/ 3989938 w 7467600"/>
              <a:gd name="connsiteY205" fmla="*/ 3991685 h 6858000"/>
              <a:gd name="connsiteX206" fmla="*/ 4393907 w 7467600"/>
              <a:gd name="connsiteY206" fmla="*/ 4261258 h 6858000"/>
              <a:gd name="connsiteX207" fmla="*/ 4648051 w 7467600"/>
              <a:gd name="connsiteY207" fmla="*/ 4374051 h 6858000"/>
              <a:gd name="connsiteX208" fmla="*/ 4383389 w 7467600"/>
              <a:gd name="connsiteY208" fmla="*/ 4184369 h 6858000"/>
              <a:gd name="connsiteX209" fmla="*/ 4165508 w 7467600"/>
              <a:gd name="connsiteY209" fmla="*/ 4035196 h 6858000"/>
              <a:gd name="connsiteX210" fmla="*/ 4068162 w 7467600"/>
              <a:gd name="connsiteY210" fmla="*/ 3953394 h 6858000"/>
              <a:gd name="connsiteX211" fmla="*/ 3981416 w 7467600"/>
              <a:gd name="connsiteY211" fmla="*/ 3880482 h 6858000"/>
              <a:gd name="connsiteX212" fmla="*/ 3800147 w 7467600"/>
              <a:gd name="connsiteY212" fmla="*/ 3749872 h 6858000"/>
              <a:gd name="connsiteX213" fmla="*/ 3655073 w 7467600"/>
              <a:gd name="connsiteY213" fmla="*/ 3650884 h 6858000"/>
              <a:gd name="connsiteX214" fmla="*/ 3670252 w 7467600"/>
              <a:gd name="connsiteY214" fmla="*/ 3622798 h 6858000"/>
              <a:gd name="connsiteX215" fmla="*/ 3817258 w 7467600"/>
              <a:gd name="connsiteY215" fmla="*/ 3723577 h 6858000"/>
              <a:gd name="connsiteX216" fmla="*/ 4000461 w 7467600"/>
              <a:gd name="connsiteY216" fmla="*/ 3855966 h 6858000"/>
              <a:gd name="connsiteX217" fmla="*/ 4088180 w 7467600"/>
              <a:gd name="connsiteY217" fmla="*/ 3929774 h 6858000"/>
              <a:gd name="connsiteX218" fmla="*/ 4184555 w 7467600"/>
              <a:gd name="connsiteY218" fmla="*/ 4010683 h 6858000"/>
              <a:gd name="connsiteX219" fmla="*/ 4399563 w 7467600"/>
              <a:gd name="connsiteY219" fmla="*/ 4158106 h 6858000"/>
              <a:gd name="connsiteX220" fmla="*/ 4684469 w 7467600"/>
              <a:gd name="connsiteY220" fmla="*/ 4364680 h 6858000"/>
              <a:gd name="connsiteX221" fmla="*/ 4690271 w 7467600"/>
              <a:gd name="connsiteY221" fmla="*/ 4370034 h 6858000"/>
              <a:gd name="connsiteX222" fmla="*/ 4136093 w 7467600"/>
              <a:gd name="connsiteY222" fmla="*/ 3858466 h 6858000"/>
              <a:gd name="connsiteX223" fmla="*/ 3670252 w 7467600"/>
              <a:gd name="connsiteY223" fmla="*/ 3622798 h 6858000"/>
              <a:gd name="connsiteX224" fmla="*/ 4440129 w 7467600"/>
              <a:gd name="connsiteY224" fmla="*/ 3448571 h 6858000"/>
              <a:gd name="connsiteX225" fmla="*/ 4856525 w 7467600"/>
              <a:gd name="connsiteY225" fmla="*/ 3915351 h 6858000"/>
              <a:gd name="connsiteX226" fmla="*/ 5059055 w 7467600"/>
              <a:gd name="connsiteY226" fmla="*/ 4108918 h 6858000"/>
              <a:gd name="connsiteX227" fmla="*/ 5290070 w 7467600"/>
              <a:gd name="connsiteY227" fmla="*/ 4263619 h 6858000"/>
              <a:gd name="connsiteX228" fmla="*/ 4834991 w 7467600"/>
              <a:gd name="connsiteY228" fmla="*/ 3830985 h 6858000"/>
              <a:gd name="connsiteX229" fmla="*/ 4440129 w 7467600"/>
              <a:gd name="connsiteY229" fmla="*/ 3448571 h 6858000"/>
              <a:gd name="connsiteX230" fmla="*/ 4441737 w 7467600"/>
              <a:gd name="connsiteY230" fmla="*/ 3399734 h 6858000"/>
              <a:gd name="connsiteX231" fmla="*/ 4431236 w 7467600"/>
              <a:gd name="connsiteY231" fmla="*/ 3400954 h 6858000"/>
              <a:gd name="connsiteX232" fmla="*/ 4557150 w 7467600"/>
              <a:gd name="connsiteY232" fmla="*/ 3510023 h 6858000"/>
              <a:gd name="connsiteX233" fmla="*/ 4856936 w 7467600"/>
              <a:gd name="connsiteY233" fmla="*/ 3809146 h 6858000"/>
              <a:gd name="connsiteX234" fmla="*/ 5111996 w 7467600"/>
              <a:gd name="connsiteY234" fmla="*/ 4065759 h 6858000"/>
              <a:gd name="connsiteX235" fmla="*/ 5388878 w 7467600"/>
              <a:gd name="connsiteY235" fmla="*/ 4300185 h 6858000"/>
              <a:gd name="connsiteX236" fmla="*/ 5425556 w 7467600"/>
              <a:gd name="connsiteY236" fmla="*/ 4308967 h 6858000"/>
              <a:gd name="connsiteX237" fmla="*/ 4943646 w 7467600"/>
              <a:gd name="connsiteY237" fmla="*/ 3822916 h 6858000"/>
              <a:gd name="connsiteX238" fmla="*/ 4594837 w 7467600"/>
              <a:gd name="connsiteY238" fmla="*/ 3532274 h 6858000"/>
              <a:gd name="connsiteX239" fmla="*/ 4441737 w 7467600"/>
              <a:gd name="connsiteY239" fmla="*/ 3399734 h 6858000"/>
              <a:gd name="connsiteX240" fmla="*/ 5425834 w 7467600"/>
              <a:gd name="connsiteY240" fmla="*/ 3162785 h 6858000"/>
              <a:gd name="connsiteX241" fmla="*/ 5401644 w 7467600"/>
              <a:gd name="connsiteY241" fmla="*/ 3617847 h 6858000"/>
              <a:gd name="connsiteX242" fmla="*/ 5467256 w 7467600"/>
              <a:gd name="connsiteY242" fmla="*/ 4175494 h 6858000"/>
              <a:gd name="connsiteX243" fmla="*/ 5448069 w 7467600"/>
              <a:gd name="connsiteY243" fmla="*/ 3567554 h 6858000"/>
              <a:gd name="connsiteX244" fmla="*/ 5425834 w 7467600"/>
              <a:gd name="connsiteY244" fmla="*/ 3162785 h 6858000"/>
              <a:gd name="connsiteX245" fmla="*/ 1318687 w 7467600"/>
              <a:gd name="connsiteY245" fmla="*/ 3113840 h 6858000"/>
              <a:gd name="connsiteX246" fmla="*/ 1066793 w 7467600"/>
              <a:gd name="connsiteY246" fmla="*/ 3212171 h 6858000"/>
              <a:gd name="connsiteX247" fmla="*/ 993319 w 7467600"/>
              <a:gd name="connsiteY247" fmla="*/ 3247648 h 6858000"/>
              <a:gd name="connsiteX248" fmla="*/ 853081 w 7467600"/>
              <a:gd name="connsiteY248" fmla="*/ 3312410 h 6858000"/>
              <a:gd name="connsiteX249" fmla="*/ 805957 w 7467600"/>
              <a:gd name="connsiteY249" fmla="*/ 3330443 h 6858000"/>
              <a:gd name="connsiteX250" fmla="*/ 1318687 w 7467600"/>
              <a:gd name="connsiteY250" fmla="*/ 3113840 h 6858000"/>
              <a:gd name="connsiteX251" fmla="*/ 5453702 w 7467600"/>
              <a:gd name="connsiteY251" fmla="*/ 3090882 h 6858000"/>
              <a:gd name="connsiteX252" fmla="*/ 5480135 w 7467600"/>
              <a:gd name="connsiteY252" fmla="*/ 3565802 h 6858000"/>
              <a:gd name="connsiteX253" fmla="*/ 5499023 w 7467600"/>
              <a:gd name="connsiteY253" fmla="*/ 4166310 h 6858000"/>
              <a:gd name="connsiteX254" fmla="*/ 5547022 w 7467600"/>
              <a:gd name="connsiteY254" fmla="*/ 3607838 h 6858000"/>
              <a:gd name="connsiteX255" fmla="*/ 5515964 w 7467600"/>
              <a:gd name="connsiteY255" fmla="*/ 3378541 h 6858000"/>
              <a:gd name="connsiteX256" fmla="*/ 5453702 w 7467600"/>
              <a:gd name="connsiteY256" fmla="*/ 3090882 h 6858000"/>
              <a:gd name="connsiteX257" fmla="*/ 1238695 w 7467600"/>
              <a:gd name="connsiteY257" fmla="*/ 3076820 h 6858000"/>
              <a:gd name="connsiteX258" fmla="*/ 716371 w 7467600"/>
              <a:gd name="connsiteY258" fmla="*/ 3293249 h 6858000"/>
              <a:gd name="connsiteX259" fmla="*/ 579522 w 7467600"/>
              <a:gd name="connsiteY259" fmla="*/ 3371759 h 6858000"/>
              <a:gd name="connsiteX260" fmla="*/ 600288 w 7467600"/>
              <a:gd name="connsiteY260" fmla="*/ 3365555 h 6858000"/>
              <a:gd name="connsiteX261" fmla="*/ 840692 w 7467600"/>
              <a:gd name="connsiteY261" fmla="*/ 3284921 h 6858000"/>
              <a:gd name="connsiteX262" fmla="*/ 979248 w 7467600"/>
              <a:gd name="connsiteY262" fmla="*/ 3221003 h 6858000"/>
              <a:gd name="connsiteX263" fmla="*/ 1053282 w 7467600"/>
              <a:gd name="connsiteY263" fmla="*/ 3185247 h 6858000"/>
              <a:gd name="connsiteX264" fmla="*/ 1320603 w 7467600"/>
              <a:gd name="connsiteY264" fmla="*/ 3081281 h 6858000"/>
              <a:gd name="connsiteX265" fmla="*/ 1238695 w 7467600"/>
              <a:gd name="connsiteY265" fmla="*/ 3076820 h 6858000"/>
              <a:gd name="connsiteX266" fmla="*/ 5425627 w 7467600"/>
              <a:gd name="connsiteY266" fmla="*/ 2954192 h 6858000"/>
              <a:gd name="connsiteX267" fmla="*/ 5470770 w 7467600"/>
              <a:gd name="connsiteY267" fmla="*/ 3005435 h 6858000"/>
              <a:gd name="connsiteX268" fmla="*/ 5519779 w 7467600"/>
              <a:gd name="connsiteY268" fmla="*/ 4359223 h 6858000"/>
              <a:gd name="connsiteX269" fmla="*/ 5520293 w 7467600"/>
              <a:gd name="connsiteY269" fmla="*/ 4360602 h 6858000"/>
              <a:gd name="connsiteX270" fmla="*/ 5767221 w 7467600"/>
              <a:gd name="connsiteY270" fmla="*/ 4665564 h 6858000"/>
              <a:gd name="connsiteX271" fmla="*/ 6937169 w 7467600"/>
              <a:gd name="connsiteY271" fmla="*/ 4815941 h 6858000"/>
              <a:gd name="connsiteX272" fmla="*/ 6953922 w 7467600"/>
              <a:gd name="connsiteY272" fmla="*/ 4890068 h 6858000"/>
              <a:gd name="connsiteX273" fmla="*/ 6071359 w 7467600"/>
              <a:gd name="connsiteY273" fmla="*/ 4770770 h 6858000"/>
              <a:gd name="connsiteX274" fmla="*/ 6038839 w 7467600"/>
              <a:gd name="connsiteY274" fmla="*/ 4764474 h 6858000"/>
              <a:gd name="connsiteX275" fmla="*/ 6038706 w 7467600"/>
              <a:gd name="connsiteY275" fmla="*/ 4763847 h 6858000"/>
              <a:gd name="connsiteX276" fmla="*/ 6037784 w 7467600"/>
              <a:gd name="connsiteY276" fmla="*/ 4764270 h 6858000"/>
              <a:gd name="connsiteX277" fmla="*/ 6038839 w 7467600"/>
              <a:gd name="connsiteY277" fmla="*/ 4764474 h 6858000"/>
              <a:gd name="connsiteX278" fmla="*/ 6040338 w 7467600"/>
              <a:gd name="connsiteY278" fmla="*/ 4771418 h 6858000"/>
              <a:gd name="connsiteX279" fmla="*/ 6024488 w 7467600"/>
              <a:gd name="connsiteY279" fmla="*/ 4809903 h 6858000"/>
              <a:gd name="connsiteX280" fmla="*/ 5599771 w 7467600"/>
              <a:gd name="connsiteY280" fmla="*/ 5509652 h 6858000"/>
              <a:gd name="connsiteX281" fmla="*/ 5548843 w 7467600"/>
              <a:gd name="connsiteY281" fmla="*/ 5563845 h 6858000"/>
              <a:gd name="connsiteX282" fmla="*/ 5940952 w 7467600"/>
              <a:gd name="connsiteY282" fmla="*/ 6250028 h 6858000"/>
              <a:gd name="connsiteX283" fmla="*/ 6043441 w 7467600"/>
              <a:gd name="connsiteY283" fmla="*/ 6665847 h 6858000"/>
              <a:gd name="connsiteX284" fmla="*/ 6093432 w 7467600"/>
              <a:gd name="connsiteY284" fmla="*/ 6858000 h 6858000"/>
              <a:gd name="connsiteX285" fmla="*/ 6034344 w 7467600"/>
              <a:gd name="connsiteY285" fmla="*/ 6858000 h 6858000"/>
              <a:gd name="connsiteX286" fmla="*/ 6026679 w 7467600"/>
              <a:gd name="connsiteY286" fmla="*/ 6836959 h 6858000"/>
              <a:gd name="connsiteX287" fmla="*/ 5800441 w 7467600"/>
              <a:gd name="connsiteY287" fmla="*/ 6335286 h 6858000"/>
              <a:gd name="connsiteX288" fmla="*/ 5526562 w 7467600"/>
              <a:gd name="connsiteY288" fmla="*/ 5705388 h 6858000"/>
              <a:gd name="connsiteX289" fmla="*/ 5519640 w 7467600"/>
              <a:gd name="connsiteY289" fmla="*/ 5683774 h 6858000"/>
              <a:gd name="connsiteX290" fmla="*/ 5844559 w 7467600"/>
              <a:gd name="connsiteY290" fmla="*/ 6553349 h 6858000"/>
              <a:gd name="connsiteX291" fmla="*/ 5975994 w 7467600"/>
              <a:gd name="connsiteY291" fmla="*/ 6858000 h 6858000"/>
              <a:gd name="connsiteX292" fmla="*/ 5898547 w 7467600"/>
              <a:gd name="connsiteY292" fmla="*/ 6858000 h 6858000"/>
              <a:gd name="connsiteX293" fmla="*/ 5682041 w 7467600"/>
              <a:gd name="connsiteY293" fmla="*/ 6355860 h 6858000"/>
              <a:gd name="connsiteX294" fmla="*/ 5461758 w 7467600"/>
              <a:gd name="connsiteY294" fmla="*/ 5820220 h 6858000"/>
              <a:gd name="connsiteX295" fmla="*/ 5237282 w 7467600"/>
              <a:gd name="connsiteY295" fmla="*/ 6579086 h 6858000"/>
              <a:gd name="connsiteX296" fmla="*/ 5115009 w 7467600"/>
              <a:gd name="connsiteY296" fmla="*/ 6858000 h 6858000"/>
              <a:gd name="connsiteX297" fmla="*/ 5028074 w 7467600"/>
              <a:gd name="connsiteY297" fmla="*/ 6858000 h 6858000"/>
              <a:gd name="connsiteX298" fmla="*/ 5079508 w 7467600"/>
              <a:gd name="connsiteY298" fmla="*/ 6749074 h 6858000"/>
              <a:gd name="connsiteX299" fmla="*/ 5371846 w 7467600"/>
              <a:gd name="connsiteY299" fmla="*/ 5924413 h 6858000"/>
              <a:gd name="connsiteX300" fmla="*/ 5270512 w 7467600"/>
              <a:gd name="connsiteY300" fmla="*/ 6138975 h 6858000"/>
              <a:gd name="connsiteX301" fmla="*/ 5062409 w 7467600"/>
              <a:gd name="connsiteY301" fmla="*/ 6653544 h 6858000"/>
              <a:gd name="connsiteX302" fmla="*/ 5036628 w 7467600"/>
              <a:gd name="connsiteY302" fmla="*/ 6754247 h 6858000"/>
              <a:gd name="connsiteX303" fmla="*/ 5009112 w 7467600"/>
              <a:gd name="connsiteY303" fmla="*/ 6858000 h 6858000"/>
              <a:gd name="connsiteX304" fmla="*/ 4976679 w 7467600"/>
              <a:gd name="connsiteY304" fmla="*/ 6858000 h 6858000"/>
              <a:gd name="connsiteX305" fmla="*/ 5006537 w 7467600"/>
              <a:gd name="connsiteY305" fmla="*/ 6747068 h 6858000"/>
              <a:gd name="connsiteX306" fmla="*/ 5032723 w 7467600"/>
              <a:gd name="connsiteY306" fmla="*/ 6644957 h 6858000"/>
              <a:gd name="connsiteX307" fmla="*/ 5242949 w 7467600"/>
              <a:gd name="connsiteY307" fmla="*/ 6125175 h 6858000"/>
              <a:gd name="connsiteX308" fmla="*/ 5286321 w 7467600"/>
              <a:gd name="connsiteY308" fmla="*/ 6033555 h 6858000"/>
              <a:gd name="connsiteX309" fmla="*/ 5008210 w 7467600"/>
              <a:gd name="connsiteY309" fmla="*/ 6649194 h 6858000"/>
              <a:gd name="connsiteX310" fmla="*/ 4986321 w 7467600"/>
              <a:gd name="connsiteY310" fmla="*/ 6765687 h 6858000"/>
              <a:gd name="connsiteX311" fmla="*/ 4973474 w 7467600"/>
              <a:gd name="connsiteY311" fmla="*/ 6858000 h 6858000"/>
              <a:gd name="connsiteX312" fmla="*/ 4907178 w 7467600"/>
              <a:gd name="connsiteY312" fmla="*/ 6858000 h 6858000"/>
              <a:gd name="connsiteX313" fmla="*/ 4910810 w 7467600"/>
              <a:gd name="connsiteY313" fmla="*/ 6829660 h 6858000"/>
              <a:gd name="connsiteX314" fmla="*/ 4987461 w 7467600"/>
              <a:gd name="connsiteY314" fmla="*/ 6432994 h 6858000"/>
              <a:gd name="connsiteX315" fmla="*/ 5179262 w 7467600"/>
              <a:gd name="connsiteY315" fmla="*/ 6035044 h 6858000"/>
              <a:gd name="connsiteX316" fmla="*/ 4689678 w 7467600"/>
              <a:gd name="connsiteY316" fmla="*/ 6440241 h 6858000"/>
              <a:gd name="connsiteX317" fmla="*/ 4477543 w 7467600"/>
              <a:gd name="connsiteY317" fmla="*/ 6674836 h 6858000"/>
              <a:gd name="connsiteX318" fmla="*/ 4329957 w 7467600"/>
              <a:gd name="connsiteY318" fmla="*/ 6858000 h 6858000"/>
              <a:gd name="connsiteX319" fmla="*/ 4218595 w 7467600"/>
              <a:gd name="connsiteY319" fmla="*/ 6858000 h 6858000"/>
              <a:gd name="connsiteX320" fmla="*/ 4368888 w 7467600"/>
              <a:gd name="connsiteY320" fmla="*/ 6668412 h 6858000"/>
              <a:gd name="connsiteX321" fmla="*/ 4563091 w 7467600"/>
              <a:gd name="connsiteY321" fmla="*/ 6442508 h 6858000"/>
              <a:gd name="connsiteX322" fmla="*/ 5387324 w 7467600"/>
              <a:gd name="connsiteY322" fmla="*/ 5705830 h 6858000"/>
              <a:gd name="connsiteX323" fmla="*/ 5073620 w 7467600"/>
              <a:gd name="connsiteY323" fmla="*/ 5955437 h 6858000"/>
              <a:gd name="connsiteX324" fmla="*/ 4689789 w 7467600"/>
              <a:gd name="connsiteY324" fmla="*/ 6268382 h 6858000"/>
              <a:gd name="connsiteX325" fmla="*/ 4418722 w 7467600"/>
              <a:gd name="connsiteY325" fmla="*/ 6570886 h 6858000"/>
              <a:gd name="connsiteX326" fmla="*/ 4214944 w 7467600"/>
              <a:gd name="connsiteY326" fmla="*/ 6858000 h 6858000"/>
              <a:gd name="connsiteX327" fmla="*/ 4177898 w 7467600"/>
              <a:gd name="connsiteY327" fmla="*/ 6858000 h 6858000"/>
              <a:gd name="connsiteX328" fmla="*/ 4391597 w 7467600"/>
              <a:gd name="connsiteY328" fmla="*/ 6556370 h 6858000"/>
              <a:gd name="connsiteX329" fmla="*/ 4668889 w 7467600"/>
              <a:gd name="connsiteY329" fmla="*/ 6246399 h 6858000"/>
              <a:gd name="connsiteX330" fmla="*/ 5055427 w 7467600"/>
              <a:gd name="connsiteY330" fmla="*/ 5931476 h 6858000"/>
              <a:gd name="connsiteX331" fmla="*/ 5371814 w 7467600"/>
              <a:gd name="connsiteY331" fmla="*/ 5678975 h 6858000"/>
              <a:gd name="connsiteX332" fmla="*/ 4987918 w 7467600"/>
              <a:gd name="connsiteY332" fmla="*/ 5838701 h 6858000"/>
              <a:gd name="connsiteX333" fmla="*/ 4317146 w 7467600"/>
              <a:gd name="connsiteY333" fmla="*/ 6587716 h 6858000"/>
              <a:gd name="connsiteX334" fmla="*/ 4171627 w 7467600"/>
              <a:gd name="connsiteY334" fmla="*/ 6858000 h 6858000"/>
              <a:gd name="connsiteX335" fmla="*/ 4081585 w 7467600"/>
              <a:gd name="connsiteY335" fmla="*/ 6858000 h 6858000"/>
              <a:gd name="connsiteX336" fmla="*/ 4238603 w 7467600"/>
              <a:gd name="connsiteY336" fmla="*/ 6559341 h 6858000"/>
              <a:gd name="connsiteX337" fmla="*/ 4778333 w 7467600"/>
              <a:gd name="connsiteY337" fmla="*/ 5873626 h 6858000"/>
              <a:gd name="connsiteX338" fmla="*/ 5414185 w 7467600"/>
              <a:gd name="connsiteY338" fmla="*/ 5573882 h 6858000"/>
              <a:gd name="connsiteX339" fmla="*/ 5959648 w 7467600"/>
              <a:gd name="connsiteY339" fmla="*/ 4760797 h 6858000"/>
              <a:gd name="connsiteX340" fmla="*/ 5355019 w 7467600"/>
              <a:gd name="connsiteY340" fmla="*/ 4734672 h 6858000"/>
              <a:gd name="connsiteX341" fmla="*/ 5083565 w 7467600"/>
              <a:gd name="connsiteY341" fmla="*/ 5179121 h 6858000"/>
              <a:gd name="connsiteX342" fmla="*/ 4713577 w 7467600"/>
              <a:gd name="connsiteY342" fmla="*/ 5616803 h 6858000"/>
              <a:gd name="connsiteX343" fmla="*/ 3989559 w 7467600"/>
              <a:gd name="connsiteY343" fmla="*/ 6145945 h 6858000"/>
              <a:gd name="connsiteX344" fmla="*/ 3939824 w 7467600"/>
              <a:gd name="connsiteY344" fmla="*/ 6066900 h 6858000"/>
              <a:gd name="connsiteX345" fmla="*/ 4584537 w 7467600"/>
              <a:gd name="connsiteY345" fmla="*/ 5324826 h 6858000"/>
              <a:gd name="connsiteX346" fmla="*/ 5037105 w 7467600"/>
              <a:gd name="connsiteY346" fmla="*/ 5088765 h 6858000"/>
              <a:gd name="connsiteX347" fmla="*/ 5039930 w 7467600"/>
              <a:gd name="connsiteY347" fmla="*/ 5089585 h 6858000"/>
              <a:gd name="connsiteX348" fmla="*/ 5263764 w 7467600"/>
              <a:gd name="connsiteY348" fmla="*/ 4735525 h 6858000"/>
              <a:gd name="connsiteX349" fmla="*/ 4086300 w 7467600"/>
              <a:gd name="connsiteY349" fmla="*/ 4884599 h 6858000"/>
              <a:gd name="connsiteX350" fmla="*/ 4085485 w 7467600"/>
              <a:gd name="connsiteY350" fmla="*/ 4899070 h 6858000"/>
              <a:gd name="connsiteX351" fmla="*/ 3871915 w 7467600"/>
              <a:gd name="connsiteY351" fmla="*/ 5253645 h 6858000"/>
              <a:gd name="connsiteX352" fmla="*/ 3799374 w 7467600"/>
              <a:gd name="connsiteY352" fmla="*/ 5466127 h 6858000"/>
              <a:gd name="connsiteX353" fmla="*/ 3498850 w 7467600"/>
              <a:gd name="connsiteY353" fmla="*/ 6661888 h 6858000"/>
              <a:gd name="connsiteX354" fmla="*/ 3399216 w 7467600"/>
              <a:gd name="connsiteY354" fmla="*/ 6858000 h 6858000"/>
              <a:gd name="connsiteX355" fmla="*/ 3303688 w 7467600"/>
              <a:gd name="connsiteY355" fmla="*/ 6858000 h 6858000"/>
              <a:gd name="connsiteX356" fmla="*/ 3391774 w 7467600"/>
              <a:gd name="connsiteY356" fmla="*/ 6697181 h 6858000"/>
              <a:gd name="connsiteX357" fmla="*/ 3735540 w 7467600"/>
              <a:gd name="connsiteY357" fmla="*/ 5546923 h 6858000"/>
              <a:gd name="connsiteX358" fmla="*/ 3729438 w 7467600"/>
              <a:gd name="connsiteY358" fmla="*/ 5569058 h 6858000"/>
              <a:gd name="connsiteX359" fmla="*/ 3707782 w 7467600"/>
              <a:gd name="connsiteY359" fmla="*/ 5644908 h 6858000"/>
              <a:gd name="connsiteX360" fmla="*/ 3583827 w 7467600"/>
              <a:gd name="connsiteY360" fmla="*/ 6039215 h 6858000"/>
              <a:gd name="connsiteX361" fmla="*/ 3547861 w 7467600"/>
              <a:gd name="connsiteY361" fmla="*/ 6129609 h 6858000"/>
              <a:gd name="connsiteX362" fmla="*/ 3490905 w 7467600"/>
              <a:gd name="connsiteY362" fmla="*/ 6277660 h 6858000"/>
              <a:gd name="connsiteX363" fmla="*/ 3455859 w 7467600"/>
              <a:gd name="connsiteY363" fmla="*/ 6391301 h 6858000"/>
              <a:gd name="connsiteX364" fmla="*/ 3429112 w 7467600"/>
              <a:gd name="connsiteY364" fmla="*/ 6479469 h 6858000"/>
              <a:gd name="connsiteX365" fmla="*/ 3304862 w 7467600"/>
              <a:gd name="connsiteY365" fmla="*/ 6796476 h 6858000"/>
              <a:gd name="connsiteX366" fmla="*/ 3276071 w 7467600"/>
              <a:gd name="connsiteY366" fmla="*/ 6858000 h 6858000"/>
              <a:gd name="connsiteX367" fmla="*/ 3240805 w 7467600"/>
              <a:gd name="connsiteY367" fmla="*/ 6858000 h 6858000"/>
              <a:gd name="connsiteX368" fmla="*/ 3275917 w 7467600"/>
              <a:gd name="connsiteY368" fmla="*/ 6783192 h 6858000"/>
              <a:gd name="connsiteX369" fmla="*/ 3399358 w 7467600"/>
              <a:gd name="connsiteY369" fmla="*/ 6469011 h 6858000"/>
              <a:gd name="connsiteX370" fmla="*/ 3425650 w 7467600"/>
              <a:gd name="connsiteY370" fmla="*/ 6381333 h 6858000"/>
              <a:gd name="connsiteX371" fmla="*/ 3460661 w 7467600"/>
              <a:gd name="connsiteY371" fmla="*/ 6266763 h 6858000"/>
              <a:gd name="connsiteX372" fmla="*/ 3518021 w 7467600"/>
              <a:gd name="connsiteY372" fmla="*/ 6117298 h 6858000"/>
              <a:gd name="connsiteX373" fmla="*/ 3554035 w 7467600"/>
              <a:gd name="connsiteY373" fmla="*/ 6027832 h 6858000"/>
              <a:gd name="connsiteX374" fmla="*/ 3677174 w 7467600"/>
              <a:gd name="connsiteY374" fmla="*/ 5636351 h 6858000"/>
              <a:gd name="connsiteX375" fmla="*/ 3698819 w 7467600"/>
              <a:gd name="connsiteY375" fmla="*/ 5560503 h 6858000"/>
              <a:gd name="connsiteX376" fmla="*/ 3702094 w 7467600"/>
              <a:gd name="connsiteY376" fmla="*/ 5549194 h 6858000"/>
              <a:gd name="connsiteX377" fmla="*/ 3398355 w 7467600"/>
              <a:gd name="connsiteY377" fmla="*/ 6094603 h 6858000"/>
              <a:gd name="connsiteX378" fmla="*/ 3193941 w 7467600"/>
              <a:gd name="connsiteY378" fmla="*/ 6798775 h 6858000"/>
              <a:gd name="connsiteX379" fmla="*/ 3184140 w 7467600"/>
              <a:gd name="connsiteY379" fmla="*/ 6858000 h 6858000"/>
              <a:gd name="connsiteX380" fmla="*/ 3099978 w 7467600"/>
              <a:gd name="connsiteY380" fmla="*/ 6858000 h 6858000"/>
              <a:gd name="connsiteX381" fmla="*/ 3101556 w 7467600"/>
              <a:gd name="connsiteY381" fmla="*/ 6843337 h 6858000"/>
              <a:gd name="connsiteX382" fmla="*/ 3370162 w 7467600"/>
              <a:gd name="connsiteY382" fmla="*/ 5785550 h 6858000"/>
              <a:gd name="connsiteX383" fmla="*/ 3746477 w 7467600"/>
              <a:gd name="connsiteY383" fmla="*/ 5377889 h 6858000"/>
              <a:gd name="connsiteX384" fmla="*/ 3863399 w 7467600"/>
              <a:gd name="connsiteY384" fmla="*/ 5087257 h 6858000"/>
              <a:gd name="connsiteX385" fmla="*/ 3968712 w 7467600"/>
              <a:gd name="connsiteY385" fmla="*/ 4913989 h 6858000"/>
              <a:gd name="connsiteX386" fmla="*/ 2792390 w 7467600"/>
              <a:gd name="connsiteY386" fmla="*/ 5382974 h 6858000"/>
              <a:gd name="connsiteX387" fmla="*/ 2714982 w 7467600"/>
              <a:gd name="connsiteY387" fmla="*/ 5427051 h 6858000"/>
              <a:gd name="connsiteX388" fmla="*/ 2813361 w 7467600"/>
              <a:gd name="connsiteY388" fmla="*/ 6023912 h 6858000"/>
              <a:gd name="connsiteX389" fmla="*/ 2688430 w 7467600"/>
              <a:gd name="connsiteY389" fmla="*/ 6801564 h 6858000"/>
              <a:gd name="connsiteX390" fmla="*/ 2629626 w 7467600"/>
              <a:gd name="connsiteY390" fmla="*/ 6763394 h 6858000"/>
              <a:gd name="connsiteX391" fmla="*/ 2565328 w 7467600"/>
              <a:gd name="connsiteY391" fmla="*/ 5516399 h 6858000"/>
              <a:gd name="connsiteX392" fmla="*/ 1922999 w 7467600"/>
              <a:gd name="connsiteY392" fmla="*/ 5980343 h 6858000"/>
              <a:gd name="connsiteX393" fmla="*/ 1950261 w 7467600"/>
              <a:gd name="connsiteY393" fmla="*/ 6405858 h 6858000"/>
              <a:gd name="connsiteX394" fmla="*/ 2365554 w 7467600"/>
              <a:gd name="connsiteY394" fmla="*/ 6759107 h 6858000"/>
              <a:gd name="connsiteX395" fmla="*/ 2424142 w 7467600"/>
              <a:gd name="connsiteY395" fmla="*/ 6858000 h 6858000"/>
              <a:gd name="connsiteX396" fmla="*/ 2395994 w 7467600"/>
              <a:gd name="connsiteY396" fmla="*/ 6858000 h 6858000"/>
              <a:gd name="connsiteX397" fmla="*/ 2392863 w 7467600"/>
              <a:gd name="connsiteY397" fmla="*/ 6852964 h 6858000"/>
              <a:gd name="connsiteX398" fmla="*/ 2017589 w 7467600"/>
              <a:gd name="connsiteY398" fmla="*/ 6493982 h 6858000"/>
              <a:gd name="connsiteX399" fmla="*/ 2147336 w 7467600"/>
              <a:gd name="connsiteY399" fmla="*/ 6594052 h 6858000"/>
              <a:gd name="connsiteX400" fmla="*/ 2207047 w 7467600"/>
              <a:gd name="connsiteY400" fmla="*/ 6654540 h 6858000"/>
              <a:gd name="connsiteX401" fmla="*/ 2299106 w 7467600"/>
              <a:gd name="connsiteY401" fmla="*/ 6778931 h 6858000"/>
              <a:gd name="connsiteX402" fmla="*/ 2314430 w 7467600"/>
              <a:gd name="connsiteY402" fmla="*/ 6801144 h 6858000"/>
              <a:gd name="connsiteX403" fmla="*/ 2352406 w 7467600"/>
              <a:gd name="connsiteY403" fmla="*/ 6858000 h 6858000"/>
              <a:gd name="connsiteX404" fmla="*/ 2314492 w 7467600"/>
              <a:gd name="connsiteY404" fmla="*/ 6858000 h 6858000"/>
              <a:gd name="connsiteX405" fmla="*/ 2288095 w 7467600"/>
              <a:gd name="connsiteY405" fmla="*/ 6818030 h 6858000"/>
              <a:gd name="connsiteX406" fmla="*/ 2272768 w 7467600"/>
              <a:gd name="connsiteY406" fmla="*/ 6795822 h 6858000"/>
              <a:gd name="connsiteX407" fmla="*/ 2182715 w 7467600"/>
              <a:gd name="connsiteY407" fmla="*/ 6675071 h 6858000"/>
              <a:gd name="connsiteX408" fmla="*/ 2032061 w 7467600"/>
              <a:gd name="connsiteY408" fmla="*/ 6541380 h 6858000"/>
              <a:gd name="connsiteX409" fmla="*/ 2257220 w 7467600"/>
              <a:gd name="connsiteY409" fmla="*/ 6826257 h 6858000"/>
              <a:gd name="connsiteX410" fmla="*/ 2281324 w 7467600"/>
              <a:gd name="connsiteY410" fmla="*/ 6858000 h 6858000"/>
              <a:gd name="connsiteX411" fmla="*/ 2242860 w 7467600"/>
              <a:gd name="connsiteY411" fmla="*/ 6858000 h 6858000"/>
              <a:gd name="connsiteX412" fmla="*/ 2232818 w 7467600"/>
              <a:gd name="connsiteY412" fmla="*/ 6844926 h 6858000"/>
              <a:gd name="connsiteX413" fmla="*/ 1990172 w 7467600"/>
              <a:gd name="connsiteY413" fmla="*/ 6542121 h 6858000"/>
              <a:gd name="connsiteX414" fmla="*/ 2124090 w 7467600"/>
              <a:gd name="connsiteY414" fmla="*/ 6761017 h 6858000"/>
              <a:gd name="connsiteX415" fmla="*/ 2200380 w 7467600"/>
              <a:gd name="connsiteY415" fmla="*/ 6858000 h 6858000"/>
              <a:gd name="connsiteX416" fmla="*/ 2147507 w 7467600"/>
              <a:gd name="connsiteY416" fmla="*/ 6858000 h 6858000"/>
              <a:gd name="connsiteX417" fmla="*/ 2070668 w 7467600"/>
              <a:gd name="connsiteY417" fmla="*/ 6761520 h 6858000"/>
              <a:gd name="connsiteX418" fmla="*/ 1975142 w 7467600"/>
              <a:gd name="connsiteY418" fmla="*/ 6585570 h 6858000"/>
              <a:gd name="connsiteX419" fmla="*/ 2050035 w 7467600"/>
              <a:gd name="connsiteY419" fmla="*/ 6813345 h 6858000"/>
              <a:gd name="connsiteX420" fmla="*/ 2063025 w 7467600"/>
              <a:gd name="connsiteY420" fmla="*/ 6858000 h 6858000"/>
              <a:gd name="connsiteX421" fmla="*/ 2021675 w 7467600"/>
              <a:gd name="connsiteY421" fmla="*/ 6858000 h 6858000"/>
              <a:gd name="connsiteX422" fmla="*/ 2019308 w 7467600"/>
              <a:gd name="connsiteY422" fmla="*/ 6847118 h 6858000"/>
              <a:gd name="connsiteX423" fmla="*/ 1938835 w 7467600"/>
              <a:gd name="connsiteY423" fmla="*/ 6551160 h 6858000"/>
              <a:gd name="connsiteX424" fmla="*/ 1953230 w 7467600"/>
              <a:gd name="connsiteY424" fmla="*/ 6759699 h 6858000"/>
              <a:gd name="connsiteX425" fmla="*/ 1956763 w 7467600"/>
              <a:gd name="connsiteY425" fmla="*/ 6778191 h 6858000"/>
              <a:gd name="connsiteX426" fmla="*/ 1967925 w 7467600"/>
              <a:gd name="connsiteY426" fmla="*/ 6858000 h 6858000"/>
              <a:gd name="connsiteX427" fmla="*/ 1936622 w 7467600"/>
              <a:gd name="connsiteY427" fmla="*/ 6858000 h 6858000"/>
              <a:gd name="connsiteX428" fmla="*/ 1926261 w 7467600"/>
              <a:gd name="connsiteY428" fmla="*/ 6784064 h 6858000"/>
              <a:gd name="connsiteX429" fmla="*/ 1922724 w 7467600"/>
              <a:gd name="connsiteY429" fmla="*/ 6765577 h 6858000"/>
              <a:gd name="connsiteX430" fmla="*/ 1904650 w 7467600"/>
              <a:gd name="connsiteY430" fmla="*/ 6639616 h 6858000"/>
              <a:gd name="connsiteX431" fmla="*/ 1885273 w 7467600"/>
              <a:gd name="connsiteY431" fmla="*/ 6858000 h 6858000"/>
              <a:gd name="connsiteX432" fmla="*/ 1854363 w 7467600"/>
              <a:gd name="connsiteY432" fmla="*/ 6858000 h 6858000"/>
              <a:gd name="connsiteX433" fmla="*/ 1880391 w 7467600"/>
              <a:gd name="connsiteY433" fmla="*/ 6603796 h 6858000"/>
              <a:gd name="connsiteX434" fmla="*/ 1818273 w 7467600"/>
              <a:gd name="connsiteY434" fmla="*/ 6715729 h 6858000"/>
              <a:gd name="connsiteX435" fmla="*/ 1794691 w 7467600"/>
              <a:gd name="connsiteY435" fmla="*/ 6843239 h 6858000"/>
              <a:gd name="connsiteX436" fmla="*/ 1794914 w 7467600"/>
              <a:gd name="connsiteY436" fmla="*/ 6858000 h 6858000"/>
              <a:gd name="connsiteX437" fmla="*/ 1746128 w 7467600"/>
              <a:gd name="connsiteY437" fmla="*/ 6858000 h 6858000"/>
              <a:gd name="connsiteX438" fmla="*/ 1753934 w 7467600"/>
              <a:gd name="connsiteY438" fmla="*/ 6724796 h 6858000"/>
              <a:gd name="connsiteX439" fmla="*/ 1792053 w 7467600"/>
              <a:gd name="connsiteY439" fmla="*/ 6572396 h 6858000"/>
              <a:gd name="connsiteX440" fmla="*/ 1862248 w 7467600"/>
              <a:gd name="connsiteY440" fmla="*/ 6266397 h 6858000"/>
              <a:gd name="connsiteX441" fmla="*/ 1862250 w 7467600"/>
              <a:gd name="connsiteY441" fmla="*/ 6033531 h 6858000"/>
              <a:gd name="connsiteX442" fmla="*/ 1211999 w 7467600"/>
              <a:gd name="connsiteY442" fmla="*/ 6683610 h 6858000"/>
              <a:gd name="connsiteX443" fmla="*/ 1213266 w 7467600"/>
              <a:gd name="connsiteY443" fmla="*/ 6691947 h 6858000"/>
              <a:gd name="connsiteX444" fmla="*/ 1203370 w 7467600"/>
              <a:gd name="connsiteY444" fmla="*/ 6850676 h 6858000"/>
              <a:gd name="connsiteX445" fmla="*/ 1203671 w 7467600"/>
              <a:gd name="connsiteY445" fmla="*/ 6858000 h 6858000"/>
              <a:gd name="connsiteX446" fmla="*/ 1143180 w 7467600"/>
              <a:gd name="connsiteY446" fmla="*/ 6858000 h 6858000"/>
              <a:gd name="connsiteX447" fmla="*/ 1142176 w 7467600"/>
              <a:gd name="connsiteY447" fmla="*/ 6766045 h 6858000"/>
              <a:gd name="connsiteX448" fmla="*/ 1067484 w 7467600"/>
              <a:gd name="connsiteY448" fmla="*/ 6858000 h 6858000"/>
              <a:gd name="connsiteX449" fmla="*/ 953928 w 7467600"/>
              <a:gd name="connsiteY449" fmla="*/ 6858000 h 6858000"/>
              <a:gd name="connsiteX450" fmla="*/ 959715 w 7467600"/>
              <a:gd name="connsiteY450" fmla="*/ 6850185 h 6858000"/>
              <a:gd name="connsiteX451" fmla="*/ 1483788 w 7467600"/>
              <a:gd name="connsiteY451" fmla="*/ 6259174 h 6858000"/>
              <a:gd name="connsiteX452" fmla="*/ 1100671 w 7467600"/>
              <a:gd name="connsiteY452" fmla="*/ 6252137 h 6858000"/>
              <a:gd name="connsiteX453" fmla="*/ 1090144 w 7467600"/>
              <a:gd name="connsiteY453" fmla="*/ 6256748 h 6858000"/>
              <a:gd name="connsiteX454" fmla="*/ 1095872 w 7467600"/>
              <a:gd name="connsiteY454" fmla="*/ 6271892 h 6858000"/>
              <a:gd name="connsiteX455" fmla="*/ 262785 w 7467600"/>
              <a:gd name="connsiteY455" fmla="*/ 6845450 h 6858000"/>
              <a:gd name="connsiteX456" fmla="*/ 209968 w 7467600"/>
              <a:gd name="connsiteY456" fmla="*/ 6770713 h 6858000"/>
              <a:gd name="connsiteX457" fmla="*/ 873460 w 7467600"/>
              <a:gd name="connsiteY457" fmla="*/ 6253768 h 6858000"/>
              <a:gd name="connsiteX458" fmla="*/ 192686 w 7467600"/>
              <a:gd name="connsiteY458" fmla="*/ 5849257 h 6858000"/>
              <a:gd name="connsiteX459" fmla="*/ 4696 w 7467600"/>
              <a:gd name="connsiteY459" fmla="*/ 5697668 h 6858000"/>
              <a:gd name="connsiteX460" fmla="*/ 0 w 7467600"/>
              <a:gd name="connsiteY460" fmla="*/ 5689984 h 6858000"/>
              <a:gd name="connsiteX461" fmla="*/ 0 w 7467600"/>
              <a:gd name="connsiteY461" fmla="*/ 5513472 h 6858000"/>
              <a:gd name="connsiteX462" fmla="*/ 174101 w 7467600"/>
              <a:gd name="connsiteY462" fmla="*/ 5620277 h 6858000"/>
              <a:gd name="connsiteX463" fmla="*/ 891800 w 7467600"/>
              <a:gd name="connsiteY463" fmla="*/ 6036935 h 6858000"/>
              <a:gd name="connsiteX464" fmla="*/ 1072219 w 7467600"/>
              <a:gd name="connsiteY464" fmla="*/ 6169443 h 6858000"/>
              <a:gd name="connsiteX465" fmla="*/ 1074117 w 7467600"/>
              <a:gd name="connsiteY465" fmla="*/ 6170301 h 6858000"/>
              <a:gd name="connsiteX466" fmla="*/ 1083114 w 7467600"/>
              <a:gd name="connsiteY466" fmla="*/ 6174131 h 6858000"/>
              <a:gd name="connsiteX467" fmla="*/ 1543010 w 7467600"/>
              <a:gd name="connsiteY467" fmla="*/ 6191140 h 6858000"/>
              <a:gd name="connsiteX468" fmla="*/ 1551080 w 7467600"/>
              <a:gd name="connsiteY468" fmla="*/ 6195006 h 6858000"/>
              <a:gd name="connsiteX469" fmla="*/ 2345443 w 7467600"/>
              <a:gd name="connsiteY469" fmla="*/ 5549882 h 6858000"/>
              <a:gd name="connsiteX470" fmla="*/ 1721499 w 7467600"/>
              <a:gd name="connsiteY470" fmla="*/ 5599969 h 6858000"/>
              <a:gd name="connsiteX471" fmla="*/ 767716 w 7467600"/>
              <a:gd name="connsiteY471" fmla="*/ 5472768 h 6858000"/>
              <a:gd name="connsiteX472" fmla="*/ 722147 w 7467600"/>
              <a:gd name="connsiteY472" fmla="*/ 5393091 h 6858000"/>
              <a:gd name="connsiteX473" fmla="*/ 1485552 w 7467600"/>
              <a:gd name="connsiteY473" fmla="*/ 5313202 h 6858000"/>
              <a:gd name="connsiteX474" fmla="*/ 2143004 w 7467600"/>
              <a:gd name="connsiteY474" fmla="*/ 5402420 h 6858000"/>
              <a:gd name="connsiteX475" fmla="*/ 1933391 w 7467600"/>
              <a:gd name="connsiteY475" fmla="*/ 5156971 h 6858000"/>
              <a:gd name="connsiteX476" fmla="*/ 1827118 w 7467600"/>
              <a:gd name="connsiteY476" fmla="*/ 4968410 h 6858000"/>
              <a:gd name="connsiteX477" fmla="*/ 1837349 w 7467600"/>
              <a:gd name="connsiteY477" fmla="*/ 4956357 h 6858000"/>
              <a:gd name="connsiteX478" fmla="*/ 2162835 w 7467600"/>
              <a:gd name="connsiteY478" fmla="*/ 5187853 h 6858000"/>
              <a:gd name="connsiteX479" fmla="*/ 2257167 w 7467600"/>
              <a:gd name="connsiteY479" fmla="*/ 5462123 h 6858000"/>
              <a:gd name="connsiteX480" fmla="*/ 2261598 w 7467600"/>
              <a:gd name="connsiteY480" fmla="*/ 5467998 h 6858000"/>
              <a:gd name="connsiteX481" fmla="*/ 2437177 w 7467600"/>
              <a:gd name="connsiteY481" fmla="*/ 5479608 h 6858000"/>
              <a:gd name="connsiteX482" fmla="*/ 2445247 w 7467600"/>
              <a:gd name="connsiteY482" fmla="*/ 5483476 h 6858000"/>
              <a:gd name="connsiteX483" fmla="*/ 2743626 w 7467600"/>
              <a:gd name="connsiteY483" fmla="*/ 5304819 h 6858000"/>
              <a:gd name="connsiteX484" fmla="*/ 3048102 w 7467600"/>
              <a:gd name="connsiteY484" fmla="*/ 5150595 h 6858000"/>
              <a:gd name="connsiteX485" fmla="*/ 1799414 w 7467600"/>
              <a:gd name="connsiteY485" fmla="*/ 4694732 h 6858000"/>
              <a:gd name="connsiteX486" fmla="*/ 1771735 w 7467600"/>
              <a:gd name="connsiteY486" fmla="*/ 4619929 h 6858000"/>
              <a:gd name="connsiteX487" fmla="*/ 3104273 w 7467600"/>
              <a:gd name="connsiteY487" fmla="*/ 5076159 h 6858000"/>
              <a:gd name="connsiteX488" fmla="*/ 3113245 w 7467600"/>
              <a:gd name="connsiteY488" fmla="*/ 5090705 h 6858000"/>
              <a:gd name="connsiteX489" fmla="*/ 3126294 w 7467600"/>
              <a:gd name="connsiteY489" fmla="*/ 5114400 h 6858000"/>
              <a:gd name="connsiteX490" fmla="*/ 3937433 w 7467600"/>
              <a:gd name="connsiteY490" fmla="*/ 4830473 h 6858000"/>
              <a:gd name="connsiteX491" fmla="*/ 3590475 w 7467600"/>
              <a:gd name="connsiteY491" fmla="*/ 4597974 h 6858000"/>
              <a:gd name="connsiteX492" fmla="*/ 3100264 w 7467600"/>
              <a:gd name="connsiteY492" fmla="*/ 4579845 h 6858000"/>
              <a:gd name="connsiteX493" fmla="*/ 2183576 w 7467600"/>
              <a:gd name="connsiteY493" fmla="*/ 4227150 h 6858000"/>
              <a:gd name="connsiteX494" fmla="*/ 2151029 w 7467600"/>
              <a:gd name="connsiteY494" fmla="*/ 4146947 h 6858000"/>
              <a:gd name="connsiteX495" fmla="*/ 3563434 w 7467600"/>
              <a:gd name="connsiteY495" fmla="*/ 4469115 h 6858000"/>
              <a:gd name="connsiteX496" fmla="*/ 3177952 w 7467600"/>
              <a:gd name="connsiteY496" fmla="*/ 3657386 h 6858000"/>
              <a:gd name="connsiteX497" fmla="*/ 3189263 w 7467600"/>
              <a:gd name="connsiteY497" fmla="*/ 3625726 h 6858000"/>
              <a:gd name="connsiteX498" fmla="*/ 3560912 w 7467600"/>
              <a:gd name="connsiteY498" fmla="*/ 4079863 h 6858000"/>
              <a:gd name="connsiteX499" fmla="*/ 3626636 w 7467600"/>
              <a:gd name="connsiteY499" fmla="*/ 4512230 h 6858000"/>
              <a:gd name="connsiteX500" fmla="*/ 3653088 w 7467600"/>
              <a:gd name="connsiteY500" fmla="*/ 4521417 h 6858000"/>
              <a:gd name="connsiteX501" fmla="*/ 3988128 w 7467600"/>
              <a:gd name="connsiteY501" fmla="*/ 4817267 h 6858000"/>
              <a:gd name="connsiteX502" fmla="*/ 4830582 w 7467600"/>
              <a:gd name="connsiteY502" fmla="*/ 4676000 h 6858000"/>
              <a:gd name="connsiteX503" fmla="*/ 4830100 w 7467600"/>
              <a:gd name="connsiteY503" fmla="*/ 4675554 h 6858000"/>
              <a:gd name="connsiteX504" fmla="*/ 4036318 w 7467600"/>
              <a:gd name="connsiteY504" fmla="*/ 4147013 h 6858000"/>
              <a:gd name="connsiteX505" fmla="*/ 3432098 w 7467600"/>
              <a:gd name="connsiteY505" fmla="*/ 3537312 h 6858000"/>
              <a:gd name="connsiteX506" fmla="*/ 3446761 w 7467600"/>
              <a:gd name="connsiteY506" fmla="*/ 3461278 h 6858000"/>
              <a:gd name="connsiteX507" fmla="*/ 4419733 w 7467600"/>
              <a:gd name="connsiteY507" fmla="*/ 3963555 h 6858000"/>
              <a:gd name="connsiteX508" fmla="*/ 4781371 w 7467600"/>
              <a:gd name="connsiteY508" fmla="*/ 4458604 h 6858000"/>
              <a:gd name="connsiteX509" fmla="*/ 4780440 w 7467600"/>
              <a:gd name="connsiteY509" fmla="*/ 4470290 h 6858000"/>
              <a:gd name="connsiteX510" fmla="*/ 4898954 w 7467600"/>
              <a:gd name="connsiteY510" fmla="*/ 4662092 h 6858000"/>
              <a:gd name="connsiteX511" fmla="*/ 4900699 w 7467600"/>
              <a:gd name="connsiteY511" fmla="*/ 4670867 h 6858000"/>
              <a:gd name="connsiteX512" fmla="*/ 5714511 w 7467600"/>
              <a:gd name="connsiteY512" fmla="*/ 4663483 h 6858000"/>
              <a:gd name="connsiteX513" fmla="*/ 5464793 w 7467600"/>
              <a:gd name="connsiteY513" fmla="*/ 4393556 h 6858000"/>
              <a:gd name="connsiteX514" fmla="*/ 5461897 w 7467600"/>
              <a:gd name="connsiteY514" fmla="*/ 4390879 h 6858000"/>
              <a:gd name="connsiteX515" fmla="*/ 4294126 w 7467600"/>
              <a:gd name="connsiteY515" fmla="*/ 3303048 h 6858000"/>
              <a:gd name="connsiteX516" fmla="*/ 4305321 w 7467600"/>
              <a:gd name="connsiteY516" fmla="*/ 3256953 h 6858000"/>
              <a:gd name="connsiteX517" fmla="*/ 4949299 w 7467600"/>
              <a:gd name="connsiteY517" fmla="*/ 3766336 h 6858000"/>
              <a:gd name="connsiteX518" fmla="*/ 5291452 w 7467600"/>
              <a:gd name="connsiteY518" fmla="*/ 4076801 h 6858000"/>
              <a:gd name="connsiteX519" fmla="*/ 5434998 w 7467600"/>
              <a:gd name="connsiteY519" fmla="*/ 4254100 h 6858000"/>
              <a:gd name="connsiteX520" fmla="*/ 5351015 w 7467600"/>
              <a:gd name="connsiteY520" fmla="*/ 3760989 h 6858000"/>
              <a:gd name="connsiteX521" fmla="*/ 5413780 w 7467600"/>
              <a:gd name="connsiteY521" fmla="*/ 2966265 h 6858000"/>
              <a:gd name="connsiteX522" fmla="*/ 5425627 w 7467600"/>
              <a:gd name="connsiteY522" fmla="*/ 2954192 h 6858000"/>
              <a:gd name="connsiteX523" fmla="*/ 6604735 w 7467600"/>
              <a:gd name="connsiteY523" fmla="*/ 2041381 h 6858000"/>
              <a:gd name="connsiteX524" fmla="*/ 7204487 w 7467600"/>
              <a:gd name="connsiteY524" fmla="*/ 2742112 h 6858000"/>
              <a:gd name="connsiteX525" fmla="*/ 7131592 w 7467600"/>
              <a:gd name="connsiteY525" fmla="*/ 2672096 h 6858000"/>
              <a:gd name="connsiteX526" fmla="*/ 6996344 w 7467600"/>
              <a:gd name="connsiteY526" fmla="*/ 2518310 h 6858000"/>
              <a:gd name="connsiteX527" fmla="*/ 6735495 w 7467600"/>
              <a:gd name="connsiteY527" fmla="*/ 2196890 h 6858000"/>
              <a:gd name="connsiteX528" fmla="*/ 6721901 w 7467600"/>
              <a:gd name="connsiteY528" fmla="*/ 2179274 h 6858000"/>
              <a:gd name="connsiteX529" fmla="*/ 6604735 w 7467600"/>
              <a:gd name="connsiteY529" fmla="*/ 2041381 h 6858000"/>
              <a:gd name="connsiteX530" fmla="*/ 6591670 w 7467600"/>
              <a:gd name="connsiteY530" fmla="*/ 1988277 h 6858000"/>
              <a:gd name="connsiteX531" fmla="*/ 6747349 w 7467600"/>
              <a:gd name="connsiteY531" fmla="*/ 2160069 h 6858000"/>
              <a:gd name="connsiteX532" fmla="*/ 6760943 w 7467600"/>
              <a:gd name="connsiteY532" fmla="*/ 2177686 h 6858000"/>
              <a:gd name="connsiteX533" fmla="*/ 7021065 w 7467600"/>
              <a:gd name="connsiteY533" fmla="*/ 2498102 h 6858000"/>
              <a:gd name="connsiteX534" fmla="*/ 7155223 w 7467600"/>
              <a:gd name="connsiteY534" fmla="*/ 2650386 h 6858000"/>
              <a:gd name="connsiteX535" fmla="*/ 7203167 w 7467600"/>
              <a:gd name="connsiteY535" fmla="*/ 2697288 h 6858000"/>
              <a:gd name="connsiteX536" fmla="*/ 6937703 w 7467600"/>
              <a:gd name="connsiteY536" fmla="*/ 2321981 h 6858000"/>
              <a:gd name="connsiteX537" fmla="*/ 6591670 w 7467600"/>
              <a:gd name="connsiteY537" fmla="*/ 1988277 h 6858000"/>
              <a:gd name="connsiteX538" fmla="*/ 5798671 w 7467600"/>
              <a:gd name="connsiteY538" fmla="*/ 1981601 h 6858000"/>
              <a:gd name="connsiteX539" fmla="*/ 5754709 w 7467600"/>
              <a:gd name="connsiteY539" fmla="*/ 2071454 h 6858000"/>
              <a:gd name="connsiteX540" fmla="*/ 5763044 w 7467600"/>
              <a:gd name="connsiteY540" fmla="*/ 2842206 h 6858000"/>
              <a:gd name="connsiteX541" fmla="*/ 5764974 w 7467600"/>
              <a:gd name="connsiteY541" fmla="*/ 2799609 h 6858000"/>
              <a:gd name="connsiteX542" fmla="*/ 5767665 w 7467600"/>
              <a:gd name="connsiteY542" fmla="*/ 2666409 h 6858000"/>
              <a:gd name="connsiteX543" fmla="*/ 5763055 w 7467600"/>
              <a:gd name="connsiteY543" fmla="*/ 2579705 h 6858000"/>
              <a:gd name="connsiteX544" fmla="*/ 5758079 w 7467600"/>
              <a:gd name="connsiteY544" fmla="*/ 2492508 h 6858000"/>
              <a:gd name="connsiteX545" fmla="*/ 5779325 w 7467600"/>
              <a:gd name="connsiteY545" fmla="*/ 2197069 h 6858000"/>
              <a:gd name="connsiteX546" fmla="*/ 5798671 w 7467600"/>
              <a:gd name="connsiteY546" fmla="*/ 1981601 h 6858000"/>
              <a:gd name="connsiteX547" fmla="*/ 5829202 w 7467600"/>
              <a:gd name="connsiteY547" fmla="*/ 1971679 h 6858000"/>
              <a:gd name="connsiteX548" fmla="*/ 5809558 w 7467600"/>
              <a:gd name="connsiteY548" fmla="*/ 2198043 h 6858000"/>
              <a:gd name="connsiteX549" fmla="*/ 5788653 w 7467600"/>
              <a:gd name="connsiteY549" fmla="*/ 2489430 h 6858000"/>
              <a:gd name="connsiteX550" fmla="*/ 5793439 w 7467600"/>
              <a:gd name="connsiteY550" fmla="*/ 2575235 h 6858000"/>
              <a:gd name="connsiteX551" fmla="*/ 5796837 w 7467600"/>
              <a:gd name="connsiteY551" fmla="*/ 2637633 h 6858000"/>
              <a:gd name="connsiteX552" fmla="*/ 5818614 w 7467600"/>
              <a:gd name="connsiteY552" fmla="*/ 2473055 h 6858000"/>
              <a:gd name="connsiteX553" fmla="*/ 5829202 w 7467600"/>
              <a:gd name="connsiteY553" fmla="*/ 1971679 h 6858000"/>
              <a:gd name="connsiteX554" fmla="*/ 5911389 w 7467600"/>
              <a:gd name="connsiteY554" fmla="*/ 1898371 h 6858000"/>
              <a:gd name="connsiteX555" fmla="*/ 6237627 w 7467600"/>
              <a:gd name="connsiteY555" fmla="*/ 2231921 h 6858000"/>
              <a:gd name="connsiteX556" fmla="*/ 5911389 w 7467600"/>
              <a:gd name="connsiteY556" fmla="*/ 1898371 h 6858000"/>
              <a:gd name="connsiteX557" fmla="*/ 6944437 w 7467600"/>
              <a:gd name="connsiteY557" fmla="*/ 1575402 h 6858000"/>
              <a:gd name="connsiteX558" fmla="*/ 6304730 w 7467600"/>
              <a:gd name="connsiteY558" fmla="*/ 1766654 h 6858000"/>
              <a:gd name="connsiteX559" fmla="*/ 6944437 w 7467600"/>
              <a:gd name="connsiteY559" fmla="*/ 1575402 h 6858000"/>
              <a:gd name="connsiteX560" fmla="*/ 7019523 w 7467600"/>
              <a:gd name="connsiteY560" fmla="*/ 1519450 h 6858000"/>
              <a:gd name="connsiteX561" fmla="*/ 6298091 w 7467600"/>
              <a:gd name="connsiteY561" fmla="*/ 1737122 h 6858000"/>
              <a:gd name="connsiteX562" fmla="*/ 7019523 w 7467600"/>
              <a:gd name="connsiteY562" fmla="*/ 1519450 h 6858000"/>
              <a:gd name="connsiteX563" fmla="*/ 2399523 w 7467600"/>
              <a:gd name="connsiteY563" fmla="*/ 1428234 h 6858000"/>
              <a:gd name="connsiteX564" fmla="*/ 2224982 w 7467600"/>
              <a:gd name="connsiteY564" fmla="*/ 1826201 h 6858000"/>
              <a:gd name="connsiteX565" fmla="*/ 2096099 w 7467600"/>
              <a:gd name="connsiteY565" fmla="*/ 2345900 h 6858000"/>
              <a:gd name="connsiteX566" fmla="*/ 2283317 w 7467600"/>
              <a:gd name="connsiteY566" fmla="*/ 1796925 h 6858000"/>
              <a:gd name="connsiteX567" fmla="*/ 2399523 w 7467600"/>
              <a:gd name="connsiteY567" fmla="*/ 1428234 h 6858000"/>
              <a:gd name="connsiteX568" fmla="*/ 2448558 w 7467600"/>
              <a:gd name="connsiteY568" fmla="*/ 1373435 h 6858000"/>
              <a:gd name="connsiteX569" fmla="*/ 2312521 w 7467600"/>
              <a:gd name="connsiteY569" fmla="*/ 1806140 h 6858000"/>
              <a:gd name="connsiteX570" fmla="*/ 2127533 w 7467600"/>
              <a:gd name="connsiteY570" fmla="*/ 2348380 h 6858000"/>
              <a:gd name="connsiteX571" fmla="*/ 2358080 w 7467600"/>
              <a:gd name="connsiteY571" fmla="*/ 1866134 h 6858000"/>
              <a:gd name="connsiteX572" fmla="*/ 2407436 w 7467600"/>
              <a:gd name="connsiteY572" fmla="*/ 1651070 h 6858000"/>
              <a:gd name="connsiteX573" fmla="*/ 2448558 w 7467600"/>
              <a:gd name="connsiteY573" fmla="*/ 1373435 h 6858000"/>
              <a:gd name="connsiteX574" fmla="*/ 278707 w 7467600"/>
              <a:gd name="connsiteY574" fmla="*/ 1352270 h 6858000"/>
              <a:gd name="connsiteX575" fmla="*/ 321570 w 7467600"/>
              <a:gd name="connsiteY575" fmla="*/ 1861610 h 6858000"/>
              <a:gd name="connsiteX576" fmla="*/ 294281 w 7467600"/>
              <a:gd name="connsiteY576" fmla="*/ 1440658 h 6858000"/>
              <a:gd name="connsiteX577" fmla="*/ 278707 w 7467600"/>
              <a:gd name="connsiteY577" fmla="*/ 1352270 h 6858000"/>
              <a:gd name="connsiteX578" fmla="*/ 1423821 w 7467600"/>
              <a:gd name="connsiteY578" fmla="*/ 1351958 h 6858000"/>
              <a:gd name="connsiteX579" fmla="*/ 1638521 w 7467600"/>
              <a:gd name="connsiteY579" fmla="*/ 1908470 h 6858000"/>
              <a:gd name="connsiteX580" fmla="*/ 1754199 w 7467600"/>
              <a:gd name="connsiteY580" fmla="*/ 2149284 h 6858000"/>
              <a:gd name="connsiteX581" fmla="*/ 1908359 w 7467600"/>
              <a:gd name="connsiteY581" fmla="*/ 2364988 h 6858000"/>
              <a:gd name="connsiteX582" fmla="*/ 1647661 w 7467600"/>
              <a:gd name="connsiteY582" fmla="*/ 1825945 h 6858000"/>
              <a:gd name="connsiteX583" fmla="*/ 1423821 w 7467600"/>
              <a:gd name="connsiteY583" fmla="*/ 1351958 h 6858000"/>
              <a:gd name="connsiteX584" fmla="*/ 1431890 w 7467600"/>
              <a:gd name="connsiteY584" fmla="*/ 1306475 h 6858000"/>
              <a:gd name="connsiteX585" fmla="*/ 1507597 w 7467600"/>
              <a:gd name="connsiteY585" fmla="*/ 1446132 h 6858000"/>
              <a:gd name="connsiteX586" fmla="*/ 1674586 w 7467600"/>
              <a:gd name="connsiteY586" fmla="*/ 1813832 h 6858000"/>
              <a:gd name="connsiteX587" fmla="*/ 1815950 w 7467600"/>
              <a:gd name="connsiteY587" fmla="*/ 2128564 h 6858000"/>
              <a:gd name="connsiteX588" fmla="*/ 1984242 w 7467600"/>
              <a:gd name="connsiteY588" fmla="*/ 2430829 h 6858000"/>
              <a:gd name="connsiteX589" fmla="*/ 2014023 w 7467600"/>
              <a:gd name="connsiteY589" fmla="*/ 2450995 h 6858000"/>
              <a:gd name="connsiteX590" fmla="*/ 1747337 w 7467600"/>
              <a:gd name="connsiteY590" fmla="*/ 1855264 h 6858000"/>
              <a:gd name="connsiteX591" fmla="*/ 1533749 w 7467600"/>
              <a:gd name="connsiteY591" fmla="*/ 1478656 h 6858000"/>
              <a:gd name="connsiteX592" fmla="*/ 1431890 w 7467600"/>
              <a:gd name="connsiteY592" fmla="*/ 1306475 h 6858000"/>
              <a:gd name="connsiteX593" fmla="*/ 5052692 w 7467600"/>
              <a:gd name="connsiteY593" fmla="*/ 1292994 h 6858000"/>
              <a:gd name="connsiteX594" fmla="*/ 5200661 w 7467600"/>
              <a:gd name="connsiteY594" fmla="*/ 1635186 h 6858000"/>
              <a:gd name="connsiteX595" fmla="*/ 5297138 w 7467600"/>
              <a:gd name="connsiteY595" fmla="*/ 1906351 h 6858000"/>
              <a:gd name="connsiteX596" fmla="*/ 5052692 w 7467600"/>
              <a:gd name="connsiteY596" fmla="*/ 1292994 h 6858000"/>
              <a:gd name="connsiteX597" fmla="*/ 5009948 w 7467600"/>
              <a:gd name="connsiteY597" fmla="*/ 1273619 h 6858000"/>
              <a:gd name="connsiteX598" fmla="*/ 5121777 w 7467600"/>
              <a:gd name="connsiteY598" fmla="*/ 1654213 h 6858000"/>
              <a:gd name="connsiteX599" fmla="*/ 5293545 w 7467600"/>
              <a:gd name="connsiteY599" fmla="*/ 2072247 h 6858000"/>
              <a:gd name="connsiteX600" fmla="*/ 5294042 w 7467600"/>
              <a:gd name="connsiteY600" fmla="*/ 2065019 h 6858000"/>
              <a:gd name="connsiteX601" fmla="*/ 5171936 w 7467600"/>
              <a:gd name="connsiteY601" fmla="*/ 1647613 h 6858000"/>
              <a:gd name="connsiteX602" fmla="*/ 5009948 w 7467600"/>
              <a:gd name="connsiteY602" fmla="*/ 1273619 h 6858000"/>
              <a:gd name="connsiteX603" fmla="*/ 655236 w 7467600"/>
              <a:gd name="connsiteY603" fmla="*/ 1268632 h 6858000"/>
              <a:gd name="connsiteX604" fmla="*/ 839521 w 7467600"/>
              <a:gd name="connsiteY604" fmla="*/ 1685315 h 6858000"/>
              <a:gd name="connsiteX605" fmla="*/ 1109416 w 7467600"/>
              <a:gd name="connsiteY605" fmla="*/ 2061663 h 6858000"/>
              <a:gd name="connsiteX606" fmla="*/ 1298300 w 7467600"/>
              <a:gd name="connsiteY606" fmla="*/ 2247742 h 6858000"/>
              <a:gd name="connsiteX607" fmla="*/ 1125871 w 7467600"/>
              <a:gd name="connsiteY607" fmla="*/ 1989513 h 6858000"/>
              <a:gd name="connsiteX608" fmla="*/ 981574 w 7467600"/>
              <a:gd name="connsiteY608" fmla="*/ 1783157 h 6858000"/>
              <a:gd name="connsiteX609" fmla="*/ 922198 w 7467600"/>
              <a:gd name="connsiteY609" fmla="*/ 1677437 h 6858000"/>
              <a:gd name="connsiteX610" fmla="*/ 869293 w 7467600"/>
              <a:gd name="connsiteY610" fmla="*/ 1583214 h 6858000"/>
              <a:gd name="connsiteX611" fmla="*/ 751431 w 7467600"/>
              <a:gd name="connsiteY611" fmla="*/ 1405731 h 6858000"/>
              <a:gd name="connsiteX612" fmla="*/ 655236 w 7467600"/>
              <a:gd name="connsiteY612" fmla="*/ 1268632 h 6858000"/>
              <a:gd name="connsiteX613" fmla="*/ 6516292 w 7467600"/>
              <a:gd name="connsiteY613" fmla="*/ 1263064 h 6858000"/>
              <a:gd name="connsiteX614" fmla="*/ 5736320 w 7467600"/>
              <a:gd name="connsiteY614" fmla="*/ 1501803 h 6858000"/>
              <a:gd name="connsiteX615" fmla="*/ 6516292 w 7467600"/>
              <a:gd name="connsiteY615" fmla="*/ 1263064 h 6858000"/>
              <a:gd name="connsiteX616" fmla="*/ 291466 w 7467600"/>
              <a:gd name="connsiteY616" fmla="*/ 1250369 h 6858000"/>
              <a:gd name="connsiteX617" fmla="*/ 323180 w 7467600"/>
              <a:gd name="connsiteY617" fmla="*/ 1435283 h 6858000"/>
              <a:gd name="connsiteX618" fmla="*/ 349381 w 7467600"/>
              <a:gd name="connsiteY618" fmla="*/ 1875041 h 6858000"/>
              <a:gd name="connsiteX619" fmla="*/ 374363 w 7467600"/>
              <a:gd name="connsiteY619" fmla="*/ 1506494 h 6858000"/>
              <a:gd name="connsiteX620" fmla="*/ 302168 w 7467600"/>
              <a:gd name="connsiteY620" fmla="*/ 1274495 h 6858000"/>
              <a:gd name="connsiteX621" fmla="*/ 291466 w 7467600"/>
              <a:gd name="connsiteY621" fmla="*/ 1250369 h 6858000"/>
              <a:gd name="connsiteX622" fmla="*/ 678222 w 7467600"/>
              <a:gd name="connsiteY622" fmla="*/ 1248670 h 6858000"/>
              <a:gd name="connsiteX623" fmla="*/ 775536 w 7467600"/>
              <a:gd name="connsiteY623" fmla="*/ 1388015 h 6858000"/>
              <a:gd name="connsiteX624" fmla="*/ 894529 w 7467600"/>
              <a:gd name="connsiteY624" fmla="*/ 1567739 h 6858000"/>
              <a:gd name="connsiteX625" fmla="*/ 948000 w 7467600"/>
              <a:gd name="connsiteY625" fmla="*/ 1663088 h 6858000"/>
              <a:gd name="connsiteX626" fmla="*/ 1006812 w 7467600"/>
              <a:gd name="connsiteY626" fmla="*/ 1767683 h 6858000"/>
              <a:gd name="connsiteX627" fmla="*/ 1149133 w 7467600"/>
              <a:gd name="connsiteY627" fmla="*/ 1971513 h 6858000"/>
              <a:gd name="connsiteX628" fmla="*/ 1333952 w 7467600"/>
              <a:gd name="connsiteY628" fmla="*/ 2251620 h 6858000"/>
              <a:gd name="connsiteX629" fmla="*/ 1337329 w 7467600"/>
              <a:gd name="connsiteY629" fmla="*/ 2258350 h 6858000"/>
              <a:gd name="connsiteX630" fmla="*/ 1014726 w 7467600"/>
              <a:gd name="connsiteY630" fmla="*/ 1615556 h 6858000"/>
              <a:gd name="connsiteX631" fmla="*/ 678222 w 7467600"/>
              <a:gd name="connsiteY631" fmla="*/ 1248670 h 6858000"/>
              <a:gd name="connsiteX632" fmla="*/ 6691602 w 7467600"/>
              <a:gd name="connsiteY632" fmla="*/ 1140573 h 6858000"/>
              <a:gd name="connsiteX633" fmla="*/ 6571100 w 7467600"/>
              <a:gd name="connsiteY633" fmla="*/ 1183662 h 6858000"/>
              <a:gd name="connsiteX634" fmla="*/ 6241687 w 7467600"/>
              <a:gd name="connsiteY634" fmla="*/ 1257600 h 6858000"/>
              <a:gd name="connsiteX635" fmla="*/ 5693009 w 7467600"/>
              <a:gd name="connsiteY635" fmla="*/ 1478256 h 6858000"/>
              <a:gd name="connsiteX636" fmla="*/ 6548420 w 7467600"/>
              <a:gd name="connsiteY636" fmla="*/ 1214599 h 6858000"/>
              <a:gd name="connsiteX637" fmla="*/ 6605473 w 7467600"/>
              <a:gd name="connsiteY637" fmla="*/ 1184686 h 6858000"/>
              <a:gd name="connsiteX638" fmla="*/ 6691602 w 7467600"/>
              <a:gd name="connsiteY638" fmla="*/ 1140573 h 6858000"/>
              <a:gd name="connsiteX639" fmla="*/ 4002475 w 7467600"/>
              <a:gd name="connsiteY639" fmla="*/ 1037802 h 6858000"/>
              <a:gd name="connsiteX640" fmla="*/ 4000324 w 7467600"/>
              <a:gd name="connsiteY640" fmla="*/ 1039362 h 6858000"/>
              <a:gd name="connsiteX641" fmla="*/ 4002862 w 7467600"/>
              <a:gd name="connsiteY641" fmla="*/ 1042866 h 6858000"/>
              <a:gd name="connsiteX642" fmla="*/ 4002475 w 7467600"/>
              <a:gd name="connsiteY642" fmla="*/ 1037802 h 6858000"/>
              <a:gd name="connsiteX643" fmla="*/ 506322 w 7467600"/>
              <a:gd name="connsiteY643" fmla="*/ 1020997 h 6858000"/>
              <a:gd name="connsiteX644" fmla="*/ 533068 w 7467600"/>
              <a:gd name="connsiteY644" fmla="*/ 1029409 h 6858000"/>
              <a:gd name="connsiteX645" fmla="*/ 1232525 w 7467600"/>
              <a:gd name="connsiteY645" fmla="*/ 1804675 h 6858000"/>
              <a:gd name="connsiteX646" fmla="*/ 1388858 w 7467600"/>
              <a:gd name="connsiteY646" fmla="*/ 2368011 h 6858000"/>
              <a:gd name="connsiteX647" fmla="*/ 1384098 w 7467600"/>
              <a:gd name="connsiteY647" fmla="*/ 2378125 h 6858000"/>
              <a:gd name="connsiteX648" fmla="*/ 1425393 w 7467600"/>
              <a:gd name="connsiteY648" fmla="*/ 2589124 h 6858000"/>
              <a:gd name="connsiteX649" fmla="*/ 1424001 w 7467600"/>
              <a:gd name="connsiteY649" fmla="*/ 2597541 h 6858000"/>
              <a:gd name="connsiteX650" fmla="*/ 2152729 w 7467600"/>
              <a:gd name="connsiteY650" fmla="*/ 2864487 h 6858000"/>
              <a:gd name="connsiteX651" fmla="*/ 2020609 w 7467600"/>
              <a:gd name="connsiteY651" fmla="*/ 2539671 h 6858000"/>
              <a:gd name="connsiteX652" fmla="*/ 2018920 w 7467600"/>
              <a:gd name="connsiteY652" fmla="*/ 2536309 h 6858000"/>
              <a:gd name="connsiteX653" fmla="*/ 1342441 w 7467600"/>
              <a:gd name="connsiteY653" fmla="*/ 1173017 h 6858000"/>
              <a:gd name="connsiteX654" fmla="*/ 1367925 w 7467600"/>
              <a:gd name="connsiteY654" fmla="*/ 1135648 h 6858000"/>
              <a:gd name="connsiteX655" fmla="*/ 1771401 w 7467600"/>
              <a:gd name="connsiteY655" fmla="*/ 1806673 h 6858000"/>
              <a:gd name="connsiteX656" fmla="*/ 1972385 w 7467600"/>
              <a:gd name="connsiteY656" fmla="*/ 2198735 h 6858000"/>
              <a:gd name="connsiteX657" fmla="*/ 2040892 w 7467600"/>
              <a:gd name="connsiteY657" fmla="*/ 2405205 h 6858000"/>
              <a:gd name="connsiteX658" fmla="*/ 2131689 w 7467600"/>
              <a:gd name="connsiteY658" fmla="*/ 1936926 h 6858000"/>
              <a:gd name="connsiteX659" fmla="*/ 2454820 w 7467600"/>
              <a:gd name="connsiteY659" fmla="*/ 1248808 h 6858000"/>
              <a:gd name="connsiteX660" fmla="*/ 2492512 w 7467600"/>
              <a:gd name="connsiteY660" fmla="*/ 1302920 h 6858000"/>
              <a:gd name="connsiteX661" fmla="*/ 2081216 w 7467600"/>
              <a:gd name="connsiteY661" fmla="*/ 2527513 h 6858000"/>
              <a:gd name="connsiteX662" fmla="*/ 2081211 w 7467600"/>
              <a:gd name="connsiteY662" fmla="*/ 2528916 h 6858000"/>
              <a:gd name="connsiteX663" fmla="*/ 2199067 w 7467600"/>
              <a:gd name="connsiteY663" fmla="*/ 2884061 h 6858000"/>
              <a:gd name="connsiteX664" fmla="*/ 3192586 w 7467600"/>
              <a:gd name="connsiteY664" fmla="*/ 3411496 h 6858000"/>
              <a:gd name="connsiteX665" fmla="*/ 3182620 w 7467600"/>
              <a:gd name="connsiteY665" fmla="*/ 3483279 h 6858000"/>
              <a:gd name="connsiteX666" fmla="*/ 2435119 w 7467600"/>
              <a:gd name="connsiteY666" fmla="*/ 3080173 h 6858000"/>
              <a:gd name="connsiteX667" fmla="*/ 2410152 w 7467600"/>
              <a:gd name="connsiteY667" fmla="*/ 3063751 h 6858000"/>
              <a:gd name="connsiteX668" fmla="*/ 2408099 w 7467600"/>
              <a:gd name="connsiteY668" fmla="*/ 3064403 h 6858000"/>
              <a:gd name="connsiteX669" fmla="*/ 2407218 w 7467600"/>
              <a:gd name="connsiteY669" fmla="*/ 3070324 h 6858000"/>
              <a:gd name="connsiteX670" fmla="*/ 2380138 w 7467600"/>
              <a:gd name="connsiteY670" fmla="*/ 3099341 h 6858000"/>
              <a:gd name="connsiteX671" fmla="*/ 1765923 w 7467600"/>
              <a:gd name="connsiteY671" fmla="*/ 3581043 h 6858000"/>
              <a:gd name="connsiteX672" fmla="*/ 1702258 w 7467600"/>
              <a:gd name="connsiteY672" fmla="*/ 3612286 h 6858000"/>
              <a:gd name="connsiteX673" fmla="*/ 1538370 w 7467600"/>
              <a:gd name="connsiteY673" fmla="*/ 3811804 h 6858000"/>
              <a:gd name="connsiteX674" fmla="*/ 542867 w 7467600"/>
              <a:gd name="connsiteY674" fmla="*/ 4944092 h 6858000"/>
              <a:gd name="connsiteX675" fmla="*/ 515800 w 7467600"/>
              <a:gd name="connsiteY675" fmla="*/ 4862180 h 6858000"/>
              <a:gd name="connsiteX676" fmla="*/ 909145 w 7467600"/>
              <a:gd name="connsiteY676" fmla="*/ 4199225 h 6858000"/>
              <a:gd name="connsiteX677" fmla="*/ 1214067 w 7467600"/>
              <a:gd name="connsiteY677" fmla="*/ 3908561 h 6858000"/>
              <a:gd name="connsiteX678" fmla="*/ 640967 w 7467600"/>
              <a:gd name="connsiteY678" fmla="*/ 4105601 h 6858000"/>
              <a:gd name="connsiteX679" fmla="*/ 112563 w 7467600"/>
              <a:gd name="connsiteY679" fmla="*/ 4396952 h 6858000"/>
              <a:gd name="connsiteX680" fmla="*/ 0 w 7467600"/>
              <a:gd name="connsiteY680" fmla="*/ 4466006 h 6858000"/>
              <a:gd name="connsiteX681" fmla="*/ 0 w 7467600"/>
              <a:gd name="connsiteY681" fmla="*/ 4233763 h 6858000"/>
              <a:gd name="connsiteX682" fmla="*/ 36881 w 7467600"/>
              <a:gd name="connsiteY682" fmla="*/ 4200118 h 6858000"/>
              <a:gd name="connsiteX683" fmla="*/ 910534 w 7467600"/>
              <a:gd name="connsiteY683" fmla="*/ 3629753 h 6858000"/>
              <a:gd name="connsiteX684" fmla="*/ 1578717 w 7467600"/>
              <a:gd name="connsiteY684" fmla="*/ 3575982 h 6858000"/>
              <a:gd name="connsiteX685" fmla="*/ 2338780 w 7467600"/>
              <a:gd name="connsiteY685" fmla="*/ 3033725 h 6858000"/>
              <a:gd name="connsiteX686" fmla="*/ 1807991 w 7467600"/>
              <a:gd name="connsiteY686" fmla="*/ 2807184 h 6858000"/>
              <a:gd name="connsiteX687" fmla="*/ 1416358 w 7467600"/>
              <a:gd name="connsiteY687" fmla="*/ 3112571 h 6858000"/>
              <a:gd name="connsiteX688" fmla="*/ 939066 w 7467600"/>
              <a:gd name="connsiteY688" fmla="*/ 3378798 h 6858000"/>
              <a:gd name="connsiteX689" fmla="*/ 115099 w 7467600"/>
              <a:gd name="connsiteY689" fmla="*/ 3607650 h 6858000"/>
              <a:gd name="connsiteX690" fmla="*/ 97284 w 7467600"/>
              <a:gd name="connsiteY690" fmla="*/ 3520393 h 6858000"/>
              <a:gd name="connsiteX691" fmla="*/ 922050 w 7467600"/>
              <a:gd name="connsiteY691" fmla="*/ 3074867 h 6858000"/>
              <a:gd name="connsiteX692" fmla="*/ 1405265 w 7467600"/>
              <a:gd name="connsiteY692" fmla="*/ 3016319 h 6858000"/>
              <a:gd name="connsiteX693" fmla="*/ 1407512 w 7467600"/>
              <a:gd name="connsiteY693" fmla="*/ 3018001 h 6858000"/>
              <a:gd name="connsiteX694" fmla="*/ 1726266 w 7467600"/>
              <a:gd name="connsiteY694" fmla="*/ 2777274 h 6858000"/>
              <a:gd name="connsiteX695" fmla="*/ 625390 w 7467600"/>
              <a:gd name="connsiteY695" fmla="*/ 2514541 h 6858000"/>
              <a:gd name="connsiteX696" fmla="*/ 619799 w 7467600"/>
              <a:gd name="connsiteY696" fmla="*/ 2527180 h 6858000"/>
              <a:gd name="connsiteX697" fmla="*/ 310030 w 7467600"/>
              <a:gd name="connsiteY697" fmla="*/ 2771818 h 6858000"/>
              <a:gd name="connsiteX698" fmla="*/ 173877 w 7467600"/>
              <a:gd name="connsiteY698" fmla="*/ 2937056 h 6858000"/>
              <a:gd name="connsiteX699" fmla="*/ 77889 w 7467600"/>
              <a:gd name="connsiteY699" fmla="*/ 3138440 h 6858000"/>
              <a:gd name="connsiteX700" fmla="*/ 0 w 7467600"/>
              <a:gd name="connsiteY700" fmla="*/ 3271395 h 6858000"/>
              <a:gd name="connsiteX701" fmla="*/ 0 w 7467600"/>
              <a:gd name="connsiteY701" fmla="*/ 3153002 h 6858000"/>
              <a:gd name="connsiteX702" fmla="*/ 2386 w 7467600"/>
              <a:gd name="connsiteY702" fmla="*/ 3149203 h 6858000"/>
              <a:gd name="connsiteX703" fmla="*/ 89753 w 7467600"/>
              <a:gd name="connsiteY703" fmla="*/ 2987702 h 6858000"/>
              <a:gd name="connsiteX704" fmla="*/ 76869 w 7467600"/>
              <a:gd name="connsiteY704" fmla="*/ 3005404 h 6858000"/>
              <a:gd name="connsiteX705" fmla="*/ 32049 w 7467600"/>
              <a:gd name="connsiteY705" fmla="*/ 3065814 h 6858000"/>
              <a:gd name="connsiteX706" fmla="*/ 0 w 7467600"/>
              <a:gd name="connsiteY706" fmla="*/ 3108744 h 6858000"/>
              <a:gd name="connsiteX707" fmla="*/ 0 w 7467600"/>
              <a:gd name="connsiteY707" fmla="*/ 3058059 h 6858000"/>
              <a:gd name="connsiteX708" fmla="*/ 7610 w 7467600"/>
              <a:gd name="connsiteY708" fmla="*/ 3047889 h 6858000"/>
              <a:gd name="connsiteX709" fmla="*/ 52419 w 7467600"/>
              <a:gd name="connsiteY709" fmla="*/ 2987479 h 6858000"/>
              <a:gd name="connsiteX710" fmla="*/ 59142 w 7467600"/>
              <a:gd name="connsiteY710" fmla="*/ 2978488 h 6858000"/>
              <a:gd name="connsiteX711" fmla="*/ 0 w 7467600"/>
              <a:gd name="connsiteY711" fmla="*/ 3015334 h 6858000"/>
              <a:gd name="connsiteX712" fmla="*/ 0 w 7467600"/>
              <a:gd name="connsiteY712" fmla="*/ 2914286 h 6858000"/>
              <a:gd name="connsiteX713" fmla="*/ 36383 w 7467600"/>
              <a:gd name="connsiteY713" fmla="*/ 2901128 h 6858000"/>
              <a:gd name="connsiteX714" fmla="*/ 156329 w 7467600"/>
              <a:gd name="connsiteY714" fmla="*/ 2840533 h 6858000"/>
              <a:gd name="connsiteX715" fmla="*/ 358355 w 7467600"/>
              <a:gd name="connsiteY715" fmla="*/ 2620471 h 6858000"/>
              <a:gd name="connsiteX716" fmla="*/ 510577 w 7467600"/>
              <a:gd name="connsiteY716" fmla="*/ 2501244 h 6858000"/>
              <a:gd name="connsiteX717" fmla="*/ 211967 w 7467600"/>
              <a:gd name="connsiteY717" fmla="*/ 2479171 h 6858000"/>
              <a:gd name="connsiteX718" fmla="*/ 0 w 7467600"/>
              <a:gd name="connsiteY718" fmla="*/ 2476398 h 6858000"/>
              <a:gd name="connsiteX719" fmla="*/ 0 w 7467600"/>
              <a:gd name="connsiteY719" fmla="*/ 2389189 h 6858000"/>
              <a:gd name="connsiteX720" fmla="*/ 103062 w 7467600"/>
              <a:gd name="connsiteY720" fmla="*/ 2389518 h 6858000"/>
              <a:gd name="connsiteX721" fmla="*/ 510734 w 7467600"/>
              <a:gd name="connsiteY721" fmla="*/ 2416201 h 6858000"/>
              <a:gd name="connsiteX722" fmla="*/ 279257 w 7467600"/>
              <a:gd name="connsiteY722" fmla="*/ 2092102 h 6858000"/>
              <a:gd name="connsiteX723" fmla="*/ 65265 w 7467600"/>
              <a:gd name="connsiteY723" fmla="*/ 2006049 h 6858000"/>
              <a:gd name="connsiteX724" fmla="*/ 0 w 7467600"/>
              <a:gd name="connsiteY724" fmla="*/ 1982532 h 6858000"/>
              <a:gd name="connsiteX725" fmla="*/ 0 w 7467600"/>
              <a:gd name="connsiteY725" fmla="*/ 1912789 h 6858000"/>
              <a:gd name="connsiteX726" fmla="*/ 97460 w 7467600"/>
              <a:gd name="connsiteY726" fmla="*/ 1953725 h 6858000"/>
              <a:gd name="connsiteX727" fmla="*/ 221272 w 7467600"/>
              <a:gd name="connsiteY727" fmla="*/ 1980766 h 6858000"/>
              <a:gd name="connsiteX728" fmla="*/ 116765 w 7467600"/>
              <a:gd name="connsiteY728" fmla="*/ 1911033 h 6858000"/>
              <a:gd name="connsiteX729" fmla="*/ 16405 w 7467600"/>
              <a:gd name="connsiteY729" fmla="*/ 1803412 h 6858000"/>
              <a:gd name="connsiteX730" fmla="*/ 0 w 7467600"/>
              <a:gd name="connsiteY730" fmla="*/ 1784777 h 6858000"/>
              <a:gd name="connsiteX731" fmla="*/ 0 w 7467600"/>
              <a:gd name="connsiteY731" fmla="*/ 1740082 h 6858000"/>
              <a:gd name="connsiteX732" fmla="*/ 39394 w 7467600"/>
              <a:gd name="connsiteY732" fmla="*/ 1784856 h 6858000"/>
              <a:gd name="connsiteX733" fmla="*/ 135813 w 7467600"/>
              <a:gd name="connsiteY733" fmla="*/ 1888838 h 6858000"/>
              <a:gd name="connsiteX734" fmla="*/ 242575 w 7467600"/>
              <a:gd name="connsiteY734" fmla="*/ 1958841 h 6858000"/>
              <a:gd name="connsiteX735" fmla="*/ 82197 w 7467600"/>
              <a:gd name="connsiteY735" fmla="*/ 1754826 h 6858000"/>
              <a:gd name="connsiteX736" fmla="*/ 0 w 7467600"/>
              <a:gd name="connsiteY736" fmla="*/ 1679650 h 6858000"/>
              <a:gd name="connsiteX737" fmla="*/ 0 w 7467600"/>
              <a:gd name="connsiteY737" fmla="*/ 1602463 h 6858000"/>
              <a:gd name="connsiteX738" fmla="*/ 84689 w 7467600"/>
              <a:gd name="connsiteY738" fmla="*/ 1677442 h 6858000"/>
              <a:gd name="connsiteX739" fmla="*/ 298437 w 7467600"/>
              <a:gd name="connsiteY739" fmla="*/ 1968019 h 6858000"/>
              <a:gd name="connsiteX740" fmla="*/ 227269 w 7467600"/>
              <a:gd name="connsiteY740" fmla="*/ 1114064 h 6858000"/>
              <a:gd name="connsiteX741" fmla="*/ 248003 w 7467600"/>
              <a:gd name="connsiteY741" fmla="*/ 1089613 h 6858000"/>
              <a:gd name="connsiteX742" fmla="*/ 427020 w 7467600"/>
              <a:gd name="connsiteY742" fmla="*/ 1619803 h 6858000"/>
              <a:gd name="connsiteX743" fmla="*/ 340345 w 7467600"/>
              <a:gd name="connsiteY743" fmla="*/ 2027739 h 6858000"/>
              <a:gd name="connsiteX744" fmla="*/ 360865 w 7467600"/>
              <a:gd name="connsiteY744" fmla="*/ 2044827 h 6858000"/>
              <a:gd name="connsiteX745" fmla="*/ 560414 w 7467600"/>
              <a:gd name="connsiteY745" fmla="*/ 2421457 h 6858000"/>
              <a:gd name="connsiteX746" fmla="*/ 1359703 w 7467600"/>
              <a:gd name="connsiteY746" fmla="*/ 2578554 h 6858000"/>
              <a:gd name="connsiteX747" fmla="*/ 1359422 w 7467600"/>
              <a:gd name="connsiteY747" fmla="*/ 2577994 h 6858000"/>
              <a:gd name="connsiteX748" fmla="*/ 828701 w 7467600"/>
              <a:gd name="connsiteY748" fmla="*/ 1839520 h 6858000"/>
              <a:gd name="connsiteX749" fmla="*/ 494427 w 7467600"/>
              <a:gd name="connsiteY749" fmla="*/ 1092333 h 6858000"/>
              <a:gd name="connsiteX750" fmla="*/ 506322 w 7467600"/>
              <a:gd name="connsiteY750" fmla="*/ 1020997 h 6858000"/>
              <a:gd name="connsiteX751" fmla="*/ 4570198 w 7467600"/>
              <a:gd name="connsiteY751" fmla="*/ 978081 h 6858000"/>
              <a:gd name="connsiteX752" fmla="*/ 4523691 w 7467600"/>
              <a:gd name="connsiteY752" fmla="*/ 1127776 h 6858000"/>
              <a:gd name="connsiteX753" fmla="*/ 4509875 w 7467600"/>
              <a:gd name="connsiteY753" fmla="*/ 1167552 h 6858000"/>
              <a:gd name="connsiteX754" fmla="*/ 4478168 w 7467600"/>
              <a:gd name="connsiteY754" fmla="*/ 1260735 h 6858000"/>
              <a:gd name="connsiteX755" fmla="*/ 4409309 w 7467600"/>
              <a:gd name="connsiteY755" fmla="*/ 1666996 h 6858000"/>
              <a:gd name="connsiteX756" fmla="*/ 4370031 w 7467600"/>
              <a:gd name="connsiteY756" fmla="*/ 1955666 h 6858000"/>
              <a:gd name="connsiteX757" fmla="*/ 4570198 w 7467600"/>
              <a:gd name="connsiteY757" fmla="*/ 978081 h 6858000"/>
              <a:gd name="connsiteX758" fmla="*/ 4557898 w 7467600"/>
              <a:gd name="connsiteY758" fmla="*/ 900011 h 6858000"/>
              <a:gd name="connsiteX759" fmla="*/ 4344840 w 7467600"/>
              <a:gd name="connsiteY759" fmla="*/ 1922038 h 6858000"/>
              <a:gd name="connsiteX760" fmla="*/ 4378710 w 7467600"/>
              <a:gd name="connsiteY760" fmla="*/ 1665516 h 6858000"/>
              <a:gd name="connsiteX761" fmla="*/ 4448798 w 7467600"/>
              <a:gd name="connsiteY761" fmla="*/ 1253024 h 6858000"/>
              <a:gd name="connsiteX762" fmla="*/ 4480315 w 7467600"/>
              <a:gd name="connsiteY762" fmla="*/ 1158454 h 6858000"/>
              <a:gd name="connsiteX763" fmla="*/ 4494133 w 7467600"/>
              <a:gd name="connsiteY763" fmla="*/ 1118676 h 6858000"/>
              <a:gd name="connsiteX764" fmla="*/ 4557898 w 7467600"/>
              <a:gd name="connsiteY764" fmla="*/ 900011 h 6858000"/>
              <a:gd name="connsiteX765" fmla="*/ 5870151 w 7467600"/>
              <a:gd name="connsiteY765" fmla="*/ 898890 h 6858000"/>
              <a:gd name="connsiteX766" fmla="*/ 5861335 w 7467600"/>
              <a:gd name="connsiteY766" fmla="*/ 899177 h 6858000"/>
              <a:gd name="connsiteX767" fmla="*/ 5843702 w 7467600"/>
              <a:gd name="connsiteY767" fmla="*/ 899748 h 6858000"/>
              <a:gd name="connsiteX768" fmla="*/ 5651107 w 7467600"/>
              <a:gd name="connsiteY768" fmla="*/ 920306 h 6858000"/>
              <a:gd name="connsiteX769" fmla="*/ 5459407 w 7467600"/>
              <a:gd name="connsiteY769" fmla="*/ 940975 h 6858000"/>
              <a:gd name="connsiteX770" fmla="*/ 5374846 w 7467600"/>
              <a:gd name="connsiteY770" fmla="*/ 941988 h 6858000"/>
              <a:gd name="connsiteX771" fmla="*/ 5256105 w 7467600"/>
              <a:gd name="connsiteY771" fmla="*/ 945632 h 6858000"/>
              <a:gd name="connsiteX772" fmla="*/ 5107071 w 7467600"/>
              <a:gd name="connsiteY772" fmla="*/ 969720 h 6858000"/>
              <a:gd name="connsiteX773" fmla="*/ 4998681 w 7467600"/>
              <a:gd name="connsiteY773" fmla="*/ 988771 h 6858000"/>
              <a:gd name="connsiteX774" fmla="*/ 5870151 w 7467600"/>
              <a:gd name="connsiteY774" fmla="*/ 898890 h 6858000"/>
              <a:gd name="connsiteX775" fmla="*/ 5504425 w 7467600"/>
              <a:gd name="connsiteY775" fmla="*/ 848067 h 6858000"/>
              <a:gd name="connsiteX776" fmla="*/ 4968849 w 7467600"/>
              <a:gd name="connsiteY776" fmla="*/ 962318 h 6858000"/>
              <a:gd name="connsiteX777" fmla="*/ 5104039 w 7467600"/>
              <a:gd name="connsiteY777" fmla="*/ 940634 h 6858000"/>
              <a:gd name="connsiteX778" fmla="*/ 5256311 w 7467600"/>
              <a:gd name="connsiteY778" fmla="*/ 916490 h 6858000"/>
              <a:gd name="connsiteX779" fmla="*/ 5377381 w 7467600"/>
              <a:gd name="connsiteY779" fmla="*/ 912671 h 6858000"/>
              <a:gd name="connsiteX780" fmla="*/ 5460148 w 7467600"/>
              <a:gd name="connsiteY780" fmla="*/ 911442 h 6858000"/>
              <a:gd name="connsiteX781" fmla="*/ 5648971 w 7467600"/>
              <a:gd name="connsiteY781" fmla="*/ 891331 h 6858000"/>
              <a:gd name="connsiteX782" fmla="*/ 5844807 w 7467600"/>
              <a:gd name="connsiteY782" fmla="*/ 870718 h 6858000"/>
              <a:gd name="connsiteX783" fmla="*/ 5862975 w 7467600"/>
              <a:gd name="connsiteY783" fmla="*/ 869756 h 6858000"/>
              <a:gd name="connsiteX784" fmla="*/ 5920887 w 7467600"/>
              <a:gd name="connsiteY784" fmla="*/ 865929 h 6858000"/>
              <a:gd name="connsiteX785" fmla="*/ 5504425 w 7467600"/>
              <a:gd name="connsiteY785" fmla="*/ 848067 h 6858000"/>
              <a:gd name="connsiteX786" fmla="*/ 3607114 w 7467600"/>
              <a:gd name="connsiteY786" fmla="*/ 467441 h 6858000"/>
              <a:gd name="connsiteX787" fmla="*/ 3296242 w 7467600"/>
              <a:gd name="connsiteY787" fmla="*/ 807991 h 6858000"/>
              <a:gd name="connsiteX788" fmla="*/ 3174674 w 7467600"/>
              <a:gd name="connsiteY788" fmla="*/ 919759 h 6858000"/>
              <a:gd name="connsiteX789" fmla="*/ 3042978 w 7467600"/>
              <a:gd name="connsiteY789" fmla="*/ 1054894 h 6858000"/>
              <a:gd name="connsiteX790" fmla="*/ 2968914 w 7467600"/>
              <a:gd name="connsiteY790" fmla="*/ 1133756 h 6858000"/>
              <a:gd name="connsiteX791" fmla="*/ 3103823 w 7467600"/>
              <a:gd name="connsiteY791" fmla="*/ 1026814 h 6858000"/>
              <a:gd name="connsiteX792" fmla="*/ 3607114 w 7467600"/>
              <a:gd name="connsiteY792" fmla="*/ 467441 h 6858000"/>
              <a:gd name="connsiteX793" fmla="*/ 3744487 w 7467600"/>
              <a:gd name="connsiteY793" fmla="*/ 383136 h 6858000"/>
              <a:gd name="connsiteX794" fmla="*/ 3970213 w 7467600"/>
              <a:gd name="connsiteY794" fmla="*/ 995559 h 6858000"/>
              <a:gd name="connsiteX795" fmla="*/ 3744487 w 7467600"/>
              <a:gd name="connsiteY795" fmla="*/ 383136 h 6858000"/>
              <a:gd name="connsiteX796" fmla="*/ 3624562 w 7467600"/>
              <a:gd name="connsiteY796" fmla="*/ 367041 h 6858000"/>
              <a:gd name="connsiteX797" fmla="*/ 3489712 w 7467600"/>
              <a:gd name="connsiteY797" fmla="*/ 485386 h 6858000"/>
              <a:gd name="connsiteX798" fmla="*/ 3182994 w 7467600"/>
              <a:gd name="connsiteY798" fmla="*/ 828265 h 6858000"/>
              <a:gd name="connsiteX799" fmla="*/ 2892114 w 7467600"/>
              <a:gd name="connsiteY799" fmla="*/ 1172635 h 6858000"/>
              <a:gd name="connsiteX800" fmla="*/ 3021459 w 7467600"/>
              <a:gd name="connsiteY800" fmla="*/ 1035385 h 6858000"/>
              <a:gd name="connsiteX801" fmla="*/ 3153873 w 7467600"/>
              <a:gd name="connsiteY801" fmla="*/ 898971 h 6858000"/>
              <a:gd name="connsiteX802" fmla="*/ 3276511 w 7467600"/>
              <a:gd name="connsiteY802" fmla="*/ 786423 h 6858000"/>
              <a:gd name="connsiteX803" fmla="*/ 3584154 w 7467600"/>
              <a:gd name="connsiteY803" fmla="*/ 448218 h 6858000"/>
              <a:gd name="connsiteX804" fmla="*/ 3624562 w 7467600"/>
              <a:gd name="connsiteY804" fmla="*/ 367041 h 6858000"/>
              <a:gd name="connsiteX805" fmla="*/ 3766672 w 7467600"/>
              <a:gd name="connsiteY805" fmla="*/ 359429 h 6858000"/>
              <a:gd name="connsiteX806" fmla="*/ 3996338 w 7467600"/>
              <a:gd name="connsiteY806" fmla="*/ 968237 h 6858000"/>
              <a:gd name="connsiteX807" fmla="*/ 3766672 w 7467600"/>
              <a:gd name="connsiteY807" fmla="*/ 359429 h 6858000"/>
              <a:gd name="connsiteX808" fmla="*/ 5805386 w 7467600"/>
              <a:gd name="connsiteY808" fmla="*/ 239240 h 6858000"/>
              <a:gd name="connsiteX809" fmla="*/ 5736947 w 7467600"/>
              <a:gd name="connsiteY809" fmla="*/ 261367 h 6858000"/>
              <a:gd name="connsiteX810" fmla="*/ 5427012 w 7467600"/>
              <a:gd name="connsiteY810" fmla="*/ 311272 h 6858000"/>
              <a:gd name="connsiteX811" fmla="*/ 5147818 w 7467600"/>
              <a:gd name="connsiteY811" fmla="*/ 322112 h 6858000"/>
              <a:gd name="connsiteX812" fmla="*/ 5060854 w 7467600"/>
              <a:gd name="connsiteY812" fmla="*/ 311882 h 6858000"/>
              <a:gd name="connsiteX813" fmla="*/ 4945989 w 7467600"/>
              <a:gd name="connsiteY813" fmla="*/ 300516 h 6858000"/>
              <a:gd name="connsiteX814" fmla="*/ 5410479 w 7467600"/>
              <a:gd name="connsiteY814" fmla="*/ 348434 h 6858000"/>
              <a:gd name="connsiteX815" fmla="*/ 5805386 w 7467600"/>
              <a:gd name="connsiteY815" fmla="*/ 239240 h 6858000"/>
              <a:gd name="connsiteX816" fmla="*/ 5905192 w 7467600"/>
              <a:gd name="connsiteY816" fmla="*/ 163079 h 6858000"/>
              <a:gd name="connsiteX817" fmla="*/ 5865655 w 7467600"/>
              <a:gd name="connsiteY817" fmla="*/ 171901 h 6858000"/>
              <a:gd name="connsiteX818" fmla="*/ 5259740 w 7467600"/>
              <a:gd name="connsiteY818" fmla="*/ 257013 h 6858000"/>
              <a:gd name="connsiteX819" fmla="*/ 5208466 w 7467600"/>
              <a:gd name="connsiteY819" fmla="*/ 257550 h 6858000"/>
              <a:gd name="connsiteX820" fmla="*/ 4980204 w 7467600"/>
              <a:gd name="connsiteY820" fmla="*/ 271903 h 6858000"/>
              <a:gd name="connsiteX821" fmla="*/ 5068068 w 7467600"/>
              <a:gd name="connsiteY821" fmla="*/ 282244 h 6858000"/>
              <a:gd name="connsiteX822" fmla="*/ 5153231 w 7467600"/>
              <a:gd name="connsiteY822" fmla="*/ 292240 h 6858000"/>
              <a:gd name="connsiteX823" fmla="*/ 5426491 w 7467600"/>
              <a:gd name="connsiteY823" fmla="*/ 281128 h 6858000"/>
              <a:gd name="connsiteX824" fmla="*/ 5731212 w 7467600"/>
              <a:gd name="connsiteY824" fmla="*/ 231951 h 6858000"/>
              <a:gd name="connsiteX825" fmla="*/ 5905192 w 7467600"/>
              <a:gd name="connsiteY825" fmla="*/ 163079 h 6858000"/>
              <a:gd name="connsiteX826" fmla="*/ 5944437 w 7467600"/>
              <a:gd name="connsiteY826" fmla="*/ 113829 h 6858000"/>
              <a:gd name="connsiteX827" fmla="*/ 5825032 w 7467600"/>
              <a:gd name="connsiteY827" fmla="*/ 146405 h 6858000"/>
              <a:gd name="connsiteX828" fmla="*/ 4955599 w 7467600"/>
              <a:gd name="connsiteY828" fmla="*/ 247008 h 6858000"/>
              <a:gd name="connsiteX829" fmla="*/ 5210104 w 7467600"/>
              <a:gd name="connsiteY829" fmla="*/ 228123 h 6858000"/>
              <a:gd name="connsiteX830" fmla="*/ 5261015 w 7467600"/>
              <a:gd name="connsiteY830" fmla="*/ 227087 h 6858000"/>
              <a:gd name="connsiteX831" fmla="*/ 5861181 w 7467600"/>
              <a:gd name="connsiteY831" fmla="*/ 143093 h 6858000"/>
              <a:gd name="connsiteX832" fmla="*/ 5961252 w 7467600"/>
              <a:gd name="connsiteY832" fmla="*/ 114820 h 6858000"/>
              <a:gd name="connsiteX833" fmla="*/ 5944437 w 7467600"/>
              <a:gd name="connsiteY833" fmla="*/ 113829 h 6858000"/>
              <a:gd name="connsiteX834" fmla="*/ 3882765 w 7467600"/>
              <a:gd name="connsiteY834" fmla="*/ 0 h 6858000"/>
              <a:gd name="connsiteX835" fmla="*/ 3995099 w 7467600"/>
              <a:gd name="connsiteY835" fmla="*/ 0 h 6858000"/>
              <a:gd name="connsiteX836" fmla="*/ 4163818 w 7467600"/>
              <a:gd name="connsiteY836" fmla="*/ 234104 h 6858000"/>
              <a:gd name="connsiteX837" fmla="*/ 4172099 w 7467600"/>
              <a:gd name="connsiteY837" fmla="*/ 234207 h 6858000"/>
              <a:gd name="connsiteX838" fmla="*/ 4784282 w 7467600"/>
              <a:gd name="connsiteY838" fmla="*/ 276561 h 6858000"/>
              <a:gd name="connsiteX839" fmla="*/ 4801687 w 7467600"/>
              <a:gd name="connsiteY839" fmla="*/ 267764 h 6858000"/>
              <a:gd name="connsiteX840" fmla="*/ 6082788 w 7467600"/>
              <a:gd name="connsiteY840" fmla="*/ 64119 h 6858000"/>
              <a:gd name="connsiteX841" fmla="*/ 6099442 w 7467600"/>
              <a:gd name="connsiteY841" fmla="*/ 82568 h 6858000"/>
              <a:gd name="connsiteX842" fmla="*/ 4804137 w 7467600"/>
              <a:gd name="connsiteY842" fmla="*/ 320931 h 6858000"/>
              <a:gd name="connsiteX843" fmla="*/ 4227047 w 7467600"/>
              <a:gd name="connsiteY843" fmla="*/ 313415 h 6858000"/>
              <a:gd name="connsiteX844" fmla="*/ 4346041 w 7467600"/>
              <a:gd name="connsiteY844" fmla="*/ 456086 h 6858000"/>
              <a:gd name="connsiteX845" fmla="*/ 4870967 w 7467600"/>
              <a:gd name="connsiteY845" fmla="*/ 963061 h 6858000"/>
              <a:gd name="connsiteX846" fmla="*/ 4889647 w 7467600"/>
              <a:gd name="connsiteY846" fmla="*/ 957147 h 6858000"/>
              <a:gd name="connsiteX847" fmla="*/ 5422504 w 7467600"/>
              <a:gd name="connsiteY847" fmla="*/ 805191 h 6858000"/>
              <a:gd name="connsiteX848" fmla="*/ 6087656 w 7467600"/>
              <a:gd name="connsiteY848" fmla="*/ 826703 h 6858000"/>
              <a:gd name="connsiteX849" fmla="*/ 6058717 w 7467600"/>
              <a:gd name="connsiteY849" fmla="*/ 865992 h 6858000"/>
              <a:gd name="connsiteX850" fmla="*/ 4974153 w 7467600"/>
              <a:gd name="connsiteY850" fmla="*/ 1045456 h 6858000"/>
              <a:gd name="connsiteX851" fmla="*/ 5627835 w 7467600"/>
              <a:gd name="connsiteY851" fmla="*/ 1472077 h 6858000"/>
              <a:gd name="connsiteX852" fmla="*/ 5629817 w 7467600"/>
              <a:gd name="connsiteY852" fmla="*/ 1471412 h 6858000"/>
              <a:gd name="connsiteX853" fmla="*/ 5634124 w 7467600"/>
              <a:gd name="connsiteY853" fmla="*/ 1470572 h 6858000"/>
              <a:gd name="connsiteX854" fmla="*/ 5755832 w 7467600"/>
              <a:gd name="connsiteY854" fmla="*/ 1383886 h 6858000"/>
              <a:gd name="connsiteX855" fmla="*/ 6014186 w 7467600"/>
              <a:gd name="connsiteY855" fmla="*/ 1279799 h 6858000"/>
              <a:gd name="connsiteX856" fmla="*/ 6901619 w 7467600"/>
              <a:gd name="connsiteY856" fmla="*/ 1047874 h 6858000"/>
              <a:gd name="connsiteX857" fmla="*/ 6931566 w 7467600"/>
              <a:gd name="connsiteY857" fmla="*/ 1062034 h 6858000"/>
              <a:gd name="connsiteX858" fmla="*/ 5790982 w 7467600"/>
              <a:gd name="connsiteY858" fmla="*/ 1561380 h 6858000"/>
              <a:gd name="connsiteX859" fmla="*/ 6188971 w 7467600"/>
              <a:gd name="connsiteY859" fmla="*/ 1755168 h 6858000"/>
              <a:gd name="connsiteX860" fmla="*/ 6202446 w 7467600"/>
              <a:gd name="connsiteY860" fmla="*/ 1752268 h 6858000"/>
              <a:gd name="connsiteX861" fmla="*/ 7179560 w 7467600"/>
              <a:gd name="connsiteY861" fmla="*/ 1467551 h 6858000"/>
              <a:gd name="connsiteX862" fmla="*/ 7158730 w 7467600"/>
              <a:gd name="connsiteY862" fmla="*/ 1507835 h 6858000"/>
              <a:gd name="connsiteX863" fmla="*/ 6326959 w 7467600"/>
              <a:gd name="connsiteY863" fmla="*/ 1817686 h 6858000"/>
              <a:gd name="connsiteX864" fmla="*/ 6537433 w 7467600"/>
              <a:gd name="connsiteY864" fmla="*/ 1907790 h 6858000"/>
              <a:gd name="connsiteX865" fmla="*/ 6550221 w 7467600"/>
              <a:gd name="connsiteY865" fmla="*/ 1910729 h 6858000"/>
              <a:gd name="connsiteX866" fmla="*/ 6964438 w 7467600"/>
              <a:gd name="connsiteY866" fmla="*/ 2209505 h 6858000"/>
              <a:gd name="connsiteX867" fmla="*/ 7367862 w 7467600"/>
              <a:gd name="connsiteY867" fmla="*/ 2806833 h 6858000"/>
              <a:gd name="connsiteX868" fmla="*/ 7364329 w 7467600"/>
              <a:gd name="connsiteY868" fmla="*/ 2826907 h 6858000"/>
              <a:gd name="connsiteX869" fmla="*/ 7290545 w 7467600"/>
              <a:gd name="connsiteY869" fmla="*/ 2850663 h 6858000"/>
              <a:gd name="connsiteX870" fmla="*/ 6472036 w 7467600"/>
              <a:gd name="connsiteY870" fmla="*/ 1959003 h 6858000"/>
              <a:gd name="connsiteX871" fmla="*/ 5792897 w 7467600"/>
              <a:gd name="connsiteY871" fmla="*/ 1647747 h 6858000"/>
              <a:gd name="connsiteX872" fmla="*/ 5842751 w 7467600"/>
              <a:gd name="connsiteY872" fmla="*/ 1816112 h 6858000"/>
              <a:gd name="connsiteX873" fmla="*/ 5847424 w 7467600"/>
              <a:gd name="connsiteY873" fmla="*/ 1815776 h 6858000"/>
              <a:gd name="connsiteX874" fmla="*/ 6399821 w 7467600"/>
              <a:gd name="connsiteY874" fmla="*/ 2344799 h 6858000"/>
              <a:gd name="connsiteX875" fmla="*/ 6323232 w 7467600"/>
              <a:gd name="connsiteY875" fmla="*/ 2389634 h 6858000"/>
              <a:gd name="connsiteX876" fmla="*/ 5942958 w 7467600"/>
              <a:gd name="connsiteY876" fmla="*/ 2077708 h 6858000"/>
              <a:gd name="connsiteX877" fmla="*/ 5921559 w 7467600"/>
              <a:gd name="connsiteY877" fmla="*/ 2378596 h 6858000"/>
              <a:gd name="connsiteX878" fmla="*/ 5817651 w 7467600"/>
              <a:gd name="connsiteY878" fmla="*/ 3023919 h 6858000"/>
              <a:gd name="connsiteX879" fmla="*/ 5729634 w 7467600"/>
              <a:gd name="connsiteY879" fmla="*/ 3051849 h 6858000"/>
              <a:gd name="connsiteX880" fmla="*/ 5611018 w 7467600"/>
              <a:gd name="connsiteY880" fmla="*/ 2316769 h 6858000"/>
              <a:gd name="connsiteX881" fmla="*/ 5687608 w 7467600"/>
              <a:gd name="connsiteY881" fmla="*/ 2039972 h 6858000"/>
              <a:gd name="connsiteX882" fmla="*/ 5657554 w 7467600"/>
              <a:gd name="connsiteY882" fmla="*/ 1576445 h 6858000"/>
              <a:gd name="connsiteX883" fmla="*/ 5150475 w 7467600"/>
              <a:gd name="connsiteY883" fmla="*/ 1274012 h 6858000"/>
              <a:gd name="connsiteX884" fmla="*/ 5349142 w 7467600"/>
              <a:gd name="connsiteY884" fmla="*/ 2204405 h 6858000"/>
              <a:gd name="connsiteX885" fmla="*/ 5262214 w 7467600"/>
              <a:gd name="connsiteY885" fmla="*/ 2233836 h 6858000"/>
              <a:gd name="connsiteX886" fmla="*/ 4981539 w 7467600"/>
              <a:gd name="connsiteY886" fmla="*/ 1542201 h 6858000"/>
              <a:gd name="connsiteX887" fmla="*/ 4958461 w 7467600"/>
              <a:gd name="connsiteY887" fmla="*/ 1136957 h 6858000"/>
              <a:gd name="connsiteX888" fmla="*/ 4655015 w 7467600"/>
              <a:gd name="connsiteY888" fmla="*/ 891426 h 6858000"/>
              <a:gd name="connsiteX889" fmla="*/ 4348002 w 7467600"/>
              <a:gd name="connsiteY889" fmla="*/ 2205895 h 6858000"/>
              <a:gd name="connsiteX890" fmla="*/ 4262250 w 7467600"/>
              <a:gd name="connsiteY890" fmla="*/ 2219972 h 6858000"/>
              <a:gd name="connsiteX891" fmla="*/ 4550611 w 7467600"/>
              <a:gd name="connsiteY891" fmla="*/ 817540 h 6858000"/>
              <a:gd name="connsiteX892" fmla="*/ 4564418 w 7467600"/>
              <a:gd name="connsiteY892" fmla="*/ 808293 h 6858000"/>
              <a:gd name="connsiteX893" fmla="*/ 4266388 w 7467600"/>
              <a:gd name="connsiteY893" fmla="*/ 500083 h 6858000"/>
              <a:gd name="connsiteX894" fmla="*/ 4032842 w 7467600"/>
              <a:gd name="connsiteY894" fmla="*/ 211809 h 6858000"/>
              <a:gd name="connsiteX895" fmla="*/ 3882765 w 7467600"/>
              <a:gd name="connsiteY895" fmla="*/ 0 h 6858000"/>
              <a:gd name="connsiteX896" fmla="*/ 3721337 w 7467600"/>
              <a:gd name="connsiteY896" fmla="*/ 0 h 6858000"/>
              <a:gd name="connsiteX897" fmla="*/ 3797544 w 7467600"/>
              <a:gd name="connsiteY897" fmla="*/ 0 h 6858000"/>
              <a:gd name="connsiteX898" fmla="*/ 3775734 w 7467600"/>
              <a:gd name="connsiteY898" fmla="*/ 95131 h 6858000"/>
              <a:gd name="connsiteX899" fmla="*/ 3724807 w 7467600"/>
              <a:gd name="connsiteY899" fmla="*/ 272257 h 6858000"/>
              <a:gd name="connsiteX900" fmla="*/ 3726844 w 7467600"/>
              <a:gd name="connsiteY900" fmla="*/ 282988 h 6858000"/>
              <a:gd name="connsiteX901" fmla="*/ 3742664 w 7467600"/>
              <a:gd name="connsiteY901" fmla="*/ 279918 h 6858000"/>
              <a:gd name="connsiteX902" fmla="*/ 4103910 w 7467600"/>
              <a:gd name="connsiteY902" fmla="*/ 1161917 h 6858000"/>
              <a:gd name="connsiteX903" fmla="*/ 4020269 w 7467600"/>
              <a:gd name="connsiteY903" fmla="*/ 1200406 h 6858000"/>
              <a:gd name="connsiteX904" fmla="*/ 3674882 w 7467600"/>
              <a:gd name="connsiteY904" fmla="*/ 488524 h 6858000"/>
              <a:gd name="connsiteX905" fmla="*/ 3132682 w 7467600"/>
              <a:gd name="connsiteY905" fmla="*/ 1072284 h 6858000"/>
              <a:gd name="connsiteX906" fmla="*/ 2716346 w 7467600"/>
              <a:gd name="connsiteY906" fmla="*/ 1276376 h 6858000"/>
              <a:gd name="connsiteX907" fmla="*/ 2716772 w 7467600"/>
              <a:gd name="connsiteY907" fmla="*/ 1255462 h 6858000"/>
              <a:gd name="connsiteX908" fmla="*/ 3471096 w 7467600"/>
              <a:gd name="connsiteY908" fmla="*/ 437072 h 6858000"/>
              <a:gd name="connsiteX909" fmla="*/ 3639057 w 7467600"/>
              <a:gd name="connsiteY909" fmla="*/ 286334 h 6858000"/>
              <a:gd name="connsiteX910" fmla="*/ 3640309 w 7467600"/>
              <a:gd name="connsiteY910" fmla="*/ 284664 h 6858000"/>
              <a:gd name="connsiteX911" fmla="*/ 3646022 w 7467600"/>
              <a:gd name="connsiteY911" fmla="*/ 276711 h 6858000"/>
              <a:gd name="connsiteX912" fmla="*/ 3707943 w 7467600"/>
              <a:gd name="connsiteY912" fmla="*/ 65958 h 6858000"/>
              <a:gd name="connsiteX913" fmla="*/ 3721337 w 7467600"/>
              <a:gd name="connsiteY913" fmla="*/ 0 h 6858000"/>
              <a:gd name="connsiteX914" fmla="*/ 2867960 w 7467600"/>
              <a:gd name="connsiteY914" fmla="*/ 0 h 6858000"/>
              <a:gd name="connsiteX915" fmla="*/ 2926351 w 7467600"/>
              <a:gd name="connsiteY915" fmla="*/ 0 h 6858000"/>
              <a:gd name="connsiteX916" fmla="*/ 2902823 w 7467600"/>
              <a:gd name="connsiteY916" fmla="*/ 262929 h 6858000"/>
              <a:gd name="connsiteX917" fmla="*/ 2940663 w 7467600"/>
              <a:gd name="connsiteY917" fmla="*/ 140884 h 6858000"/>
              <a:gd name="connsiteX918" fmla="*/ 2947039 w 7467600"/>
              <a:gd name="connsiteY918" fmla="*/ 122524 h 6858000"/>
              <a:gd name="connsiteX919" fmla="*/ 2984316 w 7467600"/>
              <a:gd name="connsiteY919" fmla="*/ 0 h 6858000"/>
              <a:gd name="connsiteX920" fmla="*/ 3016114 w 7467600"/>
              <a:gd name="connsiteY920" fmla="*/ 0 h 6858000"/>
              <a:gd name="connsiteX921" fmla="*/ 2979949 w 7467600"/>
              <a:gd name="connsiteY921" fmla="*/ 119274 h 6858000"/>
              <a:gd name="connsiteX922" fmla="*/ 3023879 w 7467600"/>
              <a:gd name="connsiteY922" fmla="*/ 0 h 6858000"/>
              <a:gd name="connsiteX923" fmla="*/ 3105400 w 7467600"/>
              <a:gd name="connsiteY923" fmla="*/ 0 h 6858000"/>
              <a:gd name="connsiteX924" fmla="*/ 3094669 w 7467600"/>
              <a:gd name="connsiteY924" fmla="*/ 30308 h 6858000"/>
              <a:gd name="connsiteX925" fmla="*/ 2901945 w 7467600"/>
              <a:gd name="connsiteY925" fmla="*/ 466538 h 6858000"/>
              <a:gd name="connsiteX926" fmla="*/ 2815209 w 7467600"/>
              <a:gd name="connsiteY926" fmla="*/ 497361 h 6858000"/>
              <a:gd name="connsiteX927" fmla="*/ 2844845 w 7467600"/>
              <a:gd name="connsiteY927" fmla="*/ 127638 h 6858000"/>
              <a:gd name="connsiteX928" fmla="*/ 2867960 w 7467600"/>
              <a:gd name="connsiteY928" fmla="*/ 0 h 6858000"/>
              <a:gd name="connsiteX929" fmla="*/ 1057230 w 7467600"/>
              <a:gd name="connsiteY929" fmla="*/ 0 h 6858000"/>
              <a:gd name="connsiteX930" fmla="*/ 1111003 w 7467600"/>
              <a:gd name="connsiteY930" fmla="*/ 0 h 6858000"/>
              <a:gd name="connsiteX931" fmla="*/ 1125553 w 7467600"/>
              <a:gd name="connsiteY931" fmla="*/ 52588 h 6858000"/>
              <a:gd name="connsiteX932" fmla="*/ 1304276 w 7467600"/>
              <a:gd name="connsiteY932" fmla="*/ 476275 h 6858000"/>
              <a:gd name="connsiteX933" fmla="*/ 1492066 w 7467600"/>
              <a:gd name="connsiteY933" fmla="*/ 886333 h 6858000"/>
              <a:gd name="connsiteX934" fmla="*/ 1423698 w 7467600"/>
              <a:gd name="connsiteY934" fmla="*/ 710817 h 6858000"/>
              <a:gd name="connsiteX935" fmla="*/ 1357609 w 7467600"/>
              <a:gd name="connsiteY935" fmla="*/ 532892 h 6858000"/>
              <a:gd name="connsiteX936" fmla="*/ 1309550 w 7467600"/>
              <a:gd name="connsiteY936" fmla="*/ 374031 h 6858000"/>
              <a:gd name="connsiteX937" fmla="*/ 1193673 w 7467600"/>
              <a:gd name="connsiteY937" fmla="*/ 49533 h 6858000"/>
              <a:gd name="connsiteX938" fmla="*/ 1164391 w 7467600"/>
              <a:gd name="connsiteY938" fmla="*/ 0 h 6858000"/>
              <a:gd name="connsiteX939" fmla="*/ 1200666 w 7467600"/>
              <a:gd name="connsiteY939" fmla="*/ 0 h 6858000"/>
              <a:gd name="connsiteX940" fmla="*/ 1223408 w 7467600"/>
              <a:gd name="connsiteY940" fmla="*/ 38996 h 6858000"/>
              <a:gd name="connsiteX941" fmla="*/ 1339635 w 7467600"/>
              <a:gd name="connsiteY941" fmla="*/ 365517 h 6858000"/>
              <a:gd name="connsiteX942" fmla="*/ 1387469 w 7467600"/>
              <a:gd name="connsiteY942" fmla="*/ 523079 h 6858000"/>
              <a:gd name="connsiteX943" fmla="*/ 1452685 w 7467600"/>
              <a:gd name="connsiteY943" fmla="*/ 699806 h 6858000"/>
              <a:gd name="connsiteX944" fmla="*/ 1492092 w 7467600"/>
              <a:gd name="connsiteY944" fmla="*/ 800424 h 6858000"/>
              <a:gd name="connsiteX945" fmla="*/ 1455302 w 7467600"/>
              <a:gd name="connsiteY945" fmla="*/ 632913 h 6858000"/>
              <a:gd name="connsiteX946" fmla="*/ 1222336 w 7467600"/>
              <a:gd name="connsiteY946" fmla="*/ 9480 h 6858000"/>
              <a:gd name="connsiteX947" fmla="*/ 1214634 w 7467600"/>
              <a:gd name="connsiteY947" fmla="*/ 0 h 6858000"/>
              <a:gd name="connsiteX948" fmla="*/ 1289827 w 7467600"/>
              <a:gd name="connsiteY948" fmla="*/ 0 h 6858000"/>
              <a:gd name="connsiteX949" fmla="*/ 1321076 w 7467600"/>
              <a:gd name="connsiteY949" fmla="*/ 59722 h 6858000"/>
              <a:gd name="connsiteX950" fmla="*/ 1512579 w 7467600"/>
              <a:gd name="connsiteY950" fmla="*/ 626441 h 6858000"/>
              <a:gd name="connsiteX951" fmla="*/ 1506076 w 7467600"/>
              <a:gd name="connsiteY951" fmla="*/ 1089289 h 6858000"/>
              <a:gd name="connsiteX952" fmla="*/ 1486346 w 7467600"/>
              <a:gd name="connsiteY952" fmla="*/ 1079919 h 6858000"/>
              <a:gd name="connsiteX953" fmla="*/ 1070511 w 7467600"/>
              <a:gd name="connsiteY953" fmla="*/ 48609 h 6858000"/>
              <a:gd name="connsiteX954" fmla="*/ 1057230 w 7467600"/>
              <a:gd name="connsiteY954" fmla="*/ 0 h 6858000"/>
              <a:gd name="connsiteX955" fmla="*/ 43151 w 7467600"/>
              <a:gd name="connsiteY955" fmla="*/ 0 h 6858000"/>
              <a:gd name="connsiteX956" fmla="*/ 95283 w 7467600"/>
              <a:gd name="connsiteY956" fmla="*/ 0 h 6858000"/>
              <a:gd name="connsiteX957" fmla="*/ 300708 w 7467600"/>
              <a:gd name="connsiteY957" fmla="*/ 154571 h 6858000"/>
              <a:gd name="connsiteX958" fmla="*/ 530414 w 7467600"/>
              <a:gd name="connsiteY958" fmla="*/ 354673 h 6858000"/>
              <a:gd name="connsiteX959" fmla="*/ 333785 w 7467600"/>
              <a:gd name="connsiteY959" fmla="*/ 161564 h 6858000"/>
              <a:gd name="connsiteX960" fmla="*/ 147005 w 7467600"/>
              <a:gd name="connsiteY960" fmla="*/ 0 h 6858000"/>
              <a:gd name="connsiteX961" fmla="*/ 272509 w 7467600"/>
              <a:gd name="connsiteY961" fmla="*/ 0 h 6858000"/>
              <a:gd name="connsiteX962" fmla="*/ 326276 w 7467600"/>
              <a:gd name="connsiteY962" fmla="*/ 45847 h 6858000"/>
              <a:gd name="connsiteX963" fmla="*/ 823759 w 7467600"/>
              <a:gd name="connsiteY963" fmla="*/ 574145 h 6858000"/>
              <a:gd name="connsiteX964" fmla="*/ 811254 w 7467600"/>
              <a:gd name="connsiteY964" fmla="*/ 665546 h 6858000"/>
              <a:gd name="connsiteX965" fmla="*/ 154042 w 7467600"/>
              <a:gd name="connsiteY965" fmla="*/ 261522 h 6858000"/>
              <a:gd name="connsiteX966" fmla="*/ 13550 w 7467600"/>
              <a:gd name="connsiteY966" fmla="*/ 158423 h 6858000"/>
              <a:gd name="connsiteX967" fmla="*/ 0 w 7467600"/>
              <a:gd name="connsiteY967" fmla="*/ 146618 h 6858000"/>
              <a:gd name="connsiteX968" fmla="*/ 0 w 7467600"/>
              <a:gd name="connsiteY968" fmla="*/ 59161 h 6858000"/>
              <a:gd name="connsiteX969" fmla="*/ 45427 w 7467600"/>
              <a:gd name="connsiteY969" fmla="*/ 101078 h 6858000"/>
              <a:gd name="connsiteX970" fmla="*/ 630103 w 7467600"/>
              <a:gd name="connsiteY970" fmla="*/ 485885 h 6858000"/>
              <a:gd name="connsiteX971" fmla="*/ 532040 w 7467600"/>
              <a:gd name="connsiteY971" fmla="*/ 399359 h 6858000"/>
              <a:gd name="connsiteX972" fmla="*/ 517618 w 7467600"/>
              <a:gd name="connsiteY972" fmla="*/ 385726 h 6858000"/>
              <a:gd name="connsiteX973" fmla="*/ 285074 w 7467600"/>
              <a:gd name="connsiteY973" fmla="*/ 182755 h 6858000"/>
              <a:gd name="connsiteX974" fmla="*/ 43151 w 7467600"/>
              <a:gd name="connsiteY97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7105827 w 7467600"/>
              <a:gd name="connsiteY83" fmla="*/ 5718700 h 6858000"/>
              <a:gd name="connsiteX84" fmla="*/ 7356878 w 7467600"/>
              <a:gd name="connsiteY84" fmla="*/ 5981332 h 6858000"/>
              <a:gd name="connsiteX85" fmla="*/ 7467600 w 7467600"/>
              <a:gd name="connsiteY85" fmla="*/ 6117703 h 6858000"/>
              <a:gd name="connsiteX86" fmla="*/ 7467600 w 7467600"/>
              <a:gd name="connsiteY86" fmla="*/ 6163634 h 6858000"/>
              <a:gd name="connsiteX87" fmla="*/ 7403637 w 7467600"/>
              <a:gd name="connsiteY87" fmla="*/ 6083957 h 6858000"/>
              <a:gd name="connsiteX88" fmla="*/ 7254615 w 7467600"/>
              <a:gd name="connsiteY88" fmla="*/ 5911918 h 6858000"/>
              <a:gd name="connsiteX89" fmla="*/ 7312589 w 7467600"/>
              <a:gd name="connsiteY89" fmla="*/ 5982309 h 6858000"/>
              <a:gd name="connsiteX90" fmla="*/ 7448321 w 7467600"/>
              <a:gd name="connsiteY90" fmla="*/ 6190991 h 6858000"/>
              <a:gd name="connsiteX91" fmla="*/ 7467600 w 7467600"/>
              <a:gd name="connsiteY91" fmla="*/ 6221686 h 6858000"/>
              <a:gd name="connsiteX92" fmla="*/ 7467600 w 7467600"/>
              <a:gd name="connsiteY92" fmla="*/ 6334256 h 6858000"/>
              <a:gd name="connsiteX93" fmla="*/ 7454976 w 7467600"/>
              <a:gd name="connsiteY93" fmla="*/ 6318297 h 6858000"/>
              <a:gd name="connsiteX94" fmla="*/ 7042773 w 7467600"/>
              <a:gd name="connsiteY94" fmla="*/ 5734011 h 6858000"/>
              <a:gd name="connsiteX95" fmla="*/ 1456157 w 7467600"/>
              <a:gd name="connsiteY95" fmla="*/ 5371404 h 6858000"/>
              <a:gd name="connsiteX96" fmla="*/ 1244432 w 7467600"/>
              <a:gd name="connsiteY96" fmla="*/ 5385601 h 6858000"/>
              <a:gd name="connsiteX97" fmla="*/ 973990 w 7467600"/>
              <a:gd name="connsiteY97" fmla="*/ 5424940 h 6858000"/>
              <a:gd name="connsiteX98" fmla="*/ 1103809 w 7467600"/>
              <a:gd name="connsiteY98" fmla="*/ 5433720 h 6858000"/>
              <a:gd name="connsiteX99" fmla="*/ 1123454 w 7467600"/>
              <a:gd name="connsiteY99" fmla="*/ 5435727 h 6858000"/>
              <a:gd name="connsiteX100" fmla="*/ 1737017 w 7467600"/>
              <a:gd name="connsiteY100" fmla="*/ 5452183 h 6858000"/>
              <a:gd name="connsiteX101" fmla="*/ 1824397 w 7467600"/>
              <a:gd name="connsiteY101" fmla="*/ 5447757 h 6858000"/>
              <a:gd name="connsiteX102" fmla="*/ 2070059 w 7467600"/>
              <a:gd name="connsiteY102" fmla="*/ 5441660 h 6858000"/>
              <a:gd name="connsiteX103" fmla="*/ 1456157 w 7467600"/>
              <a:gd name="connsiteY103" fmla="*/ 5371404 h 6858000"/>
              <a:gd name="connsiteX104" fmla="*/ 4988186 w 7467600"/>
              <a:gd name="connsiteY104" fmla="*/ 5216467 h 6858000"/>
              <a:gd name="connsiteX105" fmla="*/ 4777334 w 7467600"/>
              <a:gd name="connsiteY105" fmla="*/ 5406072 h 6858000"/>
              <a:gd name="connsiteX106" fmla="*/ 4718341 w 7467600"/>
              <a:gd name="connsiteY106" fmla="*/ 5468043 h 6858000"/>
              <a:gd name="connsiteX107" fmla="*/ 4604655 w 7467600"/>
              <a:gd name="connsiteY107" fmla="*/ 5583434 h 6858000"/>
              <a:gd name="connsiteX108" fmla="*/ 4565074 w 7467600"/>
              <a:gd name="connsiteY108" fmla="*/ 5618550 h 6858000"/>
              <a:gd name="connsiteX109" fmla="*/ 4988186 w 7467600"/>
              <a:gd name="connsiteY109" fmla="*/ 5216467 h 6858000"/>
              <a:gd name="connsiteX110" fmla="*/ 4978032 w 7467600"/>
              <a:gd name="connsiteY110" fmla="*/ 5183809 h 6858000"/>
              <a:gd name="connsiteX111" fmla="*/ 4463413 w 7467600"/>
              <a:gd name="connsiteY111" fmla="*/ 5615162 h 6858000"/>
              <a:gd name="connsiteX112" fmla="*/ 4358134 w 7467600"/>
              <a:gd name="connsiteY112" fmla="*/ 5742791 h 6858000"/>
              <a:gd name="connsiteX113" fmla="*/ 4376219 w 7467600"/>
              <a:gd name="connsiteY113" fmla="*/ 5729027 h 6858000"/>
              <a:gd name="connsiteX114" fmla="*/ 4582340 w 7467600"/>
              <a:gd name="connsiteY114" fmla="*/ 5561037 h 6858000"/>
              <a:gd name="connsiteX115" fmla="*/ 4694684 w 7467600"/>
              <a:gd name="connsiteY115" fmla="*/ 5447098 h 6858000"/>
              <a:gd name="connsiteX116" fmla="*/ 4754123 w 7467600"/>
              <a:gd name="connsiteY116" fmla="*/ 5384643 h 6858000"/>
              <a:gd name="connsiteX117" fmla="*/ 4978032 w 7467600"/>
              <a:gd name="connsiteY117" fmla="*/ 5183809 h 6858000"/>
              <a:gd name="connsiteX118" fmla="*/ 1903353 w 7467600"/>
              <a:gd name="connsiteY118" fmla="*/ 5044827 h 6858000"/>
              <a:gd name="connsiteX119" fmla="*/ 1936931 w 7467600"/>
              <a:gd name="connsiteY119" fmla="*/ 5093954 h 6858000"/>
              <a:gd name="connsiteX120" fmla="*/ 2195868 w 7467600"/>
              <a:gd name="connsiteY120" fmla="*/ 5396574 h 6858000"/>
              <a:gd name="connsiteX121" fmla="*/ 2088852 w 7467600"/>
              <a:gd name="connsiteY121" fmla="*/ 5166123 h 6858000"/>
              <a:gd name="connsiteX122" fmla="*/ 1958241 w 7467600"/>
              <a:gd name="connsiteY122" fmla="*/ 5067955 h 6858000"/>
              <a:gd name="connsiteX123" fmla="*/ 1903353 w 7467600"/>
              <a:gd name="connsiteY123" fmla="*/ 5044827 h 6858000"/>
              <a:gd name="connsiteX124" fmla="*/ 1979378 w 7467600"/>
              <a:gd name="connsiteY124" fmla="*/ 4769504 h 6858000"/>
              <a:gd name="connsiteX125" fmla="*/ 2882120 w 7467600"/>
              <a:gd name="connsiteY125" fmla="*/ 5064547 h 6858000"/>
              <a:gd name="connsiteX126" fmla="*/ 2793103 w 7467600"/>
              <a:gd name="connsiteY126" fmla="*/ 5039699 h 6858000"/>
              <a:gd name="connsiteX127" fmla="*/ 2770041 w 7467600"/>
              <a:gd name="connsiteY127" fmla="*/ 5033634 h 6858000"/>
              <a:gd name="connsiteX128" fmla="*/ 1979378 w 7467600"/>
              <a:gd name="connsiteY128" fmla="*/ 4769504 h 6858000"/>
              <a:gd name="connsiteX129" fmla="*/ 1927410 w 7467600"/>
              <a:gd name="connsiteY129" fmla="*/ 4716164 h 6858000"/>
              <a:gd name="connsiteX130" fmla="*/ 1959587 w 7467600"/>
              <a:gd name="connsiteY130" fmla="*/ 4728849 h 6858000"/>
              <a:gd name="connsiteX131" fmla="*/ 2777707 w 7467600"/>
              <a:gd name="connsiteY131" fmla="*/ 5003991 h 6858000"/>
              <a:gd name="connsiteX132" fmla="*/ 2800768 w 7467600"/>
              <a:gd name="connsiteY132" fmla="*/ 5010056 h 6858000"/>
              <a:gd name="connsiteX133" fmla="*/ 2879408 w 7467600"/>
              <a:gd name="connsiteY133" fmla="*/ 5031590 h 6858000"/>
              <a:gd name="connsiteX134" fmla="*/ 2862295 w 7467600"/>
              <a:gd name="connsiteY134" fmla="*/ 5022958 h 6858000"/>
              <a:gd name="connsiteX135" fmla="*/ 2813343 w 7467600"/>
              <a:gd name="connsiteY135" fmla="*/ 4998369 h 6858000"/>
              <a:gd name="connsiteX136" fmla="*/ 2646245 w 7467600"/>
              <a:gd name="connsiteY136" fmla="*/ 4930999 h 6858000"/>
              <a:gd name="connsiteX137" fmla="*/ 1999243 w 7467600"/>
              <a:gd name="connsiteY137" fmla="*/ 4730524 h 6858000"/>
              <a:gd name="connsiteX138" fmla="*/ 1979527 w 7467600"/>
              <a:gd name="connsiteY138" fmla="*/ 4726651 h 6858000"/>
              <a:gd name="connsiteX139" fmla="*/ 1927410 w 7467600"/>
              <a:gd name="connsiteY139" fmla="*/ 4716164 h 6858000"/>
              <a:gd name="connsiteX140" fmla="*/ 1997014 w 7467600"/>
              <a:gd name="connsiteY140" fmla="*/ 4698007 h 6858000"/>
              <a:gd name="connsiteX141" fmla="*/ 2005458 w 7467600"/>
              <a:gd name="connsiteY141" fmla="*/ 4699540 h 6858000"/>
              <a:gd name="connsiteX142" fmla="*/ 2657186 w 7467600"/>
              <a:gd name="connsiteY142" fmla="*/ 4901687 h 6858000"/>
              <a:gd name="connsiteX143" fmla="*/ 2826662 w 7467600"/>
              <a:gd name="connsiteY143" fmla="*/ 4970362 h 6858000"/>
              <a:gd name="connsiteX144" fmla="*/ 2876100 w 7467600"/>
              <a:gd name="connsiteY144" fmla="*/ 4995397 h 6858000"/>
              <a:gd name="connsiteX145" fmla="*/ 3042600 w 7467600"/>
              <a:gd name="connsiteY145" fmla="*/ 5059532 h 6858000"/>
              <a:gd name="connsiteX146" fmla="*/ 1997014 w 7467600"/>
              <a:gd name="connsiteY146" fmla="*/ 4698007 h 6858000"/>
              <a:gd name="connsiteX147" fmla="*/ 2305292 w 7467600"/>
              <a:gd name="connsiteY147" fmla="*/ 4219492 h 6858000"/>
              <a:gd name="connsiteX148" fmla="*/ 3360922 w 7467600"/>
              <a:gd name="connsiteY148" fmla="*/ 4529373 h 6858000"/>
              <a:gd name="connsiteX149" fmla="*/ 3492420 w 7467600"/>
              <a:gd name="connsiteY149" fmla="*/ 4510145 h 6858000"/>
              <a:gd name="connsiteX150" fmla="*/ 3364086 w 7467600"/>
              <a:gd name="connsiteY150" fmla="*/ 4480340 h 6858000"/>
              <a:gd name="connsiteX151" fmla="*/ 3225818 w 7467600"/>
              <a:gd name="connsiteY151" fmla="*/ 4411822 h 6858000"/>
              <a:gd name="connsiteX152" fmla="*/ 3129696 w 7467600"/>
              <a:gd name="connsiteY152" fmla="*/ 4360704 h 6858000"/>
              <a:gd name="connsiteX153" fmla="*/ 2814545 w 7467600"/>
              <a:gd name="connsiteY153" fmla="*/ 4282955 h 6858000"/>
              <a:gd name="connsiteX154" fmla="*/ 2305292 w 7467600"/>
              <a:gd name="connsiteY154" fmla="*/ 4219492 h 6858000"/>
              <a:gd name="connsiteX155" fmla="*/ 2626982 w 7467600"/>
              <a:gd name="connsiteY155" fmla="*/ 4206450 h 6858000"/>
              <a:gd name="connsiteX156" fmla="*/ 2490617 w 7467600"/>
              <a:gd name="connsiteY156" fmla="*/ 4206951 h 6858000"/>
              <a:gd name="connsiteX157" fmla="*/ 2819869 w 7467600"/>
              <a:gd name="connsiteY157" fmla="*/ 4252936 h 6858000"/>
              <a:gd name="connsiteX158" fmla="*/ 3143018 w 7467600"/>
              <a:gd name="connsiteY158" fmla="*/ 4332698 h 6858000"/>
              <a:gd name="connsiteX159" fmla="*/ 3241520 w 7467600"/>
              <a:gd name="connsiteY159" fmla="*/ 4385112 h 6858000"/>
              <a:gd name="connsiteX160" fmla="*/ 3374575 w 7467600"/>
              <a:gd name="connsiteY160" fmla="*/ 4451517 h 6858000"/>
              <a:gd name="connsiteX161" fmla="*/ 3505221 w 7467600"/>
              <a:gd name="connsiteY161" fmla="*/ 4480757 h 6858000"/>
              <a:gd name="connsiteX162" fmla="*/ 2626982 w 7467600"/>
              <a:gd name="connsiteY162" fmla="*/ 4206450 h 6858000"/>
              <a:gd name="connsiteX163" fmla="*/ 1310106 w 7467600"/>
              <a:gd name="connsiteY163" fmla="*/ 3943217 h 6858000"/>
              <a:gd name="connsiteX164" fmla="*/ 854994 w 7467600"/>
              <a:gd name="connsiteY164" fmla="*/ 4399136 h 6858000"/>
              <a:gd name="connsiteX165" fmla="*/ 742462 w 7467600"/>
              <a:gd name="connsiteY165" fmla="*/ 4594648 h 6858000"/>
              <a:gd name="connsiteX166" fmla="*/ 820602 w 7467600"/>
              <a:gd name="connsiteY166" fmla="*/ 4485915 h 6858000"/>
              <a:gd name="connsiteX167" fmla="*/ 878295 w 7467600"/>
              <a:gd name="connsiteY167" fmla="*/ 4403594 h 6858000"/>
              <a:gd name="connsiteX168" fmla="*/ 1240607 w 7467600"/>
              <a:gd name="connsiteY168" fmla="*/ 4010401 h 6858000"/>
              <a:gd name="connsiteX169" fmla="*/ 1310106 w 7467600"/>
              <a:gd name="connsiteY169" fmla="*/ 3943217 h 6858000"/>
              <a:gd name="connsiteX170" fmla="*/ 1423113 w 7467600"/>
              <a:gd name="connsiteY170" fmla="*/ 3874565 h 6858000"/>
              <a:gd name="connsiteX171" fmla="*/ 1260565 w 7467600"/>
              <a:gd name="connsiteY171" fmla="*/ 4031982 h 6858000"/>
              <a:gd name="connsiteX172" fmla="*/ 901900 w 7467600"/>
              <a:gd name="connsiteY172" fmla="*/ 4421236 h 6858000"/>
              <a:gd name="connsiteX173" fmla="*/ 845044 w 7467600"/>
              <a:gd name="connsiteY173" fmla="*/ 4502436 h 6858000"/>
              <a:gd name="connsiteX174" fmla="*/ 685926 w 7467600"/>
              <a:gd name="connsiteY174" fmla="*/ 4703069 h 6858000"/>
              <a:gd name="connsiteX175" fmla="*/ 684248 w 7467600"/>
              <a:gd name="connsiteY175" fmla="*/ 4706721 h 6858000"/>
              <a:gd name="connsiteX176" fmla="*/ 1423113 w 7467600"/>
              <a:gd name="connsiteY176" fmla="*/ 3874565 h 6858000"/>
              <a:gd name="connsiteX177" fmla="*/ 3316479 w 7467600"/>
              <a:gd name="connsiteY177" fmla="*/ 3872136 h 6858000"/>
              <a:gd name="connsiteX178" fmla="*/ 3546806 w 7467600"/>
              <a:gd name="connsiteY178" fmla="*/ 4356139 h 6858000"/>
              <a:gd name="connsiteX179" fmla="*/ 3364433 w 7467600"/>
              <a:gd name="connsiteY179" fmla="*/ 3953121 h 6858000"/>
              <a:gd name="connsiteX180" fmla="*/ 3316479 w 7467600"/>
              <a:gd name="connsiteY180" fmla="*/ 3872136 h 6858000"/>
              <a:gd name="connsiteX181" fmla="*/ 3291335 w 7467600"/>
              <a:gd name="connsiteY181" fmla="*/ 3767420 h 6858000"/>
              <a:gd name="connsiteX182" fmla="*/ 3390805 w 7467600"/>
              <a:gd name="connsiteY182" fmla="*/ 3937163 h 6858000"/>
              <a:gd name="connsiteX183" fmla="*/ 3579062 w 7467600"/>
              <a:gd name="connsiteY183" fmla="*/ 4359040 h 6858000"/>
              <a:gd name="connsiteX184" fmla="*/ 3467355 w 7467600"/>
              <a:gd name="connsiteY184" fmla="*/ 3988130 h 6858000"/>
              <a:gd name="connsiteX185" fmla="*/ 3310753 w 7467600"/>
              <a:gd name="connsiteY185" fmla="*/ 3787140 h 6858000"/>
              <a:gd name="connsiteX186" fmla="*/ 3291335 w 7467600"/>
              <a:gd name="connsiteY186" fmla="*/ 3767420 h 6858000"/>
              <a:gd name="connsiteX187" fmla="*/ 1635889 w 7467600"/>
              <a:gd name="connsiteY187" fmla="*/ 3709494 h 6858000"/>
              <a:gd name="connsiteX188" fmla="*/ 1634800 w 7467600"/>
              <a:gd name="connsiteY188" fmla="*/ 3731111 h 6858000"/>
              <a:gd name="connsiteX189" fmla="*/ 1635889 w 7467600"/>
              <a:gd name="connsiteY189" fmla="*/ 3709494 h 6858000"/>
              <a:gd name="connsiteX190" fmla="*/ 1510397 w 7467600"/>
              <a:gd name="connsiteY190" fmla="*/ 3684705 h 6858000"/>
              <a:gd name="connsiteX191" fmla="*/ 1146550 w 7467600"/>
              <a:gd name="connsiteY191" fmla="*/ 3802012 h 6858000"/>
              <a:gd name="connsiteX192" fmla="*/ 698834 w 7467600"/>
              <a:gd name="connsiteY192" fmla="*/ 3952272 h 6858000"/>
              <a:gd name="connsiteX193" fmla="*/ 34256 w 7467600"/>
              <a:gd name="connsiteY193" fmla="*/ 4347603 h 6858000"/>
              <a:gd name="connsiteX194" fmla="*/ 527241 w 7467600"/>
              <a:gd name="connsiteY194" fmla="*/ 4065078 h 6858000"/>
              <a:gd name="connsiteX195" fmla="*/ 1510397 w 7467600"/>
              <a:gd name="connsiteY195" fmla="*/ 3684705 h 6858000"/>
              <a:gd name="connsiteX196" fmla="*/ 1313114 w 7467600"/>
              <a:gd name="connsiteY196" fmla="*/ 3655216 h 6858000"/>
              <a:gd name="connsiteX197" fmla="*/ 1109304 w 7467600"/>
              <a:gd name="connsiteY197" fmla="*/ 3669030 h 6858000"/>
              <a:gd name="connsiteX198" fmla="*/ 8129 w 7467600"/>
              <a:gd name="connsiteY198" fmla="*/ 4330519 h 6858000"/>
              <a:gd name="connsiteX199" fmla="*/ 687572 w 7467600"/>
              <a:gd name="connsiteY199" fmla="*/ 3925629 h 6858000"/>
              <a:gd name="connsiteX200" fmla="*/ 1138365 w 7467600"/>
              <a:gd name="connsiteY200" fmla="*/ 3774515 h 6858000"/>
              <a:gd name="connsiteX201" fmla="*/ 1505579 w 7467600"/>
              <a:gd name="connsiteY201" fmla="*/ 3655526 h 6858000"/>
              <a:gd name="connsiteX202" fmla="*/ 1313114 w 7467600"/>
              <a:gd name="connsiteY202" fmla="*/ 3655216 h 6858000"/>
              <a:gd name="connsiteX203" fmla="*/ 3655073 w 7467600"/>
              <a:gd name="connsiteY203" fmla="*/ 3650884 h 6858000"/>
              <a:gd name="connsiteX204" fmla="*/ 3989938 w 7467600"/>
              <a:gd name="connsiteY204" fmla="*/ 3991685 h 6858000"/>
              <a:gd name="connsiteX205" fmla="*/ 4393907 w 7467600"/>
              <a:gd name="connsiteY205" fmla="*/ 4261258 h 6858000"/>
              <a:gd name="connsiteX206" fmla="*/ 4648051 w 7467600"/>
              <a:gd name="connsiteY206" fmla="*/ 4374051 h 6858000"/>
              <a:gd name="connsiteX207" fmla="*/ 4383389 w 7467600"/>
              <a:gd name="connsiteY207" fmla="*/ 4184369 h 6858000"/>
              <a:gd name="connsiteX208" fmla="*/ 4165508 w 7467600"/>
              <a:gd name="connsiteY208" fmla="*/ 4035196 h 6858000"/>
              <a:gd name="connsiteX209" fmla="*/ 4068162 w 7467600"/>
              <a:gd name="connsiteY209" fmla="*/ 3953394 h 6858000"/>
              <a:gd name="connsiteX210" fmla="*/ 3981416 w 7467600"/>
              <a:gd name="connsiteY210" fmla="*/ 3880482 h 6858000"/>
              <a:gd name="connsiteX211" fmla="*/ 3800147 w 7467600"/>
              <a:gd name="connsiteY211" fmla="*/ 3749872 h 6858000"/>
              <a:gd name="connsiteX212" fmla="*/ 3655073 w 7467600"/>
              <a:gd name="connsiteY212" fmla="*/ 3650884 h 6858000"/>
              <a:gd name="connsiteX213" fmla="*/ 3670252 w 7467600"/>
              <a:gd name="connsiteY213" fmla="*/ 3622798 h 6858000"/>
              <a:gd name="connsiteX214" fmla="*/ 3817258 w 7467600"/>
              <a:gd name="connsiteY214" fmla="*/ 3723577 h 6858000"/>
              <a:gd name="connsiteX215" fmla="*/ 4000461 w 7467600"/>
              <a:gd name="connsiteY215" fmla="*/ 3855966 h 6858000"/>
              <a:gd name="connsiteX216" fmla="*/ 4088180 w 7467600"/>
              <a:gd name="connsiteY216" fmla="*/ 3929774 h 6858000"/>
              <a:gd name="connsiteX217" fmla="*/ 4184555 w 7467600"/>
              <a:gd name="connsiteY217" fmla="*/ 4010683 h 6858000"/>
              <a:gd name="connsiteX218" fmla="*/ 4399563 w 7467600"/>
              <a:gd name="connsiteY218" fmla="*/ 4158106 h 6858000"/>
              <a:gd name="connsiteX219" fmla="*/ 4684469 w 7467600"/>
              <a:gd name="connsiteY219" fmla="*/ 4364680 h 6858000"/>
              <a:gd name="connsiteX220" fmla="*/ 4690271 w 7467600"/>
              <a:gd name="connsiteY220" fmla="*/ 4370034 h 6858000"/>
              <a:gd name="connsiteX221" fmla="*/ 4136093 w 7467600"/>
              <a:gd name="connsiteY221" fmla="*/ 3858466 h 6858000"/>
              <a:gd name="connsiteX222" fmla="*/ 3670252 w 7467600"/>
              <a:gd name="connsiteY222" fmla="*/ 3622798 h 6858000"/>
              <a:gd name="connsiteX223" fmla="*/ 4440129 w 7467600"/>
              <a:gd name="connsiteY223" fmla="*/ 3448571 h 6858000"/>
              <a:gd name="connsiteX224" fmla="*/ 4856525 w 7467600"/>
              <a:gd name="connsiteY224" fmla="*/ 3915351 h 6858000"/>
              <a:gd name="connsiteX225" fmla="*/ 5059055 w 7467600"/>
              <a:gd name="connsiteY225" fmla="*/ 4108918 h 6858000"/>
              <a:gd name="connsiteX226" fmla="*/ 5290070 w 7467600"/>
              <a:gd name="connsiteY226" fmla="*/ 4263619 h 6858000"/>
              <a:gd name="connsiteX227" fmla="*/ 4834991 w 7467600"/>
              <a:gd name="connsiteY227" fmla="*/ 3830985 h 6858000"/>
              <a:gd name="connsiteX228" fmla="*/ 4440129 w 7467600"/>
              <a:gd name="connsiteY228" fmla="*/ 3448571 h 6858000"/>
              <a:gd name="connsiteX229" fmla="*/ 4441737 w 7467600"/>
              <a:gd name="connsiteY229" fmla="*/ 3399734 h 6858000"/>
              <a:gd name="connsiteX230" fmla="*/ 4431236 w 7467600"/>
              <a:gd name="connsiteY230" fmla="*/ 3400954 h 6858000"/>
              <a:gd name="connsiteX231" fmla="*/ 4557150 w 7467600"/>
              <a:gd name="connsiteY231" fmla="*/ 3510023 h 6858000"/>
              <a:gd name="connsiteX232" fmla="*/ 4856936 w 7467600"/>
              <a:gd name="connsiteY232" fmla="*/ 3809146 h 6858000"/>
              <a:gd name="connsiteX233" fmla="*/ 5111996 w 7467600"/>
              <a:gd name="connsiteY233" fmla="*/ 4065759 h 6858000"/>
              <a:gd name="connsiteX234" fmla="*/ 5388878 w 7467600"/>
              <a:gd name="connsiteY234" fmla="*/ 4300185 h 6858000"/>
              <a:gd name="connsiteX235" fmla="*/ 5425556 w 7467600"/>
              <a:gd name="connsiteY235" fmla="*/ 4308967 h 6858000"/>
              <a:gd name="connsiteX236" fmla="*/ 4943646 w 7467600"/>
              <a:gd name="connsiteY236" fmla="*/ 3822916 h 6858000"/>
              <a:gd name="connsiteX237" fmla="*/ 4594837 w 7467600"/>
              <a:gd name="connsiteY237" fmla="*/ 3532274 h 6858000"/>
              <a:gd name="connsiteX238" fmla="*/ 4441737 w 7467600"/>
              <a:gd name="connsiteY238" fmla="*/ 3399734 h 6858000"/>
              <a:gd name="connsiteX239" fmla="*/ 5425834 w 7467600"/>
              <a:gd name="connsiteY239" fmla="*/ 3162785 h 6858000"/>
              <a:gd name="connsiteX240" fmla="*/ 5401644 w 7467600"/>
              <a:gd name="connsiteY240" fmla="*/ 3617847 h 6858000"/>
              <a:gd name="connsiteX241" fmla="*/ 5467256 w 7467600"/>
              <a:gd name="connsiteY241" fmla="*/ 4175494 h 6858000"/>
              <a:gd name="connsiteX242" fmla="*/ 5448069 w 7467600"/>
              <a:gd name="connsiteY242" fmla="*/ 3567554 h 6858000"/>
              <a:gd name="connsiteX243" fmla="*/ 5425834 w 7467600"/>
              <a:gd name="connsiteY243" fmla="*/ 3162785 h 6858000"/>
              <a:gd name="connsiteX244" fmla="*/ 1318687 w 7467600"/>
              <a:gd name="connsiteY244" fmla="*/ 3113840 h 6858000"/>
              <a:gd name="connsiteX245" fmla="*/ 1066793 w 7467600"/>
              <a:gd name="connsiteY245" fmla="*/ 3212171 h 6858000"/>
              <a:gd name="connsiteX246" fmla="*/ 993319 w 7467600"/>
              <a:gd name="connsiteY246" fmla="*/ 3247648 h 6858000"/>
              <a:gd name="connsiteX247" fmla="*/ 853081 w 7467600"/>
              <a:gd name="connsiteY247" fmla="*/ 3312410 h 6858000"/>
              <a:gd name="connsiteX248" fmla="*/ 805957 w 7467600"/>
              <a:gd name="connsiteY248" fmla="*/ 3330443 h 6858000"/>
              <a:gd name="connsiteX249" fmla="*/ 1318687 w 7467600"/>
              <a:gd name="connsiteY249" fmla="*/ 3113840 h 6858000"/>
              <a:gd name="connsiteX250" fmla="*/ 5453702 w 7467600"/>
              <a:gd name="connsiteY250" fmla="*/ 3090882 h 6858000"/>
              <a:gd name="connsiteX251" fmla="*/ 5480135 w 7467600"/>
              <a:gd name="connsiteY251" fmla="*/ 3565802 h 6858000"/>
              <a:gd name="connsiteX252" fmla="*/ 5499023 w 7467600"/>
              <a:gd name="connsiteY252" fmla="*/ 4166310 h 6858000"/>
              <a:gd name="connsiteX253" fmla="*/ 5547022 w 7467600"/>
              <a:gd name="connsiteY253" fmla="*/ 3607838 h 6858000"/>
              <a:gd name="connsiteX254" fmla="*/ 5515964 w 7467600"/>
              <a:gd name="connsiteY254" fmla="*/ 3378541 h 6858000"/>
              <a:gd name="connsiteX255" fmla="*/ 5453702 w 7467600"/>
              <a:gd name="connsiteY255" fmla="*/ 3090882 h 6858000"/>
              <a:gd name="connsiteX256" fmla="*/ 1238695 w 7467600"/>
              <a:gd name="connsiteY256" fmla="*/ 3076820 h 6858000"/>
              <a:gd name="connsiteX257" fmla="*/ 716371 w 7467600"/>
              <a:gd name="connsiteY257" fmla="*/ 3293249 h 6858000"/>
              <a:gd name="connsiteX258" fmla="*/ 579522 w 7467600"/>
              <a:gd name="connsiteY258" fmla="*/ 3371759 h 6858000"/>
              <a:gd name="connsiteX259" fmla="*/ 600288 w 7467600"/>
              <a:gd name="connsiteY259" fmla="*/ 3365555 h 6858000"/>
              <a:gd name="connsiteX260" fmla="*/ 840692 w 7467600"/>
              <a:gd name="connsiteY260" fmla="*/ 3284921 h 6858000"/>
              <a:gd name="connsiteX261" fmla="*/ 979248 w 7467600"/>
              <a:gd name="connsiteY261" fmla="*/ 3221003 h 6858000"/>
              <a:gd name="connsiteX262" fmla="*/ 1053282 w 7467600"/>
              <a:gd name="connsiteY262" fmla="*/ 3185247 h 6858000"/>
              <a:gd name="connsiteX263" fmla="*/ 1320603 w 7467600"/>
              <a:gd name="connsiteY263" fmla="*/ 3081281 h 6858000"/>
              <a:gd name="connsiteX264" fmla="*/ 1238695 w 7467600"/>
              <a:gd name="connsiteY264" fmla="*/ 3076820 h 6858000"/>
              <a:gd name="connsiteX265" fmla="*/ 5425627 w 7467600"/>
              <a:gd name="connsiteY265" fmla="*/ 2954192 h 6858000"/>
              <a:gd name="connsiteX266" fmla="*/ 5470770 w 7467600"/>
              <a:gd name="connsiteY266" fmla="*/ 3005435 h 6858000"/>
              <a:gd name="connsiteX267" fmla="*/ 5519779 w 7467600"/>
              <a:gd name="connsiteY267" fmla="*/ 4359223 h 6858000"/>
              <a:gd name="connsiteX268" fmla="*/ 5520293 w 7467600"/>
              <a:gd name="connsiteY268" fmla="*/ 4360602 h 6858000"/>
              <a:gd name="connsiteX269" fmla="*/ 5767221 w 7467600"/>
              <a:gd name="connsiteY269" fmla="*/ 4665564 h 6858000"/>
              <a:gd name="connsiteX270" fmla="*/ 6937169 w 7467600"/>
              <a:gd name="connsiteY270" fmla="*/ 4815941 h 6858000"/>
              <a:gd name="connsiteX271" fmla="*/ 6953922 w 7467600"/>
              <a:gd name="connsiteY271" fmla="*/ 4890068 h 6858000"/>
              <a:gd name="connsiteX272" fmla="*/ 6071359 w 7467600"/>
              <a:gd name="connsiteY272" fmla="*/ 4770770 h 6858000"/>
              <a:gd name="connsiteX273" fmla="*/ 6038839 w 7467600"/>
              <a:gd name="connsiteY273" fmla="*/ 4764474 h 6858000"/>
              <a:gd name="connsiteX274" fmla="*/ 6038706 w 7467600"/>
              <a:gd name="connsiteY274" fmla="*/ 4763847 h 6858000"/>
              <a:gd name="connsiteX275" fmla="*/ 6037784 w 7467600"/>
              <a:gd name="connsiteY275" fmla="*/ 4764270 h 6858000"/>
              <a:gd name="connsiteX276" fmla="*/ 6038839 w 7467600"/>
              <a:gd name="connsiteY276" fmla="*/ 4764474 h 6858000"/>
              <a:gd name="connsiteX277" fmla="*/ 6040338 w 7467600"/>
              <a:gd name="connsiteY277" fmla="*/ 4771418 h 6858000"/>
              <a:gd name="connsiteX278" fmla="*/ 6024488 w 7467600"/>
              <a:gd name="connsiteY278" fmla="*/ 4809903 h 6858000"/>
              <a:gd name="connsiteX279" fmla="*/ 5599771 w 7467600"/>
              <a:gd name="connsiteY279" fmla="*/ 5509652 h 6858000"/>
              <a:gd name="connsiteX280" fmla="*/ 5548843 w 7467600"/>
              <a:gd name="connsiteY280" fmla="*/ 5563845 h 6858000"/>
              <a:gd name="connsiteX281" fmla="*/ 5940952 w 7467600"/>
              <a:gd name="connsiteY281" fmla="*/ 6250028 h 6858000"/>
              <a:gd name="connsiteX282" fmla="*/ 6043441 w 7467600"/>
              <a:gd name="connsiteY282" fmla="*/ 6665847 h 6858000"/>
              <a:gd name="connsiteX283" fmla="*/ 6093432 w 7467600"/>
              <a:gd name="connsiteY283" fmla="*/ 6858000 h 6858000"/>
              <a:gd name="connsiteX284" fmla="*/ 6034344 w 7467600"/>
              <a:gd name="connsiteY284" fmla="*/ 6858000 h 6858000"/>
              <a:gd name="connsiteX285" fmla="*/ 6026679 w 7467600"/>
              <a:gd name="connsiteY285" fmla="*/ 6836959 h 6858000"/>
              <a:gd name="connsiteX286" fmla="*/ 5800441 w 7467600"/>
              <a:gd name="connsiteY286" fmla="*/ 6335286 h 6858000"/>
              <a:gd name="connsiteX287" fmla="*/ 5526562 w 7467600"/>
              <a:gd name="connsiteY287" fmla="*/ 5705388 h 6858000"/>
              <a:gd name="connsiteX288" fmla="*/ 5519640 w 7467600"/>
              <a:gd name="connsiteY288" fmla="*/ 5683774 h 6858000"/>
              <a:gd name="connsiteX289" fmla="*/ 5844559 w 7467600"/>
              <a:gd name="connsiteY289" fmla="*/ 6553349 h 6858000"/>
              <a:gd name="connsiteX290" fmla="*/ 5975994 w 7467600"/>
              <a:gd name="connsiteY290" fmla="*/ 6858000 h 6858000"/>
              <a:gd name="connsiteX291" fmla="*/ 5898547 w 7467600"/>
              <a:gd name="connsiteY291" fmla="*/ 6858000 h 6858000"/>
              <a:gd name="connsiteX292" fmla="*/ 5682041 w 7467600"/>
              <a:gd name="connsiteY292" fmla="*/ 6355860 h 6858000"/>
              <a:gd name="connsiteX293" fmla="*/ 5461758 w 7467600"/>
              <a:gd name="connsiteY293" fmla="*/ 5820220 h 6858000"/>
              <a:gd name="connsiteX294" fmla="*/ 5237282 w 7467600"/>
              <a:gd name="connsiteY294" fmla="*/ 6579086 h 6858000"/>
              <a:gd name="connsiteX295" fmla="*/ 5115009 w 7467600"/>
              <a:gd name="connsiteY295" fmla="*/ 6858000 h 6858000"/>
              <a:gd name="connsiteX296" fmla="*/ 5028074 w 7467600"/>
              <a:gd name="connsiteY296" fmla="*/ 6858000 h 6858000"/>
              <a:gd name="connsiteX297" fmla="*/ 5079508 w 7467600"/>
              <a:gd name="connsiteY297" fmla="*/ 6749074 h 6858000"/>
              <a:gd name="connsiteX298" fmla="*/ 5371846 w 7467600"/>
              <a:gd name="connsiteY298" fmla="*/ 5924413 h 6858000"/>
              <a:gd name="connsiteX299" fmla="*/ 5270512 w 7467600"/>
              <a:gd name="connsiteY299" fmla="*/ 6138975 h 6858000"/>
              <a:gd name="connsiteX300" fmla="*/ 5062409 w 7467600"/>
              <a:gd name="connsiteY300" fmla="*/ 6653544 h 6858000"/>
              <a:gd name="connsiteX301" fmla="*/ 5036628 w 7467600"/>
              <a:gd name="connsiteY301" fmla="*/ 6754247 h 6858000"/>
              <a:gd name="connsiteX302" fmla="*/ 5009112 w 7467600"/>
              <a:gd name="connsiteY302" fmla="*/ 6858000 h 6858000"/>
              <a:gd name="connsiteX303" fmla="*/ 4976679 w 7467600"/>
              <a:gd name="connsiteY303" fmla="*/ 6858000 h 6858000"/>
              <a:gd name="connsiteX304" fmla="*/ 5006537 w 7467600"/>
              <a:gd name="connsiteY304" fmla="*/ 6747068 h 6858000"/>
              <a:gd name="connsiteX305" fmla="*/ 5032723 w 7467600"/>
              <a:gd name="connsiteY305" fmla="*/ 6644957 h 6858000"/>
              <a:gd name="connsiteX306" fmla="*/ 5242949 w 7467600"/>
              <a:gd name="connsiteY306" fmla="*/ 6125175 h 6858000"/>
              <a:gd name="connsiteX307" fmla="*/ 5286321 w 7467600"/>
              <a:gd name="connsiteY307" fmla="*/ 6033555 h 6858000"/>
              <a:gd name="connsiteX308" fmla="*/ 5008210 w 7467600"/>
              <a:gd name="connsiteY308" fmla="*/ 6649194 h 6858000"/>
              <a:gd name="connsiteX309" fmla="*/ 4986321 w 7467600"/>
              <a:gd name="connsiteY309" fmla="*/ 6765687 h 6858000"/>
              <a:gd name="connsiteX310" fmla="*/ 4973474 w 7467600"/>
              <a:gd name="connsiteY310" fmla="*/ 6858000 h 6858000"/>
              <a:gd name="connsiteX311" fmla="*/ 4907178 w 7467600"/>
              <a:gd name="connsiteY311" fmla="*/ 6858000 h 6858000"/>
              <a:gd name="connsiteX312" fmla="*/ 4910810 w 7467600"/>
              <a:gd name="connsiteY312" fmla="*/ 6829660 h 6858000"/>
              <a:gd name="connsiteX313" fmla="*/ 4987461 w 7467600"/>
              <a:gd name="connsiteY313" fmla="*/ 6432994 h 6858000"/>
              <a:gd name="connsiteX314" fmla="*/ 5179262 w 7467600"/>
              <a:gd name="connsiteY314" fmla="*/ 6035044 h 6858000"/>
              <a:gd name="connsiteX315" fmla="*/ 4689678 w 7467600"/>
              <a:gd name="connsiteY315" fmla="*/ 6440241 h 6858000"/>
              <a:gd name="connsiteX316" fmla="*/ 4477543 w 7467600"/>
              <a:gd name="connsiteY316" fmla="*/ 6674836 h 6858000"/>
              <a:gd name="connsiteX317" fmla="*/ 4329957 w 7467600"/>
              <a:gd name="connsiteY317" fmla="*/ 6858000 h 6858000"/>
              <a:gd name="connsiteX318" fmla="*/ 4218595 w 7467600"/>
              <a:gd name="connsiteY318" fmla="*/ 6858000 h 6858000"/>
              <a:gd name="connsiteX319" fmla="*/ 4368888 w 7467600"/>
              <a:gd name="connsiteY319" fmla="*/ 6668412 h 6858000"/>
              <a:gd name="connsiteX320" fmla="*/ 4563091 w 7467600"/>
              <a:gd name="connsiteY320" fmla="*/ 6442508 h 6858000"/>
              <a:gd name="connsiteX321" fmla="*/ 5387324 w 7467600"/>
              <a:gd name="connsiteY321" fmla="*/ 5705830 h 6858000"/>
              <a:gd name="connsiteX322" fmla="*/ 5073620 w 7467600"/>
              <a:gd name="connsiteY322" fmla="*/ 5955437 h 6858000"/>
              <a:gd name="connsiteX323" fmla="*/ 4689789 w 7467600"/>
              <a:gd name="connsiteY323" fmla="*/ 6268382 h 6858000"/>
              <a:gd name="connsiteX324" fmla="*/ 4418722 w 7467600"/>
              <a:gd name="connsiteY324" fmla="*/ 6570886 h 6858000"/>
              <a:gd name="connsiteX325" fmla="*/ 4214944 w 7467600"/>
              <a:gd name="connsiteY325" fmla="*/ 6858000 h 6858000"/>
              <a:gd name="connsiteX326" fmla="*/ 4177898 w 7467600"/>
              <a:gd name="connsiteY326" fmla="*/ 6858000 h 6858000"/>
              <a:gd name="connsiteX327" fmla="*/ 4391597 w 7467600"/>
              <a:gd name="connsiteY327" fmla="*/ 6556370 h 6858000"/>
              <a:gd name="connsiteX328" fmla="*/ 4668889 w 7467600"/>
              <a:gd name="connsiteY328" fmla="*/ 6246399 h 6858000"/>
              <a:gd name="connsiteX329" fmla="*/ 5055427 w 7467600"/>
              <a:gd name="connsiteY329" fmla="*/ 5931476 h 6858000"/>
              <a:gd name="connsiteX330" fmla="*/ 5371814 w 7467600"/>
              <a:gd name="connsiteY330" fmla="*/ 5678975 h 6858000"/>
              <a:gd name="connsiteX331" fmla="*/ 4987918 w 7467600"/>
              <a:gd name="connsiteY331" fmla="*/ 5838701 h 6858000"/>
              <a:gd name="connsiteX332" fmla="*/ 4317146 w 7467600"/>
              <a:gd name="connsiteY332" fmla="*/ 6587716 h 6858000"/>
              <a:gd name="connsiteX333" fmla="*/ 4171627 w 7467600"/>
              <a:gd name="connsiteY333" fmla="*/ 6858000 h 6858000"/>
              <a:gd name="connsiteX334" fmla="*/ 4081585 w 7467600"/>
              <a:gd name="connsiteY334" fmla="*/ 6858000 h 6858000"/>
              <a:gd name="connsiteX335" fmla="*/ 4238603 w 7467600"/>
              <a:gd name="connsiteY335" fmla="*/ 6559341 h 6858000"/>
              <a:gd name="connsiteX336" fmla="*/ 4778333 w 7467600"/>
              <a:gd name="connsiteY336" fmla="*/ 5873626 h 6858000"/>
              <a:gd name="connsiteX337" fmla="*/ 5414185 w 7467600"/>
              <a:gd name="connsiteY337" fmla="*/ 5573882 h 6858000"/>
              <a:gd name="connsiteX338" fmla="*/ 5959648 w 7467600"/>
              <a:gd name="connsiteY338" fmla="*/ 4760797 h 6858000"/>
              <a:gd name="connsiteX339" fmla="*/ 5355019 w 7467600"/>
              <a:gd name="connsiteY339" fmla="*/ 4734672 h 6858000"/>
              <a:gd name="connsiteX340" fmla="*/ 5083565 w 7467600"/>
              <a:gd name="connsiteY340" fmla="*/ 5179121 h 6858000"/>
              <a:gd name="connsiteX341" fmla="*/ 4713577 w 7467600"/>
              <a:gd name="connsiteY341" fmla="*/ 5616803 h 6858000"/>
              <a:gd name="connsiteX342" fmla="*/ 3989559 w 7467600"/>
              <a:gd name="connsiteY342" fmla="*/ 6145945 h 6858000"/>
              <a:gd name="connsiteX343" fmla="*/ 3939824 w 7467600"/>
              <a:gd name="connsiteY343" fmla="*/ 6066900 h 6858000"/>
              <a:gd name="connsiteX344" fmla="*/ 4584537 w 7467600"/>
              <a:gd name="connsiteY344" fmla="*/ 5324826 h 6858000"/>
              <a:gd name="connsiteX345" fmla="*/ 5037105 w 7467600"/>
              <a:gd name="connsiteY345" fmla="*/ 5088765 h 6858000"/>
              <a:gd name="connsiteX346" fmla="*/ 5039930 w 7467600"/>
              <a:gd name="connsiteY346" fmla="*/ 5089585 h 6858000"/>
              <a:gd name="connsiteX347" fmla="*/ 5263764 w 7467600"/>
              <a:gd name="connsiteY347" fmla="*/ 4735525 h 6858000"/>
              <a:gd name="connsiteX348" fmla="*/ 4086300 w 7467600"/>
              <a:gd name="connsiteY348" fmla="*/ 4884599 h 6858000"/>
              <a:gd name="connsiteX349" fmla="*/ 4085485 w 7467600"/>
              <a:gd name="connsiteY349" fmla="*/ 4899070 h 6858000"/>
              <a:gd name="connsiteX350" fmla="*/ 3871915 w 7467600"/>
              <a:gd name="connsiteY350" fmla="*/ 5253645 h 6858000"/>
              <a:gd name="connsiteX351" fmla="*/ 3799374 w 7467600"/>
              <a:gd name="connsiteY351" fmla="*/ 5466127 h 6858000"/>
              <a:gd name="connsiteX352" fmla="*/ 3498850 w 7467600"/>
              <a:gd name="connsiteY352" fmla="*/ 6661888 h 6858000"/>
              <a:gd name="connsiteX353" fmla="*/ 3399216 w 7467600"/>
              <a:gd name="connsiteY353" fmla="*/ 6858000 h 6858000"/>
              <a:gd name="connsiteX354" fmla="*/ 3303688 w 7467600"/>
              <a:gd name="connsiteY354" fmla="*/ 6858000 h 6858000"/>
              <a:gd name="connsiteX355" fmla="*/ 3391774 w 7467600"/>
              <a:gd name="connsiteY355" fmla="*/ 6697181 h 6858000"/>
              <a:gd name="connsiteX356" fmla="*/ 3735540 w 7467600"/>
              <a:gd name="connsiteY356" fmla="*/ 5546923 h 6858000"/>
              <a:gd name="connsiteX357" fmla="*/ 3729438 w 7467600"/>
              <a:gd name="connsiteY357" fmla="*/ 5569058 h 6858000"/>
              <a:gd name="connsiteX358" fmla="*/ 3707782 w 7467600"/>
              <a:gd name="connsiteY358" fmla="*/ 5644908 h 6858000"/>
              <a:gd name="connsiteX359" fmla="*/ 3583827 w 7467600"/>
              <a:gd name="connsiteY359" fmla="*/ 6039215 h 6858000"/>
              <a:gd name="connsiteX360" fmla="*/ 3547861 w 7467600"/>
              <a:gd name="connsiteY360" fmla="*/ 6129609 h 6858000"/>
              <a:gd name="connsiteX361" fmla="*/ 3490905 w 7467600"/>
              <a:gd name="connsiteY361" fmla="*/ 6277660 h 6858000"/>
              <a:gd name="connsiteX362" fmla="*/ 3455859 w 7467600"/>
              <a:gd name="connsiteY362" fmla="*/ 6391301 h 6858000"/>
              <a:gd name="connsiteX363" fmla="*/ 3429112 w 7467600"/>
              <a:gd name="connsiteY363" fmla="*/ 6479469 h 6858000"/>
              <a:gd name="connsiteX364" fmla="*/ 3304862 w 7467600"/>
              <a:gd name="connsiteY364" fmla="*/ 6796476 h 6858000"/>
              <a:gd name="connsiteX365" fmla="*/ 3276071 w 7467600"/>
              <a:gd name="connsiteY365" fmla="*/ 6858000 h 6858000"/>
              <a:gd name="connsiteX366" fmla="*/ 3240805 w 7467600"/>
              <a:gd name="connsiteY366" fmla="*/ 6858000 h 6858000"/>
              <a:gd name="connsiteX367" fmla="*/ 3275917 w 7467600"/>
              <a:gd name="connsiteY367" fmla="*/ 6783192 h 6858000"/>
              <a:gd name="connsiteX368" fmla="*/ 3399358 w 7467600"/>
              <a:gd name="connsiteY368" fmla="*/ 6469011 h 6858000"/>
              <a:gd name="connsiteX369" fmla="*/ 3425650 w 7467600"/>
              <a:gd name="connsiteY369" fmla="*/ 6381333 h 6858000"/>
              <a:gd name="connsiteX370" fmla="*/ 3460661 w 7467600"/>
              <a:gd name="connsiteY370" fmla="*/ 6266763 h 6858000"/>
              <a:gd name="connsiteX371" fmla="*/ 3518021 w 7467600"/>
              <a:gd name="connsiteY371" fmla="*/ 6117298 h 6858000"/>
              <a:gd name="connsiteX372" fmla="*/ 3554035 w 7467600"/>
              <a:gd name="connsiteY372" fmla="*/ 6027832 h 6858000"/>
              <a:gd name="connsiteX373" fmla="*/ 3677174 w 7467600"/>
              <a:gd name="connsiteY373" fmla="*/ 5636351 h 6858000"/>
              <a:gd name="connsiteX374" fmla="*/ 3698819 w 7467600"/>
              <a:gd name="connsiteY374" fmla="*/ 5560503 h 6858000"/>
              <a:gd name="connsiteX375" fmla="*/ 3702094 w 7467600"/>
              <a:gd name="connsiteY375" fmla="*/ 5549194 h 6858000"/>
              <a:gd name="connsiteX376" fmla="*/ 3398355 w 7467600"/>
              <a:gd name="connsiteY376" fmla="*/ 6094603 h 6858000"/>
              <a:gd name="connsiteX377" fmla="*/ 3193941 w 7467600"/>
              <a:gd name="connsiteY377" fmla="*/ 6798775 h 6858000"/>
              <a:gd name="connsiteX378" fmla="*/ 3184140 w 7467600"/>
              <a:gd name="connsiteY378" fmla="*/ 6858000 h 6858000"/>
              <a:gd name="connsiteX379" fmla="*/ 3099978 w 7467600"/>
              <a:gd name="connsiteY379" fmla="*/ 6858000 h 6858000"/>
              <a:gd name="connsiteX380" fmla="*/ 3101556 w 7467600"/>
              <a:gd name="connsiteY380" fmla="*/ 6843337 h 6858000"/>
              <a:gd name="connsiteX381" fmla="*/ 3370162 w 7467600"/>
              <a:gd name="connsiteY381" fmla="*/ 5785550 h 6858000"/>
              <a:gd name="connsiteX382" fmla="*/ 3746477 w 7467600"/>
              <a:gd name="connsiteY382" fmla="*/ 5377889 h 6858000"/>
              <a:gd name="connsiteX383" fmla="*/ 3863399 w 7467600"/>
              <a:gd name="connsiteY383" fmla="*/ 5087257 h 6858000"/>
              <a:gd name="connsiteX384" fmla="*/ 3968712 w 7467600"/>
              <a:gd name="connsiteY384" fmla="*/ 4913989 h 6858000"/>
              <a:gd name="connsiteX385" fmla="*/ 2792390 w 7467600"/>
              <a:gd name="connsiteY385" fmla="*/ 5382974 h 6858000"/>
              <a:gd name="connsiteX386" fmla="*/ 2714982 w 7467600"/>
              <a:gd name="connsiteY386" fmla="*/ 5427051 h 6858000"/>
              <a:gd name="connsiteX387" fmla="*/ 2813361 w 7467600"/>
              <a:gd name="connsiteY387" fmla="*/ 6023912 h 6858000"/>
              <a:gd name="connsiteX388" fmla="*/ 2688430 w 7467600"/>
              <a:gd name="connsiteY388" fmla="*/ 6801564 h 6858000"/>
              <a:gd name="connsiteX389" fmla="*/ 2629626 w 7467600"/>
              <a:gd name="connsiteY389" fmla="*/ 6763394 h 6858000"/>
              <a:gd name="connsiteX390" fmla="*/ 2565328 w 7467600"/>
              <a:gd name="connsiteY390" fmla="*/ 5516399 h 6858000"/>
              <a:gd name="connsiteX391" fmla="*/ 1922999 w 7467600"/>
              <a:gd name="connsiteY391" fmla="*/ 5980343 h 6858000"/>
              <a:gd name="connsiteX392" fmla="*/ 1950261 w 7467600"/>
              <a:gd name="connsiteY392" fmla="*/ 6405858 h 6858000"/>
              <a:gd name="connsiteX393" fmla="*/ 2365554 w 7467600"/>
              <a:gd name="connsiteY393" fmla="*/ 6759107 h 6858000"/>
              <a:gd name="connsiteX394" fmla="*/ 2424142 w 7467600"/>
              <a:gd name="connsiteY394" fmla="*/ 6858000 h 6858000"/>
              <a:gd name="connsiteX395" fmla="*/ 2395994 w 7467600"/>
              <a:gd name="connsiteY395" fmla="*/ 6858000 h 6858000"/>
              <a:gd name="connsiteX396" fmla="*/ 2392863 w 7467600"/>
              <a:gd name="connsiteY396" fmla="*/ 6852964 h 6858000"/>
              <a:gd name="connsiteX397" fmla="*/ 2017589 w 7467600"/>
              <a:gd name="connsiteY397" fmla="*/ 6493982 h 6858000"/>
              <a:gd name="connsiteX398" fmla="*/ 2147336 w 7467600"/>
              <a:gd name="connsiteY398" fmla="*/ 6594052 h 6858000"/>
              <a:gd name="connsiteX399" fmla="*/ 2207047 w 7467600"/>
              <a:gd name="connsiteY399" fmla="*/ 6654540 h 6858000"/>
              <a:gd name="connsiteX400" fmla="*/ 2299106 w 7467600"/>
              <a:gd name="connsiteY400" fmla="*/ 6778931 h 6858000"/>
              <a:gd name="connsiteX401" fmla="*/ 2314430 w 7467600"/>
              <a:gd name="connsiteY401" fmla="*/ 6801144 h 6858000"/>
              <a:gd name="connsiteX402" fmla="*/ 2352406 w 7467600"/>
              <a:gd name="connsiteY402" fmla="*/ 6858000 h 6858000"/>
              <a:gd name="connsiteX403" fmla="*/ 2314492 w 7467600"/>
              <a:gd name="connsiteY403" fmla="*/ 6858000 h 6858000"/>
              <a:gd name="connsiteX404" fmla="*/ 2288095 w 7467600"/>
              <a:gd name="connsiteY404" fmla="*/ 6818030 h 6858000"/>
              <a:gd name="connsiteX405" fmla="*/ 2272768 w 7467600"/>
              <a:gd name="connsiteY405" fmla="*/ 6795822 h 6858000"/>
              <a:gd name="connsiteX406" fmla="*/ 2182715 w 7467600"/>
              <a:gd name="connsiteY406" fmla="*/ 6675071 h 6858000"/>
              <a:gd name="connsiteX407" fmla="*/ 2032061 w 7467600"/>
              <a:gd name="connsiteY407" fmla="*/ 6541380 h 6858000"/>
              <a:gd name="connsiteX408" fmla="*/ 2257220 w 7467600"/>
              <a:gd name="connsiteY408" fmla="*/ 6826257 h 6858000"/>
              <a:gd name="connsiteX409" fmla="*/ 2281324 w 7467600"/>
              <a:gd name="connsiteY409" fmla="*/ 6858000 h 6858000"/>
              <a:gd name="connsiteX410" fmla="*/ 2242860 w 7467600"/>
              <a:gd name="connsiteY410" fmla="*/ 6858000 h 6858000"/>
              <a:gd name="connsiteX411" fmla="*/ 2232818 w 7467600"/>
              <a:gd name="connsiteY411" fmla="*/ 6844926 h 6858000"/>
              <a:gd name="connsiteX412" fmla="*/ 1990172 w 7467600"/>
              <a:gd name="connsiteY412" fmla="*/ 6542121 h 6858000"/>
              <a:gd name="connsiteX413" fmla="*/ 2124090 w 7467600"/>
              <a:gd name="connsiteY413" fmla="*/ 6761017 h 6858000"/>
              <a:gd name="connsiteX414" fmla="*/ 2200380 w 7467600"/>
              <a:gd name="connsiteY414" fmla="*/ 6858000 h 6858000"/>
              <a:gd name="connsiteX415" fmla="*/ 2147507 w 7467600"/>
              <a:gd name="connsiteY415" fmla="*/ 6858000 h 6858000"/>
              <a:gd name="connsiteX416" fmla="*/ 2070668 w 7467600"/>
              <a:gd name="connsiteY416" fmla="*/ 6761520 h 6858000"/>
              <a:gd name="connsiteX417" fmla="*/ 1975142 w 7467600"/>
              <a:gd name="connsiteY417" fmla="*/ 6585570 h 6858000"/>
              <a:gd name="connsiteX418" fmla="*/ 2050035 w 7467600"/>
              <a:gd name="connsiteY418" fmla="*/ 6813345 h 6858000"/>
              <a:gd name="connsiteX419" fmla="*/ 2063025 w 7467600"/>
              <a:gd name="connsiteY419" fmla="*/ 6858000 h 6858000"/>
              <a:gd name="connsiteX420" fmla="*/ 2021675 w 7467600"/>
              <a:gd name="connsiteY420" fmla="*/ 6858000 h 6858000"/>
              <a:gd name="connsiteX421" fmla="*/ 2019308 w 7467600"/>
              <a:gd name="connsiteY421" fmla="*/ 6847118 h 6858000"/>
              <a:gd name="connsiteX422" fmla="*/ 1938835 w 7467600"/>
              <a:gd name="connsiteY422" fmla="*/ 6551160 h 6858000"/>
              <a:gd name="connsiteX423" fmla="*/ 1953230 w 7467600"/>
              <a:gd name="connsiteY423" fmla="*/ 6759699 h 6858000"/>
              <a:gd name="connsiteX424" fmla="*/ 1956763 w 7467600"/>
              <a:gd name="connsiteY424" fmla="*/ 6778191 h 6858000"/>
              <a:gd name="connsiteX425" fmla="*/ 1967925 w 7467600"/>
              <a:gd name="connsiteY425" fmla="*/ 6858000 h 6858000"/>
              <a:gd name="connsiteX426" fmla="*/ 1936622 w 7467600"/>
              <a:gd name="connsiteY426" fmla="*/ 6858000 h 6858000"/>
              <a:gd name="connsiteX427" fmla="*/ 1926261 w 7467600"/>
              <a:gd name="connsiteY427" fmla="*/ 6784064 h 6858000"/>
              <a:gd name="connsiteX428" fmla="*/ 1922724 w 7467600"/>
              <a:gd name="connsiteY428" fmla="*/ 6765577 h 6858000"/>
              <a:gd name="connsiteX429" fmla="*/ 1904650 w 7467600"/>
              <a:gd name="connsiteY429" fmla="*/ 6639616 h 6858000"/>
              <a:gd name="connsiteX430" fmla="*/ 1885273 w 7467600"/>
              <a:gd name="connsiteY430" fmla="*/ 6858000 h 6858000"/>
              <a:gd name="connsiteX431" fmla="*/ 1854363 w 7467600"/>
              <a:gd name="connsiteY431" fmla="*/ 6858000 h 6858000"/>
              <a:gd name="connsiteX432" fmla="*/ 1880391 w 7467600"/>
              <a:gd name="connsiteY432" fmla="*/ 6603796 h 6858000"/>
              <a:gd name="connsiteX433" fmla="*/ 1818273 w 7467600"/>
              <a:gd name="connsiteY433" fmla="*/ 6715729 h 6858000"/>
              <a:gd name="connsiteX434" fmla="*/ 1794691 w 7467600"/>
              <a:gd name="connsiteY434" fmla="*/ 6843239 h 6858000"/>
              <a:gd name="connsiteX435" fmla="*/ 1794914 w 7467600"/>
              <a:gd name="connsiteY435" fmla="*/ 6858000 h 6858000"/>
              <a:gd name="connsiteX436" fmla="*/ 1746128 w 7467600"/>
              <a:gd name="connsiteY436" fmla="*/ 6858000 h 6858000"/>
              <a:gd name="connsiteX437" fmla="*/ 1753934 w 7467600"/>
              <a:gd name="connsiteY437" fmla="*/ 6724796 h 6858000"/>
              <a:gd name="connsiteX438" fmla="*/ 1792053 w 7467600"/>
              <a:gd name="connsiteY438" fmla="*/ 6572396 h 6858000"/>
              <a:gd name="connsiteX439" fmla="*/ 1862248 w 7467600"/>
              <a:gd name="connsiteY439" fmla="*/ 6266397 h 6858000"/>
              <a:gd name="connsiteX440" fmla="*/ 1862250 w 7467600"/>
              <a:gd name="connsiteY440" fmla="*/ 6033531 h 6858000"/>
              <a:gd name="connsiteX441" fmla="*/ 1211999 w 7467600"/>
              <a:gd name="connsiteY441" fmla="*/ 6683610 h 6858000"/>
              <a:gd name="connsiteX442" fmla="*/ 1213266 w 7467600"/>
              <a:gd name="connsiteY442" fmla="*/ 6691947 h 6858000"/>
              <a:gd name="connsiteX443" fmla="*/ 1203370 w 7467600"/>
              <a:gd name="connsiteY443" fmla="*/ 6850676 h 6858000"/>
              <a:gd name="connsiteX444" fmla="*/ 1203671 w 7467600"/>
              <a:gd name="connsiteY444" fmla="*/ 6858000 h 6858000"/>
              <a:gd name="connsiteX445" fmla="*/ 1143180 w 7467600"/>
              <a:gd name="connsiteY445" fmla="*/ 6858000 h 6858000"/>
              <a:gd name="connsiteX446" fmla="*/ 1142176 w 7467600"/>
              <a:gd name="connsiteY446" fmla="*/ 6766045 h 6858000"/>
              <a:gd name="connsiteX447" fmla="*/ 1067484 w 7467600"/>
              <a:gd name="connsiteY447" fmla="*/ 6858000 h 6858000"/>
              <a:gd name="connsiteX448" fmla="*/ 953928 w 7467600"/>
              <a:gd name="connsiteY448" fmla="*/ 6858000 h 6858000"/>
              <a:gd name="connsiteX449" fmla="*/ 959715 w 7467600"/>
              <a:gd name="connsiteY449" fmla="*/ 6850185 h 6858000"/>
              <a:gd name="connsiteX450" fmla="*/ 1483788 w 7467600"/>
              <a:gd name="connsiteY450" fmla="*/ 6259174 h 6858000"/>
              <a:gd name="connsiteX451" fmla="*/ 1100671 w 7467600"/>
              <a:gd name="connsiteY451" fmla="*/ 6252137 h 6858000"/>
              <a:gd name="connsiteX452" fmla="*/ 1090144 w 7467600"/>
              <a:gd name="connsiteY452" fmla="*/ 6256748 h 6858000"/>
              <a:gd name="connsiteX453" fmla="*/ 1095872 w 7467600"/>
              <a:gd name="connsiteY453" fmla="*/ 6271892 h 6858000"/>
              <a:gd name="connsiteX454" fmla="*/ 262785 w 7467600"/>
              <a:gd name="connsiteY454" fmla="*/ 6845450 h 6858000"/>
              <a:gd name="connsiteX455" fmla="*/ 209968 w 7467600"/>
              <a:gd name="connsiteY455" fmla="*/ 6770713 h 6858000"/>
              <a:gd name="connsiteX456" fmla="*/ 873460 w 7467600"/>
              <a:gd name="connsiteY456" fmla="*/ 6253768 h 6858000"/>
              <a:gd name="connsiteX457" fmla="*/ 192686 w 7467600"/>
              <a:gd name="connsiteY457" fmla="*/ 5849257 h 6858000"/>
              <a:gd name="connsiteX458" fmla="*/ 4696 w 7467600"/>
              <a:gd name="connsiteY458" fmla="*/ 5697668 h 6858000"/>
              <a:gd name="connsiteX459" fmla="*/ 0 w 7467600"/>
              <a:gd name="connsiteY459" fmla="*/ 5689984 h 6858000"/>
              <a:gd name="connsiteX460" fmla="*/ 0 w 7467600"/>
              <a:gd name="connsiteY460" fmla="*/ 5513472 h 6858000"/>
              <a:gd name="connsiteX461" fmla="*/ 174101 w 7467600"/>
              <a:gd name="connsiteY461" fmla="*/ 5620277 h 6858000"/>
              <a:gd name="connsiteX462" fmla="*/ 891800 w 7467600"/>
              <a:gd name="connsiteY462" fmla="*/ 6036935 h 6858000"/>
              <a:gd name="connsiteX463" fmla="*/ 1072219 w 7467600"/>
              <a:gd name="connsiteY463" fmla="*/ 6169443 h 6858000"/>
              <a:gd name="connsiteX464" fmla="*/ 1074117 w 7467600"/>
              <a:gd name="connsiteY464" fmla="*/ 6170301 h 6858000"/>
              <a:gd name="connsiteX465" fmla="*/ 1083114 w 7467600"/>
              <a:gd name="connsiteY465" fmla="*/ 6174131 h 6858000"/>
              <a:gd name="connsiteX466" fmla="*/ 1543010 w 7467600"/>
              <a:gd name="connsiteY466" fmla="*/ 6191140 h 6858000"/>
              <a:gd name="connsiteX467" fmla="*/ 1551080 w 7467600"/>
              <a:gd name="connsiteY467" fmla="*/ 6195006 h 6858000"/>
              <a:gd name="connsiteX468" fmla="*/ 2345443 w 7467600"/>
              <a:gd name="connsiteY468" fmla="*/ 5549882 h 6858000"/>
              <a:gd name="connsiteX469" fmla="*/ 1721499 w 7467600"/>
              <a:gd name="connsiteY469" fmla="*/ 5599969 h 6858000"/>
              <a:gd name="connsiteX470" fmla="*/ 767716 w 7467600"/>
              <a:gd name="connsiteY470" fmla="*/ 5472768 h 6858000"/>
              <a:gd name="connsiteX471" fmla="*/ 722147 w 7467600"/>
              <a:gd name="connsiteY471" fmla="*/ 5393091 h 6858000"/>
              <a:gd name="connsiteX472" fmla="*/ 1485552 w 7467600"/>
              <a:gd name="connsiteY472" fmla="*/ 5313202 h 6858000"/>
              <a:gd name="connsiteX473" fmla="*/ 2143004 w 7467600"/>
              <a:gd name="connsiteY473" fmla="*/ 5402420 h 6858000"/>
              <a:gd name="connsiteX474" fmla="*/ 1933391 w 7467600"/>
              <a:gd name="connsiteY474" fmla="*/ 5156971 h 6858000"/>
              <a:gd name="connsiteX475" fmla="*/ 1827118 w 7467600"/>
              <a:gd name="connsiteY475" fmla="*/ 4968410 h 6858000"/>
              <a:gd name="connsiteX476" fmla="*/ 1837349 w 7467600"/>
              <a:gd name="connsiteY476" fmla="*/ 4956357 h 6858000"/>
              <a:gd name="connsiteX477" fmla="*/ 2162835 w 7467600"/>
              <a:gd name="connsiteY477" fmla="*/ 5187853 h 6858000"/>
              <a:gd name="connsiteX478" fmla="*/ 2257167 w 7467600"/>
              <a:gd name="connsiteY478" fmla="*/ 5462123 h 6858000"/>
              <a:gd name="connsiteX479" fmla="*/ 2261598 w 7467600"/>
              <a:gd name="connsiteY479" fmla="*/ 5467998 h 6858000"/>
              <a:gd name="connsiteX480" fmla="*/ 2437177 w 7467600"/>
              <a:gd name="connsiteY480" fmla="*/ 5479608 h 6858000"/>
              <a:gd name="connsiteX481" fmla="*/ 2445247 w 7467600"/>
              <a:gd name="connsiteY481" fmla="*/ 5483476 h 6858000"/>
              <a:gd name="connsiteX482" fmla="*/ 2743626 w 7467600"/>
              <a:gd name="connsiteY482" fmla="*/ 5304819 h 6858000"/>
              <a:gd name="connsiteX483" fmla="*/ 3048102 w 7467600"/>
              <a:gd name="connsiteY483" fmla="*/ 5150595 h 6858000"/>
              <a:gd name="connsiteX484" fmla="*/ 1799414 w 7467600"/>
              <a:gd name="connsiteY484" fmla="*/ 4694732 h 6858000"/>
              <a:gd name="connsiteX485" fmla="*/ 1771735 w 7467600"/>
              <a:gd name="connsiteY485" fmla="*/ 4619929 h 6858000"/>
              <a:gd name="connsiteX486" fmla="*/ 3104273 w 7467600"/>
              <a:gd name="connsiteY486" fmla="*/ 5076159 h 6858000"/>
              <a:gd name="connsiteX487" fmla="*/ 3113245 w 7467600"/>
              <a:gd name="connsiteY487" fmla="*/ 5090705 h 6858000"/>
              <a:gd name="connsiteX488" fmla="*/ 3126294 w 7467600"/>
              <a:gd name="connsiteY488" fmla="*/ 5114400 h 6858000"/>
              <a:gd name="connsiteX489" fmla="*/ 3937433 w 7467600"/>
              <a:gd name="connsiteY489" fmla="*/ 4830473 h 6858000"/>
              <a:gd name="connsiteX490" fmla="*/ 3590475 w 7467600"/>
              <a:gd name="connsiteY490" fmla="*/ 4597974 h 6858000"/>
              <a:gd name="connsiteX491" fmla="*/ 3100264 w 7467600"/>
              <a:gd name="connsiteY491" fmla="*/ 4579845 h 6858000"/>
              <a:gd name="connsiteX492" fmla="*/ 2183576 w 7467600"/>
              <a:gd name="connsiteY492" fmla="*/ 4227150 h 6858000"/>
              <a:gd name="connsiteX493" fmla="*/ 2151029 w 7467600"/>
              <a:gd name="connsiteY493" fmla="*/ 4146947 h 6858000"/>
              <a:gd name="connsiteX494" fmla="*/ 3563434 w 7467600"/>
              <a:gd name="connsiteY494" fmla="*/ 4469115 h 6858000"/>
              <a:gd name="connsiteX495" fmla="*/ 3177952 w 7467600"/>
              <a:gd name="connsiteY495" fmla="*/ 3657386 h 6858000"/>
              <a:gd name="connsiteX496" fmla="*/ 3189263 w 7467600"/>
              <a:gd name="connsiteY496" fmla="*/ 3625726 h 6858000"/>
              <a:gd name="connsiteX497" fmla="*/ 3560912 w 7467600"/>
              <a:gd name="connsiteY497" fmla="*/ 4079863 h 6858000"/>
              <a:gd name="connsiteX498" fmla="*/ 3626636 w 7467600"/>
              <a:gd name="connsiteY498" fmla="*/ 4512230 h 6858000"/>
              <a:gd name="connsiteX499" fmla="*/ 3653088 w 7467600"/>
              <a:gd name="connsiteY499" fmla="*/ 4521417 h 6858000"/>
              <a:gd name="connsiteX500" fmla="*/ 3988128 w 7467600"/>
              <a:gd name="connsiteY500" fmla="*/ 4817267 h 6858000"/>
              <a:gd name="connsiteX501" fmla="*/ 4830582 w 7467600"/>
              <a:gd name="connsiteY501" fmla="*/ 4676000 h 6858000"/>
              <a:gd name="connsiteX502" fmla="*/ 4830100 w 7467600"/>
              <a:gd name="connsiteY502" fmla="*/ 4675554 h 6858000"/>
              <a:gd name="connsiteX503" fmla="*/ 4036318 w 7467600"/>
              <a:gd name="connsiteY503" fmla="*/ 4147013 h 6858000"/>
              <a:gd name="connsiteX504" fmla="*/ 3432098 w 7467600"/>
              <a:gd name="connsiteY504" fmla="*/ 3537312 h 6858000"/>
              <a:gd name="connsiteX505" fmla="*/ 3446761 w 7467600"/>
              <a:gd name="connsiteY505" fmla="*/ 3461278 h 6858000"/>
              <a:gd name="connsiteX506" fmla="*/ 4419733 w 7467600"/>
              <a:gd name="connsiteY506" fmla="*/ 3963555 h 6858000"/>
              <a:gd name="connsiteX507" fmla="*/ 4781371 w 7467600"/>
              <a:gd name="connsiteY507" fmla="*/ 4458604 h 6858000"/>
              <a:gd name="connsiteX508" fmla="*/ 4780440 w 7467600"/>
              <a:gd name="connsiteY508" fmla="*/ 4470290 h 6858000"/>
              <a:gd name="connsiteX509" fmla="*/ 4898954 w 7467600"/>
              <a:gd name="connsiteY509" fmla="*/ 4662092 h 6858000"/>
              <a:gd name="connsiteX510" fmla="*/ 4900699 w 7467600"/>
              <a:gd name="connsiteY510" fmla="*/ 4670867 h 6858000"/>
              <a:gd name="connsiteX511" fmla="*/ 5714511 w 7467600"/>
              <a:gd name="connsiteY511" fmla="*/ 4663483 h 6858000"/>
              <a:gd name="connsiteX512" fmla="*/ 5464793 w 7467600"/>
              <a:gd name="connsiteY512" fmla="*/ 4393556 h 6858000"/>
              <a:gd name="connsiteX513" fmla="*/ 5461897 w 7467600"/>
              <a:gd name="connsiteY513" fmla="*/ 4390879 h 6858000"/>
              <a:gd name="connsiteX514" fmla="*/ 4294126 w 7467600"/>
              <a:gd name="connsiteY514" fmla="*/ 3303048 h 6858000"/>
              <a:gd name="connsiteX515" fmla="*/ 4305321 w 7467600"/>
              <a:gd name="connsiteY515" fmla="*/ 3256953 h 6858000"/>
              <a:gd name="connsiteX516" fmla="*/ 4949299 w 7467600"/>
              <a:gd name="connsiteY516" fmla="*/ 3766336 h 6858000"/>
              <a:gd name="connsiteX517" fmla="*/ 5291452 w 7467600"/>
              <a:gd name="connsiteY517" fmla="*/ 4076801 h 6858000"/>
              <a:gd name="connsiteX518" fmla="*/ 5434998 w 7467600"/>
              <a:gd name="connsiteY518" fmla="*/ 4254100 h 6858000"/>
              <a:gd name="connsiteX519" fmla="*/ 5351015 w 7467600"/>
              <a:gd name="connsiteY519" fmla="*/ 3760989 h 6858000"/>
              <a:gd name="connsiteX520" fmla="*/ 5413780 w 7467600"/>
              <a:gd name="connsiteY520" fmla="*/ 2966265 h 6858000"/>
              <a:gd name="connsiteX521" fmla="*/ 5425627 w 7467600"/>
              <a:gd name="connsiteY521" fmla="*/ 2954192 h 6858000"/>
              <a:gd name="connsiteX522" fmla="*/ 6604735 w 7467600"/>
              <a:gd name="connsiteY522" fmla="*/ 2041381 h 6858000"/>
              <a:gd name="connsiteX523" fmla="*/ 7204487 w 7467600"/>
              <a:gd name="connsiteY523" fmla="*/ 2742112 h 6858000"/>
              <a:gd name="connsiteX524" fmla="*/ 7131592 w 7467600"/>
              <a:gd name="connsiteY524" fmla="*/ 2672096 h 6858000"/>
              <a:gd name="connsiteX525" fmla="*/ 6996344 w 7467600"/>
              <a:gd name="connsiteY525" fmla="*/ 2518310 h 6858000"/>
              <a:gd name="connsiteX526" fmla="*/ 6735495 w 7467600"/>
              <a:gd name="connsiteY526" fmla="*/ 2196890 h 6858000"/>
              <a:gd name="connsiteX527" fmla="*/ 6721901 w 7467600"/>
              <a:gd name="connsiteY527" fmla="*/ 2179274 h 6858000"/>
              <a:gd name="connsiteX528" fmla="*/ 6604735 w 7467600"/>
              <a:gd name="connsiteY528" fmla="*/ 2041381 h 6858000"/>
              <a:gd name="connsiteX529" fmla="*/ 6591670 w 7467600"/>
              <a:gd name="connsiteY529" fmla="*/ 1988277 h 6858000"/>
              <a:gd name="connsiteX530" fmla="*/ 6747349 w 7467600"/>
              <a:gd name="connsiteY530" fmla="*/ 2160069 h 6858000"/>
              <a:gd name="connsiteX531" fmla="*/ 6760943 w 7467600"/>
              <a:gd name="connsiteY531" fmla="*/ 2177686 h 6858000"/>
              <a:gd name="connsiteX532" fmla="*/ 7021065 w 7467600"/>
              <a:gd name="connsiteY532" fmla="*/ 2498102 h 6858000"/>
              <a:gd name="connsiteX533" fmla="*/ 7155223 w 7467600"/>
              <a:gd name="connsiteY533" fmla="*/ 2650386 h 6858000"/>
              <a:gd name="connsiteX534" fmla="*/ 7203167 w 7467600"/>
              <a:gd name="connsiteY534" fmla="*/ 2697288 h 6858000"/>
              <a:gd name="connsiteX535" fmla="*/ 6937703 w 7467600"/>
              <a:gd name="connsiteY535" fmla="*/ 2321981 h 6858000"/>
              <a:gd name="connsiteX536" fmla="*/ 6591670 w 7467600"/>
              <a:gd name="connsiteY536" fmla="*/ 1988277 h 6858000"/>
              <a:gd name="connsiteX537" fmla="*/ 5798671 w 7467600"/>
              <a:gd name="connsiteY537" fmla="*/ 1981601 h 6858000"/>
              <a:gd name="connsiteX538" fmla="*/ 5754709 w 7467600"/>
              <a:gd name="connsiteY538" fmla="*/ 2071454 h 6858000"/>
              <a:gd name="connsiteX539" fmla="*/ 5763044 w 7467600"/>
              <a:gd name="connsiteY539" fmla="*/ 2842206 h 6858000"/>
              <a:gd name="connsiteX540" fmla="*/ 5764974 w 7467600"/>
              <a:gd name="connsiteY540" fmla="*/ 2799609 h 6858000"/>
              <a:gd name="connsiteX541" fmla="*/ 5767665 w 7467600"/>
              <a:gd name="connsiteY541" fmla="*/ 2666409 h 6858000"/>
              <a:gd name="connsiteX542" fmla="*/ 5763055 w 7467600"/>
              <a:gd name="connsiteY542" fmla="*/ 2579705 h 6858000"/>
              <a:gd name="connsiteX543" fmla="*/ 5758079 w 7467600"/>
              <a:gd name="connsiteY543" fmla="*/ 2492508 h 6858000"/>
              <a:gd name="connsiteX544" fmla="*/ 5779325 w 7467600"/>
              <a:gd name="connsiteY544" fmla="*/ 2197069 h 6858000"/>
              <a:gd name="connsiteX545" fmla="*/ 5798671 w 7467600"/>
              <a:gd name="connsiteY545" fmla="*/ 1981601 h 6858000"/>
              <a:gd name="connsiteX546" fmla="*/ 5829202 w 7467600"/>
              <a:gd name="connsiteY546" fmla="*/ 1971679 h 6858000"/>
              <a:gd name="connsiteX547" fmla="*/ 5809558 w 7467600"/>
              <a:gd name="connsiteY547" fmla="*/ 2198043 h 6858000"/>
              <a:gd name="connsiteX548" fmla="*/ 5788653 w 7467600"/>
              <a:gd name="connsiteY548" fmla="*/ 2489430 h 6858000"/>
              <a:gd name="connsiteX549" fmla="*/ 5793439 w 7467600"/>
              <a:gd name="connsiteY549" fmla="*/ 2575235 h 6858000"/>
              <a:gd name="connsiteX550" fmla="*/ 5796837 w 7467600"/>
              <a:gd name="connsiteY550" fmla="*/ 2637633 h 6858000"/>
              <a:gd name="connsiteX551" fmla="*/ 5818614 w 7467600"/>
              <a:gd name="connsiteY551" fmla="*/ 2473055 h 6858000"/>
              <a:gd name="connsiteX552" fmla="*/ 5829202 w 7467600"/>
              <a:gd name="connsiteY552" fmla="*/ 1971679 h 6858000"/>
              <a:gd name="connsiteX553" fmla="*/ 5911389 w 7467600"/>
              <a:gd name="connsiteY553" fmla="*/ 1898371 h 6858000"/>
              <a:gd name="connsiteX554" fmla="*/ 6237627 w 7467600"/>
              <a:gd name="connsiteY554" fmla="*/ 2231921 h 6858000"/>
              <a:gd name="connsiteX555" fmla="*/ 5911389 w 7467600"/>
              <a:gd name="connsiteY555" fmla="*/ 1898371 h 6858000"/>
              <a:gd name="connsiteX556" fmla="*/ 6944437 w 7467600"/>
              <a:gd name="connsiteY556" fmla="*/ 1575402 h 6858000"/>
              <a:gd name="connsiteX557" fmla="*/ 6304730 w 7467600"/>
              <a:gd name="connsiteY557" fmla="*/ 1766654 h 6858000"/>
              <a:gd name="connsiteX558" fmla="*/ 6944437 w 7467600"/>
              <a:gd name="connsiteY558" fmla="*/ 1575402 h 6858000"/>
              <a:gd name="connsiteX559" fmla="*/ 7019523 w 7467600"/>
              <a:gd name="connsiteY559" fmla="*/ 1519450 h 6858000"/>
              <a:gd name="connsiteX560" fmla="*/ 6298091 w 7467600"/>
              <a:gd name="connsiteY560" fmla="*/ 1737122 h 6858000"/>
              <a:gd name="connsiteX561" fmla="*/ 7019523 w 7467600"/>
              <a:gd name="connsiteY561" fmla="*/ 1519450 h 6858000"/>
              <a:gd name="connsiteX562" fmla="*/ 2399523 w 7467600"/>
              <a:gd name="connsiteY562" fmla="*/ 1428234 h 6858000"/>
              <a:gd name="connsiteX563" fmla="*/ 2224982 w 7467600"/>
              <a:gd name="connsiteY563" fmla="*/ 1826201 h 6858000"/>
              <a:gd name="connsiteX564" fmla="*/ 2096099 w 7467600"/>
              <a:gd name="connsiteY564" fmla="*/ 2345900 h 6858000"/>
              <a:gd name="connsiteX565" fmla="*/ 2283317 w 7467600"/>
              <a:gd name="connsiteY565" fmla="*/ 1796925 h 6858000"/>
              <a:gd name="connsiteX566" fmla="*/ 2399523 w 7467600"/>
              <a:gd name="connsiteY566" fmla="*/ 1428234 h 6858000"/>
              <a:gd name="connsiteX567" fmla="*/ 2448558 w 7467600"/>
              <a:gd name="connsiteY567" fmla="*/ 1373435 h 6858000"/>
              <a:gd name="connsiteX568" fmla="*/ 2312521 w 7467600"/>
              <a:gd name="connsiteY568" fmla="*/ 1806140 h 6858000"/>
              <a:gd name="connsiteX569" fmla="*/ 2127533 w 7467600"/>
              <a:gd name="connsiteY569" fmla="*/ 2348380 h 6858000"/>
              <a:gd name="connsiteX570" fmla="*/ 2358080 w 7467600"/>
              <a:gd name="connsiteY570" fmla="*/ 1866134 h 6858000"/>
              <a:gd name="connsiteX571" fmla="*/ 2407436 w 7467600"/>
              <a:gd name="connsiteY571" fmla="*/ 1651070 h 6858000"/>
              <a:gd name="connsiteX572" fmla="*/ 2448558 w 7467600"/>
              <a:gd name="connsiteY572" fmla="*/ 1373435 h 6858000"/>
              <a:gd name="connsiteX573" fmla="*/ 278707 w 7467600"/>
              <a:gd name="connsiteY573" fmla="*/ 1352270 h 6858000"/>
              <a:gd name="connsiteX574" fmla="*/ 321570 w 7467600"/>
              <a:gd name="connsiteY574" fmla="*/ 1861610 h 6858000"/>
              <a:gd name="connsiteX575" fmla="*/ 294281 w 7467600"/>
              <a:gd name="connsiteY575" fmla="*/ 1440658 h 6858000"/>
              <a:gd name="connsiteX576" fmla="*/ 278707 w 7467600"/>
              <a:gd name="connsiteY576" fmla="*/ 1352270 h 6858000"/>
              <a:gd name="connsiteX577" fmla="*/ 1423821 w 7467600"/>
              <a:gd name="connsiteY577" fmla="*/ 1351958 h 6858000"/>
              <a:gd name="connsiteX578" fmla="*/ 1638521 w 7467600"/>
              <a:gd name="connsiteY578" fmla="*/ 1908470 h 6858000"/>
              <a:gd name="connsiteX579" fmla="*/ 1754199 w 7467600"/>
              <a:gd name="connsiteY579" fmla="*/ 2149284 h 6858000"/>
              <a:gd name="connsiteX580" fmla="*/ 1908359 w 7467600"/>
              <a:gd name="connsiteY580" fmla="*/ 2364988 h 6858000"/>
              <a:gd name="connsiteX581" fmla="*/ 1647661 w 7467600"/>
              <a:gd name="connsiteY581" fmla="*/ 1825945 h 6858000"/>
              <a:gd name="connsiteX582" fmla="*/ 1423821 w 7467600"/>
              <a:gd name="connsiteY582" fmla="*/ 1351958 h 6858000"/>
              <a:gd name="connsiteX583" fmla="*/ 1431890 w 7467600"/>
              <a:gd name="connsiteY583" fmla="*/ 1306475 h 6858000"/>
              <a:gd name="connsiteX584" fmla="*/ 1507597 w 7467600"/>
              <a:gd name="connsiteY584" fmla="*/ 1446132 h 6858000"/>
              <a:gd name="connsiteX585" fmla="*/ 1674586 w 7467600"/>
              <a:gd name="connsiteY585" fmla="*/ 1813832 h 6858000"/>
              <a:gd name="connsiteX586" fmla="*/ 1815950 w 7467600"/>
              <a:gd name="connsiteY586" fmla="*/ 2128564 h 6858000"/>
              <a:gd name="connsiteX587" fmla="*/ 1984242 w 7467600"/>
              <a:gd name="connsiteY587" fmla="*/ 2430829 h 6858000"/>
              <a:gd name="connsiteX588" fmla="*/ 2014023 w 7467600"/>
              <a:gd name="connsiteY588" fmla="*/ 2450995 h 6858000"/>
              <a:gd name="connsiteX589" fmla="*/ 1747337 w 7467600"/>
              <a:gd name="connsiteY589" fmla="*/ 1855264 h 6858000"/>
              <a:gd name="connsiteX590" fmla="*/ 1533749 w 7467600"/>
              <a:gd name="connsiteY590" fmla="*/ 1478656 h 6858000"/>
              <a:gd name="connsiteX591" fmla="*/ 1431890 w 7467600"/>
              <a:gd name="connsiteY591" fmla="*/ 1306475 h 6858000"/>
              <a:gd name="connsiteX592" fmla="*/ 5052692 w 7467600"/>
              <a:gd name="connsiteY592" fmla="*/ 1292994 h 6858000"/>
              <a:gd name="connsiteX593" fmla="*/ 5200661 w 7467600"/>
              <a:gd name="connsiteY593" fmla="*/ 1635186 h 6858000"/>
              <a:gd name="connsiteX594" fmla="*/ 5297138 w 7467600"/>
              <a:gd name="connsiteY594" fmla="*/ 1906351 h 6858000"/>
              <a:gd name="connsiteX595" fmla="*/ 5052692 w 7467600"/>
              <a:gd name="connsiteY595" fmla="*/ 1292994 h 6858000"/>
              <a:gd name="connsiteX596" fmla="*/ 5009948 w 7467600"/>
              <a:gd name="connsiteY596" fmla="*/ 1273619 h 6858000"/>
              <a:gd name="connsiteX597" fmla="*/ 5121777 w 7467600"/>
              <a:gd name="connsiteY597" fmla="*/ 1654213 h 6858000"/>
              <a:gd name="connsiteX598" fmla="*/ 5293545 w 7467600"/>
              <a:gd name="connsiteY598" fmla="*/ 2072247 h 6858000"/>
              <a:gd name="connsiteX599" fmla="*/ 5294042 w 7467600"/>
              <a:gd name="connsiteY599" fmla="*/ 2065019 h 6858000"/>
              <a:gd name="connsiteX600" fmla="*/ 5171936 w 7467600"/>
              <a:gd name="connsiteY600" fmla="*/ 1647613 h 6858000"/>
              <a:gd name="connsiteX601" fmla="*/ 5009948 w 7467600"/>
              <a:gd name="connsiteY601" fmla="*/ 1273619 h 6858000"/>
              <a:gd name="connsiteX602" fmla="*/ 655236 w 7467600"/>
              <a:gd name="connsiteY602" fmla="*/ 1268632 h 6858000"/>
              <a:gd name="connsiteX603" fmla="*/ 839521 w 7467600"/>
              <a:gd name="connsiteY603" fmla="*/ 1685315 h 6858000"/>
              <a:gd name="connsiteX604" fmla="*/ 1109416 w 7467600"/>
              <a:gd name="connsiteY604" fmla="*/ 2061663 h 6858000"/>
              <a:gd name="connsiteX605" fmla="*/ 1298300 w 7467600"/>
              <a:gd name="connsiteY605" fmla="*/ 2247742 h 6858000"/>
              <a:gd name="connsiteX606" fmla="*/ 1125871 w 7467600"/>
              <a:gd name="connsiteY606" fmla="*/ 1989513 h 6858000"/>
              <a:gd name="connsiteX607" fmla="*/ 981574 w 7467600"/>
              <a:gd name="connsiteY607" fmla="*/ 1783157 h 6858000"/>
              <a:gd name="connsiteX608" fmla="*/ 922198 w 7467600"/>
              <a:gd name="connsiteY608" fmla="*/ 1677437 h 6858000"/>
              <a:gd name="connsiteX609" fmla="*/ 869293 w 7467600"/>
              <a:gd name="connsiteY609" fmla="*/ 1583214 h 6858000"/>
              <a:gd name="connsiteX610" fmla="*/ 751431 w 7467600"/>
              <a:gd name="connsiteY610" fmla="*/ 1405731 h 6858000"/>
              <a:gd name="connsiteX611" fmla="*/ 655236 w 7467600"/>
              <a:gd name="connsiteY611" fmla="*/ 1268632 h 6858000"/>
              <a:gd name="connsiteX612" fmla="*/ 6516292 w 7467600"/>
              <a:gd name="connsiteY612" fmla="*/ 1263064 h 6858000"/>
              <a:gd name="connsiteX613" fmla="*/ 5736320 w 7467600"/>
              <a:gd name="connsiteY613" fmla="*/ 1501803 h 6858000"/>
              <a:gd name="connsiteX614" fmla="*/ 6516292 w 7467600"/>
              <a:gd name="connsiteY614" fmla="*/ 1263064 h 6858000"/>
              <a:gd name="connsiteX615" fmla="*/ 291466 w 7467600"/>
              <a:gd name="connsiteY615" fmla="*/ 1250369 h 6858000"/>
              <a:gd name="connsiteX616" fmla="*/ 323180 w 7467600"/>
              <a:gd name="connsiteY616" fmla="*/ 1435283 h 6858000"/>
              <a:gd name="connsiteX617" fmla="*/ 349381 w 7467600"/>
              <a:gd name="connsiteY617" fmla="*/ 1875041 h 6858000"/>
              <a:gd name="connsiteX618" fmla="*/ 374363 w 7467600"/>
              <a:gd name="connsiteY618" fmla="*/ 1506494 h 6858000"/>
              <a:gd name="connsiteX619" fmla="*/ 302168 w 7467600"/>
              <a:gd name="connsiteY619" fmla="*/ 1274495 h 6858000"/>
              <a:gd name="connsiteX620" fmla="*/ 291466 w 7467600"/>
              <a:gd name="connsiteY620" fmla="*/ 1250369 h 6858000"/>
              <a:gd name="connsiteX621" fmla="*/ 678222 w 7467600"/>
              <a:gd name="connsiteY621" fmla="*/ 1248670 h 6858000"/>
              <a:gd name="connsiteX622" fmla="*/ 775536 w 7467600"/>
              <a:gd name="connsiteY622" fmla="*/ 1388015 h 6858000"/>
              <a:gd name="connsiteX623" fmla="*/ 894529 w 7467600"/>
              <a:gd name="connsiteY623" fmla="*/ 1567739 h 6858000"/>
              <a:gd name="connsiteX624" fmla="*/ 948000 w 7467600"/>
              <a:gd name="connsiteY624" fmla="*/ 1663088 h 6858000"/>
              <a:gd name="connsiteX625" fmla="*/ 1006812 w 7467600"/>
              <a:gd name="connsiteY625" fmla="*/ 1767683 h 6858000"/>
              <a:gd name="connsiteX626" fmla="*/ 1149133 w 7467600"/>
              <a:gd name="connsiteY626" fmla="*/ 1971513 h 6858000"/>
              <a:gd name="connsiteX627" fmla="*/ 1333952 w 7467600"/>
              <a:gd name="connsiteY627" fmla="*/ 2251620 h 6858000"/>
              <a:gd name="connsiteX628" fmla="*/ 1337329 w 7467600"/>
              <a:gd name="connsiteY628" fmla="*/ 2258350 h 6858000"/>
              <a:gd name="connsiteX629" fmla="*/ 1014726 w 7467600"/>
              <a:gd name="connsiteY629" fmla="*/ 1615556 h 6858000"/>
              <a:gd name="connsiteX630" fmla="*/ 678222 w 7467600"/>
              <a:gd name="connsiteY630" fmla="*/ 1248670 h 6858000"/>
              <a:gd name="connsiteX631" fmla="*/ 6691602 w 7467600"/>
              <a:gd name="connsiteY631" fmla="*/ 1140573 h 6858000"/>
              <a:gd name="connsiteX632" fmla="*/ 6571100 w 7467600"/>
              <a:gd name="connsiteY632" fmla="*/ 1183662 h 6858000"/>
              <a:gd name="connsiteX633" fmla="*/ 6241687 w 7467600"/>
              <a:gd name="connsiteY633" fmla="*/ 1257600 h 6858000"/>
              <a:gd name="connsiteX634" fmla="*/ 5693009 w 7467600"/>
              <a:gd name="connsiteY634" fmla="*/ 1478256 h 6858000"/>
              <a:gd name="connsiteX635" fmla="*/ 6548420 w 7467600"/>
              <a:gd name="connsiteY635" fmla="*/ 1214599 h 6858000"/>
              <a:gd name="connsiteX636" fmla="*/ 6605473 w 7467600"/>
              <a:gd name="connsiteY636" fmla="*/ 1184686 h 6858000"/>
              <a:gd name="connsiteX637" fmla="*/ 6691602 w 7467600"/>
              <a:gd name="connsiteY637" fmla="*/ 1140573 h 6858000"/>
              <a:gd name="connsiteX638" fmla="*/ 4002475 w 7467600"/>
              <a:gd name="connsiteY638" fmla="*/ 1037802 h 6858000"/>
              <a:gd name="connsiteX639" fmla="*/ 4000324 w 7467600"/>
              <a:gd name="connsiteY639" fmla="*/ 1039362 h 6858000"/>
              <a:gd name="connsiteX640" fmla="*/ 4002862 w 7467600"/>
              <a:gd name="connsiteY640" fmla="*/ 1042866 h 6858000"/>
              <a:gd name="connsiteX641" fmla="*/ 4002475 w 7467600"/>
              <a:gd name="connsiteY641" fmla="*/ 1037802 h 6858000"/>
              <a:gd name="connsiteX642" fmla="*/ 506322 w 7467600"/>
              <a:gd name="connsiteY642" fmla="*/ 1020997 h 6858000"/>
              <a:gd name="connsiteX643" fmla="*/ 533068 w 7467600"/>
              <a:gd name="connsiteY643" fmla="*/ 1029409 h 6858000"/>
              <a:gd name="connsiteX644" fmla="*/ 1232525 w 7467600"/>
              <a:gd name="connsiteY644" fmla="*/ 1804675 h 6858000"/>
              <a:gd name="connsiteX645" fmla="*/ 1388858 w 7467600"/>
              <a:gd name="connsiteY645" fmla="*/ 2368011 h 6858000"/>
              <a:gd name="connsiteX646" fmla="*/ 1384098 w 7467600"/>
              <a:gd name="connsiteY646" fmla="*/ 2378125 h 6858000"/>
              <a:gd name="connsiteX647" fmla="*/ 1425393 w 7467600"/>
              <a:gd name="connsiteY647" fmla="*/ 2589124 h 6858000"/>
              <a:gd name="connsiteX648" fmla="*/ 1424001 w 7467600"/>
              <a:gd name="connsiteY648" fmla="*/ 2597541 h 6858000"/>
              <a:gd name="connsiteX649" fmla="*/ 2152729 w 7467600"/>
              <a:gd name="connsiteY649" fmla="*/ 2864487 h 6858000"/>
              <a:gd name="connsiteX650" fmla="*/ 2020609 w 7467600"/>
              <a:gd name="connsiteY650" fmla="*/ 2539671 h 6858000"/>
              <a:gd name="connsiteX651" fmla="*/ 2018920 w 7467600"/>
              <a:gd name="connsiteY651" fmla="*/ 2536309 h 6858000"/>
              <a:gd name="connsiteX652" fmla="*/ 1342441 w 7467600"/>
              <a:gd name="connsiteY652" fmla="*/ 1173017 h 6858000"/>
              <a:gd name="connsiteX653" fmla="*/ 1367925 w 7467600"/>
              <a:gd name="connsiteY653" fmla="*/ 1135648 h 6858000"/>
              <a:gd name="connsiteX654" fmla="*/ 1771401 w 7467600"/>
              <a:gd name="connsiteY654" fmla="*/ 1806673 h 6858000"/>
              <a:gd name="connsiteX655" fmla="*/ 1972385 w 7467600"/>
              <a:gd name="connsiteY655" fmla="*/ 2198735 h 6858000"/>
              <a:gd name="connsiteX656" fmla="*/ 2040892 w 7467600"/>
              <a:gd name="connsiteY656" fmla="*/ 2405205 h 6858000"/>
              <a:gd name="connsiteX657" fmla="*/ 2131689 w 7467600"/>
              <a:gd name="connsiteY657" fmla="*/ 1936926 h 6858000"/>
              <a:gd name="connsiteX658" fmla="*/ 2454820 w 7467600"/>
              <a:gd name="connsiteY658" fmla="*/ 1248808 h 6858000"/>
              <a:gd name="connsiteX659" fmla="*/ 2492512 w 7467600"/>
              <a:gd name="connsiteY659" fmla="*/ 1302920 h 6858000"/>
              <a:gd name="connsiteX660" fmla="*/ 2081216 w 7467600"/>
              <a:gd name="connsiteY660" fmla="*/ 2527513 h 6858000"/>
              <a:gd name="connsiteX661" fmla="*/ 2081211 w 7467600"/>
              <a:gd name="connsiteY661" fmla="*/ 2528916 h 6858000"/>
              <a:gd name="connsiteX662" fmla="*/ 2199067 w 7467600"/>
              <a:gd name="connsiteY662" fmla="*/ 2884061 h 6858000"/>
              <a:gd name="connsiteX663" fmla="*/ 3192586 w 7467600"/>
              <a:gd name="connsiteY663" fmla="*/ 3411496 h 6858000"/>
              <a:gd name="connsiteX664" fmla="*/ 3182620 w 7467600"/>
              <a:gd name="connsiteY664" fmla="*/ 3483279 h 6858000"/>
              <a:gd name="connsiteX665" fmla="*/ 2435119 w 7467600"/>
              <a:gd name="connsiteY665" fmla="*/ 3080173 h 6858000"/>
              <a:gd name="connsiteX666" fmla="*/ 2410152 w 7467600"/>
              <a:gd name="connsiteY666" fmla="*/ 3063751 h 6858000"/>
              <a:gd name="connsiteX667" fmla="*/ 2408099 w 7467600"/>
              <a:gd name="connsiteY667" fmla="*/ 3064403 h 6858000"/>
              <a:gd name="connsiteX668" fmla="*/ 2407218 w 7467600"/>
              <a:gd name="connsiteY668" fmla="*/ 3070324 h 6858000"/>
              <a:gd name="connsiteX669" fmla="*/ 2380138 w 7467600"/>
              <a:gd name="connsiteY669" fmla="*/ 3099341 h 6858000"/>
              <a:gd name="connsiteX670" fmla="*/ 1765923 w 7467600"/>
              <a:gd name="connsiteY670" fmla="*/ 3581043 h 6858000"/>
              <a:gd name="connsiteX671" fmla="*/ 1702258 w 7467600"/>
              <a:gd name="connsiteY671" fmla="*/ 3612286 h 6858000"/>
              <a:gd name="connsiteX672" fmla="*/ 1538370 w 7467600"/>
              <a:gd name="connsiteY672" fmla="*/ 3811804 h 6858000"/>
              <a:gd name="connsiteX673" fmla="*/ 542867 w 7467600"/>
              <a:gd name="connsiteY673" fmla="*/ 4944092 h 6858000"/>
              <a:gd name="connsiteX674" fmla="*/ 515800 w 7467600"/>
              <a:gd name="connsiteY674" fmla="*/ 4862180 h 6858000"/>
              <a:gd name="connsiteX675" fmla="*/ 909145 w 7467600"/>
              <a:gd name="connsiteY675" fmla="*/ 4199225 h 6858000"/>
              <a:gd name="connsiteX676" fmla="*/ 1214067 w 7467600"/>
              <a:gd name="connsiteY676" fmla="*/ 3908561 h 6858000"/>
              <a:gd name="connsiteX677" fmla="*/ 640967 w 7467600"/>
              <a:gd name="connsiteY677" fmla="*/ 4105601 h 6858000"/>
              <a:gd name="connsiteX678" fmla="*/ 112563 w 7467600"/>
              <a:gd name="connsiteY678" fmla="*/ 4396952 h 6858000"/>
              <a:gd name="connsiteX679" fmla="*/ 0 w 7467600"/>
              <a:gd name="connsiteY679" fmla="*/ 4466006 h 6858000"/>
              <a:gd name="connsiteX680" fmla="*/ 0 w 7467600"/>
              <a:gd name="connsiteY680" fmla="*/ 4233763 h 6858000"/>
              <a:gd name="connsiteX681" fmla="*/ 36881 w 7467600"/>
              <a:gd name="connsiteY681" fmla="*/ 4200118 h 6858000"/>
              <a:gd name="connsiteX682" fmla="*/ 910534 w 7467600"/>
              <a:gd name="connsiteY682" fmla="*/ 3629753 h 6858000"/>
              <a:gd name="connsiteX683" fmla="*/ 1578717 w 7467600"/>
              <a:gd name="connsiteY683" fmla="*/ 3575982 h 6858000"/>
              <a:gd name="connsiteX684" fmla="*/ 2338780 w 7467600"/>
              <a:gd name="connsiteY684" fmla="*/ 3033725 h 6858000"/>
              <a:gd name="connsiteX685" fmla="*/ 1807991 w 7467600"/>
              <a:gd name="connsiteY685" fmla="*/ 2807184 h 6858000"/>
              <a:gd name="connsiteX686" fmla="*/ 1416358 w 7467600"/>
              <a:gd name="connsiteY686" fmla="*/ 3112571 h 6858000"/>
              <a:gd name="connsiteX687" fmla="*/ 939066 w 7467600"/>
              <a:gd name="connsiteY687" fmla="*/ 3378798 h 6858000"/>
              <a:gd name="connsiteX688" fmla="*/ 115099 w 7467600"/>
              <a:gd name="connsiteY688" fmla="*/ 3607650 h 6858000"/>
              <a:gd name="connsiteX689" fmla="*/ 97284 w 7467600"/>
              <a:gd name="connsiteY689" fmla="*/ 3520393 h 6858000"/>
              <a:gd name="connsiteX690" fmla="*/ 922050 w 7467600"/>
              <a:gd name="connsiteY690" fmla="*/ 3074867 h 6858000"/>
              <a:gd name="connsiteX691" fmla="*/ 1405265 w 7467600"/>
              <a:gd name="connsiteY691" fmla="*/ 3016319 h 6858000"/>
              <a:gd name="connsiteX692" fmla="*/ 1407512 w 7467600"/>
              <a:gd name="connsiteY692" fmla="*/ 3018001 h 6858000"/>
              <a:gd name="connsiteX693" fmla="*/ 1726266 w 7467600"/>
              <a:gd name="connsiteY693" fmla="*/ 2777274 h 6858000"/>
              <a:gd name="connsiteX694" fmla="*/ 625390 w 7467600"/>
              <a:gd name="connsiteY694" fmla="*/ 2514541 h 6858000"/>
              <a:gd name="connsiteX695" fmla="*/ 619799 w 7467600"/>
              <a:gd name="connsiteY695" fmla="*/ 2527180 h 6858000"/>
              <a:gd name="connsiteX696" fmla="*/ 310030 w 7467600"/>
              <a:gd name="connsiteY696" fmla="*/ 2771818 h 6858000"/>
              <a:gd name="connsiteX697" fmla="*/ 173877 w 7467600"/>
              <a:gd name="connsiteY697" fmla="*/ 2937056 h 6858000"/>
              <a:gd name="connsiteX698" fmla="*/ 77889 w 7467600"/>
              <a:gd name="connsiteY698" fmla="*/ 3138440 h 6858000"/>
              <a:gd name="connsiteX699" fmla="*/ 0 w 7467600"/>
              <a:gd name="connsiteY699" fmla="*/ 3271395 h 6858000"/>
              <a:gd name="connsiteX700" fmla="*/ 0 w 7467600"/>
              <a:gd name="connsiteY700" fmla="*/ 3153002 h 6858000"/>
              <a:gd name="connsiteX701" fmla="*/ 2386 w 7467600"/>
              <a:gd name="connsiteY701" fmla="*/ 3149203 h 6858000"/>
              <a:gd name="connsiteX702" fmla="*/ 89753 w 7467600"/>
              <a:gd name="connsiteY702" fmla="*/ 2987702 h 6858000"/>
              <a:gd name="connsiteX703" fmla="*/ 76869 w 7467600"/>
              <a:gd name="connsiteY703" fmla="*/ 3005404 h 6858000"/>
              <a:gd name="connsiteX704" fmla="*/ 32049 w 7467600"/>
              <a:gd name="connsiteY704" fmla="*/ 3065814 h 6858000"/>
              <a:gd name="connsiteX705" fmla="*/ 0 w 7467600"/>
              <a:gd name="connsiteY705" fmla="*/ 3108744 h 6858000"/>
              <a:gd name="connsiteX706" fmla="*/ 0 w 7467600"/>
              <a:gd name="connsiteY706" fmla="*/ 3058059 h 6858000"/>
              <a:gd name="connsiteX707" fmla="*/ 7610 w 7467600"/>
              <a:gd name="connsiteY707" fmla="*/ 3047889 h 6858000"/>
              <a:gd name="connsiteX708" fmla="*/ 52419 w 7467600"/>
              <a:gd name="connsiteY708" fmla="*/ 2987479 h 6858000"/>
              <a:gd name="connsiteX709" fmla="*/ 59142 w 7467600"/>
              <a:gd name="connsiteY709" fmla="*/ 2978488 h 6858000"/>
              <a:gd name="connsiteX710" fmla="*/ 0 w 7467600"/>
              <a:gd name="connsiteY710" fmla="*/ 3015334 h 6858000"/>
              <a:gd name="connsiteX711" fmla="*/ 0 w 7467600"/>
              <a:gd name="connsiteY711" fmla="*/ 2914286 h 6858000"/>
              <a:gd name="connsiteX712" fmla="*/ 36383 w 7467600"/>
              <a:gd name="connsiteY712" fmla="*/ 2901128 h 6858000"/>
              <a:gd name="connsiteX713" fmla="*/ 156329 w 7467600"/>
              <a:gd name="connsiteY713" fmla="*/ 2840533 h 6858000"/>
              <a:gd name="connsiteX714" fmla="*/ 358355 w 7467600"/>
              <a:gd name="connsiteY714" fmla="*/ 2620471 h 6858000"/>
              <a:gd name="connsiteX715" fmla="*/ 510577 w 7467600"/>
              <a:gd name="connsiteY715" fmla="*/ 2501244 h 6858000"/>
              <a:gd name="connsiteX716" fmla="*/ 211967 w 7467600"/>
              <a:gd name="connsiteY716" fmla="*/ 2479171 h 6858000"/>
              <a:gd name="connsiteX717" fmla="*/ 0 w 7467600"/>
              <a:gd name="connsiteY717" fmla="*/ 2476398 h 6858000"/>
              <a:gd name="connsiteX718" fmla="*/ 0 w 7467600"/>
              <a:gd name="connsiteY718" fmla="*/ 2389189 h 6858000"/>
              <a:gd name="connsiteX719" fmla="*/ 103062 w 7467600"/>
              <a:gd name="connsiteY719" fmla="*/ 2389518 h 6858000"/>
              <a:gd name="connsiteX720" fmla="*/ 510734 w 7467600"/>
              <a:gd name="connsiteY720" fmla="*/ 2416201 h 6858000"/>
              <a:gd name="connsiteX721" fmla="*/ 279257 w 7467600"/>
              <a:gd name="connsiteY721" fmla="*/ 2092102 h 6858000"/>
              <a:gd name="connsiteX722" fmla="*/ 65265 w 7467600"/>
              <a:gd name="connsiteY722" fmla="*/ 2006049 h 6858000"/>
              <a:gd name="connsiteX723" fmla="*/ 0 w 7467600"/>
              <a:gd name="connsiteY723" fmla="*/ 1982532 h 6858000"/>
              <a:gd name="connsiteX724" fmla="*/ 0 w 7467600"/>
              <a:gd name="connsiteY724" fmla="*/ 1912789 h 6858000"/>
              <a:gd name="connsiteX725" fmla="*/ 97460 w 7467600"/>
              <a:gd name="connsiteY725" fmla="*/ 1953725 h 6858000"/>
              <a:gd name="connsiteX726" fmla="*/ 221272 w 7467600"/>
              <a:gd name="connsiteY726" fmla="*/ 1980766 h 6858000"/>
              <a:gd name="connsiteX727" fmla="*/ 116765 w 7467600"/>
              <a:gd name="connsiteY727" fmla="*/ 1911033 h 6858000"/>
              <a:gd name="connsiteX728" fmla="*/ 16405 w 7467600"/>
              <a:gd name="connsiteY728" fmla="*/ 1803412 h 6858000"/>
              <a:gd name="connsiteX729" fmla="*/ 0 w 7467600"/>
              <a:gd name="connsiteY729" fmla="*/ 1784777 h 6858000"/>
              <a:gd name="connsiteX730" fmla="*/ 0 w 7467600"/>
              <a:gd name="connsiteY730" fmla="*/ 1740082 h 6858000"/>
              <a:gd name="connsiteX731" fmla="*/ 39394 w 7467600"/>
              <a:gd name="connsiteY731" fmla="*/ 1784856 h 6858000"/>
              <a:gd name="connsiteX732" fmla="*/ 135813 w 7467600"/>
              <a:gd name="connsiteY732" fmla="*/ 1888838 h 6858000"/>
              <a:gd name="connsiteX733" fmla="*/ 242575 w 7467600"/>
              <a:gd name="connsiteY733" fmla="*/ 1958841 h 6858000"/>
              <a:gd name="connsiteX734" fmla="*/ 82197 w 7467600"/>
              <a:gd name="connsiteY734" fmla="*/ 1754826 h 6858000"/>
              <a:gd name="connsiteX735" fmla="*/ 0 w 7467600"/>
              <a:gd name="connsiteY735" fmla="*/ 1679650 h 6858000"/>
              <a:gd name="connsiteX736" fmla="*/ 0 w 7467600"/>
              <a:gd name="connsiteY736" fmla="*/ 1602463 h 6858000"/>
              <a:gd name="connsiteX737" fmla="*/ 84689 w 7467600"/>
              <a:gd name="connsiteY737" fmla="*/ 1677442 h 6858000"/>
              <a:gd name="connsiteX738" fmla="*/ 298437 w 7467600"/>
              <a:gd name="connsiteY738" fmla="*/ 1968019 h 6858000"/>
              <a:gd name="connsiteX739" fmla="*/ 227269 w 7467600"/>
              <a:gd name="connsiteY739" fmla="*/ 1114064 h 6858000"/>
              <a:gd name="connsiteX740" fmla="*/ 248003 w 7467600"/>
              <a:gd name="connsiteY740" fmla="*/ 1089613 h 6858000"/>
              <a:gd name="connsiteX741" fmla="*/ 427020 w 7467600"/>
              <a:gd name="connsiteY741" fmla="*/ 1619803 h 6858000"/>
              <a:gd name="connsiteX742" fmla="*/ 340345 w 7467600"/>
              <a:gd name="connsiteY742" fmla="*/ 2027739 h 6858000"/>
              <a:gd name="connsiteX743" fmla="*/ 360865 w 7467600"/>
              <a:gd name="connsiteY743" fmla="*/ 2044827 h 6858000"/>
              <a:gd name="connsiteX744" fmla="*/ 560414 w 7467600"/>
              <a:gd name="connsiteY744" fmla="*/ 2421457 h 6858000"/>
              <a:gd name="connsiteX745" fmla="*/ 1359703 w 7467600"/>
              <a:gd name="connsiteY745" fmla="*/ 2578554 h 6858000"/>
              <a:gd name="connsiteX746" fmla="*/ 1359422 w 7467600"/>
              <a:gd name="connsiteY746" fmla="*/ 2577994 h 6858000"/>
              <a:gd name="connsiteX747" fmla="*/ 828701 w 7467600"/>
              <a:gd name="connsiteY747" fmla="*/ 1839520 h 6858000"/>
              <a:gd name="connsiteX748" fmla="*/ 494427 w 7467600"/>
              <a:gd name="connsiteY748" fmla="*/ 1092333 h 6858000"/>
              <a:gd name="connsiteX749" fmla="*/ 506322 w 7467600"/>
              <a:gd name="connsiteY749" fmla="*/ 1020997 h 6858000"/>
              <a:gd name="connsiteX750" fmla="*/ 4570198 w 7467600"/>
              <a:gd name="connsiteY750" fmla="*/ 978081 h 6858000"/>
              <a:gd name="connsiteX751" fmla="*/ 4523691 w 7467600"/>
              <a:gd name="connsiteY751" fmla="*/ 1127776 h 6858000"/>
              <a:gd name="connsiteX752" fmla="*/ 4509875 w 7467600"/>
              <a:gd name="connsiteY752" fmla="*/ 1167552 h 6858000"/>
              <a:gd name="connsiteX753" fmla="*/ 4478168 w 7467600"/>
              <a:gd name="connsiteY753" fmla="*/ 1260735 h 6858000"/>
              <a:gd name="connsiteX754" fmla="*/ 4409309 w 7467600"/>
              <a:gd name="connsiteY754" fmla="*/ 1666996 h 6858000"/>
              <a:gd name="connsiteX755" fmla="*/ 4370031 w 7467600"/>
              <a:gd name="connsiteY755" fmla="*/ 1955666 h 6858000"/>
              <a:gd name="connsiteX756" fmla="*/ 4570198 w 7467600"/>
              <a:gd name="connsiteY756" fmla="*/ 978081 h 6858000"/>
              <a:gd name="connsiteX757" fmla="*/ 4557898 w 7467600"/>
              <a:gd name="connsiteY757" fmla="*/ 900011 h 6858000"/>
              <a:gd name="connsiteX758" fmla="*/ 4344840 w 7467600"/>
              <a:gd name="connsiteY758" fmla="*/ 1922038 h 6858000"/>
              <a:gd name="connsiteX759" fmla="*/ 4378710 w 7467600"/>
              <a:gd name="connsiteY759" fmla="*/ 1665516 h 6858000"/>
              <a:gd name="connsiteX760" fmla="*/ 4448798 w 7467600"/>
              <a:gd name="connsiteY760" fmla="*/ 1253024 h 6858000"/>
              <a:gd name="connsiteX761" fmla="*/ 4480315 w 7467600"/>
              <a:gd name="connsiteY761" fmla="*/ 1158454 h 6858000"/>
              <a:gd name="connsiteX762" fmla="*/ 4494133 w 7467600"/>
              <a:gd name="connsiteY762" fmla="*/ 1118676 h 6858000"/>
              <a:gd name="connsiteX763" fmla="*/ 4557898 w 7467600"/>
              <a:gd name="connsiteY763" fmla="*/ 900011 h 6858000"/>
              <a:gd name="connsiteX764" fmla="*/ 5870151 w 7467600"/>
              <a:gd name="connsiteY764" fmla="*/ 898890 h 6858000"/>
              <a:gd name="connsiteX765" fmla="*/ 5861335 w 7467600"/>
              <a:gd name="connsiteY765" fmla="*/ 899177 h 6858000"/>
              <a:gd name="connsiteX766" fmla="*/ 5843702 w 7467600"/>
              <a:gd name="connsiteY766" fmla="*/ 899748 h 6858000"/>
              <a:gd name="connsiteX767" fmla="*/ 5651107 w 7467600"/>
              <a:gd name="connsiteY767" fmla="*/ 920306 h 6858000"/>
              <a:gd name="connsiteX768" fmla="*/ 5459407 w 7467600"/>
              <a:gd name="connsiteY768" fmla="*/ 940975 h 6858000"/>
              <a:gd name="connsiteX769" fmla="*/ 5374846 w 7467600"/>
              <a:gd name="connsiteY769" fmla="*/ 941988 h 6858000"/>
              <a:gd name="connsiteX770" fmla="*/ 5256105 w 7467600"/>
              <a:gd name="connsiteY770" fmla="*/ 945632 h 6858000"/>
              <a:gd name="connsiteX771" fmla="*/ 5107071 w 7467600"/>
              <a:gd name="connsiteY771" fmla="*/ 969720 h 6858000"/>
              <a:gd name="connsiteX772" fmla="*/ 4998681 w 7467600"/>
              <a:gd name="connsiteY772" fmla="*/ 988771 h 6858000"/>
              <a:gd name="connsiteX773" fmla="*/ 5870151 w 7467600"/>
              <a:gd name="connsiteY773" fmla="*/ 898890 h 6858000"/>
              <a:gd name="connsiteX774" fmla="*/ 5504425 w 7467600"/>
              <a:gd name="connsiteY774" fmla="*/ 848067 h 6858000"/>
              <a:gd name="connsiteX775" fmla="*/ 4968849 w 7467600"/>
              <a:gd name="connsiteY775" fmla="*/ 962318 h 6858000"/>
              <a:gd name="connsiteX776" fmla="*/ 5104039 w 7467600"/>
              <a:gd name="connsiteY776" fmla="*/ 940634 h 6858000"/>
              <a:gd name="connsiteX777" fmla="*/ 5256311 w 7467600"/>
              <a:gd name="connsiteY777" fmla="*/ 916490 h 6858000"/>
              <a:gd name="connsiteX778" fmla="*/ 5377381 w 7467600"/>
              <a:gd name="connsiteY778" fmla="*/ 912671 h 6858000"/>
              <a:gd name="connsiteX779" fmla="*/ 5460148 w 7467600"/>
              <a:gd name="connsiteY779" fmla="*/ 911442 h 6858000"/>
              <a:gd name="connsiteX780" fmla="*/ 5648971 w 7467600"/>
              <a:gd name="connsiteY780" fmla="*/ 891331 h 6858000"/>
              <a:gd name="connsiteX781" fmla="*/ 5844807 w 7467600"/>
              <a:gd name="connsiteY781" fmla="*/ 870718 h 6858000"/>
              <a:gd name="connsiteX782" fmla="*/ 5862975 w 7467600"/>
              <a:gd name="connsiteY782" fmla="*/ 869756 h 6858000"/>
              <a:gd name="connsiteX783" fmla="*/ 5920887 w 7467600"/>
              <a:gd name="connsiteY783" fmla="*/ 865929 h 6858000"/>
              <a:gd name="connsiteX784" fmla="*/ 5504425 w 7467600"/>
              <a:gd name="connsiteY784" fmla="*/ 848067 h 6858000"/>
              <a:gd name="connsiteX785" fmla="*/ 3607114 w 7467600"/>
              <a:gd name="connsiteY785" fmla="*/ 467441 h 6858000"/>
              <a:gd name="connsiteX786" fmla="*/ 3296242 w 7467600"/>
              <a:gd name="connsiteY786" fmla="*/ 807991 h 6858000"/>
              <a:gd name="connsiteX787" fmla="*/ 3174674 w 7467600"/>
              <a:gd name="connsiteY787" fmla="*/ 919759 h 6858000"/>
              <a:gd name="connsiteX788" fmla="*/ 3042978 w 7467600"/>
              <a:gd name="connsiteY788" fmla="*/ 1054894 h 6858000"/>
              <a:gd name="connsiteX789" fmla="*/ 2968914 w 7467600"/>
              <a:gd name="connsiteY789" fmla="*/ 1133756 h 6858000"/>
              <a:gd name="connsiteX790" fmla="*/ 3103823 w 7467600"/>
              <a:gd name="connsiteY790" fmla="*/ 1026814 h 6858000"/>
              <a:gd name="connsiteX791" fmla="*/ 3607114 w 7467600"/>
              <a:gd name="connsiteY791" fmla="*/ 467441 h 6858000"/>
              <a:gd name="connsiteX792" fmla="*/ 3744487 w 7467600"/>
              <a:gd name="connsiteY792" fmla="*/ 383136 h 6858000"/>
              <a:gd name="connsiteX793" fmla="*/ 3970213 w 7467600"/>
              <a:gd name="connsiteY793" fmla="*/ 995559 h 6858000"/>
              <a:gd name="connsiteX794" fmla="*/ 3744487 w 7467600"/>
              <a:gd name="connsiteY794" fmla="*/ 383136 h 6858000"/>
              <a:gd name="connsiteX795" fmla="*/ 3624562 w 7467600"/>
              <a:gd name="connsiteY795" fmla="*/ 367041 h 6858000"/>
              <a:gd name="connsiteX796" fmla="*/ 3489712 w 7467600"/>
              <a:gd name="connsiteY796" fmla="*/ 485386 h 6858000"/>
              <a:gd name="connsiteX797" fmla="*/ 3182994 w 7467600"/>
              <a:gd name="connsiteY797" fmla="*/ 828265 h 6858000"/>
              <a:gd name="connsiteX798" fmla="*/ 2892114 w 7467600"/>
              <a:gd name="connsiteY798" fmla="*/ 1172635 h 6858000"/>
              <a:gd name="connsiteX799" fmla="*/ 3021459 w 7467600"/>
              <a:gd name="connsiteY799" fmla="*/ 1035385 h 6858000"/>
              <a:gd name="connsiteX800" fmla="*/ 3153873 w 7467600"/>
              <a:gd name="connsiteY800" fmla="*/ 898971 h 6858000"/>
              <a:gd name="connsiteX801" fmla="*/ 3276511 w 7467600"/>
              <a:gd name="connsiteY801" fmla="*/ 786423 h 6858000"/>
              <a:gd name="connsiteX802" fmla="*/ 3584154 w 7467600"/>
              <a:gd name="connsiteY802" fmla="*/ 448218 h 6858000"/>
              <a:gd name="connsiteX803" fmla="*/ 3624562 w 7467600"/>
              <a:gd name="connsiteY803" fmla="*/ 367041 h 6858000"/>
              <a:gd name="connsiteX804" fmla="*/ 3766672 w 7467600"/>
              <a:gd name="connsiteY804" fmla="*/ 359429 h 6858000"/>
              <a:gd name="connsiteX805" fmla="*/ 3996338 w 7467600"/>
              <a:gd name="connsiteY805" fmla="*/ 968237 h 6858000"/>
              <a:gd name="connsiteX806" fmla="*/ 3766672 w 7467600"/>
              <a:gd name="connsiteY806" fmla="*/ 359429 h 6858000"/>
              <a:gd name="connsiteX807" fmla="*/ 5805386 w 7467600"/>
              <a:gd name="connsiteY807" fmla="*/ 239240 h 6858000"/>
              <a:gd name="connsiteX808" fmla="*/ 5736947 w 7467600"/>
              <a:gd name="connsiteY808" fmla="*/ 261367 h 6858000"/>
              <a:gd name="connsiteX809" fmla="*/ 5427012 w 7467600"/>
              <a:gd name="connsiteY809" fmla="*/ 311272 h 6858000"/>
              <a:gd name="connsiteX810" fmla="*/ 5147818 w 7467600"/>
              <a:gd name="connsiteY810" fmla="*/ 322112 h 6858000"/>
              <a:gd name="connsiteX811" fmla="*/ 5060854 w 7467600"/>
              <a:gd name="connsiteY811" fmla="*/ 311882 h 6858000"/>
              <a:gd name="connsiteX812" fmla="*/ 4945989 w 7467600"/>
              <a:gd name="connsiteY812" fmla="*/ 300516 h 6858000"/>
              <a:gd name="connsiteX813" fmla="*/ 5410479 w 7467600"/>
              <a:gd name="connsiteY813" fmla="*/ 348434 h 6858000"/>
              <a:gd name="connsiteX814" fmla="*/ 5805386 w 7467600"/>
              <a:gd name="connsiteY814" fmla="*/ 239240 h 6858000"/>
              <a:gd name="connsiteX815" fmla="*/ 5905192 w 7467600"/>
              <a:gd name="connsiteY815" fmla="*/ 163079 h 6858000"/>
              <a:gd name="connsiteX816" fmla="*/ 5865655 w 7467600"/>
              <a:gd name="connsiteY816" fmla="*/ 171901 h 6858000"/>
              <a:gd name="connsiteX817" fmla="*/ 5259740 w 7467600"/>
              <a:gd name="connsiteY817" fmla="*/ 257013 h 6858000"/>
              <a:gd name="connsiteX818" fmla="*/ 5208466 w 7467600"/>
              <a:gd name="connsiteY818" fmla="*/ 257550 h 6858000"/>
              <a:gd name="connsiteX819" fmla="*/ 4980204 w 7467600"/>
              <a:gd name="connsiteY819" fmla="*/ 271903 h 6858000"/>
              <a:gd name="connsiteX820" fmla="*/ 5068068 w 7467600"/>
              <a:gd name="connsiteY820" fmla="*/ 282244 h 6858000"/>
              <a:gd name="connsiteX821" fmla="*/ 5153231 w 7467600"/>
              <a:gd name="connsiteY821" fmla="*/ 292240 h 6858000"/>
              <a:gd name="connsiteX822" fmla="*/ 5426491 w 7467600"/>
              <a:gd name="connsiteY822" fmla="*/ 281128 h 6858000"/>
              <a:gd name="connsiteX823" fmla="*/ 5731212 w 7467600"/>
              <a:gd name="connsiteY823" fmla="*/ 231951 h 6858000"/>
              <a:gd name="connsiteX824" fmla="*/ 5905192 w 7467600"/>
              <a:gd name="connsiteY824" fmla="*/ 163079 h 6858000"/>
              <a:gd name="connsiteX825" fmla="*/ 5944437 w 7467600"/>
              <a:gd name="connsiteY825" fmla="*/ 113829 h 6858000"/>
              <a:gd name="connsiteX826" fmla="*/ 5825032 w 7467600"/>
              <a:gd name="connsiteY826" fmla="*/ 146405 h 6858000"/>
              <a:gd name="connsiteX827" fmla="*/ 4955599 w 7467600"/>
              <a:gd name="connsiteY827" fmla="*/ 247008 h 6858000"/>
              <a:gd name="connsiteX828" fmla="*/ 5210104 w 7467600"/>
              <a:gd name="connsiteY828" fmla="*/ 228123 h 6858000"/>
              <a:gd name="connsiteX829" fmla="*/ 5261015 w 7467600"/>
              <a:gd name="connsiteY829" fmla="*/ 227087 h 6858000"/>
              <a:gd name="connsiteX830" fmla="*/ 5861181 w 7467600"/>
              <a:gd name="connsiteY830" fmla="*/ 143093 h 6858000"/>
              <a:gd name="connsiteX831" fmla="*/ 5961252 w 7467600"/>
              <a:gd name="connsiteY831" fmla="*/ 114820 h 6858000"/>
              <a:gd name="connsiteX832" fmla="*/ 5944437 w 7467600"/>
              <a:gd name="connsiteY832" fmla="*/ 113829 h 6858000"/>
              <a:gd name="connsiteX833" fmla="*/ 3882765 w 7467600"/>
              <a:gd name="connsiteY833" fmla="*/ 0 h 6858000"/>
              <a:gd name="connsiteX834" fmla="*/ 3995099 w 7467600"/>
              <a:gd name="connsiteY834" fmla="*/ 0 h 6858000"/>
              <a:gd name="connsiteX835" fmla="*/ 4163818 w 7467600"/>
              <a:gd name="connsiteY835" fmla="*/ 234104 h 6858000"/>
              <a:gd name="connsiteX836" fmla="*/ 4172099 w 7467600"/>
              <a:gd name="connsiteY836" fmla="*/ 234207 h 6858000"/>
              <a:gd name="connsiteX837" fmla="*/ 4784282 w 7467600"/>
              <a:gd name="connsiteY837" fmla="*/ 276561 h 6858000"/>
              <a:gd name="connsiteX838" fmla="*/ 4801687 w 7467600"/>
              <a:gd name="connsiteY838" fmla="*/ 267764 h 6858000"/>
              <a:gd name="connsiteX839" fmla="*/ 6082788 w 7467600"/>
              <a:gd name="connsiteY839" fmla="*/ 64119 h 6858000"/>
              <a:gd name="connsiteX840" fmla="*/ 6099442 w 7467600"/>
              <a:gd name="connsiteY840" fmla="*/ 82568 h 6858000"/>
              <a:gd name="connsiteX841" fmla="*/ 4804137 w 7467600"/>
              <a:gd name="connsiteY841" fmla="*/ 320931 h 6858000"/>
              <a:gd name="connsiteX842" fmla="*/ 4227047 w 7467600"/>
              <a:gd name="connsiteY842" fmla="*/ 313415 h 6858000"/>
              <a:gd name="connsiteX843" fmla="*/ 4346041 w 7467600"/>
              <a:gd name="connsiteY843" fmla="*/ 456086 h 6858000"/>
              <a:gd name="connsiteX844" fmla="*/ 4870967 w 7467600"/>
              <a:gd name="connsiteY844" fmla="*/ 963061 h 6858000"/>
              <a:gd name="connsiteX845" fmla="*/ 4889647 w 7467600"/>
              <a:gd name="connsiteY845" fmla="*/ 957147 h 6858000"/>
              <a:gd name="connsiteX846" fmla="*/ 5422504 w 7467600"/>
              <a:gd name="connsiteY846" fmla="*/ 805191 h 6858000"/>
              <a:gd name="connsiteX847" fmla="*/ 6087656 w 7467600"/>
              <a:gd name="connsiteY847" fmla="*/ 826703 h 6858000"/>
              <a:gd name="connsiteX848" fmla="*/ 6058717 w 7467600"/>
              <a:gd name="connsiteY848" fmla="*/ 865992 h 6858000"/>
              <a:gd name="connsiteX849" fmla="*/ 4974153 w 7467600"/>
              <a:gd name="connsiteY849" fmla="*/ 1045456 h 6858000"/>
              <a:gd name="connsiteX850" fmla="*/ 5627835 w 7467600"/>
              <a:gd name="connsiteY850" fmla="*/ 1472077 h 6858000"/>
              <a:gd name="connsiteX851" fmla="*/ 5629817 w 7467600"/>
              <a:gd name="connsiteY851" fmla="*/ 1471412 h 6858000"/>
              <a:gd name="connsiteX852" fmla="*/ 5634124 w 7467600"/>
              <a:gd name="connsiteY852" fmla="*/ 1470572 h 6858000"/>
              <a:gd name="connsiteX853" fmla="*/ 5755832 w 7467600"/>
              <a:gd name="connsiteY853" fmla="*/ 1383886 h 6858000"/>
              <a:gd name="connsiteX854" fmla="*/ 6014186 w 7467600"/>
              <a:gd name="connsiteY854" fmla="*/ 1279799 h 6858000"/>
              <a:gd name="connsiteX855" fmla="*/ 6901619 w 7467600"/>
              <a:gd name="connsiteY855" fmla="*/ 1047874 h 6858000"/>
              <a:gd name="connsiteX856" fmla="*/ 6931566 w 7467600"/>
              <a:gd name="connsiteY856" fmla="*/ 1062034 h 6858000"/>
              <a:gd name="connsiteX857" fmla="*/ 5790982 w 7467600"/>
              <a:gd name="connsiteY857" fmla="*/ 1561380 h 6858000"/>
              <a:gd name="connsiteX858" fmla="*/ 6188971 w 7467600"/>
              <a:gd name="connsiteY858" fmla="*/ 1755168 h 6858000"/>
              <a:gd name="connsiteX859" fmla="*/ 6202446 w 7467600"/>
              <a:gd name="connsiteY859" fmla="*/ 1752268 h 6858000"/>
              <a:gd name="connsiteX860" fmla="*/ 7179560 w 7467600"/>
              <a:gd name="connsiteY860" fmla="*/ 1467551 h 6858000"/>
              <a:gd name="connsiteX861" fmla="*/ 7158730 w 7467600"/>
              <a:gd name="connsiteY861" fmla="*/ 1507835 h 6858000"/>
              <a:gd name="connsiteX862" fmla="*/ 6326959 w 7467600"/>
              <a:gd name="connsiteY862" fmla="*/ 1817686 h 6858000"/>
              <a:gd name="connsiteX863" fmla="*/ 6537433 w 7467600"/>
              <a:gd name="connsiteY863" fmla="*/ 1907790 h 6858000"/>
              <a:gd name="connsiteX864" fmla="*/ 6550221 w 7467600"/>
              <a:gd name="connsiteY864" fmla="*/ 1910729 h 6858000"/>
              <a:gd name="connsiteX865" fmla="*/ 6964438 w 7467600"/>
              <a:gd name="connsiteY865" fmla="*/ 2209505 h 6858000"/>
              <a:gd name="connsiteX866" fmla="*/ 7367862 w 7467600"/>
              <a:gd name="connsiteY866" fmla="*/ 2806833 h 6858000"/>
              <a:gd name="connsiteX867" fmla="*/ 7364329 w 7467600"/>
              <a:gd name="connsiteY867" fmla="*/ 2826907 h 6858000"/>
              <a:gd name="connsiteX868" fmla="*/ 7290545 w 7467600"/>
              <a:gd name="connsiteY868" fmla="*/ 2850663 h 6858000"/>
              <a:gd name="connsiteX869" fmla="*/ 6472036 w 7467600"/>
              <a:gd name="connsiteY869" fmla="*/ 1959003 h 6858000"/>
              <a:gd name="connsiteX870" fmla="*/ 5792897 w 7467600"/>
              <a:gd name="connsiteY870" fmla="*/ 1647747 h 6858000"/>
              <a:gd name="connsiteX871" fmla="*/ 5842751 w 7467600"/>
              <a:gd name="connsiteY871" fmla="*/ 1816112 h 6858000"/>
              <a:gd name="connsiteX872" fmla="*/ 5847424 w 7467600"/>
              <a:gd name="connsiteY872" fmla="*/ 1815776 h 6858000"/>
              <a:gd name="connsiteX873" fmla="*/ 6399821 w 7467600"/>
              <a:gd name="connsiteY873" fmla="*/ 2344799 h 6858000"/>
              <a:gd name="connsiteX874" fmla="*/ 6323232 w 7467600"/>
              <a:gd name="connsiteY874" fmla="*/ 2389634 h 6858000"/>
              <a:gd name="connsiteX875" fmla="*/ 5942958 w 7467600"/>
              <a:gd name="connsiteY875" fmla="*/ 2077708 h 6858000"/>
              <a:gd name="connsiteX876" fmla="*/ 5921559 w 7467600"/>
              <a:gd name="connsiteY876" fmla="*/ 2378596 h 6858000"/>
              <a:gd name="connsiteX877" fmla="*/ 5817651 w 7467600"/>
              <a:gd name="connsiteY877" fmla="*/ 3023919 h 6858000"/>
              <a:gd name="connsiteX878" fmla="*/ 5729634 w 7467600"/>
              <a:gd name="connsiteY878" fmla="*/ 3051849 h 6858000"/>
              <a:gd name="connsiteX879" fmla="*/ 5611018 w 7467600"/>
              <a:gd name="connsiteY879" fmla="*/ 2316769 h 6858000"/>
              <a:gd name="connsiteX880" fmla="*/ 5687608 w 7467600"/>
              <a:gd name="connsiteY880" fmla="*/ 2039972 h 6858000"/>
              <a:gd name="connsiteX881" fmla="*/ 5657554 w 7467600"/>
              <a:gd name="connsiteY881" fmla="*/ 1576445 h 6858000"/>
              <a:gd name="connsiteX882" fmla="*/ 5150475 w 7467600"/>
              <a:gd name="connsiteY882" fmla="*/ 1274012 h 6858000"/>
              <a:gd name="connsiteX883" fmla="*/ 5349142 w 7467600"/>
              <a:gd name="connsiteY883" fmla="*/ 2204405 h 6858000"/>
              <a:gd name="connsiteX884" fmla="*/ 5262214 w 7467600"/>
              <a:gd name="connsiteY884" fmla="*/ 2233836 h 6858000"/>
              <a:gd name="connsiteX885" fmla="*/ 4981539 w 7467600"/>
              <a:gd name="connsiteY885" fmla="*/ 1542201 h 6858000"/>
              <a:gd name="connsiteX886" fmla="*/ 4958461 w 7467600"/>
              <a:gd name="connsiteY886" fmla="*/ 1136957 h 6858000"/>
              <a:gd name="connsiteX887" fmla="*/ 4655015 w 7467600"/>
              <a:gd name="connsiteY887" fmla="*/ 891426 h 6858000"/>
              <a:gd name="connsiteX888" fmla="*/ 4348002 w 7467600"/>
              <a:gd name="connsiteY888" fmla="*/ 2205895 h 6858000"/>
              <a:gd name="connsiteX889" fmla="*/ 4262250 w 7467600"/>
              <a:gd name="connsiteY889" fmla="*/ 2219972 h 6858000"/>
              <a:gd name="connsiteX890" fmla="*/ 4550611 w 7467600"/>
              <a:gd name="connsiteY890" fmla="*/ 817540 h 6858000"/>
              <a:gd name="connsiteX891" fmla="*/ 4564418 w 7467600"/>
              <a:gd name="connsiteY891" fmla="*/ 808293 h 6858000"/>
              <a:gd name="connsiteX892" fmla="*/ 4266388 w 7467600"/>
              <a:gd name="connsiteY892" fmla="*/ 500083 h 6858000"/>
              <a:gd name="connsiteX893" fmla="*/ 4032842 w 7467600"/>
              <a:gd name="connsiteY893" fmla="*/ 211809 h 6858000"/>
              <a:gd name="connsiteX894" fmla="*/ 3882765 w 7467600"/>
              <a:gd name="connsiteY894" fmla="*/ 0 h 6858000"/>
              <a:gd name="connsiteX895" fmla="*/ 3721337 w 7467600"/>
              <a:gd name="connsiteY895" fmla="*/ 0 h 6858000"/>
              <a:gd name="connsiteX896" fmla="*/ 3797544 w 7467600"/>
              <a:gd name="connsiteY896" fmla="*/ 0 h 6858000"/>
              <a:gd name="connsiteX897" fmla="*/ 3775734 w 7467600"/>
              <a:gd name="connsiteY897" fmla="*/ 95131 h 6858000"/>
              <a:gd name="connsiteX898" fmla="*/ 3724807 w 7467600"/>
              <a:gd name="connsiteY898" fmla="*/ 272257 h 6858000"/>
              <a:gd name="connsiteX899" fmla="*/ 3726844 w 7467600"/>
              <a:gd name="connsiteY899" fmla="*/ 282988 h 6858000"/>
              <a:gd name="connsiteX900" fmla="*/ 3742664 w 7467600"/>
              <a:gd name="connsiteY900" fmla="*/ 279918 h 6858000"/>
              <a:gd name="connsiteX901" fmla="*/ 4103910 w 7467600"/>
              <a:gd name="connsiteY901" fmla="*/ 1161917 h 6858000"/>
              <a:gd name="connsiteX902" fmla="*/ 4020269 w 7467600"/>
              <a:gd name="connsiteY902" fmla="*/ 1200406 h 6858000"/>
              <a:gd name="connsiteX903" fmla="*/ 3674882 w 7467600"/>
              <a:gd name="connsiteY903" fmla="*/ 488524 h 6858000"/>
              <a:gd name="connsiteX904" fmla="*/ 3132682 w 7467600"/>
              <a:gd name="connsiteY904" fmla="*/ 1072284 h 6858000"/>
              <a:gd name="connsiteX905" fmla="*/ 2716346 w 7467600"/>
              <a:gd name="connsiteY905" fmla="*/ 1276376 h 6858000"/>
              <a:gd name="connsiteX906" fmla="*/ 2716772 w 7467600"/>
              <a:gd name="connsiteY906" fmla="*/ 1255462 h 6858000"/>
              <a:gd name="connsiteX907" fmla="*/ 3471096 w 7467600"/>
              <a:gd name="connsiteY907" fmla="*/ 437072 h 6858000"/>
              <a:gd name="connsiteX908" fmla="*/ 3639057 w 7467600"/>
              <a:gd name="connsiteY908" fmla="*/ 286334 h 6858000"/>
              <a:gd name="connsiteX909" fmla="*/ 3640309 w 7467600"/>
              <a:gd name="connsiteY909" fmla="*/ 284664 h 6858000"/>
              <a:gd name="connsiteX910" fmla="*/ 3646022 w 7467600"/>
              <a:gd name="connsiteY910" fmla="*/ 276711 h 6858000"/>
              <a:gd name="connsiteX911" fmla="*/ 3707943 w 7467600"/>
              <a:gd name="connsiteY911" fmla="*/ 65958 h 6858000"/>
              <a:gd name="connsiteX912" fmla="*/ 3721337 w 7467600"/>
              <a:gd name="connsiteY912" fmla="*/ 0 h 6858000"/>
              <a:gd name="connsiteX913" fmla="*/ 2867960 w 7467600"/>
              <a:gd name="connsiteY913" fmla="*/ 0 h 6858000"/>
              <a:gd name="connsiteX914" fmla="*/ 2926351 w 7467600"/>
              <a:gd name="connsiteY914" fmla="*/ 0 h 6858000"/>
              <a:gd name="connsiteX915" fmla="*/ 2902823 w 7467600"/>
              <a:gd name="connsiteY915" fmla="*/ 262929 h 6858000"/>
              <a:gd name="connsiteX916" fmla="*/ 2940663 w 7467600"/>
              <a:gd name="connsiteY916" fmla="*/ 140884 h 6858000"/>
              <a:gd name="connsiteX917" fmla="*/ 2947039 w 7467600"/>
              <a:gd name="connsiteY917" fmla="*/ 122524 h 6858000"/>
              <a:gd name="connsiteX918" fmla="*/ 2984316 w 7467600"/>
              <a:gd name="connsiteY918" fmla="*/ 0 h 6858000"/>
              <a:gd name="connsiteX919" fmla="*/ 3016114 w 7467600"/>
              <a:gd name="connsiteY919" fmla="*/ 0 h 6858000"/>
              <a:gd name="connsiteX920" fmla="*/ 2979949 w 7467600"/>
              <a:gd name="connsiteY920" fmla="*/ 119274 h 6858000"/>
              <a:gd name="connsiteX921" fmla="*/ 3023879 w 7467600"/>
              <a:gd name="connsiteY921" fmla="*/ 0 h 6858000"/>
              <a:gd name="connsiteX922" fmla="*/ 3105400 w 7467600"/>
              <a:gd name="connsiteY922" fmla="*/ 0 h 6858000"/>
              <a:gd name="connsiteX923" fmla="*/ 3094669 w 7467600"/>
              <a:gd name="connsiteY923" fmla="*/ 30308 h 6858000"/>
              <a:gd name="connsiteX924" fmla="*/ 2901945 w 7467600"/>
              <a:gd name="connsiteY924" fmla="*/ 466538 h 6858000"/>
              <a:gd name="connsiteX925" fmla="*/ 2815209 w 7467600"/>
              <a:gd name="connsiteY925" fmla="*/ 497361 h 6858000"/>
              <a:gd name="connsiteX926" fmla="*/ 2844845 w 7467600"/>
              <a:gd name="connsiteY926" fmla="*/ 127638 h 6858000"/>
              <a:gd name="connsiteX927" fmla="*/ 2867960 w 7467600"/>
              <a:gd name="connsiteY927" fmla="*/ 0 h 6858000"/>
              <a:gd name="connsiteX928" fmla="*/ 1057230 w 7467600"/>
              <a:gd name="connsiteY928" fmla="*/ 0 h 6858000"/>
              <a:gd name="connsiteX929" fmla="*/ 1111003 w 7467600"/>
              <a:gd name="connsiteY929" fmla="*/ 0 h 6858000"/>
              <a:gd name="connsiteX930" fmla="*/ 1125553 w 7467600"/>
              <a:gd name="connsiteY930" fmla="*/ 52588 h 6858000"/>
              <a:gd name="connsiteX931" fmla="*/ 1304276 w 7467600"/>
              <a:gd name="connsiteY931" fmla="*/ 476275 h 6858000"/>
              <a:gd name="connsiteX932" fmla="*/ 1492066 w 7467600"/>
              <a:gd name="connsiteY932" fmla="*/ 886333 h 6858000"/>
              <a:gd name="connsiteX933" fmla="*/ 1423698 w 7467600"/>
              <a:gd name="connsiteY933" fmla="*/ 710817 h 6858000"/>
              <a:gd name="connsiteX934" fmla="*/ 1357609 w 7467600"/>
              <a:gd name="connsiteY934" fmla="*/ 532892 h 6858000"/>
              <a:gd name="connsiteX935" fmla="*/ 1309550 w 7467600"/>
              <a:gd name="connsiteY935" fmla="*/ 374031 h 6858000"/>
              <a:gd name="connsiteX936" fmla="*/ 1193673 w 7467600"/>
              <a:gd name="connsiteY936" fmla="*/ 49533 h 6858000"/>
              <a:gd name="connsiteX937" fmla="*/ 1164391 w 7467600"/>
              <a:gd name="connsiteY937" fmla="*/ 0 h 6858000"/>
              <a:gd name="connsiteX938" fmla="*/ 1200666 w 7467600"/>
              <a:gd name="connsiteY938" fmla="*/ 0 h 6858000"/>
              <a:gd name="connsiteX939" fmla="*/ 1223408 w 7467600"/>
              <a:gd name="connsiteY939" fmla="*/ 38996 h 6858000"/>
              <a:gd name="connsiteX940" fmla="*/ 1339635 w 7467600"/>
              <a:gd name="connsiteY940" fmla="*/ 365517 h 6858000"/>
              <a:gd name="connsiteX941" fmla="*/ 1387469 w 7467600"/>
              <a:gd name="connsiteY941" fmla="*/ 523079 h 6858000"/>
              <a:gd name="connsiteX942" fmla="*/ 1452685 w 7467600"/>
              <a:gd name="connsiteY942" fmla="*/ 699806 h 6858000"/>
              <a:gd name="connsiteX943" fmla="*/ 1492092 w 7467600"/>
              <a:gd name="connsiteY943" fmla="*/ 800424 h 6858000"/>
              <a:gd name="connsiteX944" fmla="*/ 1455302 w 7467600"/>
              <a:gd name="connsiteY944" fmla="*/ 632913 h 6858000"/>
              <a:gd name="connsiteX945" fmla="*/ 1222336 w 7467600"/>
              <a:gd name="connsiteY945" fmla="*/ 9480 h 6858000"/>
              <a:gd name="connsiteX946" fmla="*/ 1214634 w 7467600"/>
              <a:gd name="connsiteY946" fmla="*/ 0 h 6858000"/>
              <a:gd name="connsiteX947" fmla="*/ 1289827 w 7467600"/>
              <a:gd name="connsiteY947" fmla="*/ 0 h 6858000"/>
              <a:gd name="connsiteX948" fmla="*/ 1321076 w 7467600"/>
              <a:gd name="connsiteY948" fmla="*/ 59722 h 6858000"/>
              <a:gd name="connsiteX949" fmla="*/ 1512579 w 7467600"/>
              <a:gd name="connsiteY949" fmla="*/ 626441 h 6858000"/>
              <a:gd name="connsiteX950" fmla="*/ 1506076 w 7467600"/>
              <a:gd name="connsiteY950" fmla="*/ 1089289 h 6858000"/>
              <a:gd name="connsiteX951" fmla="*/ 1486346 w 7467600"/>
              <a:gd name="connsiteY951" fmla="*/ 1079919 h 6858000"/>
              <a:gd name="connsiteX952" fmla="*/ 1070511 w 7467600"/>
              <a:gd name="connsiteY952" fmla="*/ 48609 h 6858000"/>
              <a:gd name="connsiteX953" fmla="*/ 1057230 w 7467600"/>
              <a:gd name="connsiteY953" fmla="*/ 0 h 6858000"/>
              <a:gd name="connsiteX954" fmla="*/ 43151 w 7467600"/>
              <a:gd name="connsiteY954" fmla="*/ 0 h 6858000"/>
              <a:gd name="connsiteX955" fmla="*/ 95283 w 7467600"/>
              <a:gd name="connsiteY955" fmla="*/ 0 h 6858000"/>
              <a:gd name="connsiteX956" fmla="*/ 300708 w 7467600"/>
              <a:gd name="connsiteY956" fmla="*/ 154571 h 6858000"/>
              <a:gd name="connsiteX957" fmla="*/ 530414 w 7467600"/>
              <a:gd name="connsiteY957" fmla="*/ 354673 h 6858000"/>
              <a:gd name="connsiteX958" fmla="*/ 333785 w 7467600"/>
              <a:gd name="connsiteY958" fmla="*/ 161564 h 6858000"/>
              <a:gd name="connsiteX959" fmla="*/ 147005 w 7467600"/>
              <a:gd name="connsiteY959" fmla="*/ 0 h 6858000"/>
              <a:gd name="connsiteX960" fmla="*/ 272509 w 7467600"/>
              <a:gd name="connsiteY960" fmla="*/ 0 h 6858000"/>
              <a:gd name="connsiteX961" fmla="*/ 326276 w 7467600"/>
              <a:gd name="connsiteY961" fmla="*/ 45847 h 6858000"/>
              <a:gd name="connsiteX962" fmla="*/ 823759 w 7467600"/>
              <a:gd name="connsiteY962" fmla="*/ 574145 h 6858000"/>
              <a:gd name="connsiteX963" fmla="*/ 811254 w 7467600"/>
              <a:gd name="connsiteY963" fmla="*/ 665546 h 6858000"/>
              <a:gd name="connsiteX964" fmla="*/ 154042 w 7467600"/>
              <a:gd name="connsiteY964" fmla="*/ 261522 h 6858000"/>
              <a:gd name="connsiteX965" fmla="*/ 13550 w 7467600"/>
              <a:gd name="connsiteY965" fmla="*/ 158423 h 6858000"/>
              <a:gd name="connsiteX966" fmla="*/ 0 w 7467600"/>
              <a:gd name="connsiteY966" fmla="*/ 146618 h 6858000"/>
              <a:gd name="connsiteX967" fmla="*/ 0 w 7467600"/>
              <a:gd name="connsiteY967" fmla="*/ 59161 h 6858000"/>
              <a:gd name="connsiteX968" fmla="*/ 45427 w 7467600"/>
              <a:gd name="connsiteY968" fmla="*/ 101078 h 6858000"/>
              <a:gd name="connsiteX969" fmla="*/ 630103 w 7467600"/>
              <a:gd name="connsiteY969" fmla="*/ 485885 h 6858000"/>
              <a:gd name="connsiteX970" fmla="*/ 532040 w 7467600"/>
              <a:gd name="connsiteY970" fmla="*/ 399359 h 6858000"/>
              <a:gd name="connsiteX971" fmla="*/ 517618 w 7467600"/>
              <a:gd name="connsiteY971" fmla="*/ 385726 h 6858000"/>
              <a:gd name="connsiteX972" fmla="*/ 285074 w 7467600"/>
              <a:gd name="connsiteY972" fmla="*/ 182755 h 6858000"/>
              <a:gd name="connsiteX973" fmla="*/ 43151 w 7467600"/>
              <a:gd name="connsiteY97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6946849 w 7467600"/>
              <a:gd name="connsiteY81" fmla="*/ 5523271 h 6858000"/>
              <a:gd name="connsiteX82" fmla="*/ 7105827 w 7467600"/>
              <a:gd name="connsiteY82" fmla="*/ 5718700 h 6858000"/>
              <a:gd name="connsiteX83" fmla="*/ 7356878 w 7467600"/>
              <a:gd name="connsiteY83" fmla="*/ 5981332 h 6858000"/>
              <a:gd name="connsiteX84" fmla="*/ 7467600 w 7467600"/>
              <a:gd name="connsiteY84" fmla="*/ 6117703 h 6858000"/>
              <a:gd name="connsiteX85" fmla="*/ 7467600 w 7467600"/>
              <a:gd name="connsiteY85" fmla="*/ 6163634 h 6858000"/>
              <a:gd name="connsiteX86" fmla="*/ 7403637 w 7467600"/>
              <a:gd name="connsiteY86" fmla="*/ 6083957 h 6858000"/>
              <a:gd name="connsiteX87" fmla="*/ 7254615 w 7467600"/>
              <a:gd name="connsiteY87" fmla="*/ 5911918 h 6858000"/>
              <a:gd name="connsiteX88" fmla="*/ 7312589 w 7467600"/>
              <a:gd name="connsiteY88" fmla="*/ 5982309 h 6858000"/>
              <a:gd name="connsiteX89" fmla="*/ 7448321 w 7467600"/>
              <a:gd name="connsiteY89" fmla="*/ 6190991 h 6858000"/>
              <a:gd name="connsiteX90" fmla="*/ 7467600 w 7467600"/>
              <a:gd name="connsiteY90" fmla="*/ 6221686 h 6858000"/>
              <a:gd name="connsiteX91" fmla="*/ 7467600 w 7467600"/>
              <a:gd name="connsiteY91" fmla="*/ 6334256 h 6858000"/>
              <a:gd name="connsiteX92" fmla="*/ 7454976 w 7467600"/>
              <a:gd name="connsiteY92" fmla="*/ 6318297 h 6858000"/>
              <a:gd name="connsiteX93" fmla="*/ 7042773 w 7467600"/>
              <a:gd name="connsiteY93" fmla="*/ 5734011 h 6858000"/>
              <a:gd name="connsiteX94" fmla="*/ 1456157 w 7467600"/>
              <a:gd name="connsiteY94" fmla="*/ 5371404 h 6858000"/>
              <a:gd name="connsiteX95" fmla="*/ 1244432 w 7467600"/>
              <a:gd name="connsiteY95" fmla="*/ 5385601 h 6858000"/>
              <a:gd name="connsiteX96" fmla="*/ 973990 w 7467600"/>
              <a:gd name="connsiteY96" fmla="*/ 5424940 h 6858000"/>
              <a:gd name="connsiteX97" fmla="*/ 1103809 w 7467600"/>
              <a:gd name="connsiteY97" fmla="*/ 5433720 h 6858000"/>
              <a:gd name="connsiteX98" fmla="*/ 1123454 w 7467600"/>
              <a:gd name="connsiteY98" fmla="*/ 5435727 h 6858000"/>
              <a:gd name="connsiteX99" fmla="*/ 1737017 w 7467600"/>
              <a:gd name="connsiteY99" fmla="*/ 5452183 h 6858000"/>
              <a:gd name="connsiteX100" fmla="*/ 1824397 w 7467600"/>
              <a:gd name="connsiteY100" fmla="*/ 5447757 h 6858000"/>
              <a:gd name="connsiteX101" fmla="*/ 2070059 w 7467600"/>
              <a:gd name="connsiteY101" fmla="*/ 5441660 h 6858000"/>
              <a:gd name="connsiteX102" fmla="*/ 1456157 w 7467600"/>
              <a:gd name="connsiteY102" fmla="*/ 5371404 h 6858000"/>
              <a:gd name="connsiteX103" fmla="*/ 4988186 w 7467600"/>
              <a:gd name="connsiteY103" fmla="*/ 5216467 h 6858000"/>
              <a:gd name="connsiteX104" fmla="*/ 4777334 w 7467600"/>
              <a:gd name="connsiteY104" fmla="*/ 5406072 h 6858000"/>
              <a:gd name="connsiteX105" fmla="*/ 4718341 w 7467600"/>
              <a:gd name="connsiteY105" fmla="*/ 5468043 h 6858000"/>
              <a:gd name="connsiteX106" fmla="*/ 4604655 w 7467600"/>
              <a:gd name="connsiteY106" fmla="*/ 5583434 h 6858000"/>
              <a:gd name="connsiteX107" fmla="*/ 4565074 w 7467600"/>
              <a:gd name="connsiteY107" fmla="*/ 5618550 h 6858000"/>
              <a:gd name="connsiteX108" fmla="*/ 4988186 w 7467600"/>
              <a:gd name="connsiteY108" fmla="*/ 5216467 h 6858000"/>
              <a:gd name="connsiteX109" fmla="*/ 4978032 w 7467600"/>
              <a:gd name="connsiteY109" fmla="*/ 5183809 h 6858000"/>
              <a:gd name="connsiteX110" fmla="*/ 4463413 w 7467600"/>
              <a:gd name="connsiteY110" fmla="*/ 5615162 h 6858000"/>
              <a:gd name="connsiteX111" fmla="*/ 4358134 w 7467600"/>
              <a:gd name="connsiteY111" fmla="*/ 5742791 h 6858000"/>
              <a:gd name="connsiteX112" fmla="*/ 4376219 w 7467600"/>
              <a:gd name="connsiteY112" fmla="*/ 5729027 h 6858000"/>
              <a:gd name="connsiteX113" fmla="*/ 4582340 w 7467600"/>
              <a:gd name="connsiteY113" fmla="*/ 5561037 h 6858000"/>
              <a:gd name="connsiteX114" fmla="*/ 4694684 w 7467600"/>
              <a:gd name="connsiteY114" fmla="*/ 5447098 h 6858000"/>
              <a:gd name="connsiteX115" fmla="*/ 4754123 w 7467600"/>
              <a:gd name="connsiteY115" fmla="*/ 5384643 h 6858000"/>
              <a:gd name="connsiteX116" fmla="*/ 4978032 w 7467600"/>
              <a:gd name="connsiteY116" fmla="*/ 5183809 h 6858000"/>
              <a:gd name="connsiteX117" fmla="*/ 1903353 w 7467600"/>
              <a:gd name="connsiteY117" fmla="*/ 5044827 h 6858000"/>
              <a:gd name="connsiteX118" fmla="*/ 1936931 w 7467600"/>
              <a:gd name="connsiteY118" fmla="*/ 5093954 h 6858000"/>
              <a:gd name="connsiteX119" fmla="*/ 2195868 w 7467600"/>
              <a:gd name="connsiteY119" fmla="*/ 5396574 h 6858000"/>
              <a:gd name="connsiteX120" fmla="*/ 2088852 w 7467600"/>
              <a:gd name="connsiteY120" fmla="*/ 5166123 h 6858000"/>
              <a:gd name="connsiteX121" fmla="*/ 1958241 w 7467600"/>
              <a:gd name="connsiteY121" fmla="*/ 5067955 h 6858000"/>
              <a:gd name="connsiteX122" fmla="*/ 1903353 w 7467600"/>
              <a:gd name="connsiteY122" fmla="*/ 5044827 h 6858000"/>
              <a:gd name="connsiteX123" fmla="*/ 1979378 w 7467600"/>
              <a:gd name="connsiteY123" fmla="*/ 4769504 h 6858000"/>
              <a:gd name="connsiteX124" fmla="*/ 2882120 w 7467600"/>
              <a:gd name="connsiteY124" fmla="*/ 5064547 h 6858000"/>
              <a:gd name="connsiteX125" fmla="*/ 2793103 w 7467600"/>
              <a:gd name="connsiteY125" fmla="*/ 5039699 h 6858000"/>
              <a:gd name="connsiteX126" fmla="*/ 2770041 w 7467600"/>
              <a:gd name="connsiteY126" fmla="*/ 5033634 h 6858000"/>
              <a:gd name="connsiteX127" fmla="*/ 1979378 w 7467600"/>
              <a:gd name="connsiteY127" fmla="*/ 4769504 h 6858000"/>
              <a:gd name="connsiteX128" fmla="*/ 1927410 w 7467600"/>
              <a:gd name="connsiteY128" fmla="*/ 4716164 h 6858000"/>
              <a:gd name="connsiteX129" fmla="*/ 1959587 w 7467600"/>
              <a:gd name="connsiteY129" fmla="*/ 4728849 h 6858000"/>
              <a:gd name="connsiteX130" fmla="*/ 2777707 w 7467600"/>
              <a:gd name="connsiteY130" fmla="*/ 5003991 h 6858000"/>
              <a:gd name="connsiteX131" fmla="*/ 2800768 w 7467600"/>
              <a:gd name="connsiteY131" fmla="*/ 5010056 h 6858000"/>
              <a:gd name="connsiteX132" fmla="*/ 2879408 w 7467600"/>
              <a:gd name="connsiteY132" fmla="*/ 5031590 h 6858000"/>
              <a:gd name="connsiteX133" fmla="*/ 2862295 w 7467600"/>
              <a:gd name="connsiteY133" fmla="*/ 5022958 h 6858000"/>
              <a:gd name="connsiteX134" fmla="*/ 2813343 w 7467600"/>
              <a:gd name="connsiteY134" fmla="*/ 4998369 h 6858000"/>
              <a:gd name="connsiteX135" fmla="*/ 2646245 w 7467600"/>
              <a:gd name="connsiteY135" fmla="*/ 4930999 h 6858000"/>
              <a:gd name="connsiteX136" fmla="*/ 1999243 w 7467600"/>
              <a:gd name="connsiteY136" fmla="*/ 4730524 h 6858000"/>
              <a:gd name="connsiteX137" fmla="*/ 1979527 w 7467600"/>
              <a:gd name="connsiteY137" fmla="*/ 4726651 h 6858000"/>
              <a:gd name="connsiteX138" fmla="*/ 1927410 w 7467600"/>
              <a:gd name="connsiteY138" fmla="*/ 4716164 h 6858000"/>
              <a:gd name="connsiteX139" fmla="*/ 1997014 w 7467600"/>
              <a:gd name="connsiteY139" fmla="*/ 4698007 h 6858000"/>
              <a:gd name="connsiteX140" fmla="*/ 2005458 w 7467600"/>
              <a:gd name="connsiteY140" fmla="*/ 4699540 h 6858000"/>
              <a:gd name="connsiteX141" fmla="*/ 2657186 w 7467600"/>
              <a:gd name="connsiteY141" fmla="*/ 4901687 h 6858000"/>
              <a:gd name="connsiteX142" fmla="*/ 2826662 w 7467600"/>
              <a:gd name="connsiteY142" fmla="*/ 4970362 h 6858000"/>
              <a:gd name="connsiteX143" fmla="*/ 2876100 w 7467600"/>
              <a:gd name="connsiteY143" fmla="*/ 4995397 h 6858000"/>
              <a:gd name="connsiteX144" fmla="*/ 3042600 w 7467600"/>
              <a:gd name="connsiteY144" fmla="*/ 5059532 h 6858000"/>
              <a:gd name="connsiteX145" fmla="*/ 1997014 w 7467600"/>
              <a:gd name="connsiteY145" fmla="*/ 4698007 h 6858000"/>
              <a:gd name="connsiteX146" fmla="*/ 2305292 w 7467600"/>
              <a:gd name="connsiteY146" fmla="*/ 4219492 h 6858000"/>
              <a:gd name="connsiteX147" fmla="*/ 3360922 w 7467600"/>
              <a:gd name="connsiteY147" fmla="*/ 4529373 h 6858000"/>
              <a:gd name="connsiteX148" fmla="*/ 3492420 w 7467600"/>
              <a:gd name="connsiteY148" fmla="*/ 4510145 h 6858000"/>
              <a:gd name="connsiteX149" fmla="*/ 3364086 w 7467600"/>
              <a:gd name="connsiteY149" fmla="*/ 4480340 h 6858000"/>
              <a:gd name="connsiteX150" fmla="*/ 3225818 w 7467600"/>
              <a:gd name="connsiteY150" fmla="*/ 4411822 h 6858000"/>
              <a:gd name="connsiteX151" fmla="*/ 3129696 w 7467600"/>
              <a:gd name="connsiteY151" fmla="*/ 4360704 h 6858000"/>
              <a:gd name="connsiteX152" fmla="*/ 2814545 w 7467600"/>
              <a:gd name="connsiteY152" fmla="*/ 4282955 h 6858000"/>
              <a:gd name="connsiteX153" fmla="*/ 2305292 w 7467600"/>
              <a:gd name="connsiteY153" fmla="*/ 4219492 h 6858000"/>
              <a:gd name="connsiteX154" fmla="*/ 2626982 w 7467600"/>
              <a:gd name="connsiteY154" fmla="*/ 4206450 h 6858000"/>
              <a:gd name="connsiteX155" fmla="*/ 2490617 w 7467600"/>
              <a:gd name="connsiteY155" fmla="*/ 4206951 h 6858000"/>
              <a:gd name="connsiteX156" fmla="*/ 2819869 w 7467600"/>
              <a:gd name="connsiteY156" fmla="*/ 4252936 h 6858000"/>
              <a:gd name="connsiteX157" fmla="*/ 3143018 w 7467600"/>
              <a:gd name="connsiteY157" fmla="*/ 4332698 h 6858000"/>
              <a:gd name="connsiteX158" fmla="*/ 3241520 w 7467600"/>
              <a:gd name="connsiteY158" fmla="*/ 4385112 h 6858000"/>
              <a:gd name="connsiteX159" fmla="*/ 3374575 w 7467600"/>
              <a:gd name="connsiteY159" fmla="*/ 4451517 h 6858000"/>
              <a:gd name="connsiteX160" fmla="*/ 3505221 w 7467600"/>
              <a:gd name="connsiteY160" fmla="*/ 4480757 h 6858000"/>
              <a:gd name="connsiteX161" fmla="*/ 2626982 w 7467600"/>
              <a:gd name="connsiteY161" fmla="*/ 4206450 h 6858000"/>
              <a:gd name="connsiteX162" fmla="*/ 1310106 w 7467600"/>
              <a:gd name="connsiteY162" fmla="*/ 3943217 h 6858000"/>
              <a:gd name="connsiteX163" fmla="*/ 854994 w 7467600"/>
              <a:gd name="connsiteY163" fmla="*/ 4399136 h 6858000"/>
              <a:gd name="connsiteX164" fmla="*/ 742462 w 7467600"/>
              <a:gd name="connsiteY164" fmla="*/ 4594648 h 6858000"/>
              <a:gd name="connsiteX165" fmla="*/ 820602 w 7467600"/>
              <a:gd name="connsiteY165" fmla="*/ 4485915 h 6858000"/>
              <a:gd name="connsiteX166" fmla="*/ 878295 w 7467600"/>
              <a:gd name="connsiteY166" fmla="*/ 4403594 h 6858000"/>
              <a:gd name="connsiteX167" fmla="*/ 1240607 w 7467600"/>
              <a:gd name="connsiteY167" fmla="*/ 4010401 h 6858000"/>
              <a:gd name="connsiteX168" fmla="*/ 1310106 w 7467600"/>
              <a:gd name="connsiteY168" fmla="*/ 3943217 h 6858000"/>
              <a:gd name="connsiteX169" fmla="*/ 1423113 w 7467600"/>
              <a:gd name="connsiteY169" fmla="*/ 3874565 h 6858000"/>
              <a:gd name="connsiteX170" fmla="*/ 1260565 w 7467600"/>
              <a:gd name="connsiteY170" fmla="*/ 4031982 h 6858000"/>
              <a:gd name="connsiteX171" fmla="*/ 901900 w 7467600"/>
              <a:gd name="connsiteY171" fmla="*/ 4421236 h 6858000"/>
              <a:gd name="connsiteX172" fmla="*/ 845044 w 7467600"/>
              <a:gd name="connsiteY172" fmla="*/ 4502436 h 6858000"/>
              <a:gd name="connsiteX173" fmla="*/ 685926 w 7467600"/>
              <a:gd name="connsiteY173" fmla="*/ 4703069 h 6858000"/>
              <a:gd name="connsiteX174" fmla="*/ 684248 w 7467600"/>
              <a:gd name="connsiteY174" fmla="*/ 4706721 h 6858000"/>
              <a:gd name="connsiteX175" fmla="*/ 1423113 w 7467600"/>
              <a:gd name="connsiteY175" fmla="*/ 3874565 h 6858000"/>
              <a:gd name="connsiteX176" fmla="*/ 3316479 w 7467600"/>
              <a:gd name="connsiteY176" fmla="*/ 3872136 h 6858000"/>
              <a:gd name="connsiteX177" fmla="*/ 3546806 w 7467600"/>
              <a:gd name="connsiteY177" fmla="*/ 4356139 h 6858000"/>
              <a:gd name="connsiteX178" fmla="*/ 3364433 w 7467600"/>
              <a:gd name="connsiteY178" fmla="*/ 3953121 h 6858000"/>
              <a:gd name="connsiteX179" fmla="*/ 3316479 w 7467600"/>
              <a:gd name="connsiteY179" fmla="*/ 3872136 h 6858000"/>
              <a:gd name="connsiteX180" fmla="*/ 3291335 w 7467600"/>
              <a:gd name="connsiteY180" fmla="*/ 3767420 h 6858000"/>
              <a:gd name="connsiteX181" fmla="*/ 3390805 w 7467600"/>
              <a:gd name="connsiteY181" fmla="*/ 3937163 h 6858000"/>
              <a:gd name="connsiteX182" fmla="*/ 3579062 w 7467600"/>
              <a:gd name="connsiteY182" fmla="*/ 4359040 h 6858000"/>
              <a:gd name="connsiteX183" fmla="*/ 3467355 w 7467600"/>
              <a:gd name="connsiteY183" fmla="*/ 3988130 h 6858000"/>
              <a:gd name="connsiteX184" fmla="*/ 3310753 w 7467600"/>
              <a:gd name="connsiteY184" fmla="*/ 3787140 h 6858000"/>
              <a:gd name="connsiteX185" fmla="*/ 3291335 w 7467600"/>
              <a:gd name="connsiteY185" fmla="*/ 3767420 h 6858000"/>
              <a:gd name="connsiteX186" fmla="*/ 1635889 w 7467600"/>
              <a:gd name="connsiteY186" fmla="*/ 3709494 h 6858000"/>
              <a:gd name="connsiteX187" fmla="*/ 1634800 w 7467600"/>
              <a:gd name="connsiteY187" fmla="*/ 3731111 h 6858000"/>
              <a:gd name="connsiteX188" fmla="*/ 1635889 w 7467600"/>
              <a:gd name="connsiteY188" fmla="*/ 3709494 h 6858000"/>
              <a:gd name="connsiteX189" fmla="*/ 1510397 w 7467600"/>
              <a:gd name="connsiteY189" fmla="*/ 3684705 h 6858000"/>
              <a:gd name="connsiteX190" fmla="*/ 1146550 w 7467600"/>
              <a:gd name="connsiteY190" fmla="*/ 3802012 h 6858000"/>
              <a:gd name="connsiteX191" fmla="*/ 698834 w 7467600"/>
              <a:gd name="connsiteY191" fmla="*/ 3952272 h 6858000"/>
              <a:gd name="connsiteX192" fmla="*/ 34256 w 7467600"/>
              <a:gd name="connsiteY192" fmla="*/ 4347603 h 6858000"/>
              <a:gd name="connsiteX193" fmla="*/ 527241 w 7467600"/>
              <a:gd name="connsiteY193" fmla="*/ 4065078 h 6858000"/>
              <a:gd name="connsiteX194" fmla="*/ 1510397 w 7467600"/>
              <a:gd name="connsiteY194" fmla="*/ 3684705 h 6858000"/>
              <a:gd name="connsiteX195" fmla="*/ 1313114 w 7467600"/>
              <a:gd name="connsiteY195" fmla="*/ 3655216 h 6858000"/>
              <a:gd name="connsiteX196" fmla="*/ 1109304 w 7467600"/>
              <a:gd name="connsiteY196" fmla="*/ 3669030 h 6858000"/>
              <a:gd name="connsiteX197" fmla="*/ 8129 w 7467600"/>
              <a:gd name="connsiteY197" fmla="*/ 4330519 h 6858000"/>
              <a:gd name="connsiteX198" fmla="*/ 687572 w 7467600"/>
              <a:gd name="connsiteY198" fmla="*/ 3925629 h 6858000"/>
              <a:gd name="connsiteX199" fmla="*/ 1138365 w 7467600"/>
              <a:gd name="connsiteY199" fmla="*/ 3774515 h 6858000"/>
              <a:gd name="connsiteX200" fmla="*/ 1505579 w 7467600"/>
              <a:gd name="connsiteY200" fmla="*/ 3655526 h 6858000"/>
              <a:gd name="connsiteX201" fmla="*/ 1313114 w 7467600"/>
              <a:gd name="connsiteY201" fmla="*/ 3655216 h 6858000"/>
              <a:gd name="connsiteX202" fmla="*/ 3655073 w 7467600"/>
              <a:gd name="connsiteY202" fmla="*/ 3650884 h 6858000"/>
              <a:gd name="connsiteX203" fmla="*/ 3989938 w 7467600"/>
              <a:gd name="connsiteY203" fmla="*/ 3991685 h 6858000"/>
              <a:gd name="connsiteX204" fmla="*/ 4393907 w 7467600"/>
              <a:gd name="connsiteY204" fmla="*/ 4261258 h 6858000"/>
              <a:gd name="connsiteX205" fmla="*/ 4648051 w 7467600"/>
              <a:gd name="connsiteY205" fmla="*/ 4374051 h 6858000"/>
              <a:gd name="connsiteX206" fmla="*/ 4383389 w 7467600"/>
              <a:gd name="connsiteY206" fmla="*/ 4184369 h 6858000"/>
              <a:gd name="connsiteX207" fmla="*/ 4165508 w 7467600"/>
              <a:gd name="connsiteY207" fmla="*/ 4035196 h 6858000"/>
              <a:gd name="connsiteX208" fmla="*/ 4068162 w 7467600"/>
              <a:gd name="connsiteY208" fmla="*/ 3953394 h 6858000"/>
              <a:gd name="connsiteX209" fmla="*/ 3981416 w 7467600"/>
              <a:gd name="connsiteY209" fmla="*/ 3880482 h 6858000"/>
              <a:gd name="connsiteX210" fmla="*/ 3800147 w 7467600"/>
              <a:gd name="connsiteY210" fmla="*/ 3749872 h 6858000"/>
              <a:gd name="connsiteX211" fmla="*/ 3655073 w 7467600"/>
              <a:gd name="connsiteY211" fmla="*/ 3650884 h 6858000"/>
              <a:gd name="connsiteX212" fmla="*/ 3670252 w 7467600"/>
              <a:gd name="connsiteY212" fmla="*/ 3622798 h 6858000"/>
              <a:gd name="connsiteX213" fmla="*/ 3817258 w 7467600"/>
              <a:gd name="connsiteY213" fmla="*/ 3723577 h 6858000"/>
              <a:gd name="connsiteX214" fmla="*/ 4000461 w 7467600"/>
              <a:gd name="connsiteY214" fmla="*/ 3855966 h 6858000"/>
              <a:gd name="connsiteX215" fmla="*/ 4088180 w 7467600"/>
              <a:gd name="connsiteY215" fmla="*/ 3929774 h 6858000"/>
              <a:gd name="connsiteX216" fmla="*/ 4184555 w 7467600"/>
              <a:gd name="connsiteY216" fmla="*/ 4010683 h 6858000"/>
              <a:gd name="connsiteX217" fmla="*/ 4399563 w 7467600"/>
              <a:gd name="connsiteY217" fmla="*/ 4158106 h 6858000"/>
              <a:gd name="connsiteX218" fmla="*/ 4684469 w 7467600"/>
              <a:gd name="connsiteY218" fmla="*/ 4364680 h 6858000"/>
              <a:gd name="connsiteX219" fmla="*/ 4690271 w 7467600"/>
              <a:gd name="connsiteY219" fmla="*/ 4370034 h 6858000"/>
              <a:gd name="connsiteX220" fmla="*/ 4136093 w 7467600"/>
              <a:gd name="connsiteY220" fmla="*/ 3858466 h 6858000"/>
              <a:gd name="connsiteX221" fmla="*/ 3670252 w 7467600"/>
              <a:gd name="connsiteY221" fmla="*/ 3622798 h 6858000"/>
              <a:gd name="connsiteX222" fmla="*/ 4440129 w 7467600"/>
              <a:gd name="connsiteY222" fmla="*/ 3448571 h 6858000"/>
              <a:gd name="connsiteX223" fmla="*/ 4856525 w 7467600"/>
              <a:gd name="connsiteY223" fmla="*/ 3915351 h 6858000"/>
              <a:gd name="connsiteX224" fmla="*/ 5059055 w 7467600"/>
              <a:gd name="connsiteY224" fmla="*/ 4108918 h 6858000"/>
              <a:gd name="connsiteX225" fmla="*/ 5290070 w 7467600"/>
              <a:gd name="connsiteY225" fmla="*/ 4263619 h 6858000"/>
              <a:gd name="connsiteX226" fmla="*/ 4834991 w 7467600"/>
              <a:gd name="connsiteY226" fmla="*/ 3830985 h 6858000"/>
              <a:gd name="connsiteX227" fmla="*/ 4440129 w 7467600"/>
              <a:gd name="connsiteY227" fmla="*/ 3448571 h 6858000"/>
              <a:gd name="connsiteX228" fmla="*/ 4441737 w 7467600"/>
              <a:gd name="connsiteY228" fmla="*/ 3399734 h 6858000"/>
              <a:gd name="connsiteX229" fmla="*/ 4431236 w 7467600"/>
              <a:gd name="connsiteY229" fmla="*/ 3400954 h 6858000"/>
              <a:gd name="connsiteX230" fmla="*/ 4557150 w 7467600"/>
              <a:gd name="connsiteY230" fmla="*/ 3510023 h 6858000"/>
              <a:gd name="connsiteX231" fmla="*/ 4856936 w 7467600"/>
              <a:gd name="connsiteY231" fmla="*/ 3809146 h 6858000"/>
              <a:gd name="connsiteX232" fmla="*/ 5111996 w 7467600"/>
              <a:gd name="connsiteY232" fmla="*/ 4065759 h 6858000"/>
              <a:gd name="connsiteX233" fmla="*/ 5388878 w 7467600"/>
              <a:gd name="connsiteY233" fmla="*/ 4300185 h 6858000"/>
              <a:gd name="connsiteX234" fmla="*/ 5425556 w 7467600"/>
              <a:gd name="connsiteY234" fmla="*/ 4308967 h 6858000"/>
              <a:gd name="connsiteX235" fmla="*/ 4943646 w 7467600"/>
              <a:gd name="connsiteY235" fmla="*/ 3822916 h 6858000"/>
              <a:gd name="connsiteX236" fmla="*/ 4594837 w 7467600"/>
              <a:gd name="connsiteY236" fmla="*/ 3532274 h 6858000"/>
              <a:gd name="connsiteX237" fmla="*/ 4441737 w 7467600"/>
              <a:gd name="connsiteY237" fmla="*/ 3399734 h 6858000"/>
              <a:gd name="connsiteX238" fmla="*/ 5425834 w 7467600"/>
              <a:gd name="connsiteY238" fmla="*/ 3162785 h 6858000"/>
              <a:gd name="connsiteX239" fmla="*/ 5401644 w 7467600"/>
              <a:gd name="connsiteY239" fmla="*/ 3617847 h 6858000"/>
              <a:gd name="connsiteX240" fmla="*/ 5467256 w 7467600"/>
              <a:gd name="connsiteY240" fmla="*/ 4175494 h 6858000"/>
              <a:gd name="connsiteX241" fmla="*/ 5448069 w 7467600"/>
              <a:gd name="connsiteY241" fmla="*/ 3567554 h 6858000"/>
              <a:gd name="connsiteX242" fmla="*/ 5425834 w 7467600"/>
              <a:gd name="connsiteY242" fmla="*/ 3162785 h 6858000"/>
              <a:gd name="connsiteX243" fmla="*/ 1318687 w 7467600"/>
              <a:gd name="connsiteY243" fmla="*/ 3113840 h 6858000"/>
              <a:gd name="connsiteX244" fmla="*/ 1066793 w 7467600"/>
              <a:gd name="connsiteY244" fmla="*/ 3212171 h 6858000"/>
              <a:gd name="connsiteX245" fmla="*/ 993319 w 7467600"/>
              <a:gd name="connsiteY245" fmla="*/ 3247648 h 6858000"/>
              <a:gd name="connsiteX246" fmla="*/ 853081 w 7467600"/>
              <a:gd name="connsiteY246" fmla="*/ 3312410 h 6858000"/>
              <a:gd name="connsiteX247" fmla="*/ 805957 w 7467600"/>
              <a:gd name="connsiteY247" fmla="*/ 3330443 h 6858000"/>
              <a:gd name="connsiteX248" fmla="*/ 1318687 w 7467600"/>
              <a:gd name="connsiteY248" fmla="*/ 3113840 h 6858000"/>
              <a:gd name="connsiteX249" fmla="*/ 5453702 w 7467600"/>
              <a:gd name="connsiteY249" fmla="*/ 3090882 h 6858000"/>
              <a:gd name="connsiteX250" fmla="*/ 5480135 w 7467600"/>
              <a:gd name="connsiteY250" fmla="*/ 3565802 h 6858000"/>
              <a:gd name="connsiteX251" fmla="*/ 5499023 w 7467600"/>
              <a:gd name="connsiteY251" fmla="*/ 4166310 h 6858000"/>
              <a:gd name="connsiteX252" fmla="*/ 5547022 w 7467600"/>
              <a:gd name="connsiteY252" fmla="*/ 3607838 h 6858000"/>
              <a:gd name="connsiteX253" fmla="*/ 5515964 w 7467600"/>
              <a:gd name="connsiteY253" fmla="*/ 3378541 h 6858000"/>
              <a:gd name="connsiteX254" fmla="*/ 5453702 w 7467600"/>
              <a:gd name="connsiteY254" fmla="*/ 3090882 h 6858000"/>
              <a:gd name="connsiteX255" fmla="*/ 1238695 w 7467600"/>
              <a:gd name="connsiteY255" fmla="*/ 3076820 h 6858000"/>
              <a:gd name="connsiteX256" fmla="*/ 716371 w 7467600"/>
              <a:gd name="connsiteY256" fmla="*/ 3293249 h 6858000"/>
              <a:gd name="connsiteX257" fmla="*/ 579522 w 7467600"/>
              <a:gd name="connsiteY257" fmla="*/ 3371759 h 6858000"/>
              <a:gd name="connsiteX258" fmla="*/ 600288 w 7467600"/>
              <a:gd name="connsiteY258" fmla="*/ 3365555 h 6858000"/>
              <a:gd name="connsiteX259" fmla="*/ 840692 w 7467600"/>
              <a:gd name="connsiteY259" fmla="*/ 3284921 h 6858000"/>
              <a:gd name="connsiteX260" fmla="*/ 979248 w 7467600"/>
              <a:gd name="connsiteY260" fmla="*/ 3221003 h 6858000"/>
              <a:gd name="connsiteX261" fmla="*/ 1053282 w 7467600"/>
              <a:gd name="connsiteY261" fmla="*/ 3185247 h 6858000"/>
              <a:gd name="connsiteX262" fmla="*/ 1320603 w 7467600"/>
              <a:gd name="connsiteY262" fmla="*/ 3081281 h 6858000"/>
              <a:gd name="connsiteX263" fmla="*/ 1238695 w 7467600"/>
              <a:gd name="connsiteY263" fmla="*/ 3076820 h 6858000"/>
              <a:gd name="connsiteX264" fmla="*/ 5425627 w 7467600"/>
              <a:gd name="connsiteY264" fmla="*/ 2954192 h 6858000"/>
              <a:gd name="connsiteX265" fmla="*/ 5470770 w 7467600"/>
              <a:gd name="connsiteY265" fmla="*/ 3005435 h 6858000"/>
              <a:gd name="connsiteX266" fmla="*/ 5519779 w 7467600"/>
              <a:gd name="connsiteY266" fmla="*/ 4359223 h 6858000"/>
              <a:gd name="connsiteX267" fmla="*/ 5520293 w 7467600"/>
              <a:gd name="connsiteY267" fmla="*/ 4360602 h 6858000"/>
              <a:gd name="connsiteX268" fmla="*/ 5767221 w 7467600"/>
              <a:gd name="connsiteY268" fmla="*/ 4665564 h 6858000"/>
              <a:gd name="connsiteX269" fmla="*/ 6937169 w 7467600"/>
              <a:gd name="connsiteY269" fmla="*/ 4815941 h 6858000"/>
              <a:gd name="connsiteX270" fmla="*/ 6953922 w 7467600"/>
              <a:gd name="connsiteY270" fmla="*/ 4890068 h 6858000"/>
              <a:gd name="connsiteX271" fmla="*/ 6071359 w 7467600"/>
              <a:gd name="connsiteY271" fmla="*/ 4770770 h 6858000"/>
              <a:gd name="connsiteX272" fmla="*/ 6038839 w 7467600"/>
              <a:gd name="connsiteY272" fmla="*/ 4764474 h 6858000"/>
              <a:gd name="connsiteX273" fmla="*/ 6038706 w 7467600"/>
              <a:gd name="connsiteY273" fmla="*/ 4763847 h 6858000"/>
              <a:gd name="connsiteX274" fmla="*/ 6037784 w 7467600"/>
              <a:gd name="connsiteY274" fmla="*/ 4764270 h 6858000"/>
              <a:gd name="connsiteX275" fmla="*/ 6038839 w 7467600"/>
              <a:gd name="connsiteY275" fmla="*/ 4764474 h 6858000"/>
              <a:gd name="connsiteX276" fmla="*/ 6040338 w 7467600"/>
              <a:gd name="connsiteY276" fmla="*/ 4771418 h 6858000"/>
              <a:gd name="connsiteX277" fmla="*/ 6024488 w 7467600"/>
              <a:gd name="connsiteY277" fmla="*/ 4809903 h 6858000"/>
              <a:gd name="connsiteX278" fmla="*/ 5599771 w 7467600"/>
              <a:gd name="connsiteY278" fmla="*/ 5509652 h 6858000"/>
              <a:gd name="connsiteX279" fmla="*/ 5548843 w 7467600"/>
              <a:gd name="connsiteY279" fmla="*/ 5563845 h 6858000"/>
              <a:gd name="connsiteX280" fmla="*/ 5940952 w 7467600"/>
              <a:gd name="connsiteY280" fmla="*/ 6250028 h 6858000"/>
              <a:gd name="connsiteX281" fmla="*/ 6043441 w 7467600"/>
              <a:gd name="connsiteY281" fmla="*/ 6665847 h 6858000"/>
              <a:gd name="connsiteX282" fmla="*/ 6093432 w 7467600"/>
              <a:gd name="connsiteY282" fmla="*/ 6858000 h 6858000"/>
              <a:gd name="connsiteX283" fmla="*/ 6034344 w 7467600"/>
              <a:gd name="connsiteY283" fmla="*/ 6858000 h 6858000"/>
              <a:gd name="connsiteX284" fmla="*/ 6026679 w 7467600"/>
              <a:gd name="connsiteY284" fmla="*/ 6836959 h 6858000"/>
              <a:gd name="connsiteX285" fmla="*/ 5800441 w 7467600"/>
              <a:gd name="connsiteY285" fmla="*/ 6335286 h 6858000"/>
              <a:gd name="connsiteX286" fmla="*/ 5526562 w 7467600"/>
              <a:gd name="connsiteY286" fmla="*/ 5705388 h 6858000"/>
              <a:gd name="connsiteX287" fmla="*/ 5519640 w 7467600"/>
              <a:gd name="connsiteY287" fmla="*/ 5683774 h 6858000"/>
              <a:gd name="connsiteX288" fmla="*/ 5844559 w 7467600"/>
              <a:gd name="connsiteY288" fmla="*/ 6553349 h 6858000"/>
              <a:gd name="connsiteX289" fmla="*/ 5975994 w 7467600"/>
              <a:gd name="connsiteY289" fmla="*/ 6858000 h 6858000"/>
              <a:gd name="connsiteX290" fmla="*/ 5898547 w 7467600"/>
              <a:gd name="connsiteY290" fmla="*/ 6858000 h 6858000"/>
              <a:gd name="connsiteX291" fmla="*/ 5682041 w 7467600"/>
              <a:gd name="connsiteY291" fmla="*/ 6355860 h 6858000"/>
              <a:gd name="connsiteX292" fmla="*/ 5461758 w 7467600"/>
              <a:gd name="connsiteY292" fmla="*/ 5820220 h 6858000"/>
              <a:gd name="connsiteX293" fmla="*/ 5237282 w 7467600"/>
              <a:gd name="connsiteY293" fmla="*/ 6579086 h 6858000"/>
              <a:gd name="connsiteX294" fmla="*/ 5115009 w 7467600"/>
              <a:gd name="connsiteY294" fmla="*/ 6858000 h 6858000"/>
              <a:gd name="connsiteX295" fmla="*/ 5028074 w 7467600"/>
              <a:gd name="connsiteY295" fmla="*/ 6858000 h 6858000"/>
              <a:gd name="connsiteX296" fmla="*/ 5079508 w 7467600"/>
              <a:gd name="connsiteY296" fmla="*/ 6749074 h 6858000"/>
              <a:gd name="connsiteX297" fmla="*/ 5371846 w 7467600"/>
              <a:gd name="connsiteY297" fmla="*/ 5924413 h 6858000"/>
              <a:gd name="connsiteX298" fmla="*/ 5270512 w 7467600"/>
              <a:gd name="connsiteY298" fmla="*/ 6138975 h 6858000"/>
              <a:gd name="connsiteX299" fmla="*/ 5062409 w 7467600"/>
              <a:gd name="connsiteY299" fmla="*/ 6653544 h 6858000"/>
              <a:gd name="connsiteX300" fmla="*/ 5036628 w 7467600"/>
              <a:gd name="connsiteY300" fmla="*/ 6754247 h 6858000"/>
              <a:gd name="connsiteX301" fmla="*/ 5009112 w 7467600"/>
              <a:gd name="connsiteY301" fmla="*/ 6858000 h 6858000"/>
              <a:gd name="connsiteX302" fmla="*/ 4976679 w 7467600"/>
              <a:gd name="connsiteY302" fmla="*/ 6858000 h 6858000"/>
              <a:gd name="connsiteX303" fmla="*/ 5006537 w 7467600"/>
              <a:gd name="connsiteY303" fmla="*/ 6747068 h 6858000"/>
              <a:gd name="connsiteX304" fmla="*/ 5032723 w 7467600"/>
              <a:gd name="connsiteY304" fmla="*/ 6644957 h 6858000"/>
              <a:gd name="connsiteX305" fmla="*/ 5242949 w 7467600"/>
              <a:gd name="connsiteY305" fmla="*/ 6125175 h 6858000"/>
              <a:gd name="connsiteX306" fmla="*/ 5286321 w 7467600"/>
              <a:gd name="connsiteY306" fmla="*/ 6033555 h 6858000"/>
              <a:gd name="connsiteX307" fmla="*/ 5008210 w 7467600"/>
              <a:gd name="connsiteY307" fmla="*/ 6649194 h 6858000"/>
              <a:gd name="connsiteX308" fmla="*/ 4986321 w 7467600"/>
              <a:gd name="connsiteY308" fmla="*/ 6765687 h 6858000"/>
              <a:gd name="connsiteX309" fmla="*/ 4973474 w 7467600"/>
              <a:gd name="connsiteY309" fmla="*/ 6858000 h 6858000"/>
              <a:gd name="connsiteX310" fmla="*/ 4907178 w 7467600"/>
              <a:gd name="connsiteY310" fmla="*/ 6858000 h 6858000"/>
              <a:gd name="connsiteX311" fmla="*/ 4910810 w 7467600"/>
              <a:gd name="connsiteY311" fmla="*/ 6829660 h 6858000"/>
              <a:gd name="connsiteX312" fmla="*/ 4987461 w 7467600"/>
              <a:gd name="connsiteY312" fmla="*/ 6432994 h 6858000"/>
              <a:gd name="connsiteX313" fmla="*/ 5179262 w 7467600"/>
              <a:gd name="connsiteY313" fmla="*/ 6035044 h 6858000"/>
              <a:gd name="connsiteX314" fmla="*/ 4689678 w 7467600"/>
              <a:gd name="connsiteY314" fmla="*/ 6440241 h 6858000"/>
              <a:gd name="connsiteX315" fmla="*/ 4477543 w 7467600"/>
              <a:gd name="connsiteY315" fmla="*/ 6674836 h 6858000"/>
              <a:gd name="connsiteX316" fmla="*/ 4329957 w 7467600"/>
              <a:gd name="connsiteY316" fmla="*/ 6858000 h 6858000"/>
              <a:gd name="connsiteX317" fmla="*/ 4218595 w 7467600"/>
              <a:gd name="connsiteY317" fmla="*/ 6858000 h 6858000"/>
              <a:gd name="connsiteX318" fmla="*/ 4368888 w 7467600"/>
              <a:gd name="connsiteY318" fmla="*/ 6668412 h 6858000"/>
              <a:gd name="connsiteX319" fmla="*/ 4563091 w 7467600"/>
              <a:gd name="connsiteY319" fmla="*/ 6442508 h 6858000"/>
              <a:gd name="connsiteX320" fmla="*/ 5387324 w 7467600"/>
              <a:gd name="connsiteY320" fmla="*/ 5705830 h 6858000"/>
              <a:gd name="connsiteX321" fmla="*/ 5073620 w 7467600"/>
              <a:gd name="connsiteY321" fmla="*/ 5955437 h 6858000"/>
              <a:gd name="connsiteX322" fmla="*/ 4689789 w 7467600"/>
              <a:gd name="connsiteY322" fmla="*/ 6268382 h 6858000"/>
              <a:gd name="connsiteX323" fmla="*/ 4418722 w 7467600"/>
              <a:gd name="connsiteY323" fmla="*/ 6570886 h 6858000"/>
              <a:gd name="connsiteX324" fmla="*/ 4214944 w 7467600"/>
              <a:gd name="connsiteY324" fmla="*/ 6858000 h 6858000"/>
              <a:gd name="connsiteX325" fmla="*/ 4177898 w 7467600"/>
              <a:gd name="connsiteY325" fmla="*/ 6858000 h 6858000"/>
              <a:gd name="connsiteX326" fmla="*/ 4391597 w 7467600"/>
              <a:gd name="connsiteY326" fmla="*/ 6556370 h 6858000"/>
              <a:gd name="connsiteX327" fmla="*/ 4668889 w 7467600"/>
              <a:gd name="connsiteY327" fmla="*/ 6246399 h 6858000"/>
              <a:gd name="connsiteX328" fmla="*/ 5055427 w 7467600"/>
              <a:gd name="connsiteY328" fmla="*/ 5931476 h 6858000"/>
              <a:gd name="connsiteX329" fmla="*/ 5371814 w 7467600"/>
              <a:gd name="connsiteY329" fmla="*/ 5678975 h 6858000"/>
              <a:gd name="connsiteX330" fmla="*/ 4987918 w 7467600"/>
              <a:gd name="connsiteY330" fmla="*/ 5838701 h 6858000"/>
              <a:gd name="connsiteX331" fmla="*/ 4317146 w 7467600"/>
              <a:gd name="connsiteY331" fmla="*/ 6587716 h 6858000"/>
              <a:gd name="connsiteX332" fmla="*/ 4171627 w 7467600"/>
              <a:gd name="connsiteY332" fmla="*/ 6858000 h 6858000"/>
              <a:gd name="connsiteX333" fmla="*/ 4081585 w 7467600"/>
              <a:gd name="connsiteY333" fmla="*/ 6858000 h 6858000"/>
              <a:gd name="connsiteX334" fmla="*/ 4238603 w 7467600"/>
              <a:gd name="connsiteY334" fmla="*/ 6559341 h 6858000"/>
              <a:gd name="connsiteX335" fmla="*/ 4778333 w 7467600"/>
              <a:gd name="connsiteY335" fmla="*/ 5873626 h 6858000"/>
              <a:gd name="connsiteX336" fmla="*/ 5414185 w 7467600"/>
              <a:gd name="connsiteY336" fmla="*/ 5573882 h 6858000"/>
              <a:gd name="connsiteX337" fmla="*/ 5959648 w 7467600"/>
              <a:gd name="connsiteY337" fmla="*/ 4760797 h 6858000"/>
              <a:gd name="connsiteX338" fmla="*/ 5355019 w 7467600"/>
              <a:gd name="connsiteY338" fmla="*/ 4734672 h 6858000"/>
              <a:gd name="connsiteX339" fmla="*/ 5083565 w 7467600"/>
              <a:gd name="connsiteY339" fmla="*/ 5179121 h 6858000"/>
              <a:gd name="connsiteX340" fmla="*/ 4713577 w 7467600"/>
              <a:gd name="connsiteY340" fmla="*/ 5616803 h 6858000"/>
              <a:gd name="connsiteX341" fmla="*/ 3989559 w 7467600"/>
              <a:gd name="connsiteY341" fmla="*/ 6145945 h 6858000"/>
              <a:gd name="connsiteX342" fmla="*/ 3939824 w 7467600"/>
              <a:gd name="connsiteY342" fmla="*/ 6066900 h 6858000"/>
              <a:gd name="connsiteX343" fmla="*/ 4584537 w 7467600"/>
              <a:gd name="connsiteY343" fmla="*/ 5324826 h 6858000"/>
              <a:gd name="connsiteX344" fmla="*/ 5037105 w 7467600"/>
              <a:gd name="connsiteY344" fmla="*/ 5088765 h 6858000"/>
              <a:gd name="connsiteX345" fmla="*/ 5039930 w 7467600"/>
              <a:gd name="connsiteY345" fmla="*/ 5089585 h 6858000"/>
              <a:gd name="connsiteX346" fmla="*/ 5263764 w 7467600"/>
              <a:gd name="connsiteY346" fmla="*/ 4735525 h 6858000"/>
              <a:gd name="connsiteX347" fmla="*/ 4086300 w 7467600"/>
              <a:gd name="connsiteY347" fmla="*/ 4884599 h 6858000"/>
              <a:gd name="connsiteX348" fmla="*/ 4085485 w 7467600"/>
              <a:gd name="connsiteY348" fmla="*/ 4899070 h 6858000"/>
              <a:gd name="connsiteX349" fmla="*/ 3871915 w 7467600"/>
              <a:gd name="connsiteY349" fmla="*/ 5253645 h 6858000"/>
              <a:gd name="connsiteX350" fmla="*/ 3799374 w 7467600"/>
              <a:gd name="connsiteY350" fmla="*/ 5466127 h 6858000"/>
              <a:gd name="connsiteX351" fmla="*/ 3498850 w 7467600"/>
              <a:gd name="connsiteY351" fmla="*/ 6661888 h 6858000"/>
              <a:gd name="connsiteX352" fmla="*/ 3399216 w 7467600"/>
              <a:gd name="connsiteY352" fmla="*/ 6858000 h 6858000"/>
              <a:gd name="connsiteX353" fmla="*/ 3303688 w 7467600"/>
              <a:gd name="connsiteY353" fmla="*/ 6858000 h 6858000"/>
              <a:gd name="connsiteX354" fmla="*/ 3391774 w 7467600"/>
              <a:gd name="connsiteY354" fmla="*/ 6697181 h 6858000"/>
              <a:gd name="connsiteX355" fmla="*/ 3735540 w 7467600"/>
              <a:gd name="connsiteY355" fmla="*/ 5546923 h 6858000"/>
              <a:gd name="connsiteX356" fmla="*/ 3729438 w 7467600"/>
              <a:gd name="connsiteY356" fmla="*/ 5569058 h 6858000"/>
              <a:gd name="connsiteX357" fmla="*/ 3707782 w 7467600"/>
              <a:gd name="connsiteY357" fmla="*/ 5644908 h 6858000"/>
              <a:gd name="connsiteX358" fmla="*/ 3583827 w 7467600"/>
              <a:gd name="connsiteY358" fmla="*/ 6039215 h 6858000"/>
              <a:gd name="connsiteX359" fmla="*/ 3547861 w 7467600"/>
              <a:gd name="connsiteY359" fmla="*/ 6129609 h 6858000"/>
              <a:gd name="connsiteX360" fmla="*/ 3490905 w 7467600"/>
              <a:gd name="connsiteY360" fmla="*/ 6277660 h 6858000"/>
              <a:gd name="connsiteX361" fmla="*/ 3455859 w 7467600"/>
              <a:gd name="connsiteY361" fmla="*/ 6391301 h 6858000"/>
              <a:gd name="connsiteX362" fmla="*/ 3429112 w 7467600"/>
              <a:gd name="connsiteY362" fmla="*/ 6479469 h 6858000"/>
              <a:gd name="connsiteX363" fmla="*/ 3304862 w 7467600"/>
              <a:gd name="connsiteY363" fmla="*/ 6796476 h 6858000"/>
              <a:gd name="connsiteX364" fmla="*/ 3276071 w 7467600"/>
              <a:gd name="connsiteY364" fmla="*/ 6858000 h 6858000"/>
              <a:gd name="connsiteX365" fmla="*/ 3240805 w 7467600"/>
              <a:gd name="connsiteY365" fmla="*/ 6858000 h 6858000"/>
              <a:gd name="connsiteX366" fmla="*/ 3275917 w 7467600"/>
              <a:gd name="connsiteY366" fmla="*/ 6783192 h 6858000"/>
              <a:gd name="connsiteX367" fmla="*/ 3399358 w 7467600"/>
              <a:gd name="connsiteY367" fmla="*/ 6469011 h 6858000"/>
              <a:gd name="connsiteX368" fmla="*/ 3425650 w 7467600"/>
              <a:gd name="connsiteY368" fmla="*/ 6381333 h 6858000"/>
              <a:gd name="connsiteX369" fmla="*/ 3460661 w 7467600"/>
              <a:gd name="connsiteY369" fmla="*/ 6266763 h 6858000"/>
              <a:gd name="connsiteX370" fmla="*/ 3518021 w 7467600"/>
              <a:gd name="connsiteY370" fmla="*/ 6117298 h 6858000"/>
              <a:gd name="connsiteX371" fmla="*/ 3554035 w 7467600"/>
              <a:gd name="connsiteY371" fmla="*/ 6027832 h 6858000"/>
              <a:gd name="connsiteX372" fmla="*/ 3677174 w 7467600"/>
              <a:gd name="connsiteY372" fmla="*/ 5636351 h 6858000"/>
              <a:gd name="connsiteX373" fmla="*/ 3698819 w 7467600"/>
              <a:gd name="connsiteY373" fmla="*/ 5560503 h 6858000"/>
              <a:gd name="connsiteX374" fmla="*/ 3702094 w 7467600"/>
              <a:gd name="connsiteY374" fmla="*/ 5549194 h 6858000"/>
              <a:gd name="connsiteX375" fmla="*/ 3398355 w 7467600"/>
              <a:gd name="connsiteY375" fmla="*/ 6094603 h 6858000"/>
              <a:gd name="connsiteX376" fmla="*/ 3193941 w 7467600"/>
              <a:gd name="connsiteY376" fmla="*/ 6798775 h 6858000"/>
              <a:gd name="connsiteX377" fmla="*/ 3184140 w 7467600"/>
              <a:gd name="connsiteY377" fmla="*/ 6858000 h 6858000"/>
              <a:gd name="connsiteX378" fmla="*/ 3099978 w 7467600"/>
              <a:gd name="connsiteY378" fmla="*/ 6858000 h 6858000"/>
              <a:gd name="connsiteX379" fmla="*/ 3101556 w 7467600"/>
              <a:gd name="connsiteY379" fmla="*/ 6843337 h 6858000"/>
              <a:gd name="connsiteX380" fmla="*/ 3370162 w 7467600"/>
              <a:gd name="connsiteY380" fmla="*/ 5785550 h 6858000"/>
              <a:gd name="connsiteX381" fmla="*/ 3746477 w 7467600"/>
              <a:gd name="connsiteY381" fmla="*/ 5377889 h 6858000"/>
              <a:gd name="connsiteX382" fmla="*/ 3863399 w 7467600"/>
              <a:gd name="connsiteY382" fmla="*/ 5087257 h 6858000"/>
              <a:gd name="connsiteX383" fmla="*/ 3968712 w 7467600"/>
              <a:gd name="connsiteY383" fmla="*/ 4913989 h 6858000"/>
              <a:gd name="connsiteX384" fmla="*/ 2792390 w 7467600"/>
              <a:gd name="connsiteY384" fmla="*/ 5382974 h 6858000"/>
              <a:gd name="connsiteX385" fmla="*/ 2714982 w 7467600"/>
              <a:gd name="connsiteY385" fmla="*/ 5427051 h 6858000"/>
              <a:gd name="connsiteX386" fmla="*/ 2813361 w 7467600"/>
              <a:gd name="connsiteY386" fmla="*/ 6023912 h 6858000"/>
              <a:gd name="connsiteX387" fmla="*/ 2688430 w 7467600"/>
              <a:gd name="connsiteY387" fmla="*/ 6801564 h 6858000"/>
              <a:gd name="connsiteX388" fmla="*/ 2629626 w 7467600"/>
              <a:gd name="connsiteY388" fmla="*/ 6763394 h 6858000"/>
              <a:gd name="connsiteX389" fmla="*/ 2565328 w 7467600"/>
              <a:gd name="connsiteY389" fmla="*/ 5516399 h 6858000"/>
              <a:gd name="connsiteX390" fmla="*/ 1922999 w 7467600"/>
              <a:gd name="connsiteY390" fmla="*/ 5980343 h 6858000"/>
              <a:gd name="connsiteX391" fmla="*/ 1950261 w 7467600"/>
              <a:gd name="connsiteY391" fmla="*/ 6405858 h 6858000"/>
              <a:gd name="connsiteX392" fmla="*/ 2365554 w 7467600"/>
              <a:gd name="connsiteY392" fmla="*/ 6759107 h 6858000"/>
              <a:gd name="connsiteX393" fmla="*/ 2424142 w 7467600"/>
              <a:gd name="connsiteY393" fmla="*/ 6858000 h 6858000"/>
              <a:gd name="connsiteX394" fmla="*/ 2395994 w 7467600"/>
              <a:gd name="connsiteY394" fmla="*/ 6858000 h 6858000"/>
              <a:gd name="connsiteX395" fmla="*/ 2392863 w 7467600"/>
              <a:gd name="connsiteY395" fmla="*/ 6852964 h 6858000"/>
              <a:gd name="connsiteX396" fmla="*/ 2017589 w 7467600"/>
              <a:gd name="connsiteY396" fmla="*/ 6493982 h 6858000"/>
              <a:gd name="connsiteX397" fmla="*/ 2147336 w 7467600"/>
              <a:gd name="connsiteY397" fmla="*/ 6594052 h 6858000"/>
              <a:gd name="connsiteX398" fmla="*/ 2207047 w 7467600"/>
              <a:gd name="connsiteY398" fmla="*/ 6654540 h 6858000"/>
              <a:gd name="connsiteX399" fmla="*/ 2299106 w 7467600"/>
              <a:gd name="connsiteY399" fmla="*/ 6778931 h 6858000"/>
              <a:gd name="connsiteX400" fmla="*/ 2314430 w 7467600"/>
              <a:gd name="connsiteY400" fmla="*/ 6801144 h 6858000"/>
              <a:gd name="connsiteX401" fmla="*/ 2352406 w 7467600"/>
              <a:gd name="connsiteY401" fmla="*/ 6858000 h 6858000"/>
              <a:gd name="connsiteX402" fmla="*/ 2314492 w 7467600"/>
              <a:gd name="connsiteY402" fmla="*/ 6858000 h 6858000"/>
              <a:gd name="connsiteX403" fmla="*/ 2288095 w 7467600"/>
              <a:gd name="connsiteY403" fmla="*/ 6818030 h 6858000"/>
              <a:gd name="connsiteX404" fmla="*/ 2272768 w 7467600"/>
              <a:gd name="connsiteY404" fmla="*/ 6795822 h 6858000"/>
              <a:gd name="connsiteX405" fmla="*/ 2182715 w 7467600"/>
              <a:gd name="connsiteY405" fmla="*/ 6675071 h 6858000"/>
              <a:gd name="connsiteX406" fmla="*/ 2032061 w 7467600"/>
              <a:gd name="connsiteY406" fmla="*/ 6541380 h 6858000"/>
              <a:gd name="connsiteX407" fmla="*/ 2257220 w 7467600"/>
              <a:gd name="connsiteY407" fmla="*/ 6826257 h 6858000"/>
              <a:gd name="connsiteX408" fmla="*/ 2281324 w 7467600"/>
              <a:gd name="connsiteY408" fmla="*/ 6858000 h 6858000"/>
              <a:gd name="connsiteX409" fmla="*/ 2242860 w 7467600"/>
              <a:gd name="connsiteY409" fmla="*/ 6858000 h 6858000"/>
              <a:gd name="connsiteX410" fmla="*/ 2232818 w 7467600"/>
              <a:gd name="connsiteY410" fmla="*/ 6844926 h 6858000"/>
              <a:gd name="connsiteX411" fmla="*/ 1990172 w 7467600"/>
              <a:gd name="connsiteY411" fmla="*/ 6542121 h 6858000"/>
              <a:gd name="connsiteX412" fmla="*/ 2124090 w 7467600"/>
              <a:gd name="connsiteY412" fmla="*/ 6761017 h 6858000"/>
              <a:gd name="connsiteX413" fmla="*/ 2200380 w 7467600"/>
              <a:gd name="connsiteY413" fmla="*/ 6858000 h 6858000"/>
              <a:gd name="connsiteX414" fmla="*/ 2147507 w 7467600"/>
              <a:gd name="connsiteY414" fmla="*/ 6858000 h 6858000"/>
              <a:gd name="connsiteX415" fmla="*/ 2070668 w 7467600"/>
              <a:gd name="connsiteY415" fmla="*/ 6761520 h 6858000"/>
              <a:gd name="connsiteX416" fmla="*/ 1975142 w 7467600"/>
              <a:gd name="connsiteY416" fmla="*/ 6585570 h 6858000"/>
              <a:gd name="connsiteX417" fmla="*/ 2050035 w 7467600"/>
              <a:gd name="connsiteY417" fmla="*/ 6813345 h 6858000"/>
              <a:gd name="connsiteX418" fmla="*/ 2063025 w 7467600"/>
              <a:gd name="connsiteY418" fmla="*/ 6858000 h 6858000"/>
              <a:gd name="connsiteX419" fmla="*/ 2021675 w 7467600"/>
              <a:gd name="connsiteY419" fmla="*/ 6858000 h 6858000"/>
              <a:gd name="connsiteX420" fmla="*/ 2019308 w 7467600"/>
              <a:gd name="connsiteY420" fmla="*/ 6847118 h 6858000"/>
              <a:gd name="connsiteX421" fmla="*/ 1938835 w 7467600"/>
              <a:gd name="connsiteY421" fmla="*/ 6551160 h 6858000"/>
              <a:gd name="connsiteX422" fmla="*/ 1953230 w 7467600"/>
              <a:gd name="connsiteY422" fmla="*/ 6759699 h 6858000"/>
              <a:gd name="connsiteX423" fmla="*/ 1956763 w 7467600"/>
              <a:gd name="connsiteY423" fmla="*/ 6778191 h 6858000"/>
              <a:gd name="connsiteX424" fmla="*/ 1967925 w 7467600"/>
              <a:gd name="connsiteY424" fmla="*/ 6858000 h 6858000"/>
              <a:gd name="connsiteX425" fmla="*/ 1936622 w 7467600"/>
              <a:gd name="connsiteY425" fmla="*/ 6858000 h 6858000"/>
              <a:gd name="connsiteX426" fmla="*/ 1926261 w 7467600"/>
              <a:gd name="connsiteY426" fmla="*/ 6784064 h 6858000"/>
              <a:gd name="connsiteX427" fmla="*/ 1922724 w 7467600"/>
              <a:gd name="connsiteY427" fmla="*/ 6765577 h 6858000"/>
              <a:gd name="connsiteX428" fmla="*/ 1904650 w 7467600"/>
              <a:gd name="connsiteY428" fmla="*/ 6639616 h 6858000"/>
              <a:gd name="connsiteX429" fmla="*/ 1885273 w 7467600"/>
              <a:gd name="connsiteY429" fmla="*/ 6858000 h 6858000"/>
              <a:gd name="connsiteX430" fmla="*/ 1854363 w 7467600"/>
              <a:gd name="connsiteY430" fmla="*/ 6858000 h 6858000"/>
              <a:gd name="connsiteX431" fmla="*/ 1880391 w 7467600"/>
              <a:gd name="connsiteY431" fmla="*/ 6603796 h 6858000"/>
              <a:gd name="connsiteX432" fmla="*/ 1818273 w 7467600"/>
              <a:gd name="connsiteY432" fmla="*/ 6715729 h 6858000"/>
              <a:gd name="connsiteX433" fmla="*/ 1794691 w 7467600"/>
              <a:gd name="connsiteY433" fmla="*/ 6843239 h 6858000"/>
              <a:gd name="connsiteX434" fmla="*/ 1794914 w 7467600"/>
              <a:gd name="connsiteY434" fmla="*/ 6858000 h 6858000"/>
              <a:gd name="connsiteX435" fmla="*/ 1746128 w 7467600"/>
              <a:gd name="connsiteY435" fmla="*/ 6858000 h 6858000"/>
              <a:gd name="connsiteX436" fmla="*/ 1753934 w 7467600"/>
              <a:gd name="connsiteY436" fmla="*/ 6724796 h 6858000"/>
              <a:gd name="connsiteX437" fmla="*/ 1792053 w 7467600"/>
              <a:gd name="connsiteY437" fmla="*/ 6572396 h 6858000"/>
              <a:gd name="connsiteX438" fmla="*/ 1862248 w 7467600"/>
              <a:gd name="connsiteY438" fmla="*/ 6266397 h 6858000"/>
              <a:gd name="connsiteX439" fmla="*/ 1862250 w 7467600"/>
              <a:gd name="connsiteY439" fmla="*/ 6033531 h 6858000"/>
              <a:gd name="connsiteX440" fmla="*/ 1211999 w 7467600"/>
              <a:gd name="connsiteY440" fmla="*/ 6683610 h 6858000"/>
              <a:gd name="connsiteX441" fmla="*/ 1213266 w 7467600"/>
              <a:gd name="connsiteY441" fmla="*/ 6691947 h 6858000"/>
              <a:gd name="connsiteX442" fmla="*/ 1203370 w 7467600"/>
              <a:gd name="connsiteY442" fmla="*/ 6850676 h 6858000"/>
              <a:gd name="connsiteX443" fmla="*/ 1203671 w 7467600"/>
              <a:gd name="connsiteY443" fmla="*/ 6858000 h 6858000"/>
              <a:gd name="connsiteX444" fmla="*/ 1143180 w 7467600"/>
              <a:gd name="connsiteY444" fmla="*/ 6858000 h 6858000"/>
              <a:gd name="connsiteX445" fmla="*/ 1142176 w 7467600"/>
              <a:gd name="connsiteY445" fmla="*/ 6766045 h 6858000"/>
              <a:gd name="connsiteX446" fmla="*/ 1067484 w 7467600"/>
              <a:gd name="connsiteY446" fmla="*/ 6858000 h 6858000"/>
              <a:gd name="connsiteX447" fmla="*/ 953928 w 7467600"/>
              <a:gd name="connsiteY447" fmla="*/ 6858000 h 6858000"/>
              <a:gd name="connsiteX448" fmla="*/ 959715 w 7467600"/>
              <a:gd name="connsiteY448" fmla="*/ 6850185 h 6858000"/>
              <a:gd name="connsiteX449" fmla="*/ 1483788 w 7467600"/>
              <a:gd name="connsiteY449" fmla="*/ 6259174 h 6858000"/>
              <a:gd name="connsiteX450" fmla="*/ 1100671 w 7467600"/>
              <a:gd name="connsiteY450" fmla="*/ 6252137 h 6858000"/>
              <a:gd name="connsiteX451" fmla="*/ 1090144 w 7467600"/>
              <a:gd name="connsiteY451" fmla="*/ 6256748 h 6858000"/>
              <a:gd name="connsiteX452" fmla="*/ 1095872 w 7467600"/>
              <a:gd name="connsiteY452" fmla="*/ 6271892 h 6858000"/>
              <a:gd name="connsiteX453" fmla="*/ 262785 w 7467600"/>
              <a:gd name="connsiteY453" fmla="*/ 6845450 h 6858000"/>
              <a:gd name="connsiteX454" fmla="*/ 209968 w 7467600"/>
              <a:gd name="connsiteY454" fmla="*/ 6770713 h 6858000"/>
              <a:gd name="connsiteX455" fmla="*/ 873460 w 7467600"/>
              <a:gd name="connsiteY455" fmla="*/ 6253768 h 6858000"/>
              <a:gd name="connsiteX456" fmla="*/ 192686 w 7467600"/>
              <a:gd name="connsiteY456" fmla="*/ 5849257 h 6858000"/>
              <a:gd name="connsiteX457" fmla="*/ 4696 w 7467600"/>
              <a:gd name="connsiteY457" fmla="*/ 5697668 h 6858000"/>
              <a:gd name="connsiteX458" fmla="*/ 0 w 7467600"/>
              <a:gd name="connsiteY458" fmla="*/ 5689984 h 6858000"/>
              <a:gd name="connsiteX459" fmla="*/ 0 w 7467600"/>
              <a:gd name="connsiteY459" fmla="*/ 5513472 h 6858000"/>
              <a:gd name="connsiteX460" fmla="*/ 174101 w 7467600"/>
              <a:gd name="connsiteY460" fmla="*/ 5620277 h 6858000"/>
              <a:gd name="connsiteX461" fmla="*/ 891800 w 7467600"/>
              <a:gd name="connsiteY461" fmla="*/ 6036935 h 6858000"/>
              <a:gd name="connsiteX462" fmla="*/ 1072219 w 7467600"/>
              <a:gd name="connsiteY462" fmla="*/ 6169443 h 6858000"/>
              <a:gd name="connsiteX463" fmla="*/ 1074117 w 7467600"/>
              <a:gd name="connsiteY463" fmla="*/ 6170301 h 6858000"/>
              <a:gd name="connsiteX464" fmla="*/ 1083114 w 7467600"/>
              <a:gd name="connsiteY464" fmla="*/ 6174131 h 6858000"/>
              <a:gd name="connsiteX465" fmla="*/ 1543010 w 7467600"/>
              <a:gd name="connsiteY465" fmla="*/ 6191140 h 6858000"/>
              <a:gd name="connsiteX466" fmla="*/ 1551080 w 7467600"/>
              <a:gd name="connsiteY466" fmla="*/ 6195006 h 6858000"/>
              <a:gd name="connsiteX467" fmla="*/ 2345443 w 7467600"/>
              <a:gd name="connsiteY467" fmla="*/ 5549882 h 6858000"/>
              <a:gd name="connsiteX468" fmla="*/ 1721499 w 7467600"/>
              <a:gd name="connsiteY468" fmla="*/ 5599969 h 6858000"/>
              <a:gd name="connsiteX469" fmla="*/ 767716 w 7467600"/>
              <a:gd name="connsiteY469" fmla="*/ 5472768 h 6858000"/>
              <a:gd name="connsiteX470" fmla="*/ 722147 w 7467600"/>
              <a:gd name="connsiteY470" fmla="*/ 5393091 h 6858000"/>
              <a:gd name="connsiteX471" fmla="*/ 1485552 w 7467600"/>
              <a:gd name="connsiteY471" fmla="*/ 5313202 h 6858000"/>
              <a:gd name="connsiteX472" fmla="*/ 2143004 w 7467600"/>
              <a:gd name="connsiteY472" fmla="*/ 5402420 h 6858000"/>
              <a:gd name="connsiteX473" fmla="*/ 1933391 w 7467600"/>
              <a:gd name="connsiteY473" fmla="*/ 5156971 h 6858000"/>
              <a:gd name="connsiteX474" fmla="*/ 1827118 w 7467600"/>
              <a:gd name="connsiteY474" fmla="*/ 4968410 h 6858000"/>
              <a:gd name="connsiteX475" fmla="*/ 1837349 w 7467600"/>
              <a:gd name="connsiteY475" fmla="*/ 4956357 h 6858000"/>
              <a:gd name="connsiteX476" fmla="*/ 2162835 w 7467600"/>
              <a:gd name="connsiteY476" fmla="*/ 5187853 h 6858000"/>
              <a:gd name="connsiteX477" fmla="*/ 2257167 w 7467600"/>
              <a:gd name="connsiteY477" fmla="*/ 5462123 h 6858000"/>
              <a:gd name="connsiteX478" fmla="*/ 2261598 w 7467600"/>
              <a:gd name="connsiteY478" fmla="*/ 5467998 h 6858000"/>
              <a:gd name="connsiteX479" fmla="*/ 2437177 w 7467600"/>
              <a:gd name="connsiteY479" fmla="*/ 5479608 h 6858000"/>
              <a:gd name="connsiteX480" fmla="*/ 2445247 w 7467600"/>
              <a:gd name="connsiteY480" fmla="*/ 5483476 h 6858000"/>
              <a:gd name="connsiteX481" fmla="*/ 2743626 w 7467600"/>
              <a:gd name="connsiteY481" fmla="*/ 5304819 h 6858000"/>
              <a:gd name="connsiteX482" fmla="*/ 3048102 w 7467600"/>
              <a:gd name="connsiteY482" fmla="*/ 5150595 h 6858000"/>
              <a:gd name="connsiteX483" fmla="*/ 1799414 w 7467600"/>
              <a:gd name="connsiteY483" fmla="*/ 4694732 h 6858000"/>
              <a:gd name="connsiteX484" fmla="*/ 1771735 w 7467600"/>
              <a:gd name="connsiteY484" fmla="*/ 4619929 h 6858000"/>
              <a:gd name="connsiteX485" fmla="*/ 3104273 w 7467600"/>
              <a:gd name="connsiteY485" fmla="*/ 5076159 h 6858000"/>
              <a:gd name="connsiteX486" fmla="*/ 3113245 w 7467600"/>
              <a:gd name="connsiteY486" fmla="*/ 5090705 h 6858000"/>
              <a:gd name="connsiteX487" fmla="*/ 3126294 w 7467600"/>
              <a:gd name="connsiteY487" fmla="*/ 5114400 h 6858000"/>
              <a:gd name="connsiteX488" fmla="*/ 3937433 w 7467600"/>
              <a:gd name="connsiteY488" fmla="*/ 4830473 h 6858000"/>
              <a:gd name="connsiteX489" fmla="*/ 3590475 w 7467600"/>
              <a:gd name="connsiteY489" fmla="*/ 4597974 h 6858000"/>
              <a:gd name="connsiteX490" fmla="*/ 3100264 w 7467600"/>
              <a:gd name="connsiteY490" fmla="*/ 4579845 h 6858000"/>
              <a:gd name="connsiteX491" fmla="*/ 2183576 w 7467600"/>
              <a:gd name="connsiteY491" fmla="*/ 4227150 h 6858000"/>
              <a:gd name="connsiteX492" fmla="*/ 2151029 w 7467600"/>
              <a:gd name="connsiteY492" fmla="*/ 4146947 h 6858000"/>
              <a:gd name="connsiteX493" fmla="*/ 3563434 w 7467600"/>
              <a:gd name="connsiteY493" fmla="*/ 4469115 h 6858000"/>
              <a:gd name="connsiteX494" fmla="*/ 3177952 w 7467600"/>
              <a:gd name="connsiteY494" fmla="*/ 3657386 h 6858000"/>
              <a:gd name="connsiteX495" fmla="*/ 3189263 w 7467600"/>
              <a:gd name="connsiteY495" fmla="*/ 3625726 h 6858000"/>
              <a:gd name="connsiteX496" fmla="*/ 3560912 w 7467600"/>
              <a:gd name="connsiteY496" fmla="*/ 4079863 h 6858000"/>
              <a:gd name="connsiteX497" fmla="*/ 3626636 w 7467600"/>
              <a:gd name="connsiteY497" fmla="*/ 4512230 h 6858000"/>
              <a:gd name="connsiteX498" fmla="*/ 3653088 w 7467600"/>
              <a:gd name="connsiteY498" fmla="*/ 4521417 h 6858000"/>
              <a:gd name="connsiteX499" fmla="*/ 3988128 w 7467600"/>
              <a:gd name="connsiteY499" fmla="*/ 4817267 h 6858000"/>
              <a:gd name="connsiteX500" fmla="*/ 4830582 w 7467600"/>
              <a:gd name="connsiteY500" fmla="*/ 4676000 h 6858000"/>
              <a:gd name="connsiteX501" fmla="*/ 4830100 w 7467600"/>
              <a:gd name="connsiteY501" fmla="*/ 4675554 h 6858000"/>
              <a:gd name="connsiteX502" fmla="*/ 4036318 w 7467600"/>
              <a:gd name="connsiteY502" fmla="*/ 4147013 h 6858000"/>
              <a:gd name="connsiteX503" fmla="*/ 3432098 w 7467600"/>
              <a:gd name="connsiteY503" fmla="*/ 3537312 h 6858000"/>
              <a:gd name="connsiteX504" fmla="*/ 3446761 w 7467600"/>
              <a:gd name="connsiteY504" fmla="*/ 3461278 h 6858000"/>
              <a:gd name="connsiteX505" fmla="*/ 4419733 w 7467600"/>
              <a:gd name="connsiteY505" fmla="*/ 3963555 h 6858000"/>
              <a:gd name="connsiteX506" fmla="*/ 4781371 w 7467600"/>
              <a:gd name="connsiteY506" fmla="*/ 4458604 h 6858000"/>
              <a:gd name="connsiteX507" fmla="*/ 4780440 w 7467600"/>
              <a:gd name="connsiteY507" fmla="*/ 4470290 h 6858000"/>
              <a:gd name="connsiteX508" fmla="*/ 4898954 w 7467600"/>
              <a:gd name="connsiteY508" fmla="*/ 4662092 h 6858000"/>
              <a:gd name="connsiteX509" fmla="*/ 4900699 w 7467600"/>
              <a:gd name="connsiteY509" fmla="*/ 4670867 h 6858000"/>
              <a:gd name="connsiteX510" fmla="*/ 5714511 w 7467600"/>
              <a:gd name="connsiteY510" fmla="*/ 4663483 h 6858000"/>
              <a:gd name="connsiteX511" fmla="*/ 5464793 w 7467600"/>
              <a:gd name="connsiteY511" fmla="*/ 4393556 h 6858000"/>
              <a:gd name="connsiteX512" fmla="*/ 5461897 w 7467600"/>
              <a:gd name="connsiteY512" fmla="*/ 4390879 h 6858000"/>
              <a:gd name="connsiteX513" fmla="*/ 4294126 w 7467600"/>
              <a:gd name="connsiteY513" fmla="*/ 3303048 h 6858000"/>
              <a:gd name="connsiteX514" fmla="*/ 4305321 w 7467600"/>
              <a:gd name="connsiteY514" fmla="*/ 3256953 h 6858000"/>
              <a:gd name="connsiteX515" fmla="*/ 4949299 w 7467600"/>
              <a:gd name="connsiteY515" fmla="*/ 3766336 h 6858000"/>
              <a:gd name="connsiteX516" fmla="*/ 5291452 w 7467600"/>
              <a:gd name="connsiteY516" fmla="*/ 4076801 h 6858000"/>
              <a:gd name="connsiteX517" fmla="*/ 5434998 w 7467600"/>
              <a:gd name="connsiteY517" fmla="*/ 4254100 h 6858000"/>
              <a:gd name="connsiteX518" fmla="*/ 5351015 w 7467600"/>
              <a:gd name="connsiteY518" fmla="*/ 3760989 h 6858000"/>
              <a:gd name="connsiteX519" fmla="*/ 5413780 w 7467600"/>
              <a:gd name="connsiteY519" fmla="*/ 2966265 h 6858000"/>
              <a:gd name="connsiteX520" fmla="*/ 5425627 w 7467600"/>
              <a:gd name="connsiteY520" fmla="*/ 2954192 h 6858000"/>
              <a:gd name="connsiteX521" fmla="*/ 6604735 w 7467600"/>
              <a:gd name="connsiteY521" fmla="*/ 2041381 h 6858000"/>
              <a:gd name="connsiteX522" fmla="*/ 7204487 w 7467600"/>
              <a:gd name="connsiteY522" fmla="*/ 2742112 h 6858000"/>
              <a:gd name="connsiteX523" fmla="*/ 7131592 w 7467600"/>
              <a:gd name="connsiteY523" fmla="*/ 2672096 h 6858000"/>
              <a:gd name="connsiteX524" fmla="*/ 6996344 w 7467600"/>
              <a:gd name="connsiteY524" fmla="*/ 2518310 h 6858000"/>
              <a:gd name="connsiteX525" fmla="*/ 6735495 w 7467600"/>
              <a:gd name="connsiteY525" fmla="*/ 2196890 h 6858000"/>
              <a:gd name="connsiteX526" fmla="*/ 6721901 w 7467600"/>
              <a:gd name="connsiteY526" fmla="*/ 2179274 h 6858000"/>
              <a:gd name="connsiteX527" fmla="*/ 6604735 w 7467600"/>
              <a:gd name="connsiteY527" fmla="*/ 2041381 h 6858000"/>
              <a:gd name="connsiteX528" fmla="*/ 6591670 w 7467600"/>
              <a:gd name="connsiteY528" fmla="*/ 1988277 h 6858000"/>
              <a:gd name="connsiteX529" fmla="*/ 6747349 w 7467600"/>
              <a:gd name="connsiteY529" fmla="*/ 2160069 h 6858000"/>
              <a:gd name="connsiteX530" fmla="*/ 6760943 w 7467600"/>
              <a:gd name="connsiteY530" fmla="*/ 2177686 h 6858000"/>
              <a:gd name="connsiteX531" fmla="*/ 7021065 w 7467600"/>
              <a:gd name="connsiteY531" fmla="*/ 2498102 h 6858000"/>
              <a:gd name="connsiteX532" fmla="*/ 7155223 w 7467600"/>
              <a:gd name="connsiteY532" fmla="*/ 2650386 h 6858000"/>
              <a:gd name="connsiteX533" fmla="*/ 7203167 w 7467600"/>
              <a:gd name="connsiteY533" fmla="*/ 2697288 h 6858000"/>
              <a:gd name="connsiteX534" fmla="*/ 6937703 w 7467600"/>
              <a:gd name="connsiteY534" fmla="*/ 2321981 h 6858000"/>
              <a:gd name="connsiteX535" fmla="*/ 6591670 w 7467600"/>
              <a:gd name="connsiteY535" fmla="*/ 1988277 h 6858000"/>
              <a:gd name="connsiteX536" fmla="*/ 5798671 w 7467600"/>
              <a:gd name="connsiteY536" fmla="*/ 1981601 h 6858000"/>
              <a:gd name="connsiteX537" fmla="*/ 5754709 w 7467600"/>
              <a:gd name="connsiteY537" fmla="*/ 2071454 h 6858000"/>
              <a:gd name="connsiteX538" fmla="*/ 5763044 w 7467600"/>
              <a:gd name="connsiteY538" fmla="*/ 2842206 h 6858000"/>
              <a:gd name="connsiteX539" fmla="*/ 5764974 w 7467600"/>
              <a:gd name="connsiteY539" fmla="*/ 2799609 h 6858000"/>
              <a:gd name="connsiteX540" fmla="*/ 5767665 w 7467600"/>
              <a:gd name="connsiteY540" fmla="*/ 2666409 h 6858000"/>
              <a:gd name="connsiteX541" fmla="*/ 5763055 w 7467600"/>
              <a:gd name="connsiteY541" fmla="*/ 2579705 h 6858000"/>
              <a:gd name="connsiteX542" fmla="*/ 5758079 w 7467600"/>
              <a:gd name="connsiteY542" fmla="*/ 2492508 h 6858000"/>
              <a:gd name="connsiteX543" fmla="*/ 5779325 w 7467600"/>
              <a:gd name="connsiteY543" fmla="*/ 2197069 h 6858000"/>
              <a:gd name="connsiteX544" fmla="*/ 5798671 w 7467600"/>
              <a:gd name="connsiteY544" fmla="*/ 1981601 h 6858000"/>
              <a:gd name="connsiteX545" fmla="*/ 5829202 w 7467600"/>
              <a:gd name="connsiteY545" fmla="*/ 1971679 h 6858000"/>
              <a:gd name="connsiteX546" fmla="*/ 5809558 w 7467600"/>
              <a:gd name="connsiteY546" fmla="*/ 2198043 h 6858000"/>
              <a:gd name="connsiteX547" fmla="*/ 5788653 w 7467600"/>
              <a:gd name="connsiteY547" fmla="*/ 2489430 h 6858000"/>
              <a:gd name="connsiteX548" fmla="*/ 5793439 w 7467600"/>
              <a:gd name="connsiteY548" fmla="*/ 2575235 h 6858000"/>
              <a:gd name="connsiteX549" fmla="*/ 5796837 w 7467600"/>
              <a:gd name="connsiteY549" fmla="*/ 2637633 h 6858000"/>
              <a:gd name="connsiteX550" fmla="*/ 5818614 w 7467600"/>
              <a:gd name="connsiteY550" fmla="*/ 2473055 h 6858000"/>
              <a:gd name="connsiteX551" fmla="*/ 5829202 w 7467600"/>
              <a:gd name="connsiteY551" fmla="*/ 1971679 h 6858000"/>
              <a:gd name="connsiteX552" fmla="*/ 5911389 w 7467600"/>
              <a:gd name="connsiteY552" fmla="*/ 1898371 h 6858000"/>
              <a:gd name="connsiteX553" fmla="*/ 6237627 w 7467600"/>
              <a:gd name="connsiteY553" fmla="*/ 2231921 h 6858000"/>
              <a:gd name="connsiteX554" fmla="*/ 5911389 w 7467600"/>
              <a:gd name="connsiteY554" fmla="*/ 1898371 h 6858000"/>
              <a:gd name="connsiteX555" fmla="*/ 6944437 w 7467600"/>
              <a:gd name="connsiteY555" fmla="*/ 1575402 h 6858000"/>
              <a:gd name="connsiteX556" fmla="*/ 6304730 w 7467600"/>
              <a:gd name="connsiteY556" fmla="*/ 1766654 h 6858000"/>
              <a:gd name="connsiteX557" fmla="*/ 6944437 w 7467600"/>
              <a:gd name="connsiteY557" fmla="*/ 1575402 h 6858000"/>
              <a:gd name="connsiteX558" fmla="*/ 7019523 w 7467600"/>
              <a:gd name="connsiteY558" fmla="*/ 1519450 h 6858000"/>
              <a:gd name="connsiteX559" fmla="*/ 6298091 w 7467600"/>
              <a:gd name="connsiteY559" fmla="*/ 1737122 h 6858000"/>
              <a:gd name="connsiteX560" fmla="*/ 7019523 w 7467600"/>
              <a:gd name="connsiteY560" fmla="*/ 1519450 h 6858000"/>
              <a:gd name="connsiteX561" fmla="*/ 2399523 w 7467600"/>
              <a:gd name="connsiteY561" fmla="*/ 1428234 h 6858000"/>
              <a:gd name="connsiteX562" fmla="*/ 2224982 w 7467600"/>
              <a:gd name="connsiteY562" fmla="*/ 1826201 h 6858000"/>
              <a:gd name="connsiteX563" fmla="*/ 2096099 w 7467600"/>
              <a:gd name="connsiteY563" fmla="*/ 2345900 h 6858000"/>
              <a:gd name="connsiteX564" fmla="*/ 2283317 w 7467600"/>
              <a:gd name="connsiteY564" fmla="*/ 1796925 h 6858000"/>
              <a:gd name="connsiteX565" fmla="*/ 2399523 w 7467600"/>
              <a:gd name="connsiteY565" fmla="*/ 1428234 h 6858000"/>
              <a:gd name="connsiteX566" fmla="*/ 2448558 w 7467600"/>
              <a:gd name="connsiteY566" fmla="*/ 1373435 h 6858000"/>
              <a:gd name="connsiteX567" fmla="*/ 2312521 w 7467600"/>
              <a:gd name="connsiteY567" fmla="*/ 1806140 h 6858000"/>
              <a:gd name="connsiteX568" fmla="*/ 2127533 w 7467600"/>
              <a:gd name="connsiteY568" fmla="*/ 2348380 h 6858000"/>
              <a:gd name="connsiteX569" fmla="*/ 2358080 w 7467600"/>
              <a:gd name="connsiteY569" fmla="*/ 1866134 h 6858000"/>
              <a:gd name="connsiteX570" fmla="*/ 2407436 w 7467600"/>
              <a:gd name="connsiteY570" fmla="*/ 1651070 h 6858000"/>
              <a:gd name="connsiteX571" fmla="*/ 2448558 w 7467600"/>
              <a:gd name="connsiteY571" fmla="*/ 1373435 h 6858000"/>
              <a:gd name="connsiteX572" fmla="*/ 278707 w 7467600"/>
              <a:gd name="connsiteY572" fmla="*/ 1352270 h 6858000"/>
              <a:gd name="connsiteX573" fmla="*/ 321570 w 7467600"/>
              <a:gd name="connsiteY573" fmla="*/ 1861610 h 6858000"/>
              <a:gd name="connsiteX574" fmla="*/ 294281 w 7467600"/>
              <a:gd name="connsiteY574" fmla="*/ 1440658 h 6858000"/>
              <a:gd name="connsiteX575" fmla="*/ 278707 w 7467600"/>
              <a:gd name="connsiteY575" fmla="*/ 1352270 h 6858000"/>
              <a:gd name="connsiteX576" fmla="*/ 1423821 w 7467600"/>
              <a:gd name="connsiteY576" fmla="*/ 1351958 h 6858000"/>
              <a:gd name="connsiteX577" fmla="*/ 1638521 w 7467600"/>
              <a:gd name="connsiteY577" fmla="*/ 1908470 h 6858000"/>
              <a:gd name="connsiteX578" fmla="*/ 1754199 w 7467600"/>
              <a:gd name="connsiteY578" fmla="*/ 2149284 h 6858000"/>
              <a:gd name="connsiteX579" fmla="*/ 1908359 w 7467600"/>
              <a:gd name="connsiteY579" fmla="*/ 2364988 h 6858000"/>
              <a:gd name="connsiteX580" fmla="*/ 1647661 w 7467600"/>
              <a:gd name="connsiteY580" fmla="*/ 1825945 h 6858000"/>
              <a:gd name="connsiteX581" fmla="*/ 1423821 w 7467600"/>
              <a:gd name="connsiteY581" fmla="*/ 1351958 h 6858000"/>
              <a:gd name="connsiteX582" fmla="*/ 1431890 w 7467600"/>
              <a:gd name="connsiteY582" fmla="*/ 1306475 h 6858000"/>
              <a:gd name="connsiteX583" fmla="*/ 1507597 w 7467600"/>
              <a:gd name="connsiteY583" fmla="*/ 1446132 h 6858000"/>
              <a:gd name="connsiteX584" fmla="*/ 1674586 w 7467600"/>
              <a:gd name="connsiteY584" fmla="*/ 1813832 h 6858000"/>
              <a:gd name="connsiteX585" fmla="*/ 1815950 w 7467600"/>
              <a:gd name="connsiteY585" fmla="*/ 2128564 h 6858000"/>
              <a:gd name="connsiteX586" fmla="*/ 1984242 w 7467600"/>
              <a:gd name="connsiteY586" fmla="*/ 2430829 h 6858000"/>
              <a:gd name="connsiteX587" fmla="*/ 2014023 w 7467600"/>
              <a:gd name="connsiteY587" fmla="*/ 2450995 h 6858000"/>
              <a:gd name="connsiteX588" fmla="*/ 1747337 w 7467600"/>
              <a:gd name="connsiteY588" fmla="*/ 1855264 h 6858000"/>
              <a:gd name="connsiteX589" fmla="*/ 1533749 w 7467600"/>
              <a:gd name="connsiteY589" fmla="*/ 1478656 h 6858000"/>
              <a:gd name="connsiteX590" fmla="*/ 1431890 w 7467600"/>
              <a:gd name="connsiteY590" fmla="*/ 1306475 h 6858000"/>
              <a:gd name="connsiteX591" fmla="*/ 5052692 w 7467600"/>
              <a:gd name="connsiteY591" fmla="*/ 1292994 h 6858000"/>
              <a:gd name="connsiteX592" fmla="*/ 5200661 w 7467600"/>
              <a:gd name="connsiteY592" fmla="*/ 1635186 h 6858000"/>
              <a:gd name="connsiteX593" fmla="*/ 5297138 w 7467600"/>
              <a:gd name="connsiteY593" fmla="*/ 1906351 h 6858000"/>
              <a:gd name="connsiteX594" fmla="*/ 5052692 w 7467600"/>
              <a:gd name="connsiteY594" fmla="*/ 1292994 h 6858000"/>
              <a:gd name="connsiteX595" fmla="*/ 5009948 w 7467600"/>
              <a:gd name="connsiteY595" fmla="*/ 1273619 h 6858000"/>
              <a:gd name="connsiteX596" fmla="*/ 5121777 w 7467600"/>
              <a:gd name="connsiteY596" fmla="*/ 1654213 h 6858000"/>
              <a:gd name="connsiteX597" fmla="*/ 5293545 w 7467600"/>
              <a:gd name="connsiteY597" fmla="*/ 2072247 h 6858000"/>
              <a:gd name="connsiteX598" fmla="*/ 5294042 w 7467600"/>
              <a:gd name="connsiteY598" fmla="*/ 2065019 h 6858000"/>
              <a:gd name="connsiteX599" fmla="*/ 5171936 w 7467600"/>
              <a:gd name="connsiteY599" fmla="*/ 1647613 h 6858000"/>
              <a:gd name="connsiteX600" fmla="*/ 5009948 w 7467600"/>
              <a:gd name="connsiteY600" fmla="*/ 1273619 h 6858000"/>
              <a:gd name="connsiteX601" fmla="*/ 655236 w 7467600"/>
              <a:gd name="connsiteY601" fmla="*/ 1268632 h 6858000"/>
              <a:gd name="connsiteX602" fmla="*/ 839521 w 7467600"/>
              <a:gd name="connsiteY602" fmla="*/ 1685315 h 6858000"/>
              <a:gd name="connsiteX603" fmla="*/ 1109416 w 7467600"/>
              <a:gd name="connsiteY603" fmla="*/ 2061663 h 6858000"/>
              <a:gd name="connsiteX604" fmla="*/ 1298300 w 7467600"/>
              <a:gd name="connsiteY604" fmla="*/ 2247742 h 6858000"/>
              <a:gd name="connsiteX605" fmla="*/ 1125871 w 7467600"/>
              <a:gd name="connsiteY605" fmla="*/ 1989513 h 6858000"/>
              <a:gd name="connsiteX606" fmla="*/ 981574 w 7467600"/>
              <a:gd name="connsiteY606" fmla="*/ 1783157 h 6858000"/>
              <a:gd name="connsiteX607" fmla="*/ 922198 w 7467600"/>
              <a:gd name="connsiteY607" fmla="*/ 1677437 h 6858000"/>
              <a:gd name="connsiteX608" fmla="*/ 869293 w 7467600"/>
              <a:gd name="connsiteY608" fmla="*/ 1583214 h 6858000"/>
              <a:gd name="connsiteX609" fmla="*/ 751431 w 7467600"/>
              <a:gd name="connsiteY609" fmla="*/ 1405731 h 6858000"/>
              <a:gd name="connsiteX610" fmla="*/ 655236 w 7467600"/>
              <a:gd name="connsiteY610" fmla="*/ 1268632 h 6858000"/>
              <a:gd name="connsiteX611" fmla="*/ 6516292 w 7467600"/>
              <a:gd name="connsiteY611" fmla="*/ 1263064 h 6858000"/>
              <a:gd name="connsiteX612" fmla="*/ 5736320 w 7467600"/>
              <a:gd name="connsiteY612" fmla="*/ 1501803 h 6858000"/>
              <a:gd name="connsiteX613" fmla="*/ 6516292 w 7467600"/>
              <a:gd name="connsiteY613" fmla="*/ 1263064 h 6858000"/>
              <a:gd name="connsiteX614" fmla="*/ 291466 w 7467600"/>
              <a:gd name="connsiteY614" fmla="*/ 1250369 h 6858000"/>
              <a:gd name="connsiteX615" fmla="*/ 323180 w 7467600"/>
              <a:gd name="connsiteY615" fmla="*/ 1435283 h 6858000"/>
              <a:gd name="connsiteX616" fmla="*/ 349381 w 7467600"/>
              <a:gd name="connsiteY616" fmla="*/ 1875041 h 6858000"/>
              <a:gd name="connsiteX617" fmla="*/ 374363 w 7467600"/>
              <a:gd name="connsiteY617" fmla="*/ 1506494 h 6858000"/>
              <a:gd name="connsiteX618" fmla="*/ 302168 w 7467600"/>
              <a:gd name="connsiteY618" fmla="*/ 1274495 h 6858000"/>
              <a:gd name="connsiteX619" fmla="*/ 291466 w 7467600"/>
              <a:gd name="connsiteY619" fmla="*/ 1250369 h 6858000"/>
              <a:gd name="connsiteX620" fmla="*/ 678222 w 7467600"/>
              <a:gd name="connsiteY620" fmla="*/ 1248670 h 6858000"/>
              <a:gd name="connsiteX621" fmla="*/ 775536 w 7467600"/>
              <a:gd name="connsiteY621" fmla="*/ 1388015 h 6858000"/>
              <a:gd name="connsiteX622" fmla="*/ 894529 w 7467600"/>
              <a:gd name="connsiteY622" fmla="*/ 1567739 h 6858000"/>
              <a:gd name="connsiteX623" fmla="*/ 948000 w 7467600"/>
              <a:gd name="connsiteY623" fmla="*/ 1663088 h 6858000"/>
              <a:gd name="connsiteX624" fmla="*/ 1006812 w 7467600"/>
              <a:gd name="connsiteY624" fmla="*/ 1767683 h 6858000"/>
              <a:gd name="connsiteX625" fmla="*/ 1149133 w 7467600"/>
              <a:gd name="connsiteY625" fmla="*/ 1971513 h 6858000"/>
              <a:gd name="connsiteX626" fmla="*/ 1333952 w 7467600"/>
              <a:gd name="connsiteY626" fmla="*/ 2251620 h 6858000"/>
              <a:gd name="connsiteX627" fmla="*/ 1337329 w 7467600"/>
              <a:gd name="connsiteY627" fmla="*/ 2258350 h 6858000"/>
              <a:gd name="connsiteX628" fmla="*/ 1014726 w 7467600"/>
              <a:gd name="connsiteY628" fmla="*/ 1615556 h 6858000"/>
              <a:gd name="connsiteX629" fmla="*/ 678222 w 7467600"/>
              <a:gd name="connsiteY629" fmla="*/ 1248670 h 6858000"/>
              <a:gd name="connsiteX630" fmla="*/ 6691602 w 7467600"/>
              <a:gd name="connsiteY630" fmla="*/ 1140573 h 6858000"/>
              <a:gd name="connsiteX631" fmla="*/ 6571100 w 7467600"/>
              <a:gd name="connsiteY631" fmla="*/ 1183662 h 6858000"/>
              <a:gd name="connsiteX632" fmla="*/ 6241687 w 7467600"/>
              <a:gd name="connsiteY632" fmla="*/ 1257600 h 6858000"/>
              <a:gd name="connsiteX633" fmla="*/ 5693009 w 7467600"/>
              <a:gd name="connsiteY633" fmla="*/ 1478256 h 6858000"/>
              <a:gd name="connsiteX634" fmla="*/ 6548420 w 7467600"/>
              <a:gd name="connsiteY634" fmla="*/ 1214599 h 6858000"/>
              <a:gd name="connsiteX635" fmla="*/ 6605473 w 7467600"/>
              <a:gd name="connsiteY635" fmla="*/ 1184686 h 6858000"/>
              <a:gd name="connsiteX636" fmla="*/ 6691602 w 7467600"/>
              <a:gd name="connsiteY636" fmla="*/ 1140573 h 6858000"/>
              <a:gd name="connsiteX637" fmla="*/ 4002475 w 7467600"/>
              <a:gd name="connsiteY637" fmla="*/ 1037802 h 6858000"/>
              <a:gd name="connsiteX638" fmla="*/ 4000324 w 7467600"/>
              <a:gd name="connsiteY638" fmla="*/ 1039362 h 6858000"/>
              <a:gd name="connsiteX639" fmla="*/ 4002862 w 7467600"/>
              <a:gd name="connsiteY639" fmla="*/ 1042866 h 6858000"/>
              <a:gd name="connsiteX640" fmla="*/ 4002475 w 7467600"/>
              <a:gd name="connsiteY640" fmla="*/ 1037802 h 6858000"/>
              <a:gd name="connsiteX641" fmla="*/ 506322 w 7467600"/>
              <a:gd name="connsiteY641" fmla="*/ 1020997 h 6858000"/>
              <a:gd name="connsiteX642" fmla="*/ 533068 w 7467600"/>
              <a:gd name="connsiteY642" fmla="*/ 1029409 h 6858000"/>
              <a:gd name="connsiteX643" fmla="*/ 1232525 w 7467600"/>
              <a:gd name="connsiteY643" fmla="*/ 1804675 h 6858000"/>
              <a:gd name="connsiteX644" fmla="*/ 1388858 w 7467600"/>
              <a:gd name="connsiteY644" fmla="*/ 2368011 h 6858000"/>
              <a:gd name="connsiteX645" fmla="*/ 1384098 w 7467600"/>
              <a:gd name="connsiteY645" fmla="*/ 2378125 h 6858000"/>
              <a:gd name="connsiteX646" fmla="*/ 1425393 w 7467600"/>
              <a:gd name="connsiteY646" fmla="*/ 2589124 h 6858000"/>
              <a:gd name="connsiteX647" fmla="*/ 1424001 w 7467600"/>
              <a:gd name="connsiteY647" fmla="*/ 2597541 h 6858000"/>
              <a:gd name="connsiteX648" fmla="*/ 2152729 w 7467600"/>
              <a:gd name="connsiteY648" fmla="*/ 2864487 h 6858000"/>
              <a:gd name="connsiteX649" fmla="*/ 2020609 w 7467600"/>
              <a:gd name="connsiteY649" fmla="*/ 2539671 h 6858000"/>
              <a:gd name="connsiteX650" fmla="*/ 2018920 w 7467600"/>
              <a:gd name="connsiteY650" fmla="*/ 2536309 h 6858000"/>
              <a:gd name="connsiteX651" fmla="*/ 1342441 w 7467600"/>
              <a:gd name="connsiteY651" fmla="*/ 1173017 h 6858000"/>
              <a:gd name="connsiteX652" fmla="*/ 1367925 w 7467600"/>
              <a:gd name="connsiteY652" fmla="*/ 1135648 h 6858000"/>
              <a:gd name="connsiteX653" fmla="*/ 1771401 w 7467600"/>
              <a:gd name="connsiteY653" fmla="*/ 1806673 h 6858000"/>
              <a:gd name="connsiteX654" fmla="*/ 1972385 w 7467600"/>
              <a:gd name="connsiteY654" fmla="*/ 2198735 h 6858000"/>
              <a:gd name="connsiteX655" fmla="*/ 2040892 w 7467600"/>
              <a:gd name="connsiteY655" fmla="*/ 2405205 h 6858000"/>
              <a:gd name="connsiteX656" fmla="*/ 2131689 w 7467600"/>
              <a:gd name="connsiteY656" fmla="*/ 1936926 h 6858000"/>
              <a:gd name="connsiteX657" fmla="*/ 2454820 w 7467600"/>
              <a:gd name="connsiteY657" fmla="*/ 1248808 h 6858000"/>
              <a:gd name="connsiteX658" fmla="*/ 2492512 w 7467600"/>
              <a:gd name="connsiteY658" fmla="*/ 1302920 h 6858000"/>
              <a:gd name="connsiteX659" fmla="*/ 2081216 w 7467600"/>
              <a:gd name="connsiteY659" fmla="*/ 2527513 h 6858000"/>
              <a:gd name="connsiteX660" fmla="*/ 2081211 w 7467600"/>
              <a:gd name="connsiteY660" fmla="*/ 2528916 h 6858000"/>
              <a:gd name="connsiteX661" fmla="*/ 2199067 w 7467600"/>
              <a:gd name="connsiteY661" fmla="*/ 2884061 h 6858000"/>
              <a:gd name="connsiteX662" fmla="*/ 3192586 w 7467600"/>
              <a:gd name="connsiteY662" fmla="*/ 3411496 h 6858000"/>
              <a:gd name="connsiteX663" fmla="*/ 3182620 w 7467600"/>
              <a:gd name="connsiteY663" fmla="*/ 3483279 h 6858000"/>
              <a:gd name="connsiteX664" fmla="*/ 2435119 w 7467600"/>
              <a:gd name="connsiteY664" fmla="*/ 3080173 h 6858000"/>
              <a:gd name="connsiteX665" fmla="*/ 2410152 w 7467600"/>
              <a:gd name="connsiteY665" fmla="*/ 3063751 h 6858000"/>
              <a:gd name="connsiteX666" fmla="*/ 2408099 w 7467600"/>
              <a:gd name="connsiteY666" fmla="*/ 3064403 h 6858000"/>
              <a:gd name="connsiteX667" fmla="*/ 2407218 w 7467600"/>
              <a:gd name="connsiteY667" fmla="*/ 3070324 h 6858000"/>
              <a:gd name="connsiteX668" fmla="*/ 2380138 w 7467600"/>
              <a:gd name="connsiteY668" fmla="*/ 3099341 h 6858000"/>
              <a:gd name="connsiteX669" fmla="*/ 1765923 w 7467600"/>
              <a:gd name="connsiteY669" fmla="*/ 3581043 h 6858000"/>
              <a:gd name="connsiteX670" fmla="*/ 1702258 w 7467600"/>
              <a:gd name="connsiteY670" fmla="*/ 3612286 h 6858000"/>
              <a:gd name="connsiteX671" fmla="*/ 1538370 w 7467600"/>
              <a:gd name="connsiteY671" fmla="*/ 3811804 h 6858000"/>
              <a:gd name="connsiteX672" fmla="*/ 542867 w 7467600"/>
              <a:gd name="connsiteY672" fmla="*/ 4944092 h 6858000"/>
              <a:gd name="connsiteX673" fmla="*/ 515800 w 7467600"/>
              <a:gd name="connsiteY673" fmla="*/ 4862180 h 6858000"/>
              <a:gd name="connsiteX674" fmla="*/ 909145 w 7467600"/>
              <a:gd name="connsiteY674" fmla="*/ 4199225 h 6858000"/>
              <a:gd name="connsiteX675" fmla="*/ 1214067 w 7467600"/>
              <a:gd name="connsiteY675" fmla="*/ 3908561 h 6858000"/>
              <a:gd name="connsiteX676" fmla="*/ 640967 w 7467600"/>
              <a:gd name="connsiteY676" fmla="*/ 4105601 h 6858000"/>
              <a:gd name="connsiteX677" fmla="*/ 112563 w 7467600"/>
              <a:gd name="connsiteY677" fmla="*/ 4396952 h 6858000"/>
              <a:gd name="connsiteX678" fmla="*/ 0 w 7467600"/>
              <a:gd name="connsiteY678" fmla="*/ 4466006 h 6858000"/>
              <a:gd name="connsiteX679" fmla="*/ 0 w 7467600"/>
              <a:gd name="connsiteY679" fmla="*/ 4233763 h 6858000"/>
              <a:gd name="connsiteX680" fmla="*/ 36881 w 7467600"/>
              <a:gd name="connsiteY680" fmla="*/ 4200118 h 6858000"/>
              <a:gd name="connsiteX681" fmla="*/ 910534 w 7467600"/>
              <a:gd name="connsiteY681" fmla="*/ 3629753 h 6858000"/>
              <a:gd name="connsiteX682" fmla="*/ 1578717 w 7467600"/>
              <a:gd name="connsiteY682" fmla="*/ 3575982 h 6858000"/>
              <a:gd name="connsiteX683" fmla="*/ 2338780 w 7467600"/>
              <a:gd name="connsiteY683" fmla="*/ 3033725 h 6858000"/>
              <a:gd name="connsiteX684" fmla="*/ 1807991 w 7467600"/>
              <a:gd name="connsiteY684" fmla="*/ 2807184 h 6858000"/>
              <a:gd name="connsiteX685" fmla="*/ 1416358 w 7467600"/>
              <a:gd name="connsiteY685" fmla="*/ 3112571 h 6858000"/>
              <a:gd name="connsiteX686" fmla="*/ 939066 w 7467600"/>
              <a:gd name="connsiteY686" fmla="*/ 3378798 h 6858000"/>
              <a:gd name="connsiteX687" fmla="*/ 115099 w 7467600"/>
              <a:gd name="connsiteY687" fmla="*/ 3607650 h 6858000"/>
              <a:gd name="connsiteX688" fmla="*/ 97284 w 7467600"/>
              <a:gd name="connsiteY688" fmla="*/ 3520393 h 6858000"/>
              <a:gd name="connsiteX689" fmla="*/ 922050 w 7467600"/>
              <a:gd name="connsiteY689" fmla="*/ 3074867 h 6858000"/>
              <a:gd name="connsiteX690" fmla="*/ 1405265 w 7467600"/>
              <a:gd name="connsiteY690" fmla="*/ 3016319 h 6858000"/>
              <a:gd name="connsiteX691" fmla="*/ 1407512 w 7467600"/>
              <a:gd name="connsiteY691" fmla="*/ 3018001 h 6858000"/>
              <a:gd name="connsiteX692" fmla="*/ 1726266 w 7467600"/>
              <a:gd name="connsiteY692" fmla="*/ 2777274 h 6858000"/>
              <a:gd name="connsiteX693" fmla="*/ 625390 w 7467600"/>
              <a:gd name="connsiteY693" fmla="*/ 2514541 h 6858000"/>
              <a:gd name="connsiteX694" fmla="*/ 619799 w 7467600"/>
              <a:gd name="connsiteY694" fmla="*/ 2527180 h 6858000"/>
              <a:gd name="connsiteX695" fmla="*/ 310030 w 7467600"/>
              <a:gd name="connsiteY695" fmla="*/ 2771818 h 6858000"/>
              <a:gd name="connsiteX696" fmla="*/ 173877 w 7467600"/>
              <a:gd name="connsiteY696" fmla="*/ 2937056 h 6858000"/>
              <a:gd name="connsiteX697" fmla="*/ 77889 w 7467600"/>
              <a:gd name="connsiteY697" fmla="*/ 3138440 h 6858000"/>
              <a:gd name="connsiteX698" fmla="*/ 0 w 7467600"/>
              <a:gd name="connsiteY698" fmla="*/ 3271395 h 6858000"/>
              <a:gd name="connsiteX699" fmla="*/ 0 w 7467600"/>
              <a:gd name="connsiteY699" fmla="*/ 3153002 h 6858000"/>
              <a:gd name="connsiteX700" fmla="*/ 2386 w 7467600"/>
              <a:gd name="connsiteY700" fmla="*/ 3149203 h 6858000"/>
              <a:gd name="connsiteX701" fmla="*/ 89753 w 7467600"/>
              <a:gd name="connsiteY701" fmla="*/ 2987702 h 6858000"/>
              <a:gd name="connsiteX702" fmla="*/ 76869 w 7467600"/>
              <a:gd name="connsiteY702" fmla="*/ 3005404 h 6858000"/>
              <a:gd name="connsiteX703" fmla="*/ 32049 w 7467600"/>
              <a:gd name="connsiteY703" fmla="*/ 3065814 h 6858000"/>
              <a:gd name="connsiteX704" fmla="*/ 0 w 7467600"/>
              <a:gd name="connsiteY704" fmla="*/ 3108744 h 6858000"/>
              <a:gd name="connsiteX705" fmla="*/ 0 w 7467600"/>
              <a:gd name="connsiteY705" fmla="*/ 3058059 h 6858000"/>
              <a:gd name="connsiteX706" fmla="*/ 7610 w 7467600"/>
              <a:gd name="connsiteY706" fmla="*/ 3047889 h 6858000"/>
              <a:gd name="connsiteX707" fmla="*/ 52419 w 7467600"/>
              <a:gd name="connsiteY707" fmla="*/ 2987479 h 6858000"/>
              <a:gd name="connsiteX708" fmla="*/ 59142 w 7467600"/>
              <a:gd name="connsiteY708" fmla="*/ 2978488 h 6858000"/>
              <a:gd name="connsiteX709" fmla="*/ 0 w 7467600"/>
              <a:gd name="connsiteY709" fmla="*/ 3015334 h 6858000"/>
              <a:gd name="connsiteX710" fmla="*/ 0 w 7467600"/>
              <a:gd name="connsiteY710" fmla="*/ 2914286 h 6858000"/>
              <a:gd name="connsiteX711" fmla="*/ 36383 w 7467600"/>
              <a:gd name="connsiteY711" fmla="*/ 2901128 h 6858000"/>
              <a:gd name="connsiteX712" fmla="*/ 156329 w 7467600"/>
              <a:gd name="connsiteY712" fmla="*/ 2840533 h 6858000"/>
              <a:gd name="connsiteX713" fmla="*/ 358355 w 7467600"/>
              <a:gd name="connsiteY713" fmla="*/ 2620471 h 6858000"/>
              <a:gd name="connsiteX714" fmla="*/ 510577 w 7467600"/>
              <a:gd name="connsiteY714" fmla="*/ 2501244 h 6858000"/>
              <a:gd name="connsiteX715" fmla="*/ 211967 w 7467600"/>
              <a:gd name="connsiteY715" fmla="*/ 2479171 h 6858000"/>
              <a:gd name="connsiteX716" fmla="*/ 0 w 7467600"/>
              <a:gd name="connsiteY716" fmla="*/ 2476398 h 6858000"/>
              <a:gd name="connsiteX717" fmla="*/ 0 w 7467600"/>
              <a:gd name="connsiteY717" fmla="*/ 2389189 h 6858000"/>
              <a:gd name="connsiteX718" fmla="*/ 103062 w 7467600"/>
              <a:gd name="connsiteY718" fmla="*/ 2389518 h 6858000"/>
              <a:gd name="connsiteX719" fmla="*/ 510734 w 7467600"/>
              <a:gd name="connsiteY719" fmla="*/ 2416201 h 6858000"/>
              <a:gd name="connsiteX720" fmla="*/ 279257 w 7467600"/>
              <a:gd name="connsiteY720" fmla="*/ 2092102 h 6858000"/>
              <a:gd name="connsiteX721" fmla="*/ 65265 w 7467600"/>
              <a:gd name="connsiteY721" fmla="*/ 2006049 h 6858000"/>
              <a:gd name="connsiteX722" fmla="*/ 0 w 7467600"/>
              <a:gd name="connsiteY722" fmla="*/ 1982532 h 6858000"/>
              <a:gd name="connsiteX723" fmla="*/ 0 w 7467600"/>
              <a:gd name="connsiteY723" fmla="*/ 1912789 h 6858000"/>
              <a:gd name="connsiteX724" fmla="*/ 97460 w 7467600"/>
              <a:gd name="connsiteY724" fmla="*/ 1953725 h 6858000"/>
              <a:gd name="connsiteX725" fmla="*/ 221272 w 7467600"/>
              <a:gd name="connsiteY725" fmla="*/ 1980766 h 6858000"/>
              <a:gd name="connsiteX726" fmla="*/ 116765 w 7467600"/>
              <a:gd name="connsiteY726" fmla="*/ 1911033 h 6858000"/>
              <a:gd name="connsiteX727" fmla="*/ 16405 w 7467600"/>
              <a:gd name="connsiteY727" fmla="*/ 1803412 h 6858000"/>
              <a:gd name="connsiteX728" fmla="*/ 0 w 7467600"/>
              <a:gd name="connsiteY728" fmla="*/ 1784777 h 6858000"/>
              <a:gd name="connsiteX729" fmla="*/ 0 w 7467600"/>
              <a:gd name="connsiteY729" fmla="*/ 1740082 h 6858000"/>
              <a:gd name="connsiteX730" fmla="*/ 39394 w 7467600"/>
              <a:gd name="connsiteY730" fmla="*/ 1784856 h 6858000"/>
              <a:gd name="connsiteX731" fmla="*/ 135813 w 7467600"/>
              <a:gd name="connsiteY731" fmla="*/ 1888838 h 6858000"/>
              <a:gd name="connsiteX732" fmla="*/ 242575 w 7467600"/>
              <a:gd name="connsiteY732" fmla="*/ 1958841 h 6858000"/>
              <a:gd name="connsiteX733" fmla="*/ 82197 w 7467600"/>
              <a:gd name="connsiteY733" fmla="*/ 1754826 h 6858000"/>
              <a:gd name="connsiteX734" fmla="*/ 0 w 7467600"/>
              <a:gd name="connsiteY734" fmla="*/ 1679650 h 6858000"/>
              <a:gd name="connsiteX735" fmla="*/ 0 w 7467600"/>
              <a:gd name="connsiteY735" fmla="*/ 1602463 h 6858000"/>
              <a:gd name="connsiteX736" fmla="*/ 84689 w 7467600"/>
              <a:gd name="connsiteY736" fmla="*/ 1677442 h 6858000"/>
              <a:gd name="connsiteX737" fmla="*/ 298437 w 7467600"/>
              <a:gd name="connsiteY737" fmla="*/ 1968019 h 6858000"/>
              <a:gd name="connsiteX738" fmla="*/ 227269 w 7467600"/>
              <a:gd name="connsiteY738" fmla="*/ 1114064 h 6858000"/>
              <a:gd name="connsiteX739" fmla="*/ 248003 w 7467600"/>
              <a:gd name="connsiteY739" fmla="*/ 1089613 h 6858000"/>
              <a:gd name="connsiteX740" fmla="*/ 427020 w 7467600"/>
              <a:gd name="connsiteY740" fmla="*/ 1619803 h 6858000"/>
              <a:gd name="connsiteX741" fmla="*/ 340345 w 7467600"/>
              <a:gd name="connsiteY741" fmla="*/ 2027739 h 6858000"/>
              <a:gd name="connsiteX742" fmla="*/ 360865 w 7467600"/>
              <a:gd name="connsiteY742" fmla="*/ 2044827 h 6858000"/>
              <a:gd name="connsiteX743" fmla="*/ 560414 w 7467600"/>
              <a:gd name="connsiteY743" fmla="*/ 2421457 h 6858000"/>
              <a:gd name="connsiteX744" fmla="*/ 1359703 w 7467600"/>
              <a:gd name="connsiteY744" fmla="*/ 2578554 h 6858000"/>
              <a:gd name="connsiteX745" fmla="*/ 1359422 w 7467600"/>
              <a:gd name="connsiteY745" fmla="*/ 2577994 h 6858000"/>
              <a:gd name="connsiteX746" fmla="*/ 828701 w 7467600"/>
              <a:gd name="connsiteY746" fmla="*/ 1839520 h 6858000"/>
              <a:gd name="connsiteX747" fmla="*/ 494427 w 7467600"/>
              <a:gd name="connsiteY747" fmla="*/ 1092333 h 6858000"/>
              <a:gd name="connsiteX748" fmla="*/ 506322 w 7467600"/>
              <a:gd name="connsiteY748" fmla="*/ 1020997 h 6858000"/>
              <a:gd name="connsiteX749" fmla="*/ 4570198 w 7467600"/>
              <a:gd name="connsiteY749" fmla="*/ 978081 h 6858000"/>
              <a:gd name="connsiteX750" fmla="*/ 4523691 w 7467600"/>
              <a:gd name="connsiteY750" fmla="*/ 1127776 h 6858000"/>
              <a:gd name="connsiteX751" fmla="*/ 4509875 w 7467600"/>
              <a:gd name="connsiteY751" fmla="*/ 1167552 h 6858000"/>
              <a:gd name="connsiteX752" fmla="*/ 4478168 w 7467600"/>
              <a:gd name="connsiteY752" fmla="*/ 1260735 h 6858000"/>
              <a:gd name="connsiteX753" fmla="*/ 4409309 w 7467600"/>
              <a:gd name="connsiteY753" fmla="*/ 1666996 h 6858000"/>
              <a:gd name="connsiteX754" fmla="*/ 4370031 w 7467600"/>
              <a:gd name="connsiteY754" fmla="*/ 1955666 h 6858000"/>
              <a:gd name="connsiteX755" fmla="*/ 4570198 w 7467600"/>
              <a:gd name="connsiteY755" fmla="*/ 978081 h 6858000"/>
              <a:gd name="connsiteX756" fmla="*/ 4557898 w 7467600"/>
              <a:gd name="connsiteY756" fmla="*/ 900011 h 6858000"/>
              <a:gd name="connsiteX757" fmla="*/ 4344840 w 7467600"/>
              <a:gd name="connsiteY757" fmla="*/ 1922038 h 6858000"/>
              <a:gd name="connsiteX758" fmla="*/ 4378710 w 7467600"/>
              <a:gd name="connsiteY758" fmla="*/ 1665516 h 6858000"/>
              <a:gd name="connsiteX759" fmla="*/ 4448798 w 7467600"/>
              <a:gd name="connsiteY759" fmla="*/ 1253024 h 6858000"/>
              <a:gd name="connsiteX760" fmla="*/ 4480315 w 7467600"/>
              <a:gd name="connsiteY760" fmla="*/ 1158454 h 6858000"/>
              <a:gd name="connsiteX761" fmla="*/ 4494133 w 7467600"/>
              <a:gd name="connsiteY761" fmla="*/ 1118676 h 6858000"/>
              <a:gd name="connsiteX762" fmla="*/ 4557898 w 7467600"/>
              <a:gd name="connsiteY762" fmla="*/ 900011 h 6858000"/>
              <a:gd name="connsiteX763" fmla="*/ 5870151 w 7467600"/>
              <a:gd name="connsiteY763" fmla="*/ 898890 h 6858000"/>
              <a:gd name="connsiteX764" fmla="*/ 5861335 w 7467600"/>
              <a:gd name="connsiteY764" fmla="*/ 899177 h 6858000"/>
              <a:gd name="connsiteX765" fmla="*/ 5843702 w 7467600"/>
              <a:gd name="connsiteY765" fmla="*/ 899748 h 6858000"/>
              <a:gd name="connsiteX766" fmla="*/ 5651107 w 7467600"/>
              <a:gd name="connsiteY766" fmla="*/ 920306 h 6858000"/>
              <a:gd name="connsiteX767" fmla="*/ 5459407 w 7467600"/>
              <a:gd name="connsiteY767" fmla="*/ 940975 h 6858000"/>
              <a:gd name="connsiteX768" fmla="*/ 5374846 w 7467600"/>
              <a:gd name="connsiteY768" fmla="*/ 941988 h 6858000"/>
              <a:gd name="connsiteX769" fmla="*/ 5256105 w 7467600"/>
              <a:gd name="connsiteY769" fmla="*/ 945632 h 6858000"/>
              <a:gd name="connsiteX770" fmla="*/ 5107071 w 7467600"/>
              <a:gd name="connsiteY770" fmla="*/ 969720 h 6858000"/>
              <a:gd name="connsiteX771" fmla="*/ 4998681 w 7467600"/>
              <a:gd name="connsiteY771" fmla="*/ 988771 h 6858000"/>
              <a:gd name="connsiteX772" fmla="*/ 5870151 w 7467600"/>
              <a:gd name="connsiteY772" fmla="*/ 898890 h 6858000"/>
              <a:gd name="connsiteX773" fmla="*/ 5504425 w 7467600"/>
              <a:gd name="connsiteY773" fmla="*/ 848067 h 6858000"/>
              <a:gd name="connsiteX774" fmla="*/ 4968849 w 7467600"/>
              <a:gd name="connsiteY774" fmla="*/ 962318 h 6858000"/>
              <a:gd name="connsiteX775" fmla="*/ 5104039 w 7467600"/>
              <a:gd name="connsiteY775" fmla="*/ 940634 h 6858000"/>
              <a:gd name="connsiteX776" fmla="*/ 5256311 w 7467600"/>
              <a:gd name="connsiteY776" fmla="*/ 916490 h 6858000"/>
              <a:gd name="connsiteX777" fmla="*/ 5377381 w 7467600"/>
              <a:gd name="connsiteY777" fmla="*/ 912671 h 6858000"/>
              <a:gd name="connsiteX778" fmla="*/ 5460148 w 7467600"/>
              <a:gd name="connsiteY778" fmla="*/ 911442 h 6858000"/>
              <a:gd name="connsiteX779" fmla="*/ 5648971 w 7467600"/>
              <a:gd name="connsiteY779" fmla="*/ 891331 h 6858000"/>
              <a:gd name="connsiteX780" fmla="*/ 5844807 w 7467600"/>
              <a:gd name="connsiteY780" fmla="*/ 870718 h 6858000"/>
              <a:gd name="connsiteX781" fmla="*/ 5862975 w 7467600"/>
              <a:gd name="connsiteY781" fmla="*/ 869756 h 6858000"/>
              <a:gd name="connsiteX782" fmla="*/ 5920887 w 7467600"/>
              <a:gd name="connsiteY782" fmla="*/ 865929 h 6858000"/>
              <a:gd name="connsiteX783" fmla="*/ 5504425 w 7467600"/>
              <a:gd name="connsiteY783" fmla="*/ 848067 h 6858000"/>
              <a:gd name="connsiteX784" fmla="*/ 3607114 w 7467600"/>
              <a:gd name="connsiteY784" fmla="*/ 467441 h 6858000"/>
              <a:gd name="connsiteX785" fmla="*/ 3296242 w 7467600"/>
              <a:gd name="connsiteY785" fmla="*/ 807991 h 6858000"/>
              <a:gd name="connsiteX786" fmla="*/ 3174674 w 7467600"/>
              <a:gd name="connsiteY786" fmla="*/ 919759 h 6858000"/>
              <a:gd name="connsiteX787" fmla="*/ 3042978 w 7467600"/>
              <a:gd name="connsiteY787" fmla="*/ 1054894 h 6858000"/>
              <a:gd name="connsiteX788" fmla="*/ 2968914 w 7467600"/>
              <a:gd name="connsiteY788" fmla="*/ 1133756 h 6858000"/>
              <a:gd name="connsiteX789" fmla="*/ 3103823 w 7467600"/>
              <a:gd name="connsiteY789" fmla="*/ 1026814 h 6858000"/>
              <a:gd name="connsiteX790" fmla="*/ 3607114 w 7467600"/>
              <a:gd name="connsiteY790" fmla="*/ 467441 h 6858000"/>
              <a:gd name="connsiteX791" fmla="*/ 3744487 w 7467600"/>
              <a:gd name="connsiteY791" fmla="*/ 383136 h 6858000"/>
              <a:gd name="connsiteX792" fmla="*/ 3970213 w 7467600"/>
              <a:gd name="connsiteY792" fmla="*/ 995559 h 6858000"/>
              <a:gd name="connsiteX793" fmla="*/ 3744487 w 7467600"/>
              <a:gd name="connsiteY793" fmla="*/ 383136 h 6858000"/>
              <a:gd name="connsiteX794" fmla="*/ 3624562 w 7467600"/>
              <a:gd name="connsiteY794" fmla="*/ 367041 h 6858000"/>
              <a:gd name="connsiteX795" fmla="*/ 3489712 w 7467600"/>
              <a:gd name="connsiteY795" fmla="*/ 485386 h 6858000"/>
              <a:gd name="connsiteX796" fmla="*/ 3182994 w 7467600"/>
              <a:gd name="connsiteY796" fmla="*/ 828265 h 6858000"/>
              <a:gd name="connsiteX797" fmla="*/ 2892114 w 7467600"/>
              <a:gd name="connsiteY797" fmla="*/ 1172635 h 6858000"/>
              <a:gd name="connsiteX798" fmla="*/ 3021459 w 7467600"/>
              <a:gd name="connsiteY798" fmla="*/ 1035385 h 6858000"/>
              <a:gd name="connsiteX799" fmla="*/ 3153873 w 7467600"/>
              <a:gd name="connsiteY799" fmla="*/ 898971 h 6858000"/>
              <a:gd name="connsiteX800" fmla="*/ 3276511 w 7467600"/>
              <a:gd name="connsiteY800" fmla="*/ 786423 h 6858000"/>
              <a:gd name="connsiteX801" fmla="*/ 3584154 w 7467600"/>
              <a:gd name="connsiteY801" fmla="*/ 448218 h 6858000"/>
              <a:gd name="connsiteX802" fmla="*/ 3624562 w 7467600"/>
              <a:gd name="connsiteY802" fmla="*/ 367041 h 6858000"/>
              <a:gd name="connsiteX803" fmla="*/ 3766672 w 7467600"/>
              <a:gd name="connsiteY803" fmla="*/ 359429 h 6858000"/>
              <a:gd name="connsiteX804" fmla="*/ 3996338 w 7467600"/>
              <a:gd name="connsiteY804" fmla="*/ 968237 h 6858000"/>
              <a:gd name="connsiteX805" fmla="*/ 3766672 w 7467600"/>
              <a:gd name="connsiteY805" fmla="*/ 359429 h 6858000"/>
              <a:gd name="connsiteX806" fmla="*/ 5805386 w 7467600"/>
              <a:gd name="connsiteY806" fmla="*/ 239240 h 6858000"/>
              <a:gd name="connsiteX807" fmla="*/ 5736947 w 7467600"/>
              <a:gd name="connsiteY807" fmla="*/ 261367 h 6858000"/>
              <a:gd name="connsiteX808" fmla="*/ 5427012 w 7467600"/>
              <a:gd name="connsiteY808" fmla="*/ 311272 h 6858000"/>
              <a:gd name="connsiteX809" fmla="*/ 5147818 w 7467600"/>
              <a:gd name="connsiteY809" fmla="*/ 322112 h 6858000"/>
              <a:gd name="connsiteX810" fmla="*/ 5060854 w 7467600"/>
              <a:gd name="connsiteY810" fmla="*/ 311882 h 6858000"/>
              <a:gd name="connsiteX811" fmla="*/ 4945989 w 7467600"/>
              <a:gd name="connsiteY811" fmla="*/ 300516 h 6858000"/>
              <a:gd name="connsiteX812" fmla="*/ 5410479 w 7467600"/>
              <a:gd name="connsiteY812" fmla="*/ 348434 h 6858000"/>
              <a:gd name="connsiteX813" fmla="*/ 5805386 w 7467600"/>
              <a:gd name="connsiteY813" fmla="*/ 239240 h 6858000"/>
              <a:gd name="connsiteX814" fmla="*/ 5905192 w 7467600"/>
              <a:gd name="connsiteY814" fmla="*/ 163079 h 6858000"/>
              <a:gd name="connsiteX815" fmla="*/ 5865655 w 7467600"/>
              <a:gd name="connsiteY815" fmla="*/ 171901 h 6858000"/>
              <a:gd name="connsiteX816" fmla="*/ 5259740 w 7467600"/>
              <a:gd name="connsiteY816" fmla="*/ 257013 h 6858000"/>
              <a:gd name="connsiteX817" fmla="*/ 5208466 w 7467600"/>
              <a:gd name="connsiteY817" fmla="*/ 257550 h 6858000"/>
              <a:gd name="connsiteX818" fmla="*/ 4980204 w 7467600"/>
              <a:gd name="connsiteY818" fmla="*/ 271903 h 6858000"/>
              <a:gd name="connsiteX819" fmla="*/ 5068068 w 7467600"/>
              <a:gd name="connsiteY819" fmla="*/ 282244 h 6858000"/>
              <a:gd name="connsiteX820" fmla="*/ 5153231 w 7467600"/>
              <a:gd name="connsiteY820" fmla="*/ 292240 h 6858000"/>
              <a:gd name="connsiteX821" fmla="*/ 5426491 w 7467600"/>
              <a:gd name="connsiteY821" fmla="*/ 281128 h 6858000"/>
              <a:gd name="connsiteX822" fmla="*/ 5731212 w 7467600"/>
              <a:gd name="connsiteY822" fmla="*/ 231951 h 6858000"/>
              <a:gd name="connsiteX823" fmla="*/ 5905192 w 7467600"/>
              <a:gd name="connsiteY823" fmla="*/ 163079 h 6858000"/>
              <a:gd name="connsiteX824" fmla="*/ 5944437 w 7467600"/>
              <a:gd name="connsiteY824" fmla="*/ 113829 h 6858000"/>
              <a:gd name="connsiteX825" fmla="*/ 5825032 w 7467600"/>
              <a:gd name="connsiteY825" fmla="*/ 146405 h 6858000"/>
              <a:gd name="connsiteX826" fmla="*/ 4955599 w 7467600"/>
              <a:gd name="connsiteY826" fmla="*/ 247008 h 6858000"/>
              <a:gd name="connsiteX827" fmla="*/ 5210104 w 7467600"/>
              <a:gd name="connsiteY827" fmla="*/ 228123 h 6858000"/>
              <a:gd name="connsiteX828" fmla="*/ 5261015 w 7467600"/>
              <a:gd name="connsiteY828" fmla="*/ 227087 h 6858000"/>
              <a:gd name="connsiteX829" fmla="*/ 5861181 w 7467600"/>
              <a:gd name="connsiteY829" fmla="*/ 143093 h 6858000"/>
              <a:gd name="connsiteX830" fmla="*/ 5961252 w 7467600"/>
              <a:gd name="connsiteY830" fmla="*/ 114820 h 6858000"/>
              <a:gd name="connsiteX831" fmla="*/ 5944437 w 7467600"/>
              <a:gd name="connsiteY831" fmla="*/ 113829 h 6858000"/>
              <a:gd name="connsiteX832" fmla="*/ 3882765 w 7467600"/>
              <a:gd name="connsiteY832" fmla="*/ 0 h 6858000"/>
              <a:gd name="connsiteX833" fmla="*/ 3995099 w 7467600"/>
              <a:gd name="connsiteY833" fmla="*/ 0 h 6858000"/>
              <a:gd name="connsiteX834" fmla="*/ 4163818 w 7467600"/>
              <a:gd name="connsiteY834" fmla="*/ 234104 h 6858000"/>
              <a:gd name="connsiteX835" fmla="*/ 4172099 w 7467600"/>
              <a:gd name="connsiteY835" fmla="*/ 234207 h 6858000"/>
              <a:gd name="connsiteX836" fmla="*/ 4784282 w 7467600"/>
              <a:gd name="connsiteY836" fmla="*/ 276561 h 6858000"/>
              <a:gd name="connsiteX837" fmla="*/ 4801687 w 7467600"/>
              <a:gd name="connsiteY837" fmla="*/ 267764 h 6858000"/>
              <a:gd name="connsiteX838" fmla="*/ 6082788 w 7467600"/>
              <a:gd name="connsiteY838" fmla="*/ 64119 h 6858000"/>
              <a:gd name="connsiteX839" fmla="*/ 6099442 w 7467600"/>
              <a:gd name="connsiteY839" fmla="*/ 82568 h 6858000"/>
              <a:gd name="connsiteX840" fmla="*/ 4804137 w 7467600"/>
              <a:gd name="connsiteY840" fmla="*/ 320931 h 6858000"/>
              <a:gd name="connsiteX841" fmla="*/ 4227047 w 7467600"/>
              <a:gd name="connsiteY841" fmla="*/ 313415 h 6858000"/>
              <a:gd name="connsiteX842" fmla="*/ 4346041 w 7467600"/>
              <a:gd name="connsiteY842" fmla="*/ 456086 h 6858000"/>
              <a:gd name="connsiteX843" fmla="*/ 4870967 w 7467600"/>
              <a:gd name="connsiteY843" fmla="*/ 963061 h 6858000"/>
              <a:gd name="connsiteX844" fmla="*/ 4889647 w 7467600"/>
              <a:gd name="connsiteY844" fmla="*/ 957147 h 6858000"/>
              <a:gd name="connsiteX845" fmla="*/ 5422504 w 7467600"/>
              <a:gd name="connsiteY845" fmla="*/ 805191 h 6858000"/>
              <a:gd name="connsiteX846" fmla="*/ 6087656 w 7467600"/>
              <a:gd name="connsiteY846" fmla="*/ 826703 h 6858000"/>
              <a:gd name="connsiteX847" fmla="*/ 6058717 w 7467600"/>
              <a:gd name="connsiteY847" fmla="*/ 865992 h 6858000"/>
              <a:gd name="connsiteX848" fmla="*/ 4974153 w 7467600"/>
              <a:gd name="connsiteY848" fmla="*/ 1045456 h 6858000"/>
              <a:gd name="connsiteX849" fmla="*/ 5627835 w 7467600"/>
              <a:gd name="connsiteY849" fmla="*/ 1472077 h 6858000"/>
              <a:gd name="connsiteX850" fmla="*/ 5629817 w 7467600"/>
              <a:gd name="connsiteY850" fmla="*/ 1471412 h 6858000"/>
              <a:gd name="connsiteX851" fmla="*/ 5634124 w 7467600"/>
              <a:gd name="connsiteY851" fmla="*/ 1470572 h 6858000"/>
              <a:gd name="connsiteX852" fmla="*/ 5755832 w 7467600"/>
              <a:gd name="connsiteY852" fmla="*/ 1383886 h 6858000"/>
              <a:gd name="connsiteX853" fmla="*/ 6014186 w 7467600"/>
              <a:gd name="connsiteY853" fmla="*/ 1279799 h 6858000"/>
              <a:gd name="connsiteX854" fmla="*/ 6901619 w 7467600"/>
              <a:gd name="connsiteY854" fmla="*/ 1047874 h 6858000"/>
              <a:gd name="connsiteX855" fmla="*/ 6931566 w 7467600"/>
              <a:gd name="connsiteY855" fmla="*/ 1062034 h 6858000"/>
              <a:gd name="connsiteX856" fmla="*/ 5790982 w 7467600"/>
              <a:gd name="connsiteY856" fmla="*/ 1561380 h 6858000"/>
              <a:gd name="connsiteX857" fmla="*/ 6188971 w 7467600"/>
              <a:gd name="connsiteY857" fmla="*/ 1755168 h 6858000"/>
              <a:gd name="connsiteX858" fmla="*/ 6202446 w 7467600"/>
              <a:gd name="connsiteY858" fmla="*/ 1752268 h 6858000"/>
              <a:gd name="connsiteX859" fmla="*/ 7179560 w 7467600"/>
              <a:gd name="connsiteY859" fmla="*/ 1467551 h 6858000"/>
              <a:gd name="connsiteX860" fmla="*/ 7158730 w 7467600"/>
              <a:gd name="connsiteY860" fmla="*/ 1507835 h 6858000"/>
              <a:gd name="connsiteX861" fmla="*/ 6326959 w 7467600"/>
              <a:gd name="connsiteY861" fmla="*/ 1817686 h 6858000"/>
              <a:gd name="connsiteX862" fmla="*/ 6537433 w 7467600"/>
              <a:gd name="connsiteY862" fmla="*/ 1907790 h 6858000"/>
              <a:gd name="connsiteX863" fmla="*/ 6550221 w 7467600"/>
              <a:gd name="connsiteY863" fmla="*/ 1910729 h 6858000"/>
              <a:gd name="connsiteX864" fmla="*/ 6964438 w 7467600"/>
              <a:gd name="connsiteY864" fmla="*/ 2209505 h 6858000"/>
              <a:gd name="connsiteX865" fmla="*/ 7367862 w 7467600"/>
              <a:gd name="connsiteY865" fmla="*/ 2806833 h 6858000"/>
              <a:gd name="connsiteX866" fmla="*/ 7364329 w 7467600"/>
              <a:gd name="connsiteY866" fmla="*/ 2826907 h 6858000"/>
              <a:gd name="connsiteX867" fmla="*/ 7290545 w 7467600"/>
              <a:gd name="connsiteY867" fmla="*/ 2850663 h 6858000"/>
              <a:gd name="connsiteX868" fmla="*/ 6472036 w 7467600"/>
              <a:gd name="connsiteY868" fmla="*/ 1959003 h 6858000"/>
              <a:gd name="connsiteX869" fmla="*/ 5792897 w 7467600"/>
              <a:gd name="connsiteY869" fmla="*/ 1647747 h 6858000"/>
              <a:gd name="connsiteX870" fmla="*/ 5842751 w 7467600"/>
              <a:gd name="connsiteY870" fmla="*/ 1816112 h 6858000"/>
              <a:gd name="connsiteX871" fmla="*/ 5847424 w 7467600"/>
              <a:gd name="connsiteY871" fmla="*/ 1815776 h 6858000"/>
              <a:gd name="connsiteX872" fmla="*/ 6399821 w 7467600"/>
              <a:gd name="connsiteY872" fmla="*/ 2344799 h 6858000"/>
              <a:gd name="connsiteX873" fmla="*/ 6323232 w 7467600"/>
              <a:gd name="connsiteY873" fmla="*/ 2389634 h 6858000"/>
              <a:gd name="connsiteX874" fmla="*/ 5942958 w 7467600"/>
              <a:gd name="connsiteY874" fmla="*/ 2077708 h 6858000"/>
              <a:gd name="connsiteX875" fmla="*/ 5921559 w 7467600"/>
              <a:gd name="connsiteY875" fmla="*/ 2378596 h 6858000"/>
              <a:gd name="connsiteX876" fmla="*/ 5817651 w 7467600"/>
              <a:gd name="connsiteY876" fmla="*/ 3023919 h 6858000"/>
              <a:gd name="connsiteX877" fmla="*/ 5729634 w 7467600"/>
              <a:gd name="connsiteY877" fmla="*/ 3051849 h 6858000"/>
              <a:gd name="connsiteX878" fmla="*/ 5611018 w 7467600"/>
              <a:gd name="connsiteY878" fmla="*/ 2316769 h 6858000"/>
              <a:gd name="connsiteX879" fmla="*/ 5687608 w 7467600"/>
              <a:gd name="connsiteY879" fmla="*/ 2039972 h 6858000"/>
              <a:gd name="connsiteX880" fmla="*/ 5657554 w 7467600"/>
              <a:gd name="connsiteY880" fmla="*/ 1576445 h 6858000"/>
              <a:gd name="connsiteX881" fmla="*/ 5150475 w 7467600"/>
              <a:gd name="connsiteY881" fmla="*/ 1274012 h 6858000"/>
              <a:gd name="connsiteX882" fmla="*/ 5349142 w 7467600"/>
              <a:gd name="connsiteY882" fmla="*/ 2204405 h 6858000"/>
              <a:gd name="connsiteX883" fmla="*/ 5262214 w 7467600"/>
              <a:gd name="connsiteY883" fmla="*/ 2233836 h 6858000"/>
              <a:gd name="connsiteX884" fmla="*/ 4981539 w 7467600"/>
              <a:gd name="connsiteY884" fmla="*/ 1542201 h 6858000"/>
              <a:gd name="connsiteX885" fmla="*/ 4958461 w 7467600"/>
              <a:gd name="connsiteY885" fmla="*/ 1136957 h 6858000"/>
              <a:gd name="connsiteX886" fmla="*/ 4655015 w 7467600"/>
              <a:gd name="connsiteY886" fmla="*/ 891426 h 6858000"/>
              <a:gd name="connsiteX887" fmla="*/ 4348002 w 7467600"/>
              <a:gd name="connsiteY887" fmla="*/ 2205895 h 6858000"/>
              <a:gd name="connsiteX888" fmla="*/ 4262250 w 7467600"/>
              <a:gd name="connsiteY888" fmla="*/ 2219972 h 6858000"/>
              <a:gd name="connsiteX889" fmla="*/ 4550611 w 7467600"/>
              <a:gd name="connsiteY889" fmla="*/ 817540 h 6858000"/>
              <a:gd name="connsiteX890" fmla="*/ 4564418 w 7467600"/>
              <a:gd name="connsiteY890" fmla="*/ 808293 h 6858000"/>
              <a:gd name="connsiteX891" fmla="*/ 4266388 w 7467600"/>
              <a:gd name="connsiteY891" fmla="*/ 500083 h 6858000"/>
              <a:gd name="connsiteX892" fmla="*/ 4032842 w 7467600"/>
              <a:gd name="connsiteY892" fmla="*/ 211809 h 6858000"/>
              <a:gd name="connsiteX893" fmla="*/ 3882765 w 7467600"/>
              <a:gd name="connsiteY893" fmla="*/ 0 h 6858000"/>
              <a:gd name="connsiteX894" fmla="*/ 3721337 w 7467600"/>
              <a:gd name="connsiteY894" fmla="*/ 0 h 6858000"/>
              <a:gd name="connsiteX895" fmla="*/ 3797544 w 7467600"/>
              <a:gd name="connsiteY895" fmla="*/ 0 h 6858000"/>
              <a:gd name="connsiteX896" fmla="*/ 3775734 w 7467600"/>
              <a:gd name="connsiteY896" fmla="*/ 95131 h 6858000"/>
              <a:gd name="connsiteX897" fmla="*/ 3724807 w 7467600"/>
              <a:gd name="connsiteY897" fmla="*/ 272257 h 6858000"/>
              <a:gd name="connsiteX898" fmla="*/ 3726844 w 7467600"/>
              <a:gd name="connsiteY898" fmla="*/ 282988 h 6858000"/>
              <a:gd name="connsiteX899" fmla="*/ 3742664 w 7467600"/>
              <a:gd name="connsiteY899" fmla="*/ 279918 h 6858000"/>
              <a:gd name="connsiteX900" fmla="*/ 4103910 w 7467600"/>
              <a:gd name="connsiteY900" fmla="*/ 1161917 h 6858000"/>
              <a:gd name="connsiteX901" fmla="*/ 4020269 w 7467600"/>
              <a:gd name="connsiteY901" fmla="*/ 1200406 h 6858000"/>
              <a:gd name="connsiteX902" fmla="*/ 3674882 w 7467600"/>
              <a:gd name="connsiteY902" fmla="*/ 488524 h 6858000"/>
              <a:gd name="connsiteX903" fmla="*/ 3132682 w 7467600"/>
              <a:gd name="connsiteY903" fmla="*/ 1072284 h 6858000"/>
              <a:gd name="connsiteX904" fmla="*/ 2716346 w 7467600"/>
              <a:gd name="connsiteY904" fmla="*/ 1276376 h 6858000"/>
              <a:gd name="connsiteX905" fmla="*/ 2716772 w 7467600"/>
              <a:gd name="connsiteY905" fmla="*/ 1255462 h 6858000"/>
              <a:gd name="connsiteX906" fmla="*/ 3471096 w 7467600"/>
              <a:gd name="connsiteY906" fmla="*/ 437072 h 6858000"/>
              <a:gd name="connsiteX907" fmla="*/ 3639057 w 7467600"/>
              <a:gd name="connsiteY907" fmla="*/ 286334 h 6858000"/>
              <a:gd name="connsiteX908" fmla="*/ 3640309 w 7467600"/>
              <a:gd name="connsiteY908" fmla="*/ 284664 h 6858000"/>
              <a:gd name="connsiteX909" fmla="*/ 3646022 w 7467600"/>
              <a:gd name="connsiteY909" fmla="*/ 276711 h 6858000"/>
              <a:gd name="connsiteX910" fmla="*/ 3707943 w 7467600"/>
              <a:gd name="connsiteY910" fmla="*/ 65958 h 6858000"/>
              <a:gd name="connsiteX911" fmla="*/ 3721337 w 7467600"/>
              <a:gd name="connsiteY911" fmla="*/ 0 h 6858000"/>
              <a:gd name="connsiteX912" fmla="*/ 2867960 w 7467600"/>
              <a:gd name="connsiteY912" fmla="*/ 0 h 6858000"/>
              <a:gd name="connsiteX913" fmla="*/ 2926351 w 7467600"/>
              <a:gd name="connsiteY913" fmla="*/ 0 h 6858000"/>
              <a:gd name="connsiteX914" fmla="*/ 2902823 w 7467600"/>
              <a:gd name="connsiteY914" fmla="*/ 262929 h 6858000"/>
              <a:gd name="connsiteX915" fmla="*/ 2940663 w 7467600"/>
              <a:gd name="connsiteY915" fmla="*/ 140884 h 6858000"/>
              <a:gd name="connsiteX916" fmla="*/ 2947039 w 7467600"/>
              <a:gd name="connsiteY916" fmla="*/ 122524 h 6858000"/>
              <a:gd name="connsiteX917" fmla="*/ 2984316 w 7467600"/>
              <a:gd name="connsiteY917" fmla="*/ 0 h 6858000"/>
              <a:gd name="connsiteX918" fmla="*/ 3016114 w 7467600"/>
              <a:gd name="connsiteY918" fmla="*/ 0 h 6858000"/>
              <a:gd name="connsiteX919" fmla="*/ 2979949 w 7467600"/>
              <a:gd name="connsiteY919" fmla="*/ 119274 h 6858000"/>
              <a:gd name="connsiteX920" fmla="*/ 3023879 w 7467600"/>
              <a:gd name="connsiteY920" fmla="*/ 0 h 6858000"/>
              <a:gd name="connsiteX921" fmla="*/ 3105400 w 7467600"/>
              <a:gd name="connsiteY921" fmla="*/ 0 h 6858000"/>
              <a:gd name="connsiteX922" fmla="*/ 3094669 w 7467600"/>
              <a:gd name="connsiteY922" fmla="*/ 30308 h 6858000"/>
              <a:gd name="connsiteX923" fmla="*/ 2901945 w 7467600"/>
              <a:gd name="connsiteY923" fmla="*/ 466538 h 6858000"/>
              <a:gd name="connsiteX924" fmla="*/ 2815209 w 7467600"/>
              <a:gd name="connsiteY924" fmla="*/ 497361 h 6858000"/>
              <a:gd name="connsiteX925" fmla="*/ 2844845 w 7467600"/>
              <a:gd name="connsiteY925" fmla="*/ 127638 h 6858000"/>
              <a:gd name="connsiteX926" fmla="*/ 2867960 w 7467600"/>
              <a:gd name="connsiteY926" fmla="*/ 0 h 6858000"/>
              <a:gd name="connsiteX927" fmla="*/ 1057230 w 7467600"/>
              <a:gd name="connsiteY927" fmla="*/ 0 h 6858000"/>
              <a:gd name="connsiteX928" fmla="*/ 1111003 w 7467600"/>
              <a:gd name="connsiteY928" fmla="*/ 0 h 6858000"/>
              <a:gd name="connsiteX929" fmla="*/ 1125553 w 7467600"/>
              <a:gd name="connsiteY929" fmla="*/ 52588 h 6858000"/>
              <a:gd name="connsiteX930" fmla="*/ 1304276 w 7467600"/>
              <a:gd name="connsiteY930" fmla="*/ 476275 h 6858000"/>
              <a:gd name="connsiteX931" fmla="*/ 1492066 w 7467600"/>
              <a:gd name="connsiteY931" fmla="*/ 886333 h 6858000"/>
              <a:gd name="connsiteX932" fmla="*/ 1423698 w 7467600"/>
              <a:gd name="connsiteY932" fmla="*/ 710817 h 6858000"/>
              <a:gd name="connsiteX933" fmla="*/ 1357609 w 7467600"/>
              <a:gd name="connsiteY933" fmla="*/ 532892 h 6858000"/>
              <a:gd name="connsiteX934" fmla="*/ 1309550 w 7467600"/>
              <a:gd name="connsiteY934" fmla="*/ 374031 h 6858000"/>
              <a:gd name="connsiteX935" fmla="*/ 1193673 w 7467600"/>
              <a:gd name="connsiteY935" fmla="*/ 49533 h 6858000"/>
              <a:gd name="connsiteX936" fmla="*/ 1164391 w 7467600"/>
              <a:gd name="connsiteY936" fmla="*/ 0 h 6858000"/>
              <a:gd name="connsiteX937" fmla="*/ 1200666 w 7467600"/>
              <a:gd name="connsiteY937" fmla="*/ 0 h 6858000"/>
              <a:gd name="connsiteX938" fmla="*/ 1223408 w 7467600"/>
              <a:gd name="connsiteY938" fmla="*/ 38996 h 6858000"/>
              <a:gd name="connsiteX939" fmla="*/ 1339635 w 7467600"/>
              <a:gd name="connsiteY939" fmla="*/ 365517 h 6858000"/>
              <a:gd name="connsiteX940" fmla="*/ 1387469 w 7467600"/>
              <a:gd name="connsiteY940" fmla="*/ 523079 h 6858000"/>
              <a:gd name="connsiteX941" fmla="*/ 1452685 w 7467600"/>
              <a:gd name="connsiteY941" fmla="*/ 699806 h 6858000"/>
              <a:gd name="connsiteX942" fmla="*/ 1492092 w 7467600"/>
              <a:gd name="connsiteY942" fmla="*/ 800424 h 6858000"/>
              <a:gd name="connsiteX943" fmla="*/ 1455302 w 7467600"/>
              <a:gd name="connsiteY943" fmla="*/ 632913 h 6858000"/>
              <a:gd name="connsiteX944" fmla="*/ 1222336 w 7467600"/>
              <a:gd name="connsiteY944" fmla="*/ 9480 h 6858000"/>
              <a:gd name="connsiteX945" fmla="*/ 1214634 w 7467600"/>
              <a:gd name="connsiteY945" fmla="*/ 0 h 6858000"/>
              <a:gd name="connsiteX946" fmla="*/ 1289827 w 7467600"/>
              <a:gd name="connsiteY946" fmla="*/ 0 h 6858000"/>
              <a:gd name="connsiteX947" fmla="*/ 1321076 w 7467600"/>
              <a:gd name="connsiteY947" fmla="*/ 59722 h 6858000"/>
              <a:gd name="connsiteX948" fmla="*/ 1512579 w 7467600"/>
              <a:gd name="connsiteY948" fmla="*/ 626441 h 6858000"/>
              <a:gd name="connsiteX949" fmla="*/ 1506076 w 7467600"/>
              <a:gd name="connsiteY949" fmla="*/ 1089289 h 6858000"/>
              <a:gd name="connsiteX950" fmla="*/ 1486346 w 7467600"/>
              <a:gd name="connsiteY950" fmla="*/ 1079919 h 6858000"/>
              <a:gd name="connsiteX951" fmla="*/ 1070511 w 7467600"/>
              <a:gd name="connsiteY951" fmla="*/ 48609 h 6858000"/>
              <a:gd name="connsiteX952" fmla="*/ 1057230 w 7467600"/>
              <a:gd name="connsiteY952" fmla="*/ 0 h 6858000"/>
              <a:gd name="connsiteX953" fmla="*/ 43151 w 7467600"/>
              <a:gd name="connsiteY953" fmla="*/ 0 h 6858000"/>
              <a:gd name="connsiteX954" fmla="*/ 95283 w 7467600"/>
              <a:gd name="connsiteY954" fmla="*/ 0 h 6858000"/>
              <a:gd name="connsiteX955" fmla="*/ 300708 w 7467600"/>
              <a:gd name="connsiteY955" fmla="*/ 154571 h 6858000"/>
              <a:gd name="connsiteX956" fmla="*/ 530414 w 7467600"/>
              <a:gd name="connsiteY956" fmla="*/ 354673 h 6858000"/>
              <a:gd name="connsiteX957" fmla="*/ 333785 w 7467600"/>
              <a:gd name="connsiteY957" fmla="*/ 161564 h 6858000"/>
              <a:gd name="connsiteX958" fmla="*/ 147005 w 7467600"/>
              <a:gd name="connsiteY958" fmla="*/ 0 h 6858000"/>
              <a:gd name="connsiteX959" fmla="*/ 272509 w 7467600"/>
              <a:gd name="connsiteY959" fmla="*/ 0 h 6858000"/>
              <a:gd name="connsiteX960" fmla="*/ 326276 w 7467600"/>
              <a:gd name="connsiteY960" fmla="*/ 45847 h 6858000"/>
              <a:gd name="connsiteX961" fmla="*/ 823759 w 7467600"/>
              <a:gd name="connsiteY961" fmla="*/ 574145 h 6858000"/>
              <a:gd name="connsiteX962" fmla="*/ 811254 w 7467600"/>
              <a:gd name="connsiteY962" fmla="*/ 665546 h 6858000"/>
              <a:gd name="connsiteX963" fmla="*/ 154042 w 7467600"/>
              <a:gd name="connsiteY963" fmla="*/ 261522 h 6858000"/>
              <a:gd name="connsiteX964" fmla="*/ 13550 w 7467600"/>
              <a:gd name="connsiteY964" fmla="*/ 158423 h 6858000"/>
              <a:gd name="connsiteX965" fmla="*/ 0 w 7467600"/>
              <a:gd name="connsiteY965" fmla="*/ 146618 h 6858000"/>
              <a:gd name="connsiteX966" fmla="*/ 0 w 7467600"/>
              <a:gd name="connsiteY966" fmla="*/ 59161 h 6858000"/>
              <a:gd name="connsiteX967" fmla="*/ 45427 w 7467600"/>
              <a:gd name="connsiteY967" fmla="*/ 101078 h 6858000"/>
              <a:gd name="connsiteX968" fmla="*/ 630103 w 7467600"/>
              <a:gd name="connsiteY968" fmla="*/ 485885 h 6858000"/>
              <a:gd name="connsiteX969" fmla="*/ 532040 w 7467600"/>
              <a:gd name="connsiteY969" fmla="*/ 399359 h 6858000"/>
              <a:gd name="connsiteX970" fmla="*/ 517618 w 7467600"/>
              <a:gd name="connsiteY970" fmla="*/ 385726 h 6858000"/>
              <a:gd name="connsiteX971" fmla="*/ 285074 w 7467600"/>
              <a:gd name="connsiteY971" fmla="*/ 182755 h 6858000"/>
              <a:gd name="connsiteX972" fmla="*/ 43151 w 7467600"/>
              <a:gd name="connsiteY97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7105827 w 7467600"/>
              <a:gd name="connsiteY81" fmla="*/ 5718700 h 6858000"/>
              <a:gd name="connsiteX82" fmla="*/ 7356878 w 7467600"/>
              <a:gd name="connsiteY82" fmla="*/ 5981332 h 6858000"/>
              <a:gd name="connsiteX83" fmla="*/ 7467600 w 7467600"/>
              <a:gd name="connsiteY83" fmla="*/ 6117703 h 6858000"/>
              <a:gd name="connsiteX84" fmla="*/ 7467600 w 7467600"/>
              <a:gd name="connsiteY84" fmla="*/ 6163634 h 6858000"/>
              <a:gd name="connsiteX85" fmla="*/ 7403637 w 7467600"/>
              <a:gd name="connsiteY85" fmla="*/ 6083957 h 6858000"/>
              <a:gd name="connsiteX86" fmla="*/ 7254615 w 7467600"/>
              <a:gd name="connsiteY86" fmla="*/ 5911918 h 6858000"/>
              <a:gd name="connsiteX87" fmla="*/ 7312589 w 7467600"/>
              <a:gd name="connsiteY87" fmla="*/ 5982309 h 6858000"/>
              <a:gd name="connsiteX88" fmla="*/ 7448321 w 7467600"/>
              <a:gd name="connsiteY88" fmla="*/ 6190991 h 6858000"/>
              <a:gd name="connsiteX89" fmla="*/ 7467600 w 7467600"/>
              <a:gd name="connsiteY89" fmla="*/ 6221686 h 6858000"/>
              <a:gd name="connsiteX90" fmla="*/ 7467600 w 7467600"/>
              <a:gd name="connsiteY90" fmla="*/ 6334256 h 6858000"/>
              <a:gd name="connsiteX91" fmla="*/ 7454976 w 7467600"/>
              <a:gd name="connsiteY91" fmla="*/ 6318297 h 6858000"/>
              <a:gd name="connsiteX92" fmla="*/ 7042773 w 7467600"/>
              <a:gd name="connsiteY92" fmla="*/ 5734011 h 6858000"/>
              <a:gd name="connsiteX93" fmla="*/ 1456157 w 7467600"/>
              <a:gd name="connsiteY93" fmla="*/ 5371404 h 6858000"/>
              <a:gd name="connsiteX94" fmla="*/ 1244432 w 7467600"/>
              <a:gd name="connsiteY94" fmla="*/ 5385601 h 6858000"/>
              <a:gd name="connsiteX95" fmla="*/ 973990 w 7467600"/>
              <a:gd name="connsiteY95" fmla="*/ 5424940 h 6858000"/>
              <a:gd name="connsiteX96" fmla="*/ 1103809 w 7467600"/>
              <a:gd name="connsiteY96" fmla="*/ 5433720 h 6858000"/>
              <a:gd name="connsiteX97" fmla="*/ 1123454 w 7467600"/>
              <a:gd name="connsiteY97" fmla="*/ 5435727 h 6858000"/>
              <a:gd name="connsiteX98" fmla="*/ 1737017 w 7467600"/>
              <a:gd name="connsiteY98" fmla="*/ 5452183 h 6858000"/>
              <a:gd name="connsiteX99" fmla="*/ 1824397 w 7467600"/>
              <a:gd name="connsiteY99" fmla="*/ 5447757 h 6858000"/>
              <a:gd name="connsiteX100" fmla="*/ 2070059 w 7467600"/>
              <a:gd name="connsiteY100" fmla="*/ 5441660 h 6858000"/>
              <a:gd name="connsiteX101" fmla="*/ 1456157 w 7467600"/>
              <a:gd name="connsiteY101" fmla="*/ 5371404 h 6858000"/>
              <a:gd name="connsiteX102" fmla="*/ 4988186 w 7467600"/>
              <a:gd name="connsiteY102" fmla="*/ 5216467 h 6858000"/>
              <a:gd name="connsiteX103" fmla="*/ 4777334 w 7467600"/>
              <a:gd name="connsiteY103" fmla="*/ 5406072 h 6858000"/>
              <a:gd name="connsiteX104" fmla="*/ 4718341 w 7467600"/>
              <a:gd name="connsiteY104" fmla="*/ 5468043 h 6858000"/>
              <a:gd name="connsiteX105" fmla="*/ 4604655 w 7467600"/>
              <a:gd name="connsiteY105" fmla="*/ 5583434 h 6858000"/>
              <a:gd name="connsiteX106" fmla="*/ 4565074 w 7467600"/>
              <a:gd name="connsiteY106" fmla="*/ 5618550 h 6858000"/>
              <a:gd name="connsiteX107" fmla="*/ 4988186 w 7467600"/>
              <a:gd name="connsiteY107" fmla="*/ 5216467 h 6858000"/>
              <a:gd name="connsiteX108" fmla="*/ 4978032 w 7467600"/>
              <a:gd name="connsiteY108" fmla="*/ 5183809 h 6858000"/>
              <a:gd name="connsiteX109" fmla="*/ 4463413 w 7467600"/>
              <a:gd name="connsiteY109" fmla="*/ 5615162 h 6858000"/>
              <a:gd name="connsiteX110" fmla="*/ 4358134 w 7467600"/>
              <a:gd name="connsiteY110" fmla="*/ 5742791 h 6858000"/>
              <a:gd name="connsiteX111" fmla="*/ 4376219 w 7467600"/>
              <a:gd name="connsiteY111" fmla="*/ 5729027 h 6858000"/>
              <a:gd name="connsiteX112" fmla="*/ 4582340 w 7467600"/>
              <a:gd name="connsiteY112" fmla="*/ 5561037 h 6858000"/>
              <a:gd name="connsiteX113" fmla="*/ 4694684 w 7467600"/>
              <a:gd name="connsiteY113" fmla="*/ 5447098 h 6858000"/>
              <a:gd name="connsiteX114" fmla="*/ 4754123 w 7467600"/>
              <a:gd name="connsiteY114" fmla="*/ 5384643 h 6858000"/>
              <a:gd name="connsiteX115" fmla="*/ 4978032 w 7467600"/>
              <a:gd name="connsiteY115" fmla="*/ 5183809 h 6858000"/>
              <a:gd name="connsiteX116" fmla="*/ 1903353 w 7467600"/>
              <a:gd name="connsiteY116" fmla="*/ 5044827 h 6858000"/>
              <a:gd name="connsiteX117" fmla="*/ 1936931 w 7467600"/>
              <a:gd name="connsiteY117" fmla="*/ 5093954 h 6858000"/>
              <a:gd name="connsiteX118" fmla="*/ 2195868 w 7467600"/>
              <a:gd name="connsiteY118" fmla="*/ 5396574 h 6858000"/>
              <a:gd name="connsiteX119" fmla="*/ 2088852 w 7467600"/>
              <a:gd name="connsiteY119" fmla="*/ 5166123 h 6858000"/>
              <a:gd name="connsiteX120" fmla="*/ 1958241 w 7467600"/>
              <a:gd name="connsiteY120" fmla="*/ 5067955 h 6858000"/>
              <a:gd name="connsiteX121" fmla="*/ 1903353 w 7467600"/>
              <a:gd name="connsiteY121" fmla="*/ 5044827 h 6858000"/>
              <a:gd name="connsiteX122" fmla="*/ 1979378 w 7467600"/>
              <a:gd name="connsiteY122" fmla="*/ 4769504 h 6858000"/>
              <a:gd name="connsiteX123" fmla="*/ 2882120 w 7467600"/>
              <a:gd name="connsiteY123" fmla="*/ 5064547 h 6858000"/>
              <a:gd name="connsiteX124" fmla="*/ 2793103 w 7467600"/>
              <a:gd name="connsiteY124" fmla="*/ 5039699 h 6858000"/>
              <a:gd name="connsiteX125" fmla="*/ 2770041 w 7467600"/>
              <a:gd name="connsiteY125" fmla="*/ 5033634 h 6858000"/>
              <a:gd name="connsiteX126" fmla="*/ 1979378 w 7467600"/>
              <a:gd name="connsiteY126" fmla="*/ 4769504 h 6858000"/>
              <a:gd name="connsiteX127" fmla="*/ 1927410 w 7467600"/>
              <a:gd name="connsiteY127" fmla="*/ 4716164 h 6858000"/>
              <a:gd name="connsiteX128" fmla="*/ 1959587 w 7467600"/>
              <a:gd name="connsiteY128" fmla="*/ 4728849 h 6858000"/>
              <a:gd name="connsiteX129" fmla="*/ 2777707 w 7467600"/>
              <a:gd name="connsiteY129" fmla="*/ 5003991 h 6858000"/>
              <a:gd name="connsiteX130" fmla="*/ 2800768 w 7467600"/>
              <a:gd name="connsiteY130" fmla="*/ 5010056 h 6858000"/>
              <a:gd name="connsiteX131" fmla="*/ 2879408 w 7467600"/>
              <a:gd name="connsiteY131" fmla="*/ 5031590 h 6858000"/>
              <a:gd name="connsiteX132" fmla="*/ 2862295 w 7467600"/>
              <a:gd name="connsiteY132" fmla="*/ 5022958 h 6858000"/>
              <a:gd name="connsiteX133" fmla="*/ 2813343 w 7467600"/>
              <a:gd name="connsiteY133" fmla="*/ 4998369 h 6858000"/>
              <a:gd name="connsiteX134" fmla="*/ 2646245 w 7467600"/>
              <a:gd name="connsiteY134" fmla="*/ 4930999 h 6858000"/>
              <a:gd name="connsiteX135" fmla="*/ 1999243 w 7467600"/>
              <a:gd name="connsiteY135" fmla="*/ 4730524 h 6858000"/>
              <a:gd name="connsiteX136" fmla="*/ 1979527 w 7467600"/>
              <a:gd name="connsiteY136" fmla="*/ 4726651 h 6858000"/>
              <a:gd name="connsiteX137" fmla="*/ 1927410 w 7467600"/>
              <a:gd name="connsiteY137" fmla="*/ 4716164 h 6858000"/>
              <a:gd name="connsiteX138" fmla="*/ 1997014 w 7467600"/>
              <a:gd name="connsiteY138" fmla="*/ 4698007 h 6858000"/>
              <a:gd name="connsiteX139" fmla="*/ 2005458 w 7467600"/>
              <a:gd name="connsiteY139" fmla="*/ 4699540 h 6858000"/>
              <a:gd name="connsiteX140" fmla="*/ 2657186 w 7467600"/>
              <a:gd name="connsiteY140" fmla="*/ 4901687 h 6858000"/>
              <a:gd name="connsiteX141" fmla="*/ 2826662 w 7467600"/>
              <a:gd name="connsiteY141" fmla="*/ 4970362 h 6858000"/>
              <a:gd name="connsiteX142" fmla="*/ 2876100 w 7467600"/>
              <a:gd name="connsiteY142" fmla="*/ 4995397 h 6858000"/>
              <a:gd name="connsiteX143" fmla="*/ 3042600 w 7467600"/>
              <a:gd name="connsiteY143" fmla="*/ 5059532 h 6858000"/>
              <a:gd name="connsiteX144" fmla="*/ 1997014 w 7467600"/>
              <a:gd name="connsiteY144" fmla="*/ 4698007 h 6858000"/>
              <a:gd name="connsiteX145" fmla="*/ 2305292 w 7467600"/>
              <a:gd name="connsiteY145" fmla="*/ 4219492 h 6858000"/>
              <a:gd name="connsiteX146" fmla="*/ 3360922 w 7467600"/>
              <a:gd name="connsiteY146" fmla="*/ 4529373 h 6858000"/>
              <a:gd name="connsiteX147" fmla="*/ 3492420 w 7467600"/>
              <a:gd name="connsiteY147" fmla="*/ 4510145 h 6858000"/>
              <a:gd name="connsiteX148" fmla="*/ 3364086 w 7467600"/>
              <a:gd name="connsiteY148" fmla="*/ 4480340 h 6858000"/>
              <a:gd name="connsiteX149" fmla="*/ 3225818 w 7467600"/>
              <a:gd name="connsiteY149" fmla="*/ 4411822 h 6858000"/>
              <a:gd name="connsiteX150" fmla="*/ 3129696 w 7467600"/>
              <a:gd name="connsiteY150" fmla="*/ 4360704 h 6858000"/>
              <a:gd name="connsiteX151" fmla="*/ 2814545 w 7467600"/>
              <a:gd name="connsiteY151" fmla="*/ 4282955 h 6858000"/>
              <a:gd name="connsiteX152" fmla="*/ 2305292 w 7467600"/>
              <a:gd name="connsiteY152" fmla="*/ 4219492 h 6858000"/>
              <a:gd name="connsiteX153" fmla="*/ 2626982 w 7467600"/>
              <a:gd name="connsiteY153" fmla="*/ 4206450 h 6858000"/>
              <a:gd name="connsiteX154" fmla="*/ 2490617 w 7467600"/>
              <a:gd name="connsiteY154" fmla="*/ 4206951 h 6858000"/>
              <a:gd name="connsiteX155" fmla="*/ 2819869 w 7467600"/>
              <a:gd name="connsiteY155" fmla="*/ 4252936 h 6858000"/>
              <a:gd name="connsiteX156" fmla="*/ 3143018 w 7467600"/>
              <a:gd name="connsiteY156" fmla="*/ 4332698 h 6858000"/>
              <a:gd name="connsiteX157" fmla="*/ 3241520 w 7467600"/>
              <a:gd name="connsiteY157" fmla="*/ 4385112 h 6858000"/>
              <a:gd name="connsiteX158" fmla="*/ 3374575 w 7467600"/>
              <a:gd name="connsiteY158" fmla="*/ 4451517 h 6858000"/>
              <a:gd name="connsiteX159" fmla="*/ 3505221 w 7467600"/>
              <a:gd name="connsiteY159" fmla="*/ 4480757 h 6858000"/>
              <a:gd name="connsiteX160" fmla="*/ 2626982 w 7467600"/>
              <a:gd name="connsiteY160" fmla="*/ 4206450 h 6858000"/>
              <a:gd name="connsiteX161" fmla="*/ 1310106 w 7467600"/>
              <a:gd name="connsiteY161" fmla="*/ 3943217 h 6858000"/>
              <a:gd name="connsiteX162" fmla="*/ 854994 w 7467600"/>
              <a:gd name="connsiteY162" fmla="*/ 4399136 h 6858000"/>
              <a:gd name="connsiteX163" fmla="*/ 742462 w 7467600"/>
              <a:gd name="connsiteY163" fmla="*/ 4594648 h 6858000"/>
              <a:gd name="connsiteX164" fmla="*/ 820602 w 7467600"/>
              <a:gd name="connsiteY164" fmla="*/ 4485915 h 6858000"/>
              <a:gd name="connsiteX165" fmla="*/ 878295 w 7467600"/>
              <a:gd name="connsiteY165" fmla="*/ 4403594 h 6858000"/>
              <a:gd name="connsiteX166" fmla="*/ 1240607 w 7467600"/>
              <a:gd name="connsiteY166" fmla="*/ 4010401 h 6858000"/>
              <a:gd name="connsiteX167" fmla="*/ 1310106 w 7467600"/>
              <a:gd name="connsiteY167" fmla="*/ 3943217 h 6858000"/>
              <a:gd name="connsiteX168" fmla="*/ 1423113 w 7467600"/>
              <a:gd name="connsiteY168" fmla="*/ 3874565 h 6858000"/>
              <a:gd name="connsiteX169" fmla="*/ 1260565 w 7467600"/>
              <a:gd name="connsiteY169" fmla="*/ 4031982 h 6858000"/>
              <a:gd name="connsiteX170" fmla="*/ 901900 w 7467600"/>
              <a:gd name="connsiteY170" fmla="*/ 4421236 h 6858000"/>
              <a:gd name="connsiteX171" fmla="*/ 845044 w 7467600"/>
              <a:gd name="connsiteY171" fmla="*/ 4502436 h 6858000"/>
              <a:gd name="connsiteX172" fmla="*/ 685926 w 7467600"/>
              <a:gd name="connsiteY172" fmla="*/ 4703069 h 6858000"/>
              <a:gd name="connsiteX173" fmla="*/ 684248 w 7467600"/>
              <a:gd name="connsiteY173" fmla="*/ 4706721 h 6858000"/>
              <a:gd name="connsiteX174" fmla="*/ 1423113 w 7467600"/>
              <a:gd name="connsiteY174" fmla="*/ 3874565 h 6858000"/>
              <a:gd name="connsiteX175" fmla="*/ 3316479 w 7467600"/>
              <a:gd name="connsiteY175" fmla="*/ 3872136 h 6858000"/>
              <a:gd name="connsiteX176" fmla="*/ 3546806 w 7467600"/>
              <a:gd name="connsiteY176" fmla="*/ 4356139 h 6858000"/>
              <a:gd name="connsiteX177" fmla="*/ 3364433 w 7467600"/>
              <a:gd name="connsiteY177" fmla="*/ 3953121 h 6858000"/>
              <a:gd name="connsiteX178" fmla="*/ 3316479 w 7467600"/>
              <a:gd name="connsiteY178" fmla="*/ 3872136 h 6858000"/>
              <a:gd name="connsiteX179" fmla="*/ 3291335 w 7467600"/>
              <a:gd name="connsiteY179" fmla="*/ 3767420 h 6858000"/>
              <a:gd name="connsiteX180" fmla="*/ 3390805 w 7467600"/>
              <a:gd name="connsiteY180" fmla="*/ 3937163 h 6858000"/>
              <a:gd name="connsiteX181" fmla="*/ 3579062 w 7467600"/>
              <a:gd name="connsiteY181" fmla="*/ 4359040 h 6858000"/>
              <a:gd name="connsiteX182" fmla="*/ 3467355 w 7467600"/>
              <a:gd name="connsiteY182" fmla="*/ 3988130 h 6858000"/>
              <a:gd name="connsiteX183" fmla="*/ 3310753 w 7467600"/>
              <a:gd name="connsiteY183" fmla="*/ 3787140 h 6858000"/>
              <a:gd name="connsiteX184" fmla="*/ 3291335 w 7467600"/>
              <a:gd name="connsiteY184" fmla="*/ 3767420 h 6858000"/>
              <a:gd name="connsiteX185" fmla="*/ 1635889 w 7467600"/>
              <a:gd name="connsiteY185" fmla="*/ 3709494 h 6858000"/>
              <a:gd name="connsiteX186" fmla="*/ 1634800 w 7467600"/>
              <a:gd name="connsiteY186" fmla="*/ 3731111 h 6858000"/>
              <a:gd name="connsiteX187" fmla="*/ 1635889 w 7467600"/>
              <a:gd name="connsiteY187" fmla="*/ 3709494 h 6858000"/>
              <a:gd name="connsiteX188" fmla="*/ 1510397 w 7467600"/>
              <a:gd name="connsiteY188" fmla="*/ 3684705 h 6858000"/>
              <a:gd name="connsiteX189" fmla="*/ 1146550 w 7467600"/>
              <a:gd name="connsiteY189" fmla="*/ 3802012 h 6858000"/>
              <a:gd name="connsiteX190" fmla="*/ 698834 w 7467600"/>
              <a:gd name="connsiteY190" fmla="*/ 3952272 h 6858000"/>
              <a:gd name="connsiteX191" fmla="*/ 34256 w 7467600"/>
              <a:gd name="connsiteY191" fmla="*/ 4347603 h 6858000"/>
              <a:gd name="connsiteX192" fmla="*/ 527241 w 7467600"/>
              <a:gd name="connsiteY192" fmla="*/ 4065078 h 6858000"/>
              <a:gd name="connsiteX193" fmla="*/ 1510397 w 7467600"/>
              <a:gd name="connsiteY193" fmla="*/ 3684705 h 6858000"/>
              <a:gd name="connsiteX194" fmla="*/ 1313114 w 7467600"/>
              <a:gd name="connsiteY194" fmla="*/ 3655216 h 6858000"/>
              <a:gd name="connsiteX195" fmla="*/ 1109304 w 7467600"/>
              <a:gd name="connsiteY195" fmla="*/ 3669030 h 6858000"/>
              <a:gd name="connsiteX196" fmla="*/ 8129 w 7467600"/>
              <a:gd name="connsiteY196" fmla="*/ 4330519 h 6858000"/>
              <a:gd name="connsiteX197" fmla="*/ 687572 w 7467600"/>
              <a:gd name="connsiteY197" fmla="*/ 3925629 h 6858000"/>
              <a:gd name="connsiteX198" fmla="*/ 1138365 w 7467600"/>
              <a:gd name="connsiteY198" fmla="*/ 3774515 h 6858000"/>
              <a:gd name="connsiteX199" fmla="*/ 1505579 w 7467600"/>
              <a:gd name="connsiteY199" fmla="*/ 3655526 h 6858000"/>
              <a:gd name="connsiteX200" fmla="*/ 1313114 w 7467600"/>
              <a:gd name="connsiteY200" fmla="*/ 3655216 h 6858000"/>
              <a:gd name="connsiteX201" fmla="*/ 3655073 w 7467600"/>
              <a:gd name="connsiteY201" fmla="*/ 3650884 h 6858000"/>
              <a:gd name="connsiteX202" fmla="*/ 3989938 w 7467600"/>
              <a:gd name="connsiteY202" fmla="*/ 3991685 h 6858000"/>
              <a:gd name="connsiteX203" fmla="*/ 4393907 w 7467600"/>
              <a:gd name="connsiteY203" fmla="*/ 4261258 h 6858000"/>
              <a:gd name="connsiteX204" fmla="*/ 4648051 w 7467600"/>
              <a:gd name="connsiteY204" fmla="*/ 4374051 h 6858000"/>
              <a:gd name="connsiteX205" fmla="*/ 4383389 w 7467600"/>
              <a:gd name="connsiteY205" fmla="*/ 4184369 h 6858000"/>
              <a:gd name="connsiteX206" fmla="*/ 4165508 w 7467600"/>
              <a:gd name="connsiteY206" fmla="*/ 4035196 h 6858000"/>
              <a:gd name="connsiteX207" fmla="*/ 4068162 w 7467600"/>
              <a:gd name="connsiteY207" fmla="*/ 3953394 h 6858000"/>
              <a:gd name="connsiteX208" fmla="*/ 3981416 w 7467600"/>
              <a:gd name="connsiteY208" fmla="*/ 3880482 h 6858000"/>
              <a:gd name="connsiteX209" fmla="*/ 3800147 w 7467600"/>
              <a:gd name="connsiteY209" fmla="*/ 3749872 h 6858000"/>
              <a:gd name="connsiteX210" fmla="*/ 3655073 w 7467600"/>
              <a:gd name="connsiteY210" fmla="*/ 3650884 h 6858000"/>
              <a:gd name="connsiteX211" fmla="*/ 3670252 w 7467600"/>
              <a:gd name="connsiteY211" fmla="*/ 3622798 h 6858000"/>
              <a:gd name="connsiteX212" fmla="*/ 3817258 w 7467600"/>
              <a:gd name="connsiteY212" fmla="*/ 3723577 h 6858000"/>
              <a:gd name="connsiteX213" fmla="*/ 4000461 w 7467600"/>
              <a:gd name="connsiteY213" fmla="*/ 3855966 h 6858000"/>
              <a:gd name="connsiteX214" fmla="*/ 4088180 w 7467600"/>
              <a:gd name="connsiteY214" fmla="*/ 3929774 h 6858000"/>
              <a:gd name="connsiteX215" fmla="*/ 4184555 w 7467600"/>
              <a:gd name="connsiteY215" fmla="*/ 4010683 h 6858000"/>
              <a:gd name="connsiteX216" fmla="*/ 4399563 w 7467600"/>
              <a:gd name="connsiteY216" fmla="*/ 4158106 h 6858000"/>
              <a:gd name="connsiteX217" fmla="*/ 4684469 w 7467600"/>
              <a:gd name="connsiteY217" fmla="*/ 4364680 h 6858000"/>
              <a:gd name="connsiteX218" fmla="*/ 4690271 w 7467600"/>
              <a:gd name="connsiteY218" fmla="*/ 4370034 h 6858000"/>
              <a:gd name="connsiteX219" fmla="*/ 4136093 w 7467600"/>
              <a:gd name="connsiteY219" fmla="*/ 3858466 h 6858000"/>
              <a:gd name="connsiteX220" fmla="*/ 3670252 w 7467600"/>
              <a:gd name="connsiteY220" fmla="*/ 3622798 h 6858000"/>
              <a:gd name="connsiteX221" fmla="*/ 4440129 w 7467600"/>
              <a:gd name="connsiteY221" fmla="*/ 3448571 h 6858000"/>
              <a:gd name="connsiteX222" fmla="*/ 4856525 w 7467600"/>
              <a:gd name="connsiteY222" fmla="*/ 3915351 h 6858000"/>
              <a:gd name="connsiteX223" fmla="*/ 5059055 w 7467600"/>
              <a:gd name="connsiteY223" fmla="*/ 4108918 h 6858000"/>
              <a:gd name="connsiteX224" fmla="*/ 5290070 w 7467600"/>
              <a:gd name="connsiteY224" fmla="*/ 4263619 h 6858000"/>
              <a:gd name="connsiteX225" fmla="*/ 4834991 w 7467600"/>
              <a:gd name="connsiteY225" fmla="*/ 3830985 h 6858000"/>
              <a:gd name="connsiteX226" fmla="*/ 4440129 w 7467600"/>
              <a:gd name="connsiteY226" fmla="*/ 3448571 h 6858000"/>
              <a:gd name="connsiteX227" fmla="*/ 4441737 w 7467600"/>
              <a:gd name="connsiteY227" fmla="*/ 3399734 h 6858000"/>
              <a:gd name="connsiteX228" fmla="*/ 4431236 w 7467600"/>
              <a:gd name="connsiteY228" fmla="*/ 3400954 h 6858000"/>
              <a:gd name="connsiteX229" fmla="*/ 4557150 w 7467600"/>
              <a:gd name="connsiteY229" fmla="*/ 3510023 h 6858000"/>
              <a:gd name="connsiteX230" fmla="*/ 4856936 w 7467600"/>
              <a:gd name="connsiteY230" fmla="*/ 3809146 h 6858000"/>
              <a:gd name="connsiteX231" fmla="*/ 5111996 w 7467600"/>
              <a:gd name="connsiteY231" fmla="*/ 4065759 h 6858000"/>
              <a:gd name="connsiteX232" fmla="*/ 5388878 w 7467600"/>
              <a:gd name="connsiteY232" fmla="*/ 4300185 h 6858000"/>
              <a:gd name="connsiteX233" fmla="*/ 5425556 w 7467600"/>
              <a:gd name="connsiteY233" fmla="*/ 4308967 h 6858000"/>
              <a:gd name="connsiteX234" fmla="*/ 4943646 w 7467600"/>
              <a:gd name="connsiteY234" fmla="*/ 3822916 h 6858000"/>
              <a:gd name="connsiteX235" fmla="*/ 4594837 w 7467600"/>
              <a:gd name="connsiteY235" fmla="*/ 3532274 h 6858000"/>
              <a:gd name="connsiteX236" fmla="*/ 4441737 w 7467600"/>
              <a:gd name="connsiteY236" fmla="*/ 3399734 h 6858000"/>
              <a:gd name="connsiteX237" fmla="*/ 5425834 w 7467600"/>
              <a:gd name="connsiteY237" fmla="*/ 3162785 h 6858000"/>
              <a:gd name="connsiteX238" fmla="*/ 5401644 w 7467600"/>
              <a:gd name="connsiteY238" fmla="*/ 3617847 h 6858000"/>
              <a:gd name="connsiteX239" fmla="*/ 5467256 w 7467600"/>
              <a:gd name="connsiteY239" fmla="*/ 4175494 h 6858000"/>
              <a:gd name="connsiteX240" fmla="*/ 5448069 w 7467600"/>
              <a:gd name="connsiteY240" fmla="*/ 3567554 h 6858000"/>
              <a:gd name="connsiteX241" fmla="*/ 5425834 w 7467600"/>
              <a:gd name="connsiteY241" fmla="*/ 3162785 h 6858000"/>
              <a:gd name="connsiteX242" fmla="*/ 1318687 w 7467600"/>
              <a:gd name="connsiteY242" fmla="*/ 3113840 h 6858000"/>
              <a:gd name="connsiteX243" fmla="*/ 1066793 w 7467600"/>
              <a:gd name="connsiteY243" fmla="*/ 3212171 h 6858000"/>
              <a:gd name="connsiteX244" fmla="*/ 993319 w 7467600"/>
              <a:gd name="connsiteY244" fmla="*/ 3247648 h 6858000"/>
              <a:gd name="connsiteX245" fmla="*/ 853081 w 7467600"/>
              <a:gd name="connsiteY245" fmla="*/ 3312410 h 6858000"/>
              <a:gd name="connsiteX246" fmla="*/ 805957 w 7467600"/>
              <a:gd name="connsiteY246" fmla="*/ 3330443 h 6858000"/>
              <a:gd name="connsiteX247" fmla="*/ 1318687 w 7467600"/>
              <a:gd name="connsiteY247" fmla="*/ 3113840 h 6858000"/>
              <a:gd name="connsiteX248" fmla="*/ 5453702 w 7467600"/>
              <a:gd name="connsiteY248" fmla="*/ 3090882 h 6858000"/>
              <a:gd name="connsiteX249" fmla="*/ 5480135 w 7467600"/>
              <a:gd name="connsiteY249" fmla="*/ 3565802 h 6858000"/>
              <a:gd name="connsiteX250" fmla="*/ 5499023 w 7467600"/>
              <a:gd name="connsiteY250" fmla="*/ 4166310 h 6858000"/>
              <a:gd name="connsiteX251" fmla="*/ 5547022 w 7467600"/>
              <a:gd name="connsiteY251" fmla="*/ 3607838 h 6858000"/>
              <a:gd name="connsiteX252" fmla="*/ 5515964 w 7467600"/>
              <a:gd name="connsiteY252" fmla="*/ 3378541 h 6858000"/>
              <a:gd name="connsiteX253" fmla="*/ 5453702 w 7467600"/>
              <a:gd name="connsiteY253" fmla="*/ 3090882 h 6858000"/>
              <a:gd name="connsiteX254" fmla="*/ 1238695 w 7467600"/>
              <a:gd name="connsiteY254" fmla="*/ 3076820 h 6858000"/>
              <a:gd name="connsiteX255" fmla="*/ 716371 w 7467600"/>
              <a:gd name="connsiteY255" fmla="*/ 3293249 h 6858000"/>
              <a:gd name="connsiteX256" fmla="*/ 579522 w 7467600"/>
              <a:gd name="connsiteY256" fmla="*/ 3371759 h 6858000"/>
              <a:gd name="connsiteX257" fmla="*/ 600288 w 7467600"/>
              <a:gd name="connsiteY257" fmla="*/ 3365555 h 6858000"/>
              <a:gd name="connsiteX258" fmla="*/ 840692 w 7467600"/>
              <a:gd name="connsiteY258" fmla="*/ 3284921 h 6858000"/>
              <a:gd name="connsiteX259" fmla="*/ 979248 w 7467600"/>
              <a:gd name="connsiteY259" fmla="*/ 3221003 h 6858000"/>
              <a:gd name="connsiteX260" fmla="*/ 1053282 w 7467600"/>
              <a:gd name="connsiteY260" fmla="*/ 3185247 h 6858000"/>
              <a:gd name="connsiteX261" fmla="*/ 1320603 w 7467600"/>
              <a:gd name="connsiteY261" fmla="*/ 3081281 h 6858000"/>
              <a:gd name="connsiteX262" fmla="*/ 1238695 w 7467600"/>
              <a:gd name="connsiteY262" fmla="*/ 3076820 h 6858000"/>
              <a:gd name="connsiteX263" fmla="*/ 5425627 w 7467600"/>
              <a:gd name="connsiteY263" fmla="*/ 2954192 h 6858000"/>
              <a:gd name="connsiteX264" fmla="*/ 5470770 w 7467600"/>
              <a:gd name="connsiteY264" fmla="*/ 3005435 h 6858000"/>
              <a:gd name="connsiteX265" fmla="*/ 5519779 w 7467600"/>
              <a:gd name="connsiteY265" fmla="*/ 4359223 h 6858000"/>
              <a:gd name="connsiteX266" fmla="*/ 5520293 w 7467600"/>
              <a:gd name="connsiteY266" fmla="*/ 4360602 h 6858000"/>
              <a:gd name="connsiteX267" fmla="*/ 5767221 w 7467600"/>
              <a:gd name="connsiteY267" fmla="*/ 4665564 h 6858000"/>
              <a:gd name="connsiteX268" fmla="*/ 6937169 w 7467600"/>
              <a:gd name="connsiteY268" fmla="*/ 4815941 h 6858000"/>
              <a:gd name="connsiteX269" fmla="*/ 6953922 w 7467600"/>
              <a:gd name="connsiteY269" fmla="*/ 4890068 h 6858000"/>
              <a:gd name="connsiteX270" fmla="*/ 6071359 w 7467600"/>
              <a:gd name="connsiteY270" fmla="*/ 4770770 h 6858000"/>
              <a:gd name="connsiteX271" fmla="*/ 6038839 w 7467600"/>
              <a:gd name="connsiteY271" fmla="*/ 4764474 h 6858000"/>
              <a:gd name="connsiteX272" fmla="*/ 6038706 w 7467600"/>
              <a:gd name="connsiteY272" fmla="*/ 4763847 h 6858000"/>
              <a:gd name="connsiteX273" fmla="*/ 6037784 w 7467600"/>
              <a:gd name="connsiteY273" fmla="*/ 4764270 h 6858000"/>
              <a:gd name="connsiteX274" fmla="*/ 6038839 w 7467600"/>
              <a:gd name="connsiteY274" fmla="*/ 4764474 h 6858000"/>
              <a:gd name="connsiteX275" fmla="*/ 6040338 w 7467600"/>
              <a:gd name="connsiteY275" fmla="*/ 4771418 h 6858000"/>
              <a:gd name="connsiteX276" fmla="*/ 6024488 w 7467600"/>
              <a:gd name="connsiteY276" fmla="*/ 4809903 h 6858000"/>
              <a:gd name="connsiteX277" fmla="*/ 5599771 w 7467600"/>
              <a:gd name="connsiteY277" fmla="*/ 5509652 h 6858000"/>
              <a:gd name="connsiteX278" fmla="*/ 5548843 w 7467600"/>
              <a:gd name="connsiteY278" fmla="*/ 5563845 h 6858000"/>
              <a:gd name="connsiteX279" fmla="*/ 5940952 w 7467600"/>
              <a:gd name="connsiteY279" fmla="*/ 6250028 h 6858000"/>
              <a:gd name="connsiteX280" fmla="*/ 6043441 w 7467600"/>
              <a:gd name="connsiteY280" fmla="*/ 6665847 h 6858000"/>
              <a:gd name="connsiteX281" fmla="*/ 6093432 w 7467600"/>
              <a:gd name="connsiteY281" fmla="*/ 6858000 h 6858000"/>
              <a:gd name="connsiteX282" fmla="*/ 6034344 w 7467600"/>
              <a:gd name="connsiteY282" fmla="*/ 6858000 h 6858000"/>
              <a:gd name="connsiteX283" fmla="*/ 6026679 w 7467600"/>
              <a:gd name="connsiteY283" fmla="*/ 6836959 h 6858000"/>
              <a:gd name="connsiteX284" fmla="*/ 5800441 w 7467600"/>
              <a:gd name="connsiteY284" fmla="*/ 6335286 h 6858000"/>
              <a:gd name="connsiteX285" fmla="*/ 5526562 w 7467600"/>
              <a:gd name="connsiteY285" fmla="*/ 5705388 h 6858000"/>
              <a:gd name="connsiteX286" fmla="*/ 5519640 w 7467600"/>
              <a:gd name="connsiteY286" fmla="*/ 5683774 h 6858000"/>
              <a:gd name="connsiteX287" fmla="*/ 5844559 w 7467600"/>
              <a:gd name="connsiteY287" fmla="*/ 6553349 h 6858000"/>
              <a:gd name="connsiteX288" fmla="*/ 5975994 w 7467600"/>
              <a:gd name="connsiteY288" fmla="*/ 6858000 h 6858000"/>
              <a:gd name="connsiteX289" fmla="*/ 5898547 w 7467600"/>
              <a:gd name="connsiteY289" fmla="*/ 6858000 h 6858000"/>
              <a:gd name="connsiteX290" fmla="*/ 5682041 w 7467600"/>
              <a:gd name="connsiteY290" fmla="*/ 6355860 h 6858000"/>
              <a:gd name="connsiteX291" fmla="*/ 5461758 w 7467600"/>
              <a:gd name="connsiteY291" fmla="*/ 5820220 h 6858000"/>
              <a:gd name="connsiteX292" fmla="*/ 5237282 w 7467600"/>
              <a:gd name="connsiteY292" fmla="*/ 6579086 h 6858000"/>
              <a:gd name="connsiteX293" fmla="*/ 5115009 w 7467600"/>
              <a:gd name="connsiteY293" fmla="*/ 6858000 h 6858000"/>
              <a:gd name="connsiteX294" fmla="*/ 5028074 w 7467600"/>
              <a:gd name="connsiteY294" fmla="*/ 6858000 h 6858000"/>
              <a:gd name="connsiteX295" fmla="*/ 5079508 w 7467600"/>
              <a:gd name="connsiteY295" fmla="*/ 6749074 h 6858000"/>
              <a:gd name="connsiteX296" fmla="*/ 5371846 w 7467600"/>
              <a:gd name="connsiteY296" fmla="*/ 5924413 h 6858000"/>
              <a:gd name="connsiteX297" fmla="*/ 5270512 w 7467600"/>
              <a:gd name="connsiteY297" fmla="*/ 6138975 h 6858000"/>
              <a:gd name="connsiteX298" fmla="*/ 5062409 w 7467600"/>
              <a:gd name="connsiteY298" fmla="*/ 6653544 h 6858000"/>
              <a:gd name="connsiteX299" fmla="*/ 5036628 w 7467600"/>
              <a:gd name="connsiteY299" fmla="*/ 6754247 h 6858000"/>
              <a:gd name="connsiteX300" fmla="*/ 5009112 w 7467600"/>
              <a:gd name="connsiteY300" fmla="*/ 6858000 h 6858000"/>
              <a:gd name="connsiteX301" fmla="*/ 4976679 w 7467600"/>
              <a:gd name="connsiteY301" fmla="*/ 6858000 h 6858000"/>
              <a:gd name="connsiteX302" fmla="*/ 5006537 w 7467600"/>
              <a:gd name="connsiteY302" fmla="*/ 6747068 h 6858000"/>
              <a:gd name="connsiteX303" fmla="*/ 5032723 w 7467600"/>
              <a:gd name="connsiteY303" fmla="*/ 6644957 h 6858000"/>
              <a:gd name="connsiteX304" fmla="*/ 5242949 w 7467600"/>
              <a:gd name="connsiteY304" fmla="*/ 6125175 h 6858000"/>
              <a:gd name="connsiteX305" fmla="*/ 5286321 w 7467600"/>
              <a:gd name="connsiteY305" fmla="*/ 6033555 h 6858000"/>
              <a:gd name="connsiteX306" fmla="*/ 5008210 w 7467600"/>
              <a:gd name="connsiteY306" fmla="*/ 6649194 h 6858000"/>
              <a:gd name="connsiteX307" fmla="*/ 4986321 w 7467600"/>
              <a:gd name="connsiteY307" fmla="*/ 6765687 h 6858000"/>
              <a:gd name="connsiteX308" fmla="*/ 4973474 w 7467600"/>
              <a:gd name="connsiteY308" fmla="*/ 6858000 h 6858000"/>
              <a:gd name="connsiteX309" fmla="*/ 4907178 w 7467600"/>
              <a:gd name="connsiteY309" fmla="*/ 6858000 h 6858000"/>
              <a:gd name="connsiteX310" fmla="*/ 4910810 w 7467600"/>
              <a:gd name="connsiteY310" fmla="*/ 6829660 h 6858000"/>
              <a:gd name="connsiteX311" fmla="*/ 4987461 w 7467600"/>
              <a:gd name="connsiteY311" fmla="*/ 6432994 h 6858000"/>
              <a:gd name="connsiteX312" fmla="*/ 5179262 w 7467600"/>
              <a:gd name="connsiteY312" fmla="*/ 6035044 h 6858000"/>
              <a:gd name="connsiteX313" fmla="*/ 4689678 w 7467600"/>
              <a:gd name="connsiteY313" fmla="*/ 6440241 h 6858000"/>
              <a:gd name="connsiteX314" fmla="*/ 4477543 w 7467600"/>
              <a:gd name="connsiteY314" fmla="*/ 6674836 h 6858000"/>
              <a:gd name="connsiteX315" fmla="*/ 4329957 w 7467600"/>
              <a:gd name="connsiteY315" fmla="*/ 6858000 h 6858000"/>
              <a:gd name="connsiteX316" fmla="*/ 4218595 w 7467600"/>
              <a:gd name="connsiteY316" fmla="*/ 6858000 h 6858000"/>
              <a:gd name="connsiteX317" fmla="*/ 4368888 w 7467600"/>
              <a:gd name="connsiteY317" fmla="*/ 6668412 h 6858000"/>
              <a:gd name="connsiteX318" fmla="*/ 4563091 w 7467600"/>
              <a:gd name="connsiteY318" fmla="*/ 6442508 h 6858000"/>
              <a:gd name="connsiteX319" fmla="*/ 5387324 w 7467600"/>
              <a:gd name="connsiteY319" fmla="*/ 5705830 h 6858000"/>
              <a:gd name="connsiteX320" fmla="*/ 5073620 w 7467600"/>
              <a:gd name="connsiteY320" fmla="*/ 5955437 h 6858000"/>
              <a:gd name="connsiteX321" fmla="*/ 4689789 w 7467600"/>
              <a:gd name="connsiteY321" fmla="*/ 6268382 h 6858000"/>
              <a:gd name="connsiteX322" fmla="*/ 4418722 w 7467600"/>
              <a:gd name="connsiteY322" fmla="*/ 6570886 h 6858000"/>
              <a:gd name="connsiteX323" fmla="*/ 4214944 w 7467600"/>
              <a:gd name="connsiteY323" fmla="*/ 6858000 h 6858000"/>
              <a:gd name="connsiteX324" fmla="*/ 4177898 w 7467600"/>
              <a:gd name="connsiteY324" fmla="*/ 6858000 h 6858000"/>
              <a:gd name="connsiteX325" fmla="*/ 4391597 w 7467600"/>
              <a:gd name="connsiteY325" fmla="*/ 6556370 h 6858000"/>
              <a:gd name="connsiteX326" fmla="*/ 4668889 w 7467600"/>
              <a:gd name="connsiteY326" fmla="*/ 6246399 h 6858000"/>
              <a:gd name="connsiteX327" fmla="*/ 5055427 w 7467600"/>
              <a:gd name="connsiteY327" fmla="*/ 5931476 h 6858000"/>
              <a:gd name="connsiteX328" fmla="*/ 5371814 w 7467600"/>
              <a:gd name="connsiteY328" fmla="*/ 5678975 h 6858000"/>
              <a:gd name="connsiteX329" fmla="*/ 4987918 w 7467600"/>
              <a:gd name="connsiteY329" fmla="*/ 5838701 h 6858000"/>
              <a:gd name="connsiteX330" fmla="*/ 4317146 w 7467600"/>
              <a:gd name="connsiteY330" fmla="*/ 6587716 h 6858000"/>
              <a:gd name="connsiteX331" fmla="*/ 4171627 w 7467600"/>
              <a:gd name="connsiteY331" fmla="*/ 6858000 h 6858000"/>
              <a:gd name="connsiteX332" fmla="*/ 4081585 w 7467600"/>
              <a:gd name="connsiteY332" fmla="*/ 6858000 h 6858000"/>
              <a:gd name="connsiteX333" fmla="*/ 4238603 w 7467600"/>
              <a:gd name="connsiteY333" fmla="*/ 6559341 h 6858000"/>
              <a:gd name="connsiteX334" fmla="*/ 4778333 w 7467600"/>
              <a:gd name="connsiteY334" fmla="*/ 5873626 h 6858000"/>
              <a:gd name="connsiteX335" fmla="*/ 5414185 w 7467600"/>
              <a:gd name="connsiteY335" fmla="*/ 5573882 h 6858000"/>
              <a:gd name="connsiteX336" fmla="*/ 5959648 w 7467600"/>
              <a:gd name="connsiteY336" fmla="*/ 4760797 h 6858000"/>
              <a:gd name="connsiteX337" fmla="*/ 5355019 w 7467600"/>
              <a:gd name="connsiteY337" fmla="*/ 4734672 h 6858000"/>
              <a:gd name="connsiteX338" fmla="*/ 5083565 w 7467600"/>
              <a:gd name="connsiteY338" fmla="*/ 5179121 h 6858000"/>
              <a:gd name="connsiteX339" fmla="*/ 4713577 w 7467600"/>
              <a:gd name="connsiteY339" fmla="*/ 5616803 h 6858000"/>
              <a:gd name="connsiteX340" fmla="*/ 3989559 w 7467600"/>
              <a:gd name="connsiteY340" fmla="*/ 6145945 h 6858000"/>
              <a:gd name="connsiteX341" fmla="*/ 3939824 w 7467600"/>
              <a:gd name="connsiteY341" fmla="*/ 6066900 h 6858000"/>
              <a:gd name="connsiteX342" fmla="*/ 4584537 w 7467600"/>
              <a:gd name="connsiteY342" fmla="*/ 5324826 h 6858000"/>
              <a:gd name="connsiteX343" fmla="*/ 5037105 w 7467600"/>
              <a:gd name="connsiteY343" fmla="*/ 5088765 h 6858000"/>
              <a:gd name="connsiteX344" fmla="*/ 5039930 w 7467600"/>
              <a:gd name="connsiteY344" fmla="*/ 5089585 h 6858000"/>
              <a:gd name="connsiteX345" fmla="*/ 5263764 w 7467600"/>
              <a:gd name="connsiteY345" fmla="*/ 4735525 h 6858000"/>
              <a:gd name="connsiteX346" fmla="*/ 4086300 w 7467600"/>
              <a:gd name="connsiteY346" fmla="*/ 4884599 h 6858000"/>
              <a:gd name="connsiteX347" fmla="*/ 4085485 w 7467600"/>
              <a:gd name="connsiteY347" fmla="*/ 4899070 h 6858000"/>
              <a:gd name="connsiteX348" fmla="*/ 3871915 w 7467600"/>
              <a:gd name="connsiteY348" fmla="*/ 5253645 h 6858000"/>
              <a:gd name="connsiteX349" fmla="*/ 3799374 w 7467600"/>
              <a:gd name="connsiteY349" fmla="*/ 5466127 h 6858000"/>
              <a:gd name="connsiteX350" fmla="*/ 3498850 w 7467600"/>
              <a:gd name="connsiteY350" fmla="*/ 6661888 h 6858000"/>
              <a:gd name="connsiteX351" fmla="*/ 3399216 w 7467600"/>
              <a:gd name="connsiteY351" fmla="*/ 6858000 h 6858000"/>
              <a:gd name="connsiteX352" fmla="*/ 3303688 w 7467600"/>
              <a:gd name="connsiteY352" fmla="*/ 6858000 h 6858000"/>
              <a:gd name="connsiteX353" fmla="*/ 3391774 w 7467600"/>
              <a:gd name="connsiteY353" fmla="*/ 6697181 h 6858000"/>
              <a:gd name="connsiteX354" fmla="*/ 3735540 w 7467600"/>
              <a:gd name="connsiteY354" fmla="*/ 5546923 h 6858000"/>
              <a:gd name="connsiteX355" fmla="*/ 3729438 w 7467600"/>
              <a:gd name="connsiteY355" fmla="*/ 5569058 h 6858000"/>
              <a:gd name="connsiteX356" fmla="*/ 3707782 w 7467600"/>
              <a:gd name="connsiteY356" fmla="*/ 5644908 h 6858000"/>
              <a:gd name="connsiteX357" fmla="*/ 3583827 w 7467600"/>
              <a:gd name="connsiteY357" fmla="*/ 6039215 h 6858000"/>
              <a:gd name="connsiteX358" fmla="*/ 3547861 w 7467600"/>
              <a:gd name="connsiteY358" fmla="*/ 6129609 h 6858000"/>
              <a:gd name="connsiteX359" fmla="*/ 3490905 w 7467600"/>
              <a:gd name="connsiteY359" fmla="*/ 6277660 h 6858000"/>
              <a:gd name="connsiteX360" fmla="*/ 3455859 w 7467600"/>
              <a:gd name="connsiteY360" fmla="*/ 6391301 h 6858000"/>
              <a:gd name="connsiteX361" fmla="*/ 3429112 w 7467600"/>
              <a:gd name="connsiteY361" fmla="*/ 6479469 h 6858000"/>
              <a:gd name="connsiteX362" fmla="*/ 3304862 w 7467600"/>
              <a:gd name="connsiteY362" fmla="*/ 6796476 h 6858000"/>
              <a:gd name="connsiteX363" fmla="*/ 3276071 w 7467600"/>
              <a:gd name="connsiteY363" fmla="*/ 6858000 h 6858000"/>
              <a:gd name="connsiteX364" fmla="*/ 3240805 w 7467600"/>
              <a:gd name="connsiteY364" fmla="*/ 6858000 h 6858000"/>
              <a:gd name="connsiteX365" fmla="*/ 3275917 w 7467600"/>
              <a:gd name="connsiteY365" fmla="*/ 6783192 h 6858000"/>
              <a:gd name="connsiteX366" fmla="*/ 3399358 w 7467600"/>
              <a:gd name="connsiteY366" fmla="*/ 6469011 h 6858000"/>
              <a:gd name="connsiteX367" fmla="*/ 3425650 w 7467600"/>
              <a:gd name="connsiteY367" fmla="*/ 6381333 h 6858000"/>
              <a:gd name="connsiteX368" fmla="*/ 3460661 w 7467600"/>
              <a:gd name="connsiteY368" fmla="*/ 6266763 h 6858000"/>
              <a:gd name="connsiteX369" fmla="*/ 3518021 w 7467600"/>
              <a:gd name="connsiteY369" fmla="*/ 6117298 h 6858000"/>
              <a:gd name="connsiteX370" fmla="*/ 3554035 w 7467600"/>
              <a:gd name="connsiteY370" fmla="*/ 6027832 h 6858000"/>
              <a:gd name="connsiteX371" fmla="*/ 3677174 w 7467600"/>
              <a:gd name="connsiteY371" fmla="*/ 5636351 h 6858000"/>
              <a:gd name="connsiteX372" fmla="*/ 3698819 w 7467600"/>
              <a:gd name="connsiteY372" fmla="*/ 5560503 h 6858000"/>
              <a:gd name="connsiteX373" fmla="*/ 3702094 w 7467600"/>
              <a:gd name="connsiteY373" fmla="*/ 5549194 h 6858000"/>
              <a:gd name="connsiteX374" fmla="*/ 3398355 w 7467600"/>
              <a:gd name="connsiteY374" fmla="*/ 6094603 h 6858000"/>
              <a:gd name="connsiteX375" fmla="*/ 3193941 w 7467600"/>
              <a:gd name="connsiteY375" fmla="*/ 6798775 h 6858000"/>
              <a:gd name="connsiteX376" fmla="*/ 3184140 w 7467600"/>
              <a:gd name="connsiteY376" fmla="*/ 6858000 h 6858000"/>
              <a:gd name="connsiteX377" fmla="*/ 3099978 w 7467600"/>
              <a:gd name="connsiteY377" fmla="*/ 6858000 h 6858000"/>
              <a:gd name="connsiteX378" fmla="*/ 3101556 w 7467600"/>
              <a:gd name="connsiteY378" fmla="*/ 6843337 h 6858000"/>
              <a:gd name="connsiteX379" fmla="*/ 3370162 w 7467600"/>
              <a:gd name="connsiteY379" fmla="*/ 5785550 h 6858000"/>
              <a:gd name="connsiteX380" fmla="*/ 3746477 w 7467600"/>
              <a:gd name="connsiteY380" fmla="*/ 5377889 h 6858000"/>
              <a:gd name="connsiteX381" fmla="*/ 3863399 w 7467600"/>
              <a:gd name="connsiteY381" fmla="*/ 5087257 h 6858000"/>
              <a:gd name="connsiteX382" fmla="*/ 3968712 w 7467600"/>
              <a:gd name="connsiteY382" fmla="*/ 4913989 h 6858000"/>
              <a:gd name="connsiteX383" fmla="*/ 2792390 w 7467600"/>
              <a:gd name="connsiteY383" fmla="*/ 5382974 h 6858000"/>
              <a:gd name="connsiteX384" fmla="*/ 2714982 w 7467600"/>
              <a:gd name="connsiteY384" fmla="*/ 5427051 h 6858000"/>
              <a:gd name="connsiteX385" fmla="*/ 2813361 w 7467600"/>
              <a:gd name="connsiteY385" fmla="*/ 6023912 h 6858000"/>
              <a:gd name="connsiteX386" fmla="*/ 2688430 w 7467600"/>
              <a:gd name="connsiteY386" fmla="*/ 6801564 h 6858000"/>
              <a:gd name="connsiteX387" fmla="*/ 2629626 w 7467600"/>
              <a:gd name="connsiteY387" fmla="*/ 6763394 h 6858000"/>
              <a:gd name="connsiteX388" fmla="*/ 2565328 w 7467600"/>
              <a:gd name="connsiteY388" fmla="*/ 5516399 h 6858000"/>
              <a:gd name="connsiteX389" fmla="*/ 1922999 w 7467600"/>
              <a:gd name="connsiteY389" fmla="*/ 5980343 h 6858000"/>
              <a:gd name="connsiteX390" fmla="*/ 1950261 w 7467600"/>
              <a:gd name="connsiteY390" fmla="*/ 6405858 h 6858000"/>
              <a:gd name="connsiteX391" fmla="*/ 2365554 w 7467600"/>
              <a:gd name="connsiteY391" fmla="*/ 6759107 h 6858000"/>
              <a:gd name="connsiteX392" fmla="*/ 2424142 w 7467600"/>
              <a:gd name="connsiteY392" fmla="*/ 6858000 h 6858000"/>
              <a:gd name="connsiteX393" fmla="*/ 2395994 w 7467600"/>
              <a:gd name="connsiteY393" fmla="*/ 6858000 h 6858000"/>
              <a:gd name="connsiteX394" fmla="*/ 2392863 w 7467600"/>
              <a:gd name="connsiteY394" fmla="*/ 6852964 h 6858000"/>
              <a:gd name="connsiteX395" fmla="*/ 2017589 w 7467600"/>
              <a:gd name="connsiteY395" fmla="*/ 6493982 h 6858000"/>
              <a:gd name="connsiteX396" fmla="*/ 2147336 w 7467600"/>
              <a:gd name="connsiteY396" fmla="*/ 6594052 h 6858000"/>
              <a:gd name="connsiteX397" fmla="*/ 2207047 w 7467600"/>
              <a:gd name="connsiteY397" fmla="*/ 6654540 h 6858000"/>
              <a:gd name="connsiteX398" fmla="*/ 2299106 w 7467600"/>
              <a:gd name="connsiteY398" fmla="*/ 6778931 h 6858000"/>
              <a:gd name="connsiteX399" fmla="*/ 2314430 w 7467600"/>
              <a:gd name="connsiteY399" fmla="*/ 6801144 h 6858000"/>
              <a:gd name="connsiteX400" fmla="*/ 2352406 w 7467600"/>
              <a:gd name="connsiteY400" fmla="*/ 6858000 h 6858000"/>
              <a:gd name="connsiteX401" fmla="*/ 2314492 w 7467600"/>
              <a:gd name="connsiteY401" fmla="*/ 6858000 h 6858000"/>
              <a:gd name="connsiteX402" fmla="*/ 2288095 w 7467600"/>
              <a:gd name="connsiteY402" fmla="*/ 6818030 h 6858000"/>
              <a:gd name="connsiteX403" fmla="*/ 2272768 w 7467600"/>
              <a:gd name="connsiteY403" fmla="*/ 6795822 h 6858000"/>
              <a:gd name="connsiteX404" fmla="*/ 2182715 w 7467600"/>
              <a:gd name="connsiteY404" fmla="*/ 6675071 h 6858000"/>
              <a:gd name="connsiteX405" fmla="*/ 2032061 w 7467600"/>
              <a:gd name="connsiteY405" fmla="*/ 6541380 h 6858000"/>
              <a:gd name="connsiteX406" fmla="*/ 2257220 w 7467600"/>
              <a:gd name="connsiteY406" fmla="*/ 6826257 h 6858000"/>
              <a:gd name="connsiteX407" fmla="*/ 2281324 w 7467600"/>
              <a:gd name="connsiteY407" fmla="*/ 6858000 h 6858000"/>
              <a:gd name="connsiteX408" fmla="*/ 2242860 w 7467600"/>
              <a:gd name="connsiteY408" fmla="*/ 6858000 h 6858000"/>
              <a:gd name="connsiteX409" fmla="*/ 2232818 w 7467600"/>
              <a:gd name="connsiteY409" fmla="*/ 6844926 h 6858000"/>
              <a:gd name="connsiteX410" fmla="*/ 1990172 w 7467600"/>
              <a:gd name="connsiteY410" fmla="*/ 6542121 h 6858000"/>
              <a:gd name="connsiteX411" fmla="*/ 2124090 w 7467600"/>
              <a:gd name="connsiteY411" fmla="*/ 6761017 h 6858000"/>
              <a:gd name="connsiteX412" fmla="*/ 2200380 w 7467600"/>
              <a:gd name="connsiteY412" fmla="*/ 6858000 h 6858000"/>
              <a:gd name="connsiteX413" fmla="*/ 2147507 w 7467600"/>
              <a:gd name="connsiteY413" fmla="*/ 6858000 h 6858000"/>
              <a:gd name="connsiteX414" fmla="*/ 2070668 w 7467600"/>
              <a:gd name="connsiteY414" fmla="*/ 6761520 h 6858000"/>
              <a:gd name="connsiteX415" fmla="*/ 1975142 w 7467600"/>
              <a:gd name="connsiteY415" fmla="*/ 6585570 h 6858000"/>
              <a:gd name="connsiteX416" fmla="*/ 2050035 w 7467600"/>
              <a:gd name="connsiteY416" fmla="*/ 6813345 h 6858000"/>
              <a:gd name="connsiteX417" fmla="*/ 2063025 w 7467600"/>
              <a:gd name="connsiteY417" fmla="*/ 6858000 h 6858000"/>
              <a:gd name="connsiteX418" fmla="*/ 2021675 w 7467600"/>
              <a:gd name="connsiteY418" fmla="*/ 6858000 h 6858000"/>
              <a:gd name="connsiteX419" fmla="*/ 2019308 w 7467600"/>
              <a:gd name="connsiteY419" fmla="*/ 6847118 h 6858000"/>
              <a:gd name="connsiteX420" fmla="*/ 1938835 w 7467600"/>
              <a:gd name="connsiteY420" fmla="*/ 6551160 h 6858000"/>
              <a:gd name="connsiteX421" fmla="*/ 1953230 w 7467600"/>
              <a:gd name="connsiteY421" fmla="*/ 6759699 h 6858000"/>
              <a:gd name="connsiteX422" fmla="*/ 1956763 w 7467600"/>
              <a:gd name="connsiteY422" fmla="*/ 6778191 h 6858000"/>
              <a:gd name="connsiteX423" fmla="*/ 1967925 w 7467600"/>
              <a:gd name="connsiteY423" fmla="*/ 6858000 h 6858000"/>
              <a:gd name="connsiteX424" fmla="*/ 1936622 w 7467600"/>
              <a:gd name="connsiteY424" fmla="*/ 6858000 h 6858000"/>
              <a:gd name="connsiteX425" fmla="*/ 1926261 w 7467600"/>
              <a:gd name="connsiteY425" fmla="*/ 6784064 h 6858000"/>
              <a:gd name="connsiteX426" fmla="*/ 1922724 w 7467600"/>
              <a:gd name="connsiteY426" fmla="*/ 6765577 h 6858000"/>
              <a:gd name="connsiteX427" fmla="*/ 1904650 w 7467600"/>
              <a:gd name="connsiteY427" fmla="*/ 6639616 h 6858000"/>
              <a:gd name="connsiteX428" fmla="*/ 1885273 w 7467600"/>
              <a:gd name="connsiteY428" fmla="*/ 6858000 h 6858000"/>
              <a:gd name="connsiteX429" fmla="*/ 1854363 w 7467600"/>
              <a:gd name="connsiteY429" fmla="*/ 6858000 h 6858000"/>
              <a:gd name="connsiteX430" fmla="*/ 1880391 w 7467600"/>
              <a:gd name="connsiteY430" fmla="*/ 6603796 h 6858000"/>
              <a:gd name="connsiteX431" fmla="*/ 1818273 w 7467600"/>
              <a:gd name="connsiteY431" fmla="*/ 6715729 h 6858000"/>
              <a:gd name="connsiteX432" fmla="*/ 1794691 w 7467600"/>
              <a:gd name="connsiteY432" fmla="*/ 6843239 h 6858000"/>
              <a:gd name="connsiteX433" fmla="*/ 1794914 w 7467600"/>
              <a:gd name="connsiteY433" fmla="*/ 6858000 h 6858000"/>
              <a:gd name="connsiteX434" fmla="*/ 1746128 w 7467600"/>
              <a:gd name="connsiteY434" fmla="*/ 6858000 h 6858000"/>
              <a:gd name="connsiteX435" fmla="*/ 1753934 w 7467600"/>
              <a:gd name="connsiteY435" fmla="*/ 6724796 h 6858000"/>
              <a:gd name="connsiteX436" fmla="*/ 1792053 w 7467600"/>
              <a:gd name="connsiteY436" fmla="*/ 6572396 h 6858000"/>
              <a:gd name="connsiteX437" fmla="*/ 1862248 w 7467600"/>
              <a:gd name="connsiteY437" fmla="*/ 6266397 h 6858000"/>
              <a:gd name="connsiteX438" fmla="*/ 1862250 w 7467600"/>
              <a:gd name="connsiteY438" fmla="*/ 6033531 h 6858000"/>
              <a:gd name="connsiteX439" fmla="*/ 1211999 w 7467600"/>
              <a:gd name="connsiteY439" fmla="*/ 6683610 h 6858000"/>
              <a:gd name="connsiteX440" fmla="*/ 1213266 w 7467600"/>
              <a:gd name="connsiteY440" fmla="*/ 6691947 h 6858000"/>
              <a:gd name="connsiteX441" fmla="*/ 1203370 w 7467600"/>
              <a:gd name="connsiteY441" fmla="*/ 6850676 h 6858000"/>
              <a:gd name="connsiteX442" fmla="*/ 1203671 w 7467600"/>
              <a:gd name="connsiteY442" fmla="*/ 6858000 h 6858000"/>
              <a:gd name="connsiteX443" fmla="*/ 1143180 w 7467600"/>
              <a:gd name="connsiteY443" fmla="*/ 6858000 h 6858000"/>
              <a:gd name="connsiteX444" fmla="*/ 1142176 w 7467600"/>
              <a:gd name="connsiteY444" fmla="*/ 6766045 h 6858000"/>
              <a:gd name="connsiteX445" fmla="*/ 1067484 w 7467600"/>
              <a:gd name="connsiteY445" fmla="*/ 6858000 h 6858000"/>
              <a:gd name="connsiteX446" fmla="*/ 953928 w 7467600"/>
              <a:gd name="connsiteY446" fmla="*/ 6858000 h 6858000"/>
              <a:gd name="connsiteX447" fmla="*/ 959715 w 7467600"/>
              <a:gd name="connsiteY447" fmla="*/ 6850185 h 6858000"/>
              <a:gd name="connsiteX448" fmla="*/ 1483788 w 7467600"/>
              <a:gd name="connsiteY448" fmla="*/ 6259174 h 6858000"/>
              <a:gd name="connsiteX449" fmla="*/ 1100671 w 7467600"/>
              <a:gd name="connsiteY449" fmla="*/ 6252137 h 6858000"/>
              <a:gd name="connsiteX450" fmla="*/ 1090144 w 7467600"/>
              <a:gd name="connsiteY450" fmla="*/ 6256748 h 6858000"/>
              <a:gd name="connsiteX451" fmla="*/ 1095872 w 7467600"/>
              <a:gd name="connsiteY451" fmla="*/ 6271892 h 6858000"/>
              <a:gd name="connsiteX452" fmla="*/ 262785 w 7467600"/>
              <a:gd name="connsiteY452" fmla="*/ 6845450 h 6858000"/>
              <a:gd name="connsiteX453" fmla="*/ 209968 w 7467600"/>
              <a:gd name="connsiteY453" fmla="*/ 6770713 h 6858000"/>
              <a:gd name="connsiteX454" fmla="*/ 873460 w 7467600"/>
              <a:gd name="connsiteY454" fmla="*/ 6253768 h 6858000"/>
              <a:gd name="connsiteX455" fmla="*/ 192686 w 7467600"/>
              <a:gd name="connsiteY455" fmla="*/ 5849257 h 6858000"/>
              <a:gd name="connsiteX456" fmla="*/ 4696 w 7467600"/>
              <a:gd name="connsiteY456" fmla="*/ 5697668 h 6858000"/>
              <a:gd name="connsiteX457" fmla="*/ 0 w 7467600"/>
              <a:gd name="connsiteY457" fmla="*/ 5689984 h 6858000"/>
              <a:gd name="connsiteX458" fmla="*/ 0 w 7467600"/>
              <a:gd name="connsiteY458" fmla="*/ 5513472 h 6858000"/>
              <a:gd name="connsiteX459" fmla="*/ 174101 w 7467600"/>
              <a:gd name="connsiteY459" fmla="*/ 5620277 h 6858000"/>
              <a:gd name="connsiteX460" fmla="*/ 891800 w 7467600"/>
              <a:gd name="connsiteY460" fmla="*/ 6036935 h 6858000"/>
              <a:gd name="connsiteX461" fmla="*/ 1072219 w 7467600"/>
              <a:gd name="connsiteY461" fmla="*/ 6169443 h 6858000"/>
              <a:gd name="connsiteX462" fmla="*/ 1074117 w 7467600"/>
              <a:gd name="connsiteY462" fmla="*/ 6170301 h 6858000"/>
              <a:gd name="connsiteX463" fmla="*/ 1083114 w 7467600"/>
              <a:gd name="connsiteY463" fmla="*/ 6174131 h 6858000"/>
              <a:gd name="connsiteX464" fmla="*/ 1543010 w 7467600"/>
              <a:gd name="connsiteY464" fmla="*/ 6191140 h 6858000"/>
              <a:gd name="connsiteX465" fmla="*/ 1551080 w 7467600"/>
              <a:gd name="connsiteY465" fmla="*/ 6195006 h 6858000"/>
              <a:gd name="connsiteX466" fmla="*/ 2345443 w 7467600"/>
              <a:gd name="connsiteY466" fmla="*/ 5549882 h 6858000"/>
              <a:gd name="connsiteX467" fmla="*/ 1721499 w 7467600"/>
              <a:gd name="connsiteY467" fmla="*/ 5599969 h 6858000"/>
              <a:gd name="connsiteX468" fmla="*/ 767716 w 7467600"/>
              <a:gd name="connsiteY468" fmla="*/ 5472768 h 6858000"/>
              <a:gd name="connsiteX469" fmla="*/ 722147 w 7467600"/>
              <a:gd name="connsiteY469" fmla="*/ 5393091 h 6858000"/>
              <a:gd name="connsiteX470" fmla="*/ 1485552 w 7467600"/>
              <a:gd name="connsiteY470" fmla="*/ 5313202 h 6858000"/>
              <a:gd name="connsiteX471" fmla="*/ 2143004 w 7467600"/>
              <a:gd name="connsiteY471" fmla="*/ 5402420 h 6858000"/>
              <a:gd name="connsiteX472" fmla="*/ 1933391 w 7467600"/>
              <a:gd name="connsiteY472" fmla="*/ 5156971 h 6858000"/>
              <a:gd name="connsiteX473" fmla="*/ 1827118 w 7467600"/>
              <a:gd name="connsiteY473" fmla="*/ 4968410 h 6858000"/>
              <a:gd name="connsiteX474" fmla="*/ 1837349 w 7467600"/>
              <a:gd name="connsiteY474" fmla="*/ 4956357 h 6858000"/>
              <a:gd name="connsiteX475" fmla="*/ 2162835 w 7467600"/>
              <a:gd name="connsiteY475" fmla="*/ 5187853 h 6858000"/>
              <a:gd name="connsiteX476" fmla="*/ 2257167 w 7467600"/>
              <a:gd name="connsiteY476" fmla="*/ 5462123 h 6858000"/>
              <a:gd name="connsiteX477" fmla="*/ 2261598 w 7467600"/>
              <a:gd name="connsiteY477" fmla="*/ 5467998 h 6858000"/>
              <a:gd name="connsiteX478" fmla="*/ 2437177 w 7467600"/>
              <a:gd name="connsiteY478" fmla="*/ 5479608 h 6858000"/>
              <a:gd name="connsiteX479" fmla="*/ 2445247 w 7467600"/>
              <a:gd name="connsiteY479" fmla="*/ 5483476 h 6858000"/>
              <a:gd name="connsiteX480" fmla="*/ 2743626 w 7467600"/>
              <a:gd name="connsiteY480" fmla="*/ 5304819 h 6858000"/>
              <a:gd name="connsiteX481" fmla="*/ 3048102 w 7467600"/>
              <a:gd name="connsiteY481" fmla="*/ 5150595 h 6858000"/>
              <a:gd name="connsiteX482" fmla="*/ 1799414 w 7467600"/>
              <a:gd name="connsiteY482" fmla="*/ 4694732 h 6858000"/>
              <a:gd name="connsiteX483" fmla="*/ 1771735 w 7467600"/>
              <a:gd name="connsiteY483" fmla="*/ 4619929 h 6858000"/>
              <a:gd name="connsiteX484" fmla="*/ 3104273 w 7467600"/>
              <a:gd name="connsiteY484" fmla="*/ 5076159 h 6858000"/>
              <a:gd name="connsiteX485" fmla="*/ 3113245 w 7467600"/>
              <a:gd name="connsiteY485" fmla="*/ 5090705 h 6858000"/>
              <a:gd name="connsiteX486" fmla="*/ 3126294 w 7467600"/>
              <a:gd name="connsiteY486" fmla="*/ 5114400 h 6858000"/>
              <a:gd name="connsiteX487" fmla="*/ 3937433 w 7467600"/>
              <a:gd name="connsiteY487" fmla="*/ 4830473 h 6858000"/>
              <a:gd name="connsiteX488" fmla="*/ 3590475 w 7467600"/>
              <a:gd name="connsiteY488" fmla="*/ 4597974 h 6858000"/>
              <a:gd name="connsiteX489" fmla="*/ 3100264 w 7467600"/>
              <a:gd name="connsiteY489" fmla="*/ 4579845 h 6858000"/>
              <a:gd name="connsiteX490" fmla="*/ 2183576 w 7467600"/>
              <a:gd name="connsiteY490" fmla="*/ 4227150 h 6858000"/>
              <a:gd name="connsiteX491" fmla="*/ 2151029 w 7467600"/>
              <a:gd name="connsiteY491" fmla="*/ 4146947 h 6858000"/>
              <a:gd name="connsiteX492" fmla="*/ 3563434 w 7467600"/>
              <a:gd name="connsiteY492" fmla="*/ 4469115 h 6858000"/>
              <a:gd name="connsiteX493" fmla="*/ 3177952 w 7467600"/>
              <a:gd name="connsiteY493" fmla="*/ 3657386 h 6858000"/>
              <a:gd name="connsiteX494" fmla="*/ 3189263 w 7467600"/>
              <a:gd name="connsiteY494" fmla="*/ 3625726 h 6858000"/>
              <a:gd name="connsiteX495" fmla="*/ 3560912 w 7467600"/>
              <a:gd name="connsiteY495" fmla="*/ 4079863 h 6858000"/>
              <a:gd name="connsiteX496" fmla="*/ 3626636 w 7467600"/>
              <a:gd name="connsiteY496" fmla="*/ 4512230 h 6858000"/>
              <a:gd name="connsiteX497" fmla="*/ 3653088 w 7467600"/>
              <a:gd name="connsiteY497" fmla="*/ 4521417 h 6858000"/>
              <a:gd name="connsiteX498" fmla="*/ 3988128 w 7467600"/>
              <a:gd name="connsiteY498" fmla="*/ 4817267 h 6858000"/>
              <a:gd name="connsiteX499" fmla="*/ 4830582 w 7467600"/>
              <a:gd name="connsiteY499" fmla="*/ 4676000 h 6858000"/>
              <a:gd name="connsiteX500" fmla="*/ 4830100 w 7467600"/>
              <a:gd name="connsiteY500" fmla="*/ 4675554 h 6858000"/>
              <a:gd name="connsiteX501" fmla="*/ 4036318 w 7467600"/>
              <a:gd name="connsiteY501" fmla="*/ 4147013 h 6858000"/>
              <a:gd name="connsiteX502" fmla="*/ 3432098 w 7467600"/>
              <a:gd name="connsiteY502" fmla="*/ 3537312 h 6858000"/>
              <a:gd name="connsiteX503" fmla="*/ 3446761 w 7467600"/>
              <a:gd name="connsiteY503" fmla="*/ 3461278 h 6858000"/>
              <a:gd name="connsiteX504" fmla="*/ 4419733 w 7467600"/>
              <a:gd name="connsiteY504" fmla="*/ 3963555 h 6858000"/>
              <a:gd name="connsiteX505" fmla="*/ 4781371 w 7467600"/>
              <a:gd name="connsiteY505" fmla="*/ 4458604 h 6858000"/>
              <a:gd name="connsiteX506" fmla="*/ 4780440 w 7467600"/>
              <a:gd name="connsiteY506" fmla="*/ 4470290 h 6858000"/>
              <a:gd name="connsiteX507" fmla="*/ 4898954 w 7467600"/>
              <a:gd name="connsiteY507" fmla="*/ 4662092 h 6858000"/>
              <a:gd name="connsiteX508" fmla="*/ 4900699 w 7467600"/>
              <a:gd name="connsiteY508" fmla="*/ 4670867 h 6858000"/>
              <a:gd name="connsiteX509" fmla="*/ 5714511 w 7467600"/>
              <a:gd name="connsiteY509" fmla="*/ 4663483 h 6858000"/>
              <a:gd name="connsiteX510" fmla="*/ 5464793 w 7467600"/>
              <a:gd name="connsiteY510" fmla="*/ 4393556 h 6858000"/>
              <a:gd name="connsiteX511" fmla="*/ 5461897 w 7467600"/>
              <a:gd name="connsiteY511" fmla="*/ 4390879 h 6858000"/>
              <a:gd name="connsiteX512" fmla="*/ 4294126 w 7467600"/>
              <a:gd name="connsiteY512" fmla="*/ 3303048 h 6858000"/>
              <a:gd name="connsiteX513" fmla="*/ 4305321 w 7467600"/>
              <a:gd name="connsiteY513" fmla="*/ 3256953 h 6858000"/>
              <a:gd name="connsiteX514" fmla="*/ 4949299 w 7467600"/>
              <a:gd name="connsiteY514" fmla="*/ 3766336 h 6858000"/>
              <a:gd name="connsiteX515" fmla="*/ 5291452 w 7467600"/>
              <a:gd name="connsiteY515" fmla="*/ 4076801 h 6858000"/>
              <a:gd name="connsiteX516" fmla="*/ 5434998 w 7467600"/>
              <a:gd name="connsiteY516" fmla="*/ 4254100 h 6858000"/>
              <a:gd name="connsiteX517" fmla="*/ 5351015 w 7467600"/>
              <a:gd name="connsiteY517" fmla="*/ 3760989 h 6858000"/>
              <a:gd name="connsiteX518" fmla="*/ 5413780 w 7467600"/>
              <a:gd name="connsiteY518" fmla="*/ 2966265 h 6858000"/>
              <a:gd name="connsiteX519" fmla="*/ 5425627 w 7467600"/>
              <a:gd name="connsiteY519" fmla="*/ 2954192 h 6858000"/>
              <a:gd name="connsiteX520" fmla="*/ 6604735 w 7467600"/>
              <a:gd name="connsiteY520" fmla="*/ 2041381 h 6858000"/>
              <a:gd name="connsiteX521" fmla="*/ 7204487 w 7467600"/>
              <a:gd name="connsiteY521" fmla="*/ 2742112 h 6858000"/>
              <a:gd name="connsiteX522" fmla="*/ 7131592 w 7467600"/>
              <a:gd name="connsiteY522" fmla="*/ 2672096 h 6858000"/>
              <a:gd name="connsiteX523" fmla="*/ 6996344 w 7467600"/>
              <a:gd name="connsiteY523" fmla="*/ 2518310 h 6858000"/>
              <a:gd name="connsiteX524" fmla="*/ 6735495 w 7467600"/>
              <a:gd name="connsiteY524" fmla="*/ 2196890 h 6858000"/>
              <a:gd name="connsiteX525" fmla="*/ 6721901 w 7467600"/>
              <a:gd name="connsiteY525" fmla="*/ 2179274 h 6858000"/>
              <a:gd name="connsiteX526" fmla="*/ 6604735 w 7467600"/>
              <a:gd name="connsiteY526" fmla="*/ 2041381 h 6858000"/>
              <a:gd name="connsiteX527" fmla="*/ 6591670 w 7467600"/>
              <a:gd name="connsiteY527" fmla="*/ 1988277 h 6858000"/>
              <a:gd name="connsiteX528" fmla="*/ 6747349 w 7467600"/>
              <a:gd name="connsiteY528" fmla="*/ 2160069 h 6858000"/>
              <a:gd name="connsiteX529" fmla="*/ 6760943 w 7467600"/>
              <a:gd name="connsiteY529" fmla="*/ 2177686 h 6858000"/>
              <a:gd name="connsiteX530" fmla="*/ 7021065 w 7467600"/>
              <a:gd name="connsiteY530" fmla="*/ 2498102 h 6858000"/>
              <a:gd name="connsiteX531" fmla="*/ 7155223 w 7467600"/>
              <a:gd name="connsiteY531" fmla="*/ 2650386 h 6858000"/>
              <a:gd name="connsiteX532" fmla="*/ 7203167 w 7467600"/>
              <a:gd name="connsiteY532" fmla="*/ 2697288 h 6858000"/>
              <a:gd name="connsiteX533" fmla="*/ 6937703 w 7467600"/>
              <a:gd name="connsiteY533" fmla="*/ 2321981 h 6858000"/>
              <a:gd name="connsiteX534" fmla="*/ 6591670 w 7467600"/>
              <a:gd name="connsiteY534" fmla="*/ 1988277 h 6858000"/>
              <a:gd name="connsiteX535" fmla="*/ 5798671 w 7467600"/>
              <a:gd name="connsiteY535" fmla="*/ 1981601 h 6858000"/>
              <a:gd name="connsiteX536" fmla="*/ 5754709 w 7467600"/>
              <a:gd name="connsiteY536" fmla="*/ 2071454 h 6858000"/>
              <a:gd name="connsiteX537" fmla="*/ 5763044 w 7467600"/>
              <a:gd name="connsiteY537" fmla="*/ 2842206 h 6858000"/>
              <a:gd name="connsiteX538" fmla="*/ 5764974 w 7467600"/>
              <a:gd name="connsiteY538" fmla="*/ 2799609 h 6858000"/>
              <a:gd name="connsiteX539" fmla="*/ 5767665 w 7467600"/>
              <a:gd name="connsiteY539" fmla="*/ 2666409 h 6858000"/>
              <a:gd name="connsiteX540" fmla="*/ 5763055 w 7467600"/>
              <a:gd name="connsiteY540" fmla="*/ 2579705 h 6858000"/>
              <a:gd name="connsiteX541" fmla="*/ 5758079 w 7467600"/>
              <a:gd name="connsiteY541" fmla="*/ 2492508 h 6858000"/>
              <a:gd name="connsiteX542" fmla="*/ 5779325 w 7467600"/>
              <a:gd name="connsiteY542" fmla="*/ 2197069 h 6858000"/>
              <a:gd name="connsiteX543" fmla="*/ 5798671 w 7467600"/>
              <a:gd name="connsiteY543" fmla="*/ 1981601 h 6858000"/>
              <a:gd name="connsiteX544" fmla="*/ 5829202 w 7467600"/>
              <a:gd name="connsiteY544" fmla="*/ 1971679 h 6858000"/>
              <a:gd name="connsiteX545" fmla="*/ 5809558 w 7467600"/>
              <a:gd name="connsiteY545" fmla="*/ 2198043 h 6858000"/>
              <a:gd name="connsiteX546" fmla="*/ 5788653 w 7467600"/>
              <a:gd name="connsiteY546" fmla="*/ 2489430 h 6858000"/>
              <a:gd name="connsiteX547" fmla="*/ 5793439 w 7467600"/>
              <a:gd name="connsiteY547" fmla="*/ 2575235 h 6858000"/>
              <a:gd name="connsiteX548" fmla="*/ 5796837 w 7467600"/>
              <a:gd name="connsiteY548" fmla="*/ 2637633 h 6858000"/>
              <a:gd name="connsiteX549" fmla="*/ 5818614 w 7467600"/>
              <a:gd name="connsiteY549" fmla="*/ 2473055 h 6858000"/>
              <a:gd name="connsiteX550" fmla="*/ 5829202 w 7467600"/>
              <a:gd name="connsiteY550" fmla="*/ 1971679 h 6858000"/>
              <a:gd name="connsiteX551" fmla="*/ 5911389 w 7467600"/>
              <a:gd name="connsiteY551" fmla="*/ 1898371 h 6858000"/>
              <a:gd name="connsiteX552" fmla="*/ 6237627 w 7467600"/>
              <a:gd name="connsiteY552" fmla="*/ 2231921 h 6858000"/>
              <a:gd name="connsiteX553" fmla="*/ 5911389 w 7467600"/>
              <a:gd name="connsiteY553" fmla="*/ 1898371 h 6858000"/>
              <a:gd name="connsiteX554" fmla="*/ 6944437 w 7467600"/>
              <a:gd name="connsiteY554" fmla="*/ 1575402 h 6858000"/>
              <a:gd name="connsiteX555" fmla="*/ 6304730 w 7467600"/>
              <a:gd name="connsiteY555" fmla="*/ 1766654 h 6858000"/>
              <a:gd name="connsiteX556" fmla="*/ 6944437 w 7467600"/>
              <a:gd name="connsiteY556" fmla="*/ 1575402 h 6858000"/>
              <a:gd name="connsiteX557" fmla="*/ 7019523 w 7467600"/>
              <a:gd name="connsiteY557" fmla="*/ 1519450 h 6858000"/>
              <a:gd name="connsiteX558" fmla="*/ 6298091 w 7467600"/>
              <a:gd name="connsiteY558" fmla="*/ 1737122 h 6858000"/>
              <a:gd name="connsiteX559" fmla="*/ 7019523 w 7467600"/>
              <a:gd name="connsiteY559" fmla="*/ 1519450 h 6858000"/>
              <a:gd name="connsiteX560" fmla="*/ 2399523 w 7467600"/>
              <a:gd name="connsiteY560" fmla="*/ 1428234 h 6858000"/>
              <a:gd name="connsiteX561" fmla="*/ 2224982 w 7467600"/>
              <a:gd name="connsiteY561" fmla="*/ 1826201 h 6858000"/>
              <a:gd name="connsiteX562" fmla="*/ 2096099 w 7467600"/>
              <a:gd name="connsiteY562" fmla="*/ 2345900 h 6858000"/>
              <a:gd name="connsiteX563" fmla="*/ 2283317 w 7467600"/>
              <a:gd name="connsiteY563" fmla="*/ 1796925 h 6858000"/>
              <a:gd name="connsiteX564" fmla="*/ 2399523 w 7467600"/>
              <a:gd name="connsiteY564" fmla="*/ 1428234 h 6858000"/>
              <a:gd name="connsiteX565" fmla="*/ 2448558 w 7467600"/>
              <a:gd name="connsiteY565" fmla="*/ 1373435 h 6858000"/>
              <a:gd name="connsiteX566" fmla="*/ 2312521 w 7467600"/>
              <a:gd name="connsiteY566" fmla="*/ 1806140 h 6858000"/>
              <a:gd name="connsiteX567" fmla="*/ 2127533 w 7467600"/>
              <a:gd name="connsiteY567" fmla="*/ 2348380 h 6858000"/>
              <a:gd name="connsiteX568" fmla="*/ 2358080 w 7467600"/>
              <a:gd name="connsiteY568" fmla="*/ 1866134 h 6858000"/>
              <a:gd name="connsiteX569" fmla="*/ 2407436 w 7467600"/>
              <a:gd name="connsiteY569" fmla="*/ 1651070 h 6858000"/>
              <a:gd name="connsiteX570" fmla="*/ 2448558 w 7467600"/>
              <a:gd name="connsiteY570" fmla="*/ 1373435 h 6858000"/>
              <a:gd name="connsiteX571" fmla="*/ 278707 w 7467600"/>
              <a:gd name="connsiteY571" fmla="*/ 1352270 h 6858000"/>
              <a:gd name="connsiteX572" fmla="*/ 321570 w 7467600"/>
              <a:gd name="connsiteY572" fmla="*/ 1861610 h 6858000"/>
              <a:gd name="connsiteX573" fmla="*/ 294281 w 7467600"/>
              <a:gd name="connsiteY573" fmla="*/ 1440658 h 6858000"/>
              <a:gd name="connsiteX574" fmla="*/ 278707 w 7467600"/>
              <a:gd name="connsiteY574" fmla="*/ 1352270 h 6858000"/>
              <a:gd name="connsiteX575" fmla="*/ 1423821 w 7467600"/>
              <a:gd name="connsiteY575" fmla="*/ 1351958 h 6858000"/>
              <a:gd name="connsiteX576" fmla="*/ 1638521 w 7467600"/>
              <a:gd name="connsiteY576" fmla="*/ 1908470 h 6858000"/>
              <a:gd name="connsiteX577" fmla="*/ 1754199 w 7467600"/>
              <a:gd name="connsiteY577" fmla="*/ 2149284 h 6858000"/>
              <a:gd name="connsiteX578" fmla="*/ 1908359 w 7467600"/>
              <a:gd name="connsiteY578" fmla="*/ 2364988 h 6858000"/>
              <a:gd name="connsiteX579" fmla="*/ 1647661 w 7467600"/>
              <a:gd name="connsiteY579" fmla="*/ 1825945 h 6858000"/>
              <a:gd name="connsiteX580" fmla="*/ 1423821 w 7467600"/>
              <a:gd name="connsiteY580" fmla="*/ 1351958 h 6858000"/>
              <a:gd name="connsiteX581" fmla="*/ 1431890 w 7467600"/>
              <a:gd name="connsiteY581" fmla="*/ 1306475 h 6858000"/>
              <a:gd name="connsiteX582" fmla="*/ 1507597 w 7467600"/>
              <a:gd name="connsiteY582" fmla="*/ 1446132 h 6858000"/>
              <a:gd name="connsiteX583" fmla="*/ 1674586 w 7467600"/>
              <a:gd name="connsiteY583" fmla="*/ 1813832 h 6858000"/>
              <a:gd name="connsiteX584" fmla="*/ 1815950 w 7467600"/>
              <a:gd name="connsiteY584" fmla="*/ 2128564 h 6858000"/>
              <a:gd name="connsiteX585" fmla="*/ 1984242 w 7467600"/>
              <a:gd name="connsiteY585" fmla="*/ 2430829 h 6858000"/>
              <a:gd name="connsiteX586" fmla="*/ 2014023 w 7467600"/>
              <a:gd name="connsiteY586" fmla="*/ 2450995 h 6858000"/>
              <a:gd name="connsiteX587" fmla="*/ 1747337 w 7467600"/>
              <a:gd name="connsiteY587" fmla="*/ 1855264 h 6858000"/>
              <a:gd name="connsiteX588" fmla="*/ 1533749 w 7467600"/>
              <a:gd name="connsiteY588" fmla="*/ 1478656 h 6858000"/>
              <a:gd name="connsiteX589" fmla="*/ 1431890 w 7467600"/>
              <a:gd name="connsiteY589" fmla="*/ 1306475 h 6858000"/>
              <a:gd name="connsiteX590" fmla="*/ 5052692 w 7467600"/>
              <a:gd name="connsiteY590" fmla="*/ 1292994 h 6858000"/>
              <a:gd name="connsiteX591" fmla="*/ 5200661 w 7467600"/>
              <a:gd name="connsiteY591" fmla="*/ 1635186 h 6858000"/>
              <a:gd name="connsiteX592" fmla="*/ 5297138 w 7467600"/>
              <a:gd name="connsiteY592" fmla="*/ 1906351 h 6858000"/>
              <a:gd name="connsiteX593" fmla="*/ 5052692 w 7467600"/>
              <a:gd name="connsiteY593" fmla="*/ 1292994 h 6858000"/>
              <a:gd name="connsiteX594" fmla="*/ 5009948 w 7467600"/>
              <a:gd name="connsiteY594" fmla="*/ 1273619 h 6858000"/>
              <a:gd name="connsiteX595" fmla="*/ 5121777 w 7467600"/>
              <a:gd name="connsiteY595" fmla="*/ 1654213 h 6858000"/>
              <a:gd name="connsiteX596" fmla="*/ 5293545 w 7467600"/>
              <a:gd name="connsiteY596" fmla="*/ 2072247 h 6858000"/>
              <a:gd name="connsiteX597" fmla="*/ 5294042 w 7467600"/>
              <a:gd name="connsiteY597" fmla="*/ 2065019 h 6858000"/>
              <a:gd name="connsiteX598" fmla="*/ 5171936 w 7467600"/>
              <a:gd name="connsiteY598" fmla="*/ 1647613 h 6858000"/>
              <a:gd name="connsiteX599" fmla="*/ 5009948 w 7467600"/>
              <a:gd name="connsiteY599" fmla="*/ 1273619 h 6858000"/>
              <a:gd name="connsiteX600" fmla="*/ 655236 w 7467600"/>
              <a:gd name="connsiteY600" fmla="*/ 1268632 h 6858000"/>
              <a:gd name="connsiteX601" fmla="*/ 839521 w 7467600"/>
              <a:gd name="connsiteY601" fmla="*/ 1685315 h 6858000"/>
              <a:gd name="connsiteX602" fmla="*/ 1109416 w 7467600"/>
              <a:gd name="connsiteY602" fmla="*/ 2061663 h 6858000"/>
              <a:gd name="connsiteX603" fmla="*/ 1298300 w 7467600"/>
              <a:gd name="connsiteY603" fmla="*/ 2247742 h 6858000"/>
              <a:gd name="connsiteX604" fmla="*/ 1125871 w 7467600"/>
              <a:gd name="connsiteY604" fmla="*/ 1989513 h 6858000"/>
              <a:gd name="connsiteX605" fmla="*/ 981574 w 7467600"/>
              <a:gd name="connsiteY605" fmla="*/ 1783157 h 6858000"/>
              <a:gd name="connsiteX606" fmla="*/ 922198 w 7467600"/>
              <a:gd name="connsiteY606" fmla="*/ 1677437 h 6858000"/>
              <a:gd name="connsiteX607" fmla="*/ 869293 w 7467600"/>
              <a:gd name="connsiteY607" fmla="*/ 1583214 h 6858000"/>
              <a:gd name="connsiteX608" fmla="*/ 751431 w 7467600"/>
              <a:gd name="connsiteY608" fmla="*/ 1405731 h 6858000"/>
              <a:gd name="connsiteX609" fmla="*/ 655236 w 7467600"/>
              <a:gd name="connsiteY609" fmla="*/ 1268632 h 6858000"/>
              <a:gd name="connsiteX610" fmla="*/ 6516292 w 7467600"/>
              <a:gd name="connsiteY610" fmla="*/ 1263064 h 6858000"/>
              <a:gd name="connsiteX611" fmla="*/ 5736320 w 7467600"/>
              <a:gd name="connsiteY611" fmla="*/ 1501803 h 6858000"/>
              <a:gd name="connsiteX612" fmla="*/ 6516292 w 7467600"/>
              <a:gd name="connsiteY612" fmla="*/ 1263064 h 6858000"/>
              <a:gd name="connsiteX613" fmla="*/ 291466 w 7467600"/>
              <a:gd name="connsiteY613" fmla="*/ 1250369 h 6858000"/>
              <a:gd name="connsiteX614" fmla="*/ 323180 w 7467600"/>
              <a:gd name="connsiteY614" fmla="*/ 1435283 h 6858000"/>
              <a:gd name="connsiteX615" fmla="*/ 349381 w 7467600"/>
              <a:gd name="connsiteY615" fmla="*/ 1875041 h 6858000"/>
              <a:gd name="connsiteX616" fmla="*/ 374363 w 7467600"/>
              <a:gd name="connsiteY616" fmla="*/ 1506494 h 6858000"/>
              <a:gd name="connsiteX617" fmla="*/ 302168 w 7467600"/>
              <a:gd name="connsiteY617" fmla="*/ 1274495 h 6858000"/>
              <a:gd name="connsiteX618" fmla="*/ 291466 w 7467600"/>
              <a:gd name="connsiteY618" fmla="*/ 1250369 h 6858000"/>
              <a:gd name="connsiteX619" fmla="*/ 678222 w 7467600"/>
              <a:gd name="connsiteY619" fmla="*/ 1248670 h 6858000"/>
              <a:gd name="connsiteX620" fmla="*/ 775536 w 7467600"/>
              <a:gd name="connsiteY620" fmla="*/ 1388015 h 6858000"/>
              <a:gd name="connsiteX621" fmla="*/ 894529 w 7467600"/>
              <a:gd name="connsiteY621" fmla="*/ 1567739 h 6858000"/>
              <a:gd name="connsiteX622" fmla="*/ 948000 w 7467600"/>
              <a:gd name="connsiteY622" fmla="*/ 1663088 h 6858000"/>
              <a:gd name="connsiteX623" fmla="*/ 1006812 w 7467600"/>
              <a:gd name="connsiteY623" fmla="*/ 1767683 h 6858000"/>
              <a:gd name="connsiteX624" fmla="*/ 1149133 w 7467600"/>
              <a:gd name="connsiteY624" fmla="*/ 1971513 h 6858000"/>
              <a:gd name="connsiteX625" fmla="*/ 1333952 w 7467600"/>
              <a:gd name="connsiteY625" fmla="*/ 2251620 h 6858000"/>
              <a:gd name="connsiteX626" fmla="*/ 1337329 w 7467600"/>
              <a:gd name="connsiteY626" fmla="*/ 2258350 h 6858000"/>
              <a:gd name="connsiteX627" fmla="*/ 1014726 w 7467600"/>
              <a:gd name="connsiteY627" fmla="*/ 1615556 h 6858000"/>
              <a:gd name="connsiteX628" fmla="*/ 678222 w 7467600"/>
              <a:gd name="connsiteY628" fmla="*/ 1248670 h 6858000"/>
              <a:gd name="connsiteX629" fmla="*/ 6691602 w 7467600"/>
              <a:gd name="connsiteY629" fmla="*/ 1140573 h 6858000"/>
              <a:gd name="connsiteX630" fmla="*/ 6571100 w 7467600"/>
              <a:gd name="connsiteY630" fmla="*/ 1183662 h 6858000"/>
              <a:gd name="connsiteX631" fmla="*/ 6241687 w 7467600"/>
              <a:gd name="connsiteY631" fmla="*/ 1257600 h 6858000"/>
              <a:gd name="connsiteX632" fmla="*/ 5693009 w 7467600"/>
              <a:gd name="connsiteY632" fmla="*/ 1478256 h 6858000"/>
              <a:gd name="connsiteX633" fmla="*/ 6548420 w 7467600"/>
              <a:gd name="connsiteY633" fmla="*/ 1214599 h 6858000"/>
              <a:gd name="connsiteX634" fmla="*/ 6605473 w 7467600"/>
              <a:gd name="connsiteY634" fmla="*/ 1184686 h 6858000"/>
              <a:gd name="connsiteX635" fmla="*/ 6691602 w 7467600"/>
              <a:gd name="connsiteY635" fmla="*/ 1140573 h 6858000"/>
              <a:gd name="connsiteX636" fmla="*/ 4002475 w 7467600"/>
              <a:gd name="connsiteY636" fmla="*/ 1037802 h 6858000"/>
              <a:gd name="connsiteX637" fmla="*/ 4000324 w 7467600"/>
              <a:gd name="connsiteY637" fmla="*/ 1039362 h 6858000"/>
              <a:gd name="connsiteX638" fmla="*/ 4002862 w 7467600"/>
              <a:gd name="connsiteY638" fmla="*/ 1042866 h 6858000"/>
              <a:gd name="connsiteX639" fmla="*/ 4002475 w 7467600"/>
              <a:gd name="connsiteY639" fmla="*/ 1037802 h 6858000"/>
              <a:gd name="connsiteX640" fmla="*/ 506322 w 7467600"/>
              <a:gd name="connsiteY640" fmla="*/ 1020997 h 6858000"/>
              <a:gd name="connsiteX641" fmla="*/ 533068 w 7467600"/>
              <a:gd name="connsiteY641" fmla="*/ 1029409 h 6858000"/>
              <a:gd name="connsiteX642" fmla="*/ 1232525 w 7467600"/>
              <a:gd name="connsiteY642" fmla="*/ 1804675 h 6858000"/>
              <a:gd name="connsiteX643" fmla="*/ 1388858 w 7467600"/>
              <a:gd name="connsiteY643" fmla="*/ 2368011 h 6858000"/>
              <a:gd name="connsiteX644" fmla="*/ 1384098 w 7467600"/>
              <a:gd name="connsiteY644" fmla="*/ 2378125 h 6858000"/>
              <a:gd name="connsiteX645" fmla="*/ 1425393 w 7467600"/>
              <a:gd name="connsiteY645" fmla="*/ 2589124 h 6858000"/>
              <a:gd name="connsiteX646" fmla="*/ 1424001 w 7467600"/>
              <a:gd name="connsiteY646" fmla="*/ 2597541 h 6858000"/>
              <a:gd name="connsiteX647" fmla="*/ 2152729 w 7467600"/>
              <a:gd name="connsiteY647" fmla="*/ 2864487 h 6858000"/>
              <a:gd name="connsiteX648" fmla="*/ 2020609 w 7467600"/>
              <a:gd name="connsiteY648" fmla="*/ 2539671 h 6858000"/>
              <a:gd name="connsiteX649" fmla="*/ 2018920 w 7467600"/>
              <a:gd name="connsiteY649" fmla="*/ 2536309 h 6858000"/>
              <a:gd name="connsiteX650" fmla="*/ 1342441 w 7467600"/>
              <a:gd name="connsiteY650" fmla="*/ 1173017 h 6858000"/>
              <a:gd name="connsiteX651" fmla="*/ 1367925 w 7467600"/>
              <a:gd name="connsiteY651" fmla="*/ 1135648 h 6858000"/>
              <a:gd name="connsiteX652" fmla="*/ 1771401 w 7467600"/>
              <a:gd name="connsiteY652" fmla="*/ 1806673 h 6858000"/>
              <a:gd name="connsiteX653" fmla="*/ 1972385 w 7467600"/>
              <a:gd name="connsiteY653" fmla="*/ 2198735 h 6858000"/>
              <a:gd name="connsiteX654" fmla="*/ 2040892 w 7467600"/>
              <a:gd name="connsiteY654" fmla="*/ 2405205 h 6858000"/>
              <a:gd name="connsiteX655" fmla="*/ 2131689 w 7467600"/>
              <a:gd name="connsiteY655" fmla="*/ 1936926 h 6858000"/>
              <a:gd name="connsiteX656" fmla="*/ 2454820 w 7467600"/>
              <a:gd name="connsiteY656" fmla="*/ 1248808 h 6858000"/>
              <a:gd name="connsiteX657" fmla="*/ 2492512 w 7467600"/>
              <a:gd name="connsiteY657" fmla="*/ 1302920 h 6858000"/>
              <a:gd name="connsiteX658" fmla="*/ 2081216 w 7467600"/>
              <a:gd name="connsiteY658" fmla="*/ 2527513 h 6858000"/>
              <a:gd name="connsiteX659" fmla="*/ 2081211 w 7467600"/>
              <a:gd name="connsiteY659" fmla="*/ 2528916 h 6858000"/>
              <a:gd name="connsiteX660" fmla="*/ 2199067 w 7467600"/>
              <a:gd name="connsiteY660" fmla="*/ 2884061 h 6858000"/>
              <a:gd name="connsiteX661" fmla="*/ 3192586 w 7467600"/>
              <a:gd name="connsiteY661" fmla="*/ 3411496 h 6858000"/>
              <a:gd name="connsiteX662" fmla="*/ 3182620 w 7467600"/>
              <a:gd name="connsiteY662" fmla="*/ 3483279 h 6858000"/>
              <a:gd name="connsiteX663" fmla="*/ 2435119 w 7467600"/>
              <a:gd name="connsiteY663" fmla="*/ 3080173 h 6858000"/>
              <a:gd name="connsiteX664" fmla="*/ 2410152 w 7467600"/>
              <a:gd name="connsiteY664" fmla="*/ 3063751 h 6858000"/>
              <a:gd name="connsiteX665" fmla="*/ 2408099 w 7467600"/>
              <a:gd name="connsiteY665" fmla="*/ 3064403 h 6858000"/>
              <a:gd name="connsiteX666" fmla="*/ 2407218 w 7467600"/>
              <a:gd name="connsiteY666" fmla="*/ 3070324 h 6858000"/>
              <a:gd name="connsiteX667" fmla="*/ 2380138 w 7467600"/>
              <a:gd name="connsiteY667" fmla="*/ 3099341 h 6858000"/>
              <a:gd name="connsiteX668" fmla="*/ 1765923 w 7467600"/>
              <a:gd name="connsiteY668" fmla="*/ 3581043 h 6858000"/>
              <a:gd name="connsiteX669" fmla="*/ 1702258 w 7467600"/>
              <a:gd name="connsiteY669" fmla="*/ 3612286 h 6858000"/>
              <a:gd name="connsiteX670" fmla="*/ 1538370 w 7467600"/>
              <a:gd name="connsiteY670" fmla="*/ 3811804 h 6858000"/>
              <a:gd name="connsiteX671" fmla="*/ 542867 w 7467600"/>
              <a:gd name="connsiteY671" fmla="*/ 4944092 h 6858000"/>
              <a:gd name="connsiteX672" fmla="*/ 515800 w 7467600"/>
              <a:gd name="connsiteY672" fmla="*/ 4862180 h 6858000"/>
              <a:gd name="connsiteX673" fmla="*/ 909145 w 7467600"/>
              <a:gd name="connsiteY673" fmla="*/ 4199225 h 6858000"/>
              <a:gd name="connsiteX674" fmla="*/ 1214067 w 7467600"/>
              <a:gd name="connsiteY674" fmla="*/ 3908561 h 6858000"/>
              <a:gd name="connsiteX675" fmla="*/ 640967 w 7467600"/>
              <a:gd name="connsiteY675" fmla="*/ 4105601 h 6858000"/>
              <a:gd name="connsiteX676" fmla="*/ 112563 w 7467600"/>
              <a:gd name="connsiteY676" fmla="*/ 4396952 h 6858000"/>
              <a:gd name="connsiteX677" fmla="*/ 0 w 7467600"/>
              <a:gd name="connsiteY677" fmla="*/ 4466006 h 6858000"/>
              <a:gd name="connsiteX678" fmla="*/ 0 w 7467600"/>
              <a:gd name="connsiteY678" fmla="*/ 4233763 h 6858000"/>
              <a:gd name="connsiteX679" fmla="*/ 36881 w 7467600"/>
              <a:gd name="connsiteY679" fmla="*/ 4200118 h 6858000"/>
              <a:gd name="connsiteX680" fmla="*/ 910534 w 7467600"/>
              <a:gd name="connsiteY680" fmla="*/ 3629753 h 6858000"/>
              <a:gd name="connsiteX681" fmla="*/ 1578717 w 7467600"/>
              <a:gd name="connsiteY681" fmla="*/ 3575982 h 6858000"/>
              <a:gd name="connsiteX682" fmla="*/ 2338780 w 7467600"/>
              <a:gd name="connsiteY682" fmla="*/ 3033725 h 6858000"/>
              <a:gd name="connsiteX683" fmla="*/ 1807991 w 7467600"/>
              <a:gd name="connsiteY683" fmla="*/ 2807184 h 6858000"/>
              <a:gd name="connsiteX684" fmla="*/ 1416358 w 7467600"/>
              <a:gd name="connsiteY684" fmla="*/ 3112571 h 6858000"/>
              <a:gd name="connsiteX685" fmla="*/ 939066 w 7467600"/>
              <a:gd name="connsiteY685" fmla="*/ 3378798 h 6858000"/>
              <a:gd name="connsiteX686" fmla="*/ 115099 w 7467600"/>
              <a:gd name="connsiteY686" fmla="*/ 3607650 h 6858000"/>
              <a:gd name="connsiteX687" fmla="*/ 97284 w 7467600"/>
              <a:gd name="connsiteY687" fmla="*/ 3520393 h 6858000"/>
              <a:gd name="connsiteX688" fmla="*/ 922050 w 7467600"/>
              <a:gd name="connsiteY688" fmla="*/ 3074867 h 6858000"/>
              <a:gd name="connsiteX689" fmla="*/ 1405265 w 7467600"/>
              <a:gd name="connsiteY689" fmla="*/ 3016319 h 6858000"/>
              <a:gd name="connsiteX690" fmla="*/ 1407512 w 7467600"/>
              <a:gd name="connsiteY690" fmla="*/ 3018001 h 6858000"/>
              <a:gd name="connsiteX691" fmla="*/ 1726266 w 7467600"/>
              <a:gd name="connsiteY691" fmla="*/ 2777274 h 6858000"/>
              <a:gd name="connsiteX692" fmla="*/ 625390 w 7467600"/>
              <a:gd name="connsiteY692" fmla="*/ 2514541 h 6858000"/>
              <a:gd name="connsiteX693" fmla="*/ 619799 w 7467600"/>
              <a:gd name="connsiteY693" fmla="*/ 2527180 h 6858000"/>
              <a:gd name="connsiteX694" fmla="*/ 310030 w 7467600"/>
              <a:gd name="connsiteY694" fmla="*/ 2771818 h 6858000"/>
              <a:gd name="connsiteX695" fmla="*/ 173877 w 7467600"/>
              <a:gd name="connsiteY695" fmla="*/ 2937056 h 6858000"/>
              <a:gd name="connsiteX696" fmla="*/ 77889 w 7467600"/>
              <a:gd name="connsiteY696" fmla="*/ 3138440 h 6858000"/>
              <a:gd name="connsiteX697" fmla="*/ 0 w 7467600"/>
              <a:gd name="connsiteY697" fmla="*/ 3271395 h 6858000"/>
              <a:gd name="connsiteX698" fmla="*/ 0 w 7467600"/>
              <a:gd name="connsiteY698" fmla="*/ 3153002 h 6858000"/>
              <a:gd name="connsiteX699" fmla="*/ 2386 w 7467600"/>
              <a:gd name="connsiteY699" fmla="*/ 3149203 h 6858000"/>
              <a:gd name="connsiteX700" fmla="*/ 89753 w 7467600"/>
              <a:gd name="connsiteY700" fmla="*/ 2987702 h 6858000"/>
              <a:gd name="connsiteX701" fmla="*/ 76869 w 7467600"/>
              <a:gd name="connsiteY701" fmla="*/ 3005404 h 6858000"/>
              <a:gd name="connsiteX702" fmla="*/ 32049 w 7467600"/>
              <a:gd name="connsiteY702" fmla="*/ 3065814 h 6858000"/>
              <a:gd name="connsiteX703" fmla="*/ 0 w 7467600"/>
              <a:gd name="connsiteY703" fmla="*/ 3108744 h 6858000"/>
              <a:gd name="connsiteX704" fmla="*/ 0 w 7467600"/>
              <a:gd name="connsiteY704" fmla="*/ 3058059 h 6858000"/>
              <a:gd name="connsiteX705" fmla="*/ 7610 w 7467600"/>
              <a:gd name="connsiteY705" fmla="*/ 3047889 h 6858000"/>
              <a:gd name="connsiteX706" fmla="*/ 52419 w 7467600"/>
              <a:gd name="connsiteY706" fmla="*/ 2987479 h 6858000"/>
              <a:gd name="connsiteX707" fmla="*/ 59142 w 7467600"/>
              <a:gd name="connsiteY707" fmla="*/ 2978488 h 6858000"/>
              <a:gd name="connsiteX708" fmla="*/ 0 w 7467600"/>
              <a:gd name="connsiteY708" fmla="*/ 3015334 h 6858000"/>
              <a:gd name="connsiteX709" fmla="*/ 0 w 7467600"/>
              <a:gd name="connsiteY709" fmla="*/ 2914286 h 6858000"/>
              <a:gd name="connsiteX710" fmla="*/ 36383 w 7467600"/>
              <a:gd name="connsiteY710" fmla="*/ 2901128 h 6858000"/>
              <a:gd name="connsiteX711" fmla="*/ 156329 w 7467600"/>
              <a:gd name="connsiteY711" fmla="*/ 2840533 h 6858000"/>
              <a:gd name="connsiteX712" fmla="*/ 358355 w 7467600"/>
              <a:gd name="connsiteY712" fmla="*/ 2620471 h 6858000"/>
              <a:gd name="connsiteX713" fmla="*/ 510577 w 7467600"/>
              <a:gd name="connsiteY713" fmla="*/ 2501244 h 6858000"/>
              <a:gd name="connsiteX714" fmla="*/ 211967 w 7467600"/>
              <a:gd name="connsiteY714" fmla="*/ 2479171 h 6858000"/>
              <a:gd name="connsiteX715" fmla="*/ 0 w 7467600"/>
              <a:gd name="connsiteY715" fmla="*/ 2476398 h 6858000"/>
              <a:gd name="connsiteX716" fmla="*/ 0 w 7467600"/>
              <a:gd name="connsiteY716" fmla="*/ 2389189 h 6858000"/>
              <a:gd name="connsiteX717" fmla="*/ 103062 w 7467600"/>
              <a:gd name="connsiteY717" fmla="*/ 2389518 h 6858000"/>
              <a:gd name="connsiteX718" fmla="*/ 510734 w 7467600"/>
              <a:gd name="connsiteY718" fmla="*/ 2416201 h 6858000"/>
              <a:gd name="connsiteX719" fmla="*/ 279257 w 7467600"/>
              <a:gd name="connsiteY719" fmla="*/ 2092102 h 6858000"/>
              <a:gd name="connsiteX720" fmla="*/ 65265 w 7467600"/>
              <a:gd name="connsiteY720" fmla="*/ 2006049 h 6858000"/>
              <a:gd name="connsiteX721" fmla="*/ 0 w 7467600"/>
              <a:gd name="connsiteY721" fmla="*/ 1982532 h 6858000"/>
              <a:gd name="connsiteX722" fmla="*/ 0 w 7467600"/>
              <a:gd name="connsiteY722" fmla="*/ 1912789 h 6858000"/>
              <a:gd name="connsiteX723" fmla="*/ 97460 w 7467600"/>
              <a:gd name="connsiteY723" fmla="*/ 1953725 h 6858000"/>
              <a:gd name="connsiteX724" fmla="*/ 221272 w 7467600"/>
              <a:gd name="connsiteY724" fmla="*/ 1980766 h 6858000"/>
              <a:gd name="connsiteX725" fmla="*/ 116765 w 7467600"/>
              <a:gd name="connsiteY725" fmla="*/ 1911033 h 6858000"/>
              <a:gd name="connsiteX726" fmla="*/ 16405 w 7467600"/>
              <a:gd name="connsiteY726" fmla="*/ 1803412 h 6858000"/>
              <a:gd name="connsiteX727" fmla="*/ 0 w 7467600"/>
              <a:gd name="connsiteY727" fmla="*/ 1784777 h 6858000"/>
              <a:gd name="connsiteX728" fmla="*/ 0 w 7467600"/>
              <a:gd name="connsiteY728" fmla="*/ 1740082 h 6858000"/>
              <a:gd name="connsiteX729" fmla="*/ 39394 w 7467600"/>
              <a:gd name="connsiteY729" fmla="*/ 1784856 h 6858000"/>
              <a:gd name="connsiteX730" fmla="*/ 135813 w 7467600"/>
              <a:gd name="connsiteY730" fmla="*/ 1888838 h 6858000"/>
              <a:gd name="connsiteX731" fmla="*/ 242575 w 7467600"/>
              <a:gd name="connsiteY731" fmla="*/ 1958841 h 6858000"/>
              <a:gd name="connsiteX732" fmla="*/ 82197 w 7467600"/>
              <a:gd name="connsiteY732" fmla="*/ 1754826 h 6858000"/>
              <a:gd name="connsiteX733" fmla="*/ 0 w 7467600"/>
              <a:gd name="connsiteY733" fmla="*/ 1679650 h 6858000"/>
              <a:gd name="connsiteX734" fmla="*/ 0 w 7467600"/>
              <a:gd name="connsiteY734" fmla="*/ 1602463 h 6858000"/>
              <a:gd name="connsiteX735" fmla="*/ 84689 w 7467600"/>
              <a:gd name="connsiteY735" fmla="*/ 1677442 h 6858000"/>
              <a:gd name="connsiteX736" fmla="*/ 298437 w 7467600"/>
              <a:gd name="connsiteY736" fmla="*/ 1968019 h 6858000"/>
              <a:gd name="connsiteX737" fmla="*/ 227269 w 7467600"/>
              <a:gd name="connsiteY737" fmla="*/ 1114064 h 6858000"/>
              <a:gd name="connsiteX738" fmla="*/ 248003 w 7467600"/>
              <a:gd name="connsiteY738" fmla="*/ 1089613 h 6858000"/>
              <a:gd name="connsiteX739" fmla="*/ 427020 w 7467600"/>
              <a:gd name="connsiteY739" fmla="*/ 1619803 h 6858000"/>
              <a:gd name="connsiteX740" fmla="*/ 340345 w 7467600"/>
              <a:gd name="connsiteY740" fmla="*/ 2027739 h 6858000"/>
              <a:gd name="connsiteX741" fmla="*/ 360865 w 7467600"/>
              <a:gd name="connsiteY741" fmla="*/ 2044827 h 6858000"/>
              <a:gd name="connsiteX742" fmla="*/ 560414 w 7467600"/>
              <a:gd name="connsiteY742" fmla="*/ 2421457 h 6858000"/>
              <a:gd name="connsiteX743" fmla="*/ 1359703 w 7467600"/>
              <a:gd name="connsiteY743" fmla="*/ 2578554 h 6858000"/>
              <a:gd name="connsiteX744" fmla="*/ 1359422 w 7467600"/>
              <a:gd name="connsiteY744" fmla="*/ 2577994 h 6858000"/>
              <a:gd name="connsiteX745" fmla="*/ 828701 w 7467600"/>
              <a:gd name="connsiteY745" fmla="*/ 1839520 h 6858000"/>
              <a:gd name="connsiteX746" fmla="*/ 494427 w 7467600"/>
              <a:gd name="connsiteY746" fmla="*/ 1092333 h 6858000"/>
              <a:gd name="connsiteX747" fmla="*/ 506322 w 7467600"/>
              <a:gd name="connsiteY747" fmla="*/ 1020997 h 6858000"/>
              <a:gd name="connsiteX748" fmla="*/ 4570198 w 7467600"/>
              <a:gd name="connsiteY748" fmla="*/ 978081 h 6858000"/>
              <a:gd name="connsiteX749" fmla="*/ 4523691 w 7467600"/>
              <a:gd name="connsiteY749" fmla="*/ 1127776 h 6858000"/>
              <a:gd name="connsiteX750" fmla="*/ 4509875 w 7467600"/>
              <a:gd name="connsiteY750" fmla="*/ 1167552 h 6858000"/>
              <a:gd name="connsiteX751" fmla="*/ 4478168 w 7467600"/>
              <a:gd name="connsiteY751" fmla="*/ 1260735 h 6858000"/>
              <a:gd name="connsiteX752" fmla="*/ 4409309 w 7467600"/>
              <a:gd name="connsiteY752" fmla="*/ 1666996 h 6858000"/>
              <a:gd name="connsiteX753" fmla="*/ 4370031 w 7467600"/>
              <a:gd name="connsiteY753" fmla="*/ 1955666 h 6858000"/>
              <a:gd name="connsiteX754" fmla="*/ 4570198 w 7467600"/>
              <a:gd name="connsiteY754" fmla="*/ 978081 h 6858000"/>
              <a:gd name="connsiteX755" fmla="*/ 4557898 w 7467600"/>
              <a:gd name="connsiteY755" fmla="*/ 900011 h 6858000"/>
              <a:gd name="connsiteX756" fmla="*/ 4344840 w 7467600"/>
              <a:gd name="connsiteY756" fmla="*/ 1922038 h 6858000"/>
              <a:gd name="connsiteX757" fmla="*/ 4378710 w 7467600"/>
              <a:gd name="connsiteY757" fmla="*/ 1665516 h 6858000"/>
              <a:gd name="connsiteX758" fmla="*/ 4448798 w 7467600"/>
              <a:gd name="connsiteY758" fmla="*/ 1253024 h 6858000"/>
              <a:gd name="connsiteX759" fmla="*/ 4480315 w 7467600"/>
              <a:gd name="connsiteY759" fmla="*/ 1158454 h 6858000"/>
              <a:gd name="connsiteX760" fmla="*/ 4494133 w 7467600"/>
              <a:gd name="connsiteY760" fmla="*/ 1118676 h 6858000"/>
              <a:gd name="connsiteX761" fmla="*/ 4557898 w 7467600"/>
              <a:gd name="connsiteY761" fmla="*/ 900011 h 6858000"/>
              <a:gd name="connsiteX762" fmla="*/ 5870151 w 7467600"/>
              <a:gd name="connsiteY762" fmla="*/ 898890 h 6858000"/>
              <a:gd name="connsiteX763" fmla="*/ 5861335 w 7467600"/>
              <a:gd name="connsiteY763" fmla="*/ 899177 h 6858000"/>
              <a:gd name="connsiteX764" fmla="*/ 5843702 w 7467600"/>
              <a:gd name="connsiteY764" fmla="*/ 899748 h 6858000"/>
              <a:gd name="connsiteX765" fmla="*/ 5651107 w 7467600"/>
              <a:gd name="connsiteY765" fmla="*/ 920306 h 6858000"/>
              <a:gd name="connsiteX766" fmla="*/ 5459407 w 7467600"/>
              <a:gd name="connsiteY766" fmla="*/ 940975 h 6858000"/>
              <a:gd name="connsiteX767" fmla="*/ 5374846 w 7467600"/>
              <a:gd name="connsiteY767" fmla="*/ 941988 h 6858000"/>
              <a:gd name="connsiteX768" fmla="*/ 5256105 w 7467600"/>
              <a:gd name="connsiteY768" fmla="*/ 945632 h 6858000"/>
              <a:gd name="connsiteX769" fmla="*/ 5107071 w 7467600"/>
              <a:gd name="connsiteY769" fmla="*/ 969720 h 6858000"/>
              <a:gd name="connsiteX770" fmla="*/ 4998681 w 7467600"/>
              <a:gd name="connsiteY770" fmla="*/ 988771 h 6858000"/>
              <a:gd name="connsiteX771" fmla="*/ 5870151 w 7467600"/>
              <a:gd name="connsiteY771" fmla="*/ 898890 h 6858000"/>
              <a:gd name="connsiteX772" fmla="*/ 5504425 w 7467600"/>
              <a:gd name="connsiteY772" fmla="*/ 848067 h 6858000"/>
              <a:gd name="connsiteX773" fmla="*/ 4968849 w 7467600"/>
              <a:gd name="connsiteY773" fmla="*/ 962318 h 6858000"/>
              <a:gd name="connsiteX774" fmla="*/ 5104039 w 7467600"/>
              <a:gd name="connsiteY774" fmla="*/ 940634 h 6858000"/>
              <a:gd name="connsiteX775" fmla="*/ 5256311 w 7467600"/>
              <a:gd name="connsiteY775" fmla="*/ 916490 h 6858000"/>
              <a:gd name="connsiteX776" fmla="*/ 5377381 w 7467600"/>
              <a:gd name="connsiteY776" fmla="*/ 912671 h 6858000"/>
              <a:gd name="connsiteX777" fmla="*/ 5460148 w 7467600"/>
              <a:gd name="connsiteY777" fmla="*/ 911442 h 6858000"/>
              <a:gd name="connsiteX778" fmla="*/ 5648971 w 7467600"/>
              <a:gd name="connsiteY778" fmla="*/ 891331 h 6858000"/>
              <a:gd name="connsiteX779" fmla="*/ 5844807 w 7467600"/>
              <a:gd name="connsiteY779" fmla="*/ 870718 h 6858000"/>
              <a:gd name="connsiteX780" fmla="*/ 5862975 w 7467600"/>
              <a:gd name="connsiteY780" fmla="*/ 869756 h 6858000"/>
              <a:gd name="connsiteX781" fmla="*/ 5920887 w 7467600"/>
              <a:gd name="connsiteY781" fmla="*/ 865929 h 6858000"/>
              <a:gd name="connsiteX782" fmla="*/ 5504425 w 7467600"/>
              <a:gd name="connsiteY782" fmla="*/ 848067 h 6858000"/>
              <a:gd name="connsiteX783" fmla="*/ 3607114 w 7467600"/>
              <a:gd name="connsiteY783" fmla="*/ 467441 h 6858000"/>
              <a:gd name="connsiteX784" fmla="*/ 3296242 w 7467600"/>
              <a:gd name="connsiteY784" fmla="*/ 807991 h 6858000"/>
              <a:gd name="connsiteX785" fmla="*/ 3174674 w 7467600"/>
              <a:gd name="connsiteY785" fmla="*/ 919759 h 6858000"/>
              <a:gd name="connsiteX786" fmla="*/ 3042978 w 7467600"/>
              <a:gd name="connsiteY786" fmla="*/ 1054894 h 6858000"/>
              <a:gd name="connsiteX787" fmla="*/ 2968914 w 7467600"/>
              <a:gd name="connsiteY787" fmla="*/ 1133756 h 6858000"/>
              <a:gd name="connsiteX788" fmla="*/ 3103823 w 7467600"/>
              <a:gd name="connsiteY788" fmla="*/ 1026814 h 6858000"/>
              <a:gd name="connsiteX789" fmla="*/ 3607114 w 7467600"/>
              <a:gd name="connsiteY789" fmla="*/ 467441 h 6858000"/>
              <a:gd name="connsiteX790" fmla="*/ 3744487 w 7467600"/>
              <a:gd name="connsiteY790" fmla="*/ 383136 h 6858000"/>
              <a:gd name="connsiteX791" fmla="*/ 3970213 w 7467600"/>
              <a:gd name="connsiteY791" fmla="*/ 995559 h 6858000"/>
              <a:gd name="connsiteX792" fmla="*/ 3744487 w 7467600"/>
              <a:gd name="connsiteY792" fmla="*/ 383136 h 6858000"/>
              <a:gd name="connsiteX793" fmla="*/ 3624562 w 7467600"/>
              <a:gd name="connsiteY793" fmla="*/ 367041 h 6858000"/>
              <a:gd name="connsiteX794" fmla="*/ 3489712 w 7467600"/>
              <a:gd name="connsiteY794" fmla="*/ 485386 h 6858000"/>
              <a:gd name="connsiteX795" fmla="*/ 3182994 w 7467600"/>
              <a:gd name="connsiteY795" fmla="*/ 828265 h 6858000"/>
              <a:gd name="connsiteX796" fmla="*/ 2892114 w 7467600"/>
              <a:gd name="connsiteY796" fmla="*/ 1172635 h 6858000"/>
              <a:gd name="connsiteX797" fmla="*/ 3021459 w 7467600"/>
              <a:gd name="connsiteY797" fmla="*/ 1035385 h 6858000"/>
              <a:gd name="connsiteX798" fmla="*/ 3153873 w 7467600"/>
              <a:gd name="connsiteY798" fmla="*/ 898971 h 6858000"/>
              <a:gd name="connsiteX799" fmla="*/ 3276511 w 7467600"/>
              <a:gd name="connsiteY799" fmla="*/ 786423 h 6858000"/>
              <a:gd name="connsiteX800" fmla="*/ 3584154 w 7467600"/>
              <a:gd name="connsiteY800" fmla="*/ 448218 h 6858000"/>
              <a:gd name="connsiteX801" fmla="*/ 3624562 w 7467600"/>
              <a:gd name="connsiteY801" fmla="*/ 367041 h 6858000"/>
              <a:gd name="connsiteX802" fmla="*/ 3766672 w 7467600"/>
              <a:gd name="connsiteY802" fmla="*/ 359429 h 6858000"/>
              <a:gd name="connsiteX803" fmla="*/ 3996338 w 7467600"/>
              <a:gd name="connsiteY803" fmla="*/ 968237 h 6858000"/>
              <a:gd name="connsiteX804" fmla="*/ 3766672 w 7467600"/>
              <a:gd name="connsiteY804" fmla="*/ 359429 h 6858000"/>
              <a:gd name="connsiteX805" fmla="*/ 5805386 w 7467600"/>
              <a:gd name="connsiteY805" fmla="*/ 239240 h 6858000"/>
              <a:gd name="connsiteX806" fmla="*/ 5736947 w 7467600"/>
              <a:gd name="connsiteY806" fmla="*/ 261367 h 6858000"/>
              <a:gd name="connsiteX807" fmla="*/ 5427012 w 7467600"/>
              <a:gd name="connsiteY807" fmla="*/ 311272 h 6858000"/>
              <a:gd name="connsiteX808" fmla="*/ 5147818 w 7467600"/>
              <a:gd name="connsiteY808" fmla="*/ 322112 h 6858000"/>
              <a:gd name="connsiteX809" fmla="*/ 5060854 w 7467600"/>
              <a:gd name="connsiteY809" fmla="*/ 311882 h 6858000"/>
              <a:gd name="connsiteX810" fmla="*/ 4945989 w 7467600"/>
              <a:gd name="connsiteY810" fmla="*/ 300516 h 6858000"/>
              <a:gd name="connsiteX811" fmla="*/ 5410479 w 7467600"/>
              <a:gd name="connsiteY811" fmla="*/ 348434 h 6858000"/>
              <a:gd name="connsiteX812" fmla="*/ 5805386 w 7467600"/>
              <a:gd name="connsiteY812" fmla="*/ 239240 h 6858000"/>
              <a:gd name="connsiteX813" fmla="*/ 5905192 w 7467600"/>
              <a:gd name="connsiteY813" fmla="*/ 163079 h 6858000"/>
              <a:gd name="connsiteX814" fmla="*/ 5865655 w 7467600"/>
              <a:gd name="connsiteY814" fmla="*/ 171901 h 6858000"/>
              <a:gd name="connsiteX815" fmla="*/ 5259740 w 7467600"/>
              <a:gd name="connsiteY815" fmla="*/ 257013 h 6858000"/>
              <a:gd name="connsiteX816" fmla="*/ 5208466 w 7467600"/>
              <a:gd name="connsiteY816" fmla="*/ 257550 h 6858000"/>
              <a:gd name="connsiteX817" fmla="*/ 4980204 w 7467600"/>
              <a:gd name="connsiteY817" fmla="*/ 271903 h 6858000"/>
              <a:gd name="connsiteX818" fmla="*/ 5068068 w 7467600"/>
              <a:gd name="connsiteY818" fmla="*/ 282244 h 6858000"/>
              <a:gd name="connsiteX819" fmla="*/ 5153231 w 7467600"/>
              <a:gd name="connsiteY819" fmla="*/ 292240 h 6858000"/>
              <a:gd name="connsiteX820" fmla="*/ 5426491 w 7467600"/>
              <a:gd name="connsiteY820" fmla="*/ 281128 h 6858000"/>
              <a:gd name="connsiteX821" fmla="*/ 5731212 w 7467600"/>
              <a:gd name="connsiteY821" fmla="*/ 231951 h 6858000"/>
              <a:gd name="connsiteX822" fmla="*/ 5905192 w 7467600"/>
              <a:gd name="connsiteY822" fmla="*/ 163079 h 6858000"/>
              <a:gd name="connsiteX823" fmla="*/ 5944437 w 7467600"/>
              <a:gd name="connsiteY823" fmla="*/ 113829 h 6858000"/>
              <a:gd name="connsiteX824" fmla="*/ 5825032 w 7467600"/>
              <a:gd name="connsiteY824" fmla="*/ 146405 h 6858000"/>
              <a:gd name="connsiteX825" fmla="*/ 4955599 w 7467600"/>
              <a:gd name="connsiteY825" fmla="*/ 247008 h 6858000"/>
              <a:gd name="connsiteX826" fmla="*/ 5210104 w 7467600"/>
              <a:gd name="connsiteY826" fmla="*/ 228123 h 6858000"/>
              <a:gd name="connsiteX827" fmla="*/ 5261015 w 7467600"/>
              <a:gd name="connsiteY827" fmla="*/ 227087 h 6858000"/>
              <a:gd name="connsiteX828" fmla="*/ 5861181 w 7467600"/>
              <a:gd name="connsiteY828" fmla="*/ 143093 h 6858000"/>
              <a:gd name="connsiteX829" fmla="*/ 5961252 w 7467600"/>
              <a:gd name="connsiteY829" fmla="*/ 114820 h 6858000"/>
              <a:gd name="connsiteX830" fmla="*/ 5944437 w 7467600"/>
              <a:gd name="connsiteY830" fmla="*/ 113829 h 6858000"/>
              <a:gd name="connsiteX831" fmla="*/ 3882765 w 7467600"/>
              <a:gd name="connsiteY831" fmla="*/ 0 h 6858000"/>
              <a:gd name="connsiteX832" fmla="*/ 3995099 w 7467600"/>
              <a:gd name="connsiteY832" fmla="*/ 0 h 6858000"/>
              <a:gd name="connsiteX833" fmla="*/ 4163818 w 7467600"/>
              <a:gd name="connsiteY833" fmla="*/ 234104 h 6858000"/>
              <a:gd name="connsiteX834" fmla="*/ 4172099 w 7467600"/>
              <a:gd name="connsiteY834" fmla="*/ 234207 h 6858000"/>
              <a:gd name="connsiteX835" fmla="*/ 4784282 w 7467600"/>
              <a:gd name="connsiteY835" fmla="*/ 276561 h 6858000"/>
              <a:gd name="connsiteX836" fmla="*/ 4801687 w 7467600"/>
              <a:gd name="connsiteY836" fmla="*/ 267764 h 6858000"/>
              <a:gd name="connsiteX837" fmla="*/ 6082788 w 7467600"/>
              <a:gd name="connsiteY837" fmla="*/ 64119 h 6858000"/>
              <a:gd name="connsiteX838" fmla="*/ 6099442 w 7467600"/>
              <a:gd name="connsiteY838" fmla="*/ 82568 h 6858000"/>
              <a:gd name="connsiteX839" fmla="*/ 4804137 w 7467600"/>
              <a:gd name="connsiteY839" fmla="*/ 320931 h 6858000"/>
              <a:gd name="connsiteX840" fmla="*/ 4227047 w 7467600"/>
              <a:gd name="connsiteY840" fmla="*/ 313415 h 6858000"/>
              <a:gd name="connsiteX841" fmla="*/ 4346041 w 7467600"/>
              <a:gd name="connsiteY841" fmla="*/ 456086 h 6858000"/>
              <a:gd name="connsiteX842" fmla="*/ 4870967 w 7467600"/>
              <a:gd name="connsiteY842" fmla="*/ 963061 h 6858000"/>
              <a:gd name="connsiteX843" fmla="*/ 4889647 w 7467600"/>
              <a:gd name="connsiteY843" fmla="*/ 957147 h 6858000"/>
              <a:gd name="connsiteX844" fmla="*/ 5422504 w 7467600"/>
              <a:gd name="connsiteY844" fmla="*/ 805191 h 6858000"/>
              <a:gd name="connsiteX845" fmla="*/ 6087656 w 7467600"/>
              <a:gd name="connsiteY845" fmla="*/ 826703 h 6858000"/>
              <a:gd name="connsiteX846" fmla="*/ 6058717 w 7467600"/>
              <a:gd name="connsiteY846" fmla="*/ 865992 h 6858000"/>
              <a:gd name="connsiteX847" fmla="*/ 4974153 w 7467600"/>
              <a:gd name="connsiteY847" fmla="*/ 1045456 h 6858000"/>
              <a:gd name="connsiteX848" fmla="*/ 5627835 w 7467600"/>
              <a:gd name="connsiteY848" fmla="*/ 1472077 h 6858000"/>
              <a:gd name="connsiteX849" fmla="*/ 5629817 w 7467600"/>
              <a:gd name="connsiteY849" fmla="*/ 1471412 h 6858000"/>
              <a:gd name="connsiteX850" fmla="*/ 5634124 w 7467600"/>
              <a:gd name="connsiteY850" fmla="*/ 1470572 h 6858000"/>
              <a:gd name="connsiteX851" fmla="*/ 5755832 w 7467600"/>
              <a:gd name="connsiteY851" fmla="*/ 1383886 h 6858000"/>
              <a:gd name="connsiteX852" fmla="*/ 6014186 w 7467600"/>
              <a:gd name="connsiteY852" fmla="*/ 1279799 h 6858000"/>
              <a:gd name="connsiteX853" fmla="*/ 6901619 w 7467600"/>
              <a:gd name="connsiteY853" fmla="*/ 1047874 h 6858000"/>
              <a:gd name="connsiteX854" fmla="*/ 6931566 w 7467600"/>
              <a:gd name="connsiteY854" fmla="*/ 1062034 h 6858000"/>
              <a:gd name="connsiteX855" fmla="*/ 5790982 w 7467600"/>
              <a:gd name="connsiteY855" fmla="*/ 1561380 h 6858000"/>
              <a:gd name="connsiteX856" fmla="*/ 6188971 w 7467600"/>
              <a:gd name="connsiteY856" fmla="*/ 1755168 h 6858000"/>
              <a:gd name="connsiteX857" fmla="*/ 6202446 w 7467600"/>
              <a:gd name="connsiteY857" fmla="*/ 1752268 h 6858000"/>
              <a:gd name="connsiteX858" fmla="*/ 7179560 w 7467600"/>
              <a:gd name="connsiteY858" fmla="*/ 1467551 h 6858000"/>
              <a:gd name="connsiteX859" fmla="*/ 7158730 w 7467600"/>
              <a:gd name="connsiteY859" fmla="*/ 1507835 h 6858000"/>
              <a:gd name="connsiteX860" fmla="*/ 6326959 w 7467600"/>
              <a:gd name="connsiteY860" fmla="*/ 1817686 h 6858000"/>
              <a:gd name="connsiteX861" fmla="*/ 6537433 w 7467600"/>
              <a:gd name="connsiteY861" fmla="*/ 1907790 h 6858000"/>
              <a:gd name="connsiteX862" fmla="*/ 6550221 w 7467600"/>
              <a:gd name="connsiteY862" fmla="*/ 1910729 h 6858000"/>
              <a:gd name="connsiteX863" fmla="*/ 6964438 w 7467600"/>
              <a:gd name="connsiteY863" fmla="*/ 2209505 h 6858000"/>
              <a:gd name="connsiteX864" fmla="*/ 7367862 w 7467600"/>
              <a:gd name="connsiteY864" fmla="*/ 2806833 h 6858000"/>
              <a:gd name="connsiteX865" fmla="*/ 7364329 w 7467600"/>
              <a:gd name="connsiteY865" fmla="*/ 2826907 h 6858000"/>
              <a:gd name="connsiteX866" fmla="*/ 7290545 w 7467600"/>
              <a:gd name="connsiteY866" fmla="*/ 2850663 h 6858000"/>
              <a:gd name="connsiteX867" fmla="*/ 6472036 w 7467600"/>
              <a:gd name="connsiteY867" fmla="*/ 1959003 h 6858000"/>
              <a:gd name="connsiteX868" fmla="*/ 5792897 w 7467600"/>
              <a:gd name="connsiteY868" fmla="*/ 1647747 h 6858000"/>
              <a:gd name="connsiteX869" fmla="*/ 5842751 w 7467600"/>
              <a:gd name="connsiteY869" fmla="*/ 1816112 h 6858000"/>
              <a:gd name="connsiteX870" fmla="*/ 5847424 w 7467600"/>
              <a:gd name="connsiteY870" fmla="*/ 1815776 h 6858000"/>
              <a:gd name="connsiteX871" fmla="*/ 6399821 w 7467600"/>
              <a:gd name="connsiteY871" fmla="*/ 2344799 h 6858000"/>
              <a:gd name="connsiteX872" fmla="*/ 6323232 w 7467600"/>
              <a:gd name="connsiteY872" fmla="*/ 2389634 h 6858000"/>
              <a:gd name="connsiteX873" fmla="*/ 5942958 w 7467600"/>
              <a:gd name="connsiteY873" fmla="*/ 2077708 h 6858000"/>
              <a:gd name="connsiteX874" fmla="*/ 5921559 w 7467600"/>
              <a:gd name="connsiteY874" fmla="*/ 2378596 h 6858000"/>
              <a:gd name="connsiteX875" fmla="*/ 5817651 w 7467600"/>
              <a:gd name="connsiteY875" fmla="*/ 3023919 h 6858000"/>
              <a:gd name="connsiteX876" fmla="*/ 5729634 w 7467600"/>
              <a:gd name="connsiteY876" fmla="*/ 3051849 h 6858000"/>
              <a:gd name="connsiteX877" fmla="*/ 5611018 w 7467600"/>
              <a:gd name="connsiteY877" fmla="*/ 2316769 h 6858000"/>
              <a:gd name="connsiteX878" fmla="*/ 5687608 w 7467600"/>
              <a:gd name="connsiteY878" fmla="*/ 2039972 h 6858000"/>
              <a:gd name="connsiteX879" fmla="*/ 5657554 w 7467600"/>
              <a:gd name="connsiteY879" fmla="*/ 1576445 h 6858000"/>
              <a:gd name="connsiteX880" fmla="*/ 5150475 w 7467600"/>
              <a:gd name="connsiteY880" fmla="*/ 1274012 h 6858000"/>
              <a:gd name="connsiteX881" fmla="*/ 5349142 w 7467600"/>
              <a:gd name="connsiteY881" fmla="*/ 2204405 h 6858000"/>
              <a:gd name="connsiteX882" fmla="*/ 5262214 w 7467600"/>
              <a:gd name="connsiteY882" fmla="*/ 2233836 h 6858000"/>
              <a:gd name="connsiteX883" fmla="*/ 4981539 w 7467600"/>
              <a:gd name="connsiteY883" fmla="*/ 1542201 h 6858000"/>
              <a:gd name="connsiteX884" fmla="*/ 4958461 w 7467600"/>
              <a:gd name="connsiteY884" fmla="*/ 1136957 h 6858000"/>
              <a:gd name="connsiteX885" fmla="*/ 4655015 w 7467600"/>
              <a:gd name="connsiteY885" fmla="*/ 891426 h 6858000"/>
              <a:gd name="connsiteX886" fmla="*/ 4348002 w 7467600"/>
              <a:gd name="connsiteY886" fmla="*/ 2205895 h 6858000"/>
              <a:gd name="connsiteX887" fmla="*/ 4262250 w 7467600"/>
              <a:gd name="connsiteY887" fmla="*/ 2219972 h 6858000"/>
              <a:gd name="connsiteX888" fmla="*/ 4550611 w 7467600"/>
              <a:gd name="connsiteY888" fmla="*/ 817540 h 6858000"/>
              <a:gd name="connsiteX889" fmla="*/ 4564418 w 7467600"/>
              <a:gd name="connsiteY889" fmla="*/ 808293 h 6858000"/>
              <a:gd name="connsiteX890" fmla="*/ 4266388 w 7467600"/>
              <a:gd name="connsiteY890" fmla="*/ 500083 h 6858000"/>
              <a:gd name="connsiteX891" fmla="*/ 4032842 w 7467600"/>
              <a:gd name="connsiteY891" fmla="*/ 211809 h 6858000"/>
              <a:gd name="connsiteX892" fmla="*/ 3882765 w 7467600"/>
              <a:gd name="connsiteY892" fmla="*/ 0 h 6858000"/>
              <a:gd name="connsiteX893" fmla="*/ 3721337 w 7467600"/>
              <a:gd name="connsiteY893" fmla="*/ 0 h 6858000"/>
              <a:gd name="connsiteX894" fmla="*/ 3797544 w 7467600"/>
              <a:gd name="connsiteY894" fmla="*/ 0 h 6858000"/>
              <a:gd name="connsiteX895" fmla="*/ 3775734 w 7467600"/>
              <a:gd name="connsiteY895" fmla="*/ 95131 h 6858000"/>
              <a:gd name="connsiteX896" fmla="*/ 3724807 w 7467600"/>
              <a:gd name="connsiteY896" fmla="*/ 272257 h 6858000"/>
              <a:gd name="connsiteX897" fmla="*/ 3726844 w 7467600"/>
              <a:gd name="connsiteY897" fmla="*/ 282988 h 6858000"/>
              <a:gd name="connsiteX898" fmla="*/ 3742664 w 7467600"/>
              <a:gd name="connsiteY898" fmla="*/ 279918 h 6858000"/>
              <a:gd name="connsiteX899" fmla="*/ 4103910 w 7467600"/>
              <a:gd name="connsiteY899" fmla="*/ 1161917 h 6858000"/>
              <a:gd name="connsiteX900" fmla="*/ 4020269 w 7467600"/>
              <a:gd name="connsiteY900" fmla="*/ 1200406 h 6858000"/>
              <a:gd name="connsiteX901" fmla="*/ 3674882 w 7467600"/>
              <a:gd name="connsiteY901" fmla="*/ 488524 h 6858000"/>
              <a:gd name="connsiteX902" fmla="*/ 3132682 w 7467600"/>
              <a:gd name="connsiteY902" fmla="*/ 1072284 h 6858000"/>
              <a:gd name="connsiteX903" fmla="*/ 2716346 w 7467600"/>
              <a:gd name="connsiteY903" fmla="*/ 1276376 h 6858000"/>
              <a:gd name="connsiteX904" fmla="*/ 2716772 w 7467600"/>
              <a:gd name="connsiteY904" fmla="*/ 1255462 h 6858000"/>
              <a:gd name="connsiteX905" fmla="*/ 3471096 w 7467600"/>
              <a:gd name="connsiteY905" fmla="*/ 437072 h 6858000"/>
              <a:gd name="connsiteX906" fmla="*/ 3639057 w 7467600"/>
              <a:gd name="connsiteY906" fmla="*/ 286334 h 6858000"/>
              <a:gd name="connsiteX907" fmla="*/ 3640309 w 7467600"/>
              <a:gd name="connsiteY907" fmla="*/ 284664 h 6858000"/>
              <a:gd name="connsiteX908" fmla="*/ 3646022 w 7467600"/>
              <a:gd name="connsiteY908" fmla="*/ 276711 h 6858000"/>
              <a:gd name="connsiteX909" fmla="*/ 3707943 w 7467600"/>
              <a:gd name="connsiteY909" fmla="*/ 65958 h 6858000"/>
              <a:gd name="connsiteX910" fmla="*/ 3721337 w 7467600"/>
              <a:gd name="connsiteY910" fmla="*/ 0 h 6858000"/>
              <a:gd name="connsiteX911" fmla="*/ 2867960 w 7467600"/>
              <a:gd name="connsiteY911" fmla="*/ 0 h 6858000"/>
              <a:gd name="connsiteX912" fmla="*/ 2926351 w 7467600"/>
              <a:gd name="connsiteY912" fmla="*/ 0 h 6858000"/>
              <a:gd name="connsiteX913" fmla="*/ 2902823 w 7467600"/>
              <a:gd name="connsiteY913" fmla="*/ 262929 h 6858000"/>
              <a:gd name="connsiteX914" fmla="*/ 2940663 w 7467600"/>
              <a:gd name="connsiteY914" fmla="*/ 140884 h 6858000"/>
              <a:gd name="connsiteX915" fmla="*/ 2947039 w 7467600"/>
              <a:gd name="connsiteY915" fmla="*/ 122524 h 6858000"/>
              <a:gd name="connsiteX916" fmla="*/ 2984316 w 7467600"/>
              <a:gd name="connsiteY916" fmla="*/ 0 h 6858000"/>
              <a:gd name="connsiteX917" fmla="*/ 3016114 w 7467600"/>
              <a:gd name="connsiteY917" fmla="*/ 0 h 6858000"/>
              <a:gd name="connsiteX918" fmla="*/ 2979949 w 7467600"/>
              <a:gd name="connsiteY918" fmla="*/ 119274 h 6858000"/>
              <a:gd name="connsiteX919" fmla="*/ 3023879 w 7467600"/>
              <a:gd name="connsiteY919" fmla="*/ 0 h 6858000"/>
              <a:gd name="connsiteX920" fmla="*/ 3105400 w 7467600"/>
              <a:gd name="connsiteY920" fmla="*/ 0 h 6858000"/>
              <a:gd name="connsiteX921" fmla="*/ 3094669 w 7467600"/>
              <a:gd name="connsiteY921" fmla="*/ 30308 h 6858000"/>
              <a:gd name="connsiteX922" fmla="*/ 2901945 w 7467600"/>
              <a:gd name="connsiteY922" fmla="*/ 466538 h 6858000"/>
              <a:gd name="connsiteX923" fmla="*/ 2815209 w 7467600"/>
              <a:gd name="connsiteY923" fmla="*/ 497361 h 6858000"/>
              <a:gd name="connsiteX924" fmla="*/ 2844845 w 7467600"/>
              <a:gd name="connsiteY924" fmla="*/ 127638 h 6858000"/>
              <a:gd name="connsiteX925" fmla="*/ 2867960 w 7467600"/>
              <a:gd name="connsiteY925" fmla="*/ 0 h 6858000"/>
              <a:gd name="connsiteX926" fmla="*/ 1057230 w 7467600"/>
              <a:gd name="connsiteY926" fmla="*/ 0 h 6858000"/>
              <a:gd name="connsiteX927" fmla="*/ 1111003 w 7467600"/>
              <a:gd name="connsiteY927" fmla="*/ 0 h 6858000"/>
              <a:gd name="connsiteX928" fmla="*/ 1125553 w 7467600"/>
              <a:gd name="connsiteY928" fmla="*/ 52588 h 6858000"/>
              <a:gd name="connsiteX929" fmla="*/ 1304276 w 7467600"/>
              <a:gd name="connsiteY929" fmla="*/ 476275 h 6858000"/>
              <a:gd name="connsiteX930" fmla="*/ 1492066 w 7467600"/>
              <a:gd name="connsiteY930" fmla="*/ 886333 h 6858000"/>
              <a:gd name="connsiteX931" fmla="*/ 1423698 w 7467600"/>
              <a:gd name="connsiteY931" fmla="*/ 710817 h 6858000"/>
              <a:gd name="connsiteX932" fmla="*/ 1357609 w 7467600"/>
              <a:gd name="connsiteY932" fmla="*/ 532892 h 6858000"/>
              <a:gd name="connsiteX933" fmla="*/ 1309550 w 7467600"/>
              <a:gd name="connsiteY933" fmla="*/ 374031 h 6858000"/>
              <a:gd name="connsiteX934" fmla="*/ 1193673 w 7467600"/>
              <a:gd name="connsiteY934" fmla="*/ 49533 h 6858000"/>
              <a:gd name="connsiteX935" fmla="*/ 1164391 w 7467600"/>
              <a:gd name="connsiteY935" fmla="*/ 0 h 6858000"/>
              <a:gd name="connsiteX936" fmla="*/ 1200666 w 7467600"/>
              <a:gd name="connsiteY936" fmla="*/ 0 h 6858000"/>
              <a:gd name="connsiteX937" fmla="*/ 1223408 w 7467600"/>
              <a:gd name="connsiteY937" fmla="*/ 38996 h 6858000"/>
              <a:gd name="connsiteX938" fmla="*/ 1339635 w 7467600"/>
              <a:gd name="connsiteY938" fmla="*/ 365517 h 6858000"/>
              <a:gd name="connsiteX939" fmla="*/ 1387469 w 7467600"/>
              <a:gd name="connsiteY939" fmla="*/ 523079 h 6858000"/>
              <a:gd name="connsiteX940" fmla="*/ 1452685 w 7467600"/>
              <a:gd name="connsiteY940" fmla="*/ 699806 h 6858000"/>
              <a:gd name="connsiteX941" fmla="*/ 1492092 w 7467600"/>
              <a:gd name="connsiteY941" fmla="*/ 800424 h 6858000"/>
              <a:gd name="connsiteX942" fmla="*/ 1455302 w 7467600"/>
              <a:gd name="connsiteY942" fmla="*/ 632913 h 6858000"/>
              <a:gd name="connsiteX943" fmla="*/ 1222336 w 7467600"/>
              <a:gd name="connsiteY943" fmla="*/ 9480 h 6858000"/>
              <a:gd name="connsiteX944" fmla="*/ 1214634 w 7467600"/>
              <a:gd name="connsiteY944" fmla="*/ 0 h 6858000"/>
              <a:gd name="connsiteX945" fmla="*/ 1289827 w 7467600"/>
              <a:gd name="connsiteY945" fmla="*/ 0 h 6858000"/>
              <a:gd name="connsiteX946" fmla="*/ 1321076 w 7467600"/>
              <a:gd name="connsiteY946" fmla="*/ 59722 h 6858000"/>
              <a:gd name="connsiteX947" fmla="*/ 1512579 w 7467600"/>
              <a:gd name="connsiteY947" fmla="*/ 626441 h 6858000"/>
              <a:gd name="connsiteX948" fmla="*/ 1506076 w 7467600"/>
              <a:gd name="connsiteY948" fmla="*/ 1089289 h 6858000"/>
              <a:gd name="connsiteX949" fmla="*/ 1486346 w 7467600"/>
              <a:gd name="connsiteY949" fmla="*/ 1079919 h 6858000"/>
              <a:gd name="connsiteX950" fmla="*/ 1070511 w 7467600"/>
              <a:gd name="connsiteY950" fmla="*/ 48609 h 6858000"/>
              <a:gd name="connsiteX951" fmla="*/ 1057230 w 7467600"/>
              <a:gd name="connsiteY951" fmla="*/ 0 h 6858000"/>
              <a:gd name="connsiteX952" fmla="*/ 43151 w 7467600"/>
              <a:gd name="connsiteY952" fmla="*/ 0 h 6858000"/>
              <a:gd name="connsiteX953" fmla="*/ 95283 w 7467600"/>
              <a:gd name="connsiteY953" fmla="*/ 0 h 6858000"/>
              <a:gd name="connsiteX954" fmla="*/ 300708 w 7467600"/>
              <a:gd name="connsiteY954" fmla="*/ 154571 h 6858000"/>
              <a:gd name="connsiteX955" fmla="*/ 530414 w 7467600"/>
              <a:gd name="connsiteY955" fmla="*/ 354673 h 6858000"/>
              <a:gd name="connsiteX956" fmla="*/ 333785 w 7467600"/>
              <a:gd name="connsiteY956" fmla="*/ 161564 h 6858000"/>
              <a:gd name="connsiteX957" fmla="*/ 147005 w 7467600"/>
              <a:gd name="connsiteY957" fmla="*/ 0 h 6858000"/>
              <a:gd name="connsiteX958" fmla="*/ 272509 w 7467600"/>
              <a:gd name="connsiteY958" fmla="*/ 0 h 6858000"/>
              <a:gd name="connsiteX959" fmla="*/ 326276 w 7467600"/>
              <a:gd name="connsiteY959" fmla="*/ 45847 h 6858000"/>
              <a:gd name="connsiteX960" fmla="*/ 823759 w 7467600"/>
              <a:gd name="connsiteY960" fmla="*/ 574145 h 6858000"/>
              <a:gd name="connsiteX961" fmla="*/ 811254 w 7467600"/>
              <a:gd name="connsiteY961" fmla="*/ 665546 h 6858000"/>
              <a:gd name="connsiteX962" fmla="*/ 154042 w 7467600"/>
              <a:gd name="connsiteY962" fmla="*/ 261522 h 6858000"/>
              <a:gd name="connsiteX963" fmla="*/ 13550 w 7467600"/>
              <a:gd name="connsiteY963" fmla="*/ 158423 h 6858000"/>
              <a:gd name="connsiteX964" fmla="*/ 0 w 7467600"/>
              <a:gd name="connsiteY964" fmla="*/ 146618 h 6858000"/>
              <a:gd name="connsiteX965" fmla="*/ 0 w 7467600"/>
              <a:gd name="connsiteY965" fmla="*/ 59161 h 6858000"/>
              <a:gd name="connsiteX966" fmla="*/ 45427 w 7467600"/>
              <a:gd name="connsiteY966" fmla="*/ 101078 h 6858000"/>
              <a:gd name="connsiteX967" fmla="*/ 630103 w 7467600"/>
              <a:gd name="connsiteY967" fmla="*/ 485885 h 6858000"/>
              <a:gd name="connsiteX968" fmla="*/ 532040 w 7467600"/>
              <a:gd name="connsiteY968" fmla="*/ 399359 h 6858000"/>
              <a:gd name="connsiteX969" fmla="*/ 517618 w 7467600"/>
              <a:gd name="connsiteY969" fmla="*/ 385726 h 6858000"/>
              <a:gd name="connsiteX970" fmla="*/ 285074 w 7467600"/>
              <a:gd name="connsiteY970" fmla="*/ 182755 h 6858000"/>
              <a:gd name="connsiteX971" fmla="*/ 43151 w 7467600"/>
              <a:gd name="connsiteY97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7042773 w 7467600"/>
              <a:gd name="connsiteY91" fmla="*/ 5734011 h 6858000"/>
              <a:gd name="connsiteX92" fmla="*/ 1456157 w 7467600"/>
              <a:gd name="connsiteY92" fmla="*/ 5371404 h 6858000"/>
              <a:gd name="connsiteX93" fmla="*/ 1244432 w 7467600"/>
              <a:gd name="connsiteY93" fmla="*/ 5385601 h 6858000"/>
              <a:gd name="connsiteX94" fmla="*/ 973990 w 7467600"/>
              <a:gd name="connsiteY94" fmla="*/ 5424940 h 6858000"/>
              <a:gd name="connsiteX95" fmla="*/ 1103809 w 7467600"/>
              <a:gd name="connsiteY95" fmla="*/ 5433720 h 6858000"/>
              <a:gd name="connsiteX96" fmla="*/ 1123454 w 7467600"/>
              <a:gd name="connsiteY96" fmla="*/ 5435727 h 6858000"/>
              <a:gd name="connsiteX97" fmla="*/ 1737017 w 7467600"/>
              <a:gd name="connsiteY97" fmla="*/ 5452183 h 6858000"/>
              <a:gd name="connsiteX98" fmla="*/ 1824397 w 7467600"/>
              <a:gd name="connsiteY98" fmla="*/ 5447757 h 6858000"/>
              <a:gd name="connsiteX99" fmla="*/ 2070059 w 7467600"/>
              <a:gd name="connsiteY99" fmla="*/ 5441660 h 6858000"/>
              <a:gd name="connsiteX100" fmla="*/ 1456157 w 7467600"/>
              <a:gd name="connsiteY100" fmla="*/ 5371404 h 6858000"/>
              <a:gd name="connsiteX101" fmla="*/ 4988186 w 7467600"/>
              <a:gd name="connsiteY101" fmla="*/ 5216467 h 6858000"/>
              <a:gd name="connsiteX102" fmla="*/ 4777334 w 7467600"/>
              <a:gd name="connsiteY102" fmla="*/ 5406072 h 6858000"/>
              <a:gd name="connsiteX103" fmla="*/ 4718341 w 7467600"/>
              <a:gd name="connsiteY103" fmla="*/ 5468043 h 6858000"/>
              <a:gd name="connsiteX104" fmla="*/ 4604655 w 7467600"/>
              <a:gd name="connsiteY104" fmla="*/ 5583434 h 6858000"/>
              <a:gd name="connsiteX105" fmla="*/ 4565074 w 7467600"/>
              <a:gd name="connsiteY105" fmla="*/ 5618550 h 6858000"/>
              <a:gd name="connsiteX106" fmla="*/ 4988186 w 7467600"/>
              <a:gd name="connsiteY106" fmla="*/ 5216467 h 6858000"/>
              <a:gd name="connsiteX107" fmla="*/ 4978032 w 7467600"/>
              <a:gd name="connsiteY107" fmla="*/ 5183809 h 6858000"/>
              <a:gd name="connsiteX108" fmla="*/ 4463413 w 7467600"/>
              <a:gd name="connsiteY108" fmla="*/ 5615162 h 6858000"/>
              <a:gd name="connsiteX109" fmla="*/ 4358134 w 7467600"/>
              <a:gd name="connsiteY109" fmla="*/ 5742791 h 6858000"/>
              <a:gd name="connsiteX110" fmla="*/ 4376219 w 7467600"/>
              <a:gd name="connsiteY110" fmla="*/ 5729027 h 6858000"/>
              <a:gd name="connsiteX111" fmla="*/ 4582340 w 7467600"/>
              <a:gd name="connsiteY111" fmla="*/ 5561037 h 6858000"/>
              <a:gd name="connsiteX112" fmla="*/ 4694684 w 7467600"/>
              <a:gd name="connsiteY112" fmla="*/ 5447098 h 6858000"/>
              <a:gd name="connsiteX113" fmla="*/ 4754123 w 7467600"/>
              <a:gd name="connsiteY113" fmla="*/ 5384643 h 6858000"/>
              <a:gd name="connsiteX114" fmla="*/ 4978032 w 7467600"/>
              <a:gd name="connsiteY114" fmla="*/ 5183809 h 6858000"/>
              <a:gd name="connsiteX115" fmla="*/ 1903353 w 7467600"/>
              <a:gd name="connsiteY115" fmla="*/ 5044827 h 6858000"/>
              <a:gd name="connsiteX116" fmla="*/ 1936931 w 7467600"/>
              <a:gd name="connsiteY116" fmla="*/ 5093954 h 6858000"/>
              <a:gd name="connsiteX117" fmla="*/ 2195868 w 7467600"/>
              <a:gd name="connsiteY117" fmla="*/ 5396574 h 6858000"/>
              <a:gd name="connsiteX118" fmla="*/ 2088852 w 7467600"/>
              <a:gd name="connsiteY118" fmla="*/ 5166123 h 6858000"/>
              <a:gd name="connsiteX119" fmla="*/ 1958241 w 7467600"/>
              <a:gd name="connsiteY119" fmla="*/ 5067955 h 6858000"/>
              <a:gd name="connsiteX120" fmla="*/ 1903353 w 7467600"/>
              <a:gd name="connsiteY120" fmla="*/ 5044827 h 6858000"/>
              <a:gd name="connsiteX121" fmla="*/ 1979378 w 7467600"/>
              <a:gd name="connsiteY121" fmla="*/ 4769504 h 6858000"/>
              <a:gd name="connsiteX122" fmla="*/ 2882120 w 7467600"/>
              <a:gd name="connsiteY122" fmla="*/ 5064547 h 6858000"/>
              <a:gd name="connsiteX123" fmla="*/ 2793103 w 7467600"/>
              <a:gd name="connsiteY123" fmla="*/ 5039699 h 6858000"/>
              <a:gd name="connsiteX124" fmla="*/ 2770041 w 7467600"/>
              <a:gd name="connsiteY124" fmla="*/ 5033634 h 6858000"/>
              <a:gd name="connsiteX125" fmla="*/ 1979378 w 7467600"/>
              <a:gd name="connsiteY125" fmla="*/ 4769504 h 6858000"/>
              <a:gd name="connsiteX126" fmla="*/ 1927410 w 7467600"/>
              <a:gd name="connsiteY126" fmla="*/ 4716164 h 6858000"/>
              <a:gd name="connsiteX127" fmla="*/ 1959587 w 7467600"/>
              <a:gd name="connsiteY127" fmla="*/ 4728849 h 6858000"/>
              <a:gd name="connsiteX128" fmla="*/ 2777707 w 7467600"/>
              <a:gd name="connsiteY128" fmla="*/ 5003991 h 6858000"/>
              <a:gd name="connsiteX129" fmla="*/ 2800768 w 7467600"/>
              <a:gd name="connsiteY129" fmla="*/ 5010056 h 6858000"/>
              <a:gd name="connsiteX130" fmla="*/ 2879408 w 7467600"/>
              <a:gd name="connsiteY130" fmla="*/ 5031590 h 6858000"/>
              <a:gd name="connsiteX131" fmla="*/ 2862295 w 7467600"/>
              <a:gd name="connsiteY131" fmla="*/ 5022958 h 6858000"/>
              <a:gd name="connsiteX132" fmla="*/ 2813343 w 7467600"/>
              <a:gd name="connsiteY132" fmla="*/ 4998369 h 6858000"/>
              <a:gd name="connsiteX133" fmla="*/ 2646245 w 7467600"/>
              <a:gd name="connsiteY133" fmla="*/ 4930999 h 6858000"/>
              <a:gd name="connsiteX134" fmla="*/ 1999243 w 7467600"/>
              <a:gd name="connsiteY134" fmla="*/ 4730524 h 6858000"/>
              <a:gd name="connsiteX135" fmla="*/ 1979527 w 7467600"/>
              <a:gd name="connsiteY135" fmla="*/ 4726651 h 6858000"/>
              <a:gd name="connsiteX136" fmla="*/ 1927410 w 7467600"/>
              <a:gd name="connsiteY136" fmla="*/ 4716164 h 6858000"/>
              <a:gd name="connsiteX137" fmla="*/ 1997014 w 7467600"/>
              <a:gd name="connsiteY137" fmla="*/ 4698007 h 6858000"/>
              <a:gd name="connsiteX138" fmla="*/ 2005458 w 7467600"/>
              <a:gd name="connsiteY138" fmla="*/ 4699540 h 6858000"/>
              <a:gd name="connsiteX139" fmla="*/ 2657186 w 7467600"/>
              <a:gd name="connsiteY139" fmla="*/ 4901687 h 6858000"/>
              <a:gd name="connsiteX140" fmla="*/ 2826662 w 7467600"/>
              <a:gd name="connsiteY140" fmla="*/ 4970362 h 6858000"/>
              <a:gd name="connsiteX141" fmla="*/ 2876100 w 7467600"/>
              <a:gd name="connsiteY141" fmla="*/ 4995397 h 6858000"/>
              <a:gd name="connsiteX142" fmla="*/ 3042600 w 7467600"/>
              <a:gd name="connsiteY142" fmla="*/ 5059532 h 6858000"/>
              <a:gd name="connsiteX143" fmla="*/ 1997014 w 7467600"/>
              <a:gd name="connsiteY143" fmla="*/ 4698007 h 6858000"/>
              <a:gd name="connsiteX144" fmla="*/ 2305292 w 7467600"/>
              <a:gd name="connsiteY144" fmla="*/ 4219492 h 6858000"/>
              <a:gd name="connsiteX145" fmla="*/ 3360922 w 7467600"/>
              <a:gd name="connsiteY145" fmla="*/ 4529373 h 6858000"/>
              <a:gd name="connsiteX146" fmla="*/ 3492420 w 7467600"/>
              <a:gd name="connsiteY146" fmla="*/ 4510145 h 6858000"/>
              <a:gd name="connsiteX147" fmla="*/ 3364086 w 7467600"/>
              <a:gd name="connsiteY147" fmla="*/ 4480340 h 6858000"/>
              <a:gd name="connsiteX148" fmla="*/ 3225818 w 7467600"/>
              <a:gd name="connsiteY148" fmla="*/ 4411822 h 6858000"/>
              <a:gd name="connsiteX149" fmla="*/ 3129696 w 7467600"/>
              <a:gd name="connsiteY149" fmla="*/ 4360704 h 6858000"/>
              <a:gd name="connsiteX150" fmla="*/ 2814545 w 7467600"/>
              <a:gd name="connsiteY150" fmla="*/ 4282955 h 6858000"/>
              <a:gd name="connsiteX151" fmla="*/ 2305292 w 7467600"/>
              <a:gd name="connsiteY151" fmla="*/ 4219492 h 6858000"/>
              <a:gd name="connsiteX152" fmla="*/ 2626982 w 7467600"/>
              <a:gd name="connsiteY152" fmla="*/ 4206450 h 6858000"/>
              <a:gd name="connsiteX153" fmla="*/ 2490617 w 7467600"/>
              <a:gd name="connsiteY153" fmla="*/ 4206951 h 6858000"/>
              <a:gd name="connsiteX154" fmla="*/ 2819869 w 7467600"/>
              <a:gd name="connsiteY154" fmla="*/ 4252936 h 6858000"/>
              <a:gd name="connsiteX155" fmla="*/ 3143018 w 7467600"/>
              <a:gd name="connsiteY155" fmla="*/ 4332698 h 6858000"/>
              <a:gd name="connsiteX156" fmla="*/ 3241520 w 7467600"/>
              <a:gd name="connsiteY156" fmla="*/ 4385112 h 6858000"/>
              <a:gd name="connsiteX157" fmla="*/ 3374575 w 7467600"/>
              <a:gd name="connsiteY157" fmla="*/ 4451517 h 6858000"/>
              <a:gd name="connsiteX158" fmla="*/ 3505221 w 7467600"/>
              <a:gd name="connsiteY158" fmla="*/ 4480757 h 6858000"/>
              <a:gd name="connsiteX159" fmla="*/ 2626982 w 7467600"/>
              <a:gd name="connsiteY159" fmla="*/ 4206450 h 6858000"/>
              <a:gd name="connsiteX160" fmla="*/ 1310106 w 7467600"/>
              <a:gd name="connsiteY160" fmla="*/ 3943217 h 6858000"/>
              <a:gd name="connsiteX161" fmla="*/ 854994 w 7467600"/>
              <a:gd name="connsiteY161" fmla="*/ 4399136 h 6858000"/>
              <a:gd name="connsiteX162" fmla="*/ 742462 w 7467600"/>
              <a:gd name="connsiteY162" fmla="*/ 4594648 h 6858000"/>
              <a:gd name="connsiteX163" fmla="*/ 820602 w 7467600"/>
              <a:gd name="connsiteY163" fmla="*/ 4485915 h 6858000"/>
              <a:gd name="connsiteX164" fmla="*/ 878295 w 7467600"/>
              <a:gd name="connsiteY164" fmla="*/ 4403594 h 6858000"/>
              <a:gd name="connsiteX165" fmla="*/ 1240607 w 7467600"/>
              <a:gd name="connsiteY165" fmla="*/ 4010401 h 6858000"/>
              <a:gd name="connsiteX166" fmla="*/ 1310106 w 7467600"/>
              <a:gd name="connsiteY166" fmla="*/ 3943217 h 6858000"/>
              <a:gd name="connsiteX167" fmla="*/ 1423113 w 7467600"/>
              <a:gd name="connsiteY167" fmla="*/ 3874565 h 6858000"/>
              <a:gd name="connsiteX168" fmla="*/ 1260565 w 7467600"/>
              <a:gd name="connsiteY168" fmla="*/ 4031982 h 6858000"/>
              <a:gd name="connsiteX169" fmla="*/ 901900 w 7467600"/>
              <a:gd name="connsiteY169" fmla="*/ 4421236 h 6858000"/>
              <a:gd name="connsiteX170" fmla="*/ 845044 w 7467600"/>
              <a:gd name="connsiteY170" fmla="*/ 4502436 h 6858000"/>
              <a:gd name="connsiteX171" fmla="*/ 685926 w 7467600"/>
              <a:gd name="connsiteY171" fmla="*/ 4703069 h 6858000"/>
              <a:gd name="connsiteX172" fmla="*/ 684248 w 7467600"/>
              <a:gd name="connsiteY172" fmla="*/ 4706721 h 6858000"/>
              <a:gd name="connsiteX173" fmla="*/ 1423113 w 7467600"/>
              <a:gd name="connsiteY173" fmla="*/ 3874565 h 6858000"/>
              <a:gd name="connsiteX174" fmla="*/ 3316479 w 7467600"/>
              <a:gd name="connsiteY174" fmla="*/ 3872136 h 6858000"/>
              <a:gd name="connsiteX175" fmla="*/ 3546806 w 7467600"/>
              <a:gd name="connsiteY175" fmla="*/ 4356139 h 6858000"/>
              <a:gd name="connsiteX176" fmla="*/ 3364433 w 7467600"/>
              <a:gd name="connsiteY176" fmla="*/ 3953121 h 6858000"/>
              <a:gd name="connsiteX177" fmla="*/ 3316479 w 7467600"/>
              <a:gd name="connsiteY177" fmla="*/ 3872136 h 6858000"/>
              <a:gd name="connsiteX178" fmla="*/ 3291335 w 7467600"/>
              <a:gd name="connsiteY178" fmla="*/ 3767420 h 6858000"/>
              <a:gd name="connsiteX179" fmla="*/ 3390805 w 7467600"/>
              <a:gd name="connsiteY179" fmla="*/ 3937163 h 6858000"/>
              <a:gd name="connsiteX180" fmla="*/ 3579062 w 7467600"/>
              <a:gd name="connsiteY180" fmla="*/ 4359040 h 6858000"/>
              <a:gd name="connsiteX181" fmla="*/ 3467355 w 7467600"/>
              <a:gd name="connsiteY181" fmla="*/ 3988130 h 6858000"/>
              <a:gd name="connsiteX182" fmla="*/ 3310753 w 7467600"/>
              <a:gd name="connsiteY182" fmla="*/ 3787140 h 6858000"/>
              <a:gd name="connsiteX183" fmla="*/ 3291335 w 7467600"/>
              <a:gd name="connsiteY183" fmla="*/ 3767420 h 6858000"/>
              <a:gd name="connsiteX184" fmla="*/ 1635889 w 7467600"/>
              <a:gd name="connsiteY184" fmla="*/ 3709494 h 6858000"/>
              <a:gd name="connsiteX185" fmla="*/ 1634800 w 7467600"/>
              <a:gd name="connsiteY185" fmla="*/ 3731111 h 6858000"/>
              <a:gd name="connsiteX186" fmla="*/ 1635889 w 7467600"/>
              <a:gd name="connsiteY186" fmla="*/ 3709494 h 6858000"/>
              <a:gd name="connsiteX187" fmla="*/ 1510397 w 7467600"/>
              <a:gd name="connsiteY187" fmla="*/ 3684705 h 6858000"/>
              <a:gd name="connsiteX188" fmla="*/ 1146550 w 7467600"/>
              <a:gd name="connsiteY188" fmla="*/ 3802012 h 6858000"/>
              <a:gd name="connsiteX189" fmla="*/ 698834 w 7467600"/>
              <a:gd name="connsiteY189" fmla="*/ 3952272 h 6858000"/>
              <a:gd name="connsiteX190" fmla="*/ 34256 w 7467600"/>
              <a:gd name="connsiteY190" fmla="*/ 4347603 h 6858000"/>
              <a:gd name="connsiteX191" fmla="*/ 527241 w 7467600"/>
              <a:gd name="connsiteY191" fmla="*/ 4065078 h 6858000"/>
              <a:gd name="connsiteX192" fmla="*/ 1510397 w 7467600"/>
              <a:gd name="connsiteY192" fmla="*/ 3684705 h 6858000"/>
              <a:gd name="connsiteX193" fmla="*/ 1313114 w 7467600"/>
              <a:gd name="connsiteY193" fmla="*/ 3655216 h 6858000"/>
              <a:gd name="connsiteX194" fmla="*/ 1109304 w 7467600"/>
              <a:gd name="connsiteY194" fmla="*/ 3669030 h 6858000"/>
              <a:gd name="connsiteX195" fmla="*/ 8129 w 7467600"/>
              <a:gd name="connsiteY195" fmla="*/ 4330519 h 6858000"/>
              <a:gd name="connsiteX196" fmla="*/ 687572 w 7467600"/>
              <a:gd name="connsiteY196" fmla="*/ 3925629 h 6858000"/>
              <a:gd name="connsiteX197" fmla="*/ 1138365 w 7467600"/>
              <a:gd name="connsiteY197" fmla="*/ 3774515 h 6858000"/>
              <a:gd name="connsiteX198" fmla="*/ 1505579 w 7467600"/>
              <a:gd name="connsiteY198" fmla="*/ 3655526 h 6858000"/>
              <a:gd name="connsiteX199" fmla="*/ 1313114 w 7467600"/>
              <a:gd name="connsiteY199" fmla="*/ 3655216 h 6858000"/>
              <a:gd name="connsiteX200" fmla="*/ 3655073 w 7467600"/>
              <a:gd name="connsiteY200" fmla="*/ 3650884 h 6858000"/>
              <a:gd name="connsiteX201" fmla="*/ 3989938 w 7467600"/>
              <a:gd name="connsiteY201" fmla="*/ 3991685 h 6858000"/>
              <a:gd name="connsiteX202" fmla="*/ 4393907 w 7467600"/>
              <a:gd name="connsiteY202" fmla="*/ 4261258 h 6858000"/>
              <a:gd name="connsiteX203" fmla="*/ 4648051 w 7467600"/>
              <a:gd name="connsiteY203" fmla="*/ 4374051 h 6858000"/>
              <a:gd name="connsiteX204" fmla="*/ 4383389 w 7467600"/>
              <a:gd name="connsiteY204" fmla="*/ 4184369 h 6858000"/>
              <a:gd name="connsiteX205" fmla="*/ 4165508 w 7467600"/>
              <a:gd name="connsiteY205" fmla="*/ 4035196 h 6858000"/>
              <a:gd name="connsiteX206" fmla="*/ 4068162 w 7467600"/>
              <a:gd name="connsiteY206" fmla="*/ 3953394 h 6858000"/>
              <a:gd name="connsiteX207" fmla="*/ 3981416 w 7467600"/>
              <a:gd name="connsiteY207" fmla="*/ 3880482 h 6858000"/>
              <a:gd name="connsiteX208" fmla="*/ 3800147 w 7467600"/>
              <a:gd name="connsiteY208" fmla="*/ 3749872 h 6858000"/>
              <a:gd name="connsiteX209" fmla="*/ 3655073 w 7467600"/>
              <a:gd name="connsiteY209" fmla="*/ 3650884 h 6858000"/>
              <a:gd name="connsiteX210" fmla="*/ 3670252 w 7467600"/>
              <a:gd name="connsiteY210" fmla="*/ 3622798 h 6858000"/>
              <a:gd name="connsiteX211" fmla="*/ 3817258 w 7467600"/>
              <a:gd name="connsiteY211" fmla="*/ 3723577 h 6858000"/>
              <a:gd name="connsiteX212" fmla="*/ 4000461 w 7467600"/>
              <a:gd name="connsiteY212" fmla="*/ 3855966 h 6858000"/>
              <a:gd name="connsiteX213" fmla="*/ 4088180 w 7467600"/>
              <a:gd name="connsiteY213" fmla="*/ 3929774 h 6858000"/>
              <a:gd name="connsiteX214" fmla="*/ 4184555 w 7467600"/>
              <a:gd name="connsiteY214" fmla="*/ 4010683 h 6858000"/>
              <a:gd name="connsiteX215" fmla="*/ 4399563 w 7467600"/>
              <a:gd name="connsiteY215" fmla="*/ 4158106 h 6858000"/>
              <a:gd name="connsiteX216" fmla="*/ 4684469 w 7467600"/>
              <a:gd name="connsiteY216" fmla="*/ 4364680 h 6858000"/>
              <a:gd name="connsiteX217" fmla="*/ 4690271 w 7467600"/>
              <a:gd name="connsiteY217" fmla="*/ 4370034 h 6858000"/>
              <a:gd name="connsiteX218" fmla="*/ 4136093 w 7467600"/>
              <a:gd name="connsiteY218" fmla="*/ 3858466 h 6858000"/>
              <a:gd name="connsiteX219" fmla="*/ 3670252 w 7467600"/>
              <a:gd name="connsiteY219" fmla="*/ 3622798 h 6858000"/>
              <a:gd name="connsiteX220" fmla="*/ 4440129 w 7467600"/>
              <a:gd name="connsiteY220" fmla="*/ 3448571 h 6858000"/>
              <a:gd name="connsiteX221" fmla="*/ 4856525 w 7467600"/>
              <a:gd name="connsiteY221" fmla="*/ 3915351 h 6858000"/>
              <a:gd name="connsiteX222" fmla="*/ 5059055 w 7467600"/>
              <a:gd name="connsiteY222" fmla="*/ 4108918 h 6858000"/>
              <a:gd name="connsiteX223" fmla="*/ 5290070 w 7467600"/>
              <a:gd name="connsiteY223" fmla="*/ 4263619 h 6858000"/>
              <a:gd name="connsiteX224" fmla="*/ 4834991 w 7467600"/>
              <a:gd name="connsiteY224" fmla="*/ 3830985 h 6858000"/>
              <a:gd name="connsiteX225" fmla="*/ 4440129 w 7467600"/>
              <a:gd name="connsiteY225" fmla="*/ 3448571 h 6858000"/>
              <a:gd name="connsiteX226" fmla="*/ 4441737 w 7467600"/>
              <a:gd name="connsiteY226" fmla="*/ 3399734 h 6858000"/>
              <a:gd name="connsiteX227" fmla="*/ 4431236 w 7467600"/>
              <a:gd name="connsiteY227" fmla="*/ 3400954 h 6858000"/>
              <a:gd name="connsiteX228" fmla="*/ 4557150 w 7467600"/>
              <a:gd name="connsiteY228" fmla="*/ 3510023 h 6858000"/>
              <a:gd name="connsiteX229" fmla="*/ 4856936 w 7467600"/>
              <a:gd name="connsiteY229" fmla="*/ 3809146 h 6858000"/>
              <a:gd name="connsiteX230" fmla="*/ 5111996 w 7467600"/>
              <a:gd name="connsiteY230" fmla="*/ 4065759 h 6858000"/>
              <a:gd name="connsiteX231" fmla="*/ 5388878 w 7467600"/>
              <a:gd name="connsiteY231" fmla="*/ 4300185 h 6858000"/>
              <a:gd name="connsiteX232" fmla="*/ 5425556 w 7467600"/>
              <a:gd name="connsiteY232" fmla="*/ 4308967 h 6858000"/>
              <a:gd name="connsiteX233" fmla="*/ 4943646 w 7467600"/>
              <a:gd name="connsiteY233" fmla="*/ 3822916 h 6858000"/>
              <a:gd name="connsiteX234" fmla="*/ 4594837 w 7467600"/>
              <a:gd name="connsiteY234" fmla="*/ 3532274 h 6858000"/>
              <a:gd name="connsiteX235" fmla="*/ 4441737 w 7467600"/>
              <a:gd name="connsiteY235" fmla="*/ 3399734 h 6858000"/>
              <a:gd name="connsiteX236" fmla="*/ 5425834 w 7467600"/>
              <a:gd name="connsiteY236" fmla="*/ 3162785 h 6858000"/>
              <a:gd name="connsiteX237" fmla="*/ 5401644 w 7467600"/>
              <a:gd name="connsiteY237" fmla="*/ 3617847 h 6858000"/>
              <a:gd name="connsiteX238" fmla="*/ 5467256 w 7467600"/>
              <a:gd name="connsiteY238" fmla="*/ 4175494 h 6858000"/>
              <a:gd name="connsiteX239" fmla="*/ 5448069 w 7467600"/>
              <a:gd name="connsiteY239" fmla="*/ 3567554 h 6858000"/>
              <a:gd name="connsiteX240" fmla="*/ 5425834 w 7467600"/>
              <a:gd name="connsiteY240" fmla="*/ 3162785 h 6858000"/>
              <a:gd name="connsiteX241" fmla="*/ 1318687 w 7467600"/>
              <a:gd name="connsiteY241" fmla="*/ 3113840 h 6858000"/>
              <a:gd name="connsiteX242" fmla="*/ 1066793 w 7467600"/>
              <a:gd name="connsiteY242" fmla="*/ 3212171 h 6858000"/>
              <a:gd name="connsiteX243" fmla="*/ 993319 w 7467600"/>
              <a:gd name="connsiteY243" fmla="*/ 3247648 h 6858000"/>
              <a:gd name="connsiteX244" fmla="*/ 853081 w 7467600"/>
              <a:gd name="connsiteY244" fmla="*/ 3312410 h 6858000"/>
              <a:gd name="connsiteX245" fmla="*/ 805957 w 7467600"/>
              <a:gd name="connsiteY245" fmla="*/ 3330443 h 6858000"/>
              <a:gd name="connsiteX246" fmla="*/ 1318687 w 7467600"/>
              <a:gd name="connsiteY246" fmla="*/ 3113840 h 6858000"/>
              <a:gd name="connsiteX247" fmla="*/ 5453702 w 7467600"/>
              <a:gd name="connsiteY247" fmla="*/ 3090882 h 6858000"/>
              <a:gd name="connsiteX248" fmla="*/ 5480135 w 7467600"/>
              <a:gd name="connsiteY248" fmla="*/ 3565802 h 6858000"/>
              <a:gd name="connsiteX249" fmla="*/ 5499023 w 7467600"/>
              <a:gd name="connsiteY249" fmla="*/ 4166310 h 6858000"/>
              <a:gd name="connsiteX250" fmla="*/ 5547022 w 7467600"/>
              <a:gd name="connsiteY250" fmla="*/ 3607838 h 6858000"/>
              <a:gd name="connsiteX251" fmla="*/ 5515964 w 7467600"/>
              <a:gd name="connsiteY251" fmla="*/ 3378541 h 6858000"/>
              <a:gd name="connsiteX252" fmla="*/ 5453702 w 7467600"/>
              <a:gd name="connsiteY252" fmla="*/ 3090882 h 6858000"/>
              <a:gd name="connsiteX253" fmla="*/ 1238695 w 7467600"/>
              <a:gd name="connsiteY253" fmla="*/ 3076820 h 6858000"/>
              <a:gd name="connsiteX254" fmla="*/ 716371 w 7467600"/>
              <a:gd name="connsiteY254" fmla="*/ 3293249 h 6858000"/>
              <a:gd name="connsiteX255" fmla="*/ 579522 w 7467600"/>
              <a:gd name="connsiteY255" fmla="*/ 3371759 h 6858000"/>
              <a:gd name="connsiteX256" fmla="*/ 600288 w 7467600"/>
              <a:gd name="connsiteY256" fmla="*/ 3365555 h 6858000"/>
              <a:gd name="connsiteX257" fmla="*/ 840692 w 7467600"/>
              <a:gd name="connsiteY257" fmla="*/ 3284921 h 6858000"/>
              <a:gd name="connsiteX258" fmla="*/ 979248 w 7467600"/>
              <a:gd name="connsiteY258" fmla="*/ 3221003 h 6858000"/>
              <a:gd name="connsiteX259" fmla="*/ 1053282 w 7467600"/>
              <a:gd name="connsiteY259" fmla="*/ 3185247 h 6858000"/>
              <a:gd name="connsiteX260" fmla="*/ 1320603 w 7467600"/>
              <a:gd name="connsiteY260" fmla="*/ 3081281 h 6858000"/>
              <a:gd name="connsiteX261" fmla="*/ 1238695 w 7467600"/>
              <a:gd name="connsiteY261" fmla="*/ 3076820 h 6858000"/>
              <a:gd name="connsiteX262" fmla="*/ 5425627 w 7467600"/>
              <a:gd name="connsiteY262" fmla="*/ 2954192 h 6858000"/>
              <a:gd name="connsiteX263" fmla="*/ 5470770 w 7467600"/>
              <a:gd name="connsiteY263" fmla="*/ 3005435 h 6858000"/>
              <a:gd name="connsiteX264" fmla="*/ 5519779 w 7467600"/>
              <a:gd name="connsiteY264" fmla="*/ 4359223 h 6858000"/>
              <a:gd name="connsiteX265" fmla="*/ 5520293 w 7467600"/>
              <a:gd name="connsiteY265" fmla="*/ 4360602 h 6858000"/>
              <a:gd name="connsiteX266" fmla="*/ 5767221 w 7467600"/>
              <a:gd name="connsiteY266" fmla="*/ 4665564 h 6858000"/>
              <a:gd name="connsiteX267" fmla="*/ 6937169 w 7467600"/>
              <a:gd name="connsiteY267" fmla="*/ 4815941 h 6858000"/>
              <a:gd name="connsiteX268" fmla="*/ 6953922 w 7467600"/>
              <a:gd name="connsiteY268" fmla="*/ 4890068 h 6858000"/>
              <a:gd name="connsiteX269" fmla="*/ 6071359 w 7467600"/>
              <a:gd name="connsiteY269" fmla="*/ 4770770 h 6858000"/>
              <a:gd name="connsiteX270" fmla="*/ 6038839 w 7467600"/>
              <a:gd name="connsiteY270" fmla="*/ 4764474 h 6858000"/>
              <a:gd name="connsiteX271" fmla="*/ 6038706 w 7467600"/>
              <a:gd name="connsiteY271" fmla="*/ 4763847 h 6858000"/>
              <a:gd name="connsiteX272" fmla="*/ 6037784 w 7467600"/>
              <a:gd name="connsiteY272" fmla="*/ 4764270 h 6858000"/>
              <a:gd name="connsiteX273" fmla="*/ 6038839 w 7467600"/>
              <a:gd name="connsiteY273" fmla="*/ 4764474 h 6858000"/>
              <a:gd name="connsiteX274" fmla="*/ 6040338 w 7467600"/>
              <a:gd name="connsiteY274" fmla="*/ 4771418 h 6858000"/>
              <a:gd name="connsiteX275" fmla="*/ 6024488 w 7467600"/>
              <a:gd name="connsiteY275" fmla="*/ 4809903 h 6858000"/>
              <a:gd name="connsiteX276" fmla="*/ 5599771 w 7467600"/>
              <a:gd name="connsiteY276" fmla="*/ 5509652 h 6858000"/>
              <a:gd name="connsiteX277" fmla="*/ 5548843 w 7467600"/>
              <a:gd name="connsiteY277" fmla="*/ 5563845 h 6858000"/>
              <a:gd name="connsiteX278" fmla="*/ 5940952 w 7467600"/>
              <a:gd name="connsiteY278" fmla="*/ 6250028 h 6858000"/>
              <a:gd name="connsiteX279" fmla="*/ 6043441 w 7467600"/>
              <a:gd name="connsiteY279" fmla="*/ 6665847 h 6858000"/>
              <a:gd name="connsiteX280" fmla="*/ 6093432 w 7467600"/>
              <a:gd name="connsiteY280" fmla="*/ 6858000 h 6858000"/>
              <a:gd name="connsiteX281" fmla="*/ 6034344 w 7467600"/>
              <a:gd name="connsiteY281" fmla="*/ 6858000 h 6858000"/>
              <a:gd name="connsiteX282" fmla="*/ 6026679 w 7467600"/>
              <a:gd name="connsiteY282" fmla="*/ 6836959 h 6858000"/>
              <a:gd name="connsiteX283" fmla="*/ 5800441 w 7467600"/>
              <a:gd name="connsiteY283" fmla="*/ 6335286 h 6858000"/>
              <a:gd name="connsiteX284" fmla="*/ 5526562 w 7467600"/>
              <a:gd name="connsiteY284" fmla="*/ 5705388 h 6858000"/>
              <a:gd name="connsiteX285" fmla="*/ 5519640 w 7467600"/>
              <a:gd name="connsiteY285" fmla="*/ 5683774 h 6858000"/>
              <a:gd name="connsiteX286" fmla="*/ 5844559 w 7467600"/>
              <a:gd name="connsiteY286" fmla="*/ 6553349 h 6858000"/>
              <a:gd name="connsiteX287" fmla="*/ 5975994 w 7467600"/>
              <a:gd name="connsiteY287" fmla="*/ 6858000 h 6858000"/>
              <a:gd name="connsiteX288" fmla="*/ 5898547 w 7467600"/>
              <a:gd name="connsiteY288" fmla="*/ 6858000 h 6858000"/>
              <a:gd name="connsiteX289" fmla="*/ 5682041 w 7467600"/>
              <a:gd name="connsiteY289" fmla="*/ 6355860 h 6858000"/>
              <a:gd name="connsiteX290" fmla="*/ 5461758 w 7467600"/>
              <a:gd name="connsiteY290" fmla="*/ 5820220 h 6858000"/>
              <a:gd name="connsiteX291" fmla="*/ 5237282 w 7467600"/>
              <a:gd name="connsiteY291" fmla="*/ 6579086 h 6858000"/>
              <a:gd name="connsiteX292" fmla="*/ 5115009 w 7467600"/>
              <a:gd name="connsiteY292" fmla="*/ 6858000 h 6858000"/>
              <a:gd name="connsiteX293" fmla="*/ 5028074 w 7467600"/>
              <a:gd name="connsiteY293" fmla="*/ 6858000 h 6858000"/>
              <a:gd name="connsiteX294" fmla="*/ 5079508 w 7467600"/>
              <a:gd name="connsiteY294" fmla="*/ 6749074 h 6858000"/>
              <a:gd name="connsiteX295" fmla="*/ 5371846 w 7467600"/>
              <a:gd name="connsiteY295" fmla="*/ 5924413 h 6858000"/>
              <a:gd name="connsiteX296" fmla="*/ 5270512 w 7467600"/>
              <a:gd name="connsiteY296" fmla="*/ 6138975 h 6858000"/>
              <a:gd name="connsiteX297" fmla="*/ 5062409 w 7467600"/>
              <a:gd name="connsiteY297" fmla="*/ 6653544 h 6858000"/>
              <a:gd name="connsiteX298" fmla="*/ 5036628 w 7467600"/>
              <a:gd name="connsiteY298" fmla="*/ 6754247 h 6858000"/>
              <a:gd name="connsiteX299" fmla="*/ 5009112 w 7467600"/>
              <a:gd name="connsiteY299" fmla="*/ 6858000 h 6858000"/>
              <a:gd name="connsiteX300" fmla="*/ 4976679 w 7467600"/>
              <a:gd name="connsiteY300" fmla="*/ 6858000 h 6858000"/>
              <a:gd name="connsiteX301" fmla="*/ 5006537 w 7467600"/>
              <a:gd name="connsiteY301" fmla="*/ 6747068 h 6858000"/>
              <a:gd name="connsiteX302" fmla="*/ 5032723 w 7467600"/>
              <a:gd name="connsiteY302" fmla="*/ 6644957 h 6858000"/>
              <a:gd name="connsiteX303" fmla="*/ 5242949 w 7467600"/>
              <a:gd name="connsiteY303" fmla="*/ 6125175 h 6858000"/>
              <a:gd name="connsiteX304" fmla="*/ 5286321 w 7467600"/>
              <a:gd name="connsiteY304" fmla="*/ 6033555 h 6858000"/>
              <a:gd name="connsiteX305" fmla="*/ 5008210 w 7467600"/>
              <a:gd name="connsiteY305" fmla="*/ 6649194 h 6858000"/>
              <a:gd name="connsiteX306" fmla="*/ 4986321 w 7467600"/>
              <a:gd name="connsiteY306" fmla="*/ 6765687 h 6858000"/>
              <a:gd name="connsiteX307" fmla="*/ 4973474 w 7467600"/>
              <a:gd name="connsiteY307" fmla="*/ 6858000 h 6858000"/>
              <a:gd name="connsiteX308" fmla="*/ 4907178 w 7467600"/>
              <a:gd name="connsiteY308" fmla="*/ 6858000 h 6858000"/>
              <a:gd name="connsiteX309" fmla="*/ 4910810 w 7467600"/>
              <a:gd name="connsiteY309" fmla="*/ 6829660 h 6858000"/>
              <a:gd name="connsiteX310" fmla="*/ 4987461 w 7467600"/>
              <a:gd name="connsiteY310" fmla="*/ 6432994 h 6858000"/>
              <a:gd name="connsiteX311" fmla="*/ 5179262 w 7467600"/>
              <a:gd name="connsiteY311" fmla="*/ 6035044 h 6858000"/>
              <a:gd name="connsiteX312" fmla="*/ 4689678 w 7467600"/>
              <a:gd name="connsiteY312" fmla="*/ 6440241 h 6858000"/>
              <a:gd name="connsiteX313" fmla="*/ 4477543 w 7467600"/>
              <a:gd name="connsiteY313" fmla="*/ 6674836 h 6858000"/>
              <a:gd name="connsiteX314" fmla="*/ 4329957 w 7467600"/>
              <a:gd name="connsiteY314" fmla="*/ 6858000 h 6858000"/>
              <a:gd name="connsiteX315" fmla="*/ 4218595 w 7467600"/>
              <a:gd name="connsiteY315" fmla="*/ 6858000 h 6858000"/>
              <a:gd name="connsiteX316" fmla="*/ 4368888 w 7467600"/>
              <a:gd name="connsiteY316" fmla="*/ 6668412 h 6858000"/>
              <a:gd name="connsiteX317" fmla="*/ 4563091 w 7467600"/>
              <a:gd name="connsiteY317" fmla="*/ 6442508 h 6858000"/>
              <a:gd name="connsiteX318" fmla="*/ 5387324 w 7467600"/>
              <a:gd name="connsiteY318" fmla="*/ 5705830 h 6858000"/>
              <a:gd name="connsiteX319" fmla="*/ 5073620 w 7467600"/>
              <a:gd name="connsiteY319" fmla="*/ 5955437 h 6858000"/>
              <a:gd name="connsiteX320" fmla="*/ 4689789 w 7467600"/>
              <a:gd name="connsiteY320" fmla="*/ 6268382 h 6858000"/>
              <a:gd name="connsiteX321" fmla="*/ 4418722 w 7467600"/>
              <a:gd name="connsiteY321" fmla="*/ 6570886 h 6858000"/>
              <a:gd name="connsiteX322" fmla="*/ 4214944 w 7467600"/>
              <a:gd name="connsiteY322" fmla="*/ 6858000 h 6858000"/>
              <a:gd name="connsiteX323" fmla="*/ 4177898 w 7467600"/>
              <a:gd name="connsiteY323" fmla="*/ 6858000 h 6858000"/>
              <a:gd name="connsiteX324" fmla="*/ 4391597 w 7467600"/>
              <a:gd name="connsiteY324" fmla="*/ 6556370 h 6858000"/>
              <a:gd name="connsiteX325" fmla="*/ 4668889 w 7467600"/>
              <a:gd name="connsiteY325" fmla="*/ 6246399 h 6858000"/>
              <a:gd name="connsiteX326" fmla="*/ 5055427 w 7467600"/>
              <a:gd name="connsiteY326" fmla="*/ 5931476 h 6858000"/>
              <a:gd name="connsiteX327" fmla="*/ 5371814 w 7467600"/>
              <a:gd name="connsiteY327" fmla="*/ 5678975 h 6858000"/>
              <a:gd name="connsiteX328" fmla="*/ 4987918 w 7467600"/>
              <a:gd name="connsiteY328" fmla="*/ 5838701 h 6858000"/>
              <a:gd name="connsiteX329" fmla="*/ 4317146 w 7467600"/>
              <a:gd name="connsiteY329" fmla="*/ 6587716 h 6858000"/>
              <a:gd name="connsiteX330" fmla="*/ 4171627 w 7467600"/>
              <a:gd name="connsiteY330" fmla="*/ 6858000 h 6858000"/>
              <a:gd name="connsiteX331" fmla="*/ 4081585 w 7467600"/>
              <a:gd name="connsiteY331" fmla="*/ 6858000 h 6858000"/>
              <a:gd name="connsiteX332" fmla="*/ 4238603 w 7467600"/>
              <a:gd name="connsiteY332" fmla="*/ 6559341 h 6858000"/>
              <a:gd name="connsiteX333" fmla="*/ 4778333 w 7467600"/>
              <a:gd name="connsiteY333" fmla="*/ 5873626 h 6858000"/>
              <a:gd name="connsiteX334" fmla="*/ 5414185 w 7467600"/>
              <a:gd name="connsiteY334" fmla="*/ 5573882 h 6858000"/>
              <a:gd name="connsiteX335" fmla="*/ 5959648 w 7467600"/>
              <a:gd name="connsiteY335" fmla="*/ 4760797 h 6858000"/>
              <a:gd name="connsiteX336" fmla="*/ 5355019 w 7467600"/>
              <a:gd name="connsiteY336" fmla="*/ 4734672 h 6858000"/>
              <a:gd name="connsiteX337" fmla="*/ 5083565 w 7467600"/>
              <a:gd name="connsiteY337" fmla="*/ 5179121 h 6858000"/>
              <a:gd name="connsiteX338" fmla="*/ 4713577 w 7467600"/>
              <a:gd name="connsiteY338" fmla="*/ 5616803 h 6858000"/>
              <a:gd name="connsiteX339" fmla="*/ 3989559 w 7467600"/>
              <a:gd name="connsiteY339" fmla="*/ 6145945 h 6858000"/>
              <a:gd name="connsiteX340" fmla="*/ 3939824 w 7467600"/>
              <a:gd name="connsiteY340" fmla="*/ 6066900 h 6858000"/>
              <a:gd name="connsiteX341" fmla="*/ 4584537 w 7467600"/>
              <a:gd name="connsiteY341" fmla="*/ 5324826 h 6858000"/>
              <a:gd name="connsiteX342" fmla="*/ 5037105 w 7467600"/>
              <a:gd name="connsiteY342" fmla="*/ 5088765 h 6858000"/>
              <a:gd name="connsiteX343" fmla="*/ 5039930 w 7467600"/>
              <a:gd name="connsiteY343" fmla="*/ 5089585 h 6858000"/>
              <a:gd name="connsiteX344" fmla="*/ 5263764 w 7467600"/>
              <a:gd name="connsiteY344" fmla="*/ 4735525 h 6858000"/>
              <a:gd name="connsiteX345" fmla="*/ 4086300 w 7467600"/>
              <a:gd name="connsiteY345" fmla="*/ 4884599 h 6858000"/>
              <a:gd name="connsiteX346" fmla="*/ 4085485 w 7467600"/>
              <a:gd name="connsiteY346" fmla="*/ 4899070 h 6858000"/>
              <a:gd name="connsiteX347" fmla="*/ 3871915 w 7467600"/>
              <a:gd name="connsiteY347" fmla="*/ 5253645 h 6858000"/>
              <a:gd name="connsiteX348" fmla="*/ 3799374 w 7467600"/>
              <a:gd name="connsiteY348" fmla="*/ 5466127 h 6858000"/>
              <a:gd name="connsiteX349" fmla="*/ 3498850 w 7467600"/>
              <a:gd name="connsiteY349" fmla="*/ 6661888 h 6858000"/>
              <a:gd name="connsiteX350" fmla="*/ 3399216 w 7467600"/>
              <a:gd name="connsiteY350" fmla="*/ 6858000 h 6858000"/>
              <a:gd name="connsiteX351" fmla="*/ 3303688 w 7467600"/>
              <a:gd name="connsiteY351" fmla="*/ 6858000 h 6858000"/>
              <a:gd name="connsiteX352" fmla="*/ 3391774 w 7467600"/>
              <a:gd name="connsiteY352" fmla="*/ 6697181 h 6858000"/>
              <a:gd name="connsiteX353" fmla="*/ 3735540 w 7467600"/>
              <a:gd name="connsiteY353" fmla="*/ 5546923 h 6858000"/>
              <a:gd name="connsiteX354" fmla="*/ 3729438 w 7467600"/>
              <a:gd name="connsiteY354" fmla="*/ 5569058 h 6858000"/>
              <a:gd name="connsiteX355" fmla="*/ 3707782 w 7467600"/>
              <a:gd name="connsiteY355" fmla="*/ 5644908 h 6858000"/>
              <a:gd name="connsiteX356" fmla="*/ 3583827 w 7467600"/>
              <a:gd name="connsiteY356" fmla="*/ 6039215 h 6858000"/>
              <a:gd name="connsiteX357" fmla="*/ 3547861 w 7467600"/>
              <a:gd name="connsiteY357" fmla="*/ 6129609 h 6858000"/>
              <a:gd name="connsiteX358" fmla="*/ 3490905 w 7467600"/>
              <a:gd name="connsiteY358" fmla="*/ 6277660 h 6858000"/>
              <a:gd name="connsiteX359" fmla="*/ 3455859 w 7467600"/>
              <a:gd name="connsiteY359" fmla="*/ 6391301 h 6858000"/>
              <a:gd name="connsiteX360" fmla="*/ 3429112 w 7467600"/>
              <a:gd name="connsiteY360" fmla="*/ 6479469 h 6858000"/>
              <a:gd name="connsiteX361" fmla="*/ 3304862 w 7467600"/>
              <a:gd name="connsiteY361" fmla="*/ 6796476 h 6858000"/>
              <a:gd name="connsiteX362" fmla="*/ 3276071 w 7467600"/>
              <a:gd name="connsiteY362" fmla="*/ 6858000 h 6858000"/>
              <a:gd name="connsiteX363" fmla="*/ 3240805 w 7467600"/>
              <a:gd name="connsiteY363" fmla="*/ 6858000 h 6858000"/>
              <a:gd name="connsiteX364" fmla="*/ 3275917 w 7467600"/>
              <a:gd name="connsiteY364" fmla="*/ 6783192 h 6858000"/>
              <a:gd name="connsiteX365" fmla="*/ 3399358 w 7467600"/>
              <a:gd name="connsiteY365" fmla="*/ 6469011 h 6858000"/>
              <a:gd name="connsiteX366" fmla="*/ 3425650 w 7467600"/>
              <a:gd name="connsiteY366" fmla="*/ 6381333 h 6858000"/>
              <a:gd name="connsiteX367" fmla="*/ 3460661 w 7467600"/>
              <a:gd name="connsiteY367" fmla="*/ 6266763 h 6858000"/>
              <a:gd name="connsiteX368" fmla="*/ 3518021 w 7467600"/>
              <a:gd name="connsiteY368" fmla="*/ 6117298 h 6858000"/>
              <a:gd name="connsiteX369" fmla="*/ 3554035 w 7467600"/>
              <a:gd name="connsiteY369" fmla="*/ 6027832 h 6858000"/>
              <a:gd name="connsiteX370" fmla="*/ 3677174 w 7467600"/>
              <a:gd name="connsiteY370" fmla="*/ 5636351 h 6858000"/>
              <a:gd name="connsiteX371" fmla="*/ 3698819 w 7467600"/>
              <a:gd name="connsiteY371" fmla="*/ 5560503 h 6858000"/>
              <a:gd name="connsiteX372" fmla="*/ 3702094 w 7467600"/>
              <a:gd name="connsiteY372" fmla="*/ 5549194 h 6858000"/>
              <a:gd name="connsiteX373" fmla="*/ 3398355 w 7467600"/>
              <a:gd name="connsiteY373" fmla="*/ 6094603 h 6858000"/>
              <a:gd name="connsiteX374" fmla="*/ 3193941 w 7467600"/>
              <a:gd name="connsiteY374" fmla="*/ 6798775 h 6858000"/>
              <a:gd name="connsiteX375" fmla="*/ 3184140 w 7467600"/>
              <a:gd name="connsiteY375" fmla="*/ 6858000 h 6858000"/>
              <a:gd name="connsiteX376" fmla="*/ 3099978 w 7467600"/>
              <a:gd name="connsiteY376" fmla="*/ 6858000 h 6858000"/>
              <a:gd name="connsiteX377" fmla="*/ 3101556 w 7467600"/>
              <a:gd name="connsiteY377" fmla="*/ 6843337 h 6858000"/>
              <a:gd name="connsiteX378" fmla="*/ 3370162 w 7467600"/>
              <a:gd name="connsiteY378" fmla="*/ 5785550 h 6858000"/>
              <a:gd name="connsiteX379" fmla="*/ 3746477 w 7467600"/>
              <a:gd name="connsiteY379" fmla="*/ 5377889 h 6858000"/>
              <a:gd name="connsiteX380" fmla="*/ 3863399 w 7467600"/>
              <a:gd name="connsiteY380" fmla="*/ 5087257 h 6858000"/>
              <a:gd name="connsiteX381" fmla="*/ 3968712 w 7467600"/>
              <a:gd name="connsiteY381" fmla="*/ 4913989 h 6858000"/>
              <a:gd name="connsiteX382" fmla="*/ 2792390 w 7467600"/>
              <a:gd name="connsiteY382" fmla="*/ 5382974 h 6858000"/>
              <a:gd name="connsiteX383" fmla="*/ 2714982 w 7467600"/>
              <a:gd name="connsiteY383" fmla="*/ 5427051 h 6858000"/>
              <a:gd name="connsiteX384" fmla="*/ 2813361 w 7467600"/>
              <a:gd name="connsiteY384" fmla="*/ 6023912 h 6858000"/>
              <a:gd name="connsiteX385" fmla="*/ 2688430 w 7467600"/>
              <a:gd name="connsiteY385" fmla="*/ 6801564 h 6858000"/>
              <a:gd name="connsiteX386" fmla="*/ 2629626 w 7467600"/>
              <a:gd name="connsiteY386" fmla="*/ 6763394 h 6858000"/>
              <a:gd name="connsiteX387" fmla="*/ 2565328 w 7467600"/>
              <a:gd name="connsiteY387" fmla="*/ 5516399 h 6858000"/>
              <a:gd name="connsiteX388" fmla="*/ 1922999 w 7467600"/>
              <a:gd name="connsiteY388" fmla="*/ 5980343 h 6858000"/>
              <a:gd name="connsiteX389" fmla="*/ 1950261 w 7467600"/>
              <a:gd name="connsiteY389" fmla="*/ 6405858 h 6858000"/>
              <a:gd name="connsiteX390" fmla="*/ 2365554 w 7467600"/>
              <a:gd name="connsiteY390" fmla="*/ 6759107 h 6858000"/>
              <a:gd name="connsiteX391" fmla="*/ 2424142 w 7467600"/>
              <a:gd name="connsiteY391" fmla="*/ 6858000 h 6858000"/>
              <a:gd name="connsiteX392" fmla="*/ 2395994 w 7467600"/>
              <a:gd name="connsiteY392" fmla="*/ 6858000 h 6858000"/>
              <a:gd name="connsiteX393" fmla="*/ 2392863 w 7467600"/>
              <a:gd name="connsiteY393" fmla="*/ 6852964 h 6858000"/>
              <a:gd name="connsiteX394" fmla="*/ 2017589 w 7467600"/>
              <a:gd name="connsiteY394" fmla="*/ 6493982 h 6858000"/>
              <a:gd name="connsiteX395" fmla="*/ 2147336 w 7467600"/>
              <a:gd name="connsiteY395" fmla="*/ 6594052 h 6858000"/>
              <a:gd name="connsiteX396" fmla="*/ 2207047 w 7467600"/>
              <a:gd name="connsiteY396" fmla="*/ 6654540 h 6858000"/>
              <a:gd name="connsiteX397" fmla="*/ 2299106 w 7467600"/>
              <a:gd name="connsiteY397" fmla="*/ 6778931 h 6858000"/>
              <a:gd name="connsiteX398" fmla="*/ 2314430 w 7467600"/>
              <a:gd name="connsiteY398" fmla="*/ 6801144 h 6858000"/>
              <a:gd name="connsiteX399" fmla="*/ 2352406 w 7467600"/>
              <a:gd name="connsiteY399" fmla="*/ 6858000 h 6858000"/>
              <a:gd name="connsiteX400" fmla="*/ 2314492 w 7467600"/>
              <a:gd name="connsiteY400" fmla="*/ 6858000 h 6858000"/>
              <a:gd name="connsiteX401" fmla="*/ 2288095 w 7467600"/>
              <a:gd name="connsiteY401" fmla="*/ 6818030 h 6858000"/>
              <a:gd name="connsiteX402" fmla="*/ 2272768 w 7467600"/>
              <a:gd name="connsiteY402" fmla="*/ 6795822 h 6858000"/>
              <a:gd name="connsiteX403" fmla="*/ 2182715 w 7467600"/>
              <a:gd name="connsiteY403" fmla="*/ 6675071 h 6858000"/>
              <a:gd name="connsiteX404" fmla="*/ 2032061 w 7467600"/>
              <a:gd name="connsiteY404" fmla="*/ 6541380 h 6858000"/>
              <a:gd name="connsiteX405" fmla="*/ 2257220 w 7467600"/>
              <a:gd name="connsiteY405" fmla="*/ 6826257 h 6858000"/>
              <a:gd name="connsiteX406" fmla="*/ 2281324 w 7467600"/>
              <a:gd name="connsiteY406" fmla="*/ 6858000 h 6858000"/>
              <a:gd name="connsiteX407" fmla="*/ 2242860 w 7467600"/>
              <a:gd name="connsiteY407" fmla="*/ 6858000 h 6858000"/>
              <a:gd name="connsiteX408" fmla="*/ 2232818 w 7467600"/>
              <a:gd name="connsiteY408" fmla="*/ 6844926 h 6858000"/>
              <a:gd name="connsiteX409" fmla="*/ 1990172 w 7467600"/>
              <a:gd name="connsiteY409" fmla="*/ 6542121 h 6858000"/>
              <a:gd name="connsiteX410" fmla="*/ 2124090 w 7467600"/>
              <a:gd name="connsiteY410" fmla="*/ 6761017 h 6858000"/>
              <a:gd name="connsiteX411" fmla="*/ 2200380 w 7467600"/>
              <a:gd name="connsiteY411" fmla="*/ 6858000 h 6858000"/>
              <a:gd name="connsiteX412" fmla="*/ 2147507 w 7467600"/>
              <a:gd name="connsiteY412" fmla="*/ 6858000 h 6858000"/>
              <a:gd name="connsiteX413" fmla="*/ 2070668 w 7467600"/>
              <a:gd name="connsiteY413" fmla="*/ 6761520 h 6858000"/>
              <a:gd name="connsiteX414" fmla="*/ 1975142 w 7467600"/>
              <a:gd name="connsiteY414" fmla="*/ 6585570 h 6858000"/>
              <a:gd name="connsiteX415" fmla="*/ 2050035 w 7467600"/>
              <a:gd name="connsiteY415" fmla="*/ 6813345 h 6858000"/>
              <a:gd name="connsiteX416" fmla="*/ 2063025 w 7467600"/>
              <a:gd name="connsiteY416" fmla="*/ 6858000 h 6858000"/>
              <a:gd name="connsiteX417" fmla="*/ 2021675 w 7467600"/>
              <a:gd name="connsiteY417" fmla="*/ 6858000 h 6858000"/>
              <a:gd name="connsiteX418" fmla="*/ 2019308 w 7467600"/>
              <a:gd name="connsiteY418" fmla="*/ 6847118 h 6858000"/>
              <a:gd name="connsiteX419" fmla="*/ 1938835 w 7467600"/>
              <a:gd name="connsiteY419" fmla="*/ 6551160 h 6858000"/>
              <a:gd name="connsiteX420" fmla="*/ 1953230 w 7467600"/>
              <a:gd name="connsiteY420" fmla="*/ 6759699 h 6858000"/>
              <a:gd name="connsiteX421" fmla="*/ 1956763 w 7467600"/>
              <a:gd name="connsiteY421" fmla="*/ 6778191 h 6858000"/>
              <a:gd name="connsiteX422" fmla="*/ 1967925 w 7467600"/>
              <a:gd name="connsiteY422" fmla="*/ 6858000 h 6858000"/>
              <a:gd name="connsiteX423" fmla="*/ 1936622 w 7467600"/>
              <a:gd name="connsiteY423" fmla="*/ 6858000 h 6858000"/>
              <a:gd name="connsiteX424" fmla="*/ 1926261 w 7467600"/>
              <a:gd name="connsiteY424" fmla="*/ 6784064 h 6858000"/>
              <a:gd name="connsiteX425" fmla="*/ 1922724 w 7467600"/>
              <a:gd name="connsiteY425" fmla="*/ 6765577 h 6858000"/>
              <a:gd name="connsiteX426" fmla="*/ 1904650 w 7467600"/>
              <a:gd name="connsiteY426" fmla="*/ 6639616 h 6858000"/>
              <a:gd name="connsiteX427" fmla="*/ 1885273 w 7467600"/>
              <a:gd name="connsiteY427" fmla="*/ 6858000 h 6858000"/>
              <a:gd name="connsiteX428" fmla="*/ 1854363 w 7467600"/>
              <a:gd name="connsiteY428" fmla="*/ 6858000 h 6858000"/>
              <a:gd name="connsiteX429" fmla="*/ 1880391 w 7467600"/>
              <a:gd name="connsiteY429" fmla="*/ 6603796 h 6858000"/>
              <a:gd name="connsiteX430" fmla="*/ 1818273 w 7467600"/>
              <a:gd name="connsiteY430" fmla="*/ 6715729 h 6858000"/>
              <a:gd name="connsiteX431" fmla="*/ 1794691 w 7467600"/>
              <a:gd name="connsiteY431" fmla="*/ 6843239 h 6858000"/>
              <a:gd name="connsiteX432" fmla="*/ 1794914 w 7467600"/>
              <a:gd name="connsiteY432" fmla="*/ 6858000 h 6858000"/>
              <a:gd name="connsiteX433" fmla="*/ 1746128 w 7467600"/>
              <a:gd name="connsiteY433" fmla="*/ 6858000 h 6858000"/>
              <a:gd name="connsiteX434" fmla="*/ 1753934 w 7467600"/>
              <a:gd name="connsiteY434" fmla="*/ 6724796 h 6858000"/>
              <a:gd name="connsiteX435" fmla="*/ 1792053 w 7467600"/>
              <a:gd name="connsiteY435" fmla="*/ 6572396 h 6858000"/>
              <a:gd name="connsiteX436" fmla="*/ 1862248 w 7467600"/>
              <a:gd name="connsiteY436" fmla="*/ 6266397 h 6858000"/>
              <a:gd name="connsiteX437" fmla="*/ 1862250 w 7467600"/>
              <a:gd name="connsiteY437" fmla="*/ 6033531 h 6858000"/>
              <a:gd name="connsiteX438" fmla="*/ 1211999 w 7467600"/>
              <a:gd name="connsiteY438" fmla="*/ 6683610 h 6858000"/>
              <a:gd name="connsiteX439" fmla="*/ 1213266 w 7467600"/>
              <a:gd name="connsiteY439" fmla="*/ 6691947 h 6858000"/>
              <a:gd name="connsiteX440" fmla="*/ 1203370 w 7467600"/>
              <a:gd name="connsiteY440" fmla="*/ 6850676 h 6858000"/>
              <a:gd name="connsiteX441" fmla="*/ 1203671 w 7467600"/>
              <a:gd name="connsiteY441" fmla="*/ 6858000 h 6858000"/>
              <a:gd name="connsiteX442" fmla="*/ 1143180 w 7467600"/>
              <a:gd name="connsiteY442" fmla="*/ 6858000 h 6858000"/>
              <a:gd name="connsiteX443" fmla="*/ 1142176 w 7467600"/>
              <a:gd name="connsiteY443" fmla="*/ 6766045 h 6858000"/>
              <a:gd name="connsiteX444" fmla="*/ 1067484 w 7467600"/>
              <a:gd name="connsiteY444" fmla="*/ 6858000 h 6858000"/>
              <a:gd name="connsiteX445" fmla="*/ 953928 w 7467600"/>
              <a:gd name="connsiteY445" fmla="*/ 6858000 h 6858000"/>
              <a:gd name="connsiteX446" fmla="*/ 959715 w 7467600"/>
              <a:gd name="connsiteY446" fmla="*/ 6850185 h 6858000"/>
              <a:gd name="connsiteX447" fmla="*/ 1483788 w 7467600"/>
              <a:gd name="connsiteY447" fmla="*/ 6259174 h 6858000"/>
              <a:gd name="connsiteX448" fmla="*/ 1100671 w 7467600"/>
              <a:gd name="connsiteY448" fmla="*/ 6252137 h 6858000"/>
              <a:gd name="connsiteX449" fmla="*/ 1090144 w 7467600"/>
              <a:gd name="connsiteY449" fmla="*/ 6256748 h 6858000"/>
              <a:gd name="connsiteX450" fmla="*/ 1095872 w 7467600"/>
              <a:gd name="connsiteY450" fmla="*/ 6271892 h 6858000"/>
              <a:gd name="connsiteX451" fmla="*/ 262785 w 7467600"/>
              <a:gd name="connsiteY451" fmla="*/ 6845450 h 6858000"/>
              <a:gd name="connsiteX452" fmla="*/ 209968 w 7467600"/>
              <a:gd name="connsiteY452" fmla="*/ 6770713 h 6858000"/>
              <a:gd name="connsiteX453" fmla="*/ 873460 w 7467600"/>
              <a:gd name="connsiteY453" fmla="*/ 6253768 h 6858000"/>
              <a:gd name="connsiteX454" fmla="*/ 192686 w 7467600"/>
              <a:gd name="connsiteY454" fmla="*/ 5849257 h 6858000"/>
              <a:gd name="connsiteX455" fmla="*/ 4696 w 7467600"/>
              <a:gd name="connsiteY455" fmla="*/ 5697668 h 6858000"/>
              <a:gd name="connsiteX456" fmla="*/ 0 w 7467600"/>
              <a:gd name="connsiteY456" fmla="*/ 5689984 h 6858000"/>
              <a:gd name="connsiteX457" fmla="*/ 0 w 7467600"/>
              <a:gd name="connsiteY457" fmla="*/ 5513472 h 6858000"/>
              <a:gd name="connsiteX458" fmla="*/ 174101 w 7467600"/>
              <a:gd name="connsiteY458" fmla="*/ 5620277 h 6858000"/>
              <a:gd name="connsiteX459" fmla="*/ 891800 w 7467600"/>
              <a:gd name="connsiteY459" fmla="*/ 6036935 h 6858000"/>
              <a:gd name="connsiteX460" fmla="*/ 1072219 w 7467600"/>
              <a:gd name="connsiteY460" fmla="*/ 6169443 h 6858000"/>
              <a:gd name="connsiteX461" fmla="*/ 1074117 w 7467600"/>
              <a:gd name="connsiteY461" fmla="*/ 6170301 h 6858000"/>
              <a:gd name="connsiteX462" fmla="*/ 1083114 w 7467600"/>
              <a:gd name="connsiteY462" fmla="*/ 6174131 h 6858000"/>
              <a:gd name="connsiteX463" fmla="*/ 1543010 w 7467600"/>
              <a:gd name="connsiteY463" fmla="*/ 6191140 h 6858000"/>
              <a:gd name="connsiteX464" fmla="*/ 1551080 w 7467600"/>
              <a:gd name="connsiteY464" fmla="*/ 6195006 h 6858000"/>
              <a:gd name="connsiteX465" fmla="*/ 2345443 w 7467600"/>
              <a:gd name="connsiteY465" fmla="*/ 5549882 h 6858000"/>
              <a:gd name="connsiteX466" fmla="*/ 1721499 w 7467600"/>
              <a:gd name="connsiteY466" fmla="*/ 5599969 h 6858000"/>
              <a:gd name="connsiteX467" fmla="*/ 767716 w 7467600"/>
              <a:gd name="connsiteY467" fmla="*/ 5472768 h 6858000"/>
              <a:gd name="connsiteX468" fmla="*/ 722147 w 7467600"/>
              <a:gd name="connsiteY468" fmla="*/ 5393091 h 6858000"/>
              <a:gd name="connsiteX469" fmla="*/ 1485552 w 7467600"/>
              <a:gd name="connsiteY469" fmla="*/ 5313202 h 6858000"/>
              <a:gd name="connsiteX470" fmla="*/ 2143004 w 7467600"/>
              <a:gd name="connsiteY470" fmla="*/ 5402420 h 6858000"/>
              <a:gd name="connsiteX471" fmla="*/ 1933391 w 7467600"/>
              <a:gd name="connsiteY471" fmla="*/ 5156971 h 6858000"/>
              <a:gd name="connsiteX472" fmla="*/ 1827118 w 7467600"/>
              <a:gd name="connsiteY472" fmla="*/ 4968410 h 6858000"/>
              <a:gd name="connsiteX473" fmla="*/ 1837349 w 7467600"/>
              <a:gd name="connsiteY473" fmla="*/ 4956357 h 6858000"/>
              <a:gd name="connsiteX474" fmla="*/ 2162835 w 7467600"/>
              <a:gd name="connsiteY474" fmla="*/ 5187853 h 6858000"/>
              <a:gd name="connsiteX475" fmla="*/ 2257167 w 7467600"/>
              <a:gd name="connsiteY475" fmla="*/ 5462123 h 6858000"/>
              <a:gd name="connsiteX476" fmla="*/ 2261598 w 7467600"/>
              <a:gd name="connsiteY476" fmla="*/ 5467998 h 6858000"/>
              <a:gd name="connsiteX477" fmla="*/ 2437177 w 7467600"/>
              <a:gd name="connsiteY477" fmla="*/ 5479608 h 6858000"/>
              <a:gd name="connsiteX478" fmla="*/ 2445247 w 7467600"/>
              <a:gd name="connsiteY478" fmla="*/ 5483476 h 6858000"/>
              <a:gd name="connsiteX479" fmla="*/ 2743626 w 7467600"/>
              <a:gd name="connsiteY479" fmla="*/ 5304819 h 6858000"/>
              <a:gd name="connsiteX480" fmla="*/ 3048102 w 7467600"/>
              <a:gd name="connsiteY480" fmla="*/ 5150595 h 6858000"/>
              <a:gd name="connsiteX481" fmla="*/ 1799414 w 7467600"/>
              <a:gd name="connsiteY481" fmla="*/ 4694732 h 6858000"/>
              <a:gd name="connsiteX482" fmla="*/ 1771735 w 7467600"/>
              <a:gd name="connsiteY482" fmla="*/ 4619929 h 6858000"/>
              <a:gd name="connsiteX483" fmla="*/ 3104273 w 7467600"/>
              <a:gd name="connsiteY483" fmla="*/ 5076159 h 6858000"/>
              <a:gd name="connsiteX484" fmla="*/ 3113245 w 7467600"/>
              <a:gd name="connsiteY484" fmla="*/ 5090705 h 6858000"/>
              <a:gd name="connsiteX485" fmla="*/ 3126294 w 7467600"/>
              <a:gd name="connsiteY485" fmla="*/ 5114400 h 6858000"/>
              <a:gd name="connsiteX486" fmla="*/ 3937433 w 7467600"/>
              <a:gd name="connsiteY486" fmla="*/ 4830473 h 6858000"/>
              <a:gd name="connsiteX487" fmla="*/ 3590475 w 7467600"/>
              <a:gd name="connsiteY487" fmla="*/ 4597974 h 6858000"/>
              <a:gd name="connsiteX488" fmla="*/ 3100264 w 7467600"/>
              <a:gd name="connsiteY488" fmla="*/ 4579845 h 6858000"/>
              <a:gd name="connsiteX489" fmla="*/ 2183576 w 7467600"/>
              <a:gd name="connsiteY489" fmla="*/ 4227150 h 6858000"/>
              <a:gd name="connsiteX490" fmla="*/ 2151029 w 7467600"/>
              <a:gd name="connsiteY490" fmla="*/ 4146947 h 6858000"/>
              <a:gd name="connsiteX491" fmla="*/ 3563434 w 7467600"/>
              <a:gd name="connsiteY491" fmla="*/ 4469115 h 6858000"/>
              <a:gd name="connsiteX492" fmla="*/ 3177952 w 7467600"/>
              <a:gd name="connsiteY492" fmla="*/ 3657386 h 6858000"/>
              <a:gd name="connsiteX493" fmla="*/ 3189263 w 7467600"/>
              <a:gd name="connsiteY493" fmla="*/ 3625726 h 6858000"/>
              <a:gd name="connsiteX494" fmla="*/ 3560912 w 7467600"/>
              <a:gd name="connsiteY494" fmla="*/ 4079863 h 6858000"/>
              <a:gd name="connsiteX495" fmla="*/ 3626636 w 7467600"/>
              <a:gd name="connsiteY495" fmla="*/ 4512230 h 6858000"/>
              <a:gd name="connsiteX496" fmla="*/ 3653088 w 7467600"/>
              <a:gd name="connsiteY496" fmla="*/ 4521417 h 6858000"/>
              <a:gd name="connsiteX497" fmla="*/ 3988128 w 7467600"/>
              <a:gd name="connsiteY497" fmla="*/ 4817267 h 6858000"/>
              <a:gd name="connsiteX498" fmla="*/ 4830582 w 7467600"/>
              <a:gd name="connsiteY498" fmla="*/ 4676000 h 6858000"/>
              <a:gd name="connsiteX499" fmla="*/ 4830100 w 7467600"/>
              <a:gd name="connsiteY499" fmla="*/ 4675554 h 6858000"/>
              <a:gd name="connsiteX500" fmla="*/ 4036318 w 7467600"/>
              <a:gd name="connsiteY500" fmla="*/ 4147013 h 6858000"/>
              <a:gd name="connsiteX501" fmla="*/ 3432098 w 7467600"/>
              <a:gd name="connsiteY501" fmla="*/ 3537312 h 6858000"/>
              <a:gd name="connsiteX502" fmla="*/ 3446761 w 7467600"/>
              <a:gd name="connsiteY502" fmla="*/ 3461278 h 6858000"/>
              <a:gd name="connsiteX503" fmla="*/ 4419733 w 7467600"/>
              <a:gd name="connsiteY503" fmla="*/ 3963555 h 6858000"/>
              <a:gd name="connsiteX504" fmla="*/ 4781371 w 7467600"/>
              <a:gd name="connsiteY504" fmla="*/ 4458604 h 6858000"/>
              <a:gd name="connsiteX505" fmla="*/ 4780440 w 7467600"/>
              <a:gd name="connsiteY505" fmla="*/ 4470290 h 6858000"/>
              <a:gd name="connsiteX506" fmla="*/ 4898954 w 7467600"/>
              <a:gd name="connsiteY506" fmla="*/ 4662092 h 6858000"/>
              <a:gd name="connsiteX507" fmla="*/ 4900699 w 7467600"/>
              <a:gd name="connsiteY507" fmla="*/ 4670867 h 6858000"/>
              <a:gd name="connsiteX508" fmla="*/ 5714511 w 7467600"/>
              <a:gd name="connsiteY508" fmla="*/ 4663483 h 6858000"/>
              <a:gd name="connsiteX509" fmla="*/ 5464793 w 7467600"/>
              <a:gd name="connsiteY509" fmla="*/ 4393556 h 6858000"/>
              <a:gd name="connsiteX510" fmla="*/ 5461897 w 7467600"/>
              <a:gd name="connsiteY510" fmla="*/ 4390879 h 6858000"/>
              <a:gd name="connsiteX511" fmla="*/ 4294126 w 7467600"/>
              <a:gd name="connsiteY511" fmla="*/ 3303048 h 6858000"/>
              <a:gd name="connsiteX512" fmla="*/ 4305321 w 7467600"/>
              <a:gd name="connsiteY512" fmla="*/ 3256953 h 6858000"/>
              <a:gd name="connsiteX513" fmla="*/ 4949299 w 7467600"/>
              <a:gd name="connsiteY513" fmla="*/ 3766336 h 6858000"/>
              <a:gd name="connsiteX514" fmla="*/ 5291452 w 7467600"/>
              <a:gd name="connsiteY514" fmla="*/ 4076801 h 6858000"/>
              <a:gd name="connsiteX515" fmla="*/ 5434998 w 7467600"/>
              <a:gd name="connsiteY515" fmla="*/ 4254100 h 6858000"/>
              <a:gd name="connsiteX516" fmla="*/ 5351015 w 7467600"/>
              <a:gd name="connsiteY516" fmla="*/ 3760989 h 6858000"/>
              <a:gd name="connsiteX517" fmla="*/ 5413780 w 7467600"/>
              <a:gd name="connsiteY517" fmla="*/ 2966265 h 6858000"/>
              <a:gd name="connsiteX518" fmla="*/ 5425627 w 7467600"/>
              <a:gd name="connsiteY518" fmla="*/ 2954192 h 6858000"/>
              <a:gd name="connsiteX519" fmla="*/ 6604735 w 7467600"/>
              <a:gd name="connsiteY519" fmla="*/ 2041381 h 6858000"/>
              <a:gd name="connsiteX520" fmla="*/ 7204487 w 7467600"/>
              <a:gd name="connsiteY520" fmla="*/ 2742112 h 6858000"/>
              <a:gd name="connsiteX521" fmla="*/ 7131592 w 7467600"/>
              <a:gd name="connsiteY521" fmla="*/ 2672096 h 6858000"/>
              <a:gd name="connsiteX522" fmla="*/ 6996344 w 7467600"/>
              <a:gd name="connsiteY522" fmla="*/ 2518310 h 6858000"/>
              <a:gd name="connsiteX523" fmla="*/ 6735495 w 7467600"/>
              <a:gd name="connsiteY523" fmla="*/ 2196890 h 6858000"/>
              <a:gd name="connsiteX524" fmla="*/ 6721901 w 7467600"/>
              <a:gd name="connsiteY524" fmla="*/ 2179274 h 6858000"/>
              <a:gd name="connsiteX525" fmla="*/ 6604735 w 7467600"/>
              <a:gd name="connsiteY525" fmla="*/ 2041381 h 6858000"/>
              <a:gd name="connsiteX526" fmla="*/ 6591670 w 7467600"/>
              <a:gd name="connsiteY526" fmla="*/ 1988277 h 6858000"/>
              <a:gd name="connsiteX527" fmla="*/ 6747349 w 7467600"/>
              <a:gd name="connsiteY527" fmla="*/ 2160069 h 6858000"/>
              <a:gd name="connsiteX528" fmla="*/ 6760943 w 7467600"/>
              <a:gd name="connsiteY528" fmla="*/ 2177686 h 6858000"/>
              <a:gd name="connsiteX529" fmla="*/ 7021065 w 7467600"/>
              <a:gd name="connsiteY529" fmla="*/ 2498102 h 6858000"/>
              <a:gd name="connsiteX530" fmla="*/ 7155223 w 7467600"/>
              <a:gd name="connsiteY530" fmla="*/ 2650386 h 6858000"/>
              <a:gd name="connsiteX531" fmla="*/ 7203167 w 7467600"/>
              <a:gd name="connsiteY531" fmla="*/ 2697288 h 6858000"/>
              <a:gd name="connsiteX532" fmla="*/ 6937703 w 7467600"/>
              <a:gd name="connsiteY532" fmla="*/ 2321981 h 6858000"/>
              <a:gd name="connsiteX533" fmla="*/ 6591670 w 7467600"/>
              <a:gd name="connsiteY533" fmla="*/ 1988277 h 6858000"/>
              <a:gd name="connsiteX534" fmla="*/ 5798671 w 7467600"/>
              <a:gd name="connsiteY534" fmla="*/ 1981601 h 6858000"/>
              <a:gd name="connsiteX535" fmla="*/ 5754709 w 7467600"/>
              <a:gd name="connsiteY535" fmla="*/ 2071454 h 6858000"/>
              <a:gd name="connsiteX536" fmla="*/ 5763044 w 7467600"/>
              <a:gd name="connsiteY536" fmla="*/ 2842206 h 6858000"/>
              <a:gd name="connsiteX537" fmla="*/ 5764974 w 7467600"/>
              <a:gd name="connsiteY537" fmla="*/ 2799609 h 6858000"/>
              <a:gd name="connsiteX538" fmla="*/ 5767665 w 7467600"/>
              <a:gd name="connsiteY538" fmla="*/ 2666409 h 6858000"/>
              <a:gd name="connsiteX539" fmla="*/ 5763055 w 7467600"/>
              <a:gd name="connsiteY539" fmla="*/ 2579705 h 6858000"/>
              <a:gd name="connsiteX540" fmla="*/ 5758079 w 7467600"/>
              <a:gd name="connsiteY540" fmla="*/ 2492508 h 6858000"/>
              <a:gd name="connsiteX541" fmla="*/ 5779325 w 7467600"/>
              <a:gd name="connsiteY541" fmla="*/ 2197069 h 6858000"/>
              <a:gd name="connsiteX542" fmla="*/ 5798671 w 7467600"/>
              <a:gd name="connsiteY542" fmla="*/ 1981601 h 6858000"/>
              <a:gd name="connsiteX543" fmla="*/ 5829202 w 7467600"/>
              <a:gd name="connsiteY543" fmla="*/ 1971679 h 6858000"/>
              <a:gd name="connsiteX544" fmla="*/ 5809558 w 7467600"/>
              <a:gd name="connsiteY544" fmla="*/ 2198043 h 6858000"/>
              <a:gd name="connsiteX545" fmla="*/ 5788653 w 7467600"/>
              <a:gd name="connsiteY545" fmla="*/ 2489430 h 6858000"/>
              <a:gd name="connsiteX546" fmla="*/ 5793439 w 7467600"/>
              <a:gd name="connsiteY546" fmla="*/ 2575235 h 6858000"/>
              <a:gd name="connsiteX547" fmla="*/ 5796837 w 7467600"/>
              <a:gd name="connsiteY547" fmla="*/ 2637633 h 6858000"/>
              <a:gd name="connsiteX548" fmla="*/ 5818614 w 7467600"/>
              <a:gd name="connsiteY548" fmla="*/ 2473055 h 6858000"/>
              <a:gd name="connsiteX549" fmla="*/ 5829202 w 7467600"/>
              <a:gd name="connsiteY549" fmla="*/ 1971679 h 6858000"/>
              <a:gd name="connsiteX550" fmla="*/ 5911389 w 7467600"/>
              <a:gd name="connsiteY550" fmla="*/ 1898371 h 6858000"/>
              <a:gd name="connsiteX551" fmla="*/ 6237627 w 7467600"/>
              <a:gd name="connsiteY551" fmla="*/ 2231921 h 6858000"/>
              <a:gd name="connsiteX552" fmla="*/ 5911389 w 7467600"/>
              <a:gd name="connsiteY552" fmla="*/ 1898371 h 6858000"/>
              <a:gd name="connsiteX553" fmla="*/ 6944437 w 7467600"/>
              <a:gd name="connsiteY553" fmla="*/ 1575402 h 6858000"/>
              <a:gd name="connsiteX554" fmla="*/ 6304730 w 7467600"/>
              <a:gd name="connsiteY554" fmla="*/ 1766654 h 6858000"/>
              <a:gd name="connsiteX555" fmla="*/ 6944437 w 7467600"/>
              <a:gd name="connsiteY555" fmla="*/ 1575402 h 6858000"/>
              <a:gd name="connsiteX556" fmla="*/ 7019523 w 7467600"/>
              <a:gd name="connsiteY556" fmla="*/ 1519450 h 6858000"/>
              <a:gd name="connsiteX557" fmla="*/ 6298091 w 7467600"/>
              <a:gd name="connsiteY557" fmla="*/ 1737122 h 6858000"/>
              <a:gd name="connsiteX558" fmla="*/ 7019523 w 7467600"/>
              <a:gd name="connsiteY558" fmla="*/ 1519450 h 6858000"/>
              <a:gd name="connsiteX559" fmla="*/ 2399523 w 7467600"/>
              <a:gd name="connsiteY559" fmla="*/ 1428234 h 6858000"/>
              <a:gd name="connsiteX560" fmla="*/ 2224982 w 7467600"/>
              <a:gd name="connsiteY560" fmla="*/ 1826201 h 6858000"/>
              <a:gd name="connsiteX561" fmla="*/ 2096099 w 7467600"/>
              <a:gd name="connsiteY561" fmla="*/ 2345900 h 6858000"/>
              <a:gd name="connsiteX562" fmla="*/ 2283317 w 7467600"/>
              <a:gd name="connsiteY562" fmla="*/ 1796925 h 6858000"/>
              <a:gd name="connsiteX563" fmla="*/ 2399523 w 7467600"/>
              <a:gd name="connsiteY563" fmla="*/ 1428234 h 6858000"/>
              <a:gd name="connsiteX564" fmla="*/ 2448558 w 7467600"/>
              <a:gd name="connsiteY564" fmla="*/ 1373435 h 6858000"/>
              <a:gd name="connsiteX565" fmla="*/ 2312521 w 7467600"/>
              <a:gd name="connsiteY565" fmla="*/ 1806140 h 6858000"/>
              <a:gd name="connsiteX566" fmla="*/ 2127533 w 7467600"/>
              <a:gd name="connsiteY566" fmla="*/ 2348380 h 6858000"/>
              <a:gd name="connsiteX567" fmla="*/ 2358080 w 7467600"/>
              <a:gd name="connsiteY567" fmla="*/ 1866134 h 6858000"/>
              <a:gd name="connsiteX568" fmla="*/ 2407436 w 7467600"/>
              <a:gd name="connsiteY568" fmla="*/ 1651070 h 6858000"/>
              <a:gd name="connsiteX569" fmla="*/ 2448558 w 7467600"/>
              <a:gd name="connsiteY569" fmla="*/ 1373435 h 6858000"/>
              <a:gd name="connsiteX570" fmla="*/ 278707 w 7467600"/>
              <a:gd name="connsiteY570" fmla="*/ 1352270 h 6858000"/>
              <a:gd name="connsiteX571" fmla="*/ 321570 w 7467600"/>
              <a:gd name="connsiteY571" fmla="*/ 1861610 h 6858000"/>
              <a:gd name="connsiteX572" fmla="*/ 294281 w 7467600"/>
              <a:gd name="connsiteY572" fmla="*/ 1440658 h 6858000"/>
              <a:gd name="connsiteX573" fmla="*/ 278707 w 7467600"/>
              <a:gd name="connsiteY573" fmla="*/ 1352270 h 6858000"/>
              <a:gd name="connsiteX574" fmla="*/ 1423821 w 7467600"/>
              <a:gd name="connsiteY574" fmla="*/ 1351958 h 6858000"/>
              <a:gd name="connsiteX575" fmla="*/ 1638521 w 7467600"/>
              <a:gd name="connsiteY575" fmla="*/ 1908470 h 6858000"/>
              <a:gd name="connsiteX576" fmla="*/ 1754199 w 7467600"/>
              <a:gd name="connsiteY576" fmla="*/ 2149284 h 6858000"/>
              <a:gd name="connsiteX577" fmla="*/ 1908359 w 7467600"/>
              <a:gd name="connsiteY577" fmla="*/ 2364988 h 6858000"/>
              <a:gd name="connsiteX578" fmla="*/ 1647661 w 7467600"/>
              <a:gd name="connsiteY578" fmla="*/ 1825945 h 6858000"/>
              <a:gd name="connsiteX579" fmla="*/ 1423821 w 7467600"/>
              <a:gd name="connsiteY579" fmla="*/ 1351958 h 6858000"/>
              <a:gd name="connsiteX580" fmla="*/ 1431890 w 7467600"/>
              <a:gd name="connsiteY580" fmla="*/ 1306475 h 6858000"/>
              <a:gd name="connsiteX581" fmla="*/ 1507597 w 7467600"/>
              <a:gd name="connsiteY581" fmla="*/ 1446132 h 6858000"/>
              <a:gd name="connsiteX582" fmla="*/ 1674586 w 7467600"/>
              <a:gd name="connsiteY582" fmla="*/ 1813832 h 6858000"/>
              <a:gd name="connsiteX583" fmla="*/ 1815950 w 7467600"/>
              <a:gd name="connsiteY583" fmla="*/ 2128564 h 6858000"/>
              <a:gd name="connsiteX584" fmla="*/ 1984242 w 7467600"/>
              <a:gd name="connsiteY584" fmla="*/ 2430829 h 6858000"/>
              <a:gd name="connsiteX585" fmla="*/ 2014023 w 7467600"/>
              <a:gd name="connsiteY585" fmla="*/ 2450995 h 6858000"/>
              <a:gd name="connsiteX586" fmla="*/ 1747337 w 7467600"/>
              <a:gd name="connsiteY586" fmla="*/ 1855264 h 6858000"/>
              <a:gd name="connsiteX587" fmla="*/ 1533749 w 7467600"/>
              <a:gd name="connsiteY587" fmla="*/ 1478656 h 6858000"/>
              <a:gd name="connsiteX588" fmla="*/ 1431890 w 7467600"/>
              <a:gd name="connsiteY588" fmla="*/ 1306475 h 6858000"/>
              <a:gd name="connsiteX589" fmla="*/ 5052692 w 7467600"/>
              <a:gd name="connsiteY589" fmla="*/ 1292994 h 6858000"/>
              <a:gd name="connsiteX590" fmla="*/ 5200661 w 7467600"/>
              <a:gd name="connsiteY590" fmla="*/ 1635186 h 6858000"/>
              <a:gd name="connsiteX591" fmla="*/ 5297138 w 7467600"/>
              <a:gd name="connsiteY591" fmla="*/ 1906351 h 6858000"/>
              <a:gd name="connsiteX592" fmla="*/ 5052692 w 7467600"/>
              <a:gd name="connsiteY592" fmla="*/ 1292994 h 6858000"/>
              <a:gd name="connsiteX593" fmla="*/ 5009948 w 7467600"/>
              <a:gd name="connsiteY593" fmla="*/ 1273619 h 6858000"/>
              <a:gd name="connsiteX594" fmla="*/ 5121777 w 7467600"/>
              <a:gd name="connsiteY594" fmla="*/ 1654213 h 6858000"/>
              <a:gd name="connsiteX595" fmla="*/ 5293545 w 7467600"/>
              <a:gd name="connsiteY595" fmla="*/ 2072247 h 6858000"/>
              <a:gd name="connsiteX596" fmla="*/ 5294042 w 7467600"/>
              <a:gd name="connsiteY596" fmla="*/ 2065019 h 6858000"/>
              <a:gd name="connsiteX597" fmla="*/ 5171936 w 7467600"/>
              <a:gd name="connsiteY597" fmla="*/ 1647613 h 6858000"/>
              <a:gd name="connsiteX598" fmla="*/ 5009948 w 7467600"/>
              <a:gd name="connsiteY598" fmla="*/ 1273619 h 6858000"/>
              <a:gd name="connsiteX599" fmla="*/ 655236 w 7467600"/>
              <a:gd name="connsiteY599" fmla="*/ 1268632 h 6858000"/>
              <a:gd name="connsiteX600" fmla="*/ 839521 w 7467600"/>
              <a:gd name="connsiteY600" fmla="*/ 1685315 h 6858000"/>
              <a:gd name="connsiteX601" fmla="*/ 1109416 w 7467600"/>
              <a:gd name="connsiteY601" fmla="*/ 2061663 h 6858000"/>
              <a:gd name="connsiteX602" fmla="*/ 1298300 w 7467600"/>
              <a:gd name="connsiteY602" fmla="*/ 2247742 h 6858000"/>
              <a:gd name="connsiteX603" fmla="*/ 1125871 w 7467600"/>
              <a:gd name="connsiteY603" fmla="*/ 1989513 h 6858000"/>
              <a:gd name="connsiteX604" fmla="*/ 981574 w 7467600"/>
              <a:gd name="connsiteY604" fmla="*/ 1783157 h 6858000"/>
              <a:gd name="connsiteX605" fmla="*/ 922198 w 7467600"/>
              <a:gd name="connsiteY605" fmla="*/ 1677437 h 6858000"/>
              <a:gd name="connsiteX606" fmla="*/ 869293 w 7467600"/>
              <a:gd name="connsiteY606" fmla="*/ 1583214 h 6858000"/>
              <a:gd name="connsiteX607" fmla="*/ 751431 w 7467600"/>
              <a:gd name="connsiteY607" fmla="*/ 1405731 h 6858000"/>
              <a:gd name="connsiteX608" fmla="*/ 655236 w 7467600"/>
              <a:gd name="connsiteY608" fmla="*/ 1268632 h 6858000"/>
              <a:gd name="connsiteX609" fmla="*/ 6516292 w 7467600"/>
              <a:gd name="connsiteY609" fmla="*/ 1263064 h 6858000"/>
              <a:gd name="connsiteX610" fmla="*/ 5736320 w 7467600"/>
              <a:gd name="connsiteY610" fmla="*/ 1501803 h 6858000"/>
              <a:gd name="connsiteX611" fmla="*/ 6516292 w 7467600"/>
              <a:gd name="connsiteY611" fmla="*/ 1263064 h 6858000"/>
              <a:gd name="connsiteX612" fmla="*/ 291466 w 7467600"/>
              <a:gd name="connsiteY612" fmla="*/ 1250369 h 6858000"/>
              <a:gd name="connsiteX613" fmla="*/ 323180 w 7467600"/>
              <a:gd name="connsiteY613" fmla="*/ 1435283 h 6858000"/>
              <a:gd name="connsiteX614" fmla="*/ 349381 w 7467600"/>
              <a:gd name="connsiteY614" fmla="*/ 1875041 h 6858000"/>
              <a:gd name="connsiteX615" fmla="*/ 374363 w 7467600"/>
              <a:gd name="connsiteY615" fmla="*/ 1506494 h 6858000"/>
              <a:gd name="connsiteX616" fmla="*/ 302168 w 7467600"/>
              <a:gd name="connsiteY616" fmla="*/ 1274495 h 6858000"/>
              <a:gd name="connsiteX617" fmla="*/ 291466 w 7467600"/>
              <a:gd name="connsiteY617" fmla="*/ 1250369 h 6858000"/>
              <a:gd name="connsiteX618" fmla="*/ 678222 w 7467600"/>
              <a:gd name="connsiteY618" fmla="*/ 1248670 h 6858000"/>
              <a:gd name="connsiteX619" fmla="*/ 775536 w 7467600"/>
              <a:gd name="connsiteY619" fmla="*/ 1388015 h 6858000"/>
              <a:gd name="connsiteX620" fmla="*/ 894529 w 7467600"/>
              <a:gd name="connsiteY620" fmla="*/ 1567739 h 6858000"/>
              <a:gd name="connsiteX621" fmla="*/ 948000 w 7467600"/>
              <a:gd name="connsiteY621" fmla="*/ 1663088 h 6858000"/>
              <a:gd name="connsiteX622" fmla="*/ 1006812 w 7467600"/>
              <a:gd name="connsiteY622" fmla="*/ 1767683 h 6858000"/>
              <a:gd name="connsiteX623" fmla="*/ 1149133 w 7467600"/>
              <a:gd name="connsiteY623" fmla="*/ 1971513 h 6858000"/>
              <a:gd name="connsiteX624" fmla="*/ 1333952 w 7467600"/>
              <a:gd name="connsiteY624" fmla="*/ 2251620 h 6858000"/>
              <a:gd name="connsiteX625" fmla="*/ 1337329 w 7467600"/>
              <a:gd name="connsiteY625" fmla="*/ 2258350 h 6858000"/>
              <a:gd name="connsiteX626" fmla="*/ 1014726 w 7467600"/>
              <a:gd name="connsiteY626" fmla="*/ 1615556 h 6858000"/>
              <a:gd name="connsiteX627" fmla="*/ 678222 w 7467600"/>
              <a:gd name="connsiteY627" fmla="*/ 1248670 h 6858000"/>
              <a:gd name="connsiteX628" fmla="*/ 6691602 w 7467600"/>
              <a:gd name="connsiteY628" fmla="*/ 1140573 h 6858000"/>
              <a:gd name="connsiteX629" fmla="*/ 6571100 w 7467600"/>
              <a:gd name="connsiteY629" fmla="*/ 1183662 h 6858000"/>
              <a:gd name="connsiteX630" fmla="*/ 6241687 w 7467600"/>
              <a:gd name="connsiteY630" fmla="*/ 1257600 h 6858000"/>
              <a:gd name="connsiteX631" fmla="*/ 5693009 w 7467600"/>
              <a:gd name="connsiteY631" fmla="*/ 1478256 h 6858000"/>
              <a:gd name="connsiteX632" fmla="*/ 6548420 w 7467600"/>
              <a:gd name="connsiteY632" fmla="*/ 1214599 h 6858000"/>
              <a:gd name="connsiteX633" fmla="*/ 6605473 w 7467600"/>
              <a:gd name="connsiteY633" fmla="*/ 1184686 h 6858000"/>
              <a:gd name="connsiteX634" fmla="*/ 6691602 w 7467600"/>
              <a:gd name="connsiteY634" fmla="*/ 1140573 h 6858000"/>
              <a:gd name="connsiteX635" fmla="*/ 4002475 w 7467600"/>
              <a:gd name="connsiteY635" fmla="*/ 1037802 h 6858000"/>
              <a:gd name="connsiteX636" fmla="*/ 4000324 w 7467600"/>
              <a:gd name="connsiteY636" fmla="*/ 1039362 h 6858000"/>
              <a:gd name="connsiteX637" fmla="*/ 4002862 w 7467600"/>
              <a:gd name="connsiteY637" fmla="*/ 1042866 h 6858000"/>
              <a:gd name="connsiteX638" fmla="*/ 4002475 w 7467600"/>
              <a:gd name="connsiteY638" fmla="*/ 1037802 h 6858000"/>
              <a:gd name="connsiteX639" fmla="*/ 506322 w 7467600"/>
              <a:gd name="connsiteY639" fmla="*/ 1020997 h 6858000"/>
              <a:gd name="connsiteX640" fmla="*/ 533068 w 7467600"/>
              <a:gd name="connsiteY640" fmla="*/ 1029409 h 6858000"/>
              <a:gd name="connsiteX641" fmla="*/ 1232525 w 7467600"/>
              <a:gd name="connsiteY641" fmla="*/ 1804675 h 6858000"/>
              <a:gd name="connsiteX642" fmla="*/ 1388858 w 7467600"/>
              <a:gd name="connsiteY642" fmla="*/ 2368011 h 6858000"/>
              <a:gd name="connsiteX643" fmla="*/ 1384098 w 7467600"/>
              <a:gd name="connsiteY643" fmla="*/ 2378125 h 6858000"/>
              <a:gd name="connsiteX644" fmla="*/ 1425393 w 7467600"/>
              <a:gd name="connsiteY644" fmla="*/ 2589124 h 6858000"/>
              <a:gd name="connsiteX645" fmla="*/ 1424001 w 7467600"/>
              <a:gd name="connsiteY645" fmla="*/ 2597541 h 6858000"/>
              <a:gd name="connsiteX646" fmla="*/ 2152729 w 7467600"/>
              <a:gd name="connsiteY646" fmla="*/ 2864487 h 6858000"/>
              <a:gd name="connsiteX647" fmla="*/ 2020609 w 7467600"/>
              <a:gd name="connsiteY647" fmla="*/ 2539671 h 6858000"/>
              <a:gd name="connsiteX648" fmla="*/ 2018920 w 7467600"/>
              <a:gd name="connsiteY648" fmla="*/ 2536309 h 6858000"/>
              <a:gd name="connsiteX649" fmla="*/ 1342441 w 7467600"/>
              <a:gd name="connsiteY649" fmla="*/ 1173017 h 6858000"/>
              <a:gd name="connsiteX650" fmla="*/ 1367925 w 7467600"/>
              <a:gd name="connsiteY650" fmla="*/ 1135648 h 6858000"/>
              <a:gd name="connsiteX651" fmla="*/ 1771401 w 7467600"/>
              <a:gd name="connsiteY651" fmla="*/ 1806673 h 6858000"/>
              <a:gd name="connsiteX652" fmla="*/ 1972385 w 7467600"/>
              <a:gd name="connsiteY652" fmla="*/ 2198735 h 6858000"/>
              <a:gd name="connsiteX653" fmla="*/ 2040892 w 7467600"/>
              <a:gd name="connsiteY653" fmla="*/ 2405205 h 6858000"/>
              <a:gd name="connsiteX654" fmla="*/ 2131689 w 7467600"/>
              <a:gd name="connsiteY654" fmla="*/ 1936926 h 6858000"/>
              <a:gd name="connsiteX655" fmla="*/ 2454820 w 7467600"/>
              <a:gd name="connsiteY655" fmla="*/ 1248808 h 6858000"/>
              <a:gd name="connsiteX656" fmla="*/ 2492512 w 7467600"/>
              <a:gd name="connsiteY656" fmla="*/ 1302920 h 6858000"/>
              <a:gd name="connsiteX657" fmla="*/ 2081216 w 7467600"/>
              <a:gd name="connsiteY657" fmla="*/ 2527513 h 6858000"/>
              <a:gd name="connsiteX658" fmla="*/ 2081211 w 7467600"/>
              <a:gd name="connsiteY658" fmla="*/ 2528916 h 6858000"/>
              <a:gd name="connsiteX659" fmla="*/ 2199067 w 7467600"/>
              <a:gd name="connsiteY659" fmla="*/ 2884061 h 6858000"/>
              <a:gd name="connsiteX660" fmla="*/ 3192586 w 7467600"/>
              <a:gd name="connsiteY660" fmla="*/ 3411496 h 6858000"/>
              <a:gd name="connsiteX661" fmla="*/ 3182620 w 7467600"/>
              <a:gd name="connsiteY661" fmla="*/ 3483279 h 6858000"/>
              <a:gd name="connsiteX662" fmla="*/ 2435119 w 7467600"/>
              <a:gd name="connsiteY662" fmla="*/ 3080173 h 6858000"/>
              <a:gd name="connsiteX663" fmla="*/ 2410152 w 7467600"/>
              <a:gd name="connsiteY663" fmla="*/ 3063751 h 6858000"/>
              <a:gd name="connsiteX664" fmla="*/ 2408099 w 7467600"/>
              <a:gd name="connsiteY664" fmla="*/ 3064403 h 6858000"/>
              <a:gd name="connsiteX665" fmla="*/ 2407218 w 7467600"/>
              <a:gd name="connsiteY665" fmla="*/ 3070324 h 6858000"/>
              <a:gd name="connsiteX666" fmla="*/ 2380138 w 7467600"/>
              <a:gd name="connsiteY666" fmla="*/ 3099341 h 6858000"/>
              <a:gd name="connsiteX667" fmla="*/ 1765923 w 7467600"/>
              <a:gd name="connsiteY667" fmla="*/ 3581043 h 6858000"/>
              <a:gd name="connsiteX668" fmla="*/ 1702258 w 7467600"/>
              <a:gd name="connsiteY668" fmla="*/ 3612286 h 6858000"/>
              <a:gd name="connsiteX669" fmla="*/ 1538370 w 7467600"/>
              <a:gd name="connsiteY669" fmla="*/ 3811804 h 6858000"/>
              <a:gd name="connsiteX670" fmla="*/ 542867 w 7467600"/>
              <a:gd name="connsiteY670" fmla="*/ 4944092 h 6858000"/>
              <a:gd name="connsiteX671" fmla="*/ 515800 w 7467600"/>
              <a:gd name="connsiteY671" fmla="*/ 4862180 h 6858000"/>
              <a:gd name="connsiteX672" fmla="*/ 909145 w 7467600"/>
              <a:gd name="connsiteY672" fmla="*/ 4199225 h 6858000"/>
              <a:gd name="connsiteX673" fmla="*/ 1214067 w 7467600"/>
              <a:gd name="connsiteY673" fmla="*/ 3908561 h 6858000"/>
              <a:gd name="connsiteX674" fmla="*/ 640967 w 7467600"/>
              <a:gd name="connsiteY674" fmla="*/ 4105601 h 6858000"/>
              <a:gd name="connsiteX675" fmla="*/ 112563 w 7467600"/>
              <a:gd name="connsiteY675" fmla="*/ 4396952 h 6858000"/>
              <a:gd name="connsiteX676" fmla="*/ 0 w 7467600"/>
              <a:gd name="connsiteY676" fmla="*/ 4466006 h 6858000"/>
              <a:gd name="connsiteX677" fmla="*/ 0 w 7467600"/>
              <a:gd name="connsiteY677" fmla="*/ 4233763 h 6858000"/>
              <a:gd name="connsiteX678" fmla="*/ 36881 w 7467600"/>
              <a:gd name="connsiteY678" fmla="*/ 4200118 h 6858000"/>
              <a:gd name="connsiteX679" fmla="*/ 910534 w 7467600"/>
              <a:gd name="connsiteY679" fmla="*/ 3629753 h 6858000"/>
              <a:gd name="connsiteX680" fmla="*/ 1578717 w 7467600"/>
              <a:gd name="connsiteY680" fmla="*/ 3575982 h 6858000"/>
              <a:gd name="connsiteX681" fmla="*/ 2338780 w 7467600"/>
              <a:gd name="connsiteY681" fmla="*/ 3033725 h 6858000"/>
              <a:gd name="connsiteX682" fmla="*/ 1807991 w 7467600"/>
              <a:gd name="connsiteY682" fmla="*/ 2807184 h 6858000"/>
              <a:gd name="connsiteX683" fmla="*/ 1416358 w 7467600"/>
              <a:gd name="connsiteY683" fmla="*/ 3112571 h 6858000"/>
              <a:gd name="connsiteX684" fmla="*/ 939066 w 7467600"/>
              <a:gd name="connsiteY684" fmla="*/ 3378798 h 6858000"/>
              <a:gd name="connsiteX685" fmla="*/ 115099 w 7467600"/>
              <a:gd name="connsiteY685" fmla="*/ 3607650 h 6858000"/>
              <a:gd name="connsiteX686" fmla="*/ 97284 w 7467600"/>
              <a:gd name="connsiteY686" fmla="*/ 3520393 h 6858000"/>
              <a:gd name="connsiteX687" fmla="*/ 922050 w 7467600"/>
              <a:gd name="connsiteY687" fmla="*/ 3074867 h 6858000"/>
              <a:gd name="connsiteX688" fmla="*/ 1405265 w 7467600"/>
              <a:gd name="connsiteY688" fmla="*/ 3016319 h 6858000"/>
              <a:gd name="connsiteX689" fmla="*/ 1407512 w 7467600"/>
              <a:gd name="connsiteY689" fmla="*/ 3018001 h 6858000"/>
              <a:gd name="connsiteX690" fmla="*/ 1726266 w 7467600"/>
              <a:gd name="connsiteY690" fmla="*/ 2777274 h 6858000"/>
              <a:gd name="connsiteX691" fmla="*/ 625390 w 7467600"/>
              <a:gd name="connsiteY691" fmla="*/ 2514541 h 6858000"/>
              <a:gd name="connsiteX692" fmla="*/ 619799 w 7467600"/>
              <a:gd name="connsiteY692" fmla="*/ 2527180 h 6858000"/>
              <a:gd name="connsiteX693" fmla="*/ 310030 w 7467600"/>
              <a:gd name="connsiteY693" fmla="*/ 2771818 h 6858000"/>
              <a:gd name="connsiteX694" fmla="*/ 173877 w 7467600"/>
              <a:gd name="connsiteY694" fmla="*/ 2937056 h 6858000"/>
              <a:gd name="connsiteX695" fmla="*/ 77889 w 7467600"/>
              <a:gd name="connsiteY695" fmla="*/ 3138440 h 6858000"/>
              <a:gd name="connsiteX696" fmla="*/ 0 w 7467600"/>
              <a:gd name="connsiteY696" fmla="*/ 3271395 h 6858000"/>
              <a:gd name="connsiteX697" fmla="*/ 0 w 7467600"/>
              <a:gd name="connsiteY697" fmla="*/ 3153002 h 6858000"/>
              <a:gd name="connsiteX698" fmla="*/ 2386 w 7467600"/>
              <a:gd name="connsiteY698" fmla="*/ 3149203 h 6858000"/>
              <a:gd name="connsiteX699" fmla="*/ 89753 w 7467600"/>
              <a:gd name="connsiteY699" fmla="*/ 2987702 h 6858000"/>
              <a:gd name="connsiteX700" fmla="*/ 76869 w 7467600"/>
              <a:gd name="connsiteY700" fmla="*/ 3005404 h 6858000"/>
              <a:gd name="connsiteX701" fmla="*/ 32049 w 7467600"/>
              <a:gd name="connsiteY701" fmla="*/ 3065814 h 6858000"/>
              <a:gd name="connsiteX702" fmla="*/ 0 w 7467600"/>
              <a:gd name="connsiteY702" fmla="*/ 3108744 h 6858000"/>
              <a:gd name="connsiteX703" fmla="*/ 0 w 7467600"/>
              <a:gd name="connsiteY703" fmla="*/ 3058059 h 6858000"/>
              <a:gd name="connsiteX704" fmla="*/ 7610 w 7467600"/>
              <a:gd name="connsiteY704" fmla="*/ 3047889 h 6858000"/>
              <a:gd name="connsiteX705" fmla="*/ 52419 w 7467600"/>
              <a:gd name="connsiteY705" fmla="*/ 2987479 h 6858000"/>
              <a:gd name="connsiteX706" fmla="*/ 59142 w 7467600"/>
              <a:gd name="connsiteY706" fmla="*/ 2978488 h 6858000"/>
              <a:gd name="connsiteX707" fmla="*/ 0 w 7467600"/>
              <a:gd name="connsiteY707" fmla="*/ 3015334 h 6858000"/>
              <a:gd name="connsiteX708" fmla="*/ 0 w 7467600"/>
              <a:gd name="connsiteY708" fmla="*/ 2914286 h 6858000"/>
              <a:gd name="connsiteX709" fmla="*/ 36383 w 7467600"/>
              <a:gd name="connsiteY709" fmla="*/ 2901128 h 6858000"/>
              <a:gd name="connsiteX710" fmla="*/ 156329 w 7467600"/>
              <a:gd name="connsiteY710" fmla="*/ 2840533 h 6858000"/>
              <a:gd name="connsiteX711" fmla="*/ 358355 w 7467600"/>
              <a:gd name="connsiteY711" fmla="*/ 2620471 h 6858000"/>
              <a:gd name="connsiteX712" fmla="*/ 510577 w 7467600"/>
              <a:gd name="connsiteY712" fmla="*/ 2501244 h 6858000"/>
              <a:gd name="connsiteX713" fmla="*/ 211967 w 7467600"/>
              <a:gd name="connsiteY713" fmla="*/ 2479171 h 6858000"/>
              <a:gd name="connsiteX714" fmla="*/ 0 w 7467600"/>
              <a:gd name="connsiteY714" fmla="*/ 2476398 h 6858000"/>
              <a:gd name="connsiteX715" fmla="*/ 0 w 7467600"/>
              <a:gd name="connsiteY715" fmla="*/ 2389189 h 6858000"/>
              <a:gd name="connsiteX716" fmla="*/ 103062 w 7467600"/>
              <a:gd name="connsiteY716" fmla="*/ 2389518 h 6858000"/>
              <a:gd name="connsiteX717" fmla="*/ 510734 w 7467600"/>
              <a:gd name="connsiteY717" fmla="*/ 2416201 h 6858000"/>
              <a:gd name="connsiteX718" fmla="*/ 279257 w 7467600"/>
              <a:gd name="connsiteY718" fmla="*/ 2092102 h 6858000"/>
              <a:gd name="connsiteX719" fmla="*/ 65265 w 7467600"/>
              <a:gd name="connsiteY719" fmla="*/ 2006049 h 6858000"/>
              <a:gd name="connsiteX720" fmla="*/ 0 w 7467600"/>
              <a:gd name="connsiteY720" fmla="*/ 1982532 h 6858000"/>
              <a:gd name="connsiteX721" fmla="*/ 0 w 7467600"/>
              <a:gd name="connsiteY721" fmla="*/ 1912789 h 6858000"/>
              <a:gd name="connsiteX722" fmla="*/ 97460 w 7467600"/>
              <a:gd name="connsiteY722" fmla="*/ 1953725 h 6858000"/>
              <a:gd name="connsiteX723" fmla="*/ 221272 w 7467600"/>
              <a:gd name="connsiteY723" fmla="*/ 1980766 h 6858000"/>
              <a:gd name="connsiteX724" fmla="*/ 116765 w 7467600"/>
              <a:gd name="connsiteY724" fmla="*/ 1911033 h 6858000"/>
              <a:gd name="connsiteX725" fmla="*/ 16405 w 7467600"/>
              <a:gd name="connsiteY725" fmla="*/ 1803412 h 6858000"/>
              <a:gd name="connsiteX726" fmla="*/ 0 w 7467600"/>
              <a:gd name="connsiteY726" fmla="*/ 1784777 h 6858000"/>
              <a:gd name="connsiteX727" fmla="*/ 0 w 7467600"/>
              <a:gd name="connsiteY727" fmla="*/ 1740082 h 6858000"/>
              <a:gd name="connsiteX728" fmla="*/ 39394 w 7467600"/>
              <a:gd name="connsiteY728" fmla="*/ 1784856 h 6858000"/>
              <a:gd name="connsiteX729" fmla="*/ 135813 w 7467600"/>
              <a:gd name="connsiteY729" fmla="*/ 1888838 h 6858000"/>
              <a:gd name="connsiteX730" fmla="*/ 242575 w 7467600"/>
              <a:gd name="connsiteY730" fmla="*/ 1958841 h 6858000"/>
              <a:gd name="connsiteX731" fmla="*/ 82197 w 7467600"/>
              <a:gd name="connsiteY731" fmla="*/ 1754826 h 6858000"/>
              <a:gd name="connsiteX732" fmla="*/ 0 w 7467600"/>
              <a:gd name="connsiteY732" fmla="*/ 1679650 h 6858000"/>
              <a:gd name="connsiteX733" fmla="*/ 0 w 7467600"/>
              <a:gd name="connsiteY733" fmla="*/ 1602463 h 6858000"/>
              <a:gd name="connsiteX734" fmla="*/ 84689 w 7467600"/>
              <a:gd name="connsiteY734" fmla="*/ 1677442 h 6858000"/>
              <a:gd name="connsiteX735" fmla="*/ 298437 w 7467600"/>
              <a:gd name="connsiteY735" fmla="*/ 1968019 h 6858000"/>
              <a:gd name="connsiteX736" fmla="*/ 227269 w 7467600"/>
              <a:gd name="connsiteY736" fmla="*/ 1114064 h 6858000"/>
              <a:gd name="connsiteX737" fmla="*/ 248003 w 7467600"/>
              <a:gd name="connsiteY737" fmla="*/ 1089613 h 6858000"/>
              <a:gd name="connsiteX738" fmla="*/ 427020 w 7467600"/>
              <a:gd name="connsiteY738" fmla="*/ 1619803 h 6858000"/>
              <a:gd name="connsiteX739" fmla="*/ 340345 w 7467600"/>
              <a:gd name="connsiteY739" fmla="*/ 2027739 h 6858000"/>
              <a:gd name="connsiteX740" fmla="*/ 360865 w 7467600"/>
              <a:gd name="connsiteY740" fmla="*/ 2044827 h 6858000"/>
              <a:gd name="connsiteX741" fmla="*/ 560414 w 7467600"/>
              <a:gd name="connsiteY741" fmla="*/ 2421457 h 6858000"/>
              <a:gd name="connsiteX742" fmla="*/ 1359703 w 7467600"/>
              <a:gd name="connsiteY742" fmla="*/ 2578554 h 6858000"/>
              <a:gd name="connsiteX743" fmla="*/ 1359422 w 7467600"/>
              <a:gd name="connsiteY743" fmla="*/ 2577994 h 6858000"/>
              <a:gd name="connsiteX744" fmla="*/ 828701 w 7467600"/>
              <a:gd name="connsiteY744" fmla="*/ 1839520 h 6858000"/>
              <a:gd name="connsiteX745" fmla="*/ 494427 w 7467600"/>
              <a:gd name="connsiteY745" fmla="*/ 1092333 h 6858000"/>
              <a:gd name="connsiteX746" fmla="*/ 506322 w 7467600"/>
              <a:gd name="connsiteY746" fmla="*/ 1020997 h 6858000"/>
              <a:gd name="connsiteX747" fmla="*/ 4570198 w 7467600"/>
              <a:gd name="connsiteY747" fmla="*/ 978081 h 6858000"/>
              <a:gd name="connsiteX748" fmla="*/ 4523691 w 7467600"/>
              <a:gd name="connsiteY748" fmla="*/ 1127776 h 6858000"/>
              <a:gd name="connsiteX749" fmla="*/ 4509875 w 7467600"/>
              <a:gd name="connsiteY749" fmla="*/ 1167552 h 6858000"/>
              <a:gd name="connsiteX750" fmla="*/ 4478168 w 7467600"/>
              <a:gd name="connsiteY750" fmla="*/ 1260735 h 6858000"/>
              <a:gd name="connsiteX751" fmla="*/ 4409309 w 7467600"/>
              <a:gd name="connsiteY751" fmla="*/ 1666996 h 6858000"/>
              <a:gd name="connsiteX752" fmla="*/ 4370031 w 7467600"/>
              <a:gd name="connsiteY752" fmla="*/ 1955666 h 6858000"/>
              <a:gd name="connsiteX753" fmla="*/ 4570198 w 7467600"/>
              <a:gd name="connsiteY753" fmla="*/ 978081 h 6858000"/>
              <a:gd name="connsiteX754" fmla="*/ 4557898 w 7467600"/>
              <a:gd name="connsiteY754" fmla="*/ 900011 h 6858000"/>
              <a:gd name="connsiteX755" fmla="*/ 4344840 w 7467600"/>
              <a:gd name="connsiteY755" fmla="*/ 1922038 h 6858000"/>
              <a:gd name="connsiteX756" fmla="*/ 4378710 w 7467600"/>
              <a:gd name="connsiteY756" fmla="*/ 1665516 h 6858000"/>
              <a:gd name="connsiteX757" fmla="*/ 4448798 w 7467600"/>
              <a:gd name="connsiteY757" fmla="*/ 1253024 h 6858000"/>
              <a:gd name="connsiteX758" fmla="*/ 4480315 w 7467600"/>
              <a:gd name="connsiteY758" fmla="*/ 1158454 h 6858000"/>
              <a:gd name="connsiteX759" fmla="*/ 4494133 w 7467600"/>
              <a:gd name="connsiteY759" fmla="*/ 1118676 h 6858000"/>
              <a:gd name="connsiteX760" fmla="*/ 4557898 w 7467600"/>
              <a:gd name="connsiteY760" fmla="*/ 900011 h 6858000"/>
              <a:gd name="connsiteX761" fmla="*/ 5870151 w 7467600"/>
              <a:gd name="connsiteY761" fmla="*/ 898890 h 6858000"/>
              <a:gd name="connsiteX762" fmla="*/ 5861335 w 7467600"/>
              <a:gd name="connsiteY762" fmla="*/ 899177 h 6858000"/>
              <a:gd name="connsiteX763" fmla="*/ 5843702 w 7467600"/>
              <a:gd name="connsiteY763" fmla="*/ 899748 h 6858000"/>
              <a:gd name="connsiteX764" fmla="*/ 5651107 w 7467600"/>
              <a:gd name="connsiteY764" fmla="*/ 920306 h 6858000"/>
              <a:gd name="connsiteX765" fmla="*/ 5459407 w 7467600"/>
              <a:gd name="connsiteY765" fmla="*/ 940975 h 6858000"/>
              <a:gd name="connsiteX766" fmla="*/ 5374846 w 7467600"/>
              <a:gd name="connsiteY766" fmla="*/ 941988 h 6858000"/>
              <a:gd name="connsiteX767" fmla="*/ 5256105 w 7467600"/>
              <a:gd name="connsiteY767" fmla="*/ 945632 h 6858000"/>
              <a:gd name="connsiteX768" fmla="*/ 5107071 w 7467600"/>
              <a:gd name="connsiteY768" fmla="*/ 969720 h 6858000"/>
              <a:gd name="connsiteX769" fmla="*/ 4998681 w 7467600"/>
              <a:gd name="connsiteY769" fmla="*/ 988771 h 6858000"/>
              <a:gd name="connsiteX770" fmla="*/ 5870151 w 7467600"/>
              <a:gd name="connsiteY770" fmla="*/ 898890 h 6858000"/>
              <a:gd name="connsiteX771" fmla="*/ 5504425 w 7467600"/>
              <a:gd name="connsiteY771" fmla="*/ 848067 h 6858000"/>
              <a:gd name="connsiteX772" fmla="*/ 4968849 w 7467600"/>
              <a:gd name="connsiteY772" fmla="*/ 962318 h 6858000"/>
              <a:gd name="connsiteX773" fmla="*/ 5104039 w 7467600"/>
              <a:gd name="connsiteY773" fmla="*/ 940634 h 6858000"/>
              <a:gd name="connsiteX774" fmla="*/ 5256311 w 7467600"/>
              <a:gd name="connsiteY774" fmla="*/ 916490 h 6858000"/>
              <a:gd name="connsiteX775" fmla="*/ 5377381 w 7467600"/>
              <a:gd name="connsiteY775" fmla="*/ 912671 h 6858000"/>
              <a:gd name="connsiteX776" fmla="*/ 5460148 w 7467600"/>
              <a:gd name="connsiteY776" fmla="*/ 911442 h 6858000"/>
              <a:gd name="connsiteX777" fmla="*/ 5648971 w 7467600"/>
              <a:gd name="connsiteY777" fmla="*/ 891331 h 6858000"/>
              <a:gd name="connsiteX778" fmla="*/ 5844807 w 7467600"/>
              <a:gd name="connsiteY778" fmla="*/ 870718 h 6858000"/>
              <a:gd name="connsiteX779" fmla="*/ 5862975 w 7467600"/>
              <a:gd name="connsiteY779" fmla="*/ 869756 h 6858000"/>
              <a:gd name="connsiteX780" fmla="*/ 5920887 w 7467600"/>
              <a:gd name="connsiteY780" fmla="*/ 865929 h 6858000"/>
              <a:gd name="connsiteX781" fmla="*/ 5504425 w 7467600"/>
              <a:gd name="connsiteY781" fmla="*/ 848067 h 6858000"/>
              <a:gd name="connsiteX782" fmla="*/ 3607114 w 7467600"/>
              <a:gd name="connsiteY782" fmla="*/ 467441 h 6858000"/>
              <a:gd name="connsiteX783" fmla="*/ 3296242 w 7467600"/>
              <a:gd name="connsiteY783" fmla="*/ 807991 h 6858000"/>
              <a:gd name="connsiteX784" fmla="*/ 3174674 w 7467600"/>
              <a:gd name="connsiteY784" fmla="*/ 919759 h 6858000"/>
              <a:gd name="connsiteX785" fmla="*/ 3042978 w 7467600"/>
              <a:gd name="connsiteY785" fmla="*/ 1054894 h 6858000"/>
              <a:gd name="connsiteX786" fmla="*/ 2968914 w 7467600"/>
              <a:gd name="connsiteY786" fmla="*/ 1133756 h 6858000"/>
              <a:gd name="connsiteX787" fmla="*/ 3103823 w 7467600"/>
              <a:gd name="connsiteY787" fmla="*/ 1026814 h 6858000"/>
              <a:gd name="connsiteX788" fmla="*/ 3607114 w 7467600"/>
              <a:gd name="connsiteY788" fmla="*/ 467441 h 6858000"/>
              <a:gd name="connsiteX789" fmla="*/ 3744487 w 7467600"/>
              <a:gd name="connsiteY789" fmla="*/ 383136 h 6858000"/>
              <a:gd name="connsiteX790" fmla="*/ 3970213 w 7467600"/>
              <a:gd name="connsiteY790" fmla="*/ 995559 h 6858000"/>
              <a:gd name="connsiteX791" fmla="*/ 3744487 w 7467600"/>
              <a:gd name="connsiteY791" fmla="*/ 383136 h 6858000"/>
              <a:gd name="connsiteX792" fmla="*/ 3624562 w 7467600"/>
              <a:gd name="connsiteY792" fmla="*/ 367041 h 6858000"/>
              <a:gd name="connsiteX793" fmla="*/ 3489712 w 7467600"/>
              <a:gd name="connsiteY793" fmla="*/ 485386 h 6858000"/>
              <a:gd name="connsiteX794" fmla="*/ 3182994 w 7467600"/>
              <a:gd name="connsiteY794" fmla="*/ 828265 h 6858000"/>
              <a:gd name="connsiteX795" fmla="*/ 2892114 w 7467600"/>
              <a:gd name="connsiteY795" fmla="*/ 1172635 h 6858000"/>
              <a:gd name="connsiteX796" fmla="*/ 3021459 w 7467600"/>
              <a:gd name="connsiteY796" fmla="*/ 1035385 h 6858000"/>
              <a:gd name="connsiteX797" fmla="*/ 3153873 w 7467600"/>
              <a:gd name="connsiteY797" fmla="*/ 898971 h 6858000"/>
              <a:gd name="connsiteX798" fmla="*/ 3276511 w 7467600"/>
              <a:gd name="connsiteY798" fmla="*/ 786423 h 6858000"/>
              <a:gd name="connsiteX799" fmla="*/ 3584154 w 7467600"/>
              <a:gd name="connsiteY799" fmla="*/ 448218 h 6858000"/>
              <a:gd name="connsiteX800" fmla="*/ 3624562 w 7467600"/>
              <a:gd name="connsiteY800" fmla="*/ 367041 h 6858000"/>
              <a:gd name="connsiteX801" fmla="*/ 3766672 w 7467600"/>
              <a:gd name="connsiteY801" fmla="*/ 359429 h 6858000"/>
              <a:gd name="connsiteX802" fmla="*/ 3996338 w 7467600"/>
              <a:gd name="connsiteY802" fmla="*/ 968237 h 6858000"/>
              <a:gd name="connsiteX803" fmla="*/ 3766672 w 7467600"/>
              <a:gd name="connsiteY803" fmla="*/ 359429 h 6858000"/>
              <a:gd name="connsiteX804" fmla="*/ 5805386 w 7467600"/>
              <a:gd name="connsiteY804" fmla="*/ 239240 h 6858000"/>
              <a:gd name="connsiteX805" fmla="*/ 5736947 w 7467600"/>
              <a:gd name="connsiteY805" fmla="*/ 261367 h 6858000"/>
              <a:gd name="connsiteX806" fmla="*/ 5427012 w 7467600"/>
              <a:gd name="connsiteY806" fmla="*/ 311272 h 6858000"/>
              <a:gd name="connsiteX807" fmla="*/ 5147818 w 7467600"/>
              <a:gd name="connsiteY807" fmla="*/ 322112 h 6858000"/>
              <a:gd name="connsiteX808" fmla="*/ 5060854 w 7467600"/>
              <a:gd name="connsiteY808" fmla="*/ 311882 h 6858000"/>
              <a:gd name="connsiteX809" fmla="*/ 4945989 w 7467600"/>
              <a:gd name="connsiteY809" fmla="*/ 300516 h 6858000"/>
              <a:gd name="connsiteX810" fmla="*/ 5410479 w 7467600"/>
              <a:gd name="connsiteY810" fmla="*/ 348434 h 6858000"/>
              <a:gd name="connsiteX811" fmla="*/ 5805386 w 7467600"/>
              <a:gd name="connsiteY811" fmla="*/ 239240 h 6858000"/>
              <a:gd name="connsiteX812" fmla="*/ 5905192 w 7467600"/>
              <a:gd name="connsiteY812" fmla="*/ 163079 h 6858000"/>
              <a:gd name="connsiteX813" fmla="*/ 5865655 w 7467600"/>
              <a:gd name="connsiteY813" fmla="*/ 171901 h 6858000"/>
              <a:gd name="connsiteX814" fmla="*/ 5259740 w 7467600"/>
              <a:gd name="connsiteY814" fmla="*/ 257013 h 6858000"/>
              <a:gd name="connsiteX815" fmla="*/ 5208466 w 7467600"/>
              <a:gd name="connsiteY815" fmla="*/ 257550 h 6858000"/>
              <a:gd name="connsiteX816" fmla="*/ 4980204 w 7467600"/>
              <a:gd name="connsiteY816" fmla="*/ 271903 h 6858000"/>
              <a:gd name="connsiteX817" fmla="*/ 5068068 w 7467600"/>
              <a:gd name="connsiteY817" fmla="*/ 282244 h 6858000"/>
              <a:gd name="connsiteX818" fmla="*/ 5153231 w 7467600"/>
              <a:gd name="connsiteY818" fmla="*/ 292240 h 6858000"/>
              <a:gd name="connsiteX819" fmla="*/ 5426491 w 7467600"/>
              <a:gd name="connsiteY819" fmla="*/ 281128 h 6858000"/>
              <a:gd name="connsiteX820" fmla="*/ 5731212 w 7467600"/>
              <a:gd name="connsiteY820" fmla="*/ 231951 h 6858000"/>
              <a:gd name="connsiteX821" fmla="*/ 5905192 w 7467600"/>
              <a:gd name="connsiteY821" fmla="*/ 163079 h 6858000"/>
              <a:gd name="connsiteX822" fmla="*/ 5944437 w 7467600"/>
              <a:gd name="connsiteY822" fmla="*/ 113829 h 6858000"/>
              <a:gd name="connsiteX823" fmla="*/ 5825032 w 7467600"/>
              <a:gd name="connsiteY823" fmla="*/ 146405 h 6858000"/>
              <a:gd name="connsiteX824" fmla="*/ 4955599 w 7467600"/>
              <a:gd name="connsiteY824" fmla="*/ 247008 h 6858000"/>
              <a:gd name="connsiteX825" fmla="*/ 5210104 w 7467600"/>
              <a:gd name="connsiteY825" fmla="*/ 228123 h 6858000"/>
              <a:gd name="connsiteX826" fmla="*/ 5261015 w 7467600"/>
              <a:gd name="connsiteY826" fmla="*/ 227087 h 6858000"/>
              <a:gd name="connsiteX827" fmla="*/ 5861181 w 7467600"/>
              <a:gd name="connsiteY827" fmla="*/ 143093 h 6858000"/>
              <a:gd name="connsiteX828" fmla="*/ 5961252 w 7467600"/>
              <a:gd name="connsiteY828" fmla="*/ 114820 h 6858000"/>
              <a:gd name="connsiteX829" fmla="*/ 5944437 w 7467600"/>
              <a:gd name="connsiteY829" fmla="*/ 113829 h 6858000"/>
              <a:gd name="connsiteX830" fmla="*/ 3882765 w 7467600"/>
              <a:gd name="connsiteY830" fmla="*/ 0 h 6858000"/>
              <a:gd name="connsiteX831" fmla="*/ 3995099 w 7467600"/>
              <a:gd name="connsiteY831" fmla="*/ 0 h 6858000"/>
              <a:gd name="connsiteX832" fmla="*/ 4163818 w 7467600"/>
              <a:gd name="connsiteY832" fmla="*/ 234104 h 6858000"/>
              <a:gd name="connsiteX833" fmla="*/ 4172099 w 7467600"/>
              <a:gd name="connsiteY833" fmla="*/ 234207 h 6858000"/>
              <a:gd name="connsiteX834" fmla="*/ 4784282 w 7467600"/>
              <a:gd name="connsiteY834" fmla="*/ 276561 h 6858000"/>
              <a:gd name="connsiteX835" fmla="*/ 4801687 w 7467600"/>
              <a:gd name="connsiteY835" fmla="*/ 267764 h 6858000"/>
              <a:gd name="connsiteX836" fmla="*/ 6082788 w 7467600"/>
              <a:gd name="connsiteY836" fmla="*/ 64119 h 6858000"/>
              <a:gd name="connsiteX837" fmla="*/ 6099442 w 7467600"/>
              <a:gd name="connsiteY837" fmla="*/ 82568 h 6858000"/>
              <a:gd name="connsiteX838" fmla="*/ 4804137 w 7467600"/>
              <a:gd name="connsiteY838" fmla="*/ 320931 h 6858000"/>
              <a:gd name="connsiteX839" fmla="*/ 4227047 w 7467600"/>
              <a:gd name="connsiteY839" fmla="*/ 313415 h 6858000"/>
              <a:gd name="connsiteX840" fmla="*/ 4346041 w 7467600"/>
              <a:gd name="connsiteY840" fmla="*/ 456086 h 6858000"/>
              <a:gd name="connsiteX841" fmla="*/ 4870967 w 7467600"/>
              <a:gd name="connsiteY841" fmla="*/ 963061 h 6858000"/>
              <a:gd name="connsiteX842" fmla="*/ 4889647 w 7467600"/>
              <a:gd name="connsiteY842" fmla="*/ 957147 h 6858000"/>
              <a:gd name="connsiteX843" fmla="*/ 5422504 w 7467600"/>
              <a:gd name="connsiteY843" fmla="*/ 805191 h 6858000"/>
              <a:gd name="connsiteX844" fmla="*/ 6087656 w 7467600"/>
              <a:gd name="connsiteY844" fmla="*/ 826703 h 6858000"/>
              <a:gd name="connsiteX845" fmla="*/ 6058717 w 7467600"/>
              <a:gd name="connsiteY845" fmla="*/ 865992 h 6858000"/>
              <a:gd name="connsiteX846" fmla="*/ 4974153 w 7467600"/>
              <a:gd name="connsiteY846" fmla="*/ 1045456 h 6858000"/>
              <a:gd name="connsiteX847" fmla="*/ 5627835 w 7467600"/>
              <a:gd name="connsiteY847" fmla="*/ 1472077 h 6858000"/>
              <a:gd name="connsiteX848" fmla="*/ 5629817 w 7467600"/>
              <a:gd name="connsiteY848" fmla="*/ 1471412 h 6858000"/>
              <a:gd name="connsiteX849" fmla="*/ 5634124 w 7467600"/>
              <a:gd name="connsiteY849" fmla="*/ 1470572 h 6858000"/>
              <a:gd name="connsiteX850" fmla="*/ 5755832 w 7467600"/>
              <a:gd name="connsiteY850" fmla="*/ 1383886 h 6858000"/>
              <a:gd name="connsiteX851" fmla="*/ 6014186 w 7467600"/>
              <a:gd name="connsiteY851" fmla="*/ 1279799 h 6858000"/>
              <a:gd name="connsiteX852" fmla="*/ 6901619 w 7467600"/>
              <a:gd name="connsiteY852" fmla="*/ 1047874 h 6858000"/>
              <a:gd name="connsiteX853" fmla="*/ 6931566 w 7467600"/>
              <a:gd name="connsiteY853" fmla="*/ 1062034 h 6858000"/>
              <a:gd name="connsiteX854" fmla="*/ 5790982 w 7467600"/>
              <a:gd name="connsiteY854" fmla="*/ 1561380 h 6858000"/>
              <a:gd name="connsiteX855" fmla="*/ 6188971 w 7467600"/>
              <a:gd name="connsiteY855" fmla="*/ 1755168 h 6858000"/>
              <a:gd name="connsiteX856" fmla="*/ 6202446 w 7467600"/>
              <a:gd name="connsiteY856" fmla="*/ 1752268 h 6858000"/>
              <a:gd name="connsiteX857" fmla="*/ 7179560 w 7467600"/>
              <a:gd name="connsiteY857" fmla="*/ 1467551 h 6858000"/>
              <a:gd name="connsiteX858" fmla="*/ 7158730 w 7467600"/>
              <a:gd name="connsiteY858" fmla="*/ 1507835 h 6858000"/>
              <a:gd name="connsiteX859" fmla="*/ 6326959 w 7467600"/>
              <a:gd name="connsiteY859" fmla="*/ 1817686 h 6858000"/>
              <a:gd name="connsiteX860" fmla="*/ 6537433 w 7467600"/>
              <a:gd name="connsiteY860" fmla="*/ 1907790 h 6858000"/>
              <a:gd name="connsiteX861" fmla="*/ 6550221 w 7467600"/>
              <a:gd name="connsiteY861" fmla="*/ 1910729 h 6858000"/>
              <a:gd name="connsiteX862" fmla="*/ 6964438 w 7467600"/>
              <a:gd name="connsiteY862" fmla="*/ 2209505 h 6858000"/>
              <a:gd name="connsiteX863" fmla="*/ 7367862 w 7467600"/>
              <a:gd name="connsiteY863" fmla="*/ 2806833 h 6858000"/>
              <a:gd name="connsiteX864" fmla="*/ 7364329 w 7467600"/>
              <a:gd name="connsiteY864" fmla="*/ 2826907 h 6858000"/>
              <a:gd name="connsiteX865" fmla="*/ 7290545 w 7467600"/>
              <a:gd name="connsiteY865" fmla="*/ 2850663 h 6858000"/>
              <a:gd name="connsiteX866" fmla="*/ 6472036 w 7467600"/>
              <a:gd name="connsiteY866" fmla="*/ 1959003 h 6858000"/>
              <a:gd name="connsiteX867" fmla="*/ 5792897 w 7467600"/>
              <a:gd name="connsiteY867" fmla="*/ 1647747 h 6858000"/>
              <a:gd name="connsiteX868" fmla="*/ 5842751 w 7467600"/>
              <a:gd name="connsiteY868" fmla="*/ 1816112 h 6858000"/>
              <a:gd name="connsiteX869" fmla="*/ 5847424 w 7467600"/>
              <a:gd name="connsiteY869" fmla="*/ 1815776 h 6858000"/>
              <a:gd name="connsiteX870" fmla="*/ 6399821 w 7467600"/>
              <a:gd name="connsiteY870" fmla="*/ 2344799 h 6858000"/>
              <a:gd name="connsiteX871" fmla="*/ 6323232 w 7467600"/>
              <a:gd name="connsiteY871" fmla="*/ 2389634 h 6858000"/>
              <a:gd name="connsiteX872" fmla="*/ 5942958 w 7467600"/>
              <a:gd name="connsiteY872" fmla="*/ 2077708 h 6858000"/>
              <a:gd name="connsiteX873" fmla="*/ 5921559 w 7467600"/>
              <a:gd name="connsiteY873" fmla="*/ 2378596 h 6858000"/>
              <a:gd name="connsiteX874" fmla="*/ 5817651 w 7467600"/>
              <a:gd name="connsiteY874" fmla="*/ 3023919 h 6858000"/>
              <a:gd name="connsiteX875" fmla="*/ 5729634 w 7467600"/>
              <a:gd name="connsiteY875" fmla="*/ 3051849 h 6858000"/>
              <a:gd name="connsiteX876" fmla="*/ 5611018 w 7467600"/>
              <a:gd name="connsiteY876" fmla="*/ 2316769 h 6858000"/>
              <a:gd name="connsiteX877" fmla="*/ 5687608 w 7467600"/>
              <a:gd name="connsiteY877" fmla="*/ 2039972 h 6858000"/>
              <a:gd name="connsiteX878" fmla="*/ 5657554 w 7467600"/>
              <a:gd name="connsiteY878" fmla="*/ 1576445 h 6858000"/>
              <a:gd name="connsiteX879" fmla="*/ 5150475 w 7467600"/>
              <a:gd name="connsiteY879" fmla="*/ 1274012 h 6858000"/>
              <a:gd name="connsiteX880" fmla="*/ 5349142 w 7467600"/>
              <a:gd name="connsiteY880" fmla="*/ 2204405 h 6858000"/>
              <a:gd name="connsiteX881" fmla="*/ 5262214 w 7467600"/>
              <a:gd name="connsiteY881" fmla="*/ 2233836 h 6858000"/>
              <a:gd name="connsiteX882" fmla="*/ 4981539 w 7467600"/>
              <a:gd name="connsiteY882" fmla="*/ 1542201 h 6858000"/>
              <a:gd name="connsiteX883" fmla="*/ 4958461 w 7467600"/>
              <a:gd name="connsiteY883" fmla="*/ 1136957 h 6858000"/>
              <a:gd name="connsiteX884" fmla="*/ 4655015 w 7467600"/>
              <a:gd name="connsiteY884" fmla="*/ 891426 h 6858000"/>
              <a:gd name="connsiteX885" fmla="*/ 4348002 w 7467600"/>
              <a:gd name="connsiteY885" fmla="*/ 2205895 h 6858000"/>
              <a:gd name="connsiteX886" fmla="*/ 4262250 w 7467600"/>
              <a:gd name="connsiteY886" fmla="*/ 2219972 h 6858000"/>
              <a:gd name="connsiteX887" fmla="*/ 4550611 w 7467600"/>
              <a:gd name="connsiteY887" fmla="*/ 817540 h 6858000"/>
              <a:gd name="connsiteX888" fmla="*/ 4564418 w 7467600"/>
              <a:gd name="connsiteY888" fmla="*/ 808293 h 6858000"/>
              <a:gd name="connsiteX889" fmla="*/ 4266388 w 7467600"/>
              <a:gd name="connsiteY889" fmla="*/ 500083 h 6858000"/>
              <a:gd name="connsiteX890" fmla="*/ 4032842 w 7467600"/>
              <a:gd name="connsiteY890" fmla="*/ 211809 h 6858000"/>
              <a:gd name="connsiteX891" fmla="*/ 3882765 w 7467600"/>
              <a:gd name="connsiteY891" fmla="*/ 0 h 6858000"/>
              <a:gd name="connsiteX892" fmla="*/ 3721337 w 7467600"/>
              <a:gd name="connsiteY892" fmla="*/ 0 h 6858000"/>
              <a:gd name="connsiteX893" fmla="*/ 3797544 w 7467600"/>
              <a:gd name="connsiteY893" fmla="*/ 0 h 6858000"/>
              <a:gd name="connsiteX894" fmla="*/ 3775734 w 7467600"/>
              <a:gd name="connsiteY894" fmla="*/ 95131 h 6858000"/>
              <a:gd name="connsiteX895" fmla="*/ 3724807 w 7467600"/>
              <a:gd name="connsiteY895" fmla="*/ 272257 h 6858000"/>
              <a:gd name="connsiteX896" fmla="*/ 3726844 w 7467600"/>
              <a:gd name="connsiteY896" fmla="*/ 282988 h 6858000"/>
              <a:gd name="connsiteX897" fmla="*/ 3742664 w 7467600"/>
              <a:gd name="connsiteY897" fmla="*/ 279918 h 6858000"/>
              <a:gd name="connsiteX898" fmla="*/ 4103910 w 7467600"/>
              <a:gd name="connsiteY898" fmla="*/ 1161917 h 6858000"/>
              <a:gd name="connsiteX899" fmla="*/ 4020269 w 7467600"/>
              <a:gd name="connsiteY899" fmla="*/ 1200406 h 6858000"/>
              <a:gd name="connsiteX900" fmla="*/ 3674882 w 7467600"/>
              <a:gd name="connsiteY900" fmla="*/ 488524 h 6858000"/>
              <a:gd name="connsiteX901" fmla="*/ 3132682 w 7467600"/>
              <a:gd name="connsiteY901" fmla="*/ 1072284 h 6858000"/>
              <a:gd name="connsiteX902" fmla="*/ 2716346 w 7467600"/>
              <a:gd name="connsiteY902" fmla="*/ 1276376 h 6858000"/>
              <a:gd name="connsiteX903" fmla="*/ 2716772 w 7467600"/>
              <a:gd name="connsiteY903" fmla="*/ 1255462 h 6858000"/>
              <a:gd name="connsiteX904" fmla="*/ 3471096 w 7467600"/>
              <a:gd name="connsiteY904" fmla="*/ 437072 h 6858000"/>
              <a:gd name="connsiteX905" fmla="*/ 3639057 w 7467600"/>
              <a:gd name="connsiteY905" fmla="*/ 286334 h 6858000"/>
              <a:gd name="connsiteX906" fmla="*/ 3640309 w 7467600"/>
              <a:gd name="connsiteY906" fmla="*/ 284664 h 6858000"/>
              <a:gd name="connsiteX907" fmla="*/ 3646022 w 7467600"/>
              <a:gd name="connsiteY907" fmla="*/ 276711 h 6858000"/>
              <a:gd name="connsiteX908" fmla="*/ 3707943 w 7467600"/>
              <a:gd name="connsiteY908" fmla="*/ 65958 h 6858000"/>
              <a:gd name="connsiteX909" fmla="*/ 3721337 w 7467600"/>
              <a:gd name="connsiteY909" fmla="*/ 0 h 6858000"/>
              <a:gd name="connsiteX910" fmla="*/ 2867960 w 7467600"/>
              <a:gd name="connsiteY910" fmla="*/ 0 h 6858000"/>
              <a:gd name="connsiteX911" fmla="*/ 2926351 w 7467600"/>
              <a:gd name="connsiteY911" fmla="*/ 0 h 6858000"/>
              <a:gd name="connsiteX912" fmla="*/ 2902823 w 7467600"/>
              <a:gd name="connsiteY912" fmla="*/ 262929 h 6858000"/>
              <a:gd name="connsiteX913" fmla="*/ 2940663 w 7467600"/>
              <a:gd name="connsiteY913" fmla="*/ 140884 h 6858000"/>
              <a:gd name="connsiteX914" fmla="*/ 2947039 w 7467600"/>
              <a:gd name="connsiteY914" fmla="*/ 122524 h 6858000"/>
              <a:gd name="connsiteX915" fmla="*/ 2984316 w 7467600"/>
              <a:gd name="connsiteY915" fmla="*/ 0 h 6858000"/>
              <a:gd name="connsiteX916" fmla="*/ 3016114 w 7467600"/>
              <a:gd name="connsiteY916" fmla="*/ 0 h 6858000"/>
              <a:gd name="connsiteX917" fmla="*/ 2979949 w 7467600"/>
              <a:gd name="connsiteY917" fmla="*/ 119274 h 6858000"/>
              <a:gd name="connsiteX918" fmla="*/ 3023879 w 7467600"/>
              <a:gd name="connsiteY918" fmla="*/ 0 h 6858000"/>
              <a:gd name="connsiteX919" fmla="*/ 3105400 w 7467600"/>
              <a:gd name="connsiteY919" fmla="*/ 0 h 6858000"/>
              <a:gd name="connsiteX920" fmla="*/ 3094669 w 7467600"/>
              <a:gd name="connsiteY920" fmla="*/ 30308 h 6858000"/>
              <a:gd name="connsiteX921" fmla="*/ 2901945 w 7467600"/>
              <a:gd name="connsiteY921" fmla="*/ 466538 h 6858000"/>
              <a:gd name="connsiteX922" fmla="*/ 2815209 w 7467600"/>
              <a:gd name="connsiteY922" fmla="*/ 497361 h 6858000"/>
              <a:gd name="connsiteX923" fmla="*/ 2844845 w 7467600"/>
              <a:gd name="connsiteY923" fmla="*/ 127638 h 6858000"/>
              <a:gd name="connsiteX924" fmla="*/ 2867960 w 7467600"/>
              <a:gd name="connsiteY924" fmla="*/ 0 h 6858000"/>
              <a:gd name="connsiteX925" fmla="*/ 1057230 w 7467600"/>
              <a:gd name="connsiteY925" fmla="*/ 0 h 6858000"/>
              <a:gd name="connsiteX926" fmla="*/ 1111003 w 7467600"/>
              <a:gd name="connsiteY926" fmla="*/ 0 h 6858000"/>
              <a:gd name="connsiteX927" fmla="*/ 1125553 w 7467600"/>
              <a:gd name="connsiteY927" fmla="*/ 52588 h 6858000"/>
              <a:gd name="connsiteX928" fmla="*/ 1304276 w 7467600"/>
              <a:gd name="connsiteY928" fmla="*/ 476275 h 6858000"/>
              <a:gd name="connsiteX929" fmla="*/ 1492066 w 7467600"/>
              <a:gd name="connsiteY929" fmla="*/ 886333 h 6858000"/>
              <a:gd name="connsiteX930" fmla="*/ 1423698 w 7467600"/>
              <a:gd name="connsiteY930" fmla="*/ 710817 h 6858000"/>
              <a:gd name="connsiteX931" fmla="*/ 1357609 w 7467600"/>
              <a:gd name="connsiteY931" fmla="*/ 532892 h 6858000"/>
              <a:gd name="connsiteX932" fmla="*/ 1309550 w 7467600"/>
              <a:gd name="connsiteY932" fmla="*/ 374031 h 6858000"/>
              <a:gd name="connsiteX933" fmla="*/ 1193673 w 7467600"/>
              <a:gd name="connsiteY933" fmla="*/ 49533 h 6858000"/>
              <a:gd name="connsiteX934" fmla="*/ 1164391 w 7467600"/>
              <a:gd name="connsiteY934" fmla="*/ 0 h 6858000"/>
              <a:gd name="connsiteX935" fmla="*/ 1200666 w 7467600"/>
              <a:gd name="connsiteY935" fmla="*/ 0 h 6858000"/>
              <a:gd name="connsiteX936" fmla="*/ 1223408 w 7467600"/>
              <a:gd name="connsiteY936" fmla="*/ 38996 h 6858000"/>
              <a:gd name="connsiteX937" fmla="*/ 1339635 w 7467600"/>
              <a:gd name="connsiteY937" fmla="*/ 365517 h 6858000"/>
              <a:gd name="connsiteX938" fmla="*/ 1387469 w 7467600"/>
              <a:gd name="connsiteY938" fmla="*/ 523079 h 6858000"/>
              <a:gd name="connsiteX939" fmla="*/ 1452685 w 7467600"/>
              <a:gd name="connsiteY939" fmla="*/ 699806 h 6858000"/>
              <a:gd name="connsiteX940" fmla="*/ 1492092 w 7467600"/>
              <a:gd name="connsiteY940" fmla="*/ 800424 h 6858000"/>
              <a:gd name="connsiteX941" fmla="*/ 1455302 w 7467600"/>
              <a:gd name="connsiteY941" fmla="*/ 632913 h 6858000"/>
              <a:gd name="connsiteX942" fmla="*/ 1222336 w 7467600"/>
              <a:gd name="connsiteY942" fmla="*/ 9480 h 6858000"/>
              <a:gd name="connsiteX943" fmla="*/ 1214634 w 7467600"/>
              <a:gd name="connsiteY943" fmla="*/ 0 h 6858000"/>
              <a:gd name="connsiteX944" fmla="*/ 1289827 w 7467600"/>
              <a:gd name="connsiteY944" fmla="*/ 0 h 6858000"/>
              <a:gd name="connsiteX945" fmla="*/ 1321076 w 7467600"/>
              <a:gd name="connsiteY945" fmla="*/ 59722 h 6858000"/>
              <a:gd name="connsiteX946" fmla="*/ 1512579 w 7467600"/>
              <a:gd name="connsiteY946" fmla="*/ 626441 h 6858000"/>
              <a:gd name="connsiteX947" fmla="*/ 1506076 w 7467600"/>
              <a:gd name="connsiteY947" fmla="*/ 1089289 h 6858000"/>
              <a:gd name="connsiteX948" fmla="*/ 1486346 w 7467600"/>
              <a:gd name="connsiteY948" fmla="*/ 1079919 h 6858000"/>
              <a:gd name="connsiteX949" fmla="*/ 1070511 w 7467600"/>
              <a:gd name="connsiteY949" fmla="*/ 48609 h 6858000"/>
              <a:gd name="connsiteX950" fmla="*/ 1057230 w 7467600"/>
              <a:gd name="connsiteY950" fmla="*/ 0 h 6858000"/>
              <a:gd name="connsiteX951" fmla="*/ 43151 w 7467600"/>
              <a:gd name="connsiteY951" fmla="*/ 0 h 6858000"/>
              <a:gd name="connsiteX952" fmla="*/ 95283 w 7467600"/>
              <a:gd name="connsiteY952" fmla="*/ 0 h 6858000"/>
              <a:gd name="connsiteX953" fmla="*/ 300708 w 7467600"/>
              <a:gd name="connsiteY953" fmla="*/ 154571 h 6858000"/>
              <a:gd name="connsiteX954" fmla="*/ 530414 w 7467600"/>
              <a:gd name="connsiteY954" fmla="*/ 354673 h 6858000"/>
              <a:gd name="connsiteX955" fmla="*/ 333785 w 7467600"/>
              <a:gd name="connsiteY955" fmla="*/ 161564 h 6858000"/>
              <a:gd name="connsiteX956" fmla="*/ 147005 w 7467600"/>
              <a:gd name="connsiteY956" fmla="*/ 0 h 6858000"/>
              <a:gd name="connsiteX957" fmla="*/ 272509 w 7467600"/>
              <a:gd name="connsiteY957" fmla="*/ 0 h 6858000"/>
              <a:gd name="connsiteX958" fmla="*/ 326276 w 7467600"/>
              <a:gd name="connsiteY958" fmla="*/ 45847 h 6858000"/>
              <a:gd name="connsiteX959" fmla="*/ 823759 w 7467600"/>
              <a:gd name="connsiteY959" fmla="*/ 574145 h 6858000"/>
              <a:gd name="connsiteX960" fmla="*/ 811254 w 7467600"/>
              <a:gd name="connsiteY960" fmla="*/ 665546 h 6858000"/>
              <a:gd name="connsiteX961" fmla="*/ 154042 w 7467600"/>
              <a:gd name="connsiteY961" fmla="*/ 261522 h 6858000"/>
              <a:gd name="connsiteX962" fmla="*/ 13550 w 7467600"/>
              <a:gd name="connsiteY962" fmla="*/ 158423 h 6858000"/>
              <a:gd name="connsiteX963" fmla="*/ 0 w 7467600"/>
              <a:gd name="connsiteY963" fmla="*/ 146618 h 6858000"/>
              <a:gd name="connsiteX964" fmla="*/ 0 w 7467600"/>
              <a:gd name="connsiteY964" fmla="*/ 59161 h 6858000"/>
              <a:gd name="connsiteX965" fmla="*/ 45427 w 7467600"/>
              <a:gd name="connsiteY965" fmla="*/ 101078 h 6858000"/>
              <a:gd name="connsiteX966" fmla="*/ 630103 w 7467600"/>
              <a:gd name="connsiteY966" fmla="*/ 485885 h 6858000"/>
              <a:gd name="connsiteX967" fmla="*/ 532040 w 7467600"/>
              <a:gd name="connsiteY967" fmla="*/ 399359 h 6858000"/>
              <a:gd name="connsiteX968" fmla="*/ 517618 w 7467600"/>
              <a:gd name="connsiteY968" fmla="*/ 385726 h 6858000"/>
              <a:gd name="connsiteX969" fmla="*/ 285074 w 7467600"/>
              <a:gd name="connsiteY969" fmla="*/ 182755 h 6858000"/>
              <a:gd name="connsiteX970" fmla="*/ 43151 w 7467600"/>
              <a:gd name="connsiteY97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1456157 w 7467600"/>
              <a:gd name="connsiteY91" fmla="*/ 5371404 h 6858000"/>
              <a:gd name="connsiteX92" fmla="*/ 1244432 w 7467600"/>
              <a:gd name="connsiteY92" fmla="*/ 5385601 h 6858000"/>
              <a:gd name="connsiteX93" fmla="*/ 973990 w 7467600"/>
              <a:gd name="connsiteY93" fmla="*/ 5424940 h 6858000"/>
              <a:gd name="connsiteX94" fmla="*/ 1103809 w 7467600"/>
              <a:gd name="connsiteY94" fmla="*/ 5433720 h 6858000"/>
              <a:gd name="connsiteX95" fmla="*/ 1123454 w 7467600"/>
              <a:gd name="connsiteY95" fmla="*/ 5435727 h 6858000"/>
              <a:gd name="connsiteX96" fmla="*/ 1737017 w 7467600"/>
              <a:gd name="connsiteY96" fmla="*/ 5452183 h 6858000"/>
              <a:gd name="connsiteX97" fmla="*/ 1824397 w 7467600"/>
              <a:gd name="connsiteY97" fmla="*/ 5447757 h 6858000"/>
              <a:gd name="connsiteX98" fmla="*/ 2070059 w 7467600"/>
              <a:gd name="connsiteY98" fmla="*/ 5441660 h 6858000"/>
              <a:gd name="connsiteX99" fmla="*/ 1456157 w 7467600"/>
              <a:gd name="connsiteY99" fmla="*/ 5371404 h 6858000"/>
              <a:gd name="connsiteX100" fmla="*/ 4988186 w 7467600"/>
              <a:gd name="connsiteY100" fmla="*/ 5216467 h 6858000"/>
              <a:gd name="connsiteX101" fmla="*/ 4777334 w 7467600"/>
              <a:gd name="connsiteY101" fmla="*/ 5406072 h 6858000"/>
              <a:gd name="connsiteX102" fmla="*/ 4718341 w 7467600"/>
              <a:gd name="connsiteY102" fmla="*/ 5468043 h 6858000"/>
              <a:gd name="connsiteX103" fmla="*/ 4604655 w 7467600"/>
              <a:gd name="connsiteY103" fmla="*/ 5583434 h 6858000"/>
              <a:gd name="connsiteX104" fmla="*/ 4565074 w 7467600"/>
              <a:gd name="connsiteY104" fmla="*/ 5618550 h 6858000"/>
              <a:gd name="connsiteX105" fmla="*/ 4988186 w 7467600"/>
              <a:gd name="connsiteY105" fmla="*/ 5216467 h 6858000"/>
              <a:gd name="connsiteX106" fmla="*/ 4978032 w 7467600"/>
              <a:gd name="connsiteY106" fmla="*/ 5183809 h 6858000"/>
              <a:gd name="connsiteX107" fmla="*/ 4463413 w 7467600"/>
              <a:gd name="connsiteY107" fmla="*/ 5615162 h 6858000"/>
              <a:gd name="connsiteX108" fmla="*/ 4358134 w 7467600"/>
              <a:gd name="connsiteY108" fmla="*/ 5742791 h 6858000"/>
              <a:gd name="connsiteX109" fmla="*/ 4376219 w 7467600"/>
              <a:gd name="connsiteY109" fmla="*/ 5729027 h 6858000"/>
              <a:gd name="connsiteX110" fmla="*/ 4582340 w 7467600"/>
              <a:gd name="connsiteY110" fmla="*/ 5561037 h 6858000"/>
              <a:gd name="connsiteX111" fmla="*/ 4694684 w 7467600"/>
              <a:gd name="connsiteY111" fmla="*/ 5447098 h 6858000"/>
              <a:gd name="connsiteX112" fmla="*/ 4754123 w 7467600"/>
              <a:gd name="connsiteY112" fmla="*/ 5384643 h 6858000"/>
              <a:gd name="connsiteX113" fmla="*/ 4978032 w 7467600"/>
              <a:gd name="connsiteY113" fmla="*/ 5183809 h 6858000"/>
              <a:gd name="connsiteX114" fmla="*/ 1903353 w 7467600"/>
              <a:gd name="connsiteY114" fmla="*/ 5044827 h 6858000"/>
              <a:gd name="connsiteX115" fmla="*/ 1936931 w 7467600"/>
              <a:gd name="connsiteY115" fmla="*/ 5093954 h 6858000"/>
              <a:gd name="connsiteX116" fmla="*/ 2195868 w 7467600"/>
              <a:gd name="connsiteY116" fmla="*/ 5396574 h 6858000"/>
              <a:gd name="connsiteX117" fmla="*/ 2088852 w 7467600"/>
              <a:gd name="connsiteY117" fmla="*/ 5166123 h 6858000"/>
              <a:gd name="connsiteX118" fmla="*/ 1958241 w 7467600"/>
              <a:gd name="connsiteY118" fmla="*/ 5067955 h 6858000"/>
              <a:gd name="connsiteX119" fmla="*/ 1903353 w 7467600"/>
              <a:gd name="connsiteY119" fmla="*/ 5044827 h 6858000"/>
              <a:gd name="connsiteX120" fmla="*/ 1979378 w 7467600"/>
              <a:gd name="connsiteY120" fmla="*/ 4769504 h 6858000"/>
              <a:gd name="connsiteX121" fmla="*/ 2882120 w 7467600"/>
              <a:gd name="connsiteY121" fmla="*/ 5064547 h 6858000"/>
              <a:gd name="connsiteX122" fmla="*/ 2793103 w 7467600"/>
              <a:gd name="connsiteY122" fmla="*/ 5039699 h 6858000"/>
              <a:gd name="connsiteX123" fmla="*/ 2770041 w 7467600"/>
              <a:gd name="connsiteY123" fmla="*/ 5033634 h 6858000"/>
              <a:gd name="connsiteX124" fmla="*/ 1979378 w 7467600"/>
              <a:gd name="connsiteY124" fmla="*/ 4769504 h 6858000"/>
              <a:gd name="connsiteX125" fmla="*/ 1927410 w 7467600"/>
              <a:gd name="connsiteY125" fmla="*/ 4716164 h 6858000"/>
              <a:gd name="connsiteX126" fmla="*/ 1959587 w 7467600"/>
              <a:gd name="connsiteY126" fmla="*/ 4728849 h 6858000"/>
              <a:gd name="connsiteX127" fmla="*/ 2777707 w 7467600"/>
              <a:gd name="connsiteY127" fmla="*/ 5003991 h 6858000"/>
              <a:gd name="connsiteX128" fmla="*/ 2800768 w 7467600"/>
              <a:gd name="connsiteY128" fmla="*/ 5010056 h 6858000"/>
              <a:gd name="connsiteX129" fmla="*/ 2879408 w 7467600"/>
              <a:gd name="connsiteY129" fmla="*/ 5031590 h 6858000"/>
              <a:gd name="connsiteX130" fmla="*/ 2862295 w 7467600"/>
              <a:gd name="connsiteY130" fmla="*/ 5022958 h 6858000"/>
              <a:gd name="connsiteX131" fmla="*/ 2813343 w 7467600"/>
              <a:gd name="connsiteY131" fmla="*/ 4998369 h 6858000"/>
              <a:gd name="connsiteX132" fmla="*/ 2646245 w 7467600"/>
              <a:gd name="connsiteY132" fmla="*/ 4930999 h 6858000"/>
              <a:gd name="connsiteX133" fmla="*/ 1999243 w 7467600"/>
              <a:gd name="connsiteY133" fmla="*/ 4730524 h 6858000"/>
              <a:gd name="connsiteX134" fmla="*/ 1979527 w 7467600"/>
              <a:gd name="connsiteY134" fmla="*/ 4726651 h 6858000"/>
              <a:gd name="connsiteX135" fmla="*/ 1927410 w 7467600"/>
              <a:gd name="connsiteY135" fmla="*/ 4716164 h 6858000"/>
              <a:gd name="connsiteX136" fmla="*/ 1997014 w 7467600"/>
              <a:gd name="connsiteY136" fmla="*/ 4698007 h 6858000"/>
              <a:gd name="connsiteX137" fmla="*/ 2005458 w 7467600"/>
              <a:gd name="connsiteY137" fmla="*/ 4699540 h 6858000"/>
              <a:gd name="connsiteX138" fmla="*/ 2657186 w 7467600"/>
              <a:gd name="connsiteY138" fmla="*/ 4901687 h 6858000"/>
              <a:gd name="connsiteX139" fmla="*/ 2826662 w 7467600"/>
              <a:gd name="connsiteY139" fmla="*/ 4970362 h 6858000"/>
              <a:gd name="connsiteX140" fmla="*/ 2876100 w 7467600"/>
              <a:gd name="connsiteY140" fmla="*/ 4995397 h 6858000"/>
              <a:gd name="connsiteX141" fmla="*/ 3042600 w 7467600"/>
              <a:gd name="connsiteY141" fmla="*/ 5059532 h 6858000"/>
              <a:gd name="connsiteX142" fmla="*/ 1997014 w 7467600"/>
              <a:gd name="connsiteY142" fmla="*/ 4698007 h 6858000"/>
              <a:gd name="connsiteX143" fmla="*/ 2305292 w 7467600"/>
              <a:gd name="connsiteY143" fmla="*/ 4219492 h 6858000"/>
              <a:gd name="connsiteX144" fmla="*/ 3360922 w 7467600"/>
              <a:gd name="connsiteY144" fmla="*/ 4529373 h 6858000"/>
              <a:gd name="connsiteX145" fmla="*/ 3492420 w 7467600"/>
              <a:gd name="connsiteY145" fmla="*/ 4510145 h 6858000"/>
              <a:gd name="connsiteX146" fmla="*/ 3364086 w 7467600"/>
              <a:gd name="connsiteY146" fmla="*/ 4480340 h 6858000"/>
              <a:gd name="connsiteX147" fmla="*/ 3225818 w 7467600"/>
              <a:gd name="connsiteY147" fmla="*/ 4411822 h 6858000"/>
              <a:gd name="connsiteX148" fmla="*/ 3129696 w 7467600"/>
              <a:gd name="connsiteY148" fmla="*/ 4360704 h 6858000"/>
              <a:gd name="connsiteX149" fmla="*/ 2814545 w 7467600"/>
              <a:gd name="connsiteY149" fmla="*/ 4282955 h 6858000"/>
              <a:gd name="connsiteX150" fmla="*/ 2305292 w 7467600"/>
              <a:gd name="connsiteY150" fmla="*/ 4219492 h 6858000"/>
              <a:gd name="connsiteX151" fmla="*/ 2626982 w 7467600"/>
              <a:gd name="connsiteY151" fmla="*/ 4206450 h 6858000"/>
              <a:gd name="connsiteX152" fmla="*/ 2490617 w 7467600"/>
              <a:gd name="connsiteY152" fmla="*/ 4206951 h 6858000"/>
              <a:gd name="connsiteX153" fmla="*/ 2819869 w 7467600"/>
              <a:gd name="connsiteY153" fmla="*/ 4252936 h 6858000"/>
              <a:gd name="connsiteX154" fmla="*/ 3143018 w 7467600"/>
              <a:gd name="connsiteY154" fmla="*/ 4332698 h 6858000"/>
              <a:gd name="connsiteX155" fmla="*/ 3241520 w 7467600"/>
              <a:gd name="connsiteY155" fmla="*/ 4385112 h 6858000"/>
              <a:gd name="connsiteX156" fmla="*/ 3374575 w 7467600"/>
              <a:gd name="connsiteY156" fmla="*/ 4451517 h 6858000"/>
              <a:gd name="connsiteX157" fmla="*/ 3505221 w 7467600"/>
              <a:gd name="connsiteY157" fmla="*/ 4480757 h 6858000"/>
              <a:gd name="connsiteX158" fmla="*/ 2626982 w 7467600"/>
              <a:gd name="connsiteY158" fmla="*/ 4206450 h 6858000"/>
              <a:gd name="connsiteX159" fmla="*/ 1310106 w 7467600"/>
              <a:gd name="connsiteY159" fmla="*/ 3943217 h 6858000"/>
              <a:gd name="connsiteX160" fmla="*/ 854994 w 7467600"/>
              <a:gd name="connsiteY160" fmla="*/ 4399136 h 6858000"/>
              <a:gd name="connsiteX161" fmla="*/ 742462 w 7467600"/>
              <a:gd name="connsiteY161" fmla="*/ 4594648 h 6858000"/>
              <a:gd name="connsiteX162" fmla="*/ 820602 w 7467600"/>
              <a:gd name="connsiteY162" fmla="*/ 4485915 h 6858000"/>
              <a:gd name="connsiteX163" fmla="*/ 878295 w 7467600"/>
              <a:gd name="connsiteY163" fmla="*/ 4403594 h 6858000"/>
              <a:gd name="connsiteX164" fmla="*/ 1240607 w 7467600"/>
              <a:gd name="connsiteY164" fmla="*/ 4010401 h 6858000"/>
              <a:gd name="connsiteX165" fmla="*/ 1310106 w 7467600"/>
              <a:gd name="connsiteY165" fmla="*/ 3943217 h 6858000"/>
              <a:gd name="connsiteX166" fmla="*/ 1423113 w 7467600"/>
              <a:gd name="connsiteY166" fmla="*/ 3874565 h 6858000"/>
              <a:gd name="connsiteX167" fmla="*/ 1260565 w 7467600"/>
              <a:gd name="connsiteY167" fmla="*/ 4031982 h 6858000"/>
              <a:gd name="connsiteX168" fmla="*/ 901900 w 7467600"/>
              <a:gd name="connsiteY168" fmla="*/ 4421236 h 6858000"/>
              <a:gd name="connsiteX169" fmla="*/ 845044 w 7467600"/>
              <a:gd name="connsiteY169" fmla="*/ 4502436 h 6858000"/>
              <a:gd name="connsiteX170" fmla="*/ 685926 w 7467600"/>
              <a:gd name="connsiteY170" fmla="*/ 4703069 h 6858000"/>
              <a:gd name="connsiteX171" fmla="*/ 684248 w 7467600"/>
              <a:gd name="connsiteY171" fmla="*/ 4706721 h 6858000"/>
              <a:gd name="connsiteX172" fmla="*/ 1423113 w 7467600"/>
              <a:gd name="connsiteY172" fmla="*/ 3874565 h 6858000"/>
              <a:gd name="connsiteX173" fmla="*/ 3316479 w 7467600"/>
              <a:gd name="connsiteY173" fmla="*/ 3872136 h 6858000"/>
              <a:gd name="connsiteX174" fmla="*/ 3546806 w 7467600"/>
              <a:gd name="connsiteY174" fmla="*/ 4356139 h 6858000"/>
              <a:gd name="connsiteX175" fmla="*/ 3364433 w 7467600"/>
              <a:gd name="connsiteY175" fmla="*/ 3953121 h 6858000"/>
              <a:gd name="connsiteX176" fmla="*/ 3316479 w 7467600"/>
              <a:gd name="connsiteY176" fmla="*/ 3872136 h 6858000"/>
              <a:gd name="connsiteX177" fmla="*/ 3291335 w 7467600"/>
              <a:gd name="connsiteY177" fmla="*/ 3767420 h 6858000"/>
              <a:gd name="connsiteX178" fmla="*/ 3390805 w 7467600"/>
              <a:gd name="connsiteY178" fmla="*/ 3937163 h 6858000"/>
              <a:gd name="connsiteX179" fmla="*/ 3579062 w 7467600"/>
              <a:gd name="connsiteY179" fmla="*/ 4359040 h 6858000"/>
              <a:gd name="connsiteX180" fmla="*/ 3467355 w 7467600"/>
              <a:gd name="connsiteY180" fmla="*/ 3988130 h 6858000"/>
              <a:gd name="connsiteX181" fmla="*/ 3310753 w 7467600"/>
              <a:gd name="connsiteY181" fmla="*/ 3787140 h 6858000"/>
              <a:gd name="connsiteX182" fmla="*/ 3291335 w 7467600"/>
              <a:gd name="connsiteY182" fmla="*/ 3767420 h 6858000"/>
              <a:gd name="connsiteX183" fmla="*/ 1635889 w 7467600"/>
              <a:gd name="connsiteY183" fmla="*/ 3709494 h 6858000"/>
              <a:gd name="connsiteX184" fmla="*/ 1634800 w 7467600"/>
              <a:gd name="connsiteY184" fmla="*/ 3731111 h 6858000"/>
              <a:gd name="connsiteX185" fmla="*/ 1635889 w 7467600"/>
              <a:gd name="connsiteY185" fmla="*/ 3709494 h 6858000"/>
              <a:gd name="connsiteX186" fmla="*/ 1510397 w 7467600"/>
              <a:gd name="connsiteY186" fmla="*/ 3684705 h 6858000"/>
              <a:gd name="connsiteX187" fmla="*/ 1146550 w 7467600"/>
              <a:gd name="connsiteY187" fmla="*/ 3802012 h 6858000"/>
              <a:gd name="connsiteX188" fmla="*/ 698834 w 7467600"/>
              <a:gd name="connsiteY188" fmla="*/ 3952272 h 6858000"/>
              <a:gd name="connsiteX189" fmla="*/ 34256 w 7467600"/>
              <a:gd name="connsiteY189" fmla="*/ 4347603 h 6858000"/>
              <a:gd name="connsiteX190" fmla="*/ 527241 w 7467600"/>
              <a:gd name="connsiteY190" fmla="*/ 4065078 h 6858000"/>
              <a:gd name="connsiteX191" fmla="*/ 1510397 w 7467600"/>
              <a:gd name="connsiteY191" fmla="*/ 3684705 h 6858000"/>
              <a:gd name="connsiteX192" fmla="*/ 1313114 w 7467600"/>
              <a:gd name="connsiteY192" fmla="*/ 3655216 h 6858000"/>
              <a:gd name="connsiteX193" fmla="*/ 1109304 w 7467600"/>
              <a:gd name="connsiteY193" fmla="*/ 3669030 h 6858000"/>
              <a:gd name="connsiteX194" fmla="*/ 8129 w 7467600"/>
              <a:gd name="connsiteY194" fmla="*/ 4330519 h 6858000"/>
              <a:gd name="connsiteX195" fmla="*/ 687572 w 7467600"/>
              <a:gd name="connsiteY195" fmla="*/ 3925629 h 6858000"/>
              <a:gd name="connsiteX196" fmla="*/ 1138365 w 7467600"/>
              <a:gd name="connsiteY196" fmla="*/ 3774515 h 6858000"/>
              <a:gd name="connsiteX197" fmla="*/ 1505579 w 7467600"/>
              <a:gd name="connsiteY197" fmla="*/ 3655526 h 6858000"/>
              <a:gd name="connsiteX198" fmla="*/ 1313114 w 7467600"/>
              <a:gd name="connsiteY198" fmla="*/ 3655216 h 6858000"/>
              <a:gd name="connsiteX199" fmla="*/ 3655073 w 7467600"/>
              <a:gd name="connsiteY199" fmla="*/ 3650884 h 6858000"/>
              <a:gd name="connsiteX200" fmla="*/ 3989938 w 7467600"/>
              <a:gd name="connsiteY200" fmla="*/ 3991685 h 6858000"/>
              <a:gd name="connsiteX201" fmla="*/ 4393907 w 7467600"/>
              <a:gd name="connsiteY201" fmla="*/ 4261258 h 6858000"/>
              <a:gd name="connsiteX202" fmla="*/ 4648051 w 7467600"/>
              <a:gd name="connsiteY202" fmla="*/ 4374051 h 6858000"/>
              <a:gd name="connsiteX203" fmla="*/ 4383389 w 7467600"/>
              <a:gd name="connsiteY203" fmla="*/ 4184369 h 6858000"/>
              <a:gd name="connsiteX204" fmla="*/ 4165508 w 7467600"/>
              <a:gd name="connsiteY204" fmla="*/ 4035196 h 6858000"/>
              <a:gd name="connsiteX205" fmla="*/ 4068162 w 7467600"/>
              <a:gd name="connsiteY205" fmla="*/ 3953394 h 6858000"/>
              <a:gd name="connsiteX206" fmla="*/ 3981416 w 7467600"/>
              <a:gd name="connsiteY206" fmla="*/ 3880482 h 6858000"/>
              <a:gd name="connsiteX207" fmla="*/ 3800147 w 7467600"/>
              <a:gd name="connsiteY207" fmla="*/ 3749872 h 6858000"/>
              <a:gd name="connsiteX208" fmla="*/ 3655073 w 7467600"/>
              <a:gd name="connsiteY208" fmla="*/ 3650884 h 6858000"/>
              <a:gd name="connsiteX209" fmla="*/ 3670252 w 7467600"/>
              <a:gd name="connsiteY209" fmla="*/ 3622798 h 6858000"/>
              <a:gd name="connsiteX210" fmla="*/ 3817258 w 7467600"/>
              <a:gd name="connsiteY210" fmla="*/ 3723577 h 6858000"/>
              <a:gd name="connsiteX211" fmla="*/ 4000461 w 7467600"/>
              <a:gd name="connsiteY211" fmla="*/ 3855966 h 6858000"/>
              <a:gd name="connsiteX212" fmla="*/ 4088180 w 7467600"/>
              <a:gd name="connsiteY212" fmla="*/ 3929774 h 6858000"/>
              <a:gd name="connsiteX213" fmla="*/ 4184555 w 7467600"/>
              <a:gd name="connsiteY213" fmla="*/ 4010683 h 6858000"/>
              <a:gd name="connsiteX214" fmla="*/ 4399563 w 7467600"/>
              <a:gd name="connsiteY214" fmla="*/ 4158106 h 6858000"/>
              <a:gd name="connsiteX215" fmla="*/ 4684469 w 7467600"/>
              <a:gd name="connsiteY215" fmla="*/ 4364680 h 6858000"/>
              <a:gd name="connsiteX216" fmla="*/ 4690271 w 7467600"/>
              <a:gd name="connsiteY216" fmla="*/ 4370034 h 6858000"/>
              <a:gd name="connsiteX217" fmla="*/ 4136093 w 7467600"/>
              <a:gd name="connsiteY217" fmla="*/ 3858466 h 6858000"/>
              <a:gd name="connsiteX218" fmla="*/ 3670252 w 7467600"/>
              <a:gd name="connsiteY218" fmla="*/ 3622798 h 6858000"/>
              <a:gd name="connsiteX219" fmla="*/ 4440129 w 7467600"/>
              <a:gd name="connsiteY219" fmla="*/ 3448571 h 6858000"/>
              <a:gd name="connsiteX220" fmla="*/ 4856525 w 7467600"/>
              <a:gd name="connsiteY220" fmla="*/ 3915351 h 6858000"/>
              <a:gd name="connsiteX221" fmla="*/ 5059055 w 7467600"/>
              <a:gd name="connsiteY221" fmla="*/ 4108918 h 6858000"/>
              <a:gd name="connsiteX222" fmla="*/ 5290070 w 7467600"/>
              <a:gd name="connsiteY222" fmla="*/ 4263619 h 6858000"/>
              <a:gd name="connsiteX223" fmla="*/ 4834991 w 7467600"/>
              <a:gd name="connsiteY223" fmla="*/ 3830985 h 6858000"/>
              <a:gd name="connsiteX224" fmla="*/ 4440129 w 7467600"/>
              <a:gd name="connsiteY224" fmla="*/ 3448571 h 6858000"/>
              <a:gd name="connsiteX225" fmla="*/ 4441737 w 7467600"/>
              <a:gd name="connsiteY225" fmla="*/ 3399734 h 6858000"/>
              <a:gd name="connsiteX226" fmla="*/ 4431236 w 7467600"/>
              <a:gd name="connsiteY226" fmla="*/ 3400954 h 6858000"/>
              <a:gd name="connsiteX227" fmla="*/ 4557150 w 7467600"/>
              <a:gd name="connsiteY227" fmla="*/ 3510023 h 6858000"/>
              <a:gd name="connsiteX228" fmla="*/ 4856936 w 7467600"/>
              <a:gd name="connsiteY228" fmla="*/ 3809146 h 6858000"/>
              <a:gd name="connsiteX229" fmla="*/ 5111996 w 7467600"/>
              <a:gd name="connsiteY229" fmla="*/ 4065759 h 6858000"/>
              <a:gd name="connsiteX230" fmla="*/ 5388878 w 7467600"/>
              <a:gd name="connsiteY230" fmla="*/ 4300185 h 6858000"/>
              <a:gd name="connsiteX231" fmla="*/ 5425556 w 7467600"/>
              <a:gd name="connsiteY231" fmla="*/ 4308967 h 6858000"/>
              <a:gd name="connsiteX232" fmla="*/ 4943646 w 7467600"/>
              <a:gd name="connsiteY232" fmla="*/ 3822916 h 6858000"/>
              <a:gd name="connsiteX233" fmla="*/ 4594837 w 7467600"/>
              <a:gd name="connsiteY233" fmla="*/ 3532274 h 6858000"/>
              <a:gd name="connsiteX234" fmla="*/ 4441737 w 7467600"/>
              <a:gd name="connsiteY234" fmla="*/ 3399734 h 6858000"/>
              <a:gd name="connsiteX235" fmla="*/ 5425834 w 7467600"/>
              <a:gd name="connsiteY235" fmla="*/ 3162785 h 6858000"/>
              <a:gd name="connsiteX236" fmla="*/ 5401644 w 7467600"/>
              <a:gd name="connsiteY236" fmla="*/ 3617847 h 6858000"/>
              <a:gd name="connsiteX237" fmla="*/ 5467256 w 7467600"/>
              <a:gd name="connsiteY237" fmla="*/ 4175494 h 6858000"/>
              <a:gd name="connsiteX238" fmla="*/ 5448069 w 7467600"/>
              <a:gd name="connsiteY238" fmla="*/ 3567554 h 6858000"/>
              <a:gd name="connsiteX239" fmla="*/ 5425834 w 7467600"/>
              <a:gd name="connsiteY239" fmla="*/ 3162785 h 6858000"/>
              <a:gd name="connsiteX240" fmla="*/ 1318687 w 7467600"/>
              <a:gd name="connsiteY240" fmla="*/ 3113840 h 6858000"/>
              <a:gd name="connsiteX241" fmla="*/ 1066793 w 7467600"/>
              <a:gd name="connsiteY241" fmla="*/ 3212171 h 6858000"/>
              <a:gd name="connsiteX242" fmla="*/ 993319 w 7467600"/>
              <a:gd name="connsiteY242" fmla="*/ 3247648 h 6858000"/>
              <a:gd name="connsiteX243" fmla="*/ 853081 w 7467600"/>
              <a:gd name="connsiteY243" fmla="*/ 3312410 h 6858000"/>
              <a:gd name="connsiteX244" fmla="*/ 805957 w 7467600"/>
              <a:gd name="connsiteY244" fmla="*/ 3330443 h 6858000"/>
              <a:gd name="connsiteX245" fmla="*/ 1318687 w 7467600"/>
              <a:gd name="connsiteY245" fmla="*/ 3113840 h 6858000"/>
              <a:gd name="connsiteX246" fmla="*/ 5453702 w 7467600"/>
              <a:gd name="connsiteY246" fmla="*/ 3090882 h 6858000"/>
              <a:gd name="connsiteX247" fmla="*/ 5480135 w 7467600"/>
              <a:gd name="connsiteY247" fmla="*/ 3565802 h 6858000"/>
              <a:gd name="connsiteX248" fmla="*/ 5499023 w 7467600"/>
              <a:gd name="connsiteY248" fmla="*/ 4166310 h 6858000"/>
              <a:gd name="connsiteX249" fmla="*/ 5547022 w 7467600"/>
              <a:gd name="connsiteY249" fmla="*/ 3607838 h 6858000"/>
              <a:gd name="connsiteX250" fmla="*/ 5515964 w 7467600"/>
              <a:gd name="connsiteY250" fmla="*/ 3378541 h 6858000"/>
              <a:gd name="connsiteX251" fmla="*/ 5453702 w 7467600"/>
              <a:gd name="connsiteY251" fmla="*/ 3090882 h 6858000"/>
              <a:gd name="connsiteX252" fmla="*/ 1238695 w 7467600"/>
              <a:gd name="connsiteY252" fmla="*/ 3076820 h 6858000"/>
              <a:gd name="connsiteX253" fmla="*/ 716371 w 7467600"/>
              <a:gd name="connsiteY253" fmla="*/ 3293249 h 6858000"/>
              <a:gd name="connsiteX254" fmla="*/ 579522 w 7467600"/>
              <a:gd name="connsiteY254" fmla="*/ 3371759 h 6858000"/>
              <a:gd name="connsiteX255" fmla="*/ 600288 w 7467600"/>
              <a:gd name="connsiteY255" fmla="*/ 3365555 h 6858000"/>
              <a:gd name="connsiteX256" fmla="*/ 840692 w 7467600"/>
              <a:gd name="connsiteY256" fmla="*/ 3284921 h 6858000"/>
              <a:gd name="connsiteX257" fmla="*/ 979248 w 7467600"/>
              <a:gd name="connsiteY257" fmla="*/ 3221003 h 6858000"/>
              <a:gd name="connsiteX258" fmla="*/ 1053282 w 7467600"/>
              <a:gd name="connsiteY258" fmla="*/ 3185247 h 6858000"/>
              <a:gd name="connsiteX259" fmla="*/ 1320603 w 7467600"/>
              <a:gd name="connsiteY259" fmla="*/ 3081281 h 6858000"/>
              <a:gd name="connsiteX260" fmla="*/ 1238695 w 7467600"/>
              <a:gd name="connsiteY260" fmla="*/ 3076820 h 6858000"/>
              <a:gd name="connsiteX261" fmla="*/ 5425627 w 7467600"/>
              <a:gd name="connsiteY261" fmla="*/ 2954192 h 6858000"/>
              <a:gd name="connsiteX262" fmla="*/ 5470770 w 7467600"/>
              <a:gd name="connsiteY262" fmla="*/ 3005435 h 6858000"/>
              <a:gd name="connsiteX263" fmla="*/ 5519779 w 7467600"/>
              <a:gd name="connsiteY263" fmla="*/ 4359223 h 6858000"/>
              <a:gd name="connsiteX264" fmla="*/ 5520293 w 7467600"/>
              <a:gd name="connsiteY264" fmla="*/ 4360602 h 6858000"/>
              <a:gd name="connsiteX265" fmla="*/ 5767221 w 7467600"/>
              <a:gd name="connsiteY265" fmla="*/ 4665564 h 6858000"/>
              <a:gd name="connsiteX266" fmla="*/ 6937169 w 7467600"/>
              <a:gd name="connsiteY266" fmla="*/ 4815941 h 6858000"/>
              <a:gd name="connsiteX267" fmla="*/ 6953922 w 7467600"/>
              <a:gd name="connsiteY267" fmla="*/ 4890068 h 6858000"/>
              <a:gd name="connsiteX268" fmla="*/ 6071359 w 7467600"/>
              <a:gd name="connsiteY268" fmla="*/ 4770770 h 6858000"/>
              <a:gd name="connsiteX269" fmla="*/ 6038839 w 7467600"/>
              <a:gd name="connsiteY269" fmla="*/ 4764474 h 6858000"/>
              <a:gd name="connsiteX270" fmla="*/ 6038706 w 7467600"/>
              <a:gd name="connsiteY270" fmla="*/ 4763847 h 6858000"/>
              <a:gd name="connsiteX271" fmla="*/ 6037784 w 7467600"/>
              <a:gd name="connsiteY271" fmla="*/ 4764270 h 6858000"/>
              <a:gd name="connsiteX272" fmla="*/ 6038839 w 7467600"/>
              <a:gd name="connsiteY272" fmla="*/ 4764474 h 6858000"/>
              <a:gd name="connsiteX273" fmla="*/ 6040338 w 7467600"/>
              <a:gd name="connsiteY273" fmla="*/ 4771418 h 6858000"/>
              <a:gd name="connsiteX274" fmla="*/ 6024488 w 7467600"/>
              <a:gd name="connsiteY274" fmla="*/ 4809903 h 6858000"/>
              <a:gd name="connsiteX275" fmla="*/ 5599771 w 7467600"/>
              <a:gd name="connsiteY275" fmla="*/ 5509652 h 6858000"/>
              <a:gd name="connsiteX276" fmla="*/ 5548843 w 7467600"/>
              <a:gd name="connsiteY276" fmla="*/ 5563845 h 6858000"/>
              <a:gd name="connsiteX277" fmla="*/ 5940952 w 7467600"/>
              <a:gd name="connsiteY277" fmla="*/ 6250028 h 6858000"/>
              <a:gd name="connsiteX278" fmla="*/ 6043441 w 7467600"/>
              <a:gd name="connsiteY278" fmla="*/ 6665847 h 6858000"/>
              <a:gd name="connsiteX279" fmla="*/ 6093432 w 7467600"/>
              <a:gd name="connsiteY279" fmla="*/ 6858000 h 6858000"/>
              <a:gd name="connsiteX280" fmla="*/ 6034344 w 7467600"/>
              <a:gd name="connsiteY280" fmla="*/ 6858000 h 6858000"/>
              <a:gd name="connsiteX281" fmla="*/ 6026679 w 7467600"/>
              <a:gd name="connsiteY281" fmla="*/ 6836959 h 6858000"/>
              <a:gd name="connsiteX282" fmla="*/ 5800441 w 7467600"/>
              <a:gd name="connsiteY282" fmla="*/ 6335286 h 6858000"/>
              <a:gd name="connsiteX283" fmla="*/ 5526562 w 7467600"/>
              <a:gd name="connsiteY283" fmla="*/ 5705388 h 6858000"/>
              <a:gd name="connsiteX284" fmla="*/ 5519640 w 7467600"/>
              <a:gd name="connsiteY284" fmla="*/ 5683774 h 6858000"/>
              <a:gd name="connsiteX285" fmla="*/ 5844559 w 7467600"/>
              <a:gd name="connsiteY285" fmla="*/ 6553349 h 6858000"/>
              <a:gd name="connsiteX286" fmla="*/ 5975994 w 7467600"/>
              <a:gd name="connsiteY286" fmla="*/ 6858000 h 6858000"/>
              <a:gd name="connsiteX287" fmla="*/ 5898547 w 7467600"/>
              <a:gd name="connsiteY287" fmla="*/ 6858000 h 6858000"/>
              <a:gd name="connsiteX288" fmla="*/ 5682041 w 7467600"/>
              <a:gd name="connsiteY288" fmla="*/ 6355860 h 6858000"/>
              <a:gd name="connsiteX289" fmla="*/ 5461758 w 7467600"/>
              <a:gd name="connsiteY289" fmla="*/ 5820220 h 6858000"/>
              <a:gd name="connsiteX290" fmla="*/ 5237282 w 7467600"/>
              <a:gd name="connsiteY290" fmla="*/ 6579086 h 6858000"/>
              <a:gd name="connsiteX291" fmla="*/ 5115009 w 7467600"/>
              <a:gd name="connsiteY291" fmla="*/ 6858000 h 6858000"/>
              <a:gd name="connsiteX292" fmla="*/ 5028074 w 7467600"/>
              <a:gd name="connsiteY292" fmla="*/ 6858000 h 6858000"/>
              <a:gd name="connsiteX293" fmla="*/ 5079508 w 7467600"/>
              <a:gd name="connsiteY293" fmla="*/ 6749074 h 6858000"/>
              <a:gd name="connsiteX294" fmla="*/ 5371846 w 7467600"/>
              <a:gd name="connsiteY294" fmla="*/ 5924413 h 6858000"/>
              <a:gd name="connsiteX295" fmla="*/ 5270512 w 7467600"/>
              <a:gd name="connsiteY295" fmla="*/ 6138975 h 6858000"/>
              <a:gd name="connsiteX296" fmla="*/ 5062409 w 7467600"/>
              <a:gd name="connsiteY296" fmla="*/ 6653544 h 6858000"/>
              <a:gd name="connsiteX297" fmla="*/ 5036628 w 7467600"/>
              <a:gd name="connsiteY297" fmla="*/ 6754247 h 6858000"/>
              <a:gd name="connsiteX298" fmla="*/ 5009112 w 7467600"/>
              <a:gd name="connsiteY298" fmla="*/ 6858000 h 6858000"/>
              <a:gd name="connsiteX299" fmla="*/ 4976679 w 7467600"/>
              <a:gd name="connsiteY299" fmla="*/ 6858000 h 6858000"/>
              <a:gd name="connsiteX300" fmla="*/ 5006537 w 7467600"/>
              <a:gd name="connsiteY300" fmla="*/ 6747068 h 6858000"/>
              <a:gd name="connsiteX301" fmla="*/ 5032723 w 7467600"/>
              <a:gd name="connsiteY301" fmla="*/ 6644957 h 6858000"/>
              <a:gd name="connsiteX302" fmla="*/ 5242949 w 7467600"/>
              <a:gd name="connsiteY302" fmla="*/ 6125175 h 6858000"/>
              <a:gd name="connsiteX303" fmla="*/ 5286321 w 7467600"/>
              <a:gd name="connsiteY303" fmla="*/ 6033555 h 6858000"/>
              <a:gd name="connsiteX304" fmla="*/ 5008210 w 7467600"/>
              <a:gd name="connsiteY304" fmla="*/ 6649194 h 6858000"/>
              <a:gd name="connsiteX305" fmla="*/ 4986321 w 7467600"/>
              <a:gd name="connsiteY305" fmla="*/ 6765687 h 6858000"/>
              <a:gd name="connsiteX306" fmla="*/ 4973474 w 7467600"/>
              <a:gd name="connsiteY306" fmla="*/ 6858000 h 6858000"/>
              <a:gd name="connsiteX307" fmla="*/ 4907178 w 7467600"/>
              <a:gd name="connsiteY307" fmla="*/ 6858000 h 6858000"/>
              <a:gd name="connsiteX308" fmla="*/ 4910810 w 7467600"/>
              <a:gd name="connsiteY308" fmla="*/ 6829660 h 6858000"/>
              <a:gd name="connsiteX309" fmla="*/ 4987461 w 7467600"/>
              <a:gd name="connsiteY309" fmla="*/ 6432994 h 6858000"/>
              <a:gd name="connsiteX310" fmla="*/ 5179262 w 7467600"/>
              <a:gd name="connsiteY310" fmla="*/ 6035044 h 6858000"/>
              <a:gd name="connsiteX311" fmla="*/ 4689678 w 7467600"/>
              <a:gd name="connsiteY311" fmla="*/ 6440241 h 6858000"/>
              <a:gd name="connsiteX312" fmla="*/ 4477543 w 7467600"/>
              <a:gd name="connsiteY312" fmla="*/ 6674836 h 6858000"/>
              <a:gd name="connsiteX313" fmla="*/ 4329957 w 7467600"/>
              <a:gd name="connsiteY313" fmla="*/ 6858000 h 6858000"/>
              <a:gd name="connsiteX314" fmla="*/ 4218595 w 7467600"/>
              <a:gd name="connsiteY314" fmla="*/ 6858000 h 6858000"/>
              <a:gd name="connsiteX315" fmla="*/ 4368888 w 7467600"/>
              <a:gd name="connsiteY315" fmla="*/ 6668412 h 6858000"/>
              <a:gd name="connsiteX316" fmla="*/ 4563091 w 7467600"/>
              <a:gd name="connsiteY316" fmla="*/ 6442508 h 6858000"/>
              <a:gd name="connsiteX317" fmla="*/ 5387324 w 7467600"/>
              <a:gd name="connsiteY317" fmla="*/ 5705830 h 6858000"/>
              <a:gd name="connsiteX318" fmla="*/ 5073620 w 7467600"/>
              <a:gd name="connsiteY318" fmla="*/ 5955437 h 6858000"/>
              <a:gd name="connsiteX319" fmla="*/ 4689789 w 7467600"/>
              <a:gd name="connsiteY319" fmla="*/ 6268382 h 6858000"/>
              <a:gd name="connsiteX320" fmla="*/ 4418722 w 7467600"/>
              <a:gd name="connsiteY320" fmla="*/ 6570886 h 6858000"/>
              <a:gd name="connsiteX321" fmla="*/ 4214944 w 7467600"/>
              <a:gd name="connsiteY321" fmla="*/ 6858000 h 6858000"/>
              <a:gd name="connsiteX322" fmla="*/ 4177898 w 7467600"/>
              <a:gd name="connsiteY322" fmla="*/ 6858000 h 6858000"/>
              <a:gd name="connsiteX323" fmla="*/ 4391597 w 7467600"/>
              <a:gd name="connsiteY323" fmla="*/ 6556370 h 6858000"/>
              <a:gd name="connsiteX324" fmla="*/ 4668889 w 7467600"/>
              <a:gd name="connsiteY324" fmla="*/ 6246399 h 6858000"/>
              <a:gd name="connsiteX325" fmla="*/ 5055427 w 7467600"/>
              <a:gd name="connsiteY325" fmla="*/ 5931476 h 6858000"/>
              <a:gd name="connsiteX326" fmla="*/ 5371814 w 7467600"/>
              <a:gd name="connsiteY326" fmla="*/ 5678975 h 6858000"/>
              <a:gd name="connsiteX327" fmla="*/ 4987918 w 7467600"/>
              <a:gd name="connsiteY327" fmla="*/ 5838701 h 6858000"/>
              <a:gd name="connsiteX328" fmla="*/ 4317146 w 7467600"/>
              <a:gd name="connsiteY328" fmla="*/ 6587716 h 6858000"/>
              <a:gd name="connsiteX329" fmla="*/ 4171627 w 7467600"/>
              <a:gd name="connsiteY329" fmla="*/ 6858000 h 6858000"/>
              <a:gd name="connsiteX330" fmla="*/ 4081585 w 7467600"/>
              <a:gd name="connsiteY330" fmla="*/ 6858000 h 6858000"/>
              <a:gd name="connsiteX331" fmla="*/ 4238603 w 7467600"/>
              <a:gd name="connsiteY331" fmla="*/ 6559341 h 6858000"/>
              <a:gd name="connsiteX332" fmla="*/ 4778333 w 7467600"/>
              <a:gd name="connsiteY332" fmla="*/ 5873626 h 6858000"/>
              <a:gd name="connsiteX333" fmla="*/ 5414185 w 7467600"/>
              <a:gd name="connsiteY333" fmla="*/ 5573882 h 6858000"/>
              <a:gd name="connsiteX334" fmla="*/ 5959648 w 7467600"/>
              <a:gd name="connsiteY334" fmla="*/ 4760797 h 6858000"/>
              <a:gd name="connsiteX335" fmla="*/ 5355019 w 7467600"/>
              <a:gd name="connsiteY335" fmla="*/ 4734672 h 6858000"/>
              <a:gd name="connsiteX336" fmla="*/ 5083565 w 7467600"/>
              <a:gd name="connsiteY336" fmla="*/ 5179121 h 6858000"/>
              <a:gd name="connsiteX337" fmla="*/ 4713577 w 7467600"/>
              <a:gd name="connsiteY337" fmla="*/ 5616803 h 6858000"/>
              <a:gd name="connsiteX338" fmla="*/ 3989559 w 7467600"/>
              <a:gd name="connsiteY338" fmla="*/ 6145945 h 6858000"/>
              <a:gd name="connsiteX339" fmla="*/ 3939824 w 7467600"/>
              <a:gd name="connsiteY339" fmla="*/ 6066900 h 6858000"/>
              <a:gd name="connsiteX340" fmla="*/ 4584537 w 7467600"/>
              <a:gd name="connsiteY340" fmla="*/ 5324826 h 6858000"/>
              <a:gd name="connsiteX341" fmla="*/ 5037105 w 7467600"/>
              <a:gd name="connsiteY341" fmla="*/ 5088765 h 6858000"/>
              <a:gd name="connsiteX342" fmla="*/ 5039930 w 7467600"/>
              <a:gd name="connsiteY342" fmla="*/ 5089585 h 6858000"/>
              <a:gd name="connsiteX343" fmla="*/ 5263764 w 7467600"/>
              <a:gd name="connsiteY343" fmla="*/ 4735525 h 6858000"/>
              <a:gd name="connsiteX344" fmla="*/ 4086300 w 7467600"/>
              <a:gd name="connsiteY344" fmla="*/ 4884599 h 6858000"/>
              <a:gd name="connsiteX345" fmla="*/ 4085485 w 7467600"/>
              <a:gd name="connsiteY345" fmla="*/ 4899070 h 6858000"/>
              <a:gd name="connsiteX346" fmla="*/ 3871915 w 7467600"/>
              <a:gd name="connsiteY346" fmla="*/ 5253645 h 6858000"/>
              <a:gd name="connsiteX347" fmla="*/ 3799374 w 7467600"/>
              <a:gd name="connsiteY347" fmla="*/ 5466127 h 6858000"/>
              <a:gd name="connsiteX348" fmla="*/ 3498850 w 7467600"/>
              <a:gd name="connsiteY348" fmla="*/ 6661888 h 6858000"/>
              <a:gd name="connsiteX349" fmla="*/ 3399216 w 7467600"/>
              <a:gd name="connsiteY349" fmla="*/ 6858000 h 6858000"/>
              <a:gd name="connsiteX350" fmla="*/ 3303688 w 7467600"/>
              <a:gd name="connsiteY350" fmla="*/ 6858000 h 6858000"/>
              <a:gd name="connsiteX351" fmla="*/ 3391774 w 7467600"/>
              <a:gd name="connsiteY351" fmla="*/ 6697181 h 6858000"/>
              <a:gd name="connsiteX352" fmla="*/ 3735540 w 7467600"/>
              <a:gd name="connsiteY352" fmla="*/ 5546923 h 6858000"/>
              <a:gd name="connsiteX353" fmla="*/ 3729438 w 7467600"/>
              <a:gd name="connsiteY353" fmla="*/ 5569058 h 6858000"/>
              <a:gd name="connsiteX354" fmla="*/ 3707782 w 7467600"/>
              <a:gd name="connsiteY354" fmla="*/ 5644908 h 6858000"/>
              <a:gd name="connsiteX355" fmla="*/ 3583827 w 7467600"/>
              <a:gd name="connsiteY355" fmla="*/ 6039215 h 6858000"/>
              <a:gd name="connsiteX356" fmla="*/ 3547861 w 7467600"/>
              <a:gd name="connsiteY356" fmla="*/ 6129609 h 6858000"/>
              <a:gd name="connsiteX357" fmla="*/ 3490905 w 7467600"/>
              <a:gd name="connsiteY357" fmla="*/ 6277660 h 6858000"/>
              <a:gd name="connsiteX358" fmla="*/ 3455859 w 7467600"/>
              <a:gd name="connsiteY358" fmla="*/ 6391301 h 6858000"/>
              <a:gd name="connsiteX359" fmla="*/ 3429112 w 7467600"/>
              <a:gd name="connsiteY359" fmla="*/ 6479469 h 6858000"/>
              <a:gd name="connsiteX360" fmla="*/ 3304862 w 7467600"/>
              <a:gd name="connsiteY360" fmla="*/ 6796476 h 6858000"/>
              <a:gd name="connsiteX361" fmla="*/ 3276071 w 7467600"/>
              <a:gd name="connsiteY361" fmla="*/ 6858000 h 6858000"/>
              <a:gd name="connsiteX362" fmla="*/ 3240805 w 7467600"/>
              <a:gd name="connsiteY362" fmla="*/ 6858000 h 6858000"/>
              <a:gd name="connsiteX363" fmla="*/ 3275917 w 7467600"/>
              <a:gd name="connsiteY363" fmla="*/ 6783192 h 6858000"/>
              <a:gd name="connsiteX364" fmla="*/ 3399358 w 7467600"/>
              <a:gd name="connsiteY364" fmla="*/ 6469011 h 6858000"/>
              <a:gd name="connsiteX365" fmla="*/ 3425650 w 7467600"/>
              <a:gd name="connsiteY365" fmla="*/ 6381333 h 6858000"/>
              <a:gd name="connsiteX366" fmla="*/ 3460661 w 7467600"/>
              <a:gd name="connsiteY366" fmla="*/ 6266763 h 6858000"/>
              <a:gd name="connsiteX367" fmla="*/ 3518021 w 7467600"/>
              <a:gd name="connsiteY367" fmla="*/ 6117298 h 6858000"/>
              <a:gd name="connsiteX368" fmla="*/ 3554035 w 7467600"/>
              <a:gd name="connsiteY368" fmla="*/ 6027832 h 6858000"/>
              <a:gd name="connsiteX369" fmla="*/ 3677174 w 7467600"/>
              <a:gd name="connsiteY369" fmla="*/ 5636351 h 6858000"/>
              <a:gd name="connsiteX370" fmla="*/ 3698819 w 7467600"/>
              <a:gd name="connsiteY370" fmla="*/ 5560503 h 6858000"/>
              <a:gd name="connsiteX371" fmla="*/ 3702094 w 7467600"/>
              <a:gd name="connsiteY371" fmla="*/ 5549194 h 6858000"/>
              <a:gd name="connsiteX372" fmla="*/ 3398355 w 7467600"/>
              <a:gd name="connsiteY372" fmla="*/ 6094603 h 6858000"/>
              <a:gd name="connsiteX373" fmla="*/ 3193941 w 7467600"/>
              <a:gd name="connsiteY373" fmla="*/ 6798775 h 6858000"/>
              <a:gd name="connsiteX374" fmla="*/ 3184140 w 7467600"/>
              <a:gd name="connsiteY374" fmla="*/ 6858000 h 6858000"/>
              <a:gd name="connsiteX375" fmla="*/ 3099978 w 7467600"/>
              <a:gd name="connsiteY375" fmla="*/ 6858000 h 6858000"/>
              <a:gd name="connsiteX376" fmla="*/ 3101556 w 7467600"/>
              <a:gd name="connsiteY376" fmla="*/ 6843337 h 6858000"/>
              <a:gd name="connsiteX377" fmla="*/ 3370162 w 7467600"/>
              <a:gd name="connsiteY377" fmla="*/ 5785550 h 6858000"/>
              <a:gd name="connsiteX378" fmla="*/ 3746477 w 7467600"/>
              <a:gd name="connsiteY378" fmla="*/ 5377889 h 6858000"/>
              <a:gd name="connsiteX379" fmla="*/ 3863399 w 7467600"/>
              <a:gd name="connsiteY379" fmla="*/ 5087257 h 6858000"/>
              <a:gd name="connsiteX380" fmla="*/ 3968712 w 7467600"/>
              <a:gd name="connsiteY380" fmla="*/ 4913989 h 6858000"/>
              <a:gd name="connsiteX381" fmla="*/ 2792390 w 7467600"/>
              <a:gd name="connsiteY381" fmla="*/ 5382974 h 6858000"/>
              <a:gd name="connsiteX382" fmla="*/ 2714982 w 7467600"/>
              <a:gd name="connsiteY382" fmla="*/ 5427051 h 6858000"/>
              <a:gd name="connsiteX383" fmla="*/ 2813361 w 7467600"/>
              <a:gd name="connsiteY383" fmla="*/ 6023912 h 6858000"/>
              <a:gd name="connsiteX384" fmla="*/ 2688430 w 7467600"/>
              <a:gd name="connsiteY384" fmla="*/ 6801564 h 6858000"/>
              <a:gd name="connsiteX385" fmla="*/ 2629626 w 7467600"/>
              <a:gd name="connsiteY385" fmla="*/ 6763394 h 6858000"/>
              <a:gd name="connsiteX386" fmla="*/ 2565328 w 7467600"/>
              <a:gd name="connsiteY386" fmla="*/ 5516399 h 6858000"/>
              <a:gd name="connsiteX387" fmla="*/ 1922999 w 7467600"/>
              <a:gd name="connsiteY387" fmla="*/ 5980343 h 6858000"/>
              <a:gd name="connsiteX388" fmla="*/ 1950261 w 7467600"/>
              <a:gd name="connsiteY388" fmla="*/ 6405858 h 6858000"/>
              <a:gd name="connsiteX389" fmla="*/ 2365554 w 7467600"/>
              <a:gd name="connsiteY389" fmla="*/ 6759107 h 6858000"/>
              <a:gd name="connsiteX390" fmla="*/ 2424142 w 7467600"/>
              <a:gd name="connsiteY390" fmla="*/ 6858000 h 6858000"/>
              <a:gd name="connsiteX391" fmla="*/ 2395994 w 7467600"/>
              <a:gd name="connsiteY391" fmla="*/ 6858000 h 6858000"/>
              <a:gd name="connsiteX392" fmla="*/ 2392863 w 7467600"/>
              <a:gd name="connsiteY392" fmla="*/ 6852964 h 6858000"/>
              <a:gd name="connsiteX393" fmla="*/ 2017589 w 7467600"/>
              <a:gd name="connsiteY393" fmla="*/ 6493982 h 6858000"/>
              <a:gd name="connsiteX394" fmla="*/ 2147336 w 7467600"/>
              <a:gd name="connsiteY394" fmla="*/ 6594052 h 6858000"/>
              <a:gd name="connsiteX395" fmla="*/ 2207047 w 7467600"/>
              <a:gd name="connsiteY395" fmla="*/ 6654540 h 6858000"/>
              <a:gd name="connsiteX396" fmla="*/ 2299106 w 7467600"/>
              <a:gd name="connsiteY396" fmla="*/ 6778931 h 6858000"/>
              <a:gd name="connsiteX397" fmla="*/ 2314430 w 7467600"/>
              <a:gd name="connsiteY397" fmla="*/ 6801144 h 6858000"/>
              <a:gd name="connsiteX398" fmla="*/ 2352406 w 7467600"/>
              <a:gd name="connsiteY398" fmla="*/ 6858000 h 6858000"/>
              <a:gd name="connsiteX399" fmla="*/ 2314492 w 7467600"/>
              <a:gd name="connsiteY399" fmla="*/ 6858000 h 6858000"/>
              <a:gd name="connsiteX400" fmla="*/ 2288095 w 7467600"/>
              <a:gd name="connsiteY400" fmla="*/ 6818030 h 6858000"/>
              <a:gd name="connsiteX401" fmla="*/ 2272768 w 7467600"/>
              <a:gd name="connsiteY401" fmla="*/ 6795822 h 6858000"/>
              <a:gd name="connsiteX402" fmla="*/ 2182715 w 7467600"/>
              <a:gd name="connsiteY402" fmla="*/ 6675071 h 6858000"/>
              <a:gd name="connsiteX403" fmla="*/ 2032061 w 7467600"/>
              <a:gd name="connsiteY403" fmla="*/ 6541380 h 6858000"/>
              <a:gd name="connsiteX404" fmla="*/ 2257220 w 7467600"/>
              <a:gd name="connsiteY404" fmla="*/ 6826257 h 6858000"/>
              <a:gd name="connsiteX405" fmla="*/ 2281324 w 7467600"/>
              <a:gd name="connsiteY405" fmla="*/ 6858000 h 6858000"/>
              <a:gd name="connsiteX406" fmla="*/ 2242860 w 7467600"/>
              <a:gd name="connsiteY406" fmla="*/ 6858000 h 6858000"/>
              <a:gd name="connsiteX407" fmla="*/ 2232818 w 7467600"/>
              <a:gd name="connsiteY407" fmla="*/ 6844926 h 6858000"/>
              <a:gd name="connsiteX408" fmla="*/ 1990172 w 7467600"/>
              <a:gd name="connsiteY408" fmla="*/ 6542121 h 6858000"/>
              <a:gd name="connsiteX409" fmla="*/ 2124090 w 7467600"/>
              <a:gd name="connsiteY409" fmla="*/ 6761017 h 6858000"/>
              <a:gd name="connsiteX410" fmla="*/ 2200380 w 7467600"/>
              <a:gd name="connsiteY410" fmla="*/ 6858000 h 6858000"/>
              <a:gd name="connsiteX411" fmla="*/ 2147507 w 7467600"/>
              <a:gd name="connsiteY411" fmla="*/ 6858000 h 6858000"/>
              <a:gd name="connsiteX412" fmla="*/ 2070668 w 7467600"/>
              <a:gd name="connsiteY412" fmla="*/ 6761520 h 6858000"/>
              <a:gd name="connsiteX413" fmla="*/ 1975142 w 7467600"/>
              <a:gd name="connsiteY413" fmla="*/ 6585570 h 6858000"/>
              <a:gd name="connsiteX414" fmla="*/ 2050035 w 7467600"/>
              <a:gd name="connsiteY414" fmla="*/ 6813345 h 6858000"/>
              <a:gd name="connsiteX415" fmla="*/ 2063025 w 7467600"/>
              <a:gd name="connsiteY415" fmla="*/ 6858000 h 6858000"/>
              <a:gd name="connsiteX416" fmla="*/ 2021675 w 7467600"/>
              <a:gd name="connsiteY416" fmla="*/ 6858000 h 6858000"/>
              <a:gd name="connsiteX417" fmla="*/ 2019308 w 7467600"/>
              <a:gd name="connsiteY417" fmla="*/ 6847118 h 6858000"/>
              <a:gd name="connsiteX418" fmla="*/ 1938835 w 7467600"/>
              <a:gd name="connsiteY418" fmla="*/ 6551160 h 6858000"/>
              <a:gd name="connsiteX419" fmla="*/ 1953230 w 7467600"/>
              <a:gd name="connsiteY419" fmla="*/ 6759699 h 6858000"/>
              <a:gd name="connsiteX420" fmla="*/ 1956763 w 7467600"/>
              <a:gd name="connsiteY420" fmla="*/ 6778191 h 6858000"/>
              <a:gd name="connsiteX421" fmla="*/ 1967925 w 7467600"/>
              <a:gd name="connsiteY421" fmla="*/ 6858000 h 6858000"/>
              <a:gd name="connsiteX422" fmla="*/ 1936622 w 7467600"/>
              <a:gd name="connsiteY422" fmla="*/ 6858000 h 6858000"/>
              <a:gd name="connsiteX423" fmla="*/ 1926261 w 7467600"/>
              <a:gd name="connsiteY423" fmla="*/ 6784064 h 6858000"/>
              <a:gd name="connsiteX424" fmla="*/ 1922724 w 7467600"/>
              <a:gd name="connsiteY424" fmla="*/ 6765577 h 6858000"/>
              <a:gd name="connsiteX425" fmla="*/ 1904650 w 7467600"/>
              <a:gd name="connsiteY425" fmla="*/ 6639616 h 6858000"/>
              <a:gd name="connsiteX426" fmla="*/ 1885273 w 7467600"/>
              <a:gd name="connsiteY426" fmla="*/ 6858000 h 6858000"/>
              <a:gd name="connsiteX427" fmla="*/ 1854363 w 7467600"/>
              <a:gd name="connsiteY427" fmla="*/ 6858000 h 6858000"/>
              <a:gd name="connsiteX428" fmla="*/ 1880391 w 7467600"/>
              <a:gd name="connsiteY428" fmla="*/ 6603796 h 6858000"/>
              <a:gd name="connsiteX429" fmla="*/ 1818273 w 7467600"/>
              <a:gd name="connsiteY429" fmla="*/ 6715729 h 6858000"/>
              <a:gd name="connsiteX430" fmla="*/ 1794691 w 7467600"/>
              <a:gd name="connsiteY430" fmla="*/ 6843239 h 6858000"/>
              <a:gd name="connsiteX431" fmla="*/ 1794914 w 7467600"/>
              <a:gd name="connsiteY431" fmla="*/ 6858000 h 6858000"/>
              <a:gd name="connsiteX432" fmla="*/ 1746128 w 7467600"/>
              <a:gd name="connsiteY432" fmla="*/ 6858000 h 6858000"/>
              <a:gd name="connsiteX433" fmla="*/ 1753934 w 7467600"/>
              <a:gd name="connsiteY433" fmla="*/ 6724796 h 6858000"/>
              <a:gd name="connsiteX434" fmla="*/ 1792053 w 7467600"/>
              <a:gd name="connsiteY434" fmla="*/ 6572396 h 6858000"/>
              <a:gd name="connsiteX435" fmla="*/ 1862248 w 7467600"/>
              <a:gd name="connsiteY435" fmla="*/ 6266397 h 6858000"/>
              <a:gd name="connsiteX436" fmla="*/ 1862250 w 7467600"/>
              <a:gd name="connsiteY436" fmla="*/ 6033531 h 6858000"/>
              <a:gd name="connsiteX437" fmla="*/ 1211999 w 7467600"/>
              <a:gd name="connsiteY437" fmla="*/ 6683610 h 6858000"/>
              <a:gd name="connsiteX438" fmla="*/ 1213266 w 7467600"/>
              <a:gd name="connsiteY438" fmla="*/ 6691947 h 6858000"/>
              <a:gd name="connsiteX439" fmla="*/ 1203370 w 7467600"/>
              <a:gd name="connsiteY439" fmla="*/ 6850676 h 6858000"/>
              <a:gd name="connsiteX440" fmla="*/ 1203671 w 7467600"/>
              <a:gd name="connsiteY440" fmla="*/ 6858000 h 6858000"/>
              <a:gd name="connsiteX441" fmla="*/ 1143180 w 7467600"/>
              <a:gd name="connsiteY441" fmla="*/ 6858000 h 6858000"/>
              <a:gd name="connsiteX442" fmla="*/ 1142176 w 7467600"/>
              <a:gd name="connsiteY442" fmla="*/ 6766045 h 6858000"/>
              <a:gd name="connsiteX443" fmla="*/ 1067484 w 7467600"/>
              <a:gd name="connsiteY443" fmla="*/ 6858000 h 6858000"/>
              <a:gd name="connsiteX444" fmla="*/ 953928 w 7467600"/>
              <a:gd name="connsiteY444" fmla="*/ 6858000 h 6858000"/>
              <a:gd name="connsiteX445" fmla="*/ 959715 w 7467600"/>
              <a:gd name="connsiteY445" fmla="*/ 6850185 h 6858000"/>
              <a:gd name="connsiteX446" fmla="*/ 1483788 w 7467600"/>
              <a:gd name="connsiteY446" fmla="*/ 6259174 h 6858000"/>
              <a:gd name="connsiteX447" fmla="*/ 1100671 w 7467600"/>
              <a:gd name="connsiteY447" fmla="*/ 6252137 h 6858000"/>
              <a:gd name="connsiteX448" fmla="*/ 1090144 w 7467600"/>
              <a:gd name="connsiteY448" fmla="*/ 6256748 h 6858000"/>
              <a:gd name="connsiteX449" fmla="*/ 1095872 w 7467600"/>
              <a:gd name="connsiteY449" fmla="*/ 6271892 h 6858000"/>
              <a:gd name="connsiteX450" fmla="*/ 262785 w 7467600"/>
              <a:gd name="connsiteY450" fmla="*/ 6845450 h 6858000"/>
              <a:gd name="connsiteX451" fmla="*/ 209968 w 7467600"/>
              <a:gd name="connsiteY451" fmla="*/ 6770713 h 6858000"/>
              <a:gd name="connsiteX452" fmla="*/ 873460 w 7467600"/>
              <a:gd name="connsiteY452" fmla="*/ 6253768 h 6858000"/>
              <a:gd name="connsiteX453" fmla="*/ 192686 w 7467600"/>
              <a:gd name="connsiteY453" fmla="*/ 5849257 h 6858000"/>
              <a:gd name="connsiteX454" fmla="*/ 4696 w 7467600"/>
              <a:gd name="connsiteY454" fmla="*/ 5697668 h 6858000"/>
              <a:gd name="connsiteX455" fmla="*/ 0 w 7467600"/>
              <a:gd name="connsiteY455" fmla="*/ 5689984 h 6858000"/>
              <a:gd name="connsiteX456" fmla="*/ 0 w 7467600"/>
              <a:gd name="connsiteY456" fmla="*/ 5513472 h 6858000"/>
              <a:gd name="connsiteX457" fmla="*/ 174101 w 7467600"/>
              <a:gd name="connsiteY457" fmla="*/ 5620277 h 6858000"/>
              <a:gd name="connsiteX458" fmla="*/ 891800 w 7467600"/>
              <a:gd name="connsiteY458" fmla="*/ 6036935 h 6858000"/>
              <a:gd name="connsiteX459" fmla="*/ 1072219 w 7467600"/>
              <a:gd name="connsiteY459" fmla="*/ 6169443 h 6858000"/>
              <a:gd name="connsiteX460" fmla="*/ 1074117 w 7467600"/>
              <a:gd name="connsiteY460" fmla="*/ 6170301 h 6858000"/>
              <a:gd name="connsiteX461" fmla="*/ 1083114 w 7467600"/>
              <a:gd name="connsiteY461" fmla="*/ 6174131 h 6858000"/>
              <a:gd name="connsiteX462" fmla="*/ 1543010 w 7467600"/>
              <a:gd name="connsiteY462" fmla="*/ 6191140 h 6858000"/>
              <a:gd name="connsiteX463" fmla="*/ 1551080 w 7467600"/>
              <a:gd name="connsiteY463" fmla="*/ 6195006 h 6858000"/>
              <a:gd name="connsiteX464" fmla="*/ 2345443 w 7467600"/>
              <a:gd name="connsiteY464" fmla="*/ 5549882 h 6858000"/>
              <a:gd name="connsiteX465" fmla="*/ 1721499 w 7467600"/>
              <a:gd name="connsiteY465" fmla="*/ 5599969 h 6858000"/>
              <a:gd name="connsiteX466" fmla="*/ 767716 w 7467600"/>
              <a:gd name="connsiteY466" fmla="*/ 5472768 h 6858000"/>
              <a:gd name="connsiteX467" fmla="*/ 722147 w 7467600"/>
              <a:gd name="connsiteY467" fmla="*/ 5393091 h 6858000"/>
              <a:gd name="connsiteX468" fmla="*/ 1485552 w 7467600"/>
              <a:gd name="connsiteY468" fmla="*/ 5313202 h 6858000"/>
              <a:gd name="connsiteX469" fmla="*/ 2143004 w 7467600"/>
              <a:gd name="connsiteY469" fmla="*/ 5402420 h 6858000"/>
              <a:gd name="connsiteX470" fmla="*/ 1933391 w 7467600"/>
              <a:gd name="connsiteY470" fmla="*/ 5156971 h 6858000"/>
              <a:gd name="connsiteX471" fmla="*/ 1827118 w 7467600"/>
              <a:gd name="connsiteY471" fmla="*/ 4968410 h 6858000"/>
              <a:gd name="connsiteX472" fmla="*/ 1837349 w 7467600"/>
              <a:gd name="connsiteY472" fmla="*/ 4956357 h 6858000"/>
              <a:gd name="connsiteX473" fmla="*/ 2162835 w 7467600"/>
              <a:gd name="connsiteY473" fmla="*/ 5187853 h 6858000"/>
              <a:gd name="connsiteX474" fmla="*/ 2257167 w 7467600"/>
              <a:gd name="connsiteY474" fmla="*/ 5462123 h 6858000"/>
              <a:gd name="connsiteX475" fmla="*/ 2261598 w 7467600"/>
              <a:gd name="connsiteY475" fmla="*/ 5467998 h 6858000"/>
              <a:gd name="connsiteX476" fmla="*/ 2437177 w 7467600"/>
              <a:gd name="connsiteY476" fmla="*/ 5479608 h 6858000"/>
              <a:gd name="connsiteX477" fmla="*/ 2445247 w 7467600"/>
              <a:gd name="connsiteY477" fmla="*/ 5483476 h 6858000"/>
              <a:gd name="connsiteX478" fmla="*/ 2743626 w 7467600"/>
              <a:gd name="connsiteY478" fmla="*/ 5304819 h 6858000"/>
              <a:gd name="connsiteX479" fmla="*/ 3048102 w 7467600"/>
              <a:gd name="connsiteY479" fmla="*/ 5150595 h 6858000"/>
              <a:gd name="connsiteX480" fmla="*/ 1799414 w 7467600"/>
              <a:gd name="connsiteY480" fmla="*/ 4694732 h 6858000"/>
              <a:gd name="connsiteX481" fmla="*/ 1771735 w 7467600"/>
              <a:gd name="connsiteY481" fmla="*/ 4619929 h 6858000"/>
              <a:gd name="connsiteX482" fmla="*/ 3104273 w 7467600"/>
              <a:gd name="connsiteY482" fmla="*/ 5076159 h 6858000"/>
              <a:gd name="connsiteX483" fmla="*/ 3113245 w 7467600"/>
              <a:gd name="connsiteY483" fmla="*/ 5090705 h 6858000"/>
              <a:gd name="connsiteX484" fmla="*/ 3126294 w 7467600"/>
              <a:gd name="connsiteY484" fmla="*/ 5114400 h 6858000"/>
              <a:gd name="connsiteX485" fmla="*/ 3937433 w 7467600"/>
              <a:gd name="connsiteY485" fmla="*/ 4830473 h 6858000"/>
              <a:gd name="connsiteX486" fmla="*/ 3590475 w 7467600"/>
              <a:gd name="connsiteY486" fmla="*/ 4597974 h 6858000"/>
              <a:gd name="connsiteX487" fmla="*/ 3100264 w 7467600"/>
              <a:gd name="connsiteY487" fmla="*/ 4579845 h 6858000"/>
              <a:gd name="connsiteX488" fmla="*/ 2183576 w 7467600"/>
              <a:gd name="connsiteY488" fmla="*/ 4227150 h 6858000"/>
              <a:gd name="connsiteX489" fmla="*/ 2151029 w 7467600"/>
              <a:gd name="connsiteY489" fmla="*/ 4146947 h 6858000"/>
              <a:gd name="connsiteX490" fmla="*/ 3563434 w 7467600"/>
              <a:gd name="connsiteY490" fmla="*/ 4469115 h 6858000"/>
              <a:gd name="connsiteX491" fmla="*/ 3177952 w 7467600"/>
              <a:gd name="connsiteY491" fmla="*/ 3657386 h 6858000"/>
              <a:gd name="connsiteX492" fmla="*/ 3189263 w 7467600"/>
              <a:gd name="connsiteY492" fmla="*/ 3625726 h 6858000"/>
              <a:gd name="connsiteX493" fmla="*/ 3560912 w 7467600"/>
              <a:gd name="connsiteY493" fmla="*/ 4079863 h 6858000"/>
              <a:gd name="connsiteX494" fmla="*/ 3626636 w 7467600"/>
              <a:gd name="connsiteY494" fmla="*/ 4512230 h 6858000"/>
              <a:gd name="connsiteX495" fmla="*/ 3653088 w 7467600"/>
              <a:gd name="connsiteY495" fmla="*/ 4521417 h 6858000"/>
              <a:gd name="connsiteX496" fmla="*/ 3988128 w 7467600"/>
              <a:gd name="connsiteY496" fmla="*/ 4817267 h 6858000"/>
              <a:gd name="connsiteX497" fmla="*/ 4830582 w 7467600"/>
              <a:gd name="connsiteY497" fmla="*/ 4676000 h 6858000"/>
              <a:gd name="connsiteX498" fmla="*/ 4830100 w 7467600"/>
              <a:gd name="connsiteY498" fmla="*/ 4675554 h 6858000"/>
              <a:gd name="connsiteX499" fmla="*/ 4036318 w 7467600"/>
              <a:gd name="connsiteY499" fmla="*/ 4147013 h 6858000"/>
              <a:gd name="connsiteX500" fmla="*/ 3432098 w 7467600"/>
              <a:gd name="connsiteY500" fmla="*/ 3537312 h 6858000"/>
              <a:gd name="connsiteX501" fmla="*/ 3446761 w 7467600"/>
              <a:gd name="connsiteY501" fmla="*/ 3461278 h 6858000"/>
              <a:gd name="connsiteX502" fmla="*/ 4419733 w 7467600"/>
              <a:gd name="connsiteY502" fmla="*/ 3963555 h 6858000"/>
              <a:gd name="connsiteX503" fmla="*/ 4781371 w 7467600"/>
              <a:gd name="connsiteY503" fmla="*/ 4458604 h 6858000"/>
              <a:gd name="connsiteX504" fmla="*/ 4780440 w 7467600"/>
              <a:gd name="connsiteY504" fmla="*/ 4470290 h 6858000"/>
              <a:gd name="connsiteX505" fmla="*/ 4898954 w 7467600"/>
              <a:gd name="connsiteY505" fmla="*/ 4662092 h 6858000"/>
              <a:gd name="connsiteX506" fmla="*/ 4900699 w 7467600"/>
              <a:gd name="connsiteY506" fmla="*/ 4670867 h 6858000"/>
              <a:gd name="connsiteX507" fmla="*/ 5714511 w 7467600"/>
              <a:gd name="connsiteY507" fmla="*/ 4663483 h 6858000"/>
              <a:gd name="connsiteX508" fmla="*/ 5464793 w 7467600"/>
              <a:gd name="connsiteY508" fmla="*/ 4393556 h 6858000"/>
              <a:gd name="connsiteX509" fmla="*/ 5461897 w 7467600"/>
              <a:gd name="connsiteY509" fmla="*/ 4390879 h 6858000"/>
              <a:gd name="connsiteX510" fmla="*/ 4294126 w 7467600"/>
              <a:gd name="connsiteY510" fmla="*/ 3303048 h 6858000"/>
              <a:gd name="connsiteX511" fmla="*/ 4305321 w 7467600"/>
              <a:gd name="connsiteY511" fmla="*/ 3256953 h 6858000"/>
              <a:gd name="connsiteX512" fmla="*/ 4949299 w 7467600"/>
              <a:gd name="connsiteY512" fmla="*/ 3766336 h 6858000"/>
              <a:gd name="connsiteX513" fmla="*/ 5291452 w 7467600"/>
              <a:gd name="connsiteY513" fmla="*/ 4076801 h 6858000"/>
              <a:gd name="connsiteX514" fmla="*/ 5434998 w 7467600"/>
              <a:gd name="connsiteY514" fmla="*/ 4254100 h 6858000"/>
              <a:gd name="connsiteX515" fmla="*/ 5351015 w 7467600"/>
              <a:gd name="connsiteY515" fmla="*/ 3760989 h 6858000"/>
              <a:gd name="connsiteX516" fmla="*/ 5413780 w 7467600"/>
              <a:gd name="connsiteY516" fmla="*/ 2966265 h 6858000"/>
              <a:gd name="connsiteX517" fmla="*/ 5425627 w 7467600"/>
              <a:gd name="connsiteY517" fmla="*/ 2954192 h 6858000"/>
              <a:gd name="connsiteX518" fmla="*/ 6604735 w 7467600"/>
              <a:gd name="connsiteY518" fmla="*/ 2041381 h 6858000"/>
              <a:gd name="connsiteX519" fmla="*/ 7204487 w 7467600"/>
              <a:gd name="connsiteY519" fmla="*/ 2742112 h 6858000"/>
              <a:gd name="connsiteX520" fmla="*/ 7131592 w 7467600"/>
              <a:gd name="connsiteY520" fmla="*/ 2672096 h 6858000"/>
              <a:gd name="connsiteX521" fmla="*/ 6996344 w 7467600"/>
              <a:gd name="connsiteY521" fmla="*/ 2518310 h 6858000"/>
              <a:gd name="connsiteX522" fmla="*/ 6735495 w 7467600"/>
              <a:gd name="connsiteY522" fmla="*/ 2196890 h 6858000"/>
              <a:gd name="connsiteX523" fmla="*/ 6721901 w 7467600"/>
              <a:gd name="connsiteY523" fmla="*/ 2179274 h 6858000"/>
              <a:gd name="connsiteX524" fmla="*/ 6604735 w 7467600"/>
              <a:gd name="connsiteY524" fmla="*/ 2041381 h 6858000"/>
              <a:gd name="connsiteX525" fmla="*/ 6591670 w 7467600"/>
              <a:gd name="connsiteY525" fmla="*/ 1988277 h 6858000"/>
              <a:gd name="connsiteX526" fmla="*/ 6747349 w 7467600"/>
              <a:gd name="connsiteY526" fmla="*/ 2160069 h 6858000"/>
              <a:gd name="connsiteX527" fmla="*/ 6760943 w 7467600"/>
              <a:gd name="connsiteY527" fmla="*/ 2177686 h 6858000"/>
              <a:gd name="connsiteX528" fmla="*/ 7021065 w 7467600"/>
              <a:gd name="connsiteY528" fmla="*/ 2498102 h 6858000"/>
              <a:gd name="connsiteX529" fmla="*/ 7155223 w 7467600"/>
              <a:gd name="connsiteY529" fmla="*/ 2650386 h 6858000"/>
              <a:gd name="connsiteX530" fmla="*/ 7203167 w 7467600"/>
              <a:gd name="connsiteY530" fmla="*/ 2697288 h 6858000"/>
              <a:gd name="connsiteX531" fmla="*/ 6937703 w 7467600"/>
              <a:gd name="connsiteY531" fmla="*/ 2321981 h 6858000"/>
              <a:gd name="connsiteX532" fmla="*/ 6591670 w 7467600"/>
              <a:gd name="connsiteY532" fmla="*/ 1988277 h 6858000"/>
              <a:gd name="connsiteX533" fmla="*/ 5798671 w 7467600"/>
              <a:gd name="connsiteY533" fmla="*/ 1981601 h 6858000"/>
              <a:gd name="connsiteX534" fmla="*/ 5754709 w 7467600"/>
              <a:gd name="connsiteY534" fmla="*/ 2071454 h 6858000"/>
              <a:gd name="connsiteX535" fmla="*/ 5763044 w 7467600"/>
              <a:gd name="connsiteY535" fmla="*/ 2842206 h 6858000"/>
              <a:gd name="connsiteX536" fmla="*/ 5764974 w 7467600"/>
              <a:gd name="connsiteY536" fmla="*/ 2799609 h 6858000"/>
              <a:gd name="connsiteX537" fmla="*/ 5767665 w 7467600"/>
              <a:gd name="connsiteY537" fmla="*/ 2666409 h 6858000"/>
              <a:gd name="connsiteX538" fmla="*/ 5763055 w 7467600"/>
              <a:gd name="connsiteY538" fmla="*/ 2579705 h 6858000"/>
              <a:gd name="connsiteX539" fmla="*/ 5758079 w 7467600"/>
              <a:gd name="connsiteY539" fmla="*/ 2492508 h 6858000"/>
              <a:gd name="connsiteX540" fmla="*/ 5779325 w 7467600"/>
              <a:gd name="connsiteY540" fmla="*/ 2197069 h 6858000"/>
              <a:gd name="connsiteX541" fmla="*/ 5798671 w 7467600"/>
              <a:gd name="connsiteY541" fmla="*/ 1981601 h 6858000"/>
              <a:gd name="connsiteX542" fmla="*/ 5829202 w 7467600"/>
              <a:gd name="connsiteY542" fmla="*/ 1971679 h 6858000"/>
              <a:gd name="connsiteX543" fmla="*/ 5809558 w 7467600"/>
              <a:gd name="connsiteY543" fmla="*/ 2198043 h 6858000"/>
              <a:gd name="connsiteX544" fmla="*/ 5788653 w 7467600"/>
              <a:gd name="connsiteY544" fmla="*/ 2489430 h 6858000"/>
              <a:gd name="connsiteX545" fmla="*/ 5793439 w 7467600"/>
              <a:gd name="connsiteY545" fmla="*/ 2575235 h 6858000"/>
              <a:gd name="connsiteX546" fmla="*/ 5796837 w 7467600"/>
              <a:gd name="connsiteY546" fmla="*/ 2637633 h 6858000"/>
              <a:gd name="connsiteX547" fmla="*/ 5818614 w 7467600"/>
              <a:gd name="connsiteY547" fmla="*/ 2473055 h 6858000"/>
              <a:gd name="connsiteX548" fmla="*/ 5829202 w 7467600"/>
              <a:gd name="connsiteY548" fmla="*/ 1971679 h 6858000"/>
              <a:gd name="connsiteX549" fmla="*/ 5911389 w 7467600"/>
              <a:gd name="connsiteY549" fmla="*/ 1898371 h 6858000"/>
              <a:gd name="connsiteX550" fmla="*/ 6237627 w 7467600"/>
              <a:gd name="connsiteY550" fmla="*/ 2231921 h 6858000"/>
              <a:gd name="connsiteX551" fmla="*/ 5911389 w 7467600"/>
              <a:gd name="connsiteY551" fmla="*/ 1898371 h 6858000"/>
              <a:gd name="connsiteX552" fmla="*/ 6944437 w 7467600"/>
              <a:gd name="connsiteY552" fmla="*/ 1575402 h 6858000"/>
              <a:gd name="connsiteX553" fmla="*/ 6304730 w 7467600"/>
              <a:gd name="connsiteY553" fmla="*/ 1766654 h 6858000"/>
              <a:gd name="connsiteX554" fmla="*/ 6944437 w 7467600"/>
              <a:gd name="connsiteY554" fmla="*/ 1575402 h 6858000"/>
              <a:gd name="connsiteX555" fmla="*/ 7019523 w 7467600"/>
              <a:gd name="connsiteY555" fmla="*/ 1519450 h 6858000"/>
              <a:gd name="connsiteX556" fmla="*/ 6298091 w 7467600"/>
              <a:gd name="connsiteY556" fmla="*/ 1737122 h 6858000"/>
              <a:gd name="connsiteX557" fmla="*/ 7019523 w 7467600"/>
              <a:gd name="connsiteY557" fmla="*/ 1519450 h 6858000"/>
              <a:gd name="connsiteX558" fmla="*/ 2399523 w 7467600"/>
              <a:gd name="connsiteY558" fmla="*/ 1428234 h 6858000"/>
              <a:gd name="connsiteX559" fmla="*/ 2224982 w 7467600"/>
              <a:gd name="connsiteY559" fmla="*/ 1826201 h 6858000"/>
              <a:gd name="connsiteX560" fmla="*/ 2096099 w 7467600"/>
              <a:gd name="connsiteY560" fmla="*/ 2345900 h 6858000"/>
              <a:gd name="connsiteX561" fmla="*/ 2283317 w 7467600"/>
              <a:gd name="connsiteY561" fmla="*/ 1796925 h 6858000"/>
              <a:gd name="connsiteX562" fmla="*/ 2399523 w 7467600"/>
              <a:gd name="connsiteY562" fmla="*/ 1428234 h 6858000"/>
              <a:gd name="connsiteX563" fmla="*/ 2448558 w 7467600"/>
              <a:gd name="connsiteY563" fmla="*/ 1373435 h 6858000"/>
              <a:gd name="connsiteX564" fmla="*/ 2312521 w 7467600"/>
              <a:gd name="connsiteY564" fmla="*/ 1806140 h 6858000"/>
              <a:gd name="connsiteX565" fmla="*/ 2127533 w 7467600"/>
              <a:gd name="connsiteY565" fmla="*/ 2348380 h 6858000"/>
              <a:gd name="connsiteX566" fmla="*/ 2358080 w 7467600"/>
              <a:gd name="connsiteY566" fmla="*/ 1866134 h 6858000"/>
              <a:gd name="connsiteX567" fmla="*/ 2407436 w 7467600"/>
              <a:gd name="connsiteY567" fmla="*/ 1651070 h 6858000"/>
              <a:gd name="connsiteX568" fmla="*/ 2448558 w 7467600"/>
              <a:gd name="connsiteY568" fmla="*/ 1373435 h 6858000"/>
              <a:gd name="connsiteX569" fmla="*/ 278707 w 7467600"/>
              <a:gd name="connsiteY569" fmla="*/ 1352270 h 6858000"/>
              <a:gd name="connsiteX570" fmla="*/ 321570 w 7467600"/>
              <a:gd name="connsiteY570" fmla="*/ 1861610 h 6858000"/>
              <a:gd name="connsiteX571" fmla="*/ 294281 w 7467600"/>
              <a:gd name="connsiteY571" fmla="*/ 1440658 h 6858000"/>
              <a:gd name="connsiteX572" fmla="*/ 278707 w 7467600"/>
              <a:gd name="connsiteY572" fmla="*/ 1352270 h 6858000"/>
              <a:gd name="connsiteX573" fmla="*/ 1423821 w 7467600"/>
              <a:gd name="connsiteY573" fmla="*/ 1351958 h 6858000"/>
              <a:gd name="connsiteX574" fmla="*/ 1638521 w 7467600"/>
              <a:gd name="connsiteY574" fmla="*/ 1908470 h 6858000"/>
              <a:gd name="connsiteX575" fmla="*/ 1754199 w 7467600"/>
              <a:gd name="connsiteY575" fmla="*/ 2149284 h 6858000"/>
              <a:gd name="connsiteX576" fmla="*/ 1908359 w 7467600"/>
              <a:gd name="connsiteY576" fmla="*/ 2364988 h 6858000"/>
              <a:gd name="connsiteX577" fmla="*/ 1647661 w 7467600"/>
              <a:gd name="connsiteY577" fmla="*/ 1825945 h 6858000"/>
              <a:gd name="connsiteX578" fmla="*/ 1423821 w 7467600"/>
              <a:gd name="connsiteY578" fmla="*/ 1351958 h 6858000"/>
              <a:gd name="connsiteX579" fmla="*/ 1431890 w 7467600"/>
              <a:gd name="connsiteY579" fmla="*/ 1306475 h 6858000"/>
              <a:gd name="connsiteX580" fmla="*/ 1507597 w 7467600"/>
              <a:gd name="connsiteY580" fmla="*/ 1446132 h 6858000"/>
              <a:gd name="connsiteX581" fmla="*/ 1674586 w 7467600"/>
              <a:gd name="connsiteY581" fmla="*/ 1813832 h 6858000"/>
              <a:gd name="connsiteX582" fmla="*/ 1815950 w 7467600"/>
              <a:gd name="connsiteY582" fmla="*/ 2128564 h 6858000"/>
              <a:gd name="connsiteX583" fmla="*/ 1984242 w 7467600"/>
              <a:gd name="connsiteY583" fmla="*/ 2430829 h 6858000"/>
              <a:gd name="connsiteX584" fmla="*/ 2014023 w 7467600"/>
              <a:gd name="connsiteY584" fmla="*/ 2450995 h 6858000"/>
              <a:gd name="connsiteX585" fmla="*/ 1747337 w 7467600"/>
              <a:gd name="connsiteY585" fmla="*/ 1855264 h 6858000"/>
              <a:gd name="connsiteX586" fmla="*/ 1533749 w 7467600"/>
              <a:gd name="connsiteY586" fmla="*/ 1478656 h 6858000"/>
              <a:gd name="connsiteX587" fmla="*/ 1431890 w 7467600"/>
              <a:gd name="connsiteY587" fmla="*/ 1306475 h 6858000"/>
              <a:gd name="connsiteX588" fmla="*/ 5052692 w 7467600"/>
              <a:gd name="connsiteY588" fmla="*/ 1292994 h 6858000"/>
              <a:gd name="connsiteX589" fmla="*/ 5200661 w 7467600"/>
              <a:gd name="connsiteY589" fmla="*/ 1635186 h 6858000"/>
              <a:gd name="connsiteX590" fmla="*/ 5297138 w 7467600"/>
              <a:gd name="connsiteY590" fmla="*/ 1906351 h 6858000"/>
              <a:gd name="connsiteX591" fmla="*/ 5052692 w 7467600"/>
              <a:gd name="connsiteY591" fmla="*/ 1292994 h 6858000"/>
              <a:gd name="connsiteX592" fmla="*/ 5009948 w 7467600"/>
              <a:gd name="connsiteY592" fmla="*/ 1273619 h 6858000"/>
              <a:gd name="connsiteX593" fmla="*/ 5121777 w 7467600"/>
              <a:gd name="connsiteY593" fmla="*/ 1654213 h 6858000"/>
              <a:gd name="connsiteX594" fmla="*/ 5293545 w 7467600"/>
              <a:gd name="connsiteY594" fmla="*/ 2072247 h 6858000"/>
              <a:gd name="connsiteX595" fmla="*/ 5294042 w 7467600"/>
              <a:gd name="connsiteY595" fmla="*/ 2065019 h 6858000"/>
              <a:gd name="connsiteX596" fmla="*/ 5171936 w 7467600"/>
              <a:gd name="connsiteY596" fmla="*/ 1647613 h 6858000"/>
              <a:gd name="connsiteX597" fmla="*/ 5009948 w 7467600"/>
              <a:gd name="connsiteY597" fmla="*/ 1273619 h 6858000"/>
              <a:gd name="connsiteX598" fmla="*/ 655236 w 7467600"/>
              <a:gd name="connsiteY598" fmla="*/ 1268632 h 6858000"/>
              <a:gd name="connsiteX599" fmla="*/ 839521 w 7467600"/>
              <a:gd name="connsiteY599" fmla="*/ 1685315 h 6858000"/>
              <a:gd name="connsiteX600" fmla="*/ 1109416 w 7467600"/>
              <a:gd name="connsiteY600" fmla="*/ 2061663 h 6858000"/>
              <a:gd name="connsiteX601" fmla="*/ 1298300 w 7467600"/>
              <a:gd name="connsiteY601" fmla="*/ 2247742 h 6858000"/>
              <a:gd name="connsiteX602" fmla="*/ 1125871 w 7467600"/>
              <a:gd name="connsiteY602" fmla="*/ 1989513 h 6858000"/>
              <a:gd name="connsiteX603" fmla="*/ 981574 w 7467600"/>
              <a:gd name="connsiteY603" fmla="*/ 1783157 h 6858000"/>
              <a:gd name="connsiteX604" fmla="*/ 922198 w 7467600"/>
              <a:gd name="connsiteY604" fmla="*/ 1677437 h 6858000"/>
              <a:gd name="connsiteX605" fmla="*/ 869293 w 7467600"/>
              <a:gd name="connsiteY605" fmla="*/ 1583214 h 6858000"/>
              <a:gd name="connsiteX606" fmla="*/ 751431 w 7467600"/>
              <a:gd name="connsiteY606" fmla="*/ 1405731 h 6858000"/>
              <a:gd name="connsiteX607" fmla="*/ 655236 w 7467600"/>
              <a:gd name="connsiteY607" fmla="*/ 1268632 h 6858000"/>
              <a:gd name="connsiteX608" fmla="*/ 6516292 w 7467600"/>
              <a:gd name="connsiteY608" fmla="*/ 1263064 h 6858000"/>
              <a:gd name="connsiteX609" fmla="*/ 5736320 w 7467600"/>
              <a:gd name="connsiteY609" fmla="*/ 1501803 h 6858000"/>
              <a:gd name="connsiteX610" fmla="*/ 6516292 w 7467600"/>
              <a:gd name="connsiteY610" fmla="*/ 1263064 h 6858000"/>
              <a:gd name="connsiteX611" fmla="*/ 291466 w 7467600"/>
              <a:gd name="connsiteY611" fmla="*/ 1250369 h 6858000"/>
              <a:gd name="connsiteX612" fmla="*/ 323180 w 7467600"/>
              <a:gd name="connsiteY612" fmla="*/ 1435283 h 6858000"/>
              <a:gd name="connsiteX613" fmla="*/ 349381 w 7467600"/>
              <a:gd name="connsiteY613" fmla="*/ 1875041 h 6858000"/>
              <a:gd name="connsiteX614" fmla="*/ 374363 w 7467600"/>
              <a:gd name="connsiteY614" fmla="*/ 1506494 h 6858000"/>
              <a:gd name="connsiteX615" fmla="*/ 302168 w 7467600"/>
              <a:gd name="connsiteY615" fmla="*/ 1274495 h 6858000"/>
              <a:gd name="connsiteX616" fmla="*/ 291466 w 7467600"/>
              <a:gd name="connsiteY616" fmla="*/ 1250369 h 6858000"/>
              <a:gd name="connsiteX617" fmla="*/ 678222 w 7467600"/>
              <a:gd name="connsiteY617" fmla="*/ 1248670 h 6858000"/>
              <a:gd name="connsiteX618" fmla="*/ 775536 w 7467600"/>
              <a:gd name="connsiteY618" fmla="*/ 1388015 h 6858000"/>
              <a:gd name="connsiteX619" fmla="*/ 894529 w 7467600"/>
              <a:gd name="connsiteY619" fmla="*/ 1567739 h 6858000"/>
              <a:gd name="connsiteX620" fmla="*/ 948000 w 7467600"/>
              <a:gd name="connsiteY620" fmla="*/ 1663088 h 6858000"/>
              <a:gd name="connsiteX621" fmla="*/ 1006812 w 7467600"/>
              <a:gd name="connsiteY621" fmla="*/ 1767683 h 6858000"/>
              <a:gd name="connsiteX622" fmla="*/ 1149133 w 7467600"/>
              <a:gd name="connsiteY622" fmla="*/ 1971513 h 6858000"/>
              <a:gd name="connsiteX623" fmla="*/ 1333952 w 7467600"/>
              <a:gd name="connsiteY623" fmla="*/ 2251620 h 6858000"/>
              <a:gd name="connsiteX624" fmla="*/ 1337329 w 7467600"/>
              <a:gd name="connsiteY624" fmla="*/ 2258350 h 6858000"/>
              <a:gd name="connsiteX625" fmla="*/ 1014726 w 7467600"/>
              <a:gd name="connsiteY625" fmla="*/ 1615556 h 6858000"/>
              <a:gd name="connsiteX626" fmla="*/ 678222 w 7467600"/>
              <a:gd name="connsiteY626" fmla="*/ 1248670 h 6858000"/>
              <a:gd name="connsiteX627" fmla="*/ 6691602 w 7467600"/>
              <a:gd name="connsiteY627" fmla="*/ 1140573 h 6858000"/>
              <a:gd name="connsiteX628" fmla="*/ 6571100 w 7467600"/>
              <a:gd name="connsiteY628" fmla="*/ 1183662 h 6858000"/>
              <a:gd name="connsiteX629" fmla="*/ 6241687 w 7467600"/>
              <a:gd name="connsiteY629" fmla="*/ 1257600 h 6858000"/>
              <a:gd name="connsiteX630" fmla="*/ 5693009 w 7467600"/>
              <a:gd name="connsiteY630" fmla="*/ 1478256 h 6858000"/>
              <a:gd name="connsiteX631" fmla="*/ 6548420 w 7467600"/>
              <a:gd name="connsiteY631" fmla="*/ 1214599 h 6858000"/>
              <a:gd name="connsiteX632" fmla="*/ 6605473 w 7467600"/>
              <a:gd name="connsiteY632" fmla="*/ 1184686 h 6858000"/>
              <a:gd name="connsiteX633" fmla="*/ 6691602 w 7467600"/>
              <a:gd name="connsiteY633" fmla="*/ 1140573 h 6858000"/>
              <a:gd name="connsiteX634" fmla="*/ 4002475 w 7467600"/>
              <a:gd name="connsiteY634" fmla="*/ 1037802 h 6858000"/>
              <a:gd name="connsiteX635" fmla="*/ 4000324 w 7467600"/>
              <a:gd name="connsiteY635" fmla="*/ 1039362 h 6858000"/>
              <a:gd name="connsiteX636" fmla="*/ 4002862 w 7467600"/>
              <a:gd name="connsiteY636" fmla="*/ 1042866 h 6858000"/>
              <a:gd name="connsiteX637" fmla="*/ 4002475 w 7467600"/>
              <a:gd name="connsiteY637" fmla="*/ 1037802 h 6858000"/>
              <a:gd name="connsiteX638" fmla="*/ 506322 w 7467600"/>
              <a:gd name="connsiteY638" fmla="*/ 1020997 h 6858000"/>
              <a:gd name="connsiteX639" fmla="*/ 533068 w 7467600"/>
              <a:gd name="connsiteY639" fmla="*/ 1029409 h 6858000"/>
              <a:gd name="connsiteX640" fmla="*/ 1232525 w 7467600"/>
              <a:gd name="connsiteY640" fmla="*/ 1804675 h 6858000"/>
              <a:gd name="connsiteX641" fmla="*/ 1388858 w 7467600"/>
              <a:gd name="connsiteY641" fmla="*/ 2368011 h 6858000"/>
              <a:gd name="connsiteX642" fmla="*/ 1384098 w 7467600"/>
              <a:gd name="connsiteY642" fmla="*/ 2378125 h 6858000"/>
              <a:gd name="connsiteX643" fmla="*/ 1425393 w 7467600"/>
              <a:gd name="connsiteY643" fmla="*/ 2589124 h 6858000"/>
              <a:gd name="connsiteX644" fmla="*/ 1424001 w 7467600"/>
              <a:gd name="connsiteY644" fmla="*/ 2597541 h 6858000"/>
              <a:gd name="connsiteX645" fmla="*/ 2152729 w 7467600"/>
              <a:gd name="connsiteY645" fmla="*/ 2864487 h 6858000"/>
              <a:gd name="connsiteX646" fmla="*/ 2020609 w 7467600"/>
              <a:gd name="connsiteY646" fmla="*/ 2539671 h 6858000"/>
              <a:gd name="connsiteX647" fmla="*/ 2018920 w 7467600"/>
              <a:gd name="connsiteY647" fmla="*/ 2536309 h 6858000"/>
              <a:gd name="connsiteX648" fmla="*/ 1342441 w 7467600"/>
              <a:gd name="connsiteY648" fmla="*/ 1173017 h 6858000"/>
              <a:gd name="connsiteX649" fmla="*/ 1367925 w 7467600"/>
              <a:gd name="connsiteY649" fmla="*/ 1135648 h 6858000"/>
              <a:gd name="connsiteX650" fmla="*/ 1771401 w 7467600"/>
              <a:gd name="connsiteY650" fmla="*/ 1806673 h 6858000"/>
              <a:gd name="connsiteX651" fmla="*/ 1972385 w 7467600"/>
              <a:gd name="connsiteY651" fmla="*/ 2198735 h 6858000"/>
              <a:gd name="connsiteX652" fmla="*/ 2040892 w 7467600"/>
              <a:gd name="connsiteY652" fmla="*/ 2405205 h 6858000"/>
              <a:gd name="connsiteX653" fmla="*/ 2131689 w 7467600"/>
              <a:gd name="connsiteY653" fmla="*/ 1936926 h 6858000"/>
              <a:gd name="connsiteX654" fmla="*/ 2454820 w 7467600"/>
              <a:gd name="connsiteY654" fmla="*/ 1248808 h 6858000"/>
              <a:gd name="connsiteX655" fmla="*/ 2492512 w 7467600"/>
              <a:gd name="connsiteY655" fmla="*/ 1302920 h 6858000"/>
              <a:gd name="connsiteX656" fmla="*/ 2081216 w 7467600"/>
              <a:gd name="connsiteY656" fmla="*/ 2527513 h 6858000"/>
              <a:gd name="connsiteX657" fmla="*/ 2081211 w 7467600"/>
              <a:gd name="connsiteY657" fmla="*/ 2528916 h 6858000"/>
              <a:gd name="connsiteX658" fmla="*/ 2199067 w 7467600"/>
              <a:gd name="connsiteY658" fmla="*/ 2884061 h 6858000"/>
              <a:gd name="connsiteX659" fmla="*/ 3192586 w 7467600"/>
              <a:gd name="connsiteY659" fmla="*/ 3411496 h 6858000"/>
              <a:gd name="connsiteX660" fmla="*/ 3182620 w 7467600"/>
              <a:gd name="connsiteY660" fmla="*/ 3483279 h 6858000"/>
              <a:gd name="connsiteX661" fmla="*/ 2435119 w 7467600"/>
              <a:gd name="connsiteY661" fmla="*/ 3080173 h 6858000"/>
              <a:gd name="connsiteX662" fmla="*/ 2410152 w 7467600"/>
              <a:gd name="connsiteY662" fmla="*/ 3063751 h 6858000"/>
              <a:gd name="connsiteX663" fmla="*/ 2408099 w 7467600"/>
              <a:gd name="connsiteY663" fmla="*/ 3064403 h 6858000"/>
              <a:gd name="connsiteX664" fmla="*/ 2407218 w 7467600"/>
              <a:gd name="connsiteY664" fmla="*/ 3070324 h 6858000"/>
              <a:gd name="connsiteX665" fmla="*/ 2380138 w 7467600"/>
              <a:gd name="connsiteY665" fmla="*/ 3099341 h 6858000"/>
              <a:gd name="connsiteX666" fmla="*/ 1765923 w 7467600"/>
              <a:gd name="connsiteY666" fmla="*/ 3581043 h 6858000"/>
              <a:gd name="connsiteX667" fmla="*/ 1702258 w 7467600"/>
              <a:gd name="connsiteY667" fmla="*/ 3612286 h 6858000"/>
              <a:gd name="connsiteX668" fmla="*/ 1538370 w 7467600"/>
              <a:gd name="connsiteY668" fmla="*/ 3811804 h 6858000"/>
              <a:gd name="connsiteX669" fmla="*/ 542867 w 7467600"/>
              <a:gd name="connsiteY669" fmla="*/ 4944092 h 6858000"/>
              <a:gd name="connsiteX670" fmla="*/ 515800 w 7467600"/>
              <a:gd name="connsiteY670" fmla="*/ 4862180 h 6858000"/>
              <a:gd name="connsiteX671" fmla="*/ 909145 w 7467600"/>
              <a:gd name="connsiteY671" fmla="*/ 4199225 h 6858000"/>
              <a:gd name="connsiteX672" fmla="*/ 1214067 w 7467600"/>
              <a:gd name="connsiteY672" fmla="*/ 3908561 h 6858000"/>
              <a:gd name="connsiteX673" fmla="*/ 640967 w 7467600"/>
              <a:gd name="connsiteY673" fmla="*/ 4105601 h 6858000"/>
              <a:gd name="connsiteX674" fmla="*/ 112563 w 7467600"/>
              <a:gd name="connsiteY674" fmla="*/ 4396952 h 6858000"/>
              <a:gd name="connsiteX675" fmla="*/ 0 w 7467600"/>
              <a:gd name="connsiteY675" fmla="*/ 4466006 h 6858000"/>
              <a:gd name="connsiteX676" fmla="*/ 0 w 7467600"/>
              <a:gd name="connsiteY676" fmla="*/ 4233763 h 6858000"/>
              <a:gd name="connsiteX677" fmla="*/ 36881 w 7467600"/>
              <a:gd name="connsiteY677" fmla="*/ 4200118 h 6858000"/>
              <a:gd name="connsiteX678" fmla="*/ 910534 w 7467600"/>
              <a:gd name="connsiteY678" fmla="*/ 3629753 h 6858000"/>
              <a:gd name="connsiteX679" fmla="*/ 1578717 w 7467600"/>
              <a:gd name="connsiteY679" fmla="*/ 3575982 h 6858000"/>
              <a:gd name="connsiteX680" fmla="*/ 2338780 w 7467600"/>
              <a:gd name="connsiteY680" fmla="*/ 3033725 h 6858000"/>
              <a:gd name="connsiteX681" fmla="*/ 1807991 w 7467600"/>
              <a:gd name="connsiteY681" fmla="*/ 2807184 h 6858000"/>
              <a:gd name="connsiteX682" fmla="*/ 1416358 w 7467600"/>
              <a:gd name="connsiteY682" fmla="*/ 3112571 h 6858000"/>
              <a:gd name="connsiteX683" fmla="*/ 939066 w 7467600"/>
              <a:gd name="connsiteY683" fmla="*/ 3378798 h 6858000"/>
              <a:gd name="connsiteX684" fmla="*/ 115099 w 7467600"/>
              <a:gd name="connsiteY684" fmla="*/ 3607650 h 6858000"/>
              <a:gd name="connsiteX685" fmla="*/ 97284 w 7467600"/>
              <a:gd name="connsiteY685" fmla="*/ 3520393 h 6858000"/>
              <a:gd name="connsiteX686" fmla="*/ 922050 w 7467600"/>
              <a:gd name="connsiteY686" fmla="*/ 3074867 h 6858000"/>
              <a:gd name="connsiteX687" fmla="*/ 1405265 w 7467600"/>
              <a:gd name="connsiteY687" fmla="*/ 3016319 h 6858000"/>
              <a:gd name="connsiteX688" fmla="*/ 1407512 w 7467600"/>
              <a:gd name="connsiteY688" fmla="*/ 3018001 h 6858000"/>
              <a:gd name="connsiteX689" fmla="*/ 1726266 w 7467600"/>
              <a:gd name="connsiteY689" fmla="*/ 2777274 h 6858000"/>
              <a:gd name="connsiteX690" fmla="*/ 625390 w 7467600"/>
              <a:gd name="connsiteY690" fmla="*/ 2514541 h 6858000"/>
              <a:gd name="connsiteX691" fmla="*/ 619799 w 7467600"/>
              <a:gd name="connsiteY691" fmla="*/ 2527180 h 6858000"/>
              <a:gd name="connsiteX692" fmla="*/ 310030 w 7467600"/>
              <a:gd name="connsiteY692" fmla="*/ 2771818 h 6858000"/>
              <a:gd name="connsiteX693" fmla="*/ 173877 w 7467600"/>
              <a:gd name="connsiteY693" fmla="*/ 2937056 h 6858000"/>
              <a:gd name="connsiteX694" fmla="*/ 77889 w 7467600"/>
              <a:gd name="connsiteY694" fmla="*/ 3138440 h 6858000"/>
              <a:gd name="connsiteX695" fmla="*/ 0 w 7467600"/>
              <a:gd name="connsiteY695" fmla="*/ 3271395 h 6858000"/>
              <a:gd name="connsiteX696" fmla="*/ 0 w 7467600"/>
              <a:gd name="connsiteY696" fmla="*/ 3153002 h 6858000"/>
              <a:gd name="connsiteX697" fmla="*/ 2386 w 7467600"/>
              <a:gd name="connsiteY697" fmla="*/ 3149203 h 6858000"/>
              <a:gd name="connsiteX698" fmla="*/ 89753 w 7467600"/>
              <a:gd name="connsiteY698" fmla="*/ 2987702 h 6858000"/>
              <a:gd name="connsiteX699" fmla="*/ 76869 w 7467600"/>
              <a:gd name="connsiteY699" fmla="*/ 3005404 h 6858000"/>
              <a:gd name="connsiteX700" fmla="*/ 32049 w 7467600"/>
              <a:gd name="connsiteY700" fmla="*/ 3065814 h 6858000"/>
              <a:gd name="connsiteX701" fmla="*/ 0 w 7467600"/>
              <a:gd name="connsiteY701" fmla="*/ 3108744 h 6858000"/>
              <a:gd name="connsiteX702" fmla="*/ 0 w 7467600"/>
              <a:gd name="connsiteY702" fmla="*/ 3058059 h 6858000"/>
              <a:gd name="connsiteX703" fmla="*/ 7610 w 7467600"/>
              <a:gd name="connsiteY703" fmla="*/ 3047889 h 6858000"/>
              <a:gd name="connsiteX704" fmla="*/ 52419 w 7467600"/>
              <a:gd name="connsiteY704" fmla="*/ 2987479 h 6858000"/>
              <a:gd name="connsiteX705" fmla="*/ 59142 w 7467600"/>
              <a:gd name="connsiteY705" fmla="*/ 2978488 h 6858000"/>
              <a:gd name="connsiteX706" fmla="*/ 0 w 7467600"/>
              <a:gd name="connsiteY706" fmla="*/ 3015334 h 6858000"/>
              <a:gd name="connsiteX707" fmla="*/ 0 w 7467600"/>
              <a:gd name="connsiteY707" fmla="*/ 2914286 h 6858000"/>
              <a:gd name="connsiteX708" fmla="*/ 36383 w 7467600"/>
              <a:gd name="connsiteY708" fmla="*/ 2901128 h 6858000"/>
              <a:gd name="connsiteX709" fmla="*/ 156329 w 7467600"/>
              <a:gd name="connsiteY709" fmla="*/ 2840533 h 6858000"/>
              <a:gd name="connsiteX710" fmla="*/ 358355 w 7467600"/>
              <a:gd name="connsiteY710" fmla="*/ 2620471 h 6858000"/>
              <a:gd name="connsiteX711" fmla="*/ 510577 w 7467600"/>
              <a:gd name="connsiteY711" fmla="*/ 2501244 h 6858000"/>
              <a:gd name="connsiteX712" fmla="*/ 211967 w 7467600"/>
              <a:gd name="connsiteY712" fmla="*/ 2479171 h 6858000"/>
              <a:gd name="connsiteX713" fmla="*/ 0 w 7467600"/>
              <a:gd name="connsiteY713" fmla="*/ 2476398 h 6858000"/>
              <a:gd name="connsiteX714" fmla="*/ 0 w 7467600"/>
              <a:gd name="connsiteY714" fmla="*/ 2389189 h 6858000"/>
              <a:gd name="connsiteX715" fmla="*/ 103062 w 7467600"/>
              <a:gd name="connsiteY715" fmla="*/ 2389518 h 6858000"/>
              <a:gd name="connsiteX716" fmla="*/ 510734 w 7467600"/>
              <a:gd name="connsiteY716" fmla="*/ 2416201 h 6858000"/>
              <a:gd name="connsiteX717" fmla="*/ 279257 w 7467600"/>
              <a:gd name="connsiteY717" fmla="*/ 2092102 h 6858000"/>
              <a:gd name="connsiteX718" fmla="*/ 65265 w 7467600"/>
              <a:gd name="connsiteY718" fmla="*/ 2006049 h 6858000"/>
              <a:gd name="connsiteX719" fmla="*/ 0 w 7467600"/>
              <a:gd name="connsiteY719" fmla="*/ 1982532 h 6858000"/>
              <a:gd name="connsiteX720" fmla="*/ 0 w 7467600"/>
              <a:gd name="connsiteY720" fmla="*/ 1912789 h 6858000"/>
              <a:gd name="connsiteX721" fmla="*/ 97460 w 7467600"/>
              <a:gd name="connsiteY721" fmla="*/ 1953725 h 6858000"/>
              <a:gd name="connsiteX722" fmla="*/ 221272 w 7467600"/>
              <a:gd name="connsiteY722" fmla="*/ 1980766 h 6858000"/>
              <a:gd name="connsiteX723" fmla="*/ 116765 w 7467600"/>
              <a:gd name="connsiteY723" fmla="*/ 1911033 h 6858000"/>
              <a:gd name="connsiteX724" fmla="*/ 16405 w 7467600"/>
              <a:gd name="connsiteY724" fmla="*/ 1803412 h 6858000"/>
              <a:gd name="connsiteX725" fmla="*/ 0 w 7467600"/>
              <a:gd name="connsiteY725" fmla="*/ 1784777 h 6858000"/>
              <a:gd name="connsiteX726" fmla="*/ 0 w 7467600"/>
              <a:gd name="connsiteY726" fmla="*/ 1740082 h 6858000"/>
              <a:gd name="connsiteX727" fmla="*/ 39394 w 7467600"/>
              <a:gd name="connsiteY727" fmla="*/ 1784856 h 6858000"/>
              <a:gd name="connsiteX728" fmla="*/ 135813 w 7467600"/>
              <a:gd name="connsiteY728" fmla="*/ 1888838 h 6858000"/>
              <a:gd name="connsiteX729" fmla="*/ 242575 w 7467600"/>
              <a:gd name="connsiteY729" fmla="*/ 1958841 h 6858000"/>
              <a:gd name="connsiteX730" fmla="*/ 82197 w 7467600"/>
              <a:gd name="connsiteY730" fmla="*/ 1754826 h 6858000"/>
              <a:gd name="connsiteX731" fmla="*/ 0 w 7467600"/>
              <a:gd name="connsiteY731" fmla="*/ 1679650 h 6858000"/>
              <a:gd name="connsiteX732" fmla="*/ 0 w 7467600"/>
              <a:gd name="connsiteY732" fmla="*/ 1602463 h 6858000"/>
              <a:gd name="connsiteX733" fmla="*/ 84689 w 7467600"/>
              <a:gd name="connsiteY733" fmla="*/ 1677442 h 6858000"/>
              <a:gd name="connsiteX734" fmla="*/ 298437 w 7467600"/>
              <a:gd name="connsiteY734" fmla="*/ 1968019 h 6858000"/>
              <a:gd name="connsiteX735" fmla="*/ 227269 w 7467600"/>
              <a:gd name="connsiteY735" fmla="*/ 1114064 h 6858000"/>
              <a:gd name="connsiteX736" fmla="*/ 248003 w 7467600"/>
              <a:gd name="connsiteY736" fmla="*/ 1089613 h 6858000"/>
              <a:gd name="connsiteX737" fmla="*/ 427020 w 7467600"/>
              <a:gd name="connsiteY737" fmla="*/ 1619803 h 6858000"/>
              <a:gd name="connsiteX738" fmla="*/ 340345 w 7467600"/>
              <a:gd name="connsiteY738" fmla="*/ 2027739 h 6858000"/>
              <a:gd name="connsiteX739" fmla="*/ 360865 w 7467600"/>
              <a:gd name="connsiteY739" fmla="*/ 2044827 h 6858000"/>
              <a:gd name="connsiteX740" fmla="*/ 560414 w 7467600"/>
              <a:gd name="connsiteY740" fmla="*/ 2421457 h 6858000"/>
              <a:gd name="connsiteX741" fmla="*/ 1359703 w 7467600"/>
              <a:gd name="connsiteY741" fmla="*/ 2578554 h 6858000"/>
              <a:gd name="connsiteX742" fmla="*/ 1359422 w 7467600"/>
              <a:gd name="connsiteY742" fmla="*/ 2577994 h 6858000"/>
              <a:gd name="connsiteX743" fmla="*/ 828701 w 7467600"/>
              <a:gd name="connsiteY743" fmla="*/ 1839520 h 6858000"/>
              <a:gd name="connsiteX744" fmla="*/ 494427 w 7467600"/>
              <a:gd name="connsiteY744" fmla="*/ 1092333 h 6858000"/>
              <a:gd name="connsiteX745" fmla="*/ 506322 w 7467600"/>
              <a:gd name="connsiteY745" fmla="*/ 1020997 h 6858000"/>
              <a:gd name="connsiteX746" fmla="*/ 4570198 w 7467600"/>
              <a:gd name="connsiteY746" fmla="*/ 978081 h 6858000"/>
              <a:gd name="connsiteX747" fmla="*/ 4523691 w 7467600"/>
              <a:gd name="connsiteY747" fmla="*/ 1127776 h 6858000"/>
              <a:gd name="connsiteX748" fmla="*/ 4509875 w 7467600"/>
              <a:gd name="connsiteY748" fmla="*/ 1167552 h 6858000"/>
              <a:gd name="connsiteX749" fmla="*/ 4478168 w 7467600"/>
              <a:gd name="connsiteY749" fmla="*/ 1260735 h 6858000"/>
              <a:gd name="connsiteX750" fmla="*/ 4409309 w 7467600"/>
              <a:gd name="connsiteY750" fmla="*/ 1666996 h 6858000"/>
              <a:gd name="connsiteX751" fmla="*/ 4370031 w 7467600"/>
              <a:gd name="connsiteY751" fmla="*/ 1955666 h 6858000"/>
              <a:gd name="connsiteX752" fmla="*/ 4570198 w 7467600"/>
              <a:gd name="connsiteY752" fmla="*/ 978081 h 6858000"/>
              <a:gd name="connsiteX753" fmla="*/ 4557898 w 7467600"/>
              <a:gd name="connsiteY753" fmla="*/ 900011 h 6858000"/>
              <a:gd name="connsiteX754" fmla="*/ 4344840 w 7467600"/>
              <a:gd name="connsiteY754" fmla="*/ 1922038 h 6858000"/>
              <a:gd name="connsiteX755" fmla="*/ 4378710 w 7467600"/>
              <a:gd name="connsiteY755" fmla="*/ 1665516 h 6858000"/>
              <a:gd name="connsiteX756" fmla="*/ 4448798 w 7467600"/>
              <a:gd name="connsiteY756" fmla="*/ 1253024 h 6858000"/>
              <a:gd name="connsiteX757" fmla="*/ 4480315 w 7467600"/>
              <a:gd name="connsiteY757" fmla="*/ 1158454 h 6858000"/>
              <a:gd name="connsiteX758" fmla="*/ 4494133 w 7467600"/>
              <a:gd name="connsiteY758" fmla="*/ 1118676 h 6858000"/>
              <a:gd name="connsiteX759" fmla="*/ 4557898 w 7467600"/>
              <a:gd name="connsiteY759" fmla="*/ 900011 h 6858000"/>
              <a:gd name="connsiteX760" fmla="*/ 5870151 w 7467600"/>
              <a:gd name="connsiteY760" fmla="*/ 898890 h 6858000"/>
              <a:gd name="connsiteX761" fmla="*/ 5861335 w 7467600"/>
              <a:gd name="connsiteY761" fmla="*/ 899177 h 6858000"/>
              <a:gd name="connsiteX762" fmla="*/ 5843702 w 7467600"/>
              <a:gd name="connsiteY762" fmla="*/ 899748 h 6858000"/>
              <a:gd name="connsiteX763" fmla="*/ 5651107 w 7467600"/>
              <a:gd name="connsiteY763" fmla="*/ 920306 h 6858000"/>
              <a:gd name="connsiteX764" fmla="*/ 5459407 w 7467600"/>
              <a:gd name="connsiteY764" fmla="*/ 940975 h 6858000"/>
              <a:gd name="connsiteX765" fmla="*/ 5374846 w 7467600"/>
              <a:gd name="connsiteY765" fmla="*/ 941988 h 6858000"/>
              <a:gd name="connsiteX766" fmla="*/ 5256105 w 7467600"/>
              <a:gd name="connsiteY766" fmla="*/ 945632 h 6858000"/>
              <a:gd name="connsiteX767" fmla="*/ 5107071 w 7467600"/>
              <a:gd name="connsiteY767" fmla="*/ 969720 h 6858000"/>
              <a:gd name="connsiteX768" fmla="*/ 4998681 w 7467600"/>
              <a:gd name="connsiteY768" fmla="*/ 988771 h 6858000"/>
              <a:gd name="connsiteX769" fmla="*/ 5870151 w 7467600"/>
              <a:gd name="connsiteY769" fmla="*/ 898890 h 6858000"/>
              <a:gd name="connsiteX770" fmla="*/ 5504425 w 7467600"/>
              <a:gd name="connsiteY770" fmla="*/ 848067 h 6858000"/>
              <a:gd name="connsiteX771" fmla="*/ 4968849 w 7467600"/>
              <a:gd name="connsiteY771" fmla="*/ 962318 h 6858000"/>
              <a:gd name="connsiteX772" fmla="*/ 5104039 w 7467600"/>
              <a:gd name="connsiteY772" fmla="*/ 940634 h 6858000"/>
              <a:gd name="connsiteX773" fmla="*/ 5256311 w 7467600"/>
              <a:gd name="connsiteY773" fmla="*/ 916490 h 6858000"/>
              <a:gd name="connsiteX774" fmla="*/ 5377381 w 7467600"/>
              <a:gd name="connsiteY774" fmla="*/ 912671 h 6858000"/>
              <a:gd name="connsiteX775" fmla="*/ 5460148 w 7467600"/>
              <a:gd name="connsiteY775" fmla="*/ 911442 h 6858000"/>
              <a:gd name="connsiteX776" fmla="*/ 5648971 w 7467600"/>
              <a:gd name="connsiteY776" fmla="*/ 891331 h 6858000"/>
              <a:gd name="connsiteX777" fmla="*/ 5844807 w 7467600"/>
              <a:gd name="connsiteY777" fmla="*/ 870718 h 6858000"/>
              <a:gd name="connsiteX778" fmla="*/ 5862975 w 7467600"/>
              <a:gd name="connsiteY778" fmla="*/ 869756 h 6858000"/>
              <a:gd name="connsiteX779" fmla="*/ 5920887 w 7467600"/>
              <a:gd name="connsiteY779" fmla="*/ 865929 h 6858000"/>
              <a:gd name="connsiteX780" fmla="*/ 5504425 w 7467600"/>
              <a:gd name="connsiteY780" fmla="*/ 848067 h 6858000"/>
              <a:gd name="connsiteX781" fmla="*/ 3607114 w 7467600"/>
              <a:gd name="connsiteY781" fmla="*/ 467441 h 6858000"/>
              <a:gd name="connsiteX782" fmla="*/ 3296242 w 7467600"/>
              <a:gd name="connsiteY782" fmla="*/ 807991 h 6858000"/>
              <a:gd name="connsiteX783" fmla="*/ 3174674 w 7467600"/>
              <a:gd name="connsiteY783" fmla="*/ 919759 h 6858000"/>
              <a:gd name="connsiteX784" fmla="*/ 3042978 w 7467600"/>
              <a:gd name="connsiteY784" fmla="*/ 1054894 h 6858000"/>
              <a:gd name="connsiteX785" fmla="*/ 2968914 w 7467600"/>
              <a:gd name="connsiteY785" fmla="*/ 1133756 h 6858000"/>
              <a:gd name="connsiteX786" fmla="*/ 3103823 w 7467600"/>
              <a:gd name="connsiteY786" fmla="*/ 1026814 h 6858000"/>
              <a:gd name="connsiteX787" fmla="*/ 3607114 w 7467600"/>
              <a:gd name="connsiteY787" fmla="*/ 467441 h 6858000"/>
              <a:gd name="connsiteX788" fmla="*/ 3744487 w 7467600"/>
              <a:gd name="connsiteY788" fmla="*/ 383136 h 6858000"/>
              <a:gd name="connsiteX789" fmla="*/ 3970213 w 7467600"/>
              <a:gd name="connsiteY789" fmla="*/ 995559 h 6858000"/>
              <a:gd name="connsiteX790" fmla="*/ 3744487 w 7467600"/>
              <a:gd name="connsiteY790" fmla="*/ 383136 h 6858000"/>
              <a:gd name="connsiteX791" fmla="*/ 3624562 w 7467600"/>
              <a:gd name="connsiteY791" fmla="*/ 367041 h 6858000"/>
              <a:gd name="connsiteX792" fmla="*/ 3489712 w 7467600"/>
              <a:gd name="connsiteY792" fmla="*/ 485386 h 6858000"/>
              <a:gd name="connsiteX793" fmla="*/ 3182994 w 7467600"/>
              <a:gd name="connsiteY793" fmla="*/ 828265 h 6858000"/>
              <a:gd name="connsiteX794" fmla="*/ 2892114 w 7467600"/>
              <a:gd name="connsiteY794" fmla="*/ 1172635 h 6858000"/>
              <a:gd name="connsiteX795" fmla="*/ 3021459 w 7467600"/>
              <a:gd name="connsiteY795" fmla="*/ 1035385 h 6858000"/>
              <a:gd name="connsiteX796" fmla="*/ 3153873 w 7467600"/>
              <a:gd name="connsiteY796" fmla="*/ 898971 h 6858000"/>
              <a:gd name="connsiteX797" fmla="*/ 3276511 w 7467600"/>
              <a:gd name="connsiteY797" fmla="*/ 786423 h 6858000"/>
              <a:gd name="connsiteX798" fmla="*/ 3584154 w 7467600"/>
              <a:gd name="connsiteY798" fmla="*/ 448218 h 6858000"/>
              <a:gd name="connsiteX799" fmla="*/ 3624562 w 7467600"/>
              <a:gd name="connsiteY799" fmla="*/ 367041 h 6858000"/>
              <a:gd name="connsiteX800" fmla="*/ 3766672 w 7467600"/>
              <a:gd name="connsiteY800" fmla="*/ 359429 h 6858000"/>
              <a:gd name="connsiteX801" fmla="*/ 3996338 w 7467600"/>
              <a:gd name="connsiteY801" fmla="*/ 968237 h 6858000"/>
              <a:gd name="connsiteX802" fmla="*/ 3766672 w 7467600"/>
              <a:gd name="connsiteY802" fmla="*/ 359429 h 6858000"/>
              <a:gd name="connsiteX803" fmla="*/ 5805386 w 7467600"/>
              <a:gd name="connsiteY803" fmla="*/ 239240 h 6858000"/>
              <a:gd name="connsiteX804" fmla="*/ 5736947 w 7467600"/>
              <a:gd name="connsiteY804" fmla="*/ 261367 h 6858000"/>
              <a:gd name="connsiteX805" fmla="*/ 5427012 w 7467600"/>
              <a:gd name="connsiteY805" fmla="*/ 311272 h 6858000"/>
              <a:gd name="connsiteX806" fmla="*/ 5147818 w 7467600"/>
              <a:gd name="connsiteY806" fmla="*/ 322112 h 6858000"/>
              <a:gd name="connsiteX807" fmla="*/ 5060854 w 7467600"/>
              <a:gd name="connsiteY807" fmla="*/ 311882 h 6858000"/>
              <a:gd name="connsiteX808" fmla="*/ 4945989 w 7467600"/>
              <a:gd name="connsiteY808" fmla="*/ 300516 h 6858000"/>
              <a:gd name="connsiteX809" fmla="*/ 5410479 w 7467600"/>
              <a:gd name="connsiteY809" fmla="*/ 348434 h 6858000"/>
              <a:gd name="connsiteX810" fmla="*/ 5805386 w 7467600"/>
              <a:gd name="connsiteY810" fmla="*/ 239240 h 6858000"/>
              <a:gd name="connsiteX811" fmla="*/ 5905192 w 7467600"/>
              <a:gd name="connsiteY811" fmla="*/ 163079 h 6858000"/>
              <a:gd name="connsiteX812" fmla="*/ 5865655 w 7467600"/>
              <a:gd name="connsiteY812" fmla="*/ 171901 h 6858000"/>
              <a:gd name="connsiteX813" fmla="*/ 5259740 w 7467600"/>
              <a:gd name="connsiteY813" fmla="*/ 257013 h 6858000"/>
              <a:gd name="connsiteX814" fmla="*/ 5208466 w 7467600"/>
              <a:gd name="connsiteY814" fmla="*/ 257550 h 6858000"/>
              <a:gd name="connsiteX815" fmla="*/ 4980204 w 7467600"/>
              <a:gd name="connsiteY815" fmla="*/ 271903 h 6858000"/>
              <a:gd name="connsiteX816" fmla="*/ 5068068 w 7467600"/>
              <a:gd name="connsiteY816" fmla="*/ 282244 h 6858000"/>
              <a:gd name="connsiteX817" fmla="*/ 5153231 w 7467600"/>
              <a:gd name="connsiteY817" fmla="*/ 292240 h 6858000"/>
              <a:gd name="connsiteX818" fmla="*/ 5426491 w 7467600"/>
              <a:gd name="connsiteY818" fmla="*/ 281128 h 6858000"/>
              <a:gd name="connsiteX819" fmla="*/ 5731212 w 7467600"/>
              <a:gd name="connsiteY819" fmla="*/ 231951 h 6858000"/>
              <a:gd name="connsiteX820" fmla="*/ 5905192 w 7467600"/>
              <a:gd name="connsiteY820" fmla="*/ 163079 h 6858000"/>
              <a:gd name="connsiteX821" fmla="*/ 5944437 w 7467600"/>
              <a:gd name="connsiteY821" fmla="*/ 113829 h 6858000"/>
              <a:gd name="connsiteX822" fmla="*/ 5825032 w 7467600"/>
              <a:gd name="connsiteY822" fmla="*/ 146405 h 6858000"/>
              <a:gd name="connsiteX823" fmla="*/ 4955599 w 7467600"/>
              <a:gd name="connsiteY823" fmla="*/ 247008 h 6858000"/>
              <a:gd name="connsiteX824" fmla="*/ 5210104 w 7467600"/>
              <a:gd name="connsiteY824" fmla="*/ 228123 h 6858000"/>
              <a:gd name="connsiteX825" fmla="*/ 5261015 w 7467600"/>
              <a:gd name="connsiteY825" fmla="*/ 227087 h 6858000"/>
              <a:gd name="connsiteX826" fmla="*/ 5861181 w 7467600"/>
              <a:gd name="connsiteY826" fmla="*/ 143093 h 6858000"/>
              <a:gd name="connsiteX827" fmla="*/ 5961252 w 7467600"/>
              <a:gd name="connsiteY827" fmla="*/ 114820 h 6858000"/>
              <a:gd name="connsiteX828" fmla="*/ 5944437 w 7467600"/>
              <a:gd name="connsiteY828" fmla="*/ 113829 h 6858000"/>
              <a:gd name="connsiteX829" fmla="*/ 3882765 w 7467600"/>
              <a:gd name="connsiteY829" fmla="*/ 0 h 6858000"/>
              <a:gd name="connsiteX830" fmla="*/ 3995099 w 7467600"/>
              <a:gd name="connsiteY830" fmla="*/ 0 h 6858000"/>
              <a:gd name="connsiteX831" fmla="*/ 4163818 w 7467600"/>
              <a:gd name="connsiteY831" fmla="*/ 234104 h 6858000"/>
              <a:gd name="connsiteX832" fmla="*/ 4172099 w 7467600"/>
              <a:gd name="connsiteY832" fmla="*/ 234207 h 6858000"/>
              <a:gd name="connsiteX833" fmla="*/ 4784282 w 7467600"/>
              <a:gd name="connsiteY833" fmla="*/ 276561 h 6858000"/>
              <a:gd name="connsiteX834" fmla="*/ 4801687 w 7467600"/>
              <a:gd name="connsiteY834" fmla="*/ 267764 h 6858000"/>
              <a:gd name="connsiteX835" fmla="*/ 6082788 w 7467600"/>
              <a:gd name="connsiteY835" fmla="*/ 64119 h 6858000"/>
              <a:gd name="connsiteX836" fmla="*/ 6099442 w 7467600"/>
              <a:gd name="connsiteY836" fmla="*/ 82568 h 6858000"/>
              <a:gd name="connsiteX837" fmla="*/ 4804137 w 7467600"/>
              <a:gd name="connsiteY837" fmla="*/ 320931 h 6858000"/>
              <a:gd name="connsiteX838" fmla="*/ 4227047 w 7467600"/>
              <a:gd name="connsiteY838" fmla="*/ 313415 h 6858000"/>
              <a:gd name="connsiteX839" fmla="*/ 4346041 w 7467600"/>
              <a:gd name="connsiteY839" fmla="*/ 456086 h 6858000"/>
              <a:gd name="connsiteX840" fmla="*/ 4870967 w 7467600"/>
              <a:gd name="connsiteY840" fmla="*/ 963061 h 6858000"/>
              <a:gd name="connsiteX841" fmla="*/ 4889647 w 7467600"/>
              <a:gd name="connsiteY841" fmla="*/ 957147 h 6858000"/>
              <a:gd name="connsiteX842" fmla="*/ 5422504 w 7467600"/>
              <a:gd name="connsiteY842" fmla="*/ 805191 h 6858000"/>
              <a:gd name="connsiteX843" fmla="*/ 6087656 w 7467600"/>
              <a:gd name="connsiteY843" fmla="*/ 826703 h 6858000"/>
              <a:gd name="connsiteX844" fmla="*/ 6058717 w 7467600"/>
              <a:gd name="connsiteY844" fmla="*/ 865992 h 6858000"/>
              <a:gd name="connsiteX845" fmla="*/ 4974153 w 7467600"/>
              <a:gd name="connsiteY845" fmla="*/ 1045456 h 6858000"/>
              <a:gd name="connsiteX846" fmla="*/ 5627835 w 7467600"/>
              <a:gd name="connsiteY846" fmla="*/ 1472077 h 6858000"/>
              <a:gd name="connsiteX847" fmla="*/ 5629817 w 7467600"/>
              <a:gd name="connsiteY847" fmla="*/ 1471412 h 6858000"/>
              <a:gd name="connsiteX848" fmla="*/ 5634124 w 7467600"/>
              <a:gd name="connsiteY848" fmla="*/ 1470572 h 6858000"/>
              <a:gd name="connsiteX849" fmla="*/ 5755832 w 7467600"/>
              <a:gd name="connsiteY849" fmla="*/ 1383886 h 6858000"/>
              <a:gd name="connsiteX850" fmla="*/ 6014186 w 7467600"/>
              <a:gd name="connsiteY850" fmla="*/ 1279799 h 6858000"/>
              <a:gd name="connsiteX851" fmla="*/ 6901619 w 7467600"/>
              <a:gd name="connsiteY851" fmla="*/ 1047874 h 6858000"/>
              <a:gd name="connsiteX852" fmla="*/ 6931566 w 7467600"/>
              <a:gd name="connsiteY852" fmla="*/ 1062034 h 6858000"/>
              <a:gd name="connsiteX853" fmla="*/ 5790982 w 7467600"/>
              <a:gd name="connsiteY853" fmla="*/ 1561380 h 6858000"/>
              <a:gd name="connsiteX854" fmla="*/ 6188971 w 7467600"/>
              <a:gd name="connsiteY854" fmla="*/ 1755168 h 6858000"/>
              <a:gd name="connsiteX855" fmla="*/ 6202446 w 7467600"/>
              <a:gd name="connsiteY855" fmla="*/ 1752268 h 6858000"/>
              <a:gd name="connsiteX856" fmla="*/ 7179560 w 7467600"/>
              <a:gd name="connsiteY856" fmla="*/ 1467551 h 6858000"/>
              <a:gd name="connsiteX857" fmla="*/ 7158730 w 7467600"/>
              <a:gd name="connsiteY857" fmla="*/ 1507835 h 6858000"/>
              <a:gd name="connsiteX858" fmla="*/ 6326959 w 7467600"/>
              <a:gd name="connsiteY858" fmla="*/ 1817686 h 6858000"/>
              <a:gd name="connsiteX859" fmla="*/ 6537433 w 7467600"/>
              <a:gd name="connsiteY859" fmla="*/ 1907790 h 6858000"/>
              <a:gd name="connsiteX860" fmla="*/ 6550221 w 7467600"/>
              <a:gd name="connsiteY860" fmla="*/ 1910729 h 6858000"/>
              <a:gd name="connsiteX861" fmla="*/ 6964438 w 7467600"/>
              <a:gd name="connsiteY861" fmla="*/ 2209505 h 6858000"/>
              <a:gd name="connsiteX862" fmla="*/ 7367862 w 7467600"/>
              <a:gd name="connsiteY862" fmla="*/ 2806833 h 6858000"/>
              <a:gd name="connsiteX863" fmla="*/ 7364329 w 7467600"/>
              <a:gd name="connsiteY863" fmla="*/ 2826907 h 6858000"/>
              <a:gd name="connsiteX864" fmla="*/ 7290545 w 7467600"/>
              <a:gd name="connsiteY864" fmla="*/ 2850663 h 6858000"/>
              <a:gd name="connsiteX865" fmla="*/ 6472036 w 7467600"/>
              <a:gd name="connsiteY865" fmla="*/ 1959003 h 6858000"/>
              <a:gd name="connsiteX866" fmla="*/ 5792897 w 7467600"/>
              <a:gd name="connsiteY866" fmla="*/ 1647747 h 6858000"/>
              <a:gd name="connsiteX867" fmla="*/ 5842751 w 7467600"/>
              <a:gd name="connsiteY867" fmla="*/ 1816112 h 6858000"/>
              <a:gd name="connsiteX868" fmla="*/ 5847424 w 7467600"/>
              <a:gd name="connsiteY868" fmla="*/ 1815776 h 6858000"/>
              <a:gd name="connsiteX869" fmla="*/ 6399821 w 7467600"/>
              <a:gd name="connsiteY869" fmla="*/ 2344799 h 6858000"/>
              <a:gd name="connsiteX870" fmla="*/ 6323232 w 7467600"/>
              <a:gd name="connsiteY870" fmla="*/ 2389634 h 6858000"/>
              <a:gd name="connsiteX871" fmla="*/ 5942958 w 7467600"/>
              <a:gd name="connsiteY871" fmla="*/ 2077708 h 6858000"/>
              <a:gd name="connsiteX872" fmla="*/ 5921559 w 7467600"/>
              <a:gd name="connsiteY872" fmla="*/ 2378596 h 6858000"/>
              <a:gd name="connsiteX873" fmla="*/ 5817651 w 7467600"/>
              <a:gd name="connsiteY873" fmla="*/ 3023919 h 6858000"/>
              <a:gd name="connsiteX874" fmla="*/ 5729634 w 7467600"/>
              <a:gd name="connsiteY874" fmla="*/ 3051849 h 6858000"/>
              <a:gd name="connsiteX875" fmla="*/ 5611018 w 7467600"/>
              <a:gd name="connsiteY875" fmla="*/ 2316769 h 6858000"/>
              <a:gd name="connsiteX876" fmla="*/ 5687608 w 7467600"/>
              <a:gd name="connsiteY876" fmla="*/ 2039972 h 6858000"/>
              <a:gd name="connsiteX877" fmla="*/ 5657554 w 7467600"/>
              <a:gd name="connsiteY877" fmla="*/ 1576445 h 6858000"/>
              <a:gd name="connsiteX878" fmla="*/ 5150475 w 7467600"/>
              <a:gd name="connsiteY878" fmla="*/ 1274012 h 6858000"/>
              <a:gd name="connsiteX879" fmla="*/ 5349142 w 7467600"/>
              <a:gd name="connsiteY879" fmla="*/ 2204405 h 6858000"/>
              <a:gd name="connsiteX880" fmla="*/ 5262214 w 7467600"/>
              <a:gd name="connsiteY880" fmla="*/ 2233836 h 6858000"/>
              <a:gd name="connsiteX881" fmla="*/ 4981539 w 7467600"/>
              <a:gd name="connsiteY881" fmla="*/ 1542201 h 6858000"/>
              <a:gd name="connsiteX882" fmla="*/ 4958461 w 7467600"/>
              <a:gd name="connsiteY882" fmla="*/ 1136957 h 6858000"/>
              <a:gd name="connsiteX883" fmla="*/ 4655015 w 7467600"/>
              <a:gd name="connsiteY883" fmla="*/ 891426 h 6858000"/>
              <a:gd name="connsiteX884" fmla="*/ 4348002 w 7467600"/>
              <a:gd name="connsiteY884" fmla="*/ 2205895 h 6858000"/>
              <a:gd name="connsiteX885" fmla="*/ 4262250 w 7467600"/>
              <a:gd name="connsiteY885" fmla="*/ 2219972 h 6858000"/>
              <a:gd name="connsiteX886" fmla="*/ 4550611 w 7467600"/>
              <a:gd name="connsiteY886" fmla="*/ 817540 h 6858000"/>
              <a:gd name="connsiteX887" fmla="*/ 4564418 w 7467600"/>
              <a:gd name="connsiteY887" fmla="*/ 808293 h 6858000"/>
              <a:gd name="connsiteX888" fmla="*/ 4266388 w 7467600"/>
              <a:gd name="connsiteY888" fmla="*/ 500083 h 6858000"/>
              <a:gd name="connsiteX889" fmla="*/ 4032842 w 7467600"/>
              <a:gd name="connsiteY889" fmla="*/ 211809 h 6858000"/>
              <a:gd name="connsiteX890" fmla="*/ 3882765 w 7467600"/>
              <a:gd name="connsiteY890" fmla="*/ 0 h 6858000"/>
              <a:gd name="connsiteX891" fmla="*/ 3721337 w 7467600"/>
              <a:gd name="connsiteY891" fmla="*/ 0 h 6858000"/>
              <a:gd name="connsiteX892" fmla="*/ 3797544 w 7467600"/>
              <a:gd name="connsiteY892" fmla="*/ 0 h 6858000"/>
              <a:gd name="connsiteX893" fmla="*/ 3775734 w 7467600"/>
              <a:gd name="connsiteY893" fmla="*/ 95131 h 6858000"/>
              <a:gd name="connsiteX894" fmla="*/ 3724807 w 7467600"/>
              <a:gd name="connsiteY894" fmla="*/ 272257 h 6858000"/>
              <a:gd name="connsiteX895" fmla="*/ 3726844 w 7467600"/>
              <a:gd name="connsiteY895" fmla="*/ 282988 h 6858000"/>
              <a:gd name="connsiteX896" fmla="*/ 3742664 w 7467600"/>
              <a:gd name="connsiteY896" fmla="*/ 279918 h 6858000"/>
              <a:gd name="connsiteX897" fmla="*/ 4103910 w 7467600"/>
              <a:gd name="connsiteY897" fmla="*/ 1161917 h 6858000"/>
              <a:gd name="connsiteX898" fmla="*/ 4020269 w 7467600"/>
              <a:gd name="connsiteY898" fmla="*/ 1200406 h 6858000"/>
              <a:gd name="connsiteX899" fmla="*/ 3674882 w 7467600"/>
              <a:gd name="connsiteY899" fmla="*/ 488524 h 6858000"/>
              <a:gd name="connsiteX900" fmla="*/ 3132682 w 7467600"/>
              <a:gd name="connsiteY900" fmla="*/ 1072284 h 6858000"/>
              <a:gd name="connsiteX901" fmla="*/ 2716346 w 7467600"/>
              <a:gd name="connsiteY901" fmla="*/ 1276376 h 6858000"/>
              <a:gd name="connsiteX902" fmla="*/ 2716772 w 7467600"/>
              <a:gd name="connsiteY902" fmla="*/ 1255462 h 6858000"/>
              <a:gd name="connsiteX903" fmla="*/ 3471096 w 7467600"/>
              <a:gd name="connsiteY903" fmla="*/ 437072 h 6858000"/>
              <a:gd name="connsiteX904" fmla="*/ 3639057 w 7467600"/>
              <a:gd name="connsiteY904" fmla="*/ 286334 h 6858000"/>
              <a:gd name="connsiteX905" fmla="*/ 3640309 w 7467600"/>
              <a:gd name="connsiteY905" fmla="*/ 284664 h 6858000"/>
              <a:gd name="connsiteX906" fmla="*/ 3646022 w 7467600"/>
              <a:gd name="connsiteY906" fmla="*/ 276711 h 6858000"/>
              <a:gd name="connsiteX907" fmla="*/ 3707943 w 7467600"/>
              <a:gd name="connsiteY907" fmla="*/ 65958 h 6858000"/>
              <a:gd name="connsiteX908" fmla="*/ 3721337 w 7467600"/>
              <a:gd name="connsiteY908" fmla="*/ 0 h 6858000"/>
              <a:gd name="connsiteX909" fmla="*/ 2867960 w 7467600"/>
              <a:gd name="connsiteY909" fmla="*/ 0 h 6858000"/>
              <a:gd name="connsiteX910" fmla="*/ 2926351 w 7467600"/>
              <a:gd name="connsiteY910" fmla="*/ 0 h 6858000"/>
              <a:gd name="connsiteX911" fmla="*/ 2902823 w 7467600"/>
              <a:gd name="connsiteY911" fmla="*/ 262929 h 6858000"/>
              <a:gd name="connsiteX912" fmla="*/ 2940663 w 7467600"/>
              <a:gd name="connsiteY912" fmla="*/ 140884 h 6858000"/>
              <a:gd name="connsiteX913" fmla="*/ 2947039 w 7467600"/>
              <a:gd name="connsiteY913" fmla="*/ 122524 h 6858000"/>
              <a:gd name="connsiteX914" fmla="*/ 2984316 w 7467600"/>
              <a:gd name="connsiteY914" fmla="*/ 0 h 6858000"/>
              <a:gd name="connsiteX915" fmla="*/ 3016114 w 7467600"/>
              <a:gd name="connsiteY915" fmla="*/ 0 h 6858000"/>
              <a:gd name="connsiteX916" fmla="*/ 2979949 w 7467600"/>
              <a:gd name="connsiteY916" fmla="*/ 119274 h 6858000"/>
              <a:gd name="connsiteX917" fmla="*/ 3023879 w 7467600"/>
              <a:gd name="connsiteY917" fmla="*/ 0 h 6858000"/>
              <a:gd name="connsiteX918" fmla="*/ 3105400 w 7467600"/>
              <a:gd name="connsiteY918" fmla="*/ 0 h 6858000"/>
              <a:gd name="connsiteX919" fmla="*/ 3094669 w 7467600"/>
              <a:gd name="connsiteY919" fmla="*/ 30308 h 6858000"/>
              <a:gd name="connsiteX920" fmla="*/ 2901945 w 7467600"/>
              <a:gd name="connsiteY920" fmla="*/ 466538 h 6858000"/>
              <a:gd name="connsiteX921" fmla="*/ 2815209 w 7467600"/>
              <a:gd name="connsiteY921" fmla="*/ 497361 h 6858000"/>
              <a:gd name="connsiteX922" fmla="*/ 2844845 w 7467600"/>
              <a:gd name="connsiteY922" fmla="*/ 127638 h 6858000"/>
              <a:gd name="connsiteX923" fmla="*/ 2867960 w 7467600"/>
              <a:gd name="connsiteY923" fmla="*/ 0 h 6858000"/>
              <a:gd name="connsiteX924" fmla="*/ 1057230 w 7467600"/>
              <a:gd name="connsiteY924" fmla="*/ 0 h 6858000"/>
              <a:gd name="connsiteX925" fmla="*/ 1111003 w 7467600"/>
              <a:gd name="connsiteY925" fmla="*/ 0 h 6858000"/>
              <a:gd name="connsiteX926" fmla="*/ 1125553 w 7467600"/>
              <a:gd name="connsiteY926" fmla="*/ 52588 h 6858000"/>
              <a:gd name="connsiteX927" fmla="*/ 1304276 w 7467600"/>
              <a:gd name="connsiteY927" fmla="*/ 476275 h 6858000"/>
              <a:gd name="connsiteX928" fmla="*/ 1492066 w 7467600"/>
              <a:gd name="connsiteY928" fmla="*/ 886333 h 6858000"/>
              <a:gd name="connsiteX929" fmla="*/ 1423698 w 7467600"/>
              <a:gd name="connsiteY929" fmla="*/ 710817 h 6858000"/>
              <a:gd name="connsiteX930" fmla="*/ 1357609 w 7467600"/>
              <a:gd name="connsiteY930" fmla="*/ 532892 h 6858000"/>
              <a:gd name="connsiteX931" fmla="*/ 1309550 w 7467600"/>
              <a:gd name="connsiteY931" fmla="*/ 374031 h 6858000"/>
              <a:gd name="connsiteX932" fmla="*/ 1193673 w 7467600"/>
              <a:gd name="connsiteY932" fmla="*/ 49533 h 6858000"/>
              <a:gd name="connsiteX933" fmla="*/ 1164391 w 7467600"/>
              <a:gd name="connsiteY933" fmla="*/ 0 h 6858000"/>
              <a:gd name="connsiteX934" fmla="*/ 1200666 w 7467600"/>
              <a:gd name="connsiteY934" fmla="*/ 0 h 6858000"/>
              <a:gd name="connsiteX935" fmla="*/ 1223408 w 7467600"/>
              <a:gd name="connsiteY935" fmla="*/ 38996 h 6858000"/>
              <a:gd name="connsiteX936" fmla="*/ 1339635 w 7467600"/>
              <a:gd name="connsiteY936" fmla="*/ 365517 h 6858000"/>
              <a:gd name="connsiteX937" fmla="*/ 1387469 w 7467600"/>
              <a:gd name="connsiteY937" fmla="*/ 523079 h 6858000"/>
              <a:gd name="connsiteX938" fmla="*/ 1452685 w 7467600"/>
              <a:gd name="connsiteY938" fmla="*/ 699806 h 6858000"/>
              <a:gd name="connsiteX939" fmla="*/ 1492092 w 7467600"/>
              <a:gd name="connsiteY939" fmla="*/ 800424 h 6858000"/>
              <a:gd name="connsiteX940" fmla="*/ 1455302 w 7467600"/>
              <a:gd name="connsiteY940" fmla="*/ 632913 h 6858000"/>
              <a:gd name="connsiteX941" fmla="*/ 1222336 w 7467600"/>
              <a:gd name="connsiteY941" fmla="*/ 9480 h 6858000"/>
              <a:gd name="connsiteX942" fmla="*/ 1214634 w 7467600"/>
              <a:gd name="connsiteY942" fmla="*/ 0 h 6858000"/>
              <a:gd name="connsiteX943" fmla="*/ 1289827 w 7467600"/>
              <a:gd name="connsiteY943" fmla="*/ 0 h 6858000"/>
              <a:gd name="connsiteX944" fmla="*/ 1321076 w 7467600"/>
              <a:gd name="connsiteY944" fmla="*/ 59722 h 6858000"/>
              <a:gd name="connsiteX945" fmla="*/ 1512579 w 7467600"/>
              <a:gd name="connsiteY945" fmla="*/ 626441 h 6858000"/>
              <a:gd name="connsiteX946" fmla="*/ 1506076 w 7467600"/>
              <a:gd name="connsiteY946" fmla="*/ 1089289 h 6858000"/>
              <a:gd name="connsiteX947" fmla="*/ 1486346 w 7467600"/>
              <a:gd name="connsiteY947" fmla="*/ 1079919 h 6858000"/>
              <a:gd name="connsiteX948" fmla="*/ 1070511 w 7467600"/>
              <a:gd name="connsiteY948" fmla="*/ 48609 h 6858000"/>
              <a:gd name="connsiteX949" fmla="*/ 1057230 w 7467600"/>
              <a:gd name="connsiteY949" fmla="*/ 0 h 6858000"/>
              <a:gd name="connsiteX950" fmla="*/ 43151 w 7467600"/>
              <a:gd name="connsiteY950" fmla="*/ 0 h 6858000"/>
              <a:gd name="connsiteX951" fmla="*/ 95283 w 7467600"/>
              <a:gd name="connsiteY951" fmla="*/ 0 h 6858000"/>
              <a:gd name="connsiteX952" fmla="*/ 300708 w 7467600"/>
              <a:gd name="connsiteY952" fmla="*/ 154571 h 6858000"/>
              <a:gd name="connsiteX953" fmla="*/ 530414 w 7467600"/>
              <a:gd name="connsiteY953" fmla="*/ 354673 h 6858000"/>
              <a:gd name="connsiteX954" fmla="*/ 333785 w 7467600"/>
              <a:gd name="connsiteY954" fmla="*/ 161564 h 6858000"/>
              <a:gd name="connsiteX955" fmla="*/ 147005 w 7467600"/>
              <a:gd name="connsiteY955" fmla="*/ 0 h 6858000"/>
              <a:gd name="connsiteX956" fmla="*/ 272509 w 7467600"/>
              <a:gd name="connsiteY956" fmla="*/ 0 h 6858000"/>
              <a:gd name="connsiteX957" fmla="*/ 326276 w 7467600"/>
              <a:gd name="connsiteY957" fmla="*/ 45847 h 6858000"/>
              <a:gd name="connsiteX958" fmla="*/ 823759 w 7467600"/>
              <a:gd name="connsiteY958" fmla="*/ 574145 h 6858000"/>
              <a:gd name="connsiteX959" fmla="*/ 811254 w 7467600"/>
              <a:gd name="connsiteY959" fmla="*/ 665546 h 6858000"/>
              <a:gd name="connsiteX960" fmla="*/ 154042 w 7467600"/>
              <a:gd name="connsiteY960" fmla="*/ 261522 h 6858000"/>
              <a:gd name="connsiteX961" fmla="*/ 13550 w 7467600"/>
              <a:gd name="connsiteY961" fmla="*/ 158423 h 6858000"/>
              <a:gd name="connsiteX962" fmla="*/ 0 w 7467600"/>
              <a:gd name="connsiteY962" fmla="*/ 146618 h 6858000"/>
              <a:gd name="connsiteX963" fmla="*/ 0 w 7467600"/>
              <a:gd name="connsiteY963" fmla="*/ 59161 h 6858000"/>
              <a:gd name="connsiteX964" fmla="*/ 45427 w 7467600"/>
              <a:gd name="connsiteY964" fmla="*/ 101078 h 6858000"/>
              <a:gd name="connsiteX965" fmla="*/ 630103 w 7467600"/>
              <a:gd name="connsiteY965" fmla="*/ 485885 h 6858000"/>
              <a:gd name="connsiteX966" fmla="*/ 532040 w 7467600"/>
              <a:gd name="connsiteY966" fmla="*/ 399359 h 6858000"/>
              <a:gd name="connsiteX967" fmla="*/ 517618 w 7467600"/>
              <a:gd name="connsiteY967" fmla="*/ 385726 h 6858000"/>
              <a:gd name="connsiteX968" fmla="*/ 285074 w 7467600"/>
              <a:gd name="connsiteY968" fmla="*/ 182755 h 6858000"/>
              <a:gd name="connsiteX969" fmla="*/ 43151 w 7467600"/>
              <a:gd name="connsiteY96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356878 w 7467600"/>
              <a:gd name="connsiteY80" fmla="*/ 5981332 h 6858000"/>
              <a:gd name="connsiteX81" fmla="*/ 7467600 w 7467600"/>
              <a:gd name="connsiteY81" fmla="*/ 6117703 h 6858000"/>
              <a:gd name="connsiteX82" fmla="*/ 7467600 w 7467600"/>
              <a:gd name="connsiteY82" fmla="*/ 6163634 h 6858000"/>
              <a:gd name="connsiteX83" fmla="*/ 7403637 w 7467600"/>
              <a:gd name="connsiteY83" fmla="*/ 6083957 h 6858000"/>
              <a:gd name="connsiteX84" fmla="*/ 7254615 w 7467600"/>
              <a:gd name="connsiteY84" fmla="*/ 5911918 h 6858000"/>
              <a:gd name="connsiteX85" fmla="*/ 7312589 w 7467600"/>
              <a:gd name="connsiteY85" fmla="*/ 5982309 h 6858000"/>
              <a:gd name="connsiteX86" fmla="*/ 7448321 w 7467600"/>
              <a:gd name="connsiteY86" fmla="*/ 6190991 h 6858000"/>
              <a:gd name="connsiteX87" fmla="*/ 7467600 w 7467600"/>
              <a:gd name="connsiteY87" fmla="*/ 6221686 h 6858000"/>
              <a:gd name="connsiteX88" fmla="*/ 7467600 w 7467600"/>
              <a:gd name="connsiteY88" fmla="*/ 6334256 h 6858000"/>
              <a:gd name="connsiteX89" fmla="*/ 7454976 w 7467600"/>
              <a:gd name="connsiteY89" fmla="*/ 6318297 h 6858000"/>
              <a:gd name="connsiteX90" fmla="*/ 1456157 w 7467600"/>
              <a:gd name="connsiteY90" fmla="*/ 5371404 h 6858000"/>
              <a:gd name="connsiteX91" fmla="*/ 1244432 w 7467600"/>
              <a:gd name="connsiteY91" fmla="*/ 5385601 h 6858000"/>
              <a:gd name="connsiteX92" fmla="*/ 973990 w 7467600"/>
              <a:gd name="connsiteY92" fmla="*/ 5424940 h 6858000"/>
              <a:gd name="connsiteX93" fmla="*/ 1103809 w 7467600"/>
              <a:gd name="connsiteY93" fmla="*/ 5433720 h 6858000"/>
              <a:gd name="connsiteX94" fmla="*/ 1123454 w 7467600"/>
              <a:gd name="connsiteY94" fmla="*/ 5435727 h 6858000"/>
              <a:gd name="connsiteX95" fmla="*/ 1737017 w 7467600"/>
              <a:gd name="connsiteY95" fmla="*/ 5452183 h 6858000"/>
              <a:gd name="connsiteX96" fmla="*/ 1824397 w 7467600"/>
              <a:gd name="connsiteY96" fmla="*/ 5447757 h 6858000"/>
              <a:gd name="connsiteX97" fmla="*/ 2070059 w 7467600"/>
              <a:gd name="connsiteY97" fmla="*/ 5441660 h 6858000"/>
              <a:gd name="connsiteX98" fmla="*/ 1456157 w 7467600"/>
              <a:gd name="connsiteY98" fmla="*/ 5371404 h 6858000"/>
              <a:gd name="connsiteX99" fmla="*/ 4988186 w 7467600"/>
              <a:gd name="connsiteY99" fmla="*/ 5216467 h 6858000"/>
              <a:gd name="connsiteX100" fmla="*/ 4777334 w 7467600"/>
              <a:gd name="connsiteY100" fmla="*/ 5406072 h 6858000"/>
              <a:gd name="connsiteX101" fmla="*/ 4718341 w 7467600"/>
              <a:gd name="connsiteY101" fmla="*/ 5468043 h 6858000"/>
              <a:gd name="connsiteX102" fmla="*/ 4604655 w 7467600"/>
              <a:gd name="connsiteY102" fmla="*/ 5583434 h 6858000"/>
              <a:gd name="connsiteX103" fmla="*/ 4565074 w 7467600"/>
              <a:gd name="connsiteY103" fmla="*/ 5618550 h 6858000"/>
              <a:gd name="connsiteX104" fmla="*/ 4988186 w 7467600"/>
              <a:gd name="connsiteY104" fmla="*/ 5216467 h 6858000"/>
              <a:gd name="connsiteX105" fmla="*/ 4978032 w 7467600"/>
              <a:gd name="connsiteY105" fmla="*/ 5183809 h 6858000"/>
              <a:gd name="connsiteX106" fmla="*/ 4463413 w 7467600"/>
              <a:gd name="connsiteY106" fmla="*/ 5615162 h 6858000"/>
              <a:gd name="connsiteX107" fmla="*/ 4358134 w 7467600"/>
              <a:gd name="connsiteY107" fmla="*/ 5742791 h 6858000"/>
              <a:gd name="connsiteX108" fmla="*/ 4376219 w 7467600"/>
              <a:gd name="connsiteY108" fmla="*/ 5729027 h 6858000"/>
              <a:gd name="connsiteX109" fmla="*/ 4582340 w 7467600"/>
              <a:gd name="connsiteY109" fmla="*/ 5561037 h 6858000"/>
              <a:gd name="connsiteX110" fmla="*/ 4694684 w 7467600"/>
              <a:gd name="connsiteY110" fmla="*/ 5447098 h 6858000"/>
              <a:gd name="connsiteX111" fmla="*/ 4754123 w 7467600"/>
              <a:gd name="connsiteY111" fmla="*/ 5384643 h 6858000"/>
              <a:gd name="connsiteX112" fmla="*/ 4978032 w 7467600"/>
              <a:gd name="connsiteY112" fmla="*/ 5183809 h 6858000"/>
              <a:gd name="connsiteX113" fmla="*/ 1903353 w 7467600"/>
              <a:gd name="connsiteY113" fmla="*/ 5044827 h 6858000"/>
              <a:gd name="connsiteX114" fmla="*/ 1936931 w 7467600"/>
              <a:gd name="connsiteY114" fmla="*/ 5093954 h 6858000"/>
              <a:gd name="connsiteX115" fmla="*/ 2195868 w 7467600"/>
              <a:gd name="connsiteY115" fmla="*/ 5396574 h 6858000"/>
              <a:gd name="connsiteX116" fmla="*/ 2088852 w 7467600"/>
              <a:gd name="connsiteY116" fmla="*/ 5166123 h 6858000"/>
              <a:gd name="connsiteX117" fmla="*/ 1958241 w 7467600"/>
              <a:gd name="connsiteY117" fmla="*/ 5067955 h 6858000"/>
              <a:gd name="connsiteX118" fmla="*/ 1903353 w 7467600"/>
              <a:gd name="connsiteY118" fmla="*/ 5044827 h 6858000"/>
              <a:gd name="connsiteX119" fmla="*/ 1979378 w 7467600"/>
              <a:gd name="connsiteY119" fmla="*/ 4769504 h 6858000"/>
              <a:gd name="connsiteX120" fmla="*/ 2882120 w 7467600"/>
              <a:gd name="connsiteY120" fmla="*/ 5064547 h 6858000"/>
              <a:gd name="connsiteX121" fmla="*/ 2793103 w 7467600"/>
              <a:gd name="connsiteY121" fmla="*/ 5039699 h 6858000"/>
              <a:gd name="connsiteX122" fmla="*/ 2770041 w 7467600"/>
              <a:gd name="connsiteY122" fmla="*/ 5033634 h 6858000"/>
              <a:gd name="connsiteX123" fmla="*/ 1979378 w 7467600"/>
              <a:gd name="connsiteY123" fmla="*/ 4769504 h 6858000"/>
              <a:gd name="connsiteX124" fmla="*/ 1927410 w 7467600"/>
              <a:gd name="connsiteY124" fmla="*/ 4716164 h 6858000"/>
              <a:gd name="connsiteX125" fmla="*/ 1959587 w 7467600"/>
              <a:gd name="connsiteY125" fmla="*/ 4728849 h 6858000"/>
              <a:gd name="connsiteX126" fmla="*/ 2777707 w 7467600"/>
              <a:gd name="connsiteY126" fmla="*/ 5003991 h 6858000"/>
              <a:gd name="connsiteX127" fmla="*/ 2800768 w 7467600"/>
              <a:gd name="connsiteY127" fmla="*/ 5010056 h 6858000"/>
              <a:gd name="connsiteX128" fmla="*/ 2879408 w 7467600"/>
              <a:gd name="connsiteY128" fmla="*/ 5031590 h 6858000"/>
              <a:gd name="connsiteX129" fmla="*/ 2862295 w 7467600"/>
              <a:gd name="connsiteY129" fmla="*/ 5022958 h 6858000"/>
              <a:gd name="connsiteX130" fmla="*/ 2813343 w 7467600"/>
              <a:gd name="connsiteY130" fmla="*/ 4998369 h 6858000"/>
              <a:gd name="connsiteX131" fmla="*/ 2646245 w 7467600"/>
              <a:gd name="connsiteY131" fmla="*/ 4930999 h 6858000"/>
              <a:gd name="connsiteX132" fmla="*/ 1999243 w 7467600"/>
              <a:gd name="connsiteY132" fmla="*/ 4730524 h 6858000"/>
              <a:gd name="connsiteX133" fmla="*/ 1979527 w 7467600"/>
              <a:gd name="connsiteY133" fmla="*/ 4726651 h 6858000"/>
              <a:gd name="connsiteX134" fmla="*/ 1927410 w 7467600"/>
              <a:gd name="connsiteY134" fmla="*/ 4716164 h 6858000"/>
              <a:gd name="connsiteX135" fmla="*/ 1997014 w 7467600"/>
              <a:gd name="connsiteY135" fmla="*/ 4698007 h 6858000"/>
              <a:gd name="connsiteX136" fmla="*/ 2005458 w 7467600"/>
              <a:gd name="connsiteY136" fmla="*/ 4699540 h 6858000"/>
              <a:gd name="connsiteX137" fmla="*/ 2657186 w 7467600"/>
              <a:gd name="connsiteY137" fmla="*/ 4901687 h 6858000"/>
              <a:gd name="connsiteX138" fmla="*/ 2826662 w 7467600"/>
              <a:gd name="connsiteY138" fmla="*/ 4970362 h 6858000"/>
              <a:gd name="connsiteX139" fmla="*/ 2876100 w 7467600"/>
              <a:gd name="connsiteY139" fmla="*/ 4995397 h 6858000"/>
              <a:gd name="connsiteX140" fmla="*/ 3042600 w 7467600"/>
              <a:gd name="connsiteY140" fmla="*/ 5059532 h 6858000"/>
              <a:gd name="connsiteX141" fmla="*/ 1997014 w 7467600"/>
              <a:gd name="connsiteY141" fmla="*/ 4698007 h 6858000"/>
              <a:gd name="connsiteX142" fmla="*/ 2305292 w 7467600"/>
              <a:gd name="connsiteY142" fmla="*/ 4219492 h 6858000"/>
              <a:gd name="connsiteX143" fmla="*/ 3360922 w 7467600"/>
              <a:gd name="connsiteY143" fmla="*/ 4529373 h 6858000"/>
              <a:gd name="connsiteX144" fmla="*/ 3492420 w 7467600"/>
              <a:gd name="connsiteY144" fmla="*/ 4510145 h 6858000"/>
              <a:gd name="connsiteX145" fmla="*/ 3364086 w 7467600"/>
              <a:gd name="connsiteY145" fmla="*/ 4480340 h 6858000"/>
              <a:gd name="connsiteX146" fmla="*/ 3225818 w 7467600"/>
              <a:gd name="connsiteY146" fmla="*/ 4411822 h 6858000"/>
              <a:gd name="connsiteX147" fmla="*/ 3129696 w 7467600"/>
              <a:gd name="connsiteY147" fmla="*/ 4360704 h 6858000"/>
              <a:gd name="connsiteX148" fmla="*/ 2814545 w 7467600"/>
              <a:gd name="connsiteY148" fmla="*/ 4282955 h 6858000"/>
              <a:gd name="connsiteX149" fmla="*/ 2305292 w 7467600"/>
              <a:gd name="connsiteY149" fmla="*/ 4219492 h 6858000"/>
              <a:gd name="connsiteX150" fmla="*/ 2626982 w 7467600"/>
              <a:gd name="connsiteY150" fmla="*/ 4206450 h 6858000"/>
              <a:gd name="connsiteX151" fmla="*/ 2490617 w 7467600"/>
              <a:gd name="connsiteY151" fmla="*/ 4206951 h 6858000"/>
              <a:gd name="connsiteX152" fmla="*/ 2819869 w 7467600"/>
              <a:gd name="connsiteY152" fmla="*/ 4252936 h 6858000"/>
              <a:gd name="connsiteX153" fmla="*/ 3143018 w 7467600"/>
              <a:gd name="connsiteY153" fmla="*/ 4332698 h 6858000"/>
              <a:gd name="connsiteX154" fmla="*/ 3241520 w 7467600"/>
              <a:gd name="connsiteY154" fmla="*/ 4385112 h 6858000"/>
              <a:gd name="connsiteX155" fmla="*/ 3374575 w 7467600"/>
              <a:gd name="connsiteY155" fmla="*/ 4451517 h 6858000"/>
              <a:gd name="connsiteX156" fmla="*/ 3505221 w 7467600"/>
              <a:gd name="connsiteY156" fmla="*/ 4480757 h 6858000"/>
              <a:gd name="connsiteX157" fmla="*/ 2626982 w 7467600"/>
              <a:gd name="connsiteY157" fmla="*/ 4206450 h 6858000"/>
              <a:gd name="connsiteX158" fmla="*/ 1310106 w 7467600"/>
              <a:gd name="connsiteY158" fmla="*/ 3943217 h 6858000"/>
              <a:gd name="connsiteX159" fmla="*/ 854994 w 7467600"/>
              <a:gd name="connsiteY159" fmla="*/ 4399136 h 6858000"/>
              <a:gd name="connsiteX160" fmla="*/ 742462 w 7467600"/>
              <a:gd name="connsiteY160" fmla="*/ 4594648 h 6858000"/>
              <a:gd name="connsiteX161" fmla="*/ 820602 w 7467600"/>
              <a:gd name="connsiteY161" fmla="*/ 4485915 h 6858000"/>
              <a:gd name="connsiteX162" fmla="*/ 878295 w 7467600"/>
              <a:gd name="connsiteY162" fmla="*/ 4403594 h 6858000"/>
              <a:gd name="connsiteX163" fmla="*/ 1240607 w 7467600"/>
              <a:gd name="connsiteY163" fmla="*/ 4010401 h 6858000"/>
              <a:gd name="connsiteX164" fmla="*/ 1310106 w 7467600"/>
              <a:gd name="connsiteY164" fmla="*/ 3943217 h 6858000"/>
              <a:gd name="connsiteX165" fmla="*/ 1423113 w 7467600"/>
              <a:gd name="connsiteY165" fmla="*/ 3874565 h 6858000"/>
              <a:gd name="connsiteX166" fmla="*/ 1260565 w 7467600"/>
              <a:gd name="connsiteY166" fmla="*/ 4031982 h 6858000"/>
              <a:gd name="connsiteX167" fmla="*/ 901900 w 7467600"/>
              <a:gd name="connsiteY167" fmla="*/ 4421236 h 6858000"/>
              <a:gd name="connsiteX168" fmla="*/ 845044 w 7467600"/>
              <a:gd name="connsiteY168" fmla="*/ 4502436 h 6858000"/>
              <a:gd name="connsiteX169" fmla="*/ 685926 w 7467600"/>
              <a:gd name="connsiteY169" fmla="*/ 4703069 h 6858000"/>
              <a:gd name="connsiteX170" fmla="*/ 684248 w 7467600"/>
              <a:gd name="connsiteY170" fmla="*/ 4706721 h 6858000"/>
              <a:gd name="connsiteX171" fmla="*/ 1423113 w 7467600"/>
              <a:gd name="connsiteY171" fmla="*/ 3874565 h 6858000"/>
              <a:gd name="connsiteX172" fmla="*/ 3316479 w 7467600"/>
              <a:gd name="connsiteY172" fmla="*/ 3872136 h 6858000"/>
              <a:gd name="connsiteX173" fmla="*/ 3546806 w 7467600"/>
              <a:gd name="connsiteY173" fmla="*/ 4356139 h 6858000"/>
              <a:gd name="connsiteX174" fmla="*/ 3364433 w 7467600"/>
              <a:gd name="connsiteY174" fmla="*/ 3953121 h 6858000"/>
              <a:gd name="connsiteX175" fmla="*/ 3316479 w 7467600"/>
              <a:gd name="connsiteY175" fmla="*/ 3872136 h 6858000"/>
              <a:gd name="connsiteX176" fmla="*/ 3291335 w 7467600"/>
              <a:gd name="connsiteY176" fmla="*/ 3767420 h 6858000"/>
              <a:gd name="connsiteX177" fmla="*/ 3390805 w 7467600"/>
              <a:gd name="connsiteY177" fmla="*/ 3937163 h 6858000"/>
              <a:gd name="connsiteX178" fmla="*/ 3579062 w 7467600"/>
              <a:gd name="connsiteY178" fmla="*/ 4359040 h 6858000"/>
              <a:gd name="connsiteX179" fmla="*/ 3467355 w 7467600"/>
              <a:gd name="connsiteY179" fmla="*/ 3988130 h 6858000"/>
              <a:gd name="connsiteX180" fmla="*/ 3310753 w 7467600"/>
              <a:gd name="connsiteY180" fmla="*/ 3787140 h 6858000"/>
              <a:gd name="connsiteX181" fmla="*/ 3291335 w 7467600"/>
              <a:gd name="connsiteY181" fmla="*/ 3767420 h 6858000"/>
              <a:gd name="connsiteX182" fmla="*/ 1635889 w 7467600"/>
              <a:gd name="connsiteY182" fmla="*/ 3709494 h 6858000"/>
              <a:gd name="connsiteX183" fmla="*/ 1634800 w 7467600"/>
              <a:gd name="connsiteY183" fmla="*/ 3731111 h 6858000"/>
              <a:gd name="connsiteX184" fmla="*/ 1635889 w 7467600"/>
              <a:gd name="connsiteY184" fmla="*/ 3709494 h 6858000"/>
              <a:gd name="connsiteX185" fmla="*/ 1510397 w 7467600"/>
              <a:gd name="connsiteY185" fmla="*/ 3684705 h 6858000"/>
              <a:gd name="connsiteX186" fmla="*/ 1146550 w 7467600"/>
              <a:gd name="connsiteY186" fmla="*/ 3802012 h 6858000"/>
              <a:gd name="connsiteX187" fmla="*/ 698834 w 7467600"/>
              <a:gd name="connsiteY187" fmla="*/ 3952272 h 6858000"/>
              <a:gd name="connsiteX188" fmla="*/ 34256 w 7467600"/>
              <a:gd name="connsiteY188" fmla="*/ 4347603 h 6858000"/>
              <a:gd name="connsiteX189" fmla="*/ 527241 w 7467600"/>
              <a:gd name="connsiteY189" fmla="*/ 4065078 h 6858000"/>
              <a:gd name="connsiteX190" fmla="*/ 1510397 w 7467600"/>
              <a:gd name="connsiteY190" fmla="*/ 3684705 h 6858000"/>
              <a:gd name="connsiteX191" fmla="*/ 1313114 w 7467600"/>
              <a:gd name="connsiteY191" fmla="*/ 3655216 h 6858000"/>
              <a:gd name="connsiteX192" fmla="*/ 1109304 w 7467600"/>
              <a:gd name="connsiteY192" fmla="*/ 3669030 h 6858000"/>
              <a:gd name="connsiteX193" fmla="*/ 8129 w 7467600"/>
              <a:gd name="connsiteY193" fmla="*/ 4330519 h 6858000"/>
              <a:gd name="connsiteX194" fmla="*/ 687572 w 7467600"/>
              <a:gd name="connsiteY194" fmla="*/ 3925629 h 6858000"/>
              <a:gd name="connsiteX195" fmla="*/ 1138365 w 7467600"/>
              <a:gd name="connsiteY195" fmla="*/ 3774515 h 6858000"/>
              <a:gd name="connsiteX196" fmla="*/ 1505579 w 7467600"/>
              <a:gd name="connsiteY196" fmla="*/ 3655526 h 6858000"/>
              <a:gd name="connsiteX197" fmla="*/ 1313114 w 7467600"/>
              <a:gd name="connsiteY197" fmla="*/ 3655216 h 6858000"/>
              <a:gd name="connsiteX198" fmla="*/ 3655073 w 7467600"/>
              <a:gd name="connsiteY198" fmla="*/ 3650884 h 6858000"/>
              <a:gd name="connsiteX199" fmla="*/ 3989938 w 7467600"/>
              <a:gd name="connsiteY199" fmla="*/ 3991685 h 6858000"/>
              <a:gd name="connsiteX200" fmla="*/ 4393907 w 7467600"/>
              <a:gd name="connsiteY200" fmla="*/ 4261258 h 6858000"/>
              <a:gd name="connsiteX201" fmla="*/ 4648051 w 7467600"/>
              <a:gd name="connsiteY201" fmla="*/ 4374051 h 6858000"/>
              <a:gd name="connsiteX202" fmla="*/ 4383389 w 7467600"/>
              <a:gd name="connsiteY202" fmla="*/ 4184369 h 6858000"/>
              <a:gd name="connsiteX203" fmla="*/ 4165508 w 7467600"/>
              <a:gd name="connsiteY203" fmla="*/ 4035196 h 6858000"/>
              <a:gd name="connsiteX204" fmla="*/ 4068162 w 7467600"/>
              <a:gd name="connsiteY204" fmla="*/ 3953394 h 6858000"/>
              <a:gd name="connsiteX205" fmla="*/ 3981416 w 7467600"/>
              <a:gd name="connsiteY205" fmla="*/ 3880482 h 6858000"/>
              <a:gd name="connsiteX206" fmla="*/ 3800147 w 7467600"/>
              <a:gd name="connsiteY206" fmla="*/ 3749872 h 6858000"/>
              <a:gd name="connsiteX207" fmla="*/ 3655073 w 7467600"/>
              <a:gd name="connsiteY207" fmla="*/ 3650884 h 6858000"/>
              <a:gd name="connsiteX208" fmla="*/ 3670252 w 7467600"/>
              <a:gd name="connsiteY208" fmla="*/ 3622798 h 6858000"/>
              <a:gd name="connsiteX209" fmla="*/ 3817258 w 7467600"/>
              <a:gd name="connsiteY209" fmla="*/ 3723577 h 6858000"/>
              <a:gd name="connsiteX210" fmla="*/ 4000461 w 7467600"/>
              <a:gd name="connsiteY210" fmla="*/ 3855966 h 6858000"/>
              <a:gd name="connsiteX211" fmla="*/ 4088180 w 7467600"/>
              <a:gd name="connsiteY211" fmla="*/ 3929774 h 6858000"/>
              <a:gd name="connsiteX212" fmla="*/ 4184555 w 7467600"/>
              <a:gd name="connsiteY212" fmla="*/ 4010683 h 6858000"/>
              <a:gd name="connsiteX213" fmla="*/ 4399563 w 7467600"/>
              <a:gd name="connsiteY213" fmla="*/ 4158106 h 6858000"/>
              <a:gd name="connsiteX214" fmla="*/ 4684469 w 7467600"/>
              <a:gd name="connsiteY214" fmla="*/ 4364680 h 6858000"/>
              <a:gd name="connsiteX215" fmla="*/ 4690271 w 7467600"/>
              <a:gd name="connsiteY215" fmla="*/ 4370034 h 6858000"/>
              <a:gd name="connsiteX216" fmla="*/ 4136093 w 7467600"/>
              <a:gd name="connsiteY216" fmla="*/ 3858466 h 6858000"/>
              <a:gd name="connsiteX217" fmla="*/ 3670252 w 7467600"/>
              <a:gd name="connsiteY217" fmla="*/ 3622798 h 6858000"/>
              <a:gd name="connsiteX218" fmla="*/ 4440129 w 7467600"/>
              <a:gd name="connsiteY218" fmla="*/ 3448571 h 6858000"/>
              <a:gd name="connsiteX219" fmla="*/ 4856525 w 7467600"/>
              <a:gd name="connsiteY219" fmla="*/ 3915351 h 6858000"/>
              <a:gd name="connsiteX220" fmla="*/ 5059055 w 7467600"/>
              <a:gd name="connsiteY220" fmla="*/ 4108918 h 6858000"/>
              <a:gd name="connsiteX221" fmla="*/ 5290070 w 7467600"/>
              <a:gd name="connsiteY221" fmla="*/ 4263619 h 6858000"/>
              <a:gd name="connsiteX222" fmla="*/ 4834991 w 7467600"/>
              <a:gd name="connsiteY222" fmla="*/ 3830985 h 6858000"/>
              <a:gd name="connsiteX223" fmla="*/ 4440129 w 7467600"/>
              <a:gd name="connsiteY223" fmla="*/ 3448571 h 6858000"/>
              <a:gd name="connsiteX224" fmla="*/ 4441737 w 7467600"/>
              <a:gd name="connsiteY224" fmla="*/ 3399734 h 6858000"/>
              <a:gd name="connsiteX225" fmla="*/ 4431236 w 7467600"/>
              <a:gd name="connsiteY225" fmla="*/ 3400954 h 6858000"/>
              <a:gd name="connsiteX226" fmla="*/ 4557150 w 7467600"/>
              <a:gd name="connsiteY226" fmla="*/ 3510023 h 6858000"/>
              <a:gd name="connsiteX227" fmla="*/ 4856936 w 7467600"/>
              <a:gd name="connsiteY227" fmla="*/ 3809146 h 6858000"/>
              <a:gd name="connsiteX228" fmla="*/ 5111996 w 7467600"/>
              <a:gd name="connsiteY228" fmla="*/ 4065759 h 6858000"/>
              <a:gd name="connsiteX229" fmla="*/ 5388878 w 7467600"/>
              <a:gd name="connsiteY229" fmla="*/ 4300185 h 6858000"/>
              <a:gd name="connsiteX230" fmla="*/ 5425556 w 7467600"/>
              <a:gd name="connsiteY230" fmla="*/ 4308967 h 6858000"/>
              <a:gd name="connsiteX231" fmla="*/ 4943646 w 7467600"/>
              <a:gd name="connsiteY231" fmla="*/ 3822916 h 6858000"/>
              <a:gd name="connsiteX232" fmla="*/ 4594837 w 7467600"/>
              <a:gd name="connsiteY232" fmla="*/ 3532274 h 6858000"/>
              <a:gd name="connsiteX233" fmla="*/ 4441737 w 7467600"/>
              <a:gd name="connsiteY233" fmla="*/ 3399734 h 6858000"/>
              <a:gd name="connsiteX234" fmla="*/ 5425834 w 7467600"/>
              <a:gd name="connsiteY234" fmla="*/ 3162785 h 6858000"/>
              <a:gd name="connsiteX235" fmla="*/ 5401644 w 7467600"/>
              <a:gd name="connsiteY235" fmla="*/ 3617847 h 6858000"/>
              <a:gd name="connsiteX236" fmla="*/ 5467256 w 7467600"/>
              <a:gd name="connsiteY236" fmla="*/ 4175494 h 6858000"/>
              <a:gd name="connsiteX237" fmla="*/ 5448069 w 7467600"/>
              <a:gd name="connsiteY237" fmla="*/ 3567554 h 6858000"/>
              <a:gd name="connsiteX238" fmla="*/ 5425834 w 7467600"/>
              <a:gd name="connsiteY238" fmla="*/ 3162785 h 6858000"/>
              <a:gd name="connsiteX239" fmla="*/ 1318687 w 7467600"/>
              <a:gd name="connsiteY239" fmla="*/ 3113840 h 6858000"/>
              <a:gd name="connsiteX240" fmla="*/ 1066793 w 7467600"/>
              <a:gd name="connsiteY240" fmla="*/ 3212171 h 6858000"/>
              <a:gd name="connsiteX241" fmla="*/ 993319 w 7467600"/>
              <a:gd name="connsiteY241" fmla="*/ 3247648 h 6858000"/>
              <a:gd name="connsiteX242" fmla="*/ 853081 w 7467600"/>
              <a:gd name="connsiteY242" fmla="*/ 3312410 h 6858000"/>
              <a:gd name="connsiteX243" fmla="*/ 805957 w 7467600"/>
              <a:gd name="connsiteY243" fmla="*/ 3330443 h 6858000"/>
              <a:gd name="connsiteX244" fmla="*/ 1318687 w 7467600"/>
              <a:gd name="connsiteY244" fmla="*/ 3113840 h 6858000"/>
              <a:gd name="connsiteX245" fmla="*/ 5453702 w 7467600"/>
              <a:gd name="connsiteY245" fmla="*/ 3090882 h 6858000"/>
              <a:gd name="connsiteX246" fmla="*/ 5480135 w 7467600"/>
              <a:gd name="connsiteY246" fmla="*/ 3565802 h 6858000"/>
              <a:gd name="connsiteX247" fmla="*/ 5499023 w 7467600"/>
              <a:gd name="connsiteY247" fmla="*/ 4166310 h 6858000"/>
              <a:gd name="connsiteX248" fmla="*/ 5547022 w 7467600"/>
              <a:gd name="connsiteY248" fmla="*/ 3607838 h 6858000"/>
              <a:gd name="connsiteX249" fmla="*/ 5515964 w 7467600"/>
              <a:gd name="connsiteY249" fmla="*/ 3378541 h 6858000"/>
              <a:gd name="connsiteX250" fmla="*/ 5453702 w 7467600"/>
              <a:gd name="connsiteY250" fmla="*/ 3090882 h 6858000"/>
              <a:gd name="connsiteX251" fmla="*/ 1238695 w 7467600"/>
              <a:gd name="connsiteY251" fmla="*/ 3076820 h 6858000"/>
              <a:gd name="connsiteX252" fmla="*/ 716371 w 7467600"/>
              <a:gd name="connsiteY252" fmla="*/ 3293249 h 6858000"/>
              <a:gd name="connsiteX253" fmla="*/ 579522 w 7467600"/>
              <a:gd name="connsiteY253" fmla="*/ 3371759 h 6858000"/>
              <a:gd name="connsiteX254" fmla="*/ 600288 w 7467600"/>
              <a:gd name="connsiteY254" fmla="*/ 3365555 h 6858000"/>
              <a:gd name="connsiteX255" fmla="*/ 840692 w 7467600"/>
              <a:gd name="connsiteY255" fmla="*/ 3284921 h 6858000"/>
              <a:gd name="connsiteX256" fmla="*/ 979248 w 7467600"/>
              <a:gd name="connsiteY256" fmla="*/ 3221003 h 6858000"/>
              <a:gd name="connsiteX257" fmla="*/ 1053282 w 7467600"/>
              <a:gd name="connsiteY257" fmla="*/ 3185247 h 6858000"/>
              <a:gd name="connsiteX258" fmla="*/ 1320603 w 7467600"/>
              <a:gd name="connsiteY258" fmla="*/ 3081281 h 6858000"/>
              <a:gd name="connsiteX259" fmla="*/ 1238695 w 7467600"/>
              <a:gd name="connsiteY259" fmla="*/ 3076820 h 6858000"/>
              <a:gd name="connsiteX260" fmla="*/ 5425627 w 7467600"/>
              <a:gd name="connsiteY260" fmla="*/ 2954192 h 6858000"/>
              <a:gd name="connsiteX261" fmla="*/ 5470770 w 7467600"/>
              <a:gd name="connsiteY261" fmla="*/ 3005435 h 6858000"/>
              <a:gd name="connsiteX262" fmla="*/ 5519779 w 7467600"/>
              <a:gd name="connsiteY262" fmla="*/ 4359223 h 6858000"/>
              <a:gd name="connsiteX263" fmla="*/ 5520293 w 7467600"/>
              <a:gd name="connsiteY263" fmla="*/ 4360602 h 6858000"/>
              <a:gd name="connsiteX264" fmla="*/ 5767221 w 7467600"/>
              <a:gd name="connsiteY264" fmla="*/ 4665564 h 6858000"/>
              <a:gd name="connsiteX265" fmla="*/ 6937169 w 7467600"/>
              <a:gd name="connsiteY265" fmla="*/ 4815941 h 6858000"/>
              <a:gd name="connsiteX266" fmla="*/ 6953922 w 7467600"/>
              <a:gd name="connsiteY266" fmla="*/ 4890068 h 6858000"/>
              <a:gd name="connsiteX267" fmla="*/ 6071359 w 7467600"/>
              <a:gd name="connsiteY267" fmla="*/ 4770770 h 6858000"/>
              <a:gd name="connsiteX268" fmla="*/ 6038839 w 7467600"/>
              <a:gd name="connsiteY268" fmla="*/ 4764474 h 6858000"/>
              <a:gd name="connsiteX269" fmla="*/ 6038706 w 7467600"/>
              <a:gd name="connsiteY269" fmla="*/ 4763847 h 6858000"/>
              <a:gd name="connsiteX270" fmla="*/ 6037784 w 7467600"/>
              <a:gd name="connsiteY270" fmla="*/ 4764270 h 6858000"/>
              <a:gd name="connsiteX271" fmla="*/ 6038839 w 7467600"/>
              <a:gd name="connsiteY271" fmla="*/ 4764474 h 6858000"/>
              <a:gd name="connsiteX272" fmla="*/ 6040338 w 7467600"/>
              <a:gd name="connsiteY272" fmla="*/ 4771418 h 6858000"/>
              <a:gd name="connsiteX273" fmla="*/ 6024488 w 7467600"/>
              <a:gd name="connsiteY273" fmla="*/ 4809903 h 6858000"/>
              <a:gd name="connsiteX274" fmla="*/ 5599771 w 7467600"/>
              <a:gd name="connsiteY274" fmla="*/ 5509652 h 6858000"/>
              <a:gd name="connsiteX275" fmla="*/ 5548843 w 7467600"/>
              <a:gd name="connsiteY275" fmla="*/ 5563845 h 6858000"/>
              <a:gd name="connsiteX276" fmla="*/ 5940952 w 7467600"/>
              <a:gd name="connsiteY276" fmla="*/ 6250028 h 6858000"/>
              <a:gd name="connsiteX277" fmla="*/ 6043441 w 7467600"/>
              <a:gd name="connsiteY277" fmla="*/ 6665847 h 6858000"/>
              <a:gd name="connsiteX278" fmla="*/ 6093432 w 7467600"/>
              <a:gd name="connsiteY278" fmla="*/ 6858000 h 6858000"/>
              <a:gd name="connsiteX279" fmla="*/ 6034344 w 7467600"/>
              <a:gd name="connsiteY279" fmla="*/ 6858000 h 6858000"/>
              <a:gd name="connsiteX280" fmla="*/ 6026679 w 7467600"/>
              <a:gd name="connsiteY280" fmla="*/ 6836959 h 6858000"/>
              <a:gd name="connsiteX281" fmla="*/ 5800441 w 7467600"/>
              <a:gd name="connsiteY281" fmla="*/ 6335286 h 6858000"/>
              <a:gd name="connsiteX282" fmla="*/ 5526562 w 7467600"/>
              <a:gd name="connsiteY282" fmla="*/ 5705388 h 6858000"/>
              <a:gd name="connsiteX283" fmla="*/ 5519640 w 7467600"/>
              <a:gd name="connsiteY283" fmla="*/ 5683774 h 6858000"/>
              <a:gd name="connsiteX284" fmla="*/ 5844559 w 7467600"/>
              <a:gd name="connsiteY284" fmla="*/ 6553349 h 6858000"/>
              <a:gd name="connsiteX285" fmla="*/ 5975994 w 7467600"/>
              <a:gd name="connsiteY285" fmla="*/ 6858000 h 6858000"/>
              <a:gd name="connsiteX286" fmla="*/ 5898547 w 7467600"/>
              <a:gd name="connsiteY286" fmla="*/ 6858000 h 6858000"/>
              <a:gd name="connsiteX287" fmla="*/ 5682041 w 7467600"/>
              <a:gd name="connsiteY287" fmla="*/ 6355860 h 6858000"/>
              <a:gd name="connsiteX288" fmla="*/ 5461758 w 7467600"/>
              <a:gd name="connsiteY288" fmla="*/ 5820220 h 6858000"/>
              <a:gd name="connsiteX289" fmla="*/ 5237282 w 7467600"/>
              <a:gd name="connsiteY289" fmla="*/ 6579086 h 6858000"/>
              <a:gd name="connsiteX290" fmla="*/ 5115009 w 7467600"/>
              <a:gd name="connsiteY290" fmla="*/ 6858000 h 6858000"/>
              <a:gd name="connsiteX291" fmla="*/ 5028074 w 7467600"/>
              <a:gd name="connsiteY291" fmla="*/ 6858000 h 6858000"/>
              <a:gd name="connsiteX292" fmla="*/ 5079508 w 7467600"/>
              <a:gd name="connsiteY292" fmla="*/ 6749074 h 6858000"/>
              <a:gd name="connsiteX293" fmla="*/ 5371846 w 7467600"/>
              <a:gd name="connsiteY293" fmla="*/ 5924413 h 6858000"/>
              <a:gd name="connsiteX294" fmla="*/ 5270512 w 7467600"/>
              <a:gd name="connsiteY294" fmla="*/ 6138975 h 6858000"/>
              <a:gd name="connsiteX295" fmla="*/ 5062409 w 7467600"/>
              <a:gd name="connsiteY295" fmla="*/ 6653544 h 6858000"/>
              <a:gd name="connsiteX296" fmla="*/ 5036628 w 7467600"/>
              <a:gd name="connsiteY296" fmla="*/ 6754247 h 6858000"/>
              <a:gd name="connsiteX297" fmla="*/ 5009112 w 7467600"/>
              <a:gd name="connsiteY297" fmla="*/ 6858000 h 6858000"/>
              <a:gd name="connsiteX298" fmla="*/ 4976679 w 7467600"/>
              <a:gd name="connsiteY298" fmla="*/ 6858000 h 6858000"/>
              <a:gd name="connsiteX299" fmla="*/ 5006537 w 7467600"/>
              <a:gd name="connsiteY299" fmla="*/ 6747068 h 6858000"/>
              <a:gd name="connsiteX300" fmla="*/ 5032723 w 7467600"/>
              <a:gd name="connsiteY300" fmla="*/ 6644957 h 6858000"/>
              <a:gd name="connsiteX301" fmla="*/ 5242949 w 7467600"/>
              <a:gd name="connsiteY301" fmla="*/ 6125175 h 6858000"/>
              <a:gd name="connsiteX302" fmla="*/ 5286321 w 7467600"/>
              <a:gd name="connsiteY302" fmla="*/ 6033555 h 6858000"/>
              <a:gd name="connsiteX303" fmla="*/ 5008210 w 7467600"/>
              <a:gd name="connsiteY303" fmla="*/ 6649194 h 6858000"/>
              <a:gd name="connsiteX304" fmla="*/ 4986321 w 7467600"/>
              <a:gd name="connsiteY304" fmla="*/ 6765687 h 6858000"/>
              <a:gd name="connsiteX305" fmla="*/ 4973474 w 7467600"/>
              <a:gd name="connsiteY305" fmla="*/ 6858000 h 6858000"/>
              <a:gd name="connsiteX306" fmla="*/ 4907178 w 7467600"/>
              <a:gd name="connsiteY306" fmla="*/ 6858000 h 6858000"/>
              <a:gd name="connsiteX307" fmla="*/ 4910810 w 7467600"/>
              <a:gd name="connsiteY307" fmla="*/ 6829660 h 6858000"/>
              <a:gd name="connsiteX308" fmla="*/ 4987461 w 7467600"/>
              <a:gd name="connsiteY308" fmla="*/ 6432994 h 6858000"/>
              <a:gd name="connsiteX309" fmla="*/ 5179262 w 7467600"/>
              <a:gd name="connsiteY309" fmla="*/ 6035044 h 6858000"/>
              <a:gd name="connsiteX310" fmla="*/ 4689678 w 7467600"/>
              <a:gd name="connsiteY310" fmla="*/ 6440241 h 6858000"/>
              <a:gd name="connsiteX311" fmla="*/ 4477543 w 7467600"/>
              <a:gd name="connsiteY311" fmla="*/ 6674836 h 6858000"/>
              <a:gd name="connsiteX312" fmla="*/ 4329957 w 7467600"/>
              <a:gd name="connsiteY312" fmla="*/ 6858000 h 6858000"/>
              <a:gd name="connsiteX313" fmla="*/ 4218595 w 7467600"/>
              <a:gd name="connsiteY313" fmla="*/ 6858000 h 6858000"/>
              <a:gd name="connsiteX314" fmla="*/ 4368888 w 7467600"/>
              <a:gd name="connsiteY314" fmla="*/ 6668412 h 6858000"/>
              <a:gd name="connsiteX315" fmla="*/ 4563091 w 7467600"/>
              <a:gd name="connsiteY315" fmla="*/ 6442508 h 6858000"/>
              <a:gd name="connsiteX316" fmla="*/ 5387324 w 7467600"/>
              <a:gd name="connsiteY316" fmla="*/ 5705830 h 6858000"/>
              <a:gd name="connsiteX317" fmla="*/ 5073620 w 7467600"/>
              <a:gd name="connsiteY317" fmla="*/ 5955437 h 6858000"/>
              <a:gd name="connsiteX318" fmla="*/ 4689789 w 7467600"/>
              <a:gd name="connsiteY318" fmla="*/ 6268382 h 6858000"/>
              <a:gd name="connsiteX319" fmla="*/ 4418722 w 7467600"/>
              <a:gd name="connsiteY319" fmla="*/ 6570886 h 6858000"/>
              <a:gd name="connsiteX320" fmla="*/ 4214944 w 7467600"/>
              <a:gd name="connsiteY320" fmla="*/ 6858000 h 6858000"/>
              <a:gd name="connsiteX321" fmla="*/ 4177898 w 7467600"/>
              <a:gd name="connsiteY321" fmla="*/ 6858000 h 6858000"/>
              <a:gd name="connsiteX322" fmla="*/ 4391597 w 7467600"/>
              <a:gd name="connsiteY322" fmla="*/ 6556370 h 6858000"/>
              <a:gd name="connsiteX323" fmla="*/ 4668889 w 7467600"/>
              <a:gd name="connsiteY323" fmla="*/ 6246399 h 6858000"/>
              <a:gd name="connsiteX324" fmla="*/ 5055427 w 7467600"/>
              <a:gd name="connsiteY324" fmla="*/ 5931476 h 6858000"/>
              <a:gd name="connsiteX325" fmla="*/ 5371814 w 7467600"/>
              <a:gd name="connsiteY325" fmla="*/ 5678975 h 6858000"/>
              <a:gd name="connsiteX326" fmla="*/ 4987918 w 7467600"/>
              <a:gd name="connsiteY326" fmla="*/ 5838701 h 6858000"/>
              <a:gd name="connsiteX327" fmla="*/ 4317146 w 7467600"/>
              <a:gd name="connsiteY327" fmla="*/ 6587716 h 6858000"/>
              <a:gd name="connsiteX328" fmla="*/ 4171627 w 7467600"/>
              <a:gd name="connsiteY328" fmla="*/ 6858000 h 6858000"/>
              <a:gd name="connsiteX329" fmla="*/ 4081585 w 7467600"/>
              <a:gd name="connsiteY329" fmla="*/ 6858000 h 6858000"/>
              <a:gd name="connsiteX330" fmla="*/ 4238603 w 7467600"/>
              <a:gd name="connsiteY330" fmla="*/ 6559341 h 6858000"/>
              <a:gd name="connsiteX331" fmla="*/ 4778333 w 7467600"/>
              <a:gd name="connsiteY331" fmla="*/ 5873626 h 6858000"/>
              <a:gd name="connsiteX332" fmla="*/ 5414185 w 7467600"/>
              <a:gd name="connsiteY332" fmla="*/ 5573882 h 6858000"/>
              <a:gd name="connsiteX333" fmla="*/ 5959648 w 7467600"/>
              <a:gd name="connsiteY333" fmla="*/ 4760797 h 6858000"/>
              <a:gd name="connsiteX334" fmla="*/ 5355019 w 7467600"/>
              <a:gd name="connsiteY334" fmla="*/ 4734672 h 6858000"/>
              <a:gd name="connsiteX335" fmla="*/ 5083565 w 7467600"/>
              <a:gd name="connsiteY335" fmla="*/ 5179121 h 6858000"/>
              <a:gd name="connsiteX336" fmla="*/ 4713577 w 7467600"/>
              <a:gd name="connsiteY336" fmla="*/ 5616803 h 6858000"/>
              <a:gd name="connsiteX337" fmla="*/ 3989559 w 7467600"/>
              <a:gd name="connsiteY337" fmla="*/ 6145945 h 6858000"/>
              <a:gd name="connsiteX338" fmla="*/ 3939824 w 7467600"/>
              <a:gd name="connsiteY338" fmla="*/ 6066900 h 6858000"/>
              <a:gd name="connsiteX339" fmla="*/ 4584537 w 7467600"/>
              <a:gd name="connsiteY339" fmla="*/ 5324826 h 6858000"/>
              <a:gd name="connsiteX340" fmla="*/ 5037105 w 7467600"/>
              <a:gd name="connsiteY340" fmla="*/ 5088765 h 6858000"/>
              <a:gd name="connsiteX341" fmla="*/ 5039930 w 7467600"/>
              <a:gd name="connsiteY341" fmla="*/ 5089585 h 6858000"/>
              <a:gd name="connsiteX342" fmla="*/ 5263764 w 7467600"/>
              <a:gd name="connsiteY342" fmla="*/ 4735525 h 6858000"/>
              <a:gd name="connsiteX343" fmla="*/ 4086300 w 7467600"/>
              <a:gd name="connsiteY343" fmla="*/ 4884599 h 6858000"/>
              <a:gd name="connsiteX344" fmla="*/ 4085485 w 7467600"/>
              <a:gd name="connsiteY344" fmla="*/ 4899070 h 6858000"/>
              <a:gd name="connsiteX345" fmla="*/ 3871915 w 7467600"/>
              <a:gd name="connsiteY345" fmla="*/ 5253645 h 6858000"/>
              <a:gd name="connsiteX346" fmla="*/ 3799374 w 7467600"/>
              <a:gd name="connsiteY346" fmla="*/ 5466127 h 6858000"/>
              <a:gd name="connsiteX347" fmla="*/ 3498850 w 7467600"/>
              <a:gd name="connsiteY347" fmla="*/ 6661888 h 6858000"/>
              <a:gd name="connsiteX348" fmla="*/ 3399216 w 7467600"/>
              <a:gd name="connsiteY348" fmla="*/ 6858000 h 6858000"/>
              <a:gd name="connsiteX349" fmla="*/ 3303688 w 7467600"/>
              <a:gd name="connsiteY349" fmla="*/ 6858000 h 6858000"/>
              <a:gd name="connsiteX350" fmla="*/ 3391774 w 7467600"/>
              <a:gd name="connsiteY350" fmla="*/ 6697181 h 6858000"/>
              <a:gd name="connsiteX351" fmla="*/ 3735540 w 7467600"/>
              <a:gd name="connsiteY351" fmla="*/ 5546923 h 6858000"/>
              <a:gd name="connsiteX352" fmla="*/ 3729438 w 7467600"/>
              <a:gd name="connsiteY352" fmla="*/ 5569058 h 6858000"/>
              <a:gd name="connsiteX353" fmla="*/ 3707782 w 7467600"/>
              <a:gd name="connsiteY353" fmla="*/ 5644908 h 6858000"/>
              <a:gd name="connsiteX354" fmla="*/ 3583827 w 7467600"/>
              <a:gd name="connsiteY354" fmla="*/ 6039215 h 6858000"/>
              <a:gd name="connsiteX355" fmla="*/ 3547861 w 7467600"/>
              <a:gd name="connsiteY355" fmla="*/ 6129609 h 6858000"/>
              <a:gd name="connsiteX356" fmla="*/ 3490905 w 7467600"/>
              <a:gd name="connsiteY356" fmla="*/ 6277660 h 6858000"/>
              <a:gd name="connsiteX357" fmla="*/ 3455859 w 7467600"/>
              <a:gd name="connsiteY357" fmla="*/ 6391301 h 6858000"/>
              <a:gd name="connsiteX358" fmla="*/ 3429112 w 7467600"/>
              <a:gd name="connsiteY358" fmla="*/ 6479469 h 6858000"/>
              <a:gd name="connsiteX359" fmla="*/ 3304862 w 7467600"/>
              <a:gd name="connsiteY359" fmla="*/ 6796476 h 6858000"/>
              <a:gd name="connsiteX360" fmla="*/ 3276071 w 7467600"/>
              <a:gd name="connsiteY360" fmla="*/ 6858000 h 6858000"/>
              <a:gd name="connsiteX361" fmla="*/ 3240805 w 7467600"/>
              <a:gd name="connsiteY361" fmla="*/ 6858000 h 6858000"/>
              <a:gd name="connsiteX362" fmla="*/ 3275917 w 7467600"/>
              <a:gd name="connsiteY362" fmla="*/ 6783192 h 6858000"/>
              <a:gd name="connsiteX363" fmla="*/ 3399358 w 7467600"/>
              <a:gd name="connsiteY363" fmla="*/ 6469011 h 6858000"/>
              <a:gd name="connsiteX364" fmla="*/ 3425650 w 7467600"/>
              <a:gd name="connsiteY364" fmla="*/ 6381333 h 6858000"/>
              <a:gd name="connsiteX365" fmla="*/ 3460661 w 7467600"/>
              <a:gd name="connsiteY365" fmla="*/ 6266763 h 6858000"/>
              <a:gd name="connsiteX366" fmla="*/ 3518021 w 7467600"/>
              <a:gd name="connsiteY366" fmla="*/ 6117298 h 6858000"/>
              <a:gd name="connsiteX367" fmla="*/ 3554035 w 7467600"/>
              <a:gd name="connsiteY367" fmla="*/ 6027832 h 6858000"/>
              <a:gd name="connsiteX368" fmla="*/ 3677174 w 7467600"/>
              <a:gd name="connsiteY368" fmla="*/ 5636351 h 6858000"/>
              <a:gd name="connsiteX369" fmla="*/ 3698819 w 7467600"/>
              <a:gd name="connsiteY369" fmla="*/ 5560503 h 6858000"/>
              <a:gd name="connsiteX370" fmla="*/ 3702094 w 7467600"/>
              <a:gd name="connsiteY370" fmla="*/ 5549194 h 6858000"/>
              <a:gd name="connsiteX371" fmla="*/ 3398355 w 7467600"/>
              <a:gd name="connsiteY371" fmla="*/ 6094603 h 6858000"/>
              <a:gd name="connsiteX372" fmla="*/ 3193941 w 7467600"/>
              <a:gd name="connsiteY372" fmla="*/ 6798775 h 6858000"/>
              <a:gd name="connsiteX373" fmla="*/ 3184140 w 7467600"/>
              <a:gd name="connsiteY373" fmla="*/ 6858000 h 6858000"/>
              <a:gd name="connsiteX374" fmla="*/ 3099978 w 7467600"/>
              <a:gd name="connsiteY374" fmla="*/ 6858000 h 6858000"/>
              <a:gd name="connsiteX375" fmla="*/ 3101556 w 7467600"/>
              <a:gd name="connsiteY375" fmla="*/ 6843337 h 6858000"/>
              <a:gd name="connsiteX376" fmla="*/ 3370162 w 7467600"/>
              <a:gd name="connsiteY376" fmla="*/ 5785550 h 6858000"/>
              <a:gd name="connsiteX377" fmla="*/ 3746477 w 7467600"/>
              <a:gd name="connsiteY377" fmla="*/ 5377889 h 6858000"/>
              <a:gd name="connsiteX378" fmla="*/ 3863399 w 7467600"/>
              <a:gd name="connsiteY378" fmla="*/ 5087257 h 6858000"/>
              <a:gd name="connsiteX379" fmla="*/ 3968712 w 7467600"/>
              <a:gd name="connsiteY379" fmla="*/ 4913989 h 6858000"/>
              <a:gd name="connsiteX380" fmla="*/ 2792390 w 7467600"/>
              <a:gd name="connsiteY380" fmla="*/ 5382974 h 6858000"/>
              <a:gd name="connsiteX381" fmla="*/ 2714982 w 7467600"/>
              <a:gd name="connsiteY381" fmla="*/ 5427051 h 6858000"/>
              <a:gd name="connsiteX382" fmla="*/ 2813361 w 7467600"/>
              <a:gd name="connsiteY382" fmla="*/ 6023912 h 6858000"/>
              <a:gd name="connsiteX383" fmla="*/ 2688430 w 7467600"/>
              <a:gd name="connsiteY383" fmla="*/ 6801564 h 6858000"/>
              <a:gd name="connsiteX384" fmla="*/ 2629626 w 7467600"/>
              <a:gd name="connsiteY384" fmla="*/ 6763394 h 6858000"/>
              <a:gd name="connsiteX385" fmla="*/ 2565328 w 7467600"/>
              <a:gd name="connsiteY385" fmla="*/ 5516399 h 6858000"/>
              <a:gd name="connsiteX386" fmla="*/ 1922999 w 7467600"/>
              <a:gd name="connsiteY386" fmla="*/ 5980343 h 6858000"/>
              <a:gd name="connsiteX387" fmla="*/ 1950261 w 7467600"/>
              <a:gd name="connsiteY387" fmla="*/ 6405858 h 6858000"/>
              <a:gd name="connsiteX388" fmla="*/ 2365554 w 7467600"/>
              <a:gd name="connsiteY388" fmla="*/ 6759107 h 6858000"/>
              <a:gd name="connsiteX389" fmla="*/ 2424142 w 7467600"/>
              <a:gd name="connsiteY389" fmla="*/ 6858000 h 6858000"/>
              <a:gd name="connsiteX390" fmla="*/ 2395994 w 7467600"/>
              <a:gd name="connsiteY390" fmla="*/ 6858000 h 6858000"/>
              <a:gd name="connsiteX391" fmla="*/ 2392863 w 7467600"/>
              <a:gd name="connsiteY391" fmla="*/ 6852964 h 6858000"/>
              <a:gd name="connsiteX392" fmla="*/ 2017589 w 7467600"/>
              <a:gd name="connsiteY392" fmla="*/ 6493982 h 6858000"/>
              <a:gd name="connsiteX393" fmla="*/ 2147336 w 7467600"/>
              <a:gd name="connsiteY393" fmla="*/ 6594052 h 6858000"/>
              <a:gd name="connsiteX394" fmla="*/ 2207047 w 7467600"/>
              <a:gd name="connsiteY394" fmla="*/ 6654540 h 6858000"/>
              <a:gd name="connsiteX395" fmla="*/ 2299106 w 7467600"/>
              <a:gd name="connsiteY395" fmla="*/ 6778931 h 6858000"/>
              <a:gd name="connsiteX396" fmla="*/ 2314430 w 7467600"/>
              <a:gd name="connsiteY396" fmla="*/ 6801144 h 6858000"/>
              <a:gd name="connsiteX397" fmla="*/ 2352406 w 7467600"/>
              <a:gd name="connsiteY397" fmla="*/ 6858000 h 6858000"/>
              <a:gd name="connsiteX398" fmla="*/ 2314492 w 7467600"/>
              <a:gd name="connsiteY398" fmla="*/ 6858000 h 6858000"/>
              <a:gd name="connsiteX399" fmla="*/ 2288095 w 7467600"/>
              <a:gd name="connsiteY399" fmla="*/ 6818030 h 6858000"/>
              <a:gd name="connsiteX400" fmla="*/ 2272768 w 7467600"/>
              <a:gd name="connsiteY400" fmla="*/ 6795822 h 6858000"/>
              <a:gd name="connsiteX401" fmla="*/ 2182715 w 7467600"/>
              <a:gd name="connsiteY401" fmla="*/ 6675071 h 6858000"/>
              <a:gd name="connsiteX402" fmla="*/ 2032061 w 7467600"/>
              <a:gd name="connsiteY402" fmla="*/ 6541380 h 6858000"/>
              <a:gd name="connsiteX403" fmla="*/ 2257220 w 7467600"/>
              <a:gd name="connsiteY403" fmla="*/ 6826257 h 6858000"/>
              <a:gd name="connsiteX404" fmla="*/ 2281324 w 7467600"/>
              <a:gd name="connsiteY404" fmla="*/ 6858000 h 6858000"/>
              <a:gd name="connsiteX405" fmla="*/ 2242860 w 7467600"/>
              <a:gd name="connsiteY405" fmla="*/ 6858000 h 6858000"/>
              <a:gd name="connsiteX406" fmla="*/ 2232818 w 7467600"/>
              <a:gd name="connsiteY406" fmla="*/ 6844926 h 6858000"/>
              <a:gd name="connsiteX407" fmla="*/ 1990172 w 7467600"/>
              <a:gd name="connsiteY407" fmla="*/ 6542121 h 6858000"/>
              <a:gd name="connsiteX408" fmla="*/ 2124090 w 7467600"/>
              <a:gd name="connsiteY408" fmla="*/ 6761017 h 6858000"/>
              <a:gd name="connsiteX409" fmla="*/ 2200380 w 7467600"/>
              <a:gd name="connsiteY409" fmla="*/ 6858000 h 6858000"/>
              <a:gd name="connsiteX410" fmla="*/ 2147507 w 7467600"/>
              <a:gd name="connsiteY410" fmla="*/ 6858000 h 6858000"/>
              <a:gd name="connsiteX411" fmla="*/ 2070668 w 7467600"/>
              <a:gd name="connsiteY411" fmla="*/ 6761520 h 6858000"/>
              <a:gd name="connsiteX412" fmla="*/ 1975142 w 7467600"/>
              <a:gd name="connsiteY412" fmla="*/ 6585570 h 6858000"/>
              <a:gd name="connsiteX413" fmla="*/ 2050035 w 7467600"/>
              <a:gd name="connsiteY413" fmla="*/ 6813345 h 6858000"/>
              <a:gd name="connsiteX414" fmla="*/ 2063025 w 7467600"/>
              <a:gd name="connsiteY414" fmla="*/ 6858000 h 6858000"/>
              <a:gd name="connsiteX415" fmla="*/ 2021675 w 7467600"/>
              <a:gd name="connsiteY415" fmla="*/ 6858000 h 6858000"/>
              <a:gd name="connsiteX416" fmla="*/ 2019308 w 7467600"/>
              <a:gd name="connsiteY416" fmla="*/ 6847118 h 6858000"/>
              <a:gd name="connsiteX417" fmla="*/ 1938835 w 7467600"/>
              <a:gd name="connsiteY417" fmla="*/ 6551160 h 6858000"/>
              <a:gd name="connsiteX418" fmla="*/ 1953230 w 7467600"/>
              <a:gd name="connsiteY418" fmla="*/ 6759699 h 6858000"/>
              <a:gd name="connsiteX419" fmla="*/ 1956763 w 7467600"/>
              <a:gd name="connsiteY419" fmla="*/ 6778191 h 6858000"/>
              <a:gd name="connsiteX420" fmla="*/ 1967925 w 7467600"/>
              <a:gd name="connsiteY420" fmla="*/ 6858000 h 6858000"/>
              <a:gd name="connsiteX421" fmla="*/ 1936622 w 7467600"/>
              <a:gd name="connsiteY421" fmla="*/ 6858000 h 6858000"/>
              <a:gd name="connsiteX422" fmla="*/ 1926261 w 7467600"/>
              <a:gd name="connsiteY422" fmla="*/ 6784064 h 6858000"/>
              <a:gd name="connsiteX423" fmla="*/ 1922724 w 7467600"/>
              <a:gd name="connsiteY423" fmla="*/ 6765577 h 6858000"/>
              <a:gd name="connsiteX424" fmla="*/ 1904650 w 7467600"/>
              <a:gd name="connsiteY424" fmla="*/ 6639616 h 6858000"/>
              <a:gd name="connsiteX425" fmla="*/ 1885273 w 7467600"/>
              <a:gd name="connsiteY425" fmla="*/ 6858000 h 6858000"/>
              <a:gd name="connsiteX426" fmla="*/ 1854363 w 7467600"/>
              <a:gd name="connsiteY426" fmla="*/ 6858000 h 6858000"/>
              <a:gd name="connsiteX427" fmla="*/ 1880391 w 7467600"/>
              <a:gd name="connsiteY427" fmla="*/ 6603796 h 6858000"/>
              <a:gd name="connsiteX428" fmla="*/ 1818273 w 7467600"/>
              <a:gd name="connsiteY428" fmla="*/ 6715729 h 6858000"/>
              <a:gd name="connsiteX429" fmla="*/ 1794691 w 7467600"/>
              <a:gd name="connsiteY429" fmla="*/ 6843239 h 6858000"/>
              <a:gd name="connsiteX430" fmla="*/ 1794914 w 7467600"/>
              <a:gd name="connsiteY430" fmla="*/ 6858000 h 6858000"/>
              <a:gd name="connsiteX431" fmla="*/ 1746128 w 7467600"/>
              <a:gd name="connsiteY431" fmla="*/ 6858000 h 6858000"/>
              <a:gd name="connsiteX432" fmla="*/ 1753934 w 7467600"/>
              <a:gd name="connsiteY432" fmla="*/ 6724796 h 6858000"/>
              <a:gd name="connsiteX433" fmla="*/ 1792053 w 7467600"/>
              <a:gd name="connsiteY433" fmla="*/ 6572396 h 6858000"/>
              <a:gd name="connsiteX434" fmla="*/ 1862248 w 7467600"/>
              <a:gd name="connsiteY434" fmla="*/ 6266397 h 6858000"/>
              <a:gd name="connsiteX435" fmla="*/ 1862250 w 7467600"/>
              <a:gd name="connsiteY435" fmla="*/ 6033531 h 6858000"/>
              <a:gd name="connsiteX436" fmla="*/ 1211999 w 7467600"/>
              <a:gd name="connsiteY436" fmla="*/ 6683610 h 6858000"/>
              <a:gd name="connsiteX437" fmla="*/ 1213266 w 7467600"/>
              <a:gd name="connsiteY437" fmla="*/ 6691947 h 6858000"/>
              <a:gd name="connsiteX438" fmla="*/ 1203370 w 7467600"/>
              <a:gd name="connsiteY438" fmla="*/ 6850676 h 6858000"/>
              <a:gd name="connsiteX439" fmla="*/ 1203671 w 7467600"/>
              <a:gd name="connsiteY439" fmla="*/ 6858000 h 6858000"/>
              <a:gd name="connsiteX440" fmla="*/ 1143180 w 7467600"/>
              <a:gd name="connsiteY440" fmla="*/ 6858000 h 6858000"/>
              <a:gd name="connsiteX441" fmla="*/ 1142176 w 7467600"/>
              <a:gd name="connsiteY441" fmla="*/ 6766045 h 6858000"/>
              <a:gd name="connsiteX442" fmla="*/ 1067484 w 7467600"/>
              <a:gd name="connsiteY442" fmla="*/ 6858000 h 6858000"/>
              <a:gd name="connsiteX443" fmla="*/ 953928 w 7467600"/>
              <a:gd name="connsiteY443" fmla="*/ 6858000 h 6858000"/>
              <a:gd name="connsiteX444" fmla="*/ 959715 w 7467600"/>
              <a:gd name="connsiteY444" fmla="*/ 6850185 h 6858000"/>
              <a:gd name="connsiteX445" fmla="*/ 1483788 w 7467600"/>
              <a:gd name="connsiteY445" fmla="*/ 6259174 h 6858000"/>
              <a:gd name="connsiteX446" fmla="*/ 1100671 w 7467600"/>
              <a:gd name="connsiteY446" fmla="*/ 6252137 h 6858000"/>
              <a:gd name="connsiteX447" fmla="*/ 1090144 w 7467600"/>
              <a:gd name="connsiteY447" fmla="*/ 6256748 h 6858000"/>
              <a:gd name="connsiteX448" fmla="*/ 1095872 w 7467600"/>
              <a:gd name="connsiteY448" fmla="*/ 6271892 h 6858000"/>
              <a:gd name="connsiteX449" fmla="*/ 262785 w 7467600"/>
              <a:gd name="connsiteY449" fmla="*/ 6845450 h 6858000"/>
              <a:gd name="connsiteX450" fmla="*/ 209968 w 7467600"/>
              <a:gd name="connsiteY450" fmla="*/ 6770713 h 6858000"/>
              <a:gd name="connsiteX451" fmla="*/ 873460 w 7467600"/>
              <a:gd name="connsiteY451" fmla="*/ 6253768 h 6858000"/>
              <a:gd name="connsiteX452" fmla="*/ 192686 w 7467600"/>
              <a:gd name="connsiteY452" fmla="*/ 5849257 h 6858000"/>
              <a:gd name="connsiteX453" fmla="*/ 4696 w 7467600"/>
              <a:gd name="connsiteY453" fmla="*/ 5697668 h 6858000"/>
              <a:gd name="connsiteX454" fmla="*/ 0 w 7467600"/>
              <a:gd name="connsiteY454" fmla="*/ 5689984 h 6858000"/>
              <a:gd name="connsiteX455" fmla="*/ 0 w 7467600"/>
              <a:gd name="connsiteY455" fmla="*/ 5513472 h 6858000"/>
              <a:gd name="connsiteX456" fmla="*/ 174101 w 7467600"/>
              <a:gd name="connsiteY456" fmla="*/ 5620277 h 6858000"/>
              <a:gd name="connsiteX457" fmla="*/ 891800 w 7467600"/>
              <a:gd name="connsiteY457" fmla="*/ 6036935 h 6858000"/>
              <a:gd name="connsiteX458" fmla="*/ 1072219 w 7467600"/>
              <a:gd name="connsiteY458" fmla="*/ 6169443 h 6858000"/>
              <a:gd name="connsiteX459" fmla="*/ 1074117 w 7467600"/>
              <a:gd name="connsiteY459" fmla="*/ 6170301 h 6858000"/>
              <a:gd name="connsiteX460" fmla="*/ 1083114 w 7467600"/>
              <a:gd name="connsiteY460" fmla="*/ 6174131 h 6858000"/>
              <a:gd name="connsiteX461" fmla="*/ 1543010 w 7467600"/>
              <a:gd name="connsiteY461" fmla="*/ 6191140 h 6858000"/>
              <a:gd name="connsiteX462" fmla="*/ 1551080 w 7467600"/>
              <a:gd name="connsiteY462" fmla="*/ 6195006 h 6858000"/>
              <a:gd name="connsiteX463" fmla="*/ 2345443 w 7467600"/>
              <a:gd name="connsiteY463" fmla="*/ 5549882 h 6858000"/>
              <a:gd name="connsiteX464" fmla="*/ 1721499 w 7467600"/>
              <a:gd name="connsiteY464" fmla="*/ 5599969 h 6858000"/>
              <a:gd name="connsiteX465" fmla="*/ 767716 w 7467600"/>
              <a:gd name="connsiteY465" fmla="*/ 5472768 h 6858000"/>
              <a:gd name="connsiteX466" fmla="*/ 722147 w 7467600"/>
              <a:gd name="connsiteY466" fmla="*/ 5393091 h 6858000"/>
              <a:gd name="connsiteX467" fmla="*/ 1485552 w 7467600"/>
              <a:gd name="connsiteY467" fmla="*/ 5313202 h 6858000"/>
              <a:gd name="connsiteX468" fmla="*/ 2143004 w 7467600"/>
              <a:gd name="connsiteY468" fmla="*/ 5402420 h 6858000"/>
              <a:gd name="connsiteX469" fmla="*/ 1933391 w 7467600"/>
              <a:gd name="connsiteY469" fmla="*/ 5156971 h 6858000"/>
              <a:gd name="connsiteX470" fmla="*/ 1827118 w 7467600"/>
              <a:gd name="connsiteY470" fmla="*/ 4968410 h 6858000"/>
              <a:gd name="connsiteX471" fmla="*/ 1837349 w 7467600"/>
              <a:gd name="connsiteY471" fmla="*/ 4956357 h 6858000"/>
              <a:gd name="connsiteX472" fmla="*/ 2162835 w 7467600"/>
              <a:gd name="connsiteY472" fmla="*/ 5187853 h 6858000"/>
              <a:gd name="connsiteX473" fmla="*/ 2257167 w 7467600"/>
              <a:gd name="connsiteY473" fmla="*/ 5462123 h 6858000"/>
              <a:gd name="connsiteX474" fmla="*/ 2261598 w 7467600"/>
              <a:gd name="connsiteY474" fmla="*/ 5467998 h 6858000"/>
              <a:gd name="connsiteX475" fmla="*/ 2437177 w 7467600"/>
              <a:gd name="connsiteY475" fmla="*/ 5479608 h 6858000"/>
              <a:gd name="connsiteX476" fmla="*/ 2445247 w 7467600"/>
              <a:gd name="connsiteY476" fmla="*/ 5483476 h 6858000"/>
              <a:gd name="connsiteX477" fmla="*/ 2743626 w 7467600"/>
              <a:gd name="connsiteY477" fmla="*/ 5304819 h 6858000"/>
              <a:gd name="connsiteX478" fmla="*/ 3048102 w 7467600"/>
              <a:gd name="connsiteY478" fmla="*/ 5150595 h 6858000"/>
              <a:gd name="connsiteX479" fmla="*/ 1799414 w 7467600"/>
              <a:gd name="connsiteY479" fmla="*/ 4694732 h 6858000"/>
              <a:gd name="connsiteX480" fmla="*/ 1771735 w 7467600"/>
              <a:gd name="connsiteY480" fmla="*/ 4619929 h 6858000"/>
              <a:gd name="connsiteX481" fmla="*/ 3104273 w 7467600"/>
              <a:gd name="connsiteY481" fmla="*/ 5076159 h 6858000"/>
              <a:gd name="connsiteX482" fmla="*/ 3113245 w 7467600"/>
              <a:gd name="connsiteY482" fmla="*/ 5090705 h 6858000"/>
              <a:gd name="connsiteX483" fmla="*/ 3126294 w 7467600"/>
              <a:gd name="connsiteY483" fmla="*/ 5114400 h 6858000"/>
              <a:gd name="connsiteX484" fmla="*/ 3937433 w 7467600"/>
              <a:gd name="connsiteY484" fmla="*/ 4830473 h 6858000"/>
              <a:gd name="connsiteX485" fmla="*/ 3590475 w 7467600"/>
              <a:gd name="connsiteY485" fmla="*/ 4597974 h 6858000"/>
              <a:gd name="connsiteX486" fmla="*/ 3100264 w 7467600"/>
              <a:gd name="connsiteY486" fmla="*/ 4579845 h 6858000"/>
              <a:gd name="connsiteX487" fmla="*/ 2183576 w 7467600"/>
              <a:gd name="connsiteY487" fmla="*/ 4227150 h 6858000"/>
              <a:gd name="connsiteX488" fmla="*/ 2151029 w 7467600"/>
              <a:gd name="connsiteY488" fmla="*/ 4146947 h 6858000"/>
              <a:gd name="connsiteX489" fmla="*/ 3563434 w 7467600"/>
              <a:gd name="connsiteY489" fmla="*/ 4469115 h 6858000"/>
              <a:gd name="connsiteX490" fmla="*/ 3177952 w 7467600"/>
              <a:gd name="connsiteY490" fmla="*/ 3657386 h 6858000"/>
              <a:gd name="connsiteX491" fmla="*/ 3189263 w 7467600"/>
              <a:gd name="connsiteY491" fmla="*/ 3625726 h 6858000"/>
              <a:gd name="connsiteX492" fmla="*/ 3560912 w 7467600"/>
              <a:gd name="connsiteY492" fmla="*/ 4079863 h 6858000"/>
              <a:gd name="connsiteX493" fmla="*/ 3626636 w 7467600"/>
              <a:gd name="connsiteY493" fmla="*/ 4512230 h 6858000"/>
              <a:gd name="connsiteX494" fmla="*/ 3653088 w 7467600"/>
              <a:gd name="connsiteY494" fmla="*/ 4521417 h 6858000"/>
              <a:gd name="connsiteX495" fmla="*/ 3988128 w 7467600"/>
              <a:gd name="connsiteY495" fmla="*/ 4817267 h 6858000"/>
              <a:gd name="connsiteX496" fmla="*/ 4830582 w 7467600"/>
              <a:gd name="connsiteY496" fmla="*/ 4676000 h 6858000"/>
              <a:gd name="connsiteX497" fmla="*/ 4830100 w 7467600"/>
              <a:gd name="connsiteY497" fmla="*/ 4675554 h 6858000"/>
              <a:gd name="connsiteX498" fmla="*/ 4036318 w 7467600"/>
              <a:gd name="connsiteY498" fmla="*/ 4147013 h 6858000"/>
              <a:gd name="connsiteX499" fmla="*/ 3432098 w 7467600"/>
              <a:gd name="connsiteY499" fmla="*/ 3537312 h 6858000"/>
              <a:gd name="connsiteX500" fmla="*/ 3446761 w 7467600"/>
              <a:gd name="connsiteY500" fmla="*/ 3461278 h 6858000"/>
              <a:gd name="connsiteX501" fmla="*/ 4419733 w 7467600"/>
              <a:gd name="connsiteY501" fmla="*/ 3963555 h 6858000"/>
              <a:gd name="connsiteX502" fmla="*/ 4781371 w 7467600"/>
              <a:gd name="connsiteY502" fmla="*/ 4458604 h 6858000"/>
              <a:gd name="connsiteX503" fmla="*/ 4780440 w 7467600"/>
              <a:gd name="connsiteY503" fmla="*/ 4470290 h 6858000"/>
              <a:gd name="connsiteX504" fmla="*/ 4898954 w 7467600"/>
              <a:gd name="connsiteY504" fmla="*/ 4662092 h 6858000"/>
              <a:gd name="connsiteX505" fmla="*/ 4900699 w 7467600"/>
              <a:gd name="connsiteY505" fmla="*/ 4670867 h 6858000"/>
              <a:gd name="connsiteX506" fmla="*/ 5714511 w 7467600"/>
              <a:gd name="connsiteY506" fmla="*/ 4663483 h 6858000"/>
              <a:gd name="connsiteX507" fmla="*/ 5464793 w 7467600"/>
              <a:gd name="connsiteY507" fmla="*/ 4393556 h 6858000"/>
              <a:gd name="connsiteX508" fmla="*/ 5461897 w 7467600"/>
              <a:gd name="connsiteY508" fmla="*/ 4390879 h 6858000"/>
              <a:gd name="connsiteX509" fmla="*/ 4294126 w 7467600"/>
              <a:gd name="connsiteY509" fmla="*/ 3303048 h 6858000"/>
              <a:gd name="connsiteX510" fmla="*/ 4305321 w 7467600"/>
              <a:gd name="connsiteY510" fmla="*/ 3256953 h 6858000"/>
              <a:gd name="connsiteX511" fmla="*/ 4949299 w 7467600"/>
              <a:gd name="connsiteY511" fmla="*/ 3766336 h 6858000"/>
              <a:gd name="connsiteX512" fmla="*/ 5291452 w 7467600"/>
              <a:gd name="connsiteY512" fmla="*/ 4076801 h 6858000"/>
              <a:gd name="connsiteX513" fmla="*/ 5434998 w 7467600"/>
              <a:gd name="connsiteY513" fmla="*/ 4254100 h 6858000"/>
              <a:gd name="connsiteX514" fmla="*/ 5351015 w 7467600"/>
              <a:gd name="connsiteY514" fmla="*/ 3760989 h 6858000"/>
              <a:gd name="connsiteX515" fmla="*/ 5413780 w 7467600"/>
              <a:gd name="connsiteY515" fmla="*/ 2966265 h 6858000"/>
              <a:gd name="connsiteX516" fmla="*/ 5425627 w 7467600"/>
              <a:gd name="connsiteY516" fmla="*/ 2954192 h 6858000"/>
              <a:gd name="connsiteX517" fmla="*/ 6604735 w 7467600"/>
              <a:gd name="connsiteY517" fmla="*/ 2041381 h 6858000"/>
              <a:gd name="connsiteX518" fmla="*/ 7204487 w 7467600"/>
              <a:gd name="connsiteY518" fmla="*/ 2742112 h 6858000"/>
              <a:gd name="connsiteX519" fmla="*/ 7131592 w 7467600"/>
              <a:gd name="connsiteY519" fmla="*/ 2672096 h 6858000"/>
              <a:gd name="connsiteX520" fmla="*/ 6996344 w 7467600"/>
              <a:gd name="connsiteY520" fmla="*/ 2518310 h 6858000"/>
              <a:gd name="connsiteX521" fmla="*/ 6735495 w 7467600"/>
              <a:gd name="connsiteY521" fmla="*/ 2196890 h 6858000"/>
              <a:gd name="connsiteX522" fmla="*/ 6721901 w 7467600"/>
              <a:gd name="connsiteY522" fmla="*/ 2179274 h 6858000"/>
              <a:gd name="connsiteX523" fmla="*/ 6604735 w 7467600"/>
              <a:gd name="connsiteY523" fmla="*/ 2041381 h 6858000"/>
              <a:gd name="connsiteX524" fmla="*/ 6591670 w 7467600"/>
              <a:gd name="connsiteY524" fmla="*/ 1988277 h 6858000"/>
              <a:gd name="connsiteX525" fmla="*/ 6747349 w 7467600"/>
              <a:gd name="connsiteY525" fmla="*/ 2160069 h 6858000"/>
              <a:gd name="connsiteX526" fmla="*/ 6760943 w 7467600"/>
              <a:gd name="connsiteY526" fmla="*/ 2177686 h 6858000"/>
              <a:gd name="connsiteX527" fmla="*/ 7021065 w 7467600"/>
              <a:gd name="connsiteY527" fmla="*/ 2498102 h 6858000"/>
              <a:gd name="connsiteX528" fmla="*/ 7155223 w 7467600"/>
              <a:gd name="connsiteY528" fmla="*/ 2650386 h 6858000"/>
              <a:gd name="connsiteX529" fmla="*/ 7203167 w 7467600"/>
              <a:gd name="connsiteY529" fmla="*/ 2697288 h 6858000"/>
              <a:gd name="connsiteX530" fmla="*/ 6937703 w 7467600"/>
              <a:gd name="connsiteY530" fmla="*/ 2321981 h 6858000"/>
              <a:gd name="connsiteX531" fmla="*/ 6591670 w 7467600"/>
              <a:gd name="connsiteY531" fmla="*/ 1988277 h 6858000"/>
              <a:gd name="connsiteX532" fmla="*/ 5798671 w 7467600"/>
              <a:gd name="connsiteY532" fmla="*/ 1981601 h 6858000"/>
              <a:gd name="connsiteX533" fmla="*/ 5754709 w 7467600"/>
              <a:gd name="connsiteY533" fmla="*/ 2071454 h 6858000"/>
              <a:gd name="connsiteX534" fmla="*/ 5763044 w 7467600"/>
              <a:gd name="connsiteY534" fmla="*/ 2842206 h 6858000"/>
              <a:gd name="connsiteX535" fmla="*/ 5764974 w 7467600"/>
              <a:gd name="connsiteY535" fmla="*/ 2799609 h 6858000"/>
              <a:gd name="connsiteX536" fmla="*/ 5767665 w 7467600"/>
              <a:gd name="connsiteY536" fmla="*/ 2666409 h 6858000"/>
              <a:gd name="connsiteX537" fmla="*/ 5763055 w 7467600"/>
              <a:gd name="connsiteY537" fmla="*/ 2579705 h 6858000"/>
              <a:gd name="connsiteX538" fmla="*/ 5758079 w 7467600"/>
              <a:gd name="connsiteY538" fmla="*/ 2492508 h 6858000"/>
              <a:gd name="connsiteX539" fmla="*/ 5779325 w 7467600"/>
              <a:gd name="connsiteY539" fmla="*/ 2197069 h 6858000"/>
              <a:gd name="connsiteX540" fmla="*/ 5798671 w 7467600"/>
              <a:gd name="connsiteY540" fmla="*/ 1981601 h 6858000"/>
              <a:gd name="connsiteX541" fmla="*/ 5829202 w 7467600"/>
              <a:gd name="connsiteY541" fmla="*/ 1971679 h 6858000"/>
              <a:gd name="connsiteX542" fmla="*/ 5809558 w 7467600"/>
              <a:gd name="connsiteY542" fmla="*/ 2198043 h 6858000"/>
              <a:gd name="connsiteX543" fmla="*/ 5788653 w 7467600"/>
              <a:gd name="connsiteY543" fmla="*/ 2489430 h 6858000"/>
              <a:gd name="connsiteX544" fmla="*/ 5793439 w 7467600"/>
              <a:gd name="connsiteY544" fmla="*/ 2575235 h 6858000"/>
              <a:gd name="connsiteX545" fmla="*/ 5796837 w 7467600"/>
              <a:gd name="connsiteY545" fmla="*/ 2637633 h 6858000"/>
              <a:gd name="connsiteX546" fmla="*/ 5818614 w 7467600"/>
              <a:gd name="connsiteY546" fmla="*/ 2473055 h 6858000"/>
              <a:gd name="connsiteX547" fmla="*/ 5829202 w 7467600"/>
              <a:gd name="connsiteY547" fmla="*/ 1971679 h 6858000"/>
              <a:gd name="connsiteX548" fmla="*/ 5911389 w 7467600"/>
              <a:gd name="connsiteY548" fmla="*/ 1898371 h 6858000"/>
              <a:gd name="connsiteX549" fmla="*/ 6237627 w 7467600"/>
              <a:gd name="connsiteY549" fmla="*/ 2231921 h 6858000"/>
              <a:gd name="connsiteX550" fmla="*/ 5911389 w 7467600"/>
              <a:gd name="connsiteY550" fmla="*/ 1898371 h 6858000"/>
              <a:gd name="connsiteX551" fmla="*/ 6944437 w 7467600"/>
              <a:gd name="connsiteY551" fmla="*/ 1575402 h 6858000"/>
              <a:gd name="connsiteX552" fmla="*/ 6304730 w 7467600"/>
              <a:gd name="connsiteY552" fmla="*/ 1766654 h 6858000"/>
              <a:gd name="connsiteX553" fmla="*/ 6944437 w 7467600"/>
              <a:gd name="connsiteY553" fmla="*/ 1575402 h 6858000"/>
              <a:gd name="connsiteX554" fmla="*/ 7019523 w 7467600"/>
              <a:gd name="connsiteY554" fmla="*/ 1519450 h 6858000"/>
              <a:gd name="connsiteX555" fmla="*/ 6298091 w 7467600"/>
              <a:gd name="connsiteY555" fmla="*/ 1737122 h 6858000"/>
              <a:gd name="connsiteX556" fmla="*/ 7019523 w 7467600"/>
              <a:gd name="connsiteY556" fmla="*/ 1519450 h 6858000"/>
              <a:gd name="connsiteX557" fmla="*/ 2399523 w 7467600"/>
              <a:gd name="connsiteY557" fmla="*/ 1428234 h 6858000"/>
              <a:gd name="connsiteX558" fmla="*/ 2224982 w 7467600"/>
              <a:gd name="connsiteY558" fmla="*/ 1826201 h 6858000"/>
              <a:gd name="connsiteX559" fmla="*/ 2096099 w 7467600"/>
              <a:gd name="connsiteY559" fmla="*/ 2345900 h 6858000"/>
              <a:gd name="connsiteX560" fmla="*/ 2283317 w 7467600"/>
              <a:gd name="connsiteY560" fmla="*/ 1796925 h 6858000"/>
              <a:gd name="connsiteX561" fmla="*/ 2399523 w 7467600"/>
              <a:gd name="connsiteY561" fmla="*/ 1428234 h 6858000"/>
              <a:gd name="connsiteX562" fmla="*/ 2448558 w 7467600"/>
              <a:gd name="connsiteY562" fmla="*/ 1373435 h 6858000"/>
              <a:gd name="connsiteX563" fmla="*/ 2312521 w 7467600"/>
              <a:gd name="connsiteY563" fmla="*/ 1806140 h 6858000"/>
              <a:gd name="connsiteX564" fmla="*/ 2127533 w 7467600"/>
              <a:gd name="connsiteY564" fmla="*/ 2348380 h 6858000"/>
              <a:gd name="connsiteX565" fmla="*/ 2358080 w 7467600"/>
              <a:gd name="connsiteY565" fmla="*/ 1866134 h 6858000"/>
              <a:gd name="connsiteX566" fmla="*/ 2407436 w 7467600"/>
              <a:gd name="connsiteY566" fmla="*/ 1651070 h 6858000"/>
              <a:gd name="connsiteX567" fmla="*/ 2448558 w 7467600"/>
              <a:gd name="connsiteY567" fmla="*/ 1373435 h 6858000"/>
              <a:gd name="connsiteX568" fmla="*/ 278707 w 7467600"/>
              <a:gd name="connsiteY568" fmla="*/ 1352270 h 6858000"/>
              <a:gd name="connsiteX569" fmla="*/ 321570 w 7467600"/>
              <a:gd name="connsiteY569" fmla="*/ 1861610 h 6858000"/>
              <a:gd name="connsiteX570" fmla="*/ 294281 w 7467600"/>
              <a:gd name="connsiteY570" fmla="*/ 1440658 h 6858000"/>
              <a:gd name="connsiteX571" fmla="*/ 278707 w 7467600"/>
              <a:gd name="connsiteY571" fmla="*/ 1352270 h 6858000"/>
              <a:gd name="connsiteX572" fmla="*/ 1423821 w 7467600"/>
              <a:gd name="connsiteY572" fmla="*/ 1351958 h 6858000"/>
              <a:gd name="connsiteX573" fmla="*/ 1638521 w 7467600"/>
              <a:gd name="connsiteY573" fmla="*/ 1908470 h 6858000"/>
              <a:gd name="connsiteX574" fmla="*/ 1754199 w 7467600"/>
              <a:gd name="connsiteY574" fmla="*/ 2149284 h 6858000"/>
              <a:gd name="connsiteX575" fmla="*/ 1908359 w 7467600"/>
              <a:gd name="connsiteY575" fmla="*/ 2364988 h 6858000"/>
              <a:gd name="connsiteX576" fmla="*/ 1647661 w 7467600"/>
              <a:gd name="connsiteY576" fmla="*/ 1825945 h 6858000"/>
              <a:gd name="connsiteX577" fmla="*/ 1423821 w 7467600"/>
              <a:gd name="connsiteY577" fmla="*/ 1351958 h 6858000"/>
              <a:gd name="connsiteX578" fmla="*/ 1431890 w 7467600"/>
              <a:gd name="connsiteY578" fmla="*/ 1306475 h 6858000"/>
              <a:gd name="connsiteX579" fmla="*/ 1507597 w 7467600"/>
              <a:gd name="connsiteY579" fmla="*/ 1446132 h 6858000"/>
              <a:gd name="connsiteX580" fmla="*/ 1674586 w 7467600"/>
              <a:gd name="connsiteY580" fmla="*/ 1813832 h 6858000"/>
              <a:gd name="connsiteX581" fmla="*/ 1815950 w 7467600"/>
              <a:gd name="connsiteY581" fmla="*/ 2128564 h 6858000"/>
              <a:gd name="connsiteX582" fmla="*/ 1984242 w 7467600"/>
              <a:gd name="connsiteY582" fmla="*/ 2430829 h 6858000"/>
              <a:gd name="connsiteX583" fmla="*/ 2014023 w 7467600"/>
              <a:gd name="connsiteY583" fmla="*/ 2450995 h 6858000"/>
              <a:gd name="connsiteX584" fmla="*/ 1747337 w 7467600"/>
              <a:gd name="connsiteY584" fmla="*/ 1855264 h 6858000"/>
              <a:gd name="connsiteX585" fmla="*/ 1533749 w 7467600"/>
              <a:gd name="connsiteY585" fmla="*/ 1478656 h 6858000"/>
              <a:gd name="connsiteX586" fmla="*/ 1431890 w 7467600"/>
              <a:gd name="connsiteY586" fmla="*/ 1306475 h 6858000"/>
              <a:gd name="connsiteX587" fmla="*/ 5052692 w 7467600"/>
              <a:gd name="connsiteY587" fmla="*/ 1292994 h 6858000"/>
              <a:gd name="connsiteX588" fmla="*/ 5200661 w 7467600"/>
              <a:gd name="connsiteY588" fmla="*/ 1635186 h 6858000"/>
              <a:gd name="connsiteX589" fmla="*/ 5297138 w 7467600"/>
              <a:gd name="connsiteY589" fmla="*/ 1906351 h 6858000"/>
              <a:gd name="connsiteX590" fmla="*/ 5052692 w 7467600"/>
              <a:gd name="connsiteY590" fmla="*/ 1292994 h 6858000"/>
              <a:gd name="connsiteX591" fmla="*/ 5009948 w 7467600"/>
              <a:gd name="connsiteY591" fmla="*/ 1273619 h 6858000"/>
              <a:gd name="connsiteX592" fmla="*/ 5121777 w 7467600"/>
              <a:gd name="connsiteY592" fmla="*/ 1654213 h 6858000"/>
              <a:gd name="connsiteX593" fmla="*/ 5293545 w 7467600"/>
              <a:gd name="connsiteY593" fmla="*/ 2072247 h 6858000"/>
              <a:gd name="connsiteX594" fmla="*/ 5294042 w 7467600"/>
              <a:gd name="connsiteY594" fmla="*/ 2065019 h 6858000"/>
              <a:gd name="connsiteX595" fmla="*/ 5171936 w 7467600"/>
              <a:gd name="connsiteY595" fmla="*/ 1647613 h 6858000"/>
              <a:gd name="connsiteX596" fmla="*/ 5009948 w 7467600"/>
              <a:gd name="connsiteY596" fmla="*/ 1273619 h 6858000"/>
              <a:gd name="connsiteX597" fmla="*/ 655236 w 7467600"/>
              <a:gd name="connsiteY597" fmla="*/ 1268632 h 6858000"/>
              <a:gd name="connsiteX598" fmla="*/ 839521 w 7467600"/>
              <a:gd name="connsiteY598" fmla="*/ 1685315 h 6858000"/>
              <a:gd name="connsiteX599" fmla="*/ 1109416 w 7467600"/>
              <a:gd name="connsiteY599" fmla="*/ 2061663 h 6858000"/>
              <a:gd name="connsiteX600" fmla="*/ 1298300 w 7467600"/>
              <a:gd name="connsiteY600" fmla="*/ 2247742 h 6858000"/>
              <a:gd name="connsiteX601" fmla="*/ 1125871 w 7467600"/>
              <a:gd name="connsiteY601" fmla="*/ 1989513 h 6858000"/>
              <a:gd name="connsiteX602" fmla="*/ 981574 w 7467600"/>
              <a:gd name="connsiteY602" fmla="*/ 1783157 h 6858000"/>
              <a:gd name="connsiteX603" fmla="*/ 922198 w 7467600"/>
              <a:gd name="connsiteY603" fmla="*/ 1677437 h 6858000"/>
              <a:gd name="connsiteX604" fmla="*/ 869293 w 7467600"/>
              <a:gd name="connsiteY604" fmla="*/ 1583214 h 6858000"/>
              <a:gd name="connsiteX605" fmla="*/ 751431 w 7467600"/>
              <a:gd name="connsiteY605" fmla="*/ 1405731 h 6858000"/>
              <a:gd name="connsiteX606" fmla="*/ 655236 w 7467600"/>
              <a:gd name="connsiteY606" fmla="*/ 1268632 h 6858000"/>
              <a:gd name="connsiteX607" fmla="*/ 6516292 w 7467600"/>
              <a:gd name="connsiteY607" fmla="*/ 1263064 h 6858000"/>
              <a:gd name="connsiteX608" fmla="*/ 5736320 w 7467600"/>
              <a:gd name="connsiteY608" fmla="*/ 1501803 h 6858000"/>
              <a:gd name="connsiteX609" fmla="*/ 6516292 w 7467600"/>
              <a:gd name="connsiteY609" fmla="*/ 1263064 h 6858000"/>
              <a:gd name="connsiteX610" fmla="*/ 291466 w 7467600"/>
              <a:gd name="connsiteY610" fmla="*/ 1250369 h 6858000"/>
              <a:gd name="connsiteX611" fmla="*/ 323180 w 7467600"/>
              <a:gd name="connsiteY611" fmla="*/ 1435283 h 6858000"/>
              <a:gd name="connsiteX612" fmla="*/ 349381 w 7467600"/>
              <a:gd name="connsiteY612" fmla="*/ 1875041 h 6858000"/>
              <a:gd name="connsiteX613" fmla="*/ 374363 w 7467600"/>
              <a:gd name="connsiteY613" fmla="*/ 1506494 h 6858000"/>
              <a:gd name="connsiteX614" fmla="*/ 302168 w 7467600"/>
              <a:gd name="connsiteY614" fmla="*/ 1274495 h 6858000"/>
              <a:gd name="connsiteX615" fmla="*/ 291466 w 7467600"/>
              <a:gd name="connsiteY615" fmla="*/ 1250369 h 6858000"/>
              <a:gd name="connsiteX616" fmla="*/ 678222 w 7467600"/>
              <a:gd name="connsiteY616" fmla="*/ 1248670 h 6858000"/>
              <a:gd name="connsiteX617" fmla="*/ 775536 w 7467600"/>
              <a:gd name="connsiteY617" fmla="*/ 1388015 h 6858000"/>
              <a:gd name="connsiteX618" fmla="*/ 894529 w 7467600"/>
              <a:gd name="connsiteY618" fmla="*/ 1567739 h 6858000"/>
              <a:gd name="connsiteX619" fmla="*/ 948000 w 7467600"/>
              <a:gd name="connsiteY619" fmla="*/ 1663088 h 6858000"/>
              <a:gd name="connsiteX620" fmla="*/ 1006812 w 7467600"/>
              <a:gd name="connsiteY620" fmla="*/ 1767683 h 6858000"/>
              <a:gd name="connsiteX621" fmla="*/ 1149133 w 7467600"/>
              <a:gd name="connsiteY621" fmla="*/ 1971513 h 6858000"/>
              <a:gd name="connsiteX622" fmla="*/ 1333952 w 7467600"/>
              <a:gd name="connsiteY622" fmla="*/ 2251620 h 6858000"/>
              <a:gd name="connsiteX623" fmla="*/ 1337329 w 7467600"/>
              <a:gd name="connsiteY623" fmla="*/ 2258350 h 6858000"/>
              <a:gd name="connsiteX624" fmla="*/ 1014726 w 7467600"/>
              <a:gd name="connsiteY624" fmla="*/ 1615556 h 6858000"/>
              <a:gd name="connsiteX625" fmla="*/ 678222 w 7467600"/>
              <a:gd name="connsiteY625" fmla="*/ 1248670 h 6858000"/>
              <a:gd name="connsiteX626" fmla="*/ 6691602 w 7467600"/>
              <a:gd name="connsiteY626" fmla="*/ 1140573 h 6858000"/>
              <a:gd name="connsiteX627" fmla="*/ 6571100 w 7467600"/>
              <a:gd name="connsiteY627" fmla="*/ 1183662 h 6858000"/>
              <a:gd name="connsiteX628" fmla="*/ 6241687 w 7467600"/>
              <a:gd name="connsiteY628" fmla="*/ 1257600 h 6858000"/>
              <a:gd name="connsiteX629" fmla="*/ 5693009 w 7467600"/>
              <a:gd name="connsiteY629" fmla="*/ 1478256 h 6858000"/>
              <a:gd name="connsiteX630" fmla="*/ 6548420 w 7467600"/>
              <a:gd name="connsiteY630" fmla="*/ 1214599 h 6858000"/>
              <a:gd name="connsiteX631" fmla="*/ 6605473 w 7467600"/>
              <a:gd name="connsiteY631" fmla="*/ 1184686 h 6858000"/>
              <a:gd name="connsiteX632" fmla="*/ 6691602 w 7467600"/>
              <a:gd name="connsiteY632" fmla="*/ 1140573 h 6858000"/>
              <a:gd name="connsiteX633" fmla="*/ 4002475 w 7467600"/>
              <a:gd name="connsiteY633" fmla="*/ 1037802 h 6858000"/>
              <a:gd name="connsiteX634" fmla="*/ 4000324 w 7467600"/>
              <a:gd name="connsiteY634" fmla="*/ 1039362 h 6858000"/>
              <a:gd name="connsiteX635" fmla="*/ 4002862 w 7467600"/>
              <a:gd name="connsiteY635" fmla="*/ 1042866 h 6858000"/>
              <a:gd name="connsiteX636" fmla="*/ 4002475 w 7467600"/>
              <a:gd name="connsiteY636" fmla="*/ 1037802 h 6858000"/>
              <a:gd name="connsiteX637" fmla="*/ 506322 w 7467600"/>
              <a:gd name="connsiteY637" fmla="*/ 1020997 h 6858000"/>
              <a:gd name="connsiteX638" fmla="*/ 533068 w 7467600"/>
              <a:gd name="connsiteY638" fmla="*/ 1029409 h 6858000"/>
              <a:gd name="connsiteX639" fmla="*/ 1232525 w 7467600"/>
              <a:gd name="connsiteY639" fmla="*/ 1804675 h 6858000"/>
              <a:gd name="connsiteX640" fmla="*/ 1388858 w 7467600"/>
              <a:gd name="connsiteY640" fmla="*/ 2368011 h 6858000"/>
              <a:gd name="connsiteX641" fmla="*/ 1384098 w 7467600"/>
              <a:gd name="connsiteY641" fmla="*/ 2378125 h 6858000"/>
              <a:gd name="connsiteX642" fmla="*/ 1425393 w 7467600"/>
              <a:gd name="connsiteY642" fmla="*/ 2589124 h 6858000"/>
              <a:gd name="connsiteX643" fmla="*/ 1424001 w 7467600"/>
              <a:gd name="connsiteY643" fmla="*/ 2597541 h 6858000"/>
              <a:gd name="connsiteX644" fmla="*/ 2152729 w 7467600"/>
              <a:gd name="connsiteY644" fmla="*/ 2864487 h 6858000"/>
              <a:gd name="connsiteX645" fmla="*/ 2020609 w 7467600"/>
              <a:gd name="connsiteY645" fmla="*/ 2539671 h 6858000"/>
              <a:gd name="connsiteX646" fmla="*/ 2018920 w 7467600"/>
              <a:gd name="connsiteY646" fmla="*/ 2536309 h 6858000"/>
              <a:gd name="connsiteX647" fmla="*/ 1342441 w 7467600"/>
              <a:gd name="connsiteY647" fmla="*/ 1173017 h 6858000"/>
              <a:gd name="connsiteX648" fmla="*/ 1367925 w 7467600"/>
              <a:gd name="connsiteY648" fmla="*/ 1135648 h 6858000"/>
              <a:gd name="connsiteX649" fmla="*/ 1771401 w 7467600"/>
              <a:gd name="connsiteY649" fmla="*/ 1806673 h 6858000"/>
              <a:gd name="connsiteX650" fmla="*/ 1972385 w 7467600"/>
              <a:gd name="connsiteY650" fmla="*/ 2198735 h 6858000"/>
              <a:gd name="connsiteX651" fmla="*/ 2040892 w 7467600"/>
              <a:gd name="connsiteY651" fmla="*/ 2405205 h 6858000"/>
              <a:gd name="connsiteX652" fmla="*/ 2131689 w 7467600"/>
              <a:gd name="connsiteY652" fmla="*/ 1936926 h 6858000"/>
              <a:gd name="connsiteX653" fmla="*/ 2454820 w 7467600"/>
              <a:gd name="connsiteY653" fmla="*/ 1248808 h 6858000"/>
              <a:gd name="connsiteX654" fmla="*/ 2492512 w 7467600"/>
              <a:gd name="connsiteY654" fmla="*/ 1302920 h 6858000"/>
              <a:gd name="connsiteX655" fmla="*/ 2081216 w 7467600"/>
              <a:gd name="connsiteY655" fmla="*/ 2527513 h 6858000"/>
              <a:gd name="connsiteX656" fmla="*/ 2081211 w 7467600"/>
              <a:gd name="connsiteY656" fmla="*/ 2528916 h 6858000"/>
              <a:gd name="connsiteX657" fmla="*/ 2199067 w 7467600"/>
              <a:gd name="connsiteY657" fmla="*/ 2884061 h 6858000"/>
              <a:gd name="connsiteX658" fmla="*/ 3192586 w 7467600"/>
              <a:gd name="connsiteY658" fmla="*/ 3411496 h 6858000"/>
              <a:gd name="connsiteX659" fmla="*/ 3182620 w 7467600"/>
              <a:gd name="connsiteY659" fmla="*/ 3483279 h 6858000"/>
              <a:gd name="connsiteX660" fmla="*/ 2435119 w 7467600"/>
              <a:gd name="connsiteY660" fmla="*/ 3080173 h 6858000"/>
              <a:gd name="connsiteX661" fmla="*/ 2410152 w 7467600"/>
              <a:gd name="connsiteY661" fmla="*/ 3063751 h 6858000"/>
              <a:gd name="connsiteX662" fmla="*/ 2408099 w 7467600"/>
              <a:gd name="connsiteY662" fmla="*/ 3064403 h 6858000"/>
              <a:gd name="connsiteX663" fmla="*/ 2407218 w 7467600"/>
              <a:gd name="connsiteY663" fmla="*/ 3070324 h 6858000"/>
              <a:gd name="connsiteX664" fmla="*/ 2380138 w 7467600"/>
              <a:gd name="connsiteY664" fmla="*/ 3099341 h 6858000"/>
              <a:gd name="connsiteX665" fmla="*/ 1765923 w 7467600"/>
              <a:gd name="connsiteY665" fmla="*/ 3581043 h 6858000"/>
              <a:gd name="connsiteX666" fmla="*/ 1702258 w 7467600"/>
              <a:gd name="connsiteY666" fmla="*/ 3612286 h 6858000"/>
              <a:gd name="connsiteX667" fmla="*/ 1538370 w 7467600"/>
              <a:gd name="connsiteY667" fmla="*/ 3811804 h 6858000"/>
              <a:gd name="connsiteX668" fmla="*/ 542867 w 7467600"/>
              <a:gd name="connsiteY668" fmla="*/ 4944092 h 6858000"/>
              <a:gd name="connsiteX669" fmla="*/ 515800 w 7467600"/>
              <a:gd name="connsiteY669" fmla="*/ 4862180 h 6858000"/>
              <a:gd name="connsiteX670" fmla="*/ 909145 w 7467600"/>
              <a:gd name="connsiteY670" fmla="*/ 4199225 h 6858000"/>
              <a:gd name="connsiteX671" fmla="*/ 1214067 w 7467600"/>
              <a:gd name="connsiteY671" fmla="*/ 3908561 h 6858000"/>
              <a:gd name="connsiteX672" fmla="*/ 640967 w 7467600"/>
              <a:gd name="connsiteY672" fmla="*/ 4105601 h 6858000"/>
              <a:gd name="connsiteX673" fmla="*/ 112563 w 7467600"/>
              <a:gd name="connsiteY673" fmla="*/ 4396952 h 6858000"/>
              <a:gd name="connsiteX674" fmla="*/ 0 w 7467600"/>
              <a:gd name="connsiteY674" fmla="*/ 4466006 h 6858000"/>
              <a:gd name="connsiteX675" fmla="*/ 0 w 7467600"/>
              <a:gd name="connsiteY675" fmla="*/ 4233763 h 6858000"/>
              <a:gd name="connsiteX676" fmla="*/ 36881 w 7467600"/>
              <a:gd name="connsiteY676" fmla="*/ 4200118 h 6858000"/>
              <a:gd name="connsiteX677" fmla="*/ 910534 w 7467600"/>
              <a:gd name="connsiteY677" fmla="*/ 3629753 h 6858000"/>
              <a:gd name="connsiteX678" fmla="*/ 1578717 w 7467600"/>
              <a:gd name="connsiteY678" fmla="*/ 3575982 h 6858000"/>
              <a:gd name="connsiteX679" fmla="*/ 2338780 w 7467600"/>
              <a:gd name="connsiteY679" fmla="*/ 3033725 h 6858000"/>
              <a:gd name="connsiteX680" fmla="*/ 1807991 w 7467600"/>
              <a:gd name="connsiteY680" fmla="*/ 2807184 h 6858000"/>
              <a:gd name="connsiteX681" fmla="*/ 1416358 w 7467600"/>
              <a:gd name="connsiteY681" fmla="*/ 3112571 h 6858000"/>
              <a:gd name="connsiteX682" fmla="*/ 939066 w 7467600"/>
              <a:gd name="connsiteY682" fmla="*/ 3378798 h 6858000"/>
              <a:gd name="connsiteX683" fmla="*/ 115099 w 7467600"/>
              <a:gd name="connsiteY683" fmla="*/ 3607650 h 6858000"/>
              <a:gd name="connsiteX684" fmla="*/ 97284 w 7467600"/>
              <a:gd name="connsiteY684" fmla="*/ 3520393 h 6858000"/>
              <a:gd name="connsiteX685" fmla="*/ 922050 w 7467600"/>
              <a:gd name="connsiteY685" fmla="*/ 3074867 h 6858000"/>
              <a:gd name="connsiteX686" fmla="*/ 1405265 w 7467600"/>
              <a:gd name="connsiteY686" fmla="*/ 3016319 h 6858000"/>
              <a:gd name="connsiteX687" fmla="*/ 1407512 w 7467600"/>
              <a:gd name="connsiteY687" fmla="*/ 3018001 h 6858000"/>
              <a:gd name="connsiteX688" fmla="*/ 1726266 w 7467600"/>
              <a:gd name="connsiteY688" fmla="*/ 2777274 h 6858000"/>
              <a:gd name="connsiteX689" fmla="*/ 625390 w 7467600"/>
              <a:gd name="connsiteY689" fmla="*/ 2514541 h 6858000"/>
              <a:gd name="connsiteX690" fmla="*/ 619799 w 7467600"/>
              <a:gd name="connsiteY690" fmla="*/ 2527180 h 6858000"/>
              <a:gd name="connsiteX691" fmla="*/ 310030 w 7467600"/>
              <a:gd name="connsiteY691" fmla="*/ 2771818 h 6858000"/>
              <a:gd name="connsiteX692" fmla="*/ 173877 w 7467600"/>
              <a:gd name="connsiteY692" fmla="*/ 2937056 h 6858000"/>
              <a:gd name="connsiteX693" fmla="*/ 77889 w 7467600"/>
              <a:gd name="connsiteY693" fmla="*/ 3138440 h 6858000"/>
              <a:gd name="connsiteX694" fmla="*/ 0 w 7467600"/>
              <a:gd name="connsiteY694" fmla="*/ 3271395 h 6858000"/>
              <a:gd name="connsiteX695" fmla="*/ 0 w 7467600"/>
              <a:gd name="connsiteY695" fmla="*/ 3153002 h 6858000"/>
              <a:gd name="connsiteX696" fmla="*/ 2386 w 7467600"/>
              <a:gd name="connsiteY696" fmla="*/ 3149203 h 6858000"/>
              <a:gd name="connsiteX697" fmla="*/ 89753 w 7467600"/>
              <a:gd name="connsiteY697" fmla="*/ 2987702 h 6858000"/>
              <a:gd name="connsiteX698" fmla="*/ 76869 w 7467600"/>
              <a:gd name="connsiteY698" fmla="*/ 3005404 h 6858000"/>
              <a:gd name="connsiteX699" fmla="*/ 32049 w 7467600"/>
              <a:gd name="connsiteY699" fmla="*/ 3065814 h 6858000"/>
              <a:gd name="connsiteX700" fmla="*/ 0 w 7467600"/>
              <a:gd name="connsiteY700" fmla="*/ 3108744 h 6858000"/>
              <a:gd name="connsiteX701" fmla="*/ 0 w 7467600"/>
              <a:gd name="connsiteY701" fmla="*/ 3058059 h 6858000"/>
              <a:gd name="connsiteX702" fmla="*/ 7610 w 7467600"/>
              <a:gd name="connsiteY702" fmla="*/ 3047889 h 6858000"/>
              <a:gd name="connsiteX703" fmla="*/ 52419 w 7467600"/>
              <a:gd name="connsiteY703" fmla="*/ 2987479 h 6858000"/>
              <a:gd name="connsiteX704" fmla="*/ 59142 w 7467600"/>
              <a:gd name="connsiteY704" fmla="*/ 2978488 h 6858000"/>
              <a:gd name="connsiteX705" fmla="*/ 0 w 7467600"/>
              <a:gd name="connsiteY705" fmla="*/ 3015334 h 6858000"/>
              <a:gd name="connsiteX706" fmla="*/ 0 w 7467600"/>
              <a:gd name="connsiteY706" fmla="*/ 2914286 h 6858000"/>
              <a:gd name="connsiteX707" fmla="*/ 36383 w 7467600"/>
              <a:gd name="connsiteY707" fmla="*/ 2901128 h 6858000"/>
              <a:gd name="connsiteX708" fmla="*/ 156329 w 7467600"/>
              <a:gd name="connsiteY708" fmla="*/ 2840533 h 6858000"/>
              <a:gd name="connsiteX709" fmla="*/ 358355 w 7467600"/>
              <a:gd name="connsiteY709" fmla="*/ 2620471 h 6858000"/>
              <a:gd name="connsiteX710" fmla="*/ 510577 w 7467600"/>
              <a:gd name="connsiteY710" fmla="*/ 2501244 h 6858000"/>
              <a:gd name="connsiteX711" fmla="*/ 211967 w 7467600"/>
              <a:gd name="connsiteY711" fmla="*/ 2479171 h 6858000"/>
              <a:gd name="connsiteX712" fmla="*/ 0 w 7467600"/>
              <a:gd name="connsiteY712" fmla="*/ 2476398 h 6858000"/>
              <a:gd name="connsiteX713" fmla="*/ 0 w 7467600"/>
              <a:gd name="connsiteY713" fmla="*/ 2389189 h 6858000"/>
              <a:gd name="connsiteX714" fmla="*/ 103062 w 7467600"/>
              <a:gd name="connsiteY714" fmla="*/ 2389518 h 6858000"/>
              <a:gd name="connsiteX715" fmla="*/ 510734 w 7467600"/>
              <a:gd name="connsiteY715" fmla="*/ 2416201 h 6858000"/>
              <a:gd name="connsiteX716" fmla="*/ 279257 w 7467600"/>
              <a:gd name="connsiteY716" fmla="*/ 2092102 h 6858000"/>
              <a:gd name="connsiteX717" fmla="*/ 65265 w 7467600"/>
              <a:gd name="connsiteY717" fmla="*/ 2006049 h 6858000"/>
              <a:gd name="connsiteX718" fmla="*/ 0 w 7467600"/>
              <a:gd name="connsiteY718" fmla="*/ 1982532 h 6858000"/>
              <a:gd name="connsiteX719" fmla="*/ 0 w 7467600"/>
              <a:gd name="connsiteY719" fmla="*/ 1912789 h 6858000"/>
              <a:gd name="connsiteX720" fmla="*/ 97460 w 7467600"/>
              <a:gd name="connsiteY720" fmla="*/ 1953725 h 6858000"/>
              <a:gd name="connsiteX721" fmla="*/ 221272 w 7467600"/>
              <a:gd name="connsiteY721" fmla="*/ 1980766 h 6858000"/>
              <a:gd name="connsiteX722" fmla="*/ 116765 w 7467600"/>
              <a:gd name="connsiteY722" fmla="*/ 1911033 h 6858000"/>
              <a:gd name="connsiteX723" fmla="*/ 16405 w 7467600"/>
              <a:gd name="connsiteY723" fmla="*/ 1803412 h 6858000"/>
              <a:gd name="connsiteX724" fmla="*/ 0 w 7467600"/>
              <a:gd name="connsiteY724" fmla="*/ 1784777 h 6858000"/>
              <a:gd name="connsiteX725" fmla="*/ 0 w 7467600"/>
              <a:gd name="connsiteY725" fmla="*/ 1740082 h 6858000"/>
              <a:gd name="connsiteX726" fmla="*/ 39394 w 7467600"/>
              <a:gd name="connsiteY726" fmla="*/ 1784856 h 6858000"/>
              <a:gd name="connsiteX727" fmla="*/ 135813 w 7467600"/>
              <a:gd name="connsiteY727" fmla="*/ 1888838 h 6858000"/>
              <a:gd name="connsiteX728" fmla="*/ 242575 w 7467600"/>
              <a:gd name="connsiteY728" fmla="*/ 1958841 h 6858000"/>
              <a:gd name="connsiteX729" fmla="*/ 82197 w 7467600"/>
              <a:gd name="connsiteY729" fmla="*/ 1754826 h 6858000"/>
              <a:gd name="connsiteX730" fmla="*/ 0 w 7467600"/>
              <a:gd name="connsiteY730" fmla="*/ 1679650 h 6858000"/>
              <a:gd name="connsiteX731" fmla="*/ 0 w 7467600"/>
              <a:gd name="connsiteY731" fmla="*/ 1602463 h 6858000"/>
              <a:gd name="connsiteX732" fmla="*/ 84689 w 7467600"/>
              <a:gd name="connsiteY732" fmla="*/ 1677442 h 6858000"/>
              <a:gd name="connsiteX733" fmla="*/ 298437 w 7467600"/>
              <a:gd name="connsiteY733" fmla="*/ 1968019 h 6858000"/>
              <a:gd name="connsiteX734" fmla="*/ 227269 w 7467600"/>
              <a:gd name="connsiteY734" fmla="*/ 1114064 h 6858000"/>
              <a:gd name="connsiteX735" fmla="*/ 248003 w 7467600"/>
              <a:gd name="connsiteY735" fmla="*/ 1089613 h 6858000"/>
              <a:gd name="connsiteX736" fmla="*/ 427020 w 7467600"/>
              <a:gd name="connsiteY736" fmla="*/ 1619803 h 6858000"/>
              <a:gd name="connsiteX737" fmla="*/ 340345 w 7467600"/>
              <a:gd name="connsiteY737" fmla="*/ 2027739 h 6858000"/>
              <a:gd name="connsiteX738" fmla="*/ 360865 w 7467600"/>
              <a:gd name="connsiteY738" fmla="*/ 2044827 h 6858000"/>
              <a:gd name="connsiteX739" fmla="*/ 560414 w 7467600"/>
              <a:gd name="connsiteY739" fmla="*/ 2421457 h 6858000"/>
              <a:gd name="connsiteX740" fmla="*/ 1359703 w 7467600"/>
              <a:gd name="connsiteY740" fmla="*/ 2578554 h 6858000"/>
              <a:gd name="connsiteX741" fmla="*/ 1359422 w 7467600"/>
              <a:gd name="connsiteY741" fmla="*/ 2577994 h 6858000"/>
              <a:gd name="connsiteX742" fmla="*/ 828701 w 7467600"/>
              <a:gd name="connsiteY742" fmla="*/ 1839520 h 6858000"/>
              <a:gd name="connsiteX743" fmla="*/ 494427 w 7467600"/>
              <a:gd name="connsiteY743" fmla="*/ 1092333 h 6858000"/>
              <a:gd name="connsiteX744" fmla="*/ 506322 w 7467600"/>
              <a:gd name="connsiteY744" fmla="*/ 1020997 h 6858000"/>
              <a:gd name="connsiteX745" fmla="*/ 4570198 w 7467600"/>
              <a:gd name="connsiteY745" fmla="*/ 978081 h 6858000"/>
              <a:gd name="connsiteX746" fmla="*/ 4523691 w 7467600"/>
              <a:gd name="connsiteY746" fmla="*/ 1127776 h 6858000"/>
              <a:gd name="connsiteX747" fmla="*/ 4509875 w 7467600"/>
              <a:gd name="connsiteY747" fmla="*/ 1167552 h 6858000"/>
              <a:gd name="connsiteX748" fmla="*/ 4478168 w 7467600"/>
              <a:gd name="connsiteY748" fmla="*/ 1260735 h 6858000"/>
              <a:gd name="connsiteX749" fmla="*/ 4409309 w 7467600"/>
              <a:gd name="connsiteY749" fmla="*/ 1666996 h 6858000"/>
              <a:gd name="connsiteX750" fmla="*/ 4370031 w 7467600"/>
              <a:gd name="connsiteY750" fmla="*/ 1955666 h 6858000"/>
              <a:gd name="connsiteX751" fmla="*/ 4570198 w 7467600"/>
              <a:gd name="connsiteY751" fmla="*/ 978081 h 6858000"/>
              <a:gd name="connsiteX752" fmla="*/ 4557898 w 7467600"/>
              <a:gd name="connsiteY752" fmla="*/ 900011 h 6858000"/>
              <a:gd name="connsiteX753" fmla="*/ 4344840 w 7467600"/>
              <a:gd name="connsiteY753" fmla="*/ 1922038 h 6858000"/>
              <a:gd name="connsiteX754" fmla="*/ 4378710 w 7467600"/>
              <a:gd name="connsiteY754" fmla="*/ 1665516 h 6858000"/>
              <a:gd name="connsiteX755" fmla="*/ 4448798 w 7467600"/>
              <a:gd name="connsiteY755" fmla="*/ 1253024 h 6858000"/>
              <a:gd name="connsiteX756" fmla="*/ 4480315 w 7467600"/>
              <a:gd name="connsiteY756" fmla="*/ 1158454 h 6858000"/>
              <a:gd name="connsiteX757" fmla="*/ 4494133 w 7467600"/>
              <a:gd name="connsiteY757" fmla="*/ 1118676 h 6858000"/>
              <a:gd name="connsiteX758" fmla="*/ 4557898 w 7467600"/>
              <a:gd name="connsiteY758" fmla="*/ 900011 h 6858000"/>
              <a:gd name="connsiteX759" fmla="*/ 5870151 w 7467600"/>
              <a:gd name="connsiteY759" fmla="*/ 898890 h 6858000"/>
              <a:gd name="connsiteX760" fmla="*/ 5861335 w 7467600"/>
              <a:gd name="connsiteY760" fmla="*/ 899177 h 6858000"/>
              <a:gd name="connsiteX761" fmla="*/ 5843702 w 7467600"/>
              <a:gd name="connsiteY761" fmla="*/ 899748 h 6858000"/>
              <a:gd name="connsiteX762" fmla="*/ 5651107 w 7467600"/>
              <a:gd name="connsiteY762" fmla="*/ 920306 h 6858000"/>
              <a:gd name="connsiteX763" fmla="*/ 5459407 w 7467600"/>
              <a:gd name="connsiteY763" fmla="*/ 940975 h 6858000"/>
              <a:gd name="connsiteX764" fmla="*/ 5374846 w 7467600"/>
              <a:gd name="connsiteY764" fmla="*/ 941988 h 6858000"/>
              <a:gd name="connsiteX765" fmla="*/ 5256105 w 7467600"/>
              <a:gd name="connsiteY765" fmla="*/ 945632 h 6858000"/>
              <a:gd name="connsiteX766" fmla="*/ 5107071 w 7467600"/>
              <a:gd name="connsiteY766" fmla="*/ 969720 h 6858000"/>
              <a:gd name="connsiteX767" fmla="*/ 4998681 w 7467600"/>
              <a:gd name="connsiteY767" fmla="*/ 988771 h 6858000"/>
              <a:gd name="connsiteX768" fmla="*/ 5870151 w 7467600"/>
              <a:gd name="connsiteY768" fmla="*/ 898890 h 6858000"/>
              <a:gd name="connsiteX769" fmla="*/ 5504425 w 7467600"/>
              <a:gd name="connsiteY769" fmla="*/ 848067 h 6858000"/>
              <a:gd name="connsiteX770" fmla="*/ 4968849 w 7467600"/>
              <a:gd name="connsiteY770" fmla="*/ 962318 h 6858000"/>
              <a:gd name="connsiteX771" fmla="*/ 5104039 w 7467600"/>
              <a:gd name="connsiteY771" fmla="*/ 940634 h 6858000"/>
              <a:gd name="connsiteX772" fmla="*/ 5256311 w 7467600"/>
              <a:gd name="connsiteY772" fmla="*/ 916490 h 6858000"/>
              <a:gd name="connsiteX773" fmla="*/ 5377381 w 7467600"/>
              <a:gd name="connsiteY773" fmla="*/ 912671 h 6858000"/>
              <a:gd name="connsiteX774" fmla="*/ 5460148 w 7467600"/>
              <a:gd name="connsiteY774" fmla="*/ 911442 h 6858000"/>
              <a:gd name="connsiteX775" fmla="*/ 5648971 w 7467600"/>
              <a:gd name="connsiteY775" fmla="*/ 891331 h 6858000"/>
              <a:gd name="connsiteX776" fmla="*/ 5844807 w 7467600"/>
              <a:gd name="connsiteY776" fmla="*/ 870718 h 6858000"/>
              <a:gd name="connsiteX777" fmla="*/ 5862975 w 7467600"/>
              <a:gd name="connsiteY777" fmla="*/ 869756 h 6858000"/>
              <a:gd name="connsiteX778" fmla="*/ 5920887 w 7467600"/>
              <a:gd name="connsiteY778" fmla="*/ 865929 h 6858000"/>
              <a:gd name="connsiteX779" fmla="*/ 5504425 w 7467600"/>
              <a:gd name="connsiteY779" fmla="*/ 848067 h 6858000"/>
              <a:gd name="connsiteX780" fmla="*/ 3607114 w 7467600"/>
              <a:gd name="connsiteY780" fmla="*/ 467441 h 6858000"/>
              <a:gd name="connsiteX781" fmla="*/ 3296242 w 7467600"/>
              <a:gd name="connsiteY781" fmla="*/ 807991 h 6858000"/>
              <a:gd name="connsiteX782" fmla="*/ 3174674 w 7467600"/>
              <a:gd name="connsiteY782" fmla="*/ 919759 h 6858000"/>
              <a:gd name="connsiteX783" fmla="*/ 3042978 w 7467600"/>
              <a:gd name="connsiteY783" fmla="*/ 1054894 h 6858000"/>
              <a:gd name="connsiteX784" fmla="*/ 2968914 w 7467600"/>
              <a:gd name="connsiteY784" fmla="*/ 1133756 h 6858000"/>
              <a:gd name="connsiteX785" fmla="*/ 3103823 w 7467600"/>
              <a:gd name="connsiteY785" fmla="*/ 1026814 h 6858000"/>
              <a:gd name="connsiteX786" fmla="*/ 3607114 w 7467600"/>
              <a:gd name="connsiteY786" fmla="*/ 467441 h 6858000"/>
              <a:gd name="connsiteX787" fmla="*/ 3744487 w 7467600"/>
              <a:gd name="connsiteY787" fmla="*/ 383136 h 6858000"/>
              <a:gd name="connsiteX788" fmla="*/ 3970213 w 7467600"/>
              <a:gd name="connsiteY788" fmla="*/ 995559 h 6858000"/>
              <a:gd name="connsiteX789" fmla="*/ 3744487 w 7467600"/>
              <a:gd name="connsiteY789" fmla="*/ 383136 h 6858000"/>
              <a:gd name="connsiteX790" fmla="*/ 3624562 w 7467600"/>
              <a:gd name="connsiteY790" fmla="*/ 367041 h 6858000"/>
              <a:gd name="connsiteX791" fmla="*/ 3489712 w 7467600"/>
              <a:gd name="connsiteY791" fmla="*/ 485386 h 6858000"/>
              <a:gd name="connsiteX792" fmla="*/ 3182994 w 7467600"/>
              <a:gd name="connsiteY792" fmla="*/ 828265 h 6858000"/>
              <a:gd name="connsiteX793" fmla="*/ 2892114 w 7467600"/>
              <a:gd name="connsiteY793" fmla="*/ 1172635 h 6858000"/>
              <a:gd name="connsiteX794" fmla="*/ 3021459 w 7467600"/>
              <a:gd name="connsiteY794" fmla="*/ 1035385 h 6858000"/>
              <a:gd name="connsiteX795" fmla="*/ 3153873 w 7467600"/>
              <a:gd name="connsiteY795" fmla="*/ 898971 h 6858000"/>
              <a:gd name="connsiteX796" fmla="*/ 3276511 w 7467600"/>
              <a:gd name="connsiteY796" fmla="*/ 786423 h 6858000"/>
              <a:gd name="connsiteX797" fmla="*/ 3584154 w 7467600"/>
              <a:gd name="connsiteY797" fmla="*/ 448218 h 6858000"/>
              <a:gd name="connsiteX798" fmla="*/ 3624562 w 7467600"/>
              <a:gd name="connsiteY798" fmla="*/ 367041 h 6858000"/>
              <a:gd name="connsiteX799" fmla="*/ 3766672 w 7467600"/>
              <a:gd name="connsiteY799" fmla="*/ 359429 h 6858000"/>
              <a:gd name="connsiteX800" fmla="*/ 3996338 w 7467600"/>
              <a:gd name="connsiteY800" fmla="*/ 968237 h 6858000"/>
              <a:gd name="connsiteX801" fmla="*/ 3766672 w 7467600"/>
              <a:gd name="connsiteY801" fmla="*/ 359429 h 6858000"/>
              <a:gd name="connsiteX802" fmla="*/ 5805386 w 7467600"/>
              <a:gd name="connsiteY802" fmla="*/ 239240 h 6858000"/>
              <a:gd name="connsiteX803" fmla="*/ 5736947 w 7467600"/>
              <a:gd name="connsiteY803" fmla="*/ 261367 h 6858000"/>
              <a:gd name="connsiteX804" fmla="*/ 5427012 w 7467600"/>
              <a:gd name="connsiteY804" fmla="*/ 311272 h 6858000"/>
              <a:gd name="connsiteX805" fmla="*/ 5147818 w 7467600"/>
              <a:gd name="connsiteY805" fmla="*/ 322112 h 6858000"/>
              <a:gd name="connsiteX806" fmla="*/ 5060854 w 7467600"/>
              <a:gd name="connsiteY806" fmla="*/ 311882 h 6858000"/>
              <a:gd name="connsiteX807" fmla="*/ 4945989 w 7467600"/>
              <a:gd name="connsiteY807" fmla="*/ 300516 h 6858000"/>
              <a:gd name="connsiteX808" fmla="*/ 5410479 w 7467600"/>
              <a:gd name="connsiteY808" fmla="*/ 348434 h 6858000"/>
              <a:gd name="connsiteX809" fmla="*/ 5805386 w 7467600"/>
              <a:gd name="connsiteY809" fmla="*/ 239240 h 6858000"/>
              <a:gd name="connsiteX810" fmla="*/ 5905192 w 7467600"/>
              <a:gd name="connsiteY810" fmla="*/ 163079 h 6858000"/>
              <a:gd name="connsiteX811" fmla="*/ 5865655 w 7467600"/>
              <a:gd name="connsiteY811" fmla="*/ 171901 h 6858000"/>
              <a:gd name="connsiteX812" fmla="*/ 5259740 w 7467600"/>
              <a:gd name="connsiteY812" fmla="*/ 257013 h 6858000"/>
              <a:gd name="connsiteX813" fmla="*/ 5208466 w 7467600"/>
              <a:gd name="connsiteY813" fmla="*/ 257550 h 6858000"/>
              <a:gd name="connsiteX814" fmla="*/ 4980204 w 7467600"/>
              <a:gd name="connsiteY814" fmla="*/ 271903 h 6858000"/>
              <a:gd name="connsiteX815" fmla="*/ 5068068 w 7467600"/>
              <a:gd name="connsiteY815" fmla="*/ 282244 h 6858000"/>
              <a:gd name="connsiteX816" fmla="*/ 5153231 w 7467600"/>
              <a:gd name="connsiteY816" fmla="*/ 292240 h 6858000"/>
              <a:gd name="connsiteX817" fmla="*/ 5426491 w 7467600"/>
              <a:gd name="connsiteY817" fmla="*/ 281128 h 6858000"/>
              <a:gd name="connsiteX818" fmla="*/ 5731212 w 7467600"/>
              <a:gd name="connsiteY818" fmla="*/ 231951 h 6858000"/>
              <a:gd name="connsiteX819" fmla="*/ 5905192 w 7467600"/>
              <a:gd name="connsiteY819" fmla="*/ 163079 h 6858000"/>
              <a:gd name="connsiteX820" fmla="*/ 5944437 w 7467600"/>
              <a:gd name="connsiteY820" fmla="*/ 113829 h 6858000"/>
              <a:gd name="connsiteX821" fmla="*/ 5825032 w 7467600"/>
              <a:gd name="connsiteY821" fmla="*/ 146405 h 6858000"/>
              <a:gd name="connsiteX822" fmla="*/ 4955599 w 7467600"/>
              <a:gd name="connsiteY822" fmla="*/ 247008 h 6858000"/>
              <a:gd name="connsiteX823" fmla="*/ 5210104 w 7467600"/>
              <a:gd name="connsiteY823" fmla="*/ 228123 h 6858000"/>
              <a:gd name="connsiteX824" fmla="*/ 5261015 w 7467600"/>
              <a:gd name="connsiteY824" fmla="*/ 227087 h 6858000"/>
              <a:gd name="connsiteX825" fmla="*/ 5861181 w 7467600"/>
              <a:gd name="connsiteY825" fmla="*/ 143093 h 6858000"/>
              <a:gd name="connsiteX826" fmla="*/ 5961252 w 7467600"/>
              <a:gd name="connsiteY826" fmla="*/ 114820 h 6858000"/>
              <a:gd name="connsiteX827" fmla="*/ 5944437 w 7467600"/>
              <a:gd name="connsiteY827" fmla="*/ 113829 h 6858000"/>
              <a:gd name="connsiteX828" fmla="*/ 3882765 w 7467600"/>
              <a:gd name="connsiteY828" fmla="*/ 0 h 6858000"/>
              <a:gd name="connsiteX829" fmla="*/ 3995099 w 7467600"/>
              <a:gd name="connsiteY829" fmla="*/ 0 h 6858000"/>
              <a:gd name="connsiteX830" fmla="*/ 4163818 w 7467600"/>
              <a:gd name="connsiteY830" fmla="*/ 234104 h 6858000"/>
              <a:gd name="connsiteX831" fmla="*/ 4172099 w 7467600"/>
              <a:gd name="connsiteY831" fmla="*/ 234207 h 6858000"/>
              <a:gd name="connsiteX832" fmla="*/ 4784282 w 7467600"/>
              <a:gd name="connsiteY832" fmla="*/ 276561 h 6858000"/>
              <a:gd name="connsiteX833" fmla="*/ 4801687 w 7467600"/>
              <a:gd name="connsiteY833" fmla="*/ 267764 h 6858000"/>
              <a:gd name="connsiteX834" fmla="*/ 6082788 w 7467600"/>
              <a:gd name="connsiteY834" fmla="*/ 64119 h 6858000"/>
              <a:gd name="connsiteX835" fmla="*/ 6099442 w 7467600"/>
              <a:gd name="connsiteY835" fmla="*/ 82568 h 6858000"/>
              <a:gd name="connsiteX836" fmla="*/ 4804137 w 7467600"/>
              <a:gd name="connsiteY836" fmla="*/ 320931 h 6858000"/>
              <a:gd name="connsiteX837" fmla="*/ 4227047 w 7467600"/>
              <a:gd name="connsiteY837" fmla="*/ 313415 h 6858000"/>
              <a:gd name="connsiteX838" fmla="*/ 4346041 w 7467600"/>
              <a:gd name="connsiteY838" fmla="*/ 456086 h 6858000"/>
              <a:gd name="connsiteX839" fmla="*/ 4870967 w 7467600"/>
              <a:gd name="connsiteY839" fmla="*/ 963061 h 6858000"/>
              <a:gd name="connsiteX840" fmla="*/ 4889647 w 7467600"/>
              <a:gd name="connsiteY840" fmla="*/ 957147 h 6858000"/>
              <a:gd name="connsiteX841" fmla="*/ 5422504 w 7467600"/>
              <a:gd name="connsiteY841" fmla="*/ 805191 h 6858000"/>
              <a:gd name="connsiteX842" fmla="*/ 6087656 w 7467600"/>
              <a:gd name="connsiteY842" fmla="*/ 826703 h 6858000"/>
              <a:gd name="connsiteX843" fmla="*/ 6058717 w 7467600"/>
              <a:gd name="connsiteY843" fmla="*/ 865992 h 6858000"/>
              <a:gd name="connsiteX844" fmla="*/ 4974153 w 7467600"/>
              <a:gd name="connsiteY844" fmla="*/ 1045456 h 6858000"/>
              <a:gd name="connsiteX845" fmla="*/ 5627835 w 7467600"/>
              <a:gd name="connsiteY845" fmla="*/ 1472077 h 6858000"/>
              <a:gd name="connsiteX846" fmla="*/ 5629817 w 7467600"/>
              <a:gd name="connsiteY846" fmla="*/ 1471412 h 6858000"/>
              <a:gd name="connsiteX847" fmla="*/ 5634124 w 7467600"/>
              <a:gd name="connsiteY847" fmla="*/ 1470572 h 6858000"/>
              <a:gd name="connsiteX848" fmla="*/ 5755832 w 7467600"/>
              <a:gd name="connsiteY848" fmla="*/ 1383886 h 6858000"/>
              <a:gd name="connsiteX849" fmla="*/ 6014186 w 7467600"/>
              <a:gd name="connsiteY849" fmla="*/ 1279799 h 6858000"/>
              <a:gd name="connsiteX850" fmla="*/ 6901619 w 7467600"/>
              <a:gd name="connsiteY850" fmla="*/ 1047874 h 6858000"/>
              <a:gd name="connsiteX851" fmla="*/ 6931566 w 7467600"/>
              <a:gd name="connsiteY851" fmla="*/ 1062034 h 6858000"/>
              <a:gd name="connsiteX852" fmla="*/ 5790982 w 7467600"/>
              <a:gd name="connsiteY852" fmla="*/ 1561380 h 6858000"/>
              <a:gd name="connsiteX853" fmla="*/ 6188971 w 7467600"/>
              <a:gd name="connsiteY853" fmla="*/ 1755168 h 6858000"/>
              <a:gd name="connsiteX854" fmla="*/ 6202446 w 7467600"/>
              <a:gd name="connsiteY854" fmla="*/ 1752268 h 6858000"/>
              <a:gd name="connsiteX855" fmla="*/ 7179560 w 7467600"/>
              <a:gd name="connsiteY855" fmla="*/ 1467551 h 6858000"/>
              <a:gd name="connsiteX856" fmla="*/ 7158730 w 7467600"/>
              <a:gd name="connsiteY856" fmla="*/ 1507835 h 6858000"/>
              <a:gd name="connsiteX857" fmla="*/ 6326959 w 7467600"/>
              <a:gd name="connsiteY857" fmla="*/ 1817686 h 6858000"/>
              <a:gd name="connsiteX858" fmla="*/ 6537433 w 7467600"/>
              <a:gd name="connsiteY858" fmla="*/ 1907790 h 6858000"/>
              <a:gd name="connsiteX859" fmla="*/ 6550221 w 7467600"/>
              <a:gd name="connsiteY859" fmla="*/ 1910729 h 6858000"/>
              <a:gd name="connsiteX860" fmla="*/ 6964438 w 7467600"/>
              <a:gd name="connsiteY860" fmla="*/ 2209505 h 6858000"/>
              <a:gd name="connsiteX861" fmla="*/ 7367862 w 7467600"/>
              <a:gd name="connsiteY861" fmla="*/ 2806833 h 6858000"/>
              <a:gd name="connsiteX862" fmla="*/ 7364329 w 7467600"/>
              <a:gd name="connsiteY862" fmla="*/ 2826907 h 6858000"/>
              <a:gd name="connsiteX863" fmla="*/ 7290545 w 7467600"/>
              <a:gd name="connsiteY863" fmla="*/ 2850663 h 6858000"/>
              <a:gd name="connsiteX864" fmla="*/ 6472036 w 7467600"/>
              <a:gd name="connsiteY864" fmla="*/ 1959003 h 6858000"/>
              <a:gd name="connsiteX865" fmla="*/ 5792897 w 7467600"/>
              <a:gd name="connsiteY865" fmla="*/ 1647747 h 6858000"/>
              <a:gd name="connsiteX866" fmla="*/ 5842751 w 7467600"/>
              <a:gd name="connsiteY866" fmla="*/ 1816112 h 6858000"/>
              <a:gd name="connsiteX867" fmla="*/ 5847424 w 7467600"/>
              <a:gd name="connsiteY867" fmla="*/ 1815776 h 6858000"/>
              <a:gd name="connsiteX868" fmla="*/ 6399821 w 7467600"/>
              <a:gd name="connsiteY868" fmla="*/ 2344799 h 6858000"/>
              <a:gd name="connsiteX869" fmla="*/ 6323232 w 7467600"/>
              <a:gd name="connsiteY869" fmla="*/ 2389634 h 6858000"/>
              <a:gd name="connsiteX870" fmla="*/ 5942958 w 7467600"/>
              <a:gd name="connsiteY870" fmla="*/ 2077708 h 6858000"/>
              <a:gd name="connsiteX871" fmla="*/ 5921559 w 7467600"/>
              <a:gd name="connsiteY871" fmla="*/ 2378596 h 6858000"/>
              <a:gd name="connsiteX872" fmla="*/ 5817651 w 7467600"/>
              <a:gd name="connsiteY872" fmla="*/ 3023919 h 6858000"/>
              <a:gd name="connsiteX873" fmla="*/ 5729634 w 7467600"/>
              <a:gd name="connsiteY873" fmla="*/ 3051849 h 6858000"/>
              <a:gd name="connsiteX874" fmla="*/ 5611018 w 7467600"/>
              <a:gd name="connsiteY874" fmla="*/ 2316769 h 6858000"/>
              <a:gd name="connsiteX875" fmla="*/ 5687608 w 7467600"/>
              <a:gd name="connsiteY875" fmla="*/ 2039972 h 6858000"/>
              <a:gd name="connsiteX876" fmla="*/ 5657554 w 7467600"/>
              <a:gd name="connsiteY876" fmla="*/ 1576445 h 6858000"/>
              <a:gd name="connsiteX877" fmla="*/ 5150475 w 7467600"/>
              <a:gd name="connsiteY877" fmla="*/ 1274012 h 6858000"/>
              <a:gd name="connsiteX878" fmla="*/ 5349142 w 7467600"/>
              <a:gd name="connsiteY878" fmla="*/ 2204405 h 6858000"/>
              <a:gd name="connsiteX879" fmla="*/ 5262214 w 7467600"/>
              <a:gd name="connsiteY879" fmla="*/ 2233836 h 6858000"/>
              <a:gd name="connsiteX880" fmla="*/ 4981539 w 7467600"/>
              <a:gd name="connsiteY880" fmla="*/ 1542201 h 6858000"/>
              <a:gd name="connsiteX881" fmla="*/ 4958461 w 7467600"/>
              <a:gd name="connsiteY881" fmla="*/ 1136957 h 6858000"/>
              <a:gd name="connsiteX882" fmla="*/ 4655015 w 7467600"/>
              <a:gd name="connsiteY882" fmla="*/ 891426 h 6858000"/>
              <a:gd name="connsiteX883" fmla="*/ 4348002 w 7467600"/>
              <a:gd name="connsiteY883" fmla="*/ 2205895 h 6858000"/>
              <a:gd name="connsiteX884" fmla="*/ 4262250 w 7467600"/>
              <a:gd name="connsiteY884" fmla="*/ 2219972 h 6858000"/>
              <a:gd name="connsiteX885" fmla="*/ 4550611 w 7467600"/>
              <a:gd name="connsiteY885" fmla="*/ 817540 h 6858000"/>
              <a:gd name="connsiteX886" fmla="*/ 4564418 w 7467600"/>
              <a:gd name="connsiteY886" fmla="*/ 808293 h 6858000"/>
              <a:gd name="connsiteX887" fmla="*/ 4266388 w 7467600"/>
              <a:gd name="connsiteY887" fmla="*/ 500083 h 6858000"/>
              <a:gd name="connsiteX888" fmla="*/ 4032842 w 7467600"/>
              <a:gd name="connsiteY888" fmla="*/ 211809 h 6858000"/>
              <a:gd name="connsiteX889" fmla="*/ 3882765 w 7467600"/>
              <a:gd name="connsiteY889" fmla="*/ 0 h 6858000"/>
              <a:gd name="connsiteX890" fmla="*/ 3721337 w 7467600"/>
              <a:gd name="connsiteY890" fmla="*/ 0 h 6858000"/>
              <a:gd name="connsiteX891" fmla="*/ 3797544 w 7467600"/>
              <a:gd name="connsiteY891" fmla="*/ 0 h 6858000"/>
              <a:gd name="connsiteX892" fmla="*/ 3775734 w 7467600"/>
              <a:gd name="connsiteY892" fmla="*/ 95131 h 6858000"/>
              <a:gd name="connsiteX893" fmla="*/ 3724807 w 7467600"/>
              <a:gd name="connsiteY893" fmla="*/ 272257 h 6858000"/>
              <a:gd name="connsiteX894" fmla="*/ 3726844 w 7467600"/>
              <a:gd name="connsiteY894" fmla="*/ 282988 h 6858000"/>
              <a:gd name="connsiteX895" fmla="*/ 3742664 w 7467600"/>
              <a:gd name="connsiteY895" fmla="*/ 279918 h 6858000"/>
              <a:gd name="connsiteX896" fmla="*/ 4103910 w 7467600"/>
              <a:gd name="connsiteY896" fmla="*/ 1161917 h 6858000"/>
              <a:gd name="connsiteX897" fmla="*/ 4020269 w 7467600"/>
              <a:gd name="connsiteY897" fmla="*/ 1200406 h 6858000"/>
              <a:gd name="connsiteX898" fmla="*/ 3674882 w 7467600"/>
              <a:gd name="connsiteY898" fmla="*/ 488524 h 6858000"/>
              <a:gd name="connsiteX899" fmla="*/ 3132682 w 7467600"/>
              <a:gd name="connsiteY899" fmla="*/ 1072284 h 6858000"/>
              <a:gd name="connsiteX900" fmla="*/ 2716346 w 7467600"/>
              <a:gd name="connsiteY900" fmla="*/ 1276376 h 6858000"/>
              <a:gd name="connsiteX901" fmla="*/ 2716772 w 7467600"/>
              <a:gd name="connsiteY901" fmla="*/ 1255462 h 6858000"/>
              <a:gd name="connsiteX902" fmla="*/ 3471096 w 7467600"/>
              <a:gd name="connsiteY902" fmla="*/ 437072 h 6858000"/>
              <a:gd name="connsiteX903" fmla="*/ 3639057 w 7467600"/>
              <a:gd name="connsiteY903" fmla="*/ 286334 h 6858000"/>
              <a:gd name="connsiteX904" fmla="*/ 3640309 w 7467600"/>
              <a:gd name="connsiteY904" fmla="*/ 284664 h 6858000"/>
              <a:gd name="connsiteX905" fmla="*/ 3646022 w 7467600"/>
              <a:gd name="connsiteY905" fmla="*/ 276711 h 6858000"/>
              <a:gd name="connsiteX906" fmla="*/ 3707943 w 7467600"/>
              <a:gd name="connsiteY906" fmla="*/ 65958 h 6858000"/>
              <a:gd name="connsiteX907" fmla="*/ 3721337 w 7467600"/>
              <a:gd name="connsiteY907" fmla="*/ 0 h 6858000"/>
              <a:gd name="connsiteX908" fmla="*/ 2867960 w 7467600"/>
              <a:gd name="connsiteY908" fmla="*/ 0 h 6858000"/>
              <a:gd name="connsiteX909" fmla="*/ 2926351 w 7467600"/>
              <a:gd name="connsiteY909" fmla="*/ 0 h 6858000"/>
              <a:gd name="connsiteX910" fmla="*/ 2902823 w 7467600"/>
              <a:gd name="connsiteY910" fmla="*/ 262929 h 6858000"/>
              <a:gd name="connsiteX911" fmla="*/ 2940663 w 7467600"/>
              <a:gd name="connsiteY911" fmla="*/ 140884 h 6858000"/>
              <a:gd name="connsiteX912" fmla="*/ 2947039 w 7467600"/>
              <a:gd name="connsiteY912" fmla="*/ 122524 h 6858000"/>
              <a:gd name="connsiteX913" fmla="*/ 2984316 w 7467600"/>
              <a:gd name="connsiteY913" fmla="*/ 0 h 6858000"/>
              <a:gd name="connsiteX914" fmla="*/ 3016114 w 7467600"/>
              <a:gd name="connsiteY914" fmla="*/ 0 h 6858000"/>
              <a:gd name="connsiteX915" fmla="*/ 2979949 w 7467600"/>
              <a:gd name="connsiteY915" fmla="*/ 119274 h 6858000"/>
              <a:gd name="connsiteX916" fmla="*/ 3023879 w 7467600"/>
              <a:gd name="connsiteY916" fmla="*/ 0 h 6858000"/>
              <a:gd name="connsiteX917" fmla="*/ 3105400 w 7467600"/>
              <a:gd name="connsiteY917" fmla="*/ 0 h 6858000"/>
              <a:gd name="connsiteX918" fmla="*/ 3094669 w 7467600"/>
              <a:gd name="connsiteY918" fmla="*/ 30308 h 6858000"/>
              <a:gd name="connsiteX919" fmla="*/ 2901945 w 7467600"/>
              <a:gd name="connsiteY919" fmla="*/ 466538 h 6858000"/>
              <a:gd name="connsiteX920" fmla="*/ 2815209 w 7467600"/>
              <a:gd name="connsiteY920" fmla="*/ 497361 h 6858000"/>
              <a:gd name="connsiteX921" fmla="*/ 2844845 w 7467600"/>
              <a:gd name="connsiteY921" fmla="*/ 127638 h 6858000"/>
              <a:gd name="connsiteX922" fmla="*/ 2867960 w 7467600"/>
              <a:gd name="connsiteY922" fmla="*/ 0 h 6858000"/>
              <a:gd name="connsiteX923" fmla="*/ 1057230 w 7467600"/>
              <a:gd name="connsiteY923" fmla="*/ 0 h 6858000"/>
              <a:gd name="connsiteX924" fmla="*/ 1111003 w 7467600"/>
              <a:gd name="connsiteY924" fmla="*/ 0 h 6858000"/>
              <a:gd name="connsiteX925" fmla="*/ 1125553 w 7467600"/>
              <a:gd name="connsiteY925" fmla="*/ 52588 h 6858000"/>
              <a:gd name="connsiteX926" fmla="*/ 1304276 w 7467600"/>
              <a:gd name="connsiteY926" fmla="*/ 476275 h 6858000"/>
              <a:gd name="connsiteX927" fmla="*/ 1492066 w 7467600"/>
              <a:gd name="connsiteY927" fmla="*/ 886333 h 6858000"/>
              <a:gd name="connsiteX928" fmla="*/ 1423698 w 7467600"/>
              <a:gd name="connsiteY928" fmla="*/ 710817 h 6858000"/>
              <a:gd name="connsiteX929" fmla="*/ 1357609 w 7467600"/>
              <a:gd name="connsiteY929" fmla="*/ 532892 h 6858000"/>
              <a:gd name="connsiteX930" fmla="*/ 1309550 w 7467600"/>
              <a:gd name="connsiteY930" fmla="*/ 374031 h 6858000"/>
              <a:gd name="connsiteX931" fmla="*/ 1193673 w 7467600"/>
              <a:gd name="connsiteY931" fmla="*/ 49533 h 6858000"/>
              <a:gd name="connsiteX932" fmla="*/ 1164391 w 7467600"/>
              <a:gd name="connsiteY932" fmla="*/ 0 h 6858000"/>
              <a:gd name="connsiteX933" fmla="*/ 1200666 w 7467600"/>
              <a:gd name="connsiteY933" fmla="*/ 0 h 6858000"/>
              <a:gd name="connsiteX934" fmla="*/ 1223408 w 7467600"/>
              <a:gd name="connsiteY934" fmla="*/ 38996 h 6858000"/>
              <a:gd name="connsiteX935" fmla="*/ 1339635 w 7467600"/>
              <a:gd name="connsiteY935" fmla="*/ 365517 h 6858000"/>
              <a:gd name="connsiteX936" fmla="*/ 1387469 w 7467600"/>
              <a:gd name="connsiteY936" fmla="*/ 523079 h 6858000"/>
              <a:gd name="connsiteX937" fmla="*/ 1452685 w 7467600"/>
              <a:gd name="connsiteY937" fmla="*/ 699806 h 6858000"/>
              <a:gd name="connsiteX938" fmla="*/ 1492092 w 7467600"/>
              <a:gd name="connsiteY938" fmla="*/ 800424 h 6858000"/>
              <a:gd name="connsiteX939" fmla="*/ 1455302 w 7467600"/>
              <a:gd name="connsiteY939" fmla="*/ 632913 h 6858000"/>
              <a:gd name="connsiteX940" fmla="*/ 1222336 w 7467600"/>
              <a:gd name="connsiteY940" fmla="*/ 9480 h 6858000"/>
              <a:gd name="connsiteX941" fmla="*/ 1214634 w 7467600"/>
              <a:gd name="connsiteY941" fmla="*/ 0 h 6858000"/>
              <a:gd name="connsiteX942" fmla="*/ 1289827 w 7467600"/>
              <a:gd name="connsiteY942" fmla="*/ 0 h 6858000"/>
              <a:gd name="connsiteX943" fmla="*/ 1321076 w 7467600"/>
              <a:gd name="connsiteY943" fmla="*/ 59722 h 6858000"/>
              <a:gd name="connsiteX944" fmla="*/ 1512579 w 7467600"/>
              <a:gd name="connsiteY944" fmla="*/ 626441 h 6858000"/>
              <a:gd name="connsiteX945" fmla="*/ 1506076 w 7467600"/>
              <a:gd name="connsiteY945" fmla="*/ 1089289 h 6858000"/>
              <a:gd name="connsiteX946" fmla="*/ 1486346 w 7467600"/>
              <a:gd name="connsiteY946" fmla="*/ 1079919 h 6858000"/>
              <a:gd name="connsiteX947" fmla="*/ 1070511 w 7467600"/>
              <a:gd name="connsiteY947" fmla="*/ 48609 h 6858000"/>
              <a:gd name="connsiteX948" fmla="*/ 1057230 w 7467600"/>
              <a:gd name="connsiteY948" fmla="*/ 0 h 6858000"/>
              <a:gd name="connsiteX949" fmla="*/ 43151 w 7467600"/>
              <a:gd name="connsiteY949" fmla="*/ 0 h 6858000"/>
              <a:gd name="connsiteX950" fmla="*/ 95283 w 7467600"/>
              <a:gd name="connsiteY950" fmla="*/ 0 h 6858000"/>
              <a:gd name="connsiteX951" fmla="*/ 300708 w 7467600"/>
              <a:gd name="connsiteY951" fmla="*/ 154571 h 6858000"/>
              <a:gd name="connsiteX952" fmla="*/ 530414 w 7467600"/>
              <a:gd name="connsiteY952" fmla="*/ 354673 h 6858000"/>
              <a:gd name="connsiteX953" fmla="*/ 333785 w 7467600"/>
              <a:gd name="connsiteY953" fmla="*/ 161564 h 6858000"/>
              <a:gd name="connsiteX954" fmla="*/ 147005 w 7467600"/>
              <a:gd name="connsiteY954" fmla="*/ 0 h 6858000"/>
              <a:gd name="connsiteX955" fmla="*/ 272509 w 7467600"/>
              <a:gd name="connsiteY955" fmla="*/ 0 h 6858000"/>
              <a:gd name="connsiteX956" fmla="*/ 326276 w 7467600"/>
              <a:gd name="connsiteY956" fmla="*/ 45847 h 6858000"/>
              <a:gd name="connsiteX957" fmla="*/ 823759 w 7467600"/>
              <a:gd name="connsiteY957" fmla="*/ 574145 h 6858000"/>
              <a:gd name="connsiteX958" fmla="*/ 811254 w 7467600"/>
              <a:gd name="connsiteY958" fmla="*/ 665546 h 6858000"/>
              <a:gd name="connsiteX959" fmla="*/ 154042 w 7467600"/>
              <a:gd name="connsiteY959" fmla="*/ 261522 h 6858000"/>
              <a:gd name="connsiteX960" fmla="*/ 13550 w 7467600"/>
              <a:gd name="connsiteY960" fmla="*/ 158423 h 6858000"/>
              <a:gd name="connsiteX961" fmla="*/ 0 w 7467600"/>
              <a:gd name="connsiteY961" fmla="*/ 146618 h 6858000"/>
              <a:gd name="connsiteX962" fmla="*/ 0 w 7467600"/>
              <a:gd name="connsiteY962" fmla="*/ 59161 h 6858000"/>
              <a:gd name="connsiteX963" fmla="*/ 45427 w 7467600"/>
              <a:gd name="connsiteY963" fmla="*/ 101078 h 6858000"/>
              <a:gd name="connsiteX964" fmla="*/ 630103 w 7467600"/>
              <a:gd name="connsiteY964" fmla="*/ 485885 h 6858000"/>
              <a:gd name="connsiteX965" fmla="*/ 532040 w 7467600"/>
              <a:gd name="connsiteY965" fmla="*/ 399359 h 6858000"/>
              <a:gd name="connsiteX966" fmla="*/ 517618 w 7467600"/>
              <a:gd name="connsiteY966" fmla="*/ 385726 h 6858000"/>
              <a:gd name="connsiteX967" fmla="*/ 285074 w 7467600"/>
              <a:gd name="connsiteY967" fmla="*/ 182755 h 6858000"/>
              <a:gd name="connsiteX968" fmla="*/ 43151 w 7467600"/>
              <a:gd name="connsiteY96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467600 w 7467600"/>
              <a:gd name="connsiteY78" fmla="*/ 6012219 h 6858000"/>
              <a:gd name="connsiteX79" fmla="*/ 7356878 w 7467600"/>
              <a:gd name="connsiteY79" fmla="*/ 5981332 h 6858000"/>
              <a:gd name="connsiteX80" fmla="*/ 7467600 w 7467600"/>
              <a:gd name="connsiteY80" fmla="*/ 6117703 h 6858000"/>
              <a:gd name="connsiteX81" fmla="*/ 7467600 w 7467600"/>
              <a:gd name="connsiteY81" fmla="*/ 6163634 h 6858000"/>
              <a:gd name="connsiteX82" fmla="*/ 7403637 w 7467600"/>
              <a:gd name="connsiteY82" fmla="*/ 6083957 h 6858000"/>
              <a:gd name="connsiteX83" fmla="*/ 7254615 w 7467600"/>
              <a:gd name="connsiteY83" fmla="*/ 5911918 h 6858000"/>
              <a:gd name="connsiteX84" fmla="*/ 7312589 w 7467600"/>
              <a:gd name="connsiteY84" fmla="*/ 5982309 h 6858000"/>
              <a:gd name="connsiteX85" fmla="*/ 7448321 w 7467600"/>
              <a:gd name="connsiteY85" fmla="*/ 6190991 h 6858000"/>
              <a:gd name="connsiteX86" fmla="*/ 7467600 w 7467600"/>
              <a:gd name="connsiteY86" fmla="*/ 6221686 h 6858000"/>
              <a:gd name="connsiteX87" fmla="*/ 7467600 w 7467600"/>
              <a:gd name="connsiteY87" fmla="*/ 6334256 h 6858000"/>
              <a:gd name="connsiteX88" fmla="*/ 7454976 w 7467600"/>
              <a:gd name="connsiteY88" fmla="*/ 6318297 h 6858000"/>
              <a:gd name="connsiteX89" fmla="*/ 1456157 w 7467600"/>
              <a:gd name="connsiteY89" fmla="*/ 5371404 h 6858000"/>
              <a:gd name="connsiteX90" fmla="*/ 1244432 w 7467600"/>
              <a:gd name="connsiteY90" fmla="*/ 5385601 h 6858000"/>
              <a:gd name="connsiteX91" fmla="*/ 973990 w 7467600"/>
              <a:gd name="connsiteY91" fmla="*/ 5424940 h 6858000"/>
              <a:gd name="connsiteX92" fmla="*/ 1103809 w 7467600"/>
              <a:gd name="connsiteY92" fmla="*/ 5433720 h 6858000"/>
              <a:gd name="connsiteX93" fmla="*/ 1123454 w 7467600"/>
              <a:gd name="connsiteY93" fmla="*/ 5435727 h 6858000"/>
              <a:gd name="connsiteX94" fmla="*/ 1737017 w 7467600"/>
              <a:gd name="connsiteY94" fmla="*/ 5452183 h 6858000"/>
              <a:gd name="connsiteX95" fmla="*/ 1824397 w 7467600"/>
              <a:gd name="connsiteY95" fmla="*/ 5447757 h 6858000"/>
              <a:gd name="connsiteX96" fmla="*/ 2070059 w 7467600"/>
              <a:gd name="connsiteY96" fmla="*/ 5441660 h 6858000"/>
              <a:gd name="connsiteX97" fmla="*/ 1456157 w 7467600"/>
              <a:gd name="connsiteY97" fmla="*/ 5371404 h 6858000"/>
              <a:gd name="connsiteX98" fmla="*/ 4988186 w 7467600"/>
              <a:gd name="connsiteY98" fmla="*/ 5216467 h 6858000"/>
              <a:gd name="connsiteX99" fmla="*/ 4777334 w 7467600"/>
              <a:gd name="connsiteY99" fmla="*/ 5406072 h 6858000"/>
              <a:gd name="connsiteX100" fmla="*/ 4718341 w 7467600"/>
              <a:gd name="connsiteY100" fmla="*/ 5468043 h 6858000"/>
              <a:gd name="connsiteX101" fmla="*/ 4604655 w 7467600"/>
              <a:gd name="connsiteY101" fmla="*/ 5583434 h 6858000"/>
              <a:gd name="connsiteX102" fmla="*/ 4565074 w 7467600"/>
              <a:gd name="connsiteY102" fmla="*/ 5618550 h 6858000"/>
              <a:gd name="connsiteX103" fmla="*/ 4988186 w 7467600"/>
              <a:gd name="connsiteY103" fmla="*/ 5216467 h 6858000"/>
              <a:gd name="connsiteX104" fmla="*/ 4978032 w 7467600"/>
              <a:gd name="connsiteY104" fmla="*/ 5183809 h 6858000"/>
              <a:gd name="connsiteX105" fmla="*/ 4463413 w 7467600"/>
              <a:gd name="connsiteY105" fmla="*/ 5615162 h 6858000"/>
              <a:gd name="connsiteX106" fmla="*/ 4358134 w 7467600"/>
              <a:gd name="connsiteY106" fmla="*/ 5742791 h 6858000"/>
              <a:gd name="connsiteX107" fmla="*/ 4376219 w 7467600"/>
              <a:gd name="connsiteY107" fmla="*/ 5729027 h 6858000"/>
              <a:gd name="connsiteX108" fmla="*/ 4582340 w 7467600"/>
              <a:gd name="connsiteY108" fmla="*/ 5561037 h 6858000"/>
              <a:gd name="connsiteX109" fmla="*/ 4694684 w 7467600"/>
              <a:gd name="connsiteY109" fmla="*/ 5447098 h 6858000"/>
              <a:gd name="connsiteX110" fmla="*/ 4754123 w 7467600"/>
              <a:gd name="connsiteY110" fmla="*/ 5384643 h 6858000"/>
              <a:gd name="connsiteX111" fmla="*/ 4978032 w 7467600"/>
              <a:gd name="connsiteY111" fmla="*/ 5183809 h 6858000"/>
              <a:gd name="connsiteX112" fmla="*/ 1903353 w 7467600"/>
              <a:gd name="connsiteY112" fmla="*/ 5044827 h 6858000"/>
              <a:gd name="connsiteX113" fmla="*/ 1936931 w 7467600"/>
              <a:gd name="connsiteY113" fmla="*/ 5093954 h 6858000"/>
              <a:gd name="connsiteX114" fmla="*/ 2195868 w 7467600"/>
              <a:gd name="connsiteY114" fmla="*/ 5396574 h 6858000"/>
              <a:gd name="connsiteX115" fmla="*/ 2088852 w 7467600"/>
              <a:gd name="connsiteY115" fmla="*/ 5166123 h 6858000"/>
              <a:gd name="connsiteX116" fmla="*/ 1958241 w 7467600"/>
              <a:gd name="connsiteY116" fmla="*/ 5067955 h 6858000"/>
              <a:gd name="connsiteX117" fmla="*/ 1903353 w 7467600"/>
              <a:gd name="connsiteY117" fmla="*/ 5044827 h 6858000"/>
              <a:gd name="connsiteX118" fmla="*/ 1979378 w 7467600"/>
              <a:gd name="connsiteY118" fmla="*/ 4769504 h 6858000"/>
              <a:gd name="connsiteX119" fmla="*/ 2882120 w 7467600"/>
              <a:gd name="connsiteY119" fmla="*/ 5064547 h 6858000"/>
              <a:gd name="connsiteX120" fmla="*/ 2793103 w 7467600"/>
              <a:gd name="connsiteY120" fmla="*/ 5039699 h 6858000"/>
              <a:gd name="connsiteX121" fmla="*/ 2770041 w 7467600"/>
              <a:gd name="connsiteY121" fmla="*/ 5033634 h 6858000"/>
              <a:gd name="connsiteX122" fmla="*/ 1979378 w 7467600"/>
              <a:gd name="connsiteY122" fmla="*/ 4769504 h 6858000"/>
              <a:gd name="connsiteX123" fmla="*/ 1927410 w 7467600"/>
              <a:gd name="connsiteY123" fmla="*/ 4716164 h 6858000"/>
              <a:gd name="connsiteX124" fmla="*/ 1959587 w 7467600"/>
              <a:gd name="connsiteY124" fmla="*/ 4728849 h 6858000"/>
              <a:gd name="connsiteX125" fmla="*/ 2777707 w 7467600"/>
              <a:gd name="connsiteY125" fmla="*/ 5003991 h 6858000"/>
              <a:gd name="connsiteX126" fmla="*/ 2800768 w 7467600"/>
              <a:gd name="connsiteY126" fmla="*/ 5010056 h 6858000"/>
              <a:gd name="connsiteX127" fmla="*/ 2879408 w 7467600"/>
              <a:gd name="connsiteY127" fmla="*/ 5031590 h 6858000"/>
              <a:gd name="connsiteX128" fmla="*/ 2862295 w 7467600"/>
              <a:gd name="connsiteY128" fmla="*/ 5022958 h 6858000"/>
              <a:gd name="connsiteX129" fmla="*/ 2813343 w 7467600"/>
              <a:gd name="connsiteY129" fmla="*/ 4998369 h 6858000"/>
              <a:gd name="connsiteX130" fmla="*/ 2646245 w 7467600"/>
              <a:gd name="connsiteY130" fmla="*/ 4930999 h 6858000"/>
              <a:gd name="connsiteX131" fmla="*/ 1999243 w 7467600"/>
              <a:gd name="connsiteY131" fmla="*/ 4730524 h 6858000"/>
              <a:gd name="connsiteX132" fmla="*/ 1979527 w 7467600"/>
              <a:gd name="connsiteY132" fmla="*/ 4726651 h 6858000"/>
              <a:gd name="connsiteX133" fmla="*/ 1927410 w 7467600"/>
              <a:gd name="connsiteY133" fmla="*/ 4716164 h 6858000"/>
              <a:gd name="connsiteX134" fmla="*/ 1997014 w 7467600"/>
              <a:gd name="connsiteY134" fmla="*/ 4698007 h 6858000"/>
              <a:gd name="connsiteX135" fmla="*/ 2005458 w 7467600"/>
              <a:gd name="connsiteY135" fmla="*/ 4699540 h 6858000"/>
              <a:gd name="connsiteX136" fmla="*/ 2657186 w 7467600"/>
              <a:gd name="connsiteY136" fmla="*/ 4901687 h 6858000"/>
              <a:gd name="connsiteX137" fmla="*/ 2826662 w 7467600"/>
              <a:gd name="connsiteY137" fmla="*/ 4970362 h 6858000"/>
              <a:gd name="connsiteX138" fmla="*/ 2876100 w 7467600"/>
              <a:gd name="connsiteY138" fmla="*/ 4995397 h 6858000"/>
              <a:gd name="connsiteX139" fmla="*/ 3042600 w 7467600"/>
              <a:gd name="connsiteY139" fmla="*/ 5059532 h 6858000"/>
              <a:gd name="connsiteX140" fmla="*/ 1997014 w 7467600"/>
              <a:gd name="connsiteY140" fmla="*/ 4698007 h 6858000"/>
              <a:gd name="connsiteX141" fmla="*/ 2305292 w 7467600"/>
              <a:gd name="connsiteY141" fmla="*/ 4219492 h 6858000"/>
              <a:gd name="connsiteX142" fmla="*/ 3360922 w 7467600"/>
              <a:gd name="connsiteY142" fmla="*/ 4529373 h 6858000"/>
              <a:gd name="connsiteX143" fmla="*/ 3492420 w 7467600"/>
              <a:gd name="connsiteY143" fmla="*/ 4510145 h 6858000"/>
              <a:gd name="connsiteX144" fmla="*/ 3364086 w 7467600"/>
              <a:gd name="connsiteY144" fmla="*/ 4480340 h 6858000"/>
              <a:gd name="connsiteX145" fmla="*/ 3225818 w 7467600"/>
              <a:gd name="connsiteY145" fmla="*/ 4411822 h 6858000"/>
              <a:gd name="connsiteX146" fmla="*/ 3129696 w 7467600"/>
              <a:gd name="connsiteY146" fmla="*/ 4360704 h 6858000"/>
              <a:gd name="connsiteX147" fmla="*/ 2814545 w 7467600"/>
              <a:gd name="connsiteY147" fmla="*/ 4282955 h 6858000"/>
              <a:gd name="connsiteX148" fmla="*/ 2305292 w 7467600"/>
              <a:gd name="connsiteY148" fmla="*/ 4219492 h 6858000"/>
              <a:gd name="connsiteX149" fmla="*/ 2626982 w 7467600"/>
              <a:gd name="connsiteY149" fmla="*/ 4206450 h 6858000"/>
              <a:gd name="connsiteX150" fmla="*/ 2490617 w 7467600"/>
              <a:gd name="connsiteY150" fmla="*/ 4206951 h 6858000"/>
              <a:gd name="connsiteX151" fmla="*/ 2819869 w 7467600"/>
              <a:gd name="connsiteY151" fmla="*/ 4252936 h 6858000"/>
              <a:gd name="connsiteX152" fmla="*/ 3143018 w 7467600"/>
              <a:gd name="connsiteY152" fmla="*/ 4332698 h 6858000"/>
              <a:gd name="connsiteX153" fmla="*/ 3241520 w 7467600"/>
              <a:gd name="connsiteY153" fmla="*/ 4385112 h 6858000"/>
              <a:gd name="connsiteX154" fmla="*/ 3374575 w 7467600"/>
              <a:gd name="connsiteY154" fmla="*/ 4451517 h 6858000"/>
              <a:gd name="connsiteX155" fmla="*/ 3505221 w 7467600"/>
              <a:gd name="connsiteY155" fmla="*/ 4480757 h 6858000"/>
              <a:gd name="connsiteX156" fmla="*/ 2626982 w 7467600"/>
              <a:gd name="connsiteY156" fmla="*/ 4206450 h 6858000"/>
              <a:gd name="connsiteX157" fmla="*/ 1310106 w 7467600"/>
              <a:gd name="connsiteY157" fmla="*/ 3943217 h 6858000"/>
              <a:gd name="connsiteX158" fmla="*/ 854994 w 7467600"/>
              <a:gd name="connsiteY158" fmla="*/ 4399136 h 6858000"/>
              <a:gd name="connsiteX159" fmla="*/ 742462 w 7467600"/>
              <a:gd name="connsiteY159" fmla="*/ 4594648 h 6858000"/>
              <a:gd name="connsiteX160" fmla="*/ 820602 w 7467600"/>
              <a:gd name="connsiteY160" fmla="*/ 4485915 h 6858000"/>
              <a:gd name="connsiteX161" fmla="*/ 878295 w 7467600"/>
              <a:gd name="connsiteY161" fmla="*/ 4403594 h 6858000"/>
              <a:gd name="connsiteX162" fmla="*/ 1240607 w 7467600"/>
              <a:gd name="connsiteY162" fmla="*/ 4010401 h 6858000"/>
              <a:gd name="connsiteX163" fmla="*/ 1310106 w 7467600"/>
              <a:gd name="connsiteY163" fmla="*/ 3943217 h 6858000"/>
              <a:gd name="connsiteX164" fmla="*/ 1423113 w 7467600"/>
              <a:gd name="connsiteY164" fmla="*/ 3874565 h 6858000"/>
              <a:gd name="connsiteX165" fmla="*/ 1260565 w 7467600"/>
              <a:gd name="connsiteY165" fmla="*/ 4031982 h 6858000"/>
              <a:gd name="connsiteX166" fmla="*/ 901900 w 7467600"/>
              <a:gd name="connsiteY166" fmla="*/ 4421236 h 6858000"/>
              <a:gd name="connsiteX167" fmla="*/ 845044 w 7467600"/>
              <a:gd name="connsiteY167" fmla="*/ 4502436 h 6858000"/>
              <a:gd name="connsiteX168" fmla="*/ 685926 w 7467600"/>
              <a:gd name="connsiteY168" fmla="*/ 4703069 h 6858000"/>
              <a:gd name="connsiteX169" fmla="*/ 684248 w 7467600"/>
              <a:gd name="connsiteY169" fmla="*/ 4706721 h 6858000"/>
              <a:gd name="connsiteX170" fmla="*/ 1423113 w 7467600"/>
              <a:gd name="connsiteY170" fmla="*/ 3874565 h 6858000"/>
              <a:gd name="connsiteX171" fmla="*/ 3316479 w 7467600"/>
              <a:gd name="connsiteY171" fmla="*/ 3872136 h 6858000"/>
              <a:gd name="connsiteX172" fmla="*/ 3546806 w 7467600"/>
              <a:gd name="connsiteY172" fmla="*/ 4356139 h 6858000"/>
              <a:gd name="connsiteX173" fmla="*/ 3364433 w 7467600"/>
              <a:gd name="connsiteY173" fmla="*/ 3953121 h 6858000"/>
              <a:gd name="connsiteX174" fmla="*/ 3316479 w 7467600"/>
              <a:gd name="connsiteY174" fmla="*/ 3872136 h 6858000"/>
              <a:gd name="connsiteX175" fmla="*/ 3291335 w 7467600"/>
              <a:gd name="connsiteY175" fmla="*/ 3767420 h 6858000"/>
              <a:gd name="connsiteX176" fmla="*/ 3390805 w 7467600"/>
              <a:gd name="connsiteY176" fmla="*/ 3937163 h 6858000"/>
              <a:gd name="connsiteX177" fmla="*/ 3579062 w 7467600"/>
              <a:gd name="connsiteY177" fmla="*/ 4359040 h 6858000"/>
              <a:gd name="connsiteX178" fmla="*/ 3467355 w 7467600"/>
              <a:gd name="connsiteY178" fmla="*/ 3988130 h 6858000"/>
              <a:gd name="connsiteX179" fmla="*/ 3310753 w 7467600"/>
              <a:gd name="connsiteY179" fmla="*/ 3787140 h 6858000"/>
              <a:gd name="connsiteX180" fmla="*/ 3291335 w 7467600"/>
              <a:gd name="connsiteY180" fmla="*/ 3767420 h 6858000"/>
              <a:gd name="connsiteX181" fmla="*/ 1635889 w 7467600"/>
              <a:gd name="connsiteY181" fmla="*/ 3709494 h 6858000"/>
              <a:gd name="connsiteX182" fmla="*/ 1634800 w 7467600"/>
              <a:gd name="connsiteY182" fmla="*/ 3731111 h 6858000"/>
              <a:gd name="connsiteX183" fmla="*/ 1635889 w 7467600"/>
              <a:gd name="connsiteY183" fmla="*/ 3709494 h 6858000"/>
              <a:gd name="connsiteX184" fmla="*/ 1510397 w 7467600"/>
              <a:gd name="connsiteY184" fmla="*/ 3684705 h 6858000"/>
              <a:gd name="connsiteX185" fmla="*/ 1146550 w 7467600"/>
              <a:gd name="connsiteY185" fmla="*/ 3802012 h 6858000"/>
              <a:gd name="connsiteX186" fmla="*/ 698834 w 7467600"/>
              <a:gd name="connsiteY186" fmla="*/ 3952272 h 6858000"/>
              <a:gd name="connsiteX187" fmla="*/ 34256 w 7467600"/>
              <a:gd name="connsiteY187" fmla="*/ 4347603 h 6858000"/>
              <a:gd name="connsiteX188" fmla="*/ 527241 w 7467600"/>
              <a:gd name="connsiteY188" fmla="*/ 4065078 h 6858000"/>
              <a:gd name="connsiteX189" fmla="*/ 1510397 w 7467600"/>
              <a:gd name="connsiteY189" fmla="*/ 3684705 h 6858000"/>
              <a:gd name="connsiteX190" fmla="*/ 1313114 w 7467600"/>
              <a:gd name="connsiteY190" fmla="*/ 3655216 h 6858000"/>
              <a:gd name="connsiteX191" fmla="*/ 1109304 w 7467600"/>
              <a:gd name="connsiteY191" fmla="*/ 3669030 h 6858000"/>
              <a:gd name="connsiteX192" fmla="*/ 8129 w 7467600"/>
              <a:gd name="connsiteY192" fmla="*/ 4330519 h 6858000"/>
              <a:gd name="connsiteX193" fmla="*/ 687572 w 7467600"/>
              <a:gd name="connsiteY193" fmla="*/ 3925629 h 6858000"/>
              <a:gd name="connsiteX194" fmla="*/ 1138365 w 7467600"/>
              <a:gd name="connsiteY194" fmla="*/ 3774515 h 6858000"/>
              <a:gd name="connsiteX195" fmla="*/ 1505579 w 7467600"/>
              <a:gd name="connsiteY195" fmla="*/ 3655526 h 6858000"/>
              <a:gd name="connsiteX196" fmla="*/ 1313114 w 7467600"/>
              <a:gd name="connsiteY196" fmla="*/ 3655216 h 6858000"/>
              <a:gd name="connsiteX197" fmla="*/ 3655073 w 7467600"/>
              <a:gd name="connsiteY197" fmla="*/ 3650884 h 6858000"/>
              <a:gd name="connsiteX198" fmla="*/ 3989938 w 7467600"/>
              <a:gd name="connsiteY198" fmla="*/ 3991685 h 6858000"/>
              <a:gd name="connsiteX199" fmla="*/ 4393907 w 7467600"/>
              <a:gd name="connsiteY199" fmla="*/ 4261258 h 6858000"/>
              <a:gd name="connsiteX200" fmla="*/ 4648051 w 7467600"/>
              <a:gd name="connsiteY200" fmla="*/ 4374051 h 6858000"/>
              <a:gd name="connsiteX201" fmla="*/ 4383389 w 7467600"/>
              <a:gd name="connsiteY201" fmla="*/ 4184369 h 6858000"/>
              <a:gd name="connsiteX202" fmla="*/ 4165508 w 7467600"/>
              <a:gd name="connsiteY202" fmla="*/ 4035196 h 6858000"/>
              <a:gd name="connsiteX203" fmla="*/ 4068162 w 7467600"/>
              <a:gd name="connsiteY203" fmla="*/ 3953394 h 6858000"/>
              <a:gd name="connsiteX204" fmla="*/ 3981416 w 7467600"/>
              <a:gd name="connsiteY204" fmla="*/ 3880482 h 6858000"/>
              <a:gd name="connsiteX205" fmla="*/ 3800147 w 7467600"/>
              <a:gd name="connsiteY205" fmla="*/ 3749872 h 6858000"/>
              <a:gd name="connsiteX206" fmla="*/ 3655073 w 7467600"/>
              <a:gd name="connsiteY206" fmla="*/ 3650884 h 6858000"/>
              <a:gd name="connsiteX207" fmla="*/ 3670252 w 7467600"/>
              <a:gd name="connsiteY207" fmla="*/ 3622798 h 6858000"/>
              <a:gd name="connsiteX208" fmla="*/ 3817258 w 7467600"/>
              <a:gd name="connsiteY208" fmla="*/ 3723577 h 6858000"/>
              <a:gd name="connsiteX209" fmla="*/ 4000461 w 7467600"/>
              <a:gd name="connsiteY209" fmla="*/ 3855966 h 6858000"/>
              <a:gd name="connsiteX210" fmla="*/ 4088180 w 7467600"/>
              <a:gd name="connsiteY210" fmla="*/ 3929774 h 6858000"/>
              <a:gd name="connsiteX211" fmla="*/ 4184555 w 7467600"/>
              <a:gd name="connsiteY211" fmla="*/ 4010683 h 6858000"/>
              <a:gd name="connsiteX212" fmla="*/ 4399563 w 7467600"/>
              <a:gd name="connsiteY212" fmla="*/ 4158106 h 6858000"/>
              <a:gd name="connsiteX213" fmla="*/ 4684469 w 7467600"/>
              <a:gd name="connsiteY213" fmla="*/ 4364680 h 6858000"/>
              <a:gd name="connsiteX214" fmla="*/ 4690271 w 7467600"/>
              <a:gd name="connsiteY214" fmla="*/ 4370034 h 6858000"/>
              <a:gd name="connsiteX215" fmla="*/ 4136093 w 7467600"/>
              <a:gd name="connsiteY215" fmla="*/ 3858466 h 6858000"/>
              <a:gd name="connsiteX216" fmla="*/ 3670252 w 7467600"/>
              <a:gd name="connsiteY216" fmla="*/ 3622798 h 6858000"/>
              <a:gd name="connsiteX217" fmla="*/ 4440129 w 7467600"/>
              <a:gd name="connsiteY217" fmla="*/ 3448571 h 6858000"/>
              <a:gd name="connsiteX218" fmla="*/ 4856525 w 7467600"/>
              <a:gd name="connsiteY218" fmla="*/ 3915351 h 6858000"/>
              <a:gd name="connsiteX219" fmla="*/ 5059055 w 7467600"/>
              <a:gd name="connsiteY219" fmla="*/ 4108918 h 6858000"/>
              <a:gd name="connsiteX220" fmla="*/ 5290070 w 7467600"/>
              <a:gd name="connsiteY220" fmla="*/ 4263619 h 6858000"/>
              <a:gd name="connsiteX221" fmla="*/ 4834991 w 7467600"/>
              <a:gd name="connsiteY221" fmla="*/ 3830985 h 6858000"/>
              <a:gd name="connsiteX222" fmla="*/ 4440129 w 7467600"/>
              <a:gd name="connsiteY222" fmla="*/ 3448571 h 6858000"/>
              <a:gd name="connsiteX223" fmla="*/ 4441737 w 7467600"/>
              <a:gd name="connsiteY223" fmla="*/ 3399734 h 6858000"/>
              <a:gd name="connsiteX224" fmla="*/ 4431236 w 7467600"/>
              <a:gd name="connsiteY224" fmla="*/ 3400954 h 6858000"/>
              <a:gd name="connsiteX225" fmla="*/ 4557150 w 7467600"/>
              <a:gd name="connsiteY225" fmla="*/ 3510023 h 6858000"/>
              <a:gd name="connsiteX226" fmla="*/ 4856936 w 7467600"/>
              <a:gd name="connsiteY226" fmla="*/ 3809146 h 6858000"/>
              <a:gd name="connsiteX227" fmla="*/ 5111996 w 7467600"/>
              <a:gd name="connsiteY227" fmla="*/ 4065759 h 6858000"/>
              <a:gd name="connsiteX228" fmla="*/ 5388878 w 7467600"/>
              <a:gd name="connsiteY228" fmla="*/ 4300185 h 6858000"/>
              <a:gd name="connsiteX229" fmla="*/ 5425556 w 7467600"/>
              <a:gd name="connsiteY229" fmla="*/ 4308967 h 6858000"/>
              <a:gd name="connsiteX230" fmla="*/ 4943646 w 7467600"/>
              <a:gd name="connsiteY230" fmla="*/ 3822916 h 6858000"/>
              <a:gd name="connsiteX231" fmla="*/ 4594837 w 7467600"/>
              <a:gd name="connsiteY231" fmla="*/ 3532274 h 6858000"/>
              <a:gd name="connsiteX232" fmla="*/ 4441737 w 7467600"/>
              <a:gd name="connsiteY232" fmla="*/ 3399734 h 6858000"/>
              <a:gd name="connsiteX233" fmla="*/ 5425834 w 7467600"/>
              <a:gd name="connsiteY233" fmla="*/ 3162785 h 6858000"/>
              <a:gd name="connsiteX234" fmla="*/ 5401644 w 7467600"/>
              <a:gd name="connsiteY234" fmla="*/ 3617847 h 6858000"/>
              <a:gd name="connsiteX235" fmla="*/ 5467256 w 7467600"/>
              <a:gd name="connsiteY235" fmla="*/ 4175494 h 6858000"/>
              <a:gd name="connsiteX236" fmla="*/ 5448069 w 7467600"/>
              <a:gd name="connsiteY236" fmla="*/ 3567554 h 6858000"/>
              <a:gd name="connsiteX237" fmla="*/ 5425834 w 7467600"/>
              <a:gd name="connsiteY237" fmla="*/ 3162785 h 6858000"/>
              <a:gd name="connsiteX238" fmla="*/ 1318687 w 7467600"/>
              <a:gd name="connsiteY238" fmla="*/ 3113840 h 6858000"/>
              <a:gd name="connsiteX239" fmla="*/ 1066793 w 7467600"/>
              <a:gd name="connsiteY239" fmla="*/ 3212171 h 6858000"/>
              <a:gd name="connsiteX240" fmla="*/ 993319 w 7467600"/>
              <a:gd name="connsiteY240" fmla="*/ 3247648 h 6858000"/>
              <a:gd name="connsiteX241" fmla="*/ 853081 w 7467600"/>
              <a:gd name="connsiteY241" fmla="*/ 3312410 h 6858000"/>
              <a:gd name="connsiteX242" fmla="*/ 805957 w 7467600"/>
              <a:gd name="connsiteY242" fmla="*/ 3330443 h 6858000"/>
              <a:gd name="connsiteX243" fmla="*/ 1318687 w 7467600"/>
              <a:gd name="connsiteY243" fmla="*/ 3113840 h 6858000"/>
              <a:gd name="connsiteX244" fmla="*/ 5453702 w 7467600"/>
              <a:gd name="connsiteY244" fmla="*/ 3090882 h 6858000"/>
              <a:gd name="connsiteX245" fmla="*/ 5480135 w 7467600"/>
              <a:gd name="connsiteY245" fmla="*/ 3565802 h 6858000"/>
              <a:gd name="connsiteX246" fmla="*/ 5499023 w 7467600"/>
              <a:gd name="connsiteY246" fmla="*/ 4166310 h 6858000"/>
              <a:gd name="connsiteX247" fmla="*/ 5547022 w 7467600"/>
              <a:gd name="connsiteY247" fmla="*/ 3607838 h 6858000"/>
              <a:gd name="connsiteX248" fmla="*/ 5515964 w 7467600"/>
              <a:gd name="connsiteY248" fmla="*/ 3378541 h 6858000"/>
              <a:gd name="connsiteX249" fmla="*/ 5453702 w 7467600"/>
              <a:gd name="connsiteY249" fmla="*/ 3090882 h 6858000"/>
              <a:gd name="connsiteX250" fmla="*/ 1238695 w 7467600"/>
              <a:gd name="connsiteY250" fmla="*/ 3076820 h 6858000"/>
              <a:gd name="connsiteX251" fmla="*/ 716371 w 7467600"/>
              <a:gd name="connsiteY251" fmla="*/ 3293249 h 6858000"/>
              <a:gd name="connsiteX252" fmla="*/ 579522 w 7467600"/>
              <a:gd name="connsiteY252" fmla="*/ 3371759 h 6858000"/>
              <a:gd name="connsiteX253" fmla="*/ 600288 w 7467600"/>
              <a:gd name="connsiteY253" fmla="*/ 3365555 h 6858000"/>
              <a:gd name="connsiteX254" fmla="*/ 840692 w 7467600"/>
              <a:gd name="connsiteY254" fmla="*/ 3284921 h 6858000"/>
              <a:gd name="connsiteX255" fmla="*/ 979248 w 7467600"/>
              <a:gd name="connsiteY255" fmla="*/ 3221003 h 6858000"/>
              <a:gd name="connsiteX256" fmla="*/ 1053282 w 7467600"/>
              <a:gd name="connsiteY256" fmla="*/ 3185247 h 6858000"/>
              <a:gd name="connsiteX257" fmla="*/ 1320603 w 7467600"/>
              <a:gd name="connsiteY257" fmla="*/ 3081281 h 6858000"/>
              <a:gd name="connsiteX258" fmla="*/ 1238695 w 7467600"/>
              <a:gd name="connsiteY258" fmla="*/ 3076820 h 6858000"/>
              <a:gd name="connsiteX259" fmla="*/ 5425627 w 7467600"/>
              <a:gd name="connsiteY259" fmla="*/ 2954192 h 6858000"/>
              <a:gd name="connsiteX260" fmla="*/ 5470770 w 7467600"/>
              <a:gd name="connsiteY260" fmla="*/ 3005435 h 6858000"/>
              <a:gd name="connsiteX261" fmla="*/ 5519779 w 7467600"/>
              <a:gd name="connsiteY261" fmla="*/ 4359223 h 6858000"/>
              <a:gd name="connsiteX262" fmla="*/ 5520293 w 7467600"/>
              <a:gd name="connsiteY262" fmla="*/ 4360602 h 6858000"/>
              <a:gd name="connsiteX263" fmla="*/ 5767221 w 7467600"/>
              <a:gd name="connsiteY263" fmla="*/ 4665564 h 6858000"/>
              <a:gd name="connsiteX264" fmla="*/ 6937169 w 7467600"/>
              <a:gd name="connsiteY264" fmla="*/ 4815941 h 6858000"/>
              <a:gd name="connsiteX265" fmla="*/ 6953922 w 7467600"/>
              <a:gd name="connsiteY265" fmla="*/ 4890068 h 6858000"/>
              <a:gd name="connsiteX266" fmla="*/ 6071359 w 7467600"/>
              <a:gd name="connsiteY266" fmla="*/ 4770770 h 6858000"/>
              <a:gd name="connsiteX267" fmla="*/ 6038839 w 7467600"/>
              <a:gd name="connsiteY267" fmla="*/ 4764474 h 6858000"/>
              <a:gd name="connsiteX268" fmla="*/ 6038706 w 7467600"/>
              <a:gd name="connsiteY268" fmla="*/ 4763847 h 6858000"/>
              <a:gd name="connsiteX269" fmla="*/ 6037784 w 7467600"/>
              <a:gd name="connsiteY269" fmla="*/ 4764270 h 6858000"/>
              <a:gd name="connsiteX270" fmla="*/ 6038839 w 7467600"/>
              <a:gd name="connsiteY270" fmla="*/ 4764474 h 6858000"/>
              <a:gd name="connsiteX271" fmla="*/ 6040338 w 7467600"/>
              <a:gd name="connsiteY271" fmla="*/ 4771418 h 6858000"/>
              <a:gd name="connsiteX272" fmla="*/ 6024488 w 7467600"/>
              <a:gd name="connsiteY272" fmla="*/ 4809903 h 6858000"/>
              <a:gd name="connsiteX273" fmla="*/ 5599771 w 7467600"/>
              <a:gd name="connsiteY273" fmla="*/ 5509652 h 6858000"/>
              <a:gd name="connsiteX274" fmla="*/ 5548843 w 7467600"/>
              <a:gd name="connsiteY274" fmla="*/ 5563845 h 6858000"/>
              <a:gd name="connsiteX275" fmla="*/ 5940952 w 7467600"/>
              <a:gd name="connsiteY275" fmla="*/ 6250028 h 6858000"/>
              <a:gd name="connsiteX276" fmla="*/ 6043441 w 7467600"/>
              <a:gd name="connsiteY276" fmla="*/ 6665847 h 6858000"/>
              <a:gd name="connsiteX277" fmla="*/ 6093432 w 7467600"/>
              <a:gd name="connsiteY277" fmla="*/ 6858000 h 6858000"/>
              <a:gd name="connsiteX278" fmla="*/ 6034344 w 7467600"/>
              <a:gd name="connsiteY278" fmla="*/ 6858000 h 6858000"/>
              <a:gd name="connsiteX279" fmla="*/ 6026679 w 7467600"/>
              <a:gd name="connsiteY279" fmla="*/ 6836959 h 6858000"/>
              <a:gd name="connsiteX280" fmla="*/ 5800441 w 7467600"/>
              <a:gd name="connsiteY280" fmla="*/ 6335286 h 6858000"/>
              <a:gd name="connsiteX281" fmla="*/ 5526562 w 7467600"/>
              <a:gd name="connsiteY281" fmla="*/ 5705388 h 6858000"/>
              <a:gd name="connsiteX282" fmla="*/ 5519640 w 7467600"/>
              <a:gd name="connsiteY282" fmla="*/ 5683774 h 6858000"/>
              <a:gd name="connsiteX283" fmla="*/ 5844559 w 7467600"/>
              <a:gd name="connsiteY283" fmla="*/ 6553349 h 6858000"/>
              <a:gd name="connsiteX284" fmla="*/ 5975994 w 7467600"/>
              <a:gd name="connsiteY284" fmla="*/ 6858000 h 6858000"/>
              <a:gd name="connsiteX285" fmla="*/ 5898547 w 7467600"/>
              <a:gd name="connsiteY285" fmla="*/ 6858000 h 6858000"/>
              <a:gd name="connsiteX286" fmla="*/ 5682041 w 7467600"/>
              <a:gd name="connsiteY286" fmla="*/ 6355860 h 6858000"/>
              <a:gd name="connsiteX287" fmla="*/ 5461758 w 7467600"/>
              <a:gd name="connsiteY287" fmla="*/ 5820220 h 6858000"/>
              <a:gd name="connsiteX288" fmla="*/ 5237282 w 7467600"/>
              <a:gd name="connsiteY288" fmla="*/ 6579086 h 6858000"/>
              <a:gd name="connsiteX289" fmla="*/ 5115009 w 7467600"/>
              <a:gd name="connsiteY289" fmla="*/ 6858000 h 6858000"/>
              <a:gd name="connsiteX290" fmla="*/ 5028074 w 7467600"/>
              <a:gd name="connsiteY290" fmla="*/ 6858000 h 6858000"/>
              <a:gd name="connsiteX291" fmla="*/ 5079508 w 7467600"/>
              <a:gd name="connsiteY291" fmla="*/ 6749074 h 6858000"/>
              <a:gd name="connsiteX292" fmla="*/ 5371846 w 7467600"/>
              <a:gd name="connsiteY292" fmla="*/ 5924413 h 6858000"/>
              <a:gd name="connsiteX293" fmla="*/ 5270512 w 7467600"/>
              <a:gd name="connsiteY293" fmla="*/ 6138975 h 6858000"/>
              <a:gd name="connsiteX294" fmla="*/ 5062409 w 7467600"/>
              <a:gd name="connsiteY294" fmla="*/ 6653544 h 6858000"/>
              <a:gd name="connsiteX295" fmla="*/ 5036628 w 7467600"/>
              <a:gd name="connsiteY295" fmla="*/ 6754247 h 6858000"/>
              <a:gd name="connsiteX296" fmla="*/ 5009112 w 7467600"/>
              <a:gd name="connsiteY296" fmla="*/ 6858000 h 6858000"/>
              <a:gd name="connsiteX297" fmla="*/ 4976679 w 7467600"/>
              <a:gd name="connsiteY297" fmla="*/ 6858000 h 6858000"/>
              <a:gd name="connsiteX298" fmla="*/ 5006537 w 7467600"/>
              <a:gd name="connsiteY298" fmla="*/ 6747068 h 6858000"/>
              <a:gd name="connsiteX299" fmla="*/ 5032723 w 7467600"/>
              <a:gd name="connsiteY299" fmla="*/ 6644957 h 6858000"/>
              <a:gd name="connsiteX300" fmla="*/ 5242949 w 7467600"/>
              <a:gd name="connsiteY300" fmla="*/ 6125175 h 6858000"/>
              <a:gd name="connsiteX301" fmla="*/ 5286321 w 7467600"/>
              <a:gd name="connsiteY301" fmla="*/ 6033555 h 6858000"/>
              <a:gd name="connsiteX302" fmla="*/ 5008210 w 7467600"/>
              <a:gd name="connsiteY302" fmla="*/ 6649194 h 6858000"/>
              <a:gd name="connsiteX303" fmla="*/ 4986321 w 7467600"/>
              <a:gd name="connsiteY303" fmla="*/ 6765687 h 6858000"/>
              <a:gd name="connsiteX304" fmla="*/ 4973474 w 7467600"/>
              <a:gd name="connsiteY304" fmla="*/ 6858000 h 6858000"/>
              <a:gd name="connsiteX305" fmla="*/ 4907178 w 7467600"/>
              <a:gd name="connsiteY305" fmla="*/ 6858000 h 6858000"/>
              <a:gd name="connsiteX306" fmla="*/ 4910810 w 7467600"/>
              <a:gd name="connsiteY306" fmla="*/ 6829660 h 6858000"/>
              <a:gd name="connsiteX307" fmla="*/ 4987461 w 7467600"/>
              <a:gd name="connsiteY307" fmla="*/ 6432994 h 6858000"/>
              <a:gd name="connsiteX308" fmla="*/ 5179262 w 7467600"/>
              <a:gd name="connsiteY308" fmla="*/ 6035044 h 6858000"/>
              <a:gd name="connsiteX309" fmla="*/ 4689678 w 7467600"/>
              <a:gd name="connsiteY309" fmla="*/ 6440241 h 6858000"/>
              <a:gd name="connsiteX310" fmla="*/ 4477543 w 7467600"/>
              <a:gd name="connsiteY310" fmla="*/ 6674836 h 6858000"/>
              <a:gd name="connsiteX311" fmla="*/ 4329957 w 7467600"/>
              <a:gd name="connsiteY311" fmla="*/ 6858000 h 6858000"/>
              <a:gd name="connsiteX312" fmla="*/ 4218595 w 7467600"/>
              <a:gd name="connsiteY312" fmla="*/ 6858000 h 6858000"/>
              <a:gd name="connsiteX313" fmla="*/ 4368888 w 7467600"/>
              <a:gd name="connsiteY313" fmla="*/ 6668412 h 6858000"/>
              <a:gd name="connsiteX314" fmla="*/ 4563091 w 7467600"/>
              <a:gd name="connsiteY314" fmla="*/ 6442508 h 6858000"/>
              <a:gd name="connsiteX315" fmla="*/ 5387324 w 7467600"/>
              <a:gd name="connsiteY315" fmla="*/ 5705830 h 6858000"/>
              <a:gd name="connsiteX316" fmla="*/ 5073620 w 7467600"/>
              <a:gd name="connsiteY316" fmla="*/ 5955437 h 6858000"/>
              <a:gd name="connsiteX317" fmla="*/ 4689789 w 7467600"/>
              <a:gd name="connsiteY317" fmla="*/ 6268382 h 6858000"/>
              <a:gd name="connsiteX318" fmla="*/ 4418722 w 7467600"/>
              <a:gd name="connsiteY318" fmla="*/ 6570886 h 6858000"/>
              <a:gd name="connsiteX319" fmla="*/ 4214944 w 7467600"/>
              <a:gd name="connsiteY319" fmla="*/ 6858000 h 6858000"/>
              <a:gd name="connsiteX320" fmla="*/ 4177898 w 7467600"/>
              <a:gd name="connsiteY320" fmla="*/ 6858000 h 6858000"/>
              <a:gd name="connsiteX321" fmla="*/ 4391597 w 7467600"/>
              <a:gd name="connsiteY321" fmla="*/ 6556370 h 6858000"/>
              <a:gd name="connsiteX322" fmla="*/ 4668889 w 7467600"/>
              <a:gd name="connsiteY322" fmla="*/ 6246399 h 6858000"/>
              <a:gd name="connsiteX323" fmla="*/ 5055427 w 7467600"/>
              <a:gd name="connsiteY323" fmla="*/ 5931476 h 6858000"/>
              <a:gd name="connsiteX324" fmla="*/ 5371814 w 7467600"/>
              <a:gd name="connsiteY324" fmla="*/ 5678975 h 6858000"/>
              <a:gd name="connsiteX325" fmla="*/ 4987918 w 7467600"/>
              <a:gd name="connsiteY325" fmla="*/ 5838701 h 6858000"/>
              <a:gd name="connsiteX326" fmla="*/ 4317146 w 7467600"/>
              <a:gd name="connsiteY326" fmla="*/ 6587716 h 6858000"/>
              <a:gd name="connsiteX327" fmla="*/ 4171627 w 7467600"/>
              <a:gd name="connsiteY327" fmla="*/ 6858000 h 6858000"/>
              <a:gd name="connsiteX328" fmla="*/ 4081585 w 7467600"/>
              <a:gd name="connsiteY328" fmla="*/ 6858000 h 6858000"/>
              <a:gd name="connsiteX329" fmla="*/ 4238603 w 7467600"/>
              <a:gd name="connsiteY329" fmla="*/ 6559341 h 6858000"/>
              <a:gd name="connsiteX330" fmla="*/ 4778333 w 7467600"/>
              <a:gd name="connsiteY330" fmla="*/ 5873626 h 6858000"/>
              <a:gd name="connsiteX331" fmla="*/ 5414185 w 7467600"/>
              <a:gd name="connsiteY331" fmla="*/ 5573882 h 6858000"/>
              <a:gd name="connsiteX332" fmla="*/ 5959648 w 7467600"/>
              <a:gd name="connsiteY332" fmla="*/ 4760797 h 6858000"/>
              <a:gd name="connsiteX333" fmla="*/ 5355019 w 7467600"/>
              <a:gd name="connsiteY333" fmla="*/ 4734672 h 6858000"/>
              <a:gd name="connsiteX334" fmla="*/ 5083565 w 7467600"/>
              <a:gd name="connsiteY334" fmla="*/ 5179121 h 6858000"/>
              <a:gd name="connsiteX335" fmla="*/ 4713577 w 7467600"/>
              <a:gd name="connsiteY335" fmla="*/ 5616803 h 6858000"/>
              <a:gd name="connsiteX336" fmla="*/ 3989559 w 7467600"/>
              <a:gd name="connsiteY336" fmla="*/ 6145945 h 6858000"/>
              <a:gd name="connsiteX337" fmla="*/ 3939824 w 7467600"/>
              <a:gd name="connsiteY337" fmla="*/ 6066900 h 6858000"/>
              <a:gd name="connsiteX338" fmla="*/ 4584537 w 7467600"/>
              <a:gd name="connsiteY338" fmla="*/ 5324826 h 6858000"/>
              <a:gd name="connsiteX339" fmla="*/ 5037105 w 7467600"/>
              <a:gd name="connsiteY339" fmla="*/ 5088765 h 6858000"/>
              <a:gd name="connsiteX340" fmla="*/ 5039930 w 7467600"/>
              <a:gd name="connsiteY340" fmla="*/ 5089585 h 6858000"/>
              <a:gd name="connsiteX341" fmla="*/ 5263764 w 7467600"/>
              <a:gd name="connsiteY341" fmla="*/ 4735525 h 6858000"/>
              <a:gd name="connsiteX342" fmla="*/ 4086300 w 7467600"/>
              <a:gd name="connsiteY342" fmla="*/ 4884599 h 6858000"/>
              <a:gd name="connsiteX343" fmla="*/ 4085485 w 7467600"/>
              <a:gd name="connsiteY343" fmla="*/ 4899070 h 6858000"/>
              <a:gd name="connsiteX344" fmla="*/ 3871915 w 7467600"/>
              <a:gd name="connsiteY344" fmla="*/ 5253645 h 6858000"/>
              <a:gd name="connsiteX345" fmla="*/ 3799374 w 7467600"/>
              <a:gd name="connsiteY345" fmla="*/ 5466127 h 6858000"/>
              <a:gd name="connsiteX346" fmla="*/ 3498850 w 7467600"/>
              <a:gd name="connsiteY346" fmla="*/ 6661888 h 6858000"/>
              <a:gd name="connsiteX347" fmla="*/ 3399216 w 7467600"/>
              <a:gd name="connsiteY347" fmla="*/ 6858000 h 6858000"/>
              <a:gd name="connsiteX348" fmla="*/ 3303688 w 7467600"/>
              <a:gd name="connsiteY348" fmla="*/ 6858000 h 6858000"/>
              <a:gd name="connsiteX349" fmla="*/ 3391774 w 7467600"/>
              <a:gd name="connsiteY349" fmla="*/ 6697181 h 6858000"/>
              <a:gd name="connsiteX350" fmla="*/ 3735540 w 7467600"/>
              <a:gd name="connsiteY350" fmla="*/ 5546923 h 6858000"/>
              <a:gd name="connsiteX351" fmla="*/ 3729438 w 7467600"/>
              <a:gd name="connsiteY351" fmla="*/ 5569058 h 6858000"/>
              <a:gd name="connsiteX352" fmla="*/ 3707782 w 7467600"/>
              <a:gd name="connsiteY352" fmla="*/ 5644908 h 6858000"/>
              <a:gd name="connsiteX353" fmla="*/ 3583827 w 7467600"/>
              <a:gd name="connsiteY353" fmla="*/ 6039215 h 6858000"/>
              <a:gd name="connsiteX354" fmla="*/ 3547861 w 7467600"/>
              <a:gd name="connsiteY354" fmla="*/ 6129609 h 6858000"/>
              <a:gd name="connsiteX355" fmla="*/ 3490905 w 7467600"/>
              <a:gd name="connsiteY355" fmla="*/ 6277660 h 6858000"/>
              <a:gd name="connsiteX356" fmla="*/ 3455859 w 7467600"/>
              <a:gd name="connsiteY356" fmla="*/ 6391301 h 6858000"/>
              <a:gd name="connsiteX357" fmla="*/ 3429112 w 7467600"/>
              <a:gd name="connsiteY357" fmla="*/ 6479469 h 6858000"/>
              <a:gd name="connsiteX358" fmla="*/ 3304862 w 7467600"/>
              <a:gd name="connsiteY358" fmla="*/ 6796476 h 6858000"/>
              <a:gd name="connsiteX359" fmla="*/ 3276071 w 7467600"/>
              <a:gd name="connsiteY359" fmla="*/ 6858000 h 6858000"/>
              <a:gd name="connsiteX360" fmla="*/ 3240805 w 7467600"/>
              <a:gd name="connsiteY360" fmla="*/ 6858000 h 6858000"/>
              <a:gd name="connsiteX361" fmla="*/ 3275917 w 7467600"/>
              <a:gd name="connsiteY361" fmla="*/ 6783192 h 6858000"/>
              <a:gd name="connsiteX362" fmla="*/ 3399358 w 7467600"/>
              <a:gd name="connsiteY362" fmla="*/ 6469011 h 6858000"/>
              <a:gd name="connsiteX363" fmla="*/ 3425650 w 7467600"/>
              <a:gd name="connsiteY363" fmla="*/ 6381333 h 6858000"/>
              <a:gd name="connsiteX364" fmla="*/ 3460661 w 7467600"/>
              <a:gd name="connsiteY364" fmla="*/ 6266763 h 6858000"/>
              <a:gd name="connsiteX365" fmla="*/ 3518021 w 7467600"/>
              <a:gd name="connsiteY365" fmla="*/ 6117298 h 6858000"/>
              <a:gd name="connsiteX366" fmla="*/ 3554035 w 7467600"/>
              <a:gd name="connsiteY366" fmla="*/ 6027832 h 6858000"/>
              <a:gd name="connsiteX367" fmla="*/ 3677174 w 7467600"/>
              <a:gd name="connsiteY367" fmla="*/ 5636351 h 6858000"/>
              <a:gd name="connsiteX368" fmla="*/ 3698819 w 7467600"/>
              <a:gd name="connsiteY368" fmla="*/ 5560503 h 6858000"/>
              <a:gd name="connsiteX369" fmla="*/ 3702094 w 7467600"/>
              <a:gd name="connsiteY369" fmla="*/ 5549194 h 6858000"/>
              <a:gd name="connsiteX370" fmla="*/ 3398355 w 7467600"/>
              <a:gd name="connsiteY370" fmla="*/ 6094603 h 6858000"/>
              <a:gd name="connsiteX371" fmla="*/ 3193941 w 7467600"/>
              <a:gd name="connsiteY371" fmla="*/ 6798775 h 6858000"/>
              <a:gd name="connsiteX372" fmla="*/ 3184140 w 7467600"/>
              <a:gd name="connsiteY372" fmla="*/ 6858000 h 6858000"/>
              <a:gd name="connsiteX373" fmla="*/ 3099978 w 7467600"/>
              <a:gd name="connsiteY373" fmla="*/ 6858000 h 6858000"/>
              <a:gd name="connsiteX374" fmla="*/ 3101556 w 7467600"/>
              <a:gd name="connsiteY374" fmla="*/ 6843337 h 6858000"/>
              <a:gd name="connsiteX375" fmla="*/ 3370162 w 7467600"/>
              <a:gd name="connsiteY375" fmla="*/ 5785550 h 6858000"/>
              <a:gd name="connsiteX376" fmla="*/ 3746477 w 7467600"/>
              <a:gd name="connsiteY376" fmla="*/ 5377889 h 6858000"/>
              <a:gd name="connsiteX377" fmla="*/ 3863399 w 7467600"/>
              <a:gd name="connsiteY377" fmla="*/ 5087257 h 6858000"/>
              <a:gd name="connsiteX378" fmla="*/ 3968712 w 7467600"/>
              <a:gd name="connsiteY378" fmla="*/ 4913989 h 6858000"/>
              <a:gd name="connsiteX379" fmla="*/ 2792390 w 7467600"/>
              <a:gd name="connsiteY379" fmla="*/ 5382974 h 6858000"/>
              <a:gd name="connsiteX380" fmla="*/ 2714982 w 7467600"/>
              <a:gd name="connsiteY380" fmla="*/ 5427051 h 6858000"/>
              <a:gd name="connsiteX381" fmla="*/ 2813361 w 7467600"/>
              <a:gd name="connsiteY381" fmla="*/ 6023912 h 6858000"/>
              <a:gd name="connsiteX382" fmla="*/ 2688430 w 7467600"/>
              <a:gd name="connsiteY382" fmla="*/ 6801564 h 6858000"/>
              <a:gd name="connsiteX383" fmla="*/ 2629626 w 7467600"/>
              <a:gd name="connsiteY383" fmla="*/ 6763394 h 6858000"/>
              <a:gd name="connsiteX384" fmla="*/ 2565328 w 7467600"/>
              <a:gd name="connsiteY384" fmla="*/ 5516399 h 6858000"/>
              <a:gd name="connsiteX385" fmla="*/ 1922999 w 7467600"/>
              <a:gd name="connsiteY385" fmla="*/ 5980343 h 6858000"/>
              <a:gd name="connsiteX386" fmla="*/ 1950261 w 7467600"/>
              <a:gd name="connsiteY386" fmla="*/ 6405858 h 6858000"/>
              <a:gd name="connsiteX387" fmla="*/ 2365554 w 7467600"/>
              <a:gd name="connsiteY387" fmla="*/ 6759107 h 6858000"/>
              <a:gd name="connsiteX388" fmla="*/ 2424142 w 7467600"/>
              <a:gd name="connsiteY388" fmla="*/ 6858000 h 6858000"/>
              <a:gd name="connsiteX389" fmla="*/ 2395994 w 7467600"/>
              <a:gd name="connsiteY389" fmla="*/ 6858000 h 6858000"/>
              <a:gd name="connsiteX390" fmla="*/ 2392863 w 7467600"/>
              <a:gd name="connsiteY390" fmla="*/ 6852964 h 6858000"/>
              <a:gd name="connsiteX391" fmla="*/ 2017589 w 7467600"/>
              <a:gd name="connsiteY391" fmla="*/ 6493982 h 6858000"/>
              <a:gd name="connsiteX392" fmla="*/ 2147336 w 7467600"/>
              <a:gd name="connsiteY392" fmla="*/ 6594052 h 6858000"/>
              <a:gd name="connsiteX393" fmla="*/ 2207047 w 7467600"/>
              <a:gd name="connsiteY393" fmla="*/ 6654540 h 6858000"/>
              <a:gd name="connsiteX394" fmla="*/ 2299106 w 7467600"/>
              <a:gd name="connsiteY394" fmla="*/ 6778931 h 6858000"/>
              <a:gd name="connsiteX395" fmla="*/ 2314430 w 7467600"/>
              <a:gd name="connsiteY395" fmla="*/ 6801144 h 6858000"/>
              <a:gd name="connsiteX396" fmla="*/ 2352406 w 7467600"/>
              <a:gd name="connsiteY396" fmla="*/ 6858000 h 6858000"/>
              <a:gd name="connsiteX397" fmla="*/ 2314492 w 7467600"/>
              <a:gd name="connsiteY397" fmla="*/ 6858000 h 6858000"/>
              <a:gd name="connsiteX398" fmla="*/ 2288095 w 7467600"/>
              <a:gd name="connsiteY398" fmla="*/ 6818030 h 6858000"/>
              <a:gd name="connsiteX399" fmla="*/ 2272768 w 7467600"/>
              <a:gd name="connsiteY399" fmla="*/ 6795822 h 6858000"/>
              <a:gd name="connsiteX400" fmla="*/ 2182715 w 7467600"/>
              <a:gd name="connsiteY400" fmla="*/ 6675071 h 6858000"/>
              <a:gd name="connsiteX401" fmla="*/ 2032061 w 7467600"/>
              <a:gd name="connsiteY401" fmla="*/ 6541380 h 6858000"/>
              <a:gd name="connsiteX402" fmla="*/ 2257220 w 7467600"/>
              <a:gd name="connsiteY402" fmla="*/ 6826257 h 6858000"/>
              <a:gd name="connsiteX403" fmla="*/ 2281324 w 7467600"/>
              <a:gd name="connsiteY403" fmla="*/ 6858000 h 6858000"/>
              <a:gd name="connsiteX404" fmla="*/ 2242860 w 7467600"/>
              <a:gd name="connsiteY404" fmla="*/ 6858000 h 6858000"/>
              <a:gd name="connsiteX405" fmla="*/ 2232818 w 7467600"/>
              <a:gd name="connsiteY405" fmla="*/ 6844926 h 6858000"/>
              <a:gd name="connsiteX406" fmla="*/ 1990172 w 7467600"/>
              <a:gd name="connsiteY406" fmla="*/ 6542121 h 6858000"/>
              <a:gd name="connsiteX407" fmla="*/ 2124090 w 7467600"/>
              <a:gd name="connsiteY407" fmla="*/ 6761017 h 6858000"/>
              <a:gd name="connsiteX408" fmla="*/ 2200380 w 7467600"/>
              <a:gd name="connsiteY408" fmla="*/ 6858000 h 6858000"/>
              <a:gd name="connsiteX409" fmla="*/ 2147507 w 7467600"/>
              <a:gd name="connsiteY409" fmla="*/ 6858000 h 6858000"/>
              <a:gd name="connsiteX410" fmla="*/ 2070668 w 7467600"/>
              <a:gd name="connsiteY410" fmla="*/ 6761520 h 6858000"/>
              <a:gd name="connsiteX411" fmla="*/ 1975142 w 7467600"/>
              <a:gd name="connsiteY411" fmla="*/ 6585570 h 6858000"/>
              <a:gd name="connsiteX412" fmla="*/ 2050035 w 7467600"/>
              <a:gd name="connsiteY412" fmla="*/ 6813345 h 6858000"/>
              <a:gd name="connsiteX413" fmla="*/ 2063025 w 7467600"/>
              <a:gd name="connsiteY413" fmla="*/ 6858000 h 6858000"/>
              <a:gd name="connsiteX414" fmla="*/ 2021675 w 7467600"/>
              <a:gd name="connsiteY414" fmla="*/ 6858000 h 6858000"/>
              <a:gd name="connsiteX415" fmla="*/ 2019308 w 7467600"/>
              <a:gd name="connsiteY415" fmla="*/ 6847118 h 6858000"/>
              <a:gd name="connsiteX416" fmla="*/ 1938835 w 7467600"/>
              <a:gd name="connsiteY416" fmla="*/ 6551160 h 6858000"/>
              <a:gd name="connsiteX417" fmla="*/ 1953230 w 7467600"/>
              <a:gd name="connsiteY417" fmla="*/ 6759699 h 6858000"/>
              <a:gd name="connsiteX418" fmla="*/ 1956763 w 7467600"/>
              <a:gd name="connsiteY418" fmla="*/ 6778191 h 6858000"/>
              <a:gd name="connsiteX419" fmla="*/ 1967925 w 7467600"/>
              <a:gd name="connsiteY419" fmla="*/ 6858000 h 6858000"/>
              <a:gd name="connsiteX420" fmla="*/ 1936622 w 7467600"/>
              <a:gd name="connsiteY420" fmla="*/ 6858000 h 6858000"/>
              <a:gd name="connsiteX421" fmla="*/ 1926261 w 7467600"/>
              <a:gd name="connsiteY421" fmla="*/ 6784064 h 6858000"/>
              <a:gd name="connsiteX422" fmla="*/ 1922724 w 7467600"/>
              <a:gd name="connsiteY422" fmla="*/ 6765577 h 6858000"/>
              <a:gd name="connsiteX423" fmla="*/ 1904650 w 7467600"/>
              <a:gd name="connsiteY423" fmla="*/ 6639616 h 6858000"/>
              <a:gd name="connsiteX424" fmla="*/ 1885273 w 7467600"/>
              <a:gd name="connsiteY424" fmla="*/ 6858000 h 6858000"/>
              <a:gd name="connsiteX425" fmla="*/ 1854363 w 7467600"/>
              <a:gd name="connsiteY425" fmla="*/ 6858000 h 6858000"/>
              <a:gd name="connsiteX426" fmla="*/ 1880391 w 7467600"/>
              <a:gd name="connsiteY426" fmla="*/ 6603796 h 6858000"/>
              <a:gd name="connsiteX427" fmla="*/ 1818273 w 7467600"/>
              <a:gd name="connsiteY427" fmla="*/ 6715729 h 6858000"/>
              <a:gd name="connsiteX428" fmla="*/ 1794691 w 7467600"/>
              <a:gd name="connsiteY428" fmla="*/ 6843239 h 6858000"/>
              <a:gd name="connsiteX429" fmla="*/ 1794914 w 7467600"/>
              <a:gd name="connsiteY429" fmla="*/ 6858000 h 6858000"/>
              <a:gd name="connsiteX430" fmla="*/ 1746128 w 7467600"/>
              <a:gd name="connsiteY430" fmla="*/ 6858000 h 6858000"/>
              <a:gd name="connsiteX431" fmla="*/ 1753934 w 7467600"/>
              <a:gd name="connsiteY431" fmla="*/ 6724796 h 6858000"/>
              <a:gd name="connsiteX432" fmla="*/ 1792053 w 7467600"/>
              <a:gd name="connsiteY432" fmla="*/ 6572396 h 6858000"/>
              <a:gd name="connsiteX433" fmla="*/ 1862248 w 7467600"/>
              <a:gd name="connsiteY433" fmla="*/ 6266397 h 6858000"/>
              <a:gd name="connsiteX434" fmla="*/ 1862250 w 7467600"/>
              <a:gd name="connsiteY434" fmla="*/ 6033531 h 6858000"/>
              <a:gd name="connsiteX435" fmla="*/ 1211999 w 7467600"/>
              <a:gd name="connsiteY435" fmla="*/ 6683610 h 6858000"/>
              <a:gd name="connsiteX436" fmla="*/ 1213266 w 7467600"/>
              <a:gd name="connsiteY436" fmla="*/ 6691947 h 6858000"/>
              <a:gd name="connsiteX437" fmla="*/ 1203370 w 7467600"/>
              <a:gd name="connsiteY437" fmla="*/ 6850676 h 6858000"/>
              <a:gd name="connsiteX438" fmla="*/ 1203671 w 7467600"/>
              <a:gd name="connsiteY438" fmla="*/ 6858000 h 6858000"/>
              <a:gd name="connsiteX439" fmla="*/ 1143180 w 7467600"/>
              <a:gd name="connsiteY439" fmla="*/ 6858000 h 6858000"/>
              <a:gd name="connsiteX440" fmla="*/ 1142176 w 7467600"/>
              <a:gd name="connsiteY440" fmla="*/ 6766045 h 6858000"/>
              <a:gd name="connsiteX441" fmla="*/ 1067484 w 7467600"/>
              <a:gd name="connsiteY441" fmla="*/ 6858000 h 6858000"/>
              <a:gd name="connsiteX442" fmla="*/ 953928 w 7467600"/>
              <a:gd name="connsiteY442" fmla="*/ 6858000 h 6858000"/>
              <a:gd name="connsiteX443" fmla="*/ 959715 w 7467600"/>
              <a:gd name="connsiteY443" fmla="*/ 6850185 h 6858000"/>
              <a:gd name="connsiteX444" fmla="*/ 1483788 w 7467600"/>
              <a:gd name="connsiteY444" fmla="*/ 6259174 h 6858000"/>
              <a:gd name="connsiteX445" fmla="*/ 1100671 w 7467600"/>
              <a:gd name="connsiteY445" fmla="*/ 6252137 h 6858000"/>
              <a:gd name="connsiteX446" fmla="*/ 1090144 w 7467600"/>
              <a:gd name="connsiteY446" fmla="*/ 6256748 h 6858000"/>
              <a:gd name="connsiteX447" fmla="*/ 1095872 w 7467600"/>
              <a:gd name="connsiteY447" fmla="*/ 6271892 h 6858000"/>
              <a:gd name="connsiteX448" fmla="*/ 262785 w 7467600"/>
              <a:gd name="connsiteY448" fmla="*/ 6845450 h 6858000"/>
              <a:gd name="connsiteX449" fmla="*/ 209968 w 7467600"/>
              <a:gd name="connsiteY449" fmla="*/ 6770713 h 6858000"/>
              <a:gd name="connsiteX450" fmla="*/ 873460 w 7467600"/>
              <a:gd name="connsiteY450" fmla="*/ 6253768 h 6858000"/>
              <a:gd name="connsiteX451" fmla="*/ 192686 w 7467600"/>
              <a:gd name="connsiteY451" fmla="*/ 5849257 h 6858000"/>
              <a:gd name="connsiteX452" fmla="*/ 4696 w 7467600"/>
              <a:gd name="connsiteY452" fmla="*/ 5697668 h 6858000"/>
              <a:gd name="connsiteX453" fmla="*/ 0 w 7467600"/>
              <a:gd name="connsiteY453" fmla="*/ 5689984 h 6858000"/>
              <a:gd name="connsiteX454" fmla="*/ 0 w 7467600"/>
              <a:gd name="connsiteY454" fmla="*/ 5513472 h 6858000"/>
              <a:gd name="connsiteX455" fmla="*/ 174101 w 7467600"/>
              <a:gd name="connsiteY455" fmla="*/ 5620277 h 6858000"/>
              <a:gd name="connsiteX456" fmla="*/ 891800 w 7467600"/>
              <a:gd name="connsiteY456" fmla="*/ 6036935 h 6858000"/>
              <a:gd name="connsiteX457" fmla="*/ 1072219 w 7467600"/>
              <a:gd name="connsiteY457" fmla="*/ 6169443 h 6858000"/>
              <a:gd name="connsiteX458" fmla="*/ 1074117 w 7467600"/>
              <a:gd name="connsiteY458" fmla="*/ 6170301 h 6858000"/>
              <a:gd name="connsiteX459" fmla="*/ 1083114 w 7467600"/>
              <a:gd name="connsiteY459" fmla="*/ 6174131 h 6858000"/>
              <a:gd name="connsiteX460" fmla="*/ 1543010 w 7467600"/>
              <a:gd name="connsiteY460" fmla="*/ 6191140 h 6858000"/>
              <a:gd name="connsiteX461" fmla="*/ 1551080 w 7467600"/>
              <a:gd name="connsiteY461" fmla="*/ 6195006 h 6858000"/>
              <a:gd name="connsiteX462" fmla="*/ 2345443 w 7467600"/>
              <a:gd name="connsiteY462" fmla="*/ 5549882 h 6858000"/>
              <a:gd name="connsiteX463" fmla="*/ 1721499 w 7467600"/>
              <a:gd name="connsiteY463" fmla="*/ 5599969 h 6858000"/>
              <a:gd name="connsiteX464" fmla="*/ 767716 w 7467600"/>
              <a:gd name="connsiteY464" fmla="*/ 5472768 h 6858000"/>
              <a:gd name="connsiteX465" fmla="*/ 722147 w 7467600"/>
              <a:gd name="connsiteY465" fmla="*/ 5393091 h 6858000"/>
              <a:gd name="connsiteX466" fmla="*/ 1485552 w 7467600"/>
              <a:gd name="connsiteY466" fmla="*/ 5313202 h 6858000"/>
              <a:gd name="connsiteX467" fmla="*/ 2143004 w 7467600"/>
              <a:gd name="connsiteY467" fmla="*/ 5402420 h 6858000"/>
              <a:gd name="connsiteX468" fmla="*/ 1933391 w 7467600"/>
              <a:gd name="connsiteY468" fmla="*/ 5156971 h 6858000"/>
              <a:gd name="connsiteX469" fmla="*/ 1827118 w 7467600"/>
              <a:gd name="connsiteY469" fmla="*/ 4968410 h 6858000"/>
              <a:gd name="connsiteX470" fmla="*/ 1837349 w 7467600"/>
              <a:gd name="connsiteY470" fmla="*/ 4956357 h 6858000"/>
              <a:gd name="connsiteX471" fmla="*/ 2162835 w 7467600"/>
              <a:gd name="connsiteY471" fmla="*/ 5187853 h 6858000"/>
              <a:gd name="connsiteX472" fmla="*/ 2257167 w 7467600"/>
              <a:gd name="connsiteY472" fmla="*/ 5462123 h 6858000"/>
              <a:gd name="connsiteX473" fmla="*/ 2261598 w 7467600"/>
              <a:gd name="connsiteY473" fmla="*/ 5467998 h 6858000"/>
              <a:gd name="connsiteX474" fmla="*/ 2437177 w 7467600"/>
              <a:gd name="connsiteY474" fmla="*/ 5479608 h 6858000"/>
              <a:gd name="connsiteX475" fmla="*/ 2445247 w 7467600"/>
              <a:gd name="connsiteY475" fmla="*/ 5483476 h 6858000"/>
              <a:gd name="connsiteX476" fmla="*/ 2743626 w 7467600"/>
              <a:gd name="connsiteY476" fmla="*/ 5304819 h 6858000"/>
              <a:gd name="connsiteX477" fmla="*/ 3048102 w 7467600"/>
              <a:gd name="connsiteY477" fmla="*/ 5150595 h 6858000"/>
              <a:gd name="connsiteX478" fmla="*/ 1799414 w 7467600"/>
              <a:gd name="connsiteY478" fmla="*/ 4694732 h 6858000"/>
              <a:gd name="connsiteX479" fmla="*/ 1771735 w 7467600"/>
              <a:gd name="connsiteY479" fmla="*/ 4619929 h 6858000"/>
              <a:gd name="connsiteX480" fmla="*/ 3104273 w 7467600"/>
              <a:gd name="connsiteY480" fmla="*/ 5076159 h 6858000"/>
              <a:gd name="connsiteX481" fmla="*/ 3113245 w 7467600"/>
              <a:gd name="connsiteY481" fmla="*/ 5090705 h 6858000"/>
              <a:gd name="connsiteX482" fmla="*/ 3126294 w 7467600"/>
              <a:gd name="connsiteY482" fmla="*/ 5114400 h 6858000"/>
              <a:gd name="connsiteX483" fmla="*/ 3937433 w 7467600"/>
              <a:gd name="connsiteY483" fmla="*/ 4830473 h 6858000"/>
              <a:gd name="connsiteX484" fmla="*/ 3590475 w 7467600"/>
              <a:gd name="connsiteY484" fmla="*/ 4597974 h 6858000"/>
              <a:gd name="connsiteX485" fmla="*/ 3100264 w 7467600"/>
              <a:gd name="connsiteY485" fmla="*/ 4579845 h 6858000"/>
              <a:gd name="connsiteX486" fmla="*/ 2183576 w 7467600"/>
              <a:gd name="connsiteY486" fmla="*/ 4227150 h 6858000"/>
              <a:gd name="connsiteX487" fmla="*/ 2151029 w 7467600"/>
              <a:gd name="connsiteY487" fmla="*/ 4146947 h 6858000"/>
              <a:gd name="connsiteX488" fmla="*/ 3563434 w 7467600"/>
              <a:gd name="connsiteY488" fmla="*/ 4469115 h 6858000"/>
              <a:gd name="connsiteX489" fmla="*/ 3177952 w 7467600"/>
              <a:gd name="connsiteY489" fmla="*/ 3657386 h 6858000"/>
              <a:gd name="connsiteX490" fmla="*/ 3189263 w 7467600"/>
              <a:gd name="connsiteY490" fmla="*/ 3625726 h 6858000"/>
              <a:gd name="connsiteX491" fmla="*/ 3560912 w 7467600"/>
              <a:gd name="connsiteY491" fmla="*/ 4079863 h 6858000"/>
              <a:gd name="connsiteX492" fmla="*/ 3626636 w 7467600"/>
              <a:gd name="connsiteY492" fmla="*/ 4512230 h 6858000"/>
              <a:gd name="connsiteX493" fmla="*/ 3653088 w 7467600"/>
              <a:gd name="connsiteY493" fmla="*/ 4521417 h 6858000"/>
              <a:gd name="connsiteX494" fmla="*/ 3988128 w 7467600"/>
              <a:gd name="connsiteY494" fmla="*/ 4817267 h 6858000"/>
              <a:gd name="connsiteX495" fmla="*/ 4830582 w 7467600"/>
              <a:gd name="connsiteY495" fmla="*/ 4676000 h 6858000"/>
              <a:gd name="connsiteX496" fmla="*/ 4830100 w 7467600"/>
              <a:gd name="connsiteY496" fmla="*/ 4675554 h 6858000"/>
              <a:gd name="connsiteX497" fmla="*/ 4036318 w 7467600"/>
              <a:gd name="connsiteY497" fmla="*/ 4147013 h 6858000"/>
              <a:gd name="connsiteX498" fmla="*/ 3432098 w 7467600"/>
              <a:gd name="connsiteY498" fmla="*/ 3537312 h 6858000"/>
              <a:gd name="connsiteX499" fmla="*/ 3446761 w 7467600"/>
              <a:gd name="connsiteY499" fmla="*/ 3461278 h 6858000"/>
              <a:gd name="connsiteX500" fmla="*/ 4419733 w 7467600"/>
              <a:gd name="connsiteY500" fmla="*/ 3963555 h 6858000"/>
              <a:gd name="connsiteX501" fmla="*/ 4781371 w 7467600"/>
              <a:gd name="connsiteY501" fmla="*/ 4458604 h 6858000"/>
              <a:gd name="connsiteX502" fmla="*/ 4780440 w 7467600"/>
              <a:gd name="connsiteY502" fmla="*/ 4470290 h 6858000"/>
              <a:gd name="connsiteX503" fmla="*/ 4898954 w 7467600"/>
              <a:gd name="connsiteY503" fmla="*/ 4662092 h 6858000"/>
              <a:gd name="connsiteX504" fmla="*/ 4900699 w 7467600"/>
              <a:gd name="connsiteY504" fmla="*/ 4670867 h 6858000"/>
              <a:gd name="connsiteX505" fmla="*/ 5714511 w 7467600"/>
              <a:gd name="connsiteY505" fmla="*/ 4663483 h 6858000"/>
              <a:gd name="connsiteX506" fmla="*/ 5464793 w 7467600"/>
              <a:gd name="connsiteY506" fmla="*/ 4393556 h 6858000"/>
              <a:gd name="connsiteX507" fmla="*/ 5461897 w 7467600"/>
              <a:gd name="connsiteY507" fmla="*/ 4390879 h 6858000"/>
              <a:gd name="connsiteX508" fmla="*/ 4294126 w 7467600"/>
              <a:gd name="connsiteY508" fmla="*/ 3303048 h 6858000"/>
              <a:gd name="connsiteX509" fmla="*/ 4305321 w 7467600"/>
              <a:gd name="connsiteY509" fmla="*/ 3256953 h 6858000"/>
              <a:gd name="connsiteX510" fmla="*/ 4949299 w 7467600"/>
              <a:gd name="connsiteY510" fmla="*/ 3766336 h 6858000"/>
              <a:gd name="connsiteX511" fmla="*/ 5291452 w 7467600"/>
              <a:gd name="connsiteY511" fmla="*/ 4076801 h 6858000"/>
              <a:gd name="connsiteX512" fmla="*/ 5434998 w 7467600"/>
              <a:gd name="connsiteY512" fmla="*/ 4254100 h 6858000"/>
              <a:gd name="connsiteX513" fmla="*/ 5351015 w 7467600"/>
              <a:gd name="connsiteY513" fmla="*/ 3760989 h 6858000"/>
              <a:gd name="connsiteX514" fmla="*/ 5413780 w 7467600"/>
              <a:gd name="connsiteY514" fmla="*/ 2966265 h 6858000"/>
              <a:gd name="connsiteX515" fmla="*/ 5425627 w 7467600"/>
              <a:gd name="connsiteY515" fmla="*/ 2954192 h 6858000"/>
              <a:gd name="connsiteX516" fmla="*/ 6604735 w 7467600"/>
              <a:gd name="connsiteY516" fmla="*/ 2041381 h 6858000"/>
              <a:gd name="connsiteX517" fmla="*/ 7204487 w 7467600"/>
              <a:gd name="connsiteY517" fmla="*/ 2742112 h 6858000"/>
              <a:gd name="connsiteX518" fmla="*/ 7131592 w 7467600"/>
              <a:gd name="connsiteY518" fmla="*/ 2672096 h 6858000"/>
              <a:gd name="connsiteX519" fmla="*/ 6996344 w 7467600"/>
              <a:gd name="connsiteY519" fmla="*/ 2518310 h 6858000"/>
              <a:gd name="connsiteX520" fmla="*/ 6735495 w 7467600"/>
              <a:gd name="connsiteY520" fmla="*/ 2196890 h 6858000"/>
              <a:gd name="connsiteX521" fmla="*/ 6721901 w 7467600"/>
              <a:gd name="connsiteY521" fmla="*/ 2179274 h 6858000"/>
              <a:gd name="connsiteX522" fmla="*/ 6604735 w 7467600"/>
              <a:gd name="connsiteY522" fmla="*/ 2041381 h 6858000"/>
              <a:gd name="connsiteX523" fmla="*/ 6591670 w 7467600"/>
              <a:gd name="connsiteY523" fmla="*/ 1988277 h 6858000"/>
              <a:gd name="connsiteX524" fmla="*/ 6747349 w 7467600"/>
              <a:gd name="connsiteY524" fmla="*/ 2160069 h 6858000"/>
              <a:gd name="connsiteX525" fmla="*/ 6760943 w 7467600"/>
              <a:gd name="connsiteY525" fmla="*/ 2177686 h 6858000"/>
              <a:gd name="connsiteX526" fmla="*/ 7021065 w 7467600"/>
              <a:gd name="connsiteY526" fmla="*/ 2498102 h 6858000"/>
              <a:gd name="connsiteX527" fmla="*/ 7155223 w 7467600"/>
              <a:gd name="connsiteY527" fmla="*/ 2650386 h 6858000"/>
              <a:gd name="connsiteX528" fmla="*/ 7203167 w 7467600"/>
              <a:gd name="connsiteY528" fmla="*/ 2697288 h 6858000"/>
              <a:gd name="connsiteX529" fmla="*/ 6937703 w 7467600"/>
              <a:gd name="connsiteY529" fmla="*/ 2321981 h 6858000"/>
              <a:gd name="connsiteX530" fmla="*/ 6591670 w 7467600"/>
              <a:gd name="connsiteY530" fmla="*/ 1988277 h 6858000"/>
              <a:gd name="connsiteX531" fmla="*/ 5798671 w 7467600"/>
              <a:gd name="connsiteY531" fmla="*/ 1981601 h 6858000"/>
              <a:gd name="connsiteX532" fmla="*/ 5754709 w 7467600"/>
              <a:gd name="connsiteY532" fmla="*/ 2071454 h 6858000"/>
              <a:gd name="connsiteX533" fmla="*/ 5763044 w 7467600"/>
              <a:gd name="connsiteY533" fmla="*/ 2842206 h 6858000"/>
              <a:gd name="connsiteX534" fmla="*/ 5764974 w 7467600"/>
              <a:gd name="connsiteY534" fmla="*/ 2799609 h 6858000"/>
              <a:gd name="connsiteX535" fmla="*/ 5767665 w 7467600"/>
              <a:gd name="connsiteY535" fmla="*/ 2666409 h 6858000"/>
              <a:gd name="connsiteX536" fmla="*/ 5763055 w 7467600"/>
              <a:gd name="connsiteY536" fmla="*/ 2579705 h 6858000"/>
              <a:gd name="connsiteX537" fmla="*/ 5758079 w 7467600"/>
              <a:gd name="connsiteY537" fmla="*/ 2492508 h 6858000"/>
              <a:gd name="connsiteX538" fmla="*/ 5779325 w 7467600"/>
              <a:gd name="connsiteY538" fmla="*/ 2197069 h 6858000"/>
              <a:gd name="connsiteX539" fmla="*/ 5798671 w 7467600"/>
              <a:gd name="connsiteY539" fmla="*/ 1981601 h 6858000"/>
              <a:gd name="connsiteX540" fmla="*/ 5829202 w 7467600"/>
              <a:gd name="connsiteY540" fmla="*/ 1971679 h 6858000"/>
              <a:gd name="connsiteX541" fmla="*/ 5809558 w 7467600"/>
              <a:gd name="connsiteY541" fmla="*/ 2198043 h 6858000"/>
              <a:gd name="connsiteX542" fmla="*/ 5788653 w 7467600"/>
              <a:gd name="connsiteY542" fmla="*/ 2489430 h 6858000"/>
              <a:gd name="connsiteX543" fmla="*/ 5793439 w 7467600"/>
              <a:gd name="connsiteY543" fmla="*/ 2575235 h 6858000"/>
              <a:gd name="connsiteX544" fmla="*/ 5796837 w 7467600"/>
              <a:gd name="connsiteY544" fmla="*/ 2637633 h 6858000"/>
              <a:gd name="connsiteX545" fmla="*/ 5818614 w 7467600"/>
              <a:gd name="connsiteY545" fmla="*/ 2473055 h 6858000"/>
              <a:gd name="connsiteX546" fmla="*/ 5829202 w 7467600"/>
              <a:gd name="connsiteY546" fmla="*/ 1971679 h 6858000"/>
              <a:gd name="connsiteX547" fmla="*/ 5911389 w 7467600"/>
              <a:gd name="connsiteY547" fmla="*/ 1898371 h 6858000"/>
              <a:gd name="connsiteX548" fmla="*/ 6237627 w 7467600"/>
              <a:gd name="connsiteY548" fmla="*/ 2231921 h 6858000"/>
              <a:gd name="connsiteX549" fmla="*/ 5911389 w 7467600"/>
              <a:gd name="connsiteY549" fmla="*/ 1898371 h 6858000"/>
              <a:gd name="connsiteX550" fmla="*/ 6944437 w 7467600"/>
              <a:gd name="connsiteY550" fmla="*/ 1575402 h 6858000"/>
              <a:gd name="connsiteX551" fmla="*/ 6304730 w 7467600"/>
              <a:gd name="connsiteY551" fmla="*/ 1766654 h 6858000"/>
              <a:gd name="connsiteX552" fmla="*/ 6944437 w 7467600"/>
              <a:gd name="connsiteY552" fmla="*/ 1575402 h 6858000"/>
              <a:gd name="connsiteX553" fmla="*/ 7019523 w 7467600"/>
              <a:gd name="connsiteY553" fmla="*/ 1519450 h 6858000"/>
              <a:gd name="connsiteX554" fmla="*/ 6298091 w 7467600"/>
              <a:gd name="connsiteY554" fmla="*/ 1737122 h 6858000"/>
              <a:gd name="connsiteX555" fmla="*/ 7019523 w 7467600"/>
              <a:gd name="connsiteY555" fmla="*/ 1519450 h 6858000"/>
              <a:gd name="connsiteX556" fmla="*/ 2399523 w 7467600"/>
              <a:gd name="connsiteY556" fmla="*/ 1428234 h 6858000"/>
              <a:gd name="connsiteX557" fmla="*/ 2224982 w 7467600"/>
              <a:gd name="connsiteY557" fmla="*/ 1826201 h 6858000"/>
              <a:gd name="connsiteX558" fmla="*/ 2096099 w 7467600"/>
              <a:gd name="connsiteY558" fmla="*/ 2345900 h 6858000"/>
              <a:gd name="connsiteX559" fmla="*/ 2283317 w 7467600"/>
              <a:gd name="connsiteY559" fmla="*/ 1796925 h 6858000"/>
              <a:gd name="connsiteX560" fmla="*/ 2399523 w 7467600"/>
              <a:gd name="connsiteY560" fmla="*/ 1428234 h 6858000"/>
              <a:gd name="connsiteX561" fmla="*/ 2448558 w 7467600"/>
              <a:gd name="connsiteY561" fmla="*/ 1373435 h 6858000"/>
              <a:gd name="connsiteX562" fmla="*/ 2312521 w 7467600"/>
              <a:gd name="connsiteY562" fmla="*/ 1806140 h 6858000"/>
              <a:gd name="connsiteX563" fmla="*/ 2127533 w 7467600"/>
              <a:gd name="connsiteY563" fmla="*/ 2348380 h 6858000"/>
              <a:gd name="connsiteX564" fmla="*/ 2358080 w 7467600"/>
              <a:gd name="connsiteY564" fmla="*/ 1866134 h 6858000"/>
              <a:gd name="connsiteX565" fmla="*/ 2407436 w 7467600"/>
              <a:gd name="connsiteY565" fmla="*/ 1651070 h 6858000"/>
              <a:gd name="connsiteX566" fmla="*/ 2448558 w 7467600"/>
              <a:gd name="connsiteY566" fmla="*/ 1373435 h 6858000"/>
              <a:gd name="connsiteX567" fmla="*/ 278707 w 7467600"/>
              <a:gd name="connsiteY567" fmla="*/ 1352270 h 6858000"/>
              <a:gd name="connsiteX568" fmla="*/ 321570 w 7467600"/>
              <a:gd name="connsiteY568" fmla="*/ 1861610 h 6858000"/>
              <a:gd name="connsiteX569" fmla="*/ 294281 w 7467600"/>
              <a:gd name="connsiteY569" fmla="*/ 1440658 h 6858000"/>
              <a:gd name="connsiteX570" fmla="*/ 278707 w 7467600"/>
              <a:gd name="connsiteY570" fmla="*/ 1352270 h 6858000"/>
              <a:gd name="connsiteX571" fmla="*/ 1423821 w 7467600"/>
              <a:gd name="connsiteY571" fmla="*/ 1351958 h 6858000"/>
              <a:gd name="connsiteX572" fmla="*/ 1638521 w 7467600"/>
              <a:gd name="connsiteY572" fmla="*/ 1908470 h 6858000"/>
              <a:gd name="connsiteX573" fmla="*/ 1754199 w 7467600"/>
              <a:gd name="connsiteY573" fmla="*/ 2149284 h 6858000"/>
              <a:gd name="connsiteX574" fmla="*/ 1908359 w 7467600"/>
              <a:gd name="connsiteY574" fmla="*/ 2364988 h 6858000"/>
              <a:gd name="connsiteX575" fmla="*/ 1647661 w 7467600"/>
              <a:gd name="connsiteY575" fmla="*/ 1825945 h 6858000"/>
              <a:gd name="connsiteX576" fmla="*/ 1423821 w 7467600"/>
              <a:gd name="connsiteY576" fmla="*/ 1351958 h 6858000"/>
              <a:gd name="connsiteX577" fmla="*/ 1431890 w 7467600"/>
              <a:gd name="connsiteY577" fmla="*/ 1306475 h 6858000"/>
              <a:gd name="connsiteX578" fmla="*/ 1507597 w 7467600"/>
              <a:gd name="connsiteY578" fmla="*/ 1446132 h 6858000"/>
              <a:gd name="connsiteX579" fmla="*/ 1674586 w 7467600"/>
              <a:gd name="connsiteY579" fmla="*/ 1813832 h 6858000"/>
              <a:gd name="connsiteX580" fmla="*/ 1815950 w 7467600"/>
              <a:gd name="connsiteY580" fmla="*/ 2128564 h 6858000"/>
              <a:gd name="connsiteX581" fmla="*/ 1984242 w 7467600"/>
              <a:gd name="connsiteY581" fmla="*/ 2430829 h 6858000"/>
              <a:gd name="connsiteX582" fmla="*/ 2014023 w 7467600"/>
              <a:gd name="connsiteY582" fmla="*/ 2450995 h 6858000"/>
              <a:gd name="connsiteX583" fmla="*/ 1747337 w 7467600"/>
              <a:gd name="connsiteY583" fmla="*/ 1855264 h 6858000"/>
              <a:gd name="connsiteX584" fmla="*/ 1533749 w 7467600"/>
              <a:gd name="connsiteY584" fmla="*/ 1478656 h 6858000"/>
              <a:gd name="connsiteX585" fmla="*/ 1431890 w 7467600"/>
              <a:gd name="connsiteY585" fmla="*/ 1306475 h 6858000"/>
              <a:gd name="connsiteX586" fmla="*/ 5052692 w 7467600"/>
              <a:gd name="connsiteY586" fmla="*/ 1292994 h 6858000"/>
              <a:gd name="connsiteX587" fmla="*/ 5200661 w 7467600"/>
              <a:gd name="connsiteY587" fmla="*/ 1635186 h 6858000"/>
              <a:gd name="connsiteX588" fmla="*/ 5297138 w 7467600"/>
              <a:gd name="connsiteY588" fmla="*/ 1906351 h 6858000"/>
              <a:gd name="connsiteX589" fmla="*/ 5052692 w 7467600"/>
              <a:gd name="connsiteY589" fmla="*/ 1292994 h 6858000"/>
              <a:gd name="connsiteX590" fmla="*/ 5009948 w 7467600"/>
              <a:gd name="connsiteY590" fmla="*/ 1273619 h 6858000"/>
              <a:gd name="connsiteX591" fmla="*/ 5121777 w 7467600"/>
              <a:gd name="connsiteY591" fmla="*/ 1654213 h 6858000"/>
              <a:gd name="connsiteX592" fmla="*/ 5293545 w 7467600"/>
              <a:gd name="connsiteY592" fmla="*/ 2072247 h 6858000"/>
              <a:gd name="connsiteX593" fmla="*/ 5294042 w 7467600"/>
              <a:gd name="connsiteY593" fmla="*/ 2065019 h 6858000"/>
              <a:gd name="connsiteX594" fmla="*/ 5171936 w 7467600"/>
              <a:gd name="connsiteY594" fmla="*/ 1647613 h 6858000"/>
              <a:gd name="connsiteX595" fmla="*/ 5009948 w 7467600"/>
              <a:gd name="connsiteY595" fmla="*/ 1273619 h 6858000"/>
              <a:gd name="connsiteX596" fmla="*/ 655236 w 7467600"/>
              <a:gd name="connsiteY596" fmla="*/ 1268632 h 6858000"/>
              <a:gd name="connsiteX597" fmla="*/ 839521 w 7467600"/>
              <a:gd name="connsiteY597" fmla="*/ 1685315 h 6858000"/>
              <a:gd name="connsiteX598" fmla="*/ 1109416 w 7467600"/>
              <a:gd name="connsiteY598" fmla="*/ 2061663 h 6858000"/>
              <a:gd name="connsiteX599" fmla="*/ 1298300 w 7467600"/>
              <a:gd name="connsiteY599" fmla="*/ 2247742 h 6858000"/>
              <a:gd name="connsiteX600" fmla="*/ 1125871 w 7467600"/>
              <a:gd name="connsiteY600" fmla="*/ 1989513 h 6858000"/>
              <a:gd name="connsiteX601" fmla="*/ 981574 w 7467600"/>
              <a:gd name="connsiteY601" fmla="*/ 1783157 h 6858000"/>
              <a:gd name="connsiteX602" fmla="*/ 922198 w 7467600"/>
              <a:gd name="connsiteY602" fmla="*/ 1677437 h 6858000"/>
              <a:gd name="connsiteX603" fmla="*/ 869293 w 7467600"/>
              <a:gd name="connsiteY603" fmla="*/ 1583214 h 6858000"/>
              <a:gd name="connsiteX604" fmla="*/ 751431 w 7467600"/>
              <a:gd name="connsiteY604" fmla="*/ 1405731 h 6858000"/>
              <a:gd name="connsiteX605" fmla="*/ 655236 w 7467600"/>
              <a:gd name="connsiteY605" fmla="*/ 1268632 h 6858000"/>
              <a:gd name="connsiteX606" fmla="*/ 6516292 w 7467600"/>
              <a:gd name="connsiteY606" fmla="*/ 1263064 h 6858000"/>
              <a:gd name="connsiteX607" fmla="*/ 5736320 w 7467600"/>
              <a:gd name="connsiteY607" fmla="*/ 1501803 h 6858000"/>
              <a:gd name="connsiteX608" fmla="*/ 6516292 w 7467600"/>
              <a:gd name="connsiteY608" fmla="*/ 1263064 h 6858000"/>
              <a:gd name="connsiteX609" fmla="*/ 291466 w 7467600"/>
              <a:gd name="connsiteY609" fmla="*/ 1250369 h 6858000"/>
              <a:gd name="connsiteX610" fmla="*/ 323180 w 7467600"/>
              <a:gd name="connsiteY610" fmla="*/ 1435283 h 6858000"/>
              <a:gd name="connsiteX611" fmla="*/ 349381 w 7467600"/>
              <a:gd name="connsiteY611" fmla="*/ 1875041 h 6858000"/>
              <a:gd name="connsiteX612" fmla="*/ 374363 w 7467600"/>
              <a:gd name="connsiteY612" fmla="*/ 1506494 h 6858000"/>
              <a:gd name="connsiteX613" fmla="*/ 302168 w 7467600"/>
              <a:gd name="connsiteY613" fmla="*/ 1274495 h 6858000"/>
              <a:gd name="connsiteX614" fmla="*/ 291466 w 7467600"/>
              <a:gd name="connsiteY614" fmla="*/ 1250369 h 6858000"/>
              <a:gd name="connsiteX615" fmla="*/ 678222 w 7467600"/>
              <a:gd name="connsiteY615" fmla="*/ 1248670 h 6858000"/>
              <a:gd name="connsiteX616" fmla="*/ 775536 w 7467600"/>
              <a:gd name="connsiteY616" fmla="*/ 1388015 h 6858000"/>
              <a:gd name="connsiteX617" fmla="*/ 894529 w 7467600"/>
              <a:gd name="connsiteY617" fmla="*/ 1567739 h 6858000"/>
              <a:gd name="connsiteX618" fmla="*/ 948000 w 7467600"/>
              <a:gd name="connsiteY618" fmla="*/ 1663088 h 6858000"/>
              <a:gd name="connsiteX619" fmla="*/ 1006812 w 7467600"/>
              <a:gd name="connsiteY619" fmla="*/ 1767683 h 6858000"/>
              <a:gd name="connsiteX620" fmla="*/ 1149133 w 7467600"/>
              <a:gd name="connsiteY620" fmla="*/ 1971513 h 6858000"/>
              <a:gd name="connsiteX621" fmla="*/ 1333952 w 7467600"/>
              <a:gd name="connsiteY621" fmla="*/ 2251620 h 6858000"/>
              <a:gd name="connsiteX622" fmla="*/ 1337329 w 7467600"/>
              <a:gd name="connsiteY622" fmla="*/ 2258350 h 6858000"/>
              <a:gd name="connsiteX623" fmla="*/ 1014726 w 7467600"/>
              <a:gd name="connsiteY623" fmla="*/ 1615556 h 6858000"/>
              <a:gd name="connsiteX624" fmla="*/ 678222 w 7467600"/>
              <a:gd name="connsiteY624" fmla="*/ 1248670 h 6858000"/>
              <a:gd name="connsiteX625" fmla="*/ 6691602 w 7467600"/>
              <a:gd name="connsiteY625" fmla="*/ 1140573 h 6858000"/>
              <a:gd name="connsiteX626" fmla="*/ 6571100 w 7467600"/>
              <a:gd name="connsiteY626" fmla="*/ 1183662 h 6858000"/>
              <a:gd name="connsiteX627" fmla="*/ 6241687 w 7467600"/>
              <a:gd name="connsiteY627" fmla="*/ 1257600 h 6858000"/>
              <a:gd name="connsiteX628" fmla="*/ 5693009 w 7467600"/>
              <a:gd name="connsiteY628" fmla="*/ 1478256 h 6858000"/>
              <a:gd name="connsiteX629" fmla="*/ 6548420 w 7467600"/>
              <a:gd name="connsiteY629" fmla="*/ 1214599 h 6858000"/>
              <a:gd name="connsiteX630" fmla="*/ 6605473 w 7467600"/>
              <a:gd name="connsiteY630" fmla="*/ 1184686 h 6858000"/>
              <a:gd name="connsiteX631" fmla="*/ 6691602 w 7467600"/>
              <a:gd name="connsiteY631" fmla="*/ 1140573 h 6858000"/>
              <a:gd name="connsiteX632" fmla="*/ 4002475 w 7467600"/>
              <a:gd name="connsiteY632" fmla="*/ 1037802 h 6858000"/>
              <a:gd name="connsiteX633" fmla="*/ 4000324 w 7467600"/>
              <a:gd name="connsiteY633" fmla="*/ 1039362 h 6858000"/>
              <a:gd name="connsiteX634" fmla="*/ 4002862 w 7467600"/>
              <a:gd name="connsiteY634" fmla="*/ 1042866 h 6858000"/>
              <a:gd name="connsiteX635" fmla="*/ 4002475 w 7467600"/>
              <a:gd name="connsiteY635" fmla="*/ 1037802 h 6858000"/>
              <a:gd name="connsiteX636" fmla="*/ 506322 w 7467600"/>
              <a:gd name="connsiteY636" fmla="*/ 1020997 h 6858000"/>
              <a:gd name="connsiteX637" fmla="*/ 533068 w 7467600"/>
              <a:gd name="connsiteY637" fmla="*/ 1029409 h 6858000"/>
              <a:gd name="connsiteX638" fmla="*/ 1232525 w 7467600"/>
              <a:gd name="connsiteY638" fmla="*/ 1804675 h 6858000"/>
              <a:gd name="connsiteX639" fmla="*/ 1388858 w 7467600"/>
              <a:gd name="connsiteY639" fmla="*/ 2368011 h 6858000"/>
              <a:gd name="connsiteX640" fmla="*/ 1384098 w 7467600"/>
              <a:gd name="connsiteY640" fmla="*/ 2378125 h 6858000"/>
              <a:gd name="connsiteX641" fmla="*/ 1425393 w 7467600"/>
              <a:gd name="connsiteY641" fmla="*/ 2589124 h 6858000"/>
              <a:gd name="connsiteX642" fmla="*/ 1424001 w 7467600"/>
              <a:gd name="connsiteY642" fmla="*/ 2597541 h 6858000"/>
              <a:gd name="connsiteX643" fmla="*/ 2152729 w 7467600"/>
              <a:gd name="connsiteY643" fmla="*/ 2864487 h 6858000"/>
              <a:gd name="connsiteX644" fmla="*/ 2020609 w 7467600"/>
              <a:gd name="connsiteY644" fmla="*/ 2539671 h 6858000"/>
              <a:gd name="connsiteX645" fmla="*/ 2018920 w 7467600"/>
              <a:gd name="connsiteY645" fmla="*/ 2536309 h 6858000"/>
              <a:gd name="connsiteX646" fmla="*/ 1342441 w 7467600"/>
              <a:gd name="connsiteY646" fmla="*/ 1173017 h 6858000"/>
              <a:gd name="connsiteX647" fmla="*/ 1367925 w 7467600"/>
              <a:gd name="connsiteY647" fmla="*/ 1135648 h 6858000"/>
              <a:gd name="connsiteX648" fmla="*/ 1771401 w 7467600"/>
              <a:gd name="connsiteY648" fmla="*/ 1806673 h 6858000"/>
              <a:gd name="connsiteX649" fmla="*/ 1972385 w 7467600"/>
              <a:gd name="connsiteY649" fmla="*/ 2198735 h 6858000"/>
              <a:gd name="connsiteX650" fmla="*/ 2040892 w 7467600"/>
              <a:gd name="connsiteY650" fmla="*/ 2405205 h 6858000"/>
              <a:gd name="connsiteX651" fmla="*/ 2131689 w 7467600"/>
              <a:gd name="connsiteY651" fmla="*/ 1936926 h 6858000"/>
              <a:gd name="connsiteX652" fmla="*/ 2454820 w 7467600"/>
              <a:gd name="connsiteY652" fmla="*/ 1248808 h 6858000"/>
              <a:gd name="connsiteX653" fmla="*/ 2492512 w 7467600"/>
              <a:gd name="connsiteY653" fmla="*/ 1302920 h 6858000"/>
              <a:gd name="connsiteX654" fmla="*/ 2081216 w 7467600"/>
              <a:gd name="connsiteY654" fmla="*/ 2527513 h 6858000"/>
              <a:gd name="connsiteX655" fmla="*/ 2081211 w 7467600"/>
              <a:gd name="connsiteY655" fmla="*/ 2528916 h 6858000"/>
              <a:gd name="connsiteX656" fmla="*/ 2199067 w 7467600"/>
              <a:gd name="connsiteY656" fmla="*/ 2884061 h 6858000"/>
              <a:gd name="connsiteX657" fmla="*/ 3192586 w 7467600"/>
              <a:gd name="connsiteY657" fmla="*/ 3411496 h 6858000"/>
              <a:gd name="connsiteX658" fmla="*/ 3182620 w 7467600"/>
              <a:gd name="connsiteY658" fmla="*/ 3483279 h 6858000"/>
              <a:gd name="connsiteX659" fmla="*/ 2435119 w 7467600"/>
              <a:gd name="connsiteY659" fmla="*/ 3080173 h 6858000"/>
              <a:gd name="connsiteX660" fmla="*/ 2410152 w 7467600"/>
              <a:gd name="connsiteY660" fmla="*/ 3063751 h 6858000"/>
              <a:gd name="connsiteX661" fmla="*/ 2408099 w 7467600"/>
              <a:gd name="connsiteY661" fmla="*/ 3064403 h 6858000"/>
              <a:gd name="connsiteX662" fmla="*/ 2407218 w 7467600"/>
              <a:gd name="connsiteY662" fmla="*/ 3070324 h 6858000"/>
              <a:gd name="connsiteX663" fmla="*/ 2380138 w 7467600"/>
              <a:gd name="connsiteY663" fmla="*/ 3099341 h 6858000"/>
              <a:gd name="connsiteX664" fmla="*/ 1765923 w 7467600"/>
              <a:gd name="connsiteY664" fmla="*/ 3581043 h 6858000"/>
              <a:gd name="connsiteX665" fmla="*/ 1702258 w 7467600"/>
              <a:gd name="connsiteY665" fmla="*/ 3612286 h 6858000"/>
              <a:gd name="connsiteX666" fmla="*/ 1538370 w 7467600"/>
              <a:gd name="connsiteY666" fmla="*/ 3811804 h 6858000"/>
              <a:gd name="connsiteX667" fmla="*/ 542867 w 7467600"/>
              <a:gd name="connsiteY667" fmla="*/ 4944092 h 6858000"/>
              <a:gd name="connsiteX668" fmla="*/ 515800 w 7467600"/>
              <a:gd name="connsiteY668" fmla="*/ 4862180 h 6858000"/>
              <a:gd name="connsiteX669" fmla="*/ 909145 w 7467600"/>
              <a:gd name="connsiteY669" fmla="*/ 4199225 h 6858000"/>
              <a:gd name="connsiteX670" fmla="*/ 1214067 w 7467600"/>
              <a:gd name="connsiteY670" fmla="*/ 3908561 h 6858000"/>
              <a:gd name="connsiteX671" fmla="*/ 640967 w 7467600"/>
              <a:gd name="connsiteY671" fmla="*/ 4105601 h 6858000"/>
              <a:gd name="connsiteX672" fmla="*/ 112563 w 7467600"/>
              <a:gd name="connsiteY672" fmla="*/ 4396952 h 6858000"/>
              <a:gd name="connsiteX673" fmla="*/ 0 w 7467600"/>
              <a:gd name="connsiteY673" fmla="*/ 4466006 h 6858000"/>
              <a:gd name="connsiteX674" fmla="*/ 0 w 7467600"/>
              <a:gd name="connsiteY674" fmla="*/ 4233763 h 6858000"/>
              <a:gd name="connsiteX675" fmla="*/ 36881 w 7467600"/>
              <a:gd name="connsiteY675" fmla="*/ 4200118 h 6858000"/>
              <a:gd name="connsiteX676" fmla="*/ 910534 w 7467600"/>
              <a:gd name="connsiteY676" fmla="*/ 3629753 h 6858000"/>
              <a:gd name="connsiteX677" fmla="*/ 1578717 w 7467600"/>
              <a:gd name="connsiteY677" fmla="*/ 3575982 h 6858000"/>
              <a:gd name="connsiteX678" fmla="*/ 2338780 w 7467600"/>
              <a:gd name="connsiteY678" fmla="*/ 3033725 h 6858000"/>
              <a:gd name="connsiteX679" fmla="*/ 1807991 w 7467600"/>
              <a:gd name="connsiteY679" fmla="*/ 2807184 h 6858000"/>
              <a:gd name="connsiteX680" fmla="*/ 1416358 w 7467600"/>
              <a:gd name="connsiteY680" fmla="*/ 3112571 h 6858000"/>
              <a:gd name="connsiteX681" fmla="*/ 939066 w 7467600"/>
              <a:gd name="connsiteY681" fmla="*/ 3378798 h 6858000"/>
              <a:gd name="connsiteX682" fmla="*/ 115099 w 7467600"/>
              <a:gd name="connsiteY682" fmla="*/ 3607650 h 6858000"/>
              <a:gd name="connsiteX683" fmla="*/ 97284 w 7467600"/>
              <a:gd name="connsiteY683" fmla="*/ 3520393 h 6858000"/>
              <a:gd name="connsiteX684" fmla="*/ 922050 w 7467600"/>
              <a:gd name="connsiteY684" fmla="*/ 3074867 h 6858000"/>
              <a:gd name="connsiteX685" fmla="*/ 1405265 w 7467600"/>
              <a:gd name="connsiteY685" fmla="*/ 3016319 h 6858000"/>
              <a:gd name="connsiteX686" fmla="*/ 1407512 w 7467600"/>
              <a:gd name="connsiteY686" fmla="*/ 3018001 h 6858000"/>
              <a:gd name="connsiteX687" fmla="*/ 1726266 w 7467600"/>
              <a:gd name="connsiteY687" fmla="*/ 2777274 h 6858000"/>
              <a:gd name="connsiteX688" fmla="*/ 625390 w 7467600"/>
              <a:gd name="connsiteY688" fmla="*/ 2514541 h 6858000"/>
              <a:gd name="connsiteX689" fmla="*/ 619799 w 7467600"/>
              <a:gd name="connsiteY689" fmla="*/ 2527180 h 6858000"/>
              <a:gd name="connsiteX690" fmla="*/ 310030 w 7467600"/>
              <a:gd name="connsiteY690" fmla="*/ 2771818 h 6858000"/>
              <a:gd name="connsiteX691" fmla="*/ 173877 w 7467600"/>
              <a:gd name="connsiteY691" fmla="*/ 2937056 h 6858000"/>
              <a:gd name="connsiteX692" fmla="*/ 77889 w 7467600"/>
              <a:gd name="connsiteY692" fmla="*/ 3138440 h 6858000"/>
              <a:gd name="connsiteX693" fmla="*/ 0 w 7467600"/>
              <a:gd name="connsiteY693" fmla="*/ 3271395 h 6858000"/>
              <a:gd name="connsiteX694" fmla="*/ 0 w 7467600"/>
              <a:gd name="connsiteY694" fmla="*/ 3153002 h 6858000"/>
              <a:gd name="connsiteX695" fmla="*/ 2386 w 7467600"/>
              <a:gd name="connsiteY695" fmla="*/ 3149203 h 6858000"/>
              <a:gd name="connsiteX696" fmla="*/ 89753 w 7467600"/>
              <a:gd name="connsiteY696" fmla="*/ 2987702 h 6858000"/>
              <a:gd name="connsiteX697" fmla="*/ 76869 w 7467600"/>
              <a:gd name="connsiteY697" fmla="*/ 3005404 h 6858000"/>
              <a:gd name="connsiteX698" fmla="*/ 32049 w 7467600"/>
              <a:gd name="connsiteY698" fmla="*/ 3065814 h 6858000"/>
              <a:gd name="connsiteX699" fmla="*/ 0 w 7467600"/>
              <a:gd name="connsiteY699" fmla="*/ 3108744 h 6858000"/>
              <a:gd name="connsiteX700" fmla="*/ 0 w 7467600"/>
              <a:gd name="connsiteY700" fmla="*/ 3058059 h 6858000"/>
              <a:gd name="connsiteX701" fmla="*/ 7610 w 7467600"/>
              <a:gd name="connsiteY701" fmla="*/ 3047889 h 6858000"/>
              <a:gd name="connsiteX702" fmla="*/ 52419 w 7467600"/>
              <a:gd name="connsiteY702" fmla="*/ 2987479 h 6858000"/>
              <a:gd name="connsiteX703" fmla="*/ 59142 w 7467600"/>
              <a:gd name="connsiteY703" fmla="*/ 2978488 h 6858000"/>
              <a:gd name="connsiteX704" fmla="*/ 0 w 7467600"/>
              <a:gd name="connsiteY704" fmla="*/ 3015334 h 6858000"/>
              <a:gd name="connsiteX705" fmla="*/ 0 w 7467600"/>
              <a:gd name="connsiteY705" fmla="*/ 2914286 h 6858000"/>
              <a:gd name="connsiteX706" fmla="*/ 36383 w 7467600"/>
              <a:gd name="connsiteY706" fmla="*/ 2901128 h 6858000"/>
              <a:gd name="connsiteX707" fmla="*/ 156329 w 7467600"/>
              <a:gd name="connsiteY707" fmla="*/ 2840533 h 6858000"/>
              <a:gd name="connsiteX708" fmla="*/ 358355 w 7467600"/>
              <a:gd name="connsiteY708" fmla="*/ 2620471 h 6858000"/>
              <a:gd name="connsiteX709" fmla="*/ 510577 w 7467600"/>
              <a:gd name="connsiteY709" fmla="*/ 2501244 h 6858000"/>
              <a:gd name="connsiteX710" fmla="*/ 211967 w 7467600"/>
              <a:gd name="connsiteY710" fmla="*/ 2479171 h 6858000"/>
              <a:gd name="connsiteX711" fmla="*/ 0 w 7467600"/>
              <a:gd name="connsiteY711" fmla="*/ 2476398 h 6858000"/>
              <a:gd name="connsiteX712" fmla="*/ 0 w 7467600"/>
              <a:gd name="connsiteY712" fmla="*/ 2389189 h 6858000"/>
              <a:gd name="connsiteX713" fmla="*/ 103062 w 7467600"/>
              <a:gd name="connsiteY713" fmla="*/ 2389518 h 6858000"/>
              <a:gd name="connsiteX714" fmla="*/ 510734 w 7467600"/>
              <a:gd name="connsiteY714" fmla="*/ 2416201 h 6858000"/>
              <a:gd name="connsiteX715" fmla="*/ 279257 w 7467600"/>
              <a:gd name="connsiteY715" fmla="*/ 2092102 h 6858000"/>
              <a:gd name="connsiteX716" fmla="*/ 65265 w 7467600"/>
              <a:gd name="connsiteY716" fmla="*/ 2006049 h 6858000"/>
              <a:gd name="connsiteX717" fmla="*/ 0 w 7467600"/>
              <a:gd name="connsiteY717" fmla="*/ 1982532 h 6858000"/>
              <a:gd name="connsiteX718" fmla="*/ 0 w 7467600"/>
              <a:gd name="connsiteY718" fmla="*/ 1912789 h 6858000"/>
              <a:gd name="connsiteX719" fmla="*/ 97460 w 7467600"/>
              <a:gd name="connsiteY719" fmla="*/ 1953725 h 6858000"/>
              <a:gd name="connsiteX720" fmla="*/ 221272 w 7467600"/>
              <a:gd name="connsiteY720" fmla="*/ 1980766 h 6858000"/>
              <a:gd name="connsiteX721" fmla="*/ 116765 w 7467600"/>
              <a:gd name="connsiteY721" fmla="*/ 1911033 h 6858000"/>
              <a:gd name="connsiteX722" fmla="*/ 16405 w 7467600"/>
              <a:gd name="connsiteY722" fmla="*/ 1803412 h 6858000"/>
              <a:gd name="connsiteX723" fmla="*/ 0 w 7467600"/>
              <a:gd name="connsiteY723" fmla="*/ 1784777 h 6858000"/>
              <a:gd name="connsiteX724" fmla="*/ 0 w 7467600"/>
              <a:gd name="connsiteY724" fmla="*/ 1740082 h 6858000"/>
              <a:gd name="connsiteX725" fmla="*/ 39394 w 7467600"/>
              <a:gd name="connsiteY725" fmla="*/ 1784856 h 6858000"/>
              <a:gd name="connsiteX726" fmla="*/ 135813 w 7467600"/>
              <a:gd name="connsiteY726" fmla="*/ 1888838 h 6858000"/>
              <a:gd name="connsiteX727" fmla="*/ 242575 w 7467600"/>
              <a:gd name="connsiteY727" fmla="*/ 1958841 h 6858000"/>
              <a:gd name="connsiteX728" fmla="*/ 82197 w 7467600"/>
              <a:gd name="connsiteY728" fmla="*/ 1754826 h 6858000"/>
              <a:gd name="connsiteX729" fmla="*/ 0 w 7467600"/>
              <a:gd name="connsiteY729" fmla="*/ 1679650 h 6858000"/>
              <a:gd name="connsiteX730" fmla="*/ 0 w 7467600"/>
              <a:gd name="connsiteY730" fmla="*/ 1602463 h 6858000"/>
              <a:gd name="connsiteX731" fmla="*/ 84689 w 7467600"/>
              <a:gd name="connsiteY731" fmla="*/ 1677442 h 6858000"/>
              <a:gd name="connsiteX732" fmla="*/ 298437 w 7467600"/>
              <a:gd name="connsiteY732" fmla="*/ 1968019 h 6858000"/>
              <a:gd name="connsiteX733" fmla="*/ 227269 w 7467600"/>
              <a:gd name="connsiteY733" fmla="*/ 1114064 h 6858000"/>
              <a:gd name="connsiteX734" fmla="*/ 248003 w 7467600"/>
              <a:gd name="connsiteY734" fmla="*/ 1089613 h 6858000"/>
              <a:gd name="connsiteX735" fmla="*/ 427020 w 7467600"/>
              <a:gd name="connsiteY735" fmla="*/ 1619803 h 6858000"/>
              <a:gd name="connsiteX736" fmla="*/ 340345 w 7467600"/>
              <a:gd name="connsiteY736" fmla="*/ 2027739 h 6858000"/>
              <a:gd name="connsiteX737" fmla="*/ 360865 w 7467600"/>
              <a:gd name="connsiteY737" fmla="*/ 2044827 h 6858000"/>
              <a:gd name="connsiteX738" fmla="*/ 560414 w 7467600"/>
              <a:gd name="connsiteY738" fmla="*/ 2421457 h 6858000"/>
              <a:gd name="connsiteX739" fmla="*/ 1359703 w 7467600"/>
              <a:gd name="connsiteY739" fmla="*/ 2578554 h 6858000"/>
              <a:gd name="connsiteX740" fmla="*/ 1359422 w 7467600"/>
              <a:gd name="connsiteY740" fmla="*/ 2577994 h 6858000"/>
              <a:gd name="connsiteX741" fmla="*/ 828701 w 7467600"/>
              <a:gd name="connsiteY741" fmla="*/ 1839520 h 6858000"/>
              <a:gd name="connsiteX742" fmla="*/ 494427 w 7467600"/>
              <a:gd name="connsiteY742" fmla="*/ 1092333 h 6858000"/>
              <a:gd name="connsiteX743" fmla="*/ 506322 w 7467600"/>
              <a:gd name="connsiteY743" fmla="*/ 1020997 h 6858000"/>
              <a:gd name="connsiteX744" fmla="*/ 4570198 w 7467600"/>
              <a:gd name="connsiteY744" fmla="*/ 978081 h 6858000"/>
              <a:gd name="connsiteX745" fmla="*/ 4523691 w 7467600"/>
              <a:gd name="connsiteY745" fmla="*/ 1127776 h 6858000"/>
              <a:gd name="connsiteX746" fmla="*/ 4509875 w 7467600"/>
              <a:gd name="connsiteY746" fmla="*/ 1167552 h 6858000"/>
              <a:gd name="connsiteX747" fmla="*/ 4478168 w 7467600"/>
              <a:gd name="connsiteY747" fmla="*/ 1260735 h 6858000"/>
              <a:gd name="connsiteX748" fmla="*/ 4409309 w 7467600"/>
              <a:gd name="connsiteY748" fmla="*/ 1666996 h 6858000"/>
              <a:gd name="connsiteX749" fmla="*/ 4370031 w 7467600"/>
              <a:gd name="connsiteY749" fmla="*/ 1955666 h 6858000"/>
              <a:gd name="connsiteX750" fmla="*/ 4570198 w 7467600"/>
              <a:gd name="connsiteY750" fmla="*/ 978081 h 6858000"/>
              <a:gd name="connsiteX751" fmla="*/ 4557898 w 7467600"/>
              <a:gd name="connsiteY751" fmla="*/ 900011 h 6858000"/>
              <a:gd name="connsiteX752" fmla="*/ 4344840 w 7467600"/>
              <a:gd name="connsiteY752" fmla="*/ 1922038 h 6858000"/>
              <a:gd name="connsiteX753" fmla="*/ 4378710 w 7467600"/>
              <a:gd name="connsiteY753" fmla="*/ 1665516 h 6858000"/>
              <a:gd name="connsiteX754" fmla="*/ 4448798 w 7467600"/>
              <a:gd name="connsiteY754" fmla="*/ 1253024 h 6858000"/>
              <a:gd name="connsiteX755" fmla="*/ 4480315 w 7467600"/>
              <a:gd name="connsiteY755" fmla="*/ 1158454 h 6858000"/>
              <a:gd name="connsiteX756" fmla="*/ 4494133 w 7467600"/>
              <a:gd name="connsiteY756" fmla="*/ 1118676 h 6858000"/>
              <a:gd name="connsiteX757" fmla="*/ 4557898 w 7467600"/>
              <a:gd name="connsiteY757" fmla="*/ 900011 h 6858000"/>
              <a:gd name="connsiteX758" fmla="*/ 5870151 w 7467600"/>
              <a:gd name="connsiteY758" fmla="*/ 898890 h 6858000"/>
              <a:gd name="connsiteX759" fmla="*/ 5861335 w 7467600"/>
              <a:gd name="connsiteY759" fmla="*/ 899177 h 6858000"/>
              <a:gd name="connsiteX760" fmla="*/ 5843702 w 7467600"/>
              <a:gd name="connsiteY760" fmla="*/ 899748 h 6858000"/>
              <a:gd name="connsiteX761" fmla="*/ 5651107 w 7467600"/>
              <a:gd name="connsiteY761" fmla="*/ 920306 h 6858000"/>
              <a:gd name="connsiteX762" fmla="*/ 5459407 w 7467600"/>
              <a:gd name="connsiteY762" fmla="*/ 940975 h 6858000"/>
              <a:gd name="connsiteX763" fmla="*/ 5374846 w 7467600"/>
              <a:gd name="connsiteY763" fmla="*/ 941988 h 6858000"/>
              <a:gd name="connsiteX764" fmla="*/ 5256105 w 7467600"/>
              <a:gd name="connsiteY764" fmla="*/ 945632 h 6858000"/>
              <a:gd name="connsiteX765" fmla="*/ 5107071 w 7467600"/>
              <a:gd name="connsiteY765" fmla="*/ 969720 h 6858000"/>
              <a:gd name="connsiteX766" fmla="*/ 4998681 w 7467600"/>
              <a:gd name="connsiteY766" fmla="*/ 988771 h 6858000"/>
              <a:gd name="connsiteX767" fmla="*/ 5870151 w 7467600"/>
              <a:gd name="connsiteY767" fmla="*/ 898890 h 6858000"/>
              <a:gd name="connsiteX768" fmla="*/ 5504425 w 7467600"/>
              <a:gd name="connsiteY768" fmla="*/ 848067 h 6858000"/>
              <a:gd name="connsiteX769" fmla="*/ 4968849 w 7467600"/>
              <a:gd name="connsiteY769" fmla="*/ 962318 h 6858000"/>
              <a:gd name="connsiteX770" fmla="*/ 5104039 w 7467600"/>
              <a:gd name="connsiteY770" fmla="*/ 940634 h 6858000"/>
              <a:gd name="connsiteX771" fmla="*/ 5256311 w 7467600"/>
              <a:gd name="connsiteY771" fmla="*/ 916490 h 6858000"/>
              <a:gd name="connsiteX772" fmla="*/ 5377381 w 7467600"/>
              <a:gd name="connsiteY772" fmla="*/ 912671 h 6858000"/>
              <a:gd name="connsiteX773" fmla="*/ 5460148 w 7467600"/>
              <a:gd name="connsiteY773" fmla="*/ 911442 h 6858000"/>
              <a:gd name="connsiteX774" fmla="*/ 5648971 w 7467600"/>
              <a:gd name="connsiteY774" fmla="*/ 891331 h 6858000"/>
              <a:gd name="connsiteX775" fmla="*/ 5844807 w 7467600"/>
              <a:gd name="connsiteY775" fmla="*/ 870718 h 6858000"/>
              <a:gd name="connsiteX776" fmla="*/ 5862975 w 7467600"/>
              <a:gd name="connsiteY776" fmla="*/ 869756 h 6858000"/>
              <a:gd name="connsiteX777" fmla="*/ 5920887 w 7467600"/>
              <a:gd name="connsiteY777" fmla="*/ 865929 h 6858000"/>
              <a:gd name="connsiteX778" fmla="*/ 5504425 w 7467600"/>
              <a:gd name="connsiteY778" fmla="*/ 848067 h 6858000"/>
              <a:gd name="connsiteX779" fmla="*/ 3607114 w 7467600"/>
              <a:gd name="connsiteY779" fmla="*/ 467441 h 6858000"/>
              <a:gd name="connsiteX780" fmla="*/ 3296242 w 7467600"/>
              <a:gd name="connsiteY780" fmla="*/ 807991 h 6858000"/>
              <a:gd name="connsiteX781" fmla="*/ 3174674 w 7467600"/>
              <a:gd name="connsiteY781" fmla="*/ 919759 h 6858000"/>
              <a:gd name="connsiteX782" fmla="*/ 3042978 w 7467600"/>
              <a:gd name="connsiteY782" fmla="*/ 1054894 h 6858000"/>
              <a:gd name="connsiteX783" fmla="*/ 2968914 w 7467600"/>
              <a:gd name="connsiteY783" fmla="*/ 1133756 h 6858000"/>
              <a:gd name="connsiteX784" fmla="*/ 3103823 w 7467600"/>
              <a:gd name="connsiteY784" fmla="*/ 1026814 h 6858000"/>
              <a:gd name="connsiteX785" fmla="*/ 3607114 w 7467600"/>
              <a:gd name="connsiteY785" fmla="*/ 467441 h 6858000"/>
              <a:gd name="connsiteX786" fmla="*/ 3744487 w 7467600"/>
              <a:gd name="connsiteY786" fmla="*/ 383136 h 6858000"/>
              <a:gd name="connsiteX787" fmla="*/ 3970213 w 7467600"/>
              <a:gd name="connsiteY787" fmla="*/ 995559 h 6858000"/>
              <a:gd name="connsiteX788" fmla="*/ 3744487 w 7467600"/>
              <a:gd name="connsiteY788" fmla="*/ 383136 h 6858000"/>
              <a:gd name="connsiteX789" fmla="*/ 3624562 w 7467600"/>
              <a:gd name="connsiteY789" fmla="*/ 367041 h 6858000"/>
              <a:gd name="connsiteX790" fmla="*/ 3489712 w 7467600"/>
              <a:gd name="connsiteY790" fmla="*/ 485386 h 6858000"/>
              <a:gd name="connsiteX791" fmla="*/ 3182994 w 7467600"/>
              <a:gd name="connsiteY791" fmla="*/ 828265 h 6858000"/>
              <a:gd name="connsiteX792" fmla="*/ 2892114 w 7467600"/>
              <a:gd name="connsiteY792" fmla="*/ 1172635 h 6858000"/>
              <a:gd name="connsiteX793" fmla="*/ 3021459 w 7467600"/>
              <a:gd name="connsiteY793" fmla="*/ 1035385 h 6858000"/>
              <a:gd name="connsiteX794" fmla="*/ 3153873 w 7467600"/>
              <a:gd name="connsiteY794" fmla="*/ 898971 h 6858000"/>
              <a:gd name="connsiteX795" fmla="*/ 3276511 w 7467600"/>
              <a:gd name="connsiteY795" fmla="*/ 786423 h 6858000"/>
              <a:gd name="connsiteX796" fmla="*/ 3584154 w 7467600"/>
              <a:gd name="connsiteY796" fmla="*/ 448218 h 6858000"/>
              <a:gd name="connsiteX797" fmla="*/ 3624562 w 7467600"/>
              <a:gd name="connsiteY797" fmla="*/ 367041 h 6858000"/>
              <a:gd name="connsiteX798" fmla="*/ 3766672 w 7467600"/>
              <a:gd name="connsiteY798" fmla="*/ 359429 h 6858000"/>
              <a:gd name="connsiteX799" fmla="*/ 3996338 w 7467600"/>
              <a:gd name="connsiteY799" fmla="*/ 968237 h 6858000"/>
              <a:gd name="connsiteX800" fmla="*/ 3766672 w 7467600"/>
              <a:gd name="connsiteY800" fmla="*/ 359429 h 6858000"/>
              <a:gd name="connsiteX801" fmla="*/ 5805386 w 7467600"/>
              <a:gd name="connsiteY801" fmla="*/ 239240 h 6858000"/>
              <a:gd name="connsiteX802" fmla="*/ 5736947 w 7467600"/>
              <a:gd name="connsiteY802" fmla="*/ 261367 h 6858000"/>
              <a:gd name="connsiteX803" fmla="*/ 5427012 w 7467600"/>
              <a:gd name="connsiteY803" fmla="*/ 311272 h 6858000"/>
              <a:gd name="connsiteX804" fmla="*/ 5147818 w 7467600"/>
              <a:gd name="connsiteY804" fmla="*/ 322112 h 6858000"/>
              <a:gd name="connsiteX805" fmla="*/ 5060854 w 7467600"/>
              <a:gd name="connsiteY805" fmla="*/ 311882 h 6858000"/>
              <a:gd name="connsiteX806" fmla="*/ 4945989 w 7467600"/>
              <a:gd name="connsiteY806" fmla="*/ 300516 h 6858000"/>
              <a:gd name="connsiteX807" fmla="*/ 5410479 w 7467600"/>
              <a:gd name="connsiteY807" fmla="*/ 348434 h 6858000"/>
              <a:gd name="connsiteX808" fmla="*/ 5805386 w 7467600"/>
              <a:gd name="connsiteY808" fmla="*/ 239240 h 6858000"/>
              <a:gd name="connsiteX809" fmla="*/ 5905192 w 7467600"/>
              <a:gd name="connsiteY809" fmla="*/ 163079 h 6858000"/>
              <a:gd name="connsiteX810" fmla="*/ 5865655 w 7467600"/>
              <a:gd name="connsiteY810" fmla="*/ 171901 h 6858000"/>
              <a:gd name="connsiteX811" fmla="*/ 5259740 w 7467600"/>
              <a:gd name="connsiteY811" fmla="*/ 257013 h 6858000"/>
              <a:gd name="connsiteX812" fmla="*/ 5208466 w 7467600"/>
              <a:gd name="connsiteY812" fmla="*/ 257550 h 6858000"/>
              <a:gd name="connsiteX813" fmla="*/ 4980204 w 7467600"/>
              <a:gd name="connsiteY813" fmla="*/ 271903 h 6858000"/>
              <a:gd name="connsiteX814" fmla="*/ 5068068 w 7467600"/>
              <a:gd name="connsiteY814" fmla="*/ 282244 h 6858000"/>
              <a:gd name="connsiteX815" fmla="*/ 5153231 w 7467600"/>
              <a:gd name="connsiteY815" fmla="*/ 292240 h 6858000"/>
              <a:gd name="connsiteX816" fmla="*/ 5426491 w 7467600"/>
              <a:gd name="connsiteY816" fmla="*/ 281128 h 6858000"/>
              <a:gd name="connsiteX817" fmla="*/ 5731212 w 7467600"/>
              <a:gd name="connsiteY817" fmla="*/ 231951 h 6858000"/>
              <a:gd name="connsiteX818" fmla="*/ 5905192 w 7467600"/>
              <a:gd name="connsiteY818" fmla="*/ 163079 h 6858000"/>
              <a:gd name="connsiteX819" fmla="*/ 5944437 w 7467600"/>
              <a:gd name="connsiteY819" fmla="*/ 113829 h 6858000"/>
              <a:gd name="connsiteX820" fmla="*/ 5825032 w 7467600"/>
              <a:gd name="connsiteY820" fmla="*/ 146405 h 6858000"/>
              <a:gd name="connsiteX821" fmla="*/ 4955599 w 7467600"/>
              <a:gd name="connsiteY821" fmla="*/ 247008 h 6858000"/>
              <a:gd name="connsiteX822" fmla="*/ 5210104 w 7467600"/>
              <a:gd name="connsiteY822" fmla="*/ 228123 h 6858000"/>
              <a:gd name="connsiteX823" fmla="*/ 5261015 w 7467600"/>
              <a:gd name="connsiteY823" fmla="*/ 227087 h 6858000"/>
              <a:gd name="connsiteX824" fmla="*/ 5861181 w 7467600"/>
              <a:gd name="connsiteY824" fmla="*/ 143093 h 6858000"/>
              <a:gd name="connsiteX825" fmla="*/ 5961252 w 7467600"/>
              <a:gd name="connsiteY825" fmla="*/ 114820 h 6858000"/>
              <a:gd name="connsiteX826" fmla="*/ 5944437 w 7467600"/>
              <a:gd name="connsiteY826" fmla="*/ 113829 h 6858000"/>
              <a:gd name="connsiteX827" fmla="*/ 3882765 w 7467600"/>
              <a:gd name="connsiteY827" fmla="*/ 0 h 6858000"/>
              <a:gd name="connsiteX828" fmla="*/ 3995099 w 7467600"/>
              <a:gd name="connsiteY828" fmla="*/ 0 h 6858000"/>
              <a:gd name="connsiteX829" fmla="*/ 4163818 w 7467600"/>
              <a:gd name="connsiteY829" fmla="*/ 234104 h 6858000"/>
              <a:gd name="connsiteX830" fmla="*/ 4172099 w 7467600"/>
              <a:gd name="connsiteY830" fmla="*/ 234207 h 6858000"/>
              <a:gd name="connsiteX831" fmla="*/ 4784282 w 7467600"/>
              <a:gd name="connsiteY831" fmla="*/ 276561 h 6858000"/>
              <a:gd name="connsiteX832" fmla="*/ 4801687 w 7467600"/>
              <a:gd name="connsiteY832" fmla="*/ 267764 h 6858000"/>
              <a:gd name="connsiteX833" fmla="*/ 6082788 w 7467600"/>
              <a:gd name="connsiteY833" fmla="*/ 64119 h 6858000"/>
              <a:gd name="connsiteX834" fmla="*/ 6099442 w 7467600"/>
              <a:gd name="connsiteY834" fmla="*/ 82568 h 6858000"/>
              <a:gd name="connsiteX835" fmla="*/ 4804137 w 7467600"/>
              <a:gd name="connsiteY835" fmla="*/ 320931 h 6858000"/>
              <a:gd name="connsiteX836" fmla="*/ 4227047 w 7467600"/>
              <a:gd name="connsiteY836" fmla="*/ 313415 h 6858000"/>
              <a:gd name="connsiteX837" fmla="*/ 4346041 w 7467600"/>
              <a:gd name="connsiteY837" fmla="*/ 456086 h 6858000"/>
              <a:gd name="connsiteX838" fmla="*/ 4870967 w 7467600"/>
              <a:gd name="connsiteY838" fmla="*/ 963061 h 6858000"/>
              <a:gd name="connsiteX839" fmla="*/ 4889647 w 7467600"/>
              <a:gd name="connsiteY839" fmla="*/ 957147 h 6858000"/>
              <a:gd name="connsiteX840" fmla="*/ 5422504 w 7467600"/>
              <a:gd name="connsiteY840" fmla="*/ 805191 h 6858000"/>
              <a:gd name="connsiteX841" fmla="*/ 6087656 w 7467600"/>
              <a:gd name="connsiteY841" fmla="*/ 826703 h 6858000"/>
              <a:gd name="connsiteX842" fmla="*/ 6058717 w 7467600"/>
              <a:gd name="connsiteY842" fmla="*/ 865992 h 6858000"/>
              <a:gd name="connsiteX843" fmla="*/ 4974153 w 7467600"/>
              <a:gd name="connsiteY843" fmla="*/ 1045456 h 6858000"/>
              <a:gd name="connsiteX844" fmla="*/ 5627835 w 7467600"/>
              <a:gd name="connsiteY844" fmla="*/ 1472077 h 6858000"/>
              <a:gd name="connsiteX845" fmla="*/ 5629817 w 7467600"/>
              <a:gd name="connsiteY845" fmla="*/ 1471412 h 6858000"/>
              <a:gd name="connsiteX846" fmla="*/ 5634124 w 7467600"/>
              <a:gd name="connsiteY846" fmla="*/ 1470572 h 6858000"/>
              <a:gd name="connsiteX847" fmla="*/ 5755832 w 7467600"/>
              <a:gd name="connsiteY847" fmla="*/ 1383886 h 6858000"/>
              <a:gd name="connsiteX848" fmla="*/ 6014186 w 7467600"/>
              <a:gd name="connsiteY848" fmla="*/ 1279799 h 6858000"/>
              <a:gd name="connsiteX849" fmla="*/ 6901619 w 7467600"/>
              <a:gd name="connsiteY849" fmla="*/ 1047874 h 6858000"/>
              <a:gd name="connsiteX850" fmla="*/ 6931566 w 7467600"/>
              <a:gd name="connsiteY850" fmla="*/ 1062034 h 6858000"/>
              <a:gd name="connsiteX851" fmla="*/ 5790982 w 7467600"/>
              <a:gd name="connsiteY851" fmla="*/ 1561380 h 6858000"/>
              <a:gd name="connsiteX852" fmla="*/ 6188971 w 7467600"/>
              <a:gd name="connsiteY852" fmla="*/ 1755168 h 6858000"/>
              <a:gd name="connsiteX853" fmla="*/ 6202446 w 7467600"/>
              <a:gd name="connsiteY853" fmla="*/ 1752268 h 6858000"/>
              <a:gd name="connsiteX854" fmla="*/ 7179560 w 7467600"/>
              <a:gd name="connsiteY854" fmla="*/ 1467551 h 6858000"/>
              <a:gd name="connsiteX855" fmla="*/ 7158730 w 7467600"/>
              <a:gd name="connsiteY855" fmla="*/ 1507835 h 6858000"/>
              <a:gd name="connsiteX856" fmla="*/ 6326959 w 7467600"/>
              <a:gd name="connsiteY856" fmla="*/ 1817686 h 6858000"/>
              <a:gd name="connsiteX857" fmla="*/ 6537433 w 7467600"/>
              <a:gd name="connsiteY857" fmla="*/ 1907790 h 6858000"/>
              <a:gd name="connsiteX858" fmla="*/ 6550221 w 7467600"/>
              <a:gd name="connsiteY858" fmla="*/ 1910729 h 6858000"/>
              <a:gd name="connsiteX859" fmla="*/ 6964438 w 7467600"/>
              <a:gd name="connsiteY859" fmla="*/ 2209505 h 6858000"/>
              <a:gd name="connsiteX860" fmla="*/ 7367862 w 7467600"/>
              <a:gd name="connsiteY860" fmla="*/ 2806833 h 6858000"/>
              <a:gd name="connsiteX861" fmla="*/ 7364329 w 7467600"/>
              <a:gd name="connsiteY861" fmla="*/ 2826907 h 6858000"/>
              <a:gd name="connsiteX862" fmla="*/ 7290545 w 7467600"/>
              <a:gd name="connsiteY862" fmla="*/ 2850663 h 6858000"/>
              <a:gd name="connsiteX863" fmla="*/ 6472036 w 7467600"/>
              <a:gd name="connsiteY863" fmla="*/ 1959003 h 6858000"/>
              <a:gd name="connsiteX864" fmla="*/ 5792897 w 7467600"/>
              <a:gd name="connsiteY864" fmla="*/ 1647747 h 6858000"/>
              <a:gd name="connsiteX865" fmla="*/ 5842751 w 7467600"/>
              <a:gd name="connsiteY865" fmla="*/ 1816112 h 6858000"/>
              <a:gd name="connsiteX866" fmla="*/ 5847424 w 7467600"/>
              <a:gd name="connsiteY866" fmla="*/ 1815776 h 6858000"/>
              <a:gd name="connsiteX867" fmla="*/ 6399821 w 7467600"/>
              <a:gd name="connsiteY867" fmla="*/ 2344799 h 6858000"/>
              <a:gd name="connsiteX868" fmla="*/ 6323232 w 7467600"/>
              <a:gd name="connsiteY868" fmla="*/ 2389634 h 6858000"/>
              <a:gd name="connsiteX869" fmla="*/ 5942958 w 7467600"/>
              <a:gd name="connsiteY869" fmla="*/ 2077708 h 6858000"/>
              <a:gd name="connsiteX870" fmla="*/ 5921559 w 7467600"/>
              <a:gd name="connsiteY870" fmla="*/ 2378596 h 6858000"/>
              <a:gd name="connsiteX871" fmla="*/ 5817651 w 7467600"/>
              <a:gd name="connsiteY871" fmla="*/ 3023919 h 6858000"/>
              <a:gd name="connsiteX872" fmla="*/ 5729634 w 7467600"/>
              <a:gd name="connsiteY872" fmla="*/ 3051849 h 6858000"/>
              <a:gd name="connsiteX873" fmla="*/ 5611018 w 7467600"/>
              <a:gd name="connsiteY873" fmla="*/ 2316769 h 6858000"/>
              <a:gd name="connsiteX874" fmla="*/ 5687608 w 7467600"/>
              <a:gd name="connsiteY874" fmla="*/ 2039972 h 6858000"/>
              <a:gd name="connsiteX875" fmla="*/ 5657554 w 7467600"/>
              <a:gd name="connsiteY875" fmla="*/ 1576445 h 6858000"/>
              <a:gd name="connsiteX876" fmla="*/ 5150475 w 7467600"/>
              <a:gd name="connsiteY876" fmla="*/ 1274012 h 6858000"/>
              <a:gd name="connsiteX877" fmla="*/ 5349142 w 7467600"/>
              <a:gd name="connsiteY877" fmla="*/ 2204405 h 6858000"/>
              <a:gd name="connsiteX878" fmla="*/ 5262214 w 7467600"/>
              <a:gd name="connsiteY878" fmla="*/ 2233836 h 6858000"/>
              <a:gd name="connsiteX879" fmla="*/ 4981539 w 7467600"/>
              <a:gd name="connsiteY879" fmla="*/ 1542201 h 6858000"/>
              <a:gd name="connsiteX880" fmla="*/ 4958461 w 7467600"/>
              <a:gd name="connsiteY880" fmla="*/ 1136957 h 6858000"/>
              <a:gd name="connsiteX881" fmla="*/ 4655015 w 7467600"/>
              <a:gd name="connsiteY881" fmla="*/ 891426 h 6858000"/>
              <a:gd name="connsiteX882" fmla="*/ 4348002 w 7467600"/>
              <a:gd name="connsiteY882" fmla="*/ 2205895 h 6858000"/>
              <a:gd name="connsiteX883" fmla="*/ 4262250 w 7467600"/>
              <a:gd name="connsiteY883" fmla="*/ 2219972 h 6858000"/>
              <a:gd name="connsiteX884" fmla="*/ 4550611 w 7467600"/>
              <a:gd name="connsiteY884" fmla="*/ 817540 h 6858000"/>
              <a:gd name="connsiteX885" fmla="*/ 4564418 w 7467600"/>
              <a:gd name="connsiteY885" fmla="*/ 808293 h 6858000"/>
              <a:gd name="connsiteX886" fmla="*/ 4266388 w 7467600"/>
              <a:gd name="connsiteY886" fmla="*/ 500083 h 6858000"/>
              <a:gd name="connsiteX887" fmla="*/ 4032842 w 7467600"/>
              <a:gd name="connsiteY887" fmla="*/ 211809 h 6858000"/>
              <a:gd name="connsiteX888" fmla="*/ 3882765 w 7467600"/>
              <a:gd name="connsiteY888" fmla="*/ 0 h 6858000"/>
              <a:gd name="connsiteX889" fmla="*/ 3721337 w 7467600"/>
              <a:gd name="connsiteY889" fmla="*/ 0 h 6858000"/>
              <a:gd name="connsiteX890" fmla="*/ 3797544 w 7467600"/>
              <a:gd name="connsiteY890" fmla="*/ 0 h 6858000"/>
              <a:gd name="connsiteX891" fmla="*/ 3775734 w 7467600"/>
              <a:gd name="connsiteY891" fmla="*/ 95131 h 6858000"/>
              <a:gd name="connsiteX892" fmla="*/ 3724807 w 7467600"/>
              <a:gd name="connsiteY892" fmla="*/ 272257 h 6858000"/>
              <a:gd name="connsiteX893" fmla="*/ 3726844 w 7467600"/>
              <a:gd name="connsiteY893" fmla="*/ 282988 h 6858000"/>
              <a:gd name="connsiteX894" fmla="*/ 3742664 w 7467600"/>
              <a:gd name="connsiteY894" fmla="*/ 279918 h 6858000"/>
              <a:gd name="connsiteX895" fmla="*/ 4103910 w 7467600"/>
              <a:gd name="connsiteY895" fmla="*/ 1161917 h 6858000"/>
              <a:gd name="connsiteX896" fmla="*/ 4020269 w 7467600"/>
              <a:gd name="connsiteY896" fmla="*/ 1200406 h 6858000"/>
              <a:gd name="connsiteX897" fmla="*/ 3674882 w 7467600"/>
              <a:gd name="connsiteY897" fmla="*/ 488524 h 6858000"/>
              <a:gd name="connsiteX898" fmla="*/ 3132682 w 7467600"/>
              <a:gd name="connsiteY898" fmla="*/ 1072284 h 6858000"/>
              <a:gd name="connsiteX899" fmla="*/ 2716346 w 7467600"/>
              <a:gd name="connsiteY899" fmla="*/ 1276376 h 6858000"/>
              <a:gd name="connsiteX900" fmla="*/ 2716772 w 7467600"/>
              <a:gd name="connsiteY900" fmla="*/ 1255462 h 6858000"/>
              <a:gd name="connsiteX901" fmla="*/ 3471096 w 7467600"/>
              <a:gd name="connsiteY901" fmla="*/ 437072 h 6858000"/>
              <a:gd name="connsiteX902" fmla="*/ 3639057 w 7467600"/>
              <a:gd name="connsiteY902" fmla="*/ 286334 h 6858000"/>
              <a:gd name="connsiteX903" fmla="*/ 3640309 w 7467600"/>
              <a:gd name="connsiteY903" fmla="*/ 284664 h 6858000"/>
              <a:gd name="connsiteX904" fmla="*/ 3646022 w 7467600"/>
              <a:gd name="connsiteY904" fmla="*/ 276711 h 6858000"/>
              <a:gd name="connsiteX905" fmla="*/ 3707943 w 7467600"/>
              <a:gd name="connsiteY905" fmla="*/ 65958 h 6858000"/>
              <a:gd name="connsiteX906" fmla="*/ 3721337 w 7467600"/>
              <a:gd name="connsiteY906" fmla="*/ 0 h 6858000"/>
              <a:gd name="connsiteX907" fmla="*/ 2867960 w 7467600"/>
              <a:gd name="connsiteY907" fmla="*/ 0 h 6858000"/>
              <a:gd name="connsiteX908" fmla="*/ 2926351 w 7467600"/>
              <a:gd name="connsiteY908" fmla="*/ 0 h 6858000"/>
              <a:gd name="connsiteX909" fmla="*/ 2902823 w 7467600"/>
              <a:gd name="connsiteY909" fmla="*/ 262929 h 6858000"/>
              <a:gd name="connsiteX910" fmla="*/ 2940663 w 7467600"/>
              <a:gd name="connsiteY910" fmla="*/ 140884 h 6858000"/>
              <a:gd name="connsiteX911" fmla="*/ 2947039 w 7467600"/>
              <a:gd name="connsiteY911" fmla="*/ 122524 h 6858000"/>
              <a:gd name="connsiteX912" fmla="*/ 2984316 w 7467600"/>
              <a:gd name="connsiteY912" fmla="*/ 0 h 6858000"/>
              <a:gd name="connsiteX913" fmla="*/ 3016114 w 7467600"/>
              <a:gd name="connsiteY913" fmla="*/ 0 h 6858000"/>
              <a:gd name="connsiteX914" fmla="*/ 2979949 w 7467600"/>
              <a:gd name="connsiteY914" fmla="*/ 119274 h 6858000"/>
              <a:gd name="connsiteX915" fmla="*/ 3023879 w 7467600"/>
              <a:gd name="connsiteY915" fmla="*/ 0 h 6858000"/>
              <a:gd name="connsiteX916" fmla="*/ 3105400 w 7467600"/>
              <a:gd name="connsiteY916" fmla="*/ 0 h 6858000"/>
              <a:gd name="connsiteX917" fmla="*/ 3094669 w 7467600"/>
              <a:gd name="connsiteY917" fmla="*/ 30308 h 6858000"/>
              <a:gd name="connsiteX918" fmla="*/ 2901945 w 7467600"/>
              <a:gd name="connsiteY918" fmla="*/ 466538 h 6858000"/>
              <a:gd name="connsiteX919" fmla="*/ 2815209 w 7467600"/>
              <a:gd name="connsiteY919" fmla="*/ 497361 h 6858000"/>
              <a:gd name="connsiteX920" fmla="*/ 2844845 w 7467600"/>
              <a:gd name="connsiteY920" fmla="*/ 127638 h 6858000"/>
              <a:gd name="connsiteX921" fmla="*/ 2867960 w 7467600"/>
              <a:gd name="connsiteY921" fmla="*/ 0 h 6858000"/>
              <a:gd name="connsiteX922" fmla="*/ 1057230 w 7467600"/>
              <a:gd name="connsiteY922" fmla="*/ 0 h 6858000"/>
              <a:gd name="connsiteX923" fmla="*/ 1111003 w 7467600"/>
              <a:gd name="connsiteY923" fmla="*/ 0 h 6858000"/>
              <a:gd name="connsiteX924" fmla="*/ 1125553 w 7467600"/>
              <a:gd name="connsiteY924" fmla="*/ 52588 h 6858000"/>
              <a:gd name="connsiteX925" fmla="*/ 1304276 w 7467600"/>
              <a:gd name="connsiteY925" fmla="*/ 476275 h 6858000"/>
              <a:gd name="connsiteX926" fmla="*/ 1492066 w 7467600"/>
              <a:gd name="connsiteY926" fmla="*/ 886333 h 6858000"/>
              <a:gd name="connsiteX927" fmla="*/ 1423698 w 7467600"/>
              <a:gd name="connsiteY927" fmla="*/ 710817 h 6858000"/>
              <a:gd name="connsiteX928" fmla="*/ 1357609 w 7467600"/>
              <a:gd name="connsiteY928" fmla="*/ 532892 h 6858000"/>
              <a:gd name="connsiteX929" fmla="*/ 1309550 w 7467600"/>
              <a:gd name="connsiteY929" fmla="*/ 374031 h 6858000"/>
              <a:gd name="connsiteX930" fmla="*/ 1193673 w 7467600"/>
              <a:gd name="connsiteY930" fmla="*/ 49533 h 6858000"/>
              <a:gd name="connsiteX931" fmla="*/ 1164391 w 7467600"/>
              <a:gd name="connsiteY931" fmla="*/ 0 h 6858000"/>
              <a:gd name="connsiteX932" fmla="*/ 1200666 w 7467600"/>
              <a:gd name="connsiteY932" fmla="*/ 0 h 6858000"/>
              <a:gd name="connsiteX933" fmla="*/ 1223408 w 7467600"/>
              <a:gd name="connsiteY933" fmla="*/ 38996 h 6858000"/>
              <a:gd name="connsiteX934" fmla="*/ 1339635 w 7467600"/>
              <a:gd name="connsiteY934" fmla="*/ 365517 h 6858000"/>
              <a:gd name="connsiteX935" fmla="*/ 1387469 w 7467600"/>
              <a:gd name="connsiteY935" fmla="*/ 523079 h 6858000"/>
              <a:gd name="connsiteX936" fmla="*/ 1452685 w 7467600"/>
              <a:gd name="connsiteY936" fmla="*/ 699806 h 6858000"/>
              <a:gd name="connsiteX937" fmla="*/ 1492092 w 7467600"/>
              <a:gd name="connsiteY937" fmla="*/ 800424 h 6858000"/>
              <a:gd name="connsiteX938" fmla="*/ 1455302 w 7467600"/>
              <a:gd name="connsiteY938" fmla="*/ 632913 h 6858000"/>
              <a:gd name="connsiteX939" fmla="*/ 1222336 w 7467600"/>
              <a:gd name="connsiteY939" fmla="*/ 9480 h 6858000"/>
              <a:gd name="connsiteX940" fmla="*/ 1214634 w 7467600"/>
              <a:gd name="connsiteY940" fmla="*/ 0 h 6858000"/>
              <a:gd name="connsiteX941" fmla="*/ 1289827 w 7467600"/>
              <a:gd name="connsiteY941" fmla="*/ 0 h 6858000"/>
              <a:gd name="connsiteX942" fmla="*/ 1321076 w 7467600"/>
              <a:gd name="connsiteY942" fmla="*/ 59722 h 6858000"/>
              <a:gd name="connsiteX943" fmla="*/ 1512579 w 7467600"/>
              <a:gd name="connsiteY943" fmla="*/ 626441 h 6858000"/>
              <a:gd name="connsiteX944" fmla="*/ 1506076 w 7467600"/>
              <a:gd name="connsiteY944" fmla="*/ 1089289 h 6858000"/>
              <a:gd name="connsiteX945" fmla="*/ 1486346 w 7467600"/>
              <a:gd name="connsiteY945" fmla="*/ 1079919 h 6858000"/>
              <a:gd name="connsiteX946" fmla="*/ 1070511 w 7467600"/>
              <a:gd name="connsiteY946" fmla="*/ 48609 h 6858000"/>
              <a:gd name="connsiteX947" fmla="*/ 1057230 w 7467600"/>
              <a:gd name="connsiteY947" fmla="*/ 0 h 6858000"/>
              <a:gd name="connsiteX948" fmla="*/ 43151 w 7467600"/>
              <a:gd name="connsiteY948" fmla="*/ 0 h 6858000"/>
              <a:gd name="connsiteX949" fmla="*/ 95283 w 7467600"/>
              <a:gd name="connsiteY949" fmla="*/ 0 h 6858000"/>
              <a:gd name="connsiteX950" fmla="*/ 300708 w 7467600"/>
              <a:gd name="connsiteY950" fmla="*/ 154571 h 6858000"/>
              <a:gd name="connsiteX951" fmla="*/ 530414 w 7467600"/>
              <a:gd name="connsiteY951" fmla="*/ 354673 h 6858000"/>
              <a:gd name="connsiteX952" fmla="*/ 333785 w 7467600"/>
              <a:gd name="connsiteY952" fmla="*/ 161564 h 6858000"/>
              <a:gd name="connsiteX953" fmla="*/ 147005 w 7467600"/>
              <a:gd name="connsiteY953" fmla="*/ 0 h 6858000"/>
              <a:gd name="connsiteX954" fmla="*/ 272509 w 7467600"/>
              <a:gd name="connsiteY954" fmla="*/ 0 h 6858000"/>
              <a:gd name="connsiteX955" fmla="*/ 326276 w 7467600"/>
              <a:gd name="connsiteY955" fmla="*/ 45847 h 6858000"/>
              <a:gd name="connsiteX956" fmla="*/ 823759 w 7467600"/>
              <a:gd name="connsiteY956" fmla="*/ 574145 h 6858000"/>
              <a:gd name="connsiteX957" fmla="*/ 811254 w 7467600"/>
              <a:gd name="connsiteY957" fmla="*/ 665546 h 6858000"/>
              <a:gd name="connsiteX958" fmla="*/ 154042 w 7467600"/>
              <a:gd name="connsiteY958" fmla="*/ 261522 h 6858000"/>
              <a:gd name="connsiteX959" fmla="*/ 13550 w 7467600"/>
              <a:gd name="connsiteY959" fmla="*/ 158423 h 6858000"/>
              <a:gd name="connsiteX960" fmla="*/ 0 w 7467600"/>
              <a:gd name="connsiteY960" fmla="*/ 146618 h 6858000"/>
              <a:gd name="connsiteX961" fmla="*/ 0 w 7467600"/>
              <a:gd name="connsiteY961" fmla="*/ 59161 h 6858000"/>
              <a:gd name="connsiteX962" fmla="*/ 45427 w 7467600"/>
              <a:gd name="connsiteY962" fmla="*/ 101078 h 6858000"/>
              <a:gd name="connsiteX963" fmla="*/ 630103 w 7467600"/>
              <a:gd name="connsiteY963" fmla="*/ 485885 h 6858000"/>
              <a:gd name="connsiteX964" fmla="*/ 532040 w 7467600"/>
              <a:gd name="connsiteY964" fmla="*/ 399359 h 6858000"/>
              <a:gd name="connsiteX965" fmla="*/ 517618 w 7467600"/>
              <a:gd name="connsiteY965" fmla="*/ 385726 h 6858000"/>
              <a:gd name="connsiteX966" fmla="*/ 285074 w 7467600"/>
              <a:gd name="connsiteY966" fmla="*/ 182755 h 6858000"/>
              <a:gd name="connsiteX967" fmla="*/ 43151 w 7467600"/>
              <a:gd name="connsiteY96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467600 w 7467600"/>
              <a:gd name="connsiteY77" fmla="*/ 6012219 h 6858000"/>
              <a:gd name="connsiteX78" fmla="*/ 7356878 w 7467600"/>
              <a:gd name="connsiteY78" fmla="*/ 5981332 h 6858000"/>
              <a:gd name="connsiteX79" fmla="*/ 7467600 w 7467600"/>
              <a:gd name="connsiteY79" fmla="*/ 6117703 h 6858000"/>
              <a:gd name="connsiteX80" fmla="*/ 7467600 w 7467600"/>
              <a:gd name="connsiteY80" fmla="*/ 6163634 h 6858000"/>
              <a:gd name="connsiteX81" fmla="*/ 7403637 w 7467600"/>
              <a:gd name="connsiteY81" fmla="*/ 6083957 h 6858000"/>
              <a:gd name="connsiteX82" fmla="*/ 7254615 w 7467600"/>
              <a:gd name="connsiteY82" fmla="*/ 5911918 h 6858000"/>
              <a:gd name="connsiteX83" fmla="*/ 7312589 w 7467600"/>
              <a:gd name="connsiteY83" fmla="*/ 5982309 h 6858000"/>
              <a:gd name="connsiteX84" fmla="*/ 7448321 w 7467600"/>
              <a:gd name="connsiteY84" fmla="*/ 6190991 h 6858000"/>
              <a:gd name="connsiteX85" fmla="*/ 7467600 w 7467600"/>
              <a:gd name="connsiteY85" fmla="*/ 6221686 h 6858000"/>
              <a:gd name="connsiteX86" fmla="*/ 7467600 w 7467600"/>
              <a:gd name="connsiteY86" fmla="*/ 6334256 h 6858000"/>
              <a:gd name="connsiteX87" fmla="*/ 7454976 w 7467600"/>
              <a:gd name="connsiteY87" fmla="*/ 6318297 h 6858000"/>
              <a:gd name="connsiteX88" fmla="*/ 1456157 w 7467600"/>
              <a:gd name="connsiteY88" fmla="*/ 5371404 h 6858000"/>
              <a:gd name="connsiteX89" fmla="*/ 1244432 w 7467600"/>
              <a:gd name="connsiteY89" fmla="*/ 5385601 h 6858000"/>
              <a:gd name="connsiteX90" fmla="*/ 973990 w 7467600"/>
              <a:gd name="connsiteY90" fmla="*/ 5424940 h 6858000"/>
              <a:gd name="connsiteX91" fmla="*/ 1103809 w 7467600"/>
              <a:gd name="connsiteY91" fmla="*/ 5433720 h 6858000"/>
              <a:gd name="connsiteX92" fmla="*/ 1123454 w 7467600"/>
              <a:gd name="connsiteY92" fmla="*/ 5435727 h 6858000"/>
              <a:gd name="connsiteX93" fmla="*/ 1737017 w 7467600"/>
              <a:gd name="connsiteY93" fmla="*/ 5452183 h 6858000"/>
              <a:gd name="connsiteX94" fmla="*/ 1824397 w 7467600"/>
              <a:gd name="connsiteY94" fmla="*/ 5447757 h 6858000"/>
              <a:gd name="connsiteX95" fmla="*/ 2070059 w 7467600"/>
              <a:gd name="connsiteY95" fmla="*/ 5441660 h 6858000"/>
              <a:gd name="connsiteX96" fmla="*/ 1456157 w 7467600"/>
              <a:gd name="connsiteY96" fmla="*/ 5371404 h 6858000"/>
              <a:gd name="connsiteX97" fmla="*/ 4988186 w 7467600"/>
              <a:gd name="connsiteY97" fmla="*/ 5216467 h 6858000"/>
              <a:gd name="connsiteX98" fmla="*/ 4777334 w 7467600"/>
              <a:gd name="connsiteY98" fmla="*/ 5406072 h 6858000"/>
              <a:gd name="connsiteX99" fmla="*/ 4718341 w 7467600"/>
              <a:gd name="connsiteY99" fmla="*/ 5468043 h 6858000"/>
              <a:gd name="connsiteX100" fmla="*/ 4604655 w 7467600"/>
              <a:gd name="connsiteY100" fmla="*/ 5583434 h 6858000"/>
              <a:gd name="connsiteX101" fmla="*/ 4565074 w 7467600"/>
              <a:gd name="connsiteY101" fmla="*/ 5618550 h 6858000"/>
              <a:gd name="connsiteX102" fmla="*/ 4988186 w 7467600"/>
              <a:gd name="connsiteY102" fmla="*/ 5216467 h 6858000"/>
              <a:gd name="connsiteX103" fmla="*/ 4978032 w 7467600"/>
              <a:gd name="connsiteY103" fmla="*/ 5183809 h 6858000"/>
              <a:gd name="connsiteX104" fmla="*/ 4463413 w 7467600"/>
              <a:gd name="connsiteY104" fmla="*/ 5615162 h 6858000"/>
              <a:gd name="connsiteX105" fmla="*/ 4358134 w 7467600"/>
              <a:gd name="connsiteY105" fmla="*/ 5742791 h 6858000"/>
              <a:gd name="connsiteX106" fmla="*/ 4376219 w 7467600"/>
              <a:gd name="connsiteY106" fmla="*/ 5729027 h 6858000"/>
              <a:gd name="connsiteX107" fmla="*/ 4582340 w 7467600"/>
              <a:gd name="connsiteY107" fmla="*/ 5561037 h 6858000"/>
              <a:gd name="connsiteX108" fmla="*/ 4694684 w 7467600"/>
              <a:gd name="connsiteY108" fmla="*/ 5447098 h 6858000"/>
              <a:gd name="connsiteX109" fmla="*/ 4754123 w 7467600"/>
              <a:gd name="connsiteY109" fmla="*/ 5384643 h 6858000"/>
              <a:gd name="connsiteX110" fmla="*/ 4978032 w 7467600"/>
              <a:gd name="connsiteY110" fmla="*/ 5183809 h 6858000"/>
              <a:gd name="connsiteX111" fmla="*/ 1903353 w 7467600"/>
              <a:gd name="connsiteY111" fmla="*/ 5044827 h 6858000"/>
              <a:gd name="connsiteX112" fmla="*/ 1936931 w 7467600"/>
              <a:gd name="connsiteY112" fmla="*/ 5093954 h 6858000"/>
              <a:gd name="connsiteX113" fmla="*/ 2195868 w 7467600"/>
              <a:gd name="connsiteY113" fmla="*/ 5396574 h 6858000"/>
              <a:gd name="connsiteX114" fmla="*/ 2088852 w 7467600"/>
              <a:gd name="connsiteY114" fmla="*/ 5166123 h 6858000"/>
              <a:gd name="connsiteX115" fmla="*/ 1958241 w 7467600"/>
              <a:gd name="connsiteY115" fmla="*/ 5067955 h 6858000"/>
              <a:gd name="connsiteX116" fmla="*/ 1903353 w 7467600"/>
              <a:gd name="connsiteY116" fmla="*/ 5044827 h 6858000"/>
              <a:gd name="connsiteX117" fmla="*/ 1979378 w 7467600"/>
              <a:gd name="connsiteY117" fmla="*/ 4769504 h 6858000"/>
              <a:gd name="connsiteX118" fmla="*/ 2882120 w 7467600"/>
              <a:gd name="connsiteY118" fmla="*/ 5064547 h 6858000"/>
              <a:gd name="connsiteX119" fmla="*/ 2793103 w 7467600"/>
              <a:gd name="connsiteY119" fmla="*/ 5039699 h 6858000"/>
              <a:gd name="connsiteX120" fmla="*/ 2770041 w 7467600"/>
              <a:gd name="connsiteY120" fmla="*/ 5033634 h 6858000"/>
              <a:gd name="connsiteX121" fmla="*/ 1979378 w 7467600"/>
              <a:gd name="connsiteY121" fmla="*/ 4769504 h 6858000"/>
              <a:gd name="connsiteX122" fmla="*/ 1927410 w 7467600"/>
              <a:gd name="connsiteY122" fmla="*/ 4716164 h 6858000"/>
              <a:gd name="connsiteX123" fmla="*/ 1959587 w 7467600"/>
              <a:gd name="connsiteY123" fmla="*/ 4728849 h 6858000"/>
              <a:gd name="connsiteX124" fmla="*/ 2777707 w 7467600"/>
              <a:gd name="connsiteY124" fmla="*/ 5003991 h 6858000"/>
              <a:gd name="connsiteX125" fmla="*/ 2800768 w 7467600"/>
              <a:gd name="connsiteY125" fmla="*/ 5010056 h 6858000"/>
              <a:gd name="connsiteX126" fmla="*/ 2879408 w 7467600"/>
              <a:gd name="connsiteY126" fmla="*/ 5031590 h 6858000"/>
              <a:gd name="connsiteX127" fmla="*/ 2862295 w 7467600"/>
              <a:gd name="connsiteY127" fmla="*/ 5022958 h 6858000"/>
              <a:gd name="connsiteX128" fmla="*/ 2813343 w 7467600"/>
              <a:gd name="connsiteY128" fmla="*/ 4998369 h 6858000"/>
              <a:gd name="connsiteX129" fmla="*/ 2646245 w 7467600"/>
              <a:gd name="connsiteY129" fmla="*/ 4930999 h 6858000"/>
              <a:gd name="connsiteX130" fmla="*/ 1999243 w 7467600"/>
              <a:gd name="connsiteY130" fmla="*/ 4730524 h 6858000"/>
              <a:gd name="connsiteX131" fmla="*/ 1979527 w 7467600"/>
              <a:gd name="connsiteY131" fmla="*/ 4726651 h 6858000"/>
              <a:gd name="connsiteX132" fmla="*/ 1927410 w 7467600"/>
              <a:gd name="connsiteY132" fmla="*/ 4716164 h 6858000"/>
              <a:gd name="connsiteX133" fmla="*/ 1997014 w 7467600"/>
              <a:gd name="connsiteY133" fmla="*/ 4698007 h 6858000"/>
              <a:gd name="connsiteX134" fmla="*/ 2005458 w 7467600"/>
              <a:gd name="connsiteY134" fmla="*/ 4699540 h 6858000"/>
              <a:gd name="connsiteX135" fmla="*/ 2657186 w 7467600"/>
              <a:gd name="connsiteY135" fmla="*/ 4901687 h 6858000"/>
              <a:gd name="connsiteX136" fmla="*/ 2826662 w 7467600"/>
              <a:gd name="connsiteY136" fmla="*/ 4970362 h 6858000"/>
              <a:gd name="connsiteX137" fmla="*/ 2876100 w 7467600"/>
              <a:gd name="connsiteY137" fmla="*/ 4995397 h 6858000"/>
              <a:gd name="connsiteX138" fmla="*/ 3042600 w 7467600"/>
              <a:gd name="connsiteY138" fmla="*/ 5059532 h 6858000"/>
              <a:gd name="connsiteX139" fmla="*/ 1997014 w 7467600"/>
              <a:gd name="connsiteY139" fmla="*/ 4698007 h 6858000"/>
              <a:gd name="connsiteX140" fmla="*/ 2305292 w 7467600"/>
              <a:gd name="connsiteY140" fmla="*/ 4219492 h 6858000"/>
              <a:gd name="connsiteX141" fmla="*/ 3360922 w 7467600"/>
              <a:gd name="connsiteY141" fmla="*/ 4529373 h 6858000"/>
              <a:gd name="connsiteX142" fmla="*/ 3492420 w 7467600"/>
              <a:gd name="connsiteY142" fmla="*/ 4510145 h 6858000"/>
              <a:gd name="connsiteX143" fmla="*/ 3364086 w 7467600"/>
              <a:gd name="connsiteY143" fmla="*/ 4480340 h 6858000"/>
              <a:gd name="connsiteX144" fmla="*/ 3225818 w 7467600"/>
              <a:gd name="connsiteY144" fmla="*/ 4411822 h 6858000"/>
              <a:gd name="connsiteX145" fmla="*/ 3129696 w 7467600"/>
              <a:gd name="connsiteY145" fmla="*/ 4360704 h 6858000"/>
              <a:gd name="connsiteX146" fmla="*/ 2814545 w 7467600"/>
              <a:gd name="connsiteY146" fmla="*/ 4282955 h 6858000"/>
              <a:gd name="connsiteX147" fmla="*/ 2305292 w 7467600"/>
              <a:gd name="connsiteY147" fmla="*/ 4219492 h 6858000"/>
              <a:gd name="connsiteX148" fmla="*/ 2626982 w 7467600"/>
              <a:gd name="connsiteY148" fmla="*/ 4206450 h 6858000"/>
              <a:gd name="connsiteX149" fmla="*/ 2490617 w 7467600"/>
              <a:gd name="connsiteY149" fmla="*/ 4206951 h 6858000"/>
              <a:gd name="connsiteX150" fmla="*/ 2819869 w 7467600"/>
              <a:gd name="connsiteY150" fmla="*/ 4252936 h 6858000"/>
              <a:gd name="connsiteX151" fmla="*/ 3143018 w 7467600"/>
              <a:gd name="connsiteY151" fmla="*/ 4332698 h 6858000"/>
              <a:gd name="connsiteX152" fmla="*/ 3241520 w 7467600"/>
              <a:gd name="connsiteY152" fmla="*/ 4385112 h 6858000"/>
              <a:gd name="connsiteX153" fmla="*/ 3374575 w 7467600"/>
              <a:gd name="connsiteY153" fmla="*/ 4451517 h 6858000"/>
              <a:gd name="connsiteX154" fmla="*/ 3505221 w 7467600"/>
              <a:gd name="connsiteY154" fmla="*/ 4480757 h 6858000"/>
              <a:gd name="connsiteX155" fmla="*/ 2626982 w 7467600"/>
              <a:gd name="connsiteY155" fmla="*/ 4206450 h 6858000"/>
              <a:gd name="connsiteX156" fmla="*/ 1310106 w 7467600"/>
              <a:gd name="connsiteY156" fmla="*/ 3943217 h 6858000"/>
              <a:gd name="connsiteX157" fmla="*/ 854994 w 7467600"/>
              <a:gd name="connsiteY157" fmla="*/ 4399136 h 6858000"/>
              <a:gd name="connsiteX158" fmla="*/ 742462 w 7467600"/>
              <a:gd name="connsiteY158" fmla="*/ 4594648 h 6858000"/>
              <a:gd name="connsiteX159" fmla="*/ 820602 w 7467600"/>
              <a:gd name="connsiteY159" fmla="*/ 4485915 h 6858000"/>
              <a:gd name="connsiteX160" fmla="*/ 878295 w 7467600"/>
              <a:gd name="connsiteY160" fmla="*/ 4403594 h 6858000"/>
              <a:gd name="connsiteX161" fmla="*/ 1240607 w 7467600"/>
              <a:gd name="connsiteY161" fmla="*/ 4010401 h 6858000"/>
              <a:gd name="connsiteX162" fmla="*/ 1310106 w 7467600"/>
              <a:gd name="connsiteY162" fmla="*/ 3943217 h 6858000"/>
              <a:gd name="connsiteX163" fmla="*/ 1423113 w 7467600"/>
              <a:gd name="connsiteY163" fmla="*/ 3874565 h 6858000"/>
              <a:gd name="connsiteX164" fmla="*/ 1260565 w 7467600"/>
              <a:gd name="connsiteY164" fmla="*/ 4031982 h 6858000"/>
              <a:gd name="connsiteX165" fmla="*/ 901900 w 7467600"/>
              <a:gd name="connsiteY165" fmla="*/ 4421236 h 6858000"/>
              <a:gd name="connsiteX166" fmla="*/ 845044 w 7467600"/>
              <a:gd name="connsiteY166" fmla="*/ 4502436 h 6858000"/>
              <a:gd name="connsiteX167" fmla="*/ 685926 w 7467600"/>
              <a:gd name="connsiteY167" fmla="*/ 4703069 h 6858000"/>
              <a:gd name="connsiteX168" fmla="*/ 684248 w 7467600"/>
              <a:gd name="connsiteY168" fmla="*/ 4706721 h 6858000"/>
              <a:gd name="connsiteX169" fmla="*/ 1423113 w 7467600"/>
              <a:gd name="connsiteY169" fmla="*/ 3874565 h 6858000"/>
              <a:gd name="connsiteX170" fmla="*/ 3316479 w 7467600"/>
              <a:gd name="connsiteY170" fmla="*/ 3872136 h 6858000"/>
              <a:gd name="connsiteX171" fmla="*/ 3546806 w 7467600"/>
              <a:gd name="connsiteY171" fmla="*/ 4356139 h 6858000"/>
              <a:gd name="connsiteX172" fmla="*/ 3364433 w 7467600"/>
              <a:gd name="connsiteY172" fmla="*/ 3953121 h 6858000"/>
              <a:gd name="connsiteX173" fmla="*/ 3316479 w 7467600"/>
              <a:gd name="connsiteY173" fmla="*/ 3872136 h 6858000"/>
              <a:gd name="connsiteX174" fmla="*/ 3291335 w 7467600"/>
              <a:gd name="connsiteY174" fmla="*/ 3767420 h 6858000"/>
              <a:gd name="connsiteX175" fmla="*/ 3390805 w 7467600"/>
              <a:gd name="connsiteY175" fmla="*/ 3937163 h 6858000"/>
              <a:gd name="connsiteX176" fmla="*/ 3579062 w 7467600"/>
              <a:gd name="connsiteY176" fmla="*/ 4359040 h 6858000"/>
              <a:gd name="connsiteX177" fmla="*/ 3467355 w 7467600"/>
              <a:gd name="connsiteY177" fmla="*/ 3988130 h 6858000"/>
              <a:gd name="connsiteX178" fmla="*/ 3310753 w 7467600"/>
              <a:gd name="connsiteY178" fmla="*/ 3787140 h 6858000"/>
              <a:gd name="connsiteX179" fmla="*/ 3291335 w 7467600"/>
              <a:gd name="connsiteY179" fmla="*/ 3767420 h 6858000"/>
              <a:gd name="connsiteX180" fmla="*/ 1635889 w 7467600"/>
              <a:gd name="connsiteY180" fmla="*/ 3709494 h 6858000"/>
              <a:gd name="connsiteX181" fmla="*/ 1634800 w 7467600"/>
              <a:gd name="connsiteY181" fmla="*/ 3731111 h 6858000"/>
              <a:gd name="connsiteX182" fmla="*/ 1635889 w 7467600"/>
              <a:gd name="connsiteY182" fmla="*/ 3709494 h 6858000"/>
              <a:gd name="connsiteX183" fmla="*/ 1510397 w 7467600"/>
              <a:gd name="connsiteY183" fmla="*/ 3684705 h 6858000"/>
              <a:gd name="connsiteX184" fmla="*/ 1146550 w 7467600"/>
              <a:gd name="connsiteY184" fmla="*/ 3802012 h 6858000"/>
              <a:gd name="connsiteX185" fmla="*/ 698834 w 7467600"/>
              <a:gd name="connsiteY185" fmla="*/ 3952272 h 6858000"/>
              <a:gd name="connsiteX186" fmla="*/ 34256 w 7467600"/>
              <a:gd name="connsiteY186" fmla="*/ 4347603 h 6858000"/>
              <a:gd name="connsiteX187" fmla="*/ 527241 w 7467600"/>
              <a:gd name="connsiteY187" fmla="*/ 4065078 h 6858000"/>
              <a:gd name="connsiteX188" fmla="*/ 1510397 w 7467600"/>
              <a:gd name="connsiteY188" fmla="*/ 3684705 h 6858000"/>
              <a:gd name="connsiteX189" fmla="*/ 1313114 w 7467600"/>
              <a:gd name="connsiteY189" fmla="*/ 3655216 h 6858000"/>
              <a:gd name="connsiteX190" fmla="*/ 1109304 w 7467600"/>
              <a:gd name="connsiteY190" fmla="*/ 3669030 h 6858000"/>
              <a:gd name="connsiteX191" fmla="*/ 8129 w 7467600"/>
              <a:gd name="connsiteY191" fmla="*/ 4330519 h 6858000"/>
              <a:gd name="connsiteX192" fmla="*/ 687572 w 7467600"/>
              <a:gd name="connsiteY192" fmla="*/ 3925629 h 6858000"/>
              <a:gd name="connsiteX193" fmla="*/ 1138365 w 7467600"/>
              <a:gd name="connsiteY193" fmla="*/ 3774515 h 6858000"/>
              <a:gd name="connsiteX194" fmla="*/ 1505579 w 7467600"/>
              <a:gd name="connsiteY194" fmla="*/ 3655526 h 6858000"/>
              <a:gd name="connsiteX195" fmla="*/ 1313114 w 7467600"/>
              <a:gd name="connsiteY195" fmla="*/ 3655216 h 6858000"/>
              <a:gd name="connsiteX196" fmla="*/ 3655073 w 7467600"/>
              <a:gd name="connsiteY196" fmla="*/ 3650884 h 6858000"/>
              <a:gd name="connsiteX197" fmla="*/ 3989938 w 7467600"/>
              <a:gd name="connsiteY197" fmla="*/ 3991685 h 6858000"/>
              <a:gd name="connsiteX198" fmla="*/ 4393907 w 7467600"/>
              <a:gd name="connsiteY198" fmla="*/ 4261258 h 6858000"/>
              <a:gd name="connsiteX199" fmla="*/ 4648051 w 7467600"/>
              <a:gd name="connsiteY199" fmla="*/ 4374051 h 6858000"/>
              <a:gd name="connsiteX200" fmla="*/ 4383389 w 7467600"/>
              <a:gd name="connsiteY200" fmla="*/ 4184369 h 6858000"/>
              <a:gd name="connsiteX201" fmla="*/ 4165508 w 7467600"/>
              <a:gd name="connsiteY201" fmla="*/ 4035196 h 6858000"/>
              <a:gd name="connsiteX202" fmla="*/ 4068162 w 7467600"/>
              <a:gd name="connsiteY202" fmla="*/ 3953394 h 6858000"/>
              <a:gd name="connsiteX203" fmla="*/ 3981416 w 7467600"/>
              <a:gd name="connsiteY203" fmla="*/ 3880482 h 6858000"/>
              <a:gd name="connsiteX204" fmla="*/ 3800147 w 7467600"/>
              <a:gd name="connsiteY204" fmla="*/ 3749872 h 6858000"/>
              <a:gd name="connsiteX205" fmla="*/ 3655073 w 7467600"/>
              <a:gd name="connsiteY205" fmla="*/ 3650884 h 6858000"/>
              <a:gd name="connsiteX206" fmla="*/ 3670252 w 7467600"/>
              <a:gd name="connsiteY206" fmla="*/ 3622798 h 6858000"/>
              <a:gd name="connsiteX207" fmla="*/ 3817258 w 7467600"/>
              <a:gd name="connsiteY207" fmla="*/ 3723577 h 6858000"/>
              <a:gd name="connsiteX208" fmla="*/ 4000461 w 7467600"/>
              <a:gd name="connsiteY208" fmla="*/ 3855966 h 6858000"/>
              <a:gd name="connsiteX209" fmla="*/ 4088180 w 7467600"/>
              <a:gd name="connsiteY209" fmla="*/ 3929774 h 6858000"/>
              <a:gd name="connsiteX210" fmla="*/ 4184555 w 7467600"/>
              <a:gd name="connsiteY210" fmla="*/ 4010683 h 6858000"/>
              <a:gd name="connsiteX211" fmla="*/ 4399563 w 7467600"/>
              <a:gd name="connsiteY211" fmla="*/ 4158106 h 6858000"/>
              <a:gd name="connsiteX212" fmla="*/ 4684469 w 7467600"/>
              <a:gd name="connsiteY212" fmla="*/ 4364680 h 6858000"/>
              <a:gd name="connsiteX213" fmla="*/ 4690271 w 7467600"/>
              <a:gd name="connsiteY213" fmla="*/ 4370034 h 6858000"/>
              <a:gd name="connsiteX214" fmla="*/ 4136093 w 7467600"/>
              <a:gd name="connsiteY214" fmla="*/ 3858466 h 6858000"/>
              <a:gd name="connsiteX215" fmla="*/ 3670252 w 7467600"/>
              <a:gd name="connsiteY215" fmla="*/ 3622798 h 6858000"/>
              <a:gd name="connsiteX216" fmla="*/ 4440129 w 7467600"/>
              <a:gd name="connsiteY216" fmla="*/ 3448571 h 6858000"/>
              <a:gd name="connsiteX217" fmla="*/ 4856525 w 7467600"/>
              <a:gd name="connsiteY217" fmla="*/ 3915351 h 6858000"/>
              <a:gd name="connsiteX218" fmla="*/ 5059055 w 7467600"/>
              <a:gd name="connsiteY218" fmla="*/ 4108918 h 6858000"/>
              <a:gd name="connsiteX219" fmla="*/ 5290070 w 7467600"/>
              <a:gd name="connsiteY219" fmla="*/ 4263619 h 6858000"/>
              <a:gd name="connsiteX220" fmla="*/ 4834991 w 7467600"/>
              <a:gd name="connsiteY220" fmla="*/ 3830985 h 6858000"/>
              <a:gd name="connsiteX221" fmla="*/ 4440129 w 7467600"/>
              <a:gd name="connsiteY221" fmla="*/ 3448571 h 6858000"/>
              <a:gd name="connsiteX222" fmla="*/ 4441737 w 7467600"/>
              <a:gd name="connsiteY222" fmla="*/ 3399734 h 6858000"/>
              <a:gd name="connsiteX223" fmla="*/ 4431236 w 7467600"/>
              <a:gd name="connsiteY223" fmla="*/ 3400954 h 6858000"/>
              <a:gd name="connsiteX224" fmla="*/ 4557150 w 7467600"/>
              <a:gd name="connsiteY224" fmla="*/ 3510023 h 6858000"/>
              <a:gd name="connsiteX225" fmla="*/ 4856936 w 7467600"/>
              <a:gd name="connsiteY225" fmla="*/ 3809146 h 6858000"/>
              <a:gd name="connsiteX226" fmla="*/ 5111996 w 7467600"/>
              <a:gd name="connsiteY226" fmla="*/ 4065759 h 6858000"/>
              <a:gd name="connsiteX227" fmla="*/ 5388878 w 7467600"/>
              <a:gd name="connsiteY227" fmla="*/ 4300185 h 6858000"/>
              <a:gd name="connsiteX228" fmla="*/ 5425556 w 7467600"/>
              <a:gd name="connsiteY228" fmla="*/ 4308967 h 6858000"/>
              <a:gd name="connsiteX229" fmla="*/ 4943646 w 7467600"/>
              <a:gd name="connsiteY229" fmla="*/ 3822916 h 6858000"/>
              <a:gd name="connsiteX230" fmla="*/ 4594837 w 7467600"/>
              <a:gd name="connsiteY230" fmla="*/ 3532274 h 6858000"/>
              <a:gd name="connsiteX231" fmla="*/ 4441737 w 7467600"/>
              <a:gd name="connsiteY231" fmla="*/ 3399734 h 6858000"/>
              <a:gd name="connsiteX232" fmla="*/ 5425834 w 7467600"/>
              <a:gd name="connsiteY232" fmla="*/ 3162785 h 6858000"/>
              <a:gd name="connsiteX233" fmla="*/ 5401644 w 7467600"/>
              <a:gd name="connsiteY233" fmla="*/ 3617847 h 6858000"/>
              <a:gd name="connsiteX234" fmla="*/ 5467256 w 7467600"/>
              <a:gd name="connsiteY234" fmla="*/ 4175494 h 6858000"/>
              <a:gd name="connsiteX235" fmla="*/ 5448069 w 7467600"/>
              <a:gd name="connsiteY235" fmla="*/ 3567554 h 6858000"/>
              <a:gd name="connsiteX236" fmla="*/ 5425834 w 7467600"/>
              <a:gd name="connsiteY236" fmla="*/ 3162785 h 6858000"/>
              <a:gd name="connsiteX237" fmla="*/ 1318687 w 7467600"/>
              <a:gd name="connsiteY237" fmla="*/ 3113840 h 6858000"/>
              <a:gd name="connsiteX238" fmla="*/ 1066793 w 7467600"/>
              <a:gd name="connsiteY238" fmla="*/ 3212171 h 6858000"/>
              <a:gd name="connsiteX239" fmla="*/ 993319 w 7467600"/>
              <a:gd name="connsiteY239" fmla="*/ 3247648 h 6858000"/>
              <a:gd name="connsiteX240" fmla="*/ 853081 w 7467600"/>
              <a:gd name="connsiteY240" fmla="*/ 3312410 h 6858000"/>
              <a:gd name="connsiteX241" fmla="*/ 805957 w 7467600"/>
              <a:gd name="connsiteY241" fmla="*/ 3330443 h 6858000"/>
              <a:gd name="connsiteX242" fmla="*/ 1318687 w 7467600"/>
              <a:gd name="connsiteY242" fmla="*/ 3113840 h 6858000"/>
              <a:gd name="connsiteX243" fmla="*/ 5453702 w 7467600"/>
              <a:gd name="connsiteY243" fmla="*/ 3090882 h 6858000"/>
              <a:gd name="connsiteX244" fmla="*/ 5480135 w 7467600"/>
              <a:gd name="connsiteY244" fmla="*/ 3565802 h 6858000"/>
              <a:gd name="connsiteX245" fmla="*/ 5499023 w 7467600"/>
              <a:gd name="connsiteY245" fmla="*/ 4166310 h 6858000"/>
              <a:gd name="connsiteX246" fmla="*/ 5547022 w 7467600"/>
              <a:gd name="connsiteY246" fmla="*/ 3607838 h 6858000"/>
              <a:gd name="connsiteX247" fmla="*/ 5515964 w 7467600"/>
              <a:gd name="connsiteY247" fmla="*/ 3378541 h 6858000"/>
              <a:gd name="connsiteX248" fmla="*/ 5453702 w 7467600"/>
              <a:gd name="connsiteY248" fmla="*/ 3090882 h 6858000"/>
              <a:gd name="connsiteX249" fmla="*/ 1238695 w 7467600"/>
              <a:gd name="connsiteY249" fmla="*/ 3076820 h 6858000"/>
              <a:gd name="connsiteX250" fmla="*/ 716371 w 7467600"/>
              <a:gd name="connsiteY250" fmla="*/ 3293249 h 6858000"/>
              <a:gd name="connsiteX251" fmla="*/ 579522 w 7467600"/>
              <a:gd name="connsiteY251" fmla="*/ 3371759 h 6858000"/>
              <a:gd name="connsiteX252" fmla="*/ 600288 w 7467600"/>
              <a:gd name="connsiteY252" fmla="*/ 3365555 h 6858000"/>
              <a:gd name="connsiteX253" fmla="*/ 840692 w 7467600"/>
              <a:gd name="connsiteY253" fmla="*/ 3284921 h 6858000"/>
              <a:gd name="connsiteX254" fmla="*/ 979248 w 7467600"/>
              <a:gd name="connsiteY254" fmla="*/ 3221003 h 6858000"/>
              <a:gd name="connsiteX255" fmla="*/ 1053282 w 7467600"/>
              <a:gd name="connsiteY255" fmla="*/ 3185247 h 6858000"/>
              <a:gd name="connsiteX256" fmla="*/ 1320603 w 7467600"/>
              <a:gd name="connsiteY256" fmla="*/ 3081281 h 6858000"/>
              <a:gd name="connsiteX257" fmla="*/ 1238695 w 7467600"/>
              <a:gd name="connsiteY257" fmla="*/ 3076820 h 6858000"/>
              <a:gd name="connsiteX258" fmla="*/ 5425627 w 7467600"/>
              <a:gd name="connsiteY258" fmla="*/ 2954192 h 6858000"/>
              <a:gd name="connsiteX259" fmla="*/ 5470770 w 7467600"/>
              <a:gd name="connsiteY259" fmla="*/ 3005435 h 6858000"/>
              <a:gd name="connsiteX260" fmla="*/ 5519779 w 7467600"/>
              <a:gd name="connsiteY260" fmla="*/ 4359223 h 6858000"/>
              <a:gd name="connsiteX261" fmla="*/ 5520293 w 7467600"/>
              <a:gd name="connsiteY261" fmla="*/ 4360602 h 6858000"/>
              <a:gd name="connsiteX262" fmla="*/ 5767221 w 7467600"/>
              <a:gd name="connsiteY262" fmla="*/ 4665564 h 6858000"/>
              <a:gd name="connsiteX263" fmla="*/ 6937169 w 7467600"/>
              <a:gd name="connsiteY263" fmla="*/ 4815941 h 6858000"/>
              <a:gd name="connsiteX264" fmla="*/ 6953922 w 7467600"/>
              <a:gd name="connsiteY264" fmla="*/ 4890068 h 6858000"/>
              <a:gd name="connsiteX265" fmla="*/ 6071359 w 7467600"/>
              <a:gd name="connsiteY265" fmla="*/ 4770770 h 6858000"/>
              <a:gd name="connsiteX266" fmla="*/ 6038839 w 7467600"/>
              <a:gd name="connsiteY266" fmla="*/ 4764474 h 6858000"/>
              <a:gd name="connsiteX267" fmla="*/ 6038706 w 7467600"/>
              <a:gd name="connsiteY267" fmla="*/ 4763847 h 6858000"/>
              <a:gd name="connsiteX268" fmla="*/ 6037784 w 7467600"/>
              <a:gd name="connsiteY268" fmla="*/ 4764270 h 6858000"/>
              <a:gd name="connsiteX269" fmla="*/ 6038839 w 7467600"/>
              <a:gd name="connsiteY269" fmla="*/ 4764474 h 6858000"/>
              <a:gd name="connsiteX270" fmla="*/ 6040338 w 7467600"/>
              <a:gd name="connsiteY270" fmla="*/ 4771418 h 6858000"/>
              <a:gd name="connsiteX271" fmla="*/ 6024488 w 7467600"/>
              <a:gd name="connsiteY271" fmla="*/ 4809903 h 6858000"/>
              <a:gd name="connsiteX272" fmla="*/ 5599771 w 7467600"/>
              <a:gd name="connsiteY272" fmla="*/ 5509652 h 6858000"/>
              <a:gd name="connsiteX273" fmla="*/ 5548843 w 7467600"/>
              <a:gd name="connsiteY273" fmla="*/ 5563845 h 6858000"/>
              <a:gd name="connsiteX274" fmla="*/ 5940952 w 7467600"/>
              <a:gd name="connsiteY274" fmla="*/ 6250028 h 6858000"/>
              <a:gd name="connsiteX275" fmla="*/ 6043441 w 7467600"/>
              <a:gd name="connsiteY275" fmla="*/ 6665847 h 6858000"/>
              <a:gd name="connsiteX276" fmla="*/ 6093432 w 7467600"/>
              <a:gd name="connsiteY276" fmla="*/ 6858000 h 6858000"/>
              <a:gd name="connsiteX277" fmla="*/ 6034344 w 7467600"/>
              <a:gd name="connsiteY277" fmla="*/ 6858000 h 6858000"/>
              <a:gd name="connsiteX278" fmla="*/ 6026679 w 7467600"/>
              <a:gd name="connsiteY278" fmla="*/ 6836959 h 6858000"/>
              <a:gd name="connsiteX279" fmla="*/ 5800441 w 7467600"/>
              <a:gd name="connsiteY279" fmla="*/ 6335286 h 6858000"/>
              <a:gd name="connsiteX280" fmla="*/ 5526562 w 7467600"/>
              <a:gd name="connsiteY280" fmla="*/ 5705388 h 6858000"/>
              <a:gd name="connsiteX281" fmla="*/ 5519640 w 7467600"/>
              <a:gd name="connsiteY281" fmla="*/ 5683774 h 6858000"/>
              <a:gd name="connsiteX282" fmla="*/ 5844559 w 7467600"/>
              <a:gd name="connsiteY282" fmla="*/ 6553349 h 6858000"/>
              <a:gd name="connsiteX283" fmla="*/ 5975994 w 7467600"/>
              <a:gd name="connsiteY283" fmla="*/ 6858000 h 6858000"/>
              <a:gd name="connsiteX284" fmla="*/ 5898547 w 7467600"/>
              <a:gd name="connsiteY284" fmla="*/ 6858000 h 6858000"/>
              <a:gd name="connsiteX285" fmla="*/ 5682041 w 7467600"/>
              <a:gd name="connsiteY285" fmla="*/ 6355860 h 6858000"/>
              <a:gd name="connsiteX286" fmla="*/ 5461758 w 7467600"/>
              <a:gd name="connsiteY286" fmla="*/ 5820220 h 6858000"/>
              <a:gd name="connsiteX287" fmla="*/ 5237282 w 7467600"/>
              <a:gd name="connsiteY287" fmla="*/ 6579086 h 6858000"/>
              <a:gd name="connsiteX288" fmla="*/ 5115009 w 7467600"/>
              <a:gd name="connsiteY288" fmla="*/ 6858000 h 6858000"/>
              <a:gd name="connsiteX289" fmla="*/ 5028074 w 7467600"/>
              <a:gd name="connsiteY289" fmla="*/ 6858000 h 6858000"/>
              <a:gd name="connsiteX290" fmla="*/ 5079508 w 7467600"/>
              <a:gd name="connsiteY290" fmla="*/ 6749074 h 6858000"/>
              <a:gd name="connsiteX291" fmla="*/ 5371846 w 7467600"/>
              <a:gd name="connsiteY291" fmla="*/ 5924413 h 6858000"/>
              <a:gd name="connsiteX292" fmla="*/ 5270512 w 7467600"/>
              <a:gd name="connsiteY292" fmla="*/ 6138975 h 6858000"/>
              <a:gd name="connsiteX293" fmla="*/ 5062409 w 7467600"/>
              <a:gd name="connsiteY293" fmla="*/ 6653544 h 6858000"/>
              <a:gd name="connsiteX294" fmla="*/ 5036628 w 7467600"/>
              <a:gd name="connsiteY294" fmla="*/ 6754247 h 6858000"/>
              <a:gd name="connsiteX295" fmla="*/ 5009112 w 7467600"/>
              <a:gd name="connsiteY295" fmla="*/ 6858000 h 6858000"/>
              <a:gd name="connsiteX296" fmla="*/ 4976679 w 7467600"/>
              <a:gd name="connsiteY296" fmla="*/ 6858000 h 6858000"/>
              <a:gd name="connsiteX297" fmla="*/ 5006537 w 7467600"/>
              <a:gd name="connsiteY297" fmla="*/ 6747068 h 6858000"/>
              <a:gd name="connsiteX298" fmla="*/ 5032723 w 7467600"/>
              <a:gd name="connsiteY298" fmla="*/ 6644957 h 6858000"/>
              <a:gd name="connsiteX299" fmla="*/ 5242949 w 7467600"/>
              <a:gd name="connsiteY299" fmla="*/ 6125175 h 6858000"/>
              <a:gd name="connsiteX300" fmla="*/ 5286321 w 7467600"/>
              <a:gd name="connsiteY300" fmla="*/ 6033555 h 6858000"/>
              <a:gd name="connsiteX301" fmla="*/ 5008210 w 7467600"/>
              <a:gd name="connsiteY301" fmla="*/ 6649194 h 6858000"/>
              <a:gd name="connsiteX302" fmla="*/ 4986321 w 7467600"/>
              <a:gd name="connsiteY302" fmla="*/ 6765687 h 6858000"/>
              <a:gd name="connsiteX303" fmla="*/ 4973474 w 7467600"/>
              <a:gd name="connsiteY303" fmla="*/ 6858000 h 6858000"/>
              <a:gd name="connsiteX304" fmla="*/ 4907178 w 7467600"/>
              <a:gd name="connsiteY304" fmla="*/ 6858000 h 6858000"/>
              <a:gd name="connsiteX305" fmla="*/ 4910810 w 7467600"/>
              <a:gd name="connsiteY305" fmla="*/ 6829660 h 6858000"/>
              <a:gd name="connsiteX306" fmla="*/ 4987461 w 7467600"/>
              <a:gd name="connsiteY306" fmla="*/ 6432994 h 6858000"/>
              <a:gd name="connsiteX307" fmla="*/ 5179262 w 7467600"/>
              <a:gd name="connsiteY307" fmla="*/ 6035044 h 6858000"/>
              <a:gd name="connsiteX308" fmla="*/ 4689678 w 7467600"/>
              <a:gd name="connsiteY308" fmla="*/ 6440241 h 6858000"/>
              <a:gd name="connsiteX309" fmla="*/ 4477543 w 7467600"/>
              <a:gd name="connsiteY309" fmla="*/ 6674836 h 6858000"/>
              <a:gd name="connsiteX310" fmla="*/ 4329957 w 7467600"/>
              <a:gd name="connsiteY310" fmla="*/ 6858000 h 6858000"/>
              <a:gd name="connsiteX311" fmla="*/ 4218595 w 7467600"/>
              <a:gd name="connsiteY311" fmla="*/ 6858000 h 6858000"/>
              <a:gd name="connsiteX312" fmla="*/ 4368888 w 7467600"/>
              <a:gd name="connsiteY312" fmla="*/ 6668412 h 6858000"/>
              <a:gd name="connsiteX313" fmla="*/ 4563091 w 7467600"/>
              <a:gd name="connsiteY313" fmla="*/ 6442508 h 6858000"/>
              <a:gd name="connsiteX314" fmla="*/ 5387324 w 7467600"/>
              <a:gd name="connsiteY314" fmla="*/ 5705830 h 6858000"/>
              <a:gd name="connsiteX315" fmla="*/ 5073620 w 7467600"/>
              <a:gd name="connsiteY315" fmla="*/ 5955437 h 6858000"/>
              <a:gd name="connsiteX316" fmla="*/ 4689789 w 7467600"/>
              <a:gd name="connsiteY316" fmla="*/ 6268382 h 6858000"/>
              <a:gd name="connsiteX317" fmla="*/ 4418722 w 7467600"/>
              <a:gd name="connsiteY317" fmla="*/ 6570886 h 6858000"/>
              <a:gd name="connsiteX318" fmla="*/ 4214944 w 7467600"/>
              <a:gd name="connsiteY318" fmla="*/ 6858000 h 6858000"/>
              <a:gd name="connsiteX319" fmla="*/ 4177898 w 7467600"/>
              <a:gd name="connsiteY319" fmla="*/ 6858000 h 6858000"/>
              <a:gd name="connsiteX320" fmla="*/ 4391597 w 7467600"/>
              <a:gd name="connsiteY320" fmla="*/ 6556370 h 6858000"/>
              <a:gd name="connsiteX321" fmla="*/ 4668889 w 7467600"/>
              <a:gd name="connsiteY321" fmla="*/ 6246399 h 6858000"/>
              <a:gd name="connsiteX322" fmla="*/ 5055427 w 7467600"/>
              <a:gd name="connsiteY322" fmla="*/ 5931476 h 6858000"/>
              <a:gd name="connsiteX323" fmla="*/ 5371814 w 7467600"/>
              <a:gd name="connsiteY323" fmla="*/ 5678975 h 6858000"/>
              <a:gd name="connsiteX324" fmla="*/ 4987918 w 7467600"/>
              <a:gd name="connsiteY324" fmla="*/ 5838701 h 6858000"/>
              <a:gd name="connsiteX325" fmla="*/ 4317146 w 7467600"/>
              <a:gd name="connsiteY325" fmla="*/ 6587716 h 6858000"/>
              <a:gd name="connsiteX326" fmla="*/ 4171627 w 7467600"/>
              <a:gd name="connsiteY326" fmla="*/ 6858000 h 6858000"/>
              <a:gd name="connsiteX327" fmla="*/ 4081585 w 7467600"/>
              <a:gd name="connsiteY327" fmla="*/ 6858000 h 6858000"/>
              <a:gd name="connsiteX328" fmla="*/ 4238603 w 7467600"/>
              <a:gd name="connsiteY328" fmla="*/ 6559341 h 6858000"/>
              <a:gd name="connsiteX329" fmla="*/ 4778333 w 7467600"/>
              <a:gd name="connsiteY329" fmla="*/ 5873626 h 6858000"/>
              <a:gd name="connsiteX330" fmla="*/ 5414185 w 7467600"/>
              <a:gd name="connsiteY330" fmla="*/ 5573882 h 6858000"/>
              <a:gd name="connsiteX331" fmla="*/ 5959648 w 7467600"/>
              <a:gd name="connsiteY331" fmla="*/ 4760797 h 6858000"/>
              <a:gd name="connsiteX332" fmla="*/ 5355019 w 7467600"/>
              <a:gd name="connsiteY332" fmla="*/ 4734672 h 6858000"/>
              <a:gd name="connsiteX333" fmla="*/ 5083565 w 7467600"/>
              <a:gd name="connsiteY333" fmla="*/ 5179121 h 6858000"/>
              <a:gd name="connsiteX334" fmla="*/ 4713577 w 7467600"/>
              <a:gd name="connsiteY334" fmla="*/ 5616803 h 6858000"/>
              <a:gd name="connsiteX335" fmla="*/ 3989559 w 7467600"/>
              <a:gd name="connsiteY335" fmla="*/ 6145945 h 6858000"/>
              <a:gd name="connsiteX336" fmla="*/ 3939824 w 7467600"/>
              <a:gd name="connsiteY336" fmla="*/ 6066900 h 6858000"/>
              <a:gd name="connsiteX337" fmla="*/ 4584537 w 7467600"/>
              <a:gd name="connsiteY337" fmla="*/ 5324826 h 6858000"/>
              <a:gd name="connsiteX338" fmla="*/ 5037105 w 7467600"/>
              <a:gd name="connsiteY338" fmla="*/ 5088765 h 6858000"/>
              <a:gd name="connsiteX339" fmla="*/ 5039930 w 7467600"/>
              <a:gd name="connsiteY339" fmla="*/ 5089585 h 6858000"/>
              <a:gd name="connsiteX340" fmla="*/ 5263764 w 7467600"/>
              <a:gd name="connsiteY340" fmla="*/ 4735525 h 6858000"/>
              <a:gd name="connsiteX341" fmla="*/ 4086300 w 7467600"/>
              <a:gd name="connsiteY341" fmla="*/ 4884599 h 6858000"/>
              <a:gd name="connsiteX342" fmla="*/ 4085485 w 7467600"/>
              <a:gd name="connsiteY342" fmla="*/ 4899070 h 6858000"/>
              <a:gd name="connsiteX343" fmla="*/ 3871915 w 7467600"/>
              <a:gd name="connsiteY343" fmla="*/ 5253645 h 6858000"/>
              <a:gd name="connsiteX344" fmla="*/ 3799374 w 7467600"/>
              <a:gd name="connsiteY344" fmla="*/ 5466127 h 6858000"/>
              <a:gd name="connsiteX345" fmla="*/ 3498850 w 7467600"/>
              <a:gd name="connsiteY345" fmla="*/ 6661888 h 6858000"/>
              <a:gd name="connsiteX346" fmla="*/ 3399216 w 7467600"/>
              <a:gd name="connsiteY346" fmla="*/ 6858000 h 6858000"/>
              <a:gd name="connsiteX347" fmla="*/ 3303688 w 7467600"/>
              <a:gd name="connsiteY347" fmla="*/ 6858000 h 6858000"/>
              <a:gd name="connsiteX348" fmla="*/ 3391774 w 7467600"/>
              <a:gd name="connsiteY348" fmla="*/ 6697181 h 6858000"/>
              <a:gd name="connsiteX349" fmla="*/ 3735540 w 7467600"/>
              <a:gd name="connsiteY349" fmla="*/ 5546923 h 6858000"/>
              <a:gd name="connsiteX350" fmla="*/ 3729438 w 7467600"/>
              <a:gd name="connsiteY350" fmla="*/ 5569058 h 6858000"/>
              <a:gd name="connsiteX351" fmla="*/ 3707782 w 7467600"/>
              <a:gd name="connsiteY351" fmla="*/ 5644908 h 6858000"/>
              <a:gd name="connsiteX352" fmla="*/ 3583827 w 7467600"/>
              <a:gd name="connsiteY352" fmla="*/ 6039215 h 6858000"/>
              <a:gd name="connsiteX353" fmla="*/ 3547861 w 7467600"/>
              <a:gd name="connsiteY353" fmla="*/ 6129609 h 6858000"/>
              <a:gd name="connsiteX354" fmla="*/ 3490905 w 7467600"/>
              <a:gd name="connsiteY354" fmla="*/ 6277660 h 6858000"/>
              <a:gd name="connsiteX355" fmla="*/ 3455859 w 7467600"/>
              <a:gd name="connsiteY355" fmla="*/ 6391301 h 6858000"/>
              <a:gd name="connsiteX356" fmla="*/ 3429112 w 7467600"/>
              <a:gd name="connsiteY356" fmla="*/ 6479469 h 6858000"/>
              <a:gd name="connsiteX357" fmla="*/ 3304862 w 7467600"/>
              <a:gd name="connsiteY357" fmla="*/ 6796476 h 6858000"/>
              <a:gd name="connsiteX358" fmla="*/ 3276071 w 7467600"/>
              <a:gd name="connsiteY358" fmla="*/ 6858000 h 6858000"/>
              <a:gd name="connsiteX359" fmla="*/ 3240805 w 7467600"/>
              <a:gd name="connsiteY359" fmla="*/ 6858000 h 6858000"/>
              <a:gd name="connsiteX360" fmla="*/ 3275917 w 7467600"/>
              <a:gd name="connsiteY360" fmla="*/ 6783192 h 6858000"/>
              <a:gd name="connsiteX361" fmla="*/ 3399358 w 7467600"/>
              <a:gd name="connsiteY361" fmla="*/ 6469011 h 6858000"/>
              <a:gd name="connsiteX362" fmla="*/ 3425650 w 7467600"/>
              <a:gd name="connsiteY362" fmla="*/ 6381333 h 6858000"/>
              <a:gd name="connsiteX363" fmla="*/ 3460661 w 7467600"/>
              <a:gd name="connsiteY363" fmla="*/ 6266763 h 6858000"/>
              <a:gd name="connsiteX364" fmla="*/ 3518021 w 7467600"/>
              <a:gd name="connsiteY364" fmla="*/ 6117298 h 6858000"/>
              <a:gd name="connsiteX365" fmla="*/ 3554035 w 7467600"/>
              <a:gd name="connsiteY365" fmla="*/ 6027832 h 6858000"/>
              <a:gd name="connsiteX366" fmla="*/ 3677174 w 7467600"/>
              <a:gd name="connsiteY366" fmla="*/ 5636351 h 6858000"/>
              <a:gd name="connsiteX367" fmla="*/ 3698819 w 7467600"/>
              <a:gd name="connsiteY367" fmla="*/ 5560503 h 6858000"/>
              <a:gd name="connsiteX368" fmla="*/ 3702094 w 7467600"/>
              <a:gd name="connsiteY368" fmla="*/ 5549194 h 6858000"/>
              <a:gd name="connsiteX369" fmla="*/ 3398355 w 7467600"/>
              <a:gd name="connsiteY369" fmla="*/ 6094603 h 6858000"/>
              <a:gd name="connsiteX370" fmla="*/ 3193941 w 7467600"/>
              <a:gd name="connsiteY370" fmla="*/ 6798775 h 6858000"/>
              <a:gd name="connsiteX371" fmla="*/ 3184140 w 7467600"/>
              <a:gd name="connsiteY371" fmla="*/ 6858000 h 6858000"/>
              <a:gd name="connsiteX372" fmla="*/ 3099978 w 7467600"/>
              <a:gd name="connsiteY372" fmla="*/ 6858000 h 6858000"/>
              <a:gd name="connsiteX373" fmla="*/ 3101556 w 7467600"/>
              <a:gd name="connsiteY373" fmla="*/ 6843337 h 6858000"/>
              <a:gd name="connsiteX374" fmla="*/ 3370162 w 7467600"/>
              <a:gd name="connsiteY374" fmla="*/ 5785550 h 6858000"/>
              <a:gd name="connsiteX375" fmla="*/ 3746477 w 7467600"/>
              <a:gd name="connsiteY375" fmla="*/ 5377889 h 6858000"/>
              <a:gd name="connsiteX376" fmla="*/ 3863399 w 7467600"/>
              <a:gd name="connsiteY376" fmla="*/ 5087257 h 6858000"/>
              <a:gd name="connsiteX377" fmla="*/ 3968712 w 7467600"/>
              <a:gd name="connsiteY377" fmla="*/ 4913989 h 6858000"/>
              <a:gd name="connsiteX378" fmla="*/ 2792390 w 7467600"/>
              <a:gd name="connsiteY378" fmla="*/ 5382974 h 6858000"/>
              <a:gd name="connsiteX379" fmla="*/ 2714982 w 7467600"/>
              <a:gd name="connsiteY379" fmla="*/ 5427051 h 6858000"/>
              <a:gd name="connsiteX380" fmla="*/ 2813361 w 7467600"/>
              <a:gd name="connsiteY380" fmla="*/ 6023912 h 6858000"/>
              <a:gd name="connsiteX381" fmla="*/ 2688430 w 7467600"/>
              <a:gd name="connsiteY381" fmla="*/ 6801564 h 6858000"/>
              <a:gd name="connsiteX382" fmla="*/ 2629626 w 7467600"/>
              <a:gd name="connsiteY382" fmla="*/ 6763394 h 6858000"/>
              <a:gd name="connsiteX383" fmla="*/ 2565328 w 7467600"/>
              <a:gd name="connsiteY383" fmla="*/ 5516399 h 6858000"/>
              <a:gd name="connsiteX384" fmla="*/ 1922999 w 7467600"/>
              <a:gd name="connsiteY384" fmla="*/ 5980343 h 6858000"/>
              <a:gd name="connsiteX385" fmla="*/ 1950261 w 7467600"/>
              <a:gd name="connsiteY385" fmla="*/ 6405858 h 6858000"/>
              <a:gd name="connsiteX386" fmla="*/ 2365554 w 7467600"/>
              <a:gd name="connsiteY386" fmla="*/ 6759107 h 6858000"/>
              <a:gd name="connsiteX387" fmla="*/ 2424142 w 7467600"/>
              <a:gd name="connsiteY387" fmla="*/ 6858000 h 6858000"/>
              <a:gd name="connsiteX388" fmla="*/ 2395994 w 7467600"/>
              <a:gd name="connsiteY388" fmla="*/ 6858000 h 6858000"/>
              <a:gd name="connsiteX389" fmla="*/ 2392863 w 7467600"/>
              <a:gd name="connsiteY389" fmla="*/ 6852964 h 6858000"/>
              <a:gd name="connsiteX390" fmla="*/ 2017589 w 7467600"/>
              <a:gd name="connsiteY390" fmla="*/ 6493982 h 6858000"/>
              <a:gd name="connsiteX391" fmla="*/ 2147336 w 7467600"/>
              <a:gd name="connsiteY391" fmla="*/ 6594052 h 6858000"/>
              <a:gd name="connsiteX392" fmla="*/ 2207047 w 7467600"/>
              <a:gd name="connsiteY392" fmla="*/ 6654540 h 6858000"/>
              <a:gd name="connsiteX393" fmla="*/ 2299106 w 7467600"/>
              <a:gd name="connsiteY393" fmla="*/ 6778931 h 6858000"/>
              <a:gd name="connsiteX394" fmla="*/ 2314430 w 7467600"/>
              <a:gd name="connsiteY394" fmla="*/ 6801144 h 6858000"/>
              <a:gd name="connsiteX395" fmla="*/ 2352406 w 7467600"/>
              <a:gd name="connsiteY395" fmla="*/ 6858000 h 6858000"/>
              <a:gd name="connsiteX396" fmla="*/ 2314492 w 7467600"/>
              <a:gd name="connsiteY396" fmla="*/ 6858000 h 6858000"/>
              <a:gd name="connsiteX397" fmla="*/ 2288095 w 7467600"/>
              <a:gd name="connsiteY397" fmla="*/ 6818030 h 6858000"/>
              <a:gd name="connsiteX398" fmla="*/ 2272768 w 7467600"/>
              <a:gd name="connsiteY398" fmla="*/ 6795822 h 6858000"/>
              <a:gd name="connsiteX399" fmla="*/ 2182715 w 7467600"/>
              <a:gd name="connsiteY399" fmla="*/ 6675071 h 6858000"/>
              <a:gd name="connsiteX400" fmla="*/ 2032061 w 7467600"/>
              <a:gd name="connsiteY400" fmla="*/ 6541380 h 6858000"/>
              <a:gd name="connsiteX401" fmla="*/ 2257220 w 7467600"/>
              <a:gd name="connsiteY401" fmla="*/ 6826257 h 6858000"/>
              <a:gd name="connsiteX402" fmla="*/ 2281324 w 7467600"/>
              <a:gd name="connsiteY402" fmla="*/ 6858000 h 6858000"/>
              <a:gd name="connsiteX403" fmla="*/ 2242860 w 7467600"/>
              <a:gd name="connsiteY403" fmla="*/ 6858000 h 6858000"/>
              <a:gd name="connsiteX404" fmla="*/ 2232818 w 7467600"/>
              <a:gd name="connsiteY404" fmla="*/ 6844926 h 6858000"/>
              <a:gd name="connsiteX405" fmla="*/ 1990172 w 7467600"/>
              <a:gd name="connsiteY405" fmla="*/ 6542121 h 6858000"/>
              <a:gd name="connsiteX406" fmla="*/ 2124090 w 7467600"/>
              <a:gd name="connsiteY406" fmla="*/ 6761017 h 6858000"/>
              <a:gd name="connsiteX407" fmla="*/ 2200380 w 7467600"/>
              <a:gd name="connsiteY407" fmla="*/ 6858000 h 6858000"/>
              <a:gd name="connsiteX408" fmla="*/ 2147507 w 7467600"/>
              <a:gd name="connsiteY408" fmla="*/ 6858000 h 6858000"/>
              <a:gd name="connsiteX409" fmla="*/ 2070668 w 7467600"/>
              <a:gd name="connsiteY409" fmla="*/ 6761520 h 6858000"/>
              <a:gd name="connsiteX410" fmla="*/ 1975142 w 7467600"/>
              <a:gd name="connsiteY410" fmla="*/ 6585570 h 6858000"/>
              <a:gd name="connsiteX411" fmla="*/ 2050035 w 7467600"/>
              <a:gd name="connsiteY411" fmla="*/ 6813345 h 6858000"/>
              <a:gd name="connsiteX412" fmla="*/ 2063025 w 7467600"/>
              <a:gd name="connsiteY412" fmla="*/ 6858000 h 6858000"/>
              <a:gd name="connsiteX413" fmla="*/ 2021675 w 7467600"/>
              <a:gd name="connsiteY413" fmla="*/ 6858000 h 6858000"/>
              <a:gd name="connsiteX414" fmla="*/ 2019308 w 7467600"/>
              <a:gd name="connsiteY414" fmla="*/ 6847118 h 6858000"/>
              <a:gd name="connsiteX415" fmla="*/ 1938835 w 7467600"/>
              <a:gd name="connsiteY415" fmla="*/ 6551160 h 6858000"/>
              <a:gd name="connsiteX416" fmla="*/ 1953230 w 7467600"/>
              <a:gd name="connsiteY416" fmla="*/ 6759699 h 6858000"/>
              <a:gd name="connsiteX417" fmla="*/ 1956763 w 7467600"/>
              <a:gd name="connsiteY417" fmla="*/ 6778191 h 6858000"/>
              <a:gd name="connsiteX418" fmla="*/ 1967925 w 7467600"/>
              <a:gd name="connsiteY418" fmla="*/ 6858000 h 6858000"/>
              <a:gd name="connsiteX419" fmla="*/ 1936622 w 7467600"/>
              <a:gd name="connsiteY419" fmla="*/ 6858000 h 6858000"/>
              <a:gd name="connsiteX420" fmla="*/ 1926261 w 7467600"/>
              <a:gd name="connsiteY420" fmla="*/ 6784064 h 6858000"/>
              <a:gd name="connsiteX421" fmla="*/ 1922724 w 7467600"/>
              <a:gd name="connsiteY421" fmla="*/ 6765577 h 6858000"/>
              <a:gd name="connsiteX422" fmla="*/ 1904650 w 7467600"/>
              <a:gd name="connsiteY422" fmla="*/ 6639616 h 6858000"/>
              <a:gd name="connsiteX423" fmla="*/ 1885273 w 7467600"/>
              <a:gd name="connsiteY423" fmla="*/ 6858000 h 6858000"/>
              <a:gd name="connsiteX424" fmla="*/ 1854363 w 7467600"/>
              <a:gd name="connsiteY424" fmla="*/ 6858000 h 6858000"/>
              <a:gd name="connsiteX425" fmla="*/ 1880391 w 7467600"/>
              <a:gd name="connsiteY425" fmla="*/ 6603796 h 6858000"/>
              <a:gd name="connsiteX426" fmla="*/ 1818273 w 7467600"/>
              <a:gd name="connsiteY426" fmla="*/ 6715729 h 6858000"/>
              <a:gd name="connsiteX427" fmla="*/ 1794691 w 7467600"/>
              <a:gd name="connsiteY427" fmla="*/ 6843239 h 6858000"/>
              <a:gd name="connsiteX428" fmla="*/ 1794914 w 7467600"/>
              <a:gd name="connsiteY428" fmla="*/ 6858000 h 6858000"/>
              <a:gd name="connsiteX429" fmla="*/ 1746128 w 7467600"/>
              <a:gd name="connsiteY429" fmla="*/ 6858000 h 6858000"/>
              <a:gd name="connsiteX430" fmla="*/ 1753934 w 7467600"/>
              <a:gd name="connsiteY430" fmla="*/ 6724796 h 6858000"/>
              <a:gd name="connsiteX431" fmla="*/ 1792053 w 7467600"/>
              <a:gd name="connsiteY431" fmla="*/ 6572396 h 6858000"/>
              <a:gd name="connsiteX432" fmla="*/ 1862248 w 7467600"/>
              <a:gd name="connsiteY432" fmla="*/ 6266397 h 6858000"/>
              <a:gd name="connsiteX433" fmla="*/ 1862250 w 7467600"/>
              <a:gd name="connsiteY433" fmla="*/ 6033531 h 6858000"/>
              <a:gd name="connsiteX434" fmla="*/ 1211999 w 7467600"/>
              <a:gd name="connsiteY434" fmla="*/ 6683610 h 6858000"/>
              <a:gd name="connsiteX435" fmla="*/ 1213266 w 7467600"/>
              <a:gd name="connsiteY435" fmla="*/ 6691947 h 6858000"/>
              <a:gd name="connsiteX436" fmla="*/ 1203370 w 7467600"/>
              <a:gd name="connsiteY436" fmla="*/ 6850676 h 6858000"/>
              <a:gd name="connsiteX437" fmla="*/ 1203671 w 7467600"/>
              <a:gd name="connsiteY437" fmla="*/ 6858000 h 6858000"/>
              <a:gd name="connsiteX438" fmla="*/ 1143180 w 7467600"/>
              <a:gd name="connsiteY438" fmla="*/ 6858000 h 6858000"/>
              <a:gd name="connsiteX439" fmla="*/ 1142176 w 7467600"/>
              <a:gd name="connsiteY439" fmla="*/ 6766045 h 6858000"/>
              <a:gd name="connsiteX440" fmla="*/ 1067484 w 7467600"/>
              <a:gd name="connsiteY440" fmla="*/ 6858000 h 6858000"/>
              <a:gd name="connsiteX441" fmla="*/ 953928 w 7467600"/>
              <a:gd name="connsiteY441" fmla="*/ 6858000 h 6858000"/>
              <a:gd name="connsiteX442" fmla="*/ 959715 w 7467600"/>
              <a:gd name="connsiteY442" fmla="*/ 6850185 h 6858000"/>
              <a:gd name="connsiteX443" fmla="*/ 1483788 w 7467600"/>
              <a:gd name="connsiteY443" fmla="*/ 6259174 h 6858000"/>
              <a:gd name="connsiteX444" fmla="*/ 1100671 w 7467600"/>
              <a:gd name="connsiteY444" fmla="*/ 6252137 h 6858000"/>
              <a:gd name="connsiteX445" fmla="*/ 1090144 w 7467600"/>
              <a:gd name="connsiteY445" fmla="*/ 6256748 h 6858000"/>
              <a:gd name="connsiteX446" fmla="*/ 1095872 w 7467600"/>
              <a:gd name="connsiteY446" fmla="*/ 6271892 h 6858000"/>
              <a:gd name="connsiteX447" fmla="*/ 262785 w 7467600"/>
              <a:gd name="connsiteY447" fmla="*/ 6845450 h 6858000"/>
              <a:gd name="connsiteX448" fmla="*/ 209968 w 7467600"/>
              <a:gd name="connsiteY448" fmla="*/ 6770713 h 6858000"/>
              <a:gd name="connsiteX449" fmla="*/ 873460 w 7467600"/>
              <a:gd name="connsiteY449" fmla="*/ 6253768 h 6858000"/>
              <a:gd name="connsiteX450" fmla="*/ 192686 w 7467600"/>
              <a:gd name="connsiteY450" fmla="*/ 5849257 h 6858000"/>
              <a:gd name="connsiteX451" fmla="*/ 4696 w 7467600"/>
              <a:gd name="connsiteY451" fmla="*/ 5697668 h 6858000"/>
              <a:gd name="connsiteX452" fmla="*/ 0 w 7467600"/>
              <a:gd name="connsiteY452" fmla="*/ 5689984 h 6858000"/>
              <a:gd name="connsiteX453" fmla="*/ 0 w 7467600"/>
              <a:gd name="connsiteY453" fmla="*/ 5513472 h 6858000"/>
              <a:gd name="connsiteX454" fmla="*/ 174101 w 7467600"/>
              <a:gd name="connsiteY454" fmla="*/ 5620277 h 6858000"/>
              <a:gd name="connsiteX455" fmla="*/ 891800 w 7467600"/>
              <a:gd name="connsiteY455" fmla="*/ 6036935 h 6858000"/>
              <a:gd name="connsiteX456" fmla="*/ 1072219 w 7467600"/>
              <a:gd name="connsiteY456" fmla="*/ 6169443 h 6858000"/>
              <a:gd name="connsiteX457" fmla="*/ 1074117 w 7467600"/>
              <a:gd name="connsiteY457" fmla="*/ 6170301 h 6858000"/>
              <a:gd name="connsiteX458" fmla="*/ 1083114 w 7467600"/>
              <a:gd name="connsiteY458" fmla="*/ 6174131 h 6858000"/>
              <a:gd name="connsiteX459" fmla="*/ 1543010 w 7467600"/>
              <a:gd name="connsiteY459" fmla="*/ 6191140 h 6858000"/>
              <a:gd name="connsiteX460" fmla="*/ 1551080 w 7467600"/>
              <a:gd name="connsiteY460" fmla="*/ 6195006 h 6858000"/>
              <a:gd name="connsiteX461" fmla="*/ 2345443 w 7467600"/>
              <a:gd name="connsiteY461" fmla="*/ 5549882 h 6858000"/>
              <a:gd name="connsiteX462" fmla="*/ 1721499 w 7467600"/>
              <a:gd name="connsiteY462" fmla="*/ 5599969 h 6858000"/>
              <a:gd name="connsiteX463" fmla="*/ 767716 w 7467600"/>
              <a:gd name="connsiteY463" fmla="*/ 5472768 h 6858000"/>
              <a:gd name="connsiteX464" fmla="*/ 722147 w 7467600"/>
              <a:gd name="connsiteY464" fmla="*/ 5393091 h 6858000"/>
              <a:gd name="connsiteX465" fmla="*/ 1485552 w 7467600"/>
              <a:gd name="connsiteY465" fmla="*/ 5313202 h 6858000"/>
              <a:gd name="connsiteX466" fmla="*/ 2143004 w 7467600"/>
              <a:gd name="connsiteY466" fmla="*/ 5402420 h 6858000"/>
              <a:gd name="connsiteX467" fmla="*/ 1933391 w 7467600"/>
              <a:gd name="connsiteY467" fmla="*/ 5156971 h 6858000"/>
              <a:gd name="connsiteX468" fmla="*/ 1827118 w 7467600"/>
              <a:gd name="connsiteY468" fmla="*/ 4968410 h 6858000"/>
              <a:gd name="connsiteX469" fmla="*/ 1837349 w 7467600"/>
              <a:gd name="connsiteY469" fmla="*/ 4956357 h 6858000"/>
              <a:gd name="connsiteX470" fmla="*/ 2162835 w 7467600"/>
              <a:gd name="connsiteY470" fmla="*/ 5187853 h 6858000"/>
              <a:gd name="connsiteX471" fmla="*/ 2257167 w 7467600"/>
              <a:gd name="connsiteY471" fmla="*/ 5462123 h 6858000"/>
              <a:gd name="connsiteX472" fmla="*/ 2261598 w 7467600"/>
              <a:gd name="connsiteY472" fmla="*/ 5467998 h 6858000"/>
              <a:gd name="connsiteX473" fmla="*/ 2437177 w 7467600"/>
              <a:gd name="connsiteY473" fmla="*/ 5479608 h 6858000"/>
              <a:gd name="connsiteX474" fmla="*/ 2445247 w 7467600"/>
              <a:gd name="connsiteY474" fmla="*/ 5483476 h 6858000"/>
              <a:gd name="connsiteX475" fmla="*/ 2743626 w 7467600"/>
              <a:gd name="connsiteY475" fmla="*/ 5304819 h 6858000"/>
              <a:gd name="connsiteX476" fmla="*/ 3048102 w 7467600"/>
              <a:gd name="connsiteY476" fmla="*/ 5150595 h 6858000"/>
              <a:gd name="connsiteX477" fmla="*/ 1799414 w 7467600"/>
              <a:gd name="connsiteY477" fmla="*/ 4694732 h 6858000"/>
              <a:gd name="connsiteX478" fmla="*/ 1771735 w 7467600"/>
              <a:gd name="connsiteY478" fmla="*/ 4619929 h 6858000"/>
              <a:gd name="connsiteX479" fmla="*/ 3104273 w 7467600"/>
              <a:gd name="connsiteY479" fmla="*/ 5076159 h 6858000"/>
              <a:gd name="connsiteX480" fmla="*/ 3113245 w 7467600"/>
              <a:gd name="connsiteY480" fmla="*/ 5090705 h 6858000"/>
              <a:gd name="connsiteX481" fmla="*/ 3126294 w 7467600"/>
              <a:gd name="connsiteY481" fmla="*/ 5114400 h 6858000"/>
              <a:gd name="connsiteX482" fmla="*/ 3937433 w 7467600"/>
              <a:gd name="connsiteY482" fmla="*/ 4830473 h 6858000"/>
              <a:gd name="connsiteX483" fmla="*/ 3590475 w 7467600"/>
              <a:gd name="connsiteY483" fmla="*/ 4597974 h 6858000"/>
              <a:gd name="connsiteX484" fmla="*/ 3100264 w 7467600"/>
              <a:gd name="connsiteY484" fmla="*/ 4579845 h 6858000"/>
              <a:gd name="connsiteX485" fmla="*/ 2183576 w 7467600"/>
              <a:gd name="connsiteY485" fmla="*/ 4227150 h 6858000"/>
              <a:gd name="connsiteX486" fmla="*/ 2151029 w 7467600"/>
              <a:gd name="connsiteY486" fmla="*/ 4146947 h 6858000"/>
              <a:gd name="connsiteX487" fmla="*/ 3563434 w 7467600"/>
              <a:gd name="connsiteY487" fmla="*/ 4469115 h 6858000"/>
              <a:gd name="connsiteX488" fmla="*/ 3177952 w 7467600"/>
              <a:gd name="connsiteY488" fmla="*/ 3657386 h 6858000"/>
              <a:gd name="connsiteX489" fmla="*/ 3189263 w 7467600"/>
              <a:gd name="connsiteY489" fmla="*/ 3625726 h 6858000"/>
              <a:gd name="connsiteX490" fmla="*/ 3560912 w 7467600"/>
              <a:gd name="connsiteY490" fmla="*/ 4079863 h 6858000"/>
              <a:gd name="connsiteX491" fmla="*/ 3626636 w 7467600"/>
              <a:gd name="connsiteY491" fmla="*/ 4512230 h 6858000"/>
              <a:gd name="connsiteX492" fmla="*/ 3653088 w 7467600"/>
              <a:gd name="connsiteY492" fmla="*/ 4521417 h 6858000"/>
              <a:gd name="connsiteX493" fmla="*/ 3988128 w 7467600"/>
              <a:gd name="connsiteY493" fmla="*/ 4817267 h 6858000"/>
              <a:gd name="connsiteX494" fmla="*/ 4830582 w 7467600"/>
              <a:gd name="connsiteY494" fmla="*/ 4676000 h 6858000"/>
              <a:gd name="connsiteX495" fmla="*/ 4830100 w 7467600"/>
              <a:gd name="connsiteY495" fmla="*/ 4675554 h 6858000"/>
              <a:gd name="connsiteX496" fmla="*/ 4036318 w 7467600"/>
              <a:gd name="connsiteY496" fmla="*/ 4147013 h 6858000"/>
              <a:gd name="connsiteX497" fmla="*/ 3432098 w 7467600"/>
              <a:gd name="connsiteY497" fmla="*/ 3537312 h 6858000"/>
              <a:gd name="connsiteX498" fmla="*/ 3446761 w 7467600"/>
              <a:gd name="connsiteY498" fmla="*/ 3461278 h 6858000"/>
              <a:gd name="connsiteX499" fmla="*/ 4419733 w 7467600"/>
              <a:gd name="connsiteY499" fmla="*/ 3963555 h 6858000"/>
              <a:gd name="connsiteX500" fmla="*/ 4781371 w 7467600"/>
              <a:gd name="connsiteY500" fmla="*/ 4458604 h 6858000"/>
              <a:gd name="connsiteX501" fmla="*/ 4780440 w 7467600"/>
              <a:gd name="connsiteY501" fmla="*/ 4470290 h 6858000"/>
              <a:gd name="connsiteX502" fmla="*/ 4898954 w 7467600"/>
              <a:gd name="connsiteY502" fmla="*/ 4662092 h 6858000"/>
              <a:gd name="connsiteX503" fmla="*/ 4900699 w 7467600"/>
              <a:gd name="connsiteY503" fmla="*/ 4670867 h 6858000"/>
              <a:gd name="connsiteX504" fmla="*/ 5714511 w 7467600"/>
              <a:gd name="connsiteY504" fmla="*/ 4663483 h 6858000"/>
              <a:gd name="connsiteX505" fmla="*/ 5464793 w 7467600"/>
              <a:gd name="connsiteY505" fmla="*/ 4393556 h 6858000"/>
              <a:gd name="connsiteX506" fmla="*/ 5461897 w 7467600"/>
              <a:gd name="connsiteY506" fmla="*/ 4390879 h 6858000"/>
              <a:gd name="connsiteX507" fmla="*/ 4294126 w 7467600"/>
              <a:gd name="connsiteY507" fmla="*/ 3303048 h 6858000"/>
              <a:gd name="connsiteX508" fmla="*/ 4305321 w 7467600"/>
              <a:gd name="connsiteY508" fmla="*/ 3256953 h 6858000"/>
              <a:gd name="connsiteX509" fmla="*/ 4949299 w 7467600"/>
              <a:gd name="connsiteY509" fmla="*/ 3766336 h 6858000"/>
              <a:gd name="connsiteX510" fmla="*/ 5291452 w 7467600"/>
              <a:gd name="connsiteY510" fmla="*/ 4076801 h 6858000"/>
              <a:gd name="connsiteX511" fmla="*/ 5434998 w 7467600"/>
              <a:gd name="connsiteY511" fmla="*/ 4254100 h 6858000"/>
              <a:gd name="connsiteX512" fmla="*/ 5351015 w 7467600"/>
              <a:gd name="connsiteY512" fmla="*/ 3760989 h 6858000"/>
              <a:gd name="connsiteX513" fmla="*/ 5413780 w 7467600"/>
              <a:gd name="connsiteY513" fmla="*/ 2966265 h 6858000"/>
              <a:gd name="connsiteX514" fmla="*/ 5425627 w 7467600"/>
              <a:gd name="connsiteY514" fmla="*/ 2954192 h 6858000"/>
              <a:gd name="connsiteX515" fmla="*/ 6604735 w 7467600"/>
              <a:gd name="connsiteY515" fmla="*/ 2041381 h 6858000"/>
              <a:gd name="connsiteX516" fmla="*/ 7204487 w 7467600"/>
              <a:gd name="connsiteY516" fmla="*/ 2742112 h 6858000"/>
              <a:gd name="connsiteX517" fmla="*/ 7131592 w 7467600"/>
              <a:gd name="connsiteY517" fmla="*/ 2672096 h 6858000"/>
              <a:gd name="connsiteX518" fmla="*/ 6996344 w 7467600"/>
              <a:gd name="connsiteY518" fmla="*/ 2518310 h 6858000"/>
              <a:gd name="connsiteX519" fmla="*/ 6735495 w 7467600"/>
              <a:gd name="connsiteY519" fmla="*/ 2196890 h 6858000"/>
              <a:gd name="connsiteX520" fmla="*/ 6721901 w 7467600"/>
              <a:gd name="connsiteY520" fmla="*/ 2179274 h 6858000"/>
              <a:gd name="connsiteX521" fmla="*/ 6604735 w 7467600"/>
              <a:gd name="connsiteY521" fmla="*/ 2041381 h 6858000"/>
              <a:gd name="connsiteX522" fmla="*/ 6591670 w 7467600"/>
              <a:gd name="connsiteY522" fmla="*/ 1988277 h 6858000"/>
              <a:gd name="connsiteX523" fmla="*/ 6747349 w 7467600"/>
              <a:gd name="connsiteY523" fmla="*/ 2160069 h 6858000"/>
              <a:gd name="connsiteX524" fmla="*/ 6760943 w 7467600"/>
              <a:gd name="connsiteY524" fmla="*/ 2177686 h 6858000"/>
              <a:gd name="connsiteX525" fmla="*/ 7021065 w 7467600"/>
              <a:gd name="connsiteY525" fmla="*/ 2498102 h 6858000"/>
              <a:gd name="connsiteX526" fmla="*/ 7155223 w 7467600"/>
              <a:gd name="connsiteY526" fmla="*/ 2650386 h 6858000"/>
              <a:gd name="connsiteX527" fmla="*/ 7203167 w 7467600"/>
              <a:gd name="connsiteY527" fmla="*/ 2697288 h 6858000"/>
              <a:gd name="connsiteX528" fmla="*/ 6937703 w 7467600"/>
              <a:gd name="connsiteY528" fmla="*/ 2321981 h 6858000"/>
              <a:gd name="connsiteX529" fmla="*/ 6591670 w 7467600"/>
              <a:gd name="connsiteY529" fmla="*/ 1988277 h 6858000"/>
              <a:gd name="connsiteX530" fmla="*/ 5798671 w 7467600"/>
              <a:gd name="connsiteY530" fmla="*/ 1981601 h 6858000"/>
              <a:gd name="connsiteX531" fmla="*/ 5754709 w 7467600"/>
              <a:gd name="connsiteY531" fmla="*/ 2071454 h 6858000"/>
              <a:gd name="connsiteX532" fmla="*/ 5763044 w 7467600"/>
              <a:gd name="connsiteY532" fmla="*/ 2842206 h 6858000"/>
              <a:gd name="connsiteX533" fmla="*/ 5764974 w 7467600"/>
              <a:gd name="connsiteY533" fmla="*/ 2799609 h 6858000"/>
              <a:gd name="connsiteX534" fmla="*/ 5767665 w 7467600"/>
              <a:gd name="connsiteY534" fmla="*/ 2666409 h 6858000"/>
              <a:gd name="connsiteX535" fmla="*/ 5763055 w 7467600"/>
              <a:gd name="connsiteY535" fmla="*/ 2579705 h 6858000"/>
              <a:gd name="connsiteX536" fmla="*/ 5758079 w 7467600"/>
              <a:gd name="connsiteY536" fmla="*/ 2492508 h 6858000"/>
              <a:gd name="connsiteX537" fmla="*/ 5779325 w 7467600"/>
              <a:gd name="connsiteY537" fmla="*/ 2197069 h 6858000"/>
              <a:gd name="connsiteX538" fmla="*/ 5798671 w 7467600"/>
              <a:gd name="connsiteY538" fmla="*/ 1981601 h 6858000"/>
              <a:gd name="connsiteX539" fmla="*/ 5829202 w 7467600"/>
              <a:gd name="connsiteY539" fmla="*/ 1971679 h 6858000"/>
              <a:gd name="connsiteX540" fmla="*/ 5809558 w 7467600"/>
              <a:gd name="connsiteY540" fmla="*/ 2198043 h 6858000"/>
              <a:gd name="connsiteX541" fmla="*/ 5788653 w 7467600"/>
              <a:gd name="connsiteY541" fmla="*/ 2489430 h 6858000"/>
              <a:gd name="connsiteX542" fmla="*/ 5793439 w 7467600"/>
              <a:gd name="connsiteY542" fmla="*/ 2575235 h 6858000"/>
              <a:gd name="connsiteX543" fmla="*/ 5796837 w 7467600"/>
              <a:gd name="connsiteY543" fmla="*/ 2637633 h 6858000"/>
              <a:gd name="connsiteX544" fmla="*/ 5818614 w 7467600"/>
              <a:gd name="connsiteY544" fmla="*/ 2473055 h 6858000"/>
              <a:gd name="connsiteX545" fmla="*/ 5829202 w 7467600"/>
              <a:gd name="connsiteY545" fmla="*/ 1971679 h 6858000"/>
              <a:gd name="connsiteX546" fmla="*/ 5911389 w 7467600"/>
              <a:gd name="connsiteY546" fmla="*/ 1898371 h 6858000"/>
              <a:gd name="connsiteX547" fmla="*/ 6237627 w 7467600"/>
              <a:gd name="connsiteY547" fmla="*/ 2231921 h 6858000"/>
              <a:gd name="connsiteX548" fmla="*/ 5911389 w 7467600"/>
              <a:gd name="connsiteY548" fmla="*/ 1898371 h 6858000"/>
              <a:gd name="connsiteX549" fmla="*/ 6944437 w 7467600"/>
              <a:gd name="connsiteY549" fmla="*/ 1575402 h 6858000"/>
              <a:gd name="connsiteX550" fmla="*/ 6304730 w 7467600"/>
              <a:gd name="connsiteY550" fmla="*/ 1766654 h 6858000"/>
              <a:gd name="connsiteX551" fmla="*/ 6944437 w 7467600"/>
              <a:gd name="connsiteY551" fmla="*/ 1575402 h 6858000"/>
              <a:gd name="connsiteX552" fmla="*/ 7019523 w 7467600"/>
              <a:gd name="connsiteY552" fmla="*/ 1519450 h 6858000"/>
              <a:gd name="connsiteX553" fmla="*/ 6298091 w 7467600"/>
              <a:gd name="connsiteY553" fmla="*/ 1737122 h 6858000"/>
              <a:gd name="connsiteX554" fmla="*/ 7019523 w 7467600"/>
              <a:gd name="connsiteY554" fmla="*/ 1519450 h 6858000"/>
              <a:gd name="connsiteX555" fmla="*/ 2399523 w 7467600"/>
              <a:gd name="connsiteY555" fmla="*/ 1428234 h 6858000"/>
              <a:gd name="connsiteX556" fmla="*/ 2224982 w 7467600"/>
              <a:gd name="connsiteY556" fmla="*/ 1826201 h 6858000"/>
              <a:gd name="connsiteX557" fmla="*/ 2096099 w 7467600"/>
              <a:gd name="connsiteY557" fmla="*/ 2345900 h 6858000"/>
              <a:gd name="connsiteX558" fmla="*/ 2283317 w 7467600"/>
              <a:gd name="connsiteY558" fmla="*/ 1796925 h 6858000"/>
              <a:gd name="connsiteX559" fmla="*/ 2399523 w 7467600"/>
              <a:gd name="connsiteY559" fmla="*/ 1428234 h 6858000"/>
              <a:gd name="connsiteX560" fmla="*/ 2448558 w 7467600"/>
              <a:gd name="connsiteY560" fmla="*/ 1373435 h 6858000"/>
              <a:gd name="connsiteX561" fmla="*/ 2312521 w 7467600"/>
              <a:gd name="connsiteY561" fmla="*/ 1806140 h 6858000"/>
              <a:gd name="connsiteX562" fmla="*/ 2127533 w 7467600"/>
              <a:gd name="connsiteY562" fmla="*/ 2348380 h 6858000"/>
              <a:gd name="connsiteX563" fmla="*/ 2358080 w 7467600"/>
              <a:gd name="connsiteY563" fmla="*/ 1866134 h 6858000"/>
              <a:gd name="connsiteX564" fmla="*/ 2407436 w 7467600"/>
              <a:gd name="connsiteY564" fmla="*/ 1651070 h 6858000"/>
              <a:gd name="connsiteX565" fmla="*/ 2448558 w 7467600"/>
              <a:gd name="connsiteY565" fmla="*/ 1373435 h 6858000"/>
              <a:gd name="connsiteX566" fmla="*/ 278707 w 7467600"/>
              <a:gd name="connsiteY566" fmla="*/ 1352270 h 6858000"/>
              <a:gd name="connsiteX567" fmla="*/ 321570 w 7467600"/>
              <a:gd name="connsiteY567" fmla="*/ 1861610 h 6858000"/>
              <a:gd name="connsiteX568" fmla="*/ 294281 w 7467600"/>
              <a:gd name="connsiteY568" fmla="*/ 1440658 h 6858000"/>
              <a:gd name="connsiteX569" fmla="*/ 278707 w 7467600"/>
              <a:gd name="connsiteY569" fmla="*/ 1352270 h 6858000"/>
              <a:gd name="connsiteX570" fmla="*/ 1423821 w 7467600"/>
              <a:gd name="connsiteY570" fmla="*/ 1351958 h 6858000"/>
              <a:gd name="connsiteX571" fmla="*/ 1638521 w 7467600"/>
              <a:gd name="connsiteY571" fmla="*/ 1908470 h 6858000"/>
              <a:gd name="connsiteX572" fmla="*/ 1754199 w 7467600"/>
              <a:gd name="connsiteY572" fmla="*/ 2149284 h 6858000"/>
              <a:gd name="connsiteX573" fmla="*/ 1908359 w 7467600"/>
              <a:gd name="connsiteY573" fmla="*/ 2364988 h 6858000"/>
              <a:gd name="connsiteX574" fmla="*/ 1647661 w 7467600"/>
              <a:gd name="connsiteY574" fmla="*/ 1825945 h 6858000"/>
              <a:gd name="connsiteX575" fmla="*/ 1423821 w 7467600"/>
              <a:gd name="connsiteY575" fmla="*/ 1351958 h 6858000"/>
              <a:gd name="connsiteX576" fmla="*/ 1431890 w 7467600"/>
              <a:gd name="connsiteY576" fmla="*/ 1306475 h 6858000"/>
              <a:gd name="connsiteX577" fmla="*/ 1507597 w 7467600"/>
              <a:gd name="connsiteY577" fmla="*/ 1446132 h 6858000"/>
              <a:gd name="connsiteX578" fmla="*/ 1674586 w 7467600"/>
              <a:gd name="connsiteY578" fmla="*/ 1813832 h 6858000"/>
              <a:gd name="connsiteX579" fmla="*/ 1815950 w 7467600"/>
              <a:gd name="connsiteY579" fmla="*/ 2128564 h 6858000"/>
              <a:gd name="connsiteX580" fmla="*/ 1984242 w 7467600"/>
              <a:gd name="connsiteY580" fmla="*/ 2430829 h 6858000"/>
              <a:gd name="connsiteX581" fmla="*/ 2014023 w 7467600"/>
              <a:gd name="connsiteY581" fmla="*/ 2450995 h 6858000"/>
              <a:gd name="connsiteX582" fmla="*/ 1747337 w 7467600"/>
              <a:gd name="connsiteY582" fmla="*/ 1855264 h 6858000"/>
              <a:gd name="connsiteX583" fmla="*/ 1533749 w 7467600"/>
              <a:gd name="connsiteY583" fmla="*/ 1478656 h 6858000"/>
              <a:gd name="connsiteX584" fmla="*/ 1431890 w 7467600"/>
              <a:gd name="connsiteY584" fmla="*/ 1306475 h 6858000"/>
              <a:gd name="connsiteX585" fmla="*/ 5052692 w 7467600"/>
              <a:gd name="connsiteY585" fmla="*/ 1292994 h 6858000"/>
              <a:gd name="connsiteX586" fmla="*/ 5200661 w 7467600"/>
              <a:gd name="connsiteY586" fmla="*/ 1635186 h 6858000"/>
              <a:gd name="connsiteX587" fmla="*/ 5297138 w 7467600"/>
              <a:gd name="connsiteY587" fmla="*/ 1906351 h 6858000"/>
              <a:gd name="connsiteX588" fmla="*/ 5052692 w 7467600"/>
              <a:gd name="connsiteY588" fmla="*/ 1292994 h 6858000"/>
              <a:gd name="connsiteX589" fmla="*/ 5009948 w 7467600"/>
              <a:gd name="connsiteY589" fmla="*/ 1273619 h 6858000"/>
              <a:gd name="connsiteX590" fmla="*/ 5121777 w 7467600"/>
              <a:gd name="connsiteY590" fmla="*/ 1654213 h 6858000"/>
              <a:gd name="connsiteX591" fmla="*/ 5293545 w 7467600"/>
              <a:gd name="connsiteY591" fmla="*/ 2072247 h 6858000"/>
              <a:gd name="connsiteX592" fmla="*/ 5294042 w 7467600"/>
              <a:gd name="connsiteY592" fmla="*/ 2065019 h 6858000"/>
              <a:gd name="connsiteX593" fmla="*/ 5171936 w 7467600"/>
              <a:gd name="connsiteY593" fmla="*/ 1647613 h 6858000"/>
              <a:gd name="connsiteX594" fmla="*/ 5009948 w 7467600"/>
              <a:gd name="connsiteY594" fmla="*/ 1273619 h 6858000"/>
              <a:gd name="connsiteX595" fmla="*/ 655236 w 7467600"/>
              <a:gd name="connsiteY595" fmla="*/ 1268632 h 6858000"/>
              <a:gd name="connsiteX596" fmla="*/ 839521 w 7467600"/>
              <a:gd name="connsiteY596" fmla="*/ 1685315 h 6858000"/>
              <a:gd name="connsiteX597" fmla="*/ 1109416 w 7467600"/>
              <a:gd name="connsiteY597" fmla="*/ 2061663 h 6858000"/>
              <a:gd name="connsiteX598" fmla="*/ 1298300 w 7467600"/>
              <a:gd name="connsiteY598" fmla="*/ 2247742 h 6858000"/>
              <a:gd name="connsiteX599" fmla="*/ 1125871 w 7467600"/>
              <a:gd name="connsiteY599" fmla="*/ 1989513 h 6858000"/>
              <a:gd name="connsiteX600" fmla="*/ 981574 w 7467600"/>
              <a:gd name="connsiteY600" fmla="*/ 1783157 h 6858000"/>
              <a:gd name="connsiteX601" fmla="*/ 922198 w 7467600"/>
              <a:gd name="connsiteY601" fmla="*/ 1677437 h 6858000"/>
              <a:gd name="connsiteX602" fmla="*/ 869293 w 7467600"/>
              <a:gd name="connsiteY602" fmla="*/ 1583214 h 6858000"/>
              <a:gd name="connsiteX603" fmla="*/ 751431 w 7467600"/>
              <a:gd name="connsiteY603" fmla="*/ 1405731 h 6858000"/>
              <a:gd name="connsiteX604" fmla="*/ 655236 w 7467600"/>
              <a:gd name="connsiteY604" fmla="*/ 1268632 h 6858000"/>
              <a:gd name="connsiteX605" fmla="*/ 6516292 w 7467600"/>
              <a:gd name="connsiteY605" fmla="*/ 1263064 h 6858000"/>
              <a:gd name="connsiteX606" fmla="*/ 5736320 w 7467600"/>
              <a:gd name="connsiteY606" fmla="*/ 1501803 h 6858000"/>
              <a:gd name="connsiteX607" fmla="*/ 6516292 w 7467600"/>
              <a:gd name="connsiteY607" fmla="*/ 1263064 h 6858000"/>
              <a:gd name="connsiteX608" fmla="*/ 291466 w 7467600"/>
              <a:gd name="connsiteY608" fmla="*/ 1250369 h 6858000"/>
              <a:gd name="connsiteX609" fmla="*/ 323180 w 7467600"/>
              <a:gd name="connsiteY609" fmla="*/ 1435283 h 6858000"/>
              <a:gd name="connsiteX610" fmla="*/ 349381 w 7467600"/>
              <a:gd name="connsiteY610" fmla="*/ 1875041 h 6858000"/>
              <a:gd name="connsiteX611" fmla="*/ 374363 w 7467600"/>
              <a:gd name="connsiteY611" fmla="*/ 1506494 h 6858000"/>
              <a:gd name="connsiteX612" fmla="*/ 302168 w 7467600"/>
              <a:gd name="connsiteY612" fmla="*/ 1274495 h 6858000"/>
              <a:gd name="connsiteX613" fmla="*/ 291466 w 7467600"/>
              <a:gd name="connsiteY613" fmla="*/ 1250369 h 6858000"/>
              <a:gd name="connsiteX614" fmla="*/ 678222 w 7467600"/>
              <a:gd name="connsiteY614" fmla="*/ 1248670 h 6858000"/>
              <a:gd name="connsiteX615" fmla="*/ 775536 w 7467600"/>
              <a:gd name="connsiteY615" fmla="*/ 1388015 h 6858000"/>
              <a:gd name="connsiteX616" fmla="*/ 894529 w 7467600"/>
              <a:gd name="connsiteY616" fmla="*/ 1567739 h 6858000"/>
              <a:gd name="connsiteX617" fmla="*/ 948000 w 7467600"/>
              <a:gd name="connsiteY617" fmla="*/ 1663088 h 6858000"/>
              <a:gd name="connsiteX618" fmla="*/ 1006812 w 7467600"/>
              <a:gd name="connsiteY618" fmla="*/ 1767683 h 6858000"/>
              <a:gd name="connsiteX619" fmla="*/ 1149133 w 7467600"/>
              <a:gd name="connsiteY619" fmla="*/ 1971513 h 6858000"/>
              <a:gd name="connsiteX620" fmla="*/ 1333952 w 7467600"/>
              <a:gd name="connsiteY620" fmla="*/ 2251620 h 6858000"/>
              <a:gd name="connsiteX621" fmla="*/ 1337329 w 7467600"/>
              <a:gd name="connsiteY621" fmla="*/ 2258350 h 6858000"/>
              <a:gd name="connsiteX622" fmla="*/ 1014726 w 7467600"/>
              <a:gd name="connsiteY622" fmla="*/ 1615556 h 6858000"/>
              <a:gd name="connsiteX623" fmla="*/ 678222 w 7467600"/>
              <a:gd name="connsiteY623" fmla="*/ 1248670 h 6858000"/>
              <a:gd name="connsiteX624" fmla="*/ 6691602 w 7467600"/>
              <a:gd name="connsiteY624" fmla="*/ 1140573 h 6858000"/>
              <a:gd name="connsiteX625" fmla="*/ 6571100 w 7467600"/>
              <a:gd name="connsiteY625" fmla="*/ 1183662 h 6858000"/>
              <a:gd name="connsiteX626" fmla="*/ 6241687 w 7467600"/>
              <a:gd name="connsiteY626" fmla="*/ 1257600 h 6858000"/>
              <a:gd name="connsiteX627" fmla="*/ 5693009 w 7467600"/>
              <a:gd name="connsiteY627" fmla="*/ 1478256 h 6858000"/>
              <a:gd name="connsiteX628" fmla="*/ 6548420 w 7467600"/>
              <a:gd name="connsiteY628" fmla="*/ 1214599 h 6858000"/>
              <a:gd name="connsiteX629" fmla="*/ 6605473 w 7467600"/>
              <a:gd name="connsiteY629" fmla="*/ 1184686 h 6858000"/>
              <a:gd name="connsiteX630" fmla="*/ 6691602 w 7467600"/>
              <a:gd name="connsiteY630" fmla="*/ 1140573 h 6858000"/>
              <a:gd name="connsiteX631" fmla="*/ 4002475 w 7467600"/>
              <a:gd name="connsiteY631" fmla="*/ 1037802 h 6858000"/>
              <a:gd name="connsiteX632" fmla="*/ 4000324 w 7467600"/>
              <a:gd name="connsiteY632" fmla="*/ 1039362 h 6858000"/>
              <a:gd name="connsiteX633" fmla="*/ 4002862 w 7467600"/>
              <a:gd name="connsiteY633" fmla="*/ 1042866 h 6858000"/>
              <a:gd name="connsiteX634" fmla="*/ 4002475 w 7467600"/>
              <a:gd name="connsiteY634" fmla="*/ 1037802 h 6858000"/>
              <a:gd name="connsiteX635" fmla="*/ 506322 w 7467600"/>
              <a:gd name="connsiteY635" fmla="*/ 1020997 h 6858000"/>
              <a:gd name="connsiteX636" fmla="*/ 533068 w 7467600"/>
              <a:gd name="connsiteY636" fmla="*/ 1029409 h 6858000"/>
              <a:gd name="connsiteX637" fmla="*/ 1232525 w 7467600"/>
              <a:gd name="connsiteY637" fmla="*/ 1804675 h 6858000"/>
              <a:gd name="connsiteX638" fmla="*/ 1388858 w 7467600"/>
              <a:gd name="connsiteY638" fmla="*/ 2368011 h 6858000"/>
              <a:gd name="connsiteX639" fmla="*/ 1384098 w 7467600"/>
              <a:gd name="connsiteY639" fmla="*/ 2378125 h 6858000"/>
              <a:gd name="connsiteX640" fmla="*/ 1425393 w 7467600"/>
              <a:gd name="connsiteY640" fmla="*/ 2589124 h 6858000"/>
              <a:gd name="connsiteX641" fmla="*/ 1424001 w 7467600"/>
              <a:gd name="connsiteY641" fmla="*/ 2597541 h 6858000"/>
              <a:gd name="connsiteX642" fmla="*/ 2152729 w 7467600"/>
              <a:gd name="connsiteY642" fmla="*/ 2864487 h 6858000"/>
              <a:gd name="connsiteX643" fmla="*/ 2020609 w 7467600"/>
              <a:gd name="connsiteY643" fmla="*/ 2539671 h 6858000"/>
              <a:gd name="connsiteX644" fmla="*/ 2018920 w 7467600"/>
              <a:gd name="connsiteY644" fmla="*/ 2536309 h 6858000"/>
              <a:gd name="connsiteX645" fmla="*/ 1342441 w 7467600"/>
              <a:gd name="connsiteY645" fmla="*/ 1173017 h 6858000"/>
              <a:gd name="connsiteX646" fmla="*/ 1367925 w 7467600"/>
              <a:gd name="connsiteY646" fmla="*/ 1135648 h 6858000"/>
              <a:gd name="connsiteX647" fmla="*/ 1771401 w 7467600"/>
              <a:gd name="connsiteY647" fmla="*/ 1806673 h 6858000"/>
              <a:gd name="connsiteX648" fmla="*/ 1972385 w 7467600"/>
              <a:gd name="connsiteY648" fmla="*/ 2198735 h 6858000"/>
              <a:gd name="connsiteX649" fmla="*/ 2040892 w 7467600"/>
              <a:gd name="connsiteY649" fmla="*/ 2405205 h 6858000"/>
              <a:gd name="connsiteX650" fmla="*/ 2131689 w 7467600"/>
              <a:gd name="connsiteY650" fmla="*/ 1936926 h 6858000"/>
              <a:gd name="connsiteX651" fmla="*/ 2454820 w 7467600"/>
              <a:gd name="connsiteY651" fmla="*/ 1248808 h 6858000"/>
              <a:gd name="connsiteX652" fmla="*/ 2492512 w 7467600"/>
              <a:gd name="connsiteY652" fmla="*/ 1302920 h 6858000"/>
              <a:gd name="connsiteX653" fmla="*/ 2081216 w 7467600"/>
              <a:gd name="connsiteY653" fmla="*/ 2527513 h 6858000"/>
              <a:gd name="connsiteX654" fmla="*/ 2081211 w 7467600"/>
              <a:gd name="connsiteY654" fmla="*/ 2528916 h 6858000"/>
              <a:gd name="connsiteX655" fmla="*/ 2199067 w 7467600"/>
              <a:gd name="connsiteY655" fmla="*/ 2884061 h 6858000"/>
              <a:gd name="connsiteX656" fmla="*/ 3192586 w 7467600"/>
              <a:gd name="connsiteY656" fmla="*/ 3411496 h 6858000"/>
              <a:gd name="connsiteX657" fmla="*/ 3182620 w 7467600"/>
              <a:gd name="connsiteY657" fmla="*/ 3483279 h 6858000"/>
              <a:gd name="connsiteX658" fmla="*/ 2435119 w 7467600"/>
              <a:gd name="connsiteY658" fmla="*/ 3080173 h 6858000"/>
              <a:gd name="connsiteX659" fmla="*/ 2410152 w 7467600"/>
              <a:gd name="connsiteY659" fmla="*/ 3063751 h 6858000"/>
              <a:gd name="connsiteX660" fmla="*/ 2408099 w 7467600"/>
              <a:gd name="connsiteY660" fmla="*/ 3064403 h 6858000"/>
              <a:gd name="connsiteX661" fmla="*/ 2407218 w 7467600"/>
              <a:gd name="connsiteY661" fmla="*/ 3070324 h 6858000"/>
              <a:gd name="connsiteX662" fmla="*/ 2380138 w 7467600"/>
              <a:gd name="connsiteY662" fmla="*/ 3099341 h 6858000"/>
              <a:gd name="connsiteX663" fmla="*/ 1765923 w 7467600"/>
              <a:gd name="connsiteY663" fmla="*/ 3581043 h 6858000"/>
              <a:gd name="connsiteX664" fmla="*/ 1702258 w 7467600"/>
              <a:gd name="connsiteY664" fmla="*/ 3612286 h 6858000"/>
              <a:gd name="connsiteX665" fmla="*/ 1538370 w 7467600"/>
              <a:gd name="connsiteY665" fmla="*/ 3811804 h 6858000"/>
              <a:gd name="connsiteX666" fmla="*/ 542867 w 7467600"/>
              <a:gd name="connsiteY666" fmla="*/ 4944092 h 6858000"/>
              <a:gd name="connsiteX667" fmla="*/ 515800 w 7467600"/>
              <a:gd name="connsiteY667" fmla="*/ 4862180 h 6858000"/>
              <a:gd name="connsiteX668" fmla="*/ 909145 w 7467600"/>
              <a:gd name="connsiteY668" fmla="*/ 4199225 h 6858000"/>
              <a:gd name="connsiteX669" fmla="*/ 1214067 w 7467600"/>
              <a:gd name="connsiteY669" fmla="*/ 3908561 h 6858000"/>
              <a:gd name="connsiteX670" fmla="*/ 640967 w 7467600"/>
              <a:gd name="connsiteY670" fmla="*/ 4105601 h 6858000"/>
              <a:gd name="connsiteX671" fmla="*/ 112563 w 7467600"/>
              <a:gd name="connsiteY671" fmla="*/ 4396952 h 6858000"/>
              <a:gd name="connsiteX672" fmla="*/ 0 w 7467600"/>
              <a:gd name="connsiteY672" fmla="*/ 4466006 h 6858000"/>
              <a:gd name="connsiteX673" fmla="*/ 0 w 7467600"/>
              <a:gd name="connsiteY673" fmla="*/ 4233763 h 6858000"/>
              <a:gd name="connsiteX674" fmla="*/ 36881 w 7467600"/>
              <a:gd name="connsiteY674" fmla="*/ 4200118 h 6858000"/>
              <a:gd name="connsiteX675" fmla="*/ 910534 w 7467600"/>
              <a:gd name="connsiteY675" fmla="*/ 3629753 h 6858000"/>
              <a:gd name="connsiteX676" fmla="*/ 1578717 w 7467600"/>
              <a:gd name="connsiteY676" fmla="*/ 3575982 h 6858000"/>
              <a:gd name="connsiteX677" fmla="*/ 2338780 w 7467600"/>
              <a:gd name="connsiteY677" fmla="*/ 3033725 h 6858000"/>
              <a:gd name="connsiteX678" fmla="*/ 1807991 w 7467600"/>
              <a:gd name="connsiteY678" fmla="*/ 2807184 h 6858000"/>
              <a:gd name="connsiteX679" fmla="*/ 1416358 w 7467600"/>
              <a:gd name="connsiteY679" fmla="*/ 3112571 h 6858000"/>
              <a:gd name="connsiteX680" fmla="*/ 939066 w 7467600"/>
              <a:gd name="connsiteY680" fmla="*/ 3378798 h 6858000"/>
              <a:gd name="connsiteX681" fmla="*/ 115099 w 7467600"/>
              <a:gd name="connsiteY681" fmla="*/ 3607650 h 6858000"/>
              <a:gd name="connsiteX682" fmla="*/ 97284 w 7467600"/>
              <a:gd name="connsiteY682" fmla="*/ 3520393 h 6858000"/>
              <a:gd name="connsiteX683" fmla="*/ 922050 w 7467600"/>
              <a:gd name="connsiteY683" fmla="*/ 3074867 h 6858000"/>
              <a:gd name="connsiteX684" fmla="*/ 1405265 w 7467600"/>
              <a:gd name="connsiteY684" fmla="*/ 3016319 h 6858000"/>
              <a:gd name="connsiteX685" fmla="*/ 1407512 w 7467600"/>
              <a:gd name="connsiteY685" fmla="*/ 3018001 h 6858000"/>
              <a:gd name="connsiteX686" fmla="*/ 1726266 w 7467600"/>
              <a:gd name="connsiteY686" fmla="*/ 2777274 h 6858000"/>
              <a:gd name="connsiteX687" fmla="*/ 625390 w 7467600"/>
              <a:gd name="connsiteY687" fmla="*/ 2514541 h 6858000"/>
              <a:gd name="connsiteX688" fmla="*/ 619799 w 7467600"/>
              <a:gd name="connsiteY688" fmla="*/ 2527180 h 6858000"/>
              <a:gd name="connsiteX689" fmla="*/ 310030 w 7467600"/>
              <a:gd name="connsiteY689" fmla="*/ 2771818 h 6858000"/>
              <a:gd name="connsiteX690" fmla="*/ 173877 w 7467600"/>
              <a:gd name="connsiteY690" fmla="*/ 2937056 h 6858000"/>
              <a:gd name="connsiteX691" fmla="*/ 77889 w 7467600"/>
              <a:gd name="connsiteY691" fmla="*/ 3138440 h 6858000"/>
              <a:gd name="connsiteX692" fmla="*/ 0 w 7467600"/>
              <a:gd name="connsiteY692" fmla="*/ 3271395 h 6858000"/>
              <a:gd name="connsiteX693" fmla="*/ 0 w 7467600"/>
              <a:gd name="connsiteY693" fmla="*/ 3153002 h 6858000"/>
              <a:gd name="connsiteX694" fmla="*/ 2386 w 7467600"/>
              <a:gd name="connsiteY694" fmla="*/ 3149203 h 6858000"/>
              <a:gd name="connsiteX695" fmla="*/ 89753 w 7467600"/>
              <a:gd name="connsiteY695" fmla="*/ 2987702 h 6858000"/>
              <a:gd name="connsiteX696" fmla="*/ 76869 w 7467600"/>
              <a:gd name="connsiteY696" fmla="*/ 3005404 h 6858000"/>
              <a:gd name="connsiteX697" fmla="*/ 32049 w 7467600"/>
              <a:gd name="connsiteY697" fmla="*/ 3065814 h 6858000"/>
              <a:gd name="connsiteX698" fmla="*/ 0 w 7467600"/>
              <a:gd name="connsiteY698" fmla="*/ 3108744 h 6858000"/>
              <a:gd name="connsiteX699" fmla="*/ 0 w 7467600"/>
              <a:gd name="connsiteY699" fmla="*/ 3058059 h 6858000"/>
              <a:gd name="connsiteX700" fmla="*/ 7610 w 7467600"/>
              <a:gd name="connsiteY700" fmla="*/ 3047889 h 6858000"/>
              <a:gd name="connsiteX701" fmla="*/ 52419 w 7467600"/>
              <a:gd name="connsiteY701" fmla="*/ 2987479 h 6858000"/>
              <a:gd name="connsiteX702" fmla="*/ 59142 w 7467600"/>
              <a:gd name="connsiteY702" fmla="*/ 2978488 h 6858000"/>
              <a:gd name="connsiteX703" fmla="*/ 0 w 7467600"/>
              <a:gd name="connsiteY703" fmla="*/ 3015334 h 6858000"/>
              <a:gd name="connsiteX704" fmla="*/ 0 w 7467600"/>
              <a:gd name="connsiteY704" fmla="*/ 2914286 h 6858000"/>
              <a:gd name="connsiteX705" fmla="*/ 36383 w 7467600"/>
              <a:gd name="connsiteY705" fmla="*/ 2901128 h 6858000"/>
              <a:gd name="connsiteX706" fmla="*/ 156329 w 7467600"/>
              <a:gd name="connsiteY706" fmla="*/ 2840533 h 6858000"/>
              <a:gd name="connsiteX707" fmla="*/ 358355 w 7467600"/>
              <a:gd name="connsiteY707" fmla="*/ 2620471 h 6858000"/>
              <a:gd name="connsiteX708" fmla="*/ 510577 w 7467600"/>
              <a:gd name="connsiteY708" fmla="*/ 2501244 h 6858000"/>
              <a:gd name="connsiteX709" fmla="*/ 211967 w 7467600"/>
              <a:gd name="connsiteY709" fmla="*/ 2479171 h 6858000"/>
              <a:gd name="connsiteX710" fmla="*/ 0 w 7467600"/>
              <a:gd name="connsiteY710" fmla="*/ 2476398 h 6858000"/>
              <a:gd name="connsiteX711" fmla="*/ 0 w 7467600"/>
              <a:gd name="connsiteY711" fmla="*/ 2389189 h 6858000"/>
              <a:gd name="connsiteX712" fmla="*/ 103062 w 7467600"/>
              <a:gd name="connsiteY712" fmla="*/ 2389518 h 6858000"/>
              <a:gd name="connsiteX713" fmla="*/ 510734 w 7467600"/>
              <a:gd name="connsiteY713" fmla="*/ 2416201 h 6858000"/>
              <a:gd name="connsiteX714" fmla="*/ 279257 w 7467600"/>
              <a:gd name="connsiteY714" fmla="*/ 2092102 h 6858000"/>
              <a:gd name="connsiteX715" fmla="*/ 65265 w 7467600"/>
              <a:gd name="connsiteY715" fmla="*/ 2006049 h 6858000"/>
              <a:gd name="connsiteX716" fmla="*/ 0 w 7467600"/>
              <a:gd name="connsiteY716" fmla="*/ 1982532 h 6858000"/>
              <a:gd name="connsiteX717" fmla="*/ 0 w 7467600"/>
              <a:gd name="connsiteY717" fmla="*/ 1912789 h 6858000"/>
              <a:gd name="connsiteX718" fmla="*/ 97460 w 7467600"/>
              <a:gd name="connsiteY718" fmla="*/ 1953725 h 6858000"/>
              <a:gd name="connsiteX719" fmla="*/ 221272 w 7467600"/>
              <a:gd name="connsiteY719" fmla="*/ 1980766 h 6858000"/>
              <a:gd name="connsiteX720" fmla="*/ 116765 w 7467600"/>
              <a:gd name="connsiteY720" fmla="*/ 1911033 h 6858000"/>
              <a:gd name="connsiteX721" fmla="*/ 16405 w 7467600"/>
              <a:gd name="connsiteY721" fmla="*/ 1803412 h 6858000"/>
              <a:gd name="connsiteX722" fmla="*/ 0 w 7467600"/>
              <a:gd name="connsiteY722" fmla="*/ 1784777 h 6858000"/>
              <a:gd name="connsiteX723" fmla="*/ 0 w 7467600"/>
              <a:gd name="connsiteY723" fmla="*/ 1740082 h 6858000"/>
              <a:gd name="connsiteX724" fmla="*/ 39394 w 7467600"/>
              <a:gd name="connsiteY724" fmla="*/ 1784856 h 6858000"/>
              <a:gd name="connsiteX725" fmla="*/ 135813 w 7467600"/>
              <a:gd name="connsiteY725" fmla="*/ 1888838 h 6858000"/>
              <a:gd name="connsiteX726" fmla="*/ 242575 w 7467600"/>
              <a:gd name="connsiteY726" fmla="*/ 1958841 h 6858000"/>
              <a:gd name="connsiteX727" fmla="*/ 82197 w 7467600"/>
              <a:gd name="connsiteY727" fmla="*/ 1754826 h 6858000"/>
              <a:gd name="connsiteX728" fmla="*/ 0 w 7467600"/>
              <a:gd name="connsiteY728" fmla="*/ 1679650 h 6858000"/>
              <a:gd name="connsiteX729" fmla="*/ 0 w 7467600"/>
              <a:gd name="connsiteY729" fmla="*/ 1602463 h 6858000"/>
              <a:gd name="connsiteX730" fmla="*/ 84689 w 7467600"/>
              <a:gd name="connsiteY730" fmla="*/ 1677442 h 6858000"/>
              <a:gd name="connsiteX731" fmla="*/ 298437 w 7467600"/>
              <a:gd name="connsiteY731" fmla="*/ 1968019 h 6858000"/>
              <a:gd name="connsiteX732" fmla="*/ 227269 w 7467600"/>
              <a:gd name="connsiteY732" fmla="*/ 1114064 h 6858000"/>
              <a:gd name="connsiteX733" fmla="*/ 248003 w 7467600"/>
              <a:gd name="connsiteY733" fmla="*/ 1089613 h 6858000"/>
              <a:gd name="connsiteX734" fmla="*/ 427020 w 7467600"/>
              <a:gd name="connsiteY734" fmla="*/ 1619803 h 6858000"/>
              <a:gd name="connsiteX735" fmla="*/ 340345 w 7467600"/>
              <a:gd name="connsiteY735" fmla="*/ 2027739 h 6858000"/>
              <a:gd name="connsiteX736" fmla="*/ 360865 w 7467600"/>
              <a:gd name="connsiteY736" fmla="*/ 2044827 h 6858000"/>
              <a:gd name="connsiteX737" fmla="*/ 560414 w 7467600"/>
              <a:gd name="connsiteY737" fmla="*/ 2421457 h 6858000"/>
              <a:gd name="connsiteX738" fmla="*/ 1359703 w 7467600"/>
              <a:gd name="connsiteY738" fmla="*/ 2578554 h 6858000"/>
              <a:gd name="connsiteX739" fmla="*/ 1359422 w 7467600"/>
              <a:gd name="connsiteY739" fmla="*/ 2577994 h 6858000"/>
              <a:gd name="connsiteX740" fmla="*/ 828701 w 7467600"/>
              <a:gd name="connsiteY740" fmla="*/ 1839520 h 6858000"/>
              <a:gd name="connsiteX741" fmla="*/ 494427 w 7467600"/>
              <a:gd name="connsiteY741" fmla="*/ 1092333 h 6858000"/>
              <a:gd name="connsiteX742" fmla="*/ 506322 w 7467600"/>
              <a:gd name="connsiteY742" fmla="*/ 1020997 h 6858000"/>
              <a:gd name="connsiteX743" fmla="*/ 4570198 w 7467600"/>
              <a:gd name="connsiteY743" fmla="*/ 978081 h 6858000"/>
              <a:gd name="connsiteX744" fmla="*/ 4523691 w 7467600"/>
              <a:gd name="connsiteY744" fmla="*/ 1127776 h 6858000"/>
              <a:gd name="connsiteX745" fmla="*/ 4509875 w 7467600"/>
              <a:gd name="connsiteY745" fmla="*/ 1167552 h 6858000"/>
              <a:gd name="connsiteX746" fmla="*/ 4478168 w 7467600"/>
              <a:gd name="connsiteY746" fmla="*/ 1260735 h 6858000"/>
              <a:gd name="connsiteX747" fmla="*/ 4409309 w 7467600"/>
              <a:gd name="connsiteY747" fmla="*/ 1666996 h 6858000"/>
              <a:gd name="connsiteX748" fmla="*/ 4370031 w 7467600"/>
              <a:gd name="connsiteY748" fmla="*/ 1955666 h 6858000"/>
              <a:gd name="connsiteX749" fmla="*/ 4570198 w 7467600"/>
              <a:gd name="connsiteY749" fmla="*/ 978081 h 6858000"/>
              <a:gd name="connsiteX750" fmla="*/ 4557898 w 7467600"/>
              <a:gd name="connsiteY750" fmla="*/ 900011 h 6858000"/>
              <a:gd name="connsiteX751" fmla="*/ 4344840 w 7467600"/>
              <a:gd name="connsiteY751" fmla="*/ 1922038 h 6858000"/>
              <a:gd name="connsiteX752" fmla="*/ 4378710 w 7467600"/>
              <a:gd name="connsiteY752" fmla="*/ 1665516 h 6858000"/>
              <a:gd name="connsiteX753" fmla="*/ 4448798 w 7467600"/>
              <a:gd name="connsiteY753" fmla="*/ 1253024 h 6858000"/>
              <a:gd name="connsiteX754" fmla="*/ 4480315 w 7467600"/>
              <a:gd name="connsiteY754" fmla="*/ 1158454 h 6858000"/>
              <a:gd name="connsiteX755" fmla="*/ 4494133 w 7467600"/>
              <a:gd name="connsiteY755" fmla="*/ 1118676 h 6858000"/>
              <a:gd name="connsiteX756" fmla="*/ 4557898 w 7467600"/>
              <a:gd name="connsiteY756" fmla="*/ 900011 h 6858000"/>
              <a:gd name="connsiteX757" fmla="*/ 5870151 w 7467600"/>
              <a:gd name="connsiteY757" fmla="*/ 898890 h 6858000"/>
              <a:gd name="connsiteX758" fmla="*/ 5861335 w 7467600"/>
              <a:gd name="connsiteY758" fmla="*/ 899177 h 6858000"/>
              <a:gd name="connsiteX759" fmla="*/ 5843702 w 7467600"/>
              <a:gd name="connsiteY759" fmla="*/ 899748 h 6858000"/>
              <a:gd name="connsiteX760" fmla="*/ 5651107 w 7467600"/>
              <a:gd name="connsiteY760" fmla="*/ 920306 h 6858000"/>
              <a:gd name="connsiteX761" fmla="*/ 5459407 w 7467600"/>
              <a:gd name="connsiteY761" fmla="*/ 940975 h 6858000"/>
              <a:gd name="connsiteX762" fmla="*/ 5374846 w 7467600"/>
              <a:gd name="connsiteY762" fmla="*/ 941988 h 6858000"/>
              <a:gd name="connsiteX763" fmla="*/ 5256105 w 7467600"/>
              <a:gd name="connsiteY763" fmla="*/ 945632 h 6858000"/>
              <a:gd name="connsiteX764" fmla="*/ 5107071 w 7467600"/>
              <a:gd name="connsiteY764" fmla="*/ 969720 h 6858000"/>
              <a:gd name="connsiteX765" fmla="*/ 4998681 w 7467600"/>
              <a:gd name="connsiteY765" fmla="*/ 988771 h 6858000"/>
              <a:gd name="connsiteX766" fmla="*/ 5870151 w 7467600"/>
              <a:gd name="connsiteY766" fmla="*/ 898890 h 6858000"/>
              <a:gd name="connsiteX767" fmla="*/ 5504425 w 7467600"/>
              <a:gd name="connsiteY767" fmla="*/ 848067 h 6858000"/>
              <a:gd name="connsiteX768" fmla="*/ 4968849 w 7467600"/>
              <a:gd name="connsiteY768" fmla="*/ 962318 h 6858000"/>
              <a:gd name="connsiteX769" fmla="*/ 5104039 w 7467600"/>
              <a:gd name="connsiteY769" fmla="*/ 940634 h 6858000"/>
              <a:gd name="connsiteX770" fmla="*/ 5256311 w 7467600"/>
              <a:gd name="connsiteY770" fmla="*/ 916490 h 6858000"/>
              <a:gd name="connsiteX771" fmla="*/ 5377381 w 7467600"/>
              <a:gd name="connsiteY771" fmla="*/ 912671 h 6858000"/>
              <a:gd name="connsiteX772" fmla="*/ 5460148 w 7467600"/>
              <a:gd name="connsiteY772" fmla="*/ 911442 h 6858000"/>
              <a:gd name="connsiteX773" fmla="*/ 5648971 w 7467600"/>
              <a:gd name="connsiteY773" fmla="*/ 891331 h 6858000"/>
              <a:gd name="connsiteX774" fmla="*/ 5844807 w 7467600"/>
              <a:gd name="connsiteY774" fmla="*/ 870718 h 6858000"/>
              <a:gd name="connsiteX775" fmla="*/ 5862975 w 7467600"/>
              <a:gd name="connsiteY775" fmla="*/ 869756 h 6858000"/>
              <a:gd name="connsiteX776" fmla="*/ 5920887 w 7467600"/>
              <a:gd name="connsiteY776" fmla="*/ 865929 h 6858000"/>
              <a:gd name="connsiteX777" fmla="*/ 5504425 w 7467600"/>
              <a:gd name="connsiteY777" fmla="*/ 848067 h 6858000"/>
              <a:gd name="connsiteX778" fmla="*/ 3607114 w 7467600"/>
              <a:gd name="connsiteY778" fmla="*/ 467441 h 6858000"/>
              <a:gd name="connsiteX779" fmla="*/ 3296242 w 7467600"/>
              <a:gd name="connsiteY779" fmla="*/ 807991 h 6858000"/>
              <a:gd name="connsiteX780" fmla="*/ 3174674 w 7467600"/>
              <a:gd name="connsiteY780" fmla="*/ 919759 h 6858000"/>
              <a:gd name="connsiteX781" fmla="*/ 3042978 w 7467600"/>
              <a:gd name="connsiteY781" fmla="*/ 1054894 h 6858000"/>
              <a:gd name="connsiteX782" fmla="*/ 2968914 w 7467600"/>
              <a:gd name="connsiteY782" fmla="*/ 1133756 h 6858000"/>
              <a:gd name="connsiteX783" fmla="*/ 3103823 w 7467600"/>
              <a:gd name="connsiteY783" fmla="*/ 1026814 h 6858000"/>
              <a:gd name="connsiteX784" fmla="*/ 3607114 w 7467600"/>
              <a:gd name="connsiteY784" fmla="*/ 467441 h 6858000"/>
              <a:gd name="connsiteX785" fmla="*/ 3744487 w 7467600"/>
              <a:gd name="connsiteY785" fmla="*/ 383136 h 6858000"/>
              <a:gd name="connsiteX786" fmla="*/ 3970213 w 7467600"/>
              <a:gd name="connsiteY786" fmla="*/ 995559 h 6858000"/>
              <a:gd name="connsiteX787" fmla="*/ 3744487 w 7467600"/>
              <a:gd name="connsiteY787" fmla="*/ 383136 h 6858000"/>
              <a:gd name="connsiteX788" fmla="*/ 3624562 w 7467600"/>
              <a:gd name="connsiteY788" fmla="*/ 367041 h 6858000"/>
              <a:gd name="connsiteX789" fmla="*/ 3489712 w 7467600"/>
              <a:gd name="connsiteY789" fmla="*/ 485386 h 6858000"/>
              <a:gd name="connsiteX790" fmla="*/ 3182994 w 7467600"/>
              <a:gd name="connsiteY790" fmla="*/ 828265 h 6858000"/>
              <a:gd name="connsiteX791" fmla="*/ 2892114 w 7467600"/>
              <a:gd name="connsiteY791" fmla="*/ 1172635 h 6858000"/>
              <a:gd name="connsiteX792" fmla="*/ 3021459 w 7467600"/>
              <a:gd name="connsiteY792" fmla="*/ 1035385 h 6858000"/>
              <a:gd name="connsiteX793" fmla="*/ 3153873 w 7467600"/>
              <a:gd name="connsiteY793" fmla="*/ 898971 h 6858000"/>
              <a:gd name="connsiteX794" fmla="*/ 3276511 w 7467600"/>
              <a:gd name="connsiteY794" fmla="*/ 786423 h 6858000"/>
              <a:gd name="connsiteX795" fmla="*/ 3584154 w 7467600"/>
              <a:gd name="connsiteY795" fmla="*/ 448218 h 6858000"/>
              <a:gd name="connsiteX796" fmla="*/ 3624562 w 7467600"/>
              <a:gd name="connsiteY796" fmla="*/ 367041 h 6858000"/>
              <a:gd name="connsiteX797" fmla="*/ 3766672 w 7467600"/>
              <a:gd name="connsiteY797" fmla="*/ 359429 h 6858000"/>
              <a:gd name="connsiteX798" fmla="*/ 3996338 w 7467600"/>
              <a:gd name="connsiteY798" fmla="*/ 968237 h 6858000"/>
              <a:gd name="connsiteX799" fmla="*/ 3766672 w 7467600"/>
              <a:gd name="connsiteY799" fmla="*/ 359429 h 6858000"/>
              <a:gd name="connsiteX800" fmla="*/ 5805386 w 7467600"/>
              <a:gd name="connsiteY800" fmla="*/ 239240 h 6858000"/>
              <a:gd name="connsiteX801" fmla="*/ 5736947 w 7467600"/>
              <a:gd name="connsiteY801" fmla="*/ 261367 h 6858000"/>
              <a:gd name="connsiteX802" fmla="*/ 5427012 w 7467600"/>
              <a:gd name="connsiteY802" fmla="*/ 311272 h 6858000"/>
              <a:gd name="connsiteX803" fmla="*/ 5147818 w 7467600"/>
              <a:gd name="connsiteY803" fmla="*/ 322112 h 6858000"/>
              <a:gd name="connsiteX804" fmla="*/ 5060854 w 7467600"/>
              <a:gd name="connsiteY804" fmla="*/ 311882 h 6858000"/>
              <a:gd name="connsiteX805" fmla="*/ 4945989 w 7467600"/>
              <a:gd name="connsiteY805" fmla="*/ 300516 h 6858000"/>
              <a:gd name="connsiteX806" fmla="*/ 5410479 w 7467600"/>
              <a:gd name="connsiteY806" fmla="*/ 348434 h 6858000"/>
              <a:gd name="connsiteX807" fmla="*/ 5805386 w 7467600"/>
              <a:gd name="connsiteY807" fmla="*/ 239240 h 6858000"/>
              <a:gd name="connsiteX808" fmla="*/ 5905192 w 7467600"/>
              <a:gd name="connsiteY808" fmla="*/ 163079 h 6858000"/>
              <a:gd name="connsiteX809" fmla="*/ 5865655 w 7467600"/>
              <a:gd name="connsiteY809" fmla="*/ 171901 h 6858000"/>
              <a:gd name="connsiteX810" fmla="*/ 5259740 w 7467600"/>
              <a:gd name="connsiteY810" fmla="*/ 257013 h 6858000"/>
              <a:gd name="connsiteX811" fmla="*/ 5208466 w 7467600"/>
              <a:gd name="connsiteY811" fmla="*/ 257550 h 6858000"/>
              <a:gd name="connsiteX812" fmla="*/ 4980204 w 7467600"/>
              <a:gd name="connsiteY812" fmla="*/ 271903 h 6858000"/>
              <a:gd name="connsiteX813" fmla="*/ 5068068 w 7467600"/>
              <a:gd name="connsiteY813" fmla="*/ 282244 h 6858000"/>
              <a:gd name="connsiteX814" fmla="*/ 5153231 w 7467600"/>
              <a:gd name="connsiteY814" fmla="*/ 292240 h 6858000"/>
              <a:gd name="connsiteX815" fmla="*/ 5426491 w 7467600"/>
              <a:gd name="connsiteY815" fmla="*/ 281128 h 6858000"/>
              <a:gd name="connsiteX816" fmla="*/ 5731212 w 7467600"/>
              <a:gd name="connsiteY816" fmla="*/ 231951 h 6858000"/>
              <a:gd name="connsiteX817" fmla="*/ 5905192 w 7467600"/>
              <a:gd name="connsiteY817" fmla="*/ 163079 h 6858000"/>
              <a:gd name="connsiteX818" fmla="*/ 5944437 w 7467600"/>
              <a:gd name="connsiteY818" fmla="*/ 113829 h 6858000"/>
              <a:gd name="connsiteX819" fmla="*/ 5825032 w 7467600"/>
              <a:gd name="connsiteY819" fmla="*/ 146405 h 6858000"/>
              <a:gd name="connsiteX820" fmla="*/ 4955599 w 7467600"/>
              <a:gd name="connsiteY820" fmla="*/ 247008 h 6858000"/>
              <a:gd name="connsiteX821" fmla="*/ 5210104 w 7467600"/>
              <a:gd name="connsiteY821" fmla="*/ 228123 h 6858000"/>
              <a:gd name="connsiteX822" fmla="*/ 5261015 w 7467600"/>
              <a:gd name="connsiteY822" fmla="*/ 227087 h 6858000"/>
              <a:gd name="connsiteX823" fmla="*/ 5861181 w 7467600"/>
              <a:gd name="connsiteY823" fmla="*/ 143093 h 6858000"/>
              <a:gd name="connsiteX824" fmla="*/ 5961252 w 7467600"/>
              <a:gd name="connsiteY824" fmla="*/ 114820 h 6858000"/>
              <a:gd name="connsiteX825" fmla="*/ 5944437 w 7467600"/>
              <a:gd name="connsiteY825" fmla="*/ 113829 h 6858000"/>
              <a:gd name="connsiteX826" fmla="*/ 3882765 w 7467600"/>
              <a:gd name="connsiteY826" fmla="*/ 0 h 6858000"/>
              <a:gd name="connsiteX827" fmla="*/ 3995099 w 7467600"/>
              <a:gd name="connsiteY827" fmla="*/ 0 h 6858000"/>
              <a:gd name="connsiteX828" fmla="*/ 4163818 w 7467600"/>
              <a:gd name="connsiteY828" fmla="*/ 234104 h 6858000"/>
              <a:gd name="connsiteX829" fmla="*/ 4172099 w 7467600"/>
              <a:gd name="connsiteY829" fmla="*/ 234207 h 6858000"/>
              <a:gd name="connsiteX830" fmla="*/ 4784282 w 7467600"/>
              <a:gd name="connsiteY830" fmla="*/ 276561 h 6858000"/>
              <a:gd name="connsiteX831" fmla="*/ 4801687 w 7467600"/>
              <a:gd name="connsiteY831" fmla="*/ 267764 h 6858000"/>
              <a:gd name="connsiteX832" fmla="*/ 6082788 w 7467600"/>
              <a:gd name="connsiteY832" fmla="*/ 64119 h 6858000"/>
              <a:gd name="connsiteX833" fmla="*/ 6099442 w 7467600"/>
              <a:gd name="connsiteY833" fmla="*/ 82568 h 6858000"/>
              <a:gd name="connsiteX834" fmla="*/ 4804137 w 7467600"/>
              <a:gd name="connsiteY834" fmla="*/ 320931 h 6858000"/>
              <a:gd name="connsiteX835" fmla="*/ 4227047 w 7467600"/>
              <a:gd name="connsiteY835" fmla="*/ 313415 h 6858000"/>
              <a:gd name="connsiteX836" fmla="*/ 4346041 w 7467600"/>
              <a:gd name="connsiteY836" fmla="*/ 456086 h 6858000"/>
              <a:gd name="connsiteX837" fmla="*/ 4870967 w 7467600"/>
              <a:gd name="connsiteY837" fmla="*/ 963061 h 6858000"/>
              <a:gd name="connsiteX838" fmla="*/ 4889647 w 7467600"/>
              <a:gd name="connsiteY838" fmla="*/ 957147 h 6858000"/>
              <a:gd name="connsiteX839" fmla="*/ 5422504 w 7467600"/>
              <a:gd name="connsiteY839" fmla="*/ 805191 h 6858000"/>
              <a:gd name="connsiteX840" fmla="*/ 6087656 w 7467600"/>
              <a:gd name="connsiteY840" fmla="*/ 826703 h 6858000"/>
              <a:gd name="connsiteX841" fmla="*/ 6058717 w 7467600"/>
              <a:gd name="connsiteY841" fmla="*/ 865992 h 6858000"/>
              <a:gd name="connsiteX842" fmla="*/ 4974153 w 7467600"/>
              <a:gd name="connsiteY842" fmla="*/ 1045456 h 6858000"/>
              <a:gd name="connsiteX843" fmla="*/ 5627835 w 7467600"/>
              <a:gd name="connsiteY843" fmla="*/ 1472077 h 6858000"/>
              <a:gd name="connsiteX844" fmla="*/ 5629817 w 7467600"/>
              <a:gd name="connsiteY844" fmla="*/ 1471412 h 6858000"/>
              <a:gd name="connsiteX845" fmla="*/ 5634124 w 7467600"/>
              <a:gd name="connsiteY845" fmla="*/ 1470572 h 6858000"/>
              <a:gd name="connsiteX846" fmla="*/ 5755832 w 7467600"/>
              <a:gd name="connsiteY846" fmla="*/ 1383886 h 6858000"/>
              <a:gd name="connsiteX847" fmla="*/ 6014186 w 7467600"/>
              <a:gd name="connsiteY847" fmla="*/ 1279799 h 6858000"/>
              <a:gd name="connsiteX848" fmla="*/ 6901619 w 7467600"/>
              <a:gd name="connsiteY848" fmla="*/ 1047874 h 6858000"/>
              <a:gd name="connsiteX849" fmla="*/ 6931566 w 7467600"/>
              <a:gd name="connsiteY849" fmla="*/ 1062034 h 6858000"/>
              <a:gd name="connsiteX850" fmla="*/ 5790982 w 7467600"/>
              <a:gd name="connsiteY850" fmla="*/ 1561380 h 6858000"/>
              <a:gd name="connsiteX851" fmla="*/ 6188971 w 7467600"/>
              <a:gd name="connsiteY851" fmla="*/ 1755168 h 6858000"/>
              <a:gd name="connsiteX852" fmla="*/ 6202446 w 7467600"/>
              <a:gd name="connsiteY852" fmla="*/ 1752268 h 6858000"/>
              <a:gd name="connsiteX853" fmla="*/ 7179560 w 7467600"/>
              <a:gd name="connsiteY853" fmla="*/ 1467551 h 6858000"/>
              <a:gd name="connsiteX854" fmla="*/ 7158730 w 7467600"/>
              <a:gd name="connsiteY854" fmla="*/ 1507835 h 6858000"/>
              <a:gd name="connsiteX855" fmla="*/ 6326959 w 7467600"/>
              <a:gd name="connsiteY855" fmla="*/ 1817686 h 6858000"/>
              <a:gd name="connsiteX856" fmla="*/ 6537433 w 7467600"/>
              <a:gd name="connsiteY856" fmla="*/ 1907790 h 6858000"/>
              <a:gd name="connsiteX857" fmla="*/ 6550221 w 7467600"/>
              <a:gd name="connsiteY857" fmla="*/ 1910729 h 6858000"/>
              <a:gd name="connsiteX858" fmla="*/ 6964438 w 7467600"/>
              <a:gd name="connsiteY858" fmla="*/ 2209505 h 6858000"/>
              <a:gd name="connsiteX859" fmla="*/ 7367862 w 7467600"/>
              <a:gd name="connsiteY859" fmla="*/ 2806833 h 6858000"/>
              <a:gd name="connsiteX860" fmla="*/ 7364329 w 7467600"/>
              <a:gd name="connsiteY860" fmla="*/ 2826907 h 6858000"/>
              <a:gd name="connsiteX861" fmla="*/ 7290545 w 7467600"/>
              <a:gd name="connsiteY861" fmla="*/ 2850663 h 6858000"/>
              <a:gd name="connsiteX862" fmla="*/ 6472036 w 7467600"/>
              <a:gd name="connsiteY862" fmla="*/ 1959003 h 6858000"/>
              <a:gd name="connsiteX863" fmla="*/ 5792897 w 7467600"/>
              <a:gd name="connsiteY863" fmla="*/ 1647747 h 6858000"/>
              <a:gd name="connsiteX864" fmla="*/ 5842751 w 7467600"/>
              <a:gd name="connsiteY864" fmla="*/ 1816112 h 6858000"/>
              <a:gd name="connsiteX865" fmla="*/ 5847424 w 7467600"/>
              <a:gd name="connsiteY865" fmla="*/ 1815776 h 6858000"/>
              <a:gd name="connsiteX866" fmla="*/ 6399821 w 7467600"/>
              <a:gd name="connsiteY866" fmla="*/ 2344799 h 6858000"/>
              <a:gd name="connsiteX867" fmla="*/ 6323232 w 7467600"/>
              <a:gd name="connsiteY867" fmla="*/ 2389634 h 6858000"/>
              <a:gd name="connsiteX868" fmla="*/ 5942958 w 7467600"/>
              <a:gd name="connsiteY868" fmla="*/ 2077708 h 6858000"/>
              <a:gd name="connsiteX869" fmla="*/ 5921559 w 7467600"/>
              <a:gd name="connsiteY869" fmla="*/ 2378596 h 6858000"/>
              <a:gd name="connsiteX870" fmla="*/ 5817651 w 7467600"/>
              <a:gd name="connsiteY870" fmla="*/ 3023919 h 6858000"/>
              <a:gd name="connsiteX871" fmla="*/ 5729634 w 7467600"/>
              <a:gd name="connsiteY871" fmla="*/ 3051849 h 6858000"/>
              <a:gd name="connsiteX872" fmla="*/ 5611018 w 7467600"/>
              <a:gd name="connsiteY872" fmla="*/ 2316769 h 6858000"/>
              <a:gd name="connsiteX873" fmla="*/ 5687608 w 7467600"/>
              <a:gd name="connsiteY873" fmla="*/ 2039972 h 6858000"/>
              <a:gd name="connsiteX874" fmla="*/ 5657554 w 7467600"/>
              <a:gd name="connsiteY874" fmla="*/ 1576445 h 6858000"/>
              <a:gd name="connsiteX875" fmla="*/ 5150475 w 7467600"/>
              <a:gd name="connsiteY875" fmla="*/ 1274012 h 6858000"/>
              <a:gd name="connsiteX876" fmla="*/ 5349142 w 7467600"/>
              <a:gd name="connsiteY876" fmla="*/ 2204405 h 6858000"/>
              <a:gd name="connsiteX877" fmla="*/ 5262214 w 7467600"/>
              <a:gd name="connsiteY877" fmla="*/ 2233836 h 6858000"/>
              <a:gd name="connsiteX878" fmla="*/ 4981539 w 7467600"/>
              <a:gd name="connsiteY878" fmla="*/ 1542201 h 6858000"/>
              <a:gd name="connsiteX879" fmla="*/ 4958461 w 7467600"/>
              <a:gd name="connsiteY879" fmla="*/ 1136957 h 6858000"/>
              <a:gd name="connsiteX880" fmla="*/ 4655015 w 7467600"/>
              <a:gd name="connsiteY880" fmla="*/ 891426 h 6858000"/>
              <a:gd name="connsiteX881" fmla="*/ 4348002 w 7467600"/>
              <a:gd name="connsiteY881" fmla="*/ 2205895 h 6858000"/>
              <a:gd name="connsiteX882" fmla="*/ 4262250 w 7467600"/>
              <a:gd name="connsiteY882" fmla="*/ 2219972 h 6858000"/>
              <a:gd name="connsiteX883" fmla="*/ 4550611 w 7467600"/>
              <a:gd name="connsiteY883" fmla="*/ 817540 h 6858000"/>
              <a:gd name="connsiteX884" fmla="*/ 4564418 w 7467600"/>
              <a:gd name="connsiteY884" fmla="*/ 808293 h 6858000"/>
              <a:gd name="connsiteX885" fmla="*/ 4266388 w 7467600"/>
              <a:gd name="connsiteY885" fmla="*/ 500083 h 6858000"/>
              <a:gd name="connsiteX886" fmla="*/ 4032842 w 7467600"/>
              <a:gd name="connsiteY886" fmla="*/ 211809 h 6858000"/>
              <a:gd name="connsiteX887" fmla="*/ 3882765 w 7467600"/>
              <a:gd name="connsiteY887" fmla="*/ 0 h 6858000"/>
              <a:gd name="connsiteX888" fmla="*/ 3721337 w 7467600"/>
              <a:gd name="connsiteY888" fmla="*/ 0 h 6858000"/>
              <a:gd name="connsiteX889" fmla="*/ 3797544 w 7467600"/>
              <a:gd name="connsiteY889" fmla="*/ 0 h 6858000"/>
              <a:gd name="connsiteX890" fmla="*/ 3775734 w 7467600"/>
              <a:gd name="connsiteY890" fmla="*/ 95131 h 6858000"/>
              <a:gd name="connsiteX891" fmla="*/ 3724807 w 7467600"/>
              <a:gd name="connsiteY891" fmla="*/ 272257 h 6858000"/>
              <a:gd name="connsiteX892" fmla="*/ 3726844 w 7467600"/>
              <a:gd name="connsiteY892" fmla="*/ 282988 h 6858000"/>
              <a:gd name="connsiteX893" fmla="*/ 3742664 w 7467600"/>
              <a:gd name="connsiteY893" fmla="*/ 279918 h 6858000"/>
              <a:gd name="connsiteX894" fmla="*/ 4103910 w 7467600"/>
              <a:gd name="connsiteY894" fmla="*/ 1161917 h 6858000"/>
              <a:gd name="connsiteX895" fmla="*/ 4020269 w 7467600"/>
              <a:gd name="connsiteY895" fmla="*/ 1200406 h 6858000"/>
              <a:gd name="connsiteX896" fmla="*/ 3674882 w 7467600"/>
              <a:gd name="connsiteY896" fmla="*/ 488524 h 6858000"/>
              <a:gd name="connsiteX897" fmla="*/ 3132682 w 7467600"/>
              <a:gd name="connsiteY897" fmla="*/ 1072284 h 6858000"/>
              <a:gd name="connsiteX898" fmla="*/ 2716346 w 7467600"/>
              <a:gd name="connsiteY898" fmla="*/ 1276376 h 6858000"/>
              <a:gd name="connsiteX899" fmla="*/ 2716772 w 7467600"/>
              <a:gd name="connsiteY899" fmla="*/ 1255462 h 6858000"/>
              <a:gd name="connsiteX900" fmla="*/ 3471096 w 7467600"/>
              <a:gd name="connsiteY900" fmla="*/ 437072 h 6858000"/>
              <a:gd name="connsiteX901" fmla="*/ 3639057 w 7467600"/>
              <a:gd name="connsiteY901" fmla="*/ 286334 h 6858000"/>
              <a:gd name="connsiteX902" fmla="*/ 3640309 w 7467600"/>
              <a:gd name="connsiteY902" fmla="*/ 284664 h 6858000"/>
              <a:gd name="connsiteX903" fmla="*/ 3646022 w 7467600"/>
              <a:gd name="connsiteY903" fmla="*/ 276711 h 6858000"/>
              <a:gd name="connsiteX904" fmla="*/ 3707943 w 7467600"/>
              <a:gd name="connsiteY904" fmla="*/ 65958 h 6858000"/>
              <a:gd name="connsiteX905" fmla="*/ 3721337 w 7467600"/>
              <a:gd name="connsiteY905" fmla="*/ 0 h 6858000"/>
              <a:gd name="connsiteX906" fmla="*/ 2867960 w 7467600"/>
              <a:gd name="connsiteY906" fmla="*/ 0 h 6858000"/>
              <a:gd name="connsiteX907" fmla="*/ 2926351 w 7467600"/>
              <a:gd name="connsiteY907" fmla="*/ 0 h 6858000"/>
              <a:gd name="connsiteX908" fmla="*/ 2902823 w 7467600"/>
              <a:gd name="connsiteY908" fmla="*/ 262929 h 6858000"/>
              <a:gd name="connsiteX909" fmla="*/ 2940663 w 7467600"/>
              <a:gd name="connsiteY909" fmla="*/ 140884 h 6858000"/>
              <a:gd name="connsiteX910" fmla="*/ 2947039 w 7467600"/>
              <a:gd name="connsiteY910" fmla="*/ 122524 h 6858000"/>
              <a:gd name="connsiteX911" fmla="*/ 2984316 w 7467600"/>
              <a:gd name="connsiteY911" fmla="*/ 0 h 6858000"/>
              <a:gd name="connsiteX912" fmla="*/ 3016114 w 7467600"/>
              <a:gd name="connsiteY912" fmla="*/ 0 h 6858000"/>
              <a:gd name="connsiteX913" fmla="*/ 2979949 w 7467600"/>
              <a:gd name="connsiteY913" fmla="*/ 119274 h 6858000"/>
              <a:gd name="connsiteX914" fmla="*/ 3023879 w 7467600"/>
              <a:gd name="connsiteY914" fmla="*/ 0 h 6858000"/>
              <a:gd name="connsiteX915" fmla="*/ 3105400 w 7467600"/>
              <a:gd name="connsiteY915" fmla="*/ 0 h 6858000"/>
              <a:gd name="connsiteX916" fmla="*/ 3094669 w 7467600"/>
              <a:gd name="connsiteY916" fmla="*/ 30308 h 6858000"/>
              <a:gd name="connsiteX917" fmla="*/ 2901945 w 7467600"/>
              <a:gd name="connsiteY917" fmla="*/ 466538 h 6858000"/>
              <a:gd name="connsiteX918" fmla="*/ 2815209 w 7467600"/>
              <a:gd name="connsiteY918" fmla="*/ 497361 h 6858000"/>
              <a:gd name="connsiteX919" fmla="*/ 2844845 w 7467600"/>
              <a:gd name="connsiteY919" fmla="*/ 127638 h 6858000"/>
              <a:gd name="connsiteX920" fmla="*/ 2867960 w 7467600"/>
              <a:gd name="connsiteY920" fmla="*/ 0 h 6858000"/>
              <a:gd name="connsiteX921" fmla="*/ 1057230 w 7467600"/>
              <a:gd name="connsiteY921" fmla="*/ 0 h 6858000"/>
              <a:gd name="connsiteX922" fmla="*/ 1111003 w 7467600"/>
              <a:gd name="connsiteY922" fmla="*/ 0 h 6858000"/>
              <a:gd name="connsiteX923" fmla="*/ 1125553 w 7467600"/>
              <a:gd name="connsiteY923" fmla="*/ 52588 h 6858000"/>
              <a:gd name="connsiteX924" fmla="*/ 1304276 w 7467600"/>
              <a:gd name="connsiteY924" fmla="*/ 476275 h 6858000"/>
              <a:gd name="connsiteX925" fmla="*/ 1492066 w 7467600"/>
              <a:gd name="connsiteY925" fmla="*/ 886333 h 6858000"/>
              <a:gd name="connsiteX926" fmla="*/ 1423698 w 7467600"/>
              <a:gd name="connsiteY926" fmla="*/ 710817 h 6858000"/>
              <a:gd name="connsiteX927" fmla="*/ 1357609 w 7467600"/>
              <a:gd name="connsiteY927" fmla="*/ 532892 h 6858000"/>
              <a:gd name="connsiteX928" fmla="*/ 1309550 w 7467600"/>
              <a:gd name="connsiteY928" fmla="*/ 374031 h 6858000"/>
              <a:gd name="connsiteX929" fmla="*/ 1193673 w 7467600"/>
              <a:gd name="connsiteY929" fmla="*/ 49533 h 6858000"/>
              <a:gd name="connsiteX930" fmla="*/ 1164391 w 7467600"/>
              <a:gd name="connsiteY930" fmla="*/ 0 h 6858000"/>
              <a:gd name="connsiteX931" fmla="*/ 1200666 w 7467600"/>
              <a:gd name="connsiteY931" fmla="*/ 0 h 6858000"/>
              <a:gd name="connsiteX932" fmla="*/ 1223408 w 7467600"/>
              <a:gd name="connsiteY932" fmla="*/ 38996 h 6858000"/>
              <a:gd name="connsiteX933" fmla="*/ 1339635 w 7467600"/>
              <a:gd name="connsiteY933" fmla="*/ 365517 h 6858000"/>
              <a:gd name="connsiteX934" fmla="*/ 1387469 w 7467600"/>
              <a:gd name="connsiteY934" fmla="*/ 523079 h 6858000"/>
              <a:gd name="connsiteX935" fmla="*/ 1452685 w 7467600"/>
              <a:gd name="connsiteY935" fmla="*/ 699806 h 6858000"/>
              <a:gd name="connsiteX936" fmla="*/ 1492092 w 7467600"/>
              <a:gd name="connsiteY936" fmla="*/ 800424 h 6858000"/>
              <a:gd name="connsiteX937" fmla="*/ 1455302 w 7467600"/>
              <a:gd name="connsiteY937" fmla="*/ 632913 h 6858000"/>
              <a:gd name="connsiteX938" fmla="*/ 1222336 w 7467600"/>
              <a:gd name="connsiteY938" fmla="*/ 9480 h 6858000"/>
              <a:gd name="connsiteX939" fmla="*/ 1214634 w 7467600"/>
              <a:gd name="connsiteY939" fmla="*/ 0 h 6858000"/>
              <a:gd name="connsiteX940" fmla="*/ 1289827 w 7467600"/>
              <a:gd name="connsiteY940" fmla="*/ 0 h 6858000"/>
              <a:gd name="connsiteX941" fmla="*/ 1321076 w 7467600"/>
              <a:gd name="connsiteY941" fmla="*/ 59722 h 6858000"/>
              <a:gd name="connsiteX942" fmla="*/ 1512579 w 7467600"/>
              <a:gd name="connsiteY942" fmla="*/ 626441 h 6858000"/>
              <a:gd name="connsiteX943" fmla="*/ 1506076 w 7467600"/>
              <a:gd name="connsiteY943" fmla="*/ 1089289 h 6858000"/>
              <a:gd name="connsiteX944" fmla="*/ 1486346 w 7467600"/>
              <a:gd name="connsiteY944" fmla="*/ 1079919 h 6858000"/>
              <a:gd name="connsiteX945" fmla="*/ 1070511 w 7467600"/>
              <a:gd name="connsiteY945" fmla="*/ 48609 h 6858000"/>
              <a:gd name="connsiteX946" fmla="*/ 1057230 w 7467600"/>
              <a:gd name="connsiteY946" fmla="*/ 0 h 6858000"/>
              <a:gd name="connsiteX947" fmla="*/ 43151 w 7467600"/>
              <a:gd name="connsiteY947" fmla="*/ 0 h 6858000"/>
              <a:gd name="connsiteX948" fmla="*/ 95283 w 7467600"/>
              <a:gd name="connsiteY948" fmla="*/ 0 h 6858000"/>
              <a:gd name="connsiteX949" fmla="*/ 300708 w 7467600"/>
              <a:gd name="connsiteY949" fmla="*/ 154571 h 6858000"/>
              <a:gd name="connsiteX950" fmla="*/ 530414 w 7467600"/>
              <a:gd name="connsiteY950" fmla="*/ 354673 h 6858000"/>
              <a:gd name="connsiteX951" fmla="*/ 333785 w 7467600"/>
              <a:gd name="connsiteY951" fmla="*/ 161564 h 6858000"/>
              <a:gd name="connsiteX952" fmla="*/ 147005 w 7467600"/>
              <a:gd name="connsiteY952" fmla="*/ 0 h 6858000"/>
              <a:gd name="connsiteX953" fmla="*/ 272509 w 7467600"/>
              <a:gd name="connsiteY953" fmla="*/ 0 h 6858000"/>
              <a:gd name="connsiteX954" fmla="*/ 326276 w 7467600"/>
              <a:gd name="connsiteY954" fmla="*/ 45847 h 6858000"/>
              <a:gd name="connsiteX955" fmla="*/ 823759 w 7467600"/>
              <a:gd name="connsiteY955" fmla="*/ 574145 h 6858000"/>
              <a:gd name="connsiteX956" fmla="*/ 811254 w 7467600"/>
              <a:gd name="connsiteY956" fmla="*/ 665546 h 6858000"/>
              <a:gd name="connsiteX957" fmla="*/ 154042 w 7467600"/>
              <a:gd name="connsiteY957" fmla="*/ 261522 h 6858000"/>
              <a:gd name="connsiteX958" fmla="*/ 13550 w 7467600"/>
              <a:gd name="connsiteY958" fmla="*/ 158423 h 6858000"/>
              <a:gd name="connsiteX959" fmla="*/ 0 w 7467600"/>
              <a:gd name="connsiteY959" fmla="*/ 146618 h 6858000"/>
              <a:gd name="connsiteX960" fmla="*/ 0 w 7467600"/>
              <a:gd name="connsiteY960" fmla="*/ 59161 h 6858000"/>
              <a:gd name="connsiteX961" fmla="*/ 45427 w 7467600"/>
              <a:gd name="connsiteY961" fmla="*/ 101078 h 6858000"/>
              <a:gd name="connsiteX962" fmla="*/ 630103 w 7467600"/>
              <a:gd name="connsiteY962" fmla="*/ 485885 h 6858000"/>
              <a:gd name="connsiteX963" fmla="*/ 532040 w 7467600"/>
              <a:gd name="connsiteY963" fmla="*/ 399359 h 6858000"/>
              <a:gd name="connsiteX964" fmla="*/ 517618 w 7467600"/>
              <a:gd name="connsiteY964" fmla="*/ 385726 h 6858000"/>
              <a:gd name="connsiteX965" fmla="*/ 285074 w 7467600"/>
              <a:gd name="connsiteY965" fmla="*/ 182755 h 6858000"/>
              <a:gd name="connsiteX966" fmla="*/ 43151 w 7467600"/>
              <a:gd name="connsiteY96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6012219 h 6858000"/>
              <a:gd name="connsiteX77" fmla="*/ 7356878 w 7467600"/>
              <a:gd name="connsiteY77" fmla="*/ 5981332 h 6858000"/>
              <a:gd name="connsiteX78" fmla="*/ 7467600 w 7467600"/>
              <a:gd name="connsiteY78" fmla="*/ 6117703 h 6858000"/>
              <a:gd name="connsiteX79" fmla="*/ 7467600 w 7467600"/>
              <a:gd name="connsiteY79" fmla="*/ 6163634 h 6858000"/>
              <a:gd name="connsiteX80" fmla="*/ 7403637 w 7467600"/>
              <a:gd name="connsiteY80" fmla="*/ 6083957 h 6858000"/>
              <a:gd name="connsiteX81" fmla="*/ 7254615 w 7467600"/>
              <a:gd name="connsiteY81" fmla="*/ 5911918 h 6858000"/>
              <a:gd name="connsiteX82" fmla="*/ 7312589 w 7467600"/>
              <a:gd name="connsiteY82" fmla="*/ 5982309 h 6858000"/>
              <a:gd name="connsiteX83" fmla="*/ 7448321 w 7467600"/>
              <a:gd name="connsiteY83" fmla="*/ 6190991 h 6858000"/>
              <a:gd name="connsiteX84" fmla="*/ 7467600 w 7467600"/>
              <a:gd name="connsiteY84" fmla="*/ 6221686 h 6858000"/>
              <a:gd name="connsiteX85" fmla="*/ 7467600 w 7467600"/>
              <a:gd name="connsiteY85" fmla="*/ 6334256 h 6858000"/>
              <a:gd name="connsiteX86" fmla="*/ 7454976 w 7467600"/>
              <a:gd name="connsiteY86" fmla="*/ 6318297 h 6858000"/>
              <a:gd name="connsiteX87" fmla="*/ 1456157 w 7467600"/>
              <a:gd name="connsiteY87" fmla="*/ 5371404 h 6858000"/>
              <a:gd name="connsiteX88" fmla="*/ 1244432 w 7467600"/>
              <a:gd name="connsiteY88" fmla="*/ 5385601 h 6858000"/>
              <a:gd name="connsiteX89" fmla="*/ 973990 w 7467600"/>
              <a:gd name="connsiteY89" fmla="*/ 5424940 h 6858000"/>
              <a:gd name="connsiteX90" fmla="*/ 1103809 w 7467600"/>
              <a:gd name="connsiteY90" fmla="*/ 5433720 h 6858000"/>
              <a:gd name="connsiteX91" fmla="*/ 1123454 w 7467600"/>
              <a:gd name="connsiteY91" fmla="*/ 5435727 h 6858000"/>
              <a:gd name="connsiteX92" fmla="*/ 1737017 w 7467600"/>
              <a:gd name="connsiteY92" fmla="*/ 5452183 h 6858000"/>
              <a:gd name="connsiteX93" fmla="*/ 1824397 w 7467600"/>
              <a:gd name="connsiteY93" fmla="*/ 5447757 h 6858000"/>
              <a:gd name="connsiteX94" fmla="*/ 2070059 w 7467600"/>
              <a:gd name="connsiteY94" fmla="*/ 5441660 h 6858000"/>
              <a:gd name="connsiteX95" fmla="*/ 1456157 w 7467600"/>
              <a:gd name="connsiteY95" fmla="*/ 5371404 h 6858000"/>
              <a:gd name="connsiteX96" fmla="*/ 4988186 w 7467600"/>
              <a:gd name="connsiteY96" fmla="*/ 5216467 h 6858000"/>
              <a:gd name="connsiteX97" fmla="*/ 4777334 w 7467600"/>
              <a:gd name="connsiteY97" fmla="*/ 5406072 h 6858000"/>
              <a:gd name="connsiteX98" fmla="*/ 4718341 w 7467600"/>
              <a:gd name="connsiteY98" fmla="*/ 5468043 h 6858000"/>
              <a:gd name="connsiteX99" fmla="*/ 4604655 w 7467600"/>
              <a:gd name="connsiteY99" fmla="*/ 5583434 h 6858000"/>
              <a:gd name="connsiteX100" fmla="*/ 4565074 w 7467600"/>
              <a:gd name="connsiteY100" fmla="*/ 5618550 h 6858000"/>
              <a:gd name="connsiteX101" fmla="*/ 4988186 w 7467600"/>
              <a:gd name="connsiteY101" fmla="*/ 5216467 h 6858000"/>
              <a:gd name="connsiteX102" fmla="*/ 4978032 w 7467600"/>
              <a:gd name="connsiteY102" fmla="*/ 5183809 h 6858000"/>
              <a:gd name="connsiteX103" fmla="*/ 4463413 w 7467600"/>
              <a:gd name="connsiteY103" fmla="*/ 5615162 h 6858000"/>
              <a:gd name="connsiteX104" fmla="*/ 4358134 w 7467600"/>
              <a:gd name="connsiteY104" fmla="*/ 5742791 h 6858000"/>
              <a:gd name="connsiteX105" fmla="*/ 4376219 w 7467600"/>
              <a:gd name="connsiteY105" fmla="*/ 5729027 h 6858000"/>
              <a:gd name="connsiteX106" fmla="*/ 4582340 w 7467600"/>
              <a:gd name="connsiteY106" fmla="*/ 5561037 h 6858000"/>
              <a:gd name="connsiteX107" fmla="*/ 4694684 w 7467600"/>
              <a:gd name="connsiteY107" fmla="*/ 5447098 h 6858000"/>
              <a:gd name="connsiteX108" fmla="*/ 4754123 w 7467600"/>
              <a:gd name="connsiteY108" fmla="*/ 5384643 h 6858000"/>
              <a:gd name="connsiteX109" fmla="*/ 4978032 w 7467600"/>
              <a:gd name="connsiteY109" fmla="*/ 5183809 h 6858000"/>
              <a:gd name="connsiteX110" fmla="*/ 1903353 w 7467600"/>
              <a:gd name="connsiteY110" fmla="*/ 5044827 h 6858000"/>
              <a:gd name="connsiteX111" fmla="*/ 1936931 w 7467600"/>
              <a:gd name="connsiteY111" fmla="*/ 5093954 h 6858000"/>
              <a:gd name="connsiteX112" fmla="*/ 2195868 w 7467600"/>
              <a:gd name="connsiteY112" fmla="*/ 5396574 h 6858000"/>
              <a:gd name="connsiteX113" fmla="*/ 2088852 w 7467600"/>
              <a:gd name="connsiteY113" fmla="*/ 5166123 h 6858000"/>
              <a:gd name="connsiteX114" fmla="*/ 1958241 w 7467600"/>
              <a:gd name="connsiteY114" fmla="*/ 5067955 h 6858000"/>
              <a:gd name="connsiteX115" fmla="*/ 1903353 w 7467600"/>
              <a:gd name="connsiteY115" fmla="*/ 5044827 h 6858000"/>
              <a:gd name="connsiteX116" fmla="*/ 1979378 w 7467600"/>
              <a:gd name="connsiteY116" fmla="*/ 4769504 h 6858000"/>
              <a:gd name="connsiteX117" fmla="*/ 2882120 w 7467600"/>
              <a:gd name="connsiteY117" fmla="*/ 5064547 h 6858000"/>
              <a:gd name="connsiteX118" fmla="*/ 2793103 w 7467600"/>
              <a:gd name="connsiteY118" fmla="*/ 5039699 h 6858000"/>
              <a:gd name="connsiteX119" fmla="*/ 2770041 w 7467600"/>
              <a:gd name="connsiteY119" fmla="*/ 5033634 h 6858000"/>
              <a:gd name="connsiteX120" fmla="*/ 1979378 w 7467600"/>
              <a:gd name="connsiteY120" fmla="*/ 4769504 h 6858000"/>
              <a:gd name="connsiteX121" fmla="*/ 1927410 w 7467600"/>
              <a:gd name="connsiteY121" fmla="*/ 4716164 h 6858000"/>
              <a:gd name="connsiteX122" fmla="*/ 1959587 w 7467600"/>
              <a:gd name="connsiteY122" fmla="*/ 4728849 h 6858000"/>
              <a:gd name="connsiteX123" fmla="*/ 2777707 w 7467600"/>
              <a:gd name="connsiteY123" fmla="*/ 5003991 h 6858000"/>
              <a:gd name="connsiteX124" fmla="*/ 2800768 w 7467600"/>
              <a:gd name="connsiteY124" fmla="*/ 5010056 h 6858000"/>
              <a:gd name="connsiteX125" fmla="*/ 2879408 w 7467600"/>
              <a:gd name="connsiteY125" fmla="*/ 5031590 h 6858000"/>
              <a:gd name="connsiteX126" fmla="*/ 2862295 w 7467600"/>
              <a:gd name="connsiteY126" fmla="*/ 5022958 h 6858000"/>
              <a:gd name="connsiteX127" fmla="*/ 2813343 w 7467600"/>
              <a:gd name="connsiteY127" fmla="*/ 4998369 h 6858000"/>
              <a:gd name="connsiteX128" fmla="*/ 2646245 w 7467600"/>
              <a:gd name="connsiteY128" fmla="*/ 4930999 h 6858000"/>
              <a:gd name="connsiteX129" fmla="*/ 1999243 w 7467600"/>
              <a:gd name="connsiteY129" fmla="*/ 4730524 h 6858000"/>
              <a:gd name="connsiteX130" fmla="*/ 1979527 w 7467600"/>
              <a:gd name="connsiteY130" fmla="*/ 4726651 h 6858000"/>
              <a:gd name="connsiteX131" fmla="*/ 1927410 w 7467600"/>
              <a:gd name="connsiteY131" fmla="*/ 4716164 h 6858000"/>
              <a:gd name="connsiteX132" fmla="*/ 1997014 w 7467600"/>
              <a:gd name="connsiteY132" fmla="*/ 4698007 h 6858000"/>
              <a:gd name="connsiteX133" fmla="*/ 2005458 w 7467600"/>
              <a:gd name="connsiteY133" fmla="*/ 4699540 h 6858000"/>
              <a:gd name="connsiteX134" fmla="*/ 2657186 w 7467600"/>
              <a:gd name="connsiteY134" fmla="*/ 4901687 h 6858000"/>
              <a:gd name="connsiteX135" fmla="*/ 2826662 w 7467600"/>
              <a:gd name="connsiteY135" fmla="*/ 4970362 h 6858000"/>
              <a:gd name="connsiteX136" fmla="*/ 2876100 w 7467600"/>
              <a:gd name="connsiteY136" fmla="*/ 4995397 h 6858000"/>
              <a:gd name="connsiteX137" fmla="*/ 3042600 w 7467600"/>
              <a:gd name="connsiteY137" fmla="*/ 5059532 h 6858000"/>
              <a:gd name="connsiteX138" fmla="*/ 1997014 w 7467600"/>
              <a:gd name="connsiteY138" fmla="*/ 4698007 h 6858000"/>
              <a:gd name="connsiteX139" fmla="*/ 2305292 w 7467600"/>
              <a:gd name="connsiteY139" fmla="*/ 4219492 h 6858000"/>
              <a:gd name="connsiteX140" fmla="*/ 3360922 w 7467600"/>
              <a:gd name="connsiteY140" fmla="*/ 4529373 h 6858000"/>
              <a:gd name="connsiteX141" fmla="*/ 3492420 w 7467600"/>
              <a:gd name="connsiteY141" fmla="*/ 4510145 h 6858000"/>
              <a:gd name="connsiteX142" fmla="*/ 3364086 w 7467600"/>
              <a:gd name="connsiteY142" fmla="*/ 4480340 h 6858000"/>
              <a:gd name="connsiteX143" fmla="*/ 3225818 w 7467600"/>
              <a:gd name="connsiteY143" fmla="*/ 4411822 h 6858000"/>
              <a:gd name="connsiteX144" fmla="*/ 3129696 w 7467600"/>
              <a:gd name="connsiteY144" fmla="*/ 4360704 h 6858000"/>
              <a:gd name="connsiteX145" fmla="*/ 2814545 w 7467600"/>
              <a:gd name="connsiteY145" fmla="*/ 4282955 h 6858000"/>
              <a:gd name="connsiteX146" fmla="*/ 2305292 w 7467600"/>
              <a:gd name="connsiteY146" fmla="*/ 4219492 h 6858000"/>
              <a:gd name="connsiteX147" fmla="*/ 2626982 w 7467600"/>
              <a:gd name="connsiteY147" fmla="*/ 4206450 h 6858000"/>
              <a:gd name="connsiteX148" fmla="*/ 2490617 w 7467600"/>
              <a:gd name="connsiteY148" fmla="*/ 4206951 h 6858000"/>
              <a:gd name="connsiteX149" fmla="*/ 2819869 w 7467600"/>
              <a:gd name="connsiteY149" fmla="*/ 4252936 h 6858000"/>
              <a:gd name="connsiteX150" fmla="*/ 3143018 w 7467600"/>
              <a:gd name="connsiteY150" fmla="*/ 4332698 h 6858000"/>
              <a:gd name="connsiteX151" fmla="*/ 3241520 w 7467600"/>
              <a:gd name="connsiteY151" fmla="*/ 4385112 h 6858000"/>
              <a:gd name="connsiteX152" fmla="*/ 3374575 w 7467600"/>
              <a:gd name="connsiteY152" fmla="*/ 4451517 h 6858000"/>
              <a:gd name="connsiteX153" fmla="*/ 3505221 w 7467600"/>
              <a:gd name="connsiteY153" fmla="*/ 4480757 h 6858000"/>
              <a:gd name="connsiteX154" fmla="*/ 2626982 w 7467600"/>
              <a:gd name="connsiteY154" fmla="*/ 4206450 h 6858000"/>
              <a:gd name="connsiteX155" fmla="*/ 1310106 w 7467600"/>
              <a:gd name="connsiteY155" fmla="*/ 3943217 h 6858000"/>
              <a:gd name="connsiteX156" fmla="*/ 854994 w 7467600"/>
              <a:gd name="connsiteY156" fmla="*/ 4399136 h 6858000"/>
              <a:gd name="connsiteX157" fmla="*/ 742462 w 7467600"/>
              <a:gd name="connsiteY157" fmla="*/ 4594648 h 6858000"/>
              <a:gd name="connsiteX158" fmla="*/ 820602 w 7467600"/>
              <a:gd name="connsiteY158" fmla="*/ 4485915 h 6858000"/>
              <a:gd name="connsiteX159" fmla="*/ 878295 w 7467600"/>
              <a:gd name="connsiteY159" fmla="*/ 4403594 h 6858000"/>
              <a:gd name="connsiteX160" fmla="*/ 1240607 w 7467600"/>
              <a:gd name="connsiteY160" fmla="*/ 4010401 h 6858000"/>
              <a:gd name="connsiteX161" fmla="*/ 1310106 w 7467600"/>
              <a:gd name="connsiteY161" fmla="*/ 3943217 h 6858000"/>
              <a:gd name="connsiteX162" fmla="*/ 1423113 w 7467600"/>
              <a:gd name="connsiteY162" fmla="*/ 3874565 h 6858000"/>
              <a:gd name="connsiteX163" fmla="*/ 1260565 w 7467600"/>
              <a:gd name="connsiteY163" fmla="*/ 4031982 h 6858000"/>
              <a:gd name="connsiteX164" fmla="*/ 901900 w 7467600"/>
              <a:gd name="connsiteY164" fmla="*/ 4421236 h 6858000"/>
              <a:gd name="connsiteX165" fmla="*/ 845044 w 7467600"/>
              <a:gd name="connsiteY165" fmla="*/ 4502436 h 6858000"/>
              <a:gd name="connsiteX166" fmla="*/ 685926 w 7467600"/>
              <a:gd name="connsiteY166" fmla="*/ 4703069 h 6858000"/>
              <a:gd name="connsiteX167" fmla="*/ 684248 w 7467600"/>
              <a:gd name="connsiteY167" fmla="*/ 4706721 h 6858000"/>
              <a:gd name="connsiteX168" fmla="*/ 1423113 w 7467600"/>
              <a:gd name="connsiteY168" fmla="*/ 3874565 h 6858000"/>
              <a:gd name="connsiteX169" fmla="*/ 3316479 w 7467600"/>
              <a:gd name="connsiteY169" fmla="*/ 3872136 h 6858000"/>
              <a:gd name="connsiteX170" fmla="*/ 3546806 w 7467600"/>
              <a:gd name="connsiteY170" fmla="*/ 4356139 h 6858000"/>
              <a:gd name="connsiteX171" fmla="*/ 3364433 w 7467600"/>
              <a:gd name="connsiteY171" fmla="*/ 3953121 h 6858000"/>
              <a:gd name="connsiteX172" fmla="*/ 3316479 w 7467600"/>
              <a:gd name="connsiteY172" fmla="*/ 3872136 h 6858000"/>
              <a:gd name="connsiteX173" fmla="*/ 3291335 w 7467600"/>
              <a:gd name="connsiteY173" fmla="*/ 3767420 h 6858000"/>
              <a:gd name="connsiteX174" fmla="*/ 3390805 w 7467600"/>
              <a:gd name="connsiteY174" fmla="*/ 3937163 h 6858000"/>
              <a:gd name="connsiteX175" fmla="*/ 3579062 w 7467600"/>
              <a:gd name="connsiteY175" fmla="*/ 4359040 h 6858000"/>
              <a:gd name="connsiteX176" fmla="*/ 3467355 w 7467600"/>
              <a:gd name="connsiteY176" fmla="*/ 3988130 h 6858000"/>
              <a:gd name="connsiteX177" fmla="*/ 3310753 w 7467600"/>
              <a:gd name="connsiteY177" fmla="*/ 3787140 h 6858000"/>
              <a:gd name="connsiteX178" fmla="*/ 3291335 w 7467600"/>
              <a:gd name="connsiteY178" fmla="*/ 3767420 h 6858000"/>
              <a:gd name="connsiteX179" fmla="*/ 1635889 w 7467600"/>
              <a:gd name="connsiteY179" fmla="*/ 3709494 h 6858000"/>
              <a:gd name="connsiteX180" fmla="*/ 1634800 w 7467600"/>
              <a:gd name="connsiteY180" fmla="*/ 3731111 h 6858000"/>
              <a:gd name="connsiteX181" fmla="*/ 1635889 w 7467600"/>
              <a:gd name="connsiteY181" fmla="*/ 3709494 h 6858000"/>
              <a:gd name="connsiteX182" fmla="*/ 1510397 w 7467600"/>
              <a:gd name="connsiteY182" fmla="*/ 3684705 h 6858000"/>
              <a:gd name="connsiteX183" fmla="*/ 1146550 w 7467600"/>
              <a:gd name="connsiteY183" fmla="*/ 3802012 h 6858000"/>
              <a:gd name="connsiteX184" fmla="*/ 698834 w 7467600"/>
              <a:gd name="connsiteY184" fmla="*/ 3952272 h 6858000"/>
              <a:gd name="connsiteX185" fmla="*/ 34256 w 7467600"/>
              <a:gd name="connsiteY185" fmla="*/ 4347603 h 6858000"/>
              <a:gd name="connsiteX186" fmla="*/ 527241 w 7467600"/>
              <a:gd name="connsiteY186" fmla="*/ 4065078 h 6858000"/>
              <a:gd name="connsiteX187" fmla="*/ 1510397 w 7467600"/>
              <a:gd name="connsiteY187" fmla="*/ 3684705 h 6858000"/>
              <a:gd name="connsiteX188" fmla="*/ 1313114 w 7467600"/>
              <a:gd name="connsiteY188" fmla="*/ 3655216 h 6858000"/>
              <a:gd name="connsiteX189" fmla="*/ 1109304 w 7467600"/>
              <a:gd name="connsiteY189" fmla="*/ 3669030 h 6858000"/>
              <a:gd name="connsiteX190" fmla="*/ 8129 w 7467600"/>
              <a:gd name="connsiteY190" fmla="*/ 4330519 h 6858000"/>
              <a:gd name="connsiteX191" fmla="*/ 687572 w 7467600"/>
              <a:gd name="connsiteY191" fmla="*/ 3925629 h 6858000"/>
              <a:gd name="connsiteX192" fmla="*/ 1138365 w 7467600"/>
              <a:gd name="connsiteY192" fmla="*/ 3774515 h 6858000"/>
              <a:gd name="connsiteX193" fmla="*/ 1505579 w 7467600"/>
              <a:gd name="connsiteY193" fmla="*/ 3655526 h 6858000"/>
              <a:gd name="connsiteX194" fmla="*/ 1313114 w 7467600"/>
              <a:gd name="connsiteY194" fmla="*/ 3655216 h 6858000"/>
              <a:gd name="connsiteX195" fmla="*/ 3655073 w 7467600"/>
              <a:gd name="connsiteY195" fmla="*/ 3650884 h 6858000"/>
              <a:gd name="connsiteX196" fmla="*/ 3989938 w 7467600"/>
              <a:gd name="connsiteY196" fmla="*/ 3991685 h 6858000"/>
              <a:gd name="connsiteX197" fmla="*/ 4393907 w 7467600"/>
              <a:gd name="connsiteY197" fmla="*/ 4261258 h 6858000"/>
              <a:gd name="connsiteX198" fmla="*/ 4648051 w 7467600"/>
              <a:gd name="connsiteY198" fmla="*/ 4374051 h 6858000"/>
              <a:gd name="connsiteX199" fmla="*/ 4383389 w 7467600"/>
              <a:gd name="connsiteY199" fmla="*/ 4184369 h 6858000"/>
              <a:gd name="connsiteX200" fmla="*/ 4165508 w 7467600"/>
              <a:gd name="connsiteY200" fmla="*/ 4035196 h 6858000"/>
              <a:gd name="connsiteX201" fmla="*/ 4068162 w 7467600"/>
              <a:gd name="connsiteY201" fmla="*/ 3953394 h 6858000"/>
              <a:gd name="connsiteX202" fmla="*/ 3981416 w 7467600"/>
              <a:gd name="connsiteY202" fmla="*/ 3880482 h 6858000"/>
              <a:gd name="connsiteX203" fmla="*/ 3800147 w 7467600"/>
              <a:gd name="connsiteY203" fmla="*/ 3749872 h 6858000"/>
              <a:gd name="connsiteX204" fmla="*/ 3655073 w 7467600"/>
              <a:gd name="connsiteY204" fmla="*/ 3650884 h 6858000"/>
              <a:gd name="connsiteX205" fmla="*/ 3670252 w 7467600"/>
              <a:gd name="connsiteY205" fmla="*/ 3622798 h 6858000"/>
              <a:gd name="connsiteX206" fmla="*/ 3817258 w 7467600"/>
              <a:gd name="connsiteY206" fmla="*/ 3723577 h 6858000"/>
              <a:gd name="connsiteX207" fmla="*/ 4000461 w 7467600"/>
              <a:gd name="connsiteY207" fmla="*/ 3855966 h 6858000"/>
              <a:gd name="connsiteX208" fmla="*/ 4088180 w 7467600"/>
              <a:gd name="connsiteY208" fmla="*/ 3929774 h 6858000"/>
              <a:gd name="connsiteX209" fmla="*/ 4184555 w 7467600"/>
              <a:gd name="connsiteY209" fmla="*/ 4010683 h 6858000"/>
              <a:gd name="connsiteX210" fmla="*/ 4399563 w 7467600"/>
              <a:gd name="connsiteY210" fmla="*/ 4158106 h 6858000"/>
              <a:gd name="connsiteX211" fmla="*/ 4684469 w 7467600"/>
              <a:gd name="connsiteY211" fmla="*/ 4364680 h 6858000"/>
              <a:gd name="connsiteX212" fmla="*/ 4690271 w 7467600"/>
              <a:gd name="connsiteY212" fmla="*/ 4370034 h 6858000"/>
              <a:gd name="connsiteX213" fmla="*/ 4136093 w 7467600"/>
              <a:gd name="connsiteY213" fmla="*/ 3858466 h 6858000"/>
              <a:gd name="connsiteX214" fmla="*/ 3670252 w 7467600"/>
              <a:gd name="connsiteY214" fmla="*/ 3622798 h 6858000"/>
              <a:gd name="connsiteX215" fmla="*/ 4440129 w 7467600"/>
              <a:gd name="connsiteY215" fmla="*/ 3448571 h 6858000"/>
              <a:gd name="connsiteX216" fmla="*/ 4856525 w 7467600"/>
              <a:gd name="connsiteY216" fmla="*/ 3915351 h 6858000"/>
              <a:gd name="connsiteX217" fmla="*/ 5059055 w 7467600"/>
              <a:gd name="connsiteY217" fmla="*/ 4108918 h 6858000"/>
              <a:gd name="connsiteX218" fmla="*/ 5290070 w 7467600"/>
              <a:gd name="connsiteY218" fmla="*/ 4263619 h 6858000"/>
              <a:gd name="connsiteX219" fmla="*/ 4834991 w 7467600"/>
              <a:gd name="connsiteY219" fmla="*/ 3830985 h 6858000"/>
              <a:gd name="connsiteX220" fmla="*/ 4440129 w 7467600"/>
              <a:gd name="connsiteY220" fmla="*/ 3448571 h 6858000"/>
              <a:gd name="connsiteX221" fmla="*/ 4441737 w 7467600"/>
              <a:gd name="connsiteY221" fmla="*/ 3399734 h 6858000"/>
              <a:gd name="connsiteX222" fmla="*/ 4431236 w 7467600"/>
              <a:gd name="connsiteY222" fmla="*/ 3400954 h 6858000"/>
              <a:gd name="connsiteX223" fmla="*/ 4557150 w 7467600"/>
              <a:gd name="connsiteY223" fmla="*/ 3510023 h 6858000"/>
              <a:gd name="connsiteX224" fmla="*/ 4856936 w 7467600"/>
              <a:gd name="connsiteY224" fmla="*/ 3809146 h 6858000"/>
              <a:gd name="connsiteX225" fmla="*/ 5111996 w 7467600"/>
              <a:gd name="connsiteY225" fmla="*/ 4065759 h 6858000"/>
              <a:gd name="connsiteX226" fmla="*/ 5388878 w 7467600"/>
              <a:gd name="connsiteY226" fmla="*/ 4300185 h 6858000"/>
              <a:gd name="connsiteX227" fmla="*/ 5425556 w 7467600"/>
              <a:gd name="connsiteY227" fmla="*/ 4308967 h 6858000"/>
              <a:gd name="connsiteX228" fmla="*/ 4943646 w 7467600"/>
              <a:gd name="connsiteY228" fmla="*/ 3822916 h 6858000"/>
              <a:gd name="connsiteX229" fmla="*/ 4594837 w 7467600"/>
              <a:gd name="connsiteY229" fmla="*/ 3532274 h 6858000"/>
              <a:gd name="connsiteX230" fmla="*/ 4441737 w 7467600"/>
              <a:gd name="connsiteY230" fmla="*/ 3399734 h 6858000"/>
              <a:gd name="connsiteX231" fmla="*/ 5425834 w 7467600"/>
              <a:gd name="connsiteY231" fmla="*/ 3162785 h 6858000"/>
              <a:gd name="connsiteX232" fmla="*/ 5401644 w 7467600"/>
              <a:gd name="connsiteY232" fmla="*/ 3617847 h 6858000"/>
              <a:gd name="connsiteX233" fmla="*/ 5467256 w 7467600"/>
              <a:gd name="connsiteY233" fmla="*/ 4175494 h 6858000"/>
              <a:gd name="connsiteX234" fmla="*/ 5448069 w 7467600"/>
              <a:gd name="connsiteY234" fmla="*/ 3567554 h 6858000"/>
              <a:gd name="connsiteX235" fmla="*/ 5425834 w 7467600"/>
              <a:gd name="connsiteY235" fmla="*/ 3162785 h 6858000"/>
              <a:gd name="connsiteX236" fmla="*/ 1318687 w 7467600"/>
              <a:gd name="connsiteY236" fmla="*/ 3113840 h 6858000"/>
              <a:gd name="connsiteX237" fmla="*/ 1066793 w 7467600"/>
              <a:gd name="connsiteY237" fmla="*/ 3212171 h 6858000"/>
              <a:gd name="connsiteX238" fmla="*/ 993319 w 7467600"/>
              <a:gd name="connsiteY238" fmla="*/ 3247648 h 6858000"/>
              <a:gd name="connsiteX239" fmla="*/ 853081 w 7467600"/>
              <a:gd name="connsiteY239" fmla="*/ 3312410 h 6858000"/>
              <a:gd name="connsiteX240" fmla="*/ 805957 w 7467600"/>
              <a:gd name="connsiteY240" fmla="*/ 3330443 h 6858000"/>
              <a:gd name="connsiteX241" fmla="*/ 1318687 w 7467600"/>
              <a:gd name="connsiteY241" fmla="*/ 3113840 h 6858000"/>
              <a:gd name="connsiteX242" fmla="*/ 5453702 w 7467600"/>
              <a:gd name="connsiteY242" fmla="*/ 3090882 h 6858000"/>
              <a:gd name="connsiteX243" fmla="*/ 5480135 w 7467600"/>
              <a:gd name="connsiteY243" fmla="*/ 3565802 h 6858000"/>
              <a:gd name="connsiteX244" fmla="*/ 5499023 w 7467600"/>
              <a:gd name="connsiteY244" fmla="*/ 4166310 h 6858000"/>
              <a:gd name="connsiteX245" fmla="*/ 5547022 w 7467600"/>
              <a:gd name="connsiteY245" fmla="*/ 3607838 h 6858000"/>
              <a:gd name="connsiteX246" fmla="*/ 5515964 w 7467600"/>
              <a:gd name="connsiteY246" fmla="*/ 3378541 h 6858000"/>
              <a:gd name="connsiteX247" fmla="*/ 5453702 w 7467600"/>
              <a:gd name="connsiteY247" fmla="*/ 3090882 h 6858000"/>
              <a:gd name="connsiteX248" fmla="*/ 1238695 w 7467600"/>
              <a:gd name="connsiteY248" fmla="*/ 3076820 h 6858000"/>
              <a:gd name="connsiteX249" fmla="*/ 716371 w 7467600"/>
              <a:gd name="connsiteY249" fmla="*/ 3293249 h 6858000"/>
              <a:gd name="connsiteX250" fmla="*/ 579522 w 7467600"/>
              <a:gd name="connsiteY250" fmla="*/ 3371759 h 6858000"/>
              <a:gd name="connsiteX251" fmla="*/ 600288 w 7467600"/>
              <a:gd name="connsiteY251" fmla="*/ 3365555 h 6858000"/>
              <a:gd name="connsiteX252" fmla="*/ 840692 w 7467600"/>
              <a:gd name="connsiteY252" fmla="*/ 3284921 h 6858000"/>
              <a:gd name="connsiteX253" fmla="*/ 979248 w 7467600"/>
              <a:gd name="connsiteY253" fmla="*/ 3221003 h 6858000"/>
              <a:gd name="connsiteX254" fmla="*/ 1053282 w 7467600"/>
              <a:gd name="connsiteY254" fmla="*/ 3185247 h 6858000"/>
              <a:gd name="connsiteX255" fmla="*/ 1320603 w 7467600"/>
              <a:gd name="connsiteY255" fmla="*/ 3081281 h 6858000"/>
              <a:gd name="connsiteX256" fmla="*/ 1238695 w 7467600"/>
              <a:gd name="connsiteY256" fmla="*/ 3076820 h 6858000"/>
              <a:gd name="connsiteX257" fmla="*/ 5425627 w 7467600"/>
              <a:gd name="connsiteY257" fmla="*/ 2954192 h 6858000"/>
              <a:gd name="connsiteX258" fmla="*/ 5470770 w 7467600"/>
              <a:gd name="connsiteY258" fmla="*/ 3005435 h 6858000"/>
              <a:gd name="connsiteX259" fmla="*/ 5519779 w 7467600"/>
              <a:gd name="connsiteY259" fmla="*/ 4359223 h 6858000"/>
              <a:gd name="connsiteX260" fmla="*/ 5520293 w 7467600"/>
              <a:gd name="connsiteY260" fmla="*/ 4360602 h 6858000"/>
              <a:gd name="connsiteX261" fmla="*/ 5767221 w 7467600"/>
              <a:gd name="connsiteY261" fmla="*/ 4665564 h 6858000"/>
              <a:gd name="connsiteX262" fmla="*/ 6937169 w 7467600"/>
              <a:gd name="connsiteY262" fmla="*/ 4815941 h 6858000"/>
              <a:gd name="connsiteX263" fmla="*/ 6953922 w 7467600"/>
              <a:gd name="connsiteY263" fmla="*/ 4890068 h 6858000"/>
              <a:gd name="connsiteX264" fmla="*/ 6071359 w 7467600"/>
              <a:gd name="connsiteY264" fmla="*/ 4770770 h 6858000"/>
              <a:gd name="connsiteX265" fmla="*/ 6038839 w 7467600"/>
              <a:gd name="connsiteY265" fmla="*/ 4764474 h 6858000"/>
              <a:gd name="connsiteX266" fmla="*/ 6038706 w 7467600"/>
              <a:gd name="connsiteY266" fmla="*/ 4763847 h 6858000"/>
              <a:gd name="connsiteX267" fmla="*/ 6037784 w 7467600"/>
              <a:gd name="connsiteY267" fmla="*/ 4764270 h 6858000"/>
              <a:gd name="connsiteX268" fmla="*/ 6038839 w 7467600"/>
              <a:gd name="connsiteY268" fmla="*/ 4764474 h 6858000"/>
              <a:gd name="connsiteX269" fmla="*/ 6040338 w 7467600"/>
              <a:gd name="connsiteY269" fmla="*/ 4771418 h 6858000"/>
              <a:gd name="connsiteX270" fmla="*/ 6024488 w 7467600"/>
              <a:gd name="connsiteY270" fmla="*/ 4809903 h 6858000"/>
              <a:gd name="connsiteX271" fmla="*/ 5599771 w 7467600"/>
              <a:gd name="connsiteY271" fmla="*/ 5509652 h 6858000"/>
              <a:gd name="connsiteX272" fmla="*/ 5548843 w 7467600"/>
              <a:gd name="connsiteY272" fmla="*/ 5563845 h 6858000"/>
              <a:gd name="connsiteX273" fmla="*/ 5940952 w 7467600"/>
              <a:gd name="connsiteY273" fmla="*/ 6250028 h 6858000"/>
              <a:gd name="connsiteX274" fmla="*/ 6043441 w 7467600"/>
              <a:gd name="connsiteY274" fmla="*/ 6665847 h 6858000"/>
              <a:gd name="connsiteX275" fmla="*/ 6093432 w 7467600"/>
              <a:gd name="connsiteY275" fmla="*/ 6858000 h 6858000"/>
              <a:gd name="connsiteX276" fmla="*/ 6034344 w 7467600"/>
              <a:gd name="connsiteY276" fmla="*/ 6858000 h 6858000"/>
              <a:gd name="connsiteX277" fmla="*/ 6026679 w 7467600"/>
              <a:gd name="connsiteY277" fmla="*/ 6836959 h 6858000"/>
              <a:gd name="connsiteX278" fmla="*/ 5800441 w 7467600"/>
              <a:gd name="connsiteY278" fmla="*/ 6335286 h 6858000"/>
              <a:gd name="connsiteX279" fmla="*/ 5526562 w 7467600"/>
              <a:gd name="connsiteY279" fmla="*/ 5705388 h 6858000"/>
              <a:gd name="connsiteX280" fmla="*/ 5519640 w 7467600"/>
              <a:gd name="connsiteY280" fmla="*/ 5683774 h 6858000"/>
              <a:gd name="connsiteX281" fmla="*/ 5844559 w 7467600"/>
              <a:gd name="connsiteY281" fmla="*/ 6553349 h 6858000"/>
              <a:gd name="connsiteX282" fmla="*/ 5975994 w 7467600"/>
              <a:gd name="connsiteY282" fmla="*/ 6858000 h 6858000"/>
              <a:gd name="connsiteX283" fmla="*/ 5898547 w 7467600"/>
              <a:gd name="connsiteY283" fmla="*/ 6858000 h 6858000"/>
              <a:gd name="connsiteX284" fmla="*/ 5682041 w 7467600"/>
              <a:gd name="connsiteY284" fmla="*/ 6355860 h 6858000"/>
              <a:gd name="connsiteX285" fmla="*/ 5461758 w 7467600"/>
              <a:gd name="connsiteY285" fmla="*/ 5820220 h 6858000"/>
              <a:gd name="connsiteX286" fmla="*/ 5237282 w 7467600"/>
              <a:gd name="connsiteY286" fmla="*/ 6579086 h 6858000"/>
              <a:gd name="connsiteX287" fmla="*/ 5115009 w 7467600"/>
              <a:gd name="connsiteY287" fmla="*/ 6858000 h 6858000"/>
              <a:gd name="connsiteX288" fmla="*/ 5028074 w 7467600"/>
              <a:gd name="connsiteY288" fmla="*/ 6858000 h 6858000"/>
              <a:gd name="connsiteX289" fmla="*/ 5079508 w 7467600"/>
              <a:gd name="connsiteY289" fmla="*/ 6749074 h 6858000"/>
              <a:gd name="connsiteX290" fmla="*/ 5371846 w 7467600"/>
              <a:gd name="connsiteY290" fmla="*/ 5924413 h 6858000"/>
              <a:gd name="connsiteX291" fmla="*/ 5270512 w 7467600"/>
              <a:gd name="connsiteY291" fmla="*/ 6138975 h 6858000"/>
              <a:gd name="connsiteX292" fmla="*/ 5062409 w 7467600"/>
              <a:gd name="connsiteY292" fmla="*/ 6653544 h 6858000"/>
              <a:gd name="connsiteX293" fmla="*/ 5036628 w 7467600"/>
              <a:gd name="connsiteY293" fmla="*/ 6754247 h 6858000"/>
              <a:gd name="connsiteX294" fmla="*/ 5009112 w 7467600"/>
              <a:gd name="connsiteY294" fmla="*/ 6858000 h 6858000"/>
              <a:gd name="connsiteX295" fmla="*/ 4976679 w 7467600"/>
              <a:gd name="connsiteY295" fmla="*/ 6858000 h 6858000"/>
              <a:gd name="connsiteX296" fmla="*/ 5006537 w 7467600"/>
              <a:gd name="connsiteY296" fmla="*/ 6747068 h 6858000"/>
              <a:gd name="connsiteX297" fmla="*/ 5032723 w 7467600"/>
              <a:gd name="connsiteY297" fmla="*/ 6644957 h 6858000"/>
              <a:gd name="connsiteX298" fmla="*/ 5242949 w 7467600"/>
              <a:gd name="connsiteY298" fmla="*/ 6125175 h 6858000"/>
              <a:gd name="connsiteX299" fmla="*/ 5286321 w 7467600"/>
              <a:gd name="connsiteY299" fmla="*/ 6033555 h 6858000"/>
              <a:gd name="connsiteX300" fmla="*/ 5008210 w 7467600"/>
              <a:gd name="connsiteY300" fmla="*/ 6649194 h 6858000"/>
              <a:gd name="connsiteX301" fmla="*/ 4986321 w 7467600"/>
              <a:gd name="connsiteY301" fmla="*/ 6765687 h 6858000"/>
              <a:gd name="connsiteX302" fmla="*/ 4973474 w 7467600"/>
              <a:gd name="connsiteY302" fmla="*/ 6858000 h 6858000"/>
              <a:gd name="connsiteX303" fmla="*/ 4907178 w 7467600"/>
              <a:gd name="connsiteY303" fmla="*/ 6858000 h 6858000"/>
              <a:gd name="connsiteX304" fmla="*/ 4910810 w 7467600"/>
              <a:gd name="connsiteY304" fmla="*/ 6829660 h 6858000"/>
              <a:gd name="connsiteX305" fmla="*/ 4987461 w 7467600"/>
              <a:gd name="connsiteY305" fmla="*/ 6432994 h 6858000"/>
              <a:gd name="connsiteX306" fmla="*/ 5179262 w 7467600"/>
              <a:gd name="connsiteY306" fmla="*/ 6035044 h 6858000"/>
              <a:gd name="connsiteX307" fmla="*/ 4689678 w 7467600"/>
              <a:gd name="connsiteY307" fmla="*/ 6440241 h 6858000"/>
              <a:gd name="connsiteX308" fmla="*/ 4477543 w 7467600"/>
              <a:gd name="connsiteY308" fmla="*/ 6674836 h 6858000"/>
              <a:gd name="connsiteX309" fmla="*/ 4329957 w 7467600"/>
              <a:gd name="connsiteY309" fmla="*/ 6858000 h 6858000"/>
              <a:gd name="connsiteX310" fmla="*/ 4218595 w 7467600"/>
              <a:gd name="connsiteY310" fmla="*/ 6858000 h 6858000"/>
              <a:gd name="connsiteX311" fmla="*/ 4368888 w 7467600"/>
              <a:gd name="connsiteY311" fmla="*/ 6668412 h 6858000"/>
              <a:gd name="connsiteX312" fmla="*/ 4563091 w 7467600"/>
              <a:gd name="connsiteY312" fmla="*/ 6442508 h 6858000"/>
              <a:gd name="connsiteX313" fmla="*/ 5387324 w 7467600"/>
              <a:gd name="connsiteY313" fmla="*/ 5705830 h 6858000"/>
              <a:gd name="connsiteX314" fmla="*/ 5073620 w 7467600"/>
              <a:gd name="connsiteY314" fmla="*/ 5955437 h 6858000"/>
              <a:gd name="connsiteX315" fmla="*/ 4689789 w 7467600"/>
              <a:gd name="connsiteY315" fmla="*/ 6268382 h 6858000"/>
              <a:gd name="connsiteX316" fmla="*/ 4418722 w 7467600"/>
              <a:gd name="connsiteY316" fmla="*/ 6570886 h 6858000"/>
              <a:gd name="connsiteX317" fmla="*/ 4214944 w 7467600"/>
              <a:gd name="connsiteY317" fmla="*/ 6858000 h 6858000"/>
              <a:gd name="connsiteX318" fmla="*/ 4177898 w 7467600"/>
              <a:gd name="connsiteY318" fmla="*/ 6858000 h 6858000"/>
              <a:gd name="connsiteX319" fmla="*/ 4391597 w 7467600"/>
              <a:gd name="connsiteY319" fmla="*/ 6556370 h 6858000"/>
              <a:gd name="connsiteX320" fmla="*/ 4668889 w 7467600"/>
              <a:gd name="connsiteY320" fmla="*/ 6246399 h 6858000"/>
              <a:gd name="connsiteX321" fmla="*/ 5055427 w 7467600"/>
              <a:gd name="connsiteY321" fmla="*/ 5931476 h 6858000"/>
              <a:gd name="connsiteX322" fmla="*/ 5371814 w 7467600"/>
              <a:gd name="connsiteY322" fmla="*/ 5678975 h 6858000"/>
              <a:gd name="connsiteX323" fmla="*/ 4987918 w 7467600"/>
              <a:gd name="connsiteY323" fmla="*/ 5838701 h 6858000"/>
              <a:gd name="connsiteX324" fmla="*/ 4317146 w 7467600"/>
              <a:gd name="connsiteY324" fmla="*/ 6587716 h 6858000"/>
              <a:gd name="connsiteX325" fmla="*/ 4171627 w 7467600"/>
              <a:gd name="connsiteY325" fmla="*/ 6858000 h 6858000"/>
              <a:gd name="connsiteX326" fmla="*/ 4081585 w 7467600"/>
              <a:gd name="connsiteY326" fmla="*/ 6858000 h 6858000"/>
              <a:gd name="connsiteX327" fmla="*/ 4238603 w 7467600"/>
              <a:gd name="connsiteY327" fmla="*/ 6559341 h 6858000"/>
              <a:gd name="connsiteX328" fmla="*/ 4778333 w 7467600"/>
              <a:gd name="connsiteY328" fmla="*/ 5873626 h 6858000"/>
              <a:gd name="connsiteX329" fmla="*/ 5414185 w 7467600"/>
              <a:gd name="connsiteY329" fmla="*/ 5573882 h 6858000"/>
              <a:gd name="connsiteX330" fmla="*/ 5959648 w 7467600"/>
              <a:gd name="connsiteY330" fmla="*/ 4760797 h 6858000"/>
              <a:gd name="connsiteX331" fmla="*/ 5355019 w 7467600"/>
              <a:gd name="connsiteY331" fmla="*/ 4734672 h 6858000"/>
              <a:gd name="connsiteX332" fmla="*/ 5083565 w 7467600"/>
              <a:gd name="connsiteY332" fmla="*/ 5179121 h 6858000"/>
              <a:gd name="connsiteX333" fmla="*/ 4713577 w 7467600"/>
              <a:gd name="connsiteY333" fmla="*/ 5616803 h 6858000"/>
              <a:gd name="connsiteX334" fmla="*/ 3989559 w 7467600"/>
              <a:gd name="connsiteY334" fmla="*/ 6145945 h 6858000"/>
              <a:gd name="connsiteX335" fmla="*/ 3939824 w 7467600"/>
              <a:gd name="connsiteY335" fmla="*/ 6066900 h 6858000"/>
              <a:gd name="connsiteX336" fmla="*/ 4584537 w 7467600"/>
              <a:gd name="connsiteY336" fmla="*/ 5324826 h 6858000"/>
              <a:gd name="connsiteX337" fmla="*/ 5037105 w 7467600"/>
              <a:gd name="connsiteY337" fmla="*/ 5088765 h 6858000"/>
              <a:gd name="connsiteX338" fmla="*/ 5039930 w 7467600"/>
              <a:gd name="connsiteY338" fmla="*/ 5089585 h 6858000"/>
              <a:gd name="connsiteX339" fmla="*/ 5263764 w 7467600"/>
              <a:gd name="connsiteY339" fmla="*/ 4735525 h 6858000"/>
              <a:gd name="connsiteX340" fmla="*/ 4086300 w 7467600"/>
              <a:gd name="connsiteY340" fmla="*/ 4884599 h 6858000"/>
              <a:gd name="connsiteX341" fmla="*/ 4085485 w 7467600"/>
              <a:gd name="connsiteY341" fmla="*/ 4899070 h 6858000"/>
              <a:gd name="connsiteX342" fmla="*/ 3871915 w 7467600"/>
              <a:gd name="connsiteY342" fmla="*/ 5253645 h 6858000"/>
              <a:gd name="connsiteX343" fmla="*/ 3799374 w 7467600"/>
              <a:gd name="connsiteY343" fmla="*/ 5466127 h 6858000"/>
              <a:gd name="connsiteX344" fmla="*/ 3498850 w 7467600"/>
              <a:gd name="connsiteY344" fmla="*/ 6661888 h 6858000"/>
              <a:gd name="connsiteX345" fmla="*/ 3399216 w 7467600"/>
              <a:gd name="connsiteY345" fmla="*/ 6858000 h 6858000"/>
              <a:gd name="connsiteX346" fmla="*/ 3303688 w 7467600"/>
              <a:gd name="connsiteY346" fmla="*/ 6858000 h 6858000"/>
              <a:gd name="connsiteX347" fmla="*/ 3391774 w 7467600"/>
              <a:gd name="connsiteY347" fmla="*/ 6697181 h 6858000"/>
              <a:gd name="connsiteX348" fmla="*/ 3735540 w 7467600"/>
              <a:gd name="connsiteY348" fmla="*/ 5546923 h 6858000"/>
              <a:gd name="connsiteX349" fmla="*/ 3729438 w 7467600"/>
              <a:gd name="connsiteY349" fmla="*/ 5569058 h 6858000"/>
              <a:gd name="connsiteX350" fmla="*/ 3707782 w 7467600"/>
              <a:gd name="connsiteY350" fmla="*/ 5644908 h 6858000"/>
              <a:gd name="connsiteX351" fmla="*/ 3583827 w 7467600"/>
              <a:gd name="connsiteY351" fmla="*/ 6039215 h 6858000"/>
              <a:gd name="connsiteX352" fmla="*/ 3547861 w 7467600"/>
              <a:gd name="connsiteY352" fmla="*/ 6129609 h 6858000"/>
              <a:gd name="connsiteX353" fmla="*/ 3490905 w 7467600"/>
              <a:gd name="connsiteY353" fmla="*/ 6277660 h 6858000"/>
              <a:gd name="connsiteX354" fmla="*/ 3455859 w 7467600"/>
              <a:gd name="connsiteY354" fmla="*/ 6391301 h 6858000"/>
              <a:gd name="connsiteX355" fmla="*/ 3429112 w 7467600"/>
              <a:gd name="connsiteY355" fmla="*/ 6479469 h 6858000"/>
              <a:gd name="connsiteX356" fmla="*/ 3304862 w 7467600"/>
              <a:gd name="connsiteY356" fmla="*/ 6796476 h 6858000"/>
              <a:gd name="connsiteX357" fmla="*/ 3276071 w 7467600"/>
              <a:gd name="connsiteY357" fmla="*/ 6858000 h 6858000"/>
              <a:gd name="connsiteX358" fmla="*/ 3240805 w 7467600"/>
              <a:gd name="connsiteY358" fmla="*/ 6858000 h 6858000"/>
              <a:gd name="connsiteX359" fmla="*/ 3275917 w 7467600"/>
              <a:gd name="connsiteY359" fmla="*/ 6783192 h 6858000"/>
              <a:gd name="connsiteX360" fmla="*/ 3399358 w 7467600"/>
              <a:gd name="connsiteY360" fmla="*/ 6469011 h 6858000"/>
              <a:gd name="connsiteX361" fmla="*/ 3425650 w 7467600"/>
              <a:gd name="connsiteY361" fmla="*/ 6381333 h 6858000"/>
              <a:gd name="connsiteX362" fmla="*/ 3460661 w 7467600"/>
              <a:gd name="connsiteY362" fmla="*/ 6266763 h 6858000"/>
              <a:gd name="connsiteX363" fmla="*/ 3518021 w 7467600"/>
              <a:gd name="connsiteY363" fmla="*/ 6117298 h 6858000"/>
              <a:gd name="connsiteX364" fmla="*/ 3554035 w 7467600"/>
              <a:gd name="connsiteY364" fmla="*/ 6027832 h 6858000"/>
              <a:gd name="connsiteX365" fmla="*/ 3677174 w 7467600"/>
              <a:gd name="connsiteY365" fmla="*/ 5636351 h 6858000"/>
              <a:gd name="connsiteX366" fmla="*/ 3698819 w 7467600"/>
              <a:gd name="connsiteY366" fmla="*/ 5560503 h 6858000"/>
              <a:gd name="connsiteX367" fmla="*/ 3702094 w 7467600"/>
              <a:gd name="connsiteY367" fmla="*/ 5549194 h 6858000"/>
              <a:gd name="connsiteX368" fmla="*/ 3398355 w 7467600"/>
              <a:gd name="connsiteY368" fmla="*/ 6094603 h 6858000"/>
              <a:gd name="connsiteX369" fmla="*/ 3193941 w 7467600"/>
              <a:gd name="connsiteY369" fmla="*/ 6798775 h 6858000"/>
              <a:gd name="connsiteX370" fmla="*/ 3184140 w 7467600"/>
              <a:gd name="connsiteY370" fmla="*/ 6858000 h 6858000"/>
              <a:gd name="connsiteX371" fmla="*/ 3099978 w 7467600"/>
              <a:gd name="connsiteY371" fmla="*/ 6858000 h 6858000"/>
              <a:gd name="connsiteX372" fmla="*/ 3101556 w 7467600"/>
              <a:gd name="connsiteY372" fmla="*/ 6843337 h 6858000"/>
              <a:gd name="connsiteX373" fmla="*/ 3370162 w 7467600"/>
              <a:gd name="connsiteY373" fmla="*/ 5785550 h 6858000"/>
              <a:gd name="connsiteX374" fmla="*/ 3746477 w 7467600"/>
              <a:gd name="connsiteY374" fmla="*/ 5377889 h 6858000"/>
              <a:gd name="connsiteX375" fmla="*/ 3863399 w 7467600"/>
              <a:gd name="connsiteY375" fmla="*/ 5087257 h 6858000"/>
              <a:gd name="connsiteX376" fmla="*/ 3968712 w 7467600"/>
              <a:gd name="connsiteY376" fmla="*/ 4913989 h 6858000"/>
              <a:gd name="connsiteX377" fmla="*/ 2792390 w 7467600"/>
              <a:gd name="connsiteY377" fmla="*/ 5382974 h 6858000"/>
              <a:gd name="connsiteX378" fmla="*/ 2714982 w 7467600"/>
              <a:gd name="connsiteY378" fmla="*/ 5427051 h 6858000"/>
              <a:gd name="connsiteX379" fmla="*/ 2813361 w 7467600"/>
              <a:gd name="connsiteY379" fmla="*/ 6023912 h 6858000"/>
              <a:gd name="connsiteX380" fmla="*/ 2688430 w 7467600"/>
              <a:gd name="connsiteY380" fmla="*/ 6801564 h 6858000"/>
              <a:gd name="connsiteX381" fmla="*/ 2629626 w 7467600"/>
              <a:gd name="connsiteY381" fmla="*/ 6763394 h 6858000"/>
              <a:gd name="connsiteX382" fmla="*/ 2565328 w 7467600"/>
              <a:gd name="connsiteY382" fmla="*/ 5516399 h 6858000"/>
              <a:gd name="connsiteX383" fmla="*/ 1922999 w 7467600"/>
              <a:gd name="connsiteY383" fmla="*/ 5980343 h 6858000"/>
              <a:gd name="connsiteX384" fmla="*/ 1950261 w 7467600"/>
              <a:gd name="connsiteY384" fmla="*/ 6405858 h 6858000"/>
              <a:gd name="connsiteX385" fmla="*/ 2365554 w 7467600"/>
              <a:gd name="connsiteY385" fmla="*/ 6759107 h 6858000"/>
              <a:gd name="connsiteX386" fmla="*/ 2424142 w 7467600"/>
              <a:gd name="connsiteY386" fmla="*/ 6858000 h 6858000"/>
              <a:gd name="connsiteX387" fmla="*/ 2395994 w 7467600"/>
              <a:gd name="connsiteY387" fmla="*/ 6858000 h 6858000"/>
              <a:gd name="connsiteX388" fmla="*/ 2392863 w 7467600"/>
              <a:gd name="connsiteY388" fmla="*/ 6852964 h 6858000"/>
              <a:gd name="connsiteX389" fmla="*/ 2017589 w 7467600"/>
              <a:gd name="connsiteY389" fmla="*/ 6493982 h 6858000"/>
              <a:gd name="connsiteX390" fmla="*/ 2147336 w 7467600"/>
              <a:gd name="connsiteY390" fmla="*/ 6594052 h 6858000"/>
              <a:gd name="connsiteX391" fmla="*/ 2207047 w 7467600"/>
              <a:gd name="connsiteY391" fmla="*/ 6654540 h 6858000"/>
              <a:gd name="connsiteX392" fmla="*/ 2299106 w 7467600"/>
              <a:gd name="connsiteY392" fmla="*/ 6778931 h 6858000"/>
              <a:gd name="connsiteX393" fmla="*/ 2314430 w 7467600"/>
              <a:gd name="connsiteY393" fmla="*/ 6801144 h 6858000"/>
              <a:gd name="connsiteX394" fmla="*/ 2352406 w 7467600"/>
              <a:gd name="connsiteY394" fmla="*/ 6858000 h 6858000"/>
              <a:gd name="connsiteX395" fmla="*/ 2314492 w 7467600"/>
              <a:gd name="connsiteY395" fmla="*/ 6858000 h 6858000"/>
              <a:gd name="connsiteX396" fmla="*/ 2288095 w 7467600"/>
              <a:gd name="connsiteY396" fmla="*/ 6818030 h 6858000"/>
              <a:gd name="connsiteX397" fmla="*/ 2272768 w 7467600"/>
              <a:gd name="connsiteY397" fmla="*/ 6795822 h 6858000"/>
              <a:gd name="connsiteX398" fmla="*/ 2182715 w 7467600"/>
              <a:gd name="connsiteY398" fmla="*/ 6675071 h 6858000"/>
              <a:gd name="connsiteX399" fmla="*/ 2032061 w 7467600"/>
              <a:gd name="connsiteY399" fmla="*/ 6541380 h 6858000"/>
              <a:gd name="connsiteX400" fmla="*/ 2257220 w 7467600"/>
              <a:gd name="connsiteY400" fmla="*/ 6826257 h 6858000"/>
              <a:gd name="connsiteX401" fmla="*/ 2281324 w 7467600"/>
              <a:gd name="connsiteY401" fmla="*/ 6858000 h 6858000"/>
              <a:gd name="connsiteX402" fmla="*/ 2242860 w 7467600"/>
              <a:gd name="connsiteY402" fmla="*/ 6858000 h 6858000"/>
              <a:gd name="connsiteX403" fmla="*/ 2232818 w 7467600"/>
              <a:gd name="connsiteY403" fmla="*/ 6844926 h 6858000"/>
              <a:gd name="connsiteX404" fmla="*/ 1990172 w 7467600"/>
              <a:gd name="connsiteY404" fmla="*/ 6542121 h 6858000"/>
              <a:gd name="connsiteX405" fmla="*/ 2124090 w 7467600"/>
              <a:gd name="connsiteY405" fmla="*/ 6761017 h 6858000"/>
              <a:gd name="connsiteX406" fmla="*/ 2200380 w 7467600"/>
              <a:gd name="connsiteY406" fmla="*/ 6858000 h 6858000"/>
              <a:gd name="connsiteX407" fmla="*/ 2147507 w 7467600"/>
              <a:gd name="connsiteY407" fmla="*/ 6858000 h 6858000"/>
              <a:gd name="connsiteX408" fmla="*/ 2070668 w 7467600"/>
              <a:gd name="connsiteY408" fmla="*/ 6761520 h 6858000"/>
              <a:gd name="connsiteX409" fmla="*/ 1975142 w 7467600"/>
              <a:gd name="connsiteY409" fmla="*/ 6585570 h 6858000"/>
              <a:gd name="connsiteX410" fmla="*/ 2050035 w 7467600"/>
              <a:gd name="connsiteY410" fmla="*/ 6813345 h 6858000"/>
              <a:gd name="connsiteX411" fmla="*/ 2063025 w 7467600"/>
              <a:gd name="connsiteY411" fmla="*/ 6858000 h 6858000"/>
              <a:gd name="connsiteX412" fmla="*/ 2021675 w 7467600"/>
              <a:gd name="connsiteY412" fmla="*/ 6858000 h 6858000"/>
              <a:gd name="connsiteX413" fmla="*/ 2019308 w 7467600"/>
              <a:gd name="connsiteY413" fmla="*/ 6847118 h 6858000"/>
              <a:gd name="connsiteX414" fmla="*/ 1938835 w 7467600"/>
              <a:gd name="connsiteY414" fmla="*/ 6551160 h 6858000"/>
              <a:gd name="connsiteX415" fmla="*/ 1953230 w 7467600"/>
              <a:gd name="connsiteY415" fmla="*/ 6759699 h 6858000"/>
              <a:gd name="connsiteX416" fmla="*/ 1956763 w 7467600"/>
              <a:gd name="connsiteY416" fmla="*/ 6778191 h 6858000"/>
              <a:gd name="connsiteX417" fmla="*/ 1967925 w 7467600"/>
              <a:gd name="connsiteY417" fmla="*/ 6858000 h 6858000"/>
              <a:gd name="connsiteX418" fmla="*/ 1936622 w 7467600"/>
              <a:gd name="connsiteY418" fmla="*/ 6858000 h 6858000"/>
              <a:gd name="connsiteX419" fmla="*/ 1926261 w 7467600"/>
              <a:gd name="connsiteY419" fmla="*/ 6784064 h 6858000"/>
              <a:gd name="connsiteX420" fmla="*/ 1922724 w 7467600"/>
              <a:gd name="connsiteY420" fmla="*/ 6765577 h 6858000"/>
              <a:gd name="connsiteX421" fmla="*/ 1904650 w 7467600"/>
              <a:gd name="connsiteY421" fmla="*/ 6639616 h 6858000"/>
              <a:gd name="connsiteX422" fmla="*/ 1885273 w 7467600"/>
              <a:gd name="connsiteY422" fmla="*/ 6858000 h 6858000"/>
              <a:gd name="connsiteX423" fmla="*/ 1854363 w 7467600"/>
              <a:gd name="connsiteY423" fmla="*/ 6858000 h 6858000"/>
              <a:gd name="connsiteX424" fmla="*/ 1880391 w 7467600"/>
              <a:gd name="connsiteY424" fmla="*/ 6603796 h 6858000"/>
              <a:gd name="connsiteX425" fmla="*/ 1818273 w 7467600"/>
              <a:gd name="connsiteY425" fmla="*/ 6715729 h 6858000"/>
              <a:gd name="connsiteX426" fmla="*/ 1794691 w 7467600"/>
              <a:gd name="connsiteY426" fmla="*/ 6843239 h 6858000"/>
              <a:gd name="connsiteX427" fmla="*/ 1794914 w 7467600"/>
              <a:gd name="connsiteY427" fmla="*/ 6858000 h 6858000"/>
              <a:gd name="connsiteX428" fmla="*/ 1746128 w 7467600"/>
              <a:gd name="connsiteY428" fmla="*/ 6858000 h 6858000"/>
              <a:gd name="connsiteX429" fmla="*/ 1753934 w 7467600"/>
              <a:gd name="connsiteY429" fmla="*/ 6724796 h 6858000"/>
              <a:gd name="connsiteX430" fmla="*/ 1792053 w 7467600"/>
              <a:gd name="connsiteY430" fmla="*/ 6572396 h 6858000"/>
              <a:gd name="connsiteX431" fmla="*/ 1862248 w 7467600"/>
              <a:gd name="connsiteY431" fmla="*/ 6266397 h 6858000"/>
              <a:gd name="connsiteX432" fmla="*/ 1862250 w 7467600"/>
              <a:gd name="connsiteY432" fmla="*/ 6033531 h 6858000"/>
              <a:gd name="connsiteX433" fmla="*/ 1211999 w 7467600"/>
              <a:gd name="connsiteY433" fmla="*/ 6683610 h 6858000"/>
              <a:gd name="connsiteX434" fmla="*/ 1213266 w 7467600"/>
              <a:gd name="connsiteY434" fmla="*/ 6691947 h 6858000"/>
              <a:gd name="connsiteX435" fmla="*/ 1203370 w 7467600"/>
              <a:gd name="connsiteY435" fmla="*/ 6850676 h 6858000"/>
              <a:gd name="connsiteX436" fmla="*/ 1203671 w 7467600"/>
              <a:gd name="connsiteY436" fmla="*/ 6858000 h 6858000"/>
              <a:gd name="connsiteX437" fmla="*/ 1143180 w 7467600"/>
              <a:gd name="connsiteY437" fmla="*/ 6858000 h 6858000"/>
              <a:gd name="connsiteX438" fmla="*/ 1142176 w 7467600"/>
              <a:gd name="connsiteY438" fmla="*/ 6766045 h 6858000"/>
              <a:gd name="connsiteX439" fmla="*/ 1067484 w 7467600"/>
              <a:gd name="connsiteY439" fmla="*/ 6858000 h 6858000"/>
              <a:gd name="connsiteX440" fmla="*/ 953928 w 7467600"/>
              <a:gd name="connsiteY440" fmla="*/ 6858000 h 6858000"/>
              <a:gd name="connsiteX441" fmla="*/ 959715 w 7467600"/>
              <a:gd name="connsiteY441" fmla="*/ 6850185 h 6858000"/>
              <a:gd name="connsiteX442" fmla="*/ 1483788 w 7467600"/>
              <a:gd name="connsiteY442" fmla="*/ 6259174 h 6858000"/>
              <a:gd name="connsiteX443" fmla="*/ 1100671 w 7467600"/>
              <a:gd name="connsiteY443" fmla="*/ 6252137 h 6858000"/>
              <a:gd name="connsiteX444" fmla="*/ 1090144 w 7467600"/>
              <a:gd name="connsiteY444" fmla="*/ 6256748 h 6858000"/>
              <a:gd name="connsiteX445" fmla="*/ 1095872 w 7467600"/>
              <a:gd name="connsiteY445" fmla="*/ 6271892 h 6858000"/>
              <a:gd name="connsiteX446" fmla="*/ 262785 w 7467600"/>
              <a:gd name="connsiteY446" fmla="*/ 6845450 h 6858000"/>
              <a:gd name="connsiteX447" fmla="*/ 209968 w 7467600"/>
              <a:gd name="connsiteY447" fmla="*/ 6770713 h 6858000"/>
              <a:gd name="connsiteX448" fmla="*/ 873460 w 7467600"/>
              <a:gd name="connsiteY448" fmla="*/ 6253768 h 6858000"/>
              <a:gd name="connsiteX449" fmla="*/ 192686 w 7467600"/>
              <a:gd name="connsiteY449" fmla="*/ 5849257 h 6858000"/>
              <a:gd name="connsiteX450" fmla="*/ 4696 w 7467600"/>
              <a:gd name="connsiteY450" fmla="*/ 5697668 h 6858000"/>
              <a:gd name="connsiteX451" fmla="*/ 0 w 7467600"/>
              <a:gd name="connsiteY451" fmla="*/ 5689984 h 6858000"/>
              <a:gd name="connsiteX452" fmla="*/ 0 w 7467600"/>
              <a:gd name="connsiteY452" fmla="*/ 5513472 h 6858000"/>
              <a:gd name="connsiteX453" fmla="*/ 174101 w 7467600"/>
              <a:gd name="connsiteY453" fmla="*/ 5620277 h 6858000"/>
              <a:gd name="connsiteX454" fmla="*/ 891800 w 7467600"/>
              <a:gd name="connsiteY454" fmla="*/ 6036935 h 6858000"/>
              <a:gd name="connsiteX455" fmla="*/ 1072219 w 7467600"/>
              <a:gd name="connsiteY455" fmla="*/ 6169443 h 6858000"/>
              <a:gd name="connsiteX456" fmla="*/ 1074117 w 7467600"/>
              <a:gd name="connsiteY456" fmla="*/ 6170301 h 6858000"/>
              <a:gd name="connsiteX457" fmla="*/ 1083114 w 7467600"/>
              <a:gd name="connsiteY457" fmla="*/ 6174131 h 6858000"/>
              <a:gd name="connsiteX458" fmla="*/ 1543010 w 7467600"/>
              <a:gd name="connsiteY458" fmla="*/ 6191140 h 6858000"/>
              <a:gd name="connsiteX459" fmla="*/ 1551080 w 7467600"/>
              <a:gd name="connsiteY459" fmla="*/ 6195006 h 6858000"/>
              <a:gd name="connsiteX460" fmla="*/ 2345443 w 7467600"/>
              <a:gd name="connsiteY460" fmla="*/ 5549882 h 6858000"/>
              <a:gd name="connsiteX461" fmla="*/ 1721499 w 7467600"/>
              <a:gd name="connsiteY461" fmla="*/ 5599969 h 6858000"/>
              <a:gd name="connsiteX462" fmla="*/ 767716 w 7467600"/>
              <a:gd name="connsiteY462" fmla="*/ 5472768 h 6858000"/>
              <a:gd name="connsiteX463" fmla="*/ 722147 w 7467600"/>
              <a:gd name="connsiteY463" fmla="*/ 5393091 h 6858000"/>
              <a:gd name="connsiteX464" fmla="*/ 1485552 w 7467600"/>
              <a:gd name="connsiteY464" fmla="*/ 5313202 h 6858000"/>
              <a:gd name="connsiteX465" fmla="*/ 2143004 w 7467600"/>
              <a:gd name="connsiteY465" fmla="*/ 5402420 h 6858000"/>
              <a:gd name="connsiteX466" fmla="*/ 1933391 w 7467600"/>
              <a:gd name="connsiteY466" fmla="*/ 5156971 h 6858000"/>
              <a:gd name="connsiteX467" fmla="*/ 1827118 w 7467600"/>
              <a:gd name="connsiteY467" fmla="*/ 4968410 h 6858000"/>
              <a:gd name="connsiteX468" fmla="*/ 1837349 w 7467600"/>
              <a:gd name="connsiteY468" fmla="*/ 4956357 h 6858000"/>
              <a:gd name="connsiteX469" fmla="*/ 2162835 w 7467600"/>
              <a:gd name="connsiteY469" fmla="*/ 5187853 h 6858000"/>
              <a:gd name="connsiteX470" fmla="*/ 2257167 w 7467600"/>
              <a:gd name="connsiteY470" fmla="*/ 5462123 h 6858000"/>
              <a:gd name="connsiteX471" fmla="*/ 2261598 w 7467600"/>
              <a:gd name="connsiteY471" fmla="*/ 5467998 h 6858000"/>
              <a:gd name="connsiteX472" fmla="*/ 2437177 w 7467600"/>
              <a:gd name="connsiteY472" fmla="*/ 5479608 h 6858000"/>
              <a:gd name="connsiteX473" fmla="*/ 2445247 w 7467600"/>
              <a:gd name="connsiteY473" fmla="*/ 5483476 h 6858000"/>
              <a:gd name="connsiteX474" fmla="*/ 2743626 w 7467600"/>
              <a:gd name="connsiteY474" fmla="*/ 5304819 h 6858000"/>
              <a:gd name="connsiteX475" fmla="*/ 3048102 w 7467600"/>
              <a:gd name="connsiteY475" fmla="*/ 5150595 h 6858000"/>
              <a:gd name="connsiteX476" fmla="*/ 1799414 w 7467600"/>
              <a:gd name="connsiteY476" fmla="*/ 4694732 h 6858000"/>
              <a:gd name="connsiteX477" fmla="*/ 1771735 w 7467600"/>
              <a:gd name="connsiteY477" fmla="*/ 4619929 h 6858000"/>
              <a:gd name="connsiteX478" fmla="*/ 3104273 w 7467600"/>
              <a:gd name="connsiteY478" fmla="*/ 5076159 h 6858000"/>
              <a:gd name="connsiteX479" fmla="*/ 3113245 w 7467600"/>
              <a:gd name="connsiteY479" fmla="*/ 5090705 h 6858000"/>
              <a:gd name="connsiteX480" fmla="*/ 3126294 w 7467600"/>
              <a:gd name="connsiteY480" fmla="*/ 5114400 h 6858000"/>
              <a:gd name="connsiteX481" fmla="*/ 3937433 w 7467600"/>
              <a:gd name="connsiteY481" fmla="*/ 4830473 h 6858000"/>
              <a:gd name="connsiteX482" fmla="*/ 3590475 w 7467600"/>
              <a:gd name="connsiteY482" fmla="*/ 4597974 h 6858000"/>
              <a:gd name="connsiteX483" fmla="*/ 3100264 w 7467600"/>
              <a:gd name="connsiteY483" fmla="*/ 4579845 h 6858000"/>
              <a:gd name="connsiteX484" fmla="*/ 2183576 w 7467600"/>
              <a:gd name="connsiteY484" fmla="*/ 4227150 h 6858000"/>
              <a:gd name="connsiteX485" fmla="*/ 2151029 w 7467600"/>
              <a:gd name="connsiteY485" fmla="*/ 4146947 h 6858000"/>
              <a:gd name="connsiteX486" fmla="*/ 3563434 w 7467600"/>
              <a:gd name="connsiteY486" fmla="*/ 4469115 h 6858000"/>
              <a:gd name="connsiteX487" fmla="*/ 3177952 w 7467600"/>
              <a:gd name="connsiteY487" fmla="*/ 3657386 h 6858000"/>
              <a:gd name="connsiteX488" fmla="*/ 3189263 w 7467600"/>
              <a:gd name="connsiteY488" fmla="*/ 3625726 h 6858000"/>
              <a:gd name="connsiteX489" fmla="*/ 3560912 w 7467600"/>
              <a:gd name="connsiteY489" fmla="*/ 4079863 h 6858000"/>
              <a:gd name="connsiteX490" fmla="*/ 3626636 w 7467600"/>
              <a:gd name="connsiteY490" fmla="*/ 4512230 h 6858000"/>
              <a:gd name="connsiteX491" fmla="*/ 3653088 w 7467600"/>
              <a:gd name="connsiteY491" fmla="*/ 4521417 h 6858000"/>
              <a:gd name="connsiteX492" fmla="*/ 3988128 w 7467600"/>
              <a:gd name="connsiteY492" fmla="*/ 4817267 h 6858000"/>
              <a:gd name="connsiteX493" fmla="*/ 4830582 w 7467600"/>
              <a:gd name="connsiteY493" fmla="*/ 4676000 h 6858000"/>
              <a:gd name="connsiteX494" fmla="*/ 4830100 w 7467600"/>
              <a:gd name="connsiteY494" fmla="*/ 4675554 h 6858000"/>
              <a:gd name="connsiteX495" fmla="*/ 4036318 w 7467600"/>
              <a:gd name="connsiteY495" fmla="*/ 4147013 h 6858000"/>
              <a:gd name="connsiteX496" fmla="*/ 3432098 w 7467600"/>
              <a:gd name="connsiteY496" fmla="*/ 3537312 h 6858000"/>
              <a:gd name="connsiteX497" fmla="*/ 3446761 w 7467600"/>
              <a:gd name="connsiteY497" fmla="*/ 3461278 h 6858000"/>
              <a:gd name="connsiteX498" fmla="*/ 4419733 w 7467600"/>
              <a:gd name="connsiteY498" fmla="*/ 3963555 h 6858000"/>
              <a:gd name="connsiteX499" fmla="*/ 4781371 w 7467600"/>
              <a:gd name="connsiteY499" fmla="*/ 4458604 h 6858000"/>
              <a:gd name="connsiteX500" fmla="*/ 4780440 w 7467600"/>
              <a:gd name="connsiteY500" fmla="*/ 4470290 h 6858000"/>
              <a:gd name="connsiteX501" fmla="*/ 4898954 w 7467600"/>
              <a:gd name="connsiteY501" fmla="*/ 4662092 h 6858000"/>
              <a:gd name="connsiteX502" fmla="*/ 4900699 w 7467600"/>
              <a:gd name="connsiteY502" fmla="*/ 4670867 h 6858000"/>
              <a:gd name="connsiteX503" fmla="*/ 5714511 w 7467600"/>
              <a:gd name="connsiteY503" fmla="*/ 4663483 h 6858000"/>
              <a:gd name="connsiteX504" fmla="*/ 5464793 w 7467600"/>
              <a:gd name="connsiteY504" fmla="*/ 4393556 h 6858000"/>
              <a:gd name="connsiteX505" fmla="*/ 5461897 w 7467600"/>
              <a:gd name="connsiteY505" fmla="*/ 4390879 h 6858000"/>
              <a:gd name="connsiteX506" fmla="*/ 4294126 w 7467600"/>
              <a:gd name="connsiteY506" fmla="*/ 3303048 h 6858000"/>
              <a:gd name="connsiteX507" fmla="*/ 4305321 w 7467600"/>
              <a:gd name="connsiteY507" fmla="*/ 3256953 h 6858000"/>
              <a:gd name="connsiteX508" fmla="*/ 4949299 w 7467600"/>
              <a:gd name="connsiteY508" fmla="*/ 3766336 h 6858000"/>
              <a:gd name="connsiteX509" fmla="*/ 5291452 w 7467600"/>
              <a:gd name="connsiteY509" fmla="*/ 4076801 h 6858000"/>
              <a:gd name="connsiteX510" fmla="*/ 5434998 w 7467600"/>
              <a:gd name="connsiteY510" fmla="*/ 4254100 h 6858000"/>
              <a:gd name="connsiteX511" fmla="*/ 5351015 w 7467600"/>
              <a:gd name="connsiteY511" fmla="*/ 3760989 h 6858000"/>
              <a:gd name="connsiteX512" fmla="*/ 5413780 w 7467600"/>
              <a:gd name="connsiteY512" fmla="*/ 2966265 h 6858000"/>
              <a:gd name="connsiteX513" fmla="*/ 5425627 w 7467600"/>
              <a:gd name="connsiteY513" fmla="*/ 2954192 h 6858000"/>
              <a:gd name="connsiteX514" fmla="*/ 6604735 w 7467600"/>
              <a:gd name="connsiteY514" fmla="*/ 2041381 h 6858000"/>
              <a:gd name="connsiteX515" fmla="*/ 7204487 w 7467600"/>
              <a:gd name="connsiteY515" fmla="*/ 2742112 h 6858000"/>
              <a:gd name="connsiteX516" fmla="*/ 7131592 w 7467600"/>
              <a:gd name="connsiteY516" fmla="*/ 2672096 h 6858000"/>
              <a:gd name="connsiteX517" fmla="*/ 6996344 w 7467600"/>
              <a:gd name="connsiteY517" fmla="*/ 2518310 h 6858000"/>
              <a:gd name="connsiteX518" fmla="*/ 6735495 w 7467600"/>
              <a:gd name="connsiteY518" fmla="*/ 2196890 h 6858000"/>
              <a:gd name="connsiteX519" fmla="*/ 6721901 w 7467600"/>
              <a:gd name="connsiteY519" fmla="*/ 2179274 h 6858000"/>
              <a:gd name="connsiteX520" fmla="*/ 6604735 w 7467600"/>
              <a:gd name="connsiteY520" fmla="*/ 2041381 h 6858000"/>
              <a:gd name="connsiteX521" fmla="*/ 6591670 w 7467600"/>
              <a:gd name="connsiteY521" fmla="*/ 1988277 h 6858000"/>
              <a:gd name="connsiteX522" fmla="*/ 6747349 w 7467600"/>
              <a:gd name="connsiteY522" fmla="*/ 2160069 h 6858000"/>
              <a:gd name="connsiteX523" fmla="*/ 6760943 w 7467600"/>
              <a:gd name="connsiteY523" fmla="*/ 2177686 h 6858000"/>
              <a:gd name="connsiteX524" fmla="*/ 7021065 w 7467600"/>
              <a:gd name="connsiteY524" fmla="*/ 2498102 h 6858000"/>
              <a:gd name="connsiteX525" fmla="*/ 7155223 w 7467600"/>
              <a:gd name="connsiteY525" fmla="*/ 2650386 h 6858000"/>
              <a:gd name="connsiteX526" fmla="*/ 7203167 w 7467600"/>
              <a:gd name="connsiteY526" fmla="*/ 2697288 h 6858000"/>
              <a:gd name="connsiteX527" fmla="*/ 6937703 w 7467600"/>
              <a:gd name="connsiteY527" fmla="*/ 2321981 h 6858000"/>
              <a:gd name="connsiteX528" fmla="*/ 6591670 w 7467600"/>
              <a:gd name="connsiteY528" fmla="*/ 1988277 h 6858000"/>
              <a:gd name="connsiteX529" fmla="*/ 5798671 w 7467600"/>
              <a:gd name="connsiteY529" fmla="*/ 1981601 h 6858000"/>
              <a:gd name="connsiteX530" fmla="*/ 5754709 w 7467600"/>
              <a:gd name="connsiteY530" fmla="*/ 2071454 h 6858000"/>
              <a:gd name="connsiteX531" fmla="*/ 5763044 w 7467600"/>
              <a:gd name="connsiteY531" fmla="*/ 2842206 h 6858000"/>
              <a:gd name="connsiteX532" fmla="*/ 5764974 w 7467600"/>
              <a:gd name="connsiteY532" fmla="*/ 2799609 h 6858000"/>
              <a:gd name="connsiteX533" fmla="*/ 5767665 w 7467600"/>
              <a:gd name="connsiteY533" fmla="*/ 2666409 h 6858000"/>
              <a:gd name="connsiteX534" fmla="*/ 5763055 w 7467600"/>
              <a:gd name="connsiteY534" fmla="*/ 2579705 h 6858000"/>
              <a:gd name="connsiteX535" fmla="*/ 5758079 w 7467600"/>
              <a:gd name="connsiteY535" fmla="*/ 2492508 h 6858000"/>
              <a:gd name="connsiteX536" fmla="*/ 5779325 w 7467600"/>
              <a:gd name="connsiteY536" fmla="*/ 2197069 h 6858000"/>
              <a:gd name="connsiteX537" fmla="*/ 5798671 w 7467600"/>
              <a:gd name="connsiteY537" fmla="*/ 1981601 h 6858000"/>
              <a:gd name="connsiteX538" fmla="*/ 5829202 w 7467600"/>
              <a:gd name="connsiteY538" fmla="*/ 1971679 h 6858000"/>
              <a:gd name="connsiteX539" fmla="*/ 5809558 w 7467600"/>
              <a:gd name="connsiteY539" fmla="*/ 2198043 h 6858000"/>
              <a:gd name="connsiteX540" fmla="*/ 5788653 w 7467600"/>
              <a:gd name="connsiteY540" fmla="*/ 2489430 h 6858000"/>
              <a:gd name="connsiteX541" fmla="*/ 5793439 w 7467600"/>
              <a:gd name="connsiteY541" fmla="*/ 2575235 h 6858000"/>
              <a:gd name="connsiteX542" fmla="*/ 5796837 w 7467600"/>
              <a:gd name="connsiteY542" fmla="*/ 2637633 h 6858000"/>
              <a:gd name="connsiteX543" fmla="*/ 5818614 w 7467600"/>
              <a:gd name="connsiteY543" fmla="*/ 2473055 h 6858000"/>
              <a:gd name="connsiteX544" fmla="*/ 5829202 w 7467600"/>
              <a:gd name="connsiteY544" fmla="*/ 1971679 h 6858000"/>
              <a:gd name="connsiteX545" fmla="*/ 5911389 w 7467600"/>
              <a:gd name="connsiteY545" fmla="*/ 1898371 h 6858000"/>
              <a:gd name="connsiteX546" fmla="*/ 6237627 w 7467600"/>
              <a:gd name="connsiteY546" fmla="*/ 2231921 h 6858000"/>
              <a:gd name="connsiteX547" fmla="*/ 5911389 w 7467600"/>
              <a:gd name="connsiteY547" fmla="*/ 1898371 h 6858000"/>
              <a:gd name="connsiteX548" fmla="*/ 6944437 w 7467600"/>
              <a:gd name="connsiteY548" fmla="*/ 1575402 h 6858000"/>
              <a:gd name="connsiteX549" fmla="*/ 6304730 w 7467600"/>
              <a:gd name="connsiteY549" fmla="*/ 1766654 h 6858000"/>
              <a:gd name="connsiteX550" fmla="*/ 6944437 w 7467600"/>
              <a:gd name="connsiteY550" fmla="*/ 1575402 h 6858000"/>
              <a:gd name="connsiteX551" fmla="*/ 7019523 w 7467600"/>
              <a:gd name="connsiteY551" fmla="*/ 1519450 h 6858000"/>
              <a:gd name="connsiteX552" fmla="*/ 6298091 w 7467600"/>
              <a:gd name="connsiteY552" fmla="*/ 1737122 h 6858000"/>
              <a:gd name="connsiteX553" fmla="*/ 7019523 w 7467600"/>
              <a:gd name="connsiteY553" fmla="*/ 1519450 h 6858000"/>
              <a:gd name="connsiteX554" fmla="*/ 2399523 w 7467600"/>
              <a:gd name="connsiteY554" fmla="*/ 1428234 h 6858000"/>
              <a:gd name="connsiteX555" fmla="*/ 2224982 w 7467600"/>
              <a:gd name="connsiteY555" fmla="*/ 1826201 h 6858000"/>
              <a:gd name="connsiteX556" fmla="*/ 2096099 w 7467600"/>
              <a:gd name="connsiteY556" fmla="*/ 2345900 h 6858000"/>
              <a:gd name="connsiteX557" fmla="*/ 2283317 w 7467600"/>
              <a:gd name="connsiteY557" fmla="*/ 1796925 h 6858000"/>
              <a:gd name="connsiteX558" fmla="*/ 2399523 w 7467600"/>
              <a:gd name="connsiteY558" fmla="*/ 1428234 h 6858000"/>
              <a:gd name="connsiteX559" fmla="*/ 2448558 w 7467600"/>
              <a:gd name="connsiteY559" fmla="*/ 1373435 h 6858000"/>
              <a:gd name="connsiteX560" fmla="*/ 2312521 w 7467600"/>
              <a:gd name="connsiteY560" fmla="*/ 1806140 h 6858000"/>
              <a:gd name="connsiteX561" fmla="*/ 2127533 w 7467600"/>
              <a:gd name="connsiteY561" fmla="*/ 2348380 h 6858000"/>
              <a:gd name="connsiteX562" fmla="*/ 2358080 w 7467600"/>
              <a:gd name="connsiteY562" fmla="*/ 1866134 h 6858000"/>
              <a:gd name="connsiteX563" fmla="*/ 2407436 w 7467600"/>
              <a:gd name="connsiteY563" fmla="*/ 1651070 h 6858000"/>
              <a:gd name="connsiteX564" fmla="*/ 2448558 w 7467600"/>
              <a:gd name="connsiteY564" fmla="*/ 1373435 h 6858000"/>
              <a:gd name="connsiteX565" fmla="*/ 278707 w 7467600"/>
              <a:gd name="connsiteY565" fmla="*/ 1352270 h 6858000"/>
              <a:gd name="connsiteX566" fmla="*/ 321570 w 7467600"/>
              <a:gd name="connsiteY566" fmla="*/ 1861610 h 6858000"/>
              <a:gd name="connsiteX567" fmla="*/ 294281 w 7467600"/>
              <a:gd name="connsiteY567" fmla="*/ 1440658 h 6858000"/>
              <a:gd name="connsiteX568" fmla="*/ 278707 w 7467600"/>
              <a:gd name="connsiteY568" fmla="*/ 1352270 h 6858000"/>
              <a:gd name="connsiteX569" fmla="*/ 1423821 w 7467600"/>
              <a:gd name="connsiteY569" fmla="*/ 1351958 h 6858000"/>
              <a:gd name="connsiteX570" fmla="*/ 1638521 w 7467600"/>
              <a:gd name="connsiteY570" fmla="*/ 1908470 h 6858000"/>
              <a:gd name="connsiteX571" fmla="*/ 1754199 w 7467600"/>
              <a:gd name="connsiteY571" fmla="*/ 2149284 h 6858000"/>
              <a:gd name="connsiteX572" fmla="*/ 1908359 w 7467600"/>
              <a:gd name="connsiteY572" fmla="*/ 2364988 h 6858000"/>
              <a:gd name="connsiteX573" fmla="*/ 1647661 w 7467600"/>
              <a:gd name="connsiteY573" fmla="*/ 1825945 h 6858000"/>
              <a:gd name="connsiteX574" fmla="*/ 1423821 w 7467600"/>
              <a:gd name="connsiteY574" fmla="*/ 1351958 h 6858000"/>
              <a:gd name="connsiteX575" fmla="*/ 1431890 w 7467600"/>
              <a:gd name="connsiteY575" fmla="*/ 1306475 h 6858000"/>
              <a:gd name="connsiteX576" fmla="*/ 1507597 w 7467600"/>
              <a:gd name="connsiteY576" fmla="*/ 1446132 h 6858000"/>
              <a:gd name="connsiteX577" fmla="*/ 1674586 w 7467600"/>
              <a:gd name="connsiteY577" fmla="*/ 1813832 h 6858000"/>
              <a:gd name="connsiteX578" fmla="*/ 1815950 w 7467600"/>
              <a:gd name="connsiteY578" fmla="*/ 2128564 h 6858000"/>
              <a:gd name="connsiteX579" fmla="*/ 1984242 w 7467600"/>
              <a:gd name="connsiteY579" fmla="*/ 2430829 h 6858000"/>
              <a:gd name="connsiteX580" fmla="*/ 2014023 w 7467600"/>
              <a:gd name="connsiteY580" fmla="*/ 2450995 h 6858000"/>
              <a:gd name="connsiteX581" fmla="*/ 1747337 w 7467600"/>
              <a:gd name="connsiteY581" fmla="*/ 1855264 h 6858000"/>
              <a:gd name="connsiteX582" fmla="*/ 1533749 w 7467600"/>
              <a:gd name="connsiteY582" fmla="*/ 1478656 h 6858000"/>
              <a:gd name="connsiteX583" fmla="*/ 1431890 w 7467600"/>
              <a:gd name="connsiteY583" fmla="*/ 1306475 h 6858000"/>
              <a:gd name="connsiteX584" fmla="*/ 5052692 w 7467600"/>
              <a:gd name="connsiteY584" fmla="*/ 1292994 h 6858000"/>
              <a:gd name="connsiteX585" fmla="*/ 5200661 w 7467600"/>
              <a:gd name="connsiteY585" fmla="*/ 1635186 h 6858000"/>
              <a:gd name="connsiteX586" fmla="*/ 5297138 w 7467600"/>
              <a:gd name="connsiteY586" fmla="*/ 1906351 h 6858000"/>
              <a:gd name="connsiteX587" fmla="*/ 5052692 w 7467600"/>
              <a:gd name="connsiteY587" fmla="*/ 1292994 h 6858000"/>
              <a:gd name="connsiteX588" fmla="*/ 5009948 w 7467600"/>
              <a:gd name="connsiteY588" fmla="*/ 1273619 h 6858000"/>
              <a:gd name="connsiteX589" fmla="*/ 5121777 w 7467600"/>
              <a:gd name="connsiteY589" fmla="*/ 1654213 h 6858000"/>
              <a:gd name="connsiteX590" fmla="*/ 5293545 w 7467600"/>
              <a:gd name="connsiteY590" fmla="*/ 2072247 h 6858000"/>
              <a:gd name="connsiteX591" fmla="*/ 5294042 w 7467600"/>
              <a:gd name="connsiteY591" fmla="*/ 2065019 h 6858000"/>
              <a:gd name="connsiteX592" fmla="*/ 5171936 w 7467600"/>
              <a:gd name="connsiteY592" fmla="*/ 1647613 h 6858000"/>
              <a:gd name="connsiteX593" fmla="*/ 5009948 w 7467600"/>
              <a:gd name="connsiteY593" fmla="*/ 1273619 h 6858000"/>
              <a:gd name="connsiteX594" fmla="*/ 655236 w 7467600"/>
              <a:gd name="connsiteY594" fmla="*/ 1268632 h 6858000"/>
              <a:gd name="connsiteX595" fmla="*/ 839521 w 7467600"/>
              <a:gd name="connsiteY595" fmla="*/ 1685315 h 6858000"/>
              <a:gd name="connsiteX596" fmla="*/ 1109416 w 7467600"/>
              <a:gd name="connsiteY596" fmla="*/ 2061663 h 6858000"/>
              <a:gd name="connsiteX597" fmla="*/ 1298300 w 7467600"/>
              <a:gd name="connsiteY597" fmla="*/ 2247742 h 6858000"/>
              <a:gd name="connsiteX598" fmla="*/ 1125871 w 7467600"/>
              <a:gd name="connsiteY598" fmla="*/ 1989513 h 6858000"/>
              <a:gd name="connsiteX599" fmla="*/ 981574 w 7467600"/>
              <a:gd name="connsiteY599" fmla="*/ 1783157 h 6858000"/>
              <a:gd name="connsiteX600" fmla="*/ 922198 w 7467600"/>
              <a:gd name="connsiteY600" fmla="*/ 1677437 h 6858000"/>
              <a:gd name="connsiteX601" fmla="*/ 869293 w 7467600"/>
              <a:gd name="connsiteY601" fmla="*/ 1583214 h 6858000"/>
              <a:gd name="connsiteX602" fmla="*/ 751431 w 7467600"/>
              <a:gd name="connsiteY602" fmla="*/ 1405731 h 6858000"/>
              <a:gd name="connsiteX603" fmla="*/ 655236 w 7467600"/>
              <a:gd name="connsiteY603" fmla="*/ 1268632 h 6858000"/>
              <a:gd name="connsiteX604" fmla="*/ 6516292 w 7467600"/>
              <a:gd name="connsiteY604" fmla="*/ 1263064 h 6858000"/>
              <a:gd name="connsiteX605" fmla="*/ 5736320 w 7467600"/>
              <a:gd name="connsiteY605" fmla="*/ 1501803 h 6858000"/>
              <a:gd name="connsiteX606" fmla="*/ 6516292 w 7467600"/>
              <a:gd name="connsiteY606" fmla="*/ 1263064 h 6858000"/>
              <a:gd name="connsiteX607" fmla="*/ 291466 w 7467600"/>
              <a:gd name="connsiteY607" fmla="*/ 1250369 h 6858000"/>
              <a:gd name="connsiteX608" fmla="*/ 323180 w 7467600"/>
              <a:gd name="connsiteY608" fmla="*/ 1435283 h 6858000"/>
              <a:gd name="connsiteX609" fmla="*/ 349381 w 7467600"/>
              <a:gd name="connsiteY609" fmla="*/ 1875041 h 6858000"/>
              <a:gd name="connsiteX610" fmla="*/ 374363 w 7467600"/>
              <a:gd name="connsiteY610" fmla="*/ 1506494 h 6858000"/>
              <a:gd name="connsiteX611" fmla="*/ 302168 w 7467600"/>
              <a:gd name="connsiteY611" fmla="*/ 1274495 h 6858000"/>
              <a:gd name="connsiteX612" fmla="*/ 291466 w 7467600"/>
              <a:gd name="connsiteY612" fmla="*/ 1250369 h 6858000"/>
              <a:gd name="connsiteX613" fmla="*/ 678222 w 7467600"/>
              <a:gd name="connsiteY613" fmla="*/ 1248670 h 6858000"/>
              <a:gd name="connsiteX614" fmla="*/ 775536 w 7467600"/>
              <a:gd name="connsiteY614" fmla="*/ 1388015 h 6858000"/>
              <a:gd name="connsiteX615" fmla="*/ 894529 w 7467600"/>
              <a:gd name="connsiteY615" fmla="*/ 1567739 h 6858000"/>
              <a:gd name="connsiteX616" fmla="*/ 948000 w 7467600"/>
              <a:gd name="connsiteY616" fmla="*/ 1663088 h 6858000"/>
              <a:gd name="connsiteX617" fmla="*/ 1006812 w 7467600"/>
              <a:gd name="connsiteY617" fmla="*/ 1767683 h 6858000"/>
              <a:gd name="connsiteX618" fmla="*/ 1149133 w 7467600"/>
              <a:gd name="connsiteY618" fmla="*/ 1971513 h 6858000"/>
              <a:gd name="connsiteX619" fmla="*/ 1333952 w 7467600"/>
              <a:gd name="connsiteY619" fmla="*/ 2251620 h 6858000"/>
              <a:gd name="connsiteX620" fmla="*/ 1337329 w 7467600"/>
              <a:gd name="connsiteY620" fmla="*/ 2258350 h 6858000"/>
              <a:gd name="connsiteX621" fmla="*/ 1014726 w 7467600"/>
              <a:gd name="connsiteY621" fmla="*/ 1615556 h 6858000"/>
              <a:gd name="connsiteX622" fmla="*/ 678222 w 7467600"/>
              <a:gd name="connsiteY622" fmla="*/ 1248670 h 6858000"/>
              <a:gd name="connsiteX623" fmla="*/ 6691602 w 7467600"/>
              <a:gd name="connsiteY623" fmla="*/ 1140573 h 6858000"/>
              <a:gd name="connsiteX624" fmla="*/ 6571100 w 7467600"/>
              <a:gd name="connsiteY624" fmla="*/ 1183662 h 6858000"/>
              <a:gd name="connsiteX625" fmla="*/ 6241687 w 7467600"/>
              <a:gd name="connsiteY625" fmla="*/ 1257600 h 6858000"/>
              <a:gd name="connsiteX626" fmla="*/ 5693009 w 7467600"/>
              <a:gd name="connsiteY626" fmla="*/ 1478256 h 6858000"/>
              <a:gd name="connsiteX627" fmla="*/ 6548420 w 7467600"/>
              <a:gd name="connsiteY627" fmla="*/ 1214599 h 6858000"/>
              <a:gd name="connsiteX628" fmla="*/ 6605473 w 7467600"/>
              <a:gd name="connsiteY628" fmla="*/ 1184686 h 6858000"/>
              <a:gd name="connsiteX629" fmla="*/ 6691602 w 7467600"/>
              <a:gd name="connsiteY629" fmla="*/ 1140573 h 6858000"/>
              <a:gd name="connsiteX630" fmla="*/ 4002475 w 7467600"/>
              <a:gd name="connsiteY630" fmla="*/ 1037802 h 6858000"/>
              <a:gd name="connsiteX631" fmla="*/ 4000324 w 7467600"/>
              <a:gd name="connsiteY631" fmla="*/ 1039362 h 6858000"/>
              <a:gd name="connsiteX632" fmla="*/ 4002862 w 7467600"/>
              <a:gd name="connsiteY632" fmla="*/ 1042866 h 6858000"/>
              <a:gd name="connsiteX633" fmla="*/ 4002475 w 7467600"/>
              <a:gd name="connsiteY633" fmla="*/ 1037802 h 6858000"/>
              <a:gd name="connsiteX634" fmla="*/ 506322 w 7467600"/>
              <a:gd name="connsiteY634" fmla="*/ 1020997 h 6858000"/>
              <a:gd name="connsiteX635" fmla="*/ 533068 w 7467600"/>
              <a:gd name="connsiteY635" fmla="*/ 1029409 h 6858000"/>
              <a:gd name="connsiteX636" fmla="*/ 1232525 w 7467600"/>
              <a:gd name="connsiteY636" fmla="*/ 1804675 h 6858000"/>
              <a:gd name="connsiteX637" fmla="*/ 1388858 w 7467600"/>
              <a:gd name="connsiteY637" fmla="*/ 2368011 h 6858000"/>
              <a:gd name="connsiteX638" fmla="*/ 1384098 w 7467600"/>
              <a:gd name="connsiteY638" fmla="*/ 2378125 h 6858000"/>
              <a:gd name="connsiteX639" fmla="*/ 1425393 w 7467600"/>
              <a:gd name="connsiteY639" fmla="*/ 2589124 h 6858000"/>
              <a:gd name="connsiteX640" fmla="*/ 1424001 w 7467600"/>
              <a:gd name="connsiteY640" fmla="*/ 2597541 h 6858000"/>
              <a:gd name="connsiteX641" fmla="*/ 2152729 w 7467600"/>
              <a:gd name="connsiteY641" fmla="*/ 2864487 h 6858000"/>
              <a:gd name="connsiteX642" fmla="*/ 2020609 w 7467600"/>
              <a:gd name="connsiteY642" fmla="*/ 2539671 h 6858000"/>
              <a:gd name="connsiteX643" fmla="*/ 2018920 w 7467600"/>
              <a:gd name="connsiteY643" fmla="*/ 2536309 h 6858000"/>
              <a:gd name="connsiteX644" fmla="*/ 1342441 w 7467600"/>
              <a:gd name="connsiteY644" fmla="*/ 1173017 h 6858000"/>
              <a:gd name="connsiteX645" fmla="*/ 1367925 w 7467600"/>
              <a:gd name="connsiteY645" fmla="*/ 1135648 h 6858000"/>
              <a:gd name="connsiteX646" fmla="*/ 1771401 w 7467600"/>
              <a:gd name="connsiteY646" fmla="*/ 1806673 h 6858000"/>
              <a:gd name="connsiteX647" fmla="*/ 1972385 w 7467600"/>
              <a:gd name="connsiteY647" fmla="*/ 2198735 h 6858000"/>
              <a:gd name="connsiteX648" fmla="*/ 2040892 w 7467600"/>
              <a:gd name="connsiteY648" fmla="*/ 2405205 h 6858000"/>
              <a:gd name="connsiteX649" fmla="*/ 2131689 w 7467600"/>
              <a:gd name="connsiteY649" fmla="*/ 1936926 h 6858000"/>
              <a:gd name="connsiteX650" fmla="*/ 2454820 w 7467600"/>
              <a:gd name="connsiteY650" fmla="*/ 1248808 h 6858000"/>
              <a:gd name="connsiteX651" fmla="*/ 2492512 w 7467600"/>
              <a:gd name="connsiteY651" fmla="*/ 1302920 h 6858000"/>
              <a:gd name="connsiteX652" fmla="*/ 2081216 w 7467600"/>
              <a:gd name="connsiteY652" fmla="*/ 2527513 h 6858000"/>
              <a:gd name="connsiteX653" fmla="*/ 2081211 w 7467600"/>
              <a:gd name="connsiteY653" fmla="*/ 2528916 h 6858000"/>
              <a:gd name="connsiteX654" fmla="*/ 2199067 w 7467600"/>
              <a:gd name="connsiteY654" fmla="*/ 2884061 h 6858000"/>
              <a:gd name="connsiteX655" fmla="*/ 3192586 w 7467600"/>
              <a:gd name="connsiteY655" fmla="*/ 3411496 h 6858000"/>
              <a:gd name="connsiteX656" fmla="*/ 3182620 w 7467600"/>
              <a:gd name="connsiteY656" fmla="*/ 3483279 h 6858000"/>
              <a:gd name="connsiteX657" fmla="*/ 2435119 w 7467600"/>
              <a:gd name="connsiteY657" fmla="*/ 3080173 h 6858000"/>
              <a:gd name="connsiteX658" fmla="*/ 2410152 w 7467600"/>
              <a:gd name="connsiteY658" fmla="*/ 3063751 h 6858000"/>
              <a:gd name="connsiteX659" fmla="*/ 2408099 w 7467600"/>
              <a:gd name="connsiteY659" fmla="*/ 3064403 h 6858000"/>
              <a:gd name="connsiteX660" fmla="*/ 2407218 w 7467600"/>
              <a:gd name="connsiteY660" fmla="*/ 3070324 h 6858000"/>
              <a:gd name="connsiteX661" fmla="*/ 2380138 w 7467600"/>
              <a:gd name="connsiteY661" fmla="*/ 3099341 h 6858000"/>
              <a:gd name="connsiteX662" fmla="*/ 1765923 w 7467600"/>
              <a:gd name="connsiteY662" fmla="*/ 3581043 h 6858000"/>
              <a:gd name="connsiteX663" fmla="*/ 1702258 w 7467600"/>
              <a:gd name="connsiteY663" fmla="*/ 3612286 h 6858000"/>
              <a:gd name="connsiteX664" fmla="*/ 1538370 w 7467600"/>
              <a:gd name="connsiteY664" fmla="*/ 3811804 h 6858000"/>
              <a:gd name="connsiteX665" fmla="*/ 542867 w 7467600"/>
              <a:gd name="connsiteY665" fmla="*/ 4944092 h 6858000"/>
              <a:gd name="connsiteX666" fmla="*/ 515800 w 7467600"/>
              <a:gd name="connsiteY666" fmla="*/ 4862180 h 6858000"/>
              <a:gd name="connsiteX667" fmla="*/ 909145 w 7467600"/>
              <a:gd name="connsiteY667" fmla="*/ 4199225 h 6858000"/>
              <a:gd name="connsiteX668" fmla="*/ 1214067 w 7467600"/>
              <a:gd name="connsiteY668" fmla="*/ 3908561 h 6858000"/>
              <a:gd name="connsiteX669" fmla="*/ 640967 w 7467600"/>
              <a:gd name="connsiteY669" fmla="*/ 4105601 h 6858000"/>
              <a:gd name="connsiteX670" fmla="*/ 112563 w 7467600"/>
              <a:gd name="connsiteY670" fmla="*/ 4396952 h 6858000"/>
              <a:gd name="connsiteX671" fmla="*/ 0 w 7467600"/>
              <a:gd name="connsiteY671" fmla="*/ 4466006 h 6858000"/>
              <a:gd name="connsiteX672" fmla="*/ 0 w 7467600"/>
              <a:gd name="connsiteY672" fmla="*/ 4233763 h 6858000"/>
              <a:gd name="connsiteX673" fmla="*/ 36881 w 7467600"/>
              <a:gd name="connsiteY673" fmla="*/ 4200118 h 6858000"/>
              <a:gd name="connsiteX674" fmla="*/ 910534 w 7467600"/>
              <a:gd name="connsiteY674" fmla="*/ 3629753 h 6858000"/>
              <a:gd name="connsiteX675" fmla="*/ 1578717 w 7467600"/>
              <a:gd name="connsiteY675" fmla="*/ 3575982 h 6858000"/>
              <a:gd name="connsiteX676" fmla="*/ 2338780 w 7467600"/>
              <a:gd name="connsiteY676" fmla="*/ 3033725 h 6858000"/>
              <a:gd name="connsiteX677" fmla="*/ 1807991 w 7467600"/>
              <a:gd name="connsiteY677" fmla="*/ 2807184 h 6858000"/>
              <a:gd name="connsiteX678" fmla="*/ 1416358 w 7467600"/>
              <a:gd name="connsiteY678" fmla="*/ 3112571 h 6858000"/>
              <a:gd name="connsiteX679" fmla="*/ 939066 w 7467600"/>
              <a:gd name="connsiteY679" fmla="*/ 3378798 h 6858000"/>
              <a:gd name="connsiteX680" fmla="*/ 115099 w 7467600"/>
              <a:gd name="connsiteY680" fmla="*/ 3607650 h 6858000"/>
              <a:gd name="connsiteX681" fmla="*/ 97284 w 7467600"/>
              <a:gd name="connsiteY681" fmla="*/ 3520393 h 6858000"/>
              <a:gd name="connsiteX682" fmla="*/ 922050 w 7467600"/>
              <a:gd name="connsiteY682" fmla="*/ 3074867 h 6858000"/>
              <a:gd name="connsiteX683" fmla="*/ 1405265 w 7467600"/>
              <a:gd name="connsiteY683" fmla="*/ 3016319 h 6858000"/>
              <a:gd name="connsiteX684" fmla="*/ 1407512 w 7467600"/>
              <a:gd name="connsiteY684" fmla="*/ 3018001 h 6858000"/>
              <a:gd name="connsiteX685" fmla="*/ 1726266 w 7467600"/>
              <a:gd name="connsiteY685" fmla="*/ 2777274 h 6858000"/>
              <a:gd name="connsiteX686" fmla="*/ 625390 w 7467600"/>
              <a:gd name="connsiteY686" fmla="*/ 2514541 h 6858000"/>
              <a:gd name="connsiteX687" fmla="*/ 619799 w 7467600"/>
              <a:gd name="connsiteY687" fmla="*/ 2527180 h 6858000"/>
              <a:gd name="connsiteX688" fmla="*/ 310030 w 7467600"/>
              <a:gd name="connsiteY688" fmla="*/ 2771818 h 6858000"/>
              <a:gd name="connsiteX689" fmla="*/ 173877 w 7467600"/>
              <a:gd name="connsiteY689" fmla="*/ 2937056 h 6858000"/>
              <a:gd name="connsiteX690" fmla="*/ 77889 w 7467600"/>
              <a:gd name="connsiteY690" fmla="*/ 3138440 h 6858000"/>
              <a:gd name="connsiteX691" fmla="*/ 0 w 7467600"/>
              <a:gd name="connsiteY691" fmla="*/ 3271395 h 6858000"/>
              <a:gd name="connsiteX692" fmla="*/ 0 w 7467600"/>
              <a:gd name="connsiteY692" fmla="*/ 3153002 h 6858000"/>
              <a:gd name="connsiteX693" fmla="*/ 2386 w 7467600"/>
              <a:gd name="connsiteY693" fmla="*/ 3149203 h 6858000"/>
              <a:gd name="connsiteX694" fmla="*/ 89753 w 7467600"/>
              <a:gd name="connsiteY694" fmla="*/ 2987702 h 6858000"/>
              <a:gd name="connsiteX695" fmla="*/ 76869 w 7467600"/>
              <a:gd name="connsiteY695" fmla="*/ 3005404 h 6858000"/>
              <a:gd name="connsiteX696" fmla="*/ 32049 w 7467600"/>
              <a:gd name="connsiteY696" fmla="*/ 3065814 h 6858000"/>
              <a:gd name="connsiteX697" fmla="*/ 0 w 7467600"/>
              <a:gd name="connsiteY697" fmla="*/ 3108744 h 6858000"/>
              <a:gd name="connsiteX698" fmla="*/ 0 w 7467600"/>
              <a:gd name="connsiteY698" fmla="*/ 3058059 h 6858000"/>
              <a:gd name="connsiteX699" fmla="*/ 7610 w 7467600"/>
              <a:gd name="connsiteY699" fmla="*/ 3047889 h 6858000"/>
              <a:gd name="connsiteX700" fmla="*/ 52419 w 7467600"/>
              <a:gd name="connsiteY700" fmla="*/ 2987479 h 6858000"/>
              <a:gd name="connsiteX701" fmla="*/ 59142 w 7467600"/>
              <a:gd name="connsiteY701" fmla="*/ 2978488 h 6858000"/>
              <a:gd name="connsiteX702" fmla="*/ 0 w 7467600"/>
              <a:gd name="connsiteY702" fmla="*/ 3015334 h 6858000"/>
              <a:gd name="connsiteX703" fmla="*/ 0 w 7467600"/>
              <a:gd name="connsiteY703" fmla="*/ 2914286 h 6858000"/>
              <a:gd name="connsiteX704" fmla="*/ 36383 w 7467600"/>
              <a:gd name="connsiteY704" fmla="*/ 2901128 h 6858000"/>
              <a:gd name="connsiteX705" fmla="*/ 156329 w 7467600"/>
              <a:gd name="connsiteY705" fmla="*/ 2840533 h 6858000"/>
              <a:gd name="connsiteX706" fmla="*/ 358355 w 7467600"/>
              <a:gd name="connsiteY706" fmla="*/ 2620471 h 6858000"/>
              <a:gd name="connsiteX707" fmla="*/ 510577 w 7467600"/>
              <a:gd name="connsiteY707" fmla="*/ 2501244 h 6858000"/>
              <a:gd name="connsiteX708" fmla="*/ 211967 w 7467600"/>
              <a:gd name="connsiteY708" fmla="*/ 2479171 h 6858000"/>
              <a:gd name="connsiteX709" fmla="*/ 0 w 7467600"/>
              <a:gd name="connsiteY709" fmla="*/ 2476398 h 6858000"/>
              <a:gd name="connsiteX710" fmla="*/ 0 w 7467600"/>
              <a:gd name="connsiteY710" fmla="*/ 2389189 h 6858000"/>
              <a:gd name="connsiteX711" fmla="*/ 103062 w 7467600"/>
              <a:gd name="connsiteY711" fmla="*/ 2389518 h 6858000"/>
              <a:gd name="connsiteX712" fmla="*/ 510734 w 7467600"/>
              <a:gd name="connsiteY712" fmla="*/ 2416201 h 6858000"/>
              <a:gd name="connsiteX713" fmla="*/ 279257 w 7467600"/>
              <a:gd name="connsiteY713" fmla="*/ 2092102 h 6858000"/>
              <a:gd name="connsiteX714" fmla="*/ 65265 w 7467600"/>
              <a:gd name="connsiteY714" fmla="*/ 2006049 h 6858000"/>
              <a:gd name="connsiteX715" fmla="*/ 0 w 7467600"/>
              <a:gd name="connsiteY715" fmla="*/ 1982532 h 6858000"/>
              <a:gd name="connsiteX716" fmla="*/ 0 w 7467600"/>
              <a:gd name="connsiteY716" fmla="*/ 1912789 h 6858000"/>
              <a:gd name="connsiteX717" fmla="*/ 97460 w 7467600"/>
              <a:gd name="connsiteY717" fmla="*/ 1953725 h 6858000"/>
              <a:gd name="connsiteX718" fmla="*/ 221272 w 7467600"/>
              <a:gd name="connsiteY718" fmla="*/ 1980766 h 6858000"/>
              <a:gd name="connsiteX719" fmla="*/ 116765 w 7467600"/>
              <a:gd name="connsiteY719" fmla="*/ 1911033 h 6858000"/>
              <a:gd name="connsiteX720" fmla="*/ 16405 w 7467600"/>
              <a:gd name="connsiteY720" fmla="*/ 1803412 h 6858000"/>
              <a:gd name="connsiteX721" fmla="*/ 0 w 7467600"/>
              <a:gd name="connsiteY721" fmla="*/ 1784777 h 6858000"/>
              <a:gd name="connsiteX722" fmla="*/ 0 w 7467600"/>
              <a:gd name="connsiteY722" fmla="*/ 1740082 h 6858000"/>
              <a:gd name="connsiteX723" fmla="*/ 39394 w 7467600"/>
              <a:gd name="connsiteY723" fmla="*/ 1784856 h 6858000"/>
              <a:gd name="connsiteX724" fmla="*/ 135813 w 7467600"/>
              <a:gd name="connsiteY724" fmla="*/ 1888838 h 6858000"/>
              <a:gd name="connsiteX725" fmla="*/ 242575 w 7467600"/>
              <a:gd name="connsiteY725" fmla="*/ 1958841 h 6858000"/>
              <a:gd name="connsiteX726" fmla="*/ 82197 w 7467600"/>
              <a:gd name="connsiteY726" fmla="*/ 1754826 h 6858000"/>
              <a:gd name="connsiteX727" fmla="*/ 0 w 7467600"/>
              <a:gd name="connsiteY727" fmla="*/ 1679650 h 6858000"/>
              <a:gd name="connsiteX728" fmla="*/ 0 w 7467600"/>
              <a:gd name="connsiteY728" fmla="*/ 1602463 h 6858000"/>
              <a:gd name="connsiteX729" fmla="*/ 84689 w 7467600"/>
              <a:gd name="connsiteY729" fmla="*/ 1677442 h 6858000"/>
              <a:gd name="connsiteX730" fmla="*/ 298437 w 7467600"/>
              <a:gd name="connsiteY730" fmla="*/ 1968019 h 6858000"/>
              <a:gd name="connsiteX731" fmla="*/ 227269 w 7467600"/>
              <a:gd name="connsiteY731" fmla="*/ 1114064 h 6858000"/>
              <a:gd name="connsiteX732" fmla="*/ 248003 w 7467600"/>
              <a:gd name="connsiteY732" fmla="*/ 1089613 h 6858000"/>
              <a:gd name="connsiteX733" fmla="*/ 427020 w 7467600"/>
              <a:gd name="connsiteY733" fmla="*/ 1619803 h 6858000"/>
              <a:gd name="connsiteX734" fmla="*/ 340345 w 7467600"/>
              <a:gd name="connsiteY734" fmla="*/ 2027739 h 6858000"/>
              <a:gd name="connsiteX735" fmla="*/ 360865 w 7467600"/>
              <a:gd name="connsiteY735" fmla="*/ 2044827 h 6858000"/>
              <a:gd name="connsiteX736" fmla="*/ 560414 w 7467600"/>
              <a:gd name="connsiteY736" fmla="*/ 2421457 h 6858000"/>
              <a:gd name="connsiteX737" fmla="*/ 1359703 w 7467600"/>
              <a:gd name="connsiteY737" fmla="*/ 2578554 h 6858000"/>
              <a:gd name="connsiteX738" fmla="*/ 1359422 w 7467600"/>
              <a:gd name="connsiteY738" fmla="*/ 2577994 h 6858000"/>
              <a:gd name="connsiteX739" fmla="*/ 828701 w 7467600"/>
              <a:gd name="connsiteY739" fmla="*/ 1839520 h 6858000"/>
              <a:gd name="connsiteX740" fmla="*/ 494427 w 7467600"/>
              <a:gd name="connsiteY740" fmla="*/ 1092333 h 6858000"/>
              <a:gd name="connsiteX741" fmla="*/ 506322 w 7467600"/>
              <a:gd name="connsiteY741" fmla="*/ 1020997 h 6858000"/>
              <a:gd name="connsiteX742" fmla="*/ 4570198 w 7467600"/>
              <a:gd name="connsiteY742" fmla="*/ 978081 h 6858000"/>
              <a:gd name="connsiteX743" fmla="*/ 4523691 w 7467600"/>
              <a:gd name="connsiteY743" fmla="*/ 1127776 h 6858000"/>
              <a:gd name="connsiteX744" fmla="*/ 4509875 w 7467600"/>
              <a:gd name="connsiteY744" fmla="*/ 1167552 h 6858000"/>
              <a:gd name="connsiteX745" fmla="*/ 4478168 w 7467600"/>
              <a:gd name="connsiteY745" fmla="*/ 1260735 h 6858000"/>
              <a:gd name="connsiteX746" fmla="*/ 4409309 w 7467600"/>
              <a:gd name="connsiteY746" fmla="*/ 1666996 h 6858000"/>
              <a:gd name="connsiteX747" fmla="*/ 4370031 w 7467600"/>
              <a:gd name="connsiteY747" fmla="*/ 1955666 h 6858000"/>
              <a:gd name="connsiteX748" fmla="*/ 4570198 w 7467600"/>
              <a:gd name="connsiteY748" fmla="*/ 978081 h 6858000"/>
              <a:gd name="connsiteX749" fmla="*/ 4557898 w 7467600"/>
              <a:gd name="connsiteY749" fmla="*/ 900011 h 6858000"/>
              <a:gd name="connsiteX750" fmla="*/ 4344840 w 7467600"/>
              <a:gd name="connsiteY750" fmla="*/ 1922038 h 6858000"/>
              <a:gd name="connsiteX751" fmla="*/ 4378710 w 7467600"/>
              <a:gd name="connsiteY751" fmla="*/ 1665516 h 6858000"/>
              <a:gd name="connsiteX752" fmla="*/ 4448798 w 7467600"/>
              <a:gd name="connsiteY752" fmla="*/ 1253024 h 6858000"/>
              <a:gd name="connsiteX753" fmla="*/ 4480315 w 7467600"/>
              <a:gd name="connsiteY753" fmla="*/ 1158454 h 6858000"/>
              <a:gd name="connsiteX754" fmla="*/ 4494133 w 7467600"/>
              <a:gd name="connsiteY754" fmla="*/ 1118676 h 6858000"/>
              <a:gd name="connsiteX755" fmla="*/ 4557898 w 7467600"/>
              <a:gd name="connsiteY755" fmla="*/ 900011 h 6858000"/>
              <a:gd name="connsiteX756" fmla="*/ 5870151 w 7467600"/>
              <a:gd name="connsiteY756" fmla="*/ 898890 h 6858000"/>
              <a:gd name="connsiteX757" fmla="*/ 5861335 w 7467600"/>
              <a:gd name="connsiteY757" fmla="*/ 899177 h 6858000"/>
              <a:gd name="connsiteX758" fmla="*/ 5843702 w 7467600"/>
              <a:gd name="connsiteY758" fmla="*/ 899748 h 6858000"/>
              <a:gd name="connsiteX759" fmla="*/ 5651107 w 7467600"/>
              <a:gd name="connsiteY759" fmla="*/ 920306 h 6858000"/>
              <a:gd name="connsiteX760" fmla="*/ 5459407 w 7467600"/>
              <a:gd name="connsiteY760" fmla="*/ 940975 h 6858000"/>
              <a:gd name="connsiteX761" fmla="*/ 5374846 w 7467600"/>
              <a:gd name="connsiteY761" fmla="*/ 941988 h 6858000"/>
              <a:gd name="connsiteX762" fmla="*/ 5256105 w 7467600"/>
              <a:gd name="connsiteY762" fmla="*/ 945632 h 6858000"/>
              <a:gd name="connsiteX763" fmla="*/ 5107071 w 7467600"/>
              <a:gd name="connsiteY763" fmla="*/ 969720 h 6858000"/>
              <a:gd name="connsiteX764" fmla="*/ 4998681 w 7467600"/>
              <a:gd name="connsiteY764" fmla="*/ 988771 h 6858000"/>
              <a:gd name="connsiteX765" fmla="*/ 5870151 w 7467600"/>
              <a:gd name="connsiteY765" fmla="*/ 898890 h 6858000"/>
              <a:gd name="connsiteX766" fmla="*/ 5504425 w 7467600"/>
              <a:gd name="connsiteY766" fmla="*/ 848067 h 6858000"/>
              <a:gd name="connsiteX767" fmla="*/ 4968849 w 7467600"/>
              <a:gd name="connsiteY767" fmla="*/ 962318 h 6858000"/>
              <a:gd name="connsiteX768" fmla="*/ 5104039 w 7467600"/>
              <a:gd name="connsiteY768" fmla="*/ 940634 h 6858000"/>
              <a:gd name="connsiteX769" fmla="*/ 5256311 w 7467600"/>
              <a:gd name="connsiteY769" fmla="*/ 916490 h 6858000"/>
              <a:gd name="connsiteX770" fmla="*/ 5377381 w 7467600"/>
              <a:gd name="connsiteY770" fmla="*/ 912671 h 6858000"/>
              <a:gd name="connsiteX771" fmla="*/ 5460148 w 7467600"/>
              <a:gd name="connsiteY771" fmla="*/ 911442 h 6858000"/>
              <a:gd name="connsiteX772" fmla="*/ 5648971 w 7467600"/>
              <a:gd name="connsiteY772" fmla="*/ 891331 h 6858000"/>
              <a:gd name="connsiteX773" fmla="*/ 5844807 w 7467600"/>
              <a:gd name="connsiteY773" fmla="*/ 870718 h 6858000"/>
              <a:gd name="connsiteX774" fmla="*/ 5862975 w 7467600"/>
              <a:gd name="connsiteY774" fmla="*/ 869756 h 6858000"/>
              <a:gd name="connsiteX775" fmla="*/ 5920887 w 7467600"/>
              <a:gd name="connsiteY775" fmla="*/ 865929 h 6858000"/>
              <a:gd name="connsiteX776" fmla="*/ 5504425 w 7467600"/>
              <a:gd name="connsiteY776" fmla="*/ 848067 h 6858000"/>
              <a:gd name="connsiteX777" fmla="*/ 3607114 w 7467600"/>
              <a:gd name="connsiteY777" fmla="*/ 467441 h 6858000"/>
              <a:gd name="connsiteX778" fmla="*/ 3296242 w 7467600"/>
              <a:gd name="connsiteY778" fmla="*/ 807991 h 6858000"/>
              <a:gd name="connsiteX779" fmla="*/ 3174674 w 7467600"/>
              <a:gd name="connsiteY779" fmla="*/ 919759 h 6858000"/>
              <a:gd name="connsiteX780" fmla="*/ 3042978 w 7467600"/>
              <a:gd name="connsiteY780" fmla="*/ 1054894 h 6858000"/>
              <a:gd name="connsiteX781" fmla="*/ 2968914 w 7467600"/>
              <a:gd name="connsiteY781" fmla="*/ 1133756 h 6858000"/>
              <a:gd name="connsiteX782" fmla="*/ 3103823 w 7467600"/>
              <a:gd name="connsiteY782" fmla="*/ 1026814 h 6858000"/>
              <a:gd name="connsiteX783" fmla="*/ 3607114 w 7467600"/>
              <a:gd name="connsiteY783" fmla="*/ 467441 h 6858000"/>
              <a:gd name="connsiteX784" fmla="*/ 3744487 w 7467600"/>
              <a:gd name="connsiteY784" fmla="*/ 383136 h 6858000"/>
              <a:gd name="connsiteX785" fmla="*/ 3970213 w 7467600"/>
              <a:gd name="connsiteY785" fmla="*/ 995559 h 6858000"/>
              <a:gd name="connsiteX786" fmla="*/ 3744487 w 7467600"/>
              <a:gd name="connsiteY786" fmla="*/ 383136 h 6858000"/>
              <a:gd name="connsiteX787" fmla="*/ 3624562 w 7467600"/>
              <a:gd name="connsiteY787" fmla="*/ 367041 h 6858000"/>
              <a:gd name="connsiteX788" fmla="*/ 3489712 w 7467600"/>
              <a:gd name="connsiteY788" fmla="*/ 485386 h 6858000"/>
              <a:gd name="connsiteX789" fmla="*/ 3182994 w 7467600"/>
              <a:gd name="connsiteY789" fmla="*/ 828265 h 6858000"/>
              <a:gd name="connsiteX790" fmla="*/ 2892114 w 7467600"/>
              <a:gd name="connsiteY790" fmla="*/ 1172635 h 6858000"/>
              <a:gd name="connsiteX791" fmla="*/ 3021459 w 7467600"/>
              <a:gd name="connsiteY791" fmla="*/ 1035385 h 6858000"/>
              <a:gd name="connsiteX792" fmla="*/ 3153873 w 7467600"/>
              <a:gd name="connsiteY792" fmla="*/ 898971 h 6858000"/>
              <a:gd name="connsiteX793" fmla="*/ 3276511 w 7467600"/>
              <a:gd name="connsiteY793" fmla="*/ 786423 h 6858000"/>
              <a:gd name="connsiteX794" fmla="*/ 3584154 w 7467600"/>
              <a:gd name="connsiteY794" fmla="*/ 448218 h 6858000"/>
              <a:gd name="connsiteX795" fmla="*/ 3624562 w 7467600"/>
              <a:gd name="connsiteY795" fmla="*/ 367041 h 6858000"/>
              <a:gd name="connsiteX796" fmla="*/ 3766672 w 7467600"/>
              <a:gd name="connsiteY796" fmla="*/ 359429 h 6858000"/>
              <a:gd name="connsiteX797" fmla="*/ 3996338 w 7467600"/>
              <a:gd name="connsiteY797" fmla="*/ 968237 h 6858000"/>
              <a:gd name="connsiteX798" fmla="*/ 3766672 w 7467600"/>
              <a:gd name="connsiteY798" fmla="*/ 359429 h 6858000"/>
              <a:gd name="connsiteX799" fmla="*/ 5805386 w 7467600"/>
              <a:gd name="connsiteY799" fmla="*/ 239240 h 6858000"/>
              <a:gd name="connsiteX800" fmla="*/ 5736947 w 7467600"/>
              <a:gd name="connsiteY800" fmla="*/ 261367 h 6858000"/>
              <a:gd name="connsiteX801" fmla="*/ 5427012 w 7467600"/>
              <a:gd name="connsiteY801" fmla="*/ 311272 h 6858000"/>
              <a:gd name="connsiteX802" fmla="*/ 5147818 w 7467600"/>
              <a:gd name="connsiteY802" fmla="*/ 322112 h 6858000"/>
              <a:gd name="connsiteX803" fmla="*/ 5060854 w 7467600"/>
              <a:gd name="connsiteY803" fmla="*/ 311882 h 6858000"/>
              <a:gd name="connsiteX804" fmla="*/ 4945989 w 7467600"/>
              <a:gd name="connsiteY804" fmla="*/ 300516 h 6858000"/>
              <a:gd name="connsiteX805" fmla="*/ 5410479 w 7467600"/>
              <a:gd name="connsiteY805" fmla="*/ 348434 h 6858000"/>
              <a:gd name="connsiteX806" fmla="*/ 5805386 w 7467600"/>
              <a:gd name="connsiteY806" fmla="*/ 239240 h 6858000"/>
              <a:gd name="connsiteX807" fmla="*/ 5905192 w 7467600"/>
              <a:gd name="connsiteY807" fmla="*/ 163079 h 6858000"/>
              <a:gd name="connsiteX808" fmla="*/ 5865655 w 7467600"/>
              <a:gd name="connsiteY808" fmla="*/ 171901 h 6858000"/>
              <a:gd name="connsiteX809" fmla="*/ 5259740 w 7467600"/>
              <a:gd name="connsiteY809" fmla="*/ 257013 h 6858000"/>
              <a:gd name="connsiteX810" fmla="*/ 5208466 w 7467600"/>
              <a:gd name="connsiteY810" fmla="*/ 257550 h 6858000"/>
              <a:gd name="connsiteX811" fmla="*/ 4980204 w 7467600"/>
              <a:gd name="connsiteY811" fmla="*/ 271903 h 6858000"/>
              <a:gd name="connsiteX812" fmla="*/ 5068068 w 7467600"/>
              <a:gd name="connsiteY812" fmla="*/ 282244 h 6858000"/>
              <a:gd name="connsiteX813" fmla="*/ 5153231 w 7467600"/>
              <a:gd name="connsiteY813" fmla="*/ 292240 h 6858000"/>
              <a:gd name="connsiteX814" fmla="*/ 5426491 w 7467600"/>
              <a:gd name="connsiteY814" fmla="*/ 281128 h 6858000"/>
              <a:gd name="connsiteX815" fmla="*/ 5731212 w 7467600"/>
              <a:gd name="connsiteY815" fmla="*/ 231951 h 6858000"/>
              <a:gd name="connsiteX816" fmla="*/ 5905192 w 7467600"/>
              <a:gd name="connsiteY816" fmla="*/ 163079 h 6858000"/>
              <a:gd name="connsiteX817" fmla="*/ 5944437 w 7467600"/>
              <a:gd name="connsiteY817" fmla="*/ 113829 h 6858000"/>
              <a:gd name="connsiteX818" fmla="*/ 5825032 w 7467600"/>
              <a:gd name="connsiteY818" fmla="*/ 146405 h 6858000"/>
              <a:gd name="connsiteX819" fmla="*/ 4955599 w 7467600"/>
              <a:gd name="connsiteY819" fmla="*/ 247008 h 6858000"/>
              <a:gd name="connsiteX820" fmla="*/ 5210104 w 7467600"/>
              <a:gd name="connsiteY820" fmla="*/ 228123 h 6858000"/>
              <a:gd name="connsiteX821" fmla="*/ 5261015 w 7467600"/>
              <a:gd name="connsiteY821" fmla="*/ 227087 h 6858000"/>
              <a:gd name="connsiteX822" fmla="*/ 5861181 w 7467600"/>
              <a:gd name="connsiteY822" fmla="*/ 143093 h 6858000"/>
              <a:gd name="connsiteX823" fmla="*/ 5961252 w 7467600"/>
              <a:gd name="connsiteY823" fmla="*/ 114820 h 6858000"/>
              <a:gd name="connsiteX824" fmla="*/ 5944437 w 7467600"/>
              <a:gd name="connsiteY824" fmla="*/ 113829 h 6858000"/>
              <a:gd name="connsiteX825" fmla="*/ 3882765 w 7467600"/>
              <a:gd name="connsiteY825" fmla="*/ 0 h 6858000"/>
              <a:gd name="connsiteX826" fmla="*/ 3995099 w 7467600"/>
              <a:gd name="connsiteY826" fmla="*/ 0 h 6858000"/>
              <a:gd name="connsiteX827" fmla="*/ 4163818 w 7467600"/>
              <a:gd name="connsiteY827" fmla="*/ 234104 h 6858000"/>
              <a:gd name="connsiteX828" fmla="*/ 4172099 w 7467600"/>
              <a:gd name="connsiteY828" fmla="*/ 234207 h 6858000"/>
              <a:gd name="connsiteX829" fmla="*/ 4784282 w 7467600"/>
              <a:gd name="connsiteY829" fmla="*/ 276561 h 6858000"/>
              <a:gd name="connsiteX830" fmla="*/ 4801687 w 7467600"/>
              <a:gd name="connsiteY830" fmla="*/ 267764 h 6858000"/>
              <a:gd name="connsiteX831" fmla="*/ 6082788 w 7467600"/>
              <a:gd name="connsiteY831" fmla="*/ 64119 h 6858000"/>
              <a:gd name="connsiteX832" fmla="*/ 6099442 w 7467600"/>
              <a:gd name="connsiteY832" fmla="*/ 82568 h 6858000"/>
              <a:gd name="connsiteX833" fmla="*/ 4804137 w 7467600"/>
              <a:gd name="connsiteY833" fmla="*/ 320931 h 6858000"/>
              <a:gd name="connsiteX834" fmla="*/ 4227047 w 7467600"/>
              <a:gd name="connsiteY834" fmla="*/ 313415 h 6858000"/>
              <a:gd name="connsiteX835" fmla="*/ 4346041 w 7467600"/>
              <a:gd name="connsiteY835" fmla="*/ 456086 h 6858000"/>
              <a:gd name="connsiteX836" fmla="*/ 4870967 w 7467600"/>
              <a:gd name="connsiteY836" fmla="*/ 963061 h 6858000"/>
              <a:gd name="connsiteX837" fmla="*/ 4889647 w 7467600"/>
              <a:gd name="connsiteY837" fmla="*/ 957147 h 6858000"/>
              <a:gd name="connsiteX838" fmla="*/ 5422504 w 7467600"/>
              <a:gd name="connsiteY838" fmla="*/ 805191 h 6858000"/>
              <a:gd name="connsiteX839" fmla="*/ 6087656 w 7467600"/>
              <a:gd name="connsiteY839" fmla="*/ 826703 h 6858000"/>
              <a:gd name="connsiteX840" fmla="*/ 6058717 w 7467600"/>
              <a:gd name="connsiteY840" fmla="*/ 865992 h 6858000"/>
              <a:gd name="connsiteX841" fmla="*/ 4974153 w 7467600"/>
              <a:gd name="connsiteY841" fmla="*/ 1045456 h 6858000"/>
              <a:gd name="connsiteX842" fmla="*/ 5627835 w 7467600"/>
              <a:gd name="connsiteY842" fmla="*/ 1472077 h 6858000"/>
              <a:gd name="connsiteX843" fmla="*/ 5629817 w 7467600"/>
              <a:gd name="connsiteY843" fmla="*/ 1471412 h 6858000"/>
              <a:gd name="connsiteX844" fmla="*/ 5634124 w 7467600"/>
              <a:gd name="connsiteY844" fmla="*/ 1470572 h 6858000"/>
              <a:gd name="connsiteX845" fmla="*/ 5755832 w 7467600"/>
              <a:gd name="connsiteY845" fmla="*/ 1383886 h 6858000"/>
              <a:gd name="connsiteX846" fmla="*/ 6014186 w 7467600"/>
              <a:gd name="connsiteY846" fmla="*/ 1279799 h 6858000"/>
              <a:gd name="connsiteX847" fmla="*/ 6901619 w 7467600"/>
              <a:gd name="connsiteY847" fmla="*/ 1047874 h 6858000"/>
              <a:gd name="connsiteX848" fmla="*/ 6931566 w 7467600"/>
              <a:gd name="connsiteY848" fmla="*/ 1062034 h 6858000"/>
              <a:gd name="connsiteX849" fmla="*/ 5790982 w 7467600"/>
              <a:gd name="connsiteY849" fmla="*/ 1561380 h 6858000"/>
              <a:gd name="connsiteX850" fmla="*/ 6188971 w 7467600"/>
              <a:gd name="connsiteY850" fmla="*/ 1755168 h 6858000"/>
              <a:gd name="connsiteX851" fmla="*/ 6202446 w 7467600"/>
              <a:gd name="connsiteY851" fmla="*/ 1752268 h 6858000"/>
              <a:gd name="connsiteX852" fmla="*/ 7179560 w 7467600"/>
              <a:gd name="connsiteY852" fmla="*/ 1467551 h 6858000"/>
              <a:gd name="connsiteX853" fmla="*/ 7158730 w 7467600"/>
              <a:gd name="connsiteY853" fmla="*/ 1507835 h 6858000"/>
              <a:gd name="connsiteX854" fmla="*/ 6326959 w 7467600"/>
              <a:gd name="connsiteY854" fmla="*/ 1817686 h 6858000"/>
              <a:gd name="connsiteX855" fmla="*/ 6537433 w 7467600"/>
              <a:gd name="connsiteY855" fmla="*/ 1907790 h 6858000"/>
              <a:gd name="connsiteX856" fmla="*/ 6550221 w 7467600"/>
              <a:gd name="connsiteY856" fmla="*/ 1910729 h 6858000"/>
              <a:gd name="connsiteX857" fmla="*/ 6964438 w 7467600"/>
              <a:gd name="connsiteY857" fmla="*/ 2209505 h 6858000"/>
              <a:gd name="connsiteX858" fmla="*/ 7367862 w 7467600"/>
              <a:gd name="connsiteY858" fmla="*/ 2806833 h 6858000"/>
              <a:gd name="connsiteX859" fmla="*/ 7364329 w 7467600"/>
              <a:gd name="connsiteY859" fmla="*/ 2826907 h 6858000"/>
              <a:gd name="connsiteX860" fmla="*/ 7290545 w 7467600"/>
              <a:gd name="connsiteY860" fmla="*/ 2850663 h 6858000"/>
              <a:gd name="connsiteX861" fmla="*/ 6472036 w 7467600"/>
              <a:gd name="connsiteY861" fmla="*/ 1959003 h 6858000"/>
              <a:gd name="connsiteX862" fmla="*/ 5792897 w 7467600"/>
              <a:gd name="connsiteY862" fmla="*/ 1647747 h 6858000"/>
              <a:gd name="connsiteX863" fmla="*/ 5842751 w 7467600"/>
              <a:gd name="connsiteY863" fmla="*/ 1816112 h 6858000"/>
              <a:gd name="connsiteX864" fmla="*/ 5847424 w 7467600"/>
              <a:gd name="connsiteY864" fmla="*/ 1815776 h 6858000"/>
              <a:gd name="connsiteX865" fmla="*/ 6399821 w 7467600"/>
              <a:gd name="connsiteY865" fmla="*/ 2344799 h 6858000"/>
              <a:gd name="connsiteX866" fmla="*/ 6323232 w 7467600"/>
              <a:gd name="connsiteY866" fmla="*/ 2389634 h 6858000"/>
              <a:gd name="connsiteX867" fmla="*/ 5942958 w 7467600"/>
              <a:gd name="connsiteY867" fmla="*/ 2077708 h 6858000"/>
              <a:gd name="connsiteX868" fmla="*/ 5921559 w 7467600"/>
              <a:gd name="connsiteY868" fmla="*/ 2378596 h 6858000"/>
              <a:gd name="connsiteX869" fmla="*/ 5817651 w 7467600"/>
              <a:gd name="connsiteY869" fmla="*/ 3023919 h 6858000"/>
              <a:gd name="connsiteX870" fmla="*/ 5729634 w 7467600"/>
              <a:gd name="connsiteY870" fmla="*/ 3051849 h 6858000"/>
              <a:gd name="connsiteX871" fmla="*/ 5611018 w 7467600"/>
              <a:gd name="connsiteY871" fmla="*/ 2316769 h 6858000"/>
              <a:gd name="connsiteX872" fmla="*/ 5687608 w 7467600"/>
              <a:gd name="connsiteY872" fmla="*/ 2039972 h 6858000"/>
              <a:gd name="connsiteX873" fmla="*/ 5657554 w 7467600"/>
              <a:gd name="connsiteY873" fmla="*/ 1576445 h 6858000"/>
              <a:gd name="connsiteX874" fmla="*/ 5150475 w 7467600"/>
              <a:gd name="connsiteY874" fmla="*/ 1274012 h 6858000"/>
              <a:gd name="connsiteX875" fmla="*/ 5349142 w 7467600"/>
              <a:gd name="connsiteY875" fmla="*/ 2204405 h 6858000"/>
              <a:gd name="connsiteX876" fmla="*/ 5262214 w 7467600"/>
              <a:gd name="connsiteY876" fmla="*/ 2233836 h 6858000"/>
              <a:gd name="connsiteX877" fmla="*/ 4981539 w 7467600"/>
              <a:gd name="connsiteY877" fmla="*/ 1542201 h 6858000"/>
              <a:gd name="connsiteX878" fmla="*/ 4958461 w 7467600"/>
              <a:gd name="connsiteY878" fmla="*/ 1136957 h 6858000"/>
              <a:gd name="connsiteX879" fmla="*/ 4655015 w 7467600"/>
              <a:gd name="connsiteY879" fmla="*/ 891426 h 6858000"/>
              <a:gd name="connsiteX880" fmla="*/ 4348002 w 7467600"/>
              <a:gd name="connsiteY880" fmla="*/ 2205895 h 6858000"/>
              <a:gd name="connsiteX881" fmla="*/ 4262250 w 7467600"/>
              <a:gd name="connsiteY881" fmla="*/ 2219972 h 6858000"/>
              <a:gd name="connsiteX882" fmla="*/ 4550611 w 7467600"/>
              <a:gd name="connsiteY882" fmla="*/ 817540 h 6858000"/>
              <a:gd name="connsiteX883" fmla="*/ 4564418 w 7467600"/>
              <a:gd name="connsiteY883" fmla="*/ 808293 h 6858000"/>
              <a:gd name="connsiteX884" fmla="*/ 4266388 w 7467600"/>
              <a:gd name="connsiteY884" fmla="*/ 500083 h 6858000"/>
              <a:gd name="connsiteX885" fmla="*/ 4032842 w 7467600"/>
              <a:gd name="connsiteY885" fmla="*/ 211809 h 6858000"/>
              <a:gd name="connsiteX886" fmla="*/ 3882765 w 7467600"/>
              <a:gd name="connsiteY886" fmla="*/ 0 h 6858000"/>
              <a:gd name="connsiteX887" fmla="*/ 3721337 w 7467600"/>
              <a:gd name="connsiteY887" fmla="*/ 0 h 6858000"/>
              <a:gd name="connsiteX888" fmla="*/ 3797544 w 7467600"/>
              <a:gd name="connsiteY888" fmla="*/ 0 h 6858000"/>
              <a:gd name="connsiteX889" fmla="*/ 3775734 w 7467600"/>
              <a:gd name="connsiteY889" fmla="*/ 95131 h 6858000"/>
              <a:gd name="connsiteX890" fmla="*/ 3724807 w 7467600"/>
              <a:gd name="connsiteY890" fmla="*/ 272257 h 6858000"/>
              <a:gd name="connsiteX891" fmla="*/ 3726844 w 7467600"/>
              <a:gd name="connsiteY891" fmla="*/ 282988 h 6858000"/>
              <a:gd name="connsiteX892" fmla="*/ 3742664 w 7467600"/>
              <a:gd name="connsiteY892" fmla="*/ 279918 h 6858000"/>
              <a:gd name="connsiteX893" fmla="*/ 4103910 w 7467600"/>
              <a:gd name="connsiteY893" fmla="*/ 1161917 h 6858000"/>
              <a:gd name="connsiteX894" fmla="*/ 4020269 w 7467600"/>
              <a:gd name="connsiteY894" fmla="*/ 1200406 h 6858000"/>
              <a:gd name="connsiteX895" fmla="*/ 3674882 w 7467600"/>
              <a:gd name="connsiteY895" fmla="*/ 488524 h 6858000"/>
              <a:gd name="connsiteX896" fmla="*/ 3132682 w 7467600"/>
              <a:gd name="connsiteY896" fmla="*/ 1072284 h 6858000"/>
              <a:gd name="connsiteX897" fmla="*/ 2716346 w 7467600"/>
              <a:gd name="connsiteY897" fmla="*/ 1276376 h 6858000"/>
              <a:gd name="connsiteX898" fmla="*/ 2716772 w 7467600"/>
              <a:gd name="connsiteY898" fmla="*/ 1255462 h 6858000"/>
              <a:gd name="connsiteX899" fmla="*/ 3471096 w 7467600"/>
              <a:gd name="connsiteY899" fmla="*/ 437072 h 6858000"/>
              <a:gd name="connsiteX900" fmla="*/ 3639057 w 7467600"/>
              <a:gd name="connsiteY900" fmla="*/ 286334 h 6858000"/>
              <a:gd name="connsiteX901" fmla="*/ 3640309 w 7467600"/>
              <a:gd name="connsiteY901" fmla="*/ 284664 h 6858000"/>
              <a:gd name="connsiteX902" fmla="*/ 3646022 w 7467600"/>
              <a:gd name="connsiteY902" fmla="*/ 276711 h 6858000"/>
              <a:gd name="connsiteX903" fmla="*/ 3707943 w 7467600"/>
              <a:gd name="connsiteY903" fmla="*/ 65958 h 6858000"/>
              <a:gd name="connsiteX904" fmla="*/ 3721337 w 7467600"/>
              <a:gd name="connsiteY904" fmla="*/ 0 h 6858000"/>
              <a:gd name="connsiteX905" fmla="*/ 2867960 w 7467600"/>
              <a:gd name="connsiteY905" fmla="*/ 0 h 6858000"/>
              <a:gd name="connsiteX906" fmla="*/ 2926351 w 7467600"/>
              <a:gd name="connsiteY906" fmla="*/ 0 h 6858000"/>
              <a:gd name="connsiteX907" fmla="*/ 2902823 w 7467600"/>
              <a:gd name="connsiteY907" fmla="*/ 262929 h 6858000"/>
              <a:gd name="connsiteX908" fmla="*/ 2940663 w 7467600"/>
              <a:gd name="connsiteY908" fmla="*/ 140884 h 6858000"/>
              <a:gd name="connsiteX909" fmla="*/ 2947039 w 7467600"/>
              <a:gd name="connsiteY909" fmla="*/ 122524 h 6858000"/>
              <a:gd name="connsiteX910" fmla="*/ 2984316 w 7467600"/>
              <a:gd name="connsiteY910" fmla="*/ 0 h 6858000"/>
              <a:gd name="connsiteX911" fmla="*/ 3016114 w 7467600"/>
              <a:gd name="connsiteY911" fmla="*/ 0 h 6858000"/>
              <a:gd name="connsiteX912" fmla="*/ 2979949 w 7467600"/>
              <a:gd name="connsiteY912" fmla="*/ 119274 h 6858000"/>
              <a:gd name="connsiteX913" fmla="*/ 3023879 w 7467600"/>
              <a:gd name="connsiteY913" fmla="*/ 0 h 6858000"/>
              <a:gd name="connsiteX914" fmla="*/ 3105400 w 7467600"/>
              <a:gd name="connsiteY914" fmla="*/ 0 h 6858000"/>
              <a:gd name="connsiteX915" fmla="*/ 3094669 w 7467600"/>
              <a:gd name="connsiteY915" fmla="*/ 30308 h 6858000"/>
              <a:gd name="connsiteX916" fmla="*/ 2901945 w 7467600"/>
              <a:gd name="connsiteY916" fmla="*/ 466538 h 6858000"/>
              <a:gd name="connsiteX917" fmla="*/ 2815209 w 7467600"/>
              <a:gd name="connsiteY917" fmla="*/ 497361 h 6858000"/>
              <a:gd name="connsiteX918" fmla="*/ 2844845 w 7467600"/>
              <a:gd name="connsiteY918" fmla="*/ 127638 h 6858000"/>
              <a:gd name="connsiteX919" fmla="*/ 2867960 w 7467600"/>
              <a:gd name="connsiteY919" fmla="*/ 0 h 6858000"/>
              <a:gd name="connsiteX920" fmla="*/ 1057230 w 7467600"/>
              <a:gd name="connsiteY920" fmla="*/ 0 h 6858000"/>
              <a:gd name="connsiteX921" fmla="*/ 1111003 w 7467600"/>
              <a:gd name="connsiteY921" fmla="*/ 0 h 6858000"/>
              <a:gd name="connsiteX922" fmla="*/ 1125553 w 7467600"/>
              <a:gd name="connsiteY922" fmla="*/ 52588 h 6858000"/>
              <a:gd name="connsiteX923" fmla="*/ 1304276 w 7467600"/>
              <a:gd name="connsiteY923" fmla="*/ 476275 h 6858000"/>
              <a:gd name="connsiteX924" fmla="*/ 1492066 w 7467600"/>
              <a:gd name="connsiteY924" fmla="*/ 886333 h 6858000"/>
              <a:gd name="connsiteX925" fmla="*/ 1423698 w 7467600"/>
              <a:gd name="connsiteY925" fmla="*/ 710817 h 6858000"/>
              <a:gd name="connsiteX926" fmla="*/ 1357609 w 7467600"/>
              <a:gd name="connsiteY926" fmla="*/ 532892 h 6858000"/>
              <a:gd name="connsiteX927" fmla="*/ 1309550 w 7467600"/>
              <a:gd name="connsiteY927" fmla="*/ 374031 h 6858000"/>
              <a:gd name="connsiteX928" fmla="*/ 1193673 w 7467600"/>
              <a:gd name="connsiteY928" fmla="*/ 49533 h 6858000"/>
              <a:gd name="connsiteX929" fmla="*/ 1164391 w 7467600"/>
              <a:gd name="connsiteY929" fmla="*/ 0 h 6858000"/>
              <a:gd name="connsiteX930" fmla="*/ 1200666 w 7467600"/>
              <a:gd name="connsiteY930" fmla="*/ 0 h 6858000"/>
              <a:gd name="connsiteX931" fmla="*/ 1223408 w 7467600"/>
              <a:gd name="connsiteY931" fmla="*/ 38996 h 6858000"/>
              <a:gd name="connsiteX932" fmla="*/ 1339635 w 7467600"/>
              <a:gd name="connsiteY932" fmla="*/ 365517 h 6858000"/>
              <a:gd name="connsiteX933" fmla="*/ 1387469 w 7467600"/>
              <a:gd name="connsiteY933" fmla="*/ 523079 h 6858000"/>
              <a:gd name="connsiteX934" fmla="*/ 1452685 w 7467600"/>
              <a:gd name="connsiteY934" fmla="*/ 699806 h 6858000"/>
              <a:gd name="connsiteX935" fmla="*/ 1492092 w 7467600"/>
              <a:gd name="connsiteY935" fmla="*/ 800424 h 6858000"/>
              <a:gd name="connsiteX936" fmla="*/ 1455302 w 7467600"/>
              <a:gd name="connsiteY936" fmla="*/ 632913 h 6858000"/>
              <a:gd name="connsiteX937" fmla="*/ 1222336 w 7467600"/>
              <a:gd name="connsiteY937" fmla="*/ 9480 h 6858000"/>
              <a:gd name="connsiteX938" fmla="*/ 1214634 w 7467600"/>
              <a:gd name="connsiteY938" fmla="*/ 0 h 6858000"/>
              <a:gd name="connsiteX939" fmla="*/ 1289827 w 7467600"/>
              <a:gd name="connsiteY939" fmla="*/ 0 h 6858000"/>
              <a:gd name="connsiteX940" fmla="*/ 1321076 w 7467600"/>
              <a:gd name="connsiteY940" fmla="*/ 59722 h 6858000"/>
              <a:gd name="connsiteX941" fmla="*/ 1512579 w 7467600"/>
              <a:gd name="connsiteY941" fmla="*/ 626441 h 6858000"/>
              <a:gd name="connsiteX942" fmla="*/ 1506076 w 7467600"/>
              <a:gd name="connsiteY942" fmla="*/ 1089289 h 6858000"/>
              <a:gd name="connsiteX943" fmla="*/ 1486346 w 7467600"/>
              <a:gd name="connsiteY943" fmla="*/ 1079919 h 6858000"/>
              <a:gd name="connsiteX944" fmla="*/ 1070511 w 7467600"/>
              <a:gd name="connsiteY944" fmla="*/ 48609 h 6858000"/>
              <a:gd name="connsiteX945" fmla="*/ 1057230 w 7467600"/>
              <a:gd name="connsiteY945" fmla="*/ 0 h 6858000"/>
              <a:gd name="connsiteX946" fmla="*/ 43151 w 7467600"/>
              <a:gd name="connsiteY946" fmla="*/ 0 h 6858000"/>
              <a:gd name="connsiteX947" fmla="*/ 95283 w 7467600"/>
              <a:gd name="connsiteY947" fmla="*/ 0 h 6858000"/>
              <a:gd name="connsiteX948" fmla="*/ 300708 w 7467600"/>
              <a:gd name="connsiteY948" fmla="*/ 154571 h 6858000"/>
              <a:gd name="connsiteX949" fmla="*/ 530414 w 7467600"/>
              <a:gd name="connsiteY949" fmla="*/ 354673 h 6858000"/>
              <a:gd name="connsiteX950" fmla="*/ 333785 w 7467600"/>
              <a:gd name="connsiteY950" fmla="*/ 161564 h 6858000"/>
              <a:gd name="connsiteX951" fmla="*/ 147005 w 7467600"/>
              <a:gd name="connsiteY951" fmla="*/ 0 h 6858000"/>
              <a:gd name="connsiteX952" fmla="*/ 272509 w 7467600"/>
              <a:gd name="connsiteY952" fmla="*/ 0 h 6858000"/>
              <a:gd name="connsiteX953" fmla="*/ 326276 w 7467600"/>
              <a:gd name="connsiteY953" fmla="*/ 45847 h 6858000"/>
              <a:gd name="connsiteX954" fmla="*/ 823759 w 7467600"/>
              <a:gd name="connsiteY954" fmla="*/ 574145 h 6858000"/>
              <a:gd name="connsiteX955" fmla="*/ 811254 w 7467600"/>
              <a:gd name="connsiteY955" fmla="*/ 665546 h 6858000"/>
              <a:gd name="connsiteX956" fmla="*/ 154042 w 7467600"/>
              <a:gd name="connsiteY956" fmla="*/ 261522 h 6858000"/>
              <a:gd name="connsiteX957" fmla="*/ 13550 w 7467600"/>
              <a:gd name="connsiteY957" fmla="*/ 158423 h 6858000"/>
              <a:gd name="connsiteX958" fmla="*/ 0 w 7467600"/>
              <a:gd name="connsiteY958" fmla="*/ 146618 h 6858000"/>
              <a:gd name="connsiteX959" fmla="*/ 0 w 7467600"/>
              <a:gd name="connsiteY959" fmla="*/ 59161 h 6858000"/>
              <a:gd name="connsiteX960" fmla="*/ 45427 w 7467600"/>
              <a:gd name="connsiteY960" fmla="*/ 101078 h 6858000"/>
              <a:gd name="connsiteX961" fmla="*/ 630103 w 7467600"/>
              <a:gd name="connsiteY961" fmla="*/ 485885 h 6858000"/>
              <a:gd name="connsiteX962" fmla="*/ 532040 w 7467600"/>
              <a:gd name="connsiteY962" fmla="*/ 399359 h 6858000"/>
              <a:gd name="connsiteX963" fmla="*/ 517618 w 7467600"/>
              <a:gd name="connsiteY963" fmla="*/ 385726 h 6858000"/>
              <a:gd name="connsiteX964" fmla="*/ 285074 w 7467600"/>
              <a:gd name="connsiteY964" fmla="*/ 182755 h 6858000"/>
              <a:gd name="connsiteX965" fmla="*/ 43151 w 7467600"/>
              <a:gd name="connsiteY965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254615 w 7472601"/>
              <a:gd name="connsiteY80" fmla="*/ 5911918 h 6858000"/>
              <a:gd name="connsiteX81" fmla="*/ 7312589 w 7472601"/>
              <a:gd name="connsiteY81" fmla="*/ 5982309 h 6858000"/>
              <a:gd name="connsiteX82" fmla="*/ 7448321 w 7472601"/>
              <a:gd name="connsiteY82" fmla="*/ 6190991 h 6858000"/>
              <a:gd name="connsiteX83" fmla="*/ 7467600 w 7472601"/>
              <a:gd name="connsiteY83" fmla="*/ 6221686 h 6858000"/>
              <a:gd name="connsiteX84" fmla="*/ 7467600 w 7472601"/>
              <a:gd name="connsiteY84" fmla="*/ 6334256 h 6858000"/>
              <a:gd name="connsiteX85" fmla="*/ 7454976 w 7472601"/>
              <a:gd name="connsiteY85" fmla="*/ 6318297 h 6858000"/>
              <a:gd name="connsiteX86" fmla="*/ 1456157 w 7472601"/>
              <a:gd name="connsiteY86" fmla="*/ 5371404 h 6858000"/>
              <a:gd name="connsiteX87" fmla="*/ 1244432 w 7472601"/>
              <a:gd name="connsiteY87" fmla="*/ 5385601 h 6858000"/>
              <a:gd name="connsiteX88" fmla="*/ 973990 w 7472601"/>
              <a:gd name="connsiteY88" fmla="*/ 5424940 h 6858000"/>
              <a:gd name="connsiteX89" fmla="*/ 1103809 w 7472601"/>
              <a:gd name="connsiteY89" fmla="*/ 5433720 h 6858000"/>
              <a:gd name="connsiteX90" fmla="*/ 1123454 w 7472601"/>
              <a:gd name="connsiteY90" fmla="*/ 5435727 h 6858000"/>
              <a:gd name="connsiteX91" fmla="*/ 1737017 w 7472601"/>
              <a:gd name="connsiteY91" fmla="*/ 5452183 h 6858000"/>
              <a:gd name="connsiteX92" fmla="*/ 1824397 w 7472601"/>
              <a:gd name="connsiteY92" fmla="*/ 5447757 h 6858000"/>
              <a:gd name="connsiteX93" fmla="*/ 2070059 w 7472601"/>
              <a:gd name="connsiteY93" fmla="*/ 5441660 h 6858000"/>
              <a:gd name="connsiteX94" fmla="*/ 1456157 w 7472601"/>
              <a:gd name="connsiteY94" fmla="*/ 5371404 h 6858000"/>
              <a:gd name="connsiteX95" fmla="*/ 4988186 w 7472601"/>
              <a:gd name="connsiteY95" fmla="*/ 5216467 h 6858000"/>
              <a:gd name="connsiteX96" fmla="*/ 4777334 w 7472601"/>
              <a:gd name="connsiteY96" fmla="*/ 5406072 h 6858000"/>
              <a:gd name="connsiteX97" fmla="*/ 4718341 w 7472601"/>
              <a:gd name="connsiteY97" fmla="*/ 5468043 h 6858000"/>
              <a:gd name="connsiteX98" fmla="*/ 4604655 w 7472601"/>
              <a:gd name="connsiteY98" fmla="*/ 5583434 h 6858000"/>
              <a:gd name="connsiteX99" fmla="*/ 4565074 w 7472601"/>
              <a:gd name="connsiteY99" fmla="*/ 5618550 h 6858000"/>
              <a:gd name="connsiteX100" fmla="*/ 4988186 w 7472601"/>
              <a:gd name="connsiteY100" fmla="*/ 5216467 h 6858000"/>
              <a:gd name="connsiteX101" fmla="*/ 4978032 w 7472601"/>
              <a:gd name="connsiteY101" fmla="*/ 5183809 h 6858000"/>
              <a:gd name="connsiteX102" fmla="*/ 4463413 w 7472601"/>
              <a:gd name="connsiteY102" fmla="*/ 5615162 h 6858000"/>
              <a:gd name="connsiteX103" fmla="*/ 4358134 w 7472601"/>
              <a:gd name="connsiteY103" fmla="*/ 5742791 h 6858000"/>
              <a:gd name="connsiteX104" fmla="*/ 4376219 w 7472601"/>
              <a:gd name="connsiteY104" fmla="*/ 5729027 h 6858000"/>
              <a:gd name="connsiteX105" fmla="*/ 4582340 w 7472601"/>
              <a:gd name="connsiteY105" fmla="*/ 5561037 h 6858000"/>
              <a:gd name="connsiteX106" fmla="*/ 4694684 w 7472601"/>
              <a:gd name="connsiteY106" fmla="*/ 5447098 h 6858000"/>
              <a:gd name="connsiteX107" fmla="*/ 4754123 w 7472601"/>
              <a:gd name="connsiteY107" fmla="*/ 5384643 h 6858000"/>
              <a:gd name="connsiteX108" fmla="*/ 4978032 w 7472601"/>
              <a:gd name="connsiteY108" fmla="*/ 5183809 h 6858000"/>
              <a:gd name="connsiteX109" fmla="*/ 1903353 w 7472601"/>
              <a:gd name="connsiteY109" fmla="*/ 5044827 h 6858000"/>
              <a:gd name="connsiteX110" fmla="*/ 1936931 w 7472601"/>
              <a:gd name="connsiteY110" fmla="*/ 5093954 h 6858000"/>
              <a:gd name="connsiteX111" fmla="*/ 2195868 w 7472601"/>
              <a:gd name="connsiteY111" fmla="*/ 5396574 h 6858000"/>
              <a:gd name="connsiteX112" fmla="*/ 2088852 w 7472601"/>
              <a:gd name="connsiteY112" fmla="*/ 5166123 h 6858000"/>
              <a:gd name="connsiteX113" fmla="*/ 1958241 w 7472601"/>
              <a:gd name="connsiteY113" fmla="*/ 5067955 h 6858000"/>
              <a:gd name="connsiteX114" fmla="*/ 1903353 w 7472601"/>
              <a:gd name="connsiteY114" fmla="*/ 5044827 h 6858000"/>
              <a:gd name="connsiteX115" fmla="*/ 1979378 w 7472601"/>
              <a:gd name="connsiteY115" fmla="*/ 4769504 h 6858000"/>
              <a:gd name="connsiteX116" fmla="*/ 2882120 w 7472601"/>
              <a:gd name="connsiteY116" fmla="*/ 5064547 h 6858000"/>
              <a:gd name="connsiteX117" fmla="*/ 2793103 w 7472601"/>
              <a:gd name="connsiteY117" fmla="*/ 5039699 h 6858000"/>
              <a:gd name="connsiteX118" fmla="*/ 2770041 w 7472601"/>
              <a:gd name="connsiteY118" fmla="*/ 5033634 h 6858000"/>
              <a:gd name="connsiteX119" fmla="*/ 1979378 w 7472601"/>
              <a:gd name="connsiteY119" fmla="*/ 4769504 h 6858000"/>
              <a:gd name="connsiteX120" fmla="*/ 1927410 w 7472601"/>
              <a:gd name="connsiteY120" fmla="*/ 4716164 h 6858000"/>
              <a:gd name="connsiteX121" fmla="*/ 1959587 w 7472601"/>
              <a:gd name="connsiteY121" fmla="*/ 4728849 h 6858000"/>
              <a:gd name="connsiteX122" fmla="*/ 2777707 w 7472601"/>
              <a:gd name="connsiteY122" fmla="*/ 5003991 h 6858000"/>
              <a:gd name="connsiteX123" fmla="*/ 2800768 w 7472601"/>
              <a:gd name="connsiteY123" fmla="*/ 5010056 h 6858000"/>
              <a:gd name="connsiteX124" fmla="*/ 2879408 w 7472601"/>
              <a:gd name="connsiteY124" fmla="*/ 5031590 h 6858000"/>
              <a:gd name="connsiteX125" fmla="*/ 2862295 w 7472601"/>
              <a:gd name="connsiteY125" fmla="*/ 5022958 h 6858000"/>
              <a:gd name="connsiteX126" fmla="*/ 2813343 w 7472601"/>
              <a:gd name="connsiteY126" fmla="*/ 4998369 h 6858000"/>
              <a:gd name="connsiteX127" fmla="*/ 2646245 w 7472601"/>
              <a:gd name="connsiteY127" fmla="*/ 4930999 h 6858000"/>
              <a:gd name="connsiteX128" fmla="*/ 1999243 w 7472601"/>
              <a:gd name="connsiteY128" fmla="*/ 4730524 h 6858000"/>
              <a:gd name="connsiteX129" fmla="*/ 1979527 w 7472601"/>
              <a:gd name="connsiteY129" fmla="*/ 4726651 h 6858000"/>
              <a:gd name="connsiteX130" fmla="*/ 1927410 w 7472601"/>
              <a:gd name="connsiteY130" fmla="*/ 4716164 h 6858000"/>
              <a:gd name="connsiteX131" fmla="*/ 1997014 w 7472601"/>
              <a:gd name="connsiteY131" fmla="*/ 4698007 h 6858000"/>
              <a:gd name="connsiteX132" fmla="*/ 2005458 w 7472601"/>
              <a:gd name="connsiteY132" fmla="*/ 4699540 h 6858000"/>
              <a:gd name="connsiteX133" fmla="*/ 2657186 w 7472601"/>
              <a:gd name="connsiteY133" fmla="*/ 4901687 h 6858000"/>
              <a:gd name="connsiteX134" fmla="*/ 2826662 w 7472601"/>
              <a:gd name="connsiteY134" fmla="*/ 4970362 h 6858000"/>
              <a:gd name="connsiteX135" fmla="*/ 2876100 w 7472601"/>
              <a:gd name="connsiteY135" fmla="*/ 4995397 h 6858000"/>
              <a:gd name="connsiteX136" fmla="*/ 3042600 w 7472601"/>
              <a:gd name="connsiteY136" fmla="*/ 5059532 h 6858000"/>
              <a:gd name="connsiteX137" fmla="*/ 1997014 w 7472601"/>
              <a:gd name="connsiteY137" fmla="*/ 4698007 h 6858000"/>
              <a:gd name="connsiteX138" fmla="*/ 2305292 w 7472601"/>
              <a:gd name="connsiteY138" fmla="*/ 4219492 h 6858000"/>
              <a:gd name="connsiteX139" fmla="*/ 3360922 w 7472601"/>
              <a:gd name="connsiteY139" fmla="*/ 4529373 h 6858000"/>
              <a:gd name="connsiteX140" fmla="*/ 3492420 w 7472601"/>
              <a:gd name="connsiteY140" fmla="*/ 4510145 h 6858000"/>
              <a:gd name="connsiteX141" fmla="*/ 3364086 w 7472601"/>
              <a:gd name="connsiteY141" fmla="*/ 4480340 h 6858000"/>
              <a:gd name="connsiteX142" fmla="*/ 3225818 w 7472601"/>
              <a:gd name="connsiteY142" fmla="*/ 4411822 h 6858000"/>
              <a:gd name="connsiteX143" fmla="*/ 3129696 w 7472601"/>
              <a:gd name="connsiteY143" fmla="*/ 4360704 h 6858000"/>
              <a:gd name="connsiteX144" fmla="*/ 2814545 w 7472601"/>
              <a:gd name="connsiteY144" fmla="*/ 4282955 h 6858000"/>
              <a:gd name="connsiteX145" fmla="*/ 2305292 w 7472601"/>
              <a:gd name="connsiteY145" fmla="*/ 4219492 h 6858000"/>
              <a:gd name="connsiteX146" fmla="*/ 2626982 w 7472601"/>
              <a:gd name="connsiteY146" fmla="*/ 4206450 h 6858000"/>
              <a:gd name="connsiteX147" fmla="*/ 2490617 w 7472601"/>
              <a:gd name="connsiteY147" fmla="*/ 4206951 h 6858000"/>
              <a:gd name="connsiteX148" fmla="*/ 2819869 w 7472601"/>
              <a:gd name="connsiteY148" fmla="*/ 4252936 h 6858000"/>
              <a:gd name="connsiteX149" fmla="*/ 3143018 w 7472601"/>
              <a:gd name="connsiteY149" fmla="*/ 4332698 h 6858000"/>
              <a:gd name="connsiteX150" fmla="*/ 3241520 w 7472601"/>
              <a:gd name="connsiteY150" fmla="*/ 4385112 h 6858000"/>
              <a:gd name="connsiteX151" fmla="*/ 3374575 w 7472601"/>
              <a:gd name="connsiteY151" fmla="*/ 4451517 h 6858000"/>
              <a:gd name="connsiteX152" fmla="*/ 3505221 w 7472601"/>
              <a:gd name="connsiteY152" fmla="*/ 4480757 h 6858000"/>
              <a:gd name="connsiteX153" fmla="*/ 2626982 w 7472601"/>
              <a:gd name="connsiteY153" fmla="*/ 4206450 h 6858000"/>
              <a:gd name="connsiteX154" fmla="*/ 1310106 w 7472601"/>
              <a:gd name="connsiteY154" fmla="*/ 3943217 h 6858000"/>
              <a:gd name="connsiteX155" fmla="*/ 854994 w 7472601"/>
              <a:gd name="connsiteY155" fmla="*/ 4399136 h 6858000"/>
              <a:gd name="connsiteX156" fmla="*/ 742462 w 7472601"/>
              <a:gd name="connsiteY156" fmla="*/ 4594648 h 6858000"/>
              <a:gd name="connsiteX157" fmla="*/ 820602 w 7472601"/>
              <a:gd name="connsiteY157" fmla="*/ 4485915 h 6858000"/>
              <a:gd name="connsiteX158" fmla="*/ 878295 w 7472601"/>
              <a:gd name="connsiteY158" fmla="*/ 4403594 h 6858000"/>
              <a:gd name="connsiteX159" fmla="*/ 1240607 w 7472601"/>
              <a:gd name="connsiteY159" fmla="*/ 4010401 h 6858000"/>
              <a:gd name="connsiteX160" fmla="*/ 1310106 w 7472601"/>
              <a:gd name="connsiteY160" fmla="*/ 3943217 h 6858000"/>
              <a:gd name="connsiteX161" fmla="*/ 1423113 w 7472601"/>
              <a:gd name="connsiteY161" fmla="*/ 3874565 h 6858000"/>
              <a:gd name="connsiteX162" fmla="*/ 1260565 w 7472601"/>
              <a:gd name="connsiteY162" fmla="*/ 4031982 h 6858000"/>
              <a:gd name="connsiteX163" fmla="*/ 901900 w 7472601"/>
              <a:gd name="connsiteY163" fmla="*/ 4421236 h 6858000"/>
              <a:gd name="connsiteX164" fmla="*/ 845044 w 7472601"/>
              <a:gd name="connsiteY164" fmla="*/ 4502436 h 6858000"/>
              <a:gd name="connsiteX165" fmla="*/ 685926 w 7472601"/>
              <a:gd name="connsiteY165" fmla="*/ 4703069 h 6858000"/>
              <a:gd name="connsiteX166" fmla="*/ 684248 w 7472601"/>
              <a:gd name="connsiteY166" fmla="*/ 4706721 h 6858000"/>
              <a:gd name="connsiteX167" fmla="*/ 1423113 w 7472601"/>
              <a:gd name="connsiteY167" fmla="*/ 3874565 h 6858000"/>
              <a:gd name="connsiteX168" fmla="*/ 3316479 w 7472601"/>
              <a:gd name="connsiteY168" fmla="*/ 3872136 h 6858000"/>
              <a:gd name="connsiteX169" fmla="*/ 3546806 w 7472601"/>
              <a:gd name="connsiteY169" fmla="*/ 4356139 h 6858000"/>
              <a:gd name="connsiteX170" fmla="*/ 3364433 w 7472601"/>
              <a:gd name="connsiteY170" fmla="*/ 3953121 h 6858000"/>
              <a:gd name="connsiteX171" fmla="*/ 3316479 w 7472601"/>
              <a:gd name="connsiteY171" fmla="*/ 3872136 h 6858000"/>
              <a:gd name="connsiteX172" fmla="*/ 3291335 w 7472601"/>
              <a:gd name="connsiteY172" fmla="*/ 3767420 h 6858000"/>
              <a:gd name="connsiteX173" fmla="*/ 3390805 w 7472601"/>
              <a:gd name="connsiteY173" fmla="*/ 3937163 h 6858000"/>
              <a:gd name="connsiteX174" fmla="*/ 3579062 w 7472601"/>
              <a:gd name="connsiteY174" fmla="*/ 4359040 h 6858000"/>
              <a:gd name="connsiteX175" fmla="*/ 3467355 w 7472601"/>
              <a:gd name="connsiteY175" fmla="*/ 3988130 h 6858000"/>
              <a:gd name="connsiteX176" fmla="*/ 3310753 w 7472601"/>
              <a:gd name="connsiteY176" fmla="*/ 3787140 h 6858000"/>
              <a:gd name="connsiteX177" fmla="*/ 3291335 w 7472601"/>
              <a:gd name="connsiteY177" fmla="*/ 3767420 h 6858000"/>
              <a:gd name="connsiteX178" fmla="*/ 1635889 w 7472601"/>
              <a:gd name="connsiteY178" fmla="*/ 3709494 h 6858000"/>
              <a:gd name="connsiteX179" fmla="*/ 1634800 w 7472601"/>
              <a:gd name="connsiteY179" fmla="*/ 3731111 h 6858000"/>
              <a:gd name="connsiteX180" fmla="*/ 1635889 w 7472601"/>
              <a:gd name="connsiteY180" fmla="*/ 3709494 h 6858000"/>
              <a:gd name="connsiteX181" fmla="*/ 1510397 w 7472601"/>
              <a:gd name="connsiteY181" fmla="*/ 3684705 h 6858000"/>
              <a:gd name="connsiteX182" fmla="*/ 1146550 w 7472601"/>
              <a:gd name="connsiteY182" fmla="*/ 3802012 h 6858000"/>
              <a:gd name="connsiteX183" fmla="*/ 698834 w 7472601"/>
              <a:gd name="connsiteY183" fmla="*/ 3952272 h 6858000"/>
              <a:gd name="connsiteX184" fmla="*/ 34256 w 7472601"/>
              <a:gd name="connsiteY184" fmla="*/ 4347603 h 6858000"/>
              <a:gd name="connsiteX185" fmla="*/ 527241 w 7472601"/>
              <a:gd name="connsiteY185" fmla="*/ 4065078 h 6858000"/>
              <a:gd name="connsiteX186" fmla="*/ 1510397 w 7472601"/>
              <a:gd name="connsiteY186" fmla="*/ 3684705 h 6858000"/>
              <a:gd name="connsiteX187" fmla="*/ 1313114 w 7472601"/>
              <a:gd name="connsiteY187" fmla="*/ 3655216 h 6858000"/>
              <a:gd name="connsiteX188" fmla="*/ 1109304 w 7472601"/>
              <a:gd name="connsiteY188" fmla="*/ 3669030 h 6858000"/>
              <a:gd name="connsiteX189" fmla="*/ 8129 w 7472601"/>
              <a:gd name="connsiteY189" fmla="*/ 4330519 h 6858000"/>
              <a:gd name="connsiteX190" fmla="*/ 687572 w 7472601"/>
              <a:gd name="connsiteY190" fmla="*/ 3925629 h 6858000"/>
              <a:gd name="connsiteX191" fmla="*/ 1138365 w 7472601"/>
              <a:gd name="connsiteY191" fmla="*/ 3774515 h 6858000"/>
              <a:gd name="connsiteX192" fmla="*/ 1505579 w 7472601"/>
              <a:gd name="connsiteY192" fmla="*/ 3655526 h 6858000"/>
              <a:gd name="connsiteX193" fmla="*/ 1313114 w 7472601"/>
              <a:gd name="connsiteY193" fmla="*/ 3655216 h 6858000"/>
              <a:gd name="connsiteX194" fmla="*/ 3655073 w 7472601"/>
              <a:gd name="connsiteY194" fmla="*/ 3650884 h 6858000"/>
              <a:gd name="connsiteX195" fmla="*/ 3989938 w 7472601"/>
              <a:gd name="connsiteY195" fmla="*/ 3991685 h 6858000"/>
              <a:gd name="connsiteX196" fmla="*/ 4393907 w 7472601"/>
              <a:gd name="connsiteY196" fmla="*/ 4261258 h 6858000"/>
              <a:gd name="connsiteX197" fmla="*/ 4648051 w 7472601"/>
              <a:gd name="connsiteY197" fmla="*/ 4374051 h 6858000"/>
              <a:gd name="connsiteX198" fmla="*/ 4383389 w 7472601"/>
              <a:gd name="connsiteY198" fmla="*/ 4184369 h 6858000"/>
              <a:gd name="connsiteX199" fmla="*/ 4165508 w 7472601"/>
              <a:gd name="connsiteY199" fmla="*/ 4035196 h 6858000"/>
              <a:gd name="connsiteX200" fmla="*/ 4068162 w 7472601"/>
              <a:gd name="connsiteY200" fmla="*/ 3953394 h 6858000"/>
              <a:gd name="connsiteX201" fmla="*/ 3981416 w 7472601"/>
              <a:gd name="connsiteY201" fmla="*/ 3880482 h 6858000"/>
              <a:gd name="connsiteX202" fmla="*/ 3800147 w 7472601"/>
              <a:gd name="connsiteY202" fmla="*/ 3749872 h 6858000"/>
              <a:gd name="connsiteX203" fmla="*/ 3655073 w 7472601"/>
              <a:gd name="connsiteY203" fmla="*/ 3650884 h 6858000"/>
              <a:gd name="connsiteX204" fmla="*/ 3670252 w 7472601"/>
              <a:gd name="connsiteY204" fmla="*/ 3622798 h 6858000"/>
              <a:gd name="connsiteX205" fmla="*/ 3817258 w 7472601"/>
              <a:gd name="connsiteY205" fmla="*/ 3723577 h 6858000"/>
              <a:gd name="connsiteX206" fmla="*/ 4000461 w 7472601"/>
              <a:gd name="connsiteY206" fmla="*/ 3855966 h 6858000"/>
              <a:gd name="connsiteX207" fmla="*/ 4088180 w 7472601"/>
              <a:gd name="connsiteY207" fmla="*/ 3929774 h 6858000"/>
              <a:gd name="connsiteX208" fmla="*/ 4184555 w 7472601"/>
              <a:gd name="connsiteY208" fmla="*/ 4010683 h 6858000"/>
              <a:gd name="connsiteX209" fmla="*/ 4399563 w 7472601"/>
              <a:gd name="connsiteY209" fmla="*/ 4158106 h 6858000"/>
              <a:gd name="connsiteX210" fmla="*/ 4684469 w 7472601"/>
              <a:gd name="connsiteY210" fmla="*/ 4364680 h 6858000"/>
              <a:gd name="connsiteX211" fmla="*/ 4690271 w 7472601"/>
              <a:gd name="connsiteY211" fmla="*/ 4370034 h 6858000"/>
              <a:gd name="connsiteX212" fmla="*/ 4136093 w 7472601"/>
              <a:gd name="connsiteY212" fmla="*/ 3858466 h 6858000"/>
              <a:gd name="connsiteX213" fmla="*/ 3670252 w 7472601"/>
              <a:gd name="connsiteY213" fmla="*/ 3622798 h 6858000"/>
              <a:gd name="connsiteX214" fmla="*/ 4440129 w 7472601"/>
              <a:gd name="connsiteY214" fmla="*/ 3448571 h 6858000"/>
              <a:gd name="connsiteX215" fmla="*/ 4856525 w 7472601"/>
              <a:gd name="connsiteY215" fmla="*/ 3915351 h 6858000"/>
              <a:gd name="connsiteX216" fmla="*/ 5059055 w 7472601"/>
              <a:gd name="connsiteY216" fmla="*/ 4108918 h 6858000"/>
              <a:gd name="connsiteX217" fmla="*/ 5290070 w 7472601"/>
              <a:gd name="connsiteY217" fmla="*/ 4263619 h 6858000"/>
              <a:gd name="connsiteX218" fmla="*/ 4834991 w 7472601"/>
              <a:gd name="connsiteY218" fmla="*/ 3830985 h 6858000"/>
              <a:gd name="connsiteX219" fmla="*/ 4440129 w 7472601"/>
              <a:gd name="connsiteY219" fmla="*/ 3448571 h 6858000"/>
              <a:gd name="connsiteX220" fmla="*/ 4441737 w 7472601"/>
              <a:gd name="connsiteY220" fmla="*/ 3399734 h 6858000"/>
              <a:gd name="connsiteX221" fmla="*/ 4431236 w 7472601"/>
              <a:gd name="connsiteY221" fmla="*/ 3400954 h 6858000"/>
              <a:gd name="connsiteX222" fmla="*/ 4557150 w 7472601"/>
              <a:gd name="connsiteY222" fmla="*/ 3510023 h 6858000"/>
              <a:gd name="connsiteX223" fmla="*/ 4856936 w 7472601"/>
              <a:gd name="connsiteY223" fmla="*/ 3809146 h 6858000"/>
              <a:gd name="connsiteX224" fmla="*/ 5111996 w 7472601"/>
              <a:gd name="connsiteY224" fmla="*/ 4065759 h 6858000"/>
              <a:gd name="connsiteX225" fmla="*/ 5388878 w 7472601"/>
              <a:gd name="connsiteY225" fmla="*/ 4300185 h 6858000"/>
              <a:gd name="connsiteX226" fmla="*/ 5425556 w 7472601"/>
              <a:gd name="connsiteY226" fmla="*/ 4308967 h 6858000"/>
              <a:gd name="connsiteX227" fmla="*/ 4943646 w 7472601"/>
              <a:gd name="connsiteY227" fmla="*/ 3822916 h 6858000"/>
              <a:gd name="connsiteX228" fmla="*/ 4594837 w 7472601"/>
              <a:gd name="connsiteY228" fmla="*/ 3532274 h 6858000"/>
              <a:gd name="connsiteX229" fmla="*/ 4441737 w 7472601"/>
              <a:gd name="connsiteY229" fmla="*/ 3399734 h 6858000"/>
              <a:gd name="connsiteX230" fmla="*/ 5425834 w 7472601"/>
              <a:gd name="connsiteY230" fmla="*/ 3162785 h 6858000"/>
              <a:gd name="connsiteX231" fmla="*/ 5401644 w 7472601"/>
              <a:gd name="connsiteY231" fmla="*/ 3617847 h 6858000"/>
              <a:gd name="connsiteX232" fmla="*/ 5467256 w 7472601"/>
              <a:gd name="connsiteY232" fmla="*/ 4175494 h 6858000"/>
              <a:gd name="connsiteX233" fmla="*/ 5448069 w 7472601"/>
              <a:gd name="connsiteY233" fmla="*/ 3567554 h 6858000"/>
              <a:gd name="connsiteX234" fmla="*/ 5425834 w 7472601"/>
              <a:gd name="connsiteY234" fmla="*/ 3162785 h 6858000"/>
              <a:gd name="connsiteX235" fmla="*/ 1318687 w 7472601"/>
              <a:gd name="connsiteY235" fmla="*/ 3113840 h 6858000"/>
              <a:gd name="connsiteX236" fmla="*/ 1066793 w 7472601"/>
              <a:gd name="connsiteY236" fmla="*/ 3212171 h 6858000"/>
              <a:gd name="connsiteX237" fmla="*/ 993319 w 7472601"/>
              <a:gd name="connsiteY237" fmla="*/ 3247648 h 6858000"/>
              <a:gd name="connsiteX238" fmla="*/ 853081 w 7472601"/>
              <a:gd name="connsiteY238" fmla="*/ 3312410 h 6858000"/>
              <a:gd name="connsiteX239" fmla="*/ 805957 w 7472601"/>
              <a:gd name="connsiteY239" fmla="*/ 3330443 h 6858000"/>
              <a:gd name="connsiteX240" fmla="*/ 1318687 w 7472601"/>
              <a:gd name="connsiteY240" fmla="*/ 3113840 h 6858000"/>
              <a:gd name="connsiteX241" fmla="*/ 5453702 w 7472601"/>
              <a:gd name="connsiteY241" fmla="*/ 3090882 h 6858000"/>
              <a:gd name="connsiteX242" fmla="*/ 5480135 w 7472601"/>
              <a:gd name="connsiteY242" fmla="*/ 3565802 h 6858000"/>
              <a:gd name="connsiteX243" fmla="*/ 5499023 w 7472601"/>
              <a:gd name="connsiteY243" fmla="*/ 4166310 h 6858000"/>
              <a:gd name="connsiteX244" fmla="*/ 5547022 w 7472601"/>
              <a:gd name="connsiteY244" fmla="*/ 3607838 h 6858000"/>
              <a:gd name="connsiteX245" fmla="*/ 5515964 w 7472601"/>
              <a:gd name="connsiteY245" fmla="*/ 3378541 h 6858000"/>
              <a:gd name="connsiteX246" fmla="*/ 5453702 w 7472601"/>
              <a:gd name="connsiteY246" fmla="*/ 3090882 h 6858000"/>
              <a:gd name="connsiteX247" fmla="*/ 1238695 w 7472601"/>
              <a:gd name="connsiteY247" fmla="*/ 3076820 h 6858000"/>
              <a:gd name="connsiteX248" fmla="*/ 716371 w 7472601"/>
              <a:gd name="connsiteY248" fmla="*/ 3293249 h 6858000"/>
              <a:gd name="connsiteX249" fmla="*/ 579522 w 7472601"/>
              <a:gd name="connsiteY249" fmla="*/ 3371759 h 6858000"/>
              <a:gd name="connsiteX250" fmla="*/ 600288 w 7472601"/>
              <a:gd name="connsiteY250" fmla="*/ 3365555 h 6858000"/>
              <a:gd name="connsiteX251" fmla="*/ 840692 w 7472601"/>
              <a:gd name="connsiteY251" fmla="*/ 3284921 h 6858000"/>
              <a:gd name="connsiteX252" fmla="*/ 979248 w 7472601"/>
              <a:gd name="connsiteY252" fmla="*/ 3221003 h 6858000"/>
              <a:gd name="connsiteX253" fmla="*/ 1053282 w 7472601"/>
              <a:gd name="connsiteY253" fmla="*/ 3185247 h 6858000"/>
              <a:gd name="connsiteX254" fmla="*/ 1320603 w 7472601"/>
              <a:gd name="connsiteY254" fmla="*/ 3081281 h 6858000"/>
              <a:gd name="connsiteX255" fmla="*/ 1238695 w 7472601"/>
              <a:gd name="connsiteY255" fmla="*/ 3076820 h 6858000"/>
              <a:gd name="connsiteX256" fmla="*/ 5425627 w 7472601"/>
              <a:gd name="connsiteY256" fmla="*/ 2954192 h 6858000"/>
              <a:gd name="connsiteX257" fmla="*/ 5470770 w 7472601"/>
              <a:gd name="connsiteY257" fmla="*/ 3005435 h 6858000"/>
              <a:gd name="connsiteX258" fmla="*/ 5519779 w 7472601"/>
              <a:gd name="connsiteY258" fmla="*/ 4359223 h 6858000"/>
              <a:gd name="connsiteX259" fmla="*/ 5520293 w 7472601"/>
              <a:gd name="connsiteY259" fmla="*/ 4360602 h 6858000"/>
              <a:gd name="connsiteX260" fmla="*/ 5767221 w 7472601"/>
              <a:gd name="connsiteY260" fmla="*/ 4665564 h 6858000"/>
              <a:gd name="connsiteX261" fmla="*/ 6937169 w 7472601"/>
              <a:gd name="connsiteY261" fmla="*/ 4815941 h 6858000"/>
              <a:gd name="connsiteX262" fmla="*/ 6953922 w 7472601"/>
              <a:gd name="connsiteY262" fmla="*/ 4890068 h 6858000"/>
              <a:gd name="connsiteX263" fmla="*/ 6071359 w 7472601"/>
              <a:gd name="connsiteY263" fmla="*/ 4770770 h 6858000"/>
              <a:gd name="connsiteX264" fmla="*/ 6038839 w 7472601"/>
              <a:gd name="connsiteY264" fmla="*/ 4764474 h 6858000"/>
              <a:gd name="connsiteX265" fmla="*/ 6038706 w 7472601"/>
              <a:gd name="connsiteY265" fmla="*/ 4763847 h 6858000"/>
              <a:gd name="connsiteX266" fmla="*/ 6037784 w 7472601"/>
              <a:gd name="connsiteY266" fmla="*/ 4764270 h 6858000"/>
              <a:gd name="connsiteX267" fmla="*/ 6038839 w 7472601"/>
              <a:gd name="connsiteY267" fmla="*/ 4764474 h 6858000"/>
              <a:gd name="connsiteX268" fmla="*/ 6040338 w 7472601"/>
              <a:gd name="connsiteY268" fmla="*/ 4771418 h 6858000"/>
              <a:gd name="connsiteX269" fmla="*/ 6024488 w 7472601"/>
              <a:gd name="connsiteY269" fmla="*/ 4809903 h 6858000"/>
              <a:gd name="connsiteX270" fmla="*/ 5599771 w 7472601"/>
              <a:gd name="connsiteY270" fmla="*/ 5509652 h 6858000"/>
              <a:gd name="connsiteX271" fmla="*/ 5548843 w 7472601"/>
              <a:gd name="connsiteY271" fmla="*/ 5563845 h 6858000"/>
              <a:gd name="connsiteX272" fmla="*/ 5940952 w 7472601"/>
              <a:gd name="connsiteY272" fmla="*/ 6250028 h 6858000"/>
              <a:gd name="connsiteX273" fmla="*/ 6043441 w 7472601"/>
              <a:gd name="connsiteY273" fmla="*/ 6665847 h 6858000"/>
              <a:gd name="connsiteX274" fmla="*/ 6093432 w 7472601"/>
              <a:gd name="connsiteY274" fmla="*/ 6858000 h 6858000"/>
              <a:gd name="connsiteX275" fmla="*/ 6034344 w 7472601"/>
              <a:gd name="connsiteY275" fmla="*/ 6858000 h 6858000"/>
              <a:gd name="connsiteX276" fmla="*/ 6026679 w 7472601"/>
              <a:gd name="connsiteY276" fmla="*/ 6836959 h 6858000"/>
              <a:gd name="connsiteX277" fmla="*/ 5800441 w 7472601"/>
              <a:gd name="connsiteY277" fmla="*/ 6335286 h 6858000"/>
              <a:gd name="connsiteX278" fmla="*/ 5526562 w 7472601"/>
              <a:gd name="connsiteY278" fmla="*/ 5705388 h 6858000"/>
              <a:gd name="connsiteX279" fmla="*/ 5519640 w 7472601"/>
              <a:gd name="connsiteY279" fmla="*/ 5683774 h 6858000"/>
              <a:gd name="connsiteX280" fmla="*/ 5844559 w 7472601"/>
              <a:gd name="connsiteY280" fmla="*/ 6553349 h 6858000"/>
              <a:gd name="connsiteX281" fmla="*/ 5975994 w 7472601"/>
              <a:gd name="connsiteY281" fmla="*/ 6858000 h 6858000"/>
              <a:gd name="connsiteX282" fmla="*/ 5898547 w 7472601"/>
              <a:gd name="connsiteY282" fmla="*/ 6858000 h 6858000"/>
              <a:gd name="connsiteX283" fmla="*/ 5682041 w 7472601"/>
              <a:gd name="connsiteY283" fmla="*/ 6355860 h 6858000"/>
              <a:gd name="connsiteX284" fmla="*/ 5461758 w 7472601"/>
              <a:gd name="connsiteY284" fmla="*/ 5820220 h 6858000"/>
              <a:gd name="connsiteX285" fmla="*/ 5237282 w 7472601"/>
              <a:gd name="connsiteY285" fmla="*/ 6579086 h 6858000"/>
              <a:gd name="connsiteX286" fmla="*/ 5115009 w 7472601"/>
              <a:gd name="connsiteY286" fmla="*/ 6858000 h 6858000"/>
              <a:gd name="connsiteX287" fmla="*/ 5028074 w 7472601"/>
              <a:gd name="connsiteY287" fmla="*/ 6858000 h 6858000"/>
              <a:gd name="connsiteX288" fmla="*/ 5079508 w 7472601"/>
              <a:gd name="connsiteY288" fmla="*/ 6749074 h 6858000"/>
              <a:gd name="connsiteX289" fmla="*/ 5371846 w 7472601"/>
              <a:gd name="connsiteY289" fmla="*/ 5924413 h 6858000"/>
              <a:gd name="connsiteX290" fmla="*/ 5270512 w 7472601"/>
              <a:gd name="connsiteY290" fmla="*/ 6138975 h 6858000"/>
              <a:gd name="connsiteX291" fmla="*/ 5062409 w 7472601"/>
              <a:gd name="connsiteY291" fmla="*/ 6653544 h 6858000"/>
              <a:gd name="connsiteX292" fmla="*/ 5036628 w 7472601"/>
              <a:gd name="connsiteY292" fmla="*/ 6754247 h 6858000"/>
              <a:gd name="connsiteX293" fmla="*/ 5009112 w 7472601"/>
              <a:gd name="connsiteY293" fmla="*/ 6858000 h 6858000"/>
              <a:gd name="connsiteX294" fmla="*/ 4976679 w 7472601"/>
              <a:gd name="connsiteY294" fmla="*/ 6858000 h 6858000"/>
              <a:gd name="connsiteX295" fmla="*/ 5006537 w 7472601"/>
              <a:gd name="connsiteY295" fmla="*/ 6747068 h 6858000"/>
              <a:gd name="connsiteX296" fmla="*/ 5032723 w 7472601"/>
              <a:gd name="connsiteY296" fmla="*/ 6644957 h 6858000"/>
              <a:gd name="connsiteX297" fmla="*/ 5242949 w 7472601"/>
              <a:gd name="connsiteY297" fmla="*/ 6125175 h 6858000"/>
              <a:gd name="connsiteX298" fmla="*/ 5286321 w 7472601"/>
              <a:gd name="connsiteY298" fmla="*/ 6033555 h 6858000"/>
              <a:gd name="connsiteX299" fmla="*/ 5008210 w 7472601"/>
              <a:gd name="connsiteY299" fmla="*/ 6649194 h 6858000"/>
              <a:gd name="connsiteX300" fmla="*/ 4986321 w 7472601"/>
              <a:gd name="connsiteY300" fmla="*/ 6765687 h 6858000"/>
              <a:gd name="connsiteX301" fmla="*/ 4973474 w 7472601"/>
              <a:gd name="connsiteY301" fmla="*/ 6858000 h 6858000"/>
              <a:gd name="connsiteX302" fmla="*/ 4907178 w 7472601"/>
              <a:gd name="connsiteY302" fmla="*/ 6858000 h 6858000"/>
              <a:gd name="connsiteX303" fmla="*/ 4910810 w 7472601"/>
              <a:gd name="connsiteY303" fmla="*/ 6829660 h 6858000"/>
              <a:gd name="connsiteX304" fmla="*/ 4987461 w 7472601"/>
              <a:gd name="connsiteY304" fmla="*/ 6432994 h 6858000"/>
              <a:gd name="connsiteX305" fmla="*/ 5179262 w 7472601"/>
              <a:gd name="connsiteY305" fmla="*/ 6035044 h 6858000"/>
              <a:gd name="connsiteX306" fmla="*/ 4689678 w 7472601"/>
              <a:gd name="connsiteY306" fmla="*/ 6440241 h 6858000"/>
              <a:gd name="connsiteX307" fmla="*/ 4477543 w 7472601"/>
              <a:gd name="connsiteY307" fmla="*/ 6674836 h 6858000"/>
              <a:gd name="connsiteX308" fmla="*/ 4329957 w 7472601"/>
              <a:gd name="connsiteY308" fmla="*/ 6858000 h 6858000"/>
              <a:gd name="connsiteX309" fmla="*/ 4218595 w 7472601"/>
              <a:gd name="connsiteY309" fmla="*/ 6858000 h 6858000"/>
              <a:gd name="connsiteX310" fmla="*/ 4368888 w 7472601"/>
              <a:gd name="connsiteY310" fmla="*/ 6668412 h 6858000"/>
              <a:gd name="connsiteX311" fmla="*/ 4563091 w 7472601"/>
              <a:gd name="connsiteY311" fmla="*/ 6442508 h 6858000"/>
              <a:gd name="connsiteX312" fmla="*/ 5387324 w 7472601"/>
              <a:gd name="connsiteY312" fmla="*/ 5705830 h 6858000"/>
              <a:gd name="connsiteX313" fmla="*/ 5073620 w 7472601"/>
              <a:gd name="connsiteY313" fmla="*/ 5955437 h 6858000"/>
              <a:gd name="connsiteX314" fmla="*/ 4689789 w 7472601"/>
              <a:gd name="connsiteY314" fmla="*/ 6268382 h 6858000"/>
              <a:gd name="connsiteX315" fmla="*/ 4418722 w 7472601"/>
              <a:gd name="connsiteY315" fmla="*/ 6570886 h 6858000"/>
              <a:gd name="connsiteX316" fmla="*/ 4214944 w 7472601"/>
              <a:gd name="connsiteY316" fmla="*/ 6858000 h 6858000"/>
              <a:gd name="connsiteX317" fmla="*/ 4177898 w 7472601"/>
              <a:gd name="connsiteY317" fmla="*/ 6858000 h 6858000"/>
              <a:gd name="connsiteX318" fmla="*/ 4391597 w 7472601"/>
              <a:gd name="connsiteY318" fmla="*/ 6556370 h 6858000"/>
              <a:gd name="connsiteX319" fmla="*/ 4668889 w 7472601"/>
              <a:gd name="connsiteY319" fmla="*/ 6246399 h 6858000"/>
              <a:gd name="connsiteX320" fmla="*/ 5055427 w 7472601"/>
              <a:gd name="connsiteY320" fmla="*/ 5931476 h 6858000"/>
              <a:gd name="connsiteX321" fmla="*/ 5371814 w 7472601"/>
              <a:gd name="connsiteY321" fmla="*/ 5678975 h 6858000"/>
              <a:gd name="connsiteX322" fmla="*/ 4987918 w 7472601"/>
              <a:gd name="connsiteY322" fmla="*/ 5838701 h 6858000"/>
              <a:gd name="connsiteX323" fmla="*/ 4317146 w 7472601"/>
              <a:gd name="connsiteY323" fmla="*/ 6587716 h 6858000"/>
              <a:gd name="connsiteX324" fmla="*/ 4171627 w 7472601"/>
              <a:gd name="connsiteY324" fmla="*/ 6858000 h 6858000"/>
              <a:gd name="connsiteX325" fmla="*/ 4081585 w 7472601"/>
              <a:gd name="connsiteY325" fmla="*/ 6858000 h 6858000"/>
              <a:gd name="connsiteX326" fmla="*/ 4238603 w 7472601"/>
              <a:gd name="connsiteY326" fmla="*/ 6559341 h 6858000"/>
              <a:gd name="connsiteX327" fmla="*/ 4778333 w 7472601"/>
              <a:gd name="connsiteY327" fmla="*/ 5873626 h 6858000"/>
              <a:gd name="connsiteX328" fmla="*/ 5414185 w 7472601"/>
              <a:gd name="connsiteY328" fmla="*/ 5573882 h 6858000"/>
              <a:gd name="connsiteX329" fmla="*/ 5959648 w 7472601"/>
              <a:gd name="connsiteY329" fmla="*/ 4760797 h 6858000"/>
              <a:gd name="connsiteX330" fmla="*/ 5355019 w 7472601"/>
              <a:gd name="connsiteY330" fmla="*/ 4734672 h 6858000"/>
              <a:gd name="connsiteX331" fmla="*/ 5083565 w 7472601"/>
              <a:gd name="connsiteY331" fmla="*/ 5179121 h 6858000"/>
              <a:gd name="connsiteX332" fmla="*/ 4713577 w 7472601"/>
              <a:gd name="connsiteY332" fmla="*/ 5616803 h 6858000"/>
              <a:gd name="connsiteX333" fmla="*/ 3989559 w 7472601"/>
              <a:gd name="connsiteY333" fmla="*/ 6145945 h 6858000"/>
              <a:gd name="connsiteX334" fmla="*/ 3939824 w 7472601"/>
              <a:gd name="connsiteY334" fmla="*/ 6066900 h 6858000"/>
              <a:gd name="connsiteX335" fmla="*/ 4584537 w 7472601"/>
              <a:gd name="connsiteY335" fmla="*/ 5324826 h 6858000"/>
              <a:gd name="connsiteX336" fmla="*/ 5037105 w 7472601"/>
              <a:gd name="connsiteY336" fmla="*/ 5088765 h 6858000"/>
              <a:gd name="connsiteX337" fmla="*/ 5039930 w 7472601"/>
              <a:gd name="connsiteY337" fmla="*/ 5089585 h 6858000"/>
              <a:gd name="connsiteX338" fmla="*/ 5263764 w 7472601"/>
              <a:gd name="connsiteY338" fmla="*/ 4735525 h 6858000"/>
              <a:gd name="connsiteX339" fmla="*/ 4086300 w 7472601"/>
              <a:gd name="connsiteY339" fmla="*/ 4884599 h 6858000"/>
              <a:gd name="connsiteX340" fmla="*/ 4085485 w 7472601"/>
              <a:gd name="connsiteY340" fmla="*/ 4899070 h 6858000"/>
              <a:gd name="connsiteX341" fmla="*/ 3871915 w 7472601"/>
              <a:gd name="connsiteY341" fmla="*/ 5253645 h 6858000"/>
              <a:gd name="connsiteX342" fmla="*/ 3799374 w 7472601"/>
              <a:gd name="connsiteY342" fmla="*/ 5466127 h 6858000"/>
              <a:gd name="connsiteX343" fmla="*/ 3498850 w 7472601"/>
              <a:gd name="connsiteY343" fmla="*/ 6661888 h 6858000"/>
              <a:gd name="connsiteX344" fmla="*/ 3399216 w 7472601"/>
              <a:gd name="connsiteY344" fmla="*/ 6858000 h 6858000"/>
              <a:gd name="connsiteX345" fmla="*/ 3303688 w 7472601"/>
              <a:gd name="connsiteY345" fmla="*/ 6858000 h 6858000"/>
              <a:gd name="connsiteX346" fmla="*/ 3391774 w 7472601"/>
              <a:gd name="connsiteY346" fmla="*/ 6697181 h 6858000"/>
              <a:gd name="connsiteX347" fmla="*/ 3735540 w 7472601"/>
              <a:gd name="connsiteY347" fmla="*/ 5546923 h 6858000"/>
              <a:gd name="connsiteX348" fmla="*/ 3729438 w 7472601"/>
              <a:gd name="connsiteY348" fmla="*/ 5569058 h 6858000"/>
              <a:gd name="connsiteX349" fmla="*/ 3707782 w 7472601"/>
              <a:gd name="connsiteY349" fmla="*/ 5644908 h 6858000"/>
              <a:gd name="connsiteX350" fmla="*/ 3583827 w 7472601"/>
              <a:gd name="connsiteY350" fmla="*/ 6039215 h 6858000"/>
              <a:gd name="connsiteX351" fmla="*/ 3547861 w 7472601"/>
              <a:gd name="connsiteY351" fmla="*/ 6129609 h 6858000"/>
              <a:gd name="connsiteX352" fmla="*/ 3490905 w 7472601"/>
              <a:gd name="connsiteY352" fmla="*/ 6277660 h 6858000"/>
              <a:gd name="connsiteX353" fmla="*/ 3455859 w 7472601"/>
              <a:gd name="connsiteY353" fmla="*/ 6391301 h 6858000"/>
              <a:gd name="connsiteX354" fmla="*/ 3429112 w 7472601"/>
              <a:gd name="connsiteY354" fmla="*/ 6479469 h 6858000"/>
              <a:gd name="connsiteX355" fmla="*/ 3304862 w 7472601"/>
              <a:gd name="connsiteY355" fmla="*/ 6796476 h 6858000"/>
              <a:gd name="connsiteX356" fmla="*/ 3276071 w 7472601"/>
              <a:gd name="connsiteY356" fmla="*/ 6858000 h 6858000"/>
              <a:gd name="connsiteX357" fmla="*/ 3240805 w 7472601"/>
              <a:gd name="connsiteY357" fmla="*/ 6858000 h 6858000"/>
              <a:gd name="connsiteX358" fmla="*/ 3275917 w 7472601"/>
              <a:gd name="connsiteY358" fmla="*/ 6783192 h 6858000"/>
              <a:gd name="connsiteX359" fmla="*/ 3399358 w 7472601"/>
              <a:gd name="connsiteY359" fmla="*/ 6469011 h 6858000"/>
              <a:gd name="connsiteX360" fmla="*/ 3425650 w 7472601"/>
              <a:gd name="connsiteY360" fmla="*/ 6381333 h 6858000"/>
              <a:gd name="connsiteX361" fmla="*/ 3460661 w 7472601"/>
              <a:gd name="connsiteY361" fmla="*/ 6266763 h 6858000"/>
              <a:gd name="connsiteX362" fmla="*/ 3518021 w 7472601"/>
              <a:gd name="connsiteY362" fmla="*/ 6117298 h 6858000"/>
              <a:gd name="connsiteX363" fmla="*/ 3554035 w 7472601"/>
              <a:gd name="connsiteY363" fmla="*/ 6027832 h 6858000"/>
              <a:gd name="connsiteX364" fmla="*/ 3677174 w 7472601"/>
              <a:gd name="connsiteY364" fmla="*/ 5636351 h 6858000"/>
              <a:gd name="connsiteX365" fmla="*/ 3698819 w 7472601"/>
              <a:gd name="connsiteY365" fmla="*/ 5560503 h 6858000"/>
              <a:gd name="connsiteX366" fmla="*/ 3702094 w 7472601"/>
              <a:gd name="connsiteY366" fmla="*/ 5549194 h 6858000"/>
              <a:gd name="connsiteX367" fmla="*/ 3398355 w 7472601"/>
              <a:gd name="connsiteY367" fmla="*/ 6094603 h 6858000"/>
              <a:gd name="connsiteX368" fmla="*/ 3193941 w 7472601"/>
              <a:gd name="connsiteY368" fmla="*/ 6798775 h 6858000"/>
              <a:gd name="connsiteX369" fmla="*/ 3184140 w 7472601"/>
              <a:gd name="connsiteY369" fmla="*/ 6858000 h 6858000"/>
              <a:gd name="connsiteX370" fmla="*/ 3099978 w 7472601"/>
              <a:gd name="connsiteY370" fmla="*/ 6858000 h 6858000"/>
              <a:gd name="connsiteX371" fmla="*/ 3101556 w 7472601"/>
              <a:gd name="connsiteY371" fmla="*/ 6843337 h 6858000"/>
              <a:gd name="connsiteX372" fmla="*/ 3370162 w 7472601"/>
              <a:gd name="connsiteY372" fmla="*/ 5785550 h 6858000"/>
              <a:gd name="connsiteX373" fmla="*/ 3746477 w 7472601"/>
              <a:gd name="connsiteY373" fmla="*/ 5377889 h 6858000"/>
              <a:gd name="connsiteX374" fmla="*/ 3863399 w 7472601"/>
              <a:gd name="connsiteY374" fmla="*/ 5087257 h 6858000"/>
              <a:gd name="connsiteX375" fmla="*/ 3968712 w 7472601"/>
              <a:gd name="connsiteY375" fmla="*/ 4913989 h 6858000"/>
              <a:gd name="connsiteX376" fmla="*/ 2792390 w 7472601"/>
              <a:gd name="connsiteY376" fmla="*/ 5382974 h 6858000"/>
              <a:gd name="connsiteX377" fmla="*/ 2714982 w 7472601"/>
              <a:gd name="connsiteY377" fmla="*/ 5427051 h 6858000"/>
              <a:gd name="connsiteX378" fmla="*/ 2813361 w 7472601"/>
              <a:gd name="connsiteY378" fmla="*/ 6023912 h 6858000"/>
              <a:gd name="connsiteX379" fmla="*/ 2688430 w 7472601"/>
              <a:gd name="connsiteY379" fmla="*/ 6801564 h 6858000"/>
              <a:gd name="connsiteX380" fmla="*/ 2629626 w 7472601"/>
              <a:gd name="connsiteY380" fmla="*/ 6763394 h 6858000"/>
              <a:gd name="connsiteX381" fmla="*/ 2565328 w 7472601"/>
              <a:gd name="connsiteY381" fmla="*/ 5516399 h 6858000"/>
              <a:gd name="connsiteX382" fmla="*/ 1922999 w 7472601"/>
              <a:gd name="connsiteY382" fmla="*/ 5980343 h 6858000"/>
              <a:gd name="connsiteX383" fmla="*/ 1950261 w 7472601"/>
              <a:gd name="connsiteY383" fmla="*/ 6405858 h 6858000"/>
              <a:gd name="connsiteX384" fmla="*/ 2365554 w 7472601"/>
              <a:gd name="connsiteY384" fmla="*/ 6759107 h 6858000"/>
              <a:gd name="connsiteX385" fmla="*/ 2424142 w 7472601"/>
              <a:gd name="connsiteY385" fmla="*/ 6858000 h 6858000"/>
              <a:gd name="connsiteX386" fmla="*/ 2395994 w 7472601"/>
              <a:gd name="connsiteY386" fmla="*/ 6858000 h 6858000"/>
              <a:gd name="connsiteX387" fmla="*/ 2392863 w 7472601"/>
              <a:gd name="connsiteY387" fmla="*/ 6852964 h 6858000"/>
              <a:gd name="connsiteX388" fmla="*/ 2017589 w 7472601"/>
              <a:gd name="connsiteY388" fmla="*/ 6493982 h 6858000"/>
              <a:gd name="connsiteX389" fmla="*/ 2147336 w 7472601"/>
              <a:gd name="connsiteY389" fmla="*/ 6594052 h 6858000"/>
              <a:gd name="connsiteX390" fmla="*/ 2207047 w 7472601"/>
              <a:gd name="connsiteY390" fmla="*/ 6654540 h 6858000"/>
              <a:gd name="connsiteX391" fmla="*/ 2299106 w 7472601"/>
              <a:gd name="connsiteY391" fmla="*/ 6778931 h 6858000"/>
              <a:gd name="connsiteX392" fmla="*/ 2314430 w 7472601"/>
              <a:gd name="connsiteY392" fmla="*/ 6801144 h 6858000"/>
              <a:gd name="connsiteX393" fmla="*/ 2352406 w 7472601"/>
              <a:gd name="connsiteY393" fmla="*/ 6858000 h 6858000"/>
              <a:gd name="connsiteX394" fmla="*/ 2314492 w 7472601"/>
              <a:gd name="connsiteY394" fmla="*/ 6858000 h 6858000"/>
              <a:gd name="connsiteX395" fmla="*/ 2288095 w 7472601"/>
              <a:gd name="connsiteY395" fmla="*/ 6818030 h 6858000"/>
              <a:gd name="connsiteX396" fmla="*/ 2272768 w 7472601"/>
              <a:gd name="connsiteY396" fmla="*/ 6795822 h 6858000"/>
              <a:gd name="connsiteX397" fmla="*/ 2182715 w 7472601"/>
              <a:gd name="connsiteY397" fmla="*/ 6675071 h 6858000"/>
              <a:gd name="connsiteX398" fmla="*/ 2032061 w 7472601"/>
              <a:gd name="connsiteY398" fmla="*/ 6541380 h 6858000"/>
              <a:gd name="connsiteX399" fmla="*/ 2257220 w 7472601"/>
              <a:gd name="connsiteY399" fmla="*/ 6826257 h 6858000"/>
              <a:gd name="connsiteX400" fmla="*/ 2281324 w 7472601"/>
              <a:gd name="connsiteY400" fmla="*/ 6858000 h 6858000"/>
              <a:gd name="connsiteX401" fmla="*/ 2242860 w 7472601"/>
              <a:gd name="connsiteY401" fmla="*/ 6858000 h 6858000"/>
              <a:gd name="connsiteX402" fmla="*/ 2232818 w 7472601"/>
              <a:gd name="connsiteY402" fmla="*/ 6844926 h 6858000"/>
              <a:gd name="connsiteX403" fmla="*/ 1990172 w 7472601"/>
              <a:gd name="connsiteY403" fmla="*/ 6542121 h 6858000"/>
              <a:gd name="connsiteX404" fmla="*/ 2124090 w 7472601"/>
              <a:gd name="connsiteY404" fmla="*/ 6761017 h 6858000"/>
              <a:gd name="connsiteX405" fmla="*/ 2200380 w 7472601"/>
              <a:gd name="connsiteY405" fmla="*/ 6858000 h 6858000"/>
              <a:gd name="connsiteX406" fmla="*/ 2147507 w 7472601"/>
              <a:gd name="connsiteY406" fmla="*/ 6858000 h 6858000"/>
              <a:gd name="connsiteX407" fmla="*/ 2070668 w 7472601"/>
              <a:gd name="connsiteY407" fmla="*/ 6761520 h 6858000"/>
              <a:gd name="connsiteX408" fmla="*/ 1975142 w 7472601"/>
              <a:gd name="connsiteY408" fmla="*/ 6585570 h 6858000"/>
              <a:gd name="connsiteX409" fmla="*/ 2050035 w 7472601"/>
              <a:gd name="connsiteY409" fmla="*/ 6813345 h 6858000"/>
              <a:gd name="connsiteX410" fmla="*/ 2063025 w 7472601"/>
              <a:gd name="connsiteY410" fmla="*/ 6858000 h 6858000"/>
              <a:gd name="connsiteX411" fmla="*/ 2021675 w 7472601"/>
              <a:gd name="connsiteY411" fmla="*/ 6858000 h 6858000"/>
              <a:gd name="connsiteX412" fmla="*/ 2019308 w 7472601"/>
              <a:gd name="connsiteY412" fmla="*/ 6847118 h 6858000"/>
              <a:gd name="connsiteX413" fmla="*/ 1938835 w 7472601"/>
              <a:gd name="connsiteY413" fmla="*/ 6551160 h 6858000"/>
              <a:gd name="connsiteX414" fmla="*/ 1953230 w 7472601"/>
              <a:gd name="connsiteY414" fmla="*/ 6759699 h 6858000"/>
              <a:gd name="connsiteX415" fmla="*/ 1956763 w 7472601"/>
              <a:gd name="connsiteY415" fmla="*/ 6778191 h 6858000"/>
              <a:gd name="connsiteX416" fmla="*/ 1967925 w 7472601"/>
              <a:gd name="connsiteY416" fmla="*/ 6858000 h 6858000"/>
              <a:gd name="connsiteX417" fmla="*/ 1936622 w 7472601"/>
              <a:gd name="connsiteY417" fmla="*/ 6858000 h 6858000"/>
              <a:gd name="connsiteX418" fmla="*/ 1926261 w 7472601"/>
              <a:gd name="connsiteY418" fmla="*/ 6784064 h 6858000"/>
              <a:gd name="connsiteX419" fmla="*/ 1922724 w 7472601"/>
              <a:gd name="connsiteY419" fmla="*/ 6765577 h 6858000"/>
              <a:gd name="connsiteX420" fmla="*/ 1904650 w 7472601"/>
              <a:gd name="connsiteY420" fmla="*/ 6639616 h 6858000"/>
              <a:gd name="connsiteX421" fmla="*/ 1885273 w 7472601"/>
              <a:gd name="connsiteY421" fmla="*/ 6858000 h 6858000"/>
              <a:gd name="connsiteX422" fmla="*/ 1854363 w 7472601"/>
              <a:gd name="connsiteY422" fmla="*/ 6858000 h 6858000"/>
              <a:gd name="connsiteX423" fmla="*/ 1880391 w 7472601"/>
              <a:gd name="connsiteY423" fmla="*/ 6603796 h 6858000"/>
              <a:gd name="connsiteX424" fmla="*/ 1818273 w 7472601"/>
              <a:gd name="connsiteY424" fmla="*/ 6715729 h 6858000"/>
              <a:gd name="connsiteX425" fmla="*/ 1794691 w 7472601"/>
              <a:gd name="connsiteY425" fmla="*/ 6843239 h 6858000"/>
              <a:gd name="connsiteX426" fmla="*/ 1794914 w 7472601"/>
              <a:gd name="connsiteY426" fmla="*/ 6858000 h 6858000"/>
              <a:gd name="connsiteX427" fmla="*/ 1746128 w 7472601"/>
              <a:gd name="connsiteY427" fmla="*/ 6858000 h 6858000"/>
              <a:gd name="connsiteX428" fmla="*/ 1753934 w 7472601"/>
              <a:gd name="connsiteY428" fmla="*/ 6724796 h 6858000"/>
              <a:gd name="connsiteX429" fmla="*/ 1792053 w 7472601"/>
              <a:gd name="connsiteY429" fmla="*/ 6572396 h 6858000"/>
              <a:gd name="connsiteX430" fmla="*/ 1862248 w 7472601"/>
              <a:gd name="connsiteY430" fmla="*/ 6266397 h 6858000"/>
              <a:gd name="connsiteX431" fmla="*/ 1862250 w 7472601"/>
              <a:gd name="connsiteY431" fmla="*/ 6033531 h 6858000"/>
              <a:gd name="connsiteX432" fmla="*/ 1211999 w 7472601"/>
              <a:gd name="connsiteY432" fmla="*/ 6683610 h 6858000"/>
              <a:gd name="connsiteX433" fmla="*/ 1213266 w 7472601"/>
              <a:gd name="connsiteY433" fmla="*/ 6691947 h 6858000"/>
              <a:gd name="connsiteX434" fmla="*/ 1203370 w 7472601"/>
              <a:gd name="connsiteY434" fmla="*/ 6850676 h 6858000"/>
              <a:gd name="connsiteX435" fmla="*/ 1203671 w 7472601"/>
              <a:gd name="connsiteY435" fmla="*/ 6858000 h 6858000"/>
              <a:gd name="connsiteX436" fmla="*/ 1143180 w 7472601"/>
              <a:gd name="connsiteY436" fmla="*/ 6858000 h 6858000"/>
              <a:gd name="connsiteX437" fmla="*/ 1142176 w 7472601"/>
              <a:gd name="connsiteY437" fmla="*/ 6766045 h 6858000"/>
              <a:gd name="connsiteX438" fmla="*/ 1067484 w 7472601"/>
              <a:gd name="connsiteY438" fmla="*/ 6858000 h 6858000"/>
              <a:gd name="connsiteX439" fmla="*/ 953928 w 7472601"/>
              <a:gd name="connsiteY439" fmla="*/ 6858000 h 6858000"/>
              <a:gd name="connsiteX440" fmla="*/ 959715 w 7472601"/>
              <a:gd name="connsiteY440" fmla="*/ 6850185 h 6858000"/>
              <a:gd name="connsiteX441" fmla="*/ 1483788 w 7472601"/>
              <a:gd name="connsiteY441" fmla="*/ 6259174 h 6858000"/>
              <a:gd name="connsiteX442" fmla="*/ 1100671 w 7472601"/>
              <a:gd name="connsiteY442" fmla="*/ 6252137 h 6858000"/>
              <a:gd name="connsiteX443" fmla="*/ 1090144 w 7472601"/>
              <a:gd name="connsiteY443" fmla="*/ 6256748 h 6858000"/>
              <a:gd name="connsiteX444" fmla="*/ 1095872 w 7472601"/>
              <a:gd name="connsiteY444" fmla="*/ 6271892 h 6858000"/>
              <a:gd name="connsiteX445" fmla="*/ 262785 w 7472601"/>
              <a:gd name="connsiteY445" fmla="*/ 6845450 h 6858000"/>
              <a:gd name="connsiteX446" fmla="*/ 209968 w 7472601"/>
              <a:gd name="connsiteY446" fmla="*/ 6770713 h 6858000"/>
              <a:gd name="connsiteX447" fmla="*/ 873460 w 7472601"/>
              <a:gd name="connsiteY447" fmla="*/ 6253768 h 6858000"/>
              <a:gd name="connsiteX448" fmla="*/ 192686 w 7472601"/>
              <a:gd name="connsiteY448" fmla="*/ 5849257 h 6858000"/>
              <a:gd name="connsiteX449" fmla="*/ 4696 w 7472601"/>
              <a:gd name="connsiteY449" fmla="*/ 5697668 h 6858000"/>
              <a:gd name="connsiteX450" fmla="*/ 0 w 7472601"/>
              <a:gd name="connsiteY450" fmla="*/ 5689984 h 6858000"/>
              <a:gd name="connsiteX451" fmla="*/ 0 w 7472601"/>
              <a:gd name="connsiteY451" fmla="*/ 5513472 h 6858000"/>
              <a:gd name="connsiteX452" fmla="*/ 174101 w 7472601"/>
              <a:gd name="connsiteY452" fmla="*/ 5620277 h 6858000"/>
              <a:gd name="connsiteX453" fmla="*/ 891800 w 7472601"/>
              <a:gd name="connsiteY453" fmla="*/ 6036935 h 6858000"/>
              <a:gd name="connsiteX454" fmla="*/ 1072219 w 7472601"/>
              <a:gd name="connsiteY454" fmla="*/ 6169443 h 6858000"/>
              <a:gd name="connsiteX455" fmla="*/ 1074117 w 7472601"/>
              <a:gd name="connsiteY455" fmla="*/ 6170301 h 6858000"/>
              <a:gd name="connsiteX456" fmla="*/ 1083114 w 7472601"/>
              <a:gd name="connsiteY456" fmla="*/ 6174131 h 6858000"/>
              <a:gd name="connsiteX457" fmla="*/ 1543010 w 7472601"/>
              <a:gd name="connsiteY457" fmla="*/ 6191140 h 6858000"/>
              <a:gd name="connsiteX458" fmla="*/ 1551080 w 7472601"/>
              <a:gd name="connsiteY458" fmla="*/ 6195006 h 6858000"/>
              <a:gd name="connsiteX459" fmla="*/ 2345443 w 7472601"/>
              <a:gd name="connsiteY459" fmla="*/ 5549882 h 6858000"/>
              <a:gd name="connsiteX460" fmla="*/ 1721499 w 7472601"/>
              <a:gd name="connsiteY460" fmla="*/ 5599969 h 6858000"/>
              <a:gd name="connsiteX461" fmla="*/ 767716 w 7472601"/>
              <a:gd name="connsiteY461" fmla="*/ 5472768 h 6858000"/>
              <a:gd name="connsiteX462" fmla="*/ 722147 w 7472601"/>
              <a:gd name="connsiteY462" fmla="*/ 5393091 h 6858000"/>
              <a:gd name="connsiteX463" fmla="*/ 1485552 w 7472601"/>
              <a:gd name="connsiteY463" fmla="*/ 5313202 h 6858000"/>
              <a:gd name="connsiteX464" fmla="*/ 2143004 w 7472601"/>
              <a:gd name="connsiteY464" fmla="*/ 5402420 h 6858000"/>
              <a:gd name="connsiteX465" fmla="*/ 1933391 w 7472601"/>
              <a:gd name="connsiteY465" fmla="*/ 5156971 h 6858000"/>
              <a:gd name="connsiteX466" fmla="*/ 1827118 w 7472601"/>
              <a:gd name="connsiteY466" fmla="*/ 4968410 h 6858000"/>
              <a:gd name="connsiteX467" fmla="*/ 1837349 w 7472601"/>
              <a:gd name="connsiteY467" fmla="*/ 4956357 h 6858000"/>
              <a:gd name="connsiteX468" fmla="*/ 2162835 w 7472601"/>
              <a:gd name="connsiteY468" fmla="*/ 5187853 h 6858000"/>
              <a:gd name="connsiteX469" fmla="*/ 2257167 w 7472601"/>
              <a:gd name="connsiteY469" fmla="*/ 5462123 h 6858000"/>
              <a:gd name="connsiteX470" fmla="*/ 2261598 w 7472601"/>
              <a:gd name="connsiteY470" fmla="*/ 5467998 h 6858000"/>
              <a:gd name="connsiteX471" fmla="*/ 2437177 w 7472601"/>
              <a:gd name="connsiteY471" fmla="*/ 5479608 h 6858000"/>
              <a:gd name="connsiteX472" fmla="*/ 2445247 w 7472601"/>
              <a:gd name="connsiteY472" fmla="*/ 5483476 h 6858000"/>
              <a:gd name="connsiteX473" fmla="*/ 2743626 w 7472601"/>
              <a:gd name="connsiteY473" fmla="*/ 5304819 h 6858000"/>
              <a:gd name="connsiteX474" fmla="*/ 3048102 w 7472601"/>
              <a:gd name="connsiteY474" fmla="*/ 5150595 h 6858000"/>
              <a:gd name="connsiteX475" fmla="*/ 1799414 w 7472601"/>
              <a:gd name="connsiteY475" fmla="*/ 4694732 h 6858000"/>
              <a:gd name="connsiteX476" fmla="*/ 1771735 w 7472601"/>
              <a:gd name="connsiteY476" fmla="*/ 4619929 h 6858000"/>
              <a:gd name="connsiteX477" fmla="*/ 3104273 w 7472601"/>
              <a:gd name="connsiteY477" fmla="*/ 5076159 h 6858000"/>
              <a:gd name="connsiteX478" fmla="*/ 3113245 w 7472601"/>
              <a:gd name="connsiteY478" fmla="*/ 5090705 h 6858000"/>
              <a:gd name="connsiteX479" fmla="*/ 3126294 w 7472601"/>
              <a:gd name="connsiteY479" fmla="*/ 5114400 h 6858000"/>
              <a:gd name="connsiteX480" fmla="*/ 3937433 w 7472601"/>
              <a:gd name="connsiteY480" fmla="*/ 4830473 h 6858000"/>
              <a:gd name="connsiteX481" fmla="*/ 3590475 w 7472601"/>
              <a:gd name="connsiteY481" fmla="*/ 4597974 h 6858000"/>
              <a:gd name="connsiteX482" fmla="*/ 3100264 w 7472601"/>
              <a:gd name="connsiteY482" fmla="*/ 4579845 h 6858000"/>
              <a:gd name="connsiteX483" fmla="*/ 2183576 w 7472601"/>
              <a:gd name="connsiteY483" fmla="*/ 4227150 h 6858000"/>
              <a:gd name="connsiteX484" fmla="*/ 2151029 w 7472601"/>
              <a:gd name="connsiteY484" fmla="*/ 4146947 h 6858000"/>
              <a:gd name="connsiteX485" fmla="*/ 3563434 w 7472601"/>
              <a:gd name="connsiteY485" fmla="*/ 4469115 h 6858000"/>
              <a:gd name="connsiteX486" fmla="*/ 3177952 w 7472601"/>
              <a:gd name="connsiteY486" fmla="*/ 3657386 h 6858000"/>
              <a:gd name="connsiteX487" fmla="*/ 3189263 w 7472601"/>
              <a:gd name="connsiteY487" fmla="*/ 3625726 h 6858000"/>
              <a:gd name="connsiteX488" fmla="*/ 3560912 w 7472601"/>
              <a:gd name="connsiteY488" fmla="*/ 4079863 h 6858000"/>
              <a:gd name="connsiteX489" fmla="*/ 3626636 w 7472601"/>
              <a:gd name="connsiteY489" fmla="*/ 4512230 h 6858000"/>
              <a:gd name="connsiteX490" fmla="*/ 3653088 w 7472601"/>
              <a:gd name="connsiteY490" fmla="*/ 4521417 h 6858000"/>
              <a:gd name="connsiteX491" fmla="*/ 3988128 w 7472601"/>
              <a:gd name="connsiteY491" fmla="*/ 4817267 h 6858000"/>
              <a:gd name="connsiteX492" fmla="*/ 4830582 w 7472601"/>
              <a:gd name="connsiteY492" fmla="*/ 4676000 h 6858000"/>
              <a:gd name="connsiteX493" fmla="*/ 4830100 w 7472601"/>
              <a:gd name="connsiteY493" fmla="*/ 4675554 h 6858000"/>
              <a:gd name="connsiteX494" fmla="*/ 4036318 w 7472601"/>
              <a:gd name="connsiteY494" fmla="*/ 4147013 h 6858000"/>
              <a:gd name="connsiteX495" fmla="*/ 3432098 w 7472601"/>
              <a:gd name="connsiteY495" fmla="*/ 3537312 h 6858000"/>
              <a:gd name="connsiteX496" fmla="*/ 3446761 w 7472601"/>
              <a:gd name="connsiteY496" fmla="*/ 3461278 h 6858000"/>
              <a:gd name="connsiteX497" fmla="*/ 4419733 w 7472601"/>
              <a:gd name="connsiteY497" fmla="*/ 3963555 h 6858000"/>
              <a:gd name="connsiteX498" fmla="*/ 4781371 w 7472601"/>
              <a:gd name="connsiteY498" fmla="*/ 4458604 h 6858000"/>
              <a:gd name="connsiteX499" fmla="*/ 4780440 w 7472601"/>
              <a:gd name="connsiteY499" fmla="*/ 4470290 h 6858000"/>
              <a:gd name="connsiteX500" fmla="*/ 4898954 w 7472601"/>
              <a:gd name="connsiteY500" fmla="*/ 4662092 h 6858000"/>
              <a:gd name="connsiteX501" fmla="*/ 4900699 w 7472601"/>
              <a:gd name="connsiteY501" fmla="*/ 4670867 h 6858000"/>
              <a:gd name="connsiteX502" fmla="*/ 5714511 w 7472601"/>
              <a:gd name="connsiteY502" fmla="*/ 4663483 h 6858000"/>
              <a:gd name="connsiteX503" fmla="*/ 5464793 w 7472601"/>
              <a:gd name="connsiteY503" fmla="*/ 4393556 h 6858000"/>
              <a:gd name="connsiteX504" fmla="*/ 5461897 w 7472601"/>
              <a:gd name="connsiteY504" fmla="*/ 4390879 h 6858000"/>
              <a:gd name="connsiteX505" fmla="*/ 4294126 w 7472601"/>
              <a:gd name="connsiteY505" fmla="*/ 3303048 h 6858000"/>
              <a:gd name="connsiteX506" fmla="*/ 4305321 w 7472601"/>
              <a:gd name="connsiteY506" fmla="*/ 3256953 h 6858000"/>
              <a:gd name="connsiteX507" fmla="*/ 4949299 w 7472601"/>
              <a:gd name="connsiteY507" fmla="*/ 3766336 h 6858000"/>
              <a:gd name="connsiteX508" fmla="*/ 5291452 w 7472601"/>
              <a:gd name="connsiteY508" fmla="*/ 4076801 h 6858000"/>
              <a:gd name="connsiteX509" fmla="*/ 5434998 w 7472601"/>
              <a:gd name="connsiteY509" fmla="*/ 4254100 h 6858000"/>
              <a:gd name="connsiteX510" fmla="*/ 5351015 w 7472601"/>
              <a:gd name="connsiteY510" fmla="*/ 3760989 h 6858000"/>
              <a:gd name="connsiteX511" fmla="*/ 5413780 w 7472601"/>
              <a:gd name="connsiteY511" fmla="*/ 2966265 h 6858000"/>
              <a:gd name="connsiteX512" fmla="*/ 5425627 w 7472601"/>
              <a:gd name="connsiteY512" fmla="*/ 2954192 h 6858000"/>
              <a:gd name="connsiteX513" fmla="*/ 6604735 w 7472601"/>
              <a:gd name="connsiteY513" fmla="*/ 2041381 h 6858000"/>
              <a:gd name="connsiteX514" fmla="*/ 7204487 w 7472601"/>
              <a:gd name="connsiteY514" fmla="*/ 2742112 h 6858000"/>
              <a:gd name="connsiteX515" fmla="*/ 7131592 w 7472601"/>
              <a:gd name="connsiteY515" fmla="*/ 2672096 h 6858000"/>
              <a:gd name="connsiteX516" fmla="*/ 6996344 w 7472601"/>
              <a:gd name="connsiteY516" fmla="*/ 2518310 h 6858000"/>
              <a:gd name="connsiteX517" fmla="*/ 6735495 w 7472601"/>
              <a:gd name="connsiteY517" fmla="*/ 2196890 h 6858000"/>
              <a:gd name="connsiteX518" fmla="*/ 6721901 w 7472601"/>
              <a:gd name="connsiteY518" fmla="*/ 2179274 h 6858000"/>
              <a:gd name="connsiteX519" fmla="*/ 6604735 w 7472601"/>
              <a:gd name="connsiteY519" fmla="*/ 2041381 h 6858000"/>
              <a:gd name="connsiteX520" fmla="*/ 6591670 w 7472601"/>
              <a:gd name="connsiteY520" fmla="*/ 1988277 h 6858000"/>
              <a:gd name="connsiteX521" fmla="*/ 6747349 w 7472601"/>
              <a:gd name="connsiteY521" fmla="*/ 2160069 h 6858000"/>
              <a:gd name="connsiteX522" fmla="*/ 6760943 w 7472601"/>
              <a:gd name="connsiteY522" fmla="*/ 2177686 h 6858000"/>
              <a:gd name="connsiteX523" fmla="*/ 7021065 w 7472601"/>
              <a:gd name="connsiteY523" fmla="*/ 2498102 h 6858000"/>
              <a:gd name="connsiteX524" fmla="*/ 7155223 w 7472601"/>
              <a:gd name="connsiteY524" fmla="*/ 2650386 h 6858000"/>
              <a:gd name="connsiteX525" fmla="*/ 7203167 w 7472601"/>
              <a:gd name="connsiteY525" fmla="*/ 2697288 h 6858000"/>
              <a:gd name="connsiteX526" fmla="*/ 6937703 w 7472601"/>
              <a:gd name="connsiteY526" fmla="*/ 2321981 h 6858000"/>
              <a:gd name="connsiteX527" fmla="*/ 6591670 w 7472601"/>
              <a:gd name="connsiteY527" fmla="*/ 1988277 h 6858000"/>
              <a:gd name="connsiteX528" fmla="*/ 5798671 w 7472601"/>
              <a:gd name="connsiteY528" fmla="*/ 1981601 h 6858000"/>
              <a:gd name="connsiteX529" fmla="*/ 5754709 w 7472601"/>
              <a:gd name="connsiteY529" fmla="*/ 2071454 h 6858000"/>
              <a:gd name="connsiteX530" fmla="*/ 5763044 w 7472601"/>
              <a:gd name="connsiteY530" fmla="*/ 2842206 h 6858000"/>
              <a:gd name="connsiteX531" fmla="*/ 5764974 w 7472601"/>
              <a:gd name="connsiteY531" fmla="*/ 2799609 h 6858000"/>
              <a:gd name="connsiteX532" fmla="*/ 5767665 w 7472601"/>
              <a:gd name="connsiteY532" fmla="*/ 2666409 h 6858000"/>
              <a:gd name="connsiteX533" fmla="*/ 5763055 w 7472601"/>
              <a:gd name="connsiteY533" fmla="*/ 2579705 h 6858000"/>
              <a:gd name="connsiteX534" fmla="*/ 5758079 w 7472601"/>
              <a:gd name="connsiteY534" fmla="*/ 2492508 h 6858000"/>
              <a:gd name="connsiteX535" fmla="*/ 5779325 w 7472601"/>
              <a:gd name="connsiteY535" fmla="*/ 2197069 h 6858000"/>
              <a:gd name="connsiteX536" fmla="*/ 5798671 w 7472601"/>
              <a:gd name="connsiteY536" fmla="*/ 1981601 h 6858000"/>
              <a:gd name="connsiteX537" fmla="*/ 5829202 w 7472601"/>
              <a:gd name="connsiteY537" fmla="*/ 1971679 h 6858000"/>
              <a:gd name="connsiteX538" fmla="*/ 5809558 w 7472601"/>
              <a:gd name="connsiteY538" fmla="*/ 2198043 h 6858000"/>
              <a:gd name="connsiteX539" fmla="*/ 5788653 w 7472601"/>
              <a:gd name="connsiteY539" fmla="*/ 2489430 h 6858000"/>
              <a:gd name="connsiteX540" fmla="*/ 5793439 w 7472601"/>
              <a:gd name="connsiteY540" fmla="*/ 2575235 h 6858000"/>
              <a:gd name="connsiteX541" fmla="*/ 5796837 w 7472601"/>
              <a:gd name="connsiteY541" fmla="*/ 2637633 h 6858000"/>
              <a:gd name="connsiteX542" fmla="*/ 5818614 w 7472601"/>
              <a:gd name="connsiteY542" fmla="*/ 2473055 h 6858000"/>
              <a:gd name="connsiteX543" fmla="*/ 5829202 w 7472601"/>
              <a:gd name="connsiteY543" fmla="*/ 1971679 h 6858000"/>
              <a:gd name="connsiteX544" fmla="*/ 5911389 w 7472601"/>
              <a:gd name="connsiteY544" fmla="*/ 1898371 h 6858000"/>
              <a:gd name="connsiteX545" fmla="*/ 6237627 w 7472601"/>
              <a:gd name="connsiteY545" fmla="*/ 2231921 h 6858000"/>
              <a:gd name="connsiteX546" fmla="*/ 5911389 w 7472601"/>
              <a:gd name="connsiteY546" fmla="*/ 1898371 h 6858000"/>
              <a:gd name="connsiteX547" fmla="*/ 6944437 w 7472601"/>
              <a:gd name="connsiteY547" fmla="*/ 1575402 h 6858000"/>
              <a:gd name="connsiteX548" fmla="*/ 6304730 w 7472601"/>
              <a:gd name="connsiteY548" fmla="*/ 1766654 h 6858000"/>
              <a:gd name="connsiteX549" fmla="*/ 6944437 w 7472601"/>
              <a:gd name="connsiteY549" fmla="*/ 1575402 h 6858000"/>
              <a:gd name="connsiteX550" fmla="*/ 7019523 w 7472601"/>
              <a:gd name="connsiteY550" fmla="*/ 1519450 h 6858000"/>
              <a:gd name="connsiteX551" fmla="*/ 6298091 w 7472601"/>
              <a:gd name="connsiteY551" fmla="*/ 1737122 h 6858000"/>
              <a:gd name="connsiteX552" fmla="*/ 7019523 w 7472601"/>
              <a:gd name="connsiteY552" fmla="*/ 1519450 h 6858000"/>
              <a:gd name="connsiteX553" fmla="*/ 2399523 w 7472601"/>
              <a:gd name="connsiteY553" fmla="*/ 1428234 h 6858000"/>
              <a:gd name="connsiteX554" fmla="*/ 2224982 w 7472601"/>
              <a:gd name="connsiteY554" fmla="*/ 1826201 h 6858000"/>
              <a:gd name="connsiteX555" fmla="*/ 2096099 w 7472601"/>
              <a:gd name="connsiteY555" fmla="*/ 2345900 h 6858000"/>
              <a:gd name="connsiteX556" fmla="*/ 2283317 w 7472601"/>
              <a:gd name="connsiteY556" fmla="*/ 1796925 h 6858000"/>
              <a:gd name="connsiteX557" fmla="*/ 2399523 w 7472601"/>
              <a:gd name="connsiteY557" fmla="*/ 1428234 h 6858000"/>
              <a:gd name="connsiteX558" fmla="*/ 2448558 w 7472601"/>
              <a:gd name="connsiteY558" fmla="*/ 1373435 h 6858000"/>
              <a:gd name="connsiteX559" fmla="*/ 2312521 w 7472601"/>
              <a:gd name="connsiteY559" fmla="*/ 1806140 h 6858000"/>
              <a:gd name="connsiteX560" fmla="*/ 2127533 w 7472601"/>
              <a:gd name="connsiteY560" fmla="*/ 2348380 h 6858000"/>
              <a:gd name="connsiteX561" fmla="*/ 2358080 w 7472601"/>
              <a:gd name="connsiteY561" fmla="*/ 1866134 h 6858000"/>
              <a:gd name="connsiteX562" fmla="*/ 2407436 w 7472601"/>
              <a:gd name="connsiteY562" fmla="*/ 1651070 h 6858000"/>
              <a:gd name="connsiteX563" fmla="*/ 2448558 w 7472601"/>
              <a:gd name="connsiteY563" fmla="*/ 1373435 h 6858000"/>
              <a:gd name="connsiteX564" fmla="*/ 278707 w 7472601"/>
              <a:gd name="connsiteY564" fmla="*/ 1352270 h 6858000"/>
              <a:gd name="connsiteX565" fmla="*/ 321570 w 7472601"/>
              <a:gd name="connsiteY565" fmla="*/ 1861610 h 6858000"/>
              <a:gd name="connsiteX566" fmla="*/ 294281 w 7472601"/>
              <a:gd name="connsiteY566" fmla="*/ 1440658 h 6858000"/>
              <a:gd name="connsiteX567" fmla="*/ 278707 w 7472601"/>
              <a:gd name="connsiteY567" fmla="*/ 1352270 h 6858000"/>
              <a:gd name="connsiteX568" fmla="*/ 1423821 w 7472601"/>
              <a:gd name="connsiteY568" fmla="*/ 1351958 h 6858000"/>
              <a:gd name="connsiteX569" fmla="*/ 1638521 w 7472601"/>
              <a:gd name="connsiteY569" fmla="*/ 1908470 h 6858000"/>
              <a:gd name="connsiteX570" fmla="*/ 1754199 w 7472601"/>
              <a:gd name="connsiteY570" fmla="*/ 2149284 h 6858000"/>
              <a:gd name="connsiteX571" fmla="*/ 1908359 w 7472601"/>
              <a:gd name="connsiteY571" fmla="*/ 2364988 h 6858000"/>
              <a:gd name="connsiteX572" fmla="*/ 1647661 w 7472601"/>
              <a:gd name="connsiteY572" fmla="*/ 1825945 h 6858000"/>
              <a:gd name="connsiteX573" fmla="*/ 1423821 w 7472601"/>
              <a:gd name="connsiteY573" fmla="*/ 1351958 h 6858000"/>
              <a:gd name="connsiteX574" fmla="*/ 1431890 w 7472601"/>
              <a:gd name="connsiteY574" fmla="*/ 1306475 h 6858000"/>
              <a:gd name="connsiteX575" fmla="*/ 1507597 w 7472601"/>
              <a:gd name="connsiteY575" fmla="*/ 1446132 h 6858000"/>
              <a:gd name="connsiteX576" fmla="*/ 1674586 w 7472601"/>
              <a:gd name="connsiteY576" fmla="*/ 1813832 h 6858000"/>
              <a:gd name="connsiteX577" fmla="*/ 1815950 w 7472601"/>
              <a:gd name="connsiteY577" fmla="*/ 2128564 h 6858000"/>
              <a:gd name="connsiteX578" fmla="*/ 1984242 w 7472601"/>
              <a:gd name="connsiteY578" fmla="*/ 2430829 h 6858000"/>
              <a:gd name="connsiteX579" fmla="*/ 2014023 w 7472601"/>
              <a:gd name="connsiteY579" fmla="*/ 2450995 h 6858000"/>
              <a:gd name="connsiteX580" fmla="*/ 1747337 w 7472601"/>
              <a:gd name="connsiteY580" fmla="*/ 1855264 h 6858000"/>
              <a:gd name="connsiteX581" fmla="*/ 1533749 w 7472601"/>
              <a:gd name="connsiteY581" fmla="*/ 1478656 h 6858000"/>
              <a:gd name="connsiteX582" fmla="*/ 1431890 w 7472601"/>
              <a:gd name="connsiteY582" fmla="*/ 1306475 h 6858000"/>
              <a:gd name="connsiteX583" fmla="*/ 5052692 w 7472601"/>
              <a:gd name="connsiteY583" fmla="*/ 1292994 h 6858000"/>
              <a:gd name="connsiteX584" fmla="*/ 5200661 w 7472601"/>
              <a:gd name="connsiteY584" fmla="*/ 1635186 h 6858000"/>
              <a:gd name="connsiteX585" fmla="*/ 5297138 w 7472601"/>
              <a:gd name="connsiteY585" fmla="*/ 1906351 h 6858000"/>
              <a:gd name="connsiteX586" fmla="*/ 5052692 w 7472601"/>
              <a:gd name="connsiteY586" fmla="*/ 1292994 h 6858000"/>
              <a:gd name="connsiteX587" fmla="*/ 5009948 w 7472601"/>
              <a:gd name="connsiteY587" fmla="*/ 1273619 h 6858000"/>
              <a:gd name="connsiteX588" fmla="*/ 5121777 w 7472601"/>
              <a:gd name="connsiteY588" fmla="*/ 1654213 h 6858000"/>
              <a:gd name="connsiteX589" fmla="*/ 5293545 w 7472601"/>
              <a:gd name="connsiteY589" fmla="*/ 2072247 h 6858000"/>
              <a:gd name="connsiteX590" fmla="*/ 5294042 w 7472601"/>
              <a:gd name="connsiteY590" fmla="*/ 2065019 h 6858000"/>
              <a:gd name="connsiteX591" fmla="*/ 5171936 w 7472601"/>
              <a:gd name="connsiteY591" fmla="*/ 1647613 h 6858000"/>
              <a:gd name="connsiteX592" fmla="*/ 5009948 w 7472601"/>
              <a:gd name="connsiteY592" fmla="*/ 1273619 h 6858000"/>
              <a:gd name="connsiteX593" fmla="*/ 655236 w 7472601"/>
              <a:gd name="connsiteY593" fmla="*/ 1268632 h 6858000"/>
              <a:gd name="connsiteX594" fmla="*/ 839521 w 7472601"/>
              <a:gd name="connsiteY594" fmla="*/ 1685315 h 6858000"/>
              <a:gd name="connsiteX595" fmla="*/ 1109416 w 7472601"/>
              <a:gd name="connsiteY595" fmla="*/ 2061663 h 6858000"/>
              <a:gd name="connsiteX596" fmla="*/ 1298300 w 7472601"/>
              <a:gd name="connsiteY596" fmla="*/ 2247742 h 6858000"/>
              <a:gd name="connsiteX597" fmla="*/ 1125871 w 7472601"/>
              <a:gd name="connsiteY597" fmla="*/ 1989513 h 6858000"/>
              <a:gd name="connsiteX598" fmla="*/ 981574 w 7472601"/>
              <a:gd name="connsiteY598" fmla="*/ 1783157 h 6858000"/>
              <a:gd name="connsiteX599" fmla="*/ 922198 w 7472601"/>
              <a:gd name="connsiteY599" fmla="*/ 1677437 h 6858000"/>
              <a:gd name="connsiteX600" fmla="*/ 869293 w 7472601"/>
              <a:gd name="connsiteY600" fmla="*/ 1583214 h 6858000"/>
              <a:gd name="connsiteX601" fmla="*/ 751431 w 7472601"/>
              <a:gd name="connsiteY601" fmla="*/ 1405731 h 6858000"/>
              <a:gd name="connsiteX602" fmla="*/ 655236 w 7472601"/>
              <a:gd name="connsiteY602" fmla="*/ 1268632 h 6858000"/>
              <a:gd name="connsiteX603" fmla="*/ 6516292 w 7472601"/>
              <a:gd name="connsiteY603" fmla="*/ 1263064 h 6858000"/>
              <a:gd name="connsiteX604" fmla="*/ 5736320 w 7472601"/>
              <a:gd name="connsiteY604" fmla="*/ 1501803 h 6858000"/>
              <a:gd name="connsiteX605" fmla="*/ 6516292 w 7472601"/>
              <a:gd name="connsiteY605" fmla="*/ 1263064 h 6858000"/>
              <a:gd name="connsiteX606" fmla="*/ 291466 w 7472601"/>
              <a:gd name="connsiteY606" fmla="*/ 1250369 h 6858000"/>
              <a:gd name="connsiteX607" fmla="*/ 323180 w 7472601"/>
              <a:gd name="connsiteY607" fmla="*/ 1435283 h 6858000"/>
              <a:gd name="connsiteX608" fmla="*/ 349381 w 7472601"/>
              <a:gd name="connsiteY608" fmla="*/ 1875041 h 6858000"/>
              <a:gd name="connsiteX609" fmla="*/ 374363 w 7472601"/>
              <a:gd name="connsiteY609" fmla="*/ 1506494 h 6858000"/>
              <a:gd name="connsiteX610" fmla="*/ 302168 w 7472601"/>
              <a:gd name="connsiteY610" fmla="*/ 1274495 h 6858000"/>
              <a:gd name="connsiteX611" fmla="*/ 291466 w 7472601"/>
              <a:gd name="connsiteY611" fmla="*/ 1250369 h 6858000"/>
              <a:gd name="connsiteX612" fmla="*/ 678222 w 7472601"/>
              <a:gd name="connsiteY612" fmla="*/ 1248670 h 6858000"/>
              <a:gd name="connsiteX613" fmla="*/ 775536 w 7472601"/>
              <a:gd name="connsiteY613" fmla="*/ 1388015 h 6858000"/>
              <a:gd name="connsiteX614" fmla="*/ 894529 w 7472601"/>
              <a:gd name="connsiteY614" fmla="*/ 1567739 h 6858000"/>
              <a:gd name="connsiteX615" fmla="*/ 948000 w 7472601"/>
              <a:gd name="connsiteY615" fmla="*/ 1663088 h 6858000"/>
              <a:gd name="connsiteX616" fmla="*/ 1006812 w 7472601"/>
              <a:gd name="connsiteY616" fmla="*/ 1767683 h 6858000"/>
              <a:gd name="connsiteX617" fmla="*/ 1149133 w 7472601"/>
              <a:gd name="connsiteY617" fmla="*/ 1971513 h 6858000"/>
              <a:gd name="connsiteX618" fmla="*/ 1333952 w 7472601"/>
              <a:gd name="connsiteY618" fmla="*/ 2251620 h 6858000"/>
              <a:gd name="connsiteX619" fmla="*/ 1337329 w 7472601"/>
              <a:gd name="connsiteY619" fmla="*/ 2258350 h 6858000"/>
              <a:gd name="connsiteX620" fmla="*/ 1014726 w 7472601"/>
              <a:gd name="connsiteY620" fmla="*/ 1615556 h 6858000"/>
              <a:gd name="connsiteX621" fmla="*/ 678222 w 7472601"/>
              <a:gd name="connsiteY621" fmla="*/ 1248670 h 6858000"/>
              <a:gd name="connsiteX622" fmla="*/ 6691602 w 7472601"/>
              <a:gd name="connsiteY622" fmla="*/ 1140573 h 6858000"/>
              <a:gd name="connsiteX623" fmla="*/ 6571100 w 7472601"/>
              <a:gd name="connsiteY623" fmla="*/ 1183662 h 6858000"/>
              <a:gd name="connsiteX624" fmla="*/ 6241687 w 7472601"/>
              <a:gd name="connsiteY624" fmla="*/ 1257600 h 6858000"/>
              <a:gd name="connsiteX625" fmla="*/ 5693009 w 7472601"/>
              <a:gd name="connsiteY625" fmla="*/ 1478256 h 6858000"/>
              <a:gd name="connsiteX626" fmla="*/ 6548420 w 7472601"/>
              <a:gd name="connsiteY626" fmla="*/ 1214599 h 6858000"/>
              <a:gd name="connsiteX627" fmla="*/ 6605473 w 7472601"/>
              <a:gd name="connsiteY627" fmla="*/ 1184686 h 6858000"/>
              <a:gd name="connsiteX628" fmla="*/ 6691602 w 7472601"/>
              <a:gd name="connsiteY628" fmla="*/ 1140573 h 6858000"/>
              <a:gd name="connsiteX629" fmla="*/ 4002475 w 7472601"/>
              <a:gd name="connsiteY629" fmla="*/ 1037802 h 6858000"/>
              <a:gd name="connsiteX630" fmla="*/ 4000324 w 7472601"/>
              <a:gd name="connsiteY630" fmla="*/ 1039362 h 6858000"/>
              <a:gd name="connsiteX631" fmla="*/ 4002862 w 7472601"/>
              <a:gd name="connsiteY631" fmla="*/ 1042866 h 6858000"/>
              <a:gd name="connsiteX632" fmla="*/ 4002475 w 7472601"/>
              <a:gd name="connsiteY632" fmla="*/ 1037802 h 6858000"/>
              <a:gd name="connsiteX633" fmla="*/ 506322 w 7472601"/>
              <a:gd name="connsiteY633" fmla="*/ 1020997 h 6858000"/>
              <a:gd name="connsiteX634" fmla="*/ 533068 w 7472601"/>
              <a:gd name="connsiteY634" fmla="*/ 1029409 h 6858000"/>
              <a:gd name="connsiteX635" fmla="*/ 1232525 w 7472601"/>
              <a:gd name="connsiteY635" fmla="*/ 1804675 h 6858000"/>
              <a:gd name="connsiteX636" fmla="*/ 1388858 w 7472601"/>
              <a:gd name="connsiteY636" fmla="*/ 2368011 h 6858000"/>
              <a:gd name="connsiteX637" fmla="*/ 1384098 w 7472601"/>
              <a:gd name="connsiteY637" fmla="*/ 2378125 h 6858000"/>
              <a:gd name="connsiteX638" fmla="*/ 1425393 w 7472601"/>
              <a:gd name="connsiteY638" fmla="*/ 2589124 h 6858000"/>
              <a:gd name="connsiteX639" fmla="*/ 1424001 w 7472601"/>
              <a:gd name="connsiteY639" fmla="*/ 2597541 h 6858000"/>
              <a:gd name="connsiteX640" fmla="*/ 2152729 w 7472601"/>
              <a:gd name="connsiteY640" fmla="*/ 2864487 h 6858000"/>
              <a:gd name="connsiteX641" fmla="*/ 2020609 w 7472601"/>
              <a:gd name="connsiteY641" fmla="*/ 2539671 h 6858000"/>
              <a:gd name="connsiteX642" fmla="*/ 2018920 w 7472601"/>
              <a:gd name="connsiteY642" fmla="*/ 2536309 h 6858000"/>
              <a:gd name="connsiteX643" fmla="*/ 1342441 w 7472601"/>
              <a:gd name="connsiteY643" fmla="*/ 1173017 h 6858000"/>
              <a:gd name="connsiteX644" fmla="*/ 1367925 w 7472601"/>
              <a:gd name="connsiteY644" fmla="*/ 1135648 h 6858000"/>
              <a:gd name="connsiteX645" fmla="*/ 1771401 w 7472601"/>
              <a:gd name="connsiteY645" fmla="*/ 1806673 h 6858000"/>
              <a:gd name="connsiteX646" fmla="*/ 1972385 w 7472601"/>
              <a:gd name="connsiteY646" fmla="*/ 2198735 h 6858000"/>
              <a:gd name="connsiteX647" fmla="*/ 2040892 w 7472601"/>
              <a:gd name="connsiteY647" fmla="*/ 2405205 h 6858000"/>
              <a:gd name="connsiteX648" fmla="*/ 2131689 w 7472601"/>
              <a:gd name="connsiteY648" fmla="*/ 1936926 h 6858000"/>
              <a:gd name="connsiteX649" fmla="*/ 2454820 w 7472601"/>
              <a:gd name="connsiteY649" fmla="*/ 1248808 h 6858000"/>
              <a:gd name="connsiteX650" fmla="*/ 2492512 w 7472601"/>
              <a:gd name="connsiteY650" fmla="*/ 1302920 h 6858000"/>
              <a:gd name="connsiteX651" fmla="*/ 2081216 w 7472601"/>
              <a:gd name="connsiteY651" fmla="*/ 2527513 h 6858000"/>
              <a:gd name="connsiteX652" fmla="*/ 2081211 w 7472601"/>
              <a:gd name="connsiteY652" fmla="*/ 2528916 h 6858000"/>
              <a:gd name="connsiteX653" fmla="*/ 2199067 w 7472601"/>
              <a:gd name="connsiteY653" fmla="*/ 2884061 h 6858000"/>
              <a:gd name="connsiteX654" fmla="*/ 3192586 w 7472601"/>
              <a:gd name="connsiteY654" fmla="*/ 3411496 h 6858000"/>
              <a:gd name="connsiteX655" fmla="*/ 3182620 w 7472601"/>
              <a:gd name="connsiteY655" fmla="*/ 3483279 h 6858000"/>
              <a:gd name="connsiteX656" fmla="*/ 2435119 w 7472601"/>
              <a:gd name="connsiteY656" fmla="*/ 3080173 h 6858000"/>
              <a:gd name="connsiteX657" fmla="*/ 2410152 w 7472601"/>
              <a:gd name="connsiteY657" fmla="*/ 3063751 h 6858000"/>
              <a:gd name="connsiteX658" fmla="*/ 2408099 w 7472601"/>
              <a:gd name="connsiteY658" fmla="*/ 3064403 h 6858000"/>
              <a:gd name="connsiteX659" fmla="*/ 2407218 w 7472601"/>
              <a:gd name="connsiteY659" fmla="*/ 3070324 h 6858000"/>
              <a:gd name="connsiteX660" fmla="*/ 2380138 w 7472601"/>
              <a:gd name="connsiteY660" fmla="*/ 3099341 h 6858000"/>
              <a:gd name="connsiteX661" fmla="*/ 1765923 w 7472601"/>
              <a:gd name="connsiteY661" fmla="*/ 3581043 h 6858000"/>
              <a:gd name="connsiteX662" fmla="*/ 1702258 w 7472601"/>
              <a:gd name="connsiteY662" fmla="*/ 3612286 h 6858000"/>
              <a:gd name="connsiteX663" fmla="*/ 1538370 w 7472601"/>
              <a:gd name="connsiteY663" fmla="*/ 3811804 h 6858000"/>
              <a:gd name="connsiteX664" fmla="*/ 542867 w 7472601"/>
              <a:gd name="connsiteY664" fmla="*/ 4944092 h 6858000"/>
              <a:gd name="connsiteX665" fmla="*/ 515800 w 7472601"/>
              <a:gd name="connsiteY665" fmla="*/ 4862180 h 6858000"/>
              <a:gd name="connsiteX666" fmla="*/ 909145 w 7472601"/>
              <a:gd name="connsiteY666" fmla="*/ 4199225 h 6858000"/>
              <a:gd name="connsiteX667" fmla="*/ 1214067 w 7472601"/>
              <a:gd name="connsiteY667" fmla="*/ 3908561 h 6858000"/>
              <a:gd name="connsiteX668" fmla="*/ 640967 w 7472601"/>
              <a:gd name="connsiteY668" fmla="*/ 4105601 h 6858000"/>
              <a:gd name="connsiteX669" fmla="*/ 112563 w 7472601"/>
              <a:gd name="connsiteY669" fmla="*/ 4396952 h 6858000"/>
              <a:gd name="connsiteX670" fmla="*/ 0 w 7472601"/>
              <a:gd name="connsiteY670" fmla="*/ 4466006 h 6858000"/>
              <a:gd name="connsiteX671" fmla="*/ 0 w 7472601"/>
              <a:gd name="connsiteY671" fmla="*/ 4233763 h 6858000"/>
              <a:gd name="connsiteX672" fmla="*/ 36881 w 7472601"/>
              <a:gd name="connsiteY672" fmla="*/ 4200118 h 6858000"/>
              <a:gd name="connsiteX673" fmla="*/ 910534 w 7472601"/>
              <a:gd name="connsiteY673" fmla="*/ 3629753 h 6858000"/>
              <a:gd name="connsiteX674" fmla="*/ 1578717 w 7472601"/>
              <a:gd name="connsiteY674" fmla="*/ 3575982 h 6858000"/>
              <a:gd name="connsiteX675" fmla="*/ 2338780 w 7472601"/>
              <a:gd name="connsiteY675" fmla="*/ 3033725 h 6858000"/>
              <a:gd name="connsiteX676" fmla="*/ 1807991 w 7472601"/>
              <a:gd name="connsiteY676" fmla="*/ 2807184 h 6858000"/>
              <a:gd name="connsiteX677" fmla="*/ 1416358 w 7472601"/>
              <a:gd name="connsiteY677" fmla="*/ 3112571 h 6858000"/>
              <a:gd name="connsiteX678" fmla="*/ 939066 w 7472601"/>
              <a:gd name="connsiteY678" fmla="*/ 3378798 h 6858000"/>
              <a:gd name="connsiteX679" fmla="*/ 115099 w 7472601"/>
              <a:gd name="connsiteY679" fmla="*/ 3607650 h 6858000"/>
              <a:gd name="connsiteX680" fmla="*/ 97284 w 7472601"/>
              <a:gd name="connsiteY680" fmla="*/ 3520393 h 6858000"/>
              <a:gd name="connsiteX681" fmla="*/ 922050 w 7472601"/>
              <a:gd name="connsiteY681" fmla="*/ 3074867 h 6858000"/>
              <a:gd name="connsiteX682" fmla="*/ 1405265 w 7472601"/>
              <a:gd name="connsiteY682" fmla="*/ 3016319 h 6858000"/>
              <a:gd name="connsiteX683" fmla="*/ 1407512 w 7472601"/>
              <a:gd name="connsiteY683" fmla="*/ 3018001 h 6858000"/>
              <a:gd name="connsiteX684" fmla="*/ 1726266 w 7472601"/>
              <a:gd name="connsiteY684" fmla="*/ 2777274 h 6858000"/>
              <a:gd name="connsiteX685" fmla="*/ 625390 w 7472601"/>
              <a:gd name="connsiteY685" fmla="*/ 2514541 h 6858000"/>
              <a:gd name="connsiteX686" fmla="*/ 619799 w 7472601"/>
              <a:gd name="connsiteY686" fmla="*/ 2527180 h 6858000"/>
              <a:gd name="connsiteX687" fmla="*/ 310030 w 7472601"/>
              <a:gd name="connsiteY687" fmla="*/ 2771818 h 6858000"/>
              <a:gd name="connsiteX688" fmla="*/ 173877 w 7472601"/>
              <a:gd name="connsiteY688" fmla="*/ 2937056 h 6858000"/>
              <a:gd name="connsiteX689" fmla="*/ 77889 w 7472601"/>
              <a:gd name="connsiteY689" fmla="*/ 3138440 h 6858000"/>
              <a:gd name="connsiteX690" fmla="*/ 0 w 7472601"/>
              <a:gd name="connsiteY690" fmla="*/ 3271395 h 6858000"/>
              <a:gd name="connsiteX691" fmla="*/ 0 w 7472601"/>
              <a:gd name="connsiteY691" fmla="*/ 3153002 h 6858000"/>
              <a:gd name="connsiteX692" fmla="*/ 2386 w 7472601"/>
              <a:gd name="connsiteY692" fmla="*/ 3149203 h 6858000"/>
              <a:gd name="connsiteX693" fmla="*/ 89753 w 7472601"/>
              <a:gd name="connsiteY693" fmla="*/ 2987702 h 6858000"/>
              <a:gd name="connsiteX694" fmla="*/ 76869 w 7472601"/>
              <a:gd name="connsiteY694" fmla="*/ 3005404 h 6858000"/>
              <a:gd name="connsiteX695" fmla="*/ 32049 w 7472601"/>
              <a:gd name="connsiteY695" fmla="*/ 3065814 h 6858000"/>
              <a:gd name="connsiteX696" fmla="*/ 0 w 7472601"/>
              <a:gd name="connsiteY696" fmla="*/ 3108744 h 6858000"/>
              <a:gd name="connsiteX697" fmla="*/ 0 w 7472601"/>
              <a:gd name="connsiteY697" fmla="*/ 3058059 h 6858000"/>
              <a:gd name="connsiteX698" fmla="*/ 7610 w 7472601"/>
              <a:gd name="connsiteY698" fmla="*/ 3047889 h 6858000"/>
              <a:gd name="connsiteX699" fmla="*/ 52419 w 7472601"/>
              <a:gd name="connsiteY699" fmla="*/ 2987479 h 6858000"/>
              <a:gd name="connsiteX700" fmla="*/ 59142 w 7472601"/>
              <a:gd name="connsiteY700" fmla="*/ 2978488 h 6858000"/>
              <a:gd name="connsiteX701" fmla="*/ 0 w 7472601"/>
              <a:gd name="connsiteY701" fmla="*/ 3015334 h 6858000"/>
              <a:gd name="connsiteX702" fmla="*/ 0 w 7472601"/>
              <a:gd name="connsiteY702" fmla="*/ 2914286 h 6858000"/>
              <a:gd name="connsiteX703" fmla="*/ 36383 w 7472601"/>
              <a:gd name="connsiteY703" fmla="*/ 2901128 h 6858000"/>
              <a:gd name="connsiteX704" fmla="*/ 156329 w 7472601"/>
              <a:gd name="connsiteY704" fmla="*/ 2840533 h 6858000"/>
              <a:gd name="connsiteX705" fmla="*/ 358355 w 7472601"/>
              <a:gd name="connsiteY705" fmla="*/ 2620471 h 6858000"/>
              <a:gd name="connsiteX706" fmla="*/ 510577 w 7472601"/>
              <a:gd name="connsiteY706" fmla="*/ 2501244 h 6858000"/>
              <a:gd name="connsiteX707" fmla="*/ 211967 w 7472601"/>
              <a:gd name="connsiteY707" fmla="*/ 2479171 h 6858000"/>
              <a:gd name="connsiteX708" fmla="*/ 0 w 7472601"/>
              <a:gd name="connsiteY708" fmla="*/ 2476398 h 6858000"/>
              <a:gd name="connsiteX709" fmla="*/ 0 w 7472601"/>
              <a:gd name="connsiteY709" fmla="*/ 2389189 h 6858000"/>
              <a:gd name="connsiteX710" fmla="*/ 103062 w 7472601"/>
              <a:gd name="connsiteY710" fmla="*/ 2389518 h 6858000"/>
              <a:gd name="connsiteX711" fmla="*/ 510734 w 7472601"/>
              <a:gd name="connsiteY711" fmla="*/ 2416201 h 6858000"/>
              <a:gd name="connsiteX712" fmla="*/ 279257 w 7472601"/>
              <a:gd name="connsiteY712" fmla="*/ 2092102 h 6858000"/>
              <a:gd name="connsiteX713" fmla="*/ 65265 w 7472601"/>
              <a:gd name="connsiteY713" fmla="*/ 2006049 h 6858000"/>
              <a:gd name="connsiteX714" fmla="*/ 0 w 7472601"/>
              <a:gd name="connsiteY714" fmla="*/ 1982532 h 6858000"/>
              <a:gd name="connsiteX715" fmla="*/ 0 w 7472601"/>
              <a:gd name="connsiteY715" fmla="*/ 1912789 h 6858000"/>
              <a:gd name="connsiteX716" fmla="*/ 97460 w 7472601"/>
              <a:gd name="connsiteY716" fmla="*/ 1953725 h 6858000"/>
              <a:gd name="connsiteX717" fmla="*/ 221272 w 7472601"/>
              <a:gd name="connsiteY717" fmla="*/ 1980766 h 6858000"/>
              <a:gd name="connsiteX718" fmla="*/ 116765 w 7472601"/>
              <a:gd name="connsiteY718" fmla="*/ 1911033 h 6858000"/>
              <a:gd name="connsiteX719" fmla="*/ 16405 w 7472601"/>
              <a:gd name="connsiteY719" fmla="*/ 1803412 h 6858000"/>
              <a:gd name="connsiteX720" fmla="*/ 0 w 7472601"/>
              <a:gd name="connsiteY720" fmla="*/ 1784777 h 6858000"/>
              <a:gd name="connsiteX721" fmla="*/ 0 w 7472601"/>
              <a:gd name="connsiteY721" fmla="*/ 1740082 h 6858000"/>
              <a:gd name="connsiteX722" fmla="*/ 39394 w 7472601"/>
              <a:gd name="connsiteY722" fmla="*/ 1784856 h 6858000"/>
              <a:gd name="connsiteX723" fmla="*/ 135813 w 7472601"/>
              <a:gd name="connsiteY723" fmla="*/ 1888838 h 6858000"/>
              <a:gd name="connsiteX724" fmla="*/ 242575 w 7472601"/>
              <a:gd name="connsiteY724" fmla="*/ 1958841 h 6858000"/>
              <a:gd name="connsiteX725" fmla="*/ 82197 w 7472601"/>
              <a:gd name="connsiteY725" fmla="*/ 1754826 h 6858000"/>
              <a:gd name="connsiteX726" fmla="*/ 0 w 7472601"/>
              <a:gd name="connsiteY726" fmla="*/ 1679650 h 6858000"/>
              <a:gd name="connsiteX727" fmla="*/ 0 w 7472601"/>
              <a:gd name="connsiteY727" fmla="*/ 1602463 h 6858000"/>
              <a:gd name="connsiteX728" fmla="*/ 84689 w 7472601"/>
              <a:gd name="connsiteY728" fmla="*/ 1677442 h 6858000"/>
              <a:gd name="connsiteX729" fmla="*/ 298437 w 7472601"/>
              <a:gd name="connsiteY729" fmla="*/ 1968019 h 6858000"/>
              <a:gd name="connsiteX730" fmla="*/ 227269 w 7472601"/>
              <a:gd name="connsiteY730" fmla="*/ 1114064 h 6858000"/>
              <a:gd name="connsiteX731" fmla="*/ 248003 w 7472601"/>
              <a:gd name="connsiteY731" fmla="*/ 1089613 h 6858000"/>
              <a:gd name="connsiteX732" fmla="*/ 427020 w 7472601"/>
              <a:gd name="connsiteY732" fmla="*/ 1619803 h 6858000"/>
              <a:gd name="connsiteX733" fmla="*/ 340345 w 7472601"/>
              <a:gd name="connsiteY733" fmla="*/ 2027739 h 6858000"/>
              <a:gd name="connsiteX734" fmla="*/ 360865 w 7472601"/>
              <a:gd name="connsiteY734" fmla="*/ 2044827 h 6858000"/>
              <a:gd name="connsiteX735" fmla="*/ 560414 w 7472601"/>
              <a:gd name="connsiteY735" fmla="*/ 2421457 h 6858000"/>
              <a:gd name="connsiteX736" fmla="*/ 1359703 w 7472601"/>
              <a:gd name="connsiteY736" fmla="*/ 2578554 h 6858000"/>
              <a:gd name="connsiteX737" fmla="*/ 1359422 w 7472601"/>
              <a:gd name="connsiteY737" fmla="*/ 2577994 h 6858000"/>
              <a:gd name="connsiteX738" fmla="*/ 828701 w 7472601"/>
              <a:gd name="connsiteY738" fmla="*/ 1839520 h 6858000"/>
              <a:gd name="connsiteX739" fmla="*/ 494427 w 7472601"/>
              <a:gd name="connsiteY739" fmla="*/ 1092333 h 6858000"/>
              <a:gd name="connsiteX740" fmla="*/ 506322 w 7472601"/>
              <a:gd name="connsiteY740" fmla="*/ 1020997 h 6858000"/>
              <a:gd name="connsiteX741" fmla="*/ 4570198 w 7472601"/>
              <a:gd name="connsiteY741" fmla="*/ 978081 h 6858000"/>
              <a:gd name="connsiteX742" fmla="*/ 4523691 w 7472601"/>
              <a:gd name="connsiteY742" fmla="*/ 1127776 h 6858000"/>
              <a:gd name="connsiteX743" fmla="*/ 4509875 w 7472601"/>
              <a:gd name="connsiteY743" fmla="*/ 1167552 h 6858000"/>
              <a:gd name="connsiteX744" fmla="*/ 4478168 w 7472601"/>
              <a:gd name="connsiteY744" fmla="*/ 1260735 h 6858000"/>
              <a:gd name="connsiteX745" fmla="*/ 4409309 w 7472601"/>
              <a:gd name="connsiteY745" fmla="*/ 1666996 h 6858000"/>
              <a:gd name="connsiteX746" fmla="*/ 4370031 w 7472601"/>
              <a:gd name="connsiteY746" fmla="*/ 1955666 h 6858000"/>
              <a:gd name="connsiteX747" fmla="*/ 4570198 w 7472601"/>
              <a:gd name="connsiteY747" fmla="*/ 978081 h 6858000"/>
              <a:gd name="connsiteX748" fmla="*/ 4557898 w 7472601"/>
              <a:gd name="connsiteY748" fmla="*/ 900011 h 6858000"/>
              <a:gd name="connsiteX749" fmla="*/ 4344840 w 7472601"/>
              <a:gd name="connsiteY749" fmla="*/ 1922038 h 6858000"/>
              <a:gd name="connsiteX750" fmla="*/ 4378710 w 7472601"/>
              <a:gd name="connsiteY750" fmla="*/ 1665516 h 6858000"/>
              <a:gd name="connsiteX751" fmla="*/ 4448798 w 7472601"/>
              <a:gd name="connsiteY751" fmla="*/ 1253024 h 6858000"/>
              <a:gd name="connsiteX752" fmla="*/ 4480315 w 7472601"/>
              <a:gd name="connsiteY752" fmla="*/ 1158454 h 6858000"/>
              <a:gd name="connsiteX753" fmla="*/ 4494133 w 7472601"/>
              <a:gd name="connsiteY753" fmla="*/ 1118676 h 6858000"/>
              <a:gd name="connsiteX754" fmla="*/ 4557898 w 7472601"/>
              <a:gd name="connsiteY754" fmla="*/ 900011 h 6858000"/>
              <a:gd name="connsiteX755" fmla="*/ 5870151 w 7472601"/>
              <a:gd name="connsiteY755" fmla="*/ 898890 h 6858000"/>
              <a:gd name="connsiteX756" fmla="*/ 5861335 w 7472601"/>
              <a:gd name="connsiteY756" fmla="*/ 899177 h 6858000"/>
              <a:gd name="connsiteX757" fmla="*/ 5843702 w 7472601"/>
              <a:gd name="connsiteY757" fmla="*/ 899748 h 6858000"/>
              <a:gd name="connsiteX758" fmla="*/ 5651107 w 7472601"/>
              <a:gd name="connsiteY758" fmla="*/ 920306 h 6858000"/>
              <a:gd name="connsiteX759" fmla="*/ 5459407 w 7472601"/>
              <a:gd name="connsiteY759" fmla="*/ 940975 h 6858000"/>
              <a:gd name="connsiteX760" fmla="*/ 5374846 w 7472601"/>
              <a:gd name="connsiteY760" fmla="*/ 941988 h 6858000"/>
              <a:gd name="connsiteX761" fmla="*/ 5256105 w 7472601"/>
              <a:gd name="connsiteY761" fmla="*/ 945632 h 6858000"/>
              <a:gd name="connsiteX762" fmla="*/ 5107071 w 7472601"/>
              <a:gd name="connsiteY762" fmla="*/ 969720 h 6858000"/>
              <a:gd name="connsiteX763" fmla="*/ 4998681 w 7472601"/>
              <a:gd name="connsiteY763" fmla="*/ 988771 h 6858000"/>
              <a:gd name="connsiteX764" fmla="*/ 5870151 w 7472601"/>
              <a:gd name="connsiteY764" fmla="*/ 898890 h 6858000"/>
              <a:gd name="connsiteX765" fmla="*/ 5504425 w 7472601"/>
              <a:gd name="connsiteY765" fmla="*/ 848067 h 6858000"/>
              <a:gd name="connsiteX766" fmla="*/ 4968849 w 7472601"/>
              <a:gd name="connsiteY766" fmla="*/ 962318 h 6858000"/>
              <a:gd name="connsiteX767" fmla="*/ 5104039 w 7472601"/>
              <a:gd name="connsiteY767" fmla="*/ 940634 h 6858000"/>
              <a:gd name="connsiteX768" fmla="*/ 5256311 w 7472601"/>
              <a:gd name="connsiteY768" fmla="*/ 916490 h 6858000"/>
              <a:gd name="connsiteX769" fmla="*/ 5377381 w 7472601"/>
              <a:gd name="connsiteY769" fmla="*/ 912671 h 6858000"/>
              <a:gd name="connsiteX770" fmla="*/ 5460148 w 7472601"/>
              <a:gd name="connsiteY770" fmla="*/ 911442 h 6858000"/>
              <a:gd name="connsiteX771" fmla="*/ 5648971 w 7472601"/>
              <a:gd name="connsiteY771" fmla="*/ 891331 h 6858000"/>
              <a:gd name="connsiteX772" fmla="*/ 5844807 w 7472601"/>
              <a:gd name="connsiteY772" fmla="*/ 870718 h 6858000"/>
              <a:gd name="connsiteX773" fmla="*/ 5862975 w 7472601"/>
              <a:gd name="connsiteY773" fmla="*/ 869756 h 6858000"/>
              <a:gd name="connsiteX774" fmla="*/ 5920887 w 7472601"/>
              <a:gd name="connsiteY774" fmla="*/ 865929 h 6858000"/>
              <a:gd name="connsiteX775" fmla="*/ 5504425 w 7472601"/>
              <a:gd name="connsiteY775" fmla="*/ 848067 h 6858000"/>
              <a:gd name="connsiteX776" fmla="*/ 3607114 w 7472601"/>
              <a:gd name="connsiteY776" fmla="*/ 467441 h 6858000"/>
              <a:gd name="connsiteX777" fmla="*/ 3296242 w 7472601"/>
              <a:gd name="connsiteY777" fmla="*/ 807991 h 6858000"/>
              <a:gd name="connsiteX778" fmla="*/ 3174674 w 7472601"/>
              <a:gd name="connsiteY778" fmla="*/ 919759 h 6858000"/>
              <a:gd name="connsiteX779" fmla="*/ 3042978 w 7472601"/>
              <a:gd name="connsiteY779" fmla="*/ 1054894 h 6858000"/>
              <a:gd name="connsiteX780" fmla="*/ 2968914 w 7472601"/>
              <a:gd name="connsiteY780" fmla="*/ 1133756 h 6858000"/>
              <a:gd name="connsiteX781" fmla="*/ 3103823 w 7472601"/>
              <a:gd name="connsiteY781" fmla="*/ 1026814 h 6858000"/>
              <a:gd name="connsiteX782" fmla="*/ 3607114 w 7472601"/>
              <a:gd name="connsiteY782" fmla="*/ 467441 h 6858000"/>
              <a:gd name="connsiteX783" fmla="*/ 3744487 w 7472601"/>
              <a:gd name="connsiteY783" fmla="*/ 383136 h 6858000"/>
              <a:gd name="connsiteX784" fmla="*/ 3970213 w 7472601"/>
              <a:gd name="connsiteY784" fmla="*/ 995559 h 6858000"/>
              <a:gd name="connsiteX785" fmla="*/ 3744487 w 7472601"/>
              <a:gd name="connsiteY785" fmla="*/ 383136 h 6858000"/>
              <a:gd name="connsiteX786" fmla="*/ 3624562 w 7472601"/>
              <a:gd name="connsiteY786" fmla="*/ 367041 h 6858000"/>
              <a:gd name="connsiteX787" fmla="*/ 3489712 w 7472601"/>
              <a:gd name="connsiteY787" fmla="*/ 485386 h 6858000"/>
              <a:gd name="connsiteX788" fmla="*/ 3182994 w 7472601"/>
              <a:gd name="connsiteY788" fmla="*/ 828265 h 6858000"/>
              <a:gd name="connsiteX789" fmla="*/ 2892114 w 7472601"/>
              <a:gd name="connsiteY789" fmla="*/ 1172635 h 6858000"/>
              <a:gd name="connsiteX790" fmla="*/ 3021459 w 7472601"/>
              <a:gd name="connsiteY790" fmla="*/ 1035385 h 6858000"/>
              <a:gd name="connsiteX791" fmla="*/ 3153873 w 7472601"/>
              <a:gd name="connsiteY791" fmla="*/ 898971 h 6858000"/>
              <a:gd name="connsiteX792" fmla="*/ 3276511 w 7472601"/>
              <a:gd name="connsiteY792" fmla="*/ 786423 h 6858000"/>
              <a:gd name="connsiteX793" fmla="*/ 3584154 w 7472601"/>
              <a:gd name="connsiteY793" fmla="*/ 448218 h 6858000"/>
              <a:gd name="connsiteX794" fmla="*/ 3624562 w 7472601"/>
              <a:gd name="connsiteY794" fmla="*/ 367041 h 6858000"/>
              <a:gd name="connsiteX795" fmla="*/ 3766672 w 7472601"/>
              <a:gd name="connsiteY795" fmla="*/ 359429 h 6858000"/>
              <a:gd name="connsiteX796" fmla="*/ 3996338 w 7472601"/>
              <a:gd name="connsiteY796" fmla="*/ 968237 h 6858000"/>
              <a:gd name="connsiteX797" fmla="*/ 3766672 w 7472601"/>
              <a:gd name="connsiteY797" fmla="*/ 359429 h 6858000"/>
              <a:gd name="connsiteX798" fmla="*/ 5805386 w 7472601"/>
              <a:gd name="connsiteY798" fmla="*/ 239240 h 6858000"/>
              <a:gd name="connsiteX799" fmla="*/ 5736947 w 7472601"/>
              <a:gd name="connsiteY799" fmla="*/ 261367 h 6858000"/>
              <a:gd name="connsiteX800" fmla="*/ 5427012 w 7472601"/>
              <a:gd name="connsiteY800" fmla="*/ 311272 h 6858000"/>
              <a:gd name="connsiteX801" fmla="*/ 5147818 w 7472601"/>
              <a:gd name="connsiteY801" fmla="*/ 322112 h 6858000"/>
              <a:gd name="connsiteX802" fmla="*/ 5060854 w 7472601"/>
              <a:gd name="connsiteY802" fmla="*/ 311882 h 6858000"/>
              <a:gd name="connsiteX803" fmla="*/ 4945989 w 7472601"/>
              <a:gd name="connsiteY803" fmla="*/ 300516 h 6858000"/>
              <a:gd name="connsiteX804" fmla="*/ 5410479 w 7472601"/>
              <a:gd name="connsiteY804" fmla="*/ 348434 h 6858000"/>
              <a:gd name="connsiteX805" fmla="*/ 5805386 w 7472601"/>
              <a:gd name="connsiteY805" fmla="*/ 239240 h 6858000"/>
              <a:gd name="connsiteX806" fmla="*/ 5905192 w 7472601"/>
              <a:gd name="connsiteY806" fmla="*/ 163079 h 6858000"/>
              <a:gd name="connsiteX807" fmla="*/ 5865655 w 7472601"/>
              <a:gd name="connsiteY807" fmla="*/ 171901 h 6858000"/>
              <a:gd name="connsiteX808" fmla="*/ 5259740 w 7472601"/>
              <a:gd name="connsiteY808" fmla="*/ 257013 h 6858000"/>
              <a:gd name="connsiteX809" fmla="*/ 5208466 w 7472601"/>
              <a:gd name="connsiteY809" fmla="*/ 257550 h 6858000"/>
              <a:gd name="connsiteX810" fmla="*/ 4980204 w 7472601"/>
              <a:gd name="connsiteY810" fmla="*/ 271903 h 6858000"/>
              <a:gd name="connsiteX811" fmla="*/ 5068068 w 7472601"/>
              <a:gd name="connsiteY811" fmla="*/ 282244 h 6858000"/>
              <a:gd name="connsiteX812" fmla="*/ 5153231 w 7472601"/>
              <a:gd name="connsiteY812" fmla="*/ 292240 h 6858000"/>
              <a:gd name="connsiteX813" fmla="*/ 5426491 w 7472601"/>
              <a:gd name="connsiteY813" fmla="*/ 281128 h 6858000"/>
              <a:gd name="connsiteX814" fmla="*/ 5731212 w 7472601"/>
              <a:gd name="connsiteY814" fmla="*/ 231951 h 6858000"/>
              <a:gd name="connsiteX815" fmla="*/ 5905192 w 7472601"/>
              <a:gd name="connsiteY815" fmla="*/ 163079 h 6858000"/>
              <a:gd name="connsiteX816" fmla="*/ 5944437 w 7472601"/>
              <a:gd name="connsiteY816" fmla="*/ 113829 h 6858000"/>
              <a:gd name="connsiteX817" fmla="*/ 5825032 w 7472601"/>
              <a:gd name="connsiteY817" fmla="*/ 146405 h 6858000"/>
              <a:gd name="connsiteX818" fmla="*/ 4955599 w 7472601"/>
              <a:gd name="connsiteY818" fmla="*/ 247008 h 6858000"/>
              <a:gd name="connsiteX819" fmla="*/ 5210104 w 7472601"/>
              <a:gd name="connsiteY819" fmla="*/ 228123 h 6858000"/>
              <a:gd name="connsiteX820" fmla="*/ 5261015 w 7472601"/>
              <a:gd name="connsiteY820" fmla="*/ 227087 h 6858000"/>
              <a:gd name="connsiteX821" fmla="*/ 5861181 w 7472601"/>
              <a:gd name="connsiteY821" fmla="*/ 143093 h 6858000"/>
              <a:gd name="connsiteX822" fmla="*/ 5961252 w 7472601"/>
              <a:gd name="connsiteY822" fmla="*/ 114820 h 6858000"/>
              <a:gd name="connsiteX823" fmla="*/ 5944437 w 7472601"/>
              <a:gd name="connsiteY823" fmla="*/ 113829 h 6858000"/>
              <a:gd name="connsiteX824" fmla="*/ 3882765 w 7472601"/>
              <a:gd name="connsiteY824" fmla="*/ 0 h 6858000"/>
              <a:gd name="connsiteX825" fmla="*/ 3995099 w 7472601"/>
              <a:gd name="connsiteY825" fmla="*/ 0 h 6858000"/>
              <a:gd name="connsiteX826" fmla="*/ 4163818 w 7472601"/>
              <a:gd name="connsiteY826" fmla="*/ 234104 h 6858000"/>
              <a:gd name="connsiteX827" fmla="*/ 4172099 w 7472601"/>
              <a:gd name="connsiteY827" fmla="*/ 234207 h 6858000"/>
              <a:gd name="connsiteX828" fmla="*/ 4784282 w 7472601"/>
              <a:gd name="connsiteY828" fmla="*/ 276561 h 6858000"/>
              <a:gd name="connsiteX829" fmla="*/ 4801687 w 7472601"/>
              <a:gd name="connsiteY829" fmla="*/ 267764 h 6858000"/>
              <a:gd name="connsiteX830" fmla="*/ 6082788 w 7472601"/>
              <a:gd name="connsiteY830" fmla="*/ 64119 h 6858000"/>
              <a:gd name="connsiteX831" fmla="*/ 6099442 w 7472601"/>
              <a:gd name="connsiteY831" fmla="*/ 82568 h 6858000"/>
              <a:gd name="connsiteX832" fmla="*/ 4804137 w 7472601"/>
              <a:gd name="connsiteY832" fmla="*/ 320931 h 6858000"/>
              <a:gd name="connsiteX833" fmla="*/ 4227047 w 7472601"/>
              <a:gd name="connsiteY833" fmla="*/ 313415 h 6858000"/>
              <a:gd name="connsiteX834" fmla="*/ 4346041 w 7472601"/>
              <a:gd name="connsiteY834" fmla="*/ 456086 h 6858000"/>
              <a:gd name="connsiteX835" fmla="*/ 4870967 w 7472601"/>
              <a:gd name="connsiteY835" fmla="*/ 963061 h 6858000"/>
              <a:gd name="connsiteX836" fmla="*/ 4889647 w 7472601"/>
              <a:gd name="connsiteY836" fmla="*/ 957147 h 6858000"/>
              <a:gd name="connsiteX837" fmla="*/ 5422504 w 7472601"/>
              <a:gd name="connsiteY837" fmla="*/ 805191 h 6858000"/>
              <a:gd name="connsiteX838" fmla="*/ 6087656 w 7472601"/>
              <a:gd name="connsiteY838" fmla="*/ 826703 h 6858000"/>
              <a:gd name="connsiteX839" fmla="*/ 6058717 w 7472601"/>
              <a:gd name="connsiteY839" fmla="*/ 865992 h 6858000"/>
              <a:gd name="connsiteX840" fmla="*/ 4974153 w 7472601"/>
              <a:gd name="connsiteY840" fmla="*/ 1045456 h 6858000"/>
              <a:gd name="connsiteX841" fmla="*/ 5627835 w 7472601"/>
              <a:gd name="connsiteY841" fmla="*/ 1472077 h 6858000"/>
              <a:gd name="connsiteX842" fmla="*/ 5629817 w 7472601"/>
              <a:gd name="connsiteY842" fmla="*/ 1471412 h 6858000"/>
              <a:gd name="connsiteX843" fmla="*/ 5634124 w 7472601"/>
              <a:gd name="connsiteY843" fmla="*/ 1470572 h 6858000"/>
              <a:gd name="connsiteX844" fmla="*/ 5755832 w 7472601"/>
              <a:gd name="connsiteY844" fmla="*/ 1383886 h 6858000"/>
              <a:gd name="connsiteX845" fmla="*/ 6014186 w 7472601"/>
              <a:gd name="connsiteY845" fmla="*/ 1279799 h 6858000"/>
              <a:gd name="connsiteX846" fmla="*/ 6901619 w 7472601"/>
              <a:gd name="connsiteY846" fmla="*/ 1047874 h 6858000"/>
              <a:gd name="connsiteX847" fmla="*/ 6931566 w 7472601"/>
              <a:gd name="connsiteY847" fmla="*/ 1062034 h 6858000"/>
              <a:gd name="connsiteX848" fmla="*/ 5790982 w 7472601"/>
              <a:gd name="connsiteY848" fmla="*/ 1561380 h 6858000"/>
              <a:gd name="connsiteX849" fmla="*/ 6188971 w 7472601"/>
              <a:gd name="connsiteY849" fmla="*/ 1755168 h 6858000"/>
              <a:gd name="connsiteX850" fmla="*/ 6202446 w 7472601"/>
              <a:gd name="connsiteY850" fmla="*/ 1752268 h 6858000"/>
              <a:gd name="connsiteX851" fmla="*/ 7179560 w 7472601"/>
              <a:gd name="connsiteY851" fmla="*/ 1467551 h 6858000"/>
              <a:gd name="connsiteX852" fmla="*/ 7158730 w 7472601"/>
              <a:gd name="connsiteY852" fmla="*/ 1507835 h 6858000"/>
              <a:gd name="connsiteX853" fmla="*/ 6326959 w 7472601"/>
              <a:gd name="connsiteY853" fmla="*/ 1817686 h 6858000"/>
              <a:gd name="connsiteX854" fmla="*/ 6537433 w 7472601"/>
              <a:gd name="connsiteY854" fmla="*/ 1907790 h 6858000"/>
              <a:gd name="connsiteX855" fmla="*/ 6550221 w 7472601"/>
              <a:gd name="connsiteY855" fmla="*/ 1910729 h 6858000"/>
              <a:gd name="connsiteX856" fmla="*/ 6964438 w 7472601"/>
              <a:gd name="connsiteY856" fmla="*/ 2209505 h 6858000"/>
              <a:gd name="connsiteX857" fmla="*/ 7367862 w 7472601"/>
              <a:gd name="connsiteY857" fmla="*/ 2806833 h 6858000"/>
              <a:gd name="connsiteX858" fmla="*/ 7364329 w 7472601"/>
              <a:gd name="connsiteY858" fmla="*/ 2826907 h 6858000"/>
              <a:gd name="connsiteX859" fmla="*/ 7290545 w 7472601"/>
              <a:gd name="connsiteY859" fmla="*/ 2850663 h 6858000"/>
              <a:gd name="connsiteX860" fmla="*/ 6472036 w 7472601"/>
              <a:gd name="connsiteY860" fmla="*/ 1959003 h 6858000"/>
              <a:gd name="connsiteX861" fmla="*/ 5792897 w 7472601"/>
              <a:gd name="connsiteY861" fmla="*/ 1647747 h 6858000"/>
              <a:gd name="connsiteX862" fmla="*/ 5842751 w 7472601"/>
              <a:gd name="connsiteY862" fmla="*/ 1816112 h 6858000"/>
              <a:gd name="connsiteX863" fmla="*/ 5847424 w 7472601"/>
              <a:gd name="connsiteY863" fmla="*/ 1815776 h 6858000"/>
              <a:gd name="connsiteX864" fmla="*/ 6399821 w 7472601"/>
              <a:gd name="connsiteY864" fmla="*/ 2344799 h 6858000"/>
              <a:gd name="connsiteX865" fmla="*/ 6323232 w 7472601"/>
              <a:gd name="connsiteY865" fmla="*/ 2389634 h 6858000"/>
              <a:gd name="connsiteX866" fmla="*/ 5942958 w 7472601"/>
              <a:gd name="connsiteY866" fmla="*/ 2077708 h 6858000"/>
              <a:gd name="connsiteX867" fmla="*/ 5921559 w 7472601"/>
              <a:gd name="connsiteY867" fmla="*/ 2378596 h 6858000"/>
              <a:gd name="connsiteX868" fmla="*/ 5817651 w 7472601"/>
              <a:gd name="connsiteY868" fmla="*/ 3023919 h 6858000"/>
              <a:gd name="connsiteX869" fmla="*/ 5729634 w 7472601"/>
              <a:gd name="connsiteY869" fmla="*/ 3051849 h 6858000"/>
              <a:gd name="connsiteX870" fmla="*/ 5611018 w 7472601"/>
              <a:gd name="connsiteY870" fmla="*/ 2316769 h 6858000"/>
              <a:gd name="connsiteX871" fmla="*/ 5687608 w 7472601"/>
              <a:gd name="connsiteY871" fmla="*/ 2039972 h 6858000"/>
              <a:gd name="connsiteX872" fmla="*/ 5657554 w 7472601"/>
              <a:gd name="connsiteY872" fmla="*/ 1576445 h 6858000"/>
              <a:gd name="connsiteX873" fmla="*/ 5150475 w 7472601"/>
              <a:gd name="connsiteY873" fmla="*/ 1274012 h 6858000"/>
              <a:gd name="connsiteX874" fmla="*/ 5349142 w 7472601"/>
              <a:gd name="connsiteY874" fmla="*/ 2204405 h 6858000"/>
              <a:gd name="connsiteX875" fmla="*/ 5262214 w 7472601"/>
              <a:gd name="connsiteY875" fmla="*/ 2233836 h 6858000"/>
              <a:gd name="connsiteX876" fmla="*/ 4981539 w 7472601"/>
              <a:gd name="connsiteY876" fmla="*/ 1542201 h 6858000"/>
              <a:gd name="connsiteX877" fmla="*/ 4958461 w 7472601"/>
              <a:gd name="connsiteY877" fmla="*/ 1136957 h 6858000"/>
              <a:gd name="connsiteX878" fmla="*/ 4655015 w 7472601"/>
              <a:gd name="connsiteY878" fmla="*/ 891426 h 6858000"/>
              <a:gd name="connsiteX879" fmla="*/ 4348002 w 7472601"/>
              <a:gd name="connsiteY879" fmla="*/ 2205895 h 6858000"/>
              <a:gd name="connsiteX880" fmla="*/ 4262250 w 7472601"/>
              <a:gd name="connsiteY880" fmla="*/ 2219972 h 6858000"/>
              <a:gd name="connsiteX881" fmla="*/ 4550611 w 7472601"/>
              <a:gd name="connsiteY881" fmla="*/ 817540 h 6858000"/>
              <a:gd name="connsiteX882" fmla="*/ 4564418 w 7472601"/>
              <a:gd name="connsiteY882" fmla="*/ 808293 h 6858000"/>
              <a:gd name="connsiteX883" fmla="*/ 4266388 w 7472601"/>
              <a:gd name="connsiteY883" fmla="*/ 500083 h 6858000"/>
              <a:gd name="connsiteX884" fmla="*/ 4032842 w 7472601"/>
              <a:gd name="connsiteY884" fmla="*/ 211809 h 6858000"/>
              <a:gd name="connsiteX885" fmla="*/ 3882765 w 7472601"/>
              <a:gd name="connsiteY885" fmla="*/ 0 h 6858000"/>
              <a:gd name="connsiteX886" fmla="*/ 3721337 w 7472601"/>
              <a:gd name="connsiteY886" fmla="*/ 0 h 6858000"/>
              <a:gd name="connsiteX887" fmla="*/ 3797544 w 7472601"/>
              <a:gd name="connsiteY887" fmla="*/ 0 h 6858000"/>
              <a:gd name="connsiteX888" fmla="*/ 3775734 w 7472601"/>
              <a:gd name="connsiteY888" fmla="*/ 95131 h 6858000"/>
              <a:gd name="connsiteX889" fmla="*/ 3724807 w 7472601"/>
              <a:gd name="connsiteY889" fmla="*/ 272257 h 6858000"/>
              <a:gd name="connsiteX890" fmla="*/ 3726844 w 7472601"/>
              <a:gd name="connsiteY890" fmla="*/ 282988 h 6858000"/>
              <a:gd name="connsiteX891" fmla="*/ 3742664 w 7472601"/>
              <a:gd name="connsiteY891" fmla="*/ 279918 h 6858000"/>
              <a:gd name="connsiteX892" fmla="*/ 4103910 w 7472601"/>
              <a:gd name="connsiteY892" fmla="*/ 1161917 h 6858000"/>
              <a:gd name="connsiteX893" fmla="*/ 4020269 w 7472601"/>
              <a:gd name="connsiteY893" fmla="*/ 1200406 h 6858000"/>
              <a:gd name="connsiteX894" fmla="*/ 3674882 w 7472601"/>
              <a:gd name="connsiteY894" fmla="*/ 488524 h 6858000"/>
              <a:gd name="connsiteX895" fmla="*/ 3132682 w 7472601"/>
              <a:gd name="connsiteY895" fmla="*/ 1072284 h 6858000"/>
              <a:gd name="connsiteX896" fmla="*/ 2716346 w 7472601"/>
              <a:gd name="connsiteY896" fmla="*/ 1276376 h 6858000"/>
              <a:gd name="connsiteX897" fmla="*/ 2716772 w 7472601"/>
              <a:gd name="connsiteY897" fmla="*/ 1255462 h 6858000"/>
              <a:gd name="connsiteX898" fmla="*/ 3471096 w 7472601"/>
              <a:gd name="connsiteY898" fmla="*/ 437072 h 6858000"/>
              <a:gd name="connsiteX899" fmla="*/ 3639057 w 7472601"/>
              <a:gd name="connsiteY899" fmla="*/ 286334 h 6858000"/>
              <a:gd name="connsiteX900" fmla="*/ 3640309 w 7472601"/>
              <a:gd name="connsiteY900" fmla="*/ 284664 h 6858000"/>
              <a:gd name="connsiteX901" fmla="*/ 3646022 w 7472601"/>
              <a:gd name="connsiteY901" fmla="*/ 276711 h 6858000"/>
              <a:gd name="connsiteX902" fmla="*/ 3707943 w 7472601"/>
              <a:gd name="connsiteY902" fmla="*/ 65958 h 6858000"/>
              <a:gd name="connsiteX903" fmla="*/ 3721337 w 7472601"/>
              <a:gd name="connsiteY903" fmla="*/ 0 h 6858000"/>
              <a:gd name="connsiteX904" fmla="*/ 2867960 w 7472601"/>
              <a:gd name="connsiteY904" fmla="*/ 0 h 6858000"/>
              <a:gd name="connsiteX905" fmla="*/ 2926351 w 7472601"/>
              <a:gd name="connsiteY905" fmla="*/ 0 h 6858000"/>
              <a:gd name="connsiteX906" fmla="*/ 2902823 w 7472601"/>
              <a:gd name="connsiteY906" fmla="*/ 262929 h 6858000"/>
              <a:gd name="connsiteX907" fmla="*/ 2940663 w 7472601"/>
              <a:gd name="connsiteY907" fmla="*/ 140884 h 6858000"/>
              <a:gd name="connsiteX908" fmla="*/ 2947039 w 7472601"/>
              <a:gd name="connsiteY908" fmla="*/ 122524 h 6858000"/>
              <a:gd name="connsiteX909" fmla="*/ 2984316 w 7472601"/>
              <a:gd name="connsiteY909" fmla="*/ 0 h 6858000"/>
              <a:gd name="connsiteX910" fmla="*/ 3016114 w 7472601"/>
              <a:gd name="connsiteY910" fmla="*/ 0 h 6858000"/>
              <a:gd name="connsiteX911" fmla="*/ 2979949 w 7472601"/>
              <a:gd name="connsiteY911" fmla="*/ 119274 h 6858000"/>
              <a:gd name="connsiteX912" fmla="*/ 3023879 w 7472601"/>
              <a:gd name="connsiteY912" fmla="*/ 0 h 6858000"/>
              <a:gd name="connsiteX913" fmla="*/ 3105400 w 7472601"/>
              <a:gd name="connsiteY913" fmla="*/ 0 h 6858000"/>
              <a:gd name="connsiteX914" fmla="*/ 3094669 w 7472601"/>
              <a:gd name="connsiteY914" fmla="*/ 30308 h 6858000"/>
              <a:gd name="connsiteX915" fmla="*/ 2901945 w 7472601"/>
              <a:gd name="connsiteY915" fmla="*/ 466538 h 6858000"/>
              <a:gd name="connsiteX916" fmla="*/ 2815209 w 7472601"/>
              <a:gd name="connsiteY916" fmla="*/ 497361 h 6858000"/>
              <a:gd name="connsiteX917" fmla="*/ 2844845 w 7472601"/>
              <a:gd name="connsiteY917" fmla="*/ 127638 h 6858000"/>
              <a:gd name="connsiteX918" fmla="*/ 2867960 w 7472601"/>
              <a:gd name="connsiteY918" fmla="*/ 0 h 6858000"/>
              <a:gd name="connsiteX919" fmla="*/ 1057230 w 7472601"/>
              <a:gd name="connsiteY919" fmla="*/ 0 h 6858000"/>
              <a:gd name="connsiteX920" fmla="*/ 1111003 w 7472601"/>
              <a:gd name="connsiteY920" fmla="*/ 0 h 6858000"/>
              <a:gd name="connsiteX921" fmla="*/ 1125553 w 7472601"/>
              <a:gd name="connsiteY921" fmla="*/ 52588 h 6858000"/>
              <a:gd name="connsiteX922" fmla="*/ 1304276 w 7472601"/>
              <a:gd name="connsiteY922" fmla="*/ 476275 h 6858000"/>
              <a:gd name="connsiteX923" fmla="*/ 1492066 w 7472601"/>
              <a:gd name="connsiteY923" fmla="*/ 886333 h 6858000"/>
              <a:gd name="connsiteX924" fmla="*/ 1423698 w 7472601"/>
              <a:gd name="connsiteY924" fmla="*/ 710817 h 6858000"/>
              <a:gd name="connsiteX925" fmla="*/ 1357609 w 7472601"/>
              <a:gd name="connsiteY925" fmla="*/ 532892 h 6858000"/>
              <a:gd name="connsiteX926" fmla="*/ 1309550 w 7472601"/>
              <a:gd name="connsiteY926" fmla="*/ 374031 h 6858000"/>
              <a:gd name="connsiteX927" fmla="*/ 1193673 w 7472601"/>
              <a:gd name="connsiteY927" fmla="*/ 49533 h 6858000"/>
              <a:gd name="connsiteX928" fmla="*/ 1164391 w 7472601"/>
              <a:gd name="connsiteY928" fmla="*/ 0 h 6858000"/>
              <a:gd name="connsiteX929" fmla="*/ 1200666 w 7472601"/>
              <a:gd name="connsiteY929" fmla="*/ 0 h 6858000"/>
              <a:gd name="connsiteX930" fmla="*/ 1223408 w 7472601"/>
              <a:gd name="connsiteY930" fmla="*/ 38996 h 6858000"/>
              <a:gd name="connsiteX931" fmla="*/ 1339635 w 7472601"/>
              <a:gd name="connsiteY931" fmla="*/ 365517 h 6858000"/>
              <a:gd name="connsiteX932" fmla="*/ 1387469 w 7472601"/>
              <a:gd name="connsiteY932" fmla="*/ 523079 h 6858000"/>
              <a:gd name="connsiteX933" fmla="*/ 1452685 w 7472601"/>
              <a:gd name="connsiteY933" fmla="*/ 699806 h 6858000"/>
              <a:gd name="connsiteX934" fmla="*/ 1492092 w 7472601"/>
              <a:gd name="connsiteY934" fmla="*/ 800424 h 6858000"/>
              <a:gd name="connsiteX935" fmla="*/ 1455302 w 7472601"/>
              <a:gd name="connsiteY935" fmla="*/ 632913 h 6858000"/>
              <a:gd name="connsiteX936" fmla="*/ 1222336 w 7472601"/>
              <a:gd name="connsiteY936" fmla="*/ 9480 h 6858000"/>
              <a:gd name="connsiteX937" fmla="*/ 1214634 w 7472601"/>
              <a:gd name="connsiteY937" fmla="*/ 0 h 6858000"/>
              <a:gd name="connsiteX938" fmla="*/ 1289827 w 7472601"/>
              <a:gd name="connsiteY938" fmla="*/ 0 h 6858000"/>
              <a:gd name="connsiteX939" fmla="*/ 1321076 w 7472601"/>
              <a:gd name="connsiteY939" fmla="*/ 59722 h 6858000"/>
              <a:gd name="connsiteX940" fmla="*/ 1512579 w 7472601"/>
              <a:gd name="connsiteY940" fmla="*/ 626441 h 6858000"/>
              <a:gd name="connsiteX941" fmla="*/ 1506076 w 7472601"/>
              <a:gd name="connsiteY941" fmla="*/ 1089289 h 6858000"/>
              <a:gd name="connsiteX942" fmla="*/ 1486346 w 7472601"/>
              <a:gd name="connsiteY942" fmla="*/ 1079919 h 6858000"/>
              <a:gd name="connsiteX943" fmla="*/ 1070511 w 7472601"/>
              <a:gd name="connsiteY943" fmla="*/ 48609 h 6858000"/>
              <a:gd name="connsiteX944" fmla="*/ 1057230 w 7472601"/>
              <a:gd name="connsiteY944" fmla="*/ 0 h 6858000"/>
              <a:gd name="connsiteX945" fmla="*/ 43151 w 7472601"/>
              <a:gd name="connsiteY945" fmla="*/ 0 h 6858000"/>
              <a:gd name="connsiteX946" fmla="*/ 95283 w 7472601"/>
              <a:gd name="connsiteY946" fmla="*/ 0 h 6858000"/>
              <a:gd name="connsiteX947" fmla="*/ 300708 w 7472601"/>
              <a:gd name="connsiteY947" fmla="*/ 154571 h 6858000"/>
              <a:gd name="connsiteX948" fmla="*/ 530414 w 7472601"/>
              <a:gd name="connsiteY948" fmla="*/ 354673 h 6858000"/>
              <a:gd name="connsiteX949" fmla="*/ 333785 w 7472601"/>
              <a:gd name="connsiteY949" fmla="*/ 161564 h 6858000"/>
              <a:gd name="connsiteX950" fmla="*/ 147005 w 7472601"/>
              <a:gd name="connsiteY950" fmla="*/ 0 h 6858000"/>
              <a:gd name="connsiteX951" fmla="*/ 272509 w 7472601"/>
              <a:gd name="connsiteY951" fmla="*/ 0 h 6858000"/>
              <a:gd name="connsiteX952" fmla="*/ 326276 w 7472601"/>
              <a:gd name="connsiteY952" fmla="*/ 45847 h 6858000"/>
              <a:gd name="connsiteX953" fmla="*/ 823759 w 7472601"/>
              <a:gd name="connsiteY953" fmla="*/ 574145 h 6858000"/>
              <a:gd name="connsiteX954" fmla="*/ 811254 w 7472601"/>
              <a:gd name="connsiteY954" fmla="*/ 665546 h 6858000"/>
              <a:gd name="connsiteX955" fmla="*/ 154042 w 7472601"/>
              <a:gd name="connsiteY955" fmla="*/ 261522 h 6858000"/>
              <a:gd name="connsiteX956" fmla="*/ 13550 w 7472601"/>
              <a:gd name="connsiteY956" fmla="*/ 158423 h 6858000"/>
              <a:gd name="connsiteX957" fmla="*/ 0 w 7472601"/>
              <a:gd name="connsiteY957" fmla="*/ 146618 h 6858000"/>
              <a:gd name="connsiteX958" fmla="*/ 0 w 7472601"/>
              <a:gd name="connsiteY958" fmla="*/ 59161 h 6858000"/>
              <a:gd name="connsiteX959" fmla="*/ 45427 w 7472601"/>
              <a:gd name="connsiteY959" fmla="*/ 101078 h 6858000"/>
              <a:gd name="connsiteX960" fmla="*/ 630103 w 7472601"/>
              <a:gd name="connsiteY960" fmla="*/ 485885 h 6858000"/>
              <a:gd name="connsiteX961" fmla="*/ 532040 w 7472601"/>
              <a:gd name="connsiteY961" fmla="*/ 399359 h 6858000"/>
              <a:gd name="connsiteX962" fmla="*/ 517618 w 7472601"/>
              <a:gd name="connsiteY962" fmla="*/ 385726 h 6858000"/>
              <a:gd name="connsiteX963" fmla="*/ 285074 w 7472601"/>
              <a:gd name="connsiteY963" fmla="*/ 182755 h 6858000"/>
              <a:gd name="connsiteX964" fmla="*/ 43151 w 7472601"/>
              <a:gd name="connsiteY964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312589 w 7472601"/>
              <a:gd name="connsiteY80" fmla="*/ 5982309 h 6858000"/>
              <a:gd name="connsiteX81" fmla="*/ 7448321 w 7472601"/>
              <a:gd name="connsiteY81" fmla="*/ 6190991 h 6858000"/>
              <a:gd name="connsiteX82" fmla="*/ 7467600 w 7472601"/>
              <a:gd name="connsiteY82" fmla="*/ 6221686 h 6858000"/>
              <a:gd name="connsiteX83" fmla="*/ 7467600 w 7472601"/>
              <a:gd name="connsiteY83" fmla="*/ 6334256 h 6858000"/>
              <a:gd name="connsiteX84" fmla="*/ 7454976 w 7472601"/>
              <a:gd name="connsiteY84" fmla="*/ 6318297 h 6858000"/>
              <a:gd name="connsiteX85" fmla="*/ 1456157 w 7472601"/>
              <a:gd name="connsiteY85" fmla="*/ 5371404 h 6858000"/>
              <a:gd name="connsiteX86" fmla="*/ 1244432 w 7472601"/>
              <a:gd name="connsiteY86" fmla="*/ 5385601 h 6858000"/>
              <a:gd name="connsiteX87" fmla="*/ 973990 w 7472601"/>
              <a:gd name="connsiteY87" fmla="*/ 5424940 h 6858000"/>
              <a:gd name="connsiteX88" fmla="*/ 1103809 w 7472601"/>
              <a:gd name="connsiteY88" fmla="*/ 5433720 h 6858000"/>
              <a:gd name="connsiteX89" fmla="*/ 1123454 w 7472601"/>
              <a:gd name="connsiteY89" fmla="*/ 5435727 h 6858000"/>
              <a:gd name="connsiteX90" fmla="*/ 1737017 w 7472601"/>
              <a:gd name="connsiteY90" fmla="*/ 5452183 h 6858000"/>
              <a:gd name="connsiteX91" fmla="*/ 1824397 w 7472601"/>
              <a:gd name="connsiteY91" fmla="*/ 5447757 h 6858000"/>
              <a:gd name="connsiteX92" fmla="*/ 2070059 w 7472601"/>
              <a:gd name="connsiteY92" fmla="*/ 5441660 h 6858000"/>
              <a:gd name="connsiteX93" fmla="*/ 1456157 w 7472601"/>
              <a:gd name="connsiteY93" fmla="*/ 5371404 h 6858000"/>
              <a:gd name="connsiteX94" fmla="*/ 4988186 w 7472601"/>
              <a:gd name="connsiteY94" fmla="*/ 5216467 h 6858000"/>
              <a:gd name="connsiteX95" fmla="*/ 4777334 w 7472601"/>
              <a:gd name="connsiteY95" fmla="*/ 5406072 h 6858000"/>
              <a:gd name="connsiteX96" fmla="*/ 4718341 w 7472601"/>
              <a:gd name="connsiteY96" fmla="*/ 5468043 h 6858000"/>
              <a:gd name="connsiteX97" fmla="*/ 4604655 w 7472601"/>
              <a:gd name="connsiteY97" fmla="*/ 5583434 h 6858000"/>
              <a:gd name="connsiteX98" fmla="*/ 4565074 w 7472601"/>
              <a:gd name="connsiteY98" fmla="*/ 5618550 h 6858000"/>
              <a:gd name="connsiteX99" fmla="*/ 4988186 w 7472601"/>
              <a:gd name="connsiteY99" fmla="*/ 5216467 h 6858000"/>
              <a:gd name="connsiteX100" fmla="*/ 4978032 w 7472601"/>
              <a:gd name="connsiteY100" fmla="*/ 5183809 h 6858000"/>
              <a:gd name="connsiteX101" fmla="*/ 4463413 w 7472601"/>
              <a:gd name="connsiteY101" fmla="*/ 5615162 h 6858000"/>
              <a:gd name="connsiteX102" fmla="*/ 4358134 w 7472601"/>
              <a:gd name="connsiteY102" fmla="*/ 5742791 h 6858000"/>
              <a:gd name="connsiteX103" fmla="*/ 4376219 w 7472601"/>
              <a:gd name="connsiteY103" fmla="*/ 5729027 h 6858000"/>
              <a:gd name="connsiteX104" fmla="*/ 4582340 w 7472601"/>
              <a:gd name="connsiteY104" fmla="*/ 5561037 h 6858000"/>
              <a:gd name="connsiteX105" fmla="*/ 4694684 w 7472601"/>
              <a:gd name="connsiteY105" fmla="*/ 5447098 h 6858000"/>
              <a:gd name="connsiteX106" fmla="*/ 4754123 w 7472601"/>
              <a:gd name="connsiteY106" fmla="*/ 5384643 h 6858000"/>
              <a:gd name="connsiteX107" fmla="*/ 4978032 w 7472601"/>
              <a:gd name="connsiteY107" fmla="*/ 5183809 h 6858000"/>
              <a:gd name="connsiteX108" fmla="*/ 1903353 w 7472601"/>
              <a:gd name="connsiteY108" fmla="*/ 5044827 h 6858000"/>
              <a:gd name="connsiteX109" fmla="*/ 1936931 w 7472601"/>
              <a:gd name="connsiteY109" fmla="*/ 5093954 h 6858000"/>
              <a:gd name="connsiteX110" fmla="*/ 2195868 w 7472601"/>
              <a:gd name="connsiteY110" fmla="*/ 5396574 h 6858000"/>
              <a:gd name="connsiteX111" fmla="*/ 2088852 w 7472601"/>
              <a:gd name="connsiteY111" fmla="*/ 5166123 h 6858000"/>
              <a:gd name="connsiteX112" fmla="*/ 1958241 w 7472601"/>
              <a:gd name="connsiteY112" fmla="*/ 5067955 h 6858000"/>
              <a:gd name="connsiteX113" fmla="*/ 1903353 w 7472601"/>
              <a:gd name="connsiteY113" fmla="*/ 5044827 h 6858000"/>
              <a:gd name="connsiteX114" fmla="*/ 1979378 w 7472601"/>
              <a:gd name="connsiteY114" fmla="*/ 4769504 h 6858000"/>
              <a:gd name="connsiteX115" fmla="*/ 2882120 w 7472601"/>
              <a:gd name="connsiteY115" fmla="*/ 5064547 h 6858000"/>
              <a:gd name="connsiteX116" fmla="*/ 2793103 w 7472601"/>
              <a:gd name="connsiteY116" fmla="*/ 5039699 h 6858000"/>
              <a:gd name="connsiteX117" fmla="*/ 2770041 w 7472601"/>
              <a:gd name="connsiteY117" fmla="*/ 5033634 h 6858000"/>
              <a:gd name="connsiteX118" fmla="*/ 1979378 w 7472601"/>
              <a:gd name="connsiteY118" fmla="*/ 4769504 h 6858000"/>
              <a:gd name="connsiteX119" fmla="*/ 1927410 w 7472601"/>
              <a:gd name="connsiteY119" fmla="*/ 4716164 h 6858000"/>
              <a:gd name="connsiteX120" fmla="*/ 1959587 w 7472601"/>
              <a:gd name="connsiteY120" fmla="*/ 4728849 h 6858000"/>
              <a:gd name="connsiteX121" fmla="*/ 2777707 w 7472601"/>
              <a:gd name="connsiteY121" fmla="*/ 5003991 h 6858000"/>
              <a:gd name="connsiteX122" fmla="*/ 2800768 w 7472601"/>
              <a:gd name="connsiteY122" fmla="*/ 5010056 h 6858000"/>
              <a:gd name="connsiteX123" fmla="*/ 2879408 w 7472601"/>
              <a:gd name="connsiteY123" fmla="*/ 5031590 h 6858000"/>
              <a:gd name="connsiteX124" fmla="*/ 2862295 w 7472601"/>
              <a:gd name="connsiteY124" fmla="*/ 5022958 h 6858000"/>
              <a:gd name="connsiteX125" fmla="*/ 2813343 w 7472601"/>
              <a:gd name="connsiteY125" fmla="*/ 4998369 h 6858000"/>
              <a:gd name="connsiteX126" fmla="*/ 2646245 w 7472601"/>
              <a:gd name="connsiteY126" fmla="*/ 4930999 h 6858000"/>
              <a:gd name="connsiteX127" fmla="*/ 1999243 w 7472601"/>
              <a:gd name="connsiteY127" fmla="*/ 4730524 h 6858000"/>
              <a:gd name="connsiteX128" fmla="*/ 1979527 w 7472601"/>
              <a:gd name="connsiteY128" fmla="*/ 4726651 h 6858000"/>
              <a:gd name="connsiteX129" fmla="*/ 1927410 w 7472601"/>
              <a:gd name="connsiteY129" fmla="*/ 4716164 h 6858000"/>
              <a:gd name="connsiteX130" fmla="*/ 1997014 w 7472601"/>
              <a:gd name="connsiteY130" fmla="*/ 4698007 h 6858000"/>
              <a:gd name="connsiteX131" fmla="*/ 2005458 w 7472601"/>
              <a:gd name="connsiteY131" fmla="*/ 4699540 h 6858000"/>
              <a:gd name="connsiteX132" fmla="*/ 2657186 w 7472601"/>
              <a:gd name="connsiteY132" fmla="*/ 4901687 h 6858000"/>
              <a:gd name="connsiteX133" fmla="*/ 2826662 w 7472601"/>
              <a:gd name="connsiteY133" fmla="*/ 4970362 h 6858000"/>
              <a:gd name="connsiteX134" fmla="*/ 2876100 w 7472601"/>
              <a:gd name="connsiteY134" fmla="*/ 4995397 h 6858000"/>
              <a:gd name="connsiteX135" fmla="*/ 3042600 w 7472601"/>
              <a:gd name="connsiteY135" fmla="*/ 5059532 h 6858000"/>
              <a:gd name="connsiteX136" fmla="*/ 1997014 w 7472601"/>
              <a:gd name="connsiteY136" fmla="*/ 4698007 h 6858000"/>
              <a:gd name="connsiteX137" fmla="*/ 2305292 w 7472601"/>
              <a:gd name="connsiteY137" fmla="*/ 4219492 h 6858000"/>
              <a:gd name="connsiteX138" fmla="*/ 3360922 w 7472601"/>
              <a:gd name="connsiteY138" fmla="*/ 4529373 h 6858000"/>
              <a:gd name="connsiteX139" fmla="*/ 3492420 w 7472601"/>
              <a:gd name="connsiteY139" fmla="*/ 4510145 h 6858000"/>
              <a:gd name="connsiteX140" fmla="*/ 3364086 w 7472601"/>
              <a:gd name="connsiteY140" fmla="*/ 4480340 h 6858000"/>
              <a:gd name="connsiteX141" fmla="*/ 3225818 w 7472601"/>
              <a:gd name="connsiteY141" fmla="*/ 4411822 h 6858000"/>
              <a:gd name="connsiteX142" fmla="*/ 3129696 w 7472601"/>
              <a:gd name="connsiteY142" fmla="*/ 4360704 h 6858000"/>
              <a:gd name="connsiteX143" fmla="*/ 2814545 w 7472601"/>
              <a:gd name="connsiteY143" fmla="*/ 4282955 h 6858000"/>
              <a:gd name="connsiteX144" fmla="*/ 2305292 w 7472601"/>
              <a:gd name="connsiteY144" fmla="*/ 4219492 h 6858000"/>
              <a:gd name="connsiteX145" fmla="*/ 2626982 w 7472601"/>
              <a:gd name="connsiteY145" fmla="*/ 4206450 h 6858000"/>
              <a:gd name="connsiteX146" fmla="*/ 2490617 w 7472601"/>
              <a:gd name="connsiteY146" fmla="*/ 4206951 h 6858000"/>
              <a:gd name="connsiteX147" fmla="*/ 2819869 w 7472601"/>
              <a:gd name="connsiteY147" fmla="*/ 4252936 h 6858000"/>
              <a:gd name="connsiteX148" fmla="*/ 3143018 w 7472601"/>
              <a:gd name="connsiteY148" fmla="*/ 4332698 h 6858000"/>
              <a:gd name="connsiteX149" fmla="*/ 3241520 w 7472601"/>
              <a:gd name="connsiteY149" fmla="*/ 4385112 h 6858000"/>
              <a:gd name="connsiteX150" fmla="*/ 3374575 w 7472601"/>
              <a:gd name="connsiteY150" fmla="*/ 4451517 h 6858000"/>
              <a:gd name="connsiteX151" fmla="*/ 3505221 w 7472601"/>
              <a:gd name="connsiteY151" fmla="*/ 4480757 h 6858000"/>
              <a:gd name="connsiteX152" fmla="*/ 2626982 w 7472601"/>
              <a:gd name="connsiteY152" fmla="*/ 4206450 h 6858000"/>
              <a:gd name="connsiteX153" fmla="*/ 1310106 w 7472601"/>
              <a:gd name="connsiteY153" fmla="*/ 3943217 h 6858000"/>
              <a:gd name="connsiteX154" fmla="*/ 854994 w 7472601"/>
              <a:gd name="connsiteY154" fmla="*/ 4399136 h 6858000"/>
              <a:gd name="connsiteX155" fmla="*/ 742462 w 7472601"/>
              <a:gd name="connsiteY155" fmla="*/ 4594648 h 6858000"/>
              <a:gd name="connsiteX156" fmla="*/ 820602 w 7472601"/>
              <a:gd name="connsiteY156" fmla="*/ 4485915 h 6858000"/>
              <a:gd name="connsiteX157" fmla="*/ 878295 w 7472601"/>
              <a:gd name="connsiteY157" fmla="*/ 4403594 h 6858000"/>
              <a:gd name="connsiteX158" fmla="*/ 1240607 w 7472601"/>
              <a:gd name="connsiteY158" fmla="*/ 4010401 h 6858000"/>
              <a:gd name="connsiteX159" fmla="*/ 1310106 w 7472601"/>
              <a:gd name="connsiteY159" fmla="*/ 3943217 h 6858000"/>
              <a:gd name="connsiteX160" fmla="*/ 1423113 w 7472601"/>
              <a:gd name="connsiteY160" fmla="*/ 3874565 h 6858000"/>
              <a:gd name="connsiteX161" fmla="*/ 1260565 w 7472601"/>
              <a:gd name="connsiteY161" fmla="*/ 4031982 h 6858000"/>
              <a:gd name="connsiteX162" fmla="*/ 901900 w 7472601"/>
              <a:gd name="connsiteY162" fmla="*/ 4421236 h 6858000"/>
              <a:gd name="connsiteX163" fmla="*/ 845044 w 7472601"/>
              <a:gd name="connsiteY163" fmla="*/ 4502436 h 6858000"/>
              <a:gd name="connsiteX164" fmla="*/ 685926 w 7472601"/>
              <a:gd name="connsiteY164" fmla="*/ 4703069 h 6858000"/>
              <a:gd name="connsiteX165" fmla="*/ 684248 w 7472601"/>
              <a:gd name="connsiteY165" fmla="*/ 4706721 h 6858000"/>
              <a:gd name="connsiteX166" fmla="*/ 1423113 w 7472601"/>
              <a:gd name="connsiteY166" fmla="*/ 3874565 h 6858000"/>
              <a:gd name="connsiteX167" fmla="*/ 3316479 w 7472601"/>
              <a:gd name="connsiteY167" fmla="*/ 3872136 h 6858000"/>
              <a:gd name="connsiteX168" fmla="*/ 3546806 w 7472601"/>
              <a:gd name="connsiteY168" fmla="*/ 4356139 h 6858000"/>
              <a:gd name="connsiteX169" fmla="*/ 3364433 w 7472601"/>
              <a:gd name="connsiteY169" fmla="*/ 3953121 h 6858000"/>
              <a:gd name="connsiteX170" fmla="*/ 3316479 w 7472601"/>
              <a:gd name="connsiteY170" fmla="*/ 3872136 h 6858000"/>
              <a:gd name="connsiteX171" fmla="*/ 3291335 w 7472601"/>
              <a:gd name="connsiteY171" fmla="*/ 3767420 h 6858000"/>
              <a:gd name="connsiteX172" fmla="*/ 3390805 w 7472601"/>
              <a:gd name="connsiteY172" fmla="*/ 3937163 h 6858000"/>
              <a:gd name="connsiteX173" fmla="*/ 3579062 w 7472601"/>
              <a:gd name="connsiteY173" fmla="*/ 4359040 h 6858000"/>
              <a:gd name="connsiteX174" fmla="*/ 3467355 w 7472601"/>
              <a:gd name="connsiteY174" fmla="*/ 3988130 h 6858000"/>
              <a:gd name="connsiteX175" fmla="*/ 3310753 w 7472601"/>
              <a:gd name="connsiteY175" fmla="*/ 3787140 h 6858000"/>
              <a:gd name="connsiteX176" fmla="*/ 3291335 w 7472601"/>
              <a:gd name="connsiteY176" fmla="*/ 3767420 h 6858000"/>
              <a:gd name="connsiteX177" fmla="*/ 1635889 w 7472601"/>
              <a:gd name="connsiteY177" fmla="*/ 3709494 h 6858000"/>
              <a:gd name="connsiteX178" fmla="*/ 1634800 w 7472601"/>
              <a:gd name="connsiteY178" fmla="*/ 3731111 h 6858000"/>
              <a:gd name="connsiteX179" fmla="*/ 1635889 w 7472601"/>
              <a:gd name="connsiteY179" fmla="*/ 3709494 h 6858000"/>
              <a:gd name="connsiteX180" fmla="*/ 1510397 w 7472601"/>
              <a:gd name="connsiteY180" fmla="*/ 3684705 h 6858000"/>
              <a:gd name="connsiteX181" fmla="*/ 1146550 w 7472601"/>
              <a:gd name="connsiteY181" fmla="*/ 3802012 h 6858000"/>
              <a:gd name="connsiteX182" fmla="*/ 698834 w 7472601"/>
              <a:gd name="connsiteY182" fmla="*/ 3952272 h 6858000"/>
              <a:gd name="connsiteX183" fmla="*/ 34256 w 7472601"/>
              <a:gd name="connsiteY183" fmla="*/ 4347603 h 6858000"/>
              <a:gd name="connsiteX184" fmla="*/ 527241 w 7472601"/>
              <a:gd name="connsiteY184" fmla="*/ 4065078 h 6858000"/>
              <a:gd name="connsiteX185" fmla="*/ 1510397 w 7472601"/>
              <a:gd name="connsiteY185" fmla="*/ 3684705 h 6858000"/>
              <a:gd name="connsiteX186" fmla="*/ 1313114 w 7472601"/>
              <a:gd name="connsiteY186" fmla="*/ 3655216 h 6858000"/>
              <a:gd name="connsiteX187" fmla="*/ 1109304 w 7472601"/>
              <a:gd name="connsiteY187" fmla="*/ 3669030 h 6858000"/>
              <a:gd name="connsiteX188" fmla="*/ 8129 w 7472601"/>
              <a:gd name="connsiteY188" fmla="*/ 4330519 h 6858000"/>
              <a:gd name="connsiteX189" fmla="*/ 687572 w 7472601"/>
              <a:gd name="connsiteY189" fmla="*/ 3925629 h 6858000"/>
              <a:gd name="connsiteX190" fmla="*/ 1138365 w 7472601"/>
              <a:gd name="connsiteY190" fmla="*/ 3774515 h 6858000"/>
              <a:gd name="connsiteX191" fmla="*/ 1505579 w 7472601"/>
              <a:gd name="connsiteY191" fmla="*/ 3655526 h 6858000"/>
              <a:gd name="connsiteX192" fmla="*/ 1313114 w 7472601"/>
              <a:gd name="connsiteY192" fmla="*/ 3655216 h 6858000"/>
              <a:gd name="connsiteX193" fmla="*/ 3655073 w 7472601"/>
              <a:gd name="connsiteY193" fmla="*/ 3650884 h 6858000"/>
              <a:gd name="connsiteX194" fmla="*/ 3989938 w 7472601"/>
              <a:gd name="connsiteY194" fmla="*/ 3991685 h 6858000"/>
              <a:gd name="connsiteX195" fmla="*/ 4393907 w 7472601"/>
              <a:gd name="connsiteY195" fmla="*/ 4261258 h 6858000"/>
              <a:gd name="connsiteX196" fmla="*/ 4648051 w 7472601"/>
              <a:gd name="connsiteY196" fmla="*/ 4374051 h 6858000"/>
              <a:gd name="connsiteX197" fmla="*/ 4383389 w 7472601"/>
              <a:gd name="connsiteY197" fmla="*/ 4184369 h 6858000"/>
              <a:gd name="connsiteX198" fmla="*/ 4165508 w 7472601"/>
              <a:gd name="connsiteY198" fmla="*/ 4035196 h 6858000"/>
              <a:gd name="connsiteX199" fmla="*/ 4068162 w 7472601"/>
              <a:gd name="connsiteY199" fmla="*/ 3953394 h 6858000"/>
              <a:gd name="connsiteX200" fmla="*/ 3981416 w 7472601"/>
              <a:gd name="connsiteY200" fmla="*/ 3880482 h 6858000"/>
              <a:gd name="connsiteX201" fmla="*/ 3800147 w 7472601"/>
              <a:gd name="connsiteY201" fmla="*/ 3749872 h 6858000"/>
              <a:gd name="connsiteX202" fmla="*/ 3655073 w 7472601"/>
              <a:gd name="connsiteY202" fmla="*/ 3650884 h 6858000"/>
              <a:gd name="connsiteX203" fmla="*/ 3670252 w 7472601"/>
              <a:gd name="connsiteY203" fmla="*/ 3622798 h 6858000"/>
              <a:gd name="connsiteX204" fmla="*/ 3817258 w 7472601"/>
              <a:gd name="connsiteY204" fmla="*/ 3723577 h 6858000"/>
              <a:gd name="connsiteX205" fmla="*/ 4000461 w 7472601"/>
              <a:gd name="connsiteY205" fmla="*/ 3855966 h 6858000"/>
              <a:gd name="connsiteX206" fmla="*/ 4088180 w 7472601"/>
              <a:gd name="connsiteY206" fmla="*/ 3929774 h 6858000"/>
              <a:gd name="connsiteX207" fmla="*/ 4184555 w 7472601"/>
              <a:gd name="connsiteY207" fmla="*/ 4010683 h 6858000"/>
              <a:gd name="connsiteX208" fmla="*/ 4399563 w 7472601"/>
              <a:gd name="connsiteY208" fmla="*/ 4158106 h 6858000"/>
              <a:gd name="connsiteX209" fmla="*/ 4684469 w 7472601"/>
              <a:gd name="connsiteY209" fmla="*/ 4364680 h 6858000"/>
              <a:gd name="connsiteX210" fmla="*/ 4690271 w 7472601"/>
              <a:gd name="connsiteY210" fmla="*/ 4370034 h 6858000"/>
              <a:gd name="connsiteX211" fmla="*/ 4136093 w 7472601"/>
              <a:gd name="connsiteY211" fmla="*/ 3858466 h 6858000"/>
              <a:gd name="connsiteX212" fmla="*/ 3670252 w 7472601"/>
              <a:gd name="connsiteY212" fmla="*/ 3622798 h 6858000"/>
              <a:gd name="connsiteX213" fmla="*/ 4440129 w 7472601"/>
              <a:gd name="connsiteY213" fmla="*/ 3448571 h 6858000"/>
              <a:gd name="connsiteX214" fmla="*/ 4856525 w 7472601"/>
              <a:gd name="connsiteY214" fmla="*/ 3915351 h 6858000"/>
              <a:gd name="connsiteX215" fmla="*/ 5059055 w 7472601"/>
              <a:gd name="connsiteY215" fmla="*/ 4108918 h 6858000"/>
              <a:gd name="connsiteX216" fmla="*/ 5290070 w 7472601"/>
              <a:gd name="connsiteY216" fmla="*/ 4263619 h 6858000"/>
              <a:gd name="connsiteX217" fmla="*/ 4834991 w 7472601"/>
              <a:gd name="connsiteY217" fmla="*/ 3830985 h 6858000"/>
              <a:gd name="connsiteX218" fmla="*/ 4440129 w 7472601"/>
              <a:gd name="connsiteY218" fmla="*/ 3448571 h 6858000"/>
              <a:gd name="connsiteX219" fmla="*/ 4441737 w 7472601"/>
              <a:gd name="connsiteY219" fmla="*/ 3399734 h 6858000"/>
              <a:gd name="connsiteX220" fmla="*/ 4431236 w 7472601"/>
              <a:gd name="connsiteY220" fmla="*/ 3400954 h 6858000"/>
              <a:gd name="connsiteX221" fmla="*/ 4557150 w 7472601"/>
              <a:gd name="connsiteY221" fmla="*/ 3510023 h 6858000"/>
              <a:gd name="connsiteX222" fmla="*/ 4856936 w 7472601"/>
              <a:gd name="connsiteY222" fmla="*/ 3809146 h 6858000"/>
              <a:gd name="connsiteX223" fmla="*/ 5111996 w 7472601"/>
              <a:gd name="connsiteY223" fmla="*/ 4065759 h 6858000"/>
              <a:gd name="connsiteX224" fmla="*/ 5388878 w 7472601"/>
              <a:gd name="connsiteY224" fmla="*/ 4300185 h 6858000"/>
              <a:gd name="connsiteX225" fmla="*/ 5425556 w 7472601"/>
              <a:gd name="connsiteY225" fmla="*/ 4308967 h 6858000"/>
              <a:gd name="connsiteX226" fmla="*/ 4943646 w 7472601"/>
              <a:gd name="connsiteY226" fmla="*/ 3822916 h 6858000"/>
              <a:gd name="connsiteX227" fmla="*/ 4594837 w 7472601"/>
              <a:gd name="connsiteY227" fmla="*/ 3532274 h 6858000"/>
              <a:gd name="connsiteX228" fmla="*/ 4441737 w 7472601"/>
              <a:gd name="connsiteY228" fmla="*/ 3399734 h 6858000"/>
              <a:gd name="connsiteX229" fmla="*/ 5425834 w 7472601"/>
              <a:gd name="connsiteY229" fmla="*/ 3162785 h 6858000"/>
              <a:gd name="connsiteX230" fmla="*/ 5401644 w 7472601"/>
              <a:gd name="connsiteY230" fmla="*/ 3617847 h 6858000"/>
              <a:gd name="connsiteX231" fmla="*/ 5467256 w 7472601"/>
              <a:gd name="connsiteY231" fmla="*/ 4175494 h 6858000"/>
              <a:gd name="connsiteX232" fmla="*/ 5448069 w 7472601"/>
              <a:gd name="connsiteY232" fmla="*/ 3567554 h 6858000"/>
              <a:gd name="connsiteX233" fmla="*/ 5425834 w 7472601"/>
              <a:gd name="connsiteY233" fmla="*/ 3162785 h 6858000"/>
              <a:gd name="connsiteX234" fmla="*/ 1318687 w 7472601"/>
              <a:gd name="connsiteY234" fmla="*/ 3113840 h 6858000"/>
              <a:gd name="connsiteX235" fmla="*/ 1066793 w 7472601"/>
              <a:gd name="connsiteY235" fmla="*/ 3212171 h 6858000"/>
              <a:gd name="connsiteX236" fmla="*/ 993319 w 7472601"/>
              <a:gd name="connsiteY236" fmla="*/ 3247648 h 6858000"/>
              <a:gd name="connsiteX237" fmla="*/ 853081 w 7472601"/>
              <a:gd name="connsiteY237" fmla="*/ 3312410 h 6858000"/>
              <a:gd name="connsiteX238" fmla="*/ 805957 w 7472601"/>
              <a:gd name="connsiteY238" fmla="*/ 3330443 h 6858000"/>
              <a:gd name="connsiteX239" fmla="*/ 1318687 w 7472601"/>
              <a:gd name="connsiteY239" fmla="*/ 3113840 h 6858000"/>
              <a:gd name="connsiteX240" fmla="*/ 5453702 w 7472601"/>
              <a:gd name="connsiteY240" fmla="*/ 3090882 h 6858000"/>
              <a:gd name="connsiteX241" fmla="*/ 5480135 w 7472601"/>
              <a:gd name="connsiteY241" fmla="*/ 3565802 h 6858000"/>
              <a:gd name="connsiteX242" fmla="*/ 5499023 w 7472601"/>
              <a:gd name="connsiteY242" fmla="*/ 4166310 h 6858000"/>
              <a:gd name="connsiteX243" fmla="*/ 5547022 w 7472601"/>
              <a:gd name="connsiteY243" fmla="*/ 3607838 h 6858000"/>
              <a:gd name="connsiteX244" fmla="*/ 5515964 w 7472601"/>
              <a:gd name="connsiteY244" fmla="*/ 3378541 h 6858000"/>
              <a:gd name="connsiteX245" fmla="*/ 5453702 w 7472601"/>
              <a:gd name="connsiteY245" fmla="*/ 3090882 h 6858000"/>
              <a:gd name="connsiteX246" fmla="*/ 1238695 w 7472601"/>
              <a:gd name="connsiteY246" fmla="*/ 3076820 h 6858000"/>
              <a:gd name="connsiteX247" fmla="*/ 716371 w 7472601"/>
              <a:gd name="connsiteY247" fmla="*/ 3293249 h 6858000"/>
              <a:gd name="connsiteX248" fmla="*/ 579522 w 7472601"/>
              <a:gd name="connsiteY248" fmla="*/ 3371759 h 6858000"/>
              <a:gd name="connsiteX249" fmla="*/ 600288 w 7472601"/>
              <a:gd name="connsiteY249" fmla="*/ 3365555 h 6858000"/>
              <a:gd name="connsiteX250" fmla="*/ 840692 w 7472601"/>
              <a:gd name="connsiteY250" fmla="*/ 3284921 h 6858000"/>
              <a:gd name="connsiteX251" fmla="*/ 979248 w 7472601"/>
              <a:gd name="connsiteY251" fmla="*/ 3221003 h 6858000"/>
              <a:gd name="connsiteX252" fmla="*/ 1053282 w 7472601"/>
              <a:gd name="connsiteY252" fmla="*/ 3185247 h 6858000"/>
              <a:gd name="connsiteX253" fmla="*/ 1320603 w 7472601"/>
              <a:gd name="connsiteY253" fmla="*/ 3081281 h 6858000"/>
              <a:gd name="connsiteX254" fmla="*/ 1238695 w 7472601"/>
              <a:gd name="connsiteY254" fmla="*/ 3076820 h 6858000"/>
              <a:gd name="connsiteX255" fmla="*/ 5425627 w 7472601"/>
              <a:gd name="connsiteY255" fmla="*/ 2954192 h 6858000"/>
              <a:gd name="connsiteX256" fmla="*/ 5470770 w 7472601"/>
              <a:gd name="connsiteY256" fmla="*/ 3005435 h 6858000"/>
              <a:gd name="connsiteX257" fmla="*/ 5519779 w 7472601"/>
              <a:gd name="connsiteY257" fmla="*/ 4359223 h 6858000"/>
              <a:gd name="connsiteX258" fmla="*/ 5520293 w 7472601"/>
              <a:gd name="connsiteY258" fmla="*/ 4360602 h 6858000"/>
              <a:gd name="connsiteX259" fmla="*/ 5767221 w 7472601"/>
              <a:gd name="connsiteY259" fmla="*/ 4665564 h 6858000"/>
              <a:gd name="connsiteX260" fmla="*/ 6937169 w 7472601"/>
              <a:gd name="connsiteY260" fmla="*/ 4815941 h 6858000"/>
              <a:gd name="connsiteX261" fmla="*/ 6953922 w 7472601"/>
              <a:gd name="connsiteY261" fmla="*/ 4890068 h 6858000"/>
              <a:gd name="connsiteX262" fmla="*/ 6071359 w 7472601"/>
              <a:gd name="connsiteY262" fmla="*/ 4770770 h 6858000"/>
              <a:gd name="connsiteX263" fmla="*/ 6038839 w 7472601"/>
              <a:gd name="connsiteY263" fmla="*/ 4764474 h 6858000"/>
              <a:gd name="connsiteX264" fmla="*/ 6038706 w 7472601"/>
              <a:gd name="connsiteY264" fmla="*/ 4763847 h 6858000"/>
              <a:gd name="connsiteX265" fmla="*/ 6037784 w 7472601"/>
              <a:gd name="connsiteY265" fmla="*/ 4764270 h 6858000"/>
              <a:gd name="connsiteX266" fmla="*/ 6038839 w 7472601"/>
              <a:gd name="connsiteY266" fmla="*/ 4764474 h 6858000"/>
              <a:gd name="connsiteX267" fmla="*/ 6040338 w 7472601"/>
              <a:gd name="connsiteY267" fmla="*/ 4771418 h 6858000"/>
              <a:gd name="connsiteX268" fmla="*/ 6024488 w 7472601"/>
              <a:gd name="connsiteY268" fmla="*/ 4809903 h 6858000"/>
              <a:gd name="connsiteX269" fmla="*/ 5599771 w 7472601"/>
              <a:gd name="connsiteY269" fmla="*/ 5509652 h 6858000"/>
              <a:gd name="connsiteX270" fmla="*/ 5548843 w 7472601"/>
              <a:gd name="connsiteY270" fmla="*/ 5563845 h 6858000"/>
              <a:gd name="connsiteX271" fmla="*/ 5940952 w 7472601"/>
              <a:gd name="connsiteY271" fmla="*/ 6250028 h 6858000"/>
              <a:gd name="connsiteX272" fmla="*/ 6043441 w 7472601"/>
              <a:gd name="connsiteY272" fmla="*/ 6665847 h 6858000"/>
              <a:gd name="connsiteX273" fmla="*/ 6093432 w 7472601"/>
              <a:gd name="connsiteY273" fmla="*/ 6858000 h 6858000"/>
              <a:gd name="connsiteX274" fmla="*/ 6034344 w 7472601"/>
              <a:gd name="connsiteY274" fmla="*/ 6858000 h 6858000"/>
              <a:gd name="connsiteX275" fmla="*/ 6026679 w 7472601"/>
              <a:gd name="connsiteY275" fmla="*/ 6836959 h 6858000"/>
              <a:gd name="connsiteX276" fmla="*/ 5800441 w 7472601"/>
              <a:gd name="connsiteY276" fmla="*/ 6335286 h 6858000"/>
              <a:gd name="connsiteX277" fmla="*/ 5526562 w 7472601"/>
              <a:gd name="connsiteY277" fmla="*/ 5705388 h 6858000"/>
              <a:gd name="connsiteX278" fmla="*/ 5519640 w 7472601"/>
              <a:gd name="connsiteY278" fmla="*/ 5683774 h 6858000"/>
              <a:gd name="connsiteX279" fmla="*/ 5844559 w 7472601"/>
              <a:gd name="connsiteY279" fmla="*/ 6553349 h 6858000"/>
              <a:gd name="connsiteX280" fmla="*/ 5975994 w 7472601"/>
              <a:gd name="connsiteY280" fmla="*/ 6858000 h 6858000"/>
              <a:gd name="connsiteX281" fmla="*/ 5898547 w 7472601"/>
              <a:gd name="connsiteY281" fmla="*/ 6858000 h 6858000"/>
              <a:gd name="connsiteX282" fmla="*/ 5682041 w 7472601"/>
              <a:gd name="connsiteY282" fmla="*/ 6355860 h 6858000"/>
              <a:gd name="connsiteX283" fmla="*/ 5461758 w 7472601"/>
              <a:gd name="connsiteY283" fmla="*/ 5820220 h 6858000"/>
              <a:gd name="connsiteX284" fmla="*/ 5237282 w 7472601"/>
              <a:gd name="connsiteY284" fmla="*/ 6579086 h 6858000"/>
              <a:gd name="connsiteX285" fmla="*/ 5115009 w 7472601"/>
              <a:gd name="connsiteY285" fmla="*/ 6858000 h 6858000"/>
              <a:gd name="connsiteX286" fmla="*/ 5028074 w 7472601"/>
              <a:gd name="connsiteY286" fmla="*/ 6858000 h 6858000"/>
              <a:gd name="connsiteX287" fmla="*/ 5079508 w 7472601"/>
              <a:gd name="connsiteY287" fmla="*/ 6749074 h 6858000"/>
              <a:gd name="connsiteX288" fmla="*/ 5371846 w 7472601"/>
              <a:gd name="connsiteY288" fmla="*/ 5924413 h 6858000"/>
              <a:gd name="connsiteX289" fmla="*/ 5270512 w 7472601"/>
              <a:gd name="connsiteY289" fmla="*/ 6138975 h 6858000"/>
              <a:gd name="connsiteX290" fmla="*/ 5062409 w 7472601"/>
              <a:gd name="connsiteY290" fmla="*/ 6653544 h 6858000"/>
              <a:gd name="connsiteX291" fmla="*/ 5036628 w 7472601"/>
              <a:gd name="connsiteY291" fmla="*/ 6754247 h 6858000"/>
              <a:gd name="connsiteX292" fmla="*/ 5009112 w 7472601"/>
              <a:gd name="connsiteY292" fmla="*/ 6858000 h 6858000"/>
              <a:gd name="connsiteX293" fmla="*/ 4976679 w 7472601"/>
              <a:gd name="connsiteY293" fmla="*/ 6858000 h 6858000"/>
              <a:gd name="connsiteX294" fmla="*/ 5006537 w 7472601"/>
              <a:gd name="connsiteY294" fmla="*/ 6747068 h 6858000"/>
              <a:gd name="connsiteX295" fmla="*/ 5032723 w 7472601"/>
              <a:gd name="connsiteY295" fmla="*/ 6644957 h 6858000"/>
              <a:gd name="connsiteX296" fmla="*/ 5242949 w 7472601"/>
              <a:gd name="connsiteY296" fmla="*/ 6125175 h 6858000"/>
              <a:gd name="connsiteX297" fmla="*/ 5286321 w 7472601"/>
              <a:gd name="connsiteY297" fmla="*/ 6033555 h 6858000"/>
              <a:gd name="connsiteX298" fmla="*/ 5008210 w 7472601"/>
              <a:gd name="connsiteY298" fmla="*/ 6649194 h 6858000"/>
              <a:gd name="connsiteX299" fmla="*/ 4986321 w 7472601"/>
              <a:gd name="connsiteY299" fmla="*/ 6765687 h 6858000"/>
              <a:gd name="connsiteX300" fmla="*/ 4973474 w 7472601"/>
              <a:gd name="connsiteY300" fmla="*/ 6858000 h 6858000"/>
              <a:gd name="connsiteX301" fmla="*/ 4907178 w 7472601"/>
              <a:gd name="connsiteY301" fmla="*/ 6858000 h 6858000"/>
              <a:gd name="connsiteX302" fmla="*/ 4910810 w 7472601"/>
              <a:gd name="connsiteY302" fmla="*/ 6829660 h 6858000"/>
              <a:gd name="connsiteX303" fmla="*/ 4987461 w 7472601"/>
              <a:gd name="connsiteY303" fmla="*/ 6432994 h 6858000"/>
              <a:gd name="connsiteX304" fmla="*/ 5179262 w 7472601"/>
              <a:gd name="connsiteY304" fmla="*/ 6035044 h 6858000"/>
              <a:gd name="connsiteX305" fmla="*/ 4689678 w 7472601"/>
              <a:gd name="connsiteY305" fmla="*/ 6440241 h 6858000"/>
              <a:gd name="connsiteX306" fmla="*/ 4477543 w 7472601"/>
              <a:gd name="connsiteY306" fmla="*/ 6674836 h 6858000"/>
              <a:gd name="connsiteX307" fmla="*/ 4329957 w 7472601"/>
              <a:gd name="connsiteY307" fmla="*/ 6858000 h 6858000"/>
              <a:gd name="connsiteX308" fmla="*/ 4218595 w 7472601"/>
              <a:gd name="connsiteY308" fmla="*/ 6858000 h 6858000"/>
              <a:gd name="connsiteX309" fmla="*/ 4368888 w 7472601"/>
              <a:gd name="connsiteY309" fmla="*/ 6668412 h 6858000"/>
              <a:gd name="connsiteX310" fmla="*/ 4563091 w 7472601"/>
              <a:gd name="connsiteY310" fmla="*/ 6442508 h 6858000"/>
              <a:gd name="connsiteX311" fmla="*/ 5387324 w 7472601"/>
              <a:gd name="connsiteY311" fmla="*/ 5705830 h 6858000"/>
              <a:gd name="connsiteX312" fmla="*/ 5073620 w 7472601"/>
              <a:gd name="connsiteY312" fmla="*/ 5955437 h 6858000"/>
              <a:gd name="connsiteX313" fmla="*/ 4689789 w 7472601"/>
              <a:gd name="connsiteY313" fmla="*/ 6268382 h 6858000"/>
              <a:gd name="connsiteX314" fmla="*/ 4418722 w 7472601"/>
              <a:gd name="connsiteY314" fmla="*/ 6570886 h 6858000"/>
              <a:gd name="connsiteX315" fmla="*/ 4214944 w 7472601"/>
              <a:gd name="connsiteY315" fmla="*/ 6858000 h 6858000"/>
              <a:gd name="connsiteX316" fmla="*/ 4177898 w 7472601"/>
              <a:gd name="connsiteY316" fmla="*/ 6858000 h 6858000"/>
              <a:gd name="connsiteX317" fmla="*/ 4391597 w 7472601"/>
              <a:gd name="connsiteY317" fmla="*/ 6556370 h 6858000"/>
              <a:gd name="connsiteX318" fmla="*/ 4668889 w 7472601"/>
              <a:gd name="connsiteY318" fmla="*/ 6246399 h 6858000"/>
              <a:gd name="connsiteX319" fmla="*/ 5055427 w 7472601"/>
              <a:gd name="connsiteY319" fmla="*/ 5931476 h 6858000"/>
              <a:gd name="connsiteX320" fmla="*/ 5371814 w 7472601"/>
              <a:gd name="connsiteY320" fmla="*/ 5678975 h 6858000"/>
              <a:gd name="connsiteX321" fmla="*/ 4987918 w 7472601"/>
              <a:gd name="connsiteY321" fmla="*/ 5838701 h 6858000"/>
              <a:gd name="connsiteX322" fmla="*/ 4317146 w 7472601"/>
              <a:gd name="connsiteY322" fmla="*/ 6587716 h 6858000"/>
              <a:gd name="connsiteX323" fmla="*/ 4171627 w 7472601"/>
              <a:gd name="connsiteY323" fmla="*/ 6858000 h 6858000"/>
              <a:gd name="connsiteX324" fmla="*/ 4081585 w 7472601"/>
              <a:gd name="connsiteY324" fmla="*/ 6858000 h 6858000"/>
              <a:gd name="connsiteX325" fmla="*/ 4238603 w 7472601"/>
              <a:gd name="connsiteY325" fmla="*/ 6559341 h 6858000"/>
              <a:gd name="connsiteX326" fmla="*/ 4778333 w 7472601"/>
              <a:gd name="connsiteY326" fmla="*/ 5873626 h 6858000"/>
              <a:gd name="connsiteX327" fmla="*/ 5414185 w 7472601"/>
              <a:gd name="connsiteY327" fmla="*/ 5573882 h 6858000"/>
              <a:gd name="connsiteX328" fmla="*/ 5959648 w 7472601"/>
              <a:gd name="connsiteY328" fmla="*/ 4760797 h 6858000"/>
              <a:gd name="connsiteX329" fmla="*/ 5355019 w 7472601"/>
              <a:gd name="connsiteY329" fmla="*/ 4734672 h 6858000"/>
              <a:gd name="connsiteX330" fmla="*/ 5083565 w 7472601"/>
              <a:gd name="connsiteY330" fmla="*/ 5179121 h 6858000"/>
              <a:gd name="connsiteX331" fmla="*/ 4713577 w 7472601"/>
              <a:gd name="connsiteY331" fmla="*/ 5616803 h 6858000"/>
              <a:gd name="connsiteX332" fmla="*/ 3989559 w 7472601"/>
              <a:gd name="connsiteY332" fmla="*/ 6145945 h 6858000"/>
              <a:gd name="connsiteX333" fmla="*/ 3939824 w 7472601"/>
              <a:gd name="connsiteY333" fmla="*/ 6066900 h 6858000"/>
              <a:gd name="connsiteX334" fmla="*/ 4584537 w 7472601"/>
              <a:gd name="connsiteY334" fmla="*/ 5324826 h 6858000"/>
              <a:gd name="connsiteX335" fmla="*/ 5037105 w 7472601"/>
              <a:gd name="connsiteY335" fmla="*/ 5088765 h 6858000"/>
              <a:gd name="connsiteX336" fmla="*/ 5039930 w 7472601"/>
              <a:gd name="connsiteY336" fmla="*/ 5089585 h 6858000"/>
              <a:gd name="connsiteX337" fmla="*/ 5263764 w 7472601"/>
              <a:gd name="connsiteY337" fmla="*/ 4735525 h 6858000"/>
              <a:gd name="connsiteX338" fmla="*/ 4086300 w 7472601"/>
              <a:gd name="connsiteY338" fmla="*/ 4884599 h 6858000"/>
              <a:gd name="connsiteX339" fmla="*/ 4085485 w 7472601"/>
              <a:gd name="connsiteY339" fmla="*/ 4899070 h 6858000"/>
              <a:gd name="connsiteX340" fmla="*/ 3871915 w 7472601"/>
              <a:gd name="connsiteY340" fmla="*/ 5253645 h 6858000"/>
              <a:gd name="connsiteX341" fmla="*/ 3799374 w 7472601"/>
              <a:gd name="connsiteY341" fmla="*/ 5466127 h 6858000"/>
              <a:gd name="connsiteX342" fmla="*/ 3498850 w 7472601"/>
              <a:gd name="connsiteY342" fmla="*/ 6661888 h 6858000"/>
              <a:gd name="connsiteX343" fmla="*/ 3399216 w 7472601"/>
              <a:gd name="connsiteY343" fmla="*/ 6858000 h 6858000"/>
              <a:gd name="connsiteX344" fmla="*/ 3303688 w 7472601"/>
              <a:gd name="connsiteY344" fmla="*/ 6858000 h 6858000"/>
              <a:gd name="connsiteX345" fmla="*/ 3391774 w 7472601"/>
              <a:gd name="connsiteY345" fmla="*/ 6697181 h 6858000"/>
              <a:gd name="connsiteX346" fmla="*/ 3735540 w 7472601"/>
              <a:gd name="connsiteY346" fmla="*/ 5546923 h 6858000"/>
              <a:gd name="connsiteX347" fmla="*/ 3729438 w 7472601"/>
              <a:gd name="connsiteY347" fmla="*/ 5569058 h 6858000"/>
              <a:gd name="connsiteX348" fmla="*/ 3707782 w 7472601"/>
              <a:gd name="connsiteY348" fmla="*/ 5644908 h 6858000"/>
              <a:gd name="connsiteX349" fmla="*/ 3583827 w 7472601"/>
              <a:gd name="connsiteY349" fmla="*/ 6039215 h 6858000"/>
              <a:gd name="connsiteX350" fmla="*/ 3547861 w 7472601"/>
              <a:gd name="connsiteY350" fmla="*/ 6129609 h 6858000"/>
              <a:gd name="connsiteX351" fmla="*/ 3490905 w 7472601"/>
              <a:gd name="connsiteY351" fmla="*/ 6277660 h 6858000"/>
              <a:gd name="connsiteX352" fmla="*/ 3455859 w 7472601"/>
              <a:gd name="connsiteY352" fmla="*/ 6391301 h 6858000"/>
              <a:gd name="connsiteX353" fmla="*/ 3429112 w 7472601"/>
              <a:gd name="connsiteY353" fmla="*/ 6479469 h 6858000"/>
              <a:gd name="connsiteX354" fmla="*/ 3304862 w 7472601"/>
              <a:gd name="connsiteY354" fmla="*/ 6796476 h 6858000"/>
              <a:gd name="connsiteX355" fmla="*/ 3276071 w 7472601"/>
              <a:gd name="connsiteY355" fmla="*/ 6858000 h 6858000"/>
              <a:gd name="connsiteX356" fmla="*/ 3240805 w 7472601"/>
              <a:gd name="connsiteY356" fmla="*/ 6858000 h 6858000"/>
              <a:gd name="connsiteX357" fmla="*/ 3275917 w 7472601"/>
              <a:gd name="connsiteY357" fmla="*/ 6783192 h 6858000"/>
              <a:gd name="connsiteX358" fmla="*/ 3399358 w 7472601"/>
              <a:gd name="connsiteY358" fmla="*/ 6469011 h 6858000"/>
              <a:gd name="connsiteX359" fmla="*/ 3425650 w 7472601"/>
              <a:gd name="connsiteY359" fmla="*/ 6381333 h 6858000"/>
              <a:gd name="connsiteX360" fmla="*/ 3460661 w 7472601"/>
              <a:gd name="connsiteY360" fmla="*/ 6266763 h 6858000"/>
              <a:gd name="connsiteX361" fmla="*/ 3518021 w 7472601"/>
              <a:gd name="connsiteY361" fmla="*/ 6117298 h 6858000"/>
              <a:gd name="connsiteX362" fmla="*/ 3554035 w 7472601"/>
              <a:gd name="connsiteY362" fmla="*/ 6027832 h 6858000"/>
              <a:gd name="connsiteX363" fmla="*/ 3677174 w 7472601"/>
              <a:gd name="connsiteY363" fmla="*/ 5636351 h 6858000"/>
              <a:gd name="connsiteX364" fmla="*/ 3698819 w 7472601"/>
              <a:gd name="connsiteY364" fmla="*/ 5560503 h 6858000"/>
              <a:gd name="connsiteX365" fmla="*/ 3702094 w 7472601"/>
              <a:gd name="connsiteY365" fmla="*/ 5549194 h 6858000"/>
              <a:gd name="connsiteX366" fmla="*/ 3398355 w 7472601"/>
              <a:gd name="connsiteY366" fmla="*/ 6094603 h 6858000"/>
              <a:gd name="connsiteX367" fmla="*/ 3193941 w 7472601"/>
              <a:gd name="connsiteY367" fmla="*/ 6798775 h 6858000"/>
              <a:gd name="connsiteX368" fmla="*/ 3184140 w 7472601"/>
              <a:gd name="connsiteY368" fmla="*/ 6858000 h 6858000"/>
              <a:gd name="connsiteX369" fmla="*/ 3099978 w 7472601"/>
              <a:gd name="connsiteY369" fmla="*/ 6858000 h 6858000"/>
              <a:gd name="connsiteX370" fmla="*/ 3101556 w 7472601"/>
              <a:gd name="connsiteY370" fmla="*/ 6843337 h 6858000"/>
              <a:gd name="connsiteX371" fmla="*/ 3370162 w 7472601"/>
              <a:gd name="connsiteY371" fmla="*/ 5785550 h 6858000"/>
              <a:gd name="connsiteX372" fmla="*/ 3746477 w 7472601"/>
              <a:gd name="connsiteY372" fmla="*/ 5377889 h 6858000"/>
              <a:gd name="connsiteX373" fmla="*/ 3863399 w 7472601"/>
              <a:gd name="connsiteY373" fmla="*/ 5087257 h 6858000"/>
              <a:gd name="connsiteX374" fmla="*/ 3968712 w 7472601"/>
              <a:gd name="connsiteY374" fmla="*/ 4913989 h 6858000"/>
              <a:gd name="connsiteX375" fmla="*/ 2792390 w 7472601"/>
              <a:gd name="connsiteY375" fmla="*/ 5382974 h 6858000"/>
              <a:gd name="connsiteX376" fmla="*/ 2714982 w 7472601"/>
              <a:gd name="connsiteY376" fmla="*/ 5427051 h 6858000"/>
              <a:gd name="connsiteX377" fmla="*/ 2813361 w 7472601"/>
              <a:gd name="connsiteY377" fmla="*/ 6023912 h 6858000"/>
              <a:gd name="connsiteX378" fmla="*/ 2688430 w 7472601"/>
              <a:gd name="connsiteY378" fmla="*/ 6801564 h 6858000"/>
              <a:gd name="connsiteX379" fmla="*/ 2629626 w 7472601"/>
              <a:gd name="connsiteY379" fmla="*/ 6763394 h 6858000"/>
              <a:gd name="connsiteX380" fmla="*/ 2565328 w 7472601"/>
              <a:gd name="connsiteY380" fmla="*/ 5516399 h 6858000"/>
              <a:gd name="connsiteX381" fmla="*/ 1922999 w 7472601"/>
              <a:gd name="connsiteY381" fmla="*/ 5980343 h 6858000"/>
              <a:gd name="connsiteX382" fmla="*/ 1950261 w 7472601"/>
              <a:gd name="connsiteY382" fmla="*/ 6405858 h 6858000"/>
              <a:gd name="connsiteX383" fmla="*/ 2365554 w 7472601"/>
              <a:gd name="connsiteY383" fmla="*/ 6759107 h 6858000"/>
              <a:gd name="connsiteX384" fmla="*/ 2424142 w 7472601"/>
              <a:gd name="connsiteY384" fmla="*/ 6858000 h 6858000"/>
              <a:gd name="connsiteX385" fmla="*/ 2395994 w 7472601"/>
              <a:gd name="connsiteY385" fmla="*/ 6858000 h 6858000"/>
              <a:gd name="connsiteX386" fmla="*/ 2392863 w 7472601"/>
              <a:gd name="connsiteY386" fmla="*/ 6852964 h 6858000"/>
              <a:gd name="connsiteX387" fmla="*/ 2017589 w 7472601"/>
              <a:gd name="connsiteY387" fmla="*/ 6493982 h 6858000"/>
              <a:gd name="connsiteX388" fmla="*/ 2147336 w 7472601"/>
              <a:gd name="connsiteY388" fmla="*/ 6594052 h 6858000"/>
              <a:gd name="connsiteX389" fmla="*/ 2207047 w 7472601"/>
              <a:gd name="connsiteY389" fmla="*/ 6654540 h 6858000"/>
              <a:gd name="connsiteX390" fmla="*/ 2299106 w 7472601"/>
              <a:gd name="connsiteY390" fmla="*/ 6778931 h 6858000"/>
              <a:gd name="connsiteX391" fmla="*/ 2314430 w 7472601"/>
              <a:gd name="connsiteY391" fmla="*/ 6801144 h 6858000"/>
              <a:gd name="connsiteX392" fmla="*/ 2352406 w 7472601"/>
              <a:gd name="connsiteY392" fmla="*/ 6858000 h 6858000"/>
              <a:gd name="connsiteX393" fmla="*/ 2314492 w 7472601"/>
              <a:gd name="connsiteY393" fmla="*/ 6858000 h 6858000"/>
              <a:gd name="connsiteX394" fmla="*/ 2288095 w 7472601"/>
              <a:gd name="connsiteY394" fmla="*/ 6818030 h 6858000"/>
              <a:gd name="connsiteX395" fmla="*/ 2272768 w 7472601"/>
              <a:gd name="connsiteY395" fmla="*/ 6795822 h 6858000"/>
              <a:gd name="connsiteX396" fmla="*/ 2182715 w 7472601"/>
              <a:gd name="connsiteY396" fmla="*/ 6675071 h 6858000"/>
              <a:gd name="connsiteX397" fmla="*/ 2032061 w 7472601"/>
              <a:gd name="connsiteY397" fmla="*/ 6541380 h 6858000"/>
              <a:gd name="connsiteX398" fmla="*/ 2257220 w 7472601"/>
              <a:gd name="connsiteY398" fmla="*/ 6826257 h 6858000"/>
              <a:gd name="connsiteX399" fmla="*/ 2281324 w 7472601"/>
              <a:gd name="connsiteY399" fmla="*/ 6858000 h 6858000"/>
              <a:gd name="connsiteX400" fmla="*/ 2242860 w 7472601"/>
              <a:gd name="connsiteY400" fmla="*/ 6858000 h 6858000"/>
              <a:gd name="connsiteX401" fmla="*/ 2232818 w 7472601"/>
              <a:gd name="connsiteY401" fmla="*/ 6844926 h 6858000"/>
              <a:gd name="connsiteX402" fmla="*/ 1990172 w 7472601"/>
              <a:gd name="connsiteY402" fmla="*/ 6542121 h 6858000"/>
              <a:gd name="connsiteX403" fmla="*/ 2124090 w 7472601"/>
              <a:gd name="connsiteY403" fmla="*/ 6761017 h 6858000"/>
              <a:gd name="connsiteX404" fmla="*/ 2200380 w 7472601"/>
              <a:gd name="connsiteY404" fmla="*/ 6858000 h 6858000"/>
              <a:gd name="connsiteX405" fmla="*/ 2147507 w 7472601"/>
              <a:gd name="connsiteY405" fmla="*/ 6858000 h 6858000"/>
              <a:gd name="connsiteX406" fmla="*/ 2070668 w 7472601"/>
              <a:gd name="connsiteY406" fmla="*/ 6761520 h 6858000"/>
              <a:gd name="connsiteX407" fmla="*/ 1975142 w 7472601"/>
              <a:gd name="connsiteY407" fmla="*/ 6585570 h 6858000"/>
              <a:gd name="connsiteX408" fmla="*/ 2050035 w 7472601"/>
              <a:gd name="connsiteY408" fmla="*/ 6813345 h 6858000"/>
              <a:gd name="connsiteX409" fmla="*/ 2063025 w 7472601"/>
              <a:gd name="connsiteY409" fmla="*/ 6858000 h 6858000"/>
              <a:gd name="connsiteX410" fmla="*/ 2021675 w 7472601"/>
              <a:gd name="connsiteY410" fmla="*/ 6858000 h 6858000"/>
              <a:gd name="connsiteX411" fmla="*/ 2019308 w 7472601"/>
              <a:gd name="connsiteY411" fmla="*/ 6847118 h 6858000"/>
              <a:gd name="connsiteX412" fmla="*/ 1938835 w 7472601"/>
              <a:gd name="connsiteY412" fmla="*/ 6551160 h 6858000"/>
              <a:gd name="connsiteX413" fmla="*/ 1953230 w 7472601"/>
              <a:gd name="connsiteY413" fmla="*/ 6759699 h 6858000"/>
              <a:gd name="connsiteX414" fmla="*/ 1956763 w 7472601"/>
              <a:gd name="connsiteY414" fmla="*/ 6778191 h 6858000"/>
              <a:gd name="connsiteX415" fmla="*/ 1967925 w 7472601"/>
              <a:gd name="connsiteY415" fmla="*/ 6858000 h 6858000"/>
              <a:gd name="connsiteX416" fmla="*/ 1936622 w 7472601"/>
              <a:gd name="connsiteY416" fmla="*/ 6858000 h 6858000"/>
              <a:gd name="connsiteX417" fmla="*/ 1926261 w 7472601"/>
              <a:gd name="connsiteY417" fmla="*/ 6784064 h 6858000"/>
              <a:gd name="connsiteX418" fmla="*/ 1922724 w 7472601"/>
              <a:gd name="connsiteY418" fmla="*/ 6765577 h 6858000"/>
              <a:gd name="connsiteX419" fmla="*/ 1904650 w 7472601"/>
              <a:gd name="connsiteY419" fmla="*/ 6639616 h 6858000"/>
              <a:gd name="connsiteX420" fmla="*/ 1885273 w 7472601"/>
              <a:gd name="connsiteY420" fmla="*/ 6858000 h 6858000"/>
              <a:gd name="connsiteX421" fmla="*/ 1854363 w 7472601"/>
              <a:gd name="connsiteY421" fmla="*/ 6858000 h 6858000"/>
              <a:gd name="connsiteX422" fmla="*/ 1880391 w 7472601"/>
              <a:gd name="connsiteY422" fmla="*/ 6603796 h 6858000"/>
              <a:gd name="connsiteX423" fmla="*/ 1818273 w 7472601"/>
              <a:gd name="connsiteY423" fmla="*/ 6715729 h 6858000"/>
              <a:gd name="connsiteX424" fmla="*/ 1794691 w 7472601"/>
              <a:gd name="connsiteY424" fmla="*/ 6843239 h 6858000"/>
              <a:gd name="connsiteX425" fmla="*/ 1794914 w 7472601"/>
              <a:gd name="connsiteY425" fmla="*/ 6858000 h 6858000"/>
              <a:gd name="connsiteX426" fmla="*/ 1746128 w 7472601"/>
              <a:gd name="connsiteY426" fmla="*/ 6858000 h 6858000"/>
              <a:gd name="connsiteX427" fmla="*/ 1753934 w 7472601"/>
              <a:gd name="connsiteY427" fmla="*/ 6724796 h 6858000"/>
              <a:gd name="connsiteX428" fmla="*/ 1792053 w 7472601"/>
              <a:gd name="connsiteY428" fmla="*/ 6572396 h 6858000"/>
              <a:gd name="connsiteX429" fmla="*/ 1862248 w 7472601"/>
              <a:gd name="connsiteY429" fmla="*/ 6266397 h 6858000"/>
              <a:gd name="connsiteX430" fmla="*/ 1862250 w 7472601"/>
              <a:gd name="connsiteY430" fmla="*/ 6033531 h 6858000"/>
              <a:gd name="connsiteX431" fmla="*/ 1211999 w 7472601"/>
              <a:gd name="connsiteY431" fmla="*/ 6683610 h 6858000"/>
              <a:gd name="connsiteX432" fmla="*/ 1213266 w 7472601"/>
              <a:gd name="connsiteY432" fmla="*/ 6691947 h 6858000"/>
              <a:gd name="connsiteX433" fmla="*/ 1203370 w 7472601"/>
              <a:gd name="connsiteY433" fmla="*/ 6850676 h 6858000"/>
              <a:gd name="connsiteX434" fmla="*/ 1203671 w 7472601"/>
              <a:gd name="connsiteY434" fmla="*/ 6858000 h 6858000"/>
              <a:gd name="connsiteX435" fmla="*/ 1143180 w 7472601"/>
              <a:gd name="connsiteY435" fmla="*/ 6858000 h 6858000"/>
              <a:gd name="connsiteX436" fmla="*/ 1142176 w 7472601"/>
              <a:gd name="connsiteY436" fmla="*/ 6766045 h 6858000"/>
              <a:gd name="connsiteX437" fmla="*/ 1067484 w 7472601"/>
              <a:gd name="connsiteY437" fmla="*/ 6858000 h 6858000"/>
              <a:gd name="connsiteX438" fmla="*/ 953928 w 7472601"/>
              <a:gd name="connsiteY438" fmla="*/ 6858000 h 6858000"/>
              <a:gd name="connsiteX439" fmla="*/ 959715 w 7472601"/>
              <a:gd name="connsiteY439" fmla="*/ 6850185 h 6858000"/>
              <a:gd name="connsiteX440" fmla="*/ 1483788 w 7472601"/>
              <a:gd name="connsiteY440" fmla="*/ 6259174 h 6858000"/>
              <a:gd name="connsiteX441" fmla="*/ 1100671 w 7472601"/>
              <a:gd name="connsiteY441" fmla="*/ 6252137 h 6858000"/>
              <a:gd name="connsiteX442" fmla="*/ 1090144 w 7472601"/>
              <a:gd name="connsiteY442" fmla="*/ 6256748 h 6858000"/>
              <a:gd name="connsiteX443" fmla="*/ 1095872 w 7472601"/>
              <a:gd name="connsiteY443" fmla="*/ 6271892 h 6858000"/>
              <a:gd name="connsiteX444" fmla="*/ 262785 w 7472601"/>
              <a:gd name="connsiteY444" fmla="*/ 6845450 h 6858000"/>
              <a:gd name="connsiteX445" fmla="*/ 209968 w 7472601"/>
              <a:gd name="connsiteY445" fmla="*/ 6770713 h 6858000"/>
              <a:gd name="connsiteX446" fmla="*/ 873460 w 7472601"/>
              <a:gd name="connsiteY446" fmla="*/ 6253768 h 6858000"/>
              <a:gd name="connsiteX447" fmla="*/ 192686 w 7472601"/>
              <a:gd name="connsiteY447" fmla="*/ 5849257 h 6858000"/>
              <a:gd name="connsiteX448" fmla="*/ 4696 w 7472601"/>
              <a:gd name="connsiteY448" fmla="*/ 5697668 h 6858000"/>
              <a:gd name="connsiteX449" fmla="*/ 0 w 7472601"/>
              <a:gd name="connsiteY449" fmla="*/ 5689984 h 6858000"/>
              <a:gd name="connsiteX450" fmla="*/ 0 w 7472601"/>
              <a:gd name="connsiteY450" fmla="*/ 5513472 h 6858000"/>
              <a:gd name="connsiteX451" fmla="*/ 174101 w 7472601"/>
              <a:gd name="connsiteY451" fmla="*/ 5620277 h 6858000"/>
              <a:gd name="connsiteX452" fmla="*/ 891800 w 7472601"/>
              <a:gd name="connsiteY452" fmla="*/ 6036935 h 6858000"/>
              <a:gd name="connsiteX453" fmla="*/ 1072219 w 7472601"/>
              <a:gd name="connsiteY453" fmla="*/ 6169443 h 6858000"/>
              <a:gd name="connsiteX454" fmla="*/ 1074117 w 7472601"/>
              <a:gd name="connsiteY454" fmla="*/ 6170301 h 6858000"/>
              <a:gd name="connsiteX455" fmla="*/ 1083114 w 7472601"/>
              <a:gd name="connsiteY455" fmla="*/ 6174131 h 6858000"/>
              <a:gd name="connsiteX456" fmla="*/ 1543010 w 7472601"/>
              <a:gd name="connsiteY456" fmla="*/ 6191140 h 6858000"/>
              <a:gd name="connsiteX457" fmla="*/ 1551080 w 7472601"/>
              <a:gd name="connsiteY457" fmla="*/ 6195006 h 6858000"/>
              <a:gd name="connsiteX458" fmla="*/ 2345443 w 7472601"/>
              <a:gd name="connsiteY458" fmla="*/ 5549882 h 6858000"/>
              <a:gd name="connsiteX459" fmla="*/ 1721499 w 7472601"/>
              <a:gd name="connsiteY459" fmla="*/ 5599969 h 6858000"/>
              <a:gd name="connsiteX460" fmla="*/ 767716 w 7472601"/>
              <a:gd name="connsiteY460" fmla="*/ 5472768 h 6858000"/>
              <a:gd name="connsiteX461" fmla="*/ 722147 w 7472601"/>
              <a:gd name="connsiteY461" fmla="*/ 5393091 h 6858000"/>
              <a:gd name="connsiteX462" fmla="*/ 1485552 w 7472601"/>
              <a:gd name="connsiteY462" fmla="*/ 5313202 h 6858000"/>
              <a:gd name="connsiteX463" fmla="*/ 2143004 w 7472601"/>
              <a:gd name="connsiteY463" fmla="*/ 5402420 h 6858000"/>
              <a:gd name="connsiteX464" fmla="*/ 1933391 w 7472601"/>
              <a:gd name="connsiteY464" fmla="*/ 5156971 h 6858000"/>
              <a:gd name="connsiteX465" fmla="*/ 1827118 w 7472601"/>
              <a:gd name="connsiteY465" fmla="*/ 4968410 h 6858000"/>
              <a:gd name="connsiteX466" fmla="*/ 1837349 w 7472601"/>
              <a:gd name="connsiteY466" fmla="*/ 4956357 h 6858000"/>
              <a:gd name="connsiteX467" fmla="*/ 2162835 w 7472601"/>
              <a:gd name="connsiteY467" fmla="*/ 5187853 h 6858000"/>
              <a:gd name="connsiteX468" fmla="*/ 2257167 w 7472601"/>
              <a:gd name="connsiteY468" fmla="*/ 5462123 h 6858000"/>
              <a:gd name="connsiteX469" fmla="*/ 2261598 w 7472601"/>
              <a:gd name="connsiteY469" fmla="*/ 5467998 h 6858000"/>
              <a:gd name="connsiteX470" fmla="*/ 2437177 w 7472601"/>
              <a:gd name="connsiteY470" fmla="*/ 5479608 h 6858000"/>
              <a:gd name="connsiteX471" fmla="*/ 2445247 w 7472601"/>
              <a:gd name="connsiteY471" fmla="*/ 5483476 h 6858000"/>
              <a:gd name="connsiteX472" fmla="*/ 2743626 w 7472601"/>
              <a:gd name="connsiteY472" fmla="*/ 5304819 h 6858000"/>
              <a:gd name="connsiteX473" fmla="*/ 3048102 w 7472601"/>
              <a:gd name="connsiteY473" fmla="*/ 5150595 h 6858000"/>
              <a:gd name="connsiteX474" fmla="*/ 1799414 w 7472601"/>
              <a:gd name="connsiteY474" fmla="*/ 4694732 h 6858000"/>
              <a:gd name="connsiteX475" fmla="*/ 1771735 w 7472601"/>
              <a:gd name="connsiteY475" fmla="*/ 4619929 h 6858000"/>
              <a:gd name="connsiteX476" fmla="*/ 3104273 w 7472601"/>
              <a:gd name="connsiteY476" fmla="*/ 5076159 h 6858000"/>
              <a:gd name="connsiteX477" fmla="*/ 3113245 w 7472601"/>
              <a:gd name="connsiteY477" fmla="*/ 5090705 h 6858000"/>
              <a:gd name="connsiteX478" fmla="*/ 3126294 w 7472601"/>
              <a:gd name="connsiteY478" fmla="*/ 5114400 h 6858000"/>
              <a:gd name="connsiteX479" fmla="*/ 3937433 w 7472601"/>
              <a:gd name="connsiteY479" fmla="*/ 4830473 h 6858000"/>
              <a:gd name="connsiteX480" fmla="*/ 3590475 w 7472601"/>
              <a:gd name="connsiteY480" fmla="*/ 4597974 h 6858000"/>
              <a:gd name="connsiteX481" fmla="*/ 3100264 w 7472601"/>
              <a:gd name="connsiteY481" fmla="*/ 4579845 h 6858000"/>
              <a:gd name="connsiteX482" fmla="*/ 2183576 w 7472601"/>
              <a:gd name="connsiteY482" fmla="*/ 4227150 h 6858000"/>
              <a:gd name="connsiteX483" fmla="*/ 2151029 w 7472601"/>
              <a:gd name="connsiteY483" fmla="*/ 4146947 h 6858000"/>
              <a:gd name="connsiteX484" fmla="*/ 3563434 w 7472601"/>
              <a:gd name="connsiteY484" fmla="*/ 4469115 h 6858000"/>
              <a:gd name="connsiteX485" fmla="*/ 3177952 w 7472601"/>
              <a:gd name="connsiteY485" fmla="*/ 3657386 h 6858000"/>
              <a:gd name="connsiteX486" fmla="*/ 3189263 w 7472601"/>
              <a:gd name="connsiteY486" fmla="*/ 3625726 h 6858000"/>
              <a:gd name="connsiteX487" fmla="*/ 3560912 w 7472601"/>
              <a:gd name="connsiteY487" fmla="*/ 4079863 h 6858000"/>
              <a:gd name="connsiteX488" fmla="*/ 3626636 w 7472601"/>
              <a:gd name="connsiteY488" fmla="*/ 4512230 h 6858000"/>
              <a:gd name="connsiteX489" fmla="*/ 3653088 w 7472601"/>
              <a:gd name="connsiteY489" fmla="*/ 4521417 h 6858000"/>
              <a:gd name="connsiteX490" fmla="*/ 3988128 w 7472601"/>
              <a:gd name="connsiteY490" fmla="*/ 4817267 h 6858000"/>
              <a:gd name="connsiteX491" fmla="*/ 4830582 w 7472601"/>
              <a:gd name="connsiteY491" fmla="*/ 4676000 h 6858000"/>
              <a:gd name="connsiteX492" fmla="*/ 4830100 w 7472601"/>
              <a:gd name="connsiteY492" fmla="*/ 4675554 h 6858000"/>
              <a:gd name="connsiteX493" fmla="*/ 4036318 w 7472601"/>
              <a:gd name="connsiteY493" fmla="*/ 4147013 h 6858000"/>
              <a:gd name="connsiteX494" fmla="*/ 3432098 w 7472601"/>
              <a:gd name="connsiteY494" fmla="*/ 3537312 h 6858000"/>
              <a:gd name="connsiteX495" fmla="*/ 3446761 w 7472601"/>
              <a:gd name="connsiteY495" fmla="*/ 3461278 h 6858000"/>
              <a:gd name="connsiteX496" fmla="*/ 4419733 w 7472601"/>
              <a:gd name="connsiteY496" fmla="*/ 3963555 h 6858000"/>
              <a:gd name="connsiteX497" fmla="*/ 4781371 w 7472601"/>
              <a:gd name="connsiteY497" fmla="*/ 4458604 h 6858000"/>
              <a:gd name="connsiteX498" fmla="*/ 4780440 w 7472601"/>
              <a:gd name="connsiteY498" fmla="*/ 4470290 h 6858000"/>
              <a:gd name="connsiteX499" fmla="*/ 4898954 w 7472601"/>
              <a:gd name="connsiteY499" fmla="*/ 4662092 h 6858000"/>
              <a:gd name="connsiteX500" fmla="*/ 4900699 w 7472601"/>
              <a:gd name="connsiteY500" fmla="*/ 4670867 h 6858000"/>
              <a:gd name="connsiteX501" fmla="*/ 5714511 w 7472601"/>
              <a:gd name="connsiteY501" fmla="*/ 4663483 h 6858000"/>
              <a:gd name="connsiteX502" fmla="*/ 5464793 w 7472601"/>
              <a:gd name="connsiteY502" fmla="*/ 4393556 h 6858000"/>
              <a:gd name="connsiteX503" fmla="*/ 5461897 w 7472601"/>
              <a:gd name="connsiteY503" fmla="*/ 4390879 h 6858000"/>
              <a:gd name="connsiteX504" fmla="*/ 4294126 w 7472601"/>
              <a:gd name="connsiteY504" fmla="*/ 3303048 h 6858000"/>
              <a:gd name="connsiteX505" fmla="*/ 4305321 w 7472601"/>
              <a:gd name="connsiteY505" fmla="*/ 3256953 h 6858000"/>
              <a:gd name="connsiteX506" fmla="*/ 4949299 w 7472601"/>
              <a:gd name="connsiteY506" fmla="*/ 3766336 h 6858000"/>
              <a:gd name="connsiteX507" fmla="*/ 5291452 w 7472601"/>
              <a:gd name="connsiteY507" fmla="*/ 4076801 h 6858000"/>
              <a:gd name="connsiteX508" fmla="*/ 5434998 w 7472601"/>
              <a:gd name="connsiteY508" fmla="*/ 4254100 h 6858000"/>
              <a:gd name="connsiteX509" fmla="*/ 5351015 w 7472601"/>
              <a:gd name="connsiteY509" fmla="*/ 3760989 h 6858000"/>
              <a:gd name="connsiteX510" fmla="*/ 5413780 w 7472601"/>
              <a:gd name="connsiteY510" fmla="*/ 2966265 h 6858000"/>
              <a:gd name="connsiteX511" fmla="*/ 5425627 w 7472601"/>
              <a:gd name="connsiteY511" fmla="*/ 2954192 h 6858000"/>
              <a:gd name="connsiteX512" fmla="*/ 6604735 w 7472601"/>
              <a:gd name="connsiteY512" fmla="*/ 2041381 h 6858000"/>
              <a:gd name="connsiteX513" fmla="*/ 7204487 w 7472601"/>
              <a:gd name="connsiteY513" fmla="*/ 2742112 h 6858000"/>
              <a:gd name="connsiteX514" fmla="*/ 7131592 w 7472601"/>
              <a:gd name="connsiteY514" fmla="*/ 2672096 h 6858000"/>
              <a:gd name="connsiteX515" fmla="*/ 6996344 w 7472601"/>
              <a:gd name="connsiteY515" fmla="*/ 2518310 h 6858000"/>
              <a:gd name="connsiteX516" fmla="*/ 6735495 w 7472601"/>
              <a:gd name="connsiteY516" fmla="*/ 2196890 h 6858000"/>
              <a:gd name="connsiteX517" fmla="*/ 6721901 w 7472601"/>
              <a:gd name="connsiteY517" fmla="*/ 2179274 h 6858000"/>
              <a:gd name="connsiteX518" fmla="*/ 6604735 w 7472601"/>
              <a:gd name="connsiteY518" fmla="*/ 2041381 h 6858000"/>
              <a:gd name="connsiteX519" fmla="*/ 6591670 w 7472601"/>
              <a:gd name="connsiteY519" fmla="*/ 1988277 h 6858000"/>
              <a:gd name="connsiteX520" fmla="*/ 6747349 w 7472601"/>
              <a:gd name="connsiteY520" fmla="*/ 2160069 h 6858000"/>
              <a:gd name="connsiteX521" fmla="*/ 6760943 w 7472601"/>
              <a:gd name="connsiteY521" fmla="*/ 2177686 h 6858000"/>
              <a:gd name="connsiteX522" fmla="*/ 7021065 w 7472601"/>
              <a:gd name="connsiteY522" fmla="*/ 2498102 h 6858000"/>
              <a:gd name="connsiteX523" fmla="*/ 7155223 w 7472601"/>
              <a:gd name="connsiteY523" fmla="*/ 2650386 h 6858000"/>
              <a:gd name="connsiteX524" fmla="*/ 7203167 w 7472601"/>
              <a:gd name="connsiteY524" fmla="*/ 2697288 h 6858000"/>
              <a:gd name="connsiteX525" fmla="*/ 6937703 w 7472601"/>
              <a:gd name="connsiteY525" fmla="*/ 2321981 h 6858000"/>
              <a:gd name="connsiteX526" fmla="*/ 6591670 w 7472601"/>
              <a:gd name="connsiteY526" fmla="*/ 1988277 h 6858000"/>
              <a:gd name="connsiteX527" fmla="*/ 5798671 w 7472601"/>
              <a:gd name="connsiteY527" fmla="*/ 1981601 h 6858000"/>
              <a:gd name="connsiteX528" fmla="*/ 5754709 w 7472601"/>
              <a:gd name="connsiteY528" fmla="*/ 2071454 h 6858000"/>
              <a:gd name="connsiteX529" fmla="*/ 5763044 w 7472601"/>
              <a:gd name="connsiteY529" fmla="*/ 2842206 h 6858000"/>
              <a:gd name="connsiteX530" fmla="*/ 5764974 w 7472601"/>
              <a:gd name="connsiteY530" fmla="*/ 2799609 h 6858000"/>
              <a:gd name="connsiteX531" fmla="*/ 5767665 w 7472601"/>
              <a:gd name="connsiteY531" fmla="*/ 2666409 h 6858000"/>
              <a:gd name="connsiteX532" fmla="*/ 5763055 w 7472601"/>
              <a:gd name="connsiteY532" fmla="*/ 2579705 h 6858000"/>
              <a:gd name="connsiteX533" fmla="*/ 5758079 w 7472601"/>
              <a:gd name="connsiteY533" fmla="*/ 2492508 h 6858000"/>
              <a:gd name="connsiteX534" fmla="*/ 5779325 w 7472601"/>
              <a:gd name="connsiteY534" fmla="*/ 2197069 h 6858000"/>
              <a:gd name="connsiteX535" fmla="*/ 5798671 w 7472601"/>
              <a:gd name="connsiteY535" fmla="*/ 1981601 h 6858000"/>
              <a:gd name="connsiteX536" fmla="*/ 5829202 w 7472601"/>
              <a:gd name="connsiteY536" fmla="*/ 1971679 h 6858000"/>
              <a:gd name="connsiteX537" fmla="*/ 5809558 w 7472601"/>
              <a:gd name="connsiteY537" fmla="*/ 2198043 h 6858000"/>
              <a:gd name="connsiteX538" fmla="*/ 5788653 w 7472601"/>
              <a:gd name="connsiteY538" fmla="*/ 2489430 h 6858000"/>
              <a:gd name="connsiteX539" fmla="*/ 5793439 w 7472601"/>
              <a:gd name="connsiteY539" fmla="*/ 2575235 h 6858000"/>
              <a:gd name="connsiteX540" fmla="*/ 5796837 w 7472601"/>
              <a:gd name="connsiteY540" fmla="*/ 2637633 h 6858000"/>
              <a:gd name="connsiteX541" fmla="*/ 5818614 w 7472601"/>
              <a:gd name="connsiteY541" fmla="*/ 2473055 h 6858000"/>
              <a:gd name="connsiteX542" fmla="*/ 5829202 w 7472601"/>
              <a:gd name="connsiteY542" fmla="*/ 1971679 h 6858000"/>
              <a:gd name="connsiteX543" fmla="*/ 5911389 w 7472601"/>
              <a:gd name="connsiteY543" fmla="*/ 1898371 h 6858000"/>
              <a:gd name="connsiteX544" fmla="*/ 6237627 w 7472601"/>
              <a:gd name="connsiteY544" fmla="*/ 2231921 h 6858000"/>
              <a:gd name="connsiteX545" fmla="*/ 5911389 w 7472601"/>
              <a:gd name="connsiteY545" fmla="*/ 1898371 h 6858000"/>
              <a:gd name="connsiteX546" fmla="*/ 6944437 w 7472601"/>
              <a:gd name="connsiteY546" fmla="*/ 1575402 h 6858000"/>
              <a:gd name="connsiteX547" fmla="*/ 6304730 w 7472601"/>
              <a:gd name="connsiteY547" fmla="*/ 1766654 h 6858000"/>
              <a:gd name="connsiteX548" fmla="*/ 6944437 w 7472601"/>
              <a:gd name="connsiteY548" fmla="*/ 1575402 h 6858000"/>
              <a:gd name="connsiteX549" fmla="*/ 7019523 w 7472601"/>
              <a:gd name="connsiteY549" fmla="*/ 1519450 h 6858000"/>
              <a:gd name="connsiteX550" fmla="*/ 6298091 w 7472601"/>
              <a:gd name="connsiteY550" fmla="*/ 1737122 h 6858000"/>
              <a:gd name="connsiteX551" fmla="*/ 7019523 w 7472601"/>
              <a:gd name="connsiteY551" fmla="*/ 1519450 h 6858000"/>
              <a:gd name="connsiteX552" fmla="*/ 2399523 w 7472601"/>
              <a:gd name="connsiteY552" fmla="*/ 1428234 h 6858000"/>
              <a:gd name="connsiteX553" fmla="*/ 2224982 w 7472601"/>
              <a:gd name="connsiteY553" fmla="*/ 1826201 h 6858000"/>
              <a:gd name="connsiteX554" fmla="*/ 2096099 w 7472601"/>
              <a:gd name="connsiteY554" fmla="*/ 2345900 h 6858000"/>
              <a:gd name="connsiteX555" fmla="*/ 2283317 w 7472601"/>
              <a:gd name="connsiteY555" fmla="*/ 1796925 h 6858000"/>
              <a:gd name="connsiteX556" fmla="*/ 2399523 w 7472601"/>
              <a:gd name="connsiteY556" fmla="*/ 1428234 h 6858000"/>
              <a:gd name="connsiteX557" fmla="*/ 2448558 w 7472601"/>
              <a:gd name="connsiteY557" fmla="*/ 1373435 h 6858000"/>
              <a:gd name="connsiteX558" fmla="*/ 2312521 w 7472601"/>
              <a:gd name="connsiteY558" fmla="*/ 1806140 h 6858000"/>
              <a:gd name="connsiteX559" fmla="*/ 2127533 w 7472601"/>
              <a:gd name="connsiteY559" fmla="*/ 2348380 h 6858000"/>
              <a:gd name="connsiteX560" fmla="*/ 2358080 w 7472601"/>
              <a:gd name="connsiteY560" fmla="*/ 1866134 h 6858000"/>
              <a:gd name="connsiteX561" fmla="*/ 2407436 w 7472601"/>
              <a:gd name="connsiteY561" fmla="*/ 1651070 h 6858000"/>
              <a:gd name="connsiteX562" fmla="*/ 2448558 w 7472601"/>
              <a:gd name="connsiteY562" fmla="*/ 1373435 h 6858000"/>
              <a:gd name="connsiteX563" fmla="*/ 278707 w 7472601"/>
              <a:gd name="connsiteY563" fmla="*/ 1352270 h 6858000"/>
              <a:gd name="connsiteX564" fmla="*/ 321570 w 7472601"/>
              <a:gd name="connsiteY564" fmla="*/ 1861610 h 6858000"/>
              <a:gd name="connsiteX565" fmla="*/ 294281 w 7472601"/>
              <a:gd name="connsiteY565" fmla="*/ 1440658 h 6858000"/>
              <a:gd name="connsiteX566" fmla="*/ 278707 w 7472601"/>
              <a:gd name="connsiteY566" fmla="*/ 1352270 h 6858000"/>
              <a:gd name="connsiteX567" fmla="*/ 1423821 w 7472601"/>
              <a:gd name="connsiteY567" fmla="*/ 1351958 h 6858000"/>
              <a:gd name="connsiteX568" fmla="*/ 1638521 w 7472601"/>
              <a:gd name="connsiteY568" fmla="*/ 1908470 h 6858000"/>
              <a:gd name="connsiteX569" fmla="*/ 1754199 w 7472601"/>
              <a:gd name="connsiteY569" fmla="*/ 2149284 h 6858000"/>
              <a:gd name="connsiteX570" fmla="*/ 1908359 w 7472601"/>
              <a:gd name="connsiteY570" fmla="*/ 2364988 h 6858000"/>
              <a:gd name="connsiteX571" fmla="*/ 1647661 w 7472601"/>
              <a:gd name="connsiteY571" fmla="*/ 1825945 h 6858000"/>
              <a:gd name="connsiteX572" fmla="*/ 1423821 w 7472601"/>
              <a:gd name="connsiteY572" fmla="*/ 1351958 h 6858000"/>
              <a:gd name="connsiteX573" fmla="*/ 1431890 w 7472601"/>
              <a:gd name="connsiteY573" fmla="*/ 1306475 h 6858000"/>
              <a:gd name="connsiteX574" fmla="*/ 1507597 w 7472601"/>
              <a:gd name="connsiteY574" fmla="*/ 1446132 h 6858000"/>
              <a:gd name="connsiteX575" fmla="*/ 1674586 w 7472601"/>
              <a:gd name="connsiteY575" fmla="*/ 1813832 h 6858000"/>
              <a:gd name="connsiteX576" fmla="*/ 1815950 w 7472601"/>
              <a:gd name="connsiteY576" fmla="*/ 2128564 h 6858000"/>
              <a:gd name="connsiteX577" fmla="*/ 1984242 w 7472601"/>
              <a:gd name="connsiteY577" fmla="*/ 2430829 h 6858000"/>
              <a:gd name="connsiteX578" fmla="*/ 2014023 w 7472601"/>
              <a:gd name="connsiteY578" fmla="*/ 2450995 h 6858000"/>
              <a:gd name="connsiteX579" fmla="*/ 1747337 w 7472601"/>
              <a:gd name="connsiteY579" fmla="*/ 1855264 h 6858000"/>
              <a:gd name="connsiteX580" fmla="*/ 1533749 w 7472601"/>
              <a:gd name="connsiteY580" fmla="*/ 1478656 h 6858000"/>
              <a:gd name="connsiteX581" fmla="*/ 1431890 w 7472601"/>
              <a:gd name="connsiteY581" fmla="*/ 1306475 h 6858000"/>
              <a:gd name="connsiteX582" fmla="*/ 5052692 w 7472601"/>
              <a:gd name="connsiteY582" fmla="*/ 1292994 h 6858000"/>
              <a:gd name="connsiteX583" fmla="*/ 5200661 w 7472601"/>
              <a:gd name="connsiteY583" fmla="*/ 1635186 h 6858000"/>
              <a:gd name="connsiteX584" fmla="*/ 5297138 w 7472601"/>
              <a:gd name="connsiteY584" fmla="*/ 1906351 h 6858000"/>
              <a:gd name="connsiteX585" fmla="*/ 5052692 w 7472601"/>
              <a:gd name="connsiteY585" fmla="*/ 1292994 h 6858000"/>
              <a:gd name="connsiteX586" fmla="*/ 5009948 w 7472601"/>
              <a:gd name="connsiteY586" fmla="*/ 1273619 h 6858000"/>
              <a:gd name="connsiteX587" fmla="*/ 5121777 w 7472601"/>
              <a:gd name="connsiteY587" fmla="*/ 1654213 h 6858000"/>
              <a:gd name="connsiteX588" fmla="*/ 5293545 w 7472601"/>
              <a:gd name="connsiteY588" fmla="*/ 2072247 h 6858000"/>
              <a:gd name="connsiteX589" fmla="*/ 5294042 w 7472601"/>
              <a:gd name="connsiteY589" fmla="*/ 2065019 h 6858000"/>
              <a:gd name="connsiteX590" fmla="*/ 5171936 w 7472601"/>
              <a:gd name="connsiteY590" fmla="*/ 1647613 h 6858000"/>
              <a:gd name="connsiteX591" fmla="*/ 5009948 w 7472601"/>
              <a:gd name="connsiteY591" fmla="*/ 1273619 h 6858000"/>
              <a:gd name="connsiteX592" fmla="*/ 655236 w 7472601"/>
              <a:gd name="connsiteY592" fmla="*/ 1268632 h 6858000"/>
              <a:gd name="connsiteX593" fmla="*/ 839521 w 7472601"/>
              <a:gd name="connsiteY593" fmla="*/ 1685315 h 6858000"/>
              <a:gd name="connsiteX594" fmla="*/ 1109416 w 7472601"/>
              <a:gd name="connsiteY594" fmla="*/ 2061663 h 6858000"/>
              <a:gd name="connsiteX595" fmla="*/ 1298300 w 7472601"/>
              <a:gd name="connsiteY595" fmla="*/ 2247742 h 6858000"/>
              <a:gd name="connsiteX596" fmla="*/ 1125871 w 7472601"/>
              <a:gd name="connsiteY596" fmla="*/ 1989513 h 6858000"/>
              <a:gd name="connsiteX597" fmla="*/ 981574 w 7472601"/>
              <a:gd name="connsiteY597" fmla="*/ 1783157 h 6858000"/>
              <a:gd name="connsiteX598" fmla="*/ 922198 w 7472601"/>
              <a:gd name="connsiteY598" fmla="*/ 1677437 h 6858000"/>
              <a:gd name="connsiteX599" fmla="*/ 869293 w 7472601"/>
              <a:gd name="connsiteY599" fmla="*/ 1583214 h 6858000"/>
              <a:gd name="connsiteX600" fmla="*/ 751431 w 7472601"/>
              <a:gd name="connsiteY600" fmla="*/ 1405731 h 6858000"/>
              <a:gd name="connsiteX601" fmla="*/ 655236 w 7472601"/>
              <a:gd name="connsiteY601" fmla="*/ 1268632 h 6858000"/>
              <a:gd name="connsiteX602" fmla="*/ 6516292 w 7472601"/>
              <a:gd name="connsiteY602" fmla="*/ 1263064 h 6858000"/>
              <a:gd name="connsiteX603" fmla="*/ 5736320 w 7472601"/>
              <a:gd name="connsiteY603" fmla="*/ 1501803 h 6858000"/>
              <a:gd name="connsiteX604" fmla="*/ 6516292 w 7472601"/>
              <a:gd name="connsiteY604" fmla="*/ 1263064 h 6858000"/>
              <a:gd name="connsiteX605" fmla="*/ 291466 w 7472601"/>
              <a:gd name="connsiteY605" fmla="*/ 1250369 h 6858000"/>
              <a:gd name="connsiteX606" fmla="*/ 323180 w 7472601"/>
              <a:gd name="connsiteY606" fmla="*/ 1435283 h 6858000"/>
              <a:gd name="connsiteX607" fmla="*/ 349381 w 7472601"/>
              <a:gd name="connsiteY607" fmla="*/ 1875041 h 6858000"/>
              <a:gd name="connsiteX608" fmla="*/ 374363 w 7472601"/>
              <a:gd name="connsiteY608" fmla="*/ 1506494 h 6858000"/>
              <a:gd name="connsiteX609" fmla="*/ 302168 w 7472601"/>
              <a:gd name="connsiteY609" fmla="*/ 1274495 h 6858000"/>
              <a:gd name="connsiteX610" fmla="*/ 291466 w 7472601"/>
              <a:gd name="connsiteY610" fmla="*/ 1250369 h 6858000"/>
              <a:gd name="connsiteX611" fmla="*/ 678222 w 7472601"/>
              <a:gd name="connsiteY611" fmla="*/ 1248670 h 6858000"/>
              <a:gd name="connsiteX612" fmla="*/ 775536 w 7472601"/>
              <a:gd name="connsiteY612" fmla="*/ 1388015 h 6858000"/>
              <a:gd name="connsiteX613" fmla="*/ 894529 w 7472601"/>
              <a:gd name="connsiteY613" fmla="*/ 1567739 h 6858000"/>
              <a:gd name="connsiteX614" fmla="*/ 948000 w 7472601"/>
              <a:gd name="connsiteY614" fmla="*/ 1663088 h 6858000"/>
              <a:gd name="connsiteX615" fmla="*/ 1006812 w 7472601"/>
              <a:gd name="connsiteY615" fmla="*/ 1767683 h 6858000"/>
              <a:gd name="connsiteX616" fmla="*/ 1149133 w 7472601"/>
              <a:gd name="connsiteY616" fmla="*/ 1971513 h 6858000"/>
              <a:gd name="connsiteX617" fmla="*/ 1333952 w 7472601"/>
              <a:gd name="connsiteY617" fmla="*/ 2251620 h 6858000"/>
              <a:gd name="connsiteX618" fmla="*/ 1337329 w 7472601"/>
              <a:gd name="connsiteY618" fmla="*/ 2258350 h 6858000"/>
              <a:gd name="connsiteX619" fmla="*/ 1014726 w 7472601"/>
              <a:gd name="connsiteY619" fmla="*/ 1615556 h 6858000"/>
              <a:gd name="connsiteX620" fmla="*/ 678222 w 7472601"/>
              <a:gd name="connsiteY620" fmla="*/ 1248670 h 6858000"/>
              <a:gd name="connsiteX621" fmla="*/ 6691602 w 7472601"/>
              <a:gd name="connsiteY621" fmla="*/ 1140573 h 6858000"/>
              <a:gd name="connsiteX622" fmla="*/ 6571100 w 7472601"/>
              <a:gd name="connsiteY622" fmla="*/ 1183662 h 6858000"/>
              <a:gd name="connsiteX623" fmla="*/ 6241687 w 7472601"/>
              <a:gd name="connsiteY623" fmla="*/ 1257600 h 6858000"/>
              <a:gd name="connsiteX624" fmla="*/ 5693009 w 7472601"/>
              <a:gd name="connsiteY624" fmla="*/ 1478256 h 6858000"/>
              <a:gd name="connsiteX625" fmla="*/ 6548420 w 7472601"/>
              <a:gd name="connsiteY625" fmla="*/ 1214599 h 6858000"/>
              <a:gd name="connsiteX626" fmla="*/ 6605473 w 7472601"/>
              <a:gd name="connsiteY626" fmla="*/ 1184686 h 6858000"/>
              <a:gd name="connsiteX627" fmla="*/ 6691602 w 7472601"/>
              <a:gd name="connsiteY627" fmla="*/ 1140573 h 6858000"/>
              <a:gd name="connsiteX628" fmla="*/ 4002475 w 7472601"/>
              <a:gd name="connsiteY628" fmla="*/ 1037802 h 6858000"/>
              <a:gd name="connsiteX629" fmla="*/ 4000324 w 7472601"/>
              <a:gd name="connsiteY629" fmla="*/ 1039362 h 6858000"/>
              <a:gd name="connsiteX630" fmla="*/ 4002862 w 7472601"/>
              <a:gd name="connsiteY630" fmla="*/ 1042866 h 6858000"/>
              <a:gd name="connsiteX631" fmla="*/ 4002475 w 7472601"/>
              <a:gd name="connsiteY631" fmla="*/ 1037802 h 6858000"/>
              <a:gd name="connsiteX632" fmla="*/ 506322 w 7472601"/>
              <a:gd name="connsiteY632" fmla="*/ 1020997 h 6858000"/>
              <a:gd name="connsiteX633" fmla="*/ 533068 w 7472601"/>
              <a:gd name="connsiteY633" fmla="*/ 1029409 h 6858000"/>
              <a:gd name="connsiteX634" fmla="*/ 1232525 w 7472601"/>
              <a:gd name="connsiteY634" fmla="*/ 1804675 h 6858000"/>
              <a:gd name="connsiteX635" fmla="*/ 1388858 w 7472601"/>
              <a:gd name="connsiteY635" fmla="*/ 2368011 h 6858000"/>
              <a:gd name="connsiteX636" fmla="*/ 1384098 w 7472601"/>
              <a:gd name="connsiteY636" fmla="*/ 2378125 h 6858000"/>
              <a:gd name="connsiteX637" fmla="*/ 1425393 w 7472601"/>
              <a:gd name="connsiteY637" fmla="*/ 2589124 h 6858000"/>
              <a:gd name="connsiteX638" fmla="*/ 1424001 w 7472601"/>
              <a:gd name="connsiteY638" fmla="*/ 2597541 h 6858000"/>
              <a:gd name="connsiteX639" fmla="*/ 2152729 w 7472601"/>
              <a:gd name="connsiteY639" fmla="*/ 2864487 h 6858000"/>
              <a:gd name="connsiteX640" fmla="*/ 2020609 w 7472601"/>
              <a:gd name="connsiteY640" fmla="*/ 2539671 h 6858000"/>
              <a:gd name="connsiteX641" fmla="*/ 2018920 w 7472601"/>
              <a:gd name="connsiteY641" fmla="*/ 2536309 h 6858000"/>
              <a:gd name="connsiteX642" fmla="*/ 1342441 w 7472601"/>
              <a:gd name="connsiteY642" fmla="*/ 1173017 h 6858000"/>
              <a:gd name="connsiteX643" fmla="*/ 1367925 w 7472601"/>
              <a:gd name="connsiteY643" fmla="*/ 1135648 h 6858000"/>
              <a:gd name="connsiteX644" fmla="*/ 1771401 w 7472601"/>
              <a:gd name="connsiteY644" fmla="*/ 1806673 h 6858000"/>
              <a:gd name="connsiteX645" fmla="*/ 1972385 w 7472601"/>
              <a:gd name="connsiteY645" fmla="*/ 2198735 h 6858000"/>
              <a:gd name="connsiteX646" fmla="*/ 2040892 w 7472601"/>
              <a:gd name="connsiteY646" fmla="*/ 2405205 h 6858000"/>
              <a:gd name="connsiteX647" fmla="*/ 2131689 w 7472601"/>
              <a:gd name="connsiteY647" fmla="*/ 1936926 h 6858000"/>
              <a:gd name="connsiteX648" fmla="*/ 2454820 w 7472601"/>
              <a:gd name="connsiteY648" fmla="*/ 1248808 h 6858000"/>
              <a:gd name="connsiteX649" fmla="*/ 2492512 w 7472601"/>
              <a:gd name="connsiteY649" fmla="*/ 1302920 h 6858000"/>
              <a:gd name="connsiteX650" fmla="*/ 2081216 w 7472601"/>
              <a:gd name="connsiteY650" fmla="*/ 2527513 h 6858000"/>
              <a:gd name="connsiteX651" fmla="*/ 2081211 w 7472601"/>
              <a:gd name="connsiteY651" fmla="*/ 2528916 h 6858000"/>
              <a:gd name="connsiteX652" fmla="*/ 2199067 w 7472601"/>
              <a:gd name="connsiteY652" fmla="*/ 2884061 h 6858000"/>
              <a:gd name="connsiteX653" fmla="*/ 3192586 w 7472601"/>
              <a:gd name="connsiteY653" fmla="*/ 3411496 h 6858000"/>
              <a:gd name="connsiteX654" fmla="*/ 3182620 w 7472601"/>
              <a:gd name="connsiteY654" fmla="*/ 3483279 h 6858000"/>
              <a:gd name="connsiteX655" fmla="*/ 2435119 w 7472601"/>
              <a:gd name="connsiteY655" fmla="*/ 3080173 h 6858000"/>
              <a:gd name="connsiteX656" fmla="*/ 2410152 w 7472601"/>
              <a:gd name="connsiteY656" fmla="*/ 3063751 h 6858000"/>
              <a:gd name="connsiteX657" fmla="*/ 2408099 w 7472601"/>
              <a:gd name="connsiteY657" fmla="*/ 3064403 h 6858000"/>
              <a:gd name="connsiteX658" fmla="*/ 2407218 w 7472601"/>
              <a:gd name="connsiteY658" fmla="*/ 3070324 h 6858000"/>
              <a:gd name="connsiteX659" fmla="*/ 2380138 w 7472601"/>
              <a:gd name="connsiteY659" fmla="*/ 3099341 h 6858000"/>
              <a:gd name="connsiteX660" fmla="*/ 1765923 w 7472601"/>
              <a:gd name="connsiteY660" fmla="*/ 3581043 h 6858000"/>
              <a:gd name="connsiteX661" fmla="*/ 1702258 w 7472601"/>
              <a:gd name="connsiteY661" fmla="*/ 3612286 h 6858000"/>
              <a:gd name="connsiteX662" fmla="*/ 1538370 w 7472601"/>
              <a:gd name="connsiteY662" fmla="*/ 3811804 h 6858000"/>
              <a:gd name="connsiteX663" fmla="*/ 542867 w 7472601"/>
              <a:gd name="connsiteY663" fmla="*/ 4944092 h 6858000"/>
              <a:gd name="connsiteX664" fmla="*/ 515800 w 7472601"/>
              <a:gd name="connsiteY664" fmla="*/ 4862180 h 6858000"/>
              <a:gd name="connsiteX665" fmla="*/ 909145 w 7472601"/>
              <a:gd name="connsiteY665" fmla="*/ 4199225 h 6858000"/>
              <a:gd name="connsiteX666" fmla="*/ 1214067 w 7472601"/>
              <a:gd name="connsiteY666" fmla="*/ 3908561 h 6858000"/>
              <a:gd name="connsiteX667" fmla="*/ 640967 w 7472601"/>
              <a:gd name="connsiteY667" fmla="*/ 4105601 h 6858000"/>
              <a:gd name="connsiteX668" fmla="*/ 112563 w 7472601"/>
              <a:gd name="connsiteY668" fmla="*/ 4396952 h 6858000"/>
              <a:gd name="connsiteX669" fmla="*/ 0 w 7472601"/>
              <a:gd name="connsiteY669" fmla="*/ 4466006 h 6858000"/>
              <a:gd name="connsiteX670" fmla="*/ 0 w 7472601"/>
              <a:gd name="connsiteY670" fmla="*/ 4233763 h 6858000"/>
              <a:gd name="connsiteX671" fmla="*/ 36881 w 7472601"/>
              <a:gd name="connsiteY671" fmla="*/ 4200118 h 6858000"/>
              <a:gd name="connsiteX672" fmla="*/ 910534 w 7472601"/>
              <a:gd name="connsiteY672" fmla="*/ 3629753 h 6858000"/>
              <a:gd name="connsiteX673" fmla="*/ 1578717 w 7472601"/>
              <a:gd name="connsiteY673" fmla="*/ 3575982 h 6858000"/>
              <a:gd name="connsiteX674" fmla="*/ 2338780 w 7472601"/>
              <a:gd name="connsiteY674" fmla="*/ 3033725 h 6858000"/>
              <a:gd name="connsiteX675" fmla="*/ 1807991 w 7472601"/>
              <a:gd name="connsiteY675" fmla="*/ 2807184 h 6858000"/>
              <a:gd name="connsiteX676" fmla="*/ 1416358 w 7472601"/>
              <a:gd name="connsiteY676" fmla="*/ 3112571 h 6858000"/>
              <a:gd name="connsiteX677" fmla="*/ 939066 w 7472601"/>
              <a:gd name="connsiteY677" fmla="*/ 3378798 h 6858000"/>
              <a:gd name="connsiteX678" fmla="*/ 115099 w 7472601"/>
              <a:gd name="connsiteY678" fmla="*/ 3607650 h 6858000"/>
              <a:gd name="connsiteX679" fmla="*/ 97284 w 7472601"/>
              <a:gd name="connsiteY679" fmla="*/ 3520393 h 6858000"/>
              <a:gd name="connsiteX680" fmla="*/ 922050 w 7472601"/>
              <a:gd name="connsiteY680" fmla="*/ 3074867 h 6858000"/>
              <a:gd name="connsiteX681" fmla="*/ 1405265 w 7472601"/>
              <a:gd name="connsiteY681" fmla="*/ 3016319 h 6858000"/>
              <a:gd name="connsiteX682" fmla="*/ 1407512 w 7472601"/>
              <a:gd name="connsiteY682" fmla="*/ 3018001 h 6858000"/>
              <a:gd name="connsiteX683" fmla="*/ 1726266 w 7472601"/>
              <a:gd name="connsiteY683" fmla="*/ 2777274 h 6858000"/>
              <a:gd name="connsiteX684" fmla="*/ 625390 w 7472601"/>
              <a:gd name="connsiteY684" fmla="*/ 2514541 h 6858000"/>
              <a:gd name="connsiteX685" fmla="*/ 619799 w 7472601"/>
              <a:gd name="connsiteY685" fmla="*/ 2527180 h 6858000"/>
              <a:gd name="connsiteX686" fmla="*/ 310030 w 7472601"/>
              <a:gd name="connsiteY686" fmla="*/ 2771818 h 6858000"/>
              <a:gd name="connsiteX687" fmla="*/ 173877 w 7472601"/>
              <a:gd name="connsiteY687" fmla="*/ 2937056 h 6858000"/>
              <a:gd name="connsiteX688" fmla="*/ 77889 w 7472601"/>
              <a:gd name="connsiteY688" fmla="*/ 3138440 h 6858000"/>
              <a:gd name="connsiteX689" fmla="*/ 0 w 7472601"/>
              <a:gd name="connsiteY689" fmla="*/ 3271395 h 6858000"/>
              <a:gd name="connsiteX690" fmla="*/ 0 w 7472601"/>
              <a:gd name="connsiteY690" fmla="*/ 3153002 h 6858000"/>
              <a:gd name="connsiteX691" fmla="*/ 2386 w 7472601"/>
              <a:gd name="connsiteY691" fmla="*/ 3149203 h 6858000"/>
              <a:gd name="connsiteX692" fmla="*/ 89753 w 7472601"/>
              <a:gd name="connsiteY692" fmla="*/ 2987702 h 6858000"/>
              <a:gd name="connsiteX693" fmla="*/ 76869 w 7472601"/>
              <a:gd name="connsiteY693" fmla="*/ 3005404 h 6858000"/>
              <a:gd name="connsiteX694" fmla="*/ 32049 w 7472601"/>
              <a:gd name="connsiteY694" fmla="*/ 3065814 h 6858000"/>
              <a:gd name="connsiteX695" fmla="*/ 0 w 7472601"/>
              <a:gd name="connsiteY695" fmla="*/ 3108744 h 6858000"/>
              <a:gd name="connsiteX696" fmla="*/ 0 w 7472601"/>
              <a:gd name="connsiteY696" fmla="*/ 3058059 h 6858000"/>
              <a:gd name="connsiteX697" fmla="*/ 7610 w 7472601"/>
              <a:gd name="connsiteY697" fmla="*/ 3047889 h 6858000"/>
              <a:gd name="connsiteX698" fmla="*/ 52419 w 7472601"/>
              <a:gd name="connsiteY698" fmla="*/ 2987479 h 6858000"/>
              <a:gd name="connsiteX699" fmla="*/ 59142 w 7472601"/>
              <a:gd name="connsiteY699" fmla="*/ 2978488 h 6858000"/>
              <a:gd name="connsiteX700" fmla="*/ 0 w 7472601"/>
              <a:gd name="connsiteY700" fmla="*/ 3015334 h 6858000"/>
              <a:gd name="connsiteX701" fmla="*/ 0 w 7472601"/>
              <a:gd name="connsiteY701" fmla="*/ 2914286 h 6858000"/>
              <a:gd name="connsiteX702" fmla="*/ 36383 w 7472601"/>
              <a:gd name="connsiteY702" fmla="*/ 2901128 h 6858000"/>
              <a:gd name="connsiteX703" fmla="*/ 156329 w 7472601"/>
              <a:gd name="connsiteY703" fmla="*/ 2840533 h 6858000"/>
              <a:gd name="connsiteX704" fmla="*/ 358355 w 7472601"/>
              <a:gd name="connsiteY704" fmla="*/ 2620471 h 6858000"/>
              <a:gd name="connsiteX705" fmla="*/ 510577 w 7472601"/>
              <a:gd name="connsiteY705" fmla="*/ 2501244 h 6858000"/>
              <a:gd name="connsiteX706" fmla="*/ 211967 w 7472601"/>
              <a:gd name="connsiteY706" fmla="*/ 2479171 h 6858000"/>
              <a:gd name="connsiteX707" fmla="*/ 0 w 7472601"/>
              <a:gd name="connsiteY707" fmla="*/ 2476398 h 6858000"/>
              <a:gd name="connsiteX708" fmla="*/ 0 w 7472601"/>
              <a:gd name="connsiteY708" fmla="*/ 2389189 h 6858000"/>
              <a:gd name="connsiteX709" fmla="*/ 103062 w 7472601"/>
              <a:gd name="connsiteY709" fmla="*/ 2389518 h 6858000"/>
              <a:gd name="connsiteX710" fmla="*/ 510734 w 7472601"/>
              <a:gd name="connsiteY710" fmla="*/ 2416201 h 6858000"/>
              <a:gd name="connsiteX711" fmla="*/ 279257 w 7472601"/>
              <a:gd name="connsiteY711" fmla="*/ 2092102 h 6858000"/>
              <a:gd name="connsiteX712" fmla="*/ 65265 w 7472601"/>
              <a:gd name="connsiteY712" fmla="*/ 2006049 h 6858000"/>
              <a:gd name="connsiteX713" fmla="*/ 0 w 7472601"/>
              <a:gd name="connsiteY713" fmla="*/ 1982532 h 6858000"/>
              <a:gd name="connsiteX714" fmla="*/ 0 w 7472601"/>
              <a:gd name="connsiteY714" fmla="*/ 1912789 h 6858000"/>
              <a:gd name="connsiteX715" fmla="*/ 97460 w 7472601"/>
              <a:gd name="connsiteY715" fmla="*/ 1953725 h 6858000"/>
              <a:gd name="connsiteX716" fmla="*/ 221272 w 7472601"/>
              <a:gd name="connsiteY716" fmla="*/ 1980766 h 6858000"/>
              <a:gd name="connsiteX717" fmla="*/ 116765 w 7472601"/>
              <a:gd name="connsiteY717" fmla="*/ 1911033 h 6858000"/>
              <a:gd name="connsiteX718" fmla="*/ 16405 w 7472601"/>
              <a:gd name="connsiteY718" fmla="*/ 1803412 h 6858000"/>
              <a:gd name="connsiteX719" fmla="*/ 0 w 7472601"/>
              <a:gd name="connsiteY719" fmla="*/ 1784777 h 6858000"/>
              <a:gd name="connsiteX720" fmla="*/ 0 w 7472601"/>
              <a:gd name="connsiteY720" fmla="*/ 1740082 h 6858000"/>
              <a:gd name="connsiteX721" fmla="*/ 39394 w 7472601"/>
              <a:gd name="connsiteY721" fmla="*/ 1784856 h 6858000"/>
              <a:gd name="connsiteX722" fmla="*/ 135813 w 7472601"/>
              <a:gd name="connsiteY722" fmla="*/ 1888838 h 6858000"/>
              <a:gd name="connsiteX723" fmla="*/ 242575 w 7472601"/>
              <a:gd name="connsiteY723" fmla="*/ 1958841 h 6858000"/>
              <a:gd name="connsiteX724" fmla="*/ 82197 w 7472601"/>
              <a:gd name="connsiteY724" fmla="*/ 1754826 h 6858000"/>
              <a:gd name="connsiteX725" fmla="*/ 0 w 7472601"/>
              <a:gd name="connsiteY725" fmla="*/ 1679650 h 6858000"/>
              <a:gd name="connsiteX726" fmla="*/ 0 w 7472601"/>
              <a:gd name="connsiteY726" fmla="*/ 1602463 h 6858000"/>
              <a:gd name="connsiteX727" fmla="*/ 84689 w 7472601"/>
              <a:gd name="connsiteY727" fmla="*/ 1677442 h 6858000"/>
              <a:gd name="connsiteX728" fmla="*/ 298437 w 7472601"/>
              <a:gd name="connsiteY728" fmla="*/ 1968019 h 6858000"/>
              <a:gd name="connsiteX729" fmla="*/ 227269 w 7472601"/>
              <a:gd name="connsiteY729" fmla="*/ 1114064 h 6858000"/>
              <a:gd name="connsiteX730" fmla="*/ 248003 w 7472601"/>
              <a:gd name="connsiteY730" fmla="*/ 1089613 h 6858000"/>
              <a:gd name="connsiteX731" fmla="*/ 427020 w 7472601"/>
              <a:gd name="connsiteY731" fmla="*/ 1619803 h 6858000"/>
              <a:gd name="connsiteX732" fmla="*/ 340345 w 7472601"/>
              <a:gd name="connsiteY732" fmla="*/ 2027739 h 6858000"/>
              <a:gd name="connsiteX733" fmla="*/ 360865 w 7472601"/>
              <a:gd name="connsiteY733" fmla="*/ 2044827 h 6858000"/>
              <a:gd name="connsiteX734" fmla="*/ 560414 w 7472601"/>
              <a:gd name="connsiteY734" fmla="*/ 2421457 h 6858000"/>
              <a:gd name="connsiteX735" fmla="*/ 1359703 w 7472601"/>
              <a:gd name="connsiteY735" fmla="*/ 2578554 h 6858000"/>
              <a:gd name="connsiteX736" fmla="*/ 1359422 w 7472601"/>
              <a:gd name="connsiteY736" fmla="*/ 2577994 h 6858000"/>
              <a:gd name="connsiteX737" fmla="*/ 828701 w 7472601"/>
              <a:gd name="connsiteY737" fmla="*/ 1839520 h 6858000"/>
              <a:gd name="connsiteX738" fmla="*/ 494427 w 7472601"/>
              <a:gd name="connsiteY738" fmla="*/ 1092333 h 6858000"/>
              <a:gd name="connsiteX739" fmla="*/ 506322 w 7472601"/>
              <a:gd name="connsiteY739" fmla="*/ 1020997 h 6858000"/>
              <a:gd name="connsiteX740" fmla="*/ 4570198 w 7472601"/>
              <a:gd name="connsiteY740" fmla="*/ 978081 h 6858000"/>
              <a:gd name="connsiteX741" fmla="*/ 4523691 w 7472601"/>
              <a:gd name="connsiteY741" fmla="*/ 1127776 h 6858000"/>
              <a:gd name="connsiteX742" fmla="*/ 4509875 w 7472601"/>
              <a:gd name="connsiteY742" fmla="*/ 1167552 h 6858000"/>
              <a:gd name="connsiteX743" fmla="*/ 4478168 w 7472601"/>
              <a:gd name="connsiteY743" fmla="*/ 1260735 h 6858000"/>
              <a:gd name="connsiteX744" fmla="*/ 4409309 w 7472601"/>
              <a:gd name="connsiteY744" fmla="*/ 1666996 h 6858000"/>
              <a:gd name="connsiteX745" fmla="*/ 4370031 w 7472601"/>
              <a:gd name="connsiteY745" fmla="*/ 1955666 h 6858000"/>
              <a:gd name="connsiteX746" fmla="*/ 4570198 w 7472601"/>
              <a:gd name="connsiteY746" fmla="*/ 978081 h 6858000"/>
              <a:gd name="connsiteX747" fmla="*/ 4557898 w 7472601"/>
              <a:gd name="connsiteY747" fmla="*/ 900011 h 6858000"/>
              <a:gd name="connsiteX748" fmla="*/ 4344840 w 7472601"/>
              <a:gd name="connsiteY748" fmla="*/ 1922038 h 6858000"/>
              <a:gd name="connsiteX749" fmla="*/ 4378710 w 7472601"/>
              <a:gd name="connsiteY749" fmla="*/ 1665516 h 6858000"/>
              <a:gd name="connsiteX750" fmla="*/ 4448798 w 7472601"/>
              <a:gd name="connsiteY750" fmla="*/ 1253024 h 6858000"/>
              <a:gd name="connsiteX751" fmla="*/ 4480315 w 7472601"/>
              <a:gd name="connsiteY751" fmla="*/ 1158454 h 6858000"/>
              <a:gd name="connsiteX752" fmla="*/ 4494133 w 7472601"/>
              <a:gd name="connsiteY752" fmla="*/ 1118676 h 6858000"/>
              <a:gd name="connsiteX753" fmla="*/ 4557898 w 7472601"/>
              <a:gd name="connsiteY753" fmla="*/ 900011 h 6858000"/>
              <a:gd name="connsiteX754" fmla="*/ 5870151 w 7472601"/>
              <a:gd name="connsiteY754" fmla="*/ 898890 h 6858000"/>
              <a:gd name="connsiteX755" fmla="*/ 5861335 w 7472601"/>
              <a:gd name="connsiteY755" fmla="*/ 899177 h 6858000"/>
              <a:gd name="connsiteX756" fmla="*/ 5843702 w 7472601"/>
              <a:gd name="connsiteY756" fmla="*/ 899748 h 6858000"/>
              <a:gd name="connsiteX757" fmla="*/ 5651107 w 7472601"/>
              <a:gd name="connsiteY757" fmla="*/ 920306 h 6858000"/>
              <a:gd name="connsiteX758" fmla="*/ 5459407 w 7472601"/>
              <a:gd name="connsiteY758" fmla="*/ 940975 h 6858000"/>
              <a:gd name="connsiteX759" fmla="*/ 5374846 w 7472601"/>
              <a:gd name="connsiteY759" fmla="*/ 941988 h 6858000"/>
              <a:gd name="connsiteX760" fmla="*/ 5256105 w 7472601"/>
              <a:gd name="connsiteY760" fmla="*/ 945632 h 6858000"/>
              <a:gd name="connsiteX761" fmla="*/ 5107071 w 7472601"/>
              <a:gd name="connsiteY761" fmla="*/ 969720 h 6858000"/>
              <a:gd name="connsiteX762" fmla="*/ 4998681 w 7472601"/>
              <a:gd name="connsiteY762" fmla="*/ 988771 h 6858000"/>
              <a:gd name="connsiteX763" fmla="*/ 5870151 w 7472601"/>
              <a:gd name="connsiteY763" fmla="*/ 898890 h 6858000"/>
              <a:gd name="connsiteX764" fmla="*/ 5504425 w 7472601"/>
              <a:gd name="connsiteY764" fmla="*/ 848067 h 6858000"/>
              <a:gd name="connsiteX765" fmla="*/ 4968849 w 7472601"/>
              <a:gd name="connsiteY765" fmla="*/ 962318 h 6858000"/>
              <a:gd name="connsiteX766" fmla="*/ 5104039 w 7472601"/>
              <a:gd name="connsiteY766" fmla="*/ 940634 h 6858000"/>
              <a:gd name="connsiteX767" fmla="*/ 5256311 w 7472601"/>
              <a:gd name="connsiteY767" fmla="*/ 916490 h 6858000"/>
              <a:gd name="connsiteX768" fmla="*/ 5377381 w 7472601"/>
              <a:gd name="connsiteY768" fmla="*/ 912671 h 6858000"/>
              <a:gd name="connsiteX769" fmla="*/ 5460148 w 7472601"/>
              <a:gd name="connsiteY769" fmla="*/ 911442 h 6858000"/>
              <a:gd name="connsiteX770" fmla="*/ 5648971 w 7472601"/>
              <a:gd name="connsiteY770" fmla="*/ 891331 h 6858000"/>
              <a:gd name="connsiteX771" fmla="*/ 5844807 w 7472601"/>
              <a:gd name="connsiteY771" fmla="*/ 870718 h 6858000"/>
              <a:gd name="connsiteX772" fmla="*/ 5862975 w 7472601"/>
              <a:gd name="connsiteY772" fmla="*/ 869756 h 6858000"/>
              <a:gd name="connsiteX773" fmla="*/ 5920887 w 7472601"/>
              <a:gd name="connsiteY773" fmla="*/ 865929 h 6858000"/>
              <a:gd name="connsiteX774" fmla="*/ 5504425 w 7472601"/>
              <a:gd name="connsiteY774" fmla="*/ 848067 h 6858000"/>
              <a:gd name="connsiteX775" fmla="*/ 3607114 w 7472601"/>
              <a:gd name="connsiteY775" fmla="*/ 467441 h 6858000"/>
              <a:gd name="connsiteX776" fmla="*/ 3296242 w 7472601"/>
              <a:gd name="connsiteY776" fmla="*/ 807991 h 6858000"/>
              <a:gd name="connsiteX777" fmla="*/ 3174674 w 7472601"/>
              <a:gd name="connsiteY777" fmla="*/ 919759 h 6858000"/>
              <a:gd name="connsiteX778" fmla="*/ 3042978 w 7472601"/>
              <a:gd name="connsiteY778" fmla="*/ 1054894 h 6858000"/>
              <a:gd name="connsiteX779" fmla="*/ 2968914 w 7472601"/>
              <a:gd name="connsiteY779" fmla="*/ 1133756 h 6858000"/>
              <a:gd name="connsiteX780" fmla="*/ 3103823 w 7472601"/>
              <a:gd name="connsiteY780" fmla="*/ 1026814 h 6858000"/>
              <a:gd name="connsiteX781" fmla="*/ 3607114 w 7472601"/>
              <a:gd name="connsiteY781" fmla="*/ 467441 h 6858000"/>
              <a:gd name="connsiteX782" fmla="*/ 3744487 w 7472601"/>
              <a:gd name="connsiteY782" fmla="*/ 383136 h 6858000"/>
              <a:gd name="connsiteX783" fmla="*/ 3970213 w 7472601"/>
              <a:gd name="connsiteY783" fmla="*/ 995559 h 6858000"/>
              <a:gd name="connsiteX784" fmla="*/ 3744487 w 7472601"/>
              <a:gd name="connsiteY784" fmla="*/ 383136 h 6858000"/>
              <a:gd name="connsiteX785" fmla="*/ 3624562 w 7472601"/>
              <a:gd name="connsiteY785" fmla="*/ 367041 h 6858000"/>
              <a:gd name="connsiteX786" fmla="*/ 3489712 w 7472601"/>
              <a:gd name="connsiteY786" fmla="*/ 485386 h 6858000"/>
              <a:gd name="connsiteX787" fmla="*/ 3182994 w 7472601"/>
              <a:gd name="connsiteY787" fmla="*/ 828265 h 6858000"/>
              <a:gd name="connsiteX788" fmla="*/ 2892114 w 7472601"/>
              <a:gd name="connsiteY788" fmla="*/ 1172635 h 6858000"/>
              <a:gd name="connsiteX789" fmla="*/ 3021459 w 7472601"/>
              <a:gd name="connsiteY789" fmla="*/ 1035385 h 6858000"/>
              <a:gd name="connsiteX790" fmla="*/ 3153873 w 7472601"/>
              <a:gd name="connsiteY790" fmla="*/ 898971 h 6858000"/>
              <a:gd name="connsiteX791" fmla="*/ 3276511 w 7472601"/>
              <a:gd name="connsiteY791" fmla="*/ 786423 h 6858000"/>
              <a:gd name="connsiteX792" fmla="*/ 3584154 w 7472601"/>
              <a:gd name="connsiteY792" fmla="*/ 448218 h 6858000"/>
              <a:gd name="connsiteX793" fmla="*/ 3624562 w 7472601"/>
              <a:gd name="connsiteY793" fmla="*/ 367041 h 6858000"/>
              <a:gd name="connsiteX794" fmla="*/ 3766672 w 7472601"/>
              <a:gd name="connsiteY794" fmla="*/ 359429 h 6858000"/>
              <a:gd name="connsiteX795" fmla="*/ 3996338 w 7472601"/>
              <a:gd name="connsiteY795" fmla="*/ 968237 h 6858000"/>
              <a:gd name="connsiteX796" fmla="*/ 3766672 w 7472601"/>
              <a:gd name="connsiteY796" fmla="*/ 359429 h 6858000"/>
              <a:gd name="connsiteX797" fmla="*/ 5805386 w 7472601"/>
              <a:gd name="connsiteY797" fmla="*/ 239240 h 6858000"/>
              <a:gd name="connsiteX798" fmla="*/ 5736947 w 7472601"/>
              <a:gd name="connsiteY798" fmla="*/ 261367 h 6858000"/>
              <a:gd name="connsiteX799" fmla="*/ 5427012 w 7472601"/>
              <a:gd name="connsiteY799" fmla="*/ 311272 h 6858000"/>
              <a:gd name="connsiteX800" fmla="*/ 5147818 w 7472601"/>
              <a:gd name="connsiteY800" fmla="*/ 322112 h 6858000"/>
              <a:gd name="connsiteX801" fmla="*/ 5060854 w 7472601"/>
              <a:gd name="connsiteY801" fmla="*/ 311882 h 6858000"/>
              <a:gd name="connsiteX802" fmla="*/ 4945989 w 7472601"/>
              <a:gd name="connsiteY802" fmla="*/ 300516 h 6858000"/>
              <a:gd name="connsiteX803" fmla="*/ 5410479 w 7472601"/>
              <a:gd name="connsiteY803" fmla="*/ 348434 h 6858000"/>
              <a:gd name="connsiteX804" fmla="*/ 5805386 w 7472601"/>
              <a:gd name="connsiteY804" fmla="*/ 239240 h 6858000"/>
              <a:gd name="connsiteX805" fmla="*/ 5905192 w 7472601"/>
              <a:gd name="connsiteY805" fmla="*/ 163079 h 6858000"/>
              <a:gd name="connsiteX806" fmla="*/ 5865655 w 7472601"/>
              <a:gd name="connsiteY806" fmla="*/ 171901 h 6858000"/>
              <a:gd name="connsiteX807" fmla="*/ 5259740 w 7472601"/>
              <a:gd name="connsiteY807" fmla="*/ 257013 h 6858000"/>
              <a:gd name="connsiteX808" fmla="*/ 5208466 w 7472601"/>
              <a:gd name="connsiteY808" fmla="*/ 257550 h 6858000"/>
              <a:gd name="connsiteX809" fmla="*/ 4980204 w 7472601"/>
              <a:gd name="connsiteY809" fmla="*/ 271903 h 6858000"/>
              <a:gd name="connsiteX810" fmla="*/ 5068068 w 7472601"/>
              <a:gd name="connsiteY810" fmla="*/ 282244 h 6858000"/>
              <a:gd name="connsiteX811" fmla="*/ 5153231 w 7472601"/>
              <a:gd name="connsiteY811" fmla="*/ 292240 h 6858000"/>
              <a:gd name="connsiteX812" fmla="*/ 5426491 w 7472601"/>
              <a:gd name="connsiteY812" fmla="*/ 281128 h 6858000"/>
              <a:gd name="connsiteX813" fmla="*/ 5731212 w 7472601"/>
              <a:gd name="connsiteY813" fmla="*/ 231951 h 6858000"/>
              <a:gd name="connsiteX814" fmla="*/ 5905192 w 7472601"/>
              <a:gd name="connsiteY814" fmla="*/ 163079 h 6858000"/>
              <a:gd name="connsiteX815" fmla="*/ 5944437 w 7472601"/>
              <a:gd name="connsiteY815" fmla="*/ 113829 h 6858000"/>
              <a:gd name="connsiteX816" fmla="*/ 5825032 w 7472601"/>
              <a:gd name="connsiteY816" fmla="*/ 146405 h 6858000"/>
              <a:gd name="connsiteX817" fmla="*/ 4955599 w 7472601"/>
              <a:gd name="connsiteY817" fmla="*/ 247008 h 6858000"/>
              <a:gd name="connsiteX818" fmla="*/ 5210104 w 7472601"/>
              <a:gd name="connsiteY818" fmla="*/ 228123 h 6858000"/>
              <a:gd name="connsiteX819" fmla="*/ 5261015 w 7472601"/>
              <a:gd name="connsiteY819" fmla="*/ 227087 h 6858000"/>
              <a:gd name="connsiteX820" fmla="*/ 5861181 w 7472601"/>
              <a:gd name="connsiteY820" fmla="*/ 143093 h 6858000"/>
              <a:gd name="connsiteX821" fmla="*/ 5961252 w 7472601"/>
              <a:gd name="connsiteY821" fmla="*/ 114820 h 6858000"/>
              <a:gd name="connsiteX822" fmla="*/ 5944437 w 7472601"/>
              <a:gd name="connsiteY822" fmla="*/ 113829 h 6858000"/>
              <a:gd name="connsiteX823" fmla="*/ 3882765 w 7472601"/>
              <a:gd name="connsiteY823" fmla="*/ 0 h 6858000"/>
              <a:gd name="connsiteX824" fmla="*/ 3995099 w 7472601"/>
              <a:gd name="connsiteY824" fmla="*/ 0 h 6858000"/>
              <a:gd name="connsiteX825" fmla="*/ 4163818 w 7472601"/>
              <a:gd name="connsiteY825" fmla="*/ 234104 h 6858000"/>
              <a:gd name="connsiteX826" fmla="*/ 4172099 w 7472601"/>
              <a:gd name="connsiteY826" fmla="*/ 234207 h 6858000"/>
              <a:gd name="connsiteX827" fmla="*/ 4784282 w 7472601"/>
              <a:gd name="connsiteY827" fmla="*/ 276561 h 6858000"/>
              <a:gd name="connsiteX828" fmla="*/ 4801687 w 7472601"/>
              <a:gd name="connsiteY828" fmla="*/ 267764 h 6858000"/>
              <a:gd name="connsiteX829" fmla="*/ 6082788 w 7472601"/>
              <a:gd name="connsiteY829" fmla="*/ 64119 h 6858000"/>
              <a:gd name="connsiteX830" fmla="*/ 6099442 w 7472601"/>
              <a:gd name="connsiteY830" fmla="*/ 82568 h 6858000"/>
              <a:gd name="connsiteX831" fmla="*/ 4804137 w 7472601"/>
              <a:gd name="connsiteY831" fmla="*/ 320931 h 6858000"/>
              <a:gd name="connsiteX832" fmla="*/ 4227047 w 7472601"/>
              <a:gd name="connsiteY832" fmla="*/ 313415 h 6858000"/>
              <a:gd name="connsiteX833" fmla="*/ 4346041 w 7472601"/>
              <a:gd name="connsiteY833" fmla="*/ 456086 h 6858000"/>
              <a:gd name="connsiteX834" fmla="*/ 4870967 w 7472601"/>
              <a:gd name="connsiteY834" fmla="*/ 963061 h 6858000"/>
              <a:gd name="connsiteX835" fmla="*/ 4889647 w 7472601"/>
              <a:gd name="connsiteY835" fmla="*/ 957147 h 6858000"/>
              <a:gd name="connsiteX836" fmla="*/ 5422504 w 7472601"/>
              <a:gd name="connsiteY836" fmla="*/ 805191 h 6858000"/>
              <a:gd name="connsiteX837" fmla="*/ 6087656 w 7472601"/>
              <a:gd name="connsiteY837" fmla="*/ 826703 h 6858000"/>
              <a:gd name="connsiteX838" fmla="*/ 6058717 w 7472601"/>
              <a:gd name="connsiteY838" fmla="*/ 865992 h 6858000"/>
              <a:gd name="connsiteX839" fmla="*/ 4974153 w 7472601"/>
              <a:gd name="connsiteY839" fmla="*/ 1045456 h 6858000"/>
              <a:gd name="connsiteX840" fmla="*/ 5627835 w 7472601"/>
              <a:gd name="connsiteY840" fmla="*/ 1472077 h 6858000"/>
              <a:gd name="connsiteX841" fmla="*/ 5629817 w 7472601"/>
              <a:gd name="connsiteY841" fmla="*/ 1471412 h 6858000"/>
              <a:gd name="connsiteX842" fmla="*/ 5634124 w 7472601"/>
              <a:gd name="connsiteY842" fmla="*/ 1470572 h 6858000"/>
              <a:gd name="connsiteX843" fmla="*/ 5755832 w 7472601"/>
              <a:gd name="connsiteY843" fmla="*/ 1383886 h 6858000"/>
              <a:gd name="connsiteX844" fmla="*/ 6014186 w 7472601"/>
              <a:gd name="connsiteY844" fmla="*/ 1279799 h 6858000"/>
              <a:gd name="connsiteX845" fmla="*/ 6901619 w 7472601"/>
              <a:gd name="connsiteY845" fmla="*/ 1047874 h 6858000"/>
              <a:gd name="connsiteX846" fmla="*/ 6931566 w 7472601"/>
              <a:gd name="connsiteY846" fmla="*/ 1062034 h 6858000"/>
              <a:gd name="connsiteX847" fmla="*/ 5790982 w 7472601"/>
              <a:gd name="connsiteY847" fmla="*/ 1561380 h 6858000"/>
              <a:gd name="connsiteX848" fmla="*/ 6188971 w 7472601"/>
              <a:gd name="connsiteY848" fmla="*/ 1755168 h 6858000"/>
              <a:gd name="connsiteX849" fmla="*/ 6202446 w 7472601"/>
              <a:gd name="connsiteY849" fmla="*/ 1752268 h 6858000"/>
              <a:gd name="connsiteX850" fmla="*/ 7179560 w 7472601"/>
              <a:gd name="connsiteY850" fmla="*/ 1467551 h 6858000"/>
              <a:gd name="connsiteX851" fmla="*/ 7158730 w 7472601"/>
              <a:gd name="connsiteY851" fmla="*/ 1507835 h 6858000"/>
              <a:gd name="connsiteX852" fmla="*/ 6326959 w 7472601"/>
              <a:gd name="connsiteY852" fmla="*/ 1817686 h 6858000"/>
              <a:gd name="connsiteX853" fmla="*/ 6537433 w 7472601"/>
              <a:gd name="connsiteY853" fmla="*/ 1907790 h 6858000"/>
              <a:gd name="connsiteX854" fmla="*/ 6550221 w 7472601"/>
              <a:gd name="connsiteY854" fmla="*/ 1910729 h 6858000"/>
              <a:gd name="connsiteX855" fmla="*/ 6964438 w 7472601"/>
              <a:gd name="connsiteY855" fmla="*/ 2209505 h 6858000"/>
              <a:gd name="connsiteX856" fmla="*/ 7367862 w 7472601"/>
              <a:gd name="connsiteY856" fmla="*/ 2806833 h 6858000"/>
              <a:gd name="connsiteX857" fmla="*/ 7364329 w 7472601"/>
              <a:gd name="connsiteY857" fmla="*/ 2826907 h 6858000"/>
              <a:gd name="connsiteX858" fmla="*/ 7290545 w 7472601"/>
              <a:gd name="connsiteY858" fmla="*/ 2850663 h 6858000"/>
              <a:gd name="connsiteX859" fmla="*/ 6472036 w 7472601"/>
              <a:gd name="connsiteY859" fmla="*/ 1959003 h 6858000"/>
              <a:gd name="connsiteX860" fmla="*/ 5792897 w 7472601"/>
              <a:gd name="connsiteY860" fmla="*/ 1647747 h 6858000"/>
              <a:gd name="connsiteX861" fmla="*/ 5842751 w 7472601"/>
              <a:gd name="connsiteY861" fmla="*/ 1816112 h 6858000"/>
              <a:gd name="connsiteX862" fmla="*/ 5847424 w 7472601"/>
              <a:gd name="connsiteY862" fmla="*/ 1815776 h 6858000"/>
              <a:gd name="connsiteX863" fmla="*/ 6399821 w 7472601"/>
              <a:gd name="connsiteY863" fmla="*/ 2344799 h 6858000"/>
              <a:gd name="connsiteX864" fmla="*/ 6323232 w 7472601"/>
              <a:gd name="connsiteY864" fmla="*/ 2389634 h 6858000"/>
              <a:gd name="connsiteX865" fmla="*/ 5942958 w 7472601"/>
              <a:gd name="connsiteY865" fmla="*/ 2077708 h 6858000"/>
              <a:gd name="connsiteX866" fmla="*/ 5921559 w 7472601"/>
              <a:gd name="connsiteY866" fmla="*/ 2378596 h 6858000"/>
              <a:gd name="connsiteX867" fmla="*/ 5817651 w 7472601"/>
              <a:gd name="connsiteY867" fmla="*/ 3023919 h 6858000"/>
              <a:gd name="connsiteX868" fmla="*/ 5729634 w 7472601"/>
              <a:gd name="connsiteY868" fmla="*/ 3051849 h 6858000"/>
              <a:gd name="connsiteX869" fmla="*/ 5611018 w 7472601"/>
              <a:gd name="connsiteY869" fmla="*/ 2316769 h 6858000"/>
              <a:gd name="connsiteX870" fmla="*/ 5687608 w 7472601"/>
              <a:gd name="connsiteY870" fmla="*/ 2039972 h 6858000"/>
              <a:gd name="connsiteX871" fmla="*/ 5657554 w 7472601"/>
              <a:gd name="connsiteY871" fmla="*/ 1576445 h 6858000"/>
              <a:gd name="connsiteX872" fmla="*/ 5150475 w 7472601"/>
              <a:gd name="connsiteY872" fmla="*/ 1274012 h 6858000"/>
              <a:gd name="connsiteX873" fmla="*/ 5349142 w 7472601"/>
              <a:gd name="connsiteY873" fmla="*/ 2204405 h 6858000"/>
              <a:gd name="connsiteX874" fmla="*/ 5262214 w 7472601"/>
              <a:gd name="connsiteY874" fmla="*/ 2233836 h 6858000"/>
              <a:gd name="connsiteX875" fmla="*/ 4981539 w 7472601"/>
              <a:gd name="connsiteY875" fmla="*/ 1542201 h 6858000"/>
              <a:gd name="connsiteX876" fmla="*/ 4958461 w 7472601"/>
              <a:gd name="connsiteY876" fmla="*/ 1136957 h 6858000"/>
              <a:gd name="connsiteX877" fmla="*/ 4655015 w 7472601"/>
              <a:gd name="connsiteY877" fmla="*/ 891426 h 6858000"/>
              <a:gd name="connsiteX878" fmla="*/ 4348002 w 7472601"/>
              <a:gd name="connsiteY878" fmla="*/ 2205895 h 6858000"/>
              <a:gd name="connsiteX879" fmla="*/ 4262250 w 7472601"/>
              <a:gd name="connsiteY879" fmla="*/ 2219972 h 6858000"/>
              <a:gd name="connsiteX880" fmla="*/ 4550611 w 7472601"/>
              <a:gd name="connsiteY880" fmla="*/ 817540 h 6858000"/>
              <a:gd name="connsiteX881" fmla="*/ 4564418 w 7472601"/>
              <a:gd name="connsiteY881" fmla="*/ 808293 h 6858000"/>
              <a:gd name="connsiteX882" fmla="*/ 4266388 w 7472601"/>
              <a:gd name="connsiteY882" fmla="*/ 500083 h 6858000"/>
              <a:gd name="connsiteX883" fmla="*/ 4032842 w 7472601"/>
              <a:gd name="connsiteY883" fmla="*/ 211809 h 6858000"/>
              <a:gd name="connsiteX884" fmla="*/ 3882765 w 7472601"/>
              <a:gd name="connsiteY884" fmla="*/ 0 h 6858000"/>
              <a:gd name="connsiteX885" fmla="*/ 3721337 w 7472601"/>
              <a:gd name="connsiteY885" fmla="*/ 0 h 6858000"/>
              <a:gd name="connsiteX886" fmla="*/ 3797544 w 7472601"/>
              <a:gd name="connsiteY886" fmla="*/ 0 h 6858000"/>
              <a:gd name="connsiteX887" fmla="*/ 3775734 w 7472601"/>
              <a:gd name="connsiteY887" fmla="*/ 95131 h 6858000"/>
              <a:gd name="connsiteX888" fmla="*/ 3724807 w 7472601"/>
              <a:gd name="connsiteY888" fmla="*/ 272257 h 6858000"/>
              <a:gd name="connsiteX889" fmla="*/ 3726844 w 7472601"/>
              <a:gd name="connsiteY889" fmla="*/ 282988 h 6858000"/>
              <a:gd name="connsiteX890" fmla="*/ 3742664 w 7472601"/>
              <a:gd name="connsiteY890" fmla="*/ 279918 h 6858000"/>
              <a:gd name="connsiteX891" fmla="*/ 4103910 w 7472601"/>
              <a:gd name="connsiteY891" fmla="*/ 1161917 h 6858000"/>
              <a:gd name="connsiteX892" fmla="*/ 4020269 w 7472601"/>
              <a:gd name="connsiteY892" fmla="*/ 1200406 h 6858000"/>
              <a:gd name="connsiteX893" fmla="*/ 3674882 w 7472601"/>
              <a:gd name="connsiteY893" fmla="*/ 488524 h 6858000"/>
              <a:gd name="connsiteX894" fmla="*/ 3132682 w 7472601"/>
              <a:gd name="connsiteY894" fmla="*/ 1072284 h 6858000"/>
              <a:gd name="connsiteX895" fmla="*/ 2716346 w 7472601"/>
              <a:gd name="connsiteY895" fmla="*/ 1276376 h 6858000"/>
              <a:gd name="connsiteX896" fmla="*/ 2716772 w 7472601"/>
              <a:gd name="connsiteY896" fmla="*/ 1255462 h 6858000"/>
              <a:gd name="connsiteX897" fmla="*/ 3471096 w 7472601"/>
              <a:gd name="connsiteY897" fmla="*/ 437072 h 6858000"/>
              <a:gd name="connsiteX898" fmla="*/ 3639057 w 7472601"/>
              <a:gd name="connsiteY898" fmla="*/ 286334 h 6858000"/>
              <a:gd name="connsiteX899" fmla="*/ 3640309 w 7472601"/>
              <a:gd name="connsiteY899" fmla="*/ 284664 h 6858000"/>
              <a:gd name="connsiteX900" fmla="*/ 3646022 w 7472601"/>
              <a:gd name="connsiteY900" fmla="*/ 276711 h 6858000"/>
              <a:gd name="connsiteX901" fmla="*/ 3707943 w 7472601"/>
              <a:gd name="connsiteY901" fmla="*/ 65958 h 6858000"/>
              <a:gd name="connsiteX902" fmla="*/ 3721337 w 7472601"/>
              <a:gd name="connsiteY902" fmla="*/ 0 h 6858000"/>
              <a:gd name="connsiteX903" fmla="*/ 2867960 w 7472601"/>
              <a:gd name="connsiteY903" fmla="*/ 0 h 6858000"/>
              <a:gd name="connsiteX904" fmla="*/ 2926351 w 7472601"/>
              <a:gd name="connsiteY904" fmla="*/ 0 h 6858000"/>
              <a:gd name="connsiteX905" fmla="*/ 2902823 w 7472601"/>
              <a:gd name="connsiteY905" fmla="*/ 262929 h 6858000"/>
              <a:gd name="connsiteX906" fmla="*/ 2940663 w 7472601"/>
              <a:gd name="connsiteY906" fmla="*/ 140884 h 6858000"/>
              <a:gd name="connsiteX907" fmla="*/ 2947039 w 7472601"/>
              <a:gd name="connsiteY907" fmla="*/ 122524 h 6858000"/>
              <a:gd name="connsiteX908" fmla="*/ 2984316 w 7472601"/>
              <a:gd name="connsiteY908" fmla="*/ 0 h 6858000"/>
              <a:gd name="connsiteX909" fmla="*/ 3016114 w 7472601"/>
              <a:gd name="connsiteY909" fmla="*/ 0 h 6858000"/>
              <a:gd name="connsiteX910" fmla="*/ 2979949 w 7472601"/>
              <a:gd name="connsiteY910" fmla="*/ 119274 h 6858000"/>
              <a:gd name="connsiteX911" fmla="*/ 3023879 w 7472601"/>
              <a:gd name="connsiteY911" fmla="*/ 0 h 6858000"/>
              <a:gd name="connsiteX912" fmla="*/ 3105400 w 7472601"/>
              <a:gd name="connsiteY912" fmla="*/ 0 h 6858000"/>
              <a:gd name="connsiteX913" fmla="*/ 3094669 w 7472601"/>
              <a:gd name="connsiteY913" fmla="*/ 30308 h 6858000"/>
              <a:gd name="connsiteX914" fmla="*/ 2901945 w 7472601"/>
              <a:gd name="connsiteY914" fmla="*/ 466538 h 6858000"/>
              <a:gd name="connsiteX915" fmla="*/ 2815209 w 7472601"/>
              <a:gd name="connsiteY915" fmla="*/ 497361 h 6858000"/>
              <a:gd name="connsiteX916" fmla="*/ 2844845 w 7472601"/>
              <a:gd name="connsiteY916" fmla="*/ 127638 h 6858000"/>
              <a:gd name="connsiteX917" fmla="*/ 2867960 w 7472601"/>
              <a:gd name="connsiteY917" fmla="*/ 0 h 6858000"/>
              <a:gd name="connsiteX918" fmla="*/ 1057230 w 7472601"/>
              <a:gd name="connsiteY918" fmla="*/ 0 h 6858000"/>
              <a:gd name="connsiteX919" fmla="*/ 1111003 w 7472601"/>
              <a:gd name="connsiteY919" fmla="*/ 0 h 6858000"/>
              <a:gd name="connsiteX920" fmla="*/ 1125553 w 7472601"/>
              <a:gd name="connsiteY920" fmla="*/ 52588 h 6858000"/>
              <a:gd name="connsiteX921" fmla="*/ 1304276 w 7472601"/>
              <a:gd name="connsiteY921" fmla="*/ 476275 h 6858000"/>
              <a:gd name="connsiteX922" fmla="*/ 1492066 w 7472601"/>
              <a:gd name="connsiteY922" fmla="*/ 886333 h 6858000"/>
              <a:gd name="connsiteX923" fmla="*/ 1423698 w 7472601"/>
              <a:gd name="connsiteY923" fmla="*/ 710817 h 6858000"/>
              <a:gd name="connsiteX924" fmla="*/ 1357609 w 7472601"/>
              <a:gd name="connsiteY924" fmla="*/ 532892 h 6858000"/>
              <a:gd name="connsiteX925" fmla="*/ 1309550 w 7472601"/>
              <a:gd name="connsiteY925" fmla="*/ 374031 h 6858000"/>
              <a:gd name="connsiteX926" fmla="*/ 1193673 w 7472601"/>
              <a:gd name="connsiteY926" fmla="*/ 49533 h 6858000"/>
              <a:gd name="connsiteX927" fmla="*/ 1164391 w 7472601"/>
              <a:gd name="connsiteY927" fmla="*/ 0 h 6858000"/>
              <a:gd name="connsiteX928" fmla="*/ 1200666 w 7472601"/>
              <a:gd name="connsiteY928" fmla="*/ 0 h 6858000"/>
              <a:gd name="connsiteX929" fmla="*/ 1223408 w 7472601"/>
              <a:gd name="connsiteY929" fmla="*/ 38996 h 6858000"/>
              <a:gd name="connsiteX930" fmla="*/ 1339635 w 7472601"/>
              <a:gd name="connsiteY930" fmla="*/ 365517 h 6858000"/>
              <a:gd name="connsiteX931" fmla="*/ 1387469 w 7472601"/>
              <a:gd name="connsiteY931" fmla="*/ 523079 h 6858000"/>
              <a:gd name="connsiteX932" fmla="*/ 1452685 w 7472601"/>
              <a:gd name="connsiteY932" fmla="*/ 699806 h 6858000"/>
              <a:gd name="connsiteX933" fmla="*/ 1492092 w 7472601"/>
              <a:gd name="connsiteY933" fmla="*/ 800424 h 6858000"/>
              <a:gd name="connsiteX934" fmla="*/ 1455302 w 7472601"/>
              <a:gd name="connsiteY934" fmla="*/ 632913 h 6858000"/>
              <a:gd name="connsiteX935" fmla="*/ 1222336 w 7472601"/>
              <a:gd name="connsiteY935" fmla="*/ 9480 h 6858000"/>
              <a:gd name="connsiteX936" fmla="*/ 1214634 w 7472601"/>
              <a:gd name="connsiteY936" fmla="*/ 0 h 6858000"/>
              <a:gd name="connsiteX937" fmla="*/ 1289827 w 7472601"/>
              <a:gd name="connsiteY937" fmla="*/ 0 h 6858000"/>
              <a:gd name="connsiteX938" fmla="*/ 1321076 w 7472601"/>
              <a:gd name="connsiteY938" fmla="*/ 59722 h 6858000"/>
              <a:gd name="connsiteX939" fmla="*/ 1512579 w 7472601"/>
              <a:gd name="connsiteY939" fmla="*/ 626441 h 6858000"/>
              <a:gd name="connsiteX940" fmla="*/ 1506076 w 7472601"/>
              <a:gd name="connsiteY940" fmla="*/ 1089289 h 6858000"/>
              <a:gd name="connsiteX941" fmla="*/ 1486346 w 7472601"/>
              <a:gd name="connsiteY941" fmla="*/ 1079919 h 6858000"/>
              <a:gd name="connsiteX942" fmla="*/ 1070511 w 7472601"/>
              <a:gd name="connsiteY942" fmla="*/ 48609 h 6858000"/>
              <a:gd name="connsiteX943" fmla="*/ 1057230 w 7472601"/>
              <a:gd name="connsiteY943" fmla="*/ 0 h 6858000"/>
              <a:gd name="connsiteX944" fmla="*/ 43151 w 7472601"/>
              <a:gd name="connsiteY944" fmla="*/ 0 h 6858000"/>
              <a:gd name="connsiteX945" fmla="*/ 95283 w 7472601"/>
              <a:gd name="connsiteY945" fmla="*/ 0 h 6858000"/>
              <a:gd name="connsiteX946" fmla="*/ 300708 w 7472601"/>
              <a:gd name="connsiteY946" fmla="*/ 154571 h 6858000"/>
              <a:gd name="connsiteX947" fmla="*/ 530414 w 7472601"/>
              <a:gd name="connsiteY947" fmla="*/ 354673 h 6858000"/>
              <a:gd name="connsiteX948" fmla="*/ 333785 w 7472601"/>
              <a:gd name="connsiteY948" fmla="*/ 161564 h 6858000"/>
              <a:gd name="connsiteX949" fmla="*/ 147005 w 7472601"/>
              <a:gd name="connsiteY949" fmla="*/ 0 h 6858000"/>
              <a:gd name="connsiteX950" fmla="*/ 272509 w 7472601"/>
              <a:gd name="connsiteY950" fmla="*/ 0 h 6858000"/>
              <a:gd name="connsiteX951" fmla="*/ 326276 w 7472601"/>
              <a:gd name="connsiteY951" fmla="*/ 45847 h 6858000"/>
              <a:gd name="connsiteX952" fmla="*/ 823759 w 7472601"/>
              <a:gd name="connsiteY952" fmla="*/ 574145 h 6858000"/>
              <a:gd name="connsiteX953" fmla="*/ 811254 w 7472601"/>
              <a:gd name="connsiteY953" fmla="*/ 665546 h 6858000"/>
              <a:gd name="connsiteX954" fmla="*/ 154042 w 7472601"/>
              <a:gd name="connsiteY954" fmla="*/ 261522 h 6858000"/>
              <a:gd name="connsiteX955" fmla="*/ 13550 w 7472601"/>
              <a:gd name="connsiteY955" fmla="*/ 158423 h 6858000"/>
              <a:gd name="connsiteX956" fmla="*/ 0 w 7472601"/>
              <a:gd name="connsiteY956" fmla="*/ 146618 h 6858000"/>
              <a:gd name="connsiteX957" fmla="*/ 0 w 7472601"/>
              <a:gd name="connsiteY957" fmla="*/ 59161 h 6858000"/>
              <a:gd name="connsiteX958" fmla="*/ 45427 w 7472601"/>
              <a:gd name="connsiteY958" fmla="*/ 101078 h 6858000"/>
              <a:gd name="connsiteX959" fmla="*/ 630103 w 7472601"/>
              <a:gd name="connsiteY959" fmla="*/ 485885 h 6858000"/>
              <a:gd name="connsiteX960" fmla="*/ 532040 w 7472601"/>
              <a:gd name="connsiteY960" fmla="*/ 399359 h 6858000"/>
              <a:gd name="connsiteX961" fmla="*/ 517618 w 7472601"/>
              <a:gd name="connsiteY961" fmla="*/ 385726 h 6858000"/>
              <a:gd name="connsiteX962" fmla="*/ 285074 w 7472601"/>
              <a:gd name="connsiteY962" fmla="*/ 182755 h 6858000"/>
              <a:gd name="connsiteX963" fmla="*/ 43151 w 7472601"/>
              <a:gd name="connsiteY963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448321 w 7472601"/>
              <a:gd name="connsiteY80" fmla="*/ 6190991 h 6858000"/>
              <a:gd name="connsiteX81" fmla="*/ 7467600 w 7472601"/>
              <a:gd name="connsiteY81" fmla="*/ 6221686 h 6858000"/>
              <a:gd name="connsiteX82" fmla="*/ 7467600 w 7472601"/>
              <a:gd name="connsiteY82" fmla="*/ 6334256 h 6858000"/>
              <a:gd name="connsiteX83" fmla="*/ 7454976 w 7472601"/>
              <a:gd name="connsiteY83" fmla="*/ 6318297 h 6858000"/>
              <a:gd name="connsiteX84" fmla="*/ 1456157 w 7472601"/>
              <a:gd name="connsiteY84" fmla="*/ 5371404 h 6858000"/>
              <a:gd name="connsiteX85" fmla="*/ 1244432 w 7472601"/>
              <a:gd name="connsiteY85" fmla="*/ 5385601 h 6858000"/>
              <a:gd name="connsiteX86" fmla="*/ 973990 w 7472601"/>
              <a:gd name="connsiteY86" fmla="*/ 5424940 h 6858000"/>
              <a:gd name="connsiteX87" fmla="*/ 1103809 w 7472601"/>
              <a:gd name="connsiteY87" fmla="*/ 5433720 h 6858000"/>
              <a:gd name="connsiteX88" fmla="*/ 1123454 w 7472601"/>
              <a:gd name="connsiteY88" fmla="*/ 5435727 h 6858000"/>
              <a:gd name="connsiteX89" fmla="*/ 1737017 w 7472601"/>
              <a:gd name="connsiteY89" fmla="*/ 5452183 h 6858000"/>
              <a:gd name="connsiteX90" fmla="*/ 1824397 w 7472601"/>
              <a:gd name="connsiteY90" fmla="*/ 5447757 h 6858000"/>
              <a:gd name="connsiteX91" fmla="*/ 2070059 w 7472601"/>
              <a:gd name="connsiteY91" fmla="*/ 5441660 h 6858000"/>
              <a:gd name="connsiteX92" fmla="*/ 1456157 w 7472601"/>
              <a:gd name="connsiteY92" fmla="*/ 5371404 h 6858000"/>
              <a:gd name="connsiteX93" fmla="*/ 4988186 w 7472601"/>
              <a:gd name="connsiteY93" fmla="*/ 5216467 h 6858000"/>
              <a:gd name="connsiteX94" fmla="*/ 4777334 w 7472601"/>
              <a:gd name="connsiteY94" fmla="*/ 5406072 h 6858000"/>
              <a:gd name="connsiteX95" fmla="*/ 4718341 w 7472601"/>
              <a:gd name="connsiteY95" fmla="*/ 5468043 h 6858000"/>
              <a:gd name="connsiteX96" fmla="*/ 4604655 w 7472601"/>
              <a:gd name="connsiteY96" fmla="*/ 5583434 h 6858000"/>
              <a:gd name="connsiteX97" fmla="*/ 4565074 w 7472601"/>
              <a:gd name="connsiteY97" fmla="*/ 5618550 h 6858000"/>
              <a:gd name="connsiteX98" fmla="*/ 4988186 w 7472601"/>
              <a:gd name="connsiteY98" fmla="*/ 5216467 h 6858000"/>
              <a:gd name="connsiteX99" fmla="*/ 4978032 w 7472601"/>
              <a:gd name="connsiteY99" fmla="*/ 5183809 h 6858000"/>
              <a:gd name="connsiteX100" fmla="*/ 4463413 w 7472601"/>
              <a:gd name="connsiteY100" fmla="*/ 5615162 h 6858000"/>
              <a:gd name="connsiteX101" fmla="*/ 4358134 w 7472601"/>
              <a:gd name="connsiteY101" fmla="*/ 5742791 h 6858000"/>
              <a:gd name="connsiteX102" fmla="*/ 4376219 w 7472601"/>
              <a:gd name="connsiteY102" fmla="*/ 5729027 h 6858000"/>
              <a:gd name="connsiteX103" fmla="*/ 4582340 w 7472601"/>
              <a:gd name="connsiteY103" fmla="*/ 5561037 h 6858000"/>
              <a:gd name="connsiteX104" fmla="*/ 4694684 w 7472601"/>
              <a:gd name="connsiteY104" fmla="*/ 5447098 h 6858000"/>
              <a:gd name="connsiteX105" fmla="*/ 4754123 w 7472601"/>
              <a:gd name="connsiteY105" fmla="*/ 5384643 h 6858000"/>
              <a:gd name="connsiteX106" fmla="*/ 4978032 w 7472601"/>
              <a:gd name="connsiteY106" fmla="*/ 5183809 h 6858000"/>
              <a:gd name="connsiteX107" fmla="*/ 1903353 w 7472601"/>
              <a:gd name="connsiteY107" fmla="*/ 5044827 h 6858000"/>
              <a:gd name="connsiteX108" fmla="*/ 1936931 w 7472601"/>
              <a:gd name="connsiteY108" fmla="*/ 5093954 h 6858000"/>
              <a:gd name="connsiteX109" fmla="*/ 2195868 w 7472601"/>
              <a:gd name="connsiteY109" fmla="*/ 5396574 h 6858000"/>
              <a:gd name="connsiteX110" fmla="*/ 2088852 w 7472601"/>
              <a:gd name="connsiteY110" fmla="*/ 5166123 h 6858000"/>
              <a:gd name="connsiteX111" fmla="*/ 1958241 w 7472601"/>
              <a:gd name="connsiteY111" fmla="*/ 5067955 h 6858000"/>
              <a:gd name="connsiteX112" fmla="*/ 1903353 w 7472601"/>
              <a:gd name="connsiteY112" fmla="*/ 5044827 h 6858000"/>
              <a:gd name="connsiteX113" fmla="*/ 1979378 w 7472601"/>
              <a:gd name="connsiteY113" fmla="*/ 4769504 h 6858000"/>
              <a:gd name="connsiteX114" fmla="*/ 2882120 w 7472601"/>
              <a:gd name="connsiteY114" fmla="*/ 5064547 h 6858000"/>
              <a:gd name="connsiteX115" fmla="*/ 2793103 w 7472601"/>
              <a:gd name="connsiteY115" fmla="*/ 5039699 h 6858000"/>
              <a:gd name="connsiteX116" fmla="*/ 2770041 w 7472601"/>
              <a:gd name="connsiteY116" fmla="*/ 5033634 h 6858000"/>
              <a:gd name="connsiteX117" fmla="*/ 1979378 w 7472601"/>
              <a:gd name="connsiteY117" fmla="*/ 4769504 h 6858000"/>
              <a:gd name="connsiteX118" fmla="*/ 1927410 w 7472601"/>
              <a:gd name="connsiteY118" fmla="*/ 4716164 h 6858000"/>
              <a:gd name="connsiteX119" fmla="*/ 1959587 w 7472601"/>
              <a:gd name="connsiteY119" fmla="*/ 4728849 h 6858000"/>
              <a:gd name="connsiteX120" fmla="*/ 2777707 w 7472601"/>
              <a:gd name="connsiteY120" fmla="*/ 5003991 h 6858000"/>
              <a:gd name="connsiteX121" fmla="*/ 2800768 w 7472601"/>
              <a:gd name="connsiteY121" fmla="*/ 5010056 h 6858000"/>
              <a:gd name="connsiteX122" fmla="*/ 2879408 w 7472601"/>
              <a:gd name="connsiteY122" fmla="*/ 5031590 h 6858000"/>
              <a:gd name="connsiteX123" fmla="*/ 2862295 w 7472601"/>
              <a:gd name="connsiteY123" fmla="*/ 5022958 h 6858000"/>
              <a:gd name="connsiteX124" fmla="*/ 2813343 w 7472601"/>
              <a:gd name="connsiteY124" fmla="*/ 4998369 h 6858000"/>
              <a:gd name="connsiteX125" fmla="*/ 2646245 w 7472601"/>
              <a:gd name="connsiteY125" fmla="*/ 4930999 h 6858000"/>
              <a:gd name="connsiteX126" fmla="*/ 1999243 w 7472601"/>
              <a:gd name="connsiteY126" fmla="*/ 4730524 h 6858000"/>
              <a:gd name="connsiteX127" fmla="*/ 1979527 w 7472601"/>
              <a:gd name="connsiteY127" fmla="*/ 4726651 h 6858000"/>
              <a:gd name="connsiteX128" fmla="*/ 1927410 w 7472601"/>
              <a:gd name="connsiteY128" fmla="*/ 4716164 h 6858000"/>
              <a:gd name="connsiteX129" fmla="*/ 1997014 w 7472601"/>
              <a:gd name="connsiteY129" fmla="*/ 4698007 h 6858000"/>
              <a:gd name="connsiteX130" fmla="*/ 2005458 w 7472601"/>
              <a:gd name="connsiteY130" fmla="*/ 4699540 h 6858000"/>
              <a:gd name="connsiteX131" fmla="*/ 2657186 w 7472601"/>
              <a:gd name="connsiteY131" fmla="*/ 4901687 h 6858000"/>
              <a:gd name="connsiteX132" fmla="*/ 2826662 w 7472601"/>
              <a:gd name="connsiteY132" fmla="*/ 4970362 h 6858000"/>
              <a:gd name="connsiteX133" fmla="*/ 2876100 w 7472601"/>
              <a:gd name="connsiteY133" fmla="*/ 4995397 h 6858000"/>
              <a:gd name="connsiteX134" fmla="*/ 3042600 w 7472601"/>
              <a:gd name="connsiteY134" fmla="*/ 5059532 h 6858000"/>
              <a:gd name="connsiteX135" fmla="*/ 1997014 w 7472601"/>
              <a:gd name="connsiteY135" fmla="*/ 4698007 h 6858000"/>
              <a:gd name="connsiteX136" fmla="*/ 2305292 w 7472601"/>
              <a:gd name="connsiteY136" fmla="*/ 4219492 h 6858000"/>
              <a:gd name="connsiteX137" fmla="*/ 3360922 w 7472601"/>
              <a:gd name="connsiteY137" fmla="*/ 4529373 h 6858000"/>
              <a:gd name="connsiteX138" fmla="*/ 3492420 w 7472601"/>
              <a:gd name="connsiteY138" fmla="*/ 4510145 h 6858000"/>
              <a:gd name="connsiteX139" fmla="*/ 3364086 w 7472601"/>
              <a:gd name="connsiteY139" fmla="*/ 4480340 h 6858000"/>
              <a:gd name="connsiteX140" fmla="*/ 3225818 w 7472601"/>
              <a:gd name="connsiteY140" fmla="*/ 4411822 h 6858000"/>
              <a:gd name="connsiteX141" fmla="*/ 3129696 w 7472601"/>
              <a:gd name="connsiteY141" fmla="*/ 4360704 h 6858000"/>
              <a:gd name="connsiteX142" fmla="*/ 2814545 w 7472601"/>
              <a:gd name="connsiteY142" fmla="*/ 4282955 h 6858000"/>
              <a:gd name="connsiteX143" fmla="*/ 2305292 w 7472601"/>
              <a:gd name="connsiteY143" fmla="*/ 4219492 h 6858000"/>
              <a:gd name="connsiteX144" fmla="*/ 2626982 w 7472601"/>
              <a:gd name="connsiteY144" fmla="*/ 4206450 h 6858000"/>
              <a:gd name="connsiteX145" fmla="*/ 2490617 w 7472601"/>
              <a:gd name="connsiteY145" fmla="*/ 4206951 h 6858000"/>
              <a:gd name="connsiteX146" fmla="*/ 2819869 w 7472601"/>
              <a:gd name="connsiteY146" fmla="*/ 4252936 h 6858000"/>
              <a:gd name="connsiteX147" fmla="*/ 3143018 w 7472601"/>
              <a:gd name="connsiteY147" fmla="*/ 4332698 h 6858000"/>
              <a:gd name="connsiteX148" fmla="*/ 3241520 w 7472601"/>
              <a:gd name="connsiteY148" fmla="*/ 4385112 h 6858000"/>
              <a:gd name="connsiteX149" fmla="*/ 3374575 w 7472601"/>
              <a:gd name="connsiteY149" fmla="*/ 4451517 h 6858000"/>
              <a:gd name="connsiteX150" fmla="*/ 3505221 w 7472601"/>
              <a:gd name="connsiteY150" fmla="*/ 4480757 h 6858000"/>
              <a:gd name="connsiteX151" fmla="*/ 2626982 w 7472601"/>
              <a:gd name="connsiteY151" fmla="*/ 4206450 h 6858000"/>
              <a:gd name="connsiteX152" fmla="*/ 1310106 w 7472601"/>
              <a:gd name="connsiteY152" fmla="*/ 3943217 h 6858000"/>
              <a:gd name="connsiteX153" fmla="*/ 854994 w 7472601"/>
              <a:gd name="connsiteY153" fmla="*/ 4399136 h 6858000"/>
              <a:gd name="connsiteX154" fmla="*/ 742462 w 7472601"/>
              <a:gd name="connsiteY154" fmla="*/ 4594648 h 6858000"/>
              <a:gd name="connsiteX155" fmla="*/ 820602 w 7472601"/>
              <a:gd name="connsiteY155" fmla="*/ 4485915 h 6858000"/>
              <a:gd name="connsiteX156" fmla="*/ 878295 w 7472601"/>
              <a:gd name="connsiteY156" fmla="*/ 4403594 h 6858000"/>
              <a:gd name="connsiteX157" fmla="*/ 1240607 w 7472601"/>
              <a:gd name="connsiteY157" fmla="*/ 4010401 h 6858000"/>
              <a:gd name="connsiteX158" fmla="*/ 1310106 w 7472601"/>
              <a:gd name="connsiteY158" fmla="*/ 3943217 h 6858000"/>
              <a:gd name="connsiteX159" fmla="*/ 1423113 w 7472601"/>
              <a:gd name="connsiteY159" fmla="*/ 3874565 h 6858000"/>
              <a:gd name="connsiteX160" fmla="*/ 1260565 w 7472601"/>
              <a:gd name="connsiteY160" fmla="*/ 4031982 h 6858000"/>
              <a:gd name="connsiteX161" fmla="*/ 901900 w 7472601"/>
              <a:gd name="connsiteY161" fmla="*/ 4421236 h 6858000"/>
              <a:gd name="connsiteX162" fmla="*/ 845044 w 7472601"/>
              <a:gd name="connsiteY162" fmla="*/ 4502436 h 6858000"/>
              <a:gd name="connsiteX163" fmla="*/ 685926 w 7472601"/>
              <a:gd name="connsiteY163" fmla="*/ 4703069 h 6858000"/>
              <a:gd name="connsiteX164" fmla="*/ 684248 w 7472601"/>
              <a:gd name="connsiteY164" fmla="*/ 4706721 h 6858000"/>
              <a:gd name="connsiteX165" fmla="*/ 1423113 w 7472601"/>
              <a:gd name="connsiteY165" fmla="*/ 3874565 h 6858000"/>
              <a:gd name="connsiteX166" fmla="*/ 3316479 w 7472601"/>
              <a:gd name="connsiteY166" fmla="*/ 3872136 h 6858000"/>
              <a:gd name="connsiteX167" fmla="*/ 3546806 w 7472601"/>
              <a:gd name="connsiteY167" fmla="*/ 4356139 h 6858000"/>
              <a:gd name="connsiteX168" fmla="*/ 3364433 w 7472601"/>
              <a:gd name="connsiteY168" fmla="*/ 3953121 h 6858000"/>
              <a:gd name="connsiteX169" fmla="*/ 3316479 w 7472601"/>
              <a:gd name="connsiteY169" fmla="*/ 3872136 h 6858000"/>
              <a:gd name="connsiteX170" fmla="*/ 3291335 w 7472601"/>
              <a:gd name="connsiteY170" fmla="*/ 3767420 h 6858000"/>
              <a:gd name="connsiteX171" fmla="*/ 3390805 w 7472601"/>
              <a:gd name="connsiteY171" fmla="*/ 3937163 h 6858000"/>
              <a:gd name="connsiteX172" fmla="*/ 3579062 w 7472601"/>
              <a:gd name="connsiteY172" fmla="*/ 4359040 h 6858000"/>
              <a:gd name="connsiteX173" fmla="*/ 3467355 w 7472601"/>
              <a:gd name="connsiteY173" fmla="*/ 3988130 h 6858000"/>
              <a:gd name="connsiteX174" fmla="*/ 3310753 w 7472601"/>
              <a:gd name="connsiteY174" fmla="*/ 3787140 h 6858000"/>
              <a:gd name="connsiteX175" fmla="*/ 3291335 w 7472601"/>
              <a:gd name="connsiteY175" fmla="*/ 3767420 h 6858000"/>
              <a:gd name="connsiteX176" fmla="*/ 1635889 w 7472601"/>
              <a:gd name="connsiteY176" fmla="*/ 3709494 h 6858000"/>
              <a:gd name="connsiteX177" fmla="*/ 1634800 w 7472601"/>
              <a:gd name="connsiteY177" fmla="*/ 3731111 h 6858000"/>
              <a:gd name="connsiteX178" fmla="*/ 1635889 w 7472601"/>
              <a:gd name="connsiteY178" fmla="*/ 3709494 h 6858000"/>
              <a:gd name="connsiteX179" fmla="*/ 1510397 w 7472601"/>
              <a:gd name="connsiteY179" fmla="*/ 3684705 h 6858000"/>
              <a:gd name="connsiteX180" fmla="*/ 1146550 w 7472601"/>
              <a:gd name="connsiteY180" fmla="*/ 3802012 h 6858000"/>
              <a:gd name="connsiteX181" fmla="*/ 698834 w 7472601"/>
              <a:gd name="connsiteY181" fmla="*/ 3952272 h 6858000"/>
              <a:gd name="connsiteX182" fmla="*/ 34256 w 7472601"/>
              <a:gd name="connsiteY182" fmla="*/ 4347603 h 6858000"/>
              <a:gd name="connsiteX183" fmla="*/ 527241 w 7472601"/>
              <a:gd name="connsiteY183" fmla="*/ 4065078 h 6858000"/>
              <a:gd name="connsiteX184" fmla="*/ 1510397 w 7472601"/>
              <a:gd name="connsiteY184" fmla="*/ 3684705 h 6858000"/>
              <a:gd name="connsiteX185" fmla="*/ 1313114 w 7472601"/>
              <a:gd name="connsiteY185" fmla="*/ 3655216 h 6858000"/>
              <a:gd name="connsiteX186" fmla="*/ 1109304 w 7472601"/>
              <a:gd name="connsiteY186" fmla="*/ 3669030 h 6858000"/>
              <a:gd name="connsiteX187" fmla="*/ 8129 w 7472601"/>
              <a:gd name="connsiteY187" fmla="*/ 4330519 h 6858000"/>
              <a:gd name="connsiteX188" fmla="*/ 687572 w 7472601"/>
              <a:gd name="connsiteY188" fmla="*/ 3925629 h 6858000"/>
              <a:gd name="connsiteX189" fmla="*/ 1138365 w 7472601"/>
              <a:gd name="connsiteY189" fmla="*/ 3774515 h 6858000"/>
              <a:gd name="connsiteX190" fmla="*/ 1505579 w 7472601"/>
              <a:gd name="connsiteY190" fmla="*/ 3655526 h 6858000"/>
              <a:gd name="connsiteX191" fmla="*/ 1313114 w 7472601"/>
              <a:gd name="connsiteY191" fmla="*/ 3655216 h 6858000"/>
              <a:gd name="connsiteX192" fmla="*/ 3655073 w 7472601"/>
              <a:gd name="connsiteY192" fmla="*/ 3650884 h 6858000"/>
              <a:gd name="connsiteX193" fmla="*/ 3989938 w 7472601"/>
              <a:gd name="connsiteY193" fmla="*/ 3991685 h 6858000"/>
              <a:gd name="connsiteX194" fmla="*/ 4393907 w 7472601"/>
              <a:gd name="connsiteY194" fmla="*/ 4261258 h 6858000"/>
              <a:gd name="connsiteX195" fmla="*/ 4648051 w 7472601"/>
              <a:gd name="connsiteY195" fmla="*/ 4374051 h 6858000"/>
              <a:gd name="connsiteX196" fmla="*/ 4383389 w 7472601"/>
              <a:gd name="connsiteY196" fmla="*/ 4184369 h 6858000"/>
              <a:gd name="connsiteX197" fmla="*/ 4165508 w 7472601"/>
              <a:gd name="connsiteY197" fmla="*/ 4035196 h 6858000"/>
              <a:gd name="connsiteX198" fmla="*/ 4068162 w 7472601"/>
              <a:gd name="connsiteY198" fmla="*/ 3953394 h 6858000"/>
              <a:gd name="connsiteX199" fmla="*/ 3981416 w 7472601"/>
              <a:gd name="connsiteY199" fmla="*/ 3880482 h 6858000"/>
              <a:gd name="connsiteX200" fmla="*/ 3800147 w 7472601"/>
              <a:gd name="connsiteY200" fmla="*/ 3749872 h 6858000"/>
              <a:gd name="connsiteX201" fmla="*/ 3655073 w 7472601"/>
              <a:gd name="connsiteY201" fmla="*/ 3650884 h 6858000"/>
              <a:gd name="connsiteX202" fmla="*/ 3670252 w 7472601"/>
              <a:gd name="connsiteY202" fmla="*/ 3622798 h 6858000"/>
              <a:gd name="connsiteX203" fmla="*/ 3817258 w 7472601"/>
              <a:gd name="connsiteY203" fmla="*/ 3723577 h 6858000"/>
              <a:gd name="connsiteX204" fmla="*/ 4000461 w 7472601"/>
              <a:gd name="connsiteY204" fmla="*/ 3855966 h 6858000"/>
              <a:gd name="connsiteX205" fmla="*/ 4088180 w 7472601"/>
              <a:gd name="connsiteY205" fmla="*/ 3929774 h 6858000"/>
              <a:gd name="connsiteX206" fmla="*/ 4184555 w 7472601"/>
              <a:gd name="connsiteY206" fmla="*/ 4010683 h 6858000"/>
              <a:gd name="connsiteX207" fmla="*/ 4399563 w 7472601"/>
              <a:gd name="connsiteY207" fmla="*/ 4158106 h 6858000"/>
              <a:gd name="connsiteX208" fmla="*/ 4684469 w 7472601"/>
              <a:gd name="connsiteY208" fmla="*/ 4364680 h 6858000"/>
              <a:gd name="connsiteX209" fmla="*/ 4690271 w 7472601"/>
              <a:gd name="connsiteY209" fmla="*/ 4370034 h 6858000"/>
              <a:gd name="connsiteX210" fmla="*/ 4136093 w 7472601"/>
              <a:gd name="connsiteY210" fmla="*/ 3858466 h 6858000"/>
              <a:gd name="connsiteX211" fmla="*/ 3670252 w 7472601"/>
              <a:gd name="connsiteY211" fmla="*/ 3622798 h 6858000"/>
              <a:gd name="connsiteX212" fmla="*/ 4440129 w 7472601"/>
              <a:gd name="connsiteY212" fmla="*/ 3448571 h 6858000"/>
              <a:gd name="connsiteX213" fmla="*/ 4856525 w 7472601"/>
              <a:gd name="connsiteY213" fmla="*/ 3915351 h 6858000"/>
              <a:gd name="connsiteX214" fmla="*/ 5059055 w 7472601"/>
              <a:gd name="connsiteY214" fmla="*/ 4108918 h 6858000"/>
              <a:gd name="connsiteX215" fmla="*/ 5290070 w 7472601"/>
              <a:gd name="connsiteY215" fmla="*/ 4263619 h 6858000"/>
              <a:gd name="connsiteX216" fmla="*/ 4834991 w 7472601"/>
              <a:gd name="connsiteY216" fmla="*/ 3830985 h 6858000"/>
              <a:gd name="connsiteX217" fmla="*/ 4440129 w 7472601"/>
              <a:gd name="connsiteY217" fmla="*/ 3448571 h 6858000"/>
              <a:gd name="connsiteX218" fmla="*/ 4441737 w 7472601"/>
              <a:gd name="connsiteY218" fmla="*/ 3399734 h 6858000"/>
              <a:gd name="connsiteX219" fmla="*/ 4431236 w 7472601"/>
              <a:gd name="connsiteY219" fmla="*/ 3400954 h 6858000"/>
              <a:gd name="connsiteX220" fmla="*/ 4557150 w 7472601"/>
              <a:gd name="connsiteY220" fmla="*/ 3510023 h 6858000"/>
              <a:gd name="connsiteX221" fmla="*/ 4856936 w 7472601"/>
              <a:gd name="connsiteY221" fmla="*/ 3809146 h 6858000"/>
              <a:gd name="connsiteX222" fmla="*/ 5111996 w 7472601"/>
              <a:gd name="connsiteY222" fmla="*/ 4065759 h 6858000"/>
              <a:gd name="connsiteX223" fmla="*/ 5388878 w 7472601"/>
              <a:gd name="connsiteY223" fmla="*/ 4300185 h 6858000"/>
              <a:gd name="connsiteX224" fmla="*/ 5425556 w 7472601"/>
              <a:gd name="connsiteY224" fmla="*/ 4308967 h 6858000"/>
              <a:gd name="connsiteX225" fmla="*/ 4943646 w 7472601"/>
              <a:gd name="connsiteY225" fmla="*/ 3822916 h 6858000"/>
              <a:gd name="connsiteX226" fmla="*/ 4594837 w 7472601"/>
              <a:gd name="connsiteY226" fmla="*/ 3532274 h 6858000"/>
              <a:gd name="connsiteX227" fmla="*/ 4441737 w 7472601"/>
              <a:gd name="connsiteY227" fmla="*/ 3399734 h 6858000"/>
              <a:gd name="connsiteX228" fmla="*/ 5425834 w 7472601"/>
              <a:gd name="connsiteY228" fmla="*/ 3162785 h 6858000"/>
              <a:gd name="connsiteX229" fmla="*/ 5401644 w 7472601"/>
              <a:gd name="connsiteY229" fmla="*/ 3617847 h 6858000"/>
              <a:gd name="connsiteX230" fmla="*/ 5467256 w 7472601"/>
              <a:gd name="connsiteY230" fmla="*/ 4175494 h 6858000"/>
              <a:gd name="connsiteX231" fmla="*/ 5448069 w 7472601"/>
              <a:gd name="connsiteY231" fmla="*/ 3567554 h 6858000"/>
              <a:gd name="connsiteX232" fmla="*/ 5425834 w 7472601"/>
              <a:gd name="connsiteY232" fmla="*/ 3162785 h 6858000"/>
              <a:gd name="connsiteX233" fmla="*/ 1318687 w 7472601"/>
              <a:gd name="connsiteY233" fmla="*/ 3113840 h 6858000"/>
              <a:gd name="connsiteX234" fmla="*/ 1066793 w 7472601"/>
              <a:gd name="connsiteY234" fmla="*/ 3212171 h 6858000"/>
              <a:gd name="connsiteX235" fmla="*/ 993319 w 7472601"/>
              <a:gd name="connsiteY235" fmla="*/ 3247648 h 6858000"/>
              <a:gd name="connsiteX236" fmla="*/ 853081 w 7472601"/>
              <a:gd name="connsiteY236" fmla="*/ 3312410 h 6858000"/>
              <a:gd name="connsiteX237" fmla="*/ 805957 w 7472601"/>
              <a:gd name="connsiteY237" fmla="*/ 3330443 h 6858000"/>
              <a:gd name="connsiteX238" fmla="*/ 1318687 w 7472601"/>
              <a:gd name="connsiteY238" fmla="*/ 3113840 h 6858000"/>
              <a:gd name="connsiteX239" fmla="*/ 5453702 w 7472601"/>
              <a:gd name="connsiteY239" fmla="*/ 3090882 h 6858000"/>
              <a:gd name="connsiteX240" fmla="*/ 5480135 w 7472601"/>
              <a:gd name="connsiteY240" fmla="*/ 3565802 h 6858000"/>
              <a:gd name="connsiteX241" fmla="*/ 5499023 w 7472601"/>
              <a:gd name="connsiteY241" fmla="*/ 4166310 h 6858000"/>
              <a:gd name="connsiteX242" fmla="*/ 5547022 w 7472601"/>
              <a:gd name="connsiteY242" fmla="*/ 3607838 h 6858000"/>
              <a:gd name="connsiteX243" fmla="*/ 5515964 w 7472601"/>
              <a:gd name="connsiteY243" fmla="*/ 3378541 h 6858000"/>
              <a:gd name="connsiteX244" fmla="*/ 5453702 w 7472601"/>
              <a:gd name="connsiteY244" fmla="*/ 3090882 h 6858000"/>
              <a:gd name="connsiteX245" fmla="*/ 1238695 w 7472601"/>
              <a:gd name="connsiteY245" fmla="*/ 3076820 h 6858000"/>
              <a:gd name="connsiteX246" fmla="*/ 716371 w 7472601"/>
              <a:gd name="connsiteY246" fmla="*/ 3293249 h 6858000"/>
              <a:gd name="connsiteX247" fmla="*/ 579522 w 7472601"/>
              <a:gd name="connsiteY247" fmla="*/ 3371759 h 6858000"/>
              <a:gd name="connsiteX248" fmla="*/ 600288 w 7472601"/>
              <a:gd name="connsiteY248" fmla="*/ 3365555 h 6858000"/>
              <a:gd name="connsiteX249" fmla="*/ 840692 w 7472601"/>
              <a:gd name="connsiteY249" fmla="*/ 3284921 h 6858000"/>
              <a:gd name="connsiteX250" fmla="*/ 979248 w 7472601"/>
              <a:gd name="connsiteY250" fmla="*/ 3221003 h 6858000"/>
              <a:gd name="connsiteX251" fmla="*/ 1053282 w 7472601"/>
              <a:gd name="connsiteY251" fmla="*/ 3185247 h 6858000"/>
              <a:gd name="connsiteX252" fmla="*/ 1320603 w 7472601"/>
              <a:gd name="connsiteY252" fmla="*/ 3081281 h 6858000"/>
              <a:gd name="connsiteX253" fmla="*/ 1238695 w 7472601"/>
              <a:gd name="connsiteY253" fmla="*/ 3076820 h 6858000"/>
              <a:gd name="connsiteX254" fmla="*/ 5425627 w 7472601"/>
              <a:gd name="connsiteY254" fmla="*/ 2954192 h 6858000"/>
              <a:gd name="connsiteX255" fmla="*/ 5470770 w 7472601"/>
              <a:gd name="connsiteY255" fmla="*/ 3005435 h 6858000"/>
              <a:gd name="connsiteX256" fmla="*/ 5519779 w 7472601"/>
              <a:gd name="connsiteY256" fmla="*/ 4359223 h 6858000"/>
              <a:gd name="connsiteX257" fmla="*/ 5520293 w 7472601"/>
              <a:gd name="connsiteY257" fmla="*/ 4360602 h 6858000"/>
              <a:gd name="connsiteX258" fmla="*/ 5767221 w 7472601"/>
              <a:gd name="connsiteY258" fmla="*/ 4665564 h 6858000"/>
              <a:gd name="connsiteX259" fmla="*/ 6937169 w 7472601"/>
              <a:gd name="connsiteY259" fmla="*/ 4815941 h 6858000"/>
              <a:gd name="connsiteX260" fmla="*/ 6953922 w 7472601"/>
              <a:gd name="connsiteY260" fmla="*/ 4890068 h 6858000"/>
              <a:gd name="connsiteX261" fmla="*/ 6071359 w 7472601"/>
              <a:gd name="connsiteY261" fmla="*/ 4770770 h 6858000"/>
              <a:gd name="connsiteX262" fmla="*/ 6038839 w 7472601"/>
              <a:gd name="connsiteY262" fmla="*/ 4764474 h 6858000"/>
              <a:gd name="connsiteX263" fmla="*/ 6038706 w 7472601"/>
              <a:gd name="connsiteY263" fmla="*/ 4763847 h 6858000"/>
              <a:gd name="connsiteX264" fmla="*/ 6037784 w 7472601"/>
              <a:gd name="connsiteY264" fmla="*/ 4764270 h 6858000"/>
              <a:gd name="connsiteX265" fmla="*/ 6038839 w 7472601"/>
              <a:gd name="connsiteY265" fmla="*/ 4764474 h 6858000"/>
              <a:gd name="connsiteX266" fmla="*/ 6040338 w 7472601"/>
              <a:gd name="connsiteY266" fmla="*/ 4771418 h 6858000"/>
              <a:gd name="connsiteX267" fmla="*/ 6024488 w 7472601"/>
              <a:gd name="connsiteY267" fmla="*/ 4809903 h 6858000"/>
              <a:gd name="connsiteX268" fmla="*/ 5599771 w 7472601"/>
              <a:gd name="connsiteY268" fmla="*/ 5509652 h 6858000"/>
              <a:gd name="connsiteX269" fmla="*/ 5548843 w 7472601"/>
              <a:gd name="connsiteY269" fmla="*/ 5563845 h 6858000"/>
              <a:gd name="connsiteX270" fmla="*/ 5940952 w 7472601"/>
              <a:gd name="connsiteY270" fmla="*/ 6250028 h 6858000"/>
              <a:gd name="connsiteX271" fmla="*/ 6043441 w 7472601"/>
              <a:gd name="connsiteY271" fmla="*/ 6665847 h 6858000"/>
              <a:gd name="connsiteX272" fmla="*/ 6093432 w 7472601"/>
              <a:gd name="connsiteY272" fmla="*/ 6858000 h 6858000"/>
              <a:gd name="connsiteX273" fmla="*/ 6034344 w 7472601"/>
              <a:gd name="connsiteY273" fmla="*/ 6858000 h 6858000"/>
              <a:gd name="connsiteX274" fmla="*/ 6026679 w 7472601"/>
              <a:gd name="connsiteY274" fmla="*/ 6836959 h 6858000"/>
              <a:gd name="connsiteX275" fmla="*/ 5800441 w 7472601"/>
              <a:gd name="connsiteY275" fmla="*/ 6335286 h 6858000"/>
              <a:gd name="connsiteX276" fmla="*/ 5526562 w 7472601"/>
              <a:gd name="connsiteY276" fmla="*/ 5705388 h 6858000"/>
              <a:gd name="connsiteX277" fmla="*/ 5519640 w 7472601"/>
              <a:gd name="connsiteY277" fmla="*/ 5683774 h 6858000"/>
              <a:gd name="connsiteX278" fmla="*/ 5844559 w 7472601"/>
              <a:gd name="connsiteY278" fmla="*/ 6553349 h 6858000"/>
              <a:gd name="connsiteX279" fmla="*/ 5975994 w 7472601"/>
              <a:gd name="connsiteY279" fmla="*/ 6858000 h 6858000"/>
              <a:gd name="connsiteX280" fmla="*/ 5898547 w 7472601"/>
              <a:gd name="connsiteY280" fmla="*/ 6858000 h 6858000"/>
              <a:gd name="connsiteX281" fmla="*/ 5682041 w 7472601"/>
              <a:gd name="connsiteY281" fmla="*/ 6355860 h 6858000"/>
              <a:gd name="connsiteX282" fmla="*/ 5461758 w 7472601"/>
              <a:gd name="connsiteY282" fmla="*/ 5820220 h 6858000"/>
              <a:gd name="connsiteX283" fmla="*/ 5237282 w 7472601"/>
              <a:gd name="connsiteY283" fmla="*/ 6579086 h 6858000"/>
              <a:gd name="connsiteX284" fmla="*/ 5115009 w 7472601"/>
              <a:gd name="connsiteY284" fmla="*/ 6858000 h 6858000"/>
              <a:gd name="connsiteX285" fmla="*/ 5028074 w 7472601"/>
              <a:gd name="connsiteY285" fmla="*/ 6858000 h 6858000"/>
              <a:gd name="connsiteX286" fmla="*/ 5079508 w 7472601"/>
              <a:gd name="connsiteY286" fmla="*/ 6749074 h 6858000"/>
              <a:gd name="connsiteX287" fmla="*/ 5371846 w 7472601"/>
              <a:gd name="connsiteY287" fmla="*/ 5924413 h 6858000"/>
              <a:gd name="connsiteX288" fmla="*/ 5270512 w 7472601"/>
              <a:gd name="connsiteY288" fmla="*/ 6138975 h 6858000"/>
              <a:gd name="connsiteX289" fmla="*/ 5062409 w 7472601"/>
              <a:gd name="connsiteY289" fmla="*/ 6653544 h 6858000"/>
              <a:gd name="connsiteX290" fmla="*/ 5036628 w 7472601"/>
              <a:gd name="connsiteY290" fmla="*/ 6754247 h 6858000"/>
              <a:gd name="connsiteX291" fmla="*/ 5009112 w 7472601"/>
              <a:gd name="connsiteY291" fmla="*/ 6858000 h 6858000"/>
              <a:gd name="connsiteX292" fmla="*/ 4976679 w 7472601"/>
              <a:gd name="connsiteY292" fmla="*/ 6858000 h 6858000"/>
              <a:gd name="connsiteX293" fmla="*/ 5006537 w 7472601"/>
              <a:gd name="connsiteY293" fmla="*/ 6747068 h 6858000"/>
              <a:gd name="connsiteX294" fmla="*/ 5032723 w 7472601"/>
              <a:gd name="connsiteY294" fmla="*/ 6644957 h 6858000"/>
              <a:gd name="connsiteX295" fmla="*/ 5242949 w 7472601"/>
              <a:gd name="connsiteY295" fmla="*/ 6125175 h 6858000"/>
              <a:gd name="connsiteX296" fmla="*/ 5286321 w 7472601"/>
              <a:gd name="connsiteY296" fmla="*/ 6033555 h 6858000"/>
              <a:gd name="connsiteX297" fmla="*/ 5008210 w 7472601"/>
              <a:gd name="connsiteY297" fmla="*/ 6649194 h 6858000"/>
              <a:gd name="connsiteX298" fmla="*/ 4986321 w 7472601"/>
              <a:gd name="connsiteY298" fmla="*/ 6765687 h 6858000"/>
              <a:gd name="connsiteX299" fmla="*/ 4973474 w 7472601"/>
              <a:gd name="connsiteY299" fmla="*/ 6858000 h 6858000"/>
              <a:gd name="connsiteX300" fmla="*/ 4907178 w 7472601"/>
              <a:gd name="connsiteY300" fmla="*/ 6858000 h 6858000"/>
              <a:gd name="connsiteX301" fmla="*/ 4910810 w 7472601"/>
              <a:gd name="connsiteY301" fmla="*/ 6829660 h 6858000"/>
              <a:gd name="connsiteX302" fmla="*/ 4987461 w 7472601"/>
              <a:gd name="connsiteY302" fmla="*/ 6432994 h 6858000"/>
              <a:gd name="connsiteX303" fmla="*/ 5179262 w 7472601"/>
              <a:gd name="connsiteY303" fmla="*/ 6035044 h 6858000"/>
              <a:gd name="connsiteX304" fmla="*/ 4689678 w 7472601"/>
              <a:gd name="connsiteY304" fmla="*/ 6440241 h 6858000"/>
              <a:gd name="connsiteX305" fmla="*/ 4477543 w 7472601"/>
              <a:gd name="connsiteY305" fmla="*/ 6674836 h 6858000"/>
              <a:gd name="connsiteX306" fmla="*/ 4329957 w 7472601"/>
              <a:gd name="connsiteY306" fmla="*/ 6858000 h 6858000"/>
              <a:gd name="connsiteX307" fmla="*/ 4218595 w 7472601"/>
              <a:gd name="connsiteY307" fmla="*/ 6858000 h 6858000"/>
              <a:gd name="connsiteX308" fmla="*/ 4368888 w 7472601"/>
              <a:gd name="connsiteY308" fmla="*/ 6668412 h 6858000"/>
              <a:gd name="connsiteX309" fmla="*/ 4563091 w 7472601"/>
              <a:gd name="connsiteY309" fmla="*/ 6442508 h 6858000"/>
              <a:gd name="connsiteX310" fmla="*/ 5387324 w 7472601"/>
              <a:gd name="connsiteY310" fmla="*/ 5705830 h 6858000"/>
              <a:gd name="connsiteX311" fmla="*/ 5073620 w 7472601"/>
              <a:gd name="connsiteY311" fmla="*/ 5955437 h 6858000"/>
              <a:gd name="connsiteX312" fmla="*/ 4689789 w 7472601"/>
              <a:gd name="connsiteY312" fmla="*/ 6268382 h 6858000"/>
              <a:gd name="connsiteX313" fmla="*/ 4418722 w 7472601"/>
              <a:gd name="connsiteY313" fmla="*/ 6570886 h 6858000"/>
              <a:gd name="connsiteX314" fmla="*/ 4214944 w 7472601"/>
              <a:gd name="connsiteY314" fmla="*/ 6858000 h 6858000"/>
              <a:gd name="connsiteX315" fmla="*/ 4177898 w 7472601"/>
              <a:gd name="connsiteY315" fmla="*/ 6858000 h 6858000"/>
              <a:gd name="connsiteX316" fmla="*/ 4391597 w 7472601"/>
              <a:gd name="connsiteY316" fmla="*/ 6556370 h 6858000"/>
              <a:gd name="connsiteX317" fmla="*/ 4668889 w 7472601"/>
              <a:gd name="connsiteY317" fmla="*/ 6246399 h 6858000"/>
              <a:gd name="connsiteX318" fmla="*/ 5055427 w 7472601"/>
              <a:gd name="connsiteY318" fmla="*/ 5931476 h 6858000"/>
              <a:gd name="connsiteX319" fmla="*/ 5371814 w 7472601"/>
              <a:gd name="connsiteY319" fmla="*/ 5678975 h 6858000"/>
              <a:gd name="connsiteX320" fmla="*/ 4987918 w 7472601"/>
              <a:gd name="connsiteY320" fmla="*/ 5838701 h 6858000"/>
              <a:gd name="connsiteX321" fmla="*/ 4317146 w 7472601"/>
              <a:gd name="connsiteY321" fmla="*/ 6587716 h 6858000"/>
              <a:gd name="connsiteX322" fmla="*/ 4171627 w 7472601"/>
              <a:gd name="connsiteY322" fmla="*/ 6858000 h 6858000"/>
              <a:gd name="connsiteX323" fmla="*/ 4081585 w 7472601"/>
              <a:gd name="connsiteY323" fmla="*/ 6858000 h 6858000"/>
              <a:gd name="connsiteX324" fmla="*/ 4238603 w 7472601"/>
              <a:gd name="connsiteY324" fmla="*/ 6559341 h 6858000"/>
              <a:gd name="connsiteX325" fmla="*/ 4778333 w 7472601"/>
              <a:gd name="connsiteY325" fmla="*/ 5873626 h 6858000"/>
              <a:gd name="connsiteX326" fmla="*/ 5414185 w 7472601"/>
              <a:gd name="connsiteY326" fmla="*/ 5573882 h 6858000"/>
              <a:gd name="connsiteX327" fmla="*/ 5959648 w 7472601"/>
              <a:gd name="connsiteY327" fmla="*/ 4760797 h 6858000"/>
              <a:gd name="connsiteX328" fmla="*/ 5355019 w 7472601"/>
              <a:gd name="connsiteY328" fmla="*/ 4734672 h 6858000"/>
              <a:gd name="connsiteX329" fmla="*/ 5083565 w 7472601"/>
              <a:gd name="connsiteY329" fmla="*/ 5179121 h 6858000"/>
              <a:gd name="connsiteX330" fmla="*/ 4713577 w 7472601"/>
              <a:gd name="connsiteY330" fmla="*/ 5616803 h 6858000"/>
              <a:gd name="connsiteX331" fmla="*/ 3989559 w 7472601"/>
              <a:gd name="connsiteY331" fmla="*/ 6145945 h 6858000"/>
              <a:gd name="connsiteX332" fmla="*/ 3939824 w 7472601"/>
              <a:gd name="connsiteY332" fmla="*/ 6066900 h 6858000"/>
              <a:gd name="connsiteX333" fmla="*/ 4584537 w 7472601"/>
              <a:gd name="connsiteY333" fmla="*/ 5324826 h 6858000"/>
              <a:gd name="connsiteX334" fmla="*/ 5037105 w 7472601"/>
              <a:gd name="connsiteY334" fmla="*/ 5088765 h 6858000"/>
              <a:gd name="connsiteX335" fmla="*/ 5039930 w 7472601"/>
              <a:gd name="connsiteY335" fmla="*/ 5089585 h 6858000"/>
              <a:gd name="connsiteX336" fmla="*/ 5263764 w 7472601"/>
              <a:gd name="connsiteY336" fmla="*/ 4735525 h 6858000"/>
              <a:gd name="connsiteX337" fmla="*/ 4086300 w 7472601"/>
              <a:gd name="connsiteY337" fmla="*/ 4884599 h 6858000"/>
              <a:gd name="connsiteX338" fmla="*/ 4085485 w 7472601"/>
              <a:gd name="connsiteY338" fmla="*/ 4899070 h 6858000"/>
              <a:gd name="connsiteX339" fmla="*/ 3871915 w 7472601"/>
              <a:gd name="connsiteY339" fmla="*/ 5253645 h 6858000"/>
              <a:gd name="connsiteX340" fmla="*/ 3799374 w 7472601"/>
              <a:gd name="connsiteY340" fmla="*/ 5466127 h 6858000"/>
              <a:gd name="connsiteX341" fmla="*/ 3498850 w 7472601"/>
              <a:gd name="connsiteY341" fmla="*/ 6661888 h 6858000"/>
              <a:gd name="connsiteX342" fmla="*/ 3399216 w 7472601"/>
              <a:gd name="connsiteY342" fmla="*/ 6858000 h 6858000"/>
              <a:gd name="connsiteX343" fmla="*/ 3303688 w 7472601"/>
              <a:gd name="connsiteY343" fmla="*/ 6858000 h 6858000"/>
              <a:gd name="connsiteX344" fmla="*/ 3391774 w 7472601"/>
              <a:gd name="connsiteY344" fmla="*/ 6697181 h 6858000"/>
              <a:gd name="connsiteX345" fmla="*/ 3735540 w 7472601"/>
              <a:gd name="connsiteY345" fmla="*/ 5546923 h 6858000"/>
              <a:gd name="connsiteX346" fmla="*/ 3729438 w 7472601"/>
              <a:gd name="connsiteY346" fmla="*/ 5569058 h 6858000"/>
              <a:gd name="connsiteX347" fmla="*/ 3707782 w 7472601"/>
              <a:gd name="connsiteY347" fmla="*/ 5644908 h 6858000"/>
              <a:gd name="connsiteX348" fmla="*/ 3583827 w 7472601"/>
              <a:gd name="connsiteY348" fmla="*/ 6039215 h 6858000"/>
              <a:gd name="connsiteX349" fmla="*/ 3547861 w 7472601"/>
              <a:gd name="connsiteY349" fmla="*/ 6129609 h 6858000"/>
              <a:gd name="connsiteX350" fmla="*/ 3490905 w 7472601"/>
              <a:gd name="connsiteY350" fmla="*/ 6277660 h 6858000"/>
              <a:gd name="connsiteX351" fmla="*/ 3455859 w 7472601"/>
              <a:gd name="connsiteY351" fmla="*/ 6391301 h 6858000"/>
              <a:gd name="connsiteX352" fmla="*/ 3429112 w 7472601"/>
              <a:gd name="connsiteY352" fmla="*/ 6479469 h 6858000"/>
              <a:gd name="connsiteX353" fmla="*/ 3304862 w 7472601"/>
              <a:gd name="connsiteY353" fmla="*/ 6796476 h 6858000"/>
              <a:gd name="connsiteX354" fmla="*/ 3276071 w 7472601"/>
              <a:gd name="connsiteY354" fmla="*/ 6858000 h 6858000"/>
              <a:gd name="connsiteX355" fmla="*/ 3240805 w 7472601"/>
              <a:gd name="connsiteY355" fmla="*/ 6858000 h 6858000"/>
              <a:gd name="connsiteX356" fmla="*/ 3275917 w 7472601"/>
              <a:gd name="connsiteY356" fmla="*/ 6783192 h 6858000"/>
              <a:gd name="connsiteX357" fmla="*/ 3399358 w 7472601"/>
              <a:gd name="connsiteY357" fmla="*/ 6469011 h 6858000"/>
              <a:gd name="connsiteX358" fmla="*/ 3425650 w 7472601"/>
              <a:gd name="connsiteY358" fmla="*/ 6381333 h 6858000"/>
              <a:gd name="connsiteX359" fmla="*/ 3460661 w 7472601"/>
              <a:gd name="connsiteY359" fmla="*/ 6266763 h 6858000"/>
              <a:gd name="connsiteX360" fmla="*/ 3518021 w 7472601"/>
              <a:gd name="connsiteY360" fmla="*/ 6117298 h 6858000"/>
              <a:gd name="connsiteX361" fmla="*/ 3554035 w 7472601"/>
              <a:gd name="connsiteY361" fmla="*/ 6027832 h 6858000"/>
              <a:gd name="connsiteX362" fmla="*/ 3677174 w 7472601"/>
              <a:gd name="connsiteY362" fmla="*/ 5636351 h 6858000"/>
              <a:gd name="connsiteX363" fmla="*/ 3698819 w 7472601"/>
              <a:gd name="connsiteY363" fmla="*/ 5560503 h 6858000"/>
              <a:gd name="connsiteX364" fmla="*/ 3702094 w 7472601"/>
              <a:gd name="connsiteY364" fmla="*/ 5549194 h 6858000"/>
              <a:gd name="connsiteX365" fmla="*/ 3398355 w 7472601"/>
              <a:gd name="connsiteY365" fmla="*/ 6094603 h 6858000"/>
              <a:gd name="connsiteX366" fmla="*/ 3193941 w 7472601"/>
              <a:gd name="connsiteY366" fmla="*/ 6798775 h 6858000"/>
              <a:gd name="connsiteX367" fmla="*/ 3184140 w 7472601"/>
              <a:gd name="connsiteY367" fmla="*/ 6858000 h 6858000"/>
              <a:gd name="connsiteX368" fmla="*/ 3099978 w 7472601"/>
              <a:gd name="connsiteY368" fmla="*/ 6858000 h 6858000"/>
              <a:gd name="connsiteX369" fmla="*/ 3101556 w 7472601"/>
              <a:gd name="connsiteY369" fmla="*/ 6843337 h 6858000"/>
              <a:gd name="connsiteX370" fmla="*/ 3370162 w 7472601"/>
              <a:gd name="connsiteY370" fmla="*/ 5785550 h 6858000"/>
              <a:gd name="connsiteX371" fmla="*/ 3746477 w 7472601"/>
              <a:gd name="connsiteY371" fmla="*/ 5377889 h 6858000"/>
              <a:gd name="connsiteX372" fmla="*/ 3863399 w 7472601"/>
              <a:gd name="connsiteY372" fmla="*/ 5087257 h 6858000"/>
              <a:gd name="connsiteX373" fmla="*/ 3968712 w 7472601"/>
              <a:gd name="connsiteY373" fmla="*/ 4913989 h 6858000"/>
              <a:gd name="connsiteX374" fmla="*/ 2792390 w 7472601"/>
              <a:gd name="connsiteY374" fmla="*/ 5382974 h 6858000"/>
              <a:gd name="connsiteX375" fmla="*/ 2714982 w 7472601"/>
              <a:gd name="connsiteY375" fmla="*/ 5427051 h 6858000"/>
              <a:gd name="connsiteX376" fmla="*/ 2813361 w 7472601"/>
              <a:gd name="connsiteY376" fmla="*/ 6023912 h 6858000"/>
              <a:gd name="connsiteX377" fmla="*/ 2688430 w 7472601"/>
              <a:gd name="connsiteY377" fmla="*/ 6801564 h 6858000"/>
              <a:gd name="connsiteX378" fmla="*/ 2629626 w 7472601"/>
              <a:gd name="connsiteY378" fmla="*/ 6763394 h 6858000"/>
              <a:gd name="connsiteX379" fmla="*/ 2565328 w 7472601"/>
              <a:gd name="connsiteY379" fmla="*/ 5516399 h 6858000"/>
              <a:gd name="connsiteX380" fmla="*/ 1922999 w 7472601"/>
              <a:gd name="connsiteY380" fmla="*/ 5980343 h 6858000"/>
              <a:gd name="connsiteX381" fmla="*/ 1950261 w 7472601"/>
              <a:gd name="connsiteY381" fmla="*/ 6405858 h 6858000"/>
              <a:gd name="connsiteX382" fmla="*/ 2365554 w 7472601"/>
              <a:gd name="connsiteY382" fmla="*/ 6759107 h 6858000"/>
              <a:gd name="connsiteX383" fmla="*/ 2424142 w 7472601"/>
              <a:gd name="connsiteY383" fmla="*/ 6858000 h 6858000"/>
              <a:gd name="connsiteX384" fmla="*/ 2395994 w 7472601"/>
              <a:gd name="connsiteY384" fmla="*/ 6858000 h 6858000"/>
              <a:gd name="connsiteX385" fmla="*/ 2392863 w 7472601"/>
              <a:gd name="connsiteY385" fmla="*/ 6852964 h 6858000"/>
              <a:gd name="connsiteX386" fmla="*/ 2017589 w 7472601"/>
              <a:gd name="connsiteY386" fmla="*/ 6493982 h 6858000"/>
              <a:gd name="connsiteX387" fmla="*/ 2147336 w 7472601"/>
              <a:gd name="connsiteY387" fmla="*/ 6594052 h 6858000"/>
              <a:gd name="connsiteX388" fmla="*/ 2207047 w 7472601"/>
              <a:gd name="connsiteY388" fmla="*/ 6654540 h 6858000"/>
              <a:gd name="connsiteX389" fmla="*/ 2299106 w 7472601"/>
              <a:gd name="connsiteY389" fmla="*/ 6778931 h 6858000"/>
              <a:gd name="connsiteX390" fmla="*/ 2314430 w 7472601"/>
              <a:gd name="connsiteY390" fmla="*/ 6801144 h 6858000"/>
              <a:gd name="connsiteX391" fmla="*/ 2352406 w 7472601"/>
              <a:gd name="connsiteY391" fmla="*/ 6858000 h 6858000"/>
              <a:gd name="connsiteX392" fmla="*/ 2314492 w 7472601"/>
              <a:gd name="connsiteY392" fmla="*/ 6858000 h 6858000"/>
              <a:gd name="connsiteX393" fmla="*/ 2288095 w 7472601"/>
              <a:gd name="connsiteY393" fmla="*/ 6818030 h 6858000"/>
              <a:gd name="connsiteX394" fmla="*/ 2272768 w 7472601"/>
              <a:gd name="connsiteY394" fmla="*/ 6795822 h 6858000"/>
              <a:gd name="connsiteX395" fmla="*/ 2182715 w 7472601"/>
              <a:gd name="connsiteY395" fmla="*/ 6675071 h 6858000"/>
              <a:gd name="connsiteX396" fmla="*/ 2032061 w 7472601"/>
              <a:gd name="connsiteY396" fmla="*/ 6541380 h 6858000"/>
              <a:gd name="connsiteX397" fmla="*/ 2257220 w 7472601"/>
              <a:gd name="connsiteY397" fmla="*/ 6826257 h 6858000"/>
              <a:gd name="connsiteX398" fmla="*/ 2281324 w 7472601"/>
              <a:gd name="connsiteY398" fmla="*/ 6858000 h 6858000"/>
              <a:gd name="connsiteX399" fmla="*/ 2242860 w 7472601"/>
              <a:gd name="connsiteY399" fmla="*/ 6858000 h 6858000"/>
              <a:gd name="connsiteX400" fmla="*/ 2232818 w 7472601"/>
              <a:gd name="connsiteY400" fmla="*/ 6844926 h 6858000"/>
              <a:gd name="connsiteX401" fmla="*/ 1990172 w 7472601"/>
              <a:gd name="connsiteY401" fmla="*/ 6542121 h 6858000"/>
              <a:gd name="connsiteX402" fmla="*/ 2124090 w 7472601"/>
              <a:gd name="connsiteY402" fmla="*/ 6761017 h 6858000"/>
              <a:gd name="connsiteX403" fmla="*/ 2200380 w 7472601"/>
              <a:gd name="connsiteY403" fmla="*/ 6858000 h 6858000"/>
              <a:gd name="connsiteX404" fmla="*/ 2147507 w 7472601"/>
              <a:gd name="connsiteY404" fmla="*/ 6858000 h 6858000"/>
              <a:gd name="connsiteX405" fmla="*/ 2070668 w 7472601"/>
              <a:gd name="connsiteY405" fmla="*/ 6761520 h 6858000"/>
              <a:gd name="connsiteX406" fmla="*/ 1975142 w 7472601"/>
              <a:gd name="connsiteY406" fmla="*/ 6585570 h 6858000"/>
              <a:gd name="connsiteX407" fmla="*/ 2050035 w 7472601"/>
              <a:gd name="connsiteY407" fmla="*/ 6813345 h 6858000"/>
              <a:gd name="connsiteX408" fmla="*/ 2063025 w 7472601"/>
              <a:gd name="connsiteY408" fmla="*/ 6858000 h 6858000"/>
              <a:gd name="connsiteX409" fmla="*/ 2021675 w 7472601"/>
              <a:gd name="connsiteY409" fmla="*/ 6858000 h 6858000"/>
              <a:gd name="connsiteX410" fmla="*/ 2019308 w 7472601"/>
              <a:gd name="connsiteY410" fmla="*/ 6847118 h 6858000"/>
              <a:gd name="connsiteX411" fmla="*/ 1938835 w 7472601"/>
              <a:gd name="connsiteY411" fmla="*/ 6551160 h 6858000"/>
              <a:gd name="connsiteX412" fmla="*/ 1953230 w 7472601"/>
              <a:gd name="connsiteY412" fmla="*/ 6759699 h 6858000"/>
              <a:gd name="connsiteX413" fmla="*/ 1956763 w 7472601"/>
              <a:gd name="connsiteY413" fmla="*/ 6778191 h 6858000"/>
              <a:gd name="connsiteX414" fmla="*/ 1967925 w 7472601"/>
              <a:gd name="connsiteY414" fmla="*/ 6858000 h 6858000"/>
              <a:gd name="connsiteX415" fmla="*/ 1936622 w 7472601"/>
              <a:gd name="connsiteY415" fmla="*/ 6858000 h 6858000"/>
              <a:gd name="connsiteX416" fmla="*/ 1926261 w 7472601"/>
              <a:gd name="connsiteY416" fmla="*/ 6784064 h 6858000"/>
              <a:gd name="connsiteX417" fmla="*/ 1922724 w 7472601"/>
              <a:gd name="connsiteY417" fmla="*/ 6765577 h 6858000"/>
              <a:gd name="connsiteX418" fmla="*/ 1904650 w 7472601"/>
              <a:gd name="connsiteY418" fmla="*/ 6639616 h 6858000"/>
              <a:gd name="connsiteX419" fmla="*/ 1885273 w 7472601"/>
              <a:gd name="connsiteY419" fmla="*/ 6858000 h 6858000"/>
              <a:gd name="connsiteX420" fmla="*/ 1854363 w 7472601"/>
              <a:gd name="connsiteY420" fmla="*/ 6858000 h 6858000"/>
              <a:gd name="connsiteX421" fmla="*/ 1880391 w 7472601"/>
              <a:gd name="connsiteY421" fmla="*/ 6603796 h 6858000"/>
              <a:gd name="connsiteX422" fmla="*/ 1818273 w 7472601"/>
              <a:gd name="connsiteY422" fmla="*/ 6715729 h 6858000"/>
              <a:gd name="connsiteX423" fmla="*/ 1794691 w 7472601"/>
              <a:gd name="connsiteY423" fmla="*/ 6843239 h 6858000"/>
              <a:gd name="connsiteX424" fmla="*/ 1794914 w 7472601"/>
              <a:gd name="connsiteY424" fmla="*/ 6858000 h 6858000"/>
              <a:gd name="connsiteX425" fmla="*/ 1746128 w 7472601"/>
              <a:gd name="connsiteY425" fmla="*/ 6858000 h 6858000"/>
              <a:gd name="connsiteX426" fmla="*/ 1753934 w 7472601"/>
              <a:gd name="connsiteY426" fmla="*/ 6724796 h 6858000"/>
              <a:gd name="connsiteX427" fmla="*/ 1792053 w 7472601"/>
              <a:gd name="connsiteY427" fmla="*/ 6572396 h 6858000"/>
              <a:gd name="connsiteX428" fmla="*/ 1862248 w 7472601"/>
              <a:gd name="connsiteY428" fmla="*/ 6266397 h 6858000"/>
              <a:gd name="connsiteX429" fmla="*/ 1862250 w 7472601"/>
              <a:gd name="connsiteY429" fmla="*/ 6033531 h 6858000"/>
              <a:gd name="connsiteX430" fmla="*/ 1211999 w 7472601"/>
              <a:gd name="connsiteY430" fmla="*/ 6683610 h 6858000"/>
              <a:gd name="connsiteX431" fmla="*/ 1213266 w 7472601"/>
              <a:gd name="connsiteY431" fmla="*/ 6691947 h 6858000"/>
              <a:gd name="connsiteX432" fmla="*/ 1203370 w 7472601"/>
              <a:gd name="connsiteY432" fmla="*/ 6850676 h 6858000"/>
              <a:gd name="connsiteX433" fmla="*/ 1203671 w 7472601"/>
              <a:gd name="connsiteY433" fmla="*/ 6858000 h 6858000"/>
              <a:gd name="connsiteX434" fmla="*/ 1143180 w 7472601"/>
              <a:gd name="connsiteY434" fmla="*/ 6858000 h 6858000"/>
              <a:gd name="connsiteX435" fmla="*/ 1142176 w 7472601"/>
              <a:gd name="connsiteY435" fmla="*/ 6766045 h 6858000"/>
              <a:gd name="connsiteX436" fmla="*/ 1067484 w 7472601"/>
              <a:gd name="connsiteY436" fmla="*/ 6858000 h 6858000"/>
              <a:gd name="connsiteX437" fmla="*/ 953928 w 7472601"/>
              <a:gd name="connsiteY437" fmla="*/ 6858000 h 6858000"/>
              <a:gd name="connsiteX438" fmla="*/ 959715 w 7472601"/>
              <a:gd name="connsiteY438" fmla="*/ 6850185 h 6858000"/>
              <a:gd name="connsiteX439" fmla="*/ 1483788 w 7472601"/>
              <a:gd name="connsiteY439" fmla="*/ 6259174 h 6858000"/>
              <a:gd name="connsiteX440" fmla="*/ 1100671 w 7472601"/>
              <a:gd name="connsiteY440" fmla="*/ 6252137 h 6858000"/>
              <a:gd name="connsiteX441" fmla="*/ 1090144 w 7472601"/>
              <a:gd name="connsiteY441" fmla="*/ 6256748 h 6858000"/>
              <a:gd name="connsiteX442" fmla="*/ 1095872 w 7472601"/>
              <a:gd name="connsiteY442" fmla="*/ 6271892 h 6858000"/>
              <a:gd name="connsiteX443" fmla="*/ 262785 w 7472601"/>
              <a:gd name="connsiteY443" fmla="*/ 6845450 h 6858000"/>
              <a:gd name="connsiteX444" fmla="*/ 209968 w 7472601"/>
              <a:gd name="connsiteY444" fmla="*/ 6770713 h 6858000"/>
              <a:gd name="connsiteX445" fmla="*/ 873460 w 7472601"/>
              <a:gd name="connsiteY445" fmla="*/ 6253768 h 6858000"/>
              <a:gd name="connsiteX446" fmla="*/ 192686 w 7472601"/>
              <a:gd name="connsiteY446" fmla="*/ 5849257 h 6858000"/>
              <a:gd name="connsiteX447" fmla="*/ 4696 w 7472601"/>
              <a:gd name="connsiteY447" fmla="*/ 5697668 h 6858000"/>
              <a:gd name="connsiteX448" fmla="*/ 0 w 7472601"/>
              <a:gd name="connsiteY448" fmla="*/ 5689984 h 6858000"/>
              <a:gd name="connsiteX449" fmla="*/ 0 w 7472601"/>
              <a:gd name="connsiteY449" fmla="*/ 5513472 h 6858000"/>
              <a:gd name="connsiteX450" fmla="*/ 174101 w 7472601"/>
              <a:gd name="connsiteY450" fmla="*/ 5620277 h 6858000"/>
              <a:gd name="connsiteX451" fmla="*/ 891800 w 7472601"/>
              <a:gd name="connsiteY451" fmla="*/ 6036935 h 6858000"/>
              <a:gd name="connsiteX452" fmla="*/ 1072219 w 7472601"/>
              <a:gd name="connsiteY452" fmla="*/ 6169443 h 6858000"/>
              <a:gd name="connsiteX453" fmla="*/ 1074117 w 7472601"/>
              <a:gd name="connsiteY453" fmla="*/ 6170301 h 6858000"/>
              <a:gd name="connsiteX454" fmla="*/ 1083114 w 7472601"/>
              <a:gd name="connsiteY454" fmla="*/ 6174131 h 6858000"/>
              <a:gd name="connsiteX455" fmla="*/ 1543010 w 7472601"/>
              <a:gd name="connsiteY455" fmla="*/ 6191140 h 6858000"/>
              <a:gd name="connsiteX456" fmla="*/ 1551080 w 7472601"/>
              <a:gd name="connsiteY456" fmla="*/ 6195006 h 6858000"/>
              <a:gd name="connsiteX457" fmla="*/ 2345443 w 7472601"/>
              <a:gd name="connsiteY457" fmla="*/ 5549882 h 6858000"/>
              <a:gd name="connsiteX458" fmla="*/ 1721499 w 7472601"/>
              <a:gd name="connsiteY458" fmla="*/ 5599969 h 6858000"/>
              <a:gd name="connsiteX459" fmla="*/ 767716 w 7472601"/>
              <a:gd name="connsiteY459" fmla="*/ 5472768 h 6858000"/>
              <a:gd name="connsiteX460" fmla="*/ 722147 w 7472601"/>
              <a:gd name="connsiteY460" fmla="*/ 5393091 h 6858000"/>
              <a:gd name="connsiteX461" fmla="*/ 1485552 w 7472601"/>
              <a:gd name="connsiteY461" fmla="*/ 5313202 h 6858000"/>
              <a:gd name="connsiteX462" fmla="*/ 2143004 w 7472601"/>
              <a:gd name="connsiteY462" fmla="*/ 5402420 h 6858000"/>
              <a:gd name="connsiteX463" fmla="*/ 1933391 w 7472601"/>
              <a:gd name="connsiteY463" fmla="*/ 5156971 h 6858000"/>
              <a:gd name="connsiteX464" fmla="*/ 1827118 w 7472601"/>
              <a:gd name="connsiteY464" fmla="*/ 4968410 h 6858000"/>
              <a:gd name="connsiteX465" fmla="*/ 1837349 w 7472601"/>
              <a:gd name="connsiteY465" fmla="*/ 4956357 h 6858000"/>
              <a:gd name="connsiteX466" fmla="*/ 2162835 w 7472601"/>
              <a:gd name="connsiteY466" fmla="*/ 5187853 h 6858000"/>
              <a:gd name="connsiteX467" fmla="*/ 2257167 w 7472601"/>
              <a:gd name="connsiteY467" fmla="*/ 5462123 h 6858000"/>
              <a:gd name="connsiteX468" fmla="*/ 2261598 w 7472601"/>
              <a:gd name="connsiteY468" fmla="*/ 5467998 h 6858000"/>
              <a:gd name="connsiteX469" fmla="*/ 2437177 w 7472601"/>
              <a:gd name="connsiteY469" fmla="*/ 5479608 h 6858000"/>
              <a:gd name="connsiteX470" fmla="*/ 2445247 w 7472601"/>
              <a:gd name="connsiteY470" fmla="*/ 5483476 h 6858000"/>
              <a:gd name="connsiteX471" fmla="*/ 2743626 w 7472601"/>
              <a:gd name="connsiteY471" fmla="*/ 5304819 h 6858000"/>
              <a:gd name="connsiteX472" fmla="*/ 3048102 w 7472601"/>
              <a:gd name="connsiteY472" fmla="*/ 5150595 h 6858000"/>
              <a:gd name="connsiteX473" fmla="*/ 1799414 w 7472601"/>
              <a:gd name="connsiteY473" fmla="*/ 4694732 h 6858000"/>
              <a:gd name="connsiteX474" fmla="*/ 1771735 w 7472601"/>
              <a:gd name="connsiteY474" fmla="*/ 4619929 h 6858000"/>
              <a:gd name="connsiteX475" fmla="*/ 3104273 w 7472601"/>
              <a:gd name="connsiteY475" fmla="*/ 5076159 h 6858000"/>
              <a:gd name="connsiteX476" fmla="*/ 3113245 w 7472601"/>
              <a:gd name="connsiteY476" fmla="*/ 5090705 h 6858000"/>
              <a:gd name="connsiteX477" fmla="*/ 3126294 w 7472601"/>
              <a:gd name="connsiteY477" fmla="*/ 5114400 h 6858000"/>
              <a:gd name="connsiteX478" fmla="*/ 3937433 w 7472601"/>
              <a:gd name="connsiteY478" fmla="*/ 4830473 h 6858000"/>
              <a:gd name="connsiteX479" fmla="*/ 3590475 w 7472601"/>
              <a:gd name="connsiteY479" fmla="*/ 4597974 h 6858000"/>
              <a:gd name="connsiteX480" fmla="*/ 3100264 w 7472601"/>
              <a:gd name="connsiteY480" fmla="*/ 4579845 h 6858000"/>
              <a:gd name="connsiteX481" fmla="*/ 2183576 w 7472601"/>
              <a:gd name="connsiteY481" fmla="*/ 4227150 h 6858000"/>
              <a:gd name="connsiteX482" fmla="*/ 2151029 w 7472601"/>
              <a:gd name="connsiteY482" fmla="*/ 4146947 h 6858000"/>
              <a:gd name="connsiteX483" fmla="*/ 3563434 w 7472601"/>
              <a:gd name="connsiteY483" fmla="*/ 4469115 h 6858000"/>
              <a:gd name="connsiteX484" fmla="*/ 3177952 w 7472601"/>
              <a:gd name="connsiteY484" fmla="*/ 3657386 h 6858000"/>
              <a:gd name="connsiteX485" fmla="*/ 3189263 w 7472601"/>
              <a:gd name="connsiteY485" fmla="*/ 3625726 h 6858000"/>
              <a:gd name="connsiteX486" fmla="*/ 3560912 w 7472601"/>
              <a:gd name="connsiteY486" fmla="*/ 4079863 h 6858000"/>
              <a:gd name="connsiteX487" fmla="*/ 3626636 w 7472601"/>
              <a:gd name="connsiteY487" fmla="*/ 4512230 h 6858000"/>
              <a:gd name="connsiteX488" fmla="*/ 3653088 w 7472601"/>
              <a:gd name="connsiteY488" fmla="*/ 4521417 h 6858000"/>
              <a:gd name="connsiteX489" fmla="*/ 3988128 w 7472601"/>
              <a:gd name="connsiteY489" fmla="*/ 4817267 h 6858000"/>
              <a:gd name="connsiteX490" fmla="*/ 4830582 w 7472601"/>
              <a:gd name="connsiteY490" fmla="*/ 4676000 h 6858000"/>
              <a:gd name="connsiteX491" fmla="*/ 4830100 w 7472601"/>
              <a:gd name="connsiteY491" fmla="*/ 4675554 h 6858000"/>
              <a:gd name="connsiteX492" fmla="*/ 4036318 w 7472601"/>
              <a:gd name="connsiteY492" fmla="*/ 4147013 h 6858000"/>
              <a:gd name="connsiteX493" fmla="*/ 3432098 w 7472601"/>
              <a:gd name="connsiteY493" fmla="*/ 3537312 h 6858000"/>
              <a:gd name="connsiteX494" fmla="*/ 3446761 w 7472601"/>
              <a:gd name="connsiteY494" fmla="*/ 3461278 h 6858000"/>
              <a:gd name="connsiteX495" fmla="*/ 4419733 w 7472601"/>
              <a:gd name="connsiteY495" fmla="*/ 3963555 h 6858000"/>
              <a:gd name="connsiteX496" fmla="*/ 4781371 w 7472601"/>
              <a:gd name="connsiteY496" fmla="*/ 4458604 h 6858000"/>
              <a:gd name="connsiteX497" fmla="*/ 4780440 w 7472601"/>
              <a:gd name="connsiteY497" fmla="*/ 4470290 h 6858000"/>
              <a:gd name="connsiteX498" fmla="*/ 4898954 w 7472601"/>
              <a:gd name="connsiteY498" fmla="*/ 4662092 h 6858000"/>
              <a:gd name="connsiteX499" fmla="*/ 4900699 w 7472601"/>
              <a:gd name="connsiteY499" fmla="*/ 4670867 h 6858000"/>
              <a:gd name="connsiteX500" fmla="*/ 5714511 w 7472601"/>
              <a:gd name="connsiteY500" fmla="*/ 4663483 h 6858000"/>
              <a:gd name="connsiteX501" fmla="*/ 5464793 w 7472601"/>
              <a:gd name="connsiteY501" fmla="*/ 4393556 h 6858000"/>
              <a:gd name="connsiteX502" fmla="*/ 5461897 w 7472601"/>
              <a:gd name="connsiteY502" fmla="*/ 4390879 h 6858000"/>
              <a:gd name="connsiteX503" fmla="*/ 4294126 w 7472601"/>
              <a:gd name="connsiteY503" fmla="*/ 3303048 h 6858000"/>
              <a:gd name="connsiteX504" fmla="*/ 4305321 w 7472601"/>
              <a:gd name="connsiteY504" fmla="*/ 3256953 h 6858000"/>
              <a:gd name="connsiteX505" fmla="*/ 4949299 w 7472601"/>
              <a:gd name="connsiteY505" fmla="*/ 3766336 h 6858000"/>
              <a:gd name="connsiteX506" fmla="*/ 5291452 w 7472601"/>
              <a:gd name="connsiteY506" fmla="*/ 4076801 h 6858000"/>
              <a:gd name="connsiteX507" fmla="*/ 5434998 w 7472601"/>
              <a:gd name="connsiteY507" fmla="*/ 4254100 h 6858000"/>
              <a:gd name="connsiteX508" fmla="*/ 5351015 w 7472601"/>
              <a:gd name="connsiteY508" fmla="*/ 3760989 h 6858000"/>
              <a:gd name="connsiteX509" fmla="*/ 5413780 w 7472601"/>
              <a:gd name="connsiteY509" fmla="*/ 2966265 h 6858000"/>
              <a:gd name="connsiteX510" fmla="*/ 5425627 w 7472601"/>
              <a:gd name="connsiteY510" fmla="*/ 2954192 h 6858000"/>
              <a:gd name="connsiteX511" fmla="*/ 6604735 w 7472601"/>
              <a:gd name="connsiteY511" fmla="*/ 2041381 h 6858000"/>
              <a:gd name="connsiteX512" fmla="*/ 7204487 w 7472601"/>
              <a:gd name="connsiteY512" fmla="*/ 2742112 h 6858000"/>
              <a:gd name="connsiteX513" fmla="*/ 7131592 w 7472601"/>
              <a:gd name="connsiteY513" fmla="*/ 2672096 h 6858000"/>
              <a:gd name="connsiteX514" fmla="*/ 6996344 w 7472601"/>
              <a:gd name="connsiteY514" fmla="*/ 2518310 h 6858000"/>
              <a:gd name="connsiteX515" fmla="*/ 6735495 w 7472601"/>
              <a:gd name="connsiteY515" fmla="*/ 2196890 h 6858000"/>
              <a:gd name="connsiteX516" fmla="*/ 6721901 w 7472601"/>
              <a:gd name="connsiteY516" fmla="*/ 2179274 h 6858000"/>
              <a:gd name="connsiteX517" fmla="*/ 6604735 w 7472601"/>
              <a:gd name="connsiteY517" fmla="*/ 2041381 h 6858000"/>
              <a:gd name="connsiteX518" fmla="*/ 6591670 w 7472601"/>
              <a:gd name="connsiteY518" fmla="*/ 1988277 h 6858000"/>
              <a:gd name="connsiteX519" fmla="*/ 6747349 w 7472601"/>
              <a:gd name="connsiteY519" fmla="*/ 2160069 h 6858000"/>
              <a:gd name="connsiteX520" fmla="*/ 6760943 w 7472601"/>
              <a:gd name="connsiteY520" fmla="*/ 2177686 h 6858000"/>
              <a:gd name="connsiteX521" fmla="*/ 7021065 w 7472601"/>
              <a:gd name="connsiteY521" fmla="*/ 2498102 h 6858000"/>
              <a:gd name="connsiteX522" fmla="*/ 7155223 w 7472601"/>
              <a:gd name="connsiteY522" fmla="*/ 2650386 h 6858000"/>
              <a:gd name="connsiteX523" fmla="*/ 7203167 w 7472601"/>
              <a:gd name="connsiteY523" fmla="*/ 2697288 h 6858000"/>
              <a:gd name="connsiteX524" fmla="*/ 6937703 w 7472601"/>
              <a:gd name="connsiteY524" fmla="*/ 2321981 h 6858000"/>
              <a:gd name="connsiteX525" fmla="*/ 6591670 w 7472601"/>
              <a:gd name="connsiteY525" fmla="*/ 1988277 h 6858000"/>
              <a:gd name="connsiteX526" fmla="*/ 5798671 w 7472601"/>
              <a:gd name="connsiteY526" fmla="*/ 1981601 h 6858000"/>
              <a:gd name="connsiteX527" fmla="*/ 5754709 w 7472601"/>
              <a:gd name="connsiteY527" fmla="*/ 2071454 h 6858000"/>
              <a:gd name="connsiteX528" fmla="*/ 5763044 w 7472601"/>
              <a:gd name="connsiteY528" fmla="*/ 2842206 h 6858000"/>
              <a:gd name="connsiteX529" fmla="*/ 5764974 w 7472601"/>
              <a:gd name="connsiteY529" fmla="*/ 2799609 h 6858000"/>
              <a:gd name="connsiteX530" fmla="*/ 5767665 w 7472601"/>
              <a:gd name="connsiteY530" fmla="*/ 2666409 h 6858000"/>
              <a:gd name="connsiteX531" fmla="*/ 5763055 w 7472601"/>
              <a:gd name="connsiteY531" fmla="*/ 2579705 h 6858000"/>
              <a:gd name="connsiteX532" fmla="*/ 5758079 w 7472601"/>
              <a:gd name="connsiteY532" fmla="*/ 2492508 h 6858000"/>
              <a:gd name="connsiteX533" fmla="*/ 5779325 w 7472601"/>
              <a:gd name="connsiteY533" fmla="*/ 2197069 h 6858000"/>
              <a:gd name="connsiteX534" fmla="*/ 5798671 w 7472601"/>
              <a:gd name="connsiteY534" fmla="*/ 1981601 h 6858000"/>
              <a:gd name="connsiteX535" fmla="*/ 5829202 w 7472601"/>
              <a:gd name="connsiteY535" fmla="*/ 1971679 h 6858000"/>
              <a:gd name="connsiteX536" fmla="*/ 5809558 w 7472601"/>
              <a:gd name="connsiteY536" fmla="*/ 2198043 h 6858000"/>
              <a:gd name="connsiteX537" fmla="*/ 5788653 w 7472601"/>
              <a:gd name="connsiteY537" fmla="*/ 2489430 h 6858000"/>
              <a:gd name="connsiteX538" fmla="*/ 5793439 w 7472601"/>
              <a:gd name="connsiteY538" fmla="*/ 2575235 h 6858000"/>
              <a:gd name="connsiteX539" fmla="*/ 5796837 w 7472601"/>
              <a:gd name="connsiteY539" fmla="*/ 2637633 h 6858000"/>
              <a:gd name="connsiteX540" fmla="*/ 5818614 w 7472601"/>
              <a:gd name="connsiteY540" fmla="*/ 2473055 h 6858000"/>
              <a:gd name="connsiteX541" fmla="*/ 5829202 w 7472601"/>
              <a:gd name="connsiteY541" fmla="*/ 1971679 h 6858000"/>
              <a:gd name="connsiteX542" fmla="*/ 5911389 w 7472601"/>
              <a:gd name="connsiteY542" fmla="*/ 1898371 h 6858000"/>
              <a:gd name="connsiteX543" fmla="*/ 6237627 w 7472601"/>
              <a:gd name="connsiteY543" fmla="*/ 2231921 h 6858000"/>
              <a:gd name="connsiteX544" fmla="*/ 5911389 w 7472601"/>
              <a:gd name="connsiteY544" fmla="*/ 1898371 h 6858000"/>
              <a:gd name="connsiteX545" fmla="*/ 6944437 w 7472601"/>
              <a:gd name="connsiteY545" fmla="*/ 1575402 h 6858000"/>
              <a:gd name="connsiteX546" fmla="*/ 6304730 w 7472601"/>
              <a:gd name="connsiteY546" fmla="*/ 1766654 h 6858000"/>
              <a:gd name="connsiteX547" fmla="*/ 6944437 w 7472601"/>
              <a:gd name="connsiteY547" fmla="*/ 1575402 h 6858000"/>
              <a:gd name="connsiteX548" fmla="*/ 7019523 w 7472601"/>
              <a:gd name="connsiteY548" fmla="*/ 1519450 h 6858000"/>
              <a:gd name="connsiteX549" fmla="*/ 6298091 w 7472601"/>
              <a:gd name="connsiteY549" fmla="*/ 1737122 h 6858000"/>
              <a:gd name="connsiteX550" fmla="*/ 7019523 w 7472601"/>
              <a:gd name="connsiteY550" fmla="*/ 1519450 h 6858000"/>
              <a:gd name="connsiteX551" fmla="*/ 2399523 w 7472601"/>
              <a:gd name="connsiteY551" fmla="*/ 1428234 h 6858000"/>
              <a:gd name="connsiteX552" fmla="*/ 2224982 w 7472601"/>
              <a:gd name="connsiteY552" fmla="*/ 1826201 h 6858000"/>
              <a:gd name="connsiteX553" fmla="*/ 2096099 w 7472601"/>
              <a:gd name="connsiteY553" fmla="*/ 2345900 h 6858000"/>
              <a:gd name="connsiteX554" fmla="*/ 2283317 w 7472601"/>
              <a:gd name="connsiteY554" fmla="*/ 1796925 h 6858000"/>
              <a:gd name="connsiteX555" fmla="*/ 2399523 w 7472601"/>
              <a:gd name="connsiteY555" fmla="*/ 1428234 h 6858000"/>
              <a:gd name="connsiteX556" fmla="*/ 2448558 w 7472601"/>
              <a:gd name="connsiteY556" fmla="*/ 1373435 h 6858000"/>
              <a:gd name="connsiteX557" fmla="*/ 2312521 w 7472601"/>
              <a:gd name="connsiteY557" fmla="*/ 1806140 h 6858000"/>
              <a:gd name="connsiteX558" fmla="*/ 2127533 w 7472601"/>
              <a:gd name="connsiteY558" fmla="*/ 2348380 h 6858000"/>
              <a:gd name="connsiteX559" fmla="*/ 2358080 w 7472601"/>
              <a:gd name="connsiteY559" fmla="*/ 1866134 h 6858000"/>
              <a:gd name="connsiteX560" fmla="*/ 2407436 w 7472601"/>
              <a:gd name="connsiteY560" fmla="*/ 1651070 h 6858000"/>
              <a:gd name="connsiteX561" fmla="*/ 2448558 w 7472601"/>
              <a:gd name="connsiteY561" fmla="*/ 1373435 h 6858000"/>
              <a:gd name="connsiteX562" fmla="*/ 278707 w 7472601"/>
              <a:gd name="connsiteY562" fmla="*/ 1352270 h 6858000"/>
              <a:gd name="connsiteX563" fmla="*/ 321570 w 7472601"/>
              <a:gd name="connsiteY563" fmla="*/ 1861610 h 6858000"/>
              <a:gd name="connsiteX564" fmla="*/ 294281 w 7472601"/>
              <a:gd name="connsiteY564" fmla="*/ 1440658 h 6858000"/>
              <a:gd name="connsiteX565" fmla="*/ 278707 w 7472601"/>
              <a:gd name="connsiteY565" fmla="*/ 1352270 h 6858000"/>
              <a:gd name="connsiteX566" fmla="*/ 1423821 w 7472601"/>
              <a:gd name="connsiteY566" fmla="*/ 1351958 h 6858000"/>
              <a:gd name="connsiteX567" fmla="*/ 1638521 w 7472601"/>
              <a:gd name="connsiteY567" fmla="*/ 1908470 h 6858000"/>
              <a:gd name="connsiteX568" fmla="*/ 1754199 w 7472601"/>
              <a:gd name="connsiteY568" fmla="*/ 2149284 h 6858000"/>
              <a:gd name="connsiteX569" fmla="*/ 1908359 w 7472601"/>
              <a:gd name="connsiteY569" fmla="*/ 2364988 h 6858000"/>
              <a:gd name="connsiteX570" fmla="*/ 1647661 w 7472601"/>
              <a:gd name="connsiteY570" fmla="*/ 1825945 h 6858000"/>
              <a:gd name="connsiteX571" fmla="*/ 1423821 w 7472601"/>
              <a:gd name="connsiteY571" fmla="*/ 1351958 h 6858000"/>
              <a:gd name="connsiteX572" fmla="*/ 1431890 w 7472601"/>
              <a:gd name="connsiteY572" fmla="*/ 1306475 h 6858000"/>
              <a:gd name="connsiteX573" fmla="*/ 1507597 w 7472601"/>
              <a:gd name="connsiteY573" fmla="*/ 1446132 h 6858000"/>
              <a:gd name="connsiteX574" fmla="*/ 1674586 w 7472601"/>
              <a:gd name="connsiteY574" fmla="*/ 1813832 h 6858000"/>
              <a:gd name="connsiteX575" fmla="*/ 1815950 w 7472601"/>
              <a:gd name="connsiteY575" fmla="*/ 2128564 h 6858000"/>
              <a:gd name="connsiteX576" fmla="*/ 1984242 w 7472601"/>
              <a:gd name="connsiteY576" fmla="*/ 2430829 h 6858000"/>
              <a:gd name="connsiteX577" fmla="*/ 2014023 w 7472601"/>
              <a:gd name="connsiteY577" fmla="*/ 2450995 h 6858000"/>
              <a:gd name="connsiteX578" fmla="*/ 1747337 w 7472601"/>
              <a:gd name="connsiteY578" fmla="*/ 1855264 h 6858000"/>
              <a:gd name="connsiteX579" fmla="*/ 1533749 w 7472601"/>
              <a:gd name="connsiteY579" fmla="*/ 1478656 h 6858000"/>
              <a:gd name="connsiteX580" fmla="*/ 1431890 w 7472601"/>
              <a:gd name="connsiteY580" fmla="*/ 1306475 h 6858000"/>
              <a:gd name="connsiteX581" fmla="*/ 5052692 w 7472601"/>
              <a:gd name="connsiteY581" fmla="*/ 1292994 h 6858000"/>
              <a:gd name="connsiteX582" fmla="*/ 5200661 w 7472601"/>
              <a:gd name="connsiteY582" fmla="*/ 1635186 h 6858000"/>
              <a:gd name="connsiteX583" fmla="*/ 5297138 w 7472601"/>
              <a:gd name="connsiteY583" fmla="*/ 1906351 h 6858000"/>
              <a:gd name="connsiteX584" fmla="*/ 5052692 w 7472601"/>
              <a:gd name="connsiteY584" fmla="*/ 1292994 h 6858000"/>
              <a:gd name="connsiteX585" fmla="*/ 5009948 w 7472601"/>
              <a:gd name="connsiteY585" fmla="*/ 1273619 h 6858000"/>
              <a:gd name="connsiteX586" fmla="*/ 5121777 w 7472601"/>
              <a:gd name="connsiteY586" fmla="*/ 1654213 h 6858000"/>
              <a:gd name="connsiteX587" fmla="*/ 5293545 w 7472601"/>
              <a:gd name="connsiteY587" fmla="*/ 2072247 h 6858000"/>
              <a:gd name="connsiteX588" fmla="*/ 5294042 w 7472601"/>
              <a:gd name="connsiteY588" fmla="*/ 2065019 h 6858000"/>
              <a:gd name="connsiteX589" fmla="*/ 5171936 w 7472601"/>
              <a:gd name="connsiteY589" fmla="*/ 1647613 h 6858000"/>
              <a:gd name="connsiteX590" fmla="*/ 5009948 w 7472601"/>
              <a:gd name="connsiteY590" fmla="*/ 1273619 h 6858000"/>
              <a:gd name="connsiteX591" fmla="*/ 655236 w 7472601"/>
              <a:gd name="connsiteY591" fmla="*/ 1268632 h 6858000"/>
              <a:gd name="connsiteX592" fmla="*/ 839521 w 7472601"/>
              <a:gd name="connsiteY592" fmla="*/ 1685315 h 6858000"/>
              <a:gd name="connsiteX593" fmla="*/ 1109416 w 7472601"/>
              <a:gd name="connsiteY593" fmla="*/ 2061663 h 6858000"/>
              <a:gd name="connsiteX594" fmla="*/ 1298300 w 7472601"/>
              <a:gd name="connsiteY594" fmla="*/ 2247742 h 6858000"/>
              <a:gd name="connsiteX595" fmla="*/ 1125871 w 7472601"/>
              <a:gd name="connsiteY595" fmla="*/ 1989513 h 6858000"/>
              <a:gd name="connsiteX596" fmla="*/ 981574 w 7472601"/>
              <a:gd name="connsiteY596" fmla="*/ 1783157 h 6858000"/>
              <a:gd name="connsiteX597" fmla="*/ 922198 w 7472601"/>
              <a:gd name="connsiteY597" fmla="*/ 1677437 h 6858000"/>
              <a:gd name="connsiteX598" fmla="*/ 869293 w 7472601"/>
              <a:gd name="connsiteY598" fmla="*/ 1583214 h 6858000"/>
              <a:gd name="connsiteX599" fmla="*/ 751431 w 7472601"/>
              <a:gd name="connsiteY599" fmla="*/ 1405731 h 6858000"/>
              <a:gd name="connsiteX600" fmla="*/ 655236 w 7472601"/>
              <a:gd name="connsiteY600" fmla="*/ 1268632 h 6858000"/>
              <a:gd name="connsiteX601" fmla="*/ 6516292 w 7472601"/>
              <a:gd name="connsiteY601" fmla="*/ 1263064 h 6858000"/>
              <a:gd name="connsiteX602" fmla="*/ 5736320 w 7472601"/>
              <a:gd name="connsiteY602" fmla="*/ 1501803 h 6858000"/>
              <a:gd name="connsiteX603" fmla="*/ 6516292 w 7472601"/>
              <a:gd name="connsiteY603" fmla="*/ 1263064 h 6858000"/>
              <a:gd name="connsiteX604" fmla="*/ 291466 w 7472601"/>
              <a:gd name="connsiteY604" fmla="*/ 1250369 h 6858000"/>
              <a:gd name="connsiteX605" fmla="*/ 323180 w 7472601"/>
              <a:gd name="connsiteY605" fmla="*/ 1435283 h 6858000"/>
              <a:gd name="connsiteX606" fmla="*/ 349381 w 7472601"/>
              <a:gd name="connsiteY606" fmla="*/ 1875041 h 6858000"/>
              <a:gd name="connsiteX607" fmla="*/ 374363 w 7472601"/>
              <a:gd name="connsiteY607" fmla="*/ 1506494 h 6858000"/>
              <a:gd name="connsiteX608" fmla="*/ 302168 w 7472601"/>
              <a:gd name="connsiteY608" fmla="*/ 1274495 h 6858000"/>
              <a:gd name="connsiteX609" fmla="*/ 291466 w 7472601"/>
              <a:gd name="connsiteY609" fmla="*/ 1250369 h 6858000"/>
              <a:gd name="connsiteX610" fmla="*/ 678222 w 7472601"/>
              <a:gd name="connsiteY610" fmla="*/ 1248670 h 6858000"/>
              <a:gd name="connsiteX611" fmla="*/ 775536 w 7472601"/>
              <a:gd name="connsiteY611" fmla="*/ 1388015 h 6858000"/>
              <a:gd name="connsiteX612" fmla="*/ 894529 w 7472601"/>
              <a:gd name="connsiteY612" fmla="*/ 1567739 h 6858000"/>
              <a:gd name="connsiteX613" fmla="*/ 948000 w 7472601"/>
              <a:gd name="connsiteY613" fmla="*/ 1663088 h 6858000"/>
              <a:gd name="connsiteX614" fmla="*/ 1006812 w 7472601"/>
              <a:gd name="connsiteY614" fmla="*/ 1767683 h 6858000"/>
              <a:gd name="connsiteX615" fmla="*/ 1149133 w 7472601"/>
              <a:gd name="connsiteY615" fmla="*/ 1971513 h 6858000"/>
              <a:gd name="connsiteX616" fmla="*/ 1333952 w 7472601"/>
              <a:gd name="connsiteY616" fmla="*/ 2251620 h 6858000"/>
              <a:gd name="connsiteX617" fmla="*/ 1337329 w 7472601"/>
              <a:gd name="connsiteY617" fmla="*/ 2258350 h 6858000"/>
              <a:gd name="connsiteX618" fmla="*/ 1014726 w 7472601"/>
              <a:gd name="connsiteY618" fmla="*/ 1615556 h 6858000"/>
              <a:gd name="connsiteX619" fmla="*/ 678222 w 7472601"/>
              <a:gd name="connsiteY619" fmla="*/ 1248670 h 6858000"/>
              <a:gd name="connsiteX620" fmla="*/ 6691602 w 7472601"/>
              <a:gd name="connsiteY620" fmla="*/ 1140573 h 6858000"/>
              <a:gd name="connsiteX621" fmla="*/ 6571100 w 7472601"/>
              <a:gd name="connsiteY621" fmla="*/ 1183662 h 6858000"/>
              <a:gd name="connsiteX622" fmla="*/ 6241687 w 7472601"/>
              <a:gd name="connsiteY622" fmla="*/ 1257600 h 6858000"/>
              <a:gd name="connsiteX623" fmla="*/ 5693009 w 7472601"/>
              <a:gd name="connsiteY623" fmla="*/ 1478256 h 6858000"/>
              <a:gd name="connsiteX624" fmla="*/ 6548420 w 7472601"/>
              <a:gd name="connsiteY624" fmla="*/ 1214599 h 6858000"/>
              <a:gd name="connsiteX625" fmla="*/ 6605473 w 7472601"/>
              <a:gd name="connsiteY625" fmla="*/ 1184686 h 6858000"/>
              <a:gd name="connsiteX626" fmla="*/ 6691602 w 7472601"/>
              <a:gd name="connsiteY626" fmla="*/ 1140573 h 6858000"/>
              <a:gd name="connsiteX627" fmla="*/ 4002475 w 7472601"/>
              <a:gd name="connsiteY627" fmla="*/ 1037802 h 6858000"/>
              <a:gd name="connsiteX628" fmla="*/ 4000324 w 7472601"/>
              <a:gd name="connsiteY628" fmla="*/ 1039362 h 6858000"/>
              <a:gd name="connsiteX629" fmla="*/ 4002862 w 7472601"/>
              <a:gd name="connsiteY629" fmla="*/ 1042866 h 6858000"/>
              <a:gd name="connsiteX630" fmla="*/ 4002475 w 7472601"/>
              <a:gd name="connsiteY630" fmla="*/ 1037802 h 6858000"/>
              <a:gd name="connsiteX631" fmla="*/ 506322 w 7472601"/>
              <a:gd name="connsiteY631" fmla="*/ 1020997 h 6858000"/>
              <a:gd name="connsiteX632" fmla="*/ 533068 w 7472601"/>
              <a:gd name="connsiteY632" fmla="*/ 1029409 h 6858000"/>
              <a:gd name="connsiteX633" fmla="*/ 1232525 w 7472601"/>
              <a:gd name="connsiteY633" fmla="*/ 1804675 h 6858000"/>
              <a:gd name="connsiteX634" fmla="*/ 1388858 w 7472601"/>
              <a:gd name="connsiteY634" fmla="*/ 2368011 h 6858000"/>
              <a:gd name="connsiteX635" fmla="*/ 1384098 w 7472601"/>
              <a:gd name="connsiteY635" fmla="*/ 2378125 h 6858000"/>
              <a:gd name="connsiteX636" fmla="*/ 1425393 w 7472601"/>
              <a:gd name="connsiteY636" fmla="*/ 2589124 h 6858000"/>
              <a:gd name="connsiteX637" fmla="*/ 1424001 w 7472601"/>
              <a:gd name="connsiteY637" fmla="*/ 2597541 h 6858000"/>
              <a:gd name="connsiteX638" fmla="*/ 2152729 w 7472601"/>
              <a:gd name="connsiteY638" fmla="*/ 2864487 h 6858000"/>
              <a:gd name="connsiteX639" fmla="*/ 2020609 w 7472601"/>
              <a:gd name="connsiteY639" fmla="*/ 2539671 h 6858000"/>
              <a:gd name="connsiteX640" fmla="*/ 2018920 w 7472601"/>
              <a:gd name="connsiteY640" fmla="*/ 2536309 h 6858000"/>
              <a:gd name="connsiteX641" fmla="*/ 1342441 w 7472601"/>
              <a:gd name="connsiteY641" fmla="*/ 1173017 h 6858000"/>
              <a:gd name="connsiteX642" fmla="*/ 1367925 w 7472601"/>
              <a:gd name="connsiteY642" fmla="*/ 1135648 h 6858000"/>
              <a:gd name="connsiteX643" fmla="*/ 1771401 w 7472601"/>
              <a:gd name="connsiteY643" fmla="*/ 1806673 h 6858000"/>
              <a:gd name="connsiteX644" fmla="*/ 1972385 w 7472601"/>
              <a:gd name="connsiteY644" fmla="*/ 2198735 h 6858000"/>
              <a:gd name="connsiteX645" fmla="*/ 2040892 w 7472601"/>
              <a:gd name="connsiteY645" fmla="*/ 2405205 h 6858000"/>
              <a:gd name="connsiteX646" fmla="*/ 2131689 w 7472601"/>
              <a:gd name="connsiteY646" fmla="*/ 1936926 h 6858000"/>
              <a:gd name="connsiteX647" fmla="*/ 2454820 w 7472601"/>
              <a:gd name="connsiteY647" fmla="*/ 1248808 h 6858000"/>
              <a:gd name="connsiteX648" fmla="*/ 2492512 w 7472601"/>
              <a:gd name="connsiteY648" fmla="*/ 1302920 h 6858000"/>
              <a:gd name="connsiteX649" fmla="*/ 2081216 w 7472601"/>
              <a:gd name="connsiteY649" fmla="*/ 2527513 h 6858000"/>
              <a:gd name="connsiteX650" fmla="*/ 2081211 w 7472601"/>
              <a:gd name="connsiteY650" fmla="*/ 2528916 h 6858000"/>
              <a:gd name="connsiteX651" fmla="*/ 2199067 w 7472601"/>
              <a:gd name="connsiteY651" fmla="*/ 2884061 h 6858000"/>
              <a:gd name="connsiteX652" fmla="*/ 3192586 w 7472601"/>
              <a:gd name="connsiteY652" fmla="*/ 3411496 h 6858000"/>
              <a:gd name="connsiteX653" fmla="*/ 3182620 w 7472601"/>
              <a:gd name="connsiteY653" fmla="*/ 3483279 h 6858000"/>
              <a:gd name="connsiteX654" fmla="*/ 2435119 w 7472601"/>
              <a:gd name="connsiteY654" fmla="*/ 3080173 h 6858000"/>
              <a:gd name="connsiteX655" fmla="*/ 2410152 w 7472601"/>
              <a:gd name="connsiteY655" fmla="*/ 3063751 h 6858000"/>
              <a:gd name="connsiteX656" fmla="*/ 2408099 w 7472601"/>
              <a:gd name="connsiteY656" fmla="*/ 3064403 h 6858000"/>
              <a:gd name="connsiteX657" fmla="*/ 2407218 w 7472601"/>
              <a:gd name="connsiteY657" fmla="*/ 3070324 h 6858000"/>
              <a:gd name="connsiteX658" fmla="*/ 2380138 w 7472601"/>
              <a:gd name="connsiteY658" fmla="*/ 3099341 h 6858000"/>
              <a:gd name="connsiteX659" fmla="*/ 1765923 w 7472601"/>
              <a:gd name="connsiteY659" fmla="*/ 3581043 h 6858000"/>
              <a:gd name="connsiteX660" fmla="*/ 1702258 w 7472601"/>
              <a:gd name="connsiteY660" fmla="*/ 3612286 h 6858000"/>
              <a:gd name="connsiteX661" fmla="*/ 1538370 w 7472601"/>
              <a:gd name="connsiteY661" fmla="*/ 3811804 h 6858000"/>
              <a:gd name="connsiteX662" fmla="*/ 542867 w 7472601"/>
              <a:gd name="connsiteY662" fmla="*/ 4944092 h 6858000"/>
              <a:gd name="connsiteX663" fmla="*/ 515800 w 7472601"/>
              <a:gd name="connsiteY663" fmla="*/ 4862180 h 6858000"/>
              <a:gd name="connsiteX664" fmla="*/ 909145 w 7472601"/>
              <a:gd name="connsiteY664" fmla="*/ 4199225 h 6858000"/>
              <a:gd name="connsiteX665" fmla="*/ 1214067 w 7472601"/>
              <a:gd name="connsiteY665" fmla="*/ 3908561 h 6858000"/>
              <a:gd name="connsiteX666" fmla="*/ 640967 w 7472601"/>
              <a:gd name="connsiteY666" fmla="*/ 4105601 h 6858000"/>
              <a:gd name="connsiteX667" fmla="*/ 112563 w 7472601"/>
              <a:gd name="connsiteY667" fmla="*/ 4396952 h 6858000"/>
              <a:gd name="connsiteX668" fmla="*/ 0 w 7472601"/>
              <a:gd name="connsiteY668" fmla="*/ 4466006 h 6858000"/>
              <a:gd name="connsiteX669" fmla="*/ 0 w 7472601"/>
              <a:gd name="connsiteY669" fmla="*/ 4233763 h 6858000"/>
              <a:gd name="connsiteX670" fmla="*/ 36881 w 7472601"/>
              <a:gd name="connsiteY670" fmla="*/ 4200118 h 6858000"/>
              <a:gd name="connsiteX671" fmla="*/ 910534 w 7472601"/>
              <a:gd name="connsiteY671" fmla="*/ 3629753 h 6858000"/>
              <a:gd name="connsiteX672" fmla="*/ 1578717 w 7472601"/>
              <a:gd name="connsiteY672" fmla="*/ 3575982 h 6858000"/>
              <a:gd name="connsiteX673" fmla="*/ 2338780 w 7472601"/>
              <a:gd name="connsiteY673" fmla="*/ 3033725 h 6858000"/>
              <a:gd name="connsiteX674" fmla="*/ 1807991 w 7472601"/>
              <a:gd name="connsiteY674" fmla="*/ 2807184 h 6858000"/>
              <a:gd name="connsiteX675" fmla="*/ 1416358 w 7472601"/>
              <a:gd name="connsiteY675" fmla="*/ 3112571 h 6858000"/>
              <a:gd name="connsiteX676" fmla="*/ 939066 w 7472601"/>
              <a:gd name="connsiteY676" fmla="*/ 3378798 h 6858000"/>
              <a:gd name="connsiteX677" fmla="*/ 115099 w 7472601"/>
              <a:gd name="connsiteY677" fmla="*/ 3607650 h 6858000"/>
              <a:gd name="connsiteX678" fmla="*/ 97284 w 7472601"/>
              <a:gd name="connsiteY678" fmla="*/ 3520393 h 6858000"/>
              <a:gd name="connsiteX679" fmla="*/ 922050 w 7472601"/>
              <a:gd name="connsiteY679" fmla="*/ 3074867 h 6858000"/>
              <a:gd name="connsiteX680" fmla="*/ 1405265 w 7472601"/>
              <a:gd name="connsiteY680" fmla="*/ 3016319 h 6858000"/>
              <a:gd name="connsiteX681" fmla="*/ 1407512 w 7472601"/>
              <a:gd name="connsiteY681" fmla="*/ 3018001 h 6858000"/>
              <a:gd name="connsiteX682" fmla="*/ 1726266 w 7472601"/>
              <a:gd name="connsiteY682" fmla="*/ 2777274 h 6858000"/>
              <a:gd name="connsiteX683" fmla="*/ 625390 w 7472601"/>
              <a:gd name="connsiteY683" fmla="*/ 2514541 h 6858000"/>
              <a:gd name="connsiteX684" fmla="*/ 619799 w 7472601"/>
              <a:gd name="connsiteY684" fmla="*/ 2527180 h 6858000"/>
              <a:gd name="connsiteX685" fmla="*/ 310030 w 7472601"/>
              <a:gd name="connsiteY685" fmla="*/ 2771818 h 6858000"/>
              <a:gd name="connsiteX686" fmla="*/ 173877 w 7472601"/>
              <a:gd name="connsiteY686" fmla="*/ 2937056 h 6858000"/>
              <a:gd name="connsiteX687" fmla="*/ 77889 w 7472601"/>
              <a:gd name="connsiteY687" fmla="*/ 3138440 h 6858000"/>
              <a:gd name="connsiteX688" fmla="*/ 0 w 7472601"/>
              <a:gd name="connsiteY688" fmla="*/ 3271395 h 6858000"/>
              <a:gd name="connsiteX689" fmla="*/ 0 w 7472601"/>
              <a:gd name="connsiteY689" fmla="*/ 3153002 h 6858000"/>
              <a:gd name="connsiteX690" fmla="*/ 2386 w 7472601"/>
              <a:gd name="connsiteY690" fmla="*/ 3149203 h 6858000"/>
              <a:gd name="connsiteX691" fmla="*/ 89753 w 7472601"/>
              <a:gd name="connsiteY691" fmla="*/ 2987702 h 6858000"/>
              <a:gd name="connsiteX692" fmla="*/ 76869 w 7472601"/>
              <a:gd name="connsiteY692" fmla="*/ 3005404 h 6858000"/>
              <a:gd name="connsiteX693" fmla="*/ 32049 w 7472601"/>
              <a:gd name="connsiteY693" fmla="*/ 3065814 h 6858000"/>
              <a:gd name="connsiteX694" fmla="*/ 0 w 7472601"/>
              <a:gd name="connsiteY694" fmla="*/ 3108744 h 6858000"/>
              <a:gd name="connsiteX695" fmla="*/ 0 w 7472601"/>
              <a:gd name="connsiteY695" fmla="*/ 3058059 h 6858000"/>
              <a:gd name="connsiteX696" fmla="*/ 7610 w 7472601"/>
              <a:gd name="connsiteY696" fmla="*/ 3047889 h 6858000"/>
              <a:gd name="connsiteX697" fmla="*/ 52419 w 7472601"/>
              <a:gd name="connsiteY697" fmla="*/ 2987479 h 6858000"/>
              <a:gd name="connsiteX698" fmla="*/ 59142 w 7472601"/>
              <a:gd name="connsiteY698" fmla="*/ 2978488 h 6858000"/>
              <a:gd name="connsiteX699" fmla="*/ 0 w 7472601"/>
              <a:gd name="connsiteY699" fmla="*/ 3015334 h 6858000"/>
              <a:gd name="connsiteX700" fmla="*/ 0 w 7472601"/>
              <a:gd name="connsiteY700" fmla="*/ 2914286 h 6858000"/>
              <a:gd name="connsiteX701" fmla="*/ 36383 w 7472601"/>
              <a:gd name="connsiteY701" fmla="*/ 2901128 h 6858000"/>
              <a:gd name="connsiteX702" fmla="*/ 156329 w 7472601"/>
              <a:gd name="connsiteY702" fmla="*/ 2840533 h 6858000"/>
              <a:gd name="connsiteX703" fmla="*/ 358355 w 7472601"/>
              <a:gd name="connsiteY703" fmla="*/ 2620471 h 6858000"/>
              <a:gd name="connsiteX704" fmla="*/ 510577 w 7472601"/>
              <a:gd name="connsiteY704" fmla="*/ 2501244 h 6858000"/>
              <a:gd name="connsiteX705" fmla="*/ 211967 w 7472601"/>
              <a:gd name="connsiteY705" fmla="*/ 2479171 h 6858000"/>
              <a:gd name="connsiteX706" fmla="*/ 0 w 7472601"/>
              <a:gd name="connsiteY706" fmla="*/ 2476398 h 6858000"/>
              <a:gd name="connsiteX707" fmla="*/ 0 w 7472601"/>
              <a:gd name="connsiteY707" fmla="*/ 2389189 h 6858000"/>
              <a:gd name="connsiteX708" fmla="*/ 103062 w 7472601"/>
              <a:gd name="connsiteY708" fmla="*/ 2389518 h 6858000"/>
              <a:gd name="connsiteX709" fmla="*/ 510734 w 7472601"/>
              <a:gd name="connsiteY709" fmla="*/ 2416201 h 6858000"/>
              <a:gd name="connsiteX710" fmla="*/ 279257 w 7472601"/>
              <a:gd name="connsiteY710" fmla="*/ 2092102 h 6858000"/>
              <a:gd name="connsiteX711" fmla="*/ 65265 w 7472601"/>
              <a:gd name="connsiteY711" fmla="*/ 2006049 h 6858000"/>
              <a:gd name="connsiteX712" fmla="*/ 0 w 7472601"/>
              <a:gd name="connsiteY712" fmla="*/ 1982532 h 6858000"/>
              <a:gd name="connsiteX713" fmla="*/ 0 w 7472601"/>
              <a:gd name="connsiteY713" fmla="*/ 1912789 h 6858000"/>
              <a:gd name="connsiteX714" fmla="*/ 97460 w 7472601"/>
              <a:gd name="connsiteY714" fmla="*/ 1953725 h 6858000"/>
              <a:gd name="connsiteX715" fmla="*/ 221272 w 7472601"/>
              <a:gd name="connsiteY715" fmla="*/ 1980766 h 6858000"/>
              <a:gd name="connsiteX716" fmla="*/ 116765 w 7472601"/>
              <a:gd name="connsiteY716" fmla="*/ 1911033 h 6858000"/>
              <a:gd name="connsiteX717" fmla="*/ 16405 w 7472601"/>
              <a:gd name="connsiteY717" fmla="*/ 1803412 h 6858000"/>
              <a:gd name="connsiteX718" fmla="*/ 0 w 7472601"/>
              <a:gd name="connsiteY718" fmla="*/ 1784777 h 6858000"/>
              <a:gd name="connsiteX719" fmla="*/ 0 w 7472601"/>
              <a:gd name="connsiteY719" fmla="*/ 1740082 h 6858000"/>
              <a:gd name="connsiteX720" fmla="*/ 39394 w 7472601"/>
              <a:gd name="connsiteY720" fmla="*/ 1784856 h 6858000"/>
              <a:gd name="connsiteX721" fmla="*/ 135813 w 7472601"/>
              <a:gd name="connsiteY721" fmla="*/ 1888838 h 6858000"/>
              <a:gd name="connsiteX722" fmla="*/ 242575 w 7472601"/>
              <a:gd name="connsiteY722" fmla="*/ 1958841 h 6858000"/>
              <a:gd name="connsiteX723" fmla="*/ 82197 w 7472601"/>
              <a:gd name="connsiteY723" fmla="*/ 1754826 h 6858000"/>
              <a:gd name="connsiteX724" fmla="*/ 0 w 7472601"/>
              <a:gd name="connsiteY724" fmla="*/ 1679650 h 6858000"/>
              <a:gd name="connsiteX725" fmla="*/ 0 w 7472601"/>
              <a:gd name="connsiteY725" fmla="*/ 1602463 h 6858000"/>
              <a:gd name="connsiteX726" fmla="*/ 84689 w 7472601"/>
              <a:gd name="connsiteY726" fmla="*/ 1677442 h 6858000"/>
              <a:gd name="connsiteX727" fmla="*/ 298437 w 7472601"/>
              <a:gd name="connsiteY727" fmla="*/ 1968019 h 6858000"/>
              <a:gd name="connsiteX728" fmla="*/ 227269 w 7472601"/>
              <a:gd name="connsiteY728" fmla="*/ 1114064 h 6858000"/>
              <a:gd name="connsiteX729" fmla="*/ 248003 w 7472601"/>
              <a:gd name="connsiteY729" fmla="*/ 1089613 h 6858000"/>
              <a:gd name="connsiteX730" fmla="*/ 427020 w 7472601"/>
              <a:gd name="connsiteY730" fmla="*/ 1619803 h 6858000"/>
              <a:gd name="connsiteX731" fmla="*/ 340345 w 7472601"/>
              <a:gd name="connsiteY731" fmla="*/ 2027739 h 6858000"/>
              <a:gd name="connsiteX732" fmla="*/ 360865 w 7472601"/>
              <a:gd name="connsiteY732" fmla="*/ 2044827 h 6858000"/>
              <a:gd name="connsiteX733" fmla="*/ 560414 w 7472601"/>
              <a:gd name="connsiteY733" fmla="*/ 2421457 h 6858000"/>
              <a:gd name="connsiteX734" fmla="*/ 1359703 w 7472601"/>
              <a:gd name="connsiteY734" fmla="*/ 2578554 h 6858000"/>
              <a:gd name="connsiteX735" fmla="*/ 1359422 w 7472601"/>
              <a:gd name="connsiteY735" fmla="*/ 2577994 h 6858000"/>
              <a:gd name="connsiteX736" fmla="*/ 828701 w 7472601"/>
              <a:gd name="connsiteY736" fmla="*/ 1839520 h 6858000"/>
              <a:gd name="connsiteX737" fmla="*/ 494427 w 7472601"/>
              <a:gd name="connsiteY737" fmla="*/ 1092333 h 6858000"/>
              <a:gd name="connsiteX738" fmla="*/ 506322 w 7472601"/>
              <a:gd name="connsiteY738" fmla="*/ 1020997 h 6858000"/>
              <a:gd name="connsiteX739" fmla="*/ 4570198 w 7472601"/>
              <a:gd name="connsiteY739" fmla="*/ 978081 h 6858000"/>
              <a:gd name="connsiteX740" fmla="*/ 4523691 w 7472601"/>
              <a:gd name="connsiteY740" fmla="*/ 1127776 h 6858000"/>
              <a:gd name="connsiteX741" fmla="*/ 4509875 w 7472601"/>
              <a:gd name="connsiteY741" fmla="*/ 1167552 h 6858000"/>
              <a:gd name="connsiteX742" fmla="*/ 4478168 w 7472601"/>
              <a:gd name="connsiteY742" fmla="*/ 1260735 h 6858000"/>
              <a:gd name="connsiteX743" fmla="*/ 4409309 w 7472601"/>
              <a:gd name="connsiteY743" fmla="*/ 1666996 h 6858000"/>
              <a:gd name="connsiteX744" fmla="*/ 4370031 w 7472601"/>
              <a:gd name="connsiteY744" fmla="*/ 1955666 h 6858000"/>
              <a:gd name="connsiteX745" fmla="*/ 4570198 w 7472601"/>
              <a:gd name="connsiteY745" fmla="*/ 978081 h 6858000"/>
              <a:gd name="connsiteX746" fmla="*/ 4557898 w 7472601"/>
              <a:gd name="connsiteY746" fmla="*/ 900011 h 6858000"/>
              <a:gd name="connsiteX747" fmla="*/ 4344840 w 7472601"/>
              <a:gd name="connsiteY747" fmla="*/ 1922038 h 6858000"/>
              <a:gd name="connsiteX748" fmla="*/ 4378710 w 7472601"/>
              <a:gd name="connsiteY748" fmla="*/ 1665516 h 6858000"/>
              <a:gd name="connsiteX749" fmla="*/ 4448798 w 7472601"/>
              <a:gd name="connsiteY749" fmla="*/ 1253024 h 6858000"/>
              <a:gd name="connsiteX750" fmla="*/ 4480315 w 7472601"/>
              <a:gd name="connsiteY750" fmla="*/ 1158454 h 6858000"/>
              <a:gd name="connsiteX751" fmla="*/ 4494133 w 7472601"/>
              <a:gd name="connsiteY751" fmla="*/ 1118676 h 6858000"/>
              <a:gd name="connsiteX752" fmla="*/ 4557898 w 7472601"/>
              <a:gd name="connsiteY752" fmla="*/ 900011 h 6858000"/>
              <a:gd name="connsiteX753" fmla="*/ 5870151 w 7472601"/>
              <a:gd name="connsiteY753" fmla="*/ 898890 h 6858000"/>
              <a:gd name="connsiteX754" fmla="*/ 5861335 w 7472601"/>
              <a:gd name="connsiteY754" fmla="*/ 899177 h 6858000"/>
              <a:gd name="connsiteX755" fmla="*/ 5843702 w 7472601"/>
              <a:gd name="connsiteY755" fmla="*/ 899748 h 6858000"/>
              <a:gd name="connsiteX756" fmla="*/ 5651107 w 7472601"/>
              <a:gd name="connsiteY756" fmla="*/ 920306 h 6858000"/>
              <a:gd name="connsiteX757" fmla="*/ 5459407 w 7472601"/>
              <a:gd name="connsiteY757" fmla="*/ 940975 h 6858000"/>
              <a:gd name="connsiteX758" fmla="*/ 5374846 w 7472601"/>
              <a:gd name="connsiteY758" fmla="*/ 941988 h 6858000"/>
              <a:gd name="connsiteX759" fmla="*/ 5256105 w 7472601"/>
              <a:gd name="connsiteY759" fmla="*/ 945632 h 6858000"/>
              <a:gd name="connsiteX760" fmla="*/ 5107071 w 7472601"/>
              <a:gd name="connsiteY760" fmla="*/ 969720 h 6858000"/>
              <a:gd name="connsiteX761" fmla="*/ 4998681 w 7472601"/>
              <a:gd name="connsiteY761" fmla="*/ 988771 h 6858000"/>
              <a:gd name="connsiteX762" fmla="*/ 5870151 w 7472601"/>
              <a:gd name="connsiteY762" fmla="*/ 898890 h 6858000"/>
              <a:gd name="connsiteX763" fmla="*/ 5504425 w 7472601"/>
              <a:gd name="connsiteY763" fmla="*/ 848067 h 6858000"/>
              <a:gd name="connsiteX764" fmla="*/ 4968849 w 7472601"/>
              <a:gd name="connsiteY764" fmla="*/ 962318 h 6858000"/>
              <a:gd name="connsiteX765" fmla="*/ 5104039 w 7472601"/>
              <a:gd name="connsiteY765" fmla="*/ 940634 h 6858000"/>
              <a:gd name="connsiteX766" fmla="*/ 5256311 w 7472601"/>
              <a:gd name="connsiteY766" fmla="*/ 916490 h 6858000"/>
              <a:gd name="connsiteX767" fmla="*/ 5377381 w 7472601"/>
              <a:gd name="connsiteY767" fmla="*/ 912671 h 6858000"/>
              <a:gd name="connsiteX768" fmla="*/ 5460148 w 7472601"/>
              <a:gd name="connsiteY768" fmla="*/ 911442 h 6858000"/>
              <a:gd name="connsiteX769" fmla="*/ 5648971 w 7472601"/>
              <a:gd name="connsiteY769" fmla="*/ 891331 h 6858000"/>
              <a:gd name="connsiteX770" fmla="*/ 5844807 w 7472601"/>
              <a:gd name="connsiteY770" fmla="*/ 870718 h 6858000"/>
              <a:gd name="connsiteX771" fmla="*/ 5862975 w 7472601"/>
              <a:gd name="connsiteY771" fmla="*/ 869756 h 6858000"/>
              <a:gd name="connsiteX772" fmla="*/ 5920887 w 7472601"/>
              <a:gd name="connsiteY772" fmla="*/ 865929 h 6858000"/>
              <a:gd name="connsiteX773" fmla="*/ 5504425 w 7472601"/>
              <a:gd name="connsiteY773" fmla="*/ 848067 h 6858000"/>
              <a:gd name="connsiteX774" fmla="*/ 3607114 w 7472601"/>
              <a:gd name="connsiteY774" fmla="*/ 467441 h 6858000"/>
              <a:gd name="connsiteX775" fmla="*/ 3296242 w 7472601"/>
              <a:gd name="connsiteY775" fmla="*/ 807991 h 6858000"/>
              <a:gd name="connsiteX776" fmla="*/ 3174674 w 7472601"/>
              <a:gd name="connsiteY776" fmla="*/ 919759 h 6858000"/>
              <a:gd name="connsiteX777" fmla="*/ 3042978 w 7472601"/>
              <a:gd name="connsiteY777" fmla="*/ 1054894 h 6858000"/>
              <a:gd name="connsiteX778" fmla="*/ 2968914 w 7472601"/>
              <a:gd name="connsiteY778" fmla="*/ 1133756 h 6858000"/>
              <a:gd name="connsiteX779" fmla="*/ 3103823 w 7472601"/>
              <a:gd name="connsiteY779" fmla="*/ 1026814 h 6858000"/>
              <a:gd name="connsiteX780" fmla="*/ 3607114 w 7472601"/>
              <a:gd name="connsiteY780" fmla="*/ 467441 h 6858000"/>
              <a:gd name="connsiteX781" fmla="*/ 3744487 w 7472601"/>
              <a:gd name="connsiteY781" fmla="*/ 383136 h 6858000"/>
              <a:gd name="connsiteX782" fmla="*/ 3970213 w 7472601"/>
              <a:gd name="connsiteY782" fmla="*/ 995559 h 6858000"/>
              <a:gd name="connsiteX783" fmla="*/ 3744487 w 7472601"/>
              <a:gd name="connsiteY783" fmla="*/ 383136 h 6858000"/>
              <a:gd name="connsiteX784" fmla="*/ 3624562 w 7472601"/>
              <a:gd name="connsiteY784" fmla="*/ 367041 h 6858000"/>
              <a:gd name="connsiteX785" fmla="*/ 3489712 w 7472601"/>
              <a:gd name="connsiteY785" fmla="*/ 485386 h 6858000"/>
              <a:gd name="connsiteX786" fmla="*/ 3182994 w 7472601"/>
              <a:gd name="connsiteY786" fmla="*/ 828265 h 6858000"/>
              <a:gd name="connsiteX787" fmla="*/ 2892114 w 7472601"/>
              <a:gd name="connsiteY787" fmla="*/ 1172635 h 6858000"/>
              <a:gd name="connsiteX788" fmla="*/ 3021459 w 7472601"/>
              <a:gd name="connsiteY788" fmla="*/ 1035385 h 6858000"/>
              <a:gd name="connsiteX789" fmla="*/ 3153873 w 7472601"/>
              <a:gd name="connsiteY789" fmla="*/ 898971 h 6858000"/>
              <a:gd name="connsiteX790" fmla="*/ 3276511 w 7472601"/>
              <a:gd name="connsiteY790" fmla="*/ 786423 h 6858000"/>
              <a:gd name="connsiteX791" fmla="*/ 3584154 w 7472601"/>
              <a:gd name="connsiteY791" fmla="*/ 448218 h 6858000"/>
              <a:gd name="connsiteX792" fmla="*/ 3624562 w 7472601"/>
              <a:gd name="connsiteY792" fmla="*/ 367041 h 6858000"/>
              <a:gd name="connsiteX793" fmla="*/ 3766672 w 7472601"/>
              <a:gd name="connsiteY793" fmla="*/ 359429 h 6858000"/>
              <a:gd name="connsiteX794" fmla="*/ 3996338 w 7472601"/>
              <a:gd name="connsiteY794" fmla="*/ 968237 h 6858000"/>
              <a:gd name="connsiteX795" fmla="*/ 3766672 w 7472601"/>
              <a:gd name="connsiteY795" fmla="*/ 359429 h 6858000"/>
              <a:gd name="connsiteX796" fmla="*/ 5805386 w 7472601"/>
              <a:gd name="connsiteY796" fmla="*/ 239240 h 6858000"/>
              <a:gd name="connsiteX797" fmla="*/ 5736947 w 7472601"/>
              <a:gd name="connsiteY797" fmla="*/ 261367 h 6858000"/>
              <a:gd name="connsiteX798" fmla="*/ 5427012 w 7472601"/>
              <a:gd name="connsiteY798" fmla="*/ 311272 h 6858000"/>
              <a:gd name="connsiteX799" fmla="*/ 5147818 w 7472601"/>
              <a:gd name="connsiteY799" fmla="*/ 322112 h 6858000"/>
              <a:gd name="connsiteX800" fmla="*/ 5060854 w 7472601"/>
              <a:gd name="connsiteY800" fmla="*/ 311882 h 6858000"/>
              <a:gd name="connsiteX801" fmla="*/ 4945989 w 7472601"/>
              <a:gd name="connsiteY801" fmla="*/ 300516 h 6858000"/>
              <a:gd name="connsiteX802" fmla="*/ 5410479 w 7472601"/>
              <a:gd name="connsiteY802" fmla="*/ 348434 h 6858000"/>
              <a:gd name="connsiteX803" fmla="*/ 5805386 w 7472601"/>
              <a:gd name="connsiteY803" fmla="*/ 239240 h 6858000"/>
              <a:gd name="connsiteX804" fmla="*/ 5905192 w 7472601"/>
              <a:gd name="connsiteY804" fmla="*/ 163079 h 6858000"/>
              <a:gd name="connsiteX805" fmla="*/ 5865655 w 7472601"/>
              <a:gd name="connsiteY805" fmla="*/ 171901 h 6858000"/>
              <a:gd name="connsiteX806" fmla="*/ 5259740 w 7472601"/>
              <a:gd name="connsiteY806" fmla="*/ 257013 h 6858000"/>
              <a:gd name="connsiteX807" fmla="*/ 5208466 w 7472601"/>
              <a:gd name="connsiteY807" fmla="*/ 257550 h 6858000"/>
              <a:gd name="connsiteX808" fmla="*/ 4980204 w 7472601"/>
              <a:gd name="connsiteY808" fmla="*/ 271903 h 6858000"/>
              <a:gd name="connsiteX809" fmla="*/ 5068068 w 7472601"/>
              <a:gd name="connsiteY809" fmla="*/ 282244 h 6858000"/>
              <a:gd name="connsiteX810" fmla="*/ 5153231 w 7472601"/>
              <a:gd name="connsiteY810" fmla="*/ 292240 h 6858000"/>
              <a:gd name="connsiteX811" fmla="*/ 5426491 w 7472601"/>
              <a:gd name="connsiteY811" fmla="*/ 281128 h 6858000"/>
              <a:gd name="connsiteX812" fmla="*/ 5731212 w 7472601"/>
              <a:gd name="connsiteY812" fmla="*/ 231951 h 6858000"/>
              <a:gd name="connsiteX813" fmla="*/ 5905192 w 7472601"/>
              <a:gd name="connsiteY813" fmla="*/ 163079 h 6858000"/>
              <a:gd name="connsiteX814" fmla="*/ 5944437 w 7472601"/>
              <a:gd name="connsiteY814" fmla="*/ 113829 h 6858000"/>
              <a:gd name="connsiteX815" fmla="*/ 5825032 w 7472601"/>
              <a:gd name="connsiteY815" fmla="*/ 146405 h 6858000"/>
              <a:gd name="connsiteX816" fmla="*/ 4955599 w 7472601"/>
              <a:gd name="connsiteY816" fmla="*/ 247008 h 6858000"/>
              <a:gd name="connsiteX817" fmla="*/ 5210104 w 7472601"/>
              <a:gd name="connsiteY817" fmla="*/ 228123 h 6858000"/>
              <a:gd name="connsiteX818" fmla="*/ 5261015 w 7472601"/>
              <a:gd name="connsiteY818" fmla="*/ 227087 h 6858000"/>
              <a:gd name="connsiteX819" fmla="*/ 5861181 w 7472601"/>
              <a:gd name="connsiteY819" fmla="*/ 143093 h 6858000"/>
              <a:gd name="connsiteX820" fmla="*/ 5961252 w 7472601"/>
              <a:gd name="connsiteY820" fmla="*/ 114820 h 6858000"/>
              <a:gd name="connsiteX821" fmla="*/ 5944437 w 7472601"/>
              <a:gd name="connsiteY821" fmla="*/ 113829 h 6858000"/>
              <a:gd name="connsiteX822" fmla="*/ 3882765 w 7472601"/>
              <a:gd name="connsiteY822" fmla="*/ 0 h 6858000"/>
              <a:gd name="connsiteX823" fmla="*/ 3995099 w 7472601"/>
              <a:gd name="connsiteY823" fmla="*/ 0 h 6858000"/>
              <a:gd name="connsiteX824" fmla="*/ 4163818 w 7472601"/>
              <a:gd name="connsiteY824" fmla="*/ 234104 h 6858000"/>
              <a:gd name="connsiteX825" fmla="*/ 4172099 w 7472601"/>
              <a:gd name="connsiteY825" fmla="*/ 234207 h 6858000"/>
              <a:gd name="connsiteX826" fmla="*/ 4784282 w 7472601"/>
              <a:gd name="connsiteY826" fmla="*/ 276561 h 6858000"/>
              <a:gd name="connsiteX827" fmla="*/ 4801687 w 7472601"/>
              <a:gd name="connsiteY827" fmla="*/ 267764 h 6858000"/>
              <a:gd name="connsiteX828" fmla="*/ 6082788 w 7472601"/>
              <a:gd name="connsiteY828" fmla="*/ 64119 h 6858000"/>
              <a:gd name="connsiteX829" fmla="*/ 6099442 w 7472601"/>
              <a:gd name="connsiteY829" fmla="*/ 82568 h 6858000"/>
              <a:gd name="connsiteX830" fmla="*/ 4804137 w 7472601"/>
              <a:gd name="connsiteY830" fmla="*/ 320931 h 6858000"/>
              <a:gd name="connsiteX831" fmla="*/ 4227047 w 7472601"/>
              <a:gd name="connsiteY831" fmla="*/ 313415 h 6858000"/>
              <a:gd name="connsiteX832" fmla="*/ 4346041 w 7472601"/>
              <a:gd name="connsiteY832" fmla="*/ 456086 h 6858000"/>
              <a:gd name="connsiteX833" fmla="*/ 4870967 w 7472601"/>
              <a:gd name="connsiteY833" fmla="*/ 963061 h 6858000"/>
              <a:gd name="connsiteX834" fmla="*/ 4889647 w 7472601"/>
              <a:gd name="connsiteY834" fmla="*/ 957147 h 6858000"/>
              <a:gd name="connsiteX835" fmla="*/ 5422504 w 7472601"/>
              <a:gd name="connsiteY835" fmla="*/ 805191 h 6858000"/>
              <a:gd name="connsiteX836" fmla="*/ 6087656 w 7472601"/>
              <a:gd name="connsiteY836" fmla="*/ 826703 h 6858000"/>
              <a:gd name="connsiteX837" fmla="*/ 6058717 w 7472601"/>
              <a:gd name="connsiteY837" fmla="*/ 865992 h 6858000"/>
              <a:gd name="connsiteX838" fmla="*/ 4974153 w 7472601"/>
              <a:gd name="connsiteY838" fmla="*/ 1045456 h 6858000"/>
              <a:gd name="connsiteX839" fmla="*/ 5627835 w 7472601"/>
              <a:gd name="connsiteY839" fmla="*/ 1472077 h 6858000"/>
              <a:gd name="connsiteX840" fmla="*/ 5629817 w 7472601"/>
              <a:gd name="connsiteY840" fmla="*/ 1471412 h 6858000"/>
              <a:gd name="connsiteX841" fmla="*/ 5634124 w 7472601"/>
              <a:gd name="connsiteY841" fmla="*/ 1470572 h 6858000"/>
              <a:gd name="connsiteX842" fmla="*/ 5755832 w 7472601"/>
              <a:gd name="connsiteY842" fmla="*/ 1383886 h 6858000"/>
              <a:gd name="connsiteX843" fmla="*/ 6014186 w 7472601"/>
              <a:gd name="connsiteY843" fmla="*/ 1279799 h 6858000"/>
              <a:gd name="connsiteX844" fmla="*/ 6901619 w 7472601"/>
              <a:gd name="connsiteY844" fmla="*/ 1047874 h 6858000"/>
              <a:gd name="connsiteX845" fmla="*/ 6931566 w 7472601"/>
              <a:gd name="connsiteY845" fmla="*/ 1062034 h 6858000"/>
              <a:gd name="connsiteX846" fmla="*/ 5790982 w 7472601"/>
              <a:gd name="connsiteY846" fmla="*/ 1561380 h 6858000"/>
              <a:gd name="connsiteX847" fmla="*/ 6188971 w 7472601"/>
              <a:gd name="connsiteY847" fmla="*/ 1755168 h 6858000"/>
              <a:gd name="connsiteX848" fmla="*/ 6202446 w 7472601"/>
              <a:gd name="connsiteY848" fmla="*/ 1752268 h 6858000"/>
              <a:gd name="connsiteX849" fmla="*/ 7179560 w 7472601"/>
              <a:gd name="connsiteY849" fmla="*/ 1467551 h 6858000"/>
              <a:gd name="connsiteX850" fmla="*/ 7158730 w 7472601"/>
              <a:gd name="connsiteY850" fmla="*/ 1507835 h 6858000"/>
              <a:gd name="connsiteX851" fmla="*/ 6326959 w 7472601"/>
              <a:gd name="connsiteY851" fmla="*/ 1817686 h 6858000"/>
              <a:gd name="connsiteX852" fmla="*/ 6537433 w 7472601"/>
              <a:gd name="connsiteY852" fmla="*/ 1907790 h 6858000"/>
              <a:gd name="connsiteX853" fmla="*/ 6550221 w 7472601"/>
              <a:gd name="connsiteY853" fmla="*/ 1910729 h 6858000"/>
              <a:gd name="connsiteX854" fmla="*/ 6964438 w 7472601"/>
              <a:gd name="connsiteY854" fmla="*/ 2209505 h 6858000"/>
              <a:gd name="connsiteX855" fmla="*/ 7367862 w 7472601"/>
              <a:gd name="connsiteY855" fmla="*/ 2806833 h 6858000"/>
              <a:gd name="connsiteX856" fmla="*/ 7364329 w 7472601"/>
              <a:gd name="connsiteY856" fmla="*/ 2826907 h 6858000"/>
              <a:gd name="connsiteX857" fmla="*/ 7290545 w 7472601"/>
              <a:gd name="connsiteY857" fmla="*/ 2850663 h 6858000"/>
              <a:gd name="connsiteX858" fmla="*/ 6472036 w 7472601"/>
              <a:gd name="connsiteY858" fmla="*/ 1959003 h 6858000"/>
              <a:gd name="connsiteX859" fmla="*/ 5792897 w 7472601"/>
              <a:gd name="connsiteY859" fmla="*/ 1647747 h 6858000"/>
              <a:gd name="connsiteX860" fmla="*/ 5842751 w 7472601"/>
              <a:gd name="connsiteY860" fmla="*/ 1816112 h 6858000"/>
              <a:gd name="connsiteX861" fmla="*/ 5847424 w 7472601"/>
              <a:gd name="connsiteY861" fmla="*/ 1815776 h 6858000"/>
              <a:gd name="connsiteX862" fmla="*/ 6399821 w 7472601"/>
              <a:gd name="connsiteY862" fmla="*/ 2344799 h 6858000"/>
              <a:gd name="connsiteX863" fmla="*/ 6323232 w 7472601"/>
              <a:gd name="connsiteY863" fmla="*/ 2389634 h 6858000"/>
              <a:gd name="connsiteX864" fmla="*/ 5942958 w 7472601"/>
              <a:gd name="connsiteY864" fmla="*/ 2077708 h 6858000"/>
              <a:gd name="connsiteX865" fmla="*/ 5921559 w 7472601"/>
              <a:gd name="connsiteY865" fmla="*/ 2378596 h 6858000"/>
              <a:gd name="connsiteX866" fmla="*/ 5817651 w 7472601"/>
              <a:gd name="connsiteY866" fmla="*/ 3023919 h 6858000"/>
              <a:gd name="connsiteX867" fmla="*/ 5729634 w 7472601"/>
              <a:gd name="connsiteY867" fmla="*/ 3051849 h 6858000"/>
              <a:gd name="connsiteX868" fmla="*/ 5611018 w 7472601"/>
              <a:gd name="connsiteY868" fmla="*/ 2316769 h 6858000"/>
              <a:gd name="connsiteX869" fmla="*/ 5687608 w 7472601"/>
              <a:gd name="connsiteY869" fmla="*/ 2039972 h 6858000"/>
              <a:gd name="connsiteX870" fmla="*/ 5657554 w 7472601"/>
              <a:gd name="connsiteY870" fmla="*/ 1576445 h 6858000"/>
              <a:gd name="connsiteX871" fmla="*/ 5150475 w 7472601"/>
              <a:gd name="connsiteY871" fmla="*/ 1274012 h 6858000"/>
              <a:gd name="connsiteX872" fmla="*/ 5349142 w 7472601"/>
              <a:gd name="connsiteY872" fmla="*/ 2204405 h 6858000"/>
              <a:gd name="connsiteX873" fmla="*/ 5262214 w 7472601"/>
              <a:gd name="connsiteY873" fmla="*/ 2233836 h 6858000"/>
              <a:gd name="connsiteX874" fmla="*/ 4981539 w 7472601"/>
              <a:gd name="connsiteY874" fmla="*/ 1542201 h 6858000"/>
              <a:gd name="connsiteX875" fmla="*/ 4958461 w 7472601"/>
              <a:gd name="connsiteY875" fmla="*/ 1136957 h 6858000"/>
              <a:gd name="connsiteX876" fmla="*/ 4655015 w 7472601"/>
              <a:gd name="connsiteY876" fmla="*/ 891426 h 6858000"/>
              <a:gd name="connsiteX877" fmla="*/ 4348002 w 7472601"/>
              <a:gd name="connsiteY877" fmla="*/ 2205895 h 6858000"/>
              <a:gd name="connsiteX878" fmla="*/ 4262250 w 7472601"/>
              <a:gd name="connsiteY878" fmla="*/ 2219972 h 6858000"/>
              <a:gd name="connsiteX879" fmla="*/ 4550611 w 7472601"/>
              <a:gd name="connsiteY879" fmla="*/ 817540 h 6858000"/>
              <a:gd name="connsiteX880" fmla="*/ 4564418 w 7472601"/>
              <a:gd name="connsiteY880" fmla="*/ 808293 h 6858000"/>
              <a:gd name="connsiteX881" fmla="*/ 4266388 w 7472601"/>
              <a:gd name="connsiteY881" fmla="*/ 500083 h 6858000"/>
              <a:gd name="connsiteX882" fmla="*/ 4032842 w 7472601"/>
              <a:gd name="connsiteY882" fmla="*/ 211809 h 6858000"/>
              <a:gd name="connsiteX883" fmla="*/ 3882765 w 7472601"/>
              <a:gd name="connsiteY883" fmla="*/ 0 h 6858000"/>
              <a:gd name="connsiteX884" fmla="*/ 3721337 w 7472601"/>
              <a:gd name="connsiteY884" fmla="*/ 0 h 6858000"/>
              <a:gd name="connsiteX885" fmla="*/ 3797544 w 7472601"/>
              <a:gd name="connsiteY885" fmla="*/ 0 h 6858000"/>
              <a:gd name="connsiteX886" fmla="*/ 3775734 w 7472601"/>
              <a:gd name="connsiteY886" fmla="*/ 95131 h 6858000"/>
              <a:gd name="connsiteX887" fmla="*/ 3724807 w 7472601"/>
              <a:gd name="connsiteY887" fmla="*/ 272257 h 6858000"/>
              <a:gd name="connsiteX888" fmla="*/ 3726844 w 7472601"/>
              <a:gd name="connsiteY888" fmla="*/ 282988 h 6858000"/>
              <a:gd name="connsiteX889" fmla="*/ 3742664 w 7472601"/>
              <a:gd name="connsiteY889" fmla="*/ 279918 h 6858000"/>
              <a:gd name="connsiteX890" fmla="*/ 4103910 w 7472601"/>
              <a:gd name="connsiteY890" fmla="*/ 1161917 h 6858000"/>
              <a:gd name="connsiteX891" fmla="*/ 4020269 w 7472601"/>
              <a:gd name="connsiteY891" fmla="*/ 1200406 h 6858000"/>
              <a:gd name="connsiteX892" fmla="*/ 3674882 w 7472601"/>
              <a:gd name="connsiteY892" fmla="*/ 488524 h 6858000"/>
              <a:gd name="connsiteX893" fmla="*/ 3132682 w 7472601"/>
              <a:gd name="connsiteY893" fmla="*/ 1072284 h 6858000"/>
              <a:gd name="connsiteX894" fmla="*/ 2716346 w 7472601"/>
              <a:gd name="connsiteY894" fmla="*/ 1276376 h 6858000"/>
              <a:gd name="connsiteX895" fmla="*/ 2716772 w 7472601"/>
              <a:gd name="connsiteY895" fmla="*/ 1255462 h 6858000"/>
              <a:gd name="connsiteX896" fmla="*/ 3471096 w 7472601"/>
              <a:gd name="connsiteY896" fmla="*/ 437072 h 6858000"/>
              <a:gd name="connsiteX897" fmla="*/ 3639057 w 7472601"/>
              <a:gd name="connsiteY897" fmla="*/ 286334 h 6858000"/>
              <a:gd name="connsiteX898" fmla="*/ 3640309 w 7472601"/>
              <a:gd name="connsiteY898" fmla="*/ 284664 h 6858000"/>
              <a:gd name="connsiteX899" fmla="*/ 3646022 w 7472601"/>
              <a:gd name="connsiteY899" fmla="*/ 276711 h 6858000"/>
              <a:gd name="connsiteX900" fmla="*/ 3707943 w 7472601"/>
              <a:gd name="connsiteY900" fmla="*/ 65958 h 6858000"/>
              <a:gd name="connsiteX901" fmla="*/ 3721337 w 7472601"/>
              <a:gd name="connsiteY901" fmla="*/ 0 h 6858000"/>
              <a:gd name="connsiteX902" fmla="*/ 2867960 w 7472601"/>
              <a:gd name="connsiteY902" fmla="*/ 0 h 6858000"/>
              <a:gd name="connsiteX903" fmla="*/ 2926351 w 7472601"/>
              <a:gd name="connsiteY903" fmla="*/ 0 h 6858000"/>
              <a:gd name="connsiteX904" fmla="*/ 2902823 w 7472601"/>
              <a:gd name="connsiteY904" fmla="*/ 262929 h 6858000"/>
              <a:gd name="connsiteX905" fmla="*/ 2940663 w 7472601"/>
              <a:gd name="connsiteY905" fmla="*/ 140884 h 6858000"/>
              <a:gd name="connsiteX906" fmla="*/ 2947039 w 7472601"/>
              <a:gd name="connsiteY906" fmla="*/ 122524 h 6858000"/>
              <a:gd name="connsiteX907" fmla="*/ 2984316 w 7472601"/>
              <a:gd name="connsiteY907" fmla="*/ 0 h 6858000"/>
              <a:gd name="connsiteX908" fmla="*/ 3016114 w 7472601"/>
              <a:gd name="connsiteY908" fmla="*/ 0 h 6858000"/>
              <a:gd name="connsiteX909" fmla="*/ 2979949 w 7472601"/>
              <a:gd name="connsiteY909" fmla="*/ 119274 h 6858000"/>
              <a:gd name="connsiteX910" fmla="*/ 3023879 w 7472601"/>
              <a:gd name="connsiteY910" fmla="*/ 0 h 6858000"/>
              <a:gd name="connsiteX911" fmla="*/ 3105400 w 7472601"/>
              <a:gd name="connsiteY911" fmla="*/ 0 h 6858000"/>
              <a:gd name="connsiteX912" fmla="*/ 3094669 w 7472601"/>
              <a:gd name="connsiteY912" fmla="*/ 30308 h 6858000"/>
              <a:gd name="connsiteX913" fmla="*/ 2901945 w 7472601"/>
              <a:gd name="connsiteY913" fmla="*/ 466538 h 6858000"/>
              <a:gd name="connsiteX914" fmla="*/ 2815209 w 7472601"/>
              <a:gd name="connsiteY914" fmla="*/ 497361 h 6858000"/>
              <a:gd name="connsiteX915" fmla="*/ 2844845 w 7472601"/>
              <a:gd name="connsiteY915" fmla="*/ 127638 h 6858000"/>
              <a:gd name="connsiteX916" fmla="*/ 2867960 w 7472601"/>
              <a:gd name="connsiteY916" fmla="*/ 0 h 6858000"/>
              <a:gd name="connsiteX917" fmla="*/ 1057230 w 7472601"/>
              <a:gd name="connsiteY917" fmla="*/ 0 h 6858000"/>
              <a:gd name="connsiteX918" fmla="*/ 1111003 w 7472601"/>
              <a:gd name="connsiteY918" fmla="*/ 0 h 6858000"/>
              <a:gd name="connsiteX919" fmla="*/ 1125553 w 7472601"/>
              <a:gd name="connsiteY919" fmla="*/ 52588 h 6858000"/>
              <a:gd name="connsiteX920" fmla="*/ 1304276 w 7472601"/>
              <a:gd name="connsiteY920" fmla="*/ 476275 h 6858000"/>
              <a:gd name="connsiteX921" fmla="*/ 1492066 w 7472601"/>
              <a:gd name="connsiteY921" fmla="*/ 886333 h 6858000"/>
              <a:gd name="connsiteX922" fmla="*/ 1423698 w 7472601"/>
              <a:gd name="connsiteY922" fmla="*/ 710817 h 6858000"/>
              <a:gd name="connsiteX923" fmla="*/ 1357609 w 7472601"/>
              <a:gd name="connsiteY923" fmla="*/ 532892 h 6858000"/>
              <a:gd name="connsiteX924" fmla="*/ 1309550 w 7472601"/>
              <a:gd name="connsiteY924" fmla="*/ 374031 h 6858000"/>
              <a:gd name="connsiteX925" fmla="*/ 1193673 w 7472601"/>
              <a:gd name="connsiteY925" fmla="*/ 49533 h 6858000"/>
              <a:gd name="connsiteX926" fmla="*/ 1164391 w 7472601"/>
              <a:gd name="connsiteY926" fmla="*/ 0 h 6858000"/>
              <a:gd name="connsiteX927" fmla="*/ 1200666 w 7472601"/>
              <a:gd name="connsiteY927" fmla="*/ 0 h 6858000"/>
              <a:gd name="connsiteX928" fmla="*/ 1223408 w 7472601"/>
              <a:gd name="connsiteY928" fmla="*/ 38996 h 6858000"/>
              <a:gd name="connsiteX929" fmla="*/ 1339635 w 7472601"/>
              <a:gd name="connsiteY929" fmla="*/ 365517 h 6858000"/>
              <a:gd name="connsiteX930" fmla="*/ 1387469 w 7472601"/>
              <a:gd name="connsiteY930" fmla="*/ 523079 h 6858000"/>
              <a:gd name="connsiteX931" fmla="*/ 1452685 w 7472601"/>
              <a:gd name="connsiteY931" fmla="*/ 699806 h 6858000"/>
              <a:gd name="connsiteX932" fmla="*/ 1492092 w 7472601"/>
              <a:gd name="connsiteY932" fmla="*/ 800424 h 6858000"/>
              <a:gd name="connsiteX933" fmla="*/ 1455302 w 7472601"/>
              <a:gd name="connsiteY933" fmla="*/ 632913 h 6858000"/>
              <a:gd name="connsiteX934" fmla="*/ 1222336 w 7472601"/>
              <a:gd name="connsiteY934" fmla="*/ 9480 h 6858000"/>
              <a:gd name="connsiteX935" fmla="*/ 1214634 w 7472601"/>
              <a:gd name="connsiteY935" fmla="*/ 0 h 6858000"/>
              <a:gd name="connsiteX936" fmla="*/ 1289827 w 7472601"/>
              <a:gd name="connsiteY936" fmla="*/ 0 h 6858000"/>
              <a:gd name="connsiteX937" fmla="*/ 1321076 w 7472601"/>
              <a:gd name="connsiteY937" fmla="*/ 59722 h 6858000"/>
              <a:gd name="connsiteX938" fmla="*/ 1512579 w 7472601"/>
              <a:gd name="connsiteY938" fmla="*/ 626441 h 6858000"/>
              <a:gd name="connsiteX939" fmla="*/ 1506076 w 7472601"/>
              <a:gd name="connsiteY939" fmla="*/ 1089289 h 6858000"/>
              <a:gd name="connsiteX940" fmla="*/ 1486346 w 7472601"/>
              <a:gd name="connsiteY940" fmla="*/ 1079919 h 6858000"/>
              <a:gd name="connsiteX941" fmla="*/ 1070511 w 7472601"/>
              <a:gd name="connsiteY941" fmla="*/ 48609 h 6858000"/>
              <a:gd name="connsiteX942" fmla="*/ 1057230 w 7472601"/>
              <a:gd name="connsiteY942" fmla="*/ 0 h 6858000"/>
              <a:gd name="connsiteX943" fmla="*/ 43151 w 7472601"/>
              <a:gd name="connsiteY943" fmla="*/ 0 h 6858000"/>
              <a:gd name="connsiteX944" fmla="*/ 95283 w 7472601"/>
              <a:gd name="connsiteY944" fmla="*/ 0 h 6858000"/>
              <a:gd name="connsiteX945" fmla="*/ 300708 w 7472601"/>
              <a:gd name="connsiteY945" fmla="*/ 154571 h 6858000"/>
              <a:gd name="connsiteX946" fmla="*/ 530414 w 7472601"/>
              <a:gd name="connsiteY946" fmla="*/ 354673 h 6858000"/>
              <a:gd name="connsiteX947" fmla="*/ 333785 w 7472601"/>
              <a:gd name="connsiteY947" fmla="*/ 161564 h 6858000"/>
              <a:gd name="connsiteX948" fmla="*/ 147005 w 7472601"/>
              <a:gd name="connsiteY948" fmla="*/ 0 h 6858000"/>
              <a:gd name="connsiteX949" fmla="*/ 272509 w 7472601"/>
              <a:gd name="connsiteY949" fmla="*/ 0 h 6858000"/>
              <a:gd name="connsiteX950" fmla="*/ 326276 w 7472601"/>
              <a:gd name="connsiteY950" fmla="*/ 45847 h 6858000"/>
              <a:gd name="connsiteX951" fmla="*/ 823759 w 7472601"/>
              <a:gd name="connsiteY951" fmla="*/ 574145 h 6858000"/>
              <a:gd name="connsiteX952" fmla="*/ 811254 w 7472601"/>
              <a:gd name="connsiteY952" fmla="*/ 665546 h 6858000"/>
              <a:gd name="connsiteX953" fmla="*/ 154042 w 7472601"/>
              <a:gd name="connsiteY953" fmla="*/ 261522 h 6858000"/>
              <a:gd name="connsiteX954" fmla="*/ 13550 w 7472601"/>
              <a:gd name="connsiteY954" fmla="*/ 158423 h 6858000"/>
              <a:gd name="connsiteX955" fmla="*/ 0 w 7472601"/>
              <a:gd name="connsiteY955" fmla="*/ 146618 h 6858000"/>
              <a:gd name="connsiteX956" fmla="*/ 0 w 7472601"/>
              <a:gd name="connsiteY956" fmla="*/ 59161 h 6858000"/>
              <a:gd name="connsiteX957" fmla="*/ 45427 w 7472601"/>
              <a:gd name="connsiteY957" fmla="*/ 101078 h 6858000"/>
              <a:gd name="connsiteX958" fmla="*/ 630103 w 7472601"/>
              <a:gd name="connsiteY958" fmla="*/ 485885 h 6858000"/>
              <a:gd name="connsiteX959" fmla="*/ 532040 w 7472601"/>
              <a:gd name="connsiteY959" fmla="*/ 399359 h 6858000"/>
              <a:gd name="connsiteX960" fmla="*/ 517618 w 7472601"/>
              <a:gd name="connsiteY960" fmla="*/ 385726 h 6858000"/>
              <a:gd name="connsiteX961" fmla="*/ 285074 w 7472601"/>
              <a:gd name="connsiteY961" fmla="*/ 182755 h 6858000"/>
              <a:gd name="connsiteX962" fmla="*/ 43151 w 7472601"/>
              <a:gd name="connsiteY962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48321 w 7472601"/>
              <a:gd name="connsiteY79" fmla="*/ 6190991 h 6858000"/>
              <a:gd name="connsiteX80" fmla="*/ 7467600 w 7472601"/>
              <a:gd name="connsiteY80" fmla="*/ 6221686 h 6858000"/>
              <a:gd name="connsiteX81" fmla="*/ 7467600 w 7472601"/>
              <a:gd name="connsiteY81" fmla="*/ 6334256 h 6858000"/>
              <a:gd name="connsiteX82" fmla="*/ 7454976 w 7472601"/>
              <a:gd name="connsiteY82" fmla="*/ 6318297 h 6858000"/>
              <a:gd name="connsiteX83" fmla="*/ 1456157 w 7472601"/>
              <a:gd name="connsiteY83" fmla="*/ 5371404 h 6858000"/>
              <a:gd name="connsiteX84" fmla="*/ 1244432 w 7472601"/>
              <a:gd name="connsiteY84" fmla="*/ 5385601 h 6858000"/>
              <a:gd name="connsiteX85" fmla="*/ 973990 w 7472601"/>
              <a:gd name="connsiteY85" fmla="*/ 5424940 h 6858000"/>
              <a:gd name="connsiteX86" fmla="*/ 1103809 w 7472601"/>
              <a:gd name="connsiteY86" fmla="*/ 5433720 h 6858000"/>
              <a:gd name="connsiteX87" fmla="*/ 1123454 w 7472601"/>
              <a:gd name="connsiteY87" fmla="*/ 5435727 h 6858000"/>
              <a:gd name="connsiteX88" fmla="*/ 1737017 w 7472601"/>
              <a:gd name="connsiteY88" fmla="*/ 5452183 h 6858000"/>
              <a:gd name="connsiteX89" fmla="*/ 1824397 w 7472601"/>
              <a:gd name="connsiteY89" fmla="*/ 5447757 h 6858000"/>
              <a:gd name="connsiteX90" fmla="*/ 2070059 w 7472601"/>
              <a:gd name="connsiteY90" fmla="*/ 5441660 h 6858000"/>
              <a:gd name="connsiteX91" fmla="*/ 1456157 w 7472601"/>
              <a:gd name="connsiteY91" fmla="*/ 5371404 h 6858000"/>
              <a:gd name="connsiteX92" fmla="*/ 4988186 w 7472601"/>
              <a:gd name="connsiteY92" fmla="*/ 5216467 h 6858000"/>
              <a:gd name="connsiteX93" fmla="*/ 4777334 w 7472601"/>
              <a:gd name="connsiteY93" fmla="*/ 5406072 h 6858000"/>
              <a:gd name="connsiteX94" fmla="*/ 4718341 w 7472601"/>
              <a:gd name="connsiteY94" fmla="*/ 5468043 h 6858000"/>
              <a:gd name="connsiteX95" fmla="*/ 4604655 w 7472601"/>
              <a:gd name="connsiteY95" fmla="*/ 5583434 h 6858000"/>
              <a:gd name="connsiteX96" fmla="*/ 4565074 w 7472601"/>
              <a:gd name="connsiteY96" fmla="*/ 5618550 h 6858000"/>
              <a:gd name="connsiteX97" fmla="*/ 4988186 w 7472601"/>
              <a:gd name="connsiteY97" fmla="*/ 5216467 h 6858000"/>
              <a:gd name="connsiteX98" fmla="*/ 4978032 w 7472601"/>
              <a:gd name="connsiteY98" fmla="*/ 5183809 h 6858000"/>
              <a:gd name="connsiteX99" fmla="*/ 4463413 w 7472601"/>
              <a:gd name="connsiteY99" fmla="*/ 5615162 h 6858000"/>
              <a:gd name="connsiteX100" fmla="*/ 4358134 w 7472601"/>
              <a:gd name="connsiteY100" fmla="*/ 5742791 h 6858000"/>
              <a:gd name="connsiteX101" fmla="*/ 4376219 w 7472601"/>
              <a:gd name="connsiteY101" fmla="*/ 5729027 h 6858000"/>
              <a:gd name="connsiteX102" fmla="*/ 4582340 w 7472601"/>
              <a:gd name="connsiteY102" fmla="*/ 5561037 h 6858000"/>
              <a:gd name="connsiteX103" fmla="*/ 4694684 w 7472601"/>
              <a:gd name="connsiteY103" fmla="*/ 5447098 h 6858000"/>
              <a:gd name="connsiteX104" fmla="*/ 4754123 w 7472601"/>
              <a:gd name="connsiteY104" fmla="*/ 5384643 h 6858000"/>
              <a:gd name="connsiteX105" fmla="*/ 4978032 w 7472601"/>
              <a:gd name="connsiteY105" fmla="*/ 5183809 h 6858000"/>
              <a:gd name="connsiteX106" fmla="*/ 1903353 w 7472601"/>
              <a:gd name="connsiteY106" fmla="*/ 5044827 h 6858000"/>
              <a:gd name="connsiteX107" fmla="*/ 1936931 w 7472601"/>
              <a:gd name="connsiteY107" fmla="*/ 5093954 h 6858000"/>
              <a:gd name="connsiteX108" fmla="*/ 2195868 w 7472601"/>
              <a:gd name="connsiteY108" fmla="*/ 5396574 h 6858000"/>
              <a:gd name="connsiteX109" fmla="*/ 2088852 w 7472601"/>
              <a:gd name="connsiteY109" fmla="*/ 5166123 h 6858000"/>
              <a:gd name="connsiteX110" fmla="*/ 1958241 w 7472601"/>
              <a:gd name="connsiteY110" fmla="*/ 5067955 h 6858000"/>
              <a:gd name="connsiteX111" fmla="*/ 1903353 w 7472601"/>
              <a:gd name="connsiteY111" fmla="*/ 5044827 h 6858000"/>
              <a:gd name="connsiteX112" fmla="*/ 1979378 w 7472601"/>
              <a:gd name="connsiteY112" fmla="*/ 4769504 h 6858000"/>
              <a:gd name="connsiteX113" fmla="*/ 2882120 w 7472601"/>
              <a:gd name="connsiteY113" fmla="*/ 5064547 h 6858000"/>
              <a:gd name="connsiteX114" fmla="*/ 2793103 w 7472601"/>
              <a:gd name="connsiteY114" fmla="*/ 5039699 h 6858000"/>
              <a:gd name="connsiteX115" fmla="*/ 2770041 w 7472601"/>
              <a:gd name="connsiteY115" fmla="*/ 5033634 h 6858000"/>
              <a:gd name="connsiteX116" fmla="*/ 1979378 w 7472601"/>
              <a:gd name="connsiteY116" fmla="*/ 4769504 h 6858000"/>
              <a:gd name="connsiteX117" fmla="*/ 1927410 w 7472601"/>
              <a:gd name="connsiteY117" fmla="*/ 4716164 h 6858000"/>
              <a:gd name="connsiteX118" fmla="*/ 1959587 w 7472601"/>
              <a:gd name="connsiteY118" fmla="*/ 4728849 h 6858000"/>
              <a:gd name="connsiteX119" fmla="*/ 2777707 w 7472601"/>
              <a:gd name="connsiteY119" fmla="*/ 5003991 h 6858000"/>
              <a:gd name="connsiteX120" fmla="*/ 2800768 w 7472601"/>
              <a:gd name="connsiteY120" fmla="*/ 5010056 h 6858000"/>
              <a:gd name="connsiteX121" fmla="*/ 2879408 w 7472601"/>
              <a:gd name="connsiteY121" fmla="*/ 5031590 h 6858000"/>
              <a:gd name="connsiteX122" fmla="*/ 2862295 w 7472601"/>
              <a:gd name="connsiteY122" fmla="*/ 5022958 h 6858000"/>
              <a:gd name="connsiteX123" fmla="*/ 2813343 w 7472601"/>
              <a:gd name="connsiteY123" fmla="*/ 4998369 h 6858000"/>
              <a:gd name="connsiteX124" fmla="*/ 2646245 w 7472601"/>
              <a:gd name="connsiteY124" fmla="*/ 4930999 h 6858000"/>
              <a:gd name="connsiteX125" fmla="*/ 1999243 w 7472601"/>
              <a:gd name="connsiteY125" fmla="*/ 4730524 h 6858000"/>
              <a:gd name="connsiteX126" fmla="*/ 1979527 w 7472601"/>
              <a:gd name="connsiteY126" fmla="*/ 4726651 h 6858000"/>
              <a:gd name="connsiteX127" fmla="*/ 1927410 w 7472601"/>
              <a:gd name="connsiteY127" fmla="*/ 4716164 h 6858000"/>
              <a:gd name="connsiteX128" fmla="*/ 1997014 w 7472601"/>
              <a:gd name="connsiteY128" fmla="*/ 4698007 h 6858000"/>
              <a:gd name="connsiteX129" fmla="*/ 2005458 w 7472601"/>
              <a:gd name="connsiteY129" fmla="*/ 4699540 h 6858000"/>
              <a:gd name="connsiteX130" fmla="*/ 2657186 w 7472601"/>
              <a:gd name="connsiteY130" fmla="*/ 4901687 h 6858000"/>
              <a:gd name="connsiteX131" fmla="*/ 2826662 w 7472601"/>
              <a:gd name="connsiteY131" fmla="*/ 4970362 h 6858000"/>
              <a:gd name="connsiteX132" fmla="*/ 2876100 w 7472601"/>
              <a:gd name="connsiteY132" fmla="*/ 4995397 h 6858000"/>
              <a:gd name="connsiteX133" fmla="*/ 3042600 w 7472601"/>
              <a:gd name="connsiteY133" fmla="*/ 5059532 h 6858000"/>
              <a:gd name="connsiteX134" fmla="*/ 1997014 w 7472601"/>
              <a:gd name="connsiteY134" fmla="*/ 4698007 h 6858000"/>
              <a:gd name="connsiteX135" fmla="*/ 2305292 w 7472601"/>
              <a:gd name="connsiteY135" fmla="*/ 4219492 h 6858000"/>
              <a:gd name="connsiteX136" fmla="*/ 3360922 w 7472601"/>
              <a:gd name="connsiteY136" fmla="*/ 4529373 h 6858000"/>
              <a:gd name="connsiteX137" fmla="*/ 3492420 w 7472601"/>
              <a:gd name="connsiteY137" fmla="*/ 4510145 h 6858000"/>
              <a:gd name="connsiteX138" fmla="*/ 3364086 w 7472601"/>
              <a:gd name="connsiteY138" fmla="*/ 4480340 h 6858000"/>
              <a:gd name="connsiteX139" fmla="*/ 3225818 w 7472601"/>
              <a:gd name="connsiteY139" fmla="*/ 4411822 h 6858000"/>
              <a:gd name="connsiteX140" fmla="*/ 3129696 w 7472601"/>
              <a:gd name="connsiteY140" fmla="*/ 4360704 h 6858000"/>
              <a:gd name="connsiteX141" fmla="*/ 2814545 w 7472601"/>
              <a:gd name="connsiteY141" fmla="*/ 4282955 h 6858000"/>
              <a:gd name="connsiteX142" fmla="*/ 2305292 w 7472601"/>
              <a:gd name="connsiteY142" fmla="*/ 4219492 h 6858000"/>
              <a:gd name="connsiteX143" fmla="*/ 2626982 w 7472601"/>
              <a:gd name="connsiteY143" fmla="*/ 4206450 h 6858000"/>
              <a:gd name="connsiteX144" fmla="*/ 2490617 w 7472601"/>
              <a:gd name="connsiteY144" fmla="*/ 4206951 h 6858000"/>
              <a:gd name="connsiteX145" fmla="*/ 2819869 w 7472601"/>
              <a:gd name="connsiteY145" fmla="*/ 4252936 h 6858000"/>
              <a:gd name="connsiteX146" fmla="*/ 3143018 w 7472601"/>
              <a:gd name="connsiteY146" fmla="*/ 4332698 h 6858000"/>
              <a:gd name="connsiteX147" fmla="*/ 3241520 w 7472601"/>
              <a:gd name="connsiteY147" fmla="*/ 4385112 h 6858000"/>
              <a:gd name="connsiteX148" fmla="*/ 3374575 w 7472601"/>
              <a:gd name="connsiteY148" fmla="*/ 4451517 h 6858000"/>
              <a:gd name="connsiteX149" fmla="*/ 3505221 w 7472601"/>
              <a:gd name="connsiteY149" fmla="*/ 4480757 h 6858000"/>
              <a:gd name="connsiteX150" fmla="*/ 2626982 w 7472601"/>
              <a:gd name="connsiteY150" fmla="*/ 4206450 h 6858000"/>
              <a:gd name="connsiteX151" fmla="*/ 1310106 w 7472601"/>
              <a:gd name="connsiteY151" fmla="*/ 3943217 h 6858000"/>
              <a:gd name="connsiteX152" fmla="*/ 854994 w 7472601"/>
              <a:gd name="connsiteY152" fmla="*/ 4399136 h 6858000"/>
              <a:gd name="connsiteX153" fmla="*/ 742462 w 7472601"/>
              <a:gd name="connsiteY153" fmla="*/ 4594648 h 6858000"/>
              <a:gd name="connsiteX154" fmla="*/ 820602 w 7472601"/>
              <a:gd name="connsiteY154" fmla="*/ 4485915 h 6858000"/>
              <a:gd name="connsiteX155" fmla="*/ 878295 w 7472601"/>
              <a:gd name="connsiteY155" fmla="*/ 4403594 h 6858000"/>
              <a:gd name="connsiteX156" fmla="*/ 1240607 w 7472601"/>
              <a:gd name="connsiteY156" fmla="*/ 4010401 h 6858000"/>
              <a:gd name="connsiteX157" fmla="*/ 1310106 w 7472601"/>
              <a:gd name="connsiteY157" fmla="*/ 3943217 h 6858000"/>
              <a:gd name="connsiteX158" fmla="*/ 1423113 w 7472601"/>
              <a:gd name="connsiteY158" fmla="*/ 3874565 h 6858000"/>
              <a:gd name="connsiteX159" fmla="*/ 1260565 w 7472601"/>
              <a:gd name="connsiteY159" fmla="*/ 4031982 h 6858000"/>
              <a:gd name="connsiteX160" fmla="*/ 901900 w 7472601"/>
              <a:gd name="connsiteY160" fmla="*/ 4421236 h 6858000"/>
              <a:gd name="connsiteX161" fmla="*/ 845044 w 7472601"/>
              <a:gd name="connsiteY161" fmla="*/ 4502436 h 6858000"/>
              <a:gd name="connsiteX162" fmla="*/ 685926 w 7472601"/>
              <a:gd name="connsiteY162" fmla="*/ 4703069 h 6858000"/>
              <a:gd name="connsiteX163" fmla="*/ 684248 w 7472601"/>
              <a:gd name="connsiteY163" fmla="*/ 4706721 h 6858000"/>
              <a:gd name="connsiteX164" fmla="*/ 1423113 w 7472601"/>
              <a:gd name="connsiteY164" fmla="*/ 3874565 h 6858000"/>
              <a:gd name="connsiteX165" fmla="*/ 3316479 w 7472601"/>
              <a:gd name="connsiteY165" fmla="*/ 3872136 h 6858000"/>
              <a:gd name="connsiteX166" fmla="*/ 3546806 w 7472601"/>
              <a:gd name="connsiteY166" fmla="*/ 4356139 h 6858000"/>
              <a:gd name="connsiteX167" fmla="*/ 3364433 w 7472601"/>
              <a:gd name="connsiteY167" fmla="*/ 3953121 h 6858000"/>
              <a:gd name="connsiteX168" fmla="*/ 3316479 w 7472601"/>
              <a:gd name="connsiteY168" fmla="*/ 3872136 h 6858000"/>
              <a:gd name="connsiteX169" fmla="*/ 3291335 w 7472601"/>
              <a:gd name="connsiteY169" fmla="*/ 3767420 h 6858000"/>
              <a:gd name="connsiteX170" fmla="*/ 3390805 w 7472601"/>
              <a:gd name="connsiteY170" fmla="*/ 3937163 h 6858000"/>
              <a:gd name="connsiteX171" fmla="*/ 3579062 w 7472601"/>
              <a:gd name="connsiteY171" fmla="*/ 4359040 h 6858000"/>
              <a:gd name="connsiteX172" fmla="*/ 3467355 w 7472601"/>
              <a:gd name="connsiteY172" fmla="*/ 3988130 h 6858000"/>
              <a:gd name="connsiteX173" fmla="*/ 3310753 w 7472601"/>
              <a:gd name="connsiteY173" fmla="*/ 3787140 h 6858000"/>
              <a:gd name="connsiteX174" fmla="*/ 3291335 w 7472601"/>
              <a:gd name="connsiteY174" fmla="*/ 3767420 h 6858000"/>
              <a:gd name="connsiteX175" fmla="*/ 1635889 w 7472601"/>
              <a:gd name="connsiteY175" fmla="*/ 3709494 h 6858000"/>
              <a:gd name="connsiteX176" fmla="*/ 1634800 w 7472601"/>
              <a:gd name="connsiteY176" fmla="*/ 3731111 h 6858000"/>
              <a:gd name="connsiteX177" fmla="*/ 1635889 w 7472601"/>
              <a:gd name="connsiteY177" fmla="*/ 3709494 h 6858000"/>
              <a:gd name="connsiteX178" fmla="*/ 1510397 w 7472601"/>
              <a:gd name="connsiteY178" fmla="*/ 3684705 h 6858000"/>
              <a:gd name="connsiteX179" fmla="*/ 1146550 w 7472601"/>
              <a:gd name="connsiteY179" fmla="*/ 3802012 h 6858000"/>
              <a:gd name="connsiteX180" fmla="*/ 698834 w 7472601"/>
              <a:gd name="connsiteY180" fmla="*/ 3952272 h 6858000"/>
              <a:gd name="connsiteX181" fmla="*/ 34256 w 7472601"/>
              <a:gd name="connsiteY181" fmla="*/ 4347603 h 6858000"/>
              <a:gd name="connsiteX182" fmla="*/ 527241 w 7472601"/>
              <a:gd name="connsiteY182" fmla="*/ 4065078 h 6858000"/>
              <a:gd name="connsiteX183" fmla="*/ 1510397 w 7472601"/>
              <a:gd name="connsiteY183" fmla="*/ 3684705 h 6858000"/>
              <a:gd name="connsiteX184" fmla="*/ 1313114 w 7472601"/>
              <a:gd name="connsiteY184" fmla="*/ 3655216 h 6858000"/>
              <a:gd name="connsiteX185" fmla="*/ 1109304 w 7472601"/>
              <a:gd name="connsiteY185" fmla="*/ 3669030 h 6858000"/>
              <a:gd name="connsiteX186" fmla="*/ 8129 w 7472601"/>
              <a:gd name="connsiteY186" fmla="*/ 4330519 h 6858000"/>
              <a:gd name="connsiteX187" fmla="*/ 687572 w 7472601"/>
              <a:gd name="connsiteY187" fmla="*/ 3925629 h 6858000"/>
              <a:gd name="connsiteX188" fmla="*/ 1138365 w 7472601"/>
              <a:gd name="connsiteY188" fmla="*/ 3774515 h 6858000"/>
              <a:gd name="connsiteX189" fmla="*/ 1505579 w 7472601"/>
              <a:gd name="connsiteY189" fmla="*/ 3655526 h 6858000"/>
              <a:gd name="connsiteX190" fmla="*/ 1313114 w 7472601"/>
              <a:gd name="connsiteY190" fmla="*/ 3655216 h 6858000"/>
              <a:gd name="connsiteX191" fmla="*/ 3655073 w 7472601"/>
              <a:gd name="connsiteY191" fmla="*/ 3650884 h 6858000"/>
              <a:gd name="connsiteX192" fmla="*/ 3989938 w 7472601"/>
              <a:gd name="connsiteY192" fmla="*/ 3991685 h 6858000"/>
              <a:gd name="connsiteX193" fmla="*/ 4393907 w 7472601"/>
              <a:gd name="connsiteY193" fmla="*/ 4261258 h 6858000"/>
              <a:gd name="connsiteX194" fmla="*/ 4648051 w 7472601"/>
              <a:gd name="connsiteY194" fmla="*/ 4374051 h 6858000"/>
              <a:gd name="connsiteX195" fmla="*/ 4383389 w 7472601"/>
              <a:gd name="connsiteY195" fmla="*/ 4184369 h 6858000"/>
              <a:gd name="connsiteX196" fmla="*/ 4165508 w 7472601"/>
              <a:gd name="connsiteY196" fmla="*/ 4035196 h 6858000"/>
              <a:gd name="connsiteX197" fmla="*/ 4068162 w 7472601"/>
              <a:gd name="connsiteY197" fmla="*/ 3953394 h 6858000"/>
              <a:gd name="connsiteX198" fmla="*/ 3981416 w 7472601"/>
              <a:gd name="connsiteY198" fmla="*/ 3880482 h 6858000"/>
              <a:gd name="connsiteX199" fmla="*/ 3800147 w 7472601"/>
              <a:gd name="connsiteY199" fmla="*/ 3749872 h 6858000"/>
              <a:gd name="connsiteX200" fmla="*/ 3655073 w 7472601"/>
              <a:gd name="connsiteY200" fmla="*/ 3650884 h 6858000"/>
              <a:gd name="connsiteX201" fmla="*/ 3670252 w 7472601"/>
              <a:gd name="connsiteY201" fmla="*/ 3622798 h 6858000"/>
              <a:gd name="connsiteX202" fmla="*/ 3817258 w 7472601"/>
              <a:gd name="connsiteY202" fmla="*/ 3723577 h 6858000"/>
              <a:gd name="connsiteX203" fmla="*/ 4000461 w 7472601"/>
              <a:gd name="connsiteY203" fmla="*/ 3855966 h 6858000"/>
              <a:gd name="connsiteX204" fmla="*/ 4088180 w 7472601"/>
              <a:gd name="connsiteY204" fmla="*/ 3929774 h 6858000"/>
              <a:gd name="connsiteX205" fmla="*/ 4184555 w 7472601"/>
              <a:gd name="connsiteY205" fmla="*/ 4010683 h 6858000"/>
              <a:gd name="connsiteX206" fmla="*/ 4399563 w 7472601"/>
              <a:gd name="connsiteY206" fmla="*/ 4158106 h 6858000"/>
              <a:gd name="connsiteX207" fmla="*/ 4684469 w 7472601"/>
              <a:gd name="connsiteY207" fmla="*/ 4364680 h 6858000"/>
              <a:gd name="connsiteX208" fmla="*/ 4690271 w 7472601"/>
              <a:gd name="connsiteY208" fmla="*/ 4370034 h 6858000"/>
              <a:gd name="connsiteX209" fmla="*/ 4136093 w 7472601"/>
              <a:gd name="connsiteY209" fmla="*/ 3858466 h 6858000"/>
              <a:gd name="connsiteX210" fmla="*/ 3670252 w 7472601"/>
              <a:gd name="connsiteY210" fmla="*/ 3622798 h 6858000"/>
              <a:gd name="connsiteX211" fmla="*/ 4440129 w 7472601"/>
              <a:gd name="connsiteY211" fmla="*/ 3448571 h 6858000"/>
              <a:gd name="connsiteX212" fmla="*/ 4856525 w 7472601"/>
              <a:gd name="connsiteY212" fmla="*/ 3915351 h 6858000"/>
              <a:gd name="connsiteX213" fmla="*/ 5059055 w 7472601"/>
              <a:gd name="connsiteY213" fmla="*/ 4108918 h 6858000"/>
              <a:gd name="connsiteX214" fmla="*/ 5290070 w 7472601"/>
              <a:gd name="connsiteY214" fmla="*/ 4263619 h 6858000"/>
              <a:gd name="connsiteX215" fmla="*/ 4834991 w 7472601"/>
              <a:gd name="connsiteY215" fmla="*/ 3830985 h 6858000"/>
              <a:gd name="connsiteX216" fmla="*/ 4440129 w 7472601"/>
              <a:gd name="connsiteY216" fmla="*/ 3448571 h 6858000"/>
              <a:gd name="connsiteX217" fmla="*/ 4441737 w 7472601"/>
              <a:gd name="connsiteY217" fmla="*/ 3399734 h 6858000"/>
              <a:gd name="connsiteX218" fmla="*/ 4431236 w 7472601"/>
              <a:gd name="connsiteY218" fmla="*/ 3400954 h 6858000"/>
              <a:gd name="connsiteX219" fmla="*/ 4557150 w 7472601"/>
              <a:gd name="connsiteY219" fmla="*/ 3510023 h 6858000"/>
              <a:gd name="connsiteX220" fmla="*/ 4856936 w 7472601"/>
              <a:gd name="connsiteY220" fmla="*/ 3809146 h 6858000"/>
              <a:gd name="connsiteX221" fmla="*/ 5111996 w 7472601"/>
              <a:gd name="connsiteY221" fmla="*/ 4065759 h 6858000"/>
              <a:gd name="connsiteX222" fmla="*/ 5388878 w 7472601"/>
              <a:gd name="connsiteY222" fmla="*/ 4300185 h 6858000"/>
              <a:gd name="connsiteX223" fmla="*/ 5425556 w 7472601"/>
              <a:gd name="connsiteY223" fmla="*/ 4308967 h 6858000"/>
              <a:gd name="connsiteX224" fmla="*/ 4943646 w 7472601"/>
              <a:gd name="connsiteY224" fmla="*/ 3822916 h 6858000"/>
              <a:gd name="connsiteX225" fmla="*/ 4594837 w 7472601"/>
              <a:gd name="connsiteY225" fmla="*/ 3532274 h 6858000"/>
              <a:gd name="connsiteX226" fmla="*/ 4441737 w 7472601"/>
              <a:gd name="connsiteY226" fmla="*/ 3399734 h 6858000"/>
              <a:gd name="connsiteX227" fmla="*/ 5425834 w 7472601"/>
              <a:gd name="connsiteY227" fmla="*/ 3162785 h 6858000"/>
              <a:gd name="connsiteX228" fmla="*/ 5401644 w 7472601"/>
              <a:gd name="connsiteY228" fmla="*/ 3617847 h 6858000"/>
              <a:gd name="connsiteX229" fmla="*/ 5467256 w 7472601"/>
              <a:gd name="connsiteY229" fmla="*/ 4175494 h 6858000"/>
              <a:gd name="connsiteX230" fmla="*/ 5448069 w 7472601"/>
              <a:gd name="connsiteY230" fmla="*/ 3567554 h 6858000"/>
              <a:gd name="connsiteX231" fmla="*/ 5425834 w 7472601"/>
              <a:gd name="connsiteY231" fmla="*/ 3162785 h 6858000"/>
              <a:gd name="connsiteX232" fmla="*/ 1318687 w 7472601"/>
              <a:gd name="connsiteY232" fmla="*/ 3113840 h 6858000"/>
              <a:gd name="connsiteX233" fmla="*/ 1066793 w 7472601"/>
              <a:gd name="connsiteY233" fmla="*/ 3212171 h 6858000"/>
              <a:gd name="connsiteX234" fmla="*/ 993319 w 7472601"/>
              <a:gd name="connsiteY234" fmla="*/ 3247648 h 6858000"/>
              <a:gd name="connsiteX235" fmla="*/ 853081 w 7472601"/>
              <a:gd name="connsiteY235" fmla="*/ 3312410 h 6858000"/>
              <a:gd name="connsiteX236" fmla="*/ 805957 w 7472601"/>
              <a:gd name="connsiteY236" fmla="*/ 3330443 h 6858000"/>
              <a:gd name="connsiteX237" fmla="*/ 1318687 w 7472601"/>
              <a:gd name="connsiteY237" fmla="*/ 3113840 h 6858000"/>
              <a:gd name="connsiteX238" fmla="*/ 5453702 w 7472601"/>
              <a:gd name="connsiteY238" fmla="*/ 3090882 h 6858000"/>
              <a:gd name="connsiteX239" fmla="*/ 5480135 w 7472601"/>
              <a:gd name="connsiteY239" fmla="*/ 3565802 h 6858000"/>
              <a:gd name="connsiteX240" fmla="*/ 5499023 w 7472601"/>
              <a:gd name="connsiteY240" fmla="*/ 4166310 h 6858000"/>
              <a:gd name="connsiteX241" fmla="*/ 5547022 w 7472601"/>
              <a:gd name="connsiteY241" fmla="*/ 3607838 h 6858000"/>
              <a:gd name="connsiteX242" fmla="*/ 5515964 w 7472601"/>
              <a:gd name="connsiteY242" fmla="*/ 3378541 h 6858000"/>
              <a:gd name="connsiteX243" fmla="*/ 5453702 w 7472601"/>
              <a:gd name="connsiteY243" fmla="*/ 3090882 h 6858000"/>
              <a:gd name="connsiteX244" fmla="*/ 1238695 w 7472601"/>
              <a:gd name="connsiteY244" fmla="*/ 3076820 h 6858000"/>
              <a:gd name="connsiteX245" fmla="*/ 716371 w 7472601"/>
              <a:gd name="connsiteY245" fmla="*/ 3293249 h 6858000"/>
              <a:gd name="connsiteX246" fmla="*/ 579522 w 7472601"/>
              <a:gd name="connsiteY246" fmla="*/ 3371759 h 6858000"/>
              <a:gd name="connsiteX247" fmla="*/ 600288 w 7472601"/>
              <a:gd name="connsiteY247" fmla="*/ 3365555 h 6858000"/>
              <a:gd name="connsiteX248" fmla="*/ 840692 w 7472601"/>
              <a:gd name="connsiteY248" fmla="*/ 3284921 h 6858000"/>
              <a:gd name="connsiteX249" fmla="*/ 979248 w 7472601"/>
              <a:gd name="connsiteY249" fmla="*/ 3221003 h 6858000"/>
              <a:gd name="connsiteX250" fmla="*/ 1053282 w 7472601"/>
              <a:gd name="connsiteY250" fmla="*/ 3185247 h 6858000"/>
              <a:gd name="connsiteX251" fmla="*/ 1320603 w 7472601"/>
              <a:gd name="connsiteY251" fmla="*/ 3081281 h 6858000"/>
              <a:gd name="connsiteX252" fmla="*/ 1238695 w 7472601"/>
              <a:gd name="connsiteY252" fmla="*/ 3076820 h 6858000"/>
              <a:gd name="connsiteX253" fmla="*/ 5425627 w 7472601"/>
              <a:gd name="connsiteY253" fmla="*/ 2954192 h 6858000"/>
              <a:gd name="connsiteX254" fmla="*/ 5470770 w 7472601"/>
              <a:gd name="connsiteY254" fmla="*/ 3005435 h 6858000"/>
              <a:gd name="connsiteX255" fmla="*/ 5519779 w 7472601"/>
              <a:gd name="connsiteY255" fmla="*/ 4359223 h 6858000"/>
              <a:gd name="connsiteX256" fmla="*/ 5520293 w 7472601"/>
              <a:gd name="connsiteY256" fmla="*/ 4360602 h 6858000"/>
              <a:gd name="connsiteX257" fmla="*/ 5767221 w 7472601"/>
              <a:gd name="connsiteY257" fmla="*/ 4665564 h 6858000"/>
              <a:gd name="connsiteX258" fmla="*/ 6937169 w 7472601"/>
              <a:gd name="connsiteY258" fmla="*/ 4815941 h 6858000"/>
              <a:gd name="connsiteX259" fmla="*/ 6953922 w 7472601"/>
              <a:gd name="connsiteY259" fmla="*/ 4890068 h 6858000"/>
              <a:gd name="connsiteX260" fmla="*/ 6071359 w 7472601"/>
              <a:gd name="connsiteY260" fmla="*/ 4770770 h 6858000"/>
              <a:gd name="connsiteX261" fmla="*/ 6038839 w 7472601"/>
              <a:gd name="connsiteY261" fmla="*/ 4764474 h 6858000"/>
              <a:gd name="connsiteX262" fmla="*/ 6038706 w 7472601"/>
              <a:gd name="connsiteY262" fmla="*/ 4763847 h 6858000"/>
              <a:gd name="connsiteX263" fmla="*/ 6037784 w 7472601"/>
              <a:gd name="connsiteY263" fmla="*/ 4764270 h 6858000"/>
              <a:gd name="connsiteX264" fmla="*/ 6038839 w 7472601"/>
              <a:gd name="connsiteY264" fmla="*/ 4764474 h 6858000"/>
              <a:gd name="connsiteX265" fmla="*/ 6040338 w 7472601"/>
              <a:gd name="connsiteY265" fmla="*/ 4771418 h 6858000"/>
              <a:gd name="connsiteX266" fmla="*/ 6024488 w 7472601"/>
              <a:gd name="connsiteY266" fmla="*/ 4809903 h 6858000"/>
              <a:gd name="connsiteX267" fmla="*/ 5599771 w 7472601"/>
              <a:gd name="connsiteY267" fmla="*/ 5509652 h 6858000"/>
              <a:gd name="connsiteX268" fmla="*/ 5548843 w 7472601"/>
              <a:gd name="connsiteY268" fmla="*/ 5563845 h 6858000"/>
              <a:gd name="connsiteX269" fmla="*/ 5940952 w 7472601"/>
              <a:gd name="connsiteY269" fmla="*/ 6250028 h 6858000"/>
              <a:gd name="connsiteX270" fmla="*/ 6043441 w 7472601"/>
              <a:gd name="connsiteY270" fmla="*/ 6665847 h 6858000"/>
              <a:gd name="connsiteX271" fmla="*/ 6093432 w 7472601"/>
              <a:gd name="connsiteY271" fmla="*/ 6858000 h 6858000"/>
              <a:gd name="connsiteX272" fmla="*/ 6034344 w 7472601"/>
              <a:gd name="connsiteY272" fmla="*/ 6858000 h 6858000"/>
              <a:gd name="connsiteX273" fmla="*/ 6026679 w 7472601"/>
              <a:gd name="connsiteY273" fmla="*/ 6836959 h 6858000"/>
              <a:gd name="connsiteX274" fmla="*/ 5800441 w 7472601"/>
              <a:gd name="connsiteY274" fmla="*/ 6335286 h 6858000"/>
              <a:gd name="connsiteX275" fmla="*/ 5526562 w 7472601"/>
              <a:gd name="connsiteY275" fmla="*/ 5705388 h 6858000"/>
              <a:gd name="connsiteX276" fmla="*/ 5519640 w 7472601"/>
              <a:gd name="connsiteY276" fmla="*/ 5683774 h 6858000"/>
              <a:gd name="connsiteX277" fmla="*/ 5844559 w 7472601"/>
              <a:gd name="connsiteY277" fmla="*/ 6553349 h 6858000"/>
              <a:gd name="connsiteX278" fmla="*/ 5975994 w 7472601"/>
              <a:gd name="connsiteY278" fmla="*/ 6858000 h 6858000"/>
              <a:gd name="connsiteX279" fmla="*/ 5898547 w 7472601"/>
              <a:gd name="connsiteY279" fmla="*/ 6858000 h 6858000"/>
              <a:gd name="connsiteX280" fmla="*/ 5682041 w 7472601"/>
              <a:gd name="connsiteY280" fmla="*/ 6355860 h 6858000"/>
              <a:gd name="connsiteX281" fmla="*/ 5461758 w 7472601"/>
              <a:gd name="connsiteY281" fmla="*/ 5820220 h 6858000"/>
              <a:gd name="connsiteX282" fmla="*/ 5237282 w 7472601"/>
              <a:gd name="connsiteY282" fmla="*/ 6579086 h 6858000"/>
              <a:gd name="connsiteX283" fmla="*/ 5115009 w 7472601"/>
              <a:gd name="connsiteY283" fmla="*/ 6858000 h 6858000"/>
              <a:gd name="connsiteX284" fmla="*/ 5028074 w 7472601"/>
              <a:gd name="connsiteY284" fmla="*/ 6858000 h 6858000"/>
              <a:gd name="connsiteX285" fmla="*/ 5079508 w 7472601"/>
              <a:gd name="connsiteY285" fmla="*/ 6749074 h 6858000"/>
              <a:gd name="connsiteX286" fmla="*/ 5371846 w 7472601"/>
              <a:gd name="connsiteY286" fmla="*/ 5924413 h 6858000"/>
              <a:gd name="connsiteX287" fmla="*/ 5270512 w 7472601"/>
              <a:gd name="connsiteY287" fmla="*/ 6138975 h 6858000"/>
              <a:gd name="connsiteX288" fmla="*/ 5062409 w 7472601"/>
              <a:gd name="connsiteY288" fmla="*/ 6653544 h 6858000"/>
              <a:gd name="connsiteX289" fmla="*/ 5036628 w 7472601"/>
              <a:gd name="connsiteY289" fmla="*/ 6754247 h 6858000"/>
              <a:gd name="connsiteX290" fmla="*/ 5009112 w 7472601"/>
              <a:gd name="connsiteY290" fmla="*/ 6858000 h 6858000"/>
              <a:gd name="connsiteX291" fmla="*/ 4976679 w 7472601"/>
              <a:gd name="connsiteY291" fmla="*/ 6858000 h 6858000"/>
              <a:gd name="connsiteX292" fmla="*/ 5006537 w 7472601"/>
              <a:gd name="connsiteY292" fmla="*/ 6747068 h 6858000"/>
              <a:gd name="connsiteX293" fmla="*/ 5032723 w 7472601"/>
              <a:gd name="connsiteY293" fmla="*/ 6644957 h 6858000"/>
              <a:gd name="connsiteX294" fmla="*/ 5242949 w 7472601"/>
              <a:gd name="connsiteY294" fmla="*/ 6125175 h 6858000"/>
              <a:gd name="connsiteX295" fmla="*/ 5286321 w 7472601"/>
              <a:gd name="connsiteY295" fmla="*/ 6033555 h 6858000"/>
              <a:gd name="connsiteX296" fmla="*/ 5008210 w 7472601"/>
              <a:gd name="connsiteY296" fmla="*/ 6649194 h 6858000"/>
              <a:gd name="connsiteX297" fmla="*/ 4986321 w 7472601"/>
              <a:gd name="connsiteY297" fmla="*/ 6765687 h 6858000"/>
              <a:gd name="connsiteX298" fmla="*/ 4973474 w 7472601"/>
              <a:gd name="connsiteY298" fmla="*/ 6858000 h 6858000"/>
              <a:gd name="connsiteX299" fmla="*/ 4907178 w 7472601"/>
              <a:gd name="connsiteY299" fmla="*/ 6858000 h 6858000"/>
              <a:gd name="connsiteX300" fmla="*/ 4910810 w 7472601"/>
              <a:gd name="connsiteY300" fmla="*/ 6829660 h 6858000"/>
              <a:gd name="connsiteX301" fmla="*/ 4987461 w 7472601"/>
              <a:gd name="connsiteY301" fmla="*/ 6432994 h 6858000"/>
              <a:gd name="connsiteX302" fmla="*/ 5179262 w 7472601"/>
              <a:gd name="connsiteY302" fmla="*/ 6035044 h 6858000"/>
              <a:gd name="connsiteX303" fmla="*/ 4689678 w 7472601"/>
              <a:gd name="connsiteY303" fmla="*/ 6440241 h 6858000"/>
              <a:gd name="connsiteX304" fmla="*/ 4477543 w 7472601"/>
              <a:gd name="connsiteY304" fmla="*/ 6674836 h 6858000"/>
              <a:gd name="connsiteX305" fmla="*/ 4329957 w 7472601"/>
              <a:gd name="connsiteY305" fmla="*/ 6858000 h 6858000"/>
              <a:gd name="connsiteX306" fmla="*/ 4218595 w 7472601"/>
              <a:gd name="connsiteY306" fmla="*/ 6858000 h 6858000"/>
              <a:gd name="connsiteX307" fmla="*/ 4368888 w 7472601"/>
              <a:gd name="connsiteY307" fmla="*/ 6668412 h 6858000"/>
              <a:gd name="connsiteX308" fmla="*/ 4563091 w 7472601"/>
              <a:gd name="connsiteY308" fmla="*/ 6442508 h 6858000"/>
              <a:gd name="connsiteX309" fmla="*/ 5387324 w 7472601"/>
              <a:gd name="connsiteY309" fmla="*/ 5705830 h 6858000"/>
              <a:gd name="connsiteX310" fmla="*/ 5073620 w 7472601"/>
              <a:gd name="connsiteY310" fmla="*/ 5955437 h 6858000"/>
              <a:gd name="connsiteX311" fmla="*/ 4689789 w 7472601"/>
              <a:gd name="connsiteY311" fmla="*/ 6268382 h 6858000"/>
              <a:gd name="connsiteX312" fmla="*/ 4418722 w 7472601"/>
              <a:gd name="connsiteY312" fmla="*/ 6570886 h 6858000"/>
              <a:gd name="connsiteX313" fmla="*/ 4214944 w 7472601"/>
              <a:gd name="connsiteY313" fmla="*/ 6858000 h 6858000"/>
              <a:gd name="connsiteX314" fmla="*/ 4177898 w 7472601"/>
              <a:gd name="connsiteY314" fmla="*/ 6858000 h 6858000"/>
              <a:gd name="connsiteX315" fmla="*/ 4391597 w 7472601"/>
              <a:gd name="connsiteY315" fmla="*/ 6556370 h 6858000"/>
              <a:gd name="connsiteX316" fmla="*/ 4668889 w 7472601"/>
              <a:gd name="connsiteY316" fmla="*/ 6246399 h 6858000"/>
              <a:gd name="connsiteX317" fmla="*/ 5055427 w 7472601"/>
              <a:gd name="connsiteY317" fmla="*/ 5931476 h 6858000"/>
              <a:gd name="connsiteX318" fmla="*/ 5371814 w 7472601"/>
              <a:gd name="connsiteY318" fmla="*/ 5678975 h 6858000"/>
              <a:gd name="connsiteX319" fmla="*/ 4987918 w 7472601"/>
              <a:gd name="connsiteY319" fmla="*/ 5838701 h 6858000"/>
              <a:gd name="connsiteX320" fmla="*/ 4317146 w 7472601"/>
              <a:gd name="connsiteY320" fmla="*/ 6587716 h 6858000"/>
              <a:gd name="connsiteX321" fmla="*/ 4171627 w 7472601"/>
              <a:gd name="connsiteY321" fmla="*/ 6858000 h 6858000"/>
              <a:gd name="connsiteX322" fmla="*/ 4081585 w 7472601"/>
              <a:gd name="connsiteY322" fmla="*/ 6858000 h 6858000"/>
              <a:gd name="connsiteX323" fmla="*/ 4238603 w 7472601"/>
              <a:gd name="connsiteY323" fmla="*/ 6559341 h 6858000"/>
              <a:gd name="connsiteX324" fmla="*/ 4778333 w 7472601"/>
              <a:gd name="connsiteY324" fmla="*/ 5873626 h 6858000"/>
              <a:gd name="connsiteX325" fmla="*/ 5414185 w 7472601"/>
              <a:gd name="connsiteY325" fmla="*/ 5573882 h 6858000"/>
              <a:gd name="connsiteX326" fmla="*/ 5959648 w 7472601"/>
              <a:gd name="connsiteY326" fmla="*/ 4760797 h 6858000"/>
              <a:gd name="connsiteX327" fmla="*/ 5355019 w 7472601"/>
              <a:gd name="connsiteY327" fmla="*/ 4734672 h 6858000"/>
              <a:gd name="connsiteX328" fmla="*/ 5083565 w 7472601"/>
              <a:gd name="connsiteY328" fmla="*/ 5179121 h 6858000"/>
              <a:gd name="connsiteX329" fmla="*/ 4713577 w 7472601"/>
              <a:gd name="connsiteY329" fmla="*/ 5616803 h 6858000"/>
              <a:gd name="connsiteX330" fmla="*/ 3989559 w 7472601"/>
              <a:gd name="connsiteY330" fmla="*/ 6145945 h 6858000"/>
              <a:gd name="connsiteX331" fmla="*/ 3939824 w 7472601"/>
              <a:gd name="connsiteY331" fmla="*/ 6066900 h 6858000"/>
              <a:gd name="connsiteX332" fmla="*/ 4584537 w 7472601"/>
              <a:gd name="connsiteY332" fmla="*/ 5324826 h 6858000"/>
              <a:gd name="connsiteX333" fmla="*/ 5037105 w 7472601"/>
              <a:gd name="connsiteY333" fmla="*/ 5088765 h 6858000"/>
              <a:gd name="connsiteX334" fmla="*/ 5039930 w 7472601"/>
              <a:gd name="connsiteY334" fmla="*/ 5089585 h 6858000"/>
              <a:gd name="connsiteX335" fmla="*/ 5263764 w 7472601"/>
              <a:gd name="connsiteY335" fmla="*/ 4735525 h 6858000"/>
              <a:gd name="connsiteX336" fmla="*/ 4086300 w 7472601"/>
              <a:gd name="connsiteY336" fmla="*/ 4884599 h 6858000"/>
              <a:gd name="connsiteX337" fmla="*/ 4085485 w 7472601"/>
              <a:gd name="connsiteY337" fmla="*/ 4899070 h 6858000"/>
              <a:gd name="connsiteX338" fmla="*/ 3871915 w 7472601"/>
              <a:gd name="connsiteY338" fmla="*/ 5253645 h 6858000"/>
              <a:gd name="connsiteX339" fmla="*/ 3799374 w 7472601"/>
              <a:gd name="connsiteY339" fmla="*/ 5466127 h 6858000"/>
              <a:gd name="connsiteX340" fmla="*/ 3498850 w 7472601"/>
              <a:gd name="connsiteY340" fmla="*/ 6661888 h 6858000"/>
              <a:gd name="connsiteX341" fmla="*/ 3399216 w 7472601"/>
              <a:gd name="connsiteY341" fmla="*/ 6858000 h 6858000"/>
              <a:gd name="connsiteX342" fmla="*/ 3303688 w 7472601"/>
              <a:gd name="connsiteY342" fmla="*/ 6858000 h 6858000"/>
              <a:gd name="connsiteX343" fmla="*/ 3391774 w 7472601"/>
              <a:gd name="connsiteY343" fmla="*/ 6697181 h 6858000"/>
              <a:gd name="connsiteX344" fmla="*/ 3735540 w 7472601"/>
              <a:gd name="connsiteY344" fmla="*/ 5546923 h 6858000"/>
              <a:gd name="connsiteX345" fmla="*/ 3729438 w 7472601"/>
              <a:gd name="connsiteY345" fmla="*/ 5569058 h 6858000"/>
              <a:gd name="connsiteX346" fmla="*/ 3707782 w 7472601"/>
              <a:gd name="connsiteY346" fmla="*/ 5644908 h 6858000"/>
              <a:gd name="connsiteX347" fmla="*/ 3583827 w 7472601"/>
              <a:gd name="connsiteY347" fmla="*/ 6039215 h 6858000"/>
              <a:gd name="connsiteX348" fmla="*/ 3547861 w 7472601"/>
              <a:gd name="connsiteY348" fmla="*/ 6129609 h 6858000"/>
              <a:gd name="connsiteX349" fmla="*/ 3490905 w 7472601"/>
              <a:gd name="connsiteY349" fmla="*/ 6277660 h 6858000"/>
              <a:gd name="connsiteX350" fmla="*/ 3455859 w 7472601"/>
              <a:gd name="connsiteY350" fmla="*/ 6391301 h 6858000"/>
              <a:gd name="connsiteX351" fmla="*/ 3429112 w 7472601"/>
              <a:gd name="connsiteY351" fmla="*/ 6479469 h 6858000"/>
              <a:gd name="connsiteX352" fmla="*/ 3304862 w 7472601"/>
              <a:gd name="connsiteY352" fmla="*/ 6796476 h 6858000"/>
              <a:gd name="connsiteX353" fmla="*/ 3276071 w 7472601"/>
              <a:gd name="connsiteY353" fmla="*/ 6858000 h 6858000"/>
              <a:gd name="connsiteX354" fmla="*/ 3240805 w 7472601"/>
              <a:gd name="connsiteY354" fmla="*/ 6858000 h 6858000"/>
              <a:gd name="connsiteX355" fmla="*/ 3275917 w 7472601"/>
              <a:gd name="connsiteY355" fmla="*/ 6783192 h 6858000"/>
              <a:gd name="connsiteX356" fmla="*/ 3399358 w 7472601"/>
              <a:gd name="connsiteY356" fmla="*/ 6469011 h 6858000"/>
              <a:gd name="connsiteX357" fmla="*/ 3425650 w 7472601"/>
              <a:gd name="connsiteY357" fmla="*/ 6381333 h 6858000"/>
              <a:gd name="connsiteX358" fmla="*/ 3460661 w 7472601"/>
              <a:gd name="connsiteY358" fmla="*/ 6266763 h 6858000"/>
              <a:gd name="connsiteX359" fmla="*/ 3518021 w 7472601"/>
              <a:gd name="connsiteY359" fmla="*/ 6117298 h 6858000"/>
              <a:gd name="connsiteX360" fmla="*/ 3554035 w 7472601"/>
              <a:gd name="connsiteY360" fmla="*/ 6027832 h 6858000"/>
              <a:gd name="connsiteX361" fmla="*/ 3677174 w 7472601"/>
              <a:gd name="connsiteY361" fmla="*/ 5636351 h 6858000"/>
              <a:gd name="connsiteX362" fmla="*/ 3698819 w 7472601"/>
              <a:gd name="connsiteY362" fmla="*/ 5560503 h 6858000"/>
              <a:gd name="connsiteX363" fmla="*/ 3702094 w 7472601"/>
              <a:gd name="connsiteY363" fmla="*/ 5549194 h 6858000"/>
              <a:gd name="connsiteX364" fmla="*/ 3398355 w 7472601"/>
              <a:gd name="connsiteY364" fmla="*/ 6094603 h 6858000"/>
              <a:gd name="connsiteX365" fmla="*/ 3193941 w 7472601"/>
              <a:gd name="connsiteY365" fmla="*/ 6798775 h 6858000"/>
              <a:gd name="connsiteX366" fmla="*/ 3184140 w 7472601"/>
              <a:gd name="connsiteY366" fmla="*/ 6858000 h 6858000"/>
              <a:gd name="connsiteX367" fmla="*/ 3099978 w 7472601"/>
              <a:gd name="connsiteY367" fmla="*/ 6858000 h 6858000"/>
              <a:gd name="connsiteX368" fmla="*/ 3101556 w 7472601"/>
              <a:gd name="connsiteY368" fmla="*/ 6843337 h 6858000"/>
              <a:gd name="connsiteX369" fmla="*/ 3370162 w 7472601"/>
              <a:gd name="connsiteY369" fmla="*/ 5785550 h 6858000"/>
              <a:gd name="connsiteX370" fmla="*/ 3746477 w 7472601"/>
              <a:gd name="connsiteY370" fmla="*/ 5377889 h 6858000"/>
              <a:gd name="connsiteX371" fmla="*/ 3863399 w 7472601"/>
              <a:gd name="connsiteY371" fmla="*/ 5087257 h 6858000"/>
              <a:gd name="connsiteX372" fmla="*/ 3968712 w 7472601"/>
              <a:gd name="connsiteY372" fmla="*/ 4913989 h 6858000"/>
              <a:gd name="connsiteX373" fmla="*/ 2792390 w 7472601"/>
              <a:gd name="connsiteY373" fmla="*/ 5382974 h 6858000"/>
              <a:gd name="connsiteX374" fmla="*/ 2714982 w 7472601"/>
              <a:gd name="connsiteY374" fmla="*/ 5427051 h 6858000"/>
              <a:gd name="connsiteX375" fmla="*/ 2813361 w 7472601"/>
              <a:gd name="connsiteY375" fmla="*/ 6023912 h 6858000"/>
              <a:gd name="connsiteX376" fmla="*/ 2688430 w 7472601"/>
              <a:gd name="connsiteY376" fmla="*/ 6801564 h 6858000"/>
              <a:gd name="connsiteX377" fmla="*/ 2629626 w 7472601"/>
              <a:gd name="connsiteY377" fmla="*/ 6763394 h 6858000"/>
              <a:gd name="connsiteX378" fmla="*/ 2565328 w 7472601"/>
              <a:gd name="connsiteY378" fmla="*/ 5516399 h 6858000"/>
              <a:gd name="connsiteX379" fmla="*/ 1922999 w 7472601"/>
              <a:gd name="connsiteY379" fmla="*/ 5980343 h 6858000"/>
              <a:gd name="connsiteX380" fmla="*/ 1950261 w 7472601"/>
              <a:gd name="connsiteY380" fmla="*/ 6405858 h 6858000"/>
              <a:gd name="connsiteX381" fmla="*/ 2365554 w 7472601"/>
              <a:gd name="connsiteY381" fmla="*/ 6759107 h 6858000"/>
              <a:gd name="connsiteX382" fmla="*/ 2424142 w 7472601"/>
              <a:gd name="connsiteY382" fmla="*/ 6858000 h 6858000"/>
              <a:gd name="connsiteX383" fmla="*/ 2395994 w 7472601"/>
              <a:gd name="connsiteY383" fmla="*/ 6858000 h 6858000"/>
              <a:gd name="connsiteX384" fmla="*/ 2392863 w 7472601"/>
              <a:gd name="connsiteY384" fmla="*/ 6852964 h 6858000"/>
              <a:gd name="connsiteX385" fmla="*/ 2017589 w 7472601"/>
              <a:gd name="connsiteY385" fmla="*/ 6493982 h 6858000"/>
              <a:gd name="connsiteX386" fmla="*/ 2147336 w 7472601"/>
              <a:gd name="connsiteY386" fmla="*/ 6594052 h 6858000"/>
              <a:gd name="connsiteX387" fmla="*/ 2207047 w 7472601"/>
              <a:gd name="connsiteY387" fmla="*/ 6654540 h 6858000"/>
              <a:gd name="connsiteX388" fmla="*/ 2299106 w 7472601"/>
              <a:gd name="connsiteY388" fmla="*/ 6778931 h 6858000"/>
              <a:gd name="connsiteX389" fmla="*/ 2314430 w 7472601"/>
              <a:gd name="connsiteY389" fmla="*/ 6801144 h 6858000"/>
              <a:gd name="connsiteX390" fmla="*/ 2352406 w 7472601"/>
              <a:gd name="connsiteY390" fmla="*/ 6858000 h 6858000"/>
              <a:gd name="connsiteX391" fmla="*/ 2314492 w 7472601"/>
              <a:gd name="connsiteY391" fmla="*/ 6858000 h 6858000"/>
              <a:gd name="connsiteX392" fmla="*/ 2288095 w 7472601"/>
              <a:gd name="connsiteY392" fmla="*/ 6818030 h 6858000"/>
              <a:gd name="connsiteX393" fmla="*/ 2272768 w 7472601"/>
              <a:gd name="connsiteY393" fmla="*/ 6795822 h 6858000"/>
              <a:gd name="connsiteX394" fmla="*/ 2182715 w 7472601"/>
              <a:gd name="connsiteY394" fmla="*/ 6675071 h 6858000"/>
              <a:gd name="connsiteX395" fmla="*/ 2032061 w 7472601"/>
              <a:gd name="connsiteY395" fmla="*/ 6541380 h 6858000"/>
              <a:gd name="connsiteX396" fmla="*/ 2257220 w 7472601"/>
              <a:gd name="connsiteY396" fmla="*/ 6826257 h 6858000"/>
              <a:gd name="connsiteX397" fmla="*/ 2281324 w 7472601"/>
              <a:gd name="connsiteY397" fmla="*/ 6858000 h 6858000"/>
              <a:gd name="connsiteX398" fmla="*/ 2242860 w 7472601"/>
              <a:gd name="connsiteY398" fmla="*/ 6858000 h 6858000"/>
              <a:gd name="connsiteX399" fmla="*/ 2232818 w 7472601"/>
              <a:gd name="connsiteY399" fmla="*/ 6844926 h 6858000"/>
              <a:gd name="connsiteX400" fmla="*/ 1990172 w 7472601"/>
              <a:gd name="connsiteY400" fmla="*/ 6542121 h 6858000"/>
              <a:gd name="connsiteX401" fmla="*/ 2124090 w 7472601"/>
              <a:gd name="connsiteY401" fmla="*/ 6761017 h 6858000"/>
              <a:gd name="connsiteX402" fmla="*/ 2200380 w 7472601"/>
              <a:gd name="connsiteY402" fmla="*/ 6858000 h 6858000"/>
              <a:gd name="connsiteX403" fmla="*/ 2147507 w 7472601"/>
              <a:gd name="connsiteY403" fmla="*/ 6858000 h 6858000"/>
              <a:gd name="connsiteX404" fmla="*/ 2070668 w 7472601"/>
              <a:gd name="connsiteY404" fmla="*/ 6761520 h 6858000"/>
              <a:gd name="connsiteX405" fmla="*/ 1975142 w 7472601"/>
              <a:gd name="connsiteY405" fmla="*/ 6585570 h 6858000"/>
              <a:gd name="connsiteX406" fmla="*/ 2050035 w 7472601"/>
              <a:gd name="connsiteY406" fmla="*/ 6813345 h 6858000"/>
              <a:gd name="connsiteX407" fmla="*/ 2063025 w 7472601"/>
              <a:gd name="connsiteY407" fmla="*/ 6858000 h 6858000"/>
              <a:gd name="connsiteX408" fmla="*/ 2021675 w 7472601"/>
              <a:gd name="connsiteY408" fmla="*/ 6858000 h 6858000"/>
              <a:gd name="connsiteX409" fmla="*/ 2019308 w 7472601"/>
              <a:gd name="connsiteY409" fmla="*/ 6847118 h 6858000"/>
              <a:gd name="connsiteX410" fmla="*/ 1938835 w 7472601"/>
              <a:gd name="connsiteY410" fmla="*/ 6551160 h 6858000"/>
              <a:gd name="connsiteX411" fmla="*/ 1953230 w 7472601"/>
              <a:gd name="connsiteY411" fmla="*/ 6759699 h 6858000"/>
              <a:gd name="connsiteX412" fmla="*/ 1956763 w 7472601"/>
              <a:gd name="connsiteY412" fmla="*/ 6778191 h 6858000"/>
              <a:gd name="connsiteX413" fmla="*/ 1967925 w 7472601"/>
              <a:gd name="connsiteY413" fmla="*/ 6858000 h 6858000"/>
              <a:gd name="connsiteX414" fmla="*/ 1936622 w 7472601"/>
              <a:gd name="connsiteY414" fmla="*/ 6858000 h 6858000"/>
              <a:gd name="connsiteX415" fmla="*/ 1926261 w 7472601"/>
              <a:gd name="connsiteY415" fmla="*/ 6784064 h 6858000"/>
              <a:gd name="connsiteX416" fmla="*/ 1922724 w 7472601"/>
              <a:gd name="connsiteY416" fmla="*/ 6765577 h 6858000"/>
              <a:gd name="connsiteX417" fmla="*/ 1904650 w 7472601"/>
              <a:gd name="connsiteY417" fmla="*/ 6639616 h 6858000"/>
              <a:gd name="connsiteX418" fmla="*/ 1885273 w 7472601"/>
              <a:gd name="connsiteY418" fmla="*/ 6858000 h 6858000"/>
              <a:gd name="connsiteX419" fmla="*/ 1854363 w 7472601"/>
              <a:gd name="connsiteY419" fmla="*/ 6858000 h 6858000"/>
              <a:gd name="connsiteX420" fmla="*/ 1880391 w 7472601"/>
              <a:gd name="connsiteY420" fmla="*/ 6603796 h 6858000"/>
              <a:gd name="connsiteX421" fmla="*/ 1818273 w 7472601"/>
              <a:gd name="connsiteY421" fmla="*/ 6715729 h 6858000"/>
              <a:gd name="connsiteX422" fmla="*/ 1794691 w 7472601"/>
              <a:gd name="connsiteY422" fmla="*/ 6843239 h 6858000"/>
              <a:gd name="connsiteX423" fmla="*/ 1794914 w 7472601"/>
              <a:gd name="connsiteY423" fmla="*/ 6858000 h 6858000"/>
              <a:gd name="connsiteX424" fmla="*/ 1746128 w 7472601"/>
              <a:gd name="connsiteY424" fmla="*/ 6858000 h 6858000"/>
              <a:gd name="connsiteX425" fmla="*/ 1753934 w 7472601"/>
              <a:gd name="connsiteY425" fmla="*/ 6724796 h 6858000"/>
              <a:gd name="connsiteX426" fmla="*/ 1792053 w 7472601"/>
              <a:gd name="connsiteY426" fmla="*/ 6572396 h 6858000"/>
              <a:gd name="connsiteX427" fmla="*/ 1862248 w 7472601"/>
              <a:gd name="connsiteY427" fmla="*/ 6266397 h 6858000"/>
              <a:gd name="connsiteX428" fmla="*/ 1862250 w 7472601"/>
              <a:gd name="connsiteY428" fmla="*/ 6033531 h 6858000"/>
              <a:gd name="connsiteX429" fmla="*/ 1211999 w 7472601"/>
              <a:gd name="connsiteY429" fmla="*/ 6683610 h 6858000"/>
              <a:gd name="connsiteX430" fmla="*/ 1213266 w 7472601"/>
              <a:gd name="connsiteY430" fmla="*/ 6691947 h 6858000"/>
              <a:gd name="connsiteX431" fmla="*/ 1203370 w 7472601"/>
              <a:gd name="connsiteY431" fmla="*/ 6850676 h 6858000"/>
              <a:gd name="connsiteX432" fmla="*/ 1203671 w 7472601"/>
              <a:gd name="connsiteY432" fmla="*/ 6858000 h 6858000"/>
              <a:gd name="connsiteX433" fmla="*/ 1143180 w 7472601"/>
              <a:gd name="connsiteY433" fmla="*/ 6858000 h 6858000"/>
              <a:gd name="connsiteX434" fmla="*/ 1142176 w 7472601"/>
              <a:gd name="connsiteY434" fmla="*/ 6766045 h 6858000"/>
              <a:gd name="connsiteX435" fmla="*/ 1067484 w 7472601"/>
              <a:gd name="connsiteY435" fmla="*/ 6858000 h 6858000"/>
              <a:gd name="connsiteX436" fmla="*/ 953928 w 7472601"/>
              <a:gd name="connsiteY436" fmla="*/ 6858000 h 6858000"/>
              <a:gd name="connsiteX437" fmla="*/ 959715 w 7472601"/>
              <a:gd name="connsiteY437" fmla="*/ 6850185 h 6858000"/>
              <a:gd name="connsiteX438" fmla="*/ 1483788 w 7472601"/>
              <a:gd name="connsiteY438" fmla="*/ 6259174 h 6858000"/>
              <a:gd name="connsiteX439" fmla="*/ 1100671 w 7472601"/>
              <a:gd name="connsiteY439" fmla="*/ 6252137 h 6858000"/>
              <a:gd name="connsiteX440" fmla="*/ 1090144 w 7472601"/>
              <a:gd name="connsiteY440" fmla="*/ 6256748 h 6858000"/>
              <a:gd name="connsiteX441" fmla="*/ 1095872 w 7472601"/>
              <a:gd name="connsiteY441" fmla="*/ 6271892 h 6858000"/>
              <a:gd name="connsiteX442" fmla="*/ 262785 w 7472601"/>
              <a:gd name="connsiteY442" fmla="*/ 6845450 h 6858000"/>
              <a:gd name="connsiteX443" fmla="*/ 209968 w 7472601"/>
              <a:gd name="connsiteY443" fmla="*/ 6770713 h 6858000"/>
              <a:gd name="connsiteX444" fmla="*/ 873460 w 7472601"/>
              <a:gd name="connsiteY444" fmla="*/ 6253768 h 6858000"/>
              <a:gd name="connsiteX445" fmla="*/ 192686 w 7472601"/>
              <a:gd name="connsiteY445" fmla="*/ 5849257 h 6858000"/>
              <a:gd name="connsiteX446" fmla="*/ 4696 w 7472601"/>
              <a:gd name="connsiteY446" fmla="*/ 5697668 h 6858000"/>
              <a:gd name="connsiteX447" fmla="*/ 0 w 7472601"/>
              <a:gd name="connsiteY447" fmla="*/ 5689984 h 6858000"/>
              <a:gd name="connsiteX448" fmla="*/ 0 w 7472601"/>
              <a:gd name="connsiteY448" fmla="*/ 5513472 h 6858000"/>
              <a:gd name="connsiteX449" fmla="*/ 174101 w 7472601"/>
              <a:gd name="connsiteY449" fmla="*/ 5620277 h 6858000"/>
              <a:gd name="connsiteX450" fmla="*/ 891800 w 7472601"/>
              <a:gd name="connsiteY450" fmla="*/ 6036935 h 6858000"/>
              <a:gd name="connsiteX451" fmla="*/ 1072219 w 7472601"/>
              <a:gd name="connsiteY451" fmla="*/ 6169443 h 6858000"/>
              <a:gd name="connsiteX452" fmla="*/ 1074117 w 7472601"/>
              <a:gd name="connsiteY452" fmla="*/ 6170301 h 6858000"/>
              <a:gd name="connsiteX453" fmla="*/ 1083114 w 7472601"/>
              <a:gd name="connsiteY453" fmla="*/ 6174131 h 6858000"/>
              <a:gd name="connsiteX454" fmla="*/ 1543010 w 7472601"/>
              <a:gd name="connsiteY454" fmla="*/ 6191140 h 6858000"/>
              <a:gd name="connsiteX455" fmla="*/ 1551080 w 7472601"/>
              <a:gd name="connsiteY455" fmla="*/ 6195006 h 6858000"/>
              <a:gd name="connsiteX456" fmla="*/ 2345443 w 7472601"/>
              <a:gd name="connsiteY456" fmla="*/ 5549882 h 6858000"/>
              <a:gd name="connsiteX457" fmla="*/ 1721499 w 7472601"/>
              <a:gd name="connsiteY457" fmla="*/ 5599969 h 6858000"/>
              <a:gd name="connsiteX458" fmla="*/ 767716 w 7472601"/>
              <a:gd name="connsiteY458" fmla="*/ 5472768 h 6858000"/>
              <a:gd name="connsiteX459" fmla="*/ 722147 w 7472601"/>
              <a:gd name="connsiteY459" fmla="*/ 5393091 h 6858000"/>
              <a:gd name="connsiteX460" fmla="*/ 1485552 w 7472601"/>
              <a:gd name="connsiteY460" fmla="*/ 5313202 h 6858000"/>
              <a:gd name="connsiteX461" fmla="*/ 2143004 w 7472601"/>
              <a:gd name="connsiteY461" fmla="*/ 5402420 h 6858000"/>
              <a:gd name="connsiteX462" fmla="*/ 1933391 w 7472601"/>
              <a:gd name="connsiteY462" fmla="*/ 5156971 h 6858000"/>
              <a:gd name="connsiteX463" fmla="*/ 1827118 w 7472601"/>
              <a:gd name="connsiteY463" fmla="*/ 4968410 h 6858000"/>
              <a:gd name="connsiteX464" fmla="*/ 1837349 w 7472601"/>
              <a:gd name="connsiteY464" fmla="*/ 4956357 h 6858000"/>
              <a:gd name="connsiteX465" fmla="*/ 2162835 w 7472601"/>
              <a:gd name="connsiteY465" fmla="*/ 5187853 h 6858000"/>
              <a:gd name="connsiteX466" fmla="*/ 2257167 w 7472601"/>
              <a:gd name="connsiteY466" fmla="*/ 5462123 h 6858000"/>
              <a:gd name="connsiteX467" fmla="*/ 2261598 w 7472601"/>
              <a:gd name="connsiteY467" fmla="*/ 5467998 h 6858000"/>
              <a:gd name="connsiteX468" fmla="*/ 2437177 w 7472601"/>
              <a:gd name="connsiteY468" fmla="*/ 5479608 h 6858000"/>
              <a:gd name="connsiteX469" fmla="*/ 2445247 w 7472601"/>
              <a:gd name="connsiteY469" fmla="*/ 5483476 h 6858000"/>
              <a:gd name="connsiteX470" fmla="*/ 2743626 w 7472601"/>
              <a:gd name="connsiteY470" fmla="*/ 5304819 h 6858000"/>
              <a:gd name="connsiteX471" fmla="*/ 3048102 w 7472601"/>
              <a:gd name="connsiteY471" fmla="*/ 5150595 h 6858000"/>
              <a:gd name="connsiteX472" fmla="*/ 1799414 w 7472601"/>
              <a:gd name="connsiteY472" fmla="*/ 4694732 h 6858000"/>
              <a:gd name="connsiteX473" fmla="*/ 1771735 w 7472601"/>
              <a:gd name="connsiteY473" fmla="*/ 4619929 h 6858000"/>
              <a:gd name="connsiteX474" fmla="*/ 3104273 w 7472601"/>
              <a:gd name="connsiteY474" fmla="*/ 5076159 h 6858000"/>
              <a:gd name="connsiteX475" fmla="*/ 3113245 w 7472601"/>
              <a:gd name="connsiteY475" fmla="*/ 5090705 h 6858000"/>
              <a:gd name="connsiteX476" fmla="*/ 3126294 w 7472601"/>
              <a:gd name="connsiteY476" fmla="*/ 5114400 h 6858000"/>
              <a:gd name="connsiteX477" fmla="*/ 3937433 w 7472601"/>
              <a:gd name="connsiteY477" fmla="*/ 4830473 h 6858000"/>
              <a:gd name="connsiteX478" fmla="*/ 3590475 w 7472601"/>
              <a:gd name="connsiteY478" fmla="*/ 4597974 h 6858000"/>
              <a:gd name="connsiteX479" fmla="*/ 3100264 w 7472601"/>
              <a:gd name="connsiteY479" fmla="*/ 4579845 h 6858000"/>
              <a:gd name="connsiteX480" fmla="*/ 2183576 w 7472601"/>
              <a:gd name="connsiteY480" fmla="*/ 4227150 h 6858000"/>
              <a:gd name="connsiteX481" fmla="*/ 2151029 w 7472601"/>
              <a:gd name="connsiteY481" fmla="*/ 4146947 h 6858000"/>
              <a:gd name="connsiteX482" fmla="*/ 3563434 w 7472601"/>
              <a:gd name="connsiteY482" fmla="*/ 4469115 h 6858000"/>
              <a:gd name="connsiteX483" fmla="*/ 3177952 w 7472601"/>
              <a:gd name="connsiteY483" fmla="*/ 3657386 h 6858000"/>
              <a:gd name="connsiteX484" fmla="*/ 3189263 w 7472601"/>
              <a:gd name="connsiteY484" fmla="*/ 3625726 h 6858000"/>
              <a:gd name="connsiteX485" fmla="*/ 3560912 w 7472601"/>
              <a:gd name="connsiteY485" fmla="*/ 4079863 h 6858000"/>
              <a:gd name="connsiteX486" fmla="*/ 3626636 w 7472601"/>
              <a:gd name="connsiteY486" fmla="*/ 4512230 h 6858000"/>
              <a:gd name="connsiteX487" fmla="*/ 3653088 w 7472601"/>
              <a:gd name="connsiteY487" fmla="*/ 4521417 h 6858000"/>
              <a:gd name="connsiteX488" fmla="*/ 3988128 w 7472601"/>
              <a:gd name="connsiteY488" fmla="*/ 4817267 h 6858000"/>
              <a:gd name="connsiteX489" fmla="*/ 4830582 w 7472601"/>
              <a:gd name="connsiteY489" fmla="*/ 4676000 h 6858000"/>
              <a:gd name="connsiteX490" fmla="*/ 4830100 w 7472601"/>
              <a:gd name="connsiteY490" fmla="*/ 4675554 h 6858000"/>
              <a:gd name="connsiteX491" fmla="*/ 4036318 w 7472601"/>
              <a:gd name="connsiteY491" fmla="*/ 4147013 h 6858000"/>
              <a:gd name="connsiteX492" fmla="*/ 3432098 w 7472601"/>
              <a:gd name="connsiteY492" fmla="*/ 3537312 h 6858000"/>
              <a:gd name="connsiteX493" fmla="*/ 3446761 w 7472601"/>
              <a:gd name="connsiteY493" fmla="*/ 3461278 h 6858000"/>
              <a:gd name="connsiteX494" fmla="*/ 4419733 w 7472601"/>
              <a:gd name="connsiteY494" fmla="*/ 3963555 h 6858000"/>
              <a:gd name="connsiteX495" fmla="*/ 4781371 w 7472601"/>
              <a:gd name="connsiteY495" fmla="*/ 4458604 h 6858000"/>
              <a:gd name="connsiteX496" fmla="*/ 4780440 w 7472601"/>
              <a:gd name="connsiteY496" fmla="*/ 4470290 h 6858000"/>
              <a:gd name="connsiteX497" fmla="*/ 4898954 w 7472601"/>
              <a:gd name="connsiteY497" fmla="*/ 4662092 h 6858000"/>
              <a:gd name="connsiteX498" fmla="*/ 4900699 w 7472601"/>
              <a:gd name="connsiteY498" fmla="*/ 4670867 h 6858000"/>
              <a:gd name="connsiteX499" fmla="*/ 5714511 w 7472601"/>
              <a:gd name="connsiteY499" fmla="*/ 4663483 h 6858000"/>
              <a:gd name="connsiteX500" fmla="*/ 5464793 w 7472601"/>
              <a:gd name="connsiteY500" fmla="*/ 4393556 h 6858000"/>
              <a:gd name="connsiteX501" fmla="*/ 5461897 w 7472601"/>
              <a:gd name="connsiteY501" fmla="*/ 4390879 h 6858000"/>
              <a:gd name="connsiteX502" fmla="*/ 4294126 w 7472601"/>
              <a:gd name="connsiteY502" fmla="*/ 3303048 h 6858000"/>
              <a:gd name="connsiteX503" fmla="*/ 4305321 w 7472601"/>
              <a:gd name="connsiteY503" fmla="*/ 3256953 h 6858000"/>
              <a:gd name="connsiteX504" fmla="*/ 4949299 w 7472601"/>
              <a:gd name="connsiteY504" fmla="*/ 3766336 h 6858000"/>
              <a:gd name="connsiteX505" fmla="*/ 5291452 w 7472601"/>
              <a:gd name="connsiteY505" fmla="*/ 4076801 h 6858000"/>
              <a:gd name="connsiteX506" fmla="*/ 5434998 w 7472601"/>
              <a:gd name="connsiteY506" fmla="*/ 4254100 h 6858000"/>
              <a:gd name="connsiteX507" fmla="*/ 5351015 w 7472601"/>
              <a:gd name="connsiteY507" fmla="*/ 3760989 h 6858000"/>
              <a:gd name="connsiteX508" fmla="*/ 5413780 w 7472601"/>
              <a:gd name="connsiteY508" fmla="*/ 2966265 h 6858000"/>
              <a:gd name="connsiteX509" fmla="*/ 5425627 w 7472601"/>
              <a:gd name="connsiteY509" fmla="*/ 2954192 h 6858000"/>
              <a:gd name="connsiteX510" fmla="*/ 6604735 w 7472601"/>
              <a:gd name="connsiteY510" fmla="*/ 2041381 h 6858000"/>
              <a:gd name="connsiteX511" fmla="*/ 7204487 w 7472601"/>
              <a:gd name="connsiteY511" fmla="*/ 2742112 h 6858000"/>
              <a:gd name="connsiteX512" fmla="*/ 7131592 w 7472601"/>
              <a:gd name="connsiteY512" fmla="*/ 2672096 h 6858000"/>
              <a:gd name="connsiteX513" fmla="*/ 6996344 w 7472601"/>
              <a:gd name="connsiteY513" fmla="*/ 2518310 h 6858000"/>
              <a:gd name="connsiteX514" fmla="*/ 6735495 w 7472601"/>
              <a:gd name="connsiteY514" fmla="*/ 2196890 h 6858000"/>
              <a:gd name="connsiteX515" fmla="*/ 6721901 w 7472601"/>
              <a:gd name="connsiteY515" fmla="*/ 2179274 h 6858000"/>
              <a:gd name="connsiteX516" fmla="*/ 6604735 w 7472601"/>
              <a:gd name="connsiteY516" fmla="*/ 2041381 h 6858000"/>
              <a:gd name="connsiteX517" fmla="*/ 6591670 w 7472601"/>
              <a:gd name="connsiteY517" fmla="*/ 1988277 h 6858000"/>
              <a:gd name="connsiteX518" fmla="*/ 6747349 w 7472601"/>
              <a:gd name="connsiteY518" fmla="*/ 2160069 h 6858000"/>
              <a:gd name="connsiteX519" fmla="*/ 6760943 w 7472601"/>
              <a:gd name="connsiteY519" fmla="*/ 2177686 h 6858000"/>
              <a:gd name="connsiteX520" fmla="*/ 7021065 w 7472601"/>
              <a:gd name="connsiteY520" fmla="*/ 2498102 h 6858000"/>
              <a:gd name="connsiteX521" fmla="*/ 7155223 w 7472601"/>
              <a:gd name="connsiteY521" fmla="*/ 2650386 h 6858000"/>
              <a:gd name="connsiteX522" fmla="*/ 7203167 w 7472601"/>
              <a:gd name="connsiteY522" fmla="*/ 2697288 h 6858000"/>
              <a:gd name="connsiteX523" fmla="*/ 6937703 w 7472601"/>
              <a:gd name="connsiteY523" fmla="*/ 2321981 h 6858000"/>
              <a:gd name="connsiteX524" fmla="*/ 6591670 w 7472601"/>
              <a:gd name="connsiteY524" fmla="*/ 1988277 h 6858000"/>
              <a:gd name="connsiteX525" fmla="*/ 5798671 w 7472601"/>
              <a:gd name="connsiteY525" fmla="*/ 1981601 h 6858000"/>
              <a:gd name="connsiteX526" fmla="*/ 5754709 w 7472601"/>
              <a:gd name="connsiteY526" fmla="*/ 2071454 h 6858000"/>
              <a:gd name="connsiteX527" fmla="*/ 5763044 w 7472601"/>
              <a:gd name="connsiteY527" fmla="*/ 2842206 h 6858000"/>
              <a:gd name="connsiteX528" fmla="*/ 5764974 w 7472601"/>
              <a:gd name="connsiteY528" fmla="*/ 2799609 h 6858000"/>
              <a:gd name="connsiteX529" fmla="*/ 5767665 w 7472601"/>
              <a:gd name="connsiteY529" fmla="*/ 2666409 h 6858000"/>
              <a:gd name="connsiteX530" fmla="*/ 5763055 w 7472601"/>
              <a:gd name="connsiteY530" fmla="*/ 2579705 h 6858000"/>
              <a:gd name="connsiteX531" fmla="*/ 5758079 w 7472601"/>
              <a:gd name="connsiteY531" fmla="*/ 2492508 h 6858000"/>
              <a:gd name="connsiteX532" fmla="*/ 5779325 w 7472601"/>
              <a:gd name="connsiteY532" fmla="*/ 2197069 h 6858000"/>
              <a:gd name="connsiteX533" fmla="*/ 5798671 w 7472601"/>
              <a:gd name="connsiteY533" fmla="*/ 1981601 h 6858000"/>
              <a:gd name="connsiteX534" fmla="*/ 5829202 w 7472601"/>
              <a:gd name="connsiteY534" fmla="*/ 1971679 h 6858000"/>
              <a:gd name="connsiteX535" fmla="*/ 5809558 w 7472601"/>
              <a:gd name="connsiteY535" fmla="*/ 2198043 h 6858000"/>
              <a:gd name="connsiteX536" fmla="*/ 5788653 w 7472601"/>
              <a:gd name="connsiteY536" fmla="*/ 2489430 h 6858000"/>
              <a:gd name="connsiteX537" fmla="*/ 5793439 w 7472601"/>
              <a:gd name="connsiteY537" fmla="*/ 2575235 h 6858000"/>
              <a:gd name="connsiteX538" fmla="*/ 5796837 w 7472601"/>
              <a:gd name="connsiteY538" fmla="*/ 2637633 h 6858000"/>
              <a:gd name="connsiteX539" fmla="*/ 5818614 w 7472601"/>
              <a:gd name="connsiteY539" fmla="*/ 2473055 h 6858000"/>
              <a:gd name="connsiteX540" fmla="*/ 5829202 w 7472601"/>
              <a:gd name="connsiteY540" fmla="*/ 1971679 h 6858000"/>
              <a:gd name="connsiteX541" fmla="*/ 5911389 w 7472601"/>
              <a:gd name="connsiteY541" fmla="*/ 1898371 h 6858000"/>
              <a:gd name="connsiteX542" fmla="*/ 6237627 w 7472601"/>
              <a:gd name="connsiteY542" fmla="*/ 2231921 h 6858000"/>
              <a:gd name="connsiteX543" fmla="*/ 5911389 w 7472601"/>
              <a:gd name="connsiteY543" fmla="*/ 1898371 h 6858000"/>
              <a:gd name="connsiteX544" fmla="*/ 6944437 w 7472601"/>
              <a:gd name="connsiteY544" fmla="*/ 1575402 h 6858000"/>
              <a:gd name="connsiteX545" fmla="*/ 6304730 w 7472601"/>
              <a:gd name="connsiteY545" fmla="*/ 1766654 h 6858000"/>
              <a:gd name="connsiteX546" fmla="*/ 6944437 w 7472601"/>
              <a:gd name="connsiteY546" fmla="*/ 1575402 h 6858000"/>
              <a:gd name="connsiteX547" fmla="*/ 7019523 w 7472601"/>
              <a:gd name="connsiteY547" fmla="*/ 1519450 h 6858000"/>
              <a:gd name="connsiteX548" fmla="*/ 6298091 w 7472601"/>
              <a:gd name="connsiteY548" fmla="*/ 1737122 h 6858000"/>
              <a:gd name="connsiteX549" fmla="*/ 7019523 w 7472601"/>
              <a:gd name="connsiteY549" fmla="*/ 1519450 h 6858000"/>
              <a:gd name="connsiteX550" fmla="*/ 2399523 w 7472601"/>
              <a:gd name="connsiteY550" fmla="*/ 1428234 h 6858000"/>
              <a:gd name="connsiteX551" fmla="*/ 2224982 w 7472601"/>
              <a:gd name="connsiteY551" fmla="*/ 1826201 h 6858000"/>
              <a:gd name="connsiteX552" fmla="*/ 2096099 w 7472601"/>
              <a:gd name="connsiteY552" fmla="*/ 2345900 h 6858000"/>
              <a:gd name="connsiteX553" fmla="*/ 2283317 w 7472601"/>
              <a:gd name="connsiteY553" fmla="*/ 1796925 h 6858000"/>
              <a:gd name="connsiteX554" fmla="*/ 2399523 w 7472601"/>
              <a:gd name="connsiteY554" fmla="*/ 1428234 h 6858000"/>
              <a:gd name="connsiteX555" fmla="*/ 2448558 w 7472601"/>
              <a:gd name="connsiteY555" fmla="*/ 1373435 h 6858000"/>
              <a:gd name="connsiteX556" fmla="*/ 2312521 w 7472601"/>
              <a:gd name="connsiteY556" fmla="*/ 1806140 h 6858000"/>
              <a:gd name="connsiteX557" fmla="*/ 2127533 w 7472601"/>
              <a:gd name="connsiteY557" fmla="*/ 2348380 h 6858000"/>
              <a:gd name="connsiteX558" fmla="*/ 2358080 w 7472601"/>
              <a:gd name="connsiteY558" fmla="*/ 1866134 h 6858000"/>
              <a:gd name="connsiteX559" fmla="*/ 2407436 w 7472601"/>
              <a:gd name="connsiteY559" fmla="*/ 1651070 h 6858000"/>
              <a:gd name="connsiteX560" fmla="*/ 2448558 w 7472601"/>
              <a:gd name="connsiteY560" fmla="*/ 1373435 h 6858000"/>
              <a:gd name="connsiteX561" fmla="*/ 278707 w 7472601"/>
              <a:gd name="connsiteY561" fmla="*/ 1352270 h 6858000"/>
              <a:gd name="connsiteX562" fmla="*/ 321570 w 7472601"/>
              <a:gd name="connsiteY562" fmla="*/ 1861610 h 6858000"/>
              <a:gd name="connsiteX563" fmla="*/ 294281 w 7472601"/>
              <a:gd name="connsiteY563" fmla="*/ 1440658 h 6858000"/>
              <a:gd name="connsiteX564" fmla="*/ 278707 w 7472601"/>
              <a:gd name="connsiteY564" fmla="*/ 1352270 h 6858000"/>
              <a:gd name="connsiteX565" fmla="*/ 1423821 w 7472601"/>
              <a:gd name="connsiteY565" fmla="*/ 1351958 h 6858000"/>
              <a:gd name="connsiteX566" fmla="*/ 1638521 w 7472601"/>
              <a:gd name="connsiteY566" fmla="*/ 1908470 h 6858000"/>
              <a:gd name="connsiteX567" fmla="*/ 1754199 w 7472601"/>
              <a:gd name="connsiteY567" fmla="*/ 2149284 h 6858000"/>
              <a:gd name="connsiteX568" fmla="*/ 1908359 w 7472601"/>
              <a:gd name="connsiteY568" fmla="*/ 2364988 h 6858000"/>
              <a:gd name="connsiteX569" fmla="*/ 1647661 w 7472601"/>
              <a:gd name="connsiteY569" fmla="*/ 1825945 h 6858000"/>
              <a:gd name="connsiteX570" fmla="*/ 1423821 w 7472601"/>
              <a:gd name="connsiteY570" fmla="*/ 1351958 h 6858000"/>
              <a:gd name="connsiteX571" fmla="*/ 1431890 w 7472601"/>
              <a:gd name="connsiteY571" fmla="*/ 1306475 h 6858000"/>
              <a:gd name="connsiteX572" fmla="*/ 1507597 w 7472601"/>
              <a:gd name="connsiteY572" fmla="*/ 1446132 h 6858000"/>
              <a:gd name="connsiteX573" fmla="*/ 1674586 w 7472601"/>
              <a:gd name="connsiteY573" fmla="*/ 1813832 h 6858000"/>
              <a:gd name="connsiteX574" fmla="*/ 1815950 w 7472601"/>
              <a:gd name="connsiteY574" fmla="*/ 2128564 h 6858000"/>
              <a:gd name="connsiteX575" fmla="*/ 1984242 w 7472601"/>
              <a:gd name="connsiteY575" fmla="*/ 2430829 h 6858000"/>
              <a:gd name="connsiteX576" fmla="*/ 2014023 w 7472601"/>
              <a:gd name="connsiteY576" fmla="*/ 2450995 h 6858000"/>
              <a:gd name="connsiteX577" fmla="*/ 1747337 w 7472601"/>
              <a:gd name="connsiteY577" fmla="*/ 1855264 h 6858000"/>
              <a:gd name="connsiteX578" fmla="*/ 1533749 w 7472601"/>
              <a:gd name="connsiteY578" fmla="*/ 1478656 h 6858000"/>
              <a:gd name="connsiteX579" fmla="*/ 1431890 w 7472601"/>
              <a:gd name="connsiteY579" fmla="*/ 1306475 h 6858000"/>
              <a:gd name="connsiteX580" fmla="*/ 5052692 w 7472601"/>
              <a:gd name="connsiteY580" fmla="*/ 1292994 h 6858000"/>
              <a:gd name="connsiteX581" fmla="*/ 5200661 w 7472601"/>
              <a:gd name="connsiteY581" fmla="*/ 1635186 h 6858000"/>
              <a:gd name="connsiteX582" fmla="*/ 5297138 w 7472601"/>
              <a:gd name="connsiteY582" fmla="*/ 1906351 h 6858000"/>
              <a:gd name="connsiteX583" fmla="*/ 5052692 w 7472601"/>
              <a:gd name="connsiteY583" fmla="*/ 1292994 h 6858000"/>
              <a:gd name="connsiteX584" fmla="*/ 5009948 w 7472601"/>
              <a:gd name="connsiteY584" fmla="*/ 1273619 h 6858000"/>
              <a:gd name="connsiteX585" fmla="*/ 5121777 w 7472601"/>
              <a:gd name="connsiteY585" fmla="*/ 1654213 h 6858000"/>
              <a:gd name="connsiteX586" fmla="*/ 5293545 w 7472601"/>
              <a:gd name="connsiteY586" fmla="*/ 2072247 h 6858000"/>
              <a:gd name="connsiteX587" fmla="*/ 5294042 w 7472601"/>
              <a:gd name="connsiteY587" fmla="*/ 2065019 h 6858000"/>
              <a:gd name="connsiteX588" fmla="*/ 5171936 w 7472601"/>
              <a:gd name="connsiteY588" fmla="*/ 1647613 h 6858000"/>
              <a:gd name="connsiteX589" fmla="*/ 5009948 w 7472601"/>
              <a:gd name="connsiteY589" fmla="*/ 1273619 h 6858000"/>
              <a:gd name="connsiteX590" fmla="*/ 655236 w 7472601"/>
              <a:gd name="connsiteY590" fmla="*/ 1268632 h 6858000"/>
              <a:gd name="connsiteX591" fmla="*/ 839521 w 7472601"/>
              <a:gd name="connsiteY591" fmla="*/ 1685315 h 6858000"/>
              <a:gd name="connsiteX592" fmla="*/ 1109416 w 7472601"/>
              <a:gd name="connsiteY592" fmla="*/ 2061663 h 6858000"/>
              <a:gd name="connsiteX593" fmla="*/ 1298300 w 7472601"/>
              <a:gd name="connsiteY593" fmla="*/ 2247742 h 6858000"/>
              <a:gd name="connsiteX594" fmla="*/ 1125871 w 7472601"/>
              <a:gd name="connsiteY594" fmla="*/ 1989513 h 6858000"/>
              <a:gd name="connsiteX595" fmla="*/ 981574 w 7472601"/>
              <a:gd name="connsiteY595" fmla="*/ 1783157 h 6858000"/>
              <a:gd name="connsiteX596" fmla="*/ 922198 w 7472601"/>
              <a:gd name="connsiteY596" fmla="*/ 1677437 h 6858000"/>
              <a:gd name="connsiteX597" fmla="*/ 869293 w 7472601"/>
              <a:gd name="connsiteY597" fmla="*/ 1583214 h 6858000"/>
              <a:gd name="connsiteX598" fmla="*/ 751431 w 7472601"/>
              <a:gd name="connsiteY598" fmla="*/ 1405731 h 6858000"/>
              <a:gd name="connsiteX599" fmla="*/ 655236 w 7472601"/>
              <a:gd name="connsiteY599" fmla="*/ 1268632 h 6858000"/>
              <a:gd name="connsiteX600" fmla="*/ 6516292 w 7472601"/>
              <a:gd name="connsiteY600" fmla="*/ 1263064 h 6858000"/>
              <a:gd name="connsiteX601" fmla="*/ 5736320 w 7472601"/>
              <a:gd name="connsiteY601" fmla="*/ 1501803 h 6858000"/>
              <a:gd name="connsiteX602" fmla="*/ 6516292 w 7472601"/>
              <a:gd name="connsiteY602" fmla="*/ 1263064 h 6858000"/>
              <a:gd name="connsiteX603" fmla="*/ 291466 w 7472601"/>
              <a:gd name="connsiteY603" fmla="*/ 1250369 h 6858000"/>
              <a:gd name="connsiteX604" fmla="*/ 323180 w 7472601"/>
              <a:gd name="connsiteY604" fmla="*/ 1435283 h 6858000"/>
              <a:gd name="connsiteX605" fmla="*/ 349381 w 7472601"/>
              <a:gd name="connsiteY605" fmla="*/ 1875041 h 6858000"/>
              <a:gd name="connsiteX606" fmla="*/ 374363 w 7472601"/>
              <a:gd name="connsiteY606" fmla="*/ 1506494 h 6858000"/>
              <a:gd name="connsiteX607" fmla="*/ 302168 w 7472601"/>
              <a:gd name="connsiteY607" fmla="*/ 1274495 h 6858000"/>
              <a:gd name="connsiteX608" fmla="*/ 291466 w 7472601"/>
              <a:gd name="connsiteY608" fmla="*/ 1250369 h 6858000"/>
              <a:gd name="connsiteX609" fmla="*/ 678222 w 7472601"/>
              <a:gd name="connsiteY609" fmla="*/ 1248670 h 6858000"/>
              <a:gd name="connsiteX610" fmla="*/ 775536 w 7472601"/>
              <a:gd name="connsiteY610" fmla="*/ 1388015 h 6858000"/>
              <a:gd name="connsiteX611" fmla="*/ 894529 w 7472601"/>
              <a:gd name="connsiteY611" fmla="*/ 1567739 h 6858000"/>
              <a:gd name="connsiteX612" fmla="*/ 948000 w 7472601"/>
              <a:gd name="connsiteY612" fmla="*/ 1663088 h 6858000"/>
              <a:gd name="connsiteX613" fmla="*/ 1006812 w 7472601"/>
              <a:gd name="connsiteY613" fmla="*/ 1767683 h 6858000"/>
              <a:gd name="connsiteX614" fmla="*/ 1149133 w 7472601"/>
              <a:gd name="connsiteY614" fmla="*/ 1971513 h 6858000"/>
              <a:gd name="connsiteX615" fmla="*/ 1333952 w 7472601"/>
              <a:gd name="connsiteY615" fmla="*/ 2251620 h 6858000"/>
              <a:gd name="connsiteX616" fmla="*/ 1337329 w 7472601"/>
              <a:gd name="connsiteY616" fmla="*/ 2258350 h 6858000"/>
              <a:gd name="connsiteX617" fmla="*/ 1014726 w 7472601"/>
              <a:gd name="connsiteY617" fmla="*/ 1615556 h 6858000"/>
              <a:gd name="connsiteX618" fmla="*/ 678222 w 7472601"/>
              <a:gd name="connsiteY618" fmla="*/ 1248670 h 6858000"/>
              <a:gd name="connsiteX619" fmla="*/ 6691602 w 7472601"/>
              <a:gd name="connsiteY619" fmla="*/ 1140573 h 6858000"/>
              <a:gd name="connsiteX620" fmla="*/ 6571100 w 7472601"/>
              <a:gd name="connsiteY620" fmla="*/ 1183662 h 6858000"/>
              <a:gd name="connsiteX621" fmla="*/ 6241687 w 7472601"/>
              <a:gd name="connsiteY621" fmla="*/ 1257600 h 6858000"/>
              <a:gd name="connsiteX622" fmla="*/ 5693009 w 7472601"/>
              <a:gd name="connsiteY622" fmla="*/ 1478256 h 6858000"/>
              <a:gd name="connsiteX623" fmla="*/ 6548420 w 7472601"/>
              <a:gd name="connsiteY623" fmla="*/ 1214599 h 6858000"/>
              <a:gd name="connsiteX624" fmla="*/ 6605473 w 7472601"/>
              <a:gd name="connsiteY624" fmla="*/ 1184686 h 6858000"/>
              <a:gd name="connsiteX625" fmla="*/ 6691602 w 7472601"/>
              <a:gd name="connsiteY625" fmla="*/ 1140573 h 6858000"/>
              <a:gd name="connsiteX626" fmla="*/ 4002475 w 7472601"/>
              <a:gd name="connsiteY626" fmla="*/ 1037802 h 6858000"/>
              <a:gd name="connsiteX627" fmla="*/ 4000324 w 7472601"/>
              <a:gd name="connsiteY627" fmla="*/ 1039362 h 6858000"/>
              <a:gd name="connsiteX628" fmla="*/ 4002862 w 7472601"/>
              <a:gd name="connsiteY628" fmla="*/ 1042866 h 6858000"/>
              <a:gd name="connsiteX629" fmla="*/ 4002475 w 7472601"/>
              <a:gd name="connsiteY629" fmla="*/ 1037802 h 6858000"/>
              <a:gd name="connsiteX630" fmla="*/ 506322 w 7472601"/>
              <a:gd name="connsiteY630" fmla="*/ 1020997 h 6858000"/>
              <a:gd name="connsiteX631" fmla="*/ 533068 w 7472601"/>
              <a:gd name="connsiteY631" fmla="*/ 1029409 h 6858000"/>
              <a:gd name="connsiteX632" fmla="*/ 1232525 w 7472601"/>
              <a:gd name="connsiteY632" fmla="*/ 1804675 h 6858000"/>
              <a:gd name="connsiteX633" fmla="*/ 1388858 w 7472601"/>
              <a:gd name="connsiteY633" fmla="*/ 2368011 h 6858000"/>
              <a:gd name="connsiteX634" fmla="*/ 1384098 w 7472601"/>
              <a:gd name="connsiteY634" fmla="*/ 2378125 h 6858000"/>
              <a:gd name="connsiteX635" fmla="*/ 1425393 w 7472601"/>
              <a:gd name="connsiteY635" fmla="*/ 2589124 h 6858000"/>
              <a:gd name="connsiteX636" fmla="*/ 1424001 w 7472601"/>
              <a:gd name="connsiteY636" fmla="*/ 2597541 h 6858000"/>
              <a:gd name="connsiteX637" fmla="*/ 2152729 w 7472601"/>
              <a:gd name="connsiteY637" fmla="*/ 2864487 h 6858000"/>
              <a:gd name="connsiteX638" fmla="*/ 2020609 w 7472601"/>
              <a:gd name="connsiteY638" fmla="*/ 2539671 h 6858000"/>
              <a:gd name="connsiteX639" fmla="*/ 2018920 w 7472601"/>
              <a:gd name="connsiteY639" fmla="*/ 2536309 h 6858000"/>
              <a:gd name="connsiteX640" fmla="*/ 1342441 w 7472601"/>
              <a:gd name="connsiteY640" fmla="*/ 1173017 h 6858000"/>
              <a:gd name="connsiteX641" fmla="*/ 1367925 w 7472601"/>
              <a:gd name="connsiteY641" fmla="*/ 1135648 h 6858000"/>
              <a:gd name="connsiteX642" fmla="*/ 1771401 w 7472601"/>
              <a:gd name="connsiteY642" fmla="*/ 1806673 h 6858000"/>
              <a:gd name="connsiteX643" fmla="*/ 1972385 w 7472601"/>
              <a:gd name="connsiteY643" fmla="*/ 2198735 h 6858000"/>
              <a:gd name="connsiteX644" fmla="*/ 2040892 w 7472601"/>
              <a:gd name="connsiteY644" fmla="*/ 2405205 h 6858000"/>
              <a:gd name="connsiteX645" fmla="*/ 2131689 w 7472601"/>
              <a:gd name="connsiteY645" fmla="*/ 1936926 h 6858000"/>
              <a:gd name="connsiteX646" fmla="*/ 2454820 w 7472601"/>
              <a:gd name="connsiteY646" fmla="*/ 1248808 h 6858000"/>
              <a:gd name="connsiteX647" fmla="*/ 2492512 w 7472601"/>
              <a:gd name="connsiteY647" fmla="*/ 1302920 h 6858000"/>
              <a:gd name="connsiteX648" fmla="*/ 2081216 w 7472601"/>
              <a:gd name="connsiteY648" fmla="*/ 2527513 h 6858000"/>
              <a:gd name="connsiteX649" fmla="*/ 2081211 w 7472601"/>
              <a:gd name="connsiteY649" fmla="*/ 2528916 h 6858000"/>
              <a:gd name="connsiteX650" fmla="*/ 2199067 w 7472601"/>
              <a:gd name="connsiteY650" fmla="*/ 2884061 h 6858000"/>
              <a:gd name="connsiteX651" fmla="*/ 3192586 w 7472601"/>
              <a:gd name="connsiteY651" fmla="*/ 3411496 h 6858000"/>
              <a:gd name="connsiteX652" fmla="*/ 3182620 w 7472601"/>
              <a:gd name="connsiteY652" fmla="*/ 3483279 h 6858000"/>
              <a:gd name="connsiteX653" fmla="*/ 2435119 w 7472601"/>
              <a:gd name="connsiteY653" fmla="*/ 3080173 h 6858000"/>
              <a:gd name="connsiteX654" fmla="*/ 2410152 w 7472601"/>
              <a:gd name="connsiteY654" fmla="*/ 3063751 h 6858000"/>
              <a:gd name="connsiteX655" fmla="*/ 2408099 w 7472601"/>
              <a:gd name="connsiteY655" fmla="*/ 3064403 h 6858000"/>
              <a:gd name="connsiteX656" fmla="*/ 2407218 w 7472601"/>
              <a:gd name="connsiteY656" fmla="*/ 3070324 h 6858000"/>
              <a:gd name="connsiteX657" fmla="*/ 2380138 w 7472601"/>
              <a:gd name="connsiteY657" fmla="*/ 3099341 h 6858000"/>
              <a:gd name="connsiteX658" fmla="*/ 1765923 w 7472601"/>
              <a:gd name="connsiteY658" fmla="*/ 3581043 h 6858000"/>
              <a:gd name="connsiteX659" fmla="*/ 1702258 w 7472601"/>
              <a:gd name="connsiteY659" fmla="*/ 3612286 h 6858000"/>
              <a:gd name="connsiteX660" fmla="*/ 1538370 w 7472601"/>
              <a:gd name="connsiteY660" fmla="*/ 3811804 h 6858000"/>
              <a:gd name="connsiteX661" fmla="*/ 542867 w 7472601"/>
              <a:gd name="connsiteY661" fmla="*/ 4944092 h 6858000"/>
              <a:gd name="connsiteX662" fmla="*/ 515800 w 7472601"/>
              <a:gd name="connsiteY662" fmla="*/ 4862180 h 6858000"/>
              <a:gd name="connsiteX663" fmla="*/ 909145 w 7472601"/>
              <a:gd name="connsiteY663" fmla="*/ 4199225 h 6858000"/>
              <a:gd name="connsiteX664" fmla="*/ 1214067 w 7472601"/>
              <a:gd name="connsiteY664" fmla="*/ 3908561 h 6858000"/>
              <a:gd name="connsiteX665" fmla="*/ 640967 w 7472601"/>
              <a:gd name="connsiteY665" fmla="*/ 4105601 h 6858000"/>
              <a:gd name="connsiteX666" fmla="*/ 112563 w 7472601"/>
              <a:gd name="connsiteY666" fmla="*/ 4396952 h 6858000"/>
              <a:gd name="connsiteX667" fmla="*/ 0 w 7472601"/>
              <a:gd name="connsiteY667" fmla="*/ 4466006 h 6858000"/>
              <a:gd name="connsiteX668" fmla="*/ 0 w 7472601"/>
              <a:gd name="connsiteY668" fmla="*/ 4233763 h 6858000"/>
              <a:gd name="connsiteX669" fmla="*/ 36881 w 7472601"/>
              <a:gd name="connsiteY669" fmla="*/ 4200118 h 6858000"/>
              <a:gd name="connsiteX670" fmla="*/ 910534 w 7472601"/>
              <a:gd name="connsiteY670" fmla="*/ 3629753 h 6858000"/>
              <a:gd name="connsiteX671" fmla="*/ 1578717 w 7472601"/>
              <a:gd name="connsiteY671" fmla="*/ 3575982 h 6858000"/>
              <a:gd name="connsiteX672" fmla="*/ 2338780 w 7472601"/>
              <a:gd name="connsiteY672" fmla="*/ 3033725 h 6858000"/>
              <a:gd name="connsiteX673" fmla="*/ 1807991 w 7472601"/>
              <a:gd name="connsiteY673" fmla="*/ 2807184 h 6858000"/>
              <a:gd name="connsiteX674" fmla="*/ 1416358 w 7472601"/>
              <a:gd name="connsiteY674" fmla="*/ 3112571 h 6858000"/>
              <a:gd name="connsiteX675" fmla="*/ 939066 w 7472601"/>
              <a:gd name="connsiteY675" fmla="*/ 3378798 h 6858000"/>
              <a:gd name="connsiteX676" fmla="*/ 115099 w 7472601"/>
              <a:gd name="connsiteY676" fmla="*/ 3607650 h 6858000"/>
              <a:gd name="connsiteX677" fmla="*/ 97284 w 7472601"/>
              <a:gd name="connsiteY677" fmla="*/ 3520393 h 6858000"/>
              <a:gd name="connsiteX678" fmla="*/ 922050 w 7472601"/>
              <a:gd name="connsiteY678" fmla="*/ 3074867 h 6858000"/>
              <a:gd name="connsiteX679" fmla="*/ 1405265 w 7472601"/>
              <a:gd name="connsiteY679" fmla="*/ 3016319 h 6858000"/>
              <a:gd name="connsiteX680" fmla="*/ 1407512 w 7472601"/>
              <a:gd name="connsiteY680" fmla="*/ 3018001 h 6858000"/>
              <a:gd name="connsiteX681" fmla="*/ 1726266 w 7472601"/>
              <a:gd name="connsiteY681" fmla="*/ 2777274 h 6858000"/>
              <a:gd name="connsiteX682" fmla="*/ 625390 w 7472601"/>
              <a:gd name="connsiteY682" fmla="*/ 2514541 h 6858000"/>
              <a:gd name="connsiteX683" fmla="*/ 619799 w 7472601"/>
              <a:gd name="connsiteY683" fmla="*/ 2527180 h 6858000"/>
              <a:gd name="connsiteX684" fmla="*/ 310030 w 7472601"/>
              <a:gd name="connsiteY684" fmla="*/ 2771818 h 6858000"/>
              <a:gd name="connsiteX685" fmla="*/ 173877 w 7472601"/>
              <a:gd name="connsiteY685" fmla="*/ 2937056 h 6858000"/>
              <a:gd name="connsiteX686" fmla="*/ 77889 w 7472601"/>
              <a:gd name="connsiteY686" fmla="*/ 3138440 h 6858000"/>
              <a:gd name="connsiteX687" fmla="*/ 0 w 7472601"/>
              <a:gd name="connsiteY687" fmla="*/ 3271395 h 6858000"/>
              <a:gd name="connsiteX688" fmla="*/ 0 w 7472601"/>
              <a:gd name="connsiteY688" fmla="*/ 3153002 h 6858000"/>
              <a:gd name="connsiteX689" fmla="*/ 2386 w 7472601"/>
              <a:gd name="connsiteY689" fmla="*/ 3149203 h 6858000"/>
              <a:gd name="connsiteX690" fmla="*/ 89753 w 7472601"/>
              <a:gd name="connsiteY690" fmla="*/ 2987702 h 6858000"/>
              <a:gd name="connsiteX691" fmla="*/ 76869 w 7472601"/>
              <a:gd name="connsiteY691" fmla="*/ 3005404 h 6858000"/>
              <a:gd name="connsiteX692" fmla="*/ 32049 w 7472601"/>
              <a:gd name="connsiteY692" fmla="*/ 3065814 h 6858000"/>
              <a:gd name="connsiteX693" fmla="*/ 0 w 7472601"/>
              <a:gd name="connsiteY693" fmla="*/ 3108744 h 6858000"/>
              <a:gd name="connsiteX694" fmla="*/ 0 w 7472601"/>
              <a:gd name="connsiteY694" fmla="*/ 3058059 h 6858000"/>
              <a:gd name="connsiteX695" fmla="*/ 7610 w 7472601"/>
              <a:gd name="connsiteY695" fmla="*/ 3047889 h 6858000"/>
              <a:gd name="connsiteX696" fmla="*/ 52419 w 7472601"/>
              <a:gd name="connsiteY696" fmla="*/ 2987479 h 6858000"/>
              <a:gd name="connsiteX697" fmla="*/ 59142 w 7472601"/>
              <a:gd name="connsiteY697" fmla="*/ 2978488 h 6858000"/>
              <a:gd name="connsiteX698" fmla="*/ 0 w 7472601"/>
              <a:gd name="connsiteY698" fmla="*/ 3015334 h 6858000"/>
              <a:gd name="connsiteX699" fmla="*/ 0 w 7472601"/>
              <a:gd name="connsiteY699" fmla="*/ 2914286 h 6858000"/>
              <a:gd name="connsiteX700" fmla="*/ 36383 w 7472601"/>
              <a:gd name="connsiteY700" fmla="*/ 2901128 h 6858000"/>
              <a:gd name="connsiteX701" fmla="*/ 156329 w 7472601"/>
              <a:gd name="connsiteY701" fmla="*/ 2840533 h 6858000"/>
              <a:gd name="connsiteX702" fmla="*/ 358355 w 7472601"/>
              <a:gd name="connsiteY702" fmla="*/ 2620471 h 6858000"/>
              <a:gd name="connsiteX703" fmla="*/ 510577 w 7472601"/>
              <a:gd name="connsiteY703" fmla="*/ 2501244 h 6858000"/>
              <a:gd name="connsiteX704" fmla="*/ 211967 w 7472601"/>
              <a:gd name="connsiteY704" fmla="*/ 2479171 h 6858000"/>
              <a:gd name="connsiteX705" fmla="*/ 0 w 7472601"/>
              <a:gd name="connsiteY705" fmla="*/ 2476398 h 6858000"/>
              <a:gd name="connsiteX706" fmla="*/ 0 w 7472601"/>
              <a:gd name="connsiteY706" fmla="*/ 2389189 h 6858000"/>
              <a:gd name="connsiteX707" fmla="*/ 103062 w 7472601"/>
              <a:gd name="connsiteY707" fmla="*/ 2389518 h 6858000"/>
              <a:gd name="connsiteX708" fmla="*/ 510734 w 7472601"/>
              <a:gd name="connsiteY708" fmla="*/ 2416201 h 6858000"/>
              <a:gd name="connsiteX709" fmla="*/ 279257 w 7472601"/>
              <a:gd name="connsiteY709" fmla="*/ 2092102 h 6858000"/>
              <a:gd name="connsiteX710" fmla="*/ 65265 w 7472601"/>
              <a:gd name="connsiteY710" fmla="*/ 2006049 h 6858000"/>
              <a:gd name="connsiteX711" fmla="*/ 0 w 7472601"/>
              <a:gd name="connsiteY711" fmla="*/ 1982532 h 6858000"/>
              <a:gd name="connsiteX712" fmla="*/ 0 w 7472601"/>
              <a:gd name="connsiteY712" fmla="*/ 1912789 h 6858000"/>
              <a:gd name="connsiteX713" fmla="*/ 97460 w 7472601"/>
              <a:gd name="connsiteY713" fmla="*/ 1953725 h 6858000"/>
              <a:gd name="connsiteX714" fmla="*/ 221272 w 7472601"/>
              <a:gd name="connsiteY714" fmla="*/ 1980766 h 6858000"/>
              <a:gd name="connsiteX715" fmla="*/ 116765 w 7472601"/>
              <a:gd name="connsiteY715" fmla="*/ 1911033 h 6858000"/>
              <a:gd name="connsiteX716" fmla="*/ 16405 w 7472601"/>
              <a:gd name="connsiteY716" fmla="*/ 1803412 h 6858000"/>
              <a:gd name="connsiteX717" fmla="*/ 0 w 7472601"/>
              <a:gd name="connsiteY717" fmla="*/ 1784777 h 6858000"/>
              <a:gd name="connsiteX718" fmla="*/ 0 w 7472601"/>
              <a:gd name="connsiteY718" fmla="*/ 1740082 h 6858000"/>
              <a:gd name="connsiteX719" fmla="*/ 39394 w 7472601"/>
              <a:gd name="connsiteY719" fmla="*/ 1784856 h 6858000"/>
              <a:gd name="connsiteX720" fmla="*/ 135813 w 7472601"/>
              <a:gd name="connsiteY720" fmla="*/ 1888838 h 6858000"/>
              <a:gd name="connsiteX721" fmla="*/ 242575 w 7472601"/>
              <a:gd name="connsiteY721" fmla="*/ 1958841 h 6858000"/>
              <a:gd name="connsiteX722" fmla="*/ 82197 w 7472601"/>
              <a:gd name="connsiteY722" fmla="*/ 1754826 h 6858000"/>
              <a:gd name="connsiteX723" fmla="*/ 0 w 7472601"/>
              <a:gd name="connsiteY723" fmla="*/ 1679650 h 6858000"/>
              <a:gd name="connsiteX724" fmla="*/ 0 w 7472601"/>
              <a:gd name="connsiteY724" fmla="*/ 1602463 h 6858000"/>
              <a:gd name="connsiteX725" fmla="*/ 84689 w 7472601"/>
              <a:gd name="connsiteY725" fmla="*/ 1677442 h 6858000"/>
              <a:gd name="connsiteX726" fmla="*/ 298437 w 7472601"/>
              <a:gd name="connsiteY726" fmla="*/ 1968019 h 6858000"/>
              <a:gd name="connsiteX727" fmla="*/ 227269 w 7472601"/>
              <a:gd name="connsiteY727" fmla="*/ 1114064 h 6858000"/>
              <a:gd name="connsiteX728" fmla="*/ 248003 w 7472601"/>
              <a:gd name="connsiteY728" fmla="*/ 1089613 h 6858000"/>
              <a:gd name="connsiteX729" fmla="*/ 427020 w 7472601"/>
              <a:gd name="connsiteY729" fmla="*/ 1619803 h 6858000"/>
              <a:gd name="connsiteX730" fmla="*/ 340345 w 7472601"/>
              <a:gd name="connsiteY730" fmla="*/ 2027739 h 6858000"/>
              <a:gd name="connsiteX731" fmla="*/ 360865 w 7472601"/>
              <a:gd name="connsiteY731" fmla="*/ 2044827 h 6858000"/>
              <a:gd name="connsiteX732" fmla="*/ 560414 w 7472601"/>
              <a:gd name="connsiteY732" fmla="*/ 2421457 h 6858000"/>
              <a:gd name="connsiteX733" fmla="*/ 1359703 w 7472601"/>
              <a:gd name="connsiteY733" fmla="*/ 2578554 h 6858000"/>
              <a:gd name="connsiteX734" fmla="*/ 1359422 w 7472601"/>
              <a:gd name="connsiteY734" fmla="*/ 2577994 h 6858000"/>
              <a:gd name="connsiteX735" fmla="*/ 828701 w 7472601"/>
              <a:gd name="connsiteY735" fmla="*/ 1839520 h 6858000"/>
              <a:gd name="connsiteX736" fmla="*/ 494427 w 7472601"/>
              <a:gd name="connsiteY736" fmla="*/ 1092333 h 6858000"/>
              <a:gd name="connsiteX737" fmla="*/ 506322 w 7472601"/>
              <a:gd name="connsiteY737" fmla="*/ 1020997 h 6858000"/>
              <a:gd name="connsiteX738" fmla="*/ 4570198 w 7472601"/>
              <a:gd name="connsiteY738" fmla="*/ 978081 h 6858000"/>
              <a:gd name="connsiteX739" fmla="*/ 4523691 w 7472601"/>
              <a:gd name="connsiteY739" fmla="*/ 1127776 h 6858000"/>
              <a:gd name="connsiteX740" fmla="*/ 4509875 w 7472601"/>
              <a:gd name="connsiteY740" fmla="*/ 1167552 h 6858000"/>
              <a:gd name="connsiteX741" fmla="*/ 4478168 w 7472601"/>
              <a:gd name="connsiteY741" fmla="*/ 1260735 h 6858000"/>
              <a:gd name="connsiteX742" fmla="*/ 4409309 w 7472601"/>
              <a:gd name="connsiteY742" fmla="*/ 1666996 h 6858000"/>
              <a:gd name="connsiteX743" fmla="*/ 4370031 w 7472601"/>
              <a:gd name="connsiteY743" fmla="*/ 1955666 h 6858000"/>
              <a:gd name="connsiteX744" fmla="*/ 4570198 w 7472601"/>
              <a:gd name="connsiteY744" fmla="*/ 978081 h 6858000"/>
              <a:gd name="connsiteX745" fmla="*/ 4557898 w 7472601"/>
              <a:gd name="connsiteY745" fmla="*/ 900011 h 6858000"/>
              <a:gd name="connsiteX746" fmla="*/ 4344840 w 7472601"/>
              <a:gd name="connsiteY746" fmla="*/ 1922038 h 6858000"/>
              <a:gd name="connsiteX747" fmla="*/ 4378710 w 7472601"/>
              <a:gd name="connsiteY747" fmla="*/ 1665516 h 6858000"/>
              <a:gd name="connsiteX748" fmla="*/ 4448798 w 7472601"/>
              <a:gd name="connsiteY748" fmla="*/ 1253024 h 6858000"/>
              <a:gd name="connsiteX749" fmla="*/ 4480315 w 7472601"/>
              <a:gd name="connsiteY749" fmla="*/ 1158454 h 6858000"/>
              <a:gd name="connsiteX750" fmla="*/ 4494133 w 7472601"/>
              <a:gd name="connsiteY750" fmla="*/ 1118676 h 6858000"/>
              <a:gd name="connsiteX751" fmla="*/ 4557898 w 7472601"/>
              <a:gd name="connsiteY751" fmla="*/ 900011 h 6858000"/>
              <a:gd name="connsiteX752" fmla="*/ 5870151 w 7472601"/>
              <a:gd name="connsiteY752" fmla="*/ 898890 h 6858000"/>
              <a:gd name="connsiteX753" fmla="*/ 5861335 w 7472601"/>
              <a:gd name="connsiteY753" fmla="*/ 899177 h 6858000"/>
              <a:gd name="connsiteX754" fmla="*/ 5843702 w 7472601"/>
              <a:gd name="connsiteY754" fmla="*/ 899748 h 6858000"/>
              <a:gd name="connsiteX755" fmla="*/ 5651107 w 7472601"/>
              <a:gd name="connsiteY755" fmla="*/ 920306 h 6858000"/>
              <a:gd name="connsiteX756" fmla="*/ 5459407 w 7472601"/>
              <a:gd name="connsiteY756" fmla="*/ 940975 h 6858000"/>
              <a:gd name="connsiteX757" fmla="*/ 5374846 w 7472601"/>
              <a:gd name="connsiteY757" fmla="*/ 941988 h 6858000"/>
              <a:gd name="connsiteX758" fmla="*/ 5256105 w 7472601"/>
              <a:gd name="connsiteY758" fmla="*/ 945632 h 6858000"/>
              <a:gd name="connsiteX759" fmla="*/ 5107071 w 7472601"/>
              <a:gd name="connsiteY759" fmla="*/ 969720 h 6858000"/>
              <a:gd name="connsiteX760" fmla="*/ 4998681 w 7472601"/>
              <a:gd name="connsiteY760" fmla="*/ 988771 h 6858000"/>
              <a:gd name="connsiteX761" fmla="*/ 5870151 w 7472601"/>
              <a:gd name="connsiteY761" fmla="*/ 898890 h 6858000"/>
              <a:gd name="connsiteX762" fmla="*/ 5504425 w 7472601"/>
              <a:gd name="connsiteY762" fmla="*/ 848067 h 6858000"/>
              <a:gd name="connsiteX763" fmla="*/ 4968849 w 7472601"/>
              <a:gd name="connsiteY763" fmla="*/ 962318 h 6858000"/>
              <a:gd name="connsiteX764" fmla="*/ 5104039 w 7472601"/>
              <a:gd name="connsiteY764" fmla="*/ 940634 h 6858000"/>
              <a:gd name="connsiteX765" fmla="*/ 5256311 w 7472601"/>
              <a:gd name="connsiteY765" fmla="*/ 916490 h 6858000"/>
              <a:gd name="connsiteX766" fmla="*/ 5377381 w 7472601"/>
              <a:gd name="connsiteY766" fmla="*/ 912671 h 6858000"/>
              <a:gd name="connsiteX767" fmla="*/ 5460148 w 7472601"/>
              <a:gd name="connsiteY767" fmla="*/ 911442 h 6858000"/>
              <a:gd name="connsiteX768" fmla="*/ 5648971 w 7472601"/>
              <a:gd name="connsiteY768" fmla="*/ 891331 h 6858000"/>
              <a:gd name="connsiteX769" fmla="*/ 5844807 w 7472601"/>
              <a:gd name="connsiteY769" fmla="*/ 870718 h 6858000"/>
              <a:gd name="connsiteX770" fmla="*/ 5862975 w 7472601"/>
              <a:gd name="connsiteY770" fmla="*/ 869756 h 6858000"/>
              <a:gd name="connsiteX771" fmla="*/ 5920887 w 7472601"/>
              <a:gd name="connsiteY771" fmla="*/ 865929 h 6858000"/>
              <a:gd name="connsiteX772" fmla="*/ 5504425 w 7472601"/>
              <a:gd name="connsiteY772" fmla="*/ 848067 h 6858000"/>
              <a:gd name="connsiteX773" fmla="*/ 3607114 w 7472601"/>
              <a:gd name="connsiteY773" fmla="*/ 467441 h 6858000"/>
              <a:gd name="connsiteX774" fmla="*/ 3296242 w 7472601"/>
              <a:gd name="connsiteY774" fmla="*/ 807991 h 6858000"/>
              <a:gd name="connsiteX775" fmla="*/ 3174674 w 7472601"/>
              <a:gd name="connsiteY775" fmla="*/ 919759 h 6858000"/>
              <a:gd name="connsiteX776" fmla="*/ 3042978 w 7472601"/>
              <a:gd name="connsiteY776" fmla="*/ 1054894 h 6858000"/>
              <a:gd name="connsiteX777" fmla="*/ 2968914 w 7472601"/>
              <a:gd name="connsiteY777" fmla="*/ 1133756 h 6858000"/>
              <a:gd name="connsiteX778" fmla="*/ 3103823 w 7472601"/>
              <a:gd name="connsiteY778" fmla="*/ 1026814 h 6858000"/>
              <a:gd name="connsiteX779" fmla="*/ 3607114 w 7472601"/>
              <a:gd name="connsiteY779" fmla="*/ 467441 h 6858000"/>
              <a:gd name="connsiteX780" fmla="*/ 3744487 w 7472601"/>
              <a:gd name="connsiteY780" fmla="*/ 383136 h 6858000"/>
              <a:gd name="connsiteX781" fmla="*/ 3970213 w 7472601"/>
              <a:gd name="connsiteY781" fmla="*/ 995559 h 6858000"/>
              <a:gd name="connsiteX782" fmla="*/ 3744487 w 7472601"/>
              <a:gd name="connsiteY782" fmla="*/ 383136 h 6858000"/>
              <a:gd name="connsiteX783" fmla="*/ 3624562 w 7472601"/>
              <a:gd name="connsiteY783" fmla="*/ 367041 h 6858000"/>
              <a:gd name="connsiteX784" fmla="*/ 3489712 w 7472601"/>
              <a:gd name="connsiteY784" fmla="*/ 485386 h 6858000"/>
              <a:gd name="connsiteX785" fmla="*/ 3182994 w 7472601"/>
              <a:gd name="connsiteY785" fmla="*/ 828265 h 6858000"/>
              <a:gd name="connsiteX786" fmla="*/ 2892114 w 7472601"/>
              <a:gd name="connsiteY786" fmla="*/ 1172635 h 6858000"/>
              <a:gd name="connsiteX787" fmla="*/ 3021459 w 7472601"/>
              <a:gd name="connsiteY787" fmla="*/ 1035385 h 6858000"/>
              <a:gd name="connsiteX788" fmla="*/ 3153873 w 7472601"/>
              <a:gd name="connsiteY788" fmla="*/ 898971 h 6858000"/>
              <a:gd name="connsiteX789" fmla="*/ 3276511 w 7472601"/>
              <a:gd name="connsiteY789" fmla="*/ 786423 h 6858000"/>
              <a:gd name="connsiteX790" fmla="*/ 3584154 w 7472601"/>
              <a:gd name="connsiteY790" fmla="*/ 448218 h 6858000"/>
              <a:gd name="connsiteX791" fmla="*/ 3624562 w 7472601"/>
              <a:gd name="connsiteY791" fmla="*/ 367041 h 6858000"/>
              <a:gd name="connsiteX792" fmla="*/ 3766672 w 7472601"/>
              <a:gd name="connsiteY792" fmla="*/ 359429 h 6858000"/>
              <a:gd name="connsiteX793" fmla="*/ 3996338 w 7472601"/>
              <a:gd name="connsiteY793" fmla="*/ 968237 h 6858000"/>
              <a:gd name="connsiteX794" fmla="*/ 3766672 w 7472601"/>
              <a:gd name="connsiteY794" fmla="*/ 359429 h 6858000"/>
              <a:gd name="connsiteX795" fmla="*/ 5805386 w 7472601"/>
              <a:gd name="connsiteY795" fmla="*/ 239240 h 6858000"/>
              <a:gd name="connsiteX796" fmla="*/ 5736947 w 7472601"/>
              <a:gd name="connsiteY796" fmla="*/ 261367 h 6858000"/>
              <a:gd name="connsiteX797" fmla="*/ 5427012 w 7472601"/>
              <a:gd name="connsiteY797" fmla="*/ 311272 h 6858000"/>
              <a:gd name="connsiteX798" fmla="*/ 5147818 w 7472601"/>
              <a:gd name="connsiteY798" fmla="*/ 322112 h 6858000"/>
              <a:gd name="connsiteX799" fmla="*/ 5060854 w 7472601"/>
              <a:gd name="connsiteY799" fmla="*/ 311882 h 6858000"/>
              <a:gd name="connsiteX800" fmla="*/ 4945989 w 7472601"/>
              <a:gd name="connsiteY800" fmla="*/ 300516 h 6858000"/>
              <a:gd name="connsiteX801" fmla="*/ 5410479 w 7472601"/>
              <a:gd name="connsiteY801" fmla="*/ 348434 h 6858000"/>
              <a:gd name="connsiteX802" fmla="*/ 5805386 w 7472601"/>
              <a:gd name="connsiteY802" fmla="*/ 239240 h 6858000"/>
              <a:gd name="connsiteX803" fmla="*/ 5905192 w 7472601"/>
              <a:gd name="connsiteY803" fmla="*/ 163079 h 6858000"/>
              <a:gd name="connsiteX804" fmla="*/ 5865655 w 7472601"/>
              <a:gd name="connsiteY804" fmla="*/ 171901 h 6858000"/>
              <a:gd name="connsiteX805" fmla="*/ 5259740 w 7472601"/>
              <a:gd name="connsiteY805" fmla="*/ 257013 h 6858000"/>
              <a:gd name="connsiteX806" fmla="*/ 5208466 w 7472601"/>
              <a:gd name="connsiteY806" fmla="*/ 257550 h 6858000"/>
              <a:gd name="connsiteX807" fmla="*/ 4980204 w 7472601"/>
              <a:gd name="connsiteY807" fmla="*/ 271903 h 6858000"/>
              <a:gd name="connsiteX808" fmla="*/ 5068068 w 7472601"/>
              <a:gd name="connsiteY808" fmla="*/ 282244 h 6858000"/>
              <a:gd name="connsiteX809" fmla="*/ 5153231 w 7472601"/>
              <a:gd name="connsiteY809" fmla="*/ 292240 h 6858000"/>
              <a:gd name="connsiteX810" fmla="*/ 5426491 w 7472601"/>
              <a:gd name="connsiteY810" fmla="*/ 281128 h 6858000"/>
              <a:gd name="connsiteX811" fmla="*/ 5731212 w 7472601"/>
              <a:gd name="connsiteY811" fmla="*/ 231951 h 6858000"/>
              <a:gd name="connsiteX812" fmla="*/ 5905192 w 7472601"/>
              <a:gd name="connsiteY812" fmla="*/ 163079 h 6858000"/>
              <a:gd name="connsiteX813" fmla="*/ 5944437 w 7472601"/>
              <a:gd name="connsiteY813" fmla="*/ 113829 h 6858000"/>
              <a:gd name="connsiteX814" fmla="*/ 5825032 w 7472601"/>
              <a:gd name="connsiteY814" fmla="*/ 146405 h 6858000"/>
              <a:gd name="connsiteX815" fmla="*/ 4955599 w 7472601"/>
              <a:gd name="connsiteY815" fmla="*/ 247008 h 6858000"/>
              <a:gd name="connsiteX816" fmla="*/ 5210104 w 7472601"/>
              <a:gd name="connsiteY816" fmla="*/ 228123 h 6858000"/>
              <a:gd name="connsiteX817" fmla="*/ 5261015 w 7472601"/>
              <a:gd name="connsiteY817" fmla="*/ 227087 h 6858000"/>
              <a:gd name="connsiteX818" fmla="*/ 5861181 w 7472601"/>
              <a:gd name="connsiteY818" fmla="*/ 143093 h 6858000"/>
              <a:gd name="connsiteX819" fmla="*/ 5961252 w 7472601"/>
              <a:gd name="connsiteY819" fmla="*/ 114820 h 6858000"/>
              <a:gd name="connsiteX820" fmla="*/ 5944437 w 7472601"/>
              <a:gd name="connsiteY820" fmla="*/ 113829 h 6858000"/>
              <a:gd name="connsiteX821" fmla="*/ 3882765 w 7472601"/>
              <a:gd name="connsiteY821" fmla="*/ 0 h 6858000"/>
              <a:gd name="connsiteX822" fmla="*/ 3995099 w 7472601"/>
              <a:gd name="connsiteY822" fmla="*/ 0 h 6858000"/>
              <a:gd name="connsiteX823" fmla="*/ 4163818 w 7472601"/>
              <a:gd name="connsiteY823" fmla="*/ 234104 h 6858000"/>
              <a:gd name="connsiteX824" fmla="*/ 4172099 w 7472601"/>
              <a:gd name="connsiteY824" fmla="*/ 234207 h 6858000"/>
              <a:gd name="connsiteX825" fmla="*/ 4784282 w 7472601"/>
              <a:gd name="connsiteY825" fmla="*/ 276561 h 6858000"/>
              <a:gd name="connsiteX826" fmla="*/ 4801687 w 7472601"/>
              <a:gd name="connsiteY826" fmla="*/ 267764 h 6858000"/>
              <a:gd name="connsiteX827" fmla="*/ 6082788 w 7472601"/>
              <a:gd name="connsiteY827" fmla="*/ 64119 h 6858000"/>
              <a:gd name="connsiteX828" fmla="*/ 6099442 w 7472601"/>
              <a:gd name="connsiteY828" fmla="*/ 82568 h 6858000"/>
              <a:gd name="connsiteX829" fmla="*/ 4804137 w 7472601"/>
              <a:gd name="connsiteY829" fmla="*/ 320931 h 6858000"/>
              <a:gd name="connsiteX830" fmla="*/ 4227047 w 7472601"/>
              <a:gd name="connsiteY830" fmla="*/ 313415 h 6858000"/>
              <a:gd name="connsiteX831" fmla="*/ 4346041 w 7472601"/>
              <a:gd name="connsiteY831" fmla="*/ 456086 h 6858000"/>
              <a:gd name="connsiteX832" fmla="*/ 4870967 w 7472601"/>
              <a:gd name="connsiteY832" fmla="*/ 963061 h 6858000"/>
              <a:gd name="connsiteX833" fmla="*/ 4889647 w 7472601"/>
              <a:gd name="connsiteY833" fmla="*/ 957147 h 6858000"/>
              <a:gd name="connsiteX834" fmla="*/ 5422504 w 7472601"/>
              <a:gd name="connsiteY834" fmla="*/ 805191 h 6858000"/>
              <a:gd name="connsiteX835" fmla="*/ 6087656 w 7472601"/>
              <a:gd name="connsiteY835" fmla="*/ 826703 h 6858000"/>
              <a:gd name="connsiteX836" fmla="*/ 6058717 w 7472601"/>
              <a:gd name="connsiteY836" fmla="*/ 865992 h 6858000"/>
              <a:gd name="connsiteX837" fmla="*/ 4974153 w 7472601"/>
              <a:gd name="connsiteY837" fmla="*/ 1045456 h 6858000"/>
              <a:gd name="connsiteX838" fmla="*/ 5627835 w 7472601"/>
              <a:gd name="connsiteY838" fmla="*/ 1472077 h 6858000"/>
              <a:gd name="connsiteX839" fmla="*/ 5629817 w 7472601"/>
              <a:gd name="connsiteY839" fmla="*/ 1471412 h 6858000"/>
              <a:gd name="connsiteX840" fmla="*/ 5634124 w 7472601"/>
              <a:gd name="connsiteY840" fmla="*/ 1470572 h 6858000"/>
              <a:gd name="connsiteX841" fmla="*/ 5755832 w 7472601"/>
              <a:gd name="connsiteY841" fmla="*/ 1383886 h 6858000"/>
              <a:gd name="connsiteX842" fmla="*/ 6014186 w 7472601"/>
              <a:gd name="connsiteY842" fmla="*/ 1279799 h 6858000"/>
              <a:gd name="connsiteX843" fmla="*/ 6901619 w 7472601"/>
              <a:gd name="connsiteY843" fmla="*/ 1047874 h 6858000"/>
              <a:gd name="connsiteX844" fmla="*/ 6931566 w 7472601"/>
              <a:gd name="connsiteY844" fmla="*/ 1062034 h 6858000"/>
              <a:gd name="connsiteX845" fmla="*/ 5790982 w 7472601"/>
              <a:gd name="connsiteY845" fmla="*/ 1561380 h 6858000"/>
              <a:gd name="connsiteX846" fmla="*/ 6188971 w 7472601"/>
              <a:gd name="connsiteY846" fmla="*/ 1755168 h 6858000"/>
              <a:gd name="connsiteX847" fmla="*/ 6202446 w 7472601"/>
              <a:gd name="connsiteY847" fmla="*/ 1752268 h 6858000"/>
              <a:gd name="connsiteX848" fmla="*/ 7179560 w 7472601"/>
              <a:gd name="connsiteY848" fmla="*/ 1467551 h 6858000"/>
              <a:gd name="connsiteX849" fmla="*/ 7158730 w 7472601"/>
              <a:gd name="connsiteY849" fmla="*/ 1507835 h 6858000"/>
              <a:gd name="connsiteX850" fmla="*/ 6326959 w 7472601"/>
              <a:gd name="connsiteY850" fmla="*/ 1817686 h 6858000"/>
              <a:gd name="connsiteX851" fmla="*/ 6537433 w 7472601"/>
              <a:gd name="connsiteY851" fmla="*/ 1907790 h 6858000"/>
              <a:gd name="connsiteX852" fmla="*/ 6550221 w 7472601"/>
              <a:gd name="connsiteY852" fmla="*/ 1910729 h 6858000"/>
              <a:gd name="connsiteX853" fmla="*/ 6964438 w 7472601"/>
              <a:gd name="connsiteY853" fmla="*/ 2209505 h 6858000"/>
              <a:gd name="connsiteX854" fmla="*/ 7367862 w 7472601"/>
              <a:gd name="connsiteY854" fmla="*/ 2806833 h 6858000"/>
              <a:gd name="connsiteX855" fmla="*/ 7364329 w 7472601"/>
              <a:gd name="connsiteY855" fmla="*/ 2826907 h 6858000"/>
              <a:gd name="connsiteX856" fmla="*/ 7290545 w 7472601"/>
              <a:gd name="connsiteY856" fmla="*/ 2850663 h 6858000"/>
              <a:gd name="connsiteX857" fmla="*/ 6472036 w 7472601"/>
              <a:gd name="connsiteY857" fmla="*/ 1959003 h 6858000"/>
              <a:gd name="connsiteX858" fmla="*/ 5792897 w 7472601"/>
              <a:gd name="connsiteY858" fmla="*/ 1647747 h 6858000"/>
              <a:gd name="connsiteX859" fmla="*/ 5842751 w 7472601"/>
              <a:gd name="connsiteY859" fmla="*/ 1816112 h 6858000"/>
              <a:gd name="connsiteX860" fmla="*/ 5847424 w 7472601"/>
              <a:gd name="connsiteY860" fmla="*/ 1815776 h 6858000"/>
              <a:gd name="connsiteX861" fmla="*/ 6399821 w 7472601"/>
              <a:gd name="connsiteY861" fmla="*/ 2344799 h 6858000"/>
              <a:gd name="connsiteX862" fmla="*/ 6323232 w 7472601"/>
              <a:gd name="connsiteY862" fmla="*/ 2389634 h 6858000"/>
              <a:gd name="connsiteX863" fmla="*/ 5942958 w 7472601"/>
              <a:gd name="connsiteY863" fmla="*/ 2077708 h 6858000"/>
              <a:gd name="connsiteX864" fmla="*/ 5921559 w 7472601"/>
              <a:gd name="connsiteY864" fmla="*/ 2378596 h 6858000"/>
              <a:gd name="connsiteX865" fmla="*/ 5817651 w 7472601"/>
              <a:gd name="connsiteY865" fmla="*/ 3023919 h 6858000"/>
              <a:gd name="connsiteX866" fmla="*/ 5729634 w 7472601"/>
              <a:gd name="connsiteY866" fmla="*/ 3051849 h 6858000"/>
              <a:gd name="connsiteX867" fmla="*/ 5611018 w 7472601"/>
              <a:gd name="connsiteY867" fmla="*/ 2316769 h 6858000"/>
              <a:gd name="connsiteX868" fmla="*/ 5687608 w 7472601"/>
              <a:gd name="connsiteY868" fmla="*/ 2039972 h 6858000"/>
              <a:gd name="connsiteX869" fmla="*/ 5657554 w 7472601"/>
              <a:gd name="connsiteY869" fmla="*/ 1576445 h 6858000"/>
              <a:gd name="connsiteX870" fmla="*/ 5150475 w 7472601"/>
              <a:gd name="connsiteY870" fmla="*/ 1274012 h 6858000"/>
              <a:gd name="connsiteX871" fmla="*/ 5349142 w 7472601"/>
              <a:gd name="connsiteY871" fmla="*/ 2204405 h 6858000"/>
              <a:gd name="connsiteX872" fmla="*/ 5262214 w 7472601"/>
              <a:gd name="connsiteY872" fmla="*/ 2233836 h 6858000"/>
              <a:gd name="connsiteX873" fmla="*/ 4981539 w 7472601"/>
              <a:gd name="connsiteY873" fmla="*/ 1542201 h 6858000"/>
              <a:gd name="connsiteX874" fmla="*/ 4958461 w 7472601"/>
              <a:gd name="connsiteY874" fmla="*/ 1136957 h 6858000"/>
              <a:gd name="connsiteX875" fmla="*/ 4655015 w 7472601"/>
              <a:gd name="connsiteY875" fmla="*/ 891426 h 6858000"/>
              <a:gd name="connsiteX876" fmla="*/ 4348002 w 7472601"/>
              <a:gd name="connsiteY876" fmla="*/ 2205895 h 6858000"/>
              <a:gd name="connsiteX877" fmla="*/ 4262250 w 7472601"/>
              <a:gd name="connsiteY877" fmla="*/ 2219972 h 6858000"/>
              <a:gd name="connsiteX878" fmla="*/ 4550611 w 7472601"/>
              <a:gd name="connsiteY878" fmla="*/ 817540 h 6858000"/>
              <a:gd name="connsiteX879" fmla="*/ 4564418 w 7472601"/>
              <a:gd name="connsiteY879" fmla="*/ 808293 h 6858000"/>
              <a:gd name="connsiteX880" fmla="*/ 4266388 w 7472601"/>
              <a:gd name="connsiteY880" fmla="*/ 500083 h 6858000"/>
              <a:gd name="connsiteX881" fmla="*/ 4032842 w 7472601"/>
              <a:gd name="connsiteY881" fmla="*/ 211809 h 6858000"/>
              <a:gd name="connsiteX882" fmla="*/ 3882765 w 7472601"/>
              <a:gd name="connsiteY882" fmla="*/ 0 h 6858000"/>
              <a:gd name="connsiteX883" fmla="*/ 3721337 w 7472601"/>
              <a:gd name="connsiteY883" fmla="*/ 0 h 6858000"/>
              <a:gd name="connsiteX884" fmla="*/ 3797544 w 7472601"/>
              <a:gd name="connsiteY884" fmla="*/ 0 h 6858000"/>
              <a:gd name="connsiteX885" fmla="*/ 3775734 w 7472601"/>
              <a:gd name="connsiteY885" fmla="*/ 95131 h 6858000"/>
              <a:gd name="connsiteX886" fmla="*/ 3724807 w 7472601"/>
              <a:gd name="connsiteY886" fmla="*/ 272257 h 6858000"/>
              <a:gd name="connsiteX887" fmla="*/ 3726844 w 7472601"/>
              <a:gd name="connsiteY887" fmla="*/ 282988 h 6858000"/>
              <a:gd name="connsiteX888" fmla="*/ 3742664 w 7472601"/>
              <a:gd name="connsiteY888" fmla="*/ 279918 h 6858000"/>
              <a:gd name="connsiteX889" fmla="*/ 4103910 w 7472601"/>
              <a:gd name="connsiteY889" fmla="*/ 1161917 h 6858000"/>
              <a:gd name="connsiteX890" fmla="*/ 4020269 w 7472601"/>
              <a:gd name="connsiteY890" fmla="*/ 1200406 h 6858000"/>
              <a:gd name="connsiteX891" fmla="*/ 3674882 w 7472601"/>
              <a:gd name="connsiteY891" fmla="*/ 488524 h 6858000"/>
              <a:gd name="connsiteX892" fmla="*/ 3132682 w 7472601"/>
              <a:gd name="connsiteY892" fmla="*/ 1072284 h 6858000"/>
              <a:gd name="connsiteX893" fmla="*/ 2716346 w 7472601"/>
              <a:gd name="connsiteY893" fmla="*/ 1276376 h 6858000"/>
              <a:gd name="connsiteX894" fmla="*/ 2716772 w 7472601"/>
              <a:gd name="connsiteY894" fmla="*/ 1255462 h 6858000"/>
              <a:gd name="connsiteX895" fmla="*/ 3471096 w 7472601"/>
              <a:gd name="connsiteY895" fmla="*/ 437072 h 6858000"/>
              <a:gd name="connsiteX896" fmla="*/ 3639057 w 7472601"/>
              <a:gd name="connsiteY896" fmla="*/ 286334 h 6858000"/>
              <a:gd name="connsiteX897" fmla="*/ 3640309 w 7472601"/>
              <a:gd name="connsiteY897" fmla="*/ 284664 h 6858000"/>
              <a:gd name="connsiteX898" fmla="*/ 3646022 w 7472601"/>
              <a:gd name="connsiteY898" fmla="*/ 276711 h 6858000"/>
              <a:gd name="connsiteX899" fmla="*/ 3707943 w 7472601"/>
              <a:gd name="connsiteY899" fmla="*/ 65958 h 6858000"/>
              <a:gd name="connsiteX900" fmla="*/ 3721337 w 7472601"/>
              <a:gd name="connsiteY900" fmla="*/ 0 h 6858000"/>
              <a:gd name="connsiteX901" fmla="*/ 2867960 w 7472601"/>
              <a:gd name="connsiteY901" fmla="*/ 0 h 6858000"/>
              <a:gd name="connsiteX902" fmla="*/ 2926351 w 7472601"/>
              <a:gd name="connsiteY902" fmla="*/ 0 h 6858000"/>
              <a:gd name="connsiteX903" fmla="*/ 2902823 w 7472601"/>
              <a:gd name="connsiteY903" fmla="*/ 262929 h 6858000"/>
              <a:gd name="connsiteX904" fmla="*/ 2940663 w 7472601"/>
              <a:gd name="connsiteY904" fmla="*/ 140884 h 6858000"/>
              <a:gd name="connsiteX905" fmla="*/ 2947039 w 7472601"/>
              <a:gd name="connsiteY905" fmla="*/ 122524 h 6858000"/>
              <a:gd name="connsiteX906" fmla="*/ 2984316 w 7472601"/>
              <a:gd name="connsiteY906" fmla="*/ 0 h 6858000"/>
              <a:gd name="connsiteX907" fmla="*/ 3016114 w 7472601"/>
              <a:gd name="connsiteY907" fmla="*/ 0 h 6858000"/>
              <a:gd name="connsiteX908" fmla="*/ 2979949 w 7472601"/>
              <a:gd name="connsiteY908" fmla="*/ 119274 h 6858000"/>
              <a:gd name="connsiteX909" fmla="*/ 3023879 w 7472601"/>
              <a:gd name="connsiteY909" fmla="*/ 0 h 6858000"/>
              <a:gd name="connsiteX910" fmla="*/ 3105400 w 7472601"/>
              <a:gd name="connsiteY910" fmla="*/ 0 h 6858000"/>
              <a:gd name="connsiteX911" fmla="*/ 3094669 w 7472601"/>
              <a:gd name="connsiteY911" fmla="*/ 30308 h 6858000"/>
              <a:gd name="connsiteX912" fmla="*/ 2901945 w 7472601"/>
              <a:gd name="connsiteY912" fmla="*/ 466538 h 6858000"/>
              <a:gd name="connsiteX913" fmla="*/ 2815209 w 7472601"/>
              <a:gd name="connsiteY913" fmla="*/ 497361 h 6858000"/>
              <a:gd name="connsiteX914" fmla="*/ 2844845 w 7472601"/>
              <a:gd name="connsiteY914" fmla="*/ 127638 h 6858000"/>
              <a:gd name="connsiteX915" fmla="*/ 2867960 w 7472601"/>
              <a:gd name="connsiteY915" fmla="*/ 0 h 6858000"/>
              <a:gd name="connsiteX916" fmla="*/ 1057230 w 7472601"/>
              <a:gd name="connsiteY916" fmla="*/ 0 h 6858000"/>
              <a:gd name="connsiteX917" fmla="*/ 1111003 w 7472601"/>
              <a:gd name="connsiteY917" fmla="*/ 0 h 6858000"/>
              <a:gd name="connsiteX918" fmla="*/ 1125553 w 7472601"/>
              <a:gd name="connsiteY918" fmla="*/ 52588 h 6858000"/>
              <a:gd name="connsiteX919" fmla="*/ 1304276 w 7472601"/>
              <a:gd name="connsiteY919" fmla="*/ 476275 h 6858000"/>
              <a:gd name="connsiteX920" fmla="*/ 1492066 w 7472601"/>
              <a:gd name="connsiteY920" fmla="*/ 886333 h 6858000"/>
              <a:gd name="connsiteX921" fmla="*/ 1423698 w 7472601"/>
              <a:gd name="connsiteY921" fmla="*/ 710817 h 6858000"/>
              <a:gd name="connsiteX922" fmla="*/ 1357609 w 7472601"/>
              <a:gd name="connsiteY922" fmla="*/ 532892 h 6858000"/>
              <a:gd name="connsiteX923" fmla="*/ 1309550 w 7472601"/>
              <a:gd name="connsiteY923" fmla="*/ 374031 h 6858000"/>
              <a:gd name="connsiteX924" fmla="*/ 1193673 w 7472601"/>
              <a:gd name="connsiteY924" fmla="*/ 49533 h 6858000"/>
              <a:gd name="connsiteX925" fmla="*/ 1164391 w 7472601"/>
              <a:gd name="connsiteY925" fmla="*/ 0 h 6858000"/>
              <a:gd name="connsiteX926" fmla="*/ 1200666 w 7472601"/>
              <a:gd name="connsiteY926" fmla="*/ 0 h 6858000"/>
              <a:gd name="connsiteX927" fmla="*/ 1223408 w 7472601"/>
              <a:gd name="connsiteY927" fmla="*/ 38996 h 6858000"/>
              <a:gd name="connsiteX928" fmla="*/ 1339635 w 7472601"/>
              <a:gd name="connsiteY928" fmla="*/ 365517 h 6858000"/>
              <a:gd name="connsiteX929" fmla="*/ 1387469 w 7472601"/>
              <a:gd name="connsiteY929" fmla="*/ 523079 h 6858000"/>
              <a:gd name="connsiteX930" fmla="*/ 1452685 w 7472601"/>
              <a:gd name="connsiteY930" fmla="*/ 699806 h 6858000"/>
              <a:gd name="connsiteX931" fmla="*/ 1492092 w 7472601"/>
              <a:gd name="connsiteY931" fmla="*/ 800424 h 6858000"/>
              <a:gd name="connsiteX932" fmla="*/ 1455302 w 7472601"/>
              <a:gd name="connsiteY932" fmla="*/ 632913 h 6858000"/>
              <a:gd name="connsiteX933" fmla="*/ 1222336 w 7472601"/>
              <a:gd name="connsiteY933" fmla="*/ 9480 h 6858000"/>
              <a:gd name="connsiteX934" fmla="*/ 1214634 w 7472601"/>
              <a:gd name="connsiteY934" fmla="*/ 0 h 6858000"/>
              <a:gd name="connsiteX935" fmla="*/ 1289827 w 7472601"/>
              <a:gd name="connsiteY935" fmla="*/ 0 h 6858000"/>
              <a:gd name="connsiteX936" fmla="*/ 1321076 w 7472601"/>
              <a:gd name="connsiteY936" fmla="*/ 59722 h 6858000"/>
              <a:gd name="connsiteX937" fmla="*/ 1512579 w 7472601"/>
              <a:gd name="connsiteY937" fmla="*/ 626441 h 6858000"/>
              <a:gd name="connsiteX938" fmla="*/ 1506076 w 7472601"/>
              <a:gd name="connsiteY938" fmla="*/ 1089289 h 6858000"/>
              <a:gd name="connsiteX939" fmla="*/ 1486346 w 7472601"/>
              <a:gd name="connsiteY939" fmla="*/ 1079919 h 6858000"/>
              <a:gd name="connsiteX940" fmla="*/ 1070511 w 7472601"/>
              <a:gd name="connsiteY940" fmla="*/ 48609 h 6858000"/>
              <a:gd name="connsiteX941" fmla="*/ 1057230 w 7472601"/>
              <a:gd name="connsiteY941" fmla="*/ 0 h 6858000"/>
              <a:gd name="connsiteX942" fmla="*/ 43151 w 7472601"/>
              <a:gd name="connsiteY942" fmla="*/ 0 h 6858000"/>
              <a:gd name="connsiteX943" fmla="*/ 95283 w 7472601"/>
              <a:gd name="connsiteY943" fmla="*/ 0 h 6858000"/>
              <a:gd name="connsiteX944" fmla="*/ 300708 w 7472601"/>
              <a:gd name="connsiteY944" fmla="*/ 154571 h 6858000"/>
              <a:gd name="connsiteX945" fmla="*/ 530414 w 7472601"/>
              <a:gd name="connsiteY945" fmla="*/ 354673 h 6858000"/>
              <a:gd name="connsiteX946" fmla="*/ 333785 w 7472601"/>
              <a:gd name="connsiteY946" fmla="*/ 161564 h 6858000"/>
              <a:gd name="connsiteX947" fmla="*/ 147005 w 7472601"/>
              <a:gd name="connsiteY947" fmla="*/ 0 h 6858000"/>
              <a:gd name="connsiteX948" fmla="*/ 272509 w 7472601"/>
              <a:gd name="connsiteY948" fmla="*/ 0 h 6858000"/>
              <a:gd name="connsiteX949" fmla="*/ 326276 w 7472601"/>
              <a:gd name="connsiteY949" fmla="*/ 45847 h 6858000"/>
              <a:gd name="connsiteX950" fmla="*/ 823759 w 7472601"/>
              <a:gd name="connsiteY950" fmla="*/ 574145 h 6858000"/>
              <a:gd name="connsiteX951" fmla="*/ 811254 w 7472601"/>
              <a:gd name="connsiteY951" fmla="*/ 665546 h 6858000"/>
              <a:gd name="connsiteX952" fmla="*/ 154042 w 7472601"/>
              <a:gd name="connsiteY952" fmla="*/ 261522 h 6858000"/>
              <a:gd name="connsiteX953" fmla="*/ 13550 w 7472601"/>
              <a:gd name="connsiteY953" fmla="*/ 158423 h 6858000"/>
              <a:gd name="connsiteX954" fmla="*/ 0 w 7472601"/>
              <a:gd name="connsiteY954" fmla="*/ 146618 h 6858000"/>
              <a:gd name="connsiteX955" fmla="*/ 0 w 7472601"/>
              <a:gd name="connsiteY955" fmla="*/ 59161 h 6858000"/>
              <a:gd name="connsiteX956" fmla="*/ 45427 w 7472601"/>
              <a:gd name="connsiteY956" fmla="*/ 101078 h 6858000"/>
              <a:gd name="connsiteX957" fmla="*/ 630103 w 7472601"/>
              <a:gd name="connsiteY957" fmla="*/ 485885 h 6858000"/>
              <a:gd name="connsiteX958" fmla="*/ 532040 w 7472601"/>
              <a:gd name="connsiteY958" fmla="*/ 399359 h 6858000"/>
              <a:gd name="connsiteX959" fmla="*/ 517618 w 7472601"/>
              <a:gd name="connsiteY959" fmla="*/ 385726 h 6858000"/>
              <a:gd name="connsiteX960" fmla="*/ 285074 w 7472601"/>
              <a:gd name="connsiteY960" fmla="*/ 182755 h 6858000"/>
              <a:gd name="connsiteX961" fmla="*/ 43151 w 7472601"/>
              <a:gd name="connsiteY961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63634 h 6858000"/>
              <a:gd name="connsiteX78" fmla="*/ 7448321 w 7472601"/>
              <a:gd name="connsiteY78" fmla="*/ 6190991 h 6858000"/>
              <a:gd name="connsiteX79" fmla="*/ 7467600 w 7472601"/>
              <a:gd name="connsiteY79" fmla="*/ 6221686 h 6858000"/>
              <a:gd name="connsiteX80" fmla="*/ 7467600 w 7472601"/>
              <a:gd name="connsiteY80" fmla="*/ 6334256 h 6858000"/>
              <a:gd name="connsiteX81" fmla="*/ 7454976 w 7472601"/>
              <a:gd name="connsiteY81" fmla="*/ 6318297 h 6858000"/>
              <a:gd name="connsiteX82" fmla="*/ 1456157 w 7472601"/>
              <a:gd name="connsiteY82" fmla="*/ 5371404 h 6858000"/>
              <a:gd name="connsiteX83" fmla="*/ 1244432 w 7472601"/>
              <a:gd name="connsiteY83" fmla="*/ 5385601 h 6858000"/>
              <a:gd name="connsiteX84" fmla="*/ 973990 w 7472601"/>
              <a:gd name="connsiteY84" fmla="*/ 5424940 h 6858000"/>
              <a:gd name="connsiteX85" fmla="*/ 1103809 w 7472601"/>
              <a:gd name="connsiteY85" fmla="*/ 5433720 h 6858000"/>
              <a:gd name="connsiteX86" fmla="*/ 1123454 w 7472601"/>
              <a:gd name="connsiteY86" fmla="*/ 5435727 h 6858000"/>
              <a:gd name="connsiteX87" fmla="*/ 1737017 w 7472601"/>
              <a:gd name="connsiteY87" fmla="*/ 5452183 h 6858000"/>
              <a:gd name="connsiteX88" fmla="*/ 1824397 w 7472601"/>
              <a:gd name="connsiteY88" fmla="*/ 5447757 h 6858000"/>
              <a:gd name="connsiteX89" fmla="*/ 2070059 w 7472601"/>
              <a:gd name="connsiteY89" fmla="*/ 5441660 h 6858000"/>
              <a:gd name="connsiteX90" fmla="*/ 1456157 w 7472601"/>
              <a:gd name="connsiteY90" fmla="*/ 5371404 h 6858000"/>
              <a:gd name="connsiteX91" fmla="*/ 4988186 w 7472601"/>
              <a:gd name="connsiteY91" fmla="*/ 5216467 h 6858000"/>
              <a:gd name="connsiteX92" fmla="*/ 4777334 w 7472601"/>
              <a:gd name="connsiteY92" fmla="*/ 5406072 h 6858000"/>
              <a:gd name="connsiteX93" fmla="*/ 4718341 w 7472601"/>
              <a:gd name="connsiteY93" fmla="*/ 5468043 h 6858000"/>
              <a:gd name="connsiteX94" fmla="*/ 4604655 w 7472601"/>
              <a:gd name="connsiteY94" fmla="*/ 5583434 h 6858000"/>
              <a:gd name="connsiteX95" fmla="*/ 4565074 w 7472601"/>
              <a:gd name="connsiteY95" fmla="*/ 5618550 h 6858000"/>
              <a:gd name="connsiteX96" fmla="*/ 4988186 w 7472601"/>
              <a:gd name="connsiteY96" fmla="*/ 5216467 h 6858000"/>
              <a:gd name="connsiteX97" fmla="*/ 4978032 w 7472601"/>
              <a:gd name="connsiteY97" fmla="*/ 5183809 h 6858000"/>
              <a:gd name="connsiteX98" fmla="*/ 4463413 w 7472601"/>
              <a:gd name="connsiteY98" fmla="*/ 5615162 h 6858000"/>
              <a:gd name="connsiteX99" fmla="*/ 4358134 w 7472601"/>
              <a:gd name="connsiteY99" fmla="*/ 5742791 h 6858000"/>
              <a:gd name="connsiteX100" fmla="*/ 4376219 w 7472601"/>
              <a:gd name="connsiteY100" fmla="*/ 5729027 h 6858000"/>
              <a:gd name="connsiteX101" fmla="*/ 4582340 w 7472601"/>
              <a:gd name="connsiteY101" fmla="*/ 5561037 h 6858000"/>
              <a:gd name="connsiteX102" fmla="*/ 4694684 w 7472601"/>
              <a:gd name="connsiteY102" fmla="*/ 5447098 h 6858000"/>
              <a:gd name="connsiteX103" fmla="*/ 4754123 w 7472601"/>
              <a:gd name="connsiteY103" fmla="*/ 5384643 h 6858000"/>
              <a:gd name="connsiteX104" fmla="*/ 4978032 w 7472601"/>
              <a:gd name="connsiteY104" fmla="*/ 5183809 h 6858000"/>
              <a:gd name="connsiteX105" fmla="*/ 1903353 w 7472601"/>
              <a:gd name="connsiteY105" fmla="*/ 5044827 h 6858000"/>
              <a:gd name="connsiteX106" fmla="*/ 1936931 w 7472601"/>
              <a:gd name="connsiteY106" fmla="*/ 5093954 h 6858000"/>
              <a:gd name="connsiteX107" fmla="*/ 2195868 w 7472601"/>
              <a:gd name="connsiteY107" fmla="*/ 5396574 h 6858000"/>
              <a:gd name="connsiteX108" fmla="*/ 2088852 w 7472601"/>
              <a:gd name="connsiteY108" fmla="*/ 5166123 h 6858000"/>
              <a:gd name="connsiteX109" fmla="*/ 1958241 w 7472601"/>
              <a:gd name="connsiteY109" fmla="*/ 5067955 h 6858000"/>
              <a:gd name="connsiteX110" fmla="*/ 1903353 w 7472601"/>
              <a:gd name="connsiteY110" fmla="*/ 5044827 h 6858000"/>
              <a:gd name="connsiteX111" fmla="*/ 1979378 w 7472601"/>
              <a:gd name="connsiteY111" fmla="*/ 4769504 h 6858000"/>
              <a:gd name="connsiteX112" fmla="*/ 2882120 w 7472601"/>
              <a:gd name="connsiteY112" fmla="*/ 5064547 h 6858000"/>
              <a:gd name="connsiteX113" fmla="*/ 2793103 w 7472601"/>
              <a:gd name="connsiteY113" fmla="*/ 5039699 h 6858000"/>
              <a:gd name="connsiteX114" fmla="*/ 2770041 w 7472601"/>
              <a:gd name="connsiteY114" fmla="*/ 5033634 h 6858000"/>
              <a:gd name="connsiteX115" fmla="*/ 1979378 w 7472601"/>
              <a:gd name="connsiteY115" fmla="*/ 4769504 h 6858000"/>
              <a:gd name="connsiteX116" fmla="*/ 1927410 w 7472601"/>
              <a:gd name="connsiteY116" fmla="*/ 4716164 h 6858000"/>
              <a:gd name="connsiteX117" fmla="*/ 1959587 w 7472601"/>
              <a:gd name="connsiteY117" fmla="*/ 4728849 h 6858000"/>
              <a:gd name="connsiteX118" fmla="*/ 2777707 w 7472601"/>
              <a:gd name="connsiteY118" fmla="*/ 5003991 h 6858000"/>
              <a:gd name="connsiteX119" fmla="*/ 2800768 w 7472601"/>
              <a:gd name="connsiteY119" fmla="*/ 5010056 h 6858000"/>
              <a:gd name="connsiteX120" fmla="*/ 2879408 w 7472601"/>
              <a:gd name="connsiteY120" fmla="*/ 5031590 h 6858000"/>
              <a:gd name="connsiteX121" fmla="*/ 2862295 w 7472601"/>
              <a:gd name="connsiteY121" fmla="*/ 5022958 h 6858000"/>
              <a:gd name="connsiteX122" fmla="*/ 2813343 w 7472601"/>
              <a:gd name="connsiteY122" fmla="*/ 4998369 h 6858000"/>
              <a:gd name="connsiteX123" fmla="*/ 2646245 w 7472601"/>
              <a:gd name="connsiteY123" fmla="*/ 4930999 h 6858000"/>
              <a:gd name="connsiteX124" fmla="*/ 1999243 w 7472601"/>
              <a:gd name="connsiteY124" fmla="*/ 4730524 h 6858000"/>
              <a:gd name="connsiteX125" fmla="*/ 1979527 w 7472601"/>
              <a:gd name="connsiteY125" fmla="*/ 4726651 h 6858000"/>
              <a:gd name="connsiteX126" fmla="*/ 1927410 w 7472601"/>
              <a:gd name="connsiteY126" fmla="*/ 4716164 h 6858000"/>
              <a:gd name="connsiteX127" fmla="*/ 1997014 w 7472601"/>
              <a:gd name="connsiteY127" fmla="*/ 4698007 h 6858000"/>
              <a:gd name="connsiteX128" fmla="*/ 2005458 w 7472601"/>
              <a:gd name="connsiteY128" fmla="*/ 4699540 h 6858000"/>
              <a:gd name="connsiteX129" fmla="*/ 2657186 w 7472601"/>
              <a:gd name="connsiteY129" fmla="*/ 4901687 h 6858000"/>
              <a:gd name="connsiteX130" fmla="*/ 2826662 w 7472601"/>
              <a:gd name="connsiteY130" fmla="*/ 4970362 h 6858000"/>
              <a:gd name="connsiteX131" fmla="*/ 2876100 w 7472601"/>
              <a:gd name="connsiteY131" fmla="*/ 4995397 h 6858000"/>
              <a:gd name="connsiteX132" fmla="*/ 3042600 w 7472601"/>
              <a:gd name="connsiteY132" fmla="*/ 5059532 h 6858000"/>
              <a:gd name="connsiteX133" fmla="*/ 1997014 w 7472601"/>
              <a:gd name="connsiteY133" fmla="*/ 4698007 h 6858000"/>
              <a:gd name="connsiteX134" fmla="*/ 2305292 w 7472601"/>
              <a:gd name="connsiteY134" fmla="*/ 4219492 h 6858000"/>
              <a:gd name="connsiteX135" fmla="*/ 3360922 w 7472601"/>
              <a:gd name="connsiteY135" fmla="*/ 4529373 h 6858000"/>
              <a:gd name="connsiteX136" fmla="*/ 3492420 w 7472601"/>
              <a:gd name="connsiteY136" fmla="*/ 4510145 h 6858000"/>
              <a:gd name="connsiteX137" fmla="*/ 3364086 w 7472601"/>
              <a:gd name="connsiteY137" fmla="*/ 4480340 h 6858000"/>
              <a:gd name="connsiteX138" fmla="*/ 3225818 w 7472601"/>
              <a:gd name="connsiteY138" fmla="*/ 4411822 h 6858000"/>
              <a:gd name="connsiteX139" fmla="*/ 3129696 w 7472601"/>
              <a:gd name="connsiteY139" fmla="*/ 4360704 h 6858000"/>
              <a:gd name="connsiteX140" fmla="*/ 2814545 w 7472601"/>
              <a:gd name="connsiteY140" fmla="*/ 4282955 h 6858000"/>
              <a:gd name="connsiteX141" fmla="*/ 2305292 w 7472601"/>
              <a:gd name="connsiteY141" fmla="*/ 4219492 h 6858000"/>
              <a:gd name="connsiteX142" fmla="*/ 2626982 w 7472601"/>
              <a:gd name="connsiteY142" fmla="*/ 4206450 h 6858000"/>
              <a:gd name="connsiteX143" fmla="*/ 2490617 w 7472601"/>
              <a:gd name="connsiteY143" fmla="*/ 4206951 h 6858000"/>
              <a:gd name="connsiteX144" fmla="*/ 2819869 w 7472601"/>
              <a:gd name="connsiteY144" fmla="*/ 4252936 h 6858000"/>
              <a:gd name="connsiteX145" fmla="*/ 3143018 w 7472601"/>
              <a:gd name="connsiteY145" fmla="*/ 4332698 h 6858000"/>
              <a:gd name="connsiteX146" fmla="*/ 3241520 w 7472601"/>
              <a:gd name="connsiteY146" fmla="*/ 4385112 h 6858000"/>
              <a:gd name="connsiteX147" fmla="*/ 3374575 w 7472601"/>
              <a:gd name="connsiteY147" fmla="*/ 4451517 h 6858000"/>
              <a:gd name="connsiteX148" fmla="*/ 3505221 w 7472601"/>
              <a:gd name="connsiteY148" fmla="*/ 4480757 h 6858000"/>
              <a:gd name="connsiteX149" fmla="*/ 2626982 w 7472601"/>
              <a:gd name="connsiteY149" fmla="*/ 4206450 h 6858000"/>
              <a:gd name="connsiteX150" fmla="*/ 1310106 w 7472601"/>
              <a:gd name="connsiteY150" fmla="*/ 3943217 h 6858000"/>
              <a:gd name="connsiteX151" fmla="*/ 854994 w 7472601"/>
              <a:gd name="connsiteY151" fmla="*/ 4399136 h 6858000"/>
              <a:gd name="connsiteX152" fmla="*/ 742462 w 7472601"/>
              <a:gd name="connsiteY152" fmla="*/ 4594648 h 6858000"/>
              <a:gd name="connsiteX153" fmla="*/ 820602 w 7472601"/>
              <a:gd name="connsiteY153" fmla="*/ 4485915 h 6858000"/>
              <a:gd name="connsiteX154" fmla="*/ 878295 w 7472601"/>
              <a:gd name="connsiteY154" fmla="*/ 4403594 h 6858000"/>
              <a:gd name="connsiteX155" fmla="*/ 1240607 w 7472601"/>
              <a:gd name="connsiteY155" fmla="*/ 4010401 h 6858000"/>
              <a:gd name="connsiteX156" fmla="*/ 1310106 w 7472601"/>
              <a:gd name="connsiteY156" fmla="*/ 3943217 h 6858000"/>
              <a:gd name="connsiteX157" fmla="*/ 1423113 w 7472601"/>
              <a:gd name="connsiteY157" fmla="*/ 3874565 h 6858000"/>
              <a:gd name="connsiteX158" fmla="*/ 1260565 w 7472601"/>
              <a:gd name="connsiteY158" fmla="*/ 4031982 h 6858000"/>
              <a:gd name="connsiteX159" fmla="*/ 901900 w 7472601"/>
              <a:gd name="connsiteY159" fmla="*/ 4421236 h 6858000"/>
              <a:gd name="connsiteX160" fmla="*/ 845044 w 7472601"/>
              <a:gd name="connsiteY160" fmla="*/ 4502436 h 6858000"/>
              <a:gd name="connsiteX161" fmla="*/ 685926 w 7472601"/>
              <a:gd name="connsiteY161" fmla="*/ 4703069 h 6858000"/>
              <a:gd name="connsiteX162" fmla="*/ 684248 w 7472601"/>
              <a:gd name="connsiteY162" fmla="*/ 4706721 h 6858000"/>
              <a:gd name="connsiteX163" fmla="*/ 1423113 w 7472601"/>
              <a:gd name="connsiteY163" fmla="*/ 3874565 h 6858000"/>
              <a:gd name="connsiteX164" fmla="*/ 3316479 w 7472601"/>
              <a:gd name="connsiteY164" fmla="*/ 3872136 h 6858000"/>
              <a:gd name="connsiteX165" fmla="*/ 3546806 w 7472601"/>
              <a:gd name="connsiteY165" fmla="*/ 4356139 h 6858000"/>
              <a:gd name="connsiteX166" fmla="*/ 3364433 w 7472601"/>
              <a:gd name="connsiteY166" fmla="*/ 3953121 h 6858000"/>
              <a:gd name="connsiteX167" fmla="*/ 3316479 w 7472601"/>
              <a:gd name="connsiteY167" fmla="*/ 3872136 h 6858000"/>
              <a:gd name="connsiteX168" fmla="*/ 3291335 w 7472601"/>
              <a:gd name="connsiteY168" fmla="*/ 3767420 h 6858000"/>
              <a:gd name="connsiteX169" fmla="*/ 3390805 w 7472601"/>
              <a:gd name="connsiteY169" fmla="*/ 3937163 h 6858000"/>
              <a:gd name="connsiteX170" fmla="*/ 3579062 w 7472601"/>
              <a:gd name="connsiteY170" fmla="*/ 4359040 h 6858000"/>
              <a:gd name="connsiteX171" fmla="*/ 3467355 w 7472601"/>
              <a:gd name="connsiteY171" fmla="*/ 3988130 h 6858000"/>
              <a:gd name="connsiteX172" fmla="*/ 3310753 w 7472601"/>
              <a:gd name="connsiteY172" fmla="*/ 3787140 h 6858000"/>
              <a:gd name="connsiteX173" fmla="*/ 3291335 w 7472601"/>
              <a:gd name="connsiteY173" fmla="*/ 3767420 h 6858000"/>
              <a:gd name="connsiteX174" fmla="*/ 1635889 w 7472601"/>
              <a:gd name="connsiteY174" fmla="*/ 3709494 h 6858000"/>
              <a:gd name="connsiteX175" fmla="*/ 1634800 w 7472601"/>
              <a:gd name="connsiteY175" fmla="*/ 3731111 h 6858000"/>
              <a:gd name="connsiteX176" fmla="*/ 1635889 w 7472601"/>
              <a:gd name="connsiteY176" fmla="*/ 3709494 h 6858000"/>
              <a:gd name="connsiteX177" fmla="*/ 1510397 w 7472601"/>
              <a:gd name="connsiteY177" fmla="*/ 3684705 h 6858000"/>
              <a:gd name="connsiteX178" fmla="*/ 1146550 w 7472601"/>
              <a:gd name="connsiteY178" fmla="*/ 3802012 h 6858000"/>
              <a:gd name="connsiteX179" fmla="*/ 698834 w 7472601"/>
              <a:gd name="connsiteY179" fmla="*/ 3952272 h 6858000"/>
              <a:gd name="connsiteX180" fmla="*/ 34256 w 7472601"/>
              <a:gd name="connsiteY180" fmla="*/ 4347603 h 6858000"/>
              <a:gd name="connsiteX181" fmla="*/ 527241 w 7472601"/>
              <a:gd name="connsiteY181" fmla="*/ 4065078 h 6858000"/>
              <a:gd name="connsiteX182" fmla="*/ 1510397 w 7472601"/>
              <a:gd name="connsiteY182" fmla="*/ 3684705 h 6858000"/>
              <a:gd name="connsiteX183" fmla="*/ 1313114 w 7472601"/>
              <a:gd name="connsiteY183" fmla="*/ 3655216 h 6858000"/>
              <a:gd name="connsiteX184" fmla="*/ 1109304 w 7472601"/>
              <a:gd name="connsiteY184" fmla="*/ 3669030 h 6858000"/>
              <a:gd name="connsiteX185" fmla="*/ 8129 w 7472601"/>
              <a:gd name="connsiteY185" fmla="*/ 4330519 h 6858000"/>
              <a:gd name="connsiteX186" fmla="*/ 687572 w 7472601"/>
              <a:gd name="connsiteY186" fmla="*/ 3925629 h 6858000"/>
              <a:gd name="connsiteX187" fmla="*/ 1138365 w 7472601"/>
              <a:gd name="connsiteY187" fmla="*/ 3774515 h 6858000"/>
              <a:gd name="connsiteX188" fmla="*/ 1505579 w 7472601"/>
              <a:gd name="connsiteY188" fmla="*/ 3655526 h 6858000"/>
              <a:gd name="connsiteX189" fmla="*/ 1313114 w 7472601"/>
              <a:gd name="connsiteY189" fmla="*/ 3655216 h 6858000"/>
              <a:gd name="connsiteX190" fmla="*/ 3655073 w 7472601"/>
              <a:gd name="connsiteY190" fmla="*/ 3650884 h 6858000"/>
              <a:gd name="connsiteX191" fmla="*/ 3989938 w 7472601"/>
              <a:gd name="connsiteY191" fmla="*/ 3991685 h 6858000"/>
              <a:gd name="connsiteX192" fmla="*/ 4393907 w 7472601"/>
              <a:gd name="connsiteY192" fmla="*/ 4261258 h 6858000"/>
              <a:gd name="connsiteX193" fmla="*/ 4648051 w 7472601"/>
              <a:gd name="connsiteY193" fmla="*/ 4374051 h 6858000"/>
              <a:gd name="connsiteX194" fmla="*/ 4383389 w 7472601"/>
              <a:gd name="connsiteY194" fmla="*/ 4184369 h 6858000"/>
              <a:gd name="connsiteX195" fmla="*/ 4165508 w 7472601"/>
              <a:gd name="connsiteY195" fmla="*/ 4035196 h 6858000"/>
              <a:gd name="connsiteX196" fmla="*/ 4068162 w 7472601"/>
              <a:gd name="connsiteY196" fmla="*/ 3953394 h 6858000"/>
              <a:gd name="connsiteX197" fmla="*/ 3981416 w 7472601"/>
              <a:gd name="connsiteY197" fmla="*/ 3880482 h 6858000"/>
              <a:gd name="connsiteX198" fmla="*/ 3800147 w 7472601"/>
              <a:gd name="connsiteY198" fmla="*/ 3749872 h 6858000"/>
              <a:gd name="connsiteX199" fmla="*/ 3655073 w 7472601"/>
              <a:gd name="connsiteY199" fmla="*/ 3650884 h 6858000"/>
              <a:gd name="connsiteX200" fmla="*/ 3670252 w 7472601"/>
              <a:gd name="connsiteY200" fmla="*/ 3622798 h 6858000"/>
              <a:gd name="connsiteX201" fmla="*/ 3817258 w 7472601"/>
              <a:gd name="connsiteY201" fmla="*/ 3723577 h 6858000"/>
              <a:gd name="connsiteX202" fmla="*/ 4000461 w 7472601"/>
              <a:gd name="connsiteY202" fmla="*/ 3855966 h 6858000"/>
              <a:gd name="connsiteX203" fmla="*/ 4088180 w 7472601"/>
              <a:gd name="connsiteY203" fmla="*/ 3929774 h 6858000"/>
              <a:gd name="connsiteX204" fmla="*/ 4184555 w 7472601"/>
              <a:gd name="connsiteY204" fmla="*/ 4010683 h 6858000"/>
              <a:gd name="connsiteX205" fmla="*/ 4399563 w 7472601"/>
              <a:gd name="connsiteY205" fmla="*/ 4158106 h 6858000"/>
              <a:gd name="connsiteX206" fmla="*/ 4684469 w 7472601"/>
              <a:gd name="connsiteY206" fmla="*/ 4364680 h 6858000"/>
              <a:gd name="connsiteX207" fmla="*/ 4690271 w 7472601"/>
              <a:gd name="connsiteY207" fmla="*/ 4370034 h 6858000"/>
              <a:gd name="connsiteX208" fmla="*/ 4136093 w 7472601"/>
              <a:gd name="connsiteY208" fmla="*/ 3858466 h 6858000"/>
              <a:gd name="connsiteX209" fmla="*/ 3670252 w 7472601"/>
              <a:gd name="connsiteY209" fmla="*/ 3622798 h 6858000"/>
              <a:gd name="connsiteX210" fmla="*/ 4440129 w 7472601"/>
              <a:gd name="connsiteY210" fmla="*/ 3448571 h 6858000"/>
              <a:gd name="connsiteX211" fmla="*/ 4856525 w 7472601"/>
              <a:gd name="connsiteY211" fmla="*/ 3915351 h 6858000"/>
              <a:gd name="connsiteX212" fmla="*/ 5059055 w 7472601"/>
              <a:gd name="connsiteY212" fmla="*/ 4108918 h 6858000"/>
              <a:gd name="connsiteX213" fmla="*/ 5290070 w 7472601"/>
              <a:gd name="connsiteY213" fmla="*/ 4263619 h 6858000"/>
              <a:gd name="connsiteX214" fmla="*/ 4834991 w 7472601"/>
              <a:gd name="connsiteY214" fmla="*/ 3830985 h 6858000"/>
              <a:gd name="connsiteX215" fmla="*/ 4440129 w 7472601"/>
              <a:gd name="connsiteY215" fmla="*/ 3448571 h 6858000"/>
              <a:gd name="connsiteX216" fmla="*/ 4441737 w 7472601"/>
              <a:gd name="connsiteY216" fmla="*/ 3399734 h 6858000"/>
              <a:gd name="connsiteX217" fmla="*/ 4431236 w 7472601"/>
              <a:gd name="connsiteY217" fmla="*/ 3400954 h 6858000"/>
              <a:gd name="connsiteX218" fmla="*/ 4557150 w 7472601"/>
              <a:gd name="connsiteY218" fmla="*/ 3510023 h 6858000"/>
              <a:gd name="connsiteX219" fmla="*/ 4856936 w 7472601"/>
              <a:gd name="connsiteY219" fmla="*/ 3809146 h 6858000"/>
              <a:gd name="connsiteX220" fmla="*/ 5111996 w 7472601"/>
              <a:gd name="connsiteY220" fmla="*/ 4065759 h 6858000"/>
              <a:gd name="connsiteX221" fmla="*/ 5388878 w 7472601"/>
              <a:gd name="connsiteY221" fmla="*/ 4300185 h 6858000"/>
              <a:gd name="connsiteX222" fmla="*/ 5425556 w 7472601"/>
              <a:gd name="connsiteY222" fmla="*/ 4308967 h 6858000"/>
              <a:gd name="connsiteX223" fmla="*/ 4943646 w 7472601"/>
              <a:gd name="connsiteY223" fmla="*/ 3822916 h 6858000"/>
              <a:gd name="connsiteX224" fmla="*/ 4594837 w 7472601"/>
              <a:gd name="connsiteY224" fmla="*/ 3532274 h 6858000"/>
              <a:gd name="connsiteX225" fmla="*/ 4441737 w 7472601"/>
              <a:gd name="connsiteY225" fmla="*/ 3399734 h 6858000"/>
              <a:gd name="connsiteX226" fmla="*/ 5425834 w 7472601"/>
              <a:gd name="connsiteY226" fmla="*/ 3162785 h 6858000"/>
              <a:gd name="connsiteX227" fmla="*/ 5401644 w 7472601"/>
              <a:gd name="connsiteY227" fmla="*/ 3617847 h 6858000"/>
              <a:gd name="connsiteX228" fmla="*/ 5467256 w 7472601"/>
              <a:gd name="connsiteY228" fmla="*/ 4175494 h 6858000"/>
              <a:gd name="connsiteX229" fmla="*/ 5448069 w 7472601"/>
              <a:gd name="connsiteY229" fmla="*/ 3567554 h 6858000"/>
              <a:gd name="connsiteX230" fmla="*/ 5425834 w 7472601"/>
              <a:gd name="connsiteY230" fmla="*/ 3162785 h 6858000"/>
              <a:gd name="connsiteX231" fmla="*/ 1318687 w 7472601"/>
              <a:gd name="connsiteY231" fmla="*/ 3113840 h 6858000"/>
              <a:gd name="connsiteX232" fmla="*/ 1066793 w 7472601"/>
              <a:gd name="connsiteY232" fmla="*/ 3212171 h 6858000"/>
              <a:gd name="connsiteX233" fmla="*/ 993319 w 7472601"/>
              <a:gd name="connsiteY233" fmla="*/ 3247648 h 6858000"/>
              <a:gd name="connsiteX234" fmla="*/ 853081 w 7472601"/>
              <a:gd name="connsiteY234" fmla="*/ 3312410 h 6858000"/>
              <a:gd name="connsiteX235" fmla="*/ 805957 w 7472601"/>
              <a:gd name="connsiteY235" fmla="*/ 3330443 h 6858000"/>
              <a:gd name="connsiteX236" fmla="*/ 1318687 w 7472601"/>
              <a:gd name="connsiteY236" fmla="*/ 3113840 h 6858000"/>
              <a:gd name="connsiteX237" fmla="*/ 5453702 w 7472601"/>
              <a:gd name="connsiteY237" fmla="*/ 3090882 h 6858000"/>
              <a:gd name="connsiteX238" fmla="*/ 5480135 w 7472601"/>
              <a:gd name="connsiteY238" fmla="*/ 3565802 h 6858000"/>
              <a:gd name="connsiteX239" fmla="*/ 5499023 w 7472601"/>
              <a:gd name="connsiteY239" fmla="*/ 4166310 h 6858000"/>
              <a:gd name="connsiteX240" fmla="*/ 5547022 w 7472601"/>
              <a:gd name="connsiteY240" fmla="*/ 3607838 h 6858000"/>
              <a:gd name="connsiteX241" fmla="*/ 5515964 w 7472601"/>
              <a:gd name="connsiteY241" fmla="*/ 3378541 h 6858000"/>
              <a:gd name="connsiteX242" fmla="*/ 5453702 w 7472601"/>
              <a:gd name="connsiteY242" fmla="*/ 3090882 h 6858000"/>
              <a:gd name="connsiteX243" fmla="*/ 1238695 w 7472601"/>
              <a:gd name="connsiteY243" fmla="*/ 3076820 h 6858000"/>
              <a:gd name="connsiteX244" fmla="*/ 716371 w 7472601"/>
              <a:gd name="connsiteY244" fmla="*/ 3293249 h 6858000"/>
              <a:gd name="connsiteX245" fmla="*/ 579522 w 7472601"/>
              <a:gd name="connsiteY245" fmla="*/ 3371759 h 6858000"/>
              <a:gd name="connsiteX246" fmla="*/ 600288 w 7472601"/>
              <a:gd name="connsiteY246" fmla="*/ 3365555 h 6858000"/>
              <a:gd name="connsiteX247" fmla="*/ 840692 w 7472601"/>
              <a:gd name="connsiteY247" fmla="*/ 3284921 h 6858000"/>
              <a:gd name="connsiteX248" fmla="*/ 979248 w 7472601"/>
              <a:gd name="connsiteY248" fmla="*/ 3221003 h 6858000"/>
              <a:gd name="connsiteX249" fmla="*/ 1053282 w 7472601"/>
              <a:gd name="connsiteY249" fmla="*/ 3185247 h 6858000"/>
              <a:gd name="connsiteX250" fmla="*/ 1320603 w 7472601"/>
              <a:gd name="connsiteY250" fmla="*/ 3081281 h 6858000"/>
              <a:gd name="connsiteX251" fmla="*/ 1238695 w 7472601"/>
              <a:gd name="connsiteY251" fmla="*/ 3076820 h 6858000"/>
              <a:gd name="connsiteX252" fmla="*/ 5425627 w 7472601"/>
              <a:gd name="connsiteY252" fmla="*/ 2954192 h 6858000"/>
              <a:gd name="connsiteX253" fmla="*/ 5470770 w 7472601"/>
              <a:gd name="connsiteY253" fmla="*/ 3005435 h 6858000"/>
              <a:gd name="connsiteX254" fmla="*/ 5519779 w 7472601"/>
              <a:gd name="connsiteY254" fmla="*/ 4359223 h 6858000"/>
              <a:gd name="connsiteX255" fmla="*/ 5520293 w 7472601"/>
              <a:gd name="connsiteY255" fmla="*/ 4360602 h 6858000"/>
              <a:gd name="connsiteX256" fmla="*/ 5767221 w 7472601"/>
              <a:gd name="connsiteY256" fmla="*/ 4665564 h 6858000"/>
              <a:gd name="connsiteX257" fmla="*/ 6937169 w 7472601"/>
              <a:gd name="connsiteY257" fmla="*/ 4815941 h 6858000"/>
              <a:gd name="connsiteX258" fmla="*/ 6953922 w 7472601"/>
              <a:gd name="connsiteY258" fmla="*/ 4890068 h 6858000"/>
              <a:gd name="connsiteX259" fmla="*/ 6071359 w 7472601"/>
              <a:gd name="connsiteY259" fmla="*/ 4770770 h 6858000"/>
              <a:gd name="connsiteX260" fmla="*/ 6038839 w 7472601"/>
              <a:gd name="connsiteY260" fmla="*/ 4764474 h 6858000"/>
              <a:gd name="connsiteX261" fmla="*/ 6038706 w 7472601"/>
              <a:gd name="connsiteY261" fmla="*/ 4763847 h 6858000"/>
              <a:gd name="connsiteX262" fmla="*/ 6037784 w 7472601"/>
              <a:gd name="connsiteY262" fmla="*/ 4764270 h 6858000"/>
              <a:gd name="connsiteX263" fmla="*/ 6038839 w 7472601"/>
              <a:gd name="connsiteY263" fmla="*/ 4764474 h 6858000"/>
              <a:gd name="connsiteX264" fmla="*/ 6040338 w 7472601"/>
              <a:gd name="connsiteY264" fmla="*/ 4771418 h 6858000"/>
              <a:gd name="connsiteX265" fmla="*/ 6024488 w 7472601"/>
              <a:gd name="connsiteY265" fmla="*/ 4809903 h 6858000"/>
              <a:gd name="connsiteX266" fmla="*/ 5599771 w 7472601"/>
              <a:gd name="connsiteY266" fmla="*/ 5509652 h 6858000"/>
              <a:gd name="connsiteX267" fmla="*/ 5548843 w 7472601"/>
              <a:gd name="connsiteY267" fmla="*/ 5563845 h 6858000"/>
              <a:gd name="connsiteX268" fmla="*/ 5940952 w 7472601"/>
              <a:gd name="connsiteY268" fmla="*/ 6250028 h 6858000"/>
              <a:gd name="connsiteX269" fmla="*/ 6043441 w 7472601"/>
              <a:gd name="connsiteY269" fmla="*/ 6665847 h 6858000"/>
              <a:gd name="connsiteX270" fmla="*/ 6093432 w 7472601"/>
              <a:gd name="connsiteY270" fmla="*/ 6858000 h 6858000"/>
              <a:gd name="connsiteX271" fmla="*/ 6034344 w 7472601"/>
              <a:gd name="connsiteY271" fmla="*/ 6858000 h 6858000"/>
              <a:gd name="connsiteX272" fmla="*/ 6026679 w 7472601"/>
              <a:gd name="connsiteY272" fmla="*/ 6836959 h 6858000"/>
              <a:gd name="connsiteX273" fmla="*/ 5800441 w 7472601"/>
              <a:gd name="connsiteY273" fmla="*/ 6335286 h 6858000"/>
              <a:gd name="connsiteX274" fmla="*/ 5526562 w 7472601"/>
              <a:gd name="connsiteY274" fmla="*/ 5705388 h 6858000"/>
              <a:gd name="connsiteX275" fmla="*/ 5519640 w 7472601"/>
              <a:gd name="connsiteY275" fmla="*/ 5683774 h 6858000"/>
              <a:gd name="connsiteX276" fmla="*/ 5844559 w 7472601"/>
              <a:gd name="connsiteY276" fmla="*/ 6553349 h 6858000"/>
              <a:gd name="connsiteX277" fmla="*/ 5975994 w 7472601"/>
              <a:gd name="connsiteY277" fmla="*/ 6858000 h 6858000"/>
              <a:gd name="connsiteX278" fmla="*/ 5898547 w 7472601"/>
              <a:gd name="connsiteY278" fmla="*/ 6858000 h 6858000"/>
              <a:gd name="connsiteX279" fmla="*/ 5682041 w 7472601"/>
              <a:gd name="connsiteY279" fmla="*/ 6355860 h 6858000"/>
              <a:gd name="connsiteX280" fmla="*/ 5461758 w 7472601"/>
              <a:gd name="connsiteY280" fmla="*/ 5820220 h 6858000"/>
              <a:gd name="connsiteX281" fmla="*/ 5237282 w 7472601"/>
              <a:gd name="connsiteY281" fmla="*/ 6579086 h 6858000"/>
              <a:gd name="connsiteX282" fmla="*/ 5115009 w 7472601"/>
              <a:gd name="connsiteY282" fmla="*/ 6858000 h 6858000"/>
              <a:gd name="connsiteX283" fmla="*/ 5028074 w 7472601"/>
              <a:gd name="connsiteY283" fmla="*/ 6858000 h 6858000"/>
              <a:gd name="connsiteX284" fmla="*/ 5079508 w 7472601"/>
              <a:gd name="connsiteY284" fmla="*/ 6749074 h 6858000"/>
              <a:gd name="connsiteX285" fmla="*/ 5371846 w 7472601"/>
              <a:gd name="connsiteY285" fmla="*/ 5924413 h 6858000"/>
              <a:gd name="connsiteX286" fmla="*/ 5270512 w 7472601"/>
              <a:gd name="connsiteY286" fmla="*/ 6138975 h 6858000"/>
              <a:gd name="connsiteX287" fmla="*/ 5062409 w 7472601"/>
              <a:gd name="connsiteY287" fmla="*/ 6653544 h 6858000"/>
              <a:gd name="connsiteX288" fmla="*/ 5036628 w 7472601"/>
              <a:gd name="connsiteY288" fmla="*/ 6754247 h 6858000"/>
              <a:gd name="connsiteX289" fmla="*/ 5009112 w 7472601"/>
              <a:gd name="connsiteY289" fmla="*/ 6858000 h 6858000"/>
              <a:gd name="connsiteX290" fmla="*/ 4976679 w 7472601"/>
              <a:gd name="connsiteY290" fmla="*/ 6858000 h 6858000"/>
              <a:gd name="connsiteX291" fmla="*/ 5006537 w 7472601"/>
              <a:gd name="connsiteY291" fmla="*/ 6747068 h 6858000"/>
              <a:gd name="connsiteX292" fmla="*/ 5032723 w 7472601"/>
              <a:gd name="connsiteY292" fmla="*/ 6644957 h 6858000"/>
              <a:gd name="connsiteX293" fmla="*/ 5242949 w 7472601"/>
              <a:gd name="connsiteY293" fmla="*/ 6125175 h 6858000"/>
              <a:gd name="connsiteX294" fmla="*/ 5286321 w 7472601"/>
              <a:gd name="connsiteY294" fmla="*/ 6033555 h 6858000"/>
              <a:gd name="connsiteX295" fmla="*/ 5008210 w 7472601"/>
              <a:gd name="connsiteY295" fmla="*/ 6649194 h 6858000"/>
              <a:gd name="connsiteX296" fmla="*/ 4986321 w 7472601"/>
              <a:gd name="connsiteY296" fmla="*/ 6765687 h 6858000"/>
              <a:gd name="connsiteX297" fmla="*/ 4973474 w 7472601"/>
              <a:gd name="connsiteY297" fmla="*/ 6858000 h 6858000"/>
              <a:gd name="connsiteX298" fmla="*/ 4907178 w 7472601"/>
              <a:gd name="connsiteY298" fmla="*/ 6858000 h 6858000"/>
              <a:gd name="connsiteX299" fmla="*/ 4910810 w 7472601"/>
              <a:gd name="connsiteY299" fmla="*/ 6829660 h 6858000"/>
              <a:gd name="connsiteX300" fmla="*/ 4987461 w 7472601"/>
              <a:gd name="connsiteY300" fmla="*/ 6432994 h 6858000"/>
              <a:gd name="connsiteX301" fmla="*/ 5179262 w 7472601"/>
              <a:gd name="connsiteY301" fmla="*/ 6035044 h 6858000"/>
              <a:gd name="connsiteX302" fmla="*/ 4689678 w 7472601"/>
              <a:gd name="connsiteY302" fmla="*/ 6440241 h 6858000"/>
              <a:gd name="connsiteX303" fmla="*/ 4477543 w 7472601"/>
              <a:gd name="connsiteY303" fmla="*/ 6674836 h 6858000"/>
              <a:gd name="connsiteX304" fmla="*/ 4329957 w 7472601"/>
              <a:gd name="connsiteY304" fmla="*/ 6858000 h 6858000"/>
              <a:gd name="connsiteX305" fmla="*/ 4218595 w 7472601"/>
              <a:gd name="connsiteY305" fmla="*/ 6858000 h 6858000"/>
              <a:gd name="connsiteX306" fmla="*/ 4368888 w 7472601"/>
              <a:gd name="connsiteY306" fmla="*/ 6668412 h 6858000"/>
              <a:gd name="connsiteX307" fmla="*/ 4563091 w 7472601"/>
              <a:gd name="connsiteY307" fmla="*/ 6442508 h 6858000"/>
              <a:gd name="connsiteX308" fmla="*/ 5387324 w 7472601"/>
              <a:gd name="connsiteY308" fmla="*/ 5705830 h 6858000"/>
              <a:gd name="connsiteX309" fmla="*/ 5073620 w 7472601"/>
              <a:gd name="connsiteY309" fmla="*/ 5955437 h 6858000"/>
              <a:gd name="connsiteX310" fmla="*/ 4689789 w 7472601"/>
              <a:gd name="connsiteY310" fmla="*/ 6268382 h 6858000"/>
              <a:gd name="connsiteX311" fmla="*/ 4418722 w 7472601"/>
              <a:gd name="connsiteY311" fmla="*/ 6570886 h 6858000"/>
              <a:gd name="connsiteX312" fmla="*/ 4214944 w 7472601"/>
              <a:gd name="connsiteY312" fmla="*/ 6858000 h 6858000"/>
              <a:gd name="connsiteX313" fmla="*/ 4177898 w 7472601"/>
              <a:gd name="connsiteY313" fmla="*/ 6858000 h 6858000"/>
              <a:gd name="connsiteX314" fmla="*/ 4391597 w 7472601"/>
              <a:gd name="connsiteY314" fmla="*/ 6556370 h 6858000"/>
              <a:gd name="connsiteX315" fmla="*/ 4668889 w 7472601"/>
              <a:gd name="connsiteY315" fmla="*/ 6246399 h 6858000"/>
              <a:gd name="connsiteX316" fmla="*/ 5055427 w 7472601"/>
              <a:gd name="connsiteY316" fmla="*/ 5931476 h 6858000"/>
              <a:gd name="connsiteX317" fmla="*/ 5371814 w 7472601"/>
              <a:gd name="connsiteY317" fmla="*/ 5678975 h 6858000"/>
              <a:gd name="connsiteX318" fmla="*/ 4987918 w 7472601"/>
              <a:gd name="connsiteY318" fmla="*/ 5838701 h 6858000"/>
              <a:gd name="connsiteX319" fmla="*/ 4317146 w 7472601"/>
              <a:gd name="connsiteY319" fmla="*/ 6587716 h 6858000"/>
              <a:gd name="connsiteX320" fmla="*/ 4171627 w 7472601"/>
              <a:gd name="connsiteY320" fmla="*/ 6858000 h 6858000"/>
              <a:gd name="connsiteX321" fmla="*/ 4081585 w 7472601"/>
              <a:gd name="connsiteY321" fmla="*/ 6858000 h 6858000"/>
              <a:gd name="connsiteX322" fmla="*/ 4238603 w 7472601"/>
              <a:gd name="connsiteY322" fmla="*/ 6559341 h 6858000"/>
              <a:gd name="connsiteX323" fmla="*/ 4778333 w 7472601"/>
              <a:gd name="connsiteY323" fmla="*/ 5873626 h 6858000"/>
              <a:gd name="connsiteX324" fmla="*/ 5414185 w 7472601"/>
              <a:gd name="connsiteY324" fmla="*/ 5573882 h 6858000"/>
              <a:gd name="connsiteX325" fmla="*/ 5959648 w 7472601"/>
              <a:gd name="connsiteY325" fmla="*/ 4760797 h 6858000"/>
              <a:gd name="connsiteX326" fmla="*/ 5355019 w 7472601"/>
              <a:gd name="connsiteY326" fmla="*/ 4734672 h 6858000"/>
              <a:gd name="connsiteX327" fmla="*/ 5083565 w 7472601"/>
              <a:gd name="connsiteY327" fmla="*/ 5179121 h 6858000"/>
              <a:gd name="connsiteX328" fmla="*/ 4713577 w 7472601"/>
              <a:gd name="connsiteY328" fmla="*/ 5616803 h 6858000"/>
              <a:gd name="connsiteX329" fmla="*/ 3989559 w 7472601"/>
              <a:gd name="connsiteY329" fmla="*/ 6145945 h 6858000"/>
              <a:gd name="connsiteX330" fmla="*/ 3939824 w 7472601"/>
              <a:gd name="connsiteY330" fmla="*/ 6066900 h 6858000"/>
              <a:gd name="connsiteX331" fmla="*/ 4584537 w 7472601"/>
              <a:gd name="connsiteY331" fmla="*/ 5324826 h 6858000"/>
              <a:gd name="connsiteX332" fmla="*/ 5037105 w 7472601"/>
              <a:gd name="connsiteY332" fmla="*/ 5088765 h 6858000"/>
              <a:gd name="connsiteX333" fmla="*/ 5039930 w 7472601"/>
              <a:gd name="connsiteY333" fmla="*/ 5089585 h 6858000"/>
              <a:gd name="connsiteX334" fmla="*/ 5263764 w 7472601"/>
              <a:gd name="connsiteY334" fmla="*/ 4735525 h 6858000"/>
              <a:gd name="connsiteX335" fmla="*/ 4086300 w 7472601"/>
              <a:gd name="connsiteY335" fmla="*/ 4884599 h 6858000"/>
              <a:gd name="connsiteX336" fmla="*/ 4085485 w 7472601"/>
              <a:gd name="connsiteY336" fmla="*/ 4899070 h 6858000"/>
              <a:gd name="connsiteX337" fmla="*/ 3871915 w 7472601"/>
              <a:gd name="connsiteY337" fmla="*/ 5253645 h 6858000"/>
              <a:gd name="connsiteX338" fmla="*/ 3799374 w 7472601"/>
              <a:gd name="connsiteY338" fmla="*/ 5466127 h 6858000"/>
              <a:gd name="connsiteX339" fmla="*/ 3498850 w 7472601"/>
              <a:gd name="connsiteY339" fmla="*/ 6661888 h 6858000"/>
              <a:gd name="connsiteX340" fmla="*/ 3399216 w 7472601"/>
              <a:gd name="connsiteY340" fmla="*/ 6858000 h 6858000"/>
              <a:gd name="connsiteX341" fmla="*/ 3303688 w 7472601"/>
              <a:gd name="connsiteY341" fmla="*/ 6858000 h 6858000"/>
              <a:gd name="connsiteX342" fmla="*/ 3391774 w 7472601"/>
              <a:gd name="connsiteY342" fmla="*/ 6697181 h 6858000"/>
              <a:gd name="connsiteX343" fmla="*/ 3735540 w 7472601"/>
              <a:gd name="connsiteY343" fmla="*/ 5546923 h 6858000"/>
              <a:gd name="connsiteX344" fmla="*/ 3729438 w 7472601"/>
              <a:gd name="connsiteY344" fmla="*/ 5569058 h 6858000"/>
              <a:gd name="connsiteX345" fmla="*/ 3707782 w 7472601"/>
              <a:gd name="connsiteY345" fmla="*/ 5644908 h 6858000"/>
              <a:gd name="connsiteX346" fmla="*/ 3583827 w 7472601"/>
              <a:gd name="connsiteY346" fmla="*/ 6039215 h 6858000"/>
              <a:gd name="connsiteX347" fmla="*/ 3547861 w 7472601"/>
              <a:gd name="connsiteY347" fmla="*/ 6129609 h 6858000"/>
              <a:gd name="connsiteX348" fmla="*/ 3490905 w 7472601"/>
              <a:gd name="connsiteY348" fmla="*/ 6277660 h 6858000"/>
              <a:gd name="connsiteX349" fmla="*/ 3455859 w 7472601"/>
              <a:gd name="connsiteY349" fmla="*/ 6391301 h 6858000"/>
              <a:gd name="connsiteX350" fmla="*/ 3429112 w 7472601"/>
              <a:gd name="connsiteY350" fmla="*/ 6479469 h 6858000"/>
              <a:gd name="connsiteX351" fmla="*/ 3304862 w 7472601"/>
              <a:gd name="connsiteY351" fmla="*/ 6796476 h 6858000"/>
              <a:gd name="connsiteX352" fmla="*/ 3276071 w 7472601"/>
              <a:gd name="connsiteY352" fmla="*/ 6858000 h 6858000"/>
              <a:gd name="connsiteX353" fmla="*/ 3240805 w 7472601"/>
              <a:gd name="connsiteY353" fmla="*/ 6858000 h 6858000"/>
              <a:gd name="connsiteX354" fmla="*/ 3275917 w 7472601"/>
              <a:gd name="connsiteY354" fmla="*/ 6783192 h 6858000"/>
              <a:gd name="connsiteX355" fmla="*/ 3399358 w 7472601"/>
              <a:gd name="connsiteY355" fmla="*/ 6469011 h 6858000"/>
              <a:gd name="connsiteX356" fmla="*/ 3425650 w 7472601"/>
              <a:gd name="connsiteY356" fmla="*/ 6381333 h 6858000"/>
              <a:gd name="connsiteX357" fmla="*/ 3460661 w 7472601"/>
              <a:gd name="connsiteY357" fmla="*/ 6266763 h 6858000"/>
              <a:gd name="connsiteX358" fmla="*/ 3518021 w 7472601"/>
              <a:gd name="connsiteY358" fmla="*/ 6117298 h 6858000"/>
              <a:gd name="connsiteX359" fmla="*/ 3554035 w 7472601"/>
              <a:gd name="connsiteY359" fmla="*/ 6027832 h 6858000"/>
              <a:gd name="connsiteX360" fmla="*/ 3677174 w 7472601"/>
              <a:gd name="connsiteY360" fmla="*/ 5636351 h 6858000"/>
              <a:gd name="connsiteX361" fmla="*/ 3698819 w 7472601"/>
              <a:gd name="connsiteY361" fmla="*/ 5560503 h 6858000"/>
              <a:gd name="connsiteX362" fmla="*/ 3702094 w 7472601"/>
              <a:gd name="connsiteY362" fmla="*/ 5549194 h 6858000"/>
              <a:gd name="connsiteX363" fmla="*/ 3398355 w 7472601"/>
              <a:gd name="connsiteY363" fmla="*/ 6094603 h 6858000"/>
              <a:gd name="connsiteX364" fmla="*/ 3193941 w 7472601"/>
              <a:gd name="connsiteY364" fmla="*/ 6798775 h 6858000"/>
              <a:gd name="connsiteX365" fmla="*/ 3184140 w 7472601"/>
              <a:gd name="connsiteY365" fmla="*/ 6858000 h 6858000"/>
              <a:gd name="connsiteX366" fmla="*/ 3099978 w 7472601"/>
              <a:gd name="connsiteY366" fmla="*/ 6858000 h 6858000"/>
              <a:gd name="connsiteX367" fmla="*/ 3101556 w 7472601"/>
              <a:gd name="connsiteY367" fmla="*/ 6843337 h 6858000"/>
              <a:gd name="connsiteX368" fmla="*/ 3370162 w 7472601"/>
              <a:gd name="connsiteY368" fmla="*/ 5785550 h 6858000"/>
              <a:gd name="connsiteX369" fmla="*/ 3746477 w 7472601"/>
              <a:gd name="connsiteY369" fmla="*/ 5377889 h 6858000"/>
              <a:gd name="connsiteX370" fmla="*/ 3863399 w 7472601"/>
              <a:gd name="connsiteY370" fmla="*/ 5087257 h 6858000"/>
              <a:gd name="connsiteX371" fmla="*/ 3968712 w 7472601"/>
              <a:gd name="connsiteY371" fmla="*/ 4913989 h 6858000"/>
              <a:gd name="connsiteX372" fmla="*/ 2792390 w 7472601"/>
              <a:gd name="connsiteY372" fmla="*/ 5382974 h 6858000"/>
              <a:gd name="connsiteX373" fmla="*/ 2714982 w 7472601"/>
              <a:gd name="connsiteY373" fmla="*/ 5427051 h 6858000"/>
              <a:gd name="connsiteX374" fmla="*/ 2813361 w 7472601"/>
              <a:gd name="connsiteY374" fmla="*/ 6023912 h 6858000"/>
              <a:gd name="connsiteX375" fmla="*/ 2688430 w 7472601"/>
              <a:gd name="connsiteY375" fmla="*/ 6801564 h 6858000"/>
              <a:gd name="connsiteX376" fmla="*/ 2629626 w 7472601"/>
              <a:gd name="connsiteY376" fmla="*/ 6763394 h 6858000"/>
              <a:gd name="connsiteX377" fmla="*/ 2565328 w 7472601"/>
              <a:gd name="connsiteY377" fmla="*/ 5516399 h 6858000"/>
              <a:gd name="connsiteX378" fmla="*/ 1922999 w 7472601"/>
              <a:gd name="connsiteY378" fmla="*/ 5980343 h 6858000"/>
              <a:gd name="connsiteX379" fmla="*/ 1950261 w 7472601"/>
              <a:gd name="connsiteY379" fmla="*/ 6405858 h 6858000"/>
              <a:gd name="connsiteX380" fmla="*/ 2365554 w 7472601"/>
              <a:gd name="connsiteY380" fmla="*/ 6759107 h 6858000"/>
              <a:gd name="connsiteX381" fmla="*/ 2424142 w 7472601"/>
              <a:gd name="connsiteY381" fmla="*/ 6858000 h 6858000"/>
              <a:gd name="connsiteX382" fmla="*/ 2395994 w 7472601"/>
              <a:gd name="connsiteY382" fmla="*/ 6858000 h 6858000"/>
              <a:gd name="connsiteX383" fmla="*/ 2392863 w 7472601"/>
              <a:gd name="connsiteY383" fmla="*/ 6852964 h 6858000"/>
              <a:gd name="connsiteX384" fmla="*/ 2017589 w 7472601"/>
              <a:gd name="connsiteY384" fmla="*/ 6493982 h 6858000"/>
              <a:gd name="connsiteX385" fmla="*/ 2147336 w 7472601"/>
              <a:gd name="connsiteY385" fmla="*/ 6594052 h 6858000"/>
              <a:gd name="connsiteX386" fmla="*/ 2207047 w 7472601"/>
              <a:gd name="connsiteY386" fmla="*/ 6654540 h 6858000"/>
              <a:gd name="connsiteX387" fmla="*/ 2299106 w 7472601"/>
              <a:gd name="connsiteY387" fmla="*/ 6778931 h 6858000"/>
              <a:gd name="connsiteX388" fmla="*/ 2314430 w 7472601"/>
              <a:gd name="connsiteY388" fmla="*/ 6801144 h 6858000"/>
              <a:gd name="connsiteX389" fmla="*/ 2352406 w 7472601"/>
              <a:gd name="connsiteY389" fmla="*/ 6858000 h 6858000"/>
              <a:gd name="connsiteX390" fmla="*/ 2314492 w 7472601"/>
              <a:gd name="connsiteY390" fmla="*/ 6858000 h 6858000"/>
              <a:gd name="connsiteX391" fmla="*/ 2288095 w 7472601"/>
              <a:gd name="connsiteY391" fmla="*/ 6818030 h 6858000"/>
              <a:gd name="connsiteX392" fmla="*/ 2272768 w 7472601"/>
              <a:gd name="connsiteY392" fmla="*/ 6795822 h 6858000"/>
              <a:gd name="connsiteX393" fmla="*/ 2182715 w 7472601"/>
              <a:gd name="connsiteY393" fmla="*/ 6675071 h 6858000"/>
              <a:gd name="connsiteX394" fmla="*/ 2032061 w 7472601"/>
              <a:gd name="connsiteY394" fmla="*/ 6541380 h 6858000"/>
              <a:gd name="connsiteX395" fmla="*/ 2257220 w 7472601"/>
              <a:gd name="connsiteY395" fmla="*/ 6826257 h 6858000"/>
              <a:gd name="connsiteX396" fmla="*/ 2281324 w 7472601"/>
              <a:gd name="connsiteY396" fmla="*/ 6858000 h 6858000"/>
              <a:gd name="connsiteX397" fmla="*/ 2242860 w 7472601"/>
              <a:gd name="connsiteY397" fmla="*/ 6858000 h 6858000"/>
              <a:gd name="connsiteX398" fmla="*/ 2232818 w 7472601"/>
              <a:gd name="connsiteY398" fmla="*/ 6844926 h 6858000"/>
              <a:gd name="connsiteX399" fmla="*/ 1990172 w 7472601"/>
              <a:gd name="connsiteY399" fmla="*/ 6542121 h 6858000"/>
              <a:gd name="connsiteX400" fmla="*/ 2124090 w 7472601"/>
              <a:gd name="connsiteY400" fmla="*/ 6761017 h 6858000"/>
              <a:gd name="connsiteX401" fmla="*/ 2200380 w 7472601"/>
              <a:gd name="connsiteY401" fmla="*/ 6858000 h 6858000"/>
              <a:gd name="connsiteX402" fmla="*/ 2147507 w 7472601"/>
              <a:gd name="connsiteY402" fmla="*/ 6858000 h 6858000"/>
              <a:gd name="connsiteX403" fmla="*/ 2070668 w 7472601"/>
              <a:gd name="connsiteY403" fmla="*/ 6761520 h 6858000"/>
              <a:gd name="connsiteX404" fmla="*/ 1975142 w 7472601"/>
              <a:gd name="connsiteY404" fmla="*/ 6585570 h 6858000"/>
              <a:gd name="connsiteX405" fmla="*/ 2050035 w 7472601"/>
              <a:gd name="connsiteY405" fmla="*/ 6813345 h 6858000"/>
              <a:gd name="connsiteX406" fmla="*/ 2063025 w 7472601"/>
              <a:gd name="connsiteY406" fmla="*/ 6858000 h 6858000"/>
              <a:gd name="connsiteX407" fmla="*/ 2021675 w 7472601"/>
              <a:gd name="connsiteY407" fmla="*/ 6858000 h 6858000"/>
              <a:gd name="connsiteX408" fmla="*/ 2019308 w 7472601"/>
              <a:gd name="connsiteY408" fmla="*/ 6847118 h 6858000"/>
              <a:gd name="connsiteX409" fmla="*/ 1938835 w 7472601"/>
              <a:gd name="connsiteY409" fmla="*/ 6551160 h 6858000"/>
              <a:gd name="connsiteX410" fmla="*/ 1953230 w 7472601"/>
              <a:gd name="connsiteY410" fmla="*/ 6759699 h 6858000"/>
              <a:gd name="connsiteX411" fmla="*/ 1956763 w 7472601"/>
              <a:gd name="connsiteY411" fmla="*/ 6778191 h 6858000"/>
              <a:gd name="connsiteX412" fmla="*/ 1967925 w 7472601"/>
              <a:gd name="connsiteY412" fmla="*/ 6858000 h 6858000"/>
              <a:gd name="connsiteX413" fmla="*/ 1936622 w 7472601"/>
              <a:gd name="connsiteY413" fmla="*/ 6858000 h 6858000"/>
              <a:gd name="connsiteX414" fmla="*/ 1926261 w 7472601"/>
              <a:gd name="connsiteY414" fmla="*/ 6784064 h 6858000"/>
              <a:gd name="connsiteX415" fmla="*/ 1922724 w 7472601"/>
              <a:gd name="connsiteY415" fmla="*/ 6765577 h 6858000"/>
              <a:gd name="connsiteX416" fmla="*/ 1904650 w 7472601"/>
              <a:gd name="connsiteY416" fmla="*/ 6639616 h 6858000"/>
              <a:gd name="connsiteX417" fmla="*/ 1885273 w 7472601"/>
              <a:gd name="connsiteY417" fmla="*/ 6858000 h 6858000"/>
              <a:gd name="connsiteX418" fmla="*/ 1854363 w 7472601"/>
              <a:gd name="connsiteY418" fmla="*/ 6858000 h 6858000"/>
              <a:gd name="connsiteX419" fmla="*/ 1880391 w 7472601"/>
              <a:gd name="connsiteY419" fmla="*/ 6603796 h 6858000"/>
              <a:gd name="connsiteX420" fmla="*/ 1818273 w 7472601"/>
              <a:gd name="connsiteY420" fmla="*/ 6715729 h 6858000"/>
              <a:gd name="connsiteX421" fmla="*/ 1794691 w 7472601"/>
              <a:gd name="connsiteY421" fmla="*/ 6843239 h 6858000"/>
              <a:gd name="connsiteX422" fmla="*/ 1794914 w 7472601"/>
              <a:gd name="connsiteY422" fmla="*/ 6858000 h 6858000"/>
              <a:gd name="connsiteX423" fmla="*/ 1746128 w 7472601"/>
              <a:gd name="connsiteY423" fmla="*/ 6858000 h 6858000"/>
              <a:gd name="connsiteX424" fmla="*/ 1753934 w 7472601"/>
              <a:gd name="connsiteY424" fmla="*/ 6724796 h 6858000"/>
              <a:gd name="connsiteX425" fmla="*/ 1792053 w 7472601"/>
              <a:gd name="connsiteY425" fmla="*/ 6572396 h 6858000"/>
              <a:gd name="connsiteX426" fmla="*/ 1862248 w 7472601"/>
              <a:gd name="connsiteY426" fmla="*/ 6266397 h 6858000"/>
              <a:gd name="connsiteX427" fmla="*/ 1862250 w 7472601"/>
              <a:gd name="connsiteY427" fmla="*/ 6033531 h 6858000"/>
              <a:gd name="connsiteX428" fmla="*/ 1211999 w 7472601"/>
              <a:gd name="connsiteY428" fmla="*/ 6683610 h 6858000"/>
              <a:gd name="connsiteX429" fmla="*/ 1213266 w 7472601"/>
              <a:gd name="connsiteY429" fmla="*/ 6691947 h 6858000"/>
              <a:gd name="connsiteX430" fmla="*/ 1203370 w 7472601"/>
              <a:gd name="connsiteY430" fmla="*/ 6850676 h 6858000"/>
              <a:gd name="connsiteX431" fmla="*/ 1203671 w 7472601"/>
              <a:gd name="connsiteY431" fmla="*/ 6858000 h 6858000"/>
              <a:gd name="connsiteX432" fmla="*/ 1143180 w 7472601"/>
              <a:gd name="connsiteY432" fmla="*/ 6858000 h 6858000"/>
              <a:gd name="connsiteX433" fmla="*/ 1142176 w 7472601"/>
              <a:gd name="connsiteY433" fmla="*/ 6766045 h 6858000"/>
              <a:gd name="connsiteX434" fmla="*/ 1067484 w 7472601"/>
              <a:gd name="connsiteY434" fmla="*/ 6858000 h 6858000"/>
              <a:gd name="connsiteX435" fmla="*/ 953928 w 7472601"/>
              <a:gd name="connsiteY435" fmla="*/ 6858000 h 6858000"/>
              <a:gd name="connsiteX436" fmla="*/ 959715 w 7472601"/>
              <a:gd name="connsiteY436" fmla="*/ 6850185 h 6858000"/>
              <a:gd name="connsiteX437" fmla="*/ 1483788 w 7472601"/>
              <a:gd name="connsiteY437" fmla="*/ 6259174 h 6858000"/>
              <a:gd name="connsiteX438" fmla="*/ 1100671 w 7472601"/>
              <a:gd name="connsiteY438" fmla="*/ 6252137 h 6858000"/>
              <a:gd name="connsiteX439" fmla="*/ 1090144 w 7472601"/>
              <a:gd name="connsiteY439" fmla="*/ 6256748 h 6858000"/>
              <a:gd name="connsiteX440" fmla="*/ 1095872 w 7472601"/>
              <a:gd name="connsiteY440" fmla="*/ 6271892 h 6858000"/>
              <a:gd name="connsiteX441" fmla="*/ 262785 w 7472601"/>
              <a:gd name="connsiteY441" fmla="*/ 6845450 h 6858000"/>
              <a:gd name="connsiteX442" fmla="*/ 209968 w 7472601"/>
              <a:gd name="connsiteY442" fmla="*/ 6770713 h 6858000"/>
              <a:gd name="connsiteX443" fmla="*/ 873460 w 7472601"/>
              <a:gd name="connsiteY443" fmla="*/ 6253768 h 6858000"/>
              <a:gd name="connsiteX444" fmla="*/ 192686 w 7472601"/>
              <a:gd name="connsiteY444" fmla="*/ 5849257 h 6858000"/>
              <a:gd name="connsiteX445" fmla="*/ 4696 w 7472601"/>
              <a:gd name="connsiteY445" fmla="*/ 5697668 h 6858000"/>
              <a:gd name="connsiteX446" fmla="*/ 0 w 7472601"/>
              <a:gd name="connsiteY446" fmla="*/ 5689984 h 6858000"/>
              <a:gd name="connsiteX447" fmla="*/ 0 w 7472601"/>
              <a:gd name="connsiteY447" fmla="*/ 5513472 h 6858000"/>
              <a:gd name="connsiteX448" fmla="*/ 174101 w 7472601"/>
              <a:gd name="connsiteY448" fmla="*/ 5620277 h 6858000"/>
              <a:gd name="connsiteX449" fmla="*/ 891800 w 7472601"/>
              <a:gd name="connsiteY449" fmla="*/ 6036935 h 6858000"/>
              <a:gd name="connsiteX450" fmla="*/ 1072219 w 7472601"/>
              <a:gd name="connsiteY450" fmla="*/ 6169443 h 6858000"/>
              <a:gd name="connsiteX451" fmla="*/ 1074117 w 7472601"/>
              <a:gd name="connsiteY451" fmla="*/ 6170301 h 6858000"/>
              <a:gd name="connsiteX452" fmla="*/ 1083114 w 7472601"/>
              <a:gd name="connsiteY452" fmla="*/ 6174131 h 6858000"/>
              <a:gd name="connsiteX453" fmla="*/ 1543010 w 7472601"/>
              <a:gd name="connsiteY453" fmla="*/ 6191140 h 6858000"/>
              <a:gd name="connsiteX454" fmla="*/ 1551080 w 7472601"/>
              <a:gd name="connsiteY454" fmla="*/ 6195006 h 6858000"/>
              <a:gd name="connsiteX455" fmla="*/ 2345443 w 7472601"/>
              <a:gd name="connsiteY455" fmla="*/ 5549882 h 6858000"/>
              <a:gd name="connsiteX456" fmla="*/ 1721499 w 7472601"/>
              <a:gd name="connsiteY456" fmla="*/ 5599969 h 6858000"/>
              <a:gd name="connsiteX457" fmla="*/ 767716 w 7472601"/>
              <a:gd name="connsiteY457" fmla="*/ 5472768 h 6858000"/>
              <a:gd name="connsiteX458" fmla="*/ 722147 w 7472601"/>
              <a:gd name="connsiteY458" fmla="*/ 5393091 h 6858000"/>
              <a:gd name="connsiteX459" fmla="*/ 1485552 w 7472601"/>
              <a:gd name="connsiteY459" fmla="*/ 5313202 h 6858000"/>
              <a:gd name="connsiteX460" fmla="*/ 2143004 w 7472601"/>
              <a:gd name="connsiteY460" fmla="*/ 5402420 h 6858000"/>
              <a:gd name="connsiteX461" fmla="*/ 1933391 w 7472601"/>
              <a:gd name="connsiteY461" fmla="*/ 5156971 h 6858000"/>
              <a:gd name="connsiteX462" fmla="*/ 1827118 w 7472601"/>
              <a:gd name="connsiteY462" fmla="*/ 4968410 h 6858000"/>
              <a:gd name="connsiteX463" fmla="*/ 1837349 w 7472601"/>
              <a:gd name="connsiteY463" fmla="*/ 4956357 h 6858000"/>
              <a:gd name="connsiteX464" fmla="*/ 2162835 w 7472601"/>
              <a:gd name="connsiteY464" fmla="*/ 5187853 h 6858000"/>
              <a:gd name="connsiteX465" fmla="*/ 2257167 w 7472601"/>
              <a:gd name="connsiteY465" fmla="*/ 5462123 h 6858000"/>
              <a:gd name="connsiteX466" fmla="*/ 2261598 w 7472601"/>
              <a:gd name="connsiteY466" fmla="*/ 5467998 h 6858000"/>
              <a:gd name="connsiteX467" fmla="*/ 2437177 w 7472601"/>
              <a:gd name="connsiteY467" fmla="*/ 5479608 h 6858000"/>
              <a:gd name="connsiteX468" fmla="*/ 2445247 w 7472601"/>
              <a:gd name="connsiteY468" fmla="*/ 5483476 h 6858000"/>
              <a:gd name="connsiteX469" fmla="*/ 2743626 w 7472601"/>
              <a:gd name="connsiteY469" fmla="*/ 5304819 h 6858000"/>
              <a:gd name="connsiteX470" fmla="*/ 3048102 w 7472601"/>
              <a:gd name="connsiteY470" fmla="*/ 5150595 h 6858000"/>
              <a:gd name="connsiteX471" fmla="*/ 1799414 w 7472601"/>
              <a:gd name="connsiteY471" fmla="*/ 4694732 h 6858000"/>
              <a:gd name="connsiteX472" fmla="*/ 1771735 w 7472601"/>
              <a:gd name="connsiteY472" fmla="*/ 4619929 h 6858000"/>
              <a:gd name="connsiteX473" fmla="*/ 3104273 w 7472601"/>
              <a:gd name="connsiteY473" fmla="*/ 5076159 h 6858000"/>
              <a:gd name="connsiteX474" fmla="*/ 3113245 w 7472601"/>
              <a:gd name="connsiteY474" fmla="*/ 5090705 h 6858000"/>
              <a:gd name="connsiteX475" fmla="*/ 3126294 w 7472601"/>
              <a:gd name="connsiteY475" fmla="*/ 5114400 h 6858000"/>
              <a:gd name="connsiteX476" fmla="*/ 3937433 w 7472601"/>
              <a:gd name="connsiteY476" fmla="*/ 4830473 h 6858000"/>
              <a:gd name="connsiteX477" fmla="*/ 3590475 w 7472601"/>
              <a:gd name="connsiteY477" fmla="*/ 4597974 h 6858000"/>
              <a:gd name="connsiteX478" fmla="*/ 3100264 w 7472601"/>
              <a:gd name="connsiteY478" fmla="*/ 4579845 h 6858000"/>
              <a:gd name="connsiteX479" fmla="*/ 2183576 w 7472601"/>
              <a:gd name="connsiteY479" fmla="*/ 4227150 h 6858000"/>
              <a:gd name="connsiteX480" fmla="*/ 2151029 w 7472601"/>
              <a:gd name="connsiteY480" fmla="*/ 4146947 h 6858000"/>
              <a:gd name="connsiteX481" fmla="*/ 3563434 w 7472601"/>
              <a:gd name="connsiteY481" fmla="*/ 4469115 h 6858000"/>
              <a:gd name="connsiteX482" fmla="*/ 3177952 w 7472601"/>
              <a:gd name="connsiteY482" fmla="*/ 3657386 h 6858000"/>
              <a:gd name="connsiteX483" fmla="*/ 3189263 w 7472601"/>
              <a:gd name="connsiteY483" fmla="*/ 3625726 h 6858000"/>
              <a:gd name="connsiteX484" fmla="*/ 3560912 w 7472601"/>
              <a:gd name="connsiteY484" fmla="*/ 4079863 h 6858000"/>
              <a:gd name="connsiteX485" fmla="*/ 3626636 w 7472601"/>
              <a:gd name="connsiteY485" fmla="*/ 4512230 h 6858000"/>
              <a:gd name="connsiteX486" fmla="*/ 3653088 w 7472601"/>
              <a:gd name="connsiteY486" fmla="*/ 4521417 h 6858000"/>
              <a:gd name="connsiteX487" fmla="*/ 3988128 w 7472601"/>
              <a:gd name="connsiteY487" fmla="*/ 4817267 h 6858000"/>
              <a:gd name="connsiteX488" fmla="*/ 4830582 w 7472601"/>
              <a:gd name="connsiteY488" fmla="*/ 4676000 h 6858000"/>
              <a:gd name="connsiteX489" fmla="*/ 4830100 w 7472601"/>
              <a:gd name="connsiteY489" fmla="*/ 4675554 h 6858000"/>
              <a:gd name="connsiteX490" fmla="*/ 4036318 w 7472601"/>
              <a:gd name="connsiteY490" fmla="*/ 4147013 h 6858000"/>
              <a:gd name="connsiteX491" fmla="*/ 3432098 w 7472601"/>
              <a:gd name="connsiteY491" fmla="*/ 3537312 h 6858000"/>
              <a:gd name="connsiteX492" fmla="*/ 3446761 w 7472601"/>
              <a:gd name="connsiteY492" fmla="*/ 3461278 h 6858000"/>
              <a:gd name="connsiteX493" fmla="*/ 4419733 w 7472601"/>
              <a:gd name="connsiteY493" fmla="*/ 3963555 h 6858000"/>
              <a:gd name="connsiteX494" fmla="*/ 4781371 w 7472601"/>
              <a:gd name="connsiteY494" fmla="*/ 4458604 h 6858000"/>
              <a:gd name="connsiteX495" fmla="*/ 4780440 w 7472601"/>
              <a:gd name="connsiteY495" fmla="*/ 4470290 h 6858000"/>
              <a:gd name="connsiteX496" fmla="*/ 4898954 w 7472601"/>
              <a:gd name="connsiteY496" fmla="*/ 4662092 h 6858000"/>
              <a:gd name="connsiteX497" fmla="*/ 4900699 w 7472601"/>
              <a:gd name="connsiteY497" fmla="*/ 4670867 h 6858000"/>
              <a:gd name="connsiteX498" fmla="*/ 5714511 w 7472601"/>
              <a:gd name="connsiteY498" fmla="*/ 4663483 h 6858000"/>
              <a:gd name="connsiteX499" fmla="*/ 5464793 w 7472601"/>
              <a:gd name="connsiteY499" fmla="*/ 4393556 h 6858000"/>
              <a:gd name="connsiteX500" fmla="*/ 5461897 w 7472601"/>
              <a:gd name="connsiteY500" fmla="*/ 4390879 h 6858000"/>
              <a:gd name="connsiteX501" fmla="*/ 4294126 w 7472601"/>
              <a:gd name="connsiteY501" fmla="*/ 3303048 h 6858000"/>
              <a:gd name="connsiteX502" fmla="*/ 4305321 w 7472601"/>
              <a:gd name="connsiteY502" fmla="*/ 3256953 h 6858000"/>
              <a:gd name="connsiteX503" fmla="*/ 4949299 w 7472601"/>
              <a:gd name="connsiteY503" fmla="*/ 3766336 h 6858000"/>
              <a:gd name="connsiteX504" fmla="*/ 5291452 w 7472601"/>
              <a:gd name="connsiteY504" fmla="*/ 4076801 h 6858000"/>
              <a:gd name="connsiteX505" fmla="*/ 5434998 w 7472601"/>
              <a:gd name="connsiteY505" fmla="*/ 4254100 h 6858000"/>
              <a:gd name="connsiteX506" fmla="*/ 5351015 w 7472601"/>
              <a:gd name="connsiteY506" fmla="*/ 3760989 h 6858000"/>
              <a:gd name="connsiteX507" fmla="*/ 5413780 w 7472601"/>
              <a:gd name="connsiteY507" fmla="*/ 2966265 h 6858000"/>
              <a:gd name="connsiteX508" fmla="*/ 5425627 w 7472601"/>
              <a:gd name="connsiteY508" fmla="*/ 2954192 h 6858000"/>
              <a:gd name="connsiteX509" fmla="*/ 6604735 w 7472601"/>
              <a:gd name="connsiteY509" fmla="*/ 2041381 h 6858000"/>
              <a:gd name="connsiteX510" fmla="*/ 7204487 w 7472601"/>
              <a:gd name="connsiteY510" fmla="*/ 2742112 h 6858000"/>
              <a:gd name="connsiteX511" fmla="*/ 7131592 w 7472601"/>
              <a:gd name="connsiteY511" fmla="*/ 2672096 h 6858000"/>
              <a:gd name="connsiteX512" fmla="*/ 6996344 w 7472601"/>
              <a:gd name="connsiteY512" fmla="*/ 2518310 h 6858000"/>
              <a:gd name="connsiteX513" fmla="*/ 6735495 w 7472601"/>
              <a:gd name="connsiteY513" fmla="*/ 2196890 h 6858000"/>
              <a:gd name="connsiteX514" fmla="*/ 6721901 w 7472601"/>
              <a:gd name="connsiteY514" fmla="*/ 2179274 h 6858000"/>
              <a:gd name="connsiteX515" fmla="*/ 6604735 w 7472601"/>
              <a:gd name="connsiteY515" fmla="*/ 2041381 h 6858000"/>
              <a:gd name="connsiteX516" fmla="*/ 6591670 w 7472601"/>
              <a:gd name="connsiteY516" fmla="*/ 1988277 h 6858000"/>
              <a:gd name="connsiteX517" fmla="*/ 6747349 w 7472601"/>
              <a:gd name="connsiteY517" fmla="*/ 2160069 h 6858000"/>
              <a:gd name="connsiteX518" fmla="*/ 6760943 w 7472601"/>
              <a:gd name="connsiteY518" fmla="*/ 2177686 h 6858000"/>
              <a:gd name="connsiteX519" fmla="*/ 7021065 w 7472601"/>
              <a:gd name="connsiteY519" fmla="*/ 2498102 h 6858000"/>
              <a:gd name="connsiteX520" fmla="*/ 7155223 w 7472601"/>
              <a:gd name="connsiteY520" fmla="*/ 2650386 h 6858000"/>
              <a:gd name="connsiteX521" fmla="*/ 7203167 w 7472601"/>
              <a:gd name="connsiteY521" fmla="*/ 2697288 h 6858000"/>
              <a:gd name="connsiteX522" fmla="*/ 6937703 w 7472601"/>
              <a:gd name="connsiteY522" fmla="*/ 2321981 h 6858000"/>
              <a:gd name="connsiteX523" fmla="*/ 6591670 w 7472601"/>
              <a:gd name="connsiteY523" fmla="*/ 1988277 h 6858000"/>
              <a:gd name="connsiteX524" fmla="*/ 5798671 w 7472601"/>
              <a:gd name="connsiteY524" fmla="*/ 1981601 h 6858000"/>
              <a:gd name="connsiteX525" fmla="*/ 5754709 w 7472601"/>
              <a:gd name="connsiteY525" fmla="*/ 2071454 h 6858000"/>
              <a:gd name="connsiteX526" fmla="*/ 5763044 w 7472601"/>
              <a:gd name="connsiteY526" fmla="*/ 2842206 h 6858000"/>
              <a:gd name="connsiteX527" fmla="*/ 5764974 w 7472601"/>
              <a:gd name="connsiteY527" fmla="*/ 2799609 h 6858000"/>
              <a:gd name="connsiteX528" fmla="*/ 5767665 w 7472601"/>
              <a:gd name="connsiteY528" fmla="*/ 2666409 h 6858000"/>
              <a:gd name="connsiteX529" fmla="*/ 5763055 w 7472601"/>
              <a:gd name="connsiteY529" fmla="*/ 2579705 h 6858000"/>
              <a:gd name="connsiteX530" fmla="*/ 5758079 w 7472601"/>
              <a:gd name="connsiteY530" fmla="*/ 2492508 h 6858000"/>
              <a:gd name="connsiteX531" fmla="*/ 5779325 w 7472601"/>
              <a:gd name="connsiteY531" fmla="*/ 2197069 h 6858000"/>
              <a:gd name="connsiteX532" fmla="*/ 5798671 w 7472601"/>
              <a:gd name="connsiteY532" fmla="*/ 1981601 h 6858000"/>
              <a:gd name="connsiteX533" fmla="*/ 5829202 w 7472601"/>
              <a:gd name="connsiteY533" fmla="*/ 1971679 h 6858000"/>
              <a:gd name="connsiteX534" fmla="*/ 5809558 w 7472601"/>
              <a:gd name="connsiteY534" fmla="*/ 2198043 h 6858000"/>
              <a:gd name="connsiteX535" fmla="*/ 5788653 w 7472601"/>
              <a:gd name="connsiteY535" fmla="*/ 2489430 h 6858000"/>
              <a:gd name="connsiteX536" fmla="*/ 5793439 w 7472601"/>
              <a:gd name="connsiteY536" fmla="*/ 2575235 h 6858000"/>
              <a:gd name="connsiteX537" fmla="*/ 5796837 w 7472601"/>
              <a:gd name="connsiteY537" fmla="*/ 2637633 h 6858000"/>
              <a:gd name="connsiteX538" fmla="*/ 5818614 w 7472601"/>
              <a:gd name="connsiteY538" fmla="*/ 2473055 h 6858000"/>
              <a:gd name="connsiteX539" fmla="*/ 5829202 w 7472601"/>
              <a:gd name="connsiteY539" fmla="*/ 1971679 h 6858000"/>
              <a:gd name="connsiteX540" fmla="*/ 5911389 w 7472601"/>
              <a:gd name="connsiteY540" fmla="*/ 1898371 h 6858000"/>
              <a:gd name="connsiteX541" fmla="*/ 6237627 w 7472601"/>
              <a:gd name="connsiteY541" fmla="*/ 2231921 h 6858000"/>
              <a:gd name="connsiteX542" fmla="*/ 5911389 w 7472601"/>
              <a:gd name="connsiteY542" fmla="*/ 1898371 h 6858000"/>
              <a:gd name="connsiteX543" fmla="*/ 6944437 w 7472601"/>
              <a:gd name="connsiteY543" fmla="*/ 1575402 h 6858000"/>
              <a:gd name="connsiteX544" fmla="*/ 6304730 w 7472601"/>
              <a:gd name="connsiteY544" fmla="*/ 1766654 h 6858000"/>
              <a:gd name="connsiteX545" fmla="*/ 6944437 w 7472601"/>
              <a:gd name="connsiteY545" fmla="*/ 1575402 h 6858000"/>
              <a:gd name="connsiteX546" fmla="*/ 7019523 w 7472601"/>
              <a:gd name="connsiteY546" fmla="*/ 1519450 h 6858000"/>
              <a:gd name="connsiteX547" fmla="*/ 6298091 w 7472601"/>
              <a:gd name="connsiteY547" fmla="*/ 1737122 h 6858000"/>
              <a:gd name="connsiteX548" fmla="*/ 7019523 w 7472601"/>
              <a:gd name="connsiteY548" fmla="*/ 1519450 h 6858000"/>
              <a:gd name="connsiteX549" fmla="*/ 2399523 w 7472601"/>
              <a:gd name="connsiteY549" fmla="*/ 1428234 h 6858000"/>
              <a:gd name="connsiteX550" fmla="*/ 2224982 w 7472601"/>
              <a:gd name="connsiteY550" fmla="*/ 1826201 h 6858000"/>
              <a:gd name="connsiteX551" fmla="*/ 2096099 w 7472601"/>
              <a:gd name="connsiteY551" fmla="*/ 2345900 h 6858000"/>
              <a:gd name="connsiteX552" fmla="*/ 2283317 w 7472601"/>
              <a:gd name="connsiteY552" fmla="*/ 1796925 h 6858000"/>
              <a:gd name="connsiteX553" fmla="*/ 2399523 w 7472601"/>
              <a:gd name="connsiteY553" fmla="*/ 1428234 h 6858000"/>
              <a:gd name="connsiteX554" fmla="*/ 2448558 w 7472601"/>
              <a:gd name="connsiteY554" fmla="*/ 1373435 h 6858000"/>
              <a:gd name="connsiteX555" fmla="*/ 2312521 w 7472601"/>
              <a:gd name="connsiteY555" fmla="*/ 1806140 h 6858000"/>
              <a:gd name="connsiteX556" fmla="*/ 2127533 w 7472601"/>
              <a:gd name="connsiteY556" fmla="*/ 2348380 h 6858000"/>
              <a:gd name="connsiteX557" fmla="*/ 2358080 w 7472601"/>
              <a:gd name="connsiteY557" fmla="*/ 1866134 h 6858000"/>
              <a:gd name="connsiteX558" fmla="*/ 2407436 w 7472601"/>
              <a:gd name="connsiteY558" fmla="*/ 1651070 h 6858000"/>
              <a:gd name="connsiteX559" fmla="*/ 2448558 w 7472601"/>
              <a:gd name="connsiteY559" fmla="*/ 1373435 h 6858000"/>
              <a:gd name="connsiteX560" fmla="*/ 278707 w 7472601"/>
              <a:gd name="connsiteY560" fmla="*/ 1352270 h 6858000"/>
              <a:gd name="connsiteX561" fmla="*/ 321570 w 7472601"/>
              <a:gd name="connsiteY561" fmla="*/ 1861610 h 6858000"/>
              <a:gd name="connsiteX562" fmla="*/ 294281 w 7472601"/>
              <a:gd name="connsiteY562" fmla="*/ 1440658 h 6858000"/>
              <a:gd name="connsiteX563" fmla="*/ 278707 w 7472601"/>
              <a:gd name="connsiteY563" fmla="*/ 1352270 h 6858000"/>
              <a:gd name="connsiteX564" fmla="*/ 1423821 w 7472601"/>
              <a:gd name="connsiteY564" fmla="*/ 1351958 h 6858000"/>
              <a:gd name="connsiteX565" fmla="*/ 1638521 w 7472601"/>
              <a:gd name="connsiteY565" fmla="*/ 1908470 h 6858000"/>
              <a:gd name="connsiteX566" fmla="*/ 1754199 w 7472601"/>
              <a:gd name="connsiteY566" fmla="*/ 2149284 h 6858000"/>
              <a:gd name="connsiteX567" fmla="*/ 1908359 w 7472601"/>
              <a:gd name="connsiteY567" fmla="*/ 2364988 h 6858000"/>
              <a:gd name="connsiteX568" fmla="*/ 1647661 w 7472601"/>
              <a:gd name="connsiteY568" fmla="*/ 1825945 h 6858000"/>
              <a:gd name="connsiteX569" fmla="*/ 1423821 w 7472601"/>
              <a:gd name="connsiteY569" fmla="*/ 1351958 h 6858000"/>
              <a:gd name="connsiteX570" fmla="*/ 1431890 w 7472601"/>
              <a:gd name="connsiteY570" fmla="*/ 1306475 h 6858000"/>
              <a:gd name="connsiteX571" fmla="*/ 1507597 w 7472601"/>
              <a:gd name="connsiteY571" fmla="*/ 1446132 h 6858000"/>
              <a:gd name="connsiteX572" fmla="*/ 1674586 w 7472601"/>
              <a:gd name="connsiteY572" fmla="*/ 1813832 h 6858000"/>
              <a:gd name="connsiteX573" fmla="*/ 1815950 w 7472601"/>
              <a:gd name="connsiteY573" fmla="*/ 2128564 h 6858000"/>
              <a:gd name="connsiteX574" fmla="*/ 1984242 w 7472601"/>
              <a:gd name="connsiteY574" fmla="*/ 2430829 h 6858000"/>
              <a:gd name="connsiteX575" fmla="*/ 2014023 w 7472601"/>
              <a:gd name="connsiteY575" fmla="*/ 2450995 h 6858000"/>
              <a:gd name="connsiteX576" fmla="*/ 1747337 w 7472601"/>
              <a:gd name="connsiteY576" fmla="*/ 1855264 h 6858000"/>
              <a:gd name="connsiteX577" fmla="*/ 1533749 w 7472601"/>
              <a:gd name="connsiteY577" fmla="*/ 1478656 h 6858000"/>
              <a:gd name="connsiteX578" fmla="*/ 1431890 w 7472601"/>
              <a:gd name="connsiteY578" fmla="*/ 1306475 h 6858000"/>
              <a:gd name="connsiteX579" fmla="*/ 5052692 w 7472601"/>
              <a:gd name="connsiteY579" fmla="*/ 1292994 h 6858000"/>
              <a:gd name="connsiteX580" fmla="*/ 5200661 w 7472601"/>
              <a:gd name="connsiteY580" fmla="*/ 1635186 h 6858000"/>
              <a:gd name="connsiteX581" fmla="*/ 5297138 w 7472601"/>
              <a:gd name="connsiteY581" fmla="*/ 1906351 h 6858000"/>
              <a:gd name="connsiteX582" fmla="*/ 5052692 w 7472601"/>
              <a:gd name="connsiteY582" fmla="*/ 1292994 h 6858000"/>
              <a:gd name="connsiteX583" fmla="*/ 5009948 w 7472601"/>
              <a:gd name="connsiteY583" fmla="*/ 1273619 h 6858000"/>
              <a:gd name="connsiteX584" fmla="*/ 5121777 w 7472601"/>
              <a:gd name="connsiteY584" fmla="*/ 1654213 h 6858000"/>
              <a:gd name="connsiteX585" fmla="*/ 5293545 w 7472601"/>
              <a:gd name="connsiteY585" fmla="*/ 2072247 h 6858000"/>
              <a:gd name="connsiteX586" fmla="*/ 5294042 w 7472601"/>
              <a:gd name="connsiteY586" fmla="*/ 2065019 h 6858000"/>
              <a:gd name="connsiteX587" fmla="*/ 5171936 w 7472601"/>
              <a:gd name="connsiteY587" fmla="*/ 1647613 h 6858000"/>
              <a:gd name="connsiteX588" fmla="*/ 5009948 w 7472601"/>
              <a:gd name="connsiteY588" fmla="*/ 1273619 h 6858000"/>
              <a:gd name="connsiteX589" fmla="*/ 655236 w 7472601"/>
              <a:gd name="connsiteY589" fmla="*/ 1268632 h 6858000"/>
              <a:gd name="connsiteX590" fmla="*/ 839521 w 7472601"/>
              <a:gd name="connsiteY590" fmla="*/ 1685315 h 6858000"/>
              <a:gd name="connsiteX591" fmla="*/ 1109416 w 7472601"/>
              <a:gd name="connsiteY591" fmla="*/ 2061663 h 6858000"/>
              <a:gd name="connsiteX592" fmla="*/ 1298300 w 7472601"/>
              <a:gd name="connsiteY592" fmla="*/ 2247742 h 6858000"/>
              <a:gd name="connsiteX593" fmla="*/ 1125871 w 7472601"/>
              <a:gd name="connsiteY593" fmla="*/ 1989513 h 6858000"/>
              <a:gd name="connsiteX594" fmla="*/ 981574 w 7472601"/>
              <a:gd name="connsiteY594" fmla="*/ 1783157 h 6858000"/>
              <a:gd name="connsiteX595" fmla="*/ 922198 w 7472601"/>
              <a:gd name="connsiteY595" fmla="*/ 1677437 h 6858000"/>
              <a:gd name="connsiteX596" fmla="*/ 869293 w 7472601"/>
              <a:gd name="connsiteY596" fmla="*/ 1583214 h 6858000"/>
              <a:gd name="connsiteX597" fmla="*/ 751431 w 7472601"/>
              <a:gd name="connsiteY597" fmla="*/ 1405731 h 6858000"/>
              <a:gd name="connsiteX598" fmla="*/ 655236 w 7472601"/>
              <a:gd name="connsiteY598" fmla="*/ 1268632 h 6858000"/>
              <a:gd name="connsiteX599" fmla="*/ 6516292 w 7472601"/>
              <a:gd name="connsiteY599" fmla="*/ 1263064 h 6858000"/>
              <a:gd name="connsiteX600" fmla="*/ 5736320 w 7472601"/>
              <a:gd name="connsiteY600" fmla="*/ 1501803 h 6858000"/>
              <a:gd name="connsiteX601" fmla="*/ 6516292 w 7472601"/>
              <a:gd name="connsiteY601" fmla="*/ 1263064 h 6858000"/>
              <a:gd name="connsiteX602" fmla="*/ 291466 w 7472601"/>
              <a:gd name="connsiteY602" fmla="*/ 1250369 h 6858000"/>
              <a:gd name="connsiteX603" fmla="*/ 323180 w 7472601"/>
              <a:gd name="connsiteY603" fmla="*/ 1435283 h 6858000"/>
              <a:gd name="connsiteX604" fmla="*/ 349381 w 7472601"/>
              <a:gd name="connsiteY604" fmla="*/ 1875041 h 6858000"/>
              <a:gd name="connsiteX605" fmla="*/ 374363 w 7472601"/>
              <a:gd name="connsiteY605" fmla="*/ 1506494 h 6858000"/>
              <a:gd name="connsiteX606" fmla="*/ 302168 w 7472601"/>
              <a:gd name="connsiteY606" fmla="*/ 1274495 h 6858000"/>
              <a:gd name="connsiteX607" fmla="*/ 291466 w 7472601"/>
              <a:gd name="connsiteY607" fmla="*/ 1250369 h 6858000"/>
              <a:gd name="connsiteX608" fmla="*/ 678222 w 7472601"/>
              <a:gd name="connsiteY608" fmla="*/ 1248670 h 6858000"/>
              <a:gd name="connsiteX609" fmla="*/ 775536 w 7472601"/>
              <a:gd name="connsiteY609" fmla="*/ 1388015 h 6858000"/>
              <a:gd name="connsiteX610" fmla="*/ 894529 w 7472601"/>
              <a:gd name="connsiteY610" fmla="*/ 1567739 h 6858000"/>
              <a:gd name="connsiteX611" fmla="*/ 948000 w 7472601"/>
              <a:gd name="connsiteY611" fmla="*/ 1663088 h 6858000"/>
              <a:gd name="connsiteX612" fmla="*/ 1006812 w 7472601"/>
              <a:gd name="connsiteY612" fmla="*/ 1767683 h 6858000"/>
              <a:gd name="connsiteX613" fmla="*/ 1149133 w 7472601"/>
              <a:gd name="connsiteY613" fmla="*/ 1971513 h 6858000"/>
              <a:gd name="connsiteX614" fmla="*/ 1333952 w 7472601"/>
              <a:gd name="connsiteY614" fmla="*/ 2251620 h 6858000"/>
              <a:gd name="connsiteX615" fmla="*/ 1337329 w 7472601"/>
              <a:gd name="connsiteY615" fmla="*/ 2258350 h 6858000"/>
              <a:gd name="connsiteX616" fmla="*/ 1014726 w 7472601"/>
              <a:gd name="connsiteY616" fmla="*/ 1615556 h 6858000"/>
              <a:gd name="connsiteX617" fmla="*/ 678222 w 7472601"/>
              <a:gd name="connsiteY617" fmla="*/ 1248670 h 6858000"/>
              <a:gd name="connsiteX618" fmla="*/ 6691602 w 7472601"/>
              <a:gd name="connsiteY618" fmla="*/ 1140573 h 6858000"/>
              <a:gd name="connsiteX619" fmla="*/ 6571100 w 7472601"/>
              <a:gd name="connsiteY619" fmla="*/ 1183662 h 6858000"/>
              <a:gd name="connsiteX620" fmla="*/ 6241687 w 7472601"/>
              <a:gd name="connsiteY620" fmla="*/ 1257600 h 6858000"/>
              <a:gd name="connsiteX621" fmla="*/ 5693009 w 7472601"/>
              <a:gd name="connsiteY621" fmla="*/ 1478256 h 6858000"/>
              <a:gd name="connsiteX622" fmla="*/ 6548420 w 7472601"/>
              <a:gd name="connsiteY622" fmla="*/ 1214599 h 6858000"/>
              <a:gd name="connsiteX623" fmla="*/ 6605473 w 7472601"/>
              <a:gd name="connsiteY623" fmla="*/ 1184686 h 6858000"/>
              <a:gd name="connsiteX624" fmla="*/ 6691602 w 7472601"/>
              <a:gd name="connsiteY624" fmla="*/ 1140573 h 6858000"/>
              <a:gd name="connsiteX625" fmla="*/ 4002475 w 7472601"/>
              <a:gd name="connsiteY625" fmla="*/ 1037802 h 6858000"/>
              <a:gd name="connsiteX626" fmla="*/ 4000324 w 7472601"/>
              <a:gd name="connsiteY626" fmla="*/ 1039362 h 6858000"/>
              <a:gd name="connsiteX627" fmla="*/ 4002862 w 7472601"/>
              <a:gd name="connsiteY627" fmla="*/ 1042866 h 6858000"/>
              <a:gd name="connsiteX628" fmla="*/ 4002475 w 7472601"/>
              <a:gd name="connsiteY628" fmla="*/ 1037802 h 6858000"/>
              <a:gd name="connsiteX629" fmla="*/ 506322 w 7472601"/>
              <a:gd name="connsiteY629" fmla="*/ 1020997 h 6858000"/>
              <a:gd name="connsiteX630" fmla="*/ 533068 w 7472601"/>
              <a:gd name="connsiteY630" fmla="*/ 1029409 h 6858000"/>
              <a:gd name="connsiteX631" fmla="*/ 1232525 w 7472601"/>
              <a:gd name="connsiteY631" fmla="*/ 1804675 h 6858000"/>
              <a:gd name="connsiteX632" fmla="*/ 1388858 w 7472601"/>
              <a:gd name="connsiteY632" fmla="*/ 2368011 h 6858000"/>
              <a:gd name="connsiteX633" fmla="*/ 1384098 w 7472601"/>
              <a:gd name="connsiteY633" fmla="*/ 2378125 h 6858000"/>
              <a:gd name="connsiteX634" fmla="*/ 1425393 w 7472601"/>
              <a:gd name="connsiteY634" fmla="*/ 2589124 h 6858000"/>
              <a:gd name="connsiteX635" fmla="*/ 1424001 w 7472601"/>
              <a:gd name="connsiteY635" fmla="*/ 2597541 h 6858000"/>
              <a:gd name="connsiteX636" fmla="*/ 2152729 w 7472601"/>
              <a:gd name="connsiteY636" fmla="*/ 2864487 h 6858000"/>
              <a:gd name="connsiteX637" fmla="*/ 2020609 w 7472601"/>
              <a:gd name="connsiteY637" fmla="*/ 2539671 h 6858000"/>
              <a:gd name="connsiteX638" fmla="*/ 2018920 w 7472601"/>
              <a:gd name="connsiteY638" fmla="*/ 2536309 h 6858000"/>
              <a:gd name="connsiteX639" fmla="*/ 1342441 w 7472601"/>
              <a:gd name="connsiteY639" fmla="*/ 1173017 h 6858000"/>
              <a:gd name="connsiteX640" fmla="*/ 1367925 w 7472601"/>
              <a:gd name="connsiteY640" fmla="*/ 1135648 h 6858000"/>
              <a:gd name="connsiteX641" fmla="*/ 1771401 w 7472601"/>
              <a:gd name="connsiteY641" fmla="*/ 1806673 h 6858000"/>
              <a:gd name="connsiteX642" fmla="*/ 1972385 w 7472601"/>
              <a:gd name="connsiteY642" fmla="*/ 2198735 h 6858000"/>
              <a:gd name="connsiteX643" fmla="*/ 2040892 w 7472601"/>
              <a:gd name="connsiteY643" fmla="*/ 2405205 h 6858000"/>
              <a:gd name="connsiteX644" fmla="*/ 2131689 w 7472601"/>
              <a:gd name="connsiteY644" fmla="*/ 1936926 h 6858000"/>
              <a:gd name="connsiteX645" fmla="*/ 2454820 w 7472601"/>
              <a:gd name="connsiteY645" fmla="*/ 1248808 h 6858000"/>
              <a:gd name="connsiteX646" fmla="*/ 2492512 w 7472601"/>
              <a:gd name="connsiteY646" fmla="*/ 1302920 h 6858000"/>
              <a:gd name="connsiteX647" fmla="*/ 2081216 w 7472601"/>
              <a:gd name="connsiteY647" fmla="*/ 2527513 h 6858000"/>
              <a:gd name="connsiteX648" fmla="*/ 2081211 w 7472601"/>
              <a:gd name="connsiteY648" fmla="*/ 2528916 h 6858000"/>
              <a:gd name="connsiteX649" fmla="*/ 2199067 w 7472601"/>
              <a:gd name="connsiteY649" fmla="*/ 2884061 h 6858000"/>
              <a:gd name="connsiteX650" fmla="*/ 3192586 w 7472601"/>
              <a:gd name="connsiteY650" fmla="*/ 3411496 h 6858000"/>
              <a:gd name="connsiteX651" fmla="*/ 3182620 w 7472601"/>
              <a:gd name="connsiteY651" fmla="*/ 3483279 h 6858000"/>
              <a:gd name="connsiteX652" fmla="*/ 2435119 w 7472601"/>
              <a:gd name="connsiteY652" fmla="*/ 3080173 h 6858000"/>
              <a:gd name="connsiteX653" fmla="*/ 2410152 w 7472601"/>
              <a:gd name="connsiteY653" fmla="*/ 3063751 h 6858000"/>
              <a:gd name="connsiteX654" fmla="*/ 2408099 w 7472601"/>
              <a:gd name="connsiteY654" fmla="*/ 3064403 h 6858000"/>
              <a:gd name="connsiteX655" fmla="*/ 2407218 w 7472601"/>
              <a:gd name="connsiteY655" fmla="*/ 3070324 h 6858000"/>
              <a:gd name="connsiteX656" fmla="*/ 2380138 w 7472601"/>
              <a:gd name="connsiteY656" fmla="*/ 3099341 h 6858000"/>
              <a:gd name="connsiteX657" fmla="*/ 1765923 w 7472601"/>
              <a:gd name="connsiteY657" fmla="*/ 3581043 h 6858000"/>
              <a:gd name="connsiteX658" fmla="*/ 1702258 w 7472601"/>
              <a:gd name="connsiteY658" fmla="*/ 3612286 h 6858000"/>
              <a:gd name="connsiteX659" fmla="*/ 1538370 w 7472601"/>
              <a:gd name="connsiteY659" fmla="*/ 3811804 h 6858000"/>
              <a:gd name="connsiteX660" fmla="*/ 542867 w 7472601"/>
              <a:gd name="connsiteY660" fmla="*/ 4944092 h 6858000"/>
              <a:gd name="connsiteX661" fmla="*/ 515800 w 7472601"/>
              <a:gd name="connsiteY661" fmla="*/ 4862180 h 6858000"/>
              <a:gd name="connsiteX662" fmla="*/ 909145 w 7472601"/>
              <a:gd name="connsiteY662" fmla="*/ 4199225 h 6858000"/>
              <a:gd name="connsiteX663" fmla="*/ 1214067 w 7472601"/>
              <a:gd name="connsiteY663" fmla="*/ 3908561 h 6858000"/>
              <a:gd name="connsiteX664" fmla="*/ 640967 w 7472601"/>
              <a:gd name="connsiteY664" fmla="*/ 4105601 h 6858000"/>
              <a:gd name="connsiteX665" fmla="*/ 112563 w 7472601"/>
              <a:gd name="connsiteY665" fmla="*/ 4396952 h 6858000"/>
              <a:gd name="connsiteX666" fmla="*/ 0 w 7472601"/>
              <a:gd name="connsiteY666" fmla="*/ 4466006 h 6858000"/>
              <a:gd name="connsiteX667" fmla="*/ 0 w 7472601"/>
              <a:gd name="connsiteY667" fmla="*/ 4233763 h 6858000"/>
              <a:gd name="connsiteX668" fmla="*/ 36881 w 7472601"/>
              <a:gd name="connsiteY668" fmla="*/ 4200118 h 6858000"/>
              <a:gd name="connsiteX669" fmla="*/ 910534 w 7472601"/>
              <a:gd name="connsiteY669" fmla="*/ 3629753 h 6858000"/>
              <a:gd name="connsiteX670" fmla="*/ 1578717 w 7472601"/>
              <a:gd name="connsiteY670" fmla="*/ 3575982 h 6858000"/>
              <a:gd name="connsiteX671" fmla="*/ 2338780 w 7472601"/>
              <a:gd name="connsiteY671" fmla="*/ 3033725 h 6858000"/>
              <a:gd name="connsiteX672" fmla="*/ 1807991 w 7472601"/>
              <a:gd name="connsiteY672" fmla="*/ 2807184 h 6858000"/>
              <a:gd name="connsiteX673" fmla="*/ 1416358 w 7472601"/>
              <a:gd name="connsiteY673" fmla="*/ 3112571 h 6858000"/>
              <a:gd name="connsiteX674" fmla="*/ 939066 w 7472601"/>
              <a:gd name="connsiteY674" fmla="*/ 3378798 h 6858000"/>
              <a:gd name="connsiteX675" fmla="*/ 115099 w 7472601"/>
              <a:gd name="connsiteY675" fmla="*/ 3607650 h 6858000"/>
              <a:gd name="connsiteX676" fmla="*/ 97284 w 7472601"/>
              <a:gd name="connsiteY676" fmla="*/ 3520393 h 6858000"/>
              <a:gd name="connsiteX677" fmla="*/ 922050 w 7472601"/>
              <a:gd name="connsiteY677" fmla="*/ 3074867 h 6858000"/>
              <a:gd name="connsiteX678" fmla="*/ 1405265 w 7472601"/>
              <a:gd name="connsiteY678" fmla="*/ 3016319 h 6858000"/>
              <a:gd name="connsiteX679" fmla="*/ 1407512 w 7472601"/>
              <a:gd name="connsiteY679" fmla="*/ 3018001 h 6858000"/>
              <a:gd name="connsiteX680" fmla="*/ 1726266 w 7472601"/>
              <a:gd name="connsiteY680" fmla="*/ 2777274 h 6858000"/>
              <a:gd name="connsiteX681" fmla="*/ 625390 w 7472601"/>
              <a:gd name="connsiteY681" fmla="*/ 2514541 h 6858000"/>
              <a:gd name="connsiteX682" fmla="*/ 619799 w 7472601"/>
              <a:gd name="connsiteY682" fmla="*/ 2527180 h 6858000"/>
              <a:gd name="connsiteX683" fmla="*/ 310030 w 7472601"/>
              <a:gd name="connsiteY683" fmla="*/ 2771818 h 6858000"/>
              <a:gd name="connsiteX684" fmla="*/ 173877 w 7472601"/>
              <a:gd name="connsiteY684" fmla="*/ 2937056 h 6858000"/>
              <a:gd name="connsiteX685" fmla="*/ 77889 w 7472601"/>
              <a:gd name="connsiteY685" fmla="*/ 3138440 h 6858000"/>
              <a:gd name="connsiteX686" fmla="*/ 0 w 7472601"/>
              <a:gd name="connsiteY686" fmla="*/ 3271395 h 6858000"/>
              <a:gd name="connsiteX687" fmla="*/ 0 w 7472601"/>
              <a:gd name="connsiteY687" fmla="*/ 3153002 h 6858000"/>
              <a:gd name="connsiteX688" fmla="*/ 2386 w 7472601"/>
              <a:gd name="connsiteY688" fmla="*/ 3149203 h 6858000"/>
              <a:gd name="connsiteX689" fmla="*/ 89753 w 7472601"/>
              <a:gd name="connsiteY689" fmla="*/ 2987702 h 6858000"/>
              <a:gd name="connsiteX690" fmla="*/ 76869 w 7472601"/>
              <a:gd name="connsiteY690" fmla="*/ 3005404 h 6858000"/>
              <a:gd name="connsiteX691" fmla="*/ 32049 w 7472601"/>
              <a:gd name="connsiteY691" fmla="*/ 3065814 h 6858000"/>
              <a:gd name="connsiteX692" fmla="*/ 0 w 7472601"/>
              <a:gd name="connsiteY692" fmla="*/ 3108744 h 6858000"/>
              <a:gd name="connsiteX693" fmla="*/ 0 w 7472601"/>
              <a:gd name="connsiteY693" fmla="*/ 3058059 h 6858000"/>
              <a:gd name="connsiteX694" fmla="*/ 7610 w 7472601"/>
              <a:gd name="connsiteY694" fmla="*/ 3047889 h 6858000"/>
              <a:gd name="connsiteX695" fmla="*/ 52419 w 7472601"/>
              <a:gd name="connsiteY695" fmla="*/ 2987479 h 6858000"/>
              <a:gd name="connsiteX696" fmla="*/ 59142 w 7472601"/>
              <a:gd name="connsiteY696" fmla="*/ 2978488 h 6858000"/>
              <a:gd name="connsiteX697" fmla="*/ 0 w 7472601"/>
              <a:gd name="connsiteY697" fmla="*/ 3015334 h 6858000"/>
              <a:gd name="connsiteX698" fmla="*/ 0 w 7472601"/>
              <a:gd name="connsiteY698" fmla="*/ 2914286 h 6858000"/>
              <a:gd name="connsiteX699" fmla="*/ 36383 w 7472601"/>
              <a:gd name="connsiteY699" fmla="*/ 2901128 h 6858000"/>
              <a:gd name="connsiteX700" fmla="*/ 156329 w 7472601"/>
              <a:gd name="connsiteY700" fmla="*/ 2840533 h 6858000"/>
              <a:gd name="connsiteX701" fmla="*/ 358355 w 7472601"/>
              <a:gd name="connsiteY701" fmla="*/ 2620471 h 6858000"/>
              <a:gd name="connsiteX702" fmla="*/ 510577 w 7472601"/>
              <a:gd name="connsiteY702" fmla="*/ 2501244 h 6858000"/>
              <a:gd name="connsiteX703" fmla="*/ 211967 w 7472601"/>
              <a:gd name="connsiteY703" fmla="*/ 2479171 h 6858000"/>
              <a:gd name="connsiteX704" fmla="*/ 0 w 7472601"/>
              <a:gd name="connsiteY704" fmla="*/ 2476398 h 6858000"/>
              <a:gd name="connsiteX705" fmla="*/ 0 w 7472601"/>
              <a:gd name="connsiteY705" fmla="*/ 2389189 h 6858000"/>
              <a:gd name="connsiteX706" fmla="*/ 103062 w 7472601"/>
              <a:gd name="connsiteY706" fmla="*/ 2389518 h 6858000"/>
              <a:gd name="connsiteX707" fmla="*/ 510734 w 7472601"/>
              <a:gd name="connsiteY707" fmla="*/ 2416201 h 6858000"/>
              <a:gd name="connsiteX708" fmla="*/ 279257 w 7472601"/>
              <a:gd name="connsiteY708" fmla="*/ 2092102 h 6858000"/>
              <a:gd name="connsiteX709" fmla="*/ 65265 w 7472601"/>
              <a:gd name="connsiteY709" fmla="*/ 2006049 h 6858000"/>
              <a:gd name="connsiteX710" fmla="*/ 0 w 7472601"/>
              <a:gd name="connsiteY710" fmla="*/ 1982532 h 6858000"/>
              <a:gd name="connsiteX711" fmla="*/ 0 w 7472601"/>
              <a:gd name="connsiteY711" fmla="*/ 1912789 h 6858000"/>
              <a:gd name="connsiteX712" fmla="*/ 97460 w 7472601"/>
              <a:gd name="connsiteY712" fmla="*/ 1953725 h 6858000"/>
              <a:gd name="connsiteX713" fmla="*/ 221272 w 7472601"/>
              <a:gd name="connsiteY713" fmla="*/ 1980766 h 6858000"/>
              <a:gd name="connsiteX714" fmla="*/ 116765 w 7472601"/>
              <a:gd name="connsiteY714" fmla="*/ 1911033 h 6858000"/>
              <a:gd name="connsiteX715" fmla="*/ 16405 w 7472601"/>
              <a:gd name="connsiteY715" fmla="*/ 1803412 h 6858000"/>
              <a:gd name="connsiteX716" fmla="*/ 0 w 7472601"/>
              <a:gd name="connsiteY716" fmla="*/ 1784777 h 6858000"/>
              <a:gd name="connsiteX717" fmla="*/ 0 w 7472601"/>
              <a:gd name="connsiteY717" fmla="*/ 1740082 h 6858000"/>
              <a:gd name="connsiteX718" fmla="*/ 39394 w 7472601"/>
              <a:gd name="connsiteY718" fmla="*/ 1784856 h 6858000"/>
              <a:gd name="connsiteX719" fmla="*/ 135813 w 7472601"/>
              <a:gd name="connsiteY719" fmla="*/ 1888838 h 6858000"/>
              <a:gd name="connsiteX720" fmla="*/ 242575 w 7472601"/>
              <a:gd name="connsiteY720" fmla="*/ 1958841 h 6858000"/>
              <a:gd name="connsiteX721" fmla="*/ 82197 w 7472601"/>
              <a:gd name="connsiteY721" fmla="*/ 1754826 h 6858000"/>
              <a:gd name="connsiteX722" fmla="*/ 0 w 7472601"/>
              <a:gd name="connsiteY722" fmla="*/ 1679650 h 6858000"/>
              <a:gd name="connsiteX723" fmla="*/ 0 w 7472601"/>
              <a:gd name="connsiteY723" fmla="*/ 1602463 h 6858000"/>
              <a:gd name="connsiteX724" fmla="*/ 84689 w 7472601"/>
              <a:gd name="connsiteY724" fmla="*/ 1677442 h 6858000"/>
              <a:gd name="connsiteX725" fmla="*/ 298437 w 7472601"/>
              <a:gd name="connsiteY725" fmla="*/ 1968019 h 6858000"/>
              <a:gd name="connsiteX726" fmla="*/ 227269 w 7472601"/>
              <a:gd name="connsiteY726" fmla="*/ 1114064 h 6858000"/>
              <a:gd name="connsiteX727" fmla="*/ 248003 w 7472601"/>
              <a:gd name="connsiteY727" fmla="*/ 1089613 h 6858000"/>
              <a:gd name="connsiteX728" fmla="*/ 427020 w 7472601"/>
              <a:gd name="connsiteY728" fmla="*/ 1619803 h 6858000"/>
              <a:gd name="connsiteX729" fmla="*/ 340345 w 7472601"/>
              <a:gd name="connsiteY729" fmla="*/ 2027739 h 6858000"/>
              <a:gd name="connsiteX730" fmla="*/ 360865 w 7472601"/>
              <a:gd name="connsiteY730" fmla="*/ 2044827 h 6858000"/>
              <a:gd name="connsiteX731" fmla="*/ 560414 w 7472601"/>
              <a:gd name="connsiteY731" fmla="*/ 2421457 h 6858000"/>
              <a:gd name="connsiteX732" fmla="*/ 1359703 w 7472601"/>
              <a:gd name="connsiteY732" fmla="*/ 2578554 h 6858000"/>
              <a:gd name="connsiteX733" fmla="*/ 1359422 w 7472601"/>
              <a:gd name="connsiteY733" fmla="*/ 2577994 h 6858000"/>
              <a:gd name="connsiteX734" fmla="*/ 828701 w 7472601"/>
              <a:gd name="connsiteY734" fmla="*/ 1839520 h 6858000"/>
              <a:gd name="connsiteX735" fmla="*/ 494427 w 7472601"/>
              <a:gd name="connsiteY735" fmla="*/ 1092333 h 6858000"/>
              <a:gd name="connsiteX736" fmla="*/ 506322 w 7472601"/>
              <a:gd name="connsiteY736" fmla="*/ 1020997 h 6858000"/>
              <a:gd name="connsiteX737" fmla="*/ 4570198 w 7472601"/>
              <a:gd name="connsiteY737" fmla="*/ 978081 h 6858000"/>
              <a:gd name="connsiteX738" fmla="*/ 4523691 w 7472601"/>
              <a:gd name="connsiteY738" fmla="*/ 1127776 h 6858000"/>
              <a:gd name="connsiteX739" fmla="*/ 4509875 w 7472601"/>
              <a:gd name="connsiteY739" fmla="*/ 1167552 h 6858000"/>
              <a:gd name="connsiteX740" fmla="*/ 4478168 w 7472601"/>
              <a:gd name="connsiteY740" fmla="*/ 1260735 h 6858000"/>
              <a:gd name="connsiteX741" fmla="*/ 4409309 w 7472601"/>
              <a:gd name="connsiteY741" fmla="*/ 1666996 h 6858000"/>
              <a:gd name="connsiteX742" fmla="*/ 4370031 w 7472601"/>
              <a:gd name="connsiteY742" fmla="*/ 1955666 h 6858000"/>
              <a:gd name="connsiteX743" fmla="*/ 4570198 w 7472601"/>
              <a:gd name="connsiteY743" fmla="*/ 978081 h 6858000"/>
              <a:gd name="connsiteX744" fmla="*/ 4557898 w 7472601"/>
              <a:gd name="connsiteY744" fmla="*/ 900011 h 6858000"/>
              <a:gd name="connsiteX745" fmla="*/ 4344840 w 7472601"/>
              <a:gd name="connsiteY745" fmla="*/ 1922038 h 6858000"/>
              <a:gd name="connsiteX746" fmla="*/ 4378710 w 7472601"/>
              <a:gd name="connsiteY746" fmla="*/ 1665516 h 6858000"/>
              <a:gd name="connsiteX747" fmla="*/ 4448798 w 7472601"/>
              <a:gd name="connsiteY747" fmla="*/ 1253024 h 6858000"/>
              <a:gd name="connsiteX748" fmla="*/ 4480315 w 7472601"/>
              <a:gd name="connsiteY748" fmla="*/ 1158454 h 6858000"/>
              <a:gd name="connsiteX749" fmla="*/ 4494133 w 7472601"/>
              <a:gd name="connsiteY749" fmla="*/ 1118676 h 6858000"/>
              <a:gd name="connsiteX750" fmla="*/ 4557898 w 7472601"/>
              <a:gd name="connsiteY750" fmla="*/ 900011 h 6858000"/>
              <a:gd name="connsiteX751" fmla="*/ 5870151 w 7472601"/>
              <a:gd name="connsiteY751" fmla="*/ 898890 h 6858000"/>
              <a:gd name="connsiteX752" fmla="*/ 5861335 w 7472601"/>
              <a:gd name="connsiteY752" fmla="*/ 899177 h 6858000"/>
              <a:gd name="connsiteX753" fmla="*/ 5843702 w 7472601"/>
              <a:gd name="connsiteY753" fmla="*/ 899748 h 6858000"/>
              <a:gd name="connsiteX754" fmla="*/ 5651107 w 7472601"/>
              <a:gd name="connsiteY754" fmla="*/ 920306 h 6858000"/>
              <a:gd name="connsiteX755" fmla="*/ 5459407 w 7472601"/>
              <a:gd name="connsiteY755" fmla="*/ 940975 h 6858000"/>
              <a:gd name="connsiteX756" fmla="*/ 5374846 w 7472601"/>
              <a:gd name="connsiteY756" fmla="*/ 941988 h 6858000"/>
              <a:gd name="connsiteX757" fmla="*/ 5256105 w 7472601"/>
              <a:gd name="connsiteY757" fmla="*/ 945632 h 6858000"/>
              <a:gd name="connsiteX758" fmla="*/ 5107071 w 7472601"/>
              <a:gd name="connsiteY758" fmla="*/ 969720 h 6858000"/>
              <a:gd name="connsiteX759" fmla="*/ 4998681 w 7472601"/>
              <a:gd name="connsiteY759" fmla="*/ 988771 h 6858000"/>
              <a:gd name="connsiteX760" fmla="*/ 5870151 w 7472601"/>
              <a:gd name="connsiteY760" fmla="*/ 898890 h 6858000"/>
              <a:gd name="connsiteX761" fmla="*/ 5504425 w 7472601"/>
              <a:gd name="connsiteY761" fmla="*/ 848067 h 6858000"/>
              <a:gd name="connsiteX762" fmla="*/ 4968849 w 7472601"/>
              <a:gd name="connsiteY762" fmla="*/ 962318 h 6858000"/>
              <a:gd name="connsiteX763" fmla="*/ 5104039 w 7472601"/>
              <a:gd name="connsiteY763" fmla="*/ 940634 h 6858000"/>
              <a:gd name="connsiteX764" fmla="*/ 5256311 w 7472601"/>
              <a:gd name="connsiteY764" fmla="*/ 916490 h 6858000"/>
              <a:gd name="connsiteX765" fmla="*/ 5377381 w 7472601"/>
              <a:gd name="connsiteY765" fmla="*/ 912671 h 6858000"/>
              <a:gd name="connsiteX766" fmla="*/ 5460148 w 7472601"/>
              <a:gd name="connsiteY766" fmla="*/ 911442 h 6858000"/>
              <a:gd name="connsiteX767" fmla="*/ 5648971 w 7472601"/>
              <a:gd name="connsiteY767" fmla="*/ 891331 h 6858000"/>
              <a:gd name="connsiteX768" fmla="*/ 5844807 w 7472601"/>
              <a:gd name="connsiteY768" fmla="*/ 870718 h 6858000"/>
              <a:gd name="connsiteX769" fmla="*/ 5862975 w 7472601"/>
              <a:gd name="connsiteY769" fmla="*/ 869756 h 6858000"/>
              <a:gd name="connsiteX770" fmla="*/ 5920887 w 7472601"/>
              <a:gd name="connsiteY770" fmla="*/ 865929 h 6858000"/>
              <a:gd name="connsiteX771" fmla="*/ 5504425 w 7472601"/>
              <a:gd name="connsiteY771" fmla="*/ 848067 h 6858000"/>
              <a:gd name="connsiteX772" fmla="*/ 3607114 w 7472601"/>
              <a:gd name="connsiteY772" fmla="*/ 467441 h 6858000"/>
              <a:gd name="connsiteX773" fmla="*/ 3296242 w 7472601"/>
              <a:gd name="connsiteY773" fmla="*/ 807991 h 6858000"/>
              <a:gd name="connsiteX774" fmla="*/ 3174674 w 7472601"/>
              <a:gd name="connsiteY774" fmla="*/ 919759 h 6858000"/>
              <a:gd name="connsiteX775" fmla="*/ 3042978 w 7472601"/>
              <a:gd name="connsiteY775" fmla="*/ 1054894 h 6858000"/>
              <a:gd name="connsiteX776" fmla="*/ 2968914 w 7472601"/>
              <a:gd name="connsiteY776" fmla="*/ 1133756 h 6858000"/>
              <a:gd name="connsiteX777" fmla="*/ 3103823 w 7472601"/>
              <a:gd name="connsiteY777" fmla="*/ 1026814 h 6858000"/>
              <a:gd name="connsiteX778" fmla="*/ 3607114 w 7472601"/>
              <a:gd name="connsiteY778" fmla="*/ 467441 h 6858000"/>
              <a:gd name="connsiteX779" fmla="*/ 3744487 w 7472601"/>
              <a:gd name="connsiteY779" fmla="*/ 383136 h 6858000"/>
              <a:gd name="connsiteX780" fmla="*/ 3970213 w 7472601"/>
              <a:gd name="connsiteY780" fmla="*/ 995559 h 6858000"/>
              <a:gd name="connsiteX781" fmla="*/ 3744487 w 7472601"/>
              <a:gd name="connsiteY781" fmla="*/ 383136 h 6858000"/>
              <a:gd name="connsiteX782" fmla="*/ 3624562 w 7472601"/>
              <a:gd name="connsiteY782" fmla="*/ 367041 h 6858000"/>
              <a:gd name="connsiteX783" fmla="*/ 3489712 w 7472601"/>
              <a:gd name="connsiteY783" fmla="*/ 485386 h 6858000"/>
              <a:gd name="connsiteX784" fmla="*/ 3182994 w 7472601"/>
              <a:gd name="connsiteY784" fmla="*/ 828265 h 6858000"/>
              <a:gd name="connsiteX785" fmla="*/ 2892114 w 7472601"/>
              <a:gd name="connsiteY785" fmla="*/ 1172635 h 6858000"/>
              <a:gd name="connsiteX786" fmla="*/ 3021459 w 7472601"/>
              <a:gd name="connsiteY786" fmla="*/ 1035385 h 6858000"/>
              <a:gd name="connsiteX787" fmla="*/ 3153873 w 7472601"/>
              <a:gd name="connsiteY787" fmla="*/ 898971 h 6858000"/>
              <a:gd name="connsiteX788" fmla="*/ 3276511 w 7472601"/>
              <a:gd name="connsiteY788" fmla="*/ 786423 h 6858000"/>
              <a:gd name="connsiteX789" fmla="*/ 3584154 w 7472601"/>
              <a:gd name="connsiteY789" fmla="*/ 448218 h 6858000"/>
              <a:gd name="connsiteX790" fmla="*/ 3624562 w 7472601"/>
              <a:gd name="connsiteY790" fmla="*/ 367041 h 6858000"/>
              <a:gd name="connsiteX791" fmla="*/ 3766672 w 7472601"/>
              <a:gd name="connsiteY791" fmla="*/ 359429 h 6858000"/>
              <a:gd name="connsiteX792" fmla="*/ 3996338 w 7472601"/>
              <a:gd name="connsiteY792" fmla="*/ 968237 h 6858000"/>
              <a:gd name="connsiteX793" fmla="*/ 3766672 w 7472601"/>
              <a:gd name="connsiteY793" fmla="*/ 359429 h 6858000"/>
              <a:gd name="connsiteX794" fmla="*/ 5805386 w 7472601"/>
              <a:gd name="connsiteY794" fmla="*/ 239240 h 6858000"/>
              <a:gd name="connsiteX795" fmla="*/ 5736947 w 7472601"/>
              <a:gd name="connsiteY795" fmla="*/ 261367 h 6858000"/>
              <a:gd name="connsiteX796" fmla="*/ 5427012 w 7472601"/>
              <a:gd name="connsiteY796" fmla="*/ 311272 h 6858000"/>
              <a:gd name="connsiteX797" fmla="*/ 5147818 w 7472601"/>
              <a:gd name="connsiteY797" fmla="*/ 322112 h 6858000"/>
              <a:gd name="connsiteX798" fmla="*/ 5060854 w 7472601"/>
              <a:gd name="connsiteY798" fmla="*/ 311882 h 6858000"/>
              <a:gd name="connsiteX799" fmla="*/ 4945989 w 7472601"/>
              <a:gd name="connsiteY799" fmla="*/ 300516 h 6858000"/>
              <a:gd name="connsiteX800" fmla="*/ 5410479 w 7472601"/>
              <a:gd name="connsiteY800" fmla="*/ 348434 h 6858000"/>
              <a:gd name="connsiteX801" fmla="*/ 5805386 w 7472601"/>
              <a:gd name="connsiteY801" fmla="*/ 239240 h 6858000"/>
              <a:gd name="connsiteX802" fmla="*/ 5905192 w 7472601"/>
              <a:gd name="connsiteY802" fmla="*/ 163079 h 6858000"/>
              <a:gd name="connsiteX803" fmla="*/ 5865655 w 7472601"/>
              <a:gd name="connsiteY803" fmla="*/ 171901 h 6858000"/>
              <a:gd name="connsiteX804" fmla="*/ 5259740 w 7472601"/>
              <a:gd name="connsiteY804" fmla="*/ 257013 h 6858000"/>
              <a:gd name="connsiteX805" fmla="*/ 5208466 w 7472601"/>
              <a:gd name="connsiteY805" fmla="*/ 257550 h 6858000"/>
              <a:gd name="connsiteX806" fmla="*/ 4980204 w 7472601"/>
              <a:gd name="connsiteY806" fmla="*/ 271903 h 6858000"/>
              <a:gd name="connsiteX807" fmla="*/ 5068068 w 7472601"/>
              <a:gd name="connsiteY807" fmla="*/ 282244 h 6858000"/>
              <a:gd name="connsiteX808" fmla="*/ 5153231 w 7472601"/>
              <a:gd name="connsiteY808" fmla="*/ 292240 h 6858000"/>
              <a:gd name="connsiteX809" fmla="*/ 5426491 w 7472601"/>
              <a:gd name="connsiteY809" fmla="*/ 281128 h 6858000"/>
              <a:gd name="connsiteX810" fmla="*/ 5731212 w 7472601"/>
              <a:gd name="connsiteY810" fmla="*/ 231951 h 6858000"/>
              <a:gd name="connsiteX811" fmla="*/ 5905192 w 7472601"/>
              <a:gd name="connsiteY811" fmla="*/ 163079 h 6858000"/>
              <a:gd name="connsiteX812" fmla="*/ 5944437 w 7472601"/>
              <a:gd name="connsiteY812" fmla="*/ 113829 h 6858000"/>
              <a:gd name="connsiteX813" fmla="*/ 5825032 w 7472601"/>
              <a:gd name="connsiteY813" fmla="*/ 146405 h 6858000"/>
              <a:gd name="connsiteX814" fmla="*/ 4955599 w 7472601"/>
              <a:gd name="connsiteY814" fmla="*/ 247008 h 6858000"/>
              <a:gd name="connsiteX815" fmla="*/ 5210104 w 7472601"/>
              <a:gd name="connsiteY815" fmla="*/ 228123 h 6858000"/>
              <a:gd name="connsiteX816" fmla="*/ 5261015 w 7472601"/>
              <a:gd name="connsiteY816" fmla="*/ 227087 h 6858000"/>
              <a:gd name="connsiteX817" fmla="*/ 5861181 w 7472601"/>
              <a:gd name="connsiteY817" fmla="*/ 143093 h 6858000"/>
              <a:gd name="connsiteX818" fmla="*/ 5961252 w 7472601"/>
              <a:gd name="connsiteY818" fmla="*/ 114820 h 6858000"/>
              <a:gd name="connsiteX819" fmla="*/ 5944437 w 7472601"/>
              <a:gd name="connsiteY819" fmla="*/ 113829 h 6858000"/>
              <a:gd name="connsiteX820" fmla="*/ 3882765 w 7472601"/>
              <a:gd name="connsiteY820" fmla="*/ 0 h 6858000"/>
              <a:gd name="connsiteX821" fmla="*/ 3995099 w 7472601"/>
              <a:gd name="connsiteY821" fmla="*/ 0 h 6858000"/>
              <a:gd name="connsiteX822" fmla="*/ 4163818 w 7472601"/>
              <a:gd name="connsiteY822" fmla="*/ 234104 h 6858000"/>
              <a:gd name="connsiteX823" fmla="*/ 4172099 w 7472601"/>
              <a:gd name="connsiteY823" fmla="*/ 234207 h 6858000"/>
              <a:gd name="connsiteX824" fmla="*/ 4784282 w 7472601"/>
              <a:gd name="connsiteY824" fmla="*/ 276561 h 6858000"/>
              <a:gd name="connsiteX825" fmla="*/ 4801687 w 7472601"/>
              <a:gd name="connsiteY825" fmla="*/ 267764 h 6858000"/>
              <a:gd name="connsiteX826" fmla="*/ 6082788 w 7472601"/>
              <a:gd name="connsiteY826" fmla="*/ 64119 h 6858000"/>
              <a:gd name="connsiteX827" fmla="*/ 6099442 w 7472601"/>
              <a:gd name="connsiteY827" fmla="*/ 82568 h 6858000"/>
              <a:gd name="connsiteX828" fmla="*/ 4804137 w 7472601"/>
              <a:gd name="connsiteY828" fmla="*/ 320931 h 6858000"/>
              <a:gd name="connsiteX829" fmla="*/ 4227047 w 7472601"/>
              <a:gd name="connsiteY829" fmla="*/ 313415 h 6858000"/>
              <a:gd name="connsiteX830" fmla="*/ 4346041 w 7472601"/>
              <a:gd name="connsiteY830" fmla="*/ 456086 h 6858000"/>
              <a:gd name="connsiteX831" fmla="*/ 4870967 w 7472601"/>
              <a:gd name="connsiteY831" fmla="*/ 963061 h 6858000"/>
              <a:gd name="connsiteX832" fmla="*/ 4889647 w 7472601"/>
              <a:gd name="connsiteY832" fmla="*/ 957147 h 6858000"/>
              <a:gd name="connsiteX833" fmla="*/ 5422504 w 7472601"/>
              <a:gd name="connsiteY833" fmla="*/ 805191 h 6858000"/>
              <a:gd name="connsiteX834" fmla="*/ 6087656 w 7472601"/>
              <a:gd name="connsiteY834" fmla="*/ 826703 h 6858000"/>
              <a:gd name="connsiteX835" fmla="*/ 6058717 w 7472601"/>
              <a:gd name="connsiteY835" fmla="*/ 865992 h 6858000"/>
              <a:gd name="connsiteX836" fmla="*/ 4974153 w 7472601"/>
              <a:gd name="connsiteY836" fmla="*/ 1045456 h 6858000"/>
              <a:gd name="connsiteX837" fmla="*/ 5627835 w 7472601"/>
              <a:gd name="connsiteY837" fmla="*/ 1472077 h 6858000"/>
              <a:gd name="connsiteX838" fmla="*/ 5629817 w 7472601"/>
              <a:gd name="connsiteY838" fmla="*/ 1471412 h 6858000"/>
              <a:gd name="connsiteX839" fmla="*/ 5634124 w 7472601"/>
              <a:gd name="connsiteY839" fmla="*/ 1470572 h 6858000"/>
              <a:gd name="connsiteX840" fmla="*/ 5755832 w 7472601"/>
              <a:gd name="connsiteY840" fmla="*/ 1383886 h 6858000"/>
              <a:gd name="connsiteX841" fmla="*/ 6014186 w 7472601"/>
              <a:gd name="connsiteY841" fmla="*/ 1279799 h 6858000"/>
              <a:gd name="connsiteX842" fmla="*/ 6901619 w 7472601"/>
              <a:gd name="connsiteY842" fmla="*/ 1047874 h 6858000"/>
              <a:gd name="connsiteX843" fmla="*/ 6931566 w 7472601"/>
              <a:gd name="connsiteY843" fmla="*/ 1062034 h 6858000"/>
              <a:gd name="connsiteX844" fmla="*/ 5790982 w 7472601"/>
              <a:gd name="connsiteY844" fmla="*/ 1561380 h 6858000"/>
              <a:gd name="connsiteX845" fmla="*/ 6188971 w 7472601"/>
              <a:gd name="connsiteY845" fmla="*/ 1755168 h 6858000"/>
              <a:gd name="connsiteX846" fmla="*/ 6202446 w 7472601"/>
              <a:gd name="connsiteY846" fmla="*/ 1752268 h 6858000"/>
              <a:gd name="connsiteX847" fmla="*/ 7179560 w 7472601"/>
              <a:gd name="connsiteY847" fmla="*/ 1467551 h 6858000"/>
              <a:gd name="connsiteX848" fmla="*/ 7158730 w 7472601"/>
              <a:gd name="connsiteY848" fmla="*/ 1507835 h 6858000"/>
              <a:gd name="connsiteX849" fmla="*/ 6326959 w 7472601"/>
              <a:gd name="connsiteY849" fmla="*/ 1817686 h 6858000"/>
              <a:gd name="connsiteX850" fmla="*/ 6537433 w 7472601"/>
              <a:gd name="connsiteY850" fmla="*/ 1907790 h 6858000"/>
              <a:gd name="connsiteX851" fmla="*/ 6550221 w 7472601"/>
              <a:gd name="connsiteY851" fmla="*/ 1910729 h 6858000"/>
              <a:gd name="connsiteX852" fmla="*/ 6964438 w 7472601"/>
              <a:gd name="connsiteY852" fmla="*/ 2209505 h 6858000"/>
              <a:gd name="connsiteX853" fmla="*/ 7367862 w 7472601"/>
              <a:gd name="connsiteY853" fmla="*/ 2806833 h 6858000"/>
              <a:gd name="connsiteX854" fmla="*/ 7364329 w 7472601"/>
              <a:gd name="connsiteY854" fmla="*/ 2826907 h 6858000"/>
              <a:gd name="connsiteX855" fmla="*/ 7290545 w 7472601"/>
              <a:gd name="connsiteY855" fmla="*/ 2850663 h 6858000"/>
              <a:gd name="connsiteX856" fmla="*/ 6472036 w 7472601"/>
              <a:gd name="connsiteY856" fmla="*/ 1959003 h 6858000"/>
              <a:gd name="connsiteX857" fmla="*/ 5792897 w 7472601"/>
              <a:gd name="connsiteY857" fmla="*/ 1647747 h 6858000"/>
              <a:gd name="connsiteX858" fmla="*/ 5842751 w 7472601"/>
              <a:gd name="connsiteY858" fmla="*/ 1816112 h 6858000"/>
              <a:gd name="connsiteX859" fmla="*/ 5847424 w 7472601"/>
              <a:gd name="connsiteY859" fmla="*/ 1815776 h 6858000"/>
              <a:gd name="connsiteX860" fmla="*/ 6399821 w 7472601"/>
              <a:gd name="connsiteY860" fmla="*/ 2344799 h 6858000"/>
              <a:gd name="connsiteX861" fmla="*/ 6323232 w 7472601"/>
              <a:gd name="connsiteY861" fmla="*/ 2389634 h 6858000"/>
              <a:gd name="connsiteX862" fmla="*/ 5942958 w 7472601"/>
              <a:gd name="connsiteY862" fmla="*/ 2077708 h 6858000"/>
              <a:gd name="connsiteX863" fmla="*/ 5921559 w 7472601"/>
              <a:gd name="connsiteY863" fmla="*/ 2378596 h 6858000"/>
              <a:gd name="connsiteX864" fmla="*/ 5817651 w 7472601"/>
              <a:gd name="connsiteY864" fmla="*/ 3023919 h 6858000"/>
              <a:gd name="connsiteX865" fmla="*/ 5729634 w 7472601"/>
              <a:gd name="connsiteY865" fmla="*/ 3051849 h 6858000"/>
              <a:gd name="connsiteX866" fmla="*/ 5611018 w 7472601"/>
              <a:gd name="connsiteY866" fmla="*/ 2316769 h 6858000"/>
              <a:gd name="connsiteX867" fmla="*/ 5687608 w 7472601"/>
              <a:gd name="connsiteY867" fmla="*/ 2039972 h 6858000"/>
              <a:gd name="connsiteX868" fmla="*/ 5657554 w 7472601"/>
              <a:gd name="connsiteY868" fmla="*/ 1576445 h 6858000"/>
              <a:gd name="connsiteX869" fmla="*/ 5150475 w 7472601"/>
              <a:gd name="connsiteY869" fmla="*/ 1274012 h 6858000"/>
              <a:gd name="connsiteX870" fmla="*/ 5349142 w 7472601"/>
              <a:gd name="connsiteY870" fmla="*/ 2204405 h 6858000"/>
              <a:gd name="connsiteX871" fmla="*/ 5262214 w 7472601"/>
              <a:gd name="connsiteY871" fmla="*/ 2233836 h 6858000"/>
              <a:gd name="connsiteX872" fmla="*/ 4981539 w 7472601"/>
              <a:gd name="connsiteY872" fmla="*/ 1542201 h 6858000"/>
              <a:gd name="connsiteX873" fmla="*/ 4958461 w 7472601"/>
              <a:gd name="connsiteY873" fmla="*/ 1136957 h 6858000"/>
              <a:gd name="connsiteX874" fmla="*/ 4655015 w 7472601"/>
              <a:gd name="connsiteY874" fmla="*/ 891426 h 6858000"/>
              <a:gd name="connsiteX875" fmla="*/ 4348002 w 7472601"/>
              <a:gd name="connsiteY875" fmla="*/ 2205895 h 6858000"/>
              <a:gd name="connsiteX876" fmla="*/ 4262250 w 7472601"/>
              <a:gd name="connsiteY876" fmla="*/ 2219972 h 6858000"/>
              <a:gd name="connsiteX877" fmla="*/ 4550611 w 7472601"/>
              <a:gd name="connsiteY877" fmla="*/ 817540 h 6858000"/>
              <a:gd name="connsiteX878" fmla="*/ 4564418 w 7472601"/>
              <a:gd name="connsiteY878" fmla="*/ 808293 h 6858000"/>
              <a:gd name="connsiteX879" fmla="*/ 4266388 w 7472601"/>
              <a:gd name="connsiteY879" fmla="*/ 500083 h 6858000"/>
              <a:gd name="connsiteX880" fmla="*/ 4032842 w 7472601"/>
              <a:gd name="connsiteY880" fmla="*/ 211809 h 6858000"/>
              <a:gd name="connsiteX881" fmla="*/ 3882765 w 7472601"/>
              <a:gd name="connsiteY881" fmla="*/ 0 h 6858000"/>
              <a:gd name="connsiteX882" fmla="*/ 3721337 w 7472601"/>
              <a:gd name="connsiteY882" fmla="*/ 0 h 6858000"/>
              <a:gd name="connsiteX883" fmla="*/ 3797544 w 7472601"/>
              <a:gd name="connsiteY883" fmla="*/ 0 h 6858000"/>
              <a:gd name="connsiteX884" fmla="*/ 3775734 w 7472601"/>
              <a:gd name="connsiteY884" fmla="*/ 95131 h 6858000"/>
              <a:gd name="connsiteX885" fmla="*/ 3724807 w 7472601"/>
              <a:gd name="connsiteY885" fmla="*/ 272257 h 6858000"/>
              <a:gd name="connsiteX886" fmla="*/ 3726844 w 7472601"/>
              <a:gd name="connsiteY886" fmla="*/ 282988 h 6858000"/>
              <a:gd name="connsiteX887" fmla="*/ 3742664 w 7472601"/>
              <a:gd name="connsiteY887" fmla="*/ 279918 h 6858000"/>
              <a:gd name="connsiteX888" fmla="*/ 4103910 w 7472601"/>
              <a:gd name="connsiteY888" fmla="*/ 1161917 h 6858000"/>
              <a:gd name="connsiteX889" fmla="*/ 4020269 w 7472601"/>
              <a:gd name="connsiteY889" fmla="*/ 1200406 h 6858000"/>
              <a:gd name="connsiteX890" fmla="*/ 3674882 w 7472601"/>
              <a:gd name="connsiteY890" fmla="*/ 488524 h 6858000"/>
              <a:gd name="connsiteX891" fmla="*/ 3132682 w 7472601"/>
              <a:gd name="connsiteY891" fmla="*/ 1072284 h 6858000"/>
              <a:gd name="connsiteX892" fmla="*/ 2716346 w 7472601"/>
              <a:gd name="connsiteY892" fmla="*/ 1276376 h 6858000"/>
              <a:gd name="connsiteX893" fmla="*/ 2716772 w 7472601"/>
              <a:gd name="connsiteY893" fmla="*/ 1255462 h 6858000"/>
              <a:gd name="connsiteX894" fmla="*/ 3471096 w 7472601"/>
              <a:gd name="connsiteY894" fmla="*/ 437072 h 6858000"/>
              <a:gd name="connsiteX895" fmla="*/ 3639057 w 7472601"/>
              <a:gd name="connsiteY895" fmla="*/ 286334 h 6858000"/>
              <a:gd name="connsiteX896" fmla="*/ 3640309 w 7472601"/>
              <a:gd name="connsiteY896" fmla="*/ 284664 h 6858000"/>
              <a:gd name="connsiteX897" fmla="*/ 3646022 w 7472601"/>
              <a:gd name="connsiteY897" fmla="*/ 276711 h 6858000"/>
              <a:gd name="connsiteX898" fmla="*/ 3707943 w 7472601"/>
              <a:gd name="connsiteY898" fmla="*/ 65958 h 6858000"/>
              <a:gd name="connsiteX899" fmla="*/ 3721337 w 7472601"/>
              <a:gd name="connsiteY899" fmla="*/ 0 h 6858000"/>
              <a:gd name="connsiteX900" fmla="*/ 2867960 w 7472601"/>
              <a:gd name="connsiteY900" fmla="*/ 0 h 6858000"/>
              <a:gd name="connsiteX901" fmla="*/ 2926351 w 7472601"/>
              <a:gd name="connsiteY901" fmla="*/ 0 h 6858000"/>
              <a:gd name="connsiteX902" fmla="*/ 2902823 w 7472601"/>
              <a:gd name="connsiteY902" fmla="*/ 262929 h 6858000"/>
              <a:gd name="connsiteX903" fmla="*/ 2940663 w 7472601"/>
              <a:gd name="connsiteY903" fmla="*/ 140884 h 6858000"/>
              <a:gd name="connsiteX904" fmla="*/ 2947039 w 7472601"/>
              <a:gd name="connsiteY904" fmla="*/ 122524 h 6858000"/>
              <a:gd name="connsiteX905" fmla="*/ 2984316 w 7472601"/>
              <a:gd name="connsiteY905" fmla="*/ 0 h 6858000"/>
              <a:gd name="connsiteX906" fmla="*/ 3016114 w 7472601"/>
              <a:gd name="connsiteY906" fmla="*/ 0 h 6858000"/>
              <a:gd name="connsiteX907" fmla="*/ 2979949 w 7472601"/>
              <a:gd name="connsiteY907" fmla="*/ 119274 h 6858000"/>
              <a:gd name="connsiteX908" fmla="*/ 3023879 w 7472601"/>
              <a:gd name="connsiteY908" fmla="*/ 0 h 6858000"/>
              <a:gd name="connsiteX909" fmla="*/ 3105400 w 7472601"/>
              <a:gd name="connsiteY909" fmla="*/ 0 h 6858000"/>
              <a:gd name="connsiteX910" fmla="*/ 3094669 w 7472601"/>
              <a:gd name="connsiteY910" fmla="*/ 30308 h 6858000"/>
              <a:gd name="connsiteX911" fmla="*/ 2901945 w 7472601"/>
              <a:gd name="connsiteY911" fmla="*/ 466538 h 6858000"/>
              <a:gd name="connsiteX912" fmla="*/ 2815209 w 7472601"/>
              <a:gd name="connsiteY912" fmla="*/ 497361 h 6858000"/>
              <a:gd name="connsiteX913" fmla="*/ 2844845 w 7472601"/>
              <a:gd name="connsiteY913" fmla="*/ 127638 h 6858000"/>
              <a:gd name="connsiteX914" fmla="*/ 2867960 w 7472601"/>
              <a:gd name="connsiteY914" fmla="*/ 0 h 6858000"/>
              <a:gd name="connsiteX915" fmla="*/ 1057230 w 7472601"/>
              <a:gd name="connsiteY915" fmla="*/ 0 h 6858000"/>
              <a:gd name="connsiteX916" fmla="*/ 1111003 w 7472601"/>
              <a:gd name="connsiteY916" fmla="*/ 0 h 6858000"/>
              <a:gd name="connsiteX917" fmla="*/ 1125553 w 7472601"/>
              <a:gd name="connsiteY917" fmla="*/ 52588 h 6858000"/>
              <a:gd name="connsiteX918" fmla="*/ 1304276 w 7472601"/>
              <a:gd name="connsiteY918" fmla="*/ 476275 h 6858000"/>
              <a:gd name="connsiteX919" fmla="*/ 1492066 w 7472601"/>
              <a:gd name="connsiteY919" fmla="*/ 886333 h 6858000"/>
              <a:gd name="connsiteX920" fmla="*/ 1423698 w 7472601"/>
              <a:gd name="connsiteY920" fmla="*/ 710817 h 6858000"/>
              <a:gd name="connsiteX921" fmla="*/ 1357609 w 7472601"/>
              <a:gd name="connsiteY921" fmla="*/ 532892 h 6858000"/>
              <a:gd name="connsiteX922" fmla="*/ 1309550 w 7472601"/>
              <a:gd name="connsiteY922" fmla="*/ 374031 h 6858000"/>
              <a:gd name="connsiteX923" fmla="*/ 1193673 w 7472601"/>
              <a:gd name="connsiteY923" fmla="*/ 49533 h 6858000"/>
              <a:gd name="connsiteX924" fmla="*/ 1164391 w 7472601"/>
              <a:gd name="connsiteY924" fmla="*/ 0 h 6858000"/>
              <a:gd name="connsiteX925" fmla="*/ 1200666 w 7472601"/>
              <a:gd name="connsiteY925" fmla="*/ 0 h 6858000"/>
              <a:gd name="connsiteX926" fmla="*/ 1223408 w 7472601"/>
              <a:gd name="connsiteY926" fmla="*/ 38996 h 6858000"/>
              <a:gd name="connsiteX927" fmla="*/ 1339635 w 7472601"/>
              <a:gd name="connsiteY927" fmla="*/ 365517 h 6858000"/>
              <a:gd name="connsiteX928" fmla="*/ 1387469 w 7472601"/>
              <a:gd name="connsiteY928" fmla="*/ 523079 h 6858000"/>
              <a:gd name="connsiteX929" fmla="*/ 1452685 w 7472601"/>
              <a:gd name="connsiteY929" fmla="*/ 699806 h 6858000"/>
              <a:gd name="connsiteX930" fmla="*/ 1492092 w 7472601"/>
              <a:gd name="connsiteY930" fmla="*/ 800424 h 6858000"/>
              <a:gd name="connsiteX931" fmla="*/ 1455302 w 7472601"/>
              <a:gd name="connsiteY931" fmla="*/ 632913 h 6858000"/>
              <a:gd name="connsiteX932" fmla="*/ 1222336 w 7472601"/>
              <a:gd name="connsiteY932" fmla="*/ 9480 h 6858000"/>
              <a:gd name="connsiteX933" fmla="*/ 1214634 w 7472601"/>
              <a:gd name="connsiteY933" fmla="*/ 0 h 6858000"/>
              <a:gd name="connsiteX934" fmla="*/ 1289827 w 7472601"/>
              <a:gd name="connsiteY934" fmla="*/ 0 h 6858000"/>
              <a:gd name="connsiteX935" fmla="*/ 1321076 w 7472601"/>
              <a:gd name="connsiteY935" fmla="*/ 59722 h 6858000"/>
              <a:gd name="connsiteX936" fmla="*/ 1512579 w 7472601"/>
              <a:gd name="connsiteY936" fmla="*/ 626441 h 6858000"/>
              <a:gd name="connsiteX937" fmla="*/ 1506076 w 7472601"/>
              <a:gd name="connsiteY937" fmla="*/ 1089289 h 6858000"/>
              <a:gd name="connsiteX938" fmla="*/ 1486346 w 7472601"/>
              <a:gd name="connsiteY938" fmla="*/ 1079919 h 6858000"/>
              <a:gd name="connsiteX939" fmla="*/ 1070511 w 7472601"/>
              <a:gd name="connsiteY939" fmla="*/ 48609 h 6858000"/>
              <a:gd name="connsiteX940" fmla="*/ 1057230 w 7472601"/>
              <a:gd name="connsiteY940" fmla="*/ 0 h 6858000"/>
              <a:gd name="connsiteX941" fmla="*/ 43151 w 7472601"/>
              <a:gd name="connsiteY941" fmla="*/ 0 h 6858000"/>
              <a:gd name="connsiteX942" fmla="*/ 95283 w 7472601"/>
              <a:gd name="connsiteY942" fmla="*/ 0 h 6858000"/>
              <a:gd name="connsiteX943" fmla="*/ 300708 w 7472601"/>
              <a:gd name="connsiteY943" fmla="*/ 154571 h 6858000"/>
              <a:gd name="connsiteX944" fmla="*/ 530414 w 7472601"/>
              <a:gd name="connsiteY944" fmla="*/ 354673 h 6858000"/>
              <a:gd name="connsiteX945" fmla="*/ 333785 w 7472601"/>
              <a:gd name="connsiteY945" fmla="*/ 161564 h 6858000"/>
              <a:gd name="connsiteX946" fmla="*/ 147005 w 7472601"/>
              <a:gd name="connsiteY946" fmla="*/ 0 h 6858000"/>
              <a:gd name="connsiteX947" fmla="*/ 272509 w 7472601"/>
              <a:gd name="connsiteY947" fmla="*/ 0 h 6858000"/>
              <a:gd name="connsiteX948" fmla="*/ 326276 w 7472601"/>
              <a:gd name="connsiteY948" fmla="*/ 45847 h 6858000"/>
              <a:gd name="connsiteX949" fmla="*/ 823759 w 7472601"/>
              <a:gd name="connsiteY949" fmla="*/ 574145 h 6858000"/>
              <a:gd name="connsiteX950" fmla="*/ 811254 w 7472601"/>
              <a:gd name="connsiteY950" fmla="*/ 665546 h 6858000"/>
              <a:gd name="connsiteX951" fmla="*/ 154042 w 7472601"/>
              <a:gd name="connsiteY951" fmla="*/ 261522 h 6858000"/>
              <a:gd name="connsiteX952" fmla="*/ 13550 w 7472601"/>
              <a:gd name="connsiteY952" fmla="*/ 158423 h 6858000"/>
              <a:gd name="connsiteX953" fmla="*/ 0 w 7472601"/>
              <a:gd name="connsiteY953" fmla="*/ 146618 h 6858000"/>
              <a:gd name="connsiteX954" fmla="*/ 0 w 7472601"/>
              <a:gd name="connsiteY954" fmla="*/ 59161 h 6858000"/>
              <a:gd name="connsiteX955" fmla="*/ 45427 w 7472601"/>
              <a:gd name="connsiteY955" fmla="*/ 101078 h 6858000"/>
              <a:gd name="connsiteX956" fmla="*/ 630103 w 7472601"/>
              <a:gd name="connsiteY956" fmla="*/ 485885 h 6858000"/>
              <a:gd name="connsiteX957" fmla="*/ 532040 w 7472601"/>
              <a:gd name="connsiteY957" fmla="*/ 399359 h 6858000"/>
              <a:gd name="connsiteX958" fmla="*/ 517618 w 7472601"/>
              <a:gd name="connsiteY958" fmla="*/ 385726 h 6858000"/>
              <a:gd name="connsiteX959" fmla="*/ 285074 w 7472601"/>
              <a:gd name="connsiteY959" fmla="*/ 182755 h 6858000"/>
              <a:gd name="connsiteX960" fmla="*/ 43151 w 7472601"/>
              <a:gd name="connsiteY960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467600 w 7472601"/>
              <a:gd name="connsiteY76" fmla="*/ 6163634 h 6858000"/>
              <a:gd name="connsiteX77" fmla="*/ 7448321 w 7472601"/>
              <a:gd name="connsiteY77" fmla="*/ 6190991 h 6858000"/>
              <a:gd name="connsiteX78" fmla="*/ 7467600 w 7472601"/>
              <a:gd name="connsiteY78" fmla="*/ 6221686 h 6858000"/>
              <a:gd name="connsiteX79" fmla="*/ 7467600 w 7472601"/>
              <a:gd name="connsiteY79" fmla="*/ 6334256 h 6858000"/>
              <a:gd name="connsiteX80" fmla="*/ 7454976 w 7472601"/>
              <a:gd name="connsiteY80" fmla="*/ 6318297 h 6858000"/>
              <a:gd name="connsiteX81" fmla="*/ 1456157 w 7472601"/>
              <a:gd name="connsiteY81" fmla="*/ 5371404 h 6858000"/>
              <a:gd name="connsiteX82" fmla="*/ 1244432 w 7472601"/>
              <a:gd name="connsiteY82" fmla="*/ 5385601 h 6858000"/>
              <a:gd name="connsiteX83" fmla="*/ 973990 w 7472601"/>
              <a:gd name="connsiteY83" fmla="*/ 5424940 h 6858000"/>
              <a:gd name="connsiteX84" fmla="*/ 1103809 w 7472601"/>
              <a:gd name="connsiteY84" fmla="*/ 5433720 h 6858000"/>
              <a:gd name="connsiteX85" fmla="*/ 1123454 w 7472601"/>
              <a:gd name="connsiteY85" fmla="*/ 5435727 h 6858000"/>
              <a:gd name="connsiteX86" fmla="*/ 1737017 w 7472601"/>
              <a:gd name="connsiteY86" fmla="*/ 5452183 h 6858000"/>
              <a:gd name="connsiteX87" fmla="*/ 1824397 w 7472601"/>
              <a:gd name="connsiteY87" fmla="*/ 5447757 h 6858000"/>
              <a:gd name="connsiteX88" fmla="*/ 2070059 w 7472601"/>
              <a:gd name="connsiteY88" fmla="*/ 5441660 h 6858000"/>
              <a:gd name="connsiteX89" fmla="*/ 1456157 w 7472601"/>
              <a:gd name="connsiteY89" fmla="*/ 5371404 h 6858000"/>
              <a:gd name="connsiteX90" fmla="*/ 4988186 w 7472601"/>
              <a:gd name="connsiteY90" fmla="*/ 5216467 h 6858000"/>
              <a:gd name="connsiteX91" fmla="*/ 4777334 w 7472601"/>
              <a:gd name="connsiteY91" fmla="*/ 5406072 h 6858000"/>
              <a:gd name="connsiteX92" fmla="*/ 4718341 w 7472601"/>
              <a:gd name="connsiteY92" fmla="*/ 5468043 h 6858000"/>
              <a:gd name="connsiteX93" fmla="*/ 4604655 w 7472601"/>
              <a:gd name="connsiteY93" fmla="*/ 5583434 h 6858000"/>
              <a:gd name="connsiteX94" fmla="*/ 4565074 w 7472601"/>
              <a:gd name="connsiteY94" fmla="*/ 5618550 h 6858000"/>
              <a:gd name="connsiteX95" fmla="*/ 4988186 w 7472601"/>
              <a:gd name="connsiteY95" fmla="*/ 5216467 h 6858000"/>
              <a:gd name="connsiteX96" fmla="*/ 4978032 w 7472601"/>
              <a:gd name="connsiteY96" fmla="*/ 5183809 h 6858000"/>
              <a:gd name="connsiteX97" fmla="*/ 4463413 w 7472601"/>
              <a:gd name="connsiteY97" fmla="*/ 5615162 h 6858000"/>
              <a:gd name="connsiteX98" fmla="*/ 4358134 w 7472601"/>
              <a:gd name="connsiteY98" fmla="*/ 5742791 h 6858000"/>
              <a:gd name="connsiteX99" fmla="*/ 4376219 w 7472601"/>
              <a:gd name="connsiteY99" fmla="*/ 5729027 h 6858000"/>
              <a:gd name="connsiteX100" fmla="*/ 4582340 w 7472601"/>
              <a:gd name="connsiteY100" fmla="*/ 5561037 h 6858000"/>
              <a:gd name="connsiteX101" fmla="*/ 4694684 w 7472601"/>
              <a:gd name="connsiteY101" fmla="*/ 5447098 h 6858000"/>
              <a:gd name="connsiteX102" fmla="*/ 4754123 w 7472601"/>
              <a:gd name="connsiteY102" fmla="*/ 5384643 h 6858000"/>
              <a:gd name="connsiteX103" fmla="*/ 4978032 w 7472601"/>
              <a:gd name="connsiteY103" fmla="*/ 5183809 h 6858000"/>
              <a:gd name="connsiteX104" fmla="*/ 1903353 w 7472601"/>
              <a:gd name="connsiteY104" fmla="*/ 5044827 h 6858000"/>
              <a:gd name="connsiteX105" fmla="*/ 1936931 w 7472601"/>
              <a:gd name="connsiteY105" fmla="*/ 5093954 h 6858000"/>
              <a:gd name="connsiteX106" fmla="*/ 2195868 w 7472601"/>
              <a:gd name="connsiteY106" fmla="*/ 5396574 h 6858000"/>
              <a:gd name="connsiteX107" fmla="*/ 2088852 w 7472601"/>
              <a:gd name="connsiteY107" fmla="*/ 5166123 h 6858000"/>
              <a:gd name="connsiteX108" fmla="*/ 1958241 w 7472601"/>
              <a:gd name="connsiteY108" fmla="*/ 5067955 h 6858000"/>
              <a:gd name="connsiteX109" fmla="*/ 1903353 w 7472601"/>
              <a:gd name="connsiteY109" fmla="*/ 5044827 h 6858000"/>
              <a:gd name="connsiteX110" fmla="*/ 1979378 w 7472601"/>
              <a:gd name="connsiteY110" fmla="*/ 4769504 h 6858000"/>
              <a:gd name="connsiteX111" fmla="*/ 2882120 w 7472601"/>
              <a:gd name="connsiteY111" fmla="*/ 5064547 h 6858000"/>
              <a:gd name="connsiteX112" fmla="*/ 2793103 w 7472601"/>
              <a:gd name="connsiteY112" fmla="*/ 5039699 h 6858000"/>
              <a:gd name="connsiteX113" fmla="*/ 2770041 w 7472601"/>
              <a:gd name="connsiteY113" fmla="*/ 5033634 h 6858000"/>
              <a:gd name="connsiteX114" fmla="*/ 1979378 w 7472601"/>
              <a:gd name="connsiteY114" fmla="*/ 4769504 h 6858000"/>
              <a:gd name="connsiteX115" fmla="*/ 1927410 w 7472601"/>
              <a:gd name="connsiteY115" fmla="*/ 4716164 h 6858000"/>
              <a:gd name="connsiteX116" fmla="*/ 1959587 w 7472601"/>
              <a:gd name="connsiteY116" fmla="*/ 4728849 h 6858000"/>
              <a:gd name="connsiteX117" fmla="*/ 2777707 w 7472601"/>
              <a:gd name="connsiteY117" fmla="*/ 5003991 h 6858000"/>
              <a:gd name="connsiteX118" fmla="*/ 2800768 w 7472601"/>
              <a:gd name="connsiteY118" fmla="*/ 5010056 h 6858000"/>
              <a:gd name="connsiteX119" fmla="*/ 2879408 w 7472601"/>
              <a:gd name="connsiteY119" fmla="*/ 5031590 h 6858000"/>
              <a:gd name="connsiteX120" fmla="*/ 2862295 w 7472601"/>
              <a:gd name="connsiteY120" fmla="*/ 5022958 h 6858000"/>
              <a:gd name="connsiteX121" fmla="*/ 2813343 w 7472601"/>
              <a:gd name="connsiteY121" fmla="*/ 4998369 h 6858000"/>
              <a:gd name="connsiteX122" fmla="*/ 2646245 w 7472601"/>
              <a:gd name="connsiteY122" fmla="*/ 4930999 h 6858000"/>
              <a:gd name="connsiteX123" fmla="*/ 1999243 w 7472601"/>
              <a:gd name="connsiteY123" fmla="*/ 4730524 h 6858000"/>
              <a:gd name="connsiteX124" fmla="*/ 1979527 w 7472601"/>
              <a:gd name="connsiteY124" fmla="*/ 4726651 h 6858000"/>
              <a:gd name="connsiteX125" fmla="*/ 1927410 w 7472601"/>
              <a:gd name="connsiteY125" fmla="*/ 4716164 h 6858000"/>
              <a:gd name="connsiteX126" fmla="*/ 1997014 w 7472601"/>
              <a:gd name="connsiteY126" fmla="*/ 4698007 h 6858000"/>
              <a:gd name="connsiteX127" fmla="*/ 2005458 w 7472601"/>
              <a:gd name="connsiteY127" fmla="*/ 4699540 h 6858000"/>
              <a:gd name="connsiteX128" fmla="*/ 2657186 w 7472601"/>
              <a:gd name="connsiteY128" fmla="*/ 4901687 h 6858000"/>
              <a:gd name="connsiteX129" fmla="*/ 2826662 w 7472601"/>
              <a:gd name="connsiteY129" fmla="*/ 4970362 h 6858000"/>
              <a:gd name="connsiteX130" fmla="*/ 2876100 w 7472601"/>
              <a:gd name="connsiteY130" fmla="*/ 4995397 h 6858000"/>
              <a:gd name="connsiteX131" fmla="*/ 3042600 w 7472601"/>
              <a:gd name="connsiteY131" fmla="*/ 5059532 h 6858000"/>
              <a:gd name="connsiteX132" fmla="*/ 1997014 w 7472601"/>
              <a:gd name="connsiteY132" fmla="*/ 4698007 h 6858000"/>
              <a:gd name="connsiteX133" fmla="*/ 2305292 w 7472601"/>
              <a:gd name="connsiteY133" fmla="*/ 4219492 h 6858000"/>
              <a:gd name="connsiteX134" fmla="*/ 3360922 w 7472601"/>
              <a:gd name="connsiteY134" fmla="*/ 4529373 h 6858000"/>
              <a:gd name="connsiteX135" fmla="*/ 3492420 w 7472601"/>
              <a:gd name="connsiteY135" fmla="*/ 4510145 h 6858000"/>
              <a:gd name="connsiteX136" fmla="*/ 3364086 w 7472601"/>
              <a:gd name="connsiteY136" fmla="*/ 4480340 h 6858000"/>
              <a:gd name="connsiteX137" fmla="*/ 3225818 w 7472601"/>
              <a:gd name="connsiteY137" fmla="*/ 4411822 h 6858000"/>
              <a:gd name="connsiteX138" fmla="*/ 3129696 w 7472601"/>
              <a:gd name="connsiteY138" fmla="*/ 4360704 h 6858000"/>
              <a:gd name="connsiteX139" fmla="*/ 2814545 w 7472601"/>
              <a:gd name="connsiteY139" fmla="*/ 4282955 h 6858000"/>
              <a:gd name="connsiteX140" fmla="*/ 2305292 w 7472601"/>
              <a:gd name="connsiteY140" fmla="*/ 4219492 h 6858000"/>
              <a:gd name="connsiteX141" fmla="*/ 2626982 w 7472601"/>
              <a:gd name="connsiteY141" fmla="*/ 4206450 h 6858000"/>
              <a:gd name="connsiteX142" fmla="*/ 2490617 w 7472601"/>
              <a:gd name="connsiteY142" fmla="*/ 4206951 h 6858000"/>
              <a:gd name="connsiteX143" fmla="*/ 2819869 w 7472601"/>
              <a:gd name="connsiteY143" fmla="*/ 4252936 h 6858000"/>
              <a:gd name="connsiteX144" fmla="*/ 3143018 w 7472601"/>
              <a:gd name="connsiteY144" fmla="*/ 4332698 h 6858000"/>
              <a:gd name="connsiteX145" fmla="*/ 3241520 w 7472601"/>
              <a:gd name="connsiteY145" fmla="*/ 4385112 h 6858000"/>
              <a:gd name="connsiteX146" fmla="*/ 3374575 w 7472601"/>
              <a:gd name="connsiteY146" fmla="*/ 4451517 h 6858000"/>
              <a:gd name="connsiteX147" fmla="*/ 3505221 w 7472601"/>
              <a:gd name="connsiteY147" fmla="*/ 4480757 h 6858000"/>
              <a:gd name="connsiteX148" fmla="*/ 2626982 w 7472601"/>
              <a:gd name="connsiteY148" fmla="*/ 4206450 h 6858000"/>
              <a:gd name="connsiteX149" fmla="*/ 1310106 w 7472601"/>
              <a:gd name="connsiteY149" fmla="*/ 3943217 h 6858000"/>
              <a:gd name="connsiteX150" fmla="*/ 854994 w 7472601"/>
              <a:gd name="connsiteY150" fmla="*/ 4399136 h 6858000"/>
              <a:gd name="connsiteX151" fmla="*/ 742462 w 7472601"/>
              <a:gd name="connsiteY151" fmla="*/ 4594648 h 6858000"/>
              <a:gd name="connsiteX152" fmla="*/ 820602 w 7472601"/>
              <a:gd name="connsiteY152" fmla="*/ 4485915 h 6858000"/>
              <a:gd name="connsiteX153" fmla="*/ 878295 w 7472601"/>
              <a:gd name="connsiteY153" fmla="*/ 4403594 h 6858000"/>
              <a:gd name="connsiteX154" fmla="*/ 1240607 w 7472601"/>
              <a:gd name="connsiteY154" fmla="*/ 4010401 h 6858000"/>
              <a:gd name="connsiteX155" fmla="*/ 1310106 w 7472601"/>
              <a:gd name="connsiteY155" fmla="*/ 3943217 h 6858000"/>
              <a:gd name="connsiteX156" fmla="*/ 1423113 w 7472601"/>
              <a:gd name="connsiteY156" fmla="*/ 3874565 h 6858000"/>
              <a:gd name="connsiteX157" fmla="*/ 1260565 w 7472601"/>
              <a:gd name="connsiteY157" fmla="*/ 4031982 h 6858000"/>
              <a:gd name="connsiteX158" fmla="*/ 901900 w 7472601"/>
              <a:gd name="connsiteY158" fmla="*/ 4421236 h 6858000"/>
              <a:gd name="connsiteX159" fmla="*/ 845044 w 7472601"/>
              <a:gd name="connsiteY159" fmla="*/ 4502436 h 6858000"/>
              <a:gd name="connsiteX160" fmla="*/ 685926 w 7472601"/>
              <a:gd name="connsiteY160" fmla="*/ 4703069 h 6858000"/>
              <a:gd name="connsiteX161" fmla="*/ 684248 w 7472601"/>
              <a:gd name="connsiteY161" fmla="*/ 4706721 h 6858000"/>
              <a:gd name="connsiteX162" fmla="*/ 1423113 w 7472601"/>
              <a:gd name="connsiteY162" fmla="*/ 3874565 h 6858000"/>
              <a:gd name="connsiteX163" fmla="*/ 3316479 w 7472601"/>
              <a:gd name="connsiteY163" fmla="*/ 3872136 h 6858000"/>
              <a:gd name="connsiteX164" fmla="*/ 3546806 w 7472601"/>
              <a:gd name="connsiteY164" fmla="*/ 4356139 h 6858000"/>
              <a:gd name="connsiteX165" fmla="*/ 3364433 w 7472601"/>
              <a:gd name="connsiteY165" fmla="*/ 3953121 h 6858000"/>
              <a:gd name="connsiteX166" fmla="*/ 3316479 w 7472601"/>
              <a:gd name="connsiteY166" fmla="*/ 3872136 h 6858000"/>
              <a:gd name="connsiteX167" fmla="*/ 3291335 w 7472601"/>
              <a:gd name="connsiteY167" fmla="*/ 3767420 h 6858000"/>
              <a:gd name="connsiteX168" fmla="*/ 3390805 w 7472601"/>
              <a:gd name="connsiteY168" fmla="*/ 3937163 h 6858000"/>
              <a:gd name="connsiteX169" fmla="*/ 3579062 w 7472601"/>
              <a:gd name="connsiteY169" fmla="*/ 4359040 h 6858000"/>
              <a:gd name="connsiteX170" fmla="*/ 3467355 w 7472601"/>
              <a:gd name="connsiteY170" fmla="*/ 3988130 h 6858000"/>
              <a:gd name="connsiteX171" fmla="*/ 3310753 w 7472601"/>
              <a:gd name="connsiteY171" fmla="*/ 3787140 h 6858000"/>
              <a:gd name="connsiteX172" fmla="*/ 3291335 w 7472601"/>
              <a:gd name="connsiteY172" fmla="*/ 3767420 h 6858000"/>
              <a:gd name="connsiteX173" fmla="*/ 1635889 w 7472601"/>
              <a:gd name="connsiteY173" fmla="*/ 3709494 h 6858000"/>
              <a:gd name="connsiteX174" fmla="*/ 1634800 w 7472601"/>
              <a:gd name="connsiteY174" fmla="*/ 3731111 h 6858000"/>
              <a:gd name="connsiteX175" fmla="*/ 1635889 w 7472601"/>
              <a:gd name="connsiteY175" fmla="*/ 3709494 h 6858000"/>
              <a:gd name="connsiteX176" fmla="*/ 1510397 w 7472601"/>
              <a:gd name="connsiteY176" fmla="*/ 3684705 h 6858000"/>
              <a:gd name="connsiteX177" fmla="*/ 1146550 w 7472601"/>
              <a:gd name="connsiteY177" fmla="*/ 3802012 h 6858000"/>
              <a:gd name="connsiteX178" fmla="*/ 698834 w 7472601"/>
              <a:gd name="connsiteY178" fmla="*/ 3952272 h 6858000"/>
              <a:gd name="connsiteX179" fmla="*/ 34256 w 7472601"/>
              <a:gd name="connsiteY179" fmla="*/ 4347603 h 6858000"/>
              <a:gd name="connsiteX180" fmla="*/ 527241 w 7472601"/>
              <a:gd name="connsiteY180" fmla="*/ 4065078 h 6858000"/>
              <a:gd name="connsiteX181" fmla="*/ 1510397 w 7472601"/>
              <a:gd name="connsiteY181" fmla="*/ 3684705 h 6858000"/>
              <a:gd name="connsiteX182" fmla="*/ 1313114 w 7472601"/>
              <a:gd name="connsiteY182" fmla="*/ 3655216 h 6858000"/>
              <a:gd name="connsiteX183" fmla="*/ 1109304 w 7472601"/>
              <a:gd name="connsiteY183" fmla="*/ 3669030 h 6858000"/>
              <a:gd name="connsiteX184" fmla="*/ 8129 w 7472601"/>
              <a:gd name="connsiteY184" fmla="*/ 4330519 h 6858000"/>
              <a:gd name="connsiteX185" fmla="*/ 687572 w 7472601"/>
              <a:gd name="connsiteY185" fmla="*/ 3925629 h 6858000"/>
              <a:gd name="connsiteX186" fmla="*/ 1138365 w 7472601"/>
              <a:gd name="connsiteY186" fmla="*/ 3774515 h 6858000"/>
              <a:gd name="connsiteX187" fmla="*/ 1505579 w 7472601"/>
              <a:gd name="connsiteY187" fmla="*/ 3655526 h 6858000"/>
              <a:gd name="connsiteX188" fmla="*/ 1313114 w 7472601"/>
              <a:gd name="connsiteY188" fmla="*/ 3655216 h 6858000"/>
              <a:gd name="connsiteX189" fmla="*/ 3655073 w 7472601"/>
              <a:gd name="connsiteY189" fmla="*/ 3650884 h 6858000"/>
              <a:gd name="connsiteX190" fmla="*/ 3989938 w 7472601"/>
              <a:gd name="connsiteY190" fmla="*/ 3991685 h 6858000"/>
              <a:gd name="connsiteX191" fmla="*/ 4393907 w 7472601"/>
              <a:gd name="connsiteY191" fmla="*/ 4261258 h 6858000"/>
              <a:gd name="connsiteX192" fmla="*/ 4648051 w 7472601"/>
              <a:gd name="connsiteY192" fmla="*/ 4374051 h 6858000"/>
              <a:gd name="connsiteX193" fmla="*/ 4383389 w 7472601"/>
              <a:gd name="connsiteY193" fmla="*/ 4184369 h 6858000"/>
              <a:gd name="connsiteX194" fmla="*/ 4165508 w 7472601"/>
              <a:gd name="connsiteY194" fmla="*/ 4035196 h 6858000"/>
              <a:gd name="connsiteX195" fmla="*/ 4068162 w 7472601"/>
              <a:gd name="connsiteY195" fmla="*/ 3953394 h 6858000"/>
              <a:gd name="connsiteX196" fmla="*/ 3981416 w 7472601"/>
              <a:gd name="connsiteY196" fmla="*/ 3880482 h 6858000"/>
              <a:gd name="connsiteX197" fmla="*/ 3800147 w 7472601"/>
              <a:gd name="connsiteY197" fmla="*/ 3749872 h 6858000"/>
              <a:gd name="connsiteX198" fmla="*/ 3655073 w 7472601"/>
              <a:gd name="connsiteY198" fmla="*/ 3650884 h 6858000"/>
              <a:gd name="connsiteX199" fmla="*/ 3670252 w 7472601"/>
              <a:gd name="connsiteY199" fmla="*/ 3622798 h 6858000"/>
              <a:gd name="connsiteX200" fmla="*/ 3817258 w 7472601"/>
              <a:gd name="connsiteY200" fmla="*/ 3723577 h 6858000"/>
              <a:gd name="connsiteX201" fmla="*/ 4000461 w 7472601"/>
              <a:gd name="connsiteY201" fmla="*/ 3855966 h 6858000"/>
              <a:gd name="connsiteX202" fmla="*/ 4088180 w 7472601"/>
              <a:gd name="connsiteY202" fmla="*/ 3929774 h 6858000"/>
              <a:gd name="connsiteX203" fmla="*/ 4184555 w 7472601"/>
              <a:gd name="connsiteY203" fmla="*/ 4010683 h 6858000"/>
              <a:gd name="connsiteX204" fmla="*/ 4399563 w 7472601"/>
              <a:gd name="connsiteY204" fmla="*/ 4158106 h 6858000"/>
              <a:gd name="connsiteX205" fmla="*/ 4684469 w 7472601"/>
              <a:gd name="connsiteY205" fmla="*/ 4364680 h 6858000"/>
              <a:gd name="connsiteX206" fmla="*/ 4690271 w 7472601"/>
              <a:gd name="connsiteY206" fmla="*/ 4370034 h 6858000"/>
              <a:gd name="connsiteX207" fmla="*/ 4136093 w 7472601"/>
              <a:gd name="connsiteY207" fmla="*/ 3858466 h 6858000"/>
              <a:gd name="connsiteX208" fmla="*/ 3670252 w 7472601"/>
              <a:gd name="connsiteY208" fmla="*/ 3622798 h 6858000"/>
              <a:gd name="connsiteX209" fmla="*/ 4440129 w 7472601"/>
              <a:gd name="connsiteY209" fmla="*/ 3448571 h 6858000"/>
              <a:gd name="connsiteX210" fmla="*/ 4856525 w 7472601"/>
              <a:gd name="connsiteY210" fmla="*/ 3915351 h 6858000"/>
              <a:gd name="connsiteX211" fmla="*/ 5059055 w 7472601"/>
              <a:gd name="connsiteY211" fmla="*/ 4108918 h 6858000"/>
              <a:gd name="connsiteX212" fmla="*/ 5290070 w 7472601"/>
              <a:gd name="connsiteY212" fmla="*/ 4263619 h 6858000"/>
              <a:gd name="connsiteX213" fmla="*/ 4834991 w 7472601"/>
              <a:gd name="connsiteY213" fmla="*/ 3830985 h 6858000"/>
              <a:gd name="connsiteX214" fmla="*/ 4440129 w 7472601"/>
              <a:gd name="connsiteY214" fmla="*/ 3448571 h 6858000"/>
              <a:gd name="connsiteX215" fmla="*/ 4441737 w 7472601"/>
              <a:gd name="connsiteY215" fmla="*/ 3399734 h 6858000"/>
              <a:gd name="connsiteX216" fmla="*/ 4431236 w 7472601"/>
              <a:gd name="connsiteY216" fmla="*/ 3400954 h 6858000"/>
              <a:gd name="connsiteX217" fmla="*/ 4557150 w 7472601"/>
              <a:gd name="connsiteY217" fmla="*/ 3510023 h 6858000"/>
              <a:gd name="connsiteX218" fmla="*/ 4856936 w 7472601"/>
              <a:gd name="connsiteY218" fmla="*/ 3809146 h 6858000"/>
              <a:gd name="connsiteX219" fmla="*/ 5111996 w 7472601"/>
              <a:gd name="connsiteY219" fmla="*/ 4065759 h 6858000"/>
              <a:gd name="connsiteX220" fmla="*/ 5388878 w 7472601"/>
              <a:gd name="connsiteY220" fmla="*/ 4300185 h 6858000"/>
              <a:gd name="connsiteX221" fmla="*/ 5425556 w 7472601"/>
              <a:gd name="connsiteY221" fmla="*/ 4308967 h 6858000"/>
              <a:gd name="connsiteX222" fmla="*/ 4943646 w 7472601"/>
              <a:gd name="connsiteY222" fmla="*/ 3822916 h 6858000"/>
              <a:gd name="connsiteX223" fmla="*/ 4594837 w 7472601"/>
              <a:gd name="connsiteY223" fmla="*/ 3532274 h 6858000"/>
              <a:gd name="connsiteX224" fmla="*/ 4441737 w 7472601"/>
              <a:gd name="connsiteY224" fmla="*/ 3399734 h 6858000"/>
              <a:gd name="connsiteX225" fmla="*/ 5425834 w 7472601"/>
              <a:gd name="connsiteY225" fmla="*/ 3162785 h 6858000"/>
              <a:gd name="connsiteX226" fmla="*/ 5401644 w 7472601"/>
              <a:gd name="connsiteY226" fmla="*/ 3617847 h 6858000"/>
              <a:gd name="connsiteX227" fmla="*/ 5467256 w 7472601"/>
              <a:gd name="connsiteY227" fmla="*/ 4175494 h 6858000"/>
              <a:gd name="connsiteX228" fmla="*/ 5448069 w 7472601"/>
              <a:gd name="connsiteY228" fmla="*/ 3567554 h 6858000"/>
              <a:gd name="connsiteX229" fmla="*/ 5425834 w 7472601"/>
              <a:gd name="connsiteY229" fmla="*/ 3162785 h 6858000"/>
              <a:gd name="connsiteX230" fmla="*/ 1318687 w 7472601"/>
              <a:gd name="connsiteY230" fmla="*/ 3113840 h 6858000"/>
              <a:gd name="connsiteX231" fmla="*/ 1066793 w 7472601"/>
              <a:gd name="connsiteY231" fmla="*/ 3212171 h 6858000"/>
              <a:gd name="connsiteX232" fmla="*/ 993319 w 7472601"/>
              <a:gd name="connsiteY232" fmla="*/ 3247648 h 6858000"/>
              <a:gd name="connsiteX233" fmla="*/ 853081 w 7472601"/>
              <a:gd name="connsiteY233" fmla="*/ 3312410 h 6858000"/>
              <a:gd name="connsiteX234" fmla="*/ 805957 w 7472601"/>
              <a:gd name="connsiteY234" fmla="*/ 3330443 h 6858000"/>
              <a:gd name="connsiteX235" fmla="*/ 1318687 w 7472601"/>
              <a:gd name="connsiteY235" fmla="*/ 3113840 h 6858000"/>
              <a:gd name="connsiteX236" fmla="*/ 5453702 w 7472601"/>
              <a:gd name="connsiteY236" fmla="*/ 3090882 h 6858000"/>
              <a:gd name="connsiteX237" fmla="*/ 5480135 w 7472601"/>
              <a:gd name="connsiteY237" fmla="*/ 3565802 h 6858000"/>
              <a:gd name="connsiteX238" fmla="*/ 5499023 w 7472601"/>
              <a:gd name="connsiteY238" fmla="*/ 4166310 h 6858000"/>
              <a:gd name="connsiteX239" fmla="*/ 5547022 w 7472601"/>
              <a:gd name="connsiteY239" fmla="*/ 3607838 h 6858000"/>
              <a:gd name="connsiteX240" fmla="*/ 5515964 w 7472601"/>
              <a:gd name="connsiteY240" fmla="*/ 3378541 h 6858000"/>
              <a:gd name="connsiteX241" fmla="*/ 5453702 w 7472601"/>
              <a:gd name="connsiteY241" fmla="*/ 3090882 h 6858000"/>
              <a:gd name="connsiteX242" fmla="*/ 1238695 w 7472601"/>
              <a:gd name="connsiteY242" fmla="*/ 3076820 h 6858000"/>
              <a:gd name="connsiteX243" fmla="*/ 716371 w 7472601"/>
              <a:gd name="connsiteY243" fmla="*/ 3293249 h 6858000"/>
              <a:gd name="connsiteX244" fmla="*/ 579522 w 7472601"/>
              <a:gd name="connsiteY244" fmla="*/ 3371759 h 6858000"/>
              <a:gd name="connsiteX245" fmla="*/ 600288 w 7472601"/>
              <a:gd name="connsiteY245" fmla="*/ 3365555 h 6858000"/>
              <a:gd name="connsiteX246" fmla="*/ 840692 w 7472601"/>
              <a:gd name="connsiteY246" fmla="*/ 3284921 h 6858000"/>
              <a:gd name="connsiteX247" fmla="*/ 979248 w 7472601"/>
              <a:gd name="connsiteY247" fmla="*/ 3221003 h 6858000"/>
              <a:gd name="connsiteX248" fmla="*/ 1053282 w 7472601"/>
              <a:gd name="connsiteY248" fmla="*/ 3185247 h 6858000"/>
              <a:gd name="connsiteX249" fmla="*/ 1320603 w 7472601"/>
              <a:gd name="connsiteY249" fmla="*/ 3081281 h 6858000"/>
              <a:gd name="connsiteX250" fmla="*/ 1238695 w 7472601"/>
              <a:gd name="connsiteY250" fmla="*/ 3076820 h 6858000"/>
              <a:gd name="connsiteX251" fmla="*/ 5425627 w 7472601"/>
              <a:gd name="connsiteY251" fmla="*/ 2954192 h 6858000"/>
              <a:gd name="connsiteX252" fmla="*/ 5470770 w 7472601"/>
              <a:gd name="connsiteY252" fmla="*/ 3005435 h 6858000"/>
              <a:gd name="connsiteX253" fmla="*/ 5519779 w 7472601"/>
              <a:gd name="connsiteY253" fmla="*/ 4359223 h 6858000"/>
              <a:gd name="connsiteX254" fmla="*/ 5520293 w 7472601"/>
              <a:gd name="connsiteY254" fmla="*/ 4360602 h 6858000"/>
              <a:gd name="connsiteX255" fmla="*/ 5767221 w 7472601"/>
              <a:gd name="connsiteY255" fmla="*/ 4665564 h 6858000"/>
              <a:gd name="connsiteX256" fmla="*/ 6937169 w 7472601"/>
              <a:gd name="connsiteY256" fmla="*/ 4815941 h 6858000"/>
              <a:gd name="connsiteX257" fmla="*/ 6953922 w 7472601"/>
              <a:gd name="connsiteY257" fmla="*/ 4890068 h 6858000"/>
              <a:gd name="connsiteX258" fmla="*/ 6071359 w 7472601"/>
              <a:gd name="connsiteY258" fmla="*/ 4770770 h 6858000"/>
              <a:gd name="connsiteX259" fmla="*/ 6038839 w 7472601"/>
              <a:gd name="connsiteY259" fmla="*/ 4764474 h 6858000"/>
              <a:gd name="connsiteX260" fmla="*/ 6038706 w 7472601"/>
              <a:gd name="connsiteY260" fmla="*/ 4763847 h 6858000"/>
              <a:gd name="connsiteX261" fmla="*/ 6037784 w 7472601"/>
              <a:gd name="connsiteY261" fmla="*/ 4764270 h 6858000"/>
              <a:gd name="connsiteX262" fmla="*/ 6038839 w 7472601"/>
              <a:gd name="connsiteY262" fmla="*/ 4764474 h 6858000"/>
              <a:gd name="connsiteX263" fmla="*/ 6040338 w 7472601"/>
              <a:gd name="connsiteY263" fmla="*/ 4771418 h 6858000"/>
              <a:gd name="connsiteX264" fmla="*/ 6024488 w 7472601"/>
              <a:gd name="connsiteY264" fmla="*/ 4809903 h 6858000"/>
              <a:gd name="connsiteX265" fmla="*/ 5599771 w 7472601"/>
              <a:gd name="connsiteY265" fmla="*/ 5509652 h 6858000"/>
              <a:gd name="connsiteX266" fmla="*/ 5548843 w 7472601"/>
              <a:gd name="connsiteY266" fmla="*/ 5563845 h 6858000"/>
              <a:gd name="connsiteX267" fmla="*/ 5940952 w 7472601"/>
              <a:gd name="connsiteY267" fmla="*/ 6250028 h 6858000"/>
              <a:gd name="connsiteX268" fmla="*/ 6043441 w 7472601"/>
              <a:gd name="connsiteY268" fmla="*/ 6665847 h 6858000"/>
              <a:gd name="connsiteX269" fmla="*/ 6093432 w 7472601"/>
              <a:gd name="connsiteY269" fmla="*/ 6858000 h 6858000"/>
              <a:gd name="connsiteX270" fmla="*/ 6034344 w 7472601"/>
              <a:gd name="connsiteY270" fmla="*/ 6858000 h 6858000"/>
              <a:gd name="connsiteX271" fmla="*/ 6026679 w 7472601"/>
              <a:gd name="connsiteY271" fmla="*/ 6836959 h 6858000"/>
              <a:gd name="connsiteX272" fmla="*/ 5800441 w 7472601"/>
              <a:gd name="connsiteY272" fmla="*/ 6335286 h 6858000"/>
              <a:gd name="connsiteX273" fmla="*/ 5526562 w 7472601"/>
              <a:gd name="connsiteY273" fmla="*/ 5705388 h 6858000"/>
              <a:gd name="connsiteX274" fmla="*/ 5519640 w 7472601"/>
              <a:gd name="connsiteY274" fmla="*/ 5683774 h 6858000"/>
              <a:gd name="connsiteX275" fmla="*/ 5844559 w 7472601"/>
              <a:gd name="connsiteY275" fmla="*/ 6553349 h 6858000"/>
              <a:gd name="connsiteX276" fmla="*/ 5975994 w 7472601"/>
              <a:gd name="connsiteY276" fmla="*/ 6858000 h 6858000"/>
              <a:gd name="connsiteX277" fmla="*/ 5898547 w 7472601"/>
              <a:gd name="connsiteY277" fmla="*/ 6858000 h 6858000"/>
              <a:gd name="connsiteX278" fmla="*/ 5682041 w 7472601"/>
              <a:gd name="connsiteY278" fmla="*/ 6355860 h 6858000"/>
              <a:gd name="connsiteX279" fmla="*/ 5461758 w 7472601"/>
              <a:gd name="connsiteY279" fmla="*/ 5820220 h 6858000"/>
              <a:gd name="connsiteX280" fmla="*/ 5237282 w 7472601"/>
              <a:gd name="connsiteY280" fmla="*/ 6579086 h 6858000"/>
              <a:gd name="connsiteX281" fmla="*/ 5115009 w 7472601"/>
              <a:gd name="connsiteY281" fmla="*/ 6858000 h 6858000"/>
              <a:gd name="connsiteX282" fmla="*/ 5028074 w 7472601"/>
              <a:gd name="connsiteY282" fmla="*/ 6858000 h 6858000"/>
              <a:gd name="connsiteX283" fmla="*/ 5079508 w 7472601"/>
              <a:gd name="connsiteY283" fmla="*/ 6749074 h 6858000"/>
              <a:gd name="connsiteX284" fmla="*/ 5371846 w 7472601"/>
              <a:gd name="connsiteY284" fmla="*/ 5924413 h 6858000"/>
              <a:gd name="connsiteX285" fmla="*/ 5270512 w 7472601"/>
              <a:gd name="connsiteY285" fmla="*/ 6138975 h 6858000"/>
              <a:gd name="connsiteX286" fmla="*/ 5062409 w 7472601"/>
              <a:gd name="connsiteY286" fmla="*/ 6653544 h 6858000"/>
              <a:gd name="connsiteX287" fmla="*/ 5036628 w 7472601"/>
              <a:gd name="connsiteY287" fmla="*/ 6754247 h 6858000"/>
              <a:gd name="connsiteX288" fmla="*/ 5009112 w 7472601"/>
              <a:gd name="connsiteY288" fmla="*/ 6858000 h 6858000"/>
              <a:gd name="connsiteX289" fmla="*/ 4976679 w 7472601"/>
              <a:gd name="connsiteY289" fmla="*/ 6858000 h 6858000"/>
              <a:gd name="connsiteX290" fmla="*/ 5006537 w 7472601"/>
              <a:gd name="connsiteY290" fmla="*/ 6747068 h 6858000"/>
              <a:gd name="connsiteX291" fmla="*/ 5032723 w 7472601"/>
              <a:gd name="connsiteY291" fmla="*/ 6644957 h 6858000"/>
              <a:gd name="connsiteX292" fmla="*/ 5242949 w 7472601"/>
              <a:gd name="connsiteY292" fmla="*/ 6125175 h 6858000"/>
              <a:gd name="connsiteX293" fmla="*/ 5286321 w 7472601"/>
              <a:gd name="connsiteY293" fmla="*/ 6033555 h 6858000"/>
              <a:gd name="connsiteX294" fmla="*/ 5008210 w 7472601"/>
              <a:gd name="connsiteY294" fmla="*/ 6649194 h 6858000"/>
              <a:gd name="connsiteX295" fmla="*/ 4986321 w 7472601"/>
              <a:gd name="connsiteY295" fmla="*/ 6765687 h 6858000"/>
              <a:gd name="connsiteX296" fmla="*/ 4973474 w 7472601"/>
              <a:gd name="connsiteY296" fmla="*/ 6858000 h 6858000"/>
              <a:gd name="connsiteX297" fmla="*/ 4907178 w 7472601"/>
              <a:gd name="connsiteY297" fmla="*/ 6858000 h 6858000"/>
              <a:gd name="connsiteX298" fmla="*/ 4910810 w 7472601"/>
              <a:gd name="connsiteY298" fmla="*/ 6829660 h 6858000"/>
              <a:gd name="connsiteX299" fmla="*/ 4987461 w 7472601"/>
              <a:gd name="connsiteY299" fmla="*/ 6432994 h 6858000"/>
              <a:gd name="connsiteX300" fmla="*/ 5179262 w 7472601"/>
              <a:gd name="connsiteY300" fmla="*/ 6035044 h 6858000"/>
              <a:gd name="connsiteX301" fmla="*/ 4689678 w 7472601"/>
              <a:gd name="connsiteY301" fmla="*/ 6440241 h 6858000"/>
              <a:gd name="connsiteX302" fmla="*/ 4477543 w 7472601"/>
              <a:gd name="connsiteY302" fmla="*/ 6674836 h 6858000"/>
              <a:gd name="connsiteX303" fmla="*/ 4329957 w 7472601"/>
              <a:gd name="connsiteY303" fmla="*/ 6858000 h 6858000"/>
              <a:gd name="connsiteX304" fmla="*/ 4218595 w 7472601"/>
              <a:gd name="connsiteY304" fmla="*/ 6858000 h 6858000"/>
              <a:gd name="connsiteX305" fmla="*/ 4368888 w 7472601"/>
              <a:gd name="connsiteY305" fmla="*/ 6668412 h 6858000"/>
              <a:gd name="connsiteX306" fmla="*/ 4563091 w 7472601"/>
              <a:gd name="connsiteY306" fmla="*/ 6442508 h 6858000"/>
              <a:gd name="connsiteX307" fmla="*/ 5387324 w 7472601"/>
              <a:gd name="connsiteY307" fmla="*/ 5705830 h 6858000"/>
              <a:gd name="connsiteX308" fmla="*/ 5073620 w 7472601"/>
              <a:gd name="connsiteY308" fmla="*/ 5955437 h 6858000"/>
              <a:gd name="connsiteX309" fmla="*/ 4689789 w 7472601"/>
              <a:gd name="connsiteY309" fmla="*/ 6268382 h 6858000"/>
              <a:gd name="connsiteX310" fmla="*/ 4418722 w 7472601"/>
              <a:gd name="connsiteY310" fmla="*/ 6570886 h 6858000"/>
              <a:gd name="connsiteX311" fmla="*/ 4214944 w 7472601"/>
              <a:gd name="connsiteY311" fmla="*/ 6858000 h 6858000"/>
              <a:gd name="connsiteX312" fmla="*/ 4177898 w 7472601"/>
              <a:gd name="connsiteY312" fmla="*/ 6858000 h 6858000"/>
              <a:gd name="connsiteX313" fmla="*/ 4391597 w 7472601"/>
              <a:gd name="connsiteY313" fmla="*/ 6556370 h 6858000"/>
              <a:gd name="connsiteX314" fmla="*/ 4668889 w 7472601"/>
              <a:gd name="connsiteY314" fmla="*/ 6246399 h 6858000"/>
              <a:gd name="connsiteX315" fmla="*/ 5055427 w 7472601"/>
              <a:gd name="connsiteY315" fmla="*/ 5931476 h 6858000"/>
              <a:gd name="connsiteX316" fmla="*/ 5371814 w 7472601"/>
              <a:gd name="connsiteY316" fmla="*/ 5678975 h 6858000"/>
              <a:gd name="connsiteX317" fmla="*/ 4987918 w 7472601"/>
              <a:gd name="connsiteY317" fmla="*/ 5838701 h 6858000"/>
              <a:gd name="connsiteX318" fmla="*/ 4317146 w 7472601"/>
              <a:gd name="connsiteY318" fmla="*/ 6587716 h 6858000"/>
              <a:gd name="connsiteX319" fmla="*/ 4171627 w 7472601"/>
              <a:gd name="connsiteY319" fmla="*/ 6858000 h 6858000"/>
              <a:gd name="connsiteX320" fmla="*/ 4081585 w 7472601"/>
              <a:gd name="connsiteY320" fmla="*/ 6858000 h 6858000"/>
              <a:gd name="connsiteX321" fmla="*/ 4238603 w 7472601"/>
              <a:gd name="connsiteY321" fmla="*/ 6559341 h 6858000"/>
              <a:gd name="connsiteX322" fmla="*/ 4778333 w 7472601"/>
              <a:gd name="connsiteY322" fmla="*/ 5873626 h 6858000"/>
              <a:gd name="connsiteX323" fmla="*/ 5414185 w 7472601"/>
              <a:gd name="connsiteY323" fmla="*/ 5573882 h 6858000"/>
              <a:gd name="connsiteX324" fmla="*/ 5959648 w 7472601"/>
              <a:gd name="connsiteY324" fmla="*/ 4760797 h 6858000"/>
              <a:gd name="connsiteX325" fmla="*/ 5355019 w 7472601"/>
              <a:gd name="connsiteY325" fmla="*/ 4734672 h 6858000"/>
              <a:gd name="connsiteX326" fmla="*/ 5083565 w 7472601"/>
              <a:gd name="connsiteY326" fmla="*/ 5179121 h 6858000"/>
              <a:gd name="connsiteX327" fmla="*/ 4713577 w 7472601"/>
              <a:gd name="connsiteY327" fmla="*/ 5616803 h 6858000"/>
              <a:gd name="connsiteX328" fmla="*/ 3989559 w 7472601"/>
              <a:gd name="connsiteY328" fmla="*/ 6145945 h 6858000"/>
              <a:gd name="connsiteX329" fmla="*/ 3939824 w 7472601"/>
              <a:gd name="connsiteY329" fmla="*/ 6066900 h 6858000"/>
              <a:gd name="connsiteX330" fmla="*/ 4584537 w 7472601"/>
              <a:gd name="connsiteY330" fmla="*/ 5324826 h 6858000"/>
              <a:gd name="connsiteX331" fmla="*/ 5037105 w 7472601"/>
              <a:gd name="connsiteY331" fmla="*/ 5088765 h 6858000"/>
              <a:gd name="connsiteX332" fmla="*/ 5039930 w 7472601"/>
              <a:gd name="connsiteY332" fmla="*/ 5089585 h 6858000"/>
              <a:gd name="connsiteX333" fmla="*/ 5263764 w 7472601"/>
              <a:gd name="connsiteY333" fmla="*/ 4735525 h 6858000"/>
              <a:gd name="connsiteX334" fmla="*/ 4086300 w 7472601"/>
              <a:gd name="connsiteY334" fmla="*/ 4884599 h 6858000"/>
              <a:gd name="connsiteX335" fmla="*/ 4085485 w 7472601"/>
              <a:gd name="connsiteY335" fmla="*/ 4899070 h 6858000"/>
              <a:gd name="connsiteX336" fmla="*/ 3871915 w 7472601"/>
              <a:gd name="connsiteY336" fmla="*/ 5253645 h 6858000"/>
              <a:gd name="connsiteX337" fmla="*/ 3799374 w 7472601"/>
              <a:gd name="connsiteY337" fmla="*/ 5466127 h 6858000"/>
              <a:gd name="connsiteX338" fmla="*/ 3498850 w 7472601"/>
              <a:gd name="connsiteY338" fmla="*/ 6661888 h 6858000"/>
              <a:gd name="connsiteX339" fmla="*/ 3399216 w 7472601"/>
              <a:gd name="connsiteY339" fmla="*/ 6858000 h 6858000"/>
              <a:gd name="connsiteX340" fmla="*/ 3303688 w 7472601"/>
              <a:gd name="connsiteY340" fmla="*/ 6858000 h 6858000"/>
              <a:gd name="connsiteX341" fmla="*/ 3391774 w 7472601"/>
              <a:gd name="connsiteY341" fmla="*/ 6697181 h 6858000"/>
              <a:gd name="connsiteX342" fmla="*/ 3735540 w 7472601"/>
              <a:gd name="connsiteY342" fmla="*/ 5546923 h 6858000"/>
              <a:gd name="connsiteX343" fmla="*/ 3729438 w 7472601"/>
              <a:gd name="connsiteY343" fmla="*/ 5569058 h 6858000"/>
              <a:gd name="connsiteX344" fmla="*/ 3707782 w 7472601"/>
              <a:gd name="connsiteY344" fmla="*/ 5644908 h 6858000"/>
              <a:gd name="connsiteX345" fmla="*/ 3583827 w 7472601"/>
              <a:gd name="connsiteY345" fmla="*/ 6039215 h 6858000"/>
              <a:gd name="connsiteX346" fmla="*/ 3547861 w 7472601"/>
              <a:gd name="connsiteY346" fmla="*/ 6129609 h 6858000"/>
              <a:gd name="connsiteX347" fmla="*/ 3490905 w 7472601"/>
              <a:gd name="connsiteY347" fmla="*/ 6277660 h 6858000"/>
              <a:gd name="connsiteX348" fmla="*/ 3455859 w 7472601"/>
              <a:gd name="connsiteY348" fmla="*/ 6391301 h 6858000"/>
              <a:gd name="connsiteX349" fmla="*/ 3429112 w 7472601"/>
              <a:gd name="connsiteY349" fmla="*/ 6479469 h 6858000"/>
              <a:gd name="connsiteX350" fmla="*/ 3304862 w 7472601"/>
              <a:gd name="connsiteY350" fmla="*/ 6796476 h 6858000"/>
              <a:gd name="connsiteX351" fmla="*/ 3276071 w 7472601"/>
              <a:gd name="connsiteY351" fmla="*/ 6858000 h 6858000"/>
              <a:gd name="connsiteX352" fmla="*/ 3240805 w 7472601"/>
              <a:gd name="connsiteY352" fmla="*/ 6858000 h 6858000"/>
              <a:gd name="connsiteX353" fmla="*/ 3275917 w 7472601"/>
              <a:gd name="connsiteY353" fmla="*/ 6783192 h 6858000"/>
              <a:gd name="connsiteX354" fmla="*/ 3399358 w 7472601"/>
              <a:gd name="connsiteY354" fmla="*/ 6469011 h 6858000"/>
              <a:gd name="connsiteX355" fmla="*/ 3425650 w 7472601"/>
              <a:gd name="connsiteY355" fmla="*/ 6381333 h 6858000"/>
              <a:gd name="connsiteX356" fmla="*/ 3460661 w 7472601"/>
              <a:gd name="connsiteY356" fmla="*/ 6266763 h 6858000"/>
              <a:gd name="connsiteX357" fmla="*/ 3518021 w 7472601"/>
              <a:gd name="connsiteY357" fmla="*/ 6117298 h 6858000"/>
              <a:gd name="connsiteX358" fmla="*/ 3554035 w 7472601"/>
              <a:gd name="connsiteY358" fmla="*/ 6027832 h 6858000"/>
              <a:gd name="connsiteX359" fmla="*/ 3677174 w 7472601"/>
              <a:gd name="connsiteY359" fmla="*/ 5636351 h 6858000"/>
              <a:gd name="connsiteX360" fmla="*/ 3698819 w 7472601"/>
              <a:gd name="connsiteY360" fmla="*/ 5560503 h 6858000"/>
              <a:gd name="connsiteX361" fmla="*/ 3702094 w 7472601"/>
              <a:gd name="connsiteY361" fmla="*/ 5549194 h 6858000"/>
              <a:gd name="connsiteX362" fmla="*/ 3398355 w 7472601"/>
              <a:gd name="connsiteY362" fmla="*/ 6094603 h 6858000"/>
              <a:gd name="connsiteX363" fmla="*/ 3193941 w 7472601"/>
              <a:gd name="connsiteY363" fmla="*/ 6798775 h 6858000"/>
              <a:gd name="connsiteX364" fmla="*/ 3184140 w 7472601"/>
              <a:gd name="connsiteY364" fmla="*/ 6858000 h 6858000"/>
              <a:gd name="connsiteX365" fmla="*/ 3099978 w 7472601"/>
              <a:gd name="connsiteY365" fmla="*/ 6858000 h 6858000"/>
              <a:gd name="connsiteX366" fmla="*/ 3101556 w 7472601"/>
              <a:gd name="connsiteY366" fmla="*/ 6843337 h 6858000"/>
              <a:gd name="connsiteX367" fmla="*/ 3370162 w 7472601"/>
              <a:gd name="connsiteY367" fmla="*/ 5785550 h 6858000"/>
              <a:gd name="connsiteX368" fmla="*/ 3746477 w 7472601"/>
              <a:gd name="connsiteY368" fmla="*/ 5377889 h 6858000"/>
              <a:gd name="connsiteX369" fmla="*/ 3863399 w 7472601"/>
              <a:gd name="connsiteY369" fmla="*/ 5087257 h 6858000"/>
              <a:gd name="connsiteX370" fmla="*/ 3968712 w 7472601"/>
              <a:gd name="connsiteY370" fmla="*/ 4913989 h 6858000"/>
              <a:gd name="connsiteX371" fmla="*/ 2792390 w 7472601"/>
              <a:gd name="connsiteY371" fmla="*/ 5382974 h 6858000"/>
              <a:gd name="connsiteX372" fmla="*/ 2714982 w 7472601"/>
              <a:gd name="connsiteY372" fmla="*/ 5427051 h 6858000"/>
              <a:gd name="connsiteX373" fmla="*/ 2813361 w 7472601"/>
              <a:gd name="connsiteY373" fmla="*/ 6023912 h 6858000"/>
              <a:gd name="connsiteX374" fmla="*/ 2688430 w 7472601"/>
              <a:gd name="connsiteY374" fmla="*/ 6801564 h 6858000"/>
              <a:gd name="connsiteX375" fmla="*/ 2629626 w 7472601"/>
              <a:gd name="connsiteY375" fmla="*/ 6763394 h 6858000"/>
              <a:gd name="connsiteX376" fmla="*/ 2565328 w 7472601"/>
              <a:gd name="connsiteY376" fmla="*/ 5516399 h 6858000"/>
              <a:gd name="connsiteX377" fmla="*/ 1922999 w 7472601"/>
              <a:gd name="connsiteY377" fmla="*/ 5980343 h 6858000"/>
              <a:gd name="connsiteX378" fmla="*/ 1950261 w 7472601"/>
              <a:gd name="connsiteY378" fmla="*/ 6405858 h 6858000"/>
              <a:gd name="connsiteX379" fmla="*/ 2365554 w 7472601"/>
              <a:gd name="connsiteY379" fmla="*/ 6759107 h 6858000"/>
              <a:gd name="connsiteX380" fmla="*/ 2424142 w 7472601"/>
              <a:gd name="connsiteY380" fmla="*/ 6858000 h 6858000"/>
              <a:gd name="connsiteX381" fmla="*/ 2395994 w 7472601"/>
              <a:gd name="connsiteY381" fmla="*/ 6858000 h 6858000"/>
              <a:gd name="connsiteX382" fmla="*/ 2392863 w 7472601"/>
              <a:gd name="connsiteY382" fmla="*/ 6852964 h 6858000"/>
              <a:gd name="connsiteX383" fmla="*/ 2017589 w 7472601"/>
              <a:gd name="connsiteY383" fmla="*/ 6493982 h 6858000"/>
              <a:gd name="connsiteX384" fmla="*/ 2147336 w 7472601"/>
              <a:gd name="connsiteY384" fmla="*/ 6594052 h 6858000"/>
              <a:gd name="connsiteX385" fmla="*/ 2207047 w 7472601"/>
              <a:gd name="connsiteY385" fmla="*/ 6654540 h 6858000"/>
              <a:gd name="connsiteX386" fmla="*/ 2299106 w 7472601"/>
              <a:gd name="connsiteY386" fmla="*/ 6778931 h 6858000"/>
              <a:gd name="connsiteX387" fmla="*/ 2314430 w 7472601"/>
              <a:gd name="connsiteY387" fmla="*/ 6801144 h 6858000"/>
              <a:gd name="connsiteX388" fmla="*/ 2352406 w 7472601"/>
              <a:gd name="connsiteY388" fmla="*/ 6858000 h 6858000"/>
              <a:gd name="connsiteX389" fmla="*/ 2314492 w 7472601"/>
              <a:gd name="connsiteY389" fmla="*/ 6858000 h 6858000"/>
              <a:gd name="connsiteX390" fmla="*/ 2288095 w 7472601"/>
              <a:gd name="connsiteY390" fmla="*/ 6818030 h 6858000"/>
              <a:gd name="connsiteX391" fmla="*/ 2272768 w 7472601"/>
              <a:gd name="connsiteY391" fmla="*/ 6795822 h 6858000"/>
              <a:gd name="connsiteX392" fmla="*/ 2182715 w 7472601"/>
              <a:gd name="connsiteY392" fmla="*/ 6675071 h 6858000"/>
              <a:gd name="connsiteX393" fmla="*/ 2032061 w 7472601"/>
              <a:gd name="connsiteY393" fmla="*/ 6541380 h 6858000"/>
              <a:gd name="connsiteX394" fmla="*/ 2257220 w 7472601"/>
              <a:gd name="connsiteY394" fmla="*/ 6826257 h 6858000"/>
              <a:gd name="connsiteX395" fmla="*/ 2281324 w 7472601"/>
              <a:gd name="connsiteY395" fmla="*/ 6858000 h 6858000"/>
              <a:gd name="connsiteX396" fmla="*/ 2242860 w 7472601"/>
              <a:gd name="connsiteY396" fmla="*/ 6858000 h 6858000"/>
              <a:gd name="connsiteX397" fmla="*/ 2232818 w 7472601"/>
              <a:gd name="connsiteY397" fmla="*/ 6844926 h 6858000"/>
              <a:gd name="connsiteX398" fmla="*/ 1990172 w 7472601"/>
              <a:gd name="connsiteY398" fmla="*/ 6542121 h 6858000"/>
              <a:gd name="connsiteX399" fmla="*/ 2124090 w 7472601"/>
              <a:gd name="connsiteY399" fmla="*/ 6761017 h 6858000"/>
              <a:gd name="connsiteX400" fmla="*/ 2200380 w 7472601"/>
              <a:gd name="connsiteY400" fmla="*/ 6858000 h 6858000"/>
              <a:gd name="connsiteX401" fmla="*/ 2147507 w 7472601"/>
              <a:gd name="connsiteY401" fmla="*/ 6858000 h 6858000"/>
              <a:gd name="connsiteX402" fmla="*/ 2070668 w 7472601"/>
              <a:gd name="connsiteY402" fmla="*/ 6761520 h 6858000"/>
              <a:gd name="connsiteX403" fmla="*/ 1975142 w 7472601"/>
              <a:gd name="connsiteY403" fmla="*/ 6585570 h 6858000"/>
              <a:gd name="connsiteX404" fmla="*/ 2050035 w 7472601"/>
              <a:gd name="connsiteY404" fmla="*/ 6813345 h 6858000"/>
              <a:gd name="connsiteX405" fmla="*/ 2063025 w 7472601"/>
              <a:gd name="connsiteY405" fmla="*/ 6858000 h 6858000"/>
              <a:gd name="connsiteX406" fmla="*/ 2021675 w 7472601"/>
              <a:gd name="connsiteY406" fmla="*/ 6858000 h 6858000"/>
              <a:gd name="connsiteX407" fmla="*/ 2019308 w 7472601"/>
              <a:gd name="connsiteY407" fmla="*/ 6847118 h 6858000"/>
              <a:gd name="connsiteX408" fmla="*/ 1938835 w 7472601"/>
              <a:gd name="connsiteY408" fmla="*/ 6551160 h 6858000"/>
              <a:gd name="connsiteX409" fmla="*/ 1953230 w 7472601"/>
              <a:gd name="connsiteY409" fmla="*/ 6759699 h 6858000"/>
              <a:gd name="connsiteX410" fmla="*/ 1956763 w 7472601"/>
              <a:gd name="connsiteY410" fmla="*/ 6778191 h 6858000"/>
              <a:gd name="connsiteX411" fmla="*/ 1967925 w 7472601"/>
              <a:gd name="connsiteY411" fmla="*/ 6858000 h 6858000"/>
              <a:gd name="connsiteX412" fmla="*/ 1936622 w 7472601"/>
              <a:gd name="connsiteY412" fmla="*/ 6858000 h 6858000"/>
              <a:gd name="connsiteX413" fmla="*/ 1926261 w 7472601"/>
              <a:gd name="connsiteY413" fmla="*/ 6784064 h 6858000"/>
              <a:gd name="connsiteX414" fmla="*/ 1922724 w 7472601"/>
              <a:gd name="connsiteY414" fmla="*/ 6765577 h 6858000"/>
              <a:gd name="connsiteX415" fmla="*/ 1904650 w 7472601"/>
              <a:gd name="connsiteY415" fmla="*/ 6639616 h 6858000"/>
              <a:gd name="connsiteX416" fmla="*/ 1885273 w 7472601"/>
              <a:gd name="connsiteY416" fmla="*/ 6858000 h 6858000"/>
              <a:gd name="connsiteX417" fmla="*/ 1854363 w 7472601"/>
              <a:gd name="connsiteY417" fmla="*/ 6858000 h 6858000"/>
              <a:gd name="connsiteX418" fmla="*/ 1880391 w 7472601"/>
              <a:gd name="connsiteY418" fmla="*/ 6603796 h 6858000"/>
              <a:gd name="connsiteX419" fmla="*/ 1818273 w 7472601"/>
              <a:gd name="connsiteY419" fmla="*/ 6715729 h 6858000"/>
              <a:gd name="connsiteX420" fmla="*/ 1794691 w 7472601"/>
              <a:gd name="connsiteY420" fmla="*/ 6843239 h 6858000"/>
              <a:gd name="connsiteX421" fmla="*/ 1794914 w 7472601"/>
              <a:gd name="connsiteY421" fmla="*/ 6858000 h 6858000"/>
              <a:gd name="connsiteX422" fmla="*/ 1746128 w 7472601"/>
              <a:gd name="connsiteY422" fmla="*/ 6858000 h 6858000"/>
              <a:gd name="connsiteX423" fmla="*/ 1753934 w 7472601"/>
              <a:gd name="connsiteY423" fmla="*/ 6724796 h 6858000"/>
              <a:gd name="connsiteX424" fmla="*/ 1792053 w 7472601"/>
              <a:gd name="connsiteY424" fmla="*/ 6572396 h 6858000"/>
              <a:gd name="connsiteX425" fmla="*/ 1862248 w 7472601"/>
              <a:gd name="connsiteY425" fmla="*/ 6266397 h 6858000"/>
              <a:gd name="connsiteX426" fmla="*/ 1862250 w 7472601"/>
              <a:gd name="connsiteY426" fmla="*/ 6033531 h 6858000"/>
              <a:gd name="connsiteX427" fmla="*/ 1211999 w 7472601"/>
              <a:gd name="connsiteY427" fmla="*/ 6683610 h 6858000"/>
              <a:gd name="connsiteX428" fmla="*/ 1213266 w 7472601"/>
              <a:gd name="connsiteY428" fmla="*/ 6691947 h 6858000"/>
              <a:gd name="connsiteX429" fmla="*/ 1203370 w 7472601"/>
              <a:gd name="connsiteY429" fmla="*/ 6850676 h 6858000"/>
              <a:gd name="connsiteX430" fmla="*/ 1203671 w 7472601"/>
              <a:gd name="connsiteY430" fmla="*/ 6858000 h 6858000"/>
              <a:gd name="connsiteX431" fmla="*/ 1143180 w 7472601"/>
              <a:gd name="connsiteY431" fmla="*/ 6858000 h 6858000"/>
              <a:gd name="connsiteX432" fmla="*/ 1142176 w 7472601"/>
              <a:gd name="connsiteY432" fmla="*/ 6766045 h 6858000"/>
              <a:gd name="connsiteX433" fmla="*/ 1067484 w 7472601"/>
              <a:gd name="connsiteY433" fmla="*/ 6858000 h 6858000"/>
              <a:gd name="connsiteX434" fmla="*/ 953928 w 7472601"/>
              <a:gd name="connsiteY434" fmla="*/ 6858000 h 6858000"/>
              <a:gd name="connsiteX435" fmla="*/ 959715 w 7472601"/>
              <a:gd name="connsiteY435" fmla="*/ 6850185 h 6858000"/>
              <a:gd name="connsiteX436" fmla="*/ 1483788 w 7472601"/>
              <a:gd name="connsiteY436" fmla="*/ 6259174 h 6858000"/>
              <a:gd name="connsiteX437" fmla="*/ 1100671 w 7472601"/>
              <a:gd name="connsiteY437" fmla="*/ 6252137 h 6858000"/>
              <a:gd name="connsiteX438" fmla="*/ 1090144 w 7472601"/>
              <a:gd name="connsiteY438" fmla="*/ 6256748 h 6858000"/>
              <a:gd name="connsiteX439" fmla="*/ 1095872 w 7472601"/>
              <a:gd name="connsiteY439" fmla="*/ 6271892 h 6858000"/>
              <a:gd name="connsiteX440" fmla="*/ 262785 w 7472601"/>
              <a:gd name="connsiteY440" fmla="*/ 6845450 h 6858000"/>
              <a:gd name="connsiteX441" fmla="*/ 209968 w 7472601"/>
              <a:gd name="connsiteY441" fmla="*/ 6770713 h 6858000"/>
              <a:gd name="connsiteX442" fmla="*/ 873460 w 7472601"/>
              <a:gd name="connsiteY442" fmla="*/ 6253768 h 6858000"/>
              <a:gd name="connsiteX443" fmla="*/ 192686 w 7472601"/>
              <a:gd name="connsiteY443" fmla="*/ 5849257 h 6858000"/>
              <a:gd name="connsiteX444" fmla="*/ 4696 w 7472601"/>
              <a:gd name="connsiteY444" fmla="*/ 5697668 h 6858000"/>
              <a:gd name="connsiteX445" fmla="*/ 0 w 7472601"/>
              <a:gd name="connsiteY445" fmla="*/ 5689984 h 6858000"/>
              <a:gd name="connsiteX446" fmla="*/ 0 w 7472601"/>
              <a:gd name="connsiteY446" fmla="*/ 5513472 h 6858000"/>
              <a:gd name="connsiteX447" fmla="*/ 174101 w 7472601"/>
              <a:gd name="connsiteY447" fmla="*/ 5620277 h 6858000"/>
              <a:gd name="connsiteX448" fmla="*/ 891800 w 7472601"/>
              <a:gd name="connsiteY448" fmla="*/ 6036935 h 6858000"/>
              <a:gd name="connsiteX449" fmla="*/ 1072219 w 7472601"/>
              <a:gd name="connsiteY449" fmla="*/ 6169443 h 6858000"/>
              <a:gd name="connsiteX450" fmla="*/ 1074117 w 7472601"/>
              <a:gd name="connsiteY450" fmla="*/ 6170301 h 6858000"/>
              <a:gd name="connsiteX451" fmla="*/ 1083114 w 7472601"/>
              <a:gd name="connsiteY451" fmla="*/ 6174131 h 6858000"/>
              <a:gd name="connsiteX452" fmla="*/ 1543010 w 7472601"/>
              <a:gd name="connsiteY452" fmla="*/ 6191140 h 6858000"/>
              <a:gd name="connsiteX453" fmla="*/ 1551080 w 7472601"/>
              <a:gd name="connsiteY453" fmla="*/ 6195006 h 6858000"/>
              <a:gd name="connsiteX454" fmla="*/ 2345443 w 7472601"/>
              <a:gd name="connsiteY454" fmla="*/ 5549882 h 6858000"/>
              <a:gd name="connsiteX455" fmla="*/ 1721499 w 7472601"/>
              <a:gd name="connsiteY455" fmla="*/ 5599969 h 6858000"/>
              <a:gd name="connsiteX456" fmla="*/ 767716 w 7472601"/>
              <a:gd name="connsiteY456" fmla="*/ 5472768 h 6858000"/>
              <a:gd name="connsiteX457" fmla="*/ 722147 w 7472601"/>
              <a:gd name="connsiteY457" fmla="*/ 5393091 h 6858000"/>
              <a:gd name="connsiteX458" fmla="*/ 1485552 w 7472601"/>
              <a:gd name="connsiteY458" fmla="*/ 5313202 h 6858000"/>
              <a:gd name="connsiteX459" fmla="*/ 2143004 w 7472601"/>
              <a:gd name="connsiteY459" fmla="*/ 5402420 h 6858000"/>
              <a:gd name="connsiteX460" fmla="*/ 1933391 w 7472601"/>
              <a:gd name="connsiteY460" fmla="*/ 5156971 h 6858000"/>
              <a:gd name="connsiteX461" fmla="*/ 1827118 w 7472601"/>
              <a:gd name="connsiteY461" fmla="*/ 4968410 h 6858000"/>
              <a:gd name="connsiteX462" fmla="*/ 1837349 w 7472601"/>
              <a:gd name="connsiteY462" fmla="*/ 4956357 h 6858000"/>
              <a:gd name="connsiteX463" fmla="*/ 2162835 w 7472601"/>
              <a:gd name="connsiteY463" fmla="*/ 5187853 h 6858000"/>
              <a:gd name="connsiteX464" fmla="*/ 2257167 w 7472601"/>
              <a:gd name="connsiteY464" fmla="*/ 5462123 h 6858000"/>
              <a:gd name="connsiteX465" fmla="*/ 2261598 w 7472601"/>
              <a:gd name="connsiteY465" fmla="*/ 5467998 h 6858000"/>
              <a:gd name="connsiteX466" fmla="*/ 2437177 w 7472601"/>
              <a:gd name="connsiteY466" fmla="*/ 5479608 h 6858000"/>
              <a:gd name="connsiteX467" fmla="*/ 2445247 w 7472601"/>
              <a:gd name="connsiteY467" fmla="*/ 5483476 h 6858000"/>
              <a:gd name="connsiteX468" fmla="*/ 2743626 w 7472601"/>
              <a:gd name="connsiteY468" fmla="*/ 5304819 h 6858000"/>
              <a:gd name="connsiteX469" fmla="*/ 3048102 w 7472601"/>
              <a:gd name="connsiteY469" fmla="*/ 5150595 h 6858000"/>
              <a:gd name="connsiteX470" fmla="*/ 1799414 w 7472601"/>
              <a:gd name="connsiteY470" fmla="*/ 4694732 h 6858000"/>
              <a:gd name="connsiteX471" fmla="*/ 1771735 w 7472601"/>
              <a:gd name="connsiteY471" fmla="*/ 4619929 h 6858000"/>
              <a:gd name="connsiteX472" fmla="*/ 3104273 w 7472601"/>
              <a:gd name="connsiteY472" fmla="*/ 5076159 h 6858000"/>
              <a:gd name="connsiteX473" fmla="*/ 3113245 w 7472601"/>
              <a:gd name="connsiteY473" fmla="*/ 5090705 h 6858000"/>
              <a:gd name="connsiteX474" fmla="*/ 3126294 w 7472601"/>
              <a:gd name="connsiteY474" fmla="*/ 5114400 h 6858000"/>
              <a:gd name="connsiteX475" fmla="*/ 3937433 w 7472601"/>
              <a:gd name="connsiteY475" fmla="*/ 4830473 h 6858000"/>
              <a:gd name="connsiteX476" fmla="*/ 3590475 w 7472601"/>
              <a:gd name="connsiteY476" fmla="*/ 4597974 h 6858000"/>
              <a:gd name="connsiteX477" fmla="*/ 3100264 w 7472601"/>
              <a:gd name="connsiteY477" fmla="*/ 4579845 h 6858000"/>
              <a:gd name="connsiteX478" fmla="*/ 2183576 w 7472601"/>
              <a:gd name="connsiteY478" fmla="*/ 4227150 h 6858000"/>
              <a:gd name="connsiteX479" fmla="*/ 2151029 w 7472601"/>
              <a:gd name="connsiteY479" fmla="*/ 4146947 h 6858000"/>
              <a:gd name="connsiteX480" fmla="*/ 3563434 w 7472601"/>
              <a:gd name="connsiteY480" fmla="*/ 4469115 h 6858000"/>
              <a:gd name="connsiteX481" fmla="*/ 3177952 w 7472601"/>
              <a:gd name="connsiteY481" fmla="*/ 3657386 h 6858000"/>
              <a:gd name="connsiteX482" fmla="*/ 3189263 w 7472601"/>
              <a:gd name="connsiteY482" fmla="*/ 3625726 h 6858000"/>
              <a:gd name="connsiteX483" fmla="*/ 3560912 w 7472601"/>
              <a:gd name="connsiteY483" fmla="*/ 4079863 h 6858000"/>
              <a:gd name="connsiteX484" fmla="*/ 3626636 w 7472601"/>
              <a:gd name="connsiteY484" fmla="*/ 4512230 h 6858000"/>
              <a:gd name="connsiteX485" fmla="*/ 3653088 w 7472601"/>
              <a:gd name="connsiteY485" fmla="*/ 4521417 h 6858000"/>
              <a:gd name="connsiteX486" fmla="*/ 3988128 w 7472601"/>
              <a:gd name="connsiteY486" fmla="*/ 4817267 h 6858000"/>
              <a:gd name="connsiteX487" fmla="*/ 4830582 w 7472601"/>
              <a:gd name="connsiteY487" fmla="*/ 4676000 h 6858000"/>
              <a:gd name="connsiteX488" fmla="*/ 4830100 w 7472601"/>
              <a:gd name="connsiteY488" fmla="*/ 4675554 h 6858000"/>
              <a:gd name="connsiteX489" fmla="*/ 4036318 w 7472601"/>
              <a:gd name="connsiteY489" fmla="*/ 4147013 h 6858000"/>
              <a:gd name="connsiteX490" fmla="*/ 3432098 w 7472601"/>
              <a:gd name="connsiteY490" fmla="*/ 3537312 h 6858000"/>
              <a:gd name="connsiteX491" fmla="*/ 3446761 w 7472601"/>
              <a:gd name="connsiteY491" fmla="*/ 3461278 h 6858000"/>
              <a:gd name="connsiteX492" fmla="*/ 4419733 w 7472601"/>
              <a:gd name="connsiteY492" fmla="*/ 3963555 h 6858000"/>
              <a:gd name="connsiteX493" fmla="*/ 4781371 w 7472601"/>
              <a:gd name="connsiteY493" fmla="*/ 4458604 h 6858000"/>
              <a:gd name="connsiteX494" fmla="*/ 4780440 w 7472601"/>
              <a:gd name="connsiteY494" fmla="*/ 4470290 h 6858000"/>
              <a:gd name="connsiteX495" fmla="*/ 4898954 w 7472601"/>
              <a:gd name="connsiteY495" fmla="*/ 4662092 h 6858000"/>
              <a:gd name="connsiteX496" fmla="*/ 4900699 w 7472601"/>
              <a:gd name="connsiteY496" fmla="*/ 4670867 h 6858000"/>
              <a:gd name="connsiteX497" fmla="*/ 5714511 w 7472601"/>
              <a:gd name="connsiteY497" fmla="*/ 4663483 h 6858000"/>
              <a:gd name="connsiteX498" fmla="*/ 5464793 w 7472601"/>
              <a:gd name="connsiteY498" fmla="*/ 4393556 h 6858000"/>
              <a:gd name="connsiteX499" fmla="*/ 5461897 w 7472601"/>
              <a:gd name="connsiteY499" fmla="*/ 4390879 h 6858000"/>
              <a:gd name="connsiteX500" fmla="*/ 4294126 w 7472601"/>
              <a:gd name="connsiteY500" fmla="*/ 3303048 h 6858000"/>
              <a:gd name="connsiteX501" fmla="*/ 4305321 w 7472601"/>
              <a:gd name="connsiteY501" fmla="*/ 3256953 h 6858000"/>
              <a:gd name="connsiteX502" fmla="*/ 4949299 w 7472601"/>
              <a:gd name="connsiteY502" fmla="*/ 3766336 h 6858000"/>
              <a:gd name="connsiteX503" fmla="*/ 5291452 w 7472601"/>
              <a:gd name="connsiteY503" fmla="*/ 4076801 h 6858000"/>
              <a:gd name="connsiteX504" fmla="*/ 5434998 w 7472601"/>
              <a:gd name="connsiteY504" fmla="*/ 4254100 h 6858000"/>
              <a:gd name="connsiteX505" fmla="*/ 5351015 w 7472601"/>
              <a:gd name="connsiteY505" fmla="*/ 3760989 h 6858000"/>
              <a:gd name="connsiteX506" fmla="*/ 5413780 w 7472601"/>
              <a:gd name="connsiteY506" fmla="*/ 2966265 h 6858000"/>
              <a:gd name="connsiteX507" fmla="*/ 5425627 w 7472601"/>
              <a:gd name="connsiteY507" fmla="*/ 2954192 h 6858000"/>
              <a:gd name="connsiteX508" fmla="*/ 6604735 w 7472601"/>
              <a:gd name="connsiteY508" fmla="*/ 2041381 h 6858000"/>
              <a:gd name="connsiteX509" fmla="*/ 7204487 w 7472601"/>
              <a:gd name="connsiteY509" fmla="*/ 2742112 h 6858000"/>
              <a:gd name="connsiteX510" fmla="*/ 7131592 w 7472601"/>
              <a:gd name="connsiteY510" fmla="*/ 2672096 h 6858000"/>
              <a:gd name="connsiteX511" fmla="*/ 6996344 w 7472601"/>
              <a:gd name="connsiteY511" fmla="*/ 2518310 h 6858000"/>
              <a:gd name="connsiteX512" fmla="*/ 6735495 w 7472601"/>
              <a:gd name="connsiteY512" fmla="*/ 2196890 h 6858000"/>
              <a:gd name="connsiteX513" fmla="*/ 6721901 w 7472601"/>
              <a:gd name="connsiteY513" fmla="*/ 2179274 h 6858000"/>
              <a:gd name="connsiteX514" fmla="*/ 6604735 w 7472601"/>
              <a:gd name="connsiteY514" fmla="*/ 2041381 h 6858000"/>
              <a:gd name="connsiteX515" fmla="*/ 6591670 w 7472601"/>
              <a:gd name="connsiteY515" fmla="*/ 1988277 h 6858000"/>
              <a:gd name="connsiteX516" fmla="*/ 6747349 w 7472601"/>
              <a:gd name="connsiteY516" fmla="*/ 2160069 h 6858000"/>
              <a:gd name="connsiteX517" fmla="*/ 6760943 w 7472601"/>
              <a:gd name="connsiteY517" fmla="*/ 2177686 h 6858000"/>
              <a:gd name="connsiteX518" fmla="*/ 7021065 w 7472601"/>
              <a:gd name="connsiteY518" fmla="*/ 2498102 h 6858000"/>
              <a:gd name="connsiteX519" fmla="*/ 7155223 w 7472601"/>
              <a:gd name="connsiteY519" fmla="*/ 2650386 h 6858000"/>
              <a:gd name="connsiteX520" fmla="*/ 7203167 w 7472601"/>
              <a:gd name="connsiteY520" fmla="*/ 2697288 h 6858000"/>
              <a:gd name="connsiteX521" fmla="*/ 6937703 w 7472601"/>
              <a:gd name="connsiteY521" fmla="*/ 2321981 h 6858000"/>
              <a:gd name="connsiteX522" fmla="*/ 6591670 w 7472601"/>
              <a:gd name="connsiteY522" fmla="*/ 1988277 h 6858000"/>
              <a:gd name="connsiteX523" fmla="*/ 5798671 w 7472601"/>
              <a:gd name="connsiteY523" fmla="*/ 1981601 h 6858000"/>
              <a:gd name="connsiteX524" fmla="*/ 5754709 w 7472601"/>
              <a:gd name="connsiteY524" fmla="*/ 2071454 h 6858000"/>
              <a:gd name="connsiteX525" fmla="*/ 5763044 w 7472601"/>
              <a:gd name="connsiteY525" fmla="*/ 2842206 h 6858000"/>
              <a:gd name="connsiteX526" fmla="*/ 5764974 w 7472601"/>
              <a:gd name="connsiteY526" fmla="*/ 2799609 h 6858000"/>
              <a:gd name="connsiteX527" fmla="*/ 5767665 w 7472601"/>
              <a:gd name="connsiteY527" fmla="*/ 2666409 h 6858000"/>
              <a:gd name="connsiteX528" fmla="*/ 5763055 w 7472601"/>
              <a:gd name="connsiteY528" fmla="*/ 2579705 h 6858000"/>
              <a:gd name="connsiteX529" fmla="*/ 5758079 w 7472601"/>
              <a:gd name="connsiteY529" fmla="*/ 2492508 h 6858000"/>
              <a:gd name="connsiteX530" fmla="*/ 5779325 w 7472601"/>
              <a:gd name="connsiteY530" fmla="*/ 2197069 h 6858000"/>
              <a:gd name="connsiteX531" fmla="*/ 5798671 w 7472601"/>
              <a:gd name="connsiteY531" fmla="*/ 1981601 h 6858000"/>
              <a:gd name="connsiteX532" fmla="*/ 5829202 w 7472601"/>
              <a:gd name="connsiteY532" fmla="*/ 1971679 h 6858000"/>
              <a:gd name="connsiteX533" fmla="*/ 5809558 w 7472601"/>
              <a:gd name="connsiteY533" fmla="*/ 2198043 h 6858000"/>
              <a:gd name="connsiteX534" fmla="*/ 5788653 w 7472601"/>
              <a:gd name="connsiteY534" fmla="*/ 2489430 h 6858000"/>
              <a:gd name="connsiteX535" fmla="*/ 5793439 w 7472601"/>
              <a:gd name="connsiteY535" fmla="*/ 2575235 h 6858000"/>
              <a:gd name="connsiteX536" fmla="*/ 5796837 w 7472601"/>
              <a:gd name="connsiteY536" fmla="*/ 2637633 h 6858000"/>
              <a:gd name="connsiteX537" fmla="*/ 5818614 w 7472601"/>
              <a:gd name="connsiteY537" fmla="*/ 2473055 h 6858000"/>
              <a:gd name="connsiteX538" fmla="*/ 5829202 w 7472601"/>
              <a:gd name="connsiteY538" fmla="*/ 1971679 h 6858000"/>
              <a:gd name="connsiteX539" fmla="*/ 5911389 w 7472601"/>
              <a:gd name="connsiteY539" fmla="*/ 1898371 h 6858000"/>
              <a:gd name="connsiteX540" fmla="*/ 6237627 w 7472601"/>
              <a:gd name="connsiteY540" fmla="*/ 2231921 h 6858000"/>
              <a:gd name="connsiteX541" fmla="*/ 5911389 w 7472601"/>
              <a:gd name="connsiteY541" fmla="*/ 1898371 h 6858000"/>
              <a:gd name="connsiteX542" fmla="*/ 6944437 w 7472601"/>
              <a:gd name="connsiteY542" fmla="*/ 1575402 h 6858000"/>
              <a:gd name="connsiteX543" fmla="*/ 6304730 w 7472601"/>
              <a:gd name="connsiteY543" fmla="*/ 1766654 h 6858000"/>
              <a:gd name="connsiteX544" fmla="*/ 6944437 w 7472601"/>
              <a:gd name="connsiteY544" fmla="*/ 1575402 h 6858000"/>
              <a:gd name="connsiteX545" fmla="*/ 7019523 w 7472601"/>
              <a:gd name="connsiteY545" fmla="*/ 1519450 h 6858000"/>
              <a:gd name="connsiteX546" fmla="*/ 6298091 w 7472601"/>
              <a:gd name="connsiteY546" fmla="*/ 1737122 h 6858000"/>
              <a:gd name="connsiteX547" fmla="*/ 7019523 w 7472601"/>
              <a:gd name="connsiteY547" fmla="*/ 1519450 h 6858000"/>
              <a:gd name="connsiteX548" fmla="*/ 2399523 w 7472601"/>
              <a:gd name="connsiteY548" fmla="*/ 1428234 h 6858000"/>
              <a:gd name="connsiteX549" fmla="*/ 2224982 w 7472601"/>
              <a:gd name="connsiteY549" fmla="*/ 1826201 h 6858000"/>
              <a:gd name="connsiteX550" fmla="*/ 2096099 w 7472601"/>
              <a:gd name="connsiteY550" fmla="*/ 2345900 h 6858000"/>
              <a:gd name="connsiteX551" fmla="*/ 2283317 w 7472601"/>
              <a:gd name="connsiteY551" fmla="*/ 1796925 h 6858000"/>
              <a:gd name="connsiteX552" fmla="*/ 2399523 w 7472601"/>
              <a:gd name="connsiteY552" fmla="*/ 1428234 h 6858000"/>
              <a:gd name="connsiteX553" fmla="*/ 2448558 w 7472601"/>
              <a:gd name="connsiteY553" fmla="*/ 1373435 h 6858000"/>
              <a:gd name="connsiteX554" fmla="*/ 2312521 w 7472601"/>
              <a:gd name="connsiteY554" fmla="*/ 1806140 h 6858000"/>
              <a:gd name="connsiteX555" fmla="*/ 2127533 w 7472601"/>
              <a:gd name="connsiteY555" fmla="*/ 2348380 h 6858000"/>
              <a:gd name="connsiteX556" fmla="*/ 2358080 w 7472601"/>
              <a:gd name="connsiteY556" fmla="*/ 1866134 h 6858000"/>
              <a:gd name="connsiteX557" fmla="*/ 2407436 w 7472601"/>
              <a:gd name="connsiteY557" fmla="*/ 1651070 h 6858000"/>
              <a:gd name="connsiteX558" fmla="*/ 2448558 w 7472601"/>
              <a:gd name="connsiteY558" fmla="*/ 1373435 h 6858000"/>
              <a:gd name="connsiteX559" fmla="*/ 278707 w 7472601"/>
              <a:gd name="connsiteY559" fmla="*/ 1352270 h 6858000"/>
              <a:gd name="connsiteX560" fmla="*/ 321570 w 7472601"/>
              <a:gd name="connsiteY560" fmla="*/ 1861610 h 6858000"/>
              <a:gd name="connsiteX561" fmla="*/ 294281 w 7472601"/>
              <a:gd name="connsiteY561" fmla="*/ 1440658 h 6858000"/>
              <a:gd name="connsiteX562" fmla="*/ 278707 w 7472601"/>
              <a:gd name="connsiteY562" fmla="*/ 1352270 h 6858000"/>
              <a:gd name="connsiteX563" fmla="*/ 1423821 w 7472601"/>
              <a:gd name="connsiteY563" fmla="*/ 1351958 h 6858000"/>
              <a:gd name="connsiteX564" fmla="*/ 1638521 w 7472601"/>
              <a:gd name="connsiteY564" fmla="*/ 1908470 h 6858000"/>
              <a:gd name="connsiteX565" fmla="*/ 1754199 w 7472601"/>
              <a:gd name="connsiteY565" fmla="*/ 2149284 h 6858000"/>
              <a:gd name="connsiteX566" fmla="*/ 1908359 w 7472601"/>
              <a:gd name="connsiteY566" fmla="*/ 2364988 h 6858000"/>
              <a:gd name="connsiteX567" fmla="*/ 1647661 w 7472601"/>
              <a:gd name="connsiteY567" fmla="*/ 1825945 h 6858000"/>
              <a:gd name="connsiteX568" fmla="*/ 1423821 w 7472601"/>
              <a:gd name="connsiteY568" fmla="*/ 1351958 h 6858000"/>
              <a:gd name="connsiteX569" fmla="*/ 1431890 w 7472601"/>
              <a:gd name="connsiteY569" fmla="*/ 1306475 h 6858000"/>
              <a:gd name="connsiteX570" fmla="*/ 1507597 w 7472601"/>
              <a:gd name="connsiteY570" fmla="*/ 1446132 h 6858000"/>
              <a:gd name="connsiteX571" fmla="*/ 1674586 w 7472601"/>
              <a:gd name="connsiteY571" fmla="*/ 1813832 h 6858000"/>
              <a:gd name="connsiteX572" fmla="*/ 1815950 w 7472601"/>
              <a:gd name="connsiteY572" fmla="*/ 2128564 h 6858000"/>
              <a:gd name="connsiteX573" fmla="*/ 1984242 w 7472601"/>
              <a:gd name="connsiteY573" fmla="*/ 2430829 h 6858000"/>
              <a:gd name="connsiteX574" fmla="*/ 2014023 w 7472601"/>
              <a:gd name="connsiteY574" fmla="*/ 2450995 h 6858000"/>
              <a:gd name="connsiteX575" fmla="*/ 1747337 w 7472601"/>
              <a:gd name="connsiteY575" fmla="*/ 1855264 h 6858000"/>
              <a:gd name="connsiteX576" fmla="*/ 1533749 w 7472601"/>
              <a:gd name="connsiteY576" fmla="*/ 1478656 h 6858000"/>
              <a:gd name="connsiteX577" fmla="*/ 1431890 w 7472601"/>
              <a:gd name="connsiteY577" fmla="*/ 1306475 h 6858000"/>
              <a:gd name="connsiteX578" fmla="*/ 5052692 w 7472601"/>
              <a:gd name="connsiteY578" fmla="*/ 1292994 h 6858000"/>
              <a:gd name="connsiteX579" fmla="*/ 5200661 w 7472601"/>
              <a:gd name="connsiteY579" fmla="*/ 1635186 h 6858000"/>
              <a:gd name="connsiteX580" fmla="*/ 5297138 w 7472601"/>
              <a:gd name="connsiteY580" fmla="*/ 1906351 h 6858000"/>
              <a:gd name="connsiteX581" fmla="*/ 5052692 w 7472601"/>
              <a:gd name="connsiteY581" fmla="*/ 1292994 h 6858000"/>
              <a:gd name="connsiteX582" fmla="*/ 5009948 w 7472601"/>
              <a:gd name="connsiteY582" fmla="*/ 1273619 h 6858000"/>
              <a:gd name="connsiteX583" fmla="*/ 5121777 w 7472601"/>
              <a:gd name="connsiteY583" fmla="*/ 1654213 h 6858000"/>
              <a:gd name="connsiteX584" fmla="*/ 5293545 w 7472601"/>
              <a:gd name="connsiteY584" fmla="*/ 2072247 h 6858000"/>
              <a:gd name="connsiteX585" fmla="*/ 5294042 w 7472601"/>
              <a:gd name="connsiteY585" fmla="*/ 2065019 h 6858000"/>
              <a:gd name="connsiteX586" fmla="*/ 5171936 w 7472601"/>
              <a:gd name="connsiteY586" fmla="*/ 1647613 h 6858000"/>
              <a:gd name="connsiteX587" fmla="*/ 5009948 w 7472601"/>
              <a:gd name="connsiteY587" fmla="*/ 1273619 h 6858000"/>
              <a:gd name="connsiteX588" fmla="*/ 655236 w 7472601"/>
              <a:gd name="connsiteY588" fmla="*/ 1268632 h 6858000"/>
              <a:gd name="connsiteX589" fmla="*/ 839521 w 7472601"/>
              <a:gd name="connsiteY589" fmla="*/ 1685315 h 6858000"/>
              <a:gd name="connsiteX590" fmla="*/ 1109416 w 7472601"/>
              <a:gd name="connsiteY590" fmla="*/ 2061663 h 6858000"/>
              <a:gd name="connsiteX591" fmla="*/ 1298300 w 7472601"/>
              <a:gd name="connsiteY591" fmla="*/ 2247742 h 6858000"/>
              <a:gd name="connsiteX592" fmla="*/ 1125871 w 7472601"/>
              <a:gd name="connsiteY592" fmla="*/ 1989513 h 6858000"/>
              <a:gd name="connsiteX593" fmla="*/ 981574 w 7472601"/>
              <a:gd name="connsiteY593" fmla="*/ 1783157 h 6858000"/>
              <a:gd name="connsiteX594" fmla="*/ 922198 w 7472601"/>
              <a:gd name="connsiteY594" fmla="*/ 1677437 h 6858000"/>
              <a:gd name="connsiteX595" fmla="*/ 869293 w 7472601"/>
              <a:gd name="connsiteY595" fmla="*/ 1583214 h 6858000"/>
              <a:gd name="connsiteX596" fmla="*/ 751431 w 7472601"/>
              <a:gd name="connsiteY596" fmla="*/ 1405731 h 6858000"/>
              <a:gd name="connsiteX597" fmla="*/ 655236 w 7472601"/>
              <a:gd name="connsiteY597" fmla="*/ 1268632 h 6858000"/>
              <a:gd name="connsiteX598" fmla="*/ 6516292 w 7472601"/>
              <a:gd name="connsiteY598" fmla="*/ 1263064 h 6858000"/>
              <a:gd name="connsiteX599" fmla="*/ 5736320 w 7472601"/>
              <a:gd name="connsiteY599" fmla="*/ 1501803 h 6858000"/>
              <a:gd name="connsiteX600" fmla="*/ 6516292 w 7472601"/>
              <a:gd name="connsiteY600" fmla="*/ 1263064 h 6858000"/>
              <a:gd name="connsiteX601" fmla="*/ 291466 w 7472601"/>
              <a:gd name="connsiteY601" fmla="*/ 1250369 h 6858000"/>
              <a:gd name="connsiteX602" fmla="*/ 323180 w 7472601"/>
              <a:gd name="connsiteY602" fmla="*/ 1435283 h 6858000"/>
              <a:gd name="connsiteX603" fmla="*/ 349381 w 7472601"/>
              <a:gd name="connsiteY603" fmla="*/ 1875041 h 6858000"/>
              <a:gd name="connsiteX604" fmla="*/ 374363 w 7472601"/>
              <a:gd name="connsiteY604" fmla="*/ 1506494 h 6858000"/>
              <a:gd name="connsiteX605" fmla="*/ 302168 w 7472601"/>
              <a:gd name="connsiteY605" fmla="*/ 1274495 h 6858000"/>
              <a:gd name="connsiteX606" fmla="*/ 291466 w 7472601"/>
              <a:gd name="connsiteY606" fmla="*/ 1250369 h 6858000"/>
              <a:gd name="connsiteX607" fmla="*/ 678222 w 7472601"/>
              <a:gd name="connsiteY607" fmla="*/ 1248670 h 6858000"/>
              <a:gd name="connsiteX608" fmla="*/ 775536 w 7472601"/>
              <a:gd name="connsiteY608" fmla="*/ 1388015 h 6858000"/>
              <a:gd name="connsiteX609" fmla="*/ 894529 w 7472601"/>
              <a:gd name="connsiteY609" fmla="*/ 1567739 h 6858000"/>
              <a:gd name="connsiteX610" fmla="*/ 948000 w 7472601"/>
              <a:gd name="connsiteY610" fmla="*/ 1663088 h 6858000"/>
              <a:gd name="connsiteX611" fmla="*/ 1006812 w 7472601"/>
              <a:gd name="connsiteY611" fmla="*/ 1767683 h 6858000"/>
              <a:gd name="connsiteX612" fmla="*/ 1149133 w 7472601"/>
              <a:gd name="connsiteY612" fmla="*/ 1971513 h 6858000"/>
              <a:gd name="connsiteX613" fmla="*/ 1333952 w 7472601"/>
              <a:gd name="connsiteY613" fmla="*/ 2251620 h 6858000"/>
              <a:gd name="connsiteX614" fmla="*/ 1337329 w 7472601"/>
              <a:gd name="connsiteY614" fmla="*/ 2258350 h 6858000"/>
              <a:gd name="connsiteX615" fmla="*/ 1014726 w 7472601"/>
              <a:gd name="connsiteY615" fmla="*/ 1615556 h 6858000"/>
              <a:gd name="connsiteX616" fmla="*/ 678222 w 7472601"/>
              <a:gd name="connsiteY616" fmla="*/ 1248670 h 6858000"/>
              <a:gd name="connsiteX617" fmla="*/ 6691602 w 7472601"/>
              <a:gd name="connsiteY617" fmla="*/ 1140573 h 6858000"/>
              <a:gd name="connsiteX618" fmla="*/ 6571100 w 7472601"/>
              <a:gd name="connsiteY618" fmla="*/ 1183662 h 6858000"/>
              <a:gd name="connsiteX619" fmla="*/ 6241687 w 7472601"/>
              <a:gd name="connsiteY619" fmla="*/ 1257600 h 6858000"/>
              <a:gd name="connsiteX620" fmla="*/ 5693009 w 7472601"/>
              <a:gd name="connsiteY620" fmla="*/ 1478256 h 6858000"/>
              <a:gd name="connsiteX621" fmla="*/ 6548420 w 7472601"/>
              <a:gd name="connsiteY621" fmla="*/ 1214599 h 6858000"/>
              <a:gd name="connsiteX622" fmla="*/ 6605473 w 7472601"/>
              <a:gd name="connsiteY622" fmla="*/ 1184686 h 6858000"/>
              <a:gd name="connsiteX623" fmla="*/ 6691602 w 7472601"/>
              <a:gd name="connsiteY623" fmla="*/ 1140573 h 6858000"/>
              <a:gd name="connsiteX624" fmla="*/ 4002475 w 7472601"/>
              <a:gd name="connsiteY624" fmla="*/ 1037802 h 6858000"/>
              <a:gd name="connsiteX625" fmla="*/ 4000324 w 7472601"/>
              <a:gd name="connsiteY625" fmla="*/ 1039362 h 6858000"/>
              <a:gd name="connsiteX626" fmla="*/ 4002862 w 7472601"/>
              <a:gd name="connsiteY626" fmla="*/ 1042866 h 6858000"/>
              <a:gd name="connsiteX627" fmla="*/ 4002475 w 7472601"/>
              <a:gd name="connsiteY627" fmla="*/ 1037802 h 6858000"/>
              <a:gd name="connsiteX628" fmla="*/ 506322 w 7472601"/>
              <a:gd name="connsiteY628" fmla="*/ 1020997 h 6858000"/>
              <a:gd name="connsiteX629" fmla="*/ 533068 w 7472601"/>
              <a:gd name="connsiteY629" fmla="*/ 1029409 h 6858000"/>
              <a:gd name="connsiteX630" fmla="*/ 1232525 w 7472601"/>
              <a:gd name="connsiteY630" fmla="*/ 1804675 h 6858000"/>
              <a:gd name="connsiteX631" fmla="*/ 1388858 w 7472601"/>
              <a:gd name="connsiteY631" fmla="*/ 2368011 h 6858000"/>
              <a:gd name="connsiteX632" fmla="*/ 1384098 w 7472601"/>
              <a:gd name="connsiteY632" fmla="*/ 2378125 h 6858000"/>
              <a:gd name="connsiteX633" fmla="*/ 1425393 w 7472601"/>
              <a:gd name="connsiteY633" fmla="*/ 2589124 h 6858000"/>
              <a:gd name="connsiteX634" fmla="*/ 1424001 w 7472601"/>
              <a:gd name="connsiteY634" fmla="*/ 2597541 h 6858000"/>
              <a:gd name="connsiteX635" fmla="*/ 2152729 w 7472601"/>
              <a:gd name="connsiteY635" fmla="*/ 2864487 h 6858000"/>
              <a:gd name="connsiteX636" fmla="*/ 2020609 w 7472601"/>
              <a:gd name="connsiteY636" fmla="*/ 2539671 h 6858000"/>
              <a:gd name="connsiteX637" fmla="*/ 2018920 w 7472601"/>
              <a:gd name="connsiteY637" fmla="*/ 2536309 h 6858000"/>
              <a:gd name="connsiteX638" fmla="*/ 1342441 w 7472601"/>
              <a:gd name="connsiteY638" fmla="*/ 1173017 h 6858000"/>
              <a:gd name="connsiteX639" fmla="*/ 1367925 w 7472601"/>
              <a:gd name="connsiteY639" fmla="*/ 1135648 h 6858000"/>
              <a:gd name="connsiteX640" fmla="*/ 1771401 w 7472601"/>
              <a:gd name="connsiteY640" fmla="*/ 1806673 h 6858000"/>
              <a:gd name="connsiteX641" fmla="*/ 1972385 w 7472601"/>
              <a:gd name="connsiteY641" fmla="*/ 2198735 h 6858000"/>
              <a:gd name="connsiteX642" fmla="*/ 2040892 w 7472601"/>
              <a:gd name="connsiteY642" fmla="*/ 2405205 h 6858000"/>
              <a:gd name="connsiteX643" fmla="*/ 2131689 w 7472601"/>
              <a:gd name="connsiteY643" fmla="*/ 1936926 h 6858000"/>
              <a:gd name="connsiteX644" fmla="*/ 2454820 w 7472601"/>
              <a:gd name="connsiteY644" fmla="*/ 1248808 h 6858000"/>
              <a:gd name="connsiteX645" fmla="*/ 2492512 w 7472601"/>
              <a:gd name="connsiteY645" fmla="*/ 1302920 h 6858000"/>
              <a:gd name="connsiteX646" fmla="*/ 2081216 w 7472601"/>
              <a:gd name="connsiteY646" fmla="*/ 2527513 h 6858000"/>
              <a:gd name="connsiteX647" fmla="*/ 2081211 w 7472601"/>
              <a:gd name="connsiteY647" fmla="*/ 2528916 h 6858000"/>
              <a:gd name="connsiteX648" fmla="*/ 2199067 w 7472601"/>
              <a:gd name="connsiteY648" fmla="*/ 2884061 h 6858000"/>
              <a:gd name="connsiteX649" fmla="*/ 3192586 w 7472601"/>
              <a:gd name="connsiteY649" fmla="*/ 3411496 h 6858000"/>
              <a:gd name="connsiteX650" fmla="*/ 3182620 w 7472601"/>
              <a:gd name="connsiteY650" fmla="*/ 3483279 h 6858000"/>
              <a:gd name="connsiteX651" fmla="*/ 2435119 w 7472601"/>
              <a:gd name="connsiteY651" fmla="*/ 3080173 h 6858000"/>
              <a:gd name="connsiteX652" fmla="*/ 2410152 w 7472601"/>
              <a:gd name="connsiteY652" fmla="*/ 3063751 h 6858000"/>
              <a:gd name="connsiteX653" fmla="*/ 2408099 w 7472601"/>
              <a:gd name="connsiteY653" fmla="*/ 3064403 h 6858000"/>
              <a:gd name="connsiteX654" fmla="*/ 2407218 w 7472601"/>
              <a:gd name="connsiteY654" fmla="*/ 3070324 h 6858000"/>
              <a:gd name="connsiteX655" fmla="*/ 2380138 w 7472601"/>
              <a:gd name="connsiteY655" fmla="*/ 3099341 h 6858000"/>
              <a:gd name="connsiteX656" fmla="*/ 1765923 w 7472601"/>
              <a:gd name="connsiteY656" fmla="*/ 3581043 h 6858000"/>
              <a:gd name="connsiteX657" fmla="*/ 1702258 w 7472601"/>
              <a:gd name="connsiteY657" fmla="*/ 3612286 h 6858000"/>
              <a:gd name="connsiteX658" fmla="*/ 1538370 w 7472601"/>
              <a:gd name="connsiteY658" fmla="*/ 3811804 h 6858000"/>
              <a:gd name="connsiteX659" fmla="*/ 542867 w 7472601"/>
              <a:gd name="connsiteY659" fmla="*/ 4944092 h 6858000"/>
              <a:gd name="connsiteX660" fmla="*/ 515800 w 7472601"/>
              <a:gd name="connsiteY660" fmla="*/ 4862180 h 6858000"/>
              <a:gd name="connsiteX661" fmla="*/ 909145 w 7472601"/>
              <a:gd name="connsiteY661" fmla="*/ 4199225 h 6858000"/>
              <a:gd name="connsiteX662" fmla="*/ 1214067 w 7472601"/>
              <a:gd name="connsiteY662" fmla="*/ 3908561 h 6858000"/>
              <a:gd name="connsiteX663" fmla="*/ 640967 w 7472601"/>
              <a:gd name="connsiteY663" fmla="*/ 4105601 h 6858000"/>
              <a:gd name="connsiteX664" fmla="*/ 112563 w 7472601"/>
              <a:gd name="connsiteY664" fmla="*/ 4396952 h 6858000"/>
              <a:gd name="connsiteX665" fmla="*/ 0 w 7472601"/>
              <a:gd name="connsiteY665" fmla="*/ 4466006 h 6858000"/>
              <a:gd name="connsiteX666" fmla="*/ 0 w 7472601"/>
              <a:gd name="connsiteY666" fmla="*/ 4233763 h 6858000"/>
              <a:gd name="connsiteX667" fmla="*/ 36881 w 7472601"/>
              <a:gd name="connsiteY667" fmla="*/ 4200118 h 6858000"/>
              <a:gd name="connsiteX668" fmla="*/ 910534 w 7472601"/>
              <a:gd name="connsiteY668" fmla="*/ 3629753 h 6858000"/>
              <a:gd name="connsiteX669" fmla="*/ 1578717 w 7472601"/>
              <a:gd name="connsiteY669" fmla="*/ 3575982 h 6858000"/>
              <a:gd name="connsiteX670" fmla="*/ 2338780 w 7472601"/>
              <a:gd name="connsiteY670" fmla="*/ 3033725 h 6858000"/>
              <a:gd name="connsiteX671" fmla="*/ 1807991 w 7472601"/>
              <a:gd name="connsiteY671" fmla="*/ 2807184 h 6858000"/>
              <a:gd name="connsiteX672" fmla="*/ 1416358 w 7472601"/>
              <a:gd name="connsiteY672" fmla="*/ 3112571 h 6858000"/>
              <a:gd name="connsiteX673" fmla="*/ 939066 w 7472601"/>
              <a:gd name="connsiteY673" fmla="*/ 3378798 h 6858000"/>
              <a:gd name="connsiteX674" fmla="*/ 115099 w 7472601"/>
              <a:gd name="connsiteY674" fmla="*/ 3607650 h 6858000"/>
              <a:gd name="connsiteX675" fmla="*/ 97284 w 7472601"/>
              <a:gd name="connsiteY675" fmla="*/ 3520393 h 6858000"/>
              <a:gd name="connsiteX676" fmla="*/ 922050 w 7472601"/>
              <a:gd name="connsiteY676" fmla="*/ 3074867 h 6858000"/>
              <a:gd name="connsiteX677" fmla="*/ 1405265 w 7472601"/>
              <a:gd name="connsiteY677" fmla="*/ 3016319 h 6858000"/>
              <a:gd name="connsiteX678" fmla="*/ 1407512 w 7472601"/>
              <a:gd name="connsiteY678" fmla="*/ 3018001 h 6858000"/>
              <a:gd name="connsiteX679" fmla="*/ 1726266 w 7472601"/>
              <a:gd name="connsiteY679" fmla="*/ 2777274 h 6858000"/>
              <a:gd name="connsiteX680" fmla="*/ 625390 w 7472601"/>
              <a:gd name="connsiteY680" fmla="*/ 2514541 h 6858000"/>
              <a:gd name="connsiteX681" fmla="*/ 619799 w 7472601"/>
              <a:gd name="connsiteY681" fmla="*/ 2527180 h 6858000"/>
              <a:gd name="connsiteX682" fmla="*/ 310030 w 7472601"/>
              <a:gd name="connsiteY682" fmla="*/ 2771818 h 6858000"/>
              <a:gd name="connsiteX683" fmla="*/ 173877 w 7472601"/>
              <a:gd name="connsiteY683" fmla="*/ 2937056 h 6858000"/>
              <a:gd name="connsiteX684" fmla="*/ 77889 w 7472601"/>
              <a:gd name="connsiteY684" fmla="*/ 3138440 h 6858000"/>
              <a:gd name="connsiteX685" fmla="*/ 0 w 7472601"/>
              <a:gd name="connsiteY685" fmla="*/ 3271395 h 6858000"/>
              <a:gd name="connsiteX686" fmla="*/ 0 w 7472601"/>
              <a:gd name="connsiteY686" fmla="*/ 3153002 h 6858000"/>
              <a:gd name="connsiteX687" fmla="*/ 2386 w 7472601"/>
              <a:gd name="connsiteY687" fmla="*/ 3149203 h 6858000"/>
              <a:gd name="connsiteX688" fmla="*/ 89753 w 7472601"/>
              <a:gd name="connsiteY688" fmla="*/ 2987702 h 6858000"/>
              <a:gd name="connsiteX689" fmla="*/ 76869 w 7472601"/>
              <a:gd name="connsiteY689" fmla="*/ 3005404 h 6858000"/>
              <a:gd name="connsiteX690" fmla="*/ 32049 w 7472601"/>
              <a:gd name="connsiteY690" fmla="*/ 3065814 h 6858000"/>
              <a:gd name="connsiteX691" fmla="*/ 0 w 7472601"/>
              <a:gd name="connsiteY691" fmla="*/ 3108744 h 6858000"/>
              <a:gd name="connsiteX692" fmla="*/ 0 w 7472601"/>
              <a:gd name="connsiteY692" fmla="*/ 3058059 h 6858000"/>
              <a:gd name="connsiteX693" fmla="*/ 7610 w 7472601"/>
              <a:gd name="connsiteY693" fmla="*/ 3047889 h 6858000"/>
              <a:gd name="connsiteX694" fmla="*/ 52419 w 7472601"/>
              <a:gd name="connsiteY694" fmla="*/ 2987479 h 6858000"/>
              <a:gd name="connsiteX695" fmla="*/ 59142 w 7472601"/>
              <a:gd name="connsiteY695" fmla="*/ 2978488 h 6858000"/>
              <a:gd name="connsiteX696" fmla="*/ 0 w 7472601"/>
              <a:gd name="connsiteY696" fmla="*/ 3015334 h 6858000"/>
              <a:gd name="connsiteX697" fmla="*/ 0 w 7472601"/>
              <a:gd name="connsiteY697" fmla="*/ 2914286 h 6858000"/>
              <a:gd name="connsiteX698" fmla="*/ 36383 w 7472601"/>
              <a:gd name="connsiteY698" fmla="*/ 2901128 h 6858000"/>
              <a:gd name="connsiteX699" fmla="*/ 156329 w 7472601"/>
              <a:gd name="connsiteY699" fmla="*/ 2840533 h 6858000"/>
              <a:gd name="connsiteX700" fmla="*/ 358355 w 7472601"/>
              <a:gd name="connsiteY700" fmla="*/ 2620471 h 6858000"/>
              <a:gd name="connsiteX701" fmla="*/ 510577 w 7472601"/>
              <a:gd name="connsiteY701" fmla="*/ 2501244 h 6858000"/>
              <a:gd name="connsiteX702" fmla="*/ 211967 w 7472601"/>
              <a:gd name="connsiteY702" fmla="*/ 2479171 h 6858000"/>
              <a:gd name="connsiteX703" fmla="*/ 0 w 7472601"/>
              <a:gd name="connsiteY703" fmla="*/ 2476398 h 6858000"/>
              <a:gd name="connsiteX704" fmla="*/ 0 w 7472601"/>
              <a:gd name="connsiteY704" fmla="*/ 2389189 h 6858000"/>
              <a:gd name="connsiteX705" fmla="*/ 103062 w 7472601"/>
              <a:gd name="connsiteY705" fmla="*/ 2389518 h 6858000"/>
              <a:gd name="connsiteX706" fmla="*/ 510734 w 7472601"/>
              <a:gd name="connsiteY706" fmla="*/ 2416201 h 6858000"/>
              <a:gd name="connsiteX707" fmla="*/ 279257 w 7472601"/>
              <a:gd name="connsiteY707" fmla="*/ 2092102 h 6858000"/>
              <a:gd name="connsiteX708" fmla="*/ 65265 w 7472601"/>
              <a:gd name="connsiteY708" fmla="*/ 2006049 h 6858000"/>
              <a:gd name="connsiteX709" fmla="*/ 0 w 7472601"/>
              <a:gd name="connsiteY709" fmla="*/ 1982532 h 6858000"/>
              <a:gd name="connsiteX710" fmla="*/ 0 w 7472601"/>
              <a:gd name="connsiteY710" fmla="*/ 1912789 h 6858000"/>
              <a:gd name="connsiteX711" fmla="*/ 97460 w 7472601"/>
              <a:gd name="connsiteY711" fmla="*/ 1953725 h 6858000"/>
              <a:gd name="connsiteX712" fmla="*/ 221272 w 7472601"/>
              <a:gd name="connsiteY712" fmla="*/ 1980766 h 6858000"/>
              <a:gd name="connsiteX713" fmla="*/ 116765 w 7472601"/>
              <a:gd name="connsiteY713" fmla="*/ 1911033 h 6858000"/>
              <a:gd name="connsiteX714" fmla="*/ 16405 w 7472601"/>
              <a:gd name="connsiteY714" fmla="*/ 1803412 h 6858000"/>
              <a:gd name="connsiteX715" fmla="*/ 0 w 7472601"/>
              <a:gd name="connsiteY715" fmla="*/ 1784777 h 6858000"/>
              <a:gd name="connsiteX716" fmla="*/ 0 w 7472601"/>
              <a:gd name="connsiteY716" fmla="*/ 1740082 h 6858000"/>
              <a:gd name="connsiteX717" fmla="*/ 39394 w 7472601"/>
              <a:gd name="connsiteY717" fmla="*/ 1784856 h 6858000"/>
              <a:gd name="connsiteX718" fmla="*/ 135813 w 7472601"/>
              <a:gd name="connsiteY718" fmla="*/ 1888838 h 6858000"/>
              <a:gd name="connsiteX719" fmla="*/ 242575 w 7472601"/>
              <a:gd name="connsiteY719" fmla="*/ 1958841 h 6858000"/>
              <a:gd name="connsiteX720" fmla="*/ 82197 w 7472601"/>
              <a:gd name="connsiteY720" fmla="*/ 1754826 h 6858000"/>
              <a:gd name="connsiteX721" fmla="*/ 0 w 7472601"/>
              <a:gd name="connsiteY721" fmla="*/ 1679650 h 6858000"/>
              <a:gd name="connsiteX722" fmla="*/ 0 w 7472601"/>
              <a:gd name="connsiteY722" fmla="*/ 1602463 h 6858000"/>
              <a:gd name="connsiteX723" fmla="*/ 84689 w 7472601"/>
              <a:gd name="connsiteY723" fmla="*/ 1677442 h 6858000"/>
              <a:gd name="connsiteX724" fmla="*/ 298437 w 7472601"/>
              <a:gd name="connsiteY724" fmla="*/ 1968019 h 6858000"/>
              <a:gd name="connsiteX725" fmla="*/ 227269 w 7472601"/>
              <a:gd name="connsiteY725" fmla="*/ 1114064 h 6858000"/>
              <a:gd name="connsiteX726" fmla="*/ 248003 w 7472601"/>
              <a:gd name="connsiteY726" fmla="*/ 1089613 h 6858000"/>
              <a:gd name="connsiteX727" fmla="*/ 427020 w 7472601"/>
              <a:gd name="connsiteY727" fmla="*/ 1619803 h 6858000"/>
              <a:gd name="connsiteX728" fmla="*/ 340345 w 7472601"/>
              <a:gd name="connsiteY728" fmla="*/ 2027739 h 6858000"/>
              <a:gd name="connsiteX729" fmla="*/ 360865 w 7472601"/>
              <a:gd name="connsiteY729" fmla="*/ 2044827 h 6858000"/>
              <a:gd name="connsiteX730" fmla="*/ 560414 w 7472601"/>
              <a:gd name="connsiteY730" fmla="*/ 2421457 h 6858000"/>
              <a:gd name="connsiteX731" fmla="*/ 1359703 w 7472601"/>
              <a:gd name="connsiteY731" fmla="*/ 2578554 h 6858000"/>
              <a:gd name="connsiteX732" fmla="*/ 1359422 w 7472601"/>
              <a:gd name="connsiteY732" fmla="*/ 2577994 h 6858000"/>
              <a:gd name="connsiteX733" fmla="*/ 828701 w 7472601"/>
              <a:gd name="connsiteY733" fmla="*/ 1839520 h 6858000"/>
              <a:gd name="connsiteX734" fmla="*/ 494427 w 7472601"/>
              <a:gd name="connsiteY734" fmla="*/ 1092333 h 6858000"/>
              <a:gd name="connsiteX735" fmla="*/ 506322 w 7472601"/>
              <a:gd name="connsiteY735" fmla="*/ 1020997 h 6858000"/>
              <a:gd name="connsiteX736" fmla="*/ 4570198 w 7472601"/>
              <a:gd name="connsiteY736" fmla="*/ 978081 h 6858000"/>
              <a:gd name="connsiteX737" fmla="*/ 4523691 w 7472601"/>
              <a:gd name="connsiteY737" fmla="*/ 1127776 h 6858000"/>
              <a:gd name="connsiteX738" fmla="*/ 4509875 w 7472601"/>
              <a:gd name="connsiteY738" fmla="*/ 1167552 h 6858000"/>
              <a:gd name="connsiteX739" fmla="*/ 4478168 w 7472601"/>
              <a:gd name="connsiteY739" fmla="*/ 1260735 h 6858000"/>
              <a:gd name="connsiteX740" fmla="*/ 4409309 w 7472601"/>
              <a:gd name="connsiteY740" fmla="*/ 1666996 h 6858000"/>
              <a:gd name="connsiteX741" fmla="*/ 4370031 w 7472601"/>
              <a:gd name="connsiteY741" fmla="*/ 1955666 h 6858000"/>
              <a:gd name="connsiteX742" fmla="*/ 4570198 w 7472601"/>
              <a:gd name="connsiteY742" fmla="*/ 978081 h 6858000"/>
              <a:gd name="connsiteX743" fmla="*/ 4557898 w 7472601"/>
              <a:gd name="connsiteY743" fmla="*/ 900011 h 6858000"/>
              <a:gd name="connsiteX744" fmla="*/ 4344840 w 7472601"/>
              <a:gd name="connsiteY744" fmla="*/ 1922038 h 6858000"/>
              <a:gd name="connsiteX745" fmla="*/ 4378710 w 7472601"/>
              <a:gd name="connsiteY745" fmla="*/ 1665516 h 6858000"/>
              <a:gd name="connsiteX746" fmla="*/ 4448798 w 7472601"/>
              <a:gd name="connsiteY746" fmla="*/ 1253024 h 6858000"/>
              <a:gd name="connsiteX747" fmla="*/ 4480315 w 7472601"/>
              <a:gd name="connsiteY747" fmla="*/ 1158454 h 6858000"/>
              <a:gd name="connsiteX748" fmla="*/ 4494133 w 7472601"/>
              <a:gd name="connsiteY748" fmla="*/ 1118676 h 6858000"/>
              <a:gd name="connsiteX749" fmla="*/ 4557898 w 7472601"/>
              <a:gd name="connsiteY749" fmla="*/ 900011 h 6858000"/>
              <a:gd name="connsiteX750" fmla="*/ 5870151 w 7472601"/>
              <a:gd name="connsiteY750" fmla="*/ 898890 h 6858000"/>
              <a:gd name="connsiteX751" fmla="*/ 5861335 w 7472601"/>
              <a:gd name="connsiteY751" fmla="*/ 899177 h 6858000"/>
              <a:gd name="connsiteX752" fmla="*/ 5843702 w 7472601"/>
              <a:gd name="connsiteY752" fmla="*/ 899748 h 6858000"/>
              <a:gd name="connsiteX753" fmla="*/ 5651107 w 7472601"/>
              <a:gd name="connsiteY753" fmla="*/ 920306 h 6858000"/>
              <a:gd name="connsiteX754" fmla="*/ 5459407 w 7472601"/>
              <a:gd name="connsiteY754" fmla="*/ 940975 h 6858000"/>
              <a:gd name="connsiteX755" fmla="*/ 5374846 w 7472601"/>
              <a:gd name="connsiteY755" fmla="*/ 941988 h 6858000"/>
              <a:gd name="connsiteX756" fmla="*/ 5256105 w 7472601"/>
              <a:gd name="connsiteY756" fmla="*/ 945632 h 6858000"/>
              <a:gd name="connsiteX757" fmla="*/ 5107071 w 7472601"/>
              <a:gd name="connsiteY757" fmla="*/ 969720 h 6858000"/>
              <a:gd name="connsiteX758" fmla="*/ 4998681 w 7472601"/>
              <a:gd name="connsiteY758" fmla="*/ 988771 h 6858000"/>
              <a:gd name="connsiteX759" fmla="*/ 5870151 w 7472601"/>
              <a:gd name="connsiteY759" fmla="*/ 898890 h 6858000"/>
              <a:gd name="connsiteX760" fmla="*/ 5504425 w 7472601"/>
              <a:gd name="connsiteY760" fmla="*/ 848067 h 6858000"/>
              <a:gd name="connsiteX761" fmla="*/ 4968849 w 7472601"/>
              <a:gd name="connsiteY761" fmla="*/ 962318 h 6858000"/>
              <a:gd name="connsiteX762" fmla="*/ 5104039 w 7472601"/>
              <a:gd name="connsiteY762" fmla="*/ 940634 h 6858000"/>
              <a:gd name="connsiteX763" fmla="*/ 5256311 w 7472601"/>
              <a:gd name="connsiteY763" fmla="*/ 916490 h 6858000"/>
              <a:gd name="connsiteX764" fmla="*/ 5377381 w 7472601"/>
              <a:gd name="connsiteY764" fmla="*/ 912671 h 6858000"/>
              <a:gd name="connsiteX765" fmla="*/ 5460148 w 7472601"/>
              <a:gd name="connsiteY765" fmla="*/ 911442 h 6858000"/>
              <a:gd name="connsiteX766" fmla="*/ 5648971 w 7472601"/>
              <a:gd name="connsiteY766" fmla="*/ 891331 h 6858000"/>
              <a:gd name="connsiteX767" fmla="*/ 5844807 w 7472601"/>
              <a:gd name="connsiteY767" fmla="*/ 870718 h 6858000"/>
              <a:gd name="connsiteX768" fmla="*/ 5862975 w 7472601"/>
              <a:gd name="connsiteY768" fmla="*/ 869756 h 6858000"/>
              <a:gd name="connsiteX769" fmla="*/ 5920887 w 7472601"/>
              <a:gd name="connsiteY769" fmla="*/ 865929 h 6858000"/>
              <a:gd name="connsiteX770" fmla="*/ 5504425 w 7472601"/>
              <a:gd name="connsiteY770" fmla="*/ 848067 h 6858000"/>
              <a:gd name="connsiteX771" fmla="*/ 3607114 w 7472601"/>
              <a:gd name="connsiteY771" fmla="*/ 467441 h 6858000"/>
              <a:gd name="connsiteX772" fmla="*/ 3296242 w 7472601"/>
              <a:gd name="connsiteY772" fmla="*/ 807991 h 6858000"/>
              <a:gd name="connsiteX773" fmla="*/ 3174674 w 7472601"/>
              <a:gd name="connsiteY773" fmla="*/ 919759 h 6858000"/>
              <a:gd name="connsiteX774" fmla="*/ 3042978 w 7472601"/>
              <a:gd name="connsiteY774" fmla="*/ 1054894 h 6858000"/>
              <a:gd name="connsiteX775" fmla="*/ 2968914 w 7472601"/>
              <a:gd name="connsiteY775" fmla="*/ 1133756 h 6858000"/>
              <a:gd name="connsiteX776" fmla="*/ 3103823 w 7472601"/>
              <a:gd name="connsiteY776" fmla="*/ 1026814 h 6858000"/>
              <a:gd name="connsiteX777" fmla="*/ 3607114 w 7472601"/>
              <a:gd name="connsiteY777" fmla="*/ 467441 h 6858000"/>
              <a:gd name="connsiteX778" fmla="*/ 3744487 w 7472601"/>
              <a:gd name="connsiteY778" fmla="*/ 383136 h 6858000"/>
              <a:gd name="connsiteX779" fmla="*/ 3970213 w 7472601"/>
              <a:gd name="connsiteY779" fmla="*/ 995559 h 6858000"/>
              <a:gd name="connsiteX780" fmla="*/ 3744487 w 7472601"/>
              <a:gd name="connsiteY780" fmla="*/ 383136 h 6858000"/>
              <a:gd name="connsiteX781" fmla="*/ 3624562 w 7472601"/>
              <a:gd name="connsiteY781" fmla="*/ 367041 h 6858000"/>
              <a:gd name="connsiteX782" fmla="*/ 3489712 w 7472601"/>
              <a:gd name="connsiteY782" fmla="*/ 485386 h 6858000"/>
              <a:gd name="connsiteX783" fmla="*/ 3182994 w 7472601"/>
              <a:gd name="connsiteY783" fmla="*/ 828265 h 6858000"/>
              <a:gd name="connsiteX784" fmla="*/ 2892114 w 7472601"/>
              <a:gd name="connsiteY784" fmla="*/ 1172635 h 6858000"/>
              <a:gd name="connsiteX785" fmla="*/ 3021459 w 7472601"/>
              <a:gd name="connsiteY785" fmla="*/ 1035385 h 6858000"/>
              <a:gd name="connsiteX786" fmla="*/ 3153873 w 7472601"/>
              <a:gd name="connsiteY786" fmla="*/ 898971 h 6858000"/>
              <a:gd name="connsiteX787" fmla="*/ 3276511 w 7472601"/>
              <a:gd name="connsiteY787" fmla="*/ 786423 h 6858000"/>
              <a:gd name="connsiteX788" fmla="*/ 3584154 w 7472601"/>
              <a:gd name="connsiteY788" fmla="*/ 448218 h 6858000"/>
              <a:gd name="connsiteX789" fmla="*/ 3624562 w 7472601"/>
              <a:gd name="connsiteY789" fmla="*/ 367041 h 6858000"/>
              <a:gd name="connsiteX790" fmla="*/ 3766672 w 7472601"/>
              <a:gd name="connsiteY790" fmla="*/ 359429 h 6858000"/>
              <a:gd name="connsiteX791" fmla="*/ 3996338 w 7472601"/>
              <a:gd name="connsiteY791" fmla="*/ 968237 h 6858000"/>
              <a:gd name="connsiteX792" fmla="*/ 3766672 w 7472601"/>
              <a:gd name="connsiteY792" fmla="*/ 359429 h 6858000"/>
              <a:gd name="connsiteX793" fmla="*/ 5805386 w 7472601"/>
              <a:gd name="connsiteY793" fmla="*/ 239240 h 6858000"/>
              <a:gd name="connsiteX794" fmla="*/ 5736947 w 7472601"/>
              <a:gd name="connsiteY794" fmla="*/ 261367 h 6858000"/>
              <a:gd name="connsiteX795" fmla="*/ 5427012 w 7472601"/>
              <a:gd name="connsiteY795" fmla="*/ 311272 h 6858000"/>
              <a:gd name="connsiteX796" fmla="*/ 5147818 w 7472601"/>
              <a:gd name="connsiteY796" fmla="*/ 322112 h 6858000"/>
              <a:gd name="connsiteX797" fmla="*/ 5060854 w 7472601"/>
              <a:gd name="connsiteY797" fmla="*/ 311882 h 6858000"/>
              <a:gd name="connsiteX798" fmla="*/ 4945989 w 7472601"/>
              <a:gd name="connsiteY798" fmla="*/ 300516 h 6858000"/>
              <a:gd name="connsiteX799" fmla="*/ 5410479 w 7472601"/>
              <a:gd name="connsiteY799" fmla="*/ 348434 h 6858000"/>
              <a:gd name="connsiteX800" fmla="*/ 5805386 w 7472601"/>
              <a:gd name="connsiteY800" fmla="*/ 239240 h 6858000"/>
              <a:gd name="connsiteX801" fmla="*/ 5905192 w 7472601"/>
              <a:gd name="connsiteY801" fmla="*/ 163079 h 6858000"/>
              <a:gd name="connsiteX802" fmla="*/ 5865655 w 7472601"/>
              <a:gd name="connsiteY802" fmla="*/ 171901 h 6858000"/>
              <a:gd name="connsiteX803" fmla="*/ 5259740 w 7472601"/>
              <a:gd name="connsiteY803" fmla="*/ 257013 h 6858000"/>
              <a:gd name="connsiteX804" fmla="*/ 5208466 w 7472601"/>
              <a:gd name="connsiteY804" fmla="*/ 257550 h 6858000"/>
              <a:gd name="connsiteX805" fmla="*/ 4980204 w 7472601"/>
              <a:gd name="connsiteY805" fmla="*/ 271903 h 6858000"/>
              <a:gd name="connsiteX806" fmla="*/ 5068068 w 7472601"/>
              <a:gd name="connsiteY806" fmla="*/ 282244 h 6858000"/>
              <a:gd name="connsiteX807" fmla="*/ 5153231 w 7472601"/>
              <a:gd name="connsiteY807" fmla="*/ 292240 h 6858000"/>
              <a:gd name="connsiteX808" fmla="*/ 5426491 w 7472601"/>
              <a:gd name="connsiteY808" fmla="*/ 281128 h 6858000"/>
              <a:gd name="connsiteX809" fmla="*/ 5731212 w 7472601"/>
              <a:gd name="connsiteY809" fmla="*/ 231951 h 6858000"/>
              <a:gd name="connsiteX810" fmla="*/ 5905192 w 7472601"/>
              <a:gd name="connsiteY810" fmla="*/ 163079 h 6858000"/>
              <a:gd name="connsiteX811" fmla="*/ 5944437 w 7472601"/>
              <a:gd name="connsiteY811" fmla="*/ 113829 h 6858000"/>
              <a:gd name="connsiteX812" fmla="*/ 5825032 w 7472601"/>
              <a:gd name="connsiteY812" fmla="*/ 146405 h 6858000"/>
              <a:gd name="connsiteX813" fmla="*/ 4955599 w 7472601"/>
              <a:gd name="connsiteY813" fmla="*/ 247008 h 6858000"/>
              <a:gd name="connsiteX814" fmla="*/ 5210104 w 7472601"/>
              <a:gd name="connsiteY814" fmla="*/ 228123 h 6858000"/>
              <a:gd name="connsiteX815" fmla="*/ 5261015 w 7472601"/>
              <a:gd name="connsiteY815" fmla="*/ 227087 h 6858000"/>
              <a:gd name="connsiteX816" fmla="*/ 5861181 w 7472601"/>
              <a:gd name="connsiteY816" fmla="*/ 143093 h 6858000"/>
              <a:gd name="connsiteX817" fmla="*/ 5961252 w 7472601"/>
              <a:gd name="connsiteY817" fmla="*/ 114820 h 6858000"/>
              <a:gd name="connsiteX818" fmla="*/ 5944437 w 7472601"/>
              <a:gd name="connsiteY818" fmla="*/ 113829 h 6858000"/>
              <a:gd name="connsiteX819" fmla="*/ 3882765 w 7472601"/>
              <a:gd name="connsiteY819" fmla="*/ 0 h 6858000"/>
              <a:gd name="connsiteX820" fmla="*/ 3995099 w 7472601"/>
              <a:gd name="connsiteY820" fmla="*/ 0 h 6858000"/>
              <a:gd name="connsiteX821" fmla="*/ 4163818 w 7472601"/>
              <a:gd name="connsiteY821" fmla="*/ 234104 h 6858000"/>
              <a:gd name="connsiteX822" fmla="*/ 4172099 w 7472601"/>
              <a:gd name="connsiteY822" fmla="*/ 234207 h 6858000"/>
              <a:gd name="connsiteX823" fmla="*/ 4784282 w 7472601"/>
              <a:gd name="connsiteY823" fmla="*/ 276561 h 6858000"/>
              <a:gd name="connsiteX824" fmla="*/ 4801687 w 7472601"/>
              <a:gd name="connsiteY824" fmla="*/ 267764 h 6858000"/>
              <a:gd name="connsiteX825" fmla="*/ 6082788 w 7472601"/>
              <a:gd name="connsiteY825" fmla="*/ 64119 h 6858000"/>
              <a:gd name="connsiteX826" fmla="*/ 6099442 w 7472601"/>
              <a:gd name="connsiteY826" fmla="*/ 82568 h 6858000"/>
              <a:gd name="connsiteX827" fmla="*/ 4804137 w 7472601"/>
              <a:gd name="connsiteY827" fmla="*/ 320931 h 6858000"/>
              <a:gd name="connsiteX828" fmla="*/ 4227047 w 7472601"/>
              <a:gd name="connsiteY828" fmla="*/ 313415 h 6858000"/>
              <a:gd name="connsiteX829" fmla="*/ 4346041 w 7472601"/>
              <a:gd name="connsiteY829" fmla="*/ 456086 h 6858000"/>
              <a:gd name="connsiteX830" fmla="*/ 4870967 w 7472601"/>
              <a:gd name="connsiteY830" fmla="*/ 963061 h 6858000"/>
              <a:gd name="connsiteX831" fmla="*/ 4889647 w 7472601"/>
              <a:gd name="connsiteY831" fmla="*/ 957147 h 6858000"/>
              <a:gd name="connsiteX832" fmla="*/ 5422504 w 7472601"/>
              <a:gd name="connsiteY832" fmla="*/ 805191 h 6858000"/>
              <a:gd name="connsiteX833" fmla="*/ 6087656 w 7472601"/>
              <a:gd name="connsiteY833" fmla="*/ 826703 h 6858000"/>
              <a:gd name="connsiteX834" fmla="*/ 6058717 w 7472601"/>
              <a:gd name="connsiteY834" fmla="*/ 865992 h 6858000"/>
              <a:gd name="connsiteX835" fmla="*/ 4974153 w 7472601"/>
              <a:gd name="connsiteY835" fmla="*/ 1045456 h 6858000"/>
              <a:gd name="connsiteX836" fmla="*/ 5627835 w 7472601"/>
              <a:gd name="connsiteY836" fmla="*/ 1472077 h 6858000"/>
              <a:gd name="connsiteX837" fmla="*/ 5629817 w 7472601"/>
              <a:gd name="connsiteY837" fmla="*/ 1471412 h 6858000"/>
              <a:gd name="connsiteX838" fmla="*/ 5634124 w 7472601"/>
              <a:gd name="connsiteY838" fmla="*/ 1470572 h 6858000"/>
              <a:gd name="connsiteX839" fmla="*/ 5755832 w 7472601"/>
              <a:gd name="connsiteY839" fmla="*/ 1383886 h 6858000"/>
              <a:gd name="connsiteX840" fmla="*/ 6014186 w 7472601"/>
              <a:gd name="connsiteY840" fmla="*/ 1279799 h 6858000"/>
              <a:gd name="connsiteX841" fmla="*/ 6901619 w 7472601"/>
              <a:gd name="connsiteY841" fmla="*/ 1047874 h 6858000"/>
              <a:gd name="connsiteX842" fmla="*/ 6931566 w 7472601"/>
              <a:gd name="connsiteY842" fmla="*/ 1062034 h 6858000"/>
              <a:gd name="connsiteX843" fmla="*/ 5790982 w 7472601"/>
              <a:gd name="connsiteY843" fmla="*/ 1561380 h 6858000"/>
              <a:gd name="connsiteX844" fmla="*/ 6188971 w 7472601"/>
              <a:gd name="connsiteY844" fmla="*/ 1755168 h 6858000"/>
              <a:gd name="connsiteX845" fmla="*/ 6202446 w 7472601"/>
              <a:gd name="connsiteY845" fmla="*/ 1752268 h 6858000"/>
              <a:gd name="connsiteX846" fmla="*/ 7179560 w 7472601"/>
              <a:gd name="connsiteY846" fmla="*/ 1467551 h 6858000"/>
              <a:gd name="connsiteX847" fmla="*/ 7158730 w 7472601"/>
              <a:gd name="connsiteY847" fmla="*/ 1507835 h 6858000"/>
              <a:gd name="connsiteX848" fmla="*/ 6326959 w 7472601"/>
              <a:gd name="connsiteY848" fmla="*/ 1817686 h 6858000"/>
              <a:gd name="connsiteX849" fmla="*/ 6537433 w 7472601"/>
              <a:gd name="connsiteY849" fmla="*/ 1907790 h 6858000"/>
              <a:gd name="connsiteX850" fmla="*/ 6550221 w 7472601"/>
              <a:gd name="connsiteY850" fmla="*/ 1910729 h 6858000"/>
              <a:gd name="connsiteX851" fmla="*/ 6964438 w 7472601"/>
              <a:gd name="connsiteY851" fmla="*/ 2209505 h 6858000"/>
              <a:gd name="connsiteX852" fmla="*/ 7367862 w 7472601"/>
              <a:gd name="connsiteY852" fmla="*/ 2806833 h 6858000"/>
              <a:gd name="connsiteX853" fmla="*/ 7364329 w 7472601"/>
              <a:gd name="connsiteY853" fmla="*/ 2826907 h 6858000"/>
              <a:gd name="connsiteX854" fmla="*/ 7290545 w 7472601"/>
              <a:gd name="connsiteY854" fmla="*/ 2850663 h 6858000"/>
              <a:gd name="connsiteX855" fmla="*/ 6472036 w 7472601"/>
              <a:gd name="connsiteY855" fmla="*/ 1959003 h 6858000"/>
              <a:gd name="connsiteX856" fmla="*/ 5792897 w 7472601"/>
              <a:gd name="connsiteY856" fmla="*/ 1647747 h 6858000"/>
              <a:gd name="connsiteX857" fmla="*/ 5842751 w 7472601"/>
              <a:gd name="connsiteY857" fmla="*/ 1816112 h 6858000"/>
              <a:gd name="connsiteX858" fmla="*/ 5847424 w 7472601"/>
              <a:gd name="connsiteY858" fmla="*/ 1815776 h 6858000"/>
              <a:gd name="connsiteX859" fmla="*/ 6399821 w 7472601"/>
              <a:gd name="connsiteY859" fmla="*/ 2344799 h 6858000"/>
              <a:gd name="connsiteX860" fmla="*/ 6323232 w 7472601"/>
              <a:gd name="connsiteY860" fmla="*/ 2389634 h 6858000"/>
              <a:gd name="connsiteX861" fmla="*/ 5942958 w 7472601"/>
              <a:gd name="connsiteY861" fmla="*/ 2077708 h 6858000"/>
              <a:gd name="connsiteX862" fmla="*/ 5921559 w 7472601"/>
              <a:gd name="connsiteY862" fmla="*/ 2378596 h 6858000"/>
              <a:gd name="connsiteX863" fmla="*/ 5817651 w 7472601"/>
              <a:gd name="connsiteY863" fmla="*/ 3023919 h 6858000"/>
              <a:gd name="connsiteX864" fmla="*/ 5729634 w 7472601"/>
              <a:gd name="connsiteY864" fmla="*/ 3051849 h 6858000"/>
              <a:gd name="connsiteX865" fmla="*/ 5611018 w 7472601"/>
              <a:gd name="connsiteY865" fmla="*/ 2316769 h 6858000"/>
              <a:gd name="connsiteX866" fmla="*/ 5687608 w 7472601"/>
              <a:gd name="connsiteY866" fmla="*/ 2039972 h 6858000"/>
              <a:gd name="connsiteX867" fmla="*/ 5657554 w 7472601"/>
              <a:gd name="connsiteY867" fmla="*/ 1576445 h 6858000"/>
              <a:gd name="connsiteX868" fmla="*/ 5150475 w 7472601"/>
              <a:gd name="connsiteY868" fmla="*/ 1274012 h 6858000"/>
              <a:gd name="connsiteX869" fmla="*/ 5349142 w 7472601"/>
              <a:gd name="connsiteY869" fmla="*/ 2204405 h 6858000"/>
              <a:gd name="connsiteX870" fmla="*/ 5262214 w 7472601"/>
              <a:gd name="connsiteY870" fmla="*/ 2233836 h 6858000"/>
              <a:gd name="connsiteX871" fmla="*/ 4981539 w 7472601"/>
              <a:gd name="connsiteY871" fmla="*/ 1542201 h 6858000"/>
              <a:gd name="connsiteX872" fmla="*/ 4958461 w 7472601"/>
              <a:gd name="connsiteY872" fmla="*/ 1136957 h 6858000"/>
              <a:gd name="connsiteX873" fmla="*/ 4655015 w 7472601"/>
              <a:gd name="connsiteY873" fmla="*/ 891426 h 6858000"/>
              <a:gd name="connsiteX874" fmla="*/ 4348002 w 7472601"/>
              <a:gd name="connsiteY874" fmla="*/ 2205895 h 6858000"/>
              <a:gd name="connsiteX875" fmla="*/ 4262250 w 7472601"/>
              <a:gd name="connsiteY875" fmla="*/ 2219972 h 6858000"/>
              <a:gd name="connsiteX876" fmla="*/ 4550611 w 7472601"/>
              <a:gd name="connsiteY876" fmla="*/ 817540 h 6858000"/>
              <a:gd name="connsiteX877" fmla="*/ 4564418 w 7472601"/>
              <a:gd name="connsiteY877" fmla="*/ 808293 h 6858000"/>
              <a:gd name="connsiteX878" fmla="*/ 4266388 w 7472601"/>
              <a:gd name="connsiteY878" fmla="*/ 500083 h 6858000"/>
              <a:gd name="connsiteX879" fmla="*/ 4032842 w 7472601"/>
              <a:gd name="connsiteY879" fmla="*/ 211809 h 6858000"/>
              <a:gd name="connsiteX880" fmla="*/ 3882765 w 7472601"/>
              <a:gd name="connsiteY880" fmla="*/ 0 h 6858000"/>
              <a:gd name="connsiteX881" fmla="*/ 3721337 w 7472601"/>
              <a:gd name="connsiteY881" fmla="*/ 0 h 6858000"/>
              <a:gd name="connsiteX882" fmla="*/ 3797544 w 7472601"/>
              <a:gd name="connsiteY882" fmla="*/ 0 h 6858000"/>
              <a:gd name="connsiteX883" fmla="*/ 3775734 w 7472601"/>
              <a:gd name="connsiteY883" fmla="*/ 95131 h 6858000"/>
              <a:gd name="connsiteX884" fmla="*/ 3724807 w 7472601"/>
              <a:gd name="connsiteY884" fmla="*/ 272257 h 6858000"/>
              <a:gd name="connsiteX885" fmla="*/ 3726844 w 7472601"/>
              <a:gd name="connsiteY885" fmla="*/ 282988 h 6858000"/>
              <a:gd name="connsiteX886" fmla="*/ 3742664 w 7472601"/>
              <a:gd name="connsiteY886" fmla="*/ 279918 h 6858000"/>
              <a:gd name="connsiteX887" fmla="*/ 4103910 w 7472601"/>
              <a:gd name="connsiteY887" fmla="*/ 1161917 h 6858000"/>
              <a:gd name="connsiteX888" fmla="*/ 4020269 w 7472601"/>
              <a:gd name="connsiteY888" fmla="*/ 1200406 h 6858000"/>
              <a:gd name="connsiteX889" fmla="*/ 3674882 w 7472601"/>
              <a:gd name="connsiteY889" fmla="*/ 488524 h 6858000"/>
              <a:gd name="connsiteX890" fmla="*/ 3132682 w 7472601"/>
              <a:gd name="connsiteY890" fmla="*/ 1072284 h 6858000"/>
              <a:gd name="connsiteX891" fmla="*/ 2716346 w 7472601"/>
              <a:gd name="connsiteY891" fmla="*/ 1276376 h 6858000"/>
              <a:gd name="connsiteX892" fmla="*/ 2716772 w 7472601"/>
              <a:gd name="connsiteY892" fmla="*/ 1255462 h 6858000"/>
              <a:gd name="connsiteX893" fmla="*/ 3471096 w 7472601"/>
              <a:gd name="connsiteY893" fmla="*/ 437072 h 6858000"/>
              <a:gd name="connsiteX894" fmla="*/ 3639057 w 7472601"/>
              <a:gd name="connsiteY894" fmla="*/ 286334 h 6858000"/>
              <a:gd name="connsiteX895" fmla="*/ 3640309 w 7472601"/>
              <a:gd name="connsiteY895" fmla="*/ 284664 h 6858000"/>
              <a:gd name="connsiteX896" fmla="*/ 3646022 w 7472601"/>
              <a:gd name="connsiteY896" fmla="*/ 276711 h 6858000"/>
              <a:gd name="connsiteX897" fmla="*/ 3707943 w 7472601"/>
              <a:gd name="connsiteY897" fmla="*/ 65958 h 6858000"/>
              <a:gd name="connsiteX898" fmla="*/ 3721337 w 7472601"/>
              <a:gd name="connsiteY898" fmla="*/ 0 h 6858000"/>
              <a:gd name="connsiteX899" fmla="*/ 2867960 w 7472601"/>
              <a:gd name="connsiteY899" fmla="*/ 0 h 6858000"/>
              <a:gd name="connsiteX900" fmla="*/ 2926351 w 7472601"/>
              <a:gd name="connsiteY900" fmla="*/ 0 h 6858000"/>
              <a:gd name="connsiteX901" fmla="*/ 2902823 w 7472601"/>
              <a:gd name="connsiteY901" fmla="*/ 262929 h 6858000"/>
              <a:gd name="connsiteX902" fmla="*/ 2940663 w 7472601"/>
              <a:gd name="connsiteY902" fmla="*/ 140884 h 6858000"/>
              <a:gd name="connsiteX903" fmla="*/ 2947039 w 7472601"/>
              <a:gd name="connsiteY903" fmla="*/ 122524 h 6858000"/>
              <a:gd name="connsiteX904" fmla="*/ 2984316 w 7472601"/>
              <a:gd name="connsiteY904" fmla="*/ 0 h 6858000"/>
              <a:gd name="connsiteX905" fmla="*/ 3016114 w 7472601"/>
              <a:gd name="connsiteY905" fmla="*/ 0 h 6858000"/>
              <a:gd name="connsiteX906" fmla="*/ 2979949 w 7472601"/>
              <a:gd name="connsiteY906" fmla="*/ 119274 h 6858000"/>
              <a:gd name="connsiteX907" fmla="*/ 3023879 w 7472601"/>
              <a:gd name="connsiteY907" fmla="*/ 0 h 6858000"/>
              <a:gd name="connsiteX908" fmla="*/ 3105400 w 7472601"/>
              <a:gd name="connsiteY908" fmla="*/ 0 h 6858000"/>
              <a:gd name="connsiteX909" fmla="*/ 3094669 w 7472601"/>
              <a:gd name="connsiteY909" fmla="*/ 30308 h 6858000"/>
              <a:gd name="connsiteX910" fmla="*/ 2901945 w 7472601"/>
              <a:gd name="connsiteY910" fmla="*/ 466538 h 6858000"/>
              <a:gd name="connsiteX911" fmla="*/ 2815209 w 7472601"/>
              <a:gd name="connsiteY911" fmla="*/ 497361 h 6858000"/>
              <a:gd name="connsiteX912" fmla="*/ 2844845 w 7472601"/>
              <a:gd name="connsiteY912" fmla="*/ 127638 h 6858000"/>
              <a:gd name="connsiteX913" fmla="*/ 2867960 w 7472601"/>
              <a:gd name="connsiteY913" fmla="*/ 0 h 6858000"/>
              <a:gd name="connsiteX914" fmla="*/ 1057230 w 7472601"/>
              <a:gd name="connsiteY914" fmla="*/ 0 h 6858000"/>
              <a:gd name="connsiteX915" fmla="*/ 1111003 w 7472601"/>
              <a:gd name="connsiteY915" fmla="*/ 0 h 6858000"/>
              <a:gd name="connsiteX916" fmla="*/ 1125553 w 7472601"/>
              <a:gd name="connsiteY916" fmla="*/ 52588 h 6858000"/>
              <a:gd name="connsiteX917" fmla="*/ 1304276 w 7472601"/>
              <a:gd name="connsiteY917" fmla="*/ 476275 h 6858000"/>
              <a:gd name="connsiteX918" fmla="*/ 1492066 w 7472601"/>
              <a:gd name="connsiteY918" fmla="*/ 886333 h 6858000"/>
              <a:gd name="connsiteX919" fmla="*/ 1423698 w 7472601"/>
              <a:gd name="connsiteY919" fmla="*/ 710817 h 6858000"/>
              <a:gd name="connsiteX920" fmla="*/ 1357609 w 7472601"/>
              <a:gd name="connsiteY920" fmla="*/ 532892 h 6858000"/>
              <a:gd name="connsiteX921" fmla="*/ 1309550 w 7472601"/>
              <a:gd name="connsiteY921" fmla="*/ 374031 h 6858000"/>
              <a:gd name="connsiteX922" fmla="*/ 1193673 w 7472601"/>
              <a:gd name="connsiteY922" fmla="*/ 49533 h 6858000"/>
              <a:gd name="connsiteX923" fmla="*/ 1164391 w 7472601"/>
              <a:gd name="connsiteY923" fmla="*/ 0 h 6858000"/>
              <a:gd name="connsiteX924" fmla="*/ 1200666 w 7472601"/>
              <a:gd name="connsiteY924" fmla="*/ 0 h 6858000"/>
              <a:gd name="connsiteX925" fmla="*/ 1223408 w 7472601"/>
              <a:gd name="connsiteY925" fmla="*/ 38996 h 6858000"/>
              <a:gd name="connsiteX926" fmla="*/ 1339635 w 7472601"/>
              <a:gd name="connsiteY926" fmla="*/ 365517 h 6858000"/>
              <a:gd name="connsiteX927" fmla="*/ 1387469 w 7472601"/>
              <a:gd name="connsiteY927" fmla="*/ 523079 h 6858000"/>
              <a:gd name="connsiteX928" fmla="*/ 1452685 w 7472601"/>
              <a:gd name="connsiteY928" fmla="*/ 699806 h 6858000"/>
              <a:gd name="connsiteX929" fmla="*/ 1492092 w 7472601"/>
              <a:gd name="connsiteY929" fmla="*/ 800424 h 6858000"/>
              <a:gd name="connsiteX930" fmla="*/ 1455302 w 7472601"/>
              <a:gd name="connsiteY930" fmla="*/ 632913 h 6858000"/>
              <a:gd name="connsiteX931" fmla="*/ 1222336 w 7472601"/>
              <a:gd name="connsiteY931" fmla="*/ 9480 h 6858000"/>
              <a:gd name="connsiteX932" fmla="*/ 1214634 w 7472601"/>
              <a:gd name="connsiteY932" fmla="*/ 0 h 6858000"/>
              <a:gd name="connsiteX933" fmla="*/ 1289827 w 7472601"/>
              <a:gd name="connsiteY933" fmla="*/ 0 h 6858000"/>
              <a:gd name="connsiteX934" fmla="*/ 1321076 w 7472601"/>
              <a:gd name="connsiteY934" fmla="*/ 59722 h 6858000"/>
              <a:gd name="connsiteX935" fmla="*/ 1512579 w 7472601"/>
              <a:gd name="connsiteY935" fmla="*/ 626441 h 6858000"/>
              <a:gd name="connsiteX936" fmla="*/ 1506076 w 7472601"/>
              <a:gd name="connsiteY936" fmla="*/ 1089289 h 6858000"/>
              <a:gd name="connsiteX937" fmla="*/ 1486346 w 7472601"/>
              <a:gd name="connsiteY937" fmla="*/ 1079919 h 6858000"/>
              <a:gd name="connsiteX938" fmla="*/ 1070511 w 7472601"/>
              <a:gd name="connsiteY938" fmla="*/ 48609 h 6858000"/>
              <a:gd name="connsiteX939" fmla="*/ 1057230 w 7472601"/>
              <a:gd name="connsiteY939" fmla="*/ 0 h 6858000"/>
              <a:gd name="connsiteX940" fmla="*/ 43151 w 7472601"/>
              <a:gd name="connsiteY940" fmla="*/ 0 h 6858000"/>
              <a:gd name="connsiteX941" fmla="*/ 95283 w 7472601"/>
              <a:gd name="connsiteY941" fmla="*/ 0 h 6858000"/>
              <a:gd name="connsiteX942" fmla="*/ 300708 w 7472601"/>
              <a:gd name="connsiteY942" fmla="*/ 154571 h 6858000"/>
              <a:gd name="connsiteX943" fmla="*/ 530414 w 7472601"/>
              <a:gd name="connsiteY943" fmla="*/ 354673 h 6858000"/>
              <a:gd name="connsiteX944" fmla="*/ 333785 w 7472601"/>
              <a:gd name="connsiteY944" fmla="*/ 161564 h 6858000"/>
              <a:gd name="connsiteX945" fmla="*/ 147005 w 7472601"/>
              <a:gd name="connsiteY945" fmla="*/ 0 h 6858000"/>
              <a:gd name="connsiteX946" fmla="*/ 272509 w 7472601"/>
              <a:gd name="connsiteY946" fmla="*/ 0 h 6858000"/>
              <a:gd name="connsiteX947" fmla="*/ 326276 w 7472601"/>
              <a:gd name="connsiteY947" fmla="*/ 45847 h 6858000"/>
              <a:gd name="connsiteX948" fmla="*/ 823759 w 7472601"/>
              <a:gd name="connsiteY948" fmla="*/ 574145 h 6858000"/>
              <a:gd name="connsiteX949" fmla="*/ 811254 w 7472601"/>
              <a:gd name="connsiteY949" fmla="*/ 665546 h 6858000"/>
              <a:gd name="connsiteX950" fmla="*/ 154042 w 7472601"/>
              <a:gd name="connsiteY950" fmla="*/ 261522 h 6858000"/>
              <a:gd name="connsiteX951" fmla="*/ 13550 w 7472601"/>
              <a:gd name="connsiteY951" fmla="*/ 158423 h 6858000"/>
              <a:gd name="connsiteX952" fmla="*/ 0 w 7472601"/>
              <a:gd name="connsiteY952" fmla="*/ 146618 h 6858000"/>
              <a:gd name="connsiteX953" fmla="*/ 0 w 7472601"/>
              <a:gd name="connsiteY953" fmla="*/ 59161 h 6858000"/>
              <a:gd name="connsiteX954" fmla="*/ 45427 w 7472601"/>
              <a:gd name="connsiteY954" fmla="*/ 101078 h 6858000"/>
              <a:gd name="connsiteX955" fmla="*/ 630103 w 7472601"/>
              <a:gd name="connsiteY955" fmla="*/ 485885 h 6858000"/>
              <a:gd name="connsiteX956" fmla="*/ 532040 w 7472601"/>
              <a:gd name="connsiteY956" fmla="*/ 399359 h 6858000"/>
              <a:gd name="connsiteX957" fmla="*/ 517618 w 7472601"/>
              <a:gd name="connsiteY957" fmla="*/ 385726 h 6858000"/>
              <a:gd name="connsiteX958" fmla="*/ 285074 w 7472601"/>
              <a:gd name="connsiteY958" fmla="*/ 182755 h 6858000"/>
              <a:gd name="connsiteX959" fmla="*/ 43151 w 7472601"/>
              <a:gd name="connsiteY959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221686 h 6858000"/>
              <a:gd name="connsiteX78" fmla="*/ 7467600 w 7467663"/>
              <a:gd name="connsiteY78" fmla="*/ 6334256 h 6858000"/>
              <a:gd name="connsiteX79" fmla="*/ 7454976 w 7467663"/>
              <a:gd name="connsiteY79" fmla="*/ 6318297 h 6858000"/>
              <a:gd name="connsiteX80" fmla="*/ 1456157 w 7467663"/>
              <a:gd name="connsiteY80" fmla="*/ 5371404 h 6858000"/>
              <a:gd name="connsiteX81" fmla="*/ 1244432 w 7467663"/>
              <a:gd name="connsiteY81" fmla="*/ 5385601 h 6858000"/>
              <a:gd name="connsiteX82" fmla="*/ 973990 w 7467663"/>
              <a:gd name="connsiteY82" fmla="*/ 5424940 h 6858000"/>
              <a:gd name="connsiteX83" fmla="*/ 1103809 w 7467663"/>
              <a:gd name="connsiteY83" fmla="*/ 5433720 h 6858000"/>
              <a:gd name="connsiteX84" fmla="*/ 1123454 w 7467663"/>
              <a:gd name="connsiteY84" fmla="*/ 5435727 h 6858000"/>
              <a:gd name="connsiteX85" fmla="*/ 1737017 w 7467663"/>
              <a:gd name="connsiteY85" fmla="*/ 5452183 h 6858000"/>
              <a:gd name="connsiteX86" fmla="*/ 1824397 w 7467663"/>
              <a:gd name="connsiteY86" fmla="*/ 5447757 h 6858000"/>
              <a:gd name="connsiteX87" fmla="*/ 2070059 w 7467663"/>
              <a:gd name="connsiteY87" fmla="*/ 5441660 h 6858000"/>
              <a:gd name="connsiteX88" fmla="*/ 1456157 w 7467663"/>
              <a:gd name="connsiteY88" fmla="*/ 5371404 h 6858000"/>
              <a:gd name="connsiteX89" fmla="*/ 4988186 w 7467663"/>
              <a:gd name="connsiteY89" fmla="*/ 5216467 h 6858000"/>
              <a:gd name="connsiteX90" fmla="*/ 4777334 w 7467663"/>
              <a:gd name="connsiteY90" fmla="*/ 5406072 h 6858000"/>
              <a:gd name="connsiteX91" fmla="*/ 4718341 w 7467663"/>
              <a:gd name="connsiteY91" fmla="*/ 5468043 h 6858000"/>
              <a:gd name="connsiteX92" fmla="*/ 4604655 w 7467663"/>
              <a:gd name="connsiteY92" fmla="*/ 5583434 h 6858000"/>
              <a:gd name="connsiteX93" fmla="*/ 4565074 w 7467663"/>
              <a:gd name="connsiteY93" fmla="*/ 5618550 h 6858000"/>
              <a:gd name="connsiteX94" fmla="*/ 4988186 w 7467663"/>
              <a:gd name="connsiteY94" fmla="*/ 5216467 h 6858000"/>
              <a:gd name="connsiteX95" fmla="*/ 4978032 w 7467663"/>
              <a:gd name="connsiteY95" fmla="*/ 5183809 h 6858000"/>
              <a:gd name="connsiteX96" fmla="*/ 4463413 w 7467663"/>
              <a:gd name="connsiteY96" fmla="*/ 5615162 h 6858000"/>
              <a:gd name="connsiteX97" fmla="*/ 4358134 w 7467663"/>
              <a:gd name="connsiteY97" fmla="*/ 5742791 h 6858000"/>
              <a:gd name="connsiteX98" fmla="*/ 4376219 w 7467663"/>
              <a:gd name="connsiteY98" fmla="*/ 5729027 h 6858000"/>
              <a:gd name="connsiteX99" fmla="*/ 4582340 w 7467663"/>
              <a:gd name="connsiteY99" fmla="*/ 5561037 h 6858000"/>
              <a:gd name="connsiteX100" fmla="*/ 4694684 w 7467663"/>
              <a:gd name="connsiteY100" fmla="*/ 5447098 h 6858000"/>
              <a:gd name="connsiteX101" fmla="*/ 4754123 w 7467663"/>
              <a:gd name="connsiteY101" fmla="*/ 5384643 h 6858000"/>
              <a:gd name="connsiteX102" fmla="*/ 4978032 w 7467663"/>
              <a:gd name="connsiteY102" fmla="*/ 5183809 h 6858000"/>
              <a:gd name="connsiteX103" fmla="*/ 1903353 w 7467663"/>
              <a:gd name="connsiteY103" fmla="*/ 5044827 h 6858000"/>
              <a:gd name="connsiteX104" fmla="*/ 1936931 w 7467663"/>
              <a:gd name="connsiteY104" fmla="*/ 5093954 h 6858000"/>
              <a:gd name="connsiteX105" fmla="*/ 2195868 w 7467663"/>
              <a:gd name="connsiteY105" fmla="*/ 5396574 h 6858000"/>
              <a:gd name="connsiteX106" fmla="*/ 2088852 w 7467663"/>
              <a:gd name="connsiteY106" fmla="*/ 5166123 h 6858000"/>
              <a:gd name="connsiteX107" fmla="*/ 1958241 w 7467663"/>
              <a:gd name="connsiteY107" fmla="*/ 5067955 h 6858000"/>
              <a:gd name="connsiteX108" fmla="*/ 1903353 w 7467663"/>
              <a:gd name="connsiteY108" fmla="*/ 5044827 h 6858000"/>
              <a:gd name="connsiteX109" fmla="*/ 1979378 w 7467663"/>
              <a:gd name="connsiteY109" fmla="*/ 4769504 h 6858000"/>
              <a:gd name="connsiteX110" fmla="*/ 2882120 w 7467663"/>
              <a:gd name="connsiteY110" fmla="*/ 5064547 h 6858000"/>
              <a:gd name="connsiteX111" fmla="*/ 2793103 w 7467663"/>
              <a:gd name="connsiteY111" fmla="*/ 5039699 h 6858000"/>
              <a:gd name="connsiteX112" fmla="*/ 2770041 w 7467663"/>
              <a:gd name="connsiteY112" fmla="*/ 5033634 h 6858000"/>
              <a:gd name="connsiteX113" fmla="*/ 1979378 w 7467663"/>
              <a:gd name="connsiteY113" fmla="*/ 4769504 h 6858000"/>
              <a:gd name="connsiteX114" fmla="*/ 1927410 w 7467663"/>
              <a:gd name="connsiteY114" fmla="*/ 4716164 h 6858000"/>
              <a:gd name="connsiteX115" fmla="*/ 1959587 w 7467663"/>
              <a:gd name="connsiteY115" fmla="*/ 4728849 h 6858000"/>
              <a:gd name="connsiteX116" fmla="*/ 2777707 w 7467663"/>
              <a:gd name="connsiteY116" fmla="*/ 5003991 h 6858000"/>
              <a:gd name="connsiteX117" fmla="*/ 2800768 w 7467663"/>
              <a:gd name="connsiteY117" fmla="*/ 5010056 h 6858000"/>
              <a:gd name="connsiteX118" fmla="*/ 2879408 w 7467663"/>
              <a:gd name="connsiteY118" fmla="*/ 5031590 h 6858000"/>
              <a:gd name="connsiteX119" fmla="*/ 2862295 w 7467663"/>
              <a:gd name="connsiteY119" fmla="*/ 5022958 h 6858000"/>
              <a:gd name="connsiteX120" fmla="*/ 2813343 w 7467663"/>
              <a:gd name="connsiteY120" fmla="*/ 4998369 h 6858000"/>
              <a:gd name="connsiteX121" fmla="*/ 2646245 w 7467663"/>
              <a:gd name="connsiteY121" fmla="*/ 4930999 h 6858000"/>
              <a:gd name="connsiteX122" fmla="*/ 1999243 w 7467663"/>
              <a:gd name="connsiteY122" fmla="*/ 4730524 h 6858000"/>
              <a:gd name="connsiteX123" fmla="*/ 1979527 w 7467663"/>
              <a:gd name="connsiteY123" fmla="*/ 4726651 h 6858000"/>
              <a:gd name="connsiteX124" fmla="*/ 1927410 w 7467663"/>
              <a:gd name="connsiteY124" fmla="*/ 4716164 h 6858000"/>
              <a:gd name="connsiteX125" fmla="*/ 1997014 w 7467663"/>
              <a:gd name="connsiteY125" fmla="*/ 4698007 h 6858000"/>
              <a:gd name="connsiteX126" fmla="*/ 2005458 w 7467663"/>
              <a:gd name="connsiteY126" fmla="*/ 4699540 h 6858000"/>
              <a:gd name="connsiteX127" fmla="*/ 2657186 w 7467663"/>
              <a:gd name="connsiteY127" fmla="*/ 4901687 h 6858000"/>
              <a:gd name="connsiteX128" fmla="*/ 2826662 w 7467663"/>
              <a:gd name="connsiteY128" fmla="*/ 4970362 h 6858000"/>
              <a:gd name="connsiteX129" fmla="*/ 2876100 w 7467663"/>
              <a:gd name="connsiteY129" fmla="*/ 4995397 h 6858000"/>
              <a:gd name="connsiteX130" fmla="*/ 3042600 w 7467663"/>
              <a:gd name="connsiteY130" fmla="*/ 5059532 h 6858000"/>
              <a:gd name="connsiteX131" fmla="*/ 1997014 w 7467663"/>
              <a:gd name="connsiteY131" fmla="*/ 4698007 h 6858000"/>
              <a:gd name="connsiteX132" fmla="*/ 2305292 w 7467663"/>
              <a:gd name="connsiteY132" fmla="*/ 4219492 h 6858000"/>
              <a:gd name="connsiteX133" fmla="*/ 3360922 w 7467663"/>
              <a:gd name="connsiteY133" fmla="*/ 4529373 h 6858000"/>
              <a:gd name="connsiteX134" fmla="*/ 3492420 w 7467663"/>
              <a:gd name="connsiteY134" fmla="*/ 4510145 h 6858000"/>
              <a:gd name="connsiteX135" fmla="*/ 3364086 w 7467663"/>
              <a:gd name="connsiteY135" fmla="*/ 4480340 h 6858000"/>
              <a:gd name="connsiteX136" fmla="*/ 3225818 w 7467663"/>
              <a:gd name="connsiteY136" fmla="*/ 4411822 h 6858000"/>
              <a:gd name="connsiteX137" fmla="*/ 3129696 w 7467663"/>
              <a:gd name="connsiteY137" fmla="*/ 4360704 h 6858000"/>
              <a:gd name="connsiteX138" fmla="*/ 2814545 w 7467663"/>
              <a:gd name="connsiteY138" fmla="*/ 4282955 h 6858000"/>
              <a:gd name="connsiteX139" fmla="*/ 2305292 w 7467663"/>
              <a:gd name="connsiteY139" fmla="*/ 4219492 h 6858000"/>
              <a:gd name="connsiteX140" fmla="*/ 2626982 w 7467663"/>
              <a:gd name="connsiteY140" fmla="*/ 4206450 h 6858000"/>
              <a:gd name="connsiteX141" fmla="*/ 2490617 w 7467663"/>
              <a:gd name="connsiteY141" fmla="*/ 4206951 h 6858000"/>
              <a:gd name="connsiteX142" fmla="*/ 2819869 w 7467663"/>
              <a:gd name="connsiteY142" fmla="*/ 4252936 h 6858000"/>
              <a:gd name="connsiteX143" fmla="*/ 3143018 w 7467663"/>
              <a:gd name="connsiteY143" fmla="*/ 4332698 h 6858000"/>
              <a:gd name="connsiteX144" fmla="*/ 3241520 w 7467663"/>
              <a:gd name="connsiteY144" fmla="*/ 4385112 h 6858000"/>
              <a:gd name="connsiteX145" fmla="*/ 3374575 w 7467663"/>
              <a:gd name="connsiteY145" fmla="*/ 4451517 h 6858000"/>
              <a:gd name="connsiteX146" fmla="*/ 3505221 w 7467663"/>
              <a:gd name="connsiteY146" fmla="*/ 4480757 h 6858000"/>
              <a:gd name="connsiteX147" fmla="*/ 2626982 w 7467663"/>
              <a:gd name="connsiteY147" fmla="*/ 4206450 h 6858000"/>
              <a:gd name="connsiteX148" fmla="*/ 1310106 w 7467663"/>
              <a:gd name="connsiteY148" fmla="*/ 3943217 h 6858000"/>
              <a:gd name="connsiteX149" fmla="*/ 854994 w 7467663"/>
              <a:gd name="connsiteY149" fmla="*/ 4399136 h 6858000"/>
              <a:gd name="connsiteX150" fmla="*/ 742462 w 7467663"/>
              <a:gd name="connsiteY150" fmla="*/ 4594648 h 6858000"/>
              <a:gd name="connsiteX151" fmla="*/ 820602 w 7467663"/>
              <a:gd name="connsiteY151" fmla="*/ 4485915 h 6858000"/>
              <a:gd name="connsiteX152" fmla="*/ 878295 w 7467663"/>
              <a:gd name="connsiteY152" fmla="*/ 4403594 h 6858000"/>
              <a:gd name="connsiteX153" fmla="*/ 1240607 w 7467663"/>
              <a:gd name="connsiteY153" fmla="*/ 4010401 h 6858000"/>
              <a:gd name="connsiteX154" fmla="*/ 1310106 w 7467663"/>
              <a:gd name="connsiteY154" fmla="*/ 3943217 h 6858000"/>
              <a:gd name="connsiteX155" fmla="*/ 1423113 w 7467663"/>
              <a:gd name="connsiteY155" fmla="*/ 3874565 h 6858000"/>
              <a:gd name="connsiteX156" fmla="*/ 1260565 w 7467663"/>
              <a:gd name="connsiteY156" fmla="*/ 4031982 h 6858000"/>
              <a:gd name="connsiteX157" fmla="*/ 901900 w 7467663"/>
              <a:gd name="connsiteY157" fmla="*/ 4421236 h 6858000"/>
              <a:gd name="connsiteX158" fmla="*/ 845044 w 7467663"/>
              <a:gd name="connsiteY158" fmla="*/ 4502436 h 6858000"/>
              <a:gd name="connsiteX159" fmla="*/ 685926 w 7467663"/>
              <a:gd name="connsiteY159" fmla="*/ 4703069 h 6858000"/>
              <a:gd name="connsiteX160" fmla="*/ 684248 w 7467663"/>
              <a:gd name="connsiteY160" fmla="*/ 4706721 h 6858000"/>
              <a:gd name="connsiteX161" fmla="*/ 1423113 w 7467663"/>
              <a:gd name="connsiteY161" fmla="*/ 3874565 h 6858000"/>
              <a:gd name="connsiteX162" fmla="*/ 3316479 w 7467663"/>
              <a:gd name="connsiteY162" fmla="*/ 3872136 h 6858000"/>
              <a:gd name="connsiteX163" fmla="*/ 3546806 w 7467663"/>
              <a:gd name="connsiteY163" fmla="*/ 4356139 h 6858000"/>
              <a:gd name="connsiteX164" fmla="*/ 3364433 w 7467663"/>
              <a:gd name="connsiteY164" fmla="*/ 3953121 h 6858000"/>
              <a:gd name="connsiteX165" fmla="*/ 3316479 w 7467663"/>
              <a:gd name="connsiteY165" fmla="*/ 3872136 h 6858000"/>
              <a:gd name="connsiteX166" fmla="*/ 3291335 w 7467663"/>
              <a:gd name="connsiteY166" fmla="*/ 3767420 h 6858000"/>
              <a:gd name="connsiteX167" fmla="*/ 3390805 w 7467663"/>
              <a:gd name="connsiteY167" fmla="*/ 3937163 h 6858000"/>
              <a:gd name="connsiteX168" fmla="*/ 3579062 w 7467663"/>
              <a:gd name="connsiteY168" fmla="*/ 4359040 h 6858000"/>
              <a:gd name="connsiteX169" fmla="*/ 3467355 w 7467663"/>
              <a:gd name="connsiteY169" fmla="*/ 3988130 h 6858000"/>
              <a:gd name="connsiteX170" fmla="*/ 3310753 w 7467663"/>
              <a:gd name="connsiteY170" fmla="*/ 3787140 h 6858000"/>
              <a:gd name="connsiteX171" fmla="*/ 3291335 w 7467663"/>
              <a:gd name="connsiteY171" fmla="*/ 3767420 h 6858000"/>
              <a:gd name="connsiteX172" fmla="*/ 1635889 w 7467663"/>
              <a:gd name="connsiteY172" fmla="*/ 3709494 h 6858000"/>
              <a:gd name="connsiteX173" fmla="*/ 1634800 w 7467663"/>
              <a:gd name="connsiteY173" fmla="*/ 3731111 h 6858000"/>
              <a:gd name="connsiteX174" fmla="*/ 1635889 w 7467663"/>
              <a:gd name="connsiteY174" fmla="*/ 3709494 h 6858000"/>
              <a:gd name="connsiteX175" fmla="*/ 1510397 w 7467663"/>
              <a:gd name="connsiteY175" fmla="*/ 3684705 h 6858000"/>
              <a:gd name="connsiteX176" fmla="*/ 1146550 w 7467663"/>
              <a:gd name="connsiteY176" fmla="*/ 3802012 h 6858000"/>
              <a:gd name="connsiteX177" fmla="*/ 698834 w 7467663"/>
              <a:gd name="connsiteY177" fmla="*/ 3952272 h 6858000"/>
              <a:gd name="connsiteX178" fmla="*/ 34256 w 7467663"/>
              <a:gd name="connsiteY178" fmla="*/ 4347603 h 6858000"/>
              <a:gd name="connsiteX179" fmla="*/ 527241 w 7467663"/>
              <a:gd name="connsiteY179" fmla="*/ 4065078 h 6858000"/>
              <a:gd name="connsiteX180" fmla="*/ 1510397 w 7467663"/>
              <a:gd name="connsiteY180" fmla="*/ 3684705 h 6858000"/>
              <a:gd name="connsiteX181" fmla="*/ 1313114 w 7467663"/>
              <a:gd name="connsiteY181" fmla="*/ 3655216 h 6858000"/>
              <a:gd name="connsiteX182" fmla="*/ 1109304 w 7467663"/>
              <a:gd name="connsiteY182" fmla="*/ 3669030 h 6858000"/>
              <a:gd name="connsiteX183" fmla="*/ 8129 w 7467663"/>
              <a:gd name="connsiteY183" fmla="*/ 4330519 h 6858000"/>
              <a:gd name="connsiteX184" fmla="*/ 687572 w 7467663"/>
              <a:gd name="connsiteY184" fmla="*/ 3925629 h 6858000"/>
              <a:gd name="connsiteX185" fmla="*/ 1138365 w 7467663"/>
              <a:gd name="connsiteY185" fmla="*/ 3774515 h 6858000"/>
              <a:gd name="connsiteX186" fmla="*/ 1505579 w 7467663"/>
              <a:gd name="connsiteY186" fmla="*/ 3655526 h 6858000"/>
              <a:gd name="connsiteX187" fmla="*/ 1313114 w 7467663"/>
              <a:gd name="connsiteY187" fmla="*/ 3655216 h 6858000"/>
              <a:gd name="connsiteX188" fmla="*/ 3655073 w 7467663"/>
              <a:gd name="connsiteY188" fmla="*/ 3650884 h 6858000"/>
              <a:gd name="connsiteX189" fmla="*/ 3989938 w 7467663"/>
              <a:gd name="connsiteY189" fmla="*/ 3991685 h 6858000"/>
              <a:gd name="connsiteX190" fmla="*/ 4393907 w 7467663"/>
              <a:gd name="connsiteY190" fmla="*/ 4261258 h 6858000"/>
              <a:gd name="connsiteX191" fmla="*/ 4648051 w 7467663"/>
              <a:gd name="connsiteY191" fmla="*/ 4374051 h 6858000"/>
              <a:gd name="connsiteX192" fmla="*/ 4383389 w 7467663"/>
              <a:gd name="connsiteY192" fmla="*/ 4184369 h 6858000"/>
              <a:gd name="connsiteX193" fmla="*/ 4165508 w 7467663"/>
              <a:gd name="connsiteY193" fmla="*/ 4035196 h 6858000"/>
              <a:gd name="connsiteX194" fmla="*/ 4068162 w 7467663"/>
              <a:gd name="connsiteY194" fmla="*/ 3953394 h 6858000"/>
              <a:gd name="connsiteX195" fmla="*/ 3981416 w 7467663"/>
              <a:gd name="connsiteY195" fmla="*/ 3880482 h 6858000"/>
              <a:gd name="connsiteX196" fmla="*/ 3800147 w 7467663"/>
              <a:gd name="connsiteY196" fmla="*/ 3749872 h 6858000"/>
              <a:gd name="connsiteX197" fmla="*/ 3655073 w 7467663"/>
              <a:gd name="connsiteY197" fmla="*/ 3650884 h 6858000"/>
              <a:gd name="connsiteX198" fmla="*/ 3670252 w 7467663"/>
              <a:gd name="connsiteY198" fmla="*/ 3622798 h 6858000"/>
              <a:gd name="connsiteX199" fmla="*/ 3817258 w 7467663"/>
              <a:gd name="connsiteY199" fmla="*/ 3723577 h 6858000"/>
              <a:gd name="connsiteX200" fmla="*/ 4000461 w 7467663"/>
              <a:gd name="connsiteY200" fmla="*/ 3855966 h 6858000"/>
              <a:gd name="connsiteX201" fmla="*/ 4088180 w 7467663"/>
              <a:gd name="connsiteY201" fmla="*/ 3929774 h 6858000"/>
              <a:gd name="connsiteX202" fmla="*/ 4184555 w 7467663"/>
              <a:gd name="connsiteY202" fmla="*/ 4010683 h 6858000"/>
              <a:gd name="connsiteX203" fmla="*/ 4399563 w 7467663"/>
              <a:gd name="connsiteY203" fmla="*/ 4158106 h 6858000"/>
              <a:gd name="connsiteX204" fmla="*/ 4684469 w 7467663"/>
              <a:gd name="connsiteY204" fmla="*/ 4364680 h 6858000"/>
              <a:gd name="connsiteX205" fmla="*/ 4690271 w 7467663"/>
              <a:gd name="connsiteY205" fmla="*/ 4370034 h 6858000"/>
              <a:gd name="connsiteX206" fmla="*/ 4136093 w 7467663"/>
              <a:gd name="connsiteY206" fmla="*/ 3858466 h 6858000"/>
              <a:gd name="connsiteX207" fmla="*/ 3670252 w 7467663"/>
              <a:gd name="connsiteY207" fmla="*/ 3622798 h 6858000"/>
              <a:gd name="connsiteX208" fmla="*/ 4440129 w 7467663"/>
              <a:gd name="connsiteY208" fmla="*/ 3448571 h 6858000"/>
              <a:gd name="connsiteX209" fmla="*/ 4856525 w 7467663"/>
              <a:gd name="connsiteY209" fmla="*/ 3915351 h 6858000"/>
              <a:gd name="connsiteX210" fmla="*/ 5059055 w 7467663"/>
              <a:gd name="connsiteY210" fmla="*/ 4108918 h 6858000"/>
              <a:gd name="connsiteX211" fmla="*/ 5290070 w 7467663"/>
              <a:gd name="connsiteY211" fmla="*/ 4263619 h 6858000"/>
              <a:gd name="connsiteX212" fmla="*/ 4834991 w 7467663"/>
              <a:gd name="connsiteY212" fmla="*/ 3830985 h 6858000"/>
              <a:gd name="connsiteX213" fmla="*/ 4440129 w 7467663"/>
              <a:gd name="connsiteY213" fmla="*/ 3448571 h 6858000"/>
              <a:gd name="connsiteX214" fmla="*/ 4441737 w 7467663"/>
              <a:gd name="connsiteY214" fmla="*/ 3399734 h 6858000"/>
              <a:gd name="connsiteX215" fmla="*/ 4431236 w 7467663"/>
              <a:gd name="connsiteY215" fmla="*/ 3400954 h 6858000"/>
              <a:gd name="connsiteX216" fmla="*/ 4557150 w 7467663"/>
              <a:gd name="connsiteY216" fmla="*/ 3510023 h 6858000"/>
              <a:gd name="connsiteX217" fmla="*/ 4856936 w 7467663"/>
              <a:gd name="connsiteY217" fmla="*/ 3809146 h 6858000"/>
              <a:gd name="connsiteX218" fmla="*/ 5111996 w 7467663"/>
              <a:gd name="connsiteY218" fmla="*/ 4065759 h 6858000"/>
              <a:gd name="connsiteX219" fmla="*/ 5388878 w 7467663"/>
              <a:gd name="connsiteY219" fmla="*/ 4300185 h 6858000"/>
              <a:gd name="connsiteX220" fmla="*/ 5425556 w 7467663"/>
              <a:gd name="connsiteY220" fmla="*/ 4308967 h 6858000"/>
              <a:gd name="connsiteX221" fmla="*/ 4943646 w 7467663"/>
              <a:gd name="connsiteY221" fmla="*/ 3822916 h 6858000"/>
              <a:gd name="connsiteX222" fmla="*/ 4594837 w 7467663"/>
              <a:gd name="connsiteY222" fmla="*/ 3532274 h 6858000"/>
              <a:gd name="connsiteX223" fmla="*/ 4441737 w 7467663"/>
              <a:gd name="connsiteY223" fmla="*/ 3399734 h 6858000"/>
              <a:gd name="connsiteX224" fmla="*/ 5425834 w 7467663"/>
              <a:gd name="connsiteY224" fmla="*/ 3162785 h 6858000"/>
              <a:gd name="connsiteX225" fmla="*/ 5401644 w 7467663"/>
              <a:gd name="connsiteY225" fmla="*/ 3617847 h 6858000"/>
              <a:gd name="connsiteX226" fmla="*/ 5467256 w 7467663"/>
              <a:gd name="connsiteY226" fmla="*/ 4175494 h 6858000"/>
              <a:gd name="connsiteX227" fmla="*/ 5448069 w 7467663"/>
              <a:gd name="connsiteY227" fmla="*/ 3567554 h 6858000"/>
              <a:gd name="connsiteX228" fmla="*/ 5425834 w 7467663"/>
              <a:gd name="connsiteY228" fmla="*/ 3162785 h 6858000"/>
              <a:gd name="connsiteX229" fmla="*/ 1318687 w 7467663"/>
              <a:gd name="connsiteY229" fmla="*/ 3113840 h 6858000"/>
              <a:gd name="connsiteX230" fmla="*/ 1066793 w 7467663"/>
              <a:gd name="connsiteY230" fmla="*/ 3212171 h 6858000"/>
              <a:gd name="connsiteX231" fmla="*/ 993319 w 7467663"/>
              <a:gd name="connsiteY231" fmla="*/ 3247648 h 6858000"/>
              <a:gd name="connsiteX232" fmla="*/ 853081 w 7467663"/>
              <a:gd name="connsiteY232" fmla="*/ 3312410 h 6858000"/>
              <a:gd name="connsiteX233" fmla="*/ 805957 w 7467663"/>
              <a:gd name="connsiteY233" fmla="*/ 3330443 h 6858000"/>
              <a:gd name="connsiteX234" fmla="*/ 1318687 w 7467663"/>
              <a:gd name="connsiteY234" fmla="*/ 3113840 h 6858000"/>
              <a:gd name="connsiteX235" fmla="*/ 5453702 w 7467663"/>
              <a:gd name="connsiteY235" fmla="*/ 3090882 h 6858000"/>
              <a:gd name="connsiteX236" fmla="*/ 5480135 w 7467663"/>
              <a:gd name="connsiteY236" fmla="*/ 3565802 h 6858000"/>
              <a:gd name="connsiteX237" fmla="*/ 5499023 w 7467663"/>
              <a:gd name="connsiteY237" fmla="*/ 4166310 h 6858000"/>
              <a:gd name="connsiteX238" fmla="*/ 5547022 w 7467663"/>
              <a:gd name="connsiteY238" fmla="*/ 3607838 h 6858000"/>
              <a:gd name="connsiteX239" fmla="*/ 5515964 w 7467663"/>
              <a:gd name="connsiteY239" fmla="*/ 3378541 h 6858000"/>
              <a:gd name="connsiteX240" fmla="*/ 5453702 w 7467663"/>
              <a:gd name="connsiteY240" fmla="*/ 3090882 h 6858000"/>
              <a:gd name="connsiteX241" fmla="*/ 1238695 w 7467663"/>
              <a:gd name="connsiteY241" fmla="*/ 3076820 h 6858000"/>
              <a:gd name="connsiteX242" fmla="*/ 716371 w 7467663"/>
              <a:gd name="connsiteY242" fmla="*/ 3293249 h 6858000"/>
              <a:gd name="connsiteX243" fmla="*/ 579522 w 7467663"/>
              <a:gd name="connsiteY243" fmla="*/ 3371759 h 6858000"/>
              <a:gd name="connsiteX244" fmla="*/ 600288 w 7467663"/>
              <a:gd name="connsiteY244" fmla="*/ 3365555 h 6858000"/>
              <a:gd name="connsiteX245" fmla="*/ 840692 w 7467663"/>
              <a:gd name="connsiteY245" fmla="*/ 3284921 h 6858000"/>
              <a:gd name="connsiteX246" fmla="*/ 979248 w 7467663"/>
              <a:gd name="connsiteY246" fmla="*/ 3221003 h 6858000"/>
              <a:gd name="connsiteX247" fmla="*/ 1053282 w 7467663"/>
              <a:gd name="connsiteY247" fmla="*/ 3185247 h 6858000"/>
              <a:gd name="connsiteX248" fmla="*/ 1320603 w 7467663"/>
              <a:gd name="connsiteY248" fmla="*/ 3081281 h 6858000"/>
              <a:gd name="connsiteX249" fmla="*/ 1238695 w 7467663"/>
              <a:gd name="connsiteY249" fmla="*/ 3076820 h 6858000"/>
              <a:gd name="connsiteX250" fmla="*/ 5425627 w 7467663"/>
              <a:gd name="connsiteY250" fmla="*/ 2954192 h 6858000"/>
              <a:gd name="connsiteX251" fmla="*/ 5470770 w 7467663"/>
              <a:gd name="connsiteY251" fmla="*/ 3005435 h 6858000"/>
              <a:gd name="connsiteX252" fmla="*/ 5519779 w 7467663"/>
              <a:gd name="connsiteY252" fmla="*/ 4359223 h 6858000"/>
              <a:gd name="connsiteX253" fmla="*/ 5520293 w 7467663"/>
              <a:gd name="connsiteY253" fmla="*/ 4360602 h 6858000"/>
              <a:gd name="connsiteX254" fmla="*/ 5767221 w 7467663"/>
              <a:gd name="connsiteY254" fmla="*/ 4665564 h 6858000"/>
              <a:gd name="connsiteX255" fmla="*/ 6937169 w 7467663"/>
              <a:gd name="connsiteY255" fmla="*/ 4815941 h 6858000"/>
              <a:gd name="connsiteX256" fmla="*/ 6953922 w 7467663"/>
              <a:gd name="connsiteY256" fmla="*/ 4890068 h 6858000"/>
              <a:gd name="connsiteX257" fmla="*/ 6071359 w 7467663"/>
              <a:gd name="connsiteY257" fmla="*/ 4770770 h 6858000"/>
              <a:gd name="connsiteX258" fmla="*/ 6038839 w 7467663"/>
              <a:gd name="connsiteY258" fmla="*/ 4764474 h 6858000"/>
              <a:gd name="connsiteX259" fmla="*/ 6038706 w 7467663"/>
              <a:gd name="connsiteY259" fmla="*/ 4763847 h 6858000"/>
              <a:gd name="connsiteX260" fmla="*/ 6037784 w 7467663"/>
              <a:gd name="connsiteY260" fmla="*/ 4764270 h 6858000"/>
              <a:gd name="connsiteX261" fmla="*/ 6038839 w 7467663"/>
              <a:gd name="connsiteY261" fmla="*/ 4764474 h 6858000"/>
              <a:gd name="connsiteX262" fmla="*/ 6040338 w 7467663"/>
              <a:gd name="connsiteY262" fmla="*/ 4771418 h 6858000"/>
              <a:gd name="connsiteX263" fmla="*/ 6024488 w 7467663"/>
              <a:gd name="connsiteY263" fmla="*/ 4809903 h 6858000"/>
              <a:gd name="connsiteX264" fmla="*/ 5599771 w 7467663"/>
              <a:gd name="connsiteY264" fmla="*/ 5509652 h 6858000"/>
              <a:gd name="connsiteX265" fmla="*/ 5548843 w 7467663"/>
              <a:gd name="connsiteY265" fmla="*/ 5563845 h 6858000"/>
              <a:gd name="connsiteX266" fmla="*/ 5940952 w 7467663"/>
              <a:gd name="connsiteY266" fmla="*/ 6250028 h 6858000"/>
              <a:gd name="connsiteX267" fmla="*/ 6043441 w 7467663"/>
              <a:gd name="connsiteY267" fmla="*/ 6665847 h 6858000"/>
              <a:gd name="connsiteX268" fmla="*/ 6093432 w 7467663"/>
              <a:gd name="connsiteY268" fmla="*/ 6858000 h 6858000"/>
              <a:gd name="connsiteX269" fmla="*/ 6034344 w 7467663"/>
              <a:gd name="connsiteY269" fmla="*/ 6858000 h 6858000"/>
              <a:gd name="connsiteX270" fmla="*/ 6026679 w 7467663"/>
              <a:gd name="connsiteY270" fmla="*/ 6836959 h 6858000"/>
              <a:gd name="connsiteX271" fmla="*/ 5800441 w 7467663"/>
              <a:gd name="connsiteY271" fmla="*/ 6335286 h 6858000"/>
              <a:gd name="connsiteX272" fmla="*/ 5526562 w 7467663"/>
              <a:gd name="connsiteY272" fmla="*/ 5705388 h 6858000"/>
              <a:gd name="connsiteX273" fmla="*/ 5519640 w 7467663"/>
              <a:gd name="connsiteY273" fmla="*/ 5683774 h 6858000"/>
              <a:gd name="connsiteX274" fmla="*/ 5844559 w 7467663"/>
              <a:gd name="connsiteY274" fmla="*/ 6553349 h 6858000"/>
              <a:gd name="connsiteX275" fmla="*/ 5975994 w 7467663"/>
              <a:gd name="connsiteY275" fmla="*/ 6858000 h 6858000"/>
              <a:gd name="connsiteX276" fmla="*/ 5898547 w 7467663"/>
              <a:gd name="connsiteY276" fmla="*/ 6858000 h 6858000"/>
              <a:gd name="connsiteX277" fmla="*/ 5682041 w 7467663"/>
              <a:gd name="connsiteY277" fmla="*/ 6355860 h 6858000"/>
              <a:gd name="connsiteX278" fmla="*/ 5461758 w 7467663"/>
              <a:gd name="connsiteY278" fmla="*/ 5820220 h 6858000"/>
              <a:gd name="connsiteX279" fmla="*/ 5237282 w 7467663"/>
              <a:gd name="connsiteY279" fmla="*/ 6579086 h 6858000"/>
              <a:gd name="connsiteX280" fmla="*/ 5115009 w 7467663"/>
              <a:gd name="connsiteY280" fmla="*/ 6858000 h 6858000"/>
              <a:gd name="connsiteX281" fmla="*/ 5028074 w 7467663"/>
              <a:gd name="connsiteY281" fmla="*/ 6858000 h 6858000"/>
              <a:gd name="connsiteX282" fmla="*/ 5079508 w 7467663"/>
              <a:gd name="connsiteY282" fmla="*/ 6749074 h 6858000"/>
              <a:gd name="connsiteX283" fmla="*/ 5371846 w 7467663"/>
              <a:gd name="connsiteY283" fmla="*/ 5924413 h 6858000"/>
              <a:gd name="connsiteX284" fmla="*/ 5270512 w 7467663"/>
              <a:gd name="connsiteY284" fmla="*/ 6138975 h 6858000"/>
              <a:gd name="connsiteX285" fmla="*/ 5062409 w 7467663"/>
              <a:gd name="connsiteY285" fmla="*/ 6653544 h 6858000"/>
              <a:gd name="connsiteX286" fmla="*/ 5036628 w 7467663"/>
              <a:gd name="connsiteY286" fmla="*/ 6754247 h 6858000"/>
              <a:gd name="connsiteX287" fmla="*/ 5009112 w 7467663"/>
              <a:gd name="connsiteY287" fmla="*/ 6858000 h 6858000"/>
              <a:gd name="connsiteX288" fmla="*/ 4976679 w 7467663"/>
              <a:gd name="connsiteY288" fmla="*/ 6858000 h 6858000"/>
              <a:gd name="connsiteX289" fmla="*/ 5006537 w 7467663"/>
              <a:gd name="connsiteY289" fmla="*/ 6747068 h 6858000"/>
              <a:gd name="connsiteX290" fmla="*/ 5032723 w 7467663"/>
              <a:gd name="connsiteY290" fmla="*/ 6644957 h 6858000"/>
              <a:gd name="connsiteX291" fmla="*/ 5242949 w 7467663"/>
              <a:gd name="connsiteY291" fmla="*/ 6125175 h 6858000"/>
              <a:gd name="connsiteX292" fmla="*/ 5286321 w 7467663"/>
              <a:gd name="connsiteY292" fmla="*/ 6033555 h 6858000"/>
              <a:gd name="connsiteX293" fmla="*/ 5008210 w 7467663"/>
              <a:gd name="connsiteY293" fmla="*/ 6649194 h 6858000"/>
              <a:gd name="connsiteX294" fmla="*/ 4986321 w 7467663"/>
              <a:gd name="connsiteY294" fmla="*/ 6765687 h 6858000"/>
              <a:gd name="connsiteX295" fmla="*/ 4973474 w 7467663"/>
              <a:gd name="connsiteY295" fmla="*/ 6858000 h 6858000"/>
              <a:gd name="connsiteX296" fmla="*/ 4907178 w 7467663"/>
              <a:gd name="connsiteY296" fmla="*/ 6858000 h 6858000"/>
              <a:gd name="connsiteX297" fmla="*/ 4910810 w 7467663"/>
              <a:gd name="connsiteY297" fmla="*/ 6829660 h 6858000"/>
              <a:gd name="connsiteX298" fmla="*/ 4987461 w 7467663"/>
              <a:gd name="connsiteY298" fmla="*/ 6432994 h 6858000"/>
              <a:gd name="connsiteX299" fmla="*/ 5179262 w 7467663"/>
              <a:gd name="connsiteY299" fmla="*/ 6035044 h 6858000"/>
              <a:gd name="connsiteX300" fmla="*/ 4689678 w 7467663"/>
              <a:gd name="connsiteY300" fmla="*/ 6440241 h 6858000"/>
              <a:gd name="connsiteX301" fmla="*/ 4477543 w 7467663"/>
              <a:gd name="connsiteY301" fmla="*/ 6674836 h 6858000"/>
              <a:gd name="connsiteX302" fmla="*/ 4329957 w 7467663"/>
              <a:gd name="connsiteY302" fmla="*/ 6858000 h 6858000"/>
              <a:gd name="connsiteX303" fmla="*/ 4218595 w 7467663"/>
              <a:gd name="connsiteY303" fmla="*/ 6858000 h 6858000"/>
              <a:gd name="connsiteX304" fmla="*/ 4368888 w 7467663"/>
              <a:gd name="connsiteY304" fmla="*/ 6668412 h 6858000"/>
              <a:gd name="connsiteX305" fmla="*/ 4563091 w 7467663"/>
              <a:gd name="connsiteY305" fmla="*/ 6442508 h 6858000"/>
              <a:gd name="connsiteX306" fmla="*/ 5387324 w 7467663"/>
              <a:gd name="connsiteY306" fmla="*/ 5705830 h 6858000"/>
              <a:gd name="connsiteX307" fmla="*/ 5073620 w 7467663"/>
              <a:gd name="connsiteY307" fmla="*/ 5955437 h 6858000"/>
              <a:gd name="connsiteX308" fmla="*/ 4689789 w 7467663"/>
              <a:gd name="connsiteY308" fmla="*/ 6268382 h 6858000"/>
              <a:gd name="connsiteX309" fmla="*/ 4418722 w 7467663"/>
              <a:gd name="connsiteY309" fmla="*/ 6570886 h 6858000"/>
              <a:gd name="connsiteX310" fmla="*/ 4214944 w 7467663"/>
              <a:gd name="connsiteY310" fmla="*/ 6858000 h 6858000"/>
              <a:gd name="connsiteX311" fmla="*/ 4177898 w 7467663"/>
              <a:gd name="connsiteY311" fmla="*/ 6858000 h 6858000"/>
              <a:gd name="connsiteX312" fmla="*/ 4391597 w 7467663"/>
              <a:gd name="connsiteY312" fmla="*/ 6556370 h 6858000"/>
              <a:gd name="connsiteX313" fmla="*/ 4668889 w 7467663"/>
              <a:gd name="connsiteY313" fmla="*/ 6246399 h 6858000"/>
              <a:gd name="connsiteX314" fmla="*/ 5055427 w 7467663"/>
              <a:gd name="connsiteY314" fmla="*/ 5931476 h 6858000"/>
              <a:gd name="connsiteX315" fmla="*/ 5371814 w 7467663"/>
              <a:gd name="connsiteY315" fmla="*/ 5678975 h 6858000"/>
              <a:gd name="connsiteX316" fmla="*/ 4987918 w 7467663"/>
              <a:gd name="connsiteY316" fmla="*/ 5838701 h 6858000"/>
              <a:gd name="connsiteX317" fmla="*/ 4317146 w 7467663"/>
              <a:gd name="connsiteY317" fmla="*/ 6587716 h 6858000"/>
              <a:gd name="connsiteX318" fmla="*/ 4171627 w 7467663"/>
              <a:gd name="connsiteY318" fmla="*/ 6858000 h 6858000"/>
              <a:gd name="connsiteX319" fmla="*/ 4081585 w 7467663"/>
              <a:gd name="connsiteY319" fmla="*/ 6858000 h 6858000"/>
              <a:gd name="connsiteX320" fmla="*/ 4238603 w 7467663"/>
              <a:gd name="connsiteY320" fmla="*/ 6559341 h 6858000"/>
              <a:gd name="connsiteX321" fmla="*/ 4778333 w 7467663"/>
              <a:gd name="connsiteY321" fmla="*/ 5873626 h 6858000"/>
              <a:gd name="connsiteX322" fmla="*/ 5414185 w 7467663"/>
              <a:gd name="connsiteY322" fmla="*/ 5573882 h 6858000"/>
              <a:gd name="connsiteX323" fmla="*/ 5959648 w 7467663"/>
              <a:gd name="connsiteY323" fmla="*/ 4760797 h 6858000"/>
              <a:gd name="connsiteX324" fmla="*/ 5355019 w 7467663"/>
              <a:gd name="connsiteY324" fmla="*/ 4734672 h 6858000"/>
              <a:gd name="connsiteX325" fmla="*/ 5083565 w 7467663"/>
              <a:gd name="connsiteY325" fmla="*/ 5179121 h 6858000"/>
              <a:gd name="connsiteX326" fmla="*/ 4713577 w 7467663"/>
              <a:gd name="connsiteY326" fmla="*/ 5616803 h 6858000"/>
              <a:gd name="connsiteX327" fmla="*/ 3989559 w 7467663"/>
              <a:gd name="connsiteY327" fmla="*/ 6145945 h 6858000"/>
              <a:gd name="connsiteX328" fmla="*/ 3939824 w 7467663"/>
              <a:gd name="connsiteY328" fmla="*/ 6066900 h 6858000"/>
              <a:gd name="connsiteX329" fmla="*/ 4584537 w 7467663"/>
              <a:gd name="connsiteY329" fmla="*/ 5324826 h 6858000"/>
              <a:gd name="connsiteX330" fmla="*/ 5037105 w 7467663"/>
              <a:gd name="connsiteY330" fmla="*/ 5088765 h 6858000"/>
              <a:gd name="connsiteX331" fmla="*/ 5039930 w 7467663"/>
              <a:gd name="connsiteY331" fmla="*/ 5089585 h 6858000"/>
              <a:gd name="connsiteX332" fmla="*/ 5263764 w 7467663"/>
              <a:gd name="connsiteY332" fmla="*/ 4735525 h 6858000"/>
              <a:gd name="connsiteX333" fmla="*/ 4086300 w 7467663"/>
              <a:gd name="connsiteY333" fmla="*/ 4884599 h 6858000"/>
              <a:gd name="connsiteX334" fmla="*/ 4085485 w 7467663"/>
              <a:gd name="connsiteY334" fmla="*/ 4899070 h 6858000"/>
              <a:gd name="connsiteX335" fmla="*/ 3871915 w 7467663"/>
              <a:gd name="connsiteY335" fmla="*/ 5253645 h 6858000"/>
              <a:gd name="connsiteX336" fmla="*/ 3799374 w 7467663"/>
              <a:gd name="connsiteY336" fmla="*/ 5466127 h 6858000"/>
              <a:gd name="connsiteX337" fmla="*/ 3498850 w 7467663"/>
              <a:gd name="connsiteY337" fmla="*/ 6661888 h 6858000"/>
              <a:gd name="connsiteX338" fmla="*/ 3399216 w 7467663"/>
              <a:gd name="connsiteY338" fmla="*/ 6858000 h 6858000"/>
              <a:gd name="connsiteX339" fmla="*/ 3303688 w 7467663"/>
              <a:gd name="connsiteY339" fmla="*/ 6858000 h 6858000"/>
              <a:gd name="connsiteX340" fmla="*/ 3391774 w 7467663"/>
              <a:gd name="connsiteY340" fmla="*/ 6697181 h 6858000"/>
              <a:gd name="connsiteX341" fmla="*/ 3735540 w 7467663"/>
              <a:gd name="connsiteY341" fmla="*/ 5546923 h 6858000"/>
              <a:gd name="connsiteX342" fmla="*/ 3729438 w 7467663"/>
              <a:gd name="connsiteY342" fmla="*/ 5569058 h 6858000"/>
              <a:gd name="connsiteX343" fmla="*/ 3707782 w 7467663"/>
              <a:gd name="connsiteY343" fmla="*/ 5644908 h 6858000"/>
              <a:gd name="connsiteX344" fmla="*/ 3583827 w 7467663"/>
              <a:gd name="connsiteY344" fmla="*/ 6039215 h 6858000"/>
              <a:gd name="connsiteX345" fmla="*/ 3547861 w 7467663"/>
              <a:gd name="connsiteY345" fmla="*/ 6129609 h 6858000"/>
              <a:gd name="connsiteX346" fmla="*/ 3490905 w 7467663"/>
              <a:gd name="connsiteY346" fmla="*/ 6277660 h 6858000"/>
              <a:gd name="connsiteX347" fmla="*/ 3455859 w 7467663"/>
              <a:gd name="connsiteY347" fmla="*/ 6391301 h 6858000"/>
              <a:gd name="connsiteX348" fmla="*/ 3429112 w 7467663"/>
              <a:gd name="connsiteY348" fmla="*/ 6479469 h 6858000"/>
              <a:gd name="connsiteX349" fmla="*/ 3304862 w 7467663"/>
              <a:gd name="connsiteY349" fmla="*/ 6796476 h 6858000"/>
              <a:gd name="connsiteX350" fmla="*/ 3276071 w 7467663"/>
              <a:gd name="connsiteY350" fmla="*/ 6858000 h 6858000"/>
              <a:gd name="connsiteX351" fmla="*/ 3240805 w 7467663"/>
              <a:gd name="connsiteY351" fmla="*/ 6858000 h 6858000"/>
              <a:gd name="connsiteX352" fmla="*/ 3275917 w 7467663"/>
              <a:gd name="connsiteY352" fmla="*/ 6783192 h 6858000"/>
              <a:gd name="connsiteX353" fmla="*/ 3399358 w 7467663"/>
              <a:gd name="connsiteY353" fmla="*/ 6469011 h 6858000"/>
              <a:gd name="connsiteX354" fmla="*/ 3425650 w 7467663"/>
              <a:gd name="connsiteY354" fmla="*/ 6381333 h 6858000"/>
              <a:gd name="connsiteX355" fmla="*/ 3460661 w 7467663"/>
              <a:gd name="connsiteY355" fmla="*/ 6266763 h 6858000"/>
              <a:gd name="connsiteX356" fmla="*/ 3518021 w 7467663"/>
              <a:gd name="connsiteY356" fmla="*/ 6117298 h 6858000"/>
              <a:gd name="connsiteX357" fmla="*/ 3554035 w 7467663"/>
              <a:gd name="connsiteY357" fmla="*/ 6027832 h 6858000"/>
              <a:gd name="connsiteX358" fmla="*/ 3677174 w 7467663"/>
              <a:gd name="connsiteY358" fmla="*/ 5636351 h 6858000"/>
              <a:gd name="connsiteX359" fmla="*/ 3698819 w 7467663"/>
              <a:gd name="connsiteY359" fmla="*/ 5560503 h 6858000"/>
              <a:gd name="connsiteX360" fmla="*/ 3702094 w 7467663"/>
              <a:gd name="connsiteY360" fmla="*/ 5549194 h 6858000"/>
              <a:gd name="connsiteX361" fmla="*/ 3398355 w 7467663"/>
              <a:gd name="connsiteY361" fmla="*/ 6094603 h 6858000"/>
              <a:gd name="connsiteX362" fmla="*/ 3193941 w 7467663"/>
              <a:gd name="connsiteY362" fmla="*/ 6798775 h 6858000"/>
              <a:gd name="connsiteX363" fmla="*/ 3184140 w 7467663"/>
              <a:gd name="connsiteY363" fmla="*/ 6858000 h 6858000"/>
              <a:gd name="connsiteX364" fmla="*/ 3099978 w 7467663"/>
              <a:gd name="connsiteY364" fmla="*/ 6858000 h 6858000"/>
              <a:gd name="connsiteX365" fmla="*/ 3101556 w 7467663"/>
              <a:gd name="connsiteY365" fmla="*/ 6843337 h 6858000"/>
              <a:gd name="connsiteX366" fmla="*/ 3370162 w 7467663"/>
              <a:gd name="connsiteY366" fmla="*/ 5785550 h 6858000"/>
              <a:gd name="connsiteX367" fmla="*/ 3746477 w 7467663"/>
              <a:gd name="connsiteY367" fmla="*/ 5377889 h 6858000"/>
              <a:gd name="connsiteX368" fmla="*/ 3863399 w 7467663"/>
              <a:gd name="connsiteY368" fmla="*/ 5087257 h 6858000"/>
              <a:gd name="connsiteX369" fmla="*/ 3968712 w 7467663"/>
              <a:gd name="connsiteY369" fmla="*/ 4913989 h 6858000"/>
              <a:gd name="connsiteX370" fmla="*/ 2792390 w 7467663"/>
              <a:gd name="connsiteY370" fmla="*/ 5382974 h 6858000"/>
              <a:gd name="connsiteX371" fmla="*/ 2714982 w 7467663"/>
              <a:gd name="connsiteY371" fmla="*/ 5427051 h 6858000"/>
              <a:gd name="connsiteX372" fmla="*/ 2813361 w 7467663"/>
              <a:gd name="connsiteY372" fmla="*/ 6023912 h 6858000"/>
              <a:gd name="connsiteX373" fmla="*/ 2688430 w 7467663"/>
              <a:gd name="connsiteY373" fmla="*/ 6801564 h 6858000"/>
              <a:gd name="connsiteX374" fmla="*/ 2629626 w 7467663"/>
              <a:gd name="connsiteY374" fmla="*/ 6763394 h 6858000"/>
              <a:gd name="connsiteX375" fmla="*/ 2565328 w 7467663"/>
              <a:gd name="connsiteY375" fmla="*/ 5516399 h 6858000"/>
              <a:gd name="connsiteX376" fmla="*/ 1922999 w 7467663"/>
              <a:gd name="connsiteY376" fmla="*/ 5980343 h 6858000"/>
              <a:gd name="connsiteX377" fmla="*/ 1950261 w 7467663"/>
              <a:gd name="connsiteY377" fmla="*/ 6405858 h 6858000"/>
              <a:gd name="connsiteX378" fmla="*/ 2365554 w 7467663"/>
              <a:gd name="connsiteY378" fmla="*/ 6759107 h 6858000"/>
              <a:gd name="connsiteX379" fmla="*/ 2424142 w 7467663"/>
              <a:gd name="connsiteY379" fmla="*/ 6858000 h 6858000"/>
              <a:gd name="connsiteX380" fmla="*/ 2395994 w 7467663"/>
              <a:gd name="connsiteY380" fmla="*/ 6858000 h 6858000"/>
              <a:gd name="connsiteX381" fmla="*/ 2392863 w 7467663"/>
              <a:gd name="connsiteY381" fmla="*/ 6852964 h 6858000"/>
              <a:gd name="connsiteX382" fmla="*/ 2017589 w 7467663"/>
              <a:gd name="connsiteY382" fmla="*/ 6493982 h 6858000"/>
              <a:gd name="connsiteX383" fmla="*/ 2147336 w 7467663"/>
              <a:gd name="connsiteY383" fmla="*/ 6594052 h 6858000"/>
              <a:gd name="connsiteX384" fmla="*/ 2207047 w 7467663"/>
              <a:gd name="connsiteY384" fmla="*/ 6654540 h 6858000"/>
              <a:gd name="connsiteX385" fmla="*/ 2299106 w 7467663"/>
              <a:gd name="connsiteY385" fmla="*/ 6778931 h 6858000"/>
              <a:gd name="connsiteX386" fmla="*/ 2314430 w 7467663"/>
              <a:gd name="connsiteY386" fmla="*/ 6801144 h 6858000"/>
              <a:gd name="connsiteX387" fmla="*/ 2352406 w 7467663"/>
              <a:gd name="connsiteY387" fmla="*/ 6858000 h 6858000"/>
              <a:gd name="connsiteX388" fmla="*/ 2314492 w 7467663"/>
              <a:gd name="connsiteY388" fmla="*/ 6858000 h 6858000"/>
              <a:gd name="connsiteX389" fmla="*/ 2288095 w 7467663"/>
              <a:gd name="connsiteY389" fmla="*/ 6818030 h 6858000"/>
              <a:gd name="connsiteX390" fmla="*/ 2272768 w 7467663"/>
              <a:gd name="connsiteY390" fmla="*/ 6795822 h 6858000"/>
              <a:gd name="connsiteX391" fmla="*/ 2182715 w 7467663"/>
              <a:gd name="connsiteY391" fmla="*/ 6675071 h 6858000"/>
              <a:gd name="connsiteX392" fmla="*/ 2032061 w 7467663"/>
              <a:gd name="connsiteY392" fmla="*/ 6541380 h 6858000"/>
              <a:gd name="connsiteX393" fmla="*/ 2257220 w 7467663"/>
              <a:gd name="connsiteY393" fmla="*/ 6826257 h 6858000"/>
              <a:gd name="connsiteX394" fmla="*/ 2281324 w 7467663"/>
              <a:gd name="connsiteY394" fmla="*/ 6858000 h 6858000"/>
              <a:gd name="connsiteX395" fmla="*/ 2242860 w 7467663"/>
              <a:gd name="connsiteY395" fmla="*/ 6858000 h 6858000"/>
              <a:gd name="connsiteX396" fmla="*/ 2232818 w 7467663"/>
              <a:gd name="connsiteY396" fmla="*/ 6844926 h 6858000"/>
              <a:gd name="connsiteX397" fmla="*/ 1990172 w 7467663"/>
              <a:gd name="connsiteY397" fmla="*/ 6542121 h 6858000"/>
              <a:gd name="connsiteX398" fmla="*/ 2124090 w 7467663"/>
              <a:gd name="connsiteY398" fmla="*/ 6761017 h 6858000"/>
              <a:gd name="connsiteX399" fmla="*/ 2200380 w 7467663"/>
              <a:gd name="connsiteY399" fmla="*/ 6858000 h 6858000"/>
              <a:gd name="connsiteX400" fmla="*/ 2147507 w 7467663"/>
              <a:gd name="connsiteY400" fmla="*/ 6858000 h 6858000"/>
              <a:gd name="connsiteX401" fmla="*/ 2070668 w 7467663"/>
              <a:gd name="connsiteY401" fmla="*/ 6761520 h 6858000"/>
              <a:gd name="connsiteX402" fmla="*/ 1975142 w 7467663"/>
              <a:gd name="connsiteY402" fmla="*/ 6585570 h 6858000"/>
              <a:gd name="connsiteX403" fmla="*/ 2050035 w 7467663"/>
              <a:gd name="connsiteY403" fmla="*/ 6813345 h 6858000"/>
              <a:gd name="connsiteX404" fmla="*/ 2063025 w 7467663"/>
              <a:gd name="connsiteY404" fmla="*/ 6858000 h 6858000"/>
              <a:gd name="connsiteX405" fmla="*/ 2021675 w 7467663"/>
              <a:gd name="connsiteY405" fmla="*/ 6858000 h 6858000"/>
              <a:gd name="connsiteX406" fmla="*/ 2019308 w 7467663"/>
              <a:gd name="connsiteY406" fmla="*/ 6847118 h 6858000"/>
              <a:gd name="connsiteX407" fmla="*/ 1938835 w 7467663"/>
              <a:gd name="connsiteY407" fmla="*/ 6551160 h 6858000"/>
              <a:gd name="connsiteX408" fmla="*/ 1953230 w 7467663"/>
              <a:gd name="connsiteY408" fmla="*/ 6759699 h 6858000"/>
              <a:gd name="connsiteX409" fmla="*/ 1956763 w 7467663"/>
              <a:gd name="connsiteY409" fmla="*/ 6778191 h 6858000"/>
              <a:gd name="connsiteX410" fmla="*/ 1967925 w 7467663"/>
              <a:gd name="connsiteY410" fmla="*/ 6858000 h 6858000"/>
              <a:gd name="connsiteX411" fmla="*/ 1936622 w 7467663"/>
              <a:gd name="connsiteY411" fmla="*/ 6858000 h 6858000"/>
              <a:gd name="connsiteX412" fmla="*/ 1926261 w 7467663"/>
              <a:gd name="connsiteY412" fmla="*/ 6784064 h 6858000"/>
              <a:gd name="connsiteX413" fmla="*/ 1922724 w 7467663"/>
              <a:gd name="connsiteY413" fmla="*/ 6765577 h 6858000"/>
              <a:gd name="connsiteX414" fmla="*/ 1904650 w 7467663"/>
              <a:gd name="connsiteY414" fmla="*/ 6639616 h 6858000"/>
              <a:gd name="connsiteX415" fmla="*/ 1885273 w 7467663"/>
              <a:gd name="connsiteY415" fmla="*/ 6858000 h 6858000"/>
              <a:gd name="connsiteX416" fmla="*/ 1854363 w 7467663"/>
              <a:gd name="connsiteY416" fmla="*/ 6858000 h 6858000"/>
              <a:gd name="connsiteX417" fmla="*/ 1880391 w 7467663"/>
              <a:gd name="connsiteY417" fmla="*/ 6603796 h 6858000"/>
              <a:gd name="connsiteX418" fmla="*/ 1818273 w 7467663"/>
              <a:gd name="connsiteY418" fmla="*/ 6715729 h 6858000"/>
              <a:gd name="connsiteX419" fmla="*/ 1794691 w 7467663"/>
              <a:gd name="connsiteY419" fmla="*/ 6843239 h 6858000"/>
              <a:gd name="connsiteX420" fmla="*/ 1794914 w 7467663"/>
              <a:gd name="connsiteY420" fmla="*/ 6858000 h 6858000"/>
              <a:gd name="connsiteX421" fmla="*/ 1746128 w 7467663"/>
              <a:gd name="connsiteY421" fmla="*/ 6858000 h 6858000"/>
              <a:gd name="connsiteX422" fmla="*/ 1753934 w 7467663"/>
              <a:gd name="connsiteY422" fmla="*/ 6724796 h 6858000"/>
              <a:gd name="connsiteX423" fmla="*/ 1792053 w 7467663"/>
              <a:gd name="connsiteY423" fmla="*/ 6572396 h 6858000"/>
              <a:gd name="connsiteX424" fmla="*/ 1862248 w 7467663"/>
              <a:gd name="connsiteY424" fmla="*/ 6266397 h 6858000"/>
              <a:gd name="connsiteX425" fmla="*/ 1862250 w 7467663"/>
              <a:gd name="connsiteY425" fmla="*/ 6033531 h 6858000"/>
              <a:gd name="connsiteX426" fmla="*/ 1211999 w 7467663"/>
              <a:gd name="connsiteY426" fmla="*/ 6683610 h 6858000"/>
              <a:gd name="connsiteX427" fmla="*/ 1213266 w 7467663"/>
              <a:gd name="connsiteY427" fmla="*/ 6691947 h 6858000"/>
              <a:gd name="connsiteX428" fmla="*/ 1203370 w 7467663"/>
              <a:gd name="connsiteY428" fmla="*/ 6850676 h 6858000"/>
              <a:gd name="connsiteX429" fmla="*/ 1203671 w 7467663"/>
              <a:gd name="connsiteY429" fmla="*/ 6858000 h 6858000"/>
              <a:gd name="connsiteX430" fmla="*/ 1143180 w 7467663"/>
              <a:gd name="connsiteY430" fmla="*/ 6858000 h 6858000"/>
              <a:gd name="connsiteX431" fmla="*/ 1142176 w 7467663"/>
              <a:gd name="connsiteY431" fmla="*/ 6766045 h 6858000"/>
              <a:gd name="connsiteX432" fmla="*/ 1067484 w 7467663"/>
              <a:gd name="connsiteY432" fmla="*/ 6858000 h 6858000"/>
              <a:gd name="connsiteX433" fmla="*/ 953928 w 7467663"/>
              <a:gd name="connsiteY433" fmla="*/ 6858000 h 6858000"/>
              <a:gd name="connsiteX434" fmla="*/ 959715 w 7467663"/>
              <a:gd name="connsiteY434" fmla="*/ 6850185 h 6858000"/>
              <a:gd name="connsiteX435" fmla="*/ 1483788 w 7467663"/>
              <a:gd name="connsiteY435" fmla="*/ 6259174 h 6858000"/>
              <a:gd name="connsiteX436" fmla="*/ 1100671 w 7467663"/>
              <a:gd name="connsiteY436" fmla="*/ 6252137 h 6858000"/>
              <a:gd name="connsiteX437" fmla="*/ 1090144 w 7467663"/>
              <a:gd name="connsiteY437" fmla="*/ 6256748 h 6858000"/>
              <a:gd name="connsiteX438" fmla="*/ 1095872 w 7467663"/>
              <a:gd name="connsiteY438" fmla="*/ 6271892 h 6858000"/>
              <a:gd name="connsiteX439" fmla="*/ 262785 w 7467663"/>
              <a:gd name="connsiteY439" fmla="*/ 6845450 h 6858000"/>
              <a:gd name="connsiteX440" fmla="*/ 209968 w 7467663"/>
              <a:gd name="connsiteY440" fmla="*/ 6770713 h 6858000"/>
              <a:gd name="connsiteX441" fmla="*/ 873460 w 7467663"/>
              <a:gd name="connsiteY441" fmla="*/ 6253768 h 6858000"/>
              <a:gd name="connsiteX442" fmla="*/ 192686 w 7467663"/>
              <a:gd name="connsiteY442" fmla="*/ 5849257 h 6858000"/>
              <a:gd name="connsiteX443" fmla="*/ 4696 w 7467663"/>
              <a:gd name="connsiteY443" fmla="*/ 5697668 h 6858000"/>
              <a:gd name="connsiteX444" fmla="*/ 0 w 7467663"/>
              <a:gd name="connsiteY444" fmla="*/ 5689984 h 6858000"/>
              <a:gd name="connsiteX445" fmla="*/ 0 w 7467663"/>
              <a:gd name="connsiteY445" fmla="*/ 5513472 h 6858000"/>
              <a:gd name="connsiteX446" fmla="*/ 174101 w 7467663"/>
              <a:gd name="connsiteY446" fmla="*/ 5620277 h 6858000"/>
              <a:gd name="connsiteX447" fmla="*/ 891800 w 7467663"/>
              <a:gd name="connsiteY447" fmla="*/ 6036935 h 6858000"/>
              <a:gd name="connsiteX448" fmla="*/ 1072219 w 7467663"/>
              <a:gd name="connsiteY448" fmla="*/ 6169443 h 6858000"/>
              <a:gd name="connsiteX449" fmla="*/ 1074117 w 7467663"/>
              <a:gd name="connsiteY449" fmla="*/ 6170301 h 6858000"/>
              <a:gd name="connsiteX450" fmla="*/ 1083114 w 7467663"/>
              <a:gd name="connsiteY450" fmla="*/ 6174131 h 6858000"/>
              <a:gd name="connsiteX451" fmla="*/ 1543010 w 7467663"/>
              <a:gd name="connsiteY451" fmla="*/ 6191140 h 6858000"/>
              <a:gd name="connsiteX452" fmla="*/ 1551080 w 7467663"/>
              <a:gd name="connsiteY452" fmla="*/ 6195006 h 6858000"/>
              <a:gd name="connsiteX453" fmla="*/ 2345443 w 7467663"/>
              <a:gd name="connsiteY453" fmla="*/ 5549882 h 6858000"/>
              <a:gd name="connsiteX454" fmla="*/ 1721499 w 7467663"/>
              <a:gd name="connsiteY454" fmla="*/ 5599969 h 6858000"/>
              <a:gd name="connsiteX455" fmla="*/ 767716 w 7467663"/>
              <a:gd name="connsiteY455" fmla="*/ 5472768 h 6858000"/>
              <a:gd name="connsiteX456" fmla="*/ 722147 w 7467663"/>
              <a:gd name="connsiteY456" fmla="*/ 5393091 h 6858000"/>
              <a:gd name="connsiteX457" fmla="*/ 1485552 w 7467663"/>
              <a:gd name="connsiteY457" fmla="*/ 5313202 h 6858000"/>
              <a:gd name="connsiteX458" fmla="*/ 2143004 w 7467663"/>
              <a:gd name="connsiteY458" fmla="*/ 5402420 h 6858000"/>
              <a:gd name="connsiteX459" fmla="*/ 1933391 w 7467663"/>
              <a:gd name="connsiteY459" fmla="*/ 5156971 h 6858000"/>
              <a:gd name="connsiteX460" fmla="*/ 1827118 w 7467663"/>
              <a:gd name="connsiteY460" fmla="*/ 4968410 h 6858000"/>
              <a:gd name="connsiteX461" fmla="*/ 1837349 w 7467663"/>
              <a:gd name="connsiteY461" fmla="*/ 4956357 h 6858000"/>
              <a:gd name="connsiteX462" fmla="*/ 2162835 w 7467663"/>
              <a:gd name="connsiteY462" fmla="*/ 5187853 h 6858000"/>
              <a:gd name="connsiteX463" fmla="*/ 2257167 w 7467663"/>
              <a:gd name="connsiteY463" fmla="*/ 5462123 h 6858000"/>
              <a:gd name="connsiteX464" fmla="*/ 2261598 w 7467663"/>
              <a:gd name="connsiteY464" fmla="*/ 5467998 h 6858000"/>
              <a:gd name="connsiteX465" fmla="*/ 2437177 w 7467663"/>
              <a:gd name="connsiteY465" fmla="*/ 5479608 h 6858000"/>
              <a:gd name="connsiteX466" fmla="*/ 2445247 w 7467663"/>
              <a:gd name="connsiteY466" fmla="*/ 5483476 h 6858000"/>
              <a:gd name="connsiteX467" fmla="*/ 2743626 w 7467663"/>
              <a:gd name="connsiteY467" fmla="*/ 5304819 h 6858000"/>
              <a:gd name="connsiteX468" fmla="*/ 3048102 w 7467663"/>
              <a:gd name="connsiteY468" fmla="*/ 5150595 h 6858000"/>
              <a:gd name="connsiteX469" fmla="*/ 1799414 w 7467663"/>
              <a:gd name="connsiteY469" fmla="*/ 4694732 h 6858000"/>
              <a:gd name="connsiteX470" fmla="*/ 1771735 w 7467663"/>
              <a:gd name="connsiteY470" fmla="*/ 4619929 h 6858000"/>
              <a:gd name="connsiteX471" fmla="*/ 3104273 w 7467663"/>
              <a:gd name="connsiteY471" fmla="*/ 5076159 h 6858000"/>
              <a:gd name="connsiteX472" fmla="*/ 3113245 w 7467663"/>
              <a:gd name="connsiteY472" fmla="*/ 5090705 h 6858000"/>
              <a:gd name="connsiteX473" fmla="*/ 3126294 w 7467663"/>
              <a:gd name="connsiteY473" fmla="*/ 5114400 h 6858000"/>
              <a:gd name="connsiteX474" fmla="*/ 3937433 w 7467663"/>
              <a:gd name="connsiteY474" fmla="*/ 4830473 h 6858000"/>
              <a:gd name="connsiteX475" fmla="*/ 3590475 w 7467663"/>
              <a:gd name="connsiteY475" fmla="*/ 4597974 h 6858000"/>
              <a:gd name="connsiteX476" fmla="*/ 3100264 w 7467663"/>
              <a:gd name="connsiteY476" fmla="*/ 4579845 h 6858000"/>
              <a:gd name="connsiteX477" fmla="*/ 2183576 w 7467663"/>
              <a:gd name="connsiteY477" fmla="*/ 4227150 h 6858000"/>
              <a:gd name="connsiteX478" fmla="*/ 2151029 w 7467663"/>
              <a:gd name="connsiteY478" fmla="*/ 4146947 h 6858000"/>
              <a:gd name="connsiteX479" fmla="*/ 3563434 w 7467663"/>
              <a:gd name="connsiteY479" fmla="*/ 4469115 h 6858000"/>
              <a:gd name="connsiteX480" fmla="*/ 3177952 w 7467663"/>
              <a:gd name="connsiteY480" fmla="*/ 3657386 h 6858000"/>
              <a:gd name="connsiteX481" fmla="*/ 3189263 w 7467663"/>
              <a:gd name="connsiteY481" fmla="*/ 3625726 h 6858000"/>
              <a:gd name="connsiteX482" fmla="*/ 3560912 w 7467663"/>
              <a:gd name="connsiteY482" fmla="*/ 4079863 h 6858000"/>
              <a:gd name="connsiteX483" fmla="*/ 3626636 w 7467663"/>
              <a:gd name="connsiteY483" fmla="*/ 4512230 h 6858000"/>
              <a:gd name="connsiteX484" fmla="*/ 3653088 w 7467663"/>
              <a:gd name="connsiteY484" fmla="*/ 4521417 h 6858000"/>
              <a:gd name="connsiteX485" fmla="*/ 3988128 w 7467663"/>
              <a:gd name="connsiteY485" fmla="*/ 4817267 h 6858000"/>
              <a:gd name="connsiteX486" fmla="*/ 4830582 w 7467663"/>
              <a:gd name="connsiteY486" fmla="*/ 4676000 h 6858000"/>
              <a:gd name="connsiteX487" fmla="*/ 4830100 w 7467663"/>
              <a:gd name="connsiteY487" fmla="*/ 4675554 h 6858000"/>
              <a:gd name="connsiteX488" fmla="*/ 4036318 w 7467663"/>
              <a:gd name="connsiteY488" fmla="*/ 4147013 h 6858000"/>
              <a:gd name="connsiteX489" fmla="*/ 3432098 w 7467663"/>
              <a:gd name="connsiteY489" fmla="*/ 3537312 h 6858000"/>
              <a:gd name="connsiteX490" fmla="*/ 3446761 w 7467663"/>
              <a:gd name="connsiteY490" fmla="*/ 3461278 h 6858000"/>
              <a:gd name="connsiteX491" fmla="*/ 4419733 w 7467663"/>
              <a:gd name="connsiteY491" fmla="*/ 3963555 h 6858000"/>
              <a:gd name="connsiteX492" fmla="*/ 4781371 w 7467663"/>
              <a:gd name="connsiteY492" fmla="*/ 4458604 h 6858000"/>
              <a:gd name="connsiteX493" fmla="*/ 4780440 w 7467663"/>
              <a:gd name="connsiteY493" fmla="*/ 4470290 h 6858000"/>
              <a:gd name="connsiteX494" fmla="*/ 4898954 w 7467663"/>
              <a:gd name="connsiteY494" fmla="*/ 4662092 h 6858000"/>
              <a:gd name="connsiteX495" fmla="*/ 4900699 w 7467663"/>
              <a:gd name="connsiteY495" fmla="*/ 4670867 h 6858000"/>
              <a:gd name="connsiteX496" fmla="*/ 5714511 w 7467663"/>
              <a:gd name="connsiteY496" fmla="*/ 4663483 h 6858000"/>
              <a:gd name="connsiteX497" fmla="*/ 5464793 w 7467663"/>
              <a:gd name="connsiteY497" fmla="*/ 4393556 h 6858000"/>
              <a:gd name="connsiteX498" fmla="*/ 5461897 w 7467663"/>
              <a:gd name="connsiteY498" fmla="*/ 4390879 h 6858000"/>
              <a:gd name="connsiteX499" fmla="*/ 4294126 w 7467663"/>
              <a:gd name="connsiteY499" fmla="*/ 3303048 h 6858000"/>
              <a:gd name="connsiteX500" fmla="*/ 4305321 w 7467663"/>
              <a:gd name="connsiteY500" fmla="*/ 3256953 h 6858000"/>
              <a:gd name="connsiteX501" fmla="*/ 4949299 w 7467663"/>
              <a:gd name="connsiteY501" fmla="*/ 3766336 h 6858000"/>
              <a:gd name="connsiteX502" fmla="*/ 5291452 w 7467663"/>
              <a:gd name="connsiteY502" fmla="*/ 4076801 h 6858000"/>
              <a:gd name="connsiteX503" fmla="*/ 5434998 w 7467663"/>
              <a:gd name="connsiteY503" fmla="*/ 4254100 h 6858000"/>
              <a:gd name="connsiteX504" fmla="*/ 5351015 w 7467663"/>
              <a:gd name="connsiteY504" fmla="*/ 3760989 h 6858000"/>
              <a:gd name="connsiteX505" fmla="*/ 5413780 w 7467663"/>
              <a:gd name="connsiteY505" fmla="*/ 2966265 h 6858000"/>
              <a:gd name="connsiteX506" fmla="*/ 5425627 w 7467663"/>
              <a:gd name="connsiteY506" fmla="*/ 2954192 h 6858000"/>
              <a:gd name="connsiteX507" fmla="*/ 6604735 w 7467663"/>
              <a:gd name="connsiteY507" fmla="*/ 2041381 h 6858000"/>
              <a:gd name="connsiteX508" fmla="*/ 7204487 w 7467663"/>
              <a:gd name="connsiteY508" fmla="*/ 2742112 h 6858000"/>
              <a:gd name="connsiteX509" fmla="*/ 7131592 w 7467663"/>
              <a:gd name="connsiteY509" fmla="*/ 2672096 h 6858000"/>
              <a:gd name="connsiteX510" fmla="*/ 6996344 w 7467663"/>
              <a:gd name="connsiteY510" fmla="*/ 2518310 h 6858000"/>
              <a:gd name="connsiteX511" fmla="*/ 6735495 w 7467663"/>
              <a:gd name="connsiteY511" fmla="*/ 2196890 h 6858000"/>
              <a:gd name="connsiteX512" fmla="*/ 6721901 w 7467663"/>
              <a:gd name="connsiteY512" fmla="*/ 2179274 h 6858000"/>
              <a:gd name="connsiteX513" fmla="*/ 6604735 w 7467663"/>
              <a:gd name="connsiteY513" fmla="*/ 2041381 h 6858000"/>
              <a:gd name="connsiteX514" fmla="*/ 6591670 w 7467663"/>
              <a:gd name="connsiteY514" fmla="*/ 1988277 h 6858000"/>
              <a:gd name="connsiteX515" fmla="*/ 6747349 w 7467663"/>
              <a:gd name="connsiteY515" fmla="*/ 2160069 h 6858000"/>
              <a:gd name="connsiteX516" fmla="*/ 6760943 w 7467663"/>
              <a:gd name="connsiteY516" fmla="*/ 2177686 h 6858000"/>
              <a:gd name="connsiteX517" fmla="*/ 7021065 w 7467663"/>
              <a:gd name="connsiteY517" fmla="*/ 2498102 h 6858000"/>
              <a:gd name="connsiteX518" fmla="*/ 7155223 w 7467663"/>
              <a:gd name="connsiteY518" fmla="*/ 2650386 h 6858000"/>
              <a:gd name="connsiteX519" fmla="*/ 7203167 w 7467663"/>
              <a:gd name="connsiteY519" fmla="*/ 2697288 h 6858000"/>
              <a:gd name="connsiteX520" fmla="*/ 6937703 w 7467663"/>
              <a:gd name="connsiteY520" fmla="*/ 2321981 h 6858000"/>
              <a:gd name="connsiteX521" fmla="*/ 6591670 w 7467663"/>
              <a:gd name="connsiteY521" fmla="*/ 1988277 h 6858000"/>
              <a:gd name="connsiteX522" fmla="*/ 5798671 w 7467663"/>
              <a:gd name="connsiteY522" fmla="*/ 1981601 h 6858000"/>
              <a:gd name="connsiteX523" fmla="*/ 5754709 w 7467663"/>
              <a:gd name="connsiteY523" fmla="*/ 2071454 h 6858000"/>
              <a:gd name="connsiteX524" fmla="*/ 5763044 w 7467663"/>
              <a:gd name="connsiteY524" fmla="*/ 2842206 h 6858000"/>
              <a:gd name="connsiteX525" fmla="*/ 5764974 w 7467663"/>
              <a:gd name="connsiteY525" fmla="*/ 2799609 h 6858000"/>
              <a:gd name="connsiteX526" fmla="*/ 5767665 w 7467663"/>
              <a:gd name="connsiteY526" fmla="*/ 2666409 h 6858000"/>
              <a:gd name="connsiteX527" fmla="*/ 5763055 w 7467663"/>
              <a:gd name="connsiteY527" fmla="*/ 2579705 h 6858000"/>
              <a:gd name="connsiteX528" fmla="*/ 5758079 w 7467663"/>
              <a:gd name="connsiteY528" fmla="*/ 2492508 h 6858000"/>
              <a:gd name="connsiteX529" fmla="*/ 5779325 w 7467663"/>
              <a:gd name="connsiteY529" fmla="*/ 2197069 h 6858000"/>
              <a:gd name="connsiteX530" fmla="*/ 5798671 w 7467663"/>
              <a:gd name="connsiteY530" fmla="*/ 1981601 h 6858000"/>
              <a:gd name="connsiteX531" fmla="*/ 5829202 w 7467663"/>
              <a:gd name="connsiteY531" fmla="*/ 1971679 h 6858000"/>
              <a:gd name="connsiteX532" fmla="*/ 5809558 w 7467663"/>
              <a:gd name="connsiteY532" fmla="*/ 2198043 h 6858000"/>
              <a:gd name="connsiteX533" fmla="*/ 5788653 w 7467663"/>
              <a:gd name="connsiteY533" fmla="*/ 2489430 h 6858000"/>
              <a:gd name="connsiteX534" fmla="*/ 5793439 w 7467663"/>
              <a:gd name="connsiteY534" fmla="*/ 2575235 h 6858000"/>
              <a:gd name="connsiteX535" fmla="*/ 5796837 w 7467663"/>
              <a:gd name="connsiteY535" fmla="*/ 2637633 h 6858000"/>
              <a:gd name="connsiteX536" fmla="*/ 5818614 w 7467663"/>
              <a:gd name="connsiteY536" fmla="*/ 2473055 h 6858000"/>
              <a:gd name="connsiteX537" fmla="*/ 5829202 w 7467663"/>
              <a:gd name="connsiteY537" fmla="*/ 1971679 h 6858000"/>
              <a:gd name="connsiteX538" fmla="*/ 5911389 w 7467663"/>
              <a:gd name="connsiteY538" fmla="*/ 1898371 h 6858000"/>
              <a:gd name="connsiteX539" fmla="*/ 6237627 w 7467663"/>
              <a:gd name="connsiteY539" fmla="*/ 2231921 h 6858000"/>
              <a:gd name="connsiteX540" fmla="*/ 5911389 w 7467663"/>
              <a:gd name="connsiteY540" fmla="*/ 1898371 h 6858000"/>
              <a:gd name="connsiteX541" fmla="*/ 6944437 w 7467663"/>
              <a:gd name="connsiteY541" fmla="*/ 1575402 h 6858000"/>
              <a:gd name="connsiteX542" fmla="*/ 6304730 w 7467663"/>
              <a:gd name="connsiteY542" fmla="*/ 1766654 h 6858000"/>
              <a:gd name="connsiteX543" fmla="*/ 6944437 w 7467663"/>
              <a:gd name="connsiteY543" fmla="*/ 1575402 h 6858000"/>
              <a:gd name="connsiteX544" fmla="*/ 7019523 w 7467663"/>
              <a:gd name="connsiteY544" fmla="*/ 1519450 h 6858000"/>
              <a:gd name="connsiteX545" fmla="*/ 6298091 w 7467663"/>
              <a:gd name="connsiteY545" fmla="*/ 1737122 h 6858000"/>
              <a:gd name="connsiteX546" fmla="*/ 7019523 w 7467663"/>
              <a:gd name="connsiteY546" fmla="*/ 1519450 h 6858000"/>
              <a:gd name="connsiteX547" fmla="*/ 2399523 w 7467663"/>
              <a:gd name="connsiteY547" fmla="*/ 1428234 h 6858000"/>
              <a:gd name="connsiteX548" fmla="*/ 2224982 w 7467663"/>
              <a:gd name="connsiteY548" fmla="*/ 1826201 h 6858000"/>
              <a:gd name="connsiteX549" fmla="*/ 2096099 w 7467663"/>
              <a:gd name="connsiteY549" fmla="*/ 2345900 h 6858000"/>
              <a:gd name="connsiteX550" fmla="*/ 2283317 w 7467663"/>
              <a:gd name="connsiteY550" fmla="*/ 1796925 h 6858000"/>
              <a:gd name="connsiteX551" fmla="*/ 2399523 w 7467663"/>
              <a:gd name="connsiteY551" fmla="*/ 1428234 h 6858000"/>
              <a:gd name="connsiteX552" fmla="*/ 2448558 w 7467663"/>
              <a:gd name="connsiteY552" fmla="*/ 1373435 h 6858000"/>
              <a:gd name="connsiteX553" fmla="*/ 2312521 w 7467663"/>
              <a:gd name="connsiteY553" fmla="*/ 1806140 h 6858000"/>
              <a:gd name="connsiteX554" fmla="*/ 2127533 w 7467663"/>
              <a:gd name="connsiteY554" fmla="*/ 2348380 h 6858000"/>
              <a:gd name="connsiteX555" fmla="*/ 2358080 w 7467663"/>
              <a:gd name="connsiteY555" fmla="*/ 1866134 h 6858000"/>
              <a:gd name="connsiteX556" fmla="*/ 2407436 w 7467663"/>
              <a:gd name="connsiteY556" fmla="*/ 1651070 h 6858000"/>
              <a:gd name="connsiteX557" fmla="*/ 2448558 w 7467663"/>
              <a:gd name="connsiteY557" fmla="*/ 1373435 h 6858000"/>
              <a:gd name="connsiteX558" fmla="*/ 278707 w 7467663"/>
              <a:gd name="connsiteY558" fmla="*/ 1352270 h 6858000"/>
              <a:gd name="connsiteX559" fmla="*/ 321570 w 7467663"/>
              <a:gd name="connsiteY559" fmla="*/ 1861610 h 6858000"/>
              <a:gd name="connsiteX560" fmla="*/ 294281 w 7467663"/>
              <a:gd name="connsiteY560" fmla="*/ 1440658 h 6858000"/>
              <a:gd name="connsiteX561" fmla="*/ 278707 w 7467663"/>
              <a:gd name="connsiteY561" fmla="*/ 1352270 h 6858000"/>
              <a:gd name="connsiteX562" fmla="*/ 1423821 w 7467663"/>
              <a:gd name="connsiteY562" fmla="*/ 1351958 h 6858000"/>
              <a:gd name="connsiteX563" fmla="*/ 1638521 w 7467663"/>
              <a:gd name="connsiteY563" fmla="*/ 1908470 h 6858000"/>
              <a:gd name="connsiteX564" fmla="*/ 1754199 w 7467663"/>
              <a:gd name="connsiteY564" fmla="*/ 2149284 h 6858000"/>
              <a:gd name="connsiteX565" fmla="*/ 1908359 w 7467663"/>
              <a:gd name="connsiteY565" fmla="*/ 2364988 h 6858000"/>
              <a:gd name="connsiteX566" fmla="*/ 1647661 w 7467663"/>
              <a:gd name="connsiteY566" fmla="*/ 1825945 h 6858000"/>
              <a:gd name="connsiteX567" fmla="*/ 1423821 w 7467663"/>
              <a:gd name="connsiteY567" fmla="*/ 1351958 h 6858000"/>
              <a:gd name="connsiteX568" fmla="*/ 1431890 w 7467663"/>
              <a:gd name="connsiteY568" fmla="*/ 1306475 h 6858000"/>
              <a:gd name="connsiteX569" fmla="*/ 1507597 w 7467663"/>
              <a:gd name="connsiteY569" fmla="*/ 1446132 h 6858000"/>
              <a:gd name="connsiteX570" fmla="*/ 1674586 w 7467663"/>
              <a:gd name="connsiteY570" fmla="*/ 1813832 h 6858000"/>
              <a:gd name="connsiteX571" fmla="*/ 1815950 w 7467663"/>
              <a:gd name="connsiteY571" fmla="*/ 2128564 h 6858000"/>
              <a:gd name="connsiteX572" fmla="*/ 1984242 w 7467663"/>
              <a:gd name="connsiteY572" fmla="*/ 2430829 h 6858000"/>
              <a:gd name="connsiteX573" fmla="*/ 2014023 w 7467663"/>
              <a:gd name="connsiteY573" fmla="*/ 2450995 h 6858000"/>
              <a:gd name="connsiteX574" fmla="*/ 1747337 w 7467663"/>
              <a:gd name="connsiteY574" fmla="*/ 1855264 h 6858000"/>
              <a:gd name="connsiteX575" fmla="*/ 1533749 w 7467663"/>
              <a:gd name="connsiteY575" fmla="*/ 1478656 h 6858000"/>
              <a:gd name="connsiteX576" fmla="*/ 1431890 w 7467663"/>
              <a:gd name="connsiteY576" fmla="*/ 1306475 h 6858000"/>
              <a:gd name="connsiteX577" fmla="*/ 5052692 w 7467663"/>
              <a:gd name="connsiteY577" fmla="*/ 1292994 h 6858000"/>
              <a:gd name="connsiteX578" fmla="*/ 5200661 w 7467663"/>
              <a:gd name="connsiteY578" fmla="*/ 1635186 h 6858000"/>
              <a:gd name="connsiteX579" fmla="*/ 5297138 w 7467663"/>
              <a:gd name="connsiteY579" fmla="*/ 1906351 h 6858000"/>
              <a:gd name="connsiteX580" fmla="*/ 5052692 w 7467663"/>
              <a:gd name="connsiteY580" fmla="*/ 1292994 h 6858000"/>
              <a:gd name="connsiteX581" fmla="*/ 5009948 w 7467663"/>
              <a:gd name="connsiteY581" fmla="*/ 1273619 h 6858000"/>
              <a:gd name="connsiteX582" fmla="*/ 5121777 w 7467663"/>
              <a:gd name="connsiteY582" fmla="*/ 1654213 h 6858000"/>
              <a:gd name="connsiteX583" fmla="*/ 5293545 w 7467663"/>
              <a:gd name="connsiteY583" fmla="*/ 2072247 h 6858000"/>
              <a:gd name="connsiteX584" fmla="*/ 5294042 w 7467663"/>
              <a:gd name="connsiteY584" fmla="*/ 2065019 h 6858000"/>
              <a:gd name="connsiteX585" fmla="*/ 5171936 w 7467663"/>
              <a:gd name="connsiteY585" fmla="*/ 1647613 h 6858000"/>
              <a:gd name="connsiteX586" fmla="*/ 5009948 w 7467663"/>
              <a:gd name="connsiteY586" fmla="*/ 1273619 h 6858000"/>
              <a:gd name="connsiteX587" fmla="*/ 655236 w 7467663"/>
              <a:gd name="connsiteY587" fmla="*/ 1268632 h 6858000"/>
              <a:gd name="connsiteX588" fmla="*/ 839521 w 7467663"/>
              <a:gd name="connsiteY588" fmla="*/ 1685315 h 6858000"/>
              <a:gd name="connsiteX589" fmla="*/ 1109416 w 7467663"/>
              <a:gd name="connsiteY589" fmla="*/ 2061663 h 6858000"/>
              <a:gd name="connsiteX590" fmla="*/ 1298300 w 7467663"/>
              <a:gd name="connsiteY590" fmla="*/ 2247742 h 6858000"/>
              <a:gd name="connsiteX591" fmla="*/ 1125871 w 7467663"/>
              <a:gd name="connsiteY591" fmla="*/ 1989513 h 6858000"/>
              <a:gd name="connsiteX592" fmla="*/ 981574 w 7467663"/>
              <a:gd name="connsiteY592" fmla="*/ 1783157 h 6858000"/>
              <a:gd name="connsiteX593" fmla="*/ 922198 w 7467663"/>
              <a:gd name="connsiteY593" fmla="*/ 1677437 h 6858000"/>
              <a:gd name="connsiteX594" fmla="*/ 869293 w 7467663"/>
              <a:gd name="connsiteY594" fmla="*/ 1583214 h 6858000"/>
              <a:gd name="connsiteX595" fmla="*/ 751431 w 7467663"/>
              <a:gd name="connsiteY595" fmla="*/ 1405731 h 6858000"/>
              <a:gd name="connsiteX596" fmla="*/ 655236 w 7467663"/>
              <a:gd name="connsiteY596" fmla="*/ 1268632 h 6858000"/>
              <a:gd name="connsiteX597" fmla="*/ 6516292 w 7467663"/>
              <a:gd name="connsiteY597" fmla="*/ 1263064 h 6858000"/>
              <a:gd name="connsiteX598" fmla="*/ 5736320 w 7467663"/>
              <a:gd name="connsiteY598" fmla="*/ 1501803 h 6858000"/>
              <a:gd name="connsiteX599" fmla="*/ 6516292 w 7467663"/>
              <a:gd name="connsiteY599" fmla="*/ 1263064 h 6858000"/>
              <a:gd name="connsiteX600" fmla="*/ 291466 w 7467663"/>
              <a:gd name="connsiteY600" fmla="*/ 1250369 h 6858000"/>
              <a:gd name="connsiteX601" fmla="*/ 323180 w 7467663"/>
              <a:gd name="connsiteY601" fmla="*/ 1435283 h 6858000"/>
              <a:gd name="connsiteX602" fmla="*/ 349381 w 7467663"/>
              <a:gd name="connsiteY602" fmla="*/ 1875041 h 6858000"/>
              <a:gd name="connsiteX603" fmla="*/ 374363 w 7467663"/>
              <a:gd name="connsiteY603" fmla="*/ 1506494 h 6858000"/>
              <a:gd name="connsiteX604" fmla="*/ 302168 w 7467663"/>
              <a:gd name="connsiteY604" fmla="*/ 1274495 h 6858000"/>
              <a:gd name="connsiteX605" fmla="*/ 291466 w 7467663"/>
              <a:gd name="connsiteY605" fmla="*/ 1250369 h 6858000"/>
              <a:gd name="connsiteX606" fmla="*/ 678222 w 7467663"/>
              <a:gd name="connsiteY606" fmla="*/ 1248670 h 6858000"/>
              <a:gd name="connsiteX607" fmla="*/ 775536 w 7467663"/>
              <a:gd name="connsiteY607" fmla="*/ 1388015 h 6858000"/>
              <a:gd name="connsiteX608" fmla="*/ 894529 w 7467663"/>
              <a:gd name="connsiteY608" fmla="*/ 1567739 h 6858000"/>
              <a:gd name="connsiteX609" fmla="*/ 948000 w 7467663"/>
              <a:gd name="connsiteY609" fmla="*/ 1663088 h 6858000"/>
              <a:gd name="connsiteX610" fmla="*/ 1006812 w 7467663"/>
              <a:gd name="connsiteY610" fmla="*/ 1767683 h 6858000"/>
              <a:gd name="connsiteX611" fmla="*/ 1149133 w 7467663"/>
              <a:gd name="connsiteY611" fmla="*/ 1971513 h 6858000"/>
              <a:gd name="connsiteX612" fmla="*/ 1333952 w 7467663"/>
              <a:gd name="connsiteY612" fmla="*/ 2251620 h 6858000"/>
              <a:gd name="connsiteX613" fmla="*/ 1337329 w 7467663"/>
              <a:gd name="connsiteY613" fmla="*/ 2258350 h 6858000"/>
              <a:gd name="connsiteX614" fmla="*/ 1014726 w 7467663"/>
              <a:gd name="connsiteY614" fmla="*/ 1615556 h 6858000"/>
              <a:gd name="connsiteX615" fmla="*/ 678222 w 7467663"/>
              <a:gd name="connsiteY615" fmla="*/ 1248670 h 6858000"/>
              <a:gd name="connsiteX616" fmla="*/ 6691602 w 7467663"/>
              <a:gd name="connsiteY616" fmla="*/ 1140573 h 6858000"/>
              <a:gd name="connsiteX617" fmla="*/ 6571100 w 7467663"/>
              <a:gd name="connsiteY617" fmla="*/ 1183662 h 6858000"/>
              <a:gd name="connsiteX618" fmla="*/ 6241687 w 7467663"/>
              <a:gd name="connsiteY618" fmla="*/ 1257600 h 6858000"/>
              <a:gd name="connsiteX619" fmla="*/ 5693009 w 7467663"/>
              <a:gd name="connsiteY619" fmla="*/ 1478256 h 6858000"/>
              <a:gd name="connsiteX620" fmla="*/ 6548420 w 7467663"/>
              <a:gd name="connsiteY620" fmla="*/ 1214599 h 6858000"/>
              <a:gd name="connsiteX621" fmla="*/ 6605473 w 7467663"/>
              <a:gd name="connsiteY621" fmla="*/ 1184686 h 6858000"/>
              <a:gd name="connsiteX622" fmla="*/ 6691602 w 7467663"/>
              <a:gd name="connsiteY622" fmla="*/ 1140573 h 6858000"/>
              <a:gd name="connsiteX623" fmla="*/ 4002475 w 7467663"/>
              <a:gd name="connsiteY623" fmla="*/ 1037802 h 6858000"/>
              <a:gd name="connsiteX624" fmla="*/ 4000324 w 7467663"/>
              <a:gd name="connsiteY624" fmla="*/ 1039362 h 6858000"/>
              <a:gd name="connsiteX625" fmla="*/ 4002862 w 7467663"/>
              <a:gd name="connsiteY625" fmla="*/ 1042866 h 6858000"/>
              <a:gd name="connsiteX626" fmla="*/ 4002475 w 7467663"/>
              <a:gd name="connsiteY626" fmla="*/ 1037802 h 6858000"/>
              <a:gd name="connsiteX627" fmla="*/ 506322 w 7467663"/>
              <a:gd name="connsiteY627" fmla="*/ 1020997 h 6858000"/>
              <a:gd name="connsiteX628" fmla="*/ 533068 w 7467663"/>
              <a:gd name="connsiteY628" fmla="*/ 1029409 h 6858000"/>
              <a:gd name="connsiteX629" fmla="*/ 1232525 w 7467663"/>
              <a:gd name="connsiteY629" fmla="*/ 1804675 h 6858000"/>
              <a:gd name="connsiteX630" fmla="*/ 1388858 w 7467663"/>
              <a:gd name="connsiteY630" fmla="*/ 2368011 h 6858000"/>
              <a:gd name="connsiteX631" fmla="*/ 1384098 w 7467663"/>
              <a:gd name="connsiteY631" fmla="*/ 2378125 h 6858000"/>
              <a:gd name="connsiteX632" fmla="*/ 1425393 w 7467663"/>
              <a:gd name="connsiteY632" fmla="*/ 2589124 h 6858000"/>
              <a:gd name="connsiteX633" fmla="*/ 1424001 w 7467663"/>
              <a:gd name="connsiteY633" fmla="*/ 2597541 h 6858000"/>
              <a:gd name="connsiteX634" fmla="*/ 2152729 w 7467663"/>
              <a:gd name="connsiteY634" fmla="*/ 2864487 h 6858000"/>
              <a:gd name="connsiteX635" fmla="*/ 2020609 w 7467663"/>
              <a:gd name="connsiteY635" fmla="*/ 2539671 h 6858000"/>
              <a:gd name="connsiteX636" fmla="*/ 2018920 w 7467663"/>
              <a:gd name="connsiteY636" fmla="*/ 2536309 h 6858000"/>
              <a:gd name="connsiteX637" fmla="*/ 1342441 w 7467663"/>
              <a:gd name="connsiteY637" fmla="*/ 1173017 h 6858000"/>
              <a:gd name="connsiteX638" fmla="*/ 1367925 w 7467663"/>
              <a:gd name="connsiteY638" fmla="*/ 1135648 h 6858000"/>
              <a:gd name="connsiteX639" fmla="*/ 1771401 w 7467663"/>
              <a:gd name="connsiteY639" fmla="*/ 1806673 h 6858000"/>
              <a:gd name="connsiteX640" fmla="*/ 1972385 w 7467663"/>
              <a:gd name="connsiteY640" fmla="*/ 2198735 h 6858000"/>
              <a:gd name="connsiteX641" fmla="*/ 2040892 w 7467663"/>
              <a:gd name="connsiteY641" fmla="*/ 2405205 h 6858000"/>
              <a:gd name="connsiteX642" fmla="*/ 2131689 w 7467663"/>
              <a:gd name="connsiteY642" fmla="*/ 1936926 h 6858000"/>
              <a:gd name="connsiteX643" fmla="*/ 2454820 w 7467663"/>
              <a:gd name="connsiteY643" fmla="*/ 1248808 h 6858000"/>
              <a:gd name="connsiteX644" fmla="*/ 2492512 w 7467663"/>
              <a:gd name="connsiteY644" fmla="*/ 1302920 h 6858000"/>
              <a:gd name="connsiteX645" fmla="*/ 2081216 w 7467663"/>
              <a:gd name="connsiteY645" fmla="*/ 2527513 h 6858000"/>
              <a:gd name="connsiteX646" fmla="*/ 2081211 w 7467663"/>
              <a:gd name="connsiteY646" fmla="*/ 2528916 h 6858000"/>
              <a:gd name="connsiteX647" fmla="*/ 2199067 w 7467663"/>
              <a:gd name="connsiteY647" fmla="*/ 2884061 h 6858000"/>
              <a:gd name="connsiteX648" fmla="*/ 3192586 w 7467663"/>
              <a:gd name="connsiteY648" fmla="*/ 3411496 h 6858000"/>
              <a:gd name="connsiteX649" fmla="*/ 3182620 w 7467663"/>
              <a:gd name="connsiteY649" fmla="*/ 3483279 h 6858000"/>
              <a:gd name="connsiteX650" fmla="*/ 2435119 w 7467663"/>
              <a:gd name="connsiteY650" fmla="*/ 3080173 h 6858000"/>
              <a:gd name="connsiteX651" fmla="*/ 2410152 w 7467663"/>
              <a:gd name="connsiteY651" fmla="*/ 3063751 h 6858000"/>
              <a:gd name="connsiteX652" fmla="*/ 2408099 w 7467663"/>
              <a:gd name="connsiteY652" fmla="*/ 3064403 h 6858000"/>
              <a:gd name="connsiteX653" fmla="*/ 2407218 w 7467663"/>
              <a:gd name="connsiteY653" fmla="*/ 3070324 h 6858000"/>
              <a:gd name="connsiteX654" fmla="*/ 2380138 w 7467663"/>
              <a:gd name="connsiteY654" fmla="*/ 3099341 h 6858000"/>
              <a:gd name="connsiteX655" fmla="*/ 1765923 w 7467663"/>
              <a:gd name="connsiteY655" fmla="*/ 3581043 h 6858000"/>
              <a:gd name="connsiteX656" fmla="*/ 1702258 w 7467663"/>
              <a:gd name="connsiteY656" fmla="*/ 3612286 h 6858000"/>
              <a:gd name="connsiteX657" fmla="*/ 1538370 w 7467663"/>
              <a:gd name="connsiteY657" fmla="*/ 3811804 h 6858000"/>
              <a:gd name="connsiteX658" fmla="*/ 542867 w 7467663"/>
              <a:gd name="connsiteY658" fmla="*/ 4944092 h 6858000"/>
              <a:gd name="connsiteX659" fmla="*/ 515800 w 7467663"/>
              <a:gd name="connsiteY659" fmla="*/ 4862180 h 6858000"/>
              <a:gd name="connsiteX660" fmla="*/ 909145 w 7467663"/>
              <a:gd name="connsiteY660" fmla="*/ 4199225 h 6858000"/>
              <a:gd name="connsiteX661" fmla="*/ 1214067 w 7467663"/>
              <a:gd name="connsiteY661" fmla="*/ 3908561 h 6858000"/>
              <a:gd name="connsiteX662" fmla="*/ 640967 w 7467663"/>
              <a:gd name="connsiteY662" fmla="*/ 4105601 h 6858000"/>
              <a:gd name="connsiteX663" fmla="*/ 112563 w 7467663"/>
              <a:gd name="connsiteY663" fmla="*/ 4396952 h 6858000"/>
              <a:gd name="connsiteX664" fmla="*/ 0 w 7467663"/>
              <a:gd name="connsiteY664" fmla="*/ 4466006 h 6858000"/>
              <a:gd name="connsiteX665" fmla="*/ 0 w 7467663"/>
              <a:gd name="connsiteY665" fmla="*/ 4233763 h 6858000"/>
              <a:gd name="connsiteX666" fmla="*/ 36881 w 7467663"/>
              <a:gd name="connsiteY666" fmla="*/ 4200118 h 6858000"/>
              <a:gd name="connsiteX667" fmla="*/ 910534 w 7467663"/>
              <a:gd name="connsiteY667" fmla="*/ 3629753 h 6858000"/>
              <a:gd name="connsiteX668" fmla="*/ 1578717 w 7467663"/>
              <a:gd name="connsiteY668" fmla="*/ 3575982 h 6858000"/>
              <a:gd name="connsiteX669" fmla="*/ 2338780 w 7467663"/>
              <a:gd name="connsiteY669" fmla="*/ 3033725 h 6858000"/>
              <a:gd name="connsiteX670" fmla="*/ 1807991 w 7467663"/>
              <a:gd name="connsiteY670" fmla="*/ 2807184 h 6858000"/>
              <a:gd name="connsiteX671" fmla="*/ 1416358 w 7467663"/>
              <a:gd name="connsiteY671" fmla="*/ 3112571 h 6858000"/>
              <a:gd name="connsiteX672" fmla="*/ 939066 w 7467663"/>
              <a:gd name="connsiteY672" fmla="*/ 3378798 h 6858000"/>
              <a:gd name="connsiteX673" fmla="*/ 115099 w 7467663"/>
              <a:gd name="connsiteY673" fmla="*/ 3607650 h 6858000"/>
              <a:gd name="connsiteX674" fmla="*/ 97284 w 7467663"/>
              <a:gd name="connsiteY674" fmla="*/ 3520393 h 6858000"/>
              <a:gd name="connsiteX675" fmla="*/ 922050 w 7467663"/>
              <a:gd name="connsiteY675" fmla="*/ 3074867 h 6858000"/>
              <a:gd name="connsiteX676" fmla="*/ 1405265 w 7467663"/>
              <a:gd name="connsiteY676" fmla="*/ 3016319 h 6858000"/>
              <a:gd name="connsiteX677" fmla="*/ 1407512 w 7467663"/>
              <a:gd name="connsiteY677" fmla="*/ 3018001 h 6858000"/>
              <a:gd name="connsiteX678" fmla="*/ 1726266 w 7467663"/>
              <a:gd name="connsiteY678" fmla="*/ 2777274 h 6858000"/>
              <a:gd name="connsiteX679" fmla="*/ 625390 w 7467663"/>
              <a:gd name="connsiteY679" fmla="*/ 2514541 h 6858000"/>
              <a:gd name="connsiteX680" fmla="*/ 619799 w 7467663"/>
              <a:gd name="connsiteY680" fmla="*/ 2527180 h 6858000"/>
              <a:gd name="connsiteX681" fmla="*/ 310030 w 7467663"/>
              <a:gd name="connsiteY681" fmla="*/ 2771818 h 6858000"/>
              <a:gd name="connsiteX682" fmla="*/ 173877 w 7467663"/>
              <a:gd name="connsiteY682" fmla="*/ 2937056 h 6858000"/>
              <a:gd name="connsiteX683" fmla="*/ 77889 w 7467663"/>
              <a:gd name="connsiteY683" fmla="*/ 3138440 h 6858000"/>
              <a:gd name="connsiteX684" fmla="*/ 0 w 7467663"/>
              <a:gd name="connsiteY684" fmla="*/ 3271395 h 6858000"/>
              <a:gd name="connsiteX685" fmla="*/ 0 w 7467663"/>
              <a:gd name="connsiteY685" fmla="*/ 3153002 h 6858000"/>
              <a:gd name="connsiteX686" fmla="*/ 2386 w 7467663"/>
              <a:gd name="connsiteY686" fmla="*/ 3149203 h 6858000"/>
              <a:gd name="connsiteX687" fmla="*/ 89753 w 7467663"/>
              <a:gd name="connsiteY687" fmla="*/ 2987702 h 6858000"/>
              <a:gd name="connsiteX688" fmla="*/ 76869 w 7467663"/>
              <a:gd name="connsiteY688" fmla="*/ 3005404 h 6858000"/>
              <a:gd name="connsiteX689" fmla="*/ 32049 w 7467663"/>
              <a:gd name="connsiteY689" fmla="*/ 3065814 h 6858000"/>
              <a:gd name="connsiteX690" fmla="*/ 0 w 7467663"/>
              <a:gd name="connsiteY690" fmla="*/ 3108744 h 6858000"/>
              <a:gd name="connsiteX691" fmla="*/ 0 w 7467663"/>
              <a:gd name="connsiteY691" fmla="*/ 3058059 h 6858000"/>
              <a:gd name="connsiteX692" fmla="*/ 7610 w 7467663"/>
              <a:gd name="connsiteY692" fmla="*/ 3047889 h 6858000"/>
              <a:gd name="connsiteX693" fmla="*/ 52419 w 7467663"/>
              <a:gd name="connsiteY693" fmla="*/ 2987479 h 6858000"/>
              <a:gd name="connsiteX694" fmla="*/ 59142 w 7467663"/>
              <a:gd name="connsiteY694" fmla="*/ 2978488 h 6858000"/>
              <a:gd name="connsiteX695" fmla="*/ 0 w 7467663"/>
              <a:gd name="connsiteY695" fmla="*/ 3015334 h 6858000"/>
              <a:gd name="connsiteX696" fmla="*/ 0 w 7467663"/>
              <a:gd name="connsiteY696" fmla="*/ 2914286 h 6858000"/>
              <a:gd name="connsiteX697" fmla="*/ 36383 w 7467663"/>
              <a:gd name="connsiteY697" fmla="*/ 2901128 h 6858000"/>
              <a:gd name="connsiteX698" fmla="*/ 156329 w 7467663"/>
              <a:gd name="connsiteY698" fmla="*/ 2840533 h 6858000"/>
              <a:gd name="connsiteX699" fmla="*/ 358355 w 7467663"/>
              <a:gd name="connsiteY699" fmla="*/ 2620471 h 6858000"/>
              <a:gd name="connsiteX700" fmla="*/ 510577 w 7467663"/>
              <a:gd name="connsiteY700" fmla="*/ 2501244 h 6858000"/>
              <a:gd name="connsiteX701" fmla="*/ 211967 w 7467663"/>
              <a:gd name="connsiteY701" fmla="*/ 2479171 h 6858000"/>
              <a:gd name="connsiteX702" fmla="*/ 0 w 7467663"/>
              <a:gd name="connsiteY702" fmla="*/ 2476398 h 6858000"/>
              <a:gd name="connsiteX703" fmla="*/ 0 w 7467663"/>
              <a:gd name="connsiteY703" fmla="*/ 2389189 h 6858000"/>
              <a:gd name="connsiteX704" fmla="*/ 103062 w 7467663"/>
              <a:gd name="connsiteY704" fmla="*/ 2389518 h 6858000"/>
              <a:gd name="connsiteX705" fmla="*/ 510734 w 7467663"/>
              <a:gd name="connsiteY705" fmla="*/ 2416201 h 6858000"/>
              <a:gd name="connsiteX706" fmla="*/ 279257 w 7467663"/>
              <a:gd name="connsiteY706" fmla="*/ 2092102 h 6858000"/>
              <a:gd name="connsiteX707" fmla="*/ 65265 w 7467663"/>
              <a:gd name="connsiteY707" fmla="*/ 2006049 h 6858000"/>
              <a:gd name="connsiteX708" fmla="*/ 0 w 7467663"/>
              <a:gd name="connsiteY708" fmla="*/ 1982532 h 6858000"/>
              <a:gd name="connsiteX709" fmla="*/ 0 w 7467663"/>
              <a:gd name="connsiteY709" fmla="*/ 1912789 h 6858000"/>
              <a:gd name="connsiteX710" fmla="*/ 97460 w 7467663"/>
              <a:gd name="connsiteY710" fmla="*/ 1953725 h 6858000"/>
              <a:gd name="connsiteX711" fmla="*/ 221272 w 7467663"/>
              <a:gd name="connsiteY711" fmla="*/ 1980766 h 6858000"/>
              <a:gd name="connsiteX712" fmla="*/ 116765 w 7467663"/>
              <a:gd name="connsiteY712" fmla="*/ 1911033 h 6858000"/>
              <a:gd name="connsiteX713" fmla="*/ 16405 w 7467663"/>
              <a:gd name="connsiteY713" fmla="*/ 1803412 h 6858000"/>
              <a:gd name="connsiteX714" fmla="*/ 0 w 7467663"/>
              <a:gd name="connsiteY714" fmla="*/ 1784777 h 6858000"/>
              <a:gd name="connsiteX715" fmla="*/ 0 w 7467663"/>
              <a:gd name="connsiteY715" fmla="*/ 1740082 h 6858000"/>
              <a:gd name="connsiteX716" fmla="*/ 39394 w 7467663"/>
              <a:gd name="connsiteY716" fmla="*/ 1784856 h 6858000"/>
              <a:gd name="connsiteX717" fmla="*/ 135813 w 7467663"/>
              <a:gd name="connsiteY717" fmla="*/ 1888838 h 6858000"/>
              <a:gd name="connsiteX718" fmla="*/ 242575 w 7467663"/>
              <a:gd name="connsiteY718" fmla="*/ 1958841 h 6858000"/>
              <a:gd name="connsiteX719" fmla="*/ 82197 w 7467663"/>
              <a:gd name="connsiteY719" fmla="*/ 1754826 h 6858000"/>
              <a:gd name="connsiteX720" fmla="*/ 0 w 7467663"/>
              <a:gd name="connsiteY720" fmla="*/ 1679650 h 6858000"/>
              <a:gd name="connsiteX721" fmla="*/ 0 w 7467663"/>
              <a:gd name="connsiteY721" fmla="*/ 1602463 h 6858000"/>
              <a:gd name="connsiteX722" fmla="*/ 84689 w 7467663"/>
              <a:gd name="connsiteY722" fmla="*/ 1677442 h 6858000"/>
              <a:gd name="connsiteX723" fmla="*/ 298437 w 7467663"/>
              <a:gd name="connsiteY723" fmla="*/ 1968019 h 6858000"/>
              <a:gd name="connsiteX724" fmla="*/ 227269 w 7467663"/>
              <a:gd name="connsiteY724" fmla="*/ 1114064 h 6858000"/>
              <a:gd name="connsiteX725" fmla="*/ 248003 w 7467663"/>
              <a:gd name="connsiteY725" fmla="*/ 1089613 h 6858000"/>
              <a:gd name="connsiteX726" fmla="*/ 427020 w 7467663"/>
              <a:gd name="connsiteY726" fmla="*/ 1619803 h 6858000"/>
              <a:gd name="connsiteX727" fmla="*/ 340345 w 7467663"/>
              <a:gd name="connsiteY727" fmla="*/ 2027739 h 6858000"/>
              <a:gd name="connsiteX728" fmla="*/ 360865 w 7467663"/>
              <a:gd name="connsiteY728" fmla="*/ 2044827 h 6858000"/>
              <a:gd name="connsiteX729" fmla="*/ 560414 w 7467663"/>
              <a:gd name="connsiteY729" fmla="*/ 2421457 h 6858000"/>
              <a:gd name="connsiteX730" fmla="*/ 1359703 w 7467663"/>
              <a:gd name="connsiteY730" fmla="*/ 2578554 h 6858000"/>
              <a:gd name="connsiteX731" fmla="*/ 1359422 w 7467663"/>
              <a:gd name="connsiteY731" fmla="*/ 2577994 h 6858000"/>
              <a:gd name="connsiteX732" fmla="*/ 828701 w 7467663"/>
              <a:gd name="connsiteY732" fmla="*/ 1839520 h 6858000"/>
              <a:gd name="connsiteX733" fmla="*/ 494427 w 7467663"/>
              <a:gd name="connsiteY733" fmla="*/ 1092333 h 6858000"/>
              <a:gd name="connsiteX734" fmla="*/ 506322 w 7467663"/>
              <a:gd name="connsiteY734" fmla="*/ 1020997 h 6858000"/>
              <a:gd name="connsiteX735" fmla="*/ 4570198 w 7467663"/>
              <a:gd name="connsiteY735" fmla="*/ 978081 h 6858000"/>
              <a:gd name="connsiteX736" fmla="*/ 4523691 w 7467663"/>
              <a:gd name="connsiteY736" fmla="*/ 1127776 h 6858000"/>
              <a:gd name="connsiteX737" fmla="*/ 4509875 w 7467663"/>
              <a:gd name="connsiteY737" fmla="*/ 1167552 h 6858000"/>
              <a:gd name="connsiteX738" fmla="*/ 4478168 w 7467663"/>
              <a:gd name="connsiteY738" fmla="*/ 1260735 h 6858000"/>
              <a:gd name="connsiteX739" fmla="*/ 4409309 w 7467663"/>
              <a:gd name="connsiteY739" fmla="*/ 1666996 h 6858000"/>
              <a:gd name="connsiteX740" fmla="*/ 4370031 w 7467663"/>
              <a:gd name="connsiteY740" fmla="*/ 1955666 h 6858000"/>
              <a:gd name="connsiteX741" fmla="*/ 4570198 w 7467663"/>
              <a:gd name="connsiteY741" fmla="*/ 978081 h 6858000"/>
              <a:gd name="connsiteX742" fmla="*/ 4557898 w 7467663"/>
              <a:gd name="connsiteY742" fmla="*/ 900011 h 6858000"/>
              <a:gd name="connsiteX743" fmla="*/ 4344840 w 7467663"/>
              <a:gd name="connsiteY743" fmla="*/ 1922038 h 6858000"/>
              <a:gd name="connsiteX744" fmla="*/ 4378710 w 7467663"/>
              <a:gd name="connsiteY744" fmla="*/ 1665516 h 6858000"/>
              <a:gd name="connsiteX745" fmla="*/ 4448798 w 7467663"/>
              <a:gd name="connsiteY745" fmla="*/ 1253024 h 6858000"/>
              <a:gd name="connsiteX746" fmla="*/ 4480315 w 7467663"/>
              <a:gd name="connsiteY746" fmla="*/ 1158454 h 6858000"/>
              <a:gd name="connsiteX747" fmla="*/ 4494133 w 7467663"/>
              <a:gd name="connsiteY747" fmla="*/ 1118676 h 6858000"/>
              <a:gd name="connsiteX748" fmla="*/ 4557898 w 7467663"/>
              <a:gd name="connsiteY748" fmla="*/ 900011 h 6858000"/>
              <a:gd name="connsiteX749" fmla="*/ 5870151 w 7467663"/>
              <a:gd name="connsiteY749" fmla="*/ 898890 h 6858000"/>
              <a:gd name="connsiteX750" fmla="*/ 5861335 w 7467663"/>
              <a:gd name="connsiteY750" fmla="*/ 899177 h 6858000"/>
              <a:gd name="connsiteX751" fmla="*/ 5843702 w 7467663"/>
              <a:gd name="connsiteY751" fmla="*/ 899748 h 6858000"/>
              <a:gd name="connsiteX752" fmla="*/ 5651107 w 7467663"/>
              <a:gd name="connsiteY752" fmla="*/ 920306 h 6858000"/>
              <a:gd name="connsiteX753" fmla="*/ 5459407 w 7467663"/>
              <a:gd name="connsiteY753" fmla="*/ 940975 h 6858000"/>
              <a:gd name="connsiteX754" fmla="*/ 5374846 w 7467663"/>
              <a:gd name="connsiteY754" fmla="*/ 941988 h 6858000"/>
              <a:gd name="connsiteX755" fmla="*/ 5256105 w 7467663"/>
              <a:gd name="connsiteY755" fmla="*/ 945632 h 6858000"/>
              <a:gd name="connsiteX756" fmla="*/ 5107071 w 7467663"/>
              <a:gd name="connsiteY756" fmla="*/ 969720 h 6858000"/>
              <a:gd name="connsiteX757" fmla="*/ 4998681 w 7467663"/>
              <a:gd name="connsiteY757" fmla="*/ 988771 h 6858000"/>
              <a:gd name="connsiteX758" fmla="*/ 5870151 w 7467663"/>
              <a:gd name="connsiteY758" fmla="*/ 898890 h 6858000"/>
              <a:gd name="connsiteX759" fmla="*/ 5504425 w 7467663"/>
              <a:gd name="connsiteY759" fmla="*/ 848067 h 6858000"/>
              <a:gd name="connsiteX760" fmla="*/ 4968849 w 7467663"/>
              <a:gd name="connsiteY760" fmla="*/ 962318 h 6858000"/>
              <a:gd name="connsiteX761" fmla="*/ 5104039 w 7467663"/>
              <a:gd name="connsiteY761" fmla="*/ 940634 h 6858000"/>
              <a:gd name="connsiteX762" fmla="*/ 5256311 w 7467663"/>
              <a:gd name="connsiteY762" fmla="*/ 916490 h 6858000"/>
              <a:gd name="connsiteX763" fmla="*/ 5377381 w 7467663"/>
              <a:gd name="connsiteY763" fmla="*/ 912671 h 6858000"/>
              <a:gd name="connsiteX764" fmla="*/ 5460148 w 7467663"/>
              <a:gd name="connsiteY764" fmla="*/ 911442 h 6858000"/>
              <a:gd name="connsiteX765" fmla="*/ 5648971 w 7467663"/>
              <a:gd name="connsiteY765" fmla="*/ 891331 h 6858000"/>
              <a:gd name="connsiteX766" fmla="*/ 5844807 w 7467663"/>
              <a:gd name="connsiteY766" fmla="*/ 870718 h 6858000"/>
              <a:gd name="connsiteX767" fmla="*/ 5862975 w 7467663"/>
              <a:gd name="connsiteY767" fmla="*/ 869756 h 6858000"/>
              <a:gd name="connsiteX768" fmla="*/ 5920887 w 7467663"/>
              <a:gd name="connsiteY768" fmla="*/ 865929 h 6858000"/>
              <a:gd name="connsiteX769" fmla="*/ 5504425 w 7467663"/>
              <a:gd name="connsiteY769" fmla="*/ 848067 h 6858000"/>
              <a:gd name="connsiteX770" fmla="*/ 3607114 w 7467663"/>
              <a:gd name="connsiteY770" fmla="*/ 467441 h 6858000"/>
              <a:gd name="connsiteX771" fmla="*/ 3296242 w 7467663"/>
              <a:gd name="connsiteY771" fmla="*/ 807991 h 6858000"/>
              <a:gd name="connsiteX772" fmla="*/ 3174674 w 7467663"/>
              <a:gd name="connsiteY772" fmla="*/ 919759 h 6858000"/>
              <a:gd name="connsiteX773" fmla="*/ 3042978 w 7467663"/>
              <a:gd name="connsiteY773" fmla="*/ 1054894 h 6858000"/>
              <a:gd name="connsiteX774" fmla="*/ 2968914 w 7467663"/>
              <a:gd name="connsiteY774" fmla="*/ 1133756 h 6858000"/>
              <a:gd name="connsiteX775" fmla="*/ 3103823 w 7467663"/>
              <a:gd name="connsiteY775" fmla="*/ 1026814 h 6858000"/>
              <a:gd name="connsiteX776" fmla="*/ 3607114 w 7467663"/>
              <a:gd name="connsiteY776" fmla="*/ 467441 h 6858000"/>
              <a:gd name="connsiteX777" fmla="*/ 3744487 w 7467663"/>
              <a:gd name="connsiteY777" fmla="*/ 383136 h 6858000"/>
              <a:gd name="connsiteX778" fmla="*/ 3970213 w 7467663"/>
              <a:gd name="connsiteY778" fmla="*/ 995559 h 6858000"/>
              <a:gd name="connsiteX779" fmla="*/ 3744487 w 7467663"/>
              <a:gd name="connsiteY779" fmla="*/ 383136 h 6858000"/>
              <a:gd name="connsiteX780" fmla="*/ 3624562 w 7467663"/>
              <a:gd name="connsiteY780" fmla="*/ 367041 h 6858000"/>
              <a:gd name="connsiteX781" fmla="*/ 3489712 w 7467663"/>
              <a:gd name="connsiteY781" fmla="*/ 485386 h 6858000"/>
              <a:gd name="connsiteX782" fmla="*/ 3182994 w 7467663"/>
              <a:gd name="connsiteY782" fmla="*/ 828265 h 6858000"/>
              <a:gd name="connsiteX783" fmla="*/ 2892114 w 7467663"/>
              <a:gd name="connsiteY783" fmla="*/ 1172635 h 6858000"/>
              <a:gd name="connsiteX784" fmla="*/ 3021459 w 7467663"/>
              <a:gd name="connsiteY784" fmla="*/ 1035385 h 6858000"/>
              <a:gd name="connsiteX785" fmla="*/ 3153873 w 7467663"/>
              <a:gd name="connsiteY785" fmla="*/ 898971 h 6858000"/>
              <a:gd name="connsiteX786" fmla="*/ 3276511 w 7467663"/>
              <a:gd name="connsiteY786" fmla="*/ 786423 h 6858000"/>
              <a:gd name="connsiteX787" fmla="*/ 3584154 w 7467663"/>
              <a:gd name="connsiteY787" fmla="*/ 448218 h 6858000"/>
              <a:gd name="connsiteX788" fmla="*/ 3624562 w 7467663"/>
              <a:gd name="connsiteY788" fmla="*/ 367041 h 6858000"/>
              <a:gd name="connsiteX789" fmla="*/ 3766672 w 7467663"/>
              <a:gd name="connsiteY789" fmla="*/ 359429 h 6858000"/>
              <a:gd name="connsiteX790" fmla="*/ 3996338 w 7467663"/>
              <a:gd name="connsiteY790" fmla="*/ 968237 h 6858000"/>
              <a:gd name="connsiteX791" fmla="*/ 3766672 w 7467663"/>
              <a:gd name="connsiteY791" fmla="*/ 359429 h 6858000"/>
              <a:gd name="connsiteX792" fmla="*/ 5805386 w 7467663"/>
              <a:gd name="connsiteY792" fmla="*/ 239240 h 6858000"/>
              <a:gd name="connsiteX793" fmla="*/ 5736947 w 7467663"/>
              <a:gd name="connsiteY793" fmla="*/ 261367 h 6858000"/>
              <a:gd name="connsiteX794" fmla="*/ 5427012 w 7467663"/>
              <a:gd name="connsiteY794" fmla="*/ 311272 h 6858000"/>
              <a:gd name="connsiteX795" fmla="*/ 5147818 w 7467663"/>
              <a:gd name="connsiteY795" fmla="*/ 322112 h 6858000"/>
              <a:gd name="connsiteX796" fmla="*/ 5060854 w 7467663"/>
              <a:gd name="connsiteY796" fmla="*/ 311882 h 6858000"/>
              <a:gd name="connsiteX797" fmla="*/ 4945989 w 7467663"/>
              <a:gd name="connsiteY797" fmla="*/ 300516 h 6858000"/>
              <a:gd name="connsiteX798" fmla="*/ 5410479 w 7467663"/>
              <a:gd name="connsiteY798" fmla="*/ 348434 h 6858000"/>
              <a:gd name="connsiteX799" fmla="*/ 5805386 w 7467663"/>
              <a:gd name="connsiteY799" fmla="*/ 239240 h 6858000"/>
              <a:gd name="connsiteX800" fmla="*/ 5905192 w 7467663"/>
              <a:gd name="connsiteY800" fmla="*/ 163079 h 6858000"/>
              <a:gd name="connsiteX801" fmla="*/ 5865655 w 7467663"/>
              <a:gd name="connsiteY801" fmla="*/ 171901 h 6858000"/>
              <a:gd name="connsiteX802" fmla="*/ 5259740 w 7467663"/>
              <a:gd name="connsiteY802" fmla="*/ 257013 h 6858000"/>
              <a:gd name="connsiteX803" fmla="*/ 5208466 w 7467663"/>
              <a:gd name="connsiteY803" fmla="*/ 257550 h 6858000"/>
              <a:gd name="connsiteX804" fmla="*/ 4980204 w 7467663"/>
              <a:gd name="connsiteY804" fmla="*/ 271903 h 6858000"/>
              <a:gd name="connsiteX805" fmla="*/ 5068068 w 7467663"/>
              <a:gd name="connsiteY805" fmla="*/ 282244 h 6858000"/>
              <a:gd name="connsiteX806" fmla="*/ 5153231 w 7467663"/>
              <a:gd name="connsiteY806" fmla="*/ 292240 h 6858000"/>
              <a:gd name="connsiteX807" fmla="*/ 5426491 w 7467663"/>
              <a:gd name="connsiteY807" fmla="*/ 281128 h 6858000"/>
              <a:gd name="connsiteX808" fmla="*/ 5731212 w 7467663"/>
              <a:gd name="connsiteY808" fmla="*/ 231951 h 6858000"/>
              <a:gd name="connsiteX809" fmla="*/ 5905192 w 7467663"/>
              <a:gd name="connsiteY809" fmla="*/ 163079 h 6858000"/>
              <a:gd name="connsiteX810" fmla="*/ 5944437 w 7467663"/>
              <a:gd name="connsiteY810" fmla="*/ 113829 h 6858000"/>
              <a:gd name="connsiteX811" fmla="*/ 5825032 w 7467663"/>
              <a:gd name="connsiteY811" fmla="*/ 146405 h 6858000"/>
              <a:gd name="connsiteX812" fmla="*/ 4955599 w 7467663"/>
              <a:gd name="connsiteY812" fmla="*/ 247008 h 6858000"/>
              <a:gd name="connsiteX813" fmla="*/ 5210104 w 7467663"/>
              <a:gd name="connsiteY813" fmla="*/ 228123 h 6858000"/>
              <a:gd name="connsiteX814" fmla="*/ 5261015 w 7467663"/>
              <a:gd name="connsiteY814" fmla="*/ 227087 h 6858000"/>
              <a:gd name="connsiteX815" fmla="*/ 5861181 w 7467663"/>
              <a:gd name="connsiteY815" fmla="*/ 143093 h 6858000"/>
              <a:gd name="connsiteX816" fmla="*/ 5961252 w 7467663"/>
              <a:gd name="connsiteY816" fmla="*/ 114820 h 6858000"/>
              <a:gd name="connsiteX817" fmla="*/ 5944437 w 7467663"/>
              <a:gd name="connsiteY817" fmla="*/ 113829 h 6858000"/>
              <a:gd name="connsiteX818" fmla="*/ 3882765 w 7467663"/>
              <a:gd name="connsiteY818" fmla="*/ 0 h 6858000"/>
              <a:gd name="connsiteX819" fmla="*/ 3995099 w 7467663"/>
              <a:gd name="connsiteY819" fmla="*/ 0 h 6858000"/>
              <a:gd name="connsiteX820" fmla="*/ 4163818 w 7467663"/>
              <a:gd name="connsiteY820" fmla="*/ 234104 h 6858000"/>
              <a:gd name="connsiteX821" fmla="*/ 4172099 w 7467663"/>
              <a:gd name="connsiteY821" fmla="*/ 234207 h 6858000"/>
              <a:gd name="connsiteX822" fmla="*/ 4784282 w 7467663"/>
              <a:gd name="connsiteY822" fmla="*/ 276561 h 6858000"/>
              <a:gd name="connsiteX823" fmla="*/ 4801687 w 7467663"/>
              <a:gd name="connsiteY823" fmla="*/ 267764 h 6858000"/>
              <a:gd name="connsiteX824" fmla="*/ 6082788 w 7467663"/>
              <a:gd name="connsiteY824" fmla="*/ 64119 h 6858000"/>
              <a:gd name="connsiteX825" fmla="*/ 6099442 w 7467663"/>
              <a:gd name="connsiteY825" fmla="*/ 82568 h 6858000"/>
              <a:gd name="connsiteX826" fmla="*/ 4804137 w 7467663"/>
              <a:gd name="connsiteY826" fmla="*/ 320931 h 6858000"/>
              <a:gd name="connsiteX827" fmla="*/ 4227047 w 7467663"/>
              <a:gd name="connsiteY827" fmla="*/ 313415 h 6858000"/>
              <a:gd name="connsiteX828" fmla="*/ 4346041 w 7467663"/>
              <a:gd name="connsiteY828" fmla="*/ 456086 h 6858000"/>
              <a:gd name="connsiteX829" fmla="*/ 4870967 w 7467663"/>
              <a:gd name="connsiteY829" fmla="*/ 963061 h 6858000"/>
              <a:gd name="connsiteX830" fmla="*/ 4889647 w 7467663"/>
              <a:gd name="connsiteY830" fmla="*/ 957147 h 6858000"/>
              <a:gd name="connsiteX831" fmla="*/ 5422504 w 7467663"/>
              <a:gd name="connsiteY831" fmla="*/ 805191 h 6858000"/>
              <a:gd name="connsiteX832" fmla="*/ 6087656 w 7467663"/>
              <a:gd name="connsiteY832" fmla="*/ 826703 h 6858000"/>
              <a:gd name="connsiteX833" fmla="*/ 6058717 w 7467663"/>
              <a:gd name="connsiteY833" fmla="*/ 865992 h 6858000"/>
              <a:gd name="connsiteX834" fmla="*/ 4974153 w 7467663"/>
              <a:gd name="connsiteY834" fmla="*/ 1045456 h 6858000"/>
              <a:gd name="connsiteX835" fmla="*/ 5627835 w 7467663"/>
              <a:gd name="connsiteY835" fmla="*/ 1472077 h 6858000"/>
              <a:gd name="connsiteX836" fmla="*/ 5629817 w 7467663"/>
              <a:gd name="connsiteY836" fmla="*/ 1471412 h 6858000"/>
              <a:gd name="connsiteX837" fmla="*/ 5634124 w 7467663"/>
              <a:gd name="connsiteY837" fmla="*/ 1470572 h 6858000"/>
              <a:gd name="connsiteX838" fmla="*/ 5755832 w 7467663"/>
              <a:gd name="connsiteY838" fmla="*/ 1383886 h 6858000"/>
              <a:gd name="connsiteX839" fmla="*/ 6014186 w 7467663"/>
              <a:gd name="connsiteY839" fmla="*/ 1279799 h 6858000"/>
              <a:gd name="connsiteX840" fmla="*/ 6901619 w 7467663"/>
              <a:gd name="connsiteY840" fmla="*/ 1047874 h 6858000"/>
              <a:gd name="connsiteX841" fmla="*/ 6931566 w 7467663"/>
              <a:gd name="connsiteY841" fmla="*/ 1062034 h 6858000"/>
              <a:gd name="connsiteX842" fmla="*/ 5790982 w 7467663"/>
              <a:gd name="connsiteY842" fmla="*/ 1561380 h 6858000"/>
              <a:gd name="connsiteX843" fmla="*/ 6188971 w 7467663"/>
              <a:gd name="connsiteY843" fmla="*/ 1755168 h 6858000"/>
              <a:gd name="connsiteX844" fmla="*/ 6202446 w 7467663"/>
              <a:gd name="connsiteY844" fmla="*/ 1752268 h 6858000"/>
              <a:gd name="connsiteX845" fmla="*/ 7179560 w 7467663"/>
              <a:gd name="connsiteY845" fmla="*/ 1467551 h 6858000"/>
              <a:gd name="connsiteX846" fmla="*/ 7158730 w 7467663"/>
              <a:gd name="connsiteY846" fmla="*/ 1507835 h 6858000"/>
              <a:gd name="connsiteX847" fmla="*/ 6326959 w 7467663"/>
              <a:gd name="connsiteY847" fmla="*/ 1817686 h 6858000"/>
              <a:gd name="connsiteX848" fmla="*/ 6537433 w 7467663"/>
              <a:gd name="connsiteY848" fmla="*/ 1907790 h 6858000"/>
              <a:gd name="connsiteX849" fmla="*/ 6550221 w 7467663"/>
              <a:gd name="connsiteY849" fmla="*/ 1910729 h 6858000"/>
              <a:gd name="connsiteX850" fmla="*/ 6964438 w 7467663"/>
              <a:gd name="connsiteY850" fmla="*/ 2209505 h 6858000"/>
              <a:gd name="connsiteX851" fmla="*/ 7367862 w 7467663"/>
              <a:gd name="connsiteY851" fmla="*/ 2806833 h 6858000"/>
              <a:gd name="connsiteX852" fmla="*/ 7364329 w 7467663"/>
              <a:gd name="connsiteY852" fmla="*/ 2826907 h 6858000"/>
              <a:gd name="connsiteX853" fmla="*/ 7290545 w 7467663"/>
              <a:gd name="connsiteY853" fmla="*/ 2850663 h 6858000"/>
              <a:gd name="connsiteX854" fmla="*/ 6472036 w 7467663"/>
              <a:gd name="connsiteY854" fmla="*/ 1959003 h 6858000"/>
              <a:gd name="connsiteX855" fmla="*/ 5792897 w 7467663"/>
              <a:gd name="connsiteY855" fmla="*/ 1647747 h 6858000"/>
              <a:gd name="connsiteX856" fmla="*/ 5842751 w 7467663"/>
              <a:gd name="connsiteY856" fmla="*/ 1816112 h 6858000"/>
              <a:gd name="connsiteX857" fmla="*/ 5847424 w 7467663"/>
              <a:gd name="connsiteY857" fmla="*/ 1815776 h 6858000"/>
              <a:gd name="connsiteX858" fmla="*/ 6399821 w 7467663"/>
              <a:gd name="connsiteY858" fmla="*/ 2344799 h 6858000"/>
              <a:gd name="connsiteX859" fmla="*/ 6323232 w 7467663"/>
              <a:gd name="connsiteY859" fmla="*/ 2389634 h 6858000"/>
              <a:gd name="connsiteX860" fmla="*/ 5942958 w 7467663"/>
              <a:gd name="connsiteY860" fmla="*/ 2077708 h 6858000"/>
              <a:gd name="connsiteX861" fmla="*/ 5921559 w 7467663"/>
              <a:gd name="connsiteY861" fmla="*/ 2378596 h 6858000"/>
              <a:gd name="connsiteX862" fmla="*/ 5817651 w 7467663"/>
              <a:gd name="connsiteY862" fmla="*/ 3023919 h 6858000"/>
              <a:gd name="connsiteX863" fmla="*/ 5729634 w 7467663"/>
              <a:gd name="connsiteY863" fmla="*/ 3051849 h 6858000"/>
              <a:gd name="connsiteX864" fmla="*/ 5611018 w 7467663"/>
              <a:gd name="connsiteY864" fmla="*/ 2316769 h 6858000"/>
              <a:gd name="connsiteX865" fmla="*/ 5687608 w 7467663"/>
              <a:gd name="connsiteY865" fmla="*/ 2039972 h 6858000"/>
              <a:gd name="connsiteX866" fmla="*/ 5657554 w 7467663"/>
              <a:gd name="connsiteY866" fmla="*/ 1576445 h 6858000"/>
              <a:gd name="connsiteX867" fmla="*/ 5150475 w 7467663"/>
              <a:gd name="connsiteY867" fmla="*/ 1274012 h 6858000"/>
              <a:gd name="connsiteX868" fmla="*/ 5349142 w 7467663"/>
              <a:gd name="connsiteY868" fmla="*/ 2204405 h 6858000"/>
              <a:gd name="connsiteX869" fmla="*/ 5262214 w 7467663"/>
              <a:gd name="connsiteY869" fmla="*/ 2233836 h 6858000"/>
              <a:gd name="connsiteX870" fmla="*/ 4981539 w 7467663"/>
              <a:gd name="connsiteY870" fmla="*/ 1542201 h 6858000"/>
              <a:gd name="connsiteX871" fmla="*/ 4958461 w 7467663"/>
              <a:gd name="connsiteY871" fmla="*/ 1136957 h 6858000"/>
              <a:gd name="connsiteX872" fmla="*/ 4655015 w 7467663"/>
              <a:gd name="connsiteY872" fmla="*/ 891426 h 6858000"/>
              <a:gd name="connsiteX873" fmla="*/ 4348002 w 7467663"/>
              <a:gd name="connsiteY873" fmla="*/ 2205895 h 6858000"/>
              <a:gd name="connsiteX874" fmla="*/ 4262250 w 7467663"/>
              <a:gd name="connsiteY874" fmla="*/ 2219972 h 6858000"/>
              <a:gd name="connsiteX875" fmla="*/ 4550611 w 7467663"/>
              <a:gd name="connsiteY875" fmla="*/ 817540 h 6858000"/>
              <a:gd name="connsiteX876" fmla="*/ 4564418 w 7467663"/>
              <a:gd name="connsiteY876" fmla="*/ 808293 h 6858000"/>
              <a:gd name="connsiteX877" fmla="*/ 4266388 w 7467663"/>
              <a:gd name="connsiteY877" fmla="*/ 500083 h 6858000"/>
              <a:gd name="connsiteX878" fmla="*/ 4032842 w 7467663"/>
              <a:gd name="connsiteY878" fmla="*/ 211809 h 6858000"/>
              <a:gd name="connsiteX879" fmla="*/ 3882765 w 7467663"/>
              <a:gd name="connsiteY879" fmla="*/ 0 h 6858000"/>
              <a:gd name="connsiteX880" fmla="*/ 3721337 w 7467663"/>
              <a:gd name="connsiteY880" fmla="*/ 0 h 6858000"/>
              <a:gd name="connsiteX881" fmla="*/ 3797544 w 7467663"/>
              <a:gd name="connsiteY881" fmla="*/ 0 h 6858000"/>
              <a:gd name="connsiteX882" fmla="*/ 3775734 w 7467663"/>
              <a:gd name="connsiteY882" fmla="*/ 95131 h 6858000"/>
              <a:gd name="connsiteX883" fmla="*/ 3724807 w 7467663"/>
              <a:gd name="connsiteY883" fmla="*/ 272257 h 6858000"/>
              <a:gd name="connsiteX884" fmla="*/ 3726844 w 7467663"/>
              <a:gd name="connsiteY884" fmla="*/ 282988 h 6858000"/>
              <a:gd name="connsiteX885" fmla="*/ 3742664 w 7467663"/>
              <a:gd name="connsiteY885" fmla="*/ 279918 h 6858000"/>
              <a:gd name="connsiteX886" fmla="*/ 4103910 w 7467663"/>
              <a:gd name="connsiteY886" fmla="*/ 1161917 h 6858000"/>
              <a:gd name="connsiteX887" fmla="*/ 4020269 w 7467663"/>
              <a:gd name="connsiteY887" fmla="*/ 1200406 h 6858000"/>
              <a:gd name="connsiteX888" fmla="*/ 3674882 w 7467663"/>
              <a:gd name="connsiteY888" fmla="*/ 488524 h 6858000"/>
              <a:gd name="connsiteX889" fmla="*/ 3132682 w 7467663"/>
              <a:gd name="connsiteY889" fmla="*/ 1072284 h 6858000"/>
              <a:gd name="connsiteX890" fmla="*/ 2716346 w 7467663"/>
              <a:gd name="connsiteY890" fmla="*/ 1276376 h 6858000"/>
              <a:gd name="connsiteX891" fmla="*/ 2716772 w 7467663"/>
              <a:gd name="connsiteY891" fmla="*/ 1255462 h 6858000"/>
              <a:gd name="connsiteX892" fmla="*/ 3471096 w 7467663"/>
              <a:gd name="connsiteY892" fmla="*/ 437072 h 6858000"/>
              <a:gd name="connsiteX893" fmla="*/ 3639057 w 7467663"/>
              <a:gd name="connsiteY893" fmla="*/ 286334 h 6858000"/>
              <a:gd name="connsiteX894" fmla="*/ 3640309 w 7467663"/>
              <a:gd name="connsiteY894" fmla="*/ 284664 h 6858000"/>
              <a:gd name="connsiteX895" fmla="*/ 3646022 w 7467663"/>
              <a:gd name="connsiteY895" fmla="*/ 276711 h 6858000"/>
              <a:gd name="connsiteX896" fmla="*/ 3707943 w 7467663"/>
              <a:gd name="connsiteY896" fmla="*/ 65958 h 6858000"/>
              <a:gd name="connsiteX897" fmla="*/ 3721337 w 7467663"/>
              <a:gd name="connsiteY897" fmla="*/ 0 h 6858000"/>
              <a:gd name="connsiteX898" fmla="*/ 2867960 w 7467663"/>
              <a:gd name="connsiteY898" fmla="*/ 0 h 6858000"/>
              <a:gd name="connsiteX899" fmla="*/ 2926351 w 7467663"/>
              <a:gd name="connsiteY899" fmla="*/ 0 h 6858000"/>
              <a:gd name="connsiteX900" fmla="*/ 2902823 w 7467663"/>
              <a:gd name="connsiteY900" fmla="*/ 262929 h 6858000"/>
              <a:gd name="connsiteX901" fmla="*/ 2940663 w 7467663"/>
              <a:gd name="connsiteY901" fmla="*/ 140884 h 6858000"/>
              <a:gd name="connsiteX902" fmla="*/ 2947039 w 7467663"/>
              <a:gd name="connsiteY902" fmla="*/ 122524 h 6858000"/>
              <a:gd name="connsiteX903" fmla="*/ 2984316 w 7467663"/>
              <a:gd name="connsiteY903" fmla="*/ 0 h 6858000"/>
              <a:gd name="connsiteX904" fmla="*/ 3016114 w 7467663"/>
              <a:gd name="connsiteY904" fmla="*/ 0 h 6858000"/>
              <a:gd name="connsiteX905" fmla="*/ 2979949 w 7467663"/>
              <a:gd name="connsiteY905" fmla="*/ 119274 h 6858000"/>
              <a:gd name="connsiteX906" fmla="*/ 3023879 w 7467663"/>
              <a:gd name="connsiteY906" fmla="*/ 0 h 6858000"/>
              <a:gd name="connsiteX907" fmla="*/ 3105400 w 7467663"/>
              <a:gd name="connsiteY907" fmla="*/ 0 h 6858000"/>
              <a:gd name="connsiteX908" fmla="*/ 3094669 w 7467663"/>
              <a:gd name="connsiteY908" fmla="*/ 30308 h 6858000"/>
              <a:gd name="connsiteX909" fmla="*/ 2901945 w 7467663"/>
              <a:gd name="connsiteY909" fmla="*/ 466538 h 6858000"/>
              <a:gd name="connsiteX910" fmla="*/ 2815209 w 7467663"/>
              <a:gd name="connsiteY910" fmla="*/ 497361 h 6858000"/>
              <a:gd name="connsiteX911" fmla="*/ 2844845 w 7467663"/>
              <a:gd name="connsiteY911" fmla="*/ 127638 h 6858000"/>
              <a:gd name="connsiteX912" fmla="*/ 2867960 w 7467663"/>
              <a:gd name="connsiteY912" fmla="*/ 0 h 6858000"/>
              <a:gd name="connsiteX913" fmla="*/ 1057230 w 7467663"/>
              <a:gd name="connsiteY913" fmla="*/ 0 h 6858000"/>
              <a:gd name="connsiteX914" fmla="*/ 1111003 w 7467663"/>
              <a:gd name="connsiteY914" fmla="*/ 0 h 6858000"/>
              <a:gd name="connsiteX915" fmla="*/ 1125553 w 7467663"/>
              <a:gd name="connsiteY915" fmla="*/ 52588 h 6858000"/>
              <a:gd name="connsiteX916" fmla="*/ 1304276 w 7467663"/>
              <a:gd name="connsiteY916" fmla="*/ 476275 h 6858000"/>
              <a:gd name="connsiteX917" fmla="*/ 1492066 w 7467663"/>
              <a:gd name="connsiteY917" fmla="*/ 886333 h 6858000"/>
              <a:gd name="connsiteX918" fmla="*/ 1423698 w 7467663"/>
              <a:gd name="connsiteY918" fmla="*/ 710817 h 6858000"/>
              <a:gd name="connsiteX919" fmla="*/ 1357609 w 7467663"/>
              <a:gd name="connsiteY919" fmla="*/ 532892 h 6858000"/>
              <a:gd name="connsiteX920" fmla="*/ 1309550 w 7467663"/>
              <a:gd name="connsiteY920" fmla="*/ 374031 h 6858000"/>
              <a:gd name="connsiteX921" fmla="*/ 1193673 w 7467663"/>
              <a:gd name="connsiteY921" fmla="*/ 49533 h 6858000"/>
              <a:gd name="connsiteX922" fmla="*/ 1164391 w 7467663"/>
              <a:gd name="connsiteY922" fmla="*/ 0 h 6858000"/>
              <a:gd name="connsiteX923" fmla="*/ 1200666 w 7467663"/>
              <a:gd name="connsiteY923" fmla="*/ 0 h 6858000"/>
              <a:gd name="connsiteX924" fmla="*/ 1223408 w 7467663"/>
              <a:gd name="connsiteY924" fmla="*/ 38996 h 6858000"/>
              <a:gd name="connsiteX925" fmla="*/ 1339635 w 7467663"/>
              <a:gd name="connsiteY925" fmla="*/ 365517 h 6858000"/>
              <a:gd name="connsiteX926" fmla="*/ 1387469 w 7467663"/>
              <a:gd name="connsiteY926" fmla="*/ 523079 h 6858000"/>
              <a:gd name="connsiteX927" fmla="*/ 1452685 w 7467663"/>
              <a:gd name="connsiteY927" fmla="*/ 699806 h 6858000"/>
              <a:gd name="connsiteX928" fmla="*/ 1492092 w 7467663"/>
              <a:gd name="connsiteY928" fmla="*/ 800424 h 6858000"/>
              <a:gd name="connsiteX929" fmla="*/ 1455302 w 7467663"/>
              <a:gd name="connsiteY929" fmla="*/ 632913 h 6858000"/>
              <a:gd name="connsiteX930" fmla="*/ 1222336 w 7467663"/>
              <a:gd name="connsiteY930" fmla="*/ 9480 h 6858000"/>
              <a:gd name="connsiteX931" fmla="*/ 1214634 w 7467663"/>
              <a:gd name="connsiteY931" fmla="*/ 0 h 6858000"/>
              <a:gd name="connsiteX932" fmla="*/ 1289827 w 7467663"/>
              <a:gd name="connsiteY932" fmla="*/ 0 h 6858000"/>
              <a:gd name="connsiteX933" fmla="*/ 1321076 w 7467663"/>
              <a:gd name="connsiteY933" fmla="*/ 59722 h 6858000"/>
              <a:gd name="connsiteX934" fmla="*/ 1512579 w 7467663"/>
              <a:gd name="connsiteY934" fmla="*/ 626441 h 6858000"/>
              <a:gd name="connsiteX935" fmla="*/ 1506076 w 7467663"/>
              <a:gd name="connsiteY935" fmla="*/ 1089289 h 6858000"/>
              <a:gd name="connsiteX936" fmla="*/ 1486346 w 7467663"/>
              <a:gd name="connsiteY936" fmla="*/ 1079919 h 6858000"/>
              <a:gd name="connsiteX937" fmla="*/ 1070511 w 7467663"/>
              <a:gd name="connsiteY937" fmla="*/ 48609 h 6858000"/>
              <a:gd name="connsiteX938" fmla="*/ 1057230 w 7467663"/>
              <a:gd name="connsiteY938" fmla="*/ 0 h 6858000"/>
              <a:gd name="connsiteX939" fmla="*/ 43151 w 7467663"/>
              <a:gd name="connsiteY939" fmla="*/ 0 h 6858000"/>
              <a:gd name="connsiteX940" fmla="*/ 95283 w 7467663"/>
              <a:gd name="connsiteY940" fmla="*/ 0 h 6858000"/>
              <a:gd name="connsiteX941" fmla="*/ 300708 w 7467663"/>
              <a:gd name="connsiteY941" fmla="*/ 154571 h 6858000"/>
              <a:gd name="connsiteX942" fmla="*/ 530414 w 7467663"/>
              <a:gd name="connsiteY942" fmla="*/ 354673 h 6858000"/>
              <a:gd name="connsiteX943" fmla="*/ 333785 w 7467663"/>
              <a:gd name="connsiteY943" fmla="*/ 161564 h 6858000"/>
              <a:gd name="connsiteX944" fmla="*/ 147005 w 7467663"/>
              <a:gd name="connsiteY944" fmla="*/ 0 h 6858000"/>
              <a:gd name="connsiteX945" fmla="*/ 272509 w 7467663"/>
              <a:gd name="connsiteY945" fmla="*/ 0 h 6858000"/>
              <a:gd name="connsiteX946" fmla="*/ 326276 w 7467663"/>
              <a:gd name="connsiteY946" fmla="*/ 45847 h 6858000"/>
              <a:gd name="connsiteX947" fmla="*/ 823759 w 7467663"/>
              <a:gd name="connsiteY947" fmla="*/ 574145 h 6858000"/>
              <a:gd name="connsiteX948" fmla="*/ 811254 w 7467663"/>
              <a:gd name="connsiteY948" fmla="*/ 665546 h 6858000"/>
              <a:gd name="connsiteX949" fmla="*/ 154042 w 7467663"/>
              <a:gd name="connsiteY949" fmla="*/ 261522 h 6858000"/>
              <a:gd name="connsiteX950" fmla="*/ 13550 w 7467663"/>
              <a:gd name="connsiteY950" fmla="*/ 158423 h 6858000"/>
              <a:gd name="connsiteX951" fmla="*/ 0 w 7467663"/>
              <a:gd name="connsiteY951" fmla="*/ 146618 h 6858000"/>
              <a:gd name="connsiteX952" fmla="*/ 0 w 7467663"/>
              <a:gd name="connsiteY952" fmla="*/ 59161 h 6858000"/>
              <a:gd name="connsiteX953" fmla="*/ 45427 w 7467663"/>
              <a:gd name="connsiteY953" fmla="*/ 101078 h 6858000"/>
              <a:gd name="connsiteX954" fmla="*/ 630103 w 7467663"/>
              <a:gd name="connsiteY954" fmla="*/ 485885 h 6858000"/>
              <a:gd name="connsiteX955" fmla="*/ 532040 w 7467663"/>
              <a:gd name="connsiteY955" fmla="*/ 399359 h 6858000"/>
              <a:gd name="connsiteX956" fmla="*/ 517618 w 7467663"/>
              <a:gd name="connsiteY956" fmla="*/ 385726 h 6858000"/>
              <a:gd name="connsiteX957" fmla="*/ 285074 w 7467663"/>
              <a:gd name="connsiteY957" fmla="*/ 182755 h 6858000"/>
              <a:gd name="connsiteX958" fmla="*/ 43151 w 7467663"/>
              <a:gd name="connsiteY958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334256 h 6858000"/>
              <a:gd name="connsiteX78" fmla="*/ 7454976 w 7467663"/>
              <a:gd name="connsiteY78" fmla="*/ 6318297 h 6858000"/>
              <a:gd name="connsiteX79" fmla="*/ 1456157 w 7467663"/>
              <a:gd name="connsiteY79" fmla="*/ 5371404 h 6858000"/>
              <a:gd name="connsiteX80" fmla="*/ 1244432 w 7467663"/>
              <a:gd name="connsiteY80" fmla="*/ 5385601 h 6858000"/>
              <a:gd name="connsiteX81" fmla="*/ 973990 w 7467663"/>
              <a:gd name="connsiteY81" fmla="*/ 5424940 h 6858000"/>
              <a:gd name="connsiteX82" fmla="*/ 1103809 w 7467663"/>
              <a:gd name="connsiteY82" fmla="*/ 5433720 h 6858000"/>
              <a:gd name="connsiteX83" fmla="*/ 1123454 w 7467663"/>
              <a:gd name="connsiteY83" fmla="*/ 5435727 h 6858000"/>
              <a:gd name="connsiteX84" fmla="*/ 1737017 w 7467663"/>
              <a:gd name="connsiteY84" fmla="*/ 5452183 h 6858000"/>
              <a:gd name="connsiteX85" fmla="*/ 1824397 w 7467663"/>
              <a:gd name="connsiteY85" fmla="*/ 5447757 h 6858000"/>
              <a:gd name="connsiteX86" fmla="*/ 2070059 w 7467663"/>
              <a:gd name="connsiteY86" fmla="*/ 5441660 h 6858000"/>
              <a:gd name="connsiteX87" fmla="*/ 1456157 w 7467663"/>
              <a:gd name="connsiteY87" fmla="*/ 5371404 h 6858000"/>
              <a:gd name="connsiteX88" fmla="*/ 4988186 w 7467663"/>
              <a:gd name="connsiteY88" fmla="*/ 5216467 h 6858000"/>
              <a:gd name="connsiteX89" fmla="*/ 4777334 w 7467663"/>
              <a:gd name="connsiteY89" fmla="*/ 5406072 h 6858000"/>
              <a:gd name="connsiteX90" fmla="*/ 4718341 w 7467663"/>
              <a:gd name="connsiteY90" fmla="*/ 5468043 h 6858000"/>
              <a:gd name="connsiteX91" fmla="*/ 4604655 w 7467663"/>
              <a:gd name="connsiteY91" fmla="*/ 5583434 h 6858000"/>
              <a:gd name="connsiteX92" fmla="*/ 4565074 w 7467663"/>
              <a:gd name="connsiteY92" fmla="*/ 5618550 h 6858000"/>
              <a:gd name="connsiteX93" fmla="*/ 4988186 w 7467663"/>
              <a:gd name="connsiteY93" fmla="*/ 5216467 h 6858000"/>
              <a:gd name="connsiteX94" fmla="*/ 4978032 w 7467663"/>
              <a:gd name="connsiteY94" fmla="*/ 5183809 h 6858000"/>
              <a:gd name="connsiteX95" fmla="*/ 4463413 w 7467663"/>
              <a:gd name="connsiteY95" fmla="*/ 5615162 h 6858000"/>
              <a:gd name="connsiteX96" fmla="*/ 4358134 w 7467663"/>
              <a:gd name="connsiteY96" fmla="*/ 5742791 h 6858000"/>
              <a:gd name="connsiteX97" fmla="*/ 4376219 w 7467663"/>
              <a:gd name="connsiteY97" fmla="*/ 5729027 h 6858000"/>
              <a:gd name="connsiteX98" fmla="*/ 4582340 w 7467663"/>
              <a:gd name="connsiteY98" fmla="*/ 5561037 h 6858000"/>
              <a:gd name="connsiteX99" fmla="*/ 4694684 w 7467663"/>
              <a:gd name="connsiteY99" fmla="*/ 5447098 h 6858000"/>
              <a:gd name="connsiteX100" fmla="*/ 4754123 w 7467663"/>
              <a:gd name="connsiteY100" fmla="*/ 5384643 h 6858000"/>
              <a:gd name="connsiteX101" fmla="*/ 4978032 w 7467663"/>
              <a:gd name="connsiteY101" fmla="*/ 5183809 h 6858000"/>
              <a:gd name="connsiteX102" fmla="*/ 1903353 w 7467663"/>
              <a:gd name="connsiteY102" fmla="*/ 5044827 h 6858000"/>
              <a:gd name="connsiteX103" fmla="*/ 1936931 w 7467663"/>
              <a:gd name="connsiteY103" fmla="*/ 5093954 h 6858000"/>
              <a:gd name="connsiteX104" fmla="*/ 2195868 w 7467663"/>
              <a:gd name="connsiteY104" fmla="*/ 5396574 h 6858000"/>
              <a:gd name="connsiteX105" fmla="*/ 2088852 w 7467663"/>
              <a:gd name="connsiteY105" fmla="*/ 5166123 h 6858000"/>
              <a:gd name="connsiteX106" fmla="*/ 1958241 w 7467663"/>
              <a:gd name="connsiteY106" fmla="*/ 5067955 h 6858000"/>
              <a:gd name="connsiteX107" fmla="*/ 1903353 w 7467663"/>
              <a:gd name="connsiteY107" fmla="*/ 5044827 h 6858000"/>
              <a:gd name="connsiteX108" fmla="*/ 1979378 w 7467663"/>
              <a:gd name="connsiteY108" fmla="*/ 4769504 h 6858000"/>
              <a:gd name="connsiteX109" fmla="*/ 2882120 w 7467663"/>
              <a:gd name="connsiteY109" fmla="*/ 5064547 h 6858000"/>
              <a:gd name="connsiteX110" fmla="*/ 2793103 w 7467663"/>
              <a:gd name="connsiteY110" fmla="*/ 5039699 h 6858000"/>
              <a:gd name="connsiteX111" fmla="*/ 2770041 w 7467663"/>
              <a:gd name="connsiteY111" fmla="*/ 5033634 h 6858000"/>
              <a:gd name="connsiteX112" fmla="*/ 1979378 w 7467663"/>
              <a:gd name="connsiteY112" fmla="*/ 4769504 h 6858000"/>
              <a:gd name="connsiteX113" fmla="*/ 1927410 w 7467663"/>
              <a:gd name="connsiteY113" fmla="*/ 4716164 h 6858000"/>
              <a:gd name="connsiteX114" fmla="*/ 1959587 w 7467663"/>
              <a:gd name="connsiteY114" fmla="*/ 4728849 h 6858000"/>
              <a:gd name="connsiteX115" fmla="*/ 2777707 w 7467663"/>
              <a:gd name="connsiteY115" fmla="*/ 5003991 h 6858000"/>
              <a:gd name="connsiteX116" fmla="*/ 2800768 w 7467663"/>
              <a:gd name="connsiteY116" fmla="*/ 5010056 h 6858000"/>
              <a:gd name="connsiteX117" fmla="*/ 2879408 w 7467663"/>
              <a:gd name="connsiteY117" fmla="*/ 5031590 h 6858000"/>
              <a:gd name="connsiteX118" fmla="*/ 2862295 w 7467663"/>
              <a:gd name="connsiteY118" fmla="*/ 5022958 h 6858000"/>
              <a:gd name="connsiteX119" fmla="*/ 2813343 w 7467663"/>
              <a:gd name="connsiteY119" fmla="*/ 4998369 h 6858000"/>
              <a:gd name="connsiteX120" fmla="*/ 2646245 w 7467663"/>
              <a:gd name="connsiteY120" fmla="*/ 4930999 h 6858000"/>
              <a:gd name="connsiteX121" fmla="*/ 1999243 w 7467663"/>
              <a:gd name="connsiteY121" fmla="*/ 4730524 h 6858000"/>
              <a:gd name="connsiteX122" fmla="*/ 1979527 w 7467663"/>
              <a:gd name="connsiteY122" fmla="*/ 4726651 h 6858000"/>
              <a:gd name="connsiteX123" fmla="*/ 1927410 w 7467663"/>
              <a:gd name="connsiteY123" fmla="*/ 4716164 h 6858000"/>
              <a:gd name="connsiteX124" fmla="*/ 1997014 w 7467663"/>
              <a:gd name="connsiteY124" fmla="*/ 4698007 h 6858000"/>
              <a:gd name="connsiteX125" fmla="*/ 2005458 w 7467663"/>
              <a:gd name="connsiteY125" fmla="*/ 4699540 h 6858000"/>
              <a:gd name="connsiteX126" fmla="*/ 2657186 w 7467663"/>
              <a:gd name="connsiteY126" fmla="*/ 4901687 h 6858000"/>
              <a:gd name="connsiteX127" fmla="*/ 2826662 w 7467663"/>
              <a:gd name="connsiteY127" fmla="*/ 4970362 h 6858000"/>
              <a:gd name="connsiteX128" fmla="*/ 2876100 w 7467663"/>
              <a:gd name="connsiteY128" fmla="*/ 4995397 h 6858000"/>
              <a:gd name="connsiteX129" fmla="*/ 3042600 w 7467663"/>
              <a:gd name="connsiteY129" fmla="*/ 5059532 h 6858000"/>
              <a:gd name="connsiteX130" fmla="*/ 1997014 w 7467663"/>
              <a:gd name="connsiteY130" fmla="*/ 4698007 h 6858000"/>
              <a:gd name="connsiteX131" fmla="*/ 2305292 w 7467663"/>
              <a:gd name="connsiteY131" fmla="*/ 4219492 h 6858000"/>
              <a:gd name="connsiteX132" fmla="*/ 3360922 w 7467663"/>
              <a:gd name="connsiteY132" fmla="*/ 4529373 h 6858000"/>
              <a:gd name="connsiteX133" fmla="*/ 3492420 w 7467663"/>
              <a:gd name="connsiteY133" fmla="*/ 4510145 h 6858000"/>
              <a:gd name="connsiteX134" fmla="*/ 3364086 w 7467663"/>
              <a:gd name="connsiteY134" fmla="*/ 4480340 h 6858000"/>
              <a:gd name="connsiteX135" fmla="*/ 3225818 w 7467663"/>
              <a:gd name="connsiteY135" fmla="*/ 4411822 h 6858000"/>
              <a:gd name="connsiteX136" fmla="*/ 3129696 w 7467663"/>
              <a:gd name="connsiteY136" fmla="*/ 4360704 h 6858000"/>
              <a:gd name="connsiteX137" fmla="*/ 2814545 w 7467663"/>
              <a:gd name="connsiteY137" fmla="*/ 4282955 h 6858000"/>
              <a:gd name="connsiteX138" fmla="*/ 2305292 w 7467663"/>
              <a:gd name="connsiteY138" fmla="*/ 4219492 h 6858000"/>
              <a:gd name="connsiteX139" fmla="*/ 2626982 w 7467663"/>
              <a:gd name="connsiteY139" fmla="*/ 4206450 h 6858000"/>
              <a:gd name="connsiteX140" fmla="*/ 2490617 w 7467663"/>
              <a:gd name="connsiteY140" fmla="*/ 4206951 h 6858000"/>
              <a:gd name="connsiteX141" fmla="*/ 2819869 w 7467663"/>
              <a:gd name="connsiteY141" fmla="*/ 4252936 h 6858000"/>
              <a:gd name="connsiteX142" fmla="*/ 3143018 w 7467663"/>
              <a:gd name="connsiteY142" fmla="*/ 4332698 h 6858000"/>
              <a:gd name="connsiteX143" fmla="*/ 3241520 w 7467663"/>
              <a:gd name="connsiteY143" fmla="*/ 4385112 h 6858000"/>
              <a:gd name="connsiteX144" fmla="*/ 3374575 w 7467663"/>
              <a:gd name="connsiteY144" fmla="*/ 4451517 h 6858000"/>
              <a:gd name="connsiteX145" fmla="*/ 3505221 w 7467663"/>
              <a:gd name="connsiteY145" fmla="*/ 4480757 h 6858000"/>
              <a:gd name="connsiteX146" fmla="*/ 2626982 w 7467663"/>
              <a:gd name="connsiteY146" fmla="*/ 4206450 h 6858000"/>
              <a:gd name="connsiteX147" fmla="*/ 1310106 w 7467663"/>
              <a:gd name="connsiteY147" fmla="*/ 3943217 h 6858000"/>
              <a:gd name="connsiteX148" fmla="*/ 854994 w 7467663"/>
              <a:gd name="connsiteY148" fmla="*/ 4399136 h 6858000"/>
              <a:gd name="connsiteX149" fmla="*/ 742462 w 7467663"/>
              <a:gd name="connsiteY149" fmla="*/ 4594648 h 6858000"/>
              <a:gd name="connsiteX150" fmla="*/ 820602 w 7467663"/>
              <a:gd name="connsiteY150" fmla="*/ 4485915 h 6858000"/>
              <a:gd name="connsiteX151" fmla="*/ 878295 w 7467663"/>
              <a:gd name="connsiteY151" fmla="*/ 4403594 h 6858000"/>
              <a:gd name="connsiteX152" fmla="*/ 1240607 w 7467663"/>
              <a:gd name="connsiteY152" fmla="*/ 4010401 h 6858000"/>
              <a:gd name="connsiteX153" fmla="*/ 1310106 w 7467663"/>
              <a:gd name="connsiteY153" fmla="*/ 3943217 h 6858000"/>
              <a:gd name="connsiteX154" fmla="*/ 1423113 w 7467663"/>
              <a:gd name="connsiteY154" fmla="*/ 3874565 h 6858000"/>
              <a:gd name="connsiteX155" fmla="*/ 1260565 w 7467663"/>
              <a:gd name="connsiteY155" fmla="*/ 4031982 h 6858000"/>
              <a:gd name="connsiteX156" fmla="*/ 901900 w 7467663"/>
              <a:gd name="connsiteY156" fmla="*/ 4421236 h 6858000"/>
              <a:gd name="connsiteX157" fmla="*/ 845044 w 7467663"/>
              <a:gd name="connsiteY157" fmla="*/ 4502436 h 6858000"/>
              <a:gd name="connsiteX158" fmla="*/ 685926 w 7467663"/>
              <a:gd name="connsiteY158" fmla="*/ 4703069 h 6858000"/>
              <a:gd name="connsiteX159" fmla="*/ 684248 w 7467663"/>
              <a:gd name="connsiteY159" fmla="*/ 4706721 h 6858000"/>
              <a:gd name="connsiteX160" fmla="*/ 1423113 w 7467663"/>
              <a:gd name="connsiteY160" fmla="*/ 3874565 h 6858000"/>
              <a:gd name="connsiteX161" fmla="*/ 3316479 w 7467663"/>
              <a:gd name="connsiteY161" fmla="*/ 3872136 h 6858000"/>
              <a:gd name="connsiteX162" fmla="*/ 3546806 w 7467663"/>
              <a:gd name="connsiteY162" fmla="*/ 4356139 h 6858000"/>
              <a:gd name="connsiteX163" fmla="*/ 3364433 w 7467663"/>
              <a:gd name="connsiteY163" fmla="*/ 3953121 h 6858000"/>
              <a:gd name="connsiteX164" fmla="*/ 3316479 w 7467663"/>
              <a:gd name="connsiteY164" fmla="*/ 3872136 h 6858000"/>
              <a:gd name="connsiteX165" fmla="*/ 3291335 w 7467663"/>
              <a:gd name="connsiteY165" fmla="*/ 3767420 h 6858000"/>
              <a:gd name="connsiteX166" fmla="*/ 3390805 w 7467663"/>
              <a:gd name="connsiteY166" fmla="*/ 3937163 h 6858000"/>
              <a:gd name="connsiteX167" fmla="*/ 3579062 w 7467663"/>
              <a:gd name="connsiteY167" fmla="*/ 4359040 h 6858000"/>
              <a:gd name="connsiteX168" fmla="*/ 3467355 w 7467663"/>
              <a:gd name="connsiteY168" fmla="*/ 3988130 h 6858000"/>
              <a:gd name="connsiteX169" fmla="*/ 3310753 w 7467663"/>
              <a:gd name="connsiteY169" fmla="*/ 3787140 h 6858000"/>
              <a:gd name="connsiteX170" fmla="*/ 3291335 w 7467663"/>
              <a:gd name="connsiteY170" fmla="*/ 3767420 h 6858000"/>
              <a:gd name="connsiteX171" fmla="*/ 1635889 w 7467663"/>
              <a:gd name="connsiteY171" fmla="*/ 3709494 h 6858000"/>
              <a:gd name="connsiteX172" fmla="*/ 1634800 w 7467663"/>
              <a:gd name="connsiteY172" fmla="*/ 3731111 h 6858000"/>
              <a:gd name="connsiteX173" fmla="*/ 1635889 w 7467663"/>
              <a:gd name="connsiteY173" fmla="*/ 3709494 h 6858000"/>
              <a:gd name="connsiteX174" fmla="*/ 1510397 w 7467663"/>
              <a:gd name="connsiteY174" fmla="*/ 3684705 h 6858000"/>
              <a:gd name="connsiteX175" fmla="*/ 1146550 w 7467663"/>
              <a:gd name="connsiteY175" fmla="*/ 3802012 h 6858000"/>
              <a:gd name="connsiteX176" fmla="*/ 698834 w 7467663"/>
              <a:gd name="connsiteY176" fmla="*/ 3952272 h 6858000"/>
              <a:gd name="connsiteX177" fmla="*/ 34256 w 7467663"/>
              <a:gd name="connsiteY177" fmla="*/ 4347603 h 6858000"/>
              <a:gd name="connsiteX178" fmla="*/ 527241 w 7467663"/>
              <a:gd name="connsiteY178" fmla="*/ 4065078 h 6858000"/>
              <a:gd name="connsiteX179" fmla="*/ 1510397 w 7467663"/>
              <a:gd name="connsiteY179" fmla="*/ 3684705 h 6858000"/>
              <a:gd name="connsiteX180" fmla="*/ 1313114 w 7467663"/>
              <a:gd name="connsiteY180" fmla="*/ 3655216 h 6858000"/>
              <a:gd name="connsiteX181" fmla="*/ 1109304 w 7467663"/>
              <a:gd name="connsiteY181" fmla="*/ 3669030 h 6858000"/>
              <a:gd name="connsiteX182" fmla="*/ 8129 w 7467663"/>
              <a:gd name="connsiteY182" fmla="*/ 4330519 h 6858000"/>
              <a:gd name="connsiteX183" fmla="*/ 687572 w 7467663"/>
              <a:gd name="connsiteY183" fmla="*/ 3925629 h 6858000"/>
              <a:gd name="connsiteX184" fmla="*/ 1138365 w 7467663"/>
              <a:gd name="connsiteY184" fmla="*/ 3774515 h 6858000"/>
              <a:gd name="connsiteX185" fmla="*/ 1505579 w 7467663"/>
              <a:gd name="connsiteY185" fmla="*/ 3655526 h 6858000"/>
              <a:gd name="connsiteX186" fmla="*/ 1313114 w 7467663"/>
              <a:gd name="connsiteY186" fmla="*/ 3655216 h 6858000"/>
              <a:gd name="connsiteX187" fmla="*/ 3655073 w 7467663"/>
              <a:gd name="connsiteY187" fmla="*/ 3650884 h 6858000"/>
              <a:gd name="connsiteX188" fmla="*/ 3989938 w 7467663"/>
              <a:gd name="connsiteY188" fmla="*/ 3991685 h 6858000"/>
              <a:gd name="connsiteX189" fmla="*/ 4393907 w 7467663"/>
              <a:gd name="connsiteY189" fmla="*/ 4261258 h 6858000"/>
              <a:gd name="connsiteX190" fmla="*/ 4648051 w 7467663"/>
              <a:gd name="connsiteY190" fmla="*/ 4374051 h 6858000"/>
              <a:gd name="connsiteX191" fmla="*/ 4383389 w 7467663"/>
              <a:gd name="connsiteY191" fmla="*/ 4184369 h 6858000"/>
              <a:gd name="connsiteX192" fmla="*/ 4165508 w 7467663"/>
              <a:gd name="connsiteY192" fmla="*/ 4035196 h 6858000"/>
              <a:gd name="connsiteX193" fmla="*/ 4068162 w 7467663"/>
              <a:gd name="connsiteY193" fmla="*/ 3953394 h 6858000"/>
              <a:gd name="connsiteX194" fmla="*/ 3981416 w 7467663"/>
              <a:gd name="connsiteY194" fmla="*/ 3880482 h 6858000"/>
              <a:gd name="connsiteX195" fmla="*/ 3800147 w 7467663"/>
              <a:gd name="connsiteY195" fmla="*/ 3749872 h 6858000"/>
              <a:gd name="connsiteX196" fmla="*/ 3655073 w 7467663"/>
              <a:gd name="connsiteY196" fmla="*/ 3650884 h 6858000"/>
              <a:gd name="connsiteX197" fmla="*/ 3670252 w 7467663"/>
              <a:gd name="connsiteY197" fmla="*/ 3622798 h 6858000"/>
              <a:gd name="connsiteX198" fmla="*/ 3817258 w 7467663"/>
              <a:gd name="connsiteY198" fmla="*/ 3723577 h 6858000"/>
              <a:gd name="connsiteX199" fmla="*/ 4000461 w 7467663"/>
              <a:gd name="connsiteY199" fmla="*/ 3855966 h 6858000"/>
              <a:gd name="connsiteX200" fmla="*/ 4088180 w 7467663"/>
              <a:gd name="connsiteY200" fmla="*/ 3929774 h 6858000"/>
              <a:gd name="connsiteX201" fmla="*/ 4184555 w 7467663"/>
              <a:gd name="connsiteY201" fmla="*/ 4010683 h 6858000"/>
              <a:gd name="connsiteX202" fmla="*/ 4399563 w 7467663"/>
              <a:gd name="connsiteY202" fmla="*/ 4158106 h 6858000"/>
              <a:gd name="connsiteX203" fmla="*/ 4684469 w 7467663"/>
              <a:gd name="connsiteY203" fmla="*/ 4364680 h 6858000"/>
              <a:gd name="connsiteX204" fmla="*/ 4690271 w 7467663"/>
              <a:gd name="connsiteY204" fmla="*/ 4370034 h 6858000"/>
              <a:gd name="connsiteX205" fmla="*/ 4136093 w 7467663"/>
              <a:gd name="connsiteY205" fmla="*/ 3858466 h 6858000"/>
              <a:gd name="connsiteX206" fmla="*/ 3670252 w 7467663"/>
              <a:gd name="connsiteY206" fmla="*/ 3622798 h 6858000"/>
              <a:gd name="connsiteX207" fmla="*/ 4440129 w 7467663"/>
              <a:gd name="connsiteY207" fmla="*/ 3448571 h 6858000"/>
              <a:gd name="connsiteX208" fmla="*/ 4856525 w 7467663"/>
              <a:gd name="connsiteY208" fmla="*/ 3915351 h 6858000"/>
              <a:gd name="connsiteX209" fmla="*/ 5059055 w 7467663"/>
              <a:gd name="connsiteY209" fmla="*/ 4108918 h 6858000"/>
              <a:gd name="connsiteX210" fmla="*/ 5290070 w 7467663"/>
              <a:gd name="connsiteY210" fmla="*/ 4263619 h 6858000"/>
              <a:gd name="connsiteX211" fmla="*/ 4834991 w 7467663"/>
              <a:gd name="connsiteY211" fmla="*/ 3830985 h 6858000"/>
              <a:gd name="connsiteX212" fmla="*/ 4440129 w 7467663"/>
              <a:gd name="connsiteY212" fmla="*/ 3448571 h 6858000"/>
              <a:gd name="connsiteX213" fmla="*/ 4441737 w 7467663"/>
              <a:gd name="connsiteY213" fmla="*/ 3399734 h 6858000"/>
              <a:gd name="connsiteX214" fmla="*/ 4431236 w 7467663"/>
              <a:gd name="connsiteY214" fmla="*/ 3400954 h 6858000"/>
              <a:gd name="connsiteX215" fmla="*/ 4557150 w 7467663"/>
              <a:gd name="connsiteY215" fmla="*/ 3510023 h 6858000"/>
              <a:gd name="connsiteX216" fmla="*/ 4856936 w 7467663"/>
              <a:gd name="connsiteY216" fmla="*/ 3809146 h 6858000"/>
              <a:gd name="connsiteX217" fmla="*/ 5111996 w 7467663"/>
              <a:gd name="connsiteY217" fmla="*/ 4065759 h 6858000"/>
              <a:gd name="connsiteX218" fmla="*/ 5388878 w 7467663"/>
              <a:gd name="connsiteY218" fmla="*/ 4300185 h 6858000"/>
              <a:gd name="connsiteX219" fmla="*/ 5425556 w 7467663"/>
              <a:gd name="connsiteY219" fmla="*/ 4308967 h 6858000"/>
              <a:gd name="connsiteX220" fmla="*/ 4943646 w 7467663"/>
              <a:gd name="connsiteY220" fmla="*/ 3822916 h 6858000"/>
              <a:gd name="connsiteX221" fmla="*/ 4594837 w 7467663"/>
              <a:gd name="connsiteY221" fmla="*/ 3532274 h 6858000"/>
              <a:gd name="connsiteX222" fmla="*/ 4441737 w 7467663"/>
              <a:gd name="connsiteY222" fmla="*/ 3399734 h 6858000"/>
              <a:gd name="connsiteX223" fmla="*/ 5425834 w 7467663"/>
              <a:gd name="connsiteY223" fmla="*/ 3162785 h 6858000"/>
              <a:gd name="connsiteX224" fmla="*/ 5401644 w 7467663"/>
              <a:gd name="connsiteY224" fmla="*/ 3617847 h 6858000"/>
              <a:gd name="connsiteX225" fmla="*/ 5467256 w 7467663"/>
              <a:gd name="connsiteY225" fmla="*/ 4175494 h 6858000"/>
              <a:gd name="connsiteX226" fmla="*/ 5448069 w 7467663"/>
              <a:gd name="connsiteY226" fmla="*/ 3567554 h 6858000"/>
              <a:gd name="connsiteX227" fmla="*/ 5425834 w 7467663"/>
              <a:gd name="connsiteY227" fmla="*/ 3162785 h 6858000"/>
              <a:gd name="connsiteX228" fmla="*/ 1318687 w 7467663"/>
              <a:gd name="connsiteY228" fmla="*/ 3113840 h 6858000"/>
              <a:gd name="connsiteX229" fmla="*/ 1066793 w 7467663"/>
              <a:gd name="connsiteY229" fmla="*/ 3212171 h 6858000"/>
              <a:gd name="connsiteX230" fmla="*/ 993319 w 7467663"/>
              <a:gd name="connsiteY230" fmla="*/ 3247648 h 6858000"/>
              <a:gd name="connsiteX231" fmla="*/ 853081 w 7467663"/>
              <a:gd name="connsiteY231" fmla="*/ 3312410 h 6858000"/>
              <a:gd name="connsiteX232" fmla="*/ 805957 w 7467663"/>
              <a:gd name="connsiteY232" fmla="*/ 3330443 h 6858000"/>
              <a:gd name="connsiteX233" fmla="*/ 1318687 w 7467663"/>
              <a:gd name="connsiteY233" fmla="*/ 3113840 h 6858000"/>
              <a:gd name="connsiteX234" fmla="*/ 5453702 w 7467663"/>
              <a:gd name="connsiteY234" fmla="*/ 3090882 h 6858000"/>
              <a:gd name="connsiteX235" fmla="*/ 5480135 w 7467663"/>
              <a:gd name="connsiteY235" fmla="*/ 3565802 h 6858000"/>
              <a:gd name="connsiteX236" fmla="*/ 5499023 w 7467663"/>
              <a:gd name="connsiteY236" fmla="*/ 4166310 h 6858000"/>
              <a:gd name="connsiteX237" fmla="*/ 5547022 w 7467663"/>
              <a:gd name="connsiteY237" fmla="*/ 3607838 h 6858000"/>
              <a:gd name="connsiteX238" fmla="*/ 5515964 w 7467663"/>
              <a:gd name="connsiteY238" fmla="*/ 3378541 h 6858000"/>
              <a:gd name="connsiteX239" fmla="*/ 5453702 w 7467663"/>
              <a:gd name="connsiteY239" fmla="*/ 3090882 h 6858000"/>
              <a:gd name="connsiteX240" fmla="*/ 1238695 w 7467663"/>
              <a:gd name="connsiteY240" fmla="*/ 3076820 h 6858000"/>
              <a:gd name="connsiteX241" fmla="*/ 716371 w 7467663"/>
              <a:gd name="connsiteY241" fmla="*/ 3293249 h 6858000"/>
              <a:gd name="connsiteX242" fmla="*/ 579522 w 7467663"/>
              <a:gd name="connsiteY242" fmla="*/ 3371759 h 6858000"/>
              <a:gd name="connsiteX243" fmla="*/ 600288 w 7467663"/>
              <a:gd name="connsiteY243" fmla="*/ 3365555 h 6858000"/>
              <a:gd name="connsiteX244" fmla="*/ 840692 w 7467663"/>
              <a:gd name="connsiteY244" fmla="*/ 3284921 h 6858000"/>
              <a:gd name="connsiteX245" fmla="*/ 979248 w 7467663"/>
              <a:gd name="connsiteY245" fmla="*/ 3221003 h 6858000"/>
              <a:gd name="connsiteX246" fmla="*/ 1053282 w 7467663"/>
              <a:gd name="connsiteY246" fmla="*/ 3185247 h 6858000"/>
              <a:gd name="connsiteX247" fmla="*/ 1320603 w 7467663"/>
              <a:gd name="connsiteY247" fmla="*/ 3081281 h 6858000"/>
              <a:gd name="connsiteX248" fmla="*/ 1238695 w 7467663"/>
              <a:gd name="connsiteY248" fmla="*/ 3076820 h 6858000"/>
              <a:gd name="connsiteX249" fmla="*/ 5425627 w 7467663"/>
              <a:gd name="connsiteY249" fmla="*/ 2954192 h 6858000"/>
              <a:gd name="connsiteX250" fmla="*/ 5470770 w 7467663"/>
              <a:gd name="connsiteY250" fmla="*/ 3005435 h 6858000"/>
              <a:gd name="connsiteX251" fmla="*/ 5519779 w 7467663"/>
              <a:gd name="connsiteY251" fmla="*/ 4359223 h 6858000"/>
              <a:gd name="connsiteX252" fmla="*/ 5520293 w 7467663"/>
              <a:gd name="connsiteY252" fmla="*/ 4360602 h 6858000"/>
              <a:gd name="connsiteX253" fmla="*/ 5767221 w 7467663"/>
              <a:gd name="connsiteY253" fmla="*/ 4665564 h 6858000"/>
              <a:gd name="connsiteX254" fmla="*/ 6937169 w 7467663"/>
              <a:gd name="connsiteY254" fmla="*/ 4815941 h 6858000"/>
              <a:gd name="connsiteX255" fmla="*/ 6953922 w 7467663"/>
              <a:gd name="connsiteY255" fmla="*/ 4890068 h 6858000"/>
              <a:gd name="connsiteX256" fmla="*/ 6071359 w 7467663"/>
              <a:gd name="connsiteY256" fmla="*/ 4770770 h 6858000"/>
              <a:gd name="connsiteX257" fmla="*/ 6038839 w 7467663"/>
              <a:gd name="connsiteY257" fmla="*/ 4764474 h 6858000"/>
              <a:gd name="connsiteX258" fmla="*/ 6038706 w 7467663"/>
              <a:gd name="connsiteY258" fmla="*/ 4763847 h 6858000"/>
              <a:gd name="connsiteX259" fmla="*/ 6037784 w 7467663"/>
              <a:gd name="connsiteY259" fmla="*/ 4764270 h 6858000"/>
              <a:gd name="connsiteX260" fmla="*/ 6038839 w 7467663"/>
              <a:gd name="connsiteY260" fmla="*/ 4764474 h 6858000"/>
              <a:gd name="connsiteX261" fmla="*/ 6040338 w 7467663"/>
              <a:gd name="connsiteY261" fmla="*/ 4771418 h 6858000"/>
              <a:gd name="connsiteX262" fmla="*/ 6024488 w 7467663"/>
              <a:gd name="connsiteY262" fmla="*/ 4809903 h 6858000"/>
              <a:gd name="connsiteX263" fmla="*/ 5599771 w 7467663"/>
              <a:gd name="connsiteY263" fmla="*/ 5509652 h 6858000"/>
              <a:gd name="connsiteX264" fmla="*/ 5548843 w 7467663"/>
              <a:gd name="connsiteY264" fmla="*/ 5563845 h 6858000"/>
              <a:gd name="connsiteX265" fmla="*/ 5940952 w 7467663"/>
              <a:gd name="connsiteY265" fmla="*/ 6250028 h 6858000"/>
              <a:gd name="connsiteX266" fmla="*/ 6043441 w 7467663"/>
              <a:gd name="connsiteY266" fmla="*/ 6665847 h 6858000"/>
              <a:gd name="connsiteX267" fmla="*/ 6093432 w 7467663"/>
              <a:gd name="connsiteY267" fmla="*/ 6858000 h 6858000"/>
              <a:gd name="connsiteX268" fmla="*/ 6034344 w 7467663"/>
              <a:gd name="connsiteY268" fmla="*/ 6858000 h 6858000"/>
              <a:gd name="connsiteX269" fmla="*/ 6026679 w 7467663"/>
              <a:gd name="connsiteY269" fmla="*/ 6836959 h 6858000"/>
              <a:gd name="connsiteX270" fmla="*/ 5800441 w 7467663"/>
              <a:gd name="connsiteY270" fmla="*/ 6335286 h 6858000"/>
              <a:gd name="connsiteX271" fmla="*/ 5526562 w 7467663"/>
              <a:gd name="connsiteY271" fmla="*/ 5705388 h 6858000"/>
              <a:gd name="connsiteX272" fmla="*/ 5519640 w 7467663"/>
              <a:gd name="connsiteY272" fmla="*/ 5683774 h 6858000"/>
              <a:gd name="connsiteX273" fmla="*/ 5844559 w 7467663"/>
              <a:gd name="connsiteY273" fmla="*/ 6553349 h 6858000"/>
              <a:gd name="connsiteX274" fmla="*/ 5975994 w 7467663"/>
              <a:gd name="connsiteY274" fmla="*/ 6858000 h 6858000"/>
              <a:gd name="connsiteX275" fmla="*/ 5898547 w 7467663"/>
              <a:gd name="connsiteY275" fmla="*/ 6858000 h 6858000"/>
              <a:gd name="connsiteX276" fmla="*/ 5682041 w 7467663"/>
              <a:gd name="connsiteY276" fmla="*/ 6355860 h 6858000"/>
              <a:gd name="connsiteX277" fmla="*/ 5461758 w 7467663"/>
              <a:gd name="connsiteY277" fmla="*/ 5820220 h 6858000"/>
              <a:gd name="connsiteX278" fmla="*/ 5237282 w 7467663"/>
              <a:gd name="connsiteY278" fmla="*/ 6579086 h 6858000"/>
              <a:gd name="connsiteX279" fmla="*/ 5115009 w 7467663"/>
              <a:gd name="connsiteY279" fmla="*/ 6858000 h 6858000"/>
              <a:gd name="connsiteX280" fmla="*/ 5028074 w 7467663"/>
              <a:gd name="connsiteY280" fmla="*/ 6858000 h 6858000"/>
              <a:gd name="connsiteX281" fmla="*/ 5079508 w 7467663"/>
              <a:gd name="connsiteY281" fmla="*/ 6749074 h 6858000"/>
              <a:gd name="connsiteX282" fmla="*/ 5371846 w 7467663"/>
              <a:gd name="connsiteY282" fmla="*/ 5924413 h 6858000"/>
              <a:gd name="connsiteX283" fmla="*/ 5270512 w 7467663"/>
              <a:gd name="connsiteY283" fmla="*/ 6138975 h 6858000"/>
              <a:gd name="connsiteX284" fmla="*/ 5062409 w 7467663"/>
              <a:gd name="connsiteY284" fmla="*/ 6653544 h 6858000"/>
              <a:gd name="connsiteX285" fmla="*/ 5036628 w 7467663"/>
              <a:gd name="connsiteY285" fmla="*/ 6754247 h 6858000"/>
              <a:gd name="connsiteX286" fmla="*/ 5009112 w 7467663"/>
              <a:gd name="connsiteY286" fmla="*/ 6858000 h 6858000"/>
              <a:gd name="connsiteX287" fmla="*/ 4976679 w 7467663"/>
              <a:gd name="connsiteY287" fmla="*/ 6858000 h 6858000"/>
              <a:gd name="connsiteX288" fmla="*/ 5006537 w 7467663"/>
              <a:gd name="connsiteY288" fmla="*/ 6747068 h 6858000"/>
              <a:gd name="connsiteX289" fmla="*/ 5032723 w 7467663"/>
              <a:gd name="connsiteY289" fmla="*/ 6644957 h 6858000"/>
              <a:gd name="connsiteX290" fmla="*/ 5242949 w 7467663"/>
              <a:gd name="connsiteY290" fmla="*/ 6125175 h 6858000"/>
              <a:gd name="connsiteX291" fmla="*/ 5286321 w 7467663"/>
              <a:gd name="connsiteY291" fmla="*/ 6033555 h 6858000"/>
              <a:gd name="connsiteX292" fmla="*/ 5008210 w 7467663"/>
              <a:gd name="connsiteY292" fmla="*/ 6649194 h 6858000"/>
              <a:gd name="connsiteX293" fmla="*/ 4986321 w 7467663"/>
              <a:gd name="connsiteY293" fmla="*/ 6765687 h 6858000"/>
              <a:gd name="connsiteX294" fmla="*/ 4973474 w 7467663"/>
              <a:gd name="connsiteY294" fmla="*/ 6858000 h 6858000"/>
              <a:gd name="connsiteX295" fmla="*/ 4907178 w 7467663"/>
              <a:gd name="connsiteY295" fmla="*/ 6858000 h 6858000"/>
              <a:gd name="connsiteX296" fmla="*/ 4910810 w 7467663"/>
              <a:gd name="connsiteY296" fmla="*/ 6829660 h 6858000"/>
              <a:gd name="connsiteX297" fmla="*/ 4987461 w 7467663"/>
              <a:gd name="connsiteY297" fmla="*/ 6432994 h 6858000"/>
              <a:gd name="connsiteX298" fmla="*/ 5179262 w 7467663"/>
              <a:gd name="connsiteY298" fmla="*/ 6035044 h 6858000"/>
              <a:gd name="connsiteX299" fmla="*/ 4689678 w 7467663"/>
              <a:gd name="connsiteY299" fmla="*/ 6440241 h 6858000"/>
              <a:gd name="connsiteX300" fmla="*/ 4477543 w 7467663"/>
              <a:gd name="connsiteY300" fmla="*/ 6674836 h 6858000"/>
              <a:gd name="connsiteX301" fmla="*/ 4329957 w 7467663"/>
              <a:gd name="connsiteY301" fmla="*/ 6858000 h 6858000"/>
              <a:gd name="connsiteX302" fmla="*/ 4218595 w 7467663"/>
              <a:gd name="connsiteY302" fmla="*/ 6858000 h 6858000"/>
              <a:gd name="connsiteX303" fmla="*/ 4368888 w 7467663"/>
              <a:gd name="connsiteY303" fmla="*/ 6668412 h 6858000"/>
              <a:gd name="connsiteX304" fmla="*/ 4563091 w 7467663"/>
              <a:gd name="connsiteY304" fmla="*/ 6442508 h 6858000"/>
              <a:gd name="connsiteX305" fmla="*/ 5387324 w 7467663"/>
              <a:gd name="connsiteY305" fmla="*/ 5705830 h 6858000"/>
              <a:gd name="connsiteX306" fmla="*/ 5073620 w 7467663"/>
              <a:gd name="connsiteY306" fmla="*/ 5955437 h 6858000"/>
              <a:gd name="connsiteX307" fmla="*/ 4689789 w 7467663"/>
              <a:gd name="connsiteY307" fmla="*/ 6268382 h 6858000"/>
              <a:gd name="connsiteX308" fmla="*/ 4418722 w 7467663"/>
              <a:gd name="connsiteY308" fmla="*/ 6570886 h 6858000"/>
              <a:gd name="connsiteX309" fmla="*/ 4214944 w 7467663"/>
              <a:gd name="connsiteY309" fmla="*/ 6858000 h 6858000"/>
              <a:gd name="connsiteX310" fmla="*/ 4177898 w 7467663"/>
              <a:gd name="connsiteY310" fmla="*/ 6858000 h 6858000"/>
              <a:gd name="connsiteX311" fmla="*/ 4391597 w 7467663"/>
              <a:gd name="connsiteY311" fmla="*/ 6556370 h 6858000"/>
              <a:gd name="connsiteX312" fmla="*/ 4668889 w 7467663"/>
              <a:gd name="connsiteY312" fmla="*/ 6246399 h 6858000"/>
              <a:gd name="connsiteX313" fmla="*/ 5055427 w 7467663"/>
              <a:gd name="connsiteY313" fmla="*/ 5931476 h 6858000"/>
              <a:gd name="connsiteX314" fmla="*/ 5371814 w 7467663"/>
              <a:gd name="connsiteY314" fmla="*/ 5678975 h 6858000"/>
              <a:gd name="connsiteX315" fmla="*/ 4987918 w 7467663"/>
              <a:gd name="connsiteY315" fmla="*/ 5838701 h 6858000"/>
              <a:gd name="connsiteX316" fmla="*/ 4317146 w 7467663"/>
              <a:gd name="connsiteY316" fmla="*/ 6587716 h 6858000"/>
              <a:gd name="connsiteX317" fmla="*/ 4171627 w 7467663"/>
              <a:gd name="connsiteY317" fmla="*/ 6858000 h 6858000"/>
              <a:gd name="connsiteX318" fmla="*/ 4081585 w 7467663"/>
              <a:gd name="connsiteY318" fmla="*/ 6858000 h 6858000"/>
              <a:gd name="connsiteX319" fmla="*/ 4238603 w 7467663"/>
              <a:gd name="connsiteY319" fmla="*/ 6559341 h 6858000"/>
              <a:gd name="connsiteX320" fmla="*/ 4778333 w 7467663"/>
              <a:gd name="connsiteY320" fmla="*/ 5873626 h 6858000"/>
              <a:gd name="connsiteX321" fmla="*/ 5414185 w 7467663"/>
              <a:gd name="connsiteY321" fmla="*/ 5573882 h 6858000"/>
              <a:gd name="connsiteX322" fmla="*/ 5959648 w 7467663"/>
              <a:gd name="connsiteY322" fmla="*/ 4760797 h 6858000"/>
              <a:gd name="connsiteX323" fmla="*/ 5355019 w 7467663"/>
              <a:gd name="connsiteY323" fmla="*/ 4734672 h 6858000"/>
              <a:gd name="connsiteX324" fmla="*/ 5083565 w 7467663"/>
              <a:gd name="connsiteY324" fmla="*/ 5179121 h 6858000"/>
              <a:gd name="connsiteX325" fmla="*/ 4713577 w 7467663"/>
              <a:gd name="connsiteY325" fmla="*/ 5616803 h 6858000"/>
              <a:gd name="connsiteX326" fmla="*/ 3989559 w 7467663"/>
              <a:gd name="connsiteY326" fmla="*/ 6145945 h 6858000"/>
              <a:gd name="connsiteX327" fmla="*/ 3939824 w 7467663"/>
              <a:gd name="connsiteY327" fmla="*/ 6066900 h 6858000"/>
              <a:gd name="connsiteX328" fmla="*/ 4584537 w 7467663"/>
              <a:gd name="connsiteY328" fmla="*/ 5324826 h 6858000"/>
              <a:gd name="connsiteX329" fmla="*/ 5037105 w 7467663"/>
              <a:gd name="connsiteY329" fmla="*/ 5088765 h 6858000"/>
              <a:gd name="connsiteX330" fmla="*/ 5039930 w 7467663"/>
              <a:gd name="connsiteY330" fmla="*/ 5089585 h 6858000"/>
              <a:gd name="connsiteX331" fmla="*/ 5263764 w 7467663"/>
              <a:gd name="connsiteY331" fmla="*/ 4735525 h 6858000"/>
              <a:gd name="connsiteX332" fmla="*/ 4086300 w 7467663"/>
              <a:gd name="connsiteY332" fmla="*/ 4884599 h 6858000"/>
              <a:gd name="connsiteX333" fmla="*/ 4085485 w 7467663"/>
              <a:gd name="connsiteY333" fmla="*/ 4899070 h 6858000"/>
              <a:gd name="connsiteX334" fmla="*/ 3871915 w 7467663"/>
              <a:gd name="connsiteY334" fmla="*/ 5253645 h 6858000"/>
              <a:gd name="connsiteX335" fmla="*/ 3799374 w 7467663"/>
              <a:gd name="connsiteY335" fmla="*/ 5466127 h 6858000"/>
              <a:gd name="connsiteX336" fmla="*/ 3498850 w 7467663"/>
              <a:gd name="connsiteY336" fmla="*/ 6661888 h 6858000"/>
              <a:gd name="connsiteX337" fmla="*/ 3399216 w 7467663"/>
              <a:gd name="connsiteY337" fmla="*/ 6858000 h 6858000"/>
              <a:gd name="connsiteX338" fmla="*/ 3303688 w 7467663"/>
              <a:gd name="connsiteY338" fmla="*/ 6858000 h 6858000"/>
              <a:gd name="connsiteX339" fmla="*/ 3391774 w 7467663"/>
              <a:gd name="connsiteY339" fmla="*/ 6697181 h 6858000"/>
              <a:gd name="connsiteX340" fmla="*/ 3735540 w 7467663"/>
              <a:gd name="connsiteY340" fmla="*/ 5546923 h 6858000"/>
              <a:gd name="connsiteX341" fmla="*/ 3729438 w 7467663"/>
              <a:gd name="connsiteY341" fmla="*/ 5569058 h 6858000"/>
              <a:gd name="connsiteX342" fmla="*/ 3707782 w 7467663"/>
              <a:gd name="connsiteY342" fmla="*/ 5644908 h 6858000"/>
              <a:gd name="connsiteX343" fmla="*/ 3583827 w 7467663"/>
              <a:gd name="connsiteY343" fmla="*/ 6039215 h 6858000"/>
              <a:gd name="connsiteX344" fmla="*/ 3547861 w 7467663"/>
              <a:gd name="connsiteY344" fmla="*/ 6129609 h 6858000"/>
              <a:gd name="connsiteX345" fmla="*/ 3490905 w 7467663"/>
              <a:gd name="connsiteY345" fmla="*/ 6277660 h 6858000"/>
              <a:gd name="connsiteX346" fmla="*/ 3455859 w 7467663"/>
              <a:gd name="connsiteY346" fmla="*/ 6391301 h 6858000"/>
              <a:gd name="connsiteX347" fmla="*/ 3429112 w 7467663"/>
              <a:gd name="connsiteY347" fmla="*/ 6479469 h 6858000"/>
              <a:gd name="connsiteX348" fmla="*/ 3304862 w 7467663"/>
              <a:gd name="connsiteY348" fmla="*/ 6796476 h 6858000"/>
              <a:gd name="connsiteX349" fmla="*/ 3276071 w 7467663"/>
              <a:gd name="connsiteY349" fmla="*/ 6858000 h 6858000"/>
              <a:gd name="connsiteX350" fmla="*/ 3240805 w 7467663"/>
              <a:gd name="connsiteY350" fmla="*/ 6858000 h 6858000"/>
              <a:gd name="connsiteX351" fmla="*/ 3275917 w 7467663"/>
              <a:gd name="connsiteY351" fmla="*/ 6783192 h 6858000"/>
              <a:gd name="connsiteX352" fmla="*/ 3399358 w 7467663"/>
              <a:gd name="connsiteY352" fmla="*/ 6469011 h 6858000"/>
              <a:gd name="connsiteX353" fmla="*/ 3425650 w 7467663"/>
              <a:gd name="connsiteY353" fmla="*/ 6381333 h 6858000"/>
              <a:gd name="connsiteX354" fmla="*/ 3460661 w 7467663"/>
              <a:gd name="connsiteY354" fmla="*/ 6266763 h 6858000"/>
              <a:gd name="connsiteX355" fmla="*/ 3518021 w 7467663"/>
              <a:gd name="connsiteY355" fmla="*/ 6117298 h 6858000"/>
              <a:gd name="connsiteX356" fmla="*/ 3554035 w 7467663"/>
              <a:gd name="connsiteY356" fmla="*/ 6027832 h 6858000"/>
              <a:gd name="connsiteX357" fmla="*/ 3677174 w 7467663"/>
              <a:gd name="connsiteY357" fmla="*/ 5636351 h 6858000"/>
              <a:gd name="connsiteX358" fmla="*/ 3698819 w 7467663"/>
              <a:gd name="connsiteY358" fmla="*/ 5560503 h 6858000"/>
              <a:gd name="connsiteX359" fmla="*/ 3702094 w 7467663"/>
              <a:gd name="connsiteY359" fmla="*/ 5549194 h 6858000"/>
              <a:gd name="connsiteX360" fmla="*/ 3398355 w 7467663"/>
              <a:gd name="connsiteY360" fmla="*/ 6094603 h 6858000"/>
              <a:gd name="connsiteX361" fmla="*/ 3193941 w 7467663"/>
              <a:gd name="connsiteY361" fmla="*/ 6798775 h 6858000"/>
              <a:gd name="connsiteX362" fmla="*/ 3184140 w 7467663"/>
              <a:gd name="connsiteY362" fmla="*/ 6858000 h 6858000"/>
              <a:gd name="connsiteX363" fmla="*/ 3099978 w 7467663"/>
              <a:gd name="connsiteY363" fmla="*/ 6858000 h 6858000"/>
              <a:gd name="connsiteX364" fmla="*/ 3101556 w 7467663"/>
              <a:gd name="connsiteY364" fmla="*/ 6843337 h 6858000"/>
              <a:gd name="connsiteX365" fmla="*/ 3370162 w 7467663"/>
              <a:gd name="connsiteY365" fmla="*/ 5785550 h 6858000"/>
              <a:gd name="connsiteX366" fmla="*/ 3746477 w 7467663"/>
              <a:gd name="connsiteY366" fmla="*/ 5377889 h 6858000"/>
              <a:gd name="connsiteX367" fmla="*/ 3863399 w 7467663"/>
              <a:gd name="connsiteY367" fmla="*/ 5087257 h 6858000"/>
              <a:gd name="connsiteX368" fmla="*/ 3968712 w 7467663"/>
              <a:gd name="connsiteY368" fmla="*/ 4913989 h 6858000"/>
              <a:gd name="connsiteX369" fmla="*/ 2792390 w 7467663"/>
              <a:gd name="connsiteY369" fmla="*/ 5382974 h 6858000"/>
              <a:gd name="connsiteX370" fmla="*/ 2714982 w 7467663"/>
              <a:gd name="connsiteY370" fmla="*/ 5427051 h 6858000"/>
              <a:gd name="connsiteX371" fmla="*/ 2813361 w 7467663"/>
              <a:gd name="connsiteY371" fmla="*/ 6023912 h 6858000"/>
              <a:gd name="connsiteX372" fmla="*/ 2688430 w 7467663"/>
              <a:gd name="connsiteY372" fmla="*/ 6801564 h 6858000"/>
              <a:gd name="connsiteX373" fmla="*/ 2629626 w 7467663"/>
              <a:gd name="connsiteY373" fmla="*/ 6763394 h 6858000"/>
              <a:gd name="connsiteX374" fmla="*/ 2565328 w 7467663"/>
              <a:gd name="connsiteY374" fmla="*/ 5516399 h 6858000"/>
              <a:gd name="connsiteX375" fmla="*/ 1922999 w 7467663"/>
              <a:gd name="connsiteY375" fmla="*/ 5980343 h 6858000"/>
              <a:gd name="connsiteX376" fmla="*/ 1950261 w 7467663"/>
              <a:gd name="connsiteY376" fmla="*/ 6405858 h 6858000"/>
              <a:gd name="connsiteX377" fmla="*/ 2365554 w 7467663"/>
              <a:gd name="connsiteY377" fmla="*/ 6759107 h 6858000"/>
              <a:gd name="connsiteX378" fmla="*/ 2424142 w 7467663"/>
              <a:gd name="connsiteY378" fmla="*/ 6858000 h 6858000"/>
              <a:gd name="connsiteX379" fmla="*/ 2395994 w 7467663"/>
              <a:gd name="connsiteY379" fmla="*/ 6858000 h 6858000"/>
              <a:gd name="connsiteX380" fmla="*/ 2392863 w 7467663"/>
              <a:gd name="connsiteY380" fmla="*/ 6852964 h 6858000"/>
              <a:gd name="connsiteX381" fmla="*/ 2017589 w 7467663"/>
              <a:gd name="connsiteY381" fmla="*/ 6493982 h 6858000"/>
              <a:gd name="connsiteX382" fmla="*/ 2147336 w 7467663"/>
              <a:gd name="connsiteY382" fmla="*/ 6594052 h 6858000"/>
              <a:gd name="connsiteX383" fmla="*/ 2207047 w 7467663"/>
              <a:gd name="connsiteY383" fmla="*/ 6654540 h 6858000"/>
              <a:gd name="connsiteX384" fmla="*/ 2299106 w 7467663"/>
              <a:gd name="connsiteY384" fmla="*/ 6778931 h 6858000"/>
              <a:gd name="connsiteX385" fmla="*/ 2314430 w 7467663"/>
              <a:gd name="connsiteY385" fmla="*/ 6801144 h 6858000"/>
              <a:gd name="connsiteX386" fmla="*/ 2352406 w 7467663"/>
              <a:gd name="connsiteY386" fmla="*/ 6858000 h 6858000"/>
              <a:gd name="connsiteX387" fmla="*/ 2314492 w 7467663"/>
              <a:gd name="connsiteY387" fmla="*/ 6858000 h 6858000"/>
              <a:gd name="connsiteX388" fmla="*/ 2288095 w 7467663"/>
              <a:gd name="connsiteY388" fmla="*/ 6818030 h 6858000"/>
              <a:gd name="connsiteX389" fmla="*/ 2272768 w 7467663"/>
              <a:gd name="connsiteY389" fmla="*/ 6795822 h 6858000"/>
              <a:gd name="connsiteX390" fmla="*/ 2182715 w 7467663"/>
              <a:gd name="connsiteY390" fmla="*/ 6675071 h 6858000"/>
              <a:gd name="connsiteX391" fmla="*/ 2032061 w 7467663"/>
              <a:gd name="connsiteY391" fmla="*/ 6541380 h 6858000"/>
              <a:gd name="connsiteX392" fmla="*/ 2257220 w 7467663"/>
              <a:gd name="connsiteY392" fmla="*/ 6826257 h 6858000"/>
              <a:gd name="connsiteX393" fmla="*/ 2281324 w 7467663"/>
              <a:gd name="connsiteY393" fmla="*/ 6858000 h 6858000"/>
              <a:gd name="connsiteX394" fmla="*/ 2242860 w 7467663"/>
              <a:gd name="connsiteY394" fmla="*/ 6858000 h 6858000"/>
              <a:gd name="connsiteX395" fmla="*/ 2232818 w 7467663"/>
              <a:gd name="connsiteY395" fmla="*/ 6844926 h 6858000"/>
              <a:gd name="connsiteX396" fmla="*/ 1990172 w 7467663"/>
              <a:gd name="connsiteY396" fmla="*/ 6542121 h 6858000"/>
              <a:gd name="connsiteX397" fmla="*/ 2124090 w 7467663"/>
              <a:gd name="connsiteY397" fmla="*/ 6761017 h 6858000"/>
              <a:gd name="connsiteX398" fmla="*/ 2200380 w 7467663"/>
              <a:gd name="connsiteY398" fmla="*/ 6858000 h 6858000"/>
              <a:gd name="connsiteX399" fmla="*/ 2147507 w 7467663"/>
              <a:gd name="connsiteY399" fmla="*/ 6858000 h 6858000"/>
              <a:gd name="connsiteX400" fmla="*/ 2070668 w 7467663"/>
              <a:gd name="connsiteY400" fmla="*/ 6761520 h 6858000"/>
              <a:gd name="connsiteX401" fmla="*/ 1975142 w 7467663"/>
              <a:gd name="connsiteY401" fmla="*/ 6585570 h 6858000"/>
              <a:gd name="connsiteX402" fmla="*/ 2050035 w 7467663"/>
              <a:gd name="connsiteY402" fmla="*/ 6813345 h 6858000"/>
              <a:gd name="connsiteX403" fmla="*/ 2063025 w 7467663"/>
              <a:gd name="connsiteY403" fmla="*/ 6858000 h 6858000"/>
              <a:gd name="connsiteX404" fmla="*/ 2021675 w 7467663"/>
              <a:gd name="connsiteY404" fmla="*/ 6858000 h 6858000"/>
              <a:gd name="connsiteX405" fmla="*/ 2019308 w 7467663"/>
              <a:gd name="connsiteY405" fmla="*/ 6847118 h 6858000"/>
              <a:gd name="connsiteX406" fmla="*/ 1938835 w 7467663"/>
              <a:gd name="connsiteY406" fmla="*/ 6551160 h 6858000"/>
              <a:gd name="connsiteX407" fmla="*/ 1953230 w 7467663"/>
              <a:gd name="connsiteY407" fmla="*/ 6759699 h 6858000"/>
              <a:gd name="connsiteX408" fmla="*/ 1956763 w 7467663"/>
              <a:gd name="connsiteY408" fmla="*/ 6778191 h 6858000"/>
              <a:gd name="connsiteX409" fmla="*/ 1967925 w 7467663"/>
              <a:gd name="connsiteY409" fmla="*/ 6858000 h 6858000"/>
              <a:gd name="connsiteX410" fmla="*/ 1936622 w 7467663"/>
              <a:gd name="connsiteY410" fmla="*/ 6858000 h 6858000"/>
              <a:gd name="connsiteX411" fmla="*/ 1926261 w 7467663"/>
              <a:gd name="connsiteY411" fmla="*/ 6784064 h 6858000"/>
              <a:gd name="connsiteX412" fmla="*/ 1922724 w 7467663"/>
              <a:gd name="connsiteY412" fmla="*/ 6765577 h 6858000"/>
              <a:gd name="connsiteX413" fmla="*/ 1904650 w 7467663"/>
              <a:gd name="connsiteY413" fmla="*/ 6639616 h 6858000"/>
              <a:gd name="connsiteX414" fmla="*/ 1885273 w 7467663"/>
              <a:gd name="connsiteY414" fmla="*/ 6858000 h 6858000"/>
              <a:gd name="connsiteX415" fmla="*/ 1854363 w 7467663"/>
              <a:gd name="connsiteY415" fmla="*/ 6858000 h 6858000"/>
              <a:gd name="connsiteX416" fmla="*/ 1880391 w 7467663"/>
              <a:gd name="connsiteY416" fmla="*/ 6603796 h 6858000"/>
              <a:gd name="connsiteX417" fmla="*/ 1818273 w 7467663"/>
              <a:gd name="connsiteY417" fmla="*/ 6715729 h 6858000"/>
              <a:gd name="connsiteX418" fmla="*/ 1794691 w 7467663"/>
              <a:gd name="connsiteY418" fmla="*/ 6843239 h 6858000"/>
              <a:gd name="connsiteX419" fmla="*/ 1794914 w 7467663"/>
              <a:gd name="connsiteY419" fmla="*/ 6858000 h 6858000"/>
              <a:gd name="connsiteX420" fmla="*/ 1746128 w 7467663"/>
              <a:gd name="connsiteY420" fmla="*/ 6858000 h 6858000"/>
              <a:gd name="connsiteX421" fmla="*/ 1753934 w 7467663"/>
              <a:gd name="connsiteY421" fmla="*/ 6724796 h 6858000"/>
              <a:gd name="connsiteX422" fmla="*/ 1792053 w 7467663"/>
              <a:gd name="connsiteY422" fmla="*/ 6572396 h 6858000"/>
              <a:gd name="connsiteX423" fmla="*/ 1862248 w 7467663"/>
              <a:gd name="connsiteY423" fmla="*/ 6266397 h 6858000"/>
              <a:gd name="connsiteX424" fmla="*/ 1862250 w 7467663"/>
              <a:gd name="connsiteY424" fmla="*/ 6033531 h 6858000"/>
              <a:gd name="connsiteX425" fmla="*/ 1211999 w 7467663"/>
              <a:gd name="connsiteY425" fmla="*/ 6683610 h 6858000"/>
              <a:gd name="connsiteX426" fmla="*/ 1213266 w 7467663"/>
              <a:gd name="connsiteY426" fmla="*/ 6691947 h 6858000"/>
              <a:gd name="connsiteX427" fmla="*/ 1203370 w 7467663"/>
              <a:gd name="connsiteY427" fmla="*/ 6850676 h 6858000"/>
              <a:gd name="connsiteX428" fmla="*/ 1203671 w 7467663"/>
              <a:gd name="connsiteY428" fmla="*/ 6858000 h 6858000"/>
              <a:gd name="connsiteX429" fmla="*/ 1143180 w 7467663"/>
              <a:gd name="connsiteY429" fmla="*/ 6858000 h 6858000"/>
              <a:gd name="connsiteX430" fmla="*/ 1142176 w 7467663"/>
              <a:gd name="connsiteY430" fmla="*/ 6766045 h 6858000"/>
              <a:gd name="connsiteX431" fmla="*/ 1067484 w 7467663"/>
              <a:gd name="connsiteY431" fmla="*/ 6858000 h 6858000"/>
              <a:gd name="connsiteX432" fmla="*/ 953928 w 7467663"/>
              <a:gd name="connsiteY432" fmla="*/ 6858000 h 6858000"/>
              <a:gd name="connsiteX433" fmla="*/ 959715 w 7467663"/>
              <a:gd name="connsiteY433" fmla="*/ 6850185 h 6858000"/>
              <a:gd name="connsiteX434" fmla="*/ 1483788 w 7467663"/>
              <a:gd name="connsiteY434" fmla="*/ 6259174 h 6858000"/>
              <a:gd name="connsiteX435" fmla="*/ 1100671 w 7467663"/>
              <a:gd name="connsiteY435" fmla="*/ 6252137 h 6858000"/>
              <a:gd name="connsiteX436" fmla="*/ 1090144 w 7467663"/>
              <a:gd name="connsiteY436" fmla="*/ 6256748 h 6858000"/>
              <a:gd name="connsiteX437" fmla="*/ 1095872 w 7467663"/>
              <a:gd name="connsiteY437" fmla="*/ 6271892 h 6858000"/>
              <a:gd name="connsiteX438" fmla="*/ 262785 w 7467663"/>
              <a:gd name="connsiteY438" fmla="*/ 6845450 h 6858000"/>
              <a:gd name="connsiteX439" fmla="*/ 209968 w 7467663"/>
              <a:gd name="connsiteY439" fmla="*/ 6770713 h 6858000"/>
              <a:gd name="connsiteX440" fmla="*/ 873460 w 7467663"/>
              <a:gd name="connsiteY440" fmla="*/ 6253768 h 6858000"/>
              <a:gd name="connsiteX441" fmla="*/ 192686 w 7467663"/>
              <a:gd name="connsiteY441" fmla="*/ 5849257 h 6858000"/>
              <a:gd name="connsiteX442" fmla="*/ 4696 w 7467663"/>
              <a:gd name="connsiteY442" fmla="*/ 5697668 h 6858000"/>
              <a:gd name="connsiteX443" fmla="*/ 0 w 7467663"/>
              <a:gd name="connsiteY443" fmla="*/ 5689984 h 6858000"/>
              <a:gd name="connsiteX444" fmla="*/ 0 w 7467663"/>
              <a:gd name="connsiteY444" fmla="*/ 5513472 h 6858000"/>
              <a:gd name="connsiteX445" fmla="*/ 174101 w 7467663"/>
              <a:gd name="connsiteY445" fmla="*/ 5620277 h 6858000"/>
              <a:gd name="connsiteX446" fmla="*/ 891800 w 7467663"/>
              <a:gd name="connsiteY446" fmla="*/ 6036935 h 6858000"/>
              <a:gd name="connsiteX447" fmla="*/ 1072219 w 7467663"/>
              <a:gd name="connsiteY447" fmla="*/ 6169443 h 6858000"/>
              <a:gd name="connsiteX448" fmla="*/ 1074117 w 7467663"/>
              <a:gd name="connsiteY448" fmla="*/ 6170301 h 6858000"/>
              <a:gd name="connsiteX449" fmla="*/ 1083114 w 7467663"/>
              <a:gd name="connsiteY449" fmla="*/ 6174131 h 6858000"/>
              <a:gd name="connsiteX450" fmla="*/ 1543010 w 7467663"/>
              <a:gd name="connsiteY450" fmla="*/ 6191140 h 6858000"/>
              <a:gd name="connsiteX451" fmla="*/ 1551080 w 7467663"/>
              <a:gd name="connsiteY451" fmla="*/ 6195006 h 6858000"/>
              <a:gd name="connsiteX452" fmla="*/ 2345443 w 7467663"/>
              <a:gd name="connsiteY452" fmla="*/ 5549882 h 6858000"/>
              <a:gd name="connsiteX453" fmla="*/ 1721499 w 7467663"/>
              <a:gd name="connsiteY453" fmla="*/ 5599969 h 6858000"/>
              <a:gd name="connsiteX454" fmla="*/ 767716 w 7467663"/>
              <a:gd name="connsiteY454" fmla="*/ 5472768 h 6858000"/>
              <a:gd name="connsiteX455" fmla="*/ 722147 w 7467663"/>
              <a:gd name="connsiteY455" fmla="*/ 5393091 h 6858000"/>
              <a:gd name="connsiteX456" fmla="*/ 1485552 w 7467663"/>
              <a:gd name="connsiteY456" fmla="*/ 5313202 h 6858000"/>
              <a:gd name="connsiteX457" fmla="*/ 2143004 w 7467663"/>
              <a:gd name="connsiteY457" fmla="*/ 5402420 h 6858000"/>
              <a:gd name="connsiteX458" fmla="*/ 1933391 w 7467663"/>
              <a:gd name="connsiteY458" fmla="*/ 5156971 h 6858000"/>
              <a:gd name="connsiteX459" fmla="*/ 1827118 w 7467663"/>
              <a:gd name="connsiteY459" fmla="*/ 4968410 h 6858000"/>
              <a:gd name="connsiteX460" fmla="*/ 1837349 w 7467663"/>
              <a:gd name="connsiteY460" fmla="*/ 4956357 h 6858000"/>
              <a:gd name="connsiteX461" fmla="*/ 2162835 w 7467663"/>
              <a:gd name="connsiteY461" fmla="*/ 5187853 h 6858000"/>
              <a:gd name="connsiteX462" fmla="*/ 2257167 w 7467663"/>
              <a:gd name="connsiteY462" fmla="*/ 5462123 h 6858000"/>
              <a:gd name="connsiteX463" fmla="*/ 2261598 w 7467663"/>
              <a:gd name="connsiteY463" fmla="*/ 5467998 h 6858000"/>
              <a:gd name="connsiteX464" fmla="*/ 2437177 w 7467663"/>
              <a:gd name="connsiteY464" fmla="*/ 5479608 h 6858000"/>
              <a:gd name="connsiteX465" fmla="*/ 2445247 w 7467663"/>
              <a:gd name="connsiteY465" fmla="*/ 5483476 h 6858000"/>
              <a:gd name="connsiteX466" fmla="*/ 2743626 w 7467663"/>
              <a:gd name="connsiteY466" fmla="*/ 5304819 h 6858000"/>
              <a:gd name="connsiteX467" fmla="*/ 3048102 w 7467663"/>
              <a:gd name="connsiteY467" fmla="*/ 5150595 h 6858000"/>
              <a:gd name="connsiteX468" fmla="*/ 1799414 w 7467663"/>
              <a:gd name="connsiteY468" fmla="*/ 4694732 h 6858000"/>
              <a:gd name="connsiteX469" fmla="*/ 1771735 w 7467663"/>
              <a:gd name="connsiteY469" fmla="*/ 4619929 h 6858000"/>
              <a:gd name="connsiteX470" fmla="*/ 3104273 w 7467663"/>
              <a:gd name="connsiteY470" fmla="*/ 5076159 h 6858000"/>
              <a:gd name="connsiteX471" fmla="*/ 3113245 w 7467663"/>
              <a:gd name="connsiteY471" fmla="*/ 5090705 h 6858000"/>
              <a:gd name="connsiteX472" fmla="*/ 3126294 w 7467663"/>
              <a:gd name="connsiteY472" fmla="*/ 5114400 h 6858000"/>
              <a:gd name="connsiteX473" fmla="*/ 3937433 w 7467663"/>
              <a:gd name="connsiteY473" fmla="*/ 4830473 h 6858000"/>
              <a:gd name="connsiteX474" fmla="*/ 3590475 w 7467663"/>
              <a:gd name="connsiteY474" fmla="*/ 4597974 h 6858000"/>
              <a:gd name="connsiteX475" fmla="*/ 3100264 w 7467663"/>
              <a:gd name="connsiteY475" fmla="*/ 4579845 h 6858000"/>
              <a:gd name="connsiteX476" fmla="*/ 2183576 w 7467663"/>
              <a:gd name="connsiteY476" fmla="*/ 4227150 h 6858000"/>
              <a:gd name="connsiteX477" fmla="*/ 2151029 w 7467663"/>
              <a:gd name="connsiteY477" fmla="*/ 4146947 h 6858000"/>
              <a:gd name="connsiteX478" fmla="*/ 3563434 w 7467663"/>
              <a:gd name="connsiteY478" fmla="*/ 4469115 h 6858000"/>
              <a:gd name="connsiteX479" fmla="*/ 3177952 w 7467663"/>
              <a:gd name="connsiteY479" fmla="*/ 3657386 h 6858000"/>
              <a:gd name="connsiteX480" fmla="*/ 3189263 w 7467663"/>
              <a:gd name="connsiteY480" fmla="*/ 3625726 h 6858000"/>
              <a:gd name="connsiteX481" fmla="*/ 3560912 w 7467663"/>
              <a:gd name="connsiteY481" fmla="*/ 4079863 h 6858000"/>
              <a:gd name="connsiteX482" fmla="*/ 3626636 w 7467663"/>
              <a:gd name="connsiteY482" fmla="*/ 4512230 h 6858000"/>
              <a:gd name="connsiteX483" fmla="*/ 3653088 w 7467663"/>
              <a:gd name="connsiteY483" fmla="*/ 4521417 h 6858000"/>
              <a:gd name="connsiteX484" fmla="*/ 3988128 w 7467663"/>
              <a:gd name="connsiteY484" fmla="*/ 4817267 h 6858000"/>
              <a:gd name="connsiteX485" fmla="*/ 4830582 w 7467663"/>
              <a:gd name="connsiteY485" fmla="*/ 4676000 h 6858000"/>
              <a:gd name="connsiteX486" fmla="*/ 4830100 w 7467663"/>
              <a:gd name="connsiteY486" fmla="*/ 4675554 h 6858000"/>
              <a:gd name="connsiteX487" fmla="*/ 4036318 w 7467663"/>
              <a:gd name="connsiteY487" fmla="*/ 4147013 h 6858000"/>
              <a:gd name="connsiteX488" fmla="*/ 3432098 w 7467663"/>
              <a:gd name="connsiteY488" fmla="*/ 3537312 h 6858000"/>
              <a:gd name="connsiteX489" fmla="*/ 3446761 w 7467663"/>
              <a:gd name="connsiteY489" fmla="*/ 3461278 h 6858000"/>
              <a:gd name="connsiteX490" fmla="*/ 4419733 w 7467663"/>
              <a:gd name="connsiteY490" fmla="*/ 3963555 h 6858000"/>
              <a:gd name="connsiteX491" fmla="*/ 4781371 w 7467663"/>
              <a:gd name="connsiteY491" fmla="*/ 4458604 h 6858000"/>
              <a:gd name="connsiteX492" fmla="*/ 4780440 w 7467663"/>
              <a:gd name="connsiteY492" fmla="*/ 4470290 h 6858000"/>
              <a:gd name="connsiteX493" fmla="*/ 4898954 w 7467663"/>
              <a:gd name="connsiteY493" fmla="*/ 4662092 h 6858000"/>
              <a:gd name="connsiteX494" fmla="*/ 4900699 w 7467663"/>
              <a:gd name="connsiteY494" fmla="*/ 4670867 h 6858000"/>
              <a:gd name="connsiteX495" fmla="*/ 5714511 w 7467663"/>
              <a:gd name="connsiteY495" fmla="*/ 4663483 h 6858000"/>
              <a:gd name="connsiteX496" fmla="*/ 5464793 w 7467663"/>
              <a:gd name="connsiteY496" fmla="*/ 4393556 h 6858000"/>
              <a:gd name="connsiteX497" fmla="*/ 5461897 w 7467663"/>
              <a:gd name="connsiteY497" fmla="*/ 4390879 h 6858000"/>
              <a:gd name="connsiteX498" fmla="*/ 4294126 w 7467663"/>
              <a:gd name="connsiteY498" fmla="*/ 3303048 h 6858000"/>
              <a:gd name="connsiteX499" fmla="*/ 4305321 w 7467663"/>
              <a:gd name="connsiteY499" fmla="*/ 3256953 h 6858000"/>
              <a:gd name="connsiteX500" fmla="*/ 4949299 w 7467663"/>
              <a:gd name="connsiteY500" fmla="*/ 3766336 h 6858000"/>
              <a:gd name="connsiteX501" fmla="*/ 5291452 w 7467663"/>
              <a:gd name="connsiteY501" fmla="*/ 4076801 h 6858000"/>
              <a:gd name="connsiteX502" fmla="*/ 5434998 w 7467663"/>
              <a:gd name="connsiteY502" fmla="*/ 4254100 h 6858000"/>
              <a:gd name="connsiteX503" fmla="*/ 5351015 w 7467663"/>
              <a:gd name="connsiteY503" fmla="*/ 3760989 h 6858000"/>
              <a:gd name="connsiteX504" fmla="*/ 5413780 w 7467663"/>
              <a:gd name="connsiteY504" fmla="*/ 2966265 h 6858000"/>
              <a:gd name="connsiteX505" fmla="*/ 5425627 w 7467663"/>
              <a:gd name="connsiteY505" fmla="*/ 2954192 h 6858000"/>
              <a:gd name="connsiteX506" fmla="*/ 6604735 w 7467663"/>
              <a:gd name="connsiteY506" fmla="*/ 2041381 h 6858000"/>
              <a:gd name="connsiteX507" fmla="*/ 7204487 w 7467663"/>
              <a:gd name="connsiteY507" fmla="*/ 2742112 h 6858000"/>
              <a:gd name="connsiteX508" fmla="*/ 7131592 w 7467663"/>
              <a:gd name="connsiteY508" fmla="*/ 2672096 h 6858000"/>
              <a:gd name="connsiteX509" fmla="*/ 6996344 w 7467663"/>
              <a:gd name="connsiteY509" fmla="*/ 2518310 h 6858000"/>
              <a:gd name="connsiteX510" fmla="*/ 6735495 w 7467663"/>
              <a:gd name="connsiteY510" fmla="*/ 2196890 h 6858000"/>
              <a:gd name="connsiteX511" fmla="*/ 6721901 w 7467663"/>
              <a:gd name="connsiteY511" fmla="*/ 2179274 h 6858000"/>
              <a:gd name="connsiteX512" fmla="*/ 6604735 w 7467663"/>
              <a:gd name="connsiteY512" fmla="*/ 2041381 h 6858000"/>
              <a:gd name="connsiteX513" fmla="*/ 6591670 w 7467663"/>
              <a:gd name="connsiteY513" fmla="*/ 1988277 h 6858000"/>
              <a:gd name="connsiteX514" fmla="*/ 6747349 w 7467663"/>
              <a:gd name="connsiteY514" fmla="*/ 2160069 h 6858000"/>
              <a:gd name="connsiteX515" fmla="*/ 6760943 w 7467663"/>
              <a:gd name="connsiteY515" fmla="*/ 2177686 h 6858000"/>
              <a:gd name="connsiteX516" fmla="*/ 7021065 w 7467663"/>
              <a:gd name="connsiteY516" fmla="*/ 2498102 h 6858000"/>
              <a:gd name="connsiteX517" fmla="*/ 7155223 w 7467663"/>
              <a:gd name="connsiteY517" fmla="*/ 2650386 h 6858000"/>
              <a:gd name="connsiteX518" fmla="*/ 7203167 w 7467663"/>
              <a:gd name="connsiteY518" fmla="*/ 2697288 h 6858000"/>
              <a:gd name="connsiteX519" fmla="*/ 6937703 w 7467663"/>
              <a:gd name="connsiteY519" fmla="*/ 2321981 h 6858000"/>
              <a:gd name="connsiteX520" fmla="*/ 6591670 w 7467663"/>
              <a:gd name="connsiteY520" fmla="*/ 1988277 h 6858000"/>
              <a:gd name="connsiteX521" fmla="*/ 5798671 w 7467663"/>
              <a:gd name="connsiteY521" fmla="*/ 1981601 h 6858000"/>
              <a:gd name="connsiteX522" fmla="*/ 5754709 w 7467663"/>
              <a:gd name="connsiteY522" fmla="*/ 2071454 h 6858000"/>
              <a:gd name="connsiteX523" fmla="*/ 5763044 w 7467663"/>
              <a:gd name="connsiteY523" fmla="*/ 2842206 h 6858000"/>
              <a:gd name="connsiteX524" fmla="*/ 5764974 w 7467663"/>
              <a:gd name="connsiteY524" fmla="*/ 2799609 h 6858000"/>
              <a:gd name="connsiteX525" fmla="*/ 5767665 w 7467663"/>
              <a:gd name="connsiteY525" fmla="*/ 2666409 h 6858000"/>
              <a:gd name="connsiteX526" fmla="*/ 5763055 w 7467663"/>
              <a:gd name="connsiteY526" fmla="*/ 2579705 h 6858000"/>
              <a:gd name="connsiteX527" fmla="*/ 5758079 w 7467663"/>
              <a:gd name="connsiteY527" fmla="*/ 2492508 h 6858000"/>
              <a:gd name="connsiteX528" fmla="*/ 5779325 w 7467663"/>
              <a:gd name="connsiteY528" fmla="*/ 2197069 h 6858000"/>
              <a:gd name="connsiteX529" fmla="*/ 5798671 w 7467663"/>
              <a:gd name="connsiteY529" fmla="*/ 1981601 h 6858000"/>
              <a:gd name="connsiteX530" fmla="*/ 5829202 w 7467663"/>
              <a:gd name="connsiteY530" fmla="*/ 1971679 h 6858000"/>
              <a:gd name="connsiteX531" fmla="*/ 5809558 w 7467663"/>
              <a:gd name="connsiteY531" fmla="*/ 2198043 h 6858000"/>
              <a:gd name="connsiteX532" fmla="*/ 5788653 w 7467663"/>
              <a:gd name="connsiteY532" fmla="*/ 2489430 h 6858000"/>
              <a:gd name="connsiteX533" fmla="*/ 5793439 w 7467663"/>
              <a:gd name="connsiteY533" fmla="*/ 2575235 h 6858000"/>
              <a:gd name="connsiteX534" fmla="*/ 5796837 w 7467663"/>
              <a:gd name="connsiteY534" fmla="*/ 2637633 h 6858000"/>
              <a:gd name="connsiteX535" fmla="*/ 5818614 w 7467663"/>
              <a:gd name="connsiteY535" fmla="*/ 2473055 h 6858000"/>
              <a:gd name="connsiteX536" fmla="*/ 5829202 w 7467663"/>
              <a:gd name="connsiteY536" fmla="*/ 1971679 h 6858000"/>
              <a:gd name="connsiteX537" fmla="*/ 5911389 w 7467663"/>
              <a:gd name="connsiteY537" fmla="*/ 1898371 h 6858000"/>
              <a:gd name="connsiteX538" fmla="*/ 6237627 w 7467663"/>
              <a:gd name="connsiteY538" fmla="*/ 2231921 h 6858000"/>
              <a:gd name="connsiteX539" fmla="*/ 5911389 w 7467663"/>
              <a:gd name="connsiteY539" fmla="*/ 1898371 h 6858000"/>
              <a:gd name="connsiteX540" fmla="*/ 6944437 w 7467663"/>
              <a:gd name="connsiteY540" fmla="*/ 1575402 h 6858000"/>
              <a:gd name="connsiteX541" fmla="*/ 6304730 w 7467663"/>
              <a:gd name="connsiteY541" fmla="*/ 1766654 h 6858000"/>
              <a:gd name="connsiteX542" fmla="*/ 6944437 w 7467663"/>
              <a:gd name="connsiteY542" fmla="*/ 1575402 h 6858000"/>
              <a:gd name="connsiteX543" fmla="*/ 7019523 w 7467663"/>
              <a:gd name="connsiteY543" fmla="*/ 1519450 h 6858000"/>
              <a:gd name="connsiteX544" fmla="*/ 6298091 w 7467663"/>
              <a:gd name="connsiteY544" fmla="*/ 1737122 h 6858000"/>
              <a:gd name="connsiteX545" fmla="*/ 7019523 w 7467663"/>
              <a:gd name="connsiteY545" fmla="*/ 1519450 h 6858000"/>
              <a:gd name="connsiteX546" fmla="*/ 2399523 w 7467663"/>
              <a:gd name="connsiteY546" fmla="*/ 1428234 h 6858000"/>
              <a:gd name="connsiteX547" fmla="*/ 2224982 w 7467663"/>
              <a:gd name="connsiteY547" fmla="*/ 1826201 h 6858000"/>
              <a:gd name="connsiteX548" fmla="*/ 2096099 w 7467663"/>
              <a:gd name="connsiteY548" fmla="*/ 2345900 h 6858000"/>
              <a:gd name="connsiteX549" fmla="*/ 2283317 w 7467663"/>
              <a:gd name="connsiteY549" fmla="*/ 1796925 h 6858000"/>
              <a:gd name="connsiteX550" fmla="*/ 2399523 w 7467663"/>
              <a:gd name="connsiteY550" fmla="*/ 1428234 h 6858000"/>
              <a:gd name="connsiteX551" fmla="*/ 2448558 w 7467663"/>
              <a:gd name="connsiteY551" fmla="*/ 1373435 h 6858000"/>
              <a:gd name="connsiteX552" fmla="*/ 2312521 w 7467663"/>
              <a:gd name="connsiteY552" fmla="*/ 1806140 h 6858000"/>
              <a:gd name="connsiteX553" fmla="*/ 2127533 w 7467663"/>
              <a:gd name="connsiteY553" fmla="*/ 2348380 h 6858000"/>
              <a:gd name="connsiteX554" fmla="*/ 2358080 w 7467663"/>
              <a:gd name="connsiteY554" fmla="*/ 1866134 h 6858000"/>
              <a:gd name="connsiteX555" fmla="*/ 2407436 w 7467663"/>
              <a:gd name="connsiteY555" fmla="*/ 1651070 h 6858000"/>
              <a:gd name="connsiteX556" fmla="*/ 2448558 w 7467663"/>
              <a:gd name="connsiteY556" fmla="*/ 1373435 h 6858000"/>
              <a:gd name="connsiteX557" fmla="*/ 278707 w 7467663"/>
              <a:gd name="connsiteY557" fmla="*/ 1352270 h 6858000"/>
              <a:gd name="connsiteX558" fmla="*/ 321570 w 7467663"/>
              <a:gd name="connsiteY558" fmla="*/ 1861610 h 6858000"/>
              <a:gd name="connsiteX559" fmla="*/ 294281 w 7467663"/>
              <a:gd name="connsiteY559" fmla="*/ 1440658 h 6858000"/>
              <a:gd name="connsiteX560" fmla="*/ 278707 w 7467663"/>
              <a:gd name="connsiteY560" fmla="*/ 1352270 h 6858000"/>
              <a:gd name="connsiteX561" fmla="*/ 1423821 w 7467663"/>
              <a:gd name="connsiteY561" fmla="*/ 1351958 h 6858000"/>
              <a:gd name="connsiteX562" fmla="*/ 1638521 w 7467663"/>
              <a:gd name="connsiteY562" fmla="*/ 1908470 h 6858000"/>
              <a:gd name="connsiteX563" fmla="*/ 1754199 w 7467663"/>
              <a:gd name="connsiteY563" fmla="*/ 2149284 h 6858000"/>
              <a:gd name="connsiteX564" fmla="*/ 1908359 w 7467663"/>
              <a:gd name="connsiteY564" fmla="*/ 2364988 h 6858000"/>
              <a:gd name="connsiteX565" fmla="*/ 1647661 w 7467663"/>
              <a:gd name="connsiteY565" fmla="*/ 1825945 h 6858000"/>
              <a:gd name="connsiteX566" fmla="*/ 1423821 w 7467663"/>
              <a:gd name="connsiteY566" fmla="*/ 1351958 h 6858000"/>
              <a:gd name="connsiteX567" fmla="*/ 1431890 w 7467663"/>
              <a:gd name="connsiteY567" fmla="*/ 1306475 h 6858000"/>
              <a:gd name="connsiteX568" fmla="*/ 1507597 w 7467663"/>
              <a:gd name="connsiteY568" fmla="*/ 1446132 h 6858000"/>
              <a:gd name="connsiteX569" fmla="*/ 1674586 w 7467663"/>
              <a:gd name="connsiteY569" fmla="*/ 1813832 h 6858000"/>
              <a:gd name="connsiteX570" fmla="*/ 1815950 w 7467663"/>
              <a:gd name="connsiteY570" fmla="*/ 2128564 h 6858000"/>
              <a:gd name="connsiteX571" fmla="*/ 1984242 w 7467663"/>
              <a:gd name="connsiteY571" fmla="*/ 2430829 h 6858000"/>
              <a:gd name="connsiteX572" fmla="*/ 2014023 w 7467663"/>
              <a:gd name="connsiteY572" fmla="*/ 2450995 h 6858000"/>
              <a:gd name="connsiteX573" fmla="*/ 1747337 w 7467663"/>
              <a:gd name="connsiteY573" fmla="*/ 1855264 h 6858000"/>
              <a:gd name="connsiteX574" fmla="*/ 1533749 w 7467663"/>
              <a:gd name="connsiteY574" fmla="*/ 1478656 h 6858000"/>
              <a:gd name="connsiteX575" fmla="*/ 1431890 w 7467663"/>
              <a:gd name="connsiteY575" fmla="*/ 1306475 h 6858000"/>
              <a:gd name="connsiteX576" fmla="*/ 5052692 w 7467663"/>
              <a:gd name="connsiteY576" fmla="*/ 1292994 h 6858000"/>
              <a:gd name="connsiteX577" fmla="*/ 5200661 w 7467663"/>
              <a:gd name="connsiteY577" fmla="*/ 1635186 h 6858000"/>
              <a:gd name="connsiteX578" fmla="*/ 5297138 w 7467663"/>
              <a:gd name="connsiteY578" fmla="*/ 1906351 h 6858000"/>
              <a:gd name="connsiteX579" fmla="*/ 5052692 w 7467663"/>
              <a:gd name="connsiteY579" fmla="*/ 1292994 h 6858000"/>
              <a:gd name="connsiteX580" fmla="*/ 5009948 w 7467663"/>
              <a:gd name="connsiteY580" fmla="*/ 1273619 h 6858000"/>
              <a:gd name="connsiteX581" fmla="*/ 5121777 w 7467663"/>
              <a:gd name="connsiteY581" fmla="*/ 1654213 h 6858000"/>
              <a:gd name="connsiteX582" fmla="*/ 5293545 w 7467663"/>
              <a:gd name="connsiteY582" fmla="*/ 2072247 h 6858000"/>
              <a:gd name="connsiteX583" fmla="*/ 5294042 w 7467663"/>
              <a:gd name="connsiteY583" fmla="*/ 2065019 h 6858000"/>
              <a:gd name="connsiteX584" fmla="*/ 5171936 w 7467663"/>
              <a:gd name="connsiteY584" fmla="*/ 1647613 h 6858000"/>
              <a:gd name="connsiteX585" fmla="*/ 5009948 w 7467663"/>
              <a:gd name="connsiteY585" fmla="*/ 1273619 h 6858000"/>
              <a:gd name="connsiteX586" fmla="*/ 655236 w 7467663"/>
              <a:gd name="connsiteY586" fmla="*/ 1268632 h 6858000"/>
              <a:gd name="connsiteX587" fmla="*/ 839521 w 7467663"/>
              <a:gd name="connsiteY587" fmla="*/ 1685315 h 6858000"/>
              <a:gd name="connsiteX588" fmla="*/ 1109416 w 7467663"/>
              <a:gd name="connsiteY588" fmla="*/ 2061663 h 6858000"/>
              <a:gd name="connsiteX589" fmla="*/ 1298300 w 7467663"/>
              <a:gd name="connsiteY589" fmla="*/ 2247742 h 6858000"/>
              <a:gd name="connsiteX590" fmla="*/ 1125871 w 7467663"/>
              <a:gd name="connsiteY590" fmla="*/ 1989513 h 6858000"/>
              <a:gd name="connsiteX591" fmla="*/ 981574 w 7467663"/>
              <a:gd name="connsiteY591" fmla="*/ 1783157 h 6858000"/>
              <a:gd name="connsiteX592" fmla="*/ 922198 w 7467663"/>
              <a:gd name="connsiteY592" fmla="*/ 1677437 h 6858000"/>
              <a:gd name="connsiteX593" fmla="*/ 869293 w 7467663"/>
              <a:gd name="connsiteY593" fmla="*/ 1583214 h 6858000"/>
              <a:gd name="connsiteX594" fmla="*/ 751431 w 7467663"/>
              <a:gd name="connsiteY594" fmla="*/ 1405731 h 6858000"/>
              <a:gd name="connsiteX595" fmla="*/ 655236 w 7467663"/>
              <a:gd name="connsiteY595" fmla="*/ 1268632 h 6858000"/>
              <a:gd name="connsiteX596" fmla="*/ 6516292 w 7467663"/>
              <a:gd name="connsiteY596" fmla="*/ 1263064 h 6858000"/>
              <a:gd name="connsiteX597" fmla="*/ 5736320 w 7467663"/>
              <a:gd name="connsiteY597" fmla="*/ 1501803 h 6858000"/>
              <a:gd name="connsiteX598" fmla="*/ 6516292 w 7467663"/>
              <a:gd name="connsiteY598" fmla="*/ 1263064 h 6858000"/>
              <a:gd name="connsiteX599" fmla="*/ 291466 w 7467663"/>
              <a:gd name="connsiteY599" fmla="*/ 1250369 h 6858000"/>
              <a:gd name="connsiteX600" fmla="*/ 323180 w 7467663"/>
              <a:gd name="connsiteY600" fmla="*/ 1435283 h 6858000"/>
              <a:gd name="connsiteX601" fmla="*/ 349381 w 7467663"/>
              <a:gd name="connsiteY601" fmla="*/ 1875041 h 6858000"/>
              <a:gd name="connsiteX602" fmla="*/ 374363 w 7467663"/>
              <a:gd name="connsiteY602" fmla="*/ 1506494 h 6858000"/>
              <a:gd name="connsiteX603" fmla="*/ 302168 w 7467663"/>
              <a:gd name="connsiteY603" fmla="*/ 1274495 h 6858000"/>
              <a:gd name="connsiteX604" fmla="*/ 291466 w 7467663"/>
              <a:gd name="connsiteY604" fmla="*/ 1250369 h 6858000"/>
              <a:gd name="connsiteX605" fmla="*/ 678222 w 7467663"/>
              <a:gd name="connsiteY605" fmla="*/ 1248670 h 6858000"/>
              <a:gd name="connsiteX606" fmla="*/ 775536 w 7467663"/>
              <a:gd name="connsiteY606" fmla="*/ 1388015 h 6858000"/>
              <a:gd name="connsiteX607" fmla="*/ 894529 w 7467663"/>
              <a:gd name="connsiteY607" fmla="*/ 1567739 h 6858000"/>
              <a:gd name="connsiteX608" fmla="*/ 948000 w 7467663"/>
              <a:gd name="connsiteY608" fmla="*/ 1663088 h 6858000"/>
              <a:gd name="connsiteX609" fmla="*/ 1006812 w 7467663"/>
              <a:gd name="connsiteY609" fmla="*/ 1767683 h 6858000"/>
              <a:gd name="connsiteX610" fmla="*/ 1149133 w 7467663"/>
              <a:gd name="connsiteY610" fmla="*/ 1971513 h 6858000"/>
              <a:gd name="connsiteX611" fmla="*/ 1333952 w 7467663"/>
              <a:gd name="connsiteY611" fmla="*/ 2251620 h 6858000"/>
              <a:gd name="connsiteX612" fmla="*/ 1337329 w 7467663"/>
              <a:gd name="connsiteY612" fmla="*/ 2258350 h 6858000"/>
              <a:gd name="connsiteX613" fmla="*/ 1014726 w 7467663"/>
              <a:gd name="connsiteY613" fmla="*/ 1615556 h 6858000"/>
              <a:gd name="connsiteX614" fmla="*/ 678222 w 7467663"/>
              <a:gd name="connsiteY614" fmla="*/ 1248670 h 6858000"/>
              <a:gd name="connsiteX615" fmla="*/ 6691602 w 7467663"/>
              <a:gd name="connsiteY615" fmla="*/ 1140573 h 6858000"/>
              <a:gd name="connsiteX616" fmla="*/ 6571100 w 7467663"/>
              <a:gd name="connsiteY616" fmla="*/ 1183662 h 6858000"/>
              <a:gd name="connsiteX617" fmla="*/ 6241687 w 7467663"/>
              <a:gd name="connsiteY617" fmla="*/ 1257600 h 6858000"/>
              <a:gd name="connsiteX618" fmla="*/ 5693009 w 7467663"/>
              <a:gd name="connsiteY618" fmla="*/ 1478256 h 6858000"/>
              <a:gd name="connsiteX619" fmla="*/ 6548420 w 7467663"/>
              <a:gd name="connsiteY619" fmla="*/ 1214599 h 6858000"/>
              <a:gd name="connsiteX620" fmla="*/ 6605473 w 7467663"/>
              <a:gd name="connsiteY620" fmla="*/ 1184686 h 6858000"/>
              <a:gd name="connsiteX621" fmla="*/ 6691602 w 7467663"/>
              <a:gd name="connsiteY621" fmla="*/ 1140573 h 6858000"/>
              <a:gd name="connsiteX622" fmla="*/ 4002475 w 7467663"/>
              <a:gd name="connsiteY622" fmla="*/ 1037802 h 6858000"/>
              <a:gd name="connsiteX623" fmla="*/ 4000324 w 7467663"/>
              <a:gd name="connsiteY623" fmla="*/ 1039362 h 6858000"/>
              <a:gd name="connsiteX624" fmla="*/ 4002862 w 7467663"/>
              <a:gd name="connsiteY624" fmla="*/ 1042866 h 6858000"/>
              <a:gd name="connsiteX625" fmla="*/ 4002475 w 7467663"/>
              <a:gd name="connsiteY625" fmla="*/ 1037802 h 6858000"/>
              <a:gd name="connsiteX626" fmla="*/ 506322 w 7467663"/>
              <a:gd name="connsiteY626" fmla="*/ 1020997 h 6858000"/>
              <a:gd name="connsiteX627" fmla="*/ 533068 w 7467663"/>
              <a:gd name="connsiteY627" fmla="*/ 1029409 h 6858000"/>
              <a:gd name="connsiteX628" fmla="*/ 1232525 w 7467663"/>
              <a:gd name="connsiteY628" fmla="*/ 1804675 h 6858000"/>
              <a:gd name="connsiteX629" fmla="*/ 1388858 w 7467663"/>
              <a:gd name="connsiteY629" fmla="*/ 2368011 h 6858000"/>
              <a:gd name="connsiteX630" fmla="*/ 1384098 w 7467663"/>
              <a:gd name="connsiteY630" fmla="*/ 2378125 h 6858000"/>
              <a:gd name="connsiteX631" fmla="*/ 1425393 w 7467663"/>
              <a:gd name="connsiteY631" fmla="*/ 2589124 h 6858000"/>
              <a:gd name="connsiteX632" fmla="*/ 1424001 w 7467663"/>
              <a:gd name="connsiteY632" fmla="*/ 2597541 h 6858000"/>
              <a:gd name="connsiteX633" fmla="*/ 2152729 w 7467663"/>
              <a:gd name="connsiteY633" fmla="*/ 2864487 h 6858000"/>
              <a:gd name="connsiteX634" fmla="*/ 2020609 w 7467663"/>
              <a:gd name="connsiteY634" fmla="*/ 2539671 h 6858000"/>
              <a:gd name="connsiteX635" fmla="*/ 2018920 w 7467663"/>
              <a:gd name="connsiteY635" fmla="*/ 2536309 h 6858000"/>
              <a:gd name="connsiteX636" fmla="*/ 1342441 w 7467663"/>
              <a:gd name="connsiteY636" fmla="*/ 1173017 h 6858000"/>
              <a:gd name="connsiteX637" fmla="*/ 1367925 w 7467663"/>
              <a:gd name="connsiteY637" fmla="*/ 1135648 h 6858000"/>
              <a:gd name="connsiteX638" fmla="*/ 1771401 w 7467663"/>
              <a:gd name="connsiteY638" fmla="*/ 1806673 h 6858000"/>
              <a:gd name="connsiteX639" fmla="*/ 1972385 w 7467663"/>
              <a:gd name="connsiteY639" fmla="*/ 2198735 h 6858000"/>
              <a:gd name="connsiteX640" fmla="*/ 2040892 w 7467663"/>
              <a:gd name="connsiteY640" fmla="*/ 2405205 h 6858000"/>
              <a:gd name="connsiteX641" fmla="*/ 2131689 w 7467663"/>
              <a:gd name="connsiteY641" fmla="*/ 1936926 h 6858000"/>
              <a:gd name="connsiteX642" fmla="*/ 2454820 w 7467663"/>
              <a:gd name="connsiteY642" fmla="*/ 1248808 h 6858000"/>
              <a:gd name="connsiteX643" fmla="*/ 2492512 w 7467663"/>
              <a:gd name="connsiteY643" fmla="*/ 1302920 h 6858000"/>
              <a:gd name="connsiteX644" fmla="*/ 2081216 w 7467663"/>
              <a:gd name="connsiteY644" fmla="*/ 2527513 h 6858000"/>
              <a:gd name="connsiteX645" fmla="*/ 2081211 w 7467663"/>
              <a:gd name="connsiteY645" fmla="*/ 2528916 h 6858000"/>
              <a:gd name="connsiteX646" fmla="*/ 2199067 w 7467663"/>
              <a:gd name="connsiteY646" fmla="*/ 2884061 h 6858000"/>
              <a:gd name="connsiteX647" fmla="*/ 3192586 w 7467663"/>
              <a:gd name="connsiteY647" fmla="*/ 3411496 h 6858000"/>
              <a:gd name="connsiteX648" fmla="*/ 3182620 w 7467663"/>
              <a:gd name="connsiteY648" fmla="*/ 3483279 h 6858000"/>
              <a:gd name="connsiteX649" fmla="*/ 2435119 w 7467663"/>
              <a:gd name="connsiteY649" fmla="*/ 3080173 h 6858000"/>
              <a:gd name="connsiteX650" fmla="*/ 2410152 w 7467663"/>
              <a:gd name="connsiteY650" fmla="*/ 3063751 h 6858000"/>
              <a:gd name="connsiteX651" fmla="*/ 2408099 w 7467663"/>
              <a:gd name="connsiteY651" fmla="*/ 3064403 h 6858000"/>
              <a:gd name="connsiteX652" fmla="*/ 2407218 w 7467663"/>
              <a:gd name="connsiteY652" fmla="*/ 3070324 h 6858000"/>
              <a:gd name="connsiteX653" fmla="*/ 2380138 w 7467663"/>
              <a:gd name="connsiteY653" fmla="*/ 3099341 h 6858000"/>
              <a:gd name="connsiteX654" fmla="*/ 1765923 w 7467663"/>
              <a:gd name="connsiteY654" fmla="*/ 3581043 h 6858000"/>
              <a:gd name="connsiteX655" fmla="*/ 1702258 w 7467663"/>
              <a:gd name="connsiteY655" fmla="*/ 3612286 h 6858000"/>
              <a:gd name="connsiteX656" fmla="*/ 1538370 w 7467663"/>
              <a:gd name="connsiteY656" fmla="*/ 3811804 h 6858000"/>
              <a:gd name="connsiteX657" fmla="*/ 542867 w 7467663"/>
              <a:gd name="connsiteY657" fmla="*/ 4944092 h 6858000"/>
              <a:gd name="connsiteX658" fmla="*/ 515800 w 7467663"/>
              <a:gd name="connsiteY658" fmla="*/ 4862180 h 6858000"/>
              <a:gd name="connsiteX659" fmla="*/ 909145 w 7467663"/>
              <a:gd name="connsiteY659" fmla="*/ 4199225 h 6858000"/>
              <a:gd name="connsiteX660" fmla="*/ 1214067 w 7467663"/>
              <a:gd name="connsiteY660" fmla="*/ 3908561 h 6858000"/>
              <a:gd name="connsiteX661" fmla="*/ 640967 w 7467663"/>
              <a:gd name="connsiteY661" fmla="*/ 4105601 h 6858000"/>
              <a:gd name="connsiteX662" fmla="*/ 112563 w 7467663"/>
              <a:gd name="connsiteY662" fmla="*/ 4396952 h 6858000"/>
              <a:gd name="connsiteX663" fmla="*/ 0 w 7467663"/>
              <a:gd name="connsiteY663" fmla="*/ 4466006 h 6858000"/>
              <a:gd name="connsiteX664" fmla="*/ 0 w 7467663"/>
              <a:gd name="connsiteY664" fmla="*/ 4233763 h 6858000"/>
              <a:gd name="connsiteX665" fmla="*/ 36881 w 7467663"/>
              <a:gd name="connsiteY665" fmla="*/ 4200118 h 6858000"/>
              <a:gd name="connsiteX666" fmla="*/ 910534 w 7467663"/>
              <a:gd name="connsiteY666" fmla="*/ 3629753 h 6858000"/>
              <a:gd name="connsiteX667" fmla="*/ 1578717 w 7467663"/>
              <a:gd name="connsiteY667" fmla="*/ 3575982 h 6858000"/>
              <a:gd name="connsiteX668" fmla="*/ 2338780 w 7467663"/>
              <a:gd name="connsiteY668" fmla="*/ 3033725 h 6858000"/>
              <a:gd name="connsiteX669" fmla="*/ 1807991 w 7467663"/>
              <a:gd name="connsiteY669" fmla="*/ 2807184 h 6858000"/>
              <a:gd name="connsiteX670" fmla="*/ 1416358 w 7467663"/>
              <a:gd name="connsiteY670" fmla="*/ 3112571 h 6858000"/>
              <a:gd name="connsiteX671" fmla="*/ 939066 w 7467663"/>
              <a:gd name="connsiteY671" fmla="*/ 3378798 h 6858000"/>
              <a:gd name="connsiteX672" fmla="*/ 115099 w 7467663"/>
              <a:gd name="connsiteY672" fmla="*/ 3607650 h 6858000"/>
              <a:gd name="connsiteX673" fmla="*/ 97284 w 7467663"/>
              <a:gd name="connsiteY673" fmla="*/ 3520393 h 6858000"/>
              <a:gd name="connsiteX674" fmla="*/ 922050 w 7467663"/>
              <a:gd name="connsiteY674" fmla="*/ 3074867 h 6858000"/>
              <a:gd name="connsiteX675" fmla="*/ 1405265 w 7467663"/>
              <a:gd name="connsiteY675" fmla="*/ 3016319 h 6858000"/>
              <a:gd name="connsiteX676" fmla="*/ 1407512 w 7467663"/>
              <a:gd name="connsiteY676" fmla="*/ 3018001 h 6858000"/>
              <a:gd name="connsiteX677" fmla="*/ 1726266 w 7467663"/>
              <a:gd name="connsiteY677" fmla="*/ 2777274 h 6858000"/>
              <a:gd name="connsiteX678" fmla="*/ 625390 w 7467663"/>
              <a:gd name="connsiteY678" fmla="*/ 2514541 h 6858000"/>
              <a:gd name="connsiteX679" fmla="*/ 619799 w 7467663"/>
              <a:gd name="connsiteY679" fmla="*/ 2527180 h 6858000"/>
              <a:gd name="connsiteX680" fmla="*/ 310030 w 7467663"/>
              <a:gd name="connsiteY680" fmla="*/ 2771818 h 6858000"/>
              <a:gd name="connsiteX681" fmla="*/ 173877 w 7467663"/>
              <a:gd name="connsiteY681" fmla="*/ 2937056 h 6858000"/>
              <a:gd name="connsiteX682" fmla="*/ 77889 w 7467663"/>
              <a:gd name="connsiteY682" fmla="*/ 3138440 h 6858000"/>
              <a:gd name="connsiteX683" fmla="*/ 0 w 7467663"/>
              <a:gd name="connsiteY683" fmla="*/ 3271395 h 6858000"/>
              <a:gd name="connsiteX684" fmla="*/ 0 w 7467663"/>
              <a:gd name="connsiteY684" fmla="*/ 3153002 h 6858000"/>
              <a:gd name="connsiteX685" fmla="*/ 2386 w 7467663"/>
              <a:gd name="connsiteY685" fmla="*/ 3149203 h 6858000"/>
              <a:gd name="connsiteX686" fmla="*/ 89753 w 7467663"/>
              <a:gd name="connsiteY686" fmla="*/ 2987702 h 6858000"/>
              <a:gd name="connsiteX687" fmla="*/ 76869 w 7467663"/>
              <a:gd name="connsiteY687" fmla="*/ 3005404 h 6858000"/>
              <a:gd name="connsiteX688" fmla="*/ 32049 w 7467663"/>
              <a:gd name="connsiteY688" fmla="*/ 3065814 h 6858000"/>
              <a:gd name="connsiteX689" fmla="*/ 0 w 7467663"/>
              <a:gd name="connsiteY689" fmla="*/ 3108744 h 6858000"/>
              <a:gd name="connsiteX690" fmla="*/ 0 w 7467663"/>
              <a:gd name="connsiteY690" fmla="*/ 3058059 h 6858000"/>
              <a:gd name="connsiteX691" fmla="*/ 7610 w 7467663"/>
              <a:gd name="connsiteY691" fmla="*/ 3047889 h 6858000"/>
              <a:gd name="connsiteX692" fmla="*/ 52419 w 7467663"/>
              <a:gd name="connsiteY692" fmla="*/ 2987479 h 6858000"/>
              <a:gd name="connsiteX693" fmla="*/ 59142 w 7467663"/>
              <a:gd name="connsiteY693" fmla="*/ 2978488 h 6858000"/>
              <a:gd name="connsiteX694" fmla="*/ 0 w 7467663"/>
              <a:gd name="connsiteY694" fmla="*/ 3015334 h 6858000"/>
              <a:gd name="connsiteX695" fmla="*/ 0 w 7467663"/>
              <a:gd name="connsiteY695" fmla="*/ 2914286 h 6858000"/>
              <a:gd name="connsiteX696" fmla="*/ 36383 w 7467663"/>
              <a:gd name="connsiteY696" fmla="*/ 2901128 h 6858000"/>
              <a:gd name="connsiteX697" fmla="*/ 156329 w 7467663"/>
              <a:gd name="connsiteY697" fmla="*/ 2840533 h 6858000"/>
              <a:gd name="connsiteX698" fmla="*/ 358355 w 7467663"/>
              <a:gd name="connsiteY698" fmla="*/ 2620471 h 6858000"/>
              <a:gd name="connsiteX699" fmla="*/ 510577 w 7467663"/>
              <a:gd name="connsiteY699" fmla="*/ 2501244 h 6858000"/>
              <a:gd name="connsiteX700" fmla="*/ 211967 w 7467663"/>
              <a:gd name="connsiteY700" fmla="*/ 2479171 h 6858000"/>
              <a:gd name="connsiteX701" fmla="*/ 0 w 7467663"/>
              <a:gd name="connsiteY701" fmla="*/ 2476398 h 6858000"/>
              <a:gd name="connsiteX702" fmla="*/ 0 w 7467663"/>
              <a:gd name="connsiteY702" fmla="*/ 2389189 h 6858000"/>
              <a:gd name="connsiteX703" fmla="*/ 103062 w 7467663"/>
              <a:gd name="connsiteY703" fmla="*/ 2389518 h 6858000"/>
              <a:gd name="connsiteX704" fmla="*/ 510734 w 7467663"/>
              <a:gd name="connsiteY704" fmla="*/ 2416201 h 6858000"/>
              <a:gd name="connsiteX705" fmla="*/ 279257 w 7467663"/>
              <a:gd name="connsiteY705" fmla="*/ 2092102 h 6858000"/>
              <a:gd name="connsiteX706" fmla="*/ 65265 w 7467663"/>
              <a:gd name="connsiteY706" fmla="*/ 2006049 h 6858000"/>
              <a:gd name="connsiteX707" fmla="*/ 0 w 7467663"/>
              <a:gd name="connsiteY707" fmla="*/ 1982532 h 6858000"/>
              <a:gd name="connsiteX708" fmla="*/ 0 w 7467663"/>
              <a:gd name="connsiteY708" fmla="*/ 1912789 h 6858000"/>
              <a:gd name="connsiteX709" fmla="*/ 97460 w 7467663"/>
              <a:gd name="connsiteY709" fmla="*/ 1953725 h 6858000"/>
              <a:gd name="connsiteX710" fmla="*/ 221272 w 7467663"/>
              <a:gd name="connsiteY710" fmla="*/ 1980766 h 6858000"/>
              <a:gd name="connsiteX711" fmla="*/ 116765 w 7467663"/>
              <a:gd name="connsiteY711" fmla="*/ 1911033 h 6858000"/>
              <a:gd name="connsiteX712" fmla="*/ 16405 w 7467663"/>
              <a:gd name="connsiteY712" fmla="*/ 1803412 h 6858000"/>
              <a:gd name="connsiteX713" fmla="*/ 0 w 7467663"/>
              <a:gd name="connsiteY713" fmla="*/ 1784777 h 6858000"/>
              <a:gd name="connsiteX714" fmla="*/ 0 w 7467663"/>
              <a:gd name="connsiteY714" fmla="*/ 1740082 h 6858000"/>
              <a:gd name="connsiteX715" fmla="*/ 39394 w 7467663"/>
              <a:gd name="connsiteY715" fmla="*/ 1784856 h 6858000"/>
              <a:gd name="connsiteX716" fmla="*/ 135813 w 7467663"/>
              <a:gd name="connsiteY716" fmla="*/ 1888838 h 6858000"/>
              <a:gd name="connsiteX717" fmla="*/ 242575 w 7467663"/>
              <a:gd name="connsiteY717" fmla="*/ 1958841 h 6858000"/>
              <a:gd name="connsiteX718" fmla="*/ 82197 w 7467663"/>
              <a:gd name="connsiteY718" fmla="*/ 1754826 h 6858000"/>
              <a:gd name="connsiteX719" fmla="*/ 0 w 7467663"/>
              <a:gd name="connsiteY719" fmla="*/ 1679650 h 6858000"/>
              <a:gd name="connsiteX720" fmla="*/ 0 w 7467663"/>
              <a:gd name="connsiteY720" fmla="*/ 1602463 h 6858000"/>
              <a:gd name="connsiteX721" fmla="*/ 84689 w 7467663"/>
              <a:gd name="connsiteY721" fmla="*/ 1677442 h 6858000"/>
              <a:gd name="connsiteX722" fmla="*/ 298437 w 7467663"/>
              <a:gd name="connsiteY722" fmla="*/ 1968019 h 6858000"/>
              <a:gd name="connsiteX723" fmla="*/ 227269 w 7467663"/>
              <a:gd name="connsiteY723" fmla="*/ 1114064 h 6858000"/>
              <a:gd name="connsiteX724" fmla="*/ 248003 w 7467663"/>
              <a:gd name="connsiteY724" fmla="*/ 1089613 h 6858000"/>
              <a:gd name="connsiteX725" fmla="*/ 427020 w 7467663"/>
              <a:gd name="connsiteY725" fmla="*/ 1619803 h 6858000"/>
              <a:gd name="connsiteX726" fmla="*/ 340345 w 7467663"/>
              <a:gd name="connsiteY726" fmla="*/ 2027739 h 6858000"/>
              <a:gd name="connsiteX727" fmla="*/ 360865 w 7467663"/>
              <a:gd name="connsiteY727" fmla="*/ 2044827 h 6858000"/>
              <a:gd name="connsiteX728" fmla="*/ 560414 w 7467663"/>
              <a:gd name="connsiteY728" fmla="*/ 2421457 h 6858000"/>
              <a:gd name="connsiteX729" fmla="*/ 1359703 w 7467663"/>
              <a:gd name="connsiteY729" fmla="*/ 2578554 h 6858000"/>
              <a:gd name="connsiteX730" fmla="*/ 1359422 w 7467663"/>
              <a:gd name="connsiteY730" fmla="*/ 2577994 h 6858000"/>
              <a:gd name="connsiteX731" fmla="*/ 828701 w 7467663"/>
              <a:gd name="connsiteY731" fmla="*/ 1839520 h 6858000"/>
              <a:gd name="connsiteX732" fmla="*/ 494427 w 7467663"/>
              <a:gd name="connsiteY732" fmla="*/ 1092333 h 6858000"/>
              <a:gd name="connsiteX733" fmla="*/ 506322 w 7467663"/>
              <a:gd name="connsiteY733" fmla="*/ 1020997 h 6858000"/>
              <a:gd name="connsiteX734" fmla="*/ 4570198 w 7467663"/>
              <a:gd name="connsiteY734" fmla="*/ 978081 h 6858000"/>
              <a:gd name="connsiteX735" fmla="*/ 4523691 w 7467663"/>
              <a:gd name="connsiteY735" fmla="*/ 1127776 h 6858000"/>
              <a:gd name="connsiteX736" fmla="*/ 4509875 w 7467663"/>
              <a:gd name="connsiteY736" fmla="*/ 1167552 h 6858000"/>
              <a:gd name="connsiteX737" fmla="*/ 4478168 w 7467663"/>
              <a:gd name="connsiteY737" fmla="*/ 1260735 h 6858000"/>
              <a:gd name="connsiteX738" fmla="*/ 4409309 w 7467663"/>
              <a:gd name="connsiteY738" fmla="*/ 1666996 h 6858000"/>
              <a:gd name="connsiteX739" fmla="*/ 4370031 w 7467663"/>
              <a:gd name="connsiteY739" fmla="*/ 1955666 h 6858000"/>
              <a:gd name="connsiteX740" fmla="*/ 4570198 w 7467663"/>
              <a:gd name="connsiteY740" fmla="*/ 978081 h 6858000"/>
              <a:gd name="connsiteX741" fmla="*/ 4557898 w 7467663"/>
              <a:gd name="connsiteY741" fmla="*/ 900011 h 6858000"/>
              <a:gd name="connsiteX742" fmla="*/ 4344840 w 7467663"/>
              <a:gd name="connsiteY742" fmla="*/ 1922038 h 6858000"/>
              <a:gd name="connsiteX743" fmla="*/ 4378710 w 7467663"/>
              <a:gd name="connsiteY743" fmla="*/ 1665516 h 6858000"/>
              <a:gd name="connsiteX744" fmla="*/ 4448798 w 7467663"/>
              <a:gd name="connsiteY744" fmla="*/ 1253024 h 6858000"/>
              <a:gd name="connsiteX745" fmla="*/ 4480315 w 7467663"/>
              <a:gd name="connsiteY745" fmla="*/ 1158454 h 6858000"/>
              <a:gd name="connsiteX746" fmla="*/ 4494133 w 7467663"/>
              <a:gd name="connsiteY746" fmla="*/ 1118676 h 6858000"/>
              <a:gd name="connsiteX747" fmla="*/ 4557898 w 7467663"/>
              <a:gd name="connsiteY747" fmla="*/ 900011 h 6858000"/>
              <a:gd name="connsiteX748" fmla="*/ 5870151 w 7467663"/>
              <a:gd name="connsiteY748" fmla="*/ 898890 h 6858000"/>
              <a:gd name="connsiteX749" fmla="*/ 5861335 w 7467663"/>
              <a:gd name="connsiteY749" fmla="*/ 899177 h 6858000"/>
              <a:gd name="connsiteX750" fmla="*/ 5843702 w 7467663"/>
              <a:gd name="connsiteY750" fmla="*/ 899748 h 6858000"/>
              <a:gd name="connsiteX751" fmla="*/ 5651107 w 7467663"/>
              <a:gd name="connsiteY751" fmla="*/ 920306 h 6858000"/>
              <a:gd name="connsiteX752" fmla="*/ 5459407 w 7467663"/>
              <a:gd name="connsiteY752" fmla="*/ 940975 h 6858000"/>
              <a:gd name="connsiteX753" fmla="*/ 5374846 w 7467663"/>
              <a:gd name="connsiteY753" fmla="*/ 941988 h 6858000"/>
              <a:gd name="connsiteX754" fmla="*/ 5256105 w 7467663"/>
              <a:gd name="connsiteY754" fmla="*/ 945632 h 6858000"/>
              <a:gd name="connsiteX755" fmla="*/ 5107071 w 7467663"/>
              <a:gd name="connsiteY755" fmla="*/ 969720 h 6858000"/>
              <a:gd name="connsiteX756" fmla="*/ 4998681 w 7467663"/>
              <a:gd name="connsiteY756" fmla="*/ 988771 h 6858000"/>
              <a:gd name="connsiteX757" fmla="*/ 5870151 w 7467663"/>
              <a:gd name="connsiteY757" fmla="*/ 898890 h 6858000"/>
              <a:gd name="connsiteX758" fmla="*/ 5504425 w 7467663"/>
              <a:gd name="connsiteY758" fmla="*/ 848067 h 6858000"/>
              <a:gd name="connsiteX759" fmla="*/ 4968849 w 7467663"/>
              <a:gd name="connsiteY759" fmla="*/ 962318 h 6858000"/>
              <a:gd name="connsiteX760" fmla="*/ 5104039 w 7467663"/>
              <a:gd name="connsiteY760" fmla="*/ 940634 h 6858000"/>
              <a:gd name="connsiteX761" fmla="*/ 5256311 w 7467663"/>
              <a:gd name="connsiteY761" fmla="*/ 916490 h 6858000"/>
              <a:gd name="connsiteX762" fmla="*/ 5377381 w 7467663"/>
              <a:gd name="connsiteY762" fmla="*/ 912671 h 6858000"/>
              <a:gd name="connsiteX763" fmla="*/ 5460148 w 7467663"/>
              <a:gd name="connsiteY763" fmla="*/ 911442 h 6858000"/>
              <a:gd name="connsiteX764" fmla="*/ 5648971 w 7467663"/>
              <a:gd name="connsiteY764" fmla="*/ 891331 h 6858000"/>
              <a:gd name="connsiteX765" fmla="*/ 5844807 w 7467663"/>
              <a:gd name="connsiteY765" fmla="*/ 870718 h 6858000"/>
              <a:gd name="connsiteX766" fmla="*/ 5862975 w 7467663"/>
              <a:gd name="connsiteY766" fmla="*/ 869756 h 6858000"/>
              <a:gd name="connsiteX767" fmla="*/ 5920887 w 7467663"/>
              <a:gd name="connsiteY767" fmla="*/ 865929 h 6858000"/>
              <a:gd name="connsiteX768" fmla="*/ 5504425 w 7467663"/>
              <a:gd name="connsiteY768" fmla="*/ 848067 h 6858000"/>
              <a:gd name="connsiteX769" fmla="*/ 3607114 w 7467663"/>
              <a:gd name="connsiteY769" fmla="*/ 467441 h 6858000"/>
              <a:gd name="connsiteX770" fmla="*/ 3296242 w 7467663"/>
              <a:gd name="connsiteY770" fmla="*/ 807991 h 6858000"/>
              <a:gd name="connsiteX771" fmla="*/ 3174674 w 7467663"/>
              <a:gd name="connsiteY771" fmla="*/ 919759 h 6858000"/>
              <a:gd name="connsiteX772" fmla="*/ 3042978 w 7467663"/>
              <a:gd name="connsiteY772" fmla="*/ 1054894 h 6858000"/>
              <a:gd name="connsiteX773" fmla="*/ 2968914 w 7467663"/>
              <a:gd name="connsiteY773" fmla="*/ 1133756 h 6858000"/>
              <a:gd name="connsiteX774" fmla="*/ 3103823 w 7467663"/>
              <a:gd name="connsiteY774" fmla="*/ 1026814 h 6858000"/>
              <a:gd name="connsiteX775" fmla="*/ 3607114 w 7467663"/>
              <a:gd name="connsiteY775" fmla="*/ 467441 h 6858000"/>
              <a:gd name="connsiteX776" fmla="*/ 3744487 w 7467663"/>
              <a:gd name="connsiteY776" fmla="*/ 383136 h 6858000"/>
              <a:gd name="connsiteX777" fmla="*/ 3970213 w 7467663"/>
              <a:gd name="connsiteY777" fmla="*/ 995559 h 6858000"/>
              <a:gd name="connsiteX778" fmla="*/ 3744487 w 7467663"/>
              <a:gd name="connsiteY778" fmla="*/ 383136 h 6858000"/>
              <a:gd name="connsiteX779" fmla="*/ 3624562 w 7467663"/>
              <a:gd name="connsiteY779" fmla="*/ 367041 h 6858000"/>
              <a:gd name="connsiteX780" fmla="*/ 3489712 w 7467663"/>
              <a:gd name="connsiteY780" fmla="*/ 485386 h 6858000"/>
              <a:gd name="connsiteX781" fmla="*/ 3182994 w 7467663"/>
              <a:gd name="connsiteY781" fmla="*/ 828265 h 6858000"/>
              <a:gd name="connsiteX782" fmla="*/ 2892114 w 7467663"/>
              <a:gd name="connsiteY782" fmla="*/ 1172635 h 6858000"/>
              <a:gd name="connsiteX783" fmla="*/ 3021459 w 7467663"/>
              <a:gd name="connsiteY783" fmla="*/ 1035385 h 6858000"/>
              <a:gd name="connsiteX784" fmla="*/ 3153873 w 7467663"/>
              <a:gd name="connsiteY784" fmla="*/ 898971 h 6858000"/>
              <a:gd name="connsiteX785" fmla="*/ 3276511 w 7467663"/>
              <a:gd name="connsiteY785" fmla="*/ 786423 h 6858000"/>
              <a:gd name="connsiteX786" fmla="*/ 3584154 w 7467663"/>
              <a:gd name="connsiteY786" fmla="*/ 448218 h 6858000"/>
              <a:gd name="connsiteX787" fmla="*/ 3624562 w 7467663"/>
              <a:gd name="connsiteY787" fmla="*/ 367041 h 6858000"/>
              <a:gd name="connsiteX788" fmla="*/ 3766672 w 7467663"/>
              <a:gd name="connsiteY788" fmla="*/ 359429 h 6858000"/>
              <a:gd name="connsiteX789" fmla="*/ 3996338 w 7467663"/>
              <a:gd name="connsiteY789" fmla="*/ 968237 h 6858000"/>
              <a:gd name="connsiteX790" fmla="*/ 3766672 w 7467663"/>
              <a:gd name="connsiteY790" fmla="*/ 359429 h 6858000"/>
              <a:gd name="connsiteX791" fmla="*/ 5805386 w 7467663"/>
              <a:gd name="connsiteY791" fmla="*/ 239240 h 6858000"/>
              <a:gd name="connsiteX792" fmla="*/ 5736947 w 7467663"/>
              <a:gd name="connsiteY792" fmla="*/ 261367 h 6858000"/>
              <a:gd name="connsiteX793" fmla="*/ 5427012 w 7467663"/>
              <a:gd name="connsiteY793" fmla="*/ 311272 h 6858000"/>
              <a:gd name="connsiteX794" fmla="*/ 5147818 w 7467663"/>
              <a:gd name="connsiteY794" fmla="*/ 322112 h 6858000"/>
              <a:gd name="connsiteX795" fmla="*/ 5060854 w 7467663"/>
              <a:gd name="connsiteY795" fmla="*/ 311882 h 6858000"/>
              <a:gd name="connsiteX796" fmla="*/ 4945989 w 7467663"/>
              <a:gd name="connsiteY796" fmla="*/ 300516 h 6858000"/>
              <a:gd name="connsiteX797" fmla="*/ 5410479 w 7467663"/>
              <a:gd name="connsiteY797" fmla="*/ 348434 h 6858000"/>
              <a:gd name="connsiteX798" fmla="*/ 5805386 w 7467663"/>
              <a:gd name="connsiteY798" fmla="*/ 239240 h 6858000"/>
              <a:gd name="connsiteX799" fmla="*/ 5905192 w 7467663"/>
              <a:gd name="connsiteY799" fmla="*/ 163079 h 6858000"/>
              <a:gd name="connsiteX800" fmla="*/ 5865655 w 7467663"/>
              <a:gd name="connsiteY800" fmla="*/ 171901 h 6858000"/>
              <a:gd name="connsiteX801" fmla="*/ 5259740 w 7467663"/>
              <a:gd name="connsiteY801" fmla="*/ 257013 h 6858000"/>
              <a:gd name="connsiteX802" fmla="*/ 5208466 w 7467663"/>
              <a:gd name="connsiteY802" fmla="*/ 257550 h 6858000"/>
              <a:gd name="connsiteX803" fmla="*/ 4980204 w 7467663"/>
              <a:gd name="connsiteY803" fmla="*/ 271903 h 6858000"/>
              <a:gd name="connsiteX804" fmla="*/ 5068068 w 7467663"/>
              <a:gd name="connsiteY804" fmla="*/ 282244 h 6858000"/>
              <a:gd name="connsiteX805" fmla="*/ 5153231 w 7467663"/>
              <a:gd name="connsiteY805" fmla="*/ 292240 h 6858000"/>
              <a:gd name="connsiteX806" fmla="*/ 5426491 w 7467663"/>
              <a:gd name="connsiteY806" fmla="*/ 281128 h 6858000"/>
              <a:gd name="connsiteX807" fmla="*/ 5731212 w 7467663"/>
              <a:gd name="connsiteY807" fmla="*/ 231951 h 6858000"/>
              <a:gd name="connsiteX808" fmla="*/ 5905192 w 7467663"/>
              <a:gd name="connsiteY808" fmla="*/ 163079 h 6858000"/>
              <a:gd name="connsiteX809" fmla="*/ 5944437 w 7467663"/>
              <a:gd name="connsiteY809" fmla="*/ 113829 h 6858000"/>
              <a:gd name="connsiteX810" fmla="*/ 5825032 w 7467663"/>
              <a:gd name="connsiteY810" fmla="*/ 146405 h 6858000"/>
              <a:gd name="connsiteX811" fmla="*/ 4955599 w 7467663"/>
              <a:gd name="connsiteY811" fmla="*/ 247008 h 6858000"/>
              <a:gd name="connsiteX812" fmla="*/ 5210104 w 7467663"/>
              <a:gd name="connsiteY812" fmla="*/ 228123 h 6858000"/>
              <a:gd name="connsiteX813" fmla="*/ 5261015 w 7467663"/>
              <a:gd name="connsiteY813" fmla="*/ 227087 h 6858000"/>
              <a:gd name="connsiteX814" fmla="*/ 5861181 w 7467663"/>
              <a:gd name="connsiteY814" fmla="*/ 143093 h 6858000"/>
              <a:gd name="connsiteX815" fmla="*/ 5961252 w 7467663"/>
              <a:gd name="connsiteY815" fmla="*/ 114820 h 6858000"/>
              <a:gd name="connsiteX816" fmla="*/ 5944437 w 7467663"/>
              <a:gd name="connsiteY816" fmla="*/ 113829 h 6858000"/>
              <a:gd name="connsiteX817" fmla="*/ 3882765 w 7467663"/>
              <a:gd name="connsiteY817" fmla="*/ 0 h 6858000"/>
              <a:gd name="connsiteX818" fmla="*/ 3995099 w 7467663"/>
              <a:gd name="connsiteY818" fmla="*/ 0 h 6858000"/>
              <a:gd name="connsiteX819" fmla="*/ 4163818 w 7467663"/>
              <a:gd name="connsiteY819" fmla="*/ 234104 h 6858000"/>
              <a:gd name="connsiteX820" fmla="*/ 4172099 w 7467663"/>
              <a:gd name="connsiteY820" fmla="*/ 234207 h 6858000"/>
              <a:gd name="connsiteX821" fmla="*/ 4784282 w 7467663"/>
              <a:gd name="connsiteY821" fmla="*/ 276561 h 6858000"/>
              <a:gd name="connsiteX822" fmla="*/ 4801687 w 7467663"/>
              <a:gd name="connsiteY822" fmla="*/ 267764 h 6858000"/>
              <a:gd name="connsiteX823" fmla="*/ 6082788 w 7467663"/>
              <a:gd name="connsiteY823" fmla="*/ 64119 h 6858000"/>
              <a:gd name="connsiteX824" fmla="*/ 6099442 w 7467663"/>
              <a:gd name="connsiteY824" fmla="*/ 82568 h 6858000"/>
              <a:gd name="connsiteX825" fmla="*/ 4804137 w 7467663"/>
              <a:gd name="connsiteY825" fmla="*/ 320931 h 6858000"/>
              <a:gd name="connsiteX826" fmla="*/ 4227047 w 7467663"/>
              <a:gd name="connsiteY826" fmla="*/ 313415 h 6858000"/>
              <a:gd name="connsiteX827" fmla="*/ 4346041 w 7467663"/>
              <a:gd name="connsiteY827" fmla="*/ 456086 h 6858000"/>
              <a:gd name="connsiteX828" fmla="*/ 4870967 w 7467663"/>
              <a:gd name="connsiteY828" fmla="*/ 963061 h 6858000"/>
              <a:gd name="connsiteX829" fmla="*/ 4889647 w 7467663"/>
              <a:gd name="connsiteY829" fmla="*/ 957147 h 6858000"/>
              <a:gd name="connsiteX830" fmla="*/ 5422504 w 7467663"/>
              <a:gd name="connsiteY830" fmla="*/ 805191 h 6858000"/>
              <a:gd name="connsiteX831" fmla="*/ 6087656 w 7467663"/>
              <a:gd name="connsiteY831" fmla="*/ 826703 h 6858000"/>
              <a:gd name="connsiteX832" fmla="*/ 6058717 w 7467663"/>
              <a:gd name="connsiteY832" fmla="*/ 865992 h 6858000"/>
              <a:gd name="connsiteX833" fmla="*/ 4974153 w 7467663"/>
              <a:gd name="connsiteY833" fmla="*/ 1045456 h 6858000"/>
              <a:gd name="connsiteX834" fmla="*/ 5627835 w 7467663"/>
              <a:gd name="connsiteY834" fmla="*/ 1472077 h 6858000"/>
              <a:gd name="connsiteX835" fmla="*/ 5629817 w 7467663"/>
              <a:gd name="connsiteY835" fmla="*/ 1471412 h 6858000"/>
              <a:gd name="connsiteX836" fmla="*/ 5634124 w 7467663"/>
              <a:gd name="connsiteY836" fmla="*/ 1470572 h 6858000"/>
              <a:gd name="connsiteX837" fmla="*/ 5755832 w 7467663"/>
              <a:gd name="connsiteY837" fmla="*/ 1383886 h 6858000"/>
              <a:gd name="connsiteX838" fmla="*/ 6014186 w 7467663"/>
              <a:gd name="connsiteY838" fmla="*/ 1279799 h 6858000"/>
              <a:gd name="connsiteX839" fmla="*/ 6901619 w 7467663"/>
              <a:gd name="connsiteY839" fmla="*/ 1047874 h 6858000"/>
              <a:gd name="connsiteX840" fmla="*/ 6931566 w 7467663"/>
              <a:gd name="connsiteY840" fmla="*/ 1062034 h 6858000"/>
              <a:gd name="connsiteX841" fmla="*/ 5790982 w 7467663"/>
              <a:gd name="connsiteY841" fmla="*/ 1561380 h 6858000"/>
              <a:gd name="connsiteX842" fmla="*/ 6188971 w 7467663"/>
              <a:gd name="connsiteY842" fmla="*/ 1755168 h 6858000"/>
              <a:gd name="connsiteX843" fmla="*/ 6202446 w 7467663"/>
              <a:gd name="connsiteY843" fmla="*/ 1752268 h 6858000"/>
              <a:gd name="connsiteX844" fmla="*/ 7179560 w 7467663"/>
              <a:gd name="connsiteY844" fmla="*/ 1467551 h 6858000"/>
              <a:gd name="connsiteX845" fmla="*/ 7158730 w 7467663"/>
              <a:gd name="connsiteY845" fmla="*/ 1507835 h 6858000"/>
              <a:gd name="connsiteX846" fmla="*/ 6326959 w 7467663"/>
              <a:gd name="connsiteY846" fmla="*/ 1817686 h 6858000"/>
              <a:gd name="connsiteX847" fmla="*/ 6537433 w 7467663"/>
              <a:gd name="connsiteY847" fmla="*/ 1907790 h 6858000"/>
              <a:gd name="connsiteX848" fmla="*/ 6550221 w 7467663"/>
              <a:gd name="connsiteY848" fmla="*/ 1910729 h 6858000"/>
              <a:gd name="connsiteX849" fmla="*/ 6964438 w 7467663"/>
              <a:gd name="connsiteY849" fmla="*/ 2209505 h 6858000"/>
              <a:gd name="connsiteX850" fmla="*/ 7367862 w 7467663"/>
              <a:gd name="connsiteY850" fmla="*/ 2806833 h 6858000"/>
              <a:gd name="connsiteX851" fmla="*/ 7364329 w 7467663"/>
              <a:gd name="connsiteY851" fmla="*/ 2826907 h 6858000"/>
              <a:gd name="connsiteX852" fmla="*/ 7290545 w 7467663"/>
              <a:gd name="connsiteY852" fmla="*/ 2850663 h 6858000"/>
              <a:gd name="connsiteX853" fmla="*/ 6472036 w 7467663"/>
              <a:gd name="connsiteY853" fmla="*/ 1959003 h 6858000"/>
              <a:gd name="connsiteX854" fmla="*/ 5792897 w 7467663"/>
              <a:gd name="connsiteY854" fmla="*/ 1647747 h 6858000"/>
              <a:gd name="connsiteX855" fmla="*/ 5842751 w 7467663"/>
              <a:gd name="connsiteY855" fmla="*/ 1816112 h 6858000"/>
              <a:gd name="connsiteX856" fmla="*/ 5847424 w 7467663"/>
              <a:gd name="connsiteY856" fmla="*/ 1815776 h 6858000"/>
              <a:gd name="connsiteX857" fmla="*/ 6399821 w 7467663"/>
              <a:gd name="connsiteY857" fmla="*/ 2344799 h 6858000"/>
              <a:gd name="connsiteX858" fmla="*/ 6323232 w 7467663"/>
              <a:gd name="connsiteY858" fmla="*/ 2389634 h 6858000"/>
              <a:gd name="connsiteX859" fmla="*/ 5942958 w 7467663"/>
              <a:gd name="connsiteY859" fmla="*/ 2077708 h 6858000"/>
              <a:gd name="connsiteX860" fmla="*/ 5921559 w 7467663"/>
              <a:gd name="connsiteY860" fmla="*/ 2378596 h 6858000"/>
              <a:gd name="connsiteX861" fmla="*/ 5817651 w 7467663"/>
              <a:gd name="connsiteY861" fmla="*/ 3023919 h 6858000"/>
              <a:gd name="connsiteX862" fmla="*/ 5729634 w 7467663"/>
              <a:gd name="connsiteY862" fmla="*/ 3051849 h 6858000"/>
              <a:gd name="connsiteX863" fmla="*/ 5611018 w 7467663"/>
              <a:gd name="connsiteY863" fmla="*/ 2316769 h 6858000"/>
              <a:gd name="connsiteX864" fmla="*/ 5687608 w 7467663"/>
              <a:gd name="connsiteY864" fmla="*/ 2039972 h 6858000"/>
              <a:gd name="connsiteX865" fmla="*/ 5657554 w 7467663"/>
              <a:gd name="connsiteY865" fmla="*/ 1576445 h 6858000"/>
              <a:gd name="connsiteX866" fmla="*/ 5150475 w 7467663"/>
              <a:gd name="connsiteY866" fmla="*/ 1274012 h 6858000"/>
              <a:gd name="connsiteX867" fmla="*/ 5349142 w 7467663"/>
              <a:gd name="connsiteY867" fmla="*/ 2204405 h 6858000"/>
              <a:gd name="connsiteX868" fmla="*/ 5262214 w 7467663"/>
              <a:gd name="connsiteY868" fmla="*/ 2233836 h 6858000"/>
              <a:gd name="connsiteX869" fmla="*/ 4981539 w 7467663"/>
              <a:gd name="connsiteY869" fmla="*/ 1542201 h 6858000"/>
              <a:gd name="connsiteX870" fmla="*/ 4958461 w 7467663"/>
              <a:gd name="connsiteY870" fmla="*/ 1136957 h 6858000"/>
              <a:gd name="connsiteX871" fmla="*/ 4655015 w 7467663"/>
              <a:gd name="connsiteY871" fmla="*/ 891426 h 6858000"/>
              <a:gd name="connsiteX872" fmla="*/ 4348002 w 7467663"/>
              <a:gd name="connsiteY872" fmla="*/ 2205895 h 6858000"/>
              <a:gd name="connsiteX873" fmla="*/ 4262250 w 7467663"/>
              <a:gd name="connsiteY873" fmla="*/ 2219972 h 6858000"/>
              <a:gd name="connsiteX874" fmla="*/ 4550611 w 7467663"/>
              <a:gd name="connsiteY874" fmla="*/ 817540 h 6858000"/>
              <a:gd name="connsiteX875" fmla="*/ 4564418 w 7467663"/>
              <a:gd name="connsiteY875" fmla="*/ 808293 h 6858000"/>
              <a:gd name="connsiteX876" fmla="*/ 4266388 w 7467663"/>
              <a:gd name="connsiteY876" fmla="*/ 500083 h 6858000"/>
              <a:gd name="connsiteX877" fmla="*/ 4032842 w 7467663"/>
              <a:gd name="connsiteY877" fmla="*/ 211809 h 6858000"/>
              <a:gd name="connsiteX878" fmla="*/ 3882765 w 7467663"/>
              <a:gd name="connsiteY878" fmla="*/ 0 h 6858000"/>
              <a:gd name="connsiteX879" fmla="*/ 3721337 w 7467663"/>
              <a:gd name="connsiteY879" fmla="*/ 0 h 6858000"/>
              <a:gd name="connsiteX880" fmla="*/ 3797544 w 7467663"/>
              <a:gd name="connsiteY880" fmla="*/ 0 h 6858000"/>
              <a:gd name="connsiteX881" fmla="*/ 3775734 w 7467663"/>
              <a:gd name="connsiteY881" fmla="*/ 95131 h 6858000"/>
              <a:gd name="connsiteX882" fmla="*/ 3724807 w 7467663"/>
              <a:gd name="connsiteY882" fmla="*/ 272257 h 6858000"/>
              <a:gd name="connsiteX883" fmla="*/ 3726844 w 7467663"/>
              <a:gd name="connsiteY883" fmla="*/ 282988 h 6858000"/>
              <a:gd name="connsiteX884" fmla="*/ 3742664 w 7467663"/>
              <a:gd name="connsiteY884" fmla="*/ 279918 h 6858000"/>
              <a:gd name="connsiteX885" fmla="*/ 4103910 w 7467663"/>
              <a:gd name="connsiteY885" fmla="*/ 1161917 h 6858000"/>
              <a:gd name="connsiteX886" fmla="*/ 4020269 w 7467663"/>
              <a:gd name="connsiteY886" fmla="*/ 1200406 h 6858000"/>
              <a:gd name="connsiteX887" fmla="*/ 3674882 w 7467663"/>
              <a:gd name="connsiteY887" fmla="*/ 488524 h 6858000"/>
              <a:gd name="connsiteX888" fmla="*/ 3132682 w 7467663"/>
              <a:gd name="connsiteY888" fmla="*/ 1072284 h 6858000"/>
              <a:gd name="connsiteX889" fmla="*/ 2716346 w 7467663"/>
              <a:gd name="connsiteY889" fmla="*/ 1276376 h 6858000"/>
              <a:gd name="connsiteX890" fmla="*/ 2716772 w 7467663"/>
              <a:gd name="connsiteY890" fmla="*/ 1255462 h 6858000"/>
              <a:gd name="connsiteX891" fmla="*/ 3471096 w 7467663"/>
              <a:gd name="connsiteY891" fmla="*/ 437072 h 6858000"/>
              <a:gd name="connsiteX892" fmla="*/ 3639057 w 7467663"/>
              <a:gd name="connsiteY892" fmla="*/ 286334 h 6858000"/>
              <a:gd name="connsiteX893" fmla="*/ 3640309 w 7467663"/>
              <a:gd name="connsiteY893" fmla="*/ 284664 h 6858000"/>
              <a:gd name="connsiteX894" fmla="*/ 3646022 w 7467663"/>
              <a:gd name="connsiteY894" fmla="*/ 276711 h 6858000"/>
              <a:gd name="connsiteX895" fmla="*/ 3707943 w 7467663"/>
              <a:gd name="connsiteY895" fmla="*/ 65958 h 6858000"/>
              <a:gd name="connsiteX896" fmla="*/ 3721337 w 7467663"/>
              <a:gd name="connsiteY896" fmla="*/ 0 h 6858000"/>
              <a:gd name="connsiteX897" fmla="*/ 2867960 w 7467663"/>
              <a:gd name="connsiteY897" fmla="*/ 0 h 6858000"/>
              <a:gd name="connsiteX898" fmla="*/ 2926351 w 7467663"/>
              <a:gd name="connsiteY898" fmla="*/ 0 h 6858000"/>
              <a:gd name="connsiteX899" fmla="*/ 2902823 w 7467663"/>
              <a:gd name="connsiteY899" fmla="*/ 262929 h 6858000"/>
              <a:gd name="connsiteX900" fmla="*/ 2940663 w 7467663"/>
              <a:gd name="connsiteY900" fmla="*/ 140884 h 6858000"/>
              <a:gd name="connsiteX901" fmla="*/ 2947039 w 7467663"/>
              <a:gd name="connsiteY901" fmla="*/ 122524 h 6858000"/>
              <a:gd name="connsiteX902" fmla="*/ 2984316 w 7467663"/>
              <a:gd name="connsiteY902" fmla="*/ 0 h 6858000"/>
              <a:gd name="connsiteX903" fmla="*/ 3016114 w 7467663"/>
              <a:gd name="connsiteY903" fmla="*/ 0 h 6858000"/>
              <a:gd name="connsiteX904" fmla="*/ 2979949 w 7467663"/>
              <a:gd name="connsiteY904" fmla="*/ 119274 h 6858000"/>
              <a:gd name="connsiteX905" fmla="*/ 3023879 w 7467663"/>
              <a:gd name="connsiteY905" fmla="*/ 0 h 6858000"/>
              <a:gd name="connsiteX906" fmla="*/ 3105400 w 7467663"/>
              <a:gd name="connsiteY906" fmla="*/ 0 h 6858000"/>
              <a:gd name="connsiteX907" fmla="*/ 3094669 w 7467663"/>
              <a:gd name="connsiteY907" fmla="*/ 30308 h 6858000"/>
              <a:gd name="connsiteX908" fmla="*/ 2901945 w 7467663"/>
              <a:gd name="connsiteY908" fmla="*/ 466538 h 6858000"/>
              <a:gd name="connsiteX909" fmla="*/ 2815209 w 7467663"/>
              <a:gd name="connsiteY909" fmla="*/ 497361 h 6858000"/>
              <a:gd name="connsiteX910" fmla="*/ 2844845 w 7467663"/>
              <a:gd name="connsiteY910" fmla="*/ 127638 h 6858000"/>
              <a:gd name="connsiteX911" fmla="*/ 2867960 w 7467663"/>
              <a:gd name="connsiteY911" fmla="*/ 0 h 6858000"/>
              <a:gd name="connsiteX912" fmla="*/ 1057230 w 7467663"/>
              <a:gd name="connsiteY912" fmla="*/ 0 h 6858000"/>
              <a:gd name="connsiteX913" fmla="*/ 1111003 w 7467663"/>
              <a:gd name="connsiteY913" fmla="*/ 0 h 6858000"/>
              <a:gd name="connsiteX914" fmla="*/ 1125553 w 7467663"/>
              <a:gd name="connsiteY914" fmla="*/ 52588 h 6858000"/>
              <a:gd name="connsiteX915" fmla="*/ 1304276 w 7467663"/>
              <a:gd name="connsiteY915" fmla="*/ 476275 h 6858000"/>
              <a:gd name="connsiteX916" fmla="*/ 1492066 w 7467663"/>
              <a:gd name="connsiteY916" fmla="*/ 886333 h 6858000"/>
              <a:gd name="connsiteX917" fmla="*/ 1423698 w 7467663"/>
              <a:gd name="connsiteY917" fmla="*/ 710817 h 6858000"/>
              <a:gd name="connsiteX918" fmla="*/ 1357609 w 7467663"/>
              <a:gd name="connsiteY918" fmla="*/ 532892 h 6858000"/>
              <a:gd name="connsiteX919" fmla="*/ 1309550 w 7467663"/>
              <a:gd name="connsiteY919" fmla="*/ 374031 h 6858000"/>
              <a:gd name="connsiteX920" fmla="*/ 1193673 w 7467663"/>
              <a:gd name="connsiteY920" fmla="*/ 49533 h 6858000"/>
              <a:gd name="connsiteX921" fmla="*/ 1164391 w 7467663"/>
              <a:gd name="connsiteY921" fmla="*/ 0 h 6858000"/>
              <a:gd name="connsiteX922" fmla="*/ 1200666 w 7467663"/>
              <a:gd name="connsiteY922" fmla="*/ 0 h 6858000"/>
              <a:gd name="connsiteX923" fmla="*/ 1223408 w 7467663"/>
              <a:gd name="connsiteY923" fmla="*/ 38996 h 6858000"/>
              <a:gd name="connsiteX924" fmla="*/ 1339635 w 7467663"/>
              <a:gd name="connsiteY924" fmla="*/ 365517 h 6858000"/>
              <a:gd name="connsiteX925" fmla="*/ 1387469 w 7467663"/>
              <a:gd name="connsiteY925" fmla="*/ 523079 h 6858000"/>
              <a:gd name="connsiteX926" fmla="*/ 1452685 w 7467663"/>
              <a:gd name="connsiteY926" fmla="*/ 699806 h 6858000"/>
              <a:gd name="connsiteX927" fmla="*/ 1492092 w 7467663"/>
              <a:gd name="connsiteY927" fmla="*/ 800424 h 6858000"/>
              <a:gd name="connsiteX928" fmla="*/ 1455302 w 7467663"/>
              <a:gd name="connsiteY928" fmla="*/ 632913 h 6858000"/>
              <a:gd name="connsiteX929" fmla="*/ 1222336 w 7467663"/>
              <a:gd name="connsiteY929" fmla="*/ 9480 h 6858000"/>
              <a:gd name="connsiteX930" fmla="*/ 1214634 w 7467663"/>
              <a:gd name="connsiteY930" fmla="*/ 0 h 6858000"/>
              <a:gd name="connsiteX931" fmla="*/ 1289827 w 7467663"/>
              <a:gd name="connsiteY931" fmla="*/ 0 h 6858000"/>
              <a:gd name="connsiteX932" fmla="*/ 1321076 w 7467663"/>
              <a:gd name="connsiteY932" fmla="*/ 59722 h 6858000"/>
              <a:gd name="connsiteX933" fmla="*/ 1512579 w 7467663"/>
              <a:gd name="connsiteY933" fmla="*/ 626441 h 6858000"/>
              <a:gd name="connsiteX934" fmla="*/ 1506076 w 7467663"/>
              <a:gd name="connsiteY934" fmla="*/ 1089289 h 6858000"/>
              <a:gd name="connsiteX935" fmla="*/ 1486346 w 7467663"/>
              <a:gd name="connsiteY935" fmla="*/ 1079919 h 6858000"/>
              <a:gd name="connsiteX936" fmla="*/ 1070511 w 7467663"/>
              <a:gd name="connsiteY936" fmla="*/ 48609 h 6858000"/>
              <a:gd name="connsiteX937" fmla="*/ 1057230 w 7467663"/>
              <a:gd name="connsiteY937" fmla="*/ 0 h 6858000"/>
              <a:gd name="connsiteX938" fmla="*/ 43151 w 7467663"/>
              <a:gd name="connsiteY938" fmla="*/ 0 h 6858000"/>
              <a:gd name="connsiteX939" fmla="*/ 95283 w 7467663"/>
              <a:gd name="connsiteY939" fmla="*/ 0 h 6858000"/>
              <a:gd name="connsiteX940" fmla="*/ 300708 w 7467663"/>
              <a:gd name="connsiteY940" fmla="*/ 154571 h 6858000"/>
              <a:gd name="connsiteX941" fmla="*/ 530414 w 7467663"/>
              <a:gd name="connsiteY941" fmla="*/ 354673 h 6858000"/>
              <a:gd name="connsiteX942" fmla="*/ 333785 w 7467663"/>
              <a:gd name="connsiteY942" fmla="*/ 161564 h 6858000"/>
              <a:gd name="connsiteX943" fmla="*/ 147005 w 7467663"/>
              <a:gd name="connsiteY943" fmla="*/ 0 h 6858000"/>
              <a:gd name="connsiteX944" fmla="*/ 272509 w 7467663"/>
              <a:gd name="connsiteY944" fmla="*/ 0 h 6858000"/>
              <a:gd name="connsiteX945" fmla="*/ 326276 w 7467663"/>
              <a:gd name="connsiteY945" fmla="*/ 45847 h 6858000"/>
              <a:gd name="connsiteX946" fmla="*/ 823759 w 7467663"/>
              <a:gd name="connsiteY946" fmla="*/ 574145 h 6858000"/>
              <a:gd name="connsiteX947" fmla="*/ 811254 w 7467663"/>
              <a:gd name="connsiteY947" fmla="*/ 665546 h 6858000"/>
              <a:gd name="connsiteX948" fmla="*/ 154042 w 7467663"/>
              <a:gd name="connsiteY948" fmla="*/ 261522 h 6858000"/>
              <a:gd name="connsiteX949" fmla="*/ 13550 w 7467663"/>
              <a:gd name="connsiteY949" fmla="*/ 158423 h 6858000"/>
              <a:gd name="connsiteX950" fmla="*/ 0 w 7467663"/>
              <a:gd name="connsiteY950" fmla="*/ 146618 h 6858000"/>
              <a:gd name="connsiteX951" fmla="*/ 0 w 7467663"/>
              <a:gd name="connsiteY951" fmla="*/ 59161 h 6858000"/>
              <a:gd name="connsiteX952" fmla="*/ 45427 w 7467663"/>
              <a:gd name="connsiteY952" fmla="*/ 101078 h 6858000"/>
              <a:gd name="connsiteX953" fmla="*/ 630103 w 7467663"/>
              <a:gd name="connsiteY953" fmla="*/ 485885 h 6858000"/>
              <a:gd name="connsiteX954" fmla="*/ 532040 w 7467663"/>
              <a:gd name="connsiteY954" fmla="*/ 399359 h 6858000"/>
              <a:gd name="connsiteX955" fmla="*/ 517618 w 7467663"/>
              <a:gd name="connsiteY955" fmla="*/ 385726 h 6858000"/>
              <a:gd name="connsiteX956" fmla="*/ 285074 w 7467663"/>
              <a:gd name="connsiteY956" fmla="*/ 182755 h 6858000"/>
              <a:gd name="connsiteX957" fmla="*/ 43151 w 7467663"/>
              <a:gd name="connsiteY957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67600 w 7467663"/>
              <a:gd name="connsiteY76" fmla="*/ 6334256 h 6858000"/>
              <a:gd name="connsiteX77" fmla="*/ 7454976 w 7467663"/>
              <a:gd name="connsiteY77" fmla="*/ 6318297 h 6858000"/>
              <a:gd name="connsiteX78" fmla="*/ 1456157 w 7467663"/>
              <a:gd name="connsiteY78" fmla="*/ 5371404 h 6858000"/>
              <a:gd name="connsiteX79" fmla="*/ 1244432 w 7467663"/>
              <a:gd name="connsiteY79" fmla="*/ 5385601 h 6858000"/>
              <a:gd name="connsiteX80" fmla="*/ 973990 w 7467663"/>
              <a:gd name="connsiteY80" fmla="*/ 5424940 h 6858000"/>
              <a:gd name="connsiteX81" fmla="*/ 1103809 w 7467663"/>
              <a:gd name="connsiteY81" fmla="*/ 5433720 h 6858000"/>
              <a:gd name="connsiteX82" fmla="*/ 1123454 w 7467663"/>
              <a:gd name="connsiteY82" fmla="*/ 5435727 h 6858000"/>
              <a:gd name="connsiteX83" fmla="*/ 1737017 w 7467663"/>
              <a:gd name="connsiteY83" fmla="*/ 5452183 h 6858000"/>
              <a:gd name="connsiteX84" fmla="*/ 1824397 w 7467663"/>
              <a:gd name="connsiteY84" fmla="*/ 5447757 h 6858000"/>
              <a:gd name="connsiteX85" fmla="*/ 2070059 w 7467663"/>
              <a:gd name="connsiteY85" fmla="*/ 5441660 h 6858000"/>
              <a:gd name="connsiteX86" fmla="*/ 1456157 w 7467663"/>
              <a:gd name="connsiteY86" fmla="*/ 5371404 h 6858000"/>
              <a:gd name="connsiteX87" fmla="*/ 4988186 w 7467663"/>
              <a:gd name="connsiteY87" fmla="*/ 5216467 h 6858000"/>
              <a:gd name="connsiteX88" fmla="*/ 4777334 w 7467663"/>
              <a:gd name="connsiteY88" fmla="*/ 5406072 h 6858000"/>
              <a:gd name="connsiteX89" fmla="*/ 4718341 w 7467663"/>
              <a:gd name="connsiteY89" fmla="*/ 5468043 h 6858000"/>
              <a:gd name="connsiteX90" fmla="*/ 4604655 w 7467663"/>
              <a:gd name="connsiteY90" fmla="*/ 5583434 h 6858000"/>
              <a:gd name="connsiteX91" fmla="*/ 4565074 w 7467663"/>
              <a:gd name="connsiteY91" fmla="*/ 5618550 h 6858000"/>
              <a:gd name="connsiteX92" fmla="*/ 4988186 w 7467663"/>
              <a:gd name="connsiteY92" fmla="*/ 5216467 h 6858000"/>
              <a:gd name="connsiteX93" fmla="*/ 4978032 w 7467663"/>
              <a:gd name="connsiteY93" fmla="*/ 5183809 h 6858000"/>
              <a:gd name="connsiteX94" fmla="*/ 4463413 w 7467663"/>
              <a:gd name="connsiteY94" fmla="*/ 5615162 h 6858000"/>
              <a:gd name="connsiteX95" fmla="*/ 4358134 w 7467663"/>
              <a:gd name="connsiteY95" fmla="*/ 5742791 h 6858000"/>
              <a:gd name="connsiteX96" fmla="*/ 4376219 w 7467663"/>
              <a:gd name="connsiteY96" fmla="*/ 5729027 h 6858000"/>
              <a:gd name="connsiteX97" fmla="*/ 4582340 w 7467663"/>
              <a:gd name="connsiteY97" fmla="*/ 5561037 h 6858000"/>
              <a:gd name="connsiteX98" fmla="*/ 4694684 w 7467663"/>
              <a:gd name="connsiteY98" fmla="*/ 5447098 h 6858000"/>
              <a:gd name="connsiteX99" fmla="*/ 4754123 w 7467663"/>
              <a:gd name="connsiteY99" fmla="*/ 5384643 h 6858000"/>
              <a:gd name="connsiteX100" fmla="*/ 4978032 w 7467663"/>
              <a:gd name="connsiteY100" fmla="*/ 5183809 h 6858000"/>
              <a:gd name="connsiteX101" fmla="*/ 1903353 w 7467663"/>
              <a:gd name="connsiteY101" fmla="*/ 5044827 h 6858000"/>
              <a:gd name="connsiteX102" fmla="*/ 1936931 w 7467663"/>
              <a:gd name="connsiteY102" fmla="*/ 5093954 h 6858000"/>
              <a:gd name="connsiteX103" fmla="*/ 2195868 w 7467663"/>
              <a:gd name="connsiteY103" fmla="*/ 5396574 h 6858000"/>
              <a:gd name="connsiteX104" fmla="*/ 2088852 w 7467663"/>
              <a:gd name="connsiteY104" fmla="*/ 5166123 h 6858000"/>
              <a:gd name="connsiteX105" fmla="*/ 1958241 w 7467663"/>
              <a:gd name="connsiteY105" fmla="*/ 5067955 h 6858000"/>
              <a:gd name="connsiteX106" fmla="*/ 1903353 w 7467663"/>
              <a:gd name="connsiteY106" fmla="*/ 5044827 h 6858000"/>
              <a:gd name="connsiteX107" fmla="*/ 1979378 w 7467663"/>
              <a:gd name="connsiteY107" fmla="*/ 4769504 h 6858000"/>
              <a:gd name="connsiteX108" fmla="*/ 2882120 w 7467663"/>
              <a:gd name="connsiteY108" fmla="*/ 5064547 h 6858000"/>
              <a:gd name="connsiteX109" fmla="*/ 2793103 w 7467663"/>
              <a:gd name="connsiteY109" fmla="*/ 5039699 h 6858000"/>
              <a:gd name="connsiteX110" fmla="*/ 2770041 w 7467663"/>
              <a:gd name="connsiteY110" fmla="*/ 5033634 h 6858000"/>
              <a:gd name="connsiteX111" fmla="*/ 1979378 w 7467663"/>
              <a:gd name="connsiteY111" fmla="*/ 4769504 h 6858000"/>
              <a:gd name="connsiteX112" fmla="*/ 1927410 w 7467663"/>
              <a:gd name="connsiteY112" fmla="*/ 4716164 h 6858000"/>
              <a:gd name="connsiteX113" fmla="*/ 1959587 w 7467663"/>
              <a:gd name="connsiteY113" fmla="*/ 4728849 h 6858000"/>
              <a:gd name="connsiteX114" fmla="*/ 2777707 w 7467663"/>
              <a:gd name="connsiteY114" fmla="*/ 5003991 h 6858000"/>
              <a:gd name="connsiteX115" fmla="*/ 2800768 w 7467663"/>
              <a:gd name="connsiteY115" fmla="*/ 5010056 h 6858000"/>
              <a:gd name="connsiteX116" fmla="*/ 2879408 w 7467663"/>
              <a:gd name="connsiteY116" fmla="*/ 5031590 h 6858000"/>
              <a:gd name="connsiteX117" fmla="*/ 2862295 w 7467663"/>
              <a:gd name="connsiteY117" fmla="*/ 5022958 h 6858000"/>
              <a:gd name="connsiteX118" fmla="*/ 2813343 w 7467663"/>
              <a:gd name="connsiteY118" fmla="*/ 4998369 h 6858000"/>
              <a:gd name="connsiteX119" fmla="*/ 2646245 w 7467663"/>
              <a:gd name="connsiteY119" fmla="*/ 4930999 h 6858000"/>
              <a:gd name="connsiteX120" fmla="*/ 1999243 w 7467663"/>
              <a:gd name="connsiteY120" fmla="*/ 4730524 h 6858000"/>
              <a:gd name="connsiteX121" fmla="*/ 1979527 w 7467663"/>
              <a:gd name="connsiteY121" fmla="*/ 4726651 h 6858000"/>
              <a:gd name="connsiteX122" fmla="*/ 1927410 w 7467663"/>
              <a:gd name="connsiteY122" fmla="*/ 4716164 h 6858000"/>
              <a:gd name="connsiteX123" fmla="*/ 1997014 w 7467663"/>
              <a:gd name="connsiteY123" fmla="*/ 4698007 h 6858000"/>
              <a:gd name="connsiteX124" fmla="*/ 2005458 w 7467663"/>
              <a:gd name="connsiteY124" fmla="*/ 4699540 h 6858000"/>
              <a:gd name="connsiteX125" fmla="*/ 2657186 w 7467663"/>
              <a:gd name="connsiteY125" fmla="*/ 4901687 h 6858000"/>
              <a:gd name="connsiteX126" fmla="*/ 2826662 w 7467663"/>
              <a:gd name="connsiteY126" fmla="*/ 4970362 h 6858000"/>
              <a:gd name="connsiteX127" fmla="*/ 2876100 w 7467663"/>
              <a:gd name="connsiteY127" fmla="*/ 4995397 h 6858000"/>
              <a:gd name="connsiteX128" fmla="*/ 3042600 w 7467663"/>
              <a:gd name="connsiteY128" fmla="*/ 5059532 h 6858000"/>
              <a:gd name="connsiteX129" fmla="*/ 1997014 w 7467663"/>
              <a:gd name="connsiteY129" fmla="*/ 4698007 h 6858000"/>
              <a:gd name="connsiteX130" fmla="*/ 2305292 w 7467663"/>
              <a:gd name="connsiteY130" fmla="*/ 4219492 h 6858000"/>
              <a:gd name="connsiteX131" fmla="*/ 3360922 w 7467663"/>
              <a:gd name="connsiteY131" fmla="*/ 4529373 h 6858000"/>
              <a:gd name="connsiteX132" fmla="*/ 3492420 w 7467663"/>
              <a:gd name="connsiteY132" fmla="*/ 4510145 h 6858000"/>
              <a:gd name="connsiteX133" fmla="*/ 3364086 w 7467663"/>
              <a:gd name="connsiteY133" fmla="*/ 4480340 h 6858000"/>
              <a:gd name="connsiteX134" fmla="*/ 3225818 w 7467663"/>
              <a:gd name="connsiteY134" fmla="*/ 4411822 h 6858000"/>
              <a:gd name="connsiteX135" fmla="*/ 3129696 w 7467663"/>
              <a:gd name="connsiteY135" fmla="*/ 4360704 h 6858000"/>
              <a:gd name="connsiteX136" fmla="*/ 2814545 w 7467663"/>
              <a:gd name="connsiteY136" fmla="*/ 4282955 h 6858000"/>
              <a:gd name="connsiteX137" fmla="*/ 2305292 w 7467663"/>
              <a:gd name="connsiteY137" fmla="*/ 4219492 h 6858000"/>
              <a:gd name="connsiteX138" fmla="*/ 2626982 w 7467663"/>
              <a:gd name="connsiteY138" fmla="*/ 4206450 h 6858000"/>
              <a:gd name="connsiteX139" fmla="*/ 2490617 w 7467663"/>
              <a:gd name="connsiteY139" fmla="*/ 4206951 h 6858000"/>
              <a:gd name="connsiteX140" fmla="*/ 2819869 w 7467663"/>
              <a:gd name="connsiteY140" fmla="*/ 4252936 h 6858000"/>
              <a:gd name="connsiteX141" fmla="*/ 3143018 w 7467663"/>
              <a:gd name="connsiteY141" fmla="*/ 4332698 h 6858000"/>
              <a:gd name="connsiteX142" fmla="*/ 3241520 w 7467663"/>
              <a:gd name="connsiteY142" fmla="*/ 4385112 h 6858000"/>
              <a:gd name="connsiteX143" fmla="*/ 3374575 w 7467663"/>
              <a:gd name="connsiteY143" fmla="*/ 4451517 h 6858000"/>
              <a:gd name="connsiteX144" fmla="*/ 3505221 w 7467663"/>
              <a:gd name="connsiteY144" fmla="*/ 4480757 h 6858000"/>
              <a:gd name="connsiteX145" fmla="*/ 2626982 w 7467663"/>
              <a:gd name="connsiteY145" fmla="*/ 4206450 h 6858000"/>
              <a:gd name="connsiteX146" fmla="*/ 1310106 w 7467663"/>
              <a:gd name="connsiteY146" fmla="*/ 3943217 h 6858000"/>
              <a:gd name="connsiteX147" fmla="*/ 854994 w 7467663"/>
              <a:gd name="connsiteY147" fmla="*/ 4399136 h 6858000"/>
              <a:gd name="connsiteX148" fmla="*/ 742462 w 7467663"/>
              <a:gd name="connsiteY148" fmla="*/ 4594648 h 6858000"/>
              <a:gd name="connsiteX149" fmla="*/ 820602 w 7467663"/>
              <a:gd name="connsiteY149" fmla="*/ 4485915 h 6858000"/>
              <a:gd name="connsiteX150" fmla="*/ 878295 w 7467663"/>
              <a:gd name="connsiteY150" fmla="*/ 4403594 h 6858000"/>
              <a:gd name="connsiteX151" fmla="*/ 1240607 w 7467663"/>
              <a:gd name="connsiteY151" fmla="*/ 4010401 h 6858000"/>
              <a:gd name="connsiteX152" fmla="*/ 1310106 w 7467663"/>
              <a:gd name="connsiteY152" fmla="*/ 3943217 h 6858000"/>
              <a:gd name="connsiteX153" fmla="*/ 1423113 w 7467663"/>
              <a:gd name="connsiteY153" fmla="*/ 3874565 h 6858000"/>
              <a:gd name="connsiteX154" fmla="*/ 1260565 w 7467663"/>
              <a:gd name="connsiteY154" fmla="*/ 4031982 h 6858000"/>
              <a:gd name="connsiteX155" fmla="*/ 901900 w 7467663"/>
              <a:gd name="connsiteY155" fmla="*/ 4421236 h 6858000"/>
              <a:gd name="connsiteX156" fmla="*/ 845044 w 7467663"/>
              <a:gd name="connsiteY156" fmla="*/ 4502436 h 6858000"/>
              <a:gd name="connsiteX157" fmla="*/ 685926 w 7467663"/>
              <a:gd name="connsiteY157" fmla="*/ 4703069 h 6858000"/>
              <a:gd name="connsiteX158" fmla="*/ 684248 w 7467663"/>
              <a:gd name="connsiteY158" fmla="*/ 4706721 h 6858000"/>
              <a:gd name="connsiteX159" fmla="*/ 1423113 w 7467663"/>
              <a:gd name="connsiteY159" fmla="*/ 3874565 h 6858000"/>
              <a:gd name="connsiteX160" fmla="*/ 3316479 w 7467663"/>
              <a:gd name="connsiteY160" fmla="*/ 3872136 h 6858000"/>
              <a:gd name="connsiteX161" fmla="*/ 3546806 w 7467663"/>
              <a:gd name="connsiteY161" fmla="*/ 4356139 h 6858000"/>
              <a:gd name="connsiteX162" fmla="*/ 3364433 w 7467663"/>
              <a:gd name="connsiteY162" fmla="*/ 3953121 h 6858000"/>
              <a:gd name="connsiteX163" fmla="*/ 3316479 w 7467663"/>
              <a:gd name="connsiteY163" fmla="*/ 3872136 h 6858000"/>
              <a:gd name="connsiteX164" fmla="*/ 3291335 w 7467663"/>
              <a:gd name="connsiteY164" fmla="*/ 3767420 h 6858000"/>
              <a:gd name="connsiteX165" fmla="*/ 3390805 w 7467663"/>
              <a:gd name="connsiteY165" fmla="*/ 3937163 h 6858000"/>
              <a:gd name="connsiteX166" fmla="*/ 3579062 w 7467663"/>
              <a:gd name="connsiteY166" fmla="*/ 4359040 h 6858000"/>
              <a:gd name="connsiteX167" fmla="*/ 3467355 w 7467663"/>
              <a:gd name="connsiteY167" fmla="*/ 3988130 h 6858000"/>
              <a:gd name="connsiteX168" fmla="*/ 3310753 w 7467663"/>
              <a:gd name="connsiteY168" fmla="*/ 3787140 h 6858000"/>
              <a:gd name="connsiteX169" fmla="*/ 3291335 w 7467663"/>
              <a:gd name="connsiteY169" fmla="*/ 3767420 h 6858000"/>
              <a:gd name="connsiteX170" fmla="*/ 1635889 w 7467663"/>
              <a:gd name="connsiteY170" fmla="*/ 3709494 h 6858000"/>
              <a:gd name="connsiteX171" fmla="*/ 1634800 w 7467663"/>
              <a:gd name="connsiteY171" fmla="*/ 3731111 h 6858000"/>
              <a:gd name="connsiteX172" fmla="*/ 1635889 w 7467663"/>
              <a:gd name="connsiteY172" fmla="*/ 3709494 h 6858000"/>
              <a:gd name="connsiteX173" fmla="*/ 1510397 w 7467663"/>
              <a:gd name="connsiteY173" fmla="*/ 3684705 h 6858000"/>
              <a:gd name="connsiteX174" fmla="*/ 1146550 w 7467663"/>
              <a:gd name="connsiteY174" fmla="*/ 3802012 h 6858000"/>
              <a:gd name="connsiteX175" fmla="*/ 698834 w 7467663"/>
              <a:gd name="connsiteY175" fmla="*/ 3952272 h 6858000"/>
              <a:gd name="connsiteX176" fmla="*/ 34256 w 7467663"/>
              <a:gd name="connsiteY176" fmla="*/ 4347603 h 6858000"/>
              <a:gd name="connsiteX177" fmla="*/ 527241 w 7467663"/>
              <a:gd name="connsiteY177" fmla="*/ 4065078 h 6858000"/>
              <a:gd name="connsiteX178" fmla="*/ 1510397 w 7467663"/>
              <a:gd name="connsiteY178" fmla="*/ 3684705 h 6858000"/>
              <a:gd name="connsiteX179" fmla="*/ 1313114 w 7467663"/>
              <a:gd name="connsiteY179" fmla="*/ 3655216 h 6858000"/>
              <a:gd name="connsiteX180" fmla="*/ 1109304 w 7467663"/>
              <a:gd name="connsiteY180" fmla="*/ 3669030 h 6858000"/>
              <a:gd name="connsiteX181" fmla="*/ 8129 w 7467663"/>
              <a:gd name="connsiteY181" fmla="*/ 4330519 h 6858000"/>
              <a:gd name="connsiteX182" fmla="*/ 687572 w 7467663"/>
              <a:gd name="connsiteY182" fmla="*/ 3925629 h 6858000"/>
              <a:gd name="connsiteX183" fmla="*/ 1138365 w 7467663"/>
              <a:gd name="connsiteY183" fmla="*/ 3774515 h 6858000"/>
              <a:gd name="connsiteX184" fmla="*/ 1505579 w 7467663"/>
              <a:gd name="connsiteY184" fmla="*/ 3655526 h 6858000"/>
              <a:gd name="connsiteX185" fmla="*/ 1313114 w 7467663"/>
              <a:gd name="connsiteY185" fmla="*/ 3655216 h 6858000"/>
              <a:gd name="connsiteX186" fmla="*/ 3655073 w 7467663"/>
              <a:gd name="connsiteY186" fmla="*/ 3650884 h 6858000"/>
              <a:gd name="connsiteX187" fmla="*/ 3989938 w 7467663"/>
              <a:gd name="connsiteY187" fmla="*/ 3991685 h 6858000"/>
              <a:gd name="connsiteX188" fmla="*/ 4393907 w 7467663"/>
              <a:gd name="connsiteY188" fmla="*/ 4261258 h 6858000"/>
              <a:gd name="connsiteX189" fmla="*/ 4648051 w 7467663"/>
              <a:gd name="connsiteY189" fmla="*/ 4374051 h 6858000"/>
              <a:gd name="connsiteX190" fmla="*/ 4383389 w 7467663"/>
              <a:gd name="connsiteY190" fmla="*/ 4184369 h 6858000"/>
              <a:gd name="connsiteX191" fmla="*/ 4165508 w 7467663"/>
              <a:gd name="connsiteY191" fmla="*/ 4035196 h 6858000"/>
              <a:gd name="connsiteX192" fmla="*/ 4068162 w 7467663"/>
              <a:gd name="connsiteY192" fmla="*/ 3953394 h 6858000"/>
              <a:gd name="connsiteX193" fmla="*/ 3981416 w 7467663"/>
              <a:gd name="connsiteY193" fmla="*/ 3880482 h 6858000"/>
              <a:gd name="connsiteX194" fmla="*/ 3800147 w 7467663"/>
              <a:gd name="connsiteY194" fmla="*/ 3749872 h 6858000"/>
              <a:gd name="connsiteX195" fmla="*/ 3655073 w 7467663"/>
              <a:gd name="connsiteY195" fmla="*/ 3650884 h 6858000"/>
              <a:gd name="connsiteX196" fmla="*/ 3670252 w 7467663"/>
              <a:gd name="connsiteY196" fmla="*/ 3622798 h 6858000"/>
              <a:gd name="connsiteX197" fmla="*/ 3817258 w 7467663"/>
              <a:gd name="connsiteY197" fmla="*/ 3723577 h 6858000"/>
              <a:gd name="connsiteX198" fmla="*/ 4000461 w 7467663"/>
              <a:gd name="connsiteY198" fmla="*/ 3855966 h 6858000"/>
              <a:gd name="connsiteX199" fmla="*/ 4088180 w 7467663"/>
              <a:gd name="connsiteY199" fmla="*/ 3929774 h 6858000"/>
              <a:gd name="connsiteX200" fmla="*/ 4184555 w 7467663"/>
              <a:gd name="connsiteY200" fmla="*/ 4010683 h 6858000"/>
              <a:gd name="connsiteX201" fmla="*/ 4399563 w 7467663"/>
              <a:gd name="connsiteY201" fmla="*/ 4158106 h 6858000"/>
              <a:gd name="connsiteX202" fmla="*/ 4684469 w 7467663"/>
              <a:gd name="connsiteY202" fmla="*/ 4364680 h 6858000"/>
              <a:gd name="connsiteX203" fmla="*/ 4690271 w 7467663"/>
              <a:gd name="connsiteY203" fmla="*/ 4370034 h 6858000"/>
              <a:gd name="connsiteX204" fmla="*/ 4136093 w 7467663"/>
              <a:gd name="connsiteY204" fmla="*/ 3858466 h 6858000"/>
              <a:gd name="connsiteX205" fmla="*/ 3670252 w 7467663"/>
              <a:gd name="connsiteY205" fmla="*/ 3622798 h 6858000"/>
              <a:gd name="connsiteX206" fmla="*/ 4440129 w 7467663"/>
              <a:gd name="connsiteY206" fmla="*/ 3448571 h 6858000"/>
              <a:gd name="connsiteX207" fmla="*/ 4856525 w 7467663"/>
              <a:gd name="connsiteY207" fmla="*/ 3915351 h 6858000"/>
              <a:gd name="connsiteX208" fmla="*/ 5059055 w 7467663"/>
              <a:gd name="connsiteY208" fmla="*/ 4108918 h 6858000"/>
              <a:gd name="connsiteX209" fmla="*/ 5290070 w 7467663"/>
              <a:gd name="connsiteY209" fmla="*/ 4263619 h 6858000"/>
              <a:gd name="connsiteX210" fmla="*/ 4834991 w 7467663"/>
              <a:gd name="connsiteY210" fmla="*/ 3830985 h 6858000"/>
              <a:gd name="connsiteX211" fmla="*/ 4440129 w 7467663"/>
              <a:gd name="connsiteY211" fmla="*/ 3448571 h 6858000"/>
              <a:gd name="connsiteX212" fmla="*/ 4441737 w 7467663"/>
              <a:gd name="connsiteY212" fmla="*/ 3399734 h 6858000"/>
              <a:gd name="connsiteX213" fmla="*/ 4431236 w 7467663"/>
              <a:gd name="connsiteY213" fmla="*/ 3400954 h 6858000"/>
              <a:gd name="connsiteX214" fmla="*/ 4557150 w 7467663"/>
              <a:gd name="connsiteY214" fmla="*/ 3510023 h 6858000"/>
              <a:gd name="connsiteX215" fmla="*/ 4856936 w 7467663"/>
              <a:gd name="connsiteY215" fmla="*/ 3809146 h 6858000"/>
              <a:gd name="connsiteX216" fmla="*/ 5111996 w 7467663"/>
              <a:gd name="connsiteY216" fmla="*/ 4065759 h 6858000"/>
              <a:gd name="connsiteX217" fmla="*/ 5388878 w 7467663"/>
              <a:gd name="connsiteY217" fmla="*/ 4300185 h 6858000"/>
              <a:gd name="connsiteX218" fmla="*/ 5425556 w 7467663"/>
              <a:gd name="connsiteY218" fmla="*/ 4308967 h 6858000"/>
              <a:gd name="connsiteX219" fmla="*/ 4943646 w 7467663"/>
              <a:gd name="connsiteY219" fmla="*/ 3822916 h 6858000"/>
              <a:gd name="connsiteX220" fmla="*/ 4594837 w 7467663"/>
              <a:gd name="connsiteY220" fmla="*/ 3532274 h 6858000"/>
              <a:gd name="connsiteX221" fmla="*/ 4441737 w 7467663"/>
              <a:gd name="connsiteY221" fmla="*/ 3399734 h 6858000"/>
              <a:gd name="connsiteX222" fmla="*/ 5425834 w 7467663"/>
              <a:gd name="connsiteY222" fmla="*/ 3162785 h 6858000"/>
              <a:gd name="connsiteX223" fmla="*/ 5401644 w 7467663"/>
              <a:gd name="connsiteY223" fmla="*/ 3617847 h 6858000"/>
              <a:gd name="connsiteX224" fmla="*/ 5467256 w 7467663"/>
              <a:gd name="connsiteY224" fmla="*/ 4175494 h 6858000"/>
              <a:gd name="connsiteX225" fmla="*/ 5448069 w 7467663"/>
              <a:gd name="connsiteY225" fmla="*/ 3567554 h 6858000"/>
              <a:gd name="connsiteX226" fmla="*/ 5425834 w 7467663"/>
              <a:gd name="connsiteY226" fmla="*/ 3162785 h 6858000"/>
              <a:gd name="connsiteX227" fmla="*/ 1318687 w 7467663"/>
              <a:gd name="connsiteY227" fmla="*/ 3113840 h 6858000"/>
              <a:gd name="connsiteX228" fmla="*/ 1066793 w 7467663"/>
              <a:gd name="connsiteY228" fmla="*/ 3212171 h 6858000"/>
              <a:gd name="connsiteX229" fmla="*/ 993319 w 7467663"/>
              <a:gd name="connsiteY229" fmla="*/ 3247648 h 6858000"/>
              <a:gd name="connsiteX230" fmla="*/ 853081 w 7467663"/>
              <a:gd name="connsiteY230" fmla="*/ 3312410 h 6858000"/>
              <a:gd name="connsiteX231" fmla="*/ 805957 w 7467663"/>
              <a:gd name="connsiteY231" fmla="*/ 3330443 h 6858000"/>
              <a:gd name="connsiteX232" fmla="*/ 1318687 w 7467663"/>
              <a:gd name="connsiteY232" fmla="*/ 3113840 h 6858000"/>
              <a:gd name="connsiteX233" fmla="*/ 5453702 w 7467663"/>
              <a:gd name="connsiteY233" fmla="*/ 3090882 h 6858000"/>
              <a:gd name="connsiteX234" fmla="*/ 5480135 w 7467663"/>
              <a:gd name="connsiteY234" fmla="*/ 3565802 h 6858000"/>
              <a:gd name="connsiteX235" fmla="*/ 5499023 w 7467663"/>
              <a:gd name="connsiteY235" fmla="*/ 4166310 h 6858000"/>
              <a:gd name="connsiteX236" fmla="*/ 5547022 w 7467663"/>
              <a:gd name="connsiteY236" fmla="*/ 3607838 h 6858000"/>
              <a:gd name="connsiteX237" fmla="*/ 5515964 w 7467663"/>
              <a:gd name="connsiteY237" fmla="*/ 3378541 h 6858000"/>
              <a:gd name="connsiteX238" fmla="*/ 5453702 w 7467663"/>
              <a:gd name="connsiteY238" fmla="*/ 3090882 h 6858000"/>
              <a:gd name="connsiteX239" fmla="*/ 1238695 w 7467663"/>
              <a:gd name="connsiteY239" fmla="*/ 3076820 h 6858000"/>
              <a:gd name="connsiteX240" fmla="*/ 716371 w 7467663"/>
              <a:gd name="connsiteY240" fmla="*/ 3293249 h 6858000"/>
              <a:gd name="connsiteX241" fmla="*/ 579522 w 7467663"/>
              <a:gd name="connsiteY241" fmla="*/ 3371759 h 6858000"/>
              <a:gd name="connsiteX242" fmla="*/ 600288 w 7467663"/>
              <a:gd name="connsiteY242" fmla="*/ 3365555 h 6858000"/>
              <a:gd name="connsiteX243" fmla="*/ 840692 w 7467663"/>
              <a:gd name="connsiteY243" fmla="*/ 3284921 h 6858000"/>
              <a:gd name="connsiteX244" fmla="*/ 979248 w 7467663"/>
              <a:gd name="connsiteY244" fmla="*/ 3221003 h 6858000"/>
              <a:gd name="connsiteX245" fmla="*/ 1053282 w 7467663"/>
              <a:gd name="connsiteY245" fmla="*/ 3185247 h 6858000"/>
              <a:gd name="connsiteX246" fmla="*/ 1320603 w 7467663"/>
              <a:gd name="connsiteY246" fmla="*/ 3081281 h 6858000"/>
              <a:gd name="connsiteX247" fmla="*/ 1238695 w 7467663"/>
              <a:gd name="connsiteY247" fmla="*/ 3076820 h 6858000"/>
              <a:gd name="connsiteX248" fmla="*/ 5425627 w 7467663"/>
              <a:gd name="connsiteY248" fmla="*/ 2954192 h 6858000"/>
              <a:gd name="connsiteX249" fmla="*/ 5470770 w 7467663"/>
              <a:gd name="connsiteY249" fmla="*/ 3005435 h 6858000"/>
              <a:gd name="connsiteX250" fmla="*/ 5519779 w 7467663"/>
              <a:gd name="connsiteY250" fmla="*/ 4359223 h 6858000"/>
              <a:gd name="connsiteX251" fmla="*/ 5520293 w 7467663"/>
              <a:gd name="connsiteY251" fmla="*/ 4360602 h 6858000"/>
              <a:gd name="connsiteX252" fmla="*/ 5767221 w 7467663"/>
              <a:gd name="connsiteY252" fmla="*/ 4665564 h 6858000"/>
              <a:gd name="connsiteX253" fmla="*/ 6937169 w 7467663"/>
              <a:gd name="connsiteY253" fmla="*/ 4815941 h 6858000"/>
              <a:gd name="connsiteX254" fmla="*/ 6953922 w 7467663"/>
              <a:gd name="connsiteY254" fmla="*/ 4890068 h 6858000"/>
              <a:gd name="connsiteX255" fmla="*/ 6071359 w 7467663"/>
              <a:gd name="connsiteY255" fmla="*/ 4770770 h 6858000"/>
              <a:gd name="connsiteX256" fmla="*/ 6038839 w 7467663"/>
              <a:gd name="connsiteY256" fmla="*/ 4764474 h 6858000"/>
              <a:gd name="connsiteX257" fmla="*/ 6038706 w 7467663"/>
              <a:gd name="connsiteY257" fmla="*/ 4763847 h 6858000"/>
              <a:gd name="connsiteX258" fmla="*/ 6037784 w 7467663"/>
              <a:gd name="connsiteY258" fmla="*/ 4764270 h 6858000"/>
              <a:gd name="connsiteX259" fmla="*/ 6038839 w 7467663"/>
              <a:gd name="connsiteY259" fmla="*/ 4764474 h 6858000"/>
              <a:gd name="connsiteX260" fmla="*/ 6040338 w 7467663"/>
              <a:gd name="connsiteY260" fmla="*/ 4771418 h 6858000"/>
              <a:gd name="connsiteX261" fmla="*/ 6024488 w 7467663"/>
              <a:gd name="connsiteY261" fmla="*/ 4809903 h 6858000"/>
              <a:gd name="connsiteX262" fmla="*/ 5599771 w 7467663"/>
              <a:gd name="connsiteY262" fmla="*/ 5509652 h 6858000"/>
              <a:gd name="connsiteX263" fmla="*/ 5548843 w 7467663"/>
              <a:gd name="connsiteY263" fmla="*/ 5563845 h 6858000"/>
              <a:gd name="connsiteX264" fmla="*/ 5940952 w 7467663"/>
              <a:gd name="connsiteY264" fmla="*/ 6250028 h 6858000"/>
              <a:gd name="connsiteX265" fmla="*/ 6043441 w 7467663"/>
              <a:gd name="connsiteY265" fmla="*/ 6665847 h 6858000"/>
              <a:gd name="connsiteX266" fmla="*/ 6093432 w 7467663"/>
              <a:gd name="connsiteY266" fmla="*/ 6858000 h 6858000"/>
              <a:gd name="connsiteX267" fmla="*/ 6034344 w 7467663"/>
              <a:gd name="connsiteY267" fmla="*/ 6858000 h 6858000"/>
              <a:gd name="connsiteX268" fmla="*/ 6026679 w 7467663"/>
              <a:gd name="connsiteY268" fmla="*/ 6836959 h 6858000"/>
              <a:gd name="connsiteX269" fmla="*/ 5800441 w 7467663"/>
              <a:gd name="connsiteY269" fmla="*/ 6335286 h 6858000"/>
              <a:gd name="connsiteX270" fmla="*/ 5526562 w 7467663"/>
              <a:gd name="connsiteY270" fmla="*/ 5705388 h 6858000"/>
              <a:gd name="connsiteX271" fmla="*/ 5519640 w 7467663"/>
              <a:gd name="connsiteY271" fmla="*/ 5683774 h 6858000"/>
              <a:gd name="connsiteX272" fmla="*/ 5844559 w 7467663"/>
              <a:gd name="connsiteY272" fmla="*/ 6553349 h 6858000"/>
              <a:gd name="connsiteX273" fmla="*/ 5975994 w 7467663"/>
              <a:gd name="connsiteY273" fmla="*/ 6858000 h 6858000"/>
              <a:gd name="connsiteX274" fmla="*/ 5898547 w 7467663"/>
              <a:gd name="connsiteY274" fmla="*/ 6858000 h 6858000"/>
              <a:gd name="connsiteX275" fmla="*/ 5682041 w 7467663"/>
              <a:gd name="connsiteY275" fmla="*/ 6355860 h 6858000"/>
              <a:gd name="connsiteX276" fmla="*/ 5461758 w 7467663"/>
              <a:gd name="connsiteY276" fmla="*/ 5820220 h 6858000"/>
              <a:gd name="connsiteX277" fmla="*/ 5237282 w 7467663"/>
              <a:gd name="connsiteY277" fmla="*/ 6579086 h 6858000"/>
              <a:gd name="connsiteX278" fmla="*/ 5115009 w 7467663"/>
              <a:gd name="connsiteY278" fmla="*/ 6858000 h 6858000"/>
              <a:gd name="connsiteX279" fmla="*/ 5028074 w 7467663"/>
              <a:gd name="connsiteY279" fmla="*/ 6858000 h 6858000"/>
              <a:gd name="connsiteX280" fmla="*/ 5079508 w 7467663"/>
              <a:gd name="connsiteY280" fmla="*/ 6749074 h 6858000"/>
              <a:gd name="connsiteX281" fmla="*/ 5371846 w 7467663"/>
              <a:gd name="connsiteY281" fmla="*/ 5924413 h 6858000"/>
              <a:gd name="connsiteX282" fmla="*/ 5270512 w 7467663"/>
              <a:gd name="connsiteY282" fmla="*/ 6138975 h 6858000"/>
              <a:gd name="connsiteX283" fmla="*/ 5062409 w 7467663"/>
              <a:gd name="connsiteY283" fmla="*/ 6653544 h 6858000"/>
              <a:gd name="connsiteX284" fmla="*/ 5036628 w 7467663"/>
              <a:gd name="connsiteY284" fmla="*/ 6754247 h 6858000"/>
              <a:gd name="connsiteX285" fmla="*/ 5009112 w 7467663"/>
              <a:gd name="connsiteY285" fmla="*/ 6858000 h 6858000"/>
              <a:gd name="connsiteX286" fmla="*/ 4976679 w 7467663"/>
              <a:gd name="connsiteY286" fmla="*/ 6858000 h 6858000"/>
              <a:gd name="connsiteX287" fmla="*/ 5006537 w 7467663"/>
              <a:gd name="connsiteY287" fmla="*/ 6747068 h 6858000"/>
              <a:gd name="connsiteX288" fmla="*/ 5032723 w 7467663"/>
              <a:gd name="connsiteY288" fmla="*/ 6644957 h 6858000"/>
              <a:gd name="connsiteX289" fmla="*/ 5242949 w 7467663"/>
              <a:gd name="connsiteY289" fmla="*/ 6125175 h 6858000"/>
              <a:gd name="connsiteX290" fmla="*/ 5286321 w 7467663"/>
              <a:gd name="connsiteY290" fmla="*/ 6033555 h 6858000"/>
              <a:gd name="connsiteX291" fmla="*/ 5008210 w 7467663"/>
              <a:gd name="connsiteY291" fmla="*/ 6649194 h 6858000"/>
              <a:gd name="connsiteX292" fmla="*/ 4986321 w 7467663"/>
              <a:gd name="connsiteY292" fmla="*/ 6765687 h 6858000"/>
              <a:gd name="connsiteX293" fmla="*/ 4973474 w 7467663"/>
              <a:gd name="connsiteY293" fmla="*/ 6858000 h 6858000"/>
              <a:gd name="connsiteX294" fmla="*/ 4907178 w 7467663"/>
              <a:gd name="connsiteY294" fmla="*/ 6858000 h 6858000"/>
              <a:gd name="connsiteX295" fmla="*/ 4910810 w 7467663"/>
              <a:gd name="connsiteY295" fmla="*/ 6829660 h 6858000"/>
              <a:gd name="connsiteX296" fmla="*/ 4987461 w 7467663"/>
              <a:gd name="connsiteY296" fmla="*/ 6432994 h 6858000"/>
              <a:gd name="connsiteX297" fmla="*/ 5179262 w 7467663"/>
              <a:gd name="connsiteY297" fmla="*/ 6035044 h 6858000"/>
              <a:gd name="connsiteX298" fmla="*/ 4689678 w 7467663"/>
              <a:gd name="connsiteY298" fmla="*/ 6440241 h 6858000"/>
              <a:gd name="connsiteX299" fmla="*/ 4477543 w 7467663"/>
              <a:gd name="connsiteY299" fmla="*/ 6674836 h 6858000"/>
              <a:gd name="connsiteX300" fmla="*/ 4329957 w 7467663"/>
              <a:gd name="connsiteY300" fmla="*/ 6858000 h 6858000"/>
              <a:gd name="connsiteX301" fmla="*/ 4218595 w 7467663"/>
              <a:gd name="connsiteY301" fmla="*/ 6858000 h 6858000"/>
              <a:gd name="connsiteX302" fmla="*/ 4368888 w 7467663"/>
              <a:gd name="connsiteY302" fmla="*/ 6668412 h 6858000"/>
              <a:gd name="connsiteX303" fmla="*/ 4563091 w 7467663"/>
              <a:gd name="connsiteY303" fmla="*/ 6442508 h 6858000"/>
              <a:gd name="connsiteX304" fmla="*/ 5387324 w 7467663"/>
              <a:gd name="connsiteY304" fmla="*/ 5705830 h 6858000"/>
              <a:gd name="connsiteX305" fmla="*/ 5073620 w 7467663"/>
              <a:gd name="connsiteY305" fmla="*/ 5955437 h 6858000"/>
              <a:gd name="connsiteX306" fmla="*/ 4689789 w 7467663"/>
              <a:gd name="connsiteY306" fmla="*/ 6268382 h 6858000"/>
              <a:gd name="connsiteX307" fmla="*/ 4418722 w 7467663"/>
              <a:gd name="connsiteY307" fmla="*/ 6570886 h 6858000"/>
              <a:gd name="connsiteX308" fmla="*/ 4214944 w 7467663"/>
              <a:gd name="connsiteY308" fmla="*/ 6858000 h 6858000"/>
              <a:gd name="connsiteX309" fmla="*/ 4177898 w 7467663"/>
              <a:gd name="connsiteY309" fmla="*/ 6858000 h 6858000"/>
              <a:gd name="connsiteX310" fmla="*/ 4391597 w 7467663"/>
              <a:gd name="connsiteY310" fmla="*/ 6556370 h 6858000"/>
              <a:gd name="connsiteX311" fmla="*/ 4668889 w 7467663"/>
              <a:gd name="connsiteY311" fmla="*/ 6246399 h 6858000"/>
              <a:gd name="connsiteX312" fmla="*/ 5055427 w 7467663"/>
              <a:gd name="connsiteY312" fmla="*/ 5931476 h 6858000"/>
              <a:gd name="connsiteX313" fmla="*/ 5371814 w 7467663"/>
              <a:gd name="connsiteY313" fmla="*/ 5678975 h 6858000"/>
              <a:gd name="connsiteX314" fmla="*/ 4987918 w 7467663"/>
              <a:gd name="connsiteY314" fmla="*/ 5838701 h 6858000"/>
              <a:gd name="connsiteX315" fmla="*/ 4317146 w 7467663"/>
              <a:gd name="connsiteY315" fmla="*/ 6587716 h 6858000"/>
              <a:gd name="connsiteX316" fmla="*/ 4171627 w 7467663"/>
              <a:gd name="connsiteY316" fmla="*/ 6858000 h 6858000"/>
              <a:gd name="connsiteX317" fmla="*/ 4081585 w 7467663"/>
              <a:gd name="connsiteY317" fmla="*/ 6858000 h 6858000"/>
              <a:gd name="connsiteX318" fmla="*/ 4238603 w 7467663"/>
              <a:gd name="connsiteY318" fmla="*/ 6559341 h 6858000"/>
              <a:gd name="connsiteX319" fmla="*/ 4778333 w 7467663"/>
              <a:gd name="connsiteY319" fmla="*/ 5873626 h 6858000"/>
              <a:gd name="connsiteX320" fmla="*/ 5414185 w 7467663"/>
              <a:gd name="connsiteY320" fmla="*/ 5573882 h 6858000"/>
              <a:gd name="connsiteX321" fmla="*/ 5959648 w 7467663"/>
              <a:gd name="connsiteY321" fmla="*/ 4760797 h 6858000"/>
              <a:gd name="connsiteX322" fmla="*/ 5355019 w 7467663"/>
              <a:gd name="connsiteY322" fmla="*/ 4734672 h 6858000"/>
              <a:gd name="connsiteX323" fmla="*/ 5083565 w 7467663"/>
              <a:gd name="connsiteY323" fmla="*/ 5179121 h 6858000"/>
              <a:gd name="connsiteX324" fmla="*/ 4713577 w 7467663"/>
              <a:gd name="connsiteY324" fmla="*/ 5616803 h 6858000"/>
              <a:gd name="connsiteX325" fmla="*/ 3989559 w 7467663"/>
              <a:gd name="connsiteY325" fmla="*/ 6145945 h 6858000"/>
              <a:gd name="connsiteX326" fmla="*/ 3939824 w 7467663"/>
              <a:gd name="connsiteY326" fmla="*/ 6066900 h 6858000"/>
              <a:gd name="connsiteX327" fmla="*/ 4584537 w 7467663"/>
              <a:gd name="connsiteY327" fmla="*/ 5324826 h 6858000"/>
              <a:gd name="connsiteX328" fmla="*/ 5037105 w 7467663"/>
              <a:gd name="connsiteY328" fmla="*/ 5088765 h 6858000"/>
              <a:gd name="connsiteX329" fmla="*/ 5039930 w 7467663"/>
              <a:gd name="connsiteY329" fmla="*/ 5089585 h 6858000"/>
              <a:gd name="connsiteX330" fmla="*/ 5263764 w 7467663"/>
              <a:gd name="connsiteY330" fmla="*/ 4735525 h 6858000"/>
              <a:gd name="connsiteX331" fmla="*/ 4086300 w 7467663"/>
              <a:gd name="connsiteY331" fmla="*/ 4884599 h 6858000"/>
              <a:gd name="connsiteX332" fmla="*/ 4085485 w 7467663"/>
              <a:gd name="connsiteY332" fmla="*/ 4899070 h 6858000"/>
              <a:gd name="connsiteX333" fmla="*/ 3871915 w 7467663"/>
              <a:gd name="connsiteY333" fmla="*/ 5253645 h 6858000"/>
              <a:gd name="connsiteX334" fmla="*/ 3799374 w 7467663"/>
              <a:gd name="connsiteY334" fmla="*/ 5466127 h 6858000"/>
              <a:gd name="connsiteX335" fmla="*/ 3498850 w 7467663"/>
              <a:gd name="connsiteY335" fmla="*/ 6661888 h 6858000"/>
              <a:gd name="connsiteX336" fmla="*/ 3399216 w 7467663"/>
              <a:gd name="connsiteY336" fmla="*/ 6858000 h 6858000"/>
              <a:gd name="connsiteX337" fmla="*/ 3303688 w 7467663"/>
              <a:gd name="connsiteY337" fmla="*/ 6858000 h 6858000"/>
              <a:gd name="connsiteX338" fmla="*/ 3391774 w 7467663"/>
              <a:gd name="connsiteY338" fmla="*/ 6697181 h 6858000"/>
              <a:gd name="connsiteX339" fmla="*/ 3735540 w 7467663"/>
              <a:gd name="connsiteY339" fmla="*/ 5546923 h 6858000"/>
              <a:gd name="connsiteX340" fmla="*/ 3729438 w 7467663"/>
              <a:gd name="connsiteY340" fmla="*/ 5569058 h 6858000"/>
              <a:gd name="connsiteX341" fmla="*/ 3707782 w 7467663"/>
              <a:gd name="connsiteY341" fmla="*/ 5644908 h 6858000"/>
              <a:gd name="connsiteX342" fmla="*/ 3583827 w 7467663"/>
              <a:gd name="connsiteY342" fmla="*/ 6039215 h 6858000"/>
              <a:gd name="connsiteX343" fmla="*/ 3547861 w 7467663"/>
              <a:gd name="connsiteY343" fmla="*/ 6129609 h 6858000"/>
              <a:gd name="connsiteX344" fmla="*/ 3490905 w 7467663"/>
              <a:gd name="connsiteY344" fmla="*/ 6277660 h 6858000"/>
              <a:gd name="connsiteX345" fmla="*/ 3455859 w 7467663"/>
              <a:gd name="connsiteY345" fmla="*/ 6391301 h 6858000"/>
              <a:gd name="connsiteX346" fmla="*/ 3429112 w 7467663"/>
              <a:gd name="connsiteY346" fmla="*/ 6479469 h 6858000"/>
              <a:gd name="connsiteX347" fmla="*/ 3304862 w 7467663"/>
              <a:gd name="connsiteY347" fmla="*/ 6796476 h 6858000"/>
              <a:gd name="connsiteX348" fmla="*/ 3276071 w 7467663"/>
              <a:gd name="connsiteY348" fmla="*/ 6858000 h 6858000"/>
              <a:gd name="connsiteX349" fmla="*/ 3240805 w 7467663"/>
              <a:gd name="connsiteY349" fmla="*/ 6858000 h 6858000"/>
              <a:gd name="connsiteX350" fmla="*/ 3275917 w 7467663"/>
              <a:gd name="connsiteY350" fmla="*/ 6783192 h 6858000"/>
              <a:gd name="connsiteX351" fmla="*/ 3399358 w 7467663"/>
              <a:gd name="connsiteY351" fmla="*/ 6469011 h 6858000"/>
              <a:gd name="connsiteX352" fmla="*/ 3425650 w 7467663"/>
              <a:gd name="connsiteY352" fmla="*/ 6381333 h 6858000"/>
              <a:gd name="connsiteX353" fmla="*/ 3460661 w 7467663"/>
              <a:gd name="connsiteY353" fmla="*/ 6266763 h 6858000"/>
              <a:gd name="connsiteX354" fmla="*/ 3518021 w 7467663"/>
              <a:gd name="connsiteY354" fmla="*/ 6117298 h 6858000"/>
              <a:gd name="connsiteX355" fmla="*/ 3554035 w 7467663"/>
              <a:gd name="connsiteY355" fmla="*/ 6027832 h 6858000"/>
              <a:gd name="connsiteX356" fmla="*/ 3677174 w 7467663"/>
              <a:gd name="connsiteY356" fmla="*/ 5636351 h 6858000"/>
              <a:gd name="connsiteX357" fmla="*/ 3698819 w 7467663"/>
              <a:gd name="connsiteY357" fmla="*/ 5560503 h 6858000"/>
              <a:gd name="connsiteX358" fmla="*/ 3702094 w 7467663"/>
              <a:gd name="connsiteY358" fmla="*/ 5549194 h 6858000"/>
              <a:gd name="connsiteX359" fmla="*/ 3398355 w 7467663"/>
              <a:gd name="connsiteY359" fmla="*/ 6094603 h 6858000"/>
              <a:gd name="connsiteX360" fmla="*/ 3193941 w 7467663"/>
              <a:gd name="connsiteY360" fmla="*/ 6798775 h 6858000"/>
              <a:gd name="connsiteX361" fmla="*/ 3184140 w 7467663"/>
              <a:gd name="connsiteY361" fmla="*/ 6858000 h 6858000"/>
              <a:gd name="connsiteX362" fmla="*/ 3099978 w 7467663"/>
              <a:gd name="connsiteY362" fmla="*/ 6858000 h 6858000"/>
              <a:gd name="connsiteX363" fmla="*/ 3101556 w 7467663"/>
              <a:gd name="connsiteY363" fmla="*/ 6843337 h 6858000"/>
              <a:gd name="connsiteX364" fmla="*/ 3370162 w 7467663"/>
              <a:gd name="connsiteY364" fmla="*/ 5785550 h 6858000"/>
              <a:gd name="connsiteX365" fmla="*/ 3746477 w 7467663"/>
              <a:gd name="connsiteY365" fmla="*/ 5377889 h 6858000"/>
              <a:gd name="connsiteX366" fmla="*/ 3863399 w 7467663"/>
              <a:gd name="connsiteY366" fmla="*/ 5087257 h 6858000"/>
              <a:gd name="connsiteX367" fmla="*/ 3968712 w 7467663"/>
              <a:gd name="connsiteY367" fmla="*/ 4913989 h 6858000"/>
              <a:gd name="connsiteX368" fmla="*/ 2792390 w 7467663"/>
              <a:gd name="connsiteY368" fmla="*/ 5382974 h 6858000"/>
              <a:gd name="connsiteX369" fmla="*/ 2714982 w 7467663"/>
              <a:gd name="connsiteY369" fmla="*/ 5427051 h 6858000"/>
              <a:gd name="connsiteX370" fmla="*/ 2813361 w 7467663"/>
              <a:gd name="connsiteY370" fmla="*/ 6023912 h 6858000"/>
              <a:gd name="connsiteX371" fmla="*/ 2688430 w 7467663"/>
              <a:gd name="connsiteY371" fmla="*/ 6801564 h 6858000"/>
              <a:gd name="connsiteX372" fmla="*/ 2629626 w 7467663"/>
              <a:gd name="connsiteY372" fmla="*/ 6763394 h 6858000"/>
              <a:gd name="connsiteX373" fmla="*/ 2565328 w 7467663"/>
              <a:gd name="connsiteY373" fmla="*/ 5516399 h 6858000"/>
              <a:gd name="connsiteX374" fmla="*/ 1922999 w 7467663"/>
              <a:gd name="connsiteY374" fmla="*/ 5980343 h 6858000"/>
              <a:gd name="connsiteX375" fmla="*/ 1950261 w 7467663"/>
              <a:gd name="connsiteY375" fmla="*/ 6405858 h 6858000"/>
              <a:gd name="connsiteX376" fmla="*/ 2365554 w 7467663"/>
              <a:gd name="connsiteY376" fmla="*/ 6759107 h 6858000"/>
              <a:gd name="connsiteX377" fmla="*/ 2424142 w 7467663"/>
              <a:gd name="connsiteY377" fmla="*/ 6858000 h 6858000"/>
              <a:gd name="connsiteX378" fmla="*/ 2395994 w 7467663"/>
              <a:gd name="connsiteY378" fmla="*/ 6858000 h 6858000"/>
              <a:gd name="connsiteX379" fmla="*/ 2392863 w 7467663"/>
              <a:gd name="connsiteY379" fmla="*/ 6852964 h 6858000"/>
              <a:gd name="connsiteX380" fmla="*/ 2017589 w 7467663"/>
              <a:gd name="connsiteY380" fmla="*/ 6493982 h 6858000"/>
              <a:gd name="connsiteX381" fmla="*/ 2147336 w 7467663"/>
              <a:gd name="connsiteY381" fmla="*/ 6594052 h 6858000"/>
              <a:gd name="connsiteX382" fmla="*/ 2207047 w 7467663"/>
              <a:gd name="connsiteY382" fmla="*/ 6654540 h 6858000"/>
              <a:gd name="connsiteX383" fmla="*/ 2299106 w 7467663"/>
              <a:gd name="connsiteY383" fmla="*/ 6778931 h 6858000"/>
              <a:gd name="connsiteX384" fmla="*/ 2314430 w 7467663"/>
              <a:gd name="connsiteY384" fmla="*/ 6801144 h 6858000"/>
              <a:gd name="connsiteX385" fmla="*/ 2352406 w 7467663"/>
              <a:gd name="connsiteY385" fmla="*/ 6858000 h 6858000"/>
              <a:gd name="connsiteX386" fmla="*/ 2314492 w 7467663"/>
              <a:gd name="connsiteY386" fmla="*/ 6858000 h 6858000"/>
              <a:gd name="connsiteX387" fmla="*/ 2288095 w 7467663"/>
              <a:gd name="connsiteY387" fmla="*/ 6818030 h 6858000"/>
              <a:gd name="connsiteX388" fmla="*/ 2272768 w 7467663"/>
              <a:gd name="connsiteY388" fmla="*/ 6795822 h 6858000"/>
              <a:gd name="connsiteX389" fmla="*/ 2182715 w 7467663"/>
              <a:gd name="connsiteY389" fmla="*/ 6675071 h 6858000"/>
              <a:gd name="connsiteX390" fmla="*/ 2032061 w 7467663"/>
              <a:gd name="connsiteY390" fmla="*/ 6541380 h 6858000"/>
              <a:gd name="connsiteX391" fmla="*/ 2257220 w 7467663"/>
              <a:gd name="connsiteY391" fmla="*/ 6826257 h 6858000"/>
              <a:gd name="connsiteX392" fmla="*/ 2281324 w 7467663"/>
              <a:gd name="connsiteY392" fmla="*/ 6858000 h 6858000"/>
              <a:gd name="connsiteX393" fmla="*/ 2242860 w 7467663"/>
              <a:gd name="connsiteY393" fmla="*/ 6858000 h 6858000"/>
              <a:gd name="connsiteX394" fmla="*/ 2232818 w 7467663"/>
              <a:gd name="connsiteY394" fmla="*/ 6844926 h 6858000"/>
              <a:gd name="connsiteX395" fmla="*/ 1990172 w 7467663"/>
              <a:gd name="connsiteY395" fmla="*/ 6542121 h 6858000"/>
              <a:gd name="connsiteX396" fmla="*/ 2124090 w 7467663"/>
              <a:gd name="connsiteY396" fmla="*/ 6761017 h 6858000"/>
              <a:gd name="connsiteX397" fmla="*/ 2200380 w 7467663"/>
              <a:gd name="connsiteY397" fmla="*/ 6858000 h 6858000"/>
              <a:gd name="connsiteX398" fmla="*/ 2147507 w 7467663"/>
              <a:gd name="connsiteY398" fmla="*/ 6858000 h 6858000"/>
              <a:gd name="connsiteX399" fmla="*/ 2070668 w 7467663"/>
              <a:gd name="connsiteY399" fmla="*/ 6761520 h 6858000"/>
              <a:gd name="connsiteX400" fmla="*/ 1975142 w 7467663"/>
              <a:gd name="connsiteY400" fmla="*/ 6585570 h 6858000"/>
              <a:gd name="connsiteX401" fmla="*/ 2050035 w 7467663"/>
              <a:gd name="connsiteY401" fmla="*/ 6813345 h 6858000"/>
              <a:gd name="connsiteX402" fmla="*/ 2063025 w 7467663"/>
              <a:gd name="connsiteY402" fmla="*/ 6858000 h 6858000"/>
              <a:gd name="connsiteX403" fmla="*/ 2021675 w 7467663"/>
              <a:gd name="connsiteY403" fmla="*/ 6858000 h 6858000"/>
              <a:gd name="connsiteX404" fmla="*/ 2019308 w 7467663"/>
              <a:gd name="connsiteY404" fmla="*/ 6847118 h 6858000"/>
              <a:gd name="connsiteX405" fmla="*/ 1938835 w 7467663"/>
              <a:gd name="connsiteY405" fmla="*/ 6551160 h 6858000"/>
              <a:gd name="connsiteX406" fmla="*/ 1953230 w 7467663"/>
              <a:gd name="connsiteY406" fmla="*/ 6759699 h 6858000"/>
              <a:gd name="connsiteX407" fmla="*/ 1956763 w 7467663"/>
              <a:gd name="connsiteY407" fmla="*/ 6778191 h 6858000"/>
              <a:gd name="connsiteX408" fmla="*/ 1967925 w 7467663"/>
              <a:gd name="connsiteY408" fmla="*/ 6858000 h 6858000"/>
              <a:gd name="connsiteX409" fmla="*/ 1936622 w 7467663"/>
              <a:gd name="connsiteY409" fmla="*/ 6858000 h 6858000"/>
              <a:gd name="connsiteX410" fmla="*/ 1926261 w 7467663"/>
              <a:gd name="connsiteY410" fmla="*/ 6784064 h 6858000"/>
              <a:gd name="connsiteX411" fmla="*/ 1922724 w 7467663"/>
              <a:gd name="connsiteY411" fmla="*/ 6765577 h 6858000"/>
              <a:gd name="connsiteX412" fmla="*/ 1904650 w 7467663"/>
              <a:gd name="connsiteY412" fmla="*/ 6639616 h 6858000"/>
              <a:gd name="connsiteX413" fmla="*/ 1885273 w 7467663"/>
              <a:gd name="connsiteY413" fmla="*/ 6858000 h 6858000"/>
              <a:gd name="connsiteX414" fmla="*/ 1854363 w 7467663"/>
              <a:gd name="connsiteY414" fmla="*/ 6858000 h 6858000"/>
              <a:gd name="connsiteX415" fmla="*/ 1880391 w 7467663"/>
              <a:gd name="connsiteY415" fmla="*/ 6603796 h 6858000"/>
              <a:gd name="connsiteX416" fmla="*/ 1818273 w 7467663"/>
              <a:gd name="connsiteY416" fmla="*/ 6715729 h 6858000"/>
              <a:gd name="connsiteX417" fmla="*/ 1794691 w 7467663"/>
              <a:gd name="connsiteY417" fmla="*/ 6843239 h 6858000"/>
              <a:gd name="connsiteX418" fmla="*/ 1794914 w 7467663"/>
              <a:gd name="connsiteY418" fmla="*/ 6858000 h 6858000"/>
              <a:gd name="connsiteX419" fmla="*/ 1746128 w 7467663"/>
              <a:gd name="connsiteY419" fmla="*/ 6858000 h 6858000"/>
              <a:gd name="connsiteX420" fmla="*/ 1753934 w 7467663"/>
              <a:gd name="connsiteY420" fmla="*/ 6724796 h 6858000"/>
              <a:gd name="connsiteX421" fmla="*/ 1792053 w 7467663"/>
              <a:gd name="connsiteY421" fmla="*/ 6572396 h 6858000"/>
              <a:gd name="connsiteX422" fmla="*/ 1862248 w 7467663"/>
              <a:gd name="connsiteY422" fmla="*/ 6266397 h 6858000"/>
              <a:gd name="connsiteX423" fmla="*/ 1862250 w 7467663"/>
              <a:gd name="connsiteY423" fmla="*/ 6033531 h 6858000"/>
              <a:gd name="connsiteX424" fmla="*/ 1211999 w 7467663"/>
              <a:gd name="connsiteY424" fmla="*/ 6683610 h 6858000"/>
              <a:gd name="connsiteX425" fmla="*/ 1213266 w 7467663"/>
              <a:gd name="connsiteY425" fmla="*/ 6691947 h 6858000"/>
              <a:gd name="connsiteX426" fmla="*/ 1203370 w 7467663"/>
              <a:gd name="connsiteY426" fmla="*/ 6850676 h 6858000"/>
              <a:gd name="connsiteX427" fmla="*/ 1203671 w 7467663"/>
              <a:gd name="connsiteY427" fmla="*/ 6858000 h 6858000"/>
              <a:gd name="connsiteX428" fmla="*/ 1143180 w 7467663"/>
              <a:gd name="connsiteY428" fmla="*/ 6858000 h 6858000"/>
              <a:gd name="connsiteX429" fmla="*/ 1142176 w 7467663"/>
              <a:gd name="connsiteY429" fmla="*/ 6766045 h 6858000"/>
              <a:gd name="connsiteX430" fmla="*/ 1067484 w 7467663"/>
              <a:gd name="connsiteY430" fmla="*/ 6858000 h 6858000"/>
              <a:gd name="connsiteX431" fmla="*/ 953928 w 7467663"/>
              <a:gd name="connsiteY431" fmla="*/ 6858000 h 6858000"/>
              <a:gd name="connsiteX432" fmla="*/ 959715 w 7467663"/>
              <a:gd name="connsiteY432" fmla="*/ 6850185 h 6858000"/>
              <a:gd name="connsiteX433" fmla="*/ 1483788 w 7467663"/>
              <a:gd name="connsiteY433" fmla="*/ 6259174 h 6858000"/>
              <a:gd name="connsiteX434" fmla="*/ 1100671 w 7467663"/>
              <a:gd name="connsiteY434" fmla="*/ 6252137 h 6858000"/>
              <a:gd name="connsiteX435" fmla="*/ 1090144 w 7467663"/>
              <a:gd name="connsiteY435" fmla="*/ 6256748 h 6858000"/>
              <a:gd name="connsiteX436" fmla="*/ 1095872 w 7467663"/>
              <a:gd name="connsiteY436" fmla="*/ 6271892 h 6858000"/>
              <a:gd name="connsiteX437" fmla="*/ 262785 w 7467663"/>
              <a:gd name="connsiteY437" fmla="*/ 6845450 h 6858000"/>
              <a:gd name="connsiteX438" fmla="*/ 209968 w 7467663"/>
              <a:gd name="connsiteY438" fmla="*/ 6770713 h 6858000"/>
              <a:gd name="connsiteX439" fmla="*/ 873460 w 7467663"/>
              <a:gd name="connsiteY439" fmla="*/ 6253768 h 6858000"/>
              <a:gd name="connsiteX440" fmla="*/ 192686 w 7467663"/>
              <a:gd name="connsiteY440" fmla="*/ 5849257 h 6858000"/>
              <a:gd name="connsiteX441" fmla="*/ 4696 w 7467663"/>
              <a:gd name="connsiteY441" fmla="*/ 5697668 h 6858000"/>
              <a:gd name="connsiteX442" fmla="*/ 0 w 7467663"/>
              <a:gd name="connsiteY442" fmla="*/ 5689984 h 6858000"/>
              <a:gd name="connsiteX443" fmla="*/ 0 w 7467663"/>
              <a:gd name="connsiteY443" fmla="*/ 5513472 h 6858000"/>
              <a:gd name="connsiteX444" fmla="*/ 174101 w 7467663"/>
              <a:gd name="connsiteY444" fmla="*/ 5620277 h 6858000"/>
              <a:gd name="connsiteX445" fmla="*/ 891800 w 7467663"/>
              <a:gd name="connsiteY445" fmla="*/ 6036935 h 6858000"/>
              <a:gd name="connsiteX446" fmla="*/ 1072219 w 7467663"/>
              <a:gd name="connsiteY446" fmla="*/ 6169443 h 6858000"/>
              <a:gd name="connsiteX447" fmla="*/ 1074117 w 7467663"/>
              <a:gd name="connsiteY447" fmla="*/ 6170301 h 6858000"/>
              <a:gd name="connsiteX448" fmla="*/ 1083114 w 7467663"/>
              <a:gd name="connsiteY448" fmla="*/ 6174131 h 6858000"/>
              <a:gd name="connsiteX449" fmla="*/ 1543010 w 7467663"/>
              <a:gd name="connsiteY449" fmla="*/ 6191140 h 6858000"/>
              <a:gd name="connsiteX450" fmla="*/ 1551080 w 7467663"/>
              <a:gd name="connsiteY450" fmla="*/ 6195006 h 6858000"/>
              <a:gd name="connsiteX451" fmla="*/ 2345443 w 7467663"/>
              <a:gd name="connsiteY451" fmla="*/ 5549882 h 6858000"/>
              <a:gd name="connsiteX452" fmla="*/ 1721499 w 7467663"/>
              <a:gd name="connsiteY452" fmla="*/ 5599969 h 6858000"/>
              <a:gd name="connsiteX453" fmla="*/ 767716 w 7467663"/>
              <a:gd name="connsiteY453" fmla="*/ 5472768 h 6858000"/>
              <a:gd name="connsiteX454" fmla="*/ 722147 w 7467663"/>
              <a:gd name="connsiteY454" fmla="*/ 5393091 h 6858000"/>
              <a:gd name="connsiteX455" fmla="*/ 1485552 w 7467663"/>
              <a:gd name="connsiteY455" fmla="*/ 5313202 h 6858000"/>
              <a:gd name="connsiteX456" fmla="*/ 2143004 w 7467663"/>
              <a:gd name="connsiteY456" fmla="*/ 5402420 h 6858000"/>
              <a:gd name="connsiteX457" fmla="*/ 1933391 w 7467663"/>
              <a:gd name="connsiteY457" fmla="*/ 5156971 h 6858000"/>
              <a:gd name="connsiteX458" fmla="*/ 1827118 w 7467663"/>
              <a:gd name="connsiteY458" fmla="*/ 4968410 h 6858000"/>
              <a:gd name="connsiteX459" fmla="*/ 1837349 w 7467663"/>
              <a:gd name="connsiteY459" fmla="*/ 4956357 h 6858000"/>
              <a:gd name="connsiteX460" fmla="*/ 2162835 w 7467663"/>
              <a:gd name="connsiteY460" fmla="*/ 5187853 h 6858000"/>
              <a:gd name="connsiteX461" fmla="*/ 2257167 w 7467663"/>
              <a:gd name="connsiteY461" fmla="*/ 5462123 h 6858000"/>
              <a:gd name="connsiteX462" fmla="*/ 2261598 w 7467663"/>
              <a:gd name="connsiteY462" fmla="*/ 5467998 h 6858000"/>
              <a:gd name="connsiteX463" fmla="*/ 2437177 w 7467663"/>
              <a:gd name="connsiteY463" fmla="*/ 5479608 h 6858000"/>
              <a:gd name="connsiteX464" fmla="*/ 2445247 w 7467663"/>
              <a:gd name="connsiteY464" fmla="*/ 5483476 h 6858000"/>
              <a:gd name="connsiteX465" fmla="*/ 2743626 w 7467663"/>
              <a:gd name="connsiteY465" fmla="*/ 5304819 h 6858000"/>
              <a:gd name="connsiteX466" fmla="*/ 3048102 w 7467663"/>
              <a:gd name="connsiteY466" fmla="*/ 5150595 h 6858000"/>
              <a:gd name="connsiteX467" fmla="*/ 1799414 w 7467663"/>
              <a:gd name="connsiteY467" fmla="*/ 4694732 h 6858000"/>
              <a:gd name="connsiteX468" fmla="*/ 1771735 w 7467663"/>
              <a:gd name="connsiteY468" fmla="*/ 4619929 h 6858000"/>
              <a:gd name="connsiteX469" fmla="*/ 3104273 w 7467663"/>
              <a:gd name="connsiteY469" fmla="*/ 5076159 h 6858000"/>
              <a:gd name="connsiteX470" fmla="*/ 3113245 w 7467663"/>
              <a:gd name="connsiteY470" fmla="*/ 5090705 h 6858000"/>
              <a:gd name="connsiteX471" fmla="*/ 3126294 w 7467663"/>
              <a:gd name="connsiteY471" fmla="*/ 5114400 h 6858000"/>
              <a:gd name="connsiteX472" fmla="*/ 3937433 w 7467663"/>
              <a:gd name="connsiteY472" fmla="*/ 4830473 h 6858000"/>
              <a:gd name="connsiteX473" fmla="*/ 3590475 w 7467663"/>
              <a:gd name="connsiteY473" fmla="*/ 4597974 h 6858000"/>
              <a:gd name="connsiteX474" fmla="*/ 3100264 w 7467663"/>
              <a:gd name="connsiteY474" fmla="*/ 4579845 h 6858000"/>
              <a:gd name="connsiteX475" fmla="*/ 2183576 w 7467663"/>
              <a:gd name="connsiteY475" fmla="*/ 4227150 h 6858000"/>
              <a:gd name="connsiteX476" fmla="*/ 2151029 w 7467663"/>
              <a:gd name="connsiteY476" fmla="*/ 4146947 h 6858000"/>
              <a:gd name="connsiteX477" fmla="*/ 3563434 w 7467663"/>
              <a:gd name="connsiteY477" fmla="*/ 4469115 h 6858000"/>
              <a:gd name="connsiteX478" fmla="*/ 3177952 w 7467663"/>
              <a:gd name="connsiteY478" fmla="*/ 3657386 h 6858000"/>
              <a:gd name="connsiteX479" fmla="*/ 3189263 w 7467663"/>
              <a:gd name="connsiteY479" fmla="*/ 3625726 h 6858000"/>
              <a:gd name="connsiteX480" fmla="*/ 3560912 w 7467663"/>
              <a:gd name="connsiteY480" fmla="*/ 4079863 h 6858000"/>
              <a:gd name="connsiteX481" fmla="*/ 3626636 w 7467663"/>
              <a:gd name="connsiteY481" fmla="*/ 4512230 h 6858000"/>
              <a:gd name="connsiteX482" fmla="*/ 3653088 w 7467663"/>
              <a:gd name="connsiteY482" fmla="*/ 4521417 h 6858000"/>
              <a:gd name="connsiteX483" fmla="*/ 3988128 w 7467663"/>
              <a:gd name="connsiteY483" fmla="*/ 4817267 h 6858000"/>
              <a:gd name="connsiteX484" fmla="*/ 4830582 w 7467663"/>
              <a:gd name="connsiteY484" fmla="*/ 4676000 h 6858000"/>
              <a:gd name="connsiteX485" fmla="*/ 4830100 w 7467663"/>
              <a:gd name="connsiteY485" fmla="*/ 4675554 h 6858000"/>
              <a:gd name="connsiteX486" fmla="*/ 4036318 w 7467663"/>
              <a:gd name="connsiteY486" fmla="*/ 4147013 h 6858000"/>
              <a:gd name="connsiteX487" fmla="*/ 3432098 w 7467663"/>
              <a:gd name="connsiteY487" fmla="*/ 3537312 h 6858000"/>
              <a:gd name="connsiteX488" fmla="*/ 3446761 w 7467663"/>
              <a:gd name="connsiteY488" fmla="*/ 3461278 h 6858000"/>
              <a:gd name="connsiteX489" fmla="*/ 4419733 w 7467663"/>
              <a:gd name="connsiteY489" fmla="*/ 3963555 h 6858000"/>
              <a:gd name="connsiteX490" fmla="*/ 4781371 w 7467663"/>
              <a:gd name="connsiteY490" fmla="*/ 4458604 h 6858000"/>
              <a:gd name="connsiteX491" fmla="*/ 4780440 w 7467663"/>
              <a:gd name="connsiteY491" fmla="*/ 4470290 h 6858000"/>
              <a:gd name="connsiteX492" fmla="*/ 4898954 w 7467663"/>
              <a:gd name="connsiteY492" fmla="*/ 4662092 h 6858000"/>
              <a:gd name="connsiteX493" fmla="*/ 4900699 w 7467663"/>
              <a:gd name="connsiteY493" fmla="*/ 4670867 h 6858000"/>
              <a:gd name="connsiteX494" fmla="*/ 5714511 w 7467663"/>
              <a:gd name="connsiteY494" fmla="*/ 4663483 h 6858000"/>
              <a:gd name="connsiteX495" fmla="*/ 5464793 w 7467663"/>
              <a:gd name="connsiteY495" fmla="*/ 4393556 h 6858000"/>
              <a:gd name="connsiteX496" fmla="*/ 5461897 w 7467663"/>
              <a:gd name="connsiteY496" fmla="*/ 4390879 h 6858000"/>
              <a:gd name="connsiteX497" fmla="*/ 4294126 w 7467663"/>
              <a:gd name="connsiteY497" fmla="*/ 3303048 h 6858000"/>
              <a:gd name="connsiteX498" fmla="*/ 4305321 w 7467663"/>
              <a:gd name="connsiteY498" fmla="*/ 3256953 h 6858000"/>
              <a:gd name="connsiteX499" fmla="*/ 4949299 w 7467663"/>
              <a:gd name="connsiteY499" fmla="*/ 3766336 h 6858000"/>
              <a:gd name="connsiteX500" fmla="*/ 5291452 w 7467663"/>
              <a:gd name="connsiteY500" fmla="*/ 4076801 h 6858000"/>
              <a:gd name="connsiteX501" fmla="*/ 5434998 w 7467663"/>
              <a:gd name="connsiteY501" fmla="*/ 4254100 h 6858000"/>
              <a:gd name="connsiteX502" fmla="*/ 5351015 w 7467663"/>
              <a:gd name="connsiteY502" fmla="*/ 3760989 h 6858000"/>
              <a:gd name="connsiteX503" fmla="*/ 5413780 w 7467663"/>
              <a:gd name="connsiteY503" fmla="*/ 2966265 h 6858000"/>
              <a:gd name="connsiteX504" fmla="*/ 5425627 w 7467663"/>
              <a:gd name="connsiteY504" fmla="*/ 2954192 h 6858000"/>
              <a:gd name="connsiteX505" fmla="*/ 6604735 w 7467663"/>
              <a:gd name="connsiteY505" fmla="*/ 2041381 h 6858000"/>
              <a:gd name="connsiteX506" fmla="*/ 7204487 w 7467663"/>
              <a:gd name="connsiteY506" fmla="*/ 2742112 h 6858000"/>
              <a:gd name="connsiteX507" fmla="*/ 7131592 w 7467663"/>
              <a:gd name="connsiteY507" fmla="*/ 2672096 h 6858000"/>
              <a:gd name="connsiteX508" fmla="*/ 6996344 w 7467663"/>
              <a:gd name="connsiteY508" fmla="*/ 2518310 h 6858000"/>
              <a:gd name="connsiteX509" fmla="*/ 6735495 w 7467663"/>
              <a:gd name="connsiteY509" fmla="*/ 2196890 h 6858000"/>
              <a:gd name="connsiteX510" fmla="*/ 6721901 w 7467663"/>
              <a:gd name="connsiteY510" fmla="*/ 2179274 h 6858000"/>
              <a:gd name="connsiteX511" fmla="*/ 6604735 w 7467663"/>
              <a:gd name="connsiteY511" fmla="*/ 2041381 h 6858000"/>
              <a:gd name="connsiteX512" fmla="*/ 6591670 w 7467663"/>
              <a:gd name="connsiteY512" fmla="*/ 1988277 h 6858000"/>
              <a:gd name="connsiteX513" fmla="*/ 6747349 w 7467663"/>
              <a:gd name="connsiteY513" fmla="*/ 2160069 h 6858000"/>
              <a:gd name="connsiteX514" fmla="*/ 6760943 w 7467663"/>
              <a:gd name="connsiteY514" fmla="*/ 2177686 h 6858000"/>
              <a:gd name="connsiteX515" fmla="*/ 7021065 w 7467663"/>
              <a:gd name="connsiteY515" fmla="*/ 2498102 h 6858000"/>
              <a:gd name="connsiteX516" fmla="*/ 7155223 w 7467663"/>
              <a:gd name="connsiteY516" fmla="*/ 2650386 h 6858000"/>
              <a:gd name="connsiteX517" fmla="*/ 7203167 w 7467663"/>
              <a:gd name="connsiteY517" fmla="*/ 2697288 h 6858000"/>
              <a:gd name="connsiteX518" fmla="*/ 6937703 w 7467663"/>
              <a:gd name="connsiteY518" fmla="*/ 2321981 h 6858000"/>
              <a:gd name="connsiteX519" fmla="*/ 6591670 w 7467663"/>
              <a:gd name="connsiteY519" fmla="*/ 1988277 h 6858000"/>
              <a:gd name="connsiteX520" fmla="*/ 5798671 w 7467663"/>
              <a:gd name="connsiteY520" fmla="*/ 1981601 h 6858000"/>
              <a:gd name="connsiteX521" fmla="*/ 5754709 w 7467663"/>
              <a:gd name="connsiteY521" fmla="*/ 2071454 h 6858000"/>
              <a:gd name="connsiteX522" fmla="*/ 5763044 w 7467663"/>
              <a:gd name="connsiteY522" fmla="*/ 2842206 h 6858000"/>
              <a:gd name="connsiteX523" fmla="*/ 5764974 w 7467663"/>
              <a:gd name="connsiteY523" fmla="*/ 2799609 h 6858000"/>
              <a:gd name="connsiteX524" fmla="*/ 5767665 w 7467663"/>
              <a:gd name="connsiteY524" fmla="*/ 2666409 h 6858000"/>
              <a:gd name="connsiteX525" fmla="*/ 5763055 w 7467663"/>
              <a:gd name="connsiteY525" fmla="*/ 2579705 h 6858000"/>
              <a:gd name="connsiteX526" fmla="*/ 5758079 w 7467663"/>
              <a:gd name="connsiteY526" fmla="*/ 2492508 h 6858000"/>
              <a:gd name="connsiteX527" fmla="*/ 5779325 w 7467663"/>
              <a:gd name="connsiteY527" fmla="*/ 2197069 h 6858000"/>
              <a:gd name="connsiteX528" fmla="*/ 5798671 w 7467663"/>
              <a:gd name="connsiteY528" fmla="*/ 1981601 h 6858000"/>
              <a:gd name="connsiteX529" fmla="*/ 5829202 w 7467663"/>
              <a:gd name="connsiteY529" fmla="*/ 1971679 h 6858000"/>
              <a:gd name="connsiteX530" fmla="*/ 5809558 w 7467663"/>
              <a:gd name="connsiteY530" fmla="*/ 2198043 h 6858000"/>
              <a:gd name="connsiteX531" fmla="*/ 5788653 w 7467663"/>
              <a:gd name="connsiteY531" fmla="*/ 2489430 h 6858000"/>
              <a:gd name="connsiteX532" fmla="*/ 5793439 w 7467663"/>
              <a:gd name="connsiteY532" fmla="*/ 2575235 h 6858000"/>
              <a:gd name="connsiteX533" fmla="*/ 5796837 w 7467663"/>
              <a:gd name="connsiteY533" fmla="*/ 2637633 h 6858000"/>
              <a:gd name="connsiteX534" fmla="*/ 5818614 w 7467663"/>
              <a:gd name="connsiteY534" fmla="*/ 2473055 h 6858000"/>
              <a:gd name="connsiteX535" fmla="*/ 5829202 w 7467663"/>
              <a:gd name="connsiteY535" fmla="*/ 1971679 h 6858000"/>
              <a:gd name="connsiteX536" fmla="*/ 5911389 w 7467663"/>
              <a:gd name="connsiteY536" fmla="*/ 1898371 h 6858000"/>
              <a:gd name="connsiteX537" fmla="*/ 6237627 w 7467663"/>
              <a:gd name="connsiteY537" fmla="*/ 2231921 h 6858000"/>
              <a:gd name="connsiteX538" fmla="*/ 5911389 w 7467663"/>
              <a:gd name="connsiteY538" fmla="*/ 1898371 h 6858000"/>
              <a:gd name="connsiteX539" fmla="*/ 6944437 w 7467663"/>
              <a:gd name="connsiteY539" fmla="*/ 1575402 h 6858000"/>
              <a:gd name="connsiteX540" fmla="*/ 6304730 w 7467663"/>
              <a:gd name="connsiteY540" fmla="*/ 1766654 h 6858000"/>
              <a:gd name="connsiteX541" fmla="*/ 6944437 w 7467663"/>
              <a:gd name="connsiteY541" fmla="*/ 1575402 h 6858000"/>
              <a:gd name="connsiteX542" fmla="*/ 7019523 w 7467663"/>
              <a:gd name="connsiteY542" fmla="*/ 1519450 h 6858000"/>
              <a:gd name="connsiteX543" fmla="*/ 6298091 w 7467663"/>
              <a:gd name="connsiteY543" fmla="*/ 1737122 h 6858000"/>
              <a:gd name="connsiteX544" fmla="*/ 7019523 w 7467663"/>
              <a:gd name="connsiteY544" fmla="*/ 1519450 h 6858000"/>
              <a:gd name="connsiteX545" fmla="*/ 2399523 w 7467663"/>
              <a:gd name="connsiteY545" fmla="*/ 1428234 h 6858000"/>
              <a:gd name="connsiteX546" fmla="*/ 2224982 w 7467663"/>
              <a:gd name="connsiteY546" fmla="*/ 1826201 h 6858000"/>
              <a:gd name="connsiteX547" fmla="*/ 2096099 w 7467663"/>
              <a:gd name="connsiteY547" fmla="*/ 2345900 h 6858000"/>
              <a:gd name="connsiteX548" fmla="*/ 2283317 w 7467663"/>
              <a:gd name="connsiteY548" fmla="*/ 1796925 h 6858000"/>
              <a:gd name="connsiteX549" fmla="*/ 2399523 w 7467663"/>
              <a:gd name="connsiteY549" fmla="*/ 1428234 h 6858000"/>
              <a:gd name="connsiteX550" fmla="*/ 2448558 w 7467663"/>
              <a:gd name="connsiteY550" fmla="*/ 1373435 h 6858000"/>
              <a:gd name="connsiteX551" fmla="*/ 2312521 w 7467663"/>
              <a:gd name="connsiteY551" fmla="*/ 1806140 h 6858000"/>
              <a:gd name="connsiteX552" fmla="*/ 2127533 w 7467663"/>
              <a:gd name="connsiteY552" fmla="*/ 2348380 h 6858000"/>
              <a:gd name="connsiteX553" fmla="*/ 2358080 w 7467663"/>
              <a:gd name="connsiteY553" fmla="*/ 1866134 h 6858000"/>
              <a:gd name="connsiteX554" fmla="*/ 2407436 w 7467663"/>
              <a:gd name="connsiteY554" fmla="*/ 1651070 h 6858000"/>
              <a:gd name="connsiteX555" fmla="*/ 2448558 w 7467663"/>
              <a:gd name="connsiteY555" fmla="*/ 1373435 h 6858000"/>
              <a:gd name="connsiteX556" fmla="*/ 278707 w 7467663"/>
              <a:gd name="connsiteY556" fmla="*/ 1352270 h 6858000"/>
              <a:gd name="connsiteX557" fmla="*/ 321570 w 7467663"/>
              <a:gd name="connsiteY557" fmla="*/ 1861610 h 6858000"/>
              <a:gd name="connsiteX558" fmla="*/ 294281 w 7467663"/>
              <a:gd name="connsiteY558" fmla="*/ 1440658 h 6858000"/>
              <a:gd name="connsiteX559" fmla="*/ 278707 w 7467663"/>
              <a:gd name="connsiteY559" fmla="*/ 1352270 h 6858000"/>
              <a:gd name="connsiteX560" fmla="*/ 1423821 w 7467663"/>
              <a:gd name="connsiteY560" fmla="*/ 1351958 h 6858000"/>
              <a:gd name="connsiteX561" fmla="*/ 1638521 w 7467663"/>
              <a:gd name="connsiteY561" fmla="*/ 1908470 h 6858000"/>
              <a:gd name="connsiteX562" fmla="*/ 1754199 w 7467663"/>
              <a:gd name="connsiteY562" fmla="*/ 2149284 h 6858000"/>
              <a:gd name="connsiteX563" fmla="*/ 1908359 w 7467663"/>
              <a:gd name="connsiteY563" fmla="*/ 2364988 h 6858000"/>
              <a:gd name="connsiteX564" fmla="*/ 1647661 w 7467663"/>
              <a:gd name="connsiteY564" fmla="*/ 1825945 h 6858000"/>
              <a:gd name="connsiteX565" fmla="*/ 1423821 w 7467663"/>
              <a:gd name="connsiteY565" fmla="*/ 1351958 h 6858000"/>
              <a:gd name="connsiteX566" fmla="*/ 1431890 w 7467663"/>
              <a:gd name="connsiteY566" fmla="*/ 1306475 h 6858000"/>
              <a:gd name="connsiteX567" fmla="*/ 1507597 w 7467663"/>
              <a:gd name="connsiteY567" fmla="*/ 1446132 h 6858000"/>
              <a:gd name="connsiteX568" fmla="*/ 1674586 w 7467663"/>
              <a:gd name="connsiteY568" fmla="*/ 1813832 h 6858000"/>
              <a:gd name="connsiteX569" fmla="*/ 1815950 w 7467663"/>
              <a:gd name="connsiteY569" fmla="*/ 2128564 h 6858000"/>
              <a:gd name="connsiteX570" fmla="*/ 1984242 w 7467663"/>
              <a:gd name="connsiteY570" fmla="*/ 2430829 h 6858000"/>
              <a:gd name="connsiteX571" fmla="*/ 2014023 w 7467663"/>
              <a:gd name="connsiteY571" fmla="*/ 2450995 h 6858000"/>
              <a:gd name="connsiteX572" fmla="*/ 1747337 w 7467663"/>
              <a:gd name="connsiteY572" fmla="*/ 1855264 h 6858000"/>
              <a:gd name="connsiteX573" fmla="*/ 1533749 w 7467663"/>
              <a:gd name="connsiteY573" fmla="*/ 1478656 h 6858000"/>
              <a:gd name="connsiteX574" fmla="*/ 1431890 w 7467663"/>
              <a:gd name="connsiteY574" fmla="*/ 1306475 h 6858000"/>
              <a:gd name="connsiteX575" fmla="*/ 5052692 w 7467663"/>
              <a:gd name="connsiteY575" fmla="*/ 1292994 h 6858000"/>
              <a:gd name="connsiteX576" fmla="*/ 5200661 w 7467663"/>
              <a:gd name="connsiteY576" fmla="*/ 1635186 h 6858000"/>
              <a:gd name="connsiteX577" fmla="*/ 5297138 w 7467663"/>
              <a:gd name="connsiteY577" fmla="*/ 1906351 h 6858000"/>
              <a:gd name="connsiteX578" fmla="*/ 5052692 w 7467663"/>
              <a:gd name="connsiteY578" fmla="*/ 1292994 h 6858000"/>
              <a:gd name="connsiteX579" fmla="*/ 5009948 w 7467663"/>
              <a:gd name="connsiteY579" fmla="*/ 1273619 h 6858000"/>
              <a:gd name="connsiteX580" fmla="*/ 5121777 w 7467663"/>
              <a:gd name="connsiteY580" fmla="*/ 1654213 h 6858000"/>
              <a:gd name="connsiteX581" fmla="*/ 5293545 w 7467663"/>
              <a:gd name="connsiteY581" fmla="*/ 2072247 h 6858000"/>
              <a:gd name="connsiteX582" fmla="*/ 5294042 w 7467663"/>
              <a:gd name="connsiteY582" fmla="*/ 2065019 h 6858000"/>
              <a:gd name="connsiteX583" fmla="*/ 5171936 w 7467663"/>
              <a:gd name="connsiteY583" fmla="*/ 1647613 h 6858000"/>
              <a:gd name="connsiteX584" fmla="*/ 5009948 w 7467663"/>
              <a:gd name="connsiteY584" fmla="*/ 1273619 h 6858000"/>
              <a:gd name="connsiteX585" fmla="*/ 655236 w 7467663"/>
              <a:gd name="connsiteY585" fmla="*/ 1268632 h 6858000"/>
              <a:gd name="connsiteX586" fmla="*/ 839521 w 7467663"/>
              <a:gd name="connsiteY586" fmla="*/ 1685315 h 6858000"/>
              <a:gd name="connsiteX587" fmla="*/ 1109416 w 7467663"/>
              <a:gd name="connsiteY587" fmla="*/ 2061663 h 6858000"/>
              <a:gd name="connsiteX588" fmla="*/ 1298300 w 7467663"/>
              <a:gd name="connsiteY588" fmla="*/ 2247742 h 6858000"/>
              <a:gd name="connsiteX589" fmla="*/ 1125871 w 7467663"/>
              <a:gd name="connsiteY589" fmla="*/ 1989513 h 6858000"/>
              <a:gd name="connsiteX590" fmla="*/ 981574 w 7467663"/>
              <a:gd name="connsiteY590" fmla="*/ 1783157 h 6858000"/>
              <a:gd name="connsiteX591" fmla="*/ 922198 w 7467663"/>
              <a:gd name="connsiteY591" fmla="*/ 1677437 h 6858000"/>
              <a:gd name="connsiteX592" fmla="*/ 869293 w 7467663"/>
              <a:gd name="connsiteY592" fmla="*/ 1583214 h 6858000"/>
              <a:gd name="connsiteX593" fmla="*/ 751431 w 7467663"/>
              <a:gd name="connsiteY593" fmla="*/ 1405731 h 6858000"/>
              <a:gd name="connsiteX594" fmla="*/ 655236 w 7467663"/>
              <a:gd name="connsiteY594" fmla="*/ 1268632 h 6858000"/>
              <a:gd name="connsiteX595" fmla="*/ 6516292 w 7467663"/>
              <a:gd name="connsiteY595" fmla="*/ 1263064 h 6858000"/>
              <a:gd name="connsiteX596" fmla="*/ 5736320 w 7467663"/>
              <a:gd name="connsiteY596" fmla="*/ 1501803 h 6858000"/>
              <a:gd name="connsiteX597" fmla="*/ 6516292 w 7467663"/>
              <a:gd name="connsiteY597" fmla="*/ 1263064 h 6858000"/>
              <a:gd name="connsiteX598" fmla="*/ 291466 w 7467663"/>
              <a:gd name="connsiteY598" fmla="*/ 1250369 h 6858000"/>
              <a:gd name="connsiteX599" fmla="*/ 323180 w 7467663"/>
              <a:gd name="connsiteY599" fmla="*/ 1435283 h 6858000"/>
              <a:gd name="connsiteX600" fmla="*/ 349381 w 7467663"/>
              <a:gd name="connsiteY600" fmla="*/ 1875041 h 6858000"/>
              <a:gd name="connsiteX601" fmla="*/ 374363 w 7467663"/>
              <a:gd name="connsiteY601" fmla="*/ 1506494 h 6858000"/>
              <a:gd name="connsiteX602" fmla="*/ 302168 w 7467663"/>
              <a:gd name="connsiteY602" fmla="*/ 1274495 h 6858000"/>
              <a:gd name="connsiteX603" fmla="*/ 291466 w 7467663"/>
              <a:gd name="connsiteY603" fmla="*/ 1250369 h 6858000"/>
              <a:gd name="connsiteX604" fmla="*/ 678222 w 7467663"/>
              <a:gd name="connsiteY604" fmla="*/ 1248670 h 6858000"/>
              <a:gd name="connsiteX605" fmla="*/ 775536 w 7467663"/>
              <a:gd name="connsiteY605" fmla="*/ 1388015 h 6858000"/>
              <a:gd name="connsiteX606" fmla="*/ 894529 w 7467663"/>
              <a:gd name="connsiteY606" fmla="*/ 1567739 h 6858000"/>
              <a:gd name="connsiteX607" fmla="*/ 948000 w 7467663"/>
              <a:gd name="connsiteY607" fmla="*/ 1663088 h 6858000"/>
              <a:gd name="connsiteX608" fmla="*/ 1006812 w 7467663"/>
              <a:gd name="connsiteY608" fmla="*/ 1767683 h 6858000"/>
              <a:gd name="connsiteX609" fmla="*/ 1149133 w 7467663"/>
              <a:gd name="connsiteY609" fmla="*/ 1971513 h 6858000"/>
              <a:gd name="connsiteX610" fmla="*/ 1333952 w 7467663"/>
              <a:gd name="connsiteY610" fmla="*/ 2251620 h 6858000"/>
              <a:gd name="connsiteX611" fmla="*/ 1337329 w 7467663"/>
              <a:gd name="connsiteY611" fmla="*/ 2258350 h 6858000"/>
              <a:gd name="connsiteX612" fmla="*/ 1014726 w 7467663"/>
              <a:gd name="connsiteY612" fmla="*/ 1615556 h 6858000"/>
              <a:gd name="connsiteX613" fmla="*/ 678222 w 7467663"/>
              <a:gd name="connsiteY613" fmla="*/ 1248670 h 6858000"/>
              <a:gd name="connsiteX614" fmla="*/ 6691602 w 7467663"/>
              <a:gd name="connsiteY614" fmla="*/ 1140573 h 6858000"/>
              <a:gd name="connsiteX615" fmla="*/ 6571100 w 7467663"/>
              <a:gd name="connsiteY615" fmla="*/ 1183662 h 6858000"/>
              <a:gd name="connsiteX616" fmla="*/ 6241687 w 7467663"/>
              <a:gd name="connsiteY616" fmla="*/ 1257600 h 6858000"/>
              <a:gd name="connsiteX617" fmla="*/ 5693009 w 7467663"/>
              <a:gd name="connsiteY617" fmla="*/ 1478256 h 6858000"/>
              <a:gd name="connsiteX618" fmla="*/ 6548420 w 7467663"/>
              <a:gd name="connsiteY618" fmla="*/ 1214599 h 6858000"/>
              <a:gd name="connsiteX619" fmla="*/ 6605473 w 7467663"/>
              <a:gd name="connsiteY619" fmla="*/ 1184686 h 6858000"/>
              <a:gd name="connsiteX620" fmla="*/ 6691602 w 7467663"/>
              <a:gd name="connsiteY620" fmla="*/ 1140573 h 6858000"/>
              <a:gd name="connsiteX621" fmla="*/ 4002475 w 7467663"/>
              <a:gd name="connsiteY621" fmla="*/ 1037802 h 6858000"/>
              <a:gd name="connsiteX622" fmla="*/ 4000324 w 7467663"/>
              <a:gd name="connsiteY622" fmla="*/ 1039362 h 6858000"/>
              <a:gd name="connsiteX623" fmla="*/ 4002862 w 7467663"/>
              <a:gd name="connsiteY623" fmla="*/ 1042866 h 6858000"/>
              <a:gd name="connsiteX624" fmla="*/ 4002475 w 7467663"/>
              <a:gd name="connsiteY624" fmla="*/ 1037802 h 6858000"/>
              <a:gd name="connsiteX625" fmla="*/ 506322 w 7467663"/>
              <a:gd name="connsiteY625" fmla="*/ 1020997 h 6858000"/>
              <a:gd name="connsiteX626" fmla="*/ 533068 w 7467663"/>
              <a:gd name="connsiteY626" fmla="*/ 1029409 h 6858000"/>
              <a:gd name="connsiteX627" fmla="*/ 1232525 w 7467663"/>
              <a:gd name="connsiteY627" fmla="*/ 1804675 h 6858000"/>
              <a:gd name="connsiteX628" fmla="*/ 1388858 w 7467663"/>
              <a:gd name="connsiteY628" fmla="*/ 2368011 h 6858000"/>
              <a:gd name="connsiteX629" fmla="*/ 1384098 w 7467663"/>
              <a:gd name="connsiteY629" fmla="*/ 2378125 h 6858000"/>
              <a:gd name="connsiteX630" fmla="*/ 1425393 w 7467663"/>
              <a:gd name="connsiteY630" fmla="*/ 2589124 h 6858000"/>
              <a:gd name="connsiteX631" fmla="*/ 1424001 w 7467663"/>
              <a:gd name="connsiteY631" fmla="*/ 2597541 h 6858000"/>
              <a:gd name="connsiteX632" fmla="*/ 2152729 w 7467663"/>
              <a:gd name="connsiteY632" fmla="*/ 2864487 h 6858000"/>
              <a:gd name="connsiteX633" fmla="*/ 2020609 w 7467663"/>
              <a:gd name="connsiteY633" fmla="*/ 2539671 h 6858000"/>
              <a:gd name="connsiteX634" fmla="*/ 2018920 w 7467663"/>
              <a:gd name="connsiteY634" fmla="*/ 2536309 h 6858000"/>
              <a:gd name="connsiteX635" fmla="*/ 1342441 w 7467663"/>
              <a:gd name="connsiteY635" fmla="*/ 1173017 h 6858000"/>
              <a:gd name="connsiteX636" fmla="*/ 1367925 w 7467663"/>
              <a:gd name="connsiteY636" fmla="*/ 1135648 h 6858000"/>
              <a:gd name="connsiteX637" fmla="*/ 1771401 w 7467663"/>
              <a:gd name="connsiteY637" fmla="*/ 1806673 h 6858000"/>
              <a:gd name="connsiteX638" fmla="*/ 1972385 w 7467663"/>
              <a:gd name="connsiteY638" fmla="*/ 2198735 h 6858000"/>
              <a:gd name="connsiteX639" fmla="*/ 2040892 w 7467663"/>
              <a:gd name="connsiteY639" fmla="*/ 2405205 h 6858000"/>
              <a:gd name="connsiteX640" fmla="*/ 2131689 w 7467663"/>
              <a:gd name="connsiteY640" fmla="*/ 1936926 h 6858000"/>
              <a:gd name="connsiteX641" fmla="*/ 2454820 w 7467663"/>
              <a:gd name="connsiteY641" fmla="*/ 1248808 h 6858000"/>
              <a:gd name="connsiteX642" fmla="*/ 2492512 w 7467663"/>
              <a:gd name="connsiteY642" fmla="*/ 1302920 h 6858000"/>
              <a:gd name="connsiteX643" fmla="*/ 2081216 w 7467663"/>
              <a:gd name="connsiteY643" fmla="*/ 2527513 h 6858000"/>
              <a:gd name="connsiteX644" fmla="*/ 2081211 w 7467663"/>
              <a:gd name="connsiteY644" fmla="*/ 2528916 h 6858000"/>
              <a:gd name="connsiteX645" fmla="*/ 2199067 w 7467663"/>
              <a:gd name="connsiteY645" fmla="*/ 2884061 h 6858000"/>
              <a:gd name="connsiteX646" fmla="*/ 3192586 w 7467663"/>
              <a:gd name="connsiteY646" fmla="*/ 3411496 h 6858000"/>
              <a:gd name="connsiteX647" fmla="*/ 3182620 w 7467663"/>
              <a:gd name="connsiteY647" fmla="*/ 3483279 h 6858000"/>
              <a:gd name="connsiteX648" fmla="*/ 2435119 w 7467663"/>
              <a:gd name="connsiteY648" fmla="*/ 3080173 h 6858000"/>
              <a:gd name="connsiteX649" fmla="*/ 2410152 w 7467663"/>
              <a:gd name="connsiteY649" fmla="*/ 3063751 h 6858000"/>
              <a:gd name="connsiteX650" fmla="*/ 2408099 w 7467663"/>
              <a:gd name="connsiteY650" fmla="*/ 3064403 h 6858000"/>
              <a:gd name="connsiteX651" fmla="*/ 2407218 w 7467663"/>
              <a:gd name="connsiteY651" fmla="*/ 3070324 h 6858000"/>
              <a:gd name="connsiteX652" fmla="*/ 2380138 w 7467663"/>
              <a:gd name="connsiteY652" fmla="*/ 3099341 h 6858000"/>
              <a:gd name="connsiteX653" fmla="*/ 1765923 w 7467663"/>
              <a:gd name="connsiteY653" fmla="*/ 3581043 h 6858000"/>
              <a:gd name="connsiteX654" fmla="*/ 1702258 w 7467663"/>
              <a:gd name="connsiteY654" fmla="*/ 3612286 h 6858000"/>
              <a:gd name="connsiteX655" fmla="*/ 1538370 w 7467663"/>
              <a:gd name="connsiteY655" fmla="*/ 3811804 h 6858000"/>
              <a:gd name="connsiteX656" fmla="*/ 542867 w 7467663"/>
              <a:gd name="connsiteY656" fmla="*/ 4944092 h 6858000"/>
              <a:gd name="connsiteX657" fmla="*/ 515800 w 7467663"/>
              <a:gd name="connsiteY657" fmla="*/ 4862180 h 6858000"/>
              <a:gd name="connsiteX658" fmla="*/ 909145 w 7467663"/>
              <a:gd name="connsiteY658" fmla="*/ 4199225 h 6858000"/>
              <a:gd name="connsiteX659" fmla="*/ 1214067 w 7467663"/>
              <a:gd name="connsiteY659" fmla="*/ 3908561 h 6858000"/>
              <a:gd name="connsiteX660" fmla="*/ 640967 w 7467663"/>
              <a:gd name="connsiteY660" fmla="*/ 4105601 h 6858000"/>
              <a:gd name="connsiteX661" fmla="*/ 112563 w 7467663"/>
              <a:gd name="connsiteY661" fmla="*/ 4396952 h 6858000"/>
              <a:gd name="connsiteX662" fmla="*/ 0 w 7467663"/>
              <a:gd name="connsiteY662" fmla="*/ 4466006 h 6858000"/>
              <a:gd name="connsiteX663" fmla="*/ 0 w 7467663"/>
              <a:gd name="connsiteY663" fmla="*/ 4233763 h 6858000"/>
              <a:gd name="connsiteX664" fmla="*/ 36881 w 7467663"/>
              <a:gd name="connsiteY664" fmla="*/ 4200118 h 6858000"/>
              <a:gd name="connsiteX665" fmla="*/ 910534 w 7467663"/>
              <a:gd name="connsiteY665" fmla="*/ 3629753 h 6858000"/>
              <a:gd name="connsiteX666" fmla="*/ 1578717 w 7467663"/>
              <a:gd name="connsiteY666" fmla="*/ 3575982 h 6858000"/>
              <a:gd name="connsiteX667" fmla="*/ 2338780 w 7467663"/>
              <a:gd name="connsiteY667" fmla="*/ 3033725 h 6858000"/>
              <a:gd name="connsiteX668" fmla="*/ 1807991 w 7467663"/>
              <a:gd name="connsiteY668" fmla="*/ 2807184 h 6858000"/>
              <a:gd name="connsiteX669" fmla="*/ 1416358 w 7467663"/>
              <a:gd name="connsiteY669" fmla="*/ 3112571 h 6858000"/>
              <a:gd name="connsiteX670" fmla="*/ 939066 w 7467663"/>
              <a:gd name="connsiteY670" fmla="*/ 3378798 h 6858000"/>
              <a:gd name="connsiteX671" fmla="*/ 115099 w 7467663"/>
              <a:gd name="connsiteY671" fmla="*/ 3607650 h 6858000"/>
              <a:gd name="connsiteX672" fmla="*/ 97284 w 7467663"/>
              <a:gd name="connsiteY672" fmla="*/ 3520393 h 6858000"/>
              <a:gd name="connsiteX673" fmla="*/ 922050 w 7467663"/>
              <a:gd name="connsiteY673" fmla="*/ 3074867 h 6858000"/>
              <a:gd name="connsiteX674" fmla="*/ 1405265 w 7467663"/>
              <a:gd name="connsiteY674" fmla="*/ 3016319 h 6858000"/>
              <a:gd name="connsiteX675" fmla="*/ 1407512 w 7467663"/>
              <a:gd name="connsiteY675" fmla="*/ 3018001 h 6858000"/>
              <a:gd name="connsiteX676" fmla="*/ 1726266 w 7467663"/>
              <a:gd name="connsiteY676" fmla="*/ 2777274 h 6858000"/>
              <a:gd name="connsiteX677" fmla="*/ 625390 w 7467663"/>
              <a:gd name="connsiteY677" fmla="*/ 2514541 h 6858000"/>
              <a:gd name="connsiteX678" fmla="*/ 619799 w 7467663"/>
              <a:gd name="connsiteY678" fmla="*/ 2527180 h 6858000"/>
              <a:gd name="connsiteX679" fmla="*/ 310030 w 7467663"/>
              <a:gd name="connsiteY679" fmla="*/ 2771818 h 6858000"/>
              <a:gd name="connsiteX680" fmla="*/ 173877 w 7467663"/>
              <a:gd name="connsiteY680" fmla="*/ 2937056 h 6858000"/>
              <a:gd name="connsiteX681" fmla="*/ 77889 w 7467663"/>
              <a:gd name="connsiteY681" fmla="*/ 3138440 h 6858000"/>
              <a:gd name="connsiteX682" fmla="*/ 0 w 7467663"/>
              <a:gd name="connsiteY682" fmla="*/ 3271395 h 6858000"/>
              <a:gd name="connsiteX683" fmla="*/ 0 w 7467663"/>
              <a:gd name="connsiteY683" fmla="*/ 3153002 h 6858000"/>
              <a:gd name="connsiteX684" fmla="*/ 2386 w 7467663"/>
              <a:gd name="connsiteY684" fmla="*/ 3149203 h 6858000"/>
              <a:gd name="connsiteX685" fmla="*/ 89753 w 7467663"/>
              <a:gd name="connsiteY685" fmla="*/ 2987702 h 6858000"/>
              <a:gd name="connsiteX686" fmla="*/ 76869 w 7467663"/>
              <a:gd name="connsiteY686" fmla="*/ 3005404 h 6858000"/>
              <a:gd name="connsiteX687" fmla="*/ 32049 w 7467663"/>
              <a:gd name="connsiteY687" fmla="*/ 3065814 h 6858000"/>
              <a:gd name="connsiteX688" fmla="*/ 0 w 7467663"/>
              <a:gd name="connsiteY688" fmla="*/ 3108744 h 6858000"/>
              <a:gd name="connsiteX689" fmla="*/ 0 w 7467663"/>
              <a:gd name="connsiteY689" fmla="*/ 3058059 h 6858000"/>
              <a:gd name="connsiteX690" fmla="*/ 7610 w 7467663"/>
              <a:gd name="connsiteY690" fmla="*/ 3047889 h 6858000"/>
              <a:gd name="connsiteX691" fmla="*/ 52419 w 7467663"/>
              <a:gd name="connsiteY691" fmla="*/ 2987479 h 6858000"/>
              <a:gd name="connsiteX692" fmla="*/ 59142 w 7467663"/>
              <a:gd name="connsiteY692" fmla="*/ 2978488 h 6858000"/>
              <a:gd name="connsiteX693" fmla="*/ 0 w 7467663"/>
              <a:gd name="connsiteY693" fmla="*/ 3015334 h 6858000"/>
              <a:gd name="connsiteX694" fmla="*/ 0 w 7467663"/>
              <a:gd name="connsiteY694" fmla="*/ 2914286 h 6858000"/>
              <a:gd name="connsiteX695" fmla="*/ 36383 w 7467663"/>
              <a:gd name="connsiteY695" fmla="*/ 2901128 h 6858000"/>
              <a:gd name="connsiteX696" fmla="*/ 156329 w 7467663"/>
              <a:gd name="connsiteY696" fmla="*/ 2840533 h 6858000"/>
              <a:gd name="connsiteX697" fmla="*/ 358355 w 7467663"/>
              <a:gd name="connsiteY697" fmla="*/ 2620471 h 6858000"/>
              <a:gd name="connsiteX698" fmla="*/ 510577 w 7467663"/>
              <a:gd name="connsiteY698" fmla="*/ 2501244 h 6858000"/>
              <a:gd name="connsiteX699" fmla="*/ 211967 w 7467663"/>
              <a:gd name="connsiteY699" fmla="*/ 2479171 h 6858000"/>
              <a:gd name="connsiteX700" fmla="*/ 0 w 7467663"/>
              <a:gd name="connsiteY700" fmla="*/ 2476398 h 6858000"/>
              <a:gd name="connsiteX701" fmla="*/ 0 w 7467663"/>
              <a:gd name="connsiteY701" fmla="*/ 2389189 h 6858000"/>
              <a:gd name="connsiteX702" fmla="*/ 103062 w 7467663"/>
              <a:gd name="connsiteY702" fmla="*/ 2389518 h 6858000"/>
              <a:gd name="connsiteX703" fmla="*/ 510734 w 7467663"/>
              <a:gd name="connsiteY703" fmla="*/ 2416201 h 6858000"/>
              <a:gd name="connsiteX704" fmla="*/ 279257 w 7467663"/>
              <a:gd name="connsiteY704" fmla="*/ 2092102 h 6858000"/>
              <a:gd name="connsiteX705" fmla="*/ 65265 w 7467663"/>
              <a:gd name="connsiteY705" fmla="*/ 2006049 h 6858000"/>
              <a:gd name="connsiteX706" fmla="*/ 0 w 7467663"/>
              <a:gd name="connsiteY706" fmla="*/ 1982532 h 6858000"/>
              <a:gd name="connsiteX707" fmla="*/ 0 w 7467663"/>
              <a:gd name="connsiteY707" fmla="*/ 1912789 h 6858000"/>
              <a:gd name="connsiteX708" fmla="*/ 97460 w 7467663"/>
              <a:gd name="connsiteY708" fmla="*/ 1953725 h 6858000"/>
              <a:gd name="connsiteX709" fmla="*/ 221272 w 7467663"/>
              <a:gd name="connsiteY709" fmla="*/ 1980766 h 6858000"/>
              <a:gd name="connsiteX710" fmla="*/ 116765 w 7467663"/>
              <a:gd name="connsiteY710" fmla="*/ 1911033 h 6858000"/>
              <a:gd name="connsiteX711" fmla="*/ 16405 w 7467663"/>
              <a:gd name="connsiteY711" fmla="*/ 1803412 h 6858000"/>
              <a:gd name="connsiteX712" fmla="*/ 0 w 7467663"/>
              <a:gd name="connsiteY712" fmla="*/ 1784777 h 6858000"/>
              <a:gd name="connsiteX713" fmla="*/ 0 w 7467663"/>
              <a:gd name="connsiteY713" fmla="*/ 1740082 h 6858000"/>
              <a:gd name="connsiteX714" fmla="*/ 39394 w 7467663"/>
              <a:gd name="connsiteY714" fmla="*/ 1784856 h 6858000"/>
              <a:gd name="connsiteX715" fmla="*/ 135813 w 7467663"/>
              <a:gd name="connsiteY715" fmla="*/ 1888838 h 6858000"/>
              <a:gd name="connsiteX716" fmla="*/ 242575 w 7467663"/>
              <a:gd name="connsiteY716" fmla="*/ 1958841 h 6858000"/>
              <a:gd name="connsiteX717" fmla="*/ 82197 w 7467663"/>
              <a:gd name="connsiteY717" fmla="*/ 1754826 h 6858000"/>
              <a:gd name="connsiteX718" fmla="*/ 0 w 7467663"/>
              <a:gd name="connsiteY718" fmla="*/ 1679650 h 6858000"/>
              <a:gd name="connsiteX719" fmla="*/ 0 w 7467663"/>
              <a:gd name="connsiteY719" fmla="*/ 1602463 h 6858000"/>
              <a:gd name="connsiteX720" fmla="*/ 84689 w 7467663"/>
              <a:gd name="connsiteY720" fmla="*/ 1677442 h 6858000"/>
              <a:gd name="connsiteX721" fmla="*/ 298437 w 7467663"/>
              <a:gd name="connsiteY721" fmla="*/ 1968019 h 6858000"/>
              <a:gd name="connsiteX722" fmla="*/ 227269 w 7467663"/>
              <a:gd name="connsiteY722" fmla="*/ 1114064 h 6858000"/>
              <a:gd name="connsiteX723" fmla="*/ 248003 w 7467663"/>
              <a:gd name="connsiteY723" fmla="*/ 1089613 h 6858000"/>
              <a:gd name="connsiteX724" fmla="*/ 427020 w 7467663"/>
              <a:gd name="connsiteY724" fmla="*/ 1619803 h 6858000"/>
              <a:gd name="connsiteX725" fmla="*/ 340345 w 7467663"/>
              <a:gd name="connsiteY725" fmla="*/ 2027739 h 6858000"/>
              <a:gd name="connsiteX726" fmla="*/ 360865 w 7467663"/>
              <a:gd name="connsiteY726" fmla="*/ 2044827 h 6858000"/>
              <a:gd name="connsiteX727" fmla="*/ 560414 w 7467663"/>
              <a:gd name="connsiteY727" fmla="*/ 2421457 h 6858000"/>
              <a:gd name="connsiteX728" fmla="*/ 1359703 w 7467663"/>
              <a:gd name="connsiteY728" fmla="*/ 2578554 h 6858000"/>
              <a:gd name="connsiteX729" fmla="*/ 1359422 w 7467663"/>
              <a:gd name="connsiteY729" fmla="*/ 2577994 h 6858000"/>
              <a:gd name="connsiteX730" fmla="*/ 828701 w 7467663"/>
              <a:gd name="connsiteY730" fmla="*/ 1839520 h 6858000"/>
              <a:gd name="connsiteX731" fmla="*/ 494427 w 7467663"/>
              <a:gd name="connsiteY731" fmla="*/ 1092333 h 6858000"/>
              <a:gd name="connsiteX732" fmla="*/ 506322 w 7467663"/>
              <a:gd name="connsiteY732" fmla="*/ 1020997 h 6858000"/>
              <a:gd name="connsiteX733" fmla="*/ 4570198 w 7467663"/>
              <a:gd name="connsiteY733" fmla="*/ 978081 h 6858000"/>
              <a:gd name="connsiteX734" fmla="*/ 4523691 w 7467663"/>
              <a:gd name="connsiteY734" fmla="*/ 1127776 h 6858000"/>
              <a:gd name="connsiteX735" fmla="*/ 4509875 w 7467663"/>
              <a:gd name="connsiteY735" fmla="*/ 1167552 h 6858000"/>
              <a:gd name="connsiteX736" fmla="*/ 4478168 w 7467663"/>
              <a:gd name="connsiteY736" fmla="*/ 1260735 h 6858000"/>
              <a:gd name="connsiteX737" fmla="*/ 4409309 w 7467663"/>
              <a:gd name="connsiteY737" fmla="*/ 1666996 h 6858000"/>
              <a:gd name="connsiteX738" fmla="*/ 4370031 w 7467663"/>
              <a:gd name="connsiteY738" fmla="*/ 1955666 h 6858000"/>
              <a:gd name="connsiteX739" fmla="*/ 4570198 w 7467663"/>
              <a:gd name="connsiteY739" fmla="*/ 978081 h 6858000"/>
              <a:gd name="connsiteX740" fmla="*/ 4557898 w 7467663"/>
              <a:gd name="connsiteY740" fmla="*/ 900011 h 6858000"/>
              <a:gd name="connsiteX741" fmla="*/ 4344840 w 7467663"/>
              <a:gd name="connsiteY741" fmla="*/ 1922038 h 6858000"/>
              <a:gd name="connsiteX742" fmla="*/ 4378710 w 7467663"/>
              <a:gd name="connsiteY742" fmla="*/ 1665516 h 6858000"/>
              <a:gd name="connsiteX743" fmla="*/ 4448798 w 7467663"/>
              <a:gd name="connsiteY743" fmla="*/ 1253024 h 6858000"/>
              <a:gd name="connsiteX744" fmla="*/ 4480315 w 7467663"/>
              <a:gd name="connsiteY744" fmla="*/ 1158454 h 6858000"/>
              <a:gd name="connsiteX745" fmla="*/ 4494133 w 7467663"/>
              <a:gd name="connsiteY745" fmla="*/ 1118676 h 6858000"/>
              <a:gd name="connsiteX746" fmla="*/ 4557898 w 7467663"/>
              <a:gd name="connsiteY746" fmla="*/ 900011 h 6858000"/>
              <a:gd name="connsiteX747" fmla="*/ 5870151 w 7467663"/>
              <a:gd name="connsiteY747" fmla="*/ 898890 h 6858000"/>
              <a:gd name="connsiteX748" fmla="*/ 5861335 w 7467663"/>
              <a:gd name="connsiteY748" fmla="*/ 899177 h 6858000"/>
              <a:gd name="connsiteX749" fmla="*/ 5843702 w 7467663"/>
              <a:gd name="connsiteY749" fmla="*/ 899748 h 6858000"/>
              <a:gd name="connsiteX750" fmla="*/ 5651107 w 7467663"/>
              <a:gd name="connsiteY750" fmla="*/ 920306 h 6858000"/>
              <a:gd name="connsiteX751" fmla="*/ 5459407 w 7467663"/>
              <a:gd name="connsiteY751" fmla="*/ 940975 h 6858000"/>
              <a:gd name="connsiteX752" fmla="*/ 5374846 w 7467663"/>
              <a:gd name="connsiteY752" fmla="*/ 941988 h 6858000"/>
              <a:gd name="connsiteX753" fmla="*/ 5256105 w 7467663"/>
              <a:gd name="connsiteY753" fmla="*/ 945632 h 6858000"/>
              <a:gd name="connsiteX754" fmla="*/ 5107071 w 7467663"/>
              <a:gd name="connsiteY754" fmla="*/ 969720 h 6858000"/>
              <a:gd name="connsiteX755" fmla="*/ 4998681 w 7467663"/>
              <a:gd name="connsiteY755" fmla="*/ 988771 h 6858000"/>
              <a:gd name="connsiteX756" fmla="*/ 5870151 w 7467663"/>
              <a:gd name="connsiteY756" fmla="*/ 898890 h 6858000"/>
              <a:gd name="connsiteX757" fmla="*/ 5504425 w 7467663"/>
              <a:gd name="connsiteY757" fmla="*/ 848067 h 6858000"/>
              <a:gd name="connsiteX758" fmla="*/ 4968849 w 7467663"/>
              <a:gd name="connsiteY758" fmla="*/ 962318 h 6858000"/>
              <a:gd name="connsiteX759" fmla="*/ 5104039 w 7467663"/>
              <a:gd name="connsiteY759" fmla="*/ 940634 h 6858000"/>
              <a:gd name="connsiteX760" fmla="*/ 5256311 w 7467663"/>
              <a:gd name="connsiteY760" fmla="*/ 916490 h 6858000"/>
              <a:gd name="connsiteX761" fmla="*/ 5377381 w 7467663"/>
              <a:gd name="connsiteY761" fmla="*/ 912671 h 6858000"/>
              <a:gd name="connsiteX762" fmla="*/ 5460148 w 7467663"/>
              <a:gd name="connsiteY762" fmla="*/ 911442 h 6858000"/>
              <a:gd name="connsiteX763" fmla="*/ 5648971 w 7467663"/>
              <a:gd name="connsiteY763" fmla="*/ 891331 h 6858000"/>
              <a:gd name="connsiteX764" fmla="*/ 5844807 w 7467663"/>
              <a:gd name="connsiteY764" fmla="*/ 870718 h 6858000"/>
              <a:gd name="connsiteX765" fmla="*/ 5862975 w 7467663"/>
              <a:gd name="connsiteY765" fmla="*/ 869756 h 6858000"/>
              <a:gd name="connsiteX766" fmla="*/ 5920887 w 7467663"/>
              <a:gd name="connsiteY766" fmla="*/ 865929 h 6858000"/>
              <a:gd name="connsiteX767" fmla="*/ 5504425 w 7467663"/>
              <a:gd name="connsiteY767" fmla="*/ 848067 h 6858000"/>
              <a:gd name="connsiteX768" fmla="*/ 3607114 w 7467663"/>
              <a:gd name="connsiteY768" fmla="*/ 467441 h 6858000"/>
              <a:gd name="connsiteX769" fmla="*/ 3296242 w 7467663"/>
              <a:gd name="connsiteY769" fmla="*/ 807991 h 6858000"/>
              <a:gd name="connsiteX770" fmla="*/ 3174674 w 7467663"/>
              <a:gd name="connsiteY770" fmla="*/ 919759 h 6858000"/>
              <a:gd name="connsiteX771" fmla="*/ 3042978 w 7467663"/>
              <a:gd name="connsiteY771" fmla="*/ 1054894 h 6858000"/>
              <a:gd name="connsiteX772" fmla="*/ 2968914 w 7467663"/>
              <a:gd name="connsiteY772" fmla="*/ 1133756 h 6858000"/>
              <a:gd name="connsiteX773" fmla="*/ 3103823 w 7467663"/>
              <a:gd name="connsiteY773" fmla="*/ 1026814 h 6858000"/>
              <a:gd name="connsiteX774" fmla="*/ 3607114 w 7467663"/>
              <a:gd name="connsiteY774" fmla="*/ 467441 h 6858000"/>
              <a:gd name="connsiteX775" fmla="*/ 3744487 w 7467663"/>
              <a:gd name="connsiteY775" fmla="*/ 383136 h 6858000"/>
              <a:gd name="connsiteX776" fmla="*/ 3970213 w 7467663"/>
              <a:gd name="connsiteY776" fmla="*/ 995559 h 6858000"/>
              <a:gd name="connsiteX777" fmla="*/ 3744487 w 7467663"/>
              <a:gd name="connsiteY777" fmla="*/ 383136 h 6858000"/>
              <a:gd name="connsiteX778" fmla="*/ 3624562 w 7467663"/>
              <a:gd name="connsiteY778" fmla="*/ 367041 h 6858000"/>
              <a:gd name="connsiteX779" fmla="*/ 3489712 w 7467663"/>
              <a:gd name="connsiteY779" fmla="*/ 485386 h 6858000"/>
              <a:gd name="connsiteX780" fmla="*/ 3182994 w 7467663"/>
              <a:gd name="connsiteY780" fmla="*/ 828265 h 6858000"/>
              <a:gd name="connsiteX781" fmla="*/ 2892114 w 7467663"/>
              <a:gd name="connsiteY781" fmla="*/ 1172635 h 6858000"/>
              <a:gd name="connsiteX782" fmla="*/ 3021459 w 7467663"/>
              <a:gd name="connsiteY782" fmla="*/ 1035385 h 6858000"/>
              <a:gd name="connsiteX783" fmla="*/ 3153873 w 7467663"/>
              <a:gd name="connsiteY783" fmla="*/ 898971 h 6858000"/>
              <a:gd name="connsiteX784" fmla="*/ 3276511 w 7467663"/>
              <a:gd name="connsiteY784" fmla="*/ 786423 h 6858000"/>
              <a:gd name="connsiteX785" fmla="*/ 3584154 w 7467663"/>
              <a:gd name="connsiteY785" fmla="*/ 448218 h 6858000"/>
              <a:gd name="connsiteX786" fmla="*/ 3624562 w 7467663"/>
              <a:gd name="connsiteY786" fmla="*/ 367041 h 6858000"/>
              <a:gd name="connsiteX787" fmla="*/ 3766672 w 7467663"/>
              <a:gd name="connsiteY787" fmla="*/ 359429 h 6858000"/>
              <a:gd name="connsiteX788" fmla="*/ 3996338 w 7467663"/>
              <a:gd name="connsiteY788" fmla="*/ 968237 h 6858000"/>
              <a:gd name="connsiteX789" fmla="*/ 3766672 w 7467663"/>
              <a:gd name="connsiteY789" fmla="*/ 359429 h 6858000"/>
              <a:gd name="connsiteX790" fmla="*/ 5805386 w 7467663"/>
              <a:gd name="connsiteY790" fmla="*/ 239240 h 6858000"/>
              <a:gd name="connsiteX791" fmla="*/ 5736947 w 7467663"/>
              <a:gd name="connsiteY791" fmla="*/ 261367 h 6858000"/>
              <a:gd name="connsiteX792" fmla="*/ 5427012 w 7467663"/>
              <a:gd name="connsiteY792" fmla="*/ 311272 h 6858000"/>
              <a:gd name="connsiteX793" fmla="*/ 5147818 w 7467663"/>
              <a:gd name="connsiteY793" fmla="*/ 322112 h 6858000"/>
              <a:gd name="connsiteX794" fmla="*/ 5060854 w 7467663"/>
              <a:gd name="connsiteY794" fmla="*/ 311882 h 6858000"/>
              <a:gd name="connsiteX795" fmla="*/ 4945989 w 7467663"/>
              <a:gd name="connsiteY795" fmla="*/ 300516 h 6858000"/>
              <a:gd name="connsiteX796" fmla="*/ 5410479 w 7467663"/>
              <a:gd name="connsiteY796" fmla="*/ 348434 h 6858000"/>
              <a:gd name="connsiteX797" fmla="*/ 5805386 w 7467663"/>
              <a:gd name="connsiteY797" fmla="*/ 239240 h 6858000"/>
              <a:gd name="connsiteX798" fmla="*/ 5905192 w 7467663"/>
              <a:gd name="connsiteY798" fmla="*/ 163079 h 6858000"/>
              <a:gd name="connsiteX799" fmla="*/ 5865655 w 7467663"/>
              <a:gd name="connsiteY799" fmla="*/ 171901 h 6858000"/>
              <a:gd name="connsiteX800" fmla="*/ 5259740 w 7467663"/>
              <a:gd name="connsiteY800" fmla="*/ 257013 h 6858000"/>
              <a:gd name="connsiteX801" fmla="*/ 5208466 w 7467663"/>
              <a:gd name="connsiteY801" fmla="*/ 257550 h 6858000"/>
              <a:gd name="connsiteX802" fmla="*/ 4980204 w 7467663"/>
              <a:gd name="connsiteY802" fmla="*/ 271903 h 6858000"/>
              <a:gd name="connsiteX803" fmla="*/ 5068068 w 7467663"/>
              <a:gd name="connsiteY803" fmla="*/ 282244 h 6858000"/>
              <a:gd name="connsiteX804" fmla="*/ 5153231 w 7467663"/>
              <a:gd name="connsiteY804" fmla="*/ 292240 h 6858000"/>
              <a:gd name="connsiteX805" fmla="*/ 5426491 w 7467663"/>
              <a:gd name="connsiteY805" fmla="*/ 281128 h 6858000"/>
              <a:gd name="connsiteX806" fmla="*/ 5731212 w 7467663"/>
              <a:gd name="connsiteY806" fmla="*/ 231951 h 6858000"/>
              <a:gd name="connsiteX807" fmla="*/ 5905192 w 7467663"/>
              <a:gd name="connsiteY807" fmla="*/ 163079 h 6858000"/>
              <a:gd name="connsiteX808" fmla="*/ 5944437 w 7467663"/>
              <a:gd name="connsiteY808" fmla="*/ 113829 h 6858000"/>
              <a:gd name="connsiteX809" fmla="*/ 5825032 w 7467663"/>
              <a:gd name="connsiteY809" fmla="*/ 146405 h 6858000"/>
              <a:gd name="connsiteX810" fmla="*/ 4955599 w 7467663"/>
              <a:gd name="connsiteY810" fmla="*/ 247008 h 6858000"/>
              <a:gd name="connsiteX811" fmla="*/ 5210104 w 7467663"/>
              <a:gd name="connsiteY811" fmla="*/ 228123 h 6858000"/>
              <a:gd name="connsiteX812" fmla="*/ 5261015 w 7467663"/>
              <a:gd name="connsiteY812" fmla="*/ 227087 h 6858000"/>
              <a:gd name="connsiteX813" fmla="*/ 5861181 w 7467663"/>
              <a:gd name="connsiteY813" fmla="*/ 143093 h 6858000"/>
              <a:gd name="connsiteX814" fmla="*/ 5961252 w 7467663"/>
              <a:gd name="connsiteY814" fmla="*/ 114820 h 6858000"/>
              <a:gd name="connsiteX815" fmla="*/ 5944437 w 7467663"/>
              <a:gd name="connsiteY815" fmla="*/ 113829 h 6858000"/>
              <a:gd name="connsiteX816" fmla="*/ 3882765 w 7467663"/>
              <a:gd name="connsiteY816" fmla="*/ 0 h 6858000"/>
              <a:gd name="connsiteX817" fmla="*/ 3995099 w 7467663"/>
              <a:gd name="connsiteY817" fmla="*/ 0 h 6858000"/>
              <a:gd name="connsiteX818" fmla="*/ 4163818 w 7467663"/>
              <a:gd name="connsiteY818" fmla="*/ 234104 h 6858000"/>
              <a:gd name="connsiteX819" fmla="*/ 4172099 w 7467663"/>
              <a:gd name="connsiteY819" fmla="*/ 234207 h 6858000"/>
              <a:gd name="connsiteX820" fmla="*/ 4784282 w 7467663"/>
              <a:gd name="connsiteY820" fmla="*/ 276561 h 6858000"/>
              <a:gd name="connsiteX821" fmla="*/ 4801687 w 7467663"/>
              <a:gd name="connsiteY821" fmla="*/ 267764 h 6858000"/>
              <a:gd name="connsiteX822" fmla="*/ 6082788 w 7467663"/>
              <a:gd name="connsiteY822" fmla="*/ 64119 h 6858000"/>
              <a:gd name="connsiteX823" fmla="*/ 6099442 w 7467663"/>
              <a:gd name="connsiteY823" fmla="*/ 82568 h 6858000"/>
              <a:gd name="connsiteX824" fmla="*/ 4804137 w 7467663"/>
              <a:gd name="connsiteY824" fmla="*/ 320931 h 6858000"/>
              <a:gd name="connsiteX825" fmla="*/ 4227047 w 7467663"/>
              <a:gd name="connsiteY825" fmla="*/ 313415 h 6858000"/>
              <a:gd name="connsiteX826" fmla="*/ 4346041 w 7467663"/>
              <a:gd name="connsiteY826" fmla="*/ 456086 h 6858000"/>
              <a:gd name="connsiteX827" fmla="*/ 4870967 w 7467663"/>
              <a:gd name="connsiteY827" fmla="*/ 963061 h 6858000"/>
              <a:gd name="connsiteX828" fmla="*/ 4889647 w 7467663"/>
              <a:gd name="connsiteY828" fmla="*/ 957147 h 6858000"/>
              <a:gd name="connsiteX829" fmla="*/ 5422504 w 7467663"/>
              <a:gd name="connsiteY829" fmla="*/ 805191 h 6858000"/>
              <a:gd name="connsiteX830" fmla="*/ 6087656 w 7467663"/>
              <a:gd name="connsiteY830" fmla="*/ 826703 h 6858000"/>
              <a:gd name="connsiteX831" fmla="*/ 6058717 w 7467663"/>
              <a:gd name="connsiteY831" fmla="*/ 865992 h 6858000"/>
              <a:gd name="connsiteX832" fmla="*/ 4974153 w 7467663"/>
              <a:gd name="connsiteY832" fmla="*/ 1045456 h 6858000"/>
              <a:gd name="connsiteX833" fmla="*/ 5627835 w 7467663"/>
              <a:gd name="connsiteY833" fmla="*/ 1472077 h 6858000"/>
              <a:gd name="connsiteX834" fmla="*/ 5629817 w 7467663"/>
              <a:gd name="connsiteY834" fmla="*/ 1471412 h 6858000"/>
              <a:gd name="connsiteX835" fmla="*/ 5634124 w 7467663"/>
              <a:gd name="connsiteY835" fmla="*/ 1470572 h 6858000"/>
              <a:gd name="connsiteX836" fmla="*/ 5755832 w 7467663"/>
              <a:gd name="connsiteY836" fmla="*/ 1383886 h 6858000"/>
              <a:gd name="connsiteX837" fmla="*/ 6014186 w 7467663"/>
              <a:gd name="connsiteY837" fmla="*/ 1279799 h 6858000"/>
              <a:gd name="connsiteX838" fmla="*/ 6901619 w 7467663"/>
              <a:gd name="connsiteY838" fmla="*/ 1047874 h 6858000"/>
              <a:gd name="connsiteX839" fmla="*/ 6931566 w 7467663"/>
              <a:gd name="connsiteY839" fmla="*/ 1062034 h 6858000"/>
              <a:gd name="connsiteX840" fmla="*/ 5790982 w 7467663"/>
              <a:gd name="connsiteY840" fmla="*/ 1561380 h 6858000"/>
              <a:gd name="connsiteX841" fmla="*/ 6188971 w 7467663"/>
              <a:gd name="connsiteY841" fmla="*/ 1755168 h 6858000"/>
              <a:gd name="connsiteX842" fmla="*/ 6202446 w 7467663"/>
              <a:gd name="connsiteY842" fmla="*/ 1752268 h 6858000"/>
              <a:gd name="connsiteX843" fmla="*/ 7179560 w 7467663"/>
              <a:gd name="connsiteY843" fmla="*/ 1467551 h 6858000"/>
              <a:gd name="connsiteX844" fmla="*/ 7158730 w 7467663"/>
              <a:gd name="connsiteY844" fmla="*/ 1507835 h 6858000"/>
              <a:gd name="connsiteX845" fmla="*/ 6326959 w 7467663"/>
              <a:gd name="connsiteY845" fmla="*/ 1817686 h 6858000"/>
              <a:gd name="connsiteX846" fmla="*/ 6537433 w 7467663"/>
              <a:gd name="connsiteY846" fmla="*/ 1907790 h 6858000"/>
              <a:gd name="connsiteX847" fmla="*/ 6550221 w 7467663"/>
              <a:gd name="connsiteY847" fmla="*/ 1910729 h 6858000"/>
              <a:gd name="connsiteX848" fmla="*/ 6964438 w 7467663"/>
              <a:gd name="connsiteY848" fmla="*/ 2209505 h 6858000"/>
              <a:gd name="connsiteX849" fmla="*/ 7367862 w 7467663"/>
              <a:gd name="connsiteY849" fmla="*/ 2806833 h 6858000"/>
              <a:gd name="connsiteX850" fmla="*/ 7364329 w 7467663"/>
              <a:gd name="connsiteY850" fmla="*/ 2826907 h 6858000"/>
              <a:gd name="connsiteX851" fmla="*/ 7290545 w 7467663"/>
              <a:gd name="connsiteY851" fmla="*/ 2850663 h 6858000"/>
              <a:gd name="connsiteX852" fmla="*/ 6472036 w 7467663"/>
              <a:gd name="connsiteY852" fmla="*/ 1959003 h 6858000"/>
              <a:gd name="connsiteX853" fmla="*/ 5792897 w 7467663"/>
              <a:gd name="connsiteY853" fmla="*/ 1647747 h 6858000"/>
              <a:gd name="connsiteX854" fmla="*/ 5842751 w 7467663"/>
              <a:gd name="connsiteY854" fmla="*/ 1816112 h 6858000"/>
              <a:gd name="connsiteX855" fmla="*/ 5847424 w 7467663"/>
              <a:gd name="connsiteY855" fmla="*/ 1815776 h 6858000"/>
              <a:gd name="connsiteX856" fmla="*/ 6399821 w 7467663"/>
              <a:gd name="connsiteY856" fmla="*/ 2344799 h 6858000"/>
              <a:gd name="connsiteX857" fmla="*/ 6323232 w 7467663"/>
              <a:gd name="connsiteY857" fmla="*/ 2389634 h 6858000"/>
              <a:gd name="connsiteX858" fmla="*/ 5942958 w 7467663"/>
              <a:gd name="connsiteY858" fmla="*/ 2077708 h 6858000"/>
              <a:gd name="connsiteX859" fmla="*/ 5921559 w 7467663"/>
              <a:gd name="connsiteY859" fmla="*/ 2378596 h 6858000"/>
              <a:gd name="connsiteX860" fmla="*/ 5817651 w 7467663"/>
              <a:gd name="connsiteY860" fmla="*/ 3023919 h 6858000"/>
              <a:gd name="connsiteX861" fmla="*/ 5729634 w 7467663"/>
              <a:gd name="connsiteY861" fmla="*/ 3051849 h 6858000"/>
              <a:gd name="connsiteX862" fmla="*/ 5611018 w 7467663"/>
              <a:gd name="connsiteY862" fmla="*/ 2316769 h 6858000"/>
              <a:gd name="connsiteX863" fmla="*/ 5687608 w 7467663"/>
              <a:gd name="connsiteY863" fmla="*/ 2039972 h 6858000"/>
              <a:gd name="connsiteX864" fmla="*/ 5657554 w 7467663"/>
              <a:gd name="connsiteY864" fmla="*/ 1576445 h 6858000"/>
              <a:gd name="connsiteX865" fmla="*/ 5150475 w 7467663"/>
              <a:gd name="connsiteY865" fmla="*/ 1274012 h 6858000"/>
              <a:gd name="connsiteX866" fmla="*/ 5349142 w 7467663"/>
              <a:gd name="connsiteY866" fmla="*/ 2204405 h 6858000"/>
              <a:gd name="connsiteX867" fmla="*/ 5262214 w 7467663"/>
              <a:gd name="connsiteY867" fmla="*/ 2233836 h 6858000"/>
              <a:gd name="connsiteX868" fmla="*/ 4981539 w 7467663"/>
              <a:gd name="connsiteY868" fmla="*/ 1542201 h 6858000"/>
              <a:gd name="connsiteX869" fmla="*/ 4958461 w 7467663"/>
              <a:gd name="connsiteY869" fmla="*/ 1136957 h 6858000"/>
              <a:gd name="connsiteX870" fmla="*/ 4655015 w 7467663"/>
              <a:gd name="connsiteY870" fmla="*/ 891426 h 6858000"/>
              <a:gd name="connsiteX871" fmla="*/ 4348002 w 7467663"/>
              <a:gd name="connsiteY871" fmla="*/ 2205895 h 6858000"/>
              <a:gd name="connsiteX872" fmla="*/ 4262250 w 7467663"/>
              <a:gd name="connsiteY872" fmla="*/ 2219972 h 6858000"/>
              <a:gd name="connsiteX873" fmla="*/ 4550611 w 7467663"/>
              <a:gd name="connsiteY873" fmla="*/ 817540 h 6858000"/>
              <a:gd name="connsiteX874" fmla="*/ 4564418 w 7467663"/>
              <a:gd name="connsiteY874" fmla="*/ 808293 h 6858000"/>
              <a:gd name="connsiteX875" fmla="*/ 4266388 w 7467663"/>
              <a:gd name="connsiteY875" fmla="*/ 500083 h 6858000"/>
              <a:gd name="connsiteX876" fmla="*/ 4032842 w 7467663"/>
              <a:gd name="connsiteY876" fmla="*/ 211809 h 6858000"/>
              <a:gd name="connsiteX877" fmla="*/ 3882765 w 7467663"/>
              <a:gd name="connsiteY877" fmla="*/ 0 h 6858000"/>
              <a:gd name="connsiteX878" fmla="*/ 3721337 w 7467663"/>
              <a:gd name="connsiteY878" fmla="*/ 0 h 6858000"/>
              <a:gd name="connsiteX879" fmla="*/ 3797544 w 7467663"/>
              <a:gd name="connsiteY879" fmla="*/ 0 h 6858000"/>
              <a:gd name="connsiteX880" fmla="*/ 3775734 w 7467663"/>
              <a:gd name="connsiteY880" fmla="*/ 95131 h 6858000"/>
              <a:gd name="connsiteX881" fmla="*/ 3724807 w 7467663"/>
              <a:gd name="connsiteY881" fmla="*/ 272257 h 6858000"/>
              <a:gd name="connsiteX882" fmla="*/ 3726844 w 7467663"/>
              <a:gd name="connsiteY882" fmla="*/ 282988 h 6858000"/>
              <a:gd name="connsiteX883" fmla="*/ 3742664 w 7467663"/>
              <a:gd name="connsiteY883" fmla="*/ 279918 h 6858000"/>
              <a:gd name="connsiteX884" fmla="*/ 4103910 w 7467663"/>
              <a:gd name="connsiteY884" fmla="*/ 1161917 h 6858000"/>
              <a:gd name="connsiteX885" fmla="*/ 4020269 w 7467663"/>
              <a:gd name="connsiteY885" fmla="*/ 1200406 h 6858000"/>
              <a:gd name="connsiteX886" fmla="*/ 3674882 w 7467663"/>
              <a:gd name="connsiteY886" fmla="*/ 488524 h 6858000"/>
              <a:gd name="connsiteX887" fmla="*/ 3132682 w 7467663"/>
              <a:gd name="connsiteY887" fmla="*/ 1072284 h 6858000"/>
              <a:gd name="connsiteX888" fmla="*/ 2716346 w 7467663"/>
              <a:gd name="connsiteY888" fmla="*/ 1276376 h 6858000"/>
              <a:gd name="connsiteX889" fmla="*/ 2716772 w 7467663"/>
              <a:gd name="connsiteY889" fmla="*/ 1255462 h 6858000"/>
              <a:gd name="connsiteX890" fmla="*/ 3471096 w 7467663"/>
              <a:gd name="connsiteY890" fmla="*/ 437072 h 6858000"/>
              <a:gd name="connsiteX891" fmla="*/ 3639057 w 7467663"/>
              <a:gd name="connsiteY891" fmla="*/ 286334 h 6858000"/>
              <a:gd name="connsiteX892" fmla="*/ 3640309 w 7467663"/>
              <a:gd name="connsiteY892" fmla="*/ 284664 h 6858000"/>
              <a:gd name="connsiteX893" fmla="*/ 3646022 w 7467663"/>
              <a:gd name="connsiteY893" fmla="*/ 276711 h 6858000"/>
              <a:gd name="connsiteX894" fmla="*/ 3707943 w 7467663"/>
              <a:gd name="connsiteY894" fmla="*/ 65958 h 6858000"/>
              <a:gd name="connsiteX895" fmla="*/ 3721337 w 7467663"/>
              <a:gd name="connsiteY895" fmla="*/ 0 h 6858000"/>
              <a:gd name="connsiteX896" fmla="*/ 2867960 w 7467663"/>
              <a:gd name="connsiteY896" fmla="*/ 0 h 6858000"/>
              <a:gd name="connsiteX897" fmla="*/ 2926351 w 7467663"/>
              <a:gd name="connsiteY897" fmla="*/ 0 h 6858000"/>
              <a:gd name="connsiteX898" fmla="*/ 2902823 w 7467663"/>
              <a:gd name="connsiteY898" fmla="*/ 262929 h 6858000"/>
              <a:gd name="connsiteX899" fmla="*/ 2940663 w 7467663"/>
              <a:gd name="connsiteY899" fmla="*/ 140884 h 6858000"/>
              <a:gd name="connsiteX900" fmla="*/ 2947039 w 7467663"/>
              <a:gd name="connsiteY900" fmla="*/ 122524 h 6858000"/>
              <a:gd name="connsiteX901" fmla="*/ 2984316 w 7467663"/>
              <a:gd name="connsiteY901" fmla="*/ 0 h 6858000"/>
              <a:gd name="connsiteX902" fmla="*/ 3016114 w 7467663"/>
              <a:gd name="connsiteY902" fmla="*/ 0 h 6858000"/>
              <a:gd name="connsiteX903" fmla="*/ 2979949 w 7467663"/>
              <a:gd name="connsiteY903" fmla="*/ 119274 h 6858000"/>
              <a:gd name="connsiteX904" fmla="*/ 3023879 w 7467663"/>
              <a:gd name="connsiteY904" fmla="*/ 0 h 6858000"/>
              <a:gd name="connsiteX905" fmla="*/ 3105400 w 7467663"/>
              <a:gd name="connsiteY905" fmla="*/ 0 h 6858000"/>
              <a:gd name="connsiteX906" fmla="*/ 3094669 w 7467663"/>
              <a:gd name="connsiteY906" fmla="*/ 30308 h 6858000"/>
              <a:gd name="connsiteX907" fmla="*/ 2901945 w 7467663"/>
              <a:gd name="connsiteY907" fmla="*/ 466538 h 6858000"/>
              <a:gd name="connsiteX908" fmla="*/ 2815209 w 7467663"/>
              <a:gd name="connsiteY908" fmla="*/ 497361 h 6858000"/>
              <a:gd name="connsiteX909" fmla="*/ 2844845 w 7467663"/>
              <a:gd name="connsiteY909" fmla="*/ 127638 h 6858000"/>
              <a:gd name="connsiteX910" fmla="*/ 2867960 w 7467663"/>
              <a:gd name="connsiteY910" fmla="*/ 0 h 6858000"/>
              <a:gd name="connsiteX911" fmla="*/ 1057230 w 7467663"/>
              <a:gd name="connsiteY911" fmla="*/ 0 h 6858000"/>
              <a:gd name="connsiteX912" fmla="*/ 1111003 w 7467663"/>
              <a:gd name="connsiteY912" fmla="*/ 0 h 6858000"/>
              <a:gd name="connsiteX913" fmla="*/ 1125553 w 7467663"/>
              <a:gd name="connsiteY913" fmla="*/ 52588 h 6858000"/>
              <a:gd name="connsiteX914" fmla="*/ 1304276 w 7467663"/>
              <a:gd name="connsiteY914" fmla="*/ 476275 h 6858000"/>
              <a:gd name="connsiteX915" fmla="*/ 1492066 w 7467663"/>
              <a:gd name="connsiteY915" fmla="*/ 886333 h 6858000"/>
              <a:gd name="connsiteX916" fmla="*/ 1423698 w 7467663"/>
              <a:gd name="connsiteY916" fmla="*/ 710817 h 6858000"/>
              <a:gd name="connsiteX917" fmla="*/ 1357609 w 7467663"/>
              <a:gd name="connsiteY917" fmla="*/ 532892 h 6858000"/>
              <a:gd name="connsiteX918" fmla="*/ 1309550 w 7467663"/>
              <a:gd name="connsiteY918" fmla="*/ 374031 h 6858000"/>
              <a:gd name="connsiteX919" fmla="*/ 1193673 w 7467663"/>
              <a:gd name="connsiteY919" fmla="*/ 49533 h 6858000"/>
              <a:gd name="connsiteX920" fmla="*/ 1164391 w 7467663"/>
              <a:gd name="connsiteY920" fmla="*/ 0 h 6858000"/>
              <a:gd name="connsiteX921" fmla="*/ 1200666 w 7467663"/>
              <a:gd name="connsiteY921" fmla="*/ 0 h 6858000"/>
              <a:gd name="connsiteX922" fmla="*/ 1223408 w 7467663"/>
              <a:gd name="connsiteY922" fmla="*/ 38996 h 6858000"/>
              <a:gd name="connsiteX923" fmla="*/ 1339635 w 7467663"/>
              <a:gd name="connsiteY923" fmla="*/ 365517 h 6858000"/>
              <a:gd name="connsiteX924" fmla="*/ 1387469 w 7467663"/>
              <a:gd name="connsiteY924" fmla="*/ 523079 h 6858000"/>
              <a:gd name="connsiteX925" fmla="*/ 1452685 w 7467663"/>
              <a:gd name="connsiteY925" fmla="*/ 699806 h 6858000"/>
              <a:gd name="connsiteX926" fmla="*/ 1492092 w 7467663"/>
              <a:gd name="connsiteY926" fmla="*/ 800424 h 6858000"/>
              <a:gd name="connsiteX927" fmla="*/ 1455302 w 7467663"/>
              <a:gd name="connsiteY927" fmla="*/ 632913 h 6858000"/>
              <a:gd name="connsiteX928" fmla="*/ 1222336 w 7467663"/>
              <a:gd name="connsiteY928" fmla="*/ 9480 h 6858000"/>
              <a:gd name="connsiteX929" fmla="*/ 1214634 w 7467663"/>
              <a:gd name="connsiteY929" fmla="*/ 0 h 6858000"/>
              <a:gd name="connsiteX930" fmla="*/ 1289827 w 7467663"/>
              <a:gd name="connsiteY930" fmla="*/ 0 h 6858000"/>
              <a:gd name="connsiteX931" fmla="*/ 1321076 w 7467663"/>
              <a:gd name="connsiteY931" fmla="*/ 59722 h 6858000"/>
              <a:gd name="connsiteX932" fmla="*/ 1512579 w 7467663"/>
              <a:gd name="connsiteY932" fmla="*/ 626441 h 6858000"/>
              <a:gd name="connsiteX933" fmla="*/ 1506076 w 7467663"/>
              <a:gd name="connsiteY933" fmla="*/ 1089289 h 6858000"/>
              <a:gd name="connsiteX934" fmla="*/ 1486346 w 7467663"/>
              <a:gd name="connsiteY934" fmla="*/ 1079919 h 6858000"/>
              <a:gd name="connsiteX935" fmla="*/ 1070511 w 7467663"/>
              <a:gd name="connsiteY935" fmla="*/ 48609 h 6858000"/>
              <a:gd name="connsiteX936" fmla="*/ 1057230 w 7467663"/>
              <a:gd name="connsiteY936" fmla="*/ 0 h 6858000"/>
              <a:gd name="connsiteX937" fmla="*/ 43151 w 7467663"/>
              <a:gd name="connsiteY937" fmla="*/ 0 h 6858000"/>
              <a:gd name="connsiteX938" fmla="*/ 95283 w 7467663"/>
              <a:gd name="connsiteY938" fmla="*/ 0 h 6858000"/>
              <a:gd name="connsiteX939" fmla="*/ 300708 w 7467663"/>
              <a:gd name="connsiteY939" fmla="*/ 154571 h 6858000"/>
              <a:gd name="connsiteX940" fmla="*/ 530414 w 7467663"/>
              <a:gd name="connsiteY940" fmla="*/ 354673 h 6858000"/>
              <a:gd name="connsiteX941" fmla="*/ 333785 w 7467663"/>
              <a:gd name="connsiteY941" fmla="*/ 161564 h 6858000"/>
              <a:gd name="connsiteX942" fmla="*/ 147005 w 7467663"/>
              <a:gd name="connsiteY942" fmla="*/ 0 h 6858000"/>
              <a:gd name="connsiteX943" fmla="*/ 272509 w 7467663"/>
              <a:gd name="connsiteY943" fmla="*/ 0 h 6858000"/>
              <a:gd name="connsiteX944" fmla="*/ 326276 w 7467663"/>
              <a:gd name="connsiteY944" fmla="*/ 45847 h 6858000"/>
              <a:gd name="connsiteX945" fmla="*/ 823759 w 7467663"/>
              <a:gd name="connsiteY945" fmla="*/ 574145 h 6858000"/>
              <a:gd name="connsiteX946" fmla="*/ 811254 w 7467663"/>
              <a:gd name="connsiteY946" fmla="*/ 665546 h 6858000"/>
              <a:gd name="connsiteX947" fmla="*/ 154042 w 7467663"/>
              <a:gd name="connsiteY947" fmla="*/ 261522 h 6858000"/>
              <a:gd name="connsiteX948" fmla="*/ 13550 w 7467663"/>
              <a:gd name="connsiteY948" fmla="*/ 158423 h 6858000"/>
              <a:gd name="connsiteX949" fmla="*/ 0 w 7467663"/>
              <a:gd name="connsiteY949" fmla="*/ 146618 h 6858000"/>
              <a:gd name="connsiteX950" fmla="*/ 0 w 7467663"/>
              <a:gd name="connsiteY950" fmla="*/ 59161 h 6858000"/>
              <a:gd name="connsiteX951" fmla="*/ 45427 w 7467663"/>
              <a:gd name="connsiteY951" fmla="*/ 101078 h 6858000"/>
              <a:gd name="connsiteX952" fmla="*/ 630103 w 7467663"/>
              <a:gd name="connsiteY952" fmla="*/ 485885 h 6858000"/>
              <a:gd name="connsiteX953" fmla="*/ 532040 w 7467663"/>
              <a:gd name="connsiteY953" fmla="*/ 399359 h 6858000"/>
              <a:gd name="connsiteX954" fmla="*/ 517618 w 7467663"/>
              <a:gd name="connsiteY954" fmla="*/ 385726 h 6858000"/>
              <a:gd name="connsiteX955" fmla="*/ 285074 w 7467663"/>
              <a:gd name="connsiteY955" fmla="*/ 182755 h 6858000"/>
              <a:gd name="connsiteX956" fmla="*/ 43151 w 7467663"/>
              <a:gd name="connsiteY95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467600 w 7467600"/>
              <a:gd name="connsiteY75" fmla="*/ 6334256 h 6858000"/>
              <a:gd name="connsiteX76" fmla="*/ 7454976 w 7467600"/>
              <a:gd name="connsiteY76" fmla="*/ 6318297 h 6858000"/>
              <a:gd name="connsiteX77" fmla="*/ 1456157 w 7467600"/>
              <a:gd name="connsiteY77" fmla="*/ 5371404 h 6858000"/>
              <a:gd name="connsiteX78" fmla="*/ 1244432 w 7467600"/>
              <a:gd name="connsiteY78" fmla="*/ 5385601 h 6858000"/>
              <a:gd name="connsiteX79" fmla="*/ 973990 w 7467600"/>
              <a:gd name="connsiteY79" fmla="*/ 5424940 h 6858000"/>
              <a:gd name="connsiteX80" fmla="*/ 1103809 w 7467600"/>
              <a:gd name="connsiteY80" fmla="*/ 5433720 h 6858000"/>
              <a:gd name="connsiteX81" fmla="*/ 1123454 w 7467600"/>
              <a:gd name="connsiteY81" fmla="*/ 5435727 h 6858000"/>
              <a:gd name="connsiteX82" fmla="*/ 1737017 w 7467600"/>
              <a:gd name="connsiteY82" fmla="*/ 5452183 h 6858000"/>
              <a:gd name="connsiteX83" fmla="*/ 1824397 w 7467600"/>
              <a:gd name="connsiteY83" fmla="*/ 5447757 h 6858000"/>
              <a:gd name="connsiteX84" fmla="*/ 2070059 w 7467600"/>
              <a:gd name="connsiteY84" fmla="*/ 5441660 h 6858000"/>
              <a:gd name="connsiteX85" fmla="*/ 1456157 w 7467600"/>
              <a:gd name="connsiteY85" fmla="*/ 5371404 h 6858000"/>
              <a:gd name="connsiteX86" fmla="*/ 4988186 w 7467600"/>
              <a:gd name="connsiteY86" fmla="*/ 5216467 h 6858000"/>
              <a:gd name="connsiteX87" fmla="*/ 4777334 w 7467600"/>
              <a:gd name="connsiteY87" fmla="*/ 5406072 h 6858000"/>
              <a:gd name="connsiteX88" fmla="*/ 4718341 w 7467600"/>
              <a:gd name="connsiteY88" fmla="*/ 5468043 h 6858000"/>
              <a:gd name="connsiteX89" fmla="*/ 4604655 w 7467600"/>
              <a:gd name="connsiteY89" fmla="*/ 5583434 h 6858000"/>
              <a:gd name="connsiteX90" fmla="*/ 4565074 w 7467600"/>
              <a:gd name="connsiteY90" fmla="*/ 5618550 h 6858000"/>
              <a:gd name="connsiteX91" fmla="*/ 4988186 w 7467600"/>
              <a:gd name="connsiteY91" fmla="*/ 5216467 h 6858000"/>
              <a:gd name="connsiteX92" fmla="*/ 4978032 w 7467600"/>
              <a:gd name="connsiteY92" fmla="*/ 5183809 h 6858000"/>
              <a:gd name="connsiteX93" fmla="*/ 4463413 w 7467600"/>
              <a:gd name="connsiteY93" fmla="*/ 5615162 h 6858000"/>
              <a:gd name="connsiteX94" fmla="*/ 4358134 w 7467600"/>
              <a:gd name="connsiteY94" fmla="*/ 5742791 h 6858000"/>
              <a:gd name="connsiteX95" fmla="*/ 4376219 w 7467600"/>
              <a:gd name="connsiteY95" fmla="*/ 5729027 h 6858000"/>
              <a:gd name="connsiteX96" fmla="*/ 4582340 w 7467600"/>
              <a:gd name="connsiteY96" fmla="*/ 5561037 h 6858000"/>
              <a:gd name="connsiteX97" fmla="*/ 4694684 w 7467600"/>
              <a:gd name="connsiteY97" fmla="*/ 5447098 h 6858000"/>
              <a:gd name="connsiteX98" fmla="*/ 4754123 w 7467600"/>
              <a:gd name="connsiteY98" fmla="*/ 5384643 h 6858000"/>
              <a:gd name="connsiteX99" fmla="*/ 4978032 w 7467600"/>
              <a:gd name="connsiteY99" fmla="*/ 5183809 h 6858000"/>
              <a:gd name="connsiteX100" fmla="*/ 1903353 w 7467600"/>
              <a:gd name="connsiteY100" fmla="*/ 5044827 h 6858000"/>
              <a:gd name="connsiteX101" fmla="*/ 1936931 w 7467600"/>
              <a:gd name="connsiteY101" fmla="*/ 5093954 h 6858000"/>
              <a:gd name="connsiteX102" fmla="*/ 2195868 w 7467600"/>
              <a:gd name="connsiteY102" fmla="*/ 5396574 h 6858000"/>
              <a:gd name="connsiteX103" fmla="*/ 2088852 w 7467600"/>
              <a:gd name="connsiteY103" fmla="*/ 5166123 h 6858000"/>
              <a:gd name="connsiteX104" fmla="*/ 1958241 w 7467600"/>
              <a:gd name="connsiteY104" fmla="*/ 5067955 h 6858000"/>
              <a:gd name="connsiteX105" fmla="*/ 1903353 w 7467600"/>
              <a:gd name="connsiteY105" fmla="*/ 5044827 h 6858000"/>
              <a:gd name="connsiteX106" fmla="*/ 1979378 w 7467600"/>
              <a:gd name="connsiteY106" fmla="*/ 4769504 h 6858000"/>
              <a:gd name="connsiteX107" fmla="*/ 2882120 w 7467600"/>
              <a:gd name="connsiteY107" fmla="*/ 5064547 h 6858000"/>
              <a:gd name="connsiteX108" fmla="*/ 2793103 w 7467600"/>
              <a:gd name="connsiteY108" fmla="*/ 5039699 h 6858000"/>
              <a:gd name="connsiteX109" fmla="*/ 2770041 w 7467600"/>
              <a:gd name="connsiteY109" fmla="*/ 5033634 h 6858000"/>
              <a:gd name="connsiteX110" fmla="*/ 1979378 w 7467600"/>
              <a:gd name="connsiteY110" fmla="*/ 4769504 h 6858000"/>
              <a:gd name="connsiteX111" fmla="*/ 1927410 w 7467600"/>
              <a:gd name="connsiteY111" fmla="*/ 4716164 h 6858000"/>
              <a:gd name="connsiteX112" fmla="*/ 1959587 w 7467600"/>
              <a:gd name="connsiteY112" fmla="*/ 4728849 h 6858000"/>
              <a:gd name="connsiteX113" fmla="*/ 2777707 w 7467600"/>
              <a:gd name="connsiteY113" fmla="*/ 5003991 h 6858000"/>
              <a:gd name="connsiteX114" fmla="*/ 2800768 w 7467600"/>
              <a:gd name="connsiteY114" fmla="*/ 5010056 h 6858000"/>
              <a:gd name="connsiteX115" fmla="*/ 2879408 w 7467600"/>
              <a:gd name="connsiteY115" fmla="*/ 5031590 h 6858000"/>
              <a:gd name="connsiteX116" fmla="*/ 2862295 w 7467600"/>
              <a:gd name="connsiteY116" fmla="*/ 5022958 h 6858000"/>
              <a:gd name="connsiteX117" fmla="*/ 2813343 w 7467600"/>
              <a:gd name="connsiteY117" fmla="*/ 4998369 h 6858000"/>
              <a:gd name="connsiteX118" fmla="*/ 2646245 w 7467600"/>
              <a:gd name="connsiteY118" fmla="*/ 4930999 h 6858000"/>
              <a:gd name="connsiteX119" fmla="*/ 1999243 w 7467600"/>
              <a:gd name="connsiteY119" fmla="*/ 4730524 h 6858000"/>
              <a:gd name="connsiteX120" fmla="*/ 1979527 w 7467600"/>
              <a:gd name="connsiteY120" fmla="*/ 4726651 h 6858000"/>
              <a:gd name="connsiteX121" fmla="*/ 1927410 w 7467600"/>
              <a:gd name="connsiteY121" fmla="*/ 4716164 h 6858000"/>
              <a:gd name="connsiteX122" fmla="*/ 1997014 w 7467600"/>
              <a:gd name="connsiteY122" fmla="*/ 4698007 h 6858000"/>
              <a:gd name="connsiteX123" fmla="*/ 2005458 w 7467600"/>
              <a:gd name="connsiteY123" fmla="*/ 4699540 h 6858000"/>
              <a:gd name="connsiteX124" fmla="*/ 2657186 w 7467600"/>
              <a:gd name="connsiteY124" fmla="*/ 4901687 h 6858000"/>
              <a:gd name="connsiteX125" fmla="*/ 2826662 w 7467600"/>
              <a:gd name="connsiteY125" fmla="*/ 4970362 h 6858000"/>
              <a:gd name="connsiteX126" fmla="*/ 2876100 w 7467600"/>
              <a:gd name="connsiteY126" fmla="*/ 4995397 h 6858000"/>
              <a:gd name="connsiteX127" fmla="*/ 3042600 w 7467600"/>
              <a:gd name="connsiteY127" fmla="*/ 5059532 h 6858000"/>
              <a:gd name="connsiteX128" fmla="*/ 1997014 w 7467600"/>
              <a:gd name="connsiteY128" fmla="*/ 4698007 h 6858000"/>
              <a:gd name="connsiteX129" fmla="*/ 2305292 w 7467600"/>
              <a:gd name="connsiteY129" fmla="*/ 4219492 h 6858000"/>
              <a:gd name="connsiteX130" fmla="*/ 3360922 w 7467600"/>
              <a:gd name="connsiteY130" fmla="*/ 4529373 h 6858000"/>
              <a:gd name="connsiteX131" fmla="*/ 3492420 w 7467600"/>
              <a:gd name="connsiteY131" fmla="*/ 4510145 h 6858000"/>
              <a:gd name="connsiteX132" fmla="*/ 3364086 w 7467600"/>
              <a:gd name="connsiteY132" fmla="*/ 4480340 h 6858000"/>
              <a:gd name="connsiteX133" fmla="*/ 3225818 w 7467600"/>
              <a:gd name="connsiteY133" fmla="*/ 4411822 h 6858000"/>
              <a:gd name="connsiteX134" fmla="*/ 3129696 w 7467600"/>
              <a:gd name="connsiteY134" fmla="*/ 4360704 h 6858000"/>
              <a:gd name="connsiteX135" fmla="*/ 2814545 w 7467600"/>
              <a:gd name="connsiteY135" fmla="*/ 4282955 h 6858000"/>
              <a:gd name="connsiteX136" fmla="*/ 2305292 w 7467600"/>
              <a:gd name="connsiteY136" fmla="*/ 4219492 h 6858000"/>
              <a:gd name="connsiteX137" fmla="*/ 2626982 w 7467600"/>
              <a:gd name="connsiteY137" fmla="*/ 4206450 h 6858000"/>
              <a:gd name="connsiteX138" fmla="*/ 2490617 w 7467600"/>
              <a:gd name="connsiteY138" fmla="*/ 4206951 h 6858000"/>
              <a:gd name="connsiteX139" fmla="*/ 2819869 w 7467600"/>
              <a:gd name="connsiteY139" fmla="*/ 4252936 h 6858000"/>
              <a:gd name="connsiteX140" fmla="*/ 3143018 w 7467600"/>
              <a:gd name="connsiteY140" fmla="*/ 4332698 h 6858000"/>
              <a:gd name="connsiteX141" fmla="*/ 3241520 w 7467600"/>
              <a:gd name="connsiteY141" fmla="*/ 4385112 h 6858000"/>
              <a:gd name="connsiteX142" fmla="*/ 3374575 w 7467600"/>
              <a:gd name="connsiteY142" fmla="*/ 4451517 h 6858000"/>
              <a:gd name="connsiteX143" fmla="*/ 3505221 w 7467600"/>
              <a:gd name="connsiteY143" fmla="*/ 4480757 h 6858000"/>
              <a:gd name="connsiteX144" fmla="*/ 2626982 w 7467600"/>
              <a:gd name="connsiteY144" fmla="*/ 4206450 h 6858000"/>
              <a:gd name="connsiteX145" fmla="*/ 1310106 w 7467600"/>
              <a:gd name="connsiteY145" fmla="*/ 3943217 h 6858000"/>
              <a:gd name="connsiteX146" fmla="*/ 854994 w 7467600"/>
              <a:gd name="connsiteY146" fmla="*/ 4399136 h 6858000"/>
              <a:gd name="connsiteX147" fmla="*/ 742462 w 7467600"/>
              <a:gd name="connsiteY147" fmla="*/ 4594648 h 6858000"/>
              <a:gd name="connsiteX148" fmla="*/ 820602 w 7467600"/>
              <a:gd name="connsiteY148" fmla="*/ 4485915 h 6858000"/>
              <a:gd name="connsiteX149" fmla="*/ 878295 w 7467600"/>
              <a:gd name="connsiteY149" fmla="*/ 4403594 h 6858000"/>
              <a:gd name="connsiteX150" fmla="*/ 1240607 w 7467600"/>
              <a:gd name="connsiteY150" fmla="*/ 4010401 h 6858000"/>
              <a:gd name="connsiteX151" fmla="*/ 1310106 w 7467600"/>
              <a:gd name="connsiteY151" fmla="*/ 3943217 h 6858000"/>
              <a:gd name="connsiteX152" fmla="*/ 1423113 w 7467600"/>
              <a:gd name="connsiteY152" fmla="*/ 3874565 h 6858000"/>
              <a:gd name="connsiteX153" fmla="*/ 1260565 w 7467600"/>
              <a:gd name="connsiteY153" fmla="*/ 4031982 h 6858000"/>
              <a:gd name="connsiteX154" fmla="*/ 901900 w 7467600"/>
              <a:gd name="connsiteY154" fmla="*/ 4421236 h 6858000"/>
              <a:gd name="connsiteX155" fmla="*/ 845044 w 7467600"/>
              <a:gd name="connsiteY155" fmla="*/ 4502436 h 6858000"/>
              <a:gd name="connsiteX156" fmla="*/ 685926 w 7467600"/>
              <a:gd name="connsiteY156" fmla="*/ 4703069 h 6858000"/>
              <a:gd name="connsiteX157" fmla="*/ 684248 w 7467600"/>
              <a:gd name="connsiteY157" fmla="*/ 4706721 h 6858000"/>
              <a:gd name="connsiteX158" fmla="*/ 1423113 w 7467600"/>
              <a:gd name="connsiteY158" fmla="*/ 3874565 h 6858000"/>
              <a:gd name="connsiteX159" fmla="*/ 3316479 w 7467600"/>
              <a:gd name="connsiteY159" fmla="*/ 3872136 h 6858000"/>
              <a:gd name="connsiteX160" fmla="*/ 3546806 w 7467600"/>
              <a:gd name="connsiteY160" fmla="*/ 4356139 h 6858000"/>
              <a:gd name="connsiteX161" fmla="*/ 3364433 w 7467600"/>
              <a:gd name="connsiteY161" fmla="*/ 3953121 h 6858000"/>
              <a:gd name="connsiteX162" fmla="*/ 3316479 w 7467600"/>
              <a:gd name="connsiteY162" fmla="*/ 3872136 h 6858000"/>
              <a:gd name="connsiteX163" fmla="*/ 3291335 w 7467600"/>
              <a:gd name="connsiteY163" fmla="*/ 3767420 h 6858000"/>
              <a:gd name="connsiteX164" fmla="*/ 3390805 w 7467600"/>
              <a:gd name="connsiteY164" fmla="*/ 3937163 h 6858000"/>
              <a:gd name="connsiteX165" fmla="*/ 3579062 w 7467600"/>
              <a:gd name="connsiteY165" fmla="*/ 4359040 h 6858000"/>
              <a:gd name="connsiteX166" fmla="*/ 3467355 w 7467600"/>
              <a:gd name="connsiteY166" fmla="*/ 3988130 h 6858000"/>
              <a:gd name="connsiteX167" fmla="*/ 3310753 w 7467600"/>
              <a:gd name="connsiteY167" fmla="*/ 3787140 h 6858000"/>
              <a:gd name="connsiteX168" fmla="*/ 3291335 w 7467600"/>
              <a:gd name="connsiteY168" fmla="*/ 3767420 h 6858000"/>
              <a:gd name="connsiteX169" fmla="*/ 1635889 w 7467600"/>
              <a:gd name="connsiteY169" fmla="*/ 3709494 h 6858000"/>
              <a:gd name="connsiteX170" fmla="*/ 1634800 w 7467600"/>
              <a:gd name="connsiteY170" fmla="*/ 3731111 h 6858000"/>
              <a:gd name="connsiteX171" fmla="*/ 1635889 w 7467600"/>
              <a:gd name="connsiteY171" fmla="*/ 3709494 h 6858000"/>
              <a:gd name="connsiteX172" fmla="*/ 1510397 w 7467600"/>
              <a:gd name="connsiteY172" fmla="*/ 3684705 h 6858000"/>
              <a:gd name="connsiteX173" fmla="*/ 1146550 w 7467600"/>
              <a:gd name="connsiteY173" fmla="*/ 3802012 h 6858000"/>
              <a:gd name="connsiteX174" fmla="*/ 698834 w 7467600"/>
              <a:gd name="connsiteY174" fmla="*/ 3952272 h 6858000"/>
              <a:gd name="connsiteX175" fmla="*/ 34256 w 7467600"/>
              <a:gd name="connsiteY175" fmla="*/ 4347603 h 6858000"/>
              <a:gd name="connsiteX176" fmla="*/ 527241 w 7467600"/>
              <a:gd name="connsiteY176" fmla="*/ 4065078 h 6858000"/>
              <a:gd name="connsiteX177" fmla="*/ 1510397 w 7467600"/>
              <a:gd name="connsiteY177" fmla="*/ 3684705 h 6858000"/>
              <a:gd name="connsiteX178" fmla="*/ 1313114 w 7467600"/>
              <a:gd name="connsiteY178" fmla="*/ 3655216 h 6858000"/>
              <a:gd name="connsiteX179" fmla="*/ 1109304 w 7467600"/>
              <a:gd name="connsiteY179" fmla="*/ 3669030 h 6858000"/>
              <a:gd name="connsiteX180" fmla="*/ 8129 w 7467600"/>
              <a:gd name="connsiteY180" fmla="*/ 4330519 h 6858000"/>
              <a:gd name="connsiteX181" fmla="*/ 687572 w 7467600"/>
              <a:gd name="connsiteY181" fmla="*/ 3925629 h 6858000"/>
              <a:gd name="connsiteX182" fmla="*/ 1138365 w 7467600"/>
              <a:gd name="connsiteY182" fmla="*/ 3774515 h 6858000"/>
              <a:gd name="connsiteX183" fmla="*/ 1505579 w 7467600"/>
              <a:gd name="connsiteY183" fmla="*/ 3655526 h 6858000"/>
              <a:gd name="connsiteX184" fmla="*/ 1313114 w 7467600"/>
              <a:gd name="connsiteY184" fmla="*/ 3655216 h 6858000"/>
              <a:gd name="connsiteX185" fmla="*/ 3655073 w 7467600"/>
              <a:gd name="connsiteY185" fmla="*/ 3650884 h 6858000"/>
              <a:gd name="connsiteX186" fmla="*/ 3989938 w 7467600"/>
              <a:gd name="connsiteY186" fmla="*/ 3991685 h 6858000"/>
              <a:gd name="connsiteX187" fmla="*/ 4393907 w 7467600"/>
              <a:gd name="connsiteY187" fmla="*/ 4261258 h 6858000"/>
              <a:gd name="connsiteX188" fmla="*/ 4648051 w 7467600"/>
              <a:gd name="connsiteY188" fmla="*/ 4374051 h 6858000"/>
              <a:gd name="connsiteX189" fmla="*/ 4383389 w 7467600"/>
              <a:gd name="connsiteY189" fmla="*/ 4184369 h 6858000"/>
              <a:gd name="connsiteX190" fmla="*/ 4165508 w 7467600"/>
              <a:gd name="connsiteY190" fmla="*/ 4035196 h 6858000"/>
              <a:gd name="connsiteX191" fmla="*/ 4068162 w 7467600"/>
              <a:gd name="connsiteY191" fmla="*/ 3953394 h 6858000"/>
              <a:gd name="connsiteX192" fmla="*/ 3981416 w 7467600"/>
              <a:gd name="connsiteY192" fmla="*/ 3880482 h 6858000"/>
              <a:gd name="connsiteX193" fmla="*/ 3800147 w 7467600"/>
              <a:gd name="connsiteY193" fmla="*/ 3749872 h 6858000"/>
              <a:gd name="connsiteX194" fmla="*/ 3655073 w 7467600"/>
              <a:gd name="connsiteY194" fmla="*/ 3650884 h 6858000"/>
              <a:gd name="connsiteX195" fmla="*/ 3670252 w 7467600"/>
              <a:gd name="connsiteY195" fmla="*/ 3622798 h 6858000"/>
              <a:gd name="connsiteX196" fmla="*/ 3817258 w 7467600"/>
              <a:gd name="connsiteY196" fmla="*/ 3723577 h 6858000"/>
              <a:gd name="connsiteX197" fmla="*/ 4000461 w 7467600"/>
              <a:gd name="connsiteY197" fmla="*/ 3855966 h 6858000"/>
              <a:gd name="connsiteX198" fmla="*/ 4088180 w 7467600"/>
              <a:gd name="connsiteY198" fmla="*/ 3929774 h 6858000"/>
              <a:gd name="connsiteX199" fmla="*/ 4184555 w 7467600"/>
              <a:gd name="connsiteY199" fmla="*/ 4010683 h 6858000"/>
              <a:gd name="connsiteX200" fmla="*/ 4399563 w 7467600"/>
              <a:gd name="connsiteY200" fmla="*/ 4158106 h 6858000"/>
              <a:gd name="connsiteX201" fmla="*/ 4684469 w 7467600"/>
              <a:gd name="connsiteY201" fmla="*/ 4364680 h 6858000"/>
              <a:gd name="connsiteX202" fmla="*/ 4690271 w 7467600"/>
              <a:gd name="connsiteY202" fmla="*/ 4370034 h 6858000"/>
              <a:gd name="connsiteX203" fmla="*/ 4136093 w 7467600"/>
              <a:gd name="connsiteY203" fmla="*/ 3858466 h 6858000"/>
              <a:gd name="connsiteX204" fmla="*/ 3670252 w 7467600"/>
              <a:gd name="connsiteY204" fmla="*/ 3622798 h 6858000"/>
              <a:gd name="connsiteX205" fmla="*/ 4440129 w 7467600"/>
              <a:gd name="connsiteY205" fmla="*/ 3448571 h 6858000"/>
              <a:gd name="connsiteX206" fmla="*/ 4856525 w 7467600"/>
              <a:gd name="connsiteY206" fmla="*/ 3915351 h 6858000"/>
              <a:gd name="connsiteX207" fmla="*/ 5059055 w 7467600"/>
              <a:gd name="connsiteY207" fmla="*/ 4108918 h 6858000"/>
              <a:gd name="connsiteX208" fmla="*/ 5290070 w 7467600"/>
              <a:gd name="connsiteY208" fmla="*/ 4263619 h 6858000"/>
              <a:gd name="connsiteX209" fmla="*/ 4834991 w 7467600"/>
              <a:gd name="connsiteY209" fmla="*/ 3830985 h 6858000"/>
              <a:gd name="connsiteX210" fmla="*/ 4440129 w 7467600"/>
              <a:gd name="connsiteY210" fmla="*/ 3448571 h 6858000"/>
              <a:gd name="connsiteX211" fmla="*/ 4441737 w 7467600"/>
              <a:gd name="connsiteY211" fmla="*/ 3399734 h 6858000"/>
              <a:gd name="connsiteX212" fmla="*/ 4431236 w 7467600"/>
              <a:gd name="connsiteY212" fmla="*/ 3400954 h 6858000"/>
              <a:gd name="connsiteX213" fmla="*/ 4557150 w 7467600"/>
              <a:gd name="connsiteY213" fmla="*/ 3510023 h 6858000"/>
              <a:gd name="connsiteX214" fmla="*/ 4856936 w 7467600"/>
              <a:gd name="connsiteY214" fmla="*/ 3809146 h 6858000"/>
              <a:gd name="connsiteX215" fmla="*/ 5111996 w 7467600"/>
              <a:gd name="connsiteY215" fmla="*/ 4065759 h 6858000"/>
              <a:gd name="connsiteX216" fmla="*/ 5388878 w 7467600"/>
              <a:gd name="connsiteY216" fmla="*/ 4300185 h 6858000"/>
              <a:gd name="connsiteX217" fmla="*/ 5425556 w 7467600"/>
              <a:gd name="connsiteY217" fmla="*/ 4308967 h 6858000"/>
              <a:gd name="connsiteX218" fmla="*/ 4943646 w 7467600"/>
              <a:gd name="connsiteY218" fmla="*/ 3822916 h 6858000"/>
              <a:gd name="connsiteX219" fmla="*/ 4594837 w 7467600"/>
              <a:gd name="connsiteY219" fmla="*/ 3532274 h 6858000"/>
              <a:gd name="connsiteX220" fmla="*/ 4441737 w 7467600"/>
              <a:gd name="connsiteY220" fmla="*/ 3399734 h 6858000"/>
              <a:gd name="connsiteX221" fmla="*/ 5425834 w 7467600"/>
              <a:gd name="connsiteY221" fmla="*/ 3162785 h 6858000"/>
              <a:gd name="connsiteX222" fmla="*/ 5401644 w 7467600"/>
              <a:gd name="connsiteY222" fmla="*/ 3617847 h 6858000"/>
              <a:gd name="connsiteX223" fmla="*/ 5467256 w 7467600"/>
              <a:gd name="connsiteY223" fmla="*/ 4175494 h 6858000"/>
              <a:gd name="connsiteX224" fmla="*/ 5448069 w 7467600"/>
              <a:gd name="connsiteY224" fmla="*/ 3567554 h 6858000"/>
              <a:gd name="connsiteX225" fmla="*/ 5425834 w 7467600"/>
              <a:gd name="connsiteY225" fmla="*/ 3162785 h 6858000"/>
              <a:gd name="connsiteX226" fmla="*/ 1318687 w 7467600"/>
              <a:gd name="connsiteY226" fmla="*/ 3113840 h 6858000"/>
              <a:gd name="connsiteX227" fmla="*/ 1066793 w 7467600"/>
              <a:gd name="connsiteY227" fmla="*/ 3212171 h 6858000"/>
              <a:gd name="connsiteX228" fmla="*/ 993319 w 7467600"/>
              <a:gd name="connsiteY228" fmla="*/ 3247648 h 6858000"/>
              <a:gd name="connsiteX229" fmla="*/ 853081 w 7467600"/>
              <a:gd name="connsiteY229" fmla="*/ 3312410 h 6858000"/>
              <a:gd name="connsiteX230" fmla="*/ 805957 w 7467600"/>
              <a:gd name="connsiteY230" fmla="*/ 3330443 h 6858000"/>
              <a:gd name="connsiteX231" fmla="*/ 1318687 w 7467600"/>
              <a:gd name="connsiteY231" fmla="*/ 3113840 h 6858000"/>
              <a:gd name="connsiteX232" fmla="*/ 5453702 w 7467600"/>
              <a:gd name="connsiteY232" fmla="*/ 3090882 h 6858000"/>
              <a:gd name="connsiteX233" fmla="*/ 5480135 w 7467600"/>
              <a:gd name="connsiteY233" fmla="*/ 3565802 h 6858000"/>
              <a:gd name="connsiteX234" fmla="*/ 5499023 w 7467600"/>
              <a:gd name="connsiteY234" fmla="*/ 4166310 h 6858000"/>
              <a:gd name="connsiteX235" fmla="*/ 5547022 w 7467600"/>
              <a:gd name="connsiteY235" fmla="*/ 3607838 h 6858000"/>
              <a:gd name="connsiteX236" fmla="*/ 5515964 w 7467600"/>
              <a:gd name="connsiteY236" fmla="*/ 3378541 h 6858000"/>
              <a:gd name="connsiteX237" fmla="*/ 5453702 w 7467600"/>
              <a:gd name="connsiteY237" fmla="*/ 3090882 h 6858000"/>
              <a:gd name="connsiteX238" fmla="*/ 1238695 w 7467600"/>
              <a:gd name="connsiteY238" fmla="*/ 3076820 h 6858000"/>
              <a:gd name="connsiteX239" fmla="*/ 716371 w 7467600"/>
              <a:gd name="connsiteY239" fmla="*/ 3293249 h 6858000"/>
              <a:gd name="connsiteX240" fmla="*/ 579522 w 7467600"/>
              <a:gd name="connsiteY240" fmla="*/ 3371759 h 6858000"/>
              <a:gd name="connsiteX241" fmla="*/ 600288 w 7467600"/>
              <a:gd name="connsiteY241" fmla="*/ 3365555 h 6858000"/>
              <a:gd name="connsiteX242" fmla="*/ 840692 w 7467600"/>
              <a:gd name="connsiteY242" fmla="*/ 3284921 h 6858000"/>
              <a:gd name="connsiteX243" fmla="*/ 979248 w 7467600"/>
              <a:gd name="connsiteY243" fmla="*/ 3221003 h 6858000"/>
              <a:gd name="connsiteX244" fmla="*/ 1053282 w 7467600"/>
              <a:gd name="connsiteY244" fmla="*/ 3185247 h 6858000"/>
              <a:gd name="connsiteX245" fmla="*/ 1320603 w 7467600"/>
              <a:gd name="connsiteY245" fmla="*/ 3081281 h 6858000"/>
              <a:gd name="connsiteX246" fmla="*/ 1238695 w 7467600"/>
              <a:gd name="connsiteY246" fmla="*/ 3076820 h 6858000"/>
              <a:gd name="connsiteX247" fmla="*/ 5425627 w 7467600"/>
              <a:gd name="connsiteY247" fmla="*/ 2954192 h 6858000"/>
              <a:gd name="connsiteX248" fmla="*/ 5470770 w 7467600"/>
              <a:gd name="connsiteY248" fmla="*/ 3005435 h 6858000"/>
              <a:gd name="connsiteX249" fmla="*/ 5519779 w 7467600"/>
              <a:gd name="connsiteY249" fmla="*/ 4359223 h 6858000"/>
              <a:gd name="connsiteX250" fmla="*/ 5520293 w 7467600"/>
              <a:gd name="connsiteY250" fmla="*/ 4360602 h 6858000"/>
              <a:gd name="connsiteX251" fmla="*/ 5767221 w 7467600"/>
              <a:gd name="connsiteY251" fmla="*/ 4665564 h 6858000"/>
              <a:gd name="connsiteX252" fmla="*/ 6937169 w 7467600"/>
              <a:gd name="connsiteY252" fmla="*/ 4815941 h 6858000"/>
              <a:gd name="connsiteX253" fmla="*/ 6953922 w 7467600"/>
              <a:gd name="connsiteY253" fmla="*/ 4890068 h 6858000"/>
              <a:gd name="connsiteX254" fmla="*/ 6071359 w 7467600"/>
              <a:gd name="connsiteY254" fmla="*/ 4770770 h 6858000"/>
              <a:gd name="connsiteX255" fmla="*/ 6038839 w 7467600"/>
              <a:gd name="connsiteY255" fmla="*/ 4764474 h 6858000"/>
              <a:gd name="connsiteX256" fmla="*/ 6038706 w 7467600"/>
              <a:gd name="connsiteY256" fmla="*/ 4763847 h 6858000"/>
              <a:gd name="connsiteX257" fmla="*/ 6037784 w 7467600"/>
              <a:gd name="connsiteY257" fmla="*/ 4764270 h 6858000"/>
              <a:gd name="connsiteX258" fmla="*/ 6038839 w 7467600"/>
              <a:gd name="connsiteY258" fmla="*/ 4764474 h 6858000"/>
              <a:gd name="connsiteX259" fmla="*/ 6040338 w 7467600"/>
              <a:gd name="connsiteY259" fmla="*/ 4771418 h 6858000"/>
              <a:gd name="connsiteX260" fmla="*/ 6024488 w 7467600"/>
              <a:gd name="connsiteY260" fmla="*/ 4809903 h 6858000"/>
              <a:gd name="connsiteX261" fmla="*/ 5599771 w 7467600"/>
              <a:gd name="connsiteY261" fmla="*/ 5509652 h 6858000"/>
              <a:gd name="connsiteX262" fmla="*/ 5548843 w 7467600"/>
              <a:gd name="connsiteY262" fmla="*/ 5563845 h 6858000"/>
              <a:gd name="connsiteX263" fmla="*/ 5940952 w 7467600"/>
              <a:gd name="connsiteY263" fmla="*/ 6250028 h 6858000"/>
              <a:gd name="connsiteX264" fmla="*/ 6043441 w 7467600"/>
              <a:gd name="connsiteY264" fmla="*/ 6665847 h 6858000"/>
              <a:gd name="connsiteX265" fmla="*/ 6093432 w 7467600"/>
              <a:gd name="connsiteY265" fmla="*/ 6858000 h 6858000"/>
              <a:gd name="connsiteX266" fmla="*/ 6034344 w 7467600"/>
              <a:gd name="connsiteY266" fmla="*/ 6858000 h 6858000"/>
              <a:gd name="connsiteX267" fmla="*/ 6026679 w 7467600"/>
              <a:gd name="connsiteY267" fmla="*/ 6836959 h 6858000"/>
              <a:gd name="connsiteX268" fmla="*/ 5800441 w 7467600"/>
              <a:gd name="connsiteY268" fmla="*/ 6335286 h 6858000"/>
              <a:gd name="connsiteX269" fmla="*/ 5526562 w 7467600"/>
              <a:gd name="connsiteY269" fmla="*/ 5705388 h 6858000"/>
              <a:gd name="connsiteX270" fmla="*/ 5519640 w 7467600"/>
              <a:gd name="connsiteY270" fmla="*/ 5683774 h 6858000"/>
              <a:gd name="connsiteX271" fmla="*/ 5844559 w 7467600"/>
              <a:gd name="connsiteY271" fmla="*/ 6553349 h 6858000"/>
              <a:gd name="connsiteX272" fmla="*/ 5975994 w 7467600"/>
              <a:gd name="connsiteY272" fmla="*/ 6858000 h 6858000"/>
              <a:gd name="connsiteX273" fmla="*/ 5898547 w 7467600"/>
              <a:gd name="connsiteY273" fmla="*/ 6858000 h 6858000"/>
              <a:gd name="connsiteX274" fmla="*/ 5682041 w 7467600"/>
              <a:gd name="connsiteY274" fmla="*/ 6355860 h 6858000"/>
              <a:gd name="connsiteX275" fmla="*/ 5461758 w 7467600"/>
              <a:gd name="connsiteY275" fmla="*/ 5820220 h 6858000"/>
              <a:gd name="connsiteX276" fmla="*/ 5237282 w 7467600"/>
              <a:gd name="connsiteY276" fmla="*/ 6579086 h 6858000"/>
              <a:gd name="connsiteX277" fmla="*/ 5115009 w 7467600"/>
              <a:gd name="connsiteY277" fmla="*/ 6858000 h 6858000"/>
              <a:gd name="connsiteX278" fmla="*/ 5028074 w 7467600"/>
              <a:gd name="connsiteY278" fmla="*/ 6858000 h 6858000"/>
              <a:gd name="connsiteX279" fmla="*/ 5079508 w 7467600"/>
              <a:gd name="connsiteY279" fmla="*/ 6749074 h 6858000"/>
              <a:gd name="connsiteX280" fmla="*/ 5371846 w 7467600"/>
              <a:gd name="connsiteY280" fmla="*/ 5924413 h 6858000"/>
              <a:gd name="connsiteX281" fmla="*/ 5270512 w 7467600"/>
              <a:gd name="connsiteY281" fmla="*/ 6138975 h 6858000"/>
              <a:gd name="connsiteX282" fmla="*/ 5062409 w 7467600"/>
              <a:gd name="connsiteY282" fmla="*/ 6653544 h 6858000"/>
              <a:gd name="connsiteX283" fmla="*/ 5036628 w 7467600"/>
              <a:gd name="connsiteY283" fmla="*/ 6754247 h 6858000"/>
              <a:gd name="connsiteX284" fmla="*/ 5009112 w 7467600"/>
              <a:gd name="connsiteY284" fmla="*/ 6858000 h 6858000"/>
              <a:gd name="connsiteX285" fmla="*/ 4976679 w 7467600"/>
              <a:gd name="connsiteY285" fmla="*/ 6858000 h 6858000"/>
              <a:gd name="connsiteX286" fmla="*/ 5006537 w 7467600"/>
              <a:gd name="connsiteY286" fmla="*/ 6747068 h 6858000"/>
              <a:gd name="connsiteX287" fmla="*/ 5032723 w 7467600"/>
              <a:gd name="connsiteY287" fmla="*/ 6644957 h 6858000"/>
              <a:gd name="connsiteX288" fmla="*/ 5242949 w 7467600"/>
              <a:gd name="connsiteY288" fmla="*/ 6125175 h 6858000"/>
              <a:gd name="connsiteX289" fmla="*/ 5286321 w 7467600"/>
              <a:gd name="connsiteY289" fmla="*/ 6033555 h 6858000"/>
              <a:gd name="connsiteX290" fmla="*/ 5008210 w 7467600"/>
              <a:gd name="connsiteY290" fmla="*/ 6649194 h 6858000"/>
              <a:gd name="connsiteX291" fmla="*/ 4986321 w 7467600"/>
              <a:gd name="connsiteY291" fmla="*/ 6765687 h 6858000"/>
              <a:gd name="connsiteX292" fmla="*/ 4973474 w 7467600"/>
              <a:gd name="connsiteY292" fmla="*/ 6858000 h 6858000"/>
              <a:gd name="connsiteX293" fmla="*/ 4907178 w 7467600"/>
              <a:gd name="connsiteY293" fmla="*/ 6858000 h 6858000"/>
              <a:gd name="connsiteX294" fmla="*/ 4910810 w 7467600"/>
              <a:gd name="connsiteY294" fmla="*/ 6829660 h 6858000"/>
              <a:gd name="connsiteX295" fmla="*/ 4987461 w 7467600"/>
              <a:gd name="connsiteY295" fmla="*/ 6432994 h 6858000"/>
              <a:gd name="connsiteX296" fmla="*/ 5179262 w 7467600"/>
              <a:gd name="connsiteY296" fmla="*/ 6035044 h 6858000"/>
              <a:gd name="connsiteX297" fmla="*/ 4689678 w 7467600"/>
              <a:gd name="connsiteY297" fmla="*/ 6440241 h 6858000"/>
              <a:gd name="connsiteX298" fmla="*/ 4477543 w 7467600"/>
              <a:gd name="connsiteY298" fmla="*/ 6674836 h 6858000"/>
              <a:gd name="connsiteX299" fmla="*/ 4329957 w 7467600"/>
              <a:gd name="connsiteY299" fmla="*/ 6858000 h 6858000"/>
              <a:gd name="connsiteX300" fmla="*/ 4218595 w 7467600"/>
              <a:gd name="connsiteY300" fmla="*/ 6858000 h 6858000"/>
              <a:gd name="connsiteX301" fmla="*/ 4368888 w 7467600"/>
              <a:gd name="connsiteY301" fmla="*/ 6668412 h 6858000"/>
              <a:gd name="connsiteX302" fmla="*/ 4563091 w 7467600"/>
              <a:gd name="connsiteY302" fmla="*/ 6442508 h 6858000"/>
              <a:gd name="connsiteX303" fmla="*/ 5387324 w 7467600"/>
              <a:gd name="connsiteY303" fmla="*/ 5705830 h 6858000"/>
              <a:gd name="connsiteX304" fmla="*/ 5073620 w 7467600"/>
              <a:gd name="connsiteY304" fmla="*/ 5955437 h 6858000"/>
              <a:gd name="connsiteX305" fmla="*/ 4689789 w 7467600"/>
              <a:gd name="connsiteY305" fmla="*/ 6268382 h 6858000"/>
              <a:gd name="connsiteX306" fmla="*/ 4418722 w 7467600"/>
              <a:gd name="connsiteY306" fmla="*/ 6570886 h 6858000"/>
              <a:gd name="connsiteX307" fmla="*/ 4214944 w 7467600"/>
              <a:gd name="connsiteY307" fmla="*/ 6858000 h 6858000"/>
              <a:gd name="connsiteX308" fmla="*/ 4177898 w 7467600"/>
              <a:gd name="connsiteY308" fmla="*/ 6858000 h 6858000"/>
              <a:gd name="connsiteX309" fmla="*/ 4391597 w 7467600"/>
              <a:gd name="connsiteY309" fmla="*/ 6556370 h 6858000"/>
              <a:gd name="connsiteX310" fmla="*/ 4668889 w 7467600"/>
              <a:gd name="connsiteY310" fmla="*/ 6246399 h 6858000"/>
              <a:gd name="connsiteX311" fmla="*/ 5055427 w 7467600"/>
              <a:gd name="connsiteY311" fmla="*/ 5931476 h 6858000"/>
              <a:gd name="connsiteX312" fmla="*/ 5371814 w 7467600"/>
              <a:gd name="connsiteY312" fmla="*/ 5678975 h 6858000"/>
              <a:gd name="connsiteX313" fmla="*/ 4987918 w 7467600"/>
              <a:gd name="connsiteY313" fmla="*/ 5838701 h 6858000"/>
              <a:gd name="connsiteX314" fmla="*/ 4317146 w 7467600"/>
              <a:gd name="connsiteY314" fmla="*/ 6587716 h 6858000"/>
              <a:gd name="connsiteX315" fmla="*/ 4171627 w 7467600"/>
              <a:gd name="connsiteY315" fmla="*/ 6858000 h 6858000"/>
              <a:gd name="connsiteX316" fmla="*/ 4081585 w 7467600"/>
              <a:gd name="connsiteY316" fmla="*/ 6858000 h 6858000"/>
              <a:gd name="connsiteX317" fmla="*/ 4238603 w 7467600"/>
              <a:gd name="connsiteY317" fmla="*/ 6559341 h 6858000"/>
              <a:gd name="connsiteX318" fmla="*/ 4778333 w 7467600"/>
              <a:gd name="connsiteY318" fmla="*/ 5873626 h 6858000"/>
              <a:gd name="connsiteX319" fmla="*/ 5414185 w 7467600"/>
              <a:gd name="connsiteY319" fmla="*/ 5573882 h 6858000"/>
              <a:gd name="connsiteX320" fmla="*/ 5959648 w 7467600"/>
              <a:gd name="connsiteY320" fmla="*/ 4760797 h 6858000"/>
              <a:gd name="connsiteX321" fmla="*/ 5355019 w 7467600"/>
              <a:gd name="connsiteY321" fmla="*/ 4734672 h 6858000"/>
              <a:gd name="connsiteX322" fmla="*/ 5083565 w 7467600"/>
              <a:gd name="connsiteY322" fmla="*/ 5179121 h 6858000"/>
              <a:gd name="connsiteX323" fmla="*/ 4713577 w 7467600"/>
              <a:gd name="connsiteY323" fmla="*/ 5616803 h 6858000"/>
              <a:gd name="connsiteX324" fmla="*/ 3989559 w 7467600"/>
              <a:gd name="connsiteY324" fmla="*/ 6145945 h 6858000"/>
              <a:gd name="connsiteX325" fmla="*/ 3939824 w 7467600"/>
              <a:gd name="connsiteY325" fmla="*/ 6066900 h 6858000"/>
              <a:gd name="connsiteX326" fmla="*/ 4584537 w 7467600"/>
              <a:gd name="connsiteY326" fmla="*/ 5324826 h 6858000"/>
              <a:gd name="connsiteX327" fmla="*/ 5037105 w 7467600"/>
              <a:gd name="connsiteY327" fmla="*/ 5088765 h 6858000"/>
              <a:gd name="connsiteX328" fmla="*/ 5039930 w 7467600"/>
              <a:gd name="connsiteY328" fmla="*/ 5089585 h 6858000"/>
              <a:gd name="connsiteX329" fmla="*/ 5263764 w 7467600"/>
              <a:gd name="connsiteY329" fmla="*/ 4735525 h 6858000"/>
              <a:gd name="connsiteX330" fmla="*/ 4086300 w 7467600"/>
              <a:gd name="connsiteY330" fmla="*/ 4884599 h 6858000"/>
              <a:gd name="connsiteX331" fmla="*/ 4085485 w 7467600"/>
              <a:gd name="connsiteY331" fmla="*/ 4899070 h 6858000"/>
              <a:gd name="connsiteX332" fmla="*/ 3871915 w 7467600"/>
              <a:gd name="connsiteY332" fmla="*/ 5253645 h 6858000"/>
              <a:gd name="connsiteX333" fmla="*/ 3799374 w 7467600"/>
              <a:gd name="connsiteY333" fmla="*/ 5466127 h 6858000"/>
              <a:gd name="connsiteX334" fmla="*/ 3498850 w 7467600"/>
              <a:gd name="connsiteY334" fmla="*/ 6661888 h 6858000"/>
              <a:gd name="connsiteX335" fmla="*/ 3399216 w 7467600"/>
              <a:gd name="connsiteY335" fmla="*/ 6858000 h 6858000"/>
              <a:gd name="connsiteX336" fmla="*/ 3303688 w 7467600"/>
              <a:gd name="connsiteY336" fmla="*/ 6858000 h 6858000"/>
              <a:gd name="connsiteX337" fmla="*/ 3391774 w 7467600"/>
              <a:gd name="connsiteY337" fmla="*/ 6697181 h 6858000"/>
              <a:gd name="connsiteX338" fmla="*/ 3735540 w 7467600"/>
              <a:gd name="connsiteY338" fmla="*/ 5546923 h 6858000"/>
              <a:gd name="connsiteX339" fmla="*/ 3729438 w 7467600"/>
              <a:gd name="connsiteY339" fmla="*/ 5569058 h 6858000"/>
              <a:gd name="connsiteX340" fmla="*/ 3707782 w 7467600"/>
              <a:gd name="connsiteY340" fmla="*/ 5644908 h 6858000"/>
              <a:gd name="connsiteX341" fmla="*/ 3583827 w 7467600"/>
              <a:gd name="connsiteY341" fmla="*/ 6039215 h 6858000"/>
              <a:gd name="connsiteX342" fmla="*/ 3547861 w 7467600"/>
              <a:gd name="connsiteY342" fmla="*/ 6129609 h 6858000"/>
              <a:gd name="connsiteX343" fmla="*/ 3490905 w 7467600"/>
              <a:gd name="connsiteY343" fmla="*/ 6277660 h 6858000"/>
              <a:gd name="connsiteX344" fmla="*/ 3455859 w 7467600"/>
              <a:gd name="connsiteY344" fmla="*/ 6391301 h 6858000"/>
              <a:gd name="connsiteX345" fmla="*/ 3429112 w 7467600"/>
              <a:gd name="connsiteY345" fmla="*/ 6479469 h 6858000"/>
              <a:gd name="connsiteX346" fmla="*/ 3304862 w 7467600"/>
              <a:gd name="connsiteY346" fmla="*/ 6796476 h 6858000"/>
              <a:gd name="connsiteX347" fmla="*/ 3276071 w 7467600"/>
              <a:gd name="connsiteY347" fmla="*/ 6858000 h 6858000"/>
              <a:gd name="connsiteX348" fmla="*/ 3240805 w 7467600"/>
              <a:gd name="connsiteY348" fmla="*/ 6858000 h 6858000"/>
              <a:gd name="connsiteX349" fmla="*/ 3275917 w 7467600"/>
              <a:gd name="connsiteY349" fmla="*/ 6783192 h 6858000"/>
              <a:gd name="connsiteX350" fmla="*/ 3399358 w 7467600"/>
              <a:gd name="connsiteY350" fmla="*/ 6469011 h 6858000"/>
              <a:gd name="connsiteX351" fmla="*/ 3425650 w 7467600"/>
              <a:gd name="connsiteY351" fmla="*/ 6381333 h 6858000"/>
              <a:gd name="connsiteX352" fmla="*/ 3460661 w 7467600"/>
              <a:gd name="connsiteY352" fmla="*/ 6266763 h 6858000"/>
              <a:gd name="connsiteX353" fmla="*/ 3518021 w 7467600"/>
              <a:gd name="connsiteY353" fmla="*/ 6117298 h 6858000"/>
              <a:gd name="connsiteX354" fmla="*/ 3554035 w 7467600"/>
              <a:gd name="connsiteY354" fmla="*/ 6027832 h 6858000"/>
              <a:gd name="connsiteX355" fmla="*/ 3677174 w 7467600"/>
              <a:gd name="connsiteY355" fmla="*/ 5636351 h 6858000"/>
              <a:gd name="connsiteX356" fmla="*/ 3698819 w 7467600"/>
              <a:gd name="connsiteY356" fmla="*/ 5560503 h 6858000"/>
              <a:gd name="connsiteX357" fmla="*/ 3702094 w 7467600"/>
              <a:gd name="connsiteY357" fmla="*/ 5549194 h 6858000"/>
              <a:gd name="connsiteX358" fmla="*/ 3398355 w 7467600"/>
              <a:gd name="connsiteY358" fmla="*/ 6094603 h 6858000"/>
              <a:gd name="connsiteX359" fmla="*/ 3193941 w 7467600"/>
              <a:gd name="connsiteY359" fmla="*/ 6798775 h 6858000"/>
              <a:gd name="connsiteX360" fmla="*/ 3184140 w 7467600"/>
              <a:gd name="connsiteY360" fmla="*/ 6858000 h 6858000"/>
              <a:gd name="connsiteX361" fmla="*/ 3099978 w 7467600"/>
              <a:gd name="connsiteY361" fmla="*/ 6858000 h 6858000"/>
              <a:gd name="connsiteX362" fmla="*/ 3101556 w 7467600"/>
              <a:gd name="connsiteY362" fmla="*/ 6843337 h 6858000"/>
              <a:gd name="connsiteX363" fmla="*/ 3370162 w 7467600"/>
              <a:gd name="connsiteY363" fmla="*/ 5785550 h 6858000"/>
              <a:gd name="connsiteX364" fmla="*/ 3746477 w 7467600"/>
              <a:gd name="connsiteY364" fmla="*/ 5377889 h 6858000"/>
              <a:gd name="connsiteX365" fmla="*/ 3863399 w 7467600"/>
              <a:gd name="connsiteY365" fmla="*/ 5087257 h 6858000"/>
              <a:gd name="connsiteX366" fmla="*/ 3968712 w 7467600"/>
              <a:gd name="connsiteY366" fmla="*/ 4913989 h 6858000"/>
              <a:gd name="connsiteX367" fmla="*/ 2792390 w 7467600"/>
              <a:gd name="connsiteY367" fmla="*/ 5382974 h 6858000"/>
              <a:gd name="connsiteX368" fmla="*/ 2714982 w 7467600"/>
              <a:gd name="connsiteY368" fmla="*/ 5427051 h 6858000"/>
              <a:gd name="connsiteX369" fmla="*/ 2813361 w 7467600"/>
              <a:gd name="connsiteY369" fmla="*/ 6023912 h 6858000"/>
              <a:gd name="connsiteX370" fmla="*/ 2688430 w 7467600"/>
              <a:gd name="connsiteY370" fmla="*/ 6801564 h 6858000"/>
              <a:gd name="connsiteX371" fmla="*/ 2629626 w 7467600"/>
              <a:gd name="connsiteY371" fmla="*/ 6763394 h 6858000"/>
              <a:gd name="connsiteX372" fmla="*/ 2565328 w 7467600"/>
              <a:gd name="connsiteY372" fmla="*/ 5516399 h 6858000"/>
              <a:gd name="connsiteX373" fmla="*/ 1922999 w 7467600"/>
              <a:gd name="connsiteY373" fmla="*/ 5980343 h 6858000"/>
              <a:gd name="connsiteX374" fmla="*/ 1950261 w 7467600"/>
              <a:gd name="connsiteY374" fmla="*/ 6405858 h 6858000"/>
              <a:gd name="connsiteX375" fmla="*/ 2365554 w 7467600"/>
              <a:gd name="connsiteY375" fmla="*/ 6759107 h 6858000"/>
              <a:gd name="connsiteX376" fmla="*/ 2424142 w 7467600"/>
              <a:gd name="connsiteY376" fmla="*/ 6858000 h 6858000"/>
              <a:gd name="connsiteX377" fmla="*/ 2395994 w 7467600"/>
              <a:gd name="connsiteY377" fmla="*/ 6858000 h 6858000"/>
              <a:gd name="connsiteX378" fmla="*/ 2392863 w 7467600"/>
              <a:gd name="connsiteY378" fmla="*/ 6852964 h 6858000"/>
              <a:gd name="connsiteX379" fmla="*/ 2017589 w 7467600"/>
              <a:gd name="connsiteY379" fmla="*/ 6493982 h 6858000"/>
              <a:gd name="connsiteX380" fmla="*/ 2147336 w 7467600"/>
              <a:gd name="connsiteY380" fmla="*/ 6594052 h 6858000"/>
              <a:gd name="connsiteX381" fmla="*/ 2207047 w 7467600"/>
              <a:gd name="connsiteY381" fmla="*/ 6654540 h 6858000"/>
              <a:gd name="connsiteX382" fmla="*/ 2299106 w 7467600"/>
              <a:gd name="connsiteY382" fmla="*/ 6778931 h 6858000"/>
              <a:gd name="connsiteX383" fmla="*/ 2314430 w 7467600"/>
              <a:gd name="connsiteY383" fmla="*/ 6801144 h 6858000"/>
              <a:gd name="connsiteX384" fmla="*/ 2352406 w 7467600"/>
              <a:gd name="connsiteY384" fmla="*/ 6858000 h 6858000"/>
              <a:gd name="connsiteX385" fmla="*/ 2314492 w 7467600"/>
              <a:gd name="connsiteY385" fmla="*/ 6858000 h 6858000"/>
              <a:gd name="connsiteX386" fmla="*/ 2288095 w 7467600"/>
              <a:gd name="connsiteY386" fmla="*/ 6818030 h 6858000"/>
              <a:gd name="connsiteX387" fmla="*/ 2272768 w 7467600"/>
              <a:gd name="connsiteY387" fmla="*/ 6795822 h 6858000"/>
              <a:gd name="connsiteX388" fmla="*/ 2182715 w 7467600"/>
              <a:gd name="connsiteY388" fmla="*/ 6675071 h 6858000"/>
              <a:gd name="connsiteX389" fmla="*/ 2032061 w 7467600"/>
              <a:gd name="connsiteY389" fmla="*/ 6541380 h 6858000"/>
              <a:gd name="connsiteX390" fmla="*/ 2257220 w 7467600"/>
              <a:gd name="connsiteY390" fmla="*/ 6826257 h 6858000"/>
              <a:gd name="connsiteX391" fmla="*/ 2281324 w 7467600"/>
              <a:gd name="connsiteY391" fmla="*/ 6858000 h 6858000"/>
              <a:gd name="connsiteX392" fmla="*/ 2242860 w 7467600"/>
              <a:gd name="connsiteY392" fmla="*/ 6858000 h 6858000"/>
              <a:gd name="connsiteX393" fmla="*/ 2232818 w 7467600"/>
              <a:gd name="connsiteY393" fmla="*/ 6844926 h 6858000"/>
              <a:gd name="connsiteX394" fmla="*/ 1990172 w 7467600"/>
              <a:gd name="connsiteY394" fmla="*/ 6542121 h 6858000"/>
              <a:gd name="connsiteX395" fmla="*/ 2124090 w 7467600"/>
              <a:gd name="connsiteY395" fmla="*/ 6761017 h 6858000"/>
              <a:gd name="connsiteX396" fmla="*/ 2200380 w 7467600"/>
              <a:gd name="connsiteY396" fmla="*/ 6858000 h 6858000"/>
              <a:gd name="connsiteX397" fmla="*/ 2147507 w 7467600"/>
              <a:gd name="connsiteY397" fmla="*/ 6858000 h 6858000"/>
              <a:gd name="connsiteX398" fmla="*/ 2070668 w 7467600"/>
              <a:gd name="connsiteY398" fmla="*/ 6761520 h 6858000"/>
              <a:gd name="connsiteX399" fmla="*/ 1975142 w 7467600"/>
              <a:gd name="connsiteY399" fmla="*/ 6585570 h 6858000"/>
              <a:gd name="connsiteX400" fmla="*/ 2050035 w 7467600"/>
              <a:gd name="connsiteY400" fmla="*/ 6813345 h 6858000"/>
              <a:gd name="connsiteX401" fmla="*/ 2063025 w 7467600"/>
              <a:gd name="connsiteY401" fmla="*/ 6858000 h 6858000"/>
              <a:gd name="connsiteX402" fmla="*/ 2021675 w 7467600"/>
              <a:gd name="connsiteY402" fmla="*/ 6858000 h 6858000"/>
              <a:gd name="connsiteX403" fmla="*/ 2019308 w 7467600"/>
              <a:gd name="connsiteY403" fmla="*/ 6847118 h 6858000"/>
              <a:gd name="connsiteX404" fmla="*/ 1938835 w 7467600"/>
              <a:gd name="connsiteY404" fmla="*/ 6551160 h 6858000"/>
              <a:gd name="connsiteX405" fmla="*/ 1953230 w 7467600"/>
              <a:gd name="connsiteY405" fmla="*/ 6759699 h 6858000"/>
              <a:gd name="connsiteX406" fmla="*/ 1956763 w 7467600"/>
              <a:gd name="connsiteY406" fmla="*/ 6778191 h 6858000"/>
              <a:gd name="connsiteX407" fmla="*/ 1967925 w 7467600"/>
              <a:gd name="connsiteY407" fmla="*/ 6858000 h 6858000"/>
              <a:gd name="connsiteX408" fmla="*/ 1936622 w 7467600"/>
              <a:gd name="connsiteY408" fmla="*/ 6858000 h 6858000"/>
              <a:gd name="connsiteX409" fmla="*/ 1926261 w 7467600"/>
              <a:gd name="connsiteY409" fmla="*/ 6784064 h 6858000"/>
              <a:gd name="connsiteX410" fmla="*/ 1922724 w 7467600"/>
              <a:gd name="connsiteY410" fmla="*/ 6765577 h 6858000"/>
              <a:gd name="connsiteX411" fmla="*/ 1904650 w 7467600"/>
              <a:gd name="connsiteY411" fmla="*/ 6639616 h 6858000"/>
              <a:gd name="connsiteX412" fmla="*/ 1885273 w 7467600"/>
              <a:gd name="connsiteY412" fmla="*/ 6858000 h 6858000"/>
              <a:gd name="connsiteX413" fmla="*/ 1854363 w 7467600"/>
              <a:gd name="connsiteY413" fmla="*/ 6858000 h 6858000"/>
              <a:gd name="connsiteX414" fmla="*/ 1880391 w 7467600"/>
              <a:gd name="connsiteY414" fmla="*/ 6603796 h 6858000"/>
              <a:gd name="connsiteX415" fmla="*/ 1818273 w 7467600"/>
              <a:gd name="connsiteY415" fmla="*/ 6715729 h 6858000"/>
              <a:gd name="connsiteX416" fmla="*/ 1794691 w 7467600"/>
              <a:gd name="connsiteY416" fmla="*/ 6843239 h 6858000"/>
              <a:gd name="connsiteX417" fmla="*/ 1794914 w 7467600"/>
              <a:gd name="connsiteY417" fmla="*/ 6858000 h 6858000"/>
              <a:gd name="connsiteX418" fmla="*/ 1746128 w 7467600"/>
              <a:gd name="connsiteY418" fmla="*/ 6858000 h 6858000"/>
              <a:gd name="connsiteX419" fmla="*/ 1753934 w 7467600"/>
              <a:gd name="connsiteY419" fmla="*/ 6724796 h 6858000"/>
              <a:gd name="connsiteX420" fmla="*/ 1792053 w 7467600"/>
              <a:gd name="connsiteY420" fmla="*/ 6572396 h 6858000"/>
              <a:gd name="connsiteX421" fmla="*/ 1862248 w 7467600"/>
              <a:gd name="connsiteY421" fmla="*/ 6266397 h 6858000"/>
              <a:gd name="connsiteX422" fmla="*/ 1862250 w 7467600"/>
              <a:gd name="connsiteY422" fmla="*/ 6033531 h 6858000"/>
              <a:gd name="connsiteX423" fmla="*/ 1211999 w 7467600"/>
              <a:gd name="connsiteY423" fmla="*/ 6683610 h 6858000"/>
              <a:gd name="connsiteX424" fmla="*/ 1213266 w 7467600"/>
              <a:gd name="connsiteY424" fmla="*/ 6691947 h 6858000"/>
              <a:gd name="connsiteX425" fmla="*/ 1203370 w 7467600"/>
              <a:gd name="connsiteY425" fmla="*/ 6850676 h 6858000"/>
              <a:gd name="connsiteX426" fmla="*/ 1203671 w 7467600"/>
              <a:gd name="connsiteY426" fmla="*/ 6858000 h 6858000"/>
              <a:gd name="connsiteX427" fmla="*/ 1143180 w 7467600"/>
              <a:gd name="connsiteY427" fmla="*/ 6858000 h 6858000"/>
              <a:gd name="connsiteX428" fmla="*/ 1142176 w 7467600"/>
              <a:gd name="connsiteY428" fmla="*/ 6766045 h 6858000"/>
              <a:gd name="connsiteX429" fmla="*/ 1067484 w 7467600"/>
              <a:gd name="connsiteY429" fmla="*/ 6858000 h 6858000"/>
              <a:gd name="connsiteX430" fmla="*/ 953928 w 7467600"/>
              <a:gd name="connsiteY430" fmla="*/ 6858000 h 6858000"/>
              <a:gd name="connsiteX431" fmla="*/ 959715 w 7467600"/>
              <a:gd name="connsiteY431" fmla="*/ 6850185 h 6858000"/>
              <a:gd name="connsiteX432" fmla="*/ 1483788 w 7467600"/>
              <a:gd name="connsiteY432" fmla="*/ 6259174 h 6858000"/>
              <a:gd name="connsiteX433" fmla="*/ 1100671 w 7467600"/>
              <a:gd name="connsiteY433" fmla="*/ 6252137 h 6858000"/>
              <a:gd name="connsiteX434" fmla="*/ 1090144 w 7467600"/>
              <a:gd name="connsiteY434" fmla="*/ 6256748 h 6858000"/>
              <a:gd name="connsiteX435" fmla="*/ 1095872 w 7467600"/>
              <a:gd name="connsiteY435" fmla="*/ 6271892 h 6858000"/>
              <a:gd name="connsiteX436" fmla="*/ 262785 w 7467600"/>
              <a:gd name="connsiteY436" fmla="*/ 6845450 h 6858000"/>
              <a:gd name="connsiteX437" fmla="*/ 209968 w 7467600"/>
              <a:gd name="connsiteY437" fmla="*/ 6770713 h 6858000"/>
              <a:gd name="connsiteX438" fmla="*/ 873460 w 7467600"/>
              <a:gd name="connsiteY438" fmla="*/ 6253768 h 6858000"/>
              <a:gd name="connsiteX439" fmla="*/ 192686 w 7467600"/>
              <a:gd name="connsiteY439" fmla="*/ 5849257 h 6858000"/>
              <a:gd name="connsiteX440" fmla="*/ 4696 w 7467600"/>
              <a:gd name="connsiteY440" fmla="*/ 5697668 h 6858000"/>
              <a:gd name="connsiteX441" fmla="*/ 0 w 7467600"/>
              <a:gd name="connsiteY441" fmla="*/ 5689984 h 6858000"/>
              <a:gd name="connsiteX442" fmla="*/ 0 w 7467600"/>
              <a:gd name="connsiteY442" fmla="*/ 5513472 h 6858000"/>
              <a:gd name="connsiteX443" fmla="*/ 174101 w 7467600"/>
              <a:gd name="connsiteY443" fmla="*/ 5620277 h 6858000"/>
              <a:gd name="connsiteX444" fmla="*/ 891800 w 7467600"/>
              <a:gd name="connsiteY444" fmla="*/ 6036935 h 6858000"/>
              <a:gd name="connsiteX445" fmla="*/ 1072219 w 7467600"/>
              <a:gd name="connsiteY445" fmla="*/ 6169443 h 6858000"/>
              <a:gd name="connsiteX446" fmla="*/ 1074117 w 7467600"/>
              <a:gd name="connsiteY446" fmla="*/ 6170301 h 6858000"/>
              <a:gd name="connsiteX447" fmla="*/ 1083114 w 7467600"/>
              <a:gd name="connsiteY447" fmla="*/ 6174131 h 6858000"/>
              <a:gd name="connsiteX448" fmla="*/ 1543010 w 7467600"/>
              <a:gd name="connsiteY448" fmla="*/ 6191140 h 6858000"/>
              <a:gd name="connsiteX449" fmla="*/ 1551080 w 7467600"/>
              <a:gd name="connsiteY449" fmla="*/ 6195006 h 6858000"/>
              <a:gd name="connsiteX450" fmla="*/ 2345443 w 7467600"/>
              <a:gd name="connsiteY450" fmla="*/ 5549882 h 6858000"/>
              <a:gd name="connsiteX451" fmla="*/ 1721499 w 7467600"/>
              <a:gd name="connsiteY451" fmla="*/ 5599969 h 6858000"/>
              <a:gd name="connsiteX452" fmla="*/ 767716 w 7467600"/>
              <a:gd name="connsiteY452" fmla="*/ 5472768 h 6858000"/>
              <a:gd name="connsiteX453" fmla="*/ 722147 w 7467600"/>
              <a:gd name="connsiteY453" fmla="*/ 5393091 h 6858000"/>
              <a:gd name="connsiteX454" fmla="*/ 1485552 w 7467600"/>
              <a:gd name="connsiteY454" fmla="*/ 5313202 h 6858000"/>
              <a:gd name="connsiteX455" fmla="*/ 2143004 w 7467600"/>
              <a:gd name="connsiteY455" fmla="*/ 5402420 h 6858000"/>
              <a:gd name="connsiteX456" fmla="*/ 1933391 w 7467600"/>
              <a:gd name="connsiteY456" fmla="*/ 5156971 h 6858000"/>
              <a:gd name="connsiteX457" fmla="*/ 1827118 w 7467600"/>
              <a:gd name="connsiteY457" fmla="*/ 4968410 h 6858000"/>
              <a:gd name="connsiteX458" fmla="*/ 1837349 w 7467600"/>
              <a:gd name="connsiteY458" fmla="*/ 4956357 h 6858000"/>
              <a:gd name="connsiteX459" fmla="*/ 2162835 w 7467600"/>
              <a:gd name="connsiteY459" fmla="*/ 5187853 h 6858000"/>
              <a:gd name="connsiteX460" fmla="*/ 2257167 w 7467600"/>
              <a:gd name="connsiteY460" fmla="*/ 5462123 h 6858000"/>
              <a:gd name="connsiteX461" fmla="*/ 2261598 w 7467600"/>
              <a:gd name="connsiteY461" fmla="*/ 5467998 h 6858000"/>
              <a:gd name="connsiteX462" fmla="*/ 2437177 w 7467600"/>
              <a:gd name="connsiteY462" fmla="*/ 5479608 h 6858000"/>
              <a:gd name="connsiteX463" fmla="*/ 2445247 w 7467600"/>
              <a:gd name="connsiteY463" fmla="*/ 5483476 h 6858000"/>
              <a:gd name="connsiteX464" fmla="*/ 2743626 w 7467600"/>
              <a:gd name="connsiteY464" fmla="*/ 5304819 h 6858000"/>
              <a:gd name="connsiteX465" fmla="*/ 3048102 w 7467600"/>
              <a:gd name="connsiteY465" fmla="*/ 5150595 h 6858000"/>
              <a:gd name="connsiteX466" fmla="*/ 1799414 w 7467600"/>
              <a:gd name="connsiteY466" fmla="*/ 4694732 h 6858000"/>
              <a:gd name="connsiteX467" fmla="*/ 1771735 w 7467600"/>
              <a:gd name="connsiteY467" fmla="*/ 4619929 h 6858000"/>
              <a:gd name="connsiteX468" fmla="*/ 3104273 w 7467600"/>
              <a:gd name="connsiteY468" fmla="*/ 5076159 h 6858000"/>
              <a:gd name="connsiteX469" fmla="*/ 3113245 w 7467600"/>
              <a:gd name="connsiteY469" fmla="*/ 5090705 h 6858000"/>
              <a:gd name="connsiteX470" fmla="*/ 3126294 w 7467600"/>
              <a:gd name="connsiteY470" fmla="*/ 5114400 h 6858000"/>
              <a:gd name="connsiteX471" fmla="*/ 3937433 w 7467600"/>
              <a:gd name="connsiteY471" fmla="*/ 4830473 h 6858000"/>
              <a:gd name="connsiteX472" fmla="*/ 3590475 w 7467600"/>
              <a:gd name="connsiteY472" fmla="*/ 4597974 h 6858000"/>
              <a:gd name="connsiteX473" fmla="*/ 3100264 w 7467600"/>
              <a:gd name="connsiteY473" fmla="*/ 4579845 h 6858000"/>
              <a:gd name="connsiteX474" fmla="*/ 2183576 w 7467600"/>
              <a:gd name="connsiteY474" fmla="*/ 4227150 h 6858000"/>
              <a:gd name="connsiteX475" fmla="*/ 2151029 w 7467600"/>
              <a:gd name="connsiteY475" fmla="*/ 4146947 h 6858000"/>
              <a:gd name="connsiteX476" fmla="*/ 3563434 w 7467600"/>
              <a:gd name="connsiteY476" fmla="*/ 4469115 h 6858000"/>
              <a:gd name="connsiteX477" fmla="*/ 3177952 w 7467600"/>
              <a:gd name="connsiteY477" fmla="*/ 3657386 h 6858000"/>
              <a:gd name="connsiteX478" fmla="*/ 3189263 w 7467600"/>
              <a:gd name="connsiteY478" fmla="*/ 3625726 h 6858000"/>
              <a:gd name="connsiteX479" fmla="*/ 3560912 w 7467600"/>
              <a:gd name="connsiteY479" fmla="*/ 4079863 h 6858000"/>
              <a:gd name="connsiteX480" fmla="*/ 3626636 w 7467600"/>
              <a:gd name="connsiteY480" fmla="*/ 4512230 h 6858000"/>
              <a:gd name="connsiteX481" fmla="*/ 3653088 w 7467600"/>
              <a:gd name="connsiteY481" fmla="*/ 4521417 h 6858000"/>
              <a:gd name="connsiteX482" fmla="*/ 3988128 w 7467600"/>
              <a:gd name="connsiteY482" fmla="*/ 4817267 h 6858000"/>
              <a:gd name="connsiteX483" fmla="*/ 4830582 w 7467600"/>
              <a:gd name="connsiteY483" fmla="*/ 4676000 h 6858000"/>
              <a:gd name="connsiteX484" fmla="*/ 4830100 w 7467600"/>
              <a:gd name="connsiteY484" fmla="*/ 4675554 h 6858000"/>
              <a:gd name="connsiteX485" fmla="*/ 4036318 w 7467600"/>
              <a:gd name="connsiteY485" fmla="*/ 4147013 h 6858000"/>
              <a:gd name="connsiteX486" fmla="*/ 3432098 w 7467600"/>
              <a:gd name="connsiteY486" fmla="*/ 3537312 h 6858000"/>
              <a:gd name="connsiteX487" fmla="*/ 3446761 w 7467600"/>
              <a:gd name="connsiteY487" fmla="*/ 3461278 h 6858000"/>
              <a:gd name="connsiteX488" fmla="*/ 4419733 w 7467600"/>
              <a:gd name="connsiteY488" fmla="*/ 3963555 h 6858000"/>
              <a:gd name="connsiteX489" fmla="*/ 4781371 w 7467600"/>
              <a:gd name="connsiteY489" fmla="*/ 4458604 h 6858000"/>
              <a:gd name="connsiteX490" fmla="*/ 4780440 w 7467600"/>
              <a:gd name="connsiteY490" fmla="*/ 4470290 h 6858000"/>
              <a:gd name="connsiteX491" fmla="*/ 4898954 w 7467600"/>
              <a:gd name="connsiteY491" fmla="*/ 4662092 h 6858000"/>
              <a:gd name="connsiteX492" fmla="*/ 4900699 w 7467600"/>
              <a:gd name="connsiteY492" fmla="*/ 4670867 h 6858000"/>
              <a:gd name="connsiteX493" fmla="*/ 5714511 w 7467600"/>
              <a:gd name="connsiteY493" fmla="*/ 4663483 h 6858000"/>
              <a:gd name="connsiteX494" fmla="*/ 5464793 w 7467600"/>
              <a:gd name="connsiteY494" fmla="*/ 4393556 h 6858000"/>
              <a:gd name="connsiteX495" fmla="*/ 5461897 w 7467600"/>
              <a:gd name="connsiteY495" fmla="*/ 4390879 h 6858000"/>
              <a:gd name="connsiteX496" fmla="*/ 4294126 w 7467600"/>
              <a:gd name="connsiteY496" fmla="*/ 3303048 h 6858000"/>
              <a:gd name="connsiteX497" fmla="*/ 4305321 w 7467600"/>
              <a:gd name="connsiteY497" fmla="*/ 3256953 h 6858000"/>
              <a:gd name="connsiteX498" fmla="*/ 4949299 w 7467600"/>
              <a:gd name="connsiteY498" fmla="*/ 3766336 h 6858000"/>
              <a:gd name="connsiteX499" fmla="*/ 5291452 w 7467600"/>
              <a:gd name="connsiteY499" fmla="*/ 4076801 h 6858000"/>
              <a:gd name="connsiteX500" fmla="*/ 5434998 w 7467600"/>
              <a:gd name="connsiteY500" fmla="*/ 4254100 h 6858000"/>
              <a:gd name="connsiteX501" fmla="*/ 5351015 w 7467600"/>
              <a:gd name="connsiteY501" fmla="*/ 3760989 h 6858000"/>
              <a:gd name="connsiteX502" fmla="*/ 5413780 w 7467600"/>
              <a:gd name="connsiteY502" fmla="*/ 2966265 h 6858000"/>
              <a:gd name="connsiteX503" fmla="*/ 5425627 w 7467600"/>
              <a:gd name="connsiteY503" fmla="*/ 2954192 h 6858000"/>
              <a:gd name="connsiteX504" fmla="*/ 6604735 w 7467600"/>
              <a:gd name="connsiteY504" fmla="*/ 2041381 h 6858000"/>
              <a:gd name="connsiteX505" fmla="*/ 7204487 w 7467600"/>
              <a:gd name="connsiteY505" fmla="*/ 2742112 h 6858000"/>
              <a:gd name="connsiteX506" fmla="*/ 7131592 w 7467600"/>
              <a:gd name="connsiteY506" fmla="*/ 2672096 h 6858000"/>
              <a:gd name="connsiteX507" fmla="*/ 6996344 w 7467600"/>
              <a:gd name="connsiteY507" fmla="*/ 2518310 h 6858000"/>
              <a:gd name="connsiteX508" fmla="*/ 6735495 w 7467600"/>
              <a:gd name="connsiteY508" fmla="*/ 2196890 h 6858000"/>
              <a:gd name="connsiteX509" fmla="*/ 6721901 w 7467600"/>
              <a:gd name="connsiteY509" fmla="*/ 2179274 h 6858000"/>
              <a:gd name="connsiteX510" fmla="*/ 6604735 w 7467600"/>
              <a:gd name="connsiteY510" fmla="*/ 2041381 h 6858000"/>
              <a:gd name="connsiteX511" fmla="*/ 6591670 w 7467600"/>
              <a:gd name="connsiteY511" fmla="*/ 1988277 h 6858000"/>
              <a:gd name="connsiteX512" fmla="*/ 6747349 w 7467600"/>
              <a:gd name="connsiteY512" fmla="*/ 2160069 h 6858000"/>
              <a:gd name="connsiteX513" fmla="*/ 6760943 w 7467600"/>
              <a:gd name="connsiteY513" fmla="*/ 2177686 h 6858000"/>
              <a:gd name="connsiteX514" fmla="*/ 7021065 w 7467600"/>
              <a:gd name="connsiteY514" fmla="*/ 2498102 h 6858000"/>
              <a:gd name="connsiteX515" fmla="*/ 7155223 w 7467600"/>
              <a:gd name="connsiteY515" fmla="*/ 2650386 h 6858000"/>
              <a:gd name="connsiteX516" fmla="*/ 7203167 w 7467600"/>
              <a:gd name="connsiteY516" fmla="*/ 2697288 h 6858000"/>
              <a:gd name="connsiteX517" fmla="*/ 6937703 w 7467600"/>
              <a:gd name="connsiteY517" fmla="*/ 2321981 h 6858000"/>
              <a:gd name="connsiteX518" fmla="*/ 6591670 w 7467600"/>
              <a:gd name="connsiteY518" fmla="*/ 1988277 h 6858000"/>
              <a:gd name="connsiteX519" fmla="*/ 5798671 w 7467600"/>
              <a:gd name="connsiteY519" fmla="*/ 1981601 h 6858000"/>
              <a:gd name="connsiteX520" fmla="*/ 5754709 w 7467600"/>
              <a:gd name="connsiteY520" fmla="*/ 2071454 h 6858000"/>
              <a:gd name="connsiteX521" fmla="*/ 5763044 w 7467600"/>
              <a:gd name="connsiteY521" fmla="*/ 2842206 h 6858000"/>
              <a:gd name="connsiteX522" fmla="*/ 5764974 w 7467600"/>
              <a:gd name="connsiteY522" fmla="*/ 2799609 h 6858000"/>
              <a:gd name="connsiteX523" fmla="*/ 5767665 w 7467600"/>
              <a:gd name="connsiteY523" fmla="*/ 2666409 h 6858000"/>
              <a:gd name="connsiteX524" fmla="*/ 5763055 w 7467600"/>
              <a:gd name="connsiteY524" fmla="*/ 2579705 h 6858000"/>
              <a:gd name="connsiteX525" fmla="*/ 5758079 w 7467600"/>
              <a:gd name="connsiteY525" fmla="*/ 2492508 h 6858000"/>
              <a:gd name="connsiteX526" fmla="*/ 5779325 w 7467600"/>
              <a:gd name="connsiteY526" fmla="*/ 2197069 h 6858000"/>
              <a:gd name="connsiteX527" fmla="*/ 5798671 w 7467600"/>
              <a:gd name="connsiteY527" fmla="*/ 1981601 h 6858000"/>
              <a:gd name="connsiteX528" fmla="*/ 5829202 w 7467600"/>
              <a:gd name="connsiteY528" fmla="*/ 1971679 h 6858000"/>
              <a:gd name="connsiteX529" fmla="*/ 5809558 w 7467600"/>
              <a:gd name="connsiteY529" fmla="*/ 2198043 h 6858000"/>
              <a:gd name="connsiteX530" fmla="*/ 5788653 w 7467600"/>
              <a:gd name="connsiteY530" fmla="*/ 2489430 h 6858000"/>
              <a:gd name="connsiteX531" fmla="*/ 5793439 w 7467600"/>
              <a:gd name="connsiteY531" fmla="*/ 2575235 h 6858000"/>
              <a:gd name="connsiteX532" fmla="*/ 5796837 w 7467600"/>
              <a:gd name="connsiteY532" fmla="*/ 2637633 h 6858000"/>
              <a:gd name="connsiteX533" fmla="*/ 5818614 w 7467600"/>
              <a:gd name="connsiteY533" fmla="*/ 2473055 h 6858000"/>
              <a:gd name="connsiteX534" fmla="*/ 5829202 w 7467600"/>
              <a:gd name="connsiteY534" fmla="*/ 1971679 h 6858000"/>
              <a:gd name="connsiteX535" fmla="*/ 5911389 w 7467600"/>
              <a:gd name="connsiteY535" fmla="*/ 1898371 h 6858000"/>
              <a:gd name="connsiteX536" fmla="*/ 6237627 w 7467600"/>
              <a:gd name="connsiteY536" fmla="*/ 2231921 h 6858000"/>
              <a:gd name="connsiteX537" fmla="*/ 5911389 w 7467600"/>
              <a:gd name="connsiteY537" fmla="*/ 1898371 h 6858000"/>
              <a:gd name="connsiteX538" fmla="*/ 6944437 w 7467600"/>
              <a:gd name="connsiteY538" fmla="*/ 1575402 h 6858000"/>
              <a:gd name="connsiteX539" fmla="*/ 6304730 w 7467600"/>
              <a:gd name="connsiteY539" fmla="*/ 1766654 h 6858000"/>
              <a:gd name="connsiteX540" fmla="*/ 6944437 w 7467600"/>
              <a:gd name="connsiteY540" fmla="*/ 1575402 h 6858000"/>
              <a:gd name="connsiteX541" fmla="*/ 7019523 w 7467600"/>
              <a:gd name="connsiteY541" fmla="*/ 1519450 h 6858000"/>
              <a:gd name="connsiteX542" fmla="*/ 6298091 w 7467600"/>
              <a:gd name="connsiteY542" fmla="*/ 1737122 h 6858000"/>
              <a:gd name="connsiteX543" fmla="*/ 7019523 w 7467600"/>
              <a:gd name="connsiteY543" fmla="*/ 1519450 h 6858000"/>
              <a:gd name="connsiteX544" fmla="*/ 2399523 w 7467600"/>
              <a:gd name="connsiteY544" fmla="*/ 1428234 h 6858000"/>
              <a:gd name="connsiteX545" fmla="*/ 2224982 w 7467600"/>
              <a:gd name="connsiteY545" fmla="*/ 1826201 h 6858000"/>
              <a:gd name="connsiteX546" fmla="*/ 2096099 w 7467600"/>
              <a:gd name="connsiteY546" fmla="*/ 2345900 h 6858000"/>
              <a:gd name="connsiteX547" fmla="*/ 2283317 w 7467600"/>
              <a:gd name="connsiteY547" fmla="*/ 1796925 h 6858000"/>
              <a:gd name="connsiteX548" fmla="*/ 2399523 w 7467600"/>
              <a:gd name="connsiteY548" fmla="*/ 1428234 h 6858000"/>
              <a:gd name="connsiteX549" fmla="*/ 2448558 w 7467600"/>
              <a:gd name="connsiteY549" fmla="*/ 1373435 h 6858000"/>
              <a:gd name="connsiteX550" fmla="*/ 2312521 w 7467600"/>
              <a:gd name="connsiteY550" fmla="*/ 1806140 h 6858000"/>
              <a:gd name="connsiteX551" fmla="*/ 2127533 w 7467600"/>
              <a:gd name="connsiteY551" fmla="*/ 2348380 h 6858000"/>
              <a:gd name="connsiteX552" fmla="*/ 2358080 w 7467600"/>
              <a:gd name="connsiteY552" fmla="*/ 1866134 h 6858000"/>
              <a:gd name="connsiteX553" fmla="*/ 2407436 w 7467600"/>
              <a:gd name="connsiteY553" fmla="*/ 1651070 h 6858000"/>
              <a:gd name="connsiteX554" fmla="*/ 2448558 w 7467600"/>
              <a:gd name="connsiteY554" fmla="*/ 1373435 h 6858000"/>
              <a:gd name="connsiteX555" fmla="*/ 278707 w 7467600"/>
              <a:gd name="connsiteY555" fmla="*/ 1352270 h 6858000"/>
              <a:gd name="connsiteX556" fmla="*/ 321570 w 7467600"/>
              <a:gd name="connsiteY556" fmla="*/ 1861610 h 6858000"/>
              <a:gd name="connsiteX557" fmla="*/ 294281 w 7467600"/>
              <a:gd name="connsiteY557" fmla="*/ 1440658 h 6858000"/>
              <a:gd name="connsiteX558" fmla="*/ 278707 w 7467600"/>
              <a:gd name="connsiteY558" fmla="*/ 1352270 h 6858000"/>
              <a:gd name="connsiteX559" fmla="*/ 1423821 w 7467600"/>
              <a:gd name="connsiteY559" fmla="*/ 1351958 h 6858000"/>
              <a:gd name="connsiteX560" fmla="*/ 1638521 w 7467600"/>
              <a:gd name="connsiteY560" fmla="*/ 1908470 h 6858000"/>
              <a:gd name="connsiteX561" fmla="*/ 1754199 w 7467600"/>
              <a:gd name="connsiteY561" fmla="*/ 2149284 h 6858000"/>
              <a:gd name="connsiteX562" fmla="*/ 1908359 w 7467600"/>
              <a:gd name="connsiteY562" fmla="*/ 2364988 h 6858000"/>
              <a:gd name="connsiteX563" fmla="*/ 1647661 w 7467600"/>
              <a:gd name="connsiteY563" fmla="*/ 1825945 h 6858000"/>
              <a:gd name="connsiteX564" fmla="*/ 1423821 w 7467600"/>
              <a:gd name="connsiteY564" fmla="*/ 1351958 h 6858000"/>
              <a:gd name="connsiteX565" fmla="*/ 1431890 w 7467600"/>
              <a:gd name="connsiteY565" fmla="*/ 1306475 h 6858000"/>
              <a:gd name="connsiteX566" fmla="*/ 1507597 w 7467600"/>
              <a:gd name="connsiteY566" fmla="*/ 1446132 h 6858000"/>
              <a:gd name="connsiteX567" fmla="*/ 1674586 w 7467600"/>
              <a:gd name="connsiteY567" fmla="*/ 1813832 h 6858000"/>
              <a:gd name="connsiteX568" fmla="*/ 1815950 w 7467600"/>
              <a:gd name="connsiteY568" fmla="*/ 2128564 h 6858000"/>
              <a:gd name="connsiteX569" fmla="*/ 1984242 w 7467600"/>
              <a:gd name="connsiteY569" fmla="*/ 2430829 h 6858000"/>
              <a:gd name="connsiteX570" fmla="*/ 2014023 w 7467600"/>
              <a:gd name="connsiteY570" fmla="*/ 2450995 h 6858000"/>
              <a:gd name="connsiteX571" fmla="*/ 1747337 w 7467600"/>
              <a:gd name="connsiteY571" fmla="*/ 1855264 h 6858000"/>
              <a:gd name="connsiteX572" fmla="*/ 1533749 w 7467600"/>
              <a:gd name="connsiteY572" fmla="*/ 1478656 h 6858000"/>
              <a:gd name="connsiteX573" fmla="*/ 1431890 w 7467600"/>
              <a:gd name="connsiteY573" fmla="*/ 1306475 h 6858000"/>
              <a:gd name="connsiteX574" fmla="*/ 5052692 w 7467600"/>
              <a:gd name="connsiteY574" fmla="*/ 1292994 h 6858000"/>
              <a:gd name="connsiteX575" fmla="*/ 5200661 w 7467600"/>
              <a:gd name="connsiteY575" fmla="*/ 1635186 h 6858000"/>
              <a:gd name="connsiteX576" fmla="*/ 5297138 w 7467600"/>
              <a:gd name="connsiteY576" fmla="*/ 1906351 h 6858000"/>
              <a:gd name="connsiteX577" fmla="*/ 5052692 w 7467600"/>
              <a:gd name="connsiteY577" fmla="*/ 1292994 h 6858000"/>
              <a:gd name="connsiteX578" fmla="*/ 5009948 w 7467600"/>
              <a:gd name="connsiteY578" fmla="*/ 1273619 h 6858000"/>
              <a:gd name="connsiteX579" fmla="*/ 5121777 w 7467600"/>
              <a:gd name="connsiteY579" fmla="*/ 1654213 h 6858000"/>
              <a:gd name="connsiteX580" fmla="*/ 5293545 w 7467600"/>
              <a:gd name="connsiteY580" fmla="*/ 2072247 h 6858000"/>
              <a:gd name="connsiteX581" fmla="*/ 5294042 w 7467600"/>
              <a:gd name="connsiteY581" fmla="*/ 2065019 h 6858000"/>
              <a:gd name="connsiteX582" fmla="*/ 5171936 w 7467600"/>
              <a:gd name="connsiteY582" fmla="*/ 1647613 h 6858000"/>
              <a:gd name="connsiteX583" fmla="*/ 5009948 w 7467600"/>
              <a:gd name="connsiteY583" fmla="*/ 1273619 h 6858000"/>
              <a:gd name="connsiteX584" fmla="*/ 655236 w 7467600"/>
              <a:gd name="connsiteY584" fmla="*/ 1268632 h 6858000"/>
              <a:gd name="connsiteX585" fmla="*/ 839521 w 7467600"/>
              <a:gd name="connsiteY585" fmla="*/ 1685315 h 6858000"/>
              <a:gd name="connsiteX586" fmla="*/ 1109416 w 7467600"/>
              <a:gd name="connsiteY586" fmla="*/ 2061663 h 6858000"/>
              <a:gd name="connsiteX587" fmla="*/ 1298300 w 7467600"/>
              <a:gd name="connsiteY587" fmla="*/ 2247742 h 6858000"/>
              <a:gd name="connsiteX588" fmla="*/ 1125871 w 7467600"/>
              <a:gd name="connsiteY588" fmla="*/ 1989513 h 6858000"/>
              <a:gd name="connsiteX589" fmla="*/ 981574 w 7467600"/>
              <a:gd name="connsiteY589" fmla="*/ 1783157 h 6858000"/>
              <a:gd name="connsiteX590" fmla="*/ 922198 w 7467600"/>
              <a:gd name="connsiteY590" fmla="*/ 1677437 h 6858000"/>
              <a:gd name="connsiteX591" fmla="*/ 869293 w 7467600"/>
              <a:gd name="connsiteY591" fmla="*/ 1583214 h 6858000"/>
              <a:gd name="connsiteX592" fmla="*/ 751431 w 7467600"/>
              <a:gd name="connsiteY592" fmla="*/ 1405731 h 6858000"/>
              <a:gd name="connsiteX593" fmla="*/ 655236 w 7467600"/>
              <a:gd name="connsiteY593" fmla="*/ 1268632 h 6858000"/>
              <a:gd name="connsiteX594" fmla="*/ 6516292 w 7467600"/>
              <a:gd name="connsiteY594" fmla="*/ 1263064 h 6858000"/>
              <a:gd name="connsiteX595" fmla="*/ 5736320 w 7467600"/>
              <a:gd name="connsiteY595" fmla="*/ 1501803 h 6858000"/>
              <a:gd name="connsiteX596" fmla="*/ 6516292 w 7467600"/>
              <a:gd name="connsiteY596" fmla="*/ 1263064 h 6858000"/>
              <a:gd name="connsiteX597" fmla="*/ 291466 w 7467600"/>
              <a:gd name="connsiteY597" fmla="*/ 1250369 h 6858000"/>
              <a:gd name="connsiteX598" fmla="*/ 323180 w 7467600"/>
              <a:gd name="connsiteY598" fmla="*/ 1435283 h 6858000"/>
              <a:gd name="connsiteX599" fmla="*/ 349381 w 7467600"/>
              <a:gd name="connsiteY599" fmla="*/ 1875041 h 6858000"/>
              <a:gd name="connsiteX600" fmla="*/ 374363 w 7467600"/>
              <a:gd name="connsiteY600" fmla="*/ 1506494 h 6858000"/>
              <a:gd name="connsiteX601" fmla="*/ 302168 w 7467600"/>
              <a:gd name="connsiteY601" fmla="*/ 1274495 h 6858000"/>
              <a:gd name="connsiteX602" fmla="*/ 291466 w 7467600"/>
              <a:gd name="connsiteY602" fmla="*/ 1250369 h 6858000"/>
              <a:gd name="connsiteX603" fmla="*/ 678222 w 7467600"/>
              <a:gd name="connsiteY603" fmla="*/ 1248670 h 6858000"/>
              <a:gd name="connsiteX604" fmla="*/ 775536 w 7467600"/>
              <a:gd name="connsiteY604" fmla="*/ 1388015 h 6858000"/>
              <a:gd name="connsiteX605" fmla="*/ 894529 w 7467600"/>
              <a:gd name="connsiteY605" fmla="*/ 1567739 h 6858000"/>
              <a:gd name="connsiteX606" fmla="*/ 948000 w 7467600"/>
              <a:gd name="connsiteY606" fmla="*/ 1663088 h 6858000"/>
              <a:gd name="connsiteX607" fmla="*/ 1006812 w 7467600"/>
              <a:gd name="connsiteY607" fmla="*/ 1767683 h 6858000"/>
              <a:gd name="connsiteX608" fmla="*/ 1149133 w 7467600"/>
              <a:gd name="connsiteY608" fmla="*/ 1971513 h 6858000"/>
              <a:gd name="connsiteX609" fmla="*/ 1333952 w 7467600"/>
              <a:gd name="connsiteY609" fmla="*/ 2251620 h 6858000"/>
              <a:gd name="connsiteX610" fmla="*/ 1337329 w 7467600"/>
              <a:gd name="connsiteY610" fmla="*/ 2258350 h 6858000"/>
              <a:gd name="connsiteX611" fmla="*/ 1014726 w 7467600"/>
              <a:gd name="connsiteY611" fmla="*/ 1615556 h 6858000"/>
              <a:gd name="connsiteX612" fmla="*/ 678222 w 7467600"/>
              <a:gd name="connsiteY612" fmla="*/ 1248670 h 6858000"/>
              <a:gd name="connsiteX613" fmla="*/ 6691602 w 7467600"/>
              <a:gd name="connsiteY613" fmla="*/ 1140573 h 6858000"/>
              <a:gd name="connsiteX614" fmla="*/ 6571100 w 7467600"/>
              <a:gd name="connsiteY614" fmla="*/ 1183662 h 6858000"/>
              <a:gd name="connsiteX615" fmla="*/ 6241687 w 7467600"/>
              <a:gd name="connsiteY615" fmla="*/ 1257600 h 6858000"/>
              <a:gd name="connsiteX616" fmla="*/ 5693009 w 7467600"/>
              <a:gd name="connsiteY616" fmla="*/ 1478256 h 6858000"/>
              <a:gd name="connsiteX617" fmla="*/ 6548420 w 7467600"/>
              <a:gd name="connsiteY617" fmla="*/ 1214599 h 6858000"/>
              <a:gd name="connsiteX618" fmla="*/ 6605473 w 7467600"/>
              <a:gd name="connsiteY618" fmla="*/ 1184686 h 6858000"/>
              <a:gd name="connsiteX619" fmla="*/ 6691602 w 7467600"/>
              <a:gd name="connsiteY619" fmla="*/ 1140573 h 6858000"/>
              <a:gd name="connsiteX620" fmla="*/ 4002475 w 7467600"/>
              <a:gd name="connsiteY620" fmla="*/ 1037802 h 6858000"/>
              <a:gd name="connsiteX621" fmla="*/ 4000324 w 7467600"/>
              <a:gd name="connsiteY621" fmla="*/ 1039362 h 6858000"/>
              <a:gd name="connsiteX622" fmla="*/ 4002862 w 7467600"/>
              <a:gd name="connsiteY622" fmla="*/ 1042866 h 6858000"/>
              <a:gd name="connsiteX623" fmla="*/ 4002475 w 7467600"/>
              <a:gd name="connsiteY623" fmla="*/ 1037802 h 6858000"/>
              <a:gd name="connsiteX624" fmla="*/ 506322 w 7467600"/>
              <a:gd name="connsiteY624" fmla="*/ 1020997 h 6858000"/>
              <a:gd name="connsiteX625" fmla="*/ 533068 w 7467600"/>
              <a:gd name="connsiteY625" fmla="*/ 1029409 h 6858000"/>
              <a:gd name="connsiteX626" fmla="*/ 1232525 w 7467600"/>
              <a:gd name="connsiteY626" fmla="*/ 1804675 h 6858000"/>
              <a:gd name="connsiteX627" fmla="*/ 1388858 w 7467600"/>
              <a:gd name="connsiteY627" fmla="*/ 2368011 h 6858000"/>
              <a:gd name="connsiteX628" fmla="*/ 1384098 w 7467600"/>
              <a:gd name="connsiteY628" fmla="*/ 2378125 h 6858000"/>
              <a:gd name="connsiteX629" fmla="*/ 1425393 w 7467600"/>
              <a:gd name="connsiteY629" fmla="*/ 2589124 h 6858000"/>
              <a:gd name="connsiteX630" fmla="*/ 1424001 w 7467600"/>
              <a:gd name="connsiteY630" fmla="*/ 2597541 h 6858000"/>
              <a:gd name="connsiteX631" fmla="*/ 2152729 w 7467600"/>
              <a:gd name="connsiteY631" fmla="*/ 2864487 h 6858000"/>
              <a:gd name="connsiteX632" fmla="*/ 2020609 w 7467600"/>
              <a:gd name="connsiteY632" fmla="*/ 2539671 h 6858000"/>
              <a:gd name="connsiteX633" fmla="*/ 2018920 w 7467600"/>
              <a:gd name="connsiteY633" fmla="*/ 2536309 h 6858000"/>
              <a:gd name="connsiteX634" fmla="*/ 1342441 w 7467600"/>
              <a:gd name="connsiteY634" fmla="*/ 1173017 h 6858000"/>
              <a:gd name="connsiteX635" fmla="*/ 1367925 w 7467600"/>
              <a:gd name="connsiteY635" fmla="*/ 1135648 h 6858000"/>
              <a:gd name="connsiteX636" fmla="*/ 1771401 w 7467600"/>
              <a:gd name="connsiteY636" fmla="*/ 1806673 h 6858000"/>
              <a:gd name="connsiteX637" fmla="*/ 1972385 w 7467600"/>
              <a:gd name="connsiteY637" fmla="*/ 2198735 h 6858000"/>
              <a:gd name="connsiteX638" fmla="*/ 2040892 w 7467600"/>
              <a:gd name="connsiteY638" fmla="*/ 2405205 h 6858000"/>
              <a:gd name="connsiteX639" fmla="*/ 2131689 w 7467600"/>
              <a:gd name="connsiteY639" fmla="*/ 1936926 h 6858000"/>
              <a:gd name="connsiteX640" fmla="*/ 2454820 w 7467600"/>
              <a:gd name="connsiteY640" fmla="*/ 1248808 h 6858000"/>
              <a:gd name="connsiteX641" fmla="*/ 2492512 w 7467600"/>
              <a:gd name="connsiteY641" fmla="*/ 1302920 h 6858000"/>
              <a:gd name="connsiteX642" fmla="*/ 2081216 w 7467600"/>
              <a:gd name="connsiteY642" fmla="*/ 2527513 h 6858000"/>
              <a:gd name="connsiteX643" fmla="*/ 2081211 w 7467600"/>
              <a:gd name="connsiteY643" fmla="*/ 2528916 h 6858000"/>
              <a:gd name="connsiteX644" fmla="*/ 2199067 w 7467600"/>
              <a:gd name="connsiteY644" fmla="*/ 2884061 h 6858000"/>
              <a:gd name="connsiteX645" fmla="*/ 3192586 w 7467600"/>
              <a:gd name="connsiteY645" fmla="*/ 3411496 h 6858000"/>
              <a:gd name="connsiteX646" fmla="*/ 3182620 w 7467600"/>
              <a:gd name="connsiteY646" fmla="*/ 3483279 h 6858000"/>
              <a:gd name="connsiteX647" fmla="*/ 2435119 w 7467600"/>
              <a:gd name="connsiteY647" fmla="*/ 3080173 h 6858000"/>
              <a:gd name="connsiteX648" fmla="*/ 2410152 w 7467600"/>
              <a:gd name="connsiteY648" fmla="*/ 3063751 h 6858000"/>
              <a:gd name="connsiteX649" fmla="*/ 2408099 w 7467600"/>
              <a:gd name="connsiteY649" fmla="*/ 3064403 h 6858000"/>
              <a:gd name="connsiteX650" fmla="*/ 2407218 w 7467600"/>
              <a:gd name="connsiteY650" fmla="*/ 3070324 h 6858000"/>
              <a:gd name="connsiteX651" fmla="*/ 2380138 w 7467600"/>
              <a:gd name="connsiteY651" fmla="*/ 3099341 h 6858000"/>
              <a:gd name="connsiteX652" fmla="*/ 1765923 w 7467600"/>
              <a:gd name="connsiteY652" fmla="*/ 3581043 h 6858000"/>
              <a:gd name="connsiteX653" fmla="*/ 1702258 w 7467600"/>
              <a:gd name="connsiteY653" fmla="*/ 3612286 h 6858000"/>
              <a:gd name="connsiteX654" fmla="*/ 1538370 w 7467600"/>
              <a:gd name="connsiteY654" fmla="*/ 3811804 h 6858000"/>
              <a:gd name="connsiteX655" fmla="*/ 542867 w 7467600"/>
              <a:gd name="connsiteY655" fmla="*/ 4944092 h 6858000"/>
              <a:gd name="connsiteX656" fmla="*/ 515800 w 7467600"/>
              <a:gd name="connsiteY656" fmla="*/ 4862180 h 6858000"/>
              <a:gd name="connsiteX657" fmla="*/ 909145 w 7467600"/>
              <a:gd name="connsiteY657" fmla="*/ 4199225 h 6858000"/>
              <a:gd name="connsiteX658" fmla="*/ 1214067 w 7467600"/>
              <a:gd name="connsiteY658" fmla="*/ 3908561 h 6858000"/>
              <a:gd name="connsiteX659" fmla="*/ 640967 w 7467600"/>
              <a:gd name="connsiteY659" fmla="*/ 4105601 h 6858000"/>
              <a:gd name="connsiteX660" fmla="*/ 112563 w 7467600"/>
              <a:gd name="connsiteY660" fmla="*/ 4396952 h 6858000"/>
              <a:gd name="connsiteX661" fmla="*/ 0 w 7467600"/>
              <a:gd name="connsiteY661" fmla="*/ 4466006 h 6858000"/>
              <a:gd name="connsiteX662" fmla="*/ 0 w 7467600"/>
              <a:gd name="connsiteY662" fmla="*/ 4233763 h 6858000"/>
              <a:gd name="connsiteX663" fmla="*/ 36881 w 7467600"/>
              <a:gd name="connsiteY663" fmla="*/ 4200118 h 6858000"/>
              <a:gd name="connsiteX664" fmla="*/ 910534 w 7467600"/>
              <a:gd name="connsiteY664" fmla="*/ 3629753 h 6858000"/>
              <a:gd name="connsiteX665" fmla="*/ 1578717 w 7467600"/>
              <a:gd name="connsiteY665" fmla="*/ 3575982 h 6858000"/>
              <a:gd name="connsiteX666" fmla="*/ 2338780 w 7467600"/>
              <a:gd name="connsiteY666" fmla="*/ 3033725 h 6858000"/>
              <a:gd name="connsiteX667" fmla="*/ 1807991 w 7467600"/>
              <a:gd name="connsiteY667" fmla="*/ 2807184 h 6858000"/>
              <a:gd name="connsiteX668" fmla="*/ 1416358 w 7467600"/>
              <a:gd name="connsiteY668" fmla="*/ 3112571 h 6858000"/>
              <a:gd name="connsiteX669" fmla="*/ 939066 w 7467600"/>
              <a:gd name="connsiteY669" fmla="*/ 3378798 h 6858000"/>
              <a:gd name="connsiteX670" fmla="*/ 115099 w 7467600"/>
              <a:gd name="connsiteY670" fmla="*/ 3607650 h 6858000"/>
              <a:gd name="connsiteX671" fmla="*/ 97284 w 7467600"/>
              <a:gd name="connsiteY671" fmla="*/ 3520393 h 6858000"/>
              <a:gd name="connsiteX672" fmla="*/ 922050 w 7467600"/>
              <a:gd name="connsiteY672" fmla="*/ 3074867 h 6858000"/>
              <a:gd name="connsiteX673" fmla="*/ 1405265 w 7467600"/>
              <a:gd name="connsiteY673" fmla="*/ 3016319 h 6858000"/>
              <a:gd name="connsiteX674" fmla="*/ 1407512 w 7467600"/>
              <a:gd name="connsiteY674" fmla="*/ 3018001 h 6858000"/>
              <a:gd name="connsiteX675" fmla="*/ 1726266 w 7467600"/>
              <a:gd name="connsiteY675" fmla="*/ 2777274 h 6858000"/>
              <a:gd name="connsiteX676" fmla="*/ 625390 w 7467600"/>
              <a:gd name="connsiteY676" fmla="*/ 2514541 h 6858000"/>
              <a:gd name="connsiteX677" fmla="*/ 619799 w 7467600"/>
              <a:gd name="connsiteY677" fmla="*/ 2527180 h 6858000"/>
              <a:gd name="connsiteX678" fmla="*/ 310030 w 7467600"/>
              <a:gd name="connsiteY678" fmla="*/ 2771818 h 6858000"/>
              <a:gd name="connsiteX679" fmla="*/ 173877 w 7467600"/>
              <a:gd name="connsiteY679" fmla="*/ 2937056 h 6858000"/>
              <a:gd name="connsiteX680" fmla="*/ 77889 w 7467600"/>
              <a:gd name="connsiteY680" fmla="*/ 3138440 h 6858000"/>
              <a:gd name="connsiteX681" fmla="*/ 0 w 7467600"/>
              <a:gd name="connsiteY681" fmla="*/ 3271395 h 6858000"/>
              <a:gd name="connsiteX682" fmla="*/ 0 w 7467600"/>
              <a:gd name="connsiteY682" fmla="*/ 3153002 h 6858000"/>
              <a:gd name="connsiteX683" fmla="*/ 2386 w 7467600"/>
              <a:gd name="connsiteY683" fmla="*/ 3149203 h 6858000"/>
              <a:gd name="connsiteX684" fmla="*/ 89753 w 7467600"/>
              <a:gd name="connsiteY684" fmla="*/ 2987702 h 6858000"/>
              <a:gd name="connsiteX685" fmla="*/ 76869 w 7467600"/>
              <a:gd name="connsiteY685" fmla="*/ 3005404 h 6858000"/>
              <a:gd name="connsiteX686" fmla="*/ 32049 w 7467600"/>
              <a:gd name="connsiteY686" fmla="*/ 3065814 h 6858000"/>
              <a:gd name="connsiteX687" fmla="*/ 0 w 7467600"/>
              <a:gd name="connsiteY687" fmla="*/ 3108744 h 6858000"/>
              <a:gd name="connsiteX688" fmla="*/ 0 w 7467600"/>
              <a:gd name="connsiteY688" fmla="*/ 3058059 h 6858000"/>
              <a:gd name="connsiteX689" fmla="*/ 7610 w 7467600"/>
              <a:gd name="connsiteY689" fmla="*/ 3047889 h 6858000"/>
              <a:gd name="connsiteX690" fmla="*/ 52419 w 7467600"/>
              <a:gd name="connsiteY690" fmla="*/ 2987479 h 6858000"/>
              <a:gd name="connsiteX691" fmla="*/ 59142 w 7467600"/>
              <a:gd name="connsiteY691" fmla="*/ 2978488 h 6858000"/>
              <a:gd name="connsiteX692" fmla="*/ 0 w 7467600"/>
              <a:gd name="connsiteY692" fmla="*/ 3015334 h 6858000"/>
              <a:gd name="connsiteX693" fmla="*/ 0 w 7467600"/>
              <a:gd name="connsiteY693" fmla="*/ 2914286 h 6858000"/>
              <a:gd name="connsiteX694" fmla="*/ 36383 w 7467600"/>
              <a:gd name="connsiteY694" fmla="*/ 2901128 h 6858000"/>
              <a:gd name="connsiteX695" fmla="*/ 156329 w 7467600"/>
              <a:gd name="connsiteY695" fmla="*/ 2840533 h 6858000"/>
              <a:gd name="connsiteX696" fmla="*/ 358355 w 7467600"/>
              <a:gd name="connsiteY696" fmla="*/ 2620471 h 6858000"/>
              <a:gd name="connsiteX697" fmla="*/ 510577 w 7467600"/>
              <a:gd name="connsiteY697" fmla="*/ 2501244 h 6858000"/>
              <a:gd name="connsiteX698" fmla="*/ 211967 w 7467600"/>
              <a:gd name="connsiteY698" fmla="*/ 2479171 h 6858000"/>
              <a:gd name="connsiteX699" fmla="*/ 0 w 7467600"/>
              <a:gd name="connsiteY699" fmla="*/ 2476398 h 6858000"/>
              <a:gd name="connsiteX700" fmla="*/ 0 w 7467600"/>
              <a:gd name="connsiteY700" fmla="*/ 2389189 h 6858000"/>
              <a:gd name="connsiteX701" fmla="*/ 103062 w 7467600"/>
              <a:gd name="connsiteY701" fmla="*/ 2389518 h 6858000"/>
              <a:gd name="connsiteX702" fmla="*/ 510734 w 7467600"/>
              <a:gd name="connsiteY702" fmla="*/ 2416201 h 6858000"/>
              <a:gd name="connsiteX703" fmla="*/ 279257 w 7467600"/>
              <a:gd name="connsiteY703" fmla="*/ 2092102 h 6858000"/>
              <a:gd name="connsiteX704" fmla="*/ 65265 w 7467600"/>
              <a:gd name="connsiteY704" fmla="*/ 2006049 h 6858000"/>
              <a:gd name="connsiteX705" fmla="*/ 0 w 7467600"/>
              <a:gd name="connsiteY705" fmla="*/ 1982532 h 6858000"/>
              <a:gd name="connsiteX706" fmla="*/ 0 w 7467600"/>
              <a:gd name="connsiteY706" fmla="*/ 1912789 h 6858000"/>
              <a:gd name="connsiteX707" fmla="*/ 97460 w 7467600"/>
              <a:gd name="connsiteY707" fmla="*/ 1953725 h 6858000"/>
              <a:gd name="connsiteX708" fmla="*/ 221272 w 7467600"/>
              <a:gd name="connsiteY708" fmla="*/ 1980766 h 6858000"/>
              <a:gd name="connsiteX709" fmla="*/ 116765 w 7467600"/>
              <a:gd name="connsiteY709" fmla="*/ 1911033 h 6858000"/>
              <a:gd name="connsiteX710" fmla="*/ 16405 w 7467600"/>
              <a:gd name="connsiteY710" fmla="*/ 1803412 h 6858000"/>
              <a:gd name="connsiteX711" fmla="*/ 0 w 7467600"/>
              <a:gd name="connsiteY711" fmla="*/ 1784777 h 6858000"/>
              <a:gd name="connsiteX712" fmla="*/ 0 w 7467600"/>
              <a:gd name="connsiteY712" fmla="*/ 1740082 h 6858000"/>
              <a:gd name="connsiteX713" fmla="*/ 39394 w 7467600"/>
              <a:gd name="connsiteY713" fmla="*/ 1784856 h 6858000"/>
              <a:gd name="connsiteX714" fmla="*/ 135813 w 7467600"/>
              <a:gd name="connsiteY714" fmla="*/ 1888838 h 6858000"/>
              <a:gd name="connsiteX715" fmla="*/ 242575 w 7467600"/>
              <a:gd name="connsiteY715" fmla="*/ 1958841 h 6858000"/>
              <a:gd name="connsiteX716" fmla="*/ 82197 w 7467600"/>
              <a:gd name="connsiteY716" fmla="*/ 1754826 h 6858000"/>
              <a:gd name="connsiteX717" fmla="*/ 0 w 7467600"/>
              <a:gd name="connsiteY717" fmla="*/ 1679650 h 6858000"/>
              <a:gd name="connsiteX718" fmla="*/ 0 w 7467600"/>
              <a:gd name="connsiteY718" fmla="*/ 1602463 h 6858000"/>
              <a:gd name="connsiteX719" fmla="*/ 84689 w 7467600"/>
              <a:gd name="connsiteY719" fmla="*/ 1677442 h 6858000"/>
              <a:gd name="connsiteX720" fmla="*/ 298437 w 7467600"/>
              <a:gd name="connsiteY720" fmla="*/ 1968019 h 6858000"/>
              <a:gd name="connsiteX721" fmla="*/ 227269 w 7467600"/>
              <a:gd name="connsiteY721" fmla="*/ 1114064 h 6858000"/>
              <a:gd name="connsiteX722" fmla="*/ 248003 w 7467600"/>
              <a:gd name="connsiteY722" fmla="*/ 1089613 h 6858000"/>
              <a:gd name="connsiteX723" fmla="*/ 427020 w 7467600"/>
              <a:gd name="connsiteY723" fmla="*/ 1619803 h 6858000"/>
              <a:gd name="connsiteX724" fmla="*/ 340345 w 7467600"/>
              <a:gd name="connsiteY724" fmla="*/ 2027739 h 6858000"/>
              <a:gd name="connsiteX725" fmla="*/ 360865 w 7467600"/>
              <a:gd name="connsiteY725" fmla="*/ 2044827 h 6858000"/>
              <a:gd name="connsiteX726" fmla="*/ 560414 w 7467600"/>
              <a:gd name="connsiteY726" fmla="*/ 2421457 h 6858000"/>
              <a:gd name="connsiteX727" fmla="*/ 1359703 w 7467600"/>
              <a:gd name="connsiteY727" fmla="*/ 2578554 h 6858000"/>
              <a:gd name="connsiteX728" fmla="*/ 1359422 w 7467600"/>
              <a:gd name="connsiteY728" fmla="*/ 2577994 h 6858000"/>
              <a:gd name="connsiteX729" fmla="*/ 828701 w 7467600"/>
              <a:gd name="connsiteY729" fmla="*/ 1839520 h 6858000"/>
              <a:gd name="connsiteX730" fmla="*/ 494427 w 7467600"/>
              <a:gd name="connsiteY730" fmla="*/ 1092333 h 6858000"/>
              <a:gd name="connsiteX731" fmla="*/ 506322 w 7467600"/>
              <a:gd name="connsiteY731" fmla="*/ 1020997 h 6858000"/>
              <a:gd name="connsiteX732" fmla="*/ 4570198 w 7467600"/>
              <a:gd name="connsiteY732" fmla="*/ 978081 h 6858000"/>
              <a:gd name="connsiteX733" fmla="*/ 4523691 w 7467600"/>
              <a:gd name="connsiteY733" fmla="*/ 1127776 h 6858000"/>
              <a:gd name="connsiteX734" fmla="*/ 4509875 w 7467600"/>
              <a:gd name="connsiteY734" fmla="*/ 1167552 h 6858000"/>
              <a:gd name="connsiteX735" fmla="*/ 4478168 w 7467600"/>
              <a:gd name="connsiteY735" fmla="*/ 1260735 h 6858000"/>
              <a:gd name="connsiteX736" fmla="*/ 4409309 w 7467600"/>
              <a:gd name="connsiteY736" fmla="*/ 1666996 h 6858000"/>
              <a:gd name="connsiteX737" fmla="*/ 4370031 w 7467600"/>
              <a:gd name="connsiteY737" fmla="*/ 1955666 h 6858000"/>
              <a:gd name="connsiteX738" fmla="*/ 4570198 w 7467600"/>
              <a:gd name="connsiteY738" fmla="*/ 978081 h 6858000"/>
              <a:gd name="connsiteX739" fmla="*/ 4557898 w 7467600"/>
              <a:gd name="connsiteY739" fmla="*/ 900011 h 6858000"/>
              <a:gd name="connsiteX740" fmla="*/ 4344840 w 7467600"/>
              <a:gd name="connsiteY740" fmla="*/ 1922038 h 6858000"/>
              <a:gd name="connsiteX741" fmla="*/ 4378710 w 7467600"/>
              <a:gd name="connsiteY741" fmla="*/ 1665516 h 6858000"/>
              <a:gd name="connsiteX742" fmla="*/ 4448798 w 7467600"/>
              <a:gd name="connsiteY742" fmla="*/ 1253024 h 6858000"/>
              <a:gd name="connsiteX743" fmla="*/ 4480315 w 7467600"/>
              <a:gd name="connsiteY743" fmla="*/ 1158454 h 6858000"/>
              <a:gd name="connsiteX744" fmla="*/ 4494133 w 7467600"/>
              <a:gd name="connsiteY744" fmla="*/ 1118676 h 6858000"/>
              <a:gd name="connsiteX745" fmla="*/ 4557898 w 7467600"/>
              <a:gd name="connsiteY745" fmla="*/ 900011 h 6858000"/>
              <a:gd name="connsiteX746" fmla="*/ 5870151 w 7467600"/>
              <a:gd name="connsiteY746" fmla="*/ 898890 h 6858000"/>
              <a:gd name="connsiteX747" fmla="*/ 5861335 w 7467600"/>
              <a:gd name="connsiteY747" fmla="*/ 899177 h 6858000"/>
              <a:gd name="connsiteX748" fmla="*/ 5843702 w 7467600"/>
              <a:gd name="connsiteY748" fmla="*/ 899748 h 6858000"/>
              <a:gd name="connsiteX749" fmla="*/ 5651107 w 7467600"/>
              <a:gd name="connsiteY749" fmla="*/ 920306 h 6858000"/>
              <a:gd name="connsiteX750" fmla="*/ 5459407 w 7467600"/>
              <a:gd name="connsiteY750" fmla="*/ 940975 h 6858000"/>
              <a:gd name="connsiteX751" fmla="*/ 5374846 w 7467600"/>
              <a:gd name="connsiteY751" fmla="*/ 941988 h 6858000"/>
              <a:gd name="connsiteX752" fmla="*/ 5256105 w 7467600"/>
              <a:gd name="connsiteY752" fmla="*/ 945632 h 6858000"/>
              <a:gd name="connsiteX753" fmla="*/ 5107071 w 7467600"/>
              <a:gd name="connsiteY753" fmla="*/ 969720 h 6858000"/>
              <a:gd name="connsiteX754" fmla="*/ 4998681 w 7467600"/>
              <a:gd name="connsiteY754" fmla="*/ 988771 h 6858000"/>
              <a:gd name="connsiteX755" fmla="*/ 5870151 w 7467600"/>
              <a:gd name="connsiteY755" fmla="*/ 898890 h 6858000"/>
              <a:gd name="connsiteX756" fmla="*/ 5504425 w 7467600"/>
              <a:gd name="connsiteY756" fmla="*/ 848067 h 6858000"/>
              <a:gd name="connsiteX757" fmla="*/ 4968849 w 7467600"/>
              <a:gd name="connsiteY757" fmla="*/ 962318 h 6858000"/>
              <a:gd name="connsiteX758" fmla="*/ 5104039 w 7467600"/>
              <a:gd name="connsiteY758" fmla="*/ 940634 h 6858000"/>
              <a:gd name="connsiteX759" fmla="*/ 5256311 w 7467600"/>
              <a:gd name="connsiteY759" fmla="*/ 916490 h 6858000"/>
              <a:gd name="connsiteX760" fmla="*/ 5377381 w 7467600"/>
              <a:gd name="connsiteY760" fmla="*/ 912671 h 6858000"/>
              <a:gd name="connsiteX761" fmla="*/ 5460148 w 7467600"/>
              <a:gd name="connsiteY761" fmla="*/ 911442 h 6858000"/>
              <a:gd name="connsiteX762" fmla="*/ 5648971 w 7467600"/>
              <a:gd name="connsiteY762" fmla="*/ 891331 h 6858000"/>
              <a:gd name="connsiteX763" fmla="*/ 5844807 w 7467600"/>
              <a:gd name="connsiteY763" fmla="*/ 870718 h 6858000"/>
              <a:gd name="connsiteX764" fmla="*/ 5862975 w 7467600"/>
              <a:gd name="connsiteY764" fmla="*/ 869756 h 6858000"/>
              <a:gd name="connsiteX765" fmla="*/ 5920887 w 7467600"/>
              <a:gd name="connsiteY765" fmla="*/ 865929 h 6858000"/>
              <a:gd name="connsiteX766" fmla="*/ 5504425 w 7467600"/>
              <a:gd name="connsiteY766" fmla="*/ 848067 h 6858000"/>
              <a:gd name="connsiteX767" fmla="*/ 3607114 w 7467600"/>
              <a:gd name="connsiteY767" fmla="*/ 467441 h 6858000"/>
              <a:gd name="connsiteX768" fmla="*/ 3296242 w 7467600"/>
              <a:gd name="connsiteY768" fmla="*/ 807991 h 6858000"/>
              <a:gd name="connsiteX769" fmla="*/ 3174674 w 7467600"/>
              <a:gd name="connsiteY769" fmla="*/ 919759 h 6858000"/>
              <a:gd name="connsiteX770" fmla="*/ 3042978 w 7467600"/>
              <a:gd name="connsiteY770" fmla="*/ 1054894 h 6858000"/>
              <a:gd name="connsiteX771" fmla="*/ 2968914 w 7467600"/>
              <a:gd name="connsiteY771" fmla="*/ 1133756 h 6858000"/>
              <a:gd name="connsiteX772" fmla="*/ 3103823 w 7467600"/>
              <a:gd name="connsiteY772" fmla="*/ 1026814 h 6858000"/>
              <a:gd name="connsiteX773" fmla="*/ 3607114 w 7467600"/>
              <a:gd name="connsiteY773" fmla="*/ 467441 h 6858000"/>
              <a:gd name="connsiteX774" fmla="*/ 3744487 w 7467600"/>
              <a:gd name="connsiteY774" fmla="*/ 383136 h 6858000"/>
              <a:gd name="connsiteX775" fmla="*/ 3970213 w 7467600"/>
              <a:gd name="connsiteY775" fmla="*/ 995559 h 6858000"/>
              <a:gd name="connsiteX776" fmla="*/ 3744487 w 7467600"/>
              <a:gd name="connsiteY776" fmla="*/ 383136 h 6858000"/>
              <a:gd name="connsiteX777" fmla="*/ 3624562 w 7467600"/>
              <a:gd name="connsiteY777" fmla="*/ 367041 h 6858000"/>
              <a:gd name="connsiteX778" fmla="*/ 3489712 w 7467600"/>
              <a:gd name="connsiteY778" fmla="*/ 485386 h 6858000"/>
              <a:gd name="connsiteX779" fmla="*/ 3182994 w 7467600"/>
              <a:gd name="connsiteY779" fmla="*/ 828265 h 6858000"/>
              <a:gd name="connsiteX780" fmla="*/ 2892114 w 7467600"/>
              <a:gd name="connsiteY780" fmla="*/ 1172635 h 6858000"/>
              <a:gd name="connsiteX781" fmla="*/ 3021459 w 7467600"/>
              <a:gd name="connsiteY781" fmla="*/ 1035385 h 6858000"/>
              <a:gd name="connsiteX782" fmla="*/ 3153873 w 7467600"/>
              <a:gd name="connsiteY782" fmla="*/ 898971 h 6858000"/>
              <a:gd name="connsiteX783" fmla="*/ 3276511 w 7467600"/>
              <a:gd name="connsiteY783" fmla="*/ 786423 h 6858000"/>
              <a:gd name="connsiteX784" fmla="*/ 3584154 w 7467600"/>
              <a:gd name="connsiteY784" fmla="*/ 448218 h 6858000"/>
              <a:gd name="connsiteX785" fmla="*/ 3624562 w 7467600"/>
              <a:gd name="connsiteY785" fmla="*/ 367041 h 6858000"/>
              <a:gd name="connsiteX786" fmla="*/ 3766672 w 7467600"/>
              <a:gd name="connsiteY786" fmla="*/ 359429 h 6858000"/>
              <a:gd name="connsiteX787" fmla="*/ 3996338 w 7467600"/>
              <a:gd name="connsiteY787" fmla="*/ 968237 h 6858000"/>
              <a:gd name="connsiteX788" fmla="*/ 3766672 w 7467600"/>
              <a:gd name="connsiteY788" fmla="*/ 359429 h 6858000"/>
              <a:gd name="connsiteX789" fmla="*/ 5805386 w 7467600"/>
              <a:gd name="connsiteY789" fmla="*/ 239240 h 6858000"/>
              <a:gd name="connsiteX790" fmla="*/ 5736947 w 7467600"/>
              <a:gd name="connsiteY790" fmla="*/ 261367 h 6858000"/>
              <a:gd name="connsiteX791" fmla="*/ 5427012 w 7467600"/>
              <a:gd name="connsiteY791" fmla="*/ 311272 h 6858000"/>
              <a:gd name="connsiteX792" fmla="*/ 5147818 w 7467600"/>
              <a:gd name="connsiteY792" fmla="*/ 322112 h 6858000"/>
              <a:gd name="connsiteX793" fmla="*/ 5060854 w 7467600"/>
              <a:gd name="connsiteY793" fmla="*/ 311882 h 6858000"/>
              <a:gd name="connsiteX794" fmla="*/ 4945989 w 7467600"/>
              <a:gd name="connsiteY794" fmla="*/ 300516 h 6858000"/>
              <a:gd name="connsiteX795" fmla="*/ 5410479 w 7467600"/>
              <a:gd name="connsiteY795" fmla="*/ 348434 h 6858000"/>
              <a:gd name="connsiteX796" fmla="*/ 5805386 w 7467600"/>
              <a:gd name="connsiteY796" fmla="*/ 239240 h 6858000"/>
              <a:gd name="connsiteX797" fmla="*/ 5905192 w 7467600"/>
              <a:gd name="connsiteY797" fmla="*/ 163079 h 6858000"/>
              <a:gd name="connsiteX798" fmla="*/ 5865655 w 7467600"/>
              <a:gd name="connsiteY798" fmla="*/ 171901 h 6858000"/>
              <a:gd name="connsiteX799" fmla="*/ 5259740 w 7467600"/>
              <a:gd name="connsiteY799" fmla="*/ 257013 h 6858000"/>
              <a:gd name="connsiteX800" fmla="*/ 5208466 w 7467600"/>
              <a:gd name="connsiteY800" fmla="*/ 257550 h 6858000"/>
              <a:gd name="connsiteX801" fmla="*/ 4980204 w 7467600"/>
              <a:gd name="connsiteY801" fmla="*/ 271903 h 6858000"/>
              <a:gd name="connsiteX802" fmla="*/ 5068068 w 7467600"/>
              <a:gd name="connsiteY802" fmla="*/ 282244 h 6858000"/>
              <a:gd name="connsiteX803" fmla="*/ 5153231 w 7467600"/>
              <a:gd name="connsiteY803" fmla="*/ 292240 h 6858000"/>
              <a:gd name="connsiteX804" fmla="*/ 5426491 w 7467600"/>
              <a:gd name="connsiteY804" fmla="*/ 281128 h 6858000"/>
              <a:gd name="connsiteX805" fmla="*/ 5731212 w 7467600"/>
              <a:gd name="connsiteY805" fmla="*/ 231951 h 6858000"/>
              <a:gd name="connsiteX806" fmla="*/ 5905192 w 7467600"/>
              <a:gd name="connsiteY806" fmla="*/ 163079 h 6858000"/>
              <a:gd name="connsiteX807" fmla="*/ 5944437 w 7467600"/>
              <a:gd name="connsiteY807" fmla="*/ 113829 h 6858000"/>
              <a:gd name="connsiteX808" fmla="*/ 5825032 w 7467600"/>
              <a:gd name="connsiteY808" fmla="*/ 146405 h 6858000"/>
              <a:gd name="connsiteX809" fmla="*/ 4955599 w 7467600"/>
              <a:gd name="connsiteY809" fmla="*/ 247008 h 6858000"/>
              <a:gd name="connsiteX810" fmla="*/ 5210104 w 7467600"/>
              <a:gd name="connsiteY810" fmla="*/ 228123 h 6858000"/>
              <a:gd name="connsiteX811" fmla="*/ 5261015 w 7467600"/>
              <a:gd name="connsiteY811" fmla="*/ 227087 h 6858000"/>
              <a:gd name="connsiteX812" fmla="*/ 5861181 w 7467600"/>
              <a:gd name="connsiteY812" fmla="*/ 143093 h 6858000"/>
              <a:gd name="connsiteX813" fmla="*/ 5961252 w 7467600"/>
              <a:gd name="connsiteY813" fmla="*/ 114820 h 6858000"/>
              <a:gd name="connsiteX814" fmla="*/ 5944437 w 7467600"/>
              <a:gd name="connsiteY814" fmla="*/ 113829 h 6858000"/>
              <a:gd name="connsiteX815" fmla="*/ 3882765 w 7467600"/>
              <a:gd name="connsiteY815" fmla="*/ 0 h 6858000"/>
              <a:gd name="connsiteX816" fmla="*/ 3995099 w 7467600"/>
              <a:gd name="connsiteY816" fmla="*/ 0 h 6858000"/>
              <a:gd name="connsiteX817" fmla="*/ 4163818 w 7467600"/>
              <a:gd name="connsiteY817" fmla="*/ 234104 h 6858000"/>
              <a:gd name="connsiteX818" fmla="*/ 4172099 w 7467600"/>
              <a:gd name="connsiteY818" fmla="*/ 234207 h 6858000"/>
              <a:gd name="connsiteX819" fmla="*/ 4784282 w 7467600"/>
              <a:gd name="connsiteY819" fmla="*/ 276561 h 6858000"/>
              <a:gd name="connsiteX820" fmla="*/ 4801687 w 7467600"/>
              <a:gd name="connsiteY820" fmla="*/ 267764 h 6858000"/>
              <a:gd name="connsiteX821" fmla="*/ 6082788 w 7467600"/>
              <a:gd name="connsiteY821" fmla="*/ 64119 h 6858000"/>
              <a:gd name="connsiteX822" fmla="*/ 6099442 w 7467600"/>
              <a:gd name="connsiteY822" fmla="*/ 82568 h 6858000"/>
              <a:gd name="connsiteX823" fmla="*/ 4804137 w 7467600"/>
              <a:gd name="connsiteY823" fmla="*/ 320931 h 6858000"/>
              <a:gd name="connsiteX824" fmla="*/ 4227047 w 7467600"/>
              <a:gd name="connsiteY824" fmla="*/ 313415 h 6858000"/>
              <a:gd name="connsiteX825" fmla="*/ 4346041 w 7467600"/>
              <a:gd name="connsiteY825" fmla="*/ 456086 h 6858000"/>
              <a:gd name="connsiteX826" fmla="*/ 4870967 w 7467600"/>
              <a:gd name="connsiteY826" fmla="*/ 963061 h 6858000"/>
              <a:gd name="connsiteX827" fmla="*/ 4889647 w 7467600"/>
              <a:gd name="connsiteY827" fmla="*/ 957147 h 6858000"/>
              <a:gd name="connsiteX828" fmla="*/ 5422504 w 7467600"/>
              <a:gd name="connsiteY828" fmla="*/ 805191 h 6858000"/>
              <a:gd name="connsiteX829" fmla="*/ 6087656 w 7467600"/>
              <a:gd name="connsiteY829" fmla="*/ 826703 h 6858000"/>
              <a:gd name="connsiteX830" fmla="*/ 6058717 w 7467600"/>
              <a:gd name="connsiteY830" fmla="*/ 865992 h 6858000"/>
              <a:gd name="connsiteX831" fmla="*/ 4974153 w 7467600"/>
              <a:gd name="connsiteY831" fmla="*/ 1045456 h 6858000"/>
              <a:gd name="connsiteX832" fmla="*/ 5627835 w 7467600"/>
              <a:gd name="connsiteY832" fmla="*/ 1472077 h 6858000"/>
              <a:gd name="connsiteX833" fmla="*/ 5629817 w 7467600"/>
              <a:gd name="connsiteY833" fmla="*/ 1471412 h 6858000"/>
              <a:gd name="connsiteX834" fmla="*/ 5634124 w 7467600"/>
              <a:gd name="connsiteY834" fmla="*/ 1470572 h 6858000"/>
              <a:gd name="connsiteX835" fmla="*/ 5755832 w 7467600"/>
              <a:gd name="connsiteY835" fmla="*/ 1383886 h 6858000"/>
              <a:gd name="connsiteX836" fmla="*/ 6014186 w 7467600"/>
              <a:gd name="connsiteY836" fmla="*/ 1279799 h 6858000"/>
              <a:gd name="connsiteX837" fmla="*/ 6901619 w 7467600"/>
              <a:gd name="connsiteY837" fmla="*/ 1047874 h 6858000"/>
              <a:gd name="connsiteX838" fmla="*/ 6931566 w 7467600"/>
              <a:gd name="connsiteY838" fmla="*/ 1062034 h 6858000"/>
              <a:gd name="connsiteX839" fmla="*/ 5790982 w 7467600"/>
              <a:gd name="connsiteY839" fmla="*/ 1561380 h 6858000"/>
              <a:gd name="connsiteX840" fmla="*/ 6188971 w 7467600"/>
              <a:gd name="connsiteY840" fmla="*/ 1755168 h 6858000"/>
              <a:gd name="connsiteX841" fmla="*/ 6202446 w 7467600"/>
              <a:gd name="connsiteY841" fmla="*/ 1752268 h 6858000"/>
              <a:gd name="connsiteX842" fmla="*/ 7179560 w 7467600"/>
              <a:gd name="connsiteY842" fmla="*/ 1467551 h 6858000"/>
              <a:gd name="connsiteX843" fmla="*/ 7158730 w 7467600"/>
              <a:gd name="connsiteY843" fmla="*/ 1507835 h 6858000"/>
              <a:gd name="connsiteX844" fmla="*/ 6326959 w 7467600"/>
              <a:gd name="connsiteY844" fmla="*/ 1817686 h 6858000"/>
              <a:gd name="connsiteX845" fmla="*/ 6537433 w 7467600"/>
              <a:gd name="connsiteY845" fmla="*/ 1907790 h 6858000"/>
              <a:gd name="connsiteX846" fmla="*/ 6550221 w 7467600"/>
              <a:gd name="connsiteY846" fmla="*/ 1910729 h 6858000"/>
              <a:gd name="connsiteX847" fmla="*/ 6964438 w 7467600"/>
              <a:gd name="connsiteY847" fmla="*/ 2209505 h 6858000"/>
              <a:gd name="connsiteX848" fmla="*/ 7367862 w 7467600"/>
              <a:gd name="connsiteY848" fmla="*/ 2806833 h 6858000"/>
              <a:gd name="connsiteX849" fmla="*/ 7364329 w 7467600"/>
              <a:gd name="connsiteY849" fmla="*/ 2826907 h 6858000"/>
              <a:gd name="connsiteX850" fmla="*/ 7290545 w 7467600"/>
              <a:gd name="connsiteY850" fmla="*/ 2850663 h 6858000"/>
              <a:gd name="connsiteX851" fmla="*/ 6472036 w 7467600"/>
              <a:gd name="connsiteY851" fmla="*/ 1959003 h 6858000"/>
              <a:gd name="connsiteX852" fmla="*/ 5792897 w 7467600"/>
              <a:gd name="connsiteY852" fmla="*/ 1647747 h 6858000"/>
              <a:gd name="connsiteX853" fmla="*/ 5842751 w 7467600"/>
              <a:gd name="connsiteY853" fmla="*/ 1816112 h 6858000"/>
              <a:gd name="connsiteX854" fmla="*/ 5847424 w 7467600"/>
              <a:gd name="connsiteY854" fmla="*/ 1815776 h 6858000"/>
              <a:gd name="connsiteX855" fmla="*/ 6399821 w 7467600"/>
              <a:gd name="connsiteY855" fmla="*/ 2344799 h 6858000"/>
              <a:gd name="connsiteX856" fmla="*/ 6323232 w 7467600"/>
              <a:gd name="connsiteY856" fmla="*/ 2389634 h 6858000"/>
              <a:gd name="connsiteX857" fmla="*/ 5942958 w 7467600"/>
              <a:gd name="connsiteY857" fmla="*/ 2077708 h 6858000"/>
              <a:gd name="connsiteX858" fmla="*/ 5921559 w 7467600"/>
              <a:gd name="connsiteY858" fmla="*/ 2378596 h 6858000"/>
              <a:gd name="connsiteX859" fmla="*/ 5817651 w 7467600"/>
              <a:gd name="connsiteY859" fmla="*/ 3023919 h 6858000"/>
              <a:gd name="connsiteX860" fmla="*/ 5729634 w 7467600"/>
              <a:gd name="connsiteY860" fmla="*/ 3051849 h 6858000"/>
              <a:gd name="connsiteX861" fmla="*/ 5611018 w 7467600"/>
              <a:gd name="connsiteY861" fmla="*/ 2316769 h 6858000"/>
              <a:gd name="connsiteX862" fmla="*/ 5687608 w 7467600"/>
              <a:gd name="connsiteY862" fmla="*/ 2039972 h 6858000"/>
              <a:gd name="connsiteX863" fmla="*/ 5657554 w 7467600"/>
              <a:gd name="connsiteY863" fmla="*/ 1576445 h 6858000"/>
              <a:gd name="connsiteX864" fmla="*/ 5150475 w 7467600"/>
              <a:gd name="connsiteY864" fmla="*/ 1274012 h 6858000"/>
              <a:gd name="connsiteX865" fmla="*/ 5349142 w 7467600"/>
              <a:gd name="connsiteY865" fmla="*/ 2204405 h 6858000"/>
              <a:gd name="connsiteX866" fmla="*/ 5262214 w 7467600"/>
              <a:gd name="connsiteY866" fmla="*/ 2233836 h 6858000"/>
              <a:gd name="connsiteX867" fmla="*/ 4981539 w 7467600"/>
              <a:gd name="connsiteY867" fmla="*/ 1542201 h 6858000"/>
              <a:gd name="connsiteX868" fmla="*/ 4958461 w 7467600"/>
              <a:gd name="connsiteY868" fmla="*/ 1136957 h 6858000"/>
              <a:gd name="connsiteX869" fmla="*/ 4655015 w 7467600"/>
              <a:gd name="connsiteY869" fmla="*/ 891426 h 6858000"/>
              <a:gd name="connsiteX870" fmla="*/ 4348002 w 7467600"/>
              <a:gd name="connsiteY870" fmla="*/ 2205895 h 6858000"/>
              <a:gd name="connsiteX871" fmla="*/ 4262250 w 7467600"/>
              <a:gd name="connsiteY871" fmla="*/ 2219972 h 6858000"/>
              <a:gd name="connsiteX872" fmla="*/ 4550611 w 7467600"/>
              <a:gd name="connsiteY872" fmla="*/ 817540 h 6858000"/>
              <a:gd name="connsiteX873" fmla="*/ 4564418 w 7467600"/>
              <a:gd name="connsiteY873" fmla="*/ 808293 h 6858000"/>
              <a:gd name="connsiteX874" fmla="*/ 4266388 w 7467600"/>
              <a:gd name="connsiteY874" fmla="*/ 500083 h 6858000"/>
              <a:gd name="connsiteX875" fmla="*/ 4032842 w 7467600"/>
              <a:gd name="connsiteY875" fmla="*/ 211809 h 6858000"/>
              <a:gd name="connsiteX876" fmla="*/ 3882765 w 7467600"/>
              <a:gd name="connsiteY876" fmla="*/ 0 h 6858000"/>
              <a:gd name="connsiteX877" fmla="*/ 3721337 w 7467600"/>
              <a:gd name="connsiteY877" fmla="*/ 0 h 6858000"/>
              <a:gd name="connsiteX878" fmla="*/ 3797544 w 7467600"/>
              <a:gd name="connsiteY878" fmla="*/ 0 h 6858000"/>
              <a:gd name="connsiteX879" fmla="*/ 3775734 w 7467600"/>
              <a:gd name="connsiteY879" fmla="*/ 95131 h 6858000"/>
              <a:gd name="connsiteX880" fmla="*/ 3724807 w 7467600"/>
              <a:gd name="connsiteY880" fmla="*/ 272257 h 6858000"/>
              <a:gd name="connsiteX881" fmla="*/ 3726844 w 7467600"/>
              <a:gd name="connsiteY881" fmla="*/ 282988 h 6858000"/>
              <a:gd name="connsiteX882" fmla="*/ 3742664 w 7467600"/>
              <a:gd name="connsiteY882" fmla="*/ 279918 h 6858000"/>
              <a:gd name="connsiteX883" fmla="*/ 4103910 w 7467600"/>
              <a:gd name="connsiteY883" fmla="*/ 1161917 h 6858000"/>
              <a:gd name="connsiteX884" fmla="*/ 4020269 w 7467600"/>
              <a:gd name="connsiteY884" fmla="*/ 1200406 h 6858000"/>
              <a:gd name="connsiteX885" fmla="*/ 3674882 w 7467600"/>
              <a:gd name="connsiteY885" fmla="*/ 488524 h 6858000"/>
              <a:gd name="connsiteX886" fmla="*/ 3132682 w 7467600"/>
              <a:gd name="connsiteY886" fmla="*/ 1072284 h 6858000"/>
              <a:gd name="connsiteX887" fmla="*/ 2716346 w 7467600"/>
              <a:gd name="connsiteY887" fmla="*/ 1276376 h 6858000"/>
              <a:gd name="connsiteX888" fmla="*/ 2716772 w 7467600"/>
              <a:gd name="connsiteY888" fmla="*/ 1255462 h 6858000"/>
              <a:gd name="connsiteX889" fmla="*/ 3471096 w 7467600"/>
              <a:gd name="connsiteY889" fmla="*/ 437072 h 6858000"/>
              <a:gd name="connsiteX890" fmla="*/ 3639057 w 7467600"/>
              <a:gd name="connsiteY890" fmla="*/ 286334 h 6858000"/>
              <a:gd name="connsiteX891" fmla="*/ 3640309 w 7467600"/>
              <a:gd name="connsiteY891" fmla="*/ 284664 h 6858000"/>
              <a:gd name="connsiteX892" fmla="*/ 3646022 w 7467600"/>
              <a:gd name="connsiteY892" fmla="*/ 276711 h 6858000"/>
              <a:gd name="connsiteX893" fmla="*/ 3707943 w 7467600"/>
              <a:gd name="connsiteY893" fmla="*/ 65958 h 6858000"/>
              <a:gd name="connsiteX894" fmla="*/ 3721337 w 7467600"/>
              <a:gd name="connsiteY894" fmla="*/ 0 h 6858000"/>
              <a:gd name="connsiteX895" fmla="*/ 2867960 w 7467600"/>
              <a:gd name="connsiteY895" fmla="*/ 0 h 6858000"/>
              <a:gd name="connsiteX896" fmla="*/ 2926351 w 7467600"/>
              <a:gd name="connsiteY896" fmla="*/ 0 h 6858000"/>
              <a:gd name="connsiteX897" fmla="*/ 2902823 w 7467600"/>
              <a:gd name="connsiteY897" fmla="*/ 262929 h 6858000"/>
              <a:gd name="connsiteX898" fmla="*/ 2940663 w 7467600"/>
              <a:gd name="connsiteY898" fmla="*/ 140884 h 6858000"/>
              <a:gd name="connsiteX899" fmla="*/ 2947039 w 7467600"/>
              <a:gd name="connsiteY899" fmla="*/ 122524 h 6858000"/>
              <a:gd name="connsiteX900" fmla="*/ 2984316 w 7467600"/>
              <a:gd name="connsiteY900" fmla="*/ 0 h 6858000"/>
              <a:gd name="connsiteX901" fmla="*/ 3016114 w 7467600"/>
              <a:gd name="connsiteY901" fmla="*/ 0 h 6858000"/>
              <a:gd name="connsiteX902" fmla="*/ 2979949 w 7467600"/>
              <a:gd name="connsiteY902" fmla="*/ 119274 h 6858000"/>
              <a:gd name="connsiteX903" fmla="*/ 3023879 w 7467600"/>
              <a:gd name="connsiteY903" fmla="*/ 0 h 6858000"/>
              <a:gd name="connsiteX904" fmla="*/ 3105400 w 7467600"/>
              <a:gd name="connsiteY904" fmla="*/ 0 h 6858000"/>
              <a:gd name="connsiteX905" fmla="*/ 3094669 w 7467600"/>
              <a:gd name="connsiteY905" fmla="*/ 30308 h 6858000"/>
              <a:gd name="connsiteX906" fmla="*/ 2901945 w 7467600"/>
              <a:gd name="connsiteY906" fmla="*/ 466538 h 6858000"/>
              <a:gd name="connsiteX907" fmla="*/ 2815209 w 7467600"/>
              <a:gd name="connsiteY907" fmla="*/ 497361 h 6858000"/>
              <a:gd name="connsiteX908" fmla="*/ 2844845 w 7467600"/>
              <a:gd name="connsiteY908" fmla="*/ 127638 h 6858000"/>
              <a:gd name="connsiteX909" fmla="*/ 2867960 w 7467600"/>
              <a:gd name="connsiteY909" fmla="*/ 0 h 6858000"/>
              <a:gd name="connsiteX910" fmla="*/ 1057230 w 7467600"/>
              <a:gd name="connsiteY910" fmla="*/ 0 h 6858000"/>
              <a:gd name="connsiteX911" fmla="*/ 1111003 w 7467600"/>
              <a:gd name="connsiteY911" fmla="*/ 0 h 6858000"/>
              <a:gd name="connsiteX912" fmla="*/ 1125553 w 7467600"/>
              <a:gd name="connsiteY912" fmla="*/ 52588 h 6858000"/>
              <a:gd name="connsiteX913" fmla="*/ 1304276 w 7467600"/>
              <a:gd name="connsiteY913" fmla="*/ 476275 h 6858000"/>
              <a:gd name="connsiteX914" fmla="*/ 1492066 w 7467600"/>
              <a:gd name="connsiteY914" fmla="*/ 886333 h 6858000"/>
              <a:gd name="connsiteX915" fmla="*/ 1423698 w 7467600"/>
              <a:gd name="connsiteY915" fmla="*/ 710817 h 6858000"/>
              <a:gd name="connsiteX916" fmla="*/ 1357609 w 7467600"/>
              <a:gd name="connsiteY916" fmla="*/ 532892 h 6858000"/>
              <a:gd name="connsiteX917" fmla="*/ 1309550 w 7467600"/>
              <a:gd name="connsiteY917" fmla="*/ 374031 h 6858000"/>
              <a:gd name="connsiteX918" fmla="*/ 1193673 w 7467600"/>
              <a:gd name="connsiteY918" fmla="*/ 49533 h 6858000"/>
              <a:gd name="connsiteX919" fmla="*/ 1164391 w 7467600"/>
              <a:gd name="connsiteY919" fmla="*/ 0 h 6858000"/>
              <a:gd name="connsiteX920" fmla="*/ 1200666 w 7467600"/>
              <a:gd name="connsiteY920" fmla="*/ 0 h 6858000"/>
              <a:gd name="connsiteX921" fmla="*/ 1223408 w 7467600"/>
              <a:gd name="connsiteY921" fmla="*/ 38996 h 6858000"/>
              <a:gd name="connsiteX922" fmla="*/ 1339635 w 7467600"/>
              <a:gd name="connsiteY922" fmla="*/ 365517 h 6858000"/>
              <a:gd name="connsiteX923" fmla="*/ 1387469 w 7467600"/>
              <a:gd name="connsiteY923" fmla="*/ 523079 h 6858000"/>
              <a:gd name="connsiteX924" fmla="*/ 1452685 w 7467600"/>
              <a:gd name="connsiteY924" fmla="*/ 699806 h 6858000"/>
              <a:gd name="connsiteX925" fmla="*/ 1492092 w 7467600"/>
              <a:gd name="connsiteY925" fmla="*/ 800424 h 6858000"/>
              <a:gd name="connsiteX926" fmla="*/ 1455302 w 7467600"/>
              <a:gd name="connsiteY926" fmla="*/ 632913 h 6858000"/>
              <a:gd name="connsiteX927" fmla="*/ 1222336 w 7467600"/>
              <a:gd name="connsiteY927" fmla="*/ 9480 h 6858000"/>
              <a:gd name="connsiteX928" fmla="*/ 1214634 w 7467600"/>
              <a:gd name="connsiteY928" fmla="*/ 0 h 6858000"/>
              <a:gd name="connsiteX929" fmla="*/ 1289827 w 7467600"/>
              <a:gd name="connsiteY929" fmla="*/ 0 h 6858000"/>
              <a:gd name="connsiteX930" fmla="*/ 1321076 w 7467600"/>
              <a:gd name="connsiteY930" fmla="*/ 59722 h 6858000"/>
              <a:gd name="connsiteX931" fmla="*/ 1512579 w 7467600"/>
              <a:gd name="connsiteY931" fmla="*/ 626441 h 6858000"/>
              <a:gd name="connsiteX932" fmla="*/ 1506076 w 7467600"/>
              <a:gd name="connsiteY932" fmla="*/ 1089289 h 6858000"/>
              <a:gd name="connsiteX933" fmla="*/ 1486346 w 7467600"/>
              <a:gd name="connsiteY933" fmla="*/ 1079919 h 6858000"/>
              <a:gd name="connsiteX934" fmla="*/ 1070511 w 7467600"/>
              <a:gd name="connsiteY934" fmla="*/ 48609 h 6858000"/>
              <a:gd name="connsiteX935" fmla="*/ 1057230 w 7467600"/>
              <a:gd name="connsiteY935" fmla="*/ 0 h 6858000"/>
              <a:gd name="connsiteX936" fmla="*/ 43151 w 7467600"/>
              <a:gd name="connsiteY936" fmla="*/ 0 h 6858000"/>
              <a:gd name="connsiteX937" fmla="*/ 95283 w 7467600"/>
              <a:gd name="connsiteY937" fmla="*/ 0 h 6858000"/>
              <a:gd name="connsiteX938" fmla="*/ 300708 w 7467600"/>
              <a:gd name="connsiteY938" fmla="*/ 154571 h 6858000"/>
              <a:gd name="connsiteX939" fmla="*/ 530414 w 7467600"/>
              <a:gd name="connsiteY939" fmla="*/ 354673 h 6858000"/>
              <a:gd name="connsiteX940" fmla="*/ 333785 w 7467600"/>
              <a:gd name="connsiteY940" fmla="*/ 161564 h 6858000"/>
              <a:gd name="connsiteX941" fmla="*/ 147005 w 7467600"/>
              <a:gd name="connsiteY941" fmla="*/ 0 h 6858000"/>
              <a:gd name="connsiteX942" fmla="*/ 272509 w 7467600"/>
              <a:gd name="connsiteY942" fmla="*/ 0 h 6858000"/>
              <a:gd name="connsiteX943" fmla="*/ 326276 w 7467600"/>
              <a:gd name="connsiteY943" fmla="*/ 45847 h 6858000"/>
              <a:gd name="connsiteX944" fmla="*/ 823759 w 7467600"/>
              <a:gd name="connsiteY944" fmla="*/ 574145 h 6858000"/>
              <a:gd name="connsiteX945" fmla="*/ 811254 w 7467600"/>
              <a:gd name="connsiteY945" fmla="*/ 665546 h 6858000"/>
              <a:gd name="connsiteX946" fmla="*/ 154042 w 7467600"/>
              <a:gd name="connsiteY946" fmla="*/ 261522 h 6858000"/>
              <a:gd name="connsiteX947" fmla="*/ 13550 w 7467600"/>
              <a:gd name="connsiteY947" fmla="*/ 158423 h 6858000"/>
              <a:gd name="connsiteX948" fmla="*/ 0 w 7467600"/>
              <a:gd name="connsiteY948" fmla="*/ 146618 h 6858000"/>
              <a:gd name="connsiteX949" fmla="*/ 0 w 7467600"/>
              <a:gd name="connsiteY949" fmla="*/ 59161 h 6858000"/>
              <a:gd name="connsiteX950" fmla="*/ 45427 w 7467600"/>
              <a:gd name="connsiteY950" fmla="*/ 101078 h 6858000"/>
              <a:gd name="connsiteX951" fmla="*/ 630103 w 7467600"/>
              <a:gd name="connsiteY951" fmla="*/ 485885 h 6858000"/>
              <a:gd name="connsiteX952" fmla="*/ 532040 w 7467600"/>
              <a:gd name="connsiteY952" fmla="*/ 399359 h 6858000"/>
              <a:gd name="connsiteX953" fmla="*/ 517618 w 7467600"/>
              <a:gd name="connsiteY953" fmla="*/ 385726 h 6858000"/>
              <a:gd name="connsiteX954" fmla="*/ 285074 w 7467600"/>
              <a:gd name="connsiteY954" fmla="*/ 182755 h 6858000"/>
              <a:gd name="connsiteX955" fmla="*/ 43151 w 7467600"/>
              <a:gd name="connsiteY95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1456157 w 7467600"/>
              <a:gd name="connsiteY74" fmla="*/ 5371404 h 6858000"/>
              <a:gd name="connsiteX75" fmla="*/ 1244432 w 7467600"/>
              <a:gd name="connsiteY75" fmla="*/ 5385601 h 6858000"/>
              <a:gd name="connsiteX76" fmla="*/ 973990 w 7467600"/>
              <a:gd name="connsiteY76" fmla="*/ 5424940 h 6858000"/>
              <a:gd name="connsiteX77" fmla="*/ 1103809 w 7467600"/>
              <a:gd name="connsiteY77" fmla="*/ 5433720 h 6858000"/>
              <a:gd name="connsiteX78" fmla="*/ 1123454 w 7467600"/>
              <a:gd name="connsiteY78" fmla="*/ 5435727 h 6858000"/>
              <a:gd name="connsiteX79" fmla="*/ 1737017 w 7467600"/>
              <a:gd name="connsiteY79" fmla="*/ 5452183 h 6858000"/>
              <a:gd name="connsiteX80" fmla="*/ 1824397 w 7467600"/>
              <a:gd name="connsiteY80" fmla="*/ 5447757 h 6858000"/>
              <a:gd name="connsiteX81" fmla="*/ 2070059 w 7467600"/>
              <a:gd name="connsiteY81" fmla="*/ 5441660 h 6858000"/>
              <a:gd name="connsiteX82" fmla="*/ 1456157 w 7467600"/>
              <a:gd name="connsiteY82" fmla="*/ 5371404 h 6858000"/>
              <a:gd name="connsiteX83" fmla="*/ 4988186 w 7467600"/>
              <a:gd name="connsiteY83" fmla="*/ 5216467 h 6858000"/>
              <a:gd name="connsiteX84" fmla="*/ 4777334 w 7467600"/>
              <a:gd name="connsiteY84" fmla="*/ 5406072 h 6858000"/>
              <a:gd name="connsiteX85" fmla="*/ 4718341 w 7467600"/>
              <a:gd name="connsiteY85" fmla="*/ 5468043 h 6858000"/>
              <a:gd name="connsiteX86" fmla="*/ 4604655 w 7467600"/>
              <a:gd name="connsiteY86" fmla="*/ 5583434 h 6858000"/>
              <a:gd name="connsiteX87" fmla="*/ 4565074 w 7467600"/>
              <a:gd name="connsiteY87" fmla="*/ 5618550 h 6858000"/>
              <a:gd name="connsiteX88" fmla="*/ 4988186 w 7467600"/>
              <a:gd name="connsiteY88" fmla="*/ 5216467 h 6858000"/>
              <a:gd name="connsiteX89" fmla="*/ 4978032 w 7467600"/>
              <a:gd name="connsiteY89" fmla="*/ 5183809 h 6858000"/>
              <a:gd name="connsiteX90" fmla="*/ 4463413 w 7467600"/>
              <a:gd name="connsiteY90" fmla="*/ 5615162 h 6858000"/>
              <a:gd name="connsiteX91" fmla="*/ 4358134 w 7467600"/>
              <a:gd name="connsiteY91" fmla="*/ 5742791 h 6858000"/>
              <a:gd name="connsiteX92" fmla="*/ 4376219 w 7467600"/>
              <a:gd name="connsiteY92" fmla="*/ 5729027 h 6858000"/>
              <a:gd name="connsiteX93" fmla="*/ 4582340 w 7467600"/>
              <a:gd name="connsiteY93" fmla="*/ 5561037 h 6858000"/>
              <a:gd name="connsiteX94" fmla="*/ 4694684 w 7467600"/>
              <a:gd name="connsiteY94" fmla="*/ 5447098 h 6858000"/>
              <a:gd name="connsiteX95" fmla="*/ 4754123 w 7467600"/>
              <a:gd name="connsiteY95" fmla="*/ 5384643 h 6858000"/>
              <a:gd name="connsiteX96" fmla="*/ 4978032 w 7467600"/>
              <a:gd name="connsiteY96" fmla="*/ 5183809 h 6858000"/>
              <a:gd name="connsiteX97" fmla="*/ 1903353 w 7467600"/>
              <a:gd name="connsiteY97" fmla="*/ 5044827 h 6858000"/>
              <a:gd name="connsiteX98" fmla="*/ 1936931 w 7467600"/>
              <a:gd name="connsiteY98" fmla="*/ 5093954 h 6858000"/>
              <a:gd name="connsiteX99" fmla="*/ 2195868 w 7467600"/>
              <a:gd name="connsiteY99" fmla="*/ 5396574 h 6858000"/>
              <a:gd name="connsiteX100" fmla="*/ 2088852 w 7467600"/>
              <a:gd name="connsiteY100" fmla="*/ 5166123 h 6858000"/>
              <a:gd name="connsiteX101" fmla="*/ 1958241 w 7467600"/>
              <a:gd name="connsiteY101" fmla="*/ 5067955 h 6858000"/>
              <a:gd name="connsiteX102" fmla="*/ 1903353 w 7467600"/>
              <a:gd name="connsiteY102" fmla="*/ 5044827 h 6858000"/>
              <a:gd name="connsiteX103" fmla="*/ 1979378 w 7467600"/>
              <a:gd name="connsiteY103" fmla="*/ 4769504 h 6858000"/>
              <a:gd name="connsiteX104" fmla="*/ 2882120 w 7467600"/>
              <a:gd name="connsiteY104" fmla="*/ 5064547 h 6858000"/>
              <a:gd name="connsiteX105" fmla="*/ 2793103 w 7467600"/>
              <a:gd name="connsiteY105" fmla="*/ 5039699 h 6858000"/>
              <a:gd name="connsiteX106" fmla="*/ 2770041 w 7467600"/>
              <a:gd name="connsiteY106" fmla="*/ 5033634 h 6858000"/>
              <a:gd name="connsiteX107" fmla="*/ 1979378 w 7467600"/>
              <a:gd name="connsiteY107" fmla="*/ 4769504 h 6858000"/>
              <a:gd name="connsiteX108" fmla="*/ 1927410 w 7467600"/>
              <a:gd name="connsiteY108" fmla="*/ 4716164 h 6858000"/>
              <a:gd name="connsiteX109" fmla="*/ 1959587 w 7467600"/>
              <a:gd name="connsiteY109" fmla="*/ 4728849 h 6858000"/>
              <a:gd name="connsiteX110" fmla="*/ 2777707 w 7467600"/>
              <a:gd name="connsiteY110" fmla="*/ 5003991 h 6858000"/>
              <a:gd name="connsiteX111" fmla="*/ 2800768 w 7467600"/>
              <a:gd name="connsiteY111" fmla="*/ 5010056 h 6858000"/>
              <a:gd name="connsiteX112" fmla="*/ 2879408 w 7467600"/>
              <a:gd name="connsiteY112" fmla="*/ 5031590 h 6858000"/>
              <a:gd name="connsiteX113" fmla="*/ 2862295 w 7467600"/>
              <a:gd name="connsiteY113" fmla="*/ 5022958 h 6858000"/>
              <a:gd name="connsiteX114" fmla="*/ 2813343 w 7467600"/>
              <a:gd name="connsiteY114" fmla="*/ 4998369 h 6858000"/>
              <a:gd name="connsiteX115" fmla="*/ 2646245 w 7467600"/>
              <a:gd name="connsiteY115" fmla="*/ 4930999 h 6858000"/>
              <a:gd name="connsiteX116" fmla="*/ 1999243 w 7467600"/>
              <a:gd name="connsiteY116" fmla="*/ 4730524 h 6858000"/>
              <a:gd name="connsiteX117" fmla="*/ 1979527 w 7467600"/>
              <a:gd name="connsiteY117" fmla="*/ 4726651 h 6858000"/>
              <a:gd name="connsiteX118" fmla="*/ 1927410 w 7467600"/>
              <a:gd name="connsiteY118" fmla="*/ 4716164 h 6858000"/>
              <a:gd name="connsiteX119" fmla="*/ 1997014 w 7467600"/>
              <a:gd name="connsiteY119" fmla="*/ 4698007 h 6858000"/>
              <a:gd name="connsiteX120" fmla="*/ 2005458 w 7467600"/>
              <a:gd name="connsiteY120" fmla="*/ 4699540 h 6858000"/>
              <a:gd name="connsiteX121" fmla="*/ 2657186 w 7467600"/>
              <a:gd name="connsiteY121" fmla="*/ 4901687 h 6858000"/>
              <a:gd name="connsiteX122" fmla="*/ 2826662 w 7467600"/>
              <a:gd name="connsiteY122" fmla="*/ 4970362 h 6858000"/>
              <a:gd name="connsiteX123" fmla="*/ 2876100 w 7467600"/>
              <a:gd name="connsiteY123" fmla="*/ 4995397 h 6858000"/>
              <a:gd name="connsiteX124" fmla="*/ 3042600 w 7467600"/>
              <a:gd name="connsiteY124" fmla="*/ 5059532 h 6858000"/>
              <a:gd name="connsiteX125" fmla="*/ 1997014 w 7467600"/>
              <a:gd name="connsiteY125" fmla="*/ 4698007 h 6858000"/>
              <a:gd name="connsiteX126" fmla="*/ 2305292 w 7467600"/>
              <a:gd name="connsiteY126" fmla="*/ 4219492 h 6858000"/>
              <a:gd name="connsiteX127" fmla="*/ 3360922 w 7467600"/>
              <a:gd name="connsiteY127" fmla="*/ 4529373 h 6858000"/>
              <a:gd name="connsiteX128" fmla="*/ 3492420 w 7467600"/>
              <a:gd name="connsiteY128" fmla="*/ 4510145 h 6858000"/>
              <a:gd name="connsiteX129" fmla="*/ 3364086 w 7467600"/>
              <a:gd name="connsiteY129" fmla="*/ 4480340 h 6858000"/>
              <a:gd name="connsiteX130" fmla="*/ 3225818 w 7467600"/>
              <a:gd name="connsiteY130" fmla="*/ 4411822 h 6858000"/>
              <a:gd name="connsiteX131" fmla="*/ 3129696 w 7467600"/>
              <a:gd name="connsiteY131" fmla="*/ 4360704 h 6858000"/>
              <a:gd name="connsiteX132" fmla="*/ 2814545 w 7467600"/>
              <a:gd name="connsiteY132" fmla="*/ 4282955 h 6858000"/>
              <a:gd name="connsiteX133" fmla="*/ 2305292 w 7467600"/>
              <a:gd name="connsiteY133" fmla="*/ 4219492 h 6858000"/>
              <a:gd name="connsiteX134" fmla="*/ 2626982 w 7467600"/>
              <a:gd name="connsiteY134" fmla="*/ 4206450 h 6858000"/>
              <a:gd name="connsiteX135" fmla="*/ 2490617 w 7467600"/>
              <a:gd name="connsiteY135" fmla="*/ 4206951 h 6858000"/>
              <a:gd name="connsiteX136" fmla="*/ 2819869 w 7467600"/>
              <a:gd name="connsiteY136" fmla="*/ 4252936 h 6858000"/>
              <a:gd name="connsiteX137" fmla="*/ 3143018 w 7467600"/>
              <a:gd name="connsiteY137" fmla="*/ 4332698 h 6858000"/>
              <a:gd name="connsiteX138" fmla="*/ 3241520 w 7467600"/>
              <a:gd name="connsiteY138" fmla="*/ 4385112 h 6858000"/>
              <a:gd name="connsiteX139" fmla="*/ 3374575 w 7467600"/>
              <a:gd name="connsiteY139" fmla="*/ 4451517 h 6858000"/>
              <a:gd name="connsiteX140" fmla="*/ 3505221 w 7467600"/>
              <a:gd name="connsiteY140" fmla="*/ 4480757 h 6858000"/>
              <a:gd name="connsiteX141" fmla="*/ 2626982 w 7467600"/>
              <a:gd name="connsiteY141" fmla="*/ 4206450 h 6858000"/>
              <a:gd name="connsiteX142" fmla="*/ 1310106 w 7467600"/>
              <a:gd name="connsiteY142" fmla="*/ 3943217 h 6858000"/>
              <a:gd name="connsiteX143" fmla="*/ 854994 w 7467600"/>
              <a:gd name="connsiteY143" fmla="*/ 4399136 h 6858000"/>
              <a:gd name="connsiteX144" fmla="*/ 742462 w 7467600"/>
              <a:gd name="connsiteY144" fmla="*/ 4594648 h 6858000"/>
              <a:gd name="connsiteX145" fmla="*/ 820602 w 7467600"/>
              <a:gd name="connsiteY145" fmla="*/ 4485915 h 6858000"/>
              <a:gd name="connsiteX146" fmla="*/ 878295 w 7467600"/>
              <a:gd name="connsiteY146" fmla="*/ 4403594 h 6858000"/>
              <a:gd name="connsiteX147" fmla="*/ 1240607 w 7467600"/>
              <a:gd name="connsiteY147" fmla="*/ 4010401 h 6858000"/>
              <a:gd name="connsiteX148" fmla="*/ 1310106 w 7467600"/>
              <a:gd name="connsiteY148" fmla="*/ 3943217 h 6858000"/>
              <a:gd name="connsiteX149" fmla="*/ 1423113 w 7467600"/>
              <a:gd name="connsiteY149" fmla="*/ 3874565 h 6858000"/>
              <a:gd name="connsiteX150" fmla="*/ 1260565 w 7467600"/>
              <a:gd name="connsiteY150" fmla="*/ 4031982 h 6858000"/>
              <a:gd name="connsiteX151" fmla="*/ 901900 w 7467600"/>
              <a:gd name="connsiteY151" fmla="*/ 4421236 h 6858000"/>
              <a:gd name="connsiteX152" fmla="*/ 845044 w 7467600"/>
              <a:gd name="connsiteY152" fmla="*/ 4502436 h 6858000"/>
              <a:gd name="connsiteX153" fmla="*/ 685926 w 7467600"/>
              <a:gd name="connsiteY153" fmla="*/ 4703069 h 6858000"/>
              <a:gd name="connsiteX154" fmla="*/ 684248 w 7467600"/>
              <a:gd name="connsiteY154" fmla="*/ 4706721 h 6858000"/>
              <a:gd name="connsiteX155" fmla="*/ 1423113 w 7467600"/>
              <a:gd name="connsiteY155" fmla="*/ 3874565 h 6858000"/>
              <a:gd name="connsiteX156" fmla="*/ 3316479 w 7467600"/>
              <a:gd name="connsiteY156" fmla="*/ 3872136 h 6858000"/>
              <a:gd name="connsiteX157" fmla="*/ 3546806 w 7467600"/>
              <a:gd name="connsiteY157" fmla="*/ 4356139 h 6858000"/>
              <a:gd name="connsiteX158" fmla="*/ 3364433 w 7467600"/>
              <a:gd name="connsiteY158" fmla="*/ 3953121 h 6858000"/>
              <a:gd name="connsiteX159" fmla="*/ 3316479 w 7467600"/>
              <a:gd name="connsiteY159" fmla="*/ 3872136 h 6858000"/>
              <a:gd name="connsiteX160" fmla="*/ 3291335 w 7467600"/>
              <a:gd name="connsiteY160" fmla="*/ 3767420 h 6858000"/>
              <a:gd name="connsiteX161" fmla="*/ 3390805 w 7467600"/>
              <a:gd name="connsiteY161" fmla="*/ 3937163 h 6858000"/>
              <a:gd name="connsiteX162" fmla="*/ 3579062 w 7467600"/>
              <a:gd name="connsiteY162" fmla="*/ 4359040 h 6858000"/>
              <a:gd name="connsiteX163" fmla="*/ 3467355 w 7467600"/>
              <a:gd name="connsiteY163" fmla="*/ 3988130 h 6858000"/>
              <a:gd name="connsiteX164" fmla="*/ 3310753 w 7467600"/>
              <a:gd name="connsiteY164" fmla="*/ 3787140 h 6858000"/>
              <a:gd name="connsiteX165" fmla="*/ 3291335 w 7467600"/>
              <a:gd name="connsiteY165" fmla="*/ 3767420 h 6858000"/>
              <a:gd name="connsiteX166" fmla="*/ 1635889 w 7467600"/>
              <a:gd name="connsiteY166" fmla="*/ 3709494 h 6858000"/>
              <a:gd name="connsiteX167" fmla="*/ 1634800 w 7467600"/>
              <a:gd name="connsiteY167" fmla="*/ 3731111 h 6858000"/>
              <a:gd name="connsiteX168" fmla="*/ 1635889 w 7467600"/>
              <a:gd name="connsiteY168" fmla="*/ 3709494 h 6858000"/>
              <a:gd name="connsiteX169" fmla="*/ 1510397 w 7467600"/>
              <a:gd name="connsiteY169" fmla="*/ 3684705 h 6858000"/>
              <a:gd name="connsiteX170" fmla="*/ 1146550 w 7467600"/>
              <a:gd name="connsiteY170" fmla="*/ 3802012 h 6858000"/>
              <a:gd name="connsiteX171" fmla="*/ 698834 w 7467600"/>
              <a:gd name="connsiteY171" fmla="*/ 3952272 h 6858000"/>
              <a:gd name="connsiteX172" fmla="*/ 34256 w 7467600"/>
              <a:gd name="connsiteY172" fmla="*/ 4347603 h 6858000"/>
              <a:gd name="connsiteX173" fmla="*/ 527241 w 7467600"/>
              <a:gd name="connsiteY173" fmla="*/ 4065078 h 6858000"/>
              <a:gd name="connsiteX174" fmla="*/ 1510397 w 7467600"/>
              <a:gd name="connsiteY174" fmla="*/ 3684705 h 6858000"/>
              <a:gd name="connsiteX175" fmla="*/ 1313114 w 7467600"/>
              <a:gd name="connsiteY175" fmla="*/ 3655216 h 6858000"/>
              <a:gd name="connsiteX176" fmla="*/ 1109304 w 7467600"/>
              <a:gd name="connsiteY176" fmla="*/ 3669030 h 6858000"/>
              <a:gd name="connsiteX177" fmla="*/ 8129 w 7467600"/>
              <a:gd name="connsiteY177" fmla="*/ 4330519 h 6858000"/>
              <a:gd name="connsiteX178" fmla="*/ 687572 w 7467600"/>
              <a:gd name="connsiteY178" fmla="*/ 3925629 h 6858000"/>
              <a:gd name="connsiteX179" fmla="*/ 1138365 w 7467600"/>
              <a:gd name="connsiteY179" fmla="*/ 3774515 h 6858000"/>
              <a:gd name="connsiteX180" fmla="*/ 1505579 w 7467600"/>
              <a:gd name="connsiteY180" fmla="*/ 3655526 h 6858000"/>
              <a:gd name="connsiteX181" fmla="*/ 1313114 w 7467600"/>
              <a:gd name="connsiteY181" fmla="*/ 3655216 h 6858000"/>
              <a:gd name="connsiteX182" fmla="*/ 3655073 w 7467600"/>
              <a:gd name="connsiteY182" fmla="*/ 3650884 h 6858000"/>
              <a:gd name="connsiteX183" fmla="*/ 3989938 w 7467600"/>
              <a:gd name="connsiteY183" fmla="*/ 3991685 h 6858000"/>
              <a:gd name="connsiteX184" fmla="*/ 4393907 w 7467600"/>
              <a:gd name="connsiteY184" fmla="*/ 4261258 h 6858000"/>
              <a:gd name="connsiteX185" fmla="*/ 4648051 w 7467600"/>
              <a:gd name="connsiteY185" fmla="*/ 4374051 h 6858000"/>
              <a:gd name="connsiteX186" fmla="*/ 4383389 w 7467600"/>
              <a:gd name="connsiteY186" fmla="*/ 4184369 h 6858000"/>
              <a:gd name="connsiteX187" fmla="*/ 4165508 w 7467600"/>
              <a:gd name="connsiteY187" fmla="*/ 4035196 h 6858000"/>
              <a:gd name="connsiteX188" fmla="*/ 4068162 w 7467600"/>
              <a:gd name="connsiteY188" fmla="*/ 3953394 h 6858000"/>
              <a:gd name="connsiteX189" fmla="*/ 3981416 w 7467600"/>
              <a:gd name="connsiteY189" fmla="*/ 3880482 h 6858000"/>
              <a:gd name="connsiteX190" fmla="*/ 3800147 w 7467600"/>
              <a:gd name="connsiteY190" fmla="*/ 3749872 h 6858000"/>
              <a:gd name="connsiteX191" fmla="*/ 3655073 w 7467600"/>
              <a:gd name="connsiteY191" fmla="*/ 3650884 h 6858000"/>
              <a:gd name="connsiteX192" fmla="*/ 3670252 w 7467600"/>
              <a:gd name="connsiteY192" fmla="*/ 3622798 h 6858000"/>
              <a:gd name="connsiteX193" fmla="*/ 3817258 w 7467600"/>
              <a:gd name="connsiteY193" fmla="*/ 3723577 h 6858000"/>
              <a:gd name="connsiteX194" fmla="*/ 4000461 w 7467600"/>
              <a:gd name="connsiteY194" fmla="*/ 3855966 h 6858000"/>
              <a:gd name="connsiteX195" fmla="*/ 4088180 w 7467600"/>
              <a:gd name="connsiteY195" fmla="*/ 3929774 h 6858000"/>
              <a:gd name="connsiteX196" fmla="*/ 4184555 w 7467600"/>
              <a:gd name="connsiteY196" fmla="*/ 4010683 h 6858000"/>
              <a:gd name="connsiteX197" fmla="*/ 4399563 w 7467600"/>
              <a:gd name="connsiteY197" fmla="*/ 4158106 h 6858000"/>
              <a:gd name="connsiteX198" fmla="*/ 4684469 w 7467600"/>
              <a:gd name="connsiteY198" fmla="*/ 4364680 h 6858000"/>
              <a:gd name="connsiteX199" fmla="*/ 4690271 w 7467600"/>
              <a:gd name="connsiteY199" fmla="*/ 4370034 h 6858000"/>
              <a:gd name="connsiteX200" fmla="*/ 4136093 w 7467600"/>
              <a:gd name="connsiteY200" fmla="*/ 3858466 h 6858000"/>
              <a:gd name="connsiteX201" fmla="*/ 3670252 w 7467600"/>
              <a:gd name="connsiteY201" fmla="*/ 3622798 h 6858000"/>
              <a:gd name="connsiteX202" fmla="*/ 4440129 w 7467600"/>
              <a:gd name="connsiteY202" fmla="*/ 3448571 h 6858000"/>
              <a:gd name="connsiteX203" fmla="*/ 4856525 w 7467600"/>
              <a:gd name="connsiteY203" fmla="*/ 3915351 h 6858000"/>
              <a:gd name="connsiteX204" fmla="*/ 5059055 w 7467600"/>
              <a:gd name="connsiteY204" fmla="*/ 4108918 h 6858000"/>
              <a:gd name="connsiteX205" fmla="*/ 5290070 w 7467600"/>
              <a:gd name="connsiteY205" fmla="*/ 4263619 h 6858000"/>
              <a:gd name="connsiteX206" fmla="*/ 4834991 w 7467600"/>
              <a:gd name="connsiteY206" fmla="*/ 3830985 h 6858000"/>
              <a:gd name="connsiteX207" fmla="*/ 4440129 w 7467600"/>
              <a:gd name="connsiteY207" fmla="*/ 3448571 h 6858000"/>
              <a:gd name="connsiteX208" fmla="*/ 4441737 w 7467600"/>
              <a:gd name="connsiteY208" fmla="*/ 3399734 h 6858000"/>
              <a:gd name="connsiteX209" fmla="*/ 4431236 w 7467600"/>
              <a:gd name="connsiteY209" fmla="*/ 3400954 h 6858000"/>
              <a:gd name="connsiteX210" fmla="*/ 4557150 w 7467600"/>
              <a:gd name="connsiteY210" fmla="*/ 3510023 h 6858000"/>
              <a:gd name="connsiteX211" fmla="*/ 4856936 w 7467600"/>
              <a:gd name="connsiteY211" fmla="*/ 3809146 h 6858000"/>
              <a:gd name="connsiteX212" fmla="*/ 5111996 w 7467600"/>
              <a:gd name="connsiteY212" fmla="*/ 4065759 h 6858000"/>
              <a:gd name="connsiteX213" fmla="*/ 5388878 w 7467600"/>
              <a:gd name="connsiteY213" fmla="*/ 4300185 h 6858000"/>
              <a:gd name="connsiteX214" fmla="*/ 5425556 w 7467600"/>
              <a:gd name="connsiteY214" fmla="*/ 4308967 h 6858000"/>
              <a:gd name="connsiteX215" fmla="*/ 4943646 w 7467600"/>
              <a:gd name="connsiteY215" fmla="*/ 3822916 h 6858000"/>
              <a:gd name="connsiteX216" fmla="*/ 4594837 w 7467600"/>
              <a:gd name="connsiteY216" fmla="*/ 3532274 h 6858000"/>
              <a:gd name="connsiteX217" fmla="*/ 4441737 w 7467600"/>
              <a:gd name="connsiteY217" fmla="*/ 3399734 h 6858000"/>
              <a:gd name="connsiteX218" fmla="*/ 5425834 w 7467600"/>
              <a:gd name="connsiteY218" fmla="*/ 3162785 h 6858000"/>
              <a:gd name="connsiteX219" fmla="*/ 5401644 w 7467600"/>
              <a:gd name="connsiteY219" fmla="*/ 3617847 h 6858000"/>
              <a:gd name="connsiteX220" fmla="*/ 5467256 w 7467600"/>
              <a:gd name="connsiteY220" fmla="*/ 4175494 h 6858000"/>
              <a:gd name="connsiteX221" fmla="*/ 5448069 w 7467600"/>
              <a:gd name="connsiteY221" fmla="*/ 3567554 h 6858000"/>
              <a:gd name="connsiteX222" fmla="*/ 5425834 w 7467600"/>
              <a:gd name="connsiteY222" fmla="*/ 3162785 h 6858000"/>
              <a:gd name="connsiteX223" fmla="*/ 1318687 w 7467600"/>
              <a:gd name="connsiteY223" fmla="*/ 3113840 h 6858000"/>
              <a:gd name="connsiteX224" fmla="*/ 1066793 w 7467600"/>
              <a:gd name="connsiteY224" fmla="*/ 3212171 h 6858000"/>
              <a:gd name="connsiteX225" fmla="*/ 993319 w 7467600"/>
              <a:gd name="connsiteY225" fmla="*/ 3247648 h 6858000"/>
              <a:gd name="connsiteX226" fmla="*/ 853081 w 7467600"/>
              <a:gd name="connsiteY226" fmla="*/ 3312410 h 6858000"/>
              <a:gd name="connsiteX227" fmla="*/ 805957 w 7467600"/>
              <a:gd name="connsiteY227" fmla="*/ 3330443 h 6858000"/>
              <a:gd name="connsiteX228" fmla="*/ 1318687 w 7467600"/>
              <a:gd name="connsiteY228" fmla="*/ 3113840 h 6858000"/>
              <a:gd name="connsiteX229" fmla="*/ 5453702 w 7467600"/>
              <a:gd name="connsiteY229" fmla="*/ 3090882 h 6858000"/>
              <a:gd name="connsiteX230" fmla="*/ 5480135 w 7467600"/>
              <a:gd name="connsiteY230" fmla="*/ 3565802 h 6858000"/>
              <a:gd name="connsiteX231" fmla="*/ 5499023 w 7467600"/>
              <a:gd name="connsiteY231" fmla="*/ 4166310 h 6858000"/>
              <a:gd name="connsiteX232" fmla="*/ 5547022 w 7467600"/>
              <a:gd name="connsiteY232" fmla="*/ 3607838 h 6858000"/>
              <a:gd name="connsiteX233" fmla="*/ 5515964 w 7467600"/>
              <a:gd name="connsiteY233" fmla="*/ 3378541 h 6858000"/>
              <a:gd name="connsiteX234" fmla="*/ 5453702 w 7467600"/>
              <a:gd name="connsiteY234" fmla="*/ 3090882 h 6858000"/>
              <a:gd name="connsiteX235" fmla="*/ 1238695 w 7467600"/>
              <a:gd name="connsiteY235" fmla="*/ 3076820 h 6858000"/>
              <a:gd name="connsiteX236" fmla="*/ 716371 w 7467600"/>
              <a:gd name="connsiteY236" fmla="*/ 3293249 h 6858000"/>
              <a:gd name="connsiteX237" fmla="*/ 579522 w 7467600"/>
              <a:gd name="connsiteY237" fmla="*/ 3371759 h 6858000"/>
              <a:gd name="connsiteX238" fmla="*/ 600288 w 7467600"/>
              <a:gd name="connsiteY238" fmla="*/ 3365555 h 6858000"/>
              <a:gd name="connsiteX239" fmla="*/ 840692 w 7467600"/>
              <a:gd name="connsiteY239" fmla="*/ 3284921 h 6858000"/>
              <a:gd name="connsiteX240" fmla="*/ 979248 w 7467600"/>
              <a:gd name="connsiteY240" fmla="*/ 3221003 h 6858000"/>
              <a:gd name="connsiteX241" fmla="*/ 1053282 w 7467600"/>
              <a:gd name="connsiteY241" fmla="*/ 3185247 h 6858000"/>
              <a:gd name="connsiteX242" fmla="*/ 1320603 w 7467600"/>
              <a:gd name="connsiteY242" fmla="*/ 3081281 h 6858000"/>
              <a:gd name="connsiteX243" fmla="*/ 1238695 w 7467600"/>
              <a:gd name="connsiteY243" fmla="*/ 3076820 h 6858000"/>
              <a:gd name="connsiteX244" fmla="*/ 5425627 w 7467600"/>
              <a:gd name="connsiteY244" fmla="*/ 2954192 h 6858000"/>
              <a:gd name="connsiteX245" fmla="*/ 5470770 w 7467600"/>
              <a:gd name="connsiteY245" fmla="*/ 3005435 h 6858000"/>
              <a:gd name="connsiteX246" fmla="*/ 5519779 w 7467600"/>
              <a:gd name="connsiteY246" fmla="*/ 4359223 h 6858000"/>
              <a:gd name="connsiteX247" fmla="*/ 5520293 w 7467600"/>
              <a:gd name="connsiteY247" fmla="*/ 4360602 h 6858000"/>
              <a:gd name="connsiteX248" fmla="*/ 5767221 w 7467600"/>
              <a:gd name="connsiteY248" fmla="*/ 4665564 h 6858000"/>
              <a:gd name="connsiteX249" fmla="*/ 6937169 w 7467600"/>
              <a:gd name="connsiteY249" fmla="*/ 4815941 h 6858000"/>
              <a:gd name="connsiteX250" fmla="*/ 6953922 w 7467600"/>
              <a:gd name="connsiteY250" fmla="*/ 4890068 h 6858000"/>
              <a:gd name="connsiteX251" fmla="*/ 6071359 w 7467600"/>
              <a:gd name="connsiteY251" fmla="*/ 4770770 h 6858000"/>
              <a:gd name="connsiteX252" fmla="*/ 6038839 w 7467600"/>
              <a:gd name="connsiteY252" fmla="*/ 4764474 h 6858000"/>
              <a:gd name="connsiteX253" fmla="*/ 6038706 w 7467600"/>
              <a:gd name="connsiteY253" fmla="*/ 4763847 h 6858000"/>
              <a:gd name="connsiteX254" fmla="*/ 6037784 w 7467600"/>
              <a:gd name="connsiteY254" fmla="*/ 4764270 h 6858000"/>
              <a:gd name="connsiteX255" fmla="*/ 6038839 w 7467600"/>
              <a:gd name="connsiteY255" fmla="*/ 4764474 h 6858000"/>
              <a:gd name="connsiteX256" fmla="*/ 6040338 w 7467600"/>
              <a:gd name="connsiteY256" fmla="*/ 4771418 h 6858000"/>
              <a:gd name="connsiteX257" fmla="*/ 6024488 w 7467600"/>
              <a:gd name="connsiteY257" fmla="*/ 4809903 h 6858000"/>
              <a:gd name="connsiteX258" fmla="*/ 5599771 w 7467600"/>
              <a:gd name="connsiteY258" fmla="*/ 5509652 h 6858000"/>
              <a:gd name="connsiteX259" fmla="*/ 5548843 w 7467600"/>
              <a:gd name="connsiteY259" fmla="*/ 5563845 h 6858000"/>
              <a:gd name="connsiteX260" fmla="*/ 5940952 w 7467600"/>
              <a:gd name="connsiteY260" fmla="*/ 6250028 h 6858000"/>
              <a:gd name="connsiteX261" fmla="*/ 6043441 w 7467600"/>
              <a:gd name="connsiteY261" fmla="*/ 6665847 h 6858000"/>
              <a:gd name="connsiteX262" fmla="*/ 6093432 w 7467600"/>
              <a:gd name="connsiteY262" fmla="*/ 6858000 h 6858000"/>
              <a:gd name="connsiteX263" fmla="*/ 6034344 w 7467600"/>
              <a:gd name="connsiteY263" fmla="*/ 6858000 h 6858000"/>
              <a:gd name="connsiteX264" fmla="*/ 6026679 w 7467600"/>
              <a:gd name="connsiteY264" fmla="*/ 6836959 h 6858000"/>
              <a:gd name="connsiteX265" fmla="*/ 5800441 w 7467600"/>
              <a:gd name="connsiteY265" fmla="*/ 6335286 h 6858000"/>
              <a:gd name="connsiteX266" fmla="*/ 5526562 w 7467600"/>
              <a:gd name="connsiteY266" fmla="*/ 5705388 h 6858000"/>
              <a:gd name="connsiteX267" fmla="*/ 5519640 w 7467600"/>
              <a:gd name="connsiteY267" fmla="*/ 5683774 h 6858000"/>
              <a:gd name="connsiteX268" fmla="*/ 5844559 w 7467600"/>
              <a:gd name="connsiteY268" fmla="*/ 6553349 h 6858000"/>
              <a:gd name="connsiteX269" fmla="*/ 5975994 w 7467600"/>
              <a:gd name="connsiteY269" fmla="*/ 6858000 h 6858000"/>
              <a:gd name="connsiteX270" fmla="*/ 5898547 w 7467600"/>
              <a:gd name="connsiteY270" fmla="*/ 6858000 h 6858000"/>
              <a:gd name="connsiteX271" fmla="*/ 5682041 w 7467600"/>
              <a:gd name="connsiteY271" fmla="*/ 6355860 h 6858000"/>
              <a:gd name="connsiteX272" fmla="*/ 5461758 w 7467600"/>
              <a:gd name="connsiteY272" fmla="*/ 5820220 h 6858000"/>
              <a:gd name="connsiteX273" fmla="*/ 5237282 w 7467600"/>
              <a:gd name="connsiteY273" fmla="*/ 6579086 h 6858000"/>
              <a:gd name="connsiteX274" fmla="*/ 5115009 w 7467600"/>
              <a:gd name="connsiteY274" fmla="*/ 6858000 h 6858000"/>
              <a:gd name="connsiteX275" fmla="*/ 5028074 w 7467600"/>
              <a:gd name="connsiteY275" fmla="*/ 6858000 h 6858000"/>
              <a:gd name="connsiteX276" fmla="*/ 5079508 w 7467600"/>
              <a:gd name="connsiteY276" fmla="*/ 6749074 h 6858000"/>
              <a:gd name="connsiteX277" fmla="*/ 5371846 w 7467600"/>
              <a:gd name="connsiteY277" fmla="*/ 5924413 h 6858000"/>
              <a:gd name="connsiteX278" fmla="*/ 5270512 w 7467600"/>
              <a:gd name="connsiteY278" fmla="*/ 6138975 h 6858000"/>
              <a:gd name="connsiteX279" fmla="*/ 5062409 w 7467600"/>
              <a:gd name="connsiteY279" fmla="*/ 6653544 h 6858000"/>
              <a:gd name="connsiteX280" fmla="*/ 5036628 w 7467600"/>
              <a:gd name="connsiteY280" fmla="*/ 6754247 h 6858000"/>
              <a:gd name="connsiteX281" fmla="*/ 5009112 w 7467600"/>
              <a:gd name="connsiteY281" fmla="*/ 6858000 h 6858000"/>
              <a:gd name="connsiteX282" fmla="*/ 4976679 w 7467600"/>
              <a:gd name="connsiteY282" fmla="*/ 6858000 h 6858000"/>
              <a:gd name="connsiteX283" fmla="*/ 5006537 w 7467600"/>
              <a:gd name="connsiteY283" fmla="*/ 6747068 h 6858000"/>
              <a:gd name="connsiteX284" fmla="*/ 5032723 w 7467600"/>
              <a:gd name="connsiteY284" fmla="*/ 6644957 h 6858000"/>
              <a:gd name="connsiteX285" fmla="*/ 5242949 w 7467600"/>
              <a:gd name="connsiteY285" fmla="*/ 6125175 h 6858000"/>
              <a:gd name="connsiteX286" fmla="*/ 5286321 w 7467600"/>
              <a:gd name="connsiteY286" fmla="*/ 6033555 h 6858000"/>
              <a:gd name="connsiteX287" fmla="*/ 5008210 w 7467600"/>
              <a:gd name="connsiteY287" fmla="*/ 6649194 h 6858000"/>
              <a:gd name="connsiteX288" fmla="*/ 4986321 w 7467600"/>
              <a:gd name="connsiteY288" fmla="*/ 6765687 h 6858000"/>
              <a:gd name="connsiteX289" fmla="*/ 4973474 w 7467600"/>
              <a:gd name="connsiteY289" fmla="*/ 6858000 h 6858000"/>
              <a:gd name="connsiteX290" fmla="*/ 4907178 w 7467600"/>
              <a:gd name="connsiteY290" fmla="*/ 6858000 h 6858000"/>
              <a:gd name="connsiteX291" fmla="*/ 4910810 w 7467600"/>
              <a:gd name="connsiteY291" fmla="*/ 6829660 h 6858000"/>
              <a:gd name="connsiteX292" fmla="*/ 4987461 w 7467600"/>
              <a:gd name="connsiteY292" fmla="*/ 6432994 h 6858000"/>
              <a:gd name="connsiteX293" fmla="*/ 5179262 w 7467600"/>
              <a:gd name="connsiteY293" fmla="*/ 6035044 h 6858000"/>
              <a:gd name="connsiteX294" fmla="*/ 4689678 w 7467600"/>
              <a:gd name="connsiteY294" fmla="*/ 6440241 h 6858000"/>
              <a:gd name="connsiteX295" fmla="*/ 4477543 w 7467600"/>
              <a:gd name="connsiteY295" fmla="*/ 6674836 h 6858000"/>
              <a:gd name="connsiteX296" fmla="*/ 4329957 w 7467600"/>
              <a:gd name="connsiteY296" fmla="*/ 6858000 h 6858000"/>
              <a:gd name="connsiteX297" fmla="*/ 4218595 w 7467600"/>
              <a:gd name="connsiteY297" fmla="*/ 6858000 h 6858000"/>
              <a:gd name="connsiteX298" fmla="*/ 4368888 w 7467600"/>
              <a:gd name="connsiteY298" fmla="*/ 6668412 h 6858000"/>
              <a:gd name="connsiteX299" fmla="*/ 4563091 w 7467600"/>
              <a:gd name="connsiteY299" fmla="*/ 6442508 h 6858000"/>
              <a:gd name="connsiteX300" fmla="*/ 5387324 w 7467600"/>
              <a:gd name="connsiteY300" fmla="*/ 5705830 h 6858000"/>
              <a:gd name="connsiteX301" fmla="*/ 5073620 w 7467600"/>
              <a:gd name="connsiteY301" fmla="*/ 5955437 h 6858000"/>
              <a:gd name="connsiteX302" fmla="*/ 4689789 w 7467600"/>
              <a:gd name="connsiteY302" fmla="*/ 6268382 h 6858000"/>
              <a:gd name="connsiteX303" fmla="*/ 4418722 w 7467600"/>
              <a:gd name="connsiteY303" fmla="*/ 6570886 h 6858000"/>
              <a:gd name="connsiteX304" fmla="*/ 4214944 w 7467600"/>
              <a:gd name="connsiteY304" fmla="*/ 6858000 h 6858000"/>
              <a:gd name="connsiteX305" fmla="*/ 4177898 w 7467600"/>
              <a:gd name="connsiteY305" fmla="*/ 6858000 h 6858000"/>
              <a:gd name="connsiteX306" fmla="*/ 4391597 w 7467600"/>
              <a:gd name="connsiteY306" fmla="*/ 6556370 h 6858000"/>
              <a:gd name="connsiteX307" fmla="*/ 4668889 w 7467600"/>
              <a:gd name="connsiteY307" fmla="*/ 6246399 h 6858000"/>
              <a:gd name="connsiteX308" fmla="*/ 5055427 w 7467600"/>
              <a:gd name="connsiteY308" fmla="*/ 5931476 h 6858000"/>
              <a:gd name="connsiteX309" fmla="*/ 5371814 w 7467600"/>
              <a:gd name="connsiteY309" fmla="*/ 5678975 h 6858000"/>
              <a:gd name="connsiteX310" fmla="*/ 4987918 w 7467600"/>
              <a:gd name="connsiteY310" fmla="*/ 5838701 h 6858000"/>
              <a:gd name="connsiteX311" fmla="*/ 4317146 w 7467600"/>
              <a:gd name="connsiteY311" fmla="*/ 6587716 h 6858000"/>
              <a:gd name="connsiteX312" fmla="*/ 4171627 w 7467600"/>
              <a:gd name="connsiteY312" fmla="*/ 6858000 h 6858000"/>
              <a:gd name="connsiteX313" fmla="*/ 4081585 w 7467600"/>
              <a:gd name="connsiteY313" fmla="*/ 6858000 h 6858000"/>
              <a:gd name="connsiteX314" fmla="*/ 4238603 w 7467600"/>
              <a:gd name="connsiteY314" fmla="*/ 6559341 h 6858000"/>
              <a:gd name="connsiteX315" fmla="*/ 4778333 w 7467600"/>
              <a:gd name="connsiteY315" fmla="*/ 5873626 h 6858000"/>
              <a:gd name="connsiteX316" fmla="*/ 5414185 w 7467600"/>
              <a:gd name="connsiteY316" fmla="*/ 5573882 h 6858000"/>
              <a:gd name="connsiteX317" fmla="*/ 5959648 w 7467600"/>
              <a:gd name="connsiteY317" fmla="*/ 4760797 h 6858000"/>
              <a:gd name="connsiteX318" fmla="*/ 5355019 w 7467600"/>
              <a:gd name="connsiteY318" fmla="*/ 4734672 h 6858000"/>
              <a:gd name="connsiteX319" fmla="*/ 5083565 w 7467600"/>
              <a:gd name="connsiteY319" fmla="*/ 5179121 h 6858000"/>
              <a:gd name="connsiteX320" fmla="*/ 4713577 w 7467600"/>
              <a:gd name="connsiteY320" fmla="*/ 5616803 h 6858000"/>
              <a:gd name="connsiteX321" fmla="*/ 3989559 w 7467600"/>
              <a:gd name="connsiteY321" fmla="*/ 6145945 h 6858000"/>
              <a:gd name="connsiteX322" fmla="*/ 3939824 w 7467600"/>
              <a:gd name="connsiteY322" fmla="*/ 6066900 h 6858000"/>
              <a:gd name="connsiteX323" fmla="*/ 4584537 w 7467600"/>
              <a:gd name="connsiteY323" fmla="*/ 5324826 h 6858000"/>
              <a:gd name="connsiteX324" fmla="*/ 5037105 w 7467600"/>
              <a:gd name="connsiteY324" fmla="*/ 5088765 h 6858000"/>
              <a:gd name="connsiteX325" fmla="*/ 5039930 w 7467600"/>
              <a:gd name="connsiteY325" fmla="*/ 5089585 h 6858000"/>
              <a:gd name="connsiteX326" fmla="*/ 5263764 w 7467600"/>
              <a:gd name="connsiteY326" fmla="*/ 4735525 h 6858000"/>
              <a:gd name="connsiteX327" fmla="*/ 4086300 w 7467600"/>
              <a:gd name="connsiteY327" fmla="*/ 4884599 h 6858000"/>
              <a:gd name="connsiteX328" fmla="*/ 4085485 w 7467600"/>
              <a:gd name="connsiteY328" fmla="*/ 4899070 h 6858000"/>
              <a:gd name="connsiteX329" fmla="*/ 3871915 w 7467600"/>
              <a:gd name="connsiteY329" fmla="*/ 5253645 h 6858000"/>
              <a:gd name="connsiteX330" fmla="*/ 3799374 w 7467600"/>
              <a:gd name="connsiteY330" fmla="*/ 5466127 h 6858000"/>
              <a:gd name="connsiteX331" fmla="*/ 3498850 w 7467600"/>
              <a:gd name="connsiteY331" fmla="*/ 6661888 h 6858000"/>
              <a:gd name="connsiteX332" fmla="*/ 3399216 w 7467600"/>
              <a:gd name="connsiteY332" fmla="*/ 6858000 h 6858000"/>
              <a:gd name="connsiteX333" fmla="*/ 3303688 w 7467600"/>
              <a:gd name="connsiteY333" fmla="*/ 6858000 h 6858000"/>
              <a:gd name="connsiteX334" fmla="*/ 3391774 w 7467600"/>
              <a:gd name="connsiteY334" fmla="*/ 6697181 h 6858000"/>
              <a:gd name="connsiteX335" fmla="*/ 3735540 w 7467600"/>
              <a:gd name="connsiteY335" fmla="*/ 5546923 h 6858000"/>
              <a:gd name="connsiteX336" fmla="*/ 3729438 w 7467600"/>
              <a:gd name="connsiteY336" fmla="*/ 5569058 h 6858000"/>
              <a:gd name="connsiteX337" fmla="*/ 3707782 w 7467600"/>
              <a:gd name="connsiteY337" fmla="*/ 5644908 h 6858000"/>
              <a:gd name="connsiteX338" fmla="*/ 3583827 w 7467600"/>
              <a:gd name="connsiteY338" fmla="*/ 6039215 h 6858000"/>
              <a:gd name="connsiteX339" fmla="*/ 3547861 w 7467600"/>
              <a:gd name="connsiteY339" fmla="*/ 6129609 h 6858000"/>
              <a:gd name="connsiteX340" fmla="*/ 3490905 w 7467600"/>
              <a:gd name="connsiteY340" fmla="*/ 6277660 h 6858000"/>
              <a:gd name="connsiteX341" fmla="*/ 3455859 w 7467600"/>
              <a:gd name="connsiteY341" fmla="*/ 6391301 h 6858000"/>
              <a:gd name="connsiteX342" fmla="*/ 3429112 w 7467600"/>
              <a:gd name="connsiteY342" fmla="*/ 6479469 h 6858000"/>
              <a:gd name="connsiteX343" fmla="*/ 3304862 w 7467600"/>
              <a:gd name="connsiteY343" fmla="*/ 6796476 h 6858000"/>
              <a:gd name="connsiteX344" fmla="*/ 3276071 w 7467600"/>
              <a:gd name="connsiteY344" fmla="*/ 6858000 h 6858000"/>
              <a:gd name="connsiteX345" fmla="*/ 3240805 w 7467600"/>
              <a:gd name="connsiteY345" fmla="*/ 6858000 h 6858000"/>
              <a:gd name="connsiteX346" fmla="*/ 3275917 w 7467600"/>
              <a:gd name="connsiteY346" fmla="*/ 6783192 h 6858000"/>
              <a:gd name="connsiteX347" fmla="*/ 3399358 w 7467600"/>
              <a:gd name="connsiteY347" fmla="*/ 6469011 h 6858000"/>
              <a:gd name="connsiteX348" fmla="*/ 3425650 w 7467600"/>
              <a:gd name="connsiteY348" fmla="*/ 6381333 h 6858000"/>
              <a:gd name="connsiteX349" fmla="*/ 3460661 w 7467600"/>
              <a:gd name="connsiteY349" fmla="*/ 6266763 h 6858000"/>
              <a:gd name="connsiteX350" fmla="*/ 3518021 w 7467600"/>
              <a:gd name="connsiteY350" fmla="*/ 6117298 h 6858000"/>
              <a:gd name="connsiteX351" fmla="*/ 3554035 w 7467600"/>
              <a:gd name="connsiteY351" fmla="*/ 6027832 h 6858000"/>
              <a:gd name="connsiteX352" fmla="*/ 3677174 w 7467600"/>
              <a:gd name="connsiteY352" fmla="*/ 5636351 h 6858000"/>
              <a:gd name="connsiteX353" fmla="*/ 3698819 w 7467600"/>
              <a:gd name="connsiteY353" fmla="*/ 5560503 h 6858000"/>
              <a:gd name="connsiteX354" fmla="*/ 3702094 w 7467600"/>
              <a:gd name="connsiteY354" fmla="*/ 5549194 h 6858000"/>
              <a:gd name="connsiteX355" fmla="*/ 3398355 w 7467600"/>
              <a:gd name="connsiteY355" fmla="*/ 6094603 h 6858000"/>
              <a:gd name="connsiteX356" fmla="*/ 3193941 w 7467600"/>
              <a:gd name="connsiteY356" fmla="*/ 6798775 h 6858000"/>
              <a:gd name="connsiteX357" fmla="*/ 3184140 w 7467600"/>
              <a:gd name="connsiteY357" fmla="*/ 6858000 h 6858000"/>
              <a:gd name="connsiteX358" fmla="*/ 3099978 w 7467600"/>
              <a:gd name="connsiteY358" fmla="*/ 6858000 h 6858000"/>
              <a:gd name="connsiteX359" fmla="*/ 3101556 w 7467600"/>
              <a:gd name="connsiteY359" fmla="*/ 6843337 h 6858000"/>
              <a:gd name="connsiteX360" fmla="*/ 3370162 w 7467600"/>
              <a:gd name="connsiteY360" fmla="*/ 5785550 h 6858000"/>
              <a:gd name="connsiteX361" fmla="*/ 3746477 w 7467600"/>
              <a:gd name="connsiteY361" fmla="*/ 5377889 h 6858000"/>
              <a:gd name="connsiteX362" fmla="*/ 3863399 w 7467600"/>
              <a:gd name="connsiteY362" fmla="*/ 5087257 h 6858000"/>
              <a:gd name="connsiteX363" fmla="*/ 3968712 w 7467600"/>
              <a:gd name="connsiteY363" fmla="*/ 4913989 h 6858000"/>
              <a:gd name="connsiteX364" fmla="*/ 2792390 w 7467600"/>
              <a:gd name="connsiteY364" fmla="*/ 5382974 h 6858000"/>
              <a:gd name="connsiteX365" fmla="*/ 2714982 w 7467600"/>
              <a:gd name="connsiteY365" fmla="*/ 5427051 h 6858000"/>
              <a:gd name="connsiteX366" fmla="*/ 2813361 w 7467600"/>
              <a:gd name="connsiteY366" fmla="*/ 6023912 h 6858000"/>
              <a:gd name="connsiteX367" fmla="*/ 2688430 w 7467600"/>
              <a:gd name="connsiteY367" fmla="*/ 6801564 h 6858000"/>
              <a:gd name="connsiteX368" fmla="*/ 2629626 w 7467600"/>
              <a:gd name="connsiteY368" fmla="*/ 6763394 h 6858000"/>
              <a:gd name="connsiteX369" fmla="*/ 2565328 w 7467600"/>
              <a:gd name="connsiteY369" fmla="*/ 5516399 h 6858000"/>
              <a:gd name="connsiteX370" fmla="*/ 1922999 w 7467600"/>
              <a:gd name="connsiteY370" fmla="*/ 5980343 h 6858000"/>
              <a:gd name="connsiteX371" fmla="*/ 1950261 w 7467600"/>
              <a:gd name="connsiteY371" fmla="*/ 6405858 h 6858000"/>
              <a:gd name="connsiteX372" fmla="*/ 2365554 w 7467600"/>
              <a:gd name="connsiteY372" fmla="*/ 6759107 h 6858000"/>
              <a:gd name="connsiteX373" fmla="*/ 2424142 w 7467600"/>
              <a:gd name="connsiteY373" fmla="*/ 6858000 h 6858000"/>
              <a:gd name="connsiteX374" fmla="*/ 2395994 w 7467600"/>
              <a:gd name="connsiteY374" fmla="*/ 6858000 h 6858000"/>
              <a:gd name="connsiteX375" fmla="*/ 2392863 w 7467600"/>
              <a:gd name="connsiteY375" fmla="*/ 6852964 h 6858000"/>
              <a:gd name="connsiteX376" fmla="*/ 2017589 w 7467600"/>
              <a:gd name="connsiteY376" fmla="*/ 6493982 h 6858000"/>
              <a:gd name="connsiteX377" fmla="*/ 2147336 w 7467600"/>
              <a:gd name="connsiteY377" fmla="*/ 6594052 h 6858000"/>
              <a:gd name="connsiteX378" fmla="*/ 2207047 w 7467600"/>
              <a:gd name="connsiteY378" fmla="*/ 6654540 h 6858000"/>
              <a:gd name="connsiteX379" fmla="*/ 2299106 w 7467600"/>
              <a:gd name="connsiteY379" fmla="*/ 6778931 h 6858000"/>
              <a:gd name="connsiteX380" fmla="*/ 2314430 w 7467600"/>
              <a:gd name="connsiteY380" fmla="*/ 6801144 h 6858000"/>
              <a:gd name="connsiteX381" fmla="*/ 2352406 w 7467600"/>
              <a:gd name="connsiteY381" fmla="*/ 6858000 h 6858000"/>
              <a:gd name="connsiteX382" fmla="*/ 2314492 w 7467600"/>
              <a:gd name="connsiteY382" fmla="*/ 6858000 h 6858000"/>
              <a:gd name="connsiteX383" fmla="*/ 2288095 w 7467600"/>
              <a:gd name="connsiteY383" fmla="*/ 6818030 h 6858000"/>
              <a:gd name="connsiteX384" fmla="*/ 2272768 w 7467600"/>
              <a:gd name="connsiteY384" fmla="*/ 6795822 h 6858000"/>
              <a:gd name="connsiteX385" fmla="*/ 2182715 w 7467600"/>
              <a:gd name="connsiteY385" fmla="*/ 6675071 h 6858000"/>
              <a:gd name="connsiteX386" fmla="*/ 2032061 w 7467600"/>
              <a:gd name="connsiteY386" fmla="*/ 6541380 h 6858000"/>
              <a:gd name="connsiteX387" fmla="*/ 2257220 w 7467600"/>
              <a:gd name="connsiteY387" fmla="*/ 6826257 h 6858000"/>
              <a:gd name="connsiteX388" fmla="*/ 2281324 w 7467600"/>
              <a:gd name="connsiteY388" fmla="*/ 6858000 h 6858000"/>
              <a:gd name="connsiteX389" fmla="*/ 2242860 w 7467600"/>
              <a:gd name="connsiteY389" fmla="*/ 6858000 h 6858000"/>
              <a:gd name="connsiteX390" fmla="*/ 2232818 w 7467600"/>
              <a:gd name="connsiteY390" fmla="*/ 6844926 h 6858000"/>
              <a:gd name="connsiteX391" fmla="*/ 1990172 w 7467600"/>
              <a:gd name="connsiteY391" fmla="*/ 6542121 h 6858000"/>
              <a:gd name="connsiteX392" fmla="*/ 2124090 w 7467600"/>
              <a:gd name="connsiteY392" fmla="*/ 6761017 h 6858000"/>
              <a:gd name="connsiteX393" fmla="*/ 2200380 w 7467600"/>
              <a:gd name="connsiteY393" fmla="*/ 6858000 h 6858000"/>
              <a:gd name="connsiteX394" fmla="*/ 2147507 w 7467600"/>
              <a:gd name="connsiteY394" fmla="*/ 6858000 h 6858000"/>
              <a:gd name="connsiteX395" fmla="*/ 2070668 w 7467600"/>
              <a:gd name="connsiteY395" fmla="*/ 6761520 h 6858000"/>
              <a:gd name="connsiteX396" fmla="*/ 1975142 w 7467600"/>
              <a:gd name="connsiteY396" fmla="*/ 6585570 h 6858000"/>
              <a:gd name="connsiteX397" fmla="*/ 2050035 w 7467600"/>
              <a:gd name="connsiteY397" fmla="*/ 6813345 h 6858000"/>
              <a:gd name="connsiteX398" fmla="*/ 2063025 w 7467600"/>
              <a:gd name="connsiteY398" fmla="*/ 6858000 h 6858000"/>
              <a:gd name="connsiteX399" fmla="*/ 2021675 w 7467600"/>
              <a:gd name="connsiteY399" fmla="*/ 6858000 h 6858000"/>
              <a:gd name="connsiteX400" fmla="*/ 2019308 w 7467600"/>
              <a:gd name="connsiteY400" fmla="*/ 6847118 h 6858000"/>
              <a:gd name="connsiteX401" fmla="*/ 1938835 w 7467600"/>
              <a:gd name="connsiteY401" fmla="*/ 6551160 h 6858000"/>
              <a:gd name="connsiteX402" fmla="*/ 1953230 w 7467600"/>
              <a:gd name="connsiteY402" fmla="*/ 6759699 h 6858000"/>
              <a:gd name="connsiteX403" fmla="*/ 1956763 w 7467600"/>
              <a:gd name="connsiteY403" fmla="*/ 6778191 h 6858000"/>
              <a:gd name="connsiteX404" fmla="*/ 1967925 w 7467600"/>
              <a:gd name="connsiteY404" fmla="*/ 6858000 h 6858000"/>
              <a:gd name="connsiteX405" fmla="*/ 1936622 w 7467600"/>
              <a:gd name="connsiteY405" fmla="*/ 6858000 h 6858000"/>
              <a:gd name="connsiteX406" fmla="*/ 1926261 w 7467600"/>
              <a:gd name="connsiteY406" fmla="*/ 6784064 h 6858000"/>
              <a:gd name="connsiteX407" fmla="*/ 1922724 w 7467600"/>
              <a:gd name="connsiteY407" fmla="*/ 6765577 h 6858000"/>
              <a:gd name="connsiteX408" fmla="*/ 1904650 w 7467600"/>
              <a:gd name="connsiteY408" fmla="*/ 6639616 h 6858000"/>
              <a:gd name="connsiteX409" fmla="*/ 1885273 w 7467600"/>
              <a:gd name="connsiteY409" fmla="*/ 6858000 h 6858000"/>
              <a:gd name="connsiteX410" fmla="*/ 1854363 w 7467600"/>
              <a:gd name="connsiteY410" fmla="*/ 6858000 h 6858000"/>
              <a:gd name="connsiteX411" fmla="*/ 1880391 w 7467600"/>
              <a:gd name="connsiteY411" fmla="*/ 6603796 h 6858000"/>
              <a:gd name="connsiteX412" fmla="*/ 1818273 w 7467600"/>
              <a:gd name="connsiteY412" fmla="*/ 6715729 h 6858000"/>
              <a:gd name="connsiteX413" fmla="*/ 1794691 w 7467600"/>
              <a:gd name="connsiteY413" fmla="*/ 6843239 h 6858000"/>
              <a:gd name="connsiteX414" fmla="*/ 1794914 w 7467600"/>
              <a:gd name="connsiteY414" fmla="*/ 6858000 h 6858000"/>
              <a:gd name="connsiteX415" fmla="*/ 1746128 w 7467600"/>
              <a:gd name="connsiteY415" fmla="*/ 6858000 h 6858000"/>
              <a:gd name="connsiteX416" fmla="*/ 1753934 w 7467600"/>
              <a:gd name="connsiteY416" fmla="*/ 6724796 h 6858000"/>
              <a:gd name="connsiteX417" fmla="*/ 1792053 w 7467600"/>
              <a:gd name="connsiteY417" fmla="*/ 6572396 h 6858000"/>
              <a:gd name="connsiteX418" fmla="*/ 1862248 w 7467600"/>
              <a:gd name="connsiteY418" fmla="*/ 6266397 h 6858000"/>
              <a:gd name="connsiteX419" fmla="*/ 1862250 w 7467600"/>
              <a:gd name="connsiteY419" fmla="*/ 6033531 h 6858000"/>
              <a:gd name="connsiteX420" fmla="*/ 1211999 w 7467600"/>
              <a:gd name="connsiteY420" fmla="*/ 6683610 h 6858000"/>
              <a:gd name="connsiteX421" fmla="*/ 1213266 w 7467600"/>
              <a:gd name="connsiteY421" fmla="*/ 6691947 h 6858000"/>
              <a:gd name="connsiteX422" fmla="*/ 1203370 w 7467600"/>
              <a:gd name="connsiteY422" fmla="*/ 6850676 h 6858000"/>
              <a:gd name="connsiteX423" fmla="*/ 1203671 w 7467600"/>
              <a:gd name="connsiteY423" fmla="*/ 6858000 h 6858000"/>
              <a:gd name="connsiteX424" fmla="*/ 1143180 w 7467600"/>
              <a:gd name="connsiteY424" fmla="*/ 6858000 h 6858000"/>
              <a:gd name="connsiteX425" fmla="*/ 1142176 w 7467600"/>
              <a:gd name="connsiteY425" fmla="*/ 6766045 h 6858000"/>
              <a:gd name="connsiteX426" fmla="*/ 1067484 w 7467600"/>
              <a:gd name="connsiteY426" fmla="*/ 6858000 h 6858000"/>
              <a:gd name="connsiteX427" fmla="*/ 953928 w 7467600"/>
              <a:gd name="connsiteY427" fmla="*/ 6858000 h 6858000"/>
              <a:gd name="connsiteX428" fmla="*/ 959715 w 7467600"/>
              <a:gd name="connsiteY428" fmla="*/ 6850185 h 6858000"/>
              <a:gd name="connsiteX429" fmla="*/ 1483788 w 7467600"/>
              <a:gd name="connsiteY429" fmla="*/ 6259174 h 6858000"/>
              <a:gd name="connsiteX430" fmla="*/ 1100671 w 7467600"/>
              <a:gd name="connsiteY430" fmla="*/ 6252137 h 6858000"/>
              <a:gd name="connsiteX431" fmla="*/ 1090144 w 7467600"/>
              <a:gd name="connsiteY431" fmla="*/ 6256748 h 6858000"/>
              <a:gd name="connsiteX432" fmla="*/ 1095872 w 7467600"/>
              <a:gd name="connsiteY432" fmla="*/ 6271892 h 6858000"/>
              <a:gd name="connsiteX433" fmla="*/ 262785 w 7467600"/>
              <a:gd name="connsiteY433" fmla="*/ 6845450 h 6858000"/>
              <a:gd name="connsiteX434" fmla="*/ 209968 w 7467600"/>
              <a:gd name="connsiteY434" fmla="*/ 6770713 h 6858000"/>
              <a:gd name="connsiteX435" fmla="*/ 873460 w 7467600"/>
              <a:gd name="connsiteY435" fmla="*/ 6253768 h 6858000"/>
              <a:gd name="connsiteX436" fmla="*/ 192686 w 7467600"/>
              <a:gd name="connsiteY436" fmla="*/ 5849257 h 6858000"/>
              <a:gd name="connsiteX437" fmla="*/ 4696 w 7467600"/>
              <a:gd name="connsiteY437" fmla="*/ 5697668 h 6858000"/>
              <a:gd name="connsiteX438" fmla="*/ 0 w 7467600"/>
              <a:gd name="connsiteY438" fmla="*/ 5689984 h 6858000"/>
              <a:gd name="connsiteX439" fmla="*/ 0 w 7467600"/>
              <a:gd name="connsiteY439" fmla="*/ 5513472 h 6858000"/>
              <a:gd name="connsiteX440" fmla="*/ 174101 w 7467600"/>
              <a:gd name="connsiteY440" fmla="*/ 5620277 h 6858000"/>
              <a:gd name="connsiteX441" fmla="*/ 891800 w 7467600"/>
              <a:gd name="connsiteY441" fmla="*/ 6036935 h 6858000"/>
              <a:gd name="connsiteX442" fmla="*/ 1072219 w 7467600"/>
              <a:gd name="connsiteY442" fmla="*/ 6169443 h 6858000"/>
              <a:gd name="connsiteX443" fmla="*/ 1074117 w 7467600"/>
              <a:gd name="connsiteY443" fmla="*/ 6170301 h 6858000"/>
              <a:gd name="connsiteX444" fmla="*/ 1083114 w 7467600"/>
              <a:gd name="connsiteY444" fmla="*/ 6174131 h 6858000"/>
              <a:gd name="connsiteX445" fmla="*/ 1543010 w 7467600"/>
              <a:gd name="connsiteY445" fmla="*/ 6191140 h 6858000"/>
              <a:gd name="connsiteX446" fmla="*/ 1551080 w 7467600"/>
              <a:gd name="connsiteY446" fmla="*/ 6195006 h 6858000"/>
              <a:gd name="connsiteX447" fmla="*/ 2345443 w 7467600"/>
              <a:gd name="connsiteY447" fmla="*/ 5549882 h 6858000"/>
              <a:gd name="connsiteX448" fmla="*/ 1721499 w 7467600"/>
              <a:gd name="connsiteY448" fmla="*/ 5599969 h 6858000"/>
              <a:gd name="connsiteX449" fmla="*/ 767716 w 7467600"/>
              <a:gd name="connsiteY449" fmla="*/ 5472768 h 6858000"/>
              <a:gd name="connsiteX450" fmla="*/ 722147 w 7467600"/>
              <a:gd name="connsiteY450" fmla="*/ 5393091 h 6858000"/>
              <a:gd name="connsiteX451" fmla="*/ 1485552 w 7467600"/>
              <a:gd name="connsiteY451" fmla="*/ 5313202 h 6858000"/>
              <a:gd name="connsiteX452" fmla="*/ 2143004 w 7467600"/>
              <a:gd name="connsiteY452" fmla="*/ 5402420 h 6858000"/>
              <a:gd name="connsiteX453" fmla="*/ 1933391 w 7467600"/>
              <a:gd name="connsiteY453" fmla="*/ 5156971 h 6858000"/>
              <a:gd name="connsiteX454" fmla="*/ 1827118 w 7467600"/>
              <a:gd name="connsiteY454" fmla="*/ 4968410 h 6858000"/>
              <a:gd name="connsiteX455" fmla="*/ 1837349 w 7467600"/>
              <a:gd name="connsiteY455" fmla="*/ 4956357 h 6858000"/>
              <a:gd name="connsiteX456" fmla="*/ 2162835 w 7467600"/>
              <a:gd name="connsiteY456" fmla="*/ 5187853 h 6858000"/>
              <a:gd name="connsiteX457" fmla="*/ 2257167 w 7467600"/>
              <a:gd name="connsiteY457" fmla="*/ 5462123 h 6858000"/>
              <a:gd name="connsiteX458" fmla="*/ 2261598 w 7467600"/>
              <a:gd name="connsiteY458" fmla="*/ 5467998 h 6858000"/>
              <a:gd name="connsiteX459" fmla="*/ 2437177 w 7467600"/>
              <a:gd name="connsiteY459" fmla="*/ 5479608 h 6858000"/>
              <a:gd name="connsiteX460" fmla="*/ 2445247 w 7467600"/>
              <a:gd name="connsiteY460" fmla="*/ 5483476 h 6858000"/>
              <a:gd name="connsiteX461" fmla="*/ 2743626 w 7467600"/>
              <a:gd name="connsiteY461" fmla="*/ 5304819 h 6858000"/>
              <a:gd name="connsiteX462" fmla="*/ 3048102 w 7467600"/>
              <a:gd name="connsiteY462" fmla="*/ 5150595 h 6858000"/>
              <a:gd name="connsiteX463" fmla="*/ 1799414 w 7467600"/>
              <a:gd name="connsiteY463" fmla="*/ 4694732 h 6858000"/>
              <a:gd name="connsiteX464" fmla="*/ 1771735 w 7467600"/>
              <a:gd name="connsiteY464" fmla="*/ 4619929 h 6858000"/>
              <a:gd name="connsiteX465" fmla="*/ 3104273 w 7467600"/>
              <a:gd name="connsiteY465" fmla="*/ 5076159 h 6858000"/>
              <a:gd name="connsiteX466" fmla="*/ 3113245 w 7467600"/>
              <a:gd name="connsiteY466" fmla="*/ 5090705 h 6858000"/>
              <a:gd name="connsiteX467" fmla="*/ 3126294 w 7467600"/>
              <a:gd name="connsiteY467" fmla="*/ 5114400 h 6858000"/>
              <a:gd name="connsiteX468" fmla="*/ 3937433 w 7467600"/>
              <a:gd name="connsiteY468" fmla="*/ 4830473 h 6858000"/>
              <a:gd name="connsiteX469" fmla="*/ 3590475 w 7467600"/>
              <a:gd name="connsiteY469" fmla="*/ 4597974 h 6858000"/>
              <a:gd name="connsiteX470" fmla="*/ 3100264 w 7467600"/>
              <a:gd name="connsiteY470" fmla="*/ 4579845 h 6858000"/>
              <a:gd name="connsiteX471" fmla="*/ 2183576 w 7467600"/>
              <a:gd name="connsiteY471" fmla="*/ 4227150 h 6858000"/>
              <a:gd name="connsiteX472" fmla="*/ 2151029 w 7467600"/>
              <a:gd name="connsiteY472" fmla="*/ 4146947 h 6858000"/>
              <a:gd name="connsiteX473" fmla="*/ 3563434 w 7467600"/>
              <a:gd name="connsiteY473" fmla="*/ 4469115 h 6858000"/>
              <a:gd name="connsiteX474" fmla="*/ 3177952 w 7467600"/>
              <a:gd name="connsiteY474" fmla="*/ 3657386 h 6858000"/>
              <a:gd name="connsiteX475" fmla="*/ 3189263 w 7467600"/>
              <a:gd name="connsiteY475" fmla="*/ 3625726 h 6858000"/>
              <a:gd name="connsiteX476" fmla="*/ 3560912 w 7467600"/>
              <a:gd name="connsiteY476" fmla="*/ 4079863 h 6858000"/>
              <a:gd name="connsiteX477" fmla="*/ 3626636 w 7467600"/>
              <a:gd name="connsiteY477" fmla="*/ 4512230 h 6858000"/>
              <a:gd name="connsiteX478" fmla="*/ 3653088 w 7467600"/>
              <a:gd name="connsiteY478" fmla="*/ 4521417 h 6858000"/>
              <a:gd name="connsiteX479" fmla="*/ 3988128 w 7467600"/>
              <a:gd name="connsiteY479" fmla="*/ 4817267 h 6858000"/>
              <a:gd name="connsiteX480" fmla="*/ 4830582 w 7467600"/>
              <a:gd name="connsiteY480" fmla="*/ 4676000 h 6858000"/>
              <a:gd name="connsiteX481" fmla="*/ 4830100 w 7467600"/>
              <a:gd name="connsiteY481" fmla="*/ 4675554 h 6858000"/>
              <a:gd name="connsiteX482" fmla="*/ 4036318 w 7467600"/>
              <a:gd name="connsiteY482" fmla="*/ 4147013 h 6858000"/>
              <a:gd name="connsiteX483" fmla="*/ 3432098 w 7467600"/>
              <a:gd name="connsiteY483" fmla="*/ 3537312 h 6858000"/>
              <a:gd name="connsiteX484" fmla="*/ 3446761 w 7467600"/>
              <a:gd name="connsiteY484" fmla="*/ 3461278 h 6858000"/>
              <a:gd name="connsiteX485" fmla="*/ 4419733 w 7467600"/>
              <a:gd name="connsiteY485" fmla="*/ 3963555 h 6858000"/>
              <a:gd name="connsiteX486" fmla="*/ 4781371 w 7467600"/>
              <a:gd name="connsiteY486" fmla="*/ 4458604 h 6858000"/>
              <a:gd name="connsiteX487" fmla="*/ 4780440 w 7467600"/>
              <a:gd name="connsiteY487" fmla="*/ 4470290 h 6858000"/>
              <a:gd name="connsiteX488" fmla="*/ 4898954 w 7467600"/>
              <a:gd name="connsiteY488" fmla="*/ 4662092 h 6858000"/>
              <a:gd name="connsiteX489" fmla="*/ 4900699 w 7467600"/>
              <a:gd name="connsiteY489" fmla="*/ 4670867 h 6858000"/>
              <a:gd name="connsiteX490" fmla="*/ 5714511 w 7467600"/>
              <a:gd name="connsiteY490" fmla="*/ 4663483 h 6858000"/>
              <a:gd name="connsiteX491" fmla="*/ 5464793 w 7467600"/>
              <a:gd name="connsiteY491" fmla="*/ 4393556 h 6858000"/>
              <a:gd name="connsiteX492" fmla="*/ 5461897 w 7467600"/>
              <a:gd name="connsiteY492" fmla="*/ 4390879 h 6858000"/>
              <a:gd name="connsiteX493" fmla="*/ 4294126 w 7467600"/>
              <a:gd name="connsiteY493" fmla="*/ 3303048 h 6858000"/>
              <a:gd name="connsiteX494" fmla="*/ 4305321 w 7467600"/>
              <a:gd name="connsiteY494" fmla="*/ 3256953 h 6858000"/>
              <a:gd name="connsiteX495" fmla="*/ 4949299 w 7467600"/>
              <a:gd name="connsiteY495" fmla="*/ 3766336 h 6858000"/>
              <a:gd name="connsiteX496" fmla="*/ 5291452 w 7467600"/>
              <a:gd name="connsiteY496" fmla="*/ 4076801 h 6858000"/>
              <a:gd name="connsiteX497" fmla="*/ 5434998 w 7467600"/>
              <a:gd name="connsiteY497" fmla="*/ 4254100 h 6858000"/>
              <a:gd name="connsiteX498" fmla="*/ 5351015 w 7467600"/>
              <a:gd name="connsiteY498" fmla="*/ 3760989 h 6858000"/>
              <a:gd name="connsiteX499" fmla="*/ 5413780 w 7467600"/>
              <a:gd name="connsiteY499" fmla="*/ 2966265 h 6858000"/>
              <a:gd name="connsiteX500" fmla="*/ 5425627 w 7467600"/>
              <a:gd name="connsiteY500" fmla="*/ 2954192 h 6858000"/>
              <a:gd name="connsiteX501" fmla="*/ 6604735 w 7467600"/>
              <a:gd name="connsiteY501" fmla="*/ 2041381 h 6858000"/>
              <a:gd name="connsiteX502" fmla="*/ 7204487 w 7467600"/>
              <a:gd name="connsiteY502" fmla="*/ 2742112 h 6858000"/>
              <a:gd name="connsiteX503" fmla="*/ 7131592 w 7467600"/>
              <a:gd name="connsiteY503" fmla="*/ 2672096 h 6858000"/>
              <a:gd name="connsiteX504" fmla="*/ 6996344 w 7467600"/>
              <a:gd name="connsiteY504" fmla="*/ 2518310 h 6858000"/>
              <a:gd name="connsiteX505" fmla="*/ 6735495 w 7467600"/>
              <a:gd name="connsiteY505" fmla="*/ 2196890 h 6858000"/>
              <a:gd name="connsiteX506" fmla="*/ 6721901 w 7467600"/>
              <a:gd name="connsiteY506" fmla="*/ 2179274 h 6858000"/>
              <a:gd name="connsiteX507" fmla="*/ 6604735 w 7467600"/>
              <a:gd name="connsiteY507" fmla="*/ 2041381 h 6858000"/>
              <a:gd name="connsiteX508" fmla="*/ 6591670 w 7467600"/>
              <a:gd name="connsiteY508" fmla="*/ 1988277 h 6858000"/>
              <a:gd name="connsiteX509" fmla="*/ 6747349 w 7467600"/>
              <a:gd name="connsiteY509" fmla="*/ 2160069 h 6858000"/>
              <a:gd name="connsiteX510" fmla="*/ 6760943 w 7467600"/>
              <a:gd name="connsiteY510" fmla="*/ 2177686 h 6858000"/>
              <a:gd name="connsiteX511" fmla="*/ 7021065 w 7467600"/>
              <a:gd name="connsiteY511" fmla="*/ 2498102 h 6858000"/>
              <a:gd name="connsiteX512" fmla="*/ 7155223 w 7467600"/>
              <a:gd name="connsiteY512" fmla="*/ 2650386 h 6858000"/>
              <a:gd name="connsiteX513" fmla="*/ 7203167 w 7467600"/>
              <a:gd name="connsiteY513" fmla="*/ 2697288 h 6858000"/>
              <a:gd name="connsiteX514" fmla="*/ 6937703 w 7467600"/>
              <a:gd name="connsiteY514" fmla="*/ 2321981 h 6858000"/>
              <a:gd name="connsiteX515" fmla="*/ 6591670 w 7467600"/>
              <a:gd name="connsiteY515" fmla="*/ 1988277 h 6858000"/>
              <a:gd name="connsiteX516" fmla="*/ 5798671 w 7467600"/>
              <a:gd name="connsiteY516" fmla="*/ 1981601 h 6858000"/>
              <a:gd name="connsiteX517" fmla="*/ 5754709 w 7467600"/>
              <a:gd name="connsiteY517" fmla="*/ 2071454 h 6858000"/>
              <a:gd name="connsiteX518" fmla="*/ 5763044 w 7467600"/>
              <a:gd name="connsiteY518" fmla="*/ 2842206 h 6858000"/>
              <a:gd name="connsiteX519" fmla="*/ 5764974 w 7467600"/>
              <a:gd name="connsiteY519" fmla="*/ 2799609 h 6858000"/>
              <a:gd name="connsiteX520" fmla="*/ 5767665 w 7467600"/>
              <a:gd name="connsiteY520" fmla="*/ 2666409 h 6858000"/>
              <a:gd name="connsiteX521" fmla="*/ 5763055 w 7467600"/>
              <a:gd name="connsiteY521" fmla="*/ 2579705 h 6858000"/>
              <a:gd name="connsiteX522" fmla="*/ 5758079 w 7467600"/>
              <a:gd name="connsiteY522" fmla="*/ 2492508 h 6858000"/>
              <a:gd name="connsiteX523" fmla="*/ 5779325 w 7467600"/>
              <a:gd name="connsiteY523" fmla="*/ 2197069 h 6858000"/>
              <a:gd name="connsiteX524" fmla="*/ 5798671 w 7467600"/>
              <a:gd name="connsiteY524" fmla="*/ 1981601 h 6858000"/>
              <a:gd name="connsiteX525" fmla="*/ 5829202 w 7467600"/>
              <a:gd name="connsiteY525" fmla="*/ 1971679 h 6858000"/>
              <a:gd name="connsiteX526" fmla="*/ 5809558 w 7467600"/>
              <a:gd name="connsiteY526" fmla="*/ 2198043 h 6858000"/>
              <a:gd name="connsiteX527" fmla="*/ 5788653 w 7467600"/>
              <a:gd name="connsiteY527" fmla="*/ 2489430 h 6858000"/>
              <a:gd name="connsiteX528" fmla="*/ 5793439 w 7467600"/>
              <a:gd name="connsiteY528" fmla="*/ 2575235 h 6858000"/>
              <a:gd name="connsiteX529" fmla="*/ 5796837 w 7467600"/>
              <a:gd name="connsiteY529" fmla="*/ 2637633 h 6858000"/>
              <a:gd name="connsiteX530" fmla="*/ 5818614 w 7467600"/>
              <a:gd name="connsiteY530" fmla="*/ 2473055 h 6858000"/>
              <a:gd name="connsiteX531" fmla="*/ 5829202 w 7467600"/>
              <a:gd name="connsiteY531" fmla="*/ 1971679 h 6858000"/>
              <a:gd name="connsiteX532" fmla="*/ 5911389 w 7467600"/>
              <a:gd name="connsiteY532" fmla="*/ 1898371 h 6858000"/>
              <a:gd name="connsiteX533" fmla="*/ 6237627 w 7467600"/>
              <a:gd name="connsiteY533" fmla="*/ 2231921 h 6858000"/>
              <a:gd name="connsiteX534" fmla="*/ 5911389 w 7467600"/>
              <a:gd name="connsiteY534" fmla="*/ 1898371 h 6858000"/>
              <a:gd name="connsiteX535" fmla="*/ 6944437 w 7467600"/>
              <a:gd name="connsiteY535" fmla="*/ 1575402 h 6858000"/>
              <a:gd name="connsiteX536" fmla="*/ 6304730 w 7467600"/>
              <a:gd name="connsiteY536" fmla="*/ 1766654 h 6858000"/>
              <a:gd name="connsiteX537" fmla="*/ 6944437 w 7467600"/>
              <a:gd name="connsiteY537" fmla="*/ 1575402 h 6858000"/>
              <a:gd name="connsiteX538" fmla="*/ 7019523 w 7467600"/>
              <a:gd name="connsiteY538" fmla="*/ 1519450 h 6858000"/>
              <a:gd name="connsiteX539" fmla="*/ 6298091 w 7467600"/>
              <a:gd name="connsiteY539" fmla="*/ 1737122 h 6858000"/>
              <a:gd name="connsiteX540" fmla="*/ 7019523 w 7467600"/>
              <a:gd name="connsiteY540" fmla="*/ 1519450 h 6858000"/>
              <a:gd name="connsiteX541" fmla="*/ 2399523 w 7467600"/>
              <a:gd name="connsiteY541" fmla="*/ 1428234 h 6858000"/>
              <a:gd name="connsiteX542" fmla="*/ 2224982 w 7467600"/>
              <a:gd name="connsiteY542" fmla="*/ 1826201 h 6858000"/>
              <a:gd name="connsiteX543" fmla="*/ 2096099 w 7467600"/>
              <a:gd name="connsiteY543" fmla="*/ 2345900 h 6858000"/>
              <a:gd name="connsiteX544" fmla="*/ 2283317 w 7467600"/>
              <a:gd name="connsiteY544" fmla="*/ 1796925 h 6858000"/>
              <a:gd name="connsiteX545" fmla="*/ 2399523 w 7467600"/>
              <a:gd name="connsiteY545" fmla="*/ 1428234 h 6858000"/>
              <a:gd name="connsiteX546" fmla="*/ 2448558 w 7467600"/>
              <a:gd name="connsiteY546" fmla="*/ 1373435 h 6858000"/>
              <a:gd name="connsiteX547" fmla="*/ 2312521 w 7467600"/>
              <a:gd name="connsiteY547" fmla="*/ 1806140 h 6858000"/>
              <a:gd name="connsiteX548" fmla="*/ 2127533 w 7467600"/>
              <a:gd name="connsiteY548" fmla="*/ 2348380 h 6858000"/>
              <a:gd name="connsiteX549" fmla="*/ 2358080 w 7467600"/>
              <a:gd name="connsiteY549" fmla="*/ 1866134 h 6858000"/>
              <a:gd name="connsiteX550" fmla="*/ 2407436 w 7467600"/>
              <a:gd name="connsiteY550" fmla="*/ 1651070 h 6858000"/>
              <a:gd name="connsiteX551" fmla="*/ 2448558 w 7467600"/>
              <a:gd name="connsiteY551" fmla="*/ 1373435 h 6858000"/>
              <a:gd name="connsiteX552" fmla="*/ 278707 w 7467600"/>
              <a:gd name="connsiteY552" fmla="*/ 1352270 h 6858000"/>
              <a:gd name="connsiteX553" fmla="*/ 321570 w 7467600"/>
              <a:gd name="connsiteY553" fmla="*/ 1861610 h 6858000"/>
              <a:gd name="connsiteX554" fmla="*/ 294281 w 7467600"/>
              <a:gd name="connsiteY554" fmla="*/ 1440658 h 6858000"/>
              <a:gd name="connsiteX555" fmla="*/ 278707 w 7467600"/>
              <a:gd name="connsiteY555" fmla="*/ 1352270 h 6858000"/>
              <a:gd name="connsiteX556" fmla="*/ 1423821 w 7467600"/>
              <a:gd name="connsiteY556" fmla="*/ 1351958 h 6858000"/>
              <a:gd name="connsiteX557" fmla="*/ 1638521 w 7467600"/>
              <a:gd name="connsiteY557" fmla="*/ 1908470 h 6858000"/>
              <a:gd name="connsiteX558" fmla="*/ 1754199 w 7467600"/>
              <a:gd name="connsiteY558" fmla="*/ 2149284 h 6858000"/>
              <a:gd name="connsiteX559" fmla="*/ 1908359 w 7467600"/>
              <a:gd name="connsiteY559" fmla="*/ 2364988 h 6858000"/>
              <a:gd name="connsiteX560" fmla="*/ 1647661 w 7467600"/>
              <a:gd name="connsiteY560" fmla="*/ 1825945 h 6858000"/>
              <a:gd name="connsiteX561" fmla="*/ 1423821 w 7467600"/>
              <a:gd name="connsiteY561" fmla="*/ 1351958 h 6858000"/>
              <a:gd name="connsiteX562" fmla="*/ 1431890 w 7467600"/>
              <a:gd name="connsiteY562" fmla="*/ 1306475 h 6858000"/>
              <a:gd name="connsiteX563" fmla="*/ 1507597 w 7467600"/>
              <a:gd name="connsiteY563" fmla="*/ 1446132 h 6858000"/>
              <a:gd name="connsiteX564" fmla="*/ 1674586 w 7467600"/>
              <a:gd name="connsiteY564" fmla="*/ 1813832 h 6858000"/>
              <a:gd name="connsiteX565" fmla="*/ 1815950 w 7467600"/>
              <a:gd name="connsiteY565" fmla="*/ 2128564 h 6858000"/>
              <a:gd name="connsiteX566" fmla="*/ 1984242 w 7467600"/>
              <a:gd name="connsiteY566" fmla="*/ 2430829 h 6858000"/>
              <a:gd name="connsiteX567" fmla="*/ 2014023 w 7467600"/>
              <a:gd name="connsiteY567" fmla="*/ 2450995 h 6858000"/>
              <a:gd name="connsiteX568" fmla="*/ 1747337 w 7467600"/>
              <a:gd name="connsiteY568" fmla="*/ 1855264 h 6858000"/>
              <a:gd name="connsiteX569" fmla="*/ 1533749 w 7467600"/>
              <a:gd name="connsiteY569" fmla="*/ 1478656 h 6858000"/>
              <a:gd name="connsiteX570" fmla="*/ 1431890 w 7467600"/>
              <a:gd name="connsiteY570" fmla="*/ 1306475 h 6858000"/>
              <a:gd name="connsiteX571" fmla="*/ 5052692 w 7467600"/>
              <a:gd name="connsiteY571" fmla="*/ 1292994 h 6858000"/>
              <a:gd name="connsiteX572" fmla="*/ 5200661 w 7467600"/>
              <a:gd name="connsiteY572" fmla="*/ 1635186 h 6858000"/>
              <a:gd name="connsiteX573" fmla="*/ 5297138 w 7467600"/>
              <a:gd name="connsiteY573" fmla="*/ 1906351 h 6858000"/>
              <a:gd name="connsiteX574" fmla="*/ 5052692 w 7467600"/>
              <a:gd name="connsiteY574" fmla="*/ 1292994 h 6858000"/>
              <a:gd name="connsiteX575" fmla="*/ 5009948 w 7467600"/>
              <a:gd name="connsiteY575" fmla="*/ 1273619 h 6858000"/>
              <a:gd name="connsiteX576" fmla="*/ 5121777 w 7467600"/>
              <a:gd name="connsiteY576" fmla="*/ 1654213 h 6858000"/>
              <a:gd name="connsiteX577" fmla="*/ 5293545 w 7467600"/>
              <a:gd name="connsiteY577" fmla="*/ 2072247 h 6858000"/>
              <a:gd name="connsiteX578" fmla="*/ 5294042 w 7467600"/>
              <a:gd name="connsiteY578" fmla="*/ 2065019 h 6858000"/>
              <a:gd name="connsiteX579" fmla="*/ 5171936 w 7467600"/>
              <a:gd name="connsiteY579" fmla="*/ 1647613 h 6858000"/>
              <a:gd name="connsiteX580" fmla="*/ 5009948 w 7467600"/>
              <a:gd name="connsiteY580" fmla="*/ 1273619 h 6858000"/>
              <a:gd name="connsiteX581" fmla="*/ 655236 w 7467600"/>
              <a:gd name="connsiteY581" fmla="*/ 1268632 h 6858000"/>
              <a:gd name="connsiteX582" fmla="*/ 839521 w 7467600"/>
              <a:gd name="connsiteY582" fmla="*/ 1685315 h 6858000"/>
              <a:gd name="connsiteX583" fmla="*/ 1109416 w 7467600"/>
              <a:gd name="connsiteY583" fmla="*/ 2061663 h 6858000"/>
              <a:gd name="connsiteX584" fmla="*/ 1298300 w 7467600"/>
              <a:gd name="connsiteY584" fmla="*/ 2247742 h 6858000"/>
              <a:gd name="connsiteX585" fmla="*/ 1125871 w 7467600"/>
              <a:gd name="connsiteY585" fmla="*/ 1989513 h 6858000"/>
              <a:gd name="connsiteX586" fmla="*/ 981574 w 7467600"/>
              <a:gd name="connsiteY586" fmla="*/ 1783157 h 6858000"/>
              <a:gd name="connsiteX587" fmla="*/ 922198 w 7467600"/>
              <a:gd name="connsiteY587" fmla="*/ 1677437 h 6858000"/>
              <a:gd name="connsiteX588" fmla="*/ 869293 w 7467600"/>
              <a:gd name="connsiteY588" fmla="*/ 1583214 h 6858000"/>
              <a:gd name="connsiteX589" fmla="*/ 751431 w 7467600"/>
              <a:gd name="connsiteY589" fmla="*/ 1405731 h 6858000"/>
              <a:gd name="connsiteX590" fmla="*/ 655236 w 7467600"/>
              <a:gd name="connsiteY590" fmla="*/ 1268632 h 6858000"/>
              <a:gd name="connsiteX591" fmla="*/ 6516292 w 7467600"/>
              <a:gd name="connsiteY591" fmla="*/ 1263064 h 6858000"/>
              <a:gd name="connsiteX592" fmla="*/ 5736320 w 7467600"/>
              <a:gd name="connsiteY592" fmla="*/ 1501803 h 6858000"/>
              <a:gd name="connsiteX593" fmla="*/ 6516292 w 7467600"/>
              <a:gd name="connsiteY593" fmla="*/ 1263064 h 6858000"/>
              <a:gd name="connsiteX594" fmla="*/ 291466 w 7467600"/>
              <a:gd name="connsiteY594" fmla="*/ 1250369 h 6858000"/>
              <a:gd name="connsiteX595" fmla="*/ 323180 w 7467600"/>
              <a:gd name="connsiteY595" fmla="*/ 1435283 h 6858000"/>
              <a:gd name="connsiteX596" fmla="*/ 349381 w 7467600"/>
              <a:gd name="connsiteY596" fmla="*/ 1875041 h 6858000"/>
              <a:gd name="connsiteX597" fmla="*/ 374363 w 7467600"/>
              <a:gd name="connsiteY597" fmla="*/ 1506494 h 6858000"/>
              <a:gd name="connsiteX598" fmla="*/ 302168 w 7467600"/>
              <a:gd name="connsiteY598" fmla="*/ 1274495 h 6858000"/>
              <a:gd name="connsiteX599" fmla="*/ 291466 w 7467600"/>
              <a:gd name="connsiteY599" fmla="*/ 1250369 h 6858000"/>
              <a:gd name="connsiteX600" fmla="*/ 678222 w 7467600"/>
              <a:gd name="connsiteY600" fmla="*/ 1248670 h 6858000"/>
              <a:gd name="connsiteX601" fmla="*/ 775536 w 7467600"/>
              <a:gd name="connsiteY601" fmla="*/ 1388015 h 6858000"/>
              <a:gd name="connsiteX602" fmla="*/ 894529 w 7467600"/>
              <a:gd name="connsiteY602" fmla="*/ 1567739 h 6858000"/>
              <a:gd name="connsiteX603" fmla="*/ 948000 w 7467600"/>
              <a:gd name="connsiteY603" fmla="*/ 1663088 h 6858000"/>
              <a:gd name="connsiteX604" fmla="*/ 1006812 w 7467600"/>
              <a:gd name="connsiteY604" fmla="*/ 1767683 h 6858000"/>
              <a:gd name="connsiteX605" fmla="*/ 1149133 w 7467600"/>
              <a:gd name="connsiteY605" fmla="*/ 1971513 h 6858000"/>
              <a:gd name="connsiteX606" fmla="*/ 1333952 w 7467600"/>
              <a:gd name="connsiteY606" fmla="*/ 2251620 h 6858000"/>
              <a:gd name="connsiteX607" fmla="*/ 1337329 w 7467600"/>
              <a:gd name="connsiteY607" fmla="*/ 2258350 h 6858000"/>
              <a:gd name="connsiteX608" fmla="*/ 1014726 w 7467600"/>
              <a:gd name="connsiteY608" fmla="*/ 1615556 h 6858000"/>
              <a:gd name="connsiteX609" fmla="*/ 678222 w 7467600"/>
              <a:gd name="connsiteY609" fmla="*/ 1248670 h 6858000"/>
              <a:gd name="connsiteX610" fmla="*/ 6691602 w 7467600"/>
              <a:gd name="connsiteY610" fmla="*/ 1140573 h 6858000"/>
              <a:gd name="connsiteX611" fmla="*/ 6571100 w 7467600"/>
              <a:gd name="connsiteY611" fmla="*/ 1183662 h 6858000"/>
              <a:gd name="connsiteX612" fmla="*/ 6241687 w 7467600"/>
              <a:gd name="connsiteY612" fmla="*/ 1257600 h 6858000"/>
              <a:gd name="connsiteX613" fmla="*/ 5693009 w 7467600"/>
              <a:gd name="connsiteY613" fmla="*/ 1478256 h 6858000"/>
              <a:gd name="connsiteX614" fmla="*/ 6548420 w 7467600"/>
              <a:gd name="connsiteY614" fmla="*/ 1214599 h 6858000"/>
              <a:gd name="connsiteX615" fmla="*/ 6605473 w 7467600"/>
              <a:gd name="connsiteY615" fmla="*/ 1184686 h 6858000"/>
              <a:gd name="connsiteX616" fmla="*/ 6691602 w 7467600"/>
              <a:gd name="connsiteY616" fmla="*/ 1140573 h 6858000"/>
              <a:gd name="connsiteX617" fmla="*/ 4002475 w 7467600"/>
              <a:gd name="connsiteY617" fmla="*/ 1037802 h 6858000"/>
              <a:gd name="connsiteX618" fmla="*/ 4000324 w 7467600"/>
              <a:gd name="connsiteY618" fmla="*/ 1039362 h 6858000"/>
              <a:gd name="connsiteX619" fmla="*/ 4002862 w 7467600"/>
              <a:gd name="connsiteY619" fmla="*/ 1042866 h 6858000"/>
              <a:gd name="connsiteX620" fmla="*/ 4002475 w 7467600"/>
              <a:gd name="connsiteY620" fmla="*/ 1037802 h 6858000"/>
              <a:gd name="connsiteX621" fmla="*/ 506322 w 7467600"/>
              <a:gd name="connsiteY621" fmla="*/ 1020997 h 6858000"/>
              <a:gd name="connsiteX622" fmla="*/ 533068 w 7467600"/>
              <a:gd name="connsiteY622" fmla="*/ 1029409 h 6858000"/>
              <a:gd name="connsiteX623" fmla="*/ 1232525 w 7467600"/>
              <a:gd name="connsiteY623" fmla="*/ 1804675 h 6858000"/>
              <a:gd name="connsiteX624" fmla="*/ 1388858 w 7467600"/>
              <a:gd name="connsiteY624" fmla="*/ 2368011 h 6858000"/>
              <a:gd name="connsiteX625" fmla="*/ 1384098 w 7467600"/>
              <a:gd name="connsiteY625" fmla="*/ 2378125 h 6858000"/>
              <a:gd name="connsiteX626" fmla="*/ 1425393 w 7467600"/>
              <a:gd name="connsiteY626" fmla="*/ 2589124 h 6858000"/>
              <a:gd name="connsiteX627" fmla="*/ 1424001 w 7467600"/>
              <a:gd name="connsiteY627" fmla="*/ 2597541 h 6858000"/>
              <a:gd name="connsiteX628" fmla="*/ 2152729 w 7467600"/>
              <a:gd name="connsiteY628" fmla="*/ 2864487 h 6858000"/>
              <a:gd name="connsiteX629" fmla="*/ 2020609 w 7467600"/>
              <a:gd name="connsiteY629" fmla="*/ 2539671 h 6858000"/>
              <a:gd name="connsiteX630" fmla="*/ 2018920 w 7467600"/>
              <a:gd name="connsiteY630" fmla="*/ 2536309 h 6858000"/>
              <a:gd name="connsiteX631" fmla="*/ 1342441 w 7467600"/>
              <a:gd name="connsiteY631" fmla="*/ 1173017 h 6858000"/>
              <a:gd name="connsiteX632" fmla="*/ 1367925 w 7467600"/>
              <a:gd name="connsiteY632" fmla="*/ 1135648 h 6858000"/>
              <a:gd name="connsiteX633" fmla="*/ 1771401 w 7467600"/>
              <a:gd name="connsiteY633" fmla="*/ 1806673 h 6858000"/>
              <a:gd name="connsiteX634" fmla="*/ 1972385 w 7467600"/>
              <a:gd name="connsiteY634" fmla="*/ 2198735 h 6858000"/>
              <a:gd name="connsiteX635" fmla="*/ 2040892 w 7467600"/>
              <a:gd name="connsiteY635" fmla="*/ 2405205 h 6858000"/>
              <a:gd name="connsiteX636" fmla="*/ 2131689 w 7467600"/>
              <a:gd name="connsiteY636" fmla="*/ 1936926 h 6858000"/>
              <a:gd name="connsiteX637" fmla="*/ 2454820 w 7467600"/>
              <a:gd name="connsiteY637" fmla="*/ 1248808 h 6858000"/>
              <a:gd name="connsiteX638" fmla="*/ 2492512 w 7467600"/>
              <a:gd name="connsiteY638" fmla="*/ 1302920 h 6858000"/>
              <a:gd name="connsiteX639" fmla="*/ 2081216 w 7467600"/>
              <a:gd name="connsiteY639" fmla="*/ 2527513 h 6858000"/>
              <a:gd name="connsiteX640" fmla="*/ 2081211 w 7467600"/>
              <a:gd name="connsiteY640" fmla="*/ 2528916 h 6858000"/>
              <a:gd name="connsiteX641" fmla="*/ 2199067 w 7467600"/>
              <a:gd name="connsiteY641" fmla="*/ 2884061 h 6858000"/>
              <a:gd name="connsiteX642" fmla="*/ 3192586 w 7467600"/>
              <a:gd name="connsiteY642" fmla="*/ 3411496 h 6858000"/>
              <a:gd name="connsiteX643" fmla="*/ 3182620 w 7467600"/>
              <a:gd name="connsiteY643" fmla="*/ 3483279 h 6858000"/>
              <a:gd name="connsiteX644" fmla="*/ 2435119 w 7467600"/>
              <a:gd name="connsiteY644" fmla="*/ 3080173 h 6858000"/>
              <a:gd name="connsiteX645" fmla="*/ 2410152 w 7467600"/>
              <a:gd name="connsiteY645" fmla="*/ 3063751 h 6858000"/>
              <a:gd name="connsiteX646" fmla="*/ 2408099 w 7467600"/>
              <a:gd name="connsiteY646" fmla="*/ 3064403 h 6858000"/>
              <a:gd name="connsiteX647" fmla="*/ 2407218 w 7467600"/>
              <a:gd name="connsiteY647" fmla="*/ 3070324 h 6858000"/>
              <a:gd name="connsiteX648" fmla="*/ 2380138 w 7467600"/>
              <a:gd name="connsiteY648" fmla="*/ 3099341 h 6858000"/>
              <a:gd name="connsiteX649" fmla="*/ 1765923 w 7467600"/>
              <a:gd name="connsiteY649" fmla="*/ 3581043 h 6858000"/>
              <a:gd name="connsiteX650" fmla="*/ 1702258 w 7467600"/>
              <a:gd name="connsiteY650" fmla="*/ 3612286 h 6858000"/>
              <a:gd name="connsiteX651" fmla="*/ 1538370 w 7467600"/>
              <a:gd name="connsiteY651" fmla="*/ 3811804 h 6858000"/>
              <a:gd name="connsiteX652" fmla="*/ 542867 w 7467600"/>
              <a:gd name="connsiteY652" fmla="*/ 4944092 h 6858000"/>
              <a:gd name="connsiteX653" fmla="*/ 515800 w 7467600"/>
              <a:gd name="connsiteY653" fmla="*/ 4862180 h 6858000"/>
              <a:gd name="connsiteX654" fmla="*/ 909145 w 7467600"/>
              <a:gd name="connsiteY654" fmla="*/ 4199225 h 6858000"/>
              <a:gd name="connsiteX655" fmla="*/ 1214067 w 7467600"/>
              <a:gd name="connsiteY655" fmla="*/ 3908561 h 6858000"/>
              <a:gd name="connsiteX656" fmla="*/ 640967 w 7467600"/>
              <a:gd name="connsiteY656" fmla="*/ 4105601 h 6858000"/>
              <a:gd name="connsiteX657" fmla="*/ 112563 w 7467600"/>
              <a:gd name="connsiteY657" fmla="*/ 4396952 h 6858000"/>
              <a:gd name="connsiteX658" fmla="*/ 0 w 7467600"/>
              <a:gd name="connsiteY658" fmla="*/ 4466006 h 6858000"/>
              <a:gd name="connsiteX659" fmla="*/ 0 w 7467600"/>
              <a:gd name="connsiteY659" fmla="*/ 4233763 h 6858000"/>
              <a:gd name="connsiteX660" fmla="*/ 36881 w 7467600"/>
              <a:gd name="connsiteY660" fmla="*/ 4200118 h 6858000"/>
              <a:gd name="connsiteX661" fmla="*/ 910534 w 7467600"/>
              <a:gd name="connsiteY661" fmla="*/ 3629753 h 6858000"/>
              <a:gd name="connsiteX662" fmla="*/ 1578717 w 7467600"/>
              <a:gd name="connsiteY662" fmla="*/ 3575982 h 6858000"/>
              <a:gd name="connsiteX663" fmla="*/ 2338780 w 7467600"/>
              <a:gd name="connsiteY663" fmla="*/ 3033725 h 6858000"/>
              <a:gd name="connsiteX664" fmla="*/ 1807991 w 7467600"/>
              <a:gd name="connsiteY664" fmla="*/ 2807184 h 6858000"/>
              <a:gd name="connsiteX665" fmla="*/ 1416358 w 7467600"/>
              <a:gd name="connsiteY665" fmla="*/ 3112571 h 6858000"/>
              <a:gd name="connsiteX666" fmla="*/ 939066 w 7467600"/>
              <a:gd name="connsiteY666" fmla="*/ 3378798 h 6858000"/>
              <a:gd name="connsiteX667" fmla="*/ 115099 w 7467600"/>
              <a:gd name="connsiteY667" fmla="*/ 3607650 h 6858000"/>
              <a:gd name="connsiteX668" fmla="*/ 97284 w 7467600"/>
              <a:gd name="connsiteY668" fmla="*/ 3520393 h 6858000"/>
              <a:gd name="connsiteX669" fmla="*/ 922050 w 7467600"/>
              <a:gd name="connsiteY669" fmla="*/ 3074867 h 6858000"/>
              <a:gd name="connsiteX670" fmla="*/ 1405265 w 7467600"/>
              <a:gd name="connsiteY670" fmla="*/ 3016319 h 6858000"/>
              <a:gd name="connsiteX671" fmla="*/ 1407512 w 7467600"/>
              <a:gd name="connsiteY671" fmla="*/ 3018001 h 6858000"/>
              <a:gd name="connsiteX672" fmla="*/ 1726266 w 7467600"/>
              <a:gd name="connsiteY672" fmla="*/ 2777274 h 6858000"/>
              <a:gd name="connsiteX673" fmla="*/ 625390 w 7467600"/>
              <a:gd name="connsiteY673" fmla="*/ 2514541 h 6858000"/>
              <a:gd name="connsiteX674" fmla="*/ 619799 w 7467600"/>
              <a:gd name="connsiteY674" fmla="*/ 2527180 h 6858000"/>
              <a:gd name="connsiteX675" fmla="*/ 310030 w 7467600"/>
              <a:gd name="connsiteY675" fmla="*/ 2771818 h 6858000"/>
              <a:gd name="connsiteX676" fmla="*/ 173877 w 7467600"/>
              <a:gd name="connsiteY676" fmla="*/ 2937056 h 6858000"/>
              <a:gd name="connsiteX677" fmla="*/ 77889 w 7467600"/>
              <a:gd name="connsiteY677" fmla="*/ 3138440 h 6858000"/>
              <a:gd name="connsiteX678" fmla="*/ 0 w 7467600"/>
              <a:gd name="connsiteY678" fmla="*/ 3271395 h 6858000"/>
              <a:gd name="connsiteX679" fmla="*/ 0 w 7467600"/>
              <a:gd name="connsiteY679" fmla="*/ 3153002 h 6858000"/>
              <a:gd name="connsiteX680" fmla="*/ 2386 w 7467600"/>
              <a:gd name="connsiteY680" fmla="*/ 3149203 h 6858000"/>
              <a:gd name="connsiteX681" fmla="*/ 89753 w 7467600"/>
              <a:gd name="connsiteY681" fmla="*/ 2987702 h 6858000"/>
              <a:gd name="connsiteX682" fmla="*/ 76869 w 7467600"/>
              <a:gd name="connsiteY682" fmla="*/ 3005404 h 6858000"/>
              <a:gd name="connsiteX683" fmla="*/ 32049 w 7467600"/>
              <a:gd name="connsiteY683" fmla="*/ 3065814 h 6858000"/>
              <a:gd name="connsiteX684" fmla="*/ 0 w 7467600"/>
              <a:gd name="connsiteY684" fmla="*/ 3108744 h 6858000"/>
              <a:gd name="connsiteX685" fmla="*/ 0 w 7467600"/>
              <a:gd name="connsiteY685" fmla="*/ 3058059 h 6858000"/>
              <a:gd name="connsiteX686" fmla="*/ 7610 w 7467600"/>
              <a:gd name="connsiteY686" fmla="*/ 3047889 h 6858000"/>
              <a:gd name="connsiteX687" fmla="*/ 52419 w 7467600"/>
              <a:gd name="connsiteY687" fmla="*/ 2987479 h 6858000"/>
              <a:gd name="connsiteX688" fmla="*/ 59142 w 7467600"/>
              <a:gd name="connsiteY688" fmla="*/ 2978488 h 6858000"/>
              <a:gd name="connsiteX689" fmla="*/ 0 w 7467600"/>
              <a:gd name="connsiteY689" fmla="*/ 3015334 h 6858000"/>
              <a:gd name="connsiteX690" fmla="*/ 0 w 7467600"/>
              <a:gd name="connsiteY690" fmla="*/ 2914286 h 6858000"/>
              <a:gd name="connsiteX691" fmla="*/ 36383 w 7467600"/>
              <a:gd name="connsiteY691" fmla="*/ 2901128 h 6858000"/>
              <a:gd name="connsiteX692" fmla="*/ 156329 w 7467600"/>
              <a:gd name="connsiteY692" fmla="*/ 2840533 h 6858000"/>
              <a:gd name="connsiteX693" fmla="*/ 358355 w 7467600"/>
              <a:gd name="connsiteY693" fmla="*/ 2620471 h 6858000"/>
              <a:gd name="connsiteX694" fmla="*/ 510577 w 7467600"/>
              <a:gd name="connsiteY694" fmla="*/ 2501244 h 6858000"/>
              <a:gd name="connsiteX695" fmla="*/ 211967 w 7467600"/>
              <a:gd name="connsiteY695" fmla="*/ 2479171 h 6858000"/>
              <a:gd name="connsiteX696" fmla="*/ 0 w 7467600"/>
              <a:gd name="connsiteY696" fmla="*/ 2476398 h 6858000"/>
              <a:gd name="connsiteX697" fmla="*/ 0 w 7467600"/>
              <a:gd name="connsiteY697" fmla="*/ 2389189 h 6858000"/>
              <a:gd name="connsiteX698" fmla="*/ 103062 w 7467600"/>
              <a:gd name="connsiteY698" fmla="*/ 2389518 h 6858000"/>
              <a:gd name="connsiteX699" fmla="*/ 510734 w 7467600"/>
              <a:gd name="connsiteY699" fmla="*/ 2416201 h 6858000"/>
              <a:gd name="connsiteX700" fmla="*/ 279257 w 7467600"/>
              <a:gd name="connsiteY700" fmla="*/ 2092102 h 6858000"/>
              <a:gd name="connsiteX701" fmla="*/ 65265 w 7467600"/>
              <a:gd name="connsiteY701" fmla="*/ 2006049 h 6858000"/>
              <a:gd name="connsiteX702" fmla="*/ 0 w 7467600"/>
              <a:gd name="connsiteY702" fmla="*/ 1982532 h 6858000"/>
              <a:gd name="connsiteX703" fmla="*/ 0 w 7467600"/>
              <a:gd name="connsiteY703" fmla="*/ 1912789 h 6858000"/>
              <a:gd name="connsiteX704" fmla="*/ 97460 w 7467600"/>
              <a:gd name="connsiteY704" fmla="*/ 1953725 h 6858000"/>
              <a:gd name="connsiteX705" fmla="*/ 221272 w 7467600"/>
              <a:gd name="connsiteY705" fmla="*/ 1980766 h 6858000"/>
              <a:gd name="connsiteX706" fmla="*/ 116765 w 7467600"/>
              <a:gd name="connsiteY706" fmla="*/ 1911033 h 6858000"/>
              <a:gd name="connsiteX707" fmla="*/ 16405 w 7467600"/>
              <a:gd name="connsiteY707" fmla="*/ 1803412 h 6858000"/>
              <a:gd name="connsiteX708" fmla="*/ 0 w 7467600"/>
              <a:gd name="connsiteY708" fmla="*/ 1784777 h 6858000"/>
              <a:gd name="connsiteX709" fmla="*/ 0 w 7467600"/>
              <a:gd name="connsiteY709" fmla="*/ 1740082 h 6858000"/>
              <a:gd name="connsiteX710" fmla="*/ 39394 w 7467600"/>
              <a:gd name="connsiteY710" fmla="*/ 1784856 h 6858000"/>
              <a:gd name="connsiteX711" fmla="*/ 135813 w 7467600"/>
              <a:gd name="connsiteY711" fmla="*/ 1888838 h 6858000"/>
              <a:gd name="connsiteX712" fmla="*/ 242575 w 7467600"/>
              <a:gd name="connsiteY712" fmla="*/ 1958841 h 6858000"/>
              <a:gd name="connsiteX713" fmla="*/ 82197 w 7467600"/>
              <a:gd name="connsiteY713" fmla="*/ 1754826 h 6858000"/>
              <a:gd name="connsiteX714" fmla="*/ 0 w 7467600"/>
              <a:gd name="connsiteY714" fmla="*/ 1679650 h 6858000"/>
              <a:gd name="connsiteX715" fmla="*/ 0 w 7467600"/>
              <a:gd name="connsiteY715" fmla="*/ 1602463 h 6858000"/>
              <a:gd name="connsiteX716" fmla="*/ 84689 w 7467600"/>
              <a:gd name="connsiteY716" fmla="*/ 1677442 h 6858000"/>
              <a:gd name="connsiteX717" fmla="*/ 298437 w 7467600"/>
              <a:gd name="connsiteY717" fmla="*/ 1968019 h 6858000"/>
              <a:gd name="connsiteX718" fmla="*/ 227269 w 7467600"/>
              <a:gd name="connsiteY718" fmla="*/ 1114064 h 6858000"/>
              <a:gd name="connsiteX719" fmla="*/ 248003 w 7467600"/>
              <a:gd name="connsiteY719" fmla="*/ 1089613 h 6858000"/>
              <a:gd name="connsiteX720" fmla="*/ 427020 w 7467600"/>
              <a:gd name="connsiteY720" fmla="*/ 1619803 h 6858000"/>
              <a:gd name="connsiteX721" fmla="*/ 340345 w 7467600"/>
              <a:gd name="connsiteY721" fmla="*/ 2027739 h 6858000"/>
              <a:gd name="connsiteX722" fmla="*/ 360865 w 7467600"/>
              <a:gd name="connsiteY722" fmla="*/ 2044827 h 6858000"/>
              <a:gd name="connsiteX723" fmla="*/ 560414 w 7467600"/>
              <a:gd name="connsiteY723" fmla="*/ 2421457 h 6858000"/>
              <a:gd name="connsiteX724" fmla="*/ 1359703 w 7467600"/>
              <a:gd name="connsiteY724" fmla="*/ 2578554 h 6858000"/>
              <a:gd name="connsiteX725" fmla="*/ 1359422 w 7467600"/>
              <a:gd name="connsiteY725" fmla="*/ 2577994 h 6858000"/>
              <a:gd name="connsiteX726" fmla="*/ 828701 w 7467600"/>
              <a:gd name="connsiteY726" fmla="*/ 1839520 h 6858000"/>
              <a:gd name="connsiteX727" fmla="*/ 494427 w 7467600"/>
              <a:gd name="connsiteY727" fmla="*/ 1092333 h 6858000"/>
              <a:gd name="connsiteX728" fmla="*/ 506322 w 7467600"/>
              <a:gd name="connsiteY728" fmla="*/ 1020997 h 6858000"/>
              <a:gd name="connsiteX729" fmla="*/ 4570198 w 7467600"/>
              <a:gd name="connsiteY729" fmla="*/ 978081 h 6858000"/>
              <a:gd name="connsiteX730" fmla="*/ 4523691 w 7467600"/>
              <a:gd name="connsiteY730" fmla="*/ 1127776 h 6858000"/>
              <a:gd name="connsiteX731" fmla="*/ 4509875 w 7467600"/>
              <a:gd name="connsiteY731" fmla="*/ 1167552 h 6858000"/>
              <a:gd name="connsiteX732" fmla="*/ 4478168 w 7467600"/>
              <a:gd name="connsiteY732" fmla="*/ 1260735 h 6858000"/>
              <a:gd name="connsiteX733" fmla="*/ 4409309 w 7467600"/>
              <a:gd name="connsiteY733" fmla="*/ 1666996 h 6858000"/>
              <a:gd name="connsiteX734" fmla="*/ 4370031 w 7467600"/>
              <a:gd name="connsiteY734" fmla="*/ 1955666 h 6858000"/>
              <a:gd name="connsiteX735" fmla="*/ 4570198 w 7467600"/>
              <a:gd name="connsiteY735" fmla="*/ 978081 h 6858000"/>
              <a:gd name="connsiteX736" fmla="*/ 4557898 w 7467600"/>
              <a:gd name="connsiteY736" fmla="*/ 900011 h 6858000"/>
              <a:gd name="connsiteX737" fmla="*/ 4344840 w 7467600"/>
              <a:gd name="connsiteY737" fmla="*/ 1922038 h 6858000"/>
              <a:gd name="connsiteX738" fmla="*/ 4378710 w 7467600"/>
              <a:gd name="connsiteY738" fmla="*/ 1665516 h 6858000"/>
              <a:gd name="connsiteX739" fmla="*/ 4448798 w 7467600"/>
              <a:gd name="connsiteY739" fmla="*/ 1253024 h 6858000"/>
              <a:gd name="connsiteX740" fmla="*/ 4480315 w 7467600"/>
              <a:gd name="connsiteY740" fmla="*/ 1158454 h 6858000"/>
              <a:gd name="connsiteX741" fmla="*/ 4494133 w 7467600"/>
              <a:gd name="connsiteY741" fmla="*/ 1118676 h 6858000"/>
              <a:gd name="connsiteX742" fmla="*/ 4557898 w 7467600"/>
              <a:gd name="connsiteY742" fmla="*/ 900011 h 6858000"/>
              <a:gd name="connsiteX743" fmla="*/ 5870151 w 7467600"/>
              <a:gd name="connsiteY743" fmla="*/ 898890 h 6858000"/>
              <a:gd name="connsiteX744" fmla="*/ 5861335 w 7467600"/>
              <a:gd name="connsiteY744" fmla="*/ 899177 h 6858000"/>
              <a:gd name="connsiteX745" fmla="*/ 5843702 w 7467600"/>
              <a:gd name="connsiteY745" fmla="*/ 899748 h 6858000"/>
              <a:gd name="connsiteX746" fmla="*/ 5651107 w 7467600"/>
              <a:gd name="connsiteY746" fmla="*/ 920306 h 6858000"/>
              <a:gd name="connsiteX747" fmla="*/ 5459407 w 7467600"/>
              <a:gd name="connsiteY747" fmla="*/ 940975 h 6858000"/>
              <a:gd name="connsiteX748" fmla="*/ 5374846 w 7467600"/>
              <a:gd name="connsiteY748" fmla="*/ 941988 h 6858000"/>
              <a:gd name="connsiteX749" fmla="*/ 5256105 w 7467600"/>
              <a:gd name="connsiteY749" fmla="*/ 945632 h 6858000"/>
              <a:gd name="connsiteX750" fmla="*/ 5107071 w 7467600"/>
              <a:gd name="connsiteY750" fmla="*/ 969720 h 6858000"/>
              <a:gd name="connsiteX751" fmla="*/ 4998681 w 7467600"/>
              <a:gd name="connsiteY751" fmla="*/ 988771 h 6858000"/>
              <a:gd name="connsiteX752" fmla="*/ 5870151 w 7467600"/>
              <a:gd name="connsiteY752" fmla="*/ 898890 h 6858000"/>
              <a:gd name="connsiteX753" fmla="*/ 5504425 w 7467600"/>
              <a:gd name="connsiteY753" fmla="*/ 848067 h 6858000"/>
              <a:gd name="connsiteX754" fmla="*/ 4968849 w 7467600"/>
              <a:gd name="connsiteY754" fmla="*/ 962318 h 6858000"/>
              <a:gd name="connsiteX755" fmla="*/ 5104039 w 7467600"/>
              <a:gd name="connsiteY755" fmla="*/ 940634 h 6858000"/>
              <a:gd name="connsiteX756" fmla="*/ 5256311 w 7467600"/>
              <a:gd name="connsiteY756" fmla="*/ 916490 h 6858000"/>
              <a:gd name="connsiteX757" fmla="*/ 5377381 w 7467600"/>
              <a:gd name="connsiteY757" fmla="*/ 912671 h 6858000"/>
              <a:gd name="connsiteX758" fmla="*/ 5460148 w 7467600"/>
              <a:gd name="connsiteY758" fmla="*/ 911442 h 6858000"/>
              <a:gd name="connsiteX759" fmla="*/ 5648971 w 7467600"/>
              <a:gd name="connsiteY759" fmla="*/ 891331 h 6858000"/>
              <a:gd name="connsiteX760" fmla="*/ 5844807 w 7467600"/>
              <a:gd name="connsiteY760" fmla="*/ 870718 h 6858000"/>
              <a:gd name="connsiteX761" fmla="*/ 5862975 w 7467600"/>
              <a:gd name="connsiteY761" fmla="*/ 869756 h 6858000"/>
              <a:gd name="connsiteX762" fmla="*/ 5920887 w 7467600"/>
              <a:gd name="connsiteY762" fmla="*/ 865929 h 6858000"/>
              <a:gd name="connsiteX763" fmla="*/ 5504425 w 7467600"/>
              <a:gd name="connsiteY763" fmla="*/ 848067 h 6858000"/>
              <a:gd name="connsiteX764" fmla="*/ 3607114 w 7467600"/>
              <a:gd name="connsiteY764" fmla="*/ 467441 h 6858000"/>
              <a:gd name="connsiteX765" fmla="*/ 3296242 w 7467600"/>
              <a:gd name="connsiteY765" fmla="*/ 807991 h 6858000"/>
              <a:gd name="connsiteX766" fmla="*/ 3174674 w 7467600"/>
              <a:gd name="connsiteY766" fmla="*/ 919759 h 6858000"/>
              <a:gd name="connsiteX767" fmla="*/ 3042978 w 7467600"/>
              <a:gd name="connsiteY767" fmla="*/ 1054894 h 6858000"/>
              <a:gd name="connsiteX768" fmla="*/ 2968914 w 7467600"/>
              <a:gd name="connsiteY768" fmla="*/ 1133756 h 6858000"/>
              <a:gd name="connsiteX769" fmla="*/ 3103823 w 7467600"/>
              <a:gd name="connsiteY769" fmla="*/ 1026814 h 6858000"/>
              <a:gd name="connsiteX770" fmla="*/ 3607114 w 7467600"/>
              <a:gd name="connsiteY770" fmla="*/ 467441 h 6858000"/>
              <a:gd name="connsiteX771" fmla="*/ 3744487 w 7467600"/>
              <a:gd name="connsiteY771" fmla="*/ 383136 h 6858000"/>
              <a:gd name="connsiteX772" fmla="*/ 3970213 w 7467600"/>
              <a:gd name="connsiteY772" fmla="*/ 995559 h 6858000"/>
              <a:gd name="connsiteX773" fmla="*/ 3744487 w 7467600"/>
              <a:gd name="connsiteY773" fmla="*/ 383136 h 6858000"/>
              <a:gd name="connsiteX774" fmla="*/ 3624562 w 7467600"/>
              <a:gd name="connsiteY774" fmla="*/ 367041 h 6858000"/>
              <a:gd name="connsiteX775" fmla="*/ 3489712 w 7467600"/>
              <a:gd name="connsiteY775" fmla="*/ 485386 h 6858000"/>
              <a:gd name="connsiteX776" fmla="*/ 3182994 w 7467600"/>
              <a:gd name="connsiteY776" fmla="*/ 828265 h 6858000"/>
              <a:gd name="connsiteX777" fmla="*/ 2892114 w 7467600"/>
              <a:gd name="connsiteY777" fmla="*/ 1172635 h 6858000"/>
              <a:gd name="connsiteX778" fmla="*/ 3021459 w 7467600"/>
              <a:gd name="connsiteY778" fmla="*/ 1035385 h 6858000"/>
              <a:gd name="connsiteX779" fmla="*/ 3153873 w 7467600"/>
              <a:gd name="connsiteY779" fmla="*/ 898971 h 6858000"/>
              <a:gd name="connsiteX780" fmla="*/ 3276511 w 7467600"/>
              <a:gd name="connsiteY780" fmla="*/ 786423 h 6858000"/>
              <a:gd name="connsiteX781" fmla="*/ 3584154 w 7467600"/>
              <a:gd name="connsiteY781" fmla="*/ 448218 h 6858000"/>
              <a:gd name="connsiteX782" fmla="*/ 3624562 w 7467600"/>
              <a:gd name="connsiteY782" fmla="*/ 367041 h 6858000"/>
              <a:gd name="connsiteX783" fmla="*/ 3766672 w 7467600"/>
              <a:gd name="connsiteY783" fmla="*/ 359429 h 6858000"/>
              <a:gd name="connsiteX784" fmla="*/ 3996338 w 7467600"/>
              <a:gd name="connsiteY784" fmla="*/ 968237 h 6858000"/>
              <a:gd name="connsiteX785" fmla="*/ 3766672 w 7467600"/>
              <a:gd name="connsiteY785" fmla="*/ 359429 h 6858000"/>
              <a:gd name="connsiteX786" fmla="*/ 5805386 w 7467600"/>
              <a:gd name="connsiteY786" fmla="*/ 239240 h 6858000"/>
              <a:gd name="connsiteX787" fmla="*/ 5736947 w 7467600"/>
              <a:gd name="connsiteY787" fmla="*/ 261367 h 6858000"/>
              <a:gd name="connsiteX788" fmla="*/ 5427012 w 7467600"/>
              <a:gd name="connsiteY788" fmla="*/ 311272 h 6858000"/>
              <a:gd name="connsiteX789" fmla="*/ 5147818 w 7467600"/>
              <a:gd name="connsiteY789" fmla="*/ 322112 h 6858000"/>
              <a:gd name="connsiteX790" fmla="*/ 5060854 w 7467600"/>
              <a:gd name="connsiteY790" fmla="*/ 311882 h 6858000"/>
              <a:gd name="connsiteX791" fmla="*/ 4945989 w 7467600"/>
              <a:gd name="connsiteY791" fmla="*/ 300516 h 6858000"/>
              <a:gd name="connsiteX792" fmla="*/ 5410479 w 7467600"/>
              <a:gd name="connsiteY792" fmla="*/ 348434 h 6858000"/>
              <a:gd name="connsiteX793" fmla="*/ 5805386 w 7467600"/>
              <a:gd name="connsiteY793" fmla="*/ 239240 h 6858000"/>
              <a:gd name="connsiteX794" fmla="*/ 5905192 w 7467600"/>
              <a:gd name="connsiteY794" fmla="*/ 163079 h 6858000"/>
              <a:gd name="connsiteX795" fmla="*/ 5865655 w 7467600"/>
              <a:gd name="connsiteY795" fmla="*/ 171901 h 6858000"/>
              <a:gd name="connsiteX796" fmla="*/ 5259740 w 7467600"/>
              <a:gd name="connsiteY796" fmla="*/ 257013 h 6858000"/>
              <a:gd name="connsiteX797" fmla="*/ 5208466 w 7467600"/>
              <a:gd name="connsiteY797" fmla="*/ 257550 h 6858000"/>
              <a:gd name="connsiteX798" fmla="*/ 4980204 w 7467600"/>
              <a:gd name="connsiteY798" fmla="*/ 271903 h 6858000"/>
              <a:gd name="connsiteX799" fmla="*/ 5068068 w 7467600"/>
              <a:gd name="connsiteY799" fmla="*/ 282244 h 6858000"/>
              <a:gd name="connsiteX800" fmla="*/ 5153231 w 7467600"/>
              <a:gd name="connsiteY800" fmla="*/ 292240 h 6858000"/>
              <a:gd name="connsiteX801" fmla="*/ 5426491 w 7467600"/>
              <a:gd name="connsiteY801" fmla="*/ 281128 h 6858000"/>
              <a:gd name="connsiteX802" fmla="*/ 5731212 w 7467600"/>
              <a:gd name="connsiteY802" fmla="*/ 231951 h 6858000"/>
              <a:gd name="connsiteX803" fmla="*/ 5905192 w 7467600"/>
              <a:gd name="connsiteY803" fmla="*/ 163079 h 6858000"/>
              <a:gd name="connsiteX804" fmla="*/ 5944437 w 7467600"/>
              <a:gd name="connsiteY804" fmla="*/ 113829 h 6858000"/>
              <a:gd name="connsiteX805" fmla="*/ 5825032 w 7467600"/>
              <a:gd name="connsiteY805" fmla="*/ 146405 h 6858000"/>
              <a:gd name="connsiteX806" fmla="*/ 4955599 w 7467600"/>
              <a:gd name="connsiteY806" fmla="*/ 247008 h 6858000"/>
              <a:gd name="connsiteX807" fmla="*/ 5210104 w 7467600"/>
              <a:gd name="connsiteY807" fmla="*/ 228123 h 6858000"/>
              <a:gd name="connsiteX808" fmla="*/ 5261015 w 7467600"/>
              <a:gd name="connsiteY808" fmla="*/ 227087 h 6858000"/>
              <a:gd name="connsiteX809" fmla="*/ 5861181 w 7467600"/>
              <a:gd name="connsiteY809" fmla="*/ 143093 h 6858000"/>
              <a:gd name="connsiteX810" fmla="*/ 5961252 w 7467600"/>
              <a:gd name="connsiteY810" fmla="*/ 114820 h 6858000"/>
              <a:gd name="connsiteX811" fmla="*/ 5944437 w 7467600"/>
              <a:gd name="connsiteY811" fmla="*/ 113829 h 6858000"/>
              <a:gd name="connsiteX812" fmla="*/ 3882765 w 7467600"/>
              <a:gd name="connsiteY812" fmla="*/ 0 h 6858000"/>
              <a:gd name="connsiteX813" fmla="*/ 3995099 w 7467600"/>
              <a:gd name="connsiteY813" fmla="*/ 0 h 6858000"/>
              <a:gd name="connsiteX814" fmla="*/ 4163818 w 7467600"/>
              <a:gd name="connsiteY814" fmla="*/ 234104 h 6858000"/>
              <a:gd name="connsiteX815" fmla="*/ 4172099 w 7467600"/>
              <a:gd name="connsiteY815" fmla="*/ 234207 h 6858000"/>
              <a:gd name="connsiteX816" fmla="*/ 4784282 w 7467600"/>
              <a:gd name="connsiteY816" fmla="*/ 276561 h 6858000"/>
              <a:gd name="connsiteX817" fmla="*/ 4801687 w 7467600"/>
              <a:gd name="connsiteY817" fmla="*/ 267764 h 6858000"/>
              <a:gd name="connsiteX818" fmla="*/ 6082788 w 7467600"/>
              <a:gd name="connsiteY818" fmla="*/ 64119 h 6858000"/>
              <a:gd name="connsiteX819" fmla="*/ 6099442 w 7467600"/>
              <a:gd name="connsiteY819" fmla="*/ 82568 h 6858000"/>
              <a:gd name="connsiteX820" fmla="*/ 4804137 w 7467600"/>
              <a:gd name="connsiteY820" fmla="*/ 320931 h 6858000"/>
              <a:gd name="connsiteX821" fmla="*/ 4227047 w 7467600"/>
              <a:gd name="connsiteY821" fmla="*/ 313415 h 6858000"/>
              <a:gd name="connsiteX822" fmla="*/ 4346041 w 7467600"/>
              <a:gd name="connsiteY822" fmla="*/ 456086 h 6858000"/>
              <a:gd name="connsiteX823" fmla="*/ 4870967 w 7467600"/>
              <a:gd name="connsiteY823" fmla="*/ 963061 h 6858000"/>
              <a:gd name="connsiteX824" fmla="*/ 4889647 w 7467600"/>
              <a:gd name="connsiteY824" fmla="*/ 957147 h 6858000"/>
              <a:gd name="connsiteX825" fmla="*/ 5422504 w 7467600"/>
              <a:gd name="connsiteY825" fmla="*/ 805191 h 6858000"/>
              <a:gd name="connsiteX826" fmla="*/ 6087656 w 7467600"/>
              <a:gd name="connsiteY826" fmla="*/ 826703 h 6858000"/>
              <a:gd name="connsiteX827" fmla="*/ 6058717 w 7467600"/>
              <a:gd name="connsiteY827" fmla="*/ 865992 h 6858000"/>
              <a:gd name="connsiteX828" fmla="*/ 4974153 w 7467600"/>
              <a:gd name="connsiteY828" fmla="*/ 1045456 h 6858000"/>
              <a:gd name="connsiteX829" fmla="*/ 5627835 w 7467600"/>
              <a:gd name="connsiteY829" fmla="*/ 1472077 h 6858000"/>
              <a:gd name="connsiteX830" fmla="*/ 5629817 w 7467600"/>
              <a:gd name="connsiteY830" fmla="*/ 1471412 h 6858000"/>
              <a:gd name="connsiteX831" fmla="*/ 5634124 w 7467600"/>
              <a:gd name="connsiteY831" fmla="*/ 1470572 h 6858000"/>
              <a:gd name="connsiteX832" fmla="*/ 5755832 w 7467600"/>
              <a:gd name="connsiteY832" fmla="*/ 1383886 h 6858000"/>
              <a:gd name="connsiteX833" fmla="*/ 6014186 w 7467600"/>
              <a:gd name="connsiteY833" fmla="*/ 1279799 h 6858000"/>
              <a:gd name="connsiteX834" fmla="*/ 6901619 w 7467600"/>
              <a:gd name="connsiteY834" fmla="*/ 1047874 h 6858000"/>
              <a:gd name="connsiteX835" fmla="*/ 6931566 w 7467600"/>
              <a:gd name="connsiteY835" fmla="*/ 1062034 h 6858000"/>
              <a:gd name="connsiteX836" fmla="*/ 5790982 w 7467600"/>
              <a:gd name="connsiteY836" fmla="*/ 1561380 h 6858000"/>
              <a:gd name="connsiteX837" fmla="*/ 6188971 w 7467600"/>
              <a:gd name="connsiteY837" fmla="*/ 1755168 h 6858000"/>
              <a:gd name="connsiteX838" fmla="*/ 6202446 w 7467600"/>
              <a:gd name="connsiteY838" fmla="*/ 1752268 h 6858000"/>
              <a:gd name="connsiteX839" fmla="*/ 7179560 w 7467600"/>
              <a:gd name="connsiteY839" fmla="*/ 1467551 h 6858000"/>
              <a:gd name="connsiteX840" fmla="*/ 7158730 w 7467600"/>
              <a:gd name="connsiteY840" fmla="*/ 1507835 h 6858000"/>
              <a:gd name="connsiteX841" fmla="*/ 6326959 w 7467600"/>
              <a:gd name="connsiteY841" fmla="*/ 1817686 h 6858000"/>
              <a:gd name="connsiteX842" fmla="*/ 6537433 w 7467600"/>
              <a:gd name="connsiteY842" fmla="*/ 1907790 h 6858000"/>
              <a:gd name="connsiteX843" fmla="*/ 6550221 w 7467600"/>
              <a:gd name="connsiteY843" fmla="*/ 1910729 h 6858000"/>
              <a:gd name="connsiteX844" fmla="*/ 6964438 w 7467600"/>
              <a:gd name="connsiteY844" fmla="*/ 2209505 h 6858000"/>
              <a:gd name="connsiteX845" fmla="*/ 7367862 w 7467600"/>
              <a:gd name="connsiteY845" fmla="*/ 2806833 h 6858000"/>
              <a:gd name="connsiteX846" fmla="*/ 7364329 w 7467600"/>
              <a:gd name="connsiteY846" fmla="*/ 2826907 h 6858000"/>
              <a:gd name="connsiteX847" fmla="*/ 7290545 w 7467600"/>
              <a:gd name="connsiteY847" fmla="*/ 2850663 h 6858000"/>
              <a:gd name="connsiteX848" fmla="*/ 6472036 w 7467600"/>
              <a:gd name="connsiteY848" fmla="*/ 1959003 h 6858000"/>
              <a:gd name="connsiteX849" fmla="*/ 5792897 w 7467600"/>
              <a:gd name="connsiteY849" fmla="*/ 1647747 h 6858000"/>
              <a:gd name="connsiteX850" fmla="*/ 5842751 w 7467600"/>
              <a:gd name="connsiteY850" fmla="*/ 1816112 h 6858000"/>
              <a:gd name="connsiteX851" fmla="*/ 5847424 w 7467600"/>
              <a:gd name="connsiteY851" fmla="*/ 1815776 h 6858000"/>
              <a:gd name="connsiteX852" fmla="*/ 6399821 w 7467600"/>
              <a:gd name="connsiteY852" fmla="*/ 2344799 h 6858000"/>
              <a:gd name="connsiteX853" fmla="*/ 6323232 w 7467600"/>
              <a:gd name="connsiteY853" fmla="*/ 2389634 h 6858000"/>
              <a:gd name="connsiteX854" fmla="*/ 5942958 w 7467600"/>
              <a:gd name="connsiteY854" fmla="*/ 2077708 h 6858000"/>
              <a:gd name="connsiteX855" fmla="*/ 5921559 w 7467600"/>
              <a:gd name="connsiteY855" fmla="*/ 2378596 h 6858000"/>
              <a:gd name="connsiteX856" fmla="*/ 5817651 w 7467600"/>
              <a:gd name="connsiteY856" fmla="*/ 3023919 h 6858000"/>
              <a:gd name="connsiteX857" fmla="*/ 5729634 w 7467600"/>
              <a:gd name="connsiteY857" fmla="*/ 3051849 h 6858000"/>
              <a:gd name="connsiteX858" fmla="*/ 5611018 w 7467600"/>
              <a:gd name="connsiteY858" fmla="*/ 2316769 h 6858000"/>
              <a:gd name="connsiteX859" fmla="*/ 5687608 w 7467600"/>
              <a:gd name="connsiteY859" fmla="*/ 2039972 h 6858000"/>
              <a:gd name="connsiteX860" fmla="*/ 5657554 w 7467600"/>
              <a:gd name="connsiteY860" fmla="*/ 1576445 h 6858000"/>
              <a:gd name="connsiteX861" fmla="*/ 5150475 w 7467600"/>
              <a:gd name="connsiteY861" fmla="*/ 1274012 h 6858000"/>
              <a:gd name="connsiteX862" fmla="*/ 5349142 w 7467600"/>
              <a:gd name="connsiteY862" fmla="*/ 2204405 h 6858000"/>
              <a:gd name="connsiteX863" fmla="*/ 5262214 w 7467600"/>
              <a:gd name="connsiteY863" fmla="*/ 2233836 h 6858000"/>
              <a:gd name="connsiteX864" fmla="*/ 4981539 w 7467600"/>
              <a:gd name="connsiteY864" fmla="*/ 1542201 h 6858000"/>
              <a:gd name="connsiteX865" fmla="*/ 4958461 w 7467600"/>
              <a:gd name="connsiteY865" fmla="*/ 1136957 h 6858000"/>
              <a:gd name="connsiteX866" fmla="*/ 4655015 w 7467600"/>
              <a:gd name="connsiteY866" fmla="*/ 891426 h 6858000"/>
              <a:gd name="connsiteX867" fmla="*/ 4348002 w 7467600"/>
              <a:gd name="connsiteY867" fmla="*/ 2205895 h 6858000"/>
              <a:gd name="connsiteX868" fmla="*/ 4262250 w 7467600"/>
              <a:gd name="connsiteY868" fmla="*/ 2219972 h 6858000"/>
              <a:gd name="connsiteX869" fmla="*/ 4550611 w 7467600"/>
              <a:gd name="connsiteY869" fmla="*/ 817540 h 6858000"/>
              <a:gd name="connsiteX870" fmla="*/ 4564418 w 7467600"/>
              <a:gd name="connsiteY870" fmla="*/ 808293 h 6858000"/>
              <a:gd name="connsiteX871" fmla="*/ 4266388 w 7467600"/>
              <a:gd name="connsiteY871" fmla="*/ 500083 h 6858000"/>
              <a:gd name="connsiteX872" fmla="*/ 4032842 w 7467600"/>
              <a:gd name="connsiteY872" fmla="*/ 211809 h 6858000"/>
              <a:gd name="connsiteX873" fmla="*/ 3882765 w 7467600"/>
              <a:gd name="connsiteY873" fmla="*/ 0 h 6858000"/>
              <a:gd name="connsiteX874" fmla="*/ 3721337 w 7467600"/>
              <a:gd name="connsiteY874" fmla="*/ 0 h 6858000"/>
              <a:gd name="connsiteX875" fmla="*/ 3797544 w 7467600"/>
              <a:gd name="connsiteY875" fmla="*/ 0 h 6858000"/>
              <a:gd name="connsiteX876" fmla="*/ 3775734 w 7467600"/>
              <a:gd name="connsiteY876" fmla="*/ 95131 h 6858000"/>
              <a:gd name="connsiteX877" fmla="*/ 3724807 w 7467600"/>
              <a:gd name="connsiteY877" fmla="*/ 272257 h 6858000"/>
              <a:gd name="connsiteX878" fmla="*/ 3726844 w 7467600"/>
              <a:gd name="connsiteY878" fmla="*/ 282988 h 6858000"/>
              <a:gd name="connsiteX879" fmla="*/ 3742664 w 7467600"/>
              <a:gd name="connsiteY879" fmla="*/ 279918 h 6858000"/>
              <a:gd name="connsiteX880" fmla="*/ 4103910 w 7467600"/>
              <a:gd name="connsiteY880" fmla="*/ 1161917 h 6858000"/>
              <a:gd name="connsiteX881" fmla="*/ 4020269 w 7467600"/>
              <a:gd name="connsiteY881" fmla="*/ 1200406 h 6858000"/>
              <a:gd name="connsiteX882" fmla="*/ 3674882 w 7467600"/>
              <a:gd name="connsiteY882" fmla="*/ 488524 h 6858000"/>
              <a:gd name="connsiteX883" fmla="*/ 3132682 w 7467600"/>
              <a:gd name="connsiteY883" fmla="*/ 1072284 h 6858000"/>
              <a:gd name="connsiteX884" fmla="*/ 2716346 w 7467600"/>
              <a:gd name="connsiteY884" fmla="*/ 1276376 h 6858000"/>
              <a:gd name="connsiteX885" fmla="*/ 2716772 w 7467600"/>
              <a:gd name="connsiteY885" fmla="*/ 1255462 h 6858000"/>
              <a:gd name="connsiteX886" fmla="*/ 3471096 w 7467600"/>
              <a:gd name="connsiteY886" fmla="*/ 437072 h 6858000"/>
              <a:gd name="connsiteX887" fmla="*/ 3639057 w 7467600"/>
              <a:gd name="connsiteY887" fmla="*/ 286334 h 6858000"/>
              <a:gd name="connsiteX888" fmla="*/ 3640309 w 7467600"/>
              <a:gd name="connsiteY888" fmla="*/ 284664 h 6858000"/>
              <a:gd name="connsiteX889" fmla="*/ 3646022 w 7467600"/>
              <a:gd name="connsiteY889" fmla="*/ 276711 h 6858000"/>
              <a:gd name="connsiteX890" fmla="*/ 3707943 w 7467600"/>
              <a:gd name="connsiteY890" fmla="*/ 65958 h 6858000"/>
              <a:gd name="connsiteX891" fmla="*/ 3721337 w 7467600"/>
              <a:gd name="connsiteY891" fmla="*/ 0 h 6858000"/>
              <a:gd name="connsiteX892" fmla="*/ 2867960 w 7467600"/>
              <a:gd name="connsiteY892" fmla="*/ 0 h 6858000"/>
              <a:gd name="connsiteX893" fmla="*/ 2926351 w 7467600"/>
              <a:gd name="connsiteY893" fmla="*/ 0 h 6858000"/>
              <a:gd name="connsiteX894" fmla="*/ 2902823 w 7467600"/>
              <a:gd name="connsiteY894" fmla="*/ 262929 h 6858000"/>
              <a:gd name="connsiteX895" fmla="*/ 2940663 w 7467600"/>
              <a:gd name="connsiteY895" fmla="*/ 140884 h 6858000"/>
              <a:gd name="connsiteX896" fmla="*/ 2947039 w 7467600"/>
              <a:gd name="connsiteY896" fmla="*/ 122524 h 6858000"/>
              <a:gd name="connsiteX897" fmla="*/ 2984316 w 7467600"/>
              <a:gd name="connsiteY897" fmla="*/ 0 h 6858000"/>
              <a:gd name="connsiteX898" fmla="*/ 3016114 w 7467600"/>
              <a:gd name="connsiteY898" fmla="*/ 0 h 6858000"/>
              <a:gd name="connsiteX899" fmla="*/ 2979949 w 7467600"/>
              <a:gd name="connsiteY899" fmla="*/ 119274 h 6858000"/>
              <a:gd name="connsiteX900" fmla="*/ 3023879 w 7467600"/>
              <a:gd name="connsiteY900" fmla="*/ 0 h 6858000"/>
              <a:gd name="connsiteX901" fmla="*/ 3105400 w 7467600"/>
              <a:gd name="connsiteY901" fmla="*/ 0 h 6858000"/>
              <a:gd name="connsiteX902" fmla="*/ 3094669 w 7467600"/>
              <a:gd name="connsiteY902" fmla="*/ 30308 h 6858000"/>
              <a:gd name="connsiteX903" fmla="*/ 2901945 w 7467600"/>
              <a:gd name="connsiteY903" fmla="*/ 466538 h 6858000"/>
              <a:gd name="connsiteX904" fmla="*/ 2815209 w 7467600"/>
              <a:gd name="connsiteY904" fmla="*/ 497361 h 6858000"/>
              <a:gd name="connsiteX905" fmla="*/ 2844845 w 7467600"/>
              <a:gd name="connsiteY905" fmla="*/ 127638 h 6858000"/>
              <a:gd name="connsiteX906" fmla="*/ 2867960 w 7467600"/>
              <a:gd name="connsiteY906" fmla="*/ 0 h 6858000"/>
              <a:gd name="connsiteX907" fmla="*/ 1057230 w 7467600"/>
              <a:gd name="connsiteY907" fmla="*/ 0 h 6858000"/>
              <a:gd name="connsiteX908" fmla="*/ 1111003 w 7467600"/>
              <a:gd name="connsiteY908" fmla="*/ 0 h 6858000"/>
              <a:gd name="connsiteX909" fmla="*/ 1125553 w 7467600"/>
              <a:gd name="connsiteY909" fmla="*/ 52588 h 6858000"/>
              <a:gd name="connsiteX910" fmla="*/ 1304276 w 7467600"/>
              <a:gd name="connsiteY910" fmla="*/ 476275 h 6858000"/>
              <a:gd name="connsiteX911" fmla="*/ 1492066 w 7467600"/>
              <a:gd name="connsiteY911" fmla="*/ 886333 h 6858000"/>
              <a:gd name="connsiteX912" fmla="*/ 1423698 w 7467600"/>
              <a:gd name="connsiteY912" fmla="*/ 710817 h 6858000"/>
              <a:gd name="connsiteX913" fmla="*/ 1357609 w 7467600"/>
              <a:gd name="connsiteY913" fmla="*/ 532892 h 6858000"/>
              <a:gd name="connsiteX914" fmla="*/ 1309550 w 7467600"/>
              <a:gd name="connsiteY914" fmla="*/ 374031 h 6858000"/>
              <a:gd name="connsiteX915" fmla="*/ 1193673 w 7467600"/>
              <a:gd name="connsiteY915" fmla="*/ 49533 h 6858000"/>
              <a:gd name="connsiteX916" fmla="*/ 1164391 w 7467600"/>
              <a:gd name="connsiteY916" fmla="*/ 0 h 6858000"/>
              <a:gd name="connsiteX917" fmla="*/ 1200666 w 7467600"/>
              <a:gd name="connsiteY917" fmla="*/ 0 h 6858000"/>
              <a:gd name="connsiteX918" fmla="*/ 1223408 w 7467600"/>
              <a:gd name="connsiteY918" fmla="*/ 38996 h 6858000"/>
              <a:gd name="connsiteX919" fmla="*/ 1339635 w 7467600"/>
              <a:gd name="connsiteY919" fmla="*/ 365517 h 6858000"/>
              <a:gd name="connsiteX920" fmla="*/ 1387469 w 7467600"/>
              <a:gd name="connsiteY920" fmla="*/ 523079 h 6858000"/>
              <a:gd name="connsiteX921" fmla="*/ 1452685 w 7467600"/>
              <a:gd name="connsiteY921" fmla="*/ 699806 h 6858000"/>
              <a:gd name="connsiteX922" fmla="*/ 1492092 w 7467600"/>
              <a:gd name="connsiteY922" fmla="*/ 800424 h 6858000"/>
              <a:gd name="connsiteX923" fmla="*/ 1455302 w 7467600"/>
              <a:gd name="connsiteY923" fmla="*/ 632913 h 6858000"/>
              <a:gd name="connsiteX924" fmla="*/ 1222336 w 7467600"/>
              <a:gd name="connsiteY924" fmla="*/ 9480 h 6858000"/>
              <a:gd name="connsiteX925" fmla="*/ 1214634 w 7467600"/>
              <a:gd name="connsiteY925" fmla="*/ 0 h 6858000"/>
              <a:gd name="connsiteX926" fmla="*/ 1289827 w 7467600"/>
              <a:gd name="connsiteY926" fmla="*/ 0 h 6858000"/>
              <a:gd name="connsiteX927" fmla="*/ 1321076 w 7467600"/>
              <a:gd name="connsiteY927" fmla="*/ 59722 h 6858000"/>
              <a:gd name="connsiteX928" fmla="*/ 1512579 w 7467600"/>
              <a:gd name="connsiteY928" fmla="*/ 626441 h 6858000"/>
              <a:gd name="connsiteX929" fmla="*/ 1506076 w 7467600"/>
              <a:gd name="connsiteY929" fmla="*/ 1089289 h 6858000"/>
              <a:gd name="connsiteX930" fmla="*/ 1486346 w 7467600"/>
              <a:gd name="connsiteY930" fmla="*/ 1079919 h 6858000"/>
              <a:gd name="connsiteX931" fmla="*/ 1070511 w 7467600"/>
              <a:gd name="connsiteY931" fmla="*/ 48609 h 6858000"/>
              <a:gd name="connsiteX932" fmla="*/ 1057230 w 7467600"/>
              <a:gd name="connsiteY932" fmla="*/ 0 h 6858000"/>
              <a:gd name="connsiteX933" fmla="*/ 43151 w 7467600"/>
              <a:gd name="connsiteY933" fmla="*/ 0 h 6858000"/>
              <a:gd name="connsiteX934" fmla="*/ 95283 w 7467600"/>
              <a:gd name="connsiteY934" fmla="*/ 0 h 6858000"/>
              <a:gd name="connsiteX935" fmla="*/ 300708 w 7467600"/>
              <a:gd name="connsiteY935" fmla="*/ 154571 h 6858000"/>
              <a:gd name="connsiteX936" fmla="*/ 530414 w 7467600"/>
              <a:gd name="connsiteY936" fmla="*/ 354673 h 6858000"/>
              <a:gd name="connsiteX937" fmla="*/ 333785 w 7467600"/>
              <a:gd name="connsiteY937" fmla="*/ 161564 h 6858000"/>
              <a:gd name="connsiteX938" fmla="*/ 147005 w 7467600"/>
              <a:gd name="connsiteY938" fmla="*/ 0 h 6858000"/>
              <a:gd name="connsiteX939" fmla="*/ 272509 w 7467600"/>
              <a:gd name="connsiteY939" fmla="*/ 0 h 6858000"/>
              <a:gd name="connsiteX940" fmla="*/ 326276 w 7467600"/>
              <a:gd name="connsiteY940" fmla="*/ 45847 h 6858000"/>
              <a:gd name="connsiteX941" fmla="*/ 823759 w 7467600"/>
              <a:gd name="connsiteY941" fmla="*/ 574145 h 6858000"/>
              <a:gd name="connsiteX942" fmla="*/ 811254 w 7467600"/>
              <a:gd name="connsiteY942" fmla="*/ 665546 h 6858000"/>
              <a:gd name="connsiteX943" fmla="*/ 154042 w 7467600"/>
              <a:gd name="connsiteY943" fmla="*/ 261522 h 6858000"/>
              <a:gd name="connsiteX944" fmla="*/ 13550 w 7467600"/>
              <a:gd name="connsiteY944" fmla="*/ 158423 h 6858000"/>
              <a:gd name="connsiteX945" fmla="*/ 0 w 7467600"/>
              <a:gd name="connsiteY945" fmla="*/ 146618 h 6858000"/>
              <a:gd name="connsiteX946" fmla="*/ 0 w 7467600"/>
              <a:gd name="connsiteY946" fmla="*/ 59161 h 6858000"/>
              <a:gd name="connsiteX947" fmla="*/ 45427 w 7467600"/>
              <a:gd name="connsiteY947" fmla="*/ 101078 h 6858000"/>
              <a:gd name="connsiteX948" fmla="*/ 630103 w 7467600"/>
              <a:gd name="connsiteY948" fmla="*/ 485885 h 6858000"/>
              <a:gd name="connsiteX949" fmla="*/ 532040 w 7467600"/>
              <a:gd name="connsiteY949" fmla="*/ 399359 h 6858000"/>
              <a:gd name="connsiteX950" fmla="*/ 517618 w 7467600"/>
              <a:gd name="connsiteY950" fmla="*/ 385726 h 6858000"/>
              <a:gd name="connsiteX951" fmla="*/ 285074 w 7467600"/>
              <a:gd name="connsiteY951" fmla="*/ 182755 h 6858000"/>
              <a:gd name="connsiteX952" fmla="*/ 43151 w 7467600"/>
              <a:gd name="connsiteY95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1019354 w 7467600"/>
              <a:gd name="connsiteY20" fmla="*/ 6315006 h 6858000"/>
              <a:gd name="connsiteX21" fmla="*/ 441046 w 7467600"/>
              <a:gd name="connsiteY21" fmla="*/ 6691153 h 6858000"/>
              <a:gd name="connsiteX22" fmla="*/ 1019354 w 7467600"/>
              <a:gd name="connsiteY22" fmla="*/ 6315006 h 6858000"/>
              <a:gd name="connsiteX23" fmla="*/ 991680 w 7467600"/>
              <a:gd name="connsiteY23" fmla="*/ 6298413 h 6858000"/>
              <a:gd name="connsiteX24" fmla="*/ 409060 w 7467600"/>
              <a:gd name="connsiteY24" fmla="*/ 6671470 h 6858000"/>
              <a:gd name="connsiteX25" fmla="*/ 991680 w 7467600"/>
              <a:gd name="connsiteY25" fmla="*/ 6298413 h 6858000"/>
              <a:gd name="connsiteX26" fmla="*/ 103333 w 7467600"/>
              <a:gd name="connsiteY26" fmla="*/ 5699602 h 6858000"/>
              <a:gd name="connsiteX27" fmla="*/ 233938 w 7467600"/>
              <a:gd name="connsiteY27" fmla="*/ 5809416 h 6858000"/>
              <a:gd name="connsiteX28" fmla="*/ 883580 w 7467600"/>
              <a:gd name="connsiteY28" fmla="*/ 6180710 h 6858000"/>
              <a:gd name="connsiteX29" fmla="*/ 487337 w 7467600"/>
              <a:gd name="connsiteY29" fmla="*/ 5950182 h 6858000"/>
              <a:gd name="connsiteX30" fmla="*/ 354051 w 7467600"/>
              <a:gd name="connsiteY30" fmla="*/ 5854912 h 6858000"/>
              <a:gd name="connsiteX31" fmla="*/ 195436 w 7467600"/>
              <a:gd name="connsiteY31" fmla="*/ 5755068 h 6858000"/>
              <a:gd name="connsiteX32" fmla="*/ 103333 w 7467600"/>
              <a:gd name="connsiteY32" fmla="*/ 5699602 h 6858000"/>
              <a:gd name="connsiteX33" fmla="*/ 5539432 w 7467600"/>
              <a:gd name="connsiteY33" fmla="*/ 5642928 h 6858000"/>
              <a:gd name="connsiteX34" fmla="*/ 5555462 w 7467600"/>
              <a:gd name="connsiteY34" fmla="*/ 5694454 h 6858000"/>
              <a:gd name="connsiteX35" fmla="*/ 5828270 w 7467600"/>
              <a:gd name="connsiteY35" fmla="*/ 6320663 h 6858000"/>
              <a:gd name="connsiteX36" fmla="*/ 5947416 w 7467600"/>
              <a:gd name="connsiteY36" fmla="*/ 6574846 h 6858000"/>
              <a:gd name="connsiteX37" fmla="*/ 5539432 w 7467600"/>
              <a:gd name="connsiteY37" fmla="*/ 5642928 h 6858000"/>
              <a:gd name="connsiteX38" fmla="*/ 51253 w 7467600"/>
              <a:gd name="connsiteY38" fmla="*/ 5631825 h 6858000"/>
              <a:gd name="connsiteX39" fmla="*/ 211622 w 7467600"/>
              <a:gd name="connsiteY39" fmla="*/ 5728803 h 6858000"/>
              <a:gd name="connsiteX40" fmla="*/ 371652 w 7467600"/>
              <a:gd name="connsiteY40" fmla="*/ 5829062 h 6858000"/>
              <a:gd name="connsiteX41" fmla="*/ 505903 w 7467600"/>
              <a:gd name="connsiteY41" fmla="*/ 5925221 h 6858000"/>
              <a:gd name="connsiteX42" fmla="*/ 899240 w 7467600"/>
              <a:gd name="connsiteY42" fmla="*/ 6153068 h 6858000"/>
              <a:gd name="connsiteX43" fmla="*/ 988114 w 7467600"/>
              <a:gd name="connsiteY43" fmla="*/ 6174204 h 6858000"/>
              <a:gd name="connsiteX44" fmla="*/ 845971 w 7467600"/>
              <a:gd name="connsiteY44" fmla="*/ 6067177 h 6858000"/>
              <a:gd name="connsiteX45" fmla="*/ 448057 w 7467600"/>
              <a:gd name="connsiteY45" fmla="*/ 5841376 h 6858000"/>
              <a:gd name="connsiteX46" fmla="*/ 51253 w 7467600"/>
              <a:gd name="connsiteY46" fmla="*/ 5631825 h 6858000"/>
              <a:gd name="connsiteX47" fmla="*/ 2606687 w 7467600"/>
              <a:gd name="connsiteY47" fmla="*/ 5630718 h 6858000"/>
              <a:gd name="connsiteX48" fmla="*/ 2645658 w 7467600"/>
              <a:gd name="connsiteY48" fmla="*/ 6640259 h 6858000"/>
              <a:gd name="connsiteX49" fmla="*/ 2606687 w 7467600"/>
              <a:gd name="connsiteY49" fmla="*/ 5630718 h 6858000"/>
              <a:gd name="connsiteX50" fmla="*/ 3642057 w 7467600"/>
              <a:gd name="connsiteY50" fmla="*/ 5573487 h 6858000"/>
              <a:gd name="connsiteX51" fmla="*/ 3632981 w 7467600"/>
              <a:gd name="connsiteY51" fmla="*/ 5579437 h 6858000"/>
              <a:gd name="connsiteX52" fmla="*/ 3382436 w 7467600"/>
              <a:gd name="connsiteY52" fmla="*/ 5952726 h 6858000"/>
              <a:gd name="connsiteX53" fmla="*/ 3191929 w 7467600"/>
              <a:gd name="connsiteY53" fmla="*/ 6662669 h 6858000"/>
              <a:gd name="connsiteX54" fmla="*/ 3369898 w 7467600"/>
              <a:gd name="connsiteY54" fmla="*/ 6081771 h 6858000"/>
              <a:gd name="connsiteX55" fmla="*/ 3642057 w 7467600"/>
              <a:gd name="connsiteY55" fmla="*/ 5573487 h 6858000"/>
              <a:gd name="connsiteX56" fmla="*/ 2650666 w 7467600"/>
              <a:gd name="connsiteY56" fmla="*/ 5530686 h 6858000"/>
              <a:gd name="connsiteX57" fmla="*/ 2650249 w 7467600"/>
              <a:gd name="connsiteY57" fmla="*/ 5532101 h 6858000"/>
              <a:gd name="connsiteX58" fmla="*/ 2663808 w 7467600"/>
              <a:gd name="connsiteY58" fmla="*/ 6535215 h 6858000"/>
              <a:gd name="connsiteX59" fmla="*/ 2665418 w 7467600"/>
              <a:gd name="connsiteY59" fmla="*/ 6132756 h 6858000"/>
              <a:gd name="connsiteX60" fmla="*/ 2650666 w 7467600"/>
              <a:gd name="connsiteY60" fmla="*/ 5530686 h 6858000"/>
              <a:gd name="connsiteX61" fmla="*/ 2680277 w 7467600"/>
              <a:gd name="connsiteY61" fmla="*/ 5479204 h 6858000"/>
              <a:gd name="connsiteX62" fmla="*/ 2678972 w 7467600"/>
              <a:gd name="connsiteY62" fmla="*/ 5481582 h 6858000"/>
              <a:gd name="connsiteX63" fmla="*/ 2696666 w 7467600"/>
              <a:gd name="connsiteY63" fmla="*/ 6133836 h 6858000"/>
              <a:gd name="connsiteX64" fmla="*/ 2695769 w 7467600"/>
              <a:gd name="connsiteY64" fmla="*/ 6390955 h 6858000"/>
              <a:gd name="connsiteX65" fmla="*/ 2739893 w 7467600"/>
              <a:gd name="connsiteY65" fmla="*/ 6108357 h 6858000"/>
              <a:gd name="connsiteX66" fmla="*/ 2680277 w 7467600"/>
              <a:gd name="connsiteY66" fmla="*/ 5479204 h 6858000"/>
              <a:gd name="connsiteX67" fmla="*/ 1132195 w 7467600"/>
              <a:gd name="connsiteY67" fmla="*/ 5467980 h 6858000"/>
              <a:gd name="connsiteX68" fmla="*/ 1679056 w 7467600"/>
              <a:gd name="connsiteY68" fmla="*/ 5516907 h 6858000"/>
              <a:gd name="connsiteX69" fmla="*/ 2128648 w 7467600"/>
              <a:gd name="connsiteY69" fmla="*/ 5474249 h 6858000"/>
              <a:gd name="connsiteX70" fmla="*/ 1825619 w 7467600"/>
              <a:gd name="connsiteY70" fmla="*/ 5478447 h 6858000"/>
              <a:gd name="connsiteX71" fmla="*/ 1737798 w 7467600"/>
              <a:gd name="connsiteY71" fmla="*/ 5483353 h 6858000"/>
              <a:gd name="connsiteX72" fmla="*/ 1132195 w 7467600"/>
              <a:gd name="connsiteY72" fmla="*/ 5467980 h 6858000"/>
              <a:gd name="connsiteX73" fmla="*/ 1456157 w 7467600"/>
              <a:gd name="connsiteY73" fmla="*/ 5371404 h 6858000"/>
              <a:gd name="connsiteX74" fmla="*/ 1244432 w 7467600"/>
              <a:gd name="connsiteY74" fmla="*/ 5385601 h 6858000"/>
              <a:gd name="connsiteX75" fmla="*/ 973990 w 7467600"/>
              <a:gd name="connsiteY75" fmla="*/ 5424940 h 6858000"/>
              <a:gd name="connsiteX76" fmla="*/ 1103809 w 7467600"/>
              <a:gd name="connsiteY76" fmla="*/ 5433720 h 6858000"/>
              <a:gd name="connsiteX77" fmla="*/ 1123454 w 7467600"/>
              <a:gd name="connsiteY77" fmla="*/ 5435727 h 6858000"/>
              <a:gd name="connsiteX78" fmla="*/ 1737017 w 7467600"/>
              <a:gd name="connsiteY78" fmla="*/ 5452183 h 6858000"/>
              <a:gd name="connsiteX79" fmla="*/ 1824397 w 7467600"/>
              <a:gd name="connsiteY79" fmla="*/ 5447757 h 6858000"/>
              <a:gd name="connsiteX80" fmla="*/ 2070059 w 7467600"/>
              <a:gd name="connsiteY80" fmla="*/ 5441660 h 6858000"/>
              <a:gd name="connsiteX81" fmla="*/ 1456157 w 7467600"/>
              <a:gd name="connsiteY81" fmla="*/ 5371404 h 6858000"/>
              <a:gd name="connsiteX82" fmla="*/ 4988186 w 7467600"/>
              <a:gd name="connsiteY82" fmla="*/ 5216467 h 6858000"/>
              <a:gd name="connsiteX83" fmla="*/ 4777334 w 7467600"/>
              <a:gd name="connsiteY83" fmla="*/ 5406072 h 6858000"/>
              <a:gd name="connsiteX84" fmla="*/ 4718341 w 7467600"/>
              <a:gd name="connsiteY84" fmla="*/ 5468043 h 6858000"/>
              <a:gd name="connsiteX85" fmla="*/ 4604655 w 7467600"/>
              <a:gd name="connsiteY85" fmla="*/ 5583434 h 6858000"/>
              <a:gd name="connsiteX86" fmla="*/ 4565074 w 7467600"/>
              <a:gd name="connsiteY86" fmla="*/ 5618550 h 6858000"/>
              <a:gd name="connsiteX87" fmla="*/ 4988186 w 7467600"/>
              <a:gd name="connsiteY87" fmla="*/ 5216467 h 6858000"/>
              <a:gd name="connsiteX88" fmla="*/ 4978032 w 7467600"/>
              <a:gd name="connsiteY88" fmla="*/ 5183809 h 6858000"/>
              <a:gd name="connsiteX89" fmla="*/ 4463413 w 7467600"/>
              <a:gd name="connsiteY89" fmla="*/ 5615162 h 6858000"/>
              <a:gd name="connsiteX90" fmla="*/ 4358134 w 7467600"/>
              <a:gd name="connsiteY90" fmla="*/ 5742791 h 6858000"/>
              <a:gd name="connsiteX91" fmla="*/ 4376219 w 7467600"/>
              <a:gd name="connsiteY91" fmla="*/ 5729027 h 6858000"/>
              <a:gd name="connsiteX92" fmla="*/ 4582340 w 7467600"/>
              <a:gd name="connsiteY92" fmla="*/ 5561037 h 6858000"/>
              <a:gd name="connsiteX93" fmla="*/ 4694684 w 7467600"/>
              <a:gd name="connsiteY93" fmla="*/ 5447098 h 6858000"/>
              <a:gd name="connsiteX94" fmla="*/ 4754123 w 7467600"/>
              <a:gd name="connsiteY94" fmla="*/ 5384643 h 6858000"/>
              <a:gd name="connsiteX95" fmla="*/ 4978032 w 7467600"/>
              <a:gd name="connsiteY95" fmla="*/ 5183809 h 6858000"/>
              <a:gd name="connsiteX96" fmla="*/ 1903353 w 7467600"/>
              <a:gd name="connsiteY96" fmla="*/ 5044827 h 6858000"/>
              <a:gd name="connsiteX97" fmla="*/ 1936931 w 7467600"/>
              <a:gd name="connsiteY97" fmla="*/ 5093954 h 6858000"/>
              <a:gd name="connsiteX98" fmla="*/ 2195868 w 7467600"/>
              <a:gd name="connsiteY98" fmla="*/ 5396574 h 6858000"/>
              <a:gd name="connsiteX99" fmla="*/ 2088852 w 7467600"/>
              <a:gd name="connsiteY99" fmla="*/ 5166123 h 6858000"/>
              <a:gd name="connsiteX100" fmla="*/ 1958241 w 7467600"/>
              <a:gd name="connsiteY100" fmla="*/ 5067955 h 6858000"/>
              <a:gd name="connsiteX101" fmla="*/ 1903353 w 7467600"/>
              <a:gd name="connsiteY101" fmla="*/ 5044827 h 6858000"/>
              <a:gd name="connsiteX102" fmla="*/ 1979378 w 7467600"/>
              <a:gd name="connsiteY102" fmla="*/ 4769504 h 6858000"/>
              <a:gd name="connsiteX103" fmla="*/ 2882120 w 7467600"/>
              <a:gd name="connsiteY103" fmla="*/ 5064547 h 6858000"/>
              <a:gd name="connsiteX104" fmla="*/ 2793103 w 7467600"/>
              <a:gd name="connsiteY104" fmla="*/ 5039699 h 6858000"/>
              <a:gd name="connsiteX105" fmla="*/ 2770041 w 7467600"/>
              <a:gd name="connsiteY105" fmla="*/ 5033634 h 6858000"/>
              <a:gd name="connsiteX106" fmla="*/ 1979378 w 7467600"/>
              <a:gd name="connsiteY106" fmla="*/ 4769504 h 6858000"/>
              <a:gd name="connsiteX107" fmla="*/ 1927410 w 7467600"/>
              <a:gd name="connsiteY107" fmla="*/ 4716164 h 6858000"/>
              <a:gd name="connsiteX108" fmla="*/ 1959587 w 7467600"/>
              <a:gd name="connsiteY108" fmla="*/ 4728849 h 6858000"/>
              <a:gd name="connsiteX109" fmla="*/ 2777707 w 7467600"/>
              <a:gd name="connsiteY109" fmla="*/ 5003991 h 6858000"/>
              <a:gd name="connsiteX110" fmla="*/ 2800768 w 7467600"/>
              <a:gd name="connsiteY110" fmla="*/ 5010056 h 6858000"/>
              <a:gd name="connsiteX111" fmla="*/ 2879408 w 7467600"/>
              <a:gd name="connsiteY111" fmla="*/ 5031590 h 6858000"/>
              <a:gd name="connsiteX112" fmla="*/ 2862295 w 7467600"/>
              <a:gd name="connsiteY112" fmla="*/ 5022958 h 6858000"/>
              <a:gd name="connsiteX113" fmla="*/ 2813343 w 7467600"/>
              <a:gd name="connsiteY113" fmla="*/ 4998369 h 6858000"/>
              <a:gd name="connsiteX114" fmla="*/ 2646245 w 7467600"/>
              <a:gd name="connsiteY114" fmla="*/ 4930999 h 6858000"/>
              <a:gd name="connsiteX115" fmla="*/ 1999243 w 7467600"/>
              <a:gd name="connsiteY115" fmla="*/ 4730524 h 6858000"/>
              <a:gd name="connsiteX116" fmla="*/ 1979527 w 7467600"/>
              <a:gd name="connsiteY116" fmla="*/ 4726651 h 6858000"/>
              <a:gd name="connsiteX117" fmla="*/ 1927410 w 7467600"/>
              <a:gd name="connsiteY117" fmla="*/ 4716164 h 6858000"/>
              <a:gd name="connsiteX118" fmla="*/ 1997014 w 7467600"/>
              <a:gd name="connsiteY118" fmla="*/ 4698007 h 6858000"/>
              <a:gd name="connsiteX119" fmla="*/ 2005458 w 7467600"/>
              <a:gd name="connsiteY119" fmla="*/ 4699540 h 6858000"/>
              <a:gd name="connsiteX120" fmla="*/ 2657186 w 7467600"/>
              <a:gd name="connsiteY120" fmla="*/ 4901687 h 6858000"/>
              <a:gd name="connsiteX121" fmla="*/ 2826662 w 7467600"/>
              <a:gd name="connsiteY121" fmla="*/ 4970362 h 6858000"/>
              <a:gd name="connsiteX122" fmla="*/ 2876100 w 7467600"/>
              <a:gd name="connsiteY122" fmla="*/ 4995397 h 6858000"/>
              <a:gd name="connsiteX123" fmla="*/ 3042600 w 7467600"/>
              <a:gd name="connsiteY123" fmla="*/ 5059532 h 6858000"/>
              <a:gd name="connsiteX124" fmla="*/ 1997014 w 7467600"/>
              <a:gd name="connsiteY124" fmla="*/ 4698007 h 6858000"/>
              <a:gd name="connsiteX125" fmla="*/ 2305292 w 7467600"/>
              <a:gd name="connsiteY125" fmla="*/ 4219492 h 6858000"/>
              <a:gd name="connsiteX126" fmla="*/ 3360922 w 7467600"/>
              <a:gd name="connsiteY126" fmla="*/ 4529373 h 6858000"/>
              <a:gd name="connsiteX127" fmla="*/ 3492420 w 7467600"/>
              <a:gd name="connsiteY127" fmla="*/ 4510145 h 6858000"/>
              <a:gd name="connsiteX128" fmla="*/ 3364086 w 7467600"/>
              <a:gd name="connsiteY128" fmla="*/ 4480340 h 6858000"/>
              <a:gd name="connsiteX129" fmla="*/ 3225818 w 7467600"/>
              <a:gd name="connsiteY129" fmla="*/ 4411822 h 6858000"/>
              <a:gd name="connsiteX130" fmla="*/ 3129696 w 7467600"/>
              <a:gd name="connsiteY130" fmla="*/ 4360704 h 6858000"/>
              <a:gd name="connsiteX131" fmla="*/ 2814545 w 7467600"/>
              <a:gd name="connsiteY131" fmla="*/ 4282955 h 6858000"/>
              <a:gd name="connsiteX132" fmla="*/ 2305292 w 7467600"/>
              <a:gd name="connsiteY132" fmla="*/ 4219492 h 6858000"/>
              <a:gd name="connsiteX133" fmla="*/ 2626982 w 7467600"/>
              <a:gd name="connsiteY133" fmla="*/ 4206450 h 6858000"/>
              <a:gd name="connsiteX134" fmla="*/ 2490617 w 7467600"/>
              <a:gd name="connsiteY134" fmla="*/ 4206951 h 6858000"/>
              <a:gd name="connsiteX135" fmla="*/ 2819869 w 7467600"/>
              <a:gd name="connsiteY135" fmla="*/ 4252936 h 6858000"/>
              <a:gd name="connsiteX136" fmla="*/ 3143018 w 7467600"/>
              <a:gd name="connsiteY136" fmla="*/ 4332698 h 6858000"/>
              <a:gd name="connsiteX137" fmla="*/ 3241520 w 7467600"/>
              <a:gd name="connsiteY137" fmla="*/ 4385112 h 6858000"/>
              <a:gd name="connsiteX138" fmla="*/ 3374575 w 7467600"/>
              <a:gd name="connsiteY138" fmla="*/ 4451517 h 6858000"/>
              <a:gd name="connsiteX139" fmla="*/ 3505221 w 7467600"/>
              <a:gd name="connsiteY139" fmla="*/ 4480757 h 6858000"/>
              <a:gd name="connsiteX140" fmla="*/ 2626982 w 7467600"/>
              <a:gd name="connsiteY140" fmla="*/ 4206450 h 6858000"/>
              <a:gd name="connsiteX141" fmla="*/ 1310106 w 7467600"/>
              <a:gd name="connsiteY141" fmla="*/ 3943217 h 6858000"/>
              <a:gd name="connsiteX142" fmla="*/ 854994 w 7467600"/>
              <a:gd name="connsiteY142" fmla="*/ 4399136 h 6858000"/>
              <a:gd name="connsiteX143" fmla="*/ 742462 w 7467600"/>
              <a:gd name="connsiteY143" fmla="*/ 4594648 h 6858000"/>
              <a:gd name="connsiteX144" fmla="*/ 820602 w 7467600"/>
              <a:gd name="connsiteY144" fmla="*/ 4485915 h 6858000"/>
              <a:gd name="connsiteX145" fmla="*/ 878295 w 7467600"/>
              <a:gd name="connsiteY145" fmla="*/ 4403594 h 6858000"/>
              <a:gd name="connsiteX146" fmla="*/ 1240607 w 7467600"/>
              <a:gd name="connsiteY146" fmla="*/ 4010401 h 6858000"/>
              <a:gd name="connsiteX147" fmla="*/ 1310106 w 7467600"/>
              <a:gd name="connsiteY147" fmla="*/ 3943217 h 6858000"/>
              <a:gd name="connsiteX148" fmla="*/ 1423113 w 7467600"/>
              <a:gd name="connsiteY148" fmla="*/ 3874565 h 6858000"/>
              <a:gd name="connsiteX149" fmla="*/ 1260565 w 7467600"/>
              <a:gd name="connsiteY149" fmla="*/ 4031982 h 6858000"/>
              <a:gd name="connsiteX150" fmla="*/ 901900 w 7467600"/>
              <a:gd name="connsiteY150" fmla="*/ 4421236 h 6858000"/>
              <a:gd name="connsiteX151" fmla="*/ 845044 w 7467600"/>
              <a:gd name="connsiteY151" fmla="*/ 4502436 h 6858000"/>
              <a:gd name="connsiteX152" fmla="*/ 685926 w 7467600"/>
              <a:gd name="connsiteY152" fmla="*/ 4703069 h 6858000"/>
              <a:gd name="connsiteX153" fmla="*/ 684248 w 7467600"/>
              <a:gd name="connsiteY153" fmla="*/ 4706721 h 6858000"/>
              <a:gd name="connsiteX154" fmla="*/ 1423113 w 7467600"/>
              <a:gd name="connsiteY154" fmla="*/ 3874565 h 6858000"/>
              <a:gd name="connsiteX155" fmla="*/ 3316479 w 7467600"/>
              <a:gd name="connsiteY155" fmla="*/ 3872136 h 6858000"/>
              <a:gd name="connsiteX156" fmla="*/ 3546806 w 7467600"/>
              <a:gd name="connsiteY156" fmla="*/ 4356139 h 6858000"/>
              <a:gd name="connsiteX157" fmla="*/ 3364433 w 7467600"/>
              <a:gd name="connsiteY157" fmla="*/ 3953121 h 6858000"/>
              <a:gd name="connsiteX158" fmla="*/ 3316479 w 7467600"/>
              <a:gd name="connsiteY158" fmla="*/ 3872136 h 6858000"/>
              <a:gd name="connsiteX159" fmla="*/ 3291335 w 7467600"/>
              <a:gd name="connsiteY159" fmla="*/ 3767420 h 6858000"/>
              <a:gd name="connsiteX160" fmla="*/ 3390805 w 7467600"/>
              <a:gd name="connsiteY160" fmla="*/ 3937163 h 6858000"/>
              <a:gd name="connsiteX161" fmla="*/ 3579062 w 7467600"/>
              <a:gd name="connsiteY161" fmla="*/ 4359040 h 6858000"/>
              <a:gd name="connsiteX162" fmla="*/ 3467355 w 7467600"/>
              <a:gd name="connsiteY162" fmla="*/ 3988130 h 6858000"/>
              <a:gd name="connsiteX163" fmla="*/ 3310753 w 7467600"/>
              <a:gd name="connsiteY163" fmla="*/ 3787140 h 6858000"/>
              <a:gd name="connsiteX164" fmla="*/ 3291335 w 7467600"/>
              <a:gd name="connsiteY164" fmla="*/ 3767420 h 6858000"/>
              <a:gd name="connsiteX165" fmla="*/ 1635889 w 7467600"/>
              <a:gd name="connsiteY165" fmla="*/ 3709494 h 6858000"/>
              <a:gd name="connsiteX166" fmla="*/ 1634800 w 7467600"/>
              <a:gd name="connsiteY166" fmla="*/ 3731111 h 6858000"/>
              <a:gd name="connsiteX167" fmla="*/ 1635889 w 7467600"/>
              <a:gd name="connsiteY167" fmla="*/ 3709494 h 6858000"/>
              <a:gd name="connsiteX168" fmla="*/ 1510397 w 7467600"/>
              <a:gd name="connsiteY168" fmla="*/ 3684705 h 6858000"/>
              <a:gd name="connsiteX169" fmla="*/ 1146550 w 7467600"/>
              <a:gd name="connsiteY169" fmla="*/ 3802012 h 6858000"/>
              <a:gd name="connsiteX170" fmla="*/ 698834 w 7467600"/>
              <a:gd name="connsiteY170" fmla="*/ 3952272 h 6858000"/>
              <a:gd name="connsiteX171" fmla="*/ 34256 w 7467600"/>
              <a:gd name="connsiteY171" fmla="*/ 4347603 h 6858000"/>
              <a:gd name="connsiteX172" fmla="*/ 527241 w 7467600"/>
              <a:gd name="connsiteY172" fmla="*/ 4065078 h 6858000"/>
              <a:gd name="connsiteX173" fmla="*/ 1510397 w 7467600"/>
              <a:gd name="connsiteY173" fmla="*/ 3684705 h 6858000"/>
              <a:gd name="connsiteX174" fmla="*/ 1313114 w 7467600"/>
              <a:gd name="connsiteY174" fmla="*/ 3655216 h 6858000"/>
              <a:gd name="connsiteX175" fmla="*/ 1109304 w 7467600"/>
              <a:gd name="connsiteY175" fmla="*/ 3669030 h 6858000"/>
              <a:gd name="connsiteX176" fmla="*/ 8129 w 7467600"/>
              <a:gd name="connsiteY176" fmla="*/ 4330519 h 6858000"/>
              <a:gd name="connsiteX177" fmla="*/ 687572 w 7467600"/>
              <a:gd name="connsiteY177" fmla="*/ 3925629 h 6858000"/>
              <a:gd name="connsiteX178" fmla="*/ 1138365 w 7467600"/>
              <a:gd name="connsiteY178" fmla="*/ 3774515 h 6858000"/>
              <a:gd name="connsiteX179" fmla="*/ 1505579 w 7467600"/>
              <a:gd name="connsiteY179" fmla="*/ 3655526 h 6858000"/>
              <a:gd name="connsiteX180" fmla="*/ 1313114 w 7467600"/>
              <a:gd name="connsiteY180" fmla="*/ 3655216 h 6858000"/>
              <a:gd name="connsiteX181" fmla="*/ 3655073 w 7467600"/>
              <a:gd name="connsiteY181" fmla="*/ 3650884 h 6858000"/>
              <a:gd name="connsiteX182" fmla="*/ 3989938 w 7467600"/>
              <a:gd name="connsiteY182" fmla="*/ 3991685 h 6858000"/>
              <a:gd name="connsiteX183" fmla="*/ 4393907 w 7467600"/>
              <a:gd name="connsiteY183" fmla="*/ 4261258 h 6858000"/>
              <a:gd name="connsiteX184" fmla="*/ 4648051 w 7467600"/>
              <a:gd name="connsiteY184" fmla="*/ 4374051 h 6858000"/>
              <a:gd name="connsiteX185" fmla="*/ 4383389 w 7467600"/>
              <a:gd name="connsiteY185" fmla="*/ 4184369 h 6858000"/>
              <a:gd name="connsiteX186" fmla="*/ 4165508 w 7467600"/>
              <a:gd name="connsiteY186" fmla="*/ 4035196 h 6858000"/>
              <a:gd name="connsiteX187" fmla="*/ 4068162 w 7467600"/>
              <a:gd name="connsiteY187" fmla="*/ 3953394 h 6858000"/>
              <a:gd name="connsiteX188" fmla="*/ 3981416 w 7467600"/>
              <a:gd name="connsiteY188" fmla="*/ 3880482 h 6858000"/>
              <a:gd name="connsiteX189" fmla="*/ 3800147 w 7467600"/>
              <a:gd name="connsiteY189" fmla="*/ 3749872 h 6858000"/>
              <a:gd name="connsiteX190" fmla="*/ 3655073 w 7467600"/>
              <a:gd name="connsiteY190" fmla="*/ 3650884 h 6858000"/>
              <a:gd name="connsiteX191" fmla="*/ 3670252 w 7467600"/>
              <a:gd name="connsiteY191" fmla="*/ 3622798 h 6858000"/>
              <a:gd name="connsiteX192" fmla="*/ 3817258 w 7467600"/>
              <a:gd name="connsiteY192" fmla="*/ 3723577 h 6858000"/>
              <a:gd name="connsiteX193" fmla="*/ 4000461 w 7467600"/>
              <a:gd name="connsiteY193" fmla="*/ 3855966 h 6858000"/>
              <a:gd name="connsiteX194" fmla="*/ 4088180 w 7467600"/>
              <a:gd name="connsiteY194" fmla="*/ 3929774 h 6858000"/>
              <a:gd name="connsiteX195" fmla="*/ 4184555 w 7467600"/>
              <a:gd name="connsiteY195" fmla="*/ 4010683 h 6858000"/>
              <a:gd name="connsiteX196" fmla="*/ 4399563 w 7467600"/>
              <a:gd name="connsiteY196" fmla="*/ 4158106 h 6858000"/>
              <a:gd name="connsiteX197" fmla="*/ 4684469 w 7467600"/>
              <a:gd name="connsiteY197" fmla="*/ 4364680 h 6858000"/>
              <a:gd name="connsiteX198" fmla="*/ 4690271 w 7467600"/>
              <a:gd name="connsiteY198" fmla="*/ 4370034 h 6858000"/>
              <a:gd name="connsiteX199" fmla="*/ 4136093 w 7467600"/>
              <a:gd name="connsiteY199" fmla="*/ 3858466 h 6858000"/>
              <a:gd name="connsiteX200" fmla="*/ 3670252 w 7467600"/>
              <a:gd name="connsiteY200" fmla="*/ 3622798 h 6858000"/>
              <a:gd name="connsiteX201" fmla="*/ 4440129 w 7467600"/>
              <a:gd name="connsiteY201" fmla="*/ 3448571 h 6858000"/>
              <a:gd name="connsiteX202" fmla="*/ 4856525 w 7467600"/>
              <a:gd name="connsiteY202" fmla="*/ 3915351 h 6858000"/>
              <a:gd name="connsiteX203" fmla="*/ 5059055 w 7467600"/>
              <a:gd name="connsiteY203" fmla="*/ 4108918 h 6858000"/>
              <a:gd name="connsiteX204" fmla="*/ 5290070 w 7467600"/>
              <a:gd name="connsiteY204" fmla="*/ 4263619 h 6858000"/>
              <a:gd name="connsiteX205" fmla="*/ 4834991 w 7467600"/>
              <a:gd name="connsiteY205" fmla="*/ 3830985 h 6858000"/>
              <a:gd name="connsiteX206" fmla="*/ 4440129 w 7467600"/>
              <a:gd name="connsiteY206" fmla="*/ 3448571 h 6858000"/>
              <a:gd name="connsiteX207" fmla="*/ 4441737 w 7467600"/>
              <a:gd name="connsiteY207" fmla="*/ 3399734 h 6858000"/>
              <a:gd name="connsiteX208" fmla="*/ 4431236 w 7467600"/>
              <a:gd name="connsiteY208" fmla="*/ 3400954 h 6858000"/>
              <a:gd name="connsiteX209" fmla="*/ 4557150 w 7467600"/>
              <a:gd name="connsiteY209" fmla="*/ 3510023 h 6858000"/>
              <a:gd name="connsiteX210" fmla="*/ 4856936 w 7467600"/>
              <a:gd name="connsiteY210" fmla="*/ 3809146 h 6858000"/>
              <a:gd name="connsiteX211" fmla="*/ 5111996 w 7467600"/>
              <a:gd name="connsiteY211" fmla="*/ 4065759 h 6858000"/>
              <a:gd name="connsiteX212" fmla="*/ 5388878 w 7467600"/>
              <a:gd name="connsiteY212" fmla="*/ 4300185 h 6858000"/>
              <a:gd name="connsiteX213" fmla="*/ 5425556 w 7467600"/>
              <a:gd name="connsiteY213" fmla="*/ 4308967 h 6858000"/>
              <a:gd name="connsiteX214" fmla="*/ 4943646 w 7467600"/>
              <a:gd name="connsiteY214" fmla="*/ 3822916 h 6858000"/>
              <a:gd name="connsiteX215" fmla="*/ 4594837 w 7467600"/>
              <a:gd name="connsiteY215" fmla="*/ 3532274 h 6858000"/>
              <a:gd name="connsiteX216" fmla="*/ 4441737 w 7467600"/>
              <a:gd name="connsiteY216" fmla="*/ 3399734 h 6858000"/>
              <a:gd name="connsiteX217" fmla="*/ 5425834 w 7467600"/>
              <a:gd name="connsiteY217" fmla="*/ 3162785 h 6858000"/>
              <a:gd name="connsiteX218" fmla="*/ 5401644 w 7467600"/>
              <a:gd name="connsiteY218" fmla="*/ 3617847 h 6858000"/>
              <a:gd name="connsiteX219" fmla="*/ 5467256 w 7467600"/>
              <a:gd name="connsiteY219" fmla="*/ 4175494 h 6858000"/>
              <a:gd name="connsiteX220" fmla="*/ 5448069 w 7467600"/>
              <a:gd name="connsiteY220" fmla="*/ 3567554 h 6858000"/>
              <a:gd name="connsiteX221" fmla="*/ 5425834 w 7467600"/>
              <a:gd name="connsiteY221" fmla="*/ 3162785 h 6858000"/>
              <a:gd name="connsiteX222" fmla="*/ 1318687 w 7467600"/>
              <a:gd name="connsiteY222" fmla="*/ 3113840 h 6858000"/>
              <a:gd name="connsiteX223" fmla="*/ 1066793 w 7467600"/>
              <a:gd name="connsiteY223" fmla="*/ 3212171 h 6858000"/>
              <a:gd name="connsiteX224" fmla="*/ 993319 w 7467600"/>
              <a:gd name="connsiteY224" fmla="*/ 3247648 h 6858000"/>
              <a:gd name="connsiteX225" fmla="*/ 853081 w 7467600"/>
              <a:gd name="connsiteY225" fmla="*/ 3312410 h 6858000"/>
              <a:gd name="connsiteX226" fmla="*/ 805957 w 7467600"/>
              <a:gd name="connsiteY226" fmla="*/ 3330443 h 6858000"/>
              <a:gd name="connsiteX227" fmla="*/ 1318687 w 7467600"/>
              <a:gd name="connsiteY227" fmla="*/ 3113840 h 6858000"/>
              <a:gd name="connsiteX228" fmla="*/ 5453702 w 7467600"/>
              <a:gd name="connsiteY228" fmla="*/ 3090882 h 6858000"/>
              <a:gd name="connsiteX229" fmla="*/ 5480135 w 7467600"/>
              <a:gd name="connsiteY229" fmla="*/ 3565802 h 6858000"/>
              <a:gd name="connsiteX230" fmla="*/ 5499023 w 7467600"/>
              <a:gd name="connsiteY230" fmla="*/ 4166310 h 6858000"/>
              <a:gd name="connsiteX231" fmla="*/ 5547022 w 7467600"/>
              <a:gd name="connsiteY231" fmla="*/ 3607838 h 6858000"/>
              <a:gd name="connsiteX232" fmla="*/ 5515964 w 7467600"/>
              <a:gd name="connsiteY232" fmla="*/ 3378541 h 6858000"/>
              <a:gd name="connsiteX233" fmla="*/ 5453702 w 7467600"/>
              <a:gd name="connsiteY233" fmla="*/ 3090882 h 6858000"/>
              <a:gd name="connsiteX234" fmla="*/ 1238695 w 7467600"/>
              <a:gd name="connsiteY234" fmla="*/ 3076820 h 6858000"/>
              <a:gd name="connsiteX235" fmla="*/ 716371 w 7467600"/>
              <a:gd name="connsiteY235" fmla="*/ 3293249 h 6858000"/>
              <a:gd name="connsiteX236" fmla="*/ 579522 w 7467600"/>
              <a:gd name="connsiteY236" fmla="*/ 3371759 h 6858000"/>
              <a:gd name="connsiteX237" fmla="*/ 600288 w 7467600"/>
              <a:gd name="connsiteY237" fmla="*/ 3365555 h 6858000"/>
              <a:gd name="connsiteX238" fmla="*/ 840692 w 7467600"/>
              <a:gd name="connsiteY238" fmla="*/ 3284921 h 6858000"/>
              <a:gd name="connsiteX239" fmla="*/ 979248 w 7467600"/>
              <a:gd name="connsiteY239" fmla="*/ 3221003 h 6858000"/>
              <a:gd name="connsiteX240" fmla="*/ 1053282 w 7467600"/>
              <a:gd name="connsiteY240" fmla="*/ 3185247 h 6858000"/>
              <a:gd name="connsiteX241" fmla="*/ 1320603 w 7467600"/>
              <a:gd name="connsiteY241" fmla="*/ 3081281 h 6858000"/>
              <a:gd name="connsiteX242" fmla="*/ 1238695 w 7467600"/>
              <a:gd name="connsiteY242" fmla="*/ 3076820 h 6858000"/>
              <a:gd name="connsiteX243" fmla="*/ 5425627 w 7467600"/>
              <a:gd name="connsiteY243" fmla="*/ 2954192 h 6858000"/>
              <a:gd name="connsiteX244" fmla="*/ 5470770 w 7467600"/>
              <a:gd name="connsiteY244" fmla="*/ 3005435 h 6858000"/>
              <a:gd name="connsiteX245" fmla="*/ 5519779 w 7467600"/>
              <a:gd name="connsiteY245" fmla="*/ 4359223 h 6858000"/>
              <a:gd name="connsiteX246" fmla="*/ 5520293 w 7467600"/>
              <a:gd name="connsiteY246" fmla="*/ 4360602 h 6858000"/>
              <a:gd name="connsiteX247" fmla="*/ 5767221 w 7467600"/>
              <a:gd name="connsiteY247" fmla="*/ 4665564 h 6858000"/>
              <a:gd name="connsiteX248" fmla="*/ 6937169 w 7467600"/>
              <a:gd name="connsiteY248" fmla="*/ 4815941 h 6858000"/>
              <a:gd name="connsiteX249" fmla="*/ 6953922 w 7467600"/>
              <a:gd name="connsiteY249" fmla="*/ 4890068 h 6858000"/>
              <a:gd name="connsiteX250" fmla="*/ 6071359 w 7467600"/>
              <a:gd name="connsiteY250" fmla="*/ 4770770 h 6858000"/>
              <a:gd name="connsiteX251" fmla="*/ 6038839 w 7467600"/>
              <a:gd name="connsiteY251" fmla="*/ 4764474 h 6858000"/>
              <a:gd name="connsiteX252" fmla="*/ 6038706 w 7467600"/>
              <a:gd name="connsiteY252" fmla="*/ 4763847 h 6858000"/>
              <a:gd name="connsiteX253" fmla="*/ 6037784 w 7467600"/>
              <a:gd name="connsiteY253" fmla="*/ 4764270 h 6858000"/>
              <a:gd name="connsiteX254" fmla="*/ 6038839 w 7467600"/>
              <a:gd name="connsiteY254" fmla="*/ 4764474 h 6858000"/>
              <a:gd name="connsiteX255" fmla="*/ 6040338 w 7467600"/>
              <a:gd name="connsiteY255" fmla="*/ 4771418 h 6858000"/>
              <a:gd name="connsiteX256" fmla="*/ 6024488 w 7467600"/>
              <a:gd name="connsiteY256" fmla="*/ 4809903 h 6858000"/>
              <a:gd name="connsiteX257" fmla="*/ 5599771 w 7467600"/>
              <a:gd name="connsiteY257" fmla="*/ 5509652 h 6858000"/>
              <a:gd name="connsiteX258" fmla="*/ 5548843 w 7467600"/>
              <a:gd name="connsiteY258" fmla="*/ 5563845 h 6858000"/>
              <a:gd name="connsiteX259" fmla="*/ 5940952 w 7467600"/>
              <a:gd name="connsiteY259" fmla="*/ 6250028 h 6858000"/>
              <a:gd name="connsiteX260" fmla="*/ 6043441 w 7467600"/>
              <a:gd name="connsiteY260" fmla="*/ 6665847 h 6858000"/>
              <a:gd name="connsiteX261" fmla="*/ 6093432 w 7467600"/>
              <a:gd name="connsiteY261" fmla="*/ 6858000 h 6858000"/>
              <a:gd name="connsiteX262" fmla="*/ 6034344 w 7467600"/>
              <a:gd name="connsiteY262" fmla="*/ 6858000 h 6858000"/>
              <a:gd name="connsiteX263" fmla="*/ 6026679 w 7467600"/>
              <a:gd name="connsiteY263" fmla="*/ 6836959 h 6858000"/>
              <a:gd name="connsiteX264" fmla="*/ 5800441 w 7467600"/>
              <a:gd name="connsiteY264" fmla="*/ 6335286 h 6858000"/>
              <a:gd name="connsiteX265" fmla="*/ 5526562 w 7467600"/>
              <a:gd name="connsiteY265" fmla="*/ 5705388 h 6858000"/>
              <a:gd name="connsiteX266" fmla="*/ 5519640 w 7467600"/>
              <a:gd name="connsiteY266" fmla="*/ 5683774 h 6858000"/>
              <a:gd name="connsiteX267" fmla="*/ 5844559 w 7467600"/>
              <a:gd name="connsiteY267" fmla="*/ 6553349 h 6858000"/>
              <a:gd name="connsiteX268" fmla="*/ 5975994 w 7467600"/>
              <a:gd name="connsiteY268" fmla="*/ 6858000 h 6858000"/>
              <a:gd name="connsiteX269" fmla="*/ 5898547 w 7467600"/>
              <a:gd name="connsiteY269" fmla="*/ 6858000 h 6858000"/>
              <a:gd name="connsiteX270" fmla="*/ 5682041 w 7467600"/>
              <a:gd name="connsiteY270" fmla="*/ 6355860 h 6858000"/>
              <a:gd name="connsiteX271" fmla="*/ 5461758 w 7467600"/>
              <a:gd name="connsiteY271" fmla="*/ 5820220 h 6858000"/>
              <a:gd name="connsiteX272" fmla="*/ 5237282 w 7467600"/>
              <a:gd name="connsiteY272" fmla="*/ 6579086 h 6858000"/>
              <a:gd name="connsiteX273" fmla="*/ 5115009 w 7467600"/>
              <a:gd name="connsiteY273" fmla="*/ 6858000 h 6858000"/>
              <a:gd name="connsiteX274" fmla="*/ 5028074 w 7467600"/>
              <a:gd name="connsiteY274" fmla="*/ 6858000 h 6858000"/>
              <a:gd name="connsiteX275" fmla="*/ 5079508 w 7467600"/>
              <a:gd name="connsiteY275" fmla="*/ 6749074 h 6858000"/>
              <a:gd name="connsiteX276" fmla="*/ 5371846 w 7467600"/>
              <a:gd name="connsiteY276" fmla="*/ 5924413 h 6858000"/>
              <a:gd name="connsiteX277" fmla="*/ 5270512 w 7467600"/>
              <a:gd name="connsiteY277" fmla="*/ 6138975 h 6858000"/>
              <a:gd name="connsiteX278" fmla="*/ 5062409 w 7467600"/>
              <a:gd name="connsiteY278" fmla="*/ 6653544 h 6858000"/>
              <a:gd name="connsiteX279" fmla="*/ 5036628 w 7467600"/>
              <a:gd name="connsiteY279" fmla="*/ 6754247 h 6858000"/>
              <a:gd name="connsiteX280" fmla="*/ 5009112 w 7467600"/>
              <a:gd name="connsiteY280" fmla="*/ 6858000 h 6858000"/>
              <a:gd name="connsiteX281" fmla="*/ 4976679 w 7467600"/>
              <a:gd name="connsiteY281" fmla="*/ 6858000 h 6858000"/>
              <a:gd name="connsiteX282" fmla="*/ 5006537 w 7467600"/>
              <a:gd name="connsiteY282" fmla="*/ 6747068 h 6858000"/>
              <a:gd name="connsiteX283" fmla="*/ 5032723 w 7467600"/>
              <a:gd name="connsiteY283" fmla="*/ 6644957 h 6858000"/>
              <a:gd name="connsiteX284" fmla="*/ 5242949 w 7467600"/>
              <a:gd name="connsiteY284" fmla="*/ 6125175 h 6858000"/>
              <a:gd name="connsiteX285" fmla="*/ 5286321 w 7467600"/>
              <a:gd name="connsiteY285" fmla="*/ 6033555 h 6858000"/>
              <a:gd name="connsiteX286" fmla="*/ 5008210 w 7467600"/>
              <a:gd name="connsiteY286" fmla="*/ 6649194 h 6858000"/>
              <a:gd name="connsiteX287" fmla="*/ 4986321 w 7467600"/>
              <a:gd name="connsiteY287" fmla="*/ 6765687 h 6858000"/>
              <a:gd name="connsiteX288" fmla="*/ 4973474 w 7467600"/>
              <a:gd name="connsiteY288" fmla="*/ 6858000 h 6858000"/>
              <a:gd name="connsiteX289" fmla="*/ 4907178 w 7467600"/>
              <a:gd name="connsiteY289" fmla="*/ 6858000 h 6858000"/>
              <a:gd name="connsiteX290" fmla="*/ 4910810 w 7467600"/>
              <a:gd name="connsiteY290" fmla="*/ 6829660 h 6858000"/>
              <a:gd name="connsiteX291" fmla="*/ 4987461 w 7467600"/>
              <a:gd name="connsiteY291" fmla="*/ 6432994 h 6858000"/>
              <a:gd name="connsiteX292" fmla="*/ 5179262 w 7467600"/>
              <a:gd name="connsiteY292" fmla="*/ 6035044 h 6858000"/>
              <a:gd name="connsiteX293" fmla="*/ 4689678 w 7467600"/>
              <a:gd name="connsiteY293" fmla="*/ 6440241 h 6858000"/>
              <a:gd name="connsiteX294" fmla="*/ 4477543 w 7467600"/>
              <a:gd name="connsiteY294" fmla="*/ 6674836 h 6858000"/>
              <a:gd name="connsiteX295" fmla="*/ 4329957 w 7467600"/>
              <a:gd name="connsiteY295" fmla="*/ 6858000 h 6858000"/>
              <a:gd name="connsiteX296" fmla="*/ 4218595 w 7467600"/>
              <a:gd name="connsiteY296" fmla="*/ 6858000 h 6858000"/>
              <a:gd name="connsiteX297" fmla="*/ 4368888 w 7467600"/>
              <a:gd name="connsiteY297" fmla="*/ 6668412 h 6858000"/>
              <a:gd name="connsiteX298" fmla="*/ 4563091 w 7467600"/>
              <a:gd name="connsiteY298" fmla="*/ 6442508 h 6858000"/>
              <a:gd name="connsiteX299" fmla="*/ 5387324 w 7467600"/>
              <a:gd name="connsiteY299" fmla="*/ 5705830 h 6858000"/>
              <a:gd name="connsiteX300" fmla="*/ 5073620 w 7467600"/>
              <a:gd name="connsiteY300" fmla="*/ 5955437 h 6858000"/>
              <a:gd name="connsiteX301" fmla="*/ 4689789 w 7467600"/>
              <a:gd name="connsiteY301" fmla="*/ 6268382 h 6858000"/>
              <a:gd name="connsiteX302" fmla="*/ 4418722 w 7467600"/>
              <a:gd name="connsiteY302" fmla="*/ 6570886 h 6858000"/>
              <a:gd name="connsiteX303" fmla="*/ 4214944 w 7467600"/>
              <a:gd name="connsiteY303" fmla="*/ 6858000 h 6858000"/>
              <a:gd name="connsiteX304" fmla="*/ 4177898 w 7467600"/>
              <a:gd name="connsiteY304" fmla="*/ 6858000 h 6858000"/>
              <a:gd name="connsiteX305" fmla="*/ 4391597 w 7467600"/>
              <a:gd name="connsiteY305" fmla="*/ 6556370 h 6858000"/>
              <a:gd name="connsiteX306" fmla="*/ 4668889 w 7467600"/>
              <a:gd name="connsiteY306" fmla="*/ 6246399 h 6858000"/>
              <a:gd name="connsiteX307" fmla="*/ 5055427 w 7467600"/>
              <a:gd name="connsiteY307" fmla="*/ 5931476 h 6858000"/>
              <a:gd name="connsiteX308" fmla="*/ 5371814 w 7467600"/>
              <a:gd name="connsiteY308" fmla="*/ 5678975 h 6858000"/>
              <a:gd name="connsiteX309" fmla="*/ 4987918 w 7467600"/>
              <a:gd name="connsiteY309" fmla="*/ 5838701 h 6858000"/>
              <a:gd name="connsiteX310" fmla="*/ 4317146 w 7467600"/>
              <a:gd name="connsiteY310" fmla="*/ 6587716 h 6858000"/>
              <a:gd name="connsiteX311" fmla="*/ 4171627 w 7467600"/>
              <a:gd name="connsiteY311" fmla="*/ 6858000 h 6858000"/>
              <a:gd name="connsiteX312" fmla="*/ 4081585 w 7467600"/>
              <a:gd name="connsiteY312" fmla="*/ 6858000 h 6858000"/>
              <a:gd name="connsiteX313" fmla="*/ 4238603 w 7467600"/>
              <a:gd name="connsiteY313" fmla="*/ 6559341 h 6858000"/>
              <a:gd name="connsiteX314" fmla="*/ 4778333 w 7467600"/>
              <a:gd name="connsiteY314" fmla="*/ 5873626 h 6858000"/>
              <a:gd name="connsiteX315" fmla="*/ 5414185 w 7467600"/>
              <a:gd name="connsiteY315" fmla="*/ 5573882 h 6858000"/>
              <a:gd name="connsiteX316" fmla="*/ 5959648 w 7467600"/>
              <a:gd name="connsiteY316" fmla="*/ 4760797 h 6858000"/>
              <a:gd name="connsiteX317" fmla="*/ 5355019 w 7467600"/>
              <a:gd name="connsiteY317" fmla="*/ 4734672 h 6858000"/>
              <a:gd name="connsiteX318" fmla="*/ 5083565 w 7467600"/>
              <a:gd name="connsiteY318" fmla="*/ 5179121 h 6858000"/>
              <a:gd name="connsiteX319" fmla="*/ 4713577 w 7467600"/>
              <a:gd name="connsiteY319" fmla="*/ 5616803 h 6858000"/>
              <a:gd name="connsiteX320" fmla="*/ 3989559 w 7467600"/>
              <a:gd name="connsiteY320" fmla="*/ 6145945 h 6858000"/>
              <a:gd name="connsiteX321" fmla="*/ 3939824 w 7467600"/>
              <a:gd name="connsiteY321" fmla="*/ 6066900 h 6858000"/>
              <a:gd name="connsiteX322" fmla="*/ 4584537 w 7467600"/>
              <a:gd name="connsiteY322" fmla="*/ 5324826 h 6858000"/>
              <a:gd name="connsiteX323" fmla="*/ 5037105 w 7467600"/>
              <a:gd name="connsiteY323" fmla="*/ 5088765 h 6858000"/>
              <a:gd name="connsiteX324" fmla="*/ 5039930 w 7467600"/>
              <a:gd name="connsiteY324" fmla="*/ 5089585 h 6858000"/>
              <a:gd name="connsiteX325" fmla="*/ 5263764 w 7467600"/>
              <a:gd name="connsiteY325" fmla="*/ 4735525 h 6858000"/>
              <a:gd name="connsiteX326" fmla="*/ 4086300 w 7467600"/>
              <a:gd name="connsiteY326" fmla="*/ 4884599 h 6858000"/>
              <a:gd name="connsiteX327" fmla="*/ 4085485 w 7467600"/>
              <a:gd name="connsiteY327" fmla="*/ 4899070 h 6858000"/>
              <a:gd name="connsiteX328" fmla="*/ 3871915 w 7467600"/>
              <a:gd name="connsiteY328" fmla="*/ 5253645 h 6858000"/>
              <a:gd name="connsiteX329" fmla="*/ 3799374 w 7467600"/>
              <a:gd name="connsiteY329" fmla="*/ 5466127 h 6858000"/>
              <a:gd name="connsiteX330" fmla="*/ 3498850 w 7467600"/>
              <a:gd name="connsiteY330" fmla="*/ 6661888 h 6858000"/>
              <a:gd name="connsiteX331" fmla="*/ 3399216 w 7467600"/>
              <a:gd name="connsiteY331" fmla="*/ 6858000 h 6858000"/>
              <a:gd name="connsiteX332" fmla="*/ 3303688 w 7467600"/>
              <a:gd name="connsiteY332" fmla="*/ 6858000 h 6858000"/>
              <a:gd name="connsiteX333" fmla="*/ 3391774 w 7467600"/>
              <a:gd name="connsiteY333" fmla="*/ 6697181 h 6858000"/>
              <a:gd name="connsiteX334" fmla="*/ 3735540 w 7467600"/>
              <a:gd name="connsiteY334" fmla="*/ 5546923 h 6858000"/>
              <a:gd name="connsiteX335" fmla="*/ 3729438 w 7467600"/>
              <a:gd name="connsiteY335" fmla="*/ 5569058 h 6858000"/>
              <a:gd name="connsiteX336" fmla="*/ 3707782 w 7467600"/>
              <a:gd name="connsiteY336" fmla="*/ 5644908 h 6858000"/>
              <a:gd name="connsiteX337" fmla="*/ 3583827 w 7467600"/>
              <a:gd name="connsiteY337" fmla="*/ 6039215 h 6858000"/>
              <a:gd name="connsiteX338" fmla="*/ 3547861 w 7467600"/>
              <a:gd name="connsiteY338" fmla="*/ 6129609 h 6858000"/>
              <a:gd name="connsiteX339" fmla="*/ 3490905 w 7467600"/>
              <a:gd name="connsiteY339" fmla="*/ 6277660 h 6858000"/>
              <a:gd name="connsiteX340" fmla="*/ 3455859 w 7467600"/>
              <a:gd name="connsiteY340" fmla="*/ 6391301 h 6858000"/>
              <a:gd name="connsiteX341" fmla="*/ 3429112 w 7467600"/>
              <a:gd name="connsiteY341" fmla="*/ 6479469 h 6858000"/>
              <a:gd name="connsiteX342" fmla="*/ 3304862 w 7467600"/>
              <a:gd name="connsiteY342" fmla="*/ 6796476 h 6858000"/>
              <a:gd name="connsiteX343" fmla="*/ 3276071 w 7467600"/>
              <a:gd name="connsiteY343" fmla="*/ 6858000 h 6858000"/>
              <a:gd name="connsiteX344" fmla="*/ 3240805 w 7467600"/>
              <a:gd name="connsiteY344" fmla="*/ 6858000 h 6858000"/>
              <a:gd name="connsiteX345" fmla="*/ 3275917 w 7467600"/>
              <a:gd name="connsiteY345" fmla="*/ 6783192 h 6858000"/>
              <a:gd name="connsiteX346" fmla="*/ 3399358 w 7467600"/>
              <a:gd name="connsiteY346" fmla="*/ 6469011 h 6858000"/>
              <a:gd name="connsiteX347" fmla="*/ 3425650 w 7467600"/>
              <a:gd name="connsiteY347" fmla="*/ 6381333 h 6858000"/>
              <a:gd name="connsiteX348" fmla="*/ 3460661 w 7467600"/>
              <a:gd name="connsiteY348" fmla="*/ 6266763 h 6858000"/>
              <a:gd name="connsiteX349" fmla="*/ 3518021 w 7467600"/>
              <a:gd name="connsiteY349" fmla="*/ 6117298 h 6858000"/>
              <a:gd name="connsiteX350" fmla="*/ 3554035 w 7467600"/>
              <a:gd name="connsiteY350" fmla="*/ 6027832 h 6858000"/>
              <a:gd name="connsiteX351" fmla="*/ 3677174 w 7467600"/>
              <a:gd name="connsiteY351" fmla="*/ 5636351 h 6858000"/>
              <a:gd name="connsiteX352" fmla="*/ 3698819 w 7467600"/>
              <a:gd name="connsiteY352" fmla="*/ 5560503 h 6858000"/>
              <a:gd name="connsiteX353" fmla="*/ 3702094 w 7467600"/>
              <a:gd name="connsiteY353" fmla="*/ 5549194 h 6858000"/>
              <a:gd name="connsiteX354" fmla="*/ 3398355 w 7467600"/>
              <a:gd name="connsiteY354" fmla="*/ 6094603 h 6858000"/>
              <a:gd name="connsiteX355" fmla="*/ 3193941 w 7467600"/>
              <a:gd name="connsiteY355" fmla="*/ 6798775 h 6858000"/>
              <a:gd name="connsiteX356" fmla="*/ 3184140 w 7467600"/>
              <a:gd name="connsiteY356" fmla="*/ 6858000 h 6858000"/>
              <a:gd name="connsiteX357" fmla="*/ 3099978 w 7467600"/>
              <a:gd name="connsiteY357" fmla="*/ 6858000 h 6858000"/>
              <a:gd name="connsiteX358" fmla="*/ 3101556 w 7467600"/>
              <a:gd name="connsiteY358" fmla="*/ 6843337 h 6858000"/>
              <a:gd name="connsiteX359" fmla="*/ 3370162 w 7467600"/>
              <a:gd name="connsiteY359" fmla="*/ 5785550 h 6858000"/>
              <a:gd name="connsiteX360" fmla="*/ 3746477 w 7467600"/>
              <a:gd name="connsiteY360" fmla="*/ 5377889 h 6858000"/>
              <a:gd name="connsiteX361" fmla="*/ 3863399 w 7467600"/>
              <a:gd name="connsiteY361" fmla="*/ 5087257 h 6858000"/>
              <a:gd name="connsiteX362" fmla="*/ 3968712 w 7467600"/>
              <a:gd name="connsiteY362" fmla="*/ 4913989 h 6858000"/>
              <a:gd name="connsiteX363" fmla="*/ 2792390 w 7467600"/>
              <a:gd name="connsiteY363" fmla="*/ 5382974 h 6858000"/>
              <a:gd name="connsiteX364" fmla="*/ 2714982 w 7467600"/>
              <a:gd name="connsiteY364" fmla="*/ 5427051 h 6858000"/>
              <a:gd name="connsiteX365" fmla="*/ 2813361 w 7467600"/>
              <a:gd name="connsiteY365" fmla="*/ 6023912 h 6858000"/>
              <a:gd name="connsiteX366" fmla="*/ 2688430 w 7467600"/>
              <a:gd name="connsiteY366" fmla="*/ 6801564 h 6858000"/>
              <a:gd name="connsiteX367" fmla="*/ 2629626 w 7467600"/>
              <a:gd name="connsiteY367" fmla="*/ 6763394 h 6858000"/>
              <a:gd name="connsiteX368" fmla="*/ 2565328 w 7467600"/>
              <a:gd name="connsiteY368" fmla="*/ 5516399 h 6858000"/>
              <a:gd name="connsiteX369" fmla="*/ 1922999 w 7467600"/>
              <a:gd name="connsiteY369" fmla="*/ 5980343 h 6858000"/>
              <a:gd name="connsiteX370" fmla="*/ 1950261 w 7467600"/>
              <a:gd name="connsiteY370" fmla="*/ 6405858 h 6858000"/>
              <a:gd name="connsiteX371" fmla="*/ 2365554 w 7467600"/>
              <a:gd name="connsiteY371" fmla="*/ 6759107 h 6858000"/>
              <a:gd name="connsiteX372" fmla="*/ 2424142 w 7467600"/>
              <a:gd name="connsiteY372" fmla="*/ 6858000 h 6858000"/>
              <a:gd name="connsiteX373" fmla="*/ 2395994 w 7467600"/>
              <a:gd name="connsiteY373" fmla="*/ 6858000 h 6858000"/>
              <a:gd name="connsiteX374" fmla="*/ 2392863 w 7467600"/>
              <a:gd name="connsiteY374" fmla="*/ 6852964 h 6858000"/>
              <a:gd name="connsiteX375" fmla="*/ 2017589 w 7467600"/>
              <a:gd name="connsiteY375" fmla="*/ 6493982 h 6858000"/>
              <a:gd name="connsiteX376" fmla="*/ 2147336 w 7467600"/>
              <a:gd name="connsiteY376" fmla="*/ 6594052 h 6858000"/>
              <a:gd name="connsiteX377" fmla="*/ 2207047 w 7467600"/>
              <a:gd name="connsiteY377" fmla="*/ 6654540 h 6858000"/>
              <a:gd name="connsiteX378" fmla="*/ 2299106 w 7467600"/>
              <a:gd name="connsiteY378" fmla="*/ 6778931 h 6858000"/>
              <a:gd name="connsiteX379" fmla="*/ 2314430 w 7467600"/>
              <a:gd name="connsiteY379" fmla="*/ 6801144 h 6858000"/>
              <a:gd name="connsiteX380" fmla="*/ 2352406 w 7467600"/>
              <a:gd name="connsiteY380" fmla="*/ 6858000 h 6858000"/>
              <a:gd name="connsiteX381" fmla="*/ 2314492 w 7467600"/>
              <a:gd name="connsiteY381" fmla="*/ 6858000 h 6858000"/>
              <a:gd name="connsiteX382" fmla="*/ 2288095 w 7467600"/>
              <a:gd name="connsiteY382" fmla="*/ 6818030 h 6858000"/>
              <a:gd name="connsiteX383" fmla="*/ 2272768 w 7467600"/>
              <a:gd name="connsiteY383" fmla="*/ 6795822 h 6858000"/>
              <a:gd name="connsiteX384" fmla="*/ 2182715 w 7467600"/>
              <a:gd name="connsiteY384" fmla="*/ 6675071 h 6858000"/>
              <a:gd name="connsiteX385" fmla="*/ 2032061 w 7467600"/>
              <a:gd name="connsiteY385" fmla="*/ 6541380 h 6858000"/>
              <a:gd name="connsiteX386" fmla="*/ 2257220 w 7467600"/>
              <a:gd name="connsiteY386" fmla="*/ 6826257 h 6858000"/>
              <a:gd name="connsiteX387" fmla="*/ 2281324 w 7467600"/>
              <a:gd name="connsiteY387" fmla="*/ 6858000 h 6858000"/>
              <a:gd name="connsiteX388" fmla="*/ 2242860 w 7467600"/>
              <a:gd name="connsiteY388" fmla="*/ 6858000 h 6858000"/>
              <a:gd name="connsiteX389" fmla="*/ 2232818 w 7467600"/>
              <a:gd name="connsiteY389" fmla="*/ 6844926 h 6858000"/>
              <a:gd name="connsiteX390" fmla="*/ 1990172 w 7467600"/>
              <a:gd name="connsiteY390" fmla="*/ 6542121 h 6858000"/>
              <a:gd name="connsiteX391" fmla="*/ 2124090 w 7467600"/>
              <a:gd name="connsiteY391" fmla="*/ 6761017 h 6858000"/>
              <a:gd name="connsiteX392" fmla="*/ 2200380 w 7467600"/>
              <a:gd name="connsiteY392" fmla="*/ 6858000 h 6858000"/>
              <a:gd name="connsiteX393" fmla="*/ 2147507 w 7467600"/>
              <a:gd name="connsiteY393" fmla="*/ 6858000 h 6858000"/>
              <a:gd name="connsiteX394" fmla="*/ 2070668 w 7467600"/>
              <a:gd name="connsiteY394" fmla="*/ 6761520 h 6858000"/>
              <a:gd name="connsiteX395" fmla="*/ 1975142 w 7467600"/>
              <a:gd name="connsiteY395" fmla="*/ 6585570 h 6858000"/>
              <a:gd name="connsiteX396" fmla="*/ 2050035 w 7467600"/>
              <a:gd name="connsiteY396" fmla="*/ 6813345 h 6858000"/>
              <a:gd name="connsiteX397" fmla="*/ 2063025 w 7467600"/>
              <a:gd name="connsiteY397" fmla="*/ 6858000 h 6858000"/>
              <a:gd name="connsiteX398" fmla="*/ 2021675 w 7467600"/>
              <a:gd name="connsiteY398" fmla="*/ 6858000 h 6858000"/>
              <a:gd name="connsiteX399" fmla="*/ 2019308 w 7467600"/>
              <a:gd name="connsiteY399" fmla="*/ 6847118 h 6858000"/>
              <a:gd name="connsiteX400" fmla="*/ 1938835 w 7467600"/>
              <a:gd name="connsiteY400" fmla="*/ 6551160 h 6858000"/>
              <a:gd name="connsiteX401" fmla="*/ 1953230 w 7467600"/>
              <a:gd name="connsiteY401" fmla="*/ 6759699 h 6858000"/>
              <a:gd name="connsiteX402" fmla="*/ 1956763 w 7467600"/>
              <a:gd name="connsiteY402" fmla="*/ 6778191 h 6858000"/>
              <a:gd name="connsiteX403" fmla="*/ 1967925 w 7467600"/>
              <a:gd name="connsiteY403" fmla="*/ 6858000 h 6858000"/>
              <a:gd name="connsiteX404" fmla="*/ 1936622 w 7467600"/>
              <a:gd name="connsiteY404" fmla="*/ 6858000 h 6858000"/>
              <a:gd name="connsiteX405" fmla="*/ 1926261 w 7467600"/>
              <a:gd name="connsiteY405" fmla="*/ 6784064 h 6858000"/>
              <a:gd name="connsiteX406" fmla="*/ 1922724 w 7467600"/>
              <a:gd name="connsiteY406" fmla="*/ 6765577 h 6858000"/>
              <a:gd name="connsiteX407" fmla="*/ 1904650 w 7467600"/>
              <a:gd name="connsiteY407" fmla="*/ 6639616 h 6858000"/>
              <a:gd name="connsiteX408" fmla="*/ 1885273 w 7467600"/>
              <a:gd name="connsiteY408" fmla="*/ 6858000 h 6858000"/>
              <a:gd name="connsiteX409" fmla="*/ 1854363 w 7467600"/>
              <a:gd name="connsiteY409" fmla="*/ 6858000 h 6858000"/>
              <a:gd name="connsiteX410" fmla="*/ 1880391 w 7467600"/>
              <a:gd name="connsiteY410" fmla="*/ 6603796 h 6858000"/>
              <a:gd name="connsiteX411" fmla="*/ 1818273 w 7467600"/>
              <a:gd name="connsiteY411" fmla="*/ 6715729 h 6858000"/>
              <a:gd name="connsiteX412" fmla="*/ 1794691 w 7467600"/>
              <a:gd name="connsiteY412" fmla="*/ 6843239 h 6858000"/>
              <a:gd name="connsiteX413" fmla="*/ 1794914 w 7467600"/>
              <a:gd name="connsiteY413" fmla="*/ 6858000 h 6858000"/>
              <a:gd name="connsiteX414" fmla="*/ 1746128 w 7467600"/>
              <a:gd name="connsiteY414" fmla="*/ 6858000 h 6858000"/>
              <a:gd name="connsiteX415" fmla="*/ 1753934 w 7467600"/>
              <a:gd name="connsiteY415" fmla="*/ 6724796 h 6858000"/>
              <a:gd name="connsiteX416" fmla="*/ 1792053 w 7467600"/>
              <a:gd name="connsiteY416" fmla="*/ 6572396 h 6858000"/>
              <a:gd name="connsiteX417" fmla="*/ 1862248 w 7467600"/>
              <a:gd name="connsiteY417" fmla="*/ 6266397 h 6858000"/>
              <a:gd name="connsiteX418" fmla="*/ 1862250 w 7467600"/>
              <a:gd name="connsiteY418" fmla="*/ 6033531 h 6858000"/>
              <a:gd name="connsiteX419" fmla="*/ 1211999 w 7467600"/>
              <a:gd name="connsiteY419" fmla="*/ 6683610 h 6858000"/>
              <a:gd name="connsiteX420" fmla="*/ 1213266 w 7467600"/>
              <a:gd name="connsiteY420" fmla="*/ 6691947 h 6858000"/>
              <a:gd name="connsiteX421" fmla="*/ 1203370 w 7467600"/>
              <a:gd name="connsiteY421" fmla="*/ 6850676 h 6858000"/>
              <a:gd name="connsiteX422" fmla="*/ 1203671 w 7467600"/>
              <a:gd name="connsiteY422" fmla="*/ 6858000 h 6858000"/>
              <a:gd name="connsiteX423" fmla="*/ 1143180 w 7467600"/>
              <a:gd name="connsiteY423" fmla="*/ 6858000 h 6858000"/>
              <a:gd name="connsiteX424" fmla="*/ 1142176 w 7467600"/>
              <a:gd name="connsiteY424" fmla="*/ 6766045 h 6858000"/>
              <a:gd name="connsiteX425" fmla="*/ 1067484 w 7467600"/>
              <a:gd name="connsiteY425" fmla="*/ 6858000 h 6858000"/>
              <a:gd name="connsiteX426" fmla="*/ 953928 w 7467600"/>
              <a:gd name="connsiteY426" fmla="*/ 6858000 h 6858000"/>
              <a:gd name="connsiteX427" fmla="*/ 959715 w 7467600"/>
              <a:gd name="connsiteY427" fmla="*/ 6850185 h 6858000"/>
              <a:gd name="connsiteX428" fmla="*/ 1483788 w 7467600"/>
              <a:gd name="connsiteY428" fmla="*/ 6259174 h 6858000"/>
              <a:gd name="connsiteX429" fmla="*/ 1100671 w 7467600"/>
              <a:gd name="connsiteY429" fmla="*/ 6252137 h 6858000"/>
              <a:gd name="connsiteX430" fmla="*/ 1090144 w 7467600"/>
              <a:gd name="connsiteY430" fmla="*/ 6256748 h 6858000"/>
              <a:gd name="connsiteX431" fmla="*/ 1095872 w 7467600"/>
              <a:gd name="connsiteY431" fmla="*/ 6271892 h 6858000"/>
              <a:gd name="connsiteX432" fmla="*/ 262785 w 7467600"/>
              <a:gd name="connsiteY432" fmla="*/ 6845450 h 6858000"/>
              <a:gd name="connsiteX433" fmla="*/ 209968 w 7467600"/>
              <a:gd name="connsiteY433" fmla="*/ 6770713 h 6858000"/>
              <a:gd name="connsiteX434" fmla="*/ 873460 w 7467600"/>
              <a:gd name="connsiteY434" fmla="*/ 6253768 h 6858000"/>
              <a:gd name="connsiteX435" fmla="*/ 192686 w 7467600"/>
              <a:gd name="connsiteY435" fmla="*/ 5849257 h 6858000"/>
              <a:gd name="connsiteX436" fmla="*/ 4696 w 7467600"/>
              <a:gd name="connsiteY436" fmla="*/ 5697668 h 6858000"/>
              <a:gd name="connsiteX437" fmla="*/ 0 w 7467600"/>
              <a:gd name="connsiteY437" fmla="*/ 5689984 h 6858000"/>
              <a:gd name="connsiteX438" fmla="*/ 0 w 7467600"/>
              <a:gd name="connsiteY438" fmla="*/ 5513472 h 6858000"/>
              <a:gd name="connsiteX439" fmla="*/ 174101 w 7467600"/>
              <a:gd name="connsiteY439" fmla="*/ 5620277 h 6858000"/>
              <a:gd name="connsiteX440" fmla="*/ 891800 w 7467600"/>
              <a:gd name="connsiteY440" fmla="*/ 6036935 h 6858000"/>
              <a:gd name="connsiteX441" fmla="*/ 1072219 w 7467600"/>
              <a:gd name="connsiteY441" fmla="*/ 6169443 h 6858000"/>
              <a:gd name="connsiteX442" fmla="*/ 1074117 w 7467600"/>
              <a:gd name="connsiteY442" fmla="*/ 6170301 h 6858000"/>
              <a:gd name="connsiteX443" fmla="*/ 1083114 w 7467600"/>
              <a:gd name="connsiteY443" fmla="*/ 6174131 h 6858000"/>
              <a:gd name="connsiteX444" fmla="*/ 1543010 w 7467600"/>
              <a:gd name="connsiteY444" fmla="*/ 6191140 h 6858000"/>
              <a:gd name="connsiteX445" fmla="*/ 1551080 w 7467600"/>
              <a:gd name="connsiteY445" fmla="*/ 6195006 h 6858000"/>
              <a:gd name="connsiteX446" fmla="*/ 2345443 w 7467600"/>
              <a:gd name="connsiteY446" fmla="*/ 5549882 h 6858000"/>
              <a:gd name="connsiteX447" fmla="*/ 1721499 w 7467600"/>
              <a:gd name="connsiteY447" fmla="*/ 5599969 h 6858000"/>
              <a:gd name="connsiteX448" fmla="*/ 767716 w 7467600"/>
              <a:gd name="connsiteY448" fmla="*/ 5472768 h 6858000"/>
              <a:gd name="connsiteX449" fmla="*/ 722147 w 7467600"/>
              <a:gd name="connsiteY449" fmla="*/ 5393091 h 6858000"/>
              <a:gd name="connsiteX450" fmla="*/ 1485552 w 7467600"/>
              <a:gd name="connsiteY450" fmla="*/ 5313202 h 6858000"/>
              <a:gd name="connsiteX451" fmla="*/ 2143004 w 7467600"/>
              <a:gd name="connsiteY451" fmla="*/ 5402420 h 6858000"/>
              <a:gd name="connsiteX452" fmla="*/ 1933391 w 7467600"/>
              <a:gd name="connsiteY452" fmla="*/ 5156971 h 6858000"/>
              <a:gd name="connsiteX453" fmla="*/ 1827118 w 7467600"/>
              <a:gd name="connsiteY453" fmla="*/ 4968410 h 6858000"/>
              <a:gd name="connsiteX454" fmla="*/ 1837349 w 7467600"/>
              <a:gd name="connsiteY454" fmla="*/ 4956357 h 6858000"/>
              <a:gd name="connsiteX455" fmla="*/ 2162835 w 7467600"/>
              <a:gd name="connsiteY455" fmla="*/ 5187853 h 6858000"/>
              <a:gd name="connsiteX456" fmla="*/ 2257167 w 7467600"/>
              <a:gd name="connsiteY456" fmla="*/ 5462123 h 6858000"/>
              <a:gd name="connsiteX457" fmla="*/ 2261598 w 7467600"/>
              <a:gd name="connsiteY457" fmla="*/ 5467998 h 6858000"/>
              <a:gd name="connsiteX458" fmla="*/ 2437177 w 7467600"/>
              <a:gd name="connsiteY458" fmla="*/ 5479608 h 6858000"/>
              <a:gd name="connsiteX459" fmla="*/ 2445247 w 7467600"/>
              <a:gd name="connsiteY459" fmla="*/ 5483476 h 6858000"/>
              <a:gd name="connsiteX460" fmla="*/ 2743626 w 7467600"/>
              <a:gd name="connsiteY460" fmla="*/ 5304819 h 6858000"/>
              <a:gd name="connsiteX461" fmla="*/ 3048102 w 7467600"/>
              <a:gd name="connsiteY461" fmla="*/ 5150595 h 6858000"/>
              <a:gd name="connsiteX462" fmla="*/ 1799414 w 7467600"/>
              <a:gd name="connsiteY462" fmla="*/ 4694732 h 6858000"/>
              <a:gd name="connsiteX463" fmla="*/ 1771735 w 7467600"/>
              <a:gd name="connsiteY463" fmla="*/ 4619929 h 6858000"/>
              <a:gd name="connsiteX464" fmla="*/ 3104273 w 7467600"/>
              <a:gd name="connsiteY464" fmla="*/ 5076159 h 6858000"/>
              <a:gd name="connsiteX465" fmla="*/ 3113245 w 7467600"/>
              <a:gd name="connsiteY465" fmla="*/ 5090705 h 6858000"/>
              <a:gd name="connsiteX466" fmla="*/ 3126294 w 7467600"/>
              <a:gd name="connsiteY466" fmla="*/ 5114400 h 6858000"/>
              <a:gd name="connsiteX467" fmla="*/ 3937433 w 7467600"/>
              <a:gd name="connsiteY467" fmla="*/ 4830473 h 6858000"/>
              <a:gd name="connsiteX468" fmla="*/ 3590475 w 7467600"/>
              <a:gd name="connsiteY468" fmla="*/ 4597974 h 6858000"/>
              <a:gd name="connsiteX469" fmla="*/ 3100264 w 7467600"/>
              <a:gd name="connsiteY469" fmla="*/ 4579845 h 6858000"/>
              <a:gd name="connsiteX470" fmla="*/ 2183576 w 7467600"/>
              <a:gd name="connsiteY470" fmla="*/ 4227150 h 6858000"/>
              <a:gd name="connsiteX471" fmla="*/ 2151029 w 7467600"/>
              <a:gd name="connsiteY471" fmla="*/ 4146947 h 6858000"/>
              <a:gd name="connsiteX472" fmla="*/ 3563434 w 7467600"/>
              <a:gd name="connsiteY472" fmla="*/ 4469115 h 6858000"/>
              <a:gd name="connsiteX473" fmla="*/ 3177952 w 7467600"/>
              <a:gd name="connsiteY473" fmla="*/ 3657386 h 6858000"/>
              <a:gd name="connsiteX474" fmla="*/ 3189263 w 7467600"/>
              <a:gd name="connsiteY474" fmla="*/ 3625726 h 6858000"/>
              <a:gd name="connsiteX475" fmla="*/ 3560912 w 7467600"/>
              <a:gd name="connsiteY475" fmla="*/ 4079863 h 6858000"/>
              <a:gd name="connsiteX476" fmla="*/ 3626636 w 7467600"/>
              <a:gd name="connsiteY476" fmla="*/ 4512230 h 6858000"/>
              <a:gd name="connsiteX477" fmla="*/ 3653088 w 7467600"/>
              <a:gd name="connsiteY477" fmla="*/ 4521417 h 6858000"/>
              <a:gd name="connsiteX478" fmla="*/ 3988128 w 7467600"/>
              <a:gd name="connsiteY478" fmla="*/ 4817267 h 6858000"/>
              <a:gd name="connsiteX479" fmla="*/ 4830582 w 7467600"/>
              <a:gd name="connsiteY479" fmla="*/ 4676000 h 6858000"/>
              <a:gd name="connsiteX480" fmla="*/ 4830100 w 7467600"/>
              <a:gd name="connsiteY480" fmla="*/ 4675554 h 6858000"/>
              <a:gd name="connsiteX481" fmla="*/ 4036318 w 7467600"/>
              <a:gd name="connsiteY481" fmla="*/ 4147013 h 6858000"/>
              <a:gd name="connsiteX482" fmla="*/ 3432098 w 7467600"/>
              <a:gd name="connsiteY482" fmla="*/ 3537312 h 6858000"/>
              <a:gd name="connsiteX483" fmla="*/ 3446761 w 7467600"/>
              <a:gd name="connsiteY483" fmla="*/ 3461278 h 6858000"/>
              <a:gd name="connsiteX484" fmla="*/ 4419733 w 7467600"/>
              <a:gd name="connsiteY484" fmla="*/ 3963555 h 6858000"/>
              <a:gd name="connsiteX485" fmla="*/ 4781371 w 7467600"/>
              <a:gd name="connsiteY485" fmla="*/ 4458604 h 6858000"/>
              <a:gd name="connsiteX486" fmla="*/ 4780440 w 7467600"/>
              <a:gd name="connsiteY486" fmla="*/ 4470290 h 6858000"/>
              <a:gd name="connsiteX487" fmla="*/ 4898954 w 7467600"/>
              <a:gd name="connsiteY487" fmla="*/ 4662092 h 6858000"/>
              <a:gd name="connsiteX488" fmla="*/ 4900699 w 7467600"/>
              <a:gd name="connsiteY488" fmla="*/ 4670867 h 6858000"/>
              <a:gd name="connsiteX489" fmla="*/ 5714511 w 7467600"/>
              <a:gd name="connsiteY489" fmla="*/ 4663483 h 6858000"/>
              <a:gd name="connsiteX490" fmla="*/ 5464793 w 7467600"/>
              <a:gd name="connsiteY490" fmla="*/ 4393556 h 6858000"/>
              <a:gd name="connsiteX491" fmla="*/ 5461897 w 7467600"/>
              <a:gd name="connsiteY491" fmla="*/ 4390879 h 6858000"/>
              <a:gd name="connsiteX492" fmla="*/ 4294126 w 7467600"/>
              <a:gd name="connsiteY492" fmla="*/ 3303048 h 6858000"/>
              <a:gd name="connsiteX493" fmla="*/ 4305321 w 7467600"/>
              <a:gd name="connsiteY493" fmla="*/ 3256953 h 6858000"/>
              <a:gd name="connsiteX494" fmla="*/ 4949299 w 7467600"/>
              <a:gd name="connsiteY494" fmla="*/ 3766336 h 6858000"/>
              <a:gd name="connsiteX495" fmla="*/ 5291452 w 7467600"/>
              <a:gd name="connsiteY495" fmla="*/ 4076801 h 6858000"/>
              <a:gd name="connsiteX496" fmla="*/ 5434998 w 7467600"/>
              <a:gd name="connsiteY496" fmla="*/ 4254100 h 6858000"/>
              <a:gd name="connsiteX497" fmla="*/ 5351015 w 7467600"/>
              <a:gd name="connsiteY497" fmla="*/ 3760989 h 6858000"/>
              <a:gd name="connsiteX498" fmla="*/ 5413780 w 7467600"/>
              <a:gd name="connsiteY498" fmla="*/ 2966265 h 6858000"/>
              <a:gd name="connsiteX499" fmla="*/ 5425627 w 7467600"/>
              <a:gd name="connsiteY499" fmla="*/ 2954192 h 6858000"/>
              <a:gd name="connsiteX500" fmla="*/ 6604735 w 7467600"/>
              <a:gd name="connsiteY500" fmla="*/ 2041381 h 6858000"/>
              <a:gd name="connsiteX501" fmla="*/ 7204487 w 7467600"/>
              <a:gd name="connsiteY501" fmla="*/ 2742112 h 6858000"/>
              <a:gd name="connsiteX502" fmla="*/ 7131592 w 7467600"/>
              <a:gd name="connsiteY502" fmla="*/ 2672096 h 6858000"/>
              <a:gd name="connsiteX503" fmla="*/ 6996344 w 7467600"/>
              <a:gd name="connsiteY503" fmla="*/ 2518310 h 6858000"/>
              <a:gd name="connsiteX504" fmla="*/ 6735495 w 7467600"/>
              <a:gd name="connsiteY504" fmla="*/ 2196890 h 6858000"/>
              <a:gd name="connsiteX505" fmla="*/ 6721901 w 7467600"/>
              <a:gd name="connsiteY505" fmla="*/ 2179274 h 6858000"/>
              <a:gd name="connsiteX506" fmla="*/ 6604735 w 7467600"/>
              <a:gd name="connsiteY506" fmla="*/ 2041381 h 6858000"/>
              <a:gd name="connsiteX507" fmla="*/ 6591670 w 7467600"/>
              <a:gd name="connsiteY507" fmla="*/ 1988277 h 6858000"/>
              <a:gd name="connsiteX508" fmla="*/ 6747349 w 7467600"/>
              <a:gd name="connsiteY508" fmla="*/ 2160069 h 6858000"/>
              <a:gd name="connsiteX509" fmla="*/ 6760943 w 7467600"/>
              <a:gd name="connsiteY509" fmla="*/ 2177686 h 6858000"/>
              <a:gd name="connsiteX510" fmla="*/ 7021065 w 7467600"/>
              <a:gd name="connsiteY510" fmla="*/ 2498102 h 6858000"/>
              <a:gd name="connsiteX511" fmla="*/ 7155223 w 7467600"/>
              <a:gd name="connsiteY511" fmla="*/ 2650386 h 6858000"/>
              <a:gd name="connsiteX512" fmla="*/ 7203167 w 7467600"/>
              <a:gd name="connsiteY512" fmla="*/ 2697288 h 6858000"/>
              <a:gd name="connsiteX513" fmla="*/ 6937703 w 7467600"/>
              <a:gd name="connsiteY513" fmla="*/ 2321981 h 6858000"/>
              <a:gd name="connsiteX514" fmla="*/ 6591670 w 7467600"/>
              <a:gd name="connsiteY514" fmla="*/ 1988277 h 6858000"/>
              <a:gd name="connsiteX515" fmla="*/ 5798671 w 7467600"/>
              <a:gd name="connsiteY515" fmla="*/ 1981601 h 6858000"/>
              <a:gd name="connsiteX516" fmla="*/ 5754709 w 7467600"/>
              <a:gd name="connsiteY516" fmla="*/ 2071454 h 6858000"/>
              <a:gd name="connsiteX517" fmla="*/ 5763044 w 7467600"/>
              <a:gd name="connsiteY517" fmla="*/ 2842206 h 6858000"/>
              <a:gd name="connsiteX518" fmla="*/ 5764974 w 7467600"/>
              <a:gd name="connsiteY518" fmla="*/ 2799609 h 6858000"/>
              <a:gd name="connsiteX519" fmla="*/ 5767665 w 7467600"/>
              <a:gd name="connsiteY519" fmla="*/ 2666409 h 6858000"/>
              <a:gd name="connsiteX520" fmla="*/ 5763055 w 7467600"/>
              <a:gd name="connsiteY520" fmla="*/ 2579705 h 6858000"/>
              <a:gd name="connsiteX521" fmla="*/ 5758079 w 7467600"/>
              <a:gd name="connsiteY521" fmla="*/ 2492508 h 6858000"/>
              <a:gd name="connsiteX522" fmla="*/ 5779325 w 7467600"/>
              <a:gd name="connsiteY522" fmla="*/ 2197069 h 6858000"/>
              <a:gd name="connsiteX523" fmla="*/ 5798671 w 7467600"/>
              <a:gd name="connsiteY523" fmla="*/ 1981601 h 6858000"/>
              <a:gd name="connsiteX524" fmla="*/ 5829202 w 7467600"/>
              <a:gd name="connsiteY524" fmla="*/ 1971679 h 6858000"/>
              <a:gd name="connsiteX525" fmla="*/ 5809558 w 7467600"/>
              <a:gd name="connsiteY525" fmla="*/ 2198043 h 6858000"/>
              <a:gd name="connsiteX526" fmla="*/ 5788653 w 7467600"/>
              <a:gd name="connsiteY526" fmla="*/ 2489430 h 6858000"/>
              <a:gd name="connsiteX527" fmla="*/ 5793439 w 7467600"/>
              <a:gd name="connsiteY527" fmla="*/ 2575235 h 6858000"/>
              <a:gd name="connsiteX528" fmla="*/ 5796837 w 7467600"/>
              <a:gd name="connsiteY528" fmla="*/ 2637633 h 6858000"/>
              <a:gd name="connsiteX529" fmla="*/ 5818614 w 7467600"/>
              <a:gd name="connsiteY529" fmla="*/ 2473055 h 6858000"/>
              <a:gd name="connsiteX530" fmla="*/ 5829202 w 7467600"/>
              <a:gd name="connsiteY530" fmla="*/ 1971679 h 6858000"/>
              <a:gd name="connsiteX531" fmla="*/ 5911389 w 7467600"/>
              <a:gd name="connsiteY531" fmla="*/ 1898371 h 6858000"/>
              <a:gd name="connsiteX532" fmla="*/ 6237627 w 7467600"/>
              <a:gd name="connsiteY532" fmla="*/ 2231921 h 6858000"/>
              <a:gd name="connsiteX533" fmla="*/ 5911389 w 7467600"/>
              <a:gd name="connsiteY533" fmla="*/ 1898371 h 6858000"/>
              <a:gd name="connsiteX534" fmla="*/ 6944437 w 7467600"/>
              <a:gd name="connsiteY534" fmla="*/ 1575402 h 6858000"/>
              <a:gd name="connsiteX535" fmla="*/ 6304730 w 7467600"/>
              <a:gd name="connsiteY535" fmla="*/ 1766654 h 6858000"/>
              <a:gd name="connsiteX536" fmla="*/ 6944437 w 7467600"/>
              <a:gd name="connsiteY536" fmla="*/ 1575402 h 6858000"/>
              <a:gd name="connsiteX537" fmla="*/ 7019523 w 7467600"/>
              <a:gd name="connsiteY537" fmla="*/ 1519450 h 6858000"/>
              <a:gd name="connsiteX538" fmla="*/ 6298091 w 7467600"/>
              <a:gd name="connsiteY538" fmla="*/ 1737122 h 6858000"/>
              <a:gd name="connsiteX539" fmla="*/ 7019523 w 7467600"/>
              <a:gd name="connsiteY539" fmla="*/ 1519450 h 6858000"/>
              <a:gd name="connsiteX540" fmla="*/ 2399523 w 7467600"/>
              <a:gd name="connsiteY540" fmla="*/ 1428234 h 6858000"/>
              <a:gd name="connsiteX541" fmla="*/ 2224982 w 7467600"/>
              <a:gd name="connsiteY541" fmla="*/ 1826201 h 6858000"/>
              <a:gd name="connsiteX542" fmla="*/ 2096099 w 7467600"/>
              <a:gd name="connsiteY542" fmla="*/ 2345900 h 6858000"/>
              <a:gd name="connsiteX543" fmla="*/ 2283317 w 7467600"/>
              <a:gd name="connsiteY543" fmla="*/ 1796925 h 6858000"/>
              <a:gd name="connsiteX544" fmla="*/ 2399523 w 7467600"/>
              <a:gd name="connsiteY544" fmla="*/ 1428234 h 6858000"/>
              <a:gd name="connsiteX545" fmla="*/ 2448558 w 7467600"/>
              <a:gd name="connsiteY545" fmla="*/ 1373435 h 6858000"/>
              <a:gd name="connsiteX546" fmla="*/ 2312521 w 7467600"/>
              <a:gd name="connsiteY546" fmla="*/ 1806140 h 6858000"/>
              <a:gd name="connsiteX547" fmla="*/ 2127533 w 7467600"/>
              <a:gd name="connsiteY547" fmla="*/ 2348380 h 6858000"/>
              <a:gd name="connsiteX548" fmla="*/ 2358080 w 7467600"/>
              <a:gd name="connsiteY548" fmla="*/ 1866134 h 6858000"/>
              <a:gd name="connsiteX549" fmla="*/ 2407436 w 7467600"/>
              <a:gd name="connsiteY549" fmla="*/ 1651070 h 6858000"/>
              <a:gd name="connsiteX550" fmla="*/ 2448558 w 7467600"/>
              <a:gd name="connsiteY550" fmla="*/ 1373435 h 6858000"/>
              <a:gd name="connsiteX551" fmla="*/ 278707 w 7467600"/>
              <a:gd name="connsiteY551" fmla="*/ 1352270 h 6858000"/>
              <a:gd name="connsiteX552" fmla="*/ 321570 w 7467600"/>
              <a:gd name="connsiteY552" fmla="*/ 1861610 h 6858000"/>
              <a:gd name="connsiteX553" fmla="*/ 294281 w 7467600"/>
              <a:gd name="connsiteY553" fmla="*/ 1440658 h 6858000"/>
              <a:gd name="connsiteX554" fmla="*/ 278707 w 7467600"/>
              <a:gd name="connsiteY554" fmla="*/ 1352270 h 6858000"/>
              <a:gd name="connsiteX555" fmla="*/ 1423821 w 7467600"/>
              <a:gd name="connsiteY555" fmla="*/ 1351958 h 6858000"/>
              <a:gd name="connsiteX556" fmla="*/ 1638521 w 7467600"/>
              <a:gd name="connsiteY556" fmla="*/ 1908470 h 6858000"/>
              <a:gd name="connsiteX557" fmla="*/ 1754199 w 7467600"/>
              <a:gd name="connsiteY557" fmla="*/ 2149284 h 6858000"/>
              <a:gd name="connsiteX558" fmla="*/ 1908359 w 7467600"/>
              <a:gd name="connsiteY558" fmla="*/ 2364988 h 6858000"/>
              <a:gd name="connsiteX559" fmla="*/ 1647661 w 7467600"/>
              <a:gd name="connsiteY559" fmla="*/ 1825945 h 6858000"/>
              <a:gd name="connsiteX560" fmla="*/ 1423821 w 7467600"/>
              <a:gd name="connsiteY560" fmla="*/ 1351958 h 6858000"/>
              <a:gd name="connsiteX561" fmla="*/ 1431890 w 7467600"/>
              <a:gd name="connsiteY561" fmla="*/ 1306475 h 6858000"/>
              <a:gd name="connsiteX562" fmla="*/ 1507597 w 7467600"/>
              <a:gd name="connsiteY562" fmla="*/ 1446132 h 6858000"/>
              <a:gd name="connsiteX563" fmla="*/ 1674586 w 7467600"/>
              <a:gd name="connsiteY563" fmla="*/ 1813832 h 6858000"/>
              <a:gd name="connsiteX564" fmla="*/ 1815950 w 7467600"/>
              <a:gd name="connsiteY564" fmla="*/ 2128564 h 6858000"/>
              <a:gd name="connsiteX565" fmla="*/ 1984242 w 7467600"/>
              <a:gd name="connsiteY565" fmla="*/ 2430829 h 6858000"/>
              <a:gd name="connsiteX566" fmla="*/ 2014023 w 7467600"/>
              <a:gd name="connsiteY566" fmla="*/ 2450995 h 6858000"/>
              <a:gd name="connsiteX567" fmla="*/ 1747337 w 7467600"/>
              <a:gd name="connsiteY567" fmla="*/ 1855264 h 6858000"/>
              <a:gd name="connsiteX568" fmla="*/ 1533749 w 7467600"/>
              <a:gd name="connsiteY568" fmla="*/ 1478656 h 6858000"/>
              <a:gd name="connsiteX569" fmla="*/ 1431890 w 7467600"/>
              <a:gd name="connsiteY569" fmla="*/ 1306475 h 6858000"/>
              <a:gd name="connsiteX570" fmla="*/ 5052692 w 7467600"/>
              <a:gd name="connsiteY570" fmla="*/ 1292994 h 6858000"/>
              <a:gd name="connsiteX571" fmla="*/ 5200661 w 7467600"/>
              <a:gd name="connsiteY571" fmla="*/ 1635186 h 6858000"/>
              <a:gd name="connsiteX572" fmla="*/ 5297138 w 7467600"/>
              <a:gd name="connsiteY572" fmla="*/ 1906351 h 6858000"/>
              <a:gd name="connsiteX573" fmla="*/ 5052692 w 7467600"/>
              <a:gd name="connsiteY573" fmla="*/ 1292994 h 6858000"/>
              <a:gd name="connsiteX574" fmla="*/ 5009948 w 7467600"/>
              <a:gd name="connsiteY574" fmla="*/ 1273619 h 6858000"/>
              <a:gd name="connsiteX575" fmla="*/ 5121777 w 7467600"/>
              <a:gd name="connsiteY575" fmla="*/ 1654213 h 6858000"/>
              <a:gd name="connsiteX576" fmla="*/ 5293545 w 7467600"/>
              <a:gd name="connsiteY576" fmla="*/ 2072247 h 6858000"/>
              <a:gd name="connsiteX577" fmla="*/ 5294042 w 7467600"/>
              <a:gd name="connsiteY577" fmla="*/ 2065019 h 6858000"/>
              <a:gd name="connsiteX578" fmla="*/ 5171936 w 7467600"/>
              <a:gd name="connsiteY578" fmla="*/ 1647613 h 6858000"/>
              <a:gd name="connsiteX579" fmla="*/ 5009948 w 7467600"/>
              <a:gd name="connsiteY579" fmla="*/ 1273619 h 6858000"/>
              <a:gd name="connsiteX580" fmla="*/ 655236 w 7467600"/>
              <a:gd name="connsiteY580" fmla="*/ 1268632 h 6858000"/>
              <a:gd name="connsiteX581" fmla="*/ 839521 w 7467600"/>
              <a:gd name="connsiteY581" fmla="*/ 1685315 h 6858000"/>
              <a:gd name="connsiteX582" fmla="*/ 1109416 w 7467600"/>
              <a:gd name="connsiteY582" fmla="*/ 2061663 h 6858000"/>
              <a:gd name="connsiteX583" fmla="*/ 1298300 w 7467600"/>
              <a:gd name="connsiteY583" fmla="*/ 2247742 h 6858000"/>
              <a:gd name="connsiteX584" fmla="*/ 1125871 w 7467600"/>
              <a:gd name="connsiteY584" fmla="*/ 1989513 h 6858000"/>
              <a:gd name="connsiteX585" fmla="*/ 981574 w 7467600"/>
              <a:gd name="connsiteY585" fmla="*/ 1783157 h 6858000"/>
              <a:gd name="connsiteX586" fmla="*/ 922198 w 7467600"/>
              <a:gd name="connsiteY586" fmla="*/ 1677437 h 6858000"/>
              <a:gd name="connsiteX587" fmla="*/ 869293 w 7467600"/>
              <a:gd name="connsiteY587" fmla="*/ 1583214 h 6858000"/>
              <a:gd name="connsiteX588" fmla="*/ 751431 w 7467600"/>
              <a:gd name="connsiteY588" fmla="*/ 1405731 h 6858000"/>
              <a:gd name="connsiteX589" fmla="*/ 655236 w 7467600"/>
              <a:gd name="connsiteY589" fmla="*/ 1268632 h 6858000"/>
              <a:gd name="connsiteX590" fmla="*/ 6516292 w 7467600"/>
              <a:gd name="connsiteY590" fmla="*/ 1263064 h 6858000"/>
              <a:gd name="connsiteX591" fmla="*/ 5736320 w 7467600"/>
              <a:gd name="connsiteY591" fmla="*/ 1501803 h 6858000"/>
              <a:gd name="connsiteX592" fmla="*/ 6516292 w 7467600"/>
              <a:gd name="connsiteY592" fmla="*/ 1263064 h 6858000"/>
              <a:gd name="connsiteX593" fmla="*/ 291466 w 7467600"/>
              <a:gd name="connsiteY593" fmla="*/ 1250369 h 6858000"/>
              <a:gd name="connsiteX594" fmla="*/ 323180 w 7467600"/>
              <a:gd name="connsiteY594" fmla="*/ 1435283 h 6858000"/>
              <a:gd name="connsiteX595" fmla="*/ 349381 w 7467600"/>
              <a:gd name="connsiteY595" fmla="*/ 1875041 h 6858000"/>
              <a:gd name="connsiteX596" fmla="*/ 374363 w 7467600"/>
              <a:gd name="connsiteY596" fmla="*/ 1506494 h 6858000"/>
              <a:gd name="connsiteX597" fmla="*/ 302168 w 7467600"/>
              <a:gd name="connsiteY597" fmla="*/ 1274495 h 6858000"/>
              <a:gd name="connsiteX598" fmla="*/ 291466 w 7467600"/>
              <a:gd name="connsiteY598" fmla="*/ 1250369 h 6858000"/>
              <a:gd name="connsiteX599" fmla="*/ 678222 w 7467600"/>
              <a:gd name="connsiteY599" fmla="*/ 1248670 h 6858000"/>
              <a:gd name="connsiteX600" fmla="*/ 775536 w 7467600"/>
              <a:gd name="connsiteY600" fmla="*/ 1388015 h 6858000"/>
              <a:gd name="connsiteX601" fmla="*/ 894529 w 7467600"/>
              <a:gd name="connsiteY601" fmla="*/ 1567739 h 6858000"/>
              <a:gd name="connsiteX602" fmla="*/ 948000 w 7467600"/>
              <a:gd name="connsiteY602" fmla="*/ 1663088 h 6858000"/>
              <a:gd name="connsiteX603" fmla="*/ 1006812 w 7467600"/>
              <a:gd name="connsiteY603" fmla="*/ 1767683 h 6858000"/>
              <a:gd name="connsiteX604" fmla="*/ 1149133 w 7467600"/>
              <a:gd name="connsiteY604" fmla="*/ 1971513 h 6858000"/>
              <a:gd name="connsiteX605" fmla="*/ 1333952 w 7467600"/>
              <a:gd name="connsiteY605" fmla="*/ 2251620 h 6858000"/>
              <a:gd name="connsiteX606" fmla="*/ 1337329 w 7467600"/>
              <a:gd name="connsiteY606" fmla="*/ 2258350 h 6858000"/>
              <a:gd name="connsiteX607" fmla="*/ 1014726 w 7467600"/>
              <a:gd name="connsiteY607" fmla="*/ 1615556 h 6858000"/>
              <a:gd name="connsiteX608" fmla="*/ 678222 w 7467600"/>
              <a:gd name="connsiteY608" fmla="*/ 1248670 h 6858000"/>
              <a:gd name="connsiteX609" fmla="*/ 6691602 w 7467600"/>
              <a:gd name="connsiteY609" fmla="*/ 1140573 h 6858000"/>
              <a:gd name="connsiteX610" fmla="*/ 6571100 w 7467600"/>
              <a:gd name="connsiteY610" fmla="*/ 1183662 h 6858000"/>
              <a:gd name="connsiteX611" fmla="*/ 6241687 w 7467600"/>
              <a:gd name="connsiteY611" fmla="*/ 1257600 h 6858000"/>
              <a:gd name="connsiteX612" fmla="*/ 5693009 w 7467600"/>
              <a:gd name="connsiteY612" fmla="*/ 1478256 h 6858000"/>
              <a:gd name="connsiteX613" fmla="*/ 6548420 w 7467600"/>
              <a:gd name="connsiteY613" fmla="*/ 1214599 h 6858000"/>
              <a:gd name="connsiteX614" fmla="*/ 6605473 w 7467600"/>
              <a:gd name="connsiteY614" fmla="*/ 1184686 h 6858000"/>
              <a:gd name="connsiteX615" fmla="*/ 6691602 w 7467600"/>
              <a:gd name="connsiteY615" fmla="*/ 1140573 h 6858000"/>
              <a:gd name="connsiteX616" fmla="*/ 4002475 w 7467600"/>
              <a:gd name="connsiteY616" fmla="*/ 1037802 h 6858000"/>
              <a:gd name="connsiteX617" fmla="*/ 4000324 w 7467600"/>
              <a:gd name="connsiteY617" fmla="*/ 1039362 h 6858000"/>
              <a:gd name="connsiteX618" fmla="*/ 4002862 w 7467600"/>
              <a:gd name="connsiteY618" fmla="*/ 1042866 h 6858000"/>
              <a:gd name="connsiteX619" fmla="*/ 4002475 w 7467600"/>
              <a:gd name="connsiteY619" fmla="*/ 1037802 h 6858000"/>
              <a:gd name="connsiteX620" fmla="*/ 506322 w 7467600"/>
              <a:gd name="connsiteY620" fmla="*/ 1020997 h 6858000"/>
              <a:gd name="connsiteX621" fmla="*/ 533068 w 7467600"/>
              <a:gd name="connsiteY621" fmla="*/ 1029409 h 6858000"/>
              <a:gd name="connsiteX622" fmla="*/ 1232525 w 7467600"/>
              <a:gd name="connsiteY622" fmla="*/ 1804675 h 6858000"/>
              <a:gd name="connsiteX623" fmla="*/ 1388858 w 7467600"/>
              <a:gd name="connsiteY623" fmla="*/ 2368011 h 6858000"/>
              <a:gd name="connsiteX624" fmla="*/ 1384098 w 7467600"/>
              <a:gd name="connsiteY624" fmla="*/ 2378125 h 6858000"/>
              <a:gd name="connsiteX625" fmla="*/ 1425393 w 7467600"/>
              <a:gd name="connsiteY625" fmla="*/ 2589124 h 6858000"/>
              <a:gd name="connsiteX626" fmla="*/ 1424001 w 7467600"/>
              <a:gd name="connsiteY626" fmla="*/ 2597541 h 6858000"/>
              <a:gd name="connsiteX627" fmla="*/ 2152729 w 7467600"/>
              <a:gd name="connsiteY627" fmla="*/ 2864487 h 6858000"/>
              <a:gd name="connsiteX628" fmla="*/ 2020609 w 7467600"/>
              <a:gd name="connsiteY628" fmla="*/ 2539671 h 6858000"/>
              <a:gd name="connsiteX629" fmla="*/ 2018920 w 7467600"/>
              <a:gd name="connsiteY629" fmla="*/ 2536309 h 6858000"/>
              <a:gd name="connsiteX630" fmla="*/ 1342441 w 7467600"/>
              <a:gd name="connsiteY630" fmla="*/ 1173017 h 6858000"/>
              <a:gd name="connsiteX631" fmla="*/ 1367925 w 7467600"/>
              <a:gd name="connsiteY631" fmla="*/ 1135648 h 6858000"/>
              <a:gd name="connsiteX632" fmla="*/ 1771401 w 7467600"/>
              <a:gd name="connsiteY632" fmla="*/ 1806673 h 6858000"/>
              <a:gd name="connsiteX633" fmla="*/ 1972385 w 7467600"/>
              <a:gd name="connsiteY633" fmla="*/ 2198735 h 6858000"/>
              <a:gd name="connsiteX634" fmla="*/ 2040892 w 7467600"/>
              <a:gd name="connsiteY634" fmla="*/ 2405205 h 6858000"/>
              <a:gd name="connsiteX635" fmla="*/ 2131689 w 7467600"/>
              <a:gd name="connsiteY635" fmla="*/ 1936926 h 6858000"/>
              <a:gd name="connsiteX636" fmla="*/ 2454820 w 7467600"/>
              <a:gd name="connsiteY636" fmla="*/ 1248808 h 6858000"/>
              <a:gd name="connsiteX637" fmla="*/ 2492512 w 7467600"/>
              <a:gd name="connsiteY637" fmla="*/ 1302920 h 6858000"/>
              <a:gd name="connsiteX638" fmla="*/ 2081216 w 7467600"/>
              <a:gd name="connsiteY638" fmla="*/ 2527513 h 6858000"/>
              <a:gd name="connsiteX639" fmla="*/ 2081211 w 7467600"/>
              <a:gd name="connsiteY639" fmla="*/ 2528916 h 6858000"/>
              <a:gd name="connsiteX640" fmla="*/ 2199067 w 7467600"/>
              <a:gd name="connsiteY640" fmla="*/ 2884061 h 6858000"/>
              <a:gd name="connsiteX641" fmla="*/ 3192586 w 7467600"/>
              <a:gd name="connsiteY641" fmla="*/ 3411496 h 6858000"/>
              <a:gd name="connsiteX642" fmla="*/ 3182620 w 7467600"/>
              <a:gd name="connsiteY642" fmla="*/ 3483279 h 6858000"/>
              <a:gd name="connsiteX643" fmla="*/ 2435119 w 7467600"/>
              <a:gd name="connsiteY643" fmla="*/ 3080173 h 6858000"/>
              <a:gd name="connsiteX644" fmla="*/ 2410152 w 7467600"/>
              <a:gd name="connsiteY644" fmla="*/ 3063751 h 6858000"/>
              <a:gd name="connsiteX645" fmla="*/ 2408099 w 7467600"/>
              <a:gd name="connsiteY645" fmla="*/ 3064403 h 6858000"/>
              <a:gd name="connsiteX646" fmla="*/ 2407218 w 7467600"/>
              <a:gd name="connsiteY646" fmla="*/ 3070324 h 6858000"/>
              <a:gd name="connsiteX647" fmla="*/ 2380138 w 7467600"/>
              <a:gd name="connsiteY647" fmla="*/ 3099341 h 6858000"/>
              <a:gd name="connsiteX648" fmla="*/ 1765923 w 7467600"/>
              <a:gd name="connsiteY648" fmla="*/ 3581043 h 6858000"/>
              <a:gd name="connsiteX649" fmla="*/ 1702258 w 7467600"/>
              <a:gd name="connsiteY649" fmla="*/ 3612286 h 6858000"/>
              <a:gd name="connsiteX650" fmla="*/ 1538370 w 7467600"/>
              <a:gd name="connsiteY650" fmla="*/ 3811804 h 6858000"/>
              <a:gd name="connsiteX651" fmla="*/ 542867 w 7467600"/>
              <a:gd name="connsiteY651" fmla="*/ 4944092 h 6858000"/>
              <a:gd name="connsiteX652" fmla="*/ 515800 w 7467600"/>
              <a:gd name="connsiteY652" fmla="*/ 4862180 h 6858000"/>
              <a:gd name="connsiteX653" fmla="*/ 909145 w 7467600"/>
              <a:gd name="connsiteY653" fmla="*/ 4199225 h 6858000"/>
              <a:gd name="connsiteX654" fmla="*/ 1214067 w 7467600"/>
              <a:gd name="connsiteY654" fmla="*/ 3908561 h 6858000"/>
              <a:gd name="connsiteX655" fmla="*/ 640967 w 7467600"/>
              <a:gd name="connsiteY655" fmla="*/ 4105601 h 6858000"/>
              <a:gd name="connsiteX656" fmla="*/ 112563 w 7467600"/>
              <a:gd name="connsiteY656" fmla="*/ 4396952 h 6858000"/>
              <a:gd name="connsiteX657" fmla="*/ 0 w 7467600"/>
              <a:gd name="connsiteY657" fmla="*/ 4466006 h 6858000"/>
              <a:gd name="connsiteX658" fmla="*/ 0 w 7467600"/>
              <a:gd name="connsiteY658" fmla="*/ 4233763 h 6858000"/>
              <a:gd name="connsiteX659" fmla="*/ 36881 w 7467600"/>
              <a:gd name="connsiteY659" fmla="*/ 4200118 h 6858000"/>
              <a:gd name="connsiteX660" fmla="*/ 910534 w 7467600"/>
              <a:gd name="connsiteY660" fmla="*/ 3629753 h 6858000"/>
              <a:gd name="connsiteX661" fmla="*/ 1578717 w 7467600"/>
              <a:gd name="connsiteY661" fmla="*/ 3575982 h 6858000"/>
              <a:gd name="connsiteX662" fmla="*/ 2338780 w 7467600"/>
              <a:gd name="connsiteY662" fmla="*/ 3033725 h 6858000"/>
              <a:gd name="connsiteX663" fmla="*/ 1807991 w 7467600"/>
              <a:gd name="connsiteY663" fmla="*/ 2807184 h 6858000"/>
              <a:gd name="connsiteX664" fmla="*/ 1416358 w 7467600"/>
              <a:gd name="connsiteY664" fmla="*/ 3112571 h 6858000"/>
              <a:gd name="connsiteX665" fmla="*/ 939066 w 7467600"/>
              <a:gd name="connsiteY665" fmla="*/ 3378798 h 6858000"/>
              <a:gd name="connsiteX666" fmla="*/ 115099 w 7467600"/>
              <a:gd name="connsiteY666" fmla="*/ 3607650 h 6858000"/>
              <a:gd name="connsiteX667" fmla="*/ 97284 w 7467600"/>
              <a:gd name="connsiteY667" fmla="*/ 3520393 h 6858000"/>
              <a:gd name="connsiteX668" fmla="*/ 922050 w 7467600"/>
              <a:gd name="connsiteY668" fmla="*/ 3074867 h 6858000"/>
              <a:gd name="connsiteX669" fmla="*/ 1405265 w 7467600"/>
              <a:gd name="connsiteY669" fmla="*/ 3016319 h 6858000"/>
              <a:gd name="connsiteX670" fmla="*/ 1407512 w 7467600"/>
              <a:gd name="connsiteY670" fmla="*/ 3018001 h 6858000"/>
              <a:gd name="connsiteX671" fmla="*/ 1726266 w 7467600"/>
              <a:gd name="connsiteY671" fmla="*/ 2777274 h 6858000"/>
              <a:gd name="connsiteX672" fmla="*/ 625390 w 7467600"/>
              <a:gd name="connsiteY672" fmla="*/ 2514541 h 6858000"/>
              <a:gd name="connsiteX673" fmla="*/ 619799 w 7467600"/>
              <a:gd name="connsiteY673" fmla="*/ 2527180 h 6858000"/>
              <a:gd name="connsiteX674" fmla="*/ 310030 w 7467600"/>
              <a:gd name="connsiteY674" fmla="*/ 2771818 h 6858000"/>
              <a:gd name="connsiteX675" fmla="*/ 173877 w 7467600"/>
              <a:gd name="connsiteY675" fmla="*/ 2937056 h 6858000"/>
              <a:gd name="connsiteX676" fmla="*/ 77889 w 7467600"/>
              <a:gd name="connsiteY676" fmla="*/ 3138440 h 6858000"/>
              <a:gd name="connsiteX677" fmla="*/ 0 w 7467600"/>
              <a:gd name="connsiteY677" fmla="*/ 3271395 h 6858000"/>
              <a:gd name="connsiteX678" fmla="*/ 0 w 7467600"/>
              <a:gd name="connsiteY678" fmla="*/ 3153002 h 6858000"/>
              <a:gd name="connsiteX679" fmla="*/ 2386 w 7467600"/>
              <a:gd name="connsiteY679" fmla="*/ 3149203 h 6858000"/>
              <a:gd name="connsiteX680" fmla="*/ 89753 w 7467600"/>
              <a:gd name="connsiteY680" fmla="*/ 2987702 h 6858000"/>
              <a:gd name="connsiteX681" fmla="*/ 76869 w 7467600"/>
              <a:gd name="connsiteY681" fmla="*/ 3005404 h 6858000"/>
              <a:gd name="connsiteX682" fmla="*/ 32049 w 7467600"/>
              <a:gd name="connsiteY682" fmla="*/ 3065814 h 6858000"/>
              <a:gd name="connsiteX683" fmla="*/ 0 w 7467600"/>
              <a:gd name="connsiteY683" fmla="*/ 3108744 h 6858000"/>
              <a:gd name="connsiteX684" fmla="*/ 0 w 7467600"/>
              <a:gd name="connsiteY684" fmla="*/ 3058059 h 6858000"/>
              <a:gd name="connsiteX685" fmla="*/ 7610 w 7467600"/>
              <a:gd name="connsiteY685" fmla="*/ 3047889 h 6858000"/>
              <a:gd name="connsiteX686" fmla="*/ 52419 w 7467600"/>
              <a:gd name="connsiteY686" fmla="*/ 2987479 h 6858000"/>
              <a:gd name="connsiteX687" fmla="*/ 59142 w 7467600"/>
              <a:gd name="connsiteY687" fmla="*/ 2978488 h 6858000"/>
              <a:gd name="connsiteX688" fmla="*/ 0 w 7467600"/>
              <a:gd name="connsiteY688" fmla="*/ 3015334 h 6858000"/>
              <a:gd name="connsiteX689" fmla="*/ 0 w 7467600"/>
              <a:gd name="connsiteY689" fmla="*/ 2914286 h 6858000"/>
              <a:gd name="connsiteX690" fmla="*/ 36383 w 7467600"/>
              <a:gd name="connsiteY690" fmla="*/ 2901128 h 6858000"/>
              <a:gd name="connsiteX691" fmla="*/ 156329 w 7467600"/>
              <a:gd name="connsiteY691" fmla="*/ 2840533 h 6858000"/>
              <a:gd name="connsiteX692" fmla="*/ 358355 w 7467600"/>
              <a:gd name="connsiteY692" fmla="*/ 2620471 h 6858000"/>
              <a:gd name="connsiteX693" fmla="*/ 510577 w 7467600"/>
              <a:gd name="connsiteY693" fmla="*/ 2501244 h 6858000"/>
              <a:gd name="connsiteX694" fmla="*/ 211967 w 7467600"/>
              <a:gd name="connsiteY694" fmla="*/ 2479171 h 6858000"/>
              <a:gd name="connsiteX695" fmla="*/ 0 w 7467600"/>
              <a:gd name="connsiteY695" fmla="*/ 2476398 h 6858000"/>
              <a:gd name="connsiteX696" fmla="*/ 0 w 7467600"/>
              <a:gd name="connsiteY696" fmla="*/ 2389189 h 6858000"/>
              <a:gd name="connsiteX697" fmla="*/ 103062 w 7467600"/>
              <a:gd name="connsiteY697" fmla="*/ 2389518 h 6858000"/>
              <a:gd name="connsiteX698" fmla="*/ 510734 w 7467600"/>
              <a:gd name="connsiteY698" fmla="*/ 2416201 h 6858000"/>
              <a:gd name="connsiteX699" fmla="*/ 279257 w 7467600"/>
              <a:gd name="connsiteY699" fmla="*/ 2092102 h 6858000"/>
              <a:gd name="connsiteX700" fmla="*/ 65265 w 7467600"/>
              <a:gd name="connsiteY700" fmla="*/ 2006049 h 6858000"/>
              <a:gd name="connsiteX701" fmla="*/ 0 w 7467600"/>
              <a:gd name="connsiteY701" fmla="*/ 1982532 h 6858000"/>
              <a:gd name="connsiteX702" fmla="*/ 0 w 7467600"/>
              <a:gd name="connsiteY702" fmla="*/ 1912789 h 6858000"/>
              <a:gd name="connsiteX703" fmla="*/ 97460 w 7467600"/>
              <a:gd name="connsiteY703" fmla="*/ 1953725 h 6858000"/>
              <a:gd name="connsiteX704" fmla="*/ 221272 w 7467600"/>
              <a:gd name="connsiteY704" fmla="*/ 1980766 h 6858000"/>
              <a:gd name="connsiteX705" fmla="*/ 116765 w 7467600"/>
              <a:gd name="connsiteY705" fmla="*/ 1911033 h 6858000"/>
              <a:gd name="connsiteX706" fmla="*/ 16405 w 7467600"/>
              <a:gd name="connsiteY706" fmla="*/ 1803412 h 6858000"/>
              <a:gd name="connsiteX707" fmla="*/ 0 w 7467600"/>
              <a:gd name="connsiteY707" fmla="*/ 1784777 h 6858000"/>
              <a:gd name="connsiteX708" fmla="*/ 0 w 7467600"/>
              <a:gd name="connsiteY708" fmla="*/ 1740082 h 6858000"/>
              <a:gd name="connsiteX709" fmla="*/ 39394 w 7467600"/>
              <a:gd name="connsiteY709" fmla="*/ 1784856 h 6858000"/>
              <a:gd name="connsiteX710" fmla="*/ 135813 w 7467600"/>
              <a:gd name="connsiteY710" fmla="*/ 1888838 h 6858000"/>
              <a:gd name="connsiteX711" fmla="*/ 242575 w 7467600"/>
              <a:gd name="connsiteY711" fmla="*/ 1958841 h 6858000"/>
              <a:gd name="connsiteX712" fmla="*/ 82197 w 7467600"/>
              <a:gd name="connsiteY712" fmla="*/ 1754826 h 6858000"/>
              <a:gd name="connsiteX713" fmla="*/ 0 w 7467600"/>
              <a:gd name="connsiteY713" fmla="*/ 1679650 h 6858000"/>
              <a:gd name="connsiteX714" fmla="*/ 0 w 7467600"/>
              <a:gd name="connsiteY714" fmla="*/ 1602463 h 6858000"/>
              <a:gd name="connsiteX715" fmla="*/ 84689 w 7467600"/>
              <a:gd name="connsiteY715" fmla="*/ 1677442 h 6858000"/>
              <a:gd name="connsiteX716" fmla="*/ 298437 w 7467600"/>
              <a:gd name="connsiteY716" fmla="*/ 1968019 h 6858000"/>
              <a:gd name="connsiteX717" fmla="*/ 227269 w 7467600"/>
              <a:gd name="connsiteY717" fmla="*/ 1114064 h 6858000"/>
              <a:gd name="connsiteX718" fmla="*/ 248003 w 7467600"/>
              <a:gd name="connsiteY718" fmla="*/ 1089613 h 6858000"/>
              <a:gd name="connsiteX719" fmla="*/ 427020 w 7467600"/>
              <a:gd name="connsiteY719" fmla="*/ 1619803 h 6858000"/>
              <a:gd name="connsiteX720" fmla="*/ 340345 w 7467600"/>
              <a:gd name="connsiteY720" fmla="*/ 2027739 h 6858000"/>
              <a:gd name="connsiteX721" fmla="*/ 360865 w 7467600"/>
              <a:gd name="connsiteY721" fmla="*/ 2044827 h 6858000"/>
              <a:gd name="connsiteX722" fmla="*/ 560414 w 7467600"/>
              <a:gd name="connsiteY722" fmla="*/ 2421457 h 6858000"/>
              <a:gd name="connsiteX723" fmla="*/ 1359703 w 7467600"/>
              <a:gd name="connsiteY723" fmla="*/ 2578554 h 6858000"/>
              <a:gd name="connsiteX724" fmla="*/ 1359422 w 7467600"/>
              <a:gd name="connsiteY724" fmla="*/ 2577994 h 6858000"/>
              <a:gd name="connsiteX725" fmla="*/ 828701 w 7467600"/>
              <a:gd name="connsiteY725" fmla="*/ 1839520 h 6858000"/>
              <a:gd name="connsiteX726" fmla="*/ 494427 w 7467600"/>
              <a:gd name="connsiteY726" fmla="*/ 1092333 h 6858000"/>
              <a:gd name="connsiteX727" fmla="*/ 506322 w 7467600"/>
              <a:gd name="connsiteY727" fmla="*/ 1020997 h 6858000"/>
              <a:gd name="connsiteX728" fmla="*/ 4570198 w 7467600"/>
              <a:gd name="connsiteY728" fmla="*/ 978081 h 6858000"/>
              <a:gd name="connsiteX729" fmla="*/ 4523691 w 7467600"/>
              <a:gd name="connsiteY729" fmla="*/ 1127776 h 6858000"/>
              <a:gd name="connsiteX730" fmla="*/ 4509875 w 7467600"/>
              <a:gd name="connsiteY730" fmla="*/ 1167552 h 6858000"/>
              <a:gd name="connsiteX731" fmla="*/ 4478168 w 7467600"/>
              <a:gd name="connsiteY731" fmla="*/ 1260735 h 6858000"/>
              <a:gd name="connsiteX732" fmla="*/ 4409309 w 7467600"/>
              <a:gd name="connsiteY732" fmla="*/ 1666996 h 6858000"/>
              <a:gd name="connsiteX733" fmla="*/ 4370031 w 7467600"/>
              <a:gd name="connsiteY733" fmla="*/ 1955666 h 6858000"/>
              <a:gd name="connsiteX734" fmla="*/ 4570198 w 7467600"/>
              <a:gd name="connsiteY734" fmla="*/ 978081 h 6858000"/>
              <a:gd name="connsiteX735" fmla="*/ 4557898 w 7467600"/>
              <a:gd name="connsiteY735" fmla="*/ 900011 h 6858000"/>
              <a:gd name="connsiteX736" fmla="*/ 4344840 w 7467600"/>
              <a:gd name="connsiteY736" fmla="*/ 1922038 h 6858000"/>
              <a:gd name="connsiteX737" fmla="*/ 4378710 w 7467600"/>
              <a:gd name="connsiteY737" fmla="*/ 1665516 h 6858000"/>
              <a:gd name="connsiteX738" fmla="*/ 4448798 w 7467600"/>
              <a:gd name="connsiteY738" fmla="*/ 1253024 h 6858000"/>
              <a:gd name="connsiteX739" fmla="*/ 4480315 w 7467600"/>
              <a:gd name="connsiteY739" fmla="*/ 1158454 h 6858000"/>
              <a:gd name="connsiteX740" fmla="*/ 4494133 w 7467600"/>
              <a:gd name="connsiteY740" fmla="*/ 1118676 h 6858000"/>
              <a:gd name="connsiteX741" fmla="*/ 4557898 w 7467600"/>
              <a:gd name="connsiteY741" fmla="*/ 900011 h 6858000"/>
              <a:gd name="connsiteX742" fmla="*/ 5870151 w 7467600"/>
              <a:gd name="connsiteY742" fmla="*/ 898890 h 6858000"/>
              <a:gd name="connsiteX743" fmla="*/ 5861335 w 7467600"/>
              <a:gd name="connsiteY743" fmla="*/ 899177 h 6858000"/>
              <a:gd name="connsiteX744" fmla="*/ 5843702 w 7467600"/>
              <a:gd name="connsiteY744" fmla="*/ 899748 h 6858000"/>
              <a:gd name="connsiteX745" fmla="*/ 5651107 w 7467600"/>
              <a:gd name="connsiteY745" fmla="*/ 920306 h 6858000"/>
              <a:gd name="connsiteX746" fmla="*/ 5459407 w 7467600"/>
              <a:gd name="connsiteY746" fmla="*/ 940975 h 6858000"/>
              <a:gd name="connsiteX747" fmla="*/ 5374846 w 7467600"/>
              <a:gd name="connsiteY747" fmla="*/ 941988 h 6858000"/>
              <a:gd name="connsiteX748" fmla="*/ 5256105 w 7467600"/>
              <a:gd name="connsiteY748" fmla="*/ 945632 h 6858000"/>
              <a:gd name="connsiteX749" fmla="*/ 5107071 w 7467600"/>
              <a:gd name="connsiteY749" fmla="*/ 969720 h 6858000"/>
              <a:gd name="connsiteX750" fmla="*/ 4998681 w 7467600"/>
              <a:gd name="connsiteY750" fmla="*/ 988771 h 6858000"/>
              <a:gd name="connsiteX751" fmla="*/ 5870151 w 7467600"/>
              <a:gd name="connsiteY751" fmla="*/ 898890 h 6858000"/>
              <a:gd name="connsiteX752" fmla="*/ 5504425 w 7467600"/>
              <a:gd name="connsiteY752" fmla="*/ 848067 h 6858000"/>
              <a:gd name="connsiteX753" fmla="*/ 4968849 w 7467600"/>
              <a:gd name="connsiteY753" fmla="*/ 962318 h 6858000"/>
              <a:gd name="connsiteX754" fmla="*/ 5104039 w 7467600"/>
              <a:gd name="connsiteY754" fmla="*/ 940634 h 6858000"/>
              <a:gd name="connsiteX755" fmla="*/ 5256311 w 7467600"/>
              <a:gd name="connsiteY755" fmla="*/ 916490 h 6858000"/>
              <a:gd name="connsiteX756" fmla="*/ 5377381 w 7467600"/>
              <a:gd name="connsiteY756" fmla="*/ 912671 h 6858000"/>
              <a:gd name="connsiteX757" fmla="*/ 5460148 w 7467600"/>
              <a:gd name="connsiteY757" fmla="*/ 911442 h 6858000"/>
              <a:gd name="connsiteX758" fmla="*/ 5648971 w 7467600"/>
              <a:gd name="connsiteY758" fmla="*/ 891331 h 6858000"/>
              <a:gd name="connsiteX759" fmla="*/ 5844807 w 7467600"/>
              <a:gd name="connsiteY759" fmla="*/ 870718 h 6858000"/>
              <a:gd name="connsiteX760" fmla="*/ 5862975 w 7467600"/>
              <a:gd name="connsiteY760" fmla="*/ 869756 h 6858000"/>
              <a:gd name="connsiteX761" fmla="*/ 5920887 w 7467600"/>
              <a:gd name="connsiteY761" fmla="*/ 865929 h 6858000"/>
              <a:gd name="connsiteX762" fmla="*/ 5504425 w 7467600"/>
              <a:gd name="connsiteY762" fmla="*/ 848067 h 6858000"/>
              <a:gd name="connsiteX763" fmla="*/ 3607114 w 7467600"/>
              <a:gd name="connsiteY763" fmla="*/ 467441 h 6858000"/>
              <a:gd name="connsiteX764" fmla="*/ 3296242 w 7467600"/>
              <a:gd name="connsiteY764" fmla="*/ 807991 h 6858000"/>
              <a:gd name="connsiteX765" fmla="*/ 3174674 w 7467600"/>
              <a:gd name="connsiteY765" fmla="*/ 919759 h 6858000"/>
              <a:gd name="connsiteX766" fmla="*/ 3042978 w 7467600"/>
              <a:gd name="connsiteY766" fmla="*/ 1054894 h 6858000"/>
              <a:gd name="connsiteX767" fmla="*/ 2968914 w 7467600"/>
              <a:gd name="connsiteY767" fmla="*/ 1133756 h 6858000"/>
              <a:gd name="connsiteX768" fmla="*/ 3103823 w 7467600"/>
              <a:gd name="connsiteY768" fmla="*/ 1026814 h 6858000"/>
              <a:gd name="connsiteX769" fmla="*/ 3607114 w 7467600"/>
              <a:gd name="connsiteY769" fmla="*/ 467441 h 6858000"/>
              <a:gd name="connsiteX770" fmla="*/ 3744487 w 7467600"/>
              <a:gd name="connsiteY770" fmla="*/ 383136 h 6858000"/>
              <a:gd name="connsiteX771" fmla="*/ 3970213 w 7467600"/>
              <a:gd name="connsiteY771" fmla="*/ 995559 h 6858000"/>
              <a:gd name="connsiteX772" fmla="*/ 3744487 w 7467600"/>
              <a:gd name="connsiteY772" fmla="*/ 383136 h 6858000"/>
              <a:gd name="connsiteX773" fmla="*/ 3624562 w 7467600"/>
              <a:gd name="connsiteY773" fmla="*/ 367041 h 6858000"/>
              <a:gd name="connsiteX774" fmla="*/ 3489712 w 7467600"/>
              <a:gd name="connsiteY774" fmla="*/ 485386 h 6858000"/>
              <a:gd name="connsiteX775" fmla="*/ 3182994 w 7467600"/>
              <a:gd name="connsiteY775" fmla="*/ 828265 h 6858000"/>
              <a:gd name="connsiteX776" fmla="*/ 2892114 w 7467600"/>
              <a:gd name="connsiteY776" fmla="*/ 1172635 h 6858000"/>
              <a:gd name="connsiteX777" fmla="*/ 3021459 w 7467600"/>
              <a:gd name="connsiteY777" fmla="*/ 1035385 h 6858000"/>
              <a:gd name="connsiteX778" fmla="*/ 3153873 w 7467600"/>
              <a:gd name="connsiteY778" fmla="*/ 898971 h 6858000"/>
              <a:gd name="connsiteX779" fmla="*/ 3276511 w 7467600"/>
              <a:gd name="connsiteY779" fmla="*/ 786423 h 6858000"/>
              <a:gd name="connsiteX780" fmla="*/ 3584154 w 7467600"/>
              <a:gd name="connsiteY780" fmla="*/ 448218 h 6858000"/>
              <a:gd name="connsiteX781" fmla="*/ 3624562 w 7467600"/>
              <a:gd name="connsiteY781" fmla="*/ 367041 h 6858000"/>
              <a:gd name="connsiteX782" fmla="*/ 3766672 w 7467600"/>
              <a:gd name="connsiteY782" fmla="*/ 359429 h 6858000"/>
              <a:gd name="connsiteX783" fmla="*/ 3996338 w 7467600"/>
              <a:gd name="connsiteY783" fmla="*/ 968237 h 6858000"/>
              <a:gd name="connsiteX784" fmla="*/ 3766672 w 7467600"/>
              <a:gd name="connsiteY784" fmla="*/ 359429 h 6858000"/>
              <a:gd name="connsiteX785" fmla="*/ 5805386 w 7467600"/>
              <a:gd name="connsiteY785" fmla="*/ 239240 h 6858000"/>
              <a:gd name="connsiteX786" fmla="*/ 5736947 w 7467600"/>
              <a:gd name="connsiteY786" fmla="*/ 261367 h 6858000"/>
              <a:gd name="connsiteX787" fmla="*/ 5427012 w 7467600"/>
              <a:gd name="connsiteY787" fmla="*/ 311272 h 6858000"/>
              <a:gd name="connsiteX788" fmla="*/ 5147818 w 7467600"/>
              <a:gd name="connsiteY788" fmla="*/ 322112 h 6858000"/>
              <a:gd name="connsiteX789" fmla="*/ 5060854 w 7467600"/>
              <a:gd name="connsiteY789" fmla="*/ 311882 h 6858000"/>
              <a:gd name="connsiteX790" fmla="*/ 4945989 w 7467600"/>
              <a:gd name="connsiteY790" fmla="*/ 300516 h 6858000"/>
              <a:gd name="connsiteX791" fmla="*/ 5410479 w 7467600"/>
              <a:gd name="connsiteY791" fmla="*/ 348434 h 6858000"/>
              <a:gd name="connsiteX792" fmla="*/ 5805386 w 7467600"/>
              <a:gd name="connsiteY792" fmla="*/ 239240 h 6858000"/>
              <a:gd name="connsiteX793" fmla="*/ 5905192 w 7467600"/>
              <a:gd name="connsiteY793" fmla="*/ 163079 h 6858000"/>
              <a:gd name="connsiteX794" fmla="*/ 5865655 w 7467600"/>
              <a:gd name="connsiteY794" fmla="*/ 171901 h 6858000"/>
              <a:gd name="connsiteX795" fmla="*/ 5259740 w 7467600"/>
              <a:gd name="connsiteY795" fmla="*/ 257013 h 6858000"/>
              <a:gd name="connsiteX796" fmla="*/ 5208466 w 7467600"/>
              <a:gd name="connsiteY796" fmla="*/ 257550 h 6858000"/>
              <a:gd name="connsiteX797" fmla="*/ 4980204 w 7467600"/>
              <a:gd name="connsiteY797" fmla="*/ 271903 h 6858000"/>
              <a:gd name="connsiteX798" fmla="*/ 5068068 w 7467600"/>
              <a:gd name="connsiteY798" fmla="*/ 282244 h 6858000"/>
              <a:gd name="connsiteX799" fmla="*/ 5153231 w 7467600"/>
              <a:gd name="connsiteY799" fmla="*/ 292240 h 6858000"/>
              <a:gd name="connsiteX800" fmla="*/ 5426491 w 7467600"/>
              <a:gd name="connsiteY800" fmla="*/ 281128 h 6858000"/>
              <a:gd name="connsiteX801" fmla="*/ 5731212 w 7467600"/>
              <a:gd name="connsiteY801" fmla="*/ 231951 h 6858000"/>
              <a:gd name="connsiteX802" fmla="*/ 5905192 w 7467600"/>
              <a:gd name="connsiteY802" fmla="*/ 163079 h 6858000"/>
              <a:gd name="connsiteX803" fmla="*/ 5944437 w 7467600"/>
              <a:gd name="connsiteY803" fmla="*/ 113829 h 6858000"/>
              <a:gd name="connsiteX804" fmla="*/ 5825032 w 7467600"/>
              <a:gd name="connsiteY804" fmla="*/ 146405 h 6858000"/>
              <a:gd name="connsiteX805" fmla="*/ 4955599 w 7467600"/>
              <a:gd name="connsiteY805" fmla="*/ 247008 h 6858000"/>
              <a:gd name="connsiteX806" fmla="*/ 5210104 w 7467600"/>
              <a:gd name="connsiteY806" fmla="*/ 228123 h 6858000"/>
              <a:gd name="connsiteX807" fmla="*/ 5261015 w 7467600"/>
              <a:gd name="connsiteY807" fmla="*/ 227087 h 6858000"/>
              <a:gd name="connsiteX808" fmla="*/ 5861181 w 7467600"/>
              <a:gd name="connsiteY808" fmla="*/ 143093 h 6858000"/>
              <a:gd name="connsiteX809" fmla="*/ 5961252 w 7467600"/>
              <a:gd name="connsiteY809" fmla="*/ 114820 h 6858000"/>
              <a:gd name="connsiteX810" fmla="*/ 5944437 w 7467600"/>
              <a:gd name="connsiteY810" fmla="*/ 113829 h 6858000"/>
              <a:gd name="connsiteX811" fmla="*/ 3882765 w 7467600"/>
              <a:gd name="connsiteY811" fmla="*/ 0 h 6858000"/>
              <a:gd name="connsiteX812" fmla="*/ 3995099 w 7467600"/>
              <a:gd name="connsiteY812" fmla="*/ 0 h 6858000"/>
              <a:gd name="connsiteX813" fmla="*/ 4163818 w 7467600"/>
              <a:gd name="connsiteY813" fmla="*/ 234104 h 6858000"/>
              <a:gd name="connsiteX814" fmla="*/ 4172099 w 7467600"/>
              <a:gd name="connsiteY814" fmla="*/ 234207 h 6858000"/>
              <a:gd name="connsiteX815" fmla="*/ 4784282 w 7467600"/>
              <a:gd name="connsiteY815" fmla="*/ 276561 h 6858000"/>
              <a:gd name="connsiteX816" fmla="*/ 4801687 w 7467600"/>
              <a:gd name="connsiteY816" fmla="*/ 267764 h 6858000"/>
              <a:gd name="connsiteX817" fmla="*/ 6082788 w 7467600"/>
              <a:gd name="connsiteY817" fmla="*/ 64119 h 6858000"/>
              <a:gd name="connsiteX818" fmla="*/ 6099442 w 7467600"/>
              <a:gd name="connsiteY818" fmla="*/ 82568 h 6858000"/>
              <a:gd name="connsiteX819" fmla="*/ 4804137 w 7467600"/>
              <a:gd name="connsiteY819" fmla="*/ 320931 h 6858000"/>
              <a:gd name="connsiteX820" fmla="*/ 4227047 w 7467600"/>
              <a:gd name="connsiteY820" fmla="*/ 313415 h 6858000"/>
              <a:gd name="connsiteX821" fmla="*/ 4346041 w 7467600"/>
              <a:gd name="connsiteY821" fmla="*/ 456086 h 6858000"/>
              <a:gd name="connsiteX822" fmla="*/ 4870967 w 7467600"/>
              <a:gd name="connsiteY822" fmla="*/ 963061 h 6858000"/>
              <a:gd name="connsiteX823" fmla="*/ 4889647 w 7467600"/>
              <a:gd name="connsiteY823" fmla="*/ 957147 h 6858000"/>
              <a:gd name="connsiteX824" fmla="*/ 5422504 w 7467600"/>
              <a:gd name="connsiteY824" fmla="*/ 805191 h 6858000"/>
              <a:gd name="connsiteX825" fmla="*/ 6087656 w 7467600"/>
              <a:gd name="connsiteY825" fmla="*/ 826703 h 6858000"/>
              <a:gd name="connsiteX826" fmla="*/ 6058717 w 7467600"/>
              <a:gd name="connsiteY826" fmla="*/ 865992 h 6858000"/>
              <a:gd name="connsiteX827" fmla="*/ 4974153 w 7467600"/>
              <a:gd name="connsiteY827" fmla="*/ 1045456 h 6858000"/>
              <a:gd name="connsiteX828" fmla="*/ 5627835 w 7467600"/>
              <a:gd name="connsiteY828" fmla="*/ 1472077 h 6858000"/>
              <a:gd name="connsiteX829" fmla="*/ 5629817 w 7467600"/>
              <a:gd name="connsiteY829" fmla="*/ 1471412 h 6858000"/>
              <a:gd name="connsiteX830" fmla="*/ 5634124 w 7467600"/>
              <a:gd name="connsiteY830" fmla="*/ 1470572 h 6858000"/>
              <a:gd name="connsiteX831" fmla="*/ 5755832 w 7467600"/>
              <a:gd name="connsiteY831" fmla="*/ 1383886 h 6858000"/>
              <a:gd name="connsiteX832" fmla="*/ 6014186 w 7467600"/>
              <a:gd name="connsiteY832" fmla="*/ 1279799 h 6858000"/>
              <a:gd name="connsiteX833" fmla="*/ 6901619 w 7467600"/>
              <a:gd name="connsiteY833" fmla="*/ 1047874 h 6858000"/>
              <a:gd name="connsiteX834" fmla="*/ 6931566 w 7467600"/>
              <a:gd name="connsiteY834" fmla="*/ 1062034 h 6858000"/>
              <a:gd name="connsiteX835" fmla="*/ 5790982 w 7467600"/>
              <a:gd name="connsiteY835" fmla="*/ 1561380 h 6858000"/>
              <a:gd name="connsiteX836" fmla="*/ 6188971 w 7467600"/>
              <a:gd name="connsiteY836" fmla="*/ 1755168 h 6858000"/>
              <a:gd name="connsiteX837" fmla="*/ 6202446 w 7467600"/>
              <a:gd name="connsiteY837" fmla="*/ 1752268 h 6858000"/>
              <a:gd name="connsiteX838" fmla="*/ 7179560 w 7467600"/>
              <a:gd name="connsiteY838" fmla="*/ 1467551 h 6858000"/>
              <a:gd name="connsiteX839" fmla="*/ 7158730 w 7467600"/>
              <a:gd name="connsiteY839" fmla="*/ 1507835 h 6858000"/>
              <a:gd name="connsiteX840" fmla="*/ 6326959 w 7467600"/>
              <a:gd name="connsiteY840" fmla="*/ 1817686 h 6858000"/>
              <a:gd name="connsiteX841" fmla="*/ 6537433 w 7467600"/>
              <a:gd name="connsiteY841" fmla="*/ 1907790 h 6858000"/>
              <a:gd name="connsiteX842" fmla="*/ 6550221 w 7467600"/>
              <a:gd name="connsiteY842" fmla="*/ 1910729 h 6858000"/>
              <a:gd name="connsiteX843" fmla="*/ 6964438 w 7467600"/>
              <a:gd name="connsiteY843" fmla="*/ 2209505 h 6858000"/>
              <a:gd name="connsiteX844" fmla="*/ 7367862 w 7467600"/>
              <a:gd name="connsiteY844" fmla="*/ 2806833 h 6858000"/>
              <a:gd name="connsiteX845" fmla="*/ 7364329 w 7467600"/>
              <a:gd name="connsiteY845" fmla="*/ 2826907 h 6858000"/>
              <a:gd name="connsiteX846" fmla="*/ 7290545 w 7467600"/>
              <a:gd name="connsiteY846" fmla="*/ 2850663 h 6858000"/>
              <a:gd name="connsiteX847" fmla="*/ 6472036 w 7467600"/>
              <a:gd name="connsiteY847" fmla="*/ 1959003 h 6858000"/>
              <a:gd name="connsiteX848" fmla="*/ 5792897 w 7467600"/>
              <a:gd name="connsiteY848" fmla="*/ 1647747 h 6858000"/>
              <a:gd name="connsiteX849" fmla="*/ 5842751 w 7467600"/>
              <a:gd name="connsiteY849" fmla="*/ 1816112 h 6858000"/>
              <a:gd name="connsiteX850" fmla="*/ 5847424 w 7467600"/>
              <a:gd name="connsiteY850" fmla="*/ 1815776 h 6858000"/>
              <a:gd name="connsiteX851" fmla="*/ 6399821 w 7467600"/>
              <a:gd name="connsiteY851" fmla="*/ 2344799 h 6858000"/>
              <a:gd name="connsiteX852" fmla="*/ 6323232 w 7467600"/>
              <a:gd name="connsiteY852" fmla="*/ 2389634 h 6858000"/>
              <a:gd name="connsiteX853" fmla="*/ 5942958 w 7467600"/>
              <a:gd name="connsiteY853" fmla="*/ 2077708 h 6858000"/>
              <a:gd name="connsiteX854" fmla="*/ 5921559 w 7467600"/>
              <a:gd name="connsiteY854" fmla="*/ 2378596 h 6858000"/>
              <a:gd name="connsiteX855" fmla="*/ 5817651 w 7467600"/>
              <a:gd name="connsiteY855" fmla="*/ 3023919 h 6858000"/>
              <a:gd name="connsiteX856" fmla="*/ 5729634 w 7467600"/>
              <a:gd name="connsiteY856" fmla="*/ 3051849 h 6858000"/>
              <a:gd name="connsiteX857" fmla="*/ 5611018 w 7467600"/>
              <a:gd name="connsiteY857" fmla="*/ 2316769 h 6858000"/>
              <a:gd name="connsiteX858" fmla="*/ 5687608 w 7467600"/>
              <a:gd name="connsiteY858" fmla="*/ 2039972 h 6858000"/>
              <a:gd name="connsiteX859" fmla="*/ 5657554 w 7467600"/>
              <a:gd name="connsiteY859" fmla="*/ 1576445 h 6858000"/>
              <a:gd name="connsiteX860" fmla="*/ 5150475 w 7467600"/>
              <a:gd name="connsiteY860" fmla="*/ 1274012 h 6858000"/>
              <a:gd name="connsiteX861" fmla="*/ 5349142 w 7467600"/>
              <a:gd name="connsiteY861" fmla="*/ 2204405 h 6858000"/>
              <a:gd name="connsiteX862" fmla="*/ 5262214 w 7467600"/>
              <a:gd name="connsiteY862" fmla="*/ 2233836 h 6858000"/>
              <a:gd name="connsiteX863" fmla="*/ 4981539 w 7467600"/>
              <a:gd name="connsiteY863" fmla="*/ 1542201 h 6858000"/>
              <a:gd name="connsiteX864" fmla="*/ 4958461 w 7467600"/>
              <a:gd name="connsiteY864" fmla="*/ 1136957 h 6858000"/>
              <a:gd name="connsiteX865" fmla="*/ 4655015 w 7467600"/>
              <a:gd name="connsiteY865" fmla="*/ 891426 h 6858000"/>
              <a:gd name="connsiteX866" fmla="*/ 4348002 w 7467600"/>
              <a:gd name="connsiteY866" fmla="*/ 2205895 h 6858000"/>
              <a:gd name="connsiteX867" fmla="*/ 4262250 w 7467600"/>
              <a:gd name="connsiteY867" fmla="*/ 2219972 h 6858000"/>
              <a:gd name="connsiteX868" fmla="*/ 4550611 w 7467600"/>
              <a:gd name="connsiteY868" fmla="*/ 817540 h 6858000"/>
              <a:gd name="connsiteX869" fmla="*/ 4564418 w 7467600"/>
              <a:gd name="connsiteY869" fmla="*/ 808293 h 6858000"/>
              <a:gd name="connsiteX870" fmla="*/ 4266388 w 7467600"/>
              <a:gd name="connsiteY870" fmla="*/ 500083 h 6858000"/>
              <a:gd name="connsiteX871" fmla="*/ 4032842 w 7467600"/>
              <a:gd name="connsiteY871" fmla="*/ 211809 h 6858000"/>
              <a:gd name="connsiteX872" fmla="*/ 3882765 w 7467600"/>
              <a:gd name="connsiteY872" fmla="*/ 0 h 6858000"/>
              <a:gd name="connsiteX873" fmla="*/ 3721337 w 7467600"/>
              <a:gd name="connsiteY873" fmla="*/ 0 h 6858000"/>
              <a:gd name="connsiteX874" fmla="*/ 3797544 w 7467600"/>
              <a:gd name="connsiteY874" fmla="*/ 0 h 6858000"/>
              <a:gd name="connsiteX875" fmla="*/ 3775734 w 7467600"/>
              <a:gd name="connsiteY875" fmla="*/ 95131 h 6858000"/>
              <a:gd name="connsiteX876" fmla="*/ 3724807 w 7467600"/>
              <a:gd name="connsiteY876" fmla="*/ 272257 h 6858000"/>
              <a:gd name="connsiteX877" fmla="*/ 3726844 w 7467600"/>
              <a:gd name="connsiteY877" fmla="*/ 282988 h 6858000"/>
              <a:gd name="connsiteX878" fmla="*/ 3742664 w 7467600"/>
              <a:gd name="connsiteY878" fmla="*/ 279918 h 6858000"/>
              <a:gd name="connsiteX879" fmla="*/ 4103910 w 7467600"/>
              <a:gd name="connsiteY879" fmla="*/ 1161917 h 6858000"/>
              <a:gd name="connsiteX880" fmla="*/ 4020269 w 7467600"/>
              <a:gd name="connsiteY880" fmla="*/ 1200406 h 6858000"/>
              <a:gd name="connsiteX881" fmla="*/ 3674882 w 7467600"/>
              <a:gd name="connsiteY881" fmla="*/ 488524 h 6858000"/>
              <a:gd name="connsiteX882" fmla="*/ 3132682 w 7467600"/>
              <a:gd name="connsiteY882" fmla="*/ 1072284 h 6858000"/>
              <a:gd name="connsiteX883" fmla="*/ 2716346 w 7467600"/>
              <a:gd name="connsiteY883" fmla="*/ 1276376 h 6858000"/>
              <a:gd name="connsiteX884" fmla="*/ 2716772 w 7467600"/>
              <a:gd name="connsiteY884" fmla="*/ 1255462 h 6858000"/>
              <a:gd name="connsiteX885" fmla="*/ 3471096 w 7467600"/>
              <a:gd name="connsiteY885" fmla="*/ 437072 h 6858000"/>
              <a:gd name="connsiteX886" fmla="*/ 3639057 w 7467600"/>
              <a:gd name="connsiteY886" fmla="*/ 286334 h 6858000"/>
              <a:gd name="connsiteX887" fmla="*/ 3640309 w 7467600"/>
              <a:gd name="connsiteY887" fmla="*/ 284664 h 6858000"/>
              <a:gd name="connsiteX888" fmla="*/ 3646022 w 7467600"/>
              <a:gd name="connsiteY888" fmla="*/ 276711 h 6858000"/>
              <a:gd name="connsiteX889" fmla="*/ 3707943 w 7467600"/>
              <a:gd name="connsiteY889" fmla="*/ 65958 h 6858000"/>
              <a:gd name="connsiteX890" fmla="*/ 3721337 w 7467600"/>
              <a:gd name="connsiteY890" fmla="*/ 0 h 6858000"/>
              <a:gd name="connsiteX891" fmla="*/ 2867960 w 7467600"/>
              <a:gd name="connsiteY891" fmla="*/ 0 h 6858000"/>
              <a:gd name="connsiteX892" fmla="*/ 2926351 w 7467600"/>
              <a:gd name="connsiteY892" fmla="*/ 0 h 6858000"/>
              <a:gd name="connsiteX893" fmla="*/ 2902823 w 7467600"/>
              <a:gd name="connsiteY893" fmla="*/ 262929 h 6858000"/>
              <a:gd name="connsiteX894" fmla="*/ 2940663 w 7467600"/>
              <a:gd name="connsiteY894" fmla="*/ 140884 h 6858000"/>
              <a:gd name="connsiteX895" fmla="*/ 2947039 w 7467600"/>
              <a:gd name="connsiteY895" fmla="*/ 122524 h 6858000"/>
              <a:gd name="connsiteX896" fmla="*/ 2984316 w 7467600"/>
              <a:gd name="connsiteY896" fmla="*/ 0 h 6858000"/>
              <a:gd name="connsiteX897" fmla="*/ 3016114 w 7467600"/>
              <a:gd name="connsiteY897" fmla="*/ 0 h 6858000"/>
              <a:gd name="connsiteX898" fmla="*/ 2979949 w 7467600"/>
              <a:gd name="connsiteY898" fmla="*/ 119274 h 6858000"/>
              <a:gd name="connsiteX899" fmla="*/ 3023879 w 7467600"/>
              <a:gd name="connsiteY899" fmla="*/ 0 h 6858000"/>
              <a:gd name="connsiteX900" fmla="*/ 3105400 w 7467600"/>
              <a:gd name="connsiteY900" fmla="*/ 0 h 6858000"/>
              <a:gd name="connsiteX901" fmla="*/ 3094669 w 7467600"/>
              <a:gd name="connsiteY901" fmla="*/ 30308 h 6858000"/>
              <a:gd name="connsiteX902" fmla="*/ 2901945 w 7467600"/>
              <a:gd name="connsiteY902" fmla="*/ 466538 h 6858000"/>
              <a:gd name="connsiteX903" fmla="*/ 2815209 w 7467600"/>
              <a:gd name="connsiteY903" fmla="*/ 497361 h 6858000"/>
              <a:gd name="connsiteX904" fmla="*/ 2844845 w 7467600"/>
              <a:gd name="connsiteY904" fmla="*/ 127638 h 6858000"/>
              <a:gd name="connsiteX905" fmla="*/ 2867960 w 7467600"/>
              <a:gd name="connsiteY905" fmla="*/ 0 h 6858000"/>
              <a:gd name="connsiteX906" fmla="*/ 1057230 w 7467600"/>
              <a:gd name="connsiteY906" fmla="*/ 0 h 6858000"/>
              <a:gd name="connsiteX907" fmla="*/ 1111003 w 7467600"/>
              <a:gd name="connsiteY907" fmla="*/ 0 h 6858000"/>
              <a:gd name="connsiteX908" fmla="*/ 1125553 w 7467600"/>
              <a:gd name="connsiteY908" fmla="*/ 52588 h 6858000"/>
              <a:gd name="connsiteX909" fmla="*/ 1304276 w 7467600"/>
              <a:gd name="connsiteY909" fmla="*/ 476275 h 6858000"/>
              <a:gd name="connsiteX910" fmla="*/ 1492066 w 7467600"/>
              <a:gd name="connsiteY910" fmla="*/ 886333 h 6858000"/>
              <a:gd name="connsiteX911" fmla="*/ 1423698 w 7467600"/>
              <a:gd name="connsiteY911" fmla="*/ 710817 h 6858000"/>
              <a:gd name="connsiteX912" fmla="*/ 1357609 w 7467600"/>
              <a:gd name="connsiteY912" fmla="*/ 532892 h 6858000"/>
              <a:gd name="connsiteX913" fmla="*/ 1309550 w 7467600"/>
              <a:gd name="connsiteY913" fmla="*/ 374031 h 6858000"/>
              <a:gd name="connsiteX914" fmla="*/ 1193673 w 7467600"/>
              <a:gd name="connsiteY914" fmla="*/ 49533 h 6858000"/>
              <a:gd name="connsiteX915" fmla="*/ 1164391 w 7467600"/>
              <a:gd name="connsiteY915" fmla="*/ 0 h 6858000"/>
              <a:gd name="connsiteX916" fmla="*/ 1200666 w 7467600"/>
              <a:gd name="connsiteY916" fmla="*/ 0 h 6858000"/>
              <a:gd name="connsiteX917" fmla="*/ 1223408 w 7467600"/>
              <a:gd name="connsiteY917" fmla="*/ 38996 h 6858000"/>
              <a:gd name="connsiteX918" fmla="*/ 1339635 w 7467600"/>
              <a:gd name="connsiteY918" fmla="*/ 365517 h 6858000"/>
              <a:gd name="connsiteX919" fmla="*/ 1387469 w 7467600"/>
              <a:gd name="connsiteY919" fmla="*/ 523079 h 6858000"/>
              <a:gd name="connsiteX920" fmla="*/ 1452685 w 7467600"/>
              <a:gd name="connsiteY920" fmla="*/ 699806 h 6858000"/>
              <a:gd name="connsiteX921" fmla="*/ 1492092 w 7467600"/>
              <a:gd name="connsiteY921" fmla="*/ 800424 h 6858000"/>
              <a:gd name="connsiteX922" fmla="*/ 1455302 w 7467600"/>
              <a:gd name="connsiteY922" fmla="*/ 632913 h 6858000"/>
              <a:gd name="connsiteX923" fmla="*/ 1222336 w 7467600"/>
              <a:gd name="connsiteY923" fmla="*/ 9480 h 6858000"/>
              <a:gd name="connsiteX924" fmla="*/ 1214634 w 7467600"/>
              <a:gd name="connsiteY924" fmla="*/ 0 h 6858000"/>
              <a:gd name="connsiteX925" fmla="*/ 1289827 w 7467600"/>
              <a:gd name="connsiteY925" fmla="*/ 0 h 6858000"/>
              <a:gd name="connsiteX926" fmla="*/ 1321076 w 7467600"/>
              <a:gd name="connsiteY926" fmla="*/ 59722 h 6858000"/>
              <a:gd name="connsiteX927" fmla="*/ 1512579 w 7467600"/>
              <a:gd name="connsiteY927" fmla="*/ 626441 h 6858000"/>
              <a:gd name="connsiteX928" fmla="*/ 1506076 w 7467600"/>
              <a:gd name="connsiteY928" fmla="*/ 1089289 h 6858000"/>
              <a:gd name="connsiteX929" fmla="*/ 1486346 w 7467600"/>
              <a:gd name="connsiteY929" fmla="*/ 1079919 h 6858000"/>
              <a:gd name="connsiteX930" fmla="*/ 1070511 w 7467600"/>
              <a:gd name="connsiteY930" fmla="*/ 48609 h 6858000"/>
              <a:gd name="connsiteX931" fmla="*/ 1057230 w 7467600"/>
              <a:gd name="connsiteY931" fmla="*/ 0 h 6858000"/>
              <a:gd name="connsiteX932" fmla="*/ 43151 w 7467600"/>
              <a:gd name="connsiteY932" fmla="*/ 0 h 6858000"/>
              <a:gd name="connsiteX933" fmla="*/ 95283 w 7467600"/>
              <a:gd name="connsiteY933" fmla="*/ 0 h 6858000"/>
              <a:gd name="connsiteX934" fmla="*/ 300708 w 7467600"/>
              <a:gd name="connsiteY934" fmla="*/ 154571 h 6858000"/>
              <a:gd name="connsiteX935" fmla="*/ 530414 w 7467600"/>
              <a:gd name="connsiteY935" fmla="*/ 354673 h 6858000"/>
              <a:gd name="connsiteX936" fmla="*/ 333785 w 7467600"/>
              <a:gd name="connsiteY936" fmla="*/ 161564 h 6858000"/>
              <a:gd name="connsiteX937" fmla="*/ 147005 w 7467600"/>
              <a:gd name="connsiteY937" fmla="*/ 0 h 6858000"/>
              <a:gd name="connsiteX938" fmla="*/ 272509 w 7467600"/>
              <a:gd name="connsiteY938" fmla="*/ 0 h 6858000"/>
              <a:gd name="connsiteX939" fmla="*/ 326276 w 7467600"/>
              <a:gd name="connsiteY939" fmla="*/ 45847 h 6858000"/>
              <a:gd name="connsiteX940" fmla="*/ 823759 w 7467600"/>
              <a:gd name="connsiteY940" fmla="*/ 574145 h 6858000"/>
              <a:gd name="connsiteX941" fmla="*/ 811254 w 7467600"/>
              <a:gd name="connsiteY941" fmla="*/ 665546 h 6858000"/>
              <a:gd name="connsiteX942" fmla="*/ 154042 w 7467600"/>
              <a:gd name="connsiteY942" fmla="*/ 261522 h 6858000"/>
              <a:gd name="connsiteX943" fmla="*/ 13550 w 7467600"/>
              <a:gd name="connsiteY943" fmla="*/ 158423 h 6858000"/>
              <a:gd name="connsiteX944" fmla="*/ 0 w 7467600"/>
              <a:gd name="connsiteY944" fmla="*/ 146618 h 6858000"/>
              <a:gd name="connsiteX945" fmla="*/ 0 w 7467600"/>
              <a:gd name="connsiteY945" fmla="*/ 59161 h 6858000"/>
              <a:gd name="connsiteX946" fmla="*/ 45427 w 7467600"/>
              <a:gd name="connsiteY946" fmla="*/ 101078 h 6858000"/>
              <a:gd name="connsiteX947" fmla="*/ 630103 w 7467600"/>
              <a:gd name="connsiteY947" fmla="*/ 485885 h 6858000"/>
              <a:gd name="connsiteX948" fmla="*/ 532040 w 7467600"/>
              <a:gd name="connsiteY948" fmla="*/ 399359 h 6858000"/>
              <a:gd name="connsiteX949" fmla="*/ 517618 w 7467600"/>
              <a:gd name="connsiteY949" fmla="*/ 385726 h 6858000"/>
              <a:gd name="connsiteX950" fmla="*/ 285074 w 7467600"/>
              <a:gd name="connsiteY950" fmla="*/ 182755 h 6858000"/>
              <a:gd name="connsiteX951" fmla="*/ 43151 w 7467600"/>
              <a:gd name="connsiteY95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7410696 w 7467600"/>
              <a:gd name="connsiteY18" fmla="*/ 6803861 h 6858000"/>
              <a:gd name="connsiteX19" fmla="*/ 1019354 w 7467600"/>
              <a:gd name="connsiteY19" fmla="*/ 6315006 h 6858000"/>
              <a:gd name="connsiteX20" fmla="*/ 441046 w 7467600"/>
              <a:gd name="connsiteY20" fmla="*/ 6691153 h 6858000"/>
              <a:gd name="connsiteX21" fmla="*/ 1019354 w 7467600"/>
              <a:gd name="connsiteY21" fmla="*/ 6315006 h 6858000"/>
              <a:gd name="connsiteX22" fmla="*/ 991680 w 7467600"/>
              <a:gd name="connsiteY22" fmla="*/ 6298413 h 6858000"/>
              <a:gd name="connsiteX23" fmla="*/ 409060 w 7467600"/>
              <a:gd name="connsiteY23" fmla="*/ 6671470 h 6858000"/>
              <a:gd name="connsiteX24" fmla="*/ 991680 w 7467600"/>
              <a:gd name="connsiteY24" fmla="*/ 6298413 h 6858000"/>
              <a:gd name="connsiteX25" fmla="*/ 103333 w 7467600"/>
              <a:gd name="connsiteY25" fmla="*/ 5699602 h 6858000"/>
              <a:gd name="connsiteX26" fmla="*/ 233938 w 7467600"/>
              <a:gd name="connsiteY26" fmla="*/ 5809416 h 6858000"/>
              <a:gd name="connsiteX27" fmla="*/ 883580 w 7467600"/>
              <a:gd name="connsiteY27" fmla="*/ 6180710 h 6858000"/>
              <a:gd name="connsiteX28" fmla="*/ 487337 w 7467600"/>
              <a:gd name="connsiteY28" fmla="*/ 5950182 h 6858000"/>
              <a:gd name="connsiteX29" fmla="*/ 354051 w 7467600"/>
              <a:gd name="connsiteY29" fmla="*/ 5854912 h 6858000"/>
              <a:gd name="connsiteX30" fmla="*/ 195436 w 7467600"/>
              <a:gd name="connsiteY30" fmla="*/ 5755068 h 6858000"/>
              <a:gd name="connsiteX31" fmla="*/ 103333 w 7467600"/>
              <a:gd name="connsiteY31" fmla="*/ 5699602 h 6858000"/>
              <a:gd name="connsiteX32" fmla="*/ 5539432 w 7467600"/>
              <a:gd name="connsiteY32" fmla="*/ 5642928 h 6858000"/>
              <a:gd name="connsiteX33" fmla="*/ 5555462 w 7467600"/>
              <a:gd name="connsiteY33" fmla="*/ 5694454 h 6858000"/>
              <a:gd name="connsiteX34" fmla="*/ 5828270 w 7467600"/>
              <a:gd name="connsiteY34" fmla="*/ 6320663 h 6858000"/>
              <a:gd name="connsiteX35" fmla="*/ 5947416 w 7467600"/>
              <a:gd name="connsiteY35" fmla="*/ 6574846 h 6858000"/>
              <a:gd name="connsiteX36" fmla="*/ 5539432 w 7467600"/>
              <a:gd name="connsiteY36" fmla="*/ 5642928 h 6858000"/>
              <a:gd name="connsiteX37" fmla="*/ 51253 w 7467600"/>
              <a:gd name="connsiteY37" fmla="*/ 5631825 h 6858000"/>
              <a:gd name="connsiteX38" fmla="*/ 211622 w 7467600"/>
              <a:gd name="connsiteY38" fmla="*/ 5728803 h 6858000"/>
              <a:gd name="connsiteX39" fmla="*/ 371652 w 7467600"/>
              <a:gd name="connsiteY39" fmla="*/ 5829062 h 6858000"/>
              <a:gd name="connsiteX40" fmla="*/ 505903 w 7467600"/>
              <a:gd name="connsiteY40" fmla="*/ 5925221 h 6858000"/>
              <a:gd name="connsiteX41" fmla="*/ 899240 w 7467600"/>
              <a:gd name="connsiteY41" fmla="*/ 6153068 h 6858000"/>
              <a:gd name="connsiteX42" fmla="*/ 988114 w 7467600"/>
              <a:gd name="connsiteY42" fmla="*/ 6174204 h 6858000"/>
              <a:gd name="connsiteX43" fmla="*/ 845971 w 7467600"/>
              <a:gd name="connsiteY43" fmla="*/ 6067177 h 6858000"/>
              <a:gd name="connsiteX44" fmla="*/ 448057 w 7467600"/>
              <a:gd name="connsiteY44" fmla="*/ 5841376 h 6858000"/>
              <a:gd name="connsiteX45" fmla="*/ 51253 w 7467600"/>
              <a:gd name="connsiteY45" fmla="*/ 5631825 h 6858000"/>
              <a:gd name="connsiteX46" fmla="*/ 2606687 w 7467600"/>
              <a:gd name="connsiteY46" fmla="*/ 5630718 h 6858000"/>
              <a:gd name="connsiteX47" fmla="*/ 2645658 w 7467600"/>
              <a:gd name="connsiteY47" fmla="*/ 6640259 h 6858000"/>
              <a:gd name="connsiteX48" fmla="*/ 2606687 w 7467600"/>
              <a:gd name="connsiteY48" fmla="*/ 5630718 h 6858000"/>
              <a:gd name="connsiteX49" fmla="*/ 3642057 w 7467600"/>
              <a:gd name="connsiteY49" fmla="*/ 5573487 h 6858000"/>
              <a:gd name="connsiteX50" fmla="*/ 3632981 w 7467600"/>
              <a:gd name="connsiteY50" fmla="*/ 5579437 h 6858000"/>
              <a:gd name="connsiteX51" fmla="*/ 3382436 w 7467600"/>
              <a:gd name="connsiteY51" fmla="*/ 5952726 h 6858000"/>
              <a:gd name="connsiteX52" fmla="*/ 3191929 w 7467600"/>
              <a:gd name="connsiteY52" fmla="*/ 6662669 h 6858000"/>
              <a:gd name="connsiteX53" fmla="*/ 3369898 w 7467600"/>
              <a:gd name="connsiteY53" fmla="*/ 6081771 h 6858000"/>
              <a:gd name="connsiteX54" fmla="*/ 3642057 w 7467600"/>
              <a:gd name="connsiteY54" fmla="*/ 5573487 h 6858000"/>
              <a:gd name="connsiteX55" fmla="*/ 2650666 w 7467600"/>
              <a:gd name="connsiteY55" fmla="*/ 5530686 h 6858000"/>
              <a:gd name="connsiteX56" fmla="*/ 2650249 w 7467600"/>
              <a:gd name="connsiteY56" fmla="*/ 5532101 h 6858000"/>
              <a:gd name="connsiteX57" fmla="*/ 2663808 w 7467600"/>
              <a:gd name="connsiteY57" fmla="*/ 6535215 h 6858000"/>
              <a:gd name="connsiteX58" fmla="*/ 2665418 w 7467600"/>
              <a:gd name="connsiteY58" fmla="*/ 6132756 h 6858000"/>
              <a:gd name="connsiteX59" fmla="*/ 2650666 w 7467600"/>
              <a:gd name="connsiteY59" fmla="*/ 5530686 h 6858000"/>
              <a:gd name="connsiteX60" fmla="*/ 2680277 w 7467600"/>
              <a:gd name="connsiteY60" fmla="*/ 5479204 h 6858000"/>
              <a:gd name="connsiteX61" fmla="*/ 2678972 w 7467600"/>
              <a:gd name="connsiteY61" fmla="*/ 5481582 h 6858000"/>
              <a:gd name="connsiteX62" fmla="*/ 2696666 w 7467600"/>
              <a:gd name="connsiteY62" fmla="*/ 6133836 h 6858000"/>
              <a:gd name="connsiteX63" fmla="*/ 2695769 w 7467600"/>
              <a:gd name="connsiteY63" fmla="*/ 6390955 h 6858000"/>
              <a:gd name="connsiteX64" fmla="*/ 2739893 w 7467600"/>
              <a:gd name="connsiteY64" fmla="*/ 6108357 h 6858000"/>
              <a:gd name="connsiteX65" fmla="*/ 2680277 w 7467600"/>
              <a:gd name="connsiteY65" fmla="*/ 5479204 h 6858000"/>
              <a:gd name="connsiteX66" fmla="*/ 1132195 w 7467600"/>
              <a:gd name="connsiteY66" fmla="*/ 5467980 h 6858000"/>
              <a:gd name="connsiteX67" fmla="*/ 1679056 w 7467600"/>
              <a:gd name="connsiteY67" fmla="*/ 5516907 h 6858000"/>
              <a:gd name="connsiteX68" fmla="*/ 2128648 w 7467600"/>
              <a:gd name="connsiteY68" fmla="*/ 5474249 h 6858000"/>
              <a:gd name="connsiteX69" fmla="*/ 1825619 w 7467600"/>
              <a:gd name="connsiteY69" fmla="*/ 5478447 h 6858000"/>
              <a:gd name="connsiteX70" fmla="*/ 1737798 w 7467600"/>
              <a:gd name="connsiteY70" fmla="*/ 5483353 h 6858000"/>
              <a:gd name="connsiteX71" fmla="*/ 1132195 w 7467600"/>
              <a:gd name="connsiteY71" fmla="*/ 5467980 h 6858000"/>
              <a:gd name="connsiteX72" fmla="*/ 1456157 w 7467600"/>
              <a:gd name="connsiteY72" fmla="*/ 5371404 h 6858000"/>
              <a:gd name="connsiteX73" fmla="*/ 1244432 w 7467600"/>
              <a:gd name="connsiteY73" fmla="*/ 5385601 h 6858000"/>
              <a:gd name="connsiteX74" fmla="*/ 973990 w 7467600"/>
              <a:gd name="connsiteY74" fmla="*/ 5424940 h 6858000"/>
              <a:gd name="connsiteX75" fmla="*/ 1103809 w 7467600"/>
              <a:gd name="connsiteY75" fmla="*/ 5433720 h 6858000"/>
              <a:gd name="connsiteX76" fmla="*/ 1123454 w 7467600"/>
              <a:gd name="connsiteY76" fmla="*/ 5435727 h 6858000"/>
              <a:gd name="connsiteX77" fmla="*/ 1737017 w 7467600"/>
              <a:gd name="connsiteY77" fmla="*/ 5452183 h 6858000"/>
              <a:gd name="connsiteX78" fmla="*/ 1824397 w 7467600"/>
              <a:gd name="connsiteY78" fmla="*/ 5447757 h 6858000"/>
              <a:gd name="connsiteX79" fmla="*/ 2070059 w 7467600"/>
              <a:gd name="connsiteY79" fmla="*/ 5441660 h 6858000"/>
              <a:gd name="connsiteX80" fmla="*/ 1456157 w 7467600"/>
              <a:gd name="connsiteY80" fmla="*/ 5371404 h 6858000"/>
              <a:gd name="connsiteX81" fmla="*/ 4988186 w 7467600"/>
              <a:gd name="connsiteY81" fmla="*/ 5216467 h 6858000"/>
              <a:gd name="connsiteX82" fmla="*/ 4777334 w 7467600"/>
              <a:gd name="connsiteY82" fmla="*/ 5406072 h 6858000"/>
              <a:gd name="connsiteX83" fmla="*/ 4718341 w 7467600"/>
              <a:gd name="connsiteY83" fmla="*/ 5468043 h 6858000"/>
              <a:gd name="connsiteX84" fmla="*/ 4604655 w 7467600"/>
              <a:gd name="connsiteY84" fmla="*/ 5583434 h 6858000"/>
              <a:gd name="connsiteX85" fmla="*/ 4565074 w 7467600"/>
              <a:gd name="connsiteY85" fmla="*/ 5618550 h 6858000"/>
              <a:gd name="connsiteX86" fmla="*/ 4988186 w 7467600"/>
              <a:gd name="connsiteY86" fmla="*/ 5216467 h 6858000"/>
              <a:gd name="connsiteX87" fmla="*/ 4978032 w 7467600"/>
              <a:gd name="connsiteY87" fmla="*/ 5183809 h 6858000"/>
              <a:gd name="connsiteX88" fmla="*/ 4463413 w 7467600"/>
              <a:gd name="connsiteY88" fmla="*/ 5615162 h 6858000"/>
              <a:gd name="connsiteX89" fmla="*/ 4358134 w 7467600"/>
              <a:gd name="connsiteY89" fmla="*/ 5742791 h 6858000"/>
              <a:gd name="connsiteX90" fmla="*/ 4376219 w 7467600"/>
              <a:gd name="connsiteY90" fmla="*/ 5729027 h 6858000"/>
              <a:gd name="connsiteX91" fmla="*/ 4582340 w 7467600"/>
              <a:gd name="connsiteY91" fmla="*/ 5561037 h 6858000"/>
              <a:gd name="connsiteX92" fmla="*/ 4694684 w 7467600"/>
              <a:gd name="connsiteY92" fmla="*/ 5447098 h 6858000"/>
              <a:gd name="connsiteX93" fmla="*/ 4754123 w 7467600"/>
              <a:gd name="connsiteY93" fmla="*/ 5384643 h 6858000"/>
              <a:gd name="connsiteX94" fmla="*/ 4978032 w 7467600"/>
              <a:gd name="connsiteY94" fmla="*/ 5183809 h 6858000"/>
              <a:gd name="connsiteX95" fmla="*/ 1903353 w 7467600"/>
              <a:gd name="connsiteY95" fmla="*/ 5044827 h 6858000"/>
              <a:gd name="connsiteX96" fmla="*/ 1936931 w 7467600"/>
              <a:gd name="connsiteY96" fmla="*/ 5093954 h 6858000"/>
              <a:gd name="connsiteX97" fmla="*/ 2195868 w 7467600"/>
              <a:gd name="connsiteY97" fmla="*/ 5396574 h 6858000"/>
              <a:gd name="connsiteX98" fmla="*/ 2088852 w 7467600"/>
              <a:gd name="connsiteY98" fmla="*/ 5166123 h 6858000"/>
              <a:gd name="connsiteX99" fmla="*/ 1958241 w 7467600"/>
              <a:gd name="connsiteY99" fmla="*/ 5067955 h 6858000"/>
              <a:gd name="connsiteX100" fmla="*/ 1903353 w 7467600"/>
              <a:gd name="connsiteY100" fmla="*/ 5044827 h 6858000"/>
              <a:gd name="connsiteX101" fmla="*/ 1979378 w 7467600"/>
              <a:gd name="connsiteY101" fmla="*/ 4769504 h 6858000"/>
              <a:gd name="connsiteX102" fmla="*/ 2882120 w 7467600"/>
              <a:gd name="connsiteY102" fmla="*/ 5064547 h 6858000"/>
              <a:gd name="connsiteX103" fmla="*/ 2793103 w 7467600"/>
              <a:gd name="connsiteY103" fmla="*/ 5039699 h 6858000"/>
              <a:gd name="connsiteX104" fmla="*/ 2770041 w 7467600"/>
              <a:gd name="connsiteY104" fmla="*/ 5033634 h 6858000"/>
              <a:gd name="connsiteX105" fmla="*/ 1979378 w 7467600"/>
              <a:gd name="connsiteY105" fmla="*/ 4769504 h 6858000"/>
              <a:gd name="connsiteX106" fmla="*/ 1927410 w 7467600"/>
              <a:gd name="connsiteY106" fmla="*/ 4716164 h 6858000"/>
              <a:gd name="connsiteX107" fmla="*/ 1959587 w 7467600"/>
              <a:gd name="connsiteY107" fmla="*/ 4728849 h 6858000"/>
              <a:gd name="connsiteX108" fmla="*/ 2777707 w 7467600"/>
              <a:gd name="connsiteY108" fmla="*/ 5003991 h 6858000"/>
              <a:gd name="connsiteX109" fmla="*/ 2800768 w 7467600"/>
              <a:gd name="connsiteY109" fmla="*/ 5010056 h 6858000"/>
              <a:gd name="connsiteX110" fmla="*/ 2879408 w 7467600"/>
              <a:gd name="connsiteY110" fmla="*/ 5031590 h 6858000"/>
              <a:gd name="connsiteX111" fmla="*/ 2862295 w 7467600"/>
              <a:gd name="connsiteY111" fmla="*/ 5022958 h 6858000"/>
              <a:gd name="connsiteX112" fmla="*/ 2813343 w 7467600"/>
              <a:gd name="connsiteY112" fmla="*/ 4998369 h 6858000"/>
              <a:gd name="connsiteX113" fmla="*/ 2646245 w 7467600"/>
              <a:gd name="connsiteY113" fmla="*/ 4930999 h 6858000"/>
              <a:gd name="connsiteX114" fmla="*/ 1999243 w 7467600"/>
              <a:gd name="connsiteY114" fmla="*/ 4730524 h 6858000"/>
              <a:gd name="connsiteX115" fmla="*/ 1979527 w 7467600"/>
              <a:gd name="connsiteY115" fmla="*/ 4726651 h 6858000"/>
              <a:gd name="connsiteX116" fmla="*/ 1927410 w 7467600"/>
              <a:gd name="connsiteY116" fmla="*/ 4716164 h 6858000"/>
              <a:gd name="connsiteX117" fmla="*/ 1997014 w 7467600"/>
              <a:gd name="connsiteY117" fmla="*/ 4698007 h 6858000"/>
              <a:gd name="connsiteX118" fmla="*/ 2005458 w 7467600"/>
              <a:gd name="connsiteY118" fmla="*/ 4699540 h 6858000"/>
              <a:gd name="connsiteX119" fmla="*/ 2657186 w 7467600"/>
              <a:gd name="connsiteY119" fmla="*/ 4901687 h 6858000"/>
              <a:gd name="connsiteX120" fmla="*/ 2826662 w 7467600"/>
              <a:gd name="connsiteY120" fmla="*/ 4970362 h 6858000"/>
              <a:gd name="connsiteX121" fmla="*/ 2876100 w 7467600"/>
              <a:gd name="connsiteY121" fmla="*/ 4995397 h 6858000"/>
              <a:gd name="connsiteX122" fmla="*/ 3042600 w 7467600"/>
              <a:gd name="connsiteY122" fmla="*/ 5059532 h 6858000"/>
              <a:gd name="connsiteX123" fmla="*/ 1997014 w 7467600"/>
              <a:gd name="connsiteY123" fmla="*/ 4698007 h 6858000"/>
              <a:gd name="connsiteX124" fmla="*/ 2305292 w 7467600"/>
              <a:gd name="connsiteY124" fmla="*/ 4219492 h 6858000"/>
              <a:gd name="connsiteX125" fmla="*/ 3360922 w 7467600"/>
              <a:gd name="connsiteY125" fmla="*/ 4529373 h 6858000"/>
              <a:gd name="connsiteX126" fmla="*/ 3492420 w 7467600"/>
              <a:gd name="connsiteY126" fmla="*/ 4510145 h 6858000"/>
              <a:gd name="connsiteX127" fmla="*/ 3364086 w 7467600"/>
              <a:gd name="connsiteY127" fmla="*/ 4480340 h 6858000"/>
              <a:gd name="connsiteX128" fmla="*/ 3225818 w 7467600"/>
              <a:gd name="connsiteY128" fmla="*/ 4411822 h 6858000"/>
              <a:gd name="connsiteX129" fmla="*/ 3129696 w 7467600"/>
              <a:gd name="connsiteY129" fmla="*/ 4360704 h 6858000"/>
              <a:gd name="connsiteX130" fmla="*/ 2814545 w 7467600"/>
              <a:gd name="connsiteY130" fmla="*/ 4282955 h 6858000"/>
              <a:gd name="connsiteX131" fmla="*/ 2305292 w 7467600"/>
              <a:gd name="connsiteY131" fmla="*/ 4219492 h 6858000"/>
              <a:gd name="connsiteX132" fmla="*/ 2626982 w 7467600"/>
              <a:gd name="connsiteY132" fmla="*/ 4206450 h 6858000"/>
              <a:gd name="connsiteX133" fmla="*/ 2490617 w 7467600"/>
              <a:gd name="connsiteY133" fmla="*/ 4206951 h 6858000"/>
              <a:gd name="connsiteX134" fmla="*/ 2819869 w 7467600"/>
              <a:gd name="connsiteY134" fmla="*/ 4252936 h 6858000"/>
              <a:gd name="connsiteX135" fmla="*/ 3143018 w 7467600"/>
              <a:gd name="connsiteY135" fmla="*/ 4332698 h 6858000"/>
              <a:gd name="connsiteX136" fmla="*/ 3241520 w 7467600"/>
              <a:gd name="connsiteY136" fmla="*/ 4385112 h 6858000"/>
              <a:gd name="connsiteX137" fmla="*/ 3374575 w 7467600"/>
              <a:gd name="connsiteY137" fmla="*/ 4451517 h 6858000"/>
              <a:gd name="connsiteX138" fmla="*/ 3505221 w 7467600"/>
              <a:gd name="connsiteY138" fmla="*/ 4480757 h 6858000"/>
              <a:gd name="connsiteX139" fmla="*/ 2626982 w 7467600"/>
              <a:gd name="connsiteY139" fmla="*/ 4206450 h 6858000"/>
              <a:gd name="connsiteX140" fmla="*/ 1310106 w 7467600"/>
              <a:gd name="connsiteY140" fmla="*/ 3943217 h 6858000"/>
              <a:gd name="connsiteX141" fmla="*/ 854994 w 7467600"/>
              <a:gd name="connsiteY141" fmla="*/ 4399136 h 6858000"/>
              <a:gd name="connsiteX142" fmla="*/ 742462 w 7467600"/>
              <a:gd name="connsiteY142" fmla="*/ 4594648 h 6858000"/>
              <a:gd name="connsiteX143" fmla="*/ 820602 w 7467600"/>
              <a:gd name="connsiteY143" fmla="*/ 4485915 h 6858000"/>
              <a:gd name="connsiteX144" fmla="*/ 878295 w 7467600"/>
              <a:gd name="connsiteY144" fmla="*/ 4403594 h 6858000"/>
              <a:gd name="connsiteX145" fmla="*/ 1240607 w 7467600"/>
              <a:gd name="connsiteY145" fmla="*/ 4010401 h 6858000"/>
              <a:gd name="connsiteX146" fmla="*/ 1310106 w 7467600"/>
              <a:gd name="connsiteY146" fmla="*/ 3943217 h 6858000"/>
              <a:gd name="connsiteX147" fmla="*/ 1423113 w 7467600"/>
              <a:gd name="connsiteY147" fmla="*/ 3874565 h 6858000"/>
              <a:gd name="connsiteX148" fmla="*/ 1260565 w 7467600"/>
              <a:gd name="connsiteY148" fmla="*/ 4031982 h 6858000"/>
              <a:gd name="connsiteX149" fmla="*/ 901900 w 7467600"/>
              <a:gd name="connsiteY149" fmla="*/ 4421236 h 6858000"/>
              <a:gd name="connsiteX150" fmla="*/ 845044 w 7467600"/>
              <a:gd name="connsiteY150" fmla="*/ 4502436 h 6858000"/>
              <a:gd name="connsiteX151" fmla="*/ 685926 w 7467600"/>
              <a:gd name="connsiteY151" fmla="*/ 4703069 h 6858000"/>
              <a:gd name="connsiteX152" fmla="*/ 684248 w 7467600"/>
              <a:gd name="connsiteY152" fmla="*/ 4706721 h 6858000"/>
              <a:gd name="connsiteX153" fmla="*/ 1423113 w 7467600"/>
              <a:gd name="connsiteY153" fmla="*/ 3874565 h 6858000"/>
              <a:gd name="connsiteX154" fmla="*/ 3316479 w 7467600"/>
              <a:gd name="connsiteY154" fmla="*/ 3872136 h 6858000"/>
              <a:gd name="connsiteX155" fmla="*/ 3546806 w 7467600"/>
              <a:gd name="connsiteY155" fmla="*/ 4356139 h 6858000"/>
              <a:gd name="connsiteX156" fmla="*/ 3364433 w 7467600"/>
              <a:gd name="connsiteY156" fmla="*/ 3953121 h 6858000"/>
              <a:gd name="connsiteX157" fmla="*/ 3316479 w 7467600"/>
              <a:gd name="connsiteY157" fmla="*/ 3872136 h 6858000"/>
              <a:gd name="connsiteX158" fmla="*/ 3291335 w 7467600"/>
              <a:gd name="connsiteY158" fmla="*/ 3767420 h 6858000"/>
              <a:gd name="connsiteX159" fmla="*/ 3390805 w 7467600"/>
              <a:gd name="connsiteY159" fmla="*/ 3937163 h 6858000"/>
              <a:gd name="connsiteX160" fmla="*/ 3579062 w 7467600"/>
              <a:gd name="connsiteY160" fmla="*/ 4359040 h 6858000"/>
              <a:gd name="connsiteX161" fmla="*/ 3467355 w 7467600"/>
              <a:gd name="connsiteY161" fmla="*/ 3988130 h 6858000"/>
              <a:gd name="connsiteX162" fmla="*/ 3310753 w 7467600"/>
              <a:gd name="connsiteY162" fmla="*/ 3787140 h 6858000"/>
              <a:gd name="connsiteX163" fmla="*/ 3291335 w 7467600"/>
              <a:gd name="connsiteY163" fmla="*/ 3767420 h 6858000"/>
              <a:gd name="connsiteX164" fmla="*/ 1635889 w 7467600"/>
              <a:gd name="connsiteY164" fmla="*/ 3709494 h 6858000"/>
              <a:gd name="connsiteX165" fmla="*/ 1634800 w 7467600"/>
              <a:gd name="connsiteY165" fmla="*/ 3731111 h 6858000"/>
              <a:gd name="connsiteX166" fmla="*/ 1635889 w 7467600"/>
              <a:gd name="connsiteY166" fmla="*/ 3709494 h 6858000"/>
              <a:gd name="connsiteX167" fmla="*/ 1510397 w 7467600"/>
              <a:gd name="connsiteY167" fmla="*/ 3684705 h 6858000"/>
              <a:gd name="connsiteX168" fmla="*/ 1146550 w 7467600"/>
              <a:gd name="connsiteY168" fmla="*/ 3802012 h 6858000"/>
              <a:gd name="connsiteX169" fmla="*/ 698834 w 7467600"/>
              <a:gd name="connsiteY169" fmla="*/ 3952272 h 6858000"/>
              <a:gd name="connsiteX170" fmla="*/ 34256 w 7467600"/>
              <a:gd name="connsiteY170" fmla="*/ 4347603 h 6858000"/>
              <a:gd name="connsiteX171" fmla="*/ 527241 w 7467600"/>
              <a:gd name="connsiteY171" fmla="*/ 4065078 h 6858000"/>
              <a:gd name="connsiteX172" fmla="*/ 1510397 w 7467600"/>
              <a:gd name="connsiteY172" fmla="*/ 3684705 h 6858000"/>
              <a:gd name="connsiteX173" fmla="*/ 1313114 w 7467600"/>
              <a:gd name="connsiteY173" fmla="*/ 3655216 h 6858000"/>
              <a:gd name="connsiteX174" fmla="*/ 1109304 w 7467600"/>
              <a:gd name="connsiteY174" fmla="*/ 3669030 h 6858000"/>
              <a:gd name="connsiteX175" fmla="*/ 8129 w 7467600"/>
              <a:gd name="connsiteY175" fmla="*/ 4330519 h 6858000"/>
              <a:gd name="connsiteX176" fmla="*/ 687572 w 7467600"/>
              <a:gd name="connsiteY176" fmla="*/ 3925629 h 6858000"/>
              <a:gd name="connsiteX177" fmla="*/ 1138365 w 7467600"/>
              <a:gd name="connsiteY177" fmla="*/ 3774515 h 6858000"/>
              <a:gd name="connsiteX178" fmla="*/ 1505579 w 7467600"/>
              <a:gd name="connsiteY178" fmla="*/ 3655526 h 6858000"/>
              <a:gd name="connsiteX179" fmla="*/ 1313114 w 7467600"/>
              <a:gd name="connsiteY179" fmla="*/ 3655216 h 6858000"/>
              <a:gd name="connsiteX180" fmla="*/ 3655073 w 7467600"/>
              <a:gd name="connsiteY180" fmla="*/ 3650884 h 6858000"/>
              <a:gd name="connsiteX181" fmla="*/ 3989938 w 7467600"/>
              <a:gd name="connsiteY181" fmla="*/ 3991685 h 6858000"/>
              <a:gd name="connsiteX182" fmla="*/ 4393907 w 7467600"/>
              <a:gd name="connsiteY182" fmla="*/ 4261258 h 6858000"/>
              <a:gd name="connsiteX183" fmla="*/ 4648051 w 7467600"/>
              <a:gd name="connsiteY183" fmla="*/ 4374051 h 6858000"/>
              <a:gd name="connsiteX184" fmla="*/ 4383389 w 7467600"/>
              <a:gd name="connsiteY184" fmla="*/ 4184369 h 6858000"/>
              <a:gd name="connsiteX185" fmla="*/ 4165508 w 7467600"/>
              <a:gd name="connsiteY185" fmla="*/ 4035196 h 6858000"/>
              <a:gd name="connsiteX186" fmla="*/ 4068162 w 7467600"/>
              <a:gd name="connsiteY186" fmla="*/ 3953394 h 6858000"/>
              <a:gd name="connsiteX187" fmla="*/ 3981416 w 7467600"/>
              <a:gd name="connsiteY187" fmla="*/ 3880482 h 6858000"/>
              <a:gd name="connsiteX188" fmla="*/ 3800147 w 7467600"/>
              <a:gd name="connsiteY188" fmla="*/ 3749872 h 6858000"/>
              <a:gd name="connsiteX189" fmla="*/ 3655073 w 7467600"/>
              <a:gd name="connsiteY189" fmla="*/ 3650884 h 6858000"/>
              <a:gd name="connsiteX190" fmla="*/ 3670252 w 7467600"/>
              <a:gd name="connsiteY190" fmla="*/ 3622798 h 6858000"/>
              <a:gd name="connsiteX191" fmla="*/ 3817258 w 7467600"/>
              <a:gd name="connsiteY191" fmla="*/ 3723577 h 6858000"/>
              <a:gd name="connsiteX192" fmla="*/ 4000461 w 7467600"/>
              <a:gd name="connsiteY192" fmla="*/ 3855966 h 6858000"/>
              <a:gd name="connsiteX193" fmla="*/ 4088180 w 7467600"/>
              <a:gd name="connsiteY193" fmla="*/ 3929774 h 6858000"/>
              <a:gd name="connsiteX194" fmla="*/ 4184555 w 7467600"/>
              <a:gd name="connsiteY194" fmla="*/ 4010683 h 6858000"/>
              <a:gd name="connsiteX195" fmla="*/ 4399563 w 7467600"/>
              <a:gd name="connsiteY195" fmla="*/ 4158106 h 6858000"/>
              <a:gd name="connsiteX196" fmla="*/ 4684469 w 7467600"/>
              <a:gd name="connsiteY196" fmla="*/ 4364680 h 6858000"/>
              <a:gd name="connsiteX197" fmla="*/ 4690271 w 7467600"/>
              <a:gd name="connsiteY197" fmla="*/ 4370034 h 6858000"/>
              <a:gd name="connsiteX198" fmla="*/ 4136093 w 7467600"/>
              <a:gd name="connsiteY198" fmla="*/ 3858466 h 6858000"/>
              <a:gd name="connsiteX199" fmla="*/ 3670252 w 7467600"/>
              <a:gd name="connsiteY199" fmla="*/ 3622798 h 6858000"/>
              <a:gd name="connsiteX200" fmla="*/ 4440129 w 7467600"/>
              <a:gd name="connsiteY200" fmla="*/ 3448571 h 6858000"/>
              <a:gd name="connsiteX201" fmla="*/ 4856525 w 7467600"/>
              <a:gd name="connsiteY201" fmla="*/ 3915351 h 6858000"/>
              <a:gd name="connsiteX202" fmla="*/ 5059055 w 7467600"/>
              <a:gd name="connsiteY202" fmla="*/ 4108918 h 6858000"/>
              <a:gd name="connsiteX203" fmla="*/ 5290070 w 7467600"/>
              <a:gd name="connsiteY203" fmla="*/ 4263619 h 6858000"/>
              <a:gd name="connsiteX204" fmla="*/ 4834991 w 7467600"/>
              <a:gd name="connsiteY204" fmla="*/ 3830985 h 6858000"/>
              <a:gd name="connsiteX205" fmla="*/ 4440129 w 7467600"/>
              <a:gd name="connsiteY205" fmla="*/ 3448571 h 6858000"/>
              <a:gd name="connsiteX206" fmla="*/ 4441737 w 7467600"/>
              <a:gd name="connsiteY206" fmla="*/ 3399734 h 6858000"/>
              <a:gd name="connsiteX207" fmla="*/ 4431236 w 7467600"/>
              <a:gd name="connsiteY207" fmla="*/ 3400954 h 6858000"/>
              <a:gd name="connsiteX208" fmla="*/ 4557150 w 7467600"/>
              <a:gd name="connsiteY208" fmla="*/ 3510023 h 6858000"/>
              <a:gd name="connsiteX209" fmla="*/ 4856936 w 7467600"/>
              <a:gd name="connsiteY209" fmla="*/ 3809146 h 6858000"/>
              <a:gd name="connsiteX210" fmla="*/ 5111996 w 7467600"/>
              <a:gd name="connsiteY210" fmla="*/ 4065759 h 6858000"/>
              <a:gd name="connsiteX211" fmla="*/ 5388878 w 7467600"/>
              <a:gd name="connsiteY211" fmla="*/ 4300185 h 6858000"/>
              <a:gd name="connsiteX212" fmla="*/ 5425556 w 7467600"/>
              <a:gd name="connsiteY212" fmla="*/ 4308967 h 6858000"/>
              <a:gd name="connsiteX213" fmla="*/ 4943646 w 7467600"/>
              <a:gd name="connsiteY213" fmla="*/ 3822916 h 6858000"/>
              <a:gd name="connsiteX214" fmla="*/ 4594837 w 7467600"/>
              <a:gd name="connsiteY214" fmla="*/ 3532274 h 6858000"/>
              <a:gd name="connsiteX215" fmla="*/ 4441737 w 7467600"/>
              <a:gd name="connsiteY215" fmla="*/ 3399734 h 6858000"/>
              <a:gd name="connsiteX216" fmla="*/ 5425834 w 7467600"/>
              <a:gd name="connsiteY216" fmla="*/ 3162785 h 6858000"/>
              <a:gd name="connsiteX217" fmla="*/ 5401644 w 7467600"/>
              <a:gd name="connsiteY217" fmla="*/ 3617847 h 6858000"/>
              <a:gd name="connsiteX218" fmla="*/ 5467256 w 7467600"/>
              <a:gd name="connsiteY218" fmla="*/ 4175494 h 6858000"/>
              <a:gd name="connsiteX219" fmla="*/ 5448069 w 7467600"/>
              <a:gd name="connsiteY219" fmla="*/ 3567554 h 6858000"/>
              <a:gd name="connsiteX220" fmla="*/ 5425834 w 7467600"/>
              <a:gd name="connsiteY220" fmla="*/ 3162785 h 6858000"/>
              <a:gd name="connsiteX221" fmla="*/ 1318687 w 7467600"/>
              <a:gd name="connsiteY221" fmla="*/ 3113840 h 6858000"/>
              <a:gd name="connsiteX222" fmla="*/ 1066793 w 7467600"/>
              <a:gd name="connsiteY222" fmla="*/ 3212171 h 6858000"/>
              <a:gd name="connsiteX223" fmla="*/ 993319 w 7467600"/>
              <a:gd name="connsiteY223" fmla="*/ 3247648 h 6858000"/>
              <a:gd name="connsiteX224" fmla="*/ 853081 w 7467600"/>
              <a:gd name="connsiteY224" fmla="*/ 3312410 h 6858000"/>
              <a:gd name="connsiteX225" fmla="*/ 805957 w 7467600"/>
              <a:gd name="connsiteY225" fmla="*/ 3330443 h 6858000"/>
              <a:gd name="connsiteX226" fmla="*/ 1318687 w 7467600"/>
              <a:gd name="connsiteY226" fmla="*/ 3113840 h 6858000"/>
              <a:gd name="connsiteX227" fmla="*/ 5453702 w 7467600"/>
              <a:gd name="connsiteY227" fmla="*/ 3090882 h 6858000"/>
              <a:gd name="connsiteX228" fmla="*/ 5480135 w 7467600"/>
              <a:gd name="connsiteY228" fmla="*/ 3565802 h 6858000"/>
              <a:gd name="connsiteX229" fmla="*/ 5499023 w 7467600"/>
              <a:gd name="connsiteY229" fmla="*/ 4166310 h 6858000"/>
              <a:gd name="connsiteX230" fmla="*/ 5547022 w 7467600"/>
              <a:gd name="connsiteY230" fmla="*/ 3607838 h 6858000"/>
              <a:gd name="connsiteX231" fmla="*/ 5515964 w 7467600"/>
              <a:gd name="connsiteY231" fmla="*/ 3378541 h 6858000"/>
              <a:gd name="connsiteX232" fmla="*/ 5453702 w 7467600"/>
              <a:gd name="connsiteY232" fmla="*/ 3090882 h 6858000"/>
              <a:gd name="connsiteX233" fmla="*/ 1238695 w 7467600"/>
              <a:gd name="connsiteY233" fmla="*/ 3076820 h 6858000"/>
              <a:gd name="connsiteX234" fmla="*/ 716371 w 7467600"/>
              <a:gd name="connsiteY234" fmla="*/ 3293249 h 6858000"/>
              <a:gd name="connsiteX235" fmla="*/ 579522 w 7467600"/>
              <a:gd name="connsiteY235" fmla="*/ 3371759 h 6858000"/>
              <a:gd name="connsiteX236" fmla="*/ 600288 w 7467600"/>
              <a:gd name="connsiteY236" fmla="*/ 3365555 h 6858000"/>
              <a:gd name="connsiteX237" fmla="*/ 840692 w 7467600"/>
              <a:gd name="connsiteY237" fmla="*/ 3284921 h 6858000"/>
              <a:gd name="connsiteX238" fmla="*/ 979248 w 7467600"/>
              <a:gd name="connsiteY238" fmla="*/ 3221003 h 6858000"/>
              <a:gd name="connsiteX239" fmla="*/ 1053282 w 7467600"/>
              <a:gd name="connsiteY239" fmla="*/ 3185247 h 6858000"/>
              <a:gd name="connsiteX240" fmla="*/ 1320603 w 7467600"/>
              <a:gd name="connsiteY240" fmla="*/ 3081281 h 6858000"/>
              <a:gd name="connsiteX241" fmla="*/ 1238695 w 7467600"/>
              <a:gd name="connsiteY241" fmla="*/ 3076820 h 6858000"/>
              <a:gd name="connsiteX242" fmla="*/ 5425627 w 7467600"/>
              <a:gd name="connsiteY242" fmla="*/ 2954192 h 6858000"/>
              <a:gd name="connsiteX243" fmla="*/ 5470770 w 7467600"/>
              <a:gd name="connsiteY243" fmla="*/ 3005435 h 6858000"/>
              <a:gd name="connsiteX244" fmla="*/ 5519779 w 7467600"/>
              <a:gd name="connsiteY244" fmla="*/ 4359223 h 6858000"/>
              <a:gd name="connsiteX245" fmla="*/ 5520293 w 7467600"/>
              <a:gd name="connsiteY245" fmla="*/ 4360602 h 6858000"/>
              <a:gd name="connsiteX246" fmla="*/ 5767221 w 7467600"/>
              <a:gd name="connsiteY246" fmla="*/ 4665564 h 6858000"/>
              <a:gd name="connsiteX247" fmla="*/ 6937169 w 7467600"/>
              <a:gd name="connsiteY247" fmla="*/ 4815941 h 6858000"/>
              <a:gd name="connsiteX248" fmla="*/ 6953922 w 7467600"/>
              <a:gd name="connsiteY248" fmla="*/ 4890068 h 6858000"/>
              <a:gd name="connsiteX249" fmla="*/ 6071359 w 7467600"/>
              <a:gd name="connsiteY249" fmla="*/ 4770770 h 6858000"/>
              <a:gd name="connsiteX250" fmla="*/ 6038839 w 7467600"/>
              <a:gd name="connsiteY250" fmla="*/ 4764474 h 6858000"/>
              <a:gd name="connsiteX251" fmla="*/ 6038706 w 7467600"/>
              <a:gd name="connsiteY251" fmla="*/ 4763847 h 6858000"/>
              <a:gd name="connsiteX252" fmla="*/ 6037784 w 7467600"/>
              <a:gd name="connsiteY252" fmla="*/ 4764270 h 6858000"/>
              <a:gd name="connsiteX253" fmla="*/ 6038839 w 7467600"/>
              <a:gd name="connsiteY253" fmla="*/ 4764474 h 6858000"/>
              <a:gd name="connsiteX254" fmla="*/ 6040338 w 7467600"/>
              <a:gd name="connsiteY254" fmla="*/ 4771418 h 6858000"/>
              <a:gd name="connsiteX255" fmla="*/ 6024488 w 7467600"/>
              <a:gd name="connsiteY255" fmla="*/ 4809903 h 6858000"/>
              <a:gd name="connsiteX256" fmla="*/ 5599771 w 7467600"/>
              <a:gd name="connsiteY256" fmla="*/ 5509652 h 6858000"/>
              <a:gd name="connsiteX257" fmla="*/ 5548843 w 7467600"/>
              <a:gd name="connsiteY257" fmla="*/ 5563845 h 6858000"/>
              <a:gd name="connsiteX258" fmla="*/ 5940952 w 7467600"/>
              <a:gd name="connsiteY258" fmla="*/ 6250028 h 6858000"/>
              <a:gd name="connsiteX259" fmla="*/ 6043441 w 7467600"/>
              <a:gd name="connsiteY259" fmla="*/ 6665847 h 6858000"/>
              <a:gd name="connsiteX260" fmla="*/ 6093432 w 7467600"/>
              <a:gd name="connsiteY260" fmla="*/ 6858000 h 6858000"/>
              <a:gd name="connsiteX261" fmla="*/ 6034344 w 7467600"/>
              <a:gd name="connsiteY261" fmla="*/ 6858000 h 6858000"/>
              <a:gd name="connsiteX262" fmla="*/ 6026679 w 7467600"/>
              <a:gd name="connsiteY262" fmla="*/ 6836959 h 6858000"/>
              <a:gd name="connsiteX263" fmla="*/ 5800441 w 7467600"/>
              <a:gd name="connsiteY263" fmla="*/ 6335286 h 6858000"/>
              <a:gd name="connsiteX264" fmla="*/ 5526562 w 7467600"/>
              <a:gd name="connsiteY264" fmla="*/ 5705388 h 6858000"/>
              <a:gd name="connsiteX265" fmla="*/ 5519640 w 7467600"/>
              <a:gd name="connsiteY265" fmla="*/ 5683774 h 6858000"/>
              <a:gd name="connsiteX266" fmla="*/ 5844559 w 7467600"/>
              <a:gd name="connsiteY266" fmla="*/ 6553349 h 6858000"/>
              <a:gd name="connsiteX267" fmla="*/ 5975994 w 7467600"/>
              <a:gd name="connsiteY267" fmla="*/ 6858000 h 6858000"/>
              <a:gd name="connsiteX268" fmla="*/ 5898547 w 7467600"/>
              <a:gd name="connsiteY268" fmla="*/ 6858000 h 6858000"/>
              <a:gd name="connsiteX269" fmla="*/ 5682041 w 7467600"/>
              <a:gd name="connsiteY269" fmla="*/ 6355860 h 6858000"/>
              <a:gd name="connsiteX270" fmla="*/ 5461758 w 7467600"/>
              <a:gd name="connsiteY270" fmla="*/ 5820220 h 6858000"/>
              <a:gd name="connsiteX271" fmla="*/ 5237282 w 7467600"/>
              <a:gd name="connsiteY271" fmla="*/ 6579086 h 6858000"/>
              <a:gd name="connsiteX272" fmla="*/ 5115009 w 7467600"/>
              <a:gd name="connsiteY272" fmla="*/ 6858000 h 6858000"/>
              <a:gd name="connsiteX273" fmla="*/ 5028074 w 7467600"/>
              <a:gd name="connsiteY273" fmla="*/ 6858000 h 6858000"/>
              <a:gd name="connsiteX274" fmla="*/ 5079508 w 7467600"/>
              <a:gd name="connsiteY274" fmla="*/ 6749074 h 6858000"/>
              <a:gd name="connsiteX275" fmla="*/ 5371846 w 7467600"/>
              <a:gd name="connsiteY275" fmla="*/ 5924413 h 6858000"/>
              <a:gd name="connsiteX276" fmla="*/ 5270512 w 7467600"/>
              <a:gd name="connsiteY276" fmla="*/ 6138975 h 6858000"/>
              <a:gd name="connsiteX277" fmla="*/ 5062409 w 7467600"/>
              <a:gd name="connsiteY277" fmla="*/ 6653544 h 6858000"/>
              <a:gd name="connsiteX278" fmla="*/ 5036628 w 7467600"/>
              <a:gd name="connsiteY278" fmla="*/ 6754247 h 6858000"/>
              <a:gd name="connsiteX279" fmla="*/ 5009112 w 7467600"/>
              <a:gd name="connsiteY279" fmla="*/ 6858000 h 6858000"/>
              <a:gd name="connsiteX280" fmla="*/ 4976679 w 7467600"/>
              <a:gd name="connsiteY280" fmla="*/ 6858000 h 6858000"/>
              <a:gd name="connsiteX281" fmla="*/ 5006537 w 7467600"/>
              <a:gd name="connsiteY281" fmla="*/ 6747068 h 6858000"/>
              <a:gd name="connsiteX282" fmla="*/ 5032723 w 7467600"/>
              <a:gd name="connsiteY282" fmla="*/ 6644957 h 6858000"/>
              <a:gd name="connsiteX283" fmla="*/ 5242949 w 7467600"/>
              <a:gd name="connsiteY283" fmla="*/ 6125175 h 6858000"/>
              <a:gd name="connsiteX284" fmla="*/ 5286321 w 7467600"/>
              <a:gd name="connsiteY284" fmla="*/ 6033555 h 6858000"/>
              <a:gd name="connsiteX285" fmla="*/ 5008210 w 7467600"/>
              <a:gd name="connsiteY285" fmla="*/ 6649194 h 6858000"/>
              <a:gd name="connsiteX286" fmla="*/ 4986321 w 7467600"/>
              <a:gd name="connsiteY286" fmla="*/ 6765687 h 6858000"/>
              <a:gd name="connsiteX287" fmla="*/ 4973474 w 7467600"/>
              <a:gd name="connsiteY287" fmla="*/ 6858000 h 6858000"/>
              <a:gd name="connsiteX288" fmla="*/ 4907178 w 7467600"/>
              <a:gd name="connsiteY288" fmla="*/ 6858000 h 6858000"/>
              <a:gd name="connsiteX289" fmla="*/ 4910810 w 7467600"/>
              <a:gd name="connsiteY289" fmla="*/ 6829660 h 6858000"/>
              <a:gd name="connsiteX290" fmla="*/ 4987461 w 7467600"/>
              <a:gd name="connsiteY290" fmla="*/ 6432994 h 6858000"/>
              <a:gd name="connsiteX291" fmla="*/ 5179262 w 7467600"/>
              <a:gd name="connsiteY291" fmla="*/ 6035044 h 6858000"/>
              <a:gd name="connsiteX292" fmla="*/ 4689678 w 7467600"/>
              <a:gd name="connsiteY292" fmla="*/ 6440241 h 6858000"/>
              <a:gd name="connsiteX293" fmla="*/ 4477543 w 7467600"/>
              <a:gd name="connsiteY293" fmla="*/ 6674836 h 6858000"/>
              <a:gd name="connsiteX294" fmla="*/ 4329957 w 7467600"/>
              <a:gd name="connsiteY294" fmla="*/ 6858000 h 6858000"/>
              <a:gd name="connsiteX295" fmla="*/ 4218595 w 7467600"/>
              <a:gd name="connsiteY295" fmla="*/ 6858000 h 6858000"/>
              <a:gd name="connsiteX296" fmla="*/ 4368888 w 7467600"/>
              <a:gd name="connsiteY296" fmla="*/ 6668412 h 6858000"/>
              <a:gd name="connsiteX297" fmla="*/ 4563091 w 7467600"/>
              <a:gd name="connsiteY297" fmla="*/ 6442508 h 6858000"/>
              <a:gd name="connsiteX298" fmla="*/ 5387324 w 7467600"/>
              <a:gd name="connsiteY298" fmla="*/ 5705830 h 6858000"/>
              <a:gd name="connsiteX299" fmla="*/ 5073620 w 7467600"/>
              <a:gd name="connsiteY299" fmla="*/ 5955437 h 6858000"/>
              <a:gd name="connsiteX300" fmla="*/ 4689789 w 7467600"/>
              <a:gd name="connsiteY300" fmla="*/ 6268382 h 6858000"/>
              <a:gd name="connsiteX301" fmla="*/ 4418722 w 7467600"/>
              <a:gd name="connsiteY301" fmla="*/ 6570886 h 6858000"/>
              <a:gd name="connsiteX302" fmla="*/ 4214944 w 7467600"/>
              <a:gd name="connsiteY302" fmla="*/ 6858000 h 6858000"/>
              <a:gd name="connsiteX303" fmla="*/ 4177898 w 7467600"/>
              <a:gd name="connsiteY303" fmla="*/ 6858000 h 6858000"/>
              <a:gd name="connsiteX304" fmla="*/ 4391597 w 7467600"/>
              <a:gd name="connsiteY304" fmla="*/ 6556370 h 6858000"/>
              <a:gd name="connsiteX305" fmla="*/ 4668889 w 7467600"/>
              <a:gd name="connsiteY305" fmla="*/ 6246399 h 6858000"/>
              <a:gd name="connsiteX306" fmla="*/ 5055427 w 7467600"/>
              <a:gd name="connsiteY306" fmla="*/ 5931476 h 6858000"/>
              <a:gd name="connsiteX307" fmla="*/ 5371814 w 7467600"/>
              <a:gd name="connsiteY307" fmla="*/ 5678975 h 6858000"/>
              <a:gd name="connsiteX308" fmla="*/ 4987918 w 7467600"/>
              <a:gd name="connsiteY308" fmla="*/ 5838701 h 6858000"/>
              <a:gd name="connsiteX309" fmla="*/ 4317146 w 7467600"/>
              <a:gd name="connsiteY309" fmla="*/ 6587716 h 6858000"/>
              <a:gd name="connsiteX310" fmla="*/ 4171627 w 7467600"/>
              <a:gd name="connsiteY310" fmla="*/ 6858000 h 6858000"/>
              <a:gd name="connsiteX311" fmla="*/ 4081585 w 7467600"/>
              <a:gd name="connsiteY311" fmla="*/ 6858000 h 6858000"/>
              <a:gd name="connsiteX312" fmla="*/ 4238603 w 7467600"/>
              <a:gd name="connsiteY312" fmla="*/ 6559341 h 6858000"/>
              <a:gd name="connsiteX313" fmla="*/ 4778333 w 7467600"/>
              <a:gd name="connsiteY313" fmla="*/ 5873626 h 6858000"/>
              <a:gd name="connsiteX314" fmla="*/ 5414185 w 7467600"/>
              <a:gd name="connsiteY314" fmla="*/ 5573882 h 6858000"/>
              <a:gd name="connsiteX315" fmla="*/ 5959648 w 7467600"/>
              <a:gd name="connsiteY315" fmla="*/ 4760797 h 6858000"/>
              <a:gd name="connsiteX316" fmla="*/ 5355019 w 7467600"/>
              <a:gd name="connsiteY316" fmla="*/ 4734672 h 6858000"/>
              <a:gd name="connsiteX317" fmla="*/ 5083565 w 7467600"/>
              <a:gd name="connsiteY317" fmla="*/ 5179121 h 6858000"/>
              <a:gd name="connsiteX318" fmla="*/ 4713577 w 7467600"/>
              <a:gd name="connsiteY318" fmla="*/ 5616803 h 6858000"/>
              <a:gd name="connsiteX319" fmla="*/ 3989559 w 7467600"/>
              <a:gd name="connsiteY319" fmla="*/ 6145945 h 6858000"/>
              <a:gd name="connsiteX320" fmla="*/ 3939824 w 7467600"/>
              <a:gd name="connsiteY320" fmla="*/ 6066900 h 6858000"/>
              <a:gd name="connsiteX321" fmla="*/ 4584537 w 7467600"/>
              <a:gd name="connsiteY321" fmla="*/ 5324826 h 6858000"/>
              <a:gd name="connsiteX322" fmla="*/ 5037105 w 7467600"/>
              <a:gd name="connsiteY322" fmla="*/ 5088765 h 6858000"/>
              <a:gd name="connsiteX323" fmla="*/ 5039930 w 7467600"/>
              <a:gd name="connsiteY323" fmla="*/ 5089585 h 6858000"/>
              <a:gd name="connsiteX324" fmla="*/ 5263764 w 7467600"/>
              <a:gd name="connsiteY324" fmla="*/ 4735525 h 6858000"/>
              <a:gd name="connsiteX325" fmla="*/ 4086300 w 7467600"/>
              <a:gd name="connsiteY325" fmla="*/ 4884599 h 6858000"/>
              <a:gd name="connsiteX326" fmla="*/ 4085485 w 7467600"/>
              <a:gd name="connsiteY326" fmla="*/ 4899070 h 6858000"/>
              <a:gd name="connsiteX327" fmla="*/ 3871915 w 7467600"/>
              <a:gd name="connsiteY327" fmla="*/ 5253645 h 6858000"/>
              <a:gd name="connsiteX328" fmla="*/ 3799374 w 7467600"/>
              <a:gd name="connsiteY328" fmla="*/ 5466127 h 6858000"/>
              <a:gd name="connsiteX329" fmla="*/ 3498850 w 7467600"/>
              <a:gd name="connsiteY329" fmla="*/ 6661888 h 6858000"/>
              <a:gd name="connsiteX330" fmla="*/ 3399216 w 7467600"/>
              <a:gd name="connsiteY330" fmla="*/ 6858000 h 6858000"/>
              <a:gd name="connsiteX331" fmla="*/ 3303688 w 7467600"/>
              <a:gd name="connsiteY331" fmla="*/ 6858000 h 6858000"/>
              <a:gd name="connsiteX332" fmla="*/ 3391774 w 7467600"/>
              <a:gd name="connsiteY332" fmla="*/ 6697181 h 6858000"/>
              <a:gd name="connsiteX333" fmla="*/ 3735540 w 7467600"/>
              <a:gd name="connsiteY333" fmla="*/ 5546923 h 6858000"/>
              <a:gd name="connsiteX334" fmla="*/ 3729438 w 7467600"/>
              <a:gd name="connsiteY334" fmla="*/ 5569058 h 6858000"/>
              <a:gd name="connsiteX335" fmla="*/ 3707782 w 7467600"/>
              <a:gd name="connsiteY335" fmla="*/ 5644908 h 6858000"/>
              <a:gd name="connsiteX336" fmla="*/ 3583827 w 7467600"/>
              <a:gd name="connsiteY336" fmla="*/ 6039215 h 6858000"/>
              <a:gd name="connsiteX337" fmla="*/ 3547861 w 7467600"/>
              <a:gd name="connsiteY337" fmla="*/ 6129609 h 6858000"/>
              <a:gd name="connsiteX338" fmla="*/ 3490905 w 7467600"/>
              <a:gd name="connsiteY338" fmla="*/ 6277660 h 6858000"/>
              <a:gd name="connsiteX339" fmla="*/ 3455859 w 7467600"/>
              <a:gd name="connsiteY339" fmla="*/ 6391301 h 6858000"/>
              <a:gd name="connsiteX340" fmla="*/ 3429112 w 7467600"/>
              <a:gd name="connsiteY340" fmla="*/ 6479469 h 6858000"/>
              <a:gd name="connsiteX341" fmla="*/ 3304862 w 7467600"/>
              <a:gd name="connsiteY341" fmla="*/ 6796476 h 6858000"/>
              <a:gd name="connsiteX342" fmla="*/ 3276071 w 7467600"/>
              <a:gd name="connsiteY342" fmla="*/ 6858000 h 6858000"/>
              <a:gd name="connsiteX343" fmla="*/ 3240805 w 7467600"/>
              <a:gd name="connsiteY343" fmla="*/ 6858000 h 6858000"/>
              <a:gd name="connsiteX344" fmla="*/ 3275917 w 7467600"/>
              <a:gd name="connsiteY344" fmla="*/ 6783192 h 6858000"/>
              <a:gd name="connsiteX345" fmla="*/ 3399358 w 7467600"/>
              <a:gd name="connsiteY345" fmla="*/ 6469011 h 6858000"/>
              <a:gd name="connsiteX346" fmla="*/ 3425650 w 7467600"/>
              <a:gd name="connsiteY346" fmla="*/ 6381333 h 6858000"/>
              <a:gd name="connsiteX347" fmla="*/ 3460661 w 7467600"/>
              <a:gd name="connsiteY347" fmla="*/ 6266763 h 6858000"/>
              <a:gd name="connsiteX348" fmla="*/ 3518021 w 7467600"/>
              <a:gd name="connsiteY348" fmla="*/ 6117298 h 6858000"/>
              <a:gd name="connsiteX349" fmla="*/ 3554035 w 7467600"/>
              <a:gd name="connsiteY349" fmla="*/ 6027832 h 6858000"/>
              <a:gd name="connsiteX350" fmla="*/ 3677174 w 7467600"/>
              <a:gd name="connsiteY350" fmla="*/ 5636351 h 6858000"/>
              <a:gd name="connsiteX351" fmla="*/ 3698819 w 7467600"/>
              <a:gd name="connsiteY351" fmla="*/ 5560503 h 6858000"/>
              <a:gd name="connsiteX352" fmla="*/ 3702094 w 7467600"/>
              <a:gd name="connsiteY352" fmla="*/ 5549194 h 6858000"/>
              <a:gd name="connsiteX353" fmla="*/ 3398355 w 7467600"/>
              <a:gd name="connsiteY353" fmla="*/ 6094603 h 6858000"/>
              <a:gd name="connsiteX354" fmla="*/ 3193941 w 7467600"/>
              <a:gd name="connsiteY354" fmla="*/ 6798775 h 6858000"/>
              <a:gd name="connsiteX355" fmla="*/ 3184140 w 7467600"/>
              <a:gd name="connsiteY355" fmla="*/ 6858000 h 6858000"/>
              <a:gd name="connsiteX356" fmla="*/ 3099978 w 7467600"/>
              <a:gd name="connsiteY356" fmla="*/ 6858000 h 6858000"/>
              <a:gd name="connsiteX357" fmla="*/ 3101556 w 7467600"/>
              <a:gd name="connsiteY357" fmla="*/ 6843337 h 6858000"/>
              <a:gd name="connsiteX358" fmla="*/ 3370162 w 7467600"/>
              <a:gd name="connsiteY358" fmla="*/ 5785550 h 6858000"/>
              <a:gd name="connsiteX359" fmla="*/ 3746477 w 7467600"/>
              <a:gd name="connsiteY359" fmla="*/ 5377889 h 6858000"/>
              <a:gd name="connsiteX360" fmla="*/ 3863399 w 7467600"/>
              <a:gd name="connsiteY360" fmla="*/ 5087257 h 6858000"/>
              <a:gd name="connsiteX361" fmla="*/ 3968712 w 7467600"/>
              <a:gd name="connsiteY361" fmla="*/ 4913989 h 6858000"/>
              <a:gd name="connsiteX362" fmla="*/ 2792390 w 7467600"/>
              <a:gd name="connsiteY362" fmla="*/ 5382974 h 6858000"/>
              <a:gd name="connsiteX363" fmla="*/ 2714982 w 7467600"/>
              <a:gd name="connsiteY363" fmla="*/ 5427051 h 6858000"/>
              <a:gd name="connsiteX364" fmla="*/ 2813361 w 7467600"/>
              <a:gd name="connsiteY364" fmla="*/ 6023912 h 6858000"/>
              <a:gd name="connsiteX365" fmla="*/ 2688430 w 7467600"/>
              <a:gd name="connsiteY365" fmla="*/ 6801564 h 6858000"/>
              <a:gd name="connsiteX366" fmla="*/ 2629626 w 7467600"/>
              <a:gd name="connsiteY366" fmla="*/ 6763394 h 6858000"/>
              <a:gd name="connsiteX367" fmla="*/ 2565328 w 7467600"/>
              <a:gd name="connsiteY367" fmla="*/ 5516399 h 6858000"/>
              <a:gd name="connsiteX368" fmla="*/ 1922999 w 7467600"/>
              <a:gd name="connsiteY368" fmla="*/ 5980343 h 6858000"/>
              <a:gd name="connsiteX369" fmla="*/ 1950261 w 7467600"/>
              <a:gd name="connsiteY369" fmla="*/ 6405858 h 6858000"/>
              <a:gd name="connsiteX370" fmla="*/ 2365554 w 7467600"/>
              <a:gd name="connsiteY370" fmla="*/ 6759107 h 6858000"/>
              <a:gd name="connsiteX371" fmla="*/ 2424142 w 7467600"/>
              <a:gd name="connsiteY371" fmla="*/ 6858000 h 6858000"/>
              <a:gd name="connsiteX372" fmla="*/ 2395994 w 7467600"/>
              <a:gd name="connsiteY372" fmla="*/ 6858000 h 6858000"/>
              <a:gd name="connsiteX373" fmla="*/ 2392863 w 7467600"/>
              <a:gd name="connsiteY373" fmla="*/ 6852964 h 6858000"/>
              <a:gd name="connsiteX374" fmla="*/ 2017589 w 7467600"/>
              <a:gd name="connsiteY374" fmla="*/ 6493982 h 6858000"/>
              <a:gd name="connsiteX375" fmla="*/ 2147336 w 7467600"/>
              <a:gd name="connsiteY375" fmla="*/ 6594052 h 6858000"/>
              <a:gd name="connsiteX376" fmla="*/ 2207047 w 7467600"/>
              <a:gd name="connsiteY376" fmla="*/ 6654540 h 6858000"/>
              <a:gd name="connsiteX377" fmla="*/ 2299106 w 7467600"/>
              <a:gd name="connsiteY377" fmla="*/ 6778931 h 6858000"/>
              <a:gd name="connsiteX378" fmla="*/ 2314430 w 7467600"/>
              <a:gd name="connsiteY378" fmla="*/ 6801144 h 6858000"/>
              <a:gd name="connsiteX379" fmla="*/ 2352406 w 7467600"/>
              <a:gd name="connsiteY379" fmla="*/ 6858000 h 6858000"/>
              <a:gd name="connsiteX380" fmla="*/ 2314492 w 7467600"/>
              <a:gd name="connsiteY380" fmla="*/ 6858000 h 6858000"/>
              <a:gd name="connsiteX381" fmla="*/ 2288095 w 7467600"/>
              <a:gd name="connsiteY381" fmla="*/ 6818030 h 6858000"/>
              <a:gd name="connsiteX382" fmla="*/ 2272768 w 7467600"/>
              <a:gd name="connsiteY382" fmla="*/ 6795822 h 6858000"/>
              <a:gd name="connsiteX383" fmla="*/ 2182715 w 7467600"/>
              <a:gd name="connsiteY383" fmla="*/ 6675071 h 6858000"/>
              <a:gd name="connsiteX384" fmla="*/ 2032061 w 7467600"/>
              <a:gd name="connsiteY384" fmla="*/ 6541380 h 6858000"/>
              <a:gd name="connsiteX385" fmla="*/ 2257220 w 7467600"/>
              <a:gd name="connsiteY385" fmla="*/ 6826257 h 6858000"/>
              <a:gd name="connsiteX386" fmla="*/ 2281324 w 7467600"/>
              <a:gd name="connsiteY386" fmla="*/ 6858000 h 6858000"/>
              <a:gd name="connsiteX387" fmla="*/ 2242860 w 7467600"/>
              <a:gd name="connsiteY387" fmla="*/ 6858000 h 6858000"/>
              <a:gd name="connsiteX388" fmla="*/ 2232818 w 7467600"/>
              <a:gd name="connsiteY388" fmla="*/ 6844926 h 6858000"/>
              <a:gd name="connsiteX389" fmla="*/ 1990172 w 7467600"/>
              <a:gd name="connsiteY389" fmla="*/ 6542121 h 6858000"/>
              <a:gd name="connsiteX390" fmla="*/ 2124090 w 7467600"/>
              <a:gd name="connsiteY390" fmla="*/ 6761017 h 6858000"/>
              <a:gd name="connsiteX391" fmla="*/ 2200380 w 7467600"/>
              <a:gd name="connsiteY391" fmla="*/ 6858000 h 6858000"/>
              <a:gd name="connsiteX392" fmla="*/ 2147507 w 7467600"/>
              <a:gd name="connsiteY392" fmla="*/ 6858000 h 6858000"/>
              <a:gd name="connsiteX393" fmla="*/ 2070668 w 7467600"/>
              <a:gd name="connsiteY393" fmla="*/ 6761520 h 6858000"/>
              <a:gd name="connsiteX394" fmla="*/ 1975142 w 7467600"/>
              <a:gd name="connsiteY394" fmla="*/ 6585570 h 6858000"/>
              <a:gd name="connsiteX395" fmla="*/ 2050035 w 7467600"/>
              <a:gd name="connsiteY395" fmla="*/ 6813345 h 6858000"/>
              <a:gd name="connsiteX396" fmla="*/ 2063025 w 7467600"/>
              <a:gd name="connsiteY396" fmla="*/ 6858000 h 6858000"/>
              <a:gd name="connsiteX397" fmla="*/ 2021675 w 7467600"/>
              <a:gd name="connsiteY397" fmla="*/ 6858000 h 6858000"/>
              <a:gd name="connsiteX398" fmla="*/ 2019308 w 7467600"/>
              <a:gd name="connsiteY398" fmla="*/ 6847118 h 6858000"/>
              <a:gd name="connsiteX399" fmla="*/ 1938835 w 7467600"/>
              <a:gd name="connsiteY399" fmla="*/ 6551160 h 6858000"/>
              <a:gd name="connsiteX400" fmla="*/ 1953230 w 7467600"/>
              <a:gd name="connsiteY400" fmla="*/ 6759699 h 6858000"/>
              <a:gd name="connsiteX401" fmla="*/ 1956763 w 7467600"/>
              <a:gd name="connsiteY401" fmla="*/ 6778191 h 6858000"/>
              <a:gd name="connsiteX402" fmla="*/ 1967925 w 7467600"/>
              <a:gd name="connsiteY402" fmla="*/ 6858000 h 6858000"/>
              <a:gd name="connsiteX403" fmla="*/ 1936622 w 7467600"/>
              <a:gd name="connsiteY403" fmla="*/ 6858000 h 6858000"/>
              <a:gd name="connsiteX404" fmla="*/ 1926261 w 7467600"/>
              <a:gd name="connsiteY404" fmla="*/ 6784064 h 6858000"/>
              <a:gd name="connsiteX405" fmla="*/ 1922724 w 7467600"/>
              <a:gd name="connsiteY405" fmla="*/ 6765577 h 6858000"/>
              <a:gd name="connsiteX406" fmla="*/ 1904650 w 7467600"/>
              <a:gd name="connsiteY406" fmla="*/ 6639616 h 6858000"/>
              <a:gd name="connsiteX407" fmla="*/ 1885273 w 7467600"/>
              <a:gd name="connsiteY407" fmla="*/ 6858000 h 6858000"/>
              <a:gd name="connsiteX408" fmla="*/ 1854363 w 7467600"/>
              <a:gd name="connsiteY408" fmla="*/ 6858000 h 6858000"/>
              <a:gd name="connsiteX409" fmla="*/ 1880391 w 7467600"/>
              <a:gd name="connsiteY409" fmla="*/ 6603796 h 6858000"/>
              <a:gd name="connsiteX410" fmla="*/ 1818273 w 7467600"/>
              <a:gd name="connsiteY410" fmla="*/ 6715729 h 6858000"/>
              <a:gd name="connsiteX411" fmla="*/ 1794691 w 7467600"/>
              <a:gd name="connsiteY411" fmla="*/ 6843239 h 6858000"/>
              <a:gd name="connsiteX412" fmla="*/ 1794914 w 7467600"/>
              <a:gd name="connsiteY412" fmla="*/ 6858000 h 6858000"/>
              <a:gd name="connsiteX413" fmla="*/ 1746128 w 7467600"/>
              <a:gd name="connsiteY413" fmla="*/ 6858000 h 6858000"/>
              <a:gd name="connsiteX414" fmla="*/ 1753934 w 7467600"/>
              <a:gd name="connsiteY414" fmla="*/ 6724796 h 6858000"/>
              <a:gd name="connsiteX415" fmla="*/ 1792053 w 7467600"/>
              <a:gd name="connsiteY415" fmla="*/ 6572396 h 6858000"/>
              <a:gd name="connsiteX416" fmla="*/ 1862248 w 7467600"/>
              <a:gd name="connsiteY416" fmla="*/ 6266397 h 6858000"/>
              <a:gd name="connsiteX417" fmla="*/ 1862250 w 7467600"/>
              <a:gd name="connsiteY417" fmla="*/ 6033531 h 6858000"/>
              <a:gd name="connsiteX418" fmla="*/ 1211999 w 7467600"/>
              <a:gd name="connsiteY418" fmla="*/ 6683610 h 6858000"/>
              <a:gd name="connsiteX419" fmla="*/ 1213266 w 7467600"/>
              <a:gd name="connsiteY419" fmla="*/ 6691947 h 6858000"/>
              <a:gd name="connsiteX420" fmla="*/ 1203370 w 7467600"/>
              <a:gd name="connsiteY420" fmla="*/ 6850676 h 6858000"/>
              <a:gd name="connsiteX421" fmla="*/ 1203671 w 7467600"/>
              <a:gd name="connsiteY421" fmla="*/ 6858000 h 6858000"/>
              <a:gd name="connsiteX422" fmla="*/ 1143180 w 7467600"/>
              <a:gd name="connsiteY422" fmla="*/ 6858000 h 6858000"/>
              <a:gd name="connsiteX423" fmla="*/ 1142176 w 7467600"/>
              <a:gd name="connsiteY423" fmla="*/ 6766045 h 6858000"/>
              <a:gd name="connsiteX424" fmla="*/ 1067484 w 7467600"/>
              <a:gd name="connsiteY424" fmla="*/ 6858000 h 6858000"/>
              <a:gd name="connsiteX425" fmla="*/ 953928 w 7467600"/>
              <a:gd name="connsiteY425" fmla="*/ 6858000 h 6858000"/>
              <a:gd name="connsiteX426" fmla="*/ 959715 w 7467600"/>
              <a:gd name="connsiteY426" fmla="*/ 6850185 h 6858000"/>
              <a:gd name="connsiteX427" fmla="*/ 1483788 w 7467600"/>
              <a:gd name="connsiteY427" fmla="*/ 6259174 h 6858000"/>
              <a:gd name="connsiteX428" fmla="*/ 1100671 w 7467600"/>
              <a:gd name="connsiteY428" fmla="*/ 6252137 h 6858000"/>
              <a:gd name="connsiteX429" fmla="*/ 1090144 w 7467600"/>
              <a:gd name="connsiteY429" fmla="*/ 6256748 h 6858000"/>
              <a:gd name="connsiteX430" fmla="*/ 1095872 w 7467600"/>
              <a:gd name="connsiteY430" fmla="*/ 6271892 h 6858000"/>
              <a:gd name="connsiteX431" fmla="*/ 262785 w 7467600"/>
              <a:gd name="connsiteY431" fmla="*/ 6845450 h 6858000"/>
              <a:gd name="connsiteX432" fmla="*/ 209968 w 7467600"/>
              <a:gd name="connsiteY432" fmla="*/ 6770713 h 6858000"/>
              <a:gd name="connsiteX433" fmla="*/ 873460 w 7467600"/>
              <a:gd name="connsiteY433" fmla="*/ 6253768 h 6858000"/>
              <a:gd name="connsiteX434" fmla="*/ 192686 w 7467600"/>
              <a:gd name="connsiteY434" fmla="*/ 5849257 h 6858000"/>
              <a:gd name="connsiteX435" fmla="*/ 4696 w 7467600"/>
              <a:gd name="connsiteY435" fmla="*/ 5697668 h 6858000"/>
              <a:gd name="connsiteX436" fmla="*/ 0 w 7467600"/>
              <a:gd name="connsiteY436" fmla="*/ 5689984 h 6858000"/>
              <a:gd name="connsiteX437" fmla="*/ 0 w 7467600"/>
              <a:gd name="connsiteY437" fmla="*/ 5513472 h 6858000"/>
              <a:gd name="connsiteX438" fmla="*/ 174101 w 7467600"/>
              <a:gd name="connsiteY438" fmla="*/ 5620277 h 6858000"/>
              <a:gd name="connsiteX439" fmla="*/ 891800 w 7467600"/>
              <a:gd name="connsiteY439" fmla="*/ 6036935 h 6858000"/>
              <a:gd name="connsiteX440" fmla="*/ 1072219 w 7467600"/>
              <a:gd name="connsiteY440" fmla="*/ 6169443 h 6858000"/>
              <a:gd name="connsiteX441" fmla="*/ 1074117 w 7467600"/>
              <a:gd name="connsiteY441" fmla="*/ 6170301 h 6858000"/>
              <a:gd name="connsiteX442" fmla="*/ 1083114 w 7467600"/>
              <a:gd name="connsiteY442" fmla="*/ 6174131 h 6858000"/>
              <a:gd name="connsiteX443" fmla="*/ 1543010 w 7467600"/>
              <a:gd name="connsiteY443" fmla="*/ 6191140 h 6858000"/>
              <a:gd name="connsiteX444" fmla="*/ 1551080 w 7467600"/>
              <a:gd name="connsiteY444" fmla="*/ 6195006 h 6858000"/>
              <a:gd name="connsiteX445" fmla="*/ 2345443 w 7467600"/>
              <a:gd name="connsiteY445" fmla="*/ 5549882 h 6858000"/>
              <a:gd name="connsiteX446" fmla="*/ 1721499 w 7467600"/>
              <a:gd name="connsiteY446" fmla="*/ 5599969 h 6858000"/>
              <a:gd name="connsiteX447" fmla="*/ 767716 w 7467600"/>
              <a:gd name="connsiteY447" fmla="*/ 5472768 h 6858000"/>
              <a:gd name="connsiteX448" fmla="*/ 722147 w 7467600"/>
              <a:gd name="connsiteY448" fmla="*/ 5393091 h 6858000"/>
              <a:gd name="connsiteX449" fmla="*/ 1485552 w 7467600"/>
              <a:gd name="connsiteY449" fmla="*/ 5313202 h 6858000"/>
              <a:gd name="connsiteX450" fmla="*/ 2143004 w 7467600"/>
              <a:gd name="connsiteY450" fmla="*/ 5402420 h 6858000"/>
              <a:gd name="connsiteX451" fmla="*/ 1933391 w 7467600"/>
              <a:gd name="connsiteY451" fmla="*/ 5156971 h 6858000"/>
              <a:gd name="connsiteX452" fmla="*/ 1827118 w 7467600"/>
              <a:gd name="connsiteY452" fmla="*/ 4968410 h 6858000"/>
              <a:gd name="connsiteX453" fmla="*/ 1837349 w 7467600"/>
              <a:gd name="connsiteY453" fmla="*/ 4956357 h 6858000"/>
              <a:gd name="connsiteX454" fmla="*/ 2162835 w 7467600"/>
              <a:gd name="connsiteY454" fmla="*/ 5187853 h 6858000"/>
              <a:gd name="connsiteX455" fmla="*/ 2257167 w 7467600"/>
              <a:gd name="connsiteY455" fmla="*/ 5462123 h 6858000"/>
              <a:gd name="connsiteX456" fmla="*/ 2261598 w 7467600"/>
              <a:gd name="connsiteY456" fmla="*/ 5467998 h 6858000"/>
              <a:gd name="connsiteX457" fmla="*/ 2437177 w 7467600"/>
              <a:gd name="connsiteY457" fmla="*/ 5479608 h 6858000"/>
              <a:gd name="connsiteX458" fmla="*/ 2445247 w 7467600"/>
              <a:gd name="connsiteY458" fmla="*/ 5483476 h 6858000"/>
              <a:gd name="connsiteX459" fmla="*/ 2743626 w 7467600"/>
              <a:gd name="connsiteY459" fmla="*/ 5304819 h 6858000"/>
              <a:gd name="connsiteX460" fmla="*/ 3048102 w 7467600"/>
              <a:gd name="connsiteY460" fmla="*/ 5150595 h 6858000"/>
              <a:gd name="connsiteX461" fmla="*/ 1799414 w 7467600"/>
              <a:gd name="connsiteY461" fmla="*/ 4694732 h 6858000"/>
              <a:gd name="connsiteX462" fmla="*/ 1771735 w 7467600"/>
              <a:gd name="connsiteY462" fmla="*/ 4619929 h 6858000"/>
              <a:gd name="connsiteX463" fmla="*/ 3104273 w 7467600"/>
              <a:gd name="connsiteY463" fmla="*/ 5076159 h 6858000"/>
              <a:gd name="connsiteX464" fmla="*/ 3113245 w 7467600"/>
              <a:gd name="connsiteY464" fmla="*/ 5090705 h 6858000"/>
              <a:gd name="connsiteX465" fmla="*/ 3126294 w 7467600"/>
              <a:gd name="connsiteY465" fmla="*/ 5114400 h 6858000"/>
              <a:gd name="connsiteX466" fmla="*/ 3937433 w 7467600"/>
              <a:gd name="connsiteY466" fmla="*/ 4830473 h 6858000"/>
              <a:gd name="connsiteX467" fmla="*/ 3590475 w 7467600"/>
              <a:gd name="connsiteY467" fmla="*/ 4597974 h 6858000"/>
              <a:gd name="connsiteX468" fmla="*/ 3100264 w 7467600"/>
              <a:gd name="connsiteY468" fmla="*/ 4579845 h 6858000"/>
              <a:gd name="connsiteX469" fmla="*/ 2183576 w 7467600"/>
              <a:gd name="connsiteY469" fmla="*/ 4227150 h 6858000"/>
              <a:gd name="connsiteX470" fmla="*/ 2151029 w 7467600"/>
              <a:gd name="connsiteY470" fmla="*/ 4146947 h 6858000"/>
              <a:gd name="connsiteX471" fmla="*/ 3563434 w 7467600"/>
              <a:gd name="connsiteY471" fmla="*/ 4469115 h 6858000"/>
              <a:gd name="connsiteX472" fmla="*/ 3177952 w 7467600"/>
              <a:gd name="connsiteY472" fmla="*/ 3657386 h 6858000"/>
              <a:gd name="connsiteX473" fmla="*/ 3189263 w 7467600"/>
              <a:gd name="connsiteY473" fmla="*/ 3625726 h 6858000"/>
              <a:gd name="connsiteX474" fmla="*/ 3560912 w 7467600"/>
              <a:gd name="connsiteY474" fmla="*/ 4079863 h 6858000"/>
              <a:gd name="connsiteX475" fmla="*/ 3626636 w 7467600"/>
              <a:gd name="connsiteY475" fmla="*/ 4512230 h 6858000"/>
              <a:gd name="connsiteX476" fmla="*/ 3653088 w 7467600"/>
              <a:gd name="connsiteY476" fmla="*/ 4521417 h 6858000"/>
              <a:gd name="connsiteX477" fmla="*/ 3988128 w 7467600"/>
              <a:gd name="connsiteY477" fmla="*/ 4817267 h 6858000"/>
              <a:gd name="connsiteX478" fmla="*/ 4830582 w 7467600"/>
              <a:gd name="connsiteY478" fmla="*/ 4676000 h 6858000"/>
              <a:gd name="connsiteX479" fmla="*/ 4830100 w 7467600"/>
              <a:gd name="connsiteY479" fmla="*/ 4675554 h 6858000"/>
              <a:gd name="connsiteX480" fmla="*/ 4036318 w 7467600"/>
              <a:gd name="connsiteY480" fmla="*/ 4147013 h 6858000"/>
              <a:gd name="connsiteX481" fmla="*/ 3432098 w 7467600"/>
              <a:gd name="connsiteY481" fmla="*/ 3537312 h 6858000"/>
              <a:gd name="connsiteX482" fmla="*/ 3446761 w 7467600"/>
              <a:gd name="connsiteY482" fmla="*/ 3461278 h 6858000"/>
              <a:gd name="connsiteX483" fmla="*/ 4419733 w 7467600"/>
              <a:gd name="connsiteY483" fmla="*/ 3963555 h 6858000"/>
              <a:gd name="connsiteX484" fmla="*/ 4781371 w 7467600"/>
              <a:gd name="connsiteY484" fmla="*/ 4458604 h 6858000"/>
              <a:gd name="connsiteX485" fmla="*/ 4780440 w 7467600"/>
              <a:gd name="connsiteY485" fmla="*/ 4470290 h 6858000"/>
              <a:gd name="connsiteX486" fmla="*/ 4898954 w 7467600"/>
              <a:gd name="connsiteY486" fmla="*/ 4662092 h 6858000"/>
              <a:gd name="connsiteX487" fmla="*/ 4900699 w 7467600"/>
              <a:gd name="connsiteY487" fmla="*/ 4670867 h 6858000"/>
              <a:gd name="connsiteX488" fmla="*/ 5714511 w 7467600"/>
              <a:gd name="connsiteY488" fmla="*/ 4663483 h 6858000"/>
              <a:gd name="connsiteX489" fmla="*/ 5464793 w 7467600"/>
              <a:gd name="connsiteY489" fmla="*/ 4393556 h 6858000"/>
              <a:gd name="connsiteX490" fmla="*/ 5461897 w 7467600"/>
              <a:gd name="connsiteY490" fmla="*/ 4390879 h 6858000"/>
              <a:gd name="connsiteX491" fmla="*/ 4294126 w 7467600"/>
              <a:gd name="connsiteY491" fmla="*/ 3303048 h 6858000"/>
              <a:gd name="connsiteX492" fmla="*/ 4305321 w 7467600"/>
              <a:gd name="connsiteY492" fmla="*/ 3256953 h 6858000"/>
              <a:gd name="connsiteX493" fmla="*/ 4949299 w 7467600"/>
              <a:gd name="connsiteY493" fmla="*/ 3766336 h 6858000"/>
              <a:gd name="connsiteX494" fmla="*/ 5291452 w 7467600"/>
              <a:gd name="connsiteY494" fmla="*/ 4076801 h 6858000"/>
              <a:gd name="connsiteX495" fmla="*/ 5434998 w 7467600"/>
              <a:gd name="connsiteY495" fmla="*/ 4254100 h 6858000"/>
              <a:gd name="connsiteX496" fmla="*/ 5351015 w 7467600"/>
              <a:gd name="connsiteY496" fmla="*/ 3760989 h 6858000"/>
              <a:gd name="connsiteX497" fmla="*/ 5413780 w 7467600"/>
              <a:gd name="connsiteY497" fmla="*/ 2966265 h 6858000"/>
              <a:gd name="connsiteX498" fmla="*/ 5425627 w 7467600"/>
              <a:gd name="connsiteY498" fmla="*/ 2954192 h 6858000"/>
              <a:gd name="connsiteX499" fmla="*/ 6604735 w 7467600"/>
              <a:gd name="connsiteY499" fmla="*/ 2041381 h 6858000"/>
              <a:gd name="connsiteX500" fmla="*/ 7204487 w 7467600"/>
              <a:gd name="connsiteY500" fmla="*/ 2742112 h 6858000"/>
              <a:gd name="connsiteX501" fmla="*/ 7131592 w 7467600"/>
              <a:gd name="connsiteY501" fmla="*/ 2672096 h 6858000"/>
              <a:gd name="connsiteX502" fmla="*/ 6996344 w 7467600"/>
              <a:gd name="connsiteY502" fmla="*/ 2518310 h 6858000"/>
              <a:gd name="connsiteX503" fmla="*/ 6735495 w 7467600"/>
              <a:gd name="connsiteY503" fmla="*/ 2196890 h 6858000"/>
              <a:gd name="connsiteX504" fmla="*/ 6721901 w 7467600"/>
              <a:gd name="connsiteY504" fmla="*/ 2179274 h 6858000"/>
              <a:gd name="connsiteX505" fmla="*/ 6604735 w 7467600"/>
              <a:gd name="connsiteY505" fmla="*/ 2041381 h 6858000"/>
              <a:gd name="connsiteX506" fmla="*/ 6591670 w 7467600"/>
              <a:gd name="connsiteY506" fmla="*/ 1988277 h 6858000"/>
              <a:gd name="connsiteX507" fmla="*/ 6747349 w 7467600"/>
              <a:gd name="connsiteY507" fmla="*/ 2160069 h 6858000"/>
              <a:gd name="connsiteX508" fmla="*/ 6760943 w 7467600"/>
              <a:gd name="connsiteY508" fmla="*/ 2177686 h 6858000"/>
              <a:gd name="connsiteX509" fmla="*/ 7021065 w 7467600"/>
              <a:gd name="connsiteY509" fmla="*/ 2498102 h 6858000"/>
              <a:gd name="connsiteX510" fmla="*/ 7155223 w 7467600"/>
              <a:gd name="connsiteY510" fmla="*/ 2650386 h 6858000"/>
              <a:gd name="connsiteX511" fmla="*/ 7203167 w 7467600"/>
              <a:gd name="connsiteY511" fmla="*/ 2697288 h 6858000"/>
              <a:gd name="connsiteX512" fmla="*/ 6937703 w 7467600"/>
              <a:gd name="connsiteY512" fmla="*/ 2321981 h 6858000"/>
              <a:gd name="connsiteX513" fmla="*/ 6591670 w 7467600"/>
              <a:gd name="connsiteY513" fmla="*/ 1988277 h 6858000"/>
              <a:gd name="connsiteX514" fmla="*/ 5798671 w 7467600"/>
              <a:gd name="connsiteY514" fmla="*/ 1981601 h 6858000"/>
              <a:gd name="connsiteX515" fmla="*/ 5754709 w 7467600"/>
              <a:gd name="connsiteY515" fmla="*/ 2071454 h 6858000"/>
              <a:gd name="connsiteX516" fmla="*/ 5763044 w 7467600"/>
              <a:gd name="connsiteY516" fmla="*/ 2842206 h 6858000"/>
              <a:gd name="connsiteX517" fmla="*/ 5764974 w 7467600"/>
              <a:gd name="connsiteY517" fmla="*/ 2799609 h 6858000"/>
              <a:gd name="connsiteX518" fmla="*/ 5767665 w 7467600"/>
              <a:gd name="connsiteY518" fmla="*/ 2666409 h 6858000"/>
              <a:gd name="connsiteX519" fmla="*/ 5763055 w 7467600"/>
              <a:gd name="connsiteY519" fmla="*/ 2579705 h 6858000"/>
              <a:gd name="connsiteX520" fmla="*/ 5758079 w 7467600"/>
              <a:gd name="connsiteY520" fmla="*/ 2492508 h 6858000"/>
              <a:gd name="connsiteX521" fmla="*/ 5779325 w 7467600"/>
              <a:gd name="connsiteY521" fmla="*/ 2197069 h 6858000"/>
              <a:gd name="connsiteX522" fmla="*/ 5798671 w 7467600"/>
              <a:gd name="connsiteY522" fmla="*/ 1981601 h 6858000"/>
              <a:gd name="connsiteX523" fmla="*/ 5829202 w 7467600"/>
              <a:gd name="connsiteY523" fmla="*/ 1971679 h 6858000"/>
              <a:gd name="connsiteX524" fmla="*/ 5809558 w 7467600"/>
              <a:gd name="connsiteY524" fmla="*/ 2198043 h 6858000"/>
              <a:gd name="connsiteX525" fmla="*/ 5788653 w 7467600"/>
              <a:gd name="connsiteY525" fmla="*/ 2489430 h 6858000"/>
              <a:gd name="connsiteX526" fmla="*/ 5793439 w 7467600"/>
              <a:gd name="connsiteY526" fmla="*/ 2575235 h 6858000"/>
              <a:gd name="connsiteX527" fmla="*/ 5796837 w 7467600"/>
              <a:gd name="connsiteY527" fmla="*/ 2637633 h 6858000"/>
              <a:gd name="connsiteX528" fmla="*/ 5818614 w 7467600"/>
              <a:gd name="connsiteY528" fmla="*/ 2473055 h 6858000"/>
              <a:gd name="connsiteX529" fmla="*/ 5829202 w 7467600"/>
              <a:gd name="connsiteY529" fmla="*/ 1971679 h 6858000"/>
              <a:gd name="connsiteX530" fmla="*/ 5911389 w 7467600"/>
              <a:gd name="connsiteY530" fmla="*/ 1898371 h 6858000"/>
              <a:gd name="connsiteX531" fmla="*/ 6237627 w 7467600"/>
              <a:gd name="connsiteY531" fmla="*/ 2231921 h 6858000"/>
              <a:gd name="connsiteX532" fmla="*/ 5911389 w 7467600"/>
              <a:gd name="connsiteY532" fmla="*/ 1898371 h 6858000"/>
              <a:gd name="connsiteX533" fmla="*/ 6944437 w 7467600"/>
              <a:gd name="connsiteY533" fmla="*/ 1575402 h 6858000"/>
              <a:gd name="connsiteX534" fmla="*/ 6304730 w 7467600"/>
              <a:gd name="connsiteY534" fmla="*/ 1766654 h 6858000"/>
              <a:gd name="connsiteX535" fmla="*/ 6944437 w 7467600"/>
              <a:gd name="connsiteY535" fmla="*/ 1575402 h 6858000"/>
              <a:gd name="connsiteX536" fmla="*/ 7019523 w 7467600"/>
              <a:gd name="connsiteY536" fmla="*/ 1519450 h 6858000"/>
              <a:gd name="connsiteX537" fmla="*/ 6298091 w 7467600"/>
              <a:gd name="connsiteY537" fmla="*/ 1737122 h 6858000"/>
              <a:gd name="connsiteX538" fmla="*/ 7019523 w 7467600"/>
              <a:gd name="connsiteY538" fmla="*/ 1519450 h 6858000"/>
              <a:gd name="connsiteX539" fmla="*/ 2399523 w 7467600"/>
              <a:gd name="connsiteY539" fmla="*/ 1428234 h 6858000"/>
              <a:gd name="connsiteX540" fmla="*/ 2224982 w 7467600"/>
              <a:gd name="connsiteY540" fmla="*/ 1826201 h 6858000"/>
              <a:gd name="connsiteX541" fmla="*/ 2096099 w 7467600"/>
              <a:gd name="connsiteY541" fmla="*/ 2345900 h 6858000"/>
              <a:gd name="connsiteX542" fmla="*/ 2283317 w 7467600"/>
              <a:gd name="connsiteY542" fmla="*/ 1796925 h 6858000"/>
              <a:gd name="connsiteX543" fmla="*/ 2399523 w 7467600"/>
              <a:gd name="connsiteY543" fmla="*/ 1428234 h 6858000"/>
              <a:gd name="connsiteX544" fmla="*/ 2448558 w 7467600"/>
              <a:gd name="connsiteY544" fmla="*/ 1373435 h 6858000"/>
              <a:gd name="connsiteX545" fmla="*/ 2312521 w 7467600"/>
              <a:gd name="connsiteY545" fmla="*/ 1806140 h 6858000"/>
              <a:gd name="connsiteX546" fmla="*/ 2127533 w 7467600"/>
              <a:gd name="connsiteY546" fmla="*/ 2348380 h 6858000"/>
              <a:gd name="connsiteX547" fmla="*/ 2358080 w 7467600"/>
              <a:gd name="connsiteY547" fmla="*/ 1866134 h 6858000"/>
              <a:gd name="connsiteX548" fmla="*/ 2407436 w 7467600"/>
              <a:gd name="connsiteY548" fmla="*/ 1651070 h 6858000"/>
              <a:gd name="connsiteX549" fmla="*/ 2448558 w 7467600"/>
              <a:gd name="connsiteY549" fmla="*/ 1373435 h 6858000"/>
              <a:gd name="connsiteX550" fmla="*/ 278707 w 7467600"/>
              <a:gd name="connsiteY550" fmla="*/ 1352270 h 6858000"/>
              <a:gd name="connsiteX551" fmla="*/ 321570 w 7467600"/>
              <a:gd name="connsiteY551" fmla="*/ 1861610 h 6858000"/>
              <a:gd name="connsiteX552" fmla="*/ 294281 w 7467600"/>
              <a:gd name="connsiteY552" fmla="*/ 1440658 h 6858000"/>
              <a:gd name="connsiteX553" fmla="*/ 278707 w 7467600"/>
              <a:gd name="connsiteY553" fmla="*/ 1352270 h 6858000"/>
              <a:gd name="connsiteX554" fmla="*/ 1423821 w 7467600"/>
              <a:gd name="connsiteY554" fmla="*/ 1351958 h 6858000"/>
              <a:gd name="connsiteX555" fmla="*/ 1638521 w 7467600"/>
              <a:gd name="connsiteY555" fmla="*/ 1908470 h 6858000"/>
              <a:gd name="connsiteX556" fmla="*/ 1754199 w 7467600"/>
              <a:gd name="connsiteY556" fmla="*/ 2149284 h 6858000"/>
              <a:gd name="connsiteX557" fmla="*/ 1908359 w 7467600"/>
              <a:gd name="connsiteY557" fmla="*/ 2364988 h 6858000"/>
              <a:gd name="connsiteX558" fmla="*/ 1647661 w 7467600"/>
              <a:gd name="connsiteY558" fmla="*/ 1825945 h 6858000"/>
              <a:gd name="connsiteX559" fmla="*/ 1423821 w 7467600"/>
              <a:gd name="connsiteY559" fmla="*/ 1351958 h 6858000"/>
              <a:gd name="connsiteX560" fmla="*/ 1431890 w 7467600"/>
              <a:gd name="connsiteY560" fmla="*/ 1306475 h 6858000"/>
              <a:gd name="connsiteX561" fmla="*/ 1507597 w 7467600"/>
              <a:gd name="connsiteY561" fmla="*/ 1446132 h 6858000"/>
              <a:gd name="connsiteX562" fmla="*/ 1674586 w 7467600"/>
              <a:gd name="connsiteY562" fmla="*/ 1813832 h 6858000"/>
              <a:gd name="connsiteX563" fmla="*/ 1815950 w 7467600"/>
              <a:gd name="connsiteY563" fmla="*/ 2128564 h 6858000"/>
              <a:gd name="connsiteX564" fmla="*/ 1984242 w 7467600"/>
              <a:gd name="connsiteY564" fmla="*/ 2430829 h 6858000"/>
              <a:gd name="connsiteX565" fmla="*/ 2014023 w 7467600"/>
              <a:gd name="connsiteY565" fmla="*/ 2450995 h 6858000"/>
              <a:gd name="connsiteX566" fmla="*/ 1747337 w 7467600"/>
              <a:gd name="connsiteY566" fmla="*/ 1855264 h 6858000"/>
              <a:gd name="connsiteX567" fmla="*/ 1533749 w 7467600"/>
              <a:gd name="connsiteY567" fmla="*/ 1478656 h 6858000"/>
              <a:gd name="connsiteX568" fmla="*/ 1431890 w 7467600"/>
              <a:gd name="connsiteY568" fmla="*/ 1306475 h 6858000"/>
              <a:gd name="connsiteX569" fmla="*/ 5052692 w 7467600"/>
              <a:gd name="connsiteY569" fmla="*/ 1292994 h 6858000"/>
              <a:gd name="connsiteX570" fmla="*/ 5200661 w 7467600"/>
              <a:gd name="connsiteY570" fmla="*/ 1635186 h 6858000"/>
              <a:gd name="connsiteX571" fmla="*/ 5297138 w 7467600"/>
              <a:gd name="connsiteY571" fmla="*/ 1906351 h 6858000"/>
              <a:gd name="connsiteX572" fmla="*/ 5052692 w 7467600"/>
              <a:gd name="connsiteY572" fmla="*/ 1292994 h 6858000"/>
              <a:gd name="connsiteX573" fmla="*/ 5009948 w 7467600"/>
              <a:gd name="connsiteY573" fmla="*/ 1273619 h 6858000"/>
              <a:gd name="connsiteX574" fmla="*/ 5121777 w 7467600"/>
              <a:gd name="connsiteY574" fmla="*/ 1654213 h 6858000"/>
              <a:gd name="connsiteX575" fmla="*/ 5293545 w 7467600"/>
              <a:gd name="connsiteY575" fmla="*/ 2072247 h 6858000"/>
              <a:gd name="connsiteX576" fmla="*/ 5294042 w 7467600"/>
              <a:gd name="connsiteY576" fmla="*/ 2065019 h 6858000"/>
              <a:gd name="connsiteX577" fmla="*/ 5171936 w 7467600"/>
              <a:gd name="connsiteY577" fmla="*/ 1647613 h 6858000"/>
              <a:gd name="connsiteX578" fmla="*/ 5009948 w 7467600"/>
              <a:gd name="connsiteY578" fmla="*/ 1273619 h 6858000"/>
              <a:gd name="connsiteX579" fmla="*/ 655236 w 7467600"/>
              <a:gd name="connsiteY579" fmla="*/ 1268632 h 6858000"/>
              <a:gd name="connsiteX580" fmla="*/ 839521 w 7467600"/>
              <a:gd name="connsiteY580" fmla="*/ 1685315 h 6858000"/>
              <a:gd name="connsiteX581" fmla="*/ 1109416 w 7467600"/>
              <a:gd name="connsiteY581" fmla="*/ 2061663 h 6858000"/>
              <a:gd name="connsiteX582" fmla="*/ 1298300 w 7467600"/>
              <a:gd name="connsiteY582" fmla="*/ 2247742 h 6858000"/>
              <a:gd name="connsiteX583" fmla="*/ 1125871 w 7467600"/>
              <a:gd name="connsiteY583" fmla="*/ 1989513 h 6858000"/>
              <a:gd name="connsiteX584" fmla="*/ 981574 w 7467600"/>
              <a:gd name="connsiteY584" fmla="*/ 1783157 h 6858000"/>
              <a:gd name="connsiteX585" fmla="*/ 922198 w 7467600"/>
              <a:gd name="connsiteY585" fmla="*/ 1677437 h 6858000"/>
              <a:gd name="connsiteX586" fmla="*/ 869293 w 7467600"/>
              <a:gd name="connsiteY586" fmla="*/ 1583214 h 6858000"/>
              <a:gd name="connsiteX587" fmla="*/ 751431 w 7467600"/>
              <a:gd name="connsiteY587" fmla="*/ 1405731 h 6858000"/>
              <a:gd name="connsiteX588" fmla="*/ 655236 w 7467600"/>
              <a:gd name="connsiteY588" fmla="*/ 1268632 h 6858000"/>
              <a:gd name="connsiteX589" fmla="*/ 6516292 w 7467600"/>
              <a:gd name="connsiteY589" fmla="*/ 1263064 h 6858000"/>
              <a:gd name="connsiteX590" fmla="*/ 5736320 w 7467600"/>
              <a:gd name="connsiteY590" fmla="*/ 1501803 h 6858000"/>
              <a:gd name="connsiteX591" fmla="*/ 6516292 w 7467600"/>
              <a:gd name="connsiteY591" fmla="*/ 1263064 h 6858000"/>
              <a:gd name="connsiteX592" fmla="*/ 291466 w 7467600"/>
              <a:gd name="connsiteY592" fmla="*/ 1250369 h 6858000"/>
              <a:gd name="connsiteX593" fmla="*/ 323180 w 7467600"/>
              <a:gd name="connsiteY593" fmla="*/ 1435283 h 6858000"/>
              <a:gd name="connsiteX594" fmla="*/ 349381 w 7467600"/>
              <a:gd name="connsiteY594" fmla="*/ 1875041 h 6858000"/>
              <a:gd name="connsiteX595" fmla="*/ 374363 w 7467600"/>
              <a:gd name="connsiteY595" fmla="*/ 1506494 h 6858000"/>
              <a:gd name="connsiteX596" fmla="*/ 302168 w 7467600"/>
              <a:gd name="connsiteY596" fmla="*/ 1274495 h 6858000"/>
              <a:gd name="connsiteX597" fmla="*/ 291466 w 7467600"/>
              <a:gd name="connsiteY597" fmla="*/ 1250369 h 6858000"/>
              <a:gd name="connsiteX598" fmla="*/ 678222 w 7467600"/>
              <a:gd name="connsiteY598" fmla="*/ 1248670 h 6858000"/>
              <a:gd name="connsiteX599" fmla="*/ 775536 w 7467600"/>
              <a:gd name="connsiteY599" fmla="*/ 1388015 h 6858000"/>
              <a:gd name="connsiteX600" fmla="*/ 894529 w 7467600"/>
              <a:gd name="connsiteY600" fmla="*/ 1567739 h 6858000"/>
              <a:gd name="connsiteX601" fmla="*/ 948000 w 7467600"/>
              <a:gd name="connsiteY601" fmla="*/ 1663088 h 6858000"/>
              <a:gd name="connsiteX602" fmla="*/ 1006812 w 7467600"/>
              <a:gd name="connsiteY602" fmla="*/ 1767683 h 6858000"/>
              <a:gd name="connsiteX603" fmla="*/ 1149133 w 7467600"/>
              <a:gd name="connsiteY603" fmla="*/ 1971513 h 6858000"/>
              <a:gd name="connsiteX604" fmla="*/ 1333952 w 7467600"/>
              <a:gd name="connsiteY604" fmla="*/ 2251620 h 6858000"/>
              <a:gd name="connsiteX605" fmla="*/ 1337329 w 7467600"/>
              <a:gd name="connsiteY605" fmla="*/ 2258350 h 6858000"/>
              <a:gd name="connsiteX606" fmla="*/ 1014726 w 7467600"/>
              <a:gd name="connsiteY606" fmla="*/ 1615556 h 6858000"/>
              <a:gd name="connsiteX607" fmla="*/ 678222 w 7467600"/>
              <a:gd name="connsiteY607" fmla="*/ 1248670 h 6858000"/>
              <a:gd name="connsiteX608" fmla="*/ 6691602 w 7467600"/>
              <a:gd name="connsiteY608" fmla="*/ 1140573 h 6858000"/>
              <a:gd name="connsiteX609" fmla="*/ 6571100 w 7467600"/>
              <a:gd name="connsiteY609" fmla="*/ 1183662 h 6858000"/>
              <a:gd name="connsiteX610" fmla="*/ 6241687 w 7467600"/>
              <a:gd name="connsiteY610" fmla="*/ 1257600 h 6858000"/>
              <a:gd name="connsiteX611" fmla="*/ 5693009 w 7467600"/>
              <a:gd name="connsiteY611" fmla="*/ 1478256 h 6858000"/>
              <a:gd name="connsiteX612" fmla="*/ 6548420 w 7467600"/>
              <a:gd name="connsiteY612" fmla="*/ 1214599 h 6858000"/>
              <a:gd name="connsiteX613" fmla="*/ 6605473 w 7467600"/>
              <a:gd name="connsiteY613" fmla="*/ 1184686 h 6858000"/>
              <a:gd name="connsiteX614" fmla="*/ 6691602 w 7467600"/>
              <a:gd name="connsiteY614" fmla="*/ 1140573 h 6858000"/>
              <a:gd name="connsiteX615" fmla="*/ 4002475 w 7467600"/>
              <a:gd name="connsiteY615" fmla="*/ 1037802 h 6858000"/>
              <a:gd name="connsiteX616" fmla="*/ 4000324 w 7467600"/>
              <a:gd name="connsiteY616" fmla="*/ 1039362 h 6858000"/>
              <a:gd name="connsiteX617" fmla="*/ 4002862 w 7467600"/>
              <a:gd name="connsiteY617" fmla="*/ 1042866 h 6858000"/>
              <a:gd name="connsiteX618" fmla="*/ 4002475 w 7467600"/>
              <a:gd name="connsiteY618" fmla="*/ 1037802 h 6858000"/>
              <a:gd name="connsiteX619" fmla="*/ 506322 w 7467600"/>
              <a:gd name="connsiteY619" fmla="*/ 1020997 h 6858000"/>
              <a:gd name="connsiteX620" fmla="*/ 533068 w 7467600"/>
              <a:gd name="connsiteY620" fmla="*/ 1029409 h 6858000"/>
              <a:gd name="connsiteX621" fmla="*/ 1232525 w 7467600"/>
              <a:gd name="connsiteY621" fmla="*/ 1804675 h 6858000"/>
              <a:gd name="connsiteX622" fmla="*/ 1388858 w 7467600"/>
              <a:gd name="connsiteY622" fmla="*/ 2368011 h 6858000"/>
              <a:gd name="connsiteX623" fmla="*/ 1384098 w 7467600"/>
              <a:gd name="connsiteY623" fmla="*/ 2378125 h 6858000"/>
              <a:gd name="connsiteX624" fmla="*/ 1425393 w 7467600"/>
              <a:gd name="connsiteY624" fmla="*/ 2589124 h 6858000"/>
              <a:gd name="connsiteX625" fmla="*/ 1424001 w 7467600"/>
              <a:gd name="connsiteY625" fmla="*/ 2597541 h 6858000"/>
              <a:gd name="connsiteX626" fmla="*/ 2152729 w 7467600"/>
              <a:gd name="connsiteY626" fmla="*/ 2864487 h 6858000"/>
              <a:gd name="connsiteX627" fmla="*/ 2020609 w 7467600"/>
              <a:gd name="connsiteY627" fmla="*/ 2539671 h 6858000"/>
              <a:gd name="connsiteX628" fmla="*/ 2018920 w 7467600"/>
              <a:gd name="connsiteY628" fmla="*/ 2536309 h 6858000"/>
              <a:gd name="connsiteX629" fmla="*/ 1342441 w 7467600"/>
              <a:gd name="connsiteY629" fmla="*/ 1173017 h 6858000"/>
              <a:gd name="connsiteX630" fmla="*/ 1367925 w 7467600"/>
              <a:gd name="connsiteY630" fmla="*/ 1135648 h 6858000"/>
              <a:gd name="connsiteX631" fmla="*/ 1771401 w 7467600"/>
              <a:gd name="connsiteY631" fmla="*/ 1806673 h 6858000"/>
              <a:gd name="connsiteX632" fmla="*/ 1972385 w 7467600"/>
              <a:gd name="connsiteY632" fmla="*/ 2198735 h 6858000"/>
              <a:gd name="connsiteX633" fmla="*/ 2040892 w 7467600"/>
              <a:gd name="connsiteY633" fmla="*/ 2405205 h 6858000"/>
              <a:gd name="connsiteX634" fmla="*/ 2131689 w 7467600"/>
              <a:gd name="connsiteY634" fmla="*/ 1936926 h 6858000"/>
              <a:gd name="connsiteX635" fmla="*/ 2454820 w 7467600"/>
              <a:gd name="connsiteY635" fmla="*/ 1248808 h 6858000"/>
              <a:gd name="connsiteX636" fmla="*/ 2492512 w 7467600"/>
              <a:gd name="connsiteY636" fmla="*/ 1302920 h 6858000"/>
              <a:gd name="connsiteX637" fmla="*/ 2081216 w 7467600"/>
              <a:gd name="connsiteY637" fmla="*/ 2527513 h 6858000"/>
              <a:gd name="connsiteX638" fmla="*/ 2081211 w 7467600"/>
              <a:gd name="connsiteY638" fmla="*/ 2528916 h 6858000"/>
              <a:gd name="connsiteX639" fmla="*/ 2199067 w 7467600"/>
              <a:gd name="connsiteY639" fmla="*/ 2884061 h 6858000"/>
              <a:gd name="connsiteX640" fmla="*/ 3192586 w 7467600"/>
              <a:gd name="connsiteY640" fmla="*/ 3411496 h 6858000"/>
              <a:gd name="connsiteX641" fmla="*/ 3182620 w 7467600"/>
              <a:gd name="connsiteY641" fmla="*/ 3483279 h 6858000"/>
              <a:gd name="connsiteX642" fmla="*/ 2435119 w 7467600"/>
              <a:gd name="connsiteY642" fmla="*/ 3080173 h 6858000"/>
              <a:gd name="connsiteX643" fmla="*/ 2410152 w 7467600"/>
              <a:gd name="connsiteY643" fmla="*/ 3063751 h 6858000"/>
              <a:gd name="connsiteX644" fmla="*/ 2408099 w 7467600"/>
              <a:gd name="connsiteY644" fmla="*/ 3064403 h 6858000"/>
              <a:gd name="connsiteX645" fmla="*/ 2407218 w 7467600"/>
              <a:gd name="connsiteY645" fmla="*/ 3070324 h 6858000"/>
              <a:gd name="connsiteX646" fmla="*/ 2380138 w 7467600"/>
              <a:gd name="connsiteY646" fmla="*/ 3099341 h 6858000"/>
              <a:gd name="connsiteX647" fmla="*/ 1765923 w 7467600"/>
              <a:gd name="connsiteY647" fmla="*/ 3581043 h 6858000"/>
              <a:gd name="connsiteX648" fmla="*/ 1702258 w 7467600"/>
              <a:gd name="connsiteY648" fmla="*/ 3612286 h 6858000"/>
              <a:gd name="connsiteX649" fmla="*/ 1538370 w 7467600"/>
              <a:gd name="connsiteY649" fmla="*/ 3811804 h 6858000"/>
              <a:gd name="connsiteX650" fmla="*/ 542867 w 7467600"/>
              <a:gd name="connsiteY650" fmla="*/ 4944092 h 6858000"/>
              <a:gd name="connsiteX651" fmla="*/ 515800 w 7467600"/>
              <a:gd name="connsiteY651" fmla="*/ 4862180 h 6858000"/>
              <a:gd name="connsiteX652" fmla="*/ 909145 w 7467600"/>
              <a:gd name="connsiteY652" fmla="*/ 4199225 h 6858000"/>
              <a:gd name="connsiteX653" fmla="*/ 1214067 w 7467600"/>
              <a:gd name="connsiteY653" fmla="*/ 3908561 h 6858000"/>
              <a:gd name="connsiteX654" fmla="*/ 640967 w 7467600"/>
              <a:gd name="connsiteY654" fmla="*/ 4105601 h 6858000"/>
              <a:gd name="connsiteX655" fmla="*/ 112563 w 7467600"/>
              <a:gd name="connsiteY655" fmla="*/ 4396952 h 6858000"/>
              <a:gd name="connsiteX656" fmla="*/ 0 w 7467600"/>
              <a:gd name="connsiteY656" fmla="*/ 4466006 h 6858000"/>
              <a:gd name="connsiteX657" fmla="*/ 0 w 7467600"/>
              <a:gd name="connsiteY657" fmla="*/ 4233763 h 6858000"/>
              <a:gd name="connsiteX658" fmla="*/ 36881 w 7467600"/>
              <a:gd name="connsiteY658" fmla="*/ 4200118 h 6858000"/>
              <a:gd name="connsiteX659" fmla="*/ 910534 w 7467600"/>
              <a:gd name="connsiteY659" fmla="*/ 3629753 h 6858000"/>
              <a:gd name="connsiteX660" fmla="*/ 1578717 w 7467600"/>
              <a:gd name="connsiteY660" fmla="*/ 3575982 h 6858000"/>
              <a:gd name="connsiteX661" fmla="*/ 2338780 w 7467600"/>
              <a:gd name="connsiteY661" fmla="*/ 3033725 h 6858000"/>
              <a:gd name="connsiteX662" fmla="*/ 1807991 w 7467600"/>
              <a:gd name="connsiteY662" fmla="*/ 2807184 h 6858000"/>
              <a:gd name="connsiteX663" fmla="*/ 1416358 w 7467600"/>
              <a:gd name="connsiteY663" fmla="*/ 3112571 h 6858000"/>
              <a:gd name="connsiteX664" fmla="*/ 939066 w 7467600"/>
              <a:gd name="connsiteY664" fmla="*/ 3378798 h 6858000"/>
              <a:gd name="connsiteX665" fmla="*/ 115099 w 7467600"/>
              <a:gd name="connsiteY665" fmla="*/ 3607650 h 6858000"/>
              <a:gd name="connsiteX666" fmla="*/ 97284 w 7467600"/>
              <a:gd name="connsiteY666" fmla="*/ 3520393 h 6858000"/>
              <a:gd name="connsiteX667" fmla="*/ 922050 w 7467600"/>
              <a:gd name="connsiteY667" fmla="*/ 3074867 h 6858000"/>
              <a:gd name="connsiteX668" fmla="*/ 1405265 w 7467600"/>
              <a:gd name="connsiteY668" fmla="*/ 3016319 h 6858000"/>
              <a:gd name="connsiteX669" fmla="*/ 1407512 w 7467600"/>
              <a:gd name="connsiteY669" fmla="*/ 3018001 h 6858000"/>
              <a:gd name="connsiteX670" fmla="*/ 1726266 w 7467600"/>
              <a:gd name="connsiteY670" fmla="*/ 2777274 h 6858000"/>
              <a:gd name="connsiteX671" fmla="*/ 625390 w 7467600"/>
              <a:gd name="connsiteY671" fmla="*/ 2514541 h 6858000"/>
              <a:gd name="connsiteX672" fmla="*/ 619799 w 7467600"/>
              <a:gd name="connsiteY672" fmla="*/ 2527180 h 6858000"/>
              <a:gd name="connsiteX673" fmla="*/ 310030 w 7467600"/>
              <a:gd name="connsiteY673" fmla="*/ 2771818 h 6858000"/>
              <a:gd name="connsiteX674" fmla="*/ 173877 w 7467600"/>
              <a:gd name="connsiteY674" fmla="*/ 2937056 h 6858000"/>
              <a:gd name="connsiteX675" fmla="*/ 77889 w 7467600"/>
              <a:gd name="connsiteY675" fmla="*/ 3138440 h 6858000"/>
              <a:gd name="connsiteX676" fmla="*/ 0 w 7467600"/>
              <a:gd name="connsiteY676" fmla="*/ 3271395 h 6858000"/>
              <a:gd name="connsiteX677" fmla="*/ 0 w 7467600"/>
              <a:gd name="connsiteY677" fmla="*/ 3153002 h 6858000"/>
              <a:gd name="connsiteX678" fmla="*/ 2386 w 7467600"/>
              <a:gd name="connsiteY678" fmla="*/ 3149203 h 6858000"/>
              <a:gd name="connsiteX679" fmla="*/ 89753 w 7467600"/>
              <a:gd name="connsiteY679" fmla="*/ 2987702 h 6858000"/>
              <a:gd name="connsiteX680" fmla="*/ 76869 w 7467600"/>
              <a:gd name="connsiteY680" fmla="*/ 3005404 h 6858000"/>
              <a:gd name="connsiteX681" fmla="*/ 32049 w 7467600"/>
              <a:gd name="connsiteY681" fmla="*/ 3065814 h 6858000"/>
              <a:gd name="connsiteX682" fmla="*/ 0 w 7467600"/>
              <a:gd name="connsiteY682" fmla="*/ 3108744 h 6858000"/>
              <a:gd name="connsiteX683" fmla="*/ 0 w 7467600"/>
              <a:gd name="connsiteY683" fmla="*/ 3058059 h 6858000"/>
              <a:gd name="connsiteX684" fmla="*/ 7610 w 7467600"/>
              <a:gd name="connsiteY684" fmla="*/ 3047889 h 6858000"/>
              <a:gd name="connsiteX685" fmla="*/ 52419 w 7467600"/>
              <a:gd name="connsiteY685" fmla="*/ 2987479 h 6858000"/>
              <a:gd name="connsiteX686" fmla="*/ 59142 w 7467600"/>
              <a:gd name="connsiteY686" fmla="*/ 2978488 h 6858000"/>
              <a:gd name="connsiteX687" fmla="*/ 0 w 7467600"/>
              <a:gd name="connsiteY687" fmla="*/ 3015334 h 6858000"/>
              <a:gd name="connsiteX688" fmla="*/ 0 w 7467600"/>
              <a:gd name="connsiteY688" fmla="*/ 2914286 h 6858000"/>
              <a:gd name="connsiteX689" fmla="*/ 36383 w 7467600"/>
              <a:gd name="connsiteY689" fmla="*/ 2901128 h 6858000"/>
              <a:gd name="connsiteX690" fmla="*/ 156329 w 7467600"/>
              <a:gd name="connsiteY690" fmla="*/ 2840533 h 6858000"/>
              <a:gd name="connsiteX691" fmla="*/ 358355 w 7467600"/>
              <a:gd name="connsiteY691" fmla="*/ 2620471 h 6858000"/>
              <a:gd name="connsiteX692" fmla="*/ 510577 w 7467600"/>
              <a:gd name="connsiteY692" fmla="*/ 2501244 h 6858000"/>
              <a:gd name="connsiteX693" fmla="*/ 211967 w 7467600"/>
              <a:gd name="connsiteY693" fmla="*/ 2479171 h 6858000"/>
              <a:gd name="connsiteX694" fmla="*/ 0 w 7467600"/>
              <a:gd name="connsiteY694" fmla="*/ 2476398 h 6858000"/>
              <a:gd name="connsiteX695" fmla="*/ 0 w 7467600"/>
              <a:gd name="connsiteY695" fmla="*/ 2389189 h 6858000"/>
              <a:gd name="connsiteX696" fmla="*/ 103062 w 7467600"/>
              <a:gd name="connsiteY696" fmla="*/ 2389518 h 6858000"/>
              <a:gd name="connsiteX697" fmla="*/ 510734 w 7467600"/>
              <a:gd name="connsiteY697" fmla="*/ 2416201 h 6858000"/>
              <a:gd name="connsiteX698" fmla="*/ 279257 w 7467600"/>
              <a:gd name="connsiteY698" fmla="*/ 2092102 h 6858000"/>
              <a:gd name="connsiteX699" fmla="*/ 65265 w 7467600"/>
              <a:gd name="connsiteY699" fmla="*/ 2006049 h 6858000"/>
              <a:gd name="connsiteX700" fmla="*/ 0 w 7467600"/>
              <a:gd name="connsiteY700" fmla="*/ 1982532 h 6858000"/>
              <a:gd name="connsiteX701" fmla="*/ 0 w 7467600"/>
              <a:gd name="connsiteY701" fmla="*/ 1912789 h 6858000"/>
              <a:gd name="connsiteX702" fmla="*/ 97460 w 7467600"/>
              <a:gd name="connsiteY702" fmla="*/ 1953725 h 6858000"/>
              <a:gd name="connsiteX703" fmla="*/ 221272 w 7467600"/>
              <a:gd name="connsiteY703" fmla="*/ 1980766 h 6858000"/>
              <a:gd name="connsiteX704" fmla="*/ 116765 w 7467600"/>
              <a:gd name="connsiteY704" fmla="*/ 1911033 h 6858000"/>
              <a:gd name="connsiteX705" fmla="*/ 16405 w 7467600"/>
              <a:gd name="connsiteY705" fmla="*/ 1803412 h 6858000"/>
              <a:gd name="connsiteX706" fmla="*/ 0 w 7467600"/>
              <a:gd name="connsiteY706" fmla="*/ 1784777 h 6858000"/>
              <a:gd name="connsiteX707" fmla="*/ 0 w 7467600"/>
              <a:gd name="connsiteY707" fmla="*/ 1740082 h 6858000"/>
              <a:gd name="connsiteX708" fmla="*/ 39394 w 7467600"/>
              <a:gd name="connsiteY708" fmla="*/ 1784856 h 6858000"/>
              <a:gd name="connsiteX709" fmla="*/ 135813 w 7467600"/>
              <a:gd name="connsiteY709" fmla="*/ 1888838 h 6858000"/>
              <a:gd name="connsiteX710" fmla="*/ 242575 w 7467600"/>
              <a:gd name="connsiteY710" fmla="*/ 1958841 h 6858000"/>
              <a:gd name="connsiteX711" fmla="*/ 82197 w 7467600"/>
              <a:gd name="connsiteY711" fmla="*/ 1754826 h 6858000"/>
              <a:gd name="connsiteX712" fmla="*/ 0 w 7467600"/>
              <a:gd name="connsiteY712" fmla="*/ 1679650 h 6858000"/>
              <a:gd name="connsiteX713" fmla="*/ 0 w 7467600"/>
              <a:gd name="connsiteY713" fmla="*/ 1602463 h 6858000"/>
              <a:gd name="connsiteX714" fmla="*/ 84689 w 7467600"/>
              <a:gd name="connsiteY714" fmla="*/ 1677442 h 6858000"/>
              <a:gd name="connsiteX715" fmla="*/ 298437 w 7467600"/>
              <a:gd name="connsiteY715" fmla="*/ 1968019 h 6858000"/>
              <a:gd name="connsiteX716" fmla="*/ 227269 w 7467600"/>
              <a:gd name="connsiteY716" fmla="*/ 1114064 h 6858000"/>
              <a:gd name="connsiteX717" fmla="*/ 248003 w 7467600"/>
              <a:gd name="connsiteY717" fmla="*/ 1089613 h 6858000"/>
              <a:gd name="connsiteX718" fmla="*/ 427020 w 7467600"/>
              <a:gd name="connsiteY718" fmla="*/ 1619803 h 6858000"/>
              <a:gd name="connsiteX719" fmla="*/ 340345 w 7467600"/>
              <a:gd name="connsiteY719" fmla="*/ 2027739 h 6858000"/>
              <a:gd name="connsiteX720" fmla="*/ 360865 w 7467600"/>
              <a:gd name="connsiteY720" fmla="*/ 2044827 h 6858000"/>
              <a:gd name="connsiteX721" fmla="*/ 560414 w 7467600"/>
              <a:gd name="connsiteY721" fmla="*/ 2421457 h 6858000"/>
              <a:gd name="connsiteX722" fmla="*/ 1359703 w 7467600"/>
              <a:gd name="connsiteY722" fmla="*/ 2578554 h 6858000"/>
              <a:gd name="connsiteX723" fmla="*/ 1359422 w 7467600"/>
              <a:gd name="connsiteY723" fmla="*/ 2577994 h 6858000"/>
              <a:gd name="connsiteX724" fmla="*/ 828701 w 7467600"/>
              <a:gd name="connsiteY724" fmla="*/ 1839520 h 6858000"/>
              <a:gd name="connsiteX725" fmla="*/ 494427 w 7467600"/>
              <a:gd name="connsiteY725" fmla="*/ 1092333 h 6858000"/>
              <a:gd name="connsiteX726" fmla="*/ 506322 w 7467600"/>
              <a:gd name="connsiteY726" fmla="*/ 1020997 h 6858000"/>
              <a:gd name="connsiteX727" fmla="*/ 4570198 w 7467600"/>
              <a:gd name="connsiteY727" fmla="*/ 978081 h 6858000"/>
              <a:gd name="connsiteX728" fmla="*/ 4523691 w 7467600"/>
              <a:gd name="connsiteY728" fmla="*/ 1127776 h 6858000"/>
              <a:gd name="connsiteX729" fmla="*/ 4509875 w 7467600"/>
              <a:gd name="connsiteY729" fmla="*/ 1167552 h 6858000"/>
              <a:gd name="connsiteX730" fmla="*/ 4478168 w 7467600"/>
              <a:gd name="connsiteY730" fmla="*/ 1260735 h 6858000"/>
              <a:gd name="connsiteX731" fmla="*/ 4409309 w 7467600"/>
              <a:gd name="connsiteY731" fmla="*/ 1666996 h 6858000"/>
              <a:gd name="connsiteX732" fmla="*/ 4370031 w 7467600"/>
              <a:gd name="connsiteY732" fmla="*/ 1955666 h 6858000"/>
              <a:gd name="connsiteX733" fmla="*/ 4570198 w 7467600"/>
              <a:gd name="connsiteY733" fmla="*/ 978081 h 6858000"/>
              <a:gd name="connsiteX734" fmla="*/ 4557898 w 7467600"/>
              <a:gd name="connsiteY734" fmla="*/ 900011 h 6858000"/>
              <a:gd name="connsiteX735" fmla="*/ 4344840 w 7467600"/>
              <a:gd name="connsiteY735" fmla="*/ 1922038 h 6858000"/>
              <a:gd name="connsiteX736" fmla="*/ 4378710 w 7467600"/>
              <a:gd name="connsiteY736" fmla="*/ 1665516 h 6858000"/>
              <a:gd name="connsiteX737" fmla="*/ 4448798 w 7467600"/>
              <a:gd name="connsiteY737" fmla="*/ 1253024 h 6858000"/>
              <a:gd name="connsiteX738" fmla="*/ 4480315 w 7467600"/>
              <a:gd name="connsiteY738" fmla="*/ 1158454 h 6858000"/>
              <a:gd name="connsiteX739" fmla="*/ 4494133 w 7467600"/>
              <a:gd name="connsiteY739" fmla="*/ 1118676 h 6858000"/>
              <a:gd name="connsiteX740" fmla="*/ 4557898 w 7467600"/>
              <a:gd name="connsiteY740" fmla="*/ 900011 h 6858000"/>
              <a:gd name="connsiteX741" fmla="*/ 5870151 w 7467600"/>
              <a:gd name="connsiteY741" fmla="*/ 898890 h 6858000"/>
              <a:gd name="connsiteX742" fmla="*/ 5861335 w 7467600"/>
              <a:gd name="connsiteY742" fmla="*/ 899177 h 6858000"/>
              <a:gd name="connsiteX743" fmla="*/ 5843702 w 7467600"/>
              <a:gd name="connsiteY743" fmla="*/ 899748 h 6858000"/>
              <a:gd name="connsiteX744" fmla="*/ 5651107 w 7467600"/>
              <a:gd name="connsiteY744" fmla="*/ 920306 h 6858000"/>
              <a:gd name="connsiteX745" fmla="*/ 5459407 w 7467600"/>
              <a:gd name="connsiteY745" fmla="*/ 940975 h 6858000"/>
              <a:gd name="connsiteX746" fmla="*/ 5374846 w 7467600"/>
              <a:gd name="connsiteY746" fmla="*/ 941988 h 6858000"/>
              <a:gd name="connsiteX747" fmla="*/ 5256105 w 7467600"/>
              <a:gd name="connsiteY747" fmla="*/ 945632 h 6858000"/>
              <a:gd name="connsiteX748" fmla="*/ 5107071 w 7467600"/>
              <a:gd name="connsiteY748" fmla="*/ 969720 h 6858000"/>
              <a:gd name="connsiteX749" fmla="*/ 4998681 w 7467600"/>
              <a:gd name="connsiteY749" fmla="*/ 988771 h 6858000"/>
              <a:gd name="connsiteX750" fmla="*/ 5870151 w 7467600"/>
              <a:gd name="connsiteY750" fmla="*/ 898890 h 6858000"/>
              <a:gd name="connsiteX751" fmla="*/ 5504425 w 7467600"/>
              <a:gd name="connsiteY751" fmla="*/ 848067 h 6858000"/>
              <a:gd name="connsiteX752" fmla="*/ 4968849 w 7467600"/>
              <a:gd name="connsiteY752" fmla="*/ 962318 h 6858000"/>
              <a:gd name="connsiteX753" fmla="*/ 5104039 w 7467600"/>
              <a:gd name="connsiteY753" fmla="*/ 940634 h 6858000"/>
              <a:gd name="connsiteX754" fmla="*/ 5256311 w 7467600"/>
              <a:gd name="connsiteY754" fmla="*/ 916490 h 6858000"/>
              <a:gd name="connsiteX755" fmla="*/ 5377381 w 7467600"/>
              <a:gd name="connsiteY755" fmla="*/ 912671 h 6858000"/>
              <a:gd name="connsiteX756" fmla="*/ 5460148 w 7467600"/>
              <a:gd name="connsiteY756" fmla="*/ 911442 h 6858000"/>
              <a:gd name="connsiteX757" fmla="*/ 5648971 w 7467600"/>
              <a:gd name="connsiteY757" fmla="*/ 891331 h 6858000"/>
              <a:gd name="connsiteX758" fmla="*/ 5844807 w 7467600"/>
              <a:gd name="connsiteY758" fmla="*/ 870718 h 6858000"/>
              <a:gd name="connsiteX759" fmla="*/ 5862975 w 7467600"/>
              <a:gd name="connsiteY759" fmla="*/ 869756 h 6858000"/>
              <a:gd name="connsiteX760" fmla="*/ 5920887 w 7467600"/>
              <a:gd name="connsiteY760" fmla="*/ 865929 h 6858000"/>
              <a:gd name="connsiteX761" fmla="*/ 5504425 w 7467600"/>
              <a:gd name="connsiteY761" fmla="*/ 848067 h 6858000"/>
              <a:gd name="connsiteX762" fmla="*/ 3607114 w 7467600"/>
              <a:gd name="connsiteY762" fmla="*/ 467441 h 6858000"/>
              <a:gd name="connsiteX763" fmla="*/ 3296242 w 7467600"/>
              <a:gd name="connsiteY763" fmla="*/ 807991 h 6858000"/>
              <a:gd name="connsiteX764" fmla="*/ 3174674 w 7467600"/>
              <a:gd name="connsiteY764" fmla="*/ 919759 h 6858000"/>
              <a:gd name="connsiteX765" fmla="*/ 3042978 w 7467600"/>
              <a:gd name="connsiteY765" fmla="*/ 1054894 h 6858000"/>
              <a:gd name="connsiteX766" fmla="*/ 2968914 w 7467600"/>
              <a:gd name="connsiteY766" fmla="*/ 1133756 h 6858000"/>
              <a:gd name="connsiteX767" fmla="*/ 3103823 w 7467600"/>
              <a:gd name="connsiteY767" fmla="*/ 1026814 h 6858000"/>
              <a:gd name="connsiteX768" fmla="*/ 3607114 w 7467600"/>
              <a:gd name="connsiteY768" fmla="*/ 467441 h 6858000"/>
              <a:gd name="connsiteX769" fmla="*/ 3744487 w 7467600"/>
              <a:gd name="connsiteY769" fmla="*/ 383136 h 6858000"/>
              <a:gd name="connsiteX770" fmla="*/ 3970213 w 7467600"/>
              <a:gd name="connsiteY770" fmla="*/ 995559 h 6858000"/>
              <a:gd name="connsiteX771" fmla="*/ 3744487 w 7467600"/>
              <a:gd name="connsiteY771" fmla="*/ 383136 h 6858000"/>
              <a:gd name="connsiteX772" fmla="*/ 3624562 w 7467600"/>
              <a:gd name="connsiteY772" fmla="*/ 367041 h 6858000"/>
              <a:gd name="connsiteX773" fmla="*/ 3489712 w 7467600"/>
              <a:gd name="connsiteY773" fmla="*/ 485386 h 6858000"/>
              <a:gd name="connsiteX774" fmla="*/ 3182994 w 7467600"/>
              <a:gd name="connsiteY774" fmla="*/ 828265 h 6858000"/>
              <a:gd name="connsiteX775" fmla="*/ 2892114 w 7467600"/>
              <a:gd name="connsiteY775" fmla="*/ 1172635 h 6858000"/>
              <a:gd name="connsiteX776" fmla="*/ 3021459 w 7467600"/>
              <a:gd name="connsiteY776" fmla="*/ 1035385 h 6858000"/>
              <a:gd name="connsiteX777" fmla="*/ 3153873 w 7467600"/>
              <a:gd name="connsiteY777" fmla="*/ 898971 h 6858000"/>
              <a:gd name="connsiteX778" fmla="*/ 3276511 w 7467600"/>
              <a:gd name="connsiteY778" fmla="*/ 786423 h 6858000"/>
              <a:gd name="connsiteX779" fmla="*/ 3584154 w 7467600"/>
              <a:gd name="connsiteY779" fmla="*/ 448218 h 6858000"/>
              <a:gd name="connsiteX780" fmla="*/ 3624562 w 7467600"/>
              <a:gd name="connsiteY780" fmla="*/ 367041 h 6858000"/>
              <a:gd name="connsiteX781" fmla="*/ 3766672 w 7467600"/>
              <a:gd name="connsiteY781" fmla="*/ 359429 h 6858000"/>
              <a:gd name="connsiteX782" fmla="*/ 3996338 w 7467600"/>
              <a:gd name="connsiteY782" fmla="*/ 968237 h 6858000"/>
              <a:gd name="connsiteX783" fmla="*/ 3766672 w 7467600"/>
              <a:gd name="connsiteY783" fmla="*/ 359429 h 6858000"/>
              <a:gd name="connsiteX784" fmla="*/ 5805386 w 7467600"/>
              <a:gd name="connsiteY784" fmla="*/ 239240 h 6858000"/>
              <a:gd name="connsiteX785" fmla="*/ 5736947 w 7467600"/>
              <a:gd name="connsiteY785" fmla="*/ 261367 h 6858000"/>
              <a:gd name="connsiteX786" fmla="*/ 5427012 w 7467600"/>
              <a:gd name="connsiteY786" fmla="*/ 311272 h 6858000"/>
              <a:gd name="connsiteX787" fmla="*/ 5147818 w 7467600"/>
              <a:gd name="connsiteY787" fmla="*/ 322112 h 6858000"/>
              <a:gd name="connsiteX788" fmla="*/ 5060854 w 7467600"/>
              <a:gd name="connsiteY788" fmla="*/ 311882 h 6858000"/>
              <a:gd name="connsiteX789" fmla="*/ 4945989 w 7467600"/>
              <a:gd name="connsiteY789" fmla="*/ 300516 h 6858000"/>
              <a:gd name="connsiteX790" fmla="*/ 5410479 w 7467600"/>
              <a:gd name="connsiteY790" fmla="*/ 348434 h 6858000"/>
              <a:gd name="connsiteX791" fmla="*/ 5805386 w 7467600"/>
              <a:gd name="connsiteY791" fmla="*/ 239240 h 6858000"/>
              <a:gd name="connsiteX792" fmla="*/ 5905192 w 7467600"/>
              <a:gd name="connsiteY792" fmla="*/ 163079 h 6858000"/>
              <a:gd name="connsiteX793" fmla="*/ 5865655 w 7467600"/>
              <a:gd name="connsiteY793" fmla="*/ 171901 h 6858000"/>
              <a:gd name="connsiteX794" fmla="*/ 5259740 w 7467600"/>
              <a:gd name="connsiteY794" fmla="*/ 257013 h 6858000"/>
              <a:gd name="connsiteX795" fmla="*/ 5208466 w 7467600"/>
              <a:gd name="connsiteY795" fmla="*/ 257550 h 6858000"/>
              <a:gd name="connsiteX796" fmla="*/ 4980204 w 7467600"/>
              <a:gd name="connsiteY796" fmla="*/ 271903 h 6858000"/>
              <a:gd name="connsiteX797" fmla="*/ 5068068 w 7467600"/>
              <a:gd name="connsiteY797" fmla="*/ 282244 h 6858000"/>
              <a:gd name="connsiteX798" fmla="*/ 5153231 w 7467600"/>
              <a:gd name="connsiteY798" fmla="*/ 292240 h 6858000"/>
              <a:gd name="connsiteX799" fmla="*/ 5426491 w 7467600"/>
              <a:gd name="connsiteY799" fmla="*/ 281128 h 6858000"/>
              <a:gd name="connsiteX800" fmla="*/ 5731212 w 7467600"/>
              <a:gd name="connsiteY800" fmla="*/ 231951 h 6858000"/>
              <a:gd name="connsiteX801" fmla="*/ 5905192 w 7467600"/>
              <a:gd name="connsiteY801" fmla="*/ 163079 h 6858000"/>
              <a:gd name="connsiteX802" fmla="*/ 5944437 w 7467600"/>
              <a:gd name="connsiteY802" fmla="*/ 113829 h 6858000"/>
              <a:gd name="connsiteX803" fmla="*/ 5825032 w 7467600"/>
              <a:gd name="connsiteY803" fmla="*/ 146405 h 6858000"/>
              <a:gd name="connsiteX804" fmla="*/ 4955599 w 7467600"/>
              <a:gd name="connsiteY804" fmla="*/ 247008 h 6858000"/>
              <a:gd name="connsiteX805" fmla="*/ 5210104 w 7467600"/>
              <a:gd name="connsiteY805" fmla="*/ 228123 h 6858000"/>
              <a:gd name="connsiteX806" fmla="*/ 5261015 w 7467600"/>
              <a:gd name="connsiteY806" fmla="*/ 227087 h 6858000"/>
              <a:gd name="connsiteX807" fmla="*/ 5861181 w 7467600"/>
              <a:gd name="connsiteY807" fmla="*/ 143093 h 6858000"/>
              <a:gd name="connsiteX808" fmla="*/ 5961252 w 7467600"/>
              <a:gd name="connsiteY808" fmla="*/ 114820 h 6858000"/>
              <a:gd name="connsiteX809" fmla="*/ 5944437 w 7467600"/>
              <a:gd name="connsiteY809" fmla="*/ 113829 h 6858000"/>
              <a:gd name="connsiteX810" fmla="*/ 3882765 w 7467600"/>
              <a:gd name="connsiteY810" fmla="*/ 0 h 6858000"/>
              <a:gd name="connsiteX811" fmla="*/ 3995099 w 7467600"/>
              <a:gd name="connsiteY811" fmla="*/ 0 h 6858000"/>
              <a:gd name="connsiteX812" fmla="*/ 4163818 w 7467600"/>
              <a:gd name="connsiteY812" fmla="*/ 234104 h 6858000"/>
              <a:gd name="connsiteX813" fmla="*/ 4172099 w 7467600"/>
              <a:gd name="connsiteY813" fmla="*/ 234207 h 6858000"/>
              <a:gd name="connsiteX814" fmla="*/ 4784282 w 7467600"/>
              <a:gd name="connsiteY814" fmla="*/ 276561 h 6858000"/>
              <a:gd name="connsiteX815" fmla="*/ 4801687 w 7467600"/>
              <a:gd name="connsiteY815" fmla="*/ 267764 h 6858000"/>
              <a:gd name="connsiteX816" fmla="*/ 6082788 w 7467600"/>
              <a:gd name="connsiteY816" fmla="*/ 64119 h 6858000"/>
              <a:gd name="connsiteX817" fmla="*/ 6099442 w 7467600"/>
              <a:gd name="connsiteY817" fmla="*/ 82568 h 6858000"/>
              <a:gd name="connsiteX818" fmla="*/ 4804137 w 7467600"/>
              <a:gd name="connsiteY818" fmla="*/ 320931 h 6858000"/>
              <a:gd name="connsiteX819" fmla="*/ 4227047 w 7467600"/>
              <a:gd name="connsiteY819" fmla="*/ 313415 h 6858000"/>
              <a:gd name="connsiteX820" fmla="*/ 4346041 w 7467600"/>
              <a:gd name="connsiteY820" fmla="*/ 456086 h 6858000"/>
              <a:gd name="connsiteX821" fmla="*/ 4870967 w 7467600"/>
              <a:gd name="connsiteY821" fmla="*/ 963061 h 6858000"/>
              <a:gd name="connsiteX822" fmla="*/ 4889647 w 7467600"/>
              <a:gd name="connsiteY822" fmla="*/ 957147 h 6858000"/>
              <a:gd name="connsiteX823" fmla="*/ 5422504 w 7467600"/>
              <a:gd name="connsiteY823" fmla="*/ 805191 h 6858000"/>
              <a:gd name="connsiteX824" fmla="*/ 6087656 w 7467600"/>
              <a:gd name="connsiteY824" fmla="*/ 826703 h 6858000"/>
              <a:gd name="connsiteX825" fmla="*/ 6058717 w 7467600"/>
              <a:gd name="connsiteY825" fmla="*/ 865992 h 6858000"/>
              <a:gd name="connsiteX826" fmla="*/ 4974153 w 7467600"/>
              <a:gd name="connsiteY826" fmla="*/ 1045456 h 6858000"/>
              <a:gd name="connsiteX827" fmla="*/ 5627835 w 7467600"/>
              <a:gd name="connsiteY827" fmla="*/ 1472077 h 6858000"/>
              <a:gd name="connsiteX828" fmla="*/ 5629817 w 7467600"/>
              <a:gd name="connsiteY828" fmla="*/ 1471412 h 6858000"/>
              <a:gd name="connsiteX829" fmla="*/ 5634124 w 7467600"/>
              <a:gd name="connsiteY829" fmla="*/ 1470572 h 6858000"/>
              <a:gd name="connsiteX830" fmla="*/ 5755832 w 7467600"/>
              <a:gd name="connsiteY830" fmla="*/ 1383886 h 6858000"/>
              <a:gd name="connsiteX831" fmla="*/ 6014186 w 7467600"/>
              <a:gd name="connsiteY831" fmla="*/ 1279799 h 6858000"/>
              <a:gd name="connsiteX832" fmla="*/ 6901619 w 7467600"/>
              <a:gd name="connsiteY832" fmla="*/ 1047874 h 6858000"/>
              <a:gd name="connsiteX833" fmla="*/ 6931566 w 7467600"/>
              <a:gd name="connsiteY833" fmla="*/ 1062034 h 6858000"/>
              <a:gd name="connsiteX834" fmla="*/ 5790982 w 7467600"/>
              <a:gd name="connsiteY834" fmla="*/ 1561380 h 6858000"/>
              <a:gd name="connsiteX835" fmla="*/ 6188971 w 7467600"/>
              <a:gd name="connsiteY835" fmla="*/ 1755168 h 6858000"/>
              <a:gd name="connsiteX836" fmla="*/ 6202446 w 7467600"/>
              <a:gd name="connsiteY836" fmla="*/ 1752268 h 6858000"/>
              <a:gd name="connsiteX837" fmla="*/ 7179560 w 7467600"/>
              <a:gd name="connsiteY837" fmla="*/ 1467551 h 6858000"/>
              <a:gd name="connsiteX838" fmla="*/ 7158730 w 7467600"/>
              <a:gd name="connsiteY838" fmla="*/ 1507835 h 6858000"/>
              <a:gd name="connsiteX839" fmla="*/ 6326959 w 7467600"/>
              <a:gd name="connsiteY839" fmla="*/ 1817686 h 6858000"/>
              <a:gd name="connsiteX840" fmla="*/ 6537433 w 7467600"/>
              <a:gd name="connsiteY840" fmla="*/ 1907790 h 6858000"/>
              <a:gd name="connsiteX841" fmla="*/ 6550221 w 7467600"/>
              <a:gd name="connsiteY841" fmla="*/ 1910729 h 6858000"/>
              <a:gd name="connsiteX842" fmla="*/ 6964438 w 7467600"/>
              <a:gd name="connsiteY842" fmla="*/ 2209505 h 6858000"/>
              <a:gd name="connsiteX843" fmla="*/ 7367862 w 7467600"/>
              <a:gd name="connsiteY843" fmla="*/ 2806833 h 6858000"/>
              <a:gd name="connsiteX844" fmla="*/ 7364329 w 7467600"/>
              <a:gd name="connsiteY844" fmla="*/ 2826907 h 6858000"/>
              <a:gd name="connsiteX845" fmla="*/ 7290545 w 7467600"/>
              <a:gd name="connsiteY845" fmla="*/ 2850663 h 6858000"/>
              <a:gd name="connsiteX846" fmla="*/ 6472036 w 7467600"/>
              <a:gd name="connsiteY846" fmla="*/ 1959003 h 6858000"/>
              <a:gd name="connsiteX847" fmla="*/ 5792897 w 7467600"/>
              <a:gd name="connsiteY847" fmla="*/ 1647747 h 6858000"/>
              <a:gd name="connsiteX848" fmla="*/ 5842751 w 7467600"/>
              <a:gd name="connsiteY848" fmla="*/ 1816112 h 6858000"/>
              <a:gd name="connsiteX849" fmla="*/ 5847424 w 7467600"/>
              <a:gd name="connsiteY849" fmla="*/ 1815776 h 6858000"/>
              <a:gd name="connsiteX850" fmla="*/ 6399821 w 7467600"/>
              <a:gd name="connsiteY850" fmla="*/ 2344799 h 6858000"/>
              <a:gd name="connsiteX851" fmla="*/ 6323232 w 7467600"/>
              <a:gd name="connsiteY851" fmla="*/ 2389634 h 6858000"/>
              <a:gd name="connsiteX852" fmla="*/ 5942958 w 7467600"/>
              <a:gd name="connsiteY852" fmla="*/ 2077708 h 6858000"/>
              <a:gd name="connsiteX853" fmla="*/ 5921559 w 7467600"/>
              <a:gd name="connsiteY853" fmla="*/ 2378596 h 6858000"/>
              <a:gd name="connsiteX854" fmla="*/ 5817651 w 7467600"/>
              <a:gd name="connsiteY854" fmla="*/ 3023919 h 6858000"/>
              <a:gd name="connsiteX855" fmla="*/ 5729634 w 7467600"/>
              <a:gd name="connsiteY855" fmla="*/ 3051849 h 6858000"/>
              <a:gd name="connsiteX856" fmla="*/ 5611018 w 7467600"/>
              <a:gd name="connsiteY856" fmla="*/ 2316769 h 6858000"/>
              <a:gd name="connsiteX857" fmla="*/ 5687608 w 7467600"/>
              <a:gd name="connsiteY857" fmla="*/ 2039972 h 6858000"/>
              <a:gd name="connsiteX858" fmla="*/ 5657554 w 7467600"/>
              <a:gd name="connsiteY858" fmla="*/ 1576445 h 6858000"/>
              <a:gd name="connsiteX859" fmla="*/ 5150475 w 7467600"/>
              <a:gd name="connsiteY859" fmla="*/ 1274012 h 6858000"/>
              <a:gd name="connsiteX860" fmla="*/ 5349142 w 7467600"/>
              <a:gd name="connsiteY860" fmla="*/ 2204405 h 6858000"/>
              <a:gd name="connsiteX861" fmla="*/ 5262214 w 7467600"/>
              <a:gd name="connsiteY861" fmla="*/ 2233836 h 6858000"/>
              <a:gd name="connsiteX862" fmla="*/ 4981539 w 7467600"/>
              <a:gd name="connsiteY862" fmla="*/ 1542201 h 6858000"/>
              <a:gd name="connsiteX863" fmla="*/ 4958461 w 7467600"/>
              <a:gd name="connsiteY863" fmla="*/ 1136957 h 6858000"/>
              <a:gd name="connsiteX864" fmla="*/ 4655015 w 7467600"/>
              <a:gd name="connsiteY864" fmla="*/ 891426 h 6858000"/>
              <a:gd name="connsiteX865" fmla="*/ 4348002 w 7467600"/>
              <a:gd name="connsiteY865" fmla="*/ 2205895 h 6858000"/>
              <a:gd name="connsiteX866" fmla="*/ 4262250 w 7467600"/>
              <a:gd name="connsiteY866" fmla="*/ 2219972 h 6858000"/>
              <a:gd name="connsiteX867" fmla="*/ 4550611 w 7467600"/>
              <a:gd name="connsiteY867" fmla="*/ 817540 h 6858000"/>
              <a:gd name="connsiteX868" fmla="*/ 4564418 w 7467600"/>
              <a:gd name="connsiteY868" fmla="*/ 808293 h 6858000"/>
              <a:gd name="connsiteX869" fmla="*/ 4266388 w 7467600"/>
              <a:gd name="connsiteY869" fmla="*/ 500083 h 6858000"/>
              <a:gd name="connsiteX870" fmla="*/ 4032842 w 7467600"/>
              <a:gd name="connsiteY870" fmla="*/ 211809 h 6858000"/>
              <a:gd name="connsiteX871" fmla="*/ 3882765 w 7467600"/>
              <a:gd name="connsiteY871" fmla="*/ 0 h 6858000"/>
              <a:gd name="connsiteX872" fmla="*/ 3721337 w 7467600"/>
              <a:gd name="connsiteY872" fmla="*/ 0 h 6858000"/>
              <a:gd name="connsiteX873" fmla="*/ 3797544 w 7467600"/>
              <a:gd name="connsiteY873" fmla="*/ 0 h 6858000"/>
              <a:gd name="connsiteX874" fmla="*/ 3775734 w 7467600"/>
              <a:gd name="connsiteY874" fmla="*/ 95131 h 6858000"/>
              <a:gd name="connsiteX875" fmla="*/ 3724807 w 7467600"/>
              <a:gd name="connsiteY875" fmla="*/ 272257 h 6858000"/>
              <a:gd name="connsiteX876" fmla="*/ 3726844 w 7467600"/>
              <a:gd name="connsiteY876" fmla="*/ 282988 h 6858000"/>
              <a:gd name="connsiteX877" fmla="*/ 3742664 w 7467600"/>
              <a:gd name="connsiteY877" fmla="*/ 279918 h 6858000"/>
              <a:gd name="connsiteX878" fmla="*/ 4103910 w 7467600"/>
              <a:gd name="connsiteY878" fmla="*/ 1161917 h 6858000"/>
              <a:gd name="connsiteX879" fmla="*/ 4020269 w 7467600"/>
              <a:gd name="connsiteY879" fmla="*/ 1200406 h 6858000"/>
              <a:gd name="connsiteX880" fmla="*/ 3674882 w 7467600"/>
              <a:gd name="connsiteY880" fmla="*/ 488524 h 6858000"/>
              <a:gd name="connsiteX881" fmla="*/ 3132682 w 7467600"/>
              <a:gd name="connsiteY881" fmla="*/ 1072284 h 6858000"/>
              <a:gd name="connsiteX882" fmla="*/ 2716346 w 7467600"/>
              <a:gd name="connsiteY882" fmla="*/ 1276376 h 6858000"/>
              <a:gd name="connsiteX883" fmla="*/ 2716772 w 7467600"/>
              <a:gd name="connsiteY883" fmla="*/ 1255462 h 6858000"/>
              <a:gd name="connsiteX884" fmla="*/ 3471096 w 7467600"/>
              <a:gd name="connsiteY884" fmla="*/ 437072 h 6858000"/>
              <a:gd name="connsiteX885" fmla="*/ 3639057 w 7467600"/>
              <a:gd name="connsiteY885" fmla="*/ 286334 h 6858000"/>
              <a:gd name="connsiteX886" fmla="*/ 3640309 w 7467600"/>
              <a:gd name="connsiteY886" fmla="*/ 284664 h 6858000"/>
              <a:gd name="connsiteX887" fmla="*/ 3646022 w 7467600"/>
              <a:gd name="connsiteY887" fmla="*/ 276711 h 6858000"/>
              <a:gd name="connsiteX888" fmla="*/ 3707943 w 7467600"/>
              <a:gd name="connsiteY888" fmla="*/ 65958 h 6858000"/>
              <a:gd name="connsiteX889" fmla="*/ 3721337 w 7467600"/>
              <a:gd name="connsiteY889" fmla="*/ 0 h 6858000"/>
              <a:gd name="connsiteX890" fmla="*/ 2867960 w 7467600"/>
              <a:gd name="connsiteY890" fmla="*/ 0 h 6858000"/>
              <a:gd name="connsiteX891" fmla="*/ 2926351 w 7467600"/>
              <a:gd name="connsiteY891" fmla="*/ 0 h 6858000"/>
              <a:gd name="connsiteX892" fmla="*/ 2902823 w 7467600"/>
              <a:gd name="connsiteY892" fmla="*/ 262929 h 6858000"/>
              <a:gd name="connsiteX893" fmla="*/ 2940663 w 7467600"/>
              <a:gd name="connsiteY893" fmla="*/ 140884 h 6858000"/>
              <a:gd name="connsiteX894" fmla="*/ 2947039 w 7467600"/>
              <a:gd name="connsiteY894" fmla="*/ 122524 h 6858000"/>
              <a:gd name="connsiteX895" fmla="*/ 2984316 w 7467600"/>
              <a:gd name="connsiteY895" fmla="*/ 0 h 6858000"/>
              <a:gd name="connsiteX896" fmla="*/ 3016114 w 7467600"/>
              <a:gd name="connsiteY896" fmla="*/ 0 h 6858000"/>
              <a:gd name="connsiteX897" fmla="*/ 2979949 w 7467600"/>
              <a:gd name="connsiteY897" fmla="*/ 119274 h 6858000"/>
              <a:gd name="connsiteX898" fmla="*/ 3023879 w 7467600"/>
              <a:gd name="connsiteY898" fmla="*/ 0 h 6858000"/>
              <a:gd name="connsiteX899" fmla="*/ 3105400 w 7467600"/>
              <a:gd name="connsiteY899" fmla="*/ 0 h 6858000"/>
              <a:gd name="connsiteX900" fmla="*/ 3094669 w 7467600"/>
              <a:gd name="connsiteY900" fmla="*/ 30308 h 6858000"/>
              <a:gd name="connsiteX901" fmla="*/ 2901945 w 7467600"/>
              <a:gd name="connsiteY901" fmla="*/ 466538 h 6858000"/>
              <a:gd name="connsiteX902" fmla="*/ 2815209 w 7467600"/>
              <a:gd name="connsiteY902" fmla="*/ 497361 h 6858000"/>
              <a:gd name="connsiteX903" fmla="*/ 2844845 w 7467600"/>
              <a:gd name="connsiteY903" fmla="*/ 127638 h 6858000"/>
              <a:gd name="connsiteX904" fmla="*/ 2867960 w 7467600"/>
              <a:gd name="connsiteY904" fmla="*/ 0 h 6858000"/>
              <a:gd name="connsiteX905" fmla="*/ 1057230 w 7467600"/>
              <a:gd name="connsiteY905" fmla="*/ 0 h 6858000"/>
              <a:gd name="connsiteX906" fmla="*/ 1111003 w 7467600"/>
              <a:gd name="connsiteY906" fmla="*/ 0 h 6858000"/>
              <a:gd name="connsiteX907" fmla="*/ 1125553 w 7467600"/>
              <a:gd name="connsiteY907" fmla="*/ 52588 h 6858000"/>
              <a:gd name="connsiteX908" fmla="*/ 1304276 w 7467600"/>
              <a:gd name="connsiteY908" fmla="*/ 476275 h 6858000"/>
              <a:gd name="connsiteX909" fmla="*/ 1492066 w 7467600"/>
              <a:gd name="connsiteY909" fmla="*/ 886333 h 6858000"/>
              <a:gd name="connsiteX910" fmla="*/ 1423698 w 7467600"/>
              <a:gd name="connsiteY910" fmla="*/ 710817 h 6858000"/>
              <a:gd name="connsiteX911" fmla="*/ 1357609 w 7467600"/>
              <a:gd name="connsiteY911" fmla="*/ 532892 h 6858000"/>
              <a:gd name="connsiteX912" fmla="*/ 1309550 w 7467600"/>
              <a:gd name="connsiteY912" fmla="*/ 374031 h 6858000"/>
              <a:gd name="connsiteX913" fmla="*/ 1193673 w 7467600"/>
              <a:gd name="connsiteY913" fmla="*/ 49533 h 6858000"/>
              <a:gd name="connsiteX914" fmla="*/ 1164391 w 7467600"/>
              <a:gd name="connsiteY914" fmla="*/ 0 h 6858000"/>
              <a:gd name="connsiteX915" fmla="*/ 1200666 w 7467600"/>
              <a:gd name="connsiteY915" fmla="*/ 0 h 6858000"/>
              <a:gd name="connsiteX916" fmla="*/ 1223408 w 7467600"/>
              <a:gd name="connsiteY916" fmla="*/ 38996 h 6858000"/>
              <a:gd name="connsiteX917" fmla="*/ 1339635 w 7467600"/>
              <a:gd name="connsiteY917" fmla="*/ 365517 h 6858000"/>
              <a:gd name="connsiteX918" fmla="*/ 1387469 w 7467600"/>
              <a:gd name="connsiteY918" fmla="*/ 523079 h 6858000"/>
              <a:gd name="connsiteX919" fmla="*/ 1452685 w 7467600"/>
              <a:gd name="connsiteY919" fmla="*/ 699806 h 6858000"/>
              <a:gd name="connsiteX920" fmla="*/ 1492092 w 7467600"/>
              <a:gd name="connsiteY920" fmla="*/ 800424 h 6858000"/>
              <a:gd name="connsiteX921" fmla="*/ 1455302 w 7467600"/>
              <a:gd name="connsiteY921" fmla="*/ 632913 h 6858000"/>
              <a:gd name="connsiteX922" fmla="*/ 1222336 w 7467600"/>
              <a:gd name="connsiteY922" fmla="*/ 9480 h 6858000"/>
              <a:gd name="connsiteX923" fmla="*/ 1214634 w 7467600"/>
              <a:gd name="connsiteY923" fmla="*/ 0 h 6858000"/>
              <a:gd name="connsiteX924" fmla="*/ 1289827 w 7467600"/>
              <a:gd name="connsiteY924" fmla="*/ 0 h 6858000"/>
              <a:gd name="connsiteX925" fmla="*/ 1321076 w 7467600"/>
              <a:gd name="connsiteY925" fmla="*/ 59722 h 6858000"/>
              <a:gd name="connsiteX926" fmla="*/ 1512579 w 7467600"/>
              <a:gd name="connsiteY926" fmla="*/ 626441 h 6858000"/>
              <a:gd name="connsiteX927" fmla="*/ 1506076 w 7467600"/>
              <a:gd name="connsiteY927" fmla="*/ 1089289 h 6858000"/>
              <a:gd name="connsiteX928" fmla="*/ 1486346 w 7467600"/>
              <a:gd name="connsiteY928" fmla="*/ 1079919 h 6858000"/>
              <a:gd name="connsiteX929" fmla="*/ 1070511 w 7467600"/>
              <a:gd name="connsiteY929" fmla="*/ 48609 h 6858000"/>
              <a:gd name="connsiteX930" fmla="*/ 1057230 w 7467600"/>
              <a:gd name="connsiteY930" fmla="*/ 0 h 6858000"/>
              <a:gd name="connsiteX931" fmla="*/ 43151 w 7467600"/>
              <a:gd name="connsiteY931" fmla="*/ 0 h 6858000"/>
              <a:gd name="connsiteX932" fmla="*/ 95283 w 7467600"/>
              <a:gd name="connsiteY932" fmla="*/ 0 h 6858000"/>
              <a:gd name="connsiteX933" fmla="*/ 300708 w 7467600"/>
              <a:gd name="connsiteY933" fmla="*/ 154571 h 6858000"/>
              <a:gd name="connsiteX934" fmla="*/ 530414 w 7467600"/>
              <a:gd name="connsiteY934" fmla="*/ 354673 h 6858000"/>
              <a:gd name="connsiteX935" fmla="*/ 333785 w 7467600"/>
              <a:gd name="connsiteY935" fmla="*/ 161564 h 6858000"/>
              <a:gd name="connsiteX936" fmla="*/ 147005 w 7467600"/>
              <a:gd name="connsiteY936" fmla="*/ 0 h 6858000"/>
              <a:gd name="connsiteX937" fmla="*/ 272509 w 7467600"/>
              <a:gd name="connsiteY937" fmla="*/ 0 h 6858000"/>
              <a:gd name="connsiteX938" fmla="*/ 326276 w 7467600"/>
              <a:gd name="connsiteY938" fmla="*/ 45847 h 6858000"/>
              <a:gd name="connsiteX939" fmla="*/ 823759 w 7467600"/>
              <a:gd name="connsiteY939" fmla="*/ 574145 h 6858000"/>
              <a:gd name="connsiteX940" fmla="*/ 811254 w 7467600"/>
              <a:gd name="connsiteY940" fmla="*/ 665546 h 6858000"/>
              <a:gd name="connsiteX941" fmla="*/ 154042 w 7467600"/>
              <a:gd name="connsiteY941" fmla="*/ 261522 h 6858000"/>
              <a:gd name="connsiteX942" fmla="*/ 13550 w 7467600"/>
              <a:gd name="connsiteY942" fmla="*/ 158423 h 6858000"/>
              <a:gd name="connsiteX943" fmla="*/ 0 w 7467600"/>
              <a:gd name="connsiteY943" fmla="*/ 146618 h 6858000"/>
              <a:gd name="connsiteX944" fmla="*/ 0 w 7467600"/>
              <a:gd name="connsiteY944" fmla="*/ 59161 h 6858000"/>
              <a:gd name="connsiteX945" fmla="*/ 45427 w 7467600"/>
              <a:gd name="connsiteY945" fmla="*/ 101078 h 6858000"/>
              <a:gd name="connsiteX946" fmla="*/ 630103 w 7467600"/>
              <a:gd name="connsiteY946" fmla="*/ 485885 h 6858000"/>
              <a:gd name="connsiteX947" fmla="*/ 532040 w 7467600"/>
              <a:gd name="connsiteY947" fmla="*/ 399359 h 6858000"/>
              <a:gd name="connsiteX948" fmla="*/ 517618 w 7467600"/>
              <a:gd name="connsiteY948" fmla="*/ 385726 h 6858000"/>
              <a:gd name="connsiteX949" fmla="*/ 285074 w 7467600"/>
              <a:gd name="connsiteY949" fmla="*/ 182755 h 6858000"/>
              <a:gd name="connsiteX950" fmla="*/ 43151 w 7467600"/>
              <a:gd name="connsiteY95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3149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1019354 w 7467600"/>
              <a:gd name="connsiteY18" fmla="*/ 6315006 h 6858000"/>
              <a:gd name="connsiteX19" fmla="*/ 441046 w 7467600"/>
              <a:gd name="connsiteY19" fmla="*/ 6691153 h 6858000"/>
              <a:gd name="connsiteX20" fmla="*/ 1019354 w 7467600"/>
              <a:gd name="connsiteY20" fmla="*/ 6315006 h 6858000"/>
              <a:gd name="connsiteX21" fmla="*/ 991680 w 7467600"/>
              <a:gd name="connsiteY21" fmla="*/ 6298413 h 6858000"/>
              <a:gd name="connsiteX22" fmla="*/ 409060 w 7467600"/>
              <a:gd name="connsiteY22" fmla="*/ 6671470 h 6858000"/>
              <a:gd name="connsiteX23" fmla="*/ 991680 w 7467600"/>
              <a:gd name="connsiteY23" fmla="*/ 6298413 h 6858000"/>
              <a:gd name="connsiteX24" fmla="*/ 103333 w 7467600"/>
              <a:gd name="connsiteY24" fmla="*/ 5699602 h 6858000"/>
              <a:gd name="connsiteX25" fmla="*/ 233938 w 7467600"/>
              <a:gd name="connsiteY25" fmla="*/ 5809416 h 6858000"/>
              <a:gd name="connsiteX26" fmla="*/ 883580 w 7467600"/>
              <a:gd name="connsiteY26" fmla="*/ 6180710 h 6858000"/>
              <a:gd name="connsiteX27" fmla="*/ 487337 w 7467600"/>
              <a:gd name="connsiteY27" fmla="*/ 5950182 h 6858000"/>
              <a:gd name="connsiteX28" fmla="*/ 354051 w 7467600"/>
              <a:gd name="connsiteY28" fmla="*/ 5854912 h 6858000"/>
              <a:gd name="connsiteX29" fmla="*/ 195436 w 7467600"/>
              <a:gd name="connsiteY29" fmla="*/ 5755068 h 6858000"/>
              <a:gd name="connsiteX30" fmla="*/ 103333 w 7467600"/>
              <a:gd name="connsiteY30" fmla="*/ 5699602 h 6858000"/>
              <a:gd name="connsiteX31" fmla="*/ 5539432 w 7467600"/>
              <a:gd name="connsiteY31" fmla="*/ 5642928 h 6858000"/>
              <a:gd name="connsiteX32" fmla="*/ 5555462 w 7467600"/>
              <a:gd name="connsiteY32" fmla="*/ 5694454 h 6858000"/>
              <a:gd name="connsiteX33" fmla="*/ 5828270 w 7467600"/>
              <a:gd name="connsiteY33" fmla="*/ 6320663 h 6858000"/>
              <a:gd name="connsiteX34" fmla="*/ 5947416 w 7467600"/>
              <a:gd name="connsiteY34" fmla="*/ 6574846 h 6858000"/>
              <a:gd name="connsiteX35" fmla="*/ 5539432 w 7467600"/>
              <a:gd name="connsiteY35" fmla="*/ 5642928 h 6858000"/>
              <a:gd name="connsiteX36" fmla="*/ 51253 w 7467600"/>
              <a:gd name="connsiteY36" fmla="*/ 5631825 h 6858000"/>
              <a:gd name="connsiteX37" fmla="*/ 211622 w 7467600"/>
              <a:gd name="connsiteY37" fmla="*/ 5728803 h 6858000"/>
              <a:gd name="connsiteX38" fmla="*/ 371652 w 7467600"/>
              <a:gd name="connsiteY38" fmla="*/ 5829062 h 6858000"/>
              <a:gd name="connsiteX39" fmla="*/ 505903 w 7467600"/>
              <a:gd name="connsiteY39" fmla="*/ 5925221 h 6858000"/>
              <a:gd name="connsiteX40" fmla="*/ 899240 w 7467600"/>
              <a:gd name="connsiteY40" fmla="*/ 6153068 h 6858000"/>
              <a:gd name="connsiteX41" fmla="*/ 988114 w 7467600"/>
              <a:gd name="connsiteY41" fmla="*/ 6174204 h 6858000"/>
              <a:gd name="connsiteX42" fmla="*/ 845971 w 7467600"/>
              <a:gd name="connsiteY42" fmla="*/ 6067177 h 6858000"/>
              <a:gd name="connsiteX43" fmla="*/ 448057 w 7467600"/>
              <a:gd name="connsiteY43" fmla="*/ 5841376 h 6858000"/>
              <a:gd name="connsiteX44" fmla="*/ 51253 w 7467600"/>
              <a:gd name="connsiteY44" fmla="*/ 5631825 h 6858000"/>
              <a:gd name="connsiteX45" fmla="*/ 2606687 w 7467600"/>
              <a:gd name="connsiteY45" fmla="*/ 5630718 h 6858000"/>
              <a:gd name="connsiteX46" fmla="*/ 2645658 w 7467600"/>
              <a:gd name="connsiteY46" fmla="*/ 6640259 h 6858000"/>
              <a:gd name="connsiteX47" fmla="*/ 2606687 w 7467600"/>
              <a:gd name="connsiteY47" fmla="*/ 5630718 h 6858000"/>
              <a:gd name="connsiteX48" fmla="*/ 3642057 w 7467600"/>
              <a:gd name="connsiteY48" fmla="*/ 5573487 h 6858000"/>
              <a:gd name="connsiteX49" fmla="*/ 3632981 w 7467600"/>
              <a:gd name="connsiteY49" fmla="*/ 5579437 h 6858000"/>
              <a:gd name="connsiteX50" fmla="*/ 3382436 w 7467600"/>
              <a:gd name="connsiteY50" fmla="*/ 5952726 h 6858000"/>
              <a:gd name="connsiteX51" fmla="*/ 3191929 w 7467600"/>
              <a:gd name="connsiteY51" fmla="*/ 6662669 h 6858000"/>
              <a:gd name="connsiteX52" fmla="*/ 3369898 w 7467600"/>
              <a:gd name="connsiteY52" fmla="*/ 6081771 h 6858000"/>
              <a:gd name="connsiteX53" fmla="*/ 3642057 w 7467600"/>
              <a:gd name="connsiteY53" fmla="*/ 5573487 h 6858000"/>
              <a:gd name="connsiteX54" fmla="*/ 2650666 w 7467600"/>
              <a:gd name="connsiteY54" fmla="*/ 5530686 h 6858000"/>
              <a:gd name="connsiteX55" fmla="*/ 2650249 w 7467600"/>
              <a:gd name="connsiteY55" fmla="*/ 5532101 h 6858000"/>
              <a:gd name="connsiteX56" fmla="*/ 2663808 w 7467600"/>
              <a:gd name="connsiteY56" fmla="*/ 6535215 h 6858000"/>
              <a:gd name="connsiteX57" fmla="*/ 2665418 w 7467600"/>
              <a:gd name="connsiteY57" fmla="*/ 6132756 h 6858000"/>
              <a:gd name="connsiteX58" fmla="*/ 2650666 w 7467600"/>
              <a:gd name="connsiteY58" fmla="*/ 5530686 h 6858000"/>
              <a:gd name="connsiteX59" fmla="*/ 2680277 w 7467600"/>
              <a:gd name="connsiteY59" fmla="*/ 5479204 h 6858000"/>
              <a:gd name="connsiteX60" fmla="*/ 2678972 w 7467600"/>
              <a:gd name="connsiteY60" fmla="*/ 5481582 h 6858000"/>
              <a:gd name="connsiteX61" fmla="*/ 2696666 w 7467600"/>
              <a:gd name="connsiteY61" fmla="*/ 6133836 h 6858000"/>
              <a:gd name="connsiteX62" fmla="*/ 2695769 w 7467600"/>
              <a:gd name="connsiteY62" fmla="*/ 6390955 h 6858000"/>
              <a:gd name="connsiteX63" fmla="*/ 2739893 w 7467600"/>
              <a:gd name="connsiteY63" fmla="*/ 6108357 h 6858000"/>
              <a:gd name="connsiteX64" fmla="*/ 2680277 w 7467600"/>
              <a:gd name="connsiteY64" fmla="*/ 5479204 h 6858000"/>
              <a:gd name="connsiteX65" fmla="*/ 1132195 w 7467600"/>
              <a:gd name="connsiteY65" fmla="*/ 5467980 h 6858000"/>
              <a:gd name="connsiteX66" fmla="*/ 1679056 w 7467600"/>
              <a:gd name="connsiteY66" fmla="*/ 5516907 h 6858000"/>
              <a:gd name="connsiteX67" fmla="*/ 2128648 w 7467600"/>
              <a:gd name="connsiteY67" fmla="*/ 5474249 h 6858000"/>
              <a:gd name="connsiteX68" fmla="*/ 1825619 w 7467600"/>
              <a:gd name="connsiteY68" fmla="*/ 5478447 h 6858000"/>
              <a:gd name="connsiteX69" fmla="*/ 1737798 w 7467600"/>
              <a:gd name="connsiteY69" fmla="*/ 5483353 h 6858000"/>
              <a:gd name="connsiteX70" fmla="*/ 1132195 w 7467600"/>
              <a:gd name="connsiteY70" fmla="*/ 5467980 h 6858000"/>
              <a:gd name="connsiteX71" fmla="*/ 1456157 w 7467600"/>
              <a:gd name="connsiteY71" fmla="*/ 5371404 h 6858000"/>
              <a:gd name="connsiteX72" fmla="*/ 1244432 w 7467600"/>
              <a:gd name="connsiteY72" fmla="*/ 5385601 h 6858000"/>
              <a:gd name="connsiteX73" fmla="*/ 973990 w 7467600"/>
              <a:gd name="connsiteY73" fmla="*/ 5424940 h 6858000"/>
              <a:gd name="connsiteX74" fmla="*/ 1103809 w 7467600"/>
              <a:gd name="connsiteY74" fmla="*/ 5433720 h 6858000"/>
              <a:gd name="connsiteX75" fmla="*/ 1123454 w 7467600"/>
              <a:gd name="connsiteY75" fmla="*/ 5435727 h 6858000"/>
              <a:gd name="connsiteX76" fmla="*/ 1737017 w 7467600"/>
              <a:gd name="connsiteY76" fmla="*/ 5452183 h 6858000"/>
              <a:gd name="connsiteX77" fmla="*/ 1824397 w 7467600"/>
              <a:gd name="connsiteY77" fmla="*/ 5447757 h 6858000"/>
              <a:gd name="connsiteX78" fmla="*/ 2070059 w 7467600"/>
              <a:gd name="connsiteY78" fmla="*/ 5441660 h 6858000"/>
              <a:gd name="connsiteX79" fmla="*/ 1456157 w 7467600"/>
              <a:gd name="connsiteY79" fmla="*/ 5371404 h 6858000"/>
              <a:gd name="connsiteX80" fmla="*/ 4988186 w 7467600"/>
              <a:gd name="connsiteY80" fmla="*/ 5216467 h 6858000"/>
              <a:gd name="connsiteX81" fmla="*/ 4777334 w 7467600"/>
              <a:gd name="connsiteY81" fmla="*/ 5406072 h 6858000"/>
              <a:gd name="connsiteX82" fmla="*/ 4718341 w 7467600"/>
              <a:gd name="connsiteY82" fmla="*/ 5468043 h 6858000"/>
              <a:gd name="connsiteX83" fmla="*/ 4604655 w 7467600"/>
              <a:gd name="connsiteY83" fmla="*/ 5583434 h 6858000"/>
              <a:gd name="connsiteX84" fmla="*/ 4565074 w 7467600"/>
              <a:gd name="connsiteY84" fmla="*/ 5618550 h 6858000"/>
              <a:gd name="connsiteX85" fmla="*/ 4988186 w 7467600"/>
              <a:gd name="connsiteY85" fmla="*/ 5216467 h 6858000"/>
              <a:gd name="connsiteX86" fmla="*/ 4978032 w 7467600"/>
              <a:gd name="connsiteY86" fmla="*/ 5183809 h 6858000"/>
              <a:gd name="connsiteX87" fmla="*/ 4463413 w 7467600"/>
              <a:gd name="connsiteY87" fmla="*/ 5615162 h 6858000"/>
              <a:gd name="connsiteX88" fmla="*/ 4358134 w 7467600"/>
              <a:gd name="connsiteY88" fmla="*/ 5742791 h 6858000"/>
              <a:gd name="connsiteX89" fmla="*/ 4376219 w 7467600"/>
              <a:gd name="connsiteY89" fmla="*/ 5729027 h 6858000"/>
              <a:gd name="connsiteX90" fmla="*/ 4582340 w 7467600"/>
              <a:gd name="connsiteY90" fmla="*/ 5561037 h 6858000"/>
              <a:gd name="connsiteX91" fmla="*/ 4694684 w 7467600"/>
              <a:gd name="connsiteY91" fmla="*/ 5447098 h 6858000"/>
              <a:gd name="connsiteX92" fmla="*/ 4754123 w 7467600"/>
              <a:gd name="connsiteY92" fmla="*/ 5384643 h 6858000"/>
              <a:gd name="connsiteX93" fmla="*/ 4978032 w 7467600"/>
              <a:gd name="connsiteY93" fmla="*/ 5183809 h 6858000"/>
              <a:gd name="connsiteX94" fmla="*/ 1903353 w 7467600"/>
              <a:gd name="connsiteY94" fmla="*/ 5044827 h 6858000"/>
              <a:gd name="connsiteX95" fmla="*/ 1936931 w 7467600"/>
              <a:gd name="connsiteY95" fmla="*/ 5093954 h 6858000"/>
              <a:gd name="connsiteX96" fmla="*/ 2195868 w 7467600"/>
              <a:gd name="connsiteY96" fmla="*/ 5396574 h 6858000"/>
              <a:gd name="connsiteX97" fmla="*/ 2088852 w 7467600"/>
              <a:gd name="connsiteY97" fmla="*/ 5166123 h 6858000"/>
              <a:gd name="connsiteX98" fmla="*/ 1958241 w 7467600"/>
              <a:gd name="connsiteY98" fmla="*/ 5067955 h 6858000"/>
              <a:gd name="connsiteX99" fmla="*/ 1903353 w 7467600"/>
              <a:gd name="connsiteY99" fmla="*/ 5044827 h 6858000"/>
              <a:gd name="connsiteX100" fmla="*/ 1979378 w 7467600"/>
              <a:gd name="connsiteY100" fmla="*/ 4769504 h 6858000"/>
              <a:gd name="connsiteX101" fmla="*/ 2882120 w 7467600"/>
              <a:gd name="connsiteY101" fmla="*/ 5064547 h 6858000"/>
              <a:gd name="connsiteX102" fmla="*/ 2793103 w 7467600"/>
              <a:gd name="connsiteY102" fmla="*/ 5039699 h 6858000"/>
              <a:gd name="connsiteX103" fmla="*/ 2770041 w 7467600"/>
              <a:gd name="connsiteY103" fmla="*/ 5033634 h 6858000"/>
              <a:gd name="connsiteX104" fmla="*/ 1979378 w 7467600"/>
              <a:gd name="connsiteY104" fmla="*/ 4769504 h 6858000"/>
              <a:gd name="connsiteX105" fmla="*/ 1927410 w 7467600"/>
              <a:gd name="connsiteY105" fmla="*/ 4716164 h 6858000"/>
              <a:gd name="connsiteX106" fmla="*/ 1959587 w 7467600"/>
              <a:gd name="connsiteY106" fmla="*/ 4728849 h 6858000"/>
              <a:gd name="connsiteX107" fmla="*/ 2777707 w 7467600"/>
              <a:gd name="connsiteY107" fmla="*/ 5003991 h 6858000"/>
              <a:gd name="connsiteX108" fmla="*/ 2800768 w 7467600"/>
              <a:gd name="connsiteY108" fmla="*/ 5010056 h 6858000"/>
              <a:gd name="connsiteX109" fmla="*/ 2879408 w 7467600"/>
              <a:gd name="connsiteY109" fmla="*/ 5031590 h 6858000"/>
              <a:gd name="connsiteX110" fmla="*/ 2862295 w 7467600"/>
              <a:gd name="connsiteY110" fmla="*/ 5022958 h 6858000"/>
              <a:gd name="connsiteX111" fmla="*/ 2813343 w 7467600"/>
              <a:gd name="connsiteY111" fmla="*/ 4998369 h 6858000"/>
              <a:gd name="connsiteX112" fmla="*/ 2646245 w 7467600"/>
              <a:gd name="connsiteY112" fmla="*/ 4930999 h 6858000"/>
              <a:gd name="connsiteX113" fmla="*/ 1999243 w 7467600"/>
              <a:gd name="connsiteY113" fmla="*/ 4730524 h 6858000"/>
              <a:gd name="connsiteX114" fmla="*/ 1979527 w 7467600"/>
              <a:gd name="connsiteY114" fmla="*/ 4726651 h 6858000"/>
              <a:gd name="connsiteX115" fmla="*/ 1927410 w 7467600"/>
              <a:gd name="connsiteY115" fmla="*/ 4716164 h 6858000"/>
              <a:gd name="connsiteX116" fmla="*/ 1997014 w 7467600"/>
              <a:gd name="connsiteY116" fmla="*/ 4698007 h 6858000"/>
              <a:gd name="connsiteX117" fmla="*/ 2005458 w 7467600"/>
              <a:gd name="connsiteY117" fmla="*/ 4699540 h 6858000"/>
              <a:gd name="connsiteX118" fmla="*/ 2657186 w 7467600"/>
              <a:gd name="connsiteY118" fmla="*/ 4901687 h 6858000"/>
              <a:gd name="connsiteX119" fmla="*/ 2826662 w 7467600"/>
              <a:gd name="connsiteY119" fmla="*/ 4970362 h 6858000"/>
              <a:gd name="connsiteX120" fmla="*/ 2876100 w 7467600"/>
              <a:gd name="connsiteY120" fmla="*/ 4995397 h 6858000"/>
              <a:gd name="connsiteX121" fmla="*/ 3042600 w 7467600"/>
              <a:gd name="connsiteY121" fmla="*/ 5059532 h 6858000"/>
              <a:gd name="connsiteX122" fmla="*/ 1997014 w 7467600"/>
              <a:gd name="connsiteY122" fmla="*/ 4698007 h 6858000"/>
              <a:gd name="connsiteX123" fmla="*/ 2305292 w 7467600"/>
              <a:gd name="connsiteY123" fmla="*/ 4219492 h 6858000"/>
              <a:gd name="connsiteX124" fmla="*/ 3360922 w 7467600"/>
              <a:gd name="connsiteY124" fmla="*/ 4529373 h 6858000"/>
              <a:gd name="connsiteX125" fmla="*/ 3492420 w 7467600"/>
              <a:gd name="connsiteY125" fmla="*/ 4510145 h 6858000"/>
              <a:gd name="connsiteX126" fmla="*/ 3364086 w 7467600"/>
              <a:gd name="connsiteY126" fmla="*/ 4480340 h 6858000"/>
              <a:gd name="connsiteX127" fmla="*/ 3225818 w 7467600"/>
              <a:gd name="connsiteY127" fmla="*/ 4411822 h 6858000"/>
              <a:gd name="connsiteX128" fmla="*/ 3129696 w 7467600"/>
              <a:gd name="connsiteY128" fmla="*/ 4360704 h 6858000"/>
              <a:gd name="connsiteX129" fmla="*/ 2814545 w 7467600"/>
              <a:gd name="connsiteY129" fmla="*/ 4282955 h 6858000"/>
              <a:gd name="connsiteX130" fmla="*/ 2305292 w 7467600"/>
              <a:gd name="connsiteY130" fmla="*/ 4219492 h 6858000"/>
              <a:gd name="connsiteX131" fmla="*/ 2626982 w 7467600"/>
              <a:gd name="connsiteY131" fmla="*/ 4206450 h 6858000"/>
              <a:gd name="connsiteX132" fmla="*/ 2490617 w 7467600"/>
              <a:gd name="connsiteY132" fmla="*/ 4206951 h 6858000"/>
              <a:gd name="connsiteX133" fmla="*/ 2819869 w 7467600"/>
              <a:gd name="connsiteY133" fmla="*/ 4252936 h 6858000"/>
              <a:gd name="connsiteX134" fmla="*/ 3143018 w 7467600"/>
              <a:gd name="connsiteY134" fmla="*/ 4332698 h 6858000"/>
              <a:gd name="connsiteX135" fmla="*/ 3241520 w 7467600"/>
              <a:gd name="connsiteY135" fmla="*/ 4385112 h 6858000"/>
              <a:gd name="connsiteX136" fmla="*/ 3374575 w 7467600"/>
              <a:gd name="connsiteY136" fmla="*/ 4451517 h 6858000"/>
              <a:gd name="connsiteX137" fmla="*/ 3505221 w 7467600"/>
              <a:gd name="connsiteY137" fmla="*/ 4480757 h 6858000"/>
              <a:gd name="connsiteX138" fmla="*/ 2626982 w 7467600"/>
              <a:gd name="connsiteY138" fmla="*/ 4206450 h 6858000"/>
              <a:gd name="connsiteX139" fmla="*/ 1310106 w 7467600"/>
              <a:gd name="connsiteY139" fmla="*/ 3943217 h 6858000"/>
              <a:gd name="connsiteX140" fmla="*/ 854994 w 7467600"/>
              <a:gd name="connsiteY140" fmla="*/ 4399136 h 6858000"/>
              <a:gd name="connsiteX141" fmla="*/ 742462 w 7467600"/>
              <a:gd name="connsiteY141" fmla="*/ 4594648 h 6858000"/>
              <a:gd name="connsiteX142" fmla="*/ 820602 w 7467600"/>
              <a:gd name="connsiteY142" fmla="*/ 4485915 h 6858000"/>
              <a:gd name="connsiteX143" fmla="*/ 878295 w 7467600"/>
              <a:gd name="connsiteY143" fmla="*/ 4403594 h 6858000"/>
              <a:gd name="connsiteX144" fmla="*/ 1240607 w 7467600"/>
              <a:gd name="connsiteY144" fmla="*/ 4010401 h 6858000"/>
              <a:gd name="connsiteX145" fmla="*/ 1310106 w 7467600"/>
              <a:gd name="connsiteY145" fmla="*/ 3943217 h 6858000"/>
              <a:gd name="connsiteX146" fmla="*/ 1423113 w 7467600"/>
              <a:gd name="connsiteY146" fmla="*/ 3874565 h 6858000"/>
              <a:gd name="connsiteX147" fmla="*/ 1260565 w 7467600"/>
              <a:gd name="connsiteY147" fmla="*/ 4031982 h 6858000"/>
              <a:gd name="connsiteX148" fmla="*/ 901900 w 7467600"/>
              <a:gd name="connsiteY148" fmla="*/ 4421236 h 6858000"/>
              <a:gd name="connsiteX149" fmla="*/ 845044 w 7467600"/>
              <a:gd name="connsiteY149" fmla="*/ 4502436 h 6858000"/>
              <a:gd name="connsiteX150" fmla="*/ 685926 w 7467600"/>
              <a:gd name="connsiteY150" fmla="*/ 4703069 h 6858000"/>
              <a:gd name="connsiteX151" fmla="*/ 684248 w 7467600"/>
              <a:gd name="connsiteY151" fmla="*/ 4706721 h 6858000"/>
              <a:gd name="connsiteX152" fmla="*/ 1423113 w 7467600"/>
              <a:gd name="connsiteY152" fmla="*/ 3874565 h 6858000"/>
              <a:gd name="connsiteX153" fmla="*/ 3316479 w 7467600"/>
              <a:gd name="connsiteY153" fmla="*/ 3872136 h 6858000"/>
              <a:gd name="connsiteX154" fmla="*/ 3546806 w 7467600"/>
              <a:gd name="connsiteY154" fmla="*/ 4356139 h 6858000"/>
              <a:gd name="connsiteX155" fmla="*/ 3364433 w 7467600"/>
              <a:gd name="connsiteY155" fmla="*/ 3953121 h 6858000"/>
              <a:gd name="connsiteX156" fmla="*/ 3316479 w 7467600"/>
              <a:gd name="connsiteY156" fmla="*/ 3872136 h 6858000"/>
              <a:gd name="connsiteX157" fmla="*/ 3291335 w 7467600"/>
              <a:gd name="connsiteY157" fmla="*/ 3767420 h 6858000"/>
              <a:gd name="connsiteX158" fmla="*/ 3390805 w 7467600"/>
              <a:gd name="connsiteY158" fmla="*/ 3937163 h 6858000"/>
              <a:gd name="connsiteX159" fmla="*/ 3579062 w 7467600"/>
              <a:gd name="connsiteY159" fmla="*/ 4359040 h 6858000"/>
              <a:gd name="connsiteX160" fmla="*/ 3467355 w 7467600"/>
              <a:gd name="connsiteY160" fmla="*/ 3988130 h 6858000"/>
              <a:gd name="connsiteX161" fmla="*/ 3310753 w 7467600"/>
              <a:gd name="connsiteY161" fmla="*/ 3787140 h 6858000"/>
              <a:gd name="connsiteX162" fmla="*/ 3291335 w 7467600"/>
              <a:gd name="connsiteY162" fmla="*/ 3767420 h 6858000"/>
              <a:gd name="connsiteX163" fmla="*/ 1635889 w 7467600"/>
              <a:gd name="connsiteY163" fmla="*/ 3709494 h 6858000"/>
              <a:gd name="connsiteX164" fmla="*/ 1634800 w 7467600"/>
              <a:gd name="connsiteY164" fmla="*/ 3731111 h 6858000"/>
              <a:gd name="connsiteX165" fmla="*/ 1635889 w 7467600"/>
              <a:gd name="connsiteY165" fmla="*/ 3709494 h 6858000"/>
              <a:gd name="connsiteX166" fmla="*/ 1510397 w 7467600"/>
              <a:gd name="connsiteY166" fmla="*/ 3684705 h 6858000"/>
              <a:gd name="connsiteX167" fmla="*/ 1146550 w 7467600"/>
              <a:gd name="connsiteY167" fmla="*/ 3802012 h 6858000"/>
              <a:gd name="connsiteX168" fmla="*/ 698834 w 7467600"/>
              <a:gd name="connsiteY168" fmla="*/ 3952272 h 6858000"/>
              <a:gd name="connsiteX169" fmla="*/ 34256 w 7467600"/>
              <a:gd name="connsiteY169" fmla="*/ 4347603 h 6858000"/>
              <a:gd name="connsiteX170" fmla="*/ 527241 w 7467600"/>
              <a:gd name="connsiteY170" fmla="*/ 4065078 h 6858000"/>
              <a:gd name="connsiteX171" fmla="*/ 1510397 w 7467600"/>
              <a:gd name="connsiteY171" fmla="*/ 3684705 h 6858000"/>
              <a:gd name="connsiteX172" fmla="*/ 1313114 w 7467600"/>
              <a:gd name="connsiteY172" fmla="*/ 3655216 h 6858000"/>
              <a:gd name="connsiteX173" fmla="*/ 1109304 w 7467600"/>
              <a:gd name="connsiteY173" fmla="*/ 3669030 h 6858000"/>
              <a:gd name="connsiteX174" fmla="*/ 8129 w 7467600"/>
              <a:gd name="connsiteY174" fmla="*/ 4330519 h 6858000"/>
              <a:gd name="connsiteX175" fmla="*/ 687572 w 7467600"/>
              <a:gd name="connsiteY175" fmla="*/ 3925629 h 6858000"/>
              <a:gd name="connsiteX176" fmla="*/ 1138365 w 7467600"/>
              <a:gd name="connsiteY176" fmla="*/ 3774515 h 6858000"/>
              <a:gd name="connsiteX177" fmla="*/ 1505579 w 7467600"/>
              <a:gd name="connsiteY177" fmla="*/ 3655526 h 6858000"/>
              <a:gd name="connsiteX178" fmla="*/ 1313114 w 7467600"/>
              <a:gd name="connsiteY178" fmla="*/ 3655216 h 6858000"/>
              <a:gd name="connsiteX179" fmla="*/ 3655073 w 7467600"/>
              <a:gd name="connsiteY179" fmla="*/ 3650884 h 6858000"/>
              <a:gd name="connsiteX180" fmla="*/ 3989938 w 7467600"/>
              <a:gd name="connsiteY180" fmla="*/ 3991685 h 6858000"/>
              <a:gd name="connsiteX181" fmla="*/ 4393907 w 7467600"/>
              <a:gd name="connsiteY181" fmla="*/ 4261258 h 6858000"/>
              <a:gd name="connsiteX182" fmla="*/ 4648051 w 7467600"/>
              <a:gd name="connsiteY182" fmla="*/ 4374051 h 6858000"/>
              <a:gd name="connsiteX183" fmla="*/ 4383389 w 7467600"/>
              <a:gd name="connsiteY183" fmla="*/ 4184369 h 6858000"/>
              <a:gd name="connsiteX184" fmla="*/ 4165508 w 7467600"/>
              <a:gd name="connsiteY184" fmla="*/ 4035196 h 6858000"/>
              <a:gd name="connsiteX185" fmla="*/ 4068162 w 7467600"/>
              <a:gd name="connsiteY185" fmla="*/ 3953394 h 6858000"/>
              <a:gd name="connsiteX186" fmla="*/ 3981416 w 7467600"/>
              <a:gd name="connsiteY186" fmla="*/ 3880482 h 6858000"/>
              <a:gd name="connsiteX187" fmla="*/ 3800147 w 7467600"/>
              <a:gd name="connsiteY187" fmla="*/ 3749872 h 6858000"/>
              <a:gd name="connsiteX188" fmla="*/ 3655073 w 7467600"/>
              <a:gd name="connsiteY188" fmla="*/ 3650884 h 6858000"/>
              <a:gd name="connsiteX189" fmla="*/ 3670252 w 7467600"/>
              <a:gd name="connsiteY189" fmla="*/ 3622798 h 6858000"/>
              <a:gd name="connsiteX190" fmla="*/ 3817258 w 7467600"/>
              <a:gd name="connsiteY190" fmla="*/ 3723577 h 6858000"/>
              <a:gd name="connsiteX191" fmla="*/ 4000461 w 7467600"/>
              <a:gd name="connsiteY191" fmla="*/ 3855966 h 6858000"/>
              <a:gd name="connsiteX192" fmla="*/ 4088180 w 7467600"/>
              <a:gd name="connsiteY192" fmla="*/ 3929774 h 6858000"/>
              <a:gd name="connsiteX193" fmla="*/ 4184555 w 7467600"/>
              <a:gd name="connsiteY193" fmla="*/ 4010683 h 6858000"/>
              <a:gd name="connsiteX194" fmla="*/ 4399563 w 7467600"/>
              <a:gd name="connsiteY194" fmla="*/ 4158106 h 6858000"/>
              <a:gd name="connsiteX195" fmla="*/ 4684469 w 7467600"/>
              <a:gd name="connsiteY195" fmla="*/ 4364680 h 6858000"/>
              <a:gd name="connsiteX196" fmla="*/ 4690271 w 7467600"/>
              <a:gd name="connsiteY196" fmla="*/ 4370034 h 6858000"/>
              <a:gd name="connsiteX197" fmla="*/ 4136093 w 7467600"/>
              <a:gd name="connsiteY197" fmla="*/ 3858466 h 6858000"/>
              <a:gd name="connsiteX198" fmla="*/ 3670252 w 7467600"/>
              <a:gd name="connsiteY198" fmla="*/ 3622798 h 6858000"/>
              <a:gd name="connsiteX199" fmla="*/ 4440129 w 7467600"/>
              <a:gd name="connsiteY199" fmla="*/ 3448571 h 6858000"/>
              <a:gd name="connsiteX200" fmla="*/ 4856525 w 7467600"/>
              <a:gd name="connsiteY200" fmla="*/ 3915351 h 6858000"/>
              <a:gd name="connsiteX201" fmla="*/ 5059055 w 7467600"/>
              <a:gd name="connsiteY201" fmla="*/ 4108918 h 6858000"/>
              <a:gd name="connsiteX202" fmla="*/ 5290070 w 7467600"/>
              <a:gd name="connsiteY202" fmla="*/ 4263619 h 6858000"/>
              <a:gd name="connsiteX203" fmla="*/ 4834991 w 7467600"/>
              <a:gd name="connsiteY203" fmla="*/ 3830985 h 6858000"/>
              <a:gd name="connsiteX204" fmla="*/ 4440129 w 7467600"/>
              <a:gd name="connsiteY204" fmla="*/ 3448571 h 6858000"/>
              <a:gd name="connsiteX205" fmla="*/ 4441737 w 7467600"/>
              <a:gd name="connsiteY205" fmla="*/ 3399734 h 6858000"/>
              <a:gd name="connsiteX206" fmla="*/ 4431236 w 7467600"/>
              <a:gd name="connsiteY206" fmla="*/ 3400954 h 6858000"/>
              <a:gd name="connsiteX207" fmla="*/ 4557150 w 7467600"/>
              <a:gd name="connsiteY207" fmla="*/ 3510023 h 6858000"/>
              <a:gd name="connsiteX208" fmla="*/ 4856936 w 7467600"/>
              <a:gd name="connsiteY208" fmla="*/ 3809146 h 6858000"/>
              <a:gd name="connsiteX209" fmla="*/ 5111996 w 7467600"/>
              <a:gd name="connsiteY209" fmla="*/ 4065759 h 6858000"/>
              <a:gd name="connsiteX210" fmla="*/ 5388878 w 7467600"/>
              <a:gd name="connsiteY210" fmla="*/ 4300185 h 6858000"/>
              <a:gd name="connsiteX211" fmla="*/ 5425556 w 7467600"/>
              <a:gd name="connsiteY211" fmla="*/ 4308967 h 6858000"/>
              <a:gd name="connsiteX212" fmla="*/ 4943646 w 7467600"/>
              <a:gd name="connsiteY212" fmla="*/ 3822916 h 6858000"/>
              <a:gd name="connsiteX213" fmla="*/ 4594837 w 7467600"/>
              <a:gd name="connsiteY213" fmla="*/ 3532274 h 6858000"/>
              <a:gd name="connsiteX214" fmla="*/ 4441737 w 7467600"/>
              <a:gd name="connsiteY214" fmla="*/ 3399734 h 6858000"/>
              <a:gd name="connsiteX215" fmla="*/ 5425834 w 7467600"/>
              <a:gd name="connsiteY215" fmla="*/ 3162785 h 6858000"/>
              <a:gd name="connsiteX216" fmla="*/ 5401644 w 7467600"/>
              <a:gd name="connsiteY216" fmla="*/ 3617847 h 6858000"/>
              <a:gd name="connsiteX217" fmla="*/ 5467256 w 7467600"/>
              <a:gd name="connsiteY217" fmla="*/ 4175494 h 6858000"/>
              <a:gd name="connsiteX218" fmla="*/ 5448069 w 7467600"/>
              <a:gd name="connsiteY218" fmla="*/ 3567554 h 6858000"/>
              <a:gd name="connsiteX219" fmla="*/ 5425834 w 7467600"/>
              <a:gd name="connsiteY219" fmla="*/ 3162785 h 6858000"/>
              <a:gd name="connsiteX220" fmla="*/ 1318687 w 7467600"/>
              <a:gd name="connsiteY220" fmla="*/ 3113840 h 6858000"/>
              <a:gd name="connsiteX221" fmla="*/ 1066793 w 7467600"/>
              <a:gd name="connsiteY221" fmla="*/ 3212171 h 6858000"/>
              <a:gd name="connsiteX222" fmla="*/ 993319 w 7467600"/>
              <a:gd name="connsiteY222" fmla="*/ 3247648 h 6858000"/>
              <a:gd name="connsiteX223" fmla="*/ 853081 w 7467600"/>
              <a:gd name="connsiteY223" fmla="*/ 3312410 h 6858000"/>
              <a:gd name="connsiteX224" fmla="*/ 805957 w 7467600"/>
              <a:gd name="connsiteY224" fmla="*/ 3330443 h 6858000"/>
              <a:gd name="connsiteX225" fmla="*/ 1318687 w 7467600"/>
              <a:gd name="connsiteY225" fmla="*/ 3113840 h 6858000"/>
              <a:gd name="connsiteX226" fmla="*/ 5453702 w 7467600"/>
              <a:gd name="connsiteY226" fmla="*/ 3090882 h 6858000"/>
              <a:gd name="connsiteX227" fmla="*/ 5480135 w 7467600"/>
              <a:gd name="connsiteY227" fmla="*/ 3565802 h 6858000"/>
              <a:gd name="connsiteX228" fmla="*/ 5499023 w 7467600"/>
              <a:gd name="connsiteY228" fmla="*/ 4166310 h 6858000"/>
              <a:gd name="connsiteX229" fmla="*/ 5547022 w 7467600"/>
              <a:gd name="connsiteY229" fmla="*/ 3607838 h 6858000"/>
              <a:gd name="connsiteX230" fmla="*/ 5515964 w 7467600"/>
              <a:gd name="connsiteY230" fmla="*/ 3378541 h 6858000"/>
              <a:gd name="connsiteX231" fmla="*/ 5453702 w 7467600"/>
              <a:gd name="connsiteY231" fmla="*/ 3090882 h 6858000"/>
              <a:gd name="connsiteX232" fmla="*/ 1238695 w 7467600"/>
              <a:gd name="connsiteY232" fmla="*/ 3076820 h 6858000"/>
              <a:gd name="connsiteX233" fmla="*/ 716371 w 7467600"/>
              <a:gd name="connsiteY233" fmla="*/ 3293249 h 6858000"/>
              <a:gd name="connsiteX234" fmla="*/ 579522 w 7467600"/>
              <a:gd name="connsiteY234" fmla="*/ 3371759 h 6858000"/>
              <a:gd name="connsiteX235" fmla="*/ 600288 w 7467600"/>
              <a:gd name="connsiteY235" fmla="*/ 3365555 h 6858000"/>
              <a:gd name="connsiteX236" fmla="*/ 840692 w 7467600"/>
              <a:gd name="connsiteY236" fmla="*/ 3284921 h 6858000"/>
              <a:gd name="connsiteX237" fmla="*/ 979248 w 7467600"/>
              <a:gd name="connsiteY237" fmla="*/ 3221003 h 6858000"/>
              <a:gd name="connsiteX238" fmla="*/ 1053282 w 7467600"/>
              <a:gd name="connsiteY238" fmla="*/ 3185247 h 6858000"/>
              <a:gd name="connsiteX239" fmla="*/ 1320603 w 7467600"/>
              <a:gd name="connsiteY239" fmla="*/ 3081281 h 6858000"/>
              <a:gd name="connsiteX240" fmla="*/ 1238695 w 7467600"/>
              <a:gd name="connsiteY240" fmla="*/ 3076820 h 6858000"/>
              <a:gd name="connsiteX241" fmla="*/ 5425627 w 7467600"/>
              <a:gd name="connsiteY241" fmla="*/ 2954192 h 6858000"/>
              <a:gd name="connsiteX242" fmla="*/ 5470770 w 7467600"/>
              <a:gd name="connsiteY242" fmla="*/ 3005435 h 6858000"/>
              <a:gd name="connsiteX243" fmla="*/ 5519779 w 7467600"/>
              <a:gd name="connsiteY243" fmla="*/ 4359223 h 6858000"/>
              <a:gd name="connsiteX244" fmla="*/ 5520293 w 7467600"/>
              <a:gd name="connsiteY244" fmla="*/ 4360602 h 6858000"/>
              <a:gd name="connsiteX245" fmla="*/ 5767221 w 7467600"/>
              <a:gd name="connsiteY245" fmla="*/ 4665564 h 6858000"/>
              <a:gd name="connsiteX246" fmla="*/ 6937169 w 7467600"/>
              <a:gd name="connsiteY246" fmla="*/ 4815941 h 6858000"/>
              <a:gd name="connsiteX247" fmla="*/ 6953922 w 7467600"/>
              <a:gd name="connsiteY247" fmla="*/ 4890068 h 6858000"/>
              <a:gd name="connsiteX248" fmla="*/ 6071359 w 7467600"/>
              <a:gd name="connsiteY248" fmla="*/ 4770770 h 6858000"/>
              <a:gd name="connsiteX249" fmla="*/ 6038839 w 7467600"/>
              <a:gd name="connsiteY249" fmla="*/ 4764474 h 6858000"/>
              <a:gd name="connsiteX250" fmla="*/ 6038706 w 7467600"/>
              <a:gd name="connsiteY250" fmla="*/ 4763847 h 6858000"/>
              <a:gd name="connsiteX251" fmla="*/ 6037784 w 7467600"/>
              <a:gd name="connsiteY251" fmla="*/ 4764270 h 6858000"/>
              <a:gd name="connsiteX252" fmla="*/ 6038839 w 7467600"/>
              <a:gd name="connsiteY252" fmla="*/ 4764474 h 6858000"/>
              <a:gd name="connsiteX253" fmla="*/ 6040338 w 7467600"/>
              <a:gd name="connsiteY253" fmla="*/ 4771418 h 6858000"/>
              <a:gd name="connsiteX254" fmla="*/ 6024488 w 7467600"/>
              <a:gd name="connsiteY254" fmla="*/ 4809903 h 6858000"/>
              <a:gd name="connsiteX255" fmla="*/ 5599771 w 7467600"/>
              <a:gd name="connsiteY255" fmla="*/ 5509652 h 6858000"/>
              <a:gd name="connsiteX256" fmla="*/ 5548843 w 7467600"/>
              <a:gd name="connsiteY256" fmla="*/ 5563845 h 6858000"/>
              <a:gd name="connsiteX257" fmla="*/ 5940952 w 7467600"/>
              <a:gd name="connsiteY257" fmla="*/ 6250028 h 6858000"/>
              <a:gd name="connsiteX258" fmla="*/ 6043441 w 7467600"/>
              <a:gd name="connsiteY258" fmla="*/ 6665847 h 6858000"/>
              <a:gd name="connsiteX259" fmla="*/ 6093432 w 7467600"/>
              <a:gd name="connsiteY259" fmla="*/ 6858000 h 6858000"/>
              <a:gd name="connsiteX260" fmla="*/ 6034344 w 7467600"/>
              <a:gd name="connsiteY260" fmla="*/ 6858000 h 6858000"/>
              <a:gd name="connsiteX261" fmla="*/ 6026679 w 7467600"/>
              <a:gd name="connsiteY261" fmla="*/ 6836959 h 6858000"/>
              <a:gd name="connsiteX262" fmla="*/ 5800441 w 7467600"/>
              <a:gd name="connsiteY262" fmla="*/ 6335286 h 6858000"/>
              <a:gd name="connsiteX263" fmla="*/ 5526562 w 7467600"/>
              <a:gd name="connsiteY263" fmla="*/ 5705388 h 6858000"/>
              <a:gd name="connsiteX264" fmla="*/ 5519640 w 7467600"/>
              <a:gd name="connsiteY264" fmla="*/ 5683774 h 6858000"/>
              <a:gd name="connsiteX265" fmla="*/ 5844559 w 7467600"/>
              <a:gd name="connsiteY265" fmla="*/ 6553349 h 6858000"/>
              <a:gd name="connsiteX266" fmla="*/ 5975994 w 7467600"/>
              <a:gd name="connsiteY266" fmla="*/ 6858000 h 6858000"/>
              <a:gd name="connsiteX267" fmla="*/ 5898547 w 7467600"/>
              <a:gd name="connsiteY267" fmla="*/ 6858000 h 6858000"/>
              <a:gd name="connsiteX268" fmla="*/ 5682041 w 7467600"/>
              <a:gd name="connsiteY268" fmla="*/ 6355860 h 6858000"/>
              <a:gd name="connsiteX269" fmla="*/ 5461758 w 7467600"/>
              <a:gd name="connsiteY269" fmla="*/ 5820220 h 6858000"/>
              <a:gd name="connsiteX270" fmla="*/ 5237282 w 7467600"/>
              <a:gd name="connsiteY270" fmla="*/ 6579086 h 6858000"/>
              <a:gd name="connsiteX271" fmla="*/ 5115009 w 7467600"/>
              <a:gd name="connsiteY271" fmla="*/ 6858000 h 6858000"/>
              <a:gd name="connsiteX272" fmla="*/ 5028074 w 7467600"/>
              <a:gd name="connsiteY272" fmla="*/ 6858000 h 6858000"/>
              <a:gd name="connsiteX273" fmla="*/ 5079508 w 7467600"/>
              <a:gd name="connsiteY273" fmla="*/ 6749074 h 6858000"/>
              <a:gd name="connsiteX274" fmla="*/ 5371846 w 7467600"/>
              <a:gd name="connsiteY274" fmla="*/ 5924413 h 6858000"/>
              <a:gd name="connsiteX275" fmla="*/ 5270512 w 7467600"/>
              <a:gd name="connsiteY275" fmla="*/ 6138975 h 6858000"/>
              <a:gd name="connsiteX276" fmla="*/ 5062409 w 7467600"/>
              <a:gd name="connsiteY276" fmla="*/ 6653544 h 6858000"/>
              <a:gd name="connsiteX277" fmla="*/ 5036628 w 7467600"/>
              <a:gd name="connsiteY277" fmla="*/ 6754247 h 6858000"/>
              <a:gd name="connsiteX278" fmla="*/ 5009112 w 7467600"/>
              <a:gd name="connsiteY278" fmla="*/ 6858000 h 6858000"/>
              <a:gd name="connsiteX279" fmla="*/ 4976679 w 7467600"/>
              <a:gd name="connsiteY279" fmla="*/ 6858000 h 6858000"/>
              <a:gd name="connsiteX280" fmla="*/ 5006537 w 7467600"/>
              <a:gd name="connsiteY280" fmla="*/ 6747068 h 6858000"/>
              <a:gd name="connsiteX281" fmla="*/ 5032723 w 7467600"/>
              <a:gd name="connsiteY281" fmla="*/ 6644957 h 6858000"/>
              <a:gd name="connsiteX282" fmla="*/ 5242949 w 7467600"/>
              <a:gd name="connsiteY282" fmla="*/ 6125175 h 6858000"/>
              <a:gd name="connsiteX283" fmla="*/ 5286321 w 7467600"/>
              <a:gd name="connsiteY283" fmla="*/ 6033555 h 6858000"/>
              <a:gd name="connsiteX284" fmla="*/ 5008210 w 7467600"/>
              <a:gd name="connsiteY284" fmla="*/ 6649194 h 6858000"/>
              <a:gd name="connsiteX285" fmla="*/ 4986321 w 7467600"/>
              <a:gd name="connsiteY285" fmla="*/ 6765687 h 6858000"/>
              <a:gd name="connsiteX286" fmla="*/ 4973474 w 7467600"/>
              <a:gd name="connsiteY286" fmla="*/ 6858000 h 6858000"/>
              <a:gd name="connsiteX287" fmla="*/ 4907178 w 7467600"/>
              <a:gd name="connsiteY287" fmla="*/ 6858000 h 6858000"/>
              <a:gd name="connsiteX288" fmla="*/ 4910810 w 7467600"/>
              <a:gd name="connsiteY288" fmla="*/ 6829660 h 6858000"/>
              <a:gd name="connsiteX289" fmla="*/ 4987461 w 7467600"/>
              <a:gd name="connsiteY289" fmla="*/ 6432994 h 6858000"/>
              <a:gd name="connsiteX290" fmla="*/ 5179262 w 7467600"/>
              <a:gd name="connsiteY290" fmla="*/ 6035044 h 6858000"/>
              <a:gd name="connsiteX291" fmla="*/ 4689678 w 7467600"/>
              <a:gd name="connsiteY291" fmla="*/ 6440241 h 6858000"/>
              <a:gd name="connsiteX292" fmla="*/ 4477543 w 7467600"/>
              <a:gd name="connsiteY292" fmla="*/ 6674836 h 6858000"/>
              <a:gd name="connsiteX293" fmla="*/ 4329957 w 7467600"/>
              <a:gd name="connsiteY293" fmla="*/ 6858000 h 6858000"/>
              <a:gd name="connsiteX294" fmla="*/ 4218595 w 7467600"/>
              <a:gd name="connsiteY294" fmla="*/ 6858000 h 6858000"/>
              <a:gd name="connsiteX295" fmla="*/ 4368888 w 7467600"/>
              <a:gd name="connsiteY295" fmla="*/ 6668412 h 6858000"/>
              <a:gd name="connsiteX296" fmla="*/ 4563091 w 7467600"/>
              <a:gd name="connsiteY296" fmla="*/ 6442508 h 6858000"/>
              <a:gd name="connsiteX297" fmla="*/ 5387324 w 7467600"/>
              <a:gd name="connsiteY297" fmla="*/ 5705830 h 6858000"/>
              <a:gd name="connsiteX298" fmla="*/ 5073620 w 7467600"/>
              <a:gd name="connsiteY298" fmla="*/ 5955437 h 6858000"/>
              <a:gd name="connsiteX299" fmla="*/ 4689789 w 7467600"/>
              <a:gd name="connsiteY299" fmla="*/ 6268382 h 6858000"/>
              <a:gd name="connsiteX300" fmla="*/ 4418722 w 7467600"/>
              <a:gd name="connsiteY300" fmla="*/ 6570886 h 6858000"/>
              <a:gd name="connsiteX301" fmla="*/ 4214944 w 7467600"/>
              <a:gd name="connsiteY301" fmla="*/ 6858000 h 6858000"/>
              <a:gd name="connsiteX302" fmla="*/ 4177898 w 7467600"/>
              <a:gd name="connsiteY302" fmla="*/ 6858000 h 6858000"/>
              <a:gd name="connsiteX303" fmla="*/ 4391597 w 7467600"/>
              <a:gd name="connsiteY303" fmla="*/ 6556370 h 6858000"/>
              <a:gd name="connsiteX304" fmla="*/ 4668889 w 7467600"/>
              <a:gd name="connsiteY304" fmla="*/ 6246399 h 6858000"/>
              <a:gd name="connsiteX305" fmla="*/ 5055427 w 7467600"/>
              <a:gd name="connsiteY305" fmla="*/ 5931476 h 6858000"/>
              <a:gd name="connsiteX306" fmla="*/ 5371814 w 7467600"/>
              <a:gd name="connsiteY306" fmla="*/ 5678975 h 6858000"/>
              <a:gd name="connsiteX307" fmla="*/ 4987918 w 7467600"/>
              <a:gd name="connsiteY307" fmla="*/ 5838701 h 6858000"/>
              <a:gd name="connsiteX308" fmla="*/ 4317146 w 7467600"/>
              <a:gd name="connsiteY308" fmla="*/ 6587716 h 6858000"/>
              <a:gd name="connsiteX309" fmla="*/ 4171627 w 7467600"/>
              <a:gd name="connsiteY309" fmla="*/ 6858000 h 6858000"/>
              <a:gd name="connsiteX310" fmla="*/ 4081585 w 7467600"/>
              <a:gd name="connsiteY310" fmla="*/ 6858000 h 6858000"/>
              <a:gd name="connsiteX311" fmla="*/ 4238603 w 7467600"/>
              <a:gd name="connsiteY311" fmla="*/ 6559341 h 6858000"/>
              <a:gd name="connsiteX312" fmla="*/ 4778333 w 7467600"/>
              <a:gd name="connsiteY312" fmla="*/ 5873626 h 6858000"/>
              <a:gd name="connsiteX313" fmla="*/ 5414185 w 7467600"/>
              <a:gd name="connsiteY313" fmla="*/ 5573882 h 6858000"/>
              <a:gd name="connsiteX314" fmla="*/ 5959648 w 7467600"/>
              <a:gd name="connsiteY314" fmla="*/ 4760797 h 6858000"/>
              <a:gd name="connsiteX315" fmla="*/ 5355019 w 7467600"/>
              <a:gd name="connsiteY315" fmla="*/ 4734672 h 6858000"/>
              <a:gd name="connsiteX316" fmla="*/ 5083565 w 7467600"/>
              <a:gd name="connsiteY316" fmla="*/ 5179121 h 6858000"/>
              <a:gd name="connsiteX317" fmla="*/ 4713577 w 7467600"/>
              <a:gd name="connsiteY317" fmla="*/ 5616803 h 6858000"/>
              <a:gd name="connsiteX318" fmla="*/ 3989559 w 7467600"/>
              <a:gd name="connsiteY318" fmla="*/ 6145945 h 6858000"/>
              <a:gd name="connsiteX319" fmla="*/ 3939824 w 7467600"/>
              <a:gd name="connsiteY319" fmla="*/ 6066900 h 6858000"/>
              <a:gd name="connsiteX320" fmla="*/ 4584537 w 7467600"/>
              <a:gd name="connsiteY320" fmla="*/ 5324826 h 6858000"/>
              <a:gd name="connsiteX321" fmla="*/ 5037105 w 7467600"/>
              <a:gd name="connsiteY321" fmla="*/ 5088765 h 6858000"/>
              <a:gd name="connsiteX322" fmla="*/ 5039930 w 7467600"/>
              <a:gd name="connsiteY322" fmla="*/ 5089585 h 6858000"/>
              <a:gd name="connsiteX323" fmla="*/ 5263764 w 7467600"/>
              <a:gd name="connsiteY323" fmla="*/ 4735525 h 6858000"/>
              <a:gd name="connsiteX324" fmla="*/ 4086300 w 7467600"/>
              <a:gd name="connsiteY324" fmla="*/ 4884599 h 6858000"/>
              <a:gd name="connsiteX325" fmla="*/ 4085485 w 7467600"/>
              <a:gd name="connsiteY325" fmla="*/ 4899070 h 6858000"/>
              <a:gd name="connsiteX326" fmla="*/ 3871915 w 7467600"/>
              <a:gd name="connsiteY326" fmla="*/ 5253645 h 6858000"/>
              <a:gd name="connsiteX327" fmla="*/ 3799374 w 7467600"/>
              <a:gd name="connsiteY327" fmla="*/ 5466127 h 6858000"/>
              <a:gd name="connsiteX328" fmla="*/ 3498850 w 7467600"/>
              <a:gd name="connsiteY328" fmla="*/ 6661888 h 6858000"/>
              <a:gd name="connsiteX329" fmla="*/ 3399216 w 7467600"/>
              <a:gd name="connsiteY329" fmla="*/ 6858000 h 6858000"/>
              <a:gd name="connsiteX330" fmla="*/ 3303688 w 7467600"/>
              <a:gd name="connsiteY330" fmla="*/ 6858000 h 6858000"/>
              <a:gd name="connsiteX331" fmla="*/ 3391774 w 7467600"/>
              <a:gd name="connsiteY331" fmla="*/ 6697181 h 6858000"/>
              <a:gd name="connsiteX332" fmla="*/ 3735540 w 7467600"/>
              <a:gd name="connsiteY332" fmla="*/ 5546923 h 6858000"/>
              <a:gd name="connsiteX333" fmla="*/ 3729438 w 7467600"/>
              <a:gd name="connsiteY333" fmla="*/ 5569058 h 6858000"/>
              <a:gd name="connsiteX334" fmla="*/ 3707782 w 7467600"/>
              <a:gd name="connsiteY334" fmla="*/ 5644908 h 6858000"/>
              <a:gd name="connsiteX335" fmla="*/ 3583827 w 7467600"/>
              <a:gd name="connsiteY335" fmla="*/ 6039215 h 6858000"/>
              <a:gd name="connsiteX336" fmla="*/ 3547861 w 7467600"/>
              <a:gd name="connsiteY336" fmla="*/ 6129609 h 6858000"/>
              <a:gd name="connsiteX337" fmla="*/ 3490905 w 7467600"/>
              <a:gd name="connsiteY337" fmla="*/ 6277660 h 6858000"/>
              <a:gd name="connsiteX338" fmla="*/ 3455859 w 7467600"/>
              <a:gd name="connsiteY338" fmla="*/ 6391301 h 6858000"/>
              <a:gd name="connsiteX339" fmla="*/ 3429112 w 7467600"/>
              <a:gd name="connsiteY339" fmla="*/ 6479469 h 6858000"/>
              <a:gd name="connsiteX340" fmla="*/ 3304862 w 7467600"/>
              <a:gd name="connsiteY340" fmla="*/ 6796476 h 6858000"/>
              <a:gd name="connsiteX341" fmla="*/ 3276071 w 7467600"/>
              <a:gd name="connsiteY341" fmla="*/ 6858000 h 6858000"/>
              <a:gd name="connsiteX342" fmla="*/ 3240805 w 7467600"/>
              <a:gd name="connsiteY342" fmla="*/ 6858000 h 6858000"/>
              <a:gd name="connsiteX343" fmla="*/ 3275917 w 7467600"/>
              <a:gd name="connsiteY343" fmla="*/ 6783192 h 6858000"/>
              <a:gd name="connsiteX344" fmla="*/ 3399358 w 7467600"/>
              <a:gd name="connsiteY344" fmla="*/ 6469011 h 6858000"/>
              <a:gd name="connsiteX345" fmla="*/ 3425650 w 7467600"/>
              <a:gd name="connsiteY345" fmla="*/ 6381333 h 6858000"/>
              <a:gd name="connsiteX346" fmla="*/ 3460661 w 7467600"/>
              <a:gd name="connsiteY346" fmla="*/ 6266763 h 6858000"/>
              <a:gd name="connsiteX347" fmla="*/ 3518021 w 7467600"/>
              <a:gd name="connsiteY347" fmla="*/ 6117298 h 6858000"/>
              <a:gd name="connsiteX348" fmla="*/ 3554035 w 7467600"/>
              <a:gd name="connsiteY348" fmla="*/ 6027832 h 6858000"/>
              <a:gd name="connsiteX349" fmla="*/ 3677174 w 7467600"/>
              <a:gd name="connsiteY349" fmla="*/ 5636351 h 6858000"/>
              <a:gd name="connsiteX350" fmla="*/ 3698819 w 7467600"/>
              <a:gd name="connsiteY350" fmla="*/ 5560503 h 6858000"/>
              <a:gd name="connsiteX351" fmla="*/ 3702094 w 7467600"/>
              <a:gd name="connsiteY351" fmla="*/ 5549194 h 6858000"/>
              <a:gd name="connsiteX352" fmla="*/ 3398355 w 7467600"/>
              <a:gd name="connsiteY352" fmla="*/ 6094603 h 6858000"/>
              <a:gd name="connsiteX353" fmla="*/ 3193941 w 7467600"/>
              <a:gd name="connsiteY353" fmla="*/ 6798775 h 6858000"/>
              <a:gd name="connsiteX354" fmla="*/ 3184140 w 7467600"/>
              <a:gd name="connsiteY354" fmla="*/ 6858000 h 6858000"/>
              <a:gd name="connsiteX355" fmla="*/ 3099978 w 7467600"/>
              <a:gd name="connsiteY355" fmla="*/ 6858000 h 6858000"/>
              <a:gd name="connsiteX356" fmla="*/ 3101556 w 7467600"/>
              <a:gd name="connsiteY356" fmla="*/ 6843337 h 6858000"/>
              <a:gd name="connsiteX357" fmla="*/ 3370162 w 7467600"/>
              <a:gd name="connsiteY357" fmla="*/ 5785550 h 6858000"/>
              <a:gd name="connsiteX358" fmla="*/ 3746477 w 7467600"/>
              <a:gd name="connsiteY358" fmla="*/ 5377889 h 6858000"/>
              <a:gd name="connsiteX359" fmla="*/ 3863399 w 7467600"/>
              <a:gd name="connsiteY359" fmla="*/ 5087257 h 6858000"/>
              <a:gd name="connsiteX360" fmla="*/ 3968712 w 7467600"/>
              <a:gd name="connsiteY360" fmla="*/ 4913989 h 6858000"/>
              <a:gd name="connsiteX361" fmla="*/ 2792390 w 7467600"/>
              <a:gd name="connsiteY361" fmla="*/ 5382974 h 6858000"/>
              <a:gd name="connsiteX362" fmla="*/ 2714982 w 7467600"/>
              <a:gd name="connsiteY362" fmla="*/ 5427051 h 6858000"/>
              <a:gd name="connsiteX363" fmla="*/ 2813361 w 7467600"/>
              <a:gd name="connsiteY363" fmla="*/ 6023912 h 6858000"/>
              <a:gd name="connsiteX364" fmla="*/ 2688430 w 7467600"/>
              <a:gd name="connsiteY364" fmla="*/ 6801564 h 6858000"/>
              <a:gd name="connsiteX365" fmla="*/ 2629626 w 7467600"/>
              <a:gd name="connsiteY365" fmla="*/ 6763394 h 6858000"/>
              <a:gd name="connsiteX366" fmla="*/ 2565328 w 7467600"/>
              <a:gd name="connsiteY366" fmla="*/ 5516399 h 6858000"/>
              <a:gd name="connsiteX367" fmla="*/ 1922999 w 7467600"/>
              <a:gd name="connsiteY367" fmla="*/ 5980343 h 6858000"/>
              <a:gd name="connsiteX368" fmla="*/ 1950261 w 7467600"/>
              <a:gd name="connsiteY368" fmla="*/ 6405858 h 6858000"/>
              <a:gd name="connsiteX369" fmla="*/ 2365554 w 7467600"/>
              <a:gd name="connsiteY369" fmla="*/ 6759107 h 6858000"/>
              <a:gd name="connsiteX370" fmla="*/ 2424142 w 7467600"/>
              <a:gd name="connsiteY370" fmla="*/ 6858000 h 6858000"/>
              <a:gd name="connsiteX371" fmla="*/ 2395994 w 7467600"/>
              <a:gd name="connsiteY371" fmla="*/ 6858000 h 6858000"/>
              <a:gd name="connsiteX372" fmla="*/ 2392863 w 7467600"/>
              <a:gd name="connsiteY372" fmla="*/ 6852964 h 6858000"/>
              <a:gd name="connsiteX373" fmla="*/ 2017589 w 7467600"/>
              <a:gd name="connsiteY373" fmla="*/ 6493982 h 6858000"/>
              <a:gd name="connsiteX374" fmla="*/ 2147336 w 7467600"/>
              <a:gd name="connsiteY374" fmla="*/ 6594052 h 6858000"/>
              <a:gd name="connsiteX375" fmla="*/ 2207047 w 7467600"/>
              <a:gd name="connsiteY375" fmla="*/ 6654540 h 6858000"/>
              <a:gd name="connsiteX376" fmla="*/ 2299106 w 7467600"/>
              <a:gd name="connsiteY376" fmla="*/ 6778931 h 6858000"/>
              <a:gd name="connsiteX377" fmla="*/ 2314430 w 7467600"/>
              <a:gd name="connsiteY377" fmla="*/ 6801144 h 6858000"/>
              <a:gd name="connsiteX378" fmla="*/ 2352406 w 7467600"/>
              <a:gd name="connsiteY378" fmla="*/ 6858000 h 6858000"/>
              <a:gd name="connsiteX379" fmla="*/ 2314492 w 7467600"/>
              <a:gd name="connsiteY379" fmla="*/ 6858000 h 6858000"/>
              <a:gd name="connsiteX380" fmla="*/ 2288095 w 7467600"/>
              <a:gd name="connsiteY380" fmla="*/ 6818030 h 6858000"/>
              <a:gd name="connsiteX381" fmla="*/ 2272768 w 7467600"/>
              <a:gd name="connsiteY381" fmla="*/ 6795822 h 6858000"/>
              <a:gd name="connsiteX382" fmla="*/ 2182715 w 7467600"/>
              <a:gd name="connsiteY382" fmla="*/ 6675071 h 6858000"/>
              <a:gd name="connsiteX383" fmla="*/ 2032061 w 7467600"/>
              <a:gd name="connsiteY383" fmla="*/ 6541380 h 6858000"/>
              <a:gd name="connsiteX384" fmla="*/ 2257220 w 7467600"/>
              <a:gd name="connsiteY384" fmla="*/ 6826257 h 6858000"/>
              <a:gd name="connsiteX385" fmla="*/ 2281324 w 7467600"/>
              <a:gd name="connsiteY385" fmla="*/ 6858000 h 6858000"/>
              <a:gd name="connsiteX386" fmla="*/ 2242860 w 7467600"/>
              <a:gd name="connsiteY386" fmla="*/ 6858000 h 6858000"/>
              <a:gd name="connsiteX387" fmla="*/ 2232818 w 7467600"/>
              <a:gd name="connsiteY387" fmla="*/ 6844926 h 6858000"/>
              <a:gd name="connsiteX388" fmla="*/ 1990172 w 7467600"/>
              <a:gd name="connsiteY388" fmla="*/ 6542121 h 6858000"/>
              <a:gd name="connsiteX389" fmla="*/ 2124090 w 7467600"/>
              <a:gd name="connsiteY389" fmla="*/ 6761017 h 6858000"/>
              <a:gd name="connsiteX390" fmla="*/ 2200380 w 7467600"/>
              <a:gd name="connsiteY390" fmla="*/ 6858000 h 6858000"/>
              <a:gd name="connsiteX391" fmla="*/ 2147507 w 7467600"/>
              <a:gd name="connsiteY391" fmla="*/ 6858000 h 6858000"/>
              <a:gd name="connsiteX392" fmla="*/ 2070668 w 7467600"/>
              <a:gd name="connsiteY392" fmla="*/ 6761520 h 6858000"/>
              <a:gd name="connsiteX393" fmla="*/ 1975142 w 7467600"/>
              <a:gd name="connsiteY393" fmla="*/ 6585570 h 6858000"/>
              <a:gd name="connsiteX394" fmla="*/ 2050035 w 7467600"/>
              <a:gd name="connsiteY394" fmla="*/ 6813345 h 6858000"/>
              <a:gd name="connsiteX395" fmla="*/ 2063025 w 7467600"/>
              <a:gd name="connsiteY395" fmla="*/ 6858000 h 6858000"/>
              <a:gd name="connsiteX396" fmla="*/ 2021675 w 7467600"/>
              <a:gd name="connsiteY396" fmla="*/ 6858000 h 6858000"/>
              <a:gd name="connsiteX397" fmla="*/ 2019308 w 7467600"/>
              <a:gd name="connsiteY397" fmla="*/ 6847118 h 6858000"/>
              <a:gd name="connsiteX398" fmla="*/ 1938835 w 7467600"/>
              <a:gd name="connsiteY398" fmla="*/ 6551160 h 6858000"/>
              <a:gd name="connsiteX399" fmla="*/ 1953230 w 7467600"/>
              <a:gd name="connsiteY399" fmla="*/ 6759699 h 6858000"/>
              <a:gd name="connsiteX400" fmla="*/ 1956763 w 7467600"/>
              <a:gd name="connsiteY400" fmla="*/ 6778191 h 6858000"/>
              <a:gd name="connsiteX401" fmla="*/ 1967925 w 7467600"/>
              <a:gd name="connsiteY401" fmla="*/ 6858000 h 6858000"/>
              <a:gd name="connsiteX402" fmla="*/ 1936622 w 7467600"/>
              <a:gd name="connsiteY402" fmla="*/ 6858000 h 6858000"/>
              <a:gd name="connsiteX403" fmla="*/ 1926261 w 7467600"/>
              <a:gd name="connsiteY403" fmla="*/ 6784064 h 6858000"/>
              <a:gd name="connsiteX404" fmla="*/ 1922724 w 7467600"/>
              <a:gd name="connsiteY404" fmla="*/ 6765577 h 6858000"/>
              <a:gd name="connsiteX405" fmla="*/ 1904650 w 7467600"/>
              <a:gd name="connsiteY405" fmla="*/ 6639616 h 6858000"/>
              <a:gd name="connsiteX406" fmla="*/ 1885273 w 7467600"/>
              <a:gd name="connsiteY406" fmla="*/ 6858000 h 6858000"/>
              <a:gd name="connsiteX407" fmla="*/ 1854363 w 7467600"/>
              <a:gd name="connsiteY407" fmla="*/ 6858000 h 6858000"/>
              <a:gd name="connsiteX408" fmla="*/ 1880391 w 7467600"/>
              <a:gd name="connsiteY408" fmla="*/ 6603796 h 6858000"/>
              <a:gd name="connsiteX409" fmla="*/ 1818273 w 7467600"/>
              <a:gd name="connsiteY409" fmla="*/ 6715729 h 6858000"/>
              <a:gd name="connsiteX410" fmla="*/ 1794691 w 7467600"/>
              <a:gd name="connsiteY410" fmla="*/ 6843239 h 6858000"/>
              <a:gd name="connsiteX411" fmla="*/ 1794914 w 7467600"/>
              <a:gd name="connsiteY411" fmla="*/ 6858000 h 6858000"/>
              <a:gd name="connsiteX412" fmla="*/ 1746128 w 7467600"/>
              <a:gd name="connsiteY412" fmla="*/ 6858000 h 6858000"/>
              <a:gd name="connsiteX413" fmla="*/ 1753934 w 7467600"/>
              <a:gd name="connsiteY413" fmla="*/ 6724796 h 6858000"/>
              <a:gd name="connsiteX414" fmla="*/ 1792053 w 7467600"/>
              <a:gd name="connsiteY414" fmla="*/ 6572396 h 6858000"/>
              <a:gd name="connsiteX415" fmla="*/ 1862248 w 7467600"/>
              <a:gd name="connsiteY415" fmla="*/ 6266397 h 6858000"/>
              <a:gd name="connsiteX416" fmla="*/ 1862250 w 7467600"/>
              <a:gd name="connsiteY416" fmla="*/ 6033531 h 6858000"/>
              <a:gd name="connsiteX417" fmla="*/ 1211999 w 7467600"/>
              <a:gd name="connsiteY417" fmla="*/ 6683610 h 6858000"/>
              <a:gd name="connsiteX418" fmla="*/ 1213266 w 7467600"/>
              <a:gd name="connsiteY418" fmla="*/ 6691947 h 6858000"/>
              <a:gd name="connsiteX419" fmla="*/ 1203370 w 7467600"/>
              <a:gd name="connsiteY419" fmla="*/ 6850676 h 6858000"/>
              <a:gd name="connsiteX420" fmla="*/ 1203671 w 7467600"/>
              <a:gd name="connsiteY420" fmla="*/ 6858000 h 6858000"/>
              <a:gd name="connsiteX421" fmla="*/ 1143180 w 7467600"/>
              <a:gd name="connsiteY421" fmla="*/ 6858000 h 6858000"/>
              <a:gd name="connsiteX422" fmla="*/ 1142176 w 7467600"/>
              <a:gd name="connsiteY422" fmla="*/ 6766045 h 6858000"/>
              <a:gd name="connsiteX423" fmla="*/ 1067484 w 7467600"/>
              <a:gd name="connsiteY423" fmla="*/ 6858000 h 6858000"/>
              <a:gd name="connsiteX424" fmla="*/ 953928 w 7467600"/>
              <a:gd name="connsiteY424" fmla="*/ 6858000 h 6858000"/>
              <a:gd name="connsiteX425" fmla="*/ 959715 w 7467600"/>
              <a:gd name="connsiteY425" fmla="*/ 6850185 h 6858000"/>
              <a:gd name="connsiteX426" fmla="*/ 1483788 w 7467600"/>
              <a:gd name="connsiteY426" fmla="*/ 6259174 h 6858000"/>
              <a:gd name="connsiteX427" fmla="*/ 1100671 w 7467600"/>
              <a:gd name="connsiteY427" fmla="*/ 6252137 h 6858000"/>
              <a:gd name="connsiteX428" fmla="*/ 1090144 w 7467600"/>
              <a:gd name="connsiteY428" fmla="*/ 6256748 h 6858000"/>
              <a:gd name="connsiteX429" fmla="*/ 1095872 w 7467600"/>
              <a:gd name="connsiteY429" fmla="*/ 6271892 h 6858000"/>
              <a:gd name="connsiteX430" fmla="*/ 262785 w 7467600"/>
              <a:gd name="connsiteY430" fmla="*/ 6845450 h 6858000"/>
              <a:gd name="connsiteX431" fmla="*/ 209968 w 7467600"/>
              <a:gd name="connsiteY431" fmla="*/ 6770713 h 6858000"/>
              <a:gd name="connsiteX432" fmla="*/ 873460 w 7467600"/>
              <a:gd name="connsiteY432" fmla="*/ 6253768 h 6858000"/>
              <a:gd name="connsiteX433" fmla="*/ 192686 w 7467600"/>
              <a:gd name="connsiteY433" fmla="*/ 5849257 h 6858000"/>
              <a:gd name="connsiteX434" fmla="*/ 4696 w 7467600"/>
              <a:gd name="connsiteY434" fmla="*/ 5697668 h 6858000"/>
              <a:gd name="connsiteX435" fmla="*/ 0 w 7467600"/>
              <a:gd name="connsiteY435" fmla="*/ 5689984 h 6858000"/>
              <a:gd name="connsiteX436" fmla="*/ 0 w 7467600"/>
              <a:gd name="connsiteY436" fmla="*/ 5513472 h 6858000"/>
              <a:gd name="connsiteX437" fmla="*/ 174101 w 7467600"/>
              <a:gd name="connsiteY437" fmla="*/ 5620277 h 6858000"/>
              <a:gd name="connsiteX438" fmla="*/ 891800 w 7467600"/>
              <a:gd name="connsiteY438" fmla="*/ 6036935 h 6858000"/>
              <a:gd name="connsiteX439" fmla="*/ 1072219 w 7467600"/>
              <a:gd name="connsiteY439" fmla="*/ 6169443 h 6858000"/>
              <a:gd name="connsiteX440" fmla="*/ 1074117 w 7467600"/>
              <a:gd name="connsiteY440" fmla="*/ 6170301 h 6858000"/>
              <a:gd name="connsiteX441" fmla="*/ 1083114 w 7467600"/>
              <a:gd name="connsiteY441" fmla="*/ 6174131 h 6858000"/>
              <a:gd name="connsiteX442" fmla="*/ 1543010 w 7467600"/>
              <a:gd name="connsiteY442" fmla="*/ 6191140 h 6858000"/>
              <a:gd name="connsiteX443" fmla="*/ 1551080 w 7467600"/>
              <a:gd name="connsiteY443" fmla="*/ 6195006 h 6858000"/>
              <a:gd name="connsiteX444" fmla="*/ 2345443 w 7467600"/>
              <a:gd name="connsiteY444" fmla="*/ 5549882 h 6858000"/>
              <a:gd name="connsiteX445" fmla="*/ 1721499 w 7467600"/>
              <a:gd name="connsiteY445" fmla="*/ 5599969 h 6858000"/>
              <a:gd name="connsiteX446" fmla="*/ 767716 w 7467600"/>
              <a:gd name="connsiteY446" fmla="*/ 5472768 h 6858000"/>
              <a:gd name="connsiteX447" fmla="*/ 722147 w 7467600"/>
              <a:gd name="connsiteY447" fmla="*/ 5393091 h 6858000"/>
              <a:gd name="connsiteX448" fmla="*/ 1485552 w 7467600"/>
              <a:gd name="connsiteY448" fmla="*/ 5313202 h 6858000"/>
              <a:gd name="connsiteX449" fmla="*/ 2143004 w 7467600"/>
              <a:gd name="connsiteY449" fmla="*/ 5402420 h 6858000"/>
              <a:gd name="connsiteX450" fmla="*/ 1933391 w 7467600"/>
              <a:gd name="connsiteY450" fmla="*/ 5156971 h 6858000"/>
              <a:gd name="connsiteX451" fmla="*/ 1827118 w 7467600"/>
              <a:gd name="connsiteY451" fmla="*/ 4968410 h 6858000"/>
              <a:gd name="connsiteX452" fmla="*/ 1837349 w 7467600"/>
              <a:gd name="connsiteY452" fmla="*/ 4956357 h 6858000"/>
              <a:gd name="connsiteX453" fmla="*/ 2162835 w 7467600"/>
              <a:gd name="connsiteY453" fmla="*/ 5187853 h 6858000"/>
              <a:gd name="connsiteX454" fmla="*/ 2257167 w 7467600"/>
              <a:gd name="connsiteY454" fmla="*/ 5462123 h 6858000"/>
              <a:gd name="connsiteX455" fmla="*/ 2261598 w 7467600"/>
              <a:gd name="connsiteY455" fmla="*/ 5467998 h 6858000"/>
              <a:gd name="connsiteX456" fmla="*/ 2437177 w 7467600"/>
              <a:gd name="connsiteY456" fmla="*/ 5479608 h 6858000"/>
              <a:gd name="connsiteX457" fmla="*/ 2445247 w 7467600"/>
              <a:gd name="connsiteY457" fmla="*/ 5483476 h 6858000"/>
              <a:gd name="connsiteX458" fmla="*/ 2743626 w 7467600"/>
              <a:gd name="connsiteY458" fmla="*/ 5304819 h 6858000"/>
              <a:gd name="connsiteX459" fmla="*/ 3048102 w 7467600"/>
              <a:gd name="connsiteY459" fmla="*/ 5150595 h 6858000"/>
              <a:gd name="connsiteX460" fmla="*/ 1799414 w 7467600"/>
              <a:gd name="connsiteY460" fmla="*/ 4694732 h 6858000"/>
              <a:gd name="connsiteX461" fmla="*/ 1771735 w 7467600"/>
              <a:gd name="connsiteY461" fmla="*/ 4619929 h 6858000"/>
              <a:gd name="connsiteX462" fmla="*/ 3104273 w 7467600"/>
              <a:gd name="connsiteY462" fmla="*/ 5076159 h 6858000"/>
              <a:gd name="connsiteX463" fmla="*/ 3113245 w 7467600"/>
              <a:gd name="connsiteY463" fmla="*/ 5090705 h 6858000"/>
              <a:gd name="connsiteX464" fmla="*/ 3126294 w 7467600"/>
              <a:gd name="connsiteY464" fmla="*/ 5114400 h 6858000"/>
              <a:gd name="connsiteX465" fmla="*/ 3937433 w 7467600"/>
              <a:gd name="connsiteY465" fmla="*/ 4830473 h 6858000"/>
              <a:gd name="connsiteX466" fmla="*/ 3590475 w 7467600"/>
              <a:gd name="connsiteY466" fmla="*/ 4597974 h 6858000"/>
              <a:gd name="connsiteX467" fmla="*/ 3100264 w 7467600"/>
              <a:gd name="connsiteY467" fmla="*/ 4579845 h 6858000"/>
              <a:gd name="connsiteX468" fmla="*/ 2183576 w 7467600"/>
              <a:gd name="connsiteY468" fmla="*/ 4227150 h 6858000"/>
              <a:gd name="connsiteX469" fmla="*/ 2151029 w 7467600"/>
              <a:gd name="connsiteY469" fmla="*/ 4146947 h 6858000"/>
              <a:gd name="connsiteX470" fmla="*/ 3563434 w 7467600"/>
              <a:gd name="connsiteY470" fmla="*/ 4469115 h 6858000"/>
              <a:gd name="connsiteX471" fmla="*/ 3177952 w 7467600"/>
              <a:gd name="connsiteY471" fmla="*/ 3657386 h 6858000"/>
              <a:gd name="connsiteX472" fmla="*/ 3189263 w 7467600"/>
              <a:gd name="connsiteY472" fmla="*/ 3625726 h 6858000"/>
              <a:gd name="connsiteX473" fmla="*/ 3560912 w 7467600"/>
              <a:gd name="connsiteY473" fmla="*/ 4079863 h 6858000"/>
              <a:gd name="connsiteX474" fmla="*/ 3626636 w 7467600"/>
              <a:gd name="connsiteY474" fmla="*/ 4512230 h 6858000"/>
              <a:gd name="connsiteX475" fmla="*/ 3653088 w 7467600"/>
              <a:gd name="connsiteY475" fmla="*/ 4521417 h 6858000"/>
              <a:gd name="connsiteX476" fmla="*/ 3988128 w 7467600"/>
              <a:gd name="connsiteY476" fmla="*/ 4817267 h 6858000"/>
              <a:gd name="connsiteX477" fmla="*/ 4830582 w 7467600"/>
              <a:gd name="connsiteY477" fmla="*/ 4676000 h 6858000"/>
              <a:gd name="connsiteX478" fmla="*/ 4830100 w 7467600"/>
              <a:gd name="connsiteY478" fmla="*/ 4675554 h 6858000"/>
              <a:gd name="connsiteX479" fmla="*/ 4036318 w 7467600"/>
              <a:gd name="connsiteY479" fmla="*/ 4147013 h 6858000"/>
              <a:gd name="connsiteX480" fmla="*/ 3432098 w 7467600"/>
              <a:gd name="connsiteY480" fmla="*/ 3537312 h 6858000"/>
              <a:gd name="connsiteX481" fmla="*/ 3446761 w 7467600"/>
              <a:gd name="connsiteY481" fmla="*/ 3461278 h 6858000"/>
              <a:gd name="connsiteX482" fmla="*/ 4419733 w 7467600"/>
              <a:gd name="connsiteY482" fmla="*/ 3963555 h 6858000"/>
              <a:gd name="connsiteX483" fmla="*/ 4781371 w 7467600"/>
              <a:gd name="connsiteY483" fmla="*/ 4458604 h 6858000"/>
              <a:gd name="connsiteX484" fmla="*/ 4780440 w 7467600"/>
              <a:gd name="connsiteY484" fmla="*/ 4470290 h 6858000"/>
              <a:gd name="connsiteX485" fmla="*/ 4898954 w 7467600"/>
              <a:gd name="connsiteY485" fmla="*/ 4662092 h 6858000"/>
              <a:gd name="connsiteX486" fmla="*/ 4900699 w 7467600"/>
              <a:gd name="connsiteY486" fmla="*/ 4670867 h 6858000"/>
              <a:gd name="connsiteX487" fmla="*/ 5714511 w 7467600"/>
              <a:gd name="connsiteY487" fmla="*/ 4663483 h 6858000"/>
              <a:gd name="connsiteX488" fmla="*/ 5464793 w 7467600"/>
              <a:gd name="connsiteY488" fmla="*/ 4393556 h 6858000"/>
              <a:gd name="connsiteX489" fmla="*/ 5461897 w 7467600"/>
              <a:gd name="connsiteY489" fmla="*/ 4390879 h 6858000"/>
              <a:gd name="connsiteX490" fmla="*/ 4294126 w 7467600"/>
              <a:gd name="connsiteY490" fmla="*/ 3303048 h 6858000"/>
              <a:gd name="connsiteX491" fmla="*/ 4305321 w 7467600"/>
              <a:gd name="connsiteY491" fmla="*/ 3256953 h 6858000"/>
              <a:gd name="connsiteX492" fmla="*/ 4949299 w 7467600"/>
              <a:gd name="connsiteY492" fmla="*/ 3766336 h 6858000"/>
              <a:gd name="connsiteX493" fmla="*/ 5291452 w 7467600"/>
              <a:gd name="connsiteY493" fmla="*/ 4076801 h 6858000"/>
              <a:gd name="connsiteX494" fmla="*/ 5434998 w 7467600"/>
              <a:gd name="connsiteY494" fmla="*/ 4254100 h 6858000"/>
              <a:gd name="connsiteX495" fmla="*/ 5351015 w 7467600"/>
              <a:gd name="connsiteY495" fmla="*/ 3760989 h 6858000"/>
              <a:gd name="connsiteX496" fmla="*/ 5413780 w 7467600"/>
              <a:gd name="connsiteY496" fmla="*/ 2966265 h 6858000"/>
              <a:gd name="connsiteX497" fmla="*/ 5425627 w 7467600"/>
              <a:gd name="connsiteY497" fmla="*/ 2954192 h 6858000"/>
              <a:gd name="connsiteX498" fmla="*/ 6604735 w 7467600"/>
              <a:gd name="connsiteY498" fmla="*/ 2041381 h 6858000"/>
              <a:gd name="connsiteX499" fmla="*/ 7204487 w 7467600"/>
              <a:gd name="connsiteY499" fmla="*/ 2742112 h 6858000"/>
              <a:gd name="connsiteX500" fmla="*/ 7131592 w 7467600"/>
              <a:gd name="connsiteY500" fmla="*/ 2672096 h 6858000"/>
              <a:gd name="connsiteX501" fmla="*/ 6996344 w 7467600"/>
              <a:gd name="connsiteY501" fmla="*/ 2518310 h 6858000"/>
              <a:gd name="connsiteX502" fmla="*/ 6735495 w 7467600"/>
              <a:gd name="connsiteY502" fmla="*/ 2196890 h 6858000"/>
              <a:gd name="connsiteX503" fmla="*/ 6721901 w 7467600"/>
              <a:gd name="connsiteY503" fmla="*/ 2179274 h 6858000"/>
              <a:gd name="connsiteX504" fmla="*/ 6604735 w 7467600"/>
              <a:gd name="connsiteY504" fmla="*/ 2041381 h 6858000"/>
              <a:gd name="connsiteX505" fmla="*/ 6591670 w 7467600"/>
              <a:gd name="connsiteY505" fmla="*/ 1988277 h 6858000"/>
              <a:gd name="connsiteX506" fmla="*/ 6747349 w 7467600"/>
              <a:gd name="connsiteY506" fmla="*/ 2160069 h 6858000"/>
              <a:gd name="connsiteX507" fmla="*/ 6760943 w 7467600"/>
              <a:gd name="connsiteY507" fmla="*/ 2177686 h 6858000"/>
              <a:gd name="connsiteX508" fmla="*/ 7021065 w 7467600"/>
              <a:gd name="connsiteY508" fmla="*/ 2498102 h 6858000"/>
              <a:gd name="connsiteX509" fmla="*/ 7155223 w 7467600"/>
              <a:gd name="connsiteY509" fmla="*/ 2650386 h 6858000"/>
              <a:gd name="connsiteX510" fmla="*/ 7203167 w 7467600"/>
              <a:gd name="connsiteY510" fmla="*/ 2697288 h 6858000"/>
              <a:gd name="connsiteX511" fmla="*/ 6937703 w 7467600"/>
              <a:gd name="connsiteY511" fmla="*/ 2321981 h 6858000"/>
              <a:gd name="connsiteX512" fmla="*/ 6591670 w 7467600"/>
              <a:gd name="connsiteY512" fmla="*/ 1988277 h 6858000"/>
              <a:gd name="connsiteX513" fmla="*/ 5798671 w 7467600"/>
              <a:gd name="connsiteY513" fmla="*/ 1981601 h 6858000"/>
              <a:gd name="connsiteX514" fmla="*/ 5754709 w 7467600"/>
              <a:gd name="connsiteY514" fmla="*/ 2071454 h 6858000"/>
              <a:gd name="connsiteX515" fmla="*/ 5763044 w 7467600"/>
              <a:gd name="connsiteY515" fmla="*/ 2842206 h 6858000"/>
              <a:gd name="connsiteX516" fmla="*/ 5764974 w 7467600"/>
              <a:gd name="connsiteY516" fmla="*/ 2799609 h 6858000"/>
              <a:gd name="connsiteX517" fmla="*/ 5767665 w 7467600"/>
              <a:gd name="connsiteY517" fmla="*/ 2666409 h 6858000"/>
              <a:gd name="connsiteX518" fmla="*/ 5763055 w 7467600"/>
              <a:gd name="connsiteY518" fmla="*/ 2579705 h 6858000"/>
              <a:gd name="connsiteX519" fmla="*/ 5758079 w 7467600"/>
              <a:gd name="connsiteY519" fmla="*/ 2492508 h 6858000"/>
              <a:gd name="connsiteX520" fmla="*/ 5779325 w 7467600"/>
              <a:gd name="connsiteY520" fmla="*/ 2197069 h 6858000"/>
              <a:gd name="connsiteX521" fmla="*/ 5798671 w 7467600"/>
              <a:gd name="connsiteY521" fmla="*/ 1981601 h 6858000"/>
              <a:gd name="connsiteX522" fmla="*/ 5829202 w 7467600"/>
              <a:gd name="connsiteY522" fmla="*/ 1971679 h 6858000"/>
              <a:gd name="connsiteX523" fmla="*/ 5809558 w 7467600"/>
              <a:gd name="connsiteY523" fmla="*/ 2198043 h 6858000"/>
              <a:gd name="connsiteX524" fmla="*/ 5788653 w 7467600"/>
              <a:gd name="connsiteY524" fmla="*/ 2489430 h 6858000"/>
              <a:gd name="connsiteX525" fmla="*/ 5793439 w 7467600"/>
              <a:gd name="connsiteY525" fmla="*/ 2575235 h 6858000"/>
              <a:gd name="connsiteX526" fmla="*/ 5796837 w 7467600"/>
              <a:gd name="connsiteY526" fmla="*/ 2637633 h 6858000"/>
              <a:gd name="connsiteX527" fmla="*/ 5818614 w 7467600"/>
              <a:gd name="connsiteY527" fmla="*/ 2473055 h 6858000"/>
              <a:gd name="connsiteX528" fmla="*/ 5829202 w 7467600"/>
              <a:gd name="connsiteY528" fmla="*/ 1971679 h 6858000"/>
              <a:gd name="connsiteX529" fmla="*/ 5911389 w 7467600"/>
              <a:gd name="connsiteY529" fmla="*/ 1898371 h 6858000"/>
              <a:gd name="connsiteX530" fmla="*/ 6237627 w 7467600"/>
              <a:gd name="connsiteY530" fmla="*/ 2231921 h 6858000"/>
              <a:gd name="connsiteX531" fmla="*/ 5911389 w 7467600"/>
              <a:gd name="connsiteY531" fmla="*/ 1898371 h 6858000"/>
              <a:gd name="connsiteX532" fmla="*/ 6944437 w 7467600"/>
              <a:gd name="connsiteY532" fmla="*/ 1575402 h 6858000"/>
              <a:gd name="connsiteX533" fmla="*/ 6304730 w 7467600"/>
              <a:gd name="connsiteY533" fmla="*/ 1766654 h 6858000"/>
              <a:gd name="connsiteX534" fmla="*/ 6944437 w 7467600"/>
              <a:gd name="connsiteY534" fmla="*/ 1575402 h 6858000"/>
              <a:gd name="connsiteX535" fmla="*/ 7019523 w 7467600"/>
              <a:gd name="connsiteY535" fmla="*/ 1519450 h 6858000"/>
              <a:gd name="connsiteX536" fmla="*/ 6298091 w 7467600"/>
              <a:gd name="connsiteY536" fmla="*/ 1737122 h 6858000"/>
              <a:gd name="connsiteX537" fmla="*/ 7019523 w 7467600"/>
              <a:gd name="connsiteY537" fmla="*/ 1519450 h 6858000"/>
              <a:gd name="connsiteX538" fmla="*/ 2399523 w 7467600"/>
              <a:gd name="connsiteY538" fmla="*/ 1428234 h 6858000"/>
              <a:gd name="connsiteX539" fmla="*/ 2224982 w 7467600"/>
              <a:gd name="connsiteY539" fmla="*/ 1826201 h 6858000"/>
              <a:gd name="connsiteX540" fmla="*/ 2096099 w 7467600"/>
              <a:gd name="connsiteY540" fmla="*/ 2345900 h 6858000"/>
              <a:gd name="connsiteX541" fmla="*/ 2283317 w 7467600"/>
              <a:gd name="connsiteY541" fmla="*/ 1796925 h 6858000"/>
              <a:gd name="connsiteX542" fmla="*/ 2399523 w 7467600"/>
              <a:gd name="connsiteY542" fmla="*/ 1428234 h 6858000"/>
              <a:gd name="connsiteX543" fmla="*/ 2448558 w 7467600"/>
              <a:gd name="connsiteY543" fmla="*/ 1373435 h 6858000"/>
              <a:gd name="connsiteX544" fmla="*/ 2312521 w 7467600"/>
              <a:gd name="connsiteY544" fmla="*/ 1806140 h 6858000"/>
              <a:gd name="connsiteX545" fmla="*/ 2127533 w 7467600"/>
              <a:gd name="connsiteY545" fmla="*/ 2348380 h 6858000"/>
              <a:gd name="connsiteX546" fmla="*/ 2358080 w 7467600"/>
              <a:gd name="connsiteY546" fmla="*/ 1866134 h 6858000"/>
              <a:gd name="connsiteX547" fmla="*/ 2407436 w 7467600"/>
              <a:gd name="connsiteY547" fmla="*/ 1651070 h 6858000"/>
              <a:gd name="connsiteX548" fmla="*/ 2448558 w 7467600"/>
              <a:gd name="connsiteY548" fmla="*/ 1373435 h 6858000"/>
              <a:gd name="connsiteX549" fmla="*/ 278707 w 7467600"/>
              <a:gd name="connsiteY549" fmla="*/ 1352270 h 6858000"/>
              <a:gd name="connsiteX550" fmla="*/ 321570 w 7467600"/>
              <a:gd name="connsiteY550" fmla="*/ 1861610 h 6858000"/>
              <a:gd name="connsiteX551" fmla="*/ 294281 w 7467600"/>
              <a:gd name="connsiteY551" fmla="*/ 1440658 h 6858000"/>
              <a:gd name="connsiteX552" fmla="*/ 278707 w 7467600"/>
              <a:gd name="connsiteY552" fmla="*/ 1352270 h 6858000"/>
              <a:gd name="connsiteX553" fmla="*/ 1423821 w 7467600"/>
              <a:gd name="connsiteY553" fmla="*/ 1351958 h 6858000"/>
              <a:gd name="connsiteX554" fmla="*/ 1638521 w 7467600"/>
              <a:gd name="connsiteY554" fmla="*/ 1908470 h 6858000"/>
              <a:gd name="connsiteX555" fmla="*/ 1754199 w 7467600"/>
              <a:gd name="connsiteY555" fmla="*/ 2149284 h 6858000"/>
              <a:gd name="connsiteX556" fmla="*/ 1908359 w 7467600"/>
              <a:gd name="connsiteY556" fmla="*/ 2364988 h 6858000"/>
              <a:gd name="connsiteX557" fmla="*/ 1647661 w 7467600"/>
              <a:gd name="connsiteY557" fmla="*/ 1825945 h 6858000"/>
              <a:gd name="connsiteX558" fmla="*/ 1423821 w 7467600"/>
              <a:gd name="connsiteY558" fmla="*/ 1351958 h 6858000"/>
              <a:gd name="connsiteX559" fmla="*/ 1431890 w 7467600"/>
              <a:gd name="connsiteY559" fmla="*/ 1306475 h 6858000"/>
              <a:gd name="connsiteX560" fmla="*/ 1507597 w 7467600"/>
              <a:gd name="connsiteY560" fmla="*/ 1446132 h 6858000"/>
              <a:gd name="connsiteX561" fmla="*/ 1674586 w 7467600"/>
              <a:gd name="connsiteY561" fmla="*/ 1813832 h 6858000"/>
              <a:gd name="connsiteX562" fmla="*/ 1815950 w 7467600"/>
              <a:gd name="connsiteY562" fmla="*/ 2128564 h 6858000"/>
              <a:gd name="connsiteX563" fmla="*/ 1984242 w 7467600"/>
              <a:gd name="connsiteY563" fmla="*/ 2430829 h 6858000"/>
              <a:gd name="connsiteX564" fmla="*/ 2014023 w 7467600"/>
              <a:gd name="connsiteY564" fmla="*/ 2450995 h 6858000"/>
              <a:gd name="connsiteX565" fmla="*/ 1747337 w 7467600"/>
              <a:gd name="connsiteY565" fmla="*/ 1855264 h 6858000"/>
              <a:gd name="connsiteX566" fmla="*/ 1533749 w 7467600"/>
              <a:gd name="connsiteY566" fmla="*/ 1478656 h 6858000"/>
              <a:gd name="connsiteX567" fmla="*/ 1431890 w 7467600"/>
              <a:gd name="connsiteY567" fmla="*/ 1306475 h 6858000"/>
              <a:gd name="connsiteX568" fmla="*/ 5052692 w 7467600"/>
              <a:gd name="connsiteY568" fmla="*/ 1292994 h 6858000"/>
              <a:gd name="connsiteX569" fmla="*/ 5200661 w 7467600"/>
              <a:gd name="connsiteY569" fmla="*/ 1635186 h 6858000"/>
              <a:gd name="connsiteX570" fmla="*/ 5297138 w 7467600"/>
              <a:gd name="connsiteY570" fmla="*/ 1906351 h 6858000"/>
              <a:gd name="connsiteX571" fmla="*/ 5052692 w 7467600"/>
              <a:gd name="connsiteY571" fmla="*/ 1292994 h 6858000"/>
              <a:gd name="connsiteX572" fmla="*/ 5009948 w 7467600"/>
              <a:gd name="connsiteY572" fmla="*/ 1273619 h 6858000"/>
              <a:gd name="connsiteX573" fmla="*/ 5121777 w 7467600"/>
              <a:gd name="connsiteY573" fmla="*/ 1654213 h 6858000"/>
              <a:gd name="connsiteX574" fmla="*/ 5293545 w 7467600"/>
              <a:gd name="connsiteY574" fmla="*/ 2072247 h 6858000"/>
              <a:gd name="connsiteX575" fmla="*/ 5294042 w 7467600"/>
              <a:gd name="connsiteY575" fmla="*/ 2065019 h 6858000"/>
              <a:gd name="connsiteX576" fmla="*/ 5171936 w 7467600"/>
              <a:gd name="connsiteY576" fmla="*/ 1647613 h 6858000"/>
              <a:gd name="connsiteX577" fmla="*/ 5009948 w 7467600"/>
              <a:gd name="connsiteY577" fmla="*/ 1273619 h 6858000"/>
              <a:gd name="connsiteX578" fmla="*/ 655236 w 7467600"/>
              <a:gd name="connsiteY578" fmla="*/ 1268632 h 6858000"/>
              <a:gd name="connsiteX579" fmla="*/ 839521 w 7467600"/>
              <a:gd name="connsiteY579" fmla="*/ 1685315 h 6858000"/>
              <a:gd name="connsiteX580" fmla="*/ 1109416 w 7467600"/>
              <a:gd name="connsiteY580" fmla="*/ 2061663 h 6858000"/>
              <a:gd name="connsiteX581" fmla="*/ 1298300 w 7467600"/>
              <a:gd name="connsiteY581" fmla="*/ 2247742 h 6858000"/>
              <a:gd name="connsiteX582" fmla="*/ 1125871 w 7467600"/>
              <a:gd name="connsiteY582" fmla="*/ 1989513 h 6858000"/>
              <a:gd name="connsiteX583" fmla="*/ 981574 w 7467600"/>
              <a:gd name="connsiteY583" fmla="*/ 1783157 h 6858000"/>
              <a:gd name="connsiteX584" fmla="*/ 922198 w 7467600"/>
              <a:gd name="connsiteY584" fmla="*/ 1677437 h 6858000"/>
              <a:gd name="connsiteX585" fmla="*/ 869293 w 7467600"/>
              <a:gd name="connsiteY585" fmla="*/ 1583214 h 6858000"/>
              <a:gd name="connsiteX586" fmla="*/ 751431 w 7467600"/>
              <a:gd name="connsiteY586" fmla="*/ 1405731 h 6858000"/>
              <a:gd name="connsiteX587" fmla="*/ 655236 w 7467600"/>
              <a:gd name="connsiteY587" fmla="*/ 1268632 h 6858000"/>
              <a:gd name="connsiteX588" fmla="*/ 6516292 w 7467600"/>
              <a:gd name="connsiteY588" fmla="*/ 1263064 h 6858000"/>
              <a:gd name="connsiteX589" fmla="*/ 5736320 w 7467600"/>
              <a:gd name="connsiteY589" fmla="*/ 1501803 h 6858000"/>
              <a:gd name="connsiteX590" fmla="*/ 6516292 w 7467600"/>
              <a:gd name="connsiteY590" fmla="*/ 1263064 h 6858000"/>
              <a:gd name="connsiteX591" fmla="*/ 291466 w 7467600"/>
              <a:gd name="connsiteY591" fmla="*/ 1250369 h 6858000"/>
              <a:gd name="connsiteX592" fmla="*/ 323180 w 7467600"/>
              <a:gd name="connsiteY592" fmla="*/ 1435283 h 6858000"/>
              <a:gd name="connsiteX593" fmla="*/ 349381 w 7467600"/>
              <a:gd name="connsiteY593" fmla="*/ 1875041 h 6858000"/>
              <a:gd name="connsiteX594" fmla="*/ 374363 w 7467600"/>
              <a:gd name="connsiteY594" fmla="*/ 1506494 h 6858000"/>
              <a:gd name="connsiteX595" fmla="*/ 302168 w 7467600"/>
              <a:gd name="connsiteY595" fmla="*/ 1274495 h 6858000"/>
              <a:gd name="connsiteX596" fmla="*/ 291466 w 7467600"/>
              <a:gd name="connsiteY596" fmla="*/ 1250369 h 6858000"/>
              <a:gd name="connsiteX597" fmla="*/ 678222 w 7467600"/>
              <a:gd name="connsiteY597" fmla="*/ 1248670 h 6858000"/>
              <a:gd name="connsiteX598" fmla="*/ 775536 w 7467600"/>
              <a:gd name="connsiteY598" fmla="*/ 1388015 h 6858000"/>
              <a:gd name="connsiteX599" fmla="*/ 894529 w 7467600"/>
              <a:gd name="connsiteY599" fmla="*/ 1567739 h 6858000"/>
              <a:gd name="connsiteX600" fmla="*/ 948000 w 7467600"/>
              <a:gd name="connsiteY600" fmla="*/ 1663088 h 6858000"/>
              <a:gd name="connsiteX601" fmla="*/ 1006812 w 7467600"/>
              <a:gd name="connsiteY601" fmla="*/ 1767683 h 6858000"/>
              <a:gd name="connsiteX602" fmla="*/ 1149133 w 7467600"/>
              <a:gd name="connsiteY602" fmla="*/ 1971513 h 6858000"/>
              <a:gd name="connsiteX603" fmla="*/ 1333952 w 7467600"/>
              <a:gd name="connsiteY603" fmla="*/ 2251620 h 6858000"/>
              <a:gd name="connsiteX604" fmla="*/ 1337329 w 7467600"/>
              <a:gd name="connsiteY604" fmla="*/ 2258350 h 6858000"/>
              <a:gd name="connsiteX605" fmla="*/ 1014726 w 7467600"/>
              <a:gd name="connsiteY605" fmla="*/ 1615556 h 6858000"/>
              <a:gd name="connsiteX606" fmla="*/ 678222 w 7467600"/>
              <a:gd name="connsiteY606" fmla="*/ 1248670 h 6858000"/>
              <a:gd name="connsiteX607" fmla="*/ 6691602 w 7467600"/>
              <a:gd name="connsiteY607" fmla="*/ 1140573 h 6858000"/>
              <a:gd name="connsiteX608" fmla="*/ 6571100 w 7467600"/>
              <a:gd name="connsiteY608" fmla="*/ 1183662 h 6858000"/>
              <a:gd name="connsiteX609" fmla="*/ 6241687 w 7467600"/>
              <a:gd name="connsiteY609" fmla="*/ 1257600 h 6858000"/>
              <a:gd name="connsiteX610" fmla="*/ 5693009 w 7467600"/>
              <a:gd name="connsiteY610" fmla="*/ 1478256 h 6858000"/>
              <a:gd name="connsiteX611" fmla="*/ 6548420 w 7467600"/>
              <a:gd name="connsiteY611" fmla="*/ 1214599 h 6858000"/>
              <a:gd name="connsiteX612" fmla="*/ 6605473 w 7467600"/>
              <a:gd name="connsiteY612" fmla="*/ 1184686 h 6858000"/>
              <a:gd name="connsiteX613" fmla="*/ 6691602 w 7467600"/>
              <a:gd name="connsiteY613" fmla="*/ 1140573 h 6858000"/>
              <a:gd name="connsiteX614" fmla="*/ 4002475 w 7467600"/>
              <a:gd name="connsiteY614" fmla="*/ 1037802 h 6858000"/>
              <a:gd name="connsiteX615" fmla="*/ 4000324 w 7467600"/>
              <a:gd name="connsiteY615" fmla="*/ 1039362 h 6858000"/>
              <a:gd name="connsiteX616" fmla="*/ 4002862 w 7467600"/>
              <a:gd name="connsiteY616" fmla="*/ 1042866 h 6858000"/>
              <a:gd name="connsiteX617" fmla="*/ 4002475 w 7467600"/>
              <a:gd name="connsiteY617" fmla="*/ 1037802 h 6858000"/>
              <a:gd name="connsiteX618" fmla="*/ 506322 w 7467600"/>
              <a:gd name="connsiteY618" fmla="*/ 1020997 h 6858000"/>
              <a:gd name="connsiteX619" fmla="*/ 533068 w 7467600"/>
              <a:gd name="connsiteY619" fmla="*/ 1029409 h 6858000"/>
              <a:gd name="connsiteX620" fmla="*/ 1232525 w 7467600"/>
              <a:gd name="connsiteY620" fmla="*/ 1804675 h 6858000"/>
              <a:gd name="connsiteX621" fmla="*/ 1388858 w 7467600"/>
              <a:gd name="connsiteY621" fmla="*/ 2368011 h 6858000"/>
              <a:gd name="connsiteX622" fmla="*/ 1384098 w 7467600"/>
              <a:gd name="connsiteY622" fmla="*/ 2378125 h 6858000"/>
              <a:gd name="connsiteX623" fmla="*/ 1425393 w 7467600"/>
              <a:gd name="connsiteY623" fmla="*/ 2589124 h 6858000"/>
              <a:gd name="connsiteX624" fmla="*/ 1424001 w 7467600"/>
              <a:gd name="connsiteY624" fmla="*/ 2597541 h 6858000"/>
              <a:gd name="connsiteX625" fmla="*/ 2152729 w 7467600"/>
              <a:gd name="connsiteY625" fmla="*/ 2864487 h 6858000"/>
              <a:gd name="connsiteX626" fmla="*/ 2020609 w 7467600"/>
              <a:gd name="connsiteY626" fmla="*/ 2539671 h 6858000"/>
              <a:gd name="connsiteX627" fmla="*/ 2018920 w 7467600"/>
              <a:gd name="connsiteY627" fmla="*/ 2536309 h 6858000"/>
              <a:gd name="connsiteX628" fmla="*/ 1342441 w 7467600"/>
              <a:gd name="connsiteY628" fmla="*/ 1173017 h 6858000"/>
              <a:gd name="connsiteX629" fmla="*/ 1367925 w 7467600"/>
              <a:gd name="connsiteY629" fmla="*/ 1135648 h 6858000"/>
              <a:gd name="connsiteX630" fmla="*/ 1771401 w 7467600"/>
              <a:gd name="connsiteY630" fmla="*/ 1806673 h 6858000"/>
              <a:gd name="connsiteX631" fmla="*/ 1972385 w 7467600"/>
              <a:gd name="connsiteY631" fmla="*/ 2198735 h 6858000"/>
              <a:gd name="connsiteX632" fmla="*/ 2040892 w 7467600"/>
              <a:gd name="connsiteY632" fmla="*/ 2405205 h 6858000"/>
              <a:gd name="connsiteX633" fmla="*/ 2131689 w 7467600"/>
              <a:gd name="connsiteY633" fmla="*/ 1936926 h 6858000"/>
              <a:gd name="connsiteX634" fmla="*/ 2454820 w 7467600"/>
              <a:gd name="connsiteY634" fmla="*/ 1248808 h 6858000"/>
              <a:gd name="connsiteX635" fmla="*/ 2492512 w 7467600"/>
              <a:gd name="connsiteY635" fmla="*/ 1302920 h 6858000"/>
              <a:gd name="connsiteX636" fmla="*/ 2081216 w 7467600"/>
              <a:gd name="connsiteY636" fmla="*/ 2527513 h 6858000"/>
              <a:gd name="connsiteX637" fmla="*/ 2081211 w 7467600"/>
              <a:gd name="connsiteY637" fmla="*/ 2528916 h 6858000"/>
              <a:gd name="connsiteX638" fmla="*/ 2199067 w 7467600"/>
              <a:gd name="connsiteY638" fmla="*/ 2884061 h 6858000"/>
              <a:gd name="connsiteX639" fmla="*/ 3192586 w 7467600"/>
              <a:gd name="connsiteY639" fmla="*/ 3411496 h 6858000"/>
              <a:gd name="connsiteX640" fmla="*/ 3182620 w 7467600"/>
              <a:gd name="connsiteY640" fmla="*/ 3483279 h 6858000"/>
              <a:gd name="connsiteX641" fmla="*/ 2435119 w 7467600"/>
              <a:gd name="connsiteY641" fmla="*/ 3080173 h 6858000"/>
              <a:gd name="connsiteX642" fmla="*/ 2410152 w 7467600"/>
              <a:gd name="connsiteY642" fmla="*/ 3063751 h 6858000"/>
              <a:gd name="connsiteX643" fmla="*/ 2408099 w 7467600"/>
              <a:gd name="connsiteY643" fmla="*/ 3064403 h 6858000"/>
              <a:gd name="connsiteX644" fmla="*/ 2407218 w 7467600"/>
              <a:gd name="connsiteY644" fmla="*/ 3070324 h 6858000"/>
              <a:gd name="connsiteX645" fmla="*/ 2380138 w 7467600"/>
              <a:gd name="connsiteY645" fmla="*/ 3099341 h 6858000"/>
              <a:gd name="connsiteX646" fmla="*/ 1765923 w 7467600"/>
              <a:gd name="connsiteY646" fmla="*/ 3581043 h 6858000"/>
              <a:gd name="connsiteX647" fmla="*/ 1702258 w 7467600"/>
              <a:gd name="connsiteY647" fmla="*/ 3612286 h 6858000"/>
              <a:gd name="connsiteX648" fmla="*/ 1538370 w 7467600"/>
              <a:gd name="connsiteY648" fmla="*/ 3811804 h 6858000"/>
              <a:gd name="connsiteX649" fmla="*/ 542867 w 7467600"/>
              <a:gd name="connsiteY649" fmla="*/ 4944092 h 6858000"/>
              <a:gd name="connsiteX650" fmla="*/ 515800 w 7467600"/>
              <a:gd name="connsiteY650" fmla="*/ 4862180 h 6858000"/>
              <a:gd name="connsiteX651" fmla="*/ 909145 w 7467600"/>
              <a:gd name="connsiteY651" fmla="*/ 4199225 h 6858000"/>
              <a:gd name="connsiteX652" fmla="*/ 1214067 w 7467600"/>
              <a:gd name="connsiteY652" fmla="*/ 3908561 h 6858000"/>
              <a:gd name="connsiteX653" fmla="*/ 640967 w 7467600"/>
              <a:gd name="connsiteY653" fmla="*/ 4105601 h 6858000"/>
              <a:gd name="connsiteX654" fmla="*/ 112563 w 7467600"/>
              <a:gd name="connsiteY654" fmla="*/ 4396952 h 6858000"/>
              <a:gd name="connsiteX655" fmla="*/ 0 w 7467600"/>
              <a:gd name="connsiteY655" fmla="*/ 4466006 h 6858000"/>
              <a:gd name="connsiteX656" fmla="*/ 0 w 7467600"/>
              <a:gd name="connsiteY656" fmla="*/ 4233763 h 6858000"/>
              <a:gd name="connsiteX657" fmla="*/ 36881 w 7467600"/>
              <a:gd name="connsiteY657" fmla="*/ 4200118 h 6858000"/>
              <a:gd name="connsiteX658" fmla="*/ 910534 w 7467600"/>
              <a:gd name="connsiteY658" fmla="*/ 3629753 h 6858000"/>
              <a:gd name="connsiteX659" fmla="*/ 1578717 w 7467600"/>
              <a:gd name="connsiteY659" fmla="*/ 3575982 h 6858000"/>
              <a:gd name="connsiteX660" fmla="*/ 2338780 w 7467600"/>
              <a:gd name="connsiteY660" fmla="*/ 3033725 h 6858000"/>
              <a:gd name="connsiteX661" fmla="*/ 1807991 w 7467600"/>
              <a:gd name="connsiteY661" fmla="*/ 2807184 h 6858000"/>
              <a:gd name="connsiteX662" fmla="*/ 1416358 w 7467600"/>
              <a:gd name="connsiteY662" fmla="*/ 3112571 h 6858000"/>
              <a:gd name="connsiteX663" fmla="*/ 939066 w 7467600"/>
              <a:gd name="connsiteY663" fmla="*/ 3378798 h 6858000"/>
              <a:gd name="connsiteX664" fmla="*/ 115099 w 7467600"/>
              <a:gd name="connsiteY664" fmla="*/ 3607650 h 6858000"/>
              <a:gd name="connsiteX665" fmla="*/ 97284 w 7467600"/>
              <a:gd name="connsiteY665" fmla="*/ 3520393 h 6858000"/>
              <a:gd name="connsiteX666" fmla="*/ 922050 w 7467600"/>
              <a:gd name="connsiteY666" fmla="*/ 3074867 h 6858000"/>
              <a:gd name="connsiteX667" fmla="*/ 1405265 w 7467600"/>
              <a:gd name="connsiteY667" fmla="*/ 3016319 h 6858000"/>
              <a:gd name="connsiteX668" fmla="*/ 1407512 w 7467600"/>
              <a:gd name="connsiteY668" fmla="*/ 3018001 h 6858000"/>
              <a:gd name="connsiteX669" fmla="*/ 1726266 w 7467600"/>
              <a:gd name="connsiteY669" fmla="*/ 2777274 h 6858000"/>
              <a:gd name="connsiteX670" fmla="*/ 625390 w 7467600"/>
              <a:gd name="connsiteY670" fmla="*/ 2514541 h 6858000"/>
              <a:gd name="connsiteX671" fmla="*/ 619799 w 7467600"/>
              <a:gd name="connsiteY671" fmla="*/ 2527180 h 6858000"/>
              <a:gd name="connsiteX672" fmla="*/ 310030 w 7467600"/>
              <a:gd name="connsiteY672" fmla="*/ 2771818 h 6858000"/>
              <a:gd name="connsiteX673" fmla="*/ 173877 w 7467600"/>
              <a:gd name="connsiteY673" fmla="*/ 2937056 h 6858000"/>
              <a:gd name="connsiteX674" fmla="*/ 77889 w 7467600"/>
              <a:gd name="connsiteY674" fmla="*/ 3138440 h 6858000"/>
              <a:gd name="connsiteX675" fmla="*/ 0 w 7467600"/>
              <a:gd name="connsiteY675" fmla="*/ 3271395 h 6858000"/>
              <a:gd name="connsiteX676" fmla="*/ 0 w 7467600"/>
              <a:gd name="connsiteY676" fmla="*/ 3153002 h 6858000"/>
              <a:gd name="connsiteX677" fmla="*/ 2386 w 7467600"/>
              <a:gd name="connsiteY677" fmla="*/ 3149203 h 6858000"/>
              <a:gd name="connsiteX678" fmla="*/ 89753 w 7467600"/>
              <a:gd name="connsiteY678" fmla="*/ 2987702 h 6858000"/>
              <a:gd name="connsiteX679" fmla="*/ 76869 w 7467600"/>
              <a:gd name="connsiteY679" fmla="*/ 3005404 h 6858000"/>
              <a:gd name="connsiteX680" fmla="*/ 32049 w 7467600"/>
              <a:gd name="connsiteY680" fmla="*/ 3065814 h 6858000"/>
              <a:gd name="connsiteX681" fmla="*/ 0 w 7467600"/>
              <a:gd name="connsiteY681" fmla="*/ 3108744 h 6858000"/>
              <a:gd name="connsiteX682" fmla="*/ 0 w 7467600"/>
              <a:gd name="connsiteY682" fmla="*/ 3058059 h 6858000"/>
              <a:gd name="connsiteX683" fmla="*/ 7610 w 7467600"/>
              <a:gd name="connsiteY683" fmla="*/ 3047889 h 6858000"/>
              <a:gd name="connsiteX684" fmla="*/ 52419 w 7467600"/>
              <a:gd name="connsiteY684" fmla="*/ 2987479 h 6858000"/>
              <a:gd name="connsiteX685" fmla="*/ 59142 w 7467600"/>
              <a:gd name="connsiteY685" fmla="*/ 2978488 h 6858000"/>
              <a:gd name="connsiteX686" fmla="*/ 0 w 7467600"/>
              <a:gd name="connsiteY686" fmla="*/ 3015334 h 6858000"/>
              <a:gd name="connsiteX687" fmla="*/ 0 w 7467600"/>
              <a:gd name="connsiteY687" fmla="*/ 2914286 h 6858000"/>
              <a:gd name="connsiteX688" fmla="*/ 36383 w 7467600"/>
              <a:gd name="connsiteY688" fmla="*/ 2901128 h 6858000"/>
              <a:gd name="connsiteX689" fmla="*/ 156329 w 7467600"/>
              <a:gd name="connsiteY689" fmla="*/ 2840533 h 6858000"/>
              <a:gd name="connsiteX690" fmla="*/ 358355 w 7467600"/>
              <a:gd name="connsiteY690" fmla="*/ 2620471 h 6858000"/>
              <a:gd name="connsiteX691" fmla="*/ 510577 w 7467600"/>
              <a:gd name="connsiteY691" fmla="*/ 2501244 h 6858000"/>
              <a:gd name="connsiteX692" fmla="*/ 211967 w 7467600"/>
              <a:gd name="connsiteY692" fmla="*/ 2479171 h 6858000"/>
              <a:gd name="connsiteX693" fmla="*/ 0 w 7467600"/>
              <a:gd name="connsiteY693" fmla="*/ 2476398 h 6858000"/>
              <a:gd name="connsiteX694" fmla="*/ 0 w 7467600"/>
              <a:gd name="connsiteY694" fmla="*/ 2389189 h 6858000"/>
              <a:gd name="connsiteX695" fmla="*/ 103062 w 7467600"/>
              <a:gd name="connsiteY695" fmla="*/ 2389518 h 6858000"/>
              <a:gd name="connsiteX696" fmla="*/ 510734 w 7467600"/>
              <a:gd name="connsiteY696" fmla="*/ 2416201 h 6858000"/>
              <a:gd name="connsiteX697" fmla="*/ 279257 w 7467600"/>
              <a:gd name="connsiteY697" fmla="*/ 2092102 h 6858000"/>
              <a:gd name="connsiteX698" fmla="*/ 65265 w 7467600"/>
              <a:gd name="connsiteY698" fmla="*/ 2006049 h 6858000"/>
              <a:gd name="connsiteX699" fmla="*/ 0 w 7467600"/>
              <a:gd name="connsiteY699" fmla="*/ 1982532 h 6858000"/>
              <a:gd name="connsiteX700" fmla="*/ 0 w 7467600"/>
              <a:gd name="connsiteY700" fmla="*/ 1912789 h 6858000"/>
              <a:gd name="connsiteX701" fmla="*/ 97460 w 7467600"/>
              <a:gd name="connsiteY701" fmla="*/ 1953725 h 6858000"/>
              <a:gd name="connsiteX702" fmla="*/ 221272 w 7467600"/>
              <a:gd name="connsiteY702" fmla="*/ 1980766 h 6858000"/>
              <a:gd name="connsiteX703" fmla="*/ 116765 w 7467600"/>
              <a:gd name="connsiteY703" fmla="*/ 1911033 h 6858000"/>
              <a:gd name="connsiteX704" fmla="*/ 16405 w 7467600"/>
              <a:gd name="connsiteY704" fmla="*/ 1803412 h 6858000"/>
              <a:gd name="connsiteX705" fmla="*/ 0 w 7467600"/>
              <a:gd name="connsiteY705" fmla="*/ 1784777 h 6858000"/>
              <a:gd name="connsiteX706" fmla="*/ 0 w 7467600"/>
              <a:gd name="connsiteY706" fmla="*/ 1740082 h 6858000"/>
              <a:gd name="connsiteX707" fmla="*/ 39394 w 7467600"/>
              <a:gd name="connsiteY707" fmla="*/ 1784856 h 6858000"/>
              <a:gd name="connsiteX708" fmla="*/ 135813 w 7467600"/>
              <a:gd name="connsiteY708" fmla="*/ 1888838 h 6858000"/>
              <a:gd name="connsiteX709" fmla="*/ 242575 w 7467600"/>
              <a:gd name="connsiteY709" fmla="*/ 1958841 h 6858000"/>
              <a:gd name="connsiteX710" fmla="*/ 82197 w 7467600"/>
              <a:gd name="connsiteY710" fmla="*/ 1754826 h 6858000"/>
              <a:gd name="connsiteX711" fmla="*/ 0 w 7467600"/>
              <a:gd name="connsiteY711" fmla="*/ 1679650 h 6858000"/>
              <a:gd name="connsiteX712" fmla="*/ 0 w 7467600"/>
              <a:gd name="connsiteY712" fmla="*/ 1602463 h 6858000"/>
              <a:gd name="connsiteX713" fmla="*/ 84689 w 7467600"/>
              <a:gd name="connsiteY713" fmla="*/ 1677442 h 6858000"/>
              <a:gd name="connsiteX714" fmla="*/ 298437 w 7467600"/>
              <a:gd name="connsiteY714" fmla="*/ 1968019 h 6858000"/>
              <a:gd name="connsiteX715" fmla="*/ 227269 w 7467600"/>
              <a:gd name="connsiteY715" fmla="*/ 1114064 h 6858000"/>
              <a:gd name="connsiteX716" fmla="*/ 248003 w 7467600"/>
              <a:gd name="connsiteY716" fmla="*/ 1089613 h 6858000"/>
              <a:gd name="connsiteX717" fmla="*/ 427020 w 7467600"/>
              <a:gd name="connsiteY717" fmla="*/ 1619803 h 6858000"/>
              <a:gd name="connsiteX718" fmla="*/ 340345 w 7467600"/>
              <a:gd name="connsiteY718" fmla="*/ 2027739 h 6858000"/>
              <a:gd name="connsiteX719" fmla="*/ 360865 w 7467600"/>
              <a:gd name="connsiteY719" fmla="*/ 2044827 h 6858000"/>
              <a:gd name="connsiteX720" fmla="*/ 560414 w 7467600"/>
              <a:gd name="connsiteY720" fmla="*/ 2421457 h 6858000"/>
              <a:gd name="connsiteX721" fmla="*/ 1359703 w 7467600"/>
              <a:gd name="connsiteY721" fmla="*/ 2578554 h 6858000"/>
              <a:gd name="connsiteX722" fmla="*/ 1359422 w 7467600"/>
              <a:gd name="connsiteY722" fmla="*/ 2577994 h 6858000"/>
              <a:gd name="connsiteX723" fmla="*/ 828701 w 7467600"/>
              <a:gd name="connsiteY723" fmla="*/ 1839520 h 6858000"/>
              <a:gd name="connsiteX724" fmla="*/ 494427 w 7467600"/>
              <a:gd name="connsiteY724" fmla="*/ 1092333 h 6858000"/>
              <a:gd name="connsiteX725" fmla="*/ 506322 w 7467600"/>
              <a:gd name="connsiteY725" fmla="*/ 1020997 h 6858000"/>
              <a:gd name="connsiteX726" fmla="*/ 4570198 w 7467600"/>
              <a:gd name="connsiteY726" fmla="*/ 978081 h 6858000"/>
              <a:gd name="connsiteX727" fmla="*/ 4523691 w 7467600"/>
              <a:gd name="connsiteY727" fmla="*/ 1127776 h 6858000"/>
              <a:gd name="connsiteX728" fmla="*/ 4509875 w 7467600"/>
              <a:gd name="connsiteY728" fmla="*/ 1167552 h 6858000"/>
              <a:gd name="connsiteX729" fmla="*/ 4478168 w 7467600"/>
              <a:gd name="connsiteY729" fmla="*/ 1260735 h 6858000"/>
              <a:gd name="connsiteX730" fmla="*/ 4409309 w 7467600"/>
              <a:gd name="connsiteY730" fmla="*/ 1666996 h 6858000"/>
              <a:gd name="connsiteX731" fmla="*/ 4370031 w 7467600"/>
              <a:gd name="connsiteY731" fmla="*/ 1955666 h 6858000"/>
              <a:gd name="connsiteX732" fmla="*/ 4570198 w 7467600"/>
              <a:gd name="connsiteY732" fmla="*/ 978081 h 6858000"/>
              <a:gd name="connsiteX733" fmla="*/ 4557898 w 7467600"/>
              <a:gd name="connsiteY733" fmla="*/ 900011 h 6858000"/>
              <a:gd name="connsiteX734" fmla="*/ 4344840 w 7467600"/>
              <a:gd name="connsiteY734" fmla="*/ 1922038 h 6858000"/>
              <a:gd name="connsiteX735" fmla="*/ 4378710 w 7467600"/>
              <a:gd name="connsiteY735" fmla="*/ 1665516 h 6858000"/>
              <a:gd name="connsiteX736" fmla="*/ 4448798 w 7467600"/>
              <a:gd name="connsiteY736" fmla="*/ 1253024 h 6858000"/>
              <a:gd name="connsiteX737" fmla="*/ 4480315 w 7467600"/>
              <a:gd name="connsiteY737" fmla="*/ 1158454 h 6858000"/>
              <a:gd name="connsiteX738" fmla="*/ 4494133 w 7467600"/>
              <a:gd name="connsiteY738" fmla="*/ 1118676 h 6858000"/>
              <a:gd name="connsiteX739" fmla="*/ 4557898 w 7467600"/>
              <a:gd name="connsiteY739" fmla="*/ 900011 h 6858000"/>
              <a:gd name="connsiteX740" fmla="*/ 5870151 w 7467600"/>
              <a:gd name="connsiteY740" fmla="*/ 898890 h 6858000"/>
              <a:gd name="connsiteX741" fmla="*/ 5861335 w 7467600"/>
              <a:gd name="connsiteY741" fmla="*/ 899177 h 6858000"/>
              <a:gd name="connsiteX742" fmla="*/ 5843702 w 7467600"/>
              <a:gd name="connsiteY742" fmla="*/ 899748 h 6858000"/>
              <a:gd name="connsiteX743" fmla="*/ 5651107 w 7467600"/>
              <a:gd name="connsiteY743" fmla="*/ 920306 h 6858000"/>
              <a:gd name="connsiteX744" fmla="*/ 5459407 w 7467600"/>
              <a:gd name="connsiteY744" fmla="*/ 940975 h 6858000"/>
              <a:gd name="connsiteX745" fmla="*/ 5374846 w 7467600"/>
              <a:gd name="connsiteY745" fmla="*/ 941988 h 6858000"/>
              <a:gd name="connsiteX746" fmla="*/ 5256105 w 7467600"/>
              <a:gd name="connsiteY746" fmla="*/ 945632 h 6858000"/>
              <a:gd name="connsiteX747" fmla="*/ 5107071 w 7467600"/>
              <a:gd name="connsiteY747" fmla="*/ 969720 h 6858000"/>
              <a:gd name="connsiteX748" fmla="*/ 4998681 w 7467600"/>
              <a:gd name="connsiteY748" fmla="*/ 988771 h 6858000"/>
              <a:gd name="connsiteX749" fmla="*/ 5870151 w 7467600"/>
              <a:gd name="connsiteY749" fmla="*/ 898890 h 6858000"/>
              <a:gd name="connsiteX750" fmla="*/ 5504425 w 7467600"/>
              <a:gd name="connsiteY750" fmla="*/ 848067 h 6858000"/>
              <a:gd name="connsiteX751" fmla="*/ 4968849 w 7467600"/>
              <a:gd name="connsiteY751" fmla="*/ 962318 h 6858000"/>
              <a:gd name="connsiteX752" fmla="*/ 5104039 w 7467600"/>
              <a:gd name="connsiteY752" fmla="*/ 940634 h 6858000"/>
              <a:gd name="connsiteX753" fmla="*/ 5256311 w 7467600"/>
              <a:gd name="connsiteY753" fmla="*/ 916490 h 6858000"/>
              <a:gd name="connsiteX754" fmla="*/ 5377381 w 7467600"/>
              <a:gd name="connsiteY754" fmla="*/ 912671 h 6858000"/>
              <a:gd name="connsiteX755" fmla="*/ 5460148 w 7467600"/>
              <a:gd name="connsiteY755" fmla="*/ 911442 h 6858000"/>
              <a:gd name="connsiteX756" fmla="*/ 5648971 w 7467600"/>
              <a:gd name="connsiteY756" fmla="*/ 891331 h 6858000"/>
              <a:gd name="connsiteX757" fmla="*/ 5844807 w 7467600"/>
              <a:gd name="connsiteY757" fmla="*/ 870718 h 6858000"/>
              <a:gd name="connsiteX758" fmla="*/ 5862975 w 7467600"/>
              <a:gd name="connsiteY758" fmla="*/ 869756 h 6858000"/>
              <a:gd name="connsiteX759" fmla="*/ 5920887 w 7467600"/>
              <a:gd name="connsiteY759" fmla="*/ 865929 h 6858000"/>
              <a:gd name="connsiteX760" fmla="*/ 5504425 w 7467600"/>
              <a:gd name="connsiteY760" fmla="*/ 848067 h 6858000"/>
              <a:gd name="connsiteX761" fmla="*/ 3607114 w 7467600"/>
              <a:gd name="connsiteY761" fmla="*/ 467441 h 6858000"/>
              <a:gd name="connsiteX762" fmla="*/ 3296242 w 7467600"/>
              <a:gd name="connsiteY762" fmla="*/ 807991 h 6858000"/>
              <a:gd name="connsiteX763" fmla="*/ 3174674 w 7467600"/>
              <a:gd name="connsiteY763" fmla="*/ 919759 h 6858000"/>
              <a:gd name="connsiteX764" fmla="*/ 3042978 w 7467600"/>
              <a:gd name="connsiteY764" fmla="*/ 1054894 h 6858000"/>
              <a:gd name="connsiteX765" fmla="*/ 2968914 w 7467600"/>
              <a:gd name="connsiteY765" fmla="*/ 1133756 h 6858000"/>
              <a:gd name="connsiteX766" fmla="*/ 3103823 w 7467600"/>
              <a:gd name="connsiteY766" fmla="*/ 1026814 h 6858000"/>
              <a:gd name="connsiteX767" fmla="*/ 3607114 w 7467600"/>
              <a:gd name="connsiteY767" fmla="*/ 467441 h 6858000"/>
              <a:gd name="connsiteX768" fmla="*/ 3744487 w 7467600"/>
              <a:gd name="connsiteY768" fmla="*/ 383136 h 6858000"/>
              <a:gd name="connsiteX769" fmla="*/ 3970213 w 7467600"/>
              <a:gd name="connsiteY769" fmla="*/ 995559 h 6858000"/>
              <a:gd name="connsiteX770" fmla="*/ 3744487 w 7467600"/>
              <a:gd name="connsiteY770" fmla="*/ 383136 h 6858000"/>
              <a:gd name="connsiteX771" fmla="*/ 3624562 w 7467600"/>
              <a:gd name="connsiteY771" fmla="*/ 367041 h 6858000"/>
              <a:gd name="connsiteX772" fmla="*/ 3489712 w 7467600"/>
              <a:gd name="connsiteY772" fmla="*/ 485386 h 6858000"/>
              <a:gd name="connsiteX773" fmla="*/ 3182994 w 7467600"/>
              <a:gd name="connsiteY773" fmla="*/ 828265 h 6858000"/>
              <a:gd name="connsiteX774" fmla="*/ 2892114 w 7467600"/>
              <a:gd name="connsiteY774" fmla="*/ 1172635 h 6858000"/>
              <a:gd name="connsiteX775" fmla="*/ 3021459 w 7467600"/>
              <a:gd name="connsiteY775" fmla="*/ 1035385 h 6858000"/>
              <a:gd name="connsiteX776" fmla="*/ 3153873 w 7467600"/>
              <a:gd name="connsiteY776" fmla="*/ 898971 h 6858000"/>
              <a:gd name="connsiteX777" fmla="*/ 3276511 w 7467600"/>
              <a:gd name="connsiteY777" fmla="*/ 786423 h 6858000"/>
              <a:gd name="connsiteX778" fmla="*/ 3584154 w 7467600"/>
              <a:gd name="connsiteY778" fmla="*/ 448218 h 6858000"/>
              <a:gd name="connsiteX779" fmla="*/ 3624562 w 7467600"/>
              <a:gd name="connsiteY779" fmla="*/ 367041 h 6858000"/>
              <a:gd name="connsiteX780" fmla="*/ 3766672 w 7467600"/>
              <a:gd name="connsiteY780" fmla="*/ 359429 h 6858000"/>
              <a:gd name="connsiteX781" fmla="*/ 3996338 w 7467600"/>
              <a:gd name="connsiteY781" fmla="*/ 968237 h 6858000"/>
              <a:gd name="connsiteX782" fmla="*/ 3766672 w 7467600"/>
              <a:gd name="connsiteY782" fmla="*/ 359429 h 6858000"/>
              <a:gd name="connsiteX783" fmla="*/ 5805386 w 7467600"/>
              <a:gd name="connsiteY783" fmla="*/ 239240 h 6858000"/>
              <a:gd name="connsiteX784" fmla="*/ 5736947 w 7467600"/>
              <a:gd name="connsiteY784" fmla="*/ 261367 h 6858000"/>
              <a:gd name="connsiteX785" fmla="*/ 5427012 w 7467600"/>
              <a:gd name="connsiteY785" fmla="*/ 311272 h 6858000"/>
              <a:gd name="connsiteX786" fmla="*/ 5147818 w 7467600"/>
              <a:gd name="connsiteY786" fmla="*/ 322112 h 6858000"/>
              <a:gd name="connsiteX787" fmla="*/ 5060854 w 7467600"/>
              <a:gd name="connsiteY787" fmla="*/ 311882 h 6858000"/>
              <a:gd name="connsiteX788" fmla="*/ 4945989 w 7467600"/>
              <a:gd name="connsiteY788" fmla="*/ 300516 h 6858000"/>
              <a:gd name="connsiteX789" fmla="*/ 5410479 w 7467600"/>
              <a:gd name="connsiteY789" fmla="*/ 348434 h 6858000"/>
              <a:gd name="connsiteX790" fmla="*/ 5805386 w 7467600"/>
              <a:gd name="connsiteY790" fmla="*/ 239240 h 6858000"/>
              <a:gd name="connsiteX791" fmla="*/ 5905192 w 7467600"/>
              <a:gd name="connsiteY791" fmla="*/ 163079 h 6858000"/>
              <a:gd name="connsiteX792" fmla="*/ 5865655 w 7467600"/>
              <a:gd name="connsiteY792" fmla="*/ 171901 h 6858000"/>
              <a:gd name="connsiteX793" fmla="*/ 5259740 w 7467600"/>
              <a:gd name="connsiteY793" fmla="*/ 257013 h 6858000"/>
              <a:gd name="connsiteX794" fmla="*/ 5208466 w 7467600"/>
              <a:gd name="connsiteY794" fmla="*/ 257550 h 6858000"/>
              <a:gd name="connsiteX795" fmla="*/ 4980204 w 7467600"/>
              <a:gd name="connsiteY795" fmla="*/ 271903 h 6858000"/>
              <a:gd name="connsiteX796" fmla="*/ 5068068 w 7467600"/>
              <a:gd name="connsiteY796" fmla="*/ 282244 h 6858000"/>
              <a:gd name="connsiteX797" fmla="*/ 5153231 w 7467600"/>
              <a:gd name="connsiteY797" fmla="*/ 292240 h 6858000"/>
              <a:gd name="connsiteX798" fmla="*/ 5426491 w 7467600"/>
              <a:gd name="connsiteY798" fmla="*/ 281128 h 6858000"/>
              <a:gd name="connsiteX799" fmla="*/ 5731212 w 7467600"/>
              <a:gd name="connsiteY799" fmla="*/ 231951 h 6858000"/>
              <a:gd name="connsiteX800" fmla="*/ 5905192 w 7467600"/>
              <a:gd name="connsiteY800" fmla="*/ 163079 h 6858000"/>
              <a:gd name="connsiteX801" fmla="*/ 5944437 w 7467600"/>
              <a:gd name="connsiteY801" fmla="*/ 113829 h 6858000"/>
              <a:gd name="connsiteX802" fmla="*/ 5825032 w 7467600"/>
              <a:gd name="connsiteY802" fmla="*/ 146405 h 6858000"/>
              <a:gd name="connsiteX803" fmla="*/ 4955599 w 7467600"/>
              <a:gd name="connsiteY803" fmla="*/ 247008 h 6858000"/>
              <a:gd name="connsiteX804" fmla="*/ 5210104 w 7467600"/>
              <a:gd name="connsiteY804" fmla="*/ 228123 h 6858000"/>
              <a:gd name="connsiteX805" fmla="*/ 5261015 w 7467600"/>
              <a:gd name="connsiteY805" fmla="*/ 227087 h 6858000"/>
              <a:gd name="connsiteX806" fmla="*/ 5861181 w 7467600"/>
              <a:gd name="connsiteY806" fmla="*/ 143093 h 6858000"/>
              <a:gd name="connsiteX807" fmla="*/ 5961252 w 7467600"/>
              <a:gd name="connsiteY807" fmla="*/ 114820 h 6858000"/>
              <a:gd name="connsiteX808" fmla="*/ 5944437 w 7467600"/>
              <a:gd name="connsiteY808" fmla="*/ 113829 h 6858000"/>
              <a:gd name="connsiteX809" fmla="*/ 3882765 w 7467600"/>
              <a:gd name="connsiteY809" fmla="*/ 0 h 6858000"/>
              <a:gd name="connsiteX810" fmla="*/ 3995099 w 7467600"/>
              <a:gd name="connsiteY810" fmla="*/ 0 h 6858000"/>
              <a:gd name="connsiteX811" fmla="*/ 4163818 w 7467600"/>
              <a:gd name="connsiteY811" fmla="*/ 234104 h 6858000"/>
              <a:gd name="connsiteX812" fmla="*/ 4172099 w 7467600"/>
              <a:gd name="connsiteY812" fmla="*/ 234207 h 6858000"/>
              <a:gd name="connsiteX813" fmla="*/ 4784282 w 7467600"/>
              <a:gd name="connsiteY813" fmla="*/ 276561 h 6858000"/>
              <a:gd name="connsiteX814" fmla="*/ 4801687 w 7467600"/>
              <a:gd name="connsiteY814" fmla="*/ 267764 h 6858000"/>
              <a:gd name="connsiteX815" fmla="*/ 6082788 w 7467600"/>
              <a:gd name="connsiteY815" fmla="*/ 64119 h 6858000"/>
              <a:gd name="connsiteX816" fmla="*/ 6099442 w 7467600"/>
              <a:gd name="connsiteY816" fmla="*/ 82568 h 6858000"/>
              <a:gd name="connsiteX817" fmla="*/ 4804137 w 7467600"/>
              <a:gd name="connsiteY817" fmla="*/ 320931 h 6858000"/>
              <a:gd name="connsiteX818" fmla="*/ 4227047 w 7467600"/>
              <a:gd name="connsiteY818" fmla="*/ 313415 h 6858000"/>
              <a:gd name="connsiteX819" fmla="*/ 4346041 w 7467600"/>
              <a:gd name="connsiteY819" fmla="*/ 456086 h 6858000"/>
              <a:gd name="connsiteX820" fmla="*/ 4870967 w 7467600"/>
              <a:gd name="connsiteY820" fmla="*/ 963061 h 6858000"/>
              <a:gd name="connsiteX821" fmla="*/ 4889647 w 7467600"/>
              <a:gd name="connsiteY821" fmla="*/ 957147 h 6858000"/>
              <a:gd name="connsiteX822" fmla="*/ 5422504 w 7467600"/>
              <a:gd name="connsiteY822" fmla="*/ 805191 h 6858000"/>
              <a:gd name="connsiteX823" fmla="*/ 6087656 w 7467600"/>
              <a:gd name="connsiteY823" fmla="*/ 826703 h 6858000"/>
              <a:gd name="connsiteX824" fmla="*/ 6058717 w 7467600"/>
              <a:gd name="connsiteY824" fmla="*/ 865992 h 6858000"/>
              <a:gd name="connsiteX825" fmla="*/ 4974153 w 7467600"/>
              <a:gd name="connsiteY825" fmla="*/ 1045456 h 6858000"/>
              <a:gd name="connsiteX826" fmla="*/ 5627835 w 7467600"/>
              <a:gd name="connsiteY826" fmla="*/ 1472077 h 6858000"/>
              <a:gd name="connsiteX827" fmla="*/ 5629817 w 7467600"/>
              <a:gd name="connsiteY827" fmla="*/ 1471412 h 6858000"/>
              <a:gd name="connsiteX828" fmla="*/ 5634124 w 7467600"/>
              <a:gd name="connsiteY828" fmla="*/ 1470572 h 6858000"/>
              <a:gd name="connsiteX829" fmla="*/ 5755832 w 7467600"/>
              <a:gd name="connsiteY829" fmla="*/ 1383886 h 6858000"/>
              <a:gd name="connsiteX830" fmla="*/ 6014186 w 7467600"/>
              <a:gd name="connsiteY830" fmla="*/ 1279799 h 6858000"/>
              <a:gd name="connsiteX831" fmla="*/ 6901619 w 7467600"/>
              <a:gd name="connsiteY831" fmla="*/ 1047874 h 6858000"/>
              <a:gd name="connsiteX832" fmla="*/ 6931566 w 7467600"/>
              <a:gd name="connsiteY832" fmla="*/ 1062034 h 6858000"/>
              <a:gd name="connsiteX833" fmla="*/ 5790982 w 7467600"/>
              <a:gd name="connsiteY833" fmla="*/ 1561380 h 6858000"/>
              <a:gd name="connsiteX834" fmla="*/ 6188971 w 7467600"/>
              <a:gd name="connsiteY834" fmla="*/ 1755168 h 6858000"/>
              <a:gd name="connsiteX835" fmla="*/ 6202446 w 7467600"/>
              <a:gd name="connsiteY835" fmla="*/ 1752268 h 6858000"/>
              <a:gd name="connsiteX836" fmla="*/ 7179560 w 7467600"/>
              <a:gd name="connsiteY836" fmla="*/ 1467551 h 6858000"/>
              <a:gd name="connsiteX837" fmla="*/ 7158730 w 7467600"/>
              <a:gd name="connsiteY837" fmla="*/ 1507835 h 6858000"/>
              <a:gd name="connsiteX838" fmla="*/ 6326959 w 7467600"/>
              <a:gd name="connsiteY838" fmla="*/ 1817686 h 6858000"/>
              <a:gd name="connsiteX839" fmla="*/ 6537433 w 7467600"/>
              <a:gd name="connsiteY839" fmla="*/ 1907790 h 6858000"/>
              <a:gd name="connsiteX840" fmla="*/ 6550221 w 7467600"/>
              <a:gd name="connsiteY840" fmla="*/ 1910729 h 6858000"/>
              <a:gd name="connsiteX841" fmla="*/ 6964438 w 7467600"/>
              <a:gd name="connsiteY841" fmla="*/ 2209505 h 6858000"/>
              <a:gd name="connsiteX842" fmla="*/ 7367862 w 7467600"/>
              <a:gd name="connsiteY842" fmla="*/ 2806833 h 6858000"/>
              <a:gd name="connsiteX843" fmla="*/ 7364329 w 7467600"/>
              <a:gd name="connsiteY843" fmla="*/ 2826907 h 6858000"/>
              <a:gd name="connsiteX844" fmla="*/ 7290545 w 7467600"/>
              <a:gd name="connsiteY844" fmla="*/ 2850663 h 6858000"/>
              <a:gd name="connsiteX845" fmla="*/ 6472036 w 7467600"/>
              <a:gd name="connsiteY845" fmla="*/ 1959003 h 6858000"/>
              <a:gd name="connsiteX846" fmla="*/ 5792897 w 7467600"/>
              <a:gd name="connsiteY846" fmla="*/ 1647747 h 6858000"/>
              <a:gd name="connsiteX847" fmla="*/ 5842751 w 7467600"/>
              <a:gd name="connsiteY847" fmla="*/ 1816112 h 6858000"/>
              <a:gd name="connsiteX848" fmla="*/ 5847424 w 7467600"/>
              <a:gd name="connsiteY848" fmla="*/ 1815776 h 6858000"/>
              <a:gd name="connsiteX849" fmla="*/ 6399821 w 7467600"/>
              <a:gd name="connsiteY849" fmla="*/ 2344799 h 6858000"/>
              <a:gd name="connsiteX850" fmla="*/ 6323232 w 7467600"/>
              <a:gd name="connsiteY850" fmla="*/ 2389634 h 6858000"/>
              <a:gd name="connsiteX851" fmla="*/ 5942958 w 7467600"/>
              <a:gd name="connsiteY851" fmla="*/ 2077708 h 6858000"/>
              <a:gd name="connsiteX852" fmla="*/ 5921559 w 7467600"/>
              <a:gd name="connsiteY852" fmla="*/ 2378596 h 6858000"/>
              <a:gd name="connsiteX853" fmla="*/ 5817651 w 7467600"/>
              <a:gd name="connsiteY853" fmla="*/ 3023919 h 6858000"/>
              <a:gd name="connsiteX854" fmla="*/ 5729634 w 7467600"/>
              <a:gd name="connsiteY854" fmla="*/ 3051849 h 6858000"/>
              <a:gd name="connsiteX855" fmla="*/ 5611018 w 7467600"/>
              <a:gd name="connsiteY855" fmla="*/ 2316769 h 6858000"/>
              <a:gd name="connsiteX856" fmla="*/ 5687608 w 7467600"/>
              <a:gd name="connsiteY856" fmla="*/ 2039972 h 6858000"/>
              <a:gd name="connsiteX857" fmla="*/ 5657554 w 7467600"/>
              <a:gd name="connsiteY857" fmla="*/ 1576445 h 6858000"/>
              <a:gd name="connsiteX858" fmla="*/ 5150475 w 7467600"/>
              <a:gd name="connsiteY858" fmla="*/ 1274012 h 6858000"/>
              <a:gd name="connsiteX859" fmla="*/ 5349142 w 7467600"/>
              <a:gd name="connsiteY859" fmla="*/ 2204405 h 6858000"/>
              <a:gd name="connsiteX860" fmla="*/ 5262214 w 7467600"/>
              <a:gd name="connsiteY860" fmla="*/ 2233836 h 6858000"/>
              <a:gd name="connsiteX861" fmla="*/ 4981539 w 7467600"/>
              <a:gd name="connsiteY861" fmla="*/ 1542201 h 6858000"/>
              <a:gd name="connsiteX862" fmla="*/ 4958461 w 7467600"/>
              <a:gd name="connsiteY862" fmla="*/ 1136957 h 6858000"/>
              <a:gd name="connsiteX863" fmla="*/ 4655015 w 7467600"/>
              <a:gd name="connsiteY863" fmla="*/ 891426 h 6858000"/>
              <a:gd name="connsiteX864" fmla="*/ 4348002 w 7467600"/>
              <a:gd name="connsiteY864" fmla="*/ 2205895 h 6858000"/>
              <a:gd name="connsiteX865" fmla="*/ 4262250 w 7467600"/>
              <a:gd name="connsiteY865" fmla="*/ 2219972 h 6858000"/>
              <a:gd name="connsiteX866" fmla="*/ 4550611 w 7467600"/>
              <a:gd name="connsiteY866" fmla="*/ 817540 h 6858000"/>
              <a:gd name="connsiteX867" fmla="*/ 4564418 w 7467600"/>
              <a:gd name="connsiteY867" fmla="*/ 808293 h 6858000"/>
              <a:gd name="connsiteX868" fmla="*/ 4266388 w 7467600"/>
              <a:gd name="connsiteY868" fmla="*/ 500083 h 6858000"/>
              <a:gd name="connsiteX869" fmla="*/ 4032842 w 7467600"/>
              <a:gd name="connsiteY869" fmla="*/ 211809 h 6858000"/>
              <a:gd name="connsiteX870" fmla="*/ 3882765 w 7467600"/>
              <a:gd name="connsiteY870" fmla="*/ 0 h 6858000"/>
              <a:gd name="connsiteX871" fmla="*/ 3721337 w 7467600"/>
              <a:gd name="connsiteY871" fmla="*/ 0 h 6858000"/>
              <a:gd name="connsiteX872" fmla="*/ 3797544 w 7467600"/>
              <a:gd name="connsiteY872" fmla="*/ 0 h 6858000"/>
              <a:gd name="connsiteX873" fmla="*/ 3775734 w 7467600"/>
              <a:gd name="connsiteY873" fmla="*/ 95131 h 6858000"/>
              <a:gd name="connsiteX874" fmla="*/ 3724807 w 7467600"/>
              <a:gd name="connsiteY874" fmla="*/ 272257 h 6858000"/>
              <a:gd name="connsiteX875" fmla="*/ 3726844 w 7467600"/>
              <a:gd name="connsiteY875" fmla="*/ 282988 h 6858000"/>
              <a:gd name="connsiteX876" fmla="*/ 3742664 w 7467600"/>
              <a:gd name="connsiteY876" fmla="*/ 279918 h 6858000"/>
              <a:gd name="connsiteX877" fmla="*/ 4103910 w 7467600"/>
              <a:gd name="connsiteY877" fmla="*/ 1161917 h 6858000"/>
              <a:gd name="connsiteX878" fmla="*/ 4020269 w 7467600"/>
              <a:gd name="connsiteY878" fmla="*/ 1200406 h 6858000"/>
              <a:gd name="connsiteX879" fmla="*/ 3674882 w 7467600"/>
              <a:gd name="connsiteY879" fmla="*/ 488524 h 6858000"/>
              <a:gd name="connsiteX880" fmla="*/ 3132682 w 7467600"/>
              <a:gd name="connsiteY880" fmla="*/ 1072284 h 6858000"/>
              <a:gd name="connsiteX881" fmla="*/ 2716346 w 7467600"/>
              <a:gd name="connsiteY881" fmla="*/ 1276376 h 6858000"/>
              <a:gd name="connsiteX882" fmla="*/ 2716772 w 7467600"/>
              <a:gd name="connsiteY882" fmla="*/ 1255462 h 6858000"/>
              <a:gd name="connsiteX883" fmla="*/ 3471096 w 7467600"/>
              <a:gd name="connsiteY883" fmla="*/ 437072 h 6858000"/>
              <a:gd name="connsiteX884" fmla="*/ 3639057 w 7467600"/>
              <a:gd name="connsiteY884" fmla="*/ 286334 h 6858000"/>
              <a:gd name="connsiteX885" fmla="*/ 3640309 w 7467600"/>
              <a:gd name="connsiteY885" fmla="*/ 284664 h 6858000"/>
              <a:gd name="connsiteX886" fmla="*/ 3646022 w 7467600"/>
              <a:gd name="connsiteY886" fmla="*/ 276711 h 6858000"/>
              <a:gd name="connsiteX887" fmla="*/ 3707943 w 7467600"/>
              <a:gd name="connsiteY887" fmla="*/ 65958 h 6858000"/>
              <a:gd name="connsiteX888" fmla="*/ 3721337 w 7467600"/>
              <a:gd name="connsiteY888" fmla="*/ 0 h 6858000"/>
              <a:gd name="connsiteX889" fmla="*/ 2867960 w 7467600"/>
              <a:gd name="connsiteY889" fmla="*/ 0 h 6858000"/>
              <a:gd name="connsiteX890" fmla="*/ 2926351 w 7467600"/>
              <a:gd name="connsiteY890" fmla="*/ 0 h 6858000"/>
              <a:gd name="connsiteX891" fmla="*/ 2902823 w 7467600"/>
              <a:gd name="connsiteY891" fmla="*/ 262929 h 6858000"/>
              <a:gd name="connsiteX892" fmla="*/ 2940663 w 7467600"/>
              <a:gd name="connsiteY892" fmla="*/ 140884 h 6858000"/>
              <a:gd name="connsiteX893" fmla="*/ 2947039 w 7467600"/>
              <a:gd name="connsiteY893" fmla="*/ 122524 h 6858000"/>
              <a:gd name="connsiteX894" fmla="*/ 2984316 w 7467600"/>
              <a:gd name="connsiteY894" fmla="*/ 0 h 6858000"/>
              <a:gd name="connsiteX895" fmla="*/ 3016114 w 7467600"/>
              <a:gd name="connsiteY895" fmla="*/ 0 h 6858000"/>
              <a:gd name="connsiteX896" fmla="*/ 2979949 w 7467600"/>
              <a:gd name="connsiteY896" fmla="*/ 119274 h 6858000"/>
              <a:gd name="connsiteX897" fmla="*/ 3023879 w 7467600"/>
              <a:gd name="connsiteY897" fmla="*/ 0 h 6858000"/>
              <a:gd name="connsiteX898" fmla="*/ 3105400 w 7467600"/>
              <a:gd name="connsiteY898" fmla="*/ 0 h 6858000"/>
              <a:gd name="connsiteX899" fmla="*/ 3094669 w 7467600"/>
              <a:gd name="connsiteY899" fmla="*/ 30308 h 6858000"/>
              <a:gd name="connsiteX900" fmla="*/ 2901945 w 7467600"/>
              <a:gd name="connsiteY900" fmla="*/ 466538 h 6858000"/>
              <a:gd name="connsiteX901" fmla="*/ 2815209 w 7467600"/>
              <a:gd name="connsiteY901" fmla="*/ 497361 h 6858000"/>
              <a:gd name="connsiteX902" fmla="*/ 2844845 w 7467600"/>
              <a:gd name="connsiteY902" fmla="*/ 127638 h 6858000"/>
              <a:gd name="connsiteX903" fmla="*/ 2867960 w 7467600"/>
              <a:gd name="connsiteY903" fmla="*/ 0 h 6858000"/>
              <a:gd name="connsiteX904" fmla="*/ 1057230 w 7467600"/>
              <a:gd name="connsiteY904" fmla="*/ 0 h 6858000"/>
              <a:gd name="connsiteX905" fmla="*/ 1111003 w 7467600"/>
              <a:gd name="connsiteY905" fmla="*/ 0 h 6858000"/>
              <a:gd name="connsiteX906" fmla="*/ 1125553 w 7467600"/>
              <a:gd name="connsiteY906" fmla="*/ 52588 h 6858000"/>
              <a:gd name="connsiteX907" fmla="*/ 1304276 w 7467600"/>
              <a:gd name="connsiteY907" fmla="*/ 476275 h 6858000"/>
              <a:gd name="connsiteX908" fmla="*/ 1492066 w 7467600"/>
              <a:gd name="connsiteY908" fmla="*/ 886333 h 6858000"/>
              <a:gd name="connsiteX909" fmla="*/ 1423698 w 7467600"/>
              <a:gd name="connsiteY909" fmla="*/ 710817 h 6858000"/>
              <a:gd name="connsiteX910" fmla="*/ 1357609 w 7467600"/>
              <a:gd name="connsiteY910" fmla="*/ 532892 h 6858000"/>
              <a:gd name="connsiteX911" fmla="*/ 1309550 w 7467600"/>
              <a:gd name="connsiteY911" fmla="*/ 374031 h 6858000"/>
              <a:gd name="connsiteX912" fmla="*/ 1193673 w 7467600"/>
              <a:gd name="connsiteY912" fmla="*/ 49533 h 6858000"/>
              <a:gd name="connsiteX913" fmla="*/ 1164391 w 7467600"/>
              <a:gd name="connsiteY913" fmla="*/ 0 h 6858000"/>
              <a:gd name="connsiteX914" fmla="*/ 1200666 w 7467600"/>
              <a:gd name="connsiteY914" fmla="*/ 0 h 6858000"/>
              <a:gd name="connsiteX915" fmla="*/ 1223408 w 7467600"/>
              <a:gd name="connsiteY915" fmla="*/ 38996 h 6858000"/>
              <a:gd name="connsiteX916" fmla="*/ 1339635 w 7467600"/>
              <a:gd name="connsiteY916" fmla="*/ 365517 h 6858000"/>
              <a:gd name="connsiteX917" fmla="*/ 1387469 w 7467600"/>
              <a:gd name="connsiteY917" fmla="*/ 523079 h 6858000"/>
              <a:gd name="connsiteX918" fmla="*/ 1452685 w 7467600"/>
              <a:gd name="connsiteY918" fmla="*/ 699806 h 6858000"/>
              <a:gd name="connsiteX919" fmla="*/ 1492092 w 7467600"/>
              <a:gd name="connsiteY919" fmla="*/ 800424 h 6858000"/>
              <a:gd name="connsiteX920" fmla="*/ 1455302 w 7467600"/>
              <a:gd name="connsiteY920" fmla="*/ 632913 h 6858000"/>
              <a:gd name="connsiteX921" fmla="*/ 1222336 w 7467600"/>
              <a:gd name="connsiteY921" fmla="*/ 9480 h 6858000"/>
              <a:gd name="connsiteX922" fmla="*/ 1214634 w 7467600"/>
              <a:gd name="connsiteY922" fmla="*/ 0 h 6858000"/>
              <a:gd name="connsiteX923" fmla="*/ 1289827 w 7467600"/>
              <a:gd name="connsiteY923" fmla="*/ 0 h 6858000"/>
              <a:gd name="connsiteX924" fmla="*/ 1321076 w 7467600"/>
              <a:gd name="connsiteY924" fmla="*/ 59722 h 6858000"/>
              <a:gd name="connsiteX925" fmla="*/ 1512579 w 7467600"/>
              <a:gd name="connsiteY925" fmla="*/ 626441 h 6858000"/>
              <a:gd name="connsiteX926" fmla="*/ 1506076 w 7467600"/>
              <a:gd name="connsiteY926" fmla="*/ 1089289 h 6858000"/>
              <a:gd name="connsiteX927" fmla="*/ 1486346 w 7467600"/>
              <a:gd name="connsiteY927" fmla="*/ 1079919 h 6858000"/>
              <a:gd name="connsiteX928" fmla="*/ 1070511 w 7467600"/>
              <a:gd name="connsiteY928" fmla="*/ 48609 h 6858000"/>
              <a:gd name="connsiteX929" fmla="*/ 1057230 w 7467600"/>
              <a:gd name="connsiteY929" fmla="*/ 0 h 6858000"/>
              <a:gd name="connsiteX930" fmla="*/ 43151 w 7467600"/>
              <a:gd name="connsiteY930" fmla="*/ 0 h 6858000"/>
              <a:gd name="connsiteX931" fmla="*/ 95283 w 7467600"/>
              <a:gd name="connsiteY931" fmla="*/ 0 h 6858000"/>
              <a:gd name="connsiteX932" fmla="*/ 300708 w 7467600"/>
              <a:gd name="connsiteY932" fmla="*/ 154571 h 6858000"/>
              <a:gd name="connsiteX933" fmla="*/ 530414 w 7467600"/>
              <a:gd name="connsiteY933" fmla="*/ 354673 h 6858000"/>
              <a:gd name="connsiteX934" fmla="*/ 333785 w 7467600"/>
              <a:gd name="connsiteY934" fmla="*/ 161564 h 6858000"/>
              <a:gd name="connsiteX935" fmla="*/ 147005 w 7467600"/>
              <a:gd name="connsiteY935" fmla="*/ 0 h 6858000"/>
              <a:gd name="connsiteX936" fmla="*/ 272509 w 7467600"/>
              <a:gd name="connsiteY936" fmla="*/ 0 h 6858000"/>
              <a:gd name="connsiteX937" fmla="*/ 326276 w 7467600"/>
              <a:gd name="connsiteY937" fmla="*/ 45847 h 6858000"/>
              <a:gd name="connsiteX938" fmla="*/ 823759 w 7467600"/>
              <a:gd name="connsiteY938" fmla="*/ 574145 h 6858000"/>
              <a:gd name="connsiteX939" fmla="*/ 811254 w 7467600"/>
              <a:gd name="connsiteY939" fmla="*/ 665546 h 6858000"/>
              <a:gd name="connsiteX940" fmla="*/ 154042 w 7467600"/>
              <a:gd name="connsiteY940" fmla="*/ 261522 h 6858000"/>
              <a:gd name="connsiteX941" fmla="*/ 13550 w 7467600"/>
              <a:gd name="connsiteY941" fmla="*/ 158423 h 6858000"/>
              <a:gd name="connsiteX942" fmla="*/ 0 w 7467600"/>
              <a:gd name="connsiteY942" fmla="*/ 146618 h 6858000"/>
              <a:gd name="connsiteX943" fmla="*/ 0 w 7467600"/>
              <a:gd name="connsiteY943" fmla="*/ 59161 h 6858000"/>
              <a:gd name="connsiteX944" fmla="*/ 45427 w 7467600"/>
              <a:gd name="connsiteY944" fmla="*/ 101078 h 6858000"/>
              <a:gd name="connsiteX945" fmla="*/ 630103 w 7467600"/>
              <a:gd name="connsiteY945" fmla="*/ 485885 h 6858000"/>
              <a:gd name="connsiteX946" fmla="*/ 532040 w 7467600"/>
              <a:gd name="connsiteY946" fmla="*/ 399359 h 6858000"/>
              <a:gd name="connsiteX947" fmla="*/ 517618 w 7467600"/>
              <a:gd name="connsiteY947" fmla="*/ 385726 h 6858000"/>
              <a:gd name="connsiteX948" fmla="*/ 285074 w 7467600"/>
              <a:gd name="connsiteY948" fmla="*/ 182755 h 6858000"/>
              <a:gd name="connsiteX949" fmla="*/ 43151 w 7467600"/>
              <a:gd name="connsiteY94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05948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1019354 w 7467600"/>
              <a:gd name="connsiteY17" fmla="*/ 6315006 h 6858000"/>
              <a:gd name="connsiteX18" fmla="*/ 441046 w 7467600"/>
              <a:gd name="connsiteY18" fmla="*/ 6691153 h 6858000"/>
              <a:gd name="connsiteX19" fmla="*/ 1019354 w 7467600"/>
              <a:gd name="connsiteY19" fmla="*/ 6315006 h 6858000"/>
              <a:gd name="connsiteX20" fmla="*/ 991680 w 7467600"/>
              <a:gd name="connsiteY20" fmla="*/ 6298413 h 6858000"/>
              <a:gd name="connsiteX21" fmla="*/ 409060 w 7467600"/>
              <a:gd name="connsiteY21" fmla="*/ 6671470 h 6858000"/>
              <a:gd name="connsiteX22" fmla="*/ 991680 w 7467600"/>
              <a:gd name="connsiteY22" fmla="*/ 6298413 h 6858000"/>
              <a:gd name="connsiteX23" fmla="*/ 103333 w 7467600"/>
              <a:gd name="connsiteY23" fmla="*/ 5699602 h 6858000"/>
              <a:gd name="connsiteX24" fmla="*/ 233938 w 7467600"/>
              <a:gd name="connsiteY24" fmla="*/ 5809416 h 6858000"/>
              <a:gd name="connsiteX25" fmla="*/ 883580 w 7467600"/>
              <a:gd name="connsiteY25" fmla="*/ 6180710 h 6858000"/>
              <a:gd name="connsiteX26" fmla="*/ 487337 w 7467600"/>
              <a:gd name="connsiteY26" fmla="*/ 5950182 h 6858000"/>
              <a:gd name="connsiteX27" fmla="*/ 354051 w 7467600"/>
              <a:gd name="connsiteY27" fmla="*/ 5854912 h 6858000"/>
              <a:gd name="connsiteX28" fmla="*/ 195436 w 7467600"/>
              <a:gd name="connsiteY28" fmla="*/ 5755068 h 6858000"/>
              <a:gd name="connsiteX29" fmla="*/ 103333 w 7467600"/>
              <a:gd name="connsiteY29" fmla="*/ 5699602 h 6858000"/>
              <a:gd name="connsiteX30" fmla="*/ 5539432 w 7467600"/>
              <a:gd name="connsiteY30" fmla="*/ 5642928 h 6858000"/>
              <a:gd name="connsiteX31" fmla="*/ 5555462 w 7467600"/>
              <a:gd name="connsiteY31" fmla="*/ 5694454 h 6858000"/>
              <a:gd name="connsiteX32" fmla="*/ 5828270 w 7467600"/>
              <a:gd name="connsiteY32" fmla="*/ 6320663 h 6858000"/>
              <a:gd name="connsiteX33" fmla="*/ 5947416 w 7467600"/>
              <a:gd name="connsiteY33" fmla="*/ 6574846 h 6858000"/>
              <a:gd name="connsiteX34" fmla="*/ 5539432 w 7467600"/>
              <a:gd name="connsiteY34" fmla="*/ 5642928 h 6858000"/>
              <a:gd name="connsiteX35" fmla="*/ 51253 w 7467600"/>
              <a:gd name="connsiteY35" fmla="*/ 5631825 h 6858000"/>
              <a:gd name="connsiteX36" fmla="*/ 211622 w 7467600"/>
              <a:gd name="connsiteY36" fmla="*/ 5728803 h 6858000"/>
              <a:gd name="connsiteX37" fmla="*/ 371652 w 7467600"/>
              <a:gd name="connsiteY37" fmla="*/ 5829062 h 6858000"/>
              <a:gd name="connsiteX38" fmla="*/ 505903 w 7467600"/>
              <a:gd name="connsiteY38" fmla="*/ 5925221 h 6858000"/>
              <a:gd name="connsiteX39" fmla="*/ 899240 w 7467600"/>
              <a:gd name="connsiteY39" fmla="*/ 6153068 h 6858000"/>
              <a:gd name="connsiteX40" fmla="*/ 988114 w 7467600"/>
              <a:gd name="connsiteY40" fmla="*/ 6174204 h 6858000"/>
              <a:gd name="connsiteX41" fmla="*/ 845971 w 7467600"/>
              <a:gd name="connsiteY41" fmla="*/ 6067177 h 6858000"/>
              <a:gd name="connsiteX42" fmla="*/ 448057 w 7467600"/>
              <a:gd name="connsiteY42" fmla="*/ 5841376 h 6858000"/>
              <a:gd name="connsiteX43" fmla="*/ 51253 w 7467600"/>
              <a:gd name="connsiteY43" fmla="*/ 5631825 h 6858000"/>
              <a:gd name="connsiteX44" fmla="*/ 2606687 w 7467600"/>
              <a:gd name="connsiteY44" fmla="*/ 5630718 h 6858000"/>
              <a:gd name="connsiteX45" fmla="*/ 2645658 w 7467600"/>
              <a:gd name="connsiteY45" fmla="*/ 6640259 h 6858000"/>
              <a:gd name="connsiteX46" fmla="*/ 2606687 w 7467600"/>
              <a:gd name="connsiteY46" fmla="*/ 5630718 h 6858000"/>
              <a:gd name="connsiteX47" fmla="*/ 3642057 w 7467600"/>
              <a:gd name="connsiteY47" fmla="*/ 5573487 h 6858000"/>
              <a:gd name="connsiteX48" fmla="*/ 3632981 w 7467600"/>
              <a:gd name="connsiteY48" fmla="*/ 5579437 h 6858000"/>
              <a:gd name="connsiteX49" fmla="*/ 3382436 w 7467600"/>
              <a:gd name="connsiteY49" fmla="*/ 5952726 h 6858000"/>
              <a:gd name="connsiteX50" fmla="*/ 3191929 w 7467600"/>
              <a:gd name="connsiteY50" fmla="*/ 6662669 h 6858000"/>
              <a:gd name="connsiteX51" fmla="*/ 3369898 w 7467600"/>
              <a:gd name="connsiteY51" fmla="*/ 6081771 h 6858000"/>
              <a:gd name="connsiteX52" fmla="*/ 3642057 w 7467600"/>
              <a:gd name="connsiteY52" fmla="*/ 5573487 h 6858000"/>
              <a:gd name="connsiteX53" fmla="*/ 2650666 w 7467600"/>
              <a:gd name="connsiteY53" fmla="*/ 5530686 h 6858000"/>
              <a:gd name="connsiteX54" fmla="*/ 2650249 w 7467600"/>
              <a:gd name="connsiteY54" fmla="*/ 5532101 h 6858000"/>
              <a:gd name="connsiteX55" fmla="*/ 2663808 w 7467600"/>
              <a:gd name="connsiteY55" fmla="*/ 6535215 h 6858000"/>
              <a:gd name="connsiteX56" fmla="*/ 2665418 w 7467600"/>
              <a:gd name="connsiteY56" fmla="*/ 6132756 h 6858000"/>
              <a:gd name="connsiteX57" fmla="*/ 2650666 w 7467600"/>
              <a:gd name="connsiteY57" fmla="*/ 5530686 h 6858000"/>
              <a:gd name="connsiteX58" fmla="*/ 2680277 w 7467600"/>
              <a:gd name="connsiteY58" fmla="*/ 5479204 h 6858000"/>
              <a:gd name="connsiteX59" fmla="*/ 2678972 w 7467600"/>
              <a:gd name="connsiteY59" fmla="*/ 5481582 h 6858000"/>
              <a:gd name="connsiteX60" fmla="*/ 2696666 w 7467600"/>
              <a:gd name="connsiteY60" fmla="*/ 6133836 h 6858000"/>
              <a:gd name="connsiteX61" fmla="*/ 2695769 w 7467600"/>
              <a:gd name="connsiteY61" fmla="*/ 6390955 h 6858000"/>
              <a:gd name="connsiteX62" fmla="*/ 2739893 w 7467600"/>
              <a:gd name="connsiteY62" fmla="*/ 6108357 h 6858000"/>
              <a:gd name="connsiteX63" fmla="*/ 2680277 w 7467600"/>
              <a:gd name="connsiteY63" fmla="*/ 5479204 h 6858000"/>
              <a:gd name="connsiteX64" fmla="*/ 1132195 w 7467600"/>
              <a:gd name="connsiteY64" fmla="*/ 5467980 h 6858000"/>
              <a:gd name="connsiteX65" fmla="*/ 1679056 w 7467600"/>
              <a:gd name="connsiteY65" fmla="*/ 5516907 h 6858000"/>
              <a:gd name="connsiteX66" fmla="*/ 2128648 w 7467600"/>
              <a:gd name="connsiteY66" fmla="*/ 5474249 h 6858000"/>
              <a:gd name="connsiteX67" fmla="*/ 1825619 w 7467600"/>
              <a:gd name="connsiteY67" fmla="*/ 5478447 h 6858000"/>
              <a:gd name="connsiteX68" fmla="*/ 1737798 w 7467600"/>
              <a:gd name="connsiteY68" fmla="*/ 5483353 h 6858000"/>
              <a:gd name="connsiteX69" fmla="*/ 1132195 w 7467600"/>
              <a:gd name="connsiteY69" fmla="*/ 5467980 h 6858000"/>
              <a:gd name="connsiteX70" fmla="*/ 1456157 w 7467600"/>
              <a:gd name="connsiteY70" fmla="*/ 5371404 h 6858000"/>
              <a:gd name="connsiteX71" fmla="*/ 1244432 w 7467600"/>
              <a:gd name="connsiteY71" fmla="*/ 5385601 h 6858000"/>
              <a:gd name="connsiteX72" fmla="*/ 973990 w 7467600"/>
              <a:gd name="connsiteY72" fmla="*/ 5424940 h 6858000"/>
              <a:gd name="connsiteX73" fmla="*/ 1103809 w 7467600"/>
              <a:gd name="connsiteY73" fmla="*/ 5433720 h 6858000"/>
              <a:gd name="connsiteX74" fmla="*/ 1123454 w 7467600"/>
              <a:gd name="connsiteY74" fmla="*/ 5435727 h 6858000"/>
              <a:gd name="connsiteX75" fmla="*/ 1737017 w 7467600"/>
              <a:gd name="connsiteY75" fmla="*/ 5452183 h 6858000"/>
              <a:gd name="connsiteX76" fmla="*/ 1824397 w 7467600"/>
              <a:gd name="connsiteY76" fmla="*/ 5447757 h 6858000"/>
              <a:gd name="connsiteX77" fmla="*/ 2070059 w 7467600"/>
              <a:gd name="connsiteY77" fmla="*/ 5441660 h 6858000"/>
              <a:gd name="connsiteX78" fmla="*/ 1456157 w 7467600"/>
              <a:gd name="connsiteY78" fmla="*/ 5371404 h 6858000"/>
              <a:gd name="connsiteX79" fmla="*/ 4988186 w 7467600"/>
              <a:gd name="connsiteY79" fmla="*/ 5216467 h 6858000"/>
              <a:gd name="connsiteX80" fmla="*/ 4777334 w 7467600"/>
              <a:gd name="connsiteY80" fmla="*/ 5406072 h 6858000"/>
              <a:gd name="connsiteX81" fmla="*/ 4718341 w 7467600"/>
              <a:gd name="connsiteY81" fmla="*/ 5468043 h 6858000"/>
              <a:gd name="connsiteX82" fmla="*/ 4604655 w 7467600"/>
              <a:gd name="connsiteY82" fmla="*/ 5583434 h 6858000"/>
              <a:gd name="connsiteX83" fmla="*/ 4565074 w 7467600"/>
              <a:gd name="connsiteY83" fmla="*/ 5618550 h 6858000"/>
              <a:gd name="connsiteX84" fmla="*/ 4988186 w 7467600"/>
              <a:gd name="connsiteY84" fmla="*/ 5216467 h 6858000"/>
              <a:gd name="connsiteX85" fmla="*/ 4978032 w 7467600"/>
              <a:gd name="connsiteY85" fmla="*/ 5183809 h 6858000"/>
              <a:gd name="connsiteX86" fmla="*/ 4463413 w 7467600"/>
              <a:gd name="connsiteY86" fmla="*/ 5615162 h 6858000"/>
              <a:gd name="connsiteX87" fmla="*/ 4358134 w 7467600"/>
              <a:gd name="connsiteY87" fmla="*/ 5742791 h 6858000"/>
              <a:gd name="connsiteX88" fmla="*/ 4376219 w 7467600"/>
              <a:gd name="connsiteY88" fmla="*/ 5729027 h 6858000"/>
              <a:gd name="connsiteX89" fmla="*/ 4582340 w 7467600"/>
              <a:gd name="connsiteY89" fmla="*/ 5561037 h 6858000"/>
              <a:gd name="connsiteX90" fmla="*/ 4694684 w 7467600"/>
              <a:gd name="connsiteY90" fmla="*/ 5447098 h 6858000"/>
              <a:gd name="connsiteX91" fmla="*/ 4754123 w 7467600"/>
              <a:gd name="connsiteY91" fmla="*/ 5384643 h 6858000"/>
              <a:gd name="connsiteX92" fmla="*/ 4978032 w 7467600"/>
              <a:gd name="connsiteY92" fmla="*/ 5183809 h 6858000"/>
              <a:gd name="connsiteX93" fmla="*/ 1903353 w 7467600"/>
              <a:gd name="connsiteY93" fmla="*/ 5044827 h 6858000"/>
              <a:gd name="connsiteX94" fmla="*/ 1936931 w 7467600"/>
              <a:gd name="connsiteY94" fmla="*/ 5093954 h 6858000"/>
              <a:gd name="connsiteX95" fmla="*/ 2195868 w 7467600"/>
              <a:gd name="connsiteY95" fmla="*/ 5396574 h 6858000"/>
              <a:gd name="connsiteX96" fmla="*/ 2088852 w 7467600"/>
              <a:gd name="connsiteY96" fmla="*/ 5166123 h 6858000"/>
              <a:gd name="connsiteX97" fmla="*/ 1958241 w 7467600"/>
              <a:gd name="connsiteY97" fmla="*/ 5067955 h 6858000"/>
              <a:gd name="connsiteX98" fmla="*/ 1903353 w 7467600"/>
              <a:gd name="connsiteY98" fmla="*/ 5044827 h 6858000"/>
              <a:gd name="connsiteX99" fmla="*/ 1979378 w 7467600"/>
              <a:gd name="connsiteY99" fmla="*/ 4769504 h 6858000"/>
              <a:gd name="connsiteX100" fmla="*/ 2882120 w 7467600"/>
              <a:gd name="connsiteY100" fmla="*/ 5064547 h 6858000"/>
              <a:gd name="connsiteX101" fmla="*/ 2793103 w 7467600"/>
              <a:gd name="connsiteY101" fmla="*/ 5039699 h 6858000"/>
              <a:gd name="connsiteX102" fmla="*/ 2770041 w 7467600"/>
              <a:gd name="connsiteY102" fmla="*/ 5033634 h 6858000"/>
              <a:gd name="connsiteX103" fmla="*/ 1979378 w 7467600"/>
              <a:gd name="connsiteY103" fmla="*/ 4769504 h 6858000"/>
              <a:gd name="connsiteX104" fmla="*/ 1927410 w 7467600"/>
              <a:gd name="connsiteY104" fmla="*/ 4716164 h 6858000"/>
              <a:gd name="connsiteX105" fmla="*/ 1959587 w 7467600"/>
              <a:gd name="connsiteY105" fmla="*/ 4728849 h 6858000"/>
              <a:gd name="connsiteX106" fmla="*/ 2777707 w 7467600"/>
              <a:gd name="connsiteY106" fmla="*/ 5003991 h 6858000"/>
              <a:gd name="connsiteX107" fmla="*/ 2800768 w 7467600"/>
              <a:gd name="connsiteY107" fmla="*/ 5010056 h 6858000"/>
              <a:gd name="connsiteX108" fmla="*/ 2879408 w 7467600"/>
              <a:gd name="connsiteY108" fmla="*/ 5031590 h 6858000"/>
              <a:gd name="connsiteX109" fmla="*/ 2862295 w 7467600"/>
              <a:gd name="connsiteY109" fmla="*/ 5022958 h 6858000"/>
              <a:gd name="connsiteX110" fmla="*/ 2813343 w 7467600"/>
              <a:gd name="connsiteY110" fmla="*/ 4998369 h 6858000"/>
              <a:gd name="connsiteX111" fmla="*/ 2646245 w 7467600"/>
              <a:gd name="connsiteY111" fmla="*/ 4930999 h 6858000"/>
              <a:gd name="connsiteX112" fmla="*/ 1999243 w 7467600"/>
              <a:gd name="connsiteY112" fmla="*/ 4730524 h 6858000"/>
              <a:gd name="connsiteX113" fmla="*/ 1979527 w 7467600"/>
              <a:gd name="connsiteY113" fmla="*/ 4726651 h 6858000"/>
              <a:gd name="connsiteX114" fmla="*/ 1927410 w 7467600"/>
              <a:gd name="connsiteY114" fmla="*/ 4716164 h 6858000"/>
              <a:gd name="connsiteX115" fmla="*/ 1997014 w 7467600"/>
              <a:gd name="connsiteY115" fmla="*/ 4698007 h 6858000"/>
              <a:gd name="connsiteX116" fmla="*/ 2005458 w 7467600"/>
              <a:gd name="connsiteY116" fmla="*/ 4699540 h 6858000"/>
              <a:gd name="connsiteX117" fmla="*/ 2657186 w 7467600"/>
              <a:gd name="connsiteY117" fmla="*/ 4901687 h 6858000"/>
              <a:gd name="connsiteX118" fmla="*/ 2826662 w 7467600"/>
              <a:gd name="connsiteY118" fmla="*/ 4970362 h 6858000"/>
              <a:gd name="connsiteX119" fmla="*/ 2876100 w 7467600"/>
              <a:gd name="connsiteY119" fmla="*/ 4995397 h 6858000"/>
              <a:gd name="connsiteX120" fmla="*/ 3042600 w 7467600"/>
              <a:gd name="connsiteY120" fmla="*/ 5059532 h 6858000"/>
              <a:gd name="connsiteX121" fmla="*/ 1997014 w 7467600"/>
              <a:gd name="connsiteY121" fmla="*/ 4698007 h 6858000"/>
              <a:gd name="connsiteX122" fmla="*/ 2305292 w 7467600"/>
              <a:gd name="connsiteY122" fmla="*/ 4219492 h 6858000"/>
              <a:gd name="connsiteX123" fmla="*/ 3360922 w 7467600"/>
              <a:gd name="connsiteY123" fmla="*/ 4529373 h 6858000"/>
              <a:gd name="connsiteX124" fmla="*/ 3492420 w 7467600"/>
              <a:gd name="connsiteY124" fmla="*/ 4510145 h 6858000"/>
              <a:gd name="connsiteX125" fmla="*/ 3364086 w 7467600"/>
              <a:gd name="connsiteY125" fmla="*/ 4480340 h 6858000"/>
              <a:gd name="connsiteX126" fmla="*/ 3225818 w 7467600"/>
              <a:gd name="connsiteY126" fmla="*/ 4411822 h 6858000"/>
              <a:gd name="connsiteX127" fmla="*/ 3129696 w 7467600"/>
              <a:gd name="connsiteY127" fmla="*/ 4360704 h 6858000"/>
              <a:gd name="connsiteX128" fmla="*/ 2814545 w 7467600"/>
              <a:gd name="connsiteY128" fmla="*/ 4282955 h 6858000"/>
              <a:gd name="connsiteX129" fmla="*/ 2305292 w 7467600"/>
              <a:gd name="connsiteY129" fmla="*/ 4219492 h 6858000"/>
              <a:gd name="connsiteX130" fmla="*/ 2626982 w 7467600"/>
              <a:gd name="connsiteY130" fmla="*/ 4206450 h 6858000"/>
              <a:gd name="connsiteX131" fmla="*/ 2490617 w 7467600"/>
              <a:gd name="connsiteY131" fmla="*/ 4206951 h 6858000"/>
              <a:gd name="connsiteX132" fmla="*/ 2819869 w 7467600"/>
              <a:gd name="connsiteY132" fmla="*/ 4252936 h 6858000"/>
              <a:gd name="connsiteX133" fmla="*/ 3143018 w 7467600"/>
              <a:gd name="connsiteY133" fmla="*/ 4332698 h 6858000"/>
              <a:gd name="connsiteX134" fmla="*/ 3241520 w 7467600"/>
              <a:gd name="connsiteY134" fmla="*/ 4385112 h 6858000"/>
              <a:gd name="connsiteX135" fmla="*/ 3374575 w 7467600"/>
              <a:gd name="connsiteY135" fmla="*/ 4451517 h 6858000"/>
              <a:gd name="connsiteX136" fmla="*/ 3505221 w 7467600"/>
              <a:gd name="connsiteY136" fmla="*/ 4480757 h 6858000"/>
              <a:gd name="connsiteX137" fmla="*/ 2626982 w 7467600"/>
              <a:gd name="connsiteY137" fmla="*/ 4206450 h 6858000"/>
              <a:gd name="connsiteX138" fmla="*/ 1310106 w 7467600"/>
              <a:gd name="connsiteY138" fmla="*/ 3943217 h 6858000"/>
              <a:gd name="connsiteX139" fmla="*/ 854994 w 7467600"/>
              <a:gd name="connsiteY139" fmla="*/ 4399136 h 6858000"/>
              <a:gd name="connsiteX140" fmla="*/ 742462 w 7467600"/>
              <a:gd name="connsiteY140" fmla="*/ 4594648 h 6858000"/>
              <a:gd name="connsiteX141" fmla="*/ 820602 w 7467600"/>
              <a:gd name="connsiteY141" fmla="*/ 4485915 h 6858000"/>
              <a:gd name="connsiteX142" fmla="*/ 878295 w 7467600"/>
              <a:gd name="connsiteY142" fmla="*/ 4403594 h 6858000"/>
              <a:gd name="connsiteX143" fmla="*/ 1240607 w 7467600"/>
              <a:gd name="connsiteY143" fmla="*/ 4010401 h 6858000"/>
              <a:gd name="connsiteX144" fmla="*/ 1310106 w 7467600"/>
              <a:gd name="connsiteY144" fmla="*/ 3943217 h 6858000"/>
              <a:gd name="connsiteX145" fmla="*/ 1423113 w 7467600"/>
              <a:gd name="connsiteY145" fmla="*/ 3874565 h 6858000"/>
              <a:gd name="connsiteX146" fmla="*/ 1260565 w 7467600"/>
              <a:gd name="connsiteY146" fmla="*/ 4031982 h 6858000"/>
              <a:gd name="connsiteX147" fmla="*/ 901900 w 7467600"/>
              <a:gd name="connsiteY147" fmla="*/ 4421236 h 6858000"/>
              <a:gd name="connsiteX148" fmla="*/ 845044 w 7467600"/>
              <a:gd name="connsiteY148" fmla="*/ 4502436 h 6858000"/>
              <a:gd name="connsiteX149" fmla="*/ 685926 w 7467600"/>
              <a:gd name="connsiteY149" fmla="*/ 4703069 h 6858000"/>
              <a:gd name="connsiteX150" fmla="*/ 684248 w 7467600"/>
              <a:gd name="connsiteY150" fmla="*/ 4706721 h 6858000"/>
              <a:gd name="connsiteX151" fmla="*/ 1423113 w 7467600"/>
              <a:gd name="connsiteY151" fmla="*/ 3874565 h 6858000"/>
              <a:gd name="connsiteX152" fmla="*/ 3316479 w 7467600"/>
              <a:gd name="connsiteY152" fmla="*/ 3872136 h 6858000"/>
              <a:gd name="connsiteX153" fmla="*/ 3546806 w 7467600"/>
              <a:gd name="connsiteY153" fmla="*/ 4356139 h 6858000"/>
              <a:gd name="connsiteX154" fmla="*/ 3364433 w 7467600"/>
              <a:gd name="connsiteY154" fmla="*/ 3953121 h 6858000"/>
              <a:gd name="connsiteX155" fmla="*/ 3316479 w 7467600"/>
              <a:gd name="connsiteY155" fmla="*/ 3872136 h 6858000"/>
              <a:gd name="connsiteX156" fmla="*/ 3291335 w 7467600"/>
              <a:gd name="connsiteY156" fmla="*/ 3767420 h 6858000"/>
              <a:gd name="connsiteX157" fmla="*/ 3390805 w 7467600"/>
              <a:gd name="connsiteY157" fmla="*/ 3937163 h 6858000"/>
              <a:gd name="connsiteX158" fmla="*/ 3579062 w 7467600"/>
              <a:gd name="connsiteY158" fmla="*/ 4359040 h 6858000"/>
              <a:gd name="connsiteX159" fmla="*/ 3467355 w 7467600"/>
              <a:gd name="connsiteY159" fmla="*/ 3988130 h 6858000"/>
              <a:gd name="connsiteX160" fmla="*/ 3310753 w 7467600"/>
              <a:gd name="connsiteY160" fmla="*/ 3787140 h 6858000"/>
              <a:gd name="connsiteX161" fmla="*/ 3291335 w 7467600"/>
              <a:gd name="connsiteY161" fmla="*/ 3767420 h 6858000"/>
              <a:gd name="connsiteX162" fmla="*/ 1635889 w 7467600"/>
              <a:gd name="connsiteY162" fmla="*/ 3709494 h 6858000"/>
              <a:gd name="connsiteX163" fmla="*/ 1634800 w 7467600"/>
              <a:gd name="connsiteY163" fmla="*/ 3731111 h 6858000"/>
              <a:gd name="connsiteX164" fmla="*/ 1635889 w 7467600"/>
              <a:gd name="connsiteY164" fmla="*/ 3709494 h 6858000"/>
              <a:gd name="connsiteX165" fmla="*/ 1510397 w 7467600"/>
              <a:gd name="connsiteY165" fmla="*/ 3684705 h 6858000"/>
              <a:gd name="connsiteX166" fmla="*/ 1146550 w 7467600"/>
              <a:gd name="connsiteY166" fmla="*/ 3802012 h 6858000"/>
              <a:gd name="connsiteX167" fmla="*/ 698834 w 7467600"/>
              <a:gd name="connsiteY167" fmla="*/ 3952272 h 6858000"/>
              <a:gd name="connsiteX168" fmla="*/ 34256 w 7467600"/>
              <a:gd name="connsiteY168" fmla="*/ 4347603 h 6858000"/>
              <a:gd name="connsiteX169" fmla="*/ 527241 w 7467600"/>
              <a:gd name="connsiteY169" fmla="*/ 4065078 h 6858000"/>
              <a:gd name="connsiteX170" fmla="*/ 1510397 w 7467600"/>
              <a:gd name="connsiteY170" fmla="*/ 3684705 h 6858000"/>
              <a:gd name="connsiteX171" fmla="*/ 1313114 w 7467600"/>
              <a:gd name="connsiteY171" fmla="*/ 3655216 h 6858000"/>
              <a:gd name="connsiteX172" fmla="*/ 1109304 w 7467600"/>
              <a:gd name="connsiteY172" fmla="*/ 3669030 h 6858000"/>
              <a:gd name="connsiteX173" fmla="*/ 8129 w 7467600"/>
              <a:gd name="connsiteY173" fmla="*/ 4330519 h 6858000"/>
              <a:gd name="connsiteX174" fmla="*/ 687572 w 7467600"/>
              <a:gd name="connsiteY174" fmla="*/ 3925629 h 6858000"/>
              <a:gd name="connsiteX175" fmla="*/ 1138365 w 7467600"/>
              <a:gd name="connsiteY175" fmla="*/ 3774515 h 6858000"/>
              <a:gd name="connsiteX176" fmla="*/ 1505579 w 7467600"/>
              <a:gd name="connsiteY176" fmla="*/ 3655526 h 6858000"/>
              <a:gd name="connsiteX177" fmla="*/ 1313114 w 7467600"/>
              <a:gd name="connsiteY177" fmla="*/ 3655216 h 6858000"/>
              <a:gd name="connsiteX178" fmla="*/ 3655073 w 7467600"/>
              <a:gd name="connsiteY178" fmla="*/ 3650884 h 6858000"/>
              <a:gd name="connsiteX179" fmla="*/ 3989938 w 7467600"/>
              <a:gd name="connsiteY179" fmla="*/ 3991685 h 6858000"/>
              <a:gd name="connsiteX180" fmla="*/ 4393907 w 7467600"/>
              <a:gd name="connsiteY180" fmla="*/ 4261258 h 6858000"/>
              <a:gd name="connsiteX181" fmla="*/ 4648051 w 7467600"/>
              <a:gd name="connsiteY181" fmla="*/ 4374051 h 6858000"/>
              <a:gd name="connsiteX182" fmla="*/ 4383389 w 7467600"/>
              <a:gd name="connsiteY182" fmla="*/ 4184369 h 6858000"/>
              <a:gd name="connsiteX183" fmla="*/ 4165508 w 7467600"/>
              <a:gd name="connsiteY183" fmla="*/ 4035196 h 6858000"/>
              <a:gd name="connsiteX184" fmla="*/ 4068162 w 7467600"/>
              <a:gd name="connsiteY184" fmla="*/ 3953394 h 6858000"/>
              <a:gd name="connsiteX185" fmla="*/ 3981416 w 7467600"/>
              <a:gd name="connsiteY185" fmla="*/ 3880482 h 6858000"/>
              <a:gd name="connsiteX186" fmla="*/ 3800147 w 7467600"/>
              <a:gd name="connsiteY186" fmla="*/ 3749872 h 6858000"/>
              <a:gd name="connsiteX187" fmla="*/ 3655073 w 7467600"/>
              <a:gd name="connsiteY187" fmla="*/ 3650884 h 6858000"/>
              <a:gd name="connsiteX188" fmla="*/ 3670252 w 7467600"/>
              <a:gd name="connsiteY188" fmla="*/ 3622798 h 6858000"/>
              <a:gd name="connsiteX189" fmla="*/ 3817258 w 7467600"/>
              <a:gd name="connsiteY189" fmla="*/ 3723577 h 6858000"/>
              <a:gd name="connsiteX190" fmla="*/ 4000461 w 7467600"/>
              <a:gd name="connsiteY190" fmla="*/ 3855966 h 6858000"/>
              <a:gd name="connsiteX191" fmla="*/ 4088180 w 7467600"/>
              <a:gd name="connsiteY191" fmla="*/ 3929774 h 6858000"/>
              <a:gd name="connsiteX192" fmla="*/ 4184555 w 7467600"/>
              <a:gd name="connsiteY192" fmla="*/ 4010683 h 6858000"/>
              <a:gd name="connsiteX193" fmla="*/ 4399563 w 7467600"/>
              <a:gd name="connsiteY193" fmla="*/ 4158106 h 6858000"/>
              <a:gd name="connsiteX194" fmla="*/ 4684469 w 7467600"/>
              <a:gd name="connsiteY194" fmla="*/ 4364680 h 6858000"/>
              <a:gd name="connsiteX195" fmla="*/ 4690271 w 7467600"/>
              <a:gd name="connsiteY195" fmla="*/ 4370034 h 6858000"/>
              <a:gd name="connsiteX196" fmla="*/ 4136093 w 7467600"/>
              <a:gd name="connsiteY196" fmla="*/ 3858466 h 6858000"/>
              <a:gd name="connsiteX197" fmla="*/ 3670252 w 7467600"/>
              <a:gd name="connsiteY197" fmla="*/ 3622798 h 6858000"/>
              <a:gd name="connsiteX198" fmla="*/ 4440129 w 7467600"/>
              <a:gd name="connsiteY198" fmla="*/ 3448571 h 6858000"/>
              <a:gd name="connsiteX199" fmla="*/ 4856525 w 7467600"/>
              <a:gd name="connsiteY199" fmla="*/ 3915351 h 6858000"/>
              <a:gd name="connsiteX200" fmla="*/ 5059055 w 7467600"/>
              <a:gd name="connsiteY200" fmla="*/ 4108918 h 6858000"/>
              <a:gd name="connsiteX201" fmla="*/ 5290070 w 7467600"/>
              <a:gd name="connsiteY201" fmla="*/ 4263619 h 6858000"/>
              <a:gd name="connsiteX202" fmla="*/ 4834991 w 7467600"/>
              <a:gd name="connsiteY202" fmla="*/ 3830985 h 6858000"/>
              <a:gd name="connsiteX203" fmla="*/ 4440129 w 7467600"/>
              <a:gd name="connsiteY203" fmla="*/ 3448571 h 6858000"/>
              <a:gd name="connsiteX204" fmla="*/ 4441737 w 7467600"/>
              <a:gd name="connsiteY204" fmla="*/ 3399734 h 6858000"/>
              <a:gd name="connsiteX205" fmla="*/ 4431236 w 7467600"/>
              <a:gd name="connsiteY205" fmla="*/ 3400954 h 6858000"/>
              <a:gd name="connsiteX206" fmla="*/ 4557150 w 7467600"/>
              <a:gd name="connsiteY206" fmla="*/ 3510023 h 6858000"/>
              <a:gd name="connsiteX207" fmla="*/ 4856936 w 7467600"/>
              <a:gd name="connsiteY207" fmla="*/ 3809146 h 6858000"/>
              <a:gd name="connsiteX208" fmla="*/ 5111996 w 7467600"/>
              <a:gd name="connsiteY208" fmla="*/ 4065759 h 6858000"/>
              <a:gd name="connsiteX209" fmla="*/ 5388878 w 7467600"/>
              <a:gd name="connsiteY209" fmla="*/ 4300185 h 6858000"/>
              <a:gd name="connsiteX210" fmla="*/ 5425556 w 7467600"/>
              <a:gd name="connsiteY210" fmla="*/ 4308967 h 6858000"/>
              <a:gd name="connsiteX211" fmla="*/ 4943646 w 7467600"/>
              <a:gd name="connsiteY211" fmla="*/ 3822916 h 6858000"/>
              <a:gd name="connsiteX212" fmla="*/ 4594837 w 7467600"/>
              <a:gd name="connsiteY212" fmla="*/ 3532274 h 6858000"/>
              <a:gd name="connsiteX213" fmla="*/ 4441737 w 7467600"/>
              <a:gd name="connsiteY213" fmla="*/ 3399734 h 6858000"/>
              <a:gd name="connsiteX214" fmla="*/ 5425834 w 7467600"/>
              <a:gd name="connsiteY214" fmla="*/ 3162785 h 6858000"/>
              <a:gd name="connsiteX215" fmla="*/ 5401644 w 7467600"/>
              <a:gd name="connsiteY215" fmla="*/ 3617847 h 6858000"/>
              <a:gd name="connsiteX216" fmla="*/ 5467256 w 7467600"/>
              <a:gd name="connsiteY216" fmla="*/ 4175494 h 6858000"/>
              <a:gd name="connsiteX217" fmla="*/ 5448069 w 7467600"/>
              <a:gd name="connsiteY217" fmla="*/ 3567554 h 6858000"/>
              <a:gd name="connsiteX218" fmla="*/ 5425834 w 7467600"/>
              <a:gd name="connsiteY218" fmla="*/ 3162785 h 6858000"/>
              <a:gd name="connsiteX219" fmla="*/ 1318687 w 7467600"/>
              <a:gd name="connsiteY219" fmla="*/ 3113840 h 6858000"/>
              <a:gd name="connsiteX220" fmla="*/ 1066793 w 7467600"/>
              <a:gd name="connsiteY220" fmla="*/ 3212171 h 6858000"/>
              <a:gd name="connsiteX221" fmla="*/ 993319 w 7467600"/>
              <a:gd name="connsiteY221" fmla="*/ 3247648 h 6858000"/>
              <a:gd name="connsiteX222" fmla="*/ 853081 w 7467600"/>
              <a:gd name="connsiteY222" fmla="*/ 3312410 h 6858000"/>
              <a:gd name="connsiteX223" fmla="*/ 805957 w 7467600"/>
              <a:gd name="connsiteY223" fmla="*/ 3330443 h 6858000"/>
              <a:gd name="connsiteX224" fmla="*/ 1318687 w 7467600"/>
              <a:gd name="connsiteY224" fmla="*/ 3113840 h 6858000"/>
              <a:gd name="connsiteX225" fmla="*/ 5453702 w 7467600"/>
              <a:gd name="connsiteY225" fmla="*/ 3090882 h 6858000"/>
              <a:gd name="connsiteX226" fmla="*/ 5480135 w 7467600"/>
              <a:gd name="connsiteY226" fmla="*/ 3565802 h 6858000"/>
              <a:gd name="connsiteX227" fmla="*/ 5499023 w 7467600"/>
              <a:gd name="connsiteY227" fmla="*/ 4166310 h 6858000"/>
              <a:gd name="connsiteX228" fmla="*/ 5547022 w 7467600"/>
              <a:gd name="connsiteY228" fmla="*/ 3607838 h 6858000"/>
              <a:gd name="connsiteX229" fmla="*/ 5515964 w 7467600"/>
              <a:gd name="connsiteY229" fmla="*/ 3378541 h 6858000"/>
              <a:gd name="connsiteX230" fmla="*/ 5453702 w 7467600"/>
              <a:gd name="connsiteY230" fmla="*/ 3090882 h 6858000"/>
              <a:gd name="connsiteX231" fmla="*/ 1238695 w 7467600"/>
              <a:gd name="connsiteY231" fmla="*/ 3076820 h 6858000"/>
              <a:gd name="connsiteX232" fmla="*/ 716371 w 7467600"/>
              <a:gd name="connsiteY232" fmla="*/ 3293249 h 6858000"/>
              <a:gd name="connsiteX233" fmla="*/ 579522 w 7467600"/>
              <a:gd name="connsiteY233" fmla="*/ 3371759 h 6858000"/>
              <a:gd name="connsiteX234" fmla="*/ 600288 w 7467600"/>
              <a:gd name="connsiteY234" fmla="*/ 3365555 h 6858000"/>
              <a:gd name="connsiteX235" fmla="*/ 840692 w 7467600"/>
              <a:gd name="connsiteY235" fmla="*/ 3284921 h 6858000"/>
              <a:gd name="connsiteX236" fmla="*/ 979248 w 7467600"/>
              <a:gd name="connsiteY236" fmla="*/ 3221003 h 6858000"/>
              <a:gd name="connsiteX237" fmla="*/ 1053282 w 7467600"/>
              <a:gd name="connsiteY237" fmla="*/ 3185247 h 6858000"/>
              <a:gd name="connsiteX238" fmla="*/ 1320603 w 7467600"/>
              <a:gd name="connsiteY238" fmla="*/ 3081281 h 6858000"/>
              <a:gd name="connsiteX239" fmla="*/ 1238695 w 7467600"/>
              <a:gd name="connsiteY239" fmla="*/ 3076820 h 6858000"/>
              <a:gd name="connsiteX240" fmla="*/ 5425627 w 7467600"/>
              <a:gd name="connsiteY240" fmla="*/ 2954192 h 6858000"/>
              <a:gd name="connsiteX241" fmla="*/ 5470770 w 7467600"/>
              <a:gd name="connsiteY241" fmla="*/ 3005435 h 6858000"/>
              <a:gd name="connsiteX242" fmla="*/ 5519779 w 7467600"/>
              <a:gd name="connsiteY242" fmla="*/ 4359223 h 6858000"/>
              <a:gd name="connsiteX243" fmla="*/ 5520293 w 7467600"/>
              <a:gd name="connsiteY243" fmla="*/ 4360602 h 6858000"/>
              <a:gd name="connsiteX244" fmla="*/ 5767221 w 7467600"/>
              <a:gd name="connsiteY244" fmla="*/ 4665564 h 6858000"/>
              <a:gd name="connsiteX245" fmla="*/ 6937169 w 7467600"/>
              <a:gd name="connsiteY245" fmla="*/ 4815941 h 6858000"/>
              <a:gd name="connsiteX246" fmla="*/ 6953922 w 7467600"/>
              <a:gd name="connsiteY246" fmla="*/ 4890068 h 6858000"/>
              <a:gd name="connsiteX247" fmla="*/ 6071359 w 7467600"/>
              <a:gd name="connsiteY247" fmla="*/ 4770770 h 6858000"/>
              <a:gd name="connsiteX248" fmla="*/ 6038839 w 7467600"/>
              <a:gd name="connsiteY248" fmla="*/ 4764474 h 6858000"/>
              <a:gd name="connsiteX249" fmla="*/ 6038706 w 7467600"/>
              <a:gd name="connsiteY249" fmla="*/ 4763847 h 6858000"/>
              <a:gd name="connsiteX250" fmla="*/ 6037784 w 7467600"/>
              <a:gd name="connsiteY250" fmla="*/ 4764270 h 6858000"/>
              <a:gd name="connsiteX251" fmla="*/ 6038839 w 7467600"/>
              <a:gd name="connsiteY251" fmla="*/ 4764474 h 6858000"/>
              <a:gd name="connsiteX252" fmla="*/ 6040338 w 7467600"/>
              <a:gd name="connsiteY252" fmla="*/ 4771418 h 6858000"/>
              <a:gd name="connsiteX253" fmla="*/ 6024488 w 7467600"/>
              <a:gd name="connsiteY253" fmla="*/ 4809903 h 6858000"/>
              <a:gd name="connsiteX254" fmla="*/ 5599771 w 7467600"/>
              <a:gd name="connsiteY254" fmla="*/ 5509652 h 6858000"/>
              <a:gd name="connsiteX255" fmla="*/ 5548843 w 7467600"/>
              <a:gd name="connsiteY255" fmla="*/ 5563845 h 6858000"/>
              <a:gd name="connsiteX256" fmla="*/ 5940952 w 7467600"/>
              <a:gd name="connsiteY256" fmla="*/ 6250028 h 6858000"/>
              <a:gd name="connsiteX257" fmla="*/ 6043441 w 7467600"/>
              <a:gd name="connsiteY257" fmla="*/ 6665847 h 6858000"/>
              <a:gd name="connsiteX258" fmla="*/ 6093432 w 7467600"/>
              <a:gd name="connsiteY258" fmla="*/ 6858000 h 6858000"/>
              <a:gd name="connsiteX259" fmla="*/ 6034344 w 7467600"/>
              <a:gd name="connsiteY259" fmla="*/ 6858000 h 6858000"/>
              <a:gd name="connsiteX260" fmla="*/ 6026679 w 7467600"/>
              <a:gd name="connsiteY260" fmla="*/ 6836959 h 6858000"/>
              <a:gd name="connsiteX261" fmla="*/ 5800441 w 7467600"/>
              <a:gd name="connsiteY261" fmla="*/ 6335286 h 6858000"/>
              <a:gd name="connsiteX262" fmla="*/ 5526562 w 7467600"/>
              <a:gd name="connsiteY262" fmla="*/ 5705388 h 6858000"/>
              <a:gd name="connsiteX263" fmla="*/ 5519640 w 7467600"/>
              <a:gd name="connsiteY263" fmla="*/ 5683774 h 6858000"/>
              <a:gd name="connsiteX264" fmla="*/ 5844559 w 7467600"/>
              <a:gd name="connsiteY264" fmla="*/ 6553349 h 6858000"/>
              <a:gd name="connsiteX265" fmla="*/ 5975994 w 7467600"/>
              <a:gd name="connsiteY265" fmla="*/ 6858000 h 6858000"/>
              <a:gd name="connsiteX266" fmla="*/ 5898547 w 7467600"/>
              <a:gd name="connsiteY266" fmla="*/ 6858000 h 6858000"/>
              <a:gd name="connsiteX267" fmla="*/ 5682041 w 7467600"/>
              <a:gd name="connsiteY267" fmla="*/ 6355860 h 6858000"/>
              <a:gd name="connsiteX268" fmla="*/ 5461758 w 7467600"/>
              <a:gd name="connsiteY268" fmla="*/ 5820220 h 6858000"/>
              <a:gd name="connsiteX269" fmla="*/ 5237282 w 7467600"/>
              <a:gd name="connsiteY269" fmla="*/ 6579086 h 6858000"/>
              <a:gd name="connsiteX270" fmla="*/ 5115009 w 7467600"/>
              <a:gd name="connsiteY270" fmla="*/ 6858000 h 6858000"/>
              <a:gd name="connsiteX271" fmla="*/ 5028074 w 7467600"/>
              <a:gd name="connsiteY271" fmla="*/ 6858000 h 6858000"/>
              <a:gd name="connsiteX272" fmla="*/ 5079508 w 7467600"/>
              <a:gd name="connsiteY272" fmla="*/ 6749074 h 6858000"/>
              <a:gd name="connsiteX273" fmla="*/ 5371846 w 7467600"/>
              <a:gd name="connsiteY273" fmla="*/ 5924413 h 6858000"/>
              <a:gd name="connsiteX274" fmla="*/ 5270512 w 7467600"/>
              <a:gd name="connsiteY274" fmla="*/ 6138975 h 6858000"/>
              <a:gd name="connsiteX275" fmla="*/ 5062409 w 7467600"/>
              <a:gd name="connsiteY275" fmla="*/ 6653544 h 6858000"/>
              <a:gd name="connsiteX276" fmla="*/ 5036628 w 7467600"/>
              <a:gd name="connsiteY276" fmla="*/ 6754247 h 6858000"/>
              <a:gd name="connsiteX277" fmla="*/ 5009112 w 7467600"/>
              <a:gd name="connsiteY277" fmla="*/ 6858000 h 6858000"/>
              <a:gd name="connsiteX278" fmla="*/ 4976679 w 7467600"/>
              <a:gd name="connsiteY278" fmla="*/ 6858000 h 6858000"/>
              <a:gd name="connsiteX279" fmla="*/ 5006537 w 7467600"/>
              <a:gd name="connsiteY279" fmla="*/ 6747068 h 6858000"/>
              <a:gd name="connsiteX280" fmla="*/ 5032723 w 7467600"/>
              <a:gd name="connsiteY280" fmla="*/ 6644957 h 6858000"/>
              <a:gd name="connsiteX281" fmla="*/ 5242949 w 7467600"/>
              <a:gd name="connsiteY281" fmla="*/ 6125175 h 6858000"/>
              <a:gd name="connsiteX282" fmla="*/ 5286321 w 7467600"/>
              <a:gd name="connsiteY282" fmla="*/ 6033555 h 6858000"/>
              <a:gd name="connsiteX283" fmla="*/ 5008210 w 7467600"/>
              <a:gd name="connsiteY283" fmla="*/ 6649194 h 6858000"/>
              <a:gd name="connsiteX284" fmla="*/ 4986321 w 7467600"/>
              <a:gd name="connsiteY284" fmla="*/ 6765687 h 6858000"/>
              <a:gd name="connsiteX285" fmla="*/ 4973474 w 7467600"/>
              <a:gd name="connsiteY285" fmla="*/ 6858000 h 6858000"/>
              <a:gd name="connsiteX286" fmla="*/ 4907178 w 7467600"/>
              <a:gd name="connsiteY286" fmla="*/ 6858000 h 6858000"/>
              <a:gd name="connsiteX287" fmla="*/ 4910810 w 7467600"/>
              <a:gd name="connsiteY287" fmla="*/ 6829660 h 6858000"/>
              <a:gd name="connsiteX288" fmla="*/ 4987461 w 7467600"/>
              <a:gd name="connsiteY288" fmla="*/ 6432994 h 6858000"/>
              <a:gd name="connsiteX289" fmla="*/ 5179262 w 7467600"/>
              <a:gd name="connsiteY289" fmla="*/ 6035044 h 6858000"/>
              <a:gd name="connsiteX290" fmla="*/ 4689678 w 7467600"/>
              <a:gd name="connsiteY290" fmla="*/ 6440241 h 6858000"/>
              <a:gd name="connsiteX291" fmla="*/ 4477543 w 7467600"/>
              <a:gd name="connsiteY291" fmla="*/ 6674836 h 6858000"/>
              <a:gd name="connsiteX292" fmla="*/ 4329957 w 7467600"/>
              <a:gd name="connsiteY292" fmla="*/ 6858000 h 6858000"/>
              <a:gd name="connsiteX293" fmla="*/ 4218595 w 7467600"/>
              <a:gd name="connsiteY293" fmla="*/ 6858000 h 6858000"/>
              <a:gd name="connsiteX294" fmla="*/ 4368888 w 7467600"/>
              <a:gd name="connsiteY294" fmla="*/ 6668412 h 6858000"/>
              <a:gd name="connsiteX295" fmla="*/ 4563091 w 7467600"/>
              <a:gd name="connsiteY295" fmla="*/ 6442508 h 6858000"/>
              <a:gd name="connsiteX296" fmla="*/ 5387324 w 7467600"/>
              <a:gd name="connsiteY296" fmla="*/ 5705830 h 6858000"/>
              <a:gd name="connsiteX297" fmla="*/ 5073620 w 7467600"/>
              <a:gd name="connsiteY297" fmla="*/ 5955437 h 6858000"/>
              <a:gd name="connsiteX298" fmla="*/ 4689789 w 7467600"/>
              <a:gd name="connsiteY298" fmla="*/ 6268382 h 6858000"/>
              <a:gd name="connsiteX299" fmla="*/ 4418722 w 7467600"/>
              <a:gd name="connsiteY299" fmla="*/ 6570886 h 6858000"/>
              <a:gd name="connsiteX300" fmla="*/ 4214944 w 7467600"/>
              <a:gd name="connsiteY300" fmla="*/ 6858000 h 6858000"/>
              <a:gd name="connsiteX301" fmla="*/ 4177898 w 7467600"/>
              <a:gd name="connsiteY301" fmla="*/ 6858000 h 6858000"/>
              <a:gd name="connsiteX302" fmla="*/ 4391597 w 7467600"/>
              <a:gd name="connsiteY302" fmla="*/ 6556370 h 6858000"/>
              <a:gd name="connsiteX303" fmla="*/ 4668889 w 7467600"/>
              <a:gd name="connsiteY303" fmla="*/ 6246399 h 6858000"/>
              <a:gd name="connsiteX304" fmla="*/ 5055427 w 7467600"/>
              <a:gd name="connsiteY304" fmla="*/ 5931476 h 6858000"/>
              <a:gd name="connsiteX305" fmla="*/ 5371814 w 7467600"/>
              <a:gd name="connsiteY305" fmla="*/ 5678975 h 6858000"/>
              <a:gd name="connsiteX306" fmla="*/ 4987918 w 7467600"/>
              <a:gd name="connsiteY306" fmla="*/ 5838701 h 6858000"/>
              <a:gd name="connsiteX307" fmla="*/ 4317146 w 7467600"/>
              <a:gd name="connsiteY307" fmla="*/ 6587716 h 6858000"/>
              <a:gd name="connsiteX308" fmla="*/ 4171627 w 7467600"/>
              <a:gd name="connsiteY308" fmla="*/ 6858000 h 6858000"/>
              <a:gd name="connsiteX309" fmla="*/ 4081585 w 7467600"/>
              <a:gd name="connsiteY309" fmla="*/ 6858000 h 6858000"/>
              <a:gd name="connsiteX310" fmla="*/ 4238603 w 7467600"/>
              <a:gd name="connsiteY310" fmla="*/ 6559341 h 6858000"/>
              <a:gd name="connsiteX311" fmla="*/ 4778333 w 7467600"/>
              <a:gd name="connsiteY311" fmla="*/ 5873626 h 6858000"/>
              <a:gd name="connsiteX312" fmla="*/ 5414185 w 7467600"/>
              <a:gd name="connsiteY312" fmla="*/ 5573882 h 6858000"/>
              <a:gd name="connsiteX313" fmla="*/ 5959648 w 7467600"/>
              <a:gd name="connsiteY313" fmla="*/ 4760797 h 6858000"/>
              <a:gd name="connsiteX314" fmla="*/ 5355019 w 7467600"/>
              <a:gd name="connsiteY314" fmla="*/ 4734672 h 6858000"/>
              <a:gd name="connsiteX315" fmla="*/ 5083565 w 7467600"/>
              <a:gd name="connsiteY315" fmla="*/ 5179121 h 6858000"/>
              <a:gd name="connsiteX316" fmla="*/ 4713577 w 7467600"/>
              <a:gd name="connsiteY316" fmla="*/ 5616803 h 6858000"/>
              <a:gd name="connsiteX317" fmla="*/ 3989559 w 7467600"/>
              <a:gd name="connsiteY317" fmla="*/ 6145945 h 6858000"/>
              <a:gd name="connsiteX318" fmla="*/ 3939824 w 7467600"/>
              <a:gd name="connsiteY318" fmla="*/ 6066900 h 6858000"/>
              <a:gd name="connsiteX319" fmla="*/ 4584537 w 7467600"/>
              <a:gd name="connsiteY319" fmla="*/ 5324826 h 6858000"/>
              <a:gd name="connsiteX320" fmla="*/ 5037105 w 7467600"/>
              <a:gd name="connsiteY320" fmla="*/ 5088765 h 6858000"/>
              <a:gd name="connsiteX321" fmla="*/ 5039930 w 7467600"/>
              <a:gd name="connsiteY321" fmla="*/ 5089585 h 6858000"/>
              <a:gd name="connsiteX322" fmla="*/ 5263764 w 7467600"/>
              <a:gd name="connsiteY322" fmla="*/ 4735525 h 6858000"/>
              <a:gd name="connsiteX323" fmla="*/ 4086300 w 7467600"/>
              <a:gd name="connsiteY323" fmla="*/ 4884599 h 6858000"/>
              <a:gd name="connsiteX324" fmla="*/ 4085485 w 7467600"/>
              <a:gd name="connsiteY324" fmla="*/ 4899070 h 6858000"/>
              <a:gd name="connsiteX325" fmla="*/ 3871915 w 7467600"/>
              <a:gd name="connsiteY325" fmla="*/ 5253645 h 6858000"/>
              <a:gd name="connsiteX326" fmla="*/ 3799374 w 7467600"/>
              <a:gd name="connsiteY326" fmla="*/ 5466127 h 6858000"/>
              <a:gd name="connsiteX327" fmla="*/ 3498850 w 7467600"/>
              <a:gd name="connsiteY327" fmla="*/ 6661888 h 6858000"/>
              <a:gd name="connsiteX328" fmla="*/ 3399216 w 7467600"/>
              <a:gd name="connsiteY328" fmla="*/ 6858000 h 6858000"/>
              <a:gd name="connsiteX329" fmla="*/ 3303688 w 7467600"/>
              <a:gd name="connsiteY329" fmla="*/ 6858000 h 6858000"/>
              <a:gd name="connsiteX330" fmla="*/ 3391774 w 7467600"/>
              <a:gd name="connsiteY330" fmla="*/ 6697181 h 6858000"/>
              <a:gd name="connsiteX331" fmla="*/ 3735540 w 7467600"/>
              <a:gd name="connsiteY331" fmla="*/ 5546923 h 6858000"/>
              <a:gd name="connsiteX332" fmla="*/ 3729438 w 7467600"/>
              <a:gd name="connsiteY332" fmla="*/ 5569058 h 6858000"/>
              <a:gd name="connsiteX333" fmla="*/ 3707782 w 7467600"/>
              <a:gd name="connsiteY333" fmla="*/ 5644908 h 6858000"/>
              <a:gd name="connsiteX334" fmla="*/ 3583827 w 7467600"/>
              <a:gd name="connsiteY334" fmla="*/ 6039215 h 6858000"/>
              <a:gd name="connsiteX335" fmla="*/ 3547861 w 7467600"/>
              <a:gd name="connsiteY335" fmla="*/ 6129609 h 6858000"/>
              <a:gd name="connsiteX336" fmla="*/ 3490905 w 7467600"/>
              <a:gd name="connsiteY336" fmla="*/ 6277660 h 6858000"/>
              <a:gd name="connsiteX337" fmla="*/ 3455859 w 7467600"/>
              <a:gd name="connsiteY337" fmla="*/ 6391301 h 6858000"/>
              <a:gd name="connsiteX338" fmla="*/ 3429112 w 7467600"/>
              <a:gd name="connsiteY338" fmla="*/ 6479469 h 6858000"/>
              <a:gd name="connsiteX339" fmla="*/ 3304862 w 7467600"/>
              <a:gd name="connsiteY339" fmla="*/ 6796476 h 6858000"/>
              <a:gd name="connsiteX340" fmla="*/ 3276071 w 7467600"/>
              <a:gd name="connsiteY340" fmla="*/ 6858000 h 6858000"/>
              <a:gd name="connsiteX341" fmla="*/ 3240805 w 7467600"/>
              <a:gd name="connsiteY341" fmla="*/ 6858000 h 6858000"/>
              <a:gd name="connsiteX342" fmla="*/ 3275917 w 7467600"/>
              <a:gd name="connsiteY342" fmla="*/ 6783192 h 6858000"/>
              <a:gd name="connsiteX343" fmla="*/ 3399358 w 7467600"/>
              <a:gd name="connsiteY343" fmla="*/ 6469011 h 6858000"/>
              <a:gd name="connsiteX344" fmla="*/ 3425650 w 7467600"/>
              <a:gd name="connsiteY344" fmla="*/ 6381333 h 6858000"/>
              <a:gd name="connsiteX345" fmla="*/ 3460661 w 7467600"/>
              <a:gd name="connsiteY345" fmla="*/ 6266763 h 6858000"/>
              <a:gd name="connsiteX346" fmla="*/ 3518021 w 7467600"/>
              <a:gd name="connsiteY346" fmla="*/ 6117298 h 6858000"/>
              <a:gd name="connsiteX347" fmla="*/ 3554035 w 7467600"/>
              <a:gd name="connsiteY347" fmla="*/ 6027832 h 6858000"/>
              <a:gd name="connsiteX348" fmla="*/ 3677174 w 7467600"/>
              <a:gd name="connsiteY348" fmla="*/ 5636351 h 6858000"/>
              <a:gd name="connsiteX349" fmla="*/ 3698819 w 7467600"/>
              <a:gd name="connsiteY349" fmla="*/ 5560503 h 6858000"/>
              <a:gd name="connsiteX350" fmla="*/ 3702094 w 7467600"/>
              <a:gd name="connsiteY350" fmla="*/ 5549194 h 6858000"/>
              <a:gd name="connsiteX351" fmla="*/ 3398355 w 7467600"/>
              <a:gd name="connsiteY351" fmla="*/ 6094603 h 6858000"/>
              <a:gd name="connsiteX352" fmla="*/ 3193941 w 7467600"/>
              <a:gd name="connsiteY352" fmla="*/ 6798775 h 6858000"/>
              <a:gd name="connsiteX353" fmla="*/ 3184140 w 7467600"/>
              <a:gd name="connsiteY353" fmla="*/ 6858000 h 6858000"/>
              <a:gd name="connsiteX354" fmla="*/ 3099978 w 7467600"/>
              <a:gd name="connsiteY354" fmla="*/ 6858000 h 6858000"/>
              <a:gd name="connsiteX355" fmla="*/ 3101556 w 7467600"/>
              <a:gd name="connsiteY355" fmla="*/ 6843337 h 6858000"/>
              <a:gd name="connsiteX356" fmla="*/ 3370162 w 7467600"/>
              <a:gd name="connsiteY356" fmla="*/ 5785550 h 6858000"/>
              <a:gd name="connsiteX357" fmla="*/ 3746477 w 7467600"/>
              <a:gd name="connsiteY357" fmla="*/ 5377889 h 6858000"/>
              <a:gd name="connsiteX358" fmla="*/ 3863399 w 7467600"/>
              <a:gd name="connsiteY358" fmla="*/ 5087257 h 6858000"/>
              <a:gd name="connsiteX359" fmla="*/ 3968712 w 7467600"/>
              <a:gd name="connsiteY359" fmla="*/ 4913989 h 6858000"/>
              <a:gd name="connsiteX360" fmla="*/ 2792390 w 7467600"/>
              <a:gd name="connsiteY360" fmla="*/ 5382974 h 6858000"/>
              <a:gd name="connsiteX361" fmla="*/ 2714982 w 7467600"/>
              <a:gd name="connsiteY361" fmla="*/ 5427051 h 6858000"/>
              <a:gd name="connsiteX362" fmla="*/ 2813361 w 7467600"/>
              <a:gd name="connsiteY362" fmla="*/ 6023912 h 6858000"/>
              <a:gd name="connsiteX363" fmla="*/ 2688430 w 7467600"/>
              <a:gd name="connsiteY363" fmla="*/ 6801564 h 6858000"/>
              <a:gd name="connsiteX364" fmla="*/ 2629626 w 7467600"/>
              <a:gd name="connsiteY364" fmla="*/ 6763394 h 6858000"/>
              <a:gd name="connsiteX365" fmla="*/ 2565328 w 7467600"/>
              <a:gd name="connsiteY365" fmla="*/ 5516399 h 6858000"/>
              <a:gd name="connsiteX366" fmla="*/ 1922999 w 7467600"/>
              <a:gd name="connsiteY366" fmla="*/ 5980343 h 6858000"/>
              <a:gd name="connsiteX367" fmla="*/ 1950261 w 7467600"/>
              <a:gd name="connsiteY367" fmla="*/ 6405858 h 6858000"/>
              <a:gd name="connsiteX368" fmla="*/ 2365554 w 7467600"/>
              <a:gd name="connsiteY368" fmla="*/ 6759107 h 6858000"/>
              <a:gd name="connsiteX369" fmla="*/ 2424142 w 7467600"/>
              <a:gd name="connsiteY369" fmla="*/ 6858000 h 6858000"/>
              <a:gd name="connsiteX370" fmla="*/ 2395994 w 7467600"/>
              <a:gd name="connsiteY370" fmla="*/ 6858000 h 6858000"/>
              <a:gd name="connsiteX371" fmla="*/ 2392863 w 7467600"/>
              <a:gd name="connsiteY371" fmla="*/ 6852964 h 6858000"/>
              <a:gd name="connsiteX372" fmla="*/ 2017589 w 7467600"/>
              <a:gd name="connsiteY372" fmla="*/ 6493982 h 6858000"/>
              <a:gd name="connsiteX373" fmla="*/ 2147336 w 7467600"/>
              <a:gd name="connsiteY373" fmla="*/ 6594052 h 6858000"/>
              <a:gd name="connsiteX374" fmla="*/ 2207047 w 7467600"/>
              <a:gd name="connsiteY374" fmla="*/ 6654540 h 6858000"/>
              <a:gd name="connsiteX375" fmla="*/ 2299106 w 7467600"/>
              <a:gd name="connsiteY375" fmla="*/ 6778931 h 6858000"/>
              <a:gd name="connsiteX376" fmla="*/ 2314430 w 7467600"/>
              <a:gd name="connsiteY376" fmla="*/ 6801144 h 6858000"/>
              <a:gd name="connsiteX377" fmla="*/ 2352406 w 7467600"/>
              <a:gd name="connsiteY377" fmla="*/ 6858000 h 6858000"/>
              <a:gd name="connsiteX378" fmla="*/ 2314492 w 7467600"/>
              <a:gd name="connsiteY378" fmla="*/ 6858000 h 6858000"/>
              <a:gd name="connsiteX379" fmla="*/ 2288095 w 7467600"/>
              <a:gd name="connsiteY379" fmla="*/ 6818030 h 6858000"/>
              <a:gd name="connsiteX380" fmla="*/ 2272768 w 7467600"/>
              <a:gd name="connsiteY380" fmla="*/ 6795822 h 6858000"/>
              <a:gd name="connsiteX381" fmla="*/ 2182715 w 7467600"/>
              <a:gd name="connsiteY381" fmla="*/ 6675071 h 6858000"/>
              <a:gd name="connsiteX382" fmla="*/ 2032061 w 7467600"/>
              <a:gd name="connsiteY382" fmla="*/ 6541380 h 6858000"/>
              <a:gd name="connsiteX383" fmla="*/ 2257220 w 7467600"/>
              <a:gd name="connsiteY383" fmla="*/ 6826257 h 6858000"/>
              <a:gd name="connsiteX384" fmla="*/ 2281324 w 7467600"/>
              <a:gd name="connsiteY384" fmla="*/ 6858000 h 6858000"/>
              <a:gd name="connsiteX385" fmla="*/ 2242860 w 7467600"/>
              <a:gd name="connsiteY385" fmla="*/ 6858000 h 6858000"/>
              <a:gd name="connsiteX386" fmla="*/ 2232818 w 7467600"/>
              <a:gd name="connsiteY386" fmla="*/ 6844926 h 6858000"/>
              <a:gd name="connsiteX387" fmla="*/ 1990172 w 7467600"/>
              <a:gd name="connsiteY387" fmla="*/ 6542121 h 6858000"/>
              <a:gd name="connsiteX388" fmla="*/ 2124090 w 7467600"/>
              <a:gd name="connsiteY388" fmla="*/ 6761017 h 6858000"/>
              <a:gd name="connsiteX389" fmla="*/ 2200380 w 7467600"/>
              <a:gd name="connsiteY389" fmla="*/ 6858000 h 6858000"/>
              <a:gd name="connsiteX390" fmla="*/ 2147507 w 7467600"/>
              <a:gd name="connsiteY390" fmla="*/ 6858000 h 6858000"/>
              <a:gd name="connsiteX391" fmla="*/ 2070668 w 7467600"/>
              <a:gd name="connsiteY391" fmla="*/ 6761520 h 6858000"/>
              <a:gd name="connsiteX392" fmla="*/ 1975142 w 7467600"/>
              <a:gd name="connsiteY392" fmla="*/ 6585570 h 6858000"/>
              <a:gd name="connsiteX393" fmla="*/ 2050035 w 7467600"/>
              <a:gd name="connsiteY393" fmla="*/ 6813345 h 6858000"/>
              <a:gd name="connsiteX394" fmla="*/ 2063025 w 7467600"/>
              <a:gd name="connsiteY394" fmla="*/ 6858000 h 6858000"/>
              <a:gd name="connsiteX395" fmla="*/ 2021675 w 7467600"/>
              <a:gd name="connsiteY395" fmla="*/ 6858000 h 6858000"/>
              <a:gd name="connsiteX396" fmla="*/ 2019308 w 7467600"/>
              <a:gd name="connsiteY396" fmla="*/ 6847118 h 6858000"/>
              <a:gd name="connsiteX397" fmla="*/ 1938835 w 7467600"/>
              <a:gd name="connsiteY397" fmla="*/ 6551160 h 6858000"/>
              <a:gd name="connsiteX398" fmla="*/ 1953230 w 7467600"/>
              <a:gd name="connsiteY398" fmla="*/ 6759699 h 6858000"/>
              <a:gd name="connsiteX399" fmla="*/ 1956763 w 7467600"/>
              <a:gd name="connsiteY399" fmla="*/ 6778191 h 6858000"/>
              <a:gd name="connsiteX400" fmla="*/ 1967925 w 7467600"/>
              <a:gd name="connsiteY400" fmla="*/ 6858000 h 6858000"/>
              <a:gd name="connsiteX401" fmla="*/ 1936622 w 7467600"/>
              <a:gd name="connsiteY401" fmla="*/ 6858000 h 6858000"/>
              <a:gd name="connsiteX402" fmla="*/ 1926261 w 7467600"/>
              <a:gd name="connsiteY402" fmla="*/ 6784064 h 6858000"/>
              <a:gd name="connsiteX403" fmla="*/ 1922724 w 7467600"/>
              <a:gd name="connsiteY403" fmla="*/ 6765577 h 6858000"/>
              <a:gd name="connsiteX404" fmla="*/ 1904650 w 7467600"/>
              <a:gd name="connsiteY404" fmla="*/ 6639616 h 6858000"/>
              <a:gd name="connsiteX405" fmla="*/ 1885273 w 7467600"/>
              <a:gd name="connsiteY405" fmla="*/ 6858000 h 6858000"/>
              <a:gd name="connsiteX406" fmla="*/ 1854363 w 7467600"/>
              <a:gd name="connsiteY406" fmla="*/ 6858000 h 6858000"/>
              <a:gd name="connsiteX407" fmla="*/ 1880391 w 7467600"/>
              <a:gd name="connsiteY407" fmla="*/ 6603796 h 6858000"/>
              <a:gd name="connsiteX408" fmla="*/ 1818273 w 7467600"/>
              <a:gd name="connsiteY408" fmla="*/ 6715729 h 6858000"/>
              <a:gd name="connsiteX409" fmla="*/ 1794691 w 7467600"/>
              <a:gd name="connsiteY409" fmla="*/ 6843239 h 6858000"/>
              <a:gd name="connsiteX410" fmla="*/ 1794914 w 7467600"/>
              <a:gd name="connsiteY410" fmla="*/ 6858000 h 6858000"/>
              <a:gd name="connsiteX411" fmla="*/ 1746128 w 7467600"/>
              <a:gd name="connsiteY411" fmla="*/ 6858000 h 6858000"/>
              <a:gd name="connsiteX412" fmla="*/ 1753934 w 7467600"/>
              <a:gd name="connsiteY412" fmla="*/ 6724796 h 6858000"/>
              <a:gd name="connsiteX413" fmla="*/ 1792053 w 7467600"/>
              <a:gd name="connsiteY413" fmla="*/ 6572396 h 6858000"/>
              <a:gd name="connsiteX414" fmla="*/ 1862248 w 7467600"/>
              <a:gd name="connsiteY414" fmla="*/ 6266397 h 6858000"/>
              <a:gd name="connsiteX415" fmla="*/ 1862250 w 7467600"/>
              <a:gd name="connsiteY415" fmla="*/ 6033531 h 6858000"/>
              <a:gd name="connsiteX416" fmla="*/ 1211999 w 7467600"/>
              <a:gd name="connsiteY416" fmla="*/ 6683610 h 6858000"/>
              <a:gd name="connsiteX417" fmla="*/ 1213266 w 7467600"/>
              <a:gd name="connsiteY417" fmla="*/ 6691947 h 6858000"/>
              <a:gd name="connsiteX418" fmla="*/ 1203370 w 7467600"/>
              <a:gd name="connsiteY418" fmla="*/ 6850676 h 6858000"/>
              <a:gd name="connsiteX419" fmla="*/ 1203671 w 7467600"/>
              <a:gd name="connsiteY419" fmla="*/ 6858000 h 6858000"/>
              <a:gd name="connsiteX420" fmla="*/ 1143180 w 7467600"/>
              <a:gd name="connsiteY420" fmla="*/ 6858000 h 6858000"/>
              <a:gd name="connsiteX421" fmla="*/ 1142176 w 7467600"/>
              <a:gd name="connsiteY421" fmla="*/ 6766045 h 6858000"/>
              <a:gd name="connsiteX422" fmla="*/ 1067484 w 7467600"/>
              <a:gd name="connsiteY422" fmla="*/ 6858000 h 6858000"/>
              <a:gd name="connsiteX423" fmla="*/ 953928 w 7467600"/>
              <a:gd name="connsiteY423" fmla="*/ 6858000 h 6858000"/>
              <a:gd name="connsiteX424" fmla="*/ 959715 w 7467600"/>
              <a:gd name="connsiteY424" fmla="*/ 6850185 h 6858000"/>
              <a:gd name="connsiteX425" fmla="*/ 1483788 w 7467600"/>
              <a:gd name="connsiteY425" fmla="*/ 6259174 h 6858000"/>
              <a:gd name="connsiteX426" fmla="*/ 1100671 w 7467600"/>
              <a:gd name="connsiteY426" fmla="*/ 6252137 h 6858000"/>
              <a:gd name="connsiteX427" fmla="*/ 1090144 w 7467600"/>
              <a:gd name="connsiteY427" fmla="*/ 6256748 h 6858000"/>
              <a:gd name="connsiteX428" fmla="*/ 1095872 w 7467600"/>
              <a:gd name="connsiteY428" fmla="*/ 6271892 h 6858000"/>
              <a:gd name="connsiteX429" fmla="*/ 262785 w 7467600"/>
              <a:gd name="connsiteY429" fmla="*/ 6845450 h 6858000"/>
              <a:gd name="connsiteX430" fmla="*/ 209968 w 7467600"/>
              <a:gd name="connsiteY430" fmla="*/ 6770713 h 6858000"/>
              <a:gd name="connsiteX431" fmla="*/ 873460 w 7467600"/>
              <a:gd name="connsiteY431" fmla="*/ 6253768 h 6858000"/>
              <a:gd name="connsiteX432" fmla="*/ 192686 w 7467600"/>
              <a:gd name="connsiteY432" fmla="*/ 5849257 h 6858000"/>
              <a:gd name="connsiteX433" fmla="*/ 4696 w 7467600"/>
              <a:gd name="connsiteY433" fmla="*/ 5697668 h 6858000"/>
              <a:gd name="connsiteX434" fmla="*/ 0 w 7467600"/>
              <a:gd name="connsiteY434" fmla="*/ 5689984 h 6858000"/>
              <a:gd name="connsiteX435" fmla="*/ 0 w 7467600"/>
              <a:gd name="connsiteY435" fmla="*/ 5513472 h 6858000"/>
              <a:gd name="connsiteX436" fmla="*/ 174101 w 7467600"/>
              <a:gd name="connsiteY436" fmla="*/ 5620277 h 6858000"/>
              <a:gd name="connsiteX437" fmla="*/ 891800 w 7467600"/>
              <a:gd name="connsiteY437" fmla="*/ 6036935 h 6858000"/>
              <a:gd name="connsiteX438" fmla="*/ 1072219 w 7467600"/>
              <a:gd name="connsiteY438" fmla="*/ 6169443 h 6858000"/>
              <a:gd name="connsiteX439" fmla="*/ 1074117 w 7467600"/>
              <a:gd name="connsiteY439" fmla="*/ 6170301 h 6858000"/>
              <a:gd name="connsiteX440" fmla="*/ 1083114 w 7467600"/>
              <a:gd name="connsiteY440" fmla="*/ 6174131 h 6858000"/>
              <a:gd name="connsiteX441" fmla="*/ 1543010 w 7467600"/>
              <a:gd name="connsiteY441" fmla="*/ 6191140 h 6858000"/>
              <a:gd name="connsiteX442" fmla="*/ 1551080 w 7467600"/>
              <a:gd name="connsiteY442" fmla="*/ 6195006 h 6858000"/>
              <a:gd name="connsiteX443" fmla="*/ 2345443 w 7467600"/>
              <a:gd name="connsiteY443" fmla="*/ 5549882 h 6858000"/>
              <a:gd name="connsiteX444" fmla="*/ 1721499 w 7467600"/>
              <a:gd name="connsiteY444" fmla="*/ 5599969 h 6858000"/>
              <a:gd name="connsiteX445" fmla="*/ 767716 w 7467600"/>
              <a:gd name="connsiteY445" fmla="*/ 5472768 h 6858000"/>
              <a:gd name="connsiteX446" fmla="*/ 722147 w 7467600"/>
              <a:gd name="connsiteY446" fmla="*/ 5393091 h 6858000"/>
              <a:gd name="connsiteX447" fmla="*/ 1485552 w 7467600"/>
              <a:gd name="connsiteY447" fmla="*/ 5313202 h 6858000"/>
              <a:gd name="connsiteX448" fmla="*/ 2143004 w 7467600"/>
              <a:gd name="connsiteY448" fmla="*/ 5402420 h 6858000"/>
              <a:gd name="connsiteX449" fmla="*/ 1933391 w 7467600"/>
              <a:gd name="connsiteY449" fmla="*/ 5156971 h 6858000"/>
              <a:gd name="connsiteX450" fmla="*/ 1827118 w 7467600"/>
              <a:gd name="connsiteY450" fmla="*/ 4968410 h 6858000"/>
              <a:gd name="connsiteX451" fmla="*/ 1837349 w 7467600"/>
              <a:gd name="connsiteY451" fmla="*/ 4956357 h 6858000"/>
              <a:gd name="connsiteX452" fmla="*/ 2162835 w 7467600"/>
              <a:gd name="connsiteY452" fmla="*/ 5187853 h 6858000"/>
              <a:gd name="connsiteX453" fmla="*/ 2257167 w 7467600"/>
              <a:gd name="connsiteY453" fmla="*/ 5462123 h 6858000"/>
              <a:gd name="connsiteX454" fmla="*/ 2261598 w 7467600"/>
              <a:gd name="connsiteY454" fmla="*/ 5467998 h 6858000"/>
              <a:gd name="connsiteX455" fmla="*/ 2437177 w 7467600"/>
              <a:gd name="connsiteY455" fmla="*/ 5479608 h 6858000"/>
              <a:gd name="connsiteX456" fmla="*/ 2445247 w 7467600"/>
              <a:gd name="connsiteY456" fmla="*/ 5483476 h 6858000"/>
              <a:gd name="connsiteX457" fmla="*/ 2743626 w 7467600"/>
              <a:gd name="connsiteY457" fmla="*/ 5304819 h 6858000"/>
              <a:gd name="connsiteX458" fmla="*/ 3048102 w 7467600"/>
              <a:gd name="connsiteY458" fmla="*/ 5150595 h 6858000"/>
              <a:gd name="connsiteX459" fmla="*/ 1799414 w 7467600"/>
              <a:gd name="connsiteY459" fmla="*/ 4694732 h 6858000"/>
              <a:gd name="connsiteX460" fmla="*/ 1771735 w 7467600"/>
              <a:gd name="connsiteY460" fmla="*/ 4619929 h 6858000"/>
              <a:gd name="connsiteX461" fmla="*/ 3104273 w 7467600"/>
              <a:gd name="connsiteY461" fmla="*/ 5076159 h 6858000"/>
              <a:gd name="connsiteX462" fmla="*/ 3113245 w 7467600"/>
              <a:gd name="connsiteY462" fmla="*/ 5090705 h 6858000"/>
              <a:gd name="connsiteX463" fmla="*/ 3126294 w 7467600"/>
              <a:gd name="connsiteY463" fmla="*/ 5114400 h 6858000"/>
              <a:gd name="connsiteX464" fmla="*/ 3937433 w 7467600"/>
              <a:gd name="connsiteY464" fmla="*/ 4830473 h 6858000"/>
              <a:gd name="connsiteX465" fmla="*/ 3590475 w 7467600"/>
              <a:gd name="connsiteY465" fmla="*/ 4597974 h 6858000"/>
              <a:gd name="connsiteX466" fmla="*/ 3100264 w 7467600"/>
              <a:gd name="connsiteY466" fmla="*/ 4579845 h 6858000"/>
              <a:gd name="connsiteX467" fmla="*/ 2183576 w 7467600"/>
              <a:gd name="connsiteY467" fmla="*/ 4227150 h 6858000"/>
              <a:gd name="connsiteX468" fmla="*/ 2151029 w 7467600"/>
              <a:gd name="connsiteY468" fmla="*/ 4146947 h 6858000"/>
              <a:gd name="connsiteX469" fmla="*/ 3563434 w 7467600"/>
              <a:gd name="connsiteY469" fmla="*/ 4469115 h 6858000"/>
              <a:gd name="connsiteX470" fmla="*/ 3177952 w 7467600"/>
              <a:gd name="connsiteY470" fmla="*/ 3657386 h 6858000"/>
              <a:gd name="connsiteX471" fmla="*/ 3189263 w 7467600"/>
              <a:gd name="connsiteY471" fmla="*/ 3625726 h 6858000"/>
              <a:gd name="connsiteX472" fmla="*/ 3560912 w 7467600"/>
              <a:gd name="connsiteY472" fmla="*/ 4079863 h 6858000"/>
              <a:gd name="connsiteX473" fmla="*/ 3626636 w 7467600"/>
              <a:gd name="connsiteY473" fmla="*/ 4512230 h 6858000"/>
              <a:gd name="connsiteX474" fmla="*/ 3653088 w 7467600"/>
              <a:gd name="connsiteY474" fmla="*/ 4521417 h 6858000"/>
              <a:gd name="connsiteX475" fmla="*/ 3988128 w 7467600"/>
              <a:gd name="connsiteY475" fmla="*/ 4817267 h 6858000"/>
              <a:gd name="connsiteX476" fmla="*/ 4830582 w 7467600"/>
              <a:gd name="connsiteY476" fmla="*/ 4676000 h 6858000"/>
              <a:gd name="connsiteX477" fmla="*/ 4830100 w 7467600"/>
              <a:gd name="connsiteY477" fmla="*/ 4675554 h 6858000"/>
              <a:gd name="connsiteX478" fmla="*/ 4036318 w 7467600"/>
              <a:gd name="connsiteY478" fmla="*/ 4147013 h 6858000"/>
              <a:gd name="connsiteX479" fmla="*/ 3432098 w 7467600"/>
              <a:gd name="connsiteY479" fmla="*/ 3537312 h 6858000"/>
              <a:gd name="connsiteX480" fmla="*/ 3446761 w 7467600"/>
              <a:gd name="connsiteY480" fmla="*/ 3461278 h 6858000"/>
              <a:gd name="connsiteX481" fmla="*/ 4419733 w 7467600"/>
              <a:gd name="connsiteY481" fmla="*/ 3963555 h 6858000"/>
              <a:gd name="connsiteX482" fmla="*/ 4781371 w 7467600"/>
              <a:gd name="connsiteY482" fmla="*/ 4458604 h 6858000"/>
              <a:gd name="connsiteX483" fmla="*/ 4780440 w 7467600"/>
              <a:gd name="connsiteY483" fmla="*/ 4470290 h 6858000"/>
              <a:gd name="connsiteX484" fmla="*/ 4898954 w 7467600"/>
              <a:gd name="connsiteY484" fmla="*/ 4662092 h 6858000"/>
              <a:gd name="connsiteX485" fmla="*/ 4900699 w 7467600"/>
              <a:gd name="connsiteY485" fmla="*/ 4670867 h 6858000"/>
              <a:gd name="connsiteX486" fmla="*/ 5714511 w 7467600"/>
              <a:gd name="connsiteY486" fmla="*/ 4663483 h 6858000"/>
              <a:gd name="connsiteX487" fmla="*/ 5464793 w 7467600"/>
              <a:gd name="connsiteY487" fmla="*/ 4393556 h 6858000"/>
              <a:gd name="connsiteX488" fmla="*/ 5461897 w 7467600"/>
              <a:gd name="connsiteY488" fmla="*/ 4390879 h 6858000"/>
              <a:gd name="connsiteX489" fmla="*/ 4294126 w 7467600"/>
              <a:gd name="connsiteY489" fmla="*/ 3303048 h 6858000"/>
              <a:gd name="connsiteX490" fmla="*/ 4305321 w 7467600"/>
              <a:gd name="connsiteY490" fmla="*/ 3256953 h 6858000"/>
              <a:gd name="connsiteX491" fmla="*/ 4949299 w 7467600"/>
              <a:gd name="connsiteY491" fmla="*/ 3766336 h 6858000"/>
              <a:gd name="connsiteX492" fmla="*/ 5291452 w 7467600"/>
              <a:gd name="connsiteY492" fmla="*/ 4076801 h 6858000"/>
              <a:gd name="connsiteX493" fmla="*/ 5434998 w 7467600"/>
              <a:gd name="connsiteY493" fmla="*/ 4254100 h 6858000"/>
              <a:gd name="connsiteX494" fmla="*/ 5351015 w 7467600"/>
              <a:gd name="connsiteY494" fmla="*/ 3760989 h 6858000"/>
              <a:gd name="connsiteX495" fmla="*/ 5413780 w 7467600"/>
              <a:gd name="connsiteY495" fmla="*/ 2966265 h 6858000"/>
              <a:gd name="connsiteX496" fmla="*/ 5425627 w 7467600"/>
              <a:gd name="connsiteY496" fmla="*/ 2954192 h 6858000"/>
              <a:gd name="connsiteX497" fmla="*/ 6604735 w 7467600"/>
              <a:gd name="connsiteY497" fmla="*/ 2041381 h 6858000"/>
              <a:gd name="connsiteX498" fmla="*/ 7204487 w 7467600"/>
              <a:gd name="connsiteY498" fmla="*/ 2742112 h 6858000"/>
              <a:gd name="connsiteX499" fmla="*/ 7131592 w 7467600"/>
              <a:gd name="connsiteY499" fmla="*/ 2672096 h 6858000"/>
              <a:gd name="connsiteX500" fmla="*/ 6996344 w 7467600"/>
              <a:gd name="connsiteY500" fmla="*/ 2518310 h 6858000"/>
              <a:gd name="connsiteX501" fmla="*/ 6735495 w 7467600"/>
              <a:gd name="connsiteY501" fmla="*/ 2196890 h 6858000"/>
              <a:gd name="connsiteX502" fmla="*/ 6721901 w 7467600"/>
              <a:gd name="connsiteY502" fmla="*/ 2179274 h 6858000"/>
              <a:gd name="connsiteX503" fmla="*/ 6604735 w 7467600"/>
              <a:gd name="connsiteY503" fmla="*/ 2041381 h 6858000"/>
              <a:gd name="connsiteX504" fmla="*/ 6591670 w 7467600"/>
              <a:gd name="connsiteY504" fmla="*/ 1988277 h 6858000"/>
              <a:gd name="connsiteX505" fmla="*/ 6747349 w 7467600"/>
              <a:gd name="connsiteY505" fmla="*/ 2160069 h 6858000"/>
              <a:gd name="connsiteX506" fmla="*/ 6760943 w 7467600"/>
              <a:gd name="connsiteY506" fmla="*/ 2177686 h 6858000"/>
              <a:gd name="connsiteX507" fmla="*/ 7021065 w 7467600"/>
              <a:gd name="connsiteY507" fmla="*/ 2498102 h 6858000"/>
              <a:gd name="connsiteX508" fmla="*/ 7155223 w 7467600"/>
              <a:gd name="connsiteY508" fmla="*/ 2650386 h 6858000"/>
              <a:gd name="connsiteX509" fmla="*/ 7203167 w 7467600"/>
              <a:gd name="connsiteY509" fmla="*/ 2697288 h 6858000"/>
              <a:gd name="connsiteX510" fmla="*/ 6937703 w 7467600"/>
              <a:gd name="connsiteY510" fmla="*/ 2321981 h 6858000"/>
              <a:gd name="connsiteX511" fmla="*/ 6591670 w 7467600"/>
              <a:gd name="connsiteY511" fmla="*/ 1988277 h 6858000"/>
              <a:gd name="connsiteX512" fmla="*/ 5798671 w 7467600"/>
              <a:gd name="connsiteY512" fmla="*/ 1981601 h 6858000"/>
              <a:gd name="connsiteX513" fmla="*/ 5754709 w 7467600"/>
              <a:gd name="connsiteY513" fmla="*/ 2071454 h 6858000"/>
              <a:gd name="connsiteX514" fmla="*/ 5763044 w 7467600"/>
              <a:gd name="connsiteY514" fmla="*/ 2842206 h 6858000"/>
              <a:gd name="connsiteX515" fmla="*/ 5764974 w 7467600"/>
              <a:gd name="connsiteY515" fmla="*/ 2799609 h 6858000"/>
              <a:gd name="connsiteX516" fmla="*/ 5767665 w 7467600"/>
              <a:gd name="connsiteY516" fmla="*/ 2666409 h 6858000"/>
              <a:gd name="connsiteX517" fmla="*/ 5763055 w 7467600"/>
              <a:gd name="connsiteY517" fmla="*/ 2579705 h 6858000"/>
              <a:gd name="connsiteX518" fmla="*/ 5758079 w 7467600"/>
              <a:gd name="connsiteY518" fmla="*/ 2492508 h 6858000"/>
              <a:gd name="connsiteX519" fmla="*/ 5779325 w 7467600"/>
              <a:gd name="connsiteY519" fmla="*/ 2197069 h 6858000"/>
              <a:gd name="connsiteX520" fmla="*/ 5798671 w 7467600"/>
              <a:gd name="connsiteY520" fmla="*/ 1981601 h 6858000"/>
              <a:gd name="connsiteX521" fmla="*/ 5829202 w 7467600"/>
              <a:gd name="connsiteY521" fmla="*/ 1971679 h 6858000"/>
              <a:gd name="connsiteX522" fmla="*/ 5809558 w 7467600"/>
              <a:gd name="connsiteY522" fmla="*/ 2198043 h 6858000"/>
              <a:gd name="connsiteX523" fmla="*/ 5788653 w 7467600"/>
              <a:gd name="connsiteY523" fmla="*/ 2489430 h 6858000"/>
              <a:gd name="connsiteX524" fmla="*/ 5793439 w 7467600"/>
              <a:gd name="connsiteY524" fmla="*/ 2575235 h 6858000"/>
              <a:gd name="connsiteX525" fmla="*/ 5796837 w 7467600"/>
              <a:gd name="connsiteY525" fmla="*/ 2637633 h 6858000"/>
              <a:gd name="connsiteX526" fmla="*/ 5818614 w 7467600"/>
              <a:gd name="connsiteY526" fmla="*/ 2473055 h 6858000"/>
              <a:gd name="connsiteX527" fmla="*/ 5829202 w 7467600"/>
              <a:gd name="connsiteY527" fmla="*/ 1971679 h 6858000"/>
              <a:gd name="connsiteX528" fmla="*/ 5911389 w 7467600"/>
              <a:gd name="connsiteY528" fmla="*/ 1898371 h 6858000"/>
              <a:gd name="connsiteX529" fmla="*/ 6237627 w 7467600"/>
              <a:gd name="connsiteY529" fmla="*/ 2231921 h 6858000"/>
              <a:gd name="connsiteX530" fmla="*/ 5911389 w 7467600"/>
              <a:gd name="connsiteY530" fmla="*/ 1898371 h 6858000"/>
              <a:gd name="connsiteX531" fmla="*/ 6944437 w 7467600"/>
              <a:gd name="connsiteY531" fmla="*/ 1575402 h 6858000"/>
              <a:gd name="connsiteX532" fmla="*/ 6304730 w 7467600"/>
              <a:gd name="connsiteY532" fmla="*/ 1766654 h 6858000"/>
              <a:gd name="connsiteX533" fmla="*/ 6944437 w 7467600"/>
              <a:gd name="connsiteY533" fmla="*/ 1575402 h 6858000"/>
              <a:gd name="connsiteX534" fmla="*/ 7019523 w 7467600"/>
              <a:gd name="connsiteY534" fmla="*/ 1519450 h 6858000"/>
              <a:gd name="connsiteX535" fmla="*/ 6298091 w 7467600"/>
              <a:gd name="connsiteY535" fmla="*/ 1737122 h 6858000"/>
              <a:gd name="connsiteX536" fmla="*/ 7019523 w 7467600"/>
              <a:gd name="connsiteY536" fmla="*/ 1519450 h 6858000"/>
              <a:gd name="connsiteX537" fmla="*/ 2399523 w 7467600"/>
              <a:gd name="connsiteY537" fmla="*/ 1428234 h 6858000"/>
              <a:gd name="connsiteX538" fmla="*/ 2224982 w 7467600"/>
              <a:gd name="connsiteY538" fmla="*/ 1826201 h 6858000"/>
              <a:gd name="connsiteX539" fmla="*/ 2096099 w 7467600"/>
              <a:gd name="connsiteY539" fmla="*/ 2345900 h 6858000"/>
              <a:gd name="connsiteX540" fmla="*/ 2283317 w 7467600"/>
              <a:gd name="connsiteY540" fmla="*/ 1796925 h 6858000"/>
              <a:gd name="connsiteX541" fmla="*/ 2399523 w 7467600"/>
              <a:gd name="connsiteY541" fmla="*/ 1428234 h 6858000"/>
              <a:gd name="connsiteX542" fmla="*/ 2448558 w 7467600"/>
              <a:gd name="connsiteY542" fmla="*/ 1373435 h 6858000"/>
              <a:gd name="connsiteX543" fmla="*/ 2312521 w 7467600"/>
              <a:gd name="connsiteY543" fmla="*/ 1806140 h 6858000"/>
              <a:gd name="connsiteX544" fmla="*/ 2127533 w 7467600"/>
              <a:gd name="connsiteY544" fmla="*/ 2348380 h 6858000"/>
              <a:gd name="connsiteX545" fmla="*/ 2358080 w 7467600"/>
              <a:gd name="connsiteY545" fmla="*/ 1866134 h 6858000"/>
              <a:gd name="connsiteX546" fmla="*/ 2407436 w 7467600"/>
              <a:gd name="connsiteY546" fmla="*/ 1651070 h 6858000"/>
              <a:gd name="connsiteX547" fmla="*/ 2448558 w 7467600"/>
              <a:gd name="connsiteY547" fmla="*/ 1373435 h 6858000"/>
              <a:gd name="connsiteX548" fmla="*/ 278707 w 7467600"/>
              <a:gd name="connsiteY548" fmla="*/ 1352270 h 6858000"/>
              <a:gd name="connsiteX549" fmla="*/ 321570 w 7467600"/>
              <a:gd name="connsiteY549" fmla="*/ 1861610 h 6858000"/>
              <a:gd name="connsiteX550" fmla="*/ 294281 w 7467600"/>
              <a:gd name="connsiteY550" fmla="*/ 1440658 h 6858000"/>
              <a:gd name="connsiteX551" fmla="*/ 278707 w 7467600"/>
              <a:gd name="connsiteY551" fmla="*/ 1352270 h 6858000"/>
              <a:gd name="connsiteX552" fmla="*/ 1423821 w 7467600"/>
              <a:gd name="connsiteY552" fmla="*/ 1351958 h 6858000"/>
              <a:gd name="connsiteX553" fmla="*/ 1638521 w 7467600"/>
              <a:gd name="connsiteY553" fmla="*/ 1908470 h 6858000"/>
              <a:gd name="connsiteX554" fmla="*/ 1754199 w 7467600"/>
              <a:gd name="connsiteY554" fmla="*/ 2149284 h 6858000"/>
              <a:gd name="connsiteX555" fmla="*/ 1908359 w 7467600"/>
              <a:gd name="connsiteY555" fmla="*/ 2364988 h 6858000"/>
              <a:gd name="connsiteX556" fmla="*/ 1647661 w 7467600"/>
              <a:gd name="connsiteY556" fmla="*/ 1825945 h 6858000"/>
              <a:gd name="connsiteX557" fmla="*/ 1423821 w 7467600"/>
              <a:gd name="connsiteY557" fmla="*/ 1351958 h 6858000"/>
              <a:gd name="connsiteX558" fmla="*/ 1431890 w 7467600"/>
              <a:gd name="connsiteY558" fmla="*/ 1306475 h 6858000"/>
              <a:gd name="connsiteX559" fmla="*/ 1507597 w 7467600"/>
              <a:gd name="connsiteY559" fmla="*/ 1446132 h 6858000"/>
              <a:gd name="connsiteX560" fmla="*/ 1674586 w 7467600"/>
              <a:gd name="connsiteY560" fmla="*/ 1813832 h 6858000"/>
              <a:gd name="connsiteX561" fmla="*/ 1815950 w 7467600"/>
              <a:gd name="connsiteY561" fmla="*/ 2128564 h 6858000"/>
              <a:gd name="connsiteX562" fmla="*/ 1984242 w 7467600"/>
              <a:gd name="connsiteY562" fmla="*/ 2430829 h 6858000"/>
              <a:gd name="connsiteX563" fmla="*/ 2014023 w 7467600"/>
              <a:gd name="connsiteY563" fmla="*/ 2450995 h 6858000"/>
              <a:gd name="connsiteX564" fmla="*/ 1747337 w 7467600"/>
              <a:gd name="connsiteY564" fmla="*/ 1855264 h 6858000"/>
              <a:gd name="connsiteX565" fmla="*/ 1533749 w 7467600"/>
              <a:gd name="connsiteY565" fmla="*/ 1478656 h 6858000"/>
              <a:gd name="connsiteX566" fmla="*/ 1431890 w 7467600"/>
              <a:gd name="connsiteY566" fmla="*/ 1306475 h 6858000"/>
              <a:gd name="connsiteX567" fmla="*/ 5052692 w 7467600"/>
              <a:gd name="connsiteY567" fmla="*/ 1292994 h 6858000"/>
              <a:gd name="connsiteX568" fmla="*/ 5200661 w 7467600"/>
              <a:gd name="connsiteY568" fmla="*/ 1635186 h 6858000"/>
              <a:gd name="connsiteX569" fmla="*/ 5297138 w 7467600"/>
              <a:gd name="connsiteY569" fmla="*/ 1906351 h 6858000"/>
              <a:gd name="connsiteX570" fmla="*/ 5052692 w 7467600"/>
              <a:gd name="connsiteY570" fmla="*/ 1292994 h 6858000"/>
              <a:gd name="connsiteX571" fmla="*/ 5009948 w 7467600"/>
              <a:gd name="connsiteY571" fmla="*/ 1273619 h 6858000"/>
              <a:gd name="connsiteX572" fmla="*/ 5121777 w 7467600"/>
              <a:gd name="connsiteY572" fmla="*/ 1654213 h 6858000"/>
              <a:gd name="connsiteX573" fmla="*/ 5293545 w 7467600"/>
              <a:gd name="connsiteY573" fmla="*/ 2072247 h 6858000"/>
              <a:gd name="connsiteX574" fmla="*/ 5294042 w 7467600"/>
              <a:gd name="connsiteY574" fmla="*/ 2065019 h 6858000"/>
              <a:gd name="connsiteX575" fmla="*/ 5171936 w 7467600"/>
              <a:gd name="connsiteY575" fmla="*/ 1647613 h 6858000"/>
              <a:gd name="connsiteX576" fmla="*/ 5009948 w 7467600"/>
              <a:gd name="connsiteY576" fmla="*/ 1273619 h 6858000"/>
              <a:gd name="connsiteX577" fmla="*/ 655236 w 7467600"/>
              <a:gd name="connsiteY577" fmla="*/ 1268632 h 6858000"/>
              <a:gd name="connsiteX578" fmla="*/ 839521 w 7467600"/>
              <a:gd name="connsiteY578" fmla="*/ 1685315 h 6858000"/>
              <a:gd name="connsiteX579" fmla="*/ 1109416 w 7467600"/>
              <a:gd name="connsiteY579" fmla="*/ 2061663 h 6858000"/>
              <a:gd name="connsiteX580" fmla="*/ 1298300 w 7467600"/>
              <a:gd name="connsiteY580" fmla="*/ 2247742 h 6858000"/>
              <a:gd name="connsiteX581" fmla="*/ 1125871 w 7467600"/>
              <a:gd name="connsiteY581" fmla="*/ 1989513 h 6858000"/>
              <a:gd name="connsiteX582" fmla="*/ 981574 w 7467600"/>
              <a:gd name="connsiteY582" fmla="*/ 1783157 h 6858000"/>
              <a:gd name="connsiteX583" fmla="*/ 922198 w 7467600"/>
              <a:gd name="connsiteY583" fmla="*/ 1677437 h 6858000"/>
              <a:gd name="connsiteX584" fmla="*/ 869293 w 7467600"/>
              <a:gd name="connsiteY584" fmla="*/ 1583214 h 6858000"/>
              <a:gd name="connsiteX585" fmla="*/ 751431 w 7467600"/>
              <a:gd name="connsiteY585" fmla="*/ 1405731 h 6858000"/>
              <a:gd name="connsiteX586" fmla="*/ 655236 w 7467600"/>
              <a:gd name="connsiteY586" fmla="*/ 1268632 h 6858000"/>
              <a:gd name="connsiteX587" fmla="*/ 6516292 w 7467600"/>
              <a:gd name="connsiteY587" fmla="*/ 1263064 h 6858000"/>
              <a:gd name="connsiteX588" fmla="*/ 5736320 w 7467600"/>
              <a:gd name="connsiteY588" fmla="*/ 1501803 h 6858000"/>
              <a:gd name="connsiteX589" fmla="*/ 6516292 w 7467600"/>
              <a:gd name="connsiteY589" fmla="*/ 1263064 h 6858000"/>
              <a:gd name="connsiteX590" fmla="*/ 291466 w 7467600"/>
              <a:gd name="connsiteY590" fmla="*/ 1250369 h 6858000"/>
              <a:gd name="connsiteX591" fmla="*/ 323180 w 7467600"/>
              <a:gd name="connsiteY591" fmla="*/ 1435283 h 6858000"/>
              <a:gd name="connsiteX592" fmla="*/ 349381 w 7467600"/>
              <a:gd name="connsiteY592" fmla="*/ 1875041 h 6858000"/>
              <a:gd name="connsiteX593" fmla="*/ 374363 w 7467600"/>
              <a:gd name="connsiteY593" fmla="*/ 1506494 h 6858000"/>
              <a:gd name="connsiteX594" fmla="*/ 302168 w 7467600"/>
              <a:gd name="connsiteY594" fmla="*/ 1274495 h 6858000"/>
              <a:gd name="connsiteX595" fmla="*/ 291466 w 7467600"/>
              <a:gd name="connsiteY595" fmla="*/ 1250369 h 6858000"/>
              <a:gd name="connsiteX596" fmla="*/ 678222 w 7467600"/>
              <a:gd name="connsiteY596" fmla="*/ 1248670 h 6858000"/>
              <a:gd name="connsiteX597" fmla="*/ 775536 w 7467600"/>
              <a:gd name="connsiteY597" fmla="*/ 1388015 h 6858000"/>
              <a:gd name="connsiteX598" fmla="*/ 894529 w 7467600"/>
              <a:gd name="connsiteY598" fmla="*/ 1567739 h 6858000"/>
              <a:gd name="connsiteX599" fmla="*/ 948000 w 7467600"/>
              <a:gd name="connsiteY599" fmla="*/ 1663088 h 6858000"/>
              <a:gd name="connsiteX600" fmla="*/ 1006812 w 7467600"/>
              <a:gd name="connsiteY600" fmla="*/ 1767683 h 6858000"/>
              <a:gd name="connsiteX601" fmla="*/ 1149133 w 7467600"/>
              <a:gd name="connsiteY601" fmla="*/ 1971513 h 6858000"/>
              <a:gd name="connsiteX602" fmla="*/ 1333952 w 7467600"/>
              <a:gd name="connsiteY602" fmla="*/ 2251620 h 6858000"/>
              <a:gd name="connsiteX603" fmla="*/ 1337329 w 7467600"/>
              <a:gd name="connsiteY603" fmla="*/ 2258350 h 6858000"/>
              <a:gd name="connsiteX604" fmla="*/ 1014726 w 7467600"/>
              <a:gd name="connsiteY604" fmla="*/ 1615556 h 6858000"/>
              <a:gd name="connsiteX605" fmla="*/ 678222 w 7467600"/>
              <a:gd name="connsiteY605" fmla="*/ 1248670 h 6858000"/>
              <a:gd name="connsiteX606" fmla="*/ 6691602 w 7467600"/>
              <a:gd name="connsiteY606" fmla="*/ 1140573 h 6858000"/>
              <a:gd name="connsiteX607" fmla="*/ 6571100 w 7467600"/>
              <a:gd name="connsiteY607" fmla="*/ 1183662 h 6858000"/>
              <a:gd name="connsiteX608" fmla="*/ 6241687 w 7467600"/>
              <a:gd name="connsiteY608" fmla="*/ 1257600 h 6858000"/>
              <a:gd name="connsiteX609" fmla="*/ 5693009 w 7467600"/>
              <a:gd name="connsiteY609" fmla="*/ 1478256 h 6858000"/>
              <a:gd name="connsiteX610" fmla="*/ 6548420 w 7467600"/>
              <a:gd name="connsiteY610" fmla="*/ 1214599 h 6858000"/>
              <a:gd name="connsiteX611" fmla="*/ 6605473 w 7467600"/>
              <a:gd name="connsiteY611" fmla="*/ 1184686 h 6858000"/>
              <a:gd name="connsiteX612" fmla="*/ 6691602 w 7467600"/>
              <a:gd name="connsiteY612" fmla="*/ 1140573 h 6858000"/>
              <a:gd name="connsiteX613" fmla="*/ 4002475 w 7467600"/>
              <a:gd name="connsiteY613" fmla="*/ 1037802 h 6858000"/>
              <a:gd name="connsiteX614" fmla="*/ 4000324 w 7467600"/>
              <a:gd name="connsiteY614" fmla="*/ 1039362 h 6858000"/>
              <a:gd name="connsiteX615" fmla="*/ 4002862 w 7467600"/>
              <a:gd name="connsiteY615" fmla="*/ 1042866 h 6858000"/>
              <a:gd name="connsiteX616" fmla="*/ 4002475 w 7467600"/>
              <a:gd name="connsiteY616" fmla="*/ 1037802 h 6858000"/>
              <a:gd name="connsiteX617" fmla="*/ 506322 w 7467600"/>
              <a:gd name="connsiteY617" fmla="*/ 1020997 h 6858000"/>
              <a:gd name="connsiteX618" fmla="*/ 533068 w 7467600"/>
              <a:gd name="connsiteY618" fmla="*/ 1029409 h 6858000"/>
              <a:gd name="connsiteX619" fmla="*/ 1232525 w 7467600"/>
              <a:gd name="connsiteY619" fmla="*/ 1804675 h 6858000"/>
              <a:gd name="connsiteX620" fmla="*/ 1388858 w 7467600"/>
              <a:gd name="connsiteY620" fmla="*/ 2368011 h 6858000"/>
              <a:gd name="connsiteX621" fmla="*/ 1384098 w 7467600"/>
              <a:gd name="connsiteY621" fmla="*/ 2378125 h 6858000"/>
              <a:gd name="connsiteX622" fmla="*/ 1425393 w 7467600"/>
              <a:gd name="connsiteY622" fmla="*/ 2589124 h 6858000"/>
              <a:gd name="connsiteX623" fmla="*/ 1424001 w 7467600"/>
              <a:gd name="connsiteY623" fmla="*/ 2597541 h 6858000"/>
              <a:gd name="connsiteX624" fmla="*/ 2152729 w 7467600"/>
              <a:gd name="connsiteY624" fmla="*/ 2864487 h 6858000"/>
              <a:gd name="connsiteX625" fmla="*/ 2020609 w 7467600"/>
              <a:gd name="connsiteY625" fmla="*/ 2539671 h 6858000"/>
              <a:gd name="connsiteX626" fmla="*/ 2018920 w 7467600"/>
              <a:gd name="connsiteY626" fmla="*/ 2536309 h 6858000"/>
              <a:gd name="connsiteX627" fmla="*/ 1342441 w 7467600"/>
              <a:gd name="connsiteY627" fmla="*/ 1173017 h 6858000"/>
              <a:gd name="connsiteX628" fmla="*/ 1367925 w 7467600"/>
              <a:gd name="connsiteY628" fmla="*/ 1135648 h 6858000"/>
              <a:gd name="connsiteX629" fmla="*/ 1771401 w 7467600"/>
              <a:gd name="connsiteY629" fmla="*/ 1806673 h 6858000"/>
              <a:gd name="connsiteX630" fmla="*/ 1972385 w 7467600"/>
              <a:gd name="connsiteY630" fmla="*/ 2198735 h 6858000"/>
              <a:gd name="connsiteX631" fmla="*/ 2040892 w 7467600"/>
              <a:gd name="connsiteY631" fmla="*/ 2405205 h 6858000"/>
              <a:gd name="connsiteX632" fmla="*/ 2131689 w 7467600"/>
              <a:gd name="connsiteY632" fmla="*/ 1936926 h 6858000"/>
              <a:gd name="connsiteX633" fmla="*/ 2454820 w 7467600"/>
              <a:gd name="connsiteY633" fmla="*/ 1248808 h 6858000"/>
              <a:gd name="connsiteX634" fmla="*/ 2492512 w 7467600"/>
              <a:gd name="connsiteY634" fmla="*/ 1302920 h 6858000"/>
              <a:gd name="connsiteX635" fmla="*/ 2081216 w 7467600"/>
              <a:gd name="connsiteY635" fmla="*/ 2527513 h 6858000"/>
              <a:gd name="connsiteX636" fmla="*/ 2081211 w 7467600"/>
              <a:gd name="connsiteY636" fmla="*/ 2528916 h 6858000"/>
              <a:gd name="connsiteX637" fmla="*/ 2199067 w 7467600"/>
              <a:gd name="connsiteY637" fmla="*/ 2884061 h 6858000"/>
              <a:gd name="connsiteX638" fmla="*/ 3192586 w 7467600"/>
              <a:gd name="connsiteY638" fmla="*/ 3411496 h 6858000"/>
              <a:gd name="connsiteX639" fmla="*/ 3182620 w 7467600"/>
              <a:gd name="connsiteY639" fmla="*/ 3483279 h 6858000"/>
              <a:gd name="connsiteX640" fmla="*/ 2435119 w 7467600"/>
              <a:gd name="connsiteY640" fmla="*/ 3080173 h 6858000"/>
              <a:gd name="connsiteX641" fmla="*/ 2410152 w 7467600"/>
              <a:gd name="connsiteY641" fmla="*/ 3063751 h 6858000"/>
              <a:gd name="connsiteX642" fmla="*/ 2408099 w 7467600"/>
              <a:gd name="connsiteY642" fmla="*/ 3064403 h 6858000"/>
              <a:gd name="connsiteX643" fmla="*/ 2407218 w 7467600"/>
              <a:gd name="connsiteY643" fmla="*/ 3070324 h 6858000"/>
              <a:gd name="connsiteX644" fmla="*/ 2380138 w 7467600"/>
              <a:gd name="connsiteY644" fmla="*/ 3099341 h 6858000"/>
              <a:gd name="connsiteX645" fmla="*/ 1765923 w 7467600"/>
              <a:gd name="connsiteY645" fmla="*/ 3581043 h 6858000"/>
              <a:gd name="connsiteX646" fmla="*/ 1702258 w 7467600"/>
              <a:gd name="connsiteY646" fmla="*/ 3612286 h 6858000"/>
              <a:gd name="connsiteX647" fmla="*/ 1538370 w 7467600"/>
              <a:gd name="connsiteY647" fmla="*/ 3811804 h 6858000"/>
              <a:gd name="connsiteX648" fmla="*/ 542867 w 7467600"/>
              <a:gd name="connsiteY648" fmla="*/ 4944092 h 6858000"/>
              <a:gd name="connsiteX649" fmla="*/ 515800 w 7467600"/>
              <a:gd name="connsiteY649" fmla="*/ 4862180 h 6858000"/>
              <a:gd name="connsiteX650" fmla="*/ 909145 w 7467600"/>
              <a:gd name="connsiteY650" fmla="*/ 4199225 h 6858000"/>
              <a:gd name="connsiteX651" fmla="*/ 1214067 w 7467600"/>
              <a:gd name="connsiteY651" fmla="*/ 3908561 h 6858000"/>
              <a:gd name="connsiteX652" fmla="*/ 640967 w 7467600"/>
              <a:gd name="connsiteY652" fmla="*/ 4105601 h 6858000"/>
              <a:gd name="connsiteX653" fmla="*/ 112563 w 7467600"/>
              <a:gd name="connsiteY653" fmla="*/ 4396952 h 6858000"/>
              <a:gd name="connsiteX654" fmla="*/ 0 w 7467600"/>
              <a:gd name="connsiteY654" fmla="*/ 4466006 h 6858000"/>
              <a:gd name="connsiteX655" fmla="*/ 0 w 7467600"/>
              <a:gd name="connsiteY655" fmla="*/ 4233763 h 6858000"/>
              <a:gd name="connsiteX656" fmla="*/ 36881 w 7467600"/>
              <a:gd name="connsiteY656" fmla="*/ 4200118 h 6858000"/>
              <a:gd name="connsiteX657" fmla="*/ 910534 w 7467600"/>
              <a:gd name="connsiteY657" fmla="*/ 3629753 h 6858000"/>
              <a:gd name="connsiteX658" fmla="*/ 1578717 w 7467600"/>
              <a:gd name="connsiteY658" fmla="*/ 3575982 h 6858000"/>
              <a:gd name="connsiteX659" fmla="*/ 2338780 w 7467600"/>
              <a:gd name="connsiteY659" fmla="*/ 3033725 h 6858000"/>
              <a:gd name="connsiteX660" fmla="*/ 1807991 w 7467600"/>
              <a:gd name="connsiteY660" fmla="*/ 2807184 h 6858000"/>
              <a:gd name="connsiteX661" fmla="*/ 1416358 w 7467600"/>
              <a:gd name="connsiteY661" fmla="*/ 3112571 h 6858000"/>
              <a:gd name="connsiteX662" fmla="*/ 939066 w 7467600"/>
              <a:gd name="connsiteY662" fmla="*/ 3378798 h 6858000"/>
              <a:gd name="connsiteX663" fmla="*/ 115099 w 7467600"/>
              <a:gd name="connsiteY663" fmla="*/ 3607650 h 6858000"/>
              <a:gd name="connsiteX664" fmla="*/ 97284 w 7467600"/>
              <a:gd name="connsiteY664" fmla="*/ 3520393 h 6858000"/>
              <a:gd name="connsiteX665" fmla="*/ 922050 w 7467600"/>
              <a:gd name="connsiteY665" fmla="*/ 3074867 h 6858000"/>
              <a:gd name="connsiteX666" fmla="*/ 1405265 w 7467600"/>
              <a:gd name="connsiteY666" fmla="*/ 3016319 h 6858000"/>
              <a:gd name="connsiteX667" fmla="*/ 1407512 w 7467600"/>
              <a:gd name="connsiteY667" fmla="*/ 3018001 h 6858000"/>
              <a:gd name="connsiteX668" fmla="*/ 1726266 w 7467600"/>
              <a:gd name="connsiteY668" fmla="*/ 2777274 h 6858000"/>
              <a:gd name="connsiteX669" fmla="*/ 625390 w 7467600"/>
              <a:gd name="connsiteY669" fmla="*/ 2514541 h 6858000"/>
              <a:gd name="connsiteX670" fmla="*/ 619799 w 7467600"/>
              <a:gd name="connsiteY670" fmla="*/ 2527180 h 6858000"/>
              <a:gd name="connsiteX671" fmla="*/ 310030 w 7467600"/>
              <a:gd name="connsiteY671" fmla="*/ 2771818 h 6858000"/>
              <a:gd name="connsiteX672" fmla="*/ 173877 w 7467600"/>
              <a:gd name="connsiteY672" fmla="*/ 2937056 h 6858000"/>
              <a:gd name="connsiteX673" fmla="*/ 77889 w 7467600"/>
              <a:gd name="connsiteY673" fmla="*/ 3138440 h 6858000"/>
              <a:gd name="connsiteX674" fmla="*/ 0 w 7467600"/>
              <a:gd name="connsiteY674" fmla="*/ 3271395 h 6858000"/>
              <a:gd name="connsiteX675" fmla="*/ 0 w 7467600"/>
              <a:gd name="connsiteY675" fmla="*/ 3153002 h 6858000"/>
              <a:gd name="connsiteX676" fmla="*/ 2386 w 7467600"/>
              <a:gd name="connsiteY676" fmla="*/ 3149203 h 6858000"/>
              <a:gd name="connsiteX677" fmla="*/ 89753 w 7467600"/>
              <a:gd name="connsiteY677" fmla="*/ 2987702 h 6858000"/>
              <a:gd name="connsiteX678" fmla="*/ 76869 w 7467600"/>
              <a:gd name="connsiteY678" fmla="*/ 3005404 h 6858000"/>
              <a:gd name="connsiteX679" fmla="*/ 32049 w 7467600"/>
              <a:gd name="connsiteY679" fmla="*/ 3065814 h 6858000"/>
              <a:gd name="connsiteX680" fmla="*/ 0 w 7467600"/>
              <a:gd name="connsiteY680" fmla="*/ 3108744 h 6858000"/>
              <a:gd name="connsiteX681" fmla="*/ 0 w 7467600"/>
              <a:gd name="connsiteY681" fmla="*/ 3058059 h 6858000"/>
              <a:gd name="connsiteX682" fmla="*/ 7610 w 7467600"/>
              <a:gd name="connsiteY682" fmla="*/ 3047889 h 6858000"/>
              <a:gd name="connsiteX683" fmla="*/ 52419 w 7467600"/>
              <a:gd name="connsiteY683" fmla="*/ 2987479 h 6858000"/>
              <a:gd name="connsiteX684" fmla="*/ 59142 w 7467600"/>
              <a:gd name="connsiteY684" fmla="*/ 2978488 h 6858000"/>
              <a:gd name="connsiteX685" fmla="*/ 0 w 7467600"/>
              <a:gd name="connsiteY685" fmla="*/ 3015334 h 6858000"/>
              <a:gd name="connsiteX686" fmla="*/ 0 w 7467600"/>
              <a:gd name="connsiteY686" fmla="*/ 2914286 h 6858000"/>
              <a:gd name="connsiteX687" fmla="*/ 36383 w 7467600"/>
              <a:gd name="connsiteY687" fmla="*/ 2901128 h 6858000"/>
              <a:gd name="connsiteX688" fmla="*/ 156329 w 7467600"/>
              <a:gd name="connsiteY688" fmla="*/ 2840533 h 6858000"/>
              <a:gd name="connsiteX689" fmla="*/ 358355 w 7467600"/>
              <a:gd name="connsiteY689" fmla="*/ 2620471 h 6858000"/>
              <a:gd name="connsiteX690" fmla="*/ 510577 w 7467600"/>
              <a:gd name="connsiteY690" fmla="*/ 2501244 h 6858000"/>
              <a:gd name="connsiteX691" fmla="*/ 211967 w 7467600"/>
              <a:gd name="connsiteY691" fmla="*/ 2479171 h 6858000"/>
              <a:gd name="connsiteX692" fmla="*/ 0 w 7467600"/>
              <a:gd name="connsiteY692" fmla="*/ 2476398 h 6858000"/>
              <a:gd name="connsiteX693" fmla="*/ 0 w 7467600"/>
              <a:gd name="connsiteY693" fmla="*/ 2389189 h 6858000"/>
              <a:gd name="connsiteX694" fmla="*/ 103062 w 7467600"/>
              <a:gd name="connsiteY694" fmla="*/ 2389518 h 6858000"/>
              <a:gd name="connsiteX695" fmla="*/ 510734 w 7467600"/>
              <a:gd name="connsiteY695" fmla="*/ 2416201 h 6858000"/>
              <a:gd name="connsiteX696" fmla="*/ 279257 w 7467600"/>
              <a:gd name="connsiteY696" fmla="*/ 2092102 h 6858000"/>
              <a:gd name="connsiteX697" fmla="*/ 65265 w 7467600"/>
              <a:gd name="connsiteY697" fmla="*/ 2006049 h 6858000"/>
              <a:gd name="connsiteX698" fmla="*/ 0 w 7467600"/>
              <a:gd name="connsiteY698" fmla="*/ 1982532 h 6858000"/>
              <a:gd name="connsiteX699" fmla="*/ 0 w 7467600"/>
              <a:gd name="connsiteY699" fmla="*/ 1912789 h 6858000"/>
              <a:gd name="connsiteX700" fmla="*/ 97460 w 7467600"/>
              <a:gd name="connsiteY700" fmla="*/ 1953725 h 6858000"/>
              <a:gd name="connsiteX701" fmla="*/ 221272 w 7467600"/>
              <a:gd name="connsiteY701" fmla="*/ 1980766 h 6858000"/>
              <a:gd name="connsiteX702" fmla="*/ 116765 w 7467600"/>
              <a:gd name="connsiteY702" fmla="*/ 1911033 h 6858000"/>
              <a:gd name="connsiteX703" fmla="*/ 16405 w 7467600"/>
              <a:gd name="connsiteY703" fmla="*/ 1803412 h 6858000"/>
              <a:gd name="connsiteX704" fmla="*/ 0 w 7467600"/>
              <a:gd name="connsiteY704" fmla="*/ 1784777 h 6858000"/>
              <a:gd name="connsiteX705" fmla="*/ 0 w 7467600"/>
              <a:gd name="connsiteY705" fmla="*/ 1740082 h 6858000"/>
              <a:gd name="connsiteX706" fmla="*/ 39394 w 7467600"/>
              <a:gd name="connsiteY706" fmla="*/ 1784856 h 6858000"/>
              <a:gd name="connsiteX707" fmla="*/ 135813 w 7467600"/>
              <a:gd name="connsiteY707" fmla="*/ 1888838 h 6858000"/>
              <a:gd name="connsiteX708" fmla="*/ 242575 w 7467600"/>
              <a:gd name="connsiteY708" fmla="*/ 1958841 h 6858000"/>
              <a:gd name="connsiteX709" fmla="*/ 82197 w 7467600"/>
              <a:gd name="connsiteY709" fmla="*/ 1754826 h 6858000"/>
              <a:gd name="connsiteX710" fmla="*/ 0 w 7467600"/>
              <a:gd name="connsiteY710" fmla="*/ 1679650 h 6858000"/>
              <a:gd name="connsiteX711" fmla="*/ 0 w 7467600"/>
              <a:gd name="connsiteY711" fmla="*/ 1602463 h 6858000"/>
              <a:gd name="connsiteX712" fmla="*/ 84689 w 7467600"/>
              <a:gd name="connsiteY712" fmla="*/ 1677442 h 6858000"/>
              <a:gd name="connsiteX713" fmla="*/ 298437 w 7467600"/>
              <a:gd name="connsiteY713" fmla="*/ 1968019 h 6858000"/>
              <a:gd name="connsiteX714" fmla="*/ 227269 w 7467600"/>
              <a:gd name="connsiteY714" fmla="*/ 1114064 h 6858000"/>
              <a:gd name="connsiteX715" fmla="*/ 248003 w 7467600"/>
              <a:gd name="connsiteY715" fmla="*/ 1089613 h 6858000"/>
              <a:gd name="connsiteX716" fmla="*/ 427020 w 7467600"/>
              <a:gd name="connsiteY716" fmla="*/ 1619803 h 6858000"/>
              <a:gd name="connsiteX717" fmla="*/ 340345 w 7467600"/>
              <a:gd name="connsiteY717" fmla="*/ 2027739 h 6858000"/>
              <a:gd name="connsiteX718" fmla="*/ 360865 w 7467600"/>
              <a:gd name="connsiteY718" fmla="*/ 2044827 h 6858000"/>
              <a:gd name="connsiteX719" fmla="*/ 560414 w 7467600"/>
              <a:gd name="connsiteY719" fmla="*/ 2421457 h 6858000"/>
              <a:gd name="connsiteX720" fmla="*/ 1359703 w 7467600"/>
              <a:gd name="connsiteY720" fmla="*/ 2578554 h 6858000"/>
              <a:gd name="connsiteX721" fmla="*/ 1359422 w 7467600"/>
              <a:gd name="connsiteY721" fmla="*/ 2577994 h 6858000"/>
              <a:gd name="connsiteX722" fmla="*/ 828701 w 7467600"/>
              <a:gd name="connsiteY722" fmla="*/ 1839520 h 6858000"/>
              <a:gd name="connsiteX723" fmla="*/ 494427 w 7467600"/>
              <a:gd name="connsiteY723" fmla="*/ 1092333 h 6858000"/>
              <a:gd name="connsiteX724" fmla="*/ 506322 w 7467600"/>
              <a:gd name="connsiteY724" fmla="*/ 1020997 h 6858000"/>
              <a:gd name="connsiteX725" fmla="*/ 4570198 w 7467600"/>
              <a:gd name="connsiteY725" fmla="*/ 978081 h 6858000"/>
              <a:gd name="connsiteX726" fmla="*/ 4523691 w 7467600"/>
              <a:gd name="connsiteY726" fmla="*/ 1127776 h 6858000"/>
              <a:gd name="connsiteX727" fmla="*/ 4509875 w 7467600"/>
              <a:gd name="connsiteY727" fmla="*/ 1167552 h 6858000"/>
              <a:gd name="connsiteX728" fmla="*/ 4478168 w 7467600"/>
              <a:gd name="connsiteY728" fmla="*/ 1260735 h 6858000"/>
              <a:gd name="connsiteX729" fmla="*/ 4409309 w 7467600"/>
              <a:gd name="connsiteY729" fmla="*/ 1666996 h 6858000"/>
              <a:gd name="connsiteX730" fmla="*/ 4370031 w 7467600"/>
              <a:gd name="connsiteY730" fmla="*/ 1955666 h 6858000"/>
              <a:gd name="connsiteX731" fmla="*/ 4570198 w 7467600"/>
              <a:gd name="connsiteY731" fmla="*/ 978081 h 6858000"/>
              <a:gd name="connsiteX732" fmla="*/ 4557898 w 7467600"/>
              <a:gd name="connsiteY732" fmla="*/ 900011 h 6858000"/>
              <a:gd name="connsiteX733" fmla="*/ 4344840 w 7467600"/>
              <a:gd name="connsiteY733" fmla="*/ 1922038 h 6858000"/>
              <a:gd name="connsiteX734" fmla="*/ 4378710 w 7467600"/>
              <a:gd name="connsiteY734" fmla="*/ 1665516 h 6858000"/>
              <a:gd name="connsiteX735" fmla="*/ 4448798 w 7467600"/>
              <a:gd name="connsiteY735" fmla="*/ 1253024 h 6858000"/>
              <a:gd name="connsiteX736" fmla="*/ 4480315 w 7467600"/>
              <a:gd name="connsiteY736" fmla="*/ 1158454 h 6858000"/>
              <a:gd name="connsiteX737" fmla="*/ 4494133 w 7467600"/>
              <a:gd name="connsiteY737" fmla="*/ 1118676 h 6858000"/>
              <a:gd name="connsiteX738" fmla="*/ 4557898 w 7467600"/>
              <a:gd name="connsiteY738" fmla="*/ 900011 h 6858000"/>
              <a:gd name="connsiteX739" fmla="*/ 5870151 w 7467600"/>
              <a:gd name="connsiteY739" fmla="*/ 898890 h 6858000"/>
              <a:gd name="connsiteX740" fmla="*/ 5861335 w 7467600"/>
              <a:gd name="connsiteY740" fmla="*/ 899177 h 6858000"/>
              <a:gd name="connsiteX741" fmla="*/ 5843702 w 7467600"/>
              <a:gd name="connsiteY741" fmla="*/ 899748 h 6858000"/>
              <a:gd name="connsiteX742" fmla="*/ 5651107 w 7467600"/>
              <a:gd name="connsiteY742" fmla="*/ 920306 h 6858000"/>
              <a:gd name="connsiteX743" fmla="*/ 5459407 w 7467600"/>
              <a:gd name="connsiteY743" fmla="*/ 940975 h 6858000"/>
              <a:gd name="connsiteX744" fmla="*/ 5374846 w 7467600"/>
              <a:gd name="connsiteY744" fmla="*/ 941988 h 6858000"/>
              <a:gd name="connsiteX745" fmla="*/ 5256105 w 7467600"/>
              <a:gd name="connsiteY745" fmla="*/ 945632 h 6858000"/>
              <a:gd name="connsiteX746" fmla="*/ 5107071 w 7467600"/>
              <a:gd name="connsiteY746" fmla="*/ 969720 h 6858000"/>
              <a:gd name="connsiteX747" fmla="*/ 4998681 w 7467600"/>
              <a:gd name="connsiteY747" fmla="*/ 988771 h 6858000"/>
              <a:gd name="connsiteX748" fmla="*/ 5870151 w 7467600"/>
              <a:gd name="connsiteY748" fmla="*/ 898890 h 6858000"/>
              <a:gd name="connsiteX749" fmla="*/ 5504425 w 7467600"/>
              <a:gd name="connsiteY749" fmla="*/ 848067 h 6858000"/>
              <a:gd name="connsiteX750" fmla="*/ 4968849 w 7467600"/>
              <a:gd name="connsiteY750" fmla="*/ 962318 h 6858000"/>
              <a:gd name="connsiteX751" fmla="*/ 5104039 w 7467600"/>
              <a:gd name="connsiteY751" fmla="*/ 940634 h 6858000"/>
              <a:gd name="connsiteX752" fmla="*/ 5256311 w 7467600"/>
              <a:gd name="connsiteY752" fmla="*/ 916490 h 6858000"/>
              <a:gd name="connsiteX753" fmla="*/ 5377381 w 7467600"/>
              <a:gd name="connsiteY753" fmla="*/ 912671 h 6858000"/>
              <a:gd name="connsiteX754" fmla="*/ 5460148 w 7467600"/>
              <a:gd name="connsiteY754" fmla="*/ 911442 h 6858000"/>
              <a:gd name="connsiteX755" fmla="*/ 5648971 w 7467600"/>
              <a:gd name="connsiteY755" fmla="*/ 891331 h 6858000"/>
              <a:gd name="connsiteX756" fmla="*/ 5844807 w 7467600"/>
              <a:gd name="connsiteY756" fmla="*/ 870718 h 6858000"/>
              <a:gd name="connsiteX757" fmla="*/ 5862975 w 7467600"/>
              <a:gd name="connsiteY757" fmla="*/ 869756 h 6858000"/>
              <a:gd name="connsiteX758" fmla="*/ 5920887 w 7467600"/>
              <a:gd name="connsiteY758" fmla="*/ 865929 h 6858000"/>
              <a:gd name="connsiteX759" fmla="*/ 5504425 w 7467600"/>
              <a:gd name="connsiteY759" fmla="*/ 848067 h 6858000"/>
              <a:gd name="connsiteX760" fmla="*/ 3607114 w 7467600"/>
              <a:gd name="connsiteY760" fmla="*/ 467441 h 6858000"/>
              <a:gd name="connsiteX761" fmla="*/ 3296242 w 7467600"/>
              <a:gd name="connsiteY761" fmla="*/ 807991 h 6858000"/>
              <a:gd name="connsiteX762" fmla="*/ 3174674 w 7467600"/>
              <a:gd name="connsiteY762" fmla="*/ 919759 h 6858000"/>
              <a:gd name="connsiteX763" fmla="*/ 3042978 w 7467600"/>
              <a:gd name="connsiteY763" fmla="*/ 1054894 h 6858000"/>
              <a:gd name="connsiteX764" fmla="*/ 2968914 w 7467600"/>
              <a:gd name="connsiteY764" fmla="*/ 1133756 h 6858000"/>
              <a:gd name="connsiteX765" fmla="*/ 3103823 w 7467600"/>
              <a:gd name="connsiteY765" fmla="*/ 1026814 h 6858000"/>
              <a:gd name="connsiteX766" fmla="*/ 3607114 w 7467600"/>
              <a:gd name="connsiteY766" fmla="*/ 467441 h 6858000"/>
              <a:gd name="connsiteX767" fmla="*/ 3744487 w 7467600"/>
              <a:gd name="connsiteY767" fmla="*/ 383136 h 6858000"/>
              <a:gd name="connsiteX768" fmla="*/ 3970213 w 7467600"/>
              <a:gd name="connsiteY768" fmla="*/ 995559 h 6858000"/>
              <a:gd name="connsiteX769" fmla="*/ 3744487 w 7467600"/>
              <a:gd name="connsiteY769" fmla="*/ 383136 h 6858000"/>
              <a:gd name="connsiteX770" fmla="*/ 3624562 w 7467600"/>
              <a:gd name="connsiteY770" fmla="*/ 367041 h 6858000"/>
              <a:gd name="connsiteX771" fmla="*/ 3489712 w 7467600"/>
              <a:gd name="connsiteY771" fmla="*/ 485386 h 6858000"/>
              <a:gd name="connsiteX772" fmla="*/ 3182994 w 7467600"/>
              <a:gd name="connsiteY772" fmla="*/ 828265 h 6858000"/>
              <a:gd name="connsiteX773" fmla="*/ 2892114 w 7467600"/>
              <a:gd name="connsiteY773" fmla="*/ 1172635 h 6858000"/>
              <a:gd name="connsiteX774" fmla="*/ 3021459 w 7467600"/>
              <a:gd name="connsiteY774" fmla="*/ 1035385 h 6858000"/>
              <a:gd name="connsiteX775" fmla="*/ 3153873 w 7467600"/>
              <a:gd name="connsiteY775" fmla="*/ 898971 h 6858000"/>
              <a:gd name="connsiteX776" fmla="*/ 3276511 w 7467600"/>
              <a:gd name="connsiteY776" fmla="*/ 786423 h 6858000"/>
              <a:gd name="connsiteX777" fmla="*/ 3584154 w 7467600"/>
              <a:gd name="connsiteY777" fmla="*/ 448218 h 6858000"/>
              <a:gd name="connsiteX778" fmla="*/ 3624562 w 7467600"/>
              <a:gd name="connsiteY778" fmla="*/ 367041 h 6858000"/>
              <a:gd name="connsiteX779" fmla="*/ 3766672 w 7467600"/>
              <a:gd name="connsiteY779" fmla="*/ 359429 h 6858000"/>
              <a:gd name="connsiteX780" fmla="*/ 3996338 w 7467600"/>
              <a:gd name="connsiteY780" fmla="*/ 968237 h 6858000"/>
              <a:gd name="connsiteX781" fmla="*/ 3766672 w 7467600"/>
              <a:gd name="connsiteY781" fmla="*/ 359429 h 6858000"/>
              <a:gd name="connsiteX782" fmla="*/ 5805386 w 7467600"/>
              <a:gd name="connsiteY782" fmla="*/ 239240 h 6858000"/>
              <a:gd name="connsiteX783" fmla="*/ 5736947 w 7467600"/>
              <a:gd name="connsiteY783" fmla="*/ 261367 h 6858000"/>
              <a:gd name="connsiteX784" fmla="*/ 5427012 w 7467600"/>
              <a:gd name="connsiteY784" fmla="*/ 311272 h 6858000"/>
              <a:gd name="connsiteX785" fmla="*/ 5147818 w 7467600"/>
              <a:gd name="connsiteY785" fmla="*/ 322112 h 6858000"/>
              <a:gd name="connsiteX786" fmla="*/ 5060854 w 7467600"/>
              <a:gd name="connsiteY786" fmla="*/ 311882 h 6858000"/>
              <a:gd name="connsiteX787" fmla="*/ 4945989 w 7467600"/>
              <a:gd name="connsiteY787" fmla="*/ 300516 h 6858000"/>
              <a:gd name="connsiteX788" fmla="*/ 5410479 w 7467600"/>
              <a:gd name="connsiteY788" fmla="*/ 348434 h 6858000"/>
              <a:gd name="connsiteX789" fmla="*/ 5805386 w 7467600"/>
              <a:gd name="connsiteY789" fmla="*/ 239240 h 6858000"/>
              <a:gd name="connsiteX790" fmla="*/ 5905192 w 7467600"/>
              <a:gd name="connsiteY790" fmla="*/ 163079 h 6858000"/>
              <a:gd name="connsiteX791" fmla="*/ 5865655 w 7467600"/>
              <a:gd name="connsiteY791" fmla="*/ 171901 h 6858000"/>
              <a:gd name="connsiteX792" fmla="*/ 5259740 w 7467600"/>
              <a:gd name="connsiteY792" fmla="*/ 257013 h 6858000"/>
              <a:gd name="connsiteX793" fmla="*/ 5208466 w 7467600"/>
              <a:gd name="connsiteY793" fmla="*/ 257550 h 6858000"/>
              <a:gd name="connsiteX794" fmla="*/ 4980204 w 7467600"/>
              <a:gd name="connsiteY794" fmla="*/ 271903 h 6858000"/>
              <a:gd name="connsiteX795" fmla="*/ 5068068 w 7467600"/>
              <a:gd name="connsiteY795" fmla="*/ 282244 h 6858000"/>
              <a:gd name="connsiteX796" fmla="*/ 5153231 w 7467600"/>
              <a:gd name="connsiteY796" fmla="*/ 292240 h 6858000"/>
              <a:gd name="connsiteX797" fmla="*/ 5426491 w 7467600"/>
              <a:gd name="connsiteY797" fmla="*/ 281128 h 6858000"/>
              <a:gd name="connsiteX798" fmla="*/ 5731212 w 7467600"/>
              <a:gd name="connsiteY798" fmla="*/ 231951 h 6858000"/>
              <a:gd name="connsiteX799" fmla="*/ 5905192 w 7467600"/>
              <a:gd name="connsiteY799" fmla="*/ 163079 h 6858000"/>
              <a:gd name="connsiteX800" fmla="*/ 5944437 w 7467600"/>
              <a:gd name="connsiteY800" fmla="*/ 113829 h 6858000"/>
              <a:gd name="connsiteX801" fmla="*/ 5825032 w 7467600"/>
              <a:gd name="connsiteY801" fmla="*/ 146405 h 6858000"/>
              <a:gd name="connsiteX802" fmla="*/ 4955599 w 7467600"/>
              <a:gd name="connsiteY802" fmla="*/ 247008 h 6858000"/>
              <a:gd name="connsiteX803" fmla="*/ 5210104 w 7467600"/>
              <a:gd name="connsiteY803" fmla="*/ 228123 h 6858000"/>
              <a:gd name="connsiteX804" fmla="*/ 5261015 w 7467600"/>
              <a:gd name="connsiteY804" fmla="*/ 227087 h 6858000"/>
              <a:gd name="connsiteX805" fmla="*/ 5861181 w 7467600"/>
              <a:gd name="connsiteY805" fmla="*/ 143093 h 6858000"/>
              <a:gd name="connsiteX806" fmla="*/ 5961252 w 7467600"/>
              <a:gd name="connsiteY806" fmla="*/ 114820 h 6858000"/>
              <a:gd name="connsiteX807" fmla="*/ 5944437 w 7467600"/>
              <a:gd name="connsiteY807" fmla="*/ 113829 h 6858000"/>
              <a:gd name="connsiteX808" fmla="*/ 3882765 w 7467600"/>
              <a:gd name="connsiteY808" fmla="*/ 0 h 6858000"/>
              <a:gd name="connsiteX809" fmla="*/ 3995099 w 7467600"/>
              <a:gd name="connsiteY809" fmla="*/ 0 h 6858000"/>
              <a:gd name="connsiteX810" fmla="*/ 4163818 w 7467600"/>
              <a:gd name="connsiteY810" fmla="*/ 234104 h 6858000"/>
              <a:gd name="connsiteX811" fmla="*/ 4172099 w 7467600"/>
              <a:gd name="connsiteY811" fmla="*/ 234207 h 6858000"/>
              <a:gd name="connsiteX812" fmla="*/ 4784282 w 7467600"/>
              <a:gd name="connsiteY812" fmla="*/ 276561 h 6858000"/>
              <a:gd name="connsiteX813" fmla="*/ 4801687 w 7467600"/>
              <a:gd name="connsiteY813" fmla="*/ 267764 h 6858000"/>
              <a:gd name="connsiteX814" fmla="*/ 6082788 w 7467600"/>
              <a:gd name="connsiteY814" fmla="*/ 64119 h 6858000"/>
              <a:gd name="connsiteX815" fmla="*/ 6099442 w 7467600"/>
              <a:gd name="connsiteY815" fmla="*/ 82568 h 6858000"/>
              <a:gd name="connsiteX816" fmla="*/ 4804137 w 7467600"/>
              <a:gd name="connsiteY816" fmla="*/ 320931 h 6858000"/>
              <a:gd name="connsiteX817" fmla="*/ 4227047 w 7467600"/>
              <a:gd name="connsiteY817" fmla="*/ 313415 h 6858000"/>
              <a:gd name="connsiteX818" fmla="*/ 4346041 w 7467600"/>
              <a:gd name="connsiteY818" fmla="*/ 456086 h 6858000"/>
              <a:gd name="connsiteX819" fmla="*/ 4870967 w 7467600"/>
              <a:gd name="connsiteY819" fmla="*/ 963061 h 6858000"/>
              <a:gd name="connsiteX820" fmla="*/ 4889647 w 7467600"/>
              <a:gd name="connsiteY820" fmla="*/ 957147 h 6858000"/>
              <a:gd name="connsiteX821" fmla="*/ 5422504 w 7467600"/>
              <a:gd name="connsiteY821" fmla="*/ 805191 h 6858000"/>
              <a:gd name="connsiteX822" fmla="*/ 6087656 w 7467600"/>
              <a:gd name="connsiteY822" fmla="*/ 826703 h 6858000"/>
              <a:gd name="connsiteX823" fmla="*/ 6058717 w 7467600"/>
              <a:gd name="connsiteY823" fmla="*/ 865992 h 6858000"/>
              <a:gd name="connsiteX824" fmla="*/ 4974153 w 7467600"/>
              <a:gd name="connsiteY824" fmla="*/ 1045456 h 6858000"/>
              <a:gd name="connsiteX825" fmla="*/ 5627835 w 7467600"/>
              <a:gd name="connsiteY825" fmla="*/ 1472077 h 6858000"/>
              <a:gd name="connsiteX826" fmla="*/ 5629817 w 7467600"/>
              <a:gd name="connsiteY826" fmla="*/ 1471412 h 6858000"/>
              <a:gd name="connsiteX827" fmla="*/ 5634124 w 7467600"/>
              <a:gd name="connsiteY827" fmla="*/ 1470572 h 6858000"/>
              <a:gd name="connsiteX828" fmla="*/ 5755832 w 7467600"/>
              <a:gd name="connsiteY828" fmla="*/ 1383886 h 6858000"/>
              <a:gd name="connsiteX829" fmla="*/ 6014186 w 7467600"/>
              <a:gd name="connsiteY829" fmla="*/ 1279799 h 6858000"/>
              <a:gd name="connsiteX830" fmla="*/ 6901619 w 7467600"/>
              <a:gd name="connsiteY830" fmla="*/ 1047874 h 6858000"/>
              <a:gd name="connsiteX831" fmla="*/ 6931566 w 7467600"/>
              <a:gd name="connsiteY831" fmla="*/ 1062034 h 6858000"/>
              <a:gd name="connsiteX832" fmla="*/ 5790982 w 7467600"/>
              <a:gd name="connsiteY832" fmla="*/ 1561380 h 6858000"/>
              <a:gd name="connsiteX833" fmla="*/ 6188971 w 7467600"/>
              <a:gd name="connsiteY833" fmla="*/ 1755168 h 6858000"/>
              <a:gd name="connsiteX834" fmla="*/ 6202446 w 7467600"/>
              <a:gd name="connsiteY834" fmla="*/ 1752268 h 6858000"/>
              <a:gd name="connsiteX835" fmla="*/ 7179560 w 7467600"/>
              <a:gd name="connsiteY835" fmla="*/ 1467551 h 6858000"/>
              <a:gd name="connsiteX836" fmla="*/ 7158730 w 7467600"/>
              <a:gd name="connsiteY836" fmla="*/ 1507835 h 6858000"/>
              <a:gd name="connsiteX837" fmla="*/ 6326959 w 7467600"/>
              <a:gd name="connsiteY837" fmla="*/ 1817686 h 6858000"/>
              <a:gd name="connsiteX838" fmla="*/ 6537433 w 7467600"/>
              <a:gd name="connsiteY838" fmla="*/ 1907790 h 6858000"/>
              <a:gd name="connsiteX839" fmla="*/ 6550221 w 7467600"/>
              <a:gd name="connsiteY839" fmla="*/ 1910729 h 6858000"/>
              <a:gd name="connsiteX840" fmla="*/ 6964438 w 7467600"/>
              <a:gd name="connsiteY840" fmla="*/ 2209505 h 6858000"/>
              <a:gd name="connsiteX841" fmla="*/ 7367862 w 7467600"/>
              <a:gd name="connsiteY841" fmla="*/ 2806833 h 6858000"/>
              <a:gd name="connsiteX842" fmla="*/ 7364329 w 7467600"/>
              <a:gd name="connsiteY842" fmla="*/ 2826907 h 6858000"/>
              <a:gd name="connsiteX843" fmla="*/ 7290545 w 7467600"/>
              <a:gd name="connsiteY843" fmla="*/ 2850663 h 6858000"/>
              <a:gd name="connsiteX844" fmla="*/ 6472036 w 7467600"/>
              <a:gd name="connsiteY844" fmla="*/ 1959003 h 6858000"/>
              <a:gd name="connsiteX845" fmla="*/ 5792897 w 7467600"/>
              <a:gd name="connsiteY845" fmla="*/ 1647747 h 6858000"/>
              <a:gd name="connsiteX846" fmla="*/ 5842751 w 7467600"/>
              <a:gd name="connsiteY846" fmla="*/ 1816112 h 6858000"/>
              <a:gd name="connsiteX847" fmla="*/ 5847424 w 7467600"/>
              <a:gd name="connsiteY847" fmla="*/ 1815776 h 6858000"/>
              <a:gd name="connsiteX848" fmla="*/ 6399821 w 7467600"/>
              <a:gd name="connsiteY848" fmla="*/ 2344799 h 6858000"/>
              <a:gd name="connsiteX849" fmla="*/ 6323232 w 7467600"/>
              <a:gd name="connsiteY849" fmla="*/ 2389634 h 6858000"/>
              <a:gd name="connsiteX850" fmla="*/ 5942958 w 7467600"/>
              <a:gd name="connsiteY850" fmla="*/ 2077708 h 6858000"/>
              <a:gd name="connsiteX851" fmla="*/ 5921559 w 7467600"/>
              <a:gd name="connsiteY851" fmla="*/ 2378596 h 6858000"/>
              <a:gd name="connsiteX852" fmla="*/ 5817651 w 7467600"/>
              <a:gd name="connsiteY852" fmla="*/ 3023919 h 6858000"/>
              <a:gd name="connsiteX853" fmla="*/ 5729634 w 7467600"/>
              <a:gd name="connsiteY853" fmla="*/ 3051849 h 6858000"/>
              <a:gd name="connsiteX854" fmla="*/ 5611018 w 7467600"/>
              <a:gd name="connsiteY854" fmla="*/ 2316769 h 6858000"/>
              <a:gd name="connsiteX855" fmla="*/ 5687608 w 7467600"/>
              <a:gd name="connsiteY855" fmla="*/ 2039972 h 6858000"/>
              <a:gd name="connsiteX856" fmla="*/ 5657554 w 7467600"/>
              <a:gd name="connsiteY856" fmla="*/ 1576445 h 6858000"/>
              <a:gd name="connsiteX857" fmla="*/ 5150475 w 7467600"/>
              <a:gd name="connsiteY857" fmla="*/ 1274012 h 6858000"/>
              <a:gd name="connsiteX858" fmla="*/ 5349142 w 7467600"/>
              <a:gd name="connsiteY858" fmla="*/ 2204405 h 6858000"/>
              <a:gd name="connsiteX859" fmla="*/ 5262214 w 7467600"/>
              <a:gd name="connsiteY859" fmla="*/ 2233836 h 6858000"/>
              <a:gd name="connsiteX860" fmla="*/ 4981539 w 7467600"/>
              <a:gd name="connsiteY860" fmla="*/ 1542201 h 6858000"/>
              <a:gd name="connsiteX861" fmla="*/ 4958461 w 7467600"/>
              <a:gd name="connsiteY861" fmla="*/ 1136957 h 6858000"/>
              <a:gd name="connsiteX862" fmla="*/ 4655015 w 7467600"/>
              <a:gd name="connsiteY862" fmla="*/ 891426 h 6858000"/>
              <a:gd name="connsiteX863" fmla="*/ 4348002 w 7467600"/>
              <a:gd name="connsiteY863" fmla="*/ 2205895 h 6858000"/>
              <a:gd name="connsiteX864" fmla="*/ 4262250 w 7467600"/>
              <a:gd name="connsiteY864" fmla="*/ 2219972 h 6858000"/>
              <a:gd name="connsiteX865" fmla="*/ 4550611 w 7467600"/>
              <a:gd name="connsiteY865" fmla="*/ 817540 h 6858000"/>
              <a:gd name="connsiteX866" fmla="*/ 4564418 w 7467600"/>
              <a:gd name="connsiteY866" fmla="*/ 808293 h 6858000"/>
              <a:gd name="connsiteX867" fmla="*/ 4266388 w 7467600"/>
              <a:gd name="connsiteY867" fmla="*/ 500083 h 6858000"/>
              <a:gd name="connsiteX868" fmla="*/ 4032842 w 7467600"/>
              <a:gd name="connsiteY868" fmla="*/ 211809 h 6858000"/>
              <a:gd name="connsiteX869" fmla="*/ 3882765 w 7467600"/>
              <a:gd name="connsiteY869" fmla="*/ 0 h 6858000"/>
              <a:gd name="connsiteX870" fmla="*/ 3721337 w 7467600"/>
              <a:gd name="connsiteY870" fmla="*/ 0 h 6858000"/>
              <a:gd name="connsiteX871" fmla="*/ 3797544 w 7467600"/>
              <a:gd name="connsiteY871" fmla="*/ 0 h 6858000"/>
              <a:gd name="connsiteX872" fmla="*/ 3775734 w 7467600"/>
              <a:gd name="connsiteY872" fmla="*/ 95131 h 6858000"/>
              <a:gd name="connsiteX873" fmla="*/ 3724807 w 7467600"/>
              <a:gd name="connsiteY873" fmla="*/ 272257 h 6858000"/>
              <a:gd name="connsiteX874" fmla="*/ 3726844 w 7467600"/>
              <a:gd name="connsiteY874" fmla="*/ 282988 h 6858000"/>
              <a:gd name="connsiteX875" fmla="*/ 3742664 w 7467600"/>
              <a:gd name="connsiteY875" fmla="*/ 279918 h 6858000"/>
              <a:gd name="connsiteX876" fmla="*/ 4103910 w 7467600"/>
              <a:gd name="connsiteY876" fmla="*/ 1161917 h 6858000"/>
              <a:gd name="connsiteX877" fmla="*/ 4020269 w 7467600"/>
              <a:gd name="connsiteY877" fmla="*/ 1200406 h 6858000"/>
              <a:gd name="connsiteX878" fmla="*/ 3674882 w 7467600"/>
              <a:gd name="connsiteY878" fmla="*/ 488524 h 6858000"/>
              <a:gd name="connsiteX879" fmla="*/ 3132682 w 7467600"/>
              <a:gd name="connsiteY879" fmla="*/ 1072284 h 6858000"/>
              <a:gd name="connsiteX880" fmla="*/ 2716346 w 7467600"/>
              <a:gd name="connsiteY880" fmla="*/ 1276376 h 6858000"/>
              <a:gd name="connsiteX881" fmla="*/ 2716772 w 7467600"/>
              <a:gd name="connsiteY881" fmla="*/ 1255462 h 6858000"/>
              <a:gd name="connsiteX882" fmla="*/ 3471096 w 7467600"/>
              <a:gd name="connsiteY882" fmla="*/ 437072 h 6858000"/>
              <a:gd name="connsiteX883" fmla="*/ 3639057 w 7467600"/>
              <a:gd name="connsiteY883" fmla="*/ 286334 h 6858000"/>
              <a:gd name="connsiteX884" fmla="*/ 3640309 w 7467600"/>
              <a:gd name="connsiteY884" fmla="*/ 284664 h 6858000"/>
              <a:gd name="connsiteX885" fmla="*/ 3646022 w 7467600"/>
              <a:gd name="connsiteY885" fmla="*/ 276711 h 6858000"/>
              <a:gd name="connsiteX886" fmla="*/ 3707943 w 7467600"/>
              <a:gd name="connsiteY886" fmla="*/ 65958 h 6858000"/>
              <a:gd name="connsiteX887" fmla="*/ 3721337 w 7467600"/>
              <a:gd name="connsiteY887" fmla="*/ 0 h 6858000"/>
              <a:gd name="connsiteX888" fmla="*/ 2867960 w 7467600"/>
              <a:gd name="connsiteY888" fmla="*/ 0 h 6858000"/>
              <a:gd name="connsiteX889" fmla="*/ 2926351 w 7467600"/>
              <a:gd name="connsiteY889" fmla="*/ 0 h 6858000"/>
              <a:gd name="connsiteX890" fmla="*/ 2902823 w 7467600"/>
              <a:gd name="connsiteY890" fmla="*/ 262929 h 6858000"/>
              <a:gd name="connsiteX891" fmla="*/ 2940663 w 7467600"/>
              <a:gd name="connsiteY891" fmla="*/ 140884 h 6858000"/>
              <a:gd name="connsiteX892" fmla="*/ 2947039 w 7467600"/>
              <a:gd name="connsiteY892" fmla="*/ 122524 h 6858000"/>
              <a:gd name="connsiteX893" fmla="*/ 2984316 w 7467600"/>
              <a:gd name="connsiteY893" fmla="*/ 0 h 6858000"/>
              <a:gd name="connsiteX894" fmla="*/ 3016114 w 7467600"/>
              <a:gd name="connsiteY894" fmla="*/ 0 h 6858000"/>
              <a:gd name="connsiteX895" fmla="*/ 2979949 w 7467600"/>
              <a:gd name="connsiteY895" fmla="*/ 119274 h 6858000"/>
              <a:gd name="connsiteX896" fmla="*/ 3023879 w 7467600"/>
              <a:gd name="connsiteY896" fmla="*/ 0 h 6858000"/>
              <a:gd name="connsiteX897" fmla="*/ 3105400 w 7467600"/>
              <a:gd name="connsiteY897" fmla="*/ 0 h 6858000"/>
              <a:gd name="connsiteX898" fmla="*/ 3094669 w 7467600"/>
              <a:gd name="connsiteY898" fmla="*/ 30308 h 6858000"/>
              <a:gd name="connsiteX899" fmla="*/ 2901945 w 7467600"/>
              <a:gd name="connsiteY899" fmla="*/ 466538 h 6858000"/>
              <a:gd name="connsiteX900" fmla="*/ 2815209 w 7467600"/>
              <a:gd name="connsiteY900" fmla="*/ 497361 h 6858000"/>
              <a:gd name="connsiteX901" fmla="*/ 2844845 w 7467600"/>
              <a:gd name="connsiteY901" fmla="*/ 127638 h 6858000"/>
              <a:gd name="connsiteX902" fmla="*/ 2867960 w 7467600"/>
              <a:gd name="connsiteY902" fmla="*/ 0 h 6858000"/>
              <a:gd name="connsiteX903" fmla="*/ 1057230 w 7467600"/>
              <a:gd name="connsiteY903" fmla="*/ 0 h 6858000"/>
              <a:gd name="connsiteX904" fmla="*/ 1111003 w 7467600"/>
              <a:gd name="connsiteY904" fmla="*/ 0 h 6858000"/>
              <a:gd name="connsiteX905" fmla="*/ 1125553 w 7467600"/>
              <a:gd name="connsiteY905" fmla="*/ 52588 h 6858000"/>
              <a:gd name="connsiteX906" fmla="*/ 1304276 w 7467600"/>
              <a:gd name="connsiteY906" fmla="*/ 476275 h 6858000"/>
              <a:gd name="connsiteX907" fmla="*/ 1492066 w 7467600"/>
              <a:gd name="connsiteY907" fmla="*/ 886333 h 6858000"/>
              <a:gd name="connsiteX908" fmla="*/ 1423698 w 7467600"/>
              <a:gd name="connsiteY908" fmla="*/ 710817 h 6858000"/>
              <a:gd name="connsiteX909" fmla="*/ 1357609 w 7467600"/>
              <a:gd name="connsiteY909" fmla="*/ 532892 h 6858000"/>
              <a:gd name="connsiteX910" fmla="*/ 1309550 w 7467600"/>
              <a:gd name="connsiteY910" fmla="*/ 374031 h 6858000"/>
              <a:gd name="connsiteX911" fmla="*/ 1193673 w 7467600"/>
              <a:gd name="connsiteY911" fmla="*/ 49533 h 6858000"/>
              <a:gd name="connsiteX912" fmla="*/ 1164391 w 7467600"/>
              <a:gd name="connsiteY912" fmla="*/ 0 h 6858000"/>
              <a:gd name="connsiteX913" fmla="*/ 1200666 w 7467600"/>
              <a:gd name="connsiteY913" fmla="*/ 0 h 6858000"/>
              <a:gd name="connsiteX914" fmla="*/ 1223408 w 7467600"/>
              <a:gd name="connsiteY914" fmla="*/ 38996 h 6858000"/>
              <a:gd name="connsiteX915" fmla="*/ 1339635 w 7467600"/>
              <a:gd name="connsiteY915" fmla="*/ 365517 h 6858000"/>
              <a:gd name="connsiteX916" fmla="*/ 1387469 w 7467600"/>
              <a:gd name="connsiteY916" fmla="*/ 523079 h 6858000"/>
              <a:gd name="connsiteX917" fmla="*/ 1452685 w 7467600"/>
              <a:gd name="connsiteY917" fmla="*/ 699806 h 6858000"/>
              <a:gd name="connsiteX918" fmla="*/ 1492092 w 7467600"/>
              <a:gd name="connsiteY918" fmla="*/ 800424 h 6858000"/>
              <a:gd name="connsiteX919" fmla="*/ 1455302 w 7467600"/>
              <a:gd name="connsiteY919" fmla="*/ 632913 h 6858000"/>
              <a:gd name="connsiteX920" fmla="*/ 1222336 w 7467600"/>
              <a:gd name="connsiteY920" fmla="*/ 9480 h 6858000"/>
              <a:gd name="connsiteX921" fmla="*/ 1214634 w 7467600"/>
              <a:gd name="connsiteY921" fmla="*/ 0 h 6858000"/>
              <a:gd name="connsiteX922" fmla="*/ 1289827 w 7467600"/>
              <a:gd name="connsiteY922" fmla="*/ 0 h 6858000"/>
              <a:gd name="connsiteX923" fmla="*/ 1321076 w 7467600"/>
              <a:gd name="connsiteY923" fmla="*/ 59722 h 6858000"/>
              <a:gd name="connsiteX924" fmla="*/ 1512579 w 7467600"/>
              <a:gd name="connsiteY924" fmla="*/ 626441 h 6858000"/>
              <a:gd name="connsiteX925" fmla="*/ 1506076 w 7467600"/>
              <a:gd name="connsiteY925" fmla="*/ 1089289 h 6858000"/>
              <a:gd name="connsiteX926" fmla="*/ 1486346 w 7467600"/>
              <a:gd name="connsiteY926" fmla="*/ 1079919 h 6858000"/>
              <a:gd name="connsiteX927" fmla="*/ 1070511 w 7467600"/>
              <a:gd name="connsiteY927" fmla="*/ 48609 h 6858000"/>
              <a:gd name="connsiteX928" fmla="*/ 1057230 w 7467600"/>
              <a:gd name="connsiteY928" fmla="*/ 0 h 6858000"/>
              <a:gd name="connsiteX929" fmla="*/ 43151 w 7467600"/>
              <a:gd name="connsiteY929" fmla="*/ 0 h 6858000"/>
              <a:gd name="connsiteX930" fmla="*/ 95283 w 7467600"/>
              <a:gd name="connsiteY930" fmla="*/ 0 h 6858000"/>
              <a:gd name="connsiteX931" fmla="*/ 300708 w 7467600"/>
              <a:gd name="connsiteY931" fmla="*/ 154571 h 6858000"/>
              <a:gd name="connsiteX932" fmla="*/ 530414 w 7467600"/>
              <a:gd name="connsiteY932" fmla="*/ 354673 h 6858000"/>
              <a:gd name="connsiteX933" fmla="*/ 333785 w 7467600"/>
              <a:gd name="connsiteY933" fmla="*/ 161564 h 6858000"/>
              <a:gd name="connsiteX934" fmla="*/ 147005 w 7467600"/>
              <a:gd name="connsiteY934" fmla="*/ 0 h 6858000"/>
              <a:gd name="connsiteX935" fmla="*/ 272509 w 7467600"/>
              <a:gd name="connsiteY935" fmla="*/ 0 h 6858000"/>
              <a:gd name="connsiteX936" fmla="*/ 326276 w 7467600"/>
              <a:gd name="connsiteY936" fmla="*/ 45847 h 6858000"/>
              <a:gd name="connsiteX937" fmla="*/ 823759 w 7467600"/>
              <a:gd name="connsiteY937" fmla="*/ 574145 h 6858000"/>
              <a:gd name="connsiteX938" fmla="*/ 811254 w 7467600"/>
              <a:gd name="connsiteY938" fmla="*/ 665546 h 6858000"/>
              <a:gd name="connsiteX939" fmla="*/ 154042 w 7467600"/>
              <a:gd name="connsiteY939" fmla="*/ 261522 h 6858000"/>
              <a:gd name="connsiteX940" fmla="*/ 13550 w 7467600"/>
              <a:gd name="connsiteY940" fmla="*/ 158423 h 6858000"/>
              <a:gd name="connsiteX941" fmla="*/ 0 w 7467600"/>
              <a:gd name="connsiteY941" fmla="*/ 146618 h 6858000"/>
              <a:gd name="connsiteX942" fmla="*/ 0 w 7467600"/>
              <a:gd name="connsiteY942" fmla="*/ 59161 h 6858000"/>
              <a:gd name="connsiteX943" fmla="*/ 45427 w 7467600"/>
              <a:gd name="connsiteY943" fmla="*/ 101078 h 6858000"/>
              <a:gd name="connsiteX944" fmla="*/ 630103 w 7467600"/>
              <a:gd name="connsiteY944" fmla="*/ 485885 h 6858000"/>
              <a:gd name="connsiteX945" fmla="*/ 532040 w 7467600"/>
              <a:gd name="connsiteY945" fmla="*/ 399359 h 6858000"/>
              <a:gd name="connsiteX946" fmla="*/ 517618 w 7467600"/>
              <a:gd name="connsiteY946" fmla="*/ 385726 h 6858000"/>
              <a:gd name="connsiteX947" fmla="*/ 285074 w 7467600"/>
              <a:gd name="connsiteY947" fmla="*/ 182755 h 6858000"/>
              <a:gd name="connsiteX948" fmla="*/ 43151 w 7467600"/>
              <a:gd name="connsiteY94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67913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1019354 w 7467600"/>
              <a:gd name="connsiteY16" fmla="*/ 6315006 h 6858000"/>
              <a:gd name="connsiteX17" fmla="*/ 441046 w 7467600"/>
              <a:gd name="connsiteY17" fmla="*/ 6691153 h 6858000"/>
              <a:gd name="connsiteX18" fmla="*/ 1019354 w 7467600"/>
              <a:gd name="connsiteY18" fmla="*/ 6315006 h 6858000"/>
              <a:gd name="connsiteX19" fmla="*/ 991680 w 7467600"/>
              <a:gd name="connsiteY19" fmla="*/ 6298413 h 6858000"/>
              <a:gd name="connsiteX20" fmla="*/ 409060 w 7467600"/>
              <a:gd name="connsiteY20" fmla="*/ 6671470 h 6858000"/>
              <a:gd name="connsiteX21" fmla="*/ 991680 w 7467600"/>
              <a:gd name="connsiteY21" fmla="*/ 6298413 h 6858000"/>
              <a:gd name="connsiteX22" fmla="*/ 103333 w 7467600"/>
              <a:gd name="connsiteY22" fmla="*/ 5699602 h 6858000"/>
              <a:gd name="connsiteX23" fmla="*/ 233938 w 7467600"/>
              <a:gd name="connsiteY23" fmla="*/ 5809416 h 6858000"/>
              <a:gd name="connsiteX24" fmla="*/ 883580 w 7467600"/>
              <a:gd name="connsiteY24" fmla="*/ 6180710 h 6858000"/>
              <a:gd name="connsiteX25" fmla="*/ 487337 w 7467600"/>
              <a:gd name="connsiteY25" fmla="*/ 5950182 h 6858000"/>
              <a:gd name="connsiteX26" fmla="*/ 354051 w 7467600"/>
              <a:gd name="connsiteY26" fmla="*/ 5854912 h 6858000"/>
              <a:gd name="connsiteX27" fmla="*/ 195436 w 7467600"/>
              <a:gd name="connsiteY27" fmla="*/ 5755068 h 6858000"/>
              <a:gd name="connsiteX28" fmla="*/ 103333 w 7467600"/>
              <a:gd name="connsiteY28" fmla="*/ 5699602 h 6858000"/>
              <a:gd name="connsiteX29" fmla="*/ 5539432 w 7467600"/>
              <a:gd name="connsiteY29" fmla="*/ 5642928 h 6858000"/>
              <a:gd name="connsiteX30" fmla="*/ 5555462 w 7467600"/>
              <a:gd name="connsiteY30" fmla="*/ 5694454 h 6858000"/>
              <a:gd name="connsiteX31" fmla="*/ 5828270 w 7467600"/>
              <a:gd name="connsiteY31" fmla="*/ 6320663 h 6858000"/>
              <a:gd name="connsiteX32" fmla="*/ 5947416 w 7467600"/>
              <a:gd name="connsiteY32" fmla="*/ 6574846 h 6858000"/>
              <a:gd name="connsiteX33" fmla="*/ 5539432 w 7467600"/>
              <a:gd name="connsiteY33" fmla="*/ 5642928 h 6858000"/>
              <a:gd name="connsiteX34" fmla="*/ 51253 w 7467600"/>
              <a:gd name="connsiteY34" fmla="*/ 5631825 h 6858000"/>
              <a:gd name="connsiteX35" fmla="*/ 211622 w 7467600"/>
              <a:gd name="connsiteY35" fmla="*/ 5728803 h 6858000"/>
              <a:gd name="connsiteX36" fmla="*/ 371652 w 7467600"/>
              <a:gd name="connsiteY36" fmla="*/ 5829062 h 6858000"/>
              <a:gd name="connsiteX37" fmla="*/ 505903 w 7467600"/>
              <a:gd name="connsiteY37" fmla="*/ 5925221 h 6858000"/>
              <a:gd name="connsiteX38" fmla="*/ 899240 w 7467600"/>
              <a:gd name="connsiteY38" fmla="*/ 6153068 h 6858000"/>
              <a:gd name="connsiteX39" fmla="*/ 988114 w 7467600"/>
              <a:gd name="connsiteY39" fmla="*/ 6174204 h 6858000"/>
              <a:gd name="connsiteX40" fmla="*/ 845971 w 7467600"/>
              <a:gd name="connsiteY40" fmla="*/ 6067177 h 6858000"/>
              <a:gd name="connsiteX41" fmla="*/ 448057 w 7467600"/>
              <a:gd name="connsiteY41" fmla="*/ 5841376 h 6858000"/>
              <a:gd name="connsiteX42" fmla="*/ 51253 w 7467600"/>
              <a:gd name="connsiteY42" fmla="*/ 5631825 h 6858000"/>
              <a:gd name="connsiteX43" fmla="*/ 2606687 w 7467600"/>
              <a:gd name="connsiteY43" fmla="*/ 5630718 h 6858000"/>
              <a:gd name="connsiteX44" fmla="*/ 2645658 w 7467600"/>
              <a:gd name="connsiteY44" fmla="*/ 6640259 h 6858000"/>
              <a:gd name="connsiteX45" fmla="*/ 2606687 w 7467600"/>
              <a:gd name="connsiteY45" fmla="*/ 5630718 h 6858000"/>
              <a:gd name="connsiteX46" fmla="*/ 3642057 w 7467600"/>
              <a:gd name="connsiteY46" fmla="*/ 5573487 h 6858000"/>
              <a:gd name="connsiteX47" fmla="*/ 3632981 w 7467600"/>
              <a:gd name="connsiteY47" fmla="*/ 5579437 h 6858000"/>
              <a:gd name="connsiteX48" fmla="*/ 3382436 w 7467600"/>
              <a:gd name="connsiteY48" fmla="*/ 5952726 h 6858000"/>
              <a:gd name="connsiteX49" fmla="*/ 3191929 w 7467600"/>
              <a:gd name="connsiteY49" fmla="*/ 6662669 h 6858000"/>
              <a:gd name="connsiteX50" fmla="*/ 3369898 w 7467600"/>
              <a:gd name="connsiteY50" fmla="*/ 6081771 h 6858000"/>
              <a:gd name="connsiteX51" fmla="*/ 3642057 w 7467600"/>
              <a:gd name="connsiteY51" fmla="*/ 5573487 h 6858000"/>
              <a:gd name="connsiteX52" fmla="*/ 2650666 w 7467600"/>
              <a:gd name="connsiteY52" fmla="*/ 5530686 h 6858000"/>
              <a:gd name="connsiteX53" fmla="*/ 2650249 w 7467600"/>
              <a:gd name="connsiteY53" fmla="*/ 5532101 h 6858000"/>
              <a:gd name="connsiteX54" fmla="*/ 2663808 w 7467600"/>
              <a:gd name="connsiteY54" fmla="*/ 6535215 h 6858000"/>
              <a:gd name="connsiteX55" fmla="*/ 2665418 w 7467600"/>
              <a:gd name="connsiteY55" fmla="*/ 6132756 h 6858000"/>
              <a:gd name="connsiteX56" fmla="*/ 2650666 w 7467600"/>
              <a:gd name="connsiteY56" fmla="*/ 5530686 h 6858000"/>
              <a:gd name="connsiteX57" fmla="*/ 2680277 w 7467600"/>
              <a:gd name="connsiteY57" fmla="*/ 5479204 h 6858000"/>
              <a:gd name="connsiteX58" fmla="*/ 2678972 w 7467600"/>
              <a:gd name="connsiteY58" fmla="*/ 5481582 h 6858000"/>
              <a:gd name="connsiteX59" fmla="*/ 2696666 w 7467600"/>
              <a:gd name="connsiteY59" fmla="*/ 6133836 h 6858000"/>
              <a:gd name="connsiteX60" fmla="*/ 2695769 w 7467600"/>
              <a:gd name="connsiteY60" fmla="*/ 6390955 h 6858000"/>
              <a:gd name="connsiteX61" fmla="*/ 2739893 w 7467600"/>
              <a:gd name="connsiteY61" fmla="*/ 6108357 h 6858000"/>
              <a:gd name="connsiteX62" fmla="*/ 2680277 w 7467600"/>
              <a:gd name="connsiteY62" fmla="*/ 5479204 h 6858000"/>
              <a:gd name="connsiteX63" fmla="*/ 1132195 w 7467600"/>
              <a:gd name="connsiteY63" fmla="*/ 5467980 h 6858000"/>
              <a:gd name="connsiteX64" fmla="*/ 1679056 w 7467600"/>
              <a:gd name="connsiteY64" fmla="*/ 5516907 h 6858000"/>
              <a:gd name="connsiteX65" fmla="*/ 2128648 w 7467600"/>
              <a:gd name="connsiteY65" fmla="*/ 5474249 h 6858000"/>
              <a:gd name="connsiteX66" fmla="*/ 1825619 w 7467600"/>
              <a:gd name="connsiteY66" fmla="*/ 5478447 h 6858000"/>
              <a:gd name="connsiteX67" fmla="*/ 1737798 w 7467600"/>
              <a:gd name="connsiteY67" fmla="*/ 5483353 h 6858000"/>
              <a:gd name="connsiteX68" fmla="*/ 1132195 w 7467600"/>
              <a:gd name="connsiteY68" fmla="*/ 5467980 h 6858000"/>
              <a:gd name="connsiteX69" fmla="*/ 1456157 w 7467600"/>
              <a:gd name="connsiteY69" fmla="*/ 5371404 h 6858000"/>
              <a:gd name="connsiteX70" fmla="*/ 1244432 w 7467600"/>
              <a:gd name="connsiteY70" fmla="*/ 5385601 h 6858000"/>
              <a:gd name="connsiteX71" fmla="*/ 973990 w 7467600"/>
              <a:gd name="connsiteY71" fmla="*/ 5424940 h 6858000"/>
              <a:gd name="connsiteX72" fmla="*/ 1103809 w 7467600"/>
              <a:gd name="connsiteY72" fmla="*/ 5433720 h 6858000"/>
              <a:gd name="connsiteX73" fmla="*/ 1123454 w 7467600"/>
              <a:gd name="connsiteY73" fmla="*/ 5435727 h 6858000"/>
              <a:gd name="connsiteX74" fmla="*/ 1737017 w 7467600"/>
              <a:gd name="connsiteY74" fmla="*/ 5452183 h 6858000"/>
              <a:gd name="connsiteX75" fmla="*/ 1824397 w 7467600"/>
              <a:gd name="connsiteY75" fmla="*/ 5447757 h 6858000"/>
              <a:gd name="connsiteX76" fmla="*/ 2070059 w 7467600"/>
              <a:gd name="connsiteY76" fmla="*/ 5441660 h 6858000"/>
              <a:gd name="connsiteX77" fmla="*/ 1456157 w 7467600"/>
              <a:gd name="connsiteY77" fmla="*/ 5371404 h 6858000"/>
              <a:gd name="connsiteX78" fmla="*/ 4988186 w 7467600"/>
              <a:gd name="connsiteY78" fmla="*/ 5216467 h 6858000"/>
              <a:gd name="connsiteX79" fmla="*/ 4777334 w 7467600"/>
              <a:gd name="connsiteY79" fmla="*/ 5406072 h 6858000"/>
              <a:gd name="connsiteX80" fmla="*/ 4718341 w 7467600"/>
              <a:gd name="connsiteY80" fmla="*/ 5468043 h 6858000"/>
              <a:gd name="connsiteX81" fmla="*/ 4604655 w 7467600"/>
              <a:gd name="connsiteY81" fmla="*/ 5583434 h 6858000"/>
              <a:gd name="connsiteX82" fmla="*/ 4565074 w 7467600"/>
              <a:gd name="connsiteY82" fmla="*/ 5618550 h 6858000"/>
              <a:gd name="connsiteX83" fmla="*/ 4988186 w 7467600"/>
              <a:gd name="connsiteY83" fmla="*/ 5216467 h 6858000"/>
              <a:gd name="connsiteX84" fmla="*/ 4978032 w 7467600"/>
              <a:gd name="connsiteY84" fmla="*/ 5183809 h 6858000"/>
              <a:gd name="connsiteX85" fmla="*/ 4463413 w 7467600"/>
              <a:gd name="connsiteY85" fmla="*/ 5615162 h 6858000"/>
              <a:gd name="connsiteX86" fmla="*/ 4358134 w 7467600"/>
              <a:gd name="connsiteY86" fmla="*/ 5742791 h 6858000"/>
              <a:gd name="connsiteX87" fmla="*/ 4376219 w 7467600"/>
              <a:gd name="connsiteY87" fmla="*/ 5729027 h 6858000"/>
              <a:gd name="connsiteX88" fmla="*/ 4582340 w 7467600"/>
              <a:gd name="connsiteY88" fmla="*/ 5561037 h 6858000"/>
              <a:gd name="connsiteX89" fmla="*/ 4694684 w 7467600"/>
              <a:gd name="connsiteY89" fmla="*/ 5447098 h 6858000"/>
              <a:gd name="connsiteX90" fmla="*/ 4754123 w 7467600"/>
              <a:gd name="connsiteY90" fmla="*/ 5384643 h 6858000"/>
              <a:gd name="connsiteX91" fmla="*/ 4978032 w 7467600"/>
              <a:gd name="connsiteY91" fmla="*/ 5183809 h 6858000"/>
              <a:gd name="connsiteX92" fmla="*/ 1903353 w 7467600"/>
              <a:gd name="connsiteY92" fmla="*/ 5044827 h 6858000"/>
              <a:gd name="connsiteX93" fmla="*/ 1936931 w 7467600"/>
              <a:gd name="connsiteY93" fmla="*/ 5093954 h 6858000"/>
              <a:gd name="connsiteX94" fmla="*/ 2195868 w 7467600"/>
              <a:gd name="connsiteY94" fmla="*/ 5396574 h 6858000"/>
              <a:gd name="connsiteX95" fmla="*/ 2088852 w 7467600"/>
              <a:gd name="connsiteY95" fmla="*/ 5166123 h 6858000"/>
              <a:gd name="connsiteX96" fmla="*/ 1958241 w 7467600"/>
              <a:gd name="connsiteY96" fmla="*/ 5067955 h 6858000"/>
              <a:gd name="connsiteX97" fmla="*/ 1903353 w 7467600"/>
              <a:gd name="connsiteY97" fmla="*/ 5044827 h 6858000"/>
              <a:gd name="connsiteX98" fmla="*/ 1979378 w 7467600"/>
              <a:gd name="connsiteY98" fmla="*/ 4769504 h 6858000"/>
              <a:gd name="connsiteX99" fmla="*/ 2882120 w 7467600"/>
              <a:gd name="connsiteY99" fmla="*/ 5064547 h 6858000"/>
              <a:gd name="connsiteX100" fmla="*/ 2793103 w 7467600"/>
              <a:gd name="connsiteY100" fmla="*/ 5039699 h 6858000"/>
              <a:gd name="connsiteX101" fmla="*/ 2770041 w 7467600"/>
              <a:gd name="connsiteY101" fmla="*/ 5033634 h 6858000"/>
              <a:gd name="connsiteX102" fmla="*/ 1979378 w 7467600"/>
              <a:gd name="connsiteY102" fmla="*/ 4769504 h 6858000"/>
              <a:gd name="connsiteX103" fmla="*/ 1927410 w 7467600"/>
              <a:gd name="connsiteY103" fmla="*/ 4716164 h 6858000"/>
              <a:gd name="connsiteX104" fmla="*/ 1959587 w 7467600"/>
              <a:gd name="connsiteY104" fmla="*/ 4728849 h 6858000"/>
              <a:gd name="connsiteX105" fmla="*/ 2777707 w 7467600"/>
              <a:gd name="connsiteY105" fmla="*/ 5003991 h 6858000"/>
              <a:gd name="connsiteX106" fmla="*/ 2800768 w 7467600"/>
              <a:gd name="connsiteY106" fmla="*/ 5010056 h 6858000"/>
              <a:gd name="connsiteX107" fmla="*/ 2879408 w 7467600"/>
              <a:gd name="connsiteY107" fmla="*/ 5031590 h 6858000"/>
              <a:gd name="connsiteX108" fmla="*/ 2862295 w 7467600"/>
              <a:gd name="connsiteY108" fmla="*/ 5022958 h 6858000"/>
              <a:gd name="connsiteX109" fmla="*/ 2813343 w 7467600"/>
              <a:gd name="connsiteY109" fmla="*/ 4998369 h 6858000"/>
              <a:gd name="connsiteX110" fmla="*/ 2646245 w 7467600"/>
              <a:gd name="connsiteY110" fmla="*/ 4930999 h 6858000"/>
              <a:gd name="connsiteX111" fmla="*/ 1999243 w 7467600"/>
              <a:gd name="connsiteY111" fmla="*/ 4730524 h 6858000"/>
              <a:gd name="connsiteX112" fmla="*/ 1979527 w 7467600"/>
              <a:gd name="connsiteY112" fmla="*/ 4726651 h 6858000"/>
              <a:gd name="connsiteX113" fmla="*/ 1927410 w 7467600"/>
              <a:gd name="connsiteY113" fmla="*/ 4716164 h 6858000"/>
              <a:gd name="connsiteX114" fmla="*/ 1997014 w 7467600"/>
              <a:gd name="connsiteY114" fmla="*/ 4698007 h 6858000"/>
              <a:gd name="connsiteX115" fmla="*/ 2005458 w 7467600"/>
              <a:gd name="connsiteY115" fmla="*/ 4699540 h 6858000"/>
              <a:gd name="connsiteX116" fmla="*/ 2657186 w 7467600"/>
              <a:gd name="connsiteY116" fmla="*/ 4901687 h 6858000"/>
              <a:gd name="connsiteX117" fmla="*/ 2826662 w 7467600"/>
              <a:gd name="connsiteY117" fmla="*/ 4970362 h 6858000"/>
              <a:gd name="connsiteX118" fmla="*/ 2876100 w 7467600"/>
              <a:gd name="connsiteY118" fmla="*/ 4995397 h 6858000"/>
              <a:gd name="connsiteX119" fmla="*/ 3042600 w 7467600"/>
              <a:gd name="connsiteY119" fmla="*/ 5059532 h 6858000"/>
              <a:gd name="connsiteX120" fmla="*/ 1997014 w 7467600"/>
              <a:gd name="connsiteY120" fmla="*/ 4698007 h 6858000"/>
              <a:gd name="connsiteX121" fmla="*/ 2305292 w 7467600"/>
              <a:gd name="connsiteY121" fmla="*/ 4219492 h 6858000"/>
              <a:gd name="connsiteX122" fmla="*/ 3360922 w 7467600"/>
              <a:gd name="connsiteY122" fmla="*/ 4529373 h 6858000"/>
              <a:gd name="connsiteX123" fmla="*/ 3492420 w 7467600"/>
              <a:gd name="connsiteY123" fmla="*/ 4510145 h 6858000"/>
              <a:gd name="connsiteX124" fmla="*/ 3364086 w 7467600"/>
              <a:gd name="connsiteY124" fmla="*/ 4480340 h 6858000"/>
              <a:gd name="connsiteX125" fmla="*/ 3225818 w 7467600"/>
              <a:gd name="connsiteY125" fmla="*/ 4411822 h 6858000"/>
              <a:gd name="connsiteX126" fmla="*/ 3129696 w 7467600"/>
              <a:gd name="connsiteY126" fmla="*/ 4360704 h 6858000"/>
              <a:gd name="connsiteX127" fmla="*/ 2814545 w 7467600"/>
              <a:gd name="connsiteY127" fmla="*/ 4282955 h 6858000"/>
              <a:gd name="connsiteX128" fmla="*/ 2305292 w 7467600"/>
              <a:gd name="connsiteY128" fmla="*/ 4219492 h 6858000"/>
              <a:gd name="connsiteX129" fmla="*/ 2626982 w 7467600"/>
              <a:gd name="connsiteY129" fmla="*/ 4206450 h 6858000"/>
              <a:gd name="connsiteX130" fmla="*/ 2490617 w 7467600"/>
              <a:gd name="connsiteY130" fmla="*/ 4206951 h 6858000"/>
              <a:gd name="connsiteX131" fmla="*/ 2819869 w 7467600"/>
              <a:gd name="connsiteY131" fmla="*/ 4252936 h 6858000"/>
              <a:gd name="connsiteX132" fmla="*/ 3143018 w 7467600"/>
              <a:gd name="connsiteY132" fmla="*/ 4332698 h 6858000"/>
              <a:gd name="connsiteX133" fmla="*/ 3241520 w 7467600"/>
              <a:gd name="connsiteY133" fmla="*/ 4385112 h 6858000"/>
              <a:gd name="connsiteX134" fmla="*/ 3374575 w 7467600"/>
              <a:gd name="connsiteY134" fmla="*/ 4451517 h 6858000"/>
              <a:gd name="connsiteX135" fmla="*/ 3505221 w 7467600"/>
              <a:gd name="connsiteY135" fmla="*/ 4480757 h 6858000"/>
              <a:gd name="connsiteX136" fmla="*/ 2626982 w 7467600"/>
              <a:gd name="connsiteY136" fmla="*/ 4206450 h 6858000"/>
              <a:gd name="connsiteX137" fmla="*/ 1310106 w 7467600"/>
              <a:gd name="connsiteY137" fmla="*/ 3943217 h 6858000"/>
              <a:gd name="connsiteX138" fmla="*/ 854994 w 7467600"/>
              <a:gd name="connsiteY138" fmla="*/ 4399136 h 6858000"/>
              <a:gd name="connsiteX139" fmla="*/ 742462 w 7467600"/>
              <a:gd name="connsiteY139" fmla="*/ 4594648 h 6858000"/>
              <a:gd name="connsiteX140" fmla="*/ 820602 w 7467600"/>
              <a:gd name="connsiteY140" fmla="*/ 4485915 h 6858000"/>
              <a:gd name="connsiteX141" fmla="*/ 878295 w 7467600"/>
              <a:gd name="connsiteY141" fmla="*/ 4403594 h 6858000"/>
              <a:gd name="connsiteX142" fmla="*/ 1240607 w 7467600"/>
              <a:gd name="connsiteY142" fmla="*/ 4010401 h 6858000"/>
              <a:gd name="connsiteX143" fmla="*/ 1310106 w 7467600"/>
              <a:gd name="connsiteY143" fmla="*/ 3943217 h 6858000"/>
              <a:gd name="connsiteX144" fmla="*/ 1423113 w 7467600"/>
              <a:gd name="connsiteY144" fmla="*/ 3874565 h 6858000"/>
              <a:gd name="connsiteX145" fmla="*/ 1260565 w 7467600"/>
              <a:gd name="connsiteY145" fmla="*/ 4031982 h 6858000"/>
              <a:gd name="connsiteX146" fmla="*/ 901900 w 7467600"/>
              <a:gd name="connsiteY146" fmla="*/ 4421236 h 6858000"/>
              <a:gd name="connsiteX147" fmla="*/ 845044 w 7467600"/>
              <a:gd name="connsiteY147" fmla="*/ 4502436 h 6858000"/>
              <a:gd name="connsiteX148" fmla="*/ 685926 w 7467600"/>
              <a:gd name="connsiteY148" fmla="*/ 4703069 h 6858000"/>
              <a:gd name="connsiteX149" fmla="*/ 684248 w 7467600"/>
              <a:gd name="connsiteY149" fmla="*/ 4706721 h 6858000"/>
              <a:gd name="connsiteX150" fmla="*/ 1423113 w 7467600"/>
              <a:gd name="connsiteY150" fmla="*/ 3874565 h 6858000"/>
              <a:gd name="connsiteX151" fmla="*/ 3316479 w 7467600"/>
              <a:gd name="connsiteY151" fmla="*/ 3872136 h 6858000"/>
              <a:gd name="connsiteX152" fmla="*/ 3546806 w 7467600"/>
              <a:gd name="connsiteY152" fmla="*/ 4356139 h 6858000"/>
              <a:gd name="connsiteX153" fmla="*/ 3364433 w 7467600"/>
              <a:gd name="connsiteY153" fmla="*/ 3953121 h 6858000"/>
              <a:gd name="connsiteX154" fmla="*/ 3316479 w 7467600"/>
              <a:gd name="connsiteY154" fmla="*/ 3872136 h 6858000"/>
              <a:gd name="connsiteX155" fmla="*/ 3291335 w 7467600"/>
              <a:gd name="connsiteY155" fmla="*/ 3767420 h 6858000"/>
              <a:gd name="connsiteX156" fmla="*/ 3390805 w 7467600"/>
              <a:gd name="connsiteY156" fmla="*/ 3937163 h 6858000"/>
              <a:gd name="connsiteX157" fmla="*/ 3579062 w 7467600"/>
              <a:gd name="connsiteY157" fmla="*/ 4359040 h 6858000"/>
              <a:gd name="connsiteX158" fmla="*/ 3467355 w 7467600"/>
              <a:gd name="connsiteY158" fmla="*/ 3988130 h 6858000"/>
              <a:gd name="connsiteX159" fmla="*/ 3310753 w 7467600"/>
              <a:gd name="connsiteY159" fmla="*/ 3787140 h 6858000"/>
              <a:gd name="connsiteX160" fmla="*/ 3291335 w 7467600"/>
              <a:gd name="connsiteY160" fmla="*/ 3767420 h 6858000"/>
              <a:gd name="connsiteX161" fmla="*/ 1635889 w 7467600"/>
              <a:gd name="connsiteY161" fmla="*/ 3709494 h 6858000"/>
              <a:gd name="connsiteX162" fmla="*/ 1634800 w 7467600"/>
              <a:gd name="connsiteY162" fmla="*/ 3731111 h 6858000"/>
              <a:gd name="connsiteX163" fmla="*/ 1635889 w 7467600"/>
              <a:gd name="connsiteY163" fmla="*/ 3709494 h 6858000"/>
              <a:gd name="connsiteX164" fmla="*/ 1510397 w 7467600"/>
              <a:gd name="connsiteY164" fmla="*/ 3684705 h 6858000"/>
              <a:gd name="connsiteX165" fmla="*/ 1146550 w 7467600"/>
              <a:gd name="connsiteY165" fmla="*/ 3802012 h 6858000"/>
              <a:gd name="connsiteX166" fmla="*/ 698834 w 7467600"/>
              <a:gd name="connsiteY166" fmla="*/ 3952272 h 6858000"/>
              <a:gd name="connsiteX167" fmla="*/ 34256 w 7467600"/>
              <a:gd name="connsiteY167" fmla="*/ 4347603 h 6858000"/>
              <a:gd name="connsiteX168" fmla="*/ 527241 w 7467600"/>
              <a:gd name="connsiteY168" fmla="*/ 4065078 h 6858000"/>
              <a:gd name="connsiteX169" fmla="*/ 1510397 w 7467600"/>
              <a:gd name="connsiteY169" fmla="*/ 3684705 h 6858000"/>
              <a:gd name="connsiteX170" fmla="*/ 1313114 w 7467600"/>
              <a:gd name="connsiteY170" fmla="*/ 3655216 h 6858000"/>
              <a:gd name="connsiteX171" fmla="*/ 1109304 w 7467600"/>
              <a:gd name="connsiteY171" fmla="*/ 3669030 h 6858000"/>
              <a:gd name="connsiteX172" fmla="*/ 8129 w 7467600"/>
              <a:gd name="connsiteY172" fmla="*/ 4330519 h 6858000"/>
              <a:gd name="connsiteX173" fmla="*/ 687572 w 7467600"/>
              <a:gd name="connsiteY173" fmla="*/ 3925629 h 6858000"/>
              <a:gd name="connsiteX174" fmla="*/ 1138365 w 7467600"/>
              <a:gd name="connsiteY174" fmla="*/ 3774515 h 6858000"/>
              <a:gd name="connsiteX175" fmla="*/ 1505579 w 7467600"/>
              <a:gd name="connsiteY175" fmla="*/ 3655526 h 6858000"/>
              <a:gd name="connsiteX176" fmla="*/ 1313114 w 7467600"/>
              <a:gd name="connsiteY176" fmla="*/ 3655216 h 6858000"/>
              <a:gd name="connsiteX177" fmla="*/ 3655073 w 7467600"/>
              <a:gd name="connsiteY177" fmla="*/ 3650884 h 6858000"/>
              <a:gd name="connsiteX178" fmla="*/ 3989938 w 7467600"/>
              <a:gd name="connsiteY178" fmla="*/ 3991685 h 6858000"/>
              <a:gd name="connsiteX179" fmla="*/ 4393907 w 7467600"/>
              <a:gd name="connsiteY179" fmla="*/ 4261258 h 6858000"/>
              <a:gd name="connsiteX180" fmla="*/ 4648051 w 7467600"/>
              <a:gd name="connsiteY180" fmla="*/ 4374051 h 6858000"/>
              <a:gd name="connsiteX181" fmla="*/ 4383389 w 7467600"/>
              <a:gd name="connsiteY181" fmla="*/ 4184369 h 6858000"/>
              <a:gd name="connsiteX182" fmla="*/ 4165508 w 7467600"/>
              <a:gd name="connsiteY182" fmla="*/ 4035196 h 6858000"/>
              <a:gd name="connsiteX183" fmla="*/ 4068162 w 7467600"/>
              <a:gd name="connsiteY183" fmla="*/ 3953394 h 6858000"/>
              <a:gd name="connsiteX184" fmla="*/ 3981416 w 7467600"/>
              <a:gd name="connsiteY184" fmla="*/ 3880482 h 6858000"/>
              <a:gd name="connsiteX185" fmla="*/ 3800147 w 7467600"/>
              <a:gd name="connsiteY185" fmla="*/ 3749872 h 6858000"/>
              <a:gd name="connsiteX186" fmla="*/ 3655073 w 7467600"/>
              <a:gd name="connsiteY186" fmla="*/ 3650884 h 6858000"/>
              <a:gd name="connsiteX187" fmla="*/ 3670252 w 7467600"/>
              <a:gd name="connsiteY187" fmla="*/ 3622798 h 6858000"/>
              <a:gd name="connsiteX188" fmla="*/ 3817258 w 7467600"/>
              <a:gd name="connsiteY188" fmla="*/ 3723577 h 6858000"/>
              <a:gd name="connsiteX189" fmla="*/ 4000461 w 7467600"/>
              <a:gd name="connsiteY189" fmla="*/ 3855966 h 6858000"/>
              <a:gd name="connsiteX190" fmla="*/ 4088180 w 7467600"/>
              <a:gd name="connsiteY190" fmla="*/ 3929774 h 6858000"/>
              <a:gd name="connsiteX191" fmla="*/ 4184555 w 7467600"/>
              <a:gd name="connsiteY191" fmla="*/ 4010683 h 6858000"/>
              <a:gd name="connsiteX192" fmla="*/ 4399563 w 7467600"/>
              <a:gd name="connsiteY192" fmla="*/ 4158106 h 6858000"/>
              <a:gd name="connsiteX193" fmla="*/ 4684469 w 7467600"/>
              <a:gd name="connsiteY193" fmla="*/ 4364680 h 6858000"/>
              <a:gd name="connsiteX194" fmla="*/ 4690271 w 7467600"/>
              <a:gd name="connsiteY194" fmla="*/ 4370034 h 6858000"/>
              <a:gd name="connsiteX195" fmla="*/ 4136093 w 7467600"/>
              <a:gd name="connsiteY195" fmla="*/ 3858466 h 6858000"/>
              <a:gd name="connsiteX196" fmla="*/ 3670252 w 7467600"/>
              <a:gd name="connsiteY196" fmla="*/ 3622798 h 6858000"/>
              <a:gd name="connsiteX197" fmla="*/ 4440129 w 7467600"/>
              <a:gd name="connsiteY197" fmla="*/ 3448571 h 6858000"/>
              <a:gd name="connsiteX198" fmla="*/ 4856525 w 7467600"/>
              <a:gd name="connsiteY198" fmla="*/ 3915351 h 6858000"/>
              <a:gd name="connsiteX199" fmla="*/ 5059055 w 7467600"/>
              <a:gd name="connsiteY199" fmla="*/ 4108918 h 6858000"/>
              <a:gd name="connsiteX200" fmla="*/ 5290070 w 7467600"/>
              <a:gd name="connsiteY200" fmla="*/ 4263619 h 6858000"/>
              <a:gd name="connsiteX201" fmla="*/ 4834991 w 7467600"/>
              <a:gd name="connsiteY201" fmla="*/ 3830985 h 6858000"/>
              <a:gd name="connsiteX202" fmla="*/ 4440129 w 7467600"/>
              <a:gd name="connsiteY202" fmla="*/ 3448571 h 6858000"/>
              <a:gd name="connsiteX203" fmla="*/ 4441737 w 7467600"/>
              <a:gd name="connsiteY203" fmla="*/ 3399734 h 6858000"/>
              <a:gd name="connsiteX204" fmla="*/ 4431236 w 7467600"/>
              <a:gd name="connsiteY204" fmla="*/ 3400954 h 6858000"/>
              <a:gd name="connsiteX205" fmla="*/ 4557150 w 7467600"/>
              <a:gd name="connsiteY205" fmla="*/ 3510023 h 6858000"/>
              <a:gd name="connsiteX206" fmla="*/ 4856936 w 7467600"/>
              <a:gd name="connsiteY206" fmla="*/ 3809146 h 6858000"/>
              <a:gd name="connsiteX207" fmla="*/ 5111996 w 7467600"/>
              <a:gd name="connsiteY207" fmla="*/ 4065759 h 6858000"/>
              <a:gd name="connsiteX208" fmla="*/ 5388878 w 7467600"/>
              <a:gd name="connsiteY208" fmla="*/ 4300185 h 6858000"/>
              <a:gd name="connsiteX209" fmla="*/ 5425556 w 7467600"/>
              <a:gd name="connsiteY209" fmla="*/ 4308967 h 6858000"/>
              <a:gd name="connsiteX210" fmla="*/ 4943646 w 7467600"/>
              <a:gd name="connsiteY210" fmla="*/ 3822916 h 6858000"/>
              <a:gd name="connsiteX211" fmla="*/ 4594837 w 7467600"/>
              <a:gd name="connsiteY211" fmla="*/ 3532274 h 6858000"/>
              <a:gd name="connsiteX212" fmla="*/ 4441737 w 7467600"/>
              <a:gd name="connsiteY212" fmla="*/ 3399734 h 6858000"/>
              <a:gd name="connsiteX213" fmla="*/ 5425834 w 7467600"/>
              <a:gd name="connsiteY213" fmla="*/ 3162785 h 6858000"/>
              <a:gd name="connsiteX214" fmla="*/ 5401644 w 7467600"/>
              <a:gd name="connsiteY214" fmla="*/ 3617847 h 6858000"/>
              <a:gd name="connsiteX215" fmla="*/ 5467256 w 7467600"/>
              <a:gd name="connsiteY215" fmla="*/ 4175494 h 6858000"/>
              <a:gd name="connsiteX216" fmla="*/ 5448069 w 7467600"/>
              <a:gd name="connsiteY216" fmla="*/ 3567554 h 6858000"/>
              <a:gd name="connsiteX217" fmla="*/ 5425834 w 7467600"/>
              <a:gd name="connsiteY217" fmla="*/ 3162785 h 6858000"/>
              <a:gd name="connsiteX218" fmla="*/ 1318687 w 7467600"/>
              <a:gd name="connsiteY218" fmla="*/ 3113840 h 6858000"/>
              <a:gd name="connsiteX219" fmla="*/ 1066793 w 7467600"/>
              <a:gd name="connsiteY219" fmla="*/ 3212171 h 6858000"/>
              <a:gd name="connsiteX220" fmla="*/ 993319 w 7467600"/>
              <a:gd name="connsiteY220" fmla="*/ 3247648 h 6858000"/>
              <a:gd name="connsiteX221" fmla="*/ 853081 w 7467600"/>
              <a:gd name="connsiteY221" fmla="*/ 3312410 h 6858000"/>
              <a:gd name="connsiteX222" fmla="*/ 805957 w 7467600"/>
              <a:gd name="connsiteY222" fmla="*/ 3330443 h 6858000"/>
              <a:gd name="connsiteX223" fmla="*/ 1318687 w 7467600"/>
              <a:gd name="connsiteY223" fmla="*/ 3113840 h 6858000"/>
              <a:gd name="connsiteX224" fmla="*/ 5453702 w 7467600"/>
              <a:gd name="connsiteY224" fmla="*/ 3090882 h 6858000"/>
              <a:gd name="connsiteX225" fmla="*/ 5480135 w 7467600"/>
              <a:gd name="connsiteY225" fmla="*/ 3565802 h 6858000"/>
              <a:gd name="connsiteX226" fmla="*/ 5499023 w 7467600"/>
              <a:gd name="connsiteY226" fmla="*/ 4166310 h 6858000"/>
              <a:gd name="connsiteX227" fmla="*/ 5547022 w 7467600"/>
              <a:gd name="connsiteY227" fmla="*/ 3607838 h 6858000"/>
              <a:gd name="connsiteX228" fmla="*/ 5515964 w 7467600"/>
              <a:gd name="connsiteY228" fmla="*/ 3378541 h 6858000"/>
              <a:gd name="connsiteX229" fmla="*/ 5453702 w 7467600"/>
              <a:gd name="connsiteY229" fmla="*/ 3090882 h 6858000"/>
              <a:gd name="connsiteX230" fmla="*/ 1238695 w 7467600"/>
              <a:gd name="connsiteY230" fmla="*/ 3076820 h 6858000"/>
              <a:gd name="connsiteX231" fmla="*/ 716371 w 7467600"/>
              <a:gd name="connsiteY231" fmla="*/ 3293249 h 6858000"/>
              <a:gd name="connsiteX232" fmla="*/ 579522 w 7467600"/>
              <a:gd name="connsiteY232" fmla="*/ 3371759 h 6858000"/>
              <a:gd name="connsiteX233" fmla="*/ 600288 w 7467600"/>
              <a:gd name="connsiteY233" fmla="*/ 3365555 h 6858000"/>
              <a:gd name="connsiteX234" fmla="*/ 840692 w 7467600"/>
              <a:gd name="connsiteY234" fmla="*/ 3284921 h 6858000"/>
              <a:gd name="connsiteX235" fmla="*/ 979248 w 7467600"/>
              <a:gd name="connsiteY235" fmla="*/ 3221003 h 6858000"/>
              <a:gd name="connsiteX236" fmla="*/ 1053282 w 7467600"/>
              <a:gd name="connsiteY236" fmla="*/ 3185247 h 6858000"/>
              <a:gd name="connsiteX237" fmla="*/ 1320603 w 7467600"/>
              <a:gd name="connsiteY237" fmla="*/ 3081281 h 6858000"/>
              <a:gd name="connsiteX238" fmla="*/ 1238695 w 7467600"/>
              <a:gd name="connsiteY238" fmla="*/ 3076820 h 6858000"/>
              <a:gd name="connsiteX239" fmla="*/ 5425627 w 7467600"/>
              <a:gd name="connsiteY239" fmla="*/ 2954192 h 6858000"/>
              <a:gd name="connsiteX240" fmla="*/ 5470770 w 7467600"/>
              <a:gd name="connsiteY240" fmla="*/ 3005435 h 6858000"/>
              <a:gd name="connsiteX241" fmla="*/ 5519779 w 7467600"/>
              <a:gd name="connsiteY241" fmla="*/ 4359223 h 6858000"/>
              <a:gd name="connsiteX242" fmla="*/ 5520293 w 7467600"/>
              <a:gd name="connsiteY242" fmla="*/ 4360602 h 6858000"/>
              <a:gd name="connsiteX243" fmla="*/ 5767221 w 7467600"/>
              <a:gd name="connsiteY243" fmla="*/ 4665564 h 6858000"/>
              <a:gd name="connsiteX244" fmla="*/ 6937169 w 7467600"/>
              <a:gd name="connsiteY244" fmla="*/ 4815941 h 6858000"/>
              <a:gd name="connsiteX245" fmla="*/ 6953922 w 7467600"/>
              <a:gd name="connsiteY245" fmla="*/ 4890068 h 6858000"/>
              <a:gd name="connsiteX246" fmla="*/ 6071359 w 7467600"/>
              <a:gd name="connsiteY246" fmla="*/ 4770770 h 6858000"/>
              <a:gd name="connsiteX247" fmla="*/ 6038839 w 7467600"/>
              <a:gd name="connsiteY247" fmla="*/ 4764474 h 6858000"/>
              <a:gd name="connsiteX248" fmla="*/ 6038706 w 7467600"/>
              <a:gd name="connsiteY248" fmla="*/ 4763847 h 6858000"/>
              <a:gd name="connsiteX249" fmla="*/ 6037784 w 7467600"/>
              <a:gd name="connsiteY249" fmla="*/ 4764270 h 6858000"/>
              <a:gd name="connsiteX250" fmla="*/ 6038839 w 7467600"/>
              <a:gd name="connsiteY250" fmla="*/ 4764474 h 6858000"/>
              <a:gd name="connsiteX251" fmla="*/ 6040338 w 7467600"/>
              <a:gd name="connsiteY251" fmla="*/ 4771418 h 6858000"/>
              <a:gd name="connsiteX252" fmla="*/ 6024488 w 7467600"/>
              <a:gd name="connsiteY252" fmla="*/ 4809903 h 6858000"/>
              <a:gd name="connsiteX253" fmla="*/ 5599771 w 7467600"/>
              <a:gd name="connsiteY253" fmla="*/ 5509652 h 6858000"/>
              <a:gd name="connsiteX254" fmla="*/ 5548843 w 7467600"/>
              <a:gd name="connsiteY254" fmla="*/ 5563845 h 6858000"/>
              <a:gd name="connsiteX255" fmla="*/ 5940952 w 7467600"/>
              <a:gd name="connsiteY255" fmla="*/ 6250028 h 6858000"/>
              <a:gd name="connsiteX256" fmla="*/ 6043441 w 7467600"/>
              <a:gd name="connsiteY256" fmla="*/ 6665847 h 6858000"/>
              <a:gd name="connsiteX257" fmla="*/ 6093432 w 7467600"/>
              <a:gd name="connsiteY257" fmla="*/ 6858000 h 6858000"/>
              <a:gd name="connsiteX258" fmla="*/ 6034344 w 7467600"/>
              <a:gd name="connsiteY258" fmla="*/ 6858000 h 6858000"/>
              <a:gd name="connsiteX259" fmla="*/ 6026679 w 7467600"/>
              <a:gd name="connsiteY259" fmla="*/ 6836959 h 6858000"/>
              <a:gd name="connsiteX260" fmla="*/ 5800441 w 7467600"/>
              <a:gd name="connsiteY260" fmla="*/ 6335286 h 6858000"/>
              <a:gd name="connsiteX261" fmla="*/ 5526562 w 7467600"/>
              <a:gd name="connsiteY261" fmla="*/ 5705388 h 6858000"/>
              <a:gd name="connsiteX262" fmla="*/ 5519640 w 7467600"/>
              <a:gd name="connsiteY262" fmla="*/ 5683774 h 6858000"/>
              <a:gd name="connsiteX263" fmla="*/ 5844559 w 7467600"/>
              <a:gd name="connsiteY263" fmla="*/ 6553349 h 6858000"/>
              <a:gd name="connsiteX264" fmla="*/ 5975994 w 7467600"/>
              <a:gd name="connsiteY264" fmla="*/ 6858000 h 6858000"/>
              <a:gd name="connsiteX265" fmla="*/ 5898547 w 7467600"/>
              <a:gd name="connsiteY265" fmla="*/ 6858000 h 6858000"/>
              <a:gd name="connsiteX266" fmla="*/ 5682041 w 7467600"/>
              <a:gd name="connsiteY266" fmla="*/ 6355860 h 6858000"/>
              <a:gd name="connsiteX267" fmla="*/ 5461758 w 7467600"/>
              <a:gd name="connsiteY267" fmla="*/ 5820220 h 6858000"/>
              <a:gd name="connsiteX268" fmla="*/ 5237282 w 7467600"/>
              <a:gd name="connsiteY268" fmla="*/ 6579086 h 6858000"/>
              <a:gd name="connsiteX269" fmla="*/ 5115009 w 7467600"/>
              <a:gd name="connsiteY269" fmla="*/ 6858000 h 6858000"/>
              <a:gd name="connsiteX270" fmla="*/ 5028074 w 7467600"/>
              <a:gd name="connsiteY270" fmla="*/ 6858000 h 6858000"/>
              <a:gd name="connsiteX271" fmla="*/ 5079508 w 7467600"/>
              <a:gd name="connsiteY271" fmla="*/ 6749074 h 6858000"/>
              <a:gd name="connsiteX272" fmla="*/ 5371846 w 7467600"/>
              <a:gd name="connsiteY272" fmla="*/ 5924413 h 6858000"/>
              <a:gd name="connsiteX273" fmla="*/ 5270512 w 7467600"/>
              <a:gd name="connsiteY273" fmla="*/ 6138975 h 6858000"/>
              <a:gd name="connsiteX274" fmla="*/ 5062409 w 7467600"/>
              <a:gd name="connsiteY274" fmla="*/ 6653544 h 6858000"/>
              <a:gd name="connsiteX275" fmla="*/ 5036628 w 7467600"/>
              <a:gd name="connsiteY275" fmla="*/ 6754247 h 6858000"/>
              <a:gd name="connsiteX276" fmla="*/ 5009112 w 7467600"/>
              <a:gd name="connsiteY276" fmla="*/ 6858000 h 6858000"/>
              <a:gd name="connsiteX277" fmla="*/ 4976679 w 7467600"/>
              <a:gd name="connsiteY277" fmla="*/ 6858000 h 6858000"/>
              <a:gd name="connsiteX278" fmla="*/ 5006537 w 7467600"/>
              <a:gd name="connsiteY278" fmla="*/ 6747068 h 6858000"/>
              <a:gd name="connsiteX279" fmla="*/ 5032723 w 7467600"/>
              <a:gd name="connsiteY279" fmla="*/ 6644957 h 6858000"/>
              <a:gd name="connsiteX280" fmla="*/ 5242949 w 7467600"/>
              <a:gd name="connsiteY280" fmla="*/ 6125175 h 6858000"/>
              <a:gd name="connsiteX281" fmla="*/ 5286321 w 7467600"/>
              <a:gd name="connsiteY281" fmla="*/ 6033555 h 6858000"/>
              <a:gd name="connsiteX282" fmla="*/ 5008210 w 7467600"/>
              <a:gd name="connsiteY282" fmla="*/ 6649194 h 6858000"/>
              <a:gd name="connsiteX283" fmla="*/ 4986321 w 7467600"/>
              <a:gd name="connsiteY283" fmla="*/ 6765687 h 6858000"/>
              <a:gd name="connsiteX284" fmla="*/ 4973474 w 7467600"/>
              <a:gd name="connsiteY284" fmla="*/ 6858000 h 6858000"/>
              <a:gd name="connsiteX285" fmla="*/ 4907178 w 7467600"/>
              <a:gd name="connsiteY285" fmla="*/ 6858000 h 6858000"/>
              <a:gd name="connsiteX286" fmla="*/ 4910810 w 7467600"/>
              <a:gd name="connsiteY286" fmla="*/ 6829660 h 6858000"/>
              <a:gd name="connsiteX287" fmla="*/ 4987461 w 7467600"/>
              <a:gd name="connsiteY287" fmla="*/ 6432994 h 6858000"/>
              <a:gd name="connsiteX288" fmla="*/ 5179262 w 7467600"/>
              <a:gd name="connsiteY288" fmla="*/ 6035044 h 6858000"/>
              <a:gd name="connsiteX289" fmla="*/ 4689678 w 7467600"/>
              <a:gd name="connsiteY289" fmla="*/ 6440241 h 6858000"/>
              <a:gd name="connsiteX290" fmla="*/ 4477543 w 7467600"/>
              <a:gd name="connsiteY290" fmla="*/ 6674836 h 6858000"/>
              <a:gd name="connsiteX291" fmla="*/ 4329957 w 7467600"/>
              <a:gd name="connsiteY291" fmla="*/ 6858000 h 6858000"/>
              <a:gd name="connsiteX292" fmla="*/ 4218595 w 7467600"/>
              <a:gd name="connsiteY292" fmla="*/ 6858000 h 6858000"/>
              <a:gd name="connsiteX293" fmla="*/ 4368888 w 7467600"/>
              <a:gd name="connsiteY293" fmla="*/ 6668412 h 6858000"/>
              <a:gd name="connsiteX294" fmla="*/ 4563091 w 7467600"/>
              <a:gd name="connsiteY294" fmla="*/ 6442508 h 6858000"/>
              <a:gd name="connsiteX295" fmla="*/ 5387324 w 7467600"/>
              <a:gd name="connsiteY295" fmla="*/ 5705830 h 6858000"/>
              <a:gd name="connsiteX296" fmla="*/ 5073620 w 7467600"/>
              <a:gd name="connsiteY296" fmla="*/ 5955437 h 6858000"/>
              <a:gd name="connsiteX297" fmla="*/ 4689789 w 7467600"/>
              <a:gd name="connsiteY297" fmla="*/ 6268382 h 6858000"/>
              <a:gd name="connsiteX298" fmla="*/ 4418722 w 7467600"/>
              <a:gd name="connsiteY298" fmla="*/ 6570886 h 6858000"/>
              <a:gd name="connsiteX299" fmla="*/ 4214944 w 7467600"/>
              <a:gd name="connsiteY299" fmla="*/ 6858000 h 6858000"/>
              <a:gd name="connsiteX300" fmla="*/ 4177898 w 7467600"/>
              <a:gd name="connsiteY300" fmla="*/ 6858000 h 6858000"/>
              <a:gd name="connsiteX301" fmla="*/ 4391597 w 7467600"/>
              <a:gd name="connsiteY301" fmla="*/ 6556370 h 6858000"/>
              <a:gd name="connsiteX302" fmla="*/ 4668889 w 7467600"/>
              <a:gd name="connsiteY302" fmla="*/ 6246399 h 6858000"/>
              <a:gd name="connsiteX303" fmla="*/ 5055427 w 7467600"/>
              <a:gd name="connsiteY303" fmla="*/ 5931476 h 6858000"/>
              <a:gd name="connsiteX304" fmla="*/ 5371814 w 7467600"/>
              <a:gd name="connsiteY304" fmla="*/ 5678975 h 6858000"/>
              <a:gd name="connsiteX305" fmla="*/ 4987918 w 7467600"/>
              <a:gd name="connsiteY305" fmla="*/ 5838701 h 6858000"/>
              <a:gd name="connsiteX306" fmla="*/ 4317146 w 7467600"/>
              <a:gd name="connsiteY306" fmla="*/ 6587716 h 6858000"/>
              <a:gd name="connsiteX307" fmla="*/ 4171627 w 7467600"/>
              <a:gd name="connsiteY307" fmla="*/ 6858000 h 6858000"/>
              <a:gd name="connsiteX308" fmla="*/ 4081585 w 7467600"/>
              <a:gd name="connsiteY308" fmla="*/ 6858000 h 6858000"/>
              <a:gd name="connsiteX309" fmla="*/ 4238603 w 7467600"/>
              <a:gd name="connsiteY309" fmla="*/ 6559341 h 6858000"/>
              <a:gd name="connsiteX310" fmla="*/ 4778333 w 7467600"/>
              <a:gd name="connsiteY310" fmla="*/ 5873626 h 6858000"/>
              <a:gd name="connsiteX311" fmla="*/ 5414185 w 7467600"/>
              <a:gd name="connsiteY311" fmla="*/ 5573882 h 6858000"/>
              <a:gd name="connsiteX312" fmla="*/ 5959648 w 7467600"/>
              <a:gd name="connsiteY312" fmla="*/ 4760797 h 6858000"/>
              <a:gd name="connsiteX313" fmla="*/ 5355019 w 7467600"/>
              <a:gd name="connsiteY313" fmla="*/ 4734672 h 6858000"/>
              <a:gd name="connsiteX314" fmla="*/ 5083565 w 7467600"/>
              <a:gd name="connsiteY314" fmla="*/ 5179121 h 6858000"/>
              <a:gd name="connsiteX315" fmla="*/ 4713577 w 7467600"/>
              <a:gd name="connsiteY315" fmla="*/ 5616803 h 6858000"/>
              <a:gd name="connsiteX316" fmla="*/ 3989559 w 7467600"/>
              <a:gd name="connsiteY316" fmla="*/ 6145945 h 6858000"/>
              <a:gd name="connsiteX317" fmla="*/ 3939824 w 7467600"/>
              <a:gd name="connsiteY317" fmla="*/ 6066900 h 6858000"/>
              <a:gd name="connsiteX318" fmla="*/ 4584537 w 7467600"/>
              <a:gd name="connsiteY318" fmla="*/ 5324826 h 6858000"/>
              <a:gd name="connsiteX319" fmla="*/ 5037105 w 7467600"/>
              <a:gd name="connsiteY319" fmla="*/ 5088765 h 6858000"/>
              <a:gd name="connsiteX320" fmla="*/ 5039930 w 7467600"/>
              <a:gd name="connsiteY320" fmla="*/ 5089585 h 6858000"/>
              <a:gd name="connsiteX321" fmla="*/ 5263764 w 7467600"/>
              <a:gd name="connsiteY321" fmla="*/ 4735525 h 6858000"/>
              <a:gd name="connsiteX322" fmla="*/ 4086300 w 7467600"/>
              <a:gd name="connsiteY322" fmla="*/ 4884599 h 6858000"/>
              <a:gd name="connsiteX323" fmla="*/ 4085485 w 7467600"/>
              <a:gd name="connsiteY323" fmla="*/ 4899070 h 6858000"/>
              <a:gd name="connsiteX324" fmla="*/ 3871915 w 7467600"/>
              <a:gd name="connsiteY324" fmla="*/ 5253645 h 6858000"/>
              <a:gd name="connsiteX325" fmla="*/ 3799374 w 7467600"/>
              <a:gd name="connsiteY325" fmla="*/ 5466127 h 6858000"/>
              <a:gd name="connsiteX326" fmla="*/ 3498850 w 7467600"/>
              <a:gd name="connsiteY326" fmla="*/ 6661888 h 6858000"/>
              <a:gd name="connsiteX327" fmla="*/ 3399216 w 7467600"/>
              <a:gd name="connsiteY327" fmla="*/ 6858000 h 6858000"/>
              <a:gd name="connsiteX328" fmla="*/ 3303688 w 7467600"/>
              <a:gd name="connsiteY328" fmla="*/ 6858000 h 6858000"/>
              <a:gd name="connsiteX329" fmla="*/ 3391774 w 7467600"/>
              <a:gd name="connsiteY329" fmla="*/ 6697181 h 6858000"/>
              <a:gd name="connsiteX330" fmla="*/ 3735540 w 7467600"/>
              <a:gd name="connsiteY330" fmla="*/ 5546923 h 6858000"/>
              <a:gd name="connsiteX331" fmla="*/ 3729438 w 7467600"/>
              <a:gd name="connsiteY331" fmla="*/ 5569058 h 6858000"/>
              <a:gd name="connsiteX332" fmla="*/ 3707782 w 7467600"/>
              <a:gd name="connsiteY332" fmla="*/ 5644908 h 6858000"/>
              <a:gd name="connsiteX333" fmla="*/ 3583827 w 7467600"/>
              <a:gd name="connsiteY333" fmla="*/ 6039215 h 6858000"/>
              <a:gd name="connsiteX334" fmla="*/ 3547861 w 7467600"/>
              <a:gd name="connsiteY334" fmla="*/ 6129609 h 6858000"/>
              <a:gd name="connsiteX335" fmla="*/ 3490905 w 7467600"/>
              <a:gd name="connsiteY335" fmla="*/ 6277660 h 6858000"/>
              <a:gd name="connsiteX336" fmla="*/ 3455859 w 7467600"/>
              <a:gd name="connsiteY336" fmla="*/ 6391301 h 6858000"/>
              <a:gd name="connsiteX337" fmla="*/ 3429112 w 7467600"/>
              <a:gd name="connsiteY337" fmla="*/ 6479469 h 6858000"/>
              <a:gd name="connsiteX338" fmla="*/ 3304862 w 7467600"/>
              <a:gd name="connsiteY338" fmla="*/ 6796476 h 6858000"/>
              <a:gd name="connsiteX339" fmla="*/ 3276071 w 7467600"/>
              <a:gd name="connsiteY339" fmla="*/ 6858000 h 6858000"/>
              <a:gd name="connsiteX340" fmla="*/ 3240805 w 7467600"/>
              <a:gd name="connsiteY340" fmla="*/ 6858000 h 6858000"/>
              <a:gd name="connsiteX341" fmla="*/ 3275917 w 7467600"/>
              <a:gd name="connsiteY341" fmla="*/ 6783192 h 6858000"/>
              <a:gd name="connsiteX342" fmla="*/ 3399358 w 7467600"/>
              <a:gd name="connsiteY342" fmla="*/ 6469011 h 6858000"/>
              <a:gd name="connsiteX343" fmla="*/ 3425650 w 7467600"/>
              <a:gd name="connsiteY343" fmla="*/ 6381333 h 6858000"/>
              <a:gd name="connsiteX344" fmla="*/ 3460661 w 7467600"/>
              <a:gd name="connsiteY344" fmla="*/ 6266763 h 6858000"/>
              <a:gd name="connsiteX345" fmla="*/ 3518021 w 7467600"/>
              <a:gd name="connsiteY345" fmla="*/ 6117298 h 6858000"/>
              <a:gd name="connsiteX346" fmla="*/ 3554035 w 7467600"/>
              <a:gd name="connsiteY346" fmla="*/ 6027832 h 6858000"/>
              <a:gd name="connsiteX347" fmla="*/ 3677174 w 7467600"/>
              <a:gd name="connsiteY347" fmla="*/ 5636351 h 6858000"/>
              <a:gd name="connsiteX348" fmla="*/ 3698819 w 7467600"/>
              <a:gd name="connsiteY348" fmla="*/ 5560503 h 6858000"/>
              <a:gd name="connsiteX349" fmla="*/ 3702094 w 7467600"/>
              <a:gd name="connsiteY349" fmla="*/ 5549194 h 6858000"/>
              <a:gd name="connsiteX350" fmla="*/ 3398355 w 7467600"/>
              <a:gd name="connsiteY350" fmla="*/ 6094603 h 6858000"/>
              <a:gd name="connsiteX351" fmla="*/ 3193941 w 7467600"/>
              <a:gd name="connsiteY351" fmla="*/ 6798775 h 6858000"/>
              <a:gd name="connsiteX352" fmla="*/ 3184140 w 7467600"/>
              <a:gd name="connsiteY352" fmla="*/ 6858000 h 6858000"/>
              <a:gd name="connsiteX353" fmla="*/ 3099978 w 7467600"/>
              <a:gd name="connsiteY353" fmla="*/ 6858000 h 6858000"/>
              <a:gd name="connsiteX354" fmla="*/ 3101556 w 7467600"/>
              <a:gd name="connsiteY354" fmla="*/ 6843337 h 6858000"/>
              <a:gd name="connsiteX355" fmla="*/ 3370162 w 7467600"/>
              <a:gd name="connsiteY355" fmla="*/ 5785550 h 6858000"/>
              <a:gd name="connsiteX356" fmla="*/ 3746477 w 7467600"/>
              <a:gd name="connsiteY356" fmla="*/ 5377889 h 6858000"/>
              <a:gd name="connsiteX357" fmla="*/ 3863399 w 7467600"/>
              <a:gd name="connsiteY357" fmla="*/ 5087257 h 6858000"/>
              <a:gd name="connsiteX358" fmla="*/ 3968712 w 7467600"/>
              <a:gd name="connsiteY358" fmla="*/ 4913989 h 6858000"/>
              <a:gd name="connsiteX359" fmla="*/ 2792390 w 7467600"/>
              <a:gd name="connsiteY359" fmla="*/ 5382974 h 6858000"/>
              <a:gd name="connsiteX360" fmla="*/ 2714982 w 7467600"/>
              <a:gd name="connsiteY360" fmla="*/ 5427051 h 6858000"/>
              <a:gd name="connsiteX361" fmla="*/ 2813361 w 7467600"/>
              <a:gd name="connsiteY361" fmla="*/ 6023912 h 6858000"/>
              <a:gd name="connsiteX362" fmla="*/ 2688430 w 7467600"/>
              <a:gd name="connsiteY362" fmla="*/ 6801564 h 6858000"/>
              <a:gd name="connsiteX363" fmla="*/ 2629626 w 7467600"/>
              <a:gd name="connsiteY363" fmla="*/ 6763394 h 6858000"/>
              <a:gd name="connsiteX364" fmla="*/ 2565328 w 7467600"/>
              <a:gd name="connsiteY364" fmla="*/ 5516399 h 6858000"/>
              <a:gd name="connsiteX365" fmla="*/ 1922999 w 7467600"/>
              <a:gd name="connsiteY365" fmla="*/ 5980343 h 6858000"/>
              <a:gd name="connsiteX366" fmla="*/ 1950261 w 7467600"/>
              <a:gd name="connsiteY366" fmla="*/ 6405858 h 6858000"/>
              <a:gd name="connsiteX367" fmla="*/ 2365554 w 7467600"/>
              <a:gd name="connsiteY367" fmla="*/ 6759107 h 6858000"/>
              <a:gd name="connsiteX368" fmla="*/ 2424142 w 7467600"/>
              <a:gd name="connsiteY368" fmla="*/ 6858000 h 6858000"/>
              <a:gd name="connsiteX369" fmla="*/ 2395994 w 7467600"/>
              <a:gd name="connsiteY369" fmla="*/ 6858000 h 6858000"/>
              <a:gd name="connsiteX370" fmla="*/ 2392863 w 7467600"/>
              <a:gd name="connsiteY370" fmla="*/ 6852964 h 6858000"/>
              <a:gd name="connsiteX371" fmla="*/ 2017589 w 7467600"/>
              <a:gd name="connsiteY371" fmla="*/ 6493982 h 6858000"/>
              <a:gd name="connsiteX372" fmla="*/ 2147336 w 7467600"/>
              <a:gd name="connsiteY372" fmla="*/ 6594052 h 6858000"/>
              <a:gd name="connsiteX373" fmla="*/ 2207047 w 7467600"/>
              <a:gd name="connsiteY373" fmla="*/ 6654540 h 6858000"/>
              <a:gd name="connsiteX374" fmla="*/ 2299106 w 7467600"/>
              <a:gd name="connsiteY374" fmla="*/ 6778931 h 6858000"/>
              <a:gd name="connsiteX375" fmla="*/ 2314430 w 7467600"/>
              <a:gd name="connsiteY375" fmla="*/ 6801144 h 6858000"/>
              <a:gd name="connsiteX376" fmla="*/ 2352406 w 7467600"/>
              <a:gd name="connsiteY376" fmla="*/ 6858000 h 6858000"/>
              <a:gd name="connsiteX377" fmla="*/ 2314492 w 7467600"/>
              <a:gd name="connsiteY377" fmla="*/ 6858000 h 6858000"/>
              <a:gd name="connsiteX378" fmla="*/ 2288095 w 7467600"/>
              <a:gd name="connsiteY378" fmla="*/ 6818030 h 6858000"/>
              <a:gd name="connsiteX379" fmla="*/ 2272768 w 7467600"/>
              <a:gd name="connsiteY379" fmla="*/ 6795822 h 6858000"/>
              <a:gd name="connsiteX380" fmla="*/ 2182715 w 7467600"/>
              <a:gd name="connsiteY380" fmla="*/ 6675071 h 6858000"/>
              <a:gd name="connsiteX381" fmla="*/ 2032061 w 7467600"/>
              <a:gd name="connsiteY381" fmla="*/ 6541380 h 6858000"/>
              <a:gd name="connsiteX382" fmla="*/ 2257220 w 7467600"/>
              <a:gd name="connsiteY382" fmla="*/ 6826257 h 6858000"/>
              <a:gd name="connsiteX383" fmla="*/ 2281324 w 7467600"/>
              <a:gd name="connsiteY383" fmla="*/ 6858000 h 6858000"/>
              <a:gd name="connsiteX384" fmla="*/ 2242860 w 7467600"/>
              <a:gd name="connsiteY384" fmla="*/ 6858000 h 6858000"/>
              <a:gd name="connsiteX385" fmla="*/ 2232818 w 7467600"/>
              <a:gd name="connsiteY385" fmla="*/ 6844926 h 6858000"/>
              <a:gd name="connsiteX386" fmla="*/ 1990172 w 7467600"/>
              <a:gd name="connsiteY386" fmla="*/ 6542121 h 6858000"/>
              <a:gd name="connsiteX387" fmla="*/ 2124090 w 7467600"/>
              <a:gd name="connsiteY387" fmla="*/ 6761017 h 6858000"/>
              <a:gd name="connsiteX388" fmla="*/ 2200380 w 7467600"/>
              <a:gd name="connsiteY388" fmla="*/ 6858000 h 6858000"/>
              <a:gd name="connsiteX389" fmla="*/ 2147507 w 7467600"/>
              <a:gd name="connsiteY389" fmla="*/ 6858000 h 6858000"/>
              <a:gd name="connsiteX390" fmla="*/ 2070668 w 7467600"/>
              <a:gd name="connsiteY390" fmla="*/ 6761520 h 6858000"/>
              <a:gd name="connsiteX391" fmla="*/ 1975142 w 7467600"/>
              <a:gd name="connsiteY391" fmla="*/ 6585570 h 6858000"/>
              <a:gd name="connsiteX392" fmla="*/ 2050035 w 7467600"/>
              <a:gd name="connsiteY392" fmla="*/ 6813345 h 6858000"/>
              <a:gd name="connsiteX393" fmla="*/ 2063025 w 7467600"/>
              <a:gd name="connsiteY393" fmla="*/ 6858000 h 6858000"/>
              <a:gd name="connsiteX394" fmla="*/ 2021675 w 7467600"/>
              <a:gd name="connsiteY394" fmla="*/ 6858000 h 6858000"/>
              <a:gd name="connsiteX395" fmla="*/ 2019308 w 7467600"/>
              <a:gd name="connsiteY395" fmla="*/ 6847118 h 6858000"/>
              <a:gd name="connsiteX396" fmla="*/ 1938835 w 7467600"/>
              <a:gd name="connsiteY396" fmla="*/ 6551160 h 6858000"/>
              <a:gd name="connsiteX397" fmla="*/ 1953230 w 7467600"/>
              <a:gd name="connsiteY397" fmla="*/ 6759699 h 6858000"/>
              <a:gd name="connsiteX398" fmla="*/ 1956763 w 7467600"/>
              <a:gd name="connsiteY398" fmla="*/ 6778191 h 6858000"/>
              <a:gd name="connsiteX399" fmla="*/ 1967925 w 7467600"/>
              <a:gd name="connsiteY399" fmla="*/ 6858000 h 6858000"/>
              <a:gd name="connsiteX400" fmla="*/ 1936622 w 7467600"/>
              <a:gd name="connsiteY400" fmla="*/ 6858000 h 6858000"/>
              <a:gd name="connsiteX401" fmla="*/ 1926261 w 7467600"/>
              <a:gd name="connsiteY401" fmla="*/ 6784064 h 6858000"/>
              <a:gd name="connsiteX402" fmla="*/ 1922724 w 7467600"/>
              <a:gd name="connsiteY402" fmla="*/ 6765577 h 6858000"/>
              <a:gd name="connsiteX403" fmla="*/ 1904650 w 7467600"/>
              <a:gd name="connsiteY403" fmla="*/ 6639616 h 6858000"/>
              <a:gd name="connsiteX404" fmla="*/ 1885273 w 7467600"/>
              <a:gd name="connsiteY404" fmla="*/ 6858000 h 6858000"/>
              <a:gd name="connsiteX405" fmla="*/ 1854363 w 7467600"/>
              <a:gd name="connsiteY405" fmla="*/ 6858000 h 6858000"/>
              <a:gd name="connsiteX406" fmla="*/ 1880391 w 7467600"/>
              <a:gd name="connsiteY406" fmla="*/ 6603796 h 6858000"/>
              <a:gd name="connsiteX407" fmla="*/ 1818273 w 7467600"/>
              <a:gd name="connsiteY407" fmla="*/ 6715729 h 6858000"/>
              <a:gd name="connsiteX408" fmla="*/ 1794691 w 7467600"/>
              <a:gd name="connsiteY408" fmla="*/ 6843239 h 6858000"/>
              <a:gd name="connsiteX409" fmla="*/ 1794914 w 7467600"/>
              <a:gd name="connsiteY409" fmla="*/ 6858000 h 6858000"/>
              <a:gd name="connsiteX410" fmla="*/ 1746128 w 7467600"/>
              <a:gd name="connsiteY410" fmla="*/ 6858000 h 6858000"/>
              <a:gd name="connsiteX411" fmla="*/ 1753934 w 7467600"/>
              <a:gd name="connsiteY411" fmla="*/ 6724796 h 6858000"/>
              <a:gd name="connsiteX412" fmla="*/ 1792053 w 7467600"/>
              <a:gd name="connsiteY412" fmla="*/ 6572396 h 6858000"/>
              <a:gd name="connsiteX413" fmla="*/ 1862248 w 7467600"/>
              <a:gd name="connsiteY413" fmla="*/ 6266397 h 6858000"/>
              <a:gd name="connsiteX414" fmla="*/ 1862250 w 7467600"/>
              <a:gd name="connsiteY414" fmla="*/ 6033531 h 6858000"/>
              <a:gd name="connsiteX415" fmla="*/ 1211999 w 7467600"/>
              <a:gd name="connsiteY415" fmla="*/ 6683610 h 6858000"/>
              <a:gd name="connsiteX416" fmla="*/ 1213266 w 7467600"/>
              <a:gd name="connsiteY416" fmla="*/ 6691947 h 6858000"/>
              <a:gd name="connsiteX417" fmla="*/ 1203370 w 7467600"/>
              <a:gd name="connsiteY417" fmla="*/ 6850676 h 6858000"/>
              <a:gd name="connsiteX418" fmla="*/ 1203671 w 7467600"/>
              <a:gd name="connsiteY418" fmla="*/ 6858000 h 6858000"/>
              <a:gd name="connsiteX419" fmla="*/ 1143180 w 7467600"/>
              <a:gd name="connsiteY419" fmla="*/ 6858000 h 6858000"/>
              <a:gd name="connsiteX420" fmla="*/ 1142176 w 7467600"/>
              <a:gd name="connsiteY420" fmla="*/ 6766045 h 6858000"/>
              <a:gd name="connsiteX421" fmla="*/ 1067484 w 7467600"/>
              <a:gd name="connsiteY421" fmla="*/ 6858000 h 6858000"/>
              <a:gd name="connsiteX422" fmla="*/ 953928 w 7467600"/>
              <a:gd name="connsiteY422" fmla="*/ 6858000 h 6858000"/>
              <a:gd name="connsiteX423" fmla="*/ 959715 w 7467600"/>
              <a:gd name="connsiteY423" fmla="*/ 6850185 h 6858000"/>
              <a:gd name="connsiteX424" fmla="*/ 1483788 w 7467600"/>
              <a:gd name="connsiteY424" fmla="*/ 6259174 h 6858000"/>
              <a:gd name="connsiteX425" fmla="*/ 1100671 w 7467600"/>
              <a:gd name="connsiteY425" fmla="*/ 6252137 h 6858000"/>
              <a:gd name="connsiteX426" fmla="*/ 1090144 w 7467600"/>
              <a:gd name="connsiteY426" fmla="*/ 6256748 h 6858000"/>
              <a:gd name="connsiteX427" fmla="*/ 1095872 w 7467600"/>
              <a:gd name="connsiteY427" fmla="*/ 6271892 h 6858000"/>
              <a:gd name="connsiteX428" fmla="*/ 262785 w 7467600"/>
              <a:gd name="connsiteY428" fmla="*/ 6845450 h 6858000"/>
              <a:gd name="connsiteX429" fmla="*/ 209968 w 7467600"/>
              <a:gd name="connsiteY429" fmla="*/ 6770713 h 6858000"/>
              <a:gd name="connsiteX430" fmla="*/ 873460 w 7467600"/>
              <a:gd name="connsiteY430" fmla="*/ 6253768 h 6858000"/>
              <a:gd name="connsiteX431" fmla="*/ 192686 w 7467600"/>
              <a:gd name="connsiteY431" fmla="*/ 5849257 h 6858000"/>
              <a:gd name="connsiteX432" fmla="*/ 4696 w 7467600"/>
              <a:gd name="connsiteY432" fmla="*/ 5697668 h 6858000"/>
              <a:gd name="connsiteX433" fmla="*/ 0 w 7467600"/>
              <a:gd name="connsiteY433" fmla="*/ 5689984 h 6858000"/>
              <a:gd name="connsiteX434" fmla="*/ 0 w 7467600"/>
              <a:gd name="connsiteY434" fmla="*/ 5513472 h 6858000"/>
              <a:gd name="connsiteX435" fmla="*/ 174101 w 7467600"/>
              <a:gd name="connsiteY435" fmla="*/ 5620277 h 6858000"/>
              <a:gd name="connsiteX436" fmla="*/ 891800 w 7467600"/>
              <a:gd name="connsiteY436" fmla="*/ 6036935 h 6858000"/>
              <a:gd name="connsiteX437" fmla="*/ 1072219 w 7467600"/>
              <a:gd name="connsiteY437" fmla="*/ 6169443 h 6858000"/>
              <a:gd name="connsiteX438" fmla="*/ 1074117 w 7467600"/>
              <a:gd name="connsiteY438" fmla="*/ 6170301 h 6858000"/>
              <a:gd name="connsiteX439" fmla="*/ 1083114 w 7467600"/>
              <a:gd name="connsiteY439" fmla="*/ 6174131 h 6858000"/>
              <a:gd name="connsiteX440" fmla="*/ 1543010 w 7467600"/>
              <a:gd name="connsiteY440" fmla="*/ 6191140 h 6858000"/>
              <a:gd name="connsiteX441" fmla="*/ 1551080 w 7467600"/>
              <a:gd name="connsiteY441" fmla="*/ 6195006 h 6858000"/>
              <a:gd name="connsiteX442" fmla="*/ 2345443 w 7467600"/>
              <a:gd name="connsiteY442" fmla="*/ 5549882 h 6858000"/>
              <a:gd name="connsiteX443" fmla="*/ 1721499 w 7467600"/>
              <a:gd name="connsiteY443" fmla="*/ 5599969 h 6858000"/>
              <a:gd name="connsiteX444" fmla="*/ 767716 w 7467600"/>
              <a:gd name="connsiteY444" fmla="*/ 5472768 h 6858000"/>
              <a:gd name="connsiteX445" fmla="*/ 722147 w 7467600"/>
              <a:gd name="connsiteY445" fmla="*/ 5393091 h 6858000"/>
              <a:gd name="connsiteX446" fmla="*/ 1485552 w 7467600"/>
              <a:gd name="connsiteY446" fmla="*/ 5313202 h 6858000"/>
              <a:gd name="connsiteX447" fmla="*/ 2143004 w 7467600"/>
              <a:gd name="connsiteY447" fmla="*/ 5402420 h 6858000"/>
              <a:gd name="connsiteX448" fmla="*/ 1933391 w 7467600"/>
              <a:gd name="connsiteY448" fmla="*/ 5156971 h 6858000"/>
              <a:gd name="connsiteX449" fmla="*/ 1827118 w 7467600"/>
              <a:gd name="connsiteY449" fmla="*/ 4968410 h 6858000"/>
              <a:gd name="connsiteX450" fmla="*/ 1837349 w 7467600"/>
              <a:gd name="connsiteY450" fmla="*/ 4956357 h 6858000"/>
              <a:gd name="connsiteX451" fmla="*/ 2162835 w 7467600"/>
              <a:gd name="connsiteY451" fmla="*/ 5187853 h 6858000"/>
              <a:gd name="connsiteX452" fmla="*/ 2257167 w 7467600"/>
              <a:gd name="connsiteY452" fmla="*/ 5462123 h 6858000"/>
              <a:gd name="connsiteX453" fmla="*/ 2261598 w 7467600"/>
              <a:gd name="connsiteY453" fmla="*/ 5467998 h 6858000"/>
              <a:gd name="connsiteX454" fmla="*/ 2437177 w 7467600"/>
              <a:gd name="connsiteY454" fmla="*/ 5479608 h 6858000"/>
              <a:gd name="connsiteX455" fmla="*/ 2445247 w 7467600"/>
              <a:gd name="connsiteY455" fmla="*/ 5483476 h 6858000"/>
              <a:gd name="connsiteX456" fmla="*/ 2743626 w 7467600"/>
              <a:gd name="connsiteY456" fmla="*/ 5304819 h 6858000"/>
              <a:gd name="connsiteX457" fmla="*/ 3048102 w 7467600"/>
              <a:gd name="connsiteY457" fmla="*/ 5150595 h 6858000"/>
              <a:gd name="connsiteX458" fmla="*/ 1799414 w 7467600"/>
              <a:gd name="connsiteY458" fmla="*/ 4694732 h 6858000"/>
              <a:gd name="connsiteX459" fmla="*/ 1771735 w 7467600"/>
              <a:gd name="connsiteY459" fmla="*/ 4619929 h 6858000"/>
              <a:gd name="connsiteX460" fmla="*/ 3104273 w 7467600"/>
              <a:gd name="connsiteY460" fmla="*/ 5076159 h 6858000"/>
              <a:gd name="connsiteX461" fmla="*/ 3113245 w 7467600"/>
              <a:gd name="connsiteY461" fmla="*/ 5090705 h 6858000"/>
              <a:gd name="connsiteX462" fmla="*/ 3126294 w 7467600"/>
              <a:gd name="connsiteY462" fmla="*/ 5114400 h 6858000"/>
              <a:gd name="connsiteX463" fmla="*/ 3937433 w 7467600"/>
              <a:gd name="connsiteY463" fmla="*/ 4830473 h 6858000"/>
              <a:gd name="connsiteX464" fmla="*/ 3590475 w 7467600"/>
              <a:gd name="connsiteY464" fmla="*/ 4597974 h 6858000"/>
              <a:gd name="connsiteX465" fmla="*/ 3100264 w 7467600"/>
              <a:gd name="connsiteY465" fmla="*/ 4579845 h 6858000"/>
              <a:gd name="connsiteX466" fmla="*/ 2183576 w 7467600"/>
              <a:gd name="connsiteY466" fmla="*/ 4227150 h 6858000"/>
              <a:gd name="connsiteX467" fmla="*/ 2151029 w 7467600"/>
              <a:gd name="connsiteY467" fmla="*/ 4146947 h 6858000"/>
              <a:gd name="connsiteX468" fmla="*/ 3563434 w 7467600"/>
              <a:gd name="connsiteY468" fmla="*/ 4469115 h 6858000"/>
              <a:gd name="connsiteX469" fmla="*/ 3177952 w 7467600"/>
              <a:gd name="connsiteY469" fmla="*/ 3657386 h 6858000"/>
              <a:gd name="connsiteX470" fmla="*/ 3189263 w 7467600"/>
              <a:gd name="connsiteY470" fmla="*/ 3625726 h 6858000"/>
              <a:gd name="connsiteX471" fmla="*/ 3560912 w 7467600"/>
              <a:gd name="connsiteY471" fmla="*/ 4079863 h 6858000"/>
              <a:gd name="connsiteX472" fmla="*/ 3626636 w 7467600"/>
              <a:gd name="connsiteY472" fmla="*/ 4512230 h 6858000"/>
              <a:gd name="connsiteX473" fmla="*/ 3653088 w 7467600"/>
              <a:gd name="connsiteY473" fmla="*/ 4521417 h 6858000"/>
              <a:gd name="connsiteX474" fmla="*/ 3988128 w 7467600"/>
              <a:gd name="connsiteY474" fmla="*/ 4817267 h 6858000"/>
              <a:gd name="connsiteX475" fmla="*/ 4830582 w 7467600"/>
              <a:gd name="connsiteY475" fmla="*/ 4676000 h 6858000"/>
              <a:gd name="connsiteX476" fmla="*/ 4830100 w 7467600"/>
              <a:gd name="connsiteY476" fmla="*/ 4675554 h 6858000"/>
              <a:gd name="connsiteX477" fmla="*/ 4036318 w 7467600"/>
              <a:gd name="connsiteY477" fmla="*/ 4147013 h 6858000"/>
              <a:gd name="connsiteX478" fmla="*/ 3432098 w 7467600"/>
              <a:gd name="connsiteY478" fmla="*/ 3537312 h 6858000"/>
              <a:gd name="connsiteX479" fmla="*/ 3446761 w 7467600"/>
              <a:gd name="connsiteY479" fmla="*/ 3461278 h 6858000"/>
              <a:gd name="connsiteX480" fmla="*/ 4419733 w 7467600"/>
              <a:gd name="connsiteY480" fmla="*/ 3963555 h 6858000"/>
              <a:gd name="connsiteX481" fmla="*/ 4781371 w 7467600"/>
              <a:gd name="connsiteY481" fmla="*/ 4458604 h 6858000"/>
              <a:gd name="connsiteX482" fmla="*/ 4780440 w 7467600"/>
              <a:gd name="connsiteY482" fmla="*/ 4470290 h 6858000"/>
              <a:gd name="connsiteX483" fmla="*/ 4898954 w 7467600"/>
              <a:gd name="connsiteY483" fmla="*/ 4662092 h 6858000"/>
              <a:gd name="connsiteX484" fmla="*/ 4900699 w 7467600"/>
              <a:gd name="connsiteY484" fmla="*/ 4670867 h 6858000"/>
              <a:gd name="connsiteX485" fmla="*/ 5714511 w 7467600"/>
              <a:gd name="connsiteY485" fmla="*/ 4663483 h 6858000"/>
              <a:gd name="connsiteX486" fmla="*/ 5464793 w 7467600"/>
              <a:gd name="connsiteY486" fmla="*/ 4393556 h 6858000"/>
              <a:gd name="connsiteX487" fmla="*/ 5461897 w 7467600"/>
              <a:gd name="connsiteY487" fmla="*/ 4390879 h 6858000"/>
              <a:gd name="connsiteX488" fmla="*/ 4294126 w 7467600"/>
              <a:gd name="connsiteY488" fmla="*/ 3303048 h 6858000"/>
              <a:gd name="connsiteX489" fmla="*/ 4305321 w 7467600"/>
              <a:gd name="connsiteY489" fmla="*/ 3256953 h 6858000"/>
              <a:gd name="connsiteX490" fmla="*/ 4949299 w 7467600"/>
              <a:gd name="connsiteY490" fmla="*/ 3766336 h 6858000"/>
              <a:gd name="connsiteX491" fmla="*/ 5291452 w 7467600"/>
              <a:gd name="connsiteY491" fmla="*/ 4076801 h 6858000"/>
              <a:gd name="connsiteX492" fmla="*/ 5434998 w 7467600"/>
              <a:gd name="connsiteY492" fmla="*/ 4254100 h 6858000"/>
              <a:gd name="connsiteX493" fmla="*/ 5351015 w 7467600"/>
              <a:gd name="connsiteY493" fmla="*/ 3760989 h 6858000"/>
              <a:gd name="connsiteX494" fmla="*/ 5413780 w 7467600"/>
              <a:gd name="connsiteY494" fmla="*/ 2966265 h 6858000"/>
              <a:gd name="connsiteX495" fmla="*/ 5425627 w 7467600"/>
              <a:gd name="connsiteY495" fmla="*/ 2954192 h 6858000"/>
              <a:gd name="connsiteX496" fmla="*/ 6604735 w 7467600"/>
              <a:gd name="connsiteY496" fmla="*/ 2041381 h 6858000"/>
              <a:gd name="connsiteX497" fmla="*/ 7204487 w 7467600"/>
              <a:gd name="connsiteY497" fmla="*/ 2742112 h 6858000"/>
              <a:gd name="connsiteX498" fmla="*/ 7131592 w 7467600"/>
              <a:gd name="connsiteY498" fmla="*/ 2672096 h 6858000"/>
              <a:gd name="connsiteX499" fmla="*/ 6996344 w 7467600"/>
              <a:gd name="connsiteY499" fmla="*/ 2518310 h 6858000"/>
              <a:gd name="connsiteX500" fmla="*/ 6735495 w 7467600"/>
              <a:gd name="connsiteY500" fmla="*/ 2196890 h 6858000"/>
              <a:gd name="connsiteX501" fmla="*/ 6721901 w 7467600"/>
              <a:gd name="connsiteY501" fmla="*/ 2179274 h 6858000"/>
              <a:gd name="connsiteX502" fmla="*/ 6604735 w 7467600"/>
              <a:gd name="connsiteY502" fmla="*/ 2041381 h 6858000"/>
              <a:gd name="connsiteX503" fmla="*/ 6591670 w 7467600"/>
              <a:gd name="connsiteY503" fmla="*/ 1988277 h 6858000"/>
              <a:gd name="connsiteX504" fmla="*/ 6747349 w 7467600"/>
              <a:gd name="connsiteY504" fmla="*/ 2160069 h 6858000"/>
              <a:gd name="connsiteX505" fmla="*/ 6760943 w 7467600"/>
              <a:gd name="connsiteY505" fmla="*/ 2177686 h 6858000"/>
              <a:gd name="connsiteX506" fmla="*/ 7021065 w 7467600"/>
              <a:gd name="connsiteY506" fmla="*/ 2498102 h 6858000"/>
              <a:gd name="connsiteX507" fmla="*/ 7155223 w 7467600"/>
              <a:gd name="connsiteY507" fmla="*/ 2650386 h 6858000"/>
              <a:gd name="connsiteX508" fmla="*/ 7203167 w 7467600"/>
              <a:gd name="connsiteY508" fmla="*/ 2697288 h 6858000"/>
              <a:gd name="connsiteX509" fmla="*/ 6937703 w 7467600"/>
              <a:gd name="connsiteY509" fmla="*/ 2321981 h 6858000"/>
              <a:gd name="connsiteX510" fmla="*/ 6591670 w 7467600"/>
              <a:gd name="connsiteY510" fmla="*/ 1988277 h 6858000"/>
              <a:gd name="connsiteX511" fmla="*/ 5798671 w 7467600"/>
              <a:gd name="connsiteY511" fmla="*/ 1981601 h 6858000"/>
              <a:gd name="connsiteX512" fmla="*/ 5754709 w 7467600"/>
              <a:gd name="connsiteY512" fmla="*/ 2071454 h 6858000"/>
              <a:gd name="connsiteX513" fmla="*/ 5763044 w 7467600"/>
              <a:gd name="connsiteY513" fmla="*/ 2842206 h 6858000"/>
              <a:gd name="connsiteX514" fmla="*/ 5764974 w 7467600"/>
              <a:gd name="connsiteY514" fmla="*/ 2799609 h 6858000"/>
              <a:gd name="connsiteX515" fmla="*/ 5767665 w 7467600"/>
              <a:gd name="connsiteY515" fmla="*/ 2666409 h 6858000"/>
              <a:gd name="connsiteX516" fmla="*/ 5763055 w 7467600"/>
              <a:gd name="connsiteY516" fmla="*/ 2579705 h 6858000"/>
              <a:gd name="connsiteX517" fmla="*/ 5758079 w 7467600"/>
              <a:gd name="connsiteY517" fmla="*/ 2492508 h 6858000"/>
              <a:gd name="connsiteX518" fmla="*/ 5779325 w 7467600"/>
              <a:gd name="connsiteY518" fmla="*/ 2197069 h 6858000"/>
              <a:gd name="connsiteX519" fmla="*/ 5798671 w 7467600"/>
              <a:gd name="connsiteY519" fmla="*/ 1981601 h 6858000"/>
              <a:gd name="connsiteX520" fmla="*/ 5829202 w 7467600"/>
              <a:gd name="connsiteY520" fmla="*/ 1971679 h 6858000"/>
              <a:gd name="connsiteX521" fmla="*/ 5809558 w 7467600"/>
              <a:gd name="connsiteY521" fmla="*/ 2198043 h 6858000"/>
              <a:gd name="connsiteX522" fmla="*/ 5788653 w 7467600"/>
              <a:gd name="connsiteY522" fmla="*/ 2489430 h 6858000"/>
              <a:gd name="connsiteX523" fmla="*/ 5793439 w 7467600"/>
              <a:gd name="connsiteY523" fmla="*/ 2575235 h 6858000"/>
              <a:gd name="connsiteX524" fmla="*/ 5796837 w 7467600"/>
              <a:gd name="connsiteY524" fmla="*/ 2637633 h 6858000"/>
              <a:gd name="connsiteX525" fmla="*/ 5818614 w 7467600"/>
              <a:gd name="connsiteY525" fmla="*/ 2473055 h 6858000"/>
              <a:gd name="connsiteX526" fmla="*/ 5829202 w 7467600"/>
              <a:gd name="connsiteY526" fmla="*/ 1971679 h 6858000"/>
              <a:gd name="connsiteX527" fmla="*/ 5911389 w 7467600"/>
              <a:gd name="connsiteY527" fmla="*/ 1898371 h 6858000"/>
              <a:gd name="connsiteX528" fmla="*/ 6237627 w 7467600"/>
              <a:gd name="connsiteY528" fmla="*/ 2231921 h 6858000"/>
              <a:gd name="connsiteX529" fmla="*/ 5911389 w 7467600"/>
              <a:gd name="connsiteY529" fmla="*/ 1898371 h 6858000"/>
              <a:gd name="connsiteX530" fmla="*/ 6944437 w 7467600"/>
              <a:gd name="connsiteY530" fmla="*/ 1575402 h 6858000"/>
              <a:gd name="connsiteX531" fmla="*/ 6304730 w 7467600"/>
              <a:gd name="connsiteY531" fmla="*/ 1766654 h 6858000"/>
              <a:gd name="connsiteX532" fmla="*/ 6944437 w 7467600"/>
              <a:gd name="connsiteY532" fmla="*/ 1575402 h 6858000"/>
              <a:gd name="connsiteX533" fmla="*/ 7019523 w 7467600"/>
              <a:gd name="connsiteY533" fmla="*/ 1519450 h 6858000"/>
              <a:gd name="connsiteX534" fmla="*/ 6298091 w 7467600"/>
              <a:gd name="connsiteY534" fmla="*/ 1737122 h 6858000"/>
              <a:gd name="connsiteX535" fmla="*/ 7019523 w 7467600"/>
              <a:gd name="connsiteY535" fmla="*/ 1519450 h 6858000"/>
              <a:gd name="connsiteX536" fmla="*/ 2399523 w 7467600"/>
              <a:gd name="connsiteY536" fmla="*/ 1428234 h 6858000"/>
              <a:gd name="connsiteX537" fmla="*/ 2224982 w 7467600"/>
              <a:gd name="connsiteY537" fmla="*/ 1826201 h 6858000"/>
              <a:gd name="connsiteX538" fmla="*/ 2096099 w 7467600"/>
              <a:gd name="connsiteY538" fmla="*/ 2345900 h 6858000"/>
              <a:gd name="connsiteX539" fmla="*/ 2283317 w 7467600"/>
              <a:gd name="connsiteY539" fmla="*/ 1796925 h 6858000"/>
              <a:gd name="connsiteX540" fmla="*/ 2399523 w 7467600"/>
              <a:gd name="connsiteY540" fmla="*/ 1428234 h 6858000"/>
              <a:gd name="connsiteX541" fmla="*/ 2448558 w 7467600"/>
              <a:gd name="connsiteY541" fmla="*/ 1373435 h 6858000"/>
              <a:gd name="connsiteX542" fmla="*/ 2312521 w 7467600"/>
              <a:gd name="connsiteY542" fmla="*/ 1806140 h 6858000"/>
              <a:gd name="connsiteX543" fmla="*/ 2127533 w 7467600"/>
              <a:gd name="connsiteY543" fmla="*/ 2348380 h 6858000"/>
              <a:gd name="connsiteX544" fmla="*/ 2358080 w 7467600"/>
              <a:gd name="connsiteY544" fmla="*/ 1866134 h 6858000"/>
              <a:gd name="connsiteX545" fmla="*/ 2407436 w 7467600"/>
              <a:gd name="connsiteY545" fmla="*/ 1651070 h 6858000"/>
              <a:gd name="connsiteX546" fmla="*/ 2448558 w 7467600"/>
              <a:gd name="connsiteY546" fmla="*/ 1373435 h 6858000"/>
              <a:gd name="connsiteX547" fmla="*/ 278707 w 7467600"/>
              <a:gd name="connsiteY547" fmla="*/ 1352270 h 6858000"/>
              <a:gd name="connsiteX548" fmla="*/ 321570 w 7467600"/>
              <a:gd name="connsiteY548" fmla="*/ 1861610 h 6858000"/>
              <a:gd name="connsiteX549" fmla="*/ 294281 w 7467600"/>
              <a:gd name="connsiteY549" fmla="*/ 1440658 h 6858000"/>
              <a:gd name="connsiteX550" fmla="*/ 278707 w 7467600"/>
              <a:gd name="connsiteY550" fmla="*/ 1352270 h 6858000"/>
              <a:gd name="connsiteX551" fmla="*/ 1423821 w 7467600"/>
              <a:gd name="connsiteY551" fmla="*/ 1351958 h 6858000"/>
              <a:gd name="connsiteX552" fmla="*/ 1638521 w 7467600"/>
              <a:gd name="connsiteY552" fmla="*/ 1908470 h 6858000"/>
              <a:gd name="connsiteX553" fmla="*/ 1754199 w 7467600"/>
              <a:gd name="connsiteY553" fmla="*/ 2149284 h 6858000"/>
              <a:gd name="connsiteX554" fmla="*/ 1908359 w 7467600"/>
              <a:gd name="connsiteY554" fmla="*/ 2364988 h 6858000"/>
              <a:gd name="connsiteX555" fmla="*/ 1647661 w 7467600"/>
              <a:gd name="connsiteY555" fmla="*/ 1825945 h 6858000"/>
              <a:gd name="connsiteX556" fmla="*/ 1423821 w 7467600"/>
              <a:gd name="connsiteY556" fmla="*/ 1351958 h 6858000"/>
              <a:gd name="connsiteX557" fmla="*/ 1431890 w 7467600"/>
              <a:gd name="connsiteY557" fmla="*/ 1306475 h 6858000"/>
              <a:gd name="connsiteX558" fmla="*/ 1507597 w 7467600"/>
              <a:gd name="connsiteY558" fmla="*/ 1446132 h 6858000"/>
              <a:gd name="connsiteX559" fmla="*/ 1674586 w 7467600"/>
              <a:gd name="connsiteY559" fmla="*/ 1813832 h 6858000"/>
              <a:gd name="connsiteX560" fmla="*/ 1815950 w 7467600"/>
              <a:gd name="connsiteY560" fmla="*/ 2128564 h 6858000"/>
              <a:gd name="connsiteX561" fmla="*/ 1984242 w 7467600"/>
              <a:gd name="connsiteY561" fmla="*/ 2430829 h 6858000"/>
              <a:gd name="connsiteX562" fmla="*/ 2014023 w 7467600"/>
              <a:gd name="connsiteY562" fmla="*/ 2450995 h 6858000"/>
              <a:gd name="connsiteX563" fmla="*/ 1747337 w 7467600"/>
              <a:gd name="connsiteY563" fmla="*/ 1855264 h 6858000"/>
              <a:gd name="connsiteX564" fmla="*/ 1533749 w 7467600"/>
              <a:gd name="connsiteY564" fmla="*/ 1478656 h 6858000"/>
              <a:gd name="connsiteX565" fmla="*/ 1431890 w 7467600"/>
              <a:gd name="connsiteY565" fmla="*/ 1306475 h 6858000"/>
              <a:gd name="connsiteX566" fmla="*/ 5052692 w 7467600"/>
              <a:gd name="connsiteY566" fmla="*/ 1292994 h 6858000"/>
              <a:gd name="connsiteX567" fmla="*/ 5200661 w 7467600"/>
              <a:gd name="connsiteY567" fmla="*/ 1635186 h 6858000"/>
              <a:gd name="connsiteX568" fmla="*/ 5297138 w 7467600"/>
              <a:gd name="connsiteY568" fmla="*/ 1906351 h 6858000"/>
              <a:gd name="connsiteX569" fmla="*/ 5052692 w 7467600"/>
              <a:gd name="connsiteY569" fmla="*/ 1292994 h 6858000"/>
              <a:gd name="connsiteX570" fmla="*/ 5009948 w 7467600"/>
              <a:gd name="connsiteY570" fmla="*/ 1273619 h 6858000"/>
              <a:gd name="connsiteX571" fmla="*/ 5121777 w 7467600"/>
              <a:gd name="connsiteY571" fmla="*/ 1654213 h 6858000"/>
              <a:gd name="connsiteX572" fmla="*/ 5293545 w 7467600"/>
              <a:gd name="connsiteY572" fmla="*/ 2072247 h 6858000"/>
              <a:gd name="connsiteX573" fmla="*/ 5294042 w 7467600"/>
              <a:gd name="connsiteY573" fmla="*/ 2065019 h 6858000"/>
              <a:gd name="connsiteX574" fmla="*/ 5171936 w 7467600"/>
              <a:gd name="connsiteY574" fmla="*/ 1647613 h 6858000"/>
              <a:gd name="connsiteX575" fmla="*/ 5009948 w 7467600"/>
              <a:gd name="connsiteY575" fmla="*/ 1273619 h 6858000"/>
              <a:gd name="connsiteX576" fmla="*/ 655236 w 7467600"/>
              <a:gd name="connsiteY576" fmla="*/ 1268632 h 6858000"/>
              <a:gd name="connsiteX577" fmla="*/ 839521 w 7467600"/>
              <a:gd name="connsiteY577" fmla="*/ 1685315 h 6858000"/>
              <a:gd name="connsiteX578" fmla="*/ 1109416 w 7467600"/>
              <a:gd name="connsiteY578" fmla="*/ 2061663 h 6858000"/>
              <a:gd name="connsiteX579" fmla="*/ 1298300 w 7467600"/>
              <a:gd name="connsiteY579" fmla="*/ 2247742 h 6858000"/>
              <a:gd name="connsiteX580" fmla="*/ 1125871 w 7467600"/>
              <a:gd name="connsiteY580" fmla="*/ 1989513 h 6858000"/>
              <a:gd name="connsiteX581" fmla="*/ 981574 w 7467600"/>
              <a:gd name="connsiteY581" fmla="*/ 1783157 h 6858000"/>
              <a:gd name="connsiteX582" fmla="*/ 922198 w 7467600"/>
              <a:gd name="connsiteY582" fmla="*/ 1677437 h 6858000"/>
              <a:gd name="connsiteX583" fmla="*/ 869293 w 7467600"/>
              <a:gd name="connsiteY583" fmla="*/ 1583214 h 6858000"/>
              <a:gd name="connsiteX584" fmla="*/ 751431 w 7467600"/>
              <a:gd name="connsiteY584" fmla="*/ 1405731 h 6858000"/>
              <a:gd name="connsiteX585" fmla="*/ 655236 w 7467600"/>
              <a:gd name="connsiteY585" fmla="*/ 1268632 h 6858000"/>
              <a:gd name="connsiteX586" fmla="*/ 6516292 w 7467600"/>
              <a:gd name="connsiteY586" fmla="*/ 1263064 h 6858000"/>
              <a:gd name="connsiteX587" fmla="*/ 5736320 w 7467600"/>
              <a:gd name="connsiteY587" fmla="*/ 1501803 h 6858000"/>
              <a:gd name="connsiteX588" fmla="*/ 6516292 w 7467600"/>
              <a:gd name="connsiteY588" fmla="*/ 1263064 h 6858000"/>
              <a:gd name="connsiteX589" fmla="*/ 291466 w 7467600"/>
              <a:gd name="connsiteY589" fmla="*/ 1250369 h 6858000"/>
              <a:gd name="connsiteX590" fmla="*/ 323180 w 7467600"/>
              <a:gd name="connsiteY590" fmla="*/ 1435283 h 6858000"/>
              <a:gd name="connsiteX591" fmla="*/ 349381 w 7467600"/>
              <a:gd name="connsiteY591" fmla="*/ 1875041 h 6858000"/>
              <a:gd name="connsiteX592" fmla="*/ 374363 w 7467600"/>
              <a:gd name="connsiteY592" fmla="*/ 1506494 h 6858000"/>
              <a:gd name="connsiteX593" fmla="*/ 302168 w 7467600"/>
              <a:gd name="connsiteY593" fmla="*/ 1274495 h 6858000"/>
              <a:gd name="connsiteX594" fmla="*/ 291466 w 7467600"/>
              <a:gd name="connsiteY594" fmla="*/ 1250369 h 6858000"/>
              <a:gd name="connsiteX595" fmla="*/ 678222 w 7467600"/>
              <a:gd name="connsiteY595" fmla="*/ 1248670 h 6858000"/>
              <a:gd name="connsiteX596" fmla="*/ 775536 w 7467600"/>
              <a:gd name="connsiteY596" fmla="*/ 1388015 h 6858000"/>
              <a:gd name="connsiteX597" fmla="*/ 894529 w 7467600"/>
              <a:gd name="connsiteY597" fmla="*/ 1567739 h 6858000"/>
              <a:gd name="connsiteX598" fmla="*/ 948000 w 7467600"/>
              <a:gd name="connsiteY598" fmla="*/ 1663088 h 6858000"/>
              <a:gd name="connsiteX599" fmla="*/ 1006812 w 7467600"/>
              <a:gd name="connsiteY599" fmla="*/ 1767683 h 6858000"/>
              <a:gd name="connsiteX600" fmla="*/ 1149133 w 7467600"/>
              <a:gd name="connsiteY600" fmla="*/ 1971513 h 6858000"/>
              <a:gd name="connsiteX601" fmla="*/ 1333952 w 7467600"/>
              <a:gd name="connsiteY601" fmla="*/ 2251620 h 6858000"/>
              <a:gd name="connsiteX602" fmla="*/ 1337329 w 7467600"/>
              <a:gd name="connsiteY602" fmla="*/ 2258350 h 6858000"/>
              <a:gd name="connsiteX603" fmla="*/ 1014726 w 7467600"/>
              <a:gd name="connsiteY603" fmla="*/ 1615556 h 6858000"/>
              <a:gd name="connsiteX604" fmla="*/ 678222 w 7467600"/>
              <a:gd name="connsiteY604" fmla="*/ 1248670 h 6858000"/>
              <a:gd name="connsiteX605" fmla="*/ 6691602 w 7467600"/>
              <a:gd name="connsiteY605" fmla="*/ 1140573 h 6858000"/>
              <a:gd name="connsiteX606" fmla="*/ 6571100 w 7467600"/>
              <a:gd name="connsiteY606" fmla="*/ 1183662 h 6858000"/>
              <a:gd name="connsiteX607" fmla="*/ 6241687 w 7467600"/>
              <a:gd name="connsiteY607" fmla="*/ 1257600 h 6858000"/>
              <a:gd name="connsiteX608" fmla="*/ 5693009 w 7467600"/>
              <a:gd name="connsiteY608" fmla="*/ 1478256 h 6858000"/>
              <a:gd name="connsiteX609" fmla="*/ 6548420 w 7467600"/>
              <a:gd name="connsiteY609" fmla="*/ 1214599 h 6858000"/>
              <a:gd name="connsiteX610" fmla="*/ 6605473 w 7467600"/>
              <a:gd name="connsiteY610" fmla="*/ 1184686 h 6858000"/>
              <a:gd name="connsiteX611" fmla="*/ 6691602 w 7467600"/>
              <a:gd name="connsiteY611" fmla="*/ 1140573 h 6858000"/>
              <a:gd name="connsiteX612" fmla="*/ 4002475 w 7467600"/>
              <a:gd name="connsiteY612" fmla="*/ 1037802 h 6858000"/>
              <a:gd name="connsiteX613" fmla="*/ 4000324 w 7467600"/>
              <a:gd name="connsiteY613" fmla="*/ 1039362 h 6858000"/>
              <a:gd name="connsiteX614" fmla="*/ 4002862 w 7467600"/>
              <a:gd name="connsiteY614" fmla="*/ 1042866 h 6858000"/>
              <a:gd name="connsiteX615" fmla="*/ 4002475 w 7467600"/>
              <a:gd name="connsiteY615" fmla="*/ 1037802 h 6858000"/>
              <a:gd name="connsiteX616" fmla="*/ 506322 w 7467600"/>
              <a:gd name="connsiteY616" fmla="*/ 1020997 h 6858000"/>
              <a:gd name="connsiteX617" fmla="*/ 533068 w 7467600"/>
              <a:gd name="connsiteY617" fmla="*/ 1029409 h 6858000"/>
              <a:gd name="connsiteX618" fmla="*/ 1232525 w 7467600"/>
              <a:gd name="connsiteY618" fmla="*/ 1804675 h 6858000"/>
              <a:gd name="connsiteX619" fmla="*/ 1388858 w 7467600"/>
              <a:gd name="connsiteY619" fmla="*/ 2368011 h 6858000"/>
              <a:gd name="connsiteX620" fmla="*/ 1384098 w 7467600"/>
              <a:gd name="connsiteY620" fmla="*/ 2378125 h 6858000"/>
              <a:gd name="connsiteX621" fmla="*/ 1425393 w 7467600"/>
              <a:gd name="connsiteY621" fmla="*/ 2589124 h 6858000"/>
              <a:gd name="connsiteX622" fmla="*/ 1424001 w 7467600"/>
              <a:gd name="connsiteY622" fmla="*/ 2597541 h 6858000"/>
              <a:gd name="connsiteX623" fmla="*/ 2152729 w 7467600"/>
              <a:gd name="connsiteY623" fmla="*/ 2864487 h 6858000"/>
              <a:gd name="connsiteX624" fmla="*/ 2020609 w 7467600"/>
              <a:gd name="connsiteY624" fmla="*/ 2539671 h 6858000"/>
              <a:gd name="connsiteX625" fmla="*/ 2018920 w 7467600"/>
              <a:gd name="connsiteY625" fmla="*/ 2536309 h 6858000"/>
              <a:gd name="connsiteX626" fmla="*/ 1342441 w 7467600"/>
              <a:gd name="connsiteY626" fmla="*/ 1173017 h 6858000"/>
              <a:gd name="connsiteX627" fmla="*/ 1367925 w 7467600"/>
              <a:gd name="connsiteY627" fmla="*/ 1135648 h 6858000"/>
              <a:gd name="connsiteX628" fmla="*/ 1771401 w 7467600"/>
              <a:gd name="connsiteY628" fmla="*/ 1806673 h 6858000"/>
              <a:gd name="connsiteX629" fmla="*/ 1972385 w 7467600"/>
              <a:gd name="connsiteY629" fmla="*/ 2198735 h 6858000"/>
              <a:gd name="connsiteX630" fmla="*/ 2040892 w 7467600"/>
              <a:gd name="connsiteY630" fmla="*/ 2405205 h 6858000"/>
              <a:gd name="connsiteX631" fmla="*/ 2131689 w 7467600"/>
              <a:gd name="connsiteY631" fmla="*/ 1936926 h 6858000"/>
              <a:gd name="connsiteX632" fmla="*/ 2454820 w 7467600"/>
              <a:gd name="connsiteY632" fmla="*/ 1248808 h 6858000"/>
              <a:gd name="connsiteX633" fmla="*/ 2492512 w 7467600"/>
              <a:gd name="connsiteY633" fmla="*/ 1302920 h 6858000"/>
              <a:gd name="connsiteX634" fmla="*/ 2081216 w 7467600"/>
              <a:gd name="connsiteY634" fmla="*/ 2527513 h 6858000"/>
              <a:gd name="connsiteX635" fmla="*/ 2081211 w 7467600"/>
              <a:gd name="connsiteY635" fmla="*/ 2528916 h 6858000"/>
              <a:gd name="connsiteX636" fmla="*/ 2199067 w 7467600"/>
              <a:gd name="connsiteY636" fmla="*/ 2884061 h 6858000"/>
              <a:gd name="connsiteX637" fmla="*/ 3192586 w 7467600"/>
              <a:gd name="connsiteY637" fmla="*/ 3411496 h 6858000"/>
              <a:gd name="connsiteX638" fmla="*/ 3182620 w 7467600"/>
              <a:gd name="connsiteY638" fmla="*/ 3483279 h 6858000"/>
              <a:gd name="connsiteX639" fmla="*/ 2435119 w 7467600"/>
              <a:gd name="connsiteY639" fmla="*/ 3080173 h 6858000"/>
              <a:gd name="connsiteX640" fmla="*/ 2410152 w 7467600"/>
              <a:gd name="connsiteY640" fmla="*/ 3063751 h 6858000"/>
              <a:gd name="connsiteX641" fmla="*/ 2408099 w 7467600"/>
              <a:gd name="connsiteY641" fmla="*/ 3064403 h 6858000"/>
              <a:gd name="connsiteX642" fmla="*/ 2407218 w 7467600"/>
              <a:gd name="connsiteY642" fmla="*/ 3070324 h 6858000"/>
              <a:gd name="connsiteX643" fmla="*/ 2380138 w 7467600"/>
              <a:gd name="connsiteY643" fmla="*/ 3099341 h 6858000"/>
              <a:gd name="connsiteX644" fmla="*/ 1765923 w 7467600"/>
              <a:gd name="connsiteY644" fmla="*/ 3581043 h 6858000"/>
              <a:gd name="connsiteX645" fmla="*/ 1702258 w 7467600"/>
              <a:gd name="connsiteY645" fmla="*/ 3612286 h 6858000"/>
              <a:gd name="connsiteX646" fmla="*/ 1538370 w 7467600"/>
              <a:gd name="connsiteY646" fmla="*/ 3811804 h 6858000"/>
              <a:gd name="connsiteX647" fmla="*/ 542867 w 7467600"/>
              <a:gd name="connsiteY647" fmla="*/ 4944092 h 6858000"/>
              <a:gd name="connsiteX648" fmla="*/ 515800 w 7467600"/>
              <a:gd name="connsiteY648" fmla="*/ 4862180 h 6858000"/>
              <a:gd name="connsiteX649" fmla="*/ 909145 w 7467600"/>
              <a:gd name="connsiteY649" fmla="*/ 4199225 h 6858000"/>
              <a:gd name="connsiteX650" fmla="*/ 1214067 w 7467600"/>
              <a:gd name="connsiteY650" fmla="*/ 3908561 h 6858000"/>
              <a:gd name="connsiteX651" fmla="*/ 640967 w 7467600"/>
              <a:gd name="connsiteY651" fmla="*/ 4105601 h 6858000"/>
              <a:gd name="connsiteX652" fmla="*/ 112563 w 7467600"/>
              <a:gd name="connsiteY652" fmla="*/ 4396952 h 6858000"/>
              <a:gd name="connsiteX653" fmla="*/ 0 w 7467600"/>
              <a:gd name="connsiteY653" fmla="*/ 4466006 h 6858000"/>
              <a:gd name="connsiteX654" fmla="*/ 0 w 7467600"/>
              <a:gd name="connsiteY654" fmla="*/ 4233763 h 6858000"/>
              <a:gd name="connsiteX655" fmla="*/ 36881 w 7467600"/>
              <a:gd name="connsiteY655" fmla="*/ 4200118 h 6858000"/>
              <a:gd name="connsiteX656" fmla="*/ 910534 w 7467600"/>
              <a:gd name="connsiteY656" fmla="*/ 3629753 h 6858000"/>
              <a:gd name="connsiteX657" fmla="*/ 1578717 w 7467600"/>
              <a:gd name="connsiteY657" fmla="*/ 3575982 h 6858000"/>
              <a:gd name="connsiteX658" fmla="*/ 2338780 w 7467600"/>
              <a:gd name="connsiteY658" fmla="*/ 3033725 h 6858000"/>
              <a:gd name="connsiteX659" fmla="*/ 1807991 w 7467600"/>
              <a:gd name="connsiteY659" fmla="*/ 2807184 h 6858000"/>
              <a:gd name="connsiteX660" fmla="*/ 1416358 w 7467600"/>
              <a:gd name="connsiteY660" fmla="*/ 3112571 h 6858000"/>
              <a:gd name="connsiteX661" fmla="*/ 939066 w 7467600"/>
              <a:gd name="connsiteY661" fmla="*/ 3378798 h 6858000"/>
              <a:gd name="connsiteX662" fmla="*/ 115099 w 7467600"/>
              <a:gd name="connsiteY662" fmla="*/ 3607650 h 6858000"/>
              <a:gd name="connsiteX663" fmla="*/ 97284 w 7467600"/>
              <a:gd name="connsiteY663" fmla="*/ 3520393 h 6858000"/>
              <a:gd name="connsiteX664" fmla="*/ 922050 w 7467600"/>
              <a:gd name="connsiteY664" fmla="*/ 3074867 h 6858000"/>
              <a:gd name="connsiteX665" fmla="*/ 1405265 w 7467600"/>
              <a:gd name="connsiteY665" fmla="*/ 3016319 h 6858000"/>
              <a:gd name="connsiteX666" fmla="*/ 1407512 w 7467600"/>
              <a:gd name="connsiteY666" fmla="*/ 3018001 h 6858000"/>
              <a:gd name="connsiteX667" fmla="*/ 1726266 w 7467600"/>
              <a:gd name="connsiteY667" fmla="*/ 2777274 h 6858000"/>
              <a:gd name="connsiteX668" fmla="*/ 625390 w 7467600"/>
              <a:gd name="connsiteY668" fmla="*/ 2514541 h 6858000"/>
              <a:gd name="connsiteX669" fmla="*/ 619799 w 7467600"/>
              <a:gd name="connsiteY669" fmla="*/ 2527180 h 6858000"/>
              <a:gd name="connsiteX670" fmla="*/ 310030 w 7467600"/>
              <a:gd name="connsiteY670" fmla="*/ 2771818 h 6858000"/>
              <a:gd name="connsiteX671" fmla="*/ 173877 w 7467600"/>
              <a:gd name="connsiteY671" fmla="*/ 2937056 h 6858000"/>
              <a:gd name="connsiteX672" fmla="*/ 77889 w 7467600"/>
              <a:gd name="connsiteY672" fmla="*/ 3138440 h 6858000"/>
              <a:gd name="connsiteX673" fmla="*/ 0 w 7467600"/>
              <a:gd name="connsiteY673" fmla="*/ 3271395 h 6858000"/>
              <a:gd name="connsiteX674" fmla="*/ 0 w 7467600"/>
              <a:gd name="connsiteY674" fmla="*/ 3153002 h 6858000"/>
              <a:gd name="connsiteX675" fmla="*/ 2386 w 7467600"/>
              <a:gd name="connsiteY675" fmla="*/ 3149203 h 6858000"/>
              <a:gd name="connsiteX676" fmla="*/ 89753 w 7467600"/>
              <a:gd name="connsiteY676" fmla="*/ 2987702 h 6858000"/>
              <a:gd name="connsiteX677" fmla="*/ 76869 w 7467600"/>
              <a:gd name="connsiteY677" fmla="*/ 3005404 h 6858000"/>
              <a:gd name="connsiteX678" fmla="*/ 32049 w 7467600"/>
              <a:gd name="connsiteY678" fmla="*/ 3065814 h 6858000"/>
              <a:gd name="connsiteX679" fmla="*/ 0 w 7467600"/>
              <a:gd name="connsiteY679" fmla="*/ 3108744 h 6858000"/>
              <a:gd name="connsiteX680" fmla="*/ 0 w 7467600"/>
              <a:gd name="connsiteY680" fmla="*/ 3058059 h 6858000"/>
              <a:gd name="connsiteX681" fmla="*/ 7610 w 7467600"/>
              <a:gd name="connsiteY681" fmla="*/ 3047889 h 6858000"/>
              <a:gd name="connsiteX682" fmla="*/ 52419 w 7467600"/>
              <a:gd name="connsiteY682" fmla="*/ 2987479 h 6858000"/>
              <a:gd name="connsiteX683" fmla="*/ 59142 w 7467600"/>
              <a:gd name="connsiteY683" fmla="*/ 2978488 h 6858000"/>
              <a:gd name="connsiteX684" fmla="*/ 0 w 7467600"/>
              <a:gd name="connsiteY684" fmla="*/ 3015334 h 6858000"/>
              <a:gd name="connsiteX685" fmla="*/ 0 w 7467600"/>
              <a:gd name="connsiteY685" fmla="*/ 2914286 h 6858000"/>
              <a:gd name="connsiteX686" fmla="*/ 36383 w 7467600"/>
              <a:gd name="connsiteY686" fmla="*/ 2901128 h 6858000"/>
              <a:gd name="connsiteX687" fmla="*/ 156329 w 7467600"/>
              <a:gd name="connsiteY687" fmla="*/ 2840533 h 6858000"/>
              <a:gd name="connsiteX688" fmla="*/ 358355 w 7467600"/>
              <a:gd name="connsiteY688" fmla="*/ 2620471 h 6858000"/>
              <a:gd name="connsiteX689" fmla="*/ 510577 w 7467600"/>
              <a:gd name="connsiteY689" fmla="*/ 2501244 h 6858000"/>
              <a:gd name="connsiteX690" fmla="*/ 211967 w 7467600"/>
              <a:gd name="connsiteY690" fmla="*/ 2479171 h 6858000"/>
              <a:gd name="connsiteX691" fmla="*/ 0 w 7467600"/>
              <a:gd name="connsiteY691" fmla="*/ 2476398 h 6858000"/>
              <a:gd name="connsiteX692" fmla="*/ 0 w 7467600"/>
              <a:gd name="connsiteY692" fmla="*/ 2389189 h 6858000"/>
              <a:gd name="connsiteX693" fmla="*/ 103062 w 7467600"/>
              <a:gd name="connsiteY693" fmla="*/ 2389518 h 6858000"/>
              <a:gd name="connsiteX694" fmla="*/ 510734 w 7467600"/>
              <a:gd name="connsiteY694" fmla="*/ 2416201 h 6858000"/>
              <a:gd name="connsiteX695" fmla="*/ 279257 w 7467600"/>
              <a:gd name="connsiteY695" fmla="*/ 2092102 h 6858000"/>
              <a:gd name="connsiteX696" fmla="*/ 65265 w 7467600"/>
              <a:gd name="connsiteY696" fmla="*/ 2006049 h 6858000"/>
              <a:gd name="connsiteX697" fmla="*/ 0 w 7467600"/>
              <a:gd name="connsiteY697" fmla="*/ 1982532 h 6858000"/>
              <a:gd name="connsiteX698" fmla="*/ 0 w 7467600"/>
              <a:gd name="connsiteY698" fmla="*/ 1912789 h 6858000"/>
              <a:gd name="connsiteX699" fmla="*/ 97460 w 7467600"/>
              <a:gd name="connsiteY699" fmla="*/ 1953725 h 6858000"/>
              <a:gd name="connsiteX700" fmla="*/ 221272 w 7467600"/>
              <a:gd name="connsiteY700" fmla="*/ 1980766 h 6858000"/>
              <a:gd name="connsiteX701" fmla="*/ 116765 w 7467600"/>
              <a:gd name="connsiteY701" fmla="*/ 1911033 h 6858000"/>
              <a:gd name="connsiteX702" fmla="*/ 16405 w 7467600"/>
              <a:gd name="connsiteY702" fmla="*/ 1803412 h 6858000"/>
              <a:gd name="connsiteX703" fmla="*/ 0 w 7467600"/>
              <a:gd name="connsiteY703" fmla="*/ 1784777 h 6858000"/>
              <a:gd name="connsiteX704" fmla="*/ 0 w 7467600"/>
              <a:gd name="connsiteY704" fmla="*/ 1740082 h 6858000"/>
              <a:gd name="connsiteX705" fmla="*/ 39394 w 7467600"/>
              <a:gd name="connsiteY705" fmla="*/ 1784856 h 6858000"/>
              <a:gd name="connsiteX706" fmla="*/ 135813 w 7467600"/>
              <a:gd name="connsiteY706" fmla="*/ 1888838 h 6858000"/>
              <a:gd name="connsiteX707" fmla="*/ 242575 w 7467600"/>
              <a:gd name="connsiteY707" fmla="*/ 1958841 h 6858000"/>
              <a:gd name="connsiteX708" fmla="*/ 82197 w 7467600"/>
              <a:gd name="connsiteY708" fmla="*/ 1754826 h 6858000"/>
              <a:gd name="connsiteX709" fmla="*/ 0 w 7467600"/>
              <a:gd name="connsiteY709" fmla="*/ 1679650 h 6858000"/>
              <a:gd name="connsiteX710" fmla="*/ 0 w 7467600"/>
              <a:gd name="connsiteY710" fmla="*/ 1602463 h 6858000"/>
              <a:gd name="connsiteX711" fmla="*/ 84689 w 7467600"/>
              <a:gd name="connsiteY711" fmla="*/ 1677442 h 6858000"/>
              <a:gd name="connsiteX712" fmla="*/ 298437 w 7467600"/>
              <a:gd name="connsiteY712" fmla="*/ 1968019 h 6858000"/>
              <a:gd name="connsiteX713" fmla="*/ 227269 w 7467600"/>
              <a:gd name="connsiteY713" fmla="*/ 1114064 h 6858000"/>
              <a:gd name="connsiteX714" fmla="*/ 248003 w 7467600"/>
              <a:gd name="connsiteY714" fmla="*/ 1089613 h 6858000"/>
              <a:gd name="connsiteX715" fmla="*/ 427020 w 7467600"/>
              <a:gd name="connsiteY715" fmla="*/ 1619803 h 6858000"/>
              <a:gd name="connsiteX716" fmla="*/ 340345 w 7467600"/>
              <a:gd name="connsiteY716" fmla="*/ 2027739 h 6858000"/>
              <a:gd name="connsiteX717" fmla="*/ 360865 w 7467600"/>
              <a:gd name="connsiteY717" fmla="*/ 2044827 h 6858000"/>
              <a:gd name="connsiteX718" fmla="*/ 560414 w 7467600"/>
              <a:gd name="connsiteY718" fmla="*/ 2421457 h 6858000"/>
              <a:gd name="connsiteX719" fmla="*/ 1359703 w 7467600"/>
              <a:gd name="connsiteY719" fmla="*/ 2578554 h 6858000"/>
              <a:gd name="connsiteX720" fmla="*/ 1359422 w 7467600"/>
              <a:gd name="connsiteY720" fmla="*/ 2577994 h 6858000"/>
              <a:gd name="connsiteX721" fmla="*/ 828701 w 7467600"/>
              <a:gd name="connsiteY721" fmla="*/ 1839520 h 6858000"/>
              <a:gd name="connsiteX722" fmla="*/ 494427 w 7467600"/>
              <a:gd name="connsiteY722" fmla="*/ 1092333 h 6858000"/>
              <a:gd name="connsiteX723" fmla="*/ 506322 w 7467600"/>
              <a:gd name="connsiteY723" fmla="*/ 1020997 h 6858000"/>
              <a:gd name="connsiteX724" fmla="*/ 4570198 w 7467600"/>
              <a:gd name="connsiteY724" fmla="*/ 978081 h 6858000"/>
              <a:gd name="connsiteX725" fmla="*/ 4523691 w 7467600"/>
              <a:gd name="connsiteY725" fmla="*/ 1127776 h 6858000"/>
              <a:gd name="connsiteX726" fmla="*/ 4509875 w 7467600"/>
              <a:gd name="connsiteY726" fmla="*/ 1167552 h 6858000"/>
              <a:gd name="connsiteX727" fmla="*/ 4478168 w 7467600"/>
              <a:gd name="connsiteY727" fmla="*/ 1260735 h 6858000"/>
              <a:gd name="connsiteX728" fmla="*/ 4409309 w 7467600"/>
              <a:gd name="connsiteY728" fmla="*/ 1666996 h 6858000"/>
              <a:gd name="connsiteX729" fmla="*/ 4370031 w 7467600"/>
              <a:gd name="connsiteY729" fmla="*/ 1955666 h 6858000"/>
              <a:gd name="connsiteX730" fmla="*/ 4570198 w 7467600"/>
              <a:gd name="connsiteY730" fmla="*/ 978081 h 6858000"/>
              <a:gd name="connsiteX731" fmla="*/ 4557898 w 7467600"/>
              <a:gd name="connsiteY731" fmla="*/ 900011 h 6858000"/>
              <a:gd name="connsiteX732" fmla="*/ 4344840 w 7467600"/>
              <a:gd name="connsiteY732" fmla="*/ 1922038 h 6858000"/>
              <a:gd name="connsiteX733" fmla="*/ 4378710 w 7467600"/>
              <a:gd name="connsiteY733" fmla="*/ 1665516 h 6858000"/>
              <a:gd name="connsiteX734" fmla="*/ 4448798 w 7467600"/>
              <a:gd name="connsiteY734" fmla="*/ 1253024 h 6858000"/>
              <a:gd name="connsiteX735" fmla="*/ 4480315 w 7467600"/>
              <a:gd name="connsiteY735" fmla="*/ 1158454 h 6858000"/>
              <a:gd name="connsiteX736" fmla="*/ 4494133 w 7467600"/>
              <a:gd name="connsiteY736" fmla="*/ 1118676 h 6858000"/>
              <a:gd name="connsiteX737" fmla="*/ 4557898 w 7467600"/>
              <a:gd name="connsiteY737" fmla="*/ 900011 h 6858000"/>
              <a:gd name="connsiteX738" fmla="*/ 5870151 w 7467600"/>
              <a:gd name="connsiteY738" fmla="*/ 898890 h 6858000"/>
              <a:gd name="connsiteX739" fmla="*/ 5861335 w 7467600"/>
              <a:gd name="connsiteY739" fmla="*/ 899177 h 6858000"/>
              <a:gd name="connsiteX740" fmla="*/ 5843702 w 7467600"/>
              <a:gd name="connsiteY740" fmla="*/ 899748 h 6858000"/>
              <a:gd name="connsiteX741" fmla="*/ 5651107 w 7467600"/>
              <a:gd name="connsiteY741" fmla="*/ 920306 h 6858000"/>
              <a:gd name="connsiteX742" fmla="*/ 5459407 w 7467600"/>
              <a:gd name="connsiteY742" fmla="*/ 940975 h 6858000"/>
              <a:gd name="connsiteX743" fmla="*/ 5374846 w 7467600"/>
              <a:gd name="connsiteY743" fmla="*/ 941988 h 6858000"/>
              <a:gd name="connsiteX744" fmla="*/ 5256105 w 7467600"/>
              <a:gd name="connsiteY744" fmla="*/ 945632 h 6858000"/>
              <a:gd name="connsiteX745" fmla="*/ 5107071 w 7467600"/>
              <a:gd name="connsiteY745" fmla="*/ 969720 h 6858000"/>
              <a:gd name="connsiteX746" fmla="*/ 4998681 w 7467600"/>
              <a:gd name="connsiteY746" fmla="*/ 988771 h 6858000"/>
              <a:gd name="connsiteX747" fmla="*/ 5870151 w 7467600"/>
              <a:gd name="connsiteY747" fmla="*/ 898890 h 6858000"/>
              <a:gd name="connsiteX748" fmla="*/ 5504425 w 7467600"/>
              <a:gd name="connsiteY748" fmla="*/ 848067 h 6858000"/>
              <a:gd name="connsiteX749" fmla="*/ 4968849 w 7467600"/>
              <a:gd name="connsiteY749" fmla="*/ 962318 h 6858000"/>
              <a:gd name="connsiteX750" fmla="*/ 5104039 w 7467600"/>
              <a:gd name="connsiteY750" fmla="*/ 940634 h 6858000"/>
              <a:gd name="connsiteX751" fmla="*/ 5256311 w 7467600"/>
              <a:gd name="connsiteY751" fmla="*/ 916490 h 6858000"/>
              <a:gd name="connsiteX752" fmla="*/ 5377381 w 7467600"/>
              <a:gd name="connsiteY752" fmla="*/ 912671 h 6858000"/>
              <a:gd name="connsiteX753" fmla="*/ 5460148 w 7467600"/>
              <a:gd name="connsiteY753" fmla="*/ 911442 h 6858000"/>
              <a:gd name="connsiteX754" fmla="*/ 5648971 w 7467600"/>
              <a:gd name="connsiteY754" fmla="*/ 891331 h 6858000"/>
              <a:gd name="connsiteX755" fmla="*/ 5844807 w 7467600"/>
              <a:gd name="connsiteY755" fmla="*/ 870718 h 6858000"/>
              <a:gd name="connsiteX756" fmla="*/ 5862975 w 7467600"/>
              <a:gd name="connsiteY756" fmla="*/ 869756 h 6858000"/>
              <a:gd name="connsiteX757" fmla="*/ 5920887 w 7467600"/>
              <a:gd name="connsiteY757" fmla="*/ 865929 h 6858000"/>
              <a:gd name="connsiteX758" fmla="*/ 5504425 w 7467600"/>
              <a:gd name="connsiteY758" fmla="*/ 848067 h 6858000"/>
              <a:gd name="connsiteX759" fmla="*/ 3607114 w 7467600"/>
              <a:gd name="connsiteY759" fmla="*/ 467441 h 6858000"/>
              <a:gd name="connsiteX760" fmla="*/ 3296242 w 7467600"/>
              <a:gd name="connsiteY760" fmla="*/ 807991 h 6858000"/>
              <a:gd name="connsiteX761" fmla="*/ 3174674 w 7467600"/>
              <a:gd name="connsiteY761" fmla="*/ 919759 h 6858000"/>
              <a:gd name="connsiteX762" fmla="*/ 3042978 w 7467600"/>
              <a:gd name="connsiteY762" fmla="*/ 1054894 h 6858000"/>
              <a:gd name="connsiteX763" fmla="*/ 2968914 w 7467600"/>
              <a:gd name="connsiteY763" fmla="*/ 1133756 h 6858000"/>
              <a:gd name="connsiteX764" fmla="*/ 3103823 w 7467600"/>
              <a:gd name="connsiteY764" fmla="*/ 1026814 h 6858000"/>
              <a:gd name="connsiteX765" fmla="*/ 3607114 w 7467600"/>
              <a:gd name="connsiteY765" fmla="*/ 467441 h 6858000"/>
              <a:gd name="connsiteX766" fmla="*/ 3744487 w 7467600"/>
              <a:gd name="connsiteY766" fmla="*/ 383136 h 6858000"/>
              <a:gd name="connsiteX767" fmla="*/ 3970213 w 7467600"/>
              <a:gd name="connsiteY767" fmla="*/ 995559 h 6858000"/>
              <a:gd name="connsiteX768" fmla="*/ 3744487 w 7467600"/>
              <a:gd name="connsiteY768" fmla="*/ 383136 h 6858000"/>
              <a:gd name="connsiteX769" fmla="*/ 3624562 w 7467600"/>
              <a:gd name="connsiteY769" fmla="*/ 367041 h 6858000"/>
              <a:gd name="connsiteX770" fmla="*/ 3489712 w 7467600"/>
              <a:gd name="connsiteY770" fmla="*/ 485386 h 6858000"/>
              <a:gd name="connsiteX771" fmla="*/ 3182994 w 7467600"/>
              <a:gd name="connsiteY771" fmla="*/ 828265 h 6858000"/>
              <a:gd name="connsiteX772" fmla="*/ 2892114 w 7467600"/>
              <a:gd name="connsiteY772" fmla="*/ 1172635 h 6858000"/>
              <a:gd name="connsiteX773" fmla="*/ 3021459 w 7467600"/>
              <a:gd name="connsiteY773" fmla="*/ 1035385 h 6858000"/>
              <a:gd name="connsiteX774" fmla="*/ 3153873 w 7467600"/>
              <a:gd name="connsiteY774" fmla="*/ 898971 h 6858000"/>
              <a:gd name="connsiteX775" fmla="*/ 3276511 w 7467600"/>
              <a:gd name="connsiteY775" fmla="*/ 786423 h 6858000"/>
              <a:gd name="connsiteX776" fmla="*/ 3584154 w 7467600"/>
              <a:gd name="connsiteY776" fmla="*/ 448218 h 6858000"/>
              <a:gd name="connsiteX777" fmla="*/ 3624562 w 7467600"/>
              <a:gd name="connsiteY777" fmla="*/ 367041 h 6858000"/>
              <a:gd name="connsiteX778" fmla="*/ 3766672 w 7467600"/>
              <a:gd name="connsiteY778" fmla="*/ 359429 h 6858000"/>
              <a:gd name="connsiteX779" fmla="*/ 3996338 w 7467600"/>
              <a:gd name="connsiteY779" fmla="*/ 968237 h 6858000"/>
              <a:gd name="connsiteX780" fmla="*/ 3766672 w 7467600"/>
              <a:gd name="connsiteY780" fmla="*/ 359429 h 6858000"/>
              <a:gd name="connsiteX781" fmla="*/ 5805386 w 7467600"/>
              <a:gd name="connsiteY781" fmla="*/ 239240 h 6858000"/>
              <a:gd name="connsiteX782" fmla="*/ 5736947 w 7467600"/>
              <a:gd name="connsiteY782" fmla="*/ 261367 h 6858000"/>
              <a:gd name="connsiteX783" fmla="*/ 5427012 w 7467600"/>
              <a:gd name="connsiteY783" fmla="*/ 311272 h 6858000"/>
              <a:gd name="connsiteX784" fmla="*/ 5147818 w 7467600"/>
              <a:gd name="connsiteY784" fmla="*/ 322112 h 6858000"/>
              <a:gd name="connsiteX785" fmla="*/ 5060854 w 7467600"/>
              <a:gd name="connsiteY785" fmla="*/ 311882 h 6858000"/>
              <a:gd name="connsiteX786" fmla="*/ 4945989 w 7467600"/>
              <a:gd name="connsiteY786" fmla="*/ 300516 h 6858000"/>
              <a:gd name="connsiteX787" fmla="*/ 5410479 w 7467600"/>
              <a:gd name="connsiteY787" fmla="*/ 348434 h 6858000"/>
              <a:gd name="connsiteX788" fmla="*/ 5805386 w 7467600"/>
              <a:gd name="connsiteY788" fmla="*/ 239240 h 6858000"/>
              <a:gd name="connsiteX789" fmla="*/ 5905192 w 7467600"/>
              <a:gd name="connsiteY789" fmla="*/ 163079 h 6858000"/>
              <a:gd name="connsiteX790" fmla="*/ 5865655 w 7467600"/>
              <a:gd name="connsiteY790" fmla="*/ 171901 h 6858000"/>
              <a:gd name="connsiteX791" fmla="*/ 5259740 w 7467600"/>
              <a:gd name="connsiteY791" fmla="*/ 257013 h 6858000"/>
              <a:gd name="connsiteX792" fmla="*/ 5208466 w 7467600"/>
              <a:gd name="connsiteY792" fmla="*/ 257550 h 6858000"/>
              <a:gd name="connsiteX793" fmla="*/ 4980204 w 7467600"/>
              <a:gd name="connsiteY793" fmla="*/ 271903 h 6858000"/>
              <a:gd name="connsiteX794" fmla="*/ 5068068 w 7467600"/>
              <a:gd name="connsiteY794" fmla="*/ 282244 h 6858000"/>
              <a:gd name="connsiteX795" fmla="*/ 5153231 w 7467600"/>
              <a:gd name="connsiteY795" fmla="*/ 292240 h 6858000"/>
              <a:gd name="connsiteX796" fmla="*/ 5426491 w 7467600"/>
              <a:gd name="connsiteY796" fmla="*/ 281128 h 6858000"/>
              <a:gd name="connsiteX797" fmla="*/ 5731212 w 7467600"/>
              <a:gd name="connsiteY797" fmla="*/ 231951 h 6858000"/>
              <a:gd name="connsiteX798" fmla="*/ 5905192 w 7467600"/>
              <a:gd name="connsiteY798" fmla="*/ 163079 h 6858000"/>
              <a:gd name="connsiteX799" fmla="*/ 5944437 w 7467600"/>
              <a:gd name="connsiteY799" fmla="*/ 113829 h 6858000"/>
              <a:gd name="connsiteX800" fmla="*/ 5825032 w 7467600"/>
              <a:gd name="connsiteY800" fmla="*/ 146405 h 6858000"/>
              <a:gd name="connsiteX801" fmla="*/ 4955599 w 7467600"/>
              <a:gd name="connsiteY801" fmla="*/ 247008 h 6858000"/>
              <a:gd name="connsiteX802" fmla="*/ 5210104 w 7467600"/>
              <a:gd name="connsiteY802" fmla="*/ 228123 h 6858000"/>
              <a:gd name="connsiteX803" fmla="*/ 5261015 w 7467600"/>
              <a:gd name="connsiteY803" fmla="*/ 227087 h 6858000"/>
              <a:gd name="connsiteX804" fmla="*/ 5861181 w 7467600"/>
              <a:gd name="connsiteY804" fmla="*/ 143093 h 6858000"/>
              <a:gd name="connsiteX805" fmla="*/ 5961252 w 7467600"/>
              <a:gd name="connsiteY805" fmla="*/ 114820 h 6858000"/>
              <a:gd name="connsiteX806" fmla="*/ 5944437 w 7467600"/>
              <a:gd name="connsiteY806" fmla="*/ 113829 h 6858000"/>
              <a:gd name="connsiteX807" fmla="*/ 3882765 w 7467600"/>
              <a:gd name="connsiteY807" fmla="*/ 0 h 6858000"/>
              <a:gd name="connsiteX808" fmla="*/ 3995099 w 7467600"/>
              <a:gd name="connsiteY808" fmla="*/ 0 h 6858000"/>
              <a:gd name="connsiteX809" fmla="*/ 4163818 w 7467600"/>
              <a:gd name="connsiteY809" fmla="*/ 234104 h 6858000"/>
              <a:gd name="connsiteX810" fmla="*/ 4172099 w 7467600"/>
              <a:gd name="connsiteY810" fmla="*/ 234207 h 6858000"/>
              <a:gd name="connsiteX811" fmla="*/ 4784282 w 7467600"/>
              <a:gd name="connsiteY811" fmla="*/ 276561 h 6858000"/>
              <a:gd name="connsiteX812" fmla="*/ 4801687 w 7467600"/>
              <a:gd name="connsiteY812" fmla="*/ 267764 h 6858000"/>
              <a:gd name="connsiteX813" fmla="*/ 6082788 w 7467600"/>
              <a:gd name="connsiteY813" fmla="*/ 64119 h 6858000"/>
              <a:gd name="connsiteX814" fmla="*/ 6099442 w 7467600"/>
              <a:gd name="connsiteY814" fmla="*/ 82568 h 6858000"/>
              <a:gd name="connsiteX815" fmla="*/ 4804137 w 7467600"/>
              <a:gd name="connsiteY815" fmla="*/ 320931 h 6858000"/>
              <a:gd name="connsiteX816" fmla="*/ 4227047 w 7467600"/>
              <a:gd name="connsiteY816" fmla="*/ 313415 h 6858000"/>
              <a:gd name="connsiteX817" fmla="*/ 4346041 w 7467600"/>
              <a:gd name="connsiteY817" fmla="*/ 456086 h 6858000"/>
              <a:gd name="connsiteX818" fmla="*/ 4870967 w 7467600"/>
              <a:gd name="connsiteY818" fmla="*/ 963061 h 6858000"/>
              <a:gd name="connsiteX819" fmla="*/ 4889647 w 7467600"/>
              <a:gd name="connsiteY819" fmla="*/ 957147 h 6858000"/>
              <a:gd name="connsiteX820" fmla="*/ 5422504 w 7467600"/>
              <a:gd name="connsiteY820" fmla="*/ 805191 h 6858000"/>
              <a:gd name="connsiteX821" fmla="*/ 6087656 w 7467600"/>
              <a:gd name="connsiteY821" fmla="*/ 826703 h 6858000"/>
              <a:gd name="connsiteX822" fmla="*/ 6058717 w 7467600"/>
              <a:gd name="connsiteY822" fmla="*/ 865992 h 6858000"/>
              <a:gd name="connsiteX823" fmla="*/ 4974153 w 7467600"/>
              <a:gd name="connsiteY823" fmla="*/ 1045456 h 6858000"/>
              <a:gd name="connsiteX824" fmla="*/ 5627835 w 7467600"/>
              <a:gd name="connsiteY824" fmla="*/ 1472077 h 6858000"/>
              <a:gd name="connsiteX825" fmla="*/ 5629817 w 7467600"/>
              <a:gd name="connsiteY825" fmla="*/ 1471412 h 6858000"/>
              <a:gd name="connsiteX826" fmla="*/ 5634124 w 7467600"/>
              <a:gd name="connsiteY826" fmla="*/ 1470572 h 6858000"/>
              <a:gd name="connsiteX827" fmla="*/ 5755832 w 7467600"/>
              <a:gd name="connsiteY827" fmla="*/ 1383886 h 6858000"/>
              <a:gd name="connsiteX828" fmla="*/ 6014186 w 7467600"/>
              <a:gd name="connsiteY828" fmla="*/ 1279799 h 6858000"/>
              <a:gd name="connsiteX829" fmla="*/ 6901619 w 7467600"/>
              <a:gd name="connsiteY829" fmla="*/ 1047874 h 6858000"/>
              <a:gd name="connsiteX830" fmla="*/ 6931566 w 7467600"/>
              <a:gd name="connsiteY830" fmla="*/ 1062034 h 6858000"/>
              <a:gd name="connsiteX831" fmla="*/ 5790982 w 7467600"/>
              <a:gd name="connsiteY831" fmla="*/ 1561380 h 6858000"/>
              <a:gd name="connsiteX832" fmla="*/ 6188971 w 7467600"/>
              <a:gd name="connsiteY832" fmla="*/ 1755168 h 6858000"/>
              <a:gd name="connsiteX833" fmla="*/ 6202446 w 7467600"/>
              <a:gd name="connsiteY833" fmla="*/ 1752268 h 6858000"/>
              <a:gd name="connsiteX834" fmla="*/ 7179560 w 7467600"/>
              <a:gd name="connsiteY834" fmla="*/ 1467551 h 6858000"/>
              <a:gd name="connsiteX835" fmla="*/ 7158730 w 7467600"/>
              <a:gd name="connsiteY835" fmla="*/ 1507835 h 6858000"/>
              <a:gd name="connsiteX836" fmla="*/ 6326959 w 7467600"/>
              <a:gd name="connsiteY836" fmla="*/ 1817686 h 6858000"/>
              <a:gd name="connsiteX837" fmla="*/ 6537433 w 7467600"/>
              <a:gd name="connsiteY837" fmla="*/ 1907790 h 6858000"/>
              <a:gd name="connsiteX838" fmla="*/ 6550221 w 7467600"/>
              <a:gd name="connsiteY838" fmla="*/ 1910729 h 6858000"/>
              <a:gd name="connsiteX839" fmla="*/ 6964438 w 7467600"/>
              <a:gd name="connsiteY839" fmla="*/ 2209505 h 6858000"/>
              <a:gd name="connsiteX840" fmla="*/ 7367862 w 7467600"/>
              <a:gd name="connsiteY840" fmla="*/ 2806833 h 6858000"/>
              <a:gd name="connsiteX841" fmla="*/ 7364329 w 7467600"/>
              <a:gd name="connsiteY841" fmla="*/ 2826907 h 6858000"/>
              <a:gd name="connsiteX842" fmla="*/ 7290545 w 7467600"/>
              <a:gd name="connsiteY842" fmla="*/ 2850663 h 6858000"/>
              <a:gd name="connsiteX843" fmla="*/ 6472036 w 7467600"/>
              <a:gd name="connsiteY843" fmla="*/ 1959003 h 6858000"/>
              <a:gd name="connsiteX844" fmla="*/ 5792897 w 7467600"/>
              <a:gd name="connsiteY844" fmla="*/ 1647747 h 6858000"/>
              <a:gd name="connsiteX845" fmla="*/ 5842751 w 7467600"/>
              <a:gd name="connsiteY845" fmla="*/ 1816112 h 6858000"/>
              <a:gd name="connsiteX846" fmla="*/ 5847424 w 7467600"/>
              <a:gd name="connsiteY846" fmla="*/ 1815776 h 6858000"/>
              <a:gd name="connsiteX847" fmla="*/ 6399821 w 7467600"/>
              <a:gd name="connsiteY847" fmla="*/ 2344799 h 6858000"/>
              <a:gd name="connsiteX848" fmla="*/ 6323232 w 7467600"/>
              <a:gd name="connsiteY848" fmla="*/ 2389634 h 6858000"/>
              <a:gd name="connsiteX849" fmla="*/ 5942958 w 7467600"/>
              <a:gd name="connsiteY849" fmla="*/ 2077708 h 6858000"/>
              <a:gd name="connsiteX850" fmla="*/ 5921559 w 7467600"/>
              <a:gd name="connsiteY850" fmla="*/ 2378596 h 6858000"/>
              <a:gd name="connsiteX851" fmla="*/ 5817651 w 7467600"/>
              <a:gd name="connsiteY851" fmla="*/ 3023919 h 6858000"/>
              <a:gd name="connsiteX852" fmla="*/ 5729634 w 7467600"/>
              <a:gd name="connsiteY852" fmla="*/ 3051849 h 6858000"/>
              <a:gd name="connsiteX853" fmla="*/ 5611018 w 7467600"/>
              <a:gd name="connsiteY853" fmla="*/ 2316769 h 6858000"/>
              <a:gd name="connsiteX854" fmla="*/ 5687608 w 7467600"/>
              <a:gd name="connsiteY854" fmla="*/ 2039972 h 6858000"/>
              <a:gd name="connsiteX855" fmla="*/ 5657554 w 7467600"/>
              <a:gd name="connsiteY855" fmla="*/ 1576445 h 6858000"/>
              <a:gd name="connsiteX856" fmla="*/ 5150475 w 7467600"/>
              <a:gd name="connsiteY856" fmla="*/ 1274012 h 6858000"/>
              <a:gd name="connsiteX857" fmla="*/ 5349142 w 7467600"/>
              <a:gd name="connsiteY857" fmla="*/ 2204405 h 6858000"/>
              <a:gd name="connsiteX858" fmla="*/ 5262214 w 7467600"/>
              <a:gd name="connsiteY858" fmla="*/ 2233836 h 6858000"/>
              <a:gd name="connsiteX859" fmla="*/ 4981539 w 7467600"/>
              <a:gd name="connsiteY859" fmla="*/ 1542201 h 6858000"/>
              <a:gd name="connsiteX860" fmla="*/ 4958461 w 7467600"/>
              <a:gd name="connsiteY860" fmla="*/ 1136957 h 6858000"/>
              <a:gd name="connsiteX861" fmla="*/ 4655015 w 7467600"/>
              <a:gd name="connsiteY861" fmla="*/ 891426 h 6858000"/>
              <a:gd name="connsiteX862" fmla="*/ 4348002 w 7467600"/>
              <a:gd name="connsiteY862" fmla="*/ 2205895 h 6858000"/>
              <a:gd name="connsiteX863" fmla="*/ 4262250 w 7467600"/>
              <a:gd name="connsiteY863" fmla="*/ 2219972 h 6858000"/>
              <a:gd name="connsiteX864" fmla="*/ 4550611 w 7467600"/>
              <a:gd name="connsiteY864" fmla="*/ 817540 h 6858000"/>
              <a:gd name="connsiteX865" fmla="*/ 4564418 w 7467600"/>
              <a:gd name="connsiteY865" fmla="*/ 808293 h 6858000"/>
              <a:gd name="connsiteX866" fmla="*/ 4266388 w 7467600"/>
              <a:gd name="connsiteY866" fmla="*/ 500083 h 6858000"/>
              <a:gd name="connsiteX867" fmla="*/ 4032842 w 7467600"/>
              <a:gd name="connsiteY867" fmla="*/ 211809 h 6858000"/>
              <a:gd name="connsiteX868" fmla="*/ 3882765 w 7467600"/>
              <a:gd name="connsiteY868" fmla="*/ 0 h 6858000"/>
              <a:gd name="connsiteX869" fmla="*/ 3721337 w 7467600"/>
              <a:gd name="connsiteY869" fmla="*/ 0 h 6858000"/>
              <a:gd name="connsiteX870" fmla="*/ 3797544 w 7467600"/>
              <a:gd name="connsiteY870" fmla="*/ 0 h 6858000"/>
              <a:gd name="connsiteX871" fmla="*/ 3775734 w 7467600"/>
              <a:gd name="connsiteY871" fmla="*/ 95131 h 6858000"/>
              <a:gd name="connsiteX872" fmla="*/ 3724807 w 7467600"/>
              <a:gd name="connsiteY872" fmla="*/ 272257 h 6858000"/>
              <a:gd name="connsiteX873" fmla="*/ 3726844 w 7467600"/>
              <a:gd name="connsiteY873" fmla="*/ 282988 h 6858000"/>
              <a:gd name="connsiteX874" fmla="*/ 3742664 w 7467600"/>
              <a:gd name="connsiteY874" fmla="*/ 279918 h 6858000"/>
              <a:gd name="connsiteX875" fmla="*/ 4103910 w 7467600"/>
              <a:gd name="connsiteY875" fmla="*/ 1161917 h 6858000"/>
              <a:gd name="connsiteX876" fmla="*/ 4020269 w 7467600"/>
              <a:gd name="connsiteY876" fmla="*/ 1200406 h 6858000"/>
              <a:gd name="connsiteX877" fmla="*/ 3674882 w 7467600"/>
              <a:gd name="connsiteY877" fmla="*/ 488524 h 6858000"/>
              <a:gd name="connsiteX878" fmla="*/ 3132682 w 7467600"/>
              <a:gd name="connsiteY878" fmla="*/ 1072284 h 6858000"/>
              <a:gd name="connsiteX879" fmla="*/ 2716346 w 7467600"/>
              <a:gd name="connsiteY879" fmla="*/ 1276376 h 6858000"/>
              <a:gd name="connsiteX880" fmla="*/ 2716772 w 7467600"/>
              <a:gd name="connsiteY880" fmla="*/ 1255462 h 6858000"/>
              <a:gd name="connsiteX881" fmla="*/ 3471096 w 7467600"/>
              <a:gd name="connsiteY881" fmla="*/ 437072 h 6858000"/>
              <a:gd name="connsiteX882" fmla="*/ 3639057 w 7467600"/>
              <a:gd name="connsiteY882" fmla="*/ 286334 h 6858000"/>
              <a:gd name="connsiteX883" fmla="*/ 3640309 w 7467600"/>
              <a:gd name="connsiteY883" fmla="*/ 284664 h 6858000"/>
              <a:gd name="connsiteX884" fmla="*/ 3646022 w 7467600"/>
              <a:gd name="connsiteY884" fmla="*/ 276711 h 6858000"/>
              <a:gd name="connsiteX885" fmla="*/ 3707943 w 7467600"/>
              <a:gd name="connsiteY885" fmla="*/ 65958 h 6858000"/>
              <a:gd name="connsiteX886" fmla="*/ 3721337 w 7467600"/>
              <a:gd name="connsiteY886" fmla="*/ 0 h 6858000"/>
              <a:gd name="connsiteX887" fmla="*/ 2867960 w 7467600"/>
              <a:gd name="connsiteY887" fmla="*/ 0 h 6858000"/>
              <a:gd name="connsiteX888" fmla="*/ 2926351 w 7467600"/>
              <a:gd name="connsiteY888" fmla="*/ 0 h 6858000"/>
              <a:gd name="connsiteX889" fmla="*/ 2902823 w 7467600"/>
              <a:gd name="connsiteY889" fmla="*/ 262929 h 6858000"/>
              <a:gd name="connsiteX890" fmla="*/ 2940663 w 7467600"/>
              <a:gd name="connsiteY890" fmla="*/ 140884 h 6858000"/>
              <a:gd name="connsiteX891" fmla="*/ 2947039 w 7467600"/>
              <a:gd name="connsiteY891" fmla="*/ 122524 h 6858000"/>
              <a:gd name="connsiteX892" fmla="*/ 2984316 w 7467600"/>
              <a:gd name="connsiteY892" fmla="*/ 0 h 6858000"/>
              <a:gd name="connsiteX893" fmla="*/ 3016114 w 7467600"/>
              <a:gd name="connsiteY893" fmla="*/ 0 h 6858000"/>
              <a:gd name="connsiteX894" fmla="*/ 2979949 w 7467600"/>
              <a:gd name="connsiteY894" fmla="*/ 119274 h 6858000"/>
              <a:gd name="connsiteX895" fmla="*/ 3023879 w 7467600"/>
              <a:gd name="connsiteY895" fmla="*/ 0 h 6858000"/>
              <a:gd name="connsiteX896" fmla="*/ 3105400 w 7467600"/>
              <a:gd name="connsiteY896" fmla="*/ 0 h 6858000"/>
              <a:gd name="connsiteX897" fmla="*/ 3094669 w 7467600"/>
              <a:gd name="connsiteY897" fmla="*/ 30308 h 6858000"/>
              <a:gd name="connsiteX898" fmla="*/ 2901945 w 7467600"/>
              <a:gd name="connsiteY898" fmla="*/ 466538 h 6858000"/>
              <a:gd name="connsiteX899" fmla="*/ 2815209 w 7467600"/>
              <a:gd name="connsiteY899" fmla="*/ 497361 h 6858000"/>
              <a:gd name="connsiteX900" fmla="*/ 2844845 w 7467600"/>
              <a:gd name="connsiteY900" fmla="*/ 127638 h 6858000"/>
              <a:gd name="connsiteX901" fmla="*/ 2867960 w 7467600"/>
              <a:gd name="connsiteY901" fmla="*/ 0 h 6858000"/>
              <a:gd name="connsiteX902" fmla="*/ 1057230 w 7467600"/>
              <a:gd name="connsiteY902" fmla="*/ 0 h 6858000"/>
              <a:gd name="connsiteX903" fmla="*/ 1111003 w 7467600"/>
              <a:gd name="connsiteY903" fmla="*/ 0 h 6858000"/>
              <a:gd name="connsiteX904" fmla="*/ 1125553 w 7467600"/>
              <a:gd name="connsiteY904" fmla="*/ 52588 h 6858000"/>
              <a:gd name="connsiteX905" fmla="*/ 1304276 w 7467600"/>
              <a:gd name="connsiteY905" fmla="*/ 476275 h 6858000"/>
              <a:gd name="connsiteX906" fmla="*/ 1492066 w 7467600"/>
              <a:gd name="connsiteY906" fmla="*/ 886333 h 6858000"/>
              <a:gd name="connsiteX907" fmla="*/ 1423698 w 7467600"/>
              <a:gd name="connsiteY907" fmla="*/ 710817 h 6858000"/>
              <a:gd name="connsiteX908" fmla="*/ 1357609 w 7467600"/>
              <a:gd name="connsiteY908" fmla="*/ 532892 h 6858000"/>
              <a:gd name="connsiteX909" fmla="*/ 1309550 w 7467600"/>
              <a:gd name="connsiteY909" fmla="*/ 374031 h 6858000"/>
              <a:gd name="connsiteX910" fmla="*/ 1193673 w 7467600"/>
              <a:gd name="connsiteY910" fmla="*/ 49533 h 6858000"/>
              <a:gd name="connsiteX911" fmla="*/ 1164391 w 7467600"/>
              <a:gd name="connsiteY911" fmla="*/ 0 h 6858000"/>
              <a:gd name="connsiteX912" fmla="*/ 1200666 w 7467600"/>
              <a:gd name="connsiteY912" fmla="*/ 0 h 6858000"/>
              <a:gd name="connsiteX913" fmla="*/ 1223408 w 7467600"/>
              <a:gd name="connsiteY913" fmla="*/ 38996 h 6858000"/>
              <a:gd name="connsiteX914" fmla="*/ 1339635 w 7467600"/>
              <a:gd name="connsiteY914" fmla="*/ 365517 h 6858000"/>
              <a:gd name="connsiteX915" fmla="*/ 1387469 w 7467600"/>
              <a:gd name="connsiteY915" fmla="*/ 523079 h 6858000"/>
              <a:gd name="connsiteX916" fmla="*/ 1452685 w 7467600"/>
              <a:gd name="connsiteY916" fmla="*/ 699806 h 6858000"/>
              <a:gd name="connsiteX917" fmla="*/ 1492092 w 7467600"/>
              <a:gd name="connsiteY917" fmla="*/ 800424 h 6858000"/>
              <a:gd name="connsiteX918" fmla="*/ 1455302 w 7467600"/>
              <a:gd name="connsiteY918" fmla="*/ 632913 h 6858000"/>
              <a:gd name="connsiteX919" fmla="*/ 1222336 w 7467600"/>
              <a:gd name="connsiteY919" fmla="*/ 9480 h 6858000"/>
              <a:gd name="connsiteX920" fmla="*/ 1214634 w 7467600"/>
              <a:gd name="connsiteY920" fmla="*/ 0 h 6858000"/>
              <a:gd name="connsiteX921" fmla="*/ 1289827 w 7467600"/>
              <a:gd name="connsiteY921" fmla="*/ 0 h 6858000"/>
              <a:gd name="connsiteX922" fmla="*/ 1321076 w 7467600"/>
              <a:gd name="connsiteY922" fmla="*/ 59722 h 6858000"/>
              <a:gd name="connsiteX923" fmla="*/ 1512579 w 7467600"/>
              <a:gd name="connsiteY923" fmla="*/ 626441 h 6858000"/>
              <a:gd name="connsiteX924" fmla="*/ 1506076 w 7467600"/>
              <a:gd name="connsiteY924" fmla="*/ 1089289 h 6858000"/>
              <a:gd name="connsiteX925" fmla="*/ 1486346 w 7467600"/>
              <a:gd name="connsiteY925" fmla="*/ 1079919 h 6858000"/>
              <a:gd name="connsiteX926" fmla="*/ 1070511 w 7467600"/>
              <a:gd name="connsiteY926" fmla="*/ 48609 h 6858000"/>
              <a:gd name="connsiteX927" fmla="*/ 1057230 w 7467600"/>
              <a:gd name="connsiteY927" fmla="*/ 0 h 6858000"/>
              <a:gd name="connsiteX928" fmla="*/ 43151 w 7467600"/>
              <a:gd name="connsiteY928" fmla="*/ 0 h 6858000"/>
              <a:gd name="connsiteX929" fmla="*/ 95283 w 7467600"/>
              <a:gd name="connsiteY929" fmla="*/ 0 h 6858000"/>
              <a:gd name="connsiteX930" fmla="*/ 300708 w 7467600"/>
              <a:gd name="connsiteY930" fmla="*/ 154571 h 6858000"/>
              <a:gd name="connsiteX931" fmla="*/ 530414 w 7467600"/>
              <a:gd name="connsiteY931" fmla="*/ 354673 h 6858000"/>
              <a:gd name="connsiteX932" fmla="*/ 333785 w 7467600"/>
              <a:gd name="connsiteY932" fmla="*/ 161564 h 6858000"/>
              <a:gd name="connsiteX933" fmla="*/ 147005 w 7467600"/>
              <a:gd name="connsiteY933" fmla="*/ 0 h 6858000"/>
              <a:gd name="connsiteX934" fmla="*/ 272509 w 7467600"/>
              <a:gd name="connsiteY934" fmla="*/ 0 h 6858000"/>
              <a:gd name="connsiteX935" fmla="*/ 326276 w 7467600"/>
              <a:gd name="connsiteY935" fmla="*/ 45847 h 6858000"/>
              <a:gd name="connsiteX936" fmla="*/ 823759 w 7467600"/>
              <a:gd name="connsiteY936" fmla="*/ 574145 h 6858000"/>
              <a:gd name="connsiteX937" fmla="*/ 811254 w 7467600"/>
              <a:gd name="connsiteY937" fmla="*/ 665546 h 6858000"/>
              <a:gd name="connsiteX938" fmla="*/ 154042 w 7467600"/>
              <a:gd name="connsiteY938" fmla="*/ 261522 h 6858000"/>
              <a:gd name="connsiteX939" fmla="*/ 13550 w 7467600"/>
              <a:gd name="connsiteY939" fmla="*/ 158423 h 6858000"/>
              <a:gd name="connsiteX940" fmla="*/ 0 w 7467600"/>
              <a:gd name="connsiteY940" fmla="*/ 146618 h 6858000"/>
              <a:gd name="connsiteX941" fmla="*/ 0 w 7467600"/>
              <a:gd name="connsiteY941" fmla="*/ 59161 h 6858000"/>
              <a:gd name="connsiteX942" fmla="*/ 45427 w 7467600"/>
              <a:gd name="connsiteY942" fmla="*/ 101078 h 6858000"/>
              <a:gd name="connsiteX943" fmla="*/ 630103 w 7467600"/>
              <a:gd name="connsiteY943" fmla="*/ 485885 h 6858000"/>
              <a:gd name="connsiteX944" fmla="*/ 532040 w 7467600"/>
              <a:gd name="connsiteY944" fmla="*/ 399359 h 6858000"/>
              <a:gd name="connsiteX945" fmla="*/ 517618 w 7467600"/>
              <a:gd name="connsiteY945" fmla="*/ 385726 h 6858000"/>
              <a:gd name="connsiteX946" fmla="*/ 285074 w 7467600"/>
              <a:gd name="connsiteY946" fmla="*/ 182755 h 6858000"/>
              <a:gd name="connsiteX947" fmla="*/ 43151 w 7467600"/>
              <a:gd name="connsiteY94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3615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1019354 w 7467600"/>
              <a:gd name="connsiteY15" fmla="*/ 6315006 h 6858000"/>
              <a:gd name="connsiteX16" fmla="*/ 441046 w 7467600"/>
              <a:gd name="connsiteY16" fmla="*/ 6691153 h 6858000"/>
              <a:gd name="connsiteX17" fmla="*/ 1019354 w 7467600"/>
              <a:gd name="connsiteY17" fmla="*/ 6315006 h 6858000"/>
              <a:gd name="connsiteX18" fmla="*/ 991680 w 7467600"/>
              <a:gd name="connsiteY18" fmla="*/ 6298413 h 6858000"/>
              <a:gd name="connsiteX19" fmla="*/ 409060 w 7467600"/>
              <a:gd name="connsiteY19" fmla="*/ 6671470 h 6858000"/>
              <a:gd name="connsiteX20" fmla="*/ 991680 w 7467600"/>
              <a:gd name="connsiteY20" fmla="*/ 6298413 h 6858000"/>
              <a:gd name="connsiteX21" fmla="*/ 103333 w 7467600"/>
              <a:gd name="connsiteY21" fmla="*/ 5699602 h 6858000"/>
              <a:gd name="connsiteX22" fmla="*/ 233938 w 7467600"/>
              <a:gd name="connsiteY22" fmla="*/ 5809416 h 6858000"/>
              <a:gd name="connsiteX23" fmla="*/ 883580 w 7467600"/>
              <a:gd name="connsiteY23" fmla="*/ 6180710 h 6858000"/>
              <a:gd name="connsiteX24" fmla="*/ 487337 w 7467600"/>
              <a:gd name="connsiteY24" fmla="*/ 5950182 h 6858000"/>
              <a:gd name="connsiteX25" fmla="*/ 354051 w 7467600"/>
              <a:gd name="connsiteY25" fmla="*/ 5854912 h 6858000"/>
              <a:gd name="connsiteX26" fmla="*/ 195436 w 7467600"/>
              <a:gd name="connsiteY26" fmla="*/ 5755068 h 6858000"/>
              <a:gd name="connsiteX27" fmla="*/ 103333 w 7467600"/>
              <a:gd name="connsiteY27" fmla="*/ 5699602 h 6858000"/>
              <a:gd name="connsiteX28" fmla="*/ 5539432 w 7467600"/>
              <a:gd name="connsiteY28" fmla="*/ 5642928 h 6858000"/>
              <a:gd name="connsiteX29" fmla="*/ 5555462 w 7467600"/>
              <a:gd name="connsiteY29" fmla="*/ 5694454 h 6858000"/>
              <a:gd name="connsiteX30" fmla="*/ 5828270 w 7467600"/>
              <a:gd name="connsiteY30" fmla="*/ 6320663 h 6858000"/>
              <a:gd name="connsiteX31" fmla="*/ 5947416 w 7467600"/>
              <a:gd name="connsiteY31" fmla="*/ 6574846 h 6858000"/>
              <a:gd name="connsiteX32" fmla="*/ 5539432 w 7467600"/>
              <a:gd name="connsiteY32" fmla="*/ 5642928 h 6858000"/>
              <a:gd name="connsiteX33" fmla="*/ 51253 w 7467600"/>
              <a:gd name="connsiteY33" fmla="*/ 5631825 h 6858000"/>
              <a:gd name="connsiteX34" fmla="*/ 211622 w 7467600"/>
              <a:gd name="connsiteY34" fmla="*/ 5728803 h 6858000"/>
              <a:gd name="connsiteX35" fmla="*/ 371652 w 7467600"/>
              <a:gd name="connsiteY35" fmla="*/ 5829062 h 6858000"/>
              <a:gd name="connsiteX36" fmla="*/ 505903 w 7467600"/>
              <a:gd name="connsiteY36" fmla="*/ 5925221 h 6858000"/>
              <a:gd name="connsiteX37" fmla="*/ 899240 w 7467600"/>
              <a:gd name="connsiteY37" fmla="*/ 6153068 h 6858000"/>
              <a:gd name="connsiteX38" fmla="*/ 988114 w 7467600"/>
              <a:gd name="connsiteY38" fmla="*/ 6174204 h 6858000"/>
              <a:gd name="connsiteX39" fmla="*/ 845971 w 7467600"/>
              <a:gd name="connsiteY39" fmla="*/ 6067177 h 6858000"/>
              <a:gd name="connsiteX40" fmla="*/ 448057 w 7467600"/>
              <a:gd name="connsiteY40" fmla="*/ 5841376 h 6858000"/>
              <a:gd name="connsiteX41" fmla="*/ 51253 w 7467600"/>
              <a:gd name="connsiteY41" fmla="*/ 5631825 h 6858000"/>
              <a:gd name="connsiteX42" fmla="*/ 2606687 w 7467600"/>
              <a:gd name="connsiteY42" fmla="*/ 5630718 h 6858000"/>
              <a:gd name="connsiteX43" fmla="*/ 2645658 w 7467600"/>
              <a:gd name="connsiteY43" fmla="*/ 6640259 h 6858000"/>
              <a:gd name="connsiteX44" fmla="*/ 2606687 w 7467600"/>
              <a:gd name="connsiteY44" fmla="*/ 5630718 h 6858000"/>
              <a:gd name="connsiteX45" fmla="*/ 3642057 w 7467600"/>
              <a:gd name="connsiteY45" fmla="*/ 5573487 h 6858000"/>
              <a:gd name="connsiteX46" fmla="*/ 3632981 w 7467600"/>
              <a:gd name="connsiteY46" fmla="*/ 5579437 h 6858000"/>
              <a:gd name="connsiteX47" fmla="*/ 3382436 w 7467600"/>
              <a:gd name="connsiteY47" fmla="*/ 5952726 h 6858000"/>
              <a:gd name="connsiteX48" fmla="*/ 3191929 w 7467600"/>
              <a:gd name="connsiteY48" fmla="*/ 6662669 h 6858000"/>
              <a:gd name="connsiteX49" fmla="*/ 3369898 w 7467600"/>
              <a:gd name="connsiteY49" fmla="*/ 6081771 h 6858000"/>
              <a:gd name="connsiteX50" fmla="*/ 3642057 w 7467600"/>
              <a:gd name="connsiteY50" fmla="*/ 5573487 h 6858000"/>
              <a:gd name="connsiteX51" fmla="*/ 2650666 w 7467600"/>
              <a:gd name="connsiteY51" fmla="*/ 5530686 h 6858000"/>
              <a:gd name="connsiteX52" fmla="*/ 2650249 w 7467600"/>
              <a:gd name="connsiteY52" fmla="*/ 5532101 h 6858000"/>
              <a:gd name="connsiteX53" fmla="*/ 2663808 w 7467600"/>
              <a:gd name="connsiteY53" fmla="*/ 6535215 h 6858000"/>
              <a:gd name="connsiteX54" fmla="*/ 2665418 w 7467600"/>
              <a:gd name="connsiteY54" fmla="*/ 6132756 h 6858000"/>
              <a:gd name="connsiteX55" fmla="*/ 2650666 w 7467600"/>
              <a:gd name="connsiteY55" fmla="*/ 5530686 h 6858000"/>
              <a:gd name="connsiteX56" fmla="*/ 2680277 w 7467600"/>
              <a:gd name="connsiteY56" fmla="*/ 5479204 h 6858000"/>
              <a:gd name="connsiteX57" fmla="*/ 2678972 w 7467600"/>
              <a:gd name="connsiteY57" fmla="*/ 5481582 h 6858000"/>
              <a:gd name="connsiteX58" fmla="*/ 2696666 w 7467600"/>
              <a:gd name="connsiteY58" fmla="*/ 6133836 h 6858000"/>
              <a:gd name="connsiteX59" fmla="*/ 2695769 w 7467600"/>
              <a:gd name="connsiteY59" fmla="*/ 6390955 h 6858000"/>
              <a:gd name="connsiteX60" fmla="*/ 2739893 w 7467600"/>
              <a:gd name="connsiteY60" fmla="*/ 6108357 h 6858000"/>
              <a:gd name="connsiteX61" fmla="*/ 2680277 w 7467600"/>
              <a:gd name="connsiteY61" fmla="*/ 5479204 h 6858000"/>
              <a:gd name="connsiteX62" fmla="*/ 1132195 w 7467600"/>
              <a:gd name="connsiteY62" fmla="*/ 5467980 h 6858000"/>
              <a:gd name="connsiteX63" fmla="*/ 1679056 w 7467600"/>
              <a:gd name="connsiteY63" fmla="*/ 5516907 h 6858000"/>
              <a:gd name="connsiteX64" fmla="*/ 2128648 w 7467600"/>
              <a:gd name="connsiteY64" fmla="*/ 5474249 h 6858000"/>
              <a:gd name="connsiteX65" fmla="*/ 1825619 w 7467600"/>
              <a:gd name="connsiteY65" fmla="*/ 5478447 h 6858000"/>
              <a:gd name="connsiteX66" fmla="*/ 1737798 w 7467600"/>
              <a:gd name="connsiteY66" fmla="*/ 5483353 h 6858000"/>
              <a:gd name="connsiteX67" fmla="*/ 1132195 w 7467600"/>
              <a:gd name="connsiteY67" fmla="*/ 5467980 h 6858000"/>
              <a:gd name="connsiteX68" fmla="*/ 1456157 w 7467600"/>
              <a:gd name="connsiteY68" fmla="*/ 5371404 h 6858000"/>
              <a:gd name="connsiteX69" fmla="*/ 1244432 w 7467600"/>
              <a:gd name="connsiteY69" fmla="*/ 5385601 h 6858000"/>
              <a:gd name="connsiteX70" fmla="*/ 973990 w 7467600"/>
              <a:gd name="connsiteY70" fmla="*/ 5424940 h 6858000"/>
              <a:gd name="connsiteX71" fmla="*/ 1103809 w 7467600"/>
              <a:gd name="connsiteY71" fmla="*/ 5433720 h 6858000"/>
              <a:gd name="connsiteX72" fmla="*/ 1123454 w 7467600"/>
              <a:gd name="connsiteY72" fmla="*/ 5435727 h 6858000"/>
              <a:gd name="connsiteX73" fmla="*/ 1737017 w 7467600"/>
              <a:gd name="connsiteY73" fmla="*/ 5452183 h 6858000"/>
              <a:gd name="connsiteX74" fmla="*/ 1824397 w 7467600"/>
              <a:gd name="connsiteY74" fmla="*/ 5447757 h 6858000"/>
              <a:gd name="connsiteX75" fmla="*/ 2070059 w 7467600"/>
              <a:gd name="connsiteY75" fmla="*/ 5441660 h 6858000"/>
              <a:gd name="connsiteX76" fmla="*/ 1456157 w 7467600"/>
              <a:gd name="connsiteY76" fmla="*/ 5371404 h 6858000"/>
              <a:gd name="connsiteX77" fmla="*/ 4988186 w 7467600"/>
              <a:gd name="connsiteY77" fmla="*/ 5216467 h 6858000"/>
              <a:gd name="connsiteX78" fmla="*/ 4777334 w 7467600"/>
              <a:gd name="connsiteY78" fmla="*/ 5406072 h 6858000"/>
              <a:gd name="connsiteX79" fmla="*/ 4718341 w 7467600"/>
              <a:gd name="connsiteY79" fmla="*/ 5468043 h 6858000"/>
              <a:gd name="connsiteX80" fmla="*/ 4604655 w 7467600"/>
              <a:gd name="connsiteY80" fmla="*/ 5583434 h 6858000"/>
              <a:gd name="connsiteX81" fmla="*/ 4565074 w 7467600"/>
              <a:gd name="connsiteY81" fmla="*/ 5618550 h 6858000"/>
              <a:gd name="connsiteX82" fmla="*/ 4988186 w 7467600"/>
              <a:gd name="connsiteY82" fmla="*/ 5216467 h 6858000"/>
              <a:gd name="connsiteX83" fmla="*/ 4978032 w 7467600"/>
              <a:gd name="connsiteY83" fmla="*/ 5183809 h 6858000"/>
              <a:gd name="connsiteX84" fmla="*/ 4463413 w 7467600"/>
              <a:gd name="connsiteY84" fmla="*/ 5615162 h 6858000"/>
              <a:gd name="connsiteX85" fmla="*/ 4358134 w 7467600"/>
              <a:gd name="connsiteY85" fmla="*/ 5742791 h 6858000"/>
              <a:gd name="connsiteX86" fmla="*/ 4376219 w 7467600"/>
              <a:gd name="connsiteY86" fmla="*/ 5729027 h 6858000"/>
              <a:gd name="connsiteX87" fmla="*/ 4582340 w 7467600"/>
              <a:gd name="connsiteY87" fmla="*/ 5561037 h 6858000"/>
              <a:gd name="connsiteX88" fmla="*/ 4694684 w 7467600"/>
              <a:gd name="connsiteY88" fmla="*/ 5447098 h 6858000"/>
              <a:gd name="connsiteX89" fmla="*/ 4754123 w 7467600"/>
              <a:gd name="connsiteY89" fmla="*/ 5384643 h 6858000"/>
              <a:gd name="connsiteX90" fmla="*/ 4978032 w 7467600"/>
              <a:gd name="connsiteY90" fmla="*/ 5183809 h 6858000"/>
              <a:gd name="connsiteX91" fmla="*/ 1903353 w 7467600"/>
              <a:gd name="connsiteY91" fmla="*/ 5044827 h 6858000"/>
              <a:gd name="connsiteX92" fmla="*/ 1936931 w 7467600"/>
              <a:gd name="connsiteY92" fmla="*/ 5093954 h 6858000"/>
              <a:gd name="connsiteX93" fmla="*/ 2195868 w 7467600"/>
              <a:gd name="connsiteY93" fmla="*/ 5396574 h 6858000"/>
              <a:gd name="connsiteX94" fmla="*/ 2088852 w 7467600"/>
              <a:gd name="connsiteY94" fmla="*/ 5166123 h 6858000"/>
              <a:gd name="connsiteX95" fmla="*/ 1958241 w 7467600"/>
              <a:gd name="connsiteY95" fmla="*/ 5067955 h 6858000"/>
              <a:gd name="connsiteX96" fmla="*/ 1903353 w 7467600"/>
              <a:gd name="connsiteY96" fmla="*/ 5044827 h 6858000"/>
              <a:gd name="connsiteX97" fmla="*/ 1979378 w 7467600"/>
              <a:gd name="connsiteY97" fmla="*/ 4769504 h 6858000"/>
              <a:gd name="connsiteX98" fmla="*/ 2882120 w 7467600"/>
              <a:gd name="connsiteY98" fmla="*/ 5064547 h 6858000"/>
              <a:gd name="connsiteX99" fmla="*/ 2793103 w 7467600"/>
              <a:gd name="connsiteY99" fmla="*/ 5039699 h 6858000"/>
              <a:gd name="connsiteX100" fmla="*/ 2770041 w 7467600"/>
              <a:gd name="connsiteY100" fmla="*/ 5033634 h 6858000"/>
              <a:gd name="connsiteX101" fmla="*/ 1979378 w 7467600"/>
              <a:gd name="connsiteY101" fmla="*/ 4769504 h 6858000"/>
              <a:gd name="connsiteX102" fmla="*/ 1927410 w 7467600"/>
              <a:gd name="connsiteY102" fmla="*/ 4716164 h 6858000"/>
              <a:gd name="connsiteX103" fmla="*/ 1959587 w 7467600"/>
              <a:gd name="connsiteY103" fmla="*/ 4728849 h 6858000"/>
              <a:gd name="connsiteX104" fmla="*/ 2777707 w 7467600"/>
              <a:gd name="connsiteY104" fmla="*/ 5003991 h 6858000"/>
              <a:gd name="connsiteX105" fmla="*/ 2800768 w 7467600"/>
              <a:gd name="connsiteY105" fmla="*/ 5010056 h 6858000"/>
              <a:gd name="connsiteX106" fmla="*/ 2879408 w 7467600"/>
              <a:gd name="connsiteY106" fmla="*/ 5031590 h 6858000"/>
              <a:gd name="connsiteX107" fmla="*/ 2862295 w 7467600"/>
              <a:gd name="connsiteY107" fmla="*/ 5022958 h 6858000"/>
              <a:gd name="connsiteX108" fmla="*/ 2813343 w 7467600"/>
              <a:gd name="connsiteY108" fmla="*/ 4998369 h 6858000"/>
              <a:gd name="connsiteX109" fmla="*/ 2646245 w 7467600"/>
              <a:gd name="connsiteY109" fmla="*/ 4930999 h 6858000"/>
              <a:gd name="connsiteX110" fmla="*/ 1999243 w 7467600"/>
              <a:gd name="connsiteY110" fmla="*/ 4730524 h 6858000"/>
              <a:gd name="connsiteX111" fmla="*/ 1979527 w 7467600"/>
              <a:gd name="connsiteY111" fmla="*/ 4726651 h 6858000"/>
              <a:gd name="connsiteX112" fmla="*/ 1927410 w 7467600"/>
              <a:gd name="connsiteY112" fmla="*/ 4716164 h 6858000"/>
              <a:gd name="connsiteX113" fmla="*/ 1997014 w 7467600"/>
              <a:gd name="connsiteY113" fmla="*/ 4698007 h 6858000"/>
              <a:gd name="connsiteX114" fmla="*/ 2005458 w 7467600"/>
              <a:gd name="connsiteY114" fmla="*/ 4699540 h 6858000"/>
              <a:gd name="connsiteX115" fmla="*/ 2657186 w 7467600"/>
              <a:gd name="connsiteY115" fmla="*/ 4901687 h 6858000"/>
              <a:gd name="connsiteX116" fmla="*/ 2826662 w 7467600"/>
              <a:gd name="connsiteY116" fmla="*/ 4970362 h 6858000"/>
              <a:gd name="connsiteX117" fmla="*/ 2876100 w 7467600"/>
              <a:gd name="connsiteY117" fmla="*/ 4995397 h 6858000"/>
              <a:gd name="connsiteX118" fmla="*/ 3042600 w 7467600"/>
              <a:gd name="connsiteY118" fmla="*/ 5059532 h 6858000"/>
              <a:gd name="connsiteX119" fmla="*/ 1997014 w 7467600"/>
              <a:gd name="connsiteY119" fmla="*/ 4698007 h 6858000"/>
              <a:gd name="connsiteX120" fmla="*/ 2305292 w 7467600"/>
              <a:gd name="connsiteY120" fmla="*/ 4219492 h 6858000"/>
              <a:gd name="connsiteX121" fmla="*/ 3360922 w 7467600"/>
              <a:gd name="connsiteY121" fmla="*/ 4529373 h 6858000"/>
              <a:gd name="connsiteX122" fmla="*/ 3492420 w 7467600"/>
              <a:gd name="connsiteY122" fmla="*/ 4510145 h 6858000"/>
              <a:gd name="connsiteX123" fmla="*/ 3364086 w 7467600"/>
              <a:gd name="connsiteY123" fmla="*/ 4480340 h 6858000"/>
              <a:gd name="connsiteX124" fmla="*/ 3225818 w 7467600"/>
              <a:gd name="connsiteY124" fmla="*/ 4411822 h 6858000"/>
              <a:gd name="connsiteX125" fmla="*/ 3129696 w 7467600"/>
              <a:gd name="connsiteY125" fmla="*/ 4360704 h 6858000"/>
              <a:gd name="connsiteX126" fmla="*/ 2814545 w 7467600"/>
              <a:gd name="connsiteY126" fmla="*/ 4282955 h 6858000"/>
              <a:gd name="connsiteX127" fmla="*/ 2305292 w 7467600"/>
              <a:gd name="connsiteY127" fmla="*/ 4219492 h 6858000"/>
              <a:gd name="connsiteX128" fmla="*/ 2626982 w 7467600"/>
              <a:gd name="connsiteY128" fmla="*/ 4206450 h 6858000"/>
              <a:gd name="connsiteX129" fmla="*/ 2490617 w 7467600"/>
              <a:gd name="connsiteY129" fmla="*/ 4206951 h 6858000"/>
              <a:gd name="connsiteX130" fmla="*/ 2819869 w 7467600"/>
              <a:gd name="connsiteY130" fmla="*/ 4252936 h 6858000"/>
              <a:gd name="connsiteX131" fmla="*/ 3143018 w 7467600"/>
              <a:gd name="connsiteY131" fmla="*/ 4332698 h 6858000"/>
              <a:gd name="connsiteX132" fmla="*/ 3241520 w 7467600"/>
              <a:gd name="connsiteY132" fmla="*/ 4385112 h 6858000"/>
              <a:gd name="connsiteX133" fmla="*/ 3374575 w 7467600"/>
              <a:gd name="connsiteY133" fmla="*/ 4451517 h 6858000"/>
              <a:gd name="connsiteX134" fmla="*/ 3505221 w 7467600"/>
              <a:gd name="connsiteY134" fmla="*/ 4480757 h 6858000"/>
              <a:gd name="connsiteX135" fmla="*/ 2626982 w 7467600"/>
              <a:gd name="connsiteY135" fmla="*/ 4206450 h 6858000"/>
              <a:gd name="connsiteX136" fmla="*/ 1310106 w 7467600"/>
              <a:gd name="connsiteY136" fmla="*/ 3943217 h 6858000"/>
              <a:gd name="connsiteX137" fmla="*/ 854994 w 7467600"/>
              <a:gd name="connsiteY137" fmla="*/ 4399136 h 6858000"/>
              <a:gd name="connsiteX138" fmla="*/ 742462 w 7467600"/>
              <a:gd name="connsiteY138" fmla="*/ 4594648 h 6858000"/>
              <a:gd name="connsiteX139" fmla="*/ 820602 w 7467600"/>
              <a:gd name="connsiteY139" fmla="*/ 4485915 h 6858000"/>
              <a:gd name="connsiteX140" fmla="*/ 878295 w 7467600"/>
              <a:gd name="connsiteY140" fmla="*/ 4403594 h 6858000"/>
              <a:gd name="connsiteX141" fmla="*/ 1240607 w 7467600"/>
              <a:gd name="connsiteY141" fmla="*/ 4010401 h 6858000"/>
              <a:gd name="connsiteX142" fmla="*/ 1310106 w 7467600"/>
              <a:gd name="connsiteY142" fmla="*/ 3943217 h 6858000"/>
              <a:gd name="connsiteX143" fmla="*/ 1423113 w 7467600"/>
              <a:gd name="connsiteY143" fmla="*/ 3874565 h 6858000"/>
              <a:gd name="connsiteX144" fmla="*/ 1260565 w 7467600"/>
              <a:gd name="connsiteY144" fmla="*/ 4031982 h 6858000"/>
              <a:gd name="connsiteX145" fmla="*/ 901900 w 7467600"/>
              <a:gd name="connsiteY145" fmla="*/ 4421236 h 6858000"/>
              <a:gd name="connsiteX146" fmla="*/ 845044 w 7467600"/>
              <a:gd name="connsiteY146" fmla="*/ 4502436 h 6858000"/>
              <a:gd name="connsiteX147" fmla="*/ 685926 w 7467600"/>
              <a:gd name="connsiteY147" fmla="*/ 4703069 h 6858000"/>
              <a:gd name="connsiteX148" fmla="*/ 684248 w 7467600"/>
              <a:gd name="connsiteY148" fmla="*/ 4706721 h 6858000"/>
              <a:gd name="connsiteX149" fmla="*/ 1423113 w 7467600"/>
              <a:gd name="connsiteY149" fmla="*/ 3874565 h 6858000"/>
              <a:gd name="connsiteX150" fmla="*/ 3316479 w 7467600"/>
              <a:gd name="connsiteY150" fmla="*/ 3872136 h 6858000"/>
              <a:gd name="connsiteX151" fmla="*/ 3546806 w 7467600"/>
              <a:gd name="connsiteY151" fmla="*/ 4356139 h 6858000"/>
              <a:gd name="connsiteX152" fmla="*/ 3364433 w 7467600"/>
              <a:gd name="connsiteY152" fmla="*/ 3953121 h 6858000"/>
              <a:gd name="connsiteX153" fmla="*/ 3316479 w 7467600"/>
              <a:gd name="connsiteY153" fmla="*/ 3872136 h 6858000"/>
              <a:gd name="connsiteX154" fmla="*/ 3291335 w 7467600"/>
              <a:gd name="connsiteY154" fmla="*/ 3767420 h 6858000"/>
              <a:gd name="connsiteX155" fmla="*/ 3390805 w 7467600"/>
              <a:gd name="connsiteY155" fmla="*/ 3937163 h 6858000"/>
              <a:gd name="connsiteX156" fmla="*/ 3579062 w 7467600"/>
              <a:gd name="connsiteY156" fmla="*/ 4359040 h 6858000"/>
              <a:gd name="connsiteX157" fmla="*/ 3467355 w 7467600"/>
              <a:gd name="connsiteY157" fmla="*/ 3988130 h 6858000"/>
              <a:gd name="connsiteX158" fmla="*/ 3310753 w 7467600"/>
              <a:gd name="connsiteY158" fmla="*/ 3787140 h 6858000"/>
              <a:gd name="connsiteX159" fmla="*/ 3291335 w 7467600"/>
              <a:gd name="connsiteY159" fmla="*/ 3767420 h 6858000"/>
              <a:gd name="connsiteX160" fmla="*/ 1635889 w 7467600"/>
              <a:gd name="connsiteY160" fmla="*/ 3709494 h 6858000"/>
              <a:gd name="connsiteX161" fmla="*/ 1634800 w 7467600"/>
              <a:gd name="connsiteY161" fmla="*/ 3731111 h 6858000"/>
              <a:gd name="connsiteX162" fmla="*/ 1635889 w 7467600"/>
              <a:gd name="connsiteY162" fmla="*/ 3709494 h 6858000"/>
              <a:gd name="connsiteX163" fmla="*/ 1510397 w 7467600"/>
              <a:gd name="connsiteY163" fmla="*/ 3684705 h 6858000"/>
              <a:gd name="connsiteX164" fmla="*/ 1146550 w 7467600"/>
              <a:gd name="connsiteY164" fmla="*/ 3802012 h 6858000"/>
              <a:gd name="connsiteX165" fmla="*/ 698834 w 7467600"/>
              <a:gd name="connsiteY165" fmla="*/ 3952272 h 6858000"/>
              <a:gd name="connsiteX166" fmla="*/ 34256 w 7467600"/>
              <a:gd name="connsiteY166" fmla="*/ 4347603 h 6858000"/>
              <a:gd name="connsiteX167" fmla="*/ 527241 w 7467600"/>
              <a:gd name="connsiteY167" fmla="*/ 4065078 h 6858000"/>
              <a:gd name="connsiteX168" fmla="*/ 1510397 w 7467600"/>
              <a:gd name="connsiteY168" fmla="*/ 3684705 h 6858000"/>
              <a:gd name="connsiteX169" fmla="*/ 1313114 w 7467600"/>
              <a:gd name="connsiteY169" fmla="*/ 3655216 h 6858000"/>
              <a:gd name="connsiteX170" fmla="*/ 1109304 w 7467600"/>
              <a:gd name="connsiteY170" fmla="*/ 3669030 h 6858000"/>
              <a:gd name="connsiteX171" fmla="*/ 8129 w 7467600"/>
              <a:gd name="connsiteY171" fmla="*/ 4330519 h 6858000"/>
              <a:gd name="connsiteX172" fmla="*/ 687572 w 7467600"/>
              <a:gd name="connsiteY172" fmla="*/ 3925629 h 6858000"/>
              <a:gd name="connsiteX173" fmla="*/ 1138365 w 7467600"/>
              <a:gd name="connsiteY173" fmla="*/ 3774515 h 6858000"/>
              <a:gd name="connsiteX174" fmla="*/ 1505579 w 7467600"/>
              <a:gd name="connsiteY174" fmla="*/ 3655526 h 6858000"/>
              <a:gd name="connsiteX175" fmla="*/ 1313114 w 7467600"/>
              <a:gd name="connsiteY175" fmla="*/ 3655216 h 6858000"/>
              <a:gd name="connsiteX176" fmla="*/ 3655073 w 7467600"/>
              <a:gd name="connsiteY176" fmla="*/ 3650884 h 6858000"/>
              <a:gd name="connsiteX177" fmla="*/ 3989938 w 7467600"/>
              <a:gd name="connsiteY177" fmla="*/ 3991685 h 6858000"/>
              <a:gd name="connsiteX178" fmla="*/ 4393907 w 7467600"/>
              <a:gd name="connsiteY178" fmla="*/ 4261258 h 6858000"/>
              <a:gd name="connsiteX179" fmla="*/ 4648051 w 7467600"/>
              <a:gd name="connsiteY179" fmla="*/ 4374051 h 6858000"/>
              <a:gd name="connsiteX180" fmla="*/ 4383389 w 7467600"/>
              <a:gd name="connsiteY180" fmla="*/ 4184369 h 6858000"/>
              <a:gd name="connsiteX181" fmla="*/ 4165508 w 7467600"/>
              <a:gd name="connsiteY181" fmla="*/ 4035196 h 6858000"/>
              <a:gd name="connsiteX182" fmla="*/ 4068162 w 7467600"/>
              <a:gd name="connsiteY182" fmla="*/ 3953394 h 6858000"/>
              <a:gd name="connsiteX183" fmla="*/ 3981416 w 7467600"/>
              <a:gd name="connsiteY183" fmla="*/ 3880482 h 6858000"/>
              <a:gd name="connsiteX184" fmla="*/ 3800147 w 7467600"/>
              <a:gd name="connsiteY184" fmla="*/ 3749872 h 6858000"/>
              <a:gd name="connsiteX185" fmla="*/ 3655073 w 7467600"/>
              <a:gd name="connsiteY185" fmla="*/ 3650884 h 6858000"/>
              <a:gd name="connsiteX186" fmla="*/ 3670252 w 7467600"/>
              <a:gd name="connsiteY186" fmla="*/ 3622798 h 6858000"/>
              <a:gd name="connsiteX187" fmla="*/ 3817258 w 7467600"/>
              <a:gd name="connsiteY187" fmla="*/ 3723577 h 6858000"/>
              <a:gd name="connsiteX188" fmla="*/ 4000461 w 7467600"/>
              <a:gd name="connsiteY188" fmla="*/ 3855966 h 6858000"/>
              <a:gd name="connsiteX189" fmla="*/ 4088180 w 7467600"/>
              <a:gd name="connsiteY189" fmla="*/ 3929774 h 6858000"/>
              <a:gd name="connsiteX190" fmla="*/ 4184555 w 7467600"/>
              <a:gd name="connsiteY190" fmla="*/ 4010683 h 6858000"/>
              <a:gd name="connsiteX191" fmla="*/ 4399563 w 7467600"/>
              <a:gd name="connsiteY191" fmla="*/ 4158106 h 6858000"/>
              <a:gd name="connsiteX192" fmla="*/ 4684469 w 7467600"/>
              <a:gd name="connsiteY192" fmla="*/ 4364680 h 6858000"/>
              <a:gd name="connsiteX193" fmla="*/ 4690271 w 7467600"/>
              <a:gd name="connsiteY193" fmla="*/ 4370034 h 6858000"/>
              <a:gd name="connsiteX194" fmla="*/ 4136093 w 7467600"/>
              <a:gd name="connsiteY194" fmla="*/ 3858466 h 6858000"/>
              <a:gd name="connsiteX195" fmla="*/ 3670252 w 7467600"/>
              <a:gd name="connsiteY195" fmla="*/ 3622798 h 6858000"/>
              <a:gd name="connsiteX196" fmla="*/ 4440129 w 7467600"/>
              <a:gd name="connsiteY196" fmla="*/ 3448571 h 6858000"/>
              <a:gd name="connsiteX197" fmla="*/ 4856525 w 7467600"/>
              <a:gd name="connsiteY197" fmla="*/ 3915351 h 6858000"/>
              <a:gd name="connsiteX198" fmla="*/ 5059055 w 7467600"/>
              <a:gd name="connsiteY198" fmla="*/ 4108918 h 6858000"/>
              <a:gd name="connsiteX199" fmla="*/ 5290070 w 7467600"/>
              <a:gd name="connsiteY199" fmla="*/ 4263619 h 6858000"/>
              <a:gd name="connsiteX200" fmla="*/ 4834991 w 7467600"/>
              <a:gd name="connsiteY200" fmla="*/ 3830985 h 6858000"/>
              <a:gd name="connsiteX201" fmla="*/ 4440129 w 7467600"/>
              <a:gd name="connsiteY201" fmla="*/ 3448571 h 6858000"/>
              <a:gd name="connsiteX202" fmla="*/ 4441737 w 7467600"/>
              <a:gd name="connsiteY202" fmla="*/ 3399734 h 6858000"/>
              <a:gd name="connsiteX203" fmla="*/ 4431236 w 7467600"/>
              <a:gd name="connsiteY203" fmla="*/ 3400954 h 6858000"/>
              <a:gd name="connsiteX204" fmla="*/ 4557150 w 7467600"/>
              <a:gd name="connsiteY204" fmla="*/ 3510023 h 6858000"/>
              <a:gd name="connsiteX205" fmla="*/ 4856936 w 7467600"/>
              <a:gd name="connsiteY205" fmla="*/ 3809146 h 6858000"/>
              <a:gd name="connsiteX206" fmla="*/ 5111996 w 7467600"/>
              <a:gd name="connsiteY206" fmla="*/ 4065759 h 6858000"/>
              <a:gd name="connsiteX207" fmla="*/ 5388878 w 7467600"/>
              <a:gd name="connsiteY207" fmla="*/ 4300185 h 6858000"/>
              <a:gd name="connsiteX208" fmla="*/ 5425556 w 7467600"/>
              <a:gd name="connsiteY208" fmla="*/ 4308967 h 6858000"/>
              <a:gd name="connsiteX209" fmla="*/ 4943646 w 7467600"/>
              <a:gd name="connsiteY209" fmla="*/ 3822916 h 6858000"/>
              <a:gd name="connsiteX210" fmla="*/ 4594837 w 7467600"/>
              <a:gd name="connsiteY210" fmla="*/ 3532274 h 6858000"/>
              <a:gd name="connsiteX211" fmla="*/ 4441737 w 7467600"/>
              <a:gd name="connsiteY211" fmla="*/ 3399734 h 6858000"/>
              <a:gd name="connsiteX212" fmla="*/ 5425834 w 7467600"/>
              <a:gd name="connsiteY212" fmla="*/ 3162785 h 6858000"/>
              <a:gd name="connsiteX213" fmla="*/ 5401644 w 7467600"/>
              <a:gd name="connsiteY213" fmla="*/ 3617847 h 6858000"/>
              <a:gd name="connsiteX214" fmla="*/ 5467256 w 7467600"/>
              <a:gd name="connsiteY214" fmla="*/ 4175494 h 6858000"/>
              <a:gd name="connsiteX215" fmla="*/ 5448069 w 7467600"/>
              <a:gd name="connsiteY215" fmla="*/ 3567554 h 6858000"/>
              <a:gd name="connsiteX216" fmla="*/ 5425834 w 7467600"/>
              <a:gd name="connsiteY216" fmla="*/ 3162785 h 6858000"/>
              <a:gd name="connsiteX217" fmla="*/ 1318687 w 7467600"/>
              <a:gd name="connsiteY217" fmla="*/ 3113840 h 6858000"/>
              <a:gd name="connsiteX218" fmla="*/ 1066793 w 7467600"/>
              <a:gd name="connsiteY218" fmla="*/ 3212171 h 6858000"/>
              <a:gd name="connsiteX219" fmla="*/ 993319 w 7467600"/>
              <a:gd name="connsiteY219" fmla="*/ 3247648 h 6858000"/>
              <a:gd name="connsiteX220" fmla="*/ 853081 w 7467600"/>
              <a:gd name="connsiteY220" fmla="*/ 3312410 h 6858000"/>
              <a:gd name="connsiteX221" fmla="*/ 805957 w 7467600"/>
              <a:gd name="connsiteY221" fmla="*/ 3330443 h 6858000"/>
              <a:gd name="connsiteX222" fmla="*/ 1318687 w 7467600"/>
              <a:gd name="connsiteY222" fmla="*/ 3113840 h 6858000"/>
              <a:gd name="connsiteX223" fmla="*/ 5453702 w 7467600"/>
              <a:gd name="connsiteY223" fmla="*/ 3090882 h 6858000"/>
              <a:gd name="connsiteX224" fmla="*/ 5480135 w 7467600"/>
              <a:gd name="connsiteY224" fmla="*/ 3565802 h 6858000"/>
              <a:gd name="connsiteX225" fmla="*/ 5499023 w 7467600"/>
              <a:gd name="connsiteY225" fmla="*/ 4166310 h 6858000"/>
              <a:gd name="connsiteX226" fmla="*/ 5547022 w 7467600"/>
              <a:gd name="connsiteY226" fmla="*/ 3607838 h 6858000"/>
              <a:gd name="connsiteX227" fmla="*/ 5515964 w 7467600"/>
              <a:gd name="connsiteY227" fmla="*/ 3378541 h 6858000"/>
              <a:gd name="connsiteX228" fmla="*/ 5453702 w 7467600"/>
              <a:gd name="connsiteY228" fmla="*/ 3090882 h 6858000"/>
              <a:gd name="connsiteX229" fmla="*/ 1238695 w 7467600"/>
              <a:gd name="connsiteY229" fmla="*/ 3076820 h 6858000"/>
              <a:gd name="connsiteX230" fmla="*/ 716371 w 7467600"/>
              <a:gd name="connsiteY230" fmla="*/ 3293249 h 6858000"/>
              <a:gd name="connsiteX231" fmla="*/ 579522 w 7467600"/>
              <a:gd name="connsiteY231" fmla="*/ 3371759 h 6858000"/>
              <a:gd name="connsiteX232" fmla="*/ 600288 w 7467600"/>
              <a:gd name="connsiteY232" fmla="*/ 3365555 h 6858000"/>
              <a:gd name="connsiteX233" fmla="*/ 840692 w 7467600"/>
              <a:gd name="connsiteY233" fmla="*/ 3284921 h 6858000"/>
              <a:gd name="connsiteX234" fmla="*/ 979248 w 7467600"/>
              <a:gd name="connsiteY234" fmla="*/ 3221003 h 6858000"/>
              <a:gd name="connsiteX235" fmla="*/ 1053282 w 7467600"/>
              <a:gd name="connsiteY235" fmla="*/ 3185247 h 6858000"/>
              <a:gd name="connsiteX236" fmla="*/ 1320603 w 7467600"/>
              <a:gd name="connsiteY236" fmla="*/ 3081281 h 6858000"/>
              <a:gd name="connsiteX237" fmla="*/ 1238695 w 7467600"/>
              <a:gd name="connsiteY237" fmla="*/ 3076820 h 6858000"/>
              <a:gd name="connsiteX238" fmla="*/ 5425627 w 7467600"/>
              <a:gd name="connsiteY238" fmla="*/ 2954192 h 6858000"/>
              <a:gd name="connsiteX239" fmla="*/ 5470770 w 7467600"/>
              <a:gd name="connsiteY239" fmla="*/ 3005435 h 6858000"/>
              <a:gd name="connsiteX240" fmla="*/ 5519779 w 7467600"/>
              <a:gd name="connsiteY240" fmla="*/ 4359223 h 6858000"/>
              <a:gd name="connsiteX241" fmla="*/ 5520293 w 7467600"/>
              <a:gd name="connsiteY241" fmla="*/ 4360602 h 6858000"/>
              <a:gd name="connsiteX242" fmla="*/ 5767221 w 7467600"/>
              <a:gd name="connsiteY242" fmla="*/ 4665564 h 6858000"/>
              <a:gd name="connsiteX243" fmla="*/ 6937169 w 7467600"/>
              <a:gd name="connsiteY243" fmla="*/ 4815941 h 6858000"/>
              <a:gd name="connsiteX244" fmla="*/ 6953922 w 7467600"/>
              <a:gd name="connsiteY244" fmla="*/ 4890068 h 6858000"/>
              <a:gd name="connsiteX245" fmla="*/ 6071359 w 7467600"/>
              <a:gd name="connsiteY245" fmla="*/ 4770770 h 6858000"/>
              <a:gd name="connsiteX246" fmla="*/ 6038839 w 7467600"/>
              <a:gd name="connsiteY246" fmla="*/ 4764474 h 6858000"/>
              <a:gd name="connsiteX247" fmla="*/ 6038706 w 7467600"/>
              <a:gd name="connsiteY247" fmla="*/ 4763847 h 6858000"/>
              <a:gd name="connsiteX248" fmla="*/ 6037784 w 7467600"/>
              <a:gd name="connsiteY248" fmla="*/ 4764270 h 6858000"/>
              <a:gd name="connsiteX249" fmla="*/ 6038839 w 7467600"/>
              <a:gd name="connsiteY249" fmla="*/ 4764474 h 6858000"/>
              <a:gd name="connsiteX250" fmla="*/ 6040338 w 7467600"/>
              <a:gd name="connsiteY250" fmla="*/ 4771418 h 6858000"/>
              <a:gd name="connsiteX251" fmla="*/ 6024488 w 7467600"/>
              <a:gd name="connsiteY251" fmla="*/ 4809903 h 6858000"/>
              <a:gd name="connsiteX252" fmla="*/ 5599771 w 7467600"/>
              <a:gd name="connsiteY252" fmla="*/ 5509652 h 6858000"/>
              <a:gd name="connsiteX253" fmla="*/ 5548843 w 7467600"/>
              <a:gd name="connsiteY253" fmla="*/ 5563845 h 6858000"/>
              <a:gd name="connsiteX254" fmla="*/ 5940952 w 7467600"/>
              <a:gd name="connsiteY254" fmla="*/ 6250028 h 6858000"/>
              <a:gd name="connsiteX255" fmla="*/ 6043441 w 7467600"/>
              <a:gd name="connsiteY255" fmla="*/ 6665847 h 6858000"/>
              <a:gd name="connsiteX256" fmla="*/ 6093432 w 7467600"/>
              <a:gd name="connsiteY256" fmla="*/ 6858000 h 6858000"/>
              <a:gd name="connsiteX257" fmla="*/ 6034344 w 7467600"/>
              <a:gd name="connsiteY257" fmla="*/ 6858000 h 6858000"/>
              <a:gd name="connsiteX258" fmla="*/ 6026679 w 7467600"/>
              <a:gd name="connsiteY258" fmla="*/ 6836959 h 6858000"/>
              <a:gd name="connsiteX259" fmla="*/ 5800441 w 7467600"/>
              <a:gd name="connsiteY259" fmla="*/ 6335286 h 6858000"/>
              <a:gd name="connsiteX260" fmla="*/ 5526562 w 7467600"/>
              <a:gd name="connsiteY260" fmla="*/ 5705388 h 6858000"/>
              <a:gd name="connsiteX261" fmla="*/ 5519640 w 7467600"/>
              <a:gd name="connsiteY261" fmla="*/ 5683774 h 6858000"/>
              <a:gd name="connsiteX262" fmla="*/ 5844559 w 7467600"/>
              <a:gd name="connsiteY262" fmla="*/ 6553349 h 6858000"/>
              <a:gd name="connsiteX263" fmla="*/ 5975994 w 7467600"/>
              <a:gd name="connsiteY263" fmla="*/ 6858000 h 6858000"/>
              <a:gd name="connsiteX264" fmla="*/ 5898547 w 7467600"/>
              <a:gd name="connsiteY264" fmla="*/ 6858000 h 6858000"/>
              <a:gd name="connsiteX265" fmla="*/ 5682041 w 7467600"/>
              <a:gd name="connsiteY265" fmla="*/ 6355860 h 6858000"/>
              <a:gd name="connsiteX266" fmla="*/ 5461758 w 7467600"/>
              <a:gd name="connsiteY266" fmla="*/ 5820220 h 6858000"/>
              <a:gd name="connsiteX267" fmla="*/ 5237282 w 7467600"/>
              <a:gd name="connsiteY267" fmla="*/ 6579086 h 6858000"/>
              <a:gd name="connsiteX268" fmla="*/ 5115009 w 7467600"/>
              <a:gd name="connsiteY268" fmla="*/ 6858000 h 6858000"/>
              <a:gd name="connsiteX269" fmla="*/ 5028074 w 7467600"/>
              <a:gd name="connsiteY269" fmla="*/ 6858000 h 6858000"/>
              <a:gd name="connsiteX270" fmla="*/ 5079508 w 7467600"/>
              <a:gd name="connsiteY270" fmla="*/ 6749074 h 6858000"/>
              <a:gd name="connsiteX271" fmla="*/ 5371846 w 7467600"/>
              <a:gd name="connsiteY271" fmla="*/ 5924413 h 6858000"/>
              <a:gd name="connsiteX272" fmla="*/ 5270512 w 7467600"/>
              <a:gd name="connsiteY272" fmla="*/ 6138975 h 6858000"/>
              <a:gd name="connsiteX273" fmla="*/ 5062409 w 7467600"/>
              <a:gd name="connsiteY273" fmla="*/ 6653544 h 6858000"/>
              <a:gd name="connsiteX274" fmla="*/ 5036628 w 7467600"/>
              <a:gd name="connsiteY274" fmla="*/ 6754247 h 6858000"/>
              <a:gd name="connsiteX275" fmla="*/ 5009112 w 7467600"/>
              <a:gd name="connsiteY275" fmla="*/ 6858000 h 6858000"/>
              <a:gd name="connsiteX276" fmla="*/ 4976679 w 7467600"/>
              <a:gd name="connsiteY276" fmla="*/ 6858000 h 6858000"/>
              <a:gd name="connsiteX277" fmla="*/ 5006537 w 7467600"/>
              <a:gd name="connsiteY277" fmla="*/ 6747068 h 6858000"/>
              <a:gd name="connsiteX278" fmla="*/ 5032723 w 7467600"/>
              <a:gd name="connsiteY278" fmla="*/ 6644957 h 6858000"/>
              <a:gd name="connsiteX279" fmla="*/ 5242949 w 7467600"/>
              <a:gd name="connsiteY279" fmla="*/ 6125175 h 6858000"/>
              <a:gd name="connsiteX280" fmla="*/ 5286321 w 7467600"/>
              <a:gd name="connsiteY280" fmla="*/ 6033555 h 6858000"/>
              <a:gd name="connsiteX281" fmla="*/ 5008210 w 7467600"/>
              <a:gd name="connsiteY281" fmla="*/ 6649194 h 6858000"/>
              <a:gd name="connsiteX282" fmla="*/ 4986321 w 7467600"/>
              <a:gd name="connsiteY282" fmla="*/ 6765687 h 6858000"/>
              <a:gd name="connsiteX283" fmla="*/ 4973474 w 7467600"/>
              <a:gd name="connsiteY283" fmla="*/ 6858000 h 6858000"/>
              <a:gd name="connsiteX284" fmla="*/ 4907178 w 7467600"/>
              <a:gd name="connsiteY284" fmla="*/ 6858000 h 6858000"/>
              <a:gd name="connsiteX285" fmla="*/ 4910810 w 7467600"/>
              <a:gd name="connsiteY285" fmla="*/ 6829660 h 6858000"/>
              <a:gd name="connsiteX286" fmla="*/ 4987461 w 7467600"/>
              <a:gd name="connsiteY286" fmla="*/ 6432994 h 6858000"/>
              <a:gd name="connsiteX287" fmla="*/ 5179262 w 7467600"/>
              <a:gd name="connsiteY287" fmla="*/ 6035044 h 6858000"/>
              <a:gd name="connsiteX288" fmla="*/ 4689678 w 7467600"/>
              <a:gd name="connsiteY288" fmla="*/ 6440241 h 6858000"/>
              <a:gd name="connsiteX289" fmla="*/ 4477543 w 7467600"/>
              <a:gd name="connsiteY289" fmla="*/ 6674836 h 6858000"/>
              <a:gd name="connsiteX290" fmla="*/ 4329957 w 7467600"/>
              <a:gd name="connsiteY290" fmla="*/ 6858000 h 6858000"/>
              <a:gd name="connsiteX291" fmla="*/ 4218595 w 7467600"/>
              <a:gd name="connsiteY291" fmla="*/ 6858000 h 6858000"/>
              <a:gd name="connsiteX292" fmla="*/ 4368888 w 7467600"/>
              <a:gd name="connsiteY292" fmla="*/ 6668412 h 6858000"/>
              <a:gd name="connsiteX293" fmla="*/ 4563091 w 7467600"/>
              <a:gd name="connsiteY293" fmla="*/ 6442508 h 6858000"/>
              <a:gd name="connsiteX294" fmla="*/ 5387324 w 7467600"/>
              <a:gd name="connsiteY294" fmla="*/ 5705830 h 6858000"/>
              <a:gd name="connsiteX295" fmla="*/ 5073620 w 7467600"/>
              <a:gd name="connsiteY295" fmla="*/ 5955437 h 6858000"/>
              <a:gd name="connsiteX296" fmla="*/ 4689789 w 7467600"/>
              <a:gd name="connsiteY296" fmla="*/ 6268382 h 6858000"/>
              <a:gd name="connsiteX297" fmla="*/ 4418722 w 7467600"/>
              <a:gd name="connsiteY297" fmla="*/ 6570886 h 6858000"/>
              <a:gd name="connsiteX298" fmla="*/ 4214944 w 7467600"/>
              <a:gd name="connsiteY298" fmla="*/ 6858000 h 6858000"/>
              <a:gd name="connsiteX299" fmla="*/ 4177898 w 7467600"/>
              <a:gd name="connsiteY299" fmla="*/ 6858000 h 6858000"/>
              <a:gd name="connsiteX300" fmla="*/ 4391597 w 7467600"/>
              <a:gd name="connsiteY300" fmla="*/ 6556370 h 6858000"/>
              <a:gd name="connsiteX301" fmla="*/ 4668889 w 7467600"/>
              <a:gd name="connsiteY301" fmla="*/ 6246399 h 6858000"/>
              <a:gd name="connsiteX302" fmla="*/ 5055427 w 7467600"/>
              <a:gd name="connsiteY302" fmla="*/ 5931476 h 6858000"/>
              <a:gd name="connsiteX303" fmla="*/ 5371814 w 7467600"/>
              <a:gd name="connsiteY303" fmla="*/ 5678975 h 6858000"/>
              <a:gd name="connsiteX304" fmla="*/ 4987918 w 7467600"/>
              <a:gd name="connsiteY304" fmla="*/ 5838701 h 6858000"/>
              <a:gd name="connsiteX305" fmla="*/ 4317146 w 7467600"/>
              <a:gd name="connsiteY305" fmla="*/ 6587716 h 6858000"/>
              <a:gd name="connsiteX306" fmla="*/ 4171627 w 7467600"/>
              <a:gd name="connsiteY306" fmla="*/ 6858000 h 6858000"/>
              <a:gd name="connsiteX307" fmla="*/ 4081585 w 7467600"/>
              <a:gd name="connsiteY307" fmla="*/ 6858000 h 6858000"/>
              <a:gd name="connsiteX308" fmla="*/ 4238603 w 7467600"/>
              <a:gd name="connsiteY308" fmla="*/ 6559341 h 6858000"/>
              <a:gd name="connsiteX309" fmla="*/ 4778333 w 7467600"/>
              <a:gd name="connsiteY309" fmla="*/ 5873626 h 6858000"/>
              <a:gd name="connsiteX310" fmla="*/ 5414185 w 7467600"/>
              <a:gd name="connsiteY310" fmla="*/ 5573882 h 6858000"/>
              <a:gd name="connsiteX311" fmla="*/ 5959648 w 7467600"/>
              <a:gd name="connsiteY311" fmla="*/ 4760797 h 6858000"/>
              <a:gd name="connsiteX312" fmla="*/ 5355019 w 7467600"/>
              <a:gd name="connsiteY312" fmla="*/ 4734672 h 6858000"/>
              <a:gd name="connsiteX313" fmla="*/ 5083565 w 7467600"/>
              <a:gd name="connsiteY313" fmla="*/ 5179121 h 6858000"/>
              <a:gd name="connsiteX314" fmla="*/ 4713577 w 7467600"/>
              <a:gd name="connsiteY314" fmla="*/ 5616803 h 6858000"/>
              <a:gd name="connsiteX315" fmla="*/ 3989559 w 7467600"/>
              <a:gd name="connsiteY315" fmla="*/ 6145945 h 6858000"/>
              <a:gd name="connsiteX316" fmla="*/ 3939824 w 7467600"/>
              <a:gd name="connsiteY316" fmla="*/ 6066900 h 6858000"/>
              <a:gd name="connsiteX317" fmla="*/ 4584537 w 7467600"/>
              <a:gd name="connsiteY317" fmla="*/ 5324826 h 6858000"/>
              <a:gd name="connsiteX318" fmla="*/ 5037105 w 7467600"/>
              <a:gd name="connsiteY318" fmla="*/ 5088765 h 6858000"/>
              <a:gd name="connsiteX319" fmla="*/ 5039930 w 7467600"/>
              <a:gd name="connsiteY319" fmla="*/ 5089585 h 6858000"/>
              <a:gd name="connsiteX320" fmla="*/ 5263764 w 7467600"/>
              <a:gd name="connsiteY320" fmla="*/ 4735525 h 6858000"/>
              <a:gd name="connsiteX321" fmla="*/ 4086300 w 7467600"/>
              <a:gd name="connsiteY321" fmla="*/ 4884599 h 6858000"/>
              <a:gd name="connsiteX322" fmla="*/ 4085485 w 7467600"/>
              <a:gd name="connsiteY322" fmla="*/ 4899070 h 6858000"/>
              <a:gd name="connsiteX323" fmla="*/ 3871915 w 7467600"/>
              <a:gd name="connsiteY323" fmla="*/ 5253645 h 6858000"/>
              <a:gd name="connsiteX324" fmla="*/ 3799374 w 7467600"/>
              <a:gd name="connsiteY324" fmla="*/ 5466127 h 6858000"/>
              <a:gd name="connsiteX325" fmla="*/ 3498850 w 7467600"/>
              <a:gd name="connsiteY325" fmla="*/ 6661888 h 6858000"/>
              <a:gd name="connsiteX326" fmla="*/ 3399216 w 7467600"/>
              <a:gd name="connsiteY326" fmla="*/ 6858000 h 6858000"/>
              <a:gd name="connsiteX327" fmla="*/ 3303688 w 7467600"/>
              <a:gd name="connsiteY327" fmla="*/ 6858000 h 6858000"/>
              <a:gd name="connsiteX328" fmla="*/ 3391774 w 7467600"/>
              <a:gd name="connsiteY328" fmla="*/ 6697181 h 6858000"/>
              <a:gd name="connsiteX329" fmla="*/ 3735540 w 7467600"/>
              <a:gd name="connsiteY329" fmla="*/ 5546923 h 6858000"/>
              <a:gd name="connsiteX330" fmla="*/ 3729438 w 7467600"/>
              <a:gd name="connsiteY330" fmla="*/ 5569058 h 6858000"/>
              <a:gd name="connsiteX331" fmla="*/ 3707782 w 7467600"/>
              <a:gd name="connsiteY331" fmla="*/ 5644908 h 6858000"/>
              <a:gd name="connsiteX332" fmla="*/ 3583827 w 7467600"/>
              <a:gd name="connsiteY332" fmla="*/ 6039215 h 6858000"/>
              <a:gd name="connsiteX333" fmla="*/ 3547861 w 7467600"/>
              <a:gd name="connsiteY333" fmla="*/ 6129609 h 6858000"/>
              <a:gd name="connsiteX334" fmla="*/ 3490905 w 7467600"/>
              <a:gd name="connsiteY334" fmla="*/ 6277660 h 6858000"/>
              <a:gd name="connsiteX335" fmla="*/ 3455859 w 7467600"/>
              <a:gd name="connsiteY335" fmla="*/ 6391301 h 6858000"/>
              <a:gd name="connsiteX336" fmla="*/ 3429112 w 7467600"/>
              <a:gd name="connsiteY336" fmla="*/ 6479469 h 6858000"/>
              <a:gd name="connsiteX337" fmla="*/ 3304862 w 7467600"/>
              <a:gd name="connsiteY337" fmla="*/ 6796476 h 6858000"/>
              <a:gd name="connsiteX338" fmla="*/ 3276071 w 7467600"/>
              <a:gd name="connsiteY338" fmla="*/ 6858000 h 6858000"/>
              <a:gd name="connsiteX339" fmla="*/ 3240805 w 7467600"/>
              <a:gd name="connsiteY339" fmla="*/ 6858000 h 6858000"/>
              <a:gd name="connsiteX340" fmla="*/ 3275917 w 7467600"/>
              <a:gd name="connsiteY340" fmla="*/ 6783192 h 6858000"/>
              <a:gd name="connsiteX341" fmla="*/ 3399358 w 7467600"/>
              <a:gd name="connsiteY341" fmla="*/ 6469011 h 6858000"/>
              <a:gd name="connsiteX342" fmla="*/ 3425650 w 7467600"/>
              <a:gd name="connsiteY342" fmla="*/ 6381333 h 6858000"/>
              <a:gd name="connsiteX343" fmla="*/ 3460661 w 7467600"/>
              <a:gd name="connsiteY343" fmla="*/ 6266763 h 6858000"/>
              <a:gd name="connsiteX344" fmla="*/ 3518021 w 7467600"/>
              <a:gd name="connsiteY344" fmla="*/ 6117298 h 6858000"/>
              <a:gd name="connsiteX345" fmla="*/ 3554035 w 7467600"/>
              <a:gd name="connsiteY345" fmla="*/ 6027832 h 6858000"/>
              <a:gd name="connsiteX346" fmla="*/ 3677174 w 7467600"/>
              <a:gd name="connsiteY346" fmla="*/ 5636351 h 6858000"/>
              <a:gd name="connsiteX347" fmla="*/ 3698819 w 7467600"/>
              <a:gd name="connsiteY347" fmla="*/ 5560503 h 6858000"/>
              <a:gd name="connsiteX348" fmla="*/ 3702094 w 7467600"/>
              <a:gd name="connsiteY348" fmla="*/ 5549194 h 6858000"/>
              <a:gd name="connsiteX349" fmla="*/ 3398355 w 7467600"/>
              <a:gd name="connsiteY349" fmla="*/ 6094603 h 6858000"/>
              <a:gd name="connsiteX350" fmla="*/ 3193941 w 7467600"/>
              <a:gd name="connsiteY350" fmla="*/ 6798775 h 6858000"/>
              <a:gd name="connsiteX351" fmla="*/ 3184140 w 7467600"/>
              <a:gd name="connsiteY351" fmla="*/ 6858000 h 6858000"/>
              <a:gd name="connsiteX352" fmla="*/ 3099978 w 7467600"/>
              <a:gd name="connsiteY352" fmla="*/ 6858000 h 6858000"/>
              <a:gd name="connsiteX353" fmla="*/ 3101556 w 7467600"/>
              <a:gd name="connsiteY353" fmla="*/ 6843337 h 6858000"/>
              <a:gd name="connsiteX354" fmla="*/ 3370162 w 7467600"/>
              <a:gd name="connsiteY354" fmla="*/ 5785550 h 6858000"/>
              <a:gd name="connsiteX355" fmla="*/ 3746477 w 7467600"/>
              <a:gd name="connsiteY355" fmla="*/ 5377889 h 6858000"/>
              <a:gd name="connsiteX356" fmla="*/ 3863399 w 7467600"/>
              <a:gd name="connsiteY356" fmla="*/ 5087257 h 6858000"/>
              <a:gd name="connsiteX357" fmla="*/ 3968712 w 7467600"/>
              <a:gd name="connsiteY357" fmla="*/ 4913989 h 6858000"/>
              <a:gd name="connsiteX358" fmla="*/ 2792390 w 7467600"/>
              <a:gd name="connsiteY358" fmla="*/ 5382974 h 6858000"/>
              <a:gd name="connsiteX359" fmla="*/ 2714982 w 7467600"/>
              <a:gd name="connsiteY359" fmla="*/ 5427051 h 6858000"/>
              <a:gd name="connsiteX360" fmla="*/ 2813361 w 7467600"/>
              <a:gd name="connsiteY360" fmla="*/ 6023912 h 6858000"/>
              <a:gd name="connsiteX361" fmla="*/ 2688430 w 7467600"/>
              <a:gd name="connsiteY361" fmla="*/ 6801564 h 6858000"/>
              <a:gd name="connsiteX362" fmla="*/ 2629626 w 7467600"/>
              <a:gd name="connsiteY362" fmla="*/ 6763394 h 6858000"/>
              <a:gd name="connsiteX363" fmla="*/ 2565328 w 7467600"/>
              <a:gd name="connsiteY363" fmla="*/ 5516399 h 6858000"/>
              <a:gd name="connsiteX364" fmla="*/ 1922999 w 7467600"/>
              <a:gd name="connsiteY364" fmla="*/ 5980343 h 6858000"/>
              <a:gd name="connsiteX365" fmla="*/ 1950261 w 7467600"/>
              <a:gd name="connsiteY365" fmla="*/ 6405858 h 6858000"/>
              <a:gd name="connsiteX366" fmla="*/ 2365554 w 7467600"/>
              <a:gd name="connsiteY366" fmla="*/ 6759107 h 6858000"/>
              <a:gd name="connsiteX367" fmla="*/ 2424142 w 7467600"/>
              <a:gd name="connsiteY367" fmla="*/ 6858000 h 6858000"/>
              <a:gd name="connsiteX368" fmla="*/ 2395994 w 7467600"/>
              <a:gd name="connsiteY368" fmla="*/ 6858000 h 6858000"/>
              <a:gd name="connsiteX369" fmla="*/ 2392863 w 7467600"/>
              <a:gd name="connsiteY369" fmla="*/ 6852964 h 6858000"/>
              <a:gd name="connsiteX370" fmla="*/ 2017589 w 7467600"/>
              <a:gd name="connsiteY370" fmla="*/ 6493982 h 6858000"/>
              <a:gd name="connsiteX371" fmla="*/ 2147336 w 7467600"/>
              <a:gd name="connsiteY371" fmla="*/ 6594052 h 6858000"/>
              <a:gd name="connsiteX372" fmla="*/ 2207047 w 7467600"/>
              <a:gd name="connsiteY372" fmla="*/ 6654540 h 6858000"/>
              <a:gd name="connsiteX373" fmla="*/ 2299106 w 7467600"/>
              <a:gd name="connsiteY373" fmla="*/ 6778931 h 6858000"/>
              <a:gd name="connsiteX374" fmla="*/ 2314430 w 7467600"/>
              <a:gd name="connsiteY374" fmla="*/ 6801144 h 6858000"/>
              <a:gd name="connsiteX375" fmla="*/ 2352406 w 7467600"/>
              <a:gd name="connsiteY375" fmla="*/ 6858000 h 6858000"/>
              <a:gd name="connsiteX376" fmla="*/ 2314492 w 7467600"/>
              <a:gd name="connsiteY376" fmla="*/ 6858000 h 6858000"/>
              <a:gd name="connsiteX377" fmla="*/ 2288095 w 7467600"/>
              <a:gd name="connsiteY377" fmla="*/ 6818030 h 6858000"/>
              <a:gd name="connsiteX378" fmla="*/ 2272768 w 7467600"/>
              <a:gd name="connsiteY378" fmla="*/ 6795822 h 6858000"/>
              <a:gd name="connsiteX379" fmla="*/ 2182715 w 7467600"/>
              <a:gd name="connsiteY379" fmla="*/ 6675071 h 6858000"/>
              <a:gd name="connsiteX380" fmla="*/ 2032061 w 7467600"/>
              <a:gd name="connsiteY380" fmla="*/ 6541380 h 6858000"/>
              <a:gd name="connsiteX381" fmla="*/ 2257220 w 7467600"/>
              <a:gd name="connsiteY381" fmla="*/ 6826257 h 6858000"/>
              <a:gd name="connsiteX382" fmla="*/ 2281324 w 7467600"/>
              <a:gd name="connsiteY382" fmla="*/ 6858000 h 6858000"/>
              <a:gd name="connsiteX383" fmla="*/ 2242860 w 7467600"/>
              <a:gd name="connsiteY383" fmla="*/ 6858000 h 6858000"/>
              <a:gd name="connsiteX384" fmla="*/ 2232818 w 7467600"/>
              <a:gd name="connsiteY384" fmla="*/ 6844926 h 6858000"/>
              <a:gd name="connsiteX385" fmla="*/ 1990172 w 7467600"/>
              <a:gd name="connsiteY385" fmla="*/ 6542121 h 6858000"/>
              <a:gd name="connsiteX386" fmla="*/ 2124090 w 7467600"/>
              <a:gd name="connsiteY386" fmla="*/ 6761017 h 6858000"/>
              <a:gd name="connsiteX387" fmla="*/ 2200380 w 7467600"/>
              <a:gd name="connsiteY387" fmla="*/ 6858000 h 6858000"/>
              <a:gd name="connsiteX388" fmla="*/ 2147507 w 7467600"/>
              <a:gd name="connsiteY388" fmla="*/ 6858000 h 6858000"/>
              <a:gd name="connsiteX389" fmla="*/ 2070668 w 7467600"/>
              <a:gd name="connsiteY389" fmla="*/ 6761520 h 6858000"/>
              <a:gd name="connsiteX390" fmla="*/ 1975142 w 7467600"/>
              <a:gd name="connsiteY390" fmla="*/ 6585570 h 6858000"/>
              <a:gd name="connsiteX391" fmla="*/ 2050035 w 7467600"/>
              <a:gd name="connsiteY391" fmla="*/ 6813345 h 6858000"/>
              <a:gd name="connsiteX392" fmla="*/ 2063025 w 7467600"/>
              <a:gd name="connsiteY392" fmla="*/ 6858000 h 6858000"/>
              <a:gd name="connsiteX393" fmla="*/ 2021675 w 7467600"/>
              <a:gd name="connsiteY393" fmla="*/ 6858000 h 6858000"/>
              <a:gd name="connsiteX394" fmla="*/ 2019308 w 7467600"/>
              <a:gd name="connsiteY394" fmla="*/ 6847118 h 6858000"/>
              <a:gd name="connsiteX395" fmla="*/ 1938835 w 7467600"/>
              <a:gd name="connsiteY395" fmla="*/ 6551160 h 6858000"/>
              <a:gd name="connsiteX396" fmla="*/ 1953230 w 7467600"/>
              <a:gd name="connsiteY396" fmla="*/ 6759699 h 6858000"/>
              <a:gd name="connsiteX397" fmla="*/ 1956763 w 7467600"/>
              <a:gd name="connsiteY397" fmla="*/ 6778191 h 6858000"/>
              <a:gd name="connsiteX398" fmla="*/ 1967925 w 7467600"/>
              <a:gd name="connsiteY398" fmla="*/ 6858000 h 6858000"/>
              <a:gd name="connsiteX399" fmla="*/ 1936622 w 7467600"/>
              <a:gd name="connsiteY399" fmla="*/ 6858000 h 6858000"/>
              <a:gd name="connsiteX400" fmla="*/ 1926261 w 7467600"/>
              <a:gd name="connsiteY400" fmla="*/ 6784064 h 6858000"/>
              <a:gd name="connsiteX401" fmla="*/ 1922724 w 7467600"/>
              <a:gd name="connsiteY401" fmla="*/ 6765577 h 6858000"/>
              <a:gd name="connsiteX402" fmla="*/ 1904650 w 7467600"/>
              <a:gd name="connsiteY402" fmla="*/ 6639616 h 6858000"/>
              <a:gd name="connsiteX403" fmla="*/ 1885273 w 7467600"/>
              <a:gd name="connsiteY403" fmla="*/ 6858000 h 6858000"/>
              <a:gd name="connsiteX404" fmla="*/ 1854363 w 7467600"/>
              <a:gd name="connsiteY404" fmla="*/ 6858000 h 6858000"/>
              <a:gd name="connsiteX405" fmla="*/ 1880391 w 7467600"/>
              <a:gd name="connsiteY405" fmla="*/ 6603796 h 6858000"/>
              <a:gd name="connsiteX406" fmla="*/ 1818273 w 7467600"/>
              <a:gd name="connsiteY406" fmla="*/ 6715729 h 6858000"/>
              <a:gd name="connsiteX407" fmla="*/ 1794691 w 7467600"/>
              <a:gd name="connsiteY407" fmla="*/ 6843239 h 6858000"/>
              <a:gd name="connsiteX408" fmla="*/ 1794914 w 7467600"/>
              <a:gd name="connsiteY408" fmla="*/ 6858000 h 6858000"/>
              <a:gd name="connsiteX409" fmla="*/ 1746128 w 7467600"/>
              <a:gd name="connsiteY409" fmla="*/ 6858000 h 6858000"/>
              <a:gd name="connsiteX410" fmla="*/ 1753934 w 7467600"/>
              <a:gd name="connsiteY410" fmla="*/ 6724796 h 6858000"/>
              <a:gd name="connsiteX411" fmla="*/ 1792053 w 7467600"/>
              <a:gd name="connsiteY411" fmla="*/ 6572396 h 6858000"/>
              <a:gd name="connsiteX412" fmla="*/ 1862248 w 7467600"/>
              <a:gd name="connsiteY412" fmla="*/ 6266397 h 6858000"/>
              <a:gd name="connsiteX413" fmla="*/ 1862250 w 7467600"/>
              <a:gd name="connsiteY413" fmla="*/ 6033531 h 6858000"/>
              <a:gd name="connsiteX414" fmla="*/ 1211999 w 7467600"/>
              <a:gd name="connsiteY414" fmla="*/ 6683610 h 6858000"/>
              <a:gd name="connsiteX415" fmla="*/ 1213266 w 7467600"/>
              <a:gd name="connsiteY415" fmla="*/ 6691947 h 6858000"/>
              <a:gd name="connsiteX416" fmla="*/ 1203370 w 7467600"/>
              <a:gd name="connsiteY416" fmla="*/ 6850676 h 6858000"/>
              <a:gd name="connsiteX417" fmla="*/ 1203671 w 7467600"/>
              <a:gd name="connsiteY417" fmla="*/ 6858000 h 6858000"/>
              <a:gd name="connsiteX418" fmla="*/ 1143180 w 7467600"/>
              <a:gd name="connsiteY418" fmla="*/ 6858000 h 6858000"/>
              <a:gd name="connsiteX419" fmla="*/ 1142176 w 7467600"/>
              <a:gd name="connsiteY419" fmla="*/ 6766045 h 6858000"/>
              <a:gd name="connsiteX420" fmla="*/ 1067484 w 7467600"/>
              <a:gd name="connsiteY420" fmla="*/ 6858000 h 6858000"/>
              <a:gd name="connsiteX421" fmla="*/ 953928 w 7467600"/>
              <a:gd name="connsiteY421" fmla="*/ 6858000 h 6858000"/>
              <a:gd name="connsiteX422" fmla="*/ 959715 w 7467600"/>
              <a:gd name="connsiteY422" fmla="*/ 6850185 h 6858000"/>
              <a:gd name="connsiteX423" fmla="*/ 1483788 w 7467600"/>
              <a:gd name="connsiteY423" fmla="*/ 6259174 h 6858000"/>
              <a:gd name="connsiteX424" fmla="*/ 1100671 w 7467600"/>
              <a:gd name="connsiteY424" fmla="*/ 6252137 h 6858000"/>
              <a:gd name="connsiteX425" fmla="*/ 1090144 w 7467600"/>
              <a:gd name="connsiteY425" fmla="*/ 6256748 h 6858000"/>
              <a:gd name="connsiteX426" fmla="*/ 1095872 w 7467600"/>
              <a:gd name="connsiteY426" fmla="*/ 6271892 h 6858000"/>
              <a:gd name="connsiteX427" fmla="*/ 262785 w 7467600"/>
              <a:gd name="connsiteY427" fmla="*/ 6845450 h 6858000"/>
              <a:gd name="connsiteX428" fmla="*/ 209968 w 7467600"/>
              <a:gd name="connsiteY428" fmla="*/ 6770713 h 6858000"/>
              <a:gd name="connsiteX429" fmla="*/ 873460 w 7467600"/>
              <a:gd name="connsiteY429" fmla="*/ 6253768 h 6858000"/>
              <a:gd name="connsiteX430" fmla="*/ 192686 w 7467600"/>
              <a:gd name="connsiteY430" fmla="*/ 5849257 h 6858000"/>
              <a:gd name="connsiteX431" fmla="*/ 4696 w 7467600"/>
              <a:gd name="connsiteY431" fmla="*/ 5697668 h 6858000"/>
              <a:gd name="connsiteX432" fmla="*/ 0 w 7467600"/>
              <a:gd name="connsiteY432" fmla="*/ 5689984 h 6858000"/>
              <a:gd name="connsiteX433" fmla="*/ 0 w 7467600"/>
              <a:gd name="connsiteY433" fmla="*/ 5513472 h 6858000"/>
              <a:gd name="connsiteX434" fmla="*/ 174101 w 7467600"/>
              <a:gd name="connsiteY434" fmla="*/ 5620277 h 6858000"/>
              <a:gd name="connsiteX435" fmla="*/ 891800 w 7467600"/>
              <a:gd name="connsiteY435" fmla="*/ 6036935 h 6858000"/>
              <a:gd name="connsiteX436" fmla="*/ 1072219 w 7467600"/>
              <a:gd name="connsiteY436" fmla="*/ 6169443 h 6858000"/>
              <a:gd name="connsiteX437" fmla="*/ 1074117 w 7467600"/>
              <a:gd name="connsiteY437" fmla="*/ 6170301 h 6858000"/>
              <a:gd name="connsiteX438" fmla="*/ 1083114 w 7467600"/>
              <a:gd name="connsiteY438" fmla="*/ 6174131 h 6858000"/>
              <a:gd name="connsiteX439" fmla="*/ 1543010 w 7467600"/>
              <a:gd name="connsiteY439" fmla="*/ 6191140 h 6858000"/>
              <a:gd name="connsiteX440" fmla="*/ 1551080 w 7467600"/>
              <a:gd name="connsiteY440" fmla="*/ 6195006 h 6858000"/>
              <a:gd name="connsiteX441" fmla="*/ 2345443 w 7467600"/>
              <a:gd name="connsiteY441" fmla="*/ 5549882 h 6858000"/>
              <a:gd name="connsiteX442" fmla="*/ 1721499 w 7467600"/>
              <a:gd name="connsiteY442" fmla="*/ 5599969 h 6858000"/>
              <a:gd name="connsiteX443" fmla="*/ 767716 w 7467600"/>
              <a:gd name="connsiteY443" fmla="*/ 5472768 h 6858000"/>
              <a:gd name="connsiteX444" fmla="*/ 722147 w 7467600"/>
              <a:gd name="connsiteY444" fmla="*/ 5393091 h 6858000"/>
              <a:gd name="connsiteX445" fmla="*/ 1485552 w 7467600"/>
              <a:gd name="connsiteY445" fmla="*/ 5313202 h 6858000"/>
              <a:gd name="connsiteX446" fmla="*/ 2143004 w 7467600"/>
              <a:gd name="connsiteY446" fmla="*/ 5402420 h 6858000"/>
              <a:gd name="connsiteX447" fmla="*/ 1933391 w 7467600"/>
              <a:gd name="connsiteY447" fmla="*/ 5156971 h 6858000"/>
              <a:gd name="connsiteX448" fmla="*/ 1827118 w 7467600"/>
              <a:gd name="connsiteY448" fmla="*/ 4968410 h 6858000"/>
              <a:gd name="connsiteX449" fmla="*/ 1837349 w 7467600"/>
              <a:gd name="connsiteY449" fmla="*/ 4956357 h 6858000"/>
              <a:gd name="connsiteX450" fmla="*/ 2162835 w 7467600"/>
              <a:gd name="connsiteY450" fmla="*/ 5187853 h 6858000"/>
              <a:gd name="connsiteX451" fmla="*/ 2257167 w 7467600"/>
              <a:gd name="connsiteY451" fmla="*/ 5462123 h 6858000"/>
              <a:gd name="connsiteX452" fmla="*/ 2261598 w 7467600"/>
              <a:gd name="connsiteY452" fmla="*/ 5467998 h 6858000"/>
              <a:gd name="connsiteX453" fmla="*/ 2437177 w 7467600"/>
              <a:gd name="connsiteY453" fmla="*/ 5479608 h 6858000"/>
              <a:gd name="connsiteX454" fmla="*/ 2445247 w 7467600"/>
              <a:gd name="connsiteY454" fmla="*/ 5483476 h 6858000"/>
              <a:gd name="connsiteX455" fmla="*/ 2743626 w 7467600"/>
              <a:gd name="connsiteY455" fmla="*/ 5304819 h 6858000"/>
              <a:gd name="connsiteX456" fmla="*/ 3048102 w 7467600"/>
              <a:gd name="connsiteY456" fmla="*/ 5150595 h 6858000"/>
              <a:gd name="connsiteX457" fmla="*/ 1799414 w 7467600"/>
              <a:gd name="connsiteY457" fmla="*/ 4694732 h 6858000"/>
              <a:gd name="connsiteX458" fmla="*/ 1771735 w 7467600"/>
              <a:gd name="connsiteY458" fmla="*/ 4619929 h 6858000"/>
              <a:gd name="connsiteX459" fmla="*/ 3104273 w 7467600"/>
              <a:gd name="connsiteY459" fmla="*/ 5076159 h 6858000"/>
              <a:gd name="connsiteX460" fmla="*/ 3113245 w 7467600"/>
              <a:gd name="connsiteY460" fmla="*/ 5090705 h 6858000"/>
              <a:gd name="connsiteX461" fmla="*/ 3126294 w 7467600"/>
              <a:gd name="connsiteY461" fmla="*/ 5114400 h 6858000"/>
              <a:gd name="connsiteX462" fmla="*/ 3937433 w 7467600"/>
              <a:gd name="connsiteY462" fmla="*/ 4830473 h 6858000"/>
              <a:gd name="connsiteX463" fmla="*/ 3590475 w 7467600"/>
              <a:gd name="connsiteY463" fmla="*/ 4597974 h 6858000"/>
              <a:gd name="connsiteX464" fmla="*/ 3100264 w 7467600"/>
              <a:gd name="connsiteY464" fmla="*/ 4579845 h 6858000"/>
              <a:gd name="connsiteX465" fmla="*/ 2183576 w 7467600"/>
              <a:gd name="connsiteY465" fmla="*/ 4227150 h 6858000"/>
              <a:gd name="connsiteX466" fmla="*/ 2151029 w 7467600"/>
              <a:gd name="connsiteY466" fmla="*/ 4146947 h 6858000"/>
              <a:gd name="connsiteX467" fmla="*/ 3563434 w 7467600"/>
              <a:gd name="connsiteY467" fmla="*/ 4469115 h 6858000"/>
              <a:gd name="connsiteX468" fmla="*/ 3177952 w 7467600"/>
              <a:gd name="connsiteY468" fmla="*/ 3657386 h 6858000"/>
              <a:gd name="connsiteX469" fmla="*/ 3189263 w 7467600"/>
              <a:gd name="connsiteY469" fmla="*/ 3625726 h 6858000"/>
              <a:gd name="connsiteX470" fmla="*/ 3560912 w 7467600"/>
              <a:gd name="connsiteY470" fmla="*/ 4079863 h 6858000"/>
              <a:gd name="connsiteX471" fmla="*/ 3626636 w 7467600"/>
              <a:gd name="connsiteY471" fmla="*/ 4512230 h 6858000"/>
              <a:gd name="connsiteX472" fmla="*/ 3653088 w 7467600"/>
              <a:gd name="connsiteY472" fmla="*/ 4521417 h 6858000"/>
              <a:gd name="connsiteX473" fmla="*/ 3988128 w 7467600"/>
              <a:gd name="connsiteY473" fmla="*/ 4817267 h 6858000"/>
              <a:gd name="connsiteX474" fmla="*/ 4830582 w 7467600"/>
              <a:gd name="connsiteY474" fmla="*/ 4676000 h 6858000"/>
              <a:gd name="connsiteX475" fmla="*/ 4830100 w 7467600"/>
              <a:gd name="connsiteY475" fmla="*/ 4675554 h 6858000"/>
              <a:gd name="connsiteX476" fmla="*/ 4036318 w 7467600"/>
              <a:gd name="connsiteY476" fmla="*/ 4147013 h 6858000"/>
              <a:gd name="connsiteX477" fmla="*/ 3432098 w 7467600"/>
              <a:gd name="connsiteY477" fmla="*/ 3537312 h 6858000"/>
              <a:gd name="connsiteX478" fmla="*/ 3446761 w 7467600"/>
              <a:gd name="connsiteY478" fmla="*/ 3461278 h 6858000"/>
              <a:gd name="connsiteX479" fmla="*/ 4419733 w 7467600"/>
              <a:gd name="connsiteY479" fmla="*/ 3963555 h 6858000"/>
              <a:gd name="connsiteX480" fmla="*/ 4781371 w 7467600"/>
              <a:gd name="connsiteY480" fmla="*/ 4458604 h 6858000"/>
              <a:gd name="connsiteX481" fmla="*/ 4780440 w 7467600"/>
              <a:gd name="connsiteY481" fmla="*/ 4470290 h 6858000"/>
              <a:gd name="connsiteX482" fmla="*/ 4898954 w 7467600"/>
              <a:gd name="connsiteY482" fmla="*/ 4662092 h 6858000"/>
              <a:gd name="connsiteX483" fmla="*/ 4900699 w 7467600"/>
              <a:gd name="connsiteY483" fmla="*/ 4670867 h 6858000"/>
              <a:gd name="connsiteX484" fmla="*/ 5714511 w 7467600"/>
              <a:gd name="connsiteY484" fmla="*/ 4663483 h 6858000"/>
              <a:gd name="connsiteX485" fmla="*/ 5464793 w 7467600"/>
              <a:gd name="connsiteY485" fmla="*/ 4393556 h 6858000"/>
              <a:gd name="connsiteX486" fmla="*/ 5461897 w 7467600"/>
              <a:gd name="connsiteY486" fmla="*/ 4390879 h 6858000"/>
              <a:gd name="connsiteX487" fmla="*/ 4294126 w 7467600"/>
              <a:gd name="connsiteY487" fmla="*/ 3303048 h 6858000"/>
              <a:gd name="connsiteX488" fmla="*/ 4305321 w 7467600"/>
              <a:gd name="connsiteY488" fmla="*/ 3256953 h 6858000"/>
              <a:gd name="connsiteX489" fmla="*/ 4949299 w 7467600"/>
              <a:gd name="connsiteY489" fmla="*/ 3766336 h 6858000"/>
              <a:gd name="connsiteX490" fmla="*/ 5291452 w 7467600"/>
              <a:gd name="connsiteY490" fmla="*/ 4076801 h 6858000"/>
              <a:gd name="connsiteX491" fmla="*/ 5434998 w 7467600"/>
              <a:gd name="connsiteY491" fmla="*/ 4254100 h 6858000"/>
              <a:gd name="connsiteX492" fmla="*/ 5351015 w 7467600"/>
              <a:gd name="connsiteY492" fmla="*/ 3760989 h 6858000"/>
              <a:gd name="connsiteX493" fmla="*/ 5413780 w 7467600"/>
              <a:gd name="connsiteY493" fmla="*/ 2966265 h 6858000"/>
              <a:gd name="connsiteX494" fmla="*/ 5425627 w 7467600"/>
              <a:gd name="connsiteY494" fmla="*/ 2954192 h 6858000"/>
              <a:gd name="connsiteX495" fmla="*/ 6604735 w 7467600"/>
              <a:gd name="connsiteY495" fmla="*/ 2041381 h 6858000"/>
              <a:gd name="connsiteX496" fmla="*/ 7204487 w 7467600"/>
              <a:gd name="connsiteY496" fmla="*/ 2742112 h 6858000"/>
              <a:gd name="connsiteX497" fmla="*/ 7131592 w 7467600"/>
              <a:gd name="connsiteY497" fmla="*/ 2672096 h 6858000"/>
              <a:gd name="connsiteX498" fmla="*/ 6996344 w 7467600"/>
              <a:gd name="connsiteY498" fmla="*/ 2518310 h 6858000"/>
              <a:gd name="connsiteX499" fmla="*/ 6735495 w 7467600"/>
              <a:gd name="connsiteY499" fmla="*/ 2196890 h 6858000"/>
              <a:gd name="connsiteX500" fmla="*/ 6721901 w 7467600"/>
              <a:gd name="connsiteY500" fmla="*/ 2179274 h 6858000"/>
              <a:gd name="connsiteX501" fmla="*/ 6604735 w 7467600"/>
              <a:gd name="connsiteY501" fmla="*/ 2041381 h 6858000"/>
              <a:gd name="connsiteX502" fmla="*/ 6591670 w 7467600"/>
              <a:gd name="connsiteY502" fmla="*/ 1988277 h 6858000"/>
              <a:gd name="connsiteX503" fmla="*/ 6747349 w 7467600"/>
              <a:gd name="connsiteY503" fmla="*/ 2160069 h 6858000"/>
              <a:gd name="connsiteX504" fmla="*/ 6760943 w 7467600"/>
              <a:gd name="connsiteY504" fmla="*/ 2177686 h 6858000"/>
              <a:gd name="connsiteX505" fmla="*/ 7021065 w 7467600"/>
              <a:gd name="connsiteY505" fmla="*/ 2498102 h 6858000"/>
              <a:gd name="connsiteX506" fmla="*/ 7155223 w 7467600"/>
              <a:gd name="connsiteY506" fmla="*/ 2650386 h 6858000"/>
              <a:gd name="connsiteX507" fmla="*/ 7203167 w 7467600"/>
              <a:gd name="connsiteY507" fmla="*/ 2697288 h 6858000"/>
              <a:gd name="connsiteX508" fmla="*/ 6937703 w 7467600"/>
              <a:gd name="connsiteY508" fmla="*/ 2321981 h 6858000"/>
              <a:gd name="connsiteX509" fmla="*/ 6591670 w 7467600"/>
              <a:gd name="connsiteY509" fmla="*/ 1988277 h 6858000"/>
              <a:gd name="connsiteX510" fmla="*/ 5798671 w 7467600"/>
              <a:gd name="connsiteY510" fmla="*/ 1981601 h 6858000"/>
              <a:gd name="connsiteX511" fmla="*/ 5754709 w 7467600"/>
              <a:gd name="connsiteY511" fmla="*/ 2071454 h 6858000"/>
              <a:gd name="connsiteX512" fmla="*/ 5763044 w 7467600"/>
              <a:gd name="connsiteY512" fmla="*/ 2842206 h 6858000"/>
              <a:gd name="connsiteX513" fmla="*/ 5764974 w 7467600"/>
              <a:gd name="connsiteY513" fmla="*/ 2799609 h 6858000"/>
              <a:gd name="connsiteX514" fmla="*/ 5767665 w 7467600"/>
              <a:gd name="connsiteY514" fmla="*/ 2666409 h 6858000"/>
              <a:gd name="connsiteX515" fmla="*/ 5763055 w 7467600"/>
              <a:gd name="connsiteY515" fmla="*/ 2579705 h 6858000"/>
              <a:gd name="connsiteX516" fmla="*/ 5758079 w 7467600"/>
              <a:gd name="connsiteY516" fmla="*/ 2492508 h 6858000"/>
              <a:gd name="connsiteX517" fmla="*/ 5779325 w 7467600"/>
              <a:gd name="connsiteY517" fmla="*/ 2197069 h 6858000"/>
              <a:gd name="connsiteX518" fmla="*/ 5798671 w 7467600"/>
              <a:gd name="connsiteY518" fmla="*/ 1981601 h 6858000"/>
              <a:gd name="connsiteX519" fmla="*/ 5829202 w 7467600"/>
              <a:gd name="connsiteY519" fmla="*/ 1971679 h 6858000"/>
              <a:gd name="connsiteX520" fmla="*/ 5809558 w 7467600"/>
              <a:gd name="connsiteY520" fmla="*/ 2198043 h 6858000"/>
              <a:gd name="connsiteX521" fmla="*/ 5788653 w 7467600"/>
              <a:gd name="connsiteY521" fmla="*/ 2489430 h 6858000"/>
              <a:gd name="connsiteX522" fmla="*/ 5793439 w 7467600"/>
              <a:gd name="connsiteY522" fmla="*/ 2575235 h 6858000"/>
              <a:gd name="connsiteX523" fmla="*/ 5796837 w 7467600"/>
              <a:gd name="connsiteY523" fmla="*/ 2637633 h 6858000"/>
              <a:gd name="connsiteX524" fmla="*/ 5818614 w 7467600"/>
              <a:gd name="connsiteY524" fmla="*/ 2473055 h 6858000"/>
              <a:gd name="connsiteX525" fmla="*/ 5829202 w 7467600"/>
              <a:gd name="connsiteY525" fmla="*/ 1971679 h 6858000"/>
              <a:gd name="connsiteX526" fmla="*/ 5911389 w 7467600"/>
              <a:gd name="connsiteY526" fmla="*/ 1898371 h 6858000"/>
              <a:gd name="connsiteX527" fmla="*/ 6237627 w 7467600"/>
              <a:gd name="connsiteY527" fmla="*/ 2231921 h 6858000"/>
              <a:gd name="connsiteX528" fmla="*/ 5911389 w 7467600"/>
              <a:gd name="connsiteY528" fmla="*/ 1898371 h 6858000"/>
              <a:gd name="connsiteX529" fmla="*/ 6944437 w 7467600"/>
              <a:gd name="connsiteY529" fmla="*/ 1575402 h 6858000"/>
              <a:gd name="connsiteX530" fmla="*/ 6304730 w 7467600"/>
              <a:gd name="connsiteY530" fmla="*/ 1766654 h 6858000"/>
              <a:gd name="connsiteX531" fmla="*/ 6944437 w 7467600"/>
              <a:gd name="connsiteY531" fmla="*/ 1575402 h 6858000"/>
              <a:gd name="connsiteX532" fmla="*/ 7019523 w 7467600"/>
              <a:gd name="connsiteY532" fmla="*/ 1519450 h 6858000"/>
              <a:gd name="connsiteX533" fmla="*/ 6298091 w 7467600"/>
              <a:gd name="connsiteY533" fmla="*/ 1737122 h 6858000"/>
              <a:gd name="connsiteX534" fmla="*/ 7019523 w 7467600"/>
              <a:gd name="connsiteY534" fmla="*/ 1519450 h 6858000"/>
              <a:gd name="connsiteX535" fmla="*/ 2399523 w 7467600"/>
              <a:gd name="connsiteY535" fmla="*/ 1428234 h 6858000"/>
              <a:gd name="connsiteX536" fmla="*/ 2224982 w 7467600"/>
              <a:gd name="connsiteY536" fmla="*/ 1826201 h 6858000"/>
              <a:gd name="connsiteX537" fmla="*/ 2096099 w 7467600"/>
              <a:gd name="connsiteY537" fmla="*/ 2345900 h 6858000"/>
              <a:gd name="connsiteX538" fmla="*/ 2283317 w 7467600"/>
              <a:gd name="connsiteY538" fmla="*/ 1796925 h 6858000"/>
              <a:gd name="connsiteX539" fmla="*/ 2399523 w 7467600"/>
              <a:gd name="connsiteY539" fmla="*/ 1428234 h 6858000"/>
              <a:gd name="connsiteX540" fmla="*/ 2448558 w 7467600"/>
              <a:gd name="connsiteY540" fmla="*/ 1373435 h 6858000"/>
              <a:gd name="connsiteX541" fmla="*/ 2312521 w 7467600"/>
              <a:gd name="connsiteY541" fmla="*/ 1806140 h 6858000"/>
              <a:gd name="connsiteX542" fmla="*/ 2127533 w 7467600"/>
              <a:gd name="connsiteY542" fmla="*/ 2348380 h 6858000"/>
              <a:gd name="connsiteX543" fmla="*/ 2358080 w 7467600"/>
              <a:gd name="connsiteY543" fmla="*/ 1866134 h 6858000"/>
              <a:gd name="connsiteX544" fmla="*/ 2407436 w 7467600"/>
              <a:gd name="connsiteY544" fmla="*/ 1651070 h 6858000"/>
              <a:gd name="connsiteX545" fmla="*/ 2448558 w 7467600"/>
              <a:gd name="connsiteY545" fmla="*/ 1373435 h 6858000"/>
              <a:gd name="connsiteX546" fmla="*/ 278707 w 7467600"/>
              <a:gd name="connsiteY546" fmla="*/ 1352270 h 6858000"/>
              <a:gd name="connsiteX547" fmla="*/ 321570 w 7467600"/>
              <a:gd name="connsiteY547" fmla="*/ 1861610 h 6858000"/>
              <a:gd name="connsiteX548" fmla="*/ 294281 w 7467600"/>
              <a:gd name="connsiteY548" fmla="*/ 1440658 h 6858000"/>
              <a:gd name="connsiteX549" fmla="*/ 278707 w 7467600"/>
              <a:gd name="connsiteY549" fmla="*/ 1352270 h 6858000"/>
              <a:gd name="connsiteX550" fmla="*/ 1423821 w 7467600"/>
              <a:gd name="connsiteY550" fmla="*/ 1351958 h 6858000"/>
              <a:gd name="connsiteX551" fmla="*/ 1638521 w 7467600"/>
              <a:gd name="connsiteY551" fmla="*/ 1908470 h 6858000"/>
              <a:gd name="connsiteX552" fmla="*/ 1754199 w 7467600"/>
              <a:gd name="connsiteY552" fmla="*/ 2149284 h 6858000"/>
              <a:gd name="connsiteX553" fmla="*/ 1908359 w 7467600"/>
              <a:gd name="connsiteY553" fmla="*/ 2364988 h 6858000"/>
              <a:gd name="connsiteX554" fmla="*/ 1647661 w 7467600"/>
              <a:gd name="connsiteY554" fmla="*/ 1825945 h 6858000"/>
              <a:gd name="connsiteX555" fmla="*/ 1423821 w 7467600"/>
              <a:gd name="connsiteY555" fmla="*/ 1351958 h 6858000"/>
              <a:gd name="connsiteX556" fmla="*/ 1431890 w 7467600"/>
              <a:gd name="connsiteY556" fmla="*/ 1306475 h 6858000"/>
              <a:gd name="connsiteX557" fmla="*/ 1507597 w 7467600"/>
              <a:gd name="connsiteY557" fmla="*/ 1446132 h 6858000"/>
              <a:gd name="connsiteX558" fmla="*/ 1674586 w 7467600"/>
              <a:gd name="connsiteY558" fmla="*/ 1813832 h 6858000"/>
              <a:gd name="connsiteX559" fmla="*/ 1815950 w 7467600"/>
              <a:gd name="connsiteY559" fmla="*/ 2128564 h 6858000"/>
              <a:gd name="connsiteX560" fmla="*/ 1984242 w 7467600"/>
              <a:gd name="connsiteY560" fmla="*/ 2430829 h 6858000"/>
              <a:gd name="connsiteX561" fmla="*/ 2014023 w 7467600"/>
              <a:gd name="connsiteY561" fmla="*/ 2450995 h 6858000"/>
              <a:gd name="connsiteX562" fmla="*/ 1747337 w 7467600"/>
              <a:gd name="connsiteY562" fmla="*/ 1855264 h 6858000"/>
              <a:gd name="connsiteX563" fmla="*/ 1533749 w 7467600"/>
              <a:gd name="connsiteY563" fmla="*/ 1478656 h 6858000"/>
              <a:gd name="connsiteX564" fmla="*/ 1431890 w 7467600"/>
              <a:gd name="connsiteY564" fmla="*/ 1306475 h 6858000"/>
              <a:gd name="connsiteX565" fmla="*/ 5052692 w 7467600"/>
              <a:gd name="connsiteY565" fmla="*/ 1292994 h 6858000"/>
              <a:gd name="connsiteX566" fmla="*/ 5200661 w 7467600"/>
              <a:gd name="connsiteY566" fmla="*/ 1635186 h 6858000"/>
              <a:gd name="connsiteX567" fmla="*/ 5297138 w 7467600"/>
              <a:gd name="connsiteY567" fmla="*/ 1906351 h 6858000"/>
              <a:gd name="connsiteX568" fmla="*/ 5052692 w 7467600"/>
              <a:gd name="connsiteY568" fmla="*/ 1292994 h 6858000"/>
              <a:gd name="connsiteX569" fmla="*/ 5009948 w 7467600"/>
              <a:gd name="connsiteY569" fmla="*/ 1273619 h 6858000"/>
              <a:gd name="connsiteX570" fmla="*/ 5121777 w 7467600"/>
              <a:gd name="connsiteY570" fmla="*/ 1654213 h 6858000"/>
              <a:gd name="connsiteX571" fmla="*/ 5293545 w 7467600"/>
              <a:gd name="connsiteY571" fmla="*/ 2072247 h 6858000"/>
              <a:gd name="connsiteX572" fmla="*/ 5294042 w 7467600"/>
              <a:gd name="connsiteY572" fmla="*/ 2065019 h 6858000"/>
              <a:gd name="connsiteX573" fmla="*/ 5171936 w 7467600"/>
              <a:gd name="connsiteY573" fmla="*/ 1647613 h 6858000"/>
              <a:gd name="connsiteX574" fmla="*/ 5009948 w 7467600"/>
              <a:gd name="connsiteY574" fmla="*/ 1273619 h 6858000"/>
              <a:gd name="connsiteX575" fmla="*/ 655236 w 7467600"/>
              <a:gd name="connsiteY575" fmla="*/ 1268632 h 6858000"/>
              <a:gd name="connsiteX576" fmla="*/ 839521 w 7467600"/>
              <a:gd name="connsiteY576" fmla="*/ 1685315 h 6858000"/>
              <a:gd name="connsiteX577" fmla="*/ 1109416 w 7467600"/>
              <a:gd name="connsiteY577" fmla="*/ 2061663 h 6858000"/>
              <a:gd name="connsiteX578" fmla="*/ 1298300 w 7467600"/>
              <a:gd name="connsiteY578" fmla="*/ 2247742 h 6858000"/>
              <a:gd name="connsiteX579" fmla="*/ 1125871 w 7467600"/>
              <a:gd name="connsiteY579" fmla="*/ 1989513 h 6858000"/>
              <a:gd name="connsiteX580" fmla="*/ 981574 w 7467600"/>
              <a:gd name="connsiteY580" fmla="*/ 1783157 h 6858000"/>
              <a:gd name="connsiteX581" fmla="*/ 922198 w 7467600"/>
              <a:gd name="connsiteY581" fmla="*/ 1677437 h 6858000"/>
              <a:gd name="connsiteX582" fmla="*/ 869293 w 7467600"/>
              <a:gd name="connsiteY582" fmla="*/ 1583214 h 6858000"/>
              <a:gd name="connsiteX583" fmla="*/ 751431 w 7467600"/>
              <a:gd name="connsiteY583" fmla="*/ 1405731 h 6858000"/>
              <a:gd name="connsiteX584" fmla="*/ 655236 w 7467600"/>
              <a:gd name="connsiteY584" fmla="*/ 1268632 h 6858000"/>
              <a:gd name="connsiteX585" fmla="*/ 6516292 w 7467600"/>
              <a:gd name="connsiteY585" fmla="*/ 1263064 h 6858000"/>
              <a:gd name="connsiteX586" fmla="*/ 5736320 w 7467600"/>
              <a:gd name="connsiteY586" fmla="*/ 1501803 h 6858000"/>
              <a:gd name="connsiteX587" fmla="*/ 6516292 w 7467600"/>
              <a:gd name="connsiteY587" fmla="*/ 1263064 h 6858000"/>
              <a:gd name="connsiteX588" fmla="*/ 291466 w 7467600"/>
              <a:gd name="connsiteY588" fmla="*/ 1250369 h 6858000"/>
              <a:gd name="connsiteX589" fmla="*/ 323180 w 7467600"/>
              <a:gd name="connsiteY589" fmla="*/ 1435283 h 6858000"/>
              <a:gd name="connsiteX590" fmla="*/ 349381 w 7467600"/>
              <a:gd name="connsiteY590" fmla="*/ 1875041 h 6858000"/>
              <a:gd name="connsiteX591" fmla="*/ 374363 w 7467600"/>
              <a:gd name="connsiteY591" fmla="*/ 1506494 h 6858000"/>
              <a:gd name="connsiteX592" fmla="*/ 302168 w 7467600"/>
              <a:gd name="connsiteY592" fmla="*/ 1274495 h 6858000"/>
              <a:gd name="connsiteX593" fmla="*/ 291466 w 7467600"/>
              <a:gd name="connsiteY593" fmla="*/ 1250369 h 6858000"/>
              <a:gd name="connsiteX594" fmla="*/ 678222 w 7467600"/>
              <a:gd name="connsiteY594" fmla="*/ 1248670 h 6858000"/>
              <a:gd name="connsiteX595" fmla="*/ 775536 w 7467600"/>
              <a:gd name="connsiteY595" fmla="*/ 1388015 h 6858000"/>
              <a:gd name="connsiteX596" fmla="*/ 894529 w 7467600"/>
              <a:gd name="connsiteY596" fmla="*/ 1567739 h 6858000"/>
              <a:gd name="connsiteX597" fmla="*/ 948000 w 7467600"/>
              <a:gd name="connsiteY597" fmla="*/ 1663088 h 6858000"/>
              <a:gd name="connsiteX598" fmla="*/ 1006812 w 7467600"/>
              <a:gd name="connsiteY598" fmla="*/ 1767683 h 6858000"/>
              <a:gd name="connsiteX599" fmla="*/ 1149133 w 7467600"/>
              <a:gd name="connsiteY599" fmla="*/ 1971513 h 6858000"/>
              <a:gd name="connsiteX600" fmla="*/ 1333952 w 7467600"/>
              <a:gd name="connsiteY600" fmla="*/ 2251620 h 6858000"/>
              <a:gd name="connsiteX601" fmla="*/ 1337329 w 7467600"/>
              <a:gd name="connsiteY601" fmla="*/ 2258350 h 6858000"/>
              <a:gd name="connsiteX602" fmla="*/ 1014726 w 7467600"/>
              <a:gd name="connsiteY602" fmla="*/ 1615556 h 6858000"/>
              <a:gd name="connsiteX603" fmla="*/ 678222 w 7467600"/>
              <a:gd name="connsiteY603" fmla="*/ 1248670 h 6858000"/>
              <a:gd name="connsiteX604" fmla="*/ 6691602 w 7467600"/>
              <a:gd name="connsiteY604" fmla="*/ 1140573 h 6858000"/>
              <a:gd name="connsiteX605" fmla="*/ 6571100 w 7467600"/>
              <a:gd name="connsiteY605" fmla="*/ 1183662 h 6858000"/>
              <a:gd name="connsiteX606" fmla="*/ 6241687 w 7467600"/>
              <a:gd name="connsiteY606" fmla="*/ 1257600 h 6858000"/>
              <a:gd name="connsiteX607" fmla="*/ 5693009 w 7467600"/>
              <a:gd name="connsiteY607" fmla="*/ 1478256 h 6858000"/>
              <a:gd name="connsiteX608" fmla="*/ 6548420 w 7467600"/>
              <a:gd name="connsiteY608" fmla="*/ 1214599 h 6858000"/>
              <a:gd name="connsiteX609" fmla="*/ 6605473 w 7467600"/>
              <a:gd name="connsiteY609" fmla="*/ 1184686 h 6858000"/>
              <a:gd name="connsiteX610" fmla="*/ 6691602 w 7467600"/>
              <a:gd name="connsiteY610" fmla="*/ 1140573 h 6858000"/>
              <a:gd name="connsiteX611" fmla="*/ 4002475 w 7467600"/>
              <a:gd name="connsiteY611" fmla="*/ 1037802 h 6858000"/>
              <a:gd name="connsiteX612" fmla="*/ 4000324 w 7467600"/>
              <a:gd name="connsiteY612" fmla="*/ 1039362 h 6858000"/>
              <a:gd name="connsiteX613" fmla="*/ 4002862 w 7467600"/>
              <a:gd name="connsiteY613" fmla="*/ 1042866 h 6858000"/>
              <a:gd name="connsiteX614" fmla="*/ 4002475 w 7467600"/>
              <a:gd name="connsiteY614" fmla="*/ 1037802 h 6858000"/>
              <a:gd name="connsiteX615" fmla="*/ 506322 w 7467600"/>
              <a:gd name="connsiteY615" fmla="*/ 1020997 h 6858000"/>
              <a:gd name="connsiteX616" fmla="*/ 533068 w 7467600"/>
              <a:gd name="connsiteY616" fmla="*/ 1029409 h 6858000"/>
              <a:gd name="connsiteX617" fmla="*/ 1232525 w 7467600"/>
              <a:gd name="connsiteY617" fmla="*/ 1804675 h 6858000"/>
              <a:gd name="connsiteX618" fmla="*/ 1388858 w 7467600"/>
              <a:gd name="connsiteY618" fmla="*/ 2368011 h 6858000"/>
              <a:gd name="connsiteX619" fmla="*/ 1384098 w 7467600"/>
              <a:gd name="connsiteY619" fmla="*/ 2378125 h 6858000"/>
              <a:gd name="connsiteX620" fmla="*/ 1425393 w 7467600"/>
              <a:gd name="connsiteY620" fmla="*/ 2589124 h 6858000"/>
              <a:gd name="connsiteX621" fmla="*/ 1424001 w 7467600"/>
              <a:gd name="connsiteY621" fmla="*/ 2597541 h 6858000"/>
              <a:gd name="connsiteX622" fmla="*/ 2152729 w 7467600"/>
              <a:gd name="connsiteY622" fmla="*/ 2864487 h 6858000"/>
              <a:gd name="connsiteX623" fmla="*/ 2020609 w 7467600"/>
              <a:gd name="connsiteY623" fmla="*/ 2539671 h 6858000"/>
              <a:gd name="connsiteX624" fmla="*/ 2018920 w 7467600"/>
              <a:gd name="connsiteY624" fmla="*/ 2536309 h 6858000"/>
              <a:gd name="connsiteX625" fmla="*/ 1342441 w 7467600"/>
              <a:gd name="connsiteY625" fmla="*/ 1173017 h 6858000"/>
              <a:gd name="connsiteX626" fmla="*/ 1367925 w 7467600"/>
              <a:gd name="connsiteY626" fmla="*/ 1135648 h 6858000"/>
              <a:gd name="connsiteX627" fmla="*/ 1771401 w 7467600"/>
              <a:gd name="connsiteY627" fmla="*/ 1806673 h 6858000"/>
              <a:gd name="connsiteX628" fmla="*/ 1972385 w 7467600"/>
              <a:gd name="connsiteY628" fmla="*/ 2198735 h 6858000"/>
              <a:gd name="connsiteX629" fmla="*/ 2040892 w 7467600"/>
              <a:gd name="connsiteY629" fmla="*/ 2405205 h 6858000"/>
              <a:gd name="connsiteX630" fmla="*/ 2131689 w 7467600"/>
              <a:gd name="connsiteY630" fmla="*/ 1936926 h 6858000"/>
              <a:gd name="connsiteX631" fmla="*/ 2454820 w 7467600"/>
              <a:gd name="connsiteY631" fmla="*/ 1248808 h 6858000"/>
              <a:gd name="connsiteX632" fmla="*/ 2492512 w 7467600"/>
              <a:gd name="connsiteY632" fmla="*/ 1302920 h 6858000"/>
              <a:gd name="connsiteX633" fmla="*/ 2081216 w 7467600"/>
              <a:gd name="connsiteY633" fmla="*/ 2527513 h 6858000"/>
              <a:gd name="connsiteX634" fmla="*/ 2081211 w 7467600"/>
              <a:gd name="connsiteY634" fmla="*/ 2528916 h 6858000"/>
              <a:gd name="connsiteX635" fmla="*/ 2199067 w 7467600"/>
              <a:gd name="connsiteY635" fmla="*/ 2884061 h 6858000"/>
              <a:gd name="connsiteX636" fmla="*/ 3192586 w 7467600"/>
              <a:gd name="connsiteY636" fmla="*/ 3411496 h 6858000"/>
              <a:gd name="connsiteX637" fmla="*/ 3182620 w 7467600"/>
              <a:gd name="connsiteY637" fmla="*/ 3483279 h 6858000"/>
              <a:gd name="connsiteX638" fmla="*/ 2435119 w 7467600"/>
              <a:gd name="connsiteY638" fmla="*/ 3080173 h 6858000"/>
              <a:gd name="connsiteX639" fmla="*/ 2410152 w 7467600"/>
              <a:gd name="connsiteY639" fmla="*/ 3063751 h 6858000"/>
              <a:gd name="connsiteX640" fmla="*/ 2408099 w 7467600"/>
              <a:gd name="connsiteY640" fmla="*/ 3064403 h 6858000"/>
              <a:gd name="connsiteX641" fmla="*/ 2407218 w 7467600"/>
              <a:gd name="connsiteY641" fmla="*/ 3070324 h 6858000"/>
              <a:gd name="connsiteX642" fmla="*/ 2380138 w 7467600"/>
              <a:gd name="connsiteY642" fmla="*/ 3099341 h 6858000"/>
              <a:gd name="connsiteX643" fmla="*/ 1765923 w 7467600"/>
              <a:gd name="connsiteY643" fmla="*/ 3581043 h 6858000"/>
              <a:gd name="connsiteX644" fmla="*/ 1702258 w 7467600"/>
              <a:gd name="connsiteY644" fmla="*/ 3612286 h 6858000"/>
              <a:gd name="connsiteX645" fmla="*/ 1538370 w 7467600"/>
              <a:gd name="connsiteY645" fmla="*/ 3811804 h 6858000"/>
              <a:gd name="connsiteX646" fmla="*/ 542867 w 7467600"/>
              <a:gd name="connsiteY646" fmla="*/ 4944092 h 6858000"/>
              <a:gd name="connsiteX647" fmla="*/ 515800 w 7467600"/>
              <a:gd name="connsiteY647" fmla="*/ 4862180 h 6858000"/>
              <a:gd name="connsiteX648" fmla="*/ 909145 w 7467600"/>
              <a:gd name="connsiteY648" fmla="*/ 4199225 h 6858000"/>
              <a:gd name="connsiteX649" fmla="*/ 1214067 w 7467600"/>
              <a:gd name="connsiteY649" fmla="*/ 3908561 h 6858000"/>
              <a:gd name="connsiteX650" fmla="*/ 640967 w 7467600"/>
              <a:gd name="connsiteY650" fmla="*/ 4105601 h 6858000"/>
              <a:gd name="connsiteX651" fmla="*/ 112563 w 7467600"/>
              <a:gd name="connsiteY651" fmla="*/ 4396952 h 6858000"/>
              <a:gd name="connsiteX652" fmla="*/ 0 w 7467600"/>
              <a:gd name="connsiteY652" fmla="*/ 4466006 h 6858000"/>
              <a:gd name="connsiteX653" fmla="*/ 0 w 7467600"/>
              <a:gd name="connsiteY653" fmla="*/ 4233763 h 6858000"/>
              <a:gd name="connsiteX654" fmla="*/ 36881 w 7467600"/>
              <a:gd name="connsiteY654" fmla="*/ 4200118 h 6858000"/>
              <a:gd name="connsiteX655" fmla="*/ 910534 w 7467600"/>
              <a:gd name="connsiteY655" fmla="*/ 3629753 h 6858000"/>
              <a:gd name="connsiteX656" fmla="*/ 1578717 w 7467600"/>
              <a:gd name="connsiteY656" fmla="*/ 3575982 h 6858000"/>
              <a:gd name="connsiteX657" fmla="*/ 2338780 w 7467600"/>
              <a:gd name="connsiteY657" fmla="*/ 3033725 h 6858000"/>
              <a:gd name="connsiteX658" fmla="*/ 1807991 w 7467600"/>
              <a:gd name="connsiteY658" fmla="*/ 2807184 h 6858000"/>
              <a:gd name="connsiteX659" fmla="*/ 1416358 w 7467600"/>
              <a:gd name="connsiteY659" fmla="*/ 3112571 h 6858000"/>
              <a:gd name="connsiteX660" fmla="*/ 939066 w 7467600"/>
              <a:gd name="connsiteY660" fmla="*/ 3378798 h 6858000"/>
              <a:gd name="connsiteX661" fmla="*/ 115099 w 7467600"/>
              <a:gd name="connsiteY661" fmla="*/ 3607650 h 6858000"/>
              <a:gd name="connsiteX662" fmla="*/ 97284 w 7467600"/>
              <a:gd name="connsiteY662" fmla="*/ 3520393 h 6858000"/>
              <a:gd name="connsiteX663" fmla="*/ 922050 w 7467600"/>
              <a:gd name="connsiteY663" fmla="*/ 3074867 h 6858000"/>
              <a:gd name="connsiteX664" fmla="*/ 1405265 w 7467600"/>
              <a:gd name="connsiteY664" fmla="*/ 3016319 h 6858000"/>
              <a:gd name="connsiteX665" fmla="*/ 1407512 w 7467600"/>
              <a:gd name="connsiteY665" fmla="*/ 3018001 h 6858000"/>
              <a:gd name="connsiteX666" fmla="*/ 1726266 w 7467600"/>
              <a:gd name="connsiteY666" fmla="*/ 2777274 h 6858000"/>
              <a:gd name="connsiteX667" fmla="*/ 625390 w 7467600"/>
              <a:gd name="connsiteY667" fmla="*/ 2514541 h 6858000"/>
              <a:gd name="connsiteX668" fmla="*/ 619799 w 7467600"/>
              <a:gd name="connsiteY668" fmla="*/ 2527180 h 6858000"/>
              <a:gd name="connsiteX669" fmla="*/ 310030 w 7467600"/>
              <a:gd name="connsiteY669" fmla="*/ 2771818 h 6858000"/>
              <a:gd name="connsiteX670" fmla="*/ 173877 w 7467600"/>
              <a:gd name="connsiteY670" fmla="*/ 2937056 h 6858000"/>
              <a:gd name="connsiteX671" fmla="*/ 77889 w 7467600"/>
              <a:gd name="connsiteY671" fmla="*/ 3138440 h 6858000"/>
              <a:gd name="connsiteX672" fmla="*/ 0 w 7467600"/>
              <a:gd name="connsiteY672" fmla="*/ 3271395 h 6858000"/>
              <a:gd name="connsiteX673" fmla="*/ 0 w 7467600"/>
              <a:gd name="connsiteY673" fmla="*/ 3153002 h 6858000"/>
              <a:gd name="connsiteX674" fmla="*/ 2386 w 7467600"/>
              <a:gd name="connsiteY674" fmla="*/ 3149203 h 6858000"/>
              <a:gd name="connsiteX675" fmla="*/ 89753 w 7467600"/>
              <a:gd name="connsiteY675" fmla="*/ 2987702 h 6858000"/>
              <a:gd name="connsiteX676" fmla="*/ 76869 w 7467600"/>
              <a:gd name="connsiteY676" fmla="*/ 3005404 h 6858000"/>
              <a:gd name="connsiteX677" fmla="*/ 32049 w 7467600"/>
              <a:gd name="connsiteY677" fmla="*/ 3065814 h 6858000"/>
              <a:gd name="connsiteX678" fmla="*/ 0 w 7467600"/>
              <a:gd name="connsiteY678" fmla="*/ 3108744 h 6858000"/>
              <a:gd name="connsiteX679" fmla="*/ 0 w 7467600"/>
              <a:gd name="connsiteY679" fmla="*/ 3058059 h 6858000"/>
              <a:gd name="connsiteX680" fmla="*/ 7610 w 7467600"/>
              <a:gd name="connsiteY680" fmla="*/ 3047889 h 6858000"/>
              <a:gd name="connsiteX681" fmla="*/ 52419 w 7467600"/>
              <a:gd name="connsiteY681" fmla="*/ 2987479 h 6858000"/>
              <a:gd name="connsiteX682" fmla="*/ 59142 w 7467600"/>
              <a:gd name="connsiteY682" fmla="*/ 2978488 h 6858000"/>
              <a:gd name="connsiteX683" fmla="*/ 0 w 7467600"/>
              <a:gd name="connsiteY683" fmla="*/ 3015334 h 6858000"/>
              <a:gd name="connsiteX684" fmla="*/ 0 w 7467600"/>
              <a:gd name="connsiteY684" fmla="*/ 2914286 h 6858000"/>
              <a:gd name="connsiteX685" fmla="*/ 36383 w 7467600"/>
              <a:gd name="connsiteY685" fmla="*/ 2901128 h 6858000"/>
              <a:gd name="connsiteX686" fmla="*/ 156329 w 7467600"/>
              <a:gd name="connsiteY686" fmla="*/ 2840533 h 6858000"/>
              <a:gd name="connsiteX687" fmla="*/ 358355 w 7467600"/>
              <a:gd name="connsiteY687" fmla="*/ 2620471 h 6858000"/>
              <a:gd name="connsiteX688" fmla="*/ 510577 w 7467600"/>
              <a:gd name="connsiteY688" fmla="*/ 2501244 h 6858000"/>
              <a:gd name="connsiteX689" fmla="*/ 211967 w 7467600"/>
              <a:gd name="connsiteY689" fmla="*/ 2479171 h 6858000"/>
              <a:gd name="connsiteX690" fmla="*/ 0 w 7467600"/>
              <a:gd name="connsiteY690" fmla="*/ 2476398 h 6858000"/>
              <a:gd name="connsiteX691" fmla="*/ 0 w 7467600"/>
              <a:gd name="connsiteY691" fmla="*/ 2389189 h 6858000"/>
              <a:gd name="connsiteX692" fmla="*/ 103062 w 7467600"/>
              <a:gd name="connsiteY692" fmla="*/ 2389518 h 6858000"/>
              <a:gd name="connsiteX693" fmla="*/ 510734 w 7467600"/>
              <a:gd name="connsiteY693" fmla="*/ 2416201 h 6858000"/>
              <a:gd name="connsiteX694" fmla="*/ 279257 w 7467600"/>
              <a:gd name="connsiteY694" fmla="*/ 2092102 h 6858000"/>
              <a:gd name="connsiteX695" fmla="*/ 65265 w 7467600"/>
              <a:gd name="connsiteY695" fmla="*/ 2006049 h 6858000"/>
              <a:gd name="connsiteX696" fmla="*/ 0 w 7467600"/>
              <a:gd name="connsiteY696" fmla="*/ 1982532 h 6858000"/>
              <a:gd name="connsiteX697" fmla="*/ 0 w 7467600"/>
              <a:gd name="connsiteY697" fmla="*/ 1912789 h 6858000"/>
              <a:gd name="connsiteX698" fmla="*/ 97460 w 7467600"/>
              <a:gd name="connsiteY698" fmla="*/ 1953725 h 6858000"/>
              <a:gd name="connsiteX699" fmla="*/ 221272 w 7467600"/>
              <a:gd name="connsiteY699" fmla="*/ 1980766 h 6858000"/>
              <a:gd name="connsiteX700" fmla="*/ 116765 w 7467600"/>
              <a:gd name="connsiteY700" fmla="*/ 1911033 h 6858000"/>
              <a:gd name="connsiteX701" fmla="*/ 16405 w 7467600"/>
              <a:gd name="connsiteY701" fmla="*/ 1803412 h 6858000"/>
              <a:gd name="connsiteX702" fmla="*/ 0 w 7467600"/>
              <a:gd name="connsiteY702" fmla="*/ 1784777 h 6858000"/>
              <a:gd name="connsiteX703" fmla="*/ 0 w 7467600"/>
              <a:gd name="connsiteY703" fmla="*/ 1740082 h 6858000"/>
              <a:gd name="connsiteX704" fmla="*/ 39394 w 7467600"/>
              <a:gd name="connsiteY704" fmla="*/ 1784856 h 6858000"/>
              <a:gd name="connsiteX705" fmla="*/ 135813 w 7467600"/>
              <a:gd name="connsiteY705" fmla="*/ 1888838 h 6858000"/>
              <a:gd name="connsiteX706" fmla="*/ 242575 w 7467600"/>
              <a:gd name="connsiteY706" fmla="*/ 1958841 h 6858000"/>
              <a:gd name="connsiteX707" fmla="*/ 82197 w 7467600"/>
              <a:gd name="connsiteY707" fmla="*/ 1754826 h 6858000"/>
              <a:gd name="connsiteX708" fmla="*/ 0 w 7467600"/>
              <a:gd name="connsiteY708" fmla="*/ 1679650 h 6858000"/>
              <a:gd name="connsiteX709" fmla="*/ 0 w 7467600"/>
              <a:gd name="connsiteY709" fmla="*/ 1602463 h 6858000"/>
              <a:gd name="connsiteX710" fmla="*/ 84689 w 7467600"/>
              <a:gd name="connsiteY710" fmla="*/ 1677442 h 6858000"/>
              <a:gd name="connsiteX711" fmla="*/ 298437 w 7467600"/>
              <a:gd name="connsiteY711" fmla="*/ 1968019 h 6858000"/>
              <a:gd name="connsiteX712" fmla="*/ 227269 w 7467600"/>
              <a:gd name="connsiteY712" fmla="*/ 1114064 h 6858000"/>
              <a:gd name="connsiteX713" fmla="*/ 248003 w 7467600"/>
              <a:gd name="connsiteY713" fmla="*/ 1089613 h 6858000"/>
              <a:gd name="connsiteX714" fmla="*/ 427020 w 7467600"/>
              <a:gd name="connsiteY714" fmla="*/ 1619803 h 6858000"/>
              <a:gd name="connsiteX715" fmla="*/ 340345 w 7467600"/>
              <a:gd name="connsiteY715" fmla="*/ 2027739 h 6858000"/>
              <a:gd name="connsiteX716" fmla="*/ 360865 w 7467600"/>
              <a:gd name="connsiteY716" fmla="*/ 2044827 h 6858000"/>
              <a:gd name="connsiteX717" fmla="*/ 560414 w 7467600"/>
              <a:gd name="connsiteY717" fmla="*/ 2421457 h 6858000"/>
              <a:gd name="connsiteX718" fmla="*/ 1359703 w 7467600"/>
              <a:gd name="connsiteY718" fmla="*/ 2578554 h 6858000"/>
              <a:gd name="connsiteX719" fmla="*/ 1359422 w 7467600"/>
              <a:gd name="connsiteY719" fmla="*/ 2577994 h 6858000"/>
              <a:gd name="connsiteX720" fmla="*/ 828701 w 7467600"/>
              <a:gd name="connsiteY720" fmla="*/ 1839520 h 6858000"/>
              <a:gd name="connsiteX721" fmla="*/ 494427 w 7467600"/>
              <a:gd name="connsiteY721" fmla="*/ 1092333 h 6858000"/>
              <a:gd name="connsiteX722" fmla="*/ 506322 w 7467600"/>
              <a:gd name="connsiteY722" fmla="*/ 1020997 h 6858000"/>
              <a:gd name="connsiteX723" fmla="*/ 4570198 w 7467600"/>
              <a:gd name="connsiteY723" fmla="*/ 978081 h 6858000"/>
              <a:gd name="connsiteX724" fmla="*/ 4523691 w 7467600"/>
              <a:gd name="connsiteY724" fmla="*/ 1127776 h 6858000"/>
              <a:gd name="connsiteX725" fmla="*/ 4509875 w 7467600"/>
              <a:gd name="connsiteY725" fmla="*/ 1167552 h 6858000"/>
              <a:gd name="connsiteX726" fmla="*/ 4478168 w 7467600"/>
              <a:gd name="connsiteY726" fmla="*/ 1260735 h 6858000"/>
              <a:gd name="connsiteX727" fmla="*/ 4409309 w 7467600"/>
              <a:gd name="connsiteY727" fmla="*/ 1666996 h 6858000"/>
              <a:gd name="connsiteX728" fmla="*/ 4370031 w 7467600"/>
              <a:gd name="connsiteY728" fmla="*/ 1955666 h 6858000"/>
              <a:gd name="connsiteX729" fmla="*/ 4570198 w 7467600"/>
              <a:gd name="connsiteY729" fmla="*/ 978081 h 6858000"/>
              <a:gd name="connsiteX730" fmla="*/ 4557898 w 7467600"/>
              <a:gd name="connsiteY730" fmla="*/ 900011 h 6858000"/>
              <a:gd name="connsiteX731" fmla="*/ 4344840 w 7467600"/>
              <a:gd name="connsiteY731" fmla="*/ 1922038 h 6858000"/>
              <a:gd name="connsiteX732" fmla="*/ 4378710 w 7467600"/>
              <a:gd name="connsiteY732" fmla="*/ 1665516 h 6858000"/>
              <a:gd name="connsiteX733" fmla="*/ 4448798 w 7467600"/>
              <a:gd name="connsiteY733" fmla="*/ 1253024 h 6858000"/>
              <a:gd name="connsiteX734" fmla="*/ 4480315 w 7467600"/>
              <a:gd name="connsiteY734" fmla="*/ 1158454 h 6858000"/>
              <a:gd name="connsiteX735" fmla="*/ 4494133 w 7467600"/>
              <a:gd name="connsiteY735" fmla="*/ 1118676 h 6858000"/>
              <a:gd name="connsiteX736" fmla="*/ 4557898 w 7467600"/>
              <a:gd name="connsiteY736" fmla="*/ 900011 h 6858000"/>
              <a:gd name="connsiteX737" fmla="*/ 5870151 w 7467600"/>
              <a:gd name="connsiteY737" fmla="*/ 898890 h 6858000"/>
              <a:gd name="connsiteX738" fmla="*/ 5861335 w 7467600"/>
              <a:gd name="connsiteY738" fmla="*/ 899177 h 6858000"/>
              <a:gd name="connsiteX739" fmla="*/ 5843702 w 7467600"/>
              <a:gd name="connsiteY739" fmla="*/ 899748 h 6858000"/>
              <a:gd name="connsiteX740" fmla="*/ 5651107 w 7467600"/>
              <a:gd name="connsiteY740" fmla="*/ 920306 h 6858000"/>
              <a:gd name="connsiteX741" fmla="*/ 5459407 w 7467600"/>
              <a:gd name="connsiteY741" fmla="*/ 940975 h 6858000"/>
              <a:gd name="connsiteX742" fmla="*/ 5374846 w 7467600"/>
              <a:gd name="connsiteY742" fmla="*/ 941988 h 6858000"/>
              <a:gd name="connsiteX743" fmla="*/ 5256105 w 7467600"/>
              <a:gd name="connsiteY743" fmla="*/ 945632 h 6858000"/>
              <a:gd name="connsiteX744" fmla="*/ 5107071 w 7467600"/>
              <a:gd name="connsiteY744" fmla="*/ 969720 h 6858000"/>
              <a:gd name="connsiteX745" fmla="*/ 4998681 w 7467600"/>
              <a:gd name="connsiteY745" fmla="*/ 988771 h 6858000"/>
              <a:gd name="connsiteX746" fmla="*/ 5870151 w 7467600"/>
              <a:gd name="connsiteY746" fmla="*/ 898890 h 6858000"/>
              <a:gd name="connsiteX747" fmla="*/ 5504425 w 7467600"/>
              <a:gd name="connsiteY747" fmla="*/ 848067 h 6858000"/>
              <a:gd name="connsiteX748" fmla="*/ 4968849 w 7467600"/>
              <a:gd name="connsiteY748" fmla="*/ 962318 h 6858000"/>
              <a:gd name="connsiteX749" fmla="*/ 5104039 w 7467600"/>
              <a:gd name="connsiteY749" fmla="*/ 940634 h 6858000"/>
              <a:gd name="connsiteX750" fmla="*/ 5256311 w 7467600"/>
              <a:gd name="connsiteY750" fmla="*/ 916490 h 6858000"/>
              <a:gd name="connsiteX751" fmla="*/ 5377381 w 7467600"/>
              <a:gd name="connsiteY751" fmla="*/ 912671 h 6858000"/>
              <a:gd name="connsiteX752" fmla="*/ 5460148 w 7467600"/>
              <a:gd name="connsiteY752" fmla="*/ 911442 h 6858000"/>
              <a:gd name="connsiteX753" fmla="*/ 5648971 w 7467600"/>
              <a:gd name="connsiteY753" fmla="*/ 891331 h 6858000"/>
              <a:gd name="connsiteX754" fmla="*/ 5844807 w 7467600"/>
              <a:gd name="connsiteY754" fmla="*/ 870718 h 6858000"/>
              <a:gd name="connsiteX755" fmla="*/ 5862975 w 7467600"/>
              <a:gd name="connsiteY755" fmla="*/ 869756 h 6858000"/>
              <a:gd name="connsiteX756" fmla="*/ 5920887 w 7467600"/>
              <a:gd name="connsiteY756" fmla="*/ 865929 h 6858000"/>
              <a:gd name="connsiteX757" fmla="*/ 5504425 w 7467600"/>
              <a:gd name="connsiteY757" fmla="*/ 848067 h 6858000"/>
              <a:gd name="connsiteX758" fmla="*/ 3607114 w 7467600"/>
              <a:gd name="connsiteY758" fmla="*/ 467441 h 6858000"/>
              <a:gd name="connsiteX759" fmla="*/ 3296242 w 7467600"/>
              <a:gd name="connsiteY759" fmla="*/ 807991 h 6858000"/>
              <a:gd name="connsiteX760" fmla="*/ 3174674 w 7467600"/>
              <a:gd name="connsiteY760" fmla="*/ 919759 h 6858000"/>
              <a:gd name="connsiteX761" fmla="*/ 3042978 w 7467600"/>
              <a:gd name="connsiteY761" fmla="*/ 1054894 h 6858000"/>
              <a:gd name="connsiteX762" fmla="*/ 2968914 w 7467600"/>
              <a:gd name="connsiteY762" fmla="*/ 1133756 h 6858000"/>
              <a:gd name="connsiteX763" fmla="*/ 3103823 w 7467600"/>
              <a:gd name="connsiteY763" fmla="*/ 1026814 h 6858000"/>
              <a:gd name="connsiteX764" fmla="*/ 3607114 w 7467600"/>
              <a:gd name="connsiteY764" fmla="*/ 467441 h 6858000"/>
              <a:gd name="connsiteX765" fmla="*/ 3744487 w 7467600"/>
              <a:gd name="connsiteY765" fmla="*/ 383136 h 6858000"/>
              <a:gd name="connsiteX766" fmla="*/ 3970213 w 7467600"/>
              <a:gd name="connsiteY766" fmla="*/ 995559 h 6858000"/>
              <a:gd name="connsiteX767" fmla="*/ 3744487 w 7467600"/>
              <a:gd name="connsiteY767" fmla="*/ 383136 h 6858000"/>
              <a:gd name="connsiteX768" fmla="*/ 3624562 w 7467600"/>
              <a:gd name="connsiteY768" fmla="*/ 367041 h 6858000"/>
              <a:gd name="connsiteX769" fmla="*/ 3489712 w 7467600"/>
              <a:gd name="connsiteY769" fmla="*/ 485386 h 6858000"/>
              <a:gd name="connsiteX770" fmla="*/ 3182994 w 7467600"/>
              <a:gd name="connsiteY770" fmla="*/ 828265 h 6858000"/>
              <a:gd name="connsiteX771" fmla="*/ 2892114 w 7467600"/>
              <a:gd name="connsiteY771" fmla="*/ 1172635 h 6858000"/>
              <a:gd name="connsiteX772" fmla="*/ 3021459 w 7467600"/>
              <a:gd name="connsiteY772" fmla="*/ 1035385 h 6858000"/>
              <a:gd name="connsiteX773" fmla="*/ 3153873 w 7467600"/>
              <a:gd name="connsiteY773" fmla="*/ 898971 h 6858000"/>
              <a:gd name="connsiteX774" fmla="*/ 3276511 w 7467600"/>
              <a:gd name="connsiteY774" fmla="*/ 786423 h 6858000"/>
              <a:gd name="connsiteX775" fmla="*/ 3584154 w 7467600"/>
              <a:gd name="connsiteY775" fmla="*/ 448218 h 6858000"/>
              <a:gd name="connsiteX776" fmla="*/ 3624562 w 7467600"/>
              <a:gd name="connsiteY776" fmla="*/ 367041 h 6858000"/>
              <a:gd name="connsiteX777" fmla="*/ 3766672 w 7467600"/>
              <a:gd name="connsiteY777" fmla="*/ 359429 h 6858000"/>
              <a:gd name="connsiteX778" fmla="*/ 3996338 w 7467600"/>
              <a:gd name="connsiteY778" fmla="*/ 968237 h 6858000"/>
              <a:gd name="connsiteX779" fmla="*/ 3766672 w 7467600"/>
              <a:gd name="connsiteY779" fmla="*/ 359429 h 6858000"/>
              <a:gd name="connsiteX780" fmla="*/ 5805386 w 7467600"/>
              <a:gd name="connsiteY780" fmla="*/ 239240 h 6858000"/>
              <a:gd name="connsiteX781" fmla="*/ 5736947 w 7467600"/>
              <a:gd name="connsiteY781" fmla="*/ 261367 h 6858000"/>
              <a:gd name="connsiteX782" fmla="*/ 5427012 w 7467600"/>
              <a:gd name="connsiteY782" fmla="*/ 311272 h 6858000"/>
              <a:gd name="connsiteX783" fmla="*/ 5147818 w 7467600"/>
              <a:gd name="connsiteY783" fmla="*/ 322112 h 6858000"/>
              <a:gd name="connsiteX784" fmla="*/ 5060854 w 7467600"/>
              <a:gd name="connsiteY784" fmla="*/ 311882 h 6858000"/>
              <a:gd name="connsiteX785" fmla="*/ 4945989 w 7467600"/>
              <a:gd name="connsiteY785" fmla="*/ 300516 h 6858000"/>
              <a:gd name="connsiteX786" fmla="*/ 5410479 w 7467600"/>
              <a:gd name="connsiteY786" fmla="*/ 348434 h 6858000"/>
              <a:gd name="connsiteX787" fmla="*/ 5805386 w 7467600"/>
              <a:gd name="connsiteY787" fmla="*/ 239240 h 6858000"/>
              <a:gd name="connsiteX788" fmla="*/ 5905192 w 7467600"/>
              <a:gd name="connsiteY788" fmla="*/ 163079 h 6858000"/>
              <a:gd name="connsiteX789" fmla="*/ 5865655 w 7467600"/>
              <a:gd name="connsiteY789" fmla="*/ 171901 h 6858000"/>
              <a:gd name="connsiteX790" fmla="*/ 5259740 w 7467600"/>
              <a:gd name="connsiteY790" fmla="*/ 257013 h 6858000"/>
              <a:gd name="connsiteX791" fmla="*/ 5208466 w 7467600"/>
              <a:gd name="connsiteY791" fmla="*/ 257550 h 6858000"/>
              <a:gd name="connsiteX792" fmla="*/ 4980204 w 7467600"/>
              <a:gd name="connsiteY792" fmla="*/ 271903 h 6858000"/>
              <a:gd name="connsiteX793" fmla="*/ 5068068 w 7467600"/>
              <a:gd name="connsiteY793" fmla="*/ 282244 h 6858000"/>
              <a:gd name="connsiteX794" fmla="*/ 5153231 w 7467600"/>
              <a:gd name="connsiteY794" fmla="*/ 292240 h 6858000"/>
              <a:gd name="connsiteX795" fmla="*/ 5426491 w 7467600"/>
              <a:gd name="connsiteY795" fmla="*/ 281128 h 6858000"/>
              <a:gd name="connsiteX796" fmla="*/ 5731212 w 7467600"/>
              <a:gd name="connsiteY796" fmla="*/ 231951 h 6858000"/>
              <a:gd name="connsiteX797" fmla="*/ 5905192 w 7467600"/>
              <a:gd name="connsiteY797" fmla="*/ 163079 h 6858000"/>
              <a:gd name="connsiteX798" fmla="*/ 5944437 w 7467600"/>
              <a:gd name="connsiteY798" fmla="*/ 113829 h 6858000"/>
              <a:gd name="connsiteX799" fmla="*/ 5825032 w 7467600"/>
              <a:gd name="connsiteY799" fmla="*/ 146405 h 6858000"/>
              <a:gd name="connsiteX800" fmla="*/ 4955599 w 7467600"/>
              <a:gd name="connsiteY800" fmla="*/ 247008 h 6858000"/>
              <a:gd name="connsiteX801" fmla="*/ 5210104 w 7467600"/>
              <a:gd name="connsiteY801" fmla="*/ 228123 h 6858000"/>
              <a:gd name="connsiteX802" fmla="*/ 5261015 w 7467600"/>
              <a:gd name="connsiteY802" fmla="*/ 227087 h 6858000"/>
              <a:gd name="connsiteX803" fmla="*/ 5861181 w 7467600"/>
              <a:gd name="connsiteY803" fmla="*/ 143093 h 6858000"/>
              <a:gd name="connsiteX804" fmla="*/ 5961252 w 7467600"/>
              <a:gd name="connsiteY804" fmla="*/ 114820 h 6858000"/>
              <a:gd name="connsiteX805" fmla="*/ 5944437 w 7467600"/>
              <a:gd name="connsiteY805" fmla="*/ 113829 h 6858000"/>
              <a:gd name="connsiteX806" fmla="*/ 3882765 w 7467600"/>
              <a:gd name="connsiteY806" fmla="*/ 0 h 6858000"/>
              <a:gd name="connsiteX807" fmla="*/ 3995099 w 7467600"/>
              <a:gd name="connsiteY807" fmla="*/ 0 h 6858000"/>
              <a:gd name="connsiteX808" fmla="*/ 4163818 w 7467600"/>
              <a:gd name="connsiteY808" fmla="*/ 234104 h 6858000"/>
              <a:gd name="connsiteX809" fmla="*/ 4172099 w 7467600"/>
              <a:gd name="connsiteY809" fmla="*/ 234207 h 6858000"/>
              <a:gd name="connsiteX810" fmla="*/ 4784282 w 7467600"/>
              <a:gd name="connsiteY810" fmla="*/ 276561 h 6858000"/>
              <a:gd name="connsiteX811" fmla="*/ 4801687 w 7467600"/>
              <a:gd name="connsiteY811" fmla="*/ 267764 h 6858000"/>
              <a:gd name="connsiteX812" fmla="*/ 6082788 w 7467600"/>
              <a:gd name="connsiteY812" fmla="*/ 64119 h 6858000"/>
              <a:gd name="connsiteX813" fmla="*/ 6099442 w 7467600"/>
              <a:gd name="connsiteY813" fmla="*/ 82568 h 6858000"/>
              <a:gd name="connsiteX814" fmla="*/ 4804137 w 7467600"/>
              <a:gd name="connsiteY814" fmla="*/ 320931 h 6858000"/>
              <a:gd name="connsiteX815" fmla="*/ 4227047 w 7467600"/>
              <a:gd name="connsiteY815" fmla="*/ 313415 h 6858000"/>
              <a:gd name="connsiteX816" fmla="*/ 4346041 w 7467600"/>
              <a:gd name="connsiteY816" fmla="*/ 456086 h 6858000"/>
              <a:gd name="connsiteX817" fmla="*/ 4870967 w 7467600"/>
              <a:gd name="connsiteY817" fmla="*/ 963061 h 6858000"/>
              <a:gd name="connsiteX818" fmla="*/ 4889647 w 7467600"/>
              <a:gd name="connsiteY818" fmla="*/ 957147 h 6858000"/>
              <a:gd name="connsiteX819" fmla="*/ 5422504 w 7467600"/>
              <a:gd name="connsiteY819" fmla="*/ 805191 h 6858000"/>
              <a:gd name="connsiteX820" fmla="*/ 6087656 w 7467600"/>
              <a:gd name="connsiteY820" fmla="*/ 826703 h 6858000"/>
              <a:gd name="connsiteX821" fmla="*/ 6058717 w 7467600"/>
              <a:gd name="connsiteY821" fmla="*/ 865992 h 6858000"/>
              <a:gd name="connsiteX822" fmla="*/ 4974153 w 7467600"/>
              <a:gd name="connsiteY822" fmla="*/ 1045456 h 6858000"/>
              <a:gd name="connsiteX823" fmla="*/ 5627835 w 7467600"/>
              <a:gd name="connsiteY823" fmla="*/ 1472077 h 6858000"/>
              <a:gd name="connsiteX824" fmla="*/ 5629817 w 7467600"/>
              <a:gd name="connsiteY824" fmla="*/ 1471412 h 6858000"/>
              <a:gd name="connsiteX825" fmla="*/ 5634124 w 7467600"/>
              <a:gd name="connsiteY825" fmla="*/ 1470572 h 6858000"/>
              <a:gd name="connsiteX826" fmla="*/ 5755832 w 7467600"/>
              <a:gd name="connsiteY826" fmla="*/ 1383886 h 6858000"/>
              <a:gd name="connsiteX827" fmla="*/ 6014186 w 7467600"/>
              <a:gd name="connsiteY827" fmla="*/ 1279799 h 6858000"/>
              <a:gd name="connsiteX828" fmla="*/ 6901619 w 7467600"/>
              <a:gd name="connsiteY828" fmla="*/ 1047874 h 6858000"/>
              <a:gd name="connsiteX829" fmla="*/ 6931566 w 7467600"/>
              <a:gd name="connsiteY829" fmla="*/ 1062034 h 6858000"/>
              <a:gd name="connsiteX830" fmla="*/ 5790982 w 7467600"/>
              <a:gd name="connsiteY830" fmla="*/ 1561380 h 6858000"/>
              <a:gd name="connsiteX831" fmla="*/ 6188971 w 7467600"/>
              <a:gd name="connsiteY831" fmla="*/ 1755168 h 6858000"/>
              <a:gd name="connsiteX832" fmla="*/ 6202446 w 7467600"/>
              <a:gd name="connsiteY832" fmla="*/ 1752268 h 6858000"/>
              <a:gd name="connsiteX833" fmla="*/ 7179560 w 7467600"/>
              <a:gd name="connsiteY833" fmla="*/ 1467551 h 6858000"/>
              <a:gd name="connsiteX834" fmla="*/ 7158730 w 7467600"/>
              <a:gd name="connsiteY834" fmla="*/ 1507835 h 6858000"/>
              <a:gd name="connsiteX835" fmla="*/ 6326959 w 7467600"/>
              <a:gd name="connsiteY835" fmla="*/ 1817686 h 6858000"/>
              <a:gd name="connsiteX836" fmla="*/ 6537433 w 7467600"/>
              <a:gd name="connsiteY836" fmla="*/ 1907790 h 6858000"/>
              <a:gd name="connsiteX837" fmla="*/ 6550221 w 7467600"/>
              <a:gd name="connsiteY837" fmla="*/ 1910729 h 6858000"/>
              <a:gd name="connsiteX838" fmla="*/ 6964438 w 7467600"/>
              <a:gd name="connsiteY838" fmla="*/ 2209505 h 6858000"/>
              <a:gd name="connsiteX839" fmla="*/ 7367862 w 7467600"/>
              <a:gd name="connsiteY839" fmla="*/ 2806833 h 6858000"/>
              <a:gd name="connsiteX840" fmla="*/ 7364329 w 7467600"/>
              <a:gd name="connsiteY840" fmla="*/ 2826907 h 6858000"/>
              <a:gd name="connsiteX841" fmla="*/ 7290545 w 7467600"/>
              <a:gd name="connsiteY841" fmla="*/ 2850663 h 6858000"/>
              <a:gd name="connsiteX842" fmla="*/ 6472036 w 7467600"/>
              <a:gd name="connsiteY842" fmla="*/ 1959003 h 6858000"/>
              <a:gd name="connsiteX843" fmla="*/ 5792897 w 7467600"/>
              <a:gd name="connsiteY843" fmla="*/ 1647747 h 6858000"/>
              <a:gd name="connsiteX844" fmla="*/ 5842751 w 7467600"/>
              <a:gd name="connsiteY844" fmla="*/ 1816112 h 6858000"/>
              <a:gd name="connsiteX845" fmla="*/ 5847424 w 7467600"/>
              <a:gd name="connsiteY845" fmla="*/ 1815776 h 6858000"/>
              <a:gd name="connsiteX846" fmla="*/ 6399821 w 7467600"/>
              <a:gd name="connsiteY846" fmla="*/ 2344799 h 6858000"/>
              <a:gd name="connsiteX847" fmla="*/ 6323232 w 7467600"/>
              <a:gd name="connsiteY847" fmla="*/ 2389634 h 6858000"/>
              <a:gd name="connsiteX848" fmla="*/ 5942958 w 7467600"/>
              <a:gd name="connsiteY848" fmla="*/ 2077708 h 6858000"/>
              <a:gd name="connsiteX849" fmla="*/ 5921559 w 7467600"/>
              <a:gd name="connsiteY849" fmla="*/ 2378596 h 6858000"/>
              <a:gd name="connsiteX850" fmla="*/ 5817651 w 7467600"/>
              <a:gd name="connsiteY850" fmla="*/ 3023919 h 6858000"/>
              <a:gd name="connsiteX851" fmla="*/ 5729634 w 7467600"/>
              <a:gd name="connsiteY851" fmla="*/ 3051849 h 6858000"/>
              <a:gd name="connsiteX852" fmla="*/ 5611018 w 7467600"/>
              <a:gd name="connsiteY852" fmla="*/ 2316769 h 6858000"/>
              <a:gd name="connsiteX853" fmla="*/ 5687608 w 7467600"/>
              <a:gd name="connsiteY853" fmla="*/ 2039972 h 6858000"/>
              <a:gd name="connsiteX854" fmla="*/ 5657554 w 7467600"/>
              <a:gd name="connsiteY854" fmla="*/ 1576445 h 6858000"/>
              <a:gd name="connsiteX855" fmla="*/ 5150475 w 7467600"/>
              <a:gd name="connsiteY855" fmla="*/ 1274012 h 6858000"/>
              <a:gd name="connsiteX856" fmla="*/ 5349142 w 7467600"/>
              <a:gd name="connsiteY856" fmla="*/ 2204405 h 6858000"/>
              <a:gd name="connsiteX857" fmla="*/ 5262214 w 7467600"/>
              <a:gd name="connsiteY857" fmla="*/ 2233836 h 6858000"/>
              <a:gd name="connsiteX858" fmla="*/ 4981539 w 7467600"/>
              <a:gd name="connsiteY858" fmla="*/ 1542201 h 6858000"/>
              <a:gd name="connsiteX859" fmla="*/ 4958461 w 7467600"/>
              <a:gd name="connsiteY859" fmla="*/ 1136957 h 6858000"/>
              <a:gd name="connsiteX860" fmla="*/ 4655015 w 7467600"/>
              <a:gd name="connsiteY860" fmla="*/ 891426 h 6858000"/>
              <a:gd name="connsiteX861" fmla="*/ 4348002 w 7467600"/>
              <a:gd name="connsiteY861" fmla="*/ 2205895 h 6858000"/>
              <a:gd name="connsiteX862" fmla="*/ 4262250 w 7467600"/>
              <a:gd name="connsiteY862" fmla="*/ 2219972 h 6858000"/>
              <a:gd name="connsiteX863" fmla="*/ 4550611 w 7467600"/>
              <a:gd name="connsiteY863" fmla="*/ 817540 h 6858000"/>
              <a:gd name="connsiteX864" fmla="*/ 4564418 w 7467600"/>
              <a:gd name="connsiteY864" fmla="*/ 808293 h 6858000"/>
              <a:gd name="connsiteX865" fmla="*/ 4266388 w 7467600"/>
              <a:gd name="connsiteY865" fmla="*/ 500083 h 6858000"/>
              <a:gd name="connsiteX866" fmla="*/ 4032842 w 7467600"/>
              <a:gd name="connsiteY866" fmla="*/ 211809 h 6858000"/>
              <a:gd name="connsiteX867" fmla="*/ 3882765 w 7467600"/>
              <a:gd name="connsiteY867" fmla="*/ 0 h 6858000"/>
              <a:gd name="connsiteX868" fmla="*/ 3721337 w 7467600"/>
              <a:gd name="connsiteY868" fmla="*/ 0 h 6858000"/>
              <a:gd name="connsiteX869" fmla="*/ 3797544 w 7467600"/>
              <a:gd name="connsiteY869" fmla="*/ 0 h 6858000"/>
              <a:gd name="connsiteX870" fmla="*/ 3775734 w 7467600"/>
              <a:gd name="connsiteY870" fmla="*/ 95131 h 6858000"/>
              <a:gd name="connsiteX871" fmla="*/ 3724807 w 7467600"/>
              <a:gd name="connsiteY871" fmla="*/ 272257 h 6858000"/>
              <a:gd name="connsiteX872" fmla="*/ 3726844 w 7467600"/>
              <a:gd name="connsiteY872" fmla="*/ 282988 h 6858000"/>
              <a:gd name="connsiteX873" fmla="*/ 3742664 w 7467600"/>
              <a:gd name="connsiteY873" fmla="*/ 279918 h 6858000"/>
              <a:gd name="connsiteX874" fmla="*/ 4103910 w 7467600"/>
              <a:gd name="connsiteY874" fmla="*/ 1161917 h 6858000"/>
              <a:gd name="connsiteX875" fmla="*/ 4020269 w 7467600"/>
              <a:gd name="connsiteY875" fmla="*/ 1200406 h 6858000"/>
              <a:gd name="connsiteX876" fmla="*/ 3674882 w 7467600"/>
              <a:gd name="connsiteY876" fmla="*/ 488524 h 6858000"/>
              <a:gd name="connsiteX877" fmla="*/ 3132682 w 7467600"/>
              <a:gd name="connsiteY877" fmla="*/ 1072284 h 6858000"/>
              <a:gd name="connsiteX878" fmla="*/ 2716346 w 7467600"/>
              <a:gd name="connsiteY878" fmla="*/ 1276376 h 6858000"/>
              <a:gd name="connsiteX879" fmla="*/ 2716772 w 7467600"/>
              <a:gd name="connsiteY879" fmla="*/ 1255462 h 6858000"/>
              <a:gd name="connsiteX880" fmla="*/ 3471096 w 7467600"/>
              <a:gd name="connsiteY880" fmla="*/ 437072 h 6858000"/>
              <a:gd name="connsiteX881" fmla="*/ 3639057 w 7467600"/>
              <a:gd name="connsiteY881" fmla="*/ 286334 h 6858000"/>
              <a:gd name="connsiteX882" fmla="*/ 3640309 w 7467600"/>
              <a:gd name="connsiteY882" fmla="*/ 284664 h 6858000"/>
              <a:gd name="connsiteX883" fmla="*/ 3646022 w 7467600"/>
              <a:gd name="connsiteY883" fmla="*/ 276711 h 6858000"/>
              <a:gd name="connsiteX884" fmla="*/ 3707943 w 7467600"/>
              <a:gd name="connsiteY884" fmla="*/ 65958 h 6858000"/>
              <a:gd name="connsiteX885" fmla="*/ 3721337 w 7467600"/>
              <a:gd name="connsiteY885" fmla="*/ 0 h 6858000"/>
              <a:gd name="connsiteX886" fmla="*/ 2867960 w 7467600"/>
              <a:gd name="connsiteY886" fmla="*/ 0 h 6858000"/>
              <a:gd name="connsiteX887" fmla="*/ 2926351 w 7467600"/>
              <a:gd name="connsiteY887" fmla="*/ 0 h 6858000"/>
              <a:gd name="connsiteX888" fmla="*/ 2902823 w 7467600"/>
              <a:gd name="connsiteY888" fmla="*/ 262929 h 6858000"/>
              <a:gd name="connsiteX889" fmla="*/ 2940663 w 7467600"/>
              <a:gd name="connsiteY889" fmla="*/ 140884 h 6858000"/>
              <a:gd name="connsiteX890" fmla="*/ 2947039 w 7467600"/>
              <a:gd name="connsiteY890" fmla="*/ 122524 h 6858000"/>
              <a:gd name="connsiteX891" fmla="*/ 2984316 w 7467600"/>
              <a:gd name="connsiteY891" fmla="*/ 0 h 6858000"/>
              <a:gd name="connsiteX892" fmla="*/ 3016114 w 7467600"/>
              <a:gd name="connsiteY892" fmla="*/ 0 h 6858000"/>
              <a:gd name="connsiteX893" fmla="*/ 2979949 w 7467600"/>
              <a:gd name="connsiteY893" fmla="*/ 119274 h 6858000"/>
              <a:gd name="connsiteX894" fmla="*/ 3023879 w 7467600"/>
              <a:gd name="connsiteY894" fmla="*/ 0 h 6858000"/>
              <a:gd name="connsiteX895" fmla="*/ 3105400 w 7467600"/>
              <a:gd name="connsiteY895" fmla="*/ 0 h 6858000"/>
              <a:gd name="connsiteX896" fmla="*/ 3094669 w 7467600"/>
              <a:gd name="connsiteY896" fmla="*/ 30308 h 6858000"/>
              <a:gd name="connsiteX897" fmla="*/ 2901945 w 7467600"/>
              <a:gd name="connsiteY897" fmla="*/ 466538 h 6858000"/>
              <a:gd name="connsiteX898" fmla="*/ 2815209 w 7467600"/>
              <a:gd name="connsiteY898" fmla="*/ 497361 h 6858000"/>
              <a:gd name="connsiteX899" fmla="*/ 2844845 w 7467600"/>
              <a:gd name="connsiteY899" fmla="*/ 127638 h 6858000"/>
              <a:gd name="connsiteX900" fmla="*/ 2867960 w 7467600"/>
              <a:gd name="connsiteY900" fmla="*/ 0 h 6858000"/>
              <a:gd name="connsiteX901" fmla="*/ 1057230 w 7467600"/>
              <a:gd name="connsiteY901" fmla="*/ 0 h 6858000"/>
              <a:gd name="connsiteX902" fmla="*/ 1111003 w 7467600"/>
              <a:gd name="connsiteY902" fmla="*/ 0 h 6858000"/>
              <a:gd name="connsiteX903" fmla="*/ 1125553 w 7467600"/>
              <a:gd name="connsiteY903" fmla="*/ 52588 h 6858000"/>
              <a:gd name="connsiteX904" fmla="*/ 1304276 w 7467600"/>
              <a:gd name="connsiteY904" fmla="*/ 476275 h 6858000"/>
              <a:gd name="connsiteX905" fmla="*/ 1492066 w 7467600"/>
              <a:gd name="connsiteY905" fmla="*/ 886333 h 6858000"/>
              <a:gd name="connsiteX906" fmla="*/ 1423698 w 7467600"/>
              <a:gd name="connsiteY906" fmla="*/ 710817 h 6858000"/>
              <a:gd name="connsiteX907" fmla="*/ 1357609 w 7467600"/>
              <a:gd name="connsiteY907" fmla="*/ 532892 h 6858000"/>
              <a:gd name="connsiteX908" fmla="*/ 1309550 w 7467600"/>
              <a:gd name="connsiteY908" fmla="*/ 374031 h 6858000"/>
              <a:gd name="connsiteX909" fmla="*/ 1193673 w 7467600"/>
              <a:gd name="connsiteY909" fmla="*/ 49533 h 6858000"/>
              <a:gd name="connsiteX910" fmla="*/ 1164391 w 7467600"/>
              <a:gd name="connsiteY910" fmla="*/ 0 h 6858000"/>
              <a:gd name="connsiteX911" fmla="*/ 1200666 w 7467600"/>
              <a:gd name="connsiteY911" fmla="*/ 0 h 6858000"/>
              <a:gd name="connsiteX912" fmla="*/ 1223408 w 7467600"/>
              <a:gd name="connsiteY912" fmla="*/ 38996 h 6858000"/>
              <a:gd name="connsiteX913" fmla="*/ 1339635 w 7467600"/>
              <a:gd name="connsiteY913" fmla="*/ 365517 h 6858000"/>
              <a:gd name="connsiteX914" fmla="*/ 1387469 w 7467600"/>
              <a:gd name="connsiteY914" fmla="*/ 523079 h 6858000"/>
              <a:gd name="connsiteX915" fmla="*/ 1452685 w 7467600"/>
              <a:gd name="connsiteY915" fmla="*/ 699806 h 6858000"/>
              <a:gd name="connsiteX916" fmla="*/ 1492092 w 7467600"/>
              <a:gd name="connsiteY916" fmla="*/ 800424 h 6858000"/>
              <a:gd name="connsiteX917" fmla="*/ 1455302 w 7467600"/>
              <a:gd name="connsiteY917" fmla="*/ 632913 h 6858000"/>
              <a:gd name="connsiteX918" fmla="*/ 1222336 w 7467600"/>
              <a:gd name="connsiteY918" fmla="*/ 9480 h 6858000"/>
              <a:gd name="connsiteX919" fmla="*/ 1214634 w 7467600"/>
              <a:gd name="connsiteY919" fmla="*/ 0 h 6858000"/>
              <a:gd name="connsiteX920" fmla="*/ 1289827 w 7467600"/>
              <a:gd name="connsiteY920" fmla="*/ 0 h 6858000"/>
              <a:gd name="connsiteX921" fmla="*/ 1321076 w 7467600"/>
              <a:gd name="connsiteY921" fmla="*/ 59722 h 6858000"/>
              <a:gd name="connsiteX922" fmla="*/ 1512579 w 7467600"/>
              <a:gd name="connsiteY922" fmla="*/ 626441 h 6858000"/>
              <a:gd name="connsiteX923" fmla="*/ 1506076 w 7467600"/>
              <a:gd name="connsiteY923" fmla="*/ 1089289 h 6858000"/>
              <a:gd name="connsiteX924" fmla="*/ 1486346 w 7467600"/>
              <a:gd name="connsiteY924" fmla="*/ 1079919 h 6858000"/>
              <a:gd name="connsiteX925" fmla="*/ 1070511 w 7467600"/>
              <a:gd name="connsiteY925" fmla="*/ 48609 h 6858000"/>
              <a:gd name="connsiteX926" fmla="*/ 1057230 w 7467600"/>
              <a:gd name="connsiteY926" fmla="*/ 0 h 6858000"/>
              <a:gd name="connsiteX927" fmla="*/ 43151 w 7467600"/>
              <a:gd name="connsiteY927" fmla="*/ 0 h 6858000"/>
              <a:gd name="connsiteX928" fmla="*/ 95283 w 7467600"/>
              <a:gd name="connsiteY928" fmla="*/ 0 h 6858000"/>
              <a:gd name="connsiteX929" fmla="*/ 300708 w 7467600"/>
              <a:gd name="connsiteY929" fmla="*/ 154571 h 6858000"/>
              <a:gd name="connsiteX930" fmla="*/ 530414 w 7467600"/>
              <a:gd name="connsiteY930" fmla="*/ 354673 h 6858000"/>
              <a:gd name="connsiteX931" fmla="*/ 333785 w 7467600"/>
              <a:gd name="connsiteY931" fmla="*/ 161564 h 6858000"/>
              <a:gd name="connsiteX932" fmla="*/ 147005 w 7467600"/>
              <a:gd name="connsiteY932" fmla="*/ 0 h 6858000"/>
              <a:gd name="connsiteX933" fmla="*/ 272509 w 7467600"/>
              <a:gd name="connsiteY933" fmla="*/ 0 h 6858000"/>
              <a:gd name="connsiteX934" fmla="*/ 326276 w 7467600"/>
              <a:gd name="connsiteY934" fmla="*/ 45847 h 6858000"/>
              <a:gd name="connsiteX935" fmla="*/ 823759 w 7467600"/>
              <a:gd name="connsiteY935" fmla="*/ 574145 h 6858000"/>
              <a:gd name="connsiteX936" fmla="*/ 811254 w 7467600"/>
              <a:gd name="connsiteY936" fmla="*/ 665546 h 6858000"/>
              <a:gd name="connsiteX937" fmla="*/ 154042 w 7467600"/>
              <a:gd name="connsiteY937" fmla="*/ 261522 h 6858000"/>
              <a:gd name="connsiteX938" fmla="*/ 13550 w 7467600"/>
              <a:gd name="connsiteY938" fmla="*/ 158423 h 6858000"/>
              <a:gd name="connsiteX939" fmla="*/ 0 w 7467600"/>
              <a:gd name="connsiteY939" fmla="*/ 146618 h 6858000"/>
              <a:gd name="connsiteX940" fmla="*/ 0 w 7467600"/>
              <a:gd name="connsiteY940" fmla="*/ 59161 h 6858000"/>
              <a:gd name="connsiteX941" fmla="*/ 45427 w 7467600"/>
              <a:gd name="connsiteY941" fmla="*/ 101078 h 6858000"/>
              <a:gd name="connsiteX942" fmla="*/ 630103 w 7467600"/>
              <a:gd name="connsiteY942" fmla="*/ 485885 h 6858000"/>
              <a:gd name="connsiteX943" fmla="*/ 532040 w 7467600"/>
              <a:gd name="connsiteY943" fmla="*/ 399359 h 6858000"/>
              <a:gd name="connsiteX944" fmla="*/ 517618 w 7467600"/>
              <a:gd name="connsiteY944" fmla="*/ 385726 h 6858000"/>
              <a:gd name="connsiteX945" fmla="*/ 285074 w 7467600"/>
              <a:gd name="connsiteY945" fmla="*/ 182755 h 6858000"/>
              <a:gd name="connsiteX946" fmla="*/ 43151 w 7467600"/>
              <a:gd name="connsiteY94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34024 w 7467600"/>
              <a:gd name="connsiteY4" fmla="*/ 672213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1019354 w 7467600"/>
              <a:gd name="connsiteY14" fmla="*/ 6315006 h 6858000"/>
              <a:gd name="connsiteX15" fmla="*/ 441046 w 7467600"/>
              <a:gd name="connsiteY15" fmla="*/ 6691153 h 6858000"/>
              <a:gd name="connsiteX16" fmla="*/ 1019354 w 7467600"/>
              <a:gd name="connsiteY16" fmla="*/ 6315006 h 6858000"/>
              <a:gd name="connsiteX17" fmla="*/ 991680 w 7467600"/>
              <a:gd name="connsiteY17" fmla="*/ 6298413 h 6858000"/>
              <a:gd name="connsiteX18" fmla="*/ 409060 w 7467600"/>
              <a:gd name="connsiteY18" fmla="*/ 6671470 h 6858000"/>
              <a:gd name="connsiteX19" fmla="*/ 991680 w 7467600"/>
              <a:gd name="connsiteY19" fmla="*/ 6298413 h 6858000"/>
              <a:gd name="connsiteX20" fmla="*/ 103333 w 7467600"/>
              <a:gd name="connsiteY20" fmla="*/ 5699602 h 6858000"/>
              <a:gd name="connsiteX21" fmla="*/ 233938 w 7467600"/>
              <a:gd name="connsiteY21" fmla="*/ 5809416 h 6858000"/>
              <a:gd name="connsiteX22" fmla="*/ 883580 w 7467600"/>
              <a:gd name="connsiteY22" fmla="*/ 6180710 h 6858000"/>
              <a:gd name="connsiteX23" fmla="*/ 487337 w 7467600"/>
              <a:gd name="connsiteY23" fmla="*/ 5950182 h 6858000"/>
              <a:gd name="connsiteX24" fmla="*/ 354051 w 7467600"/>
              <a:gd name="connsiteY24" fmla="*/ 5854912 h 6858000"/>
              <a:gd name="connsiteX25" fmla="*/ 195436 w 7467600"/>
              <a:gd name="connsiteY25" fmla="*/ 5755068 h 6858000"/>
              <a:gd name="connsiteX26" fmla="*/ 103333 w 7467600"/>
              <a:gd name="connsiteY26" fmla="*/ 5699602 h 6858000"/>
              <a:gd name="connsiteX27" fmla="*/ 5539432 w 7467600"/>
              <a:gd name="connsiteY27" fmla="*/ 5642928 h 6858000"/>
              <a:gd name="connsiteX28" fmla="*/ 5555462 w 7467600"/>
              <a:gd name="connsiteY28" fmla="*/ 5694454 h 6858000"/>
              <a:gd name="connsiteX29" fmla="*/ 5828270 w 7467600"/>
              <a:gd name="connsiteY29" fmla="*/ 6320663 h 6858000"/>
              <a:gd name="connsiteX30" fmla="*/ 5947416 w 7467600"/>
              <a:gd name="connsiteY30" fmla="*/ 6574846 h 6858000"/>
              <a:gd name="connsiteX31" fmla="*/ 5539432 w 7467600"/>
              <a:gd name="connsiteY31" fmla="*/ 5642928 h 6858000"/>
              <a:gd name="connsiteX32" fmla="*/ 51253 w 7467600"/>
              <a:gd name="connsiteY32" fmla="*/ 5631825 h 6858000"/>
              <a:gd name="connsiteX33" fmla="*/ 211622 w 7467600"/>
              <a:gd name="connsiteY33" fmla="*/ 5728803 h 6858000"/>
              <a:gd name="connsiteX34" fmla="*/ 371652 w 7467600"/>
              <a:gd name="connsiteY34" fmla="*/ 5829062 h 6858000"/>
              <a:gd name="connsiteX35" fmla="*/ 505903 w 7467600"/>
              <a:gd name="connsiteY35" fmla="*/ 5925221 h 6858000"/>
              <a:gd name="connsiteX36" fmla="*/ 899240 w 7467600"/>
              <a:gd name="connsiteY36" fmla="*/ 6153068 h 6858000"/>
              <a:gd name="connsiteX37" fmla="*/ 988114 w 7467600"/>
              <a:gd name="connsiteY37" fmla="*/ 6174204 h 6858000"/>
              <a:gd name="connsiteX38" fmla="*/ 845971 w 7467600"/>
              <a:gd name="connsiteY38" fmla="*/ 6067177 h 6858000"/>
              <a:gd name="connsiteX39" fmla="*/ 448057 w 7467600"/>
              <a:gd name="connsiteY39" fmla="*/ 5841376 h 6858000"/>
              <a:gd name="connsiteX40" fmla="*/ 51253 w 7467600"/>
              <a:gd name="connsiteY40" fmla="*/ 5631825 h 6858000"/>
              <a:gd name="connsiteX41" fmla="*/ 2606687 w 7467600"/>
              <a:gd name="connsiteY41" fmla="*/ 5630718 h 6858000"/>
              <a:gd name="connsiteX42" fmla="*/ 2645658 w 7467600"/>
              <a:gd name="connsiteY42" fmla="*/ 6640259 h 6858000"/>
              <a:gd name="connsiteX43" fmla="*/ 2606687 w 7467600"/>
              <a:gd name="connsiteY43" fmla="*/ 5630718 h 6858000"/>
              <a:gd name="connsiteX44" fmla="*/ 3642057 w 7467600"/>
              <a:gd name="connsiteY44" fmla="*/ 5573487 h 6858000"/>
              <a:gd name="connsiteX45" fmla="*/ 3632981 w 7467600"/>
              <a:gd name="connsiteY45" fmla="*/ 5579437 h 6858000"/>
              <a:gd name="connsiteX46" fmla="*/ 3382436 w 7467600"/>
              <a:gd name="connsiteY46" fmla="*/ 5952726 h 6858000"/>
              <a:gd name="connsiteX47" fmla="*/ 3191929 w 7467600"/>
              <a:gd name="connsiteY47" fmla="*/ 6662669 h 6858000"/>
              <a:gd name="connsiteX48" fmla="*/ 3369898 w 7467600"/>
              <a:gd name="connsiteY48" fmla="*/ 6081771 h 6858000"/>
              <a:gd name="connsiteX49" fmla="*/ 3642057 w 7467600"/>
              <a:gd name="connsiteY49" fmla="*/ 5573487 h 6858000"/>
              <a:gd name="connsiteX50" fmla="*/ 2650666 w 7467600"/>
              <a:gd name="connsiteY50" fmla="*/ 5530686 h 6858000"/>
              <a:gd name="connsiteX51" fmla="*/ 2650249 w 7467600"/>
              <a:gd name="connsiteY51" fmla="*/ 5532101 h 6858000"/>
              <a:gd name="connsiteX52" fmla="*/ 2663808 w 7467600"/>
              <a:gd name="connsiteY52" fmla="*/ 6535215 h 6858000"/>
              <a:gd name="connsiteX53" fmla="*/ 2665418 w 7467600"/>
              <a:gd name="connsiteY53" fmla="*/ 6132756 h 6858000"/>
              <a:gd name="connsiteX54" fmla="*/ 2650666 w 7467600"/>
              <a:gd name="connsiteY54" fmla="*/ 5530686 h 6858000"/>
              <a:gd name="connsiteX55" fmla="*/ 2680277 w 7467600"/>
              <a:gd name="connsiteY55" fmla="*/ 5479204 h 6858000"/>
              <a:gd name="connsiteX56" fmla="*/ 2678972 w 7467600"/>
              <a:gd name="connsiteY56" fmla="*/ 5481582 h 6858000"/>
              <a:gd name="connsiteX57" fmla="*/ 2696666 w 7467600"/>
              <a:gd name="connsiteY57" fmla="*/ 6133836 h 6858000"/>
              <a:gd name="connsiteX58" fmla="*/ 2695769 w 7467600"/>
              <a:gd name="connsiteY58" fmla="*/ 6390955 h 6858000"/>
              <a:gd name="connsiteX59" fmla="*/ 2739893 w 7467600"/>
              <a:gd name="connsiteY59" fmla="*/ 6108357 h 6858000"/>
              <a:gd name="connsiteX60" fmla="*/ 2680277 w 7467600"/>
              <a:gd name="connsiteY60" fmla="*/ 5479204 h 6858000"/>
              <a:gd name="connsiteX61" fmla="*/ 1132195 w 7467600"/>
              <a:gd name="connsiteY61" fmla="*/ 5467980 h 6858000"/>
              <a:gd name="connsiteX62" fmla="*/ 1679056 w 7467600"/>
              <a:gd name="connsiteY62" fmla="*/ 5516907 h 6858000"/>
              <a:gd name="connsiteX63" fmla="*/ 2128648 w 7467600"/>
              <a:gd name="connsiteY63" fmla="*/ 5474249 h 6858000"/>
              <a:gd name="connsiteX64" fmla="*/ 1825619 w 7467600"/>
              <a:gd name="connsiteY64" fmla="*/ 5478447 h 6858000"/>
              <a:gd name="connsiteX65" fmla="*/ 1737798 w 7467600"/>
              <a:gd name="connsiteY65" fmla="*/ 5483353 h 6858000"/>
              <a:gd name="connsiteX66" fmla="*/ 1132195 w 7467600"/>
              <a:gd name="connsiteY66" fmla="*/ 5467980 h 6858000"/>
              <a:gd name="connsiteX67" fmla="*/ 1456157 w 7467600"/>
              <a:gd name="connsiteY67" fmla="*/ 5371404 h 6858000"/>
              <a:gd name="connsiteX68" fmla="*/ 1244432 w 7467600"/>
              <a:gd name="connsiteY68" fmla="*/ 5385601 h 6858000"/>
              <a:gd name="connsiteX69" fmla="*/ 973990 w 7467600"/>
              <a:gd name="connsiteY69" fmla="*/ 5424940 h 6858000"/>
              <a:gd name="connsiteX70" fmla="*/ 1103809 w 7467600"/>
              <a:gd name="connsiteY70" fmla="*/ 5433720 h 6858000"/>
              <a:gd name="connsiteX71" fmla="*/ 1123454 w 7467600"/>
              <a:gd name="connsiteY71" fmla="*/ 5435727 h 6858000"/>
              <a:gd name="connsiteX72" fmla="*/ 1737017 w 7467600"/>
              <a:gd name="connsiteY72" fmla="*/ 5452183 h 6858000"/>
              <a:gd name="connsiteX73" fmla="*/ 1824397 w 7467600"/>
              <a:gd name="connsiteY73" fmla="*/ 5447757 h 6858000"/>
              <a:gd name="connsiteX74" fmla="*/ 2070059 w 7467600"/>
              <a:gd name="connsiteY74" fmla="*/ 5441660 h 6858000"/>
              <a:gd name="connsiteX75" fmla="*/ 1456157 w 7467600"/>
              <a:gd name="connsiteY75" fmla="*/ 5371404 h 6858000"/>
              <a:gd name="connsiteX76" fmla="*/ 4988186 w 7467600"/>
              <a:gd name="connsiteY76" fmla="*/ 5216467 h 6858000"/>
              <a:gd name="connsiteX77" fmla="*/ 4777334 w 7467600"/>
              <a:gd name="connsiteY77" fmla="*/ 5406072 h 6858000"/>
              <a:gd name="connsiteX78" fmla="*/ 4718341 w 7467600"/>
              <a:gd name="connsiteY78" fmla="*/ 5468043 h 6858000"/>
              <a:gd name="connsiteX79" fmla="*/ 4604655 w 7467600"/>
              <a:gd name="connsiteY79" fmla="*/ 5583434 h 6858000"/>
              <a:gd name="connsiteX80" fmla="*/ 4565074 w 7467600"/>
              <a:gd name="connsiteY80" fmla="*/ 5618550 h 6858000"/>
              <a:gd name="connsiteX81" fmla="*/ 4988186 w 7467600"/>
              <a:gd name="connsiteY81" fmla="*/ 5216467 h 6858000"/>
              <a:gd name="connsiteX82" fmla="*/ 4978032 w 7467600"/>
              <a:gd name="connsiteY82" fmla="*/ 5183809 h 6858000"/>
              <a:gd name="connsiteX83" fmla="*/ 4463413 w 7467600"/>
              <a:gd name="connsiteY83" fmla="*/ 5615162 h 6858000"/>
              <a:gd name="connsiteX84" fmla="*/ 4358134 w 7467600"/>
              <a:gd name="connsiteY84" fmla="*/ 5742791 h 6858000"/>
              <a:gd name="connsiteX85" fmla="*/ 4376219 w 7467600"/>
              <a:gd name="connsiteY85" fmla="*/ 5729027 h 6858000"/>
              <a:gd name="connsiteX86" fmla="*/ 4582340 w 7467600"/>
              <a:gd name="connsiteY86" fmla="*/ 5561037 h 6858000"/>
              <a:gd name="connsiteX87" fmla="*/ 4694684 w 7467600"/>
              <a:gd name="connsiteY87" fmla="*/ 5447098 h 6858000"/>
              <a:gd name="connsiteX88" fmla="*/ 4754123 w 7467600"/>
              <a:gd name="connsiteY88" fmla="*/ 5384643 h 6858000"/>
              <a:gd name="connsiteX89" fmla="*/ 4978032 w 7467600"/>
              <a:gd name="connsiteY89" fmla="*/ 5183809 h 6858000"/>
              <a:gd name="connsiteX90" fmla="*/ 1903353 w 7467600"/>
              <a:gd name="connsiteY90" fmla="*/ 5044827 h 6858000"/>
              <a:gd name="connsiteX91" fmla="*/ 1936931 w 7467600"/>
              <a:gd name="connsiteY91" fmla="*/ 5093954 h 6858000"/>
              <a:gd name="connsiteX92" fmla="*/ 2195868 w 7467600"/>
              <a:gd name="connsiteY92" fmla="*/ 5396574 h 6858000"/>
              <a:gd name="connsiteX93" fmla="*/ 2088852 w 7467600"/>
              <a:gd name="connsiteY93" fmla="*/ 5166123 h 6858000"/>
              <a:gd name="connsiteX94" fmla="*/ 1958241 w 7467600"/>
              <a:gd name="connsiteY94" fmla="*/ 5067955 h 6858000"/>
              <a:gd name="connsiteX95" fmla="*/ 1903353 w 7467600"/>
              <a:gd name="connsiteY95" fmla="*/ 5044827 h 6858000"/>
              <a:gd name="connsiteX96" fmla="*/ 1979378 w 7467600"/>
              <a:gd name="connsiteY96" fmla="*/ 4769504 h 6858000"/>
              <a:gd name="connsiteX97" fmla="*/ 2882120 w 7467600"/>
              <a:gd name="connsiteY97" fmla="*/ 5064547 h 6858000"/>
              <a:gd name="connsiteX98" fmla="*/ 2793103 w 7467600"/>
              <a:gd name="connsiteY98" fmla="*/ 5039699 h 6858000"/>
              <a:gd name="connsiteX99" fmla="*/ 2770041 w 7467600"/>
              <a:gd name="connsiteY99" fmla="*/ 5033634 h 6858000"/>
              <a:gd name="connsiteX100" fmla="*/ 1979378 w 7467600"/>
              <a:gd name="connsiteY100" fmla="*/ 4769504 h 6858000"/>
              <a:gd name="connsiteX101" fmla="*/ 1927410 w 7467600"/>
              <a:gd name="connsiteY101" fmla="*/ 4716164 h 6858000"/>
              <a:gd name="connsiteX102" fmla="*/ 1959587 w 7467600"/>
              <a:gd name="connsiteY102" fmla="*/ 4728849 h 6858000"/>
              <a:gd name="connsiteX103" fmla="*/ 2777707 w 7467600"/>
              <a:gd name="connsiteY103" fmla="*/ 5003991 h 6858000"/>
              <a:gd name="connsiteX104" fmla="*/ 2800768 w 7467600"/>
              <a:gd name="connsiteY104" fmla="*/ 5010056 h 6858000"/>
              <a:gd name="connsiteX105" fmla="*/ 2879408 w 7467600"/>
              <a:gd name="connsiteY105" fmla="*/ 5031590 h 6858000"/>
              <a:gd name="connsiteX106" fmla="*/ 2862295 w 7467600"/>
              <a:gd name="connsiteY106" fmla="*/ 5022958 h 6858000"/>
              <a:gd name="connsiteX107" fmla="*/ 2813343 w 7467600"/>
              <a:gd name="connsiteY107" fmla="*/ 4998369 h 6858000"/>
              <a:gd name="connsiteX108" fmla="*/ 2646245 w 7467600"/>
              <a:gd name="connsiteY108" fmla="*/ 4930999 h 6858000"/>
              <a:gd name="connsiteX109" fmla="*/ 1999243 w 7467600"/>
              <a:gd name="connsiteY109" fmla="*/ 4730524 h 6858000"/>
              <a:gd name="connsiteX110" fmla="*/ 1979527 w 7467600"/>
              <a:gd name="connsiteY110" fmla="*/ 4726651 h 6858000"/>
              <a:gd name="connsiteX111" fmla="*/ 1927410 w 7467600"/>
              <a:gd name="connsiteY111" fmla="*/ 4716164 h 6858000"/>
              <a:gd name="connsiteX112" fmla="*/ 1997014 w 7467600"/>
              <a:gd name="connsiteY112" fmla="*/ 4698007 h 6858000"/>
              <a:gd name="connsiteX113" fmla="*/ 2005458 w 7467600"/>
              <a:gd name="connsiteY113" fmla="*/ 4699540 h 6858000"/>
              <a:gd name="connsiteX114" fmla="*/ 2657186 w 7467600"/>
              <a:gd name="connsiteY114" fmla="*/ 4901687 h 6858000"/>
              <a:gd name="connsiteX115" fmla="*/ 2826662 w 7467600"/>
              <a:gd name="connsiteY115" fmla="*/ 4970362 h 6858000"/>
              <a:gd name="connsiteX116" fmla="*/ 2876100 w 7467600"/>
              <a:gd name="connsiteY116" fmla="*/ 4995397 h 6858000"/>
              <a:gd name="connsiteX117" fmla="*/ 3042600 w 7467600"/>
              <a:gd name="connsiteY117" fmla="*/ 5059532 h 6858000"/>
              <a:gd name="connsiteX118" fmla="*/ 1997014 w 7467600"/>
              <a:gd name="connsiteY118" fmla="*/ 4698007 h 6858000"/>
              <a:gd name="connsiteX119" fmla="*/ 2305292 w 7467600"/>
              <a:gd name="connsiteY119" fmla="*/ 4219492 h 6858000"/>
              <a:gd name="connsiteX120" fmla="*/ 3360922 w 7467600"/>
              <a:gd name="connsiteY120" fmla="*/ 4529373 h 6858000"/>
              <a:gd name="connsiteX121" fmla="*/ 3492420 w 7467600"/>
              <a:gd name="connsiteY121" fmla="*/ 4510145 h 6858000"/>
              <a:gd name="connsiteX122" fmla="*/ 3364086 w 7467600"/>
              <a:gd name="connsiteY122" fmla="*/ 4480340 h 6858000"/>
              <a:gd name="connsiteX123" fmla="*/ 3225818 w 7467600"/>
              <a:gd name="connsiteY123" fmla="*/ 4411822 h 6858000"/>
              <a:gd name="connsiteX124" fmla="*/ 3129696 w 7467600"/>
              <a:gd name="connsiteY124" fmla="*/ 4360704 h 6858000"/>
              <a:gd name="connsiteX125" fmla="*/ 2814545 w 7467600"/>
              <a:gd name="connsiteY125" fmla="*/ 4282955 h 6858000"/>
              <a:gd name="connsiteX126" fmla="*/ 2305292 w 7467600"/>
              <a:gd name="connsiteY126" fmla="*/ 4219492 h 6858000"/>
              <a:gd name="connsiteX127" fmla="*/ 2626982 w 7467600"/>
              <a:gd name="connsiteY127" fmla="*/ 4206450 h 6858000"/>
              <a:gd name="connsiteX128" fmla="*/ 2490617 w 7467600"/>
              <a:gd name="connsiteY128" fmla="*/ 4206951 h 6858000"/>
              <a:gd name="connsiteX129" fmla="*/ 2819869 w 7467600"/>
              <a:gd name="connsiteY129" fmla="*/ 4252936 h 6858000"/>
              <a:gd name="connsiteX130" fmla="*/ 3143018 w 7467600"/>
              <a:gd name="connsiteY130" fmla="*/ 4332698 h 6858000"/>
              <a:gd name="connsiteX131" fmla="*/ 3241520 w 7467600"/>
              <a:gd name="connsiteY131" fmla="*/ 4385112 h 6858000"/>
              <a:gd name="connsiteX132" fmla="*/ 3374575 w 7467600"/>
              <a:gd name="connsiteY132" fmla="*/ 4451517 h 6858000"/>
              <a:gd name="connsiteX133" fmla="*/ 3505221 w 7467600"/>
              <a:gd name="connsiteY133" fmla="*/ 4480757 h 6858000"/>
              <a:gd name="connsiteX134" fmla="*/ 2626982 w 7467600"/>
              <a:gd name="connsiteY134" fmla="*/ 4206450 h 6858000"/>
              <a:gd name="connsiteX135" fmla="*/ 1310106 w 7467600"/>
              <a:gd name="connsiteY135" fmla="*/ 3943217 h 6858000"/>
              <a:gd name="connsiteX136" fmla="*/ 854994 w 7467600"/>
              <a:gd name="connsiteY136" fmla="*/ 4399136 h 6858000"/>
              <a:gd name="connsiteX137" fmla="*/ 742462 w 7467600"/>
              <a:gd name="connsiteY137" fmla="*/ 4594648 h 6858000"/>
              <a:gd name="connsiteX138" fmla="*/ 820602 w 7467600"/>
              <a:gd name="connsiteY138" fmla="*/ 4485915 h 6858000"/>
              <a:gd name="connsiteX139" fmla="*/ 878295 w 7467600"/>
              <a:gd name="connsiteY139" fmla="*/ 4403594 h 6858000"/>
              <a:gd name="connsiteX140" fmla="*/ 1240607 w 7467600"/>
              <a:gd name="connsiteY140" fmla="*/ 4010401 h 6858000"/>
              <a:gd name="connsiteX141" fmla="*/ 1310106 w 7467600"/>
              <a:gd name="connsiteY141" fmla="*/ 3943217 h 6858000"/>
              <a:gd name="connsiteX142" fmla="*/ 1423113 w 7467600"/>
              <a:gd name="connsiteY142" fmla="*/ 3874565 h 6858000"/>
              <a:gd name="connsiteX143" fmla="*/ 1260565 w 7467600"/>
              <a:gd name="connsiteY143" fmla="*/ 4031982 h 6858000"/>
              <a:gd name="connsiteX144" fmla="*/ 901900 w 7467600"/>
              <a:gd name="connsiteY144" fmla="*/ 4421236 h 6858000"/>
              <a:gd name="connsiteX145" fmla="*/ 845044 w 7467600"/>
              <a:gd name="connsiteY145" fmla="*/ 4502436 h 6858000"/>
              <a:gd name="connsiteX146" fmla="*/ 685926 w 7467600"/>
              <a:gd name="connsiteY146" fmla="*/ 4703069 h 6858000"/>
              <a:gd name="connsiteX147" fmla="*/ 684248 w 7467600"/>
              <a:gd name="connsiteY147" fmla="*/ 4706721 h 6858000"/>
              <a:gd name="connsiteX148" fmla="*/ 1423113 w 7467600"/>
              <a:gd name="connsiteY148" fmla="*/ 3874565 h 6858000"/>
              <a:gd name="connsiteX149" fmla="*/ 3316479 w 7467600"/>
              <a:gd name="connsiteY149" fmla="*/ 3872136 h 6858000"/>
              <a:gd name="connsiteX150" fmla="*/ 3546806 w 7467600"/>
              <a:gd name="connsiteY150" fmla="*/ 4356139 h 6858000"/>
              <a:gd name="connsiteX151" fmla="*/ 3364433 w 7467600"/>
              <a:gd name="connsiteY151" fmla="*/ 3953121 h 6858000"/>
              <a:gd name="connsiteX152" fmla="*/ 3316479 w 7467600"/>
              <a:gd name="connsiteY152" fmla="*/ 3872136 h 6858000"/>
              <a:gd name="connsiteX153" fmla="*/ 3291335 w 7467600"/>
              <a:gd name="connsiteY153" fmla="*/ 3767420 h 6858000"/>
              <a:gd name="connsiteX154" fmla="*/ 3390805 w 7467600"/>
              <a:gd name="connsiteY154" fmla="*/ 3937163 h 6858000"/>
              <a:gd name="connsiteX155" fmla="*/ 3579062 w 7467600"/>
              <a:gd name="connsiteY155" fmla="*/ 4359040 h 6858000"/>
              <a:gd name="connsiteX156" fmla="*/ 3467355 w 7467600"/>
              <a:gd name="connsiteY156" fmla="*/ 3988130 h 6858000"/>
              <a:gd name="connsiteX157" fmla="*/ 3310753 w 7467600"/>
              <a:gd name="connsiteY157" fmla="*/ 3787140 h 6858000"/>
              <a:gd name="connsiteX158" fmla="*/ 3291335 w 7467600"/>
              <a:gd name="connsiteY158" fmla="*/ 3767420 h 6858000"/>
              <a:gd name="connsiteX159" fmla="*/ 1635889 w 7467600"/>
              <a:gd name="connsiteY159" fmla="*/ 3709494 h 6858000"/>
              <a:gd name="connsiteX160" fmla="*/ 1634800 w 7467600"/>
              <a:gd name="connsiteY160" fmla="*/ 3731111 h 6858000"/>
              <a:gd name="connsiteX161" fmla="*/ 1635889 w 7467600"/>
              <a:gd name="connsiteY161" fmla="*/ 3709494 h 6858000"/>
              <a:gd name="connsiteX162" fmla="*/ 1510397 w 7467600"/>
              <a:gd name="connsiteY162" fmla="*/ 3684705 h 6858000"/>
              <a:gd name="connsiteX163" fmla="*/ 1146550 w 7467600"/>
              <a:gd name="connsiteY163" fmla="*/ 3802012 h 6858000"/>
              <a:gd name="connsiteX164" fmla="*/ 698834 w 7467600"/>
              <a:gd name="connsiteY164" fmla="*/ 3952272 h 6858000"/>
              <a:gd name="connsiteX165" fmla="*/ 34256 w 7467600"/>
              <a:gd name="connsiteY165" fmla="*/ 4347603 h 6858000"/>
              <a:gd name="connsiteX166" fmla="*/ 527241 w 7467600"/>
              <a:gd name="connsiteY166" fmla="*/ 4065078 h 6858000"/>
              <a:gd name="connsiteX167" fmla="*/ 1510397 w 7467600"/>
              <a:gd name="connsiteY167" fmla="*/ 3684705 h 6858000"/>
              <a:gd name="connsiteX168" fmla="*/ 1313114 w 7467600"/>
              <a:gd name="connsiteY168" fmla="*/ 3655216 h 6858000"/>
              <a:gd name="connsiteX169" fmla="*/ 1109304 w 7467600"/>
              <a:gd name="connsiteY169" fmla="*/ 3669030 h 6858000"/>
              <a:gd name="connsiteX170" fmla="*/ 8129 w 7467600"/>
              <a:gd name="connsiteY170" fmla="*/ 4330519 h 6858000"/>
              <a:gd name="connsiteX171" fmla="*/ 687572 w 7467600"/>
              <a:gd name="connsiteY171" fmla="*/ 3925629 h 6858000"/>
              <a:gd name="connsiteX172" fmla="*/ 1138365 w 7467600"/>
              <a:gd name="connsiteY172" fmla="*/ 3774515 h 6858000"/>
              <a:gd name="connsiteX173" fmla="*/ 1505579 w 7467600"/>
              <a:gd name="connsiteY173" fmla="*/ 3655526 h 6858000"/>
              <a:gd name="connsiteX174" fmla="*/ 1313114 w 7467600"/>
              <a:gd name="connsiteY174" fmla="*/ 3655216 h 6858000"/>
              <a:gd name="connsiteX175" fmla="*/ 3655073 w 7467600"/>
              <a:gd name="connsiteY175" fmla="*/ 3650884 h 6858000"/>
              <a:gd name="connsiteX176" fmla="*/ 3989938 w 7467600"/>
              <a:gd name="connsiteY176" fmla="*/ 3991685 h 6858000"/>
              <a:gd name="connsiteX177" fmla="*/ 4393907 w 7467600"/>
              <a:gd name="connsiteY177" fmla="*/ 4261258 h 6858000"/>
              <a:gd name="connsiteX178" fmla="*/ 4648051 w 7467600"/>
              <a:gd name="connsiteY178" fmla="*/ 4374051 h 6858000"/>
              <a:gd name="connsiteX179" fmla="*/ 4383389 w 7467600"/>
              <a:gd name="connsiteY179" fmla="*/ 4184369 h 6858000"/>
              <a:gd name="connsiteX180" fmla="*/ 4165508 w 7467600"/>
              <a:gd name="connsiteY180" fmla="*/ 4035196 h 6858000"/>
              <a:gd name="connsiteX181" fmla="*/ 4068162 w 7467600"/>
              <a:gd name="connsiteY181" fmla="*/ 3953394 h 6858000"/>
              <a:gd name="connsiteX182" fmla="*/ 3981416 w 7467600"/>
              <a:gd name="connsiteY182" fmla="*/ 3880482 h 6858000"/>
              <a:gd name="connsiteX183" fmla="*/ 3800147 w 7467600"/>
              <a:gd name="connsiteY183" fmla="*/ 3749872 h 6858000"/>
              <a:gd name="connsiteX184" fmla="*/ 3655073 w 7467600"/>
              <a:gd name="connsiteY184" fmla="*/ 3650884 h 6858000"/>
              <a:gd name="connsiteX185" fmla="*/ 3670252 w 7467600"/>
              <a:gd name="connsiteY185" fmla="*/ 3622798 h 6858000"/>
              <a:gd name="connsiteX186" fmla="*/ 3817258 w 7467600"/>
              <a:gd name="connsiteY186" fmla="*/ 3723577 h 6858000"/>
              <a:gd name="connsiteX187" fmla="*/ 4000461 w 7467600"/>
              <a:gd name="connsiteY187" fmla="*/ 3855966 h 6858000"/>
              <a:gd name="connsiteX188" fmla="*/ 4088180 w 7467600"/>
              <a:gd name="connsiteY188" fmla="*/ 3929774 h 6858000"/>
              <a:gd name="connsiteX189" fmla="*/ 4184555 w 7467600"/>
              <a:gd name="connsiteY189" fmla="*/ 4010683 h 6858000"/>
              <a:gd name="connsiteX190" fmla="*/ 4399563 w 7467600"/>
              <a:gd name="connsiteY190" fmla="*/ 4158106 h 6858000"/>
              <a:gd name="connsiteX191" fmla="*/ 4684469 w 7467600"/>
              <a:gd name="connsiteY191" fmla="*/ 4364680 h 6858000"/>
              <a:gd name="connsiteX192" fmla="*/ 4690271 w 7467600"/>
              <a:gd name="connsiteY192" fmla="*/ 4370034 h 6858000"/>
              <a:gd name="connsiteX193" fmla="*/ 4136093 w 7467600"/>
              <a:gd name="connsiteY193" fmla="*/ 3858466 h 6858000"/>
              <a:gd name="connsiteX194" fmla="*/ 3670252 w 7467600"/>
              <a:gd name="connsiteY194" fmla="*/ 3622798 h 6858000"/>
              <a:gd name="connsiteX195" fmla="*/ 4440129 w 7467600"/>
              <a:gd name="connsiteY195" fmla="*/ 3448571 h 6858000"/>
              <a:gd name="connsiteX196" fmla="*/ 4856525 w 7467600"/>
              <a:gd name="connsiteY196" fmla="*/ 3915351 h 6858000"/>
              <a:gd name="connsiteX197" fmla="*/ 5059055 w 7467600"/>
              <a:gd name="connsiteY197" fmla="*/ 4108918 h 6858000"/>
              <a:gd name="connsiteX198" fmla="*/ 5290070 w 7467600"/>
              <a:gd name="connsiteY198" fmla="*/ 4263619 h 6858000"/>
              <a:gd name="connsiteX199" fmla="*/ 4834991 w 7467600"/>
              <a:gd name="connsiteY199" fmla="*/ 3830985 h 6858000"/>
              <a:gd name="connsiteX200" fmla="*/ 4440129 w 7467600"/>
              <a:gd name="connsiteY200" fmla="*/ 3448571 h 6858000"/>
              <a:gd name="connsiteX201" fmla="*/ 4441737 w 7467600"/>
              <a:gd name="connsiteY201" fmla="*/ 3399734 h 6858000"/>
              <a:gd name="connsiteX202" fmla="*/ 4431236 w 7467600"/>
              <a:gd name="connsiteY202" fmla="*/ 3400954 h 6858000"/>
              <a:gd name="connsiteX203" fmla="*/ 4557150 w 7467600"/>
              <a:gd name="connsiteY203" fmla="*/ 3510023 h 6858000"/>
              <a:gd name="connsiteX204" fmla="*/ 4856936 w 7467600"/>
              <a:gd name="connsiteY204" fmla="*/ 3809146 h 6858000"/>
              <a:gd name="connsiteX205" fmla="*/ 5111996 w 7467600"/>
              <a:gd name="connsiteY205" fmla="*/ 4065759 h 6858000"/>
              <a:gd name="connsiteX206" fmla="*/ 5388878 w 7467600"/>
              <a:gd name="connsiteY206" fmla="*/ 4300185 h 6858000"/>
              <a:gd name="connsiteX207" fmla="*/ 5425556 w 7467600"/>
              <a:gd name="connsiteY207" fmla="*/ 4308967 h 6858000"/>
              <a:gd name="connsiteX208" fmla="*/ 4943646 w 7467600"/>
              <a:gd name="connsiteY208" fmla="*/ 3822916 h 6858000"/>
              <a:gd name="connsiteX209" fmla="*/ 4594837 w 7467600"/>
              <a:gd name="connsiteY209" fmla="*/ 3532274 h 6858000"/>
              <a:gd name="connsiteX210" fmla="*/ 4441737 w 7467600"/>
              <a:gd name="connsiteY210" fmla="*/ 3399734 h 6858000"/>
              <a:gd name="connsiteX211" fmla="*/ 5425834 w 7467600"/>
              <a:gd name="connsiteY211" fmla="*/ 3162785 h 6858000"/>
              <a:gd name="connsiteX212" fmla="*/ 5401644 w 7467600"/>
              <a:gd name="connsiteY212" fmla="*/ 3617847 h 6858000"/>
              <a:gd name="connsiteX213" fmla="*/ 5467256 w 7467600"/>
              <a:gd name="connsiteY213" fmla="*/ 4175494 h 6858000"/>
              <a:gd name="connsiteX214" fmla="*/ 5448069 w 7467600"/>
              <a:gd name="connsiteY214" fmla="*/ 3567554 h 6858000"/>
              <a:gd name="connsiteX215" fmla="*/ 5425834 w 7467600"/>
              <a:gd name="connsiteY215" fmla="*/ 3162785 h 6858000"/>
              <a:gd name="connsiteX216" fmla="*/ 1318687 w 7467600"/>
              <a:gd name="connsiteY216" fmla="*/ 3113840 h 6858000"/>
              <a:gd name="connsiteX217" fmla="*/ 1066793 w 7467600"/>
              <a:gd name="connsiteY217" fmla="*/ 3212171 h 6858000"/>
              <a:gd name="connsiteX218" fmla="*/ 993319 w 7467600"/>
              <a:gd name="connsiteY218" fmla="*/ 3247648 h 6858000"/>
              <a:gd name="connsiteX219" fmla="*/ 853081 w 7467600"/>
              <a:gd name="connsiteY219" fmla="*/ 3312410 h 6858000"/>
              <a:gd name="connsiteX220" fmla="*/ 805957 w 7467600"/>
              <a:gd name="connsiteY220" fmla="*/ 3330443 h 6858000"/>
              <a:gd name="connsiteX221" fmla="*/ 1318687 w 7467600"/>
              <a:gd name="connsiteY221" fmla="*/ 3113840 h 6858000"/>
              <a:gd name="connsiteX222" fmla="*/ 5453702 w 7467600"/>
              <a:gd name="connsiteY222" fmla="*/ 3090882 h 6858000"/>
              <a:gd name="connsiteX223" fmla="*/ 5480135 w 7467600"/>
              <a:gd name="connsiteY223" fmla="*/ 3565802 h 6858000"/>
              <a:gd name="connsiteX224" fmla="*/ 5499023 w 7467600"/>
              <a:gd name="connsiteY224" fmla="*/ 4166310 h 6858000"/>
              <a:gd name="connsiteX225" fmla="*/ 5547022 w 7467600"/>
              <a:gd name="connsiteY225" fmla="*/ 3607838 h 6858000"/>
              <a:gd name="connsiteX226" fmla="*/ 5515964 w 7467600"/>
              <a:gd name="connsiteY226" fmla="*/ 3378541 h 6858000"/>
              <a:gd name="connsiteX227" fmla="*/ 5453702 w 7467600"/>
              <a:gd name="connsiteY227" fmla="*/ 3090882 h 6858000"/>
              <a:gd name="connsiteX228" fmla="*/ 1238695 w 7467600"/>
              <a:gd name="connsiteY228" fmla="*/ 3076820 h 6858000"/>
              <a:gd name="connsiteX229" fmla="*/ 716371 w 7467600"/>
              <a:gd name="connsiteY229" fmla="*/ 3293249 h 6858000"/>
              <a:gd name="connsiteX230" fmla="*/ 579522 w 7467600"/>
              <a:gd name="connsiteY230" fmla="*/ 3371759 h 6858000"/>
              <a:gd name="connsiteX231" fmla="*/ 600288 w 7467600"/>
              <a:gd name="connsiteY231" fmla="*/ 3365555 h 6858000"/>
              <a:gd name="connsiteX232" fmla="*/ 840692 w 7467600"/>
              <a:gd name="connsiteY232" fmla="*/ 3284921 h 6858000"/>
              <a:gd name="connsiteX233" fmla="*/ 979248 w 7467600"/>
              <a:gd name="connsiteY233" fmla="*/ 3221003 h 6858000"/>
              <a:gd name="connsiteX234" fmla="*/ 1053282 w 7467600"/>
              <a:gd name="connsiteY234" fmla="*/ 3185247 h 6858000"/>
              <a:gd name="connsiteX235" fmla="*/ 1320603 w 7467600"/>
              <a:gd name="connsiteY235" fmla="*/ 3081281 h 6858000"/>
              <a:gd name="connsiteX236" fmla="*/ 1238695 w 7467600"/>
              <a:gd name="connsiteY236" fmla="*/ 3076820 h 6858000"/>
              <a:gd name="connsiteX237" fmla="*/ 5425627 w 7467600"/>
              <a:gd name="connsiteY237" fmla="*/ 2954192 h 6858000"/>
              <a:gd name="connsiteX238" fmla="*/ 5470770 w 7467600"/>
              <a:gd name="connsiteY238" fmla="*/ 3005435 h 6858000"/>
              <a:gd name="connsiteX239" fmla="*/ 5519779 w 7467600"/>
              <a:gd name="connsiteY239" fmla="*/ 4359223 h 6858000"/>
              <a:gd name="connsiteX240" fmla="*/ 5520293 w 7467600"/>
              <a:gd name="connsiteY240" fmla="*/ 4360602 h 6858000"/>
              <a:gd name="connsiteX241" fmla="*/ 5767221 w 7467600"/>
              <a:gd name="connsiteY241" fmla="*/ 4665564 h 6858000"/>
              <a:gd name="connsiteX242" fmla="*/ 6937169 w 7467600"/>
              <a:gd name="connsiteY242" fmla="*/ 4815941 h 6858000"/>
              <a:gd name="connsiteX243" fmla="*/ 6953922 w 7467600"/>
              <a:gd name="connsiteY243" fmla="*/ 4890068 h 6858000"/>
              <a:gd name="connsiteX244" fmla="*/ 6071359 w 7467600"/>
              <a:gd name="connsiteY244" fmla="*/ 4770770 h 6858000"/>
              <a:gd name="connsiteX245" fmla="*/ 6038839 w 7467600"/>
              <a:gd name="connsiteY245" fmla="*/ 4764474 h 6858000"/>
              <a:gd name="connsiteX246" fmla="*/ 6038706 w 7467600"/>
              <a:gd name="connsiteY246" fmla="*/ 4763847 h 6858000"/>
              <a:gd name="connsiteX247" fmla="*/ 6037784 w 7467600"/>
              <a:gd name="connsiteY247" fmla="*/ 4764270 h 6858000"/>
              <a:gd name="connsiteX248" fmla="*/ 6038839 w 7467600"/>
              <a:gd name="connsiteY248" fmla="*/ 4764474 h 6858000"/>
              <a:gd name="connsiteX249" fmla="*/ 6040338 w 7467600"/>
              <a:gd name="connsiteY249" fmla="*/ 4771418 h 6858000"/>
              <a:gd name="connsiteX250" fmla="*/ 6024488 w 7467600"/>
              <a:gd name="connsiteY250" fmla="*/ 4809903 h 6858000"/>
              <a:gd name="connsiteX251" fmla="*/ 5599771 w 7467600"/>
              <a:gd name="connsiteY251" fmla="*/ 5509652 h 6858000"/>
              <a:gd name="connsiteX252" fmla="*/ 5548843 w 7467600"/>
              <a:gd name="connsiteY252" fmla="*/ 5563845 h 6858000"/>
              <a:gd name="connsiteX253" fmla="*/ 5940952 w 7467600"/>
              <a:gd name="connsiteY253" fmla="*/ 6250028 h 6858000"/>
              <a:gd name="connsiteX254" fmla="*/ 6043441 w 7467600"/>
              <a:gd name="connsiteY254" fmla="*/ 6665847 h 6858000"/>
              <a:gd name="connsiteX255" fmla="*/ 6093432 w 7467600"/>
              <a:gd name="connsiteY255" fmla="*/ 6858000 h 6858000"/>
              <a:gd name="connsiteX256" fmla="*/ 6034344 w 7467600"/>
              <a:gd name="connsiteY256" fmla="*/ 6858000 h 6858000"/>
              <a:gd name="connsiteX257" fmla="*/ 6026679 w 7467600"/>
              <a:gd name="connsiteY257" fmla="*/ 6836959 h 6858000"/>
              <a:gd name="connsiteX258" fmla="*/ 5800441 w 7467600"/>
              <a:gd name="connsiteY258" fmla="*/ 6335286 h 6858000"/>
              <a:gd name="connsiteX259" fmla="*/ 5526562 w 7467600"/>
              <a:gd name="connsiteY259" fmla="*/ 5705388 h 6858000"/>
              <a:gd name="connsiteX260" fmla="*/ 5519640 w 7467600"/>
              <a:gd name="connsiteY260" fmla="*/ 5683774 h 6858000"/>
              <a:gd name="connsiteX261" fmla="*/ 5844559 w 7467600"/>
              <a:gd name="connsiteY261" fmla="*/ 6553349 h 6858000"/>
              <a:gd name="connsiteX262" fmla="*/ 5975994 w 7467600"/>
              <a:gd name="connsiteY262" fmla="*/ 6858000 h 6858000"/>
              <a:gd name="connsiteX263" fmla="*/ 5898547 w 7467600"/>
              <a:gd name="connsiteY263" fmla="*/ 6858000 h 6858000"/>
              <a:gd name="connsiteX264" fmla="*/ 5682041 w 7467600"/>
              <a:gd name="connsiteY264" fmla="*/ 6355860 h 6858000"/>
              <a:gd name="connsiteX265" fmla="*/ 5461758 w 7467600"/>
              <a:gd name="connsiteY265" fmla="*/ 5820220 h 6858000"/>
              <a:gd name="connsiteX266" fmla="*/ 5237282 w 7467600"/>
              <a:gd name="connsiteY266" fmla="*/ 6579086 h 6858000"/>
              <a:gd name="connsiteX267" fmla="*/ 5115009 w 7467600"/>
              <a:gd name="connsiteY267" fmla="*/ 6858000 h 6858000"/>
              <a:gd name="connsiteX268" fmla="*/ 5028074 w 7467600"/>
              <a:gd name="connsiteY268" fmla="*/ 6858000 h 6858000"/>
              <a:gd name="connsiteX269" fmla="*/ 5079508 w 7467600"/>
              <a:gd name="connsiteY269" fmla="*/ 6749074 h 6858000"/>
              <a:gd name="connsiteX270" fmla="*/ 5371846 w 7467600"/>
              <a:gd name="connsiteY270" fmla="*/ 5924413 h 6858000"/>
              <a:gd name="connsiteX271" fmla="*/ 5270512 w 7467600"/>
              <a:gd name="connsiteY271" fmla="*/ 6138975 h 6858000"/>
              <a:gd name="connsiteX272" fmla="*/ 5062409 w 7467600"/>
              <a:gd name="connsiteY272" fmla="*/ 6653544 h 6858000"/>
              <a:gd name="connsiteX273" fmla="*/ 5036628 w 7467600"/>
              <a:gd name="connsiteY273" fmla="*/ 6754247 h 6858000"/>
              <a:gd name="connsiteX274" fmla="*/ 5009112 w 7467600"/>
              <a:gd name="connsiteY274" fmla="*/ 6858000 h 6858000"/>
              <a:gd name="connsiteX275" fmla="*/ 4976679 w 7467600"/>
              <a:gd name="connsiteY275" fmla="*/ 6858000 h 6858000"/>
              <a:gd name="connsiteX276" fmla="*/ 5006537 w 7467600"/>
              <a:gd name="connsiteY276" fmla="*/ 6747068 h 6858000"/>
              <a:gd name="connsiteX277" fmla="*/ 5032723 w 7467600"/>
              <a:gd name="connsiteY277" fmla="*/ 6644957 h 6858000"/>
              <a:gd name="connsiteX278" fmla="*/ 5242949 w 7467600"/>
              <a:gd name="connsiteY278" fmla="*/ 6125175 h 6858000"/>
              <a:gd name="connsiteX279" fmla="*/ 5286321 w 7467600"/>
              <a:gd name="connsiteY279" fmla="*/ 6033555 h 6858000"/>
              <a:gd name="connsiteX280" fmla="*/ 5008210 w 7467600"/>
              <a:gd name="connsiteY280" fmla="*/ 6649194 h 6858000"/>
              <a:gd name="connsiteX281" fmla="*/ 4986321 w 7467600"/>
              <a:gd name="connsiteY281" fmla="*/ 6765687 h 6858000"/>
              <a:gd name="connsiteX282" fmla="*/ 4973474 w 7467600"/>
              <a:gd name="connsiteY282" fmla="*/ 6858000 h 6858000"/>
              <a:gd name="connsiteX283" fmla="*/ 4907178 w 7467600"/>
              <a:gd name="connsiteY283" fmla="*/ 6858000 h 6858000"/>
              <a:gd name="connsiteX284" fmla="*/ 4910810 w 7467600"/>
              <a:gd name="connsiteY284" fmla="*/ 6829660 h 6858000"/>
              <a:gd name="connsiteX285" fmla="*/ 4987461 w 7467600"/>
              <a:gd name="connsiteY285" fmla="*/ 6432994 h 6858000"/>
              <a:gd name="connsiteX286" fmla="*/ 5179262 w 7467600"/>
              <a:gd name="connsiteY286" fmla="*/ 6035044 h 6858000"/>
              <a:gd name="connsiteX287" fmla="*/ 4689678 w 7467600"/>
              <a:gd name="connsiteY287" fmla="*/ 6440241 h 6858000"/>
              <a:gd name="connsiteX288" fmla="*/ 4477543 w 7467600"/>
              <a:gd name="connsiteY288" fmla="*/ 6674836 h 6858000"/>
              <a:gd name="connsiteX289" fmla="*/ 4329957 w 7467600"/>
              <a:gd name="connsiteY289" fmla="*/ 6858000 h 6858000"/>
              <a:gd name="connsiteX290" fmla="*/ 4218595 w 7467600"/>
              <a:gd name="connsiteY290" fmla="*/ 6858000 h 6858000"/>
              <a:gd name="connsiteX291" fmla="*/ 4368888 w 7467600"/>
              <a:gd name="connsiteY291" fmla="*/ 6668412 h 6858000"/>
              <a:gd name="connsiteX292" fmla="*/ 4563091 w 7467600"/>
              <a:gd name="connsiteY292" fmla="*/ 6442508 h 6858000"/>
              <a:gd name="connsiteX293" fmla="*/ 5387324 w 7467600"/>
              <a:gd name="connsiteY293" fmla="*/ 5705830 h 6858000"/>
              <a:gd name="connsiteX294" fmla="*/ 5073620 w 7467600"/>
              <a:gd name="connsiteY294" fmla="*/ 5955437 h 6858000"/>
              <a:gd name="connsiteX295" fmla="*/ 4689789 w 7467600"/>
              <a:gd name="connsiteY295" fmla="*/ 6268382 h 6858000"/>
              <a:gd name="connsiteX296" fmla="*/ 4418722 w 7467600"/>
              <a:gd name="connsiteY296" fmla="*/ 6570886 h 6858000"/>
              <a:gd name="connsiteX297" fmla="*/ 4214944 w 7467600"/>
              <a:gd name="connsiteY297" fmla="*/ 6858000 h 6858000"/>
              <a:gd name="connsiteX298" fmla="*/ 4177898 w 7467600"/>
              <a:gd name="connsiteY298" fmla="*/ 6858000 h 6858000"/>
              <a:gd name="connsiteX299" fmla="*/ 4391597 w 7467600"/>
              <a:gd name="connsiteY299" fmla="*/ 6556370 h 6858000"/>
              <a:gd name="connsiteX300" fmla="*/ 4668889 w 7467600"/>
              <a:gd name="connsiteY300" fmla="*/ 6246399 h 6858000"/>
              <a:gd name="connsiteX301" fmla="*/ 5055427 w 7467600"/>
              <a:gd name="connsiteY301" fmla="*/ 5931476 h 6858000"/>
              <a:gd name="connsiteX302" fmla="*/ 5371814 w 7467600"/>
              <a:gd name="connsiteY302" fmla="*/ 5678975 h 6858000"/>
              <a:gd name="connsiteX303" fmla="*/ 4987918 w 7467600"/>
              <a:gd name="connsiteY303" fmla="*/ 5838701 h 6858000"/>
              <a:gd name="connsiteX304" fmla="*/ 4317146 w 7467600"/>
              <a:gd name="connsiteY304" fmla="*/ 6587716 h 6858000"/>
              <a:gd name="connsiteX305" fmla="*/ 4171627 w 7467600"/>
              <a:gd name="connsiteY305" fmla="*/ 6858000 h 6858000"/>
              <a:gd name="connsiteX306" fmla="*/ 4081585 w 7467600"/>
              <a:gd name="connsiteY306" fmla="*/ 6858000 h 6858000"/>
              <a:gd name="connsiteX307" fmla="*/ 4238603 w 7467600"/>
              <a:gd name="connsiteY307" fmla="*/ 6559341 h 6858000"/>
              <a:gd name="connsiteX308" fmla="*/ 4778333 w 7467600"/>
              <a:gd name="connsiteY308" fmla="*/ 5873626 h 6858000"/>
              <a:gd name="connsiteX309" fmla="*/ 5414185 w 7467600"/>
              <a:gd name="connsiteY309" fmla="*/ 5573882 h 6858000"/>
              <a:gd name="connsiteX310" fmla="*/ 5959648 w 7467600"/>
              <a:gd name="connsiteY310" fmla="*/ 4760797 h 6858000"/>
              <a:gd name="connsiteX311" fmla="*/ 5355019 w 7467600"/>
              <a:gd name="connsiteY311" fmla="*/ 4734672 h 6858000"/>
              <a:gd name="connsiteX312" fmla="*/ 5083565 w 7467600"/>
              <a:gd name="connsiteY312" fmla="*/ 5179121 h 6858000"/>
              <a:gd name="connsiteX313" fmla="*/ 4713577 w 7467600"/>
              <a:gd name="connsiteY313" fmla="*/ 5616803 h 6858000"/>
              <a:gd name="connsiteX314" fmla="*/ 3989559 w 7467600"/>
              <a:gd name="connsiteY314" fmla="*/ 6145945 h 6858000"/>
              <a:gd name="connsiteX315" fmla="*/ 3939824 w 7467600"/>
              <a:gd name="connsiteY315" fmla="*/ 6066900 h 6858000"/>
              <a:gd name="connsiteX316" fmla="*/ 4584537 w 7467600"/>
              <a:gd name="connsiteY316" fmla="*/ 5324826 h 6858000"/>
              <a:gd name="connsiteX317" fmla="*/ 5037105 w 7467600"/>
              <a:gd name="connsiteY317" fmla="*/ 5088765 h 6858000"/>
              <a:gd name="connsiteX318" fmla="*/ 5039930 w 7467600"/>
              <a:gd name="connsiteY318" fmla="*/ 5089585 h 6858000"/>
              <a:gd name="connsiteX319" fmla="*/ 5263764 w 7467600"/>
              <a:gd name="connsiteY319" fmla="*/ 4735525 h 6858000"/>
              <a:gd name="connsiteX320" fmla="*/ 4086300 w 7467600"/>
              <a:gd name="connsiteY320" fmla="*/ 4884599 h 6858000"/>
              <a:gd name="connsiteX321" fmla="*/ 4085485 w 7467600"/>
              <a:gd name="connsiteY321" fmla="*/ 4899070 h 6858000"/>
              <a:gd name="connsiteX322" fmla="*/ 3871915 w 7467600"/>
              <a:gd name="connsiteY322" fmla="*/ 5253645 h 6858000"/>
              <a:gd name="connsiteX323" fmla="*/ 3799374 w 7467600"/>
              <a:gd name="connsiteY323" fmla="*/ 5466127 h 6858000"/>
              <a:gd name="connsiteX324" fmla="*/ 3498850 w 7467600"/>
              <a:gd name="connsiteY324" fmla="*/ 6661888 h 6858000"/>
              <a:gd name="connsiteX325" fmla="*/ 3399216 w 7467600"/>
              <a:gd name="connsiteY325" fmla="*/ 6858000 h 6858000"/>
              <a:gd name="connsiteX326" fmla="*/ 3303688 w 7467600"/>
              <a:gd name="connsiteY326" fmla="*/ 6858000 h 6858000"/>
              <a:gd name="connsiteX327" fmla="*/ 3391774 w 7467600"/>
              <a:gd name="connsiteY327" fmla="*/ 6697181 h 6858000"/>
              <a:gd name="connsiteX328" fmla="*/ 3735540 w 7467600"/>
              <a:gd name="connsiteY328" fmla="*/ 5546923 h 6858000"/>
              <a:gd name="connsiteX329" fmla="*/ 3729438 w 7467600"/>
              <a:gd name="connsiteY329" fmla="*/ 5569058 h 6858000"/>
              <a:gd name="connsiteX330" fmla="*/ 3707782 w 7467600"/>
              <a:gd name="connsiteY330" fmla="*/ 5644908 h 6858000"/>
              <a:gd name="connsiteX331" fmla="*/ 3583827 w 7467600"/>
              <a:gd name="connsiteY331" fmla="*/ 6039215 h 6858000"/>
              <a:gd name="connsiteX332" fmla="*/ 3547861 w 7467600"/>
              <a:gd name="connsiteY332" fmla="*/ 6129609 h 6858000"/>
              <a:gd name="connsiteX333" fmla="*/ 3490905 w 7467600"/>
              <a:gd name="connsiteY333" fmla="*/ 6277660 h 6858000"/>
              <a:gd name="connsiteX334" fmla="*/ 3455859 w 7467600"/>
              <a:gd name="connsiteY334" fmla="*/ 6391301 h 6858000"/>
              <a:gd name="connsiteX335" fmla="*/ 3429112 w 7467600"/>
              <a:gd name="connsiteY335" fmla="*/ 6479469 h 6858000"/>
              <a:gd name="connsiteX336" fmla="*/ 3304862 w 7467600"/>
              <a:gd name="connsiteY336" fmla="*/ 6796476 h 6858000"/>
              <a:gd name="connsiteX337" fmla="*/ 3276071 w 7467600"/>
              <a:gd name="connsiteY337" fmla="*/ 6858000 h 6858000"/>
              <a:gd name="connsiteX338" fmla="*/ 3240805 w 7467600"/>
              <a:gd name="connsiteY338" fmla="*/ 6858000 h 6858000"/>
              <a:gd name="connsiteX339" fmla="*/ 3275917 w 7467600"/>
              <a:gd name="connsiteY339" fmla="*/ 6783192 h 6858000"/>
              <a:gd name="connsiteX340" fmla="*/ 3399358 w 7467600"/>
              <a:gd name="connsiteY340" fmla="*/ 6469011 h 6858000"/>
              <a:gd name="connsiteX341" fmla="*/ 3425650 w 7467600"/>
              <a:gd name="connsiteY341" fmla="*/ 6381333 h 6858000"/>
              <a:gd name="connsiteX342" fmla="*/ 3460661 w 7467600"/>
              <a:gd name="connsiteY342" fmla="*/ 6266763 h 6858000"/>
              <a:gd name="connsiteX343" fmla="*/ 3518021 w 7467600"/>
              <a:gd name="connsiteY343" fmla="*/ 6117298 h 6858000"/>
              <a:gd name="connsiteX344" fmla="*/ 3554035 w 7467600"/>
              <a:gd name="connsiteY344" fmla="*/ 6027832 h 6858000"/>
              <a:gd name="connsiteX345" fmla="*/ 3677174 w 7467600"/>
              <a:gd name="connsiteY345" fmla="*/ 5636351 h 6858000"/>
              <a:gd name="connsiteX346" fmla="*/ 3698819 w 7467600"/>
              <a:gd name="connsiteY346" fmla="*/ 5560503 h 6858000"/>
              <a:gd name="connsiteX347" fmla="*/ 3702094 w 7467600"/>
              <a:gd name="connsiteY347" fmla="*/ 5549194 h 6858000"/>
              <a:gd name="connsiteX348" fmla="*/ 3398355 w 7467600"/>
              <a:gd name="connsiteY348" fmla="*/ 6094603 h 6858000"/>
              <a:gd name="connsiteX349" fmla="*/ 3193941 w 7467600"/>
              <a:gd name="connsiteY349" fmla="*/ 6798775 h 6858000"/>
              <a:gd name="connsiteX350" fmla="*/ 3184140 w 7467600"/>
              <a:gd name="connsiteY350" fmla="*/ 6858000 h 6858000"/>
              <a:gd name="connsiteX351" fmla="*/ 3099978 w 7467600"/>
              <a:gd name="connsiteY351" fmla="*/ 6858000 h 6858000"/>
              <a:gd name="connsiteX352" fmla="*/ 3101556 w 7467600"/>
              <a:gd name="connsiteY352" fmla="*/ 6843337 h 6858000"/>
              <a:gd name="connsiteX353" fmla="*/ 3370162 w 7467600"/>
              <a:gd name="connsiteY353" fmla="*/ 5785550 h 6858000"/>
              <a:gd name="connsiteX354" fmla="*/ 3746477 w 7467600"/>
              <a:gd name="connsiteY354" fmla="*/ 5377889 h 6858000"/>
              <a:gd name="connsiteX355" fmla="*/ 3863399 w 7467600"/>
              <a:gd name="connsiteY355" fmla="*/ 5087257 h 6858000"/>
              <a:gd name="connsiteX356" fmla="*/ 3968712 w 7467600"/>
              <a:gd name="connsiteY356" fmla="*/ 4913989 h 6858000"/>
              <a:gd name="connsiteX357" fmla="*/ 2792390 w 7467600"/>
              <a:gd name="connsiteY357" fmla="*/ 5382974 h 6858000"/>
              <a:gd name="connsiteX358" fmla="*/ 2714982 w 7467600"/>
              <a:gd name="connsiteY358" fmla="*/ 5427051 h 6858000"/>
              <a:gd name="connsiteX359" fmla="*/ 2813361 w 7467600"/>
              <a:gd name="connsiteY359" fmla="*/ 6023912 h 6858000"/>
              <a:gd name="connsiteX360" fmla="*/ 2688430 w 7467600"/>
              <a:gd name="connsiteY360" fmla="*/ 6801564 h 6858000"/>
              <a:gd name="connsiteX361" fmla="*/ 2629626 w 7467600"/>
              <a:gd name="connsiteY361" fmla="*/ 6763394 h 6858000"/>
              <a:gd name="connsiteX362" fmla="*/ 2565328 w 7467600"/>
              <a:gd name="connsiteY362" fmla="*/ 5516399 h 6858000"/>
              <a:gd name="connsiteX363" fmla="*/ 1922999 w 7467600"/>
              <a:gd name="connsiteY363" fmla="*/ 5980343 h 6858000"/>
              <a:gd name="connsiteX364" fmla="*/ 1950261 w 7467600"/>
              <a:gd name="connsiteY364" fmla="*/ 6405858 h 6858000"/>
              <a:gd name="connsiteX365" fmla="*/ 2365554 w 7467600"/>
              <a:gd name="connsiteY365" fmla="*/ 6759107 h 6858000"/>
              <a:gd name="connsiteX366" fmla="*/ 2424142 w 7467600"/>
              <a:gd name="connsiteY366" fmla="*/ 6858000 h 6858000"/>
              <a:gd name="connsiteX367" fmla="*/ 2395994 w 7467600"/>
              <a:gd name="connsiteY367" fmla="*/ 6858000 h 6858000"/>
              <a:gd name="connsiteX368" fmla="*/ 2392863 w 7467600"/>
              <a:gd name="connsiteY368" fmla="*/ 6852964 h 6858000"/>
              <a:gd name="connsiteX369" fmla="*/ 2017589 w 7467600"/>
              <a:gd name="connsiteY369" fmla="*/ 6493982 h 6858000"/>
              <a:gd name="connsiteX370" fmla="*/ 2147336 w 7467600"/>
              <a:gd name="connsiteY370" fmla="*/ 6594052 h 6858000"/>
              <a:gd name="connsiteX371" fmla="*/ 2207047 w 7467600"/>
              <a:gd name="connsiteY371" fmla="*/ 6654540 h 6858000"/>
              <a:gd name="connsiteX372" fmla="*/ 2299106 w 7467600"/>
              <a:gd name="connsiteY372" fmla="*/ 6778931 h 6858000"/>
              <a:gd name="connsiteX373" fmla="*/ 2314430 w 7467600"/>
              <a:gd name="connsiteY373" fmla="*/ 6801144 h 6858000"/>
              <a:gd name="connsiteX374" fmla="*/ 2352406 w 7467600"/>
              <a:gd name="connsiteY374" fmla="*/ 6858000 h 6858000"/>
              <a:gd name="connsiteX375" fmla="*/ 2314492 w 7467600"/>
              <a:gd name="connsiteY375" fmla="*/ 6858000 h 6858000"/>
              <a:gd name="connsiteX376" fmla="*/ 2288095 w 7467600"/>
              <a:gd name="connsiteY376" fmla="*/ 6818030 h 6858000"/>
              <a:gd name="connsiteX377" fmla="*/ 2272768 w 7467600"/>
              <a:gd name="connsiteY377" fmla="*/ 6795822 h 6858000"/>
              <a:gd name="connsiteX378" fmla="*/ 2182715 w 7467600"/>
              <a:gd name="connsiteY378" fmla="*/ 6675071 h 6858000"/>
              <a:gd name="connsiteX379" fmla="*/ 2032061 w 7467600"/>
              <a:gd name="connsiteY379" fmla="*/ 6541380 h 6858000"/>
              <a:gd name="connsiteX380" fmla="*/ 2257220 w 7467600"/>
              <a:gd name="connsiteY380" fmla="*/ 6826257 h 6858000"/>
              <a:gd name="connsiteX381" fmla="*/ 2281324 w 7467600"/>
              <a:gd name="connsiteY381" fmla="*/ 6858000 h 6858000"/>
              <a:gd name="connsiteX382" fmla="*/ 2242860 w 7467600"/>
              <a:gd name="connsiteY382" fmla="*/ 6858000 h 6858000"/>
              <a:gd name="connsiteX383" fmla="*/ 2232818 w 7467600"/>
              <a:gd name="connsiteY383" fmla="*/ 6844926 h 6858000"/>
              <a:gd name="connsiteX384" fmla="*/ 1990172 w 7467600"/>
              <a:gd name="connsiteY384" fmla="*/ 6542121 h 6858000"/>
              <a:gd name="connsiteX385" fmla="*/ 2124090 w 7467600"/>
              <a:gd name="connsiteY385" fmla="*/ 6761017 h 6858000"/>
              <a:gd name="connsiteX386" fmla="*/ 2200380 w 7467600"/>
              <a:gd name="connsiteY386" fmla="*/ 6858000 h 6858000"/>
              <a:gd name="connsiteX387" fmla="*/ 2147507 w 7467600"/>
              <a:gd name="connsiteY387" fmla="*/ 6858000 h 6858000"/>
              <a:gd name="connsiteX388" fmla="*/ 2070668 w 7467600"/>
              <a:gd name="connsiteY388" fmla="*/ 6761520 h 6858000"/>
              <a:gd name="connsiteX389" fmla="*/ 1975142 w 7467600"/>
              <a:gd name="connsiteY389" fmla="*/ 6585570 h 6858000"/>
              <a:gd name="connsiteX390" fmla="*/ 2050035 w 7467600"/>
              <a:gd name="connsiteY390" fmla="*/ 6813345 h 6858000"/>
              <a:gd name="connsiteX391" fmla="*/ 2063025 w 7467600"/>
              <a:gd name="connsiteY391" fmla="*/ 6858000 h 6858000"/>
              <a:gd name="connsiteX392" fmla="*/ 2021675 w 7467600"/>
              <a:gd name="connsiteY392" fmla="*/ 6858000 h 6858000"/>
              <a:gd name="connsiteX393" fmla="*/ 2019308 w 7467600"/>
              <a:gd name="connsiteY393" fmla="*/ 6847118 h 6858000"/>
              <a:gd name="connsiteX394" fmla="*/ 1938835 w 7467600"/>
              <a:gd name="connsiteY394" fmla="*/ 6551160 h 6858000"/>
              <a:gd name="connsiteX395" fmla="*/ 1953230 w 7467600"/>
              <a:gd name="connsiteY395" fmla="*/ 6759699 h 6858000"/>
              <a:gd name="connsiteX396" fmla="*/ 1956763 w 7467600"/>
              <a:gd name="connsiteY396" fmla="*/ 6778191 h 6858000"/>
              <a:gd name="connsiteX397" fmla="*/ 1967925 w 7467600"/>
              <a:gd name="connsiteY397" fmla="*/ 6858000 h 6858000"/>
              <a:gd name="connsiteX398" fmla="*/ 1936622 w 7467600"/>
              <a:gd name="connsiteY398" fmla="*/ 6858000 h 6858000"/>
              <a:gd name="connsiteX399" fmla="*/ 1926261 w 7467600"/>
              <a:gd name="connsiteY399" fmla="*/ 6784064 h 6858000"/>
              <a:gd name="connsiteX400" fmla="*/ 1922724 w 7467600"/>
              <a:gd name="connsiteY400" fmla="*/ 6765577 h 6858000"/>
              <a:gd name="connsiteX401" fmla="*/ 1904650 w 7467600"/>
              <a:gd name="connsiteY401" fmla="*/ 6639616 h 6858000"/>
              <a:gd name="connsiteX402" fmla="*/ 1885273 w 7467600"/>
              <a:gd name="connsiteY402" fmla="*/ 6858000 h 6858000"/>
              <a:gd name="connsiteX403" fmla="*/ 1854363 w 7467600"/>
              <a:gd name="connsiteY403" fmla="*/ 6858000 h 6858000"/>
              <a:gd name="connsiteX404" fmla="*/ 1880391 w 7467600"/>
              <a:gd name="connsiteY404" fmla="*/ 6603796 h 6858000"/>
              <a:gd name="connsiteX405" fmla="*/ 1818273 w 7467600"/>
              <a:gd name="connsiteY405" fmla="*/ 6715729 h 6858000"/>
              <a:gd name="connsiteX406" fmla="*/ 1794691 w 7467600"/>
              <a:gd name="connsiteY406" fmla="*/ 6843239 h 6858000"/>
              <a:gd name="connsiteX407" fmla="*/ 1794914 w 7467600"/>
              <a:gd name="connsiteY407" fmla="*/ 6858000 h 6858000"/>
              <a:gd name="connsiteX408" fmla="*/ 1746128 w 7467600"/>
              <a:gd name="connsiteY408" fmla="*/ 6858000 h 6858000"/>
              <a:gd name="connsiteX409" fmla="*/ 1753934 w 7467600"/>
              <a:gd name="connsiteY409" fmla="*/ 6724796 h 6858000"/>
              <a:gd name="connsiteX410" fmla="*/ 1792053 w 7467600"/>
              <a:gd name="connsiteY410" fmla="*/ 6572396 h 6858000"/>
              <a:gd name="connsiteX411" fmla="*/ 1862248 w 7467600"/>
              <a:gd name="connsiteY411" fmla="*/ 6266397 h 6858000"/>
              <a:gd name="connsiteX412" fmla="*/ 1862250 w 7467600"/>
              <a:gd name="connsiteY412" fmla="*/ 6033531 h 6858000"/>
              <a:gd name="connsiteX413" fmla="*/ 1211999 w 7467600"/>
              <a:gd name="connsiteY413" fmla="*/ 6683610 h 6858000"/>
              <a:gd name="connsiteX414" fmla="*/ 1213266 w 7467600"/>
              <a:gd name="connsiteY414" fmla="*/ 6691947 h 6858000"/>
              <a:gd name="connsiteX415" fmla="*/ 1203370 w 7467600"/>
              <a:gd name="connsiteY415" fmla="*/ 6850676 h 6858000"/>
              <a:gd name="connsiteX416" fmla="*/ 1203671 w 7467600"/>
              <a:gd name="connsiteY416" fmla="*/ 6858000 h 6858000"/>
              <a:gd name="connsiteX417" fmla="*/ 1143180 w 7467600"/>
              <a:gd name="connsiteY417" fmla="*/ 6858000 h 6858000"/>
              <a:gd name="connsiteX418" fmla="*/ 1142176 w 7467600"/>
              <a:gd name="connsiteY418" fmla="*/ 6766045 h 6858000"/>
              <a:gd name="connsiteX419" fmla="*/ 1067484 w 7467600"/>
              <a:gd name="connsiteY419" fmla="*/ 6858000 h 6858000"/>
              <a:gd name="connsiteX420" fmla="*/ 953928 w 7467600"/>
              <a:gd name="connsiteY420" fmla="*/ 6858000 h 6858000"/>
              <a:gd name="connsiteX421" fmla="*/ 959715 w 7467600"/>
              <a:gd name="connsiteY421" fmla="*/ 6850185 h 6858000"/>
              <a:gd name="connsiteX422" fmla="*/ 1483788 w 7467600"/>
              <a:gd name="connsiteY422" fmla="*/ 6259174 h 6858000"/>
              <a:gd name="connsiteX423" fmla="*/ 1100671 w 7467600"/>
              <a:gd name="connsiteY423" fmla="*/ 6252137 h 6858000"/>
              <a:gd name="connsiteX424" fmla="*/ 1090144 w 7467600"/>
              <a:gd name="connsiteY424" fmla="*/ 6256748 h 6858000"/>
              <a:gd name="connsiteX425" fmla="*/ 1095872 w 7467600"/>
              <a:gd name="connsiteY425" fmla="*/ 6271892 h 6858000"/>
              <a:gd name="connsiteX426" fmla="*/ 262785 w 7467600"/>
              <a:gd name="connsiteY426" fmla="*/ 6845450 h 6858000"/>
              <a:gd name="connsiteX427" fmla="*/ 209968 w 7467600"/>
              <a:gd name="connsiteY427" fmla="*/ 6770713 h 6858000"/>
              <a:gd name="connsiteX428" fmla="*/ 873460 w 7467600"/>
              <a:gd name="connsiteY428" fmla="*/ 6253768 h 6858000"/>
              <a:gd name="connsiteX429" fmla="*/ 192686 w 7467600"/>
              <a:gd name="connsiteY429" fmla="*/ 5849257 h 6858000"/>
              <a:gd name="connsiteX430" fmla="*/ 4696 w 7467600"/>
              <a:gd name="connsiteY430" fmla="*/ 5697668 h 6858000"/>
              <a:gd name="connsiteX431" fmla="*/ 0 w 7467600"/>
              <a:gd name="connsiteY431" fmla="*/ 5689984 h 6858000"/>
              <a:gd name="connsiteX432" fmla="*/ 0 w 7467600"/>
              <a:gd name="connsiteY432" fmla="*/ 5513472 h 6858000"/>
              <a:gd name="connsiteX433" fmla="*/ 174101 w 7467600"/>
              <a:gd name="connsiteY433" fmla="*/ 5620277 h 6858000"/>
              <a:gd name="connsiteX434" fmla="*/ 891800 w 7467600"/>
              <a:gd name="connsiteY434" fmla="*/ 6036935 h 6858000"/>
              <a:gd name="connsiteX435" fmla="*/ 1072219 w 7467600"/>
              <a:gd name="connsiteY435" fmla="*/ 6169443 h 6858000"/>
              <a:gd name="connsiteX436" fmla="*/ 1074117 w 7467600"/>
              <a:gd name="connsiteY436" fmla="*/ 6170301 h 6858000"/>
              <a:gd name="connsiteX437" fmla="*/ 1083114 w 7467600"/>
              <a:gd name="connsiteY437" fmla="*/ 6174131 h 6858000"/>
              <a:gd name="connsiteX438" fmla="*/ 1543010 w 7467600"/>
              <a:gd name="connsiteY438" fmla="*/ 6191140 h 6858000"/>
              <a:gd name="connsiteX439" fmla="*/ 1551080 w 7467600"/>
              <a:gd name="connsiteY439" fmla="*/ 6195006 h 6858000"/>
              <a:gd name="connsiteX440" fmla="*/ 2345443 w 7467600"/>
              <a:gd name="connsiteY440" fmla="*/ 5549882 h 6858000"/>
              <a:gd name="connsiteX441" fmla="*/ 1721499 w 7467600"/>
              <a:gd name="connsiteY441" fmla="*/ 5599969 h 6858000"/>
              <a:gd name="connsiteX442" fmla="*/ 767716 w 7467600"/>
              <a:gd name="connsiteY442" fmla="*/ 5472768 h 6858000"/>
              <a:gd name="connsiteX443" fmla="*/ 722147 w 7467600"/>
              <a:gd name="connsiteY443" fmla="*/ 5393091 h 6858000"/>
              <a:gd name="connsiteX444" fmla="*/ 1485552 w 7467600"/>
              <a:gd name="connsiteY444" fmla="*/ 5313202 h 6858000"/>
              <a:gd name="connsiteX445" fmla="*/ 2143004 w 7467600"/>
              <a:gd name="connsiteY445" fmla="*/ 5402420 h 6858000"/>
              <a:gd name="connsiteX446" fmla="*/ 1933391 w 7467600"/>
              <a:gd name="connsiteY446" fmla="*/ 5156971 h 6858000"/>
              <a:gd name="connsiteX447" fmla="*/ 1827118 w 7467600"/>
              <a:gd name="connsiteY447" fmla="*/ 4968410 h 6858000"/>
              <a:gd name="connsiteX448" fmla="*/ 1837349 w 7467600"/>
              <a:gd name="connsiteY448" fmla="*/ 4956357 h 6858000"/>
              <a:gd name="connsiteX449" fmla="*/ 2162835 w 7467600"/>
              <a:gd name="connsiteY449" fmla="*/ 5187853 h 6858000"/>
              <a:gd name="connsiteX450" fmla="*/ 2257167 w 7467600"/>
              <a:gd name="connsiteY450" fmla="*/ 5462123 h 6858000"/>
              <a:gd name="connsiteX451" fmla="*/ 2261598 w 7467600"/>
              <a:gd name="connsiteY451" fmla="*/ 5467998 h 6858000"/>
              <a:gd name="connsiteX452" fmla="*/ 2437177 w 7467600"/>
              <a:gd name="connsiteY452" fmla="*/ 5479608 h 6858000"/>
              <a:gd name="connsiteX453" fmla="*/ 2445247 w 7467600"/>
              <a:gd name="connsiteY453" fmla="*/ 5483476 h 6858000"/>
              <a:gd name="connsiteX454" fmla="*/ 2743626 w 7467600"/>
              <a:gd name="connsiteY454" fmla="*/ 5304819 h 6858000"/>
              <a:gd name="connsiteX455" fmla="*/ 3048102 w 7467600"/>
              <a:gd name="connsiteY455" fmla="*/ 5150595 h 6858000"/>
              <a:gd name="connsiteX456" fmla="*/ 1799414 w 7467600"/>
              <a:gd name="connsiteY456" fmla="*/ 4694732 h 6858000"/>
              <a:gd name="connsiteX457" fmla="*/ 1771735 w 7467600"/>
              <a:gd name="connsiteY457" fmla="*/ 4619929 h 6858000"/>
              <a:gd name="connsiteX458" fmla="*/ 3104273 w 7467600"/>
              <a:gd name="connsiteY458" fmla="*/ 5076159 h 6858000"/>
              <a:gd name="connsiteX459" fmla="*/ 3113245 w 7467600"/>
              <a:gd name="connsiteY459" fmla="*/ 5090705 h 6858000"/>
              <a:gd name="connsiteX460" fmla="*/ 3126294 w 7467600"/>
              <a:gd name="connsiteY460" fmla="*/ 5114400 h 6858000"/>
              <a:gd name="connsiteX461" fmla="*/ 3937433 w 7467600"/>
              <a:gd name="connsiteY461" fmla="*/ 4830473 h 6858000"/>
              <a:gd name="connsiteX462" fmla="*/ 3590475 w 7467600"/>
              <a:gd name="connsiteY462" fmla="*/ 4597974 h 6858000"/>
              <a:gd name="connsiteX463" fmla="*/ 3100264 w 7467600"/>
              <a:gd name="connsiteY463" fmla="*/ 4579845 h 6858000"/>
              <a:gd name="connsiteX464" fmla="*/ 2183576 w 7467600"/>
              <a:gd name="connsiteY464" fmla="*/ 4227150 h 6858000"/>
              <a:gd name="connsiteX465" fmla="*/ 2151029 w 7467600"/>
              <a:gd name="connsiteY465" fmla="*/ 4146947 h 6858000"/>
              <a:gd name="connsiteX466" fmla="*/ 3563434 w 7467600"/>
              <a:gd name="connsiteY466" fmla="*/ 4469115 h 6858000"/>
              <a:gd name="connsiteX467" fmla="*/ 3177952 w 7467600"/>
              <a:gd name="connsiteY467" fmla="*/ 3657386 h 6858000"/>
              <a:gd name="connsiteX468" fmla="*/ 3189263 w 7467600"/>
              <a:gd name="connsiteY468" fmla="*/ 3625726 h 6858000"/>
              <a:gd name="connsiteX469" fmla="*/ 3560912 w 7467600"/>
              <a:gd name="connsiteY469" fmla="*/ 4079863 h 6858000"/>
              <a:gd name="connsiteX470" fmla="*/ 3626636 w 7467600"/>
              <a:gd name="connsiteY470" fmla="*/ 4512230 h 6858000"/>
              <a:gd name="connsiteX471" fmla="*/ 3653088 w 7467600"/>
              <a:gd name="connsiteY471" fmla="*/ 4521417 h 6858000"/>
              <a:gd name="connsiteX472" fmla="*/ 3988128 w 7467600"/>
              <a:gd name="connsiteY472" fmla="*/ 4817267 h 6858000"/>
              <a:gd name="connsiteX473" fmla="*/ 4830582 w 7467600"/>
              <a:gd name="connsiteY473" fmla="*/ 4676000 h 6858000"/>
              <a:gd name="connsiteX474" fmla="*/ 4830100 w 7467600"/>
              <a:gd name="connsiteY474" fmla="*/ 4675554 h 6858000"/>
              <a:gd name="connsiteX475" fmla="*/ 4036318 w 7467600"/>
              <a:gd name="connsiteY475" fmla="*/ 4147013 h 6858000"/>
              <a:gd name="connsiteX476" fmla="*/ 3432098 w 7467600"/>
              <a:gd name="connsiteY476" fmla="*/ 3537312 h 6858000"/>
              <a:gd name="connsiteX477" fmla="*/ 3446761 w 7467600"/>
              <a:gd name="connsiteY477" fmla="*/ 3461278 h 6858000"/>
              <a:gd name="connsiteX478" fmla="*/ 4419733 w 7467600"/>
              <a:gd name="connsiteY478" fmla="*/ 3963555 h 6858000"/>
              <a:gd name="connsiteX479" fmla="*/ 4781371 w 7467600"/>
              <a:gd name="connsiteY479" fmla="*/ 4458604 h 6858000"/>
              <a:gd name="connsiteX480" fmla="*/ 4780440 w 7467600"/>
              <a:gd name="connsiteY480" fmla="*/ 4470290 h 6858000"/>
              <a:gd name="connsiteX481" fmla="*/ 4898954 w 7467600"/>
              <a:gd name="connsiteY481" fmla="*/ 4662092 h 6858000"/>
              <a:gd name="connsiteX482" fmla="*/ 4900699 w 7467600"/>
              <a:gd name="connsiteY482" fmla="*/ 4670867 h 6858000"/>
              <a:gd name="connsiteX483" fmla="*/ 5714511 w 7467600"/>
              <a:gd name="connsiteY483" fmla="*/ 4663483 h 6858000"/>
              <a:gd name="connsiteX484" fmla="*/ 5464793 w 7467600"/>
              <a:gd name="connsiteY484" fmla="*/ 4393556 h 6858000"/>
              <a:gd name="connsiteX485" fmla="*/ 5461897 w 7467600"/>
              <a:gd name="connsiteY485" fmla="*/ 4390879 h 6858000"/>
              <a:gd name="connsiteX486" fmla="*/ 4294126 w 7467600"/>
              <a:gd name="connsiteY486" fmla="*/ 3303048 h 6858000"/>
              <a:gd name="connsiteX487" fmla="*/ 4305321 w 7467600"/>
              <a:gd name="connsiteY487" fmla="*/ 3256953 h 6858000"/>
              <a:gd name="connsiteX488" fmla="*/ 4949299 w 7467600"/>
              <a:gd name="connsiteY488" fmla="*/ 3766336 h 6858000"/>
              <a:gd name="connsiteX489" fmla="*/ 5291452 w 7467600"/>
              <a:gd name="connsiteY489" fmla="*/ 4076801 h 6858000"/>
              <a:gd name="connsiteX490" fmla="*/ 5434998 w 7467600"/>
              <a:gd name="connsiteY490" fmla="*/ 4254100 h 6858000"/>
              <a:gd name="connsiteX491" fmla="*/ 5351015 w 7467600"/>
              <a:gd name="connsiteY491" fmla="*/ 3760989 h 6858000"/>
              <a:gd name="connsiteX492" fmla="*/ 5413780 w 7467600"/>
              <a:gd name="connsiteY492" fmla="*/ 2966265 h 6858000"/>
              <a:gd name="connsiteX493" fmla="*/ 5425627 w 7467600"/>
              <a:gd name="connsiteY493" fmla="*/ 2954192 h 6858000"/>
              <a:gd name="connsiteX494" fmla="*/ 6604735 w 7467600"/>
              <a:gd name="connsiteY494" fmla="*/ 2041381 h 6858000"/>
              <a:gd name="connsiteX495" fmla="*/ 7204487 w 7467600"/>
              <a:gd name="connsiteY495" fmla="*/ 2742112 h 6858000"/>
              <a:gd name="connsiteX496" fmla="*/ 7131592 w 7467600"/>
              <a:gd name="connsiteY496" fmla="*/ 2672096 h 6858000"/>
              <a:gd name="connsiteX497" fmla="*/ 6996344 w 7467600"/>
              <a:gd name="connsiteY497" fmla="*/ 2518310 h 6858000"/>
              <a:gd name="connsiteX498" fmla="*/ 6735495 w 7467600"/>
              <a:gd name="connsiteY498" fmla="*/ 2196890 h 6858000"/>
              <a:gd name="connsiteX499" fmla="*/ 6721901 w 7467600"/>
              <a:gd name="connsiteY499" fmla="*/ 2179274 h 6858000"/>
              <a:gd name="connsiteX500" fmla="*/ 6604735 w 7467600"/>
              <a:gd name="connsiteY500" fmla="*/ 2041381 h 6858000"/>
              <a:gd name="connsiteX501" fmla="*/ 6591670 w 7467600"/>
              <a:gd name="connsiteY501" fmla="*/ 1988277 h 6858000"/>
              <a:gd name="connsiteX502" fmla="*/ 6747349 w 7467600"/>
              <a:gd name="connsiteY502" fmla="*/ 2160069 h 6858000"/>
              <a:gd name="connsiteX503" fmla="*/ 6760943 w 7467600"/>
              <a:gd name="connsiteY503" fmla="*/ 2177686 h 6858000"/>
              <a:gd name="connsiteX504" fmla="*/ 7021065 w 7467600"/>
              <a:gd name="connsiteY504" fmla="*/ 2498102 h 6858000"/>
              <a:gd name="connsiteX505" fmla="*/ 7155223 w 7467600"/>
              <a:gd name="connsiteY505" fmla="*/ 2650386 h 6858000"/>
              <a:gd name="connsiteX506" fmla="*/ 7203167 w 7467600"/>
              <a:gd name="connsiteY506" fmla="*/ 2697288 h 6858000"/>
              <a:gd name="connsiteX507" fmla="*/ 6937703 w 7467600"/>
              <a:gd name="connsiteY507" fmla="*/ 2321981 h 6858000"/>
              <a:gd name="connsiteX508" fmla="*/ 6591670 w 7467600"/>
              <a:gd name="connsiteY508" fmla="*/ 1988277 h 6858000"/>
              <a:gd name="connsiteX509" fmla="*/ 5798671 w 7467600"/>
              <a:gd name="connsiteY509" fmla="*/ 1981601 h 6858000"/>
              <a:gd name="connsiteX510" fmla="*/ 5754709 w 7467600"/>
              <a:gd name="connsiteY510" fmla="*/ 2071454 h 6858000"/>
              <a:gd name="connsiteX511" fmla="*/ 5763044 w 7467600"/>
              <a:gd name="connsiteY511" fmla="*/ 2842206 h 6858000"/>
              <a:gd name="connsiteX512" fmla="*/ 5764974 w 7467600"/>
              <a:gd name="connsiteY512" fmla="*/ 2799609 h 6858000"/>
              <a:gd name="connsiteX513" fmla="*/ 5767665 w 7467600"/>
              <a:gd name="connsiteY513" fmla="*/ 2666409 h 6858000"/>
              <a:gd name="connsiteX514" fmla="*/ 5763055 w 7467600"/>
              <a:gd name="connsiteY514" fmla="*/ 2579705 h 6858000"/>
              <a:gd name="connsiteX515" fmla="*/ 5758079 w 7467600"/>
              <a:gd name="connsiteY515" fmla="*/ 2492508 h 6858000"/>
              <a:gd name="connsiteX516" fmla="*/ 5779325 w 7467600"/>
              <a:gd name="connsiteY516" fmla="*/ 2197069 h 6858000"/>
              <a:gd name="connsiteX517" fmla="*/ 5798671 w 7467600"/>
              <a:gd name="connsiteY517" fmla="*/ 1981601 h 6858000"/>
              <a:gd name="connsiteX518" fmla="*/ 5829202 w 7467600"/>
              <a:gd name="connsiteY518" fmla="*/ 1971679 h 6858000"/>
              <a:gd name="connsiteX519" fmla="*/ 5809558 w 7467600"/>
              <a:gd name="connsiteY519" fmla="*/ 2198043 h 6858000"/>
              <a:gd name="connsiteX520" fmla="*/ 5788653 w 7467600"/>
              <a:gd name="connsiteY520" fmla="*/ 2489430 h 6858000"/>
              <a:gd name="connsiteX521" fmla="*/ 5793439 w 7467600"/>
              <a:gd name="connsiteY521" fmla="*/ 2575235 h 6858000"/>
              <a:gd name="connsiteX522" fmla="*/ 5796837 w 7467600"/>
              <a:gd name="connsiteY522" fmla="*/ 2637633 h 6858000"/>
              <a:gd name="connsiteX523" fmla="*/ 5818614 w 7467600"/>
              <a:gd name="connsiteY523" fmla="*/ 2473055 h 6858000"/>
              <a:gd name="connsiteX524" fmla="*/ 5829202 w 7467600"/>
              <a:gd name="connsiteY524" fmla="*/ 1971679 h 6858000"/>
              <a:gd name="connsiteX525" fmla="*/ 5911389 w 7467600"/>
              <a:gd name="connsiteY525" fmla="*/ 1898371 h 6858000"/>
              <a:gd name="connsiteX526" fmla="*/ 6237627 w 7467600"/>
              <a:gd name="connsiteY526" fmla="*/ 2231921 h 6858000"/>
              <a:gd name="connsiteX527" fmla="*/ 5911389 w 7467600"/>
              <a:gd name="connsiteY527" fmla="*/ 1898371 h 6858000"/>
              <a:gd name="connsiteX528" fmla="*/ 6944437 w 7467600"/>
              <a:gd name="connsiteY528" fmla="*/ 1575402 h 6858000"/>
              <a:gd name="connsiteX529" fmla="*/ 6304730 w 7467600"/>
              <a:gd name="connsiteY529" fmla="*/ 1766654 h 6858000"/>
              <a:gd name="connsiteX530" fmla="*/ 6944437 w 7467600"/>
              <a:gd name="connsiteY530" fmla="*/ 1575402 h 6858000"/>
              <a:gd name="connsiteX531" fmla="*/ 7019523 w 7467600"/>
              <a:gd name="connsiteY531" fmla="*/ 1519450 h 6858000"/>
              <a:gd name="connsiteX532" fmla="*/ 6298091 w 7467600"/>
              <a:gd name="connsiteY532" fmla="*/ 1737122 h 6858000"/>
              <a:gd name="connsiteX533" fmla="*/ 7019523 w 7467600"/>
              <a:gd name="connsiteY533" fmla="*/ 1519450 h 6858000"/>
              <a:gd name="connsiteX534" fmla="*/ 2399523 w 7467600"/>
              <a:gd name="connsiteY534" fmla="*/ 1428234 h 6858000"/>
              <a:gd name="connsiteX535" fmla="*/ 2224982 w 7467600"/>
              <a:gd name="connsiteY535" fmla="*/ 1826201 h 6858000"/>
              <a:gd name="connsiteX536" fmla="*/ 2096099 w 7467600"/>
              <a:gd name="connsiteY536" fmla="*/ 2345900 h 6858000"/>
              <a:gd name="connsiteX537" fmla="*/ 2283317 w 7467600"/>
              <a:gd name="connsiteY537" fmla="*/ 1796925 h 6858000"/>
              <a:gd name="connsiteX538" fmla="*/ 2399523 w 7467600"/>
              <a:gd name="connsiteY538" fmla="*/ 1428234 h 6858000"/>
              <a:gd name="connsiteX539" fmla="*/ 2448558 w 7467600"/>
              <a:gd name="connsiteY539" fmla="*/ 1373435 h 6858000"/>
              <a:gd name="connsiteX540" fmla="*/ 2312521 w 7467600"/>
              <a:gd name="connsiteY540" fmla="*/ 1806140 h 6858000"/>
              <a:gd name="connsiteX541" fmla="*/ 2127533 w 7467600"/>
              <a:gd name="connsiteY541" fmla="*/ 2348380 h 6858000"/>
              <a:gd name="connsiteX542" fmla="*/ 2358080 w 7467600"/>
              <a:gd name="connsiteY542" fmla="*/ 1866134 h 6858000"/>
              <a:gd name="connsiteX543" fmla="*/ 2407436 w 7467600"/>
              <a:gd name="connsiteY543" fmla="*/ 1651070 h 6858000"/>
              <a:gd name="connsiteX544" fmla="*/ 2448558 w 7467600"/>
              <a:gd name="connsiteY544" fmla="*/ 1373435 h 6858000"/>
              <a:gd name="connsiteX545" fmla="*/ 278707 w 7467600"/>
              <a:gd name="connsiteY545" fmla="*/ 1352270 h 6858000"/>
              <a:gd name="connsiteX546" fmla="*/ 321570 w 7467600"/>
              <a:gd name="connsiteY546" fmla="*/ 1861610 h 6858000"/>
              <a:gd name="connsiteX547" fmla="*/ 294281 w 7467600"/>
              <a:gd name="connsiteY547" fmla="*/ 1440658 h 6858000"/>
              <a:gd name="connsiteX548" fmla="*/ 278707 w 7467600"/>
              <a:gd name="connsiteY548" fmla="*/ 1352270 h 6858000"/>
              <a:gd name="connsiteX549" fmla="*/ 1423821 w 7467600"/>
              <a:gd name="connsiteY549" fmla="*/ 1351958 h 6858000"/>
              <a:gd name="connsiteX550" fmla="*/ 1638521 w 7467600"/>
              <a:gd name="connsiteY550" fmla="*/ 1908470 h 6858000"/>
              <a:gd name="connsiteX551" fmla="*/ 1754199 w 7467600"/>
              <a:gd name="connsiteY551" fmla="*/ 2149284 h 6858000"/>
              <a:gd name="connsiteX552" fmla="*/ 1908359 w 7467600"/>
              <a:gd name="connsiteY552" fmla="*/ 2364988 h 6858000"/>
              <a:gd name="connsiteX553" fmla="*/ 1647661 w 7467600"/>
              <a:gd name="connsiteY553" fmla="*/ 1825945 h 6858000"/>
              <a:gd name="connsiteX554" fmla="*/ 1423821 w 7467600"/>
              <a:gd name="connsiteY554" fmla="*/ 1351958 h 6858000"/>
              <a:gd name="connsiteX555" fmla="*/ 1431890 w 7467600"/>
              <a:gd name="connsiteY555" fmla="*/ 1306475 h 6858000"/>
              <a:gd name="connsiteX556" fmla="*/ 1507597 w 7467600"/>
              <a:gd name="connsiteY556" fmla="*/ 1446132 h 6858000"/>
              <a:gd name="connsiteX557" fmla="*/ 1674586 w 7467600"/>
              <a:gd name="connsiteY557" fmla="*/ 1813832 h 6858000"/>
              <a:gd name="connsiteX558" fmla="*/ 1815950 w 7467600"/>
              <a:gd name="connsiteY558" fmla="*/ 2128564 h 6858000"/>
              <a:gd name="connsiteX559" fmla="*/ 1984242 w 7467600"/>
              <a:gd name="connsiteY559" fmla="*/ 2430829 h 6858000"/>
              <a:gd name="connsiteX560" fmla="*/ 2014023 w 7467600"/>
              <a:gd name="connsiteY560" fmla="*/ 2450995 h 6858000"/>
              <a:gd name="connsiteX561" fmla="*/ 1747337 w 7467600"/>
              <a:gd name="connsiteY561" fmla="*/ 1855264 h 6858000"/>
              <a:gd name="connsiteX562" fmla="*/ 1533749 w 7467600"/>
              <a:gd name="connsiteY562" fmla="*/ 1478656 h 6858000"/>
              <a:gd name="connsiteX563" fmla="*/ 1431890 w 7467600"/>
              <a:gd name="connsiteY563" fmla="*/ 1306475 h 6858000"/>
              <a:gd name="connsiteX564" fmla="*/ 5052692 w 7467600"/>
              <a:gd name="connsiteY564" fmla="*/ 1292994 h 6858000"/>
              <a:gd name="connsiteX565" fmla="*/ 5200661 w 7467600"/>
              <a:gd name="connsiteY565" fmla="*/ 1635186 h 6858000"/>
              <a:gd name="connsiteX566" fmla="*/ 5297138 w 7467600"/>
              <a:gd name="connsiteY566" fmla="*/ 1906351 h 6858000"/>
              <a:gd name="connsiteX567" fmla="*/ 5052692 w 7467600"/>
              <a:gd name="connsiteY567" fmla="*/ 1292994 h 6858000"/>
              <a:gd name="connsiteX568" fmla="*/ 5009948 w 7467600"/>
              <a:gd name="connsiteY568" fmla="*/ 1273619 h 6858000"/>
              <a:gd name="connsiteX569" fmla="*/ 5121777 w 7467600"/>
              <a:gd name="connsiteY569" fmla="*/ 1654213 h 6858000"/>
              <a:gd name="connsiteX570" fmla="*/ 5293545 w 7467600"/>
              <a:gd name="connsiteY570" fmla="*/ 2072247 h 6858000"/>
              <a:gd name="connsiteX571" fmla="*/ 5294042 w 7467600"/>
              <a:gd name="connsiteY571" fmla="*/ 2065019 h 6858000"/>
              <a:gd name="connsiteX572" fmla="*/ 5171936 w 7467600"/>
              <a:gd name="connsiteY572" fmla="*/ 1647613 h 6858000"/>
              <a:gd name="connsiteX573" fmla="*/ 5009948 w 7467600"/>
              <a:gd name="connsiteY573" fmla="*/ 1273619 h 6858000"/>
              <a:gd name="connsiteX574" fmla="*/ 655236 w 7467600"/>
              <a:gd name="connsiteY574" fmla="*/ 1268632 h 6858000"/>
              <a:gd name="connsiteX575" fmla="*/ 839521 w 7467600"/>
              <a:gd name="connsiteY575" fmla="*/ 1685315 h 6858000"/>
              <a:gd name="connsiteX576" fmla="*/ 1109416 w 7467600"/>
              <a:gd name="connsiteY576" fmla="*/ 2061663 h 6858000"/>
              <a:gd name="connsiteX577" fmla="*/ 1298300 w 7467600"/>
              <a:gd name="connsiteY577" fmla="*/ 2247742 h 6858000"/>
              <a:gd name="connsiteX578" fmla="*/ 1125871 w 7467600"/>
              <a:gd name="connsiteY578" fmla="*/ 1989513 h 6858000"/>
              <a:gd name="connsiteX579" fmla="*/ 981574 w 7467600"/>
              <a:gd name="connsiteY579" fmla="*/ 1783157 h 6858000"/>
              <a:gd name="connsiteX580" fmla="*/ 922198 w 7467600"/>
              <a:gd name="connsiteY580" fmla="*/ 1677437 h 6858000"/>
              <a:gd name="connsiteX581" fmla="*/ 869293 w 7467600"/>
              <a:gd name="connsiteY581" fmla="*/ 1583214 h 6858000"/>
              <a:gd name="connsiteX582" fmla="*/ 751431 w 7467600"/>
              <a:gd name="connsiteY582" fmla="*/ 1405731 h 6858000"/>
              <a:gd name="connsiteX583" fmla="*/ 655236 w 7467600"/>
              <a:gd name="connsiteY583" fmla="*/ 1268632 h 6858000"/>
              <a:gd name="connsiteX584" fmla="*/ 6516292 w 7467600"/>
              <a:gd name="connsiteY584" fmla="*/ 1263064 h 6858000"/>
              <a:gd name="connsiteX585" fmla="*/ 5736320 w 7467600"/>
              <a:gd name="connsiteY585" fmla="*/ 1501803 h 6858000"/>
              <a:gd name="connsiteX586" fmla="*/ 6516292 w 7467600"/>
              <a:gd name="connsiteY586" fmla="*/ 1263064 h 6858000"/>
              <a:gd name="connsiteX587" fmla="*/ 291466 w 7467600"/>
              <a:gd name="connsiteY587" fmla="*/ 1250369 h 6858000"/>
              <a:gd name="connsiteX588" fmla="*/ 323180 w 7467600"/>
              <a:gd name="connsiteY588" fmla="*/ 1435283 h 6858000"/>
              <a:gd name="connsiteX589" fmla="*/ 349381 w 7467600"/>
              <a:gd name="connsiteY589" fmla="*/ 1875041 h 6858000"/>
              <a:gd name="connsiteX590" fmla="*/ 374363 w 7467600"/>
              <a:gd name="connsiteY590" fmla="*/ 1506494 h 6858000"/>
              <a:gd name="connsiteX591" fmla="*/ 302168 w 7467600"/>
              <a:gd name="connsiteY591" fmla="*/ 1274495 h 6858000"/>
              <a:gd name="connsiteX592" fmla="*/ 291466 w 7467600"/>
              <a:gd name="connsiteY592" fmla="*/ 1250369 h 6858000"/>
              <a:gd name="connsiteX593" fmla="*/ 678222 w 7467600"/>
              <a:gd name="connsiteY593" fmla="*/ 1248670 h 6858000"/>
              <a:gd name="connsiteX594" fmla="*/ 775536 w 7467600"/>
              <a:gd name="connsiteY594" fmla="*/ 1388015 h 6858000"/>
              <a:gd name="connsiteX595" fmla="*/ 894529 w 7467600"/>
              <a:gd name="connsiteY595" fmla="*/ 1567739 h 6858000"/>
              <a:gd name="connsiteX596" fmla="*/ 948000 w 7467600"/>
              <a:gd name="connsiteY596" fmla="*/ 1663088 h 6858000"/>
              <a:gd name="connsiteX597" fmla="*/ 1006812 w 7467600"/>
              <a:gd name="connsiteY597" fmla="*/ 1767683 h 6858000"/>
              <a:gd name="connsiteX598" fmla="*/ 1149133 w 7467600"/>
              <a:gd name="connsiteY598" fmla="*/ 1971513 h 6858000"/>
              <a:gd name="connsiteX599" fmla="*/ 1333952 w 7467600"/>
              <a:gd name="connsiteY599" fmla="*/ 2251620 h 6858000"/>
              <a:gd name="connsiteX600" fmla="*/ 1337329 w 7467600"/>
              <a:gd name="connsiteY600" fmla="*/ 2258350 h 6858000"/>
              <a:gd name="connsiteX601" fmla="*/ 1014726 w 7467600"/>
              <a:gd name="connsiteY601" fmla="*/ 1615556 h 6858000"/>
              <a:gd name="connsiteX602" fmla="*/ 678222 w 7467600"/>
              <a:gd name="connsiteY602" fmla="*/ 1248670 h 6858000"/>
              <a:gd name="connsiteX603" fmla="*/ 6691602 w 7467600"/>
              <a:gd name="connsiteY603" fmla="*/ 1140573 h 6858000"/>
              <a:gd name="connsiteX604" fmla="*/ 6571100 w 7467600"/>
              <a:gd name="connsiteY604" fmla="*/ 1183662 h 6858000"/>
              <a:gd name="connsiteX605" fmla="*/ 6241687 w 7467600"/>
              <a:gd name="connsiteY605" fmla="*/ 1257600 h 6858000"/>
              <a:gd name="connsiteX606" fmla="*/ 5693009 w 7467600"/>
              <a:gd name="connsiteY606" fmla="*/ 1478256 h 6858000"/>
              <a:gd name="connsiteX607" fmla="*/ 6548420 w 7467600"/>
              <a:gd name="connsiteY607" fmla="*/ 1214599 h 6858000"/>
              <a:gd name="connsiteX608" fmla="*/ 6605473 w 7467600"/>
              <a:gd name="connsiteY608" fmla="*/ 1184686 h 6858000"/>
              <a:gd name="connsiteX609" fmla="*/ 6691602 w 7467600"/>
              <a:gd name="connsiteY609" fmla="*/ 1140573 h 6858000"/>
              <a:gd name="connsiteX610" fmla="*/ 4002475 w 7467600"/>
              <a:gd name="connsiteY610" fmla="*/ 1037802 h 6858000"/>
              <a:gd name="connsiteX611" fmla="*/ 4000324 w 7467600"/>
              <a:gd name="connsiteY611" fmla="*/ 1039362 h 6858000"/>
              <a:gd name="connsiteX612" fmla="*/ 4002862 w 7467600"/>
              <a:gd name="connsiteY612" fmla="*/ 1042866 h 6858000"/>
              <a:gd name="connsiteX613" fmla="*/ 4002475 w 7467600"/>
              <a:gd name="connsiteY613" fmla="*/ 1037802 h 6858000"/>
              <a:gd name="connsiteX614" fmla="*/ 506322 w 7467600"/>
              <a:gd name="connsiteY614" fmla="*/ 1020997 h 6858000"/>
              <a:gd name="connsiteX615" fmla="*/ 533068 w 7467600"/>
              <a:gd name="connsiteY615" fmla="*/ 1029409 h 6858000"/>
              <a:gd name="connsiteX616" fmla="*/ 1232525 w 7467600"/>
              <a:gd name="connsiteY616" fmla="*/ 1804675 h 6858000"/>
              <a:gd name="connsiteX617" fmla="*/ 1388858 w 7467600"/>
              <a:gd name="connsiteY617" fmla="*/ 2368011 h 6858000"/>
              <a:gd name="connsiteX618" fmla="*/ 1384098 w 7467600"/>
              <a:gd name="connsiteY618" fmla="*/ 2378125 h 6858000"/>
              <a:gd name="connsiteX619" fmla="*/ 1425393 w 7467600"/>
              <a:gd name="connsiteY619" fmla="*/ 2589124 h 6858000"/>
              <a:gd name="connsiteX620" fmla="*/ 1424001 w 7467600"/>
              <a:gd name="connsiteY620" fmla="*/ 2597541 h 6858000"/>
              <a:gd name="connsiteX621" fmla="*/ 2152729 w 7467600"/>
              <a:gd name="connsiteY621" fmla="*/ 2864487 h 6858000"/>
              <a:gd name="connsiteX622" fmla="*/ 2020609 w 7467600"/>
              <a:gd name="connsiteY622" fmla="*/ 2539671 h 6858000"/>
              <a:gd name="connsiteX623" fmla="*/ 2018920 w 7467600"/>
              <a:gd name="connsiteY623" fmla="*/ 2536309 h 6858000"/>
              <a:gd name="connsiteX624" fmla="*/ 1342441 w 7467600"/>
              <a:gd name="connsiteY624" fmla="*/ 1173017 h 6858000"/>
              <a:gd name="connsiteX625" fmla="*/ 1367925 w 7467600"/>
              <a:gd name="connsiteY625" fmla="*/ 1135648 h 6858000"/>
              <a:gd name="connsiteX626" fmla="*/ 1771401 w 7467600"/>
              <a:gd name="connsiteY626" fmla="*/ 1806673 h 6858000"/>
              <a:gd name="connsiteX627" fmla="*/ 1972385 w 7467600"/>
              <a:gd name="connsiteY627" fmla="*/ 2198735 h 6858000"/>
              <a:gd name="connsiteX628" fmla="*/ 2040892 w 7467600"/>
              <a:gd name="connsiteY628" fmla="*/ 2405205 h 6858000"/>
              <a:gd name="connsiteX629" fmla="*/ 2131689 w 7467600"/>
              <a:gd name="connsiteY629" fmla="*/ 1936926 h 6858000"/>
              <a:gd name="connsiteX630" fmla="*/ 2454820 w 7467600"/>
              <a:gd name="connsiteY630" fmla="*/ 1248808 h 6858000"/>
              <a:gd name="connsiteX631" fmla="*/ 2492512 w 7467600"/>
              <a:gd name="connsiteY631" fmla="*/ 1302920 h 6858000"/>
              <a:gd name="connsiteX632" fmla="*/ 2081216 w 7467600"/>
              <a:gd name="connsiteY632" fmla="*/ 2527513 h 6858000"/>
              <a:gd name="connsiteX633" fmla="*/ 2081211 w 7467600"/>
              <a:gd name="connsiteY633" fmla="*/ 2528916 h 6858000"/>
              <a:gd name="connsiteX634" fmla="*/ 2199067 w 7467600"/>
              <a:gd name="connsiteY634" fmla="*/ 2884061 h 6858000"/>
              <a:gd name="connsiteX635" fmla="*/ 3192586 w 7467600"/>
              <a:gd name="connsiteY635" fmla="*/ 3411496 h 6858000"/>
              <a:gd name="connsiteX636" fmla="*/ 3182620 w 7467600"/>
              <a:gd name="connsiteY636" fmla="*/ 3483279 h 6858000"/>
              <a:gd name="connsiteX637" fmla="*/ 2435119 w 7467600"/>
              <a:gd name="connsiteY637" fmla="*/ 3080173 h 6858000"/>
              <a:gd name="connsiteX638" fmla="*/ 2410152 w 7467600"/>
              <a:gd name="connsiteY638" fmla="*/ 3063751 h 6858000"/>
              <a:gd name="connsiteX639" fmla="*/ 2408099 w 7467600"/>
              <a:gd name="connsiteY639" fmla="*/ 3064403 h 6858000"/>
              <a:gd name="connsiteX640" fmla="*/ 2407218 w 7467600"/>
              <a:gd name="connsiteY640" fmla="*/ 3070324 h 6858000"/>
              <a:gd name="connsiteX641" fmla="*/ 2380138 w 7467600"/>
              <a:gd name="connsiteY641" fmla="*/ 3099341 h 6858000"/>
              <a:gd name="connsiteX642" fmla="*/ 1765923 w 7467600"/>
              <a:gd name="connsiteY642" fmla="*/ 3581043 h 6858000"/>
              <a:gd name="connsiteX643" fmla="*/ 1702258 w 7467600"/>
              <a:gd name="connsiteY643" fmla="*/ 3612286 h 6858000"/>
              <a:gd name="connsiteX644" fmla="*/ 1538370 w 7467600"/>
              <a:gd name="connsiteY644" fmla="*/ 3811804 h 6858000"/>
              <a:gd name="connsiteX645" fmla="*/ 542867 w 7467600"/>
              <a:gd name="connsiteY645" fmla="*/ 4944092 h 6858000"/>
              <a:gd name="connsiteX646" fmla="*/ 515800 w 7467600"/>
              <a:gd name="connsiteY646" fmla="*/ 4862180 h 6858000"/>
              <a:gd name="connsiteX647" fmla="*/ 909145 w 7467600"/>
              <a:gd name="connsiteY647" fmla="*/ 4199225 h 6858000"/>
              <a:gd name="connsiteX648" fmla="*/ 1214067 w 7467600"/>
              <a:gd name="connsiteY648" fmla="*/ 3908561 h 6858000"/>
              <a:gd name="connsiteX649" fmla="*/ 640967 w 7467600"/>
              <a:gd name="connsiteY649" fmla="*/ 4105601 h 6858000"/>
              <a:gd name="connsiteX650" fmla="*/ 112563 w 7467600"/>
              <a:gd name="connsiteY650" fmla="*/ 4396952 h 6858000"/>
              <a:gd name="connsiteX651" fmla="*/ 0 w 7467600"/>
              <a:gd name="connsiteY651" fmla="*/ 4466006 h 6858000"/>
              <a:gd name="connsiteX652" fmla="*/ 0 w 7467600"/>
              <a:gd name="connsiteY652" fmla="*/ 4233763 h 6858000"/>
              <a:gd name="connsiteX653" fmla="*/ 36881 w 7467600"/>
              <a:gd name="connsiteY653" fmla="*/ 4200118 h 6858000"/>
              <a:gd name="connsiteX654" fmla="*/ 910534 w 7467600"/>
              <a:gd name="connsiteY654" fmla="*/ 3629753 h 6858000"/>
              <a:gd name="connsiteX655" fmla="*/ 1578717 w 7467600"/>
              <a:gd name="connsiteY655" fmla="*/ 3575982 h 6858000"/>
              <a:gd name="connsiteX656" fmla="*/ 2338780 w 7467600"/>
              <a:gd name="connsiteY656" fmla="*/ 3033725 h 6858000"/>
              <a:gd name="connsiteX657" fmla="*/ 1807991 w 7467600"/>
              <a:gd name="connsiteY657" fmla="*/ 2807184 h 6858000"/>
              <a:gd name="connsiteX658" fmla="*/ 1416358 w 7467600"/>
              <a:gd name="connsiteY658" fmla="*/ 3112571 h 6858000"/>
              <a:gd name="connsiteX659" fmla="*/ 939066 w 7467600"/>
              <a:gd name="connsiteY659" fmla="*/ 3378798 h 6858000"/>
              <a:gd name="connsiteX660" fmla="*/ 115099 w 7467600"/>
              <a:gd name="connsiteY660" fmla="*/ 3607650 h 6858000"/>
              <a:gd name="connsiteX661" fmla="*/ 97284 w 7467600"/>
              <a:gd name="connsiteY661" fmla="*/ 3520393 h 6858000"/>
              <a:gd name="connsiteX662" fmla="*/ 922050 w 7467600"/>
              <a:gd name="connsiteY662" fmla="*/ 3074867 h 6858000"/>
              <a:gd name="connsiteX663" fmla="*/ 1405265 w 7467600"/>
              <a:gd name="connsiteY663" fmla="*/ 3016319 h 6858000"/>
              <a:gd name="connsiteX664" fmla="*/ 1407512 w 7467600"/>
              <a:gd name="connsiteY664" fmla="*/ 3018001 h 6858000"/>
              <a:gd name="connsiteX665" fmla="*/ 1726266 w 7467600"/>
              <a:gd name="connsiteY665" fmla="*/ 2777274 h 6858000"/>
              <a:gd name="connsiteX666" fmla="*/ 625390 w 7467600"/>
              <a:gd name="connsiteY666" fmla="*/ 2514541 h 6858000"/>
              <a:gd name="connsiteX667" fmla="*/ 619799 w 7467600"/>
              <a:gd name="connsiteY667" fmla="*/ 2527180 h 6858000"/>
              <a:gd name="connsiteX668" fmla="*/ 310030 w 7467600"/>
              <a:gd name="connsiteY668" fmla="*/ 2771818 h 6858000"/>
              <a:gd name="connsiteX669" fmla="*/ 173877 w 7467600"/>
              <a:gd name="connsiteY669" fmla="*/ 2937056 h 6858000"/>
              <a:gd name="connsiteX670" fmla="*/ 77889 w 7467600"/>
              <a:gd name="connsiteY670" fmla="*/ 3138440 h 6858000"/>
              <a:gd name="connsiteX671" fmla="*/ 0 w 7467600"/>
              <a:gd name="connsiteY671" fmla="*/ 3271395 h 6858000"/>
              <a:gd name="connsiteX672" fmla="*/ 0 w 7467600"/>
              <a:gd name="connsiteY672" fmla="*/ 3153002 h 6858000"/>
              <a:gd name="connsiteX673" fmla="*/ 2386 w 7467600"/>
              <a:gd name="connsiteY673" fmla="*/ 3149203 h 6858000"/>
              <a:gd name="connsiteX674" fmla="*/ 89753 w 7467600"/>
              <a:gd name="connsiteY674" fmla="*/ 2987702 h 6858000"/>
              <a:gd name="connsiteX675" fmla="*/ 76869 w 7467600"/>
              <a:gd name="connsiteY675" fmla="*/ 3005404 h 6858000"/>
              <a:gd name="connsiteX676" fmla="*/ 32049 w 7467600"/>
              <a:gd name="connsiteY676" fmla="*/ 3065814 h 6858000"/>
              <a:gd name="connsiteX677" fmla="*/ 0 w 7467600"/>
              <a:gd name="connsiteY677" fmla="*/ 3108744 h 6858000"/>
              <a:gd name="connsiteX678" fmla="*/ 0 w 7467600"/>
              <a:gd name="connsiteY678" fmla="*/ 3058059 h 6858000"/>
              <a:gd name="connsiteX679" fmla="*/ 7610 w 7467600"/>
              <a:gd name="connsiteY679" fmla="*/ 3047889 h 6858000"/>
              <a:gd name="connsiteX680" fmla="*/ 52419 w 7467600"/>
              <a:gd name="connsiteY680" fmla="*/ 2987479 h 6858000"/>
              <a:gd name="connsiteX681" fmla="*/ 59142 w 7467600"/>
              <a:gd name="connsiteY681" fmla="*/ 2978488 h 6858000"/>
              <a:gd name="connsiteX682" fmla="*/ 0 w 7467600"/>
              <a:gd name="connsiteY682" fmla="*/ 3015334 h 6858000"/>
              <a:gd name="connsiteX683" fmla="*/ 0 w 7467600"/>
              <a:gd name="connsiteY683" fmla="*/ 2914286 h 6858000"/>
              <a:gd name="connsiteX684" fmla="*/ 36383 w 7467600"/>
              <a:gd name="connsiteY684" fmla="*/ 2901128 h 6858000"/>
              <a:gd name="connsiteX685" fmla="*/ 156329 w 7467600"/>
              <a:gd name="connsiteY685" fmla="*/ 2840533 h 6858000"/>
              <a:gd name="connsiteX686" fmla="*/ 358355 w 7467600"/>
              <a:gd name="connsiteY686" fmla="*/ 2620471 h 6858000"/>
              <a:gd name="connsiteX687" fmla="*/ 510577 w 7467600"/>
              <a:gd name="connsiteY687" fmla="*/ 2501244 h 6858000"/>
              <a:gd name="connsiteX688" fmla="*/ 211967 w 7467600"/>
              <a:gd name="connsiteY688" fmla="*/ 2479171 h 6858000"/>
              <a:gd name="connsiteX689" fmla="*/ 0 w 7467600"/>
              <a:gd name="connsiteY689" fmla="*/ 2476398 h 6858000"/>
              <a:gd name="connsiteX690" fmla="*/ 0 w 7467600"/>
              <a:gd name="connsiteY690" fmla="*/ 2389189 h 6858000"/>
              <a:gd name="connsiteX691" fmla="*/ 103062 w 7467600"/>
              <a:gd name="connsiteY691" fmla="*/ 2389518 h 6858000"/>
              <a:gd name="connsiteX692" fmla="*/ 510734 w 7467600"/>
              <a:gd name="connsiteY692" fmla="*/ 2416201 h 6858000"/>
              <a:gd name="connsiteX693" fmla="*/ 279257 w 7467600"/>
              <a:gd name="connsiteY693" fmla="*/ 2092102 h 6858000"/>
              <a:gd name="connsiteX694" fmla="*/ 65265 w 7467600"/>
              <a:gd name="connsiteY694" fmla="*/ 2006049 h 6858000"/>
              <a:gd name="connsiteX695" fmla="*/ 0 w 7467600"/>
              <a:gd name="connsiteY695" fmla="*/ 1982532 h 6858000"/>
              <a:gd name="connsiteX696" fmla="*/ 0 w 7467600"/>
              <a:gd name="connsiteY696" fmla="*/ 1912789 h 6858000"/>
              <a:gd name="connsiteX697" fmla="*/ 97460 w 7467600"/>
              <a:gd name="connsiteY697" fmla="*/ 1953725 h 6858000"/>
              <a:gd name="connsiteX698" fmla="*/ 221272 w 7467600"/>
              <a:gd name="connsiteY698" fmla="*/ 1980766 h 6858000"/>
              <a:gd name="connsiteX699" fmla="*/ 116765 w 7467600"/>
              <a:gd name="connsiteY699" fmla="*/ 1911033 h 6858000"/>
              <a:gd name="connsiteX700" fmla="*/ 16405 w 7467600"/>
              <a:gd name="connsiteY700" fmla="*/ 1803412 h 6858000"/>
              <a:gd name="connsiteX701" fmla="*/ 0 w 7467600"/>
              <a:gd name="connsiteY701" fmla="*/ 1784777 h 6858000"/>
              <a:gd name="connsiteX702" fmla="*/ 0 w 7467600"/>
              <a:gd name="connsiteY702" fmla="*/ 1740082 h 6858000"/>
              <a:gd name="connsiteX703" fmla="*/ 39394 w 7467600"/>
              <a:gd name="connsiteY703" fmla="*/ 1784856 h 6858000"/>
              <a:gd name="connsiteX704" fmla="*/ 135813 w 7467600"/>
              <a:gd name="connsiteY704" fmla="*/ 1888838 h 6858000"/>
              <a:gd name="connsiteX705" fmla="*/ 242575 w 7467600"/>
              <a:gd name="connsiteY705" fmla="*/ 1958841 h 6858000"/>
              <a:gd name="connsiteX706" fmla="*/ 82197 w 7467600"/>
              <a:gd name="connsiteY706" fmla="*/ 1754826 h 6858000"/>
              <a:gd name="connsiteX707" fmla="*/ 0 w 7467600"/>
              <a:gd name="connsiteY707" fmla="*/ 1679650 h 6858000"/>
              <a:gd name="connsiteX708" fmla="*/ 0 w 7467600"/>
              <a:gd name="connsiteY708" fmla="*/ 1602463 h 6858000"/>
              <a:gd name="connsiteX709" fmla="*/ 84689 w 7467600"/>
              <a:gd name="connsiteY709" fmla="*/ 1677442 h 6858000"/>
              <a:gd name="connsiteX710" fmla="*/ 298437 w 7467600"/>
              <a:gd name="connsiteY710" fmla="*/ 1968019 h 6858000"/>
              <a:gd name="connsiteX711" fmla="*/ 227269 w 7467600"/>
              <a:gd name="connsiteY711" fmla="*/ 1114064 h 6858000"/>
              <a:gd name="connsiteX712" fmla="*/ 248003 w 7467600"/>
              <a:gd name="connsiteY712" fmla="*/ 1089613 h 6858000"/>
              <a:gd name="connsiteX713" fmla="*/ 427020 w 7467600"/>
              <a:gd name="connsiteY713" fmla="*/ 1619803 h 6858000"/>
              <a:gd name="connsiteX714" fmla="*/ 340345 w 7467600"/>
              <a:gd name="connsiteY714" fmla="*/ 2027739 h 6858000"/>
              <a:gd name="connsiteX715" fmla="*/ 360865 w 7467600"/>
              <a:gd name="connsiteY715" fmla="*/ 2044827 h 6858000"/>
              <a:gd name="connsiteX716" fmla="*/ 560414 w 7467600"/>
              <a:gd name="connsiteY716" fmla="*/ 2421457 h 6858000"/>
              <a:gd name="connsiteX717" fmla="*/ 1359703 w 7467600"/>
              <a:gd name="connsiteY717" fmla="*/ 2578554 h 6858000"/>
              <a:gd name="connsiteX718" fmla="*/ 1359422 w 7467600"/>
              <a:gd name="connsiteY718" fmla="*/ 2577994 h 6858000"/>
              <a:gd name="connsiteX719" fmla="*/ 828701 w 7467600"/>
              <a:gd name="connsiteY719" fmla="*/ 1839520 h 6858000"/>
              <a:gd name="connsiteX720" fmla="*/ 494427 w 7467600"/>
              <a:gd name="connsiteY720" fmla="*/ 1092333 h 6858000"/>
              <a:gd name="connsiteX721" fmla="*/ 506322 w 7467600"/>
              <a:gd name="connsiteY721" fmla="*/ 1020997 h 6858000"/>
              <a:gd name="connsiteX722" fmla="*/ 4570198 w 7467600"/>
              <a:gd name="connsiteY722" fmla="*/ 978081 h 6858000"/>
              <a:gd name="connsiteX723" fmla="*/ 4523691 w 7467600"/>
              <a:gd name="connsiteY723" fmla="*/ 1127776 h 6858000"/>
              <a:gd name="connsiteX724" fmla="*/ 4509875 w 7467600"/>
              <a:gd name="connsiteY724" fmla="*/ 1167552 h 6858000"/>
              <a:gd name="connsiteX725" fmla="*/ 4478168 w 7467600"/>
              <a:gd name="connsiteY725" fmla="*/ 1260735 h 6858000"/>
              <a:gd name="connsiteX726" fmla="*/ 4409309 w 7467600"/>
              <a:gd name="connsiteY726" fmla="*/ 1666996 h 6858000"/>
              <a:gd name="connsiteX727" fmla="*/ 4370031 w 7467600"/>
              <a:gd name="connsiteY727" fmla="*/ 1955666 h 6858000"/>
              <a:gd name="connsiteX728" fmla="*/ 4570198 w 7467600"/>
              <a:gd name="connsiteY728" fmla="*/ 978081 h 6858000"/>
              <a:gd name="connsiteX729" fmla="*/ 4557898 w 7467600"/>
              <a:gd name="connsiteY729" fmla="*/ 900011 h 6858000"/>
              <a:gd name="connsiteX730" fmla="*/ 4344840 w 7467600"/>
              <a:gd name="connsiteY730" fmla="*/ 1922038 h 6858000"/>
              <a:gd name="connsiteX731" fmla="*/ 4378710 w 7467600"/>
              <a:gd name="connsiteY731" fmla="*/ 1665516 h 6858000"/>
              <a:gd name="connsiteX732" fmla="*/ 4448798 w 7467600"/>
              <a:gd name="connsiteY732" fmla="*/ 1253024 h 6858000"/>
              <a:gd name="connsiteX733" fmla="*/ 4480315 w 7467600"/>
              <a:gd name="connsiteY733" fmla="*/ 1158454 h 6858000"/>
              <a:gd name="connsiteX734" fmla="*/ 4494133 w 7467600"/>
              <a:gd name="connsiteY734" fmla="*/ 1118676 h 6858000"/>
              <a:gd name="connsiteX735" fmla="*/ 4557898 w 7467600"/>
              <a:gd name="connsiteY735" fmla="*/ 900011 h 6858000"/>
              <a:gd name="connsiteX736" fmla="*/ 5870151 w 7467600"/>
              <a:gd name="connsiteY736" fmla="*/ 898890 h 6858000"/>
              <a:gd name="connsiteX737" fmla="*/ 5861335 w 7467600"/>
              <a:gd name="connsiteY737" fmla="*/ 899177 h 6858000"/>
              <a:gd name="connsiteX738" fmla="*/ 5843702 w 7467600"/>
              <a:gd name="connsiteY738" fmla="*/ 899748 h 6858000"/>
              <a:gd name="connsiteX739" fmla="*/ 5651107 w 7467600"/>
              <a:gd name="connsiteY739" fmla="*/ 920306 h 6858000"/>
              <a:gd name="connsiteX740" fmla="*/ 5459407 w 7467600"/>
              <a:gd name="connsiteY740" fmla="*/ 940975 h 6858000"/>
              <a:gd name="connsiteX741" fmla="*/ 5374846 w 7467600"/>
              <a:gd name="connsiteY741" fmla="*/ 941988 h 6858000"/>
              <a:gd name="connsiteX742" fmla="*/ 5256105 w 7467600"/>
              <a:gd name="connsiteY742" fmla="*/ 945632 h 6858000"/>
              <a:gd name="connsiteX743" fmla="*/ 5107071 w 7467600"/>
              <a:gd name="connsiteY743" fmla="*/ 969720 h 6858000"/>
              <a:gd name="connsiteX744" fmla="*/ 4998681 w 7467600"/>
              <a:gd name="connsiteY744" fmla="*/ 988771 h 6858000"/>
              <a:gd name="connsiteX745" fmla="*/ 5870151 w 7467600"/>
              <a:gd name="connsiteY745" fmla="*/ 898890 h 6858000"/>
              <a:gd name="connsiteX746" fmla="*/ 5504425 w 7467600"/>
              <a:gd name="connsiteY746" fmla="*/ 848067 h 6858000"/>
              <a:gd name="connsiteX747" fmla="*/ 4968849 w 7467600"/>
              <a:gd name="connsiteY747" fmla="*/ 962318 h 6858000"/>
              <a:gd name="connsiteX748" fmla="*/ 5104039 w 7467600"/>
              <a:gd name="connsiteY748" fmla="*/ 940634 h 6858000"/>
              <a:gd name="connsiteX749" fmla="*/ 5256311 w 7467600"/>
              <a:gd name="connsiteY749" fmla="*/ 916490 h 6858000"/>
              <a:gd name="connsiteX750" fmla="*/ 5377381 w 7467600"/>
              <a:gd name="connsiteY750" fmla="*/ 912671 h 6858000"/>
              <a:gd name="connsiteX751" fmla="*/ 5460148 w 7467600"/>
              <a:gd name="connsiteY751" fmla="*/ 911442 h 6858000"/>
              <a:gd name="connsiteX752" fmla="*/ 5648971 w 7467600"/>
              <a:gd name="connsiteY752" fmla="*/ 891331 h 6858000"/>
              <a:gd name="connsiteX753" fmla="*/ 5844807 w 7467600"/>
              <a:gd name="connsiteY753" fmla="*/ 870718 h 6858000"/>
              <a:gd name="connsiteX754" fmla="*/ 5862975 w 7467600"/>
              <a:gd name="connsiteY754" fmla="*/ 869756 h 6858000"/>
              <a:gd name="connsiteX755" fmla="*/ 5920887 w 7467600"/>
              <a:gd name="connsiteY755" fmla="*/ 865929 h 6858000"/>
              <a:gd name="connsiteX756" fmla="*/ 5504425 w 7467600"/>
              <a:gd name="connsiteY756" fmla="*/ 848067 h 6858000"/>
              <a:gd name="connsiteX757" fmla="*/ 3607114 w 7467600"/>
              <a:gd name="connsiteY757" fmla="*/ 467441 h 6858000"/>
              <a:gd name="connsiteX758" fmla="*/ 3296242 w 7467600"/>
              <a:gd name="connsiteY758" fmla="*/ 807991 h 6858000"/>
              <a:gd name="connsiteX759" fmla="*/ 3174674 w 7467600"/>
              <a:gd name="connsiteY759" fmla="*/ 919759 h 6858000"/>
              <a:gd name="connsiteX760" fmla="*/ 3042978 w 7467600"/>
              <a:gd name="connsiteY760" fmla="*/ 1054894 h 6858000"/>
              <a:gd name="connsiteX761" fmla="*/ 2968914 w 7467600"/>
              <a:gd name="connsiteY761" fmla="*/ 1133756 h 6858000"/>
              <a:gd name="connsiteX762" fmla="*/ 3103823 w 7467600"/>
              <a:gd name="connsiteY762" fmla="*/ 1026814 h 6858000"/>
              <a:gd name="connsiteX763" fmla="*/ 3607114 w 7467600"/>
              <a:gd name="connsiteY763" fmla="*/ 467441 h 6858000"/>
              <a:gd name="connsiteX764" fmla="*/ 3744487 w 7467600"/>
              <a:gd name="connsiteY764" fmla="*/ 383136 h 6858000"/>
              <a:gd name="connsiteX765" fmla="*/ 3970213 w 7467600"/>
              <a:gd name="connsiteY765" fmla="*/ 995559 h 6858000"/>
              <a:gd name="connsiteX766" fmla="*/ 3744487 w 7467600"/>
              <a:gd name="connsiteY766" fmla="*/ 383136 h 6858000"/>
              <a:gd name="connsiteX767" fmla="*/ 3624562 w 7467600"/>
              <a:gd name="connsiteY767" fmla="*/ 367041 h 6858000"/>
              <a:gd name="connsiteX768" fmla="*/ 3489712 w 7467600"/>
              <a:gd name="connsiteY768" fmla="*/ 485386 h 6858000"/>
              <a:gd name="connsiteX769" fmla="*/ 3182994 w 7467600"/>
              <a:gd name="connsiteY769" fmla="*/ 828265 h 6858000"/>
              <a:gd name="connsiteX770" fmla="*/ 2892114 w 7467600"/>
              <a:gd name="connsiteY770" fmla="*/ 1172635 h 6858000"/>
              <a:gd name="connsiteX771" fmla="*/ 3021459 w 7467600"/>
              <a:gd name="connsiteY771" fmla="*/ 1035385 h 6858000"/>
              <a:gd name="connsiteX772" fmla="*/ 3153873 w 7467600"/>
              <a:gd name="connsiteY772" fmla="*/ 898971 h 6858000"/>
              <a:gd name="connsiteX773" fmla="*/ 3276511 w 7467600"/>
              <a:gd name="connsiteY773" fmla="*/ 786423 h 6858000"/>
              <a:gd name="connsiteX774" fmla="*/ 3584154 w 7467600"/>
              <a:gd name="connsiteY774" fmla="*/ 448218 h 6858000"/>
              <a:gd name="connsiteX775" fmla="*/ 3624562 w 7467600"/>
              <a:gd name="connsiteY775" fmla="*/ 367041 h 6858000"/>
              <a:gd name="connsiteX776" fmla="*/ 3766672 w 7467600"/>
              <a:gd name="connsiteY776" fmla="*/ 359429 h 6858000"/>
              <a:gd name="connsiteX777" fmla="*/ 3996338 w 7467600"/>
              <a:gd name="connsiteY777" fmla="*/ 968237 h 6858000"/>
              <a:gd name="connsiteX778" fmla="*/ 3766672 w 7467600"/>
              <a:gd name="connsiteY778" fmla="*/ 359429 h 6858000"/>
              <a:gd name="connsiteX779" fmla="*/ 5805386 w 7467600"/>
              <a:gd name="connsiteY779" fmla="*/ 239240 h 6858000"/>
              <a:gd name="connsiteX780" fmla="*/ 5736947 w 7467600"/>
              <a:gd name="connsiteY780" fmla="*/ 261367 h 6858000"/>
              <a:gd name="connsiteX781" fmla="*/ 5427012 w 7467600"/>
              <a:gd name="connsiteY781" fmla="*/ 311272 h 6858000"/>
              <a:gd name="connsiteX782" fmla="*/ 5147818 w 7467600"/>
              <a:gd name="connsiteY782" fmla="*/ 322112 h 6858000"/>
              <a:gd name="connsiteX783" fmla="*/ 5060854 w 7467600"/>
              <a:gd name="connsiteY783" fmla="*/ 311882 h 6858000"/>
              <a:gd name="connsiteX784" fmla="*/ 4945989 w 7467600"/>
              <a:gd name="connsiteY784" fmla="*/ 300516 h 6858000"/>
              <a:gd name="connsiteX785" fmla="*/ 5410479 w 7467600"/>
              <a:gd name="connsiteY785" fmla="*/ 348434 h 6858000"/>
              <a:gd name="connsiteX786" fmla="*/ 5805386 w 7467600"/>
              <a:gd name="connsiteY786" fmla="*/ 239240 h 6858000"/>
              <a:gd name="connsiteX787" fmla="*/ 5905192 w 7467600"/>
              <a:gd name="connsiteY787" fmla="*/ 163079 h 6858000"/>
              <a:gd name="connsiteX788" fmla="*/ 5865655 w 7467600"/>
              <a:gd name="connsiteY788" fmla="*/ 171901 h 6858000"/>
              <a:gd name="connsiteX789" fmla="*/ 5259740 w 7467600"/>
              <a:gd name="connsiteY789" fmla="*/ 257013 h 6858000"/>
              <a:gd name="connsiteX790" fmla="*/ 5208466 w 7467600"/>
              <a:gd name="connsiteY790" fmla="*/ 257550 h 6858000"/>
              <a:gd name="connsiteX791" fmla="*/ 4980204 w 7467600"/>
              <a:gd name="connsiteY791" fmla="*/ 271903 h 6858000"/>
              <a:gd name="connsiteX792" fmla="*/ 5068068 w 7467600"/>
              <a:gd name="connsiteY792" fmla="*/ 282244 h 6858000"/>
              <a:gd name="connsiteX793" fmla="*/ 5153231 w 7467600"/>
              <a:gd name="connsiteY793" fmla="*/ 292240 h 6858000"/>
              <a:gd name="connsiteX794" fmla="*/ 5426491 w 7467600"/>
              <a:gd name="connsiteY794" fmla="*/ 281128 h 6858000"/>
              <a:gd name="connsiteX795" fmla="*/ 5731212 w 7467600"/>
              <a:gd name="connsiteY795" fmla="*/ 231951 h 6858000"/>
              <a:gd name="connsiteX796" fmla="*/ 5905192 w 7467600"/>
              <a:gd name="connsiteY796" fmla="*/ 163079 h 6858000"/>
              <a:gd name="connsiteX797" fmla="*/ 5944437 w 7467600"/>
              <a:gd name="connsiteY797" fmla="*/ 113829 h 6858000"/>
              <a:gd name="connsiteX798" fmla="*/ 5825032 w 7467600"/>
              <a:gd name="connsiteY798" fmla="*/ 146405 h 6858000"/>
              <a:gd name="connsiteX799" fmla="*/ 4955599 w 7467600"/>
              <a:gd name="connsiteY799" fmla="*/ 247008 h 6858000"/>
              <a:gd name="connsiteX800" fmla="*/ 5210104 w 7467600"/>
              <a:gd name="connsiteY800" fmla="*/ 228123 h 6858000"/>
              <a:gd name="connsiteX801" fmla="*/ 5261015 w 7467600"/>
              <a:gd name="connsiteY801" fmla="*/ 227087 h 6858000"/>
              <a:gd name="connsiteX802" fmla="*/ 5861181 w 7467600"/>
              <a:gd name="connsiteY802" fmla="*/ 143093 h 6858000"/>
              <a:gd name="connsiteX803" fmla="*/ 5961252 w 7467600"/>
              <a:gd name="connsiteY803" fmla="*/ 114820 h 6858000"/>
              <a:gd name="connsiteX804" fmla="*/ 5944437 w 7467600"/>
              <a:gd name="connsiteY804" fmla="*/ 113829 h 6858000"/>
              <a:gd name="connsiteX805" fmla="*/ 3882765 w 7467600"/>
              <a:gd name="connsiteY805" fmla="*/ 0 h 6858000"/>
              <a:gd name="connsiteX806" fmla="*/ 3995099 w 7467600"/>
              <a:gd name="connsiteY806" fmla="*/ 0 h 6858000"/>
              <a:gd name="connsiteX807" fmla="*/ 4163818 w 7467600"/>
              <a:gd name="connsiteY807" fmla="*/ 234104 h 6858000"/>
              <a:gd name="connsiteX808" fmla="*/ 4172099 w 7467600"/>
              <a:gd name="connsiteY808" fmla="*/ 234207 h 6858000"/>
              <a:gd name="connsiteX809" fmla="*/ 4784282 w 7467600"/>
              <a:gd name="connsiteY809" fmla="*/ 276561 h 6858000"/>
              <a:gd name="connsiteX810" fmla="*/ 4801687 w 7467600"/>
              <a:gd name="connsiteY810" fmla="*/ 267764 h 6858000"/>
              <a:gd name="connsiteX811" fmla="*/ 6082788 w 7467600"/>
              <a:gd name="connsiteY811" fmla="*/ 64119 h 6858000"/>
              <a:gd name="connsiteX812" fmla="*/ 6099442 w 7467600"/>
              <a:gd name="connsiteY812" fmla="*/ 82568 h 6858000"/>
              <a:gd name="connsiteX813" fmla="*/ 4804137 w 7467600"/>
              <a:gd name="connsiteY813" fmla="*/ 320931 h 6858000"/>
              <a:gd name="connsiteX814" fmla="*/ 4227047 w 7467600"/>
              <a:gd name="connsiteY814" fmla="*/ 313415 h 6858000"/>
              <a:gd name="connsiteX815" fmla="*/ 4346041 w 7467600"/>
              <a:gd name="connsiteY815" fmla="*/ 456086 h 6858000"/>
              <a:gd name="connsiteX816" fmla="*/ 4870967 w 7467600"/>
              <a:gd name="connsiteY816" fmla="*/ 963061 h 6858000"/>
              <a:gd name="connsiteX817" fmla="*/ 4889647 w 7467600"/>
              <a:gd name="connsiteY817" fmla="*/ 957147 h 6858000"/>
              <a:gd name="connsiteX818" fmla="*/ 5422504 w 7467600"/>
              <a:gd name="connsiteY818" fmla="*/ 805191 h 6858000"/>
              <a:gd name="connsiteX819" fmla="*/ 6087656 w 7467600"/>
              <a:gd name="connsiteY819" fmla="*/ 826703 h 6858000"/>
              <a:gd name="connsiteX820" fmla="*/ 6058717 w 7467600"/>
              <a:gd name="connsiteY820" fmla="*/ 865992 h 6858000"/>
              <a:gd name="connsiteX821" fmla="*/ 4974153 w 7467600"/>
              <a:gd name="connsiteY821" fmla="*/ 1045456 h 6858000"/>
              <a:gd name="connsiteX822" fmla="*/ 5627835 w 7467600"/>
              <a:gd name="connsiteY822" fmla="*/ 1472077 h 6858000"/>
              <a:gd name="connsiteX823" fmla="*/ 5629817 w 7467600"/>
              <a:gd name="connsiteY823" fmla="*/ 1471412 h 6858000"/>
              <a:gd name="connsiteX824" fmla="*/ 5634124 w 7467600"/>
              <a:gd name="connsiteY824" fmla="*/ 1470572 h 6858000"/>
              <a:gd name="connsiteX825" fmla="*/ 5755832 w 7467600"/>
              <a:gd name="connsiteY825" fmla="*/ 1383886 h 6858000"/>
              <a:gd name="connsiteX826" fmla="*/ 6014186 w 7467600"/>
              <a:gd name="connsiteY826" fmla="*/ 1279799 h 6858000"/>
              <a:gd name="connsiteX827" fmla="*/ 6901619 w 7467600"/>
              <a:gd name="connsiteY827" fmla="*/ 1047874 h 6858000"/>
              <a:gd name="connsiteX828" fmla="*/ 6931566 w 7467600"/>
              <a:gd name="connsiteY828" fmla="*/ 1062034 h 6858000"/>
              <a:gd name="connsiteX829" fmla="*/ 5790982 w 7467600"/>
              <a:gd name="connsiteY829" fmla="*/ 1561380 h 6858000"/>
              <a:gd name="connsiteX830" fmla="*/ 6188971 w 7467600"/>
              <a:gd name="connsiteY830" fmla="*/ 1755168 h 6858000"/>
              <a:gd name="connsiteX831" fmla="*/ 6202446 w 7467600"/>
              <a:gd name="connsiteY831" fmla="*/ 1752268 h 6858000"/>
              <a:gd name="connsiteX832" fmla="*/ 7179560 w 7467600"/>
              <a:gd name="connsiteY832" fmla="*/ 1467551 h 6858000"/>
              <a:gd name="connsiteX833" fmla="*/ 7158730 w 7467600"/>
              <a:gd name="connsiteY833" fmla="*/ 1507835 h 6858000"/>
              <a:gd name="connsiteX834" fmla="*/ 6326959 w 7467600"/>
              <a:gd name="connsiteY834" fmla="*/ 1817686 h 6858000"/>
              <a:gd name="connsiteX835" fmla="*/ 6537433 w 7467600"/>
              <a:gd name="connsiteY835" fmla="*/ 1907790 h 6858000"/>
              <a:gd name="connsiteX836" fmla="*/ 6550221 w 7467600"/>
              <a:gd name="connsiteY836" fmla="*/ 1910729 h 6858000"/>
              <a:gd name="connsiteX837" fmla="*/ 6964438 w 7467600"/>
              <a:gd name="connsiteY837" fmla="*/ 2209505 h 6858000"/>
              <a:gd name="connsiteX838" fmla="*/ 7367862 w 7467600"/>
              <a:gd name="connsiteY838" fmla="*/ 2806833 h 6858000"/>
              <a:gd name="connsiteX839" fmla="*/ 7364329 w 7467600"/>
              <a:gd name="connsiteY839" fmla="*/ 2826907 h 6858000"/>
              <a:gd name="connsiteX840" fmla="*/ 7290545 w 7467600"/>
              <a:gd name="connsiteY840" fmla="*/ 2850663 h 6858000"/>
              <a:gd name="connsiteX841" fmla="*/ 6472036 w 7467600"/>
              <a:gd name="connsiteY841" fmla="*/ 1959003 h 6858000"/>
              <a:gd name="connsiteX842" fmla="*/ 5792897 w 7467600"/>
              <a:gd name="connsiteY842" fmla="*/ 1647747 h 6858000"/>
              <a:gd name="connsiteX843" fmla="*/ 5842751 w 7467600"/>
              <a:gd name="connsiteY843" fmla="*/ 1816112 h 6858000"/>
              <a:gd name="connsiteX844" fmla="*/ 5847424 w 7467600"/>
              <a:gd name="connsiteY844" fmla="*/ 1815776 h 6858000"/>
              <a:gd name="connsiteX845" fmla="*/ 6399821 w 7467600"/>
              <a:gd name="connsiteY845" fmla="*/ 2344799 h 6858000"/>
              <a:gd name="connsiteX846" fmla="*/ 6323232 w 7467600"/>
              <a:gd name="connsiteY846" fmla="*/ 2389634 h 6858000"/>
              <a:gd name="connsiteX847" fmla="*/ 5942958 w 7467600"/>
              <a:gd name="connsiteY847" fmla="*/ 2077708 h 6858000"/>
              <a:gd name="connsiteX848" fmla="*/ 5921559 w 7467600"/>
              <a:gd name="connsiteY848" fmla="*/ 2378596 h 6858000"/>
              <a:gd name="connsiteX849" fmla="*/ 5817651 w 7467600"/>
              <a:gd name="connsiteY849" fmla="*/ 3023919 h 6858000"/>
              <a:gd name="connsiteX850" fmla="*/ 5729634 w 7467600"/>
              <a:gd name="connsiteY850" fmla="*/ 3051849 h 6858000"/>
              <a:gd name="connsiteX851" fmla="*/ 5611018 w 7467600"/>
              <a:gd name="connsiteY851" fmla="*/ 2316769 h 6858000"/>
              <a:gd name="connsiteX852" fmla="*/ 5687608 w 7467600"/>
              <a:gd name="connsiteY852" fmla="*/ 2039972 h 6858000"/>
              <a:gd name="connsiteX853" fmla="*/ 5657554 w 7467600"/>
              <a:gd name="connsiteY853" fmla="*/ 1576445 h 6858000"/>
              <a:gd name="connsiteX854" fmla="*/ 5150475 w 7467600"/>
              <a:gd name="connsiteY854" fmla="*/ 1274012 h 6858000"/>
              <a:gd name="connsiteX855" fmla="*/ 5349142 w 7467600"/>
              <a:gd name="connsiteY855" fmla="*/ 2204405 h 6858000"/>
              <a:gd name="connsiteX856" fmla="*/ 5262214 w 7467600"/>
              <a:gd name="connsiteY856" fmla="*/ 2233836 h 6858000"/>
              <a:gd name="connsiteX857" fmla="*/ 4981539 w 7467600"/>
              <a:gd name="connsiteY857" fmla="*/ 1542201 h 6858000"/>
              <a:gd name="connsiteX858" fmla="*/ 4958461 w 7467600"/>
              <a:gd name="connsiteY858" fmla="*/ 1136957 h 6858000"/>
              <a:gd name="connsiteX859" fmla="*/ 4655015 w 7467600"/>
              <a:gd name="connsiteY859" fmla="*/ 891426 h 6858000"/>
              <a:gd name="connsiteX860" fmla="*/ 4348002 w 7467600"/>
              <a:gd name="connsiteY860" fmla="*/ 2205895 h 6858000"/>
              <a:gd name="connsiteX861" fmla="*/ 4262250 w 7467600"/>
              <a:gd name="connsiteY861" fmla="*/ 2219972 h 6858000"/>
              <a:gd name="connsiteX862" fmla="*/ 4550611 w 7467600"/>
              <a:gd name="connsiteY862" fmla="*/ 817540 h 6858000"/>
              <a:gd name="connsiteX863" fmla="*/ 4564418 w 7467600"/>
              <a:gd name="connsiteY863" fmla="*/ 808293 h 6858000"/>
              <a:gd name="connsiteX864" fmla="*/ 4266388 w 7467600"/>
              <a:gd name="connsiteY864" fmla="*/ 500083 h 6858000"/>
              <a:gd name="connsiteX865" fmla="*/ 4032842 w 7467600"/>
              <a:gd name="connsiteY865" fmla="*/ 211809 h 6858000"/>
              <a:gd name="connsiteX866" fmla="*/ 3882765 w 7467600"/>
              <a:gd name="connsiteY866" fmla="*/ 0 h 6858000"/>
              <a:gd name="connsiteX867" fmla="*/ 3721337 w 7467600"/>
              <a:gd name="connsiteY867" fmla="*/ 0 h 6858000"/>
              <a:gd name="connsiteX868" fmla="*/ 3797544 w 7467600"/>
              <a:gd name="connsiteY868" fmla="*/ 0 h 6858000"/>
              <a:gd name="connsiteX869" fmla="*/ 3775734 w 7467600"/>
              <a:gd name="connsiteY869" fmla="*/ 95131 h 6858000"/>
              <a:gd name="connsiteX870" fmla="*/ 3724807 w 7467600"/>
              <a:gd name="connsiteY870" fmla="*/ 272257 h 6858000"/>
              <a:gd name="connsiteX871" fmla="*/ 3726844 w 7467600"/>
              <a:gd name="connsiteY871" fmla="*/ 282988 h 6858000"/>
              <a:gd name="connsiteX872" fmla="*/ 3742664 w 7467600"/>
              <a:gd name="connsiteY872" fmla="*/ 279918 h 6858000"/>
              <a:gd name="connsiteX873" fmla="*/ 4103910 w 7467600"/>
              <a:gd name="connsiteY873" fmla="*/ 1161917 h 6858000"/>
              <a:gd name="connsiteX874" fmla="*/ 4020269 w 7467600"/>
              <a:gd name="connsiteY874" fmla="*/ 1200406 h 6858000"/>
              <a:gd name="connsiteX875" fmla="*/ 3674882 w 7467600"/>
              <a:gd name="connsiteY875" fmla="*/ 488524 h 6858000"/>
              <a:gd name="connsiteX876" fmla="*/ 3132682 w 7467600"/>
              <a:gd name="connsiteY876" fmla="*/ 1072284 h 6858000"/>
              <a:gd name="connsiteX877" fmla="*/ 2716346 w 7467600"/>
              <a:gd name="connsiteY877" fmla="*/ 1276376 h 6858000"/>
              <a:gd name="connsiteX878" fmla="*/ 2716772 w 7467600"/>
              <a:gd name="connsiteY878" fmla="*/ 1255462 h 6858000"/>
              <a:gd name="connsiteX879" fmla="*/ 3471096 w 7467600"/>
              <a:gd name="connsiteY879" fmla="*/ 437072 h 6858000"/>
              <a:gd name="connsiteX880" fmla="*/ 3639057 w 7467600"/>
              <a:gd name="connsiteY880" fmla="*/ 286334 h 6858000"/>
              <a:gd name="connsiteX881" fmla="*/ 3640309 w 7467600"/>
              <a:gd name="connsiteY881" fmla="*/ 284664 h 6858000"/>
              <a:gd name="connsiteX882" fmla="*/ 3646022 w 7467600"/>
              <a:gd name="connsiteY882" fmla="*/ 276711 h 6858000"/>
              <a:gd name="connsiteX883" fmla="*/ 3707943 w 7467600"/>
              <a:gd name="connsiteY883" fmla="*/ 65958 h 6858000"/>
              <a:gd name="connsiteX884" fmla="*/ 3721337 w 7467600"/>
              <a:gd name="connsiteY884" fmla="*/ 0 h 6858000"/>
              <a:gd name="connsiteX885" fmla="*/ 2867960 w 7467600"/>
              <a:gd name="connsiteY885" fmla="*/ 0 h 6858000"/>
              <a:gd name="connsiteX886" fmla="*/ 2926351 w 7467600"/>
              <a:gd name="connsiteY886" fmla="*/ 0 h 6858000"/>
              <a:gd name="connsiteX887" fmla="*/ 2902823 w 7467600"/>
              <a:gd name="connsiteY887" fmla="*/ 262929 h 6858000"/>
              <a:gd name="connsiteX888" fmla="*/ 2940663 w 7467600"/>
              <a:gd name="connsiteY888" fmla="*/ 140884 h 6858000"/>
              <a:gd name="connsiteX889" fmla="*/ 2947039 w 7467600"/>
              <a:gd name="connsiteY889" fmla="*/ 122524 h 6858000"/>
              <a:gd name="connsiteX890" fmla="*/ 2984316 w 7467600"/>
              <a:gd name="connsiteY890" fmla="*/ 0 h 6858000"/>
              <a:gd name="connsiteX891" fmla="*/ 3016114 w 7467600"/>
              <a:gd name="connsiteY891" fmla="*/ 0 h 6858000"/>
              <a:gd name="connsiteX892" fmla="*/ 2979949 w 7467600"/>
              <a:gd name="connsiteY892" fmla="*/ 119274 h 6858000"/>
              <a:gd name="connsiteX893" fmla="*/ 3023879 w 7467600"/>
              <a:gd name="connsiteY893" fmla="*/ 0 h 6858000"/>
              <a:gd name="connsiteX894" fmla="*/ 3105400 w 7467600"/>
              <a:gd name="connsiteY894" fmla="*/ 0 h 6858000"/>
              <a:gd name="connsiteX895" fmla="*/ 3094669 w 7467600"/>
              <a:gd name="connsiteY895" fmla="*/ 30308 h 6858000"/>
              <a:gd name="connsiteX896" fmla="*/ 2901945 w 7467600"/>
              <a:gd name="connsiteY896" fmla="*/ 466538 h 6858000"/>
              <a:gd name="connsiteX897" fmla="*/ 2815209 w 7467600"/>
              <a:gd name="connsiteY897" fmla="*/ 497361 h 6858000"/>
              <a:gd name="connsiteX898" fmla="*/ 2844845 w 7467600"/>
              <a:gd name="connsiteY898" fmla="*/ 127638 h 6858000"/>
              <a:gd name="connsiteX899" fmla="*/ 2867960 w 7467600"/>
              <a:gd name="connsiteY899" fmla="*/ 0 h 6858000"/>
              <a:gd name="connsiteX900" fmla="*/ 1057230 w 7467600"/>
              <a:gd name="connsiteY900" fmla="*/ 0 h 6858000"/>
              <a:gd name="connsiteX901" fmla="*/ 1111003 w 7467600"/>
              <a:gd name="connsiteY901" fmla="*/ 0 h 6858000"/>
              <a:gd name="connsiteX902" fmla="*/ 1125553 w 7467600"/>
              <a:gd name="connsiteY902" fmla="*/ 52588 h 6858000"/>
              <a:gd name="connsiteX903" fmla="*/ 1304276 w 7467600"/>
              <a:gd name="connsiteY903" fmla="*/ 476275 h 6858000"/>
              <a:gd name="connsiteX904" fmla="*/ 1492066 w 7467600"/>
              <a:gd name="connsiteY904" fmla="*/ 886333 h 6858000"/>
              <a:gd name="connsiteX905" fmla="*/ 1423698 w 7467600"/>
              <a:gd name="connsiteY905" fmla="*/ 710817 h 6858000"/>
              <a:gd name="connsiteX906" fmla="*/ 1357609 w 7467600"/>
              <a:gd name="connsiteY906" fmla="*/ 532892 h 6858000"/>
              <a:gd name="connsiteX907" fmla="*/ 1309550 w 7467600"/>
              <a:gd name="connsiteY907" fmla="*/ 374031 h 6858000"/>
              <a:gd name="connsiteX908" fmla="*/ 1193673 w 7467600"/>
              <a:gd name="connsiteY908" fmla="*/ 49533 h 6858000"/>
              <a:gd name="connsiteX909" fmla="*/ 1164391 w 7467600"/>
              <a:gd name="connsiteY909" fmla="*/ 0 h 6858000"/>
              <a:gd name="connsiteX910" fmla="*/ 1200666 w 7467600"/>
              <a:gd name="connsiteY910" fmla="*/ 0 h 6858000"/>
              <a:gd name="connsiteX911" fmla="*/ 1223408 w 7467600"/>
              <a:gd name="connsiteY911" fmla="*/ 38996 h 6858000"/>
              <a:gd name="connsiteX912" fmla="*/ 1339635 w 7467600"/>
              <a:gd name="connsiteY912" fmla="*/ 365517 h 6858000"/>
              <a:gd name="connsiteX913" fmla="*/ 1387469 w 7467600"/>
              <a:gd name="connsiteY913" fmla="*/ 523079 h 6858000"/>
              <a:gd name="connsiteX914" fmla="*/ 1452685 w 7467600"/>
              <a:gd name="connsiteY914" fmla="*/ 699806 h 6858000"/>
              <a:gd name="connsiteX915" fmla="*/ 1492092 w 7467600"/>
              <a:gd name="connsiteY915" fmla="*/ 800424 h 6858000"/>
              <a:gd name="connsiteX916" fmla="*/ 1455302 w 7467600"/>
              <a:gd name="connsiteY916" fmla="*/ 632913 h 6858000"/>
              <a:gd name="connsiteX917" fmla="*/ 1222336 w 7467600"/>
              <a:gd name="connsiteY917" fmla="*/ 9480 h 6858000"/>
              <a:gd name="connsiteX918" fmla="*/ 1214634 w 7467600"/>
              <a:gd name="connsiteY918" fmla="*/ 0 h 6858000"/>
              <a:gd name="connsiteX919" fmla="*/ 1289827 w 7467600"/>
              <a:gd name="connsiteY919" fmla="*/ 0 h 6858000"/>
              <a:gd name="connsiteX920" fmla="*/ 1321076 w 7467600"/>
              <a:gd name="connsiteY920" fmla="*/ 59722 h 6858000"/>
              <a:gd name="connsiteX921" fmla="*/ 1512579 w 7467600"/>
              <a:gd name="connsiteY921" fmla="*/ 626441 h 6858000"/>
              <a:gd name="connsiteX922" fmla="*/ 1506076 w 7467600"/>
              <a:gd name="connsiteY922" fmla="*/ 1089289 h 6858000"/>
              <a:gd name="connsiteX923" fmla="*/ 1486346 w 7467600"/>
              <a:gd name="connsiteY923" fmla="*/ 1079919 h 6858000"/>
              <a:gd name="connsiteX924" fmla="*/ 1070511 w 7467600"/>
              <a:gd name="connsiteY924" fmla="*/ 48609 h 6858000"/>
              <a:gd name="connsiteX925" fmla="*/ 1057230 w 7467600"/>
              <a:gd name="connsiteY925" fmla="*/ 0 h 6858000"/>
              <a:gd name="connsiteX926" fmla="*/ 43151 w 7467600"/>
              <a:gd name="connsiteY926" fmla="*/ 0 h 6858000"/>
              <a:gd name="connsiteX927" fmla="*/ 95283 w 7467600"/>
              <a:gd name="connsiteY927" fmla="*/ 0 h 6858000"/>
              <a:gd name="connsiteX928" fmla="*/ 300708 w 7467600"/>
              <a:gd name="connsiteY928" fmla="*/ 154571 h 6858000"/>
              <a:gd name="connsiteX929" fmla="*/ 530414 w 7467600"/>
              <a:gd name="connsiteY929" fmla="*/ 354673 h 6858000"/>
              <a:gd name="connsiteX930" fmla="*/ 333785 w 7467600"/>
              <a:gd name="connsiteY930" fmla="*/ 161564 h 6858000"/>
              <a:gd name="connsiteX931" fmla="*/ 147005 w 7467600"/>
              <a:gd name="connsiteY931" fmla="*/ 0 h 6858000"/>
              <a:gd name="connsiteX932" fmla="*/ 272509 w 7467600"/>
              <a:gd name="connsiteY932" fmla="*/ 0 h 6858000"/>
              <a:gd name="connsiteX933" fmla="*/ 326276 w 7467600"/>
              <a:gd name="connsiteY933" fmla="*/ 45847 h 6858000"/>
              <a:gd name="connsiteX934" fmla="*/ 823759 w 7467600"/>
              <a:gd name="connsiteY934" fmla="*/ 574145 h 6858000"/>
              <a:gd name="connsiteX935" fmla="*/ 811254 w 7467600"/>
              <a:gd name="connsiteY935" fmla="*/ 665546 h 6858000"/>
              <a:gd name="connsiteX936" fmla="*/ 154042 w 7467600"/>
              <a:gd name="connsiteY936" fmla="*/ 261522 h 6858000"/>
              <a:gd name="connsiteX937" fmla="*/ 13550 w 7467600"/>
              <a:gd name="connsiteY937" fmla="*/ 158423 h 6858000"/>
              <a:gd name="connsiteX938" fmla="*/ 0 w 7467600"/>
              <a:gd name="connsiteY938" fmla="*/ 146618 h 6858000"/>
              <a:gd name="connsiteX939" fmla="*/ 0 w 7467600"/>
              <a:gd name="connsiteY939" fmla="*/ 59161 h 6858000"/>
              <a:gd name="connsiteX940" fmla="*/ 45427 w 7467600"/>
              <a:gd name="connsiteY940" fmla="*/ 101078 h 6858000"/>
              <a:gd name="connsiteX941" fmla="*/ 630103 w 7467600"/>
              <a:gd name="connsiteY941" fmla="*/ 485885 h 6858000"/>
              <a:gd name="connsiteX942" fmla="*/ 532040 w 7467600"/>
              <a:gd name="connsiteY942" fmla="*/ 399359 h 6858000"/>
              <a:gd name="connsiteX943" fmla="*/ 517618 w 7467600"/>
              <a:gd name="connsiteY943" fmla="*/ 385726 h 6858000"/>
              <a:gd name="connsiteX944" fmla="*/ 285074 w 7467600"/>
              <a:gd name="connsiteY944" fmla="*/ 182755 h 6858000"/>
              <a:gd name="connsiteX945" fmla="*/ 43151 w 7467600"/>
              <a:gd name="connsiteY94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1019354 w 7467600"/>
              <a:gd name="connsiteY13" fmla="*/ 6315006 h 6858000"/>
              <a:gd name="connsiteX14" fmla="*/ 441046 w 7467600"/>
              <a:gd name="connsiteY14" fmla="*/ 6691153 h 6858000"/>
              <a:gd name="connsiteX15" fmla="*/ 1019354 w 7467600"/>
              <a:gd name="connsiteY15" fmla="*/ 6315006 h 6858000"/>
              <a:gd name="connsiteX16" fmla="*/ 991680 w 7467600"/>
              <a:gd name="connsiteY16" fmla="*/ 6298413 h 6858000"/>
              <a:gd name="connsiteX17" fmla="*/ 409060 w 7467600"/>
              <a:gd name="connsiteY17" fmla="*/ 6671470 h 6858000"/>
              <a:gd name="connsiteX18" fmla="*/ 991680 w 7467600"/>
              <a:gd name="connsiteY18" fmla="*/ 6298413 h 6858000"/>
              <a:gd name="connsiteX19" fmla="*/ 103333 w 7467600"/>
              <a:gd name="connsiteY19" fmla="*/ 5699602 h 6858000"/>
              <a:gd name="connsiteX20" fmla="*/ 233938 w 7467600"/>
              <a:gd name="connsiteY20" fmla="*/ 5809416 h 6858000"/>
              <a:gd name="connsiteX21" fmla="*/ 883580 w 7467600"/>
              <a:gd name="connsiteY21" fmla="*/ 6180710 h 6858000"/>
              <a:gd name="connsiteX22" fmla="*/ 487337 w 7467600"/>
              <a:gd name="connsiteY22" fmla="*/ 5950182 h 6858000"/>
              <a:gd name="connsiteX23" fmla="*/ 354051 w 7467600"/>
              <a:gd name="connsiteY23" fmla="*/ 5854912 h 6858000"/>
              <a:gd name="connsiteX24" fmla="*/ 195436 w 7467600"/>
              <a:gd name="connsiteY24" fmla="*/ 5755068 h 6858000"/>
              <a:gd name="connsiteX25" fmla="*/ 103333 w 7467600"/>
              <a:gd name="connsiteY25" fmla="*/ 5699602 h 6858000"/>
              <a:gd name="connsiteX26" fmla="*/ 5539432 w 7467600"/>
              <a:gd name="connsiteY26" fmla="*/ 5642928 h 6858000"/>
              <a:gd name="connsiteX27" fmla="*/ 5555462 w 7467600"/>
              <a:gd name="connsiteY27" fmla="*/ 5694454 h 6858000"/>
              <a:gd name="connsiteX28" fmla="*/ 5828270 w 7467600"/>
              <a:gd name="connsiteY28" fmla="*/ 6320663 h 6858000"/>
              <a:gd name="connsiteX29" fmla="*/ 5947416 w 7467600"/>
              <a:gd name="connsiteY29" fmla="*/ 6574846 h 6858000"/>
              <a:gd name="connsiteX30" fmla="*/ 5539432 w 7467600"/>
              <a:gd name="connsiteY30" fmla="*/ 5642928 h 6858000"/>
              <a:gd name="connsiteX31" fmla="*/ 51253 w 7467600"/>
              <a:gd name="connsiteY31" fmla="*/ 5631825 h 6858000"/>
              <a:gd name="connsiteX32" fmla="*/ 211622 w 7467600"/>
              <a:gd name="connsiteY32" fmla="*/ 5728803 h 6858000"/>
              <a:gd name="connsiteX33" fmla="*/ 371652 w 7467600"/>
              <a:gd name="connsiteY33" fmla="*/ 5829062 h 6858000"/>
              <a:gd name="connsiteX34" fmla="*/ 505903 w 7467600"/>
              <a:gd name="connsiteY34" fmla="*/ 5925221 h 6858000"/>
              <a:gd name="connsiteX35" fmla="*/ 899240 w 7467600"/>
              <a:gd name="connsiteY35" fmla="*/ 6153068 h 6858000"/>
              <a:gd name="connsiteX36" fmla="*/ 988114 w 7467600"/>
              <a:gd name="connsiteY36" fmla="*/ 6174204 h 6858000"/>
              <a:gd name="connsiteX37" fmla="*/ 845971 w 7467600"/>
              <a:gd name="connsiteY37" fmla="*/ 6067177 h 6858000"/>
              <a:gd name="connsiteX38" fmla="*/ 448057 w 7467600"/>
              <a:gd name="connsiteY38" fmla="*/ 5841376 h 6858000"/>
              <a:gd name="connsiteX39" fmla="*/ 51253 w 7467600"/>
              <a:gd name="connsiteY39" fmla="*/ 5631825 h 6858000"/>
              <a:gd name="connsiteX40" fmla="*/ 2606687 w 7467600"/>
              <a:gd name="connsiteY40" fmla="*/ 5630718 h 6858000"/>
              <a:gd name="connsiteX41" fmla="*/ 2645658 w 7467600"/>
              <a:gd name="connsiteY41" fmla="*/ 6640259 h 6858000"/>
              <a:gd name="connsiteX42" fmla="*/ 2606687 w 7467600"/>
              <a:gd name="connsiteY42" fmla="*/ 5630718 h 6858000"/>
              <a:gd name="connsiteX43" fmla="*/ 3642057 w 7467600"/>
              <a:gd name="connsiteY43" fmla="*/ 5573487 h 6858000"/>
              <a:gd name="connsiteX44" fmla="*/ 3632981 w 7467600"/>
              <a:gd name="connsiteY44" fmla="*/ 5579437 h 6858000"/>
              <a:gd name="connsiteX45" fmla="*/ 3382436 w 7467600"/>
              <a:gd name="connsiteY45" fmla="*/ 5952726 h 6858000"/>
              <a:gd name="connsiteX46" fmla="*/ 3191929 w 7467600"/>
              <a:gd name="connsiteY46" fmla="*/ 6662669 h 6858000"/>
              <a:gd name="connsiteX47" fmla="*/ 3369898 w 7467600"/>
              <a:gd name="connsiteY47" fmla="*/ 6081771 h 6858000"/>
              <a:gd name="connsiteX48" fmla="*/ 3642057 w 7467600"/>
              <a:gd name="connsiteY48" fmla="*/ 5573487 h 6858000"/>
              <a:gd name="connsiteX49" fmla="*/ 2650666 w 7467600"/>
              <a:gd name="connsiteY49" fmla="*/ 5530686 h 6858000"/>
              <a:gd name="connsiteX50" fmla="*/ 2650249 w 7467600"/>
              <a:gd name="connsiteY50" fmla="*/ 5532101 h 6858000"/>
              <a:gd name="connsiteX51" fmla="*/ 2663808 w 7467600"/>
              <a:gd name="connsiteY51" fmla="*/ 6535215 h 6858000"/>
              <a:gd name="connsiteX52" fmla="*/ 2665418 w 7467600"/>
              <a:gd name="connsiteY52" fmla="*/ 6132756 h 6858000"/>
              <a:gd name="connsiteX53" fmla="*/ 2650666 w 7467600"/>
              <a:gd name="connsiteY53" fmla="*/ 5530686 h 6858000"/>
              <a:gd name="connsiteX54" fmla="*/ 2680277 w 7467600"/>
              <a:gd name="connsiteY54" fmla="*/ 5479204 h 6858000"/>
              <a:gd name="connsiteX55" fmla="*/ 2678972 w 7467600"/>
              <a:gd name="connsiteY55" fmla="*/ 5481582 h 6858000"/>
              <a:gd name="connsiteX56" fmla="*/ 2696666 w 7467600"/>
              <a:gd name="connsiteY56" fmla="*/ 6133836 h 6858000"/>
              <a:gd name="connsiteX57" fmla="*/ 2695769 w 7467600"/>
              <a:gd name="connsiteY57" fmla="*/ 6390955 h 6858000"/>
              <a:gd name="connsiteX58" fmla="*/ 2739893 w 7467600"/>
              <a:gd name="connsiteY58" fmla="*/ 6108357 h 6858000"/>
              <a:gd name="connsiteX59" fmla="*/ 2680277 w 7467600"/>
              <a:gd name="connsiteY59" fmla="*/ 5479204 h 6858000"/>
              <a:gd name="connsiteX60" fmla="*/ 1132195 w 7467600"/>
              <a:gd name="connsiteY60" fmla="*/ 5467980 h 6858000"/>
              <a:gd name="connsiteX61" fmla="*/ 1679056 w 7467600"/>
              <a:gd name="connsiteY61" fmla="*/ 5516907 h 6858000"/>
              <a:gd name="connsiteX62" fmla="*/ 2128648 w 7467600"/>
              <a:gd name="connsiteY62" fmla="*/ 5474249 h 6858000"/>
              <a:gd name="connsiteX63" fmla="*/ 1825619 w 7467600"/>
              <a:gd name="connsiteY63" fmla="*/ 5478447 h 6858000"/>
              <a:gd name="connsiteX64" fmla="*/ 1737798 w 7467600"/>
              <a:gd name="connsiteY64" fmla="*/ 5483353 h 6858000"/>
              <a:gd name="connsiteX65" fmla="*/ 1132195 w 7467600"/>
              <a:gd name="connsiteY65" fmla="*/ 5467980 h 6858000"/>
              <a:gd name="connsiteX66" fmla="*/ 1456157 w 7467600"/>
              <a:gd name="connsiteY66" fmla="*/ 5371404 h 6858000"/>
              <a:gd name="connsiteX67" fmla="*/ 1244432 w 7467600"/>
              <a:gd name="connsiteY67" fmla="*/ 5385601 h 6858000"/>
              <a:gd name="connsiteX68" fmla="*/ 973990 w 7467600"/>
              <a:gd name="connsiteY68" fmla="*/ 5424940 h 6858000"/>
              <a:gd name="connsiteX69" fmla="*/ 1103809 w 7467600"/>
              <a:gd name="connsiteY69" fmla="*/ 5433720 h 6858000"/>
              <a:gd name="connsiteX70" fmla="*/ 1123454 w 7467600"/>
              <a:gd name="connsiteY70" fmla="*/ 5435727 h 6858000"/>
              <a:gd name="connsiteX71" fmla="*/ 1737017 w 7467600"/>
              <a:gd name="connsiteY71" fmla="*/ 5452183 h 6858000"/>
              <a:gd name="connsiteX72" fmla="*/ 1824397 w 7467600"/>
              <a:gd name="connsiteY72" fmla="*/ 5447757 h 6858000"/>
              <a:gd name="connsiteX73" fmla="*/ 2070059 w 7467600"/>
              <a:gd name="connsiteY73" fmla="*/ 5441660 h 6858000"/>
              <a:gd name="connsiteX74" fmla="*/ 1456157 w 7467600"/>
              <a:gd name="connsiteY74" fmla="*/ 5371404 h 6858000"/>
              <a:gd name="connsiteX75" fmla="*/ 4988186 w 7467600"/>
              <a:gd name="connsiteY75" fmla="*/ 5216467 h 6858000"/>
              <a:gd name="connsiteX76" fmla="*/ 4777334 w 7467600"/>
              <a:gd name="connsiteY76" fmla="*/ 5406072 h 6858000"/>
              <a:gd name="connsiteX77" fmla="*/ 4718341 w 7467600"/>
              <a:gd name="connsiteY77" fmla="*/ 5468043 h 6858000"/>
              <a:gd name="connsiteX78" fmla="*/ 4604655 w 7467600"/>
              <a:gd name="connsiteY78" fmla="*/ 5583434 h 6858000"/>
              <a:gd name="connsiteX79" fmla="*/ 4565074 w 7467600"/>
              <a:gd name="connsiteY79" fmla="*/ 5618550 h 6858000"/>
              <a:gd name="connsiteX80" fmla="*/ 4988186 w 7467600"/>
              <a:gd name="connsiteY80" fmla="*/ 5216467 h 6858000"/>
              <a:gd name="connsiteX81" fmla="*/ 4978032 w 7467600"/>
              <a:gd name="connsiteY81" fmla="*/ 5183809 h 6858000"/>
              <a:gd name="connsiteX82" fmla="*/ 4463413 w 7467600"/>
              <a:gd name="connsiteY82" fmla="*/ 5615162 h 6858000"/>
              <a:gd name="connsiteX83" fmla="*/ 4358134 w 7467600"/>
              <a:gd name="connsiteY83" fmla="*/ 5742791 h 6858000"/>
              <a:gd name="connsiteX84" fmla="*/ 4376219 w 7467600"/>
              <a:gd name="connsiteY84" fmla="*/ 5729027 h 6858000"/>
              <a:gd name="connsiteX85" fmla="*/ 4582340 w 7467600"/>
              <a:gd name="connsiteY85" fmla="*/ 5561037 h 6858000"/>
              <a:gd name="connsiteX86" fmla="*/ 4694684 w 7467600"/>
              <a:gd name="connsiteY86" fmla="*/ 5447098 h 6858000"/>
              <a:gd name="connsiteX87" fmla="*/ 4754123 w 7467600"/>
              <a:gd name="connsiteY87" fmla="*/ 5384643 h 6858000"/>
              <a:gd name="connsiteX88" fmla="*/ 4978032 w 7467600"/>
              <a:gd name="connsiteY88" fmla="*/ 5183809 h 6858000"/>
              <a:gd name="connsiteX89" fmla="*/ 1903353 w 7467600"/>
              <a:gd name="connsiteY89" fmla="*/ 5044827 h 6858000"/>
              <a:gd name="connsiteX90" fmla="*/ 1936931 w 7467600"/>
              <a:gd name="connsiteY90" fmla="*/ 5093954 h 6858000"/>
              <a:gd name="connsiteX91" fmla="*/ 2195868 w 7467600"/>
              <a:gd name="connsiteY91" fmla="*/ 5396574 h 6858000"/>
              <a:gd name="connsiteX92" fmla="*/ 2088852 w 7467600"/>
              <a:gd name="connsiteY92" fmla="*/ 5166123 h 6858000"/>
              <a:gd name="connsiteX93" fmla="*/ 1958241 w 7467600"/>
              <a:gd name="connsiteY93" fmla="*/ 5067955 h 6858000"/>
              <a:gd name="connsiteX94" fmla="*/ 1903353 w 7467600"/>
              <a:gd name="connsiteY94" fmla="*/ 5044827 h 6858000"/>
              <a:gd name="connsiteX95" fmla="*/ 1979378 w 7467600"/>
              <a:gd name="connsiteY95" fmla="*/ 4769504 h 6858000"/>
              <a:gd name="connsiteX96" fmla="*/ 2882120 w 7467600"/>
              <a:gd name="connsiteY96" fmla="*/ 5064547 h 6858000"/>
              <a:gd name="connsiteX97" fmla="*/ 2793103 w 7467600"/>
              <a:gd name="connsiteY97" fmla="*/ 5039699 h 6858000"/>
              <a:gd name="connsiteX98" fmla="*/ 2770041 w 7467600"/>
              <a:gd name="connsiteY98" fmla="*/ 5033634 h 6858000"/>
              <a:gd name="connsiteX99" fmla="*/ 1979378 w 7467600"/>
              <a:gd name="connsiteY99" fmla="*/ 4769504 h 6858000"/>
              <a:gd name="connsiteX100" fmla="*/ 1927410 w 7467600"/>
              <a:gd name="connsiteY100" fmla="*/ 4716164 h 6858000"/>
              <a:gd name="connsiteX101" fmla="*/ 1959587 w 7467600"/>
              <a:gd name="connsiteY101" fmla="*/ 4728849 h 6858000"/>
              <a:gd name="connsiteX102" fmla="*/ 2777707 w 7467600"/>
              <a:gd name="connsiteY102" fmla="*/ 5003991 h 6858000"/>
              <a:gd name="connsiteX103" fmla="*/ 2800768 w 7467600"/>
              <a:gd name="connsiteY103" fmla="*/ 5010056 h 6858000"/>
              <a:gd name="connsiteX104" fmla="*/ 2879408 w 7467600"/>
              <a:gd name="connsiteY104" fmla="*/ 5031590 h 6858000"/>
              <a:gd name="connsiteX105" fmla="*/ 2862295 w 7467600"/>
              <a:gd name="connsiteY105" fmla="*/ 5022958 h 6858000"/>
              <a:gd name="connsiteX106" fmla="*/ 2813343 w 7467600"/>
              <a:gd name="connsiteY106" fmla="*/ 4998369 h 6858000"/>
              <a:gd name="connsiteX107" fmla="*/ 2646245 w 7467600"/>
              <a:gd name="connsiteY107" fmla="*/ 4930999 h 6858000"/>
              <a:gd name="connsiteX108" fmla="*/ 1999243 w 7467600"/>
              <a:gd name="connsiteY108" fmla="*/ 4730524 h 6858000"/>
              <a:gd name="connsiteX109" fmla="*/ 1979527 w 7467600"/>
              <a:gd name="connsiteY109" fmla="*/ 4726651 h 6858000"/>
              <a:gd name="connsiteX110" fmla="*/ 1927410 w 7467600"/>
              <a:gd name="connsiteY110" fmla="*/ 4716164 h 6858000"/>
              <a:gd name="connsiteX111" fmla="*/ 1997014 w 7467600"/>
              <a:gd name="connsiteY111" fmla="*/ 4698007 h 6858000"/>
              <a:gd name="connsiteX112" fmla="*/ 2005458 w 7467600"/>
              <a:gd name="connsiteY112" fmla="*/ 4699540 h 6858000"/>
              <a:gd name="connsiteX113" fmla="*/ 2657186 w 7467600"/>
              <a:gd name="connsiteY113" fmla="*/ 4901687 h 6858000"/>
              <a:gd name="connsiteX114" fmla="*/ 2826662 w 7467600"/>
              <a:gd name="connsiteY114" fmla="*/ 4970362 h 6858000"/>
              <a:gd name="connsiteX115" fmla="*/ 2876100 w 7467600"/>
              <a:gd name="connsiteY115" fmla="*/ 4995397 h 6858000"/>
              <a:gd name="connsiteX116" fmla="*/ 3042600 w 7467600"/>
              <a:gd name="connsiteY116" fmla="*/ 5059532 h 6858000"/>
              <a:gd name="connsiteX117" fmla="*/ 1997014 w 7467600"/>
              <a:gd name="connsiteY117" fmla="*/ 4698007 h 6858000"/>
              <a:gd name="connsiteX118" fmla="*/ 2305292 w 7467600"/>
              <a:gd name="connsiteY118" fmla="*/ 4219492 h 6858000"/>
              <a:gd name="connsiteX119" fmla="*/ 3360922 w 7467600"/>
              <a:gd name="connsiteY119" fmla="*/ 4529373 h 6858000"/>
              <a:gd name="connsiteX120" fmla="*/ 3492420 w 7467600"/>
              <a:gd name="connsiteY120" fmla="*/ 4510145 h 6858000"/>
              <a:gd name="connsiteX121" fmla="*/ 3364086 w 7467600"/>
              <a:gd name="connsiteY121" fmla="*/ 4480340 h 6858000"/>
              <a:gd name="connsiteX122" fmla="*/ 3225818 w 7467600"/>
              <a:gd name="connsiteY122" fmla="*/ 4411822 h 6858000"/>
              <a:gd name="connsiteX123" fmla="*/ 3129696 w 7467600"/>
              <a:gd name="connsiteY123" fmla="*/ 4360704 h 6858000"/>
              <a:gd name="connsiteX124" fmla="*/ 2814545 w 7467600"/>
              <a:gd name="connsiteY124" fmla="*/ 4282955 h 6858000"/>
              <a:gd name="connsiteX125" fmla="*/ 2305292 w 7467600"/>
              <a:gd name="connsiteY125" fmla="*/ 4219492 h 6858000"/>
              <a:gd name="connsiteX126" fmla="*/ 2626982 w 7467600"/>
              <a:gd name="connsiteY126" fmla="*/ 4206450 h 6858000"/>
              <a:gd name="connsiteX127" fmla="*/ 2490617 w 7467600"/>
              <a:gd name="connsiteY127" fmla="*/ 4206951 h 6858000"/>
              <a:gd name="connsiteX128" fmla="*/ 2819869 w 7467600"/>
              <a:gd name="connsiteY128" fmla="*/ 4252936 h 6858000"/>
              <a:gd name="connsiteX129" fmla="*/ 3143018 w 7467600"/>
              <a:gd name="connsiteY129" fmla="*/ 4332698 h 6858000"/>
              <a:gd name="connsiteX130" fmla="*/ 3241520 w 7467600"/>
              <a:gd name="connsiteY130" fmla="*/ 4385112 h 6858000"/>
              <a:gd name="connsiteX131" fmla="*/ 3374575 w 7467600"/>
              <a:gd name="connsiteY131" fmla="*/ 4451517 h 6858000"/>
              <a:gd name="connsiteX132" fmla="*/ 3505221 w 7467600"/>
              <a:gd name="connsiteY132" fmla="*/ 4480757 h 6858000"/>
              <a:gd name="connsiteX133" fmla="*/ 2626982 w 7467600"/>
              <a:gd name="connsiteY133" fmla="*/ 4206450 h 6858000"/>
              <a:gd name="connsiteX134" fmla="*/ 1310106 w 7467600"/>
              <a:gd name="connsiteY134" fmla="*/ 3943217 h 6858000"/>
              <a:gd name="connsiteX135" fmla="*/ 854994 w 7467600"/>
              <a:gd name="connsiteY135" fmla="*/ 4399136 h 6858000"/>
              <a:gd name="connsiteX136" fmla="*/ 742462 w 7467600"/>
              <a:gd name="connsiteY136" fmla="*/ 4594648 h 6858000"/>
              <a:gd name="connsiteX137" fmla="*/ 820602 w 7467600"/>
              <a:gd name="connsiteY137" fmla="*/ 4485915 h 6858000"/>
              <a:gd name="connsiteX138" fmla="*/ 878295 w 7467600"/>
              <a:gd name="connsiteY138" fmla="*/ 4403594 h 6858000"/>
              <a:gd name="connsiteX139" fmla="*/ 1240607 w 7467600"/>
              <a:gd name="connsiteY139" fmla="*/ 4010401 h 6858000"/>
              <a:gd name="connsiteX140" fmla="*/ 1310106 w 7467600"/>
              <a:gd name="connsiteY140" fmla="*/ 3943217 h 6858000"/>
              <a:gd name="connsiteX141" fmla="*/ 1423113 w 7467600"/>
              <a:gd name="connsiteY141" fmla="*/ 3874565 h 6858000"/>
              <a:gd name="connsiteX142" fmla="*/ 1260565 w 7467600"/>
              <a:gd name="connsiteY142" fmla="*/ 4031982 h 6858000"/>
              <a:gd name="connsiteX143" fmla="*/ 901900 w 7467600"/>
              <a:gd name="connsiteY143" fmla="*/ 4421236 h 6858000"/>
              <a:gd name="connsiteX144" fmla="*/ 845044 w 7467600"/>
              <a:gd name="connsiteY144" fmla="*/ 4502436 h 6858000"/>
              <a:gd name="connsiteX145" fmla="*/ 685926 w 7467600"/>
              <a:gd name="connsiteY145" fmla="*/ 4703069 h 6858000"/>
              <a:gd name="connsiteX146" fmla="*/ 684248 w 7467600"/>
              <a:gd name="connsiteY146" fmla="*/ 4706721 h 6858000"/>
              <a:gd name="connsiteX147" fmla="*/ 1423113 w 7467600"/>
              <a:gd name="connsiteY147" fmla="*/ 3874565 h 6858000"/>
              <a:gd name="connsiteX148" fmla="*/ 3316479 w 7467600"/>
              <a:gd name="connsiteY148" fmla="*/ 3872136 h 6858000"/>
              <a:gd name="connsiteX149" fmla="*/ 3546806 w 7467600"/>
              <a:gd name="connsiteY149" fmla="*/ 4356139 h 6858000"/>
              <a:gd name="connsiteX150" fmla="*/ 3364433 w 7467600"/>
              <a:gd name="connsiteY150" fmla="*/ 3953121 h 6858000"/>
              <a:gd name="connsiteX151" fmla="*/ 3316479 w 7467600"/>
              <a:gd name="connsiteY151" fmla="*/ 3872136 h 6858000"/>
              <a:gd name="connsiteX152" fmla="*/ 3291335 w 7467600"/>
              <a:gd name="connsiteY152" fmla="*/ 3767420 h 6858000"/>
              <a:gd name="connsiteX153" fmla="*/ 3390805 w 7467600"/>
              <a:gd name="connsiteY153" fmla="*/ 3937163 h 6858000"/>
              <a:gd name="connsiteX154" fmla="*/ 3579062 w 7467600"/>
              <a:gd name="connsiteY154" fmla="*/ 4359040 h 6858000"/>
              <a:gd name="connsiteX155" fmla="*/ 3467355 w 7467600"/>
              <a:gd name="connsiteY155" fmla="*/ 3988130 h 6858000"/>
              <a:gd name="connsiteX156" fmla="*/ 3310753 w 7467600"/>
              <a:gd name="connsiteY156" fmla="*/ 3787140 h 6858000"/>
              <a:gd name="connsiteX157" fmla="*/ 3291335 w 7467600"/>
              <a:gd name="connsiteY157" fmla="*/ 3767420 h 6858000"/>
              <a:gd name="connsiteX158" fmla="*/ 1635889 w 7467600"/>
              <a:gd name="connsiteY158" fmla="*/ 3709494 h 6858000"/>
              <a:gd name="connsiteX159" fmla="*/ 1634800 w 7467600"/>
              <a:gd name="connsiteY159" fmla="*/ 3731111 h 6858000"/>
              <a:gd name="connsiteX160" fmla="*/ 1635889 w 7467600"/>
              <a:gd name="connsiteY160" fmla="*/ 3709494 h 6858000"/>
              <a:gd name="connsiteX161" fmla="*/ 1510397 w 7467600"/>
              <a:gd name="connsiteY161" fmla="*/ 3684705 h 6858000"/>
              <a:gd name="connsiteX162" fmla="*/ 1146550 w 7467600"/>
              <a:gd name="connsiteY162" fmla="*/ 3802012 h 6858000"/>
              <a:gd name="connsiteX163" fmla="*/ 698834 w 7467600"/>
              <a:gd name="connsiteY163" fmla="*/ 3952272 h 6858000"/>
              <a:gd name="connsiteX164" fmla="*/ 34256 w 7467600"/>
              <a:gd name="connsiteY164" fmla="*/ 4347603 h 6858000"/>
              <a:gd name="connsiteX165" fmla="*/ 527241 w 7467600"/>
              <a:gd name="connsiteY165" fmla="*/ 4065078 h 6858000"/>
              <a:gd name="connsiteX166" fmla="*/ 1510397 w 7467600"/>
              <a:gd name="connsiteY166" fmla="*/ 3684705 h 6858000"/>
              <a:gd name="connsiteX167" fmla="*/ 1313114 w 7467600"/>
              <a:gd name="connsiteY167" fmla="*/ 3655216 h 6858000"/>
              <a:gd name="connsiteX168" fmla="*/ 1109304 w 7467600"/>
              <a:gd name="connsiteY168" fmla="*/ 3669030 h 6858000"/>
              <a:gd name="connsiteX169" fmla="*/ 8129 w 7467600"/>
              <a:gd name="connsiteY169" fmla="*/ 4330519 h 6858000"/>
              <a:gd name="connsiteX170" fmla="*/ 687572 w 7467600"/>
              <a:gd name="connsiteY170" fmla="*/ 3925629 h 6858000"/>
              <a:gd name="connsiteX171" fmla="*/ 1138365 w 7467600"/>
              <a:gd name="connsiteY171" fmla="*/ 3774515 h 6858000"/>
              <a:gd name="connsiteX172" fmla="*/ 1505579 w 7467600"/>
              <a:gd name="connsiteY172" fmla="*/ 3655526 h 6858000"/>
              <a:gd name="connsiteX173" fmla="*/ 1313114 w 7467600"/>
              <a:gd name="connsiteY173" fmla="*/ 3655216 h 6858000"/>
              <a:gd name="connsiteX174" fmla="*/ 3655073 w 7467600"/>
              <a:gd name="connsiteY174" fmla="*/ 3650884 h 6858000"/>
              <a:gd name="connsiteX175" fmla="*/ 3989938 w 7467600"/>
              <a:gd name="connsiteY175" fmla="*/ 3991685 h 6858000"/>
              <a:gd name="connsiteX176" fmla="*/ 4393907 w 7467600"/>
              <a:gd name="connsiteY176" fmla="*/ 4261258 h 6858000"/>
              <a:gd name="connsiteX177" fmla="*/ 4648051 w 7467600"/>
              <a:gd name="connsiteY177" fmla="*/ 4374051 h 6858000"/>
              <a:gd name="connsiteX178" fmla="*/ 4383389 w 7467600"/>
              <a:gd name="connsiteY178" fmla="*/ 4184369 h 6858000"/>
              <a:gd name="connsiteX179" fmla="*/ 4165508 w 7467600"/>
              <a:gd name="connsiteY179" fmla="*/ 4035196 h 6858000"/>
              <a:gd name="connsiteX180" fmla="*/ 4068162 w 7467600"/>
              <a:gd name="connsiteY180" fmla="*/ 3953394 h 6858000"/>
              <a:gd name="connsiteX181" fmla="*/ 3981416 w 7467600"/>
              <a:gd name="connsiteY181" fmla="*/ 3880482 h 6858000"/>
              <a:gd name="connsiteX182" fmla="*/ 3800147 w 7467600"/>
              <a:gd name="connsiteY182" fmla="*/ 3749872 h 6858000"/>
              <a:gd name="connsiteX183" fmla="*/ 3655073 w 7467600"/>
              <a:gd name="connsiteY183" fmla="*/ 3650884 h 6858000"/>
              <a:gd name="connsiteX184" fmla="*/ 3670252 w 7467600"/>
              <a:gd name="connsiteY184" fmla="*/ 3622798 h 6858000"/>
              <a:gd name="connsiteX185" fmla="*/ 3817258 w 7467600"/>
              <a:gd name="connsiteY185" fmla="*/ 3723577 h 6858000"/>
              <a:gd name="connsiteX186" fmla="*/ 4000461 w 7467600"/>
              <a:gd name="connsiteY186" fmla="*/ 3855966 h 6858000"/>
              <a:gd name="connsiteX187" fmla="*/ 4088180 w 7467600"/>
              <a:gd name="connsiteY187" fmla="*/ 3929774 h 6858000"/>
              <a:gd name="connsiteX188" fmla="*/ 4184555 w 7467600"/>
              <a:gd name="connsiteY188" fmla="*/ 4010683 h 6858000"/>
              <a:gd name="connsiteX189" fmla="*/ 4399563 w 7467600"/>
              <a:gd name="connsiteY189" fmla="*/ 4158106 h 6858000"/>
              <a:gd name="connsiteX190" fmla="*/ 4684469 w 7467600"/>
              <a:gd name="connsiteY190" fmla="*/ 4364680 h 6858000"/>
              <a:gd name="connsiteX191" fmla="*/ 4690271 w 7467600"/>
              <a:gd name="connsiteY191" fmla="*/ 4370034 h 6858000"/>
              <a:gd name="connsiteX192" fmla="*/ 4136093 w 7467600"/>
              <a:gd name="connsiteY192" fmla="*/ 3858466 h 6858000"/>
              <a:gd name="connsiteX193" fmla="*/ 3670252 w 7467600"/>
              <a:gd name="connsiteY193" fmla="*/ 3622798 h 6858000"/>
              <a:gd name="connsiteX194" fmla="*/ 4440129 w 7467600"/>
              <a:gd name="connsiteY194" fmla="*/ 3448571 h 6858000"/>
              <a:gd name="connsiteX195" fmla="*/ 4856525 w 7467600"/>
              <a:gd name="connsiteY195" fmla="*/ 3915351 h 6858000"/>
              <a:gd name="connsiteX196" fmla="*/ 5059055 w 7467600"/>
              <a:gd name="connsiteY196" fmla="*/ 4108918 h 6858000"/>
              <a:gd name="connsiteX197" fmla="*/ 5290070 w 7467600"/>
              <a:gd name="connsiteY197" fmla="*/ 4263619 h 6858000"/>
              <a:gd name="connsiteX198" fmla="*/ 4834991 w 7467600"/>
              <a:gd name="connsiteY198" fmla="*/ 3830985 h 6858000"/>
              <a:gd name="connsiteX199" fmla="*/ 4440129 w 7467600"/>
              <a:gd name="connsiteY199" fmla="*/ 3448571 h 6858000"/>
              <a:gd name="connsiteX200" fmla="*/ 4441737 w 7467600"/>
              <a:gd name="connsiteY200" fmla="*/ 3399734 h 6858000"/>
              <a:gd name="connsiteX201" fmla="*/ 4431236 w 7467600"/>
              <a:gd name="connsiteY201" fmla="*/ 3400954 h 6858000"/>
              <a:gd name="connsiteX202" fmla="*/ 4557150 w 7467600"/>
              <a:gd name="connsiteY202" fmla="*/ 3510023 h 6858000"/>
              <a:gd name="connsiteX203" fmla="*/ 4856936 w 7467600"/>
              <a:gd name="connsiteY203" fmla="*/ 3809146 h 6858000"/>
              <a:gd name="connsiteX204" fmla="*/ 5111996 w 7467600"/>
              <a:gd name="connsiteY204" fmla="*/ 4065759 h 6858000"/>
              <a:gd name="connsiteX205" fmla="*/ 5388878 w 7467600"/>
              <a:gd name="connsiteY205" fmla="*/ 4300185 h 6858000"/>
              <a:gd name="connsiteX206" fmla="*/ 5425556 w 7467600"/>
              <a:gd name="connsiteY206" fmla="*/ 4308967 h 6858000"/>
              <a:gd name="connsiteX207" fmla="*/ 4943646 w 7467600"/>
              <a:gd name="connsiteY207" fmla="*/ 3822916 h 6858000"/>
              <a:gd name="connsiteX208" fmla="*/ 4594837 w 7467600"/>
              <a:gd name="connsiteY208" fmla="*/ 3532274 h 6858000"/>
              <a:gd name="connsiteX209" fmla="*/ 4441737 w 7467600"/>
              <a:gd name="connsiteY209" fmla="*/ 3399734 h 6858000"/>
              <a:gd name="connsiteX210" fmla="*/ 5425834 w 7467600"/>
              <a:gd name="connsiteY210" fmla="*/ 3162785 h 6858000"/>
              <a:gd name="connsiteX211" fmla="*/ 5401644 w 7467600"/>
              <a:gd name="connsiteY211" fmla="*/ 3617847 h 6858000"/>
              <a:gd name="connsiteX212" fmla="*/ 5467256 w 7467600"/>
              <a:gd name="connsiteY212" fmla="*/ 4175494 h 6858000"/>
              <a:gd name="connsiteX213" fmla="*/ 5448069 w 7467600"/>
              <a:gd name="connsiteY213" fmla="*/ 3567554 h 6858000"/>
              <a:gd name="connsiteX214" fmla="*/ 5425834 w 7467600"/>
              <a:gd name="connsiteY214" fmla="*/ 3162785 h 6858000"/>
              <a:gd name="connsiteX215" fmla="*/ 1318687 w 7467600"/>
              <a:gd name="connsiteY215" fmla="*/ 3113840 h 6858000"/>
              <a:gd name="connsiteX216" fmla="*/ 1066793 w 7467600"/>
              <a:gd name="connsiteY216" fmla="*/ 3212171 h 6858000"/>
              <a:gd name="connsiteX217" fmla="*/ 993319 w 7467600"/>
              <a:gd name="connsiteY217" fmla="*/ 3247648 h 6858000"/>
              <a:gd name="connsiteX218" fmla="*/ 853081 w 7467600"/>
              <a:gd name="connsiteY218" fmla="*/ 3312410 h 6858000"/>
              <a:gd name="connsiteX219" fmla="*/ 805957 w 7467600"/>
              <a:gd name="connsiteY219" fmla="*/ 3330443 h 6858000"/>
              <a:gd name="connsiteX220" fmla="*/ 1318687 w 7467600"/>
              <a:gd name="connsiteY220" fmla="*/ 3113840 h 6858000"/>
              <a:gd name="connsiteX221" fmla="*/ 5453702 w 7467600"/>
              <a:gd name="connsiteY221" fmla="*/ 3090882 h 6858000"/>
              <a:gd name="connsiteX222" fmla="*/ 5480135 w 7467600"/>
              <a:gd name="connsiteY222" fmla="*/ 3565802 h 6858000"/>
              <a:gd name="connsiteX223" fmla="*/ 5499023 w 7467600"/>
              <a:gd name="connsiteY223" fmla="*/ 4166310 h 6858000"/>
              <a:gd name="connsiteX224" fmla="*/ 5547022 w 7467600"/>
              <a:gd name="connsiteY224" fmla="*/ 3607838 h 6858000"/>
              <a:gd name="connsiteX225" fmla="*/ 5515964 w 7467600"/>
              <a:gd name="connsiteY225" fmla="*/ 3378541 h 6858000"/>
              <a:gd name="connsiteX226" fmla="*/ 5453702 w 7467600"/>
              <a:gd name="connsiteY226" fmla="*/ 3090882 h 6858000"/>
              <a:gd name="connsiteX227" fmla="*/ 1238695 w 7467600"/>
              <a:gd name="connsiteY227" fmla="*/ 3076820 h 6858000"/>
              <a:gd name="connsiteX228" fmla="*/ 716371 w 7467600"/>
              <a:gd name="connsiteY228" fmla="*/ 3293249 h 6858000"/>
              <a:gd name="connsiteX229" fmla="*/ 579522 w 7467600"/>
              <a:gd name="connsiteY229" fmla="*/ 3371759 h 6858000"/>
              <a:gd name="connsiteX230" fmla="*/ 600288 w 7467600"/>
              <a:gd name="connsiteY230" fmla="*/ 3365555 h 6858000"/>
              <a:gd name="connsiteX231" fmla="*/ 840692 w 7467600"/>
              <a:gd name="connsiteY231" fmla="*/ 3284921 h 6858000"/>
              <a:gd name="connsiteX232" fmla="*/ 979248 w 7467600"/>
              <a:gd name="connsiteY232" fmla="*/ 3221003 h 6858000"/>
              <a:gd name="connsiteX233" fmla="*/ 1053282 w 7467600"/>
              <a:gd name="connsiteY233" fmla="*/ 3185247 h 6858000"/>
              <a:gd name="connsiteX234" fmla="*/ 1320603 w 7467600"/>
              <a:gd name="connsiteY234" fmla="*/ 3081281 h 6858000"/>
              <a:gd name="connsiteX235" fmla="*/ 1238695 w 7467600"/>
              <a:gd name="connsiteY235" fmla="*/ 3076820 h 6858000"/>
              <a:gd name="connsiteX236" fmla="*/ 5425627 w 7467600"/>
              <a:gd name="connsiteY236" fmla="*/ 2954192 h 6858000"/>
              <a:gd name="connsiteX237" fmla="*/ 5470770 w 7467600"/>
              <a:gd name="connsiteY237" fmla="*/ 3005435 h 6858000"/>
              <a:gd name="connsiteX238" fmla="*/ 5519779 w 7467600"/>
              <a:gd name="connsiteY238" fmla="*/ 4359223 h 6858000"/>
              <a:gd name="connsiteX239" fmla="*/ 5520293 w 7467600"/>
              <a:gd name="connsiteY239" fmla="*/ 4360602 h 6858000"/>
              <a:gd name="connsiteX240" fmla="*/ 5767221 w 7467600"/>
              <a:gd name="connsiteY240" fmla="*/ 4665564 h 6858000"/>
              <a:gd name="connsiteX241" fmla="*/ 6937169 w 7467600"/>
              <a:gd name="connsiteY241" fmla="*/ 4815941 h 6858000"/>
              <a:gd name="connsiteX242" fmla="*/ 6953922 w 7467600"/>
              <a:gd name="connsiteY242" fmla="*/ 4890068 h 6858000"/>
              <a:gd name="connsiteX243" fmla="*/ 6071359 w 7467600"/>
              <a:gd name="connsiteY243" fmla="*/ 4770770 h 6858000"/>
              <a:gd name="connsiteX244" fmla="*/ 6038839 w 7467600"/>
              <a:gd name="connsiteY244" fmla="*/ 4764474 h 6858000"/>
              <a:gd name="connsiteX245" fmla="*/ 6038706 w 7467600"/>
              <a:gd name="connsiteY245" fmla="*/ 4763847 h 6858000"/>
              <a:gd name="connsiteX246" fmla="*/ 6037784 w 7467600"/>
              <a:gd name="connsiteY246" fmla="*/ 4764270 h 6858000"/>
              <a:gd name="connsiteX247" fmla="*/ 6038839 w 7467600"/>
              <a:gd name="connsiteY247" fmla="*/ 4764474 h 6858000"/>
              <a:gd name="connsiteX248" fmla="*/ 6040338 w 7467600"/>
              <a:gd name="connsiteY248" fmla="*/ 4771418 h 6858000"/>
              <a:gd name="connsiteX249" fmla="*/ 6024488 w 7467600"/>
              <a:gd name="connsiteY249" fmla="*/ 4809903 h 6858000"/>
              <a:gd name="connsiteX250" fmla="*/ 5599771 w 7467600"/>
              <a:gd name="connsiteY250" fmla="*/ 5509652 h 6858000"/>
              <a:gd name="connsiteX251" fmla="*/ 5548843 w 7467600"/>
              <a:gd name="connsiteY251" fmla="*/ 5563845 h 6858000"/>
              <a:gd name="connsiteX252" fmla="*/ 5940952 w 7467600"/>
              <a:gd name="connsiteY252" fmla="*/ 6250028 h 6858000"/>
              <a:gd name="connsiteX253" fmla="*/ 6043441 w 7467600"/>
              <a:gd name="connsiteY253" fmla="*/ 6665847 h 6858000"/>
              <a:gd name="connsiteX254" fmla="*/ 6093432 w 7467600"/>
              <a:gd name="connsiteY254" fmla="*/ 6858000 h 6858000"/>
              <a:gd name="connsiteX255" fmla="*/ 6034344 w 7467600"/>
              <a:gd name="connsiteY255" fmla="*/ 6858000 h 6858000"/>
              <a:gd name="connsiteX256" fmla="*/ 6026679 w 7467600"/>
              <a:gd name="connsiteY256" fmla="*/ 6836959 h 6858000"/>
              <a:gd name="connsiteX257" fmla="*/ 5800441 w 7467600"/>
              <a:gd name="connsiteY257" fmla="*/ 6335286 h 6858000"/>
              <a:gd name="connsiteX258" fmla="*/ 5526562 w 7467600"/>
              <a:gd name="connsiteY258" fmla="*/ 5705388 h 6858000"/>
              <a:gd name="connsiteX259" fmla="*/ 5519640 w 7467600"/>
              <a:gd name="connsiteY259" fmla="*/ 5683774 h 6858000"/>
              <a:gd name="connsiteX260" fmla="*/ 5844559 w 7467600"/>
              <a:gd name="connsiteY260" fmla="*/ 6553349 h 6858000"/>
              <a:gd name="connsiteX261" fmla="*/ 5975994 w 7467600"/>
              <a:gd name="connsiteY261" fmla="*/ 6858000 h 6858000"/>
              <a:gd name="connsiteX262" fmla="*/ 5898547 w 7467600"/>
              <a:gd name="connsiteY262" fmla="*/ 6858000 h 6858000"/>
              <a:gd name="connsiteX263" fmla="*/ 5682041 w 7467600"/>
              <a:gd name="connsiteY263" fmla="*/ 6355860 h 6858000"/>
              <a:gd name="connsiteX264" fmla="*/ 5461758 w 7467600"/>
              <a:gd name="connsiteY264" fmla="*/ 5820220 h 6858000"/>
              <a:gd name="connsiteX265" fmla="*/ 5237282 w 7467600"/>
              <a:gd name="connsiteY265" fmla="*/ 6579086 h 6858000"/>
              <a:gd name="connsiteX266" fmla="*/ 5115009 w 7467600"/>
              <a:gd name="connsiteY266" fmla="*/ 6858000 h 6858000"/>
              <a:gd name="connsiteX267" fmla="*/ 5028074 w 7467600"/>
              <a:gd name="connsiteY267" fmla="*/ 6858000 h 6858000"/>
              <a:gd name="connsiteX268" fmla="*/ 5079508 w 7467600"/>
              <a:gd name="connsiteY268" fmla="*/ 6749074 h 6858000"/>
              <a:gd name="connsiteX269" fmla="*/ 5371846 w 7467600"/>
              <a:gd name="connsiteY269" fmla="*/ 5924413 h 6858000"/>
              <a:gd name="connsiteX270" fmla="*/ 5270512 w 7467600"/>
              <a:gd name="connsiteY270" fmla="*/ 6138975 h 6858000"/>
              <a:gd name="connsiteX271" fmla="*/ 5062409 w 7467600"/>
              <a:gd name="connsiteY271" fmla="*/ 6653544 h 6858000"/>
              <a:gd name="connsiteX272" fmla="*/ 5036628 w 7467600"/>
              <a:gd name="connsiteY272" fmla="*/ 6754247 h 6858000"/>
              <a:gd name="connsiteX273" fmla="*/ 5009112 w 7467600"/>
              <a:gd name="connsiteY273" fmla="*/ 6858000 h 6858000"/>
              <a:gd name="connsiteX274" fmla="*/ 4976679 w 7467600"/>
              <a:gd name="connsiteY274" fmla="*/ 6858000 h 6858000"/>
              <a:gd name="connsiteX275" fmla="*/ 5006537 w 7467600"/>
              <a:gd name="connsiteY275" fmla="*/ 6747068 h 6858000"/>
              <a:gd name="connsiteX276" fmla="*/ 5032723 w 7467600"/>
              <a:gd name="connsiteY276" fmla="*/ 6644957 h 6858000"/>
              <a:gd name="connsiteX277" fmla="*/ 5242949 w 7467600"/>
              <a:gd name="connsiteY277" fmla="*/ 6125175 h 6858000"/>
              <a:gd name="connsiteX278" fmla="*/ 5286321 w 7467600"/>
              <a:gd name="connsiteY278" fmla="*/ 6033555 h 6858000"/>
              <a:gd name="connsiteX279" fmla="*/ 5008210 w 7467600"/>
              <a:gd name="connsiteY279" fmla="*/ 6649194 h 6858000"/>
              <a:gd name="connsiteX280" fmla="*/ 4986321 w 7467600"/>
              <a:gd name="connsiteY280" fmla="*/ 6765687 h 6858000"/>
              <a:gd name="connsiteX281" fmla="*/ 4973474 w 7467600"/>
              <a:gd name="connsiteY281" fmla="*/ 6858000 h 6858000"/>
              <a:gd name="connsiteX282" fmla="*/ 4907178 w 7467600"/>
              <a:gd name="connsiteY282" fmla="*/ 6858000 h 6858000"/>
              <a:gd name="connsiteX283" fmla="*/ 4910810 w 7467600"/>
              <a:gd name="connsiteY283" fmla="*/ 6829660 h 6858000"/>
              <a:gd name="connsiteX284" fmla="*/ 4987461 w 7467600"/>
              <a:gd name="connsiteY284" fmla="*/ 6432994 h 6858000"/>
              <a:gd name="connsiteX285" fmla="*/ 5179262 w 7467600"/>
              <a:gd name="connsiteY285" fmla="*/ 6035044 h 6858000"/>
              <a:gd name="connsiteX286" fmla="*/ 4689678 w 7467600"/>
              <a:gd name="connsiteY286" fmla="*/ 6440241 h 6858000"/>
              <a:gd name="connsiteX287" fmla="*/ 4477543 w 7467600"/>
              <a:gd name="connsiteY287" fmla="*/ 6674836 h 6858000"/>
              <a:gd name="connsiteX288" fmla="*/ 4329957 w 7467600"/>
              <a:gd name="connsiteY288" fmla="*/ 6858000 h 6858000"/>
              <a:gd name="connsiteX289" fmla="*/ 4218595 w 7467600"/>
              <a:gd name="connsiteY289" fmla="*/ 6858000 h 6858000"/>
              <a:gd name="connsiteX290" fmla="*/ 4368888 w 7467600"/>
              <a:gd name="connsiteY290" fmla="*/ 6668412 h 6858000"/>
              <a:gd name="connsiteX291" fmla="*/ 4563091 w 7467600"/>
              <a:gd name="connsiteY291" fmla="*/ 6442508 h 6858000"/>
              <a:gd name="connsiteX292" fmla="*/ 5387324 w 7467600"/>
              <a:gd name="connsiteY292" fmla="*/ 5705830 h 6858000"/>
              <a:gd name="connsiteX293" fmla="*/ 5073620 w 7467600"/>
              <a:gd name="connsiteY293" fmla="*/ 5955437 h 6858000"/>
              <a:gd name="connsiteX294" fmla="*/ 4689789 w 7467600"/>
              <a:gd name="connsiteY294" fmla="*/ 6268382 h 6858000"/>
              <a:gd name="connsiteX295" fmla="*/ 4418722 w 7467600"/>
              <a:gd name="connsiteY295" fmla="*/ 6570886 h 6858000"/>
              <a:gd name="connsiteX296" fmla="*/ 4214944 w 7467600"/>
              <a:gd name="connsiteY296" fmla="*/ 6858000 h 6858000"/>
              <a:gd name="connsiteX297" fmla="*/ 4177898 w 7467600"/>
              <a:gd name="connsiteY297" fmla="*/ 6858000 h 6858000"/>
              <a:gd name="connsiteX298" fmla="*/ 4391597 w 7467600"/>
              <a:gd name="connsiteY298" fmla="*/ 6556370 h 6858000"/>
              <a:gd name="connsiteX299" fmla="*/ 4668889 w 7467600"/>
              <a:gd name="connsiteY299" fmla="*/ 6246399 h 6858000"/>
              <a:gd name="connsiteX300" fmla="*/ 5055427 w 7467600"/>
              <a:gd name="connsiteY300" fmla="*/ 5931476 h 6858000"/>
              <a:gd name="connsiteX301" fmla="*/ 5371814 w 7467600"/>
              <a:gd name="connsiteY301" fmla="*/ 5678975 h 6858000"/>
              <a:gd name="connsiteX302" fmla="*/ 4987918 w 7467600"/>
              <a:gd name="connsiteY302" fmla="*/ 5838701 h 6858000"/>
              <a:gd name="connsiteX303" fmla="*/ 4317146 w 7467600"/>
              <a:gd name="connsiteY303" fmla="*/ 6587716 h 6858000"/>
              <a:gd name="connsiteX304" fmla="*/ 4171627 w 7467600"/>
              <a:gd name="connsiteY304" fmla="*/ 6858000 h 6858000"/>
              <a:gd name="connsiteX305" fmla="*/ 4081585 w 7467600"/>
              <a:gd name="connsiteY305" fmla="*/ 6858000 h 6858000"/>
              <a:gd name="connsiteX306" fmla="*/ 4238603 w 7467600"/>
              <a:gd name="connsiteY306" fmla="*/ 6559341 h 6858000"/>
              <a:gd name="connsiteX307" fmla="*/ 4778333 w 7467600"/>
              <a:gd name="connsiteY307" fmla="*/ 5873626 h 6858000"/>
              <a:gd name="connsiteX308" fmla="*/ 5414185 w 7467600"/>
              <a:gd name="connsiteY308" fmla="*/ 5573882 h 6858000"/>
              <a:gd name="connsiteX309" fmla="*/ 5959648 w 7467600"/>
              <a:gd name="connsiteY309" fmla="*/ 4760797 h 6858000"/>
              <a:gd name="connsiteX310" fmla="*/ 5355019 w 7467600"/>
              <a:gd name="connsiteY310" fmla="*/ 4734672 h 6858000"/>
              <a:gd name="connsiteX311" fmla="*/ 5083565 w 7467600"/>
              <a:gd name="connsiteY311" fmla="*/ 5179121 h 6858000"/>
              <a:gd name="connsiteX312" fmla="*/ 4713577 w 7467600"/>
              <a:gd name="connsiteY312" fmla="*/ 5616803 h 6858000"/>
              <a:gd name="connsiteX313" fmla="*/ 3989559 w 7467600"/>
              <a:gd name="connsiteY313" fmla="*/ 6145945 h 6858000"/>
              <a:gd name="connsiteX314" fmla="*/ 3939824 w 7467600"/>
              <a:gd name="connsiteY314" fmla="*/ 6066900 h 6858000"/>
              <a:gd name="connsiteX315" fmla="*/ 4584537 w 7467600"/>
              <a:gd name="connsiteY315" fmla="*/ 5324826 h 6858000"/>
              <a:gd name="connsiteX316" fmla="*/ 5037105 w 7467600"/>
              <a:gd name="connsiteY316" fmla="*/ 5088765 h 6858000"/>
              <a:gd name="connsiteX317" fmla="*/ 5039930 w 7467600"/>
              <a:gd name="connsiteY317" fmla="*/ 5089585 h 6858000"/>
              <a:gd name="connsiteX318" fmla="*/ 5263764 w 7467600"/>
              <a:gd name="connsiteY318" fmla="*/ 4735525 h 6858000"/>
              <a:gd name="connsiteX319" fmla="*/ 4086300 w 7467600"/>
              <a:gd name="connsiteY319" fmla="*/ 4884599 h 6858000"/>
              <a:gd name="connsiteX320" fmla="*/ 4085485 w 7467600"/>
              <a:gd name="connsiteY320" fmla="*/ 4899070 h 6858000"/>
              <a:gd name="connsiteX321" fmla="*/ 3871915 w 7467600"/>
              <a:gd name="connsiteY321" fmla="*/ 5253645 h 6858000"/>
              <a:gd name="connsiteX322" fmla="*/ 3799374 w 7467600"/>
              <a:gd name="connsiteY322" fmla="*/ 5466127 h 6858000"/>
              <a:gd name="connsiteX323" fmla="*/ 3498850 w 7467600"/>
              <a:gd name="connsiteY323" fmla="*/ 6661888 h 6858000"/>
              <a:gd name="connsiteX324" fmla="*/ 3399216 w 7467600"/>
              <a:gd name="connsiteY324" fmla="*/ 6858000 h 6858000"/>
              <a:gd name="connsiteX325" fmla="*/ 3303688 w 7467600"/>
              <a:gd name="connsiteY325" fmla="*/ 6858000 h 6858000"/>
              <a:gd name="connsiteX326" fmla="*/ 3391774 w 7467600"/>
              <a:gd name="connsiteY326" fmla="*/ 6697181 h 6858000"/>
              <a:gd name="connsiteX327" fmla="*/ 3735540 w 7467600"/>
              <a:gd name="connsiteY327" fmla="*/ 5546923 h 6858000"/>
              <a:gd name="connsiteX328" fmla="*/ 3729438 w 7467600"/>
              <a:gd name="connsiteY328" fmla="*/ 5569058 h 6858000"/>
              <a:gd name="connsiteX329" fmla="*/ 3707782 w 7467600"/>
              <a:gd name="connsiteY329" fmla="*/ 5644908 h 6858000"/>
              <a:gd name="connsiteX330" fmla="*/ 3583827 w 7467600"/>
              <a:gd name="connsiteY330" fmla="*/ 6039215 h 6858000"/>
              <a:gd name="connsiteX331" fmla="*/ 3547861 w 7467600"/>
              <a:gd name="connsiteY331" fmla="*/ 6129609 h 6858000"/>
              <a:gd name="connsiteX332" fmla="*/ 3490905 w 7467600"/>
              <a:gd name="connsiteY332" fmla="*/ 6277660 h 6858000"/>
              <a:gd name="connsiteX333" fmla="*/ 3455859 w 7467600"/>
              <a:gd name="connsiteY333" fmla="*/ 6391301 h 6858000"/>
              <a:gd name="connsiteX334" fmla="*/ 3429112 w 7467600"/>
              <a:gd name="connsiteY334" fmla="*/ 6479469 h 6858000"/>
              <a:gd name="connsiteX335" fmla="*/ 3304862 w 7467600"/>
              <a:gd name="connsiteY335" fmla="*/ 6796476 h 6858000"/>
              <a:gd name="connsiteX336" fmla="*/ 3276071 w 7467600"/>
              <a:gd name="connsiteY336" fmla="*/ 6858000 h 6858000"/>
              <a:gd name="connsiteX337" fmla="*/ 3240805 w 7467600"/>
              <a:gd name="connsiteY337" fmla="*/ 6858000 h 6858000"/>
              <a:gd name="connsiteX338" fmla="*/ 3275917 w 7467600"/>
              <a:gd name="connsiteY338" fmla="*/ 6783192 h 6858000"/>
              <a:gd name="connsiteX339" fmla="*/ 3399358 w 7467600"/>
              <a:gd name="connsiteY339" fmla="*/ 6469011 h 6858000"/>
              <a:gd name="connsiteX340" fmla="*/ 3425650 w 7467600"/>
              <a:gd name="connsiteY340" fmla="*/ 6381333 h 6858000"/>
              <a:gd name="connsiteX341" fmla="*/ 3460661 w 7467600"/>
              <a:gd name="connsiteY341" fmla="*/ 6266763 h 6858000"/>
              <a:gd name="connsiteX342" fmla="*/ 3518021 w 7467600"/>
              <a:gd name="connsiteY342" fmla="*/ 6117298 h 6858000"/>
              <a:gd name="connsiteX343" fmla="*/ 3554035 w 7467600"/>
              <a:gd name="connsiteY343" fmla="*/ 6027832 h 6858000"/>
              <a:gd name="connsiteX344" fmla="*/ 3677174 w 7467600"/>
              <a:gd name="connsiteY344" fmla="*/ 5636351 h 6858000"/>
              <a:gd name="connsiteX345" fmla="*/ 3698819 w 7467600"/>
              <a:gd name="connsiteY345" fmla="*/ 5560503 h 6858000"/>
              <a:gd name="connsiteX346" fmla="*/ 3702094 w 7467600"/>
              <a:gd name="connsiteY346" fmla="*/ 5549194 h 6858000"/>
              <a:gd name="connsiteX347" fmla="*/ 3398355 w 7467600"/>
              <a:gd name="connsiteY347" fmla="*/ 6094603 h 6858000"/>
              <a:gd name="connsiteX348" fmla="*/ 3193941 w 7467600"/>
              <a:gd name="connsiteY348" fmla="*/ 6798775 h 6858000"/>
              <a:gd name="connsiteX349" fmla="*/ 3184140 w 7467600"/>
              <a:gd name="connsiteY349" fmla="*/ 6858000 h 6858000"/>
              <a:gd name="connsiteX350" fmla="*/ 3099978 w 7467600"/>
              <a:gd name="connsiteY350" fmla="*/ 6858000 h 6858000"/>
              <a:gd name="connsiteX351" fmla="*/ 3101556 w 7467600"/>
              <a:gd name="connsiteY351" fmla="*/ 6843337 h 6858000"/>
              <a:gd name="connsiteX352" fmla="*/ 3370162 w 7467600"/>
              <a:gd name="connsiteY352" fmla="*/ 5785550 h 6858000"/>
              <a:gd name="connsiteX353" fmla="*/ 3746477 w 7467600"/>
              <a:gd name="connsiteY353" fmla="*/ 5377889 h 6858000"/>
              <a:gd name="connsiteX354" fmla="*/ 3863399 w 7467600"/>
              <a:gd name="connsiteY354" fmla="*/ 5087257 h 6858000"/>
              <a:gd name="connsiteX355" fmla="*/ 3968712 w 7467600"/>
              <a:gd name="connsiteY355" fmla="*/ 4913989 h 6858000"/>
              <a:gd name="connsiteX356" fmla="*/ 2792390 w 7467600"/>
              <a:gd name="connsiteY356" fmla="*/ 5382974 h 6858000"/>
              <a:gd name="connsiteX357" fmla="*/ 2714982 w 7467600"/>
              <a:gd name="connsiteY357" fmla="*/ 5427051 h 6858000"/>
              <a:gd name="connsiteX358" fmla="*/ 2813361 w 7467600"/>
              <a:gd name="connsiteY358" fmla="*/ 6023912 h 6858000"/>
              <a:gd name="connsiteX359" fmla="*/ 2688430 w 7467600"/>
              <a:gd name="connsiteY359" fmla="*/ 6801564 h 6858000"/>
              <a:gd name="connsiteX360" fmla="*/ 2629626 w 7467600"/>
              <a:gd name="connsiteY360" fmla="*/ 6763394 h 6858000"/>
              <a:gd name="connsiteX361" fmla="*/ 2565328 w 7467600"/>
              <a:gd name="connsiteY361" fmla="*/ 5516399 h 6858000"/>
              <a:gd name="connsiteX362" fmla="*/ 1922999 w 7467600"/>
              <a:gd name="connsiteY362" fmla="*/ 5980343 h 6858000"/>
              <a:gd name="connsiteX363" fmla="*/ 1950261 w 7467600"/>
              <a:gd name="connsiteY363" fmla="*/ 6405858 h 6858000"/>
              <a:gd name="connsiteX364" fmla="*/ 2365554 w 7467600"/>
              <a:gd name="connsiteY364" fmla="*/ 6759107 h 6858000"/>
              <a:gd name="connsiteX365" fmla="*/ 2424142 w 7467600"/>
              <a:gd name="connsiteY365" fmla="*/ 6858000 h 6858000"/>
              <a:gd name="connsiteX366" fmla="*/ 2395994 w 7467600"/>
              <a:gd name="connsiteY366" fmla="*/ 6858000 h 6858000"/>
              <a:gd name="connsiteX367" fmla="*/ 2392863 w 7467600"/>
              <a:gd name="connsiteY367" fmla="*/ 6852964 h 6858000"/>
              <a:gd name="connsiteX368" fmla="*/ 2017589 w 7467600"/>
              <a:gd name="connsiteY368" fmla="*/ 6493982 h 6858000"/>
              <a:gd name="connsiteX369" fmla="*/ 2147336 w 7467600"/>
              <a:gd name="connsiteY369" fmla="*/ 6594052 h 6858000"/>
              <a:gd name="connsiteX370" fmla="*/ 2207047 w 7467600"/>
              <a:gd name="connsiteY370" fmla="*/ 6654540 h 6858000"/>
              <a:gd name="connsiteX371" fmla="*/ 2299106 w 7467600"/>
              <a:gd name="connsiteY371" fmla="*/ 6778931 h 6858000"/>
              <a:gd name="connsiteX372" fmla="*/ 2314430 w 7467600"/>
              <a:gd name="connsiteY372" fmla="*/ 6801144 h 6858000"/>
              <a:gd name="connsiteX373" fmla="*/ 2352406 w 7467600"/>
              <a:gd name="connsiteY373" fmla="*/ 6858000 h 6858000"/>
              <a:gd name="connsiteX374" fmla="*/ 2314492 w 7467600"/>
              <a:gd name="connsiteY374" fmla="*/ 6858000 h 6858000"/>
              <a:gd name="connsiteX375" fmla="*/ 2288095 w 7467600"/>
              <a:gd name="connsiteY375" fmla="*/ 6818030 h 6858000"/>
              <a:gd name="connsiteX376" fmla="*/ 2272768 w 7467600"/>
              <a:gd name="connsiteY376" fmla="*/ 6795822 h 6858000"/>
              <a:gd name="connsiteX377" fmla="*/ 2182715 w 7467600"/>
              <a:gd name="connsiteY377" fmla="*/ 6675071 h 6858000"/>
              <a:gd name="connsiteX378" fmla="*/ 2032061 w 7467600"/>
              <a:gd name="connsiteY378" fmla="*/ 6541380 h 6858000"/>
              <a:gd name="connsiteX379" fmla="*/ 2257220 w 7467600"/>
              <a:gd name="connsiteY379" fmla="*/ 6826257 h 6858000"/>
              <a:gd name="connsiteX380" fmla="*/ 2281324 w 7467600"/>
              <a:gd name="connsiteY380" fmla="*/ 6858000 h 6858000"/>
              <a:gd name="connsiteX381" fmla="*/ 2242860 w 7467600"/>
              <a:gd name="connsiteY381" fmla="*/ 6858000 h 6858000"/>
              <a:gd name="connsiteX382" fmla="*/ 2232818 w 7467600"/>
              <a:gd name="connsiteY382" fmla="*/ 6844926 h 6858000"/>
              <a:gd name="connsiteX383" fmla="*/ 1990172 w 7467600"/>
              <a:gd name="connsiteY383" fmla="*/ 6542121 h 6858000"/>
              <a:gd name="connsiteX384" fmla="*/ 2124090 w 7467600"/>
              <a:gd name="connsiteY384" fmla="*/ 6761017 h 6858000"/>
              <a:gd name="connsiteX385" fmla="*/ 2200380 w 7467600"/>
              <a:gd name="connsiteY385" fmla="*/ 6858000 h 6858000"/>
              <a:gd name="connsiteX386" fmla="*/ 2147507 w 7467600"/>
              <a:gd name="connsiteY386" fmla="*/ 6858000 h 6858000"/>
              <a:gd name="connsiteX387" fmla="*/ 2070668 w 7467600"/>
              <a:gd name="connsiteY387" fmla="*/ 6761520 h 6858000"/>
              <a:gd name="connsiteX388" fmla="*/ 1975142 w 7467600"/>
              <a:gd name="connsiteY388" fmla="*/ 6585570 h 6858000"/>
              <a:gd name="connsiteX389" fmla="*/ 2050035 w 7467600"/>
              <a:gd name="connsiteY389" fmla="*/ 6813345 h 6858000"/>
              <a:gd name="connsiteX390" fmla="*/ 2063025 w 7467600"/>
              <a:gd name="connsiteY390" fmla="*/ 6858000 h 6858000"/>
              <a:gd name="connsiteX391" fmla="*/ 2021675 w 7467600"/>
              <a:gd name="connsiteY391" fmla="*/ 6858000 h 6858000"/>
              <a:gd name="connsiteX392" fmla="*/ 2019308 w 7467600"/>
              <a:gd name="connsiteY392" fmla="*/ 6847118 h 6858000"/>
              <a:gd name="connsiteX393" fmla="*/ 1938835 w 7467600"/>
              <a:gd name="connsiteY393" fmla="*/ 6551160 h 6858000"/>
              <a:gd name="connsiteX394" fmla="*/ 1953230 w 7467600"/>
              <a:gd name="connsiteY394" fmla="*/ 6759699 h 6858000"/>
              <a:gd name="connsiteX395" fmla="*/ 1956763 w 7467600"/>
              <a:gd name="connsiteY395" fmla="*/ 6778191 h 6858000"/>
              <a:gd name="connsiteX396" fmla="*/ 1967925 w 7467600"/>
              <a:gd name="connsiteY396" fmla="*/ 6858000 h 6858000"/>
              <a:gd name="connsiteX397" fmla="*/ 1936622 w 7467600"/>
              <a:gd name="connsiteY397" fmla="*/ 6858000 h 6858000"/>
              <a:gd name="connsiteX398" fmla="*/ 1926261 w 7467600"/>
              <a:gd name="connsiteY398" fmla="*/ 6784064 h 6858000"/>
              <a:gd name="connsiteX399" fmla="*/ 1922724 w 7467600"/>
              <a:gd name="connsiteY399" fmla="*/ 6765577 h 6858000"/>
              <a:gd name="connsiteX400" fmla="*/ 1904650 w 7467600"/>
              <a:gd name="connsiteY400" fmla="*/ 6639616 h 6858000"/>
              <a:gd name="connsiteX401" fmla="*/ 1885273 w 7467600"/>
              <a:gd name="connsiteY401" fmla="*/ 6858000 h 6858000"/>
              <a:gd name="connsiteX402" fmla="*/ 1854363 w 7467600"/>
              <a:gd name="connsiteY402" fmla="*/ 6858000 h 6858000"/>
              <a:gd name="connsiteX403" fmla="*/ 1880391 w 7467600"/>
              <a:gd name="connsiteY403" fmla="*/ 6603796 h 6858000"/>
              <a:gd name="connsiteX404" fmla="*/ 1818273 w 7467600"/>
              <a:gd name="connsiteY404" fmla="*/ 6715729 h 6858000"/>
              <a:gd name="connsiteX405" fmla="*/ 1794691 w 7467600"/>
              <a:gd name="connsiteY405" fmla="*/ 6843239 h 6858000"/>
              <a:gd name="connsiteX406" fmla="*/ 1794914 w 7467600"/>
              <a:gd name="connsiteY406" fmla="*/ 6858000 h 6858000"/>
              <a:gd name="connsiteX407" fmla="*/ 1746128 w 7467600"/>
              <a:gd name="connsiteY407" fmla="*/ 6858000 h 6858000"/>
              <a:gd name="connsiteX408" fmla="*/ 1753934 w 7467600"/>
              <a:gd name="connsiteY408" fmla="*/ 6724796 h 6858000"/>
              <a:gd name="connsiteX409" fmla="*/ 1792053 w 7467600"/>
              <a:gd name="connsiteY409" fmla="*/ 6572396 h 6858000"/>
              <a:gd name="connsiteX410" fmla="*/ 1862248 w 7467600"/>
              <a:gd name="connsiteY410" fmla="*/ 6266397 h 6858000"/>
              <a:gd name="connsiteX411" fmla="*/ 1862250 w 7467600"/>
              <a:gd name="connsiteY411" fmla="*/ 6033531 h 6858000"/>
              <a:gd name="connsiteX412" fmla="*/ 1211999 w 7467600"/>
              <a:gd name="connsiteY412" fmla="*/ 6683610 h 6858000"/>
              <a:gd name="connsiteX413" fmla="*/ 1213266 w 7467600"/>
              <a:gd name="connsiteY413" fmla="*/ 6691947 h 6858000"/>
              <a:gd name="connsiteX414" fmla="*/ 1203370 w 7467600"/>
              <a:gd name="connsiteY414" fmla="*/ 6850676 h 6858000"/>
              <a:gd name="connsiteX415" fmla="*/ 1203671 w 7467600"/>
              <a:gd name="connsiteY415" fmla="*/ 6858000 h 6858000"/>
              <a:gd name="connsiteX416" fmla="*/ 1143180 w 7467600"/>
              <a:gd name="connsiteY416" fmla="*/ 6858000 h 6858000"/>
              <a:gd name="connsiteX417" fmla="*/ 1142176 w 7467600"/>
              <a:gd name="connsiteY417" fmla="*/ 6766045 h 6858000"/>
              <a:gd name="connsiteX418" fmla="*/ 1067484 w 7467600"/>
              <a:gd name="connsiteY418" fmla="*/ 6858000 h 6858000"/>
              <a:gd name="connsiteX419" fmla="*/ 953928 w 7467600"/>
              <a:gd name="connsiteY419" fmla="*/ 6858000 h 6858000"/>
              <a:gd name="connsiteX420" fmla="*/ 959715 w 7467600"/>
              <a:gd name="connsiteY420" fmla="*/ 6850185 h 6858000"/>
              <a:gd name="connsiteX421" fmla="*/ 1483788 w 7467600"/>
              <a:gd name="connsiteY421" fmla="*/ 6259174 h 6858000"/>
              <a:gd name="connsiteX422" fmla="*/ 1100671 w 7467600"/>
              <a:gd name="connsiteY422" fmla="*/ 6252137 h 6858000"/>
              <a:gd name="connsiteX423" fmla="*/ 1090144 w 7467600"/>
              <a:gd name="connsiteY423" fmla="*/ 6256748 h 6858000"/>
              <a:gd name="connsiteX424" fmla="*/ 1095872 w 7467600"/>
              <a:gd name="connsiteY424" fmla="*/ 6271892 h 6858000"/>
              <a:gd name="connsiteX425" fmla="*/ 262785 w 7467600"/>
              <a:gd name="connsiteY425" fmla="*/ 6845450 h 6858000"/>
              <a:gd name="connsiteX426" fmla="*/ 209968 w 7467600"/>
              <a:gd name="connsiteY426" fmla="*/ 6770713 h 6858000"/>
              <a:gd name="connsiteX427" fmla="*/ 873460 w 7467600"/>
              <a:gd name="connsiteY427" fmla="*/ 6253768 h 6858000"/>
              <a:gd name="connsiteX428" fmla="*/ 192686 w 7467600"/>
              <a:gd name="connsiteY428" fmla="*/ 5849257 h 6858000"/>
              <a:gd name="connsiteX429" fmla="*/ 4696 w 7467600"/>
              <a:gd name="connsiteY429" fmla="*/ 5697668 h 6858000"/>
              <a:gd name="connsiteX430" fmla="*/ 0 w 7467600"/>
              <a:gd name="connsiteY430" fmla="*/ 5689984 h 6858000"/>
              <a:gd name="connsiteX431" fmla="*/ 0 w 7467600"/>
              <a:gd name="connsiteY431" fmla="*/ 5513472 h 6858000"/>
              <a:gd name="connsiteX432" fmla="*/ 174101 w 7467600"/>
              <a:gd name="connsiteY432" fmla="*/ 5620277 h 6858000"/>
              <a:gd name="connsiteX433" fmla="*/ 891800 w 7467600"/>
              <a:gd name="connsiteY433" fmla="*/ 6036935 h 6858000"/>
              <a:gd name="connsiteX434" fmla="*/ 1072219 w 7467600"/>
              <a:gd name="connsiteY434" fmla="*/ 6169443 h 6858000"/>
              <a:gd name="connsiteX435" fmla="*/ 1074117 w 7467600"/>
              <a:gd name="connsiteY435" fmla="*/ 6170301 h 6858000"/>
              <a:gd name="connsiteX436" fmla="*/ 1083114 w 7467600"/>
              <a:gd name="connsiteY436" fmla="*/ 6174131 h 6858000"/>
              <a:gd name="connsiteX437" fmla="*/ 1543010 w 7467600"/>
              <a:gd name="connsiteY437" fmla="*/ 6191140 h 6858000"/>
              <a:gd name="connsiteX438" fmla="*/ 1551080 w 7467600"/>
              <a:gd name="connsiteY438" fmla="*/ 6195006 h 6858000"/>
              <a:gd name="connsiteX439" fmla="*/ 2345443 w 7467600"/>
              <a:gd name="connsiteY439" fmla="*/ 5549882 h 6858000"/>
              <a:gd name="connsiteX440" fmla="*/ 1721499 w 7467600"/>
              <a:gd name="connsiteY440" fmla="*/ 5599969 h 6858000"/>
              <a:gd name="connsiteX441" fmla="*/ 767716 w 7467600"/>
              <a:gd name="connsiteY441" fmla="*/ 5472768 h 6858000"/>
              <a:gd name="connsiteX442" fmla="*/ 722147 w 7467600"/>
              <a:gd name="connsiteY442" fmla="*/ 5393091 h 6858000"/>
              <a:gd name="connsiteX443" fmla="*/ 1485552 w 7467600"/>
              <a:gd name="connsiteY443" fmla="*/ 5313202 h 6858000"/>
              <a:gd name="connsiteX444" fmla="*/ 2143004 w 7467600"/>
              <a:gd name="connsiteY444" fmla="*/ 5402420 h 6858000"/>
              <a:gd name="connsiteX445" fmla="*/ 1933391 w 7467600"/>
              <a:gd name="connsiteY445" fmla="*/ 5156971 h 6858000"/>
              <a:gd name="connsiteX446" fmla="*/ 1827118 w 7467600"/>
              <a:gd name="connsiteY446" fmla="*/ 4968410 h 6858000"/>
              <a:gd name="connsiteX447" fmla="*/ 1837349 w 7467600"/>
              <a:gd name="connsiteY447" fmla="*/ 4956357 h 6858000"/>
              <a:gd name="connsiteX448" fmla="*/ 2162835 w 7467600"/>
              <a:gd name="connsiteY448" fmla="*/ 5187853 h 6858000"/>
              <a:gd name="connsiteX449" fmla="*/ 2257167 w 7467600"/>
              <a:gd name="connsiteY449" fmla="*/ 5462123 h 6858000"/>
              <a:gd name="connsiteX450" fmla="*/ 2261598 w 7467600"/>
              <a:gd name="connsiteY450" fmla="*/ 5467998 h 6858000"/>
              <a:gd name="connsiteX451" fmla="*/ 2437177 w 7467600"/>
              <a:gd name="connsiteY451" fmla="*/ 5479608 h 6858000"/>
              <a:gd name="connsiteX452" fmla="*/ 2445247 w 7467600"/>
              <a:gd name="connsiteY452" fmla="*/ 5483476 h 6858000"/>
              <a:gd name="connsiteX453" fmla="*/ 2743626 w 7467600"/>
              <a:gd name="connsiteY453" fmla="*/ 5304819 h 6858000"/>
              <a:gd name="connsiteX454" fmla="*/ 3048102 w 7467600"/>
              <a:gd name="connsiteY454" fmla="*/ 5150595 h 6858000"/>
              <a:gd name="connsiteX455" fmla="*/ 1799414 w 7467600"/>
              <a:gd name="connsiteY455" fmla="*/ 4694732 h 6858000"/>
              <a:gd name="connsiteX456" fmla="*/ 1771735 w 7467600"/>
              <a:gd name="connsiteY456" fmla="*/ 4619929 h 6858000"/>
              <a:gd name="connsiteX457" fmla="*/ 3104273 w 7467600"/>
              <a:gd name="connsiteY457" fmla="*/ 5076159 h 6858000"/>
              <a:gd name="connsiteX458" fmla="*/ 3113245 w 7467600"/>
              <a:gd name="connsiteY458" fmla="*/ 5090705 h 6858000"/>
              <a:gd name="connsiteX459" fmla="*/ 3126294 w 7467600"/>
              <a:gd name="connsiteY459" fmla="*/ 5114400 h 6858000"/>
              <a:gd name="connsiteX460" fmla="*/ 3937433 w 7467600"/>
              <a:gd name="connsiteY460" fmla="*/ 4830473 h 6858000"/>
              <a:gd name="connsiteX461" fmla="*/ 3590475 w 7467600"/>
              <a:gd name="connsiteY461" fmla="*/ 4597974 h 6858000"/>
              <a:gd name="connsiteX462" fmla="*/ 3100264 w 7467600"/>
              <a:gd name="connsiteY462" fmla="*/ 4579845 h 6858000"/>
              <a:gd name="connsiteX463" fmla="*/ 2183576 w 7467600"/>
              <a:gd name="connsiteY463" fmla="*/ 4227150 h 6858000"/>
              <a:gd name="connsiteX464" fmla="*/ 2151029 w 7467600"/>
              <a:gd name="connsiteY464" fmla="*/ 4146947 h 6858000"/>
              <a:gd name="connsiteX465" fmla="*/ 3563434 w 7467600"/>
              <a:gd name="connsiteY465" fmla="*/ 4469115 h 6858000"/>
              <a:gd name="connsiteX466" fmla="*/ 3177952 w 7467600"/>
              <a:gd name="connsiteY466" fmla="*/ 3657386 h 6858000"/>
              <a:gd name="connsiteX467" fmla="*/ 3189263 w 7467600"/>
              <a:gd name="connsiteY467" fmla="*/ 3625726 h 6858000"/>
              <a:gd name="connsiteX468" fmla="*/ 3560912 w 7467600"/>
              <a:gd name="connsiteY468" fmla="*/ 4079863 h 6858000"/>
              <a:gd name="connsiteX469" fmla="*/ 3626636 w 7467600"/>
              <a:gd name="connsiteY469" fmla="*/ 4512230 h 6858000"/>
              <a:gd name="connsiteX470" fmla="*/ 3653088 w 7467600"/>
              <a:gd name="connsiteY470" fmla="*/ 4521417 h 6858000"/>
              <a:gd name="connsiteX471" fmla="*/ 3988128 w 7467600"/>
              <a:gd name="connsiteY471" fmla="*/ 4817267 h 6858000"/>
              <a:gd name="connsiteX472" fmla="*/ 4830582 w 7467600"/>
              <a:gd name="connsiteY472" fmla="*/ 4676000 h 6858000"/>
              <a:gd name="connsiteX473" fmla="*/ 4830100 w 7467600"/>
              <a:gd name="connsiteY473" fmla="*/ 4675554 h 6858000"/>
              <a:gd name="connsiteX474" fmla="*/ 4036318 w 7467600"/>
              <a:gd name="connsiteY474" fmla="*/ 4147013 h 6858000"/>
              <a:gd name="connsiteX475" fmla="*/ 3432098 w 7467600"/>
              <a:gd name="connsiteY475" fmla="*/ 3537312 h 6858000"/>
              <a:gd name="connsiteX476" fmla="*/ 3446761 w 7467600"/>
              <a:gd name="connsiteY476" fmla="*/ 3461278 h 6858000"/>
              <a:gd name="connsiteX477" fmla="*/ 4419733 w 7467600"/>
              <a:gd name="connsiteY477" fmla="*/ 3963555 h 6858000"/>
              <a:gd name="connsiteX478" fmla="*/ 4781371 w 7467600"/>
              <a:gd name="connsiteY478" fmla="*/ 4458604 h 6858000"/>
              <a:gd name="connsiteX479" fmla="*/ 4780440 w 7467600"/>
              <a:gd name="connsiteY479" fmla="*/ 4470290 h 6858000"/>
              <a:gd name="connsiteX480" fmla="*/ 4898954 w 7467600"/>
              <a:gd name="connsiteY480" fmla="*/ 4662092 h 6858000"/>
              <a:gd name="connsiteX481" fmla="*/ 4900699 w 7467600"/>
              <a:gd name="connsiteY481" fmla="*/ 4670867 h 6858000"/>
              <a:gd name="connsiteX482" fmla="*/ 5714511 w 7467600"/>
              <a:gd name="connsiteY482" fmla="*/ 4663483 h 6858000"/>
              <a:gd name="connsiteX483" fmla="*/ 5464793 w 7467600"/>
              <a:gd name="connsiteY483" fmla="*/ 4393556 h 6858000"/>
              <a:gd name="connsiteX484" fmla="*/ 5461897 w 7467600"/>
              <a:gd name="connsiteY484" fmla="*/ 4390879 h 6858000"/>
              <a:gd name="connsiteX485" fmla="*/ 4294126 w 7467600"/>
              <a:gd name="connsiteY485" fmla="*/ 3303048 h 6858000"/>
              <a:gd name="connsiteX486" fmla="*/ 4305321 w 7467600"/>
              <a:gd name="connsiteY486" fmla="*/ 3256953 h 6858000"/>
              <a:gd name="connsiteX487" fmla="*/ 4949299 w 7467600"/>
              <a:gd name="connsiteY487" fmla="*/ 3766336 h 6858000"/>
              <a:gd name="connsiteX488" fmla="*/ 5291452 w 7467600"/>
              <a:gd name="connsiteY488" fmla="*/ 4076801 h 6858000"/>
              <a:gd name="connsiteX489" fmla="*/ 5434998 w 7467600"/>
              <a:gd name="connsiteY489" fmla="*/ 4254100 h 6858000"/>
              <a:gd name="connsiteX490" fmla="*/ 5351015 w 7467600"/>
              <a:gd name="connsiteY490" fmla="*/ 3760989 h 6858000"/>
              <a:gd name="connsiteX491" fmla="*/ 5413780 w 7467600"/>
              <a:gd name="connsiteY491" fmla="*/ 2966265 h 6858000"/>
              <a:gd name="connsiteX492" fmla="*/ 5425627 w 7467600"/>
              <a:gd name="connsiteY492" fmla="*/ 2954192 h 6858000"/>
              <a:gd name="connsiteX493" fmla="*/ 6604735 w 7467600"/>
              <a:gd name="connsiteY493" fmla="*/ 2041381 h 6858000"/>
              <a:gd name="connsiteX494" fmla="*/ 7204487 w 7467600"/>
              <a:gd name="connsiteY494" fmla="*/ 2742112 h 6858000"/>
              <a:gd name="connsiteX495" fmla="*/ 7131592 w 7467600"/>
              <a:gd name="connsiteY495" fmla="*/ 2672096 h 6858000"/>
              <a:gd name="connsiteX496" fmla="*/ 6996344 w 7467600"/>
              <a:gd name="connsiteY496" fmla="*/ 2518310 h 6858000"/>
              <a:gd name="connsiteX497" fmla="*/ 6735495 w 7467600"/>
              <a:gd name="connsiteY497" fmla="*/ 2196890 h 6858000"/>
              <a:gd name="connsiteX498" fmla="*/ 6721901 w 7467600"/>
              <a:gd name="connsiteY498" fmla="*/ 2179274 h 6858000"/>
              <a:gd name="connsiteX499" fmla="*/ 6604735 w 7467600"/>
              <a:gd name="connsiteY499" fmla="*/ 2041381 h 6858000"/>
              <a:gd name="connsiteX500" fmla="*/ 6591670 w 7467600"/>
              <a:gd name="connsiteY500" fmla="*/ 1988277 h 6858000"/>
              <a:gd name="connsiteX501" fmla="*/ 6747349 w 7467600"/>
              <a:gd name="connsiteY501" fmla="*/ 2160069 h 6858000"/>
              <a:gd name="connsiteX502" fmla="*/ 6760943 w 7467600"/>
              <a:gd name="connsiteY502" fmla="*/ 2177686 h 6858000"/>
              <a:gd name="connsiteX503" fmla="*/ 7021065 w 7467600"/>
              <a:gd name="connsiteY503" fmla="*/ 2498102 h 6858000"/>
              <a:gd name="connsiteX504" fmla="*/ 7155223 w 7467600"/>
              <a:gd name="connsiteY504" fmla="*/ 2650386 h 6858000"/>
              <a:gd name="connsiteX505" fmla="*/ 7203167 w 7467600"/>
              <a:gd name="connsiteY505" fmla="*/ 2697288 h 6858000"/>
              <a:gd name="connsiteX506" fmla="*/ 6937703 w 7467600"/>
              <a:gd name="connsiteY506" fmla="*/ 2321981 h 6858000"/>
              <a:gd name="connsiteX507" fmla="*/ 6591670 w 7467600"/>
              <a:gd name="connsiteY507" fmla="*/ 1988277 h 6858000"/>
              <a:gd name="connsiteX508" fmla="*/ 5798671 w 7467600"/>
              <a:gd name="connsiteY508" fmla="*/ 1981601 h 6858000"/>
              <a:gd name="connsiteX509" fmla="*/ 5754709 w 7467600"/>
              <a:gd name="connsiteY509" fmla="*/ 2071454 h 6858000"/>
              <a:gd name="connsiteX510" fmla="*/ 5763044 w 7467600"/>
              <a:gd name="connsiteY510" fmla="*/ 2842206 h 6858000"/>
              <a:gd name="connsiteX511" fmla="*/ 5764974 w 7467600"/>
              <a:gd name="connsiteY511" fmla="*/ 2799609 h 6858000"/>
              <a:gd name="connsiteX512" fmla="*/ 5767665 w 7467600"/>
              <a:gd name="connsiteY512" fmla="*/ 2666409 h 6858000"/>
              <a:gd name="connsiteX513" fmla="*/ 5763055 w 7467600"/>
              <a:gd name="connsiteY513" fmla="*/ 2579705 h 6858000"/>
              <a:gd name="connsiteX514" fmla="*/ 5758079 w 7467600"/>
              <a:gd name="connsiteY514" fmla="*/ 2492508 h 6858000"/>
              <a:gd name="connsiteX515" fmla="*/ 5779325 w 7467600"/>
              <a:gd name="connsiteY515" fmla="*/ 2197069 h 6858000"/>
              <a:gd name="connsiteX516" fmla="*/ 5798671 w 7467600"/>
              <a:gd name="connsiteY516" fmla="*/ 1981601 h 6858000"/>
              <a:gd name="connsiteX517" fmla="*/ 5829202 w 7467600"/>
              <a:gd name="connsiteY517" fmla="*/ 1971679 h 6858000"/>
              <a:gd name="connsiteX518" fmla="*/ 5809558 w 7467600"/>
              <a:gd name="connsiteY518" fmla="*/ 2198043 h 6858000"/>
              <a:gd name="connsiteX519" fmla="*/ 5788653 w 7467600"/>
              <a:gd name="connsiteY519" fmla="*/ 2489430 h 6858000"/>
              <a:gd name="connsiteX520" fmla="*/ 5793439 w 7467600"/>
              <a:gd name="connsiteY520" fmla="*/ 2575235 h 6858000"/>
              <a:gd name="connsiteX521" fmla="*/ 5796837 w 7467600"/>
              <a:gd name="connsiteY521" fmla="*/ 2637633 h 6858000"/>
              <a:gd name="connsiteX522" fmla="*/ 5818614 w 7467600"/>
              <a:gd name="connsiteY522" fmla="*/ 2473055 h 6858000"/>
              <a:gd name="connsiteX523" fmla="*/ 5829202 w 7467600"/>
              <a:gd name="connsiteY523" fmla="*/ 1971679 h 6858000"/>
              <a:gd name="connsiteX524" fmla="*/ 5911389 w 7467600"/>
              <a:gd name="connsiteY524" fmla="*/ 1898371 h 6858000"/>
              <a:gd name="connsiteX525" fmla="*/ 6237627 w 7467600"/>
              <a:gd name="connsiteY525" fmla="*/ 2231921 h 6858000"/>
              <a:gd name="connsiteX526" fmla="*/ 5911389 w 7467600"/>
              <a:gd name="connsiteY526" fmla="*/ 1898371 h 6858000"/>
              <a:gd name="connsiteX527" fmla="*/ 6944437 w 7467600"/>
              <a:gd name="connsiteY527" fmla="*/ 1575402 h 6858000"/>
              <a:gd name="connsiteX528" fmla="*/ 6304730 w 7467600"/>
              <a:gd name="connsiteY528" fmla="*/ 1766654 h 6858000"/>
              <a:gd name="connsiteX529" fmla="*/ 6944437 w 7467600"/>
              <a:gd name="connsiteY529" fmla="*/ 1575402 h 6858000"/>
              <a:gd name="connsiteX530" fmla="*/ 7019523 w 7467600"/>
              <a:gd name="connsiteY530" fmla="*/ 1519450 h 6858000"/>
              <a:gd name="connsiteX531" fmla="*/ 6298091 w 7467600"/>
              <a:gd name="connsiteY531" fmla="*/ 1737122 h 6858000"/>
              <a:gd name="connsiteX532" fmla="*/ 7019523 w 7467600"/>
              <a:gd name="connsiteY532" fmla="*/ 1519450 h 6858000"/>
              <a:gd name="connsiteX533" fmla="*/ 2399523 w 7467600"/>
              <a:gd name="connsiteY533" fmla="*/ 1428234 h 6858000"/>
              <a:gd name="connsiteX534" fmla="*/ 2224982 w 7467600"/>
              <a:gd name="connsiteY534" fmla="*/ 1826201 h 6858000"/>
              <a:gd name="connsiteX535" fmla="*/ 2096099 w 7467600"/>
              <a:gd name="connsiteY535" fmla="*/ 2345900 h 6858000"/>
              <a:gd name="connsiteX536" fmla="*/ 2283317 w 7467600"/>
              <a:gd name="connsiteY536" fmla="*/ 1796925 h 6858000"/>
              <a:gd name="connsiteX537" fmla="*/ 2399523 w 7467600"/>
              <a:gd name="connsiteY537" fmla="*/ 1428234 h 6858000"/>
              <a:gd name="connsiteX538" fmla="*/ 2448558 w 7467600"/>
              <a:gd name="connsiteY538" fmla="*/ 1373435 h 6858000"/>
              <a:gd name="connsiteX539" fmla="*/ 2312521 w 7467600"/>
              <a:gd name="connsiteY539" fmla="*/ 1806140 h 6858000"/>
              <a:gd name="connsiteX540" fmla="*/ 2127533 w 7467600"/>
              <a:gd name="connsiteY540" fmla="*/ 2348380 h 6858000"/>
              <a:gd name="connsiteX541" fmla="*/ 2358080 w 7467600"/>
              <a:gd name="connsiteY541" fmla="*/ 1866134 h 6858000"/>
              <a:gd name="connsiteX542" fmla="*/ 2407436 w 7467600"/>
              <a:gd name="connsiteY542" fmla="*/ 1651070 h 6858000"/>
              <a:gd name="connsiteX543" fmla="*/ 2448558 w 7467600"/>
              <a:gd name="connsiteY543" fmla="*/ 1373435 h 6858000"/>
              <a:gd name="connsiteX544" fmla="*/ 278707 w 7467600"/>
              <a:gd name="connsiteY544" fmla="*/ 1352270 h 6858000"/>
              <a:gd name="connsiteX545" fmla="*/ 321570 w 7467600"/>
              <a:gd name="connsiteY545" fmla="*/ 1861610 h 6858000"/>
              <a:gd name="connsiteX546" fmla="*/ 294281 w 7467600"/>
              <a:gd name="connsiteY546" fmla="*/ 1440658 h 6858000"/>
              <a:gd name="connsiteX547" fmla="*/ 278707 w 7467600"/>
              <a:gd name="connsiteY547" fmla="*/ 1352270 h 6858000"/>
              <a:gd name="connsiteX548" fmla="*/ 1423821 w 7467600"/>
              <a:gd name="connsiteY548" fmla="*/ 1351958 h 6858000"/>
              <a:gd name="connsiteX549" fmla="*/ 1638521 w 7467600"/>
              <a:gd name="connsiteY549" fmla="*/ 1908470 h 6858000"/>
              <a:gd name="connsiteX550" fmla="*/ 1754199 w 7467600"/>
              <a:gd name="connsiteY550" fmla="*/ 2149284 h 6858000"/>
              <a:gd name="connsiteX551" fmla="*/ 1908359 w 7467600"/>
              <a:gd name="connsiteY551" fmla="*/ 2364988 h 6858000"/>
              <a:gd name="connsiteX552" fmla="*/ 1647661 w 7467600"/>
              <a:gd name="connsiteY552" fmla="*/ 1825945 h 6858000"/>
              <a:gd name="connsiteX553" fmla="*/ 1423821 w 7467600"/>
              <a:gd name="connsiteY553" fmla="*/ 1351958 h 6858000"/>
              <a:gd name="connsiteX554" fmla="*/ 1431890 w 7467600"/>
              <a:gd name="connsiteY554" fmla="*/ 1306475 h 6858000"/>
              <a:gd name="connsiteX555" fmla="*/ 1507597 w 7467600"/>
              <a:gd name="connsiteY555" fmla="*/ 1446132 h 6858000"/>
              <a:gd name="connsiteX556" fmla="*/ 1674586 w 7467600"/>
              <a:gd name="connsiteY556" fmla="*/ 1813832 h 6858000"/>
              <a:gd name="connsiteX557" fmla="*/ 1815950 w 7467600"/>
              <a:gd name="connsiteY557" fmla="*/ 2128564 h 6858000"/>
              <a:gd name="connsiteX558" fmla="*/ 1984242 w 7467600"/>
              <a:gd name="connsiteY558" fmla="*/ 2430829 h 6858000"/>
              <a:gd name="connsiteX559" fmla="*/ 2014023 w 7467600"/>
              <a:gd name="connsiteY559" fmla="*/ 2450995 h 6858000"/>
              <a:gd name="connsiteX560" fmla="*/ 1747337 w 7467600"/>
              <a:gd name="connsiteY560" fmla="*/ 1855264 h 6858000"/>
              <a:gd name="connsiteX561" fmla="*/ 1533749 w 7467600"/>
              <a:gd name="connsiteY561" fmla="*/ 1478656 h 6858000"/>
              <a:gd name="connsiteX562" fmla="*/ 1431890 w 7467600"/>
              <a:gd name="connsiteY562" fmla="*/ 1306475 h 6858000"/>
              <a:gd name="connsiteX563" fmla="*/ 5052692 w 7467600"/>
              <a:gd name="connsiteY563" fmla="*/ 1292994 h 6858000"/>
              <a:gd name="connsiteX564" fmla="*/ 5200661 w 7467600"/>
              <a:gd name="connsiteY564" fmla="*/ 1635186 h 6858000"/>
              <a:gd name="connsiteX565" fmla="*/ 5297138 w 7467600"/>
              <a:gd name="connsiteY565" fmla="*/ 1906351 h 6858000"/>
              <a:gd name="connsiteX566" fmla="*/ 5052692 w 7467600"/>
              <a:gd name="connsiteY566" fmla="*/ 1292994 h 6858000"/>
              <a:gd name="connsiteX567" fmla="*/ 5009948 w 7467600"/>
              <a:gd name="connsiteY567" fmla="*/ 1273619 h 6858000"/>
              <a:gd name="connsiteX568" fmla="*/ 5121777 w 7467600"/>
              <a:gd name="connsiteY568" fmla="*/ 1654213 h 6858000"/>
              <a:gd name="connsiteX569" fmla="*/ 5293545 w 7467600"/>
              <a:gd name="connsiteY569" fmla="*/ 2072247 h 6858000"/>
              <a:gd name="connsiteX570" fmla="*/ 5294042 w 7467600"/>
              <a:gd name="connsiteY570" fmla="*/ 2065019 h 6858000"/>
              <a:gd name="connsiteX571" fmla="*/ 5171936 w 7467600"/>
              <a:gd name="connsiteY571" fmla="*/ 1647613 h 6858000"/>
              <a:gd name="connsiteX572" fmla="*/ 5009948 w 7467600"/>
              <a:gd name="connsiteY572" fmla="*/ 1273619 h 6858000"/>
              <a:gd name="connsiteX573" fmla="*/ 655236 w 7467600"/>
              <a:gd name="connsiteY573" fmla="*/ 1268632 h 6858000"/>
              <a:gd name="connsiteX574" fmla="*/ 839521 w 7467600"/>
              <a:gd name="connsiteY574" fmla="*/ 1685315 h 6858000"/>
              <a:gd name="connsiteX575" fmla="*/ 1109416 w 7467600"/>
              <a:gd name="connsiteY575" fmla="*/ 2061663 h 6858000"/>
              <a:gd name="connsiteX576" fmla="*/ 1298300 w 7467600"/>
              <a:gd name="connsiteY576" fmla="*/ 2247742 h 6858000"/>
              <a:gd name="connsiteX577" fmla="*/ 1125871 w 7467600"/>
              <a:gd name="connsiteY577" fmla="*/ 1989513 h 6858000"/>
              <a:gd name="connsiteX578" fmla="*/ 981574 w 7467600"/>
              <a:gd name="connsiteY578" fmla="*/ 1783157 h 6858000"/>
              <a:gd name="connsiteX579" fmla="*/ 922198 w 7467600"/>
              <a:gd name="connsiteY579" fmla="*/ 1677437 h 6858000"/>
              <a:gd name="connsiteX580" fmla="*/ 869293 w 7467600"/>
              <a:gd name="connsiteY580" fmla="*/ 1583214 h 6858000"/>
              <a:gd name="connsiteX581" fmla="*/ 751431 w 7467600"/>
              <a:gd name="connsiteY581" fmla="*/ 1405731 h 6858000"/>
              <a:gd name="connsiteX582" fmla="*/ 655236 w 7467600"/>
              <a:gd name="connsiteY582" fmla="*/ 1268632 h 6858000"/>
              <a:gd name="connsiteX583" fmla="*/ 6516292 w 7467600"/>
              <a:gd name="connsiteY583" fmla="*/ 1263064 h 6858000"/>
              <a:gd name="connsiteX584" fmla="*/ 5736320 w 7467600"/>
              <a:gd name="connsiteY584" fmla="*/ 1501803 h 6858000"/>
              <a:gd name="connsiteX585" fmla="*/ 6516292 w 7467600"/>
              <a:gd name="connsiteY585" fmla="*/ 1263064 h 6858000"/>
              <a:gd name="connsiteX586" fmla="*/ 291466 w 7467600"/>
              <a:gd name="connsiteY586" fmla="*/ 1250369 h 6858000"/>
              <a:gd name="connsiteX587" fmla="*/ 323180 w 7467600"/>
              <a:gd name="connsiteY587" fmla="*/ 1435283 h 6858000"/>
              <a:gd name="connsiteX588" fmla="*/ 349381 w 7467600"/>
              <a:gd name="connsiteY588" fmla="*/ 1875041 h 6858000"/>
              <a:gd name="connsiteX589" fmla="*/ 374363 w 7467600"/>
              <a:gd name="connsiteY589" fmla="*/ 1506494 h 6858000"/>
              <a:gd name="connsiteX590" fmla="*/ 302168 w 7467600"/>
              <a:gd name="connsiteY590" fmla="*/ 1274495 h 6858000"/>
              <a:gd name="connsiteX591" fmla="*/ 291466 w 7467600"/>
              <a:gd name="connsiteY591" fmla="*/ 1250369 h 6858000"/>
              <a:gd name="connsiteX592" fmla="*/ 678222 w 7467600"/>
              <a:gd name="connsiteY592" fmla="*/ 1248670 h 6858000"/>
              <a:gd name="connsiteX593" fmla="*/ 775536 w 7467600"/>
              <a:gd name="connsiteY593" fmla="*/ 1388015 h 6858000"/>
              <a:gd name="connsiteX594" fmla="*/ 894529 w 7467600"/>
              <a:gd name="connsiteY594" fmla="*/ 1567739 h 6858000"/>
              <a:gd name="connsiteX595" fmla="*/ 948000 w 7467600"/>
              <a:gd name="connsiteY595" fmla="*/ 1663088 h 6858000"/>
              <a:gd name="connsiteX596" fmla="*/ 1006812 w 7467600"/>
              <a:gd name="connsiteY596" fmla="*/ 1767683 h 6858000"/>
              <a:gd name="connsiteX597" fmla="*/ 1149133 w 7467600"/>
              <a:gd name="connsiteY597" fmla="*/ 1971513 h 6858000"/>
              <a:gd name="connsiteX598" fmla="*/ 1333952 w 7467600"/>
              <a:gd name="connsiteY598" fmla="*/ 2251620 h 6858000"/>
              <a:gd name="connsiteX599" fmla="*/ 1337329 w 7467600"/>
              <a:gd name="connsiteY599" fmla="*/ 2258350 h 6858000"/>
              <a:gd name="connsiteX600" fmla="*/ 1014726 w 7467600"/>
              <a:gd name="connsiteY600" fmla="*/ 1615556 h 6858000"/>
              <a:gd name="connsiteX601" fmla="*/ 678222 w 7467600"/>
              <a:gd name="connsiteY601" fmla="*/ 1248670 h 6858000"/>
              <a:gd name="connsiteX602" fmla="*/ 6691602 w 7467600"/>
              <a:gd name="connsiteY602" fmla="*/ 1140573 h 6858000"/>
              <a:gd name="connsiteX603" fmla="*/ 6571100 w 7467600"/>
              <a:gd name="connsiteY603" fmla="*/ 1183662 h 6858000"/>
              <a:gd name="connsiteX604" fmla="*/ 6241687 w 7467600"/>
              <a:gd name="connsiteY604" fmla="*/ 1257600 h 6858000"/>
              <a:gd name="connsiteX605" fmla="*/ 5693009 w 7467600"/>
              <a:gd name="connsiteY605" fmla="*/ 1478256 h 6858000"/>
              <a:gd name="connsiteX606" fmla="*/ 6548420 w 7467600"/>
              <a:gd name="connsiteY606" fmla="*/ 1214599 h 6858000"/>
              <a:gd name="connsiteX607" fmla="*/ 6605473 w 7467600"/>
              <a:gd name="connsiteY607" fmla="*/ 1184686 h 6858000"/>
              <a:gd name="connsiteX608" fmla="*/ 6691602 w 7467600"/>
              <a:gd name="connsiteY608" fmla="*/ 1140573 h 6858000"/>
              <a:gd name="connsiteX609" fmla="*/ 4002475 w 7467600"/>
              <a:gd name="connsiteY609" fmla="*/ 1037802 h 6858000"/>
              <a:gd name="connsiteX610" fmla="*/ 4000324 w 7467600"/>
              <a:gd name="connsiteY610" fmla="*/ 1039362 h 6858000"/>
              <a:gd name="connsiteX611" fmla="*/ 4002862 w 7467600"/>
              <a:gd name="connsiteY611" fmla="*/ 1042866 h 6858000"/>
              <a:gd name="connsiteX612" fmla="*/ 4002475 w 7467600"/>
              <a:gd name="connsiteY612" fmla="*/ 1037802 h 6858000"/>
              <a:gd name="connsiteX613" fmla="*/ 506322 w 7467600"/>
              <a:gd name="connsiteY613" fmla="*/ 1020997 h 6858000"/>
              <a:gd name="connsiteX614" fmla="*/ 533068 w 7467600"/>
              <a:gd name="connsiteY614" fmla="*/ 1029409 h 6858000"/>
              <a:gd name="connsiteX615" fmla="*/ 1232525 w 7467600"/>
              <a:gd name="connsiteY615" fmla="*/ 1804675 h 6858000"/>
              <a:gd name="connsiteX616" fmla="*/ 1388858 w 7467600"/>
              <a:gd name="connsiteY616" fmla="*/ 2368011 h 6858000"/>
              <a:gd name="connsiteX617" fmla="*/ 1384098 w 7467600"/>
              <a:gd name="connsiteY617" fmla="*/ 2378125 h 6858000"/>
              <a:gd name="connsiteX618" fmla="*/ 1425393 w 7467600"/>
              <a:gd name="connsiteY618" fmla="*/ 2589124 h 6858000"/>
              <a:gd name="connsiteX619" fmla="*/ 1424001 w 7467600"/>
              <a:gd name="connsiteY619" fmla="*/ 2597541 h 6858000"/>
              <a:gd name="connsiteX620" fmla="*/ 2152729 w 7467600"/>
              <a:gd name="connsiteY620" fmla="*/ 2864487 h 6858000"/>
              <a:gd name="connsiteX621" fmla="*/ 2020609 w 7467600"/>
              <a:gd name="connsiteY621" fmla="*/ 2539671 h 6858000"/>
              <a:gd name="connsiteX622" fmla="*/ 2018920 w 7467600"/>
              <a:gd name="connsiteY622" fmla="*/ 2536309 h 6858000"/>
              <a:gd name="connsiteX623" fmla="*/ 1342441 w 7467600"/>
              <a:gd name="connsiteY623" fmla="*/ 1173017 h 6858000"/>
              <a:gd name="connsiteX624" fmla="*/ 1367925 w 7467600"/>
              <a:gd name="connsiteY624" fmla="*/ 1135648 h 6858000"/>
              <a:gd name="connsiteX625" fmla="*/ 1771401 w 7467600"/>
              <a:gd name="connsiteY625" fmla="*/ 1806673 h 6858000"/>
              <a:gd name="connsiteX626" fmla="*/ 1972385 w 7467600"/>
              <a:gd name="connsiteY626" fmla="*/ 2198735 h 6858000"/>
              <a:gd name="connsiteX627" fmla="*/ 2040892 w 7467600"/>
              <a:gd name="connsiteY627" fmla="*/ 2405205 h 6858000"/>
              <a:gd name="connsiteX628" fmla="*/ 2131689 w 7467600"/>
              <a:gd name="connsiteY628" fmla="*/ 1936926 h 6858000"/>
              <a:gd name="connsiteX629" fmla="*/ 2454820 w 7467600"/>
              <a:gd name="connsiteY629" fmla="*/ 1248808 h 6858000"/>
              <a:gd name="connsiteX630" fmla="*/ 2492512 w 7467600"/>
              <a:gd name="connsiteY630" fmla="*/ 1302920 h 6858000"/>
              <a:gd name="connsiteX631" fmla="*/ 2081216 w 7467600"/>
              <a:gd name="connsiteY631" fmla="*/ 2527513 h 6858000"/>
              <a:gd name="connsiteX632" fmla="*/ 2081211 w 7467600"/>
              <a:gd name="connsiteY632" fmla="*/ 2528916 h 6858000"/>
              <a:gd name="connsiteX633" fmla="*/ 2199067 w 7467600"/>
              <a:gd name="connsiteY633" fmla="*/ 2884061 h 6858000"/>
              <a:gd name="connsiteX634" fmla="*/ 3192586 w 7467600"/>
              <a:gd name="connsiteY634" fmla="*/ 3411496 h 6858000"/>
              <a:gd name="connsiteX635" fmla="*/ 3182620 w 7467600"/>
              <a:gd name="connsiteY635" fmla="*/ 3483279 h 6858000"/>
              <a:gd name="connsiteX636" fmla="*/ 2435119 w 7467600"/>
              <a:gd name="connsiteY636" fmla="*/ 3080173 h 6858000"/>
              <a:gd name="connsiteX637" fmla="*/ 2410152 w 7467600"/>
              <a:gd name="connsiteY637" fmla="*/ 3063751 h 6858000"/>
              <a:gd name="connsiteX638" fmla="*/ 2408099 w 7467600"/>
              <a:gd name="connsiteY638" fmla="*/ 3064403 h 6858000"/>
              <a:gd name="connsiteX639" fmla="*/ 2407218 w 7467600"/>
              <a:gd name="connsiteY639" fmla="*/ 3070324 h 6858000"/>
              <a:gd name="connsiteX640" fmla="*/ 2380138 w 7467600"/>
              <a:gd name="connsiteY640" fmla="*/ 3099341 h 6858000"/>
              <a:gd name="connsiteX641" fmla="*/ 1765923 w 7467600"/>
              <a:gd name="connsiteY641" fmla="*/ 3581043 h 6858000"/>
              <a:gd name="connsiteX642" fmla="*/ 1702258 w 7467600"/>
              <a:gd name="connsiteY642" fmla="*/ 3612286 h 6858000"/>
              <a:gd name="connsiteX643" fmla="*/ 1538370 w 7467600"/>
              <a:gd name="connsiteY643" fmla="*/ 3811804 h 6858000"/>
              <a:gd name="connsiteX644" fmla="*/ 542867 w 7467600"/>
              <a:gd name="connsiteY644" fmla="*/ 4944092 h 6858000"/>
              <a:gd name="connsiteX645" fmla="*/ 515800 w 7467600"/>
              <a:gd name="connsiteY645" fmla="*/ 4862180 h 6858000"/>
              <a:gd name="connsiteX646" fmla="*/ 909145 w 7467600"/>
              <a:gd name="connsiteY646" fmla="*/ 4199225 h 6858000"/>
              <a:gd name="connsiteX647" fmla="*/ 1214067 w 7467600"/>
              <a:gd name="connsiteY647" fmla="*/ 3908561 h 6858000"/>
              <a:gd name="connsiteX648" fmla="*/ 640967 w 7467600"/>
              <a:gd name="connsiteY648" fmla="*/ 4105601 h 6858000"/>
              <a:gd name="connsiteX649" fmla="*/ 112563 w 7467600"/>
              <a:gd name="connsiteY649" fmla="*/ 4396952 h 6858000"/>
              <a:gd name="connsiteX650" fmla="*/ 0 w 7467600"/>
              <a:gd name="connsiteY650" fmla="*/ 4466006 h 6858000"/>
              <a:gd name="connsiteX651" fmla="*/ 0 w 7467600"/>
              <a:gd name="connsiteY651" fmla="*/ 4233763 h 6858000"/>
              <a:gd name="connsiteX652" fmla="*/ 36881 w 7467600"/>
              <a:gd name="connsiteY652" fmla="*/ 4200118 h 6858000"/>
              <a:gd name="connsiteX653" fmla="*/ 910534 w 7467600"/>
              <a:gd name="connsiteY653" fmla="*/ 3629753 h 6858000"/>
              <a:gd name="connsiteX654" fmla="*/ 1578717 w 7467600"/>
              <a:gd name="connsiteY654" fmla="*/ 3575982 h 6858000"/>
              <a:gd name="connsiteX655" fmla="*/ 2338780 w 7467600"/>
              <a:gd name="connsiteY655" fmla="*/ 3033725 h 6858000"/>
              <a:gd name="connsiteX656" fmla="*/ 1807991 w 7467600"/>
              <a:gd name="connsiteY656" fmla="*/ 2807184 h 6858000"/>
              <a:gd name="connsiteX657" fmla="*/ 1416358 w 7467600"/>
              <a:gd name="connsiteY657" fmla="*/ 3112571 h 6858000"/>
              <a:gd name="connsiteX658" fmla="*/ 939066 w 7467600"/>
              <a:gd name="connsiteY658" fmla="*/ 3378798 h 6858000"/>
              <a:gd name="connsiteX659" fmla="*/ 115099 w 7467600"/>
              <a:gd name="connsiteY659" fmla="*/ 3607650 h 6858000"/>
              <a:gd name="connsiteX660" fmla="*/ 97284 w 7467600"/>
              <a:gd name="connsiteY660" fmla="*/ 3520393 h 6858000"/>
              <a:gd name="connsiteX661" fmla="*/ 922050 w 7467600"/>
              <a:gd name="connsiteY661" fmla="*/ 3074867 h 6858000"/>
              <a:gd name="connsiteX662" fmla="*/ 1405265 w 7467600"/>
              <a:gd name="connsiteY662" fmla="*/ 3016319 h 6858000"/>
              <a:gd name="connsiteX663" fmla="*/ 1407512 w 7467600"/>
              <a:gd name="connsiteY663" fmla="*/ 3018001 h 6858000"/>
              <a:gd name="connsiteX664" fmla="*/ 1726266 w 7467600"/>
              <a:gd name="connsiteY664" fmla="*/ 2777274 h 6858000"/>
              <a:gd name="connsiteX665" fmla="*/ 625390 w 7467600"/>
              <a:gd name="connsiteY665" fmla="*/ 2514541 h 6858000"/>
              <a:gd name="connsiteX666" fmla="*/ 619799 w 7467600"/>
              <a:gd name="connsiteY666" fmla="*/ 2527180 h 6858000"/>
              <a:gd name="connsiteX667" fmla="*/ 310030 w 7467600"/>
              <a:gd name="connsiteY667" fmla="*/ 2771818 h 6858000"/>
              <a:gd name="connsiteX668" fmla="*/ 173877 w 7467600"/>
              <a:gd name="connsiteY668" fmla="*/ 2937056 h 6858000"/>
              <a:gd name="connsiteX669" fmla="*/ 77889 w 7467600"/>
              <a:gd name="connsiteY669" fmla="*/ 3138440 h 6858000"/>
              <a:gd name="connsiteX670" fmla="*/ 0 w 7467600"/>
              <a:gd name="connsiteY670" fmla="*/ 3271395 h 6858000"/>
              <a:gd name="connsiteX671" fmla="*/ 0 w 7467600"/>
              <a:gd name="connsiteY671" fmla="*/ 3153002 h 6858000"/>
              <a:gd name="connsiteX672" fmla="*/ 2386 w 7467600"/>
              <a:gd name="connsiteY672" fmla="*/ 3149203 h 6858000"/>
              <a:gd name="connsiteX673" fmla="*/ 89753 w 7467600"/>
              <a:gd name="connsiteY673" fmla="*/ 2987702 h 6858000"/>
              <a:gd name="connsiteX674" fmla="*/ 76869 w 7467600"/>
              <a:gd name="connsiteY674" fmla="*/ 3005404 h 6858000"/>
              <a:gd name="connsiteX675" fmla="*/ 32049 w 7467600"/>
              <a:gd name="connsiteY675" fmla="*/ 3065814 h 6858000"/>
              <a:gd name="connsiteX676" fmla="*/ 0 w 7467600"/>
              <a:gd name="connsiteY676" fmla="*/ 3108744 h 6858000"/>
              <a:gd name="connsiteX677" fmla="*/ 0 w 7467600"/>
              <a:gd name="connsiteY677" fmla="*/ 3058059 h 6858000"/>
              <a:gd name="connsiteX678" fmla="*/ 7610 w 7467600"/>
              <a:gd name="connsiteY678" fmla="*/ 3047889 h 6858000"/>
              <a:gd name="connsiteX679" fmla="*/ 52419 w 7467600"/>
              <a:gd name="connsiteY679" fmla="*/ 2987479 h 6858000"/>
              <a:gd name="connsiteX680" fmla="*/ 59142 w 7467600"/>
              <a:gd name="connsiteY680" fmla="*/ 2978488 h 6858000"/>
              <a:gd name="connsiteX681" fmla="*/ 0 w 7467600"/>
              <a:gd name="connsiteY681" fmla="*/ 3015334 h 6858000"/>
              <a:gd name="connsiteX682" fmla="*/ 0 w 7467600"/>
              <a:gd name="connsiteY682" fmla="*/ 2914286 h 6858000"/>
              <a:gd name="connsiteX683" fmla="*/ 36383 w 7467600"/>
              <a:gd name="connsiteY683" fmla="*/ 2901128 h 6858000"/>
              <a:gd name="connsiteX684" fmla="*/ 156329 w 7467600"/>
              <a:gd name="connsiteY684" fmla="*/ 2840533 h 6858000"/>
              <a:gd name="connsiteX685" fmla="*/ 358355 w 7467600"/>
              <a:gd name="connsiteY685" fmla="*/ 2620471 h 6858000"/>
              <a:gd name="connsiteX686" fmla="*/ 510577 w 7467600"/>
              <a:gd name="connsiteY686" fmla="*/ 2501244 h 6858000"/>
              <a:gd name="connsiteX687" fmla="*/ 211967 w 7467600"/>
              <a:gd name="connsiteY687" fmla="*/ 2479171 h 6858000"/>
              <a:gd name="connsiteX688" fmla="*/ 0 w 7467600"/>
              <a:gd name="connsiteY688" fmla="*/ 2476398 h 6858000"/>
              <a:gd name="connsiteX689" fmla="*/ 0 w 7467600"/>
              <a:gd name="connsiteY689" fmla="*/ 2389189 h 6858000"/>
              <a:gd name="connsiteX690" fmla="*/ 103062 w 7467600"/>
              <a:gd name="connsiteY690" fmla="*/ 2389518 h 6858000"/>
              <a:gd name="connsiteX691" fmla="*/ 510734 w 7467600"/>
              <a:gd name="connsiteY691" fmla="*/ 2416201 h 6858000"/>
              <a:gd name="connsiteX692" fmla="*/ 279257 w 7467600"/>
              <a:gd name="connsiteY692" fmla="*/ 2092102 h 6858000"/>
              <a:gd name="connsiteX693" fmla="*/ 65265 w 7467600"/>
              <a:gd name="connsiteY693" fmla="*/ 2006049 h 6858000"/>
              <a:gd name="connsiteX694" fmla="*/ 0 w 7467600"/>
              <a:gd name="connsiteY694" fmla="*/ 1982532 h 6858000"/>
              <a:gd name="connsiteX695" fmla="*/ 0 w 7467600"/>
              <a:gd name="connsiteY695" fmla="*/ 1912789 h 6858000"/>
              <a:gd name="connsiteX696" fmla="*/ 97460 w 7467600"/>
              <a:gd name="connsiteY696" fmla="*/ 1953725 h 6858000"/>
              <a:gd name="connsiteX697" fmla="*/ 221272 w 7467600"/>
              <a:gd name="connsiteY697" fmla="*/ 1980766 h 6858000"/>
              <a:gd name="connsiteX698" fmla="*/ 116765 w 7467600"/>
              <a:gd name="connsiteY698" fmla="*/ 1911033 h 6858000"/>
              <a:gd name="connsiteX699" fmla="*/ 16405 w 7467600"/>
              <a:gd name="connsiteY699" fmla="*/ 1803412 h 6858000"/>
              <a:gd name="connsiteX700" fmla="*/ 0 w 7467600"/>
              <a:gd name="connsiteY700" fmla="*/ 1784777 h 6858000"/>
              <a:gd name="connsiteX701" fmla="*/ 0 w 7467600"/>
              <a:gd name="connsiteY701" fmla="*/ 1740082 h 6858000"/>
              <a:gd name="connsiteX702" fmla="*/ 39394 w 7467600"/>
              <a:gd name="connsiteY702" fmla="*/ 1784856 h 6858000"/>
              <a:gd name="connsiteX703" fmla="*/ 135813 w 7467600"/>
              <a:gd name="connsiteY703" fmla="*/ 1888838 h 6858000"/>
              <a:gd name="connsiteX704" fmla="*/ 242575 w 7467600"/>
              <a:gd name="connsiteY704" fmla="*/ 1958841 h 6858000"/>
              <a:gd name="connsiteX705" fmla="*/ 82197 w 7467600"/>
              <a:gd name="connsiteY705" fmla="*/ 1754826 h 6858000"/>
              <a:gd name="connsiteX706" fmla="*/ 0 w 7467600"/>
              <a:gd name="connsiteY706" fmla="*/ 1679650 h 6858000"/>
              <a:gd name="connsiteX707" fmla="*/ 0 w 7467600"/>
              <a:gd name="connsiteY707" fmla="*/ 1602463 h 6858000"/>
              <a:gd name="connsiteX708" fmla="*/ 84689 w 7467600"/>
              <a:gd name="connsiteY708" fmla="*/ 1677442 h 6858000"/>
              <a:gd name="connsiteX709" fmla="*/ 298437 w 7467600"/>
              <a:gd name="connsiteY709" fmla="*/ 1968019 h 6858000"/>
              <a:gd name="connsiteX710" fmla="*/ 227269 w 7467600"/>
              <a:gd name="connsiteY710" fmla="*/ 1114064 h 6858000"/>
              <a:gd name="connsiteX711" fmla="*/ 248003 w 7467600"/>
              <a:gd name="connsiteY711" fmla="*/ 1089613 h 6858000"/>
              <a:gd name="connsiteX712" fmla="*/ 427020 w 7467600"/>
              <a:gd name="connsiteY712" fmla="*/ 1619803 h 6858000"/>
              <a:gd name="connsiteX713" fmla="*/ 340345 w 7467600"/>
              <a:gd name="connsiteY713" fmla="*/ 2027739 h 6858000"/>
              <a:gd name="connsiteX714" fmla="*/ 360865 w 7467600"/>
              <a:gd name="connsiteY714" fmla="*/ 2044827 h 6858000"/>
              <a:gd name="connsiteX715" fmla="*/ 560414 w 7467600"/>
              <a:gd name="connsiteY715" fmla="*/ 2421457 h 6858000"/>
              <a:gd name="connsiteX716" fmla="*/ 1359703 w 7467600"/>
              <a:gd name="connsiteY716" fmla="*/ 2578554 h 6858000"/>
              <a:gd name="connsiteX717" fmla="*/ 1359422 w 7467600"/>
              <a:gd name="connsiteY717" fmla="*/ 2577994 h 6858000"/>
              <a:gd name="connsiteX718" fmla="*/ 828701 w 7467600"/>
              <a:gd name="connsiteY718" fmla="*/ 1839520 h 6858000"/>
              <a:gd name="connsiteX719" fmla="*/ 494427 w 7467600"/>
              <a:gd name="connsiteY719" fmla="*/ 1092333 h 6858000"/>
              <a:gd name="connsiteX720" fmla="*/ 506322 w 7467600"/>
              <a:gd name="connsiteY720" fmla="*/ 1020997 h 6858000"/>
              <a:gd name="connsiteX721" fmla="*/ 4570198 w 7467600"/>
              <a:gd name="connsiteY721" fmla="*/ 978081 h 6858000"/>
              <a:gd name="connsiteX722" fmla="*/ 4523691 w 7467600"/>
              <a:gd name="connsiteY722" fmla="*/ 1127776 h 6858000"/>
              <a:gd name="connsiteX723" fmla="*/ 4509875 w 7467600"/>
              <a:gd name="connsiteY723" fmla="*/ 1167552 h 6858000"/>
              <a:gd name="connsiteX724" fmla="*/ 4478168 w 7467600"/>
              <a:gd name="connsiteY724" fmla="*/ 1260735 h 6858000"/>
              <a:gd name="connsiteX725" fmla="*/ 4409309 w 7467600"/>
              <a:gd name="connsiteY725" fmla="*/ 1666996 h 6858000"/>
              <a:gd name="connsiteX726" fmla="*/ 4370031 w 7467600"/>
              <a:gd name="connsiteY726" fmla="*/ 1955666 h 6858000"/>
              <a:gd name="connsiteX727" fmla="*/ 4570198 w 7467600"/>
              <a:gd name="connsiteY727" fmla="*/ 978081 h 6858000"/>
              <a:gd name="connsiteX728" fmla="*/ 4557898 w 7467600"/>
              <a:gd name="connsiteY728" fmla="*/ 900011 h 6858000"/>
              <a:gd name="connsiteX729" fmla="*/ 4344840 w 7467600"/>
              <a:gd name="connsiteY729" fmla="*/ 1922038 h 6858000"/>
              <a:gd name="connsiteX730" fmla="*/ 4378710 w 7467600"/>
              <a:gd name="connsiteY730" fmla="*/ 1665516 h 6858000"/>
              <a:gd name="connsiteX731" fmla="*/ 4448798 w 7467600"/>
              <a:gd name="connsiteY731" fmla="*/ 1253024 h 6858000"/>
              <a:gd name="connsiteX732" fmla="*/ 4480315 w 7467600"/>
              <a:gd name="connsiteY732" fmla="*/ 1158454 h 6858000"/>
              <a:gd name="connsiteX733" fmla="*/ 4494133 w 7467600"/>
              <a:gd name="connsiteY733" fmla="*/ 1118676 h 6858000"/>
              <a:gd name="connsiteX734" fmla="*/ 4557898 w 7467600"/>
              <a:gd name="connsiteY734" fmla="*/ 900011 h 6858000"/>
              <a:gd name="connsiteX735" fmla="*/ 5870151 w 7467600"/>
              <a:gd name="connsiteY735" fmla="*/ 898890 h 6858000"/>
              <a:gd name="connsiteX736" fmla="*/ 5861335 w 7467600"/>
              <a:gd name="connsiteY736" fmla="*/ 899177 h 6858000"/>
              <a:gd name="connsiteX737" fmla="*/ 5843702 w 7467600"/>
              <a:gd name="connsiteY737" fmla="*/ 899748 h 6858000"/>
              <a:gd name="connsiteX738" fmla="*/ 5651107 w 7467600"/>
              <a:gd name="connsiteY738" fmla="*/ 920306 h 6858000"/>
              <a:gd name="connsiteX739" fmla="*/ 5459407 w 7467600"/>
              <a:gd name="connsiteY739" fmla="*/ 940975 h 6858000"/>
              <a:gd name="connsiteX740" fmla="*/ 5374846 w 7467600"/>
              <a:gd name="connsiteY740" fmla="*/ 941988 h 6858000"/>
              <a:gd name="connsiteX741" fmla="*/ 5256105 w 7467600"/>
              <a:gd name="connsiteY741" fmla="*/ 945632 h 6858000"/>
              <a:gd name="connsiteX742" fmla="*/ 5107071 w 7467600"/>
              <a:gd name="connsiteY742" fmla="*/ 969720 h 6858000"/>
              <a:gd name="connsiteX743" fmla="*/ 4998681 w 7467600"/>
              <a:gd name="connsiteY743" fmla="*/ 988771 h 6858000"/>
              <a:gd name="connsiteX744" fmla="*/ 5870151 w 7467600"/>
              <a:gd name="connsiteY744" fmla="*/ 898890 h 6858000"/>
              <a:gd name="connsiteX745" fmla="*/ 5504425 w 7467600"/>
              <a:gd name="connsiteY745" fmla="*/ 848067 h 6858000"/>
              <a:gd name="connsiteX746" fmla="*/ 4968849 w 7467600"/>
              <a:gd name="connsiteY746" fmla="*/ 962318 h 6858000"/>
              <a:gd name="connsiteX747" fmla="*/ 5104039 w 7467600"/>
              <a:gd name="connsiteY747" fmla="*/ 940634 h 6858000"/>
              <a:gd name="connsiteX748" fmla="*/ 5256311 w 7467600"/>
              <a:gd name="connsiteY748" fmla="*/ 916490 h 6858000"/>
              <a:gd name="connsiteX749" fmla="*/ 5377381 w 7467600"/>
              <a:gd name="connsiteY749" fmla="*/ 912671 h 6858000"/>
              <a:gd name="connsiteX750" fmla="*/ 5460148 w 7467600"/>
              <a:gd name="connsiteY750" fmla="*/ 911442 h 6858000"/>
              <a:gd name="connsiteX751" fmla="*/ 5648971 w 7467600"/>
              <a:gd name="connsiteY751" fmla="*/ 891331 h 6858000"/>
              <a:gd name="connsiteX752" fmla="*/ 5844807 w 7467600"/>
              <a:gd name="connsiteY752" fmla="*/ 870718 h 6858000"/>
              <a:gd name="connsiteX753" fmla="*/ 5862975 w 7467600"/>
              <a:gd name="connsiteY753" fmla="*/ 869756 h 6858000"/>
              <a:gd name="connsiteX754" fmla="*/ 5920887 w 7467600"/>
              <a:gd name="connsiteY754" fmla="*/ 865929 h 6858000"/>
              <a:gd name="connsiteX755" fmla="*/ 5504425 w 7467600"/>
              <a:gd name="connsiteY755" fmla="*/ 848067 h 6858000"/>
              <a:gd name="connsiteX756" fmla="*/ 3607114 w 7467600"/>
              <a:gd name="connsiteY756" fmla="*/ 467441 h 6858000"/>
              <a:gd name="connsiteX757" fmla="*/ 3296242 w 7467600"/>
              <a:gd name="connsiteY757" fmla="*/ 807991 h 6858000"/>
              <a:gd name="connsiteX758" fmla="*/ 3174674 w 7467600"/>
              <a:gd name="connsiteY758" fmla="*/ 919759 h 6858000"/>
              <a:gd name="connsiteX759" fmla="*/ 3042978 w 7467600"/>
              <a:gd name="connsiteY759" fmla="*/ 1054894 h 6858000"/>
              <a:gd name="connsiteX760" fmla="*/ 2968914 w 7467600"/>
              <a:gd name="connsiteY760" fmla="*/ 1133756 h 6858000"/>
              <a:gd name="connsiteX761" fmla="*/ 3103823 w 7467600"/>
              <a:gd name="connsiteY761" fmla="*/ 1026814 h 6858000"/>
              <a:gd name="connsiteX762" fmla="*/ 3607114 w 7467600"/>
              <a:gd name="connsiteY762" fmla="*/ 467441 h 6858000"/>
              <a:gd name="connsiteX763" fmla="*/ 3744487 w 7467600"/>
              <a:gd name="connsiteY763" fmla="*/ 383136 h 6858000"/>
              <a:gd name="connsiteX764" fmla="*/ 3970213 w 7467600"/>
              <a:gd name="connsiteY764" fmla="*/ 995559 h 6858000"/>
              <a:gd name="connsiteX765" fmla="*/ 3744487 w 7467600"/>
              <a:gd name="connsiteY765" fmla="*/ 383136 h 6858000"/>
              <a:gd name="connsiteX766" fmla="*/ 3624562 w 7467600"/>
              <a:gd name="connsiteY766" fmla="*/ 367041 h 6858000"/>
              <a:gd name="connsiteX767" fmla="*/ 3489712 w 7467600"/>
              <a:gd name="connsiteY767" fmla="*/ 485386 h 6858000"/>
              <a:gd name="connsiteX768" fmla="*/ 3182994 w 7467600"/>
              <a:gd name="connsiteY768" fmla="*/ 828265 h 6858000"/>
              <a:gd name="connsiteX769" fmla="*/ 2892114 w 7467600"/>
              <a:gd name="connsiteY769" fmla="*/ 1172635 h 6858000"/>
              <a:gd name="connsiteX770" fmla="*/ 3021459 w 7467600"/>
              <a:gd name="connsiteY770" fmla="*/ 1035385 h 6858000"/>
              <a:gd name="connsiteX771" fmla="*/ 3153873 w 7467600"/>
              <a:gd name="connsiteY771" fmla="*/ 898971 h 6858000"/>
              <a:gd name="connsiteX772" fmla="*/ 3276511 w 7467600"/>
              <a:gd name="connsiteY772" fmla="*/ 786423 h 6858000"/>
              <a:gd name="connsiteX773" fmla="*/ 3584154 w 7467600"/>
              <a:gd name="connsiteY773" fmla="*/ 448218 h 6858000"/>
              <a:gd name="connsiteX774" fmla="*/ 3624562 w 7467600"/>
              <a:gd name="connsiteY774" fmla="*/ 367041 h 6858000"/>
              <a:gd name="connsiteX775" fmla="*/ 3766672 w 7467600"/>
              <a:gd name="connsiteY775" fmla="*/ 359429 h 6858000"/>
              <a:gd name="connsiteX776" fmla="*/ 3996338 w 7467600"/>
              <a:gd name="connsiteY776" fmla="*/ 968237 h 6858000"/>
              <a:gd name="connsiteX777" fmla="*/ 3766672 w 7467600"/>
              <a:gd name="connsiteY777" fmla="*/ 359429 h 6858000"/>
              <a:gd name="connsiteX778" fmla="*/ 5805386 w 7467600"/>
              <a:gd name="connsiteY778" fmla="*/ 239240 h 6858000"/>
              <a:gd name="connsiteX779" fmla="*/ 5736947 w 7467600"/>
              <a:gd name="connsiteY779" fmla="*/ 261367 h 6858000"/>
              <a:gd name="connsiteX780" fmla="*/ 5427012 w 7467600"/>
              <a:gd name="connsiteY780" fmla="*/ 311272 h 6858000"/>
              <a:gd name="connsiteX781" fmla="*/ 5147818 w 7467600"/>
              <a:gd name="connsiteY781" fmla="*/ 322112 h 6858000"/>
              <a:gd name="connsiteX782" fmla="*/ 5060854 w 7467600"/>
              <a:gd name="connsiteY782" fmla="*/ 311882 h 6858000"/>
              <a:gd name="connsiteX783" fmla="*/ 4945989 w 7467600"/>
              <a:gd name="connsiteY783" fmla="*/ 300516 h 6858000"/>
              <a:gd name="connsiteX784" fmla="*/ 5410479 w 7467600"/>
              <a:gd name="connsiteY784" fmla="*/ 348434 h 6858000"/>
              <a:gd name="connsiteX785" fmla="*/ 5805386 w 7467600"/>
              <a:gd name="connsiteY785" fmla="*/ 239240 h 6858000"/>
              <a:gd name="connsiteX786" fmla="*/ 5905192 w 7467600"/>
              <a:gd name="connsiteY786" fmla="*/ 163079 h 6858000"/>
              <a:gd name="connsiteX787" fmla="*/ 5865655 w 7467600"/>
              <a:gd name="connsiteY787" fmla="*/ 171901 h 6858000"/>
              <a:gd name="connsiteX788" fmla="*/ 5259740 w 7467600"/>
              <a:gd name="connsiteY788" fmla="*/ 257013 h 6858000"/>
              <a:gd name="connsiteX789" fmla="*/ 5208466 w 7467600"/>
              <a:gd name="connsiteY789" fmla="*/ 257550 h 6858000"/>
              <a:gd name="connsiteX790" fmla="*/ 4980204 w 7467600"/>
              <a:gd name="connsiteY790" fmla="*/ 271903 h 6858000"/>
              <a:gd name="connsiteX791" fmla="*/ 5068068 w 7467600"/>
              <a:gd name="connsiteY791" fmla="*/ 282244 h 6858000"/>
              <a:gd name="connsiteX792" fmla="*/ 5153231 w 7467600"/>
              <a:gd name="connsiteY792" fmla="*/ 292240 h 6858000"/>
              <a:gd name="connsiteX793" fmla="*/ 5426491 w 7467600"/>
              <a:gd name="connsiteY793" fmla="*/ 281128 h 6858000"/>
              <a:gd name="connsiteX794" fmla="*/ 5731212 w 7467600"/>
              <a:gd name="connsiteY794" fmla="*/ 231951 h 6858000"/>
              <a:gd name="connsiteX795" fmla="*/ 5905192 w 7467600"/>
              <a:gd name="connsiteY795" fmla="*/ 163079 h 6858000"/>
              <a:gd name="connsiteX796" fmla="*/ 5944437 w 7467600"/>
              <a:gd name="connsiteY796" fmla="*/ 113829 h 6858000"/>
              <a:gd name="connsiteX797" fmla="*/ 5825032 w 7467600"/>
              <a:gd name="connsiteY797" fmla="*/ 146405 h 6858000"/>
              <a:gd name="connsiteX798" fmla="*/ 4955599 w 7467600"/>
              <a:gd name="connsiteY798" fmla="*/ 247008 h 6858000"/>
              <a:gd name="connsiteX799" fmla="*/ 5210104 w 7467600"/>
              <a:gd name="connsiteY799" fmla="*/ 228123 h 6858000"/>
              <a:gd name="connsiteX800" fmla="*/ 5261015 w 7467600"/>
              <a:gd name="connsiteY800" fmla="*/ 227087 h 6858000"/>
              <a:gd name="connsiteX801" fmla="*/ 5861181 w 7467600"/>
              <a:gd name="connsiteY801" fmla="*/ 143093 h 6858000"/>
              <a:gd name="connsiteX802" fmla="*/ 5961252 w 7467600"/>
              <a:gd name="connsiteY802" fmla="*/ 114820 h 6858000"/>
              <a:gd name="connsiteX803" fmla="*/ 5944437 w 7467600"/>
              <a:gd name="connsiteY803" fmla="*/ 113829 h 6858000"/>
              <a:gd name="connsiteX804" fmla="*/ 3882765 w 7467600"/>
              <a:gd name="connsiteY804" fmla="*/ 0 h 6858000"/>
              <a:gd name="connsiteX805" fmla="*/ 3995099 w 7467600"/>
              <a:gd name="connsiteY805" fmla="*/ 0 h 6858000"/>
              <a:gd name="connsiteX806" fmla="*/ 4163818 w 7467600"/>
              <a:gd name="connsiteY806" fmla="*/ 234104 h 6858000"/>
              <a:gd name="connsiteX807" fmla="*/ 4172099 w 7467600"/>
              <a:gd name="connsiteY807" fmla="*/ 234207 h 6858000"/>
              <a:gd name="connsiteX808" fmla="*/ 4784282 w 7467600"/>
              <a:gd name="connsiteY808" fmla="*/ 276561 h 6858000"/>
              <a:gd name="connsiteX809" fmla="*/ 4801687 w 7467600"/>
              <a:gd name="connsiteY809" fmla="*/ 267764 h 6858000"/>
              <a:gd name="connsiteX810" fmla="*/ 6082788 w 7467600"/>
              <a:gd name="connsiteY810" fmla="*/ 64119 h 6858000"/>
              <a:gd name="connsiteX811" fmla="*/ 6099442 w 7467600"/>
              <a:gd name="connsiteY811" fmla="*/ 82568 h 6858000"/>
              <a:gd name="connsiteX812" fmla="*/ 4804137 w 7467600"/>
              <a:gd name="connsiteY812" fmla="*/ 320931 h 6858000"/>
              <a:gd name="connsiteX813" fmla="*/ 4227047 w 7467600"/>
              <a:gd name="connsiteY813" fmla="*/ 313415 h 6858000"/>
              <a:gd name="connsiteX814" fmla="*/ 4346041 w 7467600"/>
              <a:gd name="connsiteY814" fmla="*/ 456086 h 6858000"/>
              <a:gd name="connsiteX815" fmla="*/ 4870967 w 7467600"/>
              <a:gd name="connsiteY815" fmla="*/ 963061 h 6858000"/>
              <a:gd name="connsiteX816" fmla="*/ 4889647 w 7467600"/>
              <a:gd name="connsiteY816" fmla="*/ 957147 h 6858000"/>
              <a:gd name="connsiteX817" fmla="*/ 5422504 w 7467600"/>
              <a:gd name="connsiteY817" fmla="*/ 805191 h 6858000"/>
              <a:gd name="connsiteX818" fmla="*/ 6087656 w 7467600"/>
              <a:gd name="connsiteY818" fmla="*/ 826703 h 6858000"/>
              <a:gd name="connsiteX819" fmla="*/ 6058717 w 7467600"/>
              <a:gd name="connsiteY819" fmla="*/ 865992 h 6858000"/>
              <a:gd name="connsiteX820" fmla="*/ 4974153 w 7467600"/>
              <a:gd name="connsiteY820" fmla="*/ 1045456 h 6858000"/>
              <a:gd name="connsiteX821" fmla="*/ 5627835 w 7467600"/>
              <a:gd name="connsiteY821" fmla="*/ 1472077 h 6858000"/>
              <a:gd name="connsiteX822" fmla="*/ 5629817 w 7467600"/>
              <a:gd name="connsiteY822" fmla="*/ 1471412 h 6858000"/>
              <a:gd name="connsiteX823" fmla="*/ 5634124 w 7467600"/>
              <a:gd name="connsiteY823" fmla="*/ 1470572 h 6858000"/>
              <a:gd name="connsiteX824" fmla="*/ 5755832 w 7467600"/>
              <a:gd name="connsiteY824" fmla="*/ 1383886 h 6858000"/>
              <a:gd name="connsiteX825" fmla="*/ 6014186 w 7467600"/>
              <a:gd name="connsiteY825" fmla="*/ 1279799 h 6858000"/>
              <a:gd name="connsiteX826" fmla="*/ 6901619 w 7467600"/>
              <a:gd name="connsiteY826" fmla="*/ 1047874 h 6858000"/>
              <a:gd name="connsiteX827" fmla="*/ 6931566 w 7467600"/>
              <a:gd name="connsiteY827" fmla="*/ 1062034 h 6858000"/>
              <a:gd name="connsiteX828" fmla="*/ 5790982 w 7467600"/>
              <a:gd name="connsiteY828" fmla="*/ 1561380 h 6858000"/>
              <a:gd name="connsiteX829" fmla="*/ 6188971 w 7467600"/>
              <a:gd name="connsiteY829" fmla="*/ 1755168 h 6858000"/>
              <a:gd name="connsiteX830" fmla="*/ 6202446 w 7467600"/>
              <a:gd name="connsiteY830" fmla="*/ 1752268 h 6858000"/>
              <a:gd name="connsiteX831" fmla="*/ 7179560 w 7467600"/>
              <a:gd name="connsiteY831" fmla="*/ 1467551 h 6858000"/>
              <a:gd name="connsiteX832" fmla="*/ 7158730 w 7467600"/>
              <a:gd name="connsiteY832" fmla="*/ 1507835 h 6858000"/>
              <a:gd name="connsiteX833" fmla="*/ 6326959 w 7467600"/>
              <a:gd name="connsiteY833" fmla="*/ 1817686 h 6858000"/>
              <a:gd name="connsiteX834" fmla="*/ 6537433 w 7467600"/>
              <a:gd name="connsiteY834" fmla="*/ 1907790 h 6858000"/>
              <a:gd name="connsiteX835" fmla="*/ 6550221 w 7467600"/>
              <a:gd name="connsiteY835" fmla="*/ 1910729 h 6858000"/>
              <a:gd name="connsiteX836" fmla="*/ 6964438 w 7467600"/>
              <a:gd name="connsiteY836" fmla="*/ 2209505 h 6858000"/>
              <a:gd name="connsiteX837" fmla="*/ 7367862 w 7467600"/>
              <a:gd name="connsiteY837" fmla="*/ 2806833 h 6858000"/>
              <a:gd name="connsiteX838" fmla="*/ 7364329 w 7467600"/>
              <a:gd name="connsiteY838" fmla="*/ 2826907 h 6858000"/>
              <a:gd name="connsiteX839" fmla="*/ 7290545 w 7467600"/>
              <a:gd name="connsiteY839" fmla="*/ 2850663 h 6858000"/>
              <a:gd name="connsiteX840" fmla="*/ 6472036 w 7467600"/>
              <a:gd name="connsiteY840" fmla="*/ 1959003 h 6858000"/>
              <a:gd name="connsiteX841" fmla="*/ 5792897 w 7467600"/>
              <a:gd name="connsiteY841" fmla="*/ 1647747 h 6858000"/>
              <a:gd name="connsiteX842" fmla="*/ 5842751 w 7467600"/>
              <a:gd name="connsiteY842" fmla="*/ 1816112 h 6858000"/>
              <a:gd name="connsiteX843" fmla="*/ 5847424 w 7467600"/>
              <a:gd name="connsiteY843" fmla="*/ 1815776 h 6858000"/>
              <a:gd name="connsiteX844" fmla="*/ 6399821 w 7467600"/>
              <a:gd name="connsiteY844" fmla="*/ 2344799 h 6858000"/>
              <a:gd name="connsiteX845" fmla="*/ 6323232 w 7467600"/>
              <a:gd name="connsiteY845" fmla="*/ 2389634 h 6858000"/>
              <a:gd name="connsiteX846" fmla="*/ 5942958 w 7467600"/>
              <a:gd name="connsiteY846" fmla="*/ 2077708 h 6858000"/>
              <a:gd name="connsiteX847" fmla="*/ 5921559 w 7467600"/>
              <a:gd name="connsiteY847" fmla="*/ 2378596 h 6858000"/>
              <a:gd name="connsiteX848" fmla="*/ 5817651 w 7467600"/>
              <a:gd name="connsiteY848" fmla="*/ 3023919 h 6858000"/>
              <a:gd name="connsiteX849" fmla="*/ 5729634 w 7467600"/>
              <a:gd name="connsiteY849" fmla="*/ 3051849 h 6858000"/>
              <a:gd name="connsiteX850" fmla="*/ 5611018 w 7467600"/>
              <a:gd name="connsiteY850" fmla="*/ 2316769 h 6858000"/>
              <a:gd name="connsiteX851" fmla="*/ 5687608 w 7467600"/>
              <a:gd name="connsiteY851" fmla="*/ 2039972 h 6858000"/>
              <a:gd name="connsiteX852" fmla="*/ 5657554 w 7467600"/>
              <a:gd name="connsiteY852" fmla="*/ 1576445 h 6858000"/>
              <a:gd name="connsiteX853" fmla="*/ 5150475 w 7467600"/>
              <a:gd name="connsiteY853" fmla="*/ 1274012 h 6858000"/>
              <a:gd name="connsiteX854" fmla="*/ 5349142 w 7467600"/>
              <a:gd name="connsiteY854" fmla="*/ 2204405 h 6858000"/>
              <a:gd name="connsiteX855" fmla="*/ 5262214 w 7467600"/>
              <a:gd name="connsiteY855" fmla="*/ 2233836 h 6858000"/>
              <a:gd name="connsiteX856" fmla="*/ 4981539 w 7467600"/>
              <a:gd name="connsiteY856" fmla="*/ 1542201 h 6858000"/>
              <a:gd name="connsiteX857" fmla="*/ 4958461 w 7467600"/>
              <a:gd name="connsiteY857" fmla="*/ 1136957 h 6858000"/>
              <a:gd name="connsiteX858" fmla="*/ 4655015 w 7467600"/>
              <a:gd name="connsiteY858" fmla="*/ 891426 h 6858000"/>
              <a:gd name="connsiteX859" fmla="*/ 4348002 w 7467600"/>
              <a:gd name="connsiteY859" fmla="*/ 2205895 h 6858000"/>
              <a:gd name="connsiteX860" fmla="*/ 4262250 w 7467600"/>
              <a:gd name="connsiteY860" fmla="*/ 2219972 h 6858000"/>
              <a:gd name="connsiteX861" fmla="*/ 4550611 w 7467600"/>
              <a:gd name="connsiteY861" fmla="*/ 817540 h 6858000"/>
              <a:gd name="connsiteX862" fmla="*/ 4564418 w 7467600"/>
              <a:gd name="connsiteY862" fmla="*/ 808293 h 6858000"/>
              <a:gd name="connsiteX863" fmla="*/ 4266388 w 7467600"/>
              <a:gd name="connsiteY863" fmla="*/ 500083 h 6858000"/>
              <a:gd name="connsiteX864" fmla="*/ 4032842 w 7467600"/>
              <a:gd name="connsiteY864" fmla="*/ 211809 h 6858000"/>
              <a:gd name="connsiteX865" fmla="*/ 3882765 w 7467600"/>
              <a:gd name="connsiteY865" fmla="*/ 0 h 6858000"/>
              <a:gd name="connsiteX866" fmla="*/ 3721337 w 7467600"/>
              <a:gd name="connsiteY866" fmla="*/ 0 h 6858000"/>
              <a:gd name="connsiteX867" fmla="*/ 3797544 w 7467600"/>
              <a:gd name="connsiteY867" fmla="*/ 0 h 6858000"/>
              <a:gd name="connsiteX868" fmla="*/ 3775734 w 7467600"/>
              <a:gd name="connsiteY868" fmla="*/ 95131 h 6858000"/>
              <a:gd name="connsiteX869" fmla="*/ 3724807 w 7467600"/>
              <a:gd name="connsiteY869" fmla="*/ 272257 h 6858000"/>
              <a:gd name="connsiteX870" fmla="*/ 3726844 w 7467600"/>
              <a:gd name="connsiteY870" fmla="*/ 282988 h 6858000"/>
              <a:gd name="connsiteX871" fmla="*/ 3742664 w 7467600"/>
              <a:gd name="connsiteY871" fmla="*/ 279918 h 6858000"/>
              <a:gd name="connsiteX872" fmla="*/ 4103910 w 7467600"/>
              <a:gd name="connsiteY872" fmla="*/ 1161917 h 6858000"/>
              <a:gd name="connsiteX873" fmla="*/ 4020269 w 7467600"/>
              <a:gd name="connsiteY873" fmla="*/ 1200406 h 6858000"/>
              <a:gd name="connsiteX874" fmla="*/ 3674882 w 7467600"/>
              <a:gd name="connsiteY874" fmla="*/ 488524 h 6858000"/>
              <a:gd name="connsiteX875" fmla="*/ 3132682 w 7467600"/>
              <a:gd name="connsiteY875" fmla="*/ 1072284 h 6858000"/>
              <a:gd name="connsiteX876" fmla="*/ 2716346 w 7467600"/>
              <a:gd name="connsiteY876" fmla="*/ 1276376 h 6858000"/>
              <a:gd name="connsiteX877" fmla="*/ 2716772 w 7467600"/>
              <a:gd name="connsiteY877" fmla="*/ 1255462 h 6858000"/>
              <a:gd name="connsiteX878" fmla="*/ 3471096 w 7467600"/>
              <a:gd name="connsiteY878" fmla="*/ 437072 h 6858000"/>
              <a:gd name="connsiteX879" fmla="*/ 3639057 w 7467600"/>
              <a:gd name="connsiteY879" fmla="*/ 286334 h 6858000"/>
              <a:gd name="connsiteX880" fmla="*/ 3640309 w 7467600"/>
              <a:gd name="connsiteY880" fmla="*/ 284664 h 6858000"/>
              <a:gd name="connsiteX881" fmla="*/ 3646022 w 7467600"/>
              <a:gd name="connsiteY881" fmla="*/ 276711 h 6858000"/>
              <a:gd name="connsiteX882" fmla="*/ 3707943 w 7467600"/>
              <a:gd name="connsiteY882" fmla="*/ 65958 h 6858000"/>
              <a:gd name="connsiteX883" fmla="*/ 3721337 w 7467600"/>
              <a:gd name="connsiteY883" fmla="*/ 0 h 6858000"/>
              <a:gd name="connsiteX884" fmla="*/ 2867960 w 7467600"/>
              <a:gd name="connsiteY884" fmla="*/ 0 h 6858000"/>
              <a:gd name="connsiteX885" fmla="*/ 2926351 w 7467600"/>
              <a:gd name="connsiteY885" fmla="*/ 0 h 6858000"/>
              <a:gd name="connsiteX886" fmla="*/ 2902823 w 7467600"/>
              <a:gd name="connsiteY886" fmla="*/ 262929 h 6858000"/>
              <a:gd name="connsiteX887" fmla="*/ 2940663 w 7467600"/>
              <a:gd name="connsiteY887" fmla="*/ 140884 h 6858000"/>
              <a:gd name="connsiteX888" fmla="*/ 2947039 w 7467600"/>
              <a:gd name="connsiteY888" fmla="*/ 122524 h 6858000"/>
              <a:gd name="connsiteX889" fmla="*/ 2984316 w 7467600"/>
              <a:gd name="connsiteY889" fmla="*/ 0 h 6858000"/>
              <a:gd name="connsiteX890" fmla="*/ 3016114 w 7467600"/>
              <a:gd name="connsiteY890" fmla="*/ 0 h 6858000"/>
              <a:gd name="connsiteX891" fmla="*/ 2979949 w 7467600"/>
              <a:gd name="connsiteY891" fmla="*/ 119274 h 6858000"/>
              <a:gd name="connsiteX892" fmla="*/ 3023879 w 7467600"/>
              <a:gd name="connsiteY892" fmla="*/ 0 h 6858000"/>
              <a:gd name="connsiteX893" fmla="*/ 3105400 w 7467600"/>
              <a:gd name="connsiteY893" fmla="*/ 0 h 6858000"/>
              <a:gd name="connsiteX894" fmla="*/ 3094669 w 7467600"/>
              <a:gd name="connsiteY894" fmla="*/ 30308 h 6858000"/>
              <a:gd name="connsiteX895" fmla="*/ 2901945 w 7467600"/>
              <a:gd name="connsiteY895" fmla="*/ 466538 h 6858000"/>
              <a:gd name="connsiteX896" fmla="*/ 2815209 w 7467600"/>
              <a:gd name="connsiteY896" fmla="*/ 497361 h 6858000"/>
              <a:gd name="connsiteX897" fmla="*/ 2844845 w 7467600"/>
              <a:gd name="connsiteY897" fmla="*/ 127638 h 6858000"/>
              <a:gd name="connsiteX898" fmla="*/ 2867960 w 7467600"/>
              <a:gd name="connsiteY898" fmla="*/ 0 h 6858000"/>
              <a:gd name="connsiteX899" fmla="*/ 1057230 w 7467600"/>
              <a:gd name="connsiteY899" fmla="*/ 0 h 6858000"/>
              <a:gd name="connsiteX900" fmla="*/ 1111003 w 7467600"/>
              <a:gd name="connsiteY900" fmla="*/ 0 h 6858000"/>
              <a:gd name="connsiteX901" fmla="*/ 1125553 w 7467600"/>
              <a:gd name="connsiteY901" fmla="*/ 52588 h 6858000"/>
              <a:gd name="connsiteX902" fmla="*/ 1304276 w 7467600"/>
              <a:gd name="connsiteY902" fmla="*/ 476275 h 6858000"/>
              <a:gd name="connsiteX903" fmla="*/ 1492066 w 7467600"/>
              <a:gd name="connsiteY903" fmla="*/ 886333 h 6858000"/>
              <a:gd name="connsiteX904" fmla="*/ 1423698 w 7467600"/>
              <a:gd name="connsiteY904" fmla="*/ 710817 h 6858000"/>
              <a:gd name="connsiteX905" fmla="*/ 1357609 w 7467600"/>
              <a:gd name="connsiteY905" fmla="*/ 532892 h 6858000"/>
              <a:gd name="connsiteX906" fmla="*/ 1309550 w 7467600"/>
              <a:gd name="connsiteY906" fmla="*/ 374031 h 6858000"/>
              <a:gd name="connsiteX907" fmla="*/ 1193673 w 7467600"/>
              <a:gd name="connsiteY907" fmla="*/ 49533 h 6858000"/>
              <a:gd name="connsiteX908" fmla="*/ 1164391 w 7467600"/>
              <a:gd name="connsiteY908" fmla="*/ 0 h 6858000"/>
              <a:gd name="connsiteX909" fmla="*/ 1200666 w 7467600"/>
              <a:gd name="connsiteY909" fmla="*/ 0 h 6858000"/>
              <a:gd name="connsiteX910" fmla="*/ 1223408 w 7467600"/>
              <a:gd name="connsiteY910" fmla="*/ 38996 h 6858000"/>
              <a:gd name="connsiteX911" fmla="*/ 1339635 w 7467600"/>
              <a:gd name="connsiteY911" fmla="*/ 365517 h 6858000"/>
              <a:gd name="connsiteX912" fmla="*/ 1387469 w 7467600"/>
              <a:gd name="connsiteY912" fmla="*/ 523079 h 6858000"/>
              <a:gd name="connsiteX913" fmla="*/ 1452685 w 7467600"/>
              <a:gd name="connsiteY913" fmla="*/ 699806 h 6858000"/>
              <a:gd name="connsiteX914" fmla="*/ 1492092 w 7467600"/>
              <a:gd name="connsiteY914" fmla="*/ 800424 h 6858000"/>
              <a:gd name="connsiteX915" fmla="*/ 1455302 w 7467600"/>
              <a:gd name="connsiteY915" fmla="*/ 632913 h 6858000"/>
              <a:gd name="connsiteX916" fmla="*/ 1222336 w 7467600"/>
              <a:gd name="connsiteY916" fmla="*/ 9480 h 6858000"/>
              <a:gd name="connsiteX917" fmla="*/ 1214634 w 7467600"/>
              <a:gd name="connsiteY917" fmla="*/ 0 h 6858000"/>
              <a:gd name="connsiteX918" fmla="*/ 1289827 w 7467600"/>
              <a:gd name="connsiteY918" fmla="*/ 0 h 6858000"/>
              <a:gd name="connsiteX919" fmla="*/ 1321076 w 7467600"/>
              <a:gd name="connsiteY919" fmla="*/ 59722 h 6858000"/>
              <a:gd name="connsiteX920" fmla="*/ 1512579 w 7467600"/>
              <a:gd name="connsiteY920" fmla="*/ 626441 h 6858000"/>
              <a:gd name="connsiteX921" fmla="*/ 1506076 w 7467600"/>
              <a:gd name="connsiteY921" fmla="*/ 1089289 h 6858000"/>
              <a:gd name="connsiteX922" fmla="*/ 1486346 w 7467600"/>
              <a:gd name="connsiteY922" fmla="*/ 1079919 h 6858000"/>
              <a:gd name="connsiteX923" fmla="*/ 1070511 w 7467600"/>
              <a:gd name="connsiteY923" fmla="*/ 48609 h 6858000"/>
              <a:gd name="connsiteX924" fmla="*/ 1057230 w 7467600"/>
              <a:gd name="connsiteY924" fmla="*/ 0 h 6858000"/>
              <a:gd name="connsiteX925" fmla="*/ 43151 w 7467600"/>
              <a:gd name="connsiteY925" fmla="*/ 0 h 6858000"/>
              <a:gd name="connsiteX926" fmla="*/ 95283 w 7467600"/>
              <a:gd name="connsiteY926" fmla="*/ 0 h 6858000"/>
              <a:gd name="connsiteX927" fmla="*/ 300708 w 7467600"/>
              <a:gd name="connsiteY927" fmla="*/ 154571 h 6858000"/>
              <a:gd name="connsiteX928" fmla="*/ 530414 w 7467600"/>
              <a:gd name="connsiteY928" fmla="*/ 354673 h 6858000"/>
              <a:gd name="connsiteX929" fmla="*/ 333785 w 7467600"/>
              <a:gd name="connsiteY929" fmla="*/ 161564 h 6858000"/>
              <a:gd name="connsiteX930" fmla="*/ 147005 w 7467600"/>
              <a:gd name="connsiteY930" fmla="*/ 0 h 6858000"/>
              <a:gd name="connsiteX931" fmla="*/ 272509 w 7467600"/>
              <a:gd name="connsiteY931" fmla="*/ 0 h 6858000"/>
              <a:gd name="connsiteX932" fmla="*/ 326276 w 7467600"/>
              <a:gd name="connsiteY932" fmla="*/ 45847 h 6858000"/>
              <a:gd name="connsiteX933" fmla="*/ 823759 w 7467600"/>
              <a:gd name="connsiteY933" fmla="*/ 574145 h 6858000"/>
              <a:gd name="connsiteX934" fmla="*/ 811254 w 7467600"/>
              <a:gd name="connsiteY934" fmla="*/ 665546 h 6858000"/>
              <a:gd name="connsiteX935" fmla="*/ 154042 w 7467600"/>
              <a:gd name="connsiteY935" fmla="*/ 261522 h 6858000"/>
              <a:gd name="connsiteX936" fmla="*/ 13550 w 7467600"/>
              <a:gd name="connsiteY936" fmla="*/ 158423 h 6858000"/>
              <a:gd name="connsiteX937" fmla="*/ 0 w 7467600"/>
              <a:gd name="connsiteY937" fmla="*/ 146618 h 6858000"/>
              <a:gd name="connsiteX938" fmla="*/ 0 w 7467600"/>
              <a:gd name="connsiteY938" fmla="*/ 59161 h 6858000"/>
              <a:gd name="connsiteX939" fmla="*/ 45427 w 7467600"/>
              <a:gd name="connsiteY939" fmla="*/ 101078 h 6858000"/>
              <a:gd name="connsiteX940" fmla="*/ 630103 w 7467600"/>
              <a:gd name="connsiteY940" fmla="*/ 485885 h 6858000"/>
              <a:gd name="connsiteX941" fmla="*/ 532040 w 7467600"/>
              <a:gd name="connsiteY941" fmla="*/ 399359 h 6858000"/>
              <a:gd name="connsiteX942" fmla="*/ 517618 w 7467600"/>
              <a:gd name="connsiteY942" fmla="*/ 385726 h 6858000"/>
              <a:gd name="connsiteX943" fmla="*/ 285074 w 7467600"/>
              <a:gd name="connsiteY943" fmla="*/ 182755 h 6858000"/>
              <a:gd name="connsiteX944" fmla="*/ 43151 w 7467600"/>
              <a:gd name="connsiteY94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289862 w 7467600"/>
              <a:gd name="connsiteY11" fmla="*/ 6659827 h 6858000"/>
              <a:gd name="connsiteX12" fmla="*/ 1019354 w 7467600"/>
              <a:gd name="connsiteY12" fmla="*/ 6315006 h 6858000"/>
              <a:gd name="connsiteX13" fmla="*/ 441046 w 7467600"/>
              <a:gd name="connsiteY13" fmla="*/ 6691153 h 6858000"/>
              <a:gd name="connsiteX14" fmla="*/ 1019354 w 7467600"/>
              <a:gd name="connsiteY14" fmla="*/ 6315006 h 6858000"/>
              <a:gd name="connsiteX15" fmla="*/ 991680 w 7467600"/>
              <a:gd name="connsiteY15" fmla="*/ 6298413 h 6858000"/>
              <a:gd name="connsiteX16" fmla="*/ 409060 w 7467600"/>
              <a:gd name="connsiteY16" fmla="*/ 6671470 h 6858000"/>
              <a:gd name="connsiteX17" fmla="*/ 991680 w 7467600"/>
              <a:gd name="connsiteY17" fmla="*/ 6298413 h 6858000"/>
              <a:gd name="connsiteX18" fmla="*/ 103333 w 7467600"/>
              <a:gd name="connsiteY18" fmla="*/ 5699602 h 6858000"/>
              <a:gd name="connsiteX19" fmla="*/ 233938 w 7467600"/>
              <a:gd name="connsiteY19" fmla="*/ 5809416 h 6858000"/>
              <a:gd name="connsiteX20" fmla="*/ 883580 w 7467600"/>
              <a:gd name="connsiteY20" fmla="*/ 6180710 h 6858000"/>
              <a:gd name="connsiteX21" fmla="*/ 487337 w 7467600"/>
              <a:gd name="connsiteY21" fmla="*/ 5950182 h 6858000"/>
              <a:gd name="connsiteX22" fmla="*/ 354051 w 7467600"/>
              <a:gd name="connsiteY22" fmla="*/ 5854912 h 6858000"/>
              <a:gd name="connsiteX23" fmla="*/ 195436 w 7467600"/>
              <a:gd name="connsiteY23" fmla="*/ 5755068 h 6858000"/>
              <a:gd name="connsiteX24" fmla="*/ 103333 w 7467600"/>
              <a:gd name="connsiteY24" fmla="*/ 5699602 h 6858000"/>
              <a:gd name="connsiteX25" fmla="*/ 5539432 w 7467600"/>
              <a:gd name="connsiteY25" fmla="*/ 5642928 h 6858000"/>
              <a:gd name="connsiteX26" fmla="*/ 5555462 w 7467600"/>
              <a:gd name="connsiteY26" fmla="*/ 5694454 h 6858000"/>
              <a:gd name="connsiteX27" fmla="*/ 5828270 w 7467600"/>
              <a:gd name="connsiteY27" fmla="*/ 6320663 h 6858000"/>
              <a:gd name="connsiteX28" fmla="*/ 5947416 w 7467600"/>
              <a:gd name="connsiteY28" fmla="*/ 6574846 h 6858000"/>
              <a:gd name="connsiteX29" fmla="*/ 5539432 w 7467600"/>
              <a:gd name="connsiteY29" fmla="*/ 5642928 h 6858000"/>
              <a:gd name="connsiteX30" fmla="*/ 51253 w 7467600"/>
              <a:gd name="connsiteY30" fmla="*/ 5631825 h 6858000"/>
              <a:gd name="connsiteX31" fmla="*/ 211622 w 7467600"/>
              <a:gd name="connsiteY31" fmla="*/ 5728803 h 6858000"/>
              <a:gd name="connsiteX32" fmla="*/ 371652 w 7467600"/>
              <a:gd name="connsiteY32" fmla="*/ 5829062 h 6858000"/>
              <a:gd name="connsiteX33" fmla="*/ 505903 w 7467600"/>
              <a:gd name="connsiteY33" fmla="*/ 5925221 h 6858000"/>
              <a:gd name="connsiteX34" fmla="*/ 899240 w 7467600"/>
              <a:gd name="connsiteY34" fmla="*/ 6153068 h 6858000"/>
              <a:gd name="connsiteX35" fmla="*/ 988114 w 7467600"/>
              <a:gd name="connsiteY35" fmla="*/ 6174204 h 6858000"/>
              <a:gd name="connsiteX36" fmla="*/ 845971 w 7467600"/>
              <a:gd name="connsiteY36" fmla="*/ 6067177 h 6858000"/>
              <a:gd name="connsiteX37" fmla="*/ 448057 w 7467600"/>
              <a:gd name="connsiteY37" fmla="*/ 5841376 h 6858000"/>
              <a:gd name="connsiteX38" fmla="*/ 51253 w 7467600"/>
              <a:gd name="connsiteY38" fmla="*/ 5631825 h 6858000"/>
              <a:gd name="connsiteX39" fmla="*/ 2606687 w 7467600"/>
              <a:gd name="connsiteY39" fmla="*/ 5630718 h 6858000"/>
              <a:gd name="connsiteX40" fmla="*/ 2645658 w 7467600"/>
              <a:gd name="connsiteY40" fmla="*/ 6640259 h 6858000"/>
              <a:gd name="connsiteX41" fmla="*/ 2606687 w 7467600"/>
              <a:gd name="connsiteY41" fmla="*/ 5630718 h 6858000"/>
              <a:gd name="connsiteX42" fmla="*/ 3642057 w 7467600"/>
              <a:gd name="connsiteY42" fmla="*/ 5573487 h 6858000"/>
              <a:gd name="connsiteX43" fmla="*/ 3632981 w 7467600"/>
              <a:gd name="connsiteY43" fmla="*/ 5579437 h 6858000"/>
              <a:gd name="connsiteX44" fmla="*/ 3382436 w 7467600"/>
              <a:gd name="connsiteY44" fmla="*/ 5952726 h 6858000"/>
              <a:gd name="connsiteX45" fmla="*/ 3191929 w 7467600"/>
              <a:gd name="connsiteY45" fmla="*/ 6662669 h 6858000"/>
              <a:gd name="connsiteX46" fmla="*/ 3369898 w 7467600"/>
              <a:gd name="connsiteY46" fmla="*/ 6081771 h 6858000"/>
              <a:gd name="connsiteX47" fmla="*/ 3642057 w 7467600"/>
              <a:gd name="connsiteY47" fmla="*/ 5573487 h 6858000"/>
              <a:gd name="connsiteX48" fmla="*/ 2650666 w 7467600"/>
              <a:gd name="connsiteY48" fmla="*/ 5530686 h 6858000"/>
              <a:gd name="connsiteX49" fmla="*/ 2650249 w 7467600"/>
              <a:gd name="connsiteY49" fmla="*/ 5532101 h 6858000"/>
              <a:gd name="connsiteX50" fmla="*/ 2663808 w 7467600"/>
              <a:gd name="connsiteY50" fmla="*/ 6535215 h 6858000"/>
              <a:gd name="connsiteX51" fmla="*/ 2665418 w 7467600"/>
              <a:gd name="connsiteY51" fmla="*/ 6132756 h 6858000"/>
              <a:gd name="connsiteX52" fmla="*/ 2650666 w 7467600"/>
              <a:gd name="connsiteY52" fmla="*/ 5530686 h 6858000"/>
              <a:gd name="connsiteX53" fmla="*/ 2680277 w 7467600"/>
              <a:gd name="connsiteY53" fmla="*/ 5479204 h 6858000"/>
              <a:gd name="connsiteX54" fmla="*/ 2678972 w 7467600"/>
              <a:gd name="connsiteY54" fmla="*/ 5481582 h 6858000"/>
              <a:gd name="connsiteX55" fmla="*/ 2696666 w 7467600"/>
              <a:gd name="connsiteY55" fmla="*/ 6133836 h 6858000"/>
              <a:gd name="connsiteX56" fmla="*/ 2695769 w 7467600"/>
              <a:gd name="connsiteY56" fmla="*/ 6390955 h 6858000"/>
              <a:gd name="connsiteX57" fmla="*/ 2739893 w 7467600"/>
              <a:gd name="connsiteY57" fmla="*/ 6108357 h 6858000"/>
              <a:gd name="connsiteX58" fmla="*/ 2680277 w 7467600"/>
              <a:gd name="connsiteY58" fmla="*/ 5479204 h 6858000"/>
              <a:gd name="connsiteX59" fmla="*/ 1132195 w 7467600"/>
              <a:gd name="connsiteY59" fmla="*/ 5467980 h 6858000"/>
              <a:gd name="connsiteX60" fmla="*/ 1679056 w 7467600"/>
              <a:gd name="connsiteY60" fmla="*/ 5516907 h 6858000"/>
              <a:gd name="connsiteX61" fmla="*/ 2128648 w 7467600"/>
              <a:gd name="connsiteY61" fmla="*/ 5474249 h 6858000"/>
              <a:gd name="connsiteX62" fmla="*/ 1825619 w 7467600"/>
              <a:gd name="connsiteY62" fmla="*/ 5478447 h 6858000"/>
              <a:gd name="connsiteX63" fmla="*/ 1737798 w 7467600"/>
              <a:gd name="connsiteY63" fmla="*/ 5483353 h 6858000"/>
              <a:gd name="connsiteX64" fmla="*/ 1132195 w 7467600"/>
              <a:gd name="connsiteY64" fmla="*/ 5467980 h 6858000"/>
              <a:gd name="connsiteX65" fmla="*/ 1456157 w 7467600"/>
              <a:gd name="connsiteY65" fmla="*/ 5371404 h 6858000"/>
              <a:gd name="connsiteX66" fmla="*/ 1244432 w 7467600"/>
              <a:gd name="connsiteY66" fmla="*/ 5385601 h 6858000"/>
              <a:gd name="connsiteX67" fmla="*/ 973990 w 7467600"/>
              <a:gd name="connsiteY67" fmla="*/ 5424940 h 6858000"/>
              <a:gd name="connsiteX68" fmla="*/ 1103809 w 7467600"/>
              <a:gd name="connsiteY68" fmla="*/ 5433720 h 6858000"/>
              <a:gd name="connsiteX69" fmla="*/ 1123454 w 7467600"/>
              <a:gd name="connsiteY69" fmla="*/ 5435727 h 6858000"/>
              <a:gd name="connsiteX70" fmla="*/ 1737017 w 7467600"/>
              <a:gd name="connsiteY70" fmla="*/ 5452183 h 6858000"/>
              <a:gd name="connsiteX71" fmla="*/ 1824397 w 7467600"/>
              <a:gd name="connsiteY71" fmla="*/ 5447757 h 6858000"/>
              <a:gd name="connsiteX72" fmla="*/ 2070059 w 7467600"/>
              <a:gd name="connsiteY72" fmla="*/ 5441660 h 6858000"/>
              <a:gd name="connsiteX73" fmla="*/ 1456157 w 7467600"/>
              <a:gd name="connsiteY73" fmla="*/ 5371404 h 6858000"/>
              <a:gd name="connsiteX74" fmla="*/ 4988186 w 7467600"/>
              <a:gd name="connsiteY74" fmla="*/ 5216467 h 6858000"/>
              <a:gd name="connsiteX75" fmla="*/ 4777334 w 7467600"/>
              <a:gd name="connsiteY75" fmla="*/ 5406072 h 6858000"/>
              <a:gd name="connsiteX76" fmla="*/ 4718341 w 7467600"/>
              <a:gd name="connsiteY76" fmla="*/ 5468043 h 6858000"/>
              <a:gd name="connsiteX77" fmla="*/ 4604655 w 7467600"/>
              <a:gd name="connsiteY77" fmla="*/ 5583434 h 6858000"/>
              <a:gd name="connsiteX78" fmla="*/ 4565074 w 7467600"/>
              <a:gd name="connsiteY78" fmla="*/ 5618550 h 6858000"/>
              <a:gd name="connsiteX79" fmla="*/ 4988186 w 7467600"/>
              <a:gd name="connsiteY79" fmla="*/ 5216467 h 6858000"/>
              <a:gd name="connsiteX80" fmla="*/ 4978032 w 7467600"/>
              <a:gd name="connsiteY80" fmla="*/ 5183809 h 6858000"/>
              <a:gd name="connsiteX81" fmla="*/ 4463413 w 7467600"/>
              <a:gd name="connsiteY81" fmla="*/ 5615162 h 6858000"/>
              <a:gd name="connsiteX82" fmla="*/ 4358134 w 7467600"/>
              <a:gd name="connsiteY82" fmla="*/ 5742791 h 6858000"/>
              <a:gd name="connsiteX83" fmla="*/ 4376219 w 7467600"/>
              <a:gd name="connsiteY83" fmla="*/ 5729027 h 6858000"/>
              <a:gd name="connsiteX84" fmla="*/ 4582340 w 7467600"/>
              <a:gd name="connsiteY84" fmla="*/ 5561037 h 6858000"/>
              <a:gd name="connsiteX85" fmla="*/ 4694684 w 7467600"/>
              <a:gd name="connsiteY85" fmla="*/ 5447098 h 6858000"/>
              <a:gd name="connsiteX86" fmla="*/ 4754123 w 7467600"/>
              <a:gd name="connsiteY86" fmla="*/ 5384643 h 6858000"/>
              <a:gd name="connsiteX87" fmla="*/ 4978032 w 7467600"/>
              <a:gd name="connsiteY87" fmla="*/ 5183809 h 6858000"/>
              <a:gd name="connsiteX88" fmla="*/ 1903353 w 7467600"/>
              <a:gd name="connsiteY88" fmla="*/ 5044827 h 6858000"/>
              <a:gd name="connsiteX89" fmla="*/ 1936931 w 7467600"/>
              <a:gd name="connsiteY89" fmla="*/ 5093954 h 6858000"/>
              <a:gd name="connsiteX90" fmla="*/ 2195868 w 7467600"/>
              <a:gd name="connsiteY90" fmla="*/ 5396574 h 6858000"/>
              <a:gd name="connsiteX91" fmla="*/ 2088852 w 7467600"/>
              <a:gd name="connsiteY91" fmla="*/ 5166123 h 6858000"/>
              <a:gd name="connsiteX92" fmla="*/ 1958241 w 7467600"/>
              <a:gd name="connsiteY92" fmla="*/ 5067955 h 6858000"/>
              <a:gd name="connsiteX93" fmla="*/ 1903353 w 7467600"/>
              <a:gd name="connsiteY93" fmla="*/ 5044827 h 6858000"/>
              <a:gd name="connsiteX94" fmla="*/ 1979378 w 7467600"/>
              <a:gd name="connsiteY94" fmla="*/ 4769504 h 6858000"/>
              <a:gd name="connsiteX95" fmla="*/ 2882120 w 7467600"/>
              <a:gd name="connsiteY95" fmla="*/ 5064547 h 6858000"/>
              <a:gd name="connsiteX96" fmla="*/ 2793103 w 7467600"/>
              <a:gd name="connsiteY96" fmla="*/ 5039699 h 6858000"/>
              <a:gd name="connsiteX97" fmla="*/ 2770041 w 7467600"/>
              <a:gd name="connsiteY97" fmla="*/ 5033634 h 6858000"/>
              <a:gd name="connsiteX98" fmla="*/ 1979378 w 7467600"/>
              <a:gd name="connsiteY98" fmla="*/ 4769504 h 6858000"/>
              <a:gd name="connsiteX99" fmla="*/ 1927410 w 7467600"/>
              <a:gd name="connsiteY99" fmla="*/ 4716164 h 6858000"/>
              <a:gd name="connsiteX100" fmla="*/ 1959587 w 7467600"/>
              <a:gd name="connsiteY100" fmla="*/ 4728849 h 6858000"/>
              <a:gd name="connsiteX101" fmla="*/ 2777707 w 7467600"/>
              <a:gd name="connsiteY101" fmla="*/ 5003991 h 6858000"/>
              <a:gd name="connsiteX102" fmla="*/ 2800768 w 7467600"/>
              <a:gd name="connsiteY102" fmla="*/ 5010056 h 6858000"/>
              <a:gd name="connsiteX103" fmla="*/ 2879408 w 7467600"/>
              <a:gd name="connsiteY103" fmla="*/ 5031590 h 6858000"/>
              <a:gd name="connsiteX104" fmla="*/ 2862295 w 7467600"/>
              <a:gd name="connsiteY104" fmla="*/ 5022958 h 6858000"/>
              <a:gd name="connsiteX105" fmla="*/ 2813343 w 7467600"/>
              <a:gd name="connsiteY105" fmla="*/ 4998369 h 6858000"/>
              <a:gd name="connsiteX106" fmla="*/ 2646245 w 7467600"/>
              <a:gd name="connsiteY106" fmla="*/ 4930999 h 6858000"/>
              <a:gd name="connsiteX107" fmla="*/ 1999243 w 7467600"/>
              <a:gd name="connsiteY107" fmla="*/ 4730524 h 6858000"/>
              <a:gd name="connsiteX108" fmla="*/ 1979527 w 7467600"/>
              <a:gd name="connsiteY108" fmla="*/ 4726651 h 6858000"/>
              <a:gd name="connsiteX109" fmla="*/ 1927410 w 7467600"/>
              <a:gd name="connsiteY109" fmla="*/ 4716164 h 6858000"/>
              <a:gd name="connsiteX110" fmla="*/ 1997014 w 7467600"/>
              <a:gd name="connsiteY110" fmla="*/ 4698007 h 6858000"/>
              <a:gd name="connsiteX111" fmla="*/ 2005458 w 7467600"/>
              <a:gd name="connsiteY111" fmla="*/ 4699540 h 6858000"/>
              <a:gd name="connsiteX112" fmla="*/ 2657186 w 7467600"/>
              <a:gd name="connsiteY112" fmla="*/ 4901687 h 6858000"/>
              <a:gd name="connsiteX113" fmla="*/ 2826662 w 7467600"/>
              <a:gd name="connsiteY113" fmla="*/ 4970362 h 6858000"/>
              <a:gd name="connsiteX114" fmla="*/ 2876100 w 7467600"/>
              <a:gd name="connsiteY114" fmla="*/ 4995397 h 6858000"/>
              <a:gd name="connsiteX115" fmla="*/ 3042600 w 7467600"/>
              <a:gd name="connsiteY115" fmla="*/ 5059532 h 6858000"/>
              <a:gd name="connsiteX116" fmla="*/ 1997014 w 7467600"/>
              <a:gd name="connsiteY116" fmla="*/ 4698007 h 6858000"/>
              <a:gd name="connsiteX117" fmla="*/ 2305292 w 7467600"/>
              <a:gd name="connsiteY117" fmla="*/ 4219492 h 6858000"/>
              <a:gd name="connsiteX118" fmla="*/ 3360922 w 7467600"/>
              <a:gd name="connsiteY118" fmla="*/ 4529373 h 6858000"/>
              <a:gd name="connsiteX119" fmla="*/ 3492420 w 7467600"/>
              <a:gd name="connsiteY119" fmla="*/ 4510145 h 6858000"/>
              <a:gd name="connsiteX120" fmla="*/ 3364086 w 7467600"/>
              <a:gd name="connsiteY120" fmla="*/ 4480340 h 6858000"/>
              <a:gd name="connsiteX121" fmla="*/ 3225818 w 7467600"/>
              <a:gd name="connsiteY121" fmla="*/ 4411822 h 6858000"/>
              <a:gd name="connsiteX122" fmla="*/ 3129696 w 7467600"/>
              <a:gd name="connsiteY122" fmla="*/ 4360704 h 6858000"/>
              <a:gd name="connsiteX123" fmla="*/ 2814545 w 7467600"/>
              <a:gd name="connsiteY123" fmla="*/ 4282955 h 6858000"/>
              <a:gd name="connsiteX124" fmla="*/ 2305292 w 7467600"/>
              <a:gd name="connsiteY124" fmla="*/ 4219492 h 6858000"/>
              <a:gd name="connsiteX125" fmla="*/ 2626982 w 7467600"/>
              <a:gd name="connsiteY125" fmla="*/ 4206450 h 6858000"/>
              <a:gd name="connsiteX126" fmla="*/ 2490617 w 7467600"/>
              <a:gd name="connsiteY126" fmla="*/ 4206951 h 6858000"/>
              <a:gd name="connsiteX127" fmla="*/ 2819869 w 7467600"/>
              <a:gd name="connsiteY127" fmla="*/ 4252936 h 6858000"/>
              <a:gd name="connsiteX128" fmla="*/ 3143018 w 7467600"/>
              <a:gd name="connsiteY128" fmla="*/ 4332698 h 6858000"/>
              <a:gd name="connsiteX129" fmla="*/ 3241520 w 7467600"/>
              <a:gd name="connsiteY129" fmla="*/ 4385112 h 6858000"/>
              <a:gd name="connsiteX130" fmla="*/ 3374575 w 7467600"/>
              <a:gd name="connsiteY130" fmla="*/ 4451517 h 6858000"/>
              <a:gd name="connsiteX131" fmla="*/ 3505221 w 7467600"/>
              <a:gd name="connsiteY131" fmla="*/ 4480757 h 6858000"/>
              <a:gd name="connsiteX132" fmla="*/ 2626982 w 7467600"/>
              <a:gd name="connsiteY132" fmla="*/ 4206450 h 6858000"/>
              <a:gd name="connsiteX133" fmla="*/ 1310106 w 7467600"/>
              <a:gd name="connsiteY133" fmla="*/ 3943217 h 6858000"/>
              <a:gd name="connsiteX134" fmla="*/ 854994 w 7467600"/>
              <a:gd name="connsiteY134" fmla="*/ 4399136 h 6858000"/>
              <a:gd name="connsiteX135" fmla="*/ 742462 w 7467600"/>
              <a:gd name="connsiteY135" fmla="*/ 4594648 h 6858000"/>
              <a:gd name="connsiteX136" fmla="*/ 820602 w 7467600"/>
              <a:gd name="connsiteY136" fmla="*/ 4485915 h 6858000"/>
              <a:gd name="connsiteX137" fmla="*/ 878295 w 7467600"/>
              <a:gd name="connsiteY137" fmla="*/ 4403594 h 6858000"/>
              <a:gd name="connsiteX138" fmla="*/ 1240607 w 7467600"/>
              <a:gd name="connsiteY138" fmla="*/ 4010401 h 6858000"/>
              <a:gd name="connsiteX139" fmla="*/ 1310106 w 7467600"/>
              <a:gd name="connsiteY139" fmla="*/ 3943217 h 6858000"/>
              <a:gd name="connsiteX140" fmla="*/ 1423113 w 7467600"/>
              <a:gd name="connsiteY140" fmla="*/ 3874565 h 6858000"/>
              <a:gd name="connsiteX141" fmla="*/ 1260565 w 7467600"/>
              <a:gd name="connsiteY141" fmla="*/ 4031982 h 6858000"/>
              <a:gd name="connsiteX142" fmla="*/ 901900 w 7467600"/>
              <a:gd name="connsiteY142" fmla="*/ 4421236 h 6858000"/>
              <a:gd name="connsiteX143" fmla="*/ 845044 w 7467600"/>
              <a:gd name="connsiteY143" fmla="*/ 4502436 h 6858000"/>
              <a:gd name="connsiteX144" fmla="*/ 685926 w 7467600"/>
              <a:gd name="connsiteY144" fmla="*/ 4703069 h 6858000"/>
              <a:gd name="connsiteX145" fmla="*/ 684248 w 7467600"/>
              <a:gd name="connsiteY145" fmla="*/ 4706721 h 6858000"/>
              <a:gd name="connsiteX146" fmla="*/ 1423113 w 7467600"/>
              <a:gd name="connsiteY146" fmla="*/ 3874565 h 6858000"/>
              <a:gd name="connsiteX147" fmla="*/ 3316479 w 7467600"/>
              <a:gd name="connsiteY147" fmla="*/ 3872136 h 6858000"/>
              <a:gd name="connsiteX148" fmla="*/ 3546806 w 7467600"/>
              <a:gd name="connsiteY148" fmla="*/ 4356139 h 6858000"/>
              <a:gd name="connsiteX149" fmla="*/ 3364433 w 7467600"/>
              <a:gd name="connsiteY149" fmla="*/ 3953121 h 6858000"/>
              <a:gd name="connsiteX150" fmla="*/ 3316479 w 7467600"/>
              <a:gd name="connsiteY150" fmla="*/ 3872136 h 6858000"/>
              <a:gd name="connsiteX151" fmla="*/ 3291335 w 7467600"/>
              <a:gd name="connsiteY151" fmla="*/ 3767420 h 6858000"/>
              <a:gd name="connsiteX152" fmla="*/ 3390805 w 7467600"/>
              <a:gd name="connsiteY152" fmla="*/ 3937163 h 6858000"/>
              <a:gd name="connsiteX153" fmla="*/ 3579062 w 7467600"/>
              <a:gd name="connsiteY153" fmla="*/ 4359040 h 6858000"/>
              <a:gd name="connsiteX154" fmla="*/ 3467355 w 7467600"/>
              <a:gd name="connsiteY154" fmla="*/ 3988130 h 6858000"/>
              <a:gd name="connsiteX155" fmla="*/ 3310753 w 7467600"/>
              <a:gd name="connsiteY155" fmla="*/ 3787140 h 6858000"/>
              <a:gd name="connsiteX156" fmla="*/ 3291335 w 7467600"/>
              <a:gd name="connsiteY156" fmla="*/ 3767420 h 6858000"/>
              <a:gd name="connsiteX157" fmla="*/ 1635889 w 7467600"/>
              <a:gd name="connsiteY157" fmla="*/ 3709494 h 6858000"/>
              <a:gd name="connsiteX158" fmla="*/ 1634800 w 7467600"/>
              <a:gd name="connsiteY158" fmla="*/ 3731111 h 6858000"/>
              <a:gd name="connsiteX159" fmla="*/ 1635889 w 7467600"/>
              <a:gd name="connsiteY159" fmla="*/ 3709494 h 6858000"/>
              <a:gd name="connsiteX160" fmla="*/ 1510397 w 7467600"/>
              <a:gd name="connsiteY160" fmla="*/ 3684705 h 6858000"/>
              <a:gd name="connsiteX161" fmla="*/ 1146550 w 7467600"/>
              <a:gd name="connsiteY161" fmla="*/ 3802012 h 6858000"/>
              <a:gd name="connsiteX162" fmla="*/ 698834 w 7467600"/>
              <a:gd name="connsiteY162" fmla="*/ 3952272 h 6858000"/>
              <a:gd name="connsiteX163" fmla="*/ 34256 w 7467600"/>
              <a:gd name="connsiteY163" fmla="*/ 4347603 h 6858000"/>
              <a:gd name="connsiteX164" fmla="*/ 527241 w 7467600"/>
              <a:gd name="connsiteY164" fmla="*/ 4065078 h 6858000"/>
              <a:gd name="connsiteX165" fmla="*/ 1510397 w 7467600"/>
              <a:gd name="connsiteY165" fmla="*/ 3684705 h 6858000"/>
              <a:gd name="connsiteX166" fmla="*/ 1313114 w 7467600"/>
              <a:gd name="connsiteY166" fmla="*/ 3655216 h 6858000"/>
              <a:gd name="connsiteX167" fmla="*/ 1109304 w 7467600"/>
              <a:gd name="connsiteY167" fmla="*/ 3669030 h 6858000"/>
              <a:gd name="connsiteX168" fmla="*/ 8129 w 7467600"/>
              <a:gd name="connsiteY168" fmla="*/ 4330519 h 6858000"/>
              <a:gd name="connsiteX169" fmla="*/ 687572 w 7467600"/>
              <a:gd name="connsiteY169" fmla="*/ 3925629 h 6858000"/>
              <a:gd name="connsiteX170" fmla="*/ 1138365 w 7467600"/>
              <a:gd name="connsiteY170" fmla="*/ 3774515 h 6858000"/>
              <a:gd name="connsiteX171" fmla="*/ 1505579 w 7467600"/>
              <a:gd name="connsiteY171" fmla="*/ 3655526 h 6858000"/>
              <a:gd name="connsiteX172" fmla="*/ 1313114 w 7467600"/>
              <a:gd name="connsiteY172" fmla="*/ 3655216 h 6858000"/>
              <a:gd name="connsiteX173" fmla="*/ 3655073 w 7467600"/>
              <a:gd name="connsiteY173" fmla="*/ 3650884 h 6858000"/>
              <a:gd name="connsiteX174" fmla="*/ 3989938 w 7467600"/>
              <a:gd name="connsiteY174" fmla="*/ 3991685 h 6858000"/>
              <a:gd name="connsiteX175" fmla="*/ 4393907 w 7467600"/>
              <a:gd name="connsiteY175" fmla="*/ 4261258 h 6858000"/>
              <a:gd name="connsiteX176" fmla="*/ 4648051 w 7467600"/>
              <a:gd name="connsiteY176" fmla="*/ 4374051 h 6858000"/>
              <a:gd name="connsiteX177" fmla="*/ 4383389 w 7467600"/>
              <a:gd name="connsiteY177" fmla="*/ 4184369 h 6858000"/>
              <a:gd name="connsiteX178" fmla="*/ 4165508 w 7467600"/>
              <a:gd name="connsiteY178" fmla="*/ 4035196 h 6858000"/>
              <a:gd name="connsiteX179" fmla="*/ 4068162 w 7467600"/>
              <a:gd name="connsiteY179" fmla="*/ 3953394 h 6858000"/>
              <a:gd name="connsiteX180" fmla="*/ 3981416 w 7467600"/>
              <a:gd name="connsiteY180" fmla="*/ 3880482 h 6858000"/>
              <a:gd name="connsiteX181" fmla="*/ 3800147 w 7467600"/>
              <a:gd name="connsiteY181" fmla="*/ 3749872 h 6858000"/>
              <a:gd name="connsiteX182" fmla="*/ 3655073 w 7467600"/>
              <a:gd name="connsiteY182" fmla="*/ 3650884 h 6858000"/>
              <a:gd name="connsiteX183" fmla="*/ 3670252 w 7467600"/>
              <a:gd name="connsiteY183" fmla="*/ 3622798 h 6858000"/>
              <a:gd name="connsiteX184" fmla="*/ 3817258 w 7467600"/>
              <a:gd name="connsiteY184" fmla="*/ 3723577 h 6858000"/>
              <a:gd name="connsiteX185" fmla="*/ 4000461 w 7467600"/>
              <a:gd name="connsiteY185" fmla="*/ 3855966 h 6858000"/>
              <a:gd name="connsiteX186" fmla="*/ 4088180 w 7467600"/>
              <a:gd name="connsiteY186" fmla="*/ 3929774 h 6858000"/>
              <a:gd name="connsiteX187" fmla="*/ 4184555 w 7467600"/>
              <a:gd name="connsiteY187" fmla="*/ 4010683 h 6858000"/>
              <a:gd name="connsiteX188" fmla="*/ 4399563 w 7467600"/>
              <a:gd name="connsiteY188" fmla="*/ 4158106 h 6858000"/>
              <a:gd name="connsiteX189" fmla="*/ 4684469 w 7467600"/>
              <a:gd name="connsiteY189" fmla="*/ 4364680 h 6858000"/>
              <a:gd name="connsiteX190" fmla="*/ 4690271 w 7467600"/>
              <a:gd name="connsiteY190" fmla="*/ 4370034 h 6858000"/>
              <a:gd name="connsiteX191" fmla="*/ 4136093 w 7467600"/>
              <a:gd name="connsiteY191" fmla="*/ 3858466 h 6858000"/>
              <a:gd name="connsiteX192" fmla="*/ 3670252 w 7467600"/>
              <a:gd name="connsiteY192" fmla="*/ 3622798 h 6858000"/>
              <a:gd name="connsiteX193" fmla="*/ 4440129 w 7467600"/>
              <a:gd name="connsiteY193" fmla="*/ 3448571 h 6858000"/>
              <a:gd name="connsiteX194" fmla="*/ 4856525 w 7467600"/>
              <a:gd name="connsiteY194" fmla="*/ 3915351 h 6858000"/>
              <a:gd name="connsiteX195" fmla="*/ 5059055 w 7467600"/>
              <a:gd name="connsiteY195" fmla="*/ 4108918 h 6858000"/>
              <a:gd name="connsiteX196" fmla="*/ 5290070 w 7467600"/>
              <a:gd name="connsiteY196" fmla="*/ 4263619 h 6858000"/>
              <a:gd name="connsiteX197" fmla="*/ 4834991 w 7467600"/>
              <a:gd name="connsiteY197" fmla="*/ 3830985 h 6858000"/>
              <a:gd name="connsiteX198" fmla="*/ 4440129 w 7467600"/>
              <a:gd name="connsiteY198" fmla="*/ 3448571 h 6858000"/>
              <a:gd name="connsiteX199" fmla="*/ 4441737 w 7467600"/>
              <a:gd name="connsiteY199" fmla="*/ 3399734 h 6858000"/>
              <a:gd name="connsiteX200" fmla="*/ 4431236 w 7467600"/>
              <a:gd name="connsiteY200" fmla="*/ 3400954 h 6858000"/>
              <a:gd name="connsiteX201" fmla="*/ 4557150 w 7467600"/>
              <a:gd name="connsiteY201" fmla="*/ 3510023 h 6858000"/>
              <a:gd name="connsiteX202" fmla="*/ 4856936 w 7467600"/>
              <a:gd name="connsiteY202" fmla="*/ 3809146 h 6858000"/>
              <a:gd name="connsiteX203" fmla="*/ 5111996 w 7467600"/>
              <a:gd name="connsiteY203" fmla="*/ 4065759 h 6858000"/>
              <a:gd name="connsiteX204" fmla="*/ 5388878 w 7467600"/>
              <a:gd name="connsiteY204" fmla="*/ 4300185 h 6858000"/>
              <a:gd name="connsiteX205" fmla="*/ 5425556 w 7467600"/>
              <a:gd name="connsiteY205" fmla="*/ 4308967 h 6858000"/>
              <a:gd name="connsiteX206" fmla="*/ 4943646 w 7467600"/>
              <a:gd name="connsiteY206" fmla="*/ 3822916 h 6858000"/>
              <a:gd name="connsiteX207" fmla="*/ 4594837 w 7467600"/>
              <a:gd name="connsiteY207" fmla="*/ 3532274 h 6858000"/>
              <a:gd name="connsiteX208" fmla="*/ 4441737 w 7467600"/>
              <a:gd name="connsiteY208" fmla="*/ 3399734 h 6858000"/>
              <a:gd name="connsiteX209" fmla="*/ 5425834 w 7467600"/>
              <a:gd name="connsiteY209" fmla="*/ 3162785 h 6858000"/>
              <a:gd name="connsiteX210" fmla="*/ 5401644 w 7467600"/>
              <a:gd name="connsiteY210" fmla="*/ 3617847 h 6858000"/>
              <a:gd name="connsiteX211" fmla="*/ 5467256 w 7467600"/>
              <a:gd name="connsiteY211" fmla="*/ 4175494 h 6858000"/>
              <a:gd name="connsiteX212" fmla="*/ 5448069 w 7467600"/>
              <a:gd name="connsiteY212" fmla="*/ 3567554 h 6858000"/>
              <a:gd name="connsiteX213" fmla="*/ 5425834 w 7467600"/>
              <a:gd name="connsiteY213" fmla="*/ 3162785 h 6858000"/>
              <a:gd name="connsiteX214" fmla="*/ 1318687 w 7467600"/>
              <a:gd name="connsiteY214" fmla="*/ 3113840 h 6858000"/>
              <a:gd name="connsiteX215" fmla="*/ 1066793 w 7467600"/>
              <a:gd name="connsiteY215" fmla="*/ 3212171 h 6858000"/>
              <a:gd name="connsiteX216" fmla="*/ 993319 w 7467600"/>
              <a:gd name="connsiteY216" fmla="*/ 3247648 h 6858000"/>
              <a:gd name="connsiteX217" fmla="*/ 853081 w 7467600"/>
              <a:gd name="connsiteY217" fmla="*/ 3312410 h 6858000"/>
              <a:gd name="connsiteX218" fmla="*/ 805957 w 7467600"/>
              <a:gd name="connsiteY218" fmla="*/ 3330443 h 6858000"/>
              <a:gd name="connsiteX219" fmla="*/ 1318687 w 7467600"/>
              <a:gd name="connsiteY219" fmla="*/ 3113840 h 6858000"/>
              <a:gd name="connsiteX220" fmla="*/ 5453702 w 7467600"/>
              <a:gd name="connsiteY220" fmla="*/ 3090882 h 6858000"/>
              <a:gd name="connsiteX221" fmla="*/ 5480135 w 7467600"/>
              <a:gd name="connsiteY221" fmla="*/ 3565802 h 6858000"/>
              <a:gd name="connsiteX222" fmla="*/ 5499023 w 7467600"/>
              <a:gd name="connsiteY222" fmla="*/ 4166310 h 6858000"/>
              <a:gd name="connsiteX223" fmla="*/ 5547022 w 7467600"/>
              <a:gd name="connsiteY223" fmla="*/ 3607838 h 6858000"/>
              <a:gd name="connsiteX224" fmla="*/ 5515964 w 7467600"/>
              <a:gd name="connsiteY224" fmla="*/ 3378541 h 6858000"/>
              <a:gd name="connsiteX225" fmla="*/ 5453702 w 7467600"/>
              <a:gd name="connsiteY225" fmla="*/ 3090882 h 6858000"/>
              <a:gd name="connsiteX226" fmla="*/ 1238695 w 7467600"/>
              <a:gd name="connsiteY226" fmla="*/ 3076820 h 6858000"/>
              <a:gd name="connsiteX227" fmla="*/ 716371 w 7467600"/>
              <a:gd name="connsiteY227" fmla="*/ 3293249 h 6858000"/>
              <a:gd name="connsiteX228" fmla="*/ 579522 w 7467600"/>
              <a:gd name="connsiteY228" fmla="*/ 3371759 h 6858000"/>
              <a:gd name="connsiteX229" fmla="*/ 600288 w 7467600"/>
              <a:gd name="connsiteY229" fmla="*/ 3365555 h 6858000"/>
              <a:gd name="connsiteX230" fmla="*/ 840692 w 7467600"/>
              <a:gd name="connsiteY230" fmla="*/ 3284921 h 6858000"/>
              <a:gd name="connsiteX231" fmla="*/ 979248 w 7467600"/>
              <a:gd name="connsiteY231" fmla="*/ 3221003 h 6858000"/>
              <a:gd name="connsiteX232" fmla="*/ 1053282 w 7467600"/>
              <a:gd name="connsiteY232" fmla="*/ 3185247 h 6858000"/>
              <a:gd name="connsiteX233" fmla="*/ 1320603 w 7467600"/>
              <a:gd name="connsiteY233" fmla="*/ 3081281 h 6858000"/>
              <a:gd name="connsiteX234" fmla="*/ 1238695 w 7467600"/>
              <a:gd name="connsiteY234" fmla="*/ 3076820 h 6858000"/>
              <a:gd name="connsiteX235" fmla="*/ 5425627 w 7467600"/>
              <a:gd name="connsiteY235" fmla="*/ 2954192 h 6858000"/>
              <a:gd name="connsiteX236" fmla="*/ 5470770 w 7467600"/>
              <a:gd name="connsiteY236" fmla="*/ 3005435 h 6858000"/>
              <a:gd name="connsiteX237" fmla="*/ 5519779 w 7467600"/>
              <a:gd name="connsiteY237" fmla="*/ 4359223 h 6858000"/>
              <a:gd name="connsiteX238" fmla="*/ 5520293 w 7467600"/>
              <a:gd name="connsiteY238" fmla="*/ 4360602 h 6858000"/>
              <a:gd name="connsiteX239" fmla="*/ 5767221 w 7467600"/>
              <a:gd name="connsiteY239" fmla="*/ 4665564 h 6858000"/>
              <a:gd name="connsiteX240" fmla="*/ 6937169 w 7467600"/>
              <a:gd name="connsiteY240" fmla="*/ 4815941 h 6858000"/>
              <a:gd name="connsiteX241" fmla="*/ 6953922 w 7467600"/>
              <a:gd name="connsiteY241" fmla="*/ 4890068 h 6858000"/>
              <a:gd name="connsiteX242" fmla="*/ 6071359 w 7467600"/>
              <a:gd name="connsiteY242" fmla="*/ 4770770 h 6858000"/>
              <a:gd name="connsiteX243" fmla="*/ 6038839 w 7467600"/>
              <a:gd name="connsiteY243" fmla="*/ 4764474 h 6858000"/>
              <a:gd name="connsiteX244" fmla="*/ 6038706 w 7467600"/>
              <a:gd name="connsiteY244" fmla="*/ 4763847 h 6858000"/>
              <a:gd name="connsiteX245" fmla="*/ 6037784 w 7467600"/>
              <a:gd name="connsiteY245" fmla="*/ 4764270 h 6858000"/>
              <a:gd name="connsiteX246" fmla="*/ 6038839 w 7467600"/>
              <a:gd name="connsiteY246" fmla="*/ 4764474 h 6858000"/>
              <a:gd name="connsiteX247" fmla="*/ 6040338 w 7467600"/>
              <a:gd name="connsiteY247" fmla="*/ 4771418 h 6858000"/>
              <a:gd name="connsiteX248" fmla="*/ 6024488 w 7467600"/>
              <a:gd name="connsiteY248" fmla="*/ 4809903 h 6858000"/>
              <a:gd name="connsiteX249" fmla="*/ 5599771 w 7467600"/>
              <a:gd name="connsiteY249" fmla="*/ 5509652 h 6858000"/>
              <a:gd name="connsiteX250" fmla="*/ 5548843 w 7467600"/>
              <a:gd name="connsiteY250" fmla="*/ 5563845 h 6858000"/>
              <a:gd name="connsiteX251" fmla="*/ 5940952 w 7467600"/>
              <a:gd name="connsiteY251" fmla="*/ 6250028 h 6858000"/>
              <a:gd name="connsiteX252" fmla="*/ 6043441 w 7467600"/>
              <a:gd name="connsiteY252" fmla="*/ 6665847 h 6858000"/>
              <a:gd name="connsiteX253" fmla="*/ 6093432 w 7467600"/>
              <a:gd name="connsiteY253" fmla="*/ 6858000 h 6858000"/>
              <a:gd name="connsiteX254" fmla="*/ 6034344 w 7467600"/>
              <a:gd name="connsiteY254" fmla="*/ 6858000 h 6858000"/>
              <a:gd name="connsiteX255" fmla="*/ 6026679 w 7467600"/>
              <a:gd name="connsiteY255" fmla="*/ 6836959 h 6858000"/>
              <a:gd name="connsiteX256" fmla="*/ 5800441 w 7467600"/>
              <a:gd name="connsiteY256" fmla="*/ 6335286 h 6858000"/>
              <a:gd name="connsiteX257" fmla="*/ 5526562 w 7467600"/>
              <a:gd name="connsiteY257" fmla="*/ 5705388 h 6858000"/>
              <a:gd name="connsiteX258" fmla="*/ 5519640 w 7467600"/>
              <a:gd name="connsiteY258" fmla="*/ 5683774 h 6858000"/>
              <a:gd name="connsiteX259" fmla="*/ 5844559 w 7467600"/>
              <a:gd name="connsiteY259" fmla="*/ 6553349 h 6858000"/>
              <a:gd name="connsiteX260" fmla="*/ 5975994 w 7467600"/>
              <a:gd name="connsiteY260" fmla="*/ 6858000 h 6858000"/>
              <a:gd name="connsiteX261" fmla="*/ 5898547 w 7467600"/>
              <a:gd name="connsiteY261" fmla="*/ 6858000 h 6858000"/>
              <a:gd name="connsiteX262" fmla="*/ 5682041 w 7467600"/>
              <a:gd name="connsiteY262" fmla="*/ 6355860 h 6858000"/>
              <a:gd name="connsiteX263" fmla="*/ 5461758 w 7467600"/>
              <a:gd name="connsiteY263" fmla="*/ 5820220 h 6858000"/>
              <a:gd name="connsiteX264" fmla="*/ 5237282 w 7467600"/>
              <a:gd name="connsiteY264" fmla="*/ 6579086 h 6858000"/>
              <a:gd name="connsiteX265" fmla="*/ 5115009 w 7467600"/>
              <a:gd name="connsiteY265" fmla="*/ 6858000 h 6858000"/>
              <a:gd name="connsiteX266" fmla="*/ 5028074 w 7467600"/>
              <a:gd name="connsiteY266" fmla="*/ 6858000 h 6858000"/>
              <a:gd name="connsiteX267" fmla="*/ 5079508 w 7467600"/>
              <a:gd name="connsiteY267" fmla="*/ 6749074 h 6858000"/>
              <a:gd name="connsiteX268" fmla="*/ 5371846 w 7467600"/>
              <a:gd name="connsiteY268" fmla="*/ 5924413 h 6858000"/>
              <a:gd name="connsiteX269" fmla="*/ 5270512 w 7467600"/>
              <a:gd name="connsiteY269" fmla="*/ 6138975 h 6858000"/>
              <a:gd name="connsiteX270" fmla="*/ 5062409 w 7467600"/>
              <a:gd name="connsiteY270" fmla="*/ 6653544 h 6858000"/>
              <a:gd name="connsiteX271" fmla="*/ 5036628 w 7467600"/>
              <a:gd name="connsiteY271" fmla="*/ 6754247 h 6858000"/>
              <a:gd name="connsiteX272" fmla="*/ 5009112 w 7467600"/>
              <a:gd name="connsiteY272" fmla="*/ 6858000 h 6858000"/>
              <a:gd name="connsiteX273" fmla="*/ 4976679 w 7467600"/>
              <a:gd name="connsiteY273" fmla="*/ 6858000 h 6858000"/>
              <a:gd name="connsiteX274" fmla="*/ 5006537 w 7467600"/>
              <a:gd name="connsiteY274" fmla="*/ 6747068 h 6858000"/>
              <a:gd name="connsiteX275" fmla="*/ 5032723 w 7467600"/>
              <a:gd name="connsiteY275" fmla="*/ 6644957 h 6858000"/>
              <a:gd name="connsiteX276" fmla="*/ 5242949 w 7467600"/>
              <a:gd name="connsiteY276" fmla="*/ 6125175 h 6858000"/>
              <a:gd name="connsiteX277" fmla="*/ 5286321 w 7467600"/>
              <a:gd name="connsiteY277" fmla="*/ 6033555 h 6858000"/>
              <a:gd name="connsiteX278" fmla="*/ 5008210 w 7467600"/>
              <a:gd name="connsiteY278" fmla="*/ 6649194 h 6858000"/>
              <a:gd name="connsiteX279" fmla="*/ 4986321 w 7467600"/>
              <a:gd name="connsiteY279" fmla="*/ 6765687 h 6858000"/>
              <a:gd name="connsiteX280" fmla="*/ 4973474 w 7467600"/>
              <a:gd name="connsiteY280" fmla="*/ 6858000 h 6858000"/>
              <a:gd name="connsiteX281" fmla="*/ 4907178 w 7467600"/>
              <a:gd name="connsiteY281" fmla="*/ 6858000 h 6858000"/>
              <a:gd name="connsiteX282" fmla="*/ 4910810 w 7467600"/>
              <a:gd name="connsiteY282" fmla="*/ 6829660 h 6858000"/>
              <a:gd name="connsiteX283" fmla="*/ 4987461 w 7467600"/>
              <a:gd name="connsiteY283" fmla="*/ 6432994 h 6858000"/>
              <a:gd name="connsiteX284" fmla="*/ 5179262 w 7467600"/>
              <a:gd name="connsiteY284" fmla="*/ 6035044 h 6858000"/>
              <a:gd name="connsiteX285" fmla="*/ 4689678 w 7467600"/>
              <a:gd name="connsiteY285" fmla="*/ 6440241 h 6858000"/>
              <a:gd name="connsiteX286" fmla="*/ 4477543 w 7467600"/>
              <a:gd name="connsiteY286" fmla="*/ 6674836 h 6858000"/>
              <a:gd name="connsiteX287" fmla="*/ 4329957 w 7467600"/>
              <a:gd name="connsiteY287" fmla="*/ 6858000 h 6858000"/>
              <a:gd name="connsiteX288" fmla="*/ 4218595 w 7467600"/>
              <a:gd name="connsiteY288" fmla="*/ 6858000 h 6858000"/>
              <a:gd name="connsiteX289" fmla="*/ 4368888 w 7467600"/>
              <a:gd name="connsiteY289" fmla="*/ 6668412 h 6858000"/>
              <a:gd name="connsiteX290" fmla="*/ 4563091 w 7467600"/>
              <a:gd name="connsiteY290" fmla="*/ 6442508 h 6858000"/>
              <a:gd name="connsiteX291" fmla="*/ 5387324 w 7467600"/>
              <a:gd name="connsiteY291" fmla="*/ 5705830 h 6858000"/>
              <a:gd name="connsiteX292" fmla="*/ 5073620 w 7467600"/>
              <a:gd name="connsiteY292" fmla="*/ 5955437 h 6858000"/>
              <a:gd name="connsiteX293" fmla="*/ 4689789 w 7467600"/>
              <a:gd name="connsiteY293" fmla="*/ 6268382 h 6858000"/>
              <a:gd name="connsiteX294" fmla="*/ 4418722 w 7467600"/>
              <a:gd name="connsiteY294" fmla="*/ 6570886 h 6858000"/>
              <a:gd name="connsiteX295" fmla="*/ 4214944 w 7467600"/>
              <a:gd name="connsiteY295" fmla="*/ 6858000 h 6858000"/>
              <a:gd name="connsiteX296" fmla="*/ 4177898 w 7467600"/>
              <a:gd name="connsiteY296" fmla="*/ 6858000 h 6858000"/>
              <a:gd name="connsiteX297" fmla="*/ 4391597 w 7467600"/>
              <a:gd name="connsiteY297" fmla="*/ 6556370 h 6858000"/>
              <a:gd name="connsiteX298" fmla="*/ 4668889 w 7467600"/>
              <a:gd name="connsiteY298" fmla="*/ 6246399 h 6858000"/>
              <a:gd name="connsiteX299" fmla="*/ 5055427 w 7467600"/>
              <a:gd name="connsiteY299" fmla="*/ 5931476 h 6858000"/>
              <a:gd name="connsiteX300" fmla="*/ 5371814 w 7467600"/>
              <a:gd name="connsiteY300" fmla="*/ 5678975 h 6858000"/>
              <a:gd name="connsiteX301" fmla="*/ 4987918 w 7467600"/>
              <a:gd name="connsiteY301" fmla="*/ 5838701 h 6858000"/>
              <a:gd name="connsiteX302" fmla="*/ 4317146 w 7467600"/>
              <a:gd name="connsiteY302" fmla="*/ 6587716 h 6858000"/>
              <a:gd name="connsiteX303" fmla="*/ 4171627 w 7467600"/>
              <a:gd name="connsiteY303" fmla="*/ 6858000 h 6858000"/>
              <a:gd name="connsiteX304" fmla="*/ 4081585 w 7467600"/>
              <a:gd name="connsiteY304" fmla="*/ 6858000 h 6858000"/>
              <a:gd name="connsiteX305" fmla="*/ 4238603 w 7467600"/>
              <a:gd name="connsiteY305" fmla="*/ 6559341 h 6858000"/>
              <a:gd name="connsiteX306" fmla="*/ 4778333 w 7467600"/>
              <a:gd name="connsiteY306" fmla="*/ 5873626 h 6858000"/>
              <a:gd name="connsiteX307" fmla="*/ 5414185 w 7467600"/>
              <a:gd name="connsiteY307" fmla="*/ 5573882 h 6858000"/>
              <a:gd name="connsiteX308" fmla="*/ 5959648 w 7467600"/>
              <a:gd name="connsiteY308" fmla="*/ 4760797 h 6858000"/>
              <a:gd name="connsiteX309" fmla="*/ 5355019 w 7467600"/>
              <a:gd name="connsiteY309" fmla="*/ 4734672 h 6858000"/>
              <a:gd name="connsiteX310" fmla="*/ 5083565 w 7467600"/>
              <a:gd name="connsiteY310" fmla="*/ 5179121 h 6858000"/>
              <a:gd name="connsiteX311" fmla="*/ 4713577 w 7467600"/>
              <a:gd name="connsiteY311" fmla="*/ 5616803 h 6858000"/>
              <a:gd name="connsiteX312" fmla="*/ 3989559 w 7467600"/>
              <a:gd name="connsiteY312" fmla="*/ 6145945 h 6858000"/>
              <a:gd name="connsiteX313" fmla="*/ 3939824 w 7467600"/>
              <a:gd name="connsiteY313" fmla="*/ 6066900 h 6858000"/>
              <a:gd name="connsiteX314" fmla="*/ 4584537 w 7467600"/>
              <a:gd name="connsiteY314" fmla="*/ 5324826 h 6858000"/>
              <a:gd name="connsiteX315" fmla="*/ 5037105 w 7467600"/>
              <a:gd name="connsiteY315" fmla="*/ 5088765 h 6858000"/>
              <a:gd name="connsiteX316" fmla="*/ 5039930 w 7467600"/>
              <a:gd name="connsiteY316" fmla="*/ 5089585 h 6858000"/>
              <a:gd name="connsiteX317" fmla="*/ 5263764 w 7467600"/>
              <a:gd name="connsiteY317" fmla="*/ 4735525 h 6858000"/>
              <a:gd name="connsiteX318" fmla="*/ 4086300 w 7467600"/>
              <a:gd name="connsiteY318" fmla="*/ 4884599 h 6858000"/>
              <a:gd name="connsiteX319" fmla="*/ 4085485 w 7467600"/>
              <a:gd name="connsiteY319" fmla="*/ 4899070 h 6858000"/>
              <a:gd name="connsiteX320" fmla="*/ 3871915 w 7467600"/>
              <a:gd name="connsiteY320" fmla="*/ 5253645 h 6858000"/>
              <a:gd name="connsiteX321" fmla="*/ 3799374 w 7467600"/>
              <a:gd name="connsiteY321" fmla="*/ 5466127 h 6858000"/>
              <a:gd name="connsiteX322" fmla="*/ 3498850 w 7467600"/>
              <a:gd name="connsiteY322" fmla="*/ 6661888 h 6858000"/>
              <a:gd name="connsiteX323" fmla="*/ 3399216 w 7467600"/>
              <a:gd name="connsiteY323" fmla="*/ 6858000 h 6858000"/>
              <a:gd name="connsiteX324" fmla="*/ 3303688 w 7467600"/>
              <a:gd name="connsiteY324" fmla="*/ 6858000 h 6858000"/>
              <a:gd name="connsiteX325" fmla="*/ 3391774 w 7467600"/>
              <a:gd name="connsiteY325" fmla="*/ 6697181 h 6858000"/>
              <a:gd name="connsiteX326" fmla="*/ 3735540 w 7467600"/>
              <a:gd name="connsiteY326" fmla="*/ 5546923 h 6858000"/>
              <a:gd name="connsiteX327" fmla="*/ 3729438 w 7467600"/>
              <a:gd name="connsiteY327" fmla="*/ 5569058 h 6858000"/>
              <a:gd name="connsiteX328" fmla="*/ 3707782 w 7467600"/>
              <a:gd name="connsiteY328" fmla="*/ 5644908 h 6858000"/>
              <a:gd name="connsiteX329" fmla="*/ 3583827 w 7467600"/>
              <a:gd name="connsiteY329" fmla="*/ 6039215 h 6858000"/>
              <a:gd name="connsiteX330" fmla="*/ 3547861 w 7467600"/>
              <a:gd name="connsiteY330" fmla="*/ 6129609 h 6858000"/>
              <a:gd name="connsiteX331" fmla="*/ 3490905 w 7467600"/>
              <a:gd name="connsiteY331" fmla="*/ 6277660 h 6858000"/>
              <a:gd name="connsiteX332" fmla="*/ 3455859 w 7467600"/>
              <a:gd name="connsiteY332" fmla="*/ 6391301 h 6858000"/>
              <a:gd name="connsiteX333" fmla="*/ 3429112 w 7467600"/>
              <a:gd name="connsiteY333" fmla="*/ 6479469 h 6858000"/>
              <a:gd name="connsiteX334" fmla="*/ 3304862 w 7467600"/>
              <a:gd name="connsiteY334" fmla="*/ 6796476 h 6858000"/>
              <a:gd name="connsiteX335" fmla="*/ 3276071 w 7467600"/>
              <a:gd name="connsiteY335" fmla="*/ 6858000 h 6858000"/>
              <a:gd name="connsiteX336" fmla="*/ 3240805 w 7467600"/>
              <a:gd name="connsiteY336" fmla="*/ 6858000 h 6858000"/>
              <a:gd name="connsiteX337" fmla="*/ 3275917 w 7467600"/>
              <a:gd name="connsiteY337" fmla="*/ 6783192 h 6858000"/>
              <a:gd name="connsiteX338" fmla="*/ 3399358 w 7467600"/>
              <a:gd name="connsiteY338" fmla="*/ 6469011 h 6858000"/>
              <a:gd name="connsiteX339" fmla="*/ 3425650 w 7467600"/>
              <a:gd name="connsiteY339" fmla="*/ 6381333 h 6858000"/>
              <a:gd name="connsiteX340" fmla="*/ 3460661 w 7467600"/>
              <a:gd name="connsiteY340" fmla="*/ 6266763 h 6858000"/>
              <a:gd name="connsiteX341" fmla="*/ 3518021 w 7467600"/>
              <a:gd name="connsiteY341" fmla="*/ 6117298 h 6858000"/>
              <a:gd name="connsiteX342" fmla="*/ 3554035 w 7467600"/>
              <a:gd name="connsiteY342" fmla="*/ 6027832 h 6858000"/>
              <a:gd name="connsiteX343" fmla="*/ 3677174 w 7467600"/>
              <a:gd name="connsiteY343" fmla="*/ 5636351 h 6858000"/>
              <a:gd name="connsiteX344" fmla="*/ 3698819 w 7467600"/>
              <a:gd name="connsiteY344" fmla="*/ 5560503 h 6858000"/>
              <a:gd name="connsiteX345" fmla="*/ 3702094 w 7467600"/>
              <a:gd name="connsiteY345" fmla="*/ 5549194 h 6858000"/>
              <a:gd name="connsiteX346" fmla="*/ 3398355 w 7467600"/>
              <a:gd name="connsiteY346" fmla="*/ 6094603 h 6858000"/>
              <a:gd name="connsiteX347" fmla="*/ 3193941 w 7467600"/>
              <a:gd name="connsiteY347" fmla="*/ 6798775 h 6858000"/>
              <a:gd name="connsiteX348" fmla="*/ 3184140 w 7467600"/>
              <a:gd name="connsiteY348" fmla="*/ 6858000 h 6858000"/>
              <a:gd name="connsiteX349" fmla="*/ 3099978 w 7467600"/>
              <a:gd name="connsiteY349" fmla="*/ 6858000 h 6858000"/>
              <a:gd name="connsiteX350" fmla="*/ 3101556 w 7467600"/>
              <a:gd name="connsiteY350" fmla="*/ 6843337 h 6858000"/>
              <a:gd name="connsiteX351" fmla="*/ 3370162 w 7467600"/>
              <a:gd name="connsiteY351" fmla="*/ 5785550 h 6858000"/>
              <a:gd name="connsiteX352" fmla="*/ 3746477 w 7467600"/>
              <a:gd name="connsiteY352" fmla="*/ 5377889 h 6858000"/>
              <a:gd name="connsiteX353" fmla="*/ 3863399 w 7467600"/>
              <a:gd name="connsiteY353" fmla="*/ 5087257 h 6858000"/>
              <a:gd name="connsiteX354" fmla="*/ 3968712 w 7467600"/>
              <a:gd name="connsiteY354" fmla="*/ 4913989 h 6858000"/>
              <a:gd name="connsiteX355" fmla="*/ 2792390 w 7467600"/>
              <a:gd name="connsiteY355" fmla="*/ 5382974 h 6858000"/>
              <a:gd name="connsiteX356" fmla="*/ 2714982 w 7467600"/>
              <a:gd name="connsiteY356" fmla="*/ 5427051 h 6858000"/>
              <a:gd name="connsiteX357" fmla="*/ 2813361 w 7467600"/>
              <a:gd name="connsiteY357" fmla="*/ 6023912 h 6858000"/>
              <a:gd name="connsiteX358" fmla="*/ 2688430 w 7467600"/>
              <a:gd name="connsiteY358" fmla="*/ 6801564 h 6858000"/>
              <a:gd name="connsiteX359" fmla="*/ 2629626 w 7467600"/>
              <a:gd name="connsiteY359" fmla="*/ 6763394 h 6858000"/>
              <a:gd name="connsiteX360" fmla="*/ 2565328 w 7467600"/>
              <a:gd name="connsiteY360" fmla="*/ 5516399 h 6858000"/>
              <a:gd name="connsiteX361" fmla="*/ 1922999 w 7467600"/>
              <a:gd name="connsiteY361" fmla="*/ 5980343 h 6858000"/>
              <a:gd name="connsiteX362" fmla="*/ 1950261 w 7467600"/>
              <a:gd name="connsiteY362" fmla="*/ 6405858 h 6858000"/>
              <a:gd name="connsiteX363" fmla="*/ 2365554 w 7467600"/>
              <a:gd name="connsiteY363" fmla="*/ 6759107 h 6858000"/>
              <a:gd name="connsiteX364" fmla="*/ 2424142 w 7467600"/>
              <a:gd name="connsiteY364" fmla="*/ 6858000 h 6858000"/>
              <a:gd name="connsiteX365" fmla="*/ 2395994 w 7467600"/>
              <a:gd name="connsiteY365" fmla="*/ 6858000 h 6858000"/>
              <a:gd name="connsiteX366" fmla="*/ 2392863 w 7467600"/>
              <a:gd name="connsiteY366" fmla="*/ 6852964 h 6858000"/>
              <a:gd name="connsiteX367" fmla="*/ 2017589 w 7467600"/>
              <a:gd name="connsiteY367" fmla="*/ 6493982 h 6858000"/>
              <a:gd name="connsiteX368" fmla="*/ 2147336 w 7467600"/>
              <a:gd name="connsiteY368" fmla="*/ 6594052 h 6858000"/>
              <a:gd name="connsiteX369" fmla="*/ 2207047 w 7467600"/>
              <a:gd name="connsiteY369" fmla="*/ 6654540 h 6858000"/>
              <a:gd name="connsiteX370" fmla="*/ 2299106 w 7467600"/>
              <a:gd name="connsiteY370" fmla="*/ 6778931 h 6858000"/>
              <a:gd name="connsiteX371" fmla="*/ 2314430 w 7467600"/>
              <a:gd name="connsiteY371" fmla="*/ 6801144 h 6858000"/>
              <a:gd name="connsiteX372" fmla="*/ 2352406 w 7467600"/>
              <a:gd name="connsiteY372" fmla="*/ 6858000 h 6858000"/>
              <a:gd name="connsiteX373" fmla="*/ 2314492 w 7467600"/>
              <a:gd name="connsiteY373" fmla="*/ 6858000 h 6858000"/>
              <a:gd name="connsiteX374" fmla="*/ 2288095 w 7467600"/>
              <a:gd name="connsiteY374" fmla="*/ 6818030 h 6858000"/>
              <a:gd name="connsiteX375" fmla="*/ 2272768 w 7467600"/>
              <a:gd name="connsiteY375" fmla="*/ 6795822 h 6858000"/>
              <a:gd name="connsiteX376" fmla="*/ 2182715 w 7467600"/>
              <a:gd name="connsiteY376" fmla="*/ 6675071 h 6858000"/>
              <a:gd name="connsiteX377" fmla="*/ 2032061 w 7467600"/>
              <a:gd name="connsiteY377" fmla="*/ 6541380 h 6858000"/>
              <a:gd name="connsiteX378" fmla="*/ 2257220 w 7467600"/>
              <a:gd name="connsiteY378" fmla="*/ 6826257 h 6858000"/>
              <a:gd name="connsiteX379" fmla="*/ 2281324 w 7467600"/>
              <a:gd name="connsiteY379" fmla="*/ 6858000 h 6858000"/>
              <a:gd name="connsiteX380" fmla="*/ 2242860 w 7467600"/>
              <a:gd name="connsiteY380" fmla="*/ 6858000 h 6858000"/>
              <a:gd name="connsiteX381" fmla="*/ 2232818 w 7467600"/>
              <a:gd name="connsiteY381" fmla="*/ 6844926 h 6858000"/>
              <a:gd name="connsiteX382" fmla="*/ 1990172 w 7467600"/>
              <a:gd name="connsiteY382" fmla="*/ 6542121 h 6858000"/>
              <a:gd name="connsiteX383" fmla="*/ 2124090 w 7467600"/>
              <a:gd name="connsiteY383" fmla="*/ 6761017 h 6858000"/>
              <a:gd name="connsiteX384" fmla="*/ 2200380 w 7467600"/>
              <a:gd name="connsiteY384" fmla="*/ 6858000 h 6858000"/>
              <a:gd name="connsiteX385" fmla="*/ 2147507 w 7467600"/>
              <a:gd name="connsiteY385" fmla="*/ 6858000 h 6858000"/>
              <a:gd name="connsiteX386" fmla="*/ 2070668 w 7467600"/>
              <a:gd name="connsiteY386" fmla="*/ 6761520 h 6858000"/>
              <a:gd name="connsiteX387" fmla="*/ 1975142 w 7467600"/>
              <a:gd name="connsiteY387" fmla="*/ 6585570 h 6858000"/>
              <a:gd name="connsiteX388" fmla="*/ 2050035 w 7467600"/>
              <a:gd name="connsiteY388" fmla="*/ 6813345 h 6858000"/>
              <a:gd name="connsiteX389" fmla="*/ 2063025 w 7467600"/>
              <a:gd name="connsiteY389" fmla="*/ 6858000 h 6858000"/>
              <a:gd name="connsiteX390" fmla="*/ 2021675 w 7467600"/>
              <a:gd name="connsiteY390" fmla="*/ 6858000 h 6858000"/>
              <a:gd name="connsiteX391" fmla="*/ 2019308 w 7467600"/>
              <a:gd name="connsiteY391" fmla="*/ 6847118 h 6858000"/>
              <a:gd name="connsiteX392" fmla="*/ 1938835 w 7467600"/>
              <a:gd name="connsiteY392" fmla="*/ 6551160 h 6858000"/>
              <a:gd name="connsiteX393" fmla="*/ 1953230 w 7467600"/>
              <a:gd name="connsiteY393" fmla="*/ 6759699 h 6858000"/>
              <a:gd name="connsiteX394" fmla="*/ 1956763 w 7467600"/>
              <a:gd name="connsiteY394" fmla="*/ 6778191 h 6858000"/>
              <a:gd name="connsiteX395" fmla="*/ 1967925 w 7467600"/>
              <a:gd name="connsiteY395" fmla="*/ 6858000 h 6858000"/>
              <a:gd name="connsiteX396" fmla="*/ 1936622 w 7467600"/>
              <a:gd name="connsiteY396" fmla="*/ 6858000 h 6858000"/>
              <a:gd name="connsiteX397" fmla="*/ 1926261 w 7467600"/>
              <a:gd name="connsiteY397" fmla="*/ 6784064 h 6858000"/>
              <a:gd name="connsiteX398" fmla="*/ 1922724 w 7467600"/>
              <a:gd name="connsiteY398" fmla="*/ 6765577 h 6858000"/>
              <a:gd name="connsiteX399" fmla="*/ 1904650 w 7467600"/>
              <a:gd name="connsiteY399" fmla="*/ 6639616 h 6858000"/>
              <a:gd name="connsiteX400" fmla="*/ 1885273 w 7467600"/>
              <a:gd name="connsiteY400" fmla="*/ 6858000 h 6858000"/>
              <a:gd name="connsiteX401" fmla="*/ 1854363 w 7467600"/>
              <a:gd name="connsiteY401" fmla="*/ 6858000 h 6858000"/>
              <a:gd name="connsiteX402" fmla="*/ 1880391 w 7467600"/>
              <a:gd name="connsiteY402" fmla="*/ 6603796 h 6858000"/>
              <a:gd name="connsiteX403" fmla="*/ 1818273 w 7467600"/>
              <a:gd name="connsiteY403" fmla="*/ 6715729 h 6858000"/>
              <a:gd name="connsiteX404" fmla="*/ 1794691 w 7467600"/>
              <a:gd name="connsiteY404" fmla="*/ 6843239 h 6858000"/>
              <a:gd name="connsiteX405" fmla="*/ 1794914 w 7467600"/>
              <a:gd name="connsiteY405" fmla="*/ 6858000 h 6858000"/>
              <a:gd name="connsiteX406" fmla="*/ 1746128 w 7467600"/>
              <a:gd name="connsiteY406" fmla="*/ 6858000 h 6858000"/>
              <a:gd name="connsiteX407" fmla="*/ 1753934 w 7467600"/>
              <a:gd name="connsiteY407" fmla="*/ 6724796 h 6858000"/>
              <a:gd name="connsiteX408" fmla="*/ 1792053 w 7467600"/>
              <a:gd name="connsiteY408" fmla="*/ 6572396 h 6858000"/>
              <a:gd name="connsiteX409" fmla="*/ 1862248 w 7467600"/>
              <a:gd name="connsiteY409" fmla="*/ 6266397 h 6858000"/>
              <a:gd name="connsiteX410" fmla="*/ 1862250 w 7467600"/>
              <a:gd name="connsiteY410" fmla="*/ 6033531 h 6858000"/>
              <a:gd name="connsiteX411" fmla="*/ 1211999 w 7467600"/>
              <a:gd name="connsiteY411" fmla="*/ 6683610 h 6858000"/>
              <a:gd name="connsiteX412" fmla="*/ 1213266 w 7467600"/>
              <a:gd name="connsiteY412" fmla="*/ 6691947 h 6858000"/>
              <a:gd name="connsiteX413" fmla="*/ 1203370 w 7467600"/>
              <a:gd name="connsiteY413" fmla="*/ 6850676 h 6858000"/>
              <a:gd name="connsiteX414" fmla="*/ 1203671 w 7467600"/>
              <a:gd name="connsiteY414" fmla="*/ 6858000 h 6858000"/>
              <a:gd name="connsiteX415" fmla="*/ 1143180 w 7467600"/>
              <a:gd name="connsiteY415" fmla="*/ 6858000 h 6858000"/>
              <a:gd name="connsiteX416" fmla="*/ 1142176 w 7467600"/>
              <a:gd name="connsiteY416" fmla="*/ 6766045 h 6858000"/>
              <a:gd name="connsiteX417" fmla="*/ 1067484 w 7467600"/>
              <a:gd name="connsiteY417" fmla="*/ 6858000 h 6858000"/>
              <a:gd name="connsiteX418" fmla="*/ 953928 w 7467600"/>
              <a:gd name="connsiteY418" fmla="*/ 6858000 h 6858000"/>
              <a:gd name="connsiteX419" fmla="*/ 959715 w 7467600"/>
              <a:gd name="connsiteY419" fmla="*/ 6850185 h 6858000"/>
              <a:gd name="connsiteX420" fmla="*/ 1483788 w 7467600"/>
              <a:gd name="connsiteY420" fmla="*/ 6259174 h 6858000"/>
              <a:gd name="connsiteX421" fmla="*/ 1100671 w 7467600"/>
              <a:gd name="connsiteY421" fmla="*/ 6252137 h 6858000"/>
              <a:gd name="connsiteX422" fmla="*/ 1090144 w 7467600"/>
              <a:gd name="connsiteY422" fmla="*/ 6256748 h 6858000"/>
              <a:gd name="connsiteX423" fmla="*/ 1095872 w 7467600"/>
              <a:gd name="connsiteY423" fmla="*/ 6271892 h 6858000"/>
              <a:gd name="connsiteX424" fmla="*/ 262785 w 7467600"/>
              <a:gd name="connsiteY424" fmla="*/ 6845450 h 6858000"/>
              <a:gd name="connsiteX425" fmla="*/ 209968 w 7467600"/>
              <a:gd name="connsiteY425" fmla="*/ 6770713 h 6858000"/>
              <a:gd name="connsiteX426" fmla="*/ 873460 w 7467600"/>
              <a:gd name="connsiteY426" fmla="*/ 6253768 h 6858000"/>
              <a:gd name="connsiteX427" fmla="*/ 192686 w 7467600"/>
              <a:gd name="connsiteY427" fmla="*/ 5849257 h 6858000"/>
              <a:gd name="connsiteX428" fmla="*/ 4696 w 7467600"/>
              <a:gd name="connsiteY428" fmla="*/ 5697668 h 6858000"/>
              <a:gd name="connsiteX429" fmla="*/ 0 w 7467600"/>
              <a:gd name="connsiteY429" fmla="*/ 5689984 h 6858000"/>
              <a:gd name="connsiteX430" fmla="*/ 0 w 7467600"/>
              <a:gd name="connsiteY430" fmla="*/ 5513472 h 6858000"/>
              <a:gd name="connsiteX431" fmla="*/ 174101 w 7467600"/>
              <a:gd name="connsiteY431" fmla="*/ 5620277 h 6858000"/>
              <a:gd name="connsiteX432" fmla="*/ 891800 w 7467600"/>
              <a:gd name="connsiteY432" fmla="*/ 6036935 h 6858000"/>
              <a:gd name="connsiteX433" fmla="*/ 1072219 w 7467600"/>
              <a:gd name="connsiteY433" fmla="*/ 6169443 h 6858000"/>
              <a:gd name="connsiteX434" fmla="*/ 1074117 w 7467600"/>
              <a:gd name="connsiteY434" fmla="*/ 6170301 h 6858000"/>
              <a:gd name="connsiteX435" fmla="*/ 1083114 w 7467600"/>
              <a:gd name="connsiteY435" fmla="*/ 6174131 h 6858000"/>
              <a:gd name="connsiteX436" fmla="*/ 1543010 w 7467600"/>
              <a:gd name="connsiteY436" fmla="*/ 6191140 h 6858000"/>
              <a:gd name="connsiteX437" fmla="*/ 1551080 w 7467600"/>
              <a:gd name="connsiteY437" fmla="*/ 6195006 h 6858000"/>
              <a:gd name="connsiteX438" fmla="*/ 2345443 w 7467600"/>
              <a:gd name="connsiteY438" fmla="*/ 5549882 h 6858000"/>
              <a:gd name="connsiteX439" fmla="*/ 1721499 w 7467600"/>
              <a:gd name="connsiteY439" fmla="*/ 5599969 h 6858000"/>
              <a:gd name="connsiteX440" fmla="*/ 767716 w 7467600"/>
              <a:gd name="connsiteY440" fmla="*/ 5472768 h 6858000"/>
              <a:gd name="connsiteX441" fmla="*/ 722147 w 7467600"/>
              <a:gd name="connsiteY441" fmla="*/ 5393091 h 6858000"/>
              <a:gd name="connsiteX442" fmla="*/ 1485552 w 7467600"/>
              <a:gd name="connsiteY442" fmla="*/ 5313202 h 6858000"/>
              <a:gd name="connsiteX443" fmla="*/ 2143004 w 7467600"/>
              <a:gd name="connsiteY443" fmla="*/ 5402420 h 6858000"/>
              <a:gd name="connsiteX444" fmla="*/ 1933391 w 7467600"/>
              <a:gd name="connsiteY444" fmla="*/ 5156971 h 6858000"/>
              <a:gd name="connsiteX445" fmla="*/ 1827118 w 7467600"/>
              <a:gd name="connsiteY445" fmla="*/ 4968410 h 6858000"/>
              <a:gd name="connsiteX446" fmla="*/ 1837349 w 7467600"/>
              <a:gd name="connsiteY446" fmla="*/ 4956357 h 6858000"/>
              <a:gd name="connsiteX447" fmla="*/ 2162835 w 7467600"/>
              <a:gd name="connsiteY447" fmla="*/ 5187853 h 6858000"/>
              <a:gd name="connsiteX448" fmla="*/ 2257167 w 7467600"/>
              <a:gd name="connsiteY448" fmla="*/ 5462123 h 6858000"/>
              <a:gd name="connsiteX449" fmla="*/ 2261598 w 7467600"/>
              <a:gd name="connsiteY449" fmla="*/ 5467998 h 6858000"/>
              <a:gd name="connsiteX450" fmla="*/ 2437177 w 7467600"/>
              <a:gd name="connsiteY450" fmla="*/ 5479608 h 6858000"/>
              <a:gd name="connsiteX451" fmla="*/ 2445247 w 7467600"/>
              <a:gd name="connsiteY451" fmla="*/ 5483476 h 6858000"/>
              <a:gd name="connsiteX452" fmla="*/ 2743626 w 7467600"/>
              <a:gd name="connsiteY452" fmla="*/ 5304819 h 6858000"/>
              <a:gd name="connsiteX453" fmla="*/ 3048102 w 7467600"/>
              <a:gd name="connsiteY453" fmla="*/ 5150595 h 6858000"/>
              <a:gd name="connsiteX454" fmla="*/ 1799414 w 7467600"/>
              <a:gd name="connsiteY454" fmla="*/ 4694732 h 6858000"/>
              <a:gd name="connsiteX455" fmla="*/ 1771735 w 7467600"/>
              <a:gd name="connsiteY455" fmla="*/ 4619929 h 6858000"/>
              <a:gd name="connsiteX456" fmla="*/ 3104273 w 7467600"/>
              <a:gd name="connsiteY456" fmla="*/ 5076159 h 6858000"/>
              <a:gd name="connsiteX457" fmla="*/ 3113245 w 7467600"/>
              <a:gd name="connsiteY457" fmla="*/ 5090705 h 6858000"/>
              <a:gd name="connsiteX458" fmla="*/ 3126294 w 7467600"/>
              <a:gd name="connsiteY458" fmla="*/ 5114400 h 6858000"/>
              <a:gd name="connsiteX459" fmla="*/ 3937433 w 7467600"/>
              <a:gd name="connsiteY459" fmla="*/ 4830473 h 6858000"/>
              <a:gd name="connsiteX460" fmla="*/ 3590475 w 7467600"/>
              <a:gd name="connsiteY460" fmla="*/ 4597974 h 6858000"/>
              <a:gd name="connsiteX461" fmla="*/ 3100264 w 7467600"/>
              <a:gd name="connsiteY461" fmla="*/ 4579845 h 6858000"/>
              <a:gd name="connsiteX462" fmla="*/ 2183576 w 7467600"/>
              <a:gd name="connsiteY462" fmla="*/ 4227150 h 6858000"/>
              <a:gd name="connsiteX463" fmla="*/ 2151029 w 7467600"/>
              <a:gd name="connsiteY463" fmla="*/ 4146947 h 6858000"/>
              <a:gd name="connsiteX464" fmla="*/ 3563434 w 7467600"/>
              <a:gd name="connsiteY464" fmla="*/ 4469115 h 6858000"/>
              <a:gd name="connsiteX465" fmla="*/ 3177952 w 7467600"/>
              <a:gd name="connsiteY465" fmla="*/ 3657386 h 6858000"/>
              <a:gd name="connsiteX466" fmla="*/ 3189263 w 7467600"/>
              <a:gd name="connsiteY466" fmla="*/ 3625726 h 6858000"/>
              <a:gd name="connsiteX467" fmla="*/ 3560912 w 7467600"/>
              <a:gd name="connsiteY467" fmla="*/ 4079863 h 6858000"/>
              <a:gd name="connsiteX468" fmla="*/ 3626636 w 7467600"/>
              <a:gd name="connsiteY468" fmla="*/ 4512230 h 6858000"/>
              <a:gd name="connsiteX469" fmla="*/ 3653088 w 7467600"/>
              <a:gd name="connsiteY469" fmla="*/ 4521417 h 6858000"/>
              <a:gd name="connsiteX470" fmla="*/ 3988128 w 7467600"/>
              <a:gd name="connsiteY470" fmla="*/ 4817267 h 6858000"/>
              <a:gd name="connsiteX471" fmla="*/ 4830582 w 7467600"/>
              <a:gd name="connsiteY471" fmla="*/ 4676000 h 6858000"/>
              <a:gd name="connsiteX472" fmla="*/ 4830100 w 7467600"/>
              <a:gd name="connsiteY472" fmla="*/ 4675554 h 6858000"/>
              <a:gd name="connsiteX473" fmla="*/ 4036318 w 7467600"/>
              <a:gd name="connsiteY473" fmla="*/ 4147013 h 6858000"/>
              <a:gd name="connsiteX474" fmla="*/ 3432098 w 7467600"/>
              <a:gd name="connsiteY474" fmla="*/ 3537312 h 6858000"/>
              <a:gd name="connsiteX475" fmla="*/ 3446761 w 7467600"/>
              <a:gd name="connsiteY475" fmla="*/ 3461278 h 6858000"/>
              <a:gd name="connsiteX476" fmla="*/ 4419733 w 7467600"/>
              <a:gd name="connsiteY476" fmla="*/ 3963555 h 6858000"/>
              <a:gd name="connsiteX477" fmla="*/ 4781371 w 7467600"/>
              <a:gd name="connsiteY477" fmla="*/ 4458604 h 6858000"/>
              <a:gd name="connsiteX478" fmla="*/ 4780440 w 7467600"/>
              <a:gd name="connsiteY478" fmla="*/ 4470290 h 6858000"/>
              <a:gd name="connsiteX479" fmla="*/ 4898954 w 7467600"/>
              <a:gd name="connsiteY479" fmla="*/ 4662092 h 6858000"/>
              <a:gd name="connsiteX480" fmla="*/ 4900699 w 7467600"/>
              <a:gd name="connsiteY480" fmla="*/ 4670867 h 6858000"/>
              <a:gd name="connsiteX481" fmla="*/ 5714511 w 7467600"/>
              <a:gd name="connsiteY481" fmla="*/ 4663483 h 6858000"/>
              <a:gd name="connsiteX482" fmla="*/ 5464793 w 7467600"/>
              <a:gd name="connsiteY482" fmla="*/ 4393556 h 6858000"/>
              <a:gd name="connsiteX483" fmla="*/ 5461897 w 7467600"/>
              <a:gd name="connsiteY483" fmla="*/ 4390879 h 6858000"/>
              <a:gd name="connsiteX484" fmla="*/ 4294126 w 7467600"/>
              <a:gd name="connsiteY484" fmla="*/ 3303048 h 6858000"/>
              <a:gd name="connsiteX485" fmla="*/ 4305321 w 7467600"/>
              <a:gd name="connsiteY485" fmla="*/ 3256953 h 6858000"/>
              <a:gd name="connsiteX486" fmla="*/ 4949299 w 7467600"/>
              <a:gd name="connsiteY486" fmla="*/ 3766336 h 6858000"/>
              <a:gd name="connsiteX487" fmla="*/ 5291452 w 7467600"/>
              <a:gd name="connsiteY487" fmla="*/ 4076801 h 6858000"/>
              <a:gd name="connsiteX488" fmla="*/ 5434998 w 7467600"/>
              <a:gd name="connsiteY488" fmla="*/ 4254100 h 6858000"/>
              <a:gd name="connsiteX489" fmla="*/ 5351015 w 7467600"/>
              <a:gd name="connsiteY489" fmla="*/ 3760989 h 6858000"/>
              <a:gd name="connsiteX490" fmla="*/ 5413780 w 7467600"/>
              <a:gd name="connsiteY490" fmla="*/ 2966265 h 6858000"/>
              <a:gd name="connsiteX491" fmla="*/ 5425627 w 7467600"/>
              <a:gd name="connsiteY491" fmla="*/ 2954192 h 6858000"/>
              <a:gd name="connsiteX492" fmla="*/ 6604735 w 7467600"/>
              <a:gd name="connsiteY492" fmla="*/ 2041381 h 6858000"/>
              <a:gd name="connsiteX493" fmla="*/ 7204487 w 7467600"/>
              <a:gd name="connsiteY493" fmla="*/ 2742112 h 6858000"/>
              <a:gd name="connsiteX494" fmla="*/ 7131592 w 7467600"/>
              <a:gd name="connsiteY494" fmla="*/ 2672096 h 6858000"/>
              <a:gd name="connsiteX495" fmla="*/ 6996344 w 7467600"/>
              <a:gd name="connsiteY495" fmla="*/ 2518310 h 6858000"/>
              <a:gd name="connsiteX496" fmla="*/ 6735495 w 7467600"/>
              <a:gd name="connsiteY496" fmla="*/ 2196890 h 6858000"/>
              <a:gd name="connsiteX497" fmla="*/ 6721901 w 7467600"/>
              <a:gd name="connsiteY497" fmla="*/ 2179274 h 6858000"/>
              <a:gd name="connsiteX498" fmla="*/ 6604735 w 7467600"/>
              <a:gd name="connsiteY498" fmla="*/ 2041381 h 6858000"/>
              <a:gd name="connsiteX499" fmla="*/ 6591670 w 7467600"/>
              <a:gd name="connsiteY499" fmla="*/ 1988277 h 6858000"/>
              <a:gd name="connsiteX500" fmla="*/ 6747349 w 7467600"/>
              <a:gd name="connsiteY500" fmla="*/ 2160069 h 6858000"/>
              <a:gd name="connsiteX501" fmla="*/ 6760943 w 7467600"/>
              <a:gd name="connsiteY501" fmla="*/ 2177686 h 6858000"/>
              <a:gd name="connsiteX502" fmla="*/ 7021065 w 7467600"/>
              <a:gd name="connsiteY502" fmla="*/ 2498102 h 6858000"/>
              <a:gd name="connsiteX503" fmla="*/ 7155223 w 7467600"/>
              <a:gd name="connsiteY503" fmla="*/ 2650386 h 6858000"/>
              <a:gd name="connsiteX504" fmla="*/ 7203167 w 7467600"/>
              <a:gd name="connsiteY504" fmla="*/ 2697288 h 6858000"/>
              <a:gd name="connsiteX505" fmla="*/ 6937703 w 7467600"/>
              <a:gd name="connsiteY505" fmla="*/ 2321981 h 6858000"/>
              <a:gd name="connsiteX506" fmla="*/ 6591670 w 7467600"/>
              <a:gd name="connsiteY506" fmla="*/ 1988277 h 6858000"/>
              <a:gd name="connsiteX507" fmla="*/ 5798671 w 7467600"/>
              <a:gd name="connsiteY507" fmla="*/ 1981601 h 6858000"/>
              <a:gd name="connsiteX508" fmla="*/ 5754709 w 7467600"/>
              <a:gd name="connsiteY508" fmla="*/ 2071454 h 6858000"/>
              <a:gd name="connsiteX509" fmla="*/ 5763044 w 7467600"/>
              <a:gd name="connsiteY509" fmla="*/ 2842206 h 6858000"/>
              <a:gd name="connsiteX510" fmla="*/ 5764974 w 7467600"/>
              <a:gd name="connsiteY510" fmla="*/ 2799609 h 6858000"/>
              <a:gd name="connsiteX511" fmla="*/ 5767665 w 7467600"/>
              <a:gd name="connsiteY511" fmla="*/ 2666409 h 6858000"/>
              <a:gd name="connsiteX512" fmla="*/ 5763055 w 7467600"/>
              <a:gd name="connsiteY512" fmla="*/ 2579705 h 6858000"/>
              <a:gd name="connsiteX513" fmla="*/ 5758079 w 7467600"/>
              <a:gd name="connsiteY513" fmla="*/ 2492508 h 6858000"/>
              <a:gd name="connsiteX514" fmla="*/ 5779325 w 7467600"/>
              <a:gd name="connsiteY514" fmla="*/ 2197069 h 6858000"/>
              <a:gd name="connsiteX515" fmla="*/ 5798671 w 7467600"/>
              <a:gd name="connsiteY515" fmla="*/ 1981601 h 6858000"/>
              <a:gd name="connsiteX516" fmla="*/ 5829202 w 7467600"/>
              <a:gd name="connsiteY516" fmla="*/ 1971679 h 6858000"/>
              <a:gd name="connsiteX517" fmla="*/ 5809558 w 7467600"/>
              <a:gd name="connsiteY517" fmla="*/ 2198043 h 6858000"/>
              <a:gd name="connsiteX518" fmla="*/ 5788653 w 7467600"/>
              <a:gd name="connsiteY518" fmla="*/ 2489430 h 6858000"/>
              <a:gd name="connsiteX519" fmla="*/ 5793439 w 7467600"/>
              <a:gd name="connsiteY519" fmla="*/ 2575235 h 6858000"/>
              <a:gd name="connsiteX520" fmla="*/ 5796837 w 7467600"/>
              <a:gd name="connsiteY520" fmla="*/ 2637633 h 6858000"/>
              <a:gd name="connsiteX521" fmla="*/ 5818614 w 7467600"/>
              <a:gd name="connsiteY521" fmla="*/ 2473055 h 6858000"/>
              <a:gd name="connsiteX522" fmla="*/ 5829202 w 7467600"/>
              <a:gd name="connsiteY522" fmla="*/ 1971679 h 6858000"/>
              <a:gd name="connsiteX523" fmla="*/ 5911389 w 7467600"/>
              <a:gd name="connsiteY523" fmla="*/ 1898371 h 6858000"/>
              <a:gd name="connsiteX524" fmla="*/ 6237627 w 7467600"/>
              <a:gd name="connsiteY524" fmla="*/ 2231921 h 6858000"/>
              <a:gd name="connsiteX525" fmla="*/ 5911389 w 7467600"/>
              <a:gd name="connsiteY525" fmla="*/ 1898371 h 6858000"/>
              <a:gd name="connsiteX526" fmla="*/ 6944437 w 7467600"/>
              <a:gd name="connsiteY526" fmla="*/ 1575402 h 6858000"/>
              <a:gd name="connsiteX527" fmla="*/ 6304730 w 7467600"/>
              <a:gd name="connsiteY527" fmla="*/ 1766654 h 6858000"/>
              <a:gd name="connsiteX528" fmla="*/ 6944437 w 7467600"/>
              <a:gd name="connsiteY528" fmla="*/ 1575402 h 6858000"/>
              <a:gd name="connsiteX529" fmla="*/ 7019523 w 7467600"/>
              <a:gd name="connsiteY529" fmla="*/ 1519450 h 6858000"/>
              <a:gd name="connsiteX530" fmla="*/ 6298091 w 7467600"/>
              <a:gd name="connsiteY530" fmla="*/ 1737122 h 6858000"/>
              <a:gd name="connsiteX531" fmla="*/ 7019523 w 7467600"/>
              <a:gd name="connsiteY531" fmla="*/ 1519450 h 6858000"/>
              <a:gd name="connsiteX532" fmla="*/ 2399523 w 7467600"/>
              <a:gd name="connsiteY532" fmla="*/ 1428234 h 6858000"/>
              <a:gd name="connsiteX533" fmla="*/ 2224982 w 7467600"/>
              <a:gd name="connsiteY533" fmla="*/ 1826201 h 6858000"/>
              <a:gd name="connsiteX534" fmla="*/ 2096099 w 7467600"/>
              <a:gd name="connsiteY534" fmla="*/ 2345900 h 6858000"/>
              <a:gd name="connsiteX535" fmla="*/ 2283317 w 7467600"/>
              <a:gd name="connsiteY535" fmla="*/ 1796925 h 6858000"/>
              <a:gd name="connsiteX536" fmla="*/ 2399523 w 7467600"/>
              <a:gd name="connsiteY536" fmla="*/ 1428234 h 6858000"/>
              <a:gd name="connsiteX537" fmla="*/ 2448558 w 7467600"/>
              <a:gd name="connsiteY537" fmla="*/ 1373435 h 6858000"/>
              <a:gd name="connsiteX538" fmla="*/ 2312521 w 7467600"/>
              <a:gd name="connsiteY538" fmla="*/ 1806140 h 6858000"/>
              <a:gd name="connsiteX539" fmla="*/ 2127533 w 7467600"/>
              <a:gd name="connsiteY539" fmla="*/ 2348380 h 6858000"/>
              <a:gd name="connsiteX540" fmla="*/ 2358080 w 7467600"/>
              <a:gd name="connsiteY540" fmla="*/ 1866134 h 6858000"/>
              <a:gd name="connsiteX541" fmla="*/ 2407436 w 7467600"/>
              <a:gd name="connsiteY541" fmla="*/ 1651070 h 6858000"/>
              <a:gd name="connsiteX542" fmla="*/ 2448558 w 7467600"/>
              <a:gd name="connsiteY542" fmla="*/ 1373435 h 6858000"/>
              <a:gd name="connsiteX543" fmla="*/ 278707 w 7467600"/>
              <a:gd name="connsiteY543" fmla="*/ 1352270 h 6858000"/>
              <a:gd name="connsiteX544" fmla="*/ 321570 w 7467600"/>
              <a:gd name="connsiteY544" fmla="*/ 1861610 h 6858000"/>
              <a:gd name="connsiteX545" fmla="*/ 294281 w 7467600"/>
              <a:gd name="connsiteY545" fmla="*/ 1440658 h 6858000"/>
              <a:gd name="connsiteX546" fmla="*/ 278707 w 7467600"/>
              <a:gd name="connsiteY546" fmla="*/ 1352270 h 6858000"/>
              <a:gd name="connsiteX547" fmla="*/ 1423821 w 7467600"/>
              <a:gd name="connsiteY547" fmla="*/ 1351958 h 6858000"/>
              <a:gd name="connsiteX548" fmla="*/ 1638521 w 7467600"/>
              <a:gd name="connsiteY548" fmla="*/ 1908470 h 6858000"/>
              <a:gd name="connsiteX549" fmla="*/ 1754199 w 7467600"/>
              <a:gd name="connsiteY549" fmla="*/ 2149284 h 6858000"/>
              <a:gd name="connsiteX550" fmla="*/ 1908359 w 7467600"/>
              <a:gd name="connsiteY550" fmla="*/ 2364988 h 6858000"/>
              <a:gd name="connsiteX551" fmla="*/ 1647661 w 7467600"/>
              <a:gd name="connsiteY551" fmla="*/ 1825945 h 6858000"/>
              <a:gd name="connsiteX552" fmla="*/ 1423821 w 7467600"/>
              <a:gd name="connsiteY552" fmla="*/ 1351958 h 6858000"/>
              <a:gd name="connsiteX553" fmla="*/ 1431890 w 7467600"/>
              <a:gd name="connsiteY553" fmla="*/ 1306475 h 6858000"/>
              <a:gd name="connsiteX554" fmla="*/ 1507597 w 7467600"/>
              <a:gd name="connsiteY554" fmla="*/ 1446132 h 6858000"/>
              <a:gd name="connsiteX555" fmla="*/ 1674586 w 7467600"/>
              <a:gd name="connsiteY555" fmla="*/ 1813832 h 6858000"/>
              <a:gd name="connsiteX556" fmla="*/ 1815950 w 7467600"/>
              <a:gd name="connsiteY556" fmla="*/ 2128564 h 6858000"/>
              <a:gd name="connsiteX557" fmla="*/ 1984242 w 7467600"/>
              <a:gd name="connsiteY557" fmla="*/ 2430829 h 6858000"/>
              <a:gd name="connsiteX558" fmla="*/ 2014023 w 7467600"/>
              <a:gd name="connsiteY558" fmla="*/ 2450995 h 6858000"/>
              <a:gd name="connsiteX559" fmla="*/ 1747337 w 7467600"/>
              <a:gd name="connsiteY559" fmla="*/ 1855264 h 6858000"/>
              <a:gd name="connsiteX560" fmla="*/ 1533749 w 7467600"/>
              <a:gd name="connsiteY560" fmla="*/ 1478656 h 6858000"/>
              <a:gd name="connsiteX561" fmla="*/ 1431890 w 7467600"/>
              <a:gd name="connsiteY561" fmla="*/ 1306475 h 6858000"/>
              <a:gd name="connsiteX562" fmla="*/ 5052692 w 7467600"/>
              <a:gd name="connsiteY562" fmla="*/ 1292994 h 6858000"/>
              <a:gd name="connsiteX563" fmla="*/ 5200661 w 7467600"/>
              <a:gd name="connsiteY563" fmla="*/ 1635186 h 6858000"/>
              <a:gd name="connsiteX564" fmla="*/ 5297138 w 7467600"/>
              <a:gd name="connsiteY564" fmla="*/ 1906351 h 6858000"/>
              <a:gd name="connsiteX565" fmla="*/ 5052692 w 7467600"/>
              <a:gd name="connsiteY565" fmla="*/ 1292994 h 6858000"/>
              <a:gd name="connsiteX566" fmla="*/ 5009948 w 7467600"/>
              <a:gd name="connsiteY566" fmla="*/ 1273619 h 6858000"/>
              <a:gd name="connsiteX567" fmla="*/ 5121777 w 7467600"/>
              <a:gd name="connsiteY567" fmla="*/ 1654213 h 6858000"/>
              <a:gd name="connsiteX568" fmla="*/ 5293545 w 7467600"/>
              <a:gd name="connsiteY568" fmla="*/ 2072247 h 6858000"/>
              <a:gd name="connsiteX569" fmla="*/ 5294042 w 7467600"/>
              <a:gd name="connsiteY569" fmla="*/ 2065019 h 6858000"/>
              <a:gd name="connsiteX570" fmla="*/ 5171936 w 7467600"/>
              <a:gd name="connsiteY570" fmla="*/ 1647613 h 6858000"/>
              <a:gd name="connsiteX571" fmla="*/ 5009948 w 7467600"/>
              <a:gd name="connsiteY571" fmla="*/ 1273619 h 6858000"/>
              <a:gd name="connsiteX572" fmla="*/ 655236 w 7467600"/>
              <a:gd name="connsiteY572" fmla="*/ 1268632 h 6858000"/>
              <a:gd name="connsiteX573" fmla="*/ 839521 w 7467600"/>
              <a:gd name="connsiteY573" fmla="*/ 1685315 h 6858000"/>
              <a:gd name="connsiteX574" fmla="*/ 1109416 w 7467600"/>
              <a:gd name="connsiteY574" fmla="*/ 2061663 h 6858000"/>
              <a:gd name="connsiteX575" fmla="*/ 1298300 w 7467600"/>
              <a:gd name="connsiteY575" fmla="*/ 2247742 h 6858000"/>
              <a:gd name="connsiteX576" fmla="*/ 1125871 w 7467600"/>
              <a:gd name="connsiteY576" fmla="*/ 1989513 h 6858000"/>
              <a:gd name="connsiteX577" fmla="*/ 981574 w 7467600"/>
              <a:gd name="connsiteY577" fmla="*/ 1783157 h 6858000"/>
              <a:gd name="connsiteX578" fmla="*/ 922198 w 7467600"/>
              <a:gd name="connsiteY578" fmla="*/ 1677437 h 6858000"/>
              <a:gd name="connsiteX579" fmla="*/ 869293 w 7467600"/>
              <a:gd name="connsiteY579" fmla="*/ 1583214 h 6858000"/>
              <a:gd name="connsiteX580" fmla="*/ 751431 w 7467600"/>
              <a:gd name="connsiteY580" fmla="*/ 1405731 h 6858000"/>
              <a:gd name="connsiteX581" fmla="*/ 655236 w 7467600"/>
              <a:gd name="connsiteY581" fmla="*/ 1268632 h 6858000"/>
              <a:gd name="connsiteX582" fmla="*/ 6516292 w 7467600"/>
              <a:gd name="connsiteY582" fmla="*/ 1263064 h 6858000"/>
              <a:gd name="connsiteX583" fmla="*/ 5736320 w 7467600"/>
              <a:gd name="connsiteY583" fmla="*/ 1501803 h 6858000"/>
              <a:gd name="connsiteX584" fmla="*/ 6516292 w 7467600"/>
              <a:gd name="connsiteY584" fmla="*/ 1263064 h 6858000"/>
              <a:gd name="connsiteX585" fmla="*/ 291466 w 7467600"/>
              <a:gd name="connsiteY585" fmla="*/ 1250369 h 6858000"/>
              <a:gd name="connsiteX586" fmla="*/ 323180 w 7467600"/>
              <a:gd name="connsiteY586" fmla="*/ 1435283 h 6858000"/>
              <a:gd name="connsiteX587" fmla="*/ 349381 w 7467600"/>
              <a:gd name="connsiteY587" fmla="*/ 1875041 h 6858000"/>
              <a:gd name="connsiteX588" fmla="*/ 374363 w 7467600"/>
              <a:gd name="connsiteY588" fmla="*/ 1506494 h 6858000"/>
              <a:gd name="connsiteX589" fmla="*/ 302168 w 7467600"/>
              <a:gd name="connsiteY589" fmla="*/ 1274495 h 6858000"/>
              <a:gd name="connsiteX590" fmla="*/ 291466 w 7467600"/>
              <a:gd name="connsiteY590" fmla="*/ 1250369 h 6858000"/>
              <a:gd name="connsiteX591" fmla="*/ 678222 w 7467600"/>
              <a:gd name="connsiteY591" fmla="*/ 1248670 h 6858000"/>
              <a:gd name="connsiteX592" fmla="*/ 775536 w 7467600"/>
              <a:gd name="connsiteY592" fmla="*/ 1388015 h 6858000"/>
              <a:gd name="connsiteX593" fmla="*/ 894529 w 7467600"/>
              <a:gd name="connsiteY593" fmla="*/ 1567739 h 6858000"/>
              <a:gd name="connsiteX594" fmla="*/ 948000 w 7467600"/>
              <a:gd name="connsiteY594" fmla="*/ 1663088 h 6858000"/>
              <a:gd name="connsiteX595" fmla="*/ 1006812 w 7467600"/>
              <a:gd name="connsiteY595" fmla="*/ 1767683 h 6858000"/>
              <a:gd name="connsiteX596" fmla="*/ 1149133 w 7467600"/>
              <a:gd name="connsiteY596" fmla="*/ 1971513 h 6858000"/>
              <a:gd name="connsiteX597" fmla="*/ 1333952 w 7467600"/>
              <a:gd name="connsiteY597" fmla="*/ 2251620 h 6858000"/>
              <a:gd name="connsiteX598" fmla="*/ 1337329 w 7467600"/>
              <a:gd name="connsiteY598" fmla="*/ 2258350 h 6858000"/>
              <a:gd name="connsiteX599" fmla="*/ 1014726 w 7467600"/>
              <a:gd name="connsiteY599" fmla="*/ 1615556 h 6858000"/>
              <a:gd name="connsiteX600" fmla="*/ 678222 w 7467600"/>
              <a:gd name="connsiteY600" fmla="*/ 1248670 h 6858000"/>
              <a:gd name="connsiteX601" fmla="*/ 6691602 w 7467600"/>
              <a:gd name="connsiteY601" fmla="*/ 1140573 h 6858000"/>
              <a:gd name="connsiteX602" fmla="*/ 6571100 w 7467600"/>
              <a:gd name="connsiteY602" fmla="*/ 1183662 h 6858000"/>
              <a:gd name="connsiteX603" fmla="*/ 6241687 w 7467600"/>
              <a:gd name="connsiteY603" fmla="*/ 1257600 h 6858000"/>
              <a:gd name="connsiteX604" fmla="*/ 5693009 w 7467600"/>
              <a:gd name="connsiteY604" fmla="*/ 1478256 h 6858000"/>
              <a:gd name="connsiteX605" fmla="*/ 6548420 w 7467600"/>
              <a:gd name="connsiteY605" fmla="*/ 1214599 h 6858000"/>
              <a:gd name="connsiteX606" fmla="*/ 6605473 w 7467600"/>
              <a:gd name="connsiteY606" fmla="*/ 1184686 h 6858000"/>
              <a:gd name="connsiteX607" fmla="*/ 6691602 w 7467600"/>
              <a:gd name="connsiteY607" fmla="*/ 1140573 h 6858000"/>
              <a:gd name="connsiteX608" fmla="*/ 4002475 w 7467600"/>
              <a:gd name="connsiteY608" fmla="*/ 1037802 h 6858000"/>
              <a:gd name="connsiteX609" fmla="*/ 4000324 w 7467600"/>
              <a:gd name="connsiteY609" fmla="*/ 1039362 h 6858000"/>
              <a:gd name="connsiteX610" fmla="*/ 4002862 w 7467600"/>
              <a:gd name="connsiteY610" fmla="*/ 1042866 h 6858000"/>
              <a:gd name="connsiteX611" fmla="*/ 4002475 w 7467600"/>
              <a:gd name="connsiteY611" fmla="*/ 1037802 h 6858000"/>
              <a:gd name="connsiteX612" fmla="*/ 506322 w 7467600"/>
              <a:gd name="connsiteY612" fmla="*/ 1020997 h 6858000"/>
              <a:gd name="connsiteX613" fmla="*/ 533068 w 7467600"/>
              <a:gd name="connsiteY613" fmla="*/ 1029409 h 6858000"/>
              <a:gd name="connsiteX614" fmla="*/ 1232525 w 7467600"/>
              <a:gd name="connsiteY614" fmla="*/ 1804675 h 6858000"/>
              <a:gd name="connsiteX615" fmla="*/ 1388858 w 7467600"/>
              <a:gd name="connsiteY615" fmla="*/ 2368011 h 6858000"/>
              <a:gd name="connsiteX616" fmla="*/ 1384098 w 7467600"/>
              <a:gd name="connsiteY616" fmla="*/ 2378125 h 6858000"/>
              <a:gd name="connsiteX617" fmla="*/ 1425393 w 7467600"/>
              <a:gd name="connsiteY617" fmla="*/ 2589124 h 6858000"/>
              <a:gd name="connsiteX618" fmla="*/ 1424001 w 7467600"/>
              <a:gd name="connsiteY618" fmla="*/ 2597541 h 6858000"/>
              <a:gd name="connsiteX619" fmla="*/ 2152729 w 7467600"/>
              <a:gd name="connsiteY619" fmla="*/ 2864487 h 6858000"/>
              <a:gd name="connsiteX620" fmla="*/ 2020609 w 7467600"/>
              <a:gd name="connsiteY620" fmla="*/ 2539671 h 6858000"/>
              <a:gd name="connsiteX621" fmla="*/ 2018920 w 7467600"/>
              <a:gd name="connsiteY621" fmla="*/ 2536309 h 6858000"/>
              <a:gd name="connsiteX622" fmla="*/ 1342441 w 7467600"/>
              <a:gd name="connsiteY622" fmla="*/ 1173017 h 6858000"/>
              <a:gd name="connsiteX623" fmla="*/ 1367925 w 7467600"/>
              <a:gd name="connsiteY623" fmla="*/ 1135648 h 6858000"/>
              <a:gd name="connsiteX624" fmla="*/ 1771401 w 7467600"/>
              <a:gd name="connsiteY624" fmla="*/ 1806673 h 6858000"/>
              <a:gd name="connsiteX625" fmla="*/ 1972385 w 7467600"/>
              <a:gd name="connsiteY625" fmla="*/ 2198735 h 6858000"/>
              <a:gd name="connsiteX626" fmla="*/ 2040892 w 7467600"/>
              <a:gd name="connsiteY626" fmla="*/ 2405205 h 6858000"/>
              <a:gd name="connsiteX627" fmla="*/ 2131689 w 7467600"/>
              <a:gd name="connsiteY627" fmla="*/ 1936926 h 6858000"/>
              <a:gd name="connsiteX628" fmla="*/ 2454820 w 7467600"/>
              <a:gd name="connsiteY628" fmla="*/ 1248808 h 6858000"/>
              <a:gd name="connsiteX629" fmla="*/ 2492512 w 7467600"/>
              <a:gd name="connsiteY629" fmla="*/ 1302920 h 6858000"/>
              <a:gd name="connsiteX630" fmla="*/ 2081216 w 7467600"/>
              <a:gd name="connsiteY630" fmla="*/ 2527513 h 6858000"/>
              <a:gd name="connsiteX631" fmla="*/ 2081211 w 7467600"/>
              <a:gd name="connsiteY631" fmla="*/ 2528916 h 6858000"/>
              <a:gd name="connsiteX632" fmla="*/ 2199067 w 7467600"/>
              <a:gd name="connsiteY632" fmla="*/ 2884061 h 6858000"/>
              <a:gd name="connsiteX633" fmla="*/ 3192586 w 7467600"/>
              <a:gd name="connsiteY633" fmla="*/ 3411496 h 6858000"/>
              <a:gd name="connsiteX634" fmla="*/ 3182620 w 7467600"/>
              <a:gd name="connsiteY634" fmla="*/ 3483279 h 6858000"/>
              <a:gd name="connsiteX635" fmla="*/ 2435119 w 7467600"/>
              <a:gd name="connsiteY635" fmla="*/ 3080173 h 6858000"/>
              <a:gd name="connsiteX636" fmla="*/ 2410152 w 7467600"/>
              <a:gd name="connsiteY636" fmla="*/ 3063751 h 6858000"/>
              <a:gd name="connsiteX637" fmla="*/ 2408099 w 7467600"/>
              <a:gd name="connsiteY637" fmla="*/ 3064403 h 6858000"/>
              <a:gd name="connsiteX638" fmla="*/ 2407218 w 7467600"/>
              <a:gd name="connsiteY638" fmla="*/ 3070324 h 6858000"/>
              <a:gd name="connsiteX639" fmla="*/ 2380138 w 7467600"/>
              <a:gd name="connsiteY639" fmla="*/ 3099341 h 6858000"/>
              <a:gd name="connsiteX640" fmla="*/ 1765923 w 7467600"/>
              <a:gd name="connsiteY640" fmla="*/ 3581043 h 6858000"/>
              <a:gd name="connsiteX641" fmla="*/ 1702258 w 7467600"/>
              <a:gd name="connsiteY641" fmla="*/ 3612286 h 6858000"/>
              <a:gd name="connsiteX642" fmla="*/ 1538370 w 7467600"/>
              <a:gd name="connsiteY642" fmla="*/ 3811804 h 6858000"/>
              <a:gd name="connsiteX643" fmla="*/ 542867 w 7467600"/>
              <a:gd name="connsiteY643" fmla="*/ 4944092 h 6858000"/>
              <a:gd name="connsiteX644" fmla="*/ 515800 w 7467600"/>
              <a:gd name="connsiteY644" fmla="*/ 4862180 h 6858000"/>
              <a:gd name="connsiteX645" fmla="*/ 909145 w 7467600"/>
              <a:gd name="connsiteY645" fmla="*/ 4199225 h 6858000"/>
              <a:gd name="connsiteX646" fmla="*/ 1214067 w 7467600"/>
              <a:gd name="connsiteY646" fmla="*/ 3908561 h 6858000"/>
              <a:gd name="connsiteX647" fmla="*/ 640967 w 7467600"/>
              <a:gd name="connsiteY647" fmla="*/ 4105601 h 6858000"/>
              <a:gd name="connsiteX648" fmla="*/ 112563 w 7467600"/>
              <a:gd name="connsiteY648" fmla="*/ 4396952 h 6858000"/>
              <a:gd name="connsiteX649" fmla="*/ 0 w 7467600"/>
              <a:gd name="connsiteY649" fmla="*/ 4466006 h 6858000"/>
              <a:gd name="connsiteX650" fmla="*/ 0 w 7467600"/>
              <a:gd name="connsiteY650" fmla="*/ 4233763 h 6858000"/>
              <a:gd name="connsiteX651" fmla="*/ 36881 w 7467600"/>
              <a:gd name="connsiteY651" fmla="*/ 4200118 h 6858000"/>
              <a:gd name="connsiteX652" fmla="*/ 910534 w 7467600"/>
              <a:gd name="connsiteY652" fmla="*/ 3629753 h 6858000"/>
              <a:gd name="connsiteX653" fmla="*/ 1578717 w 7467600"/>
              <a:gd name="connsiteY653" fmla="*/ 3575982 h 6858000"/>
              <a:gd name="connsiteX654" fmla="*/ 2338780 w 7467600"/>
              <a:gd name="connsiteY654" fmla="*/ 3033725 h 6858000"/>
              <a:gd name="connsiteX655" fmla="*/ 1807991 w 7467600"/>
              <a:gd name="connsiteY655" fmla="*/ 2807184 h 6858000"/>
              <a:gd name="connsiteX656" fmla="*/ 1416358 w 7467600"/>
              <a:gd name="connsiteY656" fmla="*/ 3112571 h 6858000"/>
              <a:gd name="connsiteX657" fmla="*/ 939066 w 7467600"/>
              <a:gd name="connsiteY657" fmla="*/ 3378798 h 6858000"/>
              <a:gd name="connsiteX658" fmla="*/ 115099 w 7467600"/>
              <a:gd name="connsiteY658" fmla="*/ 3607650 h 6858000"/>
              <a:gd name="connsiteX659" fmla="*/ 97284 w 7467600"/>
              <a:gd name="connsiteY659" fmla="*/ 3520393 h 6858000"/>
              <a:gd name="connsiteX660" fmla="*/ 922050 w 7467600"/>
              <a:gd name="connsiteY660" fmla="*/ 3074867 h 6858000"/>
              <a:gd name="connsiteX661" fmla="*/ 1405265 w 7467600"/>
              <a:gd name="connsiteY661" fmla="*/ 3016319 h 6858000"/>
              <a:gd name="connsiteX662" fmla="*/ 1407512 w 7467600"/>
              <a:gd name="connsiteY662" fmla="*/ 3018001 h 6858000"/>
              <a:gd name="connsiteX663" fmla="*/ 1726266 w 7467600"/>
              <a:gd name="connsiteY663" fmla="*/ 2777274 h 6858000"/>
              <a:gd name="connsiteX664" fmla="*/ 625390 w 7467600"/>
              <a:gd name="connsiteY664" fmla="*/ 2514541 h 6858000"/>
              <a:gd name="connsiteX665" fmla="*/ 619799 w 7467600"/>
              <a:gd name="connsiteY665" fmla="*/ 2527180 h 6858000"/>
              <a:gd name="connsiteX666" fmla="*/ 310030 w 7467600"/>
              <a:gd name="connsiteY666" fmla="*/ 2771818 h 6858000"/>
              <a:gd name="connsiteX667" fmla="*/ 173877 w 7467600"/>
              <a:gd name="connsiteY667" fmla="*/ 2937056 h 6858000"/>
              <a:gd name="connsiteX668" fmla="*/ 77889 w 7467600"/>
              <a:gd name="connsiteY668" fmla="*/ 3138440 h 6858000"/>
              <a:gd name="connsiteX669" fmla="*/ 0 w 7467600"/>
              <a:gd name="connsiteY669" fmla="*/ 3271395 h 6858000"/>
              <a:gd name="connsiteX670" fmla="*/ 0 w 7467600"/>
              <a:gd name="connsiteY670" fmla="*/ 3153002 h 6858000"/>
              <a:gd name="connsiteX671" fmla="*/ 2386 w 7467600"/>
              <a:gd name="connsiteY671" fmla="*/ 3149203 h 6858000"/>
              <a:gd name="connsiteX672" fmla="*/ 89753 w 7467600"/>
              <a:gd name="connsiteY672" fmla="*/ 2987702 h 6858000"/>
              <a:gd name="connsiteX673" fmla="*/ 76869 w 7467600"/>
              <a:gd name="connsiteY673" fmla="*/ 3005404 h 6858000"/>
              <a:gd name="connsiteX674" fmla="*/ 32049 w 7467600"/>
              <a:gd name="connsiteY674" fmla="*/ 3065814 h 6858000"/>
              <a:gd name="connsiteX675" fmla="*/ 0 w 7467600"/>
              <a:gd name="connsiteY675" fmla="*/ 3108744 h 6858000"/>
              <a:gd name="connsiteX676" fmla="*/ 0 w 7467600"/>
              <a:gd name="connsiteY676" fmla="*/ 3058059 h 6858000"/>
              <a:gd name="connsiteX677" fmla="*/ 7610 w 7467600"/>
              <a:gd name="connsiteY677" fmla="*/ 3047889 h 6858000"/>
              <a:gd name="connsiteX678" fmla="*/ 52419 w 7467600"/>
              <a:gd name="connsiteY678" fmla="*/ 2987479 h 6858000"/>
              <a:gd name="connsiteX679" fmla="*/ 59142 w 7467600"/>
              <a:gd name="connsiteY679" fmla="*/ 2978488 h 6858000"/>
              <a:gd name="connsiteX680" fmla="*/ 0 w 7467600"/>
              <a:gd name="connsiteY680" fmla="*/ 3015334 h 6858000"/>
              <a:gd name="connsiteX681" fmla="*/ 0 w 7467600"/>
              <a:gd name="connsiteY681" fmla="*/ 2914286 h 6858000"/>
              <a:gd name="connsiteX682" fmla="*/ 36383 w 7467600"/>
              <a:gd name="connsiteY682" fmla="*/ 2901128 h 6858000"/>
              <a:gd name="connsiteX683" fmla="*/ 156329 w 7467600"/>
              <a:gd name="connsiteY683" fmla="*/ 2840533 h 6858000"/>
              <a:gd name="connsiteX684" fmla="*/ 358355 w 7467600"/>
              <a:gd name="connsiteY684" fmla="*/ 2620471 h 6858000"/>
              <a:gd name="connsiteX685" fmla="*/ 510577 w 7467600"/>
              <a:gd name="connsiteY685" fmla="*/ 2501244 h 6858000"/>
              <a:gd name="connsiteX686" fmla="*/ 211967 w 7467600"/>
              <a:gd name="connsiteY686" fmla="*/ 2479171 h 6858000"/>
              <a:gd name="connsiteX687" fmla="*/ 0 w 7467600"/>
              <a:gd name="connsiteY687" fmla="*/ 2476398 h 6858000"/>
              <a:gd name="connsiteX688" fmla="*/ 0 w 7467600"/>
              <a:gd name="connsiteY688" fmla="*/ 2389189 h 6858000"/>
              <a:gd name="connsiteX689" fmla="*/ 103062 w 7467600"/>
              <a:gd name="connsiteY689" fmla="*/ 2389518 h 6858000"/>
              <a:gd name="connsiteX690" fmla="*/ 510734 w 7467600"/>
              <a:gd name="connsiteY690" fmla="*/ 2416201 h 6858000"/>
              <a:gd name="connsiteX691" fmla="*/ 279257 w 7467600"/>
              <a:gd name="connsiteY691" fmla="*/ 2092102 h 6858000"/>
              <a:gd name="connsiteX692" fmla="*/ 65265 w 7467600"/>
              <a:gd name="connsiteY692" fmla="*/ 2006049 h 6858000"/>
              <a:gd name="connsiteX693" fmla="*/ 0 w 7467600"/>
              <a:gd name="connsiteY693" fmla="*/ 1982532 h 6858000"/>
              <a:gd name="connsiteX694" fmla="*/ 0 w 7467600"/>
              <a:gd name="connsiteY694" fmla="*/ 1912789 h 6858000"/>
              <a:gd name="connsiteX695" fmla="*/ 97460 w 7467600"/>
              <a:gd name="connsiteY695" fmla="*/ 1953725 h 6858000"/>
              <a:gd name="connsiteX696" fmla="*/ 221272 w 7467600"/>
              <a:gd name="connsiteY696" fmla="*/ 1980766 h 6858000"/>
              <a:gd name="connsiteX697" fmla="*/ 116765 w 7467600"/>
              <a:gd name="connsiteY697" fmla="*/ 1911033 h 6858000"/>
              <a:gd name="connsiteX698" fmla="*/ 16405 w 7467600"/>
              <a:gd name="connsiteY698" fmla="*/ 1803412 h 6858000"/>
              <a:gd name="connsiteX699" fmla="*/ 0 w 7467600"/>
              <a:gd name="connsiteY699" fmla="*/ 1784777 h 6858000"/>
              <a:gd name="connsiteX700" fmla="*/ 0 w 7467600"/>
              <a:gd name="connsiteY700" fmla="*/ 1740082 h 6858000"/>
              <a:gd name="connsiteX701" fmla="*/ 39394 w 7467600"/>
              <a:gd name="connsiteY701" fmla="*/ 1784856 h 6858000"/>
              <a:gd name="connsiteX702" fmla="*/ 135813 w 7467600"/>
              <a:gd name="connsiteY702" fmla="*/ 1888838 h 6858000"/>
              <a:gd name="connsiteX703" fmla="*/ 242575 w 7467600"/>
              <a:gd name="connsiteY703" fmla="*/ 1958841 h 6858000"/>
              <a:gd name="connsiteX704" fmla="*/ 82197 w 7467600"/>
              <a:gd name="connsiteY704" fmla="*/ 1754826 h 6858000"/>
              <a:gd name="connsiteX705" fmla="*/ 0 w 7467600"/>
              <a:gd name="connsiteY705" fmla="*/ 1679650 h 6858000"/>
              <a:gd name="connsiteX706" fmla="*/ 0 w 7467600"/>
              <a:gd name="connsiteY706" fmla="*/ 1602463 h 6858000"/>
              <a:gd name="connsiteX707" fmla="*/ 84689 w 7467600"/>
              <a:gd name="connsiteY707" fmla="*/ 1677442 h 6858000"/>
              <a:gd name="connsiteX708" fmla="*/ 298437 w 7467600"/>
              <a:gd name="connsiteY708" fmla="*/ 1968019 h 6858000"/>
              <a:gd name="connsiteX709" fmla="*/ 227269 w 7467600"/>
              <a:gd name="connsiteY709" fmla="*/ 1114064 h 6858000"/>
              <a:gd name="connsiteX710" fmla="*/ 248003 w 7467600"/>
              <a:gd name="connsiteY710" fmla="*/ 1089613 h 6858000"/>
              <a:gd name="connsiteX711" fmla="*/ 427020 w 7467600"/>
              <a:gd name="connsiteY711" fmla="*/ 1619803 h 6858000"/>
              <a:gd name="connsiteX712" fmla="*/ 340345 w 7467600"/>
              <a:gd name="connsiteY712" fmla="*/ 2027739 h 6858000"/>
              <a:gd name="connsiteX713" fmla="*/ 360865 w 7467600"/>
              <a:gd name="connsiteY713" fmla="*/ 2044827 h 6858000"/>
              <a:gd name="connsiteX714" fmla="*/ 560414 w 7467600"/>
              <a:gd name="connsiteY714" fmla="*/ 2421457 h 6858000"/>
              <a:gd name="connsiteX715" fmla="*/ 1359703 w 7467600"/>
              <a:gd name="connsiteY715" fmla="*/ 2578554 h 6858000"/>
              <a:gd name="connsiteX716" fmla="*/ 1359422 w 7467600"/>
              <a:gd name="connsiteY716" fmla="*/ 2577994 h 6858000"/>
              <a:gd name="connsiteX717" fmla="*/ 828701 w 7467600"/>
              <a:gd name="connsiteY717" fmla="*/ 1839520 h 6858000"/>
              <a:gd name="connsiteX718" fmla="*/ 494427 w 7467600"/>
              <a:gd name="connsiteY718" fmla="*/ 1092333 h 6858000"/>
              <a:gd name="connsiteX719" fmla="*/ 506322 w 7467600"/>
              <a:gd name="connsiteY719" fmla="*/ 1020997 h 6858000"/>
              <a:gd name="connsiteX720" fmla="*/ 4570198 w 7467600"/>
              <a:gd name="connsiteY720" fmla="*/ 978081 h 6858000"/>
              <a:gd name="connsiteX721" fmla="*/ 4523691 w 7467600"/>
              <a:gd name="connsiteY721" fmla="*/ 1127776 h 6858000"/>
              <a:gd name="connsiteX722" fmla="*/ 4509875 w 7467600"/>
              <a:gd name="connsiteY722" fmla="*/ 1167552 h 6858000"/>
              <a:gd name="connsiteX723" fmla="*/ 4478168 w 7467600"/>
              <a:gd name="connsiteY723" fmla="*/ 1260735 h 6858000"/>
              <a:gd name="connsiteX724" fmla="*/ 4409309 w 7467600"/>
              <a:gd name="connsiteY724" fmla="*/ 1666996 h 6858000"/>
              <a:gd name="connsiteX725" fmla="*/ 4370031 w 7467600"/>
              <a:gd name="connsiteY725" fmla="*/ 1955666 h 6858000"/>
              <a:gd name="connsiteX726" fmla="*/ 4570198 w 7467600"/>
              <a:gd name="connsiteY726" fmla="*/ 978081 h 6858000"/>
              <a:gd name="connsiteX727" fmla="*/ 4557898 w 7467600"/>
              <a:gd name="connsiteY727" fmla="*/ 900011 h 6858000"/>
              <a:gd name="connsiteX728" fmla="*/ 4344840 w 7467600"/>
              <a:gd name="connsiteY728" fmla="*/ 1922038 h 6858000"/>
              <a:gd name="connsiteX729" fmla="*/ 4378710 w 7467600"/>
              <a:gd name="connsiteY729" fmla="*/ 1665516 h 6858000"/>
              <a:gd name="connsiteX730" fmla="*/ 4448798 w 7467600"/>
              <a:gd name="connsiteY730" fmla="*/ 1253024 h 6858000"/>
              <a:gd name="connsiteX731" fmla="*/ 4480315 w 7467600"/>
              <a:gd name="connsiteY731" fmla="*/ 1158454 h 6858000"/>
              <a:gd name="connsiteX732" fmla="*/ 4494133 w 7467600"/>
              <a:gd name="connsiteY732" fmla="*/ 1118676 h 6858000"/>
              <a:gd name="connsiteX733" fmla="*/ 4557898 w 7467600"/>
              <a:gd name="connsiteY733" fmla="*/ 900011 h 6858000"/>
              <a:gd name="connsiteX734" fmla="*/ 5870151 w 7467600"/>
              <a:gd name="connsiteY734" fmla="*/ 898890 h 6858000"/>
              <a:gd name="connsiteX735" fmla="*/ 5861335 w 7467600"/>
              <a:gd name="connsiteY735" fmla="*/ 899177 h 6858000"/>
              <a:gd name="connsiteX736" fmla="*/ 5843702 w 7467600"/>
              <a:gd name="connsiteY736" fmla="*/ 899748 h 6858000"/>
              <a:gd name="connsiteX737" fmla="*/ 5651107 w 7467600"/>
              <a:gd name="connsiteY737" fmla="*/ 920306 h 6858000"/>
              <a:gd name="connsiteX738" fmla="*/ 5459407 w 7467600"/>
              <a:gd name="connsiteY738" fmla="*/ 940975 h 6858000"/>
              <a:gd name="connsiteX739" fmla="*/ 5374846 w 7467600"/>
              <a:gd name="connsiteY739" fmla="*/ 941988 h 6858000"/>
              <a:gd name="connsiteX740" fmla="*/ 5256105 w 7467600"/>
              <a:gd name="connsiteY740" fmla="*/ 945632 h 6858000"/>
              <a:gd name="connsiteX741" fmla="*/ 5107071 w 7467600"/>
              <a:gd name="connsiteY741" fmla="*/ 969720 h 6858000"/>
              <a:gd name="connsiteX742" fmla="*/ 4998681 w 7467600"/>
              <a:gd name="connsiteY742" fmla="*/ 988771 h 6858000"/>
              <a:gd name="connsiteX743" fmla="*/ 5870151 w 7467600"/>
              <a:gd name="connsiteY743" fmla="*/ 898890 h 6858000"/>
              <a:gd name="connsiteX744" fmla="*/ 5504425 w 7467600"/>
              <a:gd name="connsiteY744" fmla="*/ 848067 h 6858000"/>
              <a:gd name="connsiteX745" fmla="*/ 4968849 w 7467600"/>
              <a:gd name="connsiteY745" fmla="*/ 962318 h 6858000"/>
              <a:gd name="connsiteX746" fmla="*/ 5104039 w 7467600"/>
              <a:gd name="connsiteY746" fmla="*/ 940634 h 6858000"/>
              <a:gd name="connsiteX747" fmla="*/ 5256311 w 7467600"/>
              <a:gd name="connsiteY747" fmla="*/ 916490 h 6858000"/>
              <a:gd name="connsiteX748" fmla="*/ 5377381 w 7467600"/>
              <a:gd name="connsiteY748" fmla="*/ 912671 h 6858000"/>
              <a:gd name="connsiteX749" fmla="*/ 5460148 w 7467600"/>
              <a:gd name="connsiteY749" fmla="*/ 911442 h 6858000"/>
              <a:gd name="connsiteX750" fmla="*/ 5648971 w 7467600"/>
              <a:gd name="connsiteY750" fmla="*/ 891331 h 6858000"/>
              <a:gd name="connsiteX751" fmla="*/ 5844807 w 7467600"/>
              <a:gd name="connsiteY751" fmla="*/ 870718 h 6858000"/>
              <a:gd name="connsiteX752" fmla="*/ 5862975 w 7467600"/>
              <a:gd name="connsiteY752" fmla="*/ 869756 h 6858000"/>
              <a:gd name="connsiteX753" fmla="*/ 5920887 w 7467600"/>
              <a:gd name="connsiteY753" fmla="*/ 865929 h 6858000"/>
              <a:gd name="connsiteX754" fmla="*/ 5504425 w 7467600"/>
              <a:gd name="connsiteY754" fmla="*/ 848067 h 6858000"/>
              <a:gd name="connsiteX755" fmla="*/ 3607114 w 7467600"/>
              <a:gd name="connsiteY755" fmla="*/ 467441 h 6858000"/>
              <a:gd name="connsiteX756" fmla="*/ 3296242 w 7467600"/>
              <a:gd name="connsiteY756" fmla="*/ 807991 h 6858000"/>
              <a:gd name="connsiteX757" fmla="*/ 3174674 w 7467600"/>
              <a:gd name="connsiteY757" fmla="*/ 919759 h 6858000"/>
              <a:gd name="connsiteX758" fmla="*/ 3042978 w 7467600"/>
              <a:gd name="connsiteY758" fmla="*/ 1054894 h 6858000"/>
              <a:gd name="connsiteX759" fmla="*/ 2968914 w 7467600"/>
              <a:gd name="connsiteY759" fmla="*/ 1133756 h 6858000"/>
              <a:gd name="connsiteX760" fmla="*/ 3103823 w 7467600"/>
              <a:gd name="connsiteY760" fmla="*/ 1026814 h 6858000"/>
              <a:gd name="connsiteX761" fmla="*/ 3607114 w 7467600"/>
              <a:gd name="connsiteY761" fmla="*/ 467441 h 6858000"/>
              <a:gd name="connsiteX762" fmla="*/ 3744487 w 7467600"/>
              <a:gd name="connsiteY762" fmla="*/ 383136 h 6858000"/>
              <a:gd name="connsiteX763" fmla="*/ 3970213 w 7467600"/>
              <a:gd name="connsiteY763" fmla="*/ 995559 h 6858000"/>
              <a:gd name="connsiteX764" fmla="*/ 3744487 w 7467600"/>
              <a:gd name="connsiteY764" fmla="*/ 383136 h 6858000"/>
              <a:gd name="connsiteX765" fmla="*/ 3624562 w 7467600"/>
              <a:gd name="connsiteY765" fmla="*/ 367041 h 6858000"/>
              <a:gd name="connsiteX766" fmla="*/ 3489712 w 7467600"/>
              <a:gd name="connsiteY766" fmla="*/ 485386 h 6858000"/>
              <a:gd name="connsiteX767" fmla="*/ 3182994 w 7467600"/>
              <a:gd name="connsiteY767" fmla="*/ 828265 h 6858000"/>
              <a:gd name="connsiteX768" fmla="*/ 2892114 w 7467600"/>
              <a:gd name="connsiteY768" fmla="*/ 1172635 h 6858000"/>
              <a:gd name="connsiteX769" fmla="*/ 3021459 w 7467600"/>
              <a:gd name="connsiteY769" fmla="*/ 1035385 h 6858000"/>
              <a:gd name="connsiteX770" fmla="*/ 3153873 w 7467600"/>
              <a:gd name="connsiteY770" fmla="*/ 898971 h 6858000"/>
              <a:gd name="connsiteX771" fmla="*/ 3276511 w 7467600"/>
              <a:gd name="connsiteY771" fmla="*/ 786423 h 6858000"/>
              <a:gd name="connsiteX772" fmla="*/ 3584154 w 7467600"/>
              <a:gd name="connsiteY772" fmla="*/ 448218 h 6858000"/>
              <a:gd name="connsiteX773" fmla="*/ 3624562 w 7467600"/>
              <a:gd name="connsiteY773" fmla="*/ 367041 h 6858000"/>
              <a:gd name="connsiteX774" fmla="*/ 3766672 w 7467600"/>
              <a:gd name="connsiteY774" fmla="*/ 359429 h 6858000"/>
              <a:gd name="connsiteX775" fmla="*/ 3996338 w 7467600"/>
              <a:gd name="connsiteY775" fmla="*/ 968237 h 6858000"/>
              <a:gd name="connsiteX776" fmla="*/ 3766672 w 7467600"/>
              <a:gd name="connsiteY776" fmla="*/ 359429 h 6858000"/>
              <a:gd name="connsiteX777" fmla="*/ 5805386 w 7467600"/>
              <a:gd name="connsiteY777" fmla="*/ 239240 h 6858000"/>
              <a:gd name="connsiteX778" fmla="*/ 5736947 w 7467600"/>
              <a:gd name="connsiteY778" fmla="*/ 261367 h 6858000"/>
              <a:gd name="connsiteX779" fmla="*/ 5427012 w 7467600"/>
              <a:gd name="connsiteY779" fmla="*/ 311272 h 6858000"/>
              <a:gd name="connsiteX780" fmla="*/ 5147818 w 7467600"/>
              <a:gd name="connsiteY780" fmla="*/ 322112 h 6858000"/>
              <a:gd name="connsiteX781" fmla="*/ 5060854 w 7467600"/>
              <a:gd name="connsiteY781" fmla="*/ 311882 h 6858000"/>
              <a:gd name="connsiteX782" fmla="*/ 4945989 w 7467600"/>
              <a:gd name="connsiteY782" fmla="*/ 300516 h 6858000"/>
              <a:gd name="connsiteX783" fmla="*/ 5410479 w 7467600"/>
              <a:gd name="connsiteY783" fmla="*/ 348434 h 6858000"/>
              <a:gd name="connsiteX784" fmla="*/ 5805386 w 7467600"/>
              <a:gd name="connsiteY784" fmla="*/ 239240 h 6858000"/>
              <a:gd name="connsiteX785" fmla="*/ 5905192 w 7467600"/>
              <a:gd name="connsiteY785" fmla="*/ 163079 h 6858000"/>
              <a:gd name="connsiteX786" fmla="*/ 5865655 w 7467600"/>
              <a:gd name="connsiteY786" fmla="*/ 171901 h 6858000"/>
              <a:gd name="connsiteX787" fmla="*/ 5259740 w 7467600"/>
              <a:gd name="connsiteY787" fmla="*/ 257013 h 6858000"/>
              <a:gd name="connsiteX788" fmla="*/ 5208466 w 7467600"/>
              <a:gd name="connsiteY788" fmla="*/ 257550 h 6858000"/>
              <a:gd name="connsiteX789" fmla="*/ 4980204 w 7467600"/>
              <a:gd name="connsiteY789" fmla="*/ 271903 h 6858000"/>
              <a:gd name="connsiteX790" fmla="*/ 5068068 w 7467600"/>
              <a:gd name="connsiteY790" fmla="*/ 282244 h 6858000"/>
              <a:gd name="connsiteX791" fmla="*/ 5153231 w 7467600"/>
              <a:gd name="connsiteY791" fmla="*/ 292240 h 6858000"/>
              <a:gd name="connsiteX792" fmla="*/ 5426491 w 7467600"/>
              <a:gd name="connsiteY792" fmla="*/ 281128 h 6858000"/>
              <a:gd name="connsiteX793" fmla="*/ 5731212 w 7467600"/>
              <a:gd name="connsiteY793" fmla="*/ 231951 h 6858000"/>
              <a:gd name="connsiteX794" fmla="*/ 5905192 w 7467600"/>
              <a:gd name="connsiteY794" fmla="*/ 163079 h 6858000"/>
              <a:gd name="connsiteX795" fmla="*/ 5944437 w 7467600"/>
              <a:gd name="connsiteY795" fmla="*/ 113829 h 6858000"/>
              <a:gd name="connsiteX796" fmla="*/ 5825032 w 7467600"/>
              <a:gd name="connsiteY796" fmla="*/ 146405 h 6858000"/>
              <a:gd name="connsiteX797" fmla="*/ 4955599 w 7467600"/>
              <a:gd name="connsiteY797" fmla="*/ 247008 h 6858000"/>
              <a:gd name="connsiteX798" fmla="*/ 5210104 w 7467600"/>
              <a:gd name="connsiteY798" fmla="*/ 228123 h 6858000"/>
              <a:gd name="connsiteX799" fmla="*/ 5261015 w 7467600"/>
              <a:gd name="connsiteY799" fmla="*/ 227087 h 6858000"/>
              <a:gd name="connsiteX800" fmla="*/ 5861181 w 7467600"/>
              <a:gd name="connsiteY800" fmla="*/ 143093 h 6858000"/>
              <a:gd name="connsiteX801" fmla="*/ 5961252 w 7467600"/>
              <a:gd name="connsiteY801" fmla="*/ 114820 h 6858000"/>
              <a:gd name="connsiteX802" fmla="*/ 5944437 w 7467600"/>
              <a:gd name="connsiteY802" fmla="*/ 113829 h 6858000"/>
              <a:gd name="connsiteX803" fmla="*/ 3882765 w 7467600"/>
              <a:gd name="connsiteY803" fmla="*/ 0 h 6858000"/>
              <a:gd name="connsiteX804" fmla="*/ 3995099 w 7467600"/>
              <a:gd name="connsiteY804" fmla="*/ 0 h 6858000"/>
              <a:gd name="connsiteX805" fmla="*/ 4163818 w 7467600"/>
              <a:gd name="connsiteY805" fmla="*/ 234104 h 6858000"/>
              <a:gd name="connsiteX806" fmla="*/ 4172099 w 7467600"/>
              <a:gd name="connsiteY806" fmla="*/ 234207 h 6858000"/>
              <a:gd name="connsiteX807" fmla="*/ 4784282 w 7467600"/>
              <a:gd name="connsiteY807" fmla="*/ 276561 h 6858000"/>
              <a:gd name="connsiteX808" fmla="*/ 4801687 w 7467600"/>
              <a:gd name="connsiteY808" fmla="*/ 267764 h 6858000"/>
              <a:gd name="connsiteX809" fmla="*/ 6082788 w 7467600"/>
              <a:gd name="connsiteY809" fmla="*/ 64119 h 6858000"/>
              <a:gd name="connsiteX810" fmla="*/ 6099442 w 7467600"/>
              <a:gd name="connsiteY810" fmla="*/ 82568 h 6858000"/>
              <a:gd name="connsiteX811" fmla="*/ 4804137 w 7467600"/>
              <a:gd name="connsiteY811" fmla="*/ 320931 h 6858000"/>
              <a:gd name="connsiteX812" fmla="*/ 4227047 w 7467600"/>
              <a:gd name="connsiteY812" fmla="*/ 313415 h 6858000"/>
              <a:gd name="connsiteX813" fmla="*/ 4346041 w 7467600"/>
              <a:gd name="connsiteY813" fmla="*/ 456086 h 6858000"/>
              <a:gd name="connsiteX814" fmla="*/ 4870967 w 7467600"/>
              <a:gd name="connsiteY814" fmla="*/ 963061 h 6858000"/>
              <a:gd name="connsiteX815" fmla="*/ 4889647 w 7467600"/>
              <a:gd name="connsiteY815" fmla="*/ 957147 h 6858000"/>
              <a:gd name="connsiteX816" fmla="*/ 5422504 w 7467600"/>
              <a:gd name="connsiteY816" fmla="*/ 805191 h 6858000"/>
              <a:gd name="connsiteX817" fmla="*/ 6087656 w 7467600"/>
              <a:gd name="connsiteY817" fmla="*/ 826703 h 6858000"/>
              <a:gd name="connsiteX818" fmla="*/ 6058717 w 7467600"/>
              <a:gd name="connsiteY818" fmla="*/ 865992 h 6858000"/>
              <a:gd name="connsiteX819" fmla="*/ 4974153 w 7467600"/>
              <a:gd name="connsiteY819" fmla="*/ 1045456 h 6858000"/>
              <a:gd name="connsiteX820" fmla="*/ 5627835 w 7467600"/>
              <a:gd name="connsiteY820" fmla="*/ 1472077 h 6858000"/>
              <a:gd name="connsiteX821" fmla="*/ 5629817 w 7467600"/>
              <a:gd name="connsiteY821" fmla="*/ 1471412 h 6858000"/>
              <a:gd name="connsiteX822" fmla="*/ 5634124 w 7467600"/>
              <a:gd name="connsiteY822" fmla="*/ 1470572 h 6858000"/>
              <a:gd name="connsiteX823" fmla="*/ 5755832 w 7467600"/>
              <a:gd name="connsiteY823" fmla="*/ 1383886 h 6858000"/>
              <a:gd name="connsiteX824" fmla="*/ 6014186 w 7467600"/>
              <a:gd name="connsiteY824" fmla="*/ 1279799 h 6858000"/>
              <a:gd name="connsiteX825" fmla="*/ 6901619 w 7467600"/>
              <a:gd name="connsiteY825" fmla="*/ 1047874 h 6858000"/>
              <a:gd name="connsiteX826" fmla="*/ 6931566 w 7467600"/>
              <a:gd name="connsiteY826" fmla="*/ 1062034 h 6858000"/>
              <a:gd name="connsiteX827" fmla="*/ 5790982 w 7467600"/>
              <a:gd name="connsiteY827" fmla="*/ 1561380 h 6858000"/>
              <a:gd name="connsiteX828" fmla="*/ 6188971 w 7467600"/>
              <a:gd name="connsiteY828" fmla="*/ 1755168 h 6858000"/>
              <a:gd name="connsiteX829" fmla="*/ 6202446 w 7467600"/>
              <a:gd name="connsiteY829" fmla="*/ 1752268 h 6858000"/>
              <a:gd name="connsiteX830" fmla="*/ 7179560 w 7467600"/>
              <a:gd name="connsiteY830" fmla="*/ 1467551 h 6858000"/>
              <a:gd name="connsiteX831" fmla="*/ 7158730 w 7467600"/>
              <a:gd name="connsiteY831" fmla="*/ 1507835 h 6858000"/>
              <a:gd name="connsiteX832" fmla="*/ 6326959 w 7467600"/>
              <a:gd name="connsiteY832" fmla="*/ 1817686 h 6858000"/>
              <a:gd name="connsiteX833" fmla="*/ 6537433 w 7467600"/>
              <a:gd name="connsiteY833" fmla="*/ 1907790 h 6858000"/>
              <a:gd name="connsiteX834" fmla="*/ 6550221 w 7467600"/>
              <a:gd name="connsiteY834" fmla="*/ 1910729 h 6858000"/>
              <a:gd name="connsiteX835" fmla="*/ 6964438 w 7467600"/>
              <a:gd name="connsiteY835" fmla="*/ 2209505 h 6858000"/>
              <a:gd name="connsiteX836" fmla="*/ 7367862 w 7467600"/>
              <a:gd name="connsiteY836" fmla="*/ 2806833 h 6858000"/>
              <a:gd name="connsiteX837" fmla="*/ 7364329 w 7467600"/>
              <a:gd name="connsiteY837" fmla="*/ 2826907 h 6858000"/>
              <a:gd name="connsiteX838" fmla="*/ 7290545 w 7467600"/>
              <a:gd name="connsiteY838" fmla="*/ 2850663 h 6858000"/>
              <a:gd name="connsiteX839" fmla="*/ 6472036 w 7467600"/>
              <a:gd name="connsiteY839" fmla="*/ 1959003 h 6858000"/>
              <a:gd name="connsiteX840" fmla="*/ 5792897 w 7467600"/>
              <a:gd name="connsiteY840" fmla="*/ 1647747 h 6858000"/>
              <a:gd name="connsiteX841" fmla="*/ 5842751 w 7467600"/>
              <a:gd name="connsiteY841" fmla="*/ 1816112 h 6858000"/>
              <a:gd name="connsiteX842" fmla="*/ 5847424 w 7467600"/>
              <a:gd name="connsiteY842" fmla="*/ 1815776 h 6858000"/>
              <a:gd name="connsiteX843" fmla="*/ 6399821 w 7467600"/>
              <a:gd name="connsiteY843" fmla="*/ 2344799 h 6858000"/>
              <a:gd name="connsiteX844" fmla="*/ 6323232 w 7467600"/>
              <a:gd name="connsiteY844" fmla="*/ 2389634 h 6858000"/>
              <a:gd name="connsiteX845" fmla="*/ 5942958 w 7467600"/>
              <a:gd name="connsiteY845" fmla="*/ 2077708 h 6858000"/>
              <a:gd name="connsiteX846" fmla="*/ 5921559 w 7467600"/>
              <a:gd name="connsiteY846" fmla="*/ 2378596 h 6858000"/>
              <a:gd name="connsiteX847" fmla="*/ 5817651 w 7467600"/>
              <a:gd name="connsiteY847" fmla="*/ 3023919 h 6858000"/>
              <a:gd name="connsiteX848" fmla="*/ 5729634 w 7467600"/>
              <a:gd name="connsiteY848" fmla="*/ 3051849 h 6858000"/>
              <a:gd name="connsiteX849" fmla="*/ 5611018 w 7467600"/>
              <a:gd name="connsiteY849" fmla="*/ 2316769 h 6858000"/>
              <a:gd name="connsiteX850" fmla="*/ 5687608 w 7467600"/>
              <a:gd name="connsiteY850" fmla="*/ 2039972 h 6858000"/>
              <a:gd name="connsiteX851" fmla="*/ 5657554 w 7467600"/>
              <a:gd name="connsiteY851" fmla="*/ 1576445 h 6858000"/>
              <a:gd name="connsiteX852" fmla="*/ 5150475 w 7467600"/>
              <a:gd name="connsiteY852" fmla="*/ 1274012 h 6858000"/>
              <a:gd name="connsiteX853" fmla="*/ 5349142 w 7467600"/>
              <a:gd name="connsiteY853" fmla="*/ 2204405 h 6858000"/>
              <a:gd name="connsiteX854" fmla="*/ 5262214 w 7467600"/>
              <a:gd name="connsiteY854" fmla="*/ 2233836 h 6858000"/>
              <a:gd name="connsiteX855" fmla="*/ 4981539 w 7467600"/>
              <a:gd name="connsiteY855" fmla="*/ 1542201 h 6858000"/>
              <a:gd name="connsiteX856" fmla="*/ 4958461 w 7467600"/>
              <a:gd name="connsiteY856" fmla="*/ 1136957 h 6858000"/>
              <a:gd name="connsiteX857" fmla="*/ 4655015 w 7467600"/>
              <a:gd name="connsiteY857" fmla="*/ 891426 h 6858000"/>
              <a:gd name="connsiteX858" fmla="*/ 4348002 w 7467600"/>
              <a:gd name="connsiteY858" fmla="*/ 2205895 h 6858000"/>
              <a:gd name="connsiteX859" fmla="*/ 4262250 w 7467600"/>
              <a:gd name="connsiteY859" fmla="*/ 2219972 h 6858000"/>
              <a:gd name="connsiteX860" fmla="*/ 4550611 w 7467600"/>
              <a:gd name="connsiteY860" fmla="*/ 817540 h 6858000"/>
              <a:gd name="connsiteX861" fmla="*/ 4564418 w 7467600"/>
              <a:gd name="connsiteY861" fmla="*/ 808293 h 6858000"/>
              <a:gd name="connsiteX862" fmla="*/ 4266388 w 7467600"/>
              <a:gd name="connsiteY862" fmla="*/ 500083 h 6858000"/>
              <a:gd name="connsiteX863" fmla="*/ 4032842 w 7467600"/>
              <a:gd name="connsiteY863" fmla="*/ 211809 h 6858000"/>
              <a:gd name="connsiteX864" fmla="*/ 3882765 w 7467600"/>
              <a:gd name="connsiteY864" fmla="*/ 0 h 6858000"/>
              <a:gd name="connsiteX865" fmla="*/ 3721337 w 7467600"/>
              <a:gd name="connsiteY865" fmla="*/ 0 h 6858000"/>
              <a:gd name="connsiteX866" fmla="*/ 3797544 w 7467600"/>
              <a:gd name="connsiteY866" fmla="*/ 0 h 6858000"/>
              <a:gd name="connsiteX867" fmla="*/ 3775734 w 7467600"/>
              <a:gd name="connsiteY867" fmla="*/ 95131 h 6858000"/>
              <a:gd name="connsiteX868" fmla="*/ 3724807 w 7467600"/>
              <a:gd name="connsiteY868" fmla="*/ 272257 h 6858000"/>
              <a:gd name="connsiteX869" fmla="*/ 3726844 w 7467600"/>
              <a:gd name="connsiteY869" fmla="*/ 282988 h 6858000"/>
              <a:gd name="connsiteX870" fmla="*/ 3742664 w 7467600"/>
              <a:gd name="connsiteY870" fmla="*/ 279918 h 6858000"/>
              <a:gd name="connsiteX871" fmla="*/ 4103910 w 7467600"/>
              <a:gd name="connsiteY871" fmla="*/ 1161917 h 6858000"/>
              <a:gd name="connsiteX872" fmla="*/ 4020269 w 7467600"/>
              <a:gd name="connsiteY872" fmla="*/ 1200406 h 6858000"/>
              <a:gd name="connsiteX873" fmla="*/ 3674882 w 7467600"/>
              <a:gd name="connsiteY873" fmla="*/ 488524 h 6858000"/>
              <a:gd name="connsiteX874" fmla="*/ 3132682 w 7467600"/>
              <a:gd name="connsiteY874" fmla="*/ 1072284 h 6858000"/>
              <a:gd name="connsiteX875" fmla="*/ 2716346 w 7467600"/>
              <a:gd name="connsiteY875" fmla="*/ 1276376 h 6858000"/>
              <a:gd name="connsiteX876" fmla="*/ 2716772 w 7467600"/>
              <a:gd name="connsiteY876" fmla="*/ 1255462 h 6858000"/>
              <a:gd name="connsiteX877" fmla="*/ 3471096 w 7467600"/>
              <a:gd name="connsiteY877" fmla="*/ 437072 h 6858000"/>
              <a:gd name="connsiteX878" fmla="*/ 3639057 w 7467600"/>
              <a:gd name="connsiteY878" fmla="*/ 286334 h 6858000"/>
              <a:gd name="connsiteX879" fmla="*/ 3640309 w 7467600"/>
              <a:gd name="connsiteY879" fmla="*/ 284664 h 6858000"/>
              <a:gd name="connsiteX880" fmla="*/ 3646022 w 7467600"/>
              <a:gd name="connsiteY880" fmla="*/ 276711 h 6858000"/>
              <a:gd name="connsiteX881" fmla="*/ 3707943 w 7467600"/>
              <a:gd name="connsiteY881" fmla="*/ 65958 h 6858000"/>
              <a:gd name="connsiteX882" fmla="*/ 3721337 w 7467600"/>
              <a:gd name="connsiteY882" fmla="*/ 0 h 6858000"/>
              <a:gd name="connsiteX883" fmla="*/ 2867960 w 7467600"/>
              <a:gd name="connsiteY883" fmla="*/ 0 h 6858000"/>
              <a:gd name="connsiteX884" fmla="*/ 2926351 w 7467600"/>
              <a:gd name="connsiteY884" fmla="*/ 0 h 6858000"/>
              <a:gd name="connsiteX885" fmla="*/ 2902823 w 7467600"/>
              <a:gd name="connsiteY885" fmla="*/ 262929 h 6858000"/>
              <a:gd name="connsiteX886" fmla="*/ 2940663 w 7467600"/>
              <a:gd name="connsiteY886" fmla="*/ 140884 h 6858000"/>
              <a:gd name="connsiteX887" fmla="*/ 2947039 w 7467600"/>
              <a:gd name="connsiteY887" fmla="*/ 122524 h 6858000"/>
              <a:gd name="connsiteX888" fmla="*/ 2984316 w 7467600"/>
              <a:gd name="connsiteY888" fmla="*/ 0 h 6858000"/>
              <a:gd name="connsiteX889" fmla="*/ 3016114 w 7467600"/>
              <a:gd name="connsiteY889" fmla="*/ 0 h 6858000"/>
              <a:gd name="connsiteX890" fmla="*/ 2979949 w 7467600"/>
              <a:gd name="connsiteY890" fmla="*/ 119274 h 6858000"/>
              <a:gd name="connsiteX891" fmla="*/ 3023879 w 7467600"/>
              <a:gd name="connsiteY891" fmla="*/ 0 h 6858000"/>
              <a:gd name="connsiteX892" fmla="*/ 3105400 w 7467600"/>
              <a:gd name="connsiteY892" fmla="*/ 0 h 6858000"/>
              <a:gd name="connsiteX893" fmla="*/ 3094669 w 7467600"/>
              <a:gd name="connsiteY893" fmla="*/ 30308 h 6858000"/>
              <a:gd name="connsiteX894" fmla="*/ 2901945 w 7467600"/>
              <a:gd name="connsiteY894" fmla="*/ 466538 h 6858000"/>
              <a:gd name="connsiteX895" fmla="*/ 2815209 w 7467600"/>
              <a:gd name="connsiteY895" fmla="*/ 497361 h 6858000"/>
              <a:gd name="connsiteX896" fmla="*/ 2844845 w 7467600"/>
              <a:gd name="connsiteY896" fmla="*/ 127638 h 6858000"/>
              <a:gd name="connsiteX897" fmla="*/ 2867960 w 7467600"/>
              <a:gd name="connsiteY897" fmla="*/ 0 h 6858000"/>
              <a:gd name="connsiteX898" fmla="*/ 1057230 w 7467600"/>
              <a:gd name="connsiteY898" fmla="*/ 0 h 6858000"/>
              <a:gd name="connsiteX899" fmla="*/ 1111003 w 7467600"/>
              <a:gd name="connsiteY899" fmla="*/ 0 h 6858000"/>
              <a:gd name="connsiteX900" fmla="*/ 1125553 w 7467600"/>
              <a:gd name="connsiteY900" fmla="*/ 52588 h 6858000"/>
              <a:gd name="connsiteX901" fmla="*/ 1304276 w 7467600"/>
              <a:gd name="connsiteY901" fmla="*/ 476275 h 6858000"/>
              <a:gd name="connsiteX902" fmla="*/ 1492066 w 7467600"/>
              <a:gd name="connsiteY902" fmla="*/ 886333 h 6858000"/>
              <a:gd name="connsiteX903" fmla="*/ 1423698 w 7467600"/>
              <a:gd name="connsiteY903" fmla="*/ 710817 h 6858000"/>
              <a:gd name="connsiteX904" fmla="*/ 1357609 w 7467600"/>
              <a:gd name="connsiteY904" fmla="*/ 532892 h 6858000"/>
              <a:gd name="connsiteX905" fmla="*/ 1309550 w 7467600"/>
              <a:gd name="connsiteY905" fmla="*/ 374031 h 6858000"/>
              <a:gd name="connsiteX906" fmla="*/ 1193673 w 7467600"/>
              <a:gd name="connsiteY906" fmla="*/ 49533 h 6858000"/>
              <a:gd name="connsiteX907" fmla="*/ 1164391 w 7467600"/>
              <a:gd name="connsiteY907" fmla="*/ 0 h 6858000"/>
              <a:gd name="connsiteX908" fmla="*/ 1200666 w 7467600"/>
              <a:gd name="connsiteY908" fmla="*/ 0 h 6858000"/>
              <a:gd name="connsiteX909" fmla="*/ 1223408 w 7467600"/>
              <a:gd name="connsiteY909" fmla="*/ 38996 h 6858000"/>
              <a:gd name="connsiteX910" fmla="*/ 1339635 w 7467600"/>
              <a:gd name="connsiteY910" fmla="*/ 365517 h 6858000"/>
              <a:gd name="connsiteX911" fmla="*/ 1387469 w 7467600"/>
              <a:gd name="connsiteY911" fmla="*/ 523079 h 6858000"/>
              <a:gd name="connsiteX912" fmla="*/ 1452685 w 7467600"/>
              <a:gd name="connsiteY912" fmla="*/ 699806 h 6858000"/>
              <a:gd name="connsiteX913" fmla="*/ 1492092 w 7467600"/>
              <a:gd name="connsiteY913" fmla="*/ 800424 h 6858000"/>
              <a:gd name="connsiteX914" fmla="*/ 1455302 w 7467600"/>
              <a:gd name="connsiteY914" fmla="*/ 632913 h 6858000"/>
              <a:gd name="connsiteX915" fmla="*/ 1222336 w 7467600"/>
              <a:gd name="connsiteY915" fmla="*/ 9480 h 6858000"/>
              <a:gd name="connsiteX916" fmla="*/ 1214634 w 7467600"/>
              <a:gd name="connsiteY916" fmla="*/ 0 h 6858000"/>
              <a:gd name="connsiteX917" fmla="*/ 1289827 w 7467600"/>
              <a:gd name="connsiteY917" fmla="*/ 0 h 6858000"/>
              <a:gd name="connsiteX918" fmla="*/ 1321076 w 7467600"/>
              <a:gd name="connsiteY918" fmla="*/ 59722 h 6858000"/>
              <a:gd name="connsiteX919" fmla="*/ 1512579 w 7467600"/>
              <a:gd name="connsiteY919" fmla="*/ 626441 h 6858000"/>
              <a:gd name="connsiteX920" fmla="*/ 1506076 w 7467600"/>
              <a:gd name="connsiteY920" fmla="*/ 1089289 h 6858000"/>
              <a:gd name="connsiteX921" fmla="*/ 1486346 w 7467600"/>
              <a:gd name="connsiteY921" fmla="*/ 1079919 h 6858000"/>
              <a:gd name="connsiteX922" fmla="*/ 1070511 w 7467600"/>
              <a:gd name="connsiteY922" fmla="*/ 48609 h 6858000"/>
              <a:gd name="connsiteX923" fmla="*/ 1057230 w 7467600"/>
              <a:gd name="connsiteY923" fmla="*/ 0 h 6858000"/>
              <a:gd name="connsiteX924" fmla="*/ 43151 w 7467600"/>
              <a:gd name="connsiteY924" fmla="*/ 0 h 6858000"/>
              <a:gd name="connsiteX925" fmla="*/ 95283 w 7467600"/>
              <a:gd name="connsiteY925" fmla="*/ 0 h 6858000"/>
              <a:gd name="connsiteX926" fmla="*/ 300708 w 7467600"/>
              <a:gd name="connsiteY926" fmla="*/ 154571 h 6858000"/>
              <a:gd name="connsiteX927" fmla="*/ 530414 w 7467600"/>
              <a:gd name="connsiteY927" fmla="*/ 354673 h 6858000"/>
              <a:gd name="connsiteX928" fmla="*/ 333785 w 7467600"/>
              <a:gd name="connsiteY928" fmla="*/ 161564 h 6858000"/>
              <a:gd name="connsiteX929" fmla="*/ 147005 w 7467600"/>
              <a:gd name="connsiteY929" fmla="*/ 0 h 6858000"/>
              <a:gd name="connsiteX930" fmla="*/ 272509 w 7467600"/>
              <a:gd name="connsiteY930" fmla="*/ 0 h 6858000"/>
              <a:gd name="connsiteX931" fmla="*/ 326276 w 7467600"/>
              <a:gd name="connsiteY931" fmla="*/ 45847 h 6858000"/>
              <a:gd name="connsiteX932" fmla="*/ 823759 w 7467600"/>
              <a:gd name="connsiteY932" fmla="*/ 574145 h 6858000"/>
              <a:gd name="connsiteX933" fmla="*/ 811254 w 7467600"/>
              <a:gd name="connsiteY933" fmla="*/ 665546 h 6858000"/>
              <a:gd name="connsiteX934" fmla="*/ 154042 w 7467600"/>
              <a:gd name="connsiteY934" fmla="*/ 261522 h 6858000"/>
              <a:gd name="connsiteX935" fmla="*/ 13550 w 7467600"/>
              <a:gd name="connsiteY935" fmla="*/ 158423 h 6858000"/>
              <a:gd name="connsiteX936" fmla="*/ 0 w 7467600"/>
              <a:gd name="connsiteY936" fmla="*/ 146618 h 6858000"/>
              <a:gd name="connsiteX937" fmla="*/ 0 w 7467600"/>
              <a:gd name="connsiteY937" fmla="*/ 59161 h 6858000"/>
              <a:gd name="connsiteX938" fmla="*/ 45427 w 7467600"/>
              <a:gd name="connsiteY938" fmla="*/ 101078 h 6858000"/>
              <a:gd name="connsiteX939" fmla="*/ 630103 w 7467600"/>
              <a:gd name="connsiteY939" fmla="*/ 485885 h 6858000"/>
              <a:gd name="connsiteX940" fmla="*/ 532040 w 7467600"/>
              <a:gd name="connsiteY940" fmla="*/ 399359 h 6858000"/>
              <a:gd name="connsiteX941" fmla="*/ 517618 w 7467600"/>
              <a:gd name="connsiteY941" fmla="*/ 385726 h 6858000"/>
              <a:gd name="connsiteX942" fmla="*/ 285074 w 7467600"/>
              <a:gd name="connsiteY942" fmla="*/ 182755 h 6858000"/>
              <a:gd name="connsiteX943" fmla="*/ 43151 w 7467600"/>
              <a:gd name="connsiteY94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289862 w 7467600"/>
              <a:gd name="connsiteY10" fmla="*/ 6659827 h 6858000"/>
              <a:gd name="connsiteX11" fmla="*/ 1019354 w 7467600"/>
              <a:gd name="connsiteY11" fmla="*/ 6315006 h 6858000"/>
              <a:gd name="connsiteX12" fmla="*/ 441046 w 7467600"/>
              <a:gd name="connsiteY12" fmla="*/ 6691153 h 6858000"/>
              <a:gd name="connsiteX13" fmla="*/ 1019354 w 7467600"/>
              <a:gd name="connsiteY13" fmla="*/ 6315006 h 6858000"/>
              <a:gd name="connsiteX14" fmla="*/ 991680 w 7467600"/>
              <a:gd name="connsiteY14" fmla="*/ 6298413 h 6858000"/>
              <a:gd name="connsiteX15" fmla="*/ 409060 w 7467600"/>
              <a:gd name="connsiteY15" fmla="*/ 6671470 h 6858000"/>
              <a:gd name="connsiteX16" fmla="*/ 991680 w 7467600"/>
              <a:gd name="connsiteY16" fmla="*/ 6298413 h 6858000"/>
              <a:gd name="connsiteX17" fmla="*/ 103333 w 7467600"/>
              <a:gd name="connsiteY17" fmla="*/ 5699602 h 6858000"/>
              <a:gd name="connsiteX18" fmla="*/ 233938 w 7467600"/>
              <a:gd name="connsiteY18" fmla="*/ 5809416 h 6858000"/>
              <a:gd name="connsiteX19" fmla="*/ 883580 w 7467600"/>
              <a:gd name="connsiteY19" fmla="*/ 6180710 h 6858000"/>
              <a:gd name="connsiteX20" fmla="*/ 487337 w 7467600"/>
              <a:gd name="connsiteY20" fmla="*/ 5950182 h 6858000"/>
              <a:gd name="connsiteX21" fmla="*/ 354051 w 7467600"/>
              <a:gd name="connsiteY21" fmla="*/ 5854912 h 6858000"/>
              <a:gd name="connsiteX22" fmla="*/ 195436 w 7467600"/>
              <a:gd name="connsiteY22" fmla="*/ 5755068 h 6858000"/>
              <a:gd name="connsiteX23" fmla="*/ 103333 w 7467600"/>
              <a:gd name="connsiteY23" fmla="*/ 5699602 h 6858000"/>
              <a:gd name="connsiteX24" fmla="*/ 5539432 w 7467600"/>
              <a:gd name="connsiteY24" fmla="*/ 5642928 h 6858000"/>
              <a:gd name="connsiteX25" fmla="*/ 5555462 w 7467600"/>
              <a:gd name="connsiteY25" fmla="*/ 5694454 h 6858000"/>
              <a:gd name="connsiteX26" fmla="*/ 5828270 w 7467600"/>
              <a:gd name="connsiteY26" fmla="*/ 6320663 h 6858000"/>
              <a:gd name="connsiteX27" fmla="*/ 5947416 w 7467600"/>
              <a:gd name="connsiteY27" fmla="*/ 6574846 h 6858000"/>
              <a:gd name="connsiteX28" fmla="*/ 5539432 w 7467600"/>
              <a:gd name="connsiteY28" fmla="*/ 5642928 h 6858000"/>
              <a:gd name="connsiteX29" fmla="*/ 51253 w 7467600"/>
              <a:gd name="connsiteY29" fmla="*/ 5631825 h 6858000"/>
              <a:gd name="connsiteX30" fmla="*/ 211622 w 7467600"/>
              <a:gd name="connsiteY30" fmla="*/ 5728803 h 6858000"/>
              <a:gd name="connsiteX31" fmla="*/ 371652 w 7467600"/>
              <a:gd name="connsiteY31" fmla="*/ 5829062 h 6858000"/>
              <a:gd name="connsiteX32" fmla="*/ 505903 w 7467600"/>
              <a:gd name="connsiteY32" fmla="*/ 5925221 h 6858000"/>
              <a:gd name="connsiteX33" fmla="*/ 899240 w 7467600"/>
              <a:gd name="connsiteY33" fmla="*/ 6153068 h 6858000"/>
              <a:gd name="connsiteX34" fmla="*/ 988114 w 7467600"/>
              <a:gd name="connsiteY34" fmla="*/ 6174204 h 6858000"/>
              <a:gd name="connsiteX35" fmla="*/ 845971 w 7467600"/>
              <a:gd name="connsiteY35" fmla="*/ 6067177 h 6858000"/>
              <a:gd name="connsiteX36" fmla="*/ 448057 w 7467600"/>
              <a:gd name="connsiteY36" fmla="*/ 5841376 h 6858000"/>
              <a:gd name="connsiteX37" fmla="*/ 51253 w 7467600"/>
              <a:gd name="connsiteY37" fmla="*/ 5631825 h 6858000"/>
              <a:gd name="connsiteX38" fmla="*/ 2606687 w 7467600"/>
              <a:gd name="connsiteY38" fmla="*/ 5630718 h 6858000"/>
              <a:gd name="connsiteX39" fmla="*/ 2645658 w 7467600"/>
              <a:gd name="connsiteY39" fmla="*/ 6640259 h 6858000"/>
              <a:gd name="connsiteX40" fmla="*/ 2606687 w 7467600"/>
              <a:gd name="connsiteY40" fmla="*/ 5630718 h 6858000"/>
              <a:gd name="connsiteX41" fmla="*/ 3642057 w 7467600"/>
              <a:gd name="connsiteY41" fmla="*/ 5573487 h 6858000"/>
              <a:gd name="connsiteX42" fmla="*/ 3632981 w 7467600"/>
              <a:gd name="connsiteY42" fmla="*/ 5579437 h 6858000"/>
              <a:gd name="connsiteX43" fmla="*/ 3382436 w 7467600"/>
              <a:gd name="connsiteY43" fmla="*/ 5952726 h 6858000"/>
              <a:gd name="connsiteX44" fmla="*/ 3191929 w 7467600"/>
              <a:gd name="connsiteY44" fmla="*/ 6662669 h 6858000"/>
              <a:gd name="connsiteX45" fmla="*/ 3369898 w 7467600"/>
              <a:gd name="connsiteY45" fmla="*/ 6081771 h 6858000"/>
              <a:gd name="connsiteX46" fmla="*/ 3642057 w 7467600"/>
              <a:gd name="connsiteY46" fmla="*/ 5573487 h 6858000"/>
              <a:gd name="connsiteX47" fmla="*/ 2650666 w 7467600"/>
              <a:gd name="connsiteY47" fmla="*/ 5530686 h 6858000"/>
              <a:gd name="connsiteX48" fmla="*/ 2650249 w 7467600"/>
              <a:gd name="connsiteY48" fmla="*/ 5532101 h 6858000"/>
              <a:gd name="connsiteX49" fmla="*/ 2663808 w 7467600"/>
              <a:gd name="connsiteY49" fmla="*/ 6535215 h 6858000"/>
              <a:gd name="connsiteX50" fmla="*/ 2665418 w 7467600"/>
              <a:gd name="connsiteY50" fmla="*/ 6132756 h 6858000"/>
              <a:gd name="connsiteX51" fmla="*/ 2650666 w 7467600"/>
              <a:gd name="connsiteY51" fmla="*/ 5530686 h 6858000"/>
              <a:gd name="connsiteX52" fmla="*/ 2680277 w 7467600"/>
              <a:gd name="connsiteY52" fmla="*/ 5479204 h 6858000"/>
              <a:gd name="connsiteX53" fmla="*/ 2678972 w 7467600"/>
              <a:gd name="connsiteY53" fmla="*/ 5481582 h 6858000"/>
              <a:gd name="connsiteX54" fmla="*/ 2696666 w 7467600"/>
              <a:gd name="connsiteY54" fmla="*/ 6133836 h 6858000"/>
              <a:gd name="connsiteX55" fmla="*/ 2695769 w 7467600"/>
              <a:gd name="connsiteY55" fmla="*/ 6390955 h 6858000"/>
              <a:gd name="connsiteX56" fmla="*/ 2739893 w 7467600"/>
              <a:gd name="connsiteY56" fmla="*/ 6108357 h 6858000"/>
              <a:gd name="connsiteX57" fmla="*/ 2680277 w 7467600"/>
              <a:gd name="connsiteY57" fmla="*/ 5479204 h 6858000"/>
              <a:gd name="connsiteX58" fmla="*/ 1132195 w 7467600"/>
              <a:gd name="connsiteY58" fmla="*/ 5467980 h 6858000"/>
              <a:gd name="connsiteX59" fmla="*/ 1679056 w 7467600"/>
              <a:gd name="connsiteY59" fmla="*/ 5516907 h 6858000"/>
              <a:gd name="connsiteX60" fmla="*/ 2128648 w 7467600"/>
              <a:gd name="connsiteY60" fmla="*/ 5474249 h 6858000"/>
              <a:gd name="connsiteX61" fmla="*/ 1825619 w 7467600"/>
              <a:gd name="connsiteY61" fmla="*/ 5478447 h 6858000"/>
              <a:gd name="connsiteX62" fmla="*/ 1737798 w 7467600"/>
              <a:gd name="connsiteY62" fmla="*/ 5483353 h 6858000"/>
              <a:gd name="connsiteX63" fmla="*/ 1132195 w 7467600"/>
              <a:gd name="connsiteY63" fmla="*/ 5467980 h 6858000"/>
              <a:gd name="connsiteX64" fmla="*/ 1456157 w 7467600"/>
              <a:gd name="connsiteY64" fmla="*/ 5371404 h 6858000"/>
              <a:gd name="connsiteX65" fmla="*/ 1244432 w 7467600"/>
              <a:gd name="connsiteY65" fmla="*/ 5385601 h 6858000"/>
              <a:gd name="connsiteX66" fmla="*/ 973990 w 7467600"/>
              <a:gd name="connsiteY66" fmla="*/ 5424940 h 6858000"/>
              <a:gd name="connsiteX67" fmla="*/ 1103809 w 7467600"/>
              <a:gd name="connsiteY67" fmla="*/ 5433720 h 6858000"/>
              <a:gd name="connsiteX68" fmla="*/ 1123454 w 7467600"/>
              <a:gd name="connsiteY68" fmla="*/ 5435727 h 6858000"/>
              <a:gd name="connsiteX69" fmla="*/ 1737017 w 7467600"/>
              <a:gd name="connsiteY69" fmla="*/ 5452183 h 6858000"/>
              <a:gd name="connsiteX70" fmla="*/ 1824397 w 7467600"/>
              <a:gd name="connsiteY70" fmla="*/ 5447757 h 6858000"/>
              <a:gd name="connsiteX71" fmla="*/ 2070059 w 7467600"/>
              <a:gd name="connsiteY71" fmla="*/ 5441660 h 6858000"/>
              <a:gd name="connsiteX72" fmla="*/ 1456157 w 7467600"/>
              <a:gd name="connsiteY72" fmla="*/ 5371404 h 6858000"/>
              <a:gd name="connsiteX73" fmla="*/ 4988186 w 7467600"/>
              <a:gd name="connsiteY73" fmla="*/ 5216467 h 6858000"/>
              <a:gd name="connsiteX74" fmla="*/ 4777334 w 7467600"/>
              <a:gd name="connsiteY74" fmla="*/ 5406072 h 6858000"/>
              <a:gd name="connsiteX75" fmla="*/ 4718341 w 7467600"/>
              <a:gd name="connsiteY75" fmla="*/ 5468043 h 6858000"/>
              <a:gd name="connsiteX76" fmla="*/ 4604655 w 7467600"/>
              <a:gd name="connsiteY76" fmla="*/ 5583434 h 6858000"/>
              <a:gd name="connsiteX77" fmla="*/ 4565074 w 7467600"/>
              <a:gd name="connsiteY77" fmla="*/ 5618550 h 6858000"/>
              <a:gd name="connsiteX78" fmla="*/ 4988186 w 7467600"/>
              <a:gd name="connsiteY78" fmla="*/ 5216467 h 6858000"/>
              <a:gd name="connsiteX79" fmla="*/ 4978032 w 7467600"/>
              <a:gd name="connsiteY79" fmla="*/ 5183809 h 6858000"/>
              <a:gd name="connsiteX80" fmla="*/ 4463413 w 7467600"/>
              <a:gd name="connsiteY80" fmla="*/ 5615162 h 6858000"/>
              <a:gd name="connsiteX81" fmla="*/ 4358134 w 7467600"/>
              <a:gd name="connsiteY81" fmla="*/ 5742791 h 6858000"/>
              <a:gd name="connsiteX82" fmla="*/ 4376219 w 7467600"/>
              <a:gd name="connsiteY82" fmla="*/ 5729027 h 6858000"/>
              <a:gd name="connsiteX83" fmla="*/ 4582340 w 7467600"/>
              <a:gd name="connsiteY83" fmla="*/ 5561037 h 6858000"/>
              <a:gd name="connsiteX84" fmla="*/ 4694684 w 7467600"/>
              <a:gd name="connsiteY84" fmla="*/ 5447098 h 6858000"/>
              <a:gd name="connsiteX85" fmla="*/ 4754123 w 7467600"/>
              <a:gd name="connsiteY85" fmla="*/ 5384643 h 6858000"/>
              <a:gd name="connsiteX86" fmla="*/ 4978032 w 7467600"/>
              <a:gd name="connsiteY86" fmla="*/ 5183809 h 6858000"/>
              <a:gd name="connsiteX87" fmla="*/ 1903353 w 7467600"/>
              <a:gd name="connsiteY87" fmla="*/ 5044827 h 6858000"/>
              <a:gd name="connsiteX88" fmla="*/ 1936931 w 7467600"/>
              <a:gd name="connsiteY88" fmla="*/ 5093954 h 6858000"/>
              <a:gd name="connsiteX89" fmla="*/ 2195868 w 7467600"/>
              <a:gd name="connsiteY89" fmla="*/ 5396574 h 6858000"/>
              <a:gd name="connsiteX90" fmla="*/ 2088852 w 7467600"/>
              <a:gd name="connsiteY90" fmla="*/ 5166123 h 6858000"/>
              <a:gd name="connsiteX91" fmla="*/ 1958241 w 7467600"/>
              <a:gd name="connsiteY91" fmla="*/ 5067955 h 6858000"/>
              <a:gd name="connsiteX92" fmla="*/ 1903353 w 7467600"/>
              <a:gd name="connsiteY92" fmla="*/ 5044827 h 6858000"/>
              <a:gd name="connsiteX93" fmla="*/ 1979378 w 7467600"/>
              <a:gd name="connsiteY93" fmla="*/ 4769504 h 6858000"/>
              <a:gd name="connsiteX94" fmla="*/ 2882120 w 7467600"/>
              <a:gd name="connsiteY94" fmla="*/ 5064547 h 6858000"/>
              <a:gd name="connsiteX95" fmla="*/ 2793103 w 7467600"/>
              <a:gd name="connsiteY95" fmla="*/ 5039699 h 6858000"/>
              <a:gd name="connsiteX96" fmla="*/ 2770041 w 7467600"/>
              <a:gd name="connsiteY96" fmla="*/ 5033634 h 6858000"/>
              <a:gd name="connsiteX97" fmla="*/ 1979378 w 7467600"/>
              <a:gd name="connsiteY97" fmla="*/ 4769504 h 6858000"/>
              <a:gd name="connsiteX98" fmla="*/ 1927410 w 7467600"/>
              <a:gd name="connsiteY98" fmla="*/ 4716164 h 6858000"/>
              <a:gd name="connsiteX99" fmla="*/ 1959587 w 7467600"/>
              <a:gd name="connsiteY99" fmla="*/ 4728849 h 6858000"/>
              <a:gd name="connsiteX100" fmla="*/ 2777707 w 7467600"/>
              <a:gd name="connsiteY100" fmla="*/ 5003991 h 6858000"/>
              <a:gd name="connsiteX101" fmla="*/ 2800768 w 7467600"/>
              <a:gd name="connsiteY101" fmla="*/ 5010056 h 6858000"/>
              <a:gd name="connsiteX102" fmla="*/ 2879408 w 7467600"/>
              <a:gd name="connsiteY102" fmla="*/ 5031590 h 6858000"/>
              <a:gd name="connsiteX103" fmla="*/ 2862295 w 7467600"/>
              <a:gd name="connsiteY103" fmla="*/ 5022958 h 6858000"/>
              <a:gd name="connsiteX104" fmla="*/ 2813343 w 7467600"/>
              <a:gd name="connsiteY104" fmla="*/ 4998369 h 6858000"/>
              <a:gd name="connsiteX105" fmla="*/ 2646245 w 7467600"/>
              <a:gd name="connsiteY105" fmla="*/ 4930999 h 6858000"/>
              <a:gd name="connsiteX106" fmla="*/ 1999243 w 7467600"/>
              <a:gd name="connsiteY106" fmla="*/ 4730524 h 6858000"/>
              <a:gd name="connsiteX107" fmla="*/ 1979527 w 7467600"/>
              <a:gd name="connsiteY107" fmla="*/ 4726651 h 6858000"/>
              <a:gd name="connsiteX108" fmla="*/ 1927410 w 7467600"/>
              <a:gd name="connsiteY108" fmla="*/ 4716164 h 6858000"/>
              <a:gd name="connsiteX109" fmla="*/ 1997014 w 7467600"/>
              <a:gd name="connsiteY109" fmla="*/ 4698007 h 6858000"/>
              <a:gd name="connsiteX110" fmla="*/ 2005458 w 7467600"/>
              <a:gd name="connsiteY110" fmla="*/ 4699540 h 6858000"/>
              <a:gd name="connsiteX111" fmla="*/ 2657186 w 7467600"/>
              <a:gd name="connsiteY111" fmla="*/ 4901687 h 6858000"/>
              <a:gd name="connsiteX112" fmla="*/ 2826662 w 7467600"/>
              <a:gd name="connsiteY112" fmla="*/ 4970362 h 6858000"/>
              <a:gd name="connsiteX113" fmla="*/ 2876100 w 7467600"/>
              <a:gd name="connsiteY113" fmla="*/ 4995397 h 6858000"/>
              <a:gd name="connsiteX114" fmla="*/ 3042600 w 7467600"/>
              <a:gd name="connsiteY114" fmla="*/ 5059532 h 6858000"/>
              <a:gd name="connsiteX115" fmla="*/ 1997014 w 7467600"/>
              <a:gd name="connsiteY115" fmla="*/ 4698007 h 6858000"/>
              <a:gd name="connsiteX116" fmla="*/ 2305292 w 7467600"/>
              <a:gd name="connsiteY116" fmla="*/ 4219492 h 6858000"/>
              <a:gd name="connsiteX117" fmla="*/ 3360922 w 7467600"/>
              <a:gd name="connsiteY117" fmla="*/ 4529373 h 6858000"/>
              <a:gd name="connsiteX118" fmla="*/ 3492420 w 7467600"/>
              <a:gd name="connsiteY118" fmla="*/ 4510145 h 6858000"/>
              <a:gd name="connsiteX119" fmla="*/ 3364086 w 7467600"/>
              <a:gd name="connsiteY119" fmla="*/ 4480340 h 6858000"/>
              <a:gd name="connsiteX120" fmla="*/ 3225818 w 7467600"/>
              <a:gd name="connsiteY120" fmla="*/ 4411822 h 6858000"/>
              <a:gd name="connsiteX121" fmla="*/ 3129696 w 7467600"/>
              <a:gd name="connsiteY121" fmla="*/ 4360704 h 6858000"/>
              <a:gd name="connsiteX122" fmla="*/ 2814545 w 7467600"/>
              <a:gd name="connsiteY122" fmla="*/ 4282955 h 6858000"/>
              <a:gd name="connsiteX123" fmla="*/ 2305292 w 7467600"/>
              <a:gd name="connsiteY123" fmla="*/ 4219492 h 6858000"/>
              <a:gd name="connsiteX124" fmla="*/ 2626982 w 7467600"/>
              <a:gd name="connsiteY124" fmla="*/ 4206450 h 6858000"/>
              <a:gd name="connsiteX125" fmla="*/ 2490617 w 7467600"/>
              <a:gd name="connsiteY125" fmla="*/ 4206951 h 6858000"/>
              <a:gd name="connsiteX126" fmla="*/ 2819869 w 7467600"/>
              <a:gd name="connsiteY126" fmla="*/ 4252936 h 6858000"/>
              <a:gd name="connsiteX127" fmla="*/ 3143018 w 7467600"/>
              <a:gd name="connsiteY127" fmla="*/ 4332698 h 6858000"/>
              <a:gd name="connsiteX128" fmla="*/ 3241520 w 7467600"/>
              <a:gd name="connsiteY128" fmla="*/ 4385112 h 6858000"/>
              <a:gd name="connsiteX129" fmla="*/ 3374575 w 7467600"/>
              <a:gd name="connsiteY129" fmla="*/ 4451517 h 6858000"/>
              <a:gd name="connsiteX130" fmla="*/ 3505221 w 7467600"/>
              <a:gd name="connsiteY130" fmla="*/ 4480757 h 6858000"/>
              <a:gd name="connsiteX131" fmla="*/ 2626982 w 7467600"/>
              <a:gd name="connsiteY131" fmla="*/ 4206450 h 6858000"/>
              <a:gd name="connsiteX132" fmla="*/ 1310106 w 7467600"/>
              <a:gd name="connsiteY132" fmla="*/ 3943217 h 6858000"/>
              <a:gd name="connsiteX133" fmla="*/ 854994 w 7467600"/>
              <a:gd name="connsiteY133" fmla="*/ 4399136 h 6858000"/>
              <a:gd name="connsiteX134" fmla="*/ 742462 w 7467600"/>
              <a:gd name="connsiteY134" fmla="*/ 4594648 h 6858000"/>
              <a:gd name="connsiteX135" fmla="*/ 820602 w 7467600"/>
              <a:gd name="connsiteY135" fmla="*/ 4485915 h 6858000"/>
              <a:gd name="connsiteX136" fmla="*/ 878295 w 7467600"/>
              <a:gd name="connsiteY136" fmla="*/ 4403594 h 6858000"/>
              <a:gd name="connsiteX137" fmla="*/ 1240607 w 7467600"/>
              <a:gd name="connsiteY137" fmla="*/ 4010401 h 6858000"/>
              <a:gd name="connsiteX138" fmla="*/ 1310106 w 7467600"/>
              <a:gd name="connsiteY138" fmla="*/ 3943217 h 6858000"/>
              <a:gd name="connsiteX139" fmla="*/ 1423113 w 7467600"/>
              <a:gd name="connsiteY139" fmla="*/ 3874565 h 6858000"/>
              <a:gd name="connsiteX140" fmla="*/ 1260565 w 7467600"/>
              <a:gd name="connsiteY140" fmla="*/ 4031982 h 6858000"/>
              <a:gd name="connsiteX141" fmla="*/ 901900 w 7467600"/>
              <a:gd name="connsiteY141" fmla="*/ 4421236 h 6858000"/>
              <a:gd name="connsiteX142" fmla="*/ 845044 w 7467600"/>
              <a:gd name="connsiteY142" fmla="*/ 4502436 h 6858000"/>
              <a:gd name="connsiteX143" fmla="*/ 685926 w 7467600"/>
              <a:gd name="connsiteY143" fmla="*/ 4703069 h 6858000"/>
              <a:gd name="connsiteX144" fmla="*/ 684248 w 7467600"/>
              <a:gd name="connsiteY144" fmla="*/ 4706721 h 6858000"/>
              <a:gd name="connsiteX145" fmla="*/ 1423113 w 7467600"/>
              <a:gd name="connsiteY145" fmla="*/ 3874565 h 6858000"/>
              <a:gd name="connsiteX146" fmla="*/ 3316479 w 7467600"/>
              <a:gd name="connsiteY146" fmla="*/ 3872136 h 6858000"/>
              <a:gd name="connsiteX147" fmla="*/ 3546806 w 7467600"/>
              <a:gd name="connsiteY147" fmla="*/ 4356139 h 6858000"/>
              <a:gd name="connsiteX148" fmla="*/ 3364433 w 7467600"/>
              <a:gd name="connsiteY148" fmla="*/ 3953121 h 6858000"/>
              <a:gd name="connsiteX149" fmla="*/ 3316479 w 7467600"/>
              <a:gd name="connsiteY149" fmla="*/ 3872136 h 6858000"/>
              <a:gd name="connsiteX150" fmla="*/ 3291335 w 7467600"/>
              <a:gd name="connsiteY150" fmla="*/ 3767420 h 6858000"/>
              <a:gd name="connsiteX151" fmla="*/ 3390805 w 7467600"/>
              <a:gd name="connsiteY151" fmla="*/ 3937163 h 6858000"/>
              <a:gd name="connsiteX152" fmla="*/ 3579062 w 7467600"/>
              <a:gd name="connsiteY152" fmla="*/ 4359040 h 6858000"/>
              <a:gd name="connsiteX153" fmla="*/ 3467355 w 7467600"/>
              <a:gd name="connsiteY153" fmla="*/ 3988130 h 6858000"/>
              <a:gd name="connsiteX154" fmla="*/ 3310753 w 7467600"/>
              <a:gd name="connsiteY154" fmla="*/ 3787140 h 6858000"/>
              <a:gd name="connsiteX155" fmla="*/ 3291335 w 7467600"/>
              <a:gd name="connsiteY155" fmla="*/ 3767420 h 6858000"/>
              <a:gd name="connsiteX156" fmla="*/ 1635889 w 7467600"/>
              <a:gd name="connsiteY156" fmla="*/ 3709494 h 6858000"/>
              <a:gd name="connsiteX157" fmla="*/ 1634800 w 7467600"/>
              <a:gd name="connsiteY157" fmla="*/ 3731111 h 6858000"/>
              <a:gd name="connsiteX158" fmla="*/ 1635889 w 7467600"/>
              <a:gd name="connsiteY158" fmla="*/ 3709494 h 6858000"/>
              <a:gd name="connsiteX159" fmla="*/ 1510397 w 7467600"/>
              <a:gd name="connsiteY159" fmla="*/ 3684705 h 6858000"/>
              <a:gd name="connsiteX160" fmla="*/ 1146550 w 7467600"/>
              <a:gd name="connsiteY160" fmla="*/ 3802012 h 6858000"/>
              <a:gd name="connsiteX161" fmla="*/ 698834 w 7467600"/>
              <a:gd name="connsiteY161" fmla="*/ 3952272 h 6858000"/>
              <a:gd name="connsiteX162" fmla="*/ 34256 w 7467600"/>
              <a:gd name="connsiteY162" fmla="*/ 4347603 h 6858000"/>
              <a:gd name="connsiteX163" fmla="*/ 527241 w 7467600"/>
              <a:gd name="connsiteY163" fmla="*/ 4065078 h 6858000"/>
              <a:gd name="connsiteX164" fmla="*/ 1510397 w 7467600"/>
              <a:gd name="connsiteY164" fmla="*/ 3684705 h 6858000"/>
              <a:gd name="connsiteX165" fmla="*/ 1313114 w 7467600"/>
              <a:gd name="connsiteY165" fmla="*/ 3655216 h 6858000"/>
              <a:gd name="connsiteX166" fmla="*/ 1109304 w 7467600"/>
              <a:gd name="connsiteY166" fmla="*/ 3669030 h 6858000"/>
              <a:gd name="connsiteX167" fmla="*/ 8129 w 7467600"/>
              <a:gd name="connsiteY167" fmla="*/ 4330519 h 6858000"/>
              <a:gd name="connsiteX168" fmla="*/ 687572 w 7467600"/>
              <a:gd name="connsiteY168" fmla="*/ 3925629 h 6858000"/>
              <a:gd name="connsiteX169" fmla="*/ 1138365 w 7467600"/>
              <a:gd name="connsiteY169" fmla="*/ 3774515 h 6858000"/>
              <a:gd name="connsiteX170" fmla="*/ 1505579 w 7467600"/>
              <a:gd name="connsiteY170" fmla="*/ 3655526 h 6858000"/>
              <a:gd name="connsiteX171" fmla="*/ 1313114 w 7467600"/>
              <a:gd name="connsiteY171" fmla="*/ 3655216 h 6858000"/>
              <a:gd name="connsiteX172" fmla="*/ 3655073 w 7467600"/>
              <a:gd name="connsiteY172" fmla="*/ 3650884 h 6858000"/>
              <a:gd name="connsiteX173" fmla="*/ 3989938 w 7467600"/>
              <a:gd name="connsiteY173" fmla="*/ 3991685 h 6858000"/>
              <a:gd name="connsiteX174" fmla="*/ 4393907 w 7467600"/>
              <a:gd name="connsiteY174" fmla="*/ 4261258 h 6858000"/>
              <a:gd name="connsiteX175" fmla="*/ 4648051 w 7467600"/>
              <a:gd name="connsiteY175" fmla="*/ 4374051 h 6858000"/>
              <a:gd name="connsiteX176" fmla="*/ 4383389 w 7467600"/>
              <a:gd name="connsiteY176" fmla="*/ 4184369 h 6858000"/>
              <a:gd name="connsiteX177" fmla="*/ 4165508 w 7467600"/>
              <a:gd name="connsiteY177" fmla="*/ 4035196 h 6858000"/>
              <a:gd name="connsiteX178" fmla="*/ 4068162 w 7467600"/>
              <a:gd name="connsiteY178" fmla="*/ 3953394 h 6858000"/>
              <a:gd name="connsiteX179" fmla="*/ 3981416 w 7467600"/>
              <a:gd name="connsiteY179" fmla="*/ 3880482 h 6858000"/>
              <a:gd name="connsiteX180" fmla="*/ 3800147 w 7467600"/>
              <a:gd name="connsiteY180" fmla="*/ 3749872 h 6858000"/>
              <a:gd name="connsiteX181" fmla="*/ 3655073 w 7467600"/>
              <a:gd name="connsiteY181" fmla="*/ 3650884 h 6858000"/>
              <a:gd name="connsiteX182" fmla="*/ 3670252 w 7467600"/>
              <a:gd name="connsiteY182" fmla="*/ 3622798 h 6858000"/>
              <a:gd name="connsiteX183" fmla="*/ 3817258 w 7467600"/>
              <a:gd name="connsiteY183" fmla="*/ 3723577 h 6858000"/>
              <a:gd name="connsiteX184" fmla="*/ 4000461 w 7467600"/>
              <a:gd name="connsiteY184" fmla="*/ 3855966 h 6858000"/>
              <a:gd name="connsiteX185" fmla="*/ 4088180 w 7467600"/>
              <a:gd name="connsiteY185" fmla="*/ 3929774 h 6858000"/>
              <a:gd name="connsiteX186" fmla="*/ 4184555 w 7467600"/>
              <a:gd name="connsiteY186" fmla="*/ 4010683 h 6858000"/>
              <a:gd name="connsiteX187" fmla="*/ 4399563 w 7467600"/>
              <a:gd name="connsiteY187" fmla="*/ 4158106 h 6858000"/>
              <a:gd name="connsiteX188" fmla="*/ 4684469 w 7467600"/>
              <a:gd name="connsiteY188" fmla="*/ 4364680 h 6858000"/>
              <a:gd name="connsiteX189" fmla="*/ 4690271 w 7467600"/>
              <a:gd name="connsiteY189" fmla="*/ 4370034 h 6858000"/>
              <a:gd name="connsiteX190" fmla="*/ 4136093 w 7467600"/>
              <a:gd name="connsiteY190" fmla="*/ 3858466 h 6858000"/>
              <a:gd name="connsiteX191" fmla="*/ 3670252 w 7467600"/>
              <a:gd name="connsiteY191" fmla="*/ 3622798 h 6858000"/>
              <a:gd name="connsiteX192" fmla="*/ 4440129 w 7467600"/>
              <a:gd name="connsiteY192" fmla="*/ 3448571 h 6858000"/>
              <a:gd name="connsiteX193" fmla="*/ 4856525 w 7467600"/>
              <a:gd name="connsiteY193" fmla="*/ 3915351 h 6858000"/>
              <a:gd name="connsiteX194" fmla="*/ 5059055 w 7467600"/>
              <a:gd name="connsiteY194" fmla="*/ 4108918 h 6858000"/>
              <a:gd name="connsiteX195" fmla="*/ 5290070 w 7467600"/>
              <a:gd name="connsiteY195" fmla="*/ 4263619 h 6858000"/>
              <a:gd name="connsiteX196" fmla="*/ 4834991 w 7467600"/>
              <a:gd name="connsiteY196" fmla="*/ 3830985 h 6858000"/>
              <a:gd name="connsiteX197" fmla="*/ 4440129 w 7467600"/>
              <a:gd name="connsiteY197" fmla="*/ 3448571 h 6858000"/>
              <a:gd name="connsiteX198" fmla="*/ 4441737 w 7467600"/>
              <a:gd name="connsiteY198" fmla="*/ 3399734 h 6858000"/>
              <a:gd name="connsiteX199" fmla="*/ 4431236 w 7467600"/>
              <a:gd name="connsiteY199" fmla="*/ 3400954 h 6858000"/>
              <a:gd name="connsiteX200" fmla="*/ 4557150 w 7467600"/>
              <a:gd name="connsiteY200" fmla="*/ 3510023 h 6858000"/>
              <a:gd name="connsiteX201" fmla="*/ 4856936 w 7467600"/>
              <a:gd name="connsiteY201" fmla="*/ 3809146 h 6858000"/>
              <a:gd name="connsiteX202" fmla="*/ 5111996 w 7467600"/>
              <a:gd name="connsiteY202" fmla="*/ 4065759 h 6858000"/>
              <a:gd name="connsiteX203" fmla="*/ 5388878 w 7467600"/>
              <a:gd name="connsiteY203" fmla="*/ 4300185 h 6858000"/>
              <a:gd name="connsiteX204" fmla="*/ 5425556 w 7467600"/>
              <a:gd name="connsiteY204" fmla="*/ 4308967 h 6858000"/>
              <a:gd name="connsiteX205" fmla="*/ 4943646 w 7467600"/>
              <a:gd name="connsiteY205" fmla="*/ 3822916 h 6858000"/>
              <a:gd name="connsiteX206" fmla="*/ 4594837 w 7467600"/>
              <a:gd name="connsiteY206" fmla="*/ 3532274 h 6858000"/>
              <a:gd name="connsiteX207" fmla="*/ 4441737 w 7467600"/>
              <a:gd name="connsiteY207" fmla="*/ 3399734 h 6858000"/>
              <a:gd name="connsiteX208" fmla="*/ 5425834 w 7467600"/>
              <a:gd name="connsiteY208" fmla="*/ 3162785 h 6858000"/>
              <a:gd name="connsiteX209" fmla="*/ 5401644 w 7467600"/>
              <a:gd name="connsiteY209" fmla="*/ 3617847 h 6858000"/>
              <a:gd name="connsiteX210" fmla="*/ 5467256 w 7467600"/>
              <a:gd name="connsiteY210" fmla="*/ 4175494 h 6858000"/>
              <a:gd name="connsiteX211" fmla="*/ 5448069 w 7467600"/>
              <a:gd name="connsiteY211" fmla="*/ 3567554 h 6858000"/>
              <a:gd name="connsiteX212" fmla="*/ 5425834 w 7467600"/>
              <a:gd name="connsiteY212" fmla="*/ 3162785 h 6858000"/>
              <a:gd name="connsiteX213" fmla="*/ 1318687 w 7467600"/>
              <a:gd name="connsiteY213" fmla="*/ 3113840 h 6858000"/>
              <a:gd name="connsiteX214" fmla="*/ 1066793 w 7467600"/>
              <a:gd name="connsiteY214" fmla="*/ 3212171 h 6858000"/>
              <a:gd name="connsiteX215" fmla="*/ 993319 w 7467600"/>
              <a:gd name="connsiteY215" fmla="*/ 3247648 h 6858000"/>
              <a:gd name="connsiteX216" fmla="*/ 853081 w 7467600"/>
              <a:gd name="connsiteY216" fmla="*/ 3312410 h 6858000"/>
              <a:gd name="connsiteX217" fmla="*/ 805957 w 7467600"/>
              <a:gd name="connsiteY217" fmla="*/ 3330443 h 6858000"/>
              <a:gd name="connsiteX218" fmla="*/ 1318687 w 7467600"/>
              <a:gd name="connsiteY218" fmla="*/ 3113840 h 6858000"/>
              <a:gd name="connsiteX219" fmla="*/ 5453702 w 7467600"/>
              <a:gd name="connsiteY219" fmla="*/ 3090882 h 6858000"/>
              <a:gd name="connsiteX220" fmla="*/ 5480135 w 7467600"/>
              <a:gd name="connsiteY220" fmla="*/ 3565802 h 6858000"/>
              <a:gd name="connsiteX221" fmla="*/ 5499023 w 7467600"/>
              <a:gd name="connsiteY221" fmla="*/ 4166310 h 6858000"/>
              <a:gd name="connsiteX222" fmla="*/ 5547022 w 7467600"/>
              <a:gd name="connsiteY222" fmla="*/ 3607838 h 6858000"/>
              <a:gd name="connsiteX223" fmla="*/ 5515964 w 7467600"/>
              <a:gd name="connsiteY223" fmla="*/ 3378541 h 6858000"/>
              <a:gd name="connsiteX224" fmla="*/ 5453702 w 7467600"/>
              <a:gd name="connsiteY224" fmla="*/ 3090882 h 6858000"/>
              <a:gd name="connsiteX225" fmla="*/ 1238695 w 7467600"/>
              <a:gd name="connsiteY225" fmla="*/ 3076820 h 6858000"/>
              <a:gd name="connsiteX226" fmla="*/ 716371 w 7467600"/>
              <a:gd name="connsiteY226" fmla="*/ 3293249 h 6858000"/>
              <a:gd name="connsiteX227" fmla="*/ 579522 w 7467600"/>
              <a:gd name="connsiteY227" fmla="*/ 3371759 h 6858000"/>
              <a:gd name="connsiteX228" fmla="*/ 600288 w 7467600"/>
              <a:gd name="connsiteY228" fmla="*/ 3365555 h 6858000"/>
              <a:gd name="connsiteX229" fmla="*/ 840692 w 7467600"/>
              <a:gd name="connsiteY229" fmla="*/ 3284921 h 6858000"/>
              <a:gd name="connsiteX230" fmla="*/ 979248 w 7467600"/>
              <a:gd name="connsiteY230" fmla="*/ 3221003 h 6858000"/>
              <a:gd name="connsiteX231" fmla="*/ 1053282 w 7467600"/>
              <a:gd name="connsiteY231" fmla="*/ 3185247 h 6858000"/>
              <a:gd name="connsiteX232" fmla="*/ 1320603 w 7467600"/>
              <a:gd name="connsiteY232" fmla="*/ 3081281 h 6858000"/>
              <a:gd name="connsiteX233" fmla="*/ 1238695 w 7467600"/>
              <a:gd name="connsiteY233" fmla="*/ 3076820 h 6858000"/>
              <a:gd name="connsiteX234" fmla="*/ 5425627 w 7467600"/>
              <a:gd name="connsiteY234" fmla="*/ 2954192 h 6858000"/>
              <a:gd name="connsiteX235" fmla="*/ 5470770 w 7467600"/>
              <a:gd name="connsiteY235" fmla="*/ 3005435 h 6858000"/>
              <a:gd name="connsiteX236" fmla="*/ 5519779 w 7467600"/>
              <a:gd name="connsiteY236" fmla="*/ 4359223 h 6858000"/>
              <a:gd name="connsiteX237" fmla="*/ 5520293 w 7467600"/>
              <a:gd name="connsiteY237" fmla="*/ 4360602 h 6858000"/>
              <a:gd name="connsiteX238" fmla="*/ 5767221 w 7467600"/>
              <a:gd name="connsiteY238" fmla="*/ 4665564 h 6858000"/>
              <a:gd name="connsiteX239" fmla="*/ 6937169 w 7467600"/>
              <a:gd name="connsiteY239" fmla="*/ 4815941 h 6858000"/>
              <a:gd name="connsiteX240" fmla="*/ 6953922 w 7467600"/>
              <a:gd name="connsiteY240" fmla="*/ 4890068 h 6858000"/>
              <a:gd name="connsiteX241" fmla="*/ 6071359 w 7467600"/>
              <a:gd name="connsiteY241" fmla="*/ 4770770 h 6858000"/>
              <a:gd name="connsiteX242" fmla="*/ 6038839 w 7467600"/>
              <a:gd name="connsiteY242" fmla="*/ 4764474 h 6858000"/>
              <a:gd name="connsiteX243" fmla="*/ 6038706 w 7467600"/>
              <a:gd name="connsiteY243" fmla="*/ 4763847 h 6858000"/>
              <a:gd name="connsiteX244" fmla="*/ 6037784 w 7467600"/>
              <a:gd name="connsiteY244" fmla="*/ 4764270 h 6858000"/>
              <a:gd name="connsiteX245" fmla="*/ 6038839 w 7467600"/>
              <a:gd name="connsiteY245" fmla="*/ 4764474 h 6858000"/>
              <a:gd name="connsiteX246" fmla="*/ 6040338 w 7467600"/>
              <a:gd name="connsiteY246" fmla="*/ 4771418 h 6858000"/>
              <a:gd name="connsiteX247" fmla="*/ 6024488 w 7467600"/>
              <a:gd name="connsiteY247" fmla="*/ 4809903 h 6858000"/>
              <a:gd name="connsiteX248" fmla="*/ 5599771 w 7467600"/>
              <a:gd name="connsiteY248" fmla="*/ 5509652 h 6858000"/>
              <a:gd name="connsiteX249" fmla="*/ 5548843 w 7467600"/>
              <a:gd name="connsiteY249" fmla="*/ 5563845 h 6858000"/>
              <a:gd name="connsiteX250" fmla="*/ 5940952 w 7467600"/>
              <a:gd name="connsiteY250" fmla="*/ 6250028 h 6858000"/>
              <a:gd name="connsiteX251" fmla="*/ 6043441 w 7467600"/>
              <a:gd name="connsiteY251" fmla="*/ 6665847 h 6858000"/>
              <a:gd name="connsiteX252" fmla="*/ 6093432 w 7467600"/>
              <a:gd name="connsiteY252" fmla="*/ 6858000 h 6858000"/>
              <a:gd name="connsiteX253" fmla="*/ 6034344 w 7467600"/>
              <a:gd name="connsiteY253" fmla="*/ 6858000 h 6858000"/>
              <a:gd name="connsiteX254" fmla="*/ 6026679 w 7467600"/>
              <a:gd name="connsiteY254" fmla="*/ 6836959 h 6858000"/>
              <a:gd name="connsiteX255" fmla="*/ 5800441 w 7467600"/>
              <a:gd name="connsiteY255" fmla="*/ 6335286 h 6858000"/>
              <a:gd name="connsiteX256" fmla="*/ 5526562 w 7467600"/>
              <a:gd name="connsiteY256" fmla="*/ 5705388 h 6858000"/>
              <a:gd name="connsiteX257" fmla="*/ 5519640 w 7467600"/>
              <a:gd name="connsiteY257" fmla="*/ 5683774 h 6858000"/>
              <a:gd name="connsiteX258" fmla="*/ 5844559 w 7467600"/>
              <a:gd name="connsiteY258" fmla="*/ 6553349 h 6858000"/>
              <a:gd name="connsiteX259" fmla="*/ 5975994 w 7467600"/>
              <a:gd name="connsiteY259" fmla="*/ 6858000 h 6858000"/>
              <a:gd name="connsiteX260" fmla="*/ 5898547 w 7467600"/>
              <a:gd name="connsiteY260" fmla="*/ 6858000 h 6858000"/>
              <a:gd name="connsiteX261" fmla="*/ 5682041 w 7467600"/>
              <a:gd name="connsiteY261" fmla="*/ 6355860 h 6858000"/>
              <a:gd name="connsiteX262" fmla="*/ 5461758 w 7467600"/>
              <a:gd name="connsiteY262" fmla="*/ 5820220 h 6858000"/>
              <a:gd name="connsiteX263" fmla="*/ 5237282 w 7467600"/>
              <a:gd name="connsiteY263" fmla="*/ 6579086 h 6858000"/>
              <a:gd name="connsiteX264" fmla="*/ 5115009 w 7467600"/>
              <a:gd name="connsiteY264" fmla="*/ 6858000 h 6858000"/>
              <a:gd name="connsiteX265" fmla="*/ 5028074 w 7467600"/>
              <a:gd name="connsiteY265" fmla="*/ 6858000 h 6858000"/>
              <a:gd name="connsiteX266" fmla="*/ 5079508 w 7467600"/>
              <a:gd name="connsiteY266" fmla="*/ 6749074 h 6858000"/>
              <a:gd name="connsiteX267" fmla="*/ 5371846 w 7467600"/>
              <a:gd name="connsiteY267" fmla="*/ 5924413 h 6858000"/>
              <a:gd name="connsiteX268" fmla="*/ 5270512 w 7467600"/>
              <a:gd name="connsiteY268" fmla="*/ 6138975 h 6858000"/>
              <a:gd name="connsiteX269" fmla="*/ 5062409 w 7467600"/>
              <a:gd name="connsiteY269" fmla="*/ 6653544 h 6858000"/>
              <a:gd name="connsiteX270" fmla="*/ 5036628 w 7467600"/>
              <a:gd name="connsiteY270" fmla="*/ 6754247 h 6858000"/>
              <a:gd name="connsiteX271" fmla="*/ 5009112 w 7467600"/>
              <a:gd name="connsiteY271" fmla="*/ 6858000 h 6858000"/>
              <a:gd name="connsiteX272" fmla="*/ 4976679 w 7467600"/>
              <a:gd name="connsiteY272" fmla="*/ 6858000 h 6858000"/>
              <a:gd name="connsiteX273" fmla="*/ 5006537 w 7467600"/>
              <a:gd name="connsiteY273" fmla="*/ 6747068 h 6858000"/>
              <a:gd name="connsiteX274" fmla="*/ 5032723 w 7467600"/>
              <a:gd name="connsiteY274" fmla="*/ 6644957 h 6858000"/>
              <a:gd name="connsiteX275" fmla="*/ 5242949 w 7467600"/>
              <a:gd name="connsiteY275" fmla="*/ 6125175 h 6858000"/>
              <a:gd name="connsiteX276" fmla="*/ 5286321 w 7467600"/>
              <a:gd name="connsiteY276" fmla="*/ 6033555 h 6858000"/>
              <a:gd name="connsiteX277" fmla="*/ 5008210 w 7467600"/>
              <a:gd name="connsiteY277" fmla="*/ 6649194 h 6858000"/>
              <a:gd name="connsiteX278" fmla="*/ 4986321 w 7467600"/>
              <a:gd name="connsiteY278" fmla="*/ 6765687 h 6858000"/>
              <a:gd name="connsiteX279" fmla="*/ 4973474 w 7467600"/>
              <a:gd name="connsiteY279" fmla="*/ 6858000 h 6858000"/>
              <a:gd name="connsiteX280" fmla="*/ 4907178 w 7467600"/>
              <a:gd name="connsiteY280" fmla="*/ 6858000 h 6858000"/>
              <a:gd name="connsiteX281" fmla="*/ 4910810 w 7467600"/>
              <a:gd name="connsiteY281" fmla="*/ 6829660 h 6858000"/>
              <a:gd name="connsiteX282" fmla="*/ 4987461 w 7467600"/>
              <a:gd name="connsiteY282" fmla="*/ 6432994 h 6858000"/>
              <a:gd name="connsiteX283" fmla="*/ 5179262 w 7467600"/>
              <a:gd name="connsiteY283" fmla="*/ 6035044 h 6858000"/>
              <a:gd name="connsiteX284" fmla="*/ 4689678 w 7467600"/>
              <a:gd name="connsiteY284" fmla="*/ 6440241 h 6858000"/>
              <a:gd name="connsiteX285" fmla="*/ 4477543 w 7467600"/>
              <a:gd name="connsiteY285" fmla="*/ 6674836 h 6858000"/>
              <a:gd name="connsiteX286" fmla="*/ 4329957 w 7467600"/>
              <a:gd name="connsiteY286" fmla="*/ 6858000 h 6858000"/>
              <a:gd name="connsiteX287" fmla="*/ 4218595 w 7467600"/>
              <a:gd name="connsiteY287" fmla="*/ 6858000 h 6858000"/>
              <a:gd name="connsiteX288" fmla="*/ 4368888 w 7467600"/>
              <a:gd name="connsiteY288" fmla="*/ 6668412 h 6858000"/>
              <a:gd name="connsiteX289" fmla="*/ 4563091 w 7467600"/>
              <a:gd name="connsiteY289" fmla="*/ 6442508 h 6858000"/>
              <a:gd name="connsiteX290" fmla="*/ 5387324 w 7467600"/>
              <a:gd name="connsiteY290" fmla="*/ 5705830 h 6858000"/>
              <a:gd name="connsiteX291" fmla="*/ 5073620 w 7467600"/>
              <a:gd name="connsiteY291" fmla="*/ 5955437 h 6858000"/>
              <a:gd name="connsiteX292" fmla="*/ 4689789 w 7467600"/>
              <a:gd name="connsiteY292" fmla="*/ 6268382 h 6858000"/>
              <a:gd name="connsiteX293" fmla="*/ 4418722 w 7467600"/>
              <a:gd name="connsiteY293" fmla="*/ 6570886 h 6858000"/>
              <a:gd name="connsiteX294" fmla="*/ 4214944 w 7467600"/>
              <a:gd name="connsiteY294" fmla="*/ 6858000 h 6858000"/>
              <a:gd name="connsiteX295" fmla="*/ 4177898 w 7467600"/>
              <a:gd name="connsiteY295" fmla="*/ 6858000 h 6858000"/>
              <a:gd name="connsiteX296" fmla="*/ 4391597 w 7467600"/>
              <a:gd name="connsiteY296" fmla="*/ 6556370 h 6858000"/>
              <a:gd name="connsiteX297" fmla="*/ 4668889 w 7467600"/>
              <a:gd name="connsiteY297" fmla="*/ 6246399 h 6858000"/>
              <a:gd name="connsiteX298" fmla="*/ 5055427 w 7467600"/>
              <a:gd name="connsiteY298" fmla="*/ 5931476 h 6858000"/>
              <a:gd name="connsiteX299" fmla="*/ 5371814 w 7467600"/>
              <a:gd name="connsiteY299" fmla="*/ 5678975 h 6858000"/>
              <a:gd name="connsiteX300" fmla="*/ 4987918 w 7467600"/>
              <a:gd name="connsiteY300" fmla="*/ 5838701 h 6858000"/>
              <a:gd name="connsiteX301" fmla="*/ 4317146 w 7467600"/>
              <a:gd name="connsiteY301" fmla="*/ 6587716 h 6858000"/>
              <a:gd name="connsiteX302" fmla="*/ 4171627 w 7467600"/>
              <a:gd name="connsiteY302" fmla="*/ 6858000 h 6858000"/>
              <a:gd name="connsiteX303" fmla="*/ 4081585 w 7467600"/>
              <a:gd name="connsiteY303" fmla="*/ 6858000 h 6858000"/>
              <a:gd name="connsiteX304" fmla="*/ 4238603 w 7467600"/>
              <a:gd name="connsiteY304" fmla="*/ 6559341 h 6858000"/>
              <a:gd name="connsiteX305" fmla="*/ 4778333 w 7467600"/>
              <a:gd name="connsiteY305" fmla="*/ 5873626 h 6858000"/>
              <a:gd name="connsiteX306" fmla="*/ 5414185 w 7467600"/>
              <a:gd name="connsiteY306" fmla="*/ 5573882 h 6858000"/>
              <a:gd name="connsiteX307" fmla="*/ 5959648 w 7467600"/>
              <a:gd name="connsiteY307" fmla="*/ 4760797 h 6858000"/>
              <a:gd name="connsiteX308" fmla="*/ 5355019 w 7467600"/>
              <a:gd name="connsiteY308" fmla="*/ 4734672 h 6858000"/>
              <a:gd name="connsiteX309" fmla="*/ 5083565 w 7467600"/>
              <a:gd name="connsiteY309" fmla="*/ 5179121 h 6858000"/>
              <a:gd name="connsiteX310" fmla="*/ 4713577 w 7467600"/>
              <a:gd name="connsiteY310" fmla="*/ 5616803 h 6858000"/>
              <a:gd name="connsiteX311" fmla="*/ 3989559 w 7467600"/>
              <a:gd name="connsiteY311" fmla="*/ 6145945 h 6858000"/>
              <a:gd name="connsiteX312" fmla="*/ 3939824 w 7467600"/>
              <a:gd name="connsiteY312" fmla="*/ 6066900 h 6858000"/>
              <a:gd name="connsiteX313" fmla="*/ 4584537 w 7467600"/>
              <a:gd name="connsiteY313" fmla="*/ 5324826 h 6858000"/>
              <a:gd name="connsiteX314" fmla="*/ 5037105 w 7467600"/>
              <a:gd name="connsiteY314" fmla="*/ 5088765 h 6858000"/>
              <a:gd name="connsiteX315" fmla="*/ 5039930 w 7467600"/>
              <a:gd name="connsiteY315" fmla="*/ 5089585 h 6858000"/>
              <a:gd name="connsiteX316" fmla="*/ 5263764 w 7467600"/>
              <a:gd name="connsiteY316" fmla="*/ 4735525 h 6858000"/>
              <a:gd name="connsiteX317" fmla="*/ 4086300 w 7467600"/>
              <a:gd name="connsiteY317" fmla="*/ 4884599 h 6858000"/>
              <a:gd name="connsiteX318" fmla="*/ 4085485 w 7467600"/>
              <a:gd name="connsiteY318" fmla="*/ 4899070 h 6858000"/>
              <a:gd name="connsiteX319" fmla="*/ 3871915 w 7467600"/>
              <a:gd name="connsiteY319" fmla="*/ 5253645 h 6858000"/>
              <a:gd name="connsiteX320" fmla="*/ 3799374 w 7467600"/>
              <a:gd name="connsiteY320" fmla="*/ 5466127 h 6858000"/>
              <a:gd name="connsiteX321" fmla="*/ 3498850 w 7467600"/>
              <a:gd name="connsiteY321" fmla="*/ 6661888 h 6858000"/>
              <a:gd name="connsiteX322" fmla="*/ 3399216 w 7467600"/>
              <a:gd name="connsiteY322" fmla="*/ 6858000 h 6858000"/>
              <a:gd name="connsiteX323" fmla="*/ 3303688 w 7467600"/>
              <a:gd name="connsiteY323" fmla="*/ 6858000 h 6858000"/>
              <a:gd name="connsiteX324" fmla="*/ 3391774 w 7467600"/>
              <a:gd name="connsiteY324" fmla="*/ 6697181 h 6858000"/>
              <a:gd name="connsiteX325" fmla="*/ 3735540 w 7467600"/>
              <a:gd name="connsiteY325" fmla="*/ 5546923 h 6858000"/>
              <a:gd name="connsiteX326" fmla="*/ 3729438 w 7467600"/>
              <a:gd name="connsiteY326" fmla="*/ 5569058 h 6858000"/>
              <a:gd name="connsiteX327" fmla="*/ 3707782 w 7467600"/>
              <a:gd name="connsiteY327" fmla="*/ 5644908 h 6858000"/>
              <a:gd name="connsiteX328" fmla="*/ 3583827 w 7467600"/>
              <a:gd name="connsiteY328" fmla="*/ 6039215 h 6858000"/>
              <a:gd name="connsiteX329" fmla="*/ 3547861 w 7467600"/>
              <a:gd name="connsiteY329" fmla="*/ 6129609 h 6858000"/>
              <a:gd name="connsiteX330" fmla="*/ 3490905 w 7467600"/>
              <a:gd name="connsiteY330" fmla="*/ 6277660 h 6858000"/>
              <a:gd name="connsiteX331" fmla="*/ 3455859 w 7467600"/>
              <a:gd name="connsiteY331" fmla="*/ 6391301 h 6858000"/>
              <a:gd name="connsiteX332" fmla="*/ 3429112 w 7467600"/>
              <a:gd name="connsiteY332" fmla="*/ 6479469 h 6858000"/>
              <a:gd name="connsiteX333" fmla="*/ 3304862 w 7467600"/>
              <a:gd name="connsiteY333" fmla="*/ 6796476 h 6858000"/>
              <a:gd name="connsiteX334" fmla="*/ 3276071 w 7467600"/>
              <a:gd name="connsiteY334" fmla="*/ 6858000 h 6858000"/>
              <a:gd name="connsiteX335" fmla="*/ 3240805 w 7467600"/>
              <a:gd name="connsiteY335" fmla="*/ 6858000 h 6858000"/>
              <a:gd name="connsiteX336" fmla="*/ 3275917 w 7467600"/>
              <a:gd name="connsiteY336" fmla="*/ 6783192 h 6858000"/>
              <a:gd name="connsiteX337" fmla="*/ 3399358 w 7467600"/>
              <a:gd name="connsiteY337" fmla="*/ 6469011 h 6858000"/>
              <a:gd name="connsiteX338" fmla="*/ 3425650 w 7467600"/>
              <a:gd name="connsiteY338" fmla="*/ 6381333 h 6858000"/>
              <a:gd name="connsiteX339" fmla="*/ 3460661 w 7467600"/>
              <a:gd name="connsiteY339" fmla="*/ 6266763 h 6858000"/>
              <a:gd name="connsiteX340" fmla="*/ 3518021 w 7467600"/>
              <a:gd name="connsiteY340" fmla="*/ 6117298 h 6858000"/>
              <a:gd name="connsiteX341" fmla="*/ 3554035 w 7467600"/>
              <a:gd name="connsiteY341" fmla="*/ 6027832 h 6858000"/>
              <a:gd name="connsiteX342" fmla="*/ 3677174 w 7467600"/>
              <a:gd name="connsiteY342" fmla="*/ 5636351 h 6858000"/>
              <a:gd name="connsiteX343" fmla="*/ 3698819 w 7467600"/>
              <a:gd name="connsiteY343" fmla="*/ 5560503 h 6858000"/>
              <a:gd name="connsiteX344" fmla="*/ 3702094 w 7467600"/>
              <a:gd name="connsiteY344" fmla="*/ 5549194 h 6858000"/>
              <a:gd name="connsiteX345" fmla="*/ 3398355 w 7467600"/>
              <a:gd name="connsiteY345" fmla="*/ 6094603 h 6858000"/>
              <a:gd name="connsiteX346" fmla="*/ 3193941 w 7467600"/>
              <a:gd name="connsiteY346" fmla="*/ 6798775 h 6858000"/>
              <a:gd name="connsiteX347" fmla="*/ 3184140 w 7467600"/>
              <a:gd name="connsiteY347" fmla="*/ 6858000 h 6858000"/>
              <a:gd name="connsiteX348" fmla="*/ 3099978 w 7467600"/>
              <a:gd name="connsiteY348" fmla="*/ 6858000 h 6858000"/>
              <a:gd name="connsiteX349" fmla="*/ 3101556 w 7467600"/>
              <a:gd name="connsiteY349" fmla="*/ 6843337 h 6858000"/>
              <a:gd name="connsiteX350" fmla="*/ 3370162 w 7467600"/>
              <a:gd name="connsiteY350" fmla="*/ 5785550 h 6858000"/>
              <a:gd name="connsiteX351" fmla="*/ 3746477 w 7467600"/>
              <a:gd name="connsiteY351" fmla="*/ 5377889 h 6858000"/>
              <a:gd name="connsiteX352" fmla="*/ 3863399 w 7467600"/>
              <a:gd name="connsiteY352" fmla="*/ 5087257 h 6858000"/>
              <a:gd name="connsiteX353" fmla="*/ 3968712 w 7467600"/>
              <a:gd name="connsiteY353" fmla="*/ 4913989 h 6858000"/>
              <a:gd name="connsiteX354" fmla="*/ 2792390 w 7467600"/>
              <a:gd name="connsiteY354" fmla="*/ 5382974 h 6858000"/>
              <a:gd name="connsiteX355" fmla="*/ 2714982 w 7467600"/>
              <a:gd name="connsiteY355" fmla="*/ 5427051 h 6858000"/>
              <a:gd name="connsiteX356" fmla="*/ 2813361 w 7467600"/>
              <a:gd name="connsiteY356" fmla="*/ 6023912 h 6858000"/>
              <a:gd name="connsiteX357" fmla="*/ 2688430 w 7467600"/>
              <a:gd name="connsiteY357" fmla="*/ 6801564 h 6858000"/>
              <a:gd name="connsiteX358" fmla="*/ 2629626 w 7467600"/>
              <a:gd name="connsiteY358" fmla="*/ 6763394 h 6858000"/>
              <a:gd name="connsiteX359" fmla="*/ 2565328 w 7467600"/>
              <a:gd name="connsiteY359" fmla="*/ 5516399 h 6858000"/>
              <a:gd name="connsiteX360" fmla="*/ 1922999 w 7467600"/>
              <a:gd name="connsiteY360" fmla="*/ 5980343 h 6858000"/>
              <a:gd name="connsiteX361" fmla="*/ 1950261 w 7467600"/>
              <a:gd name="connsiteY361" fmla="*/ 6405858 h 6858000"/>
              <a:gd name="connsiteX362" fmla="*/ 2365554 w 7467600"/>
              <a:gd name="connsiteY362" fmla="*/ 6759107 h 6858000"/>
              <a:gd name="connsiteX363" fmla="*/ 2424142 w 7467600"/>
              <a:gd name="connsiteY363" fmla="*/ 6858000 h 6858000"/>
              <a:gd name="connsiteX364" fmla="*/ 2395994 w 7467600"/>
              <a:gd name="connsiteY364" fmla="*/ 6858000 h 6858000"/>
              <a:gd name="connsiteX365" fmla="*/ 2392863 w 7467600"/>
              <a:gd name="connsiteY365" fmla="*/ 6852964 h 6858000"/>
              <a:gd name="connsiteX366" fmla="*/ 2017589 w 7467600"/>
              <a:gd name="connsiteY366" fmla="*/ 6493982 h 6858000"/>
              <a:gd name="connsiteX367" fmla="*/ 2147336 w 7467600"/>
              <a:gd name="connsiteY367" fmla="*/ 6594052 h 6858000"/>
              <a:gd name="connsiteX368" fmla="*/ 2207047 w 7467600"/>
              <a:gd name="connsiteY368" fmla="*/ 6654540 h 6858000"/>
              <a:gd name="connsiteX369" fmla="*/ 2299106 w 7467600"/>
              <a:gd name="connsiteY369" fmla="*/ 6778931 h 6858000"/>
              <a:gd name="connsiteX370" fmla="*/ 2314430 w 7467600"/>
              <a:gd name="connsiteY370" fmla="*/ 6801144 h 6858000"/>
              <a:gd name="connsiteX371" fmla="*/ 2352406 w 7467600"/>
              <a:gd name="connsiteY371" fmla="*/ 6858000 h 6858000"/>
              <a:gd name="connsiteX372" fmla="*/ 2314492 w 7467600"/>
              <a:gd name="connsiteY372" fmla="*/ 6858000 h 6858000"/>
              <a:gd name="connsiteX373" fmla="*/ 2288095 w 7467600"/>
              <a:gd name="connsiteY373" fmla="*/ 6818030 h 6858000"/>
              <a:gd name="connsiteX374" fmla="*/ 2272768 w 7467600"/>
              <a:gd name="connsiteY374" fmla="*/ 6795822 h 6858000"/>
              <a:gd name="connsiteX375" fmla="*/ 2182715 w 7467600"/>
              <a:gd name="connsiteY375" fmla="*/ 6675071 h 6858000"/>
              <a:gd name="connsiteX376" fmla="*/ 2032061 w 7467600"/>
              <a:gd name="connsiteY376" fmla="*/ 6541380 h 6858000"/>
              <a:gd name="connsiteX377" fmla="*/ 2257220 w 7467600"/>
              <a:gd name="connsiteY377" fmla="*/ 6826257 h 6858000"/>
              <a:gd name="connsiteX378" fmla="*/ 2281324 w 7467600"/>
              <a:gd name="connsiteY378" fmla="*/ 6858000 h 6858000"/>
              <a:gd name="connsiteX379" fmla="*/ 2242860 w 7467600"/>
              <a:gd name="connsiteY379" fmla="*/ 6858000 h 6858000"/>
              <a:gd name="connsiteX380" fmla="*/ 2232818 w 7467600"/>
              <a:gd name="connsiteY380" fmla="*/ 6844926 h 6858000"/>
              <a:gd name="connsiteX381" fmla="*/ 1990172 w 7467600"/>
              <a:gd name="connsiteY381" fmla="*/ 6542121 h 6858000"/>
              <a:gd name="connsiteX382" fmla="*/ 2124090 w 7467600"/>
              <a:gd name="connsiteY382" fmla="*/ 6761017 h 6858000"/>
              <a:gd name="connsiteX383" fmla="*/ 2200380 w 7467600"/>
              <a:gd name="connsiteY383" fmla="*/ 6858000 h 6858000"/>
              <a:gd name="connsiteX384" fmla="*/ 2147507 w 7467600"/>
              <a:gd name="connsiteY384" fmla="*/ 6858000 h 6858000"/>
              <a:gd name="connsiteX385" fmla="*/ 2070668 w 7467600"/>
              <a:gd name="connsiteY385" fmla="*/ 6761520 h 6858000"/>
              <a:gd name="connsiteX386" fmla="*/ 1975142 w 7467600"/>
              <a:gd name="connsiteY386" fmla="*/ 6585570 h 6858000"/>
              <a:gd name="connsiteX387" fmla="*/ 2050035 w 7467600"/>
              <a:gd name="connsiteY387" fmla="*/ 6813345 h 6858000"/>
              <a:gd name="connsiteX388" fmla="*/ 2063025 w 7467600"/>
              <a:gd name="connsiteY388" fmla="*/ 6858000 h 6858000"/>
              <a:gd name="connsiteX389" fmla="*/ 2021675 w 7467600"/>
              <a:gd name="connsiteY389" fmla="*/ 6858000 h 6858000"/>
              <a:gd name="connsiteX390" fmla="*/ 2019308 w 7467600"/>
              <a:gd name="connsiteY390" fmla="*/ 6847118 h 6858000"/>
              <a:gd name="connsiteX391" fmla="*/ 1938835 w 7467600"/>
              <a:gd name="connsiteY391" fmla="*/ 6551160 h 6858000"/>
              <a:gd name="connsiteX392" fmla="*/ 1953230 w 7467600"/>
              <a:gd name="connsiteY392" fmla="*/ 6759699 h 6858000"/>
              <a:gd name="connsiteX393" fmla="*/ 1956763 w 7467600"/>
              <a:gd name="connsiteY393" fmla="*/ 6778191 h 6858000"/>
              <a:gd name="connsiteX394" fmla="*/ 1967925 w 7467600"/>
              <a:gd name="connsiteY394" fmla="*/ 6858000 h 6858000"/>
              <a:gd name="connsiteX395" fmla="*/ 1936622 w 7467600"/>
              <a:gd name="connsiteY395" fmla="*/ 6858000 h 6858000"/>
              <a:gd name="connsiteX396" fmla="*/ 1926261 w 7467600"/>
              <a:gd name="connsiteY396" fmla="*/ 6784064 h 6858000"/>
              <a:gd name="connsiteX397" fmla="*/ 1922724 w 7467600"/>
              <a:gd name="connsiteY397" fmla="*/ 6765577 h 6858000"/>
              <a:gd name="connsiteX398" fmla="*/ 1904650 w 7467600"/>
              <a:gd name="connsiteY398" fmla="*/ 6639616 h 6858000"/>
              <a:gd name="connsiteX399" fmla="*/ 1885273 w 7467600"/>
              <a:gd name="connsiteY399" fmla="*/ 6858000 h 6858000"/>
              <a:gd name="connsiteX400" fmla="*/ 1854363 w 7467600"/>
              <a:gd name="connsiteY400" fmla="*/ 6858000 h 6858000"/>
              <a:gd name="connsiteX401" fmla="*/ 1880391 w 7467600"/>
              <a:gd name="connsiteY401" fmla="*/ 6603796 h 6858000"/>
              <a:gd name="connsiteX402" fmla="*/ 1818273 w 7467600"/>
              <a:gd name="connsiteY402" fmla="*/ 6715729 h 6858000"/>
              <a:gd name="connsiteX403" fmla="*/ 1794691 w 7467600"/>
              <a:gd name="connsiteY403" fmla="*/ 6843239 h 6858000"/>
              <a:gd name="connsiteX404" fmla="*/ 1794914 w 7467600"/>
              <a:gd name="connsiteY404" fmla="*/ 6858000 h 6858000"/>
              <a:gd name="connsiteX405" fmla="*/ 1746128 w 7467600"/>
              <a:gd name="connsiteY405" fmla="*/ 6858000 h 6858000"/>
              <a:gd name="connsiteX406" fmla="*/ 1753934 w 7467600"/>
              <a:gd name="connsiteY406" fmla="*/ 6724796 h 6858000"/>
              <a:gd name="connsiteX407" fmla="*/ 1792053 w 7467600"/>
              <a:gd name="connsiteY407" fmla="*/ 6572396 h 6858000"/>
              <a:gd name="connsiteX408" fmla="*/ 1862248 w 7467600"/>
              <a:gd name="connsiteY408" fmla="*/ 6266397 h 6858000"/>
              <a:gd name="connsiteX409" fmla="*/ 1862250 w 7467600"/>
              <a:gd name="connsiteY409" fmla="*/ 6033531 h 6858000"/>
              <a:gd name="connsiteX410" fmla="*/ 1211999 w 7467600"/>
              <a:gd name="connsiteY410" fmla="*/ 6683610 h 6858000"/>
              <a:gd name="connsiteX411" fmla="*/ 1213266 w 7467600"/>
              <a:gd name="connsiteY411" fmla="*/ 6691947 h 6858000"/>
              <a:gd name="connsiteX412" fmla="*/ 1203370 w 7467600"/>
              <a:gd name="connsiteY412" fmla="*/ 6850676 h 6858000"/>
              <a:gd name="connsiteX413" fmla="*/ 1203671 w 7467600"/>
              <a:gd name="connsiteY413" fmla="*/ 6858000 h 6858000"/>
              <a:gd name="connsiteX414" fmla="*/ 1143180 w 7467600"/>
              <a:gd name="connsiteY414" fmla="*/ 6858000 h 6858000"/>
              <a:gd name="connsiteX415" fmla="*/ 1142176 w 7467600"/>
              <a:gd name="connsiteY415" fmla="*/ 6766045 h 6858000"/>
              <a:gd name="connsiteX416" fmla="*/ 1067484 w 7467600"/>
              <a:gd name="connsiteY416" fmla="*/ 6858000 h 6858000"/>
              <a:gd name="connsiteX417" fmla="*/ 953928 w 7467600"/>
              <a:gd name="connsiteY417" fmla="*/ 6858000 h 6858000"/>
              <a:gd name="connsiteX418" fmla="*/ 959715 w 7467600"/>
              <a:gd name="connsiteY418" fmla="*/ 6850185 h 6858000"/>
              <a:gd name="connsiteX419" fmla="*/ 1483788 w 7467600"/>
              <a:gd name="connsiteY419" fmla="*/ 6259174 h 6858000"/>
              <a:gd name="connsiteX420" fmla="*/ 1100671 w 7467600"/>
              <a:gd name="connsiteY420" fmla="*/ 6252137 h 6858000"/>
              <a:gd name="connsiteX421" fmla="*/ 1090144 w 7467600"/>
              <a:gd name="connsiteY421" fmla="*/ 6256748 h 6858000"/>
              <a:gd name="connsiteX422" fmla="*/ 1095872 w 7467600"/>
              <a:gd name="connsiteY422" fmla="*/ 6271892 h 6858000"/>
              <a:gd name="connsiteX423" fmla="*/ 262785 w 7467600"/>
              <a:gd name="connsiteY423" fmla="*/ 6845450 h 6858000"/>
              <a:gd name="connsiteX424" fmla="*/ 209968 w 7467600"/>
              <a:gd name="connsiteY424" fmla="*/ 6770713 h 6858000"/>
              <a:gd name="connsiteX425" fmla="*/ 873460 w 7467600"/>
              <a:gd name="connsiteY425" fmla="*/ 6253768 h 6858000"/>
              <a:gd name="connsiteX426" fmla="*/ 192686 w 7467600"/>
              <a:gd name="connsiteY426" fmla="*/ 5849257 h 6858000"/>
              <a:gd name="connsiteX427" fmla="*/ 4696 w 7467600"/>
              <a:gd name="connsiteY427" fmla="*/ 5697668 h 6858000"/>
              <a:gd name="connsiteX428" fmla="*/ 0 w 7467600"/>
              <a:gd name="connsiteY428" fmla="*/ 5689984 h 6858000"/>
              <a:gd name="connsiteX429" fmla="*/ 0 w 7467600"/>
              <a:gd name="connsiteY429" fmla="*/ 5513472 h 6858000"/>
              <a:gd name="connsiteX430" fmla="*/ 174101 w 7467600"/>
              <a:gd name="connsiteY430" fmla="*/ 5620277 h 6858000"/>
              <a:gd name="connsiteX431" fmla="*/ 891800 w 7467600"/>
              <a:gd name="connsiteY431" fmla="*/ 6036935 h 6858000"/>
              <a:gd name="connsiteX432" fmla="*/ 1072219 w 7467600"/>
              <a:gd name="connsiteY432" fmla="*/ 6169443 h 6858000"/>
              <a:gd name="connsiteX433" fmla="*/ 1074117 w 7467600"/>
              <a:gd name="connsiteY433" fmla="*/ 6170301 h 6858000"/>
              <a:gd name="connsiteX434" fmla="*/ 1083114 w 7467600"/>
              <a:gd name="connsiteY434" fmla="*/ 6174131 h 6858000"/>
              <a:gd name="connsiteX435" fmla="*/ 1543010 w 7467600"/>
              <a:gd name="connsiteY435" fmla="*/ 6191140 h 6858000"/>
              <a:gd name="connsiteX436" fmla="*/ 1551080 w 7467600"/>
              <a:gd name="connsiteY436" fmla="*/ 6195006 h 6858000"/>
              <a:gd name="connsiteX437" fmla="*/ 2345443 w 7467600"/>
              <a:gd name="connsiteY437" fmla="*/ 5549882 h 6858000"/>
              <a:gd name="connsiteX438" fmla="*/ 1721499 w 7467600"/>
              <a:gd name="connsiteY438" fmla="*/ 5599969 h 6858000"/>
              <a:gd name="connsiteX439" fmla="*/ 767716 w 7467600"/>
              <a:gd name="connsiteY439" fmla="*/ 5472768 h 6858000"/>
              <a:gd name="connsiteX440" fmla="*/ 722147 w 7467600"/>
              <a:gd name="connsiteY440" fmla="*/ 5393091 h 6858000"/>
              <a:gd name="connsiteX441" fmla="*/ 1485552 w 7467600"/>
              <a:gd name="connsiteY441" fmla="*/ 5313202 h 6858000"/>
              <a:gd name="connsiteX442" fmla="*/ 2143004 w 7467600"/>
              <a:gd name="connsiteY442" fmla="*/ 5402420 h 6858000"/>
              <a:gd name="connsiteX443" fmla="*/ 1933391 w 7467600"/>
              <a:gd name="connsiteY443" fmla="*/ 5156971 h 6858000"/>
              <a:gd name="connsiteX444" fmla="*/ 1827118 w 7467600"/>
              <a:gd name="connsiteY444" fmla="*/ 4968410 h 6858000"/>
              <a:gd name="connsiteX445" fmla="*/ 1837349 w 7467600"/>
              <a:gd name="connsiteY445" fmla="*/ 4956357 h 6858000"/>
              <a:gd name="connsiteX446" fmla="*/ 2162835 w 7467600"/>
              <a:gd name="connsiteY446" fmla="*/ 5187853 h 6858000"/>
              <a:gd name="connsiteX447" fmla="*/ 2257167 w 7467600"/>
              <a:gd name="connsiteY447" fmla="*/ 5462123 h 6858000"/>
              <a:gd name="connsiteX448" fmla="*/ 2261598 w 7467600"/>
              <a:gd name="connsiteY448" fmla="*/ 5467998 h 6858000"/>
              <a:gd name="connsiteX449" fmla="*/ 2437177 w 7467600"/>
              <a:gd name="connsiteY449" fmla="*/ 5479608 h 6858000"/>
              <a:gd name="connsiteX450" fmla="*/ 2445247 w 7467600"/>
              <a:gd name="connsiteY450" fmla="*/ 5483476 h 6858000"/>
              <a:gd name="connsiteX451" fmla="*/ 2743626 w 7467600"/>
              <a:gd name="connsiteY451" fmla="*/ 5304819 h 6858000"/>
              <a:gd name="connsiteX452" fmla="*/ 3048102 w 7467600"/>
              <a:gd name="connsiteY452" fmla="*/ 5150595 h 6858000"/>
              <a:gd name="connsiteX453" fmla="*/ 1799414 w 7467600"/>
              <a:gd name="connsiteY453" fmla="*/ 4694732 h 6858000"/>
              <a:gd name="connsiteX454" fmla="*/ 1771735 w 7467600"/>
              <a:gd name="connsiteY454" fmla="*/ 4619929 h 6858000"/>
              <a:gd name="connsiteX455" fmla="*/ 3104273 w 7467600"/>
              <a:gd name="connsiteY455" fmla="*/ 5076159 h 6858000"/>
              <a:gd name="connsiteX456" fmla="*/ 3113245 w 7467600"/>
              <a:gd name="connsiteY456" fmla="*/ 5090705 h 6858000"/>
              <a:gd name="connsiteX457" fmla="*/ 3126294 w 7467600"/>
              <a:gd name="connsiteY457" fmla="*/ 5114400 h 6858000"/>
              <a:gd name="connsiteX458" fmla="*/ 3937433 w 7467600"/>
              <a:gd name="connsiteY458" fmla="*/ 4830473 h 6858000"/>
              <a:gd name="connsiteX459" fmla="*/ 3590475 w 7467600"/>
              <a:gd name="connsiteY459" fmla="*/ 4597974 h 6858000"/>
              <a:gd name="connsiteX460" fmla="*/ 3100264 w 7467600"/>
              <a:gd name="connsiteY460" fmla="*/ 4579845 h 6858000"/>
              <a:gd name="connsiteX461" fmla="*/ 2183576 w 7467600"/>
              <a:gd name="connsiteY461" fmla="*/ 4227150 h 6858000"/>
              <a:gd name="connsiteX462" fmla="*/ 2151029 w 7467600"/>
              <a:gd name="connsiteY462" fmla="*/ 4146947 h 6858000"/>
              <a:gd name="connsiteX463" fmla="*/ 3563434 w 7467600"/>
              <a:gd name="connsiteY463" fmla="*/ 4469115 h 6858000"/>
              <a:gd name="connsiteX464" fmla="*/ 3177952 w 7467600"/>
              <a:gd name="connsiteY464" fmla="*/ 3657386 h 6858000"/>
              <a:gd name="connsiteX465" fmla="*/ 3189263 w 7467600"/>
              <a:gd name="connsiteY465" fmla="*/ 3625726 h 6858000"/>
              <a:gd name="connsiteX466" fmla="*/ 3560912 w 7467600"/>
              <a:gd name="connsiteY466" fmla="*/ 4079863 h 6858000"/>
              <a:gd name="connsiteX467" fmla="*/ 3626636 w 7467600"/>
              <a:gd name="connsiteY467" fmla="*/ 4512230 h 6858000"/>
              <a:gd name="connsiteX468" fmla="*/ 3653088 w 7467600"/>
              <a:gd name="connsiteY468" fmla="*/ 4521417 h 6858000"/>
              <a:gd name="connsiteX469" fmla="*/ 3988128 w 7467600"/>
              <a:gd name="connsiteY469" fmla="*/ 4817267 h 6858000"/>
              <a:gd name="connsiteX470" fmla="*/ 4830582 w 7467600"/>
              <a:gd name="connsiteY470" fmla="*/ 4676000 h 6858000"/>
              <a:gd name="connsiteX471" fmla="*/ 4830100 w 7467600"/>
              <a:gd name="connsiteY471" fmla="*/ 4675554 h 6858000"/>
              <a:gd name="connsiteX472" fmla="*/ 4036318 w 7467600"/>
              <a:gd name="connsiteY472" fmla="*/ 4147013 h 6858000"/>
              <a:gd name="connsiteX473" fmla="*/ 3432098 w 7467600"/>
              <a:gd name="connsiteY473" fmla="*/ 3537312 h 6858000"/>
              <a:gd name="connsiteX474" fmla="*/ 3446761 w 7467600"/>
              <a:gd name="connsiteY474" fmla="*/ 3461278 h 6858000"/>
              <a:gd name="connsiteX475" fmla="*/ 4419733 w 7467600"/>
              <a:gd name="connsiteY475" fmla="*/ 3963555 h 6858000"/>
              <a:gd name="connsiteX476" fmla="*/ 4781371 w 7467600"/>
              <a:gd name="connsiteY476" fmla="*/ 4458604 h 6858000"/>
              <a:gd name="connsiteX477" fmla="*/ 4780440 w 7467600"/>
              <a:gd name="connsiteY477" fmla="*/ 4470290 h 6858000"/>
              <a:gd name="connsiteX478" fmla="*/ 4898954 w 7467600"/>
              <a:gd name="connsiteY478" fmla="*/ 4662092 h 6858000"/>
              <a:gd name="connsiteX479" fmla="*/ 4900699 w 7467600"/>
              <a:gd name="connsiteY479" fmla="*/ 4670867 h 6858000"/>
              <a:gd name="connsiteX480" fmla="*/ 5714511 w 7467600"/>
              <a:gd name="connsiteY480" fmla="*/ 4663483 h 6858000"/>
              <a:gd name="connsiteX481" fmla="*/ 5464793 w 7467600"/>
              <a:gd name="connsiteY481" fmla="*/ 4393556 h 6858000"/>
              <a:gd name="connsiteX482" fmla="*/ 5461897 w 7467600"/>
              <a:gd name="connsiteY482" fmla="*/ 4390879 h 6858000"/>
              <a:gd name="connsiteX483" fmla="*/ 4294126 w 7467600"/>
              <a:gd name="connsiteY483" fmla="*/ 3303048 h 6858000"/>
              <a:gd name="connsiteX484" fmla="*/ 4305321 w 7467600"/>
              <a:gd name="connsiteY484" fmla="*/ 3256953 h 6858000"/>
              <a:gd name="connsiteX485" fmla="*/ 4949299 w 7467600"/>
              <a:gd name="connsiteY485" fmla="*/ 3766336 h 6858000"/>
              <a:gd name="connsiteX486" fmla="*/ 5291452 w 7467600"/>
              <a:gd name="connsiteY486" fmla="*/ 4076801 h 6858000"/>
              <a:gd name="connsiteX487" fmla="*/ 5434998 w 7467600"/>
              <a:gd name="connsiteY487" fmla="*/ 4254100 h 6858000"/>
              <a:gd name="connsiteX488" fmla="*/ 5351015 w 7467600"/>
              <a:gd name="connsiteY488" fmla="*/ 3760989 h 6858000"/>
              <a:gd name="connsiteX489" fmla="*/ 5413780 w 7467600"/>
              <a:gd name="connsiteY489" fmla="*/ 2966265 h 6858000"/>
              <a:gd name="connsiteX490" fmla="*/ 5425627 w 7467600"/>
              <a:gd name="connsiteY490" fmla="*/ 2954192 h 6858000"/>
              <a:gd name="connsiteX491" fmla="*/ 6604735 w 7467600"/>
              <a:gd name="connsiteY491" fmla="*/ 2041381 h 6858000"/>
              <a:gd name="connsiteX492" fmla="*/ 7204487 w 7467600"/>
              <a:gd name="connsiteY492" fmla="*/ 2742112 h 6858000"/>
              <a:gd name="connsiteX493" fmla="*/ 7131592 w 7467600"/>
              <a:gd name="connsiteY493" fmla="*/ 2672096 h 6858000"/>
              <a:gd name="connsiteX494" fmla="*/ 6996344 w 7467600"/>
              <a:gd name="connsiteY494" fmla="*/ 2518310 h 6858000"/>
              <a:gd name="connsiteX495" fmla="*/ 6735495 w 7467600"/>
              <a:gd name="connsiteY495" fmla="*/ 2196890 h 6858000"/>
              <a:gd name="connsiteX496" fmla="*/ 6721901 w 7467600"/>
              <a:gd name="connsiteY496" fmla="*/ 2179274 h 6858000"/>
              <a:gd name="connsiteX497" fmla="*/ 6604735 w 7467600"/>
              <a:gd name="connsiteY497" fmla="*/ 2041381 h 6858000"/>
              <a:gd name="connsiteX498" fmla="*/ 6591670 w 7467600"/>
              <a:gd name="connsiteY498" fmla="*/ 1988277 h 6858000"/>
              <a:gd name="connsiteX499" fmla="*/ 6747349 w 7467600"/>
              <a:gd name="connsiteY499" fmla="*/ 2160069 h 6858000"/>
              <a:gd name="connsiteX500" fmla="*/ 6760943 w 7467600"/>
              <a:gd name="connsiteY500" fmla="*/ 2177686 h 6858000"/>
              <a:gd name="connsiteX501" fmla="*/ 7021065 w 7467600"/>
              <a:gd name="connsiteY501" fmla="*/ 2498102 h 6858000"/>
              <a:gd name="connsiteX502" fmla="*/ 7155223 w 7467600"/>
              <a:gd name="connsiteY502" fmla="*/ 2650386 h 6858000"/>
              <a:gd name="connsiteX503" fmla="*/ 7203167 w 7467600"/>
              <a:gd name="connsiteY503" fmla="*/ 2697288 h 6858000"/>
              <a:gd name="connsiteX504" fmla="*/ 6937703 w 7467600"/>
              <a:gd name="connsiteY504" fmla="*/ 2321981 h 6858000"/>
              <a:gd name="connsiteX505" fmla="*/ 6591670 w 7467600"/>
              <a:gd name="connsiteY505" fmla="*/ 1988277 h 6858000"/>
              <a:gd name="connsiteX506" fmla="*/ 5798671 w 7467600"/>
              <a:gd name="connsiteY506" fmla="*/ 1981601 h 6858000"/>
              <a:gd name="connsiteX507" fmla="*/ 5754709 w 7467600"/>
              <a:gd name="connsiteY507" fmla="*/ 2071454 h 6858000"/>
              <a:gd name="connsiteX508" fmla="*/ 5763044 w 7467600"/>
              <a:gd name="connsiteY508" fmla="*/ 2842206 h 6858000"/>
              <a:gd name="connsiteX509" fmla="*/ 5764974 w 7467600"/>
              <a:gd name="connsiteY509" fmla="*/ 2799609 h 6858000"/>
              <a:gd name="connsiteX510" fmla="*/ 5767665 w 7467600"/>
              <a:gd name="connsiteY510" fmla="*/ 2666409 h 6858000"/>
              <a:gd name="connsiteX511" fmla="*/ 5763055 w 7467600"/>
              <a:gd name="connsiteY511" fmla="*/ 2579705 h 6858000"/>
              <a:gd name="connsiteX512" fmla="*/ 5758079 w 7467600"/>
              <a:gd name="connsiteY512" fmla="*/ 2492508 h 6858000"/>
              <a:gd name="connsiteX513" fmla="*/ 5779325 w 7467600"/>
              <a:gd name="connsiteY513" fmla="*/ 2197069 h 6858000"/>
              <a:gd name="connsiteX514" fmla="*/ 5798671 w 7467600"/>
              <a:gd name="connsiteY514" fmla="*/ 1981601 h 6858000"/>
              <a:gd name="connsiteX515" fmla="*/ 5829202 w 7467600"/>
              <a:gd name="connsiteY515" fmla="*/ 1971679 h 6858000"/>
              <a:gd name="connsiteX516" fmla="*/ 5809558 w 7467600"/>
              <a:gd name="connsiteY516" fmla="*/ 2198043 h 6858000"/>
              <a:gd name="connsiteX517" fmla="*/ 5788653 w 7467600"/>
              <a:gd name="connsiteY517" fmla="*/ 2489430 h 6858000"/>
              <a:gd name="connsiteX518" fmla="*/ 5793439 w 7467600"/>
              <a:gd name="connsiteY518" fmla="*/ 2575235 h 6858000"/>
              <a:gd name="connsiteX519" fmla="*/ 5796837 w 7467600"/>
              <a:gd name="connsiteY519" fmla="*/ 2637633 h 6858000"/>
              <a:gd name="connsiteX520" fmla="*/ 5818614 w 7467600"/>
              <a:gd name="connsiteY520" fmla="*/ 2473055 h 6858000"/>
              <a:gd name="connsiteX521" fmla="*/ 5829202 w 7467600"/>
              <a:gd name="connsiteY521" fmla="*/ 1971679 h 6858000"/>
              <a:gd name="connsiteX522" fmla="*/ 5911389 w 7467600"/>
              <a:gd name="connsiteY522" fmla="*/ 1898371 h 6858000"/>
              <a:gd name="connsiteX523" fmla="*/ 6237627 w 7467600"/>
              <a:gd name="connsiteY523" fmla="*/ 2231921 h 6858000"/>
              <a:gd name="connsiteX524" fmla="*/ 5911389 w 7467600"/>
              <a:gd name="connsiteY524" fmla="*/ 1898371 h 6858000"/>
              <a:gd name="connsiteX525" fmla="*/ 6944437 w 7467600"/>
              <a:gd name="connsiteY525" fmla="*/ 1575402 h 6858000"/>
              <a:gd name="connsiteX526" fmla="*/ 6304730 w 7467600"/>
              <a:gd name="connsiteY526" fmla="*/ 1766654 h 6858000"/>
              <a:gd name="connsiteX527" fmla="*/ 6944437 w 7467600"/>
              <a:gd name="connsiteY527" fmla="*/ 1575402 h 6858000"/>
              <a:gd name="connsiteX528" fmla="*/ 7019523 w 7467600"/>
              <a:gd name="connsiteY528" fmla="*/ 1519450 h 6858000"/>
              <a:gd name="connsiteX529" fmla="*/ 6298091 w 7467600"/>
              <a:gd name="connsiteY529" fmla="*/ 1737122 h 6858000"/>
              <a:gd name="connsiteX530" fmla="*/ 7019523 w 7467600"/>
              <a:gd name="connsiteY530" fmla="*/ 1519450 h 6858000"/>
              <a:gd name="connsiteX531" fmla="*/ 2399523 w 7467600"/>
              <a:gd name="connsiteY531" fmla="*/ 1428234 h 6858000"/>
              <a:gd name="connsiteX532" fmla="*/ 2224982 w 7467600"/>
              <a:gd name="connsiteY532" fmla="*/ 1826201 h 6858000"/>
              <a:gd name="connsiteX533" fmla="*/ 2096099 w 7467600"/>
              <a:gd name="connsiteY533" fmla="*/ 2345900 h 6858000"/>
              <a:gd name="connsiteX534" fmla="*/ 2283317 w 7467600"/>
              <a:gd name="connsiteY534" fmla="*/ 1796925 h 6858000"/>
              <a:gd name="connsiteX535" fmla="*/ 2399523 w 7467600"/>
              <a:gd name="connsiteY535" fmla="*/ 1428234 h 6858000"/>
              <a:gd name="connsiteX536" fmla="*/ 2448558 w 7467600"/>
              <a:gd name="connsiteY536" fmla="*/ 1373435 h 6858000"/>
              <a:gd name="connsiteX537" fmla="*/ 2312521 w 7467600"/>
              <a:gd name="connsiteY537" fmla="*/ 1806140 h 6858000"/>
              <a:gd name="connsiteX538" fmla="*/ 2127533 w 7467600"/>
              <a:gd name="connsiteY538" fmla="*/ 2348380 h 6858000"/>
              <a:gd name="connsiteX539" fmla="*/ 2358080 w 7467600"/>
              <a:gd name="connsiteY539" fmla="*/ 1866134 h 6858000"/>
              <a:gd name="connsiteX540" fmla="*/ 2407436 w 7467600"/>
              <a:gd name="connsiteY540" fmla="*/ 1651070 h 6858000"/>
              <a:gd name="connsiteX541" fmla="*/ 2448558 w 7467600"/>
              <a:gd name="connsiteY541" fmla="*/ 1373435 h 6858000"/>
              <a:gd name="connsiteX542" fmla="*/ 278707 w 7467600"/>
              <a:gd name="connsiteY542" fmla="*/ 1352270 h 6858000"/>
              <a:gd name="connsiteX543" fmla="*/ 321570 w 7467600"/>
              <a:gd name="connsiteY543" fmla="*/ 1861610 h 6858000"/>
              <a:gd name="connsiteX544" fmla="*/ 294281 w 7467600"/>
              <a:gd name="connsiteY544" fmla="*/ 1440658 h 6858000"/>
              <a:gd name="connsiteX545" fmla="*/ 278707 w 7467600"/>
              <a:gd name="connsiteY545" fmla="*/ 1352270 h 6858000"/>
              <a:gd name="connsiteX546" fmla="*/ 1423821 w 7467600"/>
              <a:gd name="connsiteY546" fmla="*/ 1351958 h 6858000"/>
              <a:gd name="connsiteX547" fmla="*/ 1638521 w 7467600"/>
              <a:gd name="connsiteY547" fmla="*/ 1908470 h 6858000"/>
              <a:gd name="connsiteX548" fmla="*/ 1754199 w 7467600"/>
              <a:gd name="connsiteY548" fmla="*/ 2149284 h 6858000"/>
              <a:gd name="connsiteX549" fmla="*/ 1908359 w 7467600"/>
              <a:gd name="connsiteY549" fmla="*/ 2364988 h 6858000"/>
              <a:gd name="connsiteX550" fmla="*/ 1647661 w 7467600"/>
              <a:gd name="connsiteY550" fmla="*/ 1825945 h 6858000"/>
              <a:gd name="connsiteX551" fmla="*/ 1423821 w 7467600"/>
              <a:gd name="connsiteY551" fmla="*/ 1351958 h 6858000"/>
              <a:gd name="connsiteX552" fmla="*/ 1431890 w 7467600"/>
              <a:gd name="connsiteY552" fmla="*/ 1306475 h 6858000"/>
              <a:gd name="connsiteX553" fmla="*/ 1507597 w 7467600"/>
              <a:gd name="connsiteY553" fmla="*/ 1446132 h 6858000"/>
              <a:gd name="connsiteX554" fmla="*/ 1674586 w 7467600"/>
              <a:gd name="connsiteY554" fmla="*/ 1813832 h 6858000"/>
              <a:gd name="connsiteX555" fmla="*/ 1815950 w 7467600"/>
              <a:gd name="connsiteY555" fmla="*/ 2128564 h 6858000"/>
              <a:gd name="connsiteX556" fmla="*/ 1984242 w 7467600"/>
              <a:gd name="connsiteY556" fmla="*/ 2430829 h 6858000"/>
              <a:gd name="connsiteX557" fmla="*/ 2014023 w 7467600"/>
              <a:gd name="connsiteY557" fmla="*/ 2450995 h 6858000"/>
              <a:gd name="connsiteX558" fmla="*/ 1747337 w 7467600"/>
              <a:gd name="connsiteY558" fmla="*/ 1855264 h 6858000"/>
              <a:gd name="connsiteX559" fmla="*/ 1533749 w 7467600"/>
              <a:gd name="connsiteY559" fmla="*/ 1478656 h 6858000"/>
              <a:gd name="connsiteX560" fmla="*/ 1431890 w 7467600"/>
              <a:gd name="connsiteY560" fmla="*/ 1306475 h 6858000"/>
              <a:gd name="connsiteX561" fmla="*/ 5052692 w 7467600"/>
              <a:gd name="connsiteY561" fmla="*/ 1292994 h 6858000"/>
              <a:gd name="connsiteX562" fmla="*/ 5200661 w 7467600"/>
              <a:gd name="connsiteY562" fmla="*/ 1635186 h 6858000"/>
              <a:gd name="connsiteX563" fmla="*/ 5297138 w 7467600"/>
              <a:gd name="connsiteY563" fmla="*/ 1906351 h 6858000"/>
              <a:gd name="connsiteX564" fmla="*/ 5052692 w 7467600"/>
              <a:gd name="connsiteY564" fmla="*/ 1292994 h 6858000"/>
              <a:gd name="connsiteX565" fmla="*/ 5009948 w 7467600"/>
              <a:gd name="connsiteY565" fmla="*/ 1273619 h 6858000"/>
              <a:gd name="connsiteX566" fmla="*/ 5121777 w 7467600"/>
              <a:gd name="connsiteY566" fmla="*/ 1654213 h 6858000"/>
              <a:gd name="connsiteX567" fmla="*/ 5293545 w 7467600"/>
              <a:gd name="connsiteY567" fmla="*/ 2072247 h 6858000"/>
              <a:gd name="connsiteX568" fmla="*/ 5294042 w 7467600"/>
              <a:gd name="connsiteY568" fmla="*/ 2065019 h 6858000"/>
              <a:gd name="connsiteX569" fmla="*/ 5171936 w 7467600"/>
              <a:gd name="connsiteY569" fmla="*/ 1647613 h 6858000"/>
              <a:gd name="connsiteX570" fmla="*/ 5009948 w 7467600"/>
              <a:gd name="connsiteY570" fmla="*/ 1273619 h 6858000"/>
              <a:gd name="connsiteX571" fmla="*/ 655236 w 7467600"/>
              <a:gd name="connsiteY571" fmla="*/ 1268632 h 6858000"/>
              <a:gd name="connsiteX572" fmla="*/ 839521 w 7467600"/>
              <a:gd name="connsiteY572" fmla="*/ 1685315 h 6858000"/>
              <a:gd name="connsiteX573" fmla="*/ 1109416 w 7467600"/>
              <a:gd name="connsiteY573" fmla="*/ 2061663 h 6858000"/>
              <a:gd name="connsiteX574" fmla="*/ 1298300 w 7467600"/>
              <a:gd name="connsiteY574" fmla="*/ 2247742 h 6858000"/>
              <a:gd name="connsiteX575" fmla="*/ 1125871 w 7467600"/>
              <a:gd name="connsiteY575" fmla="*/ 1989513 h 6858000"/>
              <a:gd name="connsiteX576" fmla="*/ 981574 w 7467600"/>
              <a:gd name="connsiteY576" fmla="*/ 1783157 h 6858000"/>
              <a:gd name="connsiteX577" fmla="*/ 922198 w 7467600"/>
              <a:gd name="connsiteY577" fmla="*/ 1677437 h 6858000"/>
              <a:gd name="connsiteX578" fmla="*/ 869293 w 7467600"/>
              <a:gd name="connsiteY578" fmla="*/ 1583214 h 6858000"/>
              <a:gd name="connsiteX579" fmla="*/ 751431 w 7467600"/>
              <a:gd name="connsiteY579" fmla="*/ 1405731 h 6858000"/>
              <a:gd name="connsiteX580" fmla="*/ 655236 w 7467600"/>
              <a:gd name="connsiteY580" fmla="*/ 1268632 h 6858000"/>
              <a:gd name="connsiteX581" fmla="*/ 6516292 w 7467600"/>
              <a:gd name="connsiteY581" fmla="*/ 1263064 h 6858000"/>
              <a:gd name="connsiteX582" fmla="*/ 5736320 w 7467600"/>
              <a:gd name="connsiteY582" fmla="*/ 1501803 h 6858000"/>
              <a:gd name="connsiteX583" fmla="*/ 6516292 w 7467600"/>
              <a:gd name="connsiteY583" fmla="*/ 1263064 h 6858000"/>
              <a:gd name="connsiteX584" fmla="*/ 291466 w 7467600"/>
              <a:gd name="connsiteY584" fmla="*/ 1250369 h 6858000"/>
              <a:gd name="connsiteX585" fmla="*/ 323180 w 7467600"/>
              <a:gd name="connsiteY585" fmla="*/ 1435283 h 6858000"/>
              <a:gd name="connsiteX586" fmla="*/ 349381 w 7467600"/>
              <a:gd name="connsiteY586" fmla="*/ 1875041 h 6858000"/>
              <a:gd name="connsiteX587" fmla="*/ 374363 w 7467600"/>
              <a:gd name="connsiteY587" fmla="*/ 1506494 h 6858000"/>
              <a:gd name="connsiteX588" fmla="*/ 302168 w 7467600"/>
              <a:gd name="connsiteY588" fmla="*/ 1274495 h 6858000"/>
              <a:gd name="connsiteX589" fmla="*/ 291466 w 7467600"/>
              <a:gd name="connsiteY589" fmla="*/ 1250369 h 6858000"/>
              <a:gd name="connsiteX590" fmla="*/ 678222 w 7467600"/>
              <a:gd name="connsiteY590" fmla="*/ 1248670 h 6858000"/>
              <a:gd name="connsiteX591" fmla="*/ 775536 w 7467600"/>
              <a:gd name="connsiteY591" fmla="*/ 1388015 h 6858000"/>
              <a:gd name="connsiteX592" fmla="*/ 894529 w 7467600"/>
              <a:gd name="connsiteY592" fmla="*/ 1567739 h 6858000"/>
              <a:gd name="connsiteX593" fmla="*/ 948000 w 7467600"/>
              <a:gd name="connsiteY593" fmla="*/ 1663088 h 6858000"/>
              <a:gd name="connsiteX594" fmla="*/ 1006812 w 7467600"/>
              <a:gd name="connsiteY594" fmla="*/ 1767683 h 6858000"/>
              <a:gd name="connsiteX595" fmla="*/ 1149133 w 7467600"/>
              <a:gd name="connsiteY595" fmla="*/ 1971513 h 6858000"/>
              <a:gd name="connsiteX596" fmla="*/ 1333952 w 7467600"/>
              <a:gd name="connsiteY596" fmla="*/ 2251620 h 6858000"/>
              <a:gd name="connsiteX597" fmla="*/ 1337329 w 7467600"/>
              <a:gd name="connsiteY597" fmla="*/ 2258350 h 6858000"/>
              <a:gd name="connsiteX598" fmla="*/ 1014726 w 7467600"/>
              <a:gd name="connsiteY598" fmla="*/ 1615556 h 6858000"/>
              <a:gd name="connsiteX599" fmla="*/ 678222 w 7467600"/>
              <a:gd name="connsiteY599" fmla="*/ 1248670 h 6858000"/>
              <a:gd name="connsiteX600" fmla="*/ 6691602 w 7467600"/>
              <a:gd name="connsiteY600" fmla="*/ 1140573 h 6858000"/>
              <a:gd name="connsiteX601" fmla="*/ 6571100 w 7467600"/>
              <a:gd name="connsiteY601" fmla="*/ 1183662 h 6858000"/>
              <a:gd name="connsiteX602" fmla="*/ 6241687 w 7467600"/>
              <a:gd name="connsiteY602" fmla="*/ 1257600 h 6858000"/>
              <a:gd name="connsiteX603" fmla="*/ 5693009 w 7467600"/>
              <a:gd name="connsiteY603" fmla="*/ 1478256 h 6858000"/>
              <a:gd name="connsiteX604" fmla="*/ 6548420 w 7467600"/>
              <a:gd name="connsiteY604" fmla="*/ 1214599 h 6858000"/>
              <a:gd name="connsiteX605" fmla="*/ 6605473 w 7467600"/>
              <a:gd name="connsiteY605" fmla="*/ 1184686 h 6858000"/>
              <a:gd name="connsiteX606" fmla="*/ 6691602 w 7467600"/>
              <a:gd name="connsiteY606" fmla="*/ 1140573 h 6858000"/>
              <a:gd name="connsiteX607" fmla="*/ 4002475 w 7467600"/>
              <a:gd name="connsiteY607" fmla="*/ 1037802 h 6858000"/>
              <a:gd name="connsiteX608" fmla="*/ 4000324 w 7467600"/>
              <a:gd name="connsiteY608" fmla="*/ 1039362 h 6858000"/>
              <a:gd name="connsiteX609" fmla="*/ 4002862 w 7467600"/>
              <a:gd name="connsiteY609" fmla="*/ 1042866 h 6858000"/>
              <a:gd name="connsiteX610" fmla="*/ 4002475 w 7467600"/>
              <a:gd name="connsiteY610" fmla="*/ 1037802 h 6858000"/>
              <a:gd name="connsiteX611" fmla="*/ 506322 w 7467600"/>
              <a:gd name="connsiteY611" fmla="*/ 1020997 h 6858000"/>
              <a:gd name="connsiteX612" fmla="*/ 533068 w 7467600"/>
              <a:gd name="connsiteY612" fmla="*/ 1029409 h 6858000"/>
              <a:gd name="connsiteX613" fmla="*/ 1232525 w 7467600"/>
              <a:gd name="connsiteY613" fmla="*/ 1804675 h 6858000"/>
              <a:gd name="connsiteX614" fmla="*/ 1388858 w 7467600"/>
              <a:gd name="connsiteY614" fmla="*/ 2368011 h 6858000"/>
              <a:gd name="connsiteX615" fmla="*/ 1384098 w 7467600"/>
              <a:gd name="connsiteY615" fmla="*/ 2378125 h 6858000"/>
              <a:gd name="connsiteX616" fmla="*/ 1425393 w 7467600"/>
              <a:gd name="connsiteY616" fmla="*/ 2589124 h 6858000"/>
              <a:gd name="connsiteX617" fmla="*/ 1424001 w 7467600"/>
              <a:gd name="connsiteY617" fmla="*/ 2597541 h 6858000"/>
              <a:gd name="connsiteX618" fmla="*/ 2152729 w 7467600"/>
              <a:gd name="connsiteY618" fmla="*/ 2864487 h 6858000"/>
              <a:gd name="connsiteX619" fmla="*/ 2020609 w 7467600"/>
              <a:gd name="connsiteY619" fmla="*/ 2539671 h 6858000"/>
              <a:gd name="connsiteX620" fmla="*/ 2018920 w 7467600"/>
              <a:gd name="connsiteY620" fmla="*/ 2536309 h 6858000"/>
              <a:gd name="connsiteX621" fmla="*/ 1342441 w 7467600"/>
              <a:gd name="connsiteY621" fmla="*/ 1173017 h 6858000"/>
              <a:gd name="connsiteX622" fmla="*/ 1367925 w 7467600"/>
              <a:gd name="connsiteY622" fmla="*/ 1135648 h 6858000"/>
              <a:gd name="connsiteX623" fmla="*/ 1771401 w 7467600"/>
              <a:gd name="connsiteY623" fmla="*/ 1806673 h 6858000"/>
              <a:gd name="connsiteX624" fmla="*/ 1972385 w 7467600"/>
              <a:gd name="connsiteY624" fmla="*/ 2198735 h 6858000"/>
              <a:gd name="connsiteX625" fmla="*/ 2040892 w 7467600"/>
              <a:gd name="connsiteY625" fmla="*/ 2405205 h 6858000"/>
              <a:gd name="connsiteX626" fmla="*/ 2131689 w 7467600"/>
              <a:gd name="connsiteY626" fmla="*/ 1936926 h 6858000"/>
              <a:gd name="connsiteX627" fmla="*/ 2454820 w 7467600"/>
              <a:gd name="connsiteY627" fmla="*/ 1248808 h 6858000"/>
              <a:gd name="connsiteX628" fmla="*/ 2492512 w 7467600"/>
              <a:gd name="connsiteY628" fmla="*/ 1302920 h 6858000"/>
              <a:gd name="connsiteX629" fmla="*/ 2081216 w 7467600"/>
              <a:gd name="connsiteY629" fmla="*/ 2527513 h 6858000"/>
              <a:gd name="connsiteX630" fmla="*/ 2081211 w 7467600"/>
              <a:gd name="connsiteY630" fmla="*/ 2528916 h 6858000"/>
              <a:gd name="connsiteX631" fmla="*/ 2199067 w 7467600"/>
              <a:gd name="connsiteY631" fmla="*/ 2884061 h 6858000"/>
              <a:gd name="connsiteX632" fmla="*/ 3192586 w 7467600"/>
              <a:gd name="connsiteY632" fmla="*/ 3411496 h 6858000"/>
              <a:gd name="connsiteX633" fmla="*/ 3182620 w 7467600"/>
              <a:gd name="connsiteY633" fmla="*/ 3483279 h 6858000"/>
              <a:gd name="connsiteX634" fmla="*/ 2435119 w 7467600"/>
              <a:gd name="connsiteY634" fmla="*/ 3080173 h 6858000"/>
              <a:gd name="connsiteX635" fmla="*/ 2410152 w 7467600"/>
              <a:gd name="connsiteY635" fmla="*/ 3063751 h 6858000"/>
              <a:gd name="connsiteX636" fmla="*/ 2408099 w 7467600"/>
              <a:gd name="connsiteY636" fmla="*/ 3064403 h 6858000"/>
              <a:gd name="connsiteX637" fmla="*/ 2407218 w 7467600"/>
              <a:gd name="connsiteY637" fmla="*/ 3070324 h 6858000"/>
              <a:gd name="connsiteX638" fmla="*/ 2380138 w 7467600"/>
              <a:gd name="connsiteY638" fmla="*/ 3099341 h 6858000"/>
              <a:gd name="connsiteX639" fmla="*/ 1765923 w 7467600"/>
              <a:gd name="connsiteY639" fmla="*/ 3581043 h 6858000"/>
              <a:gd name="connsiteX640" fmla="*/ 1702258 w 7467600"/>
              <a:gd name="connsiteY640" fmla="*/ 3612286 h 6858000"/>
              <a:gd name="connsiteX641" fmla="*/ 1538370 w 7467600"/>
              <a:gd name="connsiteY641" fmla="*/ 3811804 h 6858000"/>
              <a:gd name="connsiteX642" fmla="*/ 542867 w 7467600"/>
              <a:gd name="connsiteY642" fmla="*/ 4944092 h 6858000"/>
              <a:gd name="connsiteX643" fmla="*/ 515800 w 7467600"/>
              <a:gd name="connsiteY643" fmla="*/ 4862180 h 6858000"/>
              <a:gd name="connsiteX644" fmla="*/ 909145 w 7467600"/>
              <a:gd name="connsiteY644" fmla="*/ 4199225 h 6858000"/>
              <a:gd name="connsiteX645" fmla="*/ 1214067 w 7467600"/>
              <a:gd name="connsiteY645" fmla="*/ 3908561 h 6858000"/>
              <a:gd name="connsiteX646" fmla="*/ 640967 w 7467600"/>
              <a:gd name="connsiteY646" fmla="*/ 4105601 h 6858000"/>
              <a:gd name="connsiteX647" fmla="*/ 112563 w 7467600"/>
              <a:gd name="connsiteY647" fmla="*/ 4396952 h 6858000"/>
              <a:gd name="connsiteX648" fmla="*/ 0 w 7467600"/>
              <a:gd name="connsiteY648" fmla="*/ 4466006 h 6858000"/>
              <a:gd name="connsiteX649" fmla="*/ 0 w 7467600"/>
              <a:gd name="connsiteY649" fmla="*/ 4233763 h 6858000"/>
              <a:gd name="connsiteX650" fmla="*/ 36881 w 7467600"/>
              <a:gd name="connsiteY650" fmla="*/ 4200118 h 6858000"/>
              <a:gd name="connsiteX651" fmla="*/ 910534 w 7467600"/>
              <a:gd name="connsiteY651" fmla="*/ 3629753 h 6858000"/>
              <a:gd name="connsiteX652" fmla="*/ 1578717 w 7467600"/>
              <a:gd name="connsiteY652" fmla="*/ 3575982 h 6858000"/>
              <a:gd name="connsiteX653" fmla="*/ 2338780 w 7467600"/>
              <a:gd name="connsiteY653" fmla="*/ 3033725 h 6858000"/>
              <a:gd name="connsiteX654" fmla="*/ 1807991 w 7467600"/>
              <a:gd name="connsiteY654" fmla="*/ 2807184 h 6858000"/>
              <a:gd name="connsiteX655" fmla="*/ 1416358 w 7467600"/>
              <a:gd name="connsiteY655" fmla="*/ 3112571 h 6858000"/>
              <a:gd name="connsiteX656" fmla="*/ 939066 w 7467600"/>
              <a:gd name="connsiteY656" fmla="*/ 3378798 h 6858000"/>
              <a:gd name="connsiteX657" fmla="*/ 115099 w 7467600"/>
              <a:gd name="connsiteY657" fmla="*/ 3607650 h 6858000"/>
              <a:gd name="connsiteX658" fmla="*/ 97284 w 7467600"/>
              <a:gd name="connsiteY658" fmla="*/ 3520393 h 6858000"/>
              <a:gd name="connsiteX659" fmla="*/ 922050 w 7467600"/>
              <a:gd name="connsiteY659" fmla="*/ 3074867 h 6858000"/>
              <a:gd name="connsiteX660" fmla="*/ 1405265 w 7467600"/>
              <a:gd name="connsiteY660" fmla="*/ 3016319 h 6858000"/>
              <a:gd name="connsiteX661" fmla="*/ 1407512 w 7467600"/>
              <a:gd name="connsiteY661" fmla="*/ 3018001 h 6858000"/>
              <a:gd name="connsiteX662" fmla="*/ 1726266 w 7467600"/>
              <a:gd name="connsiteY662" fmla="*/ 2777274 h 6858000"/>
              <a:gd name="connsiteX663" fmla="*/ 625390 w 7467600"/>
              <a:gd name="connsiteY663" fmla="*/ 2514541 h 6858000"/>
              <a:gd name="connsiteX664" fmla="*/ 619799 w 7467600"/>
              <a:gd name="connsiteY664" fmla="*/ 2527180 h 6858000"/>
              <a:gd name="connsiteX665" fmla="*/ 310030 w 7467600"/>
              <a:gd name="connsiteY665" fmla="*/ 2771818 h 6858000"/>
              <a:gd name="connsiteX666" fmla="*/ 173877 w 7467600"/>
              <a:gd name="connsiteY666" fmla="*/ 2937056 h 6858000"/>
              <a:gd name="connsiteX667" fmla="*/ 77889 w 7467600"/>
              <a:gd name="connsiteY667" fmla="*/ 3138440 h 6858000"/>
              <a:gd name="connsiteX668" fmla="*/ 0 w 7467600"/>
              <a:gd name="connsiteY668" fmla="*/ 3271395 h 6858000"/>
              <a:gd name="connsiteX669" fmla="*/ 0 w 7467600"/>
              <a:gd name="connsiteY669" fmla="*/ 3153002 h 6858000"/>
              <a:gd name="connsiteX670" fmla="*/ 2386 w 7467600"/>
              <a:gd name="connsiteY670" fmla="*/ 3149203 h 6858000"/>
              <a:gd name="connsiteX671" fmla="*/ 89753 w 7467600"/>
              <a:gd name="connsiteY671" fmla="*/ 2987702 h 6858000"/>
              <a:gd name="connsiteX672" fmla="*/ 76869 w 7467600"/>
              <a:gd name="connsiteY672" fmla="*/ 3005404 h 6858000"/>
              <a:gd name="connsiteX673" fmla="*/ 32049 w 7467600"/>
              <a:gd name="connsiteY673" fmla="*/ 3065814 h 6858000"/>
              <a:gd name="connsiteX674" fmla="*/ 0 w 7467600"/>
              <a:gd name="connsiteY674" fmla="*/ 3108744 h 6858000"/>
              <a:gd name="connsiteX675" fmla="*/ 0 w 7467600"/>
              <a:gd name="connsiteY675" fmla="*/ 3058059 h 6858000"/>
              <a:gd name="connsiteX676" fmla="*/ 7610 w 7467600"/>
              <a:gd name="connsiteY676" fmla="*/ 3047889 h 6858000"/>
              <a:gd name="connsiteX677" fmla="*/ 52419 w 7467600"/>
              <a:gd name="connsiteY677" fmla="*/ 2987479 h 6858000"/>
              <a:gd name="connsiteX678" fmla="*/ 59142 w 7467600"/>
              <a:gd name="connsiteY678" fmla="*/ 2978488 h 6858000"/>
              <a:gd name="connsiteX679" fmla="*/ 0 w 7467600"/>
              <a:gd name="connsiteY679" fmla="*/ 3015334 h 6858000"/>
              <a:gd name="connsiteX680" fmla="*/ 0 w 7467600"/>
              <a:gd name="connsiteY680" fmla="*/ 2914286 h 6858000"/>
              <a:gd name="connsiteX681" fmla="*/ 36383 w 7467600"/>
              <a:gd name="connsiteY681" fmla="*/ 2901128 h 6858000"/>
              <a:gd name="connsiteX682" fmla="*/ 156329 w 7467600"/>
              <a:gd name="connsiteY682" fmla="*/ 2840533 h 6858000"/>
              <a:gd name="connsiteX683" fmla="*/ 358355 w 7467600"/>
              <a:gd name="connsiteY683" fmla="*/ 2620471 h 6858000"/>
              <a:gd name="connsiteX684" fmla="*/ 510577 w 7467600"/>
              <a:gd name="connsiteY684" fmla="*/ 2501244 h 6858000"/>
              <a:gd name="connsiteX685" fmla="*/ 211967 w 7467600"/>
              <a:gd name="connsiteY685" fmla="*/ 2479171 h 6858000"/>
              <a:gd name="connsiteX686" fmla="*/ 0 w 7467600"/>
              <a:gd name="connsiteY686" fmla="*/ 2476398 h 6858000"/>
              <a:gd name="connsiteX687" fmla="*/ 0 w 7467600"/>
              <a:gd name="connsiteY687" fmla="*/ 2389189 h 6858000"/>
              <a:gd name="connsiteX688" fmla="*/ 103062 w 7467600"/>
              <a:gd name="connsiteY688" fmla="*/ 2389518 h 6858000"/>
              <a:gd name="connsiteX689" fmla="*/ 510734 w 7467600"/>
              <a:gd name="connsiteY689" fmla="*/ 2416201 h 6858000"/>
              <a:gd name="connsiteX690" fmla="*/ 279257 w 7467600"/>
              <a:gd name="connsiteY690" fmla="*/ 2092102 h 6858000"/>
              <a:gd name="connsiteX691" fmla="*/ 65265 w 7467600"/>
              <a:gd name="connsiteY691" fmla="*/ 2006049 h 6858000"/>
              <a:gd name="connsiteX692" fmla="*/ 0 w 7467600"/>
              <a:gd name="connsiteY692" fmla="*/ 1982532 h 6858000"/>
              <a:gd name="connsiteX693" fmla="*/ 0 w 7467600"/>
              <a:gd name="connsiteY693" fmla="*/ 1912789 h 6858000"/>
              <a:gd name="connsiteX694" fmla="*/ 97460 w 7467600"/>
              <a:gd name="connsiteY694" fmla="*/ 1953725 h 6858000"/>
              <a:gd name="connsiteX695" fmla="*/ 221272 w 7467600"/>
              <a:gd name="connsiteY695" fmla="*/ 1980766 h 6858000"/>
              <a:gd name="connsiteX696" fmla="*/ 116765 w 7467600"/>
              <a:gd name="connsiteY696" fmla="*/ 1911033 h 6858000"/>
              <a:gd name="connsiteX697" fmla="*/ 16405 w 7467600"/>
              <a:gd name="connsiteY697" fmla="*/ 1803412 h 6858000"/>
              <a:gd name="connsiteX698" fmla="*/ 0 w 7467600"/>
              <a:gd name="connsiteY698" fmla="*/ 1784777 h 6858000"/>
              <a:gd name="connsiteX699" fmla="*/ 0 w 7467600"/>
              <a:gd name="connsiteY699" fmla="*/ 1740082 h 6858000"/>
              <a:gd name="connsiteX700" fmla="*/ 39394 w 7467600"/>
              <a:gd name="connsiteY700" fmla="*/ 1784856 h 6858000"/>
              <a:gd name="connsiteX701" fmla="*/ 135813 w 7467600"/>
              <a:gd name="connsiteY701" fmla="*/ 1888838 h 6858000"/>
              <a:gd name="connsiteX702" fmla="*/ 242575 w 7467600"/>
              <a:gd name="connsiteY702" fmla="*/ 1958841 h 6858000"/>
              <a:gd name="connsiteX703" fmla="*/ 82197 w 7467600"/>
              <a:gd name="connsiteY703" fmla="*/ 1754826 h 6858000"/>
              <a:gd name="connsiteX704" fmla="*/ 0 w 7467600"/>
              <a:gd name="connsiteY704" fmla="*/ 1679650 h 6858000"/>
              <a:gd name="connsiteX705" fmla="*/ 0 w 7467600"/>
              <a:gd name="connsiteY705" fmla="*/ 1602463 h 6858000"/>
              <a:gd name="connsiteX706" fmla="*/ 84689 w 7467600"/>
              <a:gd name="connsiteY706" fmla="*/ 1677442 h 6858000"/>
              <a:gd name="connsiteX707" fmla="*/ 298437 w 7467600"/>
              <a:gd name="connsiteY707" fmla="*/ 1968019 h 6858000"/>
              <a:gd name="connsiteX708" fmla="*/ 227269 w 7467600"/>
              <a:gd name="connsiteY708" fmla="*/ 1114064 h 6858000"/>
              <a:gd name="connsiteX709" fmla="*/ 248003 w 7467600"/>
              <a:gd name="connsiteY709" fmla="*/ 1089613 h 6858000"/>
              <a:gd name="connsiteX710" fmla="*/ 427020 w 7467600"/>
              <a:gd name="connsiteY710" fmla="*/ 1619803 h 6858000"/>
              <a:gd name="connsiteX711" fmla="*/ 340345 w 7467600"/>
              <a:gd name="connsiteY711" fmla="*/ 2027739 h 6858000"/>
              <a:gd name="connsiteX712" fmla="*/ 360865 w 7467600"/>
              <a:gd name="connsiteY712" fmla="*/ 2044827 h 6858000"/>
              <a:gd name="connsiteX713" fmla="*/ 560414 w 7467600"/>
              <a:gd name="connsiteY713" fmla="*/ 2421457 h 6858000"/>
              <a:gd name="connsiteX714" fmla="*/ 1359703 w 7467600"/>
              <a:gd name="connsiteY714" fmla="*/ 2578554 h 6858000"/>
              <a:gd name="connsiteX715" fmla="*/ 1359422 w 7467600"/>
              <a:gd name="connsiteY715" fmla="*/ 2577994 h 6858000"/>
              <a:gd name="connsiteX716" fmla="*/ 828701 w 7467600"/>
              <a:gd name="connsiteY716" fmla="*/ 1839520 h 6858000"/>
              <a:gd name="connsiteX717" fmla="*/ 494427 w 7467600"/>
              <a:gd name="connsiteY717" fmla="*/ 1092333 h 6858000"/>
              <a:gd name="connsiteX718" fmla="*/ 506322 w 7467600"/>
              <a:gd name="connsiteY718" fmla="*/ 1020997 h 6858000"/>
              <a:gd name="connsiteX719" fmla="*/ 4570198 w 7467600"/>
              <a:gd name="connsiteY719" fmla="*/ 978081 h 6858000"/>
              <a:gd name="connsiteX720" fmla="*/ 4523691 w 7467600"/>
              <a:gd name="connsiteY720" fmla="*/ 1127776 h 6858000"/>
              <a:gd name="connsiteX721" fmla="*/ 4509875 w 7467600"/>
              <a:gd name="connsiteY721" fmla="*/ 1167552 h 6858000"/>
              <a:gd name="connsiteX722" fmla="*/ 4478168 w 7467600"/>
              <a:gd name="connsiteY722" fmla="*/ 1260735 h 6858000"/>
              <a:gd name="connsiteX723" fmla="*/ 4409309 w 7467600"/>
              <a:gd name="connsiteY723" fmla="*/ 1666996 h 6858000"/>
              <a:gd name="connsiteX724" fmla="*/ 4370031 w 7467600"/>
              <a:gd name="connsiteY724" fmla="*/ 1955666 h 6858000"/>
              <a:gd name="connsiteX725" fmla="*/ 4570198 w 7467600"/>
              <a:gd name="connsiteY725" fmla="*/ 978081 h 6858000"/>
              <a:gd name="connsiteX726" fmla="*/ 4557898 w 7467600"/>
              <a:gd name="connsiteY726" fmla="*/ 900011 h 6858000"/>
              <a:gd name="connsiteX727" fmla="*/ 4344840 w 7467600"/>
              <a:gd name="connsiteY727" fmla="*/ 1922038 h 6858000"/>
              <a:gd name="connsiteX728" fmla="*/ 4378710 w 7467600"/>
              <a:gd name="connsiteY728" fmla="*/ 1665516 h 6858000"/>
              <a:gd name="connsiteX729" fmla="*/ 4448798 w 7467600"/>
              <a:gd name="connsiteY729" fmla="*/ 1253024 h 6858000"/>
              <a:gd name="connsiteX730" fmla="*/ 4480315 w 7467600"/>
              <a:gd name="connsiteY730" fmla="*/ 1158454 h 6858000"/>
              <a:gd name="connsiteX731" fmla="*/ 4494133 w 7467600"/>
              <a:gd name="connsiteY731" fmla="*/ 1118676 h 6858000"/>
              <a:gd name="connsiteX732" fmla="*/ 4557898 w 7467600"/>
              <a:gd name="connsiteY732" fmla="*/ 900011 h 6858000"/>
              <a:gd name="connsiteX733" fmla="*/ 5870151 w 7467600"/>
              <a:gd name="connsiteY733" fmla="*/ 898890 h 6858000"/>
              <a:gd name="connsiteX734" fmla="*/ 5861335 w 7467600"/>
              <a:gd name="connsiteY734" fmla="*/ 899177 h 6858000"/>
              <a:gd name="connsiteX735" fmla="*/ 5843702 w 7467600"/>
              <a:gd name="connsiteY735" fmla="*/ 899748 h 6858000"/>
              <a:gd name="connsiteX736" fmla="*/ 5651107 w 7467600"/>
              <a:gd name="connsiteY736" fmla="*/ 920306 h 6858000"/>
              <a:gd name="connsiteX737" fmla="*/ 5459407 w 7467600"/>
              <a:gd name="connsiteY737" fmla="*/ 940975 h 6858000"/>
              <a:gd name="connsiteX738" fmla="*/ 5374846 w 7467600"/>
              <a:gd name="connsiteY738" fmla="*/ 941988 h 6858000"/>
              <a:gd name="connsiteX739" fmla="*/ 5256105 w 7467600"/>
              <a:gd name="connsiteY739" fmla="*/ 945632 h 6858000"/>
              <a:gd name="connsiteX740" fmla="*/ 5107071 w 7467600"/>
              <a:gd name="connsiteY740" fmla="*/ 969720 h 6858000"/>
              <a:gd name="connsiteX741" fmla="*/ 4998681 w 7467600"/>
              <a:gd name="connsiteY741" fmla="*/ 988771 h 6858000"/>
              <a:gd name="connsiteX742" fmla="*/ 5870151 w 7467600"/>
              <a:gd name="connsiteY742" fmla="*/ 898890 h 6858000"/>
              <a:gd name="connsiteX743" fmla="*/ 5504425 w 7467600"/>
              <a:gd name="connsiteY743" fmla="*/ 848067 h 6858000"/>
              <a:gd name="connsiteX744" fmla="*/ 4968849 w 7467600"/>
              <a:gd name="connsiteY744" fmla="*/ 962318 h 6858000"/>
              <a:gd name="connsiteX745" fmla="*/ 5104039 w 7467600"/>
              <a:gd name="connsiteY745" fmla="*/ 940634 h 6858000"/>
              <a:gd name="connsiteX746" fmla="*/ 5256311 w 7467600"/>
              <a:gd name="connsiteY746" fmla="*/ 916490 h 6858000"/>
              <a:gd name="connsiteX747" fmla="*/ 5377381 w 7467600"/>
              <a:gd name="connsiteY747" fmla="*/ 912671 h 6858000"/>
              <a:gd name="connsiteX748" fmla="*/ 5460148 w 7467600"/>
              <a:gd name="connsiteY748" fmla="*/ 911442 h 6858000"/>
              <a:gd name="connsiteX749" fmla="*/ 5648971 w 7467600"/>
              <a:gd name="connsiteY749" fmla="*/ 891331 h 6858000"/>
              <a:gd name="connsiteX750" fmla="*/ 5844807 w 7467600"/>
              <a:gd name="connsiteY750" fmla="*/ 870718 h 6858000"/>
              <a:gd name="connsiteX751" fmla="*/ 5862975 w 7467600"/>
              <a:gd name="connsiteY751" fmla="*/ 869756 h 6858000"/>
              <a:gd name="connsiteX752" fmla="*/ 5920887 w 7467600"/>
              <a:gd name="connsiteY752" fmla="*/ 865929 h 6858000"/>
              <a:gd name="connsiteX753" fmla="*/ 5504425 w 7467600"/>
              <a:gd name="connsiteY753" fmla="*/ 848067 h 6858000"/>
              <a:gd name="connsiteX754" fmla="*/ 3607114 w 7467600"/>
              <a:gd name="connsiteY754" fmla="*/ 467441 h 6858000"/>
              <a:gd name="connsiteX755" fmla="*/ 3296242 w 7467600"/>
              <a:gd name="connsiteY755" fmla="*/ 807991 h 6858000"/>
              <a:gd name="connsiteX756" fmla="*/ 3174674 w 7467600"/>
              <a:gd name="connsiteY756" fmla="*/ 919759 h 6858000"/>
              <a:gd name="connsiteX757" fmla="*/ 3042978 w 7467600"/>
              <a:gd name="connsiteY757" fmla="*/ 1054894 h 6858000"/>
              <a:gd name="connsiteX758" fmla="*/ 2968914 w 7467600"/>
              <a:gd name="connsiteY758" fmla="*/ 1133756 h 6858000"/>
              <a:gd name="connsiteX759" fmla="*/ 3103823 w 7467600"/>
              <a:gd name="connsiteY759" fmla="*/ 1026814 h 6858000"/>
              <a:gd name="connsiteX760" fmla="*/ 3607114 w 7467600"/>
              <a:gd name="connsiteY760" fmla="*/ 467441 h 6858000"/>
              <a:gd name="connsiteX761" fmla="*/ 3744487 w 7467600"/>
              <a:gd name="connsiteY761" fmla="*/ 383136 h 6858000"/>
              <a:gd name="connsiteX762" fmla="*/ 3970213 w 7467600"/>
              <a:gd name="connsiteY762" fmla="*/ 995559 h 6858000"/>
              <a:gd name="connsiteX763" fmla="*/ 3744487 w 7467600"/>
              <a:gd name="connsiteY763" fmla="*/ 383136 h 6858000"/>
              <a:gd name="connsiteX764" fmla="*/ 3624562 w 7467600"/>
              <a:gd name="connsiteY764" fmla="*/ 367041 h 6858000"/>
              <a:gd name="connsiteX765" fmla="*/ 3489712 w 7467600"/>
              <a:gd name="connsiteY765" fmla="*/ 485386 h 6858000"/>
              <a:gd name="connsiteX766" fmla="*/ 3182994 w 7467600"/>
              <a:gd name="connsiteY766" fmla="*/ 828265 h 6858000"/>
              <a:gd name="connsiteX767" fmla="*/ 2892114 w 7467600"/>
              <a:gd name="connsiteY767" fmla="*/ 1172635 h 6858000"/>
              <a:gd name="connsiteX768" fmla="*/ 3021459 w 7467600"/>
              <a:gd name="connsiteY768" fmla="*/ 1035385 h 6858000"/>
              <a:gd name="connsiteX769" fmla="*/ 3153873 w 7467600"/>
              <a:gd name="connsiteY769" fmla="*/ 898971 h 6858000"/>
              <a:gd name="connsiteX770" fmla="*/ 3276511 w 7467600"/>
              <a:gd name="connsiteY770" fmla="*/ 786423 h 6858000"/>
              <a:gd name="connsiteX771" fmla="*/ 3584154 w 7467600"/>
              <a:gd name="connsiteY771" fmla="*/ 448218 h 6858000"/>
              <a:gd name="connsiteX772" fmla="*/ 3624562 w 7467600"/>
              <a:gd name="connsiteY772" fmla="*/ 367041 h 6858000"/>
              <a:gd name="connsiteX773" fmla="*/ 3766672 w 7467600"/>
              <a:gd name="connsiteY773" fmla="*/ 359429 h 6858000"/>
              <a:gd name="connsiteX774" fmla="*/ 3996338 w 7467600"/>
              <a:gd name="connsiteY774" fmla="*/ 968237 h 6858000"/>
              <a:gd name="connsiteX775" fmla="*/ 3766672 w 7467600"/>
              <a:gd name="connsiteY775" fmla="*/ 359429 h 6858000"/>
              <a:gd name="connsiteX776" fmla="*/ 5805386 w 7467600"/>
              <a:gd name="connsiteY776" fmla="*/ 239240 h 6858000"/>
              <a:gd name="connsiteX777" fmla="*/ 5736947 w 7467600"/>
              <a:gd name="connsiteY777" fmla="*/ 261367 h 6858000"/>
              <a:gd name="connsiteX778" fmla="*/ 5427012 w 7467600"/>
              <a:gd name="connsiteY778" fmla="*/ 311272 h 6858000"/>
              <a:gd name="connsiteX779" fmla="*/ 5147818 w 7467600"/>
              <a:gd name="connsiteY779" fmla="*/ 322112 h 6858000"/>
              <a:gd name="connsiteX780" fmla="*/ 5060854 w 7467600"/>
              <a:gd name="connsiteY780" fmla="*/ 311882 h 6858000"/>
              <a:gd name="connsiteX781" fmla="*/ 4945989 w 7467600"/>
              <a:gd name="connsiteY781" fmla="*/ 300516 h 6858000"/>
              <a:gd name="connsiteX782" fmla="*/ 5410479 w 7467600"/>
              <a:gd name="connsiteY782" fmla="*/ 348434 h 6858000"/>
              <a:gd name="connsiteX783" fmla="*/ 5805386 w 7467600"/>
              <a:gd name="connsiteY783" fmla="*/ 239240 h 6858000"/>
              <a:gd name="connsiteX784" fmla="*/ 5905192 w 7467600"/>
              <a:gd name="connsiteY784" fmla="*/ 163079 h 6858000"/>
              <a:gd name="connsiteX785" fmla="*/ 5865655 w 7467600"/>
              <a:gd name="connsiteY785" fmla="*/ 171901 h 6858000"/>
              <a:gd name="connsiteX786" fmla="*/ 5259740 w 7467600"/>
              <a:gd name="connsiteY786" fmla="*/ 257013 h 6858000"/>
              <a:gd name="connsiteX787" fmla="*/ 5208466 w 7467600"/>
              <a:gd name="connsiteY787" fmla="*/ 257550 h 6858000"/>
              <a:gd name="connsiteX788" fmla="*/ 4980204 w 7467600"/>
              <a:gd name="connsiteY788" fmla="*/ 271903 h 6858000"/>
              <a:gd name="connsiteX789" fmla="*/ 5068068 w 7467600"/>
              <a:gd name="connsiteY789" fmla="*/ 282244 h 6858000"/>
              <a:gd name="connsiteX790" fmla="*/ 5153231 w 7467600"/>
              <a:gd name="connsiteY790" fmla="*/ 292240 h 6858000"/>
              <a:gd name="connsiteX791" fmla="*/ 5426491 w 7467600"/>
              <a:gd name="connsiteY791" fmla="*/ 281128 h 6858000"/>
              <a:gd name="connsiteX792" fmla="*/ 5731212 w 7467600"/>
              <a:gd name="connsiteY792" fmla="*/ 231951 h 6858000"/>
              <a:gd name="connsiteX793" fmla="*/ 5905192 w 7467600"/>
              <a:gd name="connsiteY793" fmla="*/ 163079 h 6858000"/>
              <a:gd name="connsiteX794" fmla="*/ 5944437 w 7467600"/>
              <a:gd name="connsiteY794" fmla="*/ 113829 h 6858000"/>
              <a:gd name="connsiteX795" fmla="*/ 5825032 w 7467600"/>
              <a:gd name="connsiteY795" fmla="*/ 146405 h 6858000"/>
              <a:gd name="connsiteX796" fmla="*/ 4955599 w 7467600"/>
              <a:gd name="connsiteY796" fmla="*/ 247008 h 6858000"/>
              <a:gd name="connsiteX797" fmla="*/ 5210104 w 7467600"/>
              <a:gd name="connsiteY797" fmla="*/ 228123 h 6858000"/>
              <a:gd name="connsiteX798" fmla="*/ 5261015 w 7467600"/>
              <a:gd name="connsiteY798" fmla="*/ 227087 h 6858000"/>
              <a:gd name="connsiteX799" fmla="*/ 5861181 w 7467600"/>
              <a:gd name="connsiteY799" fmla="*/ 143093 h 6858000"/>
              <a:gd name="connsiteX800" fmla="*/ 5961252 w 7467600"/>
              <a:gd name="connsiteY800" fmla="*/ 114820 h 6858000"/>
              <a:gd name="connsiteX801" fmla="*/ 5944437 w 7467600"/>
              <a:gd name="connsiteY801" fmla="*/ 113829 h 6858000"/>
              <a:gd name="connsiteX802" fmla="*/ 3882765 w 7467600"/>
              <a:gd name="connsiteY802" fmla="*/ 0 h 6858000"/>
              <a:gd name="connsiteX803" fmla="*/ 3995099 w 7467600"/>
              <a:gd name="connsiteY803" fmla="*/ 0 h 6858000"/>
              <a:gd name="connsiteX804" fmla="*/ 4163818 w 7467600"/>
              <a:gd name="connsiteY804" fmla="*/ 234104 h 6858000"/>
              <a:gd name="connsiteX805" fmla="*/ 4172099 w 7467600"/>
              <a:gd name="connsiteY805" fmla="*/ 234207 h 6858000"/>
              <a:gd name="connsiteX806" fmla="*/ 4784282 w 7467600"/>
              <a:gd name="connsiteY806" fmla="*/ 276561 h 6858000"/>
              <a:gd name="connsiteX807" fmla="*/ 4801687 w 7467600"/>
              <a:gd name="connsiteY807" fmla="*/ 267764 h 6858000"/>
              <a:gd name="connsiteX808" fmla="*/ 6082788 w 7467600"/>
              <a:gd name="connsiteY808" fmla="*/ 64119 h 6858000"/>
              <a:gd name="connsiteX809" fmla="*/ 6099442 w 7467600"/>
              <a:gd name="connsiteY809" fmla="*/ 82568 h 6858000"/>
              <a:gd name="connsiteX810" fmla="*/ 4804137 w 7467600"/>
              <a:gd name="connsiteY810" fmla="*/ 320931 h 6858000"/>
              <a:gd name="connsiteX811" fmla="*/ 4227047 w 7467600"/>
              <a:gd name="connsiteY811" fmla="*/ 313415 h 6858000"/>
              <a:gd name="connsiteX812" fmla="*/ 4346041 w 7467600"/>
              <a:gd name="connsiteY812" fmla="*/ 456086 h 6858000"/>
              <a:gd name="connsiteX813" fmla="*/ 4870967 w 7467600"/>
              <a:gd name="connsiteY813" fmla="*/ 963061 h 6858000"/>
              <a:gd name="connsiteX814" fmla="*/ 4889647 w 7467600"/>
              <a:gd name="connsiteY814" fmla="*/ 957147 h 6858000"/>
              <a:gd name="connsiteX815" fmla="*/ 5422504 w 7467600"/>
              <a:gd name="connsiteY815" fmla="*/ 805191 h 6858000"/>
              <a:gd name="connsiteX816" fmla="*/ 6087656 w 7467600"/>
              <a:gd name="connsiteY816" fmla="*/ 826703 h 6858000"/>
              <a:gd name="connsiteX817" fmla="*/ 6058717 w 7467600"/>
              <a:gd name="connsiteY817" fmla="*/ 865992 h 6858000"/>
              <a:gd name="connsiteX818" fmla="*/ 4974153 w 7467600"/>
              <a:gd name="connsiteY818" fmla="*/ 1045456 h 6858000"/>
              <a:gd name="connsiteX819" fmla="*/ 5627835 w 7467600"/>
              <a:gd name="connsiteY819" fmla="*/ 1472077 h 6858000"/>
              <a:gd name="connsiteX820" fmla="*/ 5629817 w 7467600"/>
              <a:gd name="connsiteY820" fmla="*/ 1471412 h 6858000"/>
              <a:gd name="connsiteX821" fmla="*/ 5634124 w 7467600"/>
              <a:gd name="connsiteY821" fmla="*/ 1470572 h 6858000"/>
              <a:gd name="connsiteX822" fmla="*/ 5755832 w 7467600"/>
              <a:gd name="connsiteY822" fmla="*/ 1383886 h 6858000"/>
              <a:gd name="connsiteX823" fmla="*/ 6014186 w 7467600"/>
              <a:gd name="connsiteY823" fmla="*/ 1279799 h 6858000"/>
              <a:gd name="connsiteX824" fmla="*/ 6901619 w 7467600"/>
              <a:gd name="connsiteY824" fmla="*/ 1047874 h 6858000"/>
              <a:gd name="connsiteX825" fmla="*/ 6931566 w 7467600"/>
              <a:gd name="connsiteY825" fmla="*/ 1062034 h 6858000"/>
              <a:gd name="connsiteX826" fmla="*/ 5790982 w 7467600"/>
              <a:gd name="connsiteY826" fmla="*/ 1561380 h 6858000"/>
              <a:gd name="connsiteX827" fmla="*/ 6188971 w 7467600"/>
              <a:gd name="connsiteY827" fmla="*/ 1755168 h 6858000"/>
              <a:gd name="connsiteX828" fmla="*/ 6202446 w 7467600"/>
              <a:gd name="connsiteY828" fmla="*/ 1752268 h 6858000"/>
              <a:gd name="connsiteX829" fmla="*/ 7179560 w 7467600"/>
              <a:gd name="connsiteY829" fmla="*/ 1467551 h 6858000"/>
              <a:gd name="connsiteX830" fmla="*/ 7158730 w 7467600"/>
              <a:gd name="connsiteY830" fmla="*/ 1507835 h 6858000"/>
              <a:gd name="connsiteX831" fmla="*/ 6326959 w 7467600"/>
              <a:gd name="connsiteY831" fmla="*/ 1817686 h 6858000"/>
              <a:gd name="connsiteX832" fmla="*/ 6537433 w 7467600"/>
              <a:gd name="connsiteY832" fmla="*/ 1907790 h 6858000"/>
              <a:gd name="connsiteX833" fmla="*/ 6550221 w 7467600"/>
              <a:gd name="connsiteY833" fmla="*/ 1910729 h 6858000"/>
              <a:gd name="connsiteX834" fmla="*/ 6964438 w 7467600"/>
              <a:gd name="connsiteY834" fmla="*/ 2209505 h 6858000"/>
              <a:gd name="connsiteX835" fmla="*/ 7367862 w 7467600"/>
              <a:gd name="connsiteY835" fmla="*/ 2806833 h 6858000"/>
              <a:gd name="connsiteX836" fmla="*/ 7364329 w 7467600"/>
              <a:gd name="connsiteY836" fmla="*/ 2826907 h 6858000"/>
              <a:gd name="connsiteX837" fmla="*/ 7290545 w 7467600"/>
              <a:gd name="connsiteY837" fmla="*/ 2850663 h 6858000"/>
              <a:gd name="connsiteX838" fmla="*/ 6472036 w 7467600"/>
              <a:gd name="connsiteY838" fmla="*/ 1959003 h 6858000"/>
              <a:gd name="connsiteX839" fmla="*/ 5792897 w 7467600"/>
              <a:gd name="connsiteY839" fmla="*/ 1647747 h 6858000"/>
              <a:gd name="connsiteX840" fmla="*/ 5842751 w 7467600"/>
              <a:gd name="connsiteY840" fmla="*/ 1816112 h 6858000"/>
              <a:gd name="connsiteX841" fmla="*/ 5847424 w 7467600"/>
              <a:gd name="connsiteY841" fmla="*/ 1815776 h 6858000"/>
              <a:gd name="connsiteX842" fmla="*/ 6399821 w 7467600"/>
              <a:gd name="connsiteY842" fmla="*/ 2344799 h 6858000"/>
              <a:gd name="connsiteX843" fmla="*/ 6323232 w 7467600"/>
              <a:gd name="connsiteY843" fmla="*/ 2389634 h 6858000"/>
              <a:gd name="connsiteX844" fmla="*/ 5942958 w 7467600"/>
              <a:gd name="connsiteY844" fmla="*/ 2077708 h 6858000"/>
              <a:gd name="connsiteX845" fmla="*/ 5921559 w 7467600"/>
              <a:gd name="connsiteY845" fmla="*/ 2378596 h 6858000"/>
              <a:gd name="connsiteX846" fmla="*/ 5817651 w 7467600"/>
              <a:gd name="connsiteY846" fmla="*/ 3023919 h 6858000"/>
              <a:gd name="connsiteX847" fmla="*/ 5729634 w 7467600"/>
              <a:gd name="connsiteY847" fmla="*/ 3051849 h 6858000"/>
              <a:gd name="connsiteX848" fmla="*/ 5611018 w 7467600"/>
              <a:gd name="connsiteY848" fmla="*/ 2316769 h 6858000"/>
              <a:gd name="connsiteX849" fmla="*/ 5687608 w 7467600"/>
              <a:gd name="connsiteY849" fmla="*/ 2039972 h 6858000"/>
              <a:gd name="connsiteX850" fmla="*/ 5657554 w 7467600"/>
              <a:gd name="connsiteY850" fmla="*/ 1576445 h 6858000"/>
              <a:gd name="connsiteX851" fmla="*/ 5150475 w 7467600"/>
              <a:gd name="connsiteY851" fmla="*/ 1274012 h 6858000"/>
              <a:gd name="connsiteX852" fmla="*/ 5349142 w 7467600"/>
              <a:gd name="connsiteY852" fmla="*/ 2204405 h 6858000"/>
              <a:gd name="connsiteX853" fmla="*/ 5262214 w 7467600"/>
              <a:gd name="connsiteY853" fmla="*/ 2233836 h 6858000"/>
              <a:gd name="connsiteX854" fmla="*/ 4981539 w 7467600"/>
              <a:gd name="connsiteY854" fmla="*/ 1542201 h 6858000"/>
              <a:gd name="connsiteX855" fmla="*/ 4958461 w 7467600"/>
              <a:gd name="connsiteY855" fmla="*/ 1136957 h 6858000"/>
              <a:gd name="connsiteX856" fmla="*/ 4655015 w 7467600"/>
              <a:gd name="connsiteY856" fmla="*/ 891426 h 6858000"/>
              <a:gd name="connsiteX857" fmla="*/ 4348002 w 7467600"/>
              <a:gd name="connsiteY857" fmla="*/ 2205895 h 6858000"/>
              <a:gd name="connsiteX858" fmla="*/ 4262250 w 7467600"/>
              <a:gd name="connsiteY858" fmla="*/ 2219972 h 6858000"/>
              <a:gd name="connsiteX859" fmla="*/ 4550611 w 7467600"/>
              <a:gd name="connsiteY859" fmla="*/ 817540 h 6858000"/>
              <a:gd name="connsiteX860" fmla="*/ 4564418 w 7467600"/>
              <a:gd name="connsiteY860" fmla="*/ 808293 h 6858000"/>
              <a:gd name="connsiteX861" fmla="*/ 4266388 w 7467600"/>
              <a:gd name="connsiteY861" fmla="*/ 500083 h 6858000"/>
              <a:gd name="connsiteX862" fmla="*/ 4032842 w 7467600"/>
              <a:gd name="connsiteY862" fmla="*/ 211809 h 6858000"/>
              <a:gd name="connsiteX863" fmla="*/ 3882765 w 7467600"/>
              <a:gd name="connsiteY863" fmla="*/ 0 h 6858000"/>
              <a:gd name="connsiteX864" fmla="*/ 3721337 w 7467600"/>
              <a:gd name="connsiteY864" fmla="*/ 0 h 6858000"/>
              <a:gd name="connsiteX865" fmla="*/ 3797544 w 7467600"/>
              <a:gd name="connsiteY865" fmla="*/ 0 h 6858000"/>
              <a:gd name="connsiteX866" fmla="*/ 3775734 w 7467600"/>
              <a:gd name="connsiteY866" fmla="*/ 95131 h 6858000"/>
              <a:gd name="connsiteX867" fmla="*/ 3724807 w 7467600"/>
              <a:gd name="connsiteY867" fmla="*/ 272257 h 6858000"/>
              <a:gd name="connsiteX868" fmla="*/ 3726844 w 7467600"/>
              <a:gd name="connsiteY868" fmla="*/ 282988 h 6858000"/>
              <a:gd name="connsiteX869" fmla="*/ 3742664 w 7467600"/>
              <a:gd name="connsiteY869" fmla="*/ 279918 h 6858000"/>
              <a:gd name="connsiteX870" fmla="*/ 4103910 w 7467600"/>
              <a:gd name="connsiteY870" fmla="*/ 1161917 h 6858000"/>
              <a:gd name="connsiteX871" fmla="*/ 4020269 w 7467600"/>
              <a:gd name="connsiteY871" fmla="*/ 1200406 h 6858000"/>
              <a:gd name="connsiteX872" fmla="*/ 3674882 w 7467600"/>
              <a:gd name="connsiteY872" fmla="*/ 488524 h 6858000"/>
              <a:gd name="connsiteX873" fmla="*/ 3132682 w 7467600"/>
              <a:gd name="connsiteY873" fmla="*/ 1072284 h 6858000"/>
              <a:gd name="connsiteX874" fmla="*/ 2716346 w 7467600"/>
              <a:gd name="connsiteY874" fmla="*/ 1276376 h 6858000"/>
              <a:gd name="connsiteX875" fmla="*/ 2716772 w 7467600"/>
              <a:gd name="connsiteY875" fmla="*/ 1255462 h 6858000"/>
              <a:gd name="connsiteX876" fmla="*/ 3471096 w 7467600"/>
              <a:gd name="connsiteY876" fmla="*/ 437072 h 6858000"/>
              <a:gd name="connsiteX877" fmla="*/ 3639057 w 7467600"/>
              <a:gd name="connsiteY877" fmla="*/ 286334 h 6858000"/>
              <a:gd name="connsiteX878" fmla="*/ 3640309 w 7467600"/>
              <a:gd name="connsiteY878" fmla="*/ 284664 h 6858000"/>
              <a:gd name="connsiteX879" fmla="*/ 3646022 w 7467600"/>
              <a:gd name="connsiteY879" fmla="*/ 276711 h 6858000"/>
              <a:gd name="connsiteX880" fmla="*/ 3707943 w 7467600"/>
              <a:gd name="connsiteY880" fmla="*/ 65958 h 6858000"/>
              <a:gd name="connsiteX881" fmla="*/ 3721337 w 7467600"/>
              <a:gd name="connsiteY881" fmla="*/ 0 h 6858000"/>
              <a:gd name="connsiteX882" fmla="*/ 2867960 w 7467600"/>
              <a:gd name="connsiteY882" fmla="*/ 0 h 6858000"/>
              <a:gd name="connsiteX883" fmla="*/ 2926351 w 7467600"/>
              <a:gd name="connsiteY883" fmla="*/ 0 h 6858000"/>
              <a:gd name="connsiteX884" fmla="*/ 2902823 w 7467600"/>
              <a:gd name="connsiteY884" fmla="*/ 262929 h 6858000"/>
              <a:gd name="connsiteX885" fmla="*/ 2940663 w 7467600"/>
              <a:gd name="connsiteY885" fmla="*/ 140884 h 6858000"/>
              <a:gd name="connsiteX886" fmla="*/ 2947039 w 7467600"/>
              <a:gd name="connsiteY886" fmla="*/ 122524 h 6858000"/>
              <a:gd name="connsiteX887" fmla="*/ 2984316 w 7467600"/>
              <a:gd name="connsiteY887" fmla="*/ 0 h 6858000"/>
              <a:gd name="connsiteX888" fmla="*/ 3016114 w 7467600"/>
              <a:gd name="connsiteY888" fmla="*/ 0 h 6858000"/>
              <a:gd name="connsiteX889" fmla="*/ 2979949 w 7467600"/>
              <a:gd name="connsiteY889" fmla="*/ 119274 h 6858000"/>
              <a:gd name="connsiteX890" fmla="*/ 3023879 w 7467600"/>
              <a:gd name="connsiteY890" fmla="*/ 0 h 6858000"/>
              <a:gd name="connsiteX891" fmla="*/ 3105400 w 7467600"/>
              <a:gd name="connsiteY891" fmla="*/ 0 h 6858000"/>
              <a:gd name="connsiteX892" fmla="*/ 3094669 w 7467600"/>
              <a:gd name="connsiteY892" fmla="*/ 30308 h 6858000"/>
              <a:gd name="connsiteX893" fmla="*/ 2901945 w 7467600"/>
              <a:gd name="connsiteY893" fmla="*/ 466538 h 6858000"/>
              <a:gd name="connsiteX894" fmla="*/ 2815209 w 7467600"/>
              <a:gd name="connsiteY894" fmla="*/ 497361 h 6858000"/>
              <a:gd name="connsiteX895" fmla="*/ 2844845 w 7467600"/>
              <a:gd name="connsiteY895" fmla="*/ 127638 h 6858000"/>
              <a:gd name="connsiteX896" fmla="*/ 2867960 w 7467600"/>
              <a:gd name="connsiteY896" fmla="*/ 0 h 6858000"/>
              <a:gd name="connsiteX897" fmla="*/ 1057230 w 7467600"/>
              <a:gd name="connsiteY897" fmla="*/ 0 h 6858000"/>
              <a:gd name="connsiteX898" fmla="*/ 1111003 w 7467600"/>
              <a:gd name="connsiteY898" fmla="*/ 0 h 6858000"/>
              <a:gd name="connsiteX899" fmla="*/ 1125553 w 7467600"/>
              <a:gd name="connsiteY899" fmla="*/ 52588 h 6858000"/>
              <a:gd name="connsiteX900" fmla="*/ 1304276 w 7467600"/>
              <a:gd name="connsiteY900" fmla="*/ 476275 h 6858000"/>
              <a:gd name="connsiteX901" fmla="*/ 1492066 w 7467600"/>
              <a:gd name="connsiteY901" fmla="*/ 886333 h 6858000"/>
              <a:gd name="connsiteX902" fmla="*/ 1423698 w 7467600"/>
              <a:gd name="connsiteY902" fmla="*/ 710817 h 6858000"/>
              <a:gd name="connsiteX903" fmla="*/ 1357609 w 7467600"/>
              <a:gd name="connsiteY903" fmla="*/ 532892 h 6858000"/>
              <a:gd name="connsiteX904" fmla="*/ 1309550 w 7467600"/>
              <a:gd name="connsiteY904" fmla="*/ 374031 h 6858000"/>
              <a:gd name="connsiteX905" fmla="*/ 1193673 w 7467600"/>
              <a:gd name="connsiteY905" fmla="*/ 49533 h 6858000"/>
              <a:gd name="connsiteX906" fmla="*/ 1164391 w 7467600"/>
              <a:gd name="connsiteY906" fmla="*/ 0 h 6858000"/>
              <a:gd name="connsiteX907" fmla="*/ 1200666 w 7467600"/>
              <a:gd name="connsiteY907" fmla="*/ 0 h 6858000"/>
              <a:gd name="connsiteX908" fmla="*/ 1223408 w 7467600"/>
              <a:gd name="connsiteY908" fmla="*/ 38996 h 6858000"/>
              <a:gd name="connsiteX909" fmla="*/ 1339635 w 7467600"/>
              <a:gd name="connsiteY909" fmla="*/ 365517 h 6858000"/>
              <a:gd name="connsiteX910" fmla="*/ 1387469 w 7467600"/>
              <a:gd name="connsiteY910" fmla="*/ 523079 h 6858000"/>
              <a:gd name="connsiteX911" fmla="*/ 1452685 w 7467600"/>
              <a:gd name="connsiteY911" fmla="*/ 699806 h 6858000"/>
              <a:gd name="connsiteX912" fmla="*/ 1492092 w 7467600"/>
              <a:gd name="connsiteY912" fmla="*/ 800424 h 6858000"/>
              <a:gd name="connsiteX913" fmla="*/ 1455302 w 7467600"/>
              <a:gd name="connsiteY913" fmla="*/ 632913 h 6858000"/>
              <a:gd name="connsiteX914" fmla="*/ 1222336 w 7467600"/>
              <a:gd name="connsiteY914" fmla="*/ 9480 h 6858000"/>
              <a:gd name="connsiteX915" fmla="*/ 1214634 w 7467600"/>
              <a:gd name="connsiteY915" fmla="*/ 0 h 6858000"/>
              <a:gd name="connsiteX916" fmla="*/ 1289827 w 7467600"/>
              <a:gd name="connsiteY916" fmla="*/ 0 h 6858000"/>
              <a:gd name="connsiteX917" fmla="*/ 1321076 w 7467600"/>
              <a:gd name="connsiteY917" fmla="*/ 59722 h 6858000"/>
              <a:gd name="connsiteX918" fmla="*/ 1512579 w 7467600"/>
              <a:gd name="connsiteY918" fmla="*/ 626441 h 6858000"/>
              <a:gd name="connsiteX919" fmla="*/ 1506076 w 7467600"/>
              <a:gd name="connsiteY919" fmla="*/ 1089289 h 6858000"/>
              <a:gd name="connsiteX920" fmla="*/ 1486346 w 7467600"/>
              <a:gd name="connsiteY920" fmla="*/ 1079919 h 6858000"/>
              <a:gd name="connsiteX921" fmla="*/ 1070511 w 7467600"/>
              <a:gd name="connsiteY921" fmla="*/ 48609 h 6858000"/>
              <a:gd name="connsiteX922" fmla="*/ 1057230 w 7467600"/>
              <a:gd name="connsiteY922" fmla="*/ 0 h 6858000"/>
              <a:gd name="connsiteX923" fmla="*/ 43151 w 7467600"/>
              <a:gd name="connsiteY923" fmla="*/ 0 h 6858000"/>
              <a:gd name="connsiteX924" fmla="*/ 95283 w 7467600"/>
              <a:gd name="connsiteY924" fmla="*/ 0 h 6858000"/>
              <a:gd name="connsiteX925" fmla="*/ 300708 w 7467600"/>
              <a:gd name="connsiteY925" fmla="*/ 154571 h 6858000"/>
              <a:gd name="connsiteX926" fmla="*/ 530414 w 7467600"/>
              <a:gd name="connsiteY926" fmla="*/ 354673 h 6858000"/>
              <a:gd name="connsiteX927" fmla="*/ 333785 w 7467600"/>
              <a:gd name="connsiteY927" fmla="*/ 161564 h 6858000"/>
              <a:gd name="connsiteX928" fmla="*/ 147005 w 7467600"/>
              <a:gd name="connsiteY928" fmla="*/ 0 h 6858000"/>
              <a:gd name="connsiteX929" fmla="*/ 272509 w 7467600"/>
              <a:gd name="connsiteY929" fmla="*/ 0 h 6858000"/>
              <a:gd name="connsiteX930" fmla="*/ 326276 w 7467600"/>
              <a:gd name="connsiteY930" fmla="*/ 45847 h 6858000"/>
              <a:gd name="connsiteX931" fmla="*/ 823759 w 7467600"/>
              <a:gd name="connsiteY931" fmla="*/ 574145 h 6858000"/>
              <a:gd name="connsiteX932" fmla="*/ 811254 w 7467600"/>
              <a:gd name="connsiteY932" fmla="*/ 665546 h 6858000"/>
              <a:gd name="connsiteX933" fmla="*/ 154042 w 7467600"/>
              <a:gd name="connsiteY933" fmla="*/ 261522 h 6858000"/>
              <a:gd name="connsiteX934" fmla="*/ 13550 w 7467600"/>
              <a:gd name="connsiteY934" fmla="*/ 158423 h 6858000"/>
              <a:gd name="connsiteX935" fmla="*/ 0 w 7467600"/>
              <a:gd name="connsiteY935" fmla="*/ 146618 h 6858000"/>
              <a:gd name="connsiteX936" fmla="*/ 0 w 7467600"/>
              <a:gd name="connsiteY936" fmla="*/ 59161 h 6858000"/>
              <a:gd name="connsiteX937" fmla="*/ 45427 w 7467600"/>
              <a:gd name="connsiteY937" fmla="*/ 101078 h 6858000"/>
              <a:gd name="connsiteX938" fmla="*/ 630103 w 7467600"/>
              <a:gd name="connsiteY938" fmla="*/ 485885 h 6858000"/>
              <a:gd name="connsiteX939" fmla="*/ 532040 w 7467600"/>
              <a:gd name="connsiteY939" fmla="*/ 399359 h 6858000"/>
              <a:gd name="connsiteX940" fmla="*/ 517618 w 7467600"/>
              <a:gd name="connsiteY940" fmla="*/ 385726 h 6858000"/>
              <a:gd name="connsiteX941" fmla="*/ 285074 w 7467600"/>
              <a:gd name="connsiteY941" fmla="*/ 182755 h 6858000"/>
              <a:gd name="connsiteX942" fmla="*/ 43151 w 7467600"/>
              <a:gd name="connsiteY94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289862 w 7467600"/>
              <a:gd name="connsiteY9" fmla="*/ 6659827 h 6858000"/>
              <a:gd name="connsiteX10" fmla="*/ 1019354 w 7467600"/>
              <a:gd name="connsiteY10" fmla="*/ 6315006 h 6858000"/>
              <a:gd name="connsiteX11" fmla="*/ 441046 w 7467600"/>
              <a:gd name="connsiteY11" fmla="*/ 6691153 h 6858000"/>
              <a:gd name="connsiteX12" fmla="*/ 1019354 w 7467600"/>
              <a:gd name="connsiteY12" fmla="*/ 6315006 h 6858000"/>
              <a:gd name="connsiteX13" fmla="*/ 991680 w 7467600"/>
              <a:gd name="connsiteY13" fmla="*/ 6298413 h 6858000"/>
              <a:gd name="connsiteX14" fmla="*/ 409060 w 7467600"/>
              <a:gd name="connsiteY14" fmla="*/ 6671470 h 6858000"/>
              <a:gd name="connsiteX15" fmla="*/ 991680 w 7467600"/>
              <a:gd name="connsiteY15" fmla="*/ 6298413 h 6858000"/>
              <a:gd name="connsiteX16" fmla="*/ 103333 w 7467600"/>
              <a:gd name="connsiteY16" fmla="*/ 5699602 h 6858000"/>
              <a:gd name="connsiteX17" fmla="*/ 233938 w 7467600"/>
              <a:gd name="connsiteY17" fmla="*/ 5809416 h 6858000"/>
              <a:gd name="connsiteX18" fmla="*/ 883580 w 7467600"/>
              <a:gd name="connsiteY18" fmla="*/ 6180710 h 6858000"/>
              <a:gd name="connsiteX19" fmla="*/ 487337 w 7467600"/>
              <a:gd name="connsiteY19" fmla="*/ 5950182 h 6858000"/>
              <a:gd name="connsiteX20" fmla="*/ 354051 w 7467600"/>
              <a:gd name="connsiteY20" fmla="*/ 5854912 h 6858000"/>
              <a:gd name="connsiteX21" fmla="*/ 195436 w 7467600"/>
              <a:gd name="connsiteY21" fmla="*/ 5755068 h 6858000"/>
              <a:gd name="connsiteX22" fmla="*/ 103333 w 7467600"/>
              <a:gd name="connsiteY22" fmla="*/ 5699602 h 6858000"/>
              <a:gd name="connsiteX23" fmla="*/ 5539432 w 7467600"/>
              <a:gd name="connsiteY23" fmla="*/ 5642928 h 6858000"/>
              <a:gd name="connsiteX24" fmla="*/ 5555462 w 7467600"/>
              <a:gd name="connsiteY24" fmla="*/ 5694454 h 6858000"/>
              <a:gd name="connsiteX25" fmla="*/ 5828270 w 7467600"/>
              <a:gd name="connsiteY25" fmla="*/ 6320663 h 6858000"/>
              <a:gd name="connsiteX26" fmla="*/ 5947416 w 7467600"/>
              <a:gd name="connsiteY26" fmla="*/ 6574846 h 6858000"/>
              <a:gd name="connsiteX27" fmla="*/ 5539432 w 7467600"/>
              <a:gd name="connsiteY27" fmla="*/ 5642928 h 6858000"/>
              <a:gd name="connsiteX28" fmla="*/ 51253 w 7467600"/>
              <a:gd name="connsiteY28" fmla="*/ 5631825 h 6858000"/>
              <a:gd name="connsiteX29" fmla="*/ 211622 w 7467600"/>
              <a:gd name="connsiteY29" fmla="*/ 5728803 h 6858000"/>
              <a:gd name="connsiteX30" fmla="*/ 371652 w 7467600"/>
              <a:gd name="connsiteY30" fmla="*/ 5829062 h 6858000"/>
              <a:gd name="connsiteX31" fmla="*/ 505903 w 7467600"/>
              <a:gd name="connsiteY31" fmla="*/ 5925221 h 6858000"/>
              <a:gd name="connsiteX32" fmla="*/ 899240 w 7467600"/>
              <a:gd name="connsiteY32" fmla="*/ 6153068 h 6858000"/>
              <a:gd name="connsiteX33" fmla="*/ 988114 w 7467600"/>
              <a:gd name="connsiteY33" fmla="*/ 6174204 h 6858000"/>
              <a:gd name="connsiteX34" fmla="*/ 845971 w 7467600"/>
              <a:gd name="connsiteY34" fmla="*/ 6067177 h 6858000"/>
              <a:gd name="connsiteX35" fmla="*/ 448057 w 7467600"/>
              <a:gd name="connsiteY35" fmla="*/ 5841376 h 6858000"/>
              <a:gd name="connsiteX36" fmla="*/ 51253 w 7467600"/>
              <a:gd name="connsiteY36" fmla="*/ 5631825 h 6858000"/>
              <a:gd name="connsiteX37" fmla="*/ 2606687 w 7467600"/>
              <a:gd name="connsiteY37" fmla="*/ 5630718 h 6858000"/>
              <a:gd name="connsiteX38" fmla="*/ 2645658 w 7467600"/>
              <a:gd name="connsiteY38" fmla="*/ 6640259 h 6858000"/>
              <a:gd name="connsiteX39" fmla="*/ 2606687 w 7467600"/>
              <a:gd name="connsiteY39" fmla="*/ 5630718 h 6858000"/>
              <a:gd name="connsiteX40" fmla="*/ 3642057 w 7467600"/>
              <a:gd name="connsiteY40" fmla="*/ 5573487 h 6858000"/>
              <a:gd name="connsiteX41" fmla="*/ 3632981 w 7467600"/>
              <a:gd name="connsiteY41" fmla="*/ 5579437 h 6858000"/>
              <a:gd name="connsiteX42" fmla="*/ 3382436 w 7467600"/>
              <a:gd name="connsiteY42" fmla="*/ 5952726 h 6858000"/>
              <a:gd name="connsiteX43" fmla="*/ 3191929 w 7467600"/>
              <a:gd name="connsiteY43" fmla="*/ 6662669 h 6858000"/>
              <a:gd name="connsiteX44" fmla="*/ 3369898 w 7467600"/>
              <a:gd name="connsiteY44" fmla="*/ 6081771 h 6858000"/>
              <a:gd name="connsiteX45" fmla="*/ 3642057 w 7467600"/>
              <a:gd name="connsiteY45" fmla="*/ 5573487 h 6858000"/>
              <a:gd name="connsiteX46" fmla="*/ 2650666 w 7467600"/>
              <a:gd name="connsiteY46" fmla="*/ 5530686 h 6858000"/>
              <a:gd name="connsiteX47" fmla="*/ 2650249 w 7467600"/>
              <a:gd name="connsiteY47" fmla="*/ 5532101 h 6858000"/>
              <a:gd name="connsiteX48" fmla="*/ 2663808 w 7467600"/>
              <a:gd name="connsiteY48" fmla="*/ 6535215 h 6858000"/>
              <a:gd name="connsiteX49" fmla="*/ 2665418 w 7467600"/>
              <a:gd name="connsiteY49" fmla="*/ 6132756 h 6858000"/>
              <a:gd name="connsiteX50" fmla="*/ 2650666 w 7467600"/>
              <a:gd name="connsiteY50" fmla="*/ 5530686 h 6858000"/>
              <a:gd name="connsiteX51" fmla="*/ 2680277 w 7467600"/>
              <a:gd name="connsiteY51" fmla="*/ 5479204 h 6858000"/>
              <a:gd name="connsiteX52" fmla="*/ 2678972 w 7467600"/>
              <a:gd name="connsiteY52" fmla="*/ 5481582 h 6858000"/>
              <a:gd name="connsiteX53" fmla="*/ 2696666 w 7467600"/>
              <a:gd name="connsiteY53" fmla="*/ 6133836 h 6858000"/>
              <a:gd name="connsiteX54" fmla="*/ 2695769 w 7467600"/>
              <a:gd name="connsiteY54" fmla="*/ 6390955 h 6858000"/>
              <a:gd name="connsiteX55" fmla="*/ 2739893 w 7467600"/>
              <a:gd name="connsiteY55" fmla="*/ 6108357 h 6858000"/>
              <a:gd name="connsiteX56" fmla="*/ 2680277 w 7467600"/>
              <a:gd name="connsiteY56" fmla="*/ 5479204 h 6858000"/>
              <a:gd name="connsiteX57" fmla="*/ 1132195 w 7467600"/>
              <a:gd name="connsiteY57" fmla="*/ 5467980 h 6858000"/>
              <a:gd name="connsiteX58" fmla="*/ 1679056 w 7467600"/>
              <a:gd name="connsiteY58" fmla="*/ 5516907 h 6858000"/>
              <a:gd name="connsiteX59" fmla="*/ 2128648 w 7467600"/>
              <a:gd name="connsiteY59" fmla="*/ 5474249 h 6858000"/>
              <a:gd name="connsiteX60" fmla="*/ 1825619 w 7467600"/>
              <a:gd name="connsiteY60" fmla="*/ 5478447 h 6858000"/>
              <a:gd name="connsiteX61" fmla="*/ 1737798 w 7467600"/>
              <a:gd name="connsiteY61" fmla="*/ 5483353 h 6858000"/>
              <a:gd name="connsiteX62" fmla="*/ 1132195 w 7467600"/>
              <a:gd name="connsiteY62" fmla="*/ 5467980 h 6858000"/>
              <a:gd name="connsiteX63" fmla="*/ 1456157 w 7467600"/>
              <a:gd name="connsiteY63" fmla="*/ 5371404 h 6858000"/>
              <a:gd name="connsiteX64" fmla="*/ 1244432 w 7467600"/>
              <a:gd name="connsiteY64" fmla="*/ 5385601 h 6858000"/>
              <a:gd name="connsiteX65" fmla="*/ 973990 w 7467600"/>
              <a:gd name="connsiteY65" fmla="*/ 5424940 h 6858000"/>
              <a:gd name="connsiteX66" fmla="*/ 1103809 w 7467600"/>
              <a:gd name="connsiteY66" fmla="*/ 5433720 h 6858000"/>
              <a:gd name="connsiteX67" fmla="*/ 1123454 w 7467600"/>
              <a:gd name="connsiteY67" fmla="*/ 5435727 h 6858000"/>
              <a:gd name="connsiteX68" fmla="*/ 1737017 w 7467600"/>
              <a:gd name="connsiteY68" fmla="*/ 5452183 h 6858000"/>
              <a:gd name="connsiteX69" fmla="*/ 1824397 w 7467600"/>
              <a:gd name="connsiteY69" fmla="*/ 5447757 h 6858000"/>
              <a:gd name="connsiteX70" fmla="*/ 2070059 w 7467600"/>
              <a:gd name="connsiteY70" fmla="*/ 5441660 h 6858000"/>
              <a:gd name="connsiteX71" fmla="*/ 1456157 w 7467600"/>
              <a:gd name="connsiteY71" fmla="*/ 5371404 h 6858000"/>
              <a:gd name="connsiteX72" fmla="*/ 4988186 w 7467600"/>
              <a:gd name="connsiteY72" fmla="*/ 5216467 h 6858000"/>
              <a:gd name="connsiteX73" fmla="*/ 4777334 w 7467600"/>
              <a:gd name="connsiteY73" fmla="*/ 5406072 h 6858000"/>
              <a:gd name="connsiteX74" fmla="*/ 4718341 w 7467600"/>
              <a:gd name="connsiteY74" fmla="*/ 5468043 h 6858000"/>
              <a:gd name="connsiteX75" fmla="*/ 4604655 w 7467600"/>
              <a:gd name="connsiteY75" fmla="*/ 5583434 h 6858000"/>
              <a:gd name="connsiteX76" fmla="*/ 4565074 w 7467600"/>
              <a:gd name="connsiteY76" fmla="*/ 5618550 h 6858000"/>
              <a:gd name="connsiteX77" fmla="*/ 4988186 w 7467600"/>
              <a:gd name="connsiteY77" fmla="*/ 5216467 h 6858000"/>
              <a:gd name="connsiteX78" fmla="*/ 4978032 w 7467600"/>
              <a:gd name="connsiteY78" fmla="*/ 5183809 h 6858000"/>
              <a:gd name="connsiteX79" fmla="*/ 4463413 w 7467600"/>
              <a:gd name="connsiteY79" fmla="*/ 5615162 h 6858000"/>
              <a:gd name="connsiteX80" fmla="*/ 4358134 w 7467600"/>
              <a:gd name="connsiteY80" fmla="*/ 5742791 h 6858000"/>
              <a:gd name="connsiteX81" fmla="*/ 4376219 w 7467600"/>
              <a:gd name="connsiteY81" fmla="*/ 5729027 h 6858000"/>
              <a:gd name="connsiteX82" fmla="*/ 4582340 w 7467600"/>
              <a:gd name="connsiteY82" fmla="*/ 5561037 h 6858000"/>
              <a:gd name="connsiteX83" fmla="*/ 4694684 w 7467600"/>
              <a:gd name="connsiteY83" fmla="*/ 5447098 h 6858000"/>
              <a:gd name="connsiteX84" fmla="*/ 4754123 w 7467600"/>
              <a:gd name="connsiteY84" fmla="*/ 5384643 h 6858000"/>
              <a:gd name="connsiteX85" fmla="*/ 4978032 w 7467600"/>
              <a:gd name="connsiteY85" fmla="*/ 5183809 h 6858000"/>
              <a:gd name="connsiteX86" fmla="*/ 1903353 w 7467600"/>
              <a:gd name="connsiteY86" fmla="*/ 5044827 h 6858000"/>
              <a:gd name="connsiteX87" fmla="*/ 1936931 w 7467600"/>
              <a:gd name="connsiteY87" fmla="*/ 5093954 h 6858000"/>
              <a:gd name="connsiteX88" fmla="*/ 2195868 w 7467600"/>
              <a:gd name="connsiteY88" fmla="*/ 5396574 h 6858000"/>
              <a:gd name="connsiteX89" fmla="*/ 2088852 w 7467600"/>
              <a:gd name="connsiteY89" fmla="*/ 5166123 h 6858000"/>
              <a:gd name="connsiteX90" fmla="*/ 1958241 w 7467600"/>
              <a:gd name="connsiteY90" fmla="*/ 5067955 h 6858000"/>
              <a:gd name="connsiteX91" fmla="*/ 1903353 w 7467600"/>
              <a:gd name="connsiteY91" fmla="*/ 5044827 h 6858000"/>
              <a:gd name="connsiteX92" fmla="*/ 1979378 w 7467600"/>
              <a:gd name="connsiteY92" fmla="*/ 4769504 h 6858000"/>
              <a:gd name="connsiteX93" fmla="*/ 2882120 w 7467600"/>
              <a:gd name="connsiteY93" fmla="*/ 5064547 h 6858000"/>
              <a:gd name="connsiteX94" fmla="*/ 2793103 w 7467600"/>
              <a:gd name="connsiteY94" fmla="*/ 5039699 h 6858000"/>
              <a:gd name="connsiteX95" fmla="*/ 2770041 w 7467600"/>
              <a:gd name="connsiteY95" fmla="*/ 5033634 h 6858000"/>
              <a:gd name="connsiteX96" fmla="*/ 1979378 w 7467600"/>
              <a:gd name="connsiteY96" fmla="*/ 4769504 h 6858000"/>
              <a:gd name="connsiteX97" fmla="*/ 1927410 w 7467600"/>
              <a:gd name="connsiteY97" fmla="*/ 4716164 h 6858000"/>
              <a:gd name="connsiteX98" fmla="*/ 1959587 w 7467600"/>
              <a:gd name="connsiteY98" fmla="*/ 4728849 h 6858000"/>
              <a:gd name="connsiteX99" fmla="*/ 2777707 w 7467600"/>
              <a:gd name="connsiteY99" fmla="*/ 5003991 h 6858000"/>
              <a:gd name="connsiteX100" fmla="*/ 2800768 w 7467600"/>
              <a:gd name="connsiteY100" fmla="*/ 5010056 h 6858000"/>
              <a:gd name="connsiteX101" fmla="*/ 2879408 w 7467600"/>
              <a:gd name="connsiteY101" fmla="*/ 5031590 h 6858000"/>
              <a:gd name="connsiteX102" fmla="*/ 2862295 w 7467600"/>
              <a:gd name="connsiteY102" fmla="*/ 5022958 h 6858000"/>
              <a:gd name="connsiteX103" fmla="*/ 2813343 w 7467600"/>
              <a:gd name="connsiteY103" fmla="*/ 4998369 h 6858000"/>
              <a:gd name="connsiteX104" fmla="*/ 2646245 w 7467600"/>
              <a:gd name="connsiteY104" fmla="*/ 4930999 h 6858000"/>
              <a:gd name="connsiteX105" fmla="*/ 1999243 w 7467600"/>
              <a:gd name="connsiteY105" fmla="*/ 4730524 h 6858000"/>
              <a:gd name="connsiteX106" fmla="*/ 1979527 w 7467600"/>
              <a:gd name="connsiteY106" fmla="*/ 4726651 h 6858000"/>
              <a:gd name="connsiteX107" fmla="*/ 1927410 w 7467600"/>
              <a:gd name="connsiteY107" fmla="*/ 4716164 h 6858000"/>
              <a:gd name="connsiteX108" fmla="*/ 1997014 w 7467600"/>
              <a:gd name="connsiteY108" fmla="*/ 4698007 h 6858000"/>
              <a:gd name="connsiteX109" fmla="*/ 2005458 w 7467600"/>
              <a:gd name="connsiteY109" fmla="*/ 4699540 h 6858000"/>
              <a:gd name="connsiteX110" fmla="*/ 2657186 w 7467600"/>
              <a:gd name="connsiteY110" fmla="*/ 4901687 h 6858000"/>
              <a:gd name="connsiteX111" fmla="*/ 2826662 w 7467600"/>
              <a:gd name="connsiteY111" fmla="*/ 4970362 h 6858000"/>
              <a:gd name="connsiteX112" fmla="*/ 2876100 w 7467600"/>
              <a:gd name="connsiteY112" fmla="*/ 4995397 h 6858000"/>
              <a:gd name="connsiteX113" fmla="*/ 3042600 w 7467600"/>
              <a:gd name="connsiteY113" fmla="*/ 5059532 h 6858000"/>
              <a:gd name="connsiteX114" fmla="*/ 1997014 w 7467600"/>
              <a:gd name="connsiteY114" fmla="*/ 4698007 h 6858000"/>
              <a:gd name="connsiteX115" fmla="*/ 2305292 w 7467600"/>
              <a:gd name="connsiteY115" fmla="*/ 4219492 h 6858000"/>
              <a:gd name="connsiteX116" fmla="*/ 3360922 w 7467600"/>
              <a:gd name="connsiteY116" fmla="*/ 4529373 h 6858000"/>
              <a:gd name="connsiteX117" fmla="*/ 3492420 w 7467600"/>
              <a:gd name="connsiteY117" fmla="*/ 4510145 h 6858000"/>
              <a:gd name="connsiteX118" fmla="*/ 3364086 w 7467600"/>
              <a:gd name="connsiteY118" fmla="*/ 4480340 h 6858000"/>
              <a:gd name="connsiteX119" fmla="*/ 3225818 w 7467600"/>
              <a:gd name="connsiteY119" fmla="*/ 4411822 h 6858000"/>
              <a:gd name="connsiteX120" fmla="*/ 3129696 w 7467600"/>
              <a:gd name="connsiteY120" fmla="*/ 4360704 h 6858000"/>
              <a:gd name="connsiteX121" fmla="*/ 2814545 w 7467600"/>
              <a:gd name="connsiteY121" fmla="*/ 4282955 h 6858000"/>
              <a:gd name="connsiteX122" fmla="*/ 2305292 w 7467600"/>
              <a:gd name="connsiteY122" fmla="*/ 4219492 h 6858000"/>
              <a:gd name="connsiteX123" fmla="*/ 2626982 w 7467600"/>
              <a:gd name="connsiteY123" fmla="*/ 4206450 h 6858000"/>
              <a:gd name="connsiteX124" fmla="*/ 2490617 w 7467600"/>
              <a:gd name="connsiteY124" fmla="*/ 4206951 h 6858000"/>
              <a:gd name="connsiteX125" fmla="*/ 2819869 w 7467600"/>
              <a:gd name="connsiteY125" fmla="*/ 4252936 h 6858000"/>
              <a:gd name="connsiteX126" fmla="*/ 3143018 w 7467600"/>
              <a:gd name="connsiteY126" fmla="*/ 4332698 h 6858000"/>
              <a:gd name="connsiteX127" fmla="*/ 3241520 w 7467600"/>
              <a:gd name="connsiteY127" fmla="*/ 4385112 h 6858000"/>
              <a:gd name="connsiteX128" fmla="*/ 3374575 w 7467600"/>
              <a:gd name="connsiteY128" fmla="*/ 4451517 h 6858000"/>
              <a:gd name="connsiteX129" fmla="*/ 3505221 w 7467600"/>
              <a:gd name="connsiteY129" fmla="*/ 4480757 h 6858000"/>
              <a:gd name="connsiteX130" fmla="*/ 2626982 w 7467600"/>
              <a:gd name="connsiteY130" fmla="*/ 4206450 h 6858000"/>
              <a:gd name="connsiteX131" fmla="*/ 1310106 w 7467600"/>
              <a:gd name="connsiteY131" fmla="*/ 3943217 h 6858000"/>
              <a:gd name="connsiteX132" fmla="*/ 854994 w 7467600"/>
              <a:gd name="connsiteY132" fmla="*/ 4399136 h 6858000"/>
              <a:gd name="connsiteX133" fmla="*/ 742462 w 7467600"/>
              <a:gd name="connsiteY133" fmla="*/ 4594648 h 6858000"/>
              <a:gd name="connsiteX134" fmla="*/ 820602 w 7467600"/>
              <a:gd name="connsiteY134" fmla="*/ 4485915 h 6858000"/>
              <a:gd name="connsiteX135" fmla="*/ 878295 w 7467600"/>
              <a:gd name="connsiteY135" fmla="*/ 4403594 h 6858000"/>
              <a:gd name="connsiteX136" fmla="*/ 1240607 w 7467600"/>
              <a:gd name="connsiteY136" fmla="*/ 4010401 h 6858000"/>
              <a:gd name="connsiteX137" fmla="*/ 1310106 w 7467600"/>
              <a:gd name="connsiteY137" fmla="*/ 3943217 h 6858000"/>
              <a:gd name="connsiteX138" fmla="*/ 1423113 w 7467600"/>
              <a:gd name="connsiteY138" fmla="*/ 3874565 h 6858000"/>
              <a:gd name="connsiteX139" fmla="*/ 1260565 w 7467600"/>
              <a:gd name="connsiteY139" fmla="*/ 4031982 h 6858000"/>
              <a:gd name="connsiteX140" fmla="*/ 901900 w 7467600"/>
              <a:gd name="connsiteY140" fmla="*/ 4421236 h 6858000"/>
              <a:gd name="connsiteX141" fmla="*/ 845044 w 7467600"/>
              <a:gd name="connsiteY141" fmla="*/ 4502436 h 6858000"/>
              <a:gd name="connsiteX142" fmla="*/ 685926 w 7467600"/>
              <a:gd name="connsiteY142" fmla="*/ 4703069 h 6858000"/>
              <a:gd name="connsiteX143" fmla="*/ 684248 w 7467600"/>
              <a:gd name="connsiteY143" fmla="*/ 4706721 h 6858000"/>
              <a:gd name="connsiteX144" fmla="*/ 1423113 w 7467600"/>
              <a:gd name="connsiteY144" fmla="*/ 3874565 h 6858000"/>
              <a:gd name="connsiteX145" fmla="*/ 3316479 w 7467600"/>
              <a:gd name="connsiteY145" fmla="*/ 3872136 h 6858000"/>
              <a:gd name="connsiteX146" fmla="*/ 3546806 w 7467600"/>
              <a:gd name="connsiteY146" fmla="*/ 4356139 h 6858000"/>
              <a:gd name="connsiteX147" fmla="*/ 3364433 w 7467600"/>
              <a:gd name="connsiteY147" fmla="*/ 3953121 h 6858000"/>
              <a:gd name="connsiteX148" fmla="*/ 3316479 w 7467600"/>
              <a:gd name="connsiteY148" fmla="*/ 3872136 h 6858000"/>
              <a:gd name="connsiteX149" fmla="*/ 3291335 w 7467600"/>
              <a:gd name="connsiteY149" fmla="*/ 3767420 h 6858000"/>
              <a:gd name="connsiteX150" fmla="*/ 3390805 w 7467600"/>
              <a:gd name="connsiteY150" fmla="*/ 3937163 h 6858000"/>
              <a:gd name="connsiteX151" fmla="*/ 3579062 w 7467600"/>
              <a:gd name="connsiteY151" fmla="*/ 4359040 h 6858000"/>
              <a:gd name="connsiteX152" fmla="*/ 3467355 w 7467600"/>
              <a:gd name="connsiteY152" fmla="*/ 3988130 h 6858000"/>
              <a:gd name="connsiteX153" fmla="*/ 3310753 w 7467600"/>
              <a:gd name="connsiteY153" fmla="*/ 3787140 h 6858000"/>
              <a:gd name="connsiteX154" fmla="*/ 3291335 w 7467600"/>
              <a:gd name="connsiteY154" fmla="*/ 3767420 h 6858000"/>
              <a:gd name="connsiteX155" fmla="*/ 1635889 w 7467600"/>
              <a:gd name="connsiteY155" fmla="*/ 3709494 h 6858000"/>
              <a:gd name="connsiteX156" fmla="*/ 1634800 w 7467600"/>
              <a:gd name="connsiteY156" fmla="*/ 3731111 h 6858000"/>
              <a:gd name="connsiteX157" fmla="*/ 1635889 w 7467600"/>
              <a:gd name="connsiteY157" fmla="*/ 3709494 h 6858000"/>
              <a:gd name="connsiteX158" fmla="*/ 1510397 w 7467600"/>
              <a:gd name="connsiteY158" fmla="*/ 3684705 h 6858000"/>
              <a:gd name="connsiteX159" fmla="*/ 1146550 w 7467600"/>
              <a:gd name="connsiteY159" fmla="*/ 3802012 h 6858000"/>
              <a:gd name="connsiteX160" fmla="*/ 698834 w 7467600"/>
              <a:gd name="connsiteY160" fmla="*/ 3952272 h 6858000"/>
              <a:gd name="connsiteX161" fmla="*/ 34256 w 7467600"/>
              <a:gd name="connsiteY161" fmla="*/ 4347603 h 6858000"/>
              <a:gd name="connsiteX162" fmla="*/ 527241 w 7467600"/>
              <a:gd name="connsiteY162" fmla="*/ 4065078 h 6858000"/>
              <a:gd name="connsiteX163" fmla="*/ 1510397 w 7467600"/>
              <a:gd name="connsiteY163" fmla="*/ 3684705 h 6858000"/>
              <a:gd name="connsiteX164" fmla="*/ 1313114 w 7467600"/>
              <a:gd name="connsiteY164" fmla="*/ 3655216 h 6858000"/>
              <a:gd name="connsiteX165" fmla="*/ 1109304 w 7467600"/>
              <a:gd name="connsiteY165" fmla="*/ 3669030 h 6858000"/>
              <a:gd name="connsiteX166" fmla="*/ 8129 w 7467600"/>
              <a:gd name="connsiteY166" fmla="*/ 4330519 h 6858000"/>
              <a:gd name="connsiteX167" fmla="*/ 687572 w 7467600"/>
              <a:gd name="connsiteY167" fmla="*/ 3925629 h 6858000"/>
              <a:gd name="connsiteX168" fmla="*/ 1138365 w 7467600"/>
              <a:gd name="connsiteY168" fmla="*/ 3774515 h 6858000"/>
              <a:gd name="connsiteX169" fmla="*/ 1505579 w 7467600"/>
              <a:gd name="connsiteY169" fmla="*/ 3655526 h 6858000"/>
              <a:gd name="connsiteX170" fmla="*/ 1313114 w 7467600"/>
              <a:gd name="connsiteY170" fmla="*/ 3655216 h 6858000"/>
              <a:gd name="connsiteX171" fmla="*/ 3655073 w 7467600"/>
              <a:gd name="connsiteY171" fmla="*/ 3650884 h 6858000"/>
              <a:gd name="connsiteX172" fmla="*/ 3989938 w 7467600"/>
              <a:gd name="connsiteY172" fmla="*/ 3991685 h 6858000"/>
              <a:gd name="connsiteX173" fmla="*/ 4393907 w 7467600"/>
              <a:gd name="connsiteY173" fmla="*/ 4261258 h 6858000"/>
              <a:gd name="connsiteX174" fmla="*/ 4648051 w 7467600"/>
              <a:gd name="connsiteY174" fmla="*/ 4374051 h 6858000"/>
              <a:gd name="connsiteX175" fmla="*/ 4383389 w 7467600"/>
              <a:gd name="connsiteY175" fmla="*/ 4184369 h 6858000"/>
              <a:gd name="connsiteX176" fmla="*/ 4165508 w 7467600"/>
              <a:gd name="connsiteY176" fmla="*/ 4035196 h 6858000"/>
              <a:gd name="connsiteX177" fmla="*/ 4068162 w 7467600"/>
              <a:gd name="connsiteY177" fmla="*/ 3953394 h 6858000"/>
              <a:gd name="connsiteX178" fmla="*/ 3981416 w 7467600"/>
              <a:gd name="connsiteY178" fmla="*/ 3880482 h 6858000"/>
              <a:gd name="connsiteX179" fmla="*/ 3800147 w 7467600"/>
              <a:gd name="connsiteY179" fmla="*/ 3749872 h 6858000"/>
              <a:gd name="connsiteX180" fmla="*/ 3655073 w 7467600"/>
              <a:gd name="connsiteY180" fmla="*/ 3650884 h 6858000"/>
              <a:gd name="connsiteX181" fmla="*/ 3670252 w 7467600"/>
              <a:gd name="connsiteY181" fmla="*/ 3622798 h 6858000"/>
              <a:gd name="connsiteX182" fmla="*/ 3817258 w 7467600"/>
              <a:gd name="connsiteY182" fmla="*/ 3723577 h 6858000"/>
              <a:gd name="connsiteX183" fmla="*/ 4000461 w 7467600"/>
              <a:gd name="connsiteY183" fmla="*/ 3855966 h 6858000"/>
              <a:gd name="connsiteX184" fmla="*/ 4088180 w 7467600"/>
              <a:gd name="connsiteY184" fmla="*/ 3929774 h 6858000"/>
              <a:gd name="connsiteX185" fmla="*/ 4184555 w 7467600"/>
              <a:gd name="connsiteY185" fmla="*/ 4010683 h 6858000"/>
              <a:gd name="connsiteX186" fmla="*/ 4399563 w 7467600"/>
              <a:gd name="connsiteY186" fmla="*/ 4158106 h 6858000"/>
              <a:gd name="connsiteX187" fmla="*/ 4684469 w 7467600"/>
              <a:gd name="connsiteY187" fmla="*/ 4364680 h 6858000"/>
              <a:gd name="connsiteX188" fmla="*/ 4690271 w 7467600"/>
              <a:gd name="connsiteY188" fmla="*/ 4370034 h 6858000"/>
              <a:gd name="connsiteX189" fmla="*/ 4136093 w 7467600"/>
              <a:gd name="connsiteY189" fmla="*/ 3858466 h 6858000"/>
              <a:gd name="connsiteX190" fmla="*/ 3670252 w 7467600"/>
              <a:gd name="connsiteY190" fmla="*/ 3622798 h 6858000"/>
              <a:gd name="connsiteX191" fmla="*/ 4440129 w 7467600"/>
              <a:gd name="connsiteY191" fmla="*/ 3448571 h 6858000"/>
              <a:gd name="connsiteX192" fmla="*/ 4856525 w 7467600"/>
              <a:gd name="connsiteY192" fmla="*/ 3915351 h 6858000"/>
              <a:gd name="connsiteX193" fmla="*/ 5059055 w 7467600"/>
              <a:gd name="connsiteY193" fmla="*/ 4108918 h 6858000"/>
              <a:gd name="connsiteX194" fmla="*/ 5290070 w 7467600"/>
              <a:gd name="connsiteY194" fmla="*/ 4263619 h 6858000"/>
              <a:gd name="connsiteX195" fmla="*/ 4834991 w 7467600"/>
              <a:gd name="connsiteY195" fmla="*/ 3830985 h 6858000"/>
              <a:gd name="connsiteX196" fmla="*/ 4440129 w 7467600"/>
              <a:gd name="connsiteY196" fmla="*/ 3448571 h 6858000"/>
              <a:gd name="connsiteX197" fmla="*/ 4441737 w 7467600"/>
              <a:gd name="connsiteY197" fmla="*/ 3399734 h 6858000"/>
              <a:gd name="connsiteX198" fmla="*/ 4431236 w 7467600"/>
              <a:gd name="connsiteY198" fmla="*/ 3400954 h 6858000"/>
              <a:gd name="connsiteX199" fmla="*/ 4557150 w 7467600"/>
              <a:gd name="connsiteY199" fmla="*/ 3510023 h 6858000"/>
              <a:gd name="connsiteX200" fmla="*/ 4856936 w 7467600"/>
              <a:gd name="connsiteY200" fmla="*/ 3809146 h 6858000"/>
              <a:gd name="connsiteX201" fmla="*/ 5111996 w 7467600"/>
              <a:gd name="connsiteY201" fmla="*/ 4065759 h 6858000"/>
              <a:gd name="connsiteX202" fmla="*/ 5388878 w 7467600"/>
              <a:gd name="connsiteY202" fmla="*/ 4300185 h 6858000"/>
              <a:gd name="connsiteX203" fmla="*/ 5425556 w 7467600"/>
              <a:gd name="connsiteY203" fmla="*/ 4308967 h 6858000"/>
              <a:gd name="connsiteX204" fmla="*/ 4943646 w 7467600"/>
              <a:gd name="connsiteY204" fmla="*/ 3822916 h 6858000"/>
              <a:gd name="connsiteX205" fmla="*/ 4594837 w 7467600"/>
              <a:gd name="connsiteY205" fmla="*/ 3532274 h 6858000"/>
              <a:gd name="connsiteX206" fmla="*/ 4441737 w 7467600"/>
              <a:gd name="connsiteY206" fmla="*/ 3399734 h 6858000"/>
              <a:gd name="connsiteX207" fmla="*/ 5425834 w 7467600"/>
              <a:gd name="connsiteY207" fmla="*/ 3162785 h 6858000"/>
              <a:gd name="connsiteX208" fmla="*/ 5401644 w 7467600"/>
              <a:gd name="connsiteY208" fmla="*/ 3617847 h 6858000"/>
              <a:gd name="connsiteX209" fmla="*/ 5467256 w 7467600"/>
              <a:gd name="connsiteY209" fmla="*/ 4175494 h 6858000"/>
              <a:gd name="connsiteX210" fmla="*/ 5448069 w 7467600"/>
              <a:gd name="connsiteY210" fmla="*/ 3567554 h 6858000"/>
              <a:gd name="connsiteX211" fmla="*/ 5425834 w 7467600"/>
              <a:gd name="connsiteY211" fmla="*/ 3162785 h 6858000"/>
              <a:gd name="connsiteX212" fmla="*/ 1318687 w 7467600"/>
              <a:gd name="connsiteY212" fmla="*/ 3113840 h 6858000"/>
              <a:gd name="connsiteX213" fmla="*/ 1066793 w 7467600"/>
              <a:gd name="connsiteY213" fmla="*/ 3212171 h 6858000"/>
              <a:gd name="connsiteX214" fmla="*/ 993319 w 7467600"/>
              <a:gd name="connsiteY214" fmla="*/ 3247648 h 6858000"/>
              <a:gd name="connsiteX215" fmla="*/ 853081 w 7467600"/>
              <a:gd name="connsiteY215" fmla="*/ 3312410 h 6858000"/>
              <a:gd name="connsiteX216" fmla="*/ 805957 w 7467600"/>
              <a:gd name="connsiteY216" fmla="*/ 3330443 h 6858000"/>
              <a:gd name="connsiteX217" fmla="*/ 1318687 w 7467600"/>
              <a:gd name="connsiteY217" fmla="*/ 3113840 h 6858000"/>
              <a:gd name="connsiteX218" fmla="*/ 5453702 w 7467600"/>
              <a:gd name="connsiteY218" fmla="*/ 3090882 h 6858000"/>
              <a:gd name="connsiteX219" fmla="*/ 5480135 w 7467600"/>
              <a:gd name="connsiteY219" fmla="*/ 3565802 h 6858000"/>
              <a:gd name="connsiteX220" fmla="*/ 5499023 w 7467600"/>
              <a:gd name="connsiteY220" fmla="*/ 4166310 h 6858000"/>
              <a:gd name="connsiteX221" fmla="*/ 5547022 w 7467600"/>
              <a:gd name="connsiteY221" fmla="*/ 3607838 h 6858000"/>
              <a:gd name="connsiteX222" fmla="*/ 5515964 w 7467600"/>
              <a:gd name="connsiteY222" fmla="*/ 3378541 h 6858000"/>
              <a:gd name="connsiteX223" fmla="*/ 5453702 w 7467600"/>
              <a:gd name="connsiteY223" fmla="*/ 3090882 h 6858000"/>
              <a:gd name="connsiteX224" fmla="*/ 1238695 w 7467600"/>
              <a:gd name="connsiteY224" fmla="*/ 3076820 h 6858000"/>
              <a:gd name="connsiteX225" fmla="*/ 716371 w 7467600"/>
              <a:gd name="connsiteY225" fmla="*/ 3293249 h 6858000"/>
              <a:gd name="connsiteX226" fmla="*/ 579522 w 7467600"/>
              <a:gd name="connsiteY226" fmla="*/ 3371759 h 6858000"/>
              <a:gd name="connsiteX227" fmla="*/ 600288 w 7467600"/>
              <a:gd name="connsiteY227" fmla="*/ 3365555 h 6858000"/>
              <a:gd name="connsiteX228" fmla="*/ 840692 w 7467600"/>
              <a:gd name="connsiteY228" fmla="*/ 3284921 h 6858000"/>
              <a:gd name="connsiteX229" fmla="*/ 979248 w 7467600"/>
              <a:gd name="connsiteY229" fmla="*/ 3221003 h 6858000"/>
              <a:gd name="connsiteX230" fmla="*/ 1053282 w 7467600"/>
              <a:gd name="connsiteY230" fmla="*/ 3185247 h 6858000"/>
              <a:gd name="connsiteX231" fmla="*/ 1320603 w 7467600"/>
              <a:gd name="connsiteY231" fmla="*/ 3081281 h 6858000"/>
              <a:gd name="connsiteX232" fmla="*/ 1238695 w 7467600"/>
              <a:gd name="connsiteY232" fmla="*/ 3076820 h 6858000"/>
              <a:gd name="connsiteX233" fmla="*/ 5425627 w 7467600"/>
              <a:gd name="connsiteY233" fmla="*/ 2954192 h 6858000"/>
              <a:gd name="connsiteX234" fmla="*/ 5470770 w 7467600"/>
              <a:gd name="connsiteY234" fmla="*/ 3005435 h 6858000"/>
              <a:gd name="connsiteX235" fmla="*/ 5519779 w 7467600"/>
              <a:gd name="connsiteY235" fmla="*/ 4359223 h 6858000"/>
              <a:gd name="connsiteX236" fmla="*/ 5520293 w 7467600"/>
              <a:gd name="connsiteY236" fmla="*/ 4360602 h 6858000"/>
              <a:gd name="connsiteX237" fmla="*/ 5767221 w 7467600"/>
              <a:gd name="connsiteY237" fmla="*/ 4665564 h 6858000"/>
              <a:gd name="connsiteX238" fmla="*/ 6937169 w 7467600"/>
              <a:gd name="connsiteY238" fmla="*/ 4815941 h 6858000"/>
              <a:gd name="connsiteX239" fmla="*/ 6953922 w 7467600"/>
              <a:gd name="connsiteY239" fmla="*/ 4890068 h 6858000"/>
              <a:gd name="connsiteX240" fmla="*/ 6071359 w 7467600"/>
              <a:gd name="connsiteY240" fmla="*/ 4770770 h 6858000"/>
              <a:gd name="connsiteX241" fmla="*/ 6038839 w 7467600"/>
              <a:gd name="connsiteY241" fmla="*/ 4764474 h 6858000"/>
              <a:gd name="connsiteX242" fmla="*/ 6038706 w 7467600"/>
              <a:gd name="connsiteY242" fmla="*/ 4763847 h 6858000"/>
              <a:gd name="connsiteX243" fmla="*/ 6037784 w 7467600"/>
              <a:gd name="connsiteY243" fmla="*/ 4764270 h 6858000"/>
              <a:gd name="connsiteX244" fmla="*/ 6038839 w 7467600"/>
              <a:gd name="connsiteY244" fmla="*/ 4764474 h 6858000"/>
              <a:gd name="connsiteX245" fmla="*/ 6040338 w 7467600"/>
              <a:gd name="connsiteY245" fmla="*/ 4771418 h 6858000"/>
              <a:gd name="connsiteX246" fmla="*/ 6024488 w 7467600"/>
              <a:gd name="connsiteY246" fmla="*/ 4809903 h 6858000"/>
              <a:gd name="connsiteX247" fmla="*/ 5599771 w 7467600"/>
              <a:gd name="connsiteY247" fmla="*/ 5509652 h 6858000"/>
              <a:gd name="connsiteX248" fmla="*/ 5548843 w 7467600"/>
              <a:gd name="connsiteY248" fmla="*/ 5563845 h 6858000"/>
              <a:gd name="connsiteX249" fmla="*/ 5940952 w 7467600"/>
              <a:gd name="connsiteY249" fmla="*/ 6250028 h 6858000"/>
              <a:gd name="connsiteX250" fmla="*/ 6043441 w 7467600"/>
              <a:gd name="connsiteY250" fmla="*/ 6665847 h 6858000"/>
              <a:gd name="connsiteX251" fmla="*/ 6093432 w 7467600"/>
              <a:gd name="connsiteY251" fmla="*/ 6858000 h 6858000"/>
              <a:gd name="connsiteX252" fmla="*/ 6034344 w 7467600"/>
              <a:gd name="connsiteY252" fmla="*/ 6858000 h 6858000"/>
              <a:gd name="connsiteX253" fmla="*/ 6026679 w 7467600"/>
              <a:gd name="connsiteY253" fmla="*/ 6836959 h 6858000"/>
              <a:gd name="connsiteX254" fmla="*/ 5800441 w 7467600"/>
              <a:gd name="connsiteY254" fmla="*/ 6335286 h 6858000"/>
              <a:gd name="connsiteX255" fmla="*/ 5526562 w 7467600"/>
              <a:gd name="connsiteY255" fmla="*/ 5705388 h 6858000"/>
              <a:gd name="connsiteX256" fmla="*/ 5519640 w 7467600"/>
              <a:gd name="connsiteY256" fmla="*/ 5683774 h 6858000"/>
              <a:gd name="connsiteX257" fmla="*/ 5844559 w 7467600"/>
              <a:gd name="connsiteY257" fmla="*/ 6553349 h 6858000"/>
              <a:gd name="connsiteX258" fmla="*/ 5975994 w 7467600"/>
              <a:gd name="connsiteY258" fmla="*/ 6858000 h 6858000"/>
              <a:gd name="connsiteX259" fmla="*/ 5898547 w 7467600"/>
              <a:gd name="connsiteY259" fmla="*/ 6858000 h 6858000"/>
              <a:gd name="connsiteX260" fmla="*/ 5682041 w 7467600"/>
              <a:gd name="connsiteY260" fmla="*/ 6355860 h 6858000"/>
              <a:gd name="connsiteX261" fmla="*/ 5461758 w 7467600"/>
              <a:gd name="connsiteY261" fmla="*/ 5820220 h 6858000"/>
              <a:gd name="connsiteX262" fmla="*/ 5237282 w 7467600"/>
              <a:gd name="connsiteY262" fmla="*/ 6579086 h 6858000"/>
              <a:gd name="connsiteX263" fmla="*/ 5115009 w 7467600"/>
              <a:gd name="connsiteY263" fmla="*/ 6858000 h 6858000"/>
              <a:gd name="connsiteX264" fmla="*/ 5028074 w 7467600"/>
              <a:gd name="connsiteY264" fmla="*/ 6858000 h 6858000"/>
              <a:gd name="connsiteX265" fmla="*/ 5079508 w 7467600"/>
              <a:gd name="connsiteY265" fmla="*/ 6749074 h 6858000"/>
              <a:gd name="connsiteX266" fmla="*/ 5371846 w 7467600"/>
              <a:gd name="connsiteY266" fmla="*/ 5924413 h 6858000"/>
              <a:gd name="connsiteX267" fmla="*/ 5270512 w 7467600"/>
              <a:gd name="connsiteY267" fmla="*/ 6138975 h 6858000"/>
              <a:gd name="connsiteX268" fmla="*/ 5062409 w 7467600"/>
              <a:gd name="connsiteY268" fmla="*/ 6653544 h 6858000"/>
              <a:gd name="connsiteX269" fmla="*/ 5036628 w 7467600"/>
              <a:gd name="connsiteY269" fmla="*/ 6754247 h 6858000"/>
              <a:gd name="connsiteX270" fmla="*/ 5009112 w 7467600"/>
              <a:gd name="connsiteY270" fmla="*/ 6858000 h 6858000"/>
              <a:gd name="connsiteX271" fmla="*/ 4976679 w 7467600"/>
              <a:gd name="connsiteY271" fmla="*/ 6858000 h 6858000"/>
              <a:gd name="connsiteX272" fmla="*/ 5006537 w 7467600"/>
              <a:gd name="connsiteY272" fmla="*/ 6747068 h 6858000"/>
              <a:gd name="connsiteX273" fmla="*/ 5032723 w 7467600"/>
              <a:gd name="connsiteY273" fmla="*/ 6644957 h 6858000"/>
              <a:gd name="connsiteX274" fmla="*/ 5242949 w 7467600"/>
              <a:gd name="connsiteY274" fmla="*/ 6125175 h 6858000"/>
              <a:gd name="connsiteX275" fmla="*/ 5286321 w 7467600"/>
              <a:gd name="connsiteY275" fmla="*/ 6033555 h 6858000"/>
              <a:gd name="connsiteX276" fmla="*/ 5008210 w 7467600"/>
              <a:gd name="connsiteY276" fmla="*/ 6649194 h 6858000"/>
              <a:gd name="connsiteX277" fmla="*/ 4986321 w 7467600"/>
              <a:gd name="connsiteY277" fmla="*/ 6765687 h 6858000"/>
              <a:gd name="connsiteX278" fmla="*/ 4973474 w 7467600"/>
              <a:gd name="connsiteY278" fmla="*/ 6858000 h 6858000"/>
              <a:gd name="connsiteX279" fmla="*/ 4907178 w 7467600"/>
              <a:gd name="connsiteY279" fmla="*/ 6858000 h 6858000"/>
              <a:gd name="connsiteX280" fmla="*/ 4910810 w 7467600"/>
              <a:gd name="connsiteY280" fmla="*/ 6829660 h 6858000"/>
              <a:gd name="connsiteX281" fmla="*/ 4987461 w 7467600"/>
              <a:gd name="connsiteY281" fmla="*/ 6432994 h 6858000"/>
              <a:gd name="connsiteX282" fmla="*/ 5179262 w 7467600"/>
              <a:gd name="connsiteY282" fmla="*/ 6035044 h 6858000"/>
              <a:gd name="connsiteX283" fmla="*/ 4689678 w 7467600"/>
              <a:gd name="connsiteY283" fmla="*/ 6440241 h 6858000"/>
              <a:gd name="connsiteX284" fmla="*/ 4477543 w 7467600"/>
              <a:gd name="connsiteY284" fmla="*/ 6674836 h 6858000"/>
              <a:gd name="connsiteX285" fmla="*/ 4329957 w 7467600"/>
              <a:gd name="connsiteY285" fmla="*/ 6858000 h 6858000"/>
              <a:gd name="connsiteX286" fmla="*/ 4218595 w 7467600"/>
              <a:gd name="connsiteY286" fmla="*/ 6858000 h 6858000"/>
              <a:gd name="connsiteX287" fmla="*/ 4368888 w 7467600"/>
              <a:gd name="connsiteY287" fmla="*/ 6668412 h 6858000"/>
              <a:gd name="connsiteX288" fmla="*/ 4563091 w 7467600"/>
              <a:gd name="connsiteY288" fmla="*/ 6442508 h 6858000"/>
              <a:gd name="connsiteX289" fmla="*/ 5387324 w 7467600"/>
              <a:gd name="connsiteY289" fmla="*/ 5705830 h 6858000"/>
              <a:gd name="connsiteX290" fmla="*/ 5073620 w 7467600"/>
              <a:gd name="connsiteY290" fmla="*/ 5955437 h 6858000"/>
              <a:gd name="connsiteX291" fmla="*/ 4689789 w 7467600"/>
              <a:gd name="connsiteY291" fmla="*/ 6268382 h 6858000"/>
              <a:gd name="connsiteX292" fmla="*/ 4418722 w 7467600"/>
              <a:gd name="connsiteY292" fmla="*/ 6570886 h 6858000"/>
              <a:gd name="connsiteX293" fmla="*/ 4214944 w 7467600"/>
              <a:gd name="connsiteY293" fmla="*/ 6858000 h 6858000"/>
              <a:gd name="connsiteX294" fmla="*/ 4177898 w 7467600"/>
              <a:gd name="connsiteY294" fmla="*/ 6858000 h 6858000"/>
              <a:gd name="connsiteX295" fmla="*/ 4391597 w 7467600"/>
              <a:gd name="connsiteY295" fmla="*/ 6556370 h 6858000"/>
              <a:gd name="connsiteX296" fmla="*/ 4668889 w 7467600"/>
              <a:gd name="connsiteY296" fmla="*/ 6246399 h 6858000"/>
              <a:gd name="connsiteX297" fmla="*/ 5055427 w 7467600"/>
              <a:gd name="connsiteY297" fmla="*/ 5931476 h 6858000"/>
              <a:gd name="connsiteX298" fmla="*/ 5371814 w 7467600"/>
              <a:gd name="connsiteY298" fmla="*/ 5678975 h 6858000"/>
              <a:gd name="connsiteX299" fmla="*/ 4987918 w 7467600"/>
              <a:gd name="connsiteY299" fmla="*/ 5838701 h 6858000"/>
              <a:gd name="connsiteX300" fmla="*/ 4317146 w 7467600"/>
              <a:gd name="connsiteY300" fmla="*/ 6587716 h 6858000"/>
              <a:gd name="connsiteX301" fmla="*/ 4171627 w 7467600"/>
              <a:gd name="connsiteY301" fmla="*/ 6858000 h 6858000"/>
              <a:gd name="connsiteX302" fmla="*/ 4081585 w 7467600"/>
              <a:gd name="connsiteY302" fmla="*/ 6858000 h 6858000"/>
              <a:gd name="connsiteX303" fmla="*/ 4238603 w 7467600"/>
              <a:gd name="connsiteY303" fmla="*/ 6559341 h 6858000"/>
              <a:gd name="connsiteX304" fmla="*/ 4778333 w 7467600"/>
              <a:gd name="connsiteY304" fmla="*/ 5873626 h 6858000"/>
              <a:gd name="connsiteX305" fmla="*/ 5414185 w 7467600"/>
              <a:gd name="connsiteY305" fmla="*/ 5573882 h 6858000"/>
              <a:gd name="connsiteX306" fmla="*/ 5959648 w 7467600"/>
              <a:gd name="connsiteY306" fmla="*/ 4760797 h 6858000"/>
              <a:gd name="connsiteX307" fmla="*/ 5355019 w 7467600"/>
              <a:gd name="connsiteY307" fmla="*/ 4734672 h 6858000"/>
              <a:gd name="connsiteX308" fmla="*/ 5083565 w 7467600"/>
              <a:gd name="connsiteY308" fmla="*/ 5179121 h 6858000"/>
              <a:gd name="connsiteX309" fmla="*/ 4713577 w 7467600"/>
              <a:gd name="connsiteY309" fmla="*/ 5616803 h 6858000"/>
              <a:gd name="connsiteX310" fmla="*/ 3989559 w 7467600"/>
              <a:gd name="connsiteY310" fmla="*/ 6145945 h 6858000"/>
              <a:gd name="connsiteX311" fmla="*/ 3939824 w 7467600"/>
              <a:gd name="connsiteY311" fmla="*/ 6066900 h 6858000"/>
              <a:gd name="connsiteX312" fmla="*/ 4584537 w 7467600"/>
              <a:gd name="connsiteY312" fmla="*/ 5324826 h 6858000"/>
              <a:gd name="connsiteX313" fmla="*/ 5037105 w 7467600"/>
              <a:gd name="connsiteY313" fmla="*/ 5088765 h 6858000"/>
              <a:gd name="connsiteX314" fmla="*/ 5039930 w 7467600"/>
              <a:gd name="connsiteY314" fmla="*/ 5089585 h 6858000"/>
              <a:gd name="connsiteX315" fmla="*/ 5263764 w 7467600"/>
              <a:gd name="connsiteY315" fmla="*/ 4735525 h 6858000"/>
              <a:gd name="connsiteX316" fmla="*/ 4086300 w 7467600"/>
              <a:gd name="connsiteY316" fmla="*/ 4884599 h 6858000"/>
              <a:gd name="connsiteX317" fmla="*/ 4085485 w 7467600"/>
              <a:gd name="connsiteY317" fmla="*/ 4899070 h 6858000"/>
              <a:gd name="connsiteX318" fmla="*/ 3871915 w 7467600"/>
              <a:gd name="connsiteY318" fmla="*/ 5253645 h 6858000"/>
              <a:gd name="connsiteX319" fmla="*/ 3799374 w 7467600"/>
              <a:gd name="connsiteY319" fmla="*/ 5466127 h 6858000"/>
              <a:gd name="connsiteX320" fmla="*/ 3498850 w 7467600"/>
              <a:gd name="connsiteY320" fmla="*/ 6661888 h 6858000"/>
              <a:gd name="connsiteX321" fmla="*/ 3399216 w 7467600"/>
              <a:gd name="connsiteY321" fmla="*/ 6858000 h 6858000"/>
              <a:gd name="connsiteX322" fmla="*/ 3303688 w 7467600"/>
              <a:gd name="connsiteY322" fmla="*/ 6858000 h 6858000"/>
              <a:gd name="connsiteX323" fmla="*/ 3391774 w 7467600"/>
              <a:gd name="connsiteY323" fmla="*/ 6697181 h 6858000"/>
              <a:gd name="connsiteX324" fmla="*/ 3735540 w 7467600"/>
              <a:gd name="connsiteY324" fmla="*/ 5546923 h 6858000"/>
              <a:gd name="connsiteX325" fmla="*/ 3729438 w 7467600"/>
              <a:gd name="connsiteY325" fmla="*/ 5569058 h 6858000"/>
              <a:gd name="connsiteX326" fmla="*/ 3707782 w 7467600"/>
              <a:gd name="connsiteY326" fmla="*/ 5644908 h 6858000"/>
              <a:gd name="connsiteX327" fmla="*/ 3583827 w 7467600"/>
              <a:gd name="connsiteY327" fmla="*/ 6039215 h 6858000"/>
              <a:gd name="connsiteX328" fmla="*/ 3547861 w 7467600"/>
              <a:gd name="connsiteY328" fmla="*/ 6129609 h 6858000"/>
              <a:gd name="connsiteX329" fmla="*/ 3490905 w 7467600"/>
              <a:gd name="connsiteY329" fmla="*/ 6277660 h 6858000"/>
              <a:gd name="connsiteX330" fmla="*/ 3455859 w 7467600"/>
              <a:gd name="connsiteY330" fmla="*/ 6391301 h 6858000"/>
              <a:gd name="connsiteX331" fmla="*/ 3429112 w 7467600"/>
              <a:gd name="connsiteY331" fmla="*/ 6479469 h 6858000"/>
              <a:gd name="connsiteX332" fmla="*/ 3304862 w 7467600"/>
              <a:gd name="connsiteY332" fmla="*/ 6796476 h 6858000"/>
              <a:gd name="connsiteX333" fmla="*/ 3276071 w 7467600"/>
              <a:gd name="connsiteY333" fmla="*/ 6858000 h 6858000"/>
              <a:gd name="connsiteX334" fmla="*/ 3240805 w 7467600"/>
              <a:gd name="connsiteY334" fmla="*/ 6858000 h 6858000"/>
              <a:gd name="connsiteX335" fmla="*/ 3275917 w 7467600"/>
              <a:gd name="connsiteY335" fmla="*/ 6783192 h 6858000"/>
              <a:gd name="connsiteX336" fmla="*/ 3399358 w 7467600"/>
              <a:gd name="connsiteY336" fmla="*/ 6469011 h 6858000"/>
              <a:gd name="connsiteX337" fmla="*/ 3425650 w 7467600"/>
              <a:gd name="connsiteY337" fmla="*/ 6381333 h 6858000"/>
              <a:gd name="connsiteX338" fmla="*/ 3460661 w 7467600"/>
              <a:gd name="connsiteY338" fmla="*/ 6266763 h 6858000"/>
              <a:gd name="connsiteX339" fmla="*/ 3518021 w 7467600"/>
              <a:gd name="connsiteY339" fmla="*/ 6117298 h 6858000"/>
              <a:gd name="connsiteX340" fmla="*/ 3554035 w 7467600"/>
              <a:gd name="connsiteY340" fmla="*/ 6027832 h 6858000"/>
              <a:gd name="connsiteX341" fmla="*/ 3677174 w 7467600"/>
              <a:gd name="connsiteY341" fmla="*/ 5636351 h 6858000"/>
              <a:gd name="connsiteX342" fmla="*/ 3698819 w 7467600"/>
              <a:gd name="connsiteY342" fmla="*/ 5560503 h 6858000"/>
              <a:gd name="connsiteX343" fmla="*/ 3702094 w 7467600"/>
              <a:gd name="connsiteY343" fmla="*/ 5549194 h 6858000"/>
              <a:gd name="connsiteX344" fmla="*/ 3398355 w 7467600"/>
              <a:gd name="connsiteY344" fmla="*/ 6094603 h 6858000"/>
              <a:gd name="connsiteX345" fmla="*/ 3193941 w 7467600"/>
              <a:gd name="connsiteY345" fmla="*/ 6798775 h 6858000"/>
              <a:gd name="connsiteX346" fmla="*/ 3184140 w 7467600"/>
              <a:gd name="connsiteY346" fmla="*/ 6858000 h 6858000"/>
              <a:gd name="connsiteX347" fmla="*/ 3099978 w 7467600"/>
              <a:gd name="connsiteY347" fmla="*/ 6858000 h 6858000"/>
              <a:gd name="connsiteX348" fmla="*/ 3101556 w 7467600"/>
              <a:gd name="connsiteY348" fmla="*/ 6843337 h 6858000"/>
              <a:gd name="connsiteX349" fmla="*/ 3370162 w 7467600"/>
              <a:gd name="connsiteY349" fmla="*/ 5785550 h 6858000"/>
              <a:gd name="connsiteX350" fmla="*/ 3746477 w 7467600"/>
              <a:gd name="connsiteY350" fmla="*/ 5377889 h 6858000"/>
              <a:gd name="connsiteX351" fmla="*/ 3863399 w 7467600"/>
              <a:gd name="connsiteY351" fmla="*/ 5087257 h 6858000"/>
              <a:gd name="connsiteX352" fmla="*/ 3968712 w 7467600"/>
              <a:gd name="connsiteY352" fmla="*/ 4913989 h 6858000"/>
              <a:gd name="connsiteX353" fmla="*/ 2792390 w 7467600"/>
              <a:gd name="connsiteY353" fmla="*/ 5382974 h 6858000"/>
              <a:gd name="connsiteX354" fmla="*/ 2714982 w 7467600"/>
              <a:gd name="connsiteY354" fmla="*/ 5427051 h 6858000"/>
              <a:gd name="connsiteX355" fmla="*/ 2813361 w 7467600"/>
              <a:gd name="connsiteY355" fmla="*/ 6023912 h 6858000"/>
              <a:gd name="connsiteX356" fmla="*/ 2688430 w 7467600"/>
              <a:gd name="connsiteY356" fmla="*/ 6801564 h 6858000"/>
              <a:gd name="connsiteX357" fmla="*/ 2629626 w 7467600"/>
              <a:gd name="connsiteY357" fmla="*/ 6763394 h 6858000"/>
              <a:gd name="connsiteX358" fmla="*/ 2565328 w 7467600"/>
              <a:gd name="connsiteY358" fmla="*/ 5516399 h 6858000"/>
              <a:gd name="connsiteX359" fmla="*/ 1922999 w 7467600"/>
              <a:gd name="connsiteY359" fmla="*/ 5980343 h 6858000"/>
              <a:gd name="connsiteX360" fmla="*/ 1950261 w 7467600"/>
              <a:gd name="connsiteY360" fmla="*/ 6405858 h 6858000"/>
              <a:gd name="connsiteX361" fmla="*/ 2365554 w 7467600"/>
              <a:gd name="connsiteY361" fmla="*/ 6759107 h 6858000"/>
              <a:gd name="connsiteX362" fmla="*/ 2424142 w 7467600"/>
              <a:gd name="connsiteY362" fmla="*/ 6858000 h 6858000"/>
              <a:gd name="connsiteX363" fmla="*/ 2395994 w 7467600"/>
              <a:gd name="connsiteY363" fmla="*/ 6858000 h 6858000"/>
              <a:gd name="connsiteX364" fmla="*/ 2392863 w 7467600"/>
              <a:gd name="connsiteY364" fmla="*/ 6852964 h 6858000"/>
              <a:gd name="connsiteX365" fmla="*/ 2017589 w 7467600"/>
              <a:gd name="connsiteY365" fmla="*/ 6493982 h 6858000"/>
              <a:gd name="connsiteX366" fmla="*/ 2147336 w 7467600"/>
              <a:gd name="connsiteY366" fmla="*/ 6594052 h 6858000"/>
              <a:gd name="connsiteX367" fmla="*/ 2207047 w 7467600"/>
              <a:gd name="connsiteY367" fmla="*/ 6654540 h 6858000"/>
              <a:gd name="connsiteX368" fmla="*/ 2299106 w 7467600"/>
              <a:gd name="connsiteY368" fmla="*/ 6778931 h 6858000"/>
              <a:gd name="connsiteX369" fmla="*/ 2314430 w 7467600"/>
              <a:gd name="connsiteY369" fmla="*/ 6801144 h 6858000"/>
              <a:gd name="connsiteX370" fmla="*/ 2352406 w 7467600"/>
              <a:gd name="connsiteY370" fmla="*/ 6858000 h 6858000"/>
              <a:gd name="connsiteX371" fmla="*/ 2314492 w 7467600"/>
              <a:gd name="connsiteY371" fmla="*/ 6858000 h 6858000"/>
              <a:gd name="connsiteX372" fmla="*/ 2288095 w 7467600"/>
              <a:gd name="connsiteY372" fmla="*/ 6818030 h 6858000"/>
              <a:gd name="connsiteX373" fmla="*/ 2272768 w 7467600"/>
              <a:gd name="connsiteY373" fmla="*/ 6795822 h 6858000"/>
              <a:gd name="connsiteX374" fmla="*/ 2182715 w 7467600"/>
              <a:gd name="connsiteY374" fmla="*/ 6675071 h 6858000"/>
              <a:gd name="connsiteX375" fmla="*/ 2032061 w 7467600"/>
              <a:gd name="connsiteY375" fmla="*/ 6541380 h 6858000"/>
              <a:gd name="connsiteX376" fmla="*/ 2257220 w 7467600"/>
              <a:gd name="connsiteY376" fmla="*/ 6826257 h 6858000"/>
              <a:gd name="connsiteX377" fmla="*/ 2281324 w 7467600"/>
              <a:gd name="connsiteY377" fmla="*/ 6858000 h 6858000"/>
              <a:gd name="connsiteX378" fmla="*/ 2242860 w 7467600"/>
              <a:gd name="connsiteY378" fmla="*/ 6858000 h 6858000"/>
              <a:gd name="connsiteX379" fmla="*/ 2232818 w 7467600"/>
              <a:gd name="connsiteY379" fmla="*/ 6844926 h 6858000"/>
              <a:gd name="connsiteX380" fmla="*/ 1990172 w 7467600"/>
              <a:gd name="connsiteY380" fmla="*/ 6542121 h 6858000"/>
              <a:gd name="connsiteX381" fmla="*/ 2124090 w 7467600"/>
              <a:gd name="connsiteY381" fmla="*/ 6761017 h 6858000"/>
              <a:gd name="connsiteX382" fmla="*/ 2200380 w 7467600"/>
              <a:gd name="connsiteY382" fmla="*/ 6858000 h 6858000"/>
              <a:gd name="connsiteX383" fmla="*/ 2147507 w 7467600"/>
              <a:gd name="connsiteY383" fmla="*/ 6858000 h 6858000"/>
              <a:gd name="connsiteX384" fmla="*/ 2070668 w 7467600"/>
              <a:gd name="connsiteY384" fmla="*/ 6761520 h 6858000"/>
              <a:gd name="connsiteX385" fmla="*/ 1975142 w 7467600"/>
              <a:gd name="connsiteY385" fmla="*/ 6585570 h 6858000"/>
              <a:gd name="connsiteX386" fmla="*/ 2050035 w 7467600"/>
              <a:gd name="connsiteY386" fmla="*/ 6813345 h 6858000"/>
              <a:gd name="connsiteX387" fmla="*/ 2063025 w 7467600"/>
              <a:gd name="connsiteY387" fmla="*/ 6858000 h 6858000"/>
              <a:gd name="connsiteX388" fmla="*/ 2021675 w 7467600"/>
              <a:gd name="connsiteY388" fmla="*/ 6858000 h 6858000"/>
              <a:gd name="connsiteX389" fmla="*/ 2019308 w 7467600"/>
              <a:gd name="connsiteY389" fmla="*/ 6847118 h 6858000"/>
              <a:gd name="connsiteX390" fmla="*/ 1938835 w 7467600"/>
              <a:gd name="connsiteY390" fmla="*/ 6551160 h 6858000"/>
              <a:gd name="connsiteX391" fmla="*/ 1953230 w 7467600"/>
              <a:gd name="connsiteY391" fmla="*/ 6759699 h 6858000"/>
              <a:gd name="connsiteX392" fmla="*/ 1956763 w 7467600"/>
              <a:gd name="connsiteY392" fmla="*/ 6778191 h 6858000"/>
              <a:gd name="connsiteX393" fmla="*/ 1967925 w 7467600"/>
              <a:gd name="connsiteY393" fmla="*/ 6858000 h 6858000"/>
              <a:gd name="connsiteX394" fmla="*/ 1936622 w 7467600"/>
              <a:gd name="connsiteY394" fmla="*/ 6858000 h 6858000"/>
              <a:gd name="connsiteX395" fmla="*/ 1926261 w 7467600"/>
              <a:gd name="connsiteY395" fmla="*/ 6784064 h 6858000"/>
              <a:gd name="connsiteX396" fmla="*/ 1922724 w 7467600"/>
              <a:gd name="connsiteY396" fmla="*/ 6765577 h 6858000"/>
              <a:gd name="connsiteX397" fmla="*/ 1904650 w 7467600"/>
              <a:gd name="connsiteY397" fmla="*/ 6639616 h 6858000"/>
              <a:gd name="connsiteX398" fmla="*/ 1885273 w 7467600"/>
              <a:gd name="connsiteY398" fmla="*/ 6858000 h 6858000"/>
              <a:gd name="connsiteX399" fmla="*/ 1854363 w 7467600"/>
              <a:gd name="connsiteY399" fmla="*/ 6858000 h 6858000"/>
              <a:gd name="connsiteX400" fmla="*/ 1880391 w 7467600"/>
              <a:gd name="connsiteY400" fmla="*/ 6603796 h 6858000"/>
              <a:gd name="connsiteX401" fmla="*/ 1818273 w 7467600"/>
              <a:gd name="connsiteY401" fmla="*/ 6715729 h 6858000"/>
              <a:gd name="connsiteX402" fmla="*/ 1794691 w 7467600"/>
              <a:gd name="connsiteY402" fmla="*/ 6843239 h 6858000"/>
              <a:gd name="connsiteX403" fmla="*/ 1794914 w 7467600"/>
              <a:gd name="connsiteY403" fmla="*/ 6858000 h 6858000"/>
              <a:gd name="connsiteX404" fmla="*/ 1746128 w 7467600"/>
              <a:gd name="connsiteY404" fmla="*/ 6858000 h 6858000"/>
              <a:gd name="connsiteX405" fmla="*/ 1753934 w 7467600"/>
              <a:gd name="connsiteY405" fmla="*/ 6724796 h 6858000"/>
              <a:gd name="connsiteX406" fmla="*/ 1792053 w 7467600"/>
              <a:gd name="connsiteY406" fmla="*/ 6572396 h 6858000"/>
              <a:gd name="connsiteX407" fmla="*/ 1862248 w 7467600"/>
              <a:gd name="connsiteY407" fmla="*/ 6266397 h 6858000"/>
              <a:gd name="connsiteX408" fmla="*/ 1862250 w 7467600"/>
              <a:gd name="connsiteY408" fmla="*/ 6033531 h 6858000"/>
              <a:gd name="connsiteX409" fmla="*/ 1211999 w 7467600"/>
              <a:gd name="connsiteY409" fmla="*/ 6683610 h 6858000"/>
              <a:gd name="connsiteX410" fmla="*/ 1213266 w 7467600"/>
              <a:gd name="connsiteY410" fmla="*/ 6691947 h 6858000"/>
              <a:gd name="connsiteX411" fmla="*/ 1203370 w 7467600"/>
              <a:gd name="connsiteY411" fmla="*/ 6850676 h 6858000"/>
              <a:gd name="connsiteX412" fmla="*/ 1203671 w 7467600"/>
              <a:gd name="connsiteY412" fmla="*/ 6858000 h 6858000"/>
              <a:gd name="connsiteX413" fmla="*/ 1143180 w 7467600"/>
              <a:gd name="connsiteY413" fmla="*/ 6858000 h 6858000"/>
              <a:gd name="connsiteX414" fmla="*/ 1142176 w 7467600"/>
              <a:gd name="connsiteY414" fmla="*/ 6766045 h 6858000"/>
              <a:gd name="connsiteX415" fmla="*/ 1067484 w 7467600"/>
              <a:gd name="connsiteY415" fmla="*/ 6858000 h 6858000"/>
              <a:gd name="connsiteX416" fmla="*/ 953928 w 7467600"/>
              <a:gd name="connsiteY416" fmla="*/ 6858000 h 6858000"/>
              <a:gd name="connsiteX417" fmla="*/ 959715 w 7467600"/>
              <a:gd name="connsiteY417" fmla="*/ 6850185 h 6858000"/>
              <a:gd name="connsiteX418" fmla="*/ 1483788 w 7467600"/>
              <a:gd name="connsiteY418" fmla="*/ 6259174 h 6858000"/>
              <a:gd name="connsiteX419" fmla="*/ 1100671 w 7467600"/>
              <a:gd name="connsiteY419" fmla="*/ 6252137 h 6858000"/>
              <a:gd name="connsiteX420" fmla="*/ 1090144 w 7467600"/>
              <a:gd name="connsiteY420" fmla="*/ 6256748 h 6858000"/>
              <a:gd name="connsiteX421" fmla="*/ 1095872 w 7467600"/>
              <a:gd name="connsiteY421" fmla="*/ 6271892 h 6858000"/>
              <a:gd name="connsiteX422" fmla="*/ 262785 w 7467600"/>
              <a:gd name="connsiteY422" fmla="*/ 6845450 h 6858000"/>
              <a:gd name="connsiteX423" fmla="*/ 209968 w 7467600"/>
              <a:gd name="connsiteY423" fmla="*/ 6770713 h 6858000"/>
              <a:gd name="connsiteX424" fmla="*/ 873460 w 7467600"/>
              <a:gd name="connsiteY424" fmla="*/ 6253768 h 6858000"/>
              <a:gd name="connsiteX425" fmla="*/ 192686 w 7467600"/>
              <a:gd name="connsiteY425" fmla="*/ 5849257 h 6858000"/>
              <a:gd name="connsiteX426" fmla="*/ 4696 w 7467600"/>
              <a:gd name="connsiteY426" fmla="*/ 5697668 h 6858000"/>
              <a:gd name="connsiteX427" fmla="*/ 0 w 7467600"/>
              <a:gd name="connsiteY427" fmla="*/ 5689984 h 6858000"/>
              <a:gd name="connsiteX428" fmla="*/ 0 w 7467600"/>
              <a:gd name="connsiteY428" fmla="*/ 5513472 h 6858000"/>
              <a:gd name="connsiteX429" fmla="*/ 174101 w 7467600"/>
              <a:gd name="connsiteY429" fmla="*/ 5620277 h 6858000"/>
              <a:gd name="connsiteX430" fmla="*/ 891800 w 7467600"/>
              <a:gd name="connsiteY430" fmla="*/ 6036935 h 6858000"/>
              <a:gd name="connsiteX431" fmla="*/ 1072219 w 7467600"/>
              <a:gd name="connsiteY431" fmla="*/ 6169443 h 6858000"/>
              <a:gd name="connsiteX432" fmla="*/ 1074117 w 7467600"/>
              <a:gd name="connsiteY432" fmla="*/ 6170301 h 6858000"/>
              <a:gd name="connsiteX433" fmla="*/ 1083114 w 7467600"/>
              <a:gd name="connsiteY433" fmla="*/ 6174131 h 6858000"/>
              <a:gd name="connsiteX434" fmla="*/ 1543010 w 7467600"/>
              <a:gd name="connsiteY434" fmla="*/ 6191140 h 6858000"/>
              <a:gd name="connsiteX435" fmla="*/ 1551080 w 7467600"/>
              <a:gd name="connsiteY435" fmla="*/ 6195006 h 6858000"/>
              <a:gd name="connsiteX436" fmla="*/ 2345443 w 7467600"/>
              <a:gd name="connsiteY436" fmla="*/ 5549882 h 6858000"/>
              <a:gd name="connsiteX437" fmla="*/ 1721499 w 7467600"/>
              <a:gd name="connsiteY437" fmla="*/ 5599969 h 6858000"/>
              <a:gd name="connsiteX438" fmla="*/ 767716 w 7467600"/>
              <a:gd name="connsiteY438" fmla="*/ 5472768 h 6858000"/>
              <a:gd name="connsiteX439" fmla="*/ 722147 w 7467600"/>
              <a:gd name="connsiteY439" fmla="*/ 5393091 h 6858000"/>
              <a:gd name="connsiteX440" fmla="*/ 1485552 w 7467600"/>
              <a:gd name="connsiteY440" fmla="*/ 5313202 h 6858000"/>
              <a:gd name="connsiteX441" fmla="*/ 2143004 w 7467600"/>
              <a:gd name="connsiteY441" fmla="*/ 5402420 h 6858000"/>
              <a:gd name="connsiteX442" fmla="*/ 1933391 w 7467600"/>
              <a:gd name="connsiteY442" fmla="*/ 5156971 h 6858000"/>
              <a:gd name="connsiteX443" fmla="*/ 1827118 w 7467600"/>
              <a:gd name="connsiteY443" fmla="*/ 4968410 h 6858000"/>
              <a:gd name="connsiteX444" fmla="*/ 1837349 w 7467600"/>
              <a:gd name="connsiteY444" fmla="*/ 4956357 h 6858000"/>
              <a:gd name="connsiteX445" fmla="*/ 2162835 w 7467600"/>
              <a:gd name="connsiteY445" fmla="*/ 5187853 h 6858000"/>
              <a:gd name="connsiteX446" fmla="*/ 2257167 w 7467600"/>
              <a:gd name="connsiteY446" fmla="*/ 5462123 h 6858000"/>
              <a:gd name="connsiteX447" fmla="*/ 2261598 w 7467600"/>
              <a:gd name="connsiteY447" fmla="*/ 5467998 h 6858000"/>
              <a:gd name="connsiteX448" fmla="*/ 2437177 w 7467600"/>
              <a:gd name="connsiteY448" fmla="*/ 5479608 h 6858000"/>
              <a:gd name="connsiteX449" fmla="*/ 2445247 w 7467600"/>
              <a:gd name="connsiteY449" fmla="*/ 5483476 h 6858000"/>
              <a:gd name="connsiteX450" fmla="*/ 2743626 w 7467600"/>
              <a:gd name="connsiteY450" fmla="*/ 5304819 h 6858000"/>
              <a:gd name="connsiteX451" fmla="*/ 3048102 w 7467600"/>
              <a:gd name="connsiteY451" fmla="*/ 5150595 h 6858000"/>
              <a:gd name="connsiteX452" fmla="*/ 1799414 w 7467600"/>
              <a:gd name="connsiteY452" fmla="*/ 4694732 h 6858000"/>
              <a:gd name="connsiteX453" fmla="*/ 1771735 w 7467600"/>
              <a:gd name="connsiteY453" fmla="*/ 4619929 h 6858000"/>
              <a:gd name="connsiteX454" fmla="*/ 3104273 w 7467600"/>
              <a:gd name="connsiteY454" fmla="*/ 5076159 h 6858000"/>
              <a:gd name="connsiteX455" fmla="*/ 3113245 w 7467600"/>
              <a:gd name="connsiteY455" fmla="*/ 5090705 h 6858000"/>
              <a:gd name="connsiteX456" fmla="*/ 3126294 w 7467600"/>
              <a:gd name="connsiteY456" fmla="*/ 5114400 h 6858000"/>
              <a:gd name="connsiteX457" fmla="*/ 3937433 w 7467600"/>
              <a:gd name="connsiteY457" fmla="*/ 4830473 h 6858000"/>
              <a:gd name="connsiteX458" fmla="*/ 3590475 w 7467600"/>
              <a:gd name="connsiteY458" fmla="*/ 4597974 h 6858000"/>
              <a:gd name="connsiteX459" fmla="*/ 3100264 w 7467600"/>
              <a:gd name="connsiteY459" fmla="*/ 4579845 h 6858000"/>
              <a:gd name="connsiteX460" fmla="*/ 2183576 w 7467600"/>
              <a:gd name="connsiteY460" fmla="*/ 4227150 h 6858000"/>
              <a:gd name="connsiteX461" fmla="*/ 2151029 w 7467600"/>
              <a:gd name="connsiteY461" fmla="*/ 4146947 h 6858000"/>
              <a:gd name="connsiteX462" fmla="*/ 3563434 w 7467600"/>
              <a:gd name="connsiteY462" fmla="*/ 4469115 h 6858000"/>
              <a:gd name="connsiteX463" fmla="*/ 3177952 w 7467600"/>
              <a:gd name="connsiteY463" fmla="*/ 3657386 h 6858000"/>
              <a:gd name="connsiteX464" fmla="*/ 3189263 w 7467600"/>
              <a:gd name="connsiteY464" fmla="*/ 3625726 h 6858000"/>
              <a:gd name="connsiteX465" fmla="*/ 3560912 w 7467600"/>
              <a:gd name="connsiteY465" fmla="*/ 4079863 h 6858000"/>
              <a:gd name="connsiteX466" fmla="*/ 3626636 w 7467600"/>
              <a:gd name="connsiteY466" fmla="*/ 4512230 h 6858000"/>
              <a:gd name="connsiteX467" fmla="*/ 3653088 w 7467600"/>
              <a:gd name="connsiteY467" fmla="*/ 4521417 h 6858000"/>
              <a:gd name="connsiteX468" fmla="*/ 3988128 w 7467600"/>
              <a:gd name="connsiteY468" fmla="*/ 4817267 h 6858000"/>
              <a:gd name="connsiteX469" fmla="*/ 4830582 w 7467600"/>
              <a:gd name="connsiteY469" fmla="*/ 4676000 h 6858000"/>
              <a:gd name="connsiteX470" fmla="*/ 4830100 w 7467600"/>
              <a:gd name="connsiteY470" fmla="*/ 4675554 h 6858000"/>
              <a:gd name="connsiteX471" fmla="*/ 4036318 w 7467600"/>
              <a:gd name="connsiteY471" fmla="*/ 4147013 h 6858000"/>
              <a:gd name="connsiteX472" fmla="*/ 3432098 w 7467600"/>
              <a:gd name="connsiteY472" fmla="*/ 3537312 h 6858000"/>
              <a:gd name="connsiteX473" fmla="*/ 3446761 w 7467600"/>
              <a:gd name="connsiteY473" fmla="*/ 3461278 h 6858000"/>
              <a:gd name="connsiteX474" fmla="*/ 4419733 w 7467600"/>
              <a:gd name="connsiteY474" fmla="*/ 3963555 h 6858000"/>
              <a:gd name="connsiteX475" fmla="*/ 4781371 w 7467600"/>
              <a:gd name="connsiteY475" fmla="*/ 4458604 h 6858000"/>
              <a:gd name="connsiteX476" fmla="*/ 4780440 w 7467600"/>
              <a:gd name="connsiteY476" fmla="*/ 4470290 h 6858000"/>
              <a:gd name="connsiteX477" fmla="*/ 4898954 w 7467600"/>
              <a:gd name="connsiteY477" fmla="*/ 4662092 h 6858000"/>
              <a:gd name="connsiteX478" fmla="*/ 4900699 w 7467600"/>
              <a:gd name="connsiteY478" fmla="*/ 4670867 h 6858000"/>
              <a:gd name="connsiteX479" fmla="*/ 5714511 w 7467600"/>
              <a:gd name="connsiteY479" fmla="*/ 4663483 h 6858000"/>
              <a:gd name="connsiteX480" fmla="*/ 5464793 w 7467600"/>
              <a:gd name="connsiteY480" fmla="*/ 4393556 h 6858000"/>
              <a:gd name="connsiteX481" fmla="*/ 5461897 w 7467600"/>
              <a:gd name="connsiteY481" fmla="*/ 4390879 h 6858000"/>
              <a:gd name="connsiteX482" fmla="*/ 4294126 w 7467600"/>
              <a:gd name="connsiteY482" fmla="*/ 3303048 h 6858000"/>
              <a:gd name="connsiteX483" fmla="*/ 4305321 w 7467600"/>
              <a:gd name="connsiteY483" fmla="*/ 3256953 h 6858000"/>
              <a:gd name="connsiteX484" fmla="*/ 4949299 w 7467600"/>
              <a:gd name="connsiteY484" fmla="*/ 3766336 h 6858000"/>
              <a:gd name="connsiteX485" fmla="*/ 5291452 w 7467600"/>
              <a:gd name="connsiteY485" fmla="*/ 4076801 h 6858000"/>
              <a:gd name="connsiteX486" fmla="*/ 5434998 w 7467600"/>
              <a:gd name="connsiteY486" fmla="*/ 4254100 h 6858000"/>
              <a:gd name="connsiteX487" fmla="*/ 5351015 w 7467600"/>
              <a:gd name="connsiteY487" fmla="*/ 3760989 h 6858000"/>
              <a:gd name="connsiteX488" fmla="*/ 5413780 w 7467600"/>
              <a:gd name="connsiteY488" fmla="*/ 2966265 h 6858000"/>
              <a:gd name="connsiteX489" fmla="*/ 5425627 w 7467600"/>
              <a:gd name="connsiteY489" fmla="*/ 2954192 h 6858000"/>
              <a:gd name="connsiteX490" fmla="*/ 6604735 w 7467600"/>
              <a:gd name="connsiteY490" fmla="*/ 2041381 h 6858000"/>
              <a:gd name="connsiteX491" fmla="*/ 7204487 w 7467600"/>
              <a:gd name="connsiteY491" fmla="*/ 2742112 h 6858000"/>
              <a:gd name="connsiteX492" fmla="*/ 7131592 w 7467600"/>
              <a:gd name="connsiteY492" fmla="*/ 2672096 h 6858000"/>
              <a:gd name="connsiteX493" fmla="*/ 6996344 w 7467600"/>
              <a:gd name="connsiteY493" fmla="*/ 2518310 h 6858000"/>
              <a:gd name="connsiteX494" fmla="*/ 6735495 w 7467600"/>
              <a:gd name="connsiteY494" fmla="*/ 2196890 h 6858000"/>
              <a:gd name="connsiteX495" fmla="*/ 6721901 w 7467600"/>
              <a:gd name="connsiteY495" fmla="*/ 2179274 h 6858000"/>
              <a:gd name="connsiteX496" fmla="*/ 6604735 w 7467600"/>
              <a:gd name="connsiteY496" fmla="*/ 2041381 h 6858000"/>
              <a:gd name="connsiteX497" fmla="*/ 6591670 w 7467600"/>
              <a:gd name="connsiteY497" fmla="*/ 1988277 h 6858000"/>
              <a:gd name="connsiteX498" fmla="*/ 6747349 w 7467600"/>
              <a:gd name="connsiteY498" fmla="*/ 2160069 h 6858000"/>
              <a:gd name="connsiteX499" fmla="*/ 6760943 w 7467600"/>
              <a:gd name="connsiteY499" fmla="*/ 2177686 h 6858000"/>
              <a:gd name="connsiteX500" fmla="*/ 7021065 w 7467600"/>
              <a:gd name="connsiteY500" fmla="*/ 2498102 h 6858000"/>
              <a:gd name="connsiteX501" fmla="*/ 7155223 w 7467600"/>
              <a:gd name="connsiteY501" fmla="*/ 2650386 h 6858000"/>
              <a:gd name="connsiteX502" fmla="*/ 7203167 w 7467600"/>
              <a:gd name="connsiteY502" fmla="*/ 2697288 h 6858000"/>
              <a:gd name="connsiteX503" fmla="*/ 6937703 w 7467600"/>
              <a:gd name="connsiteY503" fmla="*/ 2321981 h 6858000"/>
              <a:gd name="connsiteX504" fmla="*/ 6591670 w 7467600"/>
              <a:gd name="connsiteY504" fmla="*/ 1988277 h 6858000"/>
              <a:gd name="connsiteX505" fmla="*/ 5798671 w 7467600"/>
              <a:gd name="connsiteY505" fmla="*/ 1981601 h 6858000"/>
              <a:gd name="connsiteX506" fmla="*/ 5754709 w 7467600"/>
              <a:gd name="connsiteY506" fmla="*/ 2071454 h 6858000"/>
              <a:gd name="connsiteX507" fmla="*/ 5763044 w 7467600"/>
              <a:gd name="connsiteY507" fmla="*/ 2842206 h 6858000"/>
              <a:gd name="connsiteX508" fmla="*/ 5764974 w 7467600"/>
              <a:gd name="connsiteY508" fmla="*/ 2799609 h 6858000"/>
              <a:gd name="connsiteX509" fmla="*/ 5767665 w 7467600"/>
              <a:gd name="connsiteY509" fmla="*/ 2666409 h 6858000"/>
              <a:gd name="connsiteX510" fmla="*/ 5763055 w 7467600"/>
              <a:gd name="connsiteY510" fmla="*/ 2579705 h 6858000"/>
              <a:gd name="connsiteX511" fmla="*/ 5758079 w 7467600"/>
              <a:gd name="connsiteY511" fmla="*/ 2492508 h 6858000"/>
              <a:gd name="connsiteX512" fmla="*/ 5779325 w 7467600"/>
              <a:gd name="connsiteY512" fmla="*/ 2197069 h 6858000"/>
              <a:gd name="connsiteX513" fmla="*/ 5798671 w 7467600"/>
              <a:gd name="connsiteY513" fmla="*/ 1981601 h 6858000"/>
              <a:gd name="connsiteX514" fmla="*/ 5829202 w 7467600"/>
              <a:gd name="connsiteY514" fmla="*/ 1971679 h 6858000"/>
              <a:gd name="connsiteX515" fmla="*/ 5809558 w 7467600"/>
              <a:gd name="connsiteY515" fmla="*/ 2198043 h 6858000"/>
              <a:gd name="connsiteX516" fmla="*/ 5788653 w 7467600"/>
              <a:gd name="connsiteY516" fmla="*/ 2489430 h 6858000"/>
              <a:gd name="connsiteX517" fmla="*/ 5793439 w 7467600"/>
              <a:gd name="connsiteY517" fmla="*/ 2575235 h 6858000"/>
              <a:gd name="connsiteX518" fmla="*/ 5796837 w 7467600"/>
              <a:gd name="connsiteY518" fmla="*/ 2637633 h 6858000"/>
              <a:gd name="connsiteX519" fmla="*/ 5818614 w 7467600"/>
              <a:gd name="connsiteY519" fmla="*/ 2473055 h 6858000"/>
              <a:gd name="connsiteX520" fmla="*/ 5829202 w 7467600"/>
              <a:gd name="connsiteY520" fmla="*/ 1971679 h 6858000"/>
              <a:gd name="connsiteX521" fmla="*/ 5911389 w 7467600"/>
              <a:gd name="connsiteY521" fmla="*/ 1898371 h 6858000"/>
              <a:gd name="connsiteX522" fmla="*/ 6237627 w 7467600"/>
              <a:gd name="connsiteY522" fmla="*/ 2231921 h 6858000"/>
              <a:gd name="connsiteX523" fmla="*/ 5911389 w 7467600"/>
              <a:gd name="connsiteY523" fmla="*/ 1898371 h 6858000"/>
              <a:gd name="connsiteX524" fmla="*/ 6944437 w 7467600"/>
              <a:gd name="connsiteY524" fmla="*/ 1575402 h 6858000"/>
              <a:gd name="connsiteX525" fmla="*/ 6304730 w 7467600"/>
              <a:gd name="connsiteY525" fmla="*/ 1766654 h 6858000"/>
              <a:gd name="connsiteX526" fmla="*/ 6944437 w 7467600"/>
              <a:gd name="connsiteY526" fmla="*/ 1575402 h 6858000"/>
              <a:gd name="connsiteX527" fmla="*/ 7019523 w 7467600"/>
              <a:gd name="connsiteY527" fmla="*/ 1519450 h 6858000"/>
              <a:gd name="connsiteX528" fmla="*/ 6298091 w 7467600"/>
              <a:gd name="connsiteY528" fmla="*/ 1737122 h 6858000"/>
              <a:gd name="connsiteX529" fmla="*/ 7019523 w 7467600"/>
              <a:gd name="connsiteY529" fmla="*/ 1519450 h 6858000"/>
              <a:gd name="connsiteX530" fmla="*/ 2399523 w 7467600"/>
              <a:gd name="connsiteY530" fmla="*/ 1428234 h 6858000"/>
              <a:gd name="connsiteX531" fmla="*/ 2224982 w 7467600"/>
              <a:gd name="connsiteY531" fmla="*/ 1826201 h 6858000"/>
              <a:gd name="connsiteX532" fmla="*/ 2096099 w 7467600"/>
              <a:gd name="connsiteY532" fmla="*/ 2345900 h 6858000"/>
              <a:gd name="connsiteX533" fmla="*/ 2283317 w 7467600"/>
              <a:gd name="connsiteY533" fmla="*/ 1796925 h 6858000"/>
              <a:gd name="connsiteX534" fmla="*/ 2399523 w 7467600"/>
              <a:gd name="connsiteY534" fmla="*/ 1428234 h 6858000"/>
              <a:gd name="connsiteX535" fmla="*/ 2448558 w 7467600"/>
              <a:gd name="connsiteY535" fmla="*/ 1373435 h 6858000"/>
              <a:gd name="connsiteX536" fmla="*/ 2312521 w 7467600"/>
              <a:gd name="connsiteY536" fmla="*/ 1806140 h 6858000"/>
              <a:gd name="connsiteX537" fmla="*/ 2127533 w 7467600"/>
              <a:gd name="connsiteY537" fmla="*/ 2348380 h 6858000"/>
              <a:gd name="connsiteX538" fmla="*/ 2358080 w 7467600"/>
              <a:gd name="connsiteY538" fmla="*/ 1866134 h 6858000"/>
              <a:gd name="connsiteX539" fmla="*/ 2407436 w 7467600"/>
              <a:gd name="connsiteY539" fmla="*/ 1651070 h 6858000"/>
              <a:gd name="connsiteX540" fmla="*/ 2448558 w 7467600"/>
              <a:gd name="connsiteY540" fmla="*/ 1373435 h 6858000"/>
              <a:gd name="connsiteX541" fmla="*/ 278707 w 7467600"/>
              <a:gd name="connsiteY541" fmla="*/ 1352270 h 6858000"/>
              <a:gd name="connsiteX542" fmla="*/ 321570 w 7467600"/>
              <a:gd name="connsiteY542" fmla="*/ 1861610 h 6858000"/>
              <a:gd name="connsiteX543" fmla="*/ 294281 w 7467600"/>
              <a:gd name="connsiteY543" fmla="*/ 1440658 h 6858000"/>
              <a:gd name="connsiteX544" fmla="*/ 278707 w 7467600"/>
              <a:gd name="connsiteY544" fmla="*/ 1352270 h 6858000"/>
              <a:gd name="connsiteX545" fmla="*/ 1423821 w 7467600"/>
              <a:gd name="connsiteY545" fmla="*/ 1351958 h 6858000"/>
              <a:gd name="connsiteX546" fmla="*/ 1638521 w 7467600"/>
              <a:gd name="connsiteY546" fmla="*/ 1908470 h 6858000"/>
              <a:gd name="connsiteX547" fmla="*/ 1754199 w 7467600"/>
              <a:gd name="connsiteY547" fmla="*/ 2149284 h 6858000"/>
              <a:gd name="connsiteX548" fmla="*/ 1908359 w 7467600"/>
              <a:gd name="connsiteY548" fmla="*/ 2364988 h 6858000"/>
              <a:gd name="connsiteX549" fmla="*/ 1647661 w 7467600"/>
              <a:gd name="connsiteY549" fmla="*/ 1825945 h 6858000"/>
              <a:gd name="connsiteX550" fmla="*/ 1423821 w 7467600"/>
              <a:gd name="connsiteY550" fmla="*/ 1351958 h 6858000"/>
              <a:gd name="connsiteX551" fmla="*/ 1431890 w 7467600"/>
              <a:gd name="connsiteY551" fmla="*/ 1306475 h 6858000"/>
              <a:gd name="connsiteX552" fmla="*/ 1507597 w 7467600"/>
              <a:gd name="connsiteY552" fmla="*/ 1446132 h 6858000"/>
              <a:gd name="connsiteX553" fmla="*/ 1674586 w 7467600"/>
              <a:gd name="connsiteY553" fmla="*/ 1813832 h 6858000"/>
              <a:gd name="connsiteX554" fmla="*/ 1815950 w 7467600"/>
              <a:gd name="connsiteY554" fmla="*/ 2128564 h 6858000"/>
              <a:gd name="connsiteX555" fmla="*/ 1984242 w 7467600"/>
              <a:gd name="connsiteY555" fmla="*/ 2430829 h 6858000"/>
              <a:gd name="connsiteX556" fmla="*/ 2014023 w 7467600"/>
              <a:gd name="connsiteY556" fmla="*/ 2450995 h 6858000"/>
              <a:gd name="connsiteX557" fmla="*/ 1747337 w 7467600"/>
              <a:gd name="connsiteY557" fmla="*/ 1855264 h 6858000"/>
              <a:gd name="connsiteX558" fmla="*/ 1533749 w 7467600"/>
              <a:gd name="connsiteY558" fmla="*/ 1478656 h 6858000"/>
              <a:gd name="connsiteX559" fmla="*/ 1431890 w 7467600"/>
              <a:gd name="connsiteY559" fmla="*/ 1306475 h 6858000"/>
              <a:gd name="connsiteX560" fmla="*/ 5052692 w 7467600"/>
              <a:gd name="connsiteY560" fmla="*/ 1292994 h 6858000"/>
              <a:gd name="connsiteX561" fmla="*/ 5200661 w 7467600"/>
              <a:gd name="connsiteY561" fmla="*/ 1635186 h 6858000"/>
              <a:gd name="connsiteX562" fmla="*/ 5297138 w 7467600"/>
              <a:gd name="connsiteY562" fmla="*/ 1906351 h 6858000"/>
              <a:gd name="connsiteX563" fmla="*/ 5052692 w 7467600"/>
              <a:gd name="connsiteY563" fmla="*/ 1292994 h 6858000"/>
              <a:gd name="connsiteX564" fmla="*/ 5009948 w 7467600"/>
              <a:gd name="connsiteY564" fmla="*/ 1273619 h 6858000"/>
              <a:gd name="connsiteX565" fmla="*/ 5121777 w 7467600"/>
              <a:gd name="connsiteY565" fmla="*/ 1654213 h 6858000"/>
              <a:gd name="connsiteX566" fmla="*/ 5293545 w 7467600"/>
              <a:gd name="connsiteY566" fmla="*/ 2072247 h 6858000"/>
              <a:gd name="connsiteX567" fmla="*/ 5294042 w 7467600"/>
              <a:gd name="connsiteY567" fmla="*/ 2065019 h 6858000"/>
              <a:gd name="connsiteX568" fmla="*/ 5171936 w 7467600"/>
              <a:gd name="connsiteY568" fmla="*/ 1647613 h 6858000"/>
              <a:gd name="connsiteX569" fmla="*/ 5009948 w 7467600"/>
              <a:gd name="connsiteY569" fmla="*/ 1273619 h 6858000"/>
              <a:gd name="connsiteX570" fmla="*/ 655236 w 7467600"/>
              <a:gd name="connsiteY570" fmla="*/ 1268632 h 6858000"/>
              <a:gd name="connsiteX571" fmla="*/ 839521 w 7467600"/>
              <a:gd name="connsiteY571" fmla="*/ 1685315 h 6858000"/>
              <a:gd name="connsiteX572" fmla="*/ 1109416 w 7467600"/>
              <a:gd name="connsiteY572" fmla="*/ 2061663 h 6858000"/>
              <a:gd name="connsiteX573" fmla="*/ 1298300 w 7467600"/>
              <a:gd name="connsiteY573" fmla="*/ 2247742 h 6858000"/>
              <a:gd name="connsiteX574" fmla="*/ 1125871 w 7467600"/>
              <a:gd name="connsiteY574" fmla="*/ 1989513 h 6858000"/>
              <a:gd name="connsiteX575" fmla="*/ 981574 w 7467600"/>
              <a:gd name="connsiteY575" fmla="*/ 1783157 h 6858000"/>
              <a:gd name="connsiteX576" fmla="*/ 922198 w 7467600"/>
              <a:gd name="connsiteY576" fmla="*/ 1677437 h 6858000"/>
              <a:gd name="connsiteX577" fmla="*/ 869293 w 7467600"/>
              <a:gd name="connsiteY577" fmla="*/ 1583214 h 6858000"/>
              <a:gd name="connsiteX578" fmla="*/ 751431 w 7467600"/>
              <a:gd name="connsiteY578" fmla="*/ 1405731 h 6858000"/>
              <a:gd name="connsiteX579" fmla="*/ 655236 w 7467600"/>
              <a:gd name="connsiteY579" fmla="*/ 1268632 h 6858000"/>
              <a:gd name="connsiteX580" fmla="*/ 6516292 w 7467600"/>
              <a:gd name="connsiteY580" fmla="*/ 1263064 h 6858000"/>
              <a:gd name="connsiteX581" fmla="*/ 5736320 w 7467600"/>
              <a:gd name="connsiteY581" fmla="*/ 1501803 h 6858000"/>
              <a:gd name="connsiteX582" fmla="*/ 6516292 w 7467600"/>
              <a:gd name="connsiteY582" fmla="*/ 1263064 h 6858000"/>
              <a:gd name="connsiteX583" fmla="*/ 291466 w 7467600"/>
              <a:gd name="connsiteY583" fmla="*/ 1250369 h 6858000"/>
              <a:gd name="connsiteX584" fmla="*/ 323180 w 7467600"/>
              <a:gd name="connsiteY584" fmla="*/ 1435283 h 6858000"/>
              <a:gd name="connsiteX585" fmla="*/ 349381 w 7467600"/>
              <a:gd name="connsiteY585" fmla="*/ 1875041 h 6858000"/>
              <a:gd name="connsiteX586" fmla="*/ 374363 w 7467600"/>
              <a:gd name="connsiteY586" fmla="*/ 1506494 h 6858000"/>
              <a:gd name="connsiteX587" fmla="*/ 302168 w 7467600"/>
              <a:gd name="connsiteY587" fmla="*/ 1274495 h 6858000"/>
              <a:gd name="connsiteX588" fmla="*/ 291466 w 7467600"/>
              <a:gd name="connsiteY588" fmla="*/ 1250369 h 6858000"/>
              <a:gd name="connsiteX589" fmla="*/ 678222 w 7467600"/>
              <a:gd name="connsiteY589" fmla="*/ 1248670 h 6858000"/>
              <a:gd name="connsiteX590" fmla="*/ 775536 w 7467600"/>
              <a:gd name="connsiteY590" fmla="*/ 1388015 h 6858000"/>
              <a:gd name="connsiteX591" fmla="*/ 894529 w 7467600"/>
              <a:gd name="connsiteY591" fmla="*/ 1567739 h 6858000"/>
              <a:gd name="connsiteX592" fmla="*/ 948000 w 7467600"/>
              <a:gd name="connsiteY592" fmla="*/ 1663088 h 6858000"/>
              <a:gd name="connsiteX593" fmla="*/ 1006812 w 7467600"/>
              <a:gd name="connsiteY593" fmla="*/ 1767683 h 6858000"/>
              <a:gd name="connsiteX594" fmla="*/ 1149133 w 7467600"/>
              <a:gd name="connsiteY594" fmla="*/ 1971513 h 6858000"/>
              <a:gd name="connsiteX595" fmla="*/ 1333952 w 7467600"/>
              <a:gd name="connsiteY595" fmla="*/ 2251620 h 6858000"/>
              <a:gd name="connsiteX596" fmla="*/ 1337329 w 7467600"/>
              <a:gd name="connsiteY596" fmla="*/ 2258350 h 6858000"/>
              <a:gd name="connsiteX597" fmla="*/ 1014726 w 7467600"/>
              <a:gd name="connsiteY597" fmla="*/ 1615556 h 6858000"/>
              <a:gd name="connsiteX598" fmla="*/ 678222 w 7467600"/>
              <a:gd name="connsiteY598" fmla="*/ 1248670 h 6858000"/>
              <a:gd name="connsiteX599" fmla="*/ 6691602 w 7467600"/>
              <a:gd name="connsiteY599" fmla="*/ 1140573 h 6858000"/>
              <a:gd name="connsiteX600" fmla="*/ 6571100 w 7467600"/>
              <a:gd name="connsiteY600" fmla="*/ 1183662 h 6858000"/>
              <a:gd name="connsiteX601" fmla="*/ 6241687 w 7467600"/>
              <a:gd name="connsiteY601" fmla="*/ 1257600 h 6858000"/>
              <a:gd name="connsiteX602" fmla="*/ 5693009 w 7467600"/>
              <a:gd name="connsiteY602" fmla="*/ 1478256 h 6858000"/>
              <a:gd name="connsiteX603" fmla="*/ 6548420 w 7467600"/>
              <a:gd name="connsiteY603" fmla="*/ 1214599 h 6858000"/>
              <a:gd name="connsiteX604" fmla="*/ 6605473 w 7467600"/>
              <a:gd name="connsiteY604" fmla="*/ 1184686 h 6858000"/>
              <a:gd name="connsiteX605" fmla="*/ 6691602 w 7467600"/>
              <a:gd name="connsiteY605" fmla="*/ 1140573 h 6858000"/>
              <a:gd name="connsiteX606" fmla="*/ 4002475 w 7467600"/>
              <a:gd name="connsiteY606" fmla="*/ 1037802 h 6858000"/>
              <a:gd name="connsiteX607" fmla="*/ 4000324 w 7467600"/>
              <a:gd name="connsiteY607" fmla="*/ 1039362 h 6858000"/>
              <a:gd name="connsiteX608" fmla="*/ 4002862 w 7467600"/>
              <a:gd name="connsiteY608" fmla="*/ 1042866 h 6858000"/>
              <a:gd name="connsiteX609" fmla="*/ 4002475 w 7467600"/>
              <a:gd name="connsiteY609" fmla="*/ 1037802 h 6858000"/>
              <a:gd name="connsiteX610" fmla="*/ 506322 w 7467600"/>
              <a:gd name="connsiteY610" fmla="*/ 1020997 h 6858000"/>
              <a:gd name="connsiteX611" fmla="*/ 533068 w 7467600"/>
              <a:gd name="connsiteY611" fmla="*/ 1029409 h 6858000"/>
              <a:gd name="connsiteX612" fmla="*/ 1232525 w 7467600"/>
              <a:gd name="connsiteY612" fmla="*/ 1804675 h 6858000"/>
              <a:gd name="connsiteX613" fmla="*/ 1388858 w 7467600"/>
              <a:gd name="connsiteY613" fmla="*/ 2368011 h 6858000"/>
              <a:gd name="connsiteX614" fmla="*/ 1384098 w 7467600"/>
              <a:gd name="connsiteY614" fmla="*/ 2378125 h 6858000"/>
              <a:gd name="connsiteX615" fmla="*/ 1425393 w 7467600"/>
              <a:gd name="connsiteY615" fmla="*/ 2589124 h 6858000"/>
              <a:gd name="connsiteX616" fmla="*/ 1424001 w 7467600"/>
              <a:gd name="connsiteY616" fmla="*/ 2597541 h 6858000"/>
              <a:gd name="connsiteX617" fmla="*/ 2152729 w 7467600"/>
              <a:gd name="connsiteY617" fmla="*/ 2864487 h 6858000"/>
              <a:gd name="connsiteX618" fmla="*/ 2020609 w 7467600"/>
              <a:gd name="connsiteY618" fmla="*/ 2539671 h 6858000"/>
              <a:gd name="connsiteX619" fmla="*/ 2018920 w 7467600"/>
              <a:gd name="connsiteY619" fmla="*/ 2536309 h 6858000"/>
              <a:gd name="connsiteX620" fmla="*/ 1342441 w 7467600"/>
              <a:gd name="connsiteY620" fmla="*/ 1173017 h 6858000"/>
              <a:gd name="connsiteX621" fmla="*/ 1367925 w 7467600"/>
              <a:gd name="connsiteY621" fmla="*/ 1135648 h 6858000"/>
              <a:gd name="connsiteX622" fmla="*/ 1771401 w 7467600"/>
              <a:gd name="connsiteY622" fmla="*/ 1806673 h 6858000"/>
              <a:gd name="connsiteX623" fmla="*/ 1972385 w 7467600"/>
              <a:gd name="connsiteY623" fmla="*/ 2198735 h 6858000"/>
              <a:gd name="connsiteX624" fmla="*/ 2040892 w 7467600"/>
              <a:gd name="connsiteY624" fmla="*/ 2405205 h 6858000"/>
              <a:gd name="connsiteX625" fmla="*/ 2131689 w 7467600"/>
              <a:gd name="connsiteY625" fmla="*/ 1936926 h 6858000"/>
              <a:gd name="connsiteX626" fmla="*/ 2454820 w 7467600"/>
              <a:gd name="connsiteY626" fmla="*/ 1248808 h 6858000"/>
              <a:gd name="connsiteX627" fmla="*/ 2492512 w 7467600"/>
              <a:gd name="connsiteY627" fmla="*/ 1302920 h 6858000"/>
              <a:gd name="connsiteX628" fmla="*/ 2081216 w 7467600"/>
              <a:gd name="connsiteY628" fmla="*/ 2527513 h 6858000"/>
              <a:gd name="connsiteX629" fmla="*/ 2081211 w 7467600"/>
              <a:gd name="connsiteY629" fmla="*/ 2528916 h 6858000"/>
              <a:gd name="connsiteX630" fmla="*/ 2199067 w 7467600"/>
              <a:gd name="connsiteY630" fmla="*/ 2884061 h 6858000"/>
              <a:gd name="connsiteX631" fmla="*/ 3192586 w 7467600"/>
              <a:gd name="connsiteY631" fmla="*/ 3411496 h 6858000"/>
              <a:gd name="connsiteX632" fmla="*/ 3182620 w 7467600"/>
              <a:gd name="connsiteY632" fmla="*/ 3483279 h 6858000"/>
              <a:gd name="connsiteX633" fmla="*/ 2435119 w 7467600"/>
              <a:gd name="connsiteY633" fmla="*/ 3080173 h 6858000"/>
              <a:gd name="connsiteX634" fmla="*/ 2410152 w 7467600"/>
              <a:gd name="connsiteY634" fmla="*/ 3063751 h 6858000"/>
              <a:gd name="connsiteX635" fmla="*/ 2408099 w 7467600"/>
              <a:gd name="connsiteY635" fmla="*/ 3064403 h 6858000"/>
              <a:gd name="connsiteX636" fmla="*/ 2407218 w 7467600"/>
              <a:gd name="connsiteY636" fmla="*/ 3070324 h 6858000"/>
              <a:gd name="connsiteX637" fmla="*/ 2380138 w 7467600"/>
              <a:gd name="connsiteY637" fmla="*/ 3099341 h 6858000"/>
              <a:gd name="connsiteX638" fmla="*/ 1765923 w 7467600"/>
              <a:gd name="connsiteY638" fmla="*/ 3581043 h 6858000"/>
              <a:gd name="connsiteX639" fmla="*/ 1702258 w 7467600"/>
              <a:gd name="connsiteY639" fmla="*/ 3612286 h 6858000"/>
              <a:gd name="connsiteX640" fmla="*/ 1538370 w 7467600"/>
              <a:gd name="connsiteY640" fmla="*/ 3811804 h 6858000"/>
              <a:gd name="connsiteX641" fmla="*/ 542867 w 7467600"/>
              <a:gd name="connsiteY641" fmla="*/ 4944092 h 6858000"/>
              <a:gd name="connsiteX642" fmla="*/ 515800 w 7467600"/>
              <a:gd name="connsiteY642" fmla="*/ 4862180 h 6858000"/>
              <a:gd name="connsiteX643" fmla="*/ 909145 w 7467600"/>
              <a:gd name="connsiteY643" fmla="*/ 4199225 h 6858000"/>
              <a:gd name="connsiteX644" fmla="*/ 1214067 w 7467600"/>
              <a:gd name="connsiteY644" fmla="*/ 3908561 h 6858000"/>
              <a:gd name="connsiteX645" fmla="*/ 640967 w 7467600"/>
              <a:gd name="connsiteY645" fmla="*/ 4105601 h 6858000"/>
              <a:gd name="connsiteX646" fmla="*/ 112563 w 7467600"/>
              <a:gd name="connsiteY646" fmla="*/ 4396952 h 6858000"/>
              <a:gd name="connsiteX647" fmla="*/ 0 w 7467600"/>
              <a:gd name="connsiteY647" fmla="*/ 4466006 h 6858000"/>
              <a:gd name="connsiteX648" fmla="*/ 0 w 7467600"/>
              <a:gd name="connsiteY648" fmla="*/ 4233763 h 6858000"/>
              <a:gd name="connsiteX649" fmla="*/ 36881 w 7467600"/>
              <a:gd name="connsiteY649" fmla="*/ 4200118 h 6858000"/>
              <a:gd name="connsiteX650" fmla="*/ 910534 w 7467600"/>
              <a:gd name="connsiteY650" fmla="*/ 3629753 h 6858000"/>
              <a:gd name="connsiteX651" fmla="*/ 1578717 w 7467600"/>
              <a:gd name="connsiteY651" fmla="*/ 3575982 h 6858000"/>
              <a:gd name="connsiteX652" fmla="*/ 2338780 w 7467600"/>
              <a:gd name="connsiteY652" fmla="*/ 3033725 h 6858000"/>
              <a:gd name="connsiteX653" fmla="*/ 1807991 w 7467600"/>
              <a:gd name="connsiteY653" fmla="*/ 2807184 h 6858000"/>
              <a:gd name="connsiteX654" fmla="*/ 1416358 w 7467600"/>
              <a:gd name="connsiteY654" fmla="*/ 3112571 h 6858000"/>
              <a:gd name="connsiteX655" fmla="*/ 939066 w 7467600"/>
              <a:gd name="connsiteY655" fmla="*/ 3378798 h 6858000"/>
              <a:gd name="connsiteX656" fmla="*/ 115099 w 7467600"/>
              <a:gd name="connsiteY656" fmla="*/ 3607650 h 6858000"/>
              <a:gd name="connsiteX657" fmla="*/ 97284 w 7467600"/>
              <a:gd name="connsiteY657" fmla="*/ 3520393 h 6858000"/>
              <a:gd name="connsiteX658" fmla="*/ 922050 w 7467600"/>
              <a:gd name="connsiteY658" fmla="*/ 3074867 h 6858000"/>
              <a:gd name="connsiteX659" fmla="*/ 1405265 w 7467600"/>
              <a:gd name="connsiteY659" fmla="*/ 3016319 h 6858000"/>
              <a:gd name="connsiteX660" fmla="*/ 1407512 w 7467600"/>
              <a:gd name="connsiteY660" fmla="*/ 3018001 h 6858000"/>
              <a:gd name="connsiteX661" fmla="*/ 1726266 w 7467600"/>
              <a:gd name="connsiteY661" fmla="*/ 2777274 h 6858000"/>
              <a:gd name="connsiteX662" fmla="*/ 625390 w 7467600"/>
              <a:gd name="connsiteY662" fmla="*/ 2514541 h 6858000"/>
              <a:gd name="connsiteX663" fmla="*/ 619799 w 7467600"/>
              <a:gd name="connsiteY663" fmla="*/ 2527180 h 6858000"/>
              <a:gd name="connsiteX664" fmla="*/ 310030 w 7467600"/>
              <a:gd name="connsiteY664" fmla="*/ 2771818 h 6858000"/>
              <a:gd name="connsiteX665" fmla="*/ 173877 w 7467600"/>
              <a:gd name="connsiteY665" fmla="*/ 2937056 h 6858000"/>
              <a:gd name="connsiteX666" fmla="*/ 77889 w 7467600"/>
              <a:gd name="connsiteY666" fmla="*/ 3138440 h 6858000"/>
              <a:gd name="connsiteX667" fmla="*/ 0 w 7467600"/>
              <a:gd name="connsiteY667" fmla="*/ 3271395 h 6858000"/>
              <a:gd name="connsiteX668" fmla="*/ 0 w 7467600"/>
              <a:gd name="connsiteY668" fmla="*/ 3153002 h 6858000"/>
              <a:gd name="connsiteX669" fmla="*/ 2386 w 7467600"/>
              <a:gd name="connsiteY669" fmla="*/ 3149203 h 6858000"/>
              <a:gd name="connsiteX670" fmla="*/ 89753 w 7467600"/>
              <a:gd name="connsiteY670" fmla="*/ 2987702 h 6858000"/>
              <a:gd name="connsiteX671" fmla="*/ 76869 w 7467600"/>
              <a:gd name="connsiteY671" fmla="*/ 3005404 h 6858000"/>
              <a:gd name="connsiteX672" fmla="*/ 32049 w 7467600"/>
              <a:gd name="connsiteY672" fmla="*/ 3065814 h 6858000"/>
              <a:gd name="connsiteX673" fmla="*/ 0 w 7467600"/>
              <a:gd name="connsiteY673" fmla="*/ 3108744 h 6858000"/>
              <a:gd name="connsiteX674" fmla="*/ 0 w 7467600"/>
              <a:gd name="connsiteY674" fmla="*/ 3058059 h 6858000"/>
              <a:gd name="connsiteX675" fmla="*/ 7610 w 7467600"/>
              <a:gd name="connsiteY675" fmla="*/ 3047889 h 6858000"/>
              <a:gd name="connsiteX676" fmla="*/ 52419 w 7467600"/>
              <a:gd name="connsiteY676" fmla="*/ 2987479 h 6858000"/>
              <a:gd name="connsiteX677" fmla="*/ 59142 w 7467600"/>
              <a:gd name="connsiteY677" fmla="*/ 2978488 h 6858000"/>
              <a:gd name="connsiteX678" fmla="*/ 0 w 7467600"/>
              <a:gd name="connsiteY678" fmla="*/ 3015334 h 6858000"/>
              <a:gd name="connsiteX679" fmla="*/ 0 w 7467600"/>
              <a:gd name="connsiteY679" fmla="*/ 2914286 h 6858000"/>
              <a:gd name="connsiteX680" fmla="*/ 36383 w 7467600"/>
              <a:gd name="connsiteY680" fmla="*/ 2901128 h 6858000"/>
              <a:gd name="connsiteX681" fmla="*/ 156329 w 7467600"/>
              <a:gd name="connsiteY681" fmla="*/ 2840533 h 6858000"/>
              <a:gd name="connsiteX682" fmla="*/ 358355 w 7467600"/>
              <a:gd name="connsiteY682" fmla="*/ 2620471 h 6858000"/>
              <a:gd name="connsiteX683" fmla="*/ 510577 w 7467600"/>
              <a:gd name="connsiteY683" fmla="*/ 2501244 h 6858000"/>
              <a:gd name="connsiteX684" fmla="*/ 211967 w 7467600"/>
              <a:gd name="connsiteY684" fmla="*/ 2479171 h 6858000"/>
              <a:gd name="connsiteX685" fmla="*/ 0 w 7467600"/>
              <a:gd name="connsiteY685" fmla="*/ 2476398 h 6858000"/>
              <a:gd name="connsiteX686" fmla="*/ 0 w 7467600"/>
              <a:gd name="connsiteY686" fmla="*/ 2389189 h 6858000"/>
              <a:gd name="connsiteX687" fmla="*/ 103062 w 7467600"/>
              <a:gd name="connsiteY687" fmla="*/ 2389518 h 6858000"/>
              <a:gd name="connsiteX688" fmla="*/ 510734 w 7467600"/>
              <a:gd name="connsiteY688" fmla="*/ 2416201 h 6858000"/>
              <a:gd name="connsiteX689" fmla="*/ 279257 w 7467600"/>
              <a:gd name="connsiteY689" fmla="*/ 2092102 h 6858000"/>
              <a:gd name="connsiteX690" fmla="*/ 65265 w 7467600"/>
              <a:gd name="connsiteY690" fmla="*/ 2006049 h 6858000"/>
              <a:gd name="connsiteX691" fmla="*/ 0 w 7467600"/>
              <a:gd name="connsiteY691" fmla="*/ 1982532 h 6858000"/>
              <a:gd name="connsiteX692" fmla="*/ 0 w 7467600"/>
              <a:gd name="connsiteY692" fmla="*/ 1912789 h 6858000"/>
              <a:gd name="connsiteX693" fmla="*/ 97460 w 7467600"/>
              <a:gd name="connsiteY693" fmla="*/ 1953725 h 6858000"/>
              <a:gd name="connsiteX694" fmla="*/ 221272 w 7467600"/>
              <a:gd name="connsiteY694" fmla="*/ 1980766 h 6858000"/>
              <a:gd name="connsiteX695" fmla="*/ 116765 w 7467600"/>
              <a:gd name="connsiteY695" fmla="*/ 1911033 h 6858000"/>
              <a:gd name="connsiteX696" fmla="*/ 16405 w 7467600"/>
              <a:gd name="connsiteY696" fmla="*/ 1803412 h 6858000"/>
              <a:gd name="connsiteX697" fmla="*/ 0 w 7467600"/>
              <a:gd name="connsiteY697" fmla="*/ 1784777 h 6858000"/>
              <a:gd name="connsiteX698" fmla="*/ 0 w 7467600"/>
              <a:gd name="connsiteY698" fmla="*/ 1740082 h 6858000"/>
              <a:gd name="connsiteX699" fmla="*/ 39394 w 7467600"/>
              <a:gd name="connsiteY699" fmla="*/ 1784856 h 6858000"/>
              <a:gd name="connsiteX700" fmla="*/ 135813 w 7467600"/>
              <a:gd name="connsiteY700" fmla="*/ 1888838 h 6858000"/>
              <a:gd name="connsiteX701" fmla="*/ 242575 w 7467600"/>
              <a:gd name="connsiteY701" fmla="*/ 1958841 h 6858000"/>
              <a:gd name="connsiteX702" fmla="*/ 82197 w 7467600"/>
              <a:gd name="connsiteY702" fmla="*/ 1754826 h 6858000"/>
              <a:gd name="connsiteX703" fmla="*/ 0 w 7467600"/>
              <a:gd name="connsiteY703" fmla="*/ 1679650 h 6858000"/>
              <a:gd name="connsiteX704" fmla="*/ 0 w 7467600"/>
              <a:gd name="connsiteY704" fmla="*/ 1602463 h 6858000"/>
              <a:gd name="connsiteX705" fmla="*/ 84689 w 7467600"/>
              <a:gd name="connsiteY705" fmla="*/ 1677442 h 6858000"/>
              <a:gd name="connsiteX706" fmla="*/ 298437 w 7467600"/>
              <a:gd name="connsiteY706" fmla="*/ 1968019 h 6858000"/>
              <a:gd name="connsiteX707" fmla="*/ 227269 w 7467600"/>
              <a:gd name="connsiteY707" fmla="*/ 1114064 h 6858000"/>
              <a:gd name="connsiteX708" fmla="*/ 248003 w 7467600"/>
              <a:gd name="connsiteY708" fmla="*/ 1089613 h 6858000"/>
              <a:gd name="connsiteX709" fmla="*/ 427020 w 7467600"/>
              <a:gd name="connsiteY709" fmla="*/ 1619803 h 6858000"/>
              <a:gd name="connsiteX710" fmla="*/ 340345 w 7467600"/>
              <a:gd name="connsiteY710" fmla="*/ 2027739 h 6858000"/>
              <a:gd name="connsiteX711" fmla="*/ 360865 w 7467600"/>
              <a:gd name="connsiteY711" fmla="*/ 2044827 h 6858000"/>
              <a:gd name="connsiteX712" fmla="*/ 560414 w 7467600"/>
              <a:gd name="connsiteY712" fmla="*/ 2421457 h 6858000"/>
              <a:gd name="connsiteX713" fmla="*/ 1359703 w 7467600"/>
              <a:gd name="connsiteY713" fmla="*/ 2578554 h 6858000"/>
              <a:gd name="connsiteX714" fmla="*/ 1359422 w 7467600"/>
              <a:gd name="connsiteY714" fmla="*/ 2577994 h 6858000"/>
              <a:gd name="connsiteX715" fmla="*/ 828701 w 7467600"/>
              <a:gd name="connsiteY715" fmla="*/ 1839520 h 6858000"/>
              <a:gd name="connsiteX716" fmla="*/ 494427 w 7467600"/>
              <a:gd name="connsiteY716" fmla="*/ 1092333 h 6858000"/>
              <a:gd name="connsiteX717" fmla="*/ 506322 w 7467600"/>
              <a:gd name="connsiteY717" fmla="*/ 1020997 h 6858000"/>
              <a:gd name="connsiteX718" fmla="*/ 4570198 w 7467600"/>
              <a:gd name="connsiteY718" fmla="*/ 978081 h 6858000"/>
              <a:gd name="connsiteX719" fmla="*/ 4523691 w 7467600"/>
              <a:gd name="connsiteY719" fmla="*/ 1127776 h 6858000"/>
              <a:gd name="connsiteX720" fmla="*/ 4509875 w 7467600"/>
              <a:gd name="connsiteY720" fmla="*/ 1167552 h 6858000"/>
              <a:gd name="connsiteX721" fmla="*/ 4478168 w 7467600"/>
              <a:gd name="connsiteY721" fmla="*/ 1260735 h 6858000"/>
              <a:gd name="connsiteX722" fmla="*/ 4409309 w 7467600"/>
              <a:gd name="connsiteY722" fmla="*/ 1666996 h 6858000"/>
              <a:gd name="connsiteX723" fmla="*/ 4370031 w 7467600"/>
              <a:gd name="connsiteY723" fmla="*/ 1955666 h 6858000"/>
              <a:gd name="connsiteX724" fmla="*/ 4570198 w 7467600"/>
              <a:gd name="connsiteY724" fmla="*/ 978081 h 6858000"/>
              <a:gd name="connsiteX725" fmla="*/ 4557898 w 7467600"/>
              <a:gd name="connsiteY725" fmla="*/ 900011 h 6858000"/>
              <a:gd name="connsiteX726" fmla="*/ 4344840 w 7467600"/>
              <a:gd name="connsiteY726" fmla="*/ 1922038 h 6858000"/>
              <a:gd name="connsiteX727" fmla="*/ 4378710 w 7467600"/>
              <a:gd name="connsiteY727" fmla="*/ 1665516 h 6858000"/>
              <a:gd name="connsiteX728" fmla="*/ 4448798 w 7467600"/>
              <a:gd name="connsiteY728" fmla="*/ 1253024 h 6858000"/>
              <a:gd name="connsiteX729" fmla="*/ 4480315 w 7467600"/>
              <a:gd name="connsiteY729" fmla="*/ 1158454 h 6858000"/>
              <a:gd name="connsiteX730" fmla="*/ 4494133 w 7467600"/>
              <a:gd name="connsiteY730" fmla="*/ 1118676 h 6858000"/>
              <a:gd name="connsiteX731" fmla="*/ 4557898 w 7467600"/>
              <a:gd name="connsiteY731" fmla="*/ 900011 h 6858000"/>
              <a:gd name="connsiteX732" fmla="*/ 5870151 w 7467600"/>
              <a:gd name="connsiteY732" fmla="*/ 898890 h 6858000"/>
              <a:gd name="connsiteX733" fmla="*/ 5861335 w 7467600"/>
              <a:gd name="connsiteY733" fmla="*/ 899177 h 6858000"/>
              <a:gd name="connsiteX734" fmla="*/ 5843702 w 7467600"/>
              <a:gd name="connsiteY734" fmla="*/ 899748 h 6858000"/>
              <a:gd name="connsiteX735" fmla="*/ 5651107 w 7467600"/>
              <a:gd name="connsiteY735" fmla="*/ 920306 h 6858000"/>
              <a:gd name="connsiteX736" fmla="*/ 5459407 w 7467600"/>
              <a:gd name="connsiteY736" fmla="*/ 940975 h 6858000"/>
              <a:gd name="connsiteX737" fmla="*/ 5374846 w 7467600"/>
              <a:gd name="connsiteY737" fmla="*/ 941988 h 6858000"/>
              <a:gd name="connsiteX738" fmla="*/ 5256105 w 7467600"/>
              <a:gd name="connsiteY738" fmla="*/ 945632 h 6858000"/>
              <a:gd name="connsiteX739" fmla="*/ 5107071 w 7467600"/>
              <a:gd name="connsiteY739" fmla="*/ 969720 h 6858000"/>
              <a:gd name="connsiteX740" fmla="*/ 4998681 w 7467600"/>
              <a:gd name="connsiteY740" fmla="*/ 988771 h 6858000"/>
              <a:gd name="connsiteX741" fmla="*/ 5870151 w 7467600"/>
              <a:gd name="connsiteY741" fmla="*/ 898890 h 6858000"/>
              <a:gd name="connsiteX742" fmla="*/ 5504425 w 7467600"/>
              <a:gd name="connsiteY742" fmla="*/ 848067 h 6858000"/>
              <a:gd name="connsiteX743" fmla="*/ 4968849 w 7467600"/>
              <a:gd name="connsiteY743" fmla="*/ 962318 h 6858000"/>
              <a:gd name="connsiteX744" fmla="*/ 5104039 w 7467600"/>
              <a:gd name="connsiteY744" fmla="*/ 940634 h 6858000"/>
              <a:gd name="connsiteX745" fmla="*/ 5256311 w 7467600"/>
              <a:gd name="connsiteY745" fmla="*/ 916490 h 6858000"/>
              <a:gd name="connsiteX746" fmla="*/ 5377381 w 7467600"/>
              <a:gd name="connsiteY746" fmla="*/ 912671 h 6858000"/>
              <a:gd name="connsiteX747" fmla="*/ 5460148 w 7467600"/>
              <a:gd name="connsiteY747" fmla="*/ 911442 h 6858000"/>
              <a:gd name="connsiteX748" fmla="*/ 5648971 w 7467600"/>
              <a:gd name="connsiteY748" fmla="*/ 891331 h 6858000"/>
              <a:gd name="connsiteX749" fmla="*/ 5844807 w 7467600"/>
              <a:gd name="connsiteY749" fmla="*/ 870718 h 6858000"/>
              <a:gd name="connsiteX750" fmla="*/ 5862975 w 7467600"/>
              <a:gd name="connsiteY750" fmla="*/ 869756 h 6858000"/>
              <a:gd name="connsiteX751" fmla="*/ 5920887 w 7467600"/>
              <a:gd name="connsiteY751" fmla="*/ 865929 h 6858000"/>
              <a:gd name="connsiteX752" fmla="*/ 5504425 w 7467600"/>
              <a:gd name="connsiteY752" fmla="*/ 848067 h 6858000"/>
              <a:gd name="connsiteX753" fmla="*/ 3607114 w 7467600"/>
              <a:gd name="connsiteY753" fmla="*/ 467441 h 6858000"/>
              <a:gd name="connsiteX754" fmla="*/ 3296242 w 7467600"/>
              <a:gd name="connsiteY754" fmla="*/ 807991 h 6858000"/>
              <a:gd name="connsiteX755" fmla="*/ 3174674 w 7467600"/>
              <a:gd name="connsiteY755" fmla="*/ 919759 h 6858000"/>
              <a:gd name="connsiteX756" fmla="*/ 3042978 w 7467600"/>
              <a:gd name="connsiteY756" fmla="*/ 1054894 h 6858000"/>
              <a:gd name="connsiteX757" fmla="*/ 2968914 w 7467600"/>
              <a:gd name="connsiteY757" fmla="*/ 1133756 h 6858000"/>
              <a:gd name="connsiteX758" fmla="*/ 3103823 w 7467600"/>
              <a:gd name="connsiteY758" fmla="*/ 1026814 h 6858000"/>
              <a:gd name="connsiteX759" fmla="*/ 3607114 w 7467600"/>
              <a:gd name="connsiteY759" fmla="*/ 467441 h 6858000"/>
              <a:gd name="connsiteX760" fmla="*/ 3744487 w 7467600"/>
              <a:gd name="connsiteY760" fmla="*/ 383136 h 6858000"/>
              <a:gd name="connsiteX761" fmla="*/ 3970213 w 7467600"/>
              <a:gd name="connsiteY761" fmla="*/ 995559 h 6858000"/>
              <a:gd name="connsiteX762" fmla="*/ 3744487 w 7467600"/>
              <a:gd name="connsiteY762" fmla="*/ 383136 h 6858000"/>
              <a:gd name="connsiteX763" fmla="*/ 3624562 w 7467600"/>
              <a:gd name="connsiteY763" fmla="*/ 367041 h 6858000"/>
              <a:gd name="connsiteX764" fmla="*/ 3489712 w 7467600"/>
              <a:gd name="connsiteY764" fmla="*/ 485386 h 6858000"/>
              <a:gd name="connsiteX765" fmla="*/ 3182994 w 7467600"/>
              <a:gd name="connsiteY765" fmla="*/ 828265 h 6858000"/>
              <a:gd name="connsiteX766" fmla="*/ 2892114 w 7467600"/>
              <a:gd name="connsiteY766" fmla="*/ 1172635 h 6858000"/>
              <a:gd name="connsiteX767" fmla="*/ 3021459 w 7467600"/>
              <a:gd name="connsiteY767" fmla="*/ 1035385 h 6858000"/>
              <a:gd name="connsiteX768" fmla="*/ 3153873 w 7467600"/>
              <a:gd name="connsiteY768" fmla="*/ 898971 h 6858000"/>
              <a:gd name="connsiteX769" fmla="*/ 3276511 w 7467600"/>
              <a:gd name="connsiteY769" fmla="*/ 786423 h 6858000"/>
              <a:gd name="connsiteX770" fmla="*/ 3584154 w 7467600"/>
              <a:gd name="connsiteY770" fmla="*/ 448218 h 6858000"/>
              <a:gd name="connsiteX771" fmla="*/ 3624562 w 7467600"/>
              <a:gd name="connsiteY771" fmla="*/ 367041 h 6858000"/>
              <a:gd name="connsiteX772" fmla="*/ 3766672 w 7467600"/>
              <a:gd name="connsiteY772" fmla="*/ 359429 h 6858000"/>
              <a:gd name="connsiteX773" fmla="*/ 3996338 w 7467600"/>
              <a:gd name="connsiteY773" fmla="*/ 968237 h 6858000"/>
              <a:gd name="connsiteX774" fmla="*/ 3766672 w 7467600"/>
              <a:gd name="connsiteY774" fmla="*/ 359429 h 6858000"/>
              <a:gd name="connsiteX775" fmla="*/ 5805386 w 7467600"/>
              <a:gd name="connsiteY775" fmla="*/ 239240 h 6858000"/>
              <a:gd name="connsiteX776" fmla="*/ 5736947 w 7467600"/>
              <a:gd name="connsiteY776" fmla="*/ 261367 h 6858000"/>
              <a:gd name="connsiteX777" fmla="*/ 5427012 w 7467600"/>
              <a:gd name="connsiteY777" fmla="*/ 311272 h 6858000"/>
              <a:gd name="connsiteX778" fmla="*/ 5147818 w 7467600"/>
              <a:gd name="connsiteY778" fmla="*/ 322112 h 6858000"/>
              <a:gd name="connsiteX779" fmla="*/ 5060854 w 7467600"/>
              <a:gd name="connsiteY779" fmla="*/ 311882 h 6858000"/>
              <a:gd name="connsiteX780" fmla="*/ 4945989 w 7467600"/>
              <a:gd name="connsiteY780" fmla="*/ 300516 h 6858000"/>
              <a:gd name="connsiteX781" fmla="*/ 5410479 w 7467600"/>
              <a:gd name="connsiteY781" fmla="*/ 348434 h 6858000"/>
              <a:gd name="connsiteX782" fmla="*/ 5805386 w 7467600"/>
              <a:gd name="connsiteY782" fmla="*/ 239240 h 6858000"/>
              <a:gd name="connsiteX783" fmla="*/ 5905192 w 7467600"/>
              <a:gd name="connsiteY783" fmla="*/ 163079 h 6858000"/>
              <a:gd name="connsiteX784" fmla="*/ 5865655 w 7467600"/>
              <a:gd name="connsiteY784" fmla="*/ 171901 h 6858000"/>
              <a:gd name="connsiteX785" fmla="*/ 5259740 w 7467600"/>
              <a:gd name="connsiteY785" fmla="*/ 257013 h 6858000"/>
              <a:gd name="connsiteX786" fmla="*/ 5208466 w 7467600"/>
              <a:gd name="connsiteY786" fmla="*/ 257550 h 6858000"/>
              <a:gd name="connsiteX787" fmla="*/ 4980204 w 7467600"/>
              <a:gd name="connsiteY787" fmla="*/ 271903 h 6858000"/>
              <a:gd name="connsiteX788" fmla="*/ 5068068 w 7467600"/>
              <a:gd name="connsiteY788" fmla="*/ 282244 h 6858000"/>
              <a:gd name="connsiteX789" fmla="*/ 5153231 w 7467600"/>
              <a:gd name="connsiteY789" fmla="*/ 292240 h 6858000"/>
              <a:gd name="connsiteX790" fmla="*/ 5426491 w 7467600"/>
              <a:gd name="connsiteY790" fmla="*/ 281128 h 6858000"/>
              <a:gd name="connsiteX791" fmla="*/ 5731212 w 7467600"/>
              <a:gd name="connsiteY791" fmla="*/ 231951 h 6858000"/>
              <a:gd name="connsiteX792" fmla="*/ 5905192 w 7467600"/>
              <a:gd name="connsiteY792" fmla="*/ 163079 h 6858000"/>
              <a:gd name="connsiteX793" fmla="*/ 5944437 w 7467600"/>
              <a:gd name="connsiteY793" fmla="*/ 113829 h 6858000"/>
              <a:gd name="connsiteX794" fmla="*/ 5825032 w 7467600"/>
              <a:gd name="connsiteY794" fmla="*/ 146405 h 6858000"/>
              <a:gd name="connsiteX795" fmla="*/ 4955599 w 7467600"/>
              <a:gd name="connsiteY795" fmla="*/ 247008 h 6858000"/>
              <a:gd name="connsiteX796" fmla="*/ 5210104 w 7467600"/>
              <a:gd name="connsiteY796" fmla="*/ 228123 h 6858000"/>
              <a:gd name="connsiteX797" fmla="*/ 5261015 w 7467600"/>
              <a:gd name="connsiteY797" fmla="*/ 227087 h 6858000"/>
              <a:gd name="connsiteX798" fmla="*/ 5861181 w 7467600"/>
              <a:gd name="connsiteY798" fmla="*/ 143093 h 6858000"/>
              <a:gd name="connsiteX799" fmla="*/ 5961252 w 7467600"/>
              <a:gd name="connsiteY799" fmla="*/ 114820 h 6858000"/>
              <a:gd name="connsiteX800" fmla="*/ 5944437 w 7467600"/>
              <a:gd name="connsiteY800" fmla="*/ 113829 h 6858000"/>
              <a:gd name="connsiteX801" fmla="*/ 3882765 w 7467600"/>
              <a:gd name="connsiteY801" fmla="*/ 0 h 6858000"/>
              <a:gd name="connsiteX802" fmla="*/ 3995099 w 7467600"/>
              <a:gd name="connsiteY802" fmla="*/ 0 h 6858000"/>
              <a:gd name="connsiteX803" fmla="*/ 4163818 w 7467600"/>
              <a:gd name="connsiteY803" fmla="*/ 234104 h 6858000"/>
              <a:gd name="connsiteX804" fmla="*/ 4172099 w 7467600"/>
              <a:gd name="connsiteY804" fmla="*/ 234207 h 6858000"/>
              <a:gd name="connsiteX805" fmla="*/ 4784282 w 7467600"/>
              <a:gd name="connsiteY805" fmla="*/ 276561 h 6858000"/>
              <a:gd name="connsiteX806" fmla="*/ 4801687 w 7467600"/>
              <a:gd name="connsiteY806" fmla="*/ 267764 h 6858000"/>
              <a:gd name="connsiteX807" fmla="*/ 6082788 w 7467600"/>
              <a:gd name="connsiteY807" fmla="*/ 64119 h 6858000"/>
              <a:gd name="connsiteX808" fmla="*/ 6099442 w 7467600"/>
              <a:gd name="connsiteY808" fmla="*/ 82568 h 6858000"/>
              <a:gd name="connsiteX809" fmla="*/ 4804137 w 7467600"/>
              <a:gd name="connsiteY809" fmla="*/ 320931 h 6858000"/>
              <a:gd name="connsiteX810" fmla="*/ 4227047 w 7467600"/>
              <a:gd name="connsiteY810" fmla="*/ 313415 h 6858000"/>
              <a:gd name="connsiteX811" fmla="*/ 4346041 w 7467600"/>
              <a:gd name="connsiteY811" fmla="*/ 456086 h 6858000"/>
              <a:gd name="connsiteX812" fmla="*/ 4870967 w 7467600"/>
              <a:gd name="connsiteY812" fmla="*/ 963061 h 6858000"/>
              <a:gd name="connsiteX813" fmla="*/ 4889647 w 7467600"/>
              <a:gd name="connsiteY813" fmla="*/ 957147 h 6858000"/>
              <a:gd name="connsiteX814" fmla="*/ 5422504 w 7467600"/>
              <a:gd name="connsiteY814" fmla="*/ 805191 h 6858000"/>
              <a:gd name="connsiteX815" fmla="*/ 6087656 w 7467600"/>
              <a:gd name="connsiteY815" fmla="*/ 826703 h 6858000"/>
              <a:gd name="connsiteX816" fmla="*/ 6058717 w 7467600"/>
              <a:gd name="connsiteY816" fmla="*/ 865992 h 6858000"/>
              <a:gd name="connsiteX817" fmla="*/ 4974153 w 7467600"/>
              <a:gd name="connsiteY817" fmla="*/ 1045456 h 6858000"/>
              <a:gd name="connsiteX818" fmla="*/ 5627835 w 7467600"/>
              <a:gd name="connsiteY818" fmla="*/ 1472077 h 6858000"/>
              <a:gd name="connsiteX819" fmla="*/ 5629817 w 7467600"/>
              <a:gd name="connsiteY819" fmla="*/ 1471412 h 6858000"/>
              <a:gd name="connsiteX820" fmla="*/ 5634124 w 7467600"/>
              <a:gd name="connsiteY820" fmla="*/ 1470572 h 6858000"/>
              <a:gd name="connsiteX821" fmla="*/ 5755832 w 7467600"/>
              <a:gd name="connsiteY821" fmla="*/ 1383886 h 6858000"/>
              <a:gd name="connsiteX822" fmla="*/ 6014186 w 7467600"/>
              <a:gd name="connsiteY822" fmla="*/ 1279799 h 6858000"/>
              <a:gd name="connsiteX823" fmla="*/ 6901619 w 7467600"/>
              <a:gd name="connsiteY823" fmla="*/ 1047874 h 6858000"/>
              <a:gd name="connsiteX824" fmla="*/ 6931566 w 7467600"/>
              <a:gd name="connsiteY824" fmla="*/ 1062034 h 6858000"/>
              <a:gd name="connsiteX825" fmla="*/ 5790982 w 7467600"/>
              <a:gd name="connsiteY825" fmla="*/ 1561380 h 6858000"/>
              <a:gd name="connsiteX826" fmla="*/ 6188971 w 7467600"/>
              <a:gd name="connsiteY826" fmla="*/ 1755168 h 6858000"/>
              <a:gd name="connsiteX827" fmla="*/ 6202446 w 7467600"/>
              <a:gd name="connsiteY827" fmla="*/ 1752268 h 6858000"/>
              <a:gd name="connsiteX828" fmla="*/ 7179560 w 7467600"/>
              <a:gd name="connsiteY828" fmla="*/ 1467551 h 6858000"/>
              <a:gd name="connsiteX829" fmla="*/ 7158730 w 7467600"/>
              <a:gd name="connsiteY829" fmla="*/ 1507835 h 6858000"/>
              <a:gd name="connsiteX830" fmla="*/ 6326959 w 7467600"/>
              <a:gd name="connsiteY830" fmla="*/ 1817686 h 6858000"/>
              <a:gd name="connsiteX831" fmla="*/ 6537433 w 7467600"/>
              <a:gd name="connsiteY831" fmla="*/ 1907790 h 6858000"/>
              <a:gd name="connsiteX832" fmla="*/ 6550221 w 7467600"/>
              <a:gd name="connsiteY832" fmla="*/ 1910729 h 6858000"/>
              <a:gd name="connsiteX833" fmla="*/ 6964438 w 7467600"/>
              <a:gd name="connsiteY833" fmla="*/ 2209505 h 6858000"/>
              <a:gd name="connsiteX834" fmla="*/ 7367862 w 7467600"/>
              <a:gd name="connsiteY834" fmla="*/ 2806833 h 6858000"/>
              <a:gd name="connsiteX835" fmla="*/ 7364329 w 7467600"/>
              <a:gd name="connsiteY835" fmla="*/ 2826907 h 6858000"/>
              <a:gd name="connsiteX836" fmla="*/ 7290545 w 7467600"/>
              <a:gd name="connsiteY836" fmla="*/ 2850663 h 6858000"/>
              <a:gd name="connsiteX837" fmla="*/ 6472036 w 7467600"/>
              <a:gd name="connsiteY837" fmla="*/ 1959003 h 6858000"/>
              <a:gd name="connsiteX838" fmla="*/ 5792897 w 7467600"/>
              <a:gd name="connsiteY838" fmla="*/ 1647747 h 6858000"/>
              <a:gd name="connsiteX839" fmla="*/ 5842751 w 7467600"/>
              <a:gd name="connsiteY839" fmla="*/ 1816112 h 6858000"/>
              <a:gd name="connsiteX840" fmla="*/ 5847424 w 7467600"/>
              <a:gd name="connsiteY840" fmla="*/ 1815776 h 6858000"/>
              <a:gd name="connsiteX841" fmla="*/ 6399821 w 7467600"/>
              <a:gd name="connsiteY841" fmla="*/ 2344799 h 6858000"/>
              <a:gd name="connsiteX842" fmla="*/ 6323232 w 7467600"/>
              <a:gd name="connsiteY842" fmla="*/ 2389634 h 6858000"/>
              <a:gd name="connsiteX843" fmla="*/ 5942958 w 7467600"/>
              <a:gd name="connsiteY843" fmla="*/ 2077708 h 6858000"/>
              <a:gd name="connsiteX844" fmla="*/ 5921559 w 7467600"/>
              <a:gd name="connsiteY844" fmla="*/ 2378596 h 6858000"/>
              <a:gd name="connsiteX845" fmla="*/ 5817651 w 7467600"/>
              <a:gd name="connsiteY845" fmla="*/ 3023919 h 6858000"/>
              <a:gd name="connsiteX846" fmla="*/ 5729634 w 7467600"/>
              <a:gd name="connsiteY846" fmla="*/ 3051849 h 6858000"/>
              <a:gd name="connsiteX847" fmla="*/ 5611018 w 7467600"/>
              <a:gd name="connsiteY847" fmla="*/ 2316769 h 6858000"/>
              <a:gd name="connsiteX848" fmla="*/ 5687608 w 7467600"/>
              <a:gd name="connsiteY848" fmla="*/ 2039972 h 6858000"/>
              <a:gd name="connsiteX849" fmla="*/ 5657554 w 7467600"/>
              <a:gd name="connsiteY849" fmla="*/ 1576445 h 6858000"/>
              <a:gd name="connsiteX850" fmla="*/ 5150475 w 7467600"/>
              <a:gd name="connsiteY850" fmla="*/ 1274012 h 6858000"/>
              <a:gd name="connsiteX851" fmla="*/ 5349142 w 7467600"/>
              <a:gd name="connsiteY851" fmla="*/ 2204405 h 6858000"/>
              <a:gd name="connsiteX852" fmla="*/ 5262214 w 7467600"/>
              <a:gd name="connsiteY852" fmla="*/ 2233836 h 6858000"/>
              <a:gd name="connsiteX853" fmla="*/ 4981539 w 7467600"/>
              <a:gd name="connsiteY853" fmla="*/ 1542201 h 6858000"/>
              <a:gd name="connsiteX854" fmla="*/ 4958461 w 7467600"/>
              <a:gd name="connsiteY854" fmla="*/ 1136957 h 6858000"/>
              <a:gd name="connsiteX855" fmla="*/ 4655015 w 7467600"/>
              <a:gd name="connsiteY855" fmla="*/ 891426 h 6858000"/>
              <a:gd name="connsiteX856" fmla="*/ 4348002 w 7467600"/>
              <a:gd name="connsiteY856" fmla="*/ 2205895 h 6858000"/>
              <a:gd name="connsiteX857" fmla="*/ 4262250 w 7467600"/>
              <a:gd name="connsiteY857" fmla="*/ 2219972 h 6858000"/>
              <a:gd name="connsiteX858" fmla="*/ 4550611 w 7467600"/>
              <a:gd name="connsiteY858" fmla="*/ 817540 h 6858000"/>
              <a:gd name="connsiteX859" fmla="*/ 4564418 w 7467600"/>
              <a:gd name="connsiteY859" fmla="*/ 808293 h 6858000"/>
              <a:gd name="connsiteX860" fmla="*/ 4266388 w 7467600"/>
              <a:gd name="connsiteY860" fmla="*/ 500083 h 6858000"/>
              <a:gd name="connsiteX861" fmla="*/ 4032842 w 7467600"/>
              <a:gd name="connsiteY861" fmla="*/ 211809 h 6858000"/>
              <a:gd name="connsiteX862" fmla="*/ 3882765 w 7467600"/>
              <a:gd name="connsiteY862" fmla="*/ 0 h 6858000"/>
              <a:gd name="connsiteX863" fmla="*/ 3721337 w 7467600"/>
              <a:gd name="connsiteY863" fmla="*/ 0 h 6858000"/>
              <a:gd name="connsiteX864" fmla="*/ 3797544 w 7467600"/>
              <a:gd name="connsiteY864" fmla="*/ 0 h 6858000"/>
              <a:gd name="connsiteX865" fmla="*/ 3775734 w 7467600"/>
              <a:gd name="connsiteY865" fmla="*/ 95131 h 6858000"/>
              <a:gd name="connsiteX866" fmla="*/ 3724807 w 7467600"/>
              <a:gd name="connsiteY866" fmla="*/ 272257 h 6858000"/>
              <a:gd name="connsiteX867" fmla="*/ 3726844 w 7467600"/>
              <a:gd name="connsiteY867" fmla="*/ 282988 h 6858000"/>
              <a:gd name="connsiteX868" fmla="*/ 3742664 w 7467600"/>
              <a:gd name="connsiteY868" fmla="*/ 279918 h 6858000"/>
              <a:gd name="connsiteX869" fmla="*/ 4103910 w 7467600"/>
              <a:gd name="connsiteY869" fmla="*/ 1161917 h 6858000"/>
              <a:gd name="connsiteX870" fmla="*/ 4020269 w 7467600"/>
              <a:gd name="connsiteY870" fmla="*/ 1200406 h 6858000"/>
              <a:gd name="connsiteX871" fmla="*/ 3674882 w 7467600"/>
              <a:gd name="connsiteY871" fmla="*/ 488524 h 6858000"/>
              <a:gd name="connsiteX872" fmla="*/ 3132682 w 7467600"/>
              <a:gd name="connsiteY872" fmla="*/ 1072284 h 6858000"/>
              <a:gd name="connsiteX873" fmla="*/ 2716346 w 7467600"/>
              <a:gd name="connsiteY873" fmla="*/ 1276376 h 6858000"/>
              <a:gd name="connsiteX874" fmla="*/ 2716772 w 7467600"/>
              <a:gd name="connsiteY874" fmla="*/ 1255462 h 6858000"/>
              <a:gd name="connsiteX875" fmla="*/ 3471096 w 7467600"/>
              <a:gd name="connsiteY875" fmla="*/ 437072 h 6858000"/>
              <a:gd name="connsiteX876" fmla="*/ 3639057 w 7467600"/>
              <a:gd name="connsiteY876" fmla="*/ 286334 h 6858000"/>
              <a:gd name="connsiteX877" fmla="*/ 3640309 w 7467600"/>
              <a:gd name="connsiteY877" fmla="*/ 284664 h 6858000"/>
              <a:gd name="connsiteX878" fmla="*/ 3646022 w 7467600"/>
              <a:gd name="connsiteY878" fmla="*/ 276711 h 6858000"/>
              <a:gd name="connsiteX879" fmla="*/ 3707943 w 7467600"/>
              <a:gd name="connsiteY879" fmla="*/ 65958 h 6858000"/>
              <a:gd name="connsiteX880" fmla="*/ 3721337 w 7467600"/>
              <a:gd name="connsiteY880" fmla="*/ 0 h 6858000"/>
              <a:gd name="connsiteX881" fmla="*/ 2867960 w 7467600"/>
              <a:gd name="connsiteY881" fmla="*/ 0 h 6858000"/>
              <a:gd name="connsiteX882" fmla="*/ 2926351 w 7467600"/>
              <a:gd name="connsiteY882" fmla="*/ 0 h 6858000"/>
              <a:gd name="connsiteX883" fmla="*/ 2902823 w 7467600"/>
              <a:gd name="connsiteY883" fmla="*/ 262929 h 6858000"/>
              <a:gd name="connsiteX884" fmla="*/ 2940663 w 7467600"/>
              <a:gd name="connsiteY884" fmla="*/ 140884 h 6858000"/>
              <a:gd name="connsiteX885" fmla="*/ 2947039 w 7467600"/>
              <a:gd name="connsiteY885" fmla="*/ 122524 h 6858000"/>
              <a:gd name="connsiteX886" fmla="*/ 2984316 w 7467600"/>
              <a:gd name="connsiteY886" fmla="*/ 0 h 6858000"/>
              <a:gd name="connsiteX887" fmla="*/ 3016114 w 7467600"/>
              <a:gd name="connsiteY887" fmla="*/ 0 h 6858000"/>
              <a:gd name="connsiteX888" fmla="*/ 2979949 w 7467600"/>
              <a:gd name="connsiteY888" fmla="*/ 119274 h 6858000"/>
              <a:gd name="connsiteX889" fmla="*/ 3023879 w 7467600"/>
              <a:gd name="connsiteY889" fmla="*/ 0 h 6858000"/>
              <a:gd name="connsiteX890" fmla="*/ 3105400 w 7467600"/>
              <a:gd name="connsiteY890" fmla="*/ 0 h 6858000"/>
              <a:gd name="connsiteX891" fmla="*/ 3094669 w 7467600"/>
              <a:gd name="connsiteY891" fmla="*/ 30308 h 6858000"/>
              <a:gd name="connsiteX892" fmla="*/ 2901945 w 7467600"/>
              <a:gd name="connsiteY892" fmla="*/ 466538 h 6858000"/>
              <a:gd name="connsiteX893" fmla="*/ 2815209 w 7467600"/>
              <a:gd name="connsiteY893" fmla="*/ 497361 h 6858000"/>
              <a:gd name="connsiteX894" fmla="*/ 2844845 w 7467600"/>
              <a:gd name="connsiteY894" fmla="*/ 127638 h 6858000"/>
              <a:gd name="connsiteX895" fmla="*/ 2867960 w 7467600"/>
              <a:gd name="connsiteY895" fmla="*/ 0 h 6858000"/>
              <a:gd name="connsiteX896" fmla="*/ 1057230 w 7467600"/>
              <a:gd name="connsiteY896" fmla="*/ 0 h 6858000"/>
              <a:gd name="connsiteX897" fmla="*/ 1111003 w 7467600"/>
              <a:gd name="connsiteY897" fmla="*/ 0 h 6858000"/>
              <a:gd name="connsiteX898" fmla="*/ 1125553 w 7467600"/>
              <a:gd name="connsiteY898" fmla="*/ 52588 h 6858000"/>
              <a:gd name="connsiteX899" fmla="*/ 1304276 w 7467600"/>
              <a:gd name="connsiteY899" fmla="*/ 476275 h 6858000"/>
              <a:gd name="connsiteX900" fmla="*/ 1492066 w 7467600"/>
              <a:gd name="connsiteY900" fmla="*/ 886333 h 6858000"/>
              <a:gd name="connsiteX901" fmla="*/ 1423698 w 7467600"/>
              <a:gd name="connsiteY901" fmla="*/ 710817 h 6858000"/>
              <a:gd name="connsiteX902" fmla="*/ 1357609 w 7467600"/>
              <a:gd name="connsiteY902" fmla="*/ 532892 h 6858000"/>
              <a:gd name="connsiteX903" fmla="*/ 1309550 w 7467600"/>
              <a:gd name="connsiteY903" fmla="*/ 374031 h 6858000"/>
              <a:gd name="connsiteX904" fmla="*/ 1193673 w 7467600"/>
              <a:gd name="connsiteY904" fmla="*/ 49533 h 6858000"/>
              <a:gd name="connsiteX905" fmla="*/ 1164391 w 7467600"/>
              <a:gd name="connsiteY905" fmla="*/ 0 h 6858000"/>
              <a:gd name="connsiteX906" fmla="*/ 1200666 w 7467600"/>
              <a:gd name="connsiteY906" fmla="*/ 0 h 6858000"/>
              <a:gd name="connsiteX907" fmla="*/ 1223408 w 7467600"/>
              <a:gd name="connsiteY907" fmla="*/ 38996 h 6858000"/>
              <a:gd name="connsiteX908" fmla="*/ 1339635 w 7467600"/>
              <a:gd name="connsiteY908" fmla="*/ 365517 h 6858000"/>
              <a:gd name="connsiteX909" fmla="*/ 1387469 w 7467600"/>
              <a:gd name="connsiteY909" fmla="*/ 523079 h 6858000"/>
              <a:gd name="connsiteX910" fmla="*/ 1452685 w 7467600"/>
              <a:gd name="connsiteY910" fmla="*/ 699806 h 6858000"/>
              <a:gd name="connsiteX911" fmla="*/ 1492092 w 7467600"/>
              <a:gd name="connsiteY911" fmla="*/ 800424 h 6858000"/>
              <a:gd name="connsiteX912" fmla="*/ 1455302 w 7467600"/>
              <a:gd name="connsiteY912" fmla="*/ 632913 h 6858000"/>
              <a:gd name="connsiteX913" fmla="*/ 1222336 w 7467600"/>
              <a:gd name="connsiteY913" fmla="*/ 9480 h 6858000"/>
              <a:gd name="connsiteX914" fmla="*/ 1214634 w 7467600"/>
              <a:gd name="connsiteY914" fmla="*/ 0 h 6858000"/>
              <a:gd name="connsiteX915" fmla="*/ 1289827 w 7467600"/>
              <a:gd name="connsiteY915" fmla="*/ 0 h 6858000"/>
              <a:gd name="connsiteX916" fmla="*/ 1321076 w 7467600"/>
              <a:gd name="connsiteY916" fmla="*/ 59722 h 6858000"/>
              <a:gd name="connsiteX917" fmla="*/ 1512579 w 7467600"/>
              <a:gd name="connsiteY917" fmla="*/ 626441 h 6858000"/>
              <a:gd name="connsiteX918" fmla="*/ 1506076 w 7467600"/>
              <a:gd name="connsiteY918" fmla="*/ 1089289 h 6858000"/>
              <a:gd name="connsiteX919" fmla="*/ 1486346 w 7467600"/>
              <a:gd name="connsiteY919" fmla="*/ 1079919 h 6858000"/>
              <a:gd name="connsiteX920" fmla="*/ 1070511 w 7467600"/>
              <a:gd name="connsiteY920" fmla="*/ 48609 h 6858000"/>
              <a:gd name="connsiteX921" fmla="*/ 1057230 w 7467600"/>
              <a:gd name="connsiteY921" fmla="*/ 0 h 6858000"/>
              <a:gd name="connsiteX922" fmla="*/ 43151 w 7467600"/>
              <a:gd name="connsiteY922" fmla="*/ 0 h 6858000"/>
              <a:gd name="connsiteX923" fmla="*/ 95283 w 7467600"/>
              <a:gd name="connsiteY923" fmla="*/ 0 h 6858000"/>
              <a:gd name="connsiteX924" fmla="*/ 300708 w 7467600"/>
              <a:gd name="connsiteY924" fmla="*/ 154571 h 6858000"/>
              <a:gd name="connsiteX925" fmla="*/ 530414 w 7467600"/>
              <a:gd name="connsiteY925" fmla="*/ 354673 h 6858000"/>
              <a:gd name="connsiteX926" fmla="*/ 333785 w 7467600"/>
              <a:gd name="connsiteY926" fmla="*/ 161564 h 6858000"/>
              <a:gd name="connsiteX927" fmla="*/ 147005 w 7467600"/>
              <a:gd name="connsiteY927" fmla="*/ 0 h 6858000"/>
              <a:gd name="connsiteX928" fmla="*/ 272509 w 7467600"/>
              <a:gd name="connsiteY928" fmla="*/ 0 h 6858000"/>
              <a:gd name="connsiteX929" fmla="*/ 326276 w 7467600"/>
              <a:gd name="connsiteY929" fmla="*/ 45847 h 6858000"/>
              <a:gd name="connsiteX930" fmla="*/ 823759 w 7467600"/>
              <a:gd name="connsiteY930" fmla="*/ 574145 h 6858000"/>
              <a:gd name="connsiteX931" fmla="*/ 811254 w 7467600"/>
              <a:gd name="connsiteY931" fmla="*/ 665546 h 6858000"/>
              <a:gd name="connsiteX932" fmla="*/ 154042 w 7467600"/>
              <a:gd name="connsiteY932" fmla="*/ 261522 h 6858000"/>
              <a:gd name="connsiteX933" fmla="*/ 13550 w 7467600"/>
              <a:gd name="connsiteY933" fmla="*/ 158423 h 6858000"/>
              <a:gd name="connsiteX934" fmla="*/ 0 w 7467600"/>
              <a:gd name="connsiteY934" fmla="*/ 146618 h 6858000"/>
              <a:gd name="connsiteX935" fmla="*/ 0 w 7467600"/>
              <a:gd name="connsiteY935" fmla="*/ 59161 h 6858000"/>
              <a:gd name="connsiteX936" fmla="*/ 45427 w 7467600"/>
              <a:gd name="connsiteY936" fmla="*/ 101078 h 6858000"/>
              <a:gd name="connsiteX937" fmla="*/ 630103 w 7467600"/>
              <a:gd name="connsiteY937" fmla="*/ 485885 h 6858000"/>
              <a:gd name="connsiteX938" fmla="*/ 532040 w 7467600"/>
              <a:gd name="connsiteY938" fmla="*/ 399359 h 6858000"/>
              <a:gd name="connsiteX939" fmla="*/ 517618 w 7467600"/>
              <a:gd name="connsiteY939" fmla="*/ 385726 h 6858000"/>
              <a:gd name="connsiteX940" fmla="*/ 285074 w 7467600"/>
              <a:gd name="connsiteY940" fmla="*/ 182755 h 6858000"/>
              <a:gd name="connsiteX941" fmla="*/ 43151 w 7467600"/>
              <a:gd name="connsiteY94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289862 w 7467600"/>
              <a:gd name="connsiteY8" fmla="*/ 6659827 h 6858000"/>
              <a:gd name="connsiteX9" fmla="*/ 1019354 w 7467600"/>
              <a:gd name="connsiteY9" fmla="*/ 6315006 h 6858000"/>
              <a:gd name="connsiteX10" fmla="*/ 441046 w 7467600"/>
              <a:gd name="connsiteY10" fmla="*/ 6691153 h 6858000"/>
              <a:gd name="connsiteX11" fmla="*/ 1019354 w 7467600"/>
              <a:gd name="connsiteY11" fmla="*/ 6315006 h 6858000"/>
              <a:gd name="connsiteX12" fmla="*/ 991680 w 7467600"/>
              <a:gd name="connsiteY12" fmla="*/ 6298413 h 6858000"/>
              <a:gd name="connsiteX13" fmla="*/ 409060 w 7467600"/>
              <a:gd name="connsiteY13" fmla="*/ 6671470 h 6858000"/>
              <a:gd name="connsiteX14" fmla="*/ 991680 w 7467600"/>
              <a:gd name="connsiteY14" fmla="*/ 6298413 h 6858000"/>
              <a:gd name="connsiteX15" fmla="*/ 103333 w 7467600"/>
              <a:gd name="connsiteY15" fmla="*/ 5699602 h 6858000"/>
              <a:gd name="connsiteX16" fmla="*/ 233938 w 7467600"/>
              <a:gd name="connsiteY16" fmla="*/ 5809416 h 6858000"/>
              <a:gd name="connsiteX17" fmla="*/ 883580 w 7467600"/>
              <a:gd name="connsiteY17" fmla="*/ 6180710 h 6858000"/>
              <a:gd name="connsiteX18" fmla="*/ 487337 w 7467600"/>
              <a:gd name="connsiteY18" fmla="*/ 5950182 h 6858000"/>
              <a:gd name="connsiteX19" fmla="*/ 354051 w 7467600"/>
              <a:gd name="connsiteY19" fmla="*/ 5854912 h 6858000"/>
              <a:gd name="connsiteX20" fmla="*/ 195436 w 7467600"/>
              <a:gd name="connsiteY20" fmla="*/ 5755068 h 6858000"/>
              <a:gd name="connsiteX21" fmla="*/ 103333 w 7467600"/>
              <a:gd name="connsiteY21" fmla="*/ 5699602 h 6858000"/>
              <a:gd name="connsiteX22" fmla="*/ 5539432 w 7467600"/>
              <a:gd name="connsiteY22" fmla="*/ 5642928 h 6858000"/>
              <a:gd name="connsiteX23" fmla="*/ 5555462 w 7467600"/>
              <a:gd name="connsiteY23" fmla="*/ 5694454 h 6858000"/>
              <a:gd name="connsiteX24" fmla="*/ 5828270 w 7467600"/>
              <a:gd name="connsiteY24" fmla="*/ 6320663 h 6858000"/>
              <a:gd name="connsiteX25" fmla="*/ 5947416 w 7467600"/>
              <a:gd name="connsiteY25" fmla="*/ 6574846 h 6858000"/>
              <a:gd name="connsiteX26" fmla="*/ 5539432 w 7467600"/>
              <a:gd name="connsiteY26" fmla="*/ 5642928 h 6858000"/>
              <a:gd name="connsiteX27" fmla="*/ 51253 w 7467600"/>
              <a:gd name="connsiteY27" fmla="*/ 5631825 h 6858000"/>
              <a:gd name="connsiteX28" fmla="*/ 211622 w 7467600"/>
              <a:gd name="connsiteY28" fmla="*/ 5728803 h 6858000"/>
              <a:gd name="connsiteX29" fmla="*/ 371652 w 7467600"/>
              <a:gd name="connsiteY29" fmla="*/ 5829062 h 6858000"/>
              <a:gd name="connsiteX30" fmla="*/ 505903 w 7467600"/>
              <a:gd name="connsiteY30" fmla="*/ 5925221 h 6858000"/>
              <a:gd name="connsiteX31" fmla="*/ 899240 w 7467600"/>
              <a:gd name="connsiteY31" fmla="*/ 6153068 h 6858000"/>
              <a:gd name="connsiteX32" fmla="*/ 988114 w 7467600"/>
              <a:gd name="connsiteY32" fmla="*/ 6174204 h 6858000"/>
              <a:gd name="connsiteX33" fmla="*/ 845971 w 7467600"/>
              <a:gd name="connsiteY33" fmla="*/ 6067177 h 6858000"/>
              <a:gd name="connsiteX34" fmla="*/ 448057 w 7467600"/>
              <a:gd name="connsiteY34" fmla="*/ 5841376 h 6858000"/>
              <a:gd name="connsiteX35" fmla="*/ 51253 w 7467600"/>
              <a:gd name="connsiteY35" fmla="*/ 5631825 h 6858000"/>
              <a:gd name="connsiteX36" fmla="*/ 2606687 w 7467600"/>
              <a:gd name="connsiteY36" fmla="*/ 5630718 h 6858000"/>
              <a:gd name="connsiteX37" fmla="*/ 2645658 w 7467600"/>
              <a:gd name="connsiteY37" fmla="*/ 6640259 h 6858000"/>
              <a:gd name="connsiteX38" fmla="*/ 2606687 w 7467600"/>
              <a:gd name="connsiteY38" fmla="*/ 5630718 h 6858000"/>
              <a:gd name="connsiteX39" fmla="*/ 3642057 w 7467600"/>
              <a:gd name="connsiteY39" fmla="*/ 5573487 h 6858000"/>
              <a:gd name="connsiteX40" fmla="*/ 3632981 w 7467600"/>
              <a:gd name="connsiteY40" fmla="*/ 5579437 h 6858000"/>
              <a:gd name="connsiteX41" fmla="*/ 3382436 w 7467600"/>
              <a:gd name="connsiteY41" fmla="*/ 5952726 h 6858000"/>
              <a:gd name="connsiteX42" fmla="*/ 3191929 w 7467600"/>
              <a:gd name="connsiteY42" fmla="*/ 6662669 h 6858000"/>
              <a:gd name="connsiteX43" fmla="*/ 3369898 w 7467600"/>
              <a:gd name="connsiteY43" fmla="*/ 6081771 h 6858000"/>
              <a:gd name="connsiteX44" fmla="*/ 3642057 w 7467600"/>
              <a:gd name="connsiteY44" fmla="*/ 5573487 h 6858000"/>
              <a:gd name="connsiteX45" fmla="*/ 2650666 w 7467600"/>
              <a:gd name="connsiteY45" fmla="*/ 5530686 h 6858000"/>
              <a:gd name="connsiteX46" fmla="*/ 2650249 w 7467600"/>
              <a:gd name="connsiteY46" fmla="*/ 5532101 h 6858000"/>
              <a:gd name="connsiteX47" fmla="*/ 2663808 w 7467600"/>
              <a:gd name="connsiteY47" fmla="*/ 6535215 h 6858000"/>
              <a:gd name="connsiteX48" fmla="*/ 2665418 w 7467600"/>
              <a:gd name="connsiteY48" fmla="*/ 6132756 h 6858000"/>
              <a:gd name="connsiteX49" fmla="*/ 2650666 w 7467600"/>
              <a:gd name="connsiteY49" fmla="*/ 5530686 h 6858000"/>
              <a:gd name="connsiteX50" fmla="*/ 2680277 w 7467600"/>
              <a:gd name="connsiteY50" fmla="*/ 5479204 h 6858000"/>
              <a:gd name="connsiteX51" fmla="*/ 2678972 w 7467600"/>
              <a:gd name="connsiteY51" fmla="*/ 5481582 h 6858000"/>
              <a:gd name="connsiteX52" fmla="*/ 2696666 w 7467600"/>
              <a:gd name="connsiteY52" fmla="*/ 6133836 h 6858000"/>
              <a:gd name="connsiteX53" fmla="*/ 2695769 w 7467600"/>
              <a:gd name="connsiteY53" fmla="*/ 6390955 h 6858000"/>
              <a:gd name="connsiteX54" fmla="*/ 2739893 w 7467600"/>
              <a:gd name="connsiteY54" fmla="*/ 6108357 h 6858000"/>
              <a:gd name="connsiteX55" fmla="*/ 2680277 w 7467600"/>
              <a:gd name="connsiteY55" fmla="*/ 5479204 h 6858000"/>
              <a:gd name="connsiteX56" fmla="*/ 1132195 w 7467600"/>
              <a:gd name="connsiteY56" fmla="*/ 5467980 h 6858000"/>
              <a:gd name="connsiteX57" fmla="*/ 1679056 w 7467600"/>
              <a:gd name="connsiteY57" fmla="*/ 5516907 h 6858000"/>
              <a:gd name="connsiteX58" fmla="*/ 2128648 w 7467600"/>
              <a:gd name="connsiteY58" fmla="*/ 5474249 h 6858000"/>
              <a:gd name="connsiteX59" fmla="*/ 1825619 w 7467600"/>
              <a:gd name="connsiteY59" fmla="*/ 5478447 h 6858000"/>
              <a:gd name="connsiteX60" fmla="*/ 1737798 w 7467600"/>
              <a:gd name="connsiteY60" fmla="*/ 5483353 h 6858000"/>
              <a:gd name="connsiteX61" fmla="*/ 1132195 w 7467600"/>
              <a:gd name="connsiteY61" fmla="*/ 5467980 h 6858000"/>
              <a:gd name="connsiteX62" fmla="*/ 1456157 w 7467600"/>
              <a:gd name="connsiteY62" fmla="*/ 5371404 h 6858000"/>
              <a:gd name="connsiteX63" fmla="*/ 1244432 w 7467600"/>
              <a:gd name="connsiteY63" fmla="*/ 5385601 h 6858000"/>
              <a:gd name="connsiteX64" fmla="*/ 973990 w 7467600"/>
              <a:gd name="connsiteY64" fmla="*/ 5424940 h 6858000"/>
              <a:gd name="connsiteX65" fmla="*/ 1103809 w 7467600"/>
              <a:gd name="connsiteY65" fmla="*/ 5433720 h 6858000"/>
              <a:gd name="connsiteX66" fmla="*/ 1123454 w 7467600"/>
              <a:gd name="connsiteY66" fmla="*/ 5435727 h 6858000"/>
              <a:gd name="connsiteX67" fmla="*/ 1737017 w 7467600"/>
              <a:gd name="connsiteY67" fmla="*/ 5452183 h 6858000"/>
              <a:gd name="connsiteX68" fmla="*/ 1824397 w 7467600"/>
              <a:gd name="connsiteY68" fmla="*/ 5447757 h 6858000"/>
              <a:gd name="connsiteX69" fmla="*/ 2070059 w 7467600"/>
              <a:gd name="connsiteY69" fmla="*/ 5441660 h 6858000"/>
              <a:gd name="connsiteX70" fmla="*/ 1456157 w 7467600"/>
              <a:gd name="connsiteY70" fmla="*/ 5371404 h 6858000"/>
              <a:gd name="connsiteX71" fmla="*/ 4988186 w 7467600"/>
              <a:gd name="connsiteY71" fmla="*/ 5216467 h 6858000"/>
              <a:gd name="connsiteX72" fmla="*/ 4777334 w 7467600"/>
              <a:gd name="connsiteY72" fmla="*/ 5406072 h 6858000"/>
              <a:gd name="connsiteX73" fmla="*/ 4718341 w 7467600"/>
              <a:gd name="connsiteY73" fmla="*/ 5468043 h 6858000"/>
              <a:gd name="connsiteX74" fmla="*/ 4604655 w 7467600"/>
              <a:gd name="connsiteY74" fmla="*/ 5583434 h 6858000"/>
              <a:gd name="connsiteX75" fmla="*/ 4565074 w 7467600"/>
              <a:gd name="connsiteY75" fmla="*/ 5618550 h 6858000"/>
              <a:gd name="connsiteX76" fmla="*/ 4988186 w 7467600"/>
              <a:gd name="connsiteY76" fmla="*/ 5216467 h 6858000"/>
              <a:gd name="connsiteX77" fmla="*/ 4978032 w 7467600"/>
              <a:gd name="connsiteY77" fmla="*/ 5183809 h 6858000"/>
              <a:gd name="connsiteX78" fmla="*/ 4463413 w 7467600"/>
              <a:gd name="connsiteY78" fmla="*/ 5615162 h 6858000"/>
              <a:gd name="connsiteX79" fmla="*/ 4358134 w 7467600"/>
              <a:gd name="connsiteY79" fmla="*/ 5742791 h 6858000"/>
              <a:gd name="connsiteX80" fmla="*/ 4376219 w 7467600"/>
              <a:gd name="connsiteY80" fmla="*/ 5729027 h 6858000"/>
              <a:gd name="connsiteX81" fmla="*/ 4582340 w 7467600"/>
              <a:gd name="connsiteY81" fmla="*/ 5561037 h 6858000"/>
              <a:gd name="connsiteX82" fmla="*/ 4694684 w 7467600"/>
              <a:gd name="connsiteY82" fmla="*/ 5447098 h 6858000"/>
              <a:gd name="connsiteX83" fmla="*/ 4754123 w 7467600"/>
              <a:gd name="connsiteY83" fmla="*/ 5384643 h 6858000"/>
              <a:gd name="connsiteX84" fmla="*/ 4978032 w 7467600"/>
              <a:gd name="connsiteY84" fmla="*/ 5183809 h 6858000"/>
              <a:gd name="connsiteX85" fmla="*/ 1903353 w 7467600"/>
              <a:gd name="connsiteY85" fmla="*/ 5044827 h 6858000"/>
              <a:gd name="connsiteX86" fmla="*/ 1936931 w 7467600"/>
              <a:gd name="connsiteY86" fmla="*/ 5093954 h 6858000"/>
              <a:gd name="connsiteX87" fmla="*/ 2195868 w 7467600"/>
              <a:gd name="connsiteY87" fmla="*/ 5396574 h 6858000"/>
              <a:gd name="connsiteX88" fmla="*/ 2088852 w 7467600"/>
              <a:gd name="connsiteY88" fmla="*/ 5166123 h 6858000"/>
              <a:gd name="connsiteX89" fmla="*/ 1958241 w 7467600"/>
              <a:gd name="connsiteY89" fmla="*/ 5067955 h 6858000"/>
              <a:gd name="connsiteX90" fmla="*/ 1903353 w 7467600"/>
              <a:gd name="connsiteY90" fmla="*/ 5044827 h 6858000"/>
              <a:gd name="connsiteX91" fmla="*/ 1979378 w 7467600"/>
              <a:gd name="connsiteY91" fmla="*/ 4769504 h 6858000"/>
              <a:gd name="connsiteX92" fmla="*/ 2882120 w 7467600"/>
              <a:gd name="connsiteY92" fmla="*/ 5064547 h 6858000"/>
              <a:gd name="connsiteX93" fmla="*/ 2793103 w 7467600"/>
              <a:gd name="connsiteY93" fmla="*/ 5039699 h 6858000"/>
              <a:gd name="connsiteX94" fmla="*/ 2770041 w 7467600"/>
              <a:gd name="connsiteY94" fmla="*/ 5033634 h 6858000"/>
              <a:gd name="connsiteX95" fmla="*/ 1979378 w 7467600"/>
              <a:gd name="connsiteY95" fmla="*/ 4769504 h 6858000"/>
              <a:gd name="connsiteX96" fmla="*/ 1927410 w 7467600"/>
              <a:gd name="connsiteY96" fmla="*/ 4716164 h 6858000"/>
              <a:gd name="connsiteX97" fmla="*/ 1959587 w 7467600"/>
              <a:gd name="connsiteY97" fmla="*/ 4728849 h 6858000"/>
              <a:gd name="connsiteX98" fmla="*/ 2777707 w 7467600"/>
              <a:gd name="connsiteY98" fmla="*/ 5003991 h 6858000"/>
              <a:gd name="connsiteX99" fmla="*/ 2800768 w 7467600"/>
              <a:gd name="connsiteY99" fmla="*/ 5010056 h 6858000"/>
              <a:gd name="connsiteX100" fmla="*/ 2879408 w 7467600"/>
              <a:gd name="connsiteY100" fmla="*/ 5031590 h 6858000"/>
              <a:gd name="connsiteX101" fmla="*/ 2862295 w 7467600"/>
              <a:gd name="connsiteY101" fmla="*/ 5022958 h 6858000"/>
              <a:gd name="connsiteX102" fmla="*/ 2813343 w 7467600"/>
              <a:gd name="connsiteY102" fmla="*/ 4998369 h 6858000"/>
              <a:gd name="connsiteX103" fmla="*/ 2646245 w 7467600"/>
              <a:gd name="connsiteY103" fmla="*/ 4930999 h 6858000"/>
              <a:gd name="connsiteX104" fmla="*/ 1999243 w 7467600"/>
              <a:gd name="connsiteY104" fmla="*/ 4730524 h 6858000"/>
              <a:gd name="connsiteX105" fmla="*/ 1979527 w 7467600"/>
              <a:gd name="connsiteY105" fmla="*/ 4726651 h 6858000"/>
              <a:gd name="connsiteX106" fmla="*/ 1927410 w 7467600"/>
              <a:gd name="connsiteY106" fmla="*/ 4716164 h 6858000"/>
              <a:gd name="connsiteX107" fmla="*/ 1997014 w 7467600"/>
              <a:gd name="connsiteY107" fmla="*/ 4698007 h 6858000"/>
              <a:gd name="connsiteX108" fmla="*/ 2005458 w 7467600"/>
              <a:gd name="connsiteY108" fmla="*/ 4699540 h 6858000"/>
              <a:gd name="connsiteX109" fmla="*/ 2657186 w 7467600"/>
              <a:gd name="connsiteY109" fmla="*/ 4901687 h 6858000"/>
              <a:gd name="connsiteX110" fmla="*/ 2826662 w 7467600"/>
              <a:gd name="connsiteY110" fmla="*/ 4970362 h 6858000"/>
              <a:gd name="connsiteX111" fmla="*/ 2876100 w 7467600"/>
              <a:gd name="connsiteY111" fmla="*/ 4995397 h 6858000"/>
              <a:gd name="connsiteX112" fmla="*/ 3042600 w 7467600"/>
              <a:gd name="connsiteY112" fmla="*/ 5059532 h 6858000"/>
              <a:gd name="connsiteX113" fmla="*/ 1997014 w 7467600"/>
              <a:gd name="connsiteY113" fmla="*/ 4698007 h 6858000"/>
              <a:gd name="connsiteX114" fmla="*/ 2305292 w 7467600"/>
              <a:gd name="connsiteY114" fmla="*/ 4219492 h 6858000"/>
              <a:gd name="connsiteX115" fmla="*/ 3360922 w 7467600"/>
              <a:gd name="connsiteY115" fmla="*/ 4529373 h 6858000"/>
              <a:gd name="connsiteX116" fmla="*/ 3492420 w 7467600"/>
              <a:gd name="connsiteY116" fmla="*/ 4510145 h 6858000"/>
              <a:gd name="connsiteX117" fmla="*/ 3364086 w 7467600"/>
              <a:gd name="connsiteY117" fmla="*/ 4480340 h 6858000"/>
              <a:gd name="connsiteX118" fmla="*/ 3225818 w 7467600"/>
              <a:gd name="connsiteY118" fmla="*/ 4411822 h 6858000"/>
              <a:gd name="connsiteX119" fmla="*/ 3129696 w 7467600"/>
              <a:gd name="connsiteY119" fmla="*/ 4360704 h 6858000"/>
              <a:gd name="connsiteX120" fmla="*/ 2814545 w 7467600"/>
              <a:gd name="connsiteY120" fmla="*/ 4282955 h 6858000"/>
              <a:gd name="connsiteX121" fmla="*/ 2305292 w 7467600"/>
              <a:gd name="connsiteY121" fmla="*/ 4219492 h 6858000"/>
              <a:gd name="connsiteX122" fmla="*/ 2626982 w 7467600"/>
              <a:gd name="connsiteY122" fmla="*/ 4206450 h 6858000"/>
              <a:gd name="connsiteX123" fmla="*/ 2490617 w 7467600"/>
              <a:gd name="connsiteY123" fmla="*/ 4206951 h 6858000"/>
              <a:gd name="connsiteX124" fmla="*/ 2819869 w 7467600"/>
              <a:gd name="connsiteY124" fmla="*/ 4252936 h 6858000"/>
              <a:gd name="connsiteX125" fmla="*/ 3143018 w 7467600"/>
              <a:gd name="connsiteY125" fmla="*/ 4332698 h 6858000"/>
              <a:gd name="connsiteX126" fmla="*/ 3241520 w 7467600"/>
              <a:gd name="connsiteY126" fmla="*/ 4385112 h 6858000"/>
              <a:gd name="connsiteX127" fmla="*/ 3374575 w 7467600"/>
              <a:gd name="connsiteY127" fmla="*/ 4451517 h 6858000"/>
              <a:gd name="connsiteX128" fmla="*/ 3505221 w 7467600"/>
              <a:gd name="connsiteY128" fmla="*/ 4480757 h 6858000"/>
              <a:gd name="connsiteX129" fmla="*/ 2626982 w 7467600"/>
              <a:gd name="connsiteY129" fmla="*/ 4206450 h 6858000"/>
              <a:gd name="connsiteX130" fmla="*/ 1310106 w 7467600"/>
              <a:gd name="connsiteY130" fmla="*/ 3943217 h 6858000"/>
              <a:gd name="connsiteX131" fmla="*/ 854994 w 7467600"/>
              <a:gd name="connsiteY131" fmla="*/ 4399136 h 6858000"/>
              <a:gd name="connsiteX132" fmla="*/ 742462 w 7467600"/>
              <a:gd name="connsiteY132" fmla="*/ 4594648 h 6858000"/>
              <a:gd name="connsiteX133" fmla="*/ 820602 w 7467600"/>
              <a:gd name="connsiteY133" fmla="*/ 4485915 h 6858000"/>
              <a:gd name="connsiteX134" fmla="*/ 878295 w 7467600"/>
              <a:gd name="connsiteY134" fmla="*/ 4403594 h 6858000"/>
              <a:gd name="connsiteX135" fmla="*/ 1240607 w 7467600"/>
              <a:gd name="connsiteY135" fmla="*/ 4010401 h 6858000"/>
              <a:gd name="connsiteX136" fmla="*/ 1310106 w 7467600"/>
              <a:gd name="connsiteY136" fmla="*/ 3943217 h 6858000"/>
              <a:gd name="connsiteX137" fmla="*/ 1423113 w 7467600"/>
              <a:gd name="connsiteY137" fmla="*/ 3874565 h 6858000"/>
              <a:gd name="connsiteX138" fmla="*/ 1260565 w 7467600"/>
              <a:gd name="connsiteY138" fmla="*/ 4031982 h 6858000"/>
              <a:gd name="connsiteX139" fmla="*/ 901900 w 7467600"/>
              <a:gd name="connsiteY139" fmla="*/ 4421236 h 6858000"/>
              <a:gd name="connsiteX140" fmla="*/ 845044 w 7467600"/>
              <a:gd name="connsiteY140" fmla="*/ 4502436 h 6858000"/>
              <a:gd name="connsiteX141" fmla="*/ 685926 w 7467600"/>
              <a:gd name="connsiteY141" fmla="*/ 4703069 h 6858000"/>
              <a:gd name="connsiteX142" fmla="*/ 684248 w 7467600"/>
              <a:gd name="connsiteY142" fmla="*/ 4706721 h 6858000"/>
              <a:gd name="connsiteX143" fmla="*/ 1423113 w 7467600"/>
              <a:gd name="connsiteY143" fmla="*/ 3874565 h 6858000"/>
              <a:gd name="connsiteX144" fmla="*/ 3316479 w 7467600"/>
              <a:gd name="connsiteY144" fmla="*/ 3872136 h 6858000"/>
              <a:gd name="connsiteX145" fmla="*/ 3546806 w 7467600"/>
              <a:gd name="connsiteY145" fmla="*/ 4356139 h 6858000"/>
              <a:gd name="connsiteX146" fmla="*/ 3364433 w 7467600"/>
              <a:gd name="connsiteY146" fmla="*/ 3953121 h 6858000"/>
              <a:gd name="connsiteX147" fmla="*/ 3316479 w 7467600"/>
              <a:gd name="connsiteY147" fmla="*/ 3872136 h 6858000"/>
              <a:gd name="connsiteX148" fmla="*/ 3291335 w 7467600"/>
              <a:gd name="connsiteY148" fmla="*/ 3767420 h 6858000"/>
              <a:gd name="connsiteX149" fmla="*/ 3390805 w 7467600"/>
              <a:gd name="connsiteY149" fmla="*/ 3937163 h 6858000"/>
              <a:gd name="connsiteX150" fmla="*/ 3579062 w 7467600"/>
              <a:gd name="connsiteY150" fmla="*/ 4359040 h 6858000"/>
              <a:gd name="connsiteX151" fmla="*/ 3467355 w 7467600"/>
              <a:gd name="connsiteY151" fmla="*/ 3988130 h 6858000"/>
              <a:gd name="connsiteX152" fmla="*/ 3310753 w 7467600"/>
              <a:gd name="connsiteY152" fmla="*/ 3787140 h 6858000"/>
              <a:gd name="connsiteX153" fmla="*/ 3291335 w 7467600"/>
              <a:gd name="connsiteY153" fmla="*/ 3767420 h 6858000"/>
              <a:gd name="connsiteX154" fmla="*/ 1635889 w 7467600"/>
              <a:gd name="connsiteY154" fmla="*/ 3709494 h 6858000"/>
              <a:gd name="connsiteX155" fmla="*/ 1634800 w 7467600"/>
              <a:gd name="connsiteY155" fmla="*/ 3731111 h 6858000"/>
              <a:gd name="connsiteX156" fmla="*/ 1635889 w 7467600"/>
              <a:gd name="connsiteY156" fmla="*/ 3709494 h 6858000"/>
              <a:gd name="connsiteX157" fmla="*/ 1510397 w 7467600"/>
              <a:gd name="connsiteY157" fmla="*/ 3684705 h 6858000"/>
              <a:gd name="connsiteX158" fmla="*/ 1146550 w 7467600"/>
              <a:gd name="connsiteY158" fmla="*/ 3802012 h 6858000"/>
              <a:gd name="connsiteX159" fmla="*/ 698834 w 7467600"/>
              <a:gd name="connsiteY159" fmla="*/ 3952272 h 6858000"/>
              <a:gd name="connsiteX160" fmla="*/ 34256 w 7467600"/>
              <a:gd name="connsiteY160" fmla="*/ 4347603 h 6858000"/>
              <a:gd name="connsiteX161" fmla="*/ 527241 w 7467600"/>
              <a:gd name="connsiteY161" fmla="*/ 4065078 h 6858000"/>
              <a:gd name="connsiteX162" fmla="*/ 1510397 w 7467600"/>
              <a:gd name="connsiteY162" fmla="*/ 3684705 h 6858000"/>
              <a:gd name="connsiteX163" fmla="*/ 1313114 w 7467600"/>
              <a:gd name="connsiteY163" fmla="*/ 3655216 h 6858000"/>
              <a:gd name="connsiteX164" fmla="*/ 1109304 w 7467600"/>
              <a:gd name="connsiteY164" fmla="*/ 3669030 h 6858000"/>
              <a:gd name="connsiteX165" fmla="*/ 8129 w 7467600"/>
              <a:gd name="connsiteY165" fmla="*/ 4330519 h 6858000"/>
              <a:gd name="connsiteX166" fmla="*/ 687572 w 7467600"/>
              <a:gd name="connsiteY166" fmla="*/ 3925629 h 6858000"/>
              <a:gd name="connsiteX167" fmla="*/ 1138365 w 7467600"/>
              <a:gd name="connsiteY167" fmla="*/ 3774515 h 6858000"/>
              <a:gd name="connsiteX168" fmla="*/ 1505579 w 7467600"/>
              <a:gd name="connsiteY168" fmla="*/ 3655526 h 6858000"/>
              <a:gd name="connsiteX169" fmla="*/ 1313114 w 7467600"/>
              <a:gd name="connsiteY169" fmla="*/ 3655216 h 6858000"/>
              <a:gd name="connsiteX170" fmla="*/ 3655073 w 7467600"/>
              <a:gd name="connsiteY170" fmla="*/ 3650884 h 6858000"/>
              <a:gd name="connsiteX171" fmla="*/ 3989938 w 7467600"/>
              <a:gd name="connsiteY171" fmla="*/ 3991685 h 6858000"/>
              <a:gd name="connsiteX172" fmla="*/ 4393907 w 7467600"/>
              <a:gd name="connsiteY172" fmla="*/ 4261258 h 6858000"/>
              <a:gd name="connsiteX173" fmla="*/ 4648051 w 7467600"/>
              <a:gd name="connsiteY173" fmla="*/ 4374051 h 6858000"/>
              <a:gd name="connsiteX174" fmla="*/ 4383389 w 7467600"/>
              <a:gd name="connsiteY174" fmla="*/ 4184369 h 6858000"/>
              <a:gd name="connsiteX175" fmla="*/ 4165508 w 7467600"/>
              <a:gd name="connsiteY175" fmla="*/ 4035196 h 6858000"/>
              <a:gd name="connsiteX176" fmla="*/ 4068162 w 7467600"/>
              <a:gd name="connsiteY176" fmla="*/ 3953394 h 6858000"/>
              <a:gd name="connsiteX177" fmla="*/ 3981416 w 7467600"/>
              <a:gd name="connsiteY177" fmla="*/ 3880482 h 6858000"/>
              <a:gd name="connsiteX178" fmla="*/ 3800147 w 7467600"/>
              <a:gd name="connsiteY178" fmla="*/ 3749872 h 6858000"/>
              <a:gd name="connsiteX179" fmla="*/ 3655073 w 7467600"/>
              <a:gd name="connsiteY179" fmla="*/ 3650884 h 6858000"/>
              <a:gd name="connsiteX180" fmla="*/ 3670252 w 7467600"/>
              <a:gd name="connsiteY180" fmla="*/ 3622798 h 6858000"/>
              <a:gd name="connsiteX181" fmla="*/ 3817258 w 7467600"/>
              <a:gd name="connsiteY181" fmla="*/ 3723577 h 6858000"/>
              <a:gd name="connsiteX182" fmla="*/ 4000461 w 7467600"/>
              <a:gd name="connsiteY182" fmla="*/ 3855966 h 6858000"/>
              <a:gd name="connsiteX183" fmla="*/ 4088180 w 7467600"/>
              <a:gd name="connsiteY183" fmla="*/ 3929774 h 6858000"/>
              <a:gd name="connsiteX184" fmla="*/ 4184555 w 7467600"/>
              <a:gd name="connsiteY184" fmla="*/ 4010683 h 6858000"/>
              <a:gd name="connsiteX185" fmla="*/ 4399563 w 7467600"/>
              <a:gd name="connsiteY185" fmla="*/ 4158106 h 6858000"/>
              <a:gd name="connsiteX186" fmla="*/ 4684469 w 7467600"/>
              <a:gd name="connsiteY186" fmla="*/ 4364680 h 6858000"/>
              <a:gd name="connsiteX187" fmla="*/ 4690271 w 7467600"/>
              <a:gd name="connsiteY187" fmla="*/ 4370034 h 6858000"/>
              <a:gd name="connsiteX188" fmla="*/ 4136093 w 7467600"/>
              <a:gd name="connsiteY188" fmla="*/ 3858466 h 6858000"/>
              <a:gd name="connsiteX189" fmla="*/ 3670252 w 7467600"/>
              <a:gd name="connsiteY189" fmla="*/ 3622798 h 6858000"/>
              <a:gd name="connsiteX190" fmla="*/ 4440129 w 7467600"/>
              <a:gd name="connsiteY190" fmla="*/ 3448571 h 6858000"/>
              <a:gd name="connsiteX191" fmla="*/ 4856525 w 7467600"/>
              <a:gd name="connsiteY191" fmla="*/ 3915351 h 6858000"/>
              <a:gd name="connsiteX192" fmla="*/ 5059055 w 7467600"/>
              <a:gd name="connsiteY192" fmla="*/ 4108918 h 6858000"/>
              <a:gd name="connsiteX193" fmla="*/ 5290070 w 7467600"/>
              <a:gd name="connsiteY193" fmla="*/ 4263619 h 6858000"/>
              <a:gd name="connsiteX194" fmla="*/ 4834991 w 7467600"/>
              <a:gd name="connsiteY194" fmla="*/ 3830985 h 6858000"/>
              <a:gd name="connsiteX195" fmla="*/ 4440129 w 7467600"/>
              <a:gd name="connsiteY195" fmla="*/ 3448571 h 6858000"/>
              <a:gd name="connsiteX196" fmla="*/ 4441737 w 7467600"/>
              <a:gd name="connsiteY196" fmla="*/ 3399734 h 6858000"/>
              <a:gd name="connsiteX197" fmla="*/ 4431236 w 7467600"/>
              <a:gd name="connsiteY197" fmla="*/ 3400954 h 6858000"/>
              <a:gd name="connsiteX198" fmla="*/ 4557150 w 7467600"/>
              <a:gd name="connsiteY198" fmla="*/ 3510023 h 6858000"/>
              <a:gd name="connsiteX199" fmla="*/ 4856936 w 7467600"/>
              <a:gd name="connsiteY199" fmla="*/ 3809146 h 6858000"/>
              <a:gd name="connsiteX200" fmla="*/ 5111996 w 7467600"/>
              <a:gd name="connsiteY200" fmla="*/ 4065759 h 6858000"/>
              <a:gd name="connsiteX201" fmla="*/ 5388878 w 7467600"/>
              <a:gd name="connsiteY201" fmla="*/ 4300185 h 6858000"/>
              <a:gd name="connsiteX202" fmla="*/ 5425556 w 7467600"/>
              <a:gd name="connsiteY202" fmla="*/ 4308967 h 6858000"/>
              <a:gd name="connsiteX203" fmla="*/ 4943646 w 7467600"/>
              <a:gd name="connsiteY203" fmla="*/ 3822916 h 6858000"/>
              <a:gd name="connsiteX204" fmla="*/ 4594837 w 7467600"/>
              <a:gd name="connsiteY204" fmla="*/ 3532274 h 6858000"/>
              <a:gd name="connsiteX205" fmla="*/ 4441737 w 7467600"/>
              <a:gd name="connsiteY205" fmla="*/ 3399734 h 6858000"/>
              <a:gd name="connsiteX206" fmla="*/ 5425834 w 7467600"/>
              <a:gd name="connsiteY206" fmla="*/ 3162785 h 6858000"/>
              <a:gd name="connsiteX207" fmla="*/ 5401644 w 7467600"/>
              <a:gd name="connsiteY207" fmla="*/ 3617847 h 6858000"/>
              <a:gd name="connsiteX208" fmla="*/ 5467256 w 7467600"/>
              <a:gd name="connsiteY208" fmla="*/ 4175494 h 6858000"/>
              <a:gd name="connsiteX209" fmla="*/ 5448069 w 7467600"/>
              <a:gd name="connsiteY209" fmla="*/ 3567554 h 6858000"/>
              <a:gd name="connsiteX210" fmla="*/ 5425834 w 7467600"/>
              <a:gd name="connsiteY210" fmla="*/ 3162785 h 6858000"/>
              <a:gd name="connsiteX211" fmla="*/ 1318687 w 7467600"/>
              <a:gd name="connsiteY211" fmla="*/ 3113840 h 6858000"/>
              <a:gd name="connsiteX212" fmla="*/ 1066793 w 7467600"/>
              <a:gd name="connsiteY212" fmla="*/ 3212171 h 6858000"/>
              <a:gd name="connsiteX213" fmla="*/ 993319 w 7467600"/>
              <a:gd name="connsiteY213" fmla="*/ 3247648 h 6858000"/>
              <a:gd name="connsiteX214" fmla="*/ 853081 w 7467600"/>
              <a:gd name="connsiteY214" fmla="*/ 3312410 h 6858000"/>
              <a:gd name="connsiteX215" fmla="*/ 805957 w 7467600"/>
              <a:gd name="connsiteY215" fmla="*/ 3330443 h 6858000"/>
              <a:gd name="connsiteX216" fmla="*/ 1318687 w 7467600"/>
              <a:gd name="connsiteY216" fmla="*/ 3113840 h 6858000"/>
              <a:gd name="connsiteX217" fmla="*/ 5453702 w 7467600"/>
              <a:gd name="connsiteY217" fmla="*/ 3090882 h 6858000"/>
              <a:gd name="connsiteX218" fmla="*/ 5480135 w 7467600"/>
              <a:gd name="connsiteY218" fmla="*/ 3565802 h 6858000"/>
              <a:gd name="connsiteX219" fmla="*/ 5499023 w 7467600"/>
              <a:gd name="connsiteY219" fmla="*/ 4166310 h 6858000"/>
              <a:gd name="connsiteX220" fmla="*/ 5547022 w 7467600"/>
              <a:gd name="connsiteY220" fmla="*/ 3607838 h 6858000"/>
              <a:gd name="connsiteX221" fmla="*/ 5515964 w 7467600"/>
              <a:gd name="connsiteY221" fmla="*/ 3378541 h 6858000"/>
              <a:gd name="connsiteX222" fmla="*/ 5453702 w 7467600"/>
              <a:gd name="connsiteY222" fmla="*/ 3090882 h 6858000"/>
              <a:gd name="connsiteX223" fmla="*/ 1238695 w 7467600"/>
              <a:gd name="connsiteY223" fmla="*/ 3076820 h 6858000"/>
              <a:gd name="connsiteX224" fmla="*/ 716371 w 7467600"/>
              <a:gd name="connsiteY224" fmla="*/ 3293249 h 6858000"/>
              <a:gd name="connsiteX225" fmla="*/ 579522 w 7467600"/>
              <a:gd name="connsiteY225" fmla="*/ 3371759 h 6858000"/>
              <a:gd name="connsiteX226" fmla="*/ 600288 w 7467600"/>
              <a:gd name="connsiteY226" fmla="*/ 3365555 h 6858000"/>
              <a:gd name="connsiteX227" fmla="*/ 840692 w 7467600"/>
              <a:gd name="connsiteY227" fmla="*/ 3284921 h 6858000"/>
              <a:gd name="connsiteX228" fmla="*/ 979248 w 7467600"/>
              <a:gd name="connsiteY228" fmla="*/ 3221003 h 6858000"/>
              <a:gd name="connsiteX229" fmla="*/ 1053282 w 7467600"/>
              <a:gd name="connsiteY229" fmla="*/ 3185247 h 6858000"/>
              <a:gd name="connsiteX230" fmla="*/ 1320603 w 7467600"/>
              <a:gd name="connsiteY230" fmla="*/ 3081281 h 6858000"/>
              <a:gd name="connsiteX231" fmla="*/ 1238695 w 7467600"/>
              <a:gd name="connsiteY231" fmla="*/ 3076820 h 6858000"/>
              <a:gd name="connsiteX232" fmla="*/ 5425627 w 7467600"/>
              <a:gd name="connsiteY232" fmla="*/ 2954192 h 6858000"/>
              <a:gd name="connsiteX233" fmla="*/ 5470770 w 7467600"/>
              <a:gd name="connsiteY233" fmla="*/ 3005435 h 6858000"/>
              <a:gd name="connsiteX234" fmla="*/ 5519779 w 7467600"/>
              <a:gd name="connsiteY234" fmla="*/ 4359223 h 6858000"/>
              <a:gd name="connsiteX235" fmla="*/ 5520293 w 7467600"/>
              <a:gd name="connsiteY235" fmla="*/ 4360602 h 6858000"/>
              <a:gd name="connsiteX236" fmla="*/ 5767221 w 7467600"/>
              <a:gd name="connsiteY236" fmla="*/ 4665564 h 6858000"/>
              <a:gd name="connsiteX237" fmla="*/ 6937169 w 7467600"/>
              <a:gd name="connsiteY237" fmla="*/ 4815941 h 6858000"/>
              <a:gd name="connsiteX238" fmla="*/ 6953922 w 7467600"/>
              <a:gd name="connsiteY238" fmla="*/ 4890068 h 6858000"/>
              <a:gd name="connsiteX239" fmla="*/ 6071359 w 7467600"/>
              <a:gd name="connsiteY239" fmla="*/ 4770770 h 6858000"/>
              <a:gd name="connsiteX240" fmla="*/ 6038839 w 7467600"/>
              <a:gd name="connsiteY240" fmla="*/ 4764474 h 6858000"/>
              <a:gd name="connsiteX241" fmla="*/ 6038706 w 7467600"/>
              <a:gd name="connsiteY241" fmla="*/ 4763847 h 6858000"/>
              <a:gd name="connsiteX242" fmla="*/ 6037784 w 7467600"/>
              <a:gd name="connsiteY242" fmla="*/ 4764270 h 6858000"/>
              <a:gd name="connsiteX243" fmla="*/ 6038839 w 7467600"/>
              <a:gd name="connsiteY243" fmla="*/ 4764474 h 6858000"/>
              <a:gd name="connsiteX244" fmla="*/ 6040338 w 7467600"/>
              <a:gd name="connsiteY244" fmla="*/ 4771418 h 6858000"/>
              <a:gd name="connsiteX245" fmla="*/ 6024488 w 7467600"/>
              <a:gd name="connsiteY245" fmla="*/ 4809903 h 6858000"/>
              <a:gd name="connsiteX246" fmla="*/ 5599771 w 7467600"/>
              <a:gd name="connsiteY246" fmla="*/ 5509652 h 6858000"/>
              <a:gd name="connsiteX247" fmla="*/ 5548843 w 7467600"/>
              <a:gd name="connsiteY247" fmla="*/ 5563845 h 6858000"/>
              <a:gd name="connsiteX248" fmla="*/ 5940952 w 7467600"/>
              <a:gd name="connsiteY248" fmla="*/ 6250028 h 6858000"/>
              <a:gd name="connsiteX249" fmla="*/ 6043441 w 7467600"/>
              <a:gd name="connsiteY249" fmla="*/ 6665847 h 6858000"/>
              <a:gd name="connsiteX250" fmla="*/ 6093432 w 7467600"/>
              <a:gd name="connsiteY250" fmla="*/ 6858000 h 6858000"/>
              <a:gd name="connsiteX251" fmla="*/ 6034344 w 7467600"/>
              <a:gd name="connsiteY251" fmla="*/ 6858000 h 6858000"/>
              <a:gd name="connsiteX252" fmla="*/ 6026679 w 7467600"/>
              <a:gd name="connsiteY252" fmla="*/ 6836959 h 6858000"/>
              <a:gd name="connsiteX253" fmla="*/ 5800441 w 7467600"/>
              <a:gd name="connsiteY253" fmla="*/ 6335286 h 6858000"/>
              <a:gd name="connsiteX254" fmla="*/ 5526562 w 7467600"/>
              <a:gd name="connsiteY254" fmla="*/ 5705388 h 6858000"/>
              <a:gd name="connsiteX255" fmla="*/ 5519640 w 7467600"/>
              <a:gd name="connsiteY255" fmla="*/ 5683774 h 6858000"/>
              <a:gd name="connsiteX256" fmla="*/ 5844559 w 7467600"/>
              <a:gd name="connsiteY256" fmla="*/ 6553349 h 6858000"/>
              <a:gd name="connsiteX257" fmla="*/ 5975994 w 7467600"/>
              <a:gd name="connsiteY257" fmla="*/ 6858000 h 6858000"/>
              <a:gd name="connsiteX258" fmla="*/ 5898547 w 7467600"/>
              <a:gd name="connsiteY258" fmla="*/ 6858000 h 6858000"/>
              <a:gd name="connsiteX259" fmla="*/ 5682041 w 7467600"/>
              <a:gd name="connsiteY259" fmla="*/ 6355860 h 6858000"/>
              <a:gd name="connsiteX260" fmla="*/ 5461758 w 7467600"/>
              <a:gd name="connsiteY260" fmla="*/ 5820220 h 6858000"/>
              <a:gd name="connsiteX261" fmla="*/ 5237282 w 7467600"/>
              <a:gd name="connsiteY261" fmla="*/ 6579086 h 6858000"/>
              <a:gd name="connsiteX262" fmla="*/ 5115009 w 7467600"/>
              <a:gd name="connsiteY262" fmla="*/ 6858000 h 6858000"/>
              <a:gd name="connsiteX263" fmla="*/ 5028074 w 7467600"/>
              <a:gd name="connsiteY263" fmla="*/ 6858000 h 6858000"/>
              <a:gd name="connsiteX264" fmla="*/ 5079508 w 7467600"/>
              <a:gd name="connsiteY264" fmla="*/ 6749074 h 6858000"/>
              <a:gd name="connsiteX265" fmla="*/ 5371846 w 7467600"/>
              <a:gd name="connsiteY265" fmla="*/ 5924413 h 6858000"/>
              <a:gd name="connsiteX266" fmla="*/ 5270512 w 7467600"/>
              <a:gd name="connsiteY266" fmla="*/ 6138975 h 6858000"/>
              <a:gd name="connsiteX267" fmla="*/ 5062409 w 7467600"/>
              <a:gd name="connsiteY267" fmla="*/ 6653544 h 6858000"/>
              <a:gd name="connsiteX268" fmla="*/ 5036628 w 7467600"/>
              <a:gd name="connsiteY268" fmla="*/ 6754247 h 6858000"/>
              <a:gd name="connsiteX269" fmla="*/ 5009112 w 7467600"/>
              <a:gd name="connsiteY269" fmla="*/ 6858000 h 6858000"/>
              <a:gd name="connsiteX270" fmla="*/ 4976679 w 7467600"/>
              <a:gd name="connsiteY270" fmla="*/ 6858000 h 6858000"/>
              <a:gd name="connsiteX271" fmla="*/ 5006537 w 7467600"/>
              <a:gd name="connsiteY271" fmla="*/ 6747068 h 6858000"/>
              <a:gd name="connsiteX272" fmla="*/ 5032723 w 7467600"/>
              <a:gd name="connsiteY272" fmla="*/ 6644957 h 6858000"/>
              <a:gd name="connsiteX273" fmla="*/ 5242949 w 7467600"/>
              <a:gd name="connsiteY273" fmla="*/ 6125175 h 6858000"/>
              <a:gd name="connsiteX274" fmla="*/ 5286321 w 7467600"/>
              <a:gd name="connsiteY274" fmla="*/ 6033555 h 6858000"/>
              <a:gd name="connsiteX275" fmla="*/ 5008210 w 7467600"/>
              <a:gd name="connsiteY275" fmla="*/ 6649194 h 6858000"/>
              <a:gd name="connsiteX276" fmla="*/ 4986321 w 7467600"/>
              <a:gd name="connsiteY276" fmla="*/ 6765687 h 6858000"/>
              <a:gd name="connsiteX277" fmla="*/ 4973474 w 7467600"/>
              <a:gd name="connsiteY277" fmla="*/ 6858000 h 6858000"/>
              <a:gd name="connsiteX278" fmla="*/ 4907178 w 7467600"/>
              <a:gd name="connsiteY278" fmla="*/ 6858000 h 6858000"/>
              <a:gd name="connsiteX279" fmla="*/ 4910810 w 7467600"/>
              <a:gd name="connsiteY279" fmla="*/ 6829660 h 6858000"/>
              <a:gd name="connsiteX280" fmla="*/ 4987461 w 7467600"/>
              <a:gd name="connsiteY280" fmla="*/ 6432994 h 6858000"/>
              <a:gd name="connsiteX281" fmla="*/ 5179262 w 7467600"/>
              <a:gd name="connsiteY281" fmla="*/ 6035044 h 6858000"/>
              <a:gd name="connsiteX282" fmla="*/ 4689678 w 7467600"/>
              <a:gd name="connsiteY282" fmla="*/ 6440241 h 6858000"/>
              <a:gd name="connsiteX283" fmla="*/ 4477543 w 7467600"/>
              <a:gd name="connsiteY283" fmla="*/ 6674836 h 6858000"/>
              <a:gd name="connsiteX284" fmla="*/ 4329957 w 7467600"/>
              <a:gd name="connsiteY284" fmla="*/ 6858000 h 6858000"/>
              <a:gd name="connsiteX285" fmla="*/ 4218595 w 7467600"/>
              <a:gd name="connsiteY285" fmla="*/ 6858000 h 6858000"/>
              <a:gd name="connsiteX286" fmla="*/ 4368888 w 7467600"/>
              <a:gd name="connsiteY286" fmla="*/ 6668412 h 6858000"/>
              <a:gd name="connsiteX287" fmla="*/ 4563091 w 7467600"/>
              <a:gd name="connsiteY287" fmla="*/ 6442508 h 6858000"/>
              <a:gd name="connsiteX288" fmla="*/ 5387324 w 7467600"/>
              <a:gd name="connsiteY288" fmla="*/ 5705830 h 6858000"/>
              <a:gd name="connsiteX289" fmla="*/ 5073620 w 7467600"/>
              <a:gd name="connsiteY289" fmla="*/ 5955437 h 6858000"/>
              <a:gd name="connsiteX290" fmla="*/ 4689789 w 7467600"/>
              <a:gd name="connsiteY290" fmla="*/ 6268382 h 6858000"/>
              <a:gd name="connsiteX291" fmla="*/ 4418722 w 7467600"/>
              <a:gd name="connsiteY291" fmla="*/ 6570886 h 6858000"/>
              <a:gd name="connsiteX292" fmla="*/ 4214944 w 7467600"/>
              <a:gd name="connsiteY292" fmla="*/ 6858000 h 6858000"/>
              <a:gd name="connsiteX293" fmla="*/ 4177898 w 7467600"/>
              <a:gd name="connsiteY293" fmla="*/ 6858000 h 6858000"/>
              <a:gd name="connsiteX294" fmla="*/ 4391597 w 7467600"/>
              <a:gd name="connsiteY294" fmla="*/ 6556370 h 6858000"/>
              <a:gd name="connsiteX295" fmla="*/ 4668889 w 7467600"/>
              <a:gd name="connsiteY295" fmla="*/ 6246399 h 6858000"/>
              <a:gd name="connsiteX296" fmla="*/ 5055427 w 7467600"/>
              <a:gd name="connsiteY296" fmla="*/ 5931476 h 6858000"/>
              <a:gd name="connsiteX297" fmla="*/ 5371814 w 7467600"/>
              <a:gd name="connsiteY297" fmla="*/ 5678975 h 6858000"/>
              <a:gd name="connsiteX298" fmla="*/ 4987918 w 7467600"/>
              <a:gd name="connsiteY298" fmla="*/ 5838701 h 6858000"/>
              <a:gd name="connsiteX299" fmla="*/ 4317146 w 7467600"/>
              <a:gd name="connsiteY299" fmla="*/ 6587716 h 6858000"/>
              <a:gd name="connsiteX300" fmla="*/ 4171627 w 7467600"/>
              <a:gd name="connsiteY300" fmla="*/ 6858000 h 6858000"/>
              <a:gd name="connsiteX301" fmla="*/ 4081585 w 7467600"/>
              <a:gd name="connsiteY301" fmla="*/ 6858000 h 6858000"/>
              <a:gd name="connsiteX302" fmla="*/ 4238603 w 7467600"/>
              <a:gd name="connsiteY302" fmla="*/ 6559341 h 6858000"/>
              <a:gd name="connsiteX303" fmla="*/ 4778333 w 7467600"/>
              <a:gd name="connsiteY303" fmla="*/ 5873626 h 6858000"/>
              <a:gd name="connsiteX304" fmla="*/ 5414185 w 7467600"/>
              <a:gd name="connsiteY304" fmla="*/ 5573882 h 6858000"/>
              <a:gd name="connsiteX305" fmla="*/ 5959648 w 7467600"/>
              <a:gd name="connsiteY305" fmla="*/ 4760797 h 6858000"/>
              <a:gd name="connsiteX306" fmla="*/ 5355019 w 7467600"/>
              <a:gd name="connsiteY306" fmla="*/ 4734672 h 6858000"/>
              <a:gd name="connsiteX307" fmla="*/ 5083565 w 7467600"/>
              <a:gd name="connsiteY307" fmla="*/ 5179121 h 6858000"/>
              <a:gd name="connsiteX308" fmla="*/ 4713577 w 7467600"/>
              <a:gd name="connsiteY308" fmla="*/ 5616803 h 6858000"/>
              <a:gd name="connsiteX309" fmla="*/ 3989559 w 7467600"/>
              <a:gd name="connsiteY309" fmla="*/ 6145945 h 6858000"/>
              <a:gd name="connsiteX310" fmla="*/ 3939824 w 7467600"/>
              <a:gd name="connsiteY310" fmla="*/ 6066900 h 6858000"/>
              <a:gd name="connsiteX311" fmla="*/ 4584537 w 7467600"/>
              <a:gd name="connsiteY311" fmla="*/ 5324826 h 6858000"/>
              <a:gd name="connsiteX312" fmla="*/ 5037105 w 7467600"/>
              <a:gd name="connsiteY312" fmla="*/ 5088765 h 6858000"/>
              <a:gd name="connsiteX313" fmla="*/ 5039930 w 7467600"/>
              <a:gd name="connsiteY313" fmla="*/ 5089585 h 6858000"/>
              <a:gd name="connsiteX314" fmla="*/ 5263764 w 7467600"/>
              <a:gd name="connsiteY314" fmla="*/ 4735525 h 6858000"/>
              <a:gd name="connsiteX315" fmla="*/ 4086300 w 7467600"/>
              <a:gd name="connsiteY315" fmla="*/ 4884599 h 6858000"/>
              <a:gd name="connsiteX316" fmla="*/ 4085485 w 7467600"/>
              <a:gd name="connsiteY316" fmla="*/ 4899070 h 6858000"/>
              <a:gd name="connsiteX317" fmla="*/ 3871915 w 7467600"/>
              <a:gd name="connsiteY317" fmla="*/ 5253645 h 6858000"/>
              <a:gd name="connsiteX318" fmla="*/ 3799374 w 7467600"/>
              <a:gd name="connsiteY318" fmla="*/ 5466127 h 6858000"/>
              <a:gd name="connsiteX319" fmla="*/ 3498850 w 7467600"/>
              <a:gd name="connsiteY319" fmla="*/ 6661888 h 6858000"/>
              <a:gd name="connsiteX320" fmla="*/ 3399216 w 7467600"/>
              <a:gd name="connsiteY320" fmla="*/ 6858000 h 6858000"/>
              <a:gd name="connsiteX321" fmla="*/ 3303688 w 7467600"/>
              <a:gd name="connsiteY321" fmla="*/ 6858000 h 6858000"/>
              <a:gd name="connsiteX322" fmla="*/ 3391774 w 7467600"/>
              <a:gd name="connsiteY322" fmla="*/ 6697181 h 6858000"/>
              <a:gd name="connsiteX323" fmla="*/ 3735540 w 7467600"/>
              <a:gd name="connsiteY323" fmla="*/ 5546923 h 6858000"/>
              <a:gd name="connsiteX324" fmla="*/ 3729438 w 7467600"/>
              <a:gd name="connsiteY324" fmla="*/ 5569058 h 6858000"/>
              <a:gd name="connsiteX325" fmla="*/ 3707782 w 7467600"/>
              <a:gd name="connsiteY325" fmla="*/ 5644908 h 6858000"/>
              <a:gd name="connsiteX326" fmla="*/ 3583827 w 7467600"/>
              <a:gd name="connsiteY326" fmla="*/ 6039215 h 6858000"/>
              <a:gd name="connsiteX327" fmla="*/ 3547861 w 7467600"/>
              <a:gd name="connsiteY327" fmla="*/ 6129609 h 6858000"/>
              <a:gd name="connsiteX328" fmla="*/ 3490905 w 7467600"/>
              <a:gd name="connsiteY328" fmla="*/ 6277660 h 6858000"/>
              <a:gd name="connsiteX329" fmla="*/ 3455859 w 7467600"/>
              <a:gd name="connsiteY329" fmla="*/ 6391301 h 6858000"/>
              <a:gd name="connsiteX330" fmla="*/ 3429112 w 7467600"/>
              <a:gd name="connsiteY330" fmla="*/ 6479469 h 6858000"/>
              <a:gd name="connsiteX331" fmla="*/ 3304862 w 7467600"/>
              <a:gd name="connsiteY331" fmla="*/ 6796476 h 6858000"/>
              <a:gd name="connsiteX332" fmla="*/ 3276071 w 7467600"/>
              <a:gd name="connsiteY332" fmla="*/ 6858000 h 6858000"/>
              <a:gd name="connsiteX333" fmla="*/ 3240805 w 7467600"/>
              <a:gd name="connsiteY333" fmla="*/ 6858000 h 6858000"/>
              <a:gd name="connsiteX334" fmla="*/ 3275917 w 7467600"/>
              <a:gd name="connsiteY334" fmla="*/ 6783192 h 6858000"/>
              <a:gd name="connsiteX335" fmla="*/ 3399358 w 7467600"/>
              <a:gd name="connsiteY335" fmla="*/ 6469011 h 6858000"/>
              <a:gd name="connsiteX336" fmla="*/ 3425650 w 7467600"/>
              <a:gd name="connsiteY336" fmla="*/ 6381333 h 6858000"/>
              <a:gd name="connsiteX337" fmla="*/ 3460661 w 7467600"/>
              <a:gd name="connsiteY337" fmla="*/ 6266763 h 6858000"/>
              <a:gd name="connsiteX338" fmla="*/ 3518021 w 7467600"/>
              <a:gd name="connsiteY338" fmla="*/ 6117298 h 6858000"/>
              <a:gd name="connsiteX339" fmla="*/ 3554035 w 7467600"/>
              <a:gd name="connsiteY339" fmla="*/ 6027832 h 6858000"/>
              <a:gd name="connsiteX340" fmla="*/ 3677174 w 7467600"/>
              <a:gd name="connsiteY340" fmla="*/ 5636351 h 6858000"/>
              <a:gd name="connsiteX341" fmla="*/ 3698819 w 7467600"/>
              <a:gd name="connsiteY341" fmla="*/ 5560503 h 6858000"/>
              <a:gd name="connsiteX342" fmla="*/ 3702094 w 7467600"/>
              <a:gd name="connsiteY342" fmla="*/ 5549194 h 6858000"/>
              <a:gd name="connsiteX343" fmla="*/ 3398355 w 7467600"/>
              <a:gd name="connsiteY343" fmla="*/ 6094603 h 6858000"/>
              <a:gd name="connsiteX344" fmla="*/ 3193941 w 7467600"/>
              <a:gd name="connsiteY344" fmla="*/ 6798775 h 6858000"/>
              <a:gd name="connsiteX345" fmla="*/ 3184140 w 7467600"/>
              <a:gd name="connsiteY345" fmla="*/ 6858000 h 6858000"/>
              <a:gd name="connsiteX346" fmla="*/ 3099978 w 7467600"/>
              <a:gd name="connsiteY346" fmla="*/ 6858000 h 6858000"/>
              <a:gd name="connsiteX347" fmla="*/ 3101556 w 7467600"/>
              <a:gd name="connsiteY347" fmla="*/ 6843337 h 6858000"/>
              <a:gd name="connsiteX348" fmla="*/ 3370162 w 7467600"/>
              <a:gd name="connsiteY348" fmla="*/ 5785550 h 6858000"/>
              <a:gd name="connsiteX349" fmla="*/ 3746477 w 7467600"/>
              <a:gd name="connsiteY349" fmla="*/ 5377889 h 6858000"/>
              <a:gd name="connsiteX350" fmla="*/ 3863399 w 7467600"/>
              <a:gd name="connsiteY350" fmla="*/ 5087257 h 6858000"/>
              <a:gd name="connsiteX351" fmla="*/ 3968712 w 7467600"/>
              <a:gd name="connsiteY351" fmla="*/ 4913989 h 6858000"/>
              <a:gd name="connsiteX352" fmla="*/ 2792390 w 7467600"/>
              <a:gd name="connsiteY352" fmla="*/ 5382974 h 6858000"/>
              <a:gd name="connsiteX353" fmla="*/ 2714982 w 7467600"/>
              <a:gd name="connsiteY353" fmla="*/ 5427051 h 6858000"/>
              <a:gd name="connsiteX354" fmla="*/ 2813361 w 7467600"/>
              <a:gd name="connsiteY354" fmla="*/ 6023912 h 6858000"/>
              <a:gd name="connsiteX355" fmla="*/ 2688430 w 7467600"/>
              <a:gd name="connsiteY355" fmla="*/ 6801564 h 6858000"/>
              <a:gd name="connsiteX356" fmla="*/ 2629626 w 7467600"/>
              <a:gd name="connsiteY356" fmla="*/ 6763394 h 6858000"/>
              <a:gd name="connsiteX357" fmla="*/ 2565328 w 7467600"/>
              <a:gd name="connsiteY357" fmla="*/ 5516399 h 6858000"/>
              <a:gd name="connsiteX358" fmla="*/ 1922999 w 7467600"/>
              <a:gd name="connsiteY358" fmla="*/ 5980343 h 6858000"/>
              <a:gd name="connsiteX359" fmla="*/ 1950261 w 7467600"/>
              <a:gd name="connsiteY359" fmla="*/ 6405858 h 6858000"/>
              <a:gd name="connsiteX360" fmla="*/ 2365554 w 7467600"/>
              <a:gd name="connsiteY360" fmla="*/ 6759107 h 6858000"/>
              <a:gd name="connsiteX361" fmla="*/ 2424142 w 7467600"/>
              <a:gd name="connsiteY361" fmla="*/ 6858000 h 6858000"/>
              <a:gd name="connsiteX362" fmla="*/ 2395994 w 7467600"/>
              <a:gd name="connsiteY362" fmla="*/ 6858000 h 6858000"/>
              <a:gd name="connsiteX363" fmla="*/ 2392863 w 7467600"/>
              <a:gd name="connsiteY363" fmla="*/ 6852964 h 6858000"/>
              <a:gd name="connsiteX364" fmla="*/ 2017589 w 7467600"/>
              <a:gd name="connsiteY364" fmla="*/ 6493982 h 6858000"/>
              <a:gd name="connsiteX365" fmla="*/ 2147336 w 7467600"/>
              <a:gd name="connsiteY365" fmla="*/ 6594052 h 6858000"/>
              <a:gd name="connsiteX366" fmla="*/ 2207047 w 7467600"/>
              <a:gd name="connsiteY366" fmla="*/ 6654540 h 6858000"/>
              <a:gd name="connsiteX367" fmla="*/ 2299106 w 7467600"/>
              <a:gd name="connsiteY367" fmla="*/ 6778931 h 6858000"/>
              <a:gd name="connsiteX368" fmla="*/ 2314430 w 7467600"/>
              <a:gd name="connsiteY368" fmla="*/ 6801144 h 6858000"/>
              <a:gd name="connsiteX369" fmla="*/ 2352406 w 7467600"/>
              <a:gd name="connsiteY369" fmla="*/ 6858000 h 6858000"/>
              <a:gd name="connsiteX370" fmla="*/ 2314492 w 7467600"/>
              <a:gd name="connsiteY370" fmla="*/ 6858000 h 6858000"/>
              <a:gd name="connsiteX371" fmla="*/ 2288095 w 7467600"/>
              <a:gd name="connsiteY371" fmla="*/ 6818030 h 6858000"/>
              <a:gd name="connsiteX372" fmla="*/ 2272768 w 7467600"/>
              <a:gd name="connsiteY372" fmla="*/ 6795822 h 6858000"/>
              <a:gd name="connsiteX373" fmla="*/ 2182715 w 7467600"/>
              <a:gd name="connsiteY373" fmla="*/ 6675071 h 6858000"/>
              <a:gd name="connsiteX374" fmla="*/ 2032061 w 7467600"/>
              <a:gd name="connsiteY374" fmla="*/ 6541380 h 6858000"/>
              <a:gd name="connsiteX375" fmla="*/ 2257220 w 7467600"/>
              <a:gd name="connsiteY375" fmla="*/ 6826257 h 6858000"/>
              <a:gd name="connsiteX376" fmla="*/ 2281324 w 7467600"/>
              <a:gd name="connsiteY376" fmla="*/ 6858000 h 6858000"/>
              <a:gd name="connsiteX377" fmla="*/ 2242860 w 7467600"/>
              <a:gd name="connsiteY377" fmla="*/ 6858000 h 6858000"/>
              <a:gd name="connsiteX378" fmla="*/ 2232818 w 7467600"/>
              <a:gd name="connsiteY378" fmla="*/ 6844926 h 6858000"/>
              <a:gd name="connsiteX379" fmla="*/ 1990172 w 7467600"/>
              <a:gd name="connsiteY379" fmla="*/ 6542121 h 6858000"/>
              <a:gd name="connsiteX380" fmla="*/ 2124090 w 7467600"/>
              <a:gd name="connsiteY380" fmla="*/ 6761017 h 6858000"/>
              <a:gd name="connsiteX381" fmla="*/ 2200380 w 7467600"/>
              <a:gd name="connsiteY381" fmla="*/ 6858000 h 6858000"/>
              <a:gd name="connsiteX382" fmla="*/ 2147507 w 7467600"/>
              <a:gd name="connsiteY382" fmla="*/ 6858000 h 6858000"/>
              <a:gd name="connsiteX383" fmla="*/ 2070668 w 7467600"/>
              <a:gd name="connsiteY383" fmla="*/ 6761520 h 6858000"/>
              <a:gd name="connsiteX384" fmla="*/ 1975142 w 7467600"/>
              <a:gd name="connsiteY384" fmla="*/ 6585570 h 6858000"/>
              <a:gd name="connsiteX385" fmla="*/ 2050035 w 7467600"/>
              <a:gd name="connsiteY385" fmla="*/ 6813345 h 6858000"/>
              <a:gd name="connsiteX386" fmla="*/ 2063025 w 7467600"/>
              <a:gd name="connsiteY386" fmla="*/ 6858000 h 6858000"/>
              <a:gd name="connsiteX387" fmla="*/ 2021675 w 7467600"/>
              <a:gd name="connsiteY387" fmla="*/ 6858000 h 6858000"/>
              <a:gd name="connsiteX388" fmla="*/ 2019308 w 7467600"/>
              <a:gd name="connsiteY388" fmla="*/ 6847118 h 6858000"/>
              <a:gd name="connsiteX389" fmla="*/ 1938835 w 7467600"/>
              <a:gd name="connsiteY389" fmla="*/ 6551160 h 6858000"/>
              <a:gd name="connsiteX390" fmla="*/ 1953230 w 7467600"/>
              <a:gd name="connsiteY390" fmla="*/ 6759699 h 6858000"/>
              <a:gd name="connsiteX391" fmla="*/ 1956763 w 7467600"/>
              <a:gd name="connsiteY391" fmla="*/ 6778191 h 6858000"/>
              <a:gd name="connsiteX392" fmla="*/ 1967925 w 7467600"/>
              <a:gd name="connsiteY392" fmla="*/ 6858000 h 6858000"/>
              <a:gd name="connsiteX393" fmla="*/ 1936622 w 7467600"/>
              <a:gd name="connsiteY393" fmla="*/ 6858000 h 6858000"/>
              <a:gd name="connsiteX394" fmla="*/ 1926261 w 7467600"/>
              <a:gd name="connsiteY394" fmla="*/ 6784064 h 6858000"/>
              <a:gd name="connsiteX395" fmla="*/ 1922724 w 7467600"/>
              <a:gd name="connsiteY395" fmla="*/ 6765577 h 6858000"/>
              <a:gd name="connsiteX396" fmla="*/ 1904650 w 7467600"/>
              <a:gd name="connsiteY396" fmla="*/ 6639616 h 6858000"/>
              <a:gd name="connsiteX397" fmla="*/ 1885273 w 7467600"/>
              <a:gd name="connsiteY397" fmla="*/ 6858000 h 6858000"/>
              <a:gd name="connsiteX398" fmla="*/ 1854363 w 7467600"/>
              <a:gd name="connsiteY398" fmla="*/ 6858000 h 6858000"/>
              <a:gd name="connsiteX399" fmla="*/ 1880391 w 7467600"/>
              <a:gd name="connsiteY399" fmla="*/ 6603796 h 6858000"/>
              <a:gd name="connsiteX400" fmla="*/ 1818273 w 7467600"/>
              <a:gd name="connsiteY400" fmla="*/ 6715729 h 6858000"/>
              <a:gd name="connsiteX401" fmla="*/ 1794691 w 7467600"/>
              <a:gd name="connsiteY401" fmla="*/ 6843239 h 6858000"/>
              <a:gd name="connsiteX402" fmla="*/ 1794914 w 7467600"/>
              <a:gd name="connsiteY402" fmla="*/ 6858000 h 6858000"/>
              <a:gd name="connsiteX403" fmla="*/ 1746128 w 7467600"/>
              <a:gd name="connsiteY403" fmla="*/ 6858000 h 6858000"/>
              <a:gd name="connsiteX404" fmla="*/ 1753934 w 7467600"/>
              <a:gd name="connsiteY404" fmla="*/ 6724796 h 6858000"/>
              <a:gd name="connsiteX405" fmla="*/ 1792053 w 7467600"/>
              <a:gd name="connsiteY405" fmla="*/ 6572396 h 6858000"/>
              <a:gd name="connsiteX406" fmla="*/ 1862248 w 7467600"/>
              <a:gd name="connsiteY406" fmla="*/ 6266397 h 6858000"/>
              <a:gd name="connsiteX407" fmla="*/ 1862250 w 7467600"/>
              <a:gd name="connsiteY407" fmla="*/ 6033531 h 6858000"/>
              <a:gd name="connsiteX408" fmla="*/ 1211999 w 7467600"/>
              <a:gd name="connsiteY408" fmla="*/ 6683610 h 6858000"/>
              <a:gd name="connsiteX409" fmla="*/ 1213266 w 7467600"/>
              <a:gd name="connsiteY409" fmla="*/ 6691947 h 6858000"/>
              <a:gd name="connsiteX410" fmla="*/ 1203370 w 7467600"/>
              <a:gd name="connsiteY410" fmla="*/ 6850676 h 6858000"/>
              <a:gd name="connsiteX411" fmla="*/ 1203671 w 7467600"/>
              <a:gd name="connsiteY411" fmla="*/ 6858000 h 6858000"/>
              <a:gd name="connsiteX412" fmla="*/ 1143180 w 7467600"/>
              <a:gd name="connsiteY412" fmla="*/ 6858000 h 6858000"/>
              <a:gd name="connsiteX413" fmla="*/ 1142176 w 7467600"/>
              <a:gd name="connsiteY413" fmla="*/ 6766045 h 6858000"/>
              <a:gd name="connsiteX414" fmla="*/ 1067484 w 7467600"/>
              <a:gd name="connsiteY414" fmla="*/ 6858000 h 6858000"/>
              <a:gd name="connsiteX415" fmla="*/ 953928 w 7467600"/>
              <a:gd name="connsiteY415" fmla="*/ 6858000 h 6858000"/>
              <a:gd name="connsiteX416" fmla="*/ 959715 w 7467600"/>
              <a:gd name="connsiteY416" fmla="*/ 6850185 h 6858000"/>
              <a:gd name="connsiteX417" fmla="*/ 1483788 w 7467600"/>
              <a:gd name="connsiteY417" fmla="*/ 6259174 h 6858000"/>
              <a:gd name="connsiteX418" fmla="*/ 1100671 w 7467600"/>
              <a:gd name="connsiteY418" fmla="*/ 6252137 h 6858000"/>
              <a:gd name="connsiteX419" fmla="*/ 1090144 w 7467600"/>
              <a:gd name="connsiteY419" fmla="*/ 6256748 h 6858000"/>
              <a:gd name="connsiteX420" fmla="*/ 1095872 w 7467600"/>
              <a:gd name="connsiteY420" fmla="*/ 6271892 h 6858000"/>
              <a:gd name="connsiteX421" fmla="*/ 262785 w 7467600"/>
              <a:gd name="connsiteY421" fmla="*/ 6845450 h 6858000"/>
              <a:gd name="connsiteX422" fmla="*/ 209968 w 7467600"/>
              <a:gd name="connsiteY422" fmla="*/ 6770713 h 6858000"/>
              <a:gd name="connsiteX423" fmla="*/ 873460 w 7467600"/>
              <a:gd name="connsiteY423" fmla="*/ 6253768 h 6858000"/>
              <a:gd name="connsiteX424" fmla="*/ 192686 w 7467600"/>
              <a:gd name="connsiteY424" fmla="*/ 5849257 h 6858000"/>
              <a:gd name="connsiteX425" fmla="*/ 4696 w 7467600"/>
              <a:gd name="connsiteY425" fmla="*/ 5697668 h 6858000"/>
              <a:gd name="connsiteX426" fmla="*/ 0 w 7467600"/>
              <a:gd name="connsiteY426" fmla="*/ 5689984 h 6858000"/>
              <a:gd name="connsiteX427" fmla="*/ 0 w 7467600"/>
              <a:gd name="connsiteY427" fmla="*/ 5513472 h 6858000"/>
              <a:gd name="connsiteX428" fmla="*/ 174101 w 7467600"/>
              <a:gd name="connsiteY428" fmla="*/ 5620277 h 6858000"/>
              <a:gd name="connsiteX429" fmla="*/ 891800 w 7467600"/>
              <a:gd name="connsiteY429" fmla="*/ 6036935 h 6858000"/>
              <a:gd name="connsiteX430" fmla="*/ 1072219 w 7467600"/>
              <a:gd name="connsiteY430" fmla="*/ 6169443 h 6858000"/>
              <a:gd name="connsiteX431" fmla="*/ 1074117 w 7467600"/>
              <a:gd name="connsiteY431" fmla="*/ 6170301 h 6858000"/>
              <a:gd name="connsiteX432" fmla="*/ 1083114 w 7467600"/>
              <a:gd name="connsiteY432" fmla="*/ 6174131 h 6858000"/>
              <a:gd name="connsiteX433" fmla="*/ 1543010 w 7467600"/>
              <a:gd name="connsiteY433" fmla="*/ 6191140 h 6858000"/>
              <a:gd name="connsiteX434" fmla="*/ 1551080 w 7467600"/>
              <a:gd name="connsiteY434" fmla="*/ 6195006 h 6858000"/>
              <a:gd name="connsiteX435" fmla="*/ 2345443 w 7467600"/>
              <a:gd name="connsiteY435" fmla="*/ 5549882 h 6858000"/>
              <a:gd name="connsiteX436" fmla="*/ 1721499 w 7467600"/>
              <a:gd name="connsiteY436" fmla="*/ 5599969 h 6858000"/>
              <a:gd name="connsiteX437" fmla="*/ 767716 w 7467600"/>
              <a:gd name="connsiteY437" fmla="*/ 5472768 h 6858000"/>
              <a:gd name="connsiteX438" fmla="*/ 722147 w 7467600"/>
              <a:gd name="connsiteY438" fmla="*/ 5393091 h 6858000"/>
              <a:gd name="connsiteX439" fmla="*/ 1485552 w 7467600"/>
              <a:gd name="connsiteY439" fmla="*/ 5313202 h 6858000"/>
              <a:gd name="connsiteX440" fmla="*/ 2143004 w 7467600"/>
              <a:gd name="connsiteY440" fmla="*/ 5402420 h 6858000"/>
              <a:gd name="connsiteX441" fmla="*/ 1933391 w 7467600"/>
              <a:gd name="connsiteY441" fmla="*/ 5156971 h 6858000"/>
              <a:gd name="connsiteX442" fmla="*/ 1827118 w 7467600"/>
              <a:gd name="connsiteY442" fmla="*/ 4968410 h 6858000"/>
              <a:gd name="connsiteX443" fmla="*/ 1837349 w 7467600"/>
              <a:gd name="connsiteY443" fmla="*/ 4956357 h 6858000"/>
              <a:gd name="connsiteX444" fmla="*/ 2162835 w 7467600"/>
              <a:gd name="connsiteY444" fmla="*/ 5187853 h 6858000"/>
              <a:gd name="connsiteX445" fmla="*/ 2257167 w 7467600"/>
              <a:gd name="connsiteY445" fmla="*/ 5462123 h 6858000"/>
              <a:gd name="connsiteX446" fmla="*/ 2261598 w 7467600"/>
              <a:gd name="connsiteY446" fmla="*/ 5467998 h 6858000"/>
              <a:gd name="connsiteX447" fmla="*/ 2437177 w 7467600"/>
              <a:gd name="connsiteY447" fmla="*/ 5479608 h 6858000"/>
              <a:gd name="connsiteX448" fmla="*/ 2445247 w 7467600"/>
              <a:gd name="connsiteY448" fmla="*/ 5483476 h 6858000"/>
              <a:gd name="connsiteX449" fmla="*/ 2743626 w 7467600"/>
              <a:gd name="connsiteY449" fmla="*/ 5304819 h 6858000"/>
              <a:gd name="connsiteX450" fmla="*/ 3048102 w 7467600"/>
              <a:gd name="connsiteY450" fmla="*/ 5150595 h 6858000"/>
              <a:gd name="connsiteX451" fmla="*/ 1799414 w 7467600"/>
              <a:gd name="connsiteY451" fmla="*/ 4694732 h 6858000"/>
              <a:gd name="connsiteX452" fmla="*/ 1771735 w 7467600"/>
              <a:gd name="connsiteY452" fmla="*/ 4619929 h 6858000"/>
              <a:gd name="connsiteX453" fmla="*/ 3104273 w 7467600"/>
              <a:gd name="connsiteY453" fmla="*/ 5076159 h 6858000"/>
              <a:gd name="connsiteX454" fmla="*/ 3113245 w 7467600"/>
              <a:gd name="connsiteY454" fmla="*/ 5090705 h 6858000"/>
              <a:gd name="connsiteX455" fmla="*/ 3126294 w 7467600"/>
              <a:gd name="connsiteY455" fmla="*/ 5114400 h 6858000"/>
              <a:gd name="connsiteX456" fmla="*/ 3937433 w 7467600"/>
              <a:gd name="connsiteY456" fmla="*/ 4830473 h 6858000"/>
              <a:gd name="connsiteX457" fmla="*/ 3590475 w 7467600"/>
              <a:gd name="connsiteY457" fmla="*/ 4597974 h 6858000"/>
              <a:gd name="connsiteX458" fmla="*/ 3100264 w 7467600"/>
              <a:gd name="connsiteY458" fmla="*/ 4579845 h 6858000"/>
              <a:gd name="connsiteX459" fmla="*/ 2183576 w 7467600"/>
              <a:gd name="connsiteY459" fmla="*/ 4227150 h 6858000"/>
              <a:gd name="connsiteX460" fmla="*/ 2151029 w 7467600"/>
              <a:gd name="connsiteY460" fmla="*/ 4146947 h 6858000"/>
              <a:gd name="connsiteX461" fmla="*/ 3563434 w 7467600"/>
              <a:gd name="connsiteY461" fmla="*/ 4469115 h 6858000"/>
              <a:gd name="connsiteX462" fmla="*/ 3177952 w 7467600"/>
              <a:gd name="connsiteY462" fmla="*/ 3657386 h 6858000"/>
              <a:gd name="connsiteX463" fmla="*/ 3189263 w 7467600"/>
              <a:gd name="connsiteY463" fmla="*/ 3625726 h 6858000"/>
              <a:gd name="connsiteX464" fmla="*/ 3560912 w 7467600"/>
              <a:gd name="connsiteY464" fmla="*/ 4079863 h 6858000"/>
              <a:gd name="connsiteX465" fmla="*/ 3626636 w 7467600"/>
              <a:gd name="connsiteY465" fmla="*/ 4512230 h 6858000"/>
              <a:gd name="connsiteX466" fmla="*/ 3653088 w 7467600"/>
              <a:gd name="connsiteY466" fmla="*/ 4521417 h 6858000"/>
              <a:gd name="connsiteX467" fmla="*/ 3988128 w 7467600"/>
              <a:gd name="connsiteY467" fmla="*/ 4817267 h 6858000"/>
              <a:gd name="connsiteX468" fmla="*/ 4830582 w 7467600"/>
              <a:gd name="connsiteY468" fmla="*/ 4676000 h 6858000"/>
              <a:gd name="connsiteX469" fmla="*/ 4830100 w 7467600"/>
              <a:gd name="connsiteY469" fmla="*/ 4675554 h 6858000"/>
              <a:gd name="connsiteX470" fmla="*/ 4036318 w 7467600"/>
              <a:gd name="connsiteY470" fmla="*/ 4147013 h 6858000"/>
              <a:gd name="connsiteX471" fmla="*/ 3432098 w 7467600"/>
              <a:gd name="connsiteY471" fmla="*/ 3537312 h 6858000"/>
              <a:gd name="connsiteX472" fmla="*/ 3446761 w 7467600"/>
              <a:gd name="connsiteY472" fmla="*/ 3461278 h 6858000"/>
              <a:gd name="connsiteX473" fmla="*/ 4419733 w 7467600"/>
              <a:gd name="connsiteY473" fmla="*/ 3963555 h 6858000"/>
              <a:gd name="connsiteX474" fmla="*/ 4781371 w 7467600"/>
              <a:gd name="connsiteY474" fmla="*/ 4458604 h 6858000"/>
              <a:gd name="connsiteX475" fmla="*/ 4780440 w 7467600"/>
              <a:gd name="connsiteY475" fmla="*/ 4470290 h 6858000"/>
              <a:gd name="connsiteX476" fmla="*/ 4898954 w 7467600"/>
              <a:gd name="connsiteY476" fmla="*/ 4662092 h 6858000"/>
              <a:gd name="connsiteX477" fmla="*/ 4900699 w 7467600"/>
              <a:gd name="connsiteY477" fmla="*/ 4670867 h 6858000"/>
              <a:gd name="connsiteX478" fmla="*/ 5714511 w 7467600"/>
              <a:gd name="connsiteY478" fmla="*/ 4663483 h 6858000"/>
              <a:gd name="connsiteX479" fmla="*/ 5464793 w 7467600"/>
              <a:gd name="connsiteY479" fmla="*/ 4393556 h 6858000"/>
              <a:gd name="connsiteX480" fmla="*/ 5461897 w 7467600"/>
              <a:gd name="connsiteY480" fmla="*/ 4390879 h 6858000"/>
              <a:gd name="connsiteX481" fmla="*/ 4294126 w 7467600"/>
              <a:gd name="connsiteY481" fmla="*/ 3303048 h 6858000"/>
              <a:gd name="connsiteX482" fmla="*/ 4305321 w 7467600"/>
              <a:gd name="connsiteY482" fmla="*/ 3256953 h 6858000"/>
              <a:gd name="connsiteX483" fmla="*/ 4949299 w 7467600"/>
              <a:gd name="connsiteY483" fmla="*/ 3766336 h 6858000"/>
              <a:gd name="connsiteX484" fmla="*/ 5291452 w 7467600"/>
              <a:gd name="connsiteY484" fmla="*/ 4076801 h 6858000"/>
              <a:gd name="connsiteX485" fmla="*/ 5434998 w 7467600"/>
              <a:gd name="connsiteY485" fmla="*/ 4254100 h 6858000"/>
              <a:gd name="connsiteX486" fmla="*/ 5351015 w 7467600"/>
              <a:gd name="connsiteY486" fmla="*/ 3760989 h 6858000"/>
              <a:gd name="connsiteX487" fmla="*/ 5413780 w 7467600"/>
              <a:gd name="connsiteY487" fmla="*/ 2966265 h 6858000"/>
              <a:gd name="connsiteX488" fmla="*/ 5425627 w 7467600"/>
              <a:gd name="connsiteY488" fmla="*/ 2954192 h 6858000"/>
              <a:gd name="connsiteX489" fmla="*/ 6604735 w 7467600"/>
              <a:gd name="connsiteY489" fmla="*/ 2041381 h 6858000"/>
              <a:gd name="connsiteX490" fmla="*/ 7204487 w 7467600"/>
              <a:gd name="connsiteY490" fmla="*/ 2742112 h 6858000"/>
              <a:gd name="connsiteX491" fmla="*/ 7131592 w 7467600"/>
              <a:gd name="connsiteY491" fmla="*/ 2672096 h 6858000"/>
              <a:gd name="connsiteX492" fmla="*/ 6996344 w 7467600"/>
              <a:gd name="connsiteY492" fmla="*/ 2518310 h 6858000"/>
              <a:gd name="connsiteX493" fmla="*/ 6735495 w 7467600"/>
              <a:gd name="connsiteY493" fmla="*/ 2196890 h 6858000"/>
              <a:gd name="connsiteX494" fmla="*/ 6721901 w 7467600"/>
              <a:gd name="connsiteY494" fmla="*/ 2179274 h 6858000"/>
              <a:gd name="connsiteX495" fmla="*/ 6604735 w 7467600"/>
              <a:gd name="connsiteY495" fmla="*/ 2041381 h 6858000"/>
              <a:gd name="connsiteX496" fmla="*/ 6591670 w 7467600"/>
              <a:gd name="connsiteY496" fmla="*/ 1988277 h 6858000"/>
              <a:gd name="connsiteX497" fmla="*/ 6747349 w 7467600"/>
              <a:gd name="connsiteY497" fmla="*/ 2160069 h 6858000"/>
              <a:gd name="connsiteX498" fmla="*/ 6760943 w 7467600"/>
              <a:gd name="connsiteY498" fmla="*/ 2177686 h 6858000"/>
              <a:gd name="connsiteX499" fmla="*/ 7021065 w 7467600"/>
              <a:gd name="connsiteY499" fmla="*/ 2498102 h 6858000"/>
              <a:gd name="connsiteX500" fmla="*/ 7155223 w 7467600"/>
              <a:gd name="connsiteY500" fmla="*/ 2650386 h 6858000"/>
              <a:gd name="connsiteX501" fmla="*/ 7203167 w 7467600"/>
              <a:gd name="connsiteY501" fmla="*/ 2697288 h 6858000"/>
              <a:gd name="connsiteX502" fmla="*/ 6937703 w 7467600"/>
              <a:gd name="connsiteY502" fmla="*/ 2321981 h 6858000"/>
              <a:gd name="connsiteX503" fmla="*/ 6591670 w 7467600"/>
              <a:gd name="connsiteY503" fmla="*/ 1988277 h 6858000"/>
              <a:gd name="connsiteX504" fmla="*/ 5798671 w 7467600"/>
              <a:gd name="connsiteY504" fmla="*/ 1981601 h 6858000"/>
              <a:gd name="connsiteX505" fmla="*/ 5754709 w 7467600"/>
              <a:gd name="connsiteY505" fmla="*/ 2071454 h 6858000"/>
              <a:gd name="connsiteX506" fmla="*/ 5763044 w 7467600"/>
              <a:gd name="connsiteY506" fmla="*/ 2842206 h 6858000"/>
              <a:gd name="connsiteX507" fmla="*/ 5764974 w 7467600"/>
              <a:gd name="connsiteY507" fmla="*/ 2799609 h 6858000"/>
              <a:gd name="connsiteX508" fmla="*/ 5767665 w 7467600"/>
              <a:gd name="connsiteY508" fmla="*/ 2666409 h 6858000"/>
              <a:gd name="connsiteX509" fmla="*/ 5763055 w 7467600"/>
              <a:gd name="connsiteY509" fmla="*/ 2579705 h 6858000"/>
              <a:gd name="connsiteX510" fmla="*/ 5758079 w 7467600"/>
              <a:gd name="connsiteY510" fmla="*/ 2492508 h 6858000"/>
              <a:gd name="connsiteX511" fmla="*/ 5779325 w 7467600"/>
              <a:gd name="connsiteY511" fmla="*/ 2197069 h 6858000"/>
              <a:gd name="connsiteX512" fmla="*/ 5798671 w 7467600"/>
              <a:gd name="connsiteY512" fmla="*/ 1981601 h 6858000"/>
              <a:gd name="connsiteX513" fmla="*/ 5829202 w 7467600"/>
              <a:gd name="connsiteY513" fmla="*/ 1971679 h 6858000"/>
              <a:gd name="connsiteX514" fmla="*/ 5809558 w 7467600"/>
              <a:gd name="connsiteY514" fmla="*/ 2198043 h 6858000"/>
              <a:gd name="connsiteX515" fmla="*/ 5788653 w 7467600"/>
              <a:gd name="connsiteY515" fmla="*/ 2489430 h 6858000"/>
              <a:gd name="connsiteX516" fmla="*/ 5793439 w 7467600"/>
              <a:gd name="connsiteY516" fmla="*/ 2575235 h 6858000"/>
              <a:gd name="connsiteX517" fmla="*/ 5796837 w 7467600"/>
              <a:gd name="connsiteY517" fmla="*/ 2637633 h 6858000"/>
              <a:gd name="connsiteX518" fmla="*/ 5818614 w 7467600"/>
              <a:gd name="connsiteY518" fmla="*/ 2473055 h 6858000"/>
              <a:gd name="connsiteX519" fmla="*/ 5829202 w 7467600"/>
              <a:gd name="connsiteY519" fmla="*/ 1971679 h 6858000"/>
              <a:gd name="connsiteX520" fmla="*/ 5911389 w 7467600"/>
              <a:gd name="connsiteY520" fmla="*/ 1898371 h 6858000"/>
              <a:gd name="connsiteX521" fmla="*/ 6237627 w 7467600"/>
              <a:gd name="connsiteY521" fmla="*/ 2231921 h 6858000"/>
              <a:gd name="connsiteX522" fmla="*/ 5911389 w 7467600"/>
              <a:gd name="connsiteY522" fmla="*/ 1898371 h 6858000"/>
              <a:gd name="connsiteX523" fmla="*/ 6944437 w 7467600"/>
              <a:gd name="connsiteY523" fmla="*/ 1575402 h 6858000"/>
              <a:gd name="connsiteX524" fmla="*/ 6304730 w 7467600"/>
              <a:gd name="connsiteY524" fmla="*/ 1766654 h 6858000"/>
              <a:gd name="connsiteX525" fmla="*/ 6944437 w 7467600"/>
              <a:gd name="connsiteY525" fmla="*/ 1575402 h 6858000"/>
              <a:gd name="connsiteX526" fmla="*/ 7019523 w 7467600"/>
              <a:gd name="connsiteY526" fmla="*/ 1519450 h 6858000"/>
              <a:gd name="connsiteX527" fmla="*/ 6298091 w 7467600"/>
              <a:gd name="connsiteY527" fmla="*/ 1737122 h 6858000"/>
              <a:gd name="connsiteX528" fmla="*/ 7019523 w 7467600"/>
              <a:gd name="connsiteY528" fmla="*/ 1519450 h 6858000"/>
              <a:gd name="connsiteX529" fmla="*/ 2399523 w 7467600"/>
              <a:gd name="connsiteY529" fmla="*/ 1428234 h 6858000"/>
              <a:gd name="connsiteX530" fmla="*/ 2224982 w 7467600"/>
              <a:gd name="connsiteY530" fmla="*/ 1826201 h 6858000"/>
              <a:gd name="connsiteX531" fmla="*/ 2096099 w 7467600"/>
              <a:gd name="connsiteY531" fmla="*/ 2345900 h 6858000"/>
              <a:gd name="connsiteX532" fmla="*/ 2283317 w 7467600"/>
              <a:gd name="connsiteY532" fmla="*/ 1796925 h 6858000"/>
              <a:gd name="connsiteX533" fmla="*/ 2399523 w 7467600"/>
              <a:gd name="connsiteY533" fmla="*/ 1428234 h 6858000"/>
              <a:gd name="connsiteX534" fmla="*/ 2448558 w 7467600"/>
              <a:gd name="connsiteY534" fmla="*/ 1373435 h 6858000"/>
              <a:gd name="connsiteX535" fmla="*/ 2312521 w 7467600"/>
              <a:gd name="connsiteY535" fmla="*/ 1806140 h 6858000"/>
              <a:gd name="connsiteX536" fmla="*/ 2127533 w 7467600"/>
              <a:gd name="connsiteY536" fmla="*/ 2348380 h 6858000"/>
              <a:gd name="connsiteX537" fmla="*/ 2358080 w 7467600"/>
              <a:gd name="connsiteY537" fmla="*/ 1866134 h 6858000"/>
              <a:gd name="connsiteX538" fmla="*/ 2407436 w 7467600"/>
              <a:gd name="connsiteY538" fmla="*/ 1651070 h 6858000"/>
              <a:gd name="connsiteX539" fmla="*/ 2448558 w 7467600"/>
              <a:gd name="connsiteY539" fmla="*/ 1373435 h 6858000"/>
              <a:gd name="connsiteX540" fmla="*/ 278707 w 7467600"/>
              <a:gd name="connsiteY540" fmla="*/ 1352270 h 6858000"/>
              <a:gd name="connsiteX541" fmla="*/ 321570 w 7467600"/>
              <a:gd name="connsiteY541" fmla="*/ 1861610 h 6858000"/>
              <a:gd name="connsiteX542" fmla="*/ 294281 w 7467600"/>
              <a:gd name="connsiteY542" fmla="*/ 1440658 h 6858000"/>
              <a:gd name="connsiteX543" fmla="*/ 278707 w 7467600"/>
              <a:gd name="connsiteY543" fmla="*/ 1352270 h 6858000"/>
              <a:gd name="connsiteX544" fmla="*/ 1423821 w 7467600"/>
              <a:gd name="connsiteY544" fmla="*/ 1351958 h 6858000"/>
              <a:gd name="connsiteX545" fmla="*/ 1638521 w 7467600"/>
              <a:gd name="connsiteY545" fmla="*/ 1908470 h 6858000"/>
              <a:gd name="connsiteX546" fmla="*/ 1754199 w 7467600"/>
              <a:gd name="connsiteY546" fmla="*/ 2149284 h 6858000"/>
              <a:gd name="connsiteX547" fmla="*/ 1908359 w 7467600"/>
              <a:gd name="connsiteY547" fmla="*/ 2364988 h 6858000"/>
              <a:gd name="connsiteX548" fmla="*/ 1647661 w 7467600"/>
              <a:gd name="connsiteY548" fmla="*/ 1825945 h 6858000"/>
              <a:gd name="connsiteX549" fmla="*/ 1423821 w 7467600"/>
              <a:gd name="connsiteY549" fmla="*/ 1351958 h 6858000"/>
              <a:gd name="connsiteX550" fmla="*/ 1431890 w 7467600"/>
              <a:gd name="connsiteY550" fmla="*/ 1306475 h 6858000"/>
              <a:gd name="connsiteX551" fmla="*/ 1507597 w 7467600"/>
              <a:gd name="connsiteY551" fmla="*/ 1446132 h 6858000"/>
              <a:gd name="connsiteX552" fmla="*/ 1674586 w 7467600"/>
              <a:gd name="connsiteY552" fmla="*/ 1813832 h 6858000"/>
              <a:gd name="connsiteX553" fmla="*/ 1815950 w 7467600"/>
              <a:gd name="connsiteY553" fmla="*/ 2128564 h 6858000"/>
              <a:gd name="connsiteX554" fmla="*/ 1984242 w 7467600"/>
              <a:gd name="connsiteY554" fmla="*/ 2430829 h 6858000"/>
              <a:gd name="connsiteX555" fmla="*/ 2014023 w 7467600"/>
              <a:gd name="connsiteY555" fmla="*/ 2450995 h 6858000"/>
              <a:gd name="connsiteX556" fmla="*/ 1747337 w 7467600"/>
              <a:gd name="connsiteY556" fmla="*/ 1855264 h 6858000"/>
              <a:gd name="connsiteX557" fmla="*/ 1533749 w 7467600"/>
              <a:gd name="connsiteY557" fmla="*/ 1478656 h 6858000"/>
              <a:gd name="connsiteX558" fmla="*/ 1431890 w 7467600"/>
              <a:gd name="connsiteY558" fmla="*/ 1306475 h 6858000"/>
              <a:gd name="connsiteX559" fmla="*/ 5052692 w 7467600"/>
              <a:gd name="connsiteY559" fmla="*/ 1292994 h 6858000"/>
              <a:gd name="connsiteX560" fmla="*/ 5200661 w 7467600"/>
              <a:gd name="connsiteY560" fmla="*/ 1635186 h 6858000"/>
              <a:gd name="connsiteX561" fmla="*/ 5297138 w 7467600"/>
              <a:gd name="connsiteY561" fmla="*/ 1906351 h 6858000"/>
              <a:gd name="connsiteX562" fmla="*/ 5052692 w 7467600"/>
              <a:gd name="connsiteY562" fmla="*/ 1292994 h 6858000"/>
              <a:gd name="connsiteX563" fmla="*/ 5009948 w 7467600"/>
              <a:gd name="connsiteY563" fmla="*/ 1273619 h 6858000"/>
              <a:gd name="connsiteX564" fmla="*/ 5121777 w 7467600"/>
              <a:gd name="connsiteY564" fmla="*/ 1654213 h 6858000"/>
              <a:gd name="connsiteX565" fmla="*/ 5293545 w 7467600"/>
              <a:gd name="connsiteY565" fmla="*/ 2072247 h 6858000"/>
              <a:gd name="connsiteX566" fmla="*/ 5294042 w 7467600"/>
              <a:gd name="connsiteY566" fmla="*/ 2065019 h 6858000"/>
              <a:gd name="connsiteX567" fmla="*/ 5171936 w 7467600"/>
              <a:gd name="connsiteY567" fmla="*/ 1647613 h 6858000"/>
              <a:gd name="connsiteX568" fmla="*/ 5009948 w 7467600"/>
              <a:gd name="connsiteY568" fmla="*/ 1273619 h 6858000"/>
              <a:gd name="connsiteX569" fmla="*/ 655236 w 7467600"/>
              <a:gd name="connsiteY569" fmla="*/ 1268632 h 6858000"/>
              <a:gd name="connsiteX570" fmla="*/ 839521 w 7467600"/>
              <a:gd name="connsiteY570" fmla="*/ 1685315 h 6858000"/>
              <a:gd name="connsiteX571" fmla="*/ 1109416 w 7467600"/>
              <a:gd name="connsiteY571" fmla="*/ 2061663 h 6858000"/>
              <a:gd name="connsiteX572" fmla="*/ 1298300 w 7467600"/>
              <a:gd name="connsiteY572" fmla="*/ 2247742 h 6858000"/>
              <a:gd name="connsiteX573" fmla="*/ 1125871 w 7467600"/>
              <a:gd name="connsiteY573" fmla="*/ 1989513 h 6858000"/>
              <a:gd name="connsiteX574" fmla="*/ 981574 w 7467600"/>
              <a:gd name="connsiteY574" fmla="*/ 1783157 h 6858000"/>
              <a:gd name="connsiteX575" fmla="*/ 922198 w 7467600"/>
              <a:gd name="connsiteY575" fmla="*/ 1677437 h 6858000"/>
              <a:gd name="connsiteX576" fmla="*/ 869293 w 7467600"/>
              <a:gd name="connsiteY576" fmla="*/ 1583214 h 6858000"/>
              <a:gd name="connsiteX577" fmla="*/ 751431 w 7467600"/>
              <a:gd name="connsiteY577" fmla="*/ 1405731 h 6858000"/>
              <a:gd name="connsiteX578" fmla="*/ 655236 w 7467600"/>
              <a:gd name="connsiteY578" fmla="*/ 1268632 h 6858000"/>
              <a:gd name="connsiteX579" fmla="*/ 6516292 w 7467600"/>
              <a:gd name="connsiteY579" fmla="*/ 1263064 h 6858000"/>
              <a:gd name="connsiteX580" fmla="*/ 5736320 w 7467600"/>
              <a:gd name="connsiteY580" fmla="*/ 1501803 h 6858000"/>
              <a:gd name="connsiteX581" fmla="*/ 6516292 w 7467600"/>
              <a:gd name="connsiteY581" fmla="*/ 1263064 h 6858000"/>
              <a:gd name="connsiteX582" fmla="*/ 291466 w 7467600"/>
              <a:gd name="connsiteY582" fmla="*/ 1250369 h 6858000"/>
              <a:gd name="connsiteX583" fmla="*/ 323180 w 7467600"/>
              <a:gd name="connsiteY583" fmla="*/ 1435283 h 6858000"/>
              <a:gd name="connsiteX584" fmla="*/ 349381 w 7467600"/>
              <a:gd name="connsiteY584" fmla="*/ 1875041 h 6858000"/>
              <a:gd name="connsiteX585" fmla="*/ 374363 w 7467600"/>
              <a:gd name="connsiteY585" fmla="*/ 1506494 h 6858000"/>
              <a:gd name="connsiteX586" fmla="*/ 302168 w 7467600"/>
              <a:gd name="connsiteY586" fmla="*/ 1274495 h 6858000"/>
              <a:gd name="connsiteX587" fmla="*/ 291466 w 7467600"/>
              <a:gd name="connsiteY587" fmla="*/ 1250369 h 6858000"/>
              <a:gd name="connsiteX588" fmla="*/ 678222 w 7467600"/>
              <a:gd name="connsiteY588" fmla="*/ 1248670 h 6858000"/>
              <a:gd name="connsiteX589" fmla="*/ 775536 w 7467600"/>
              <a:gd name="connsiteY589" fmla="*/ 1388015 h 6858000"/>
              <a:gd name="connsiteX590" fmla="*/ 894529 w 7467600"/>
              <a:gd name="connsiteY590" fmla="*/ 1567739 h 6858000"/>
              <a:gd name="connsiteX591" fmla="*/ 948000 w 7467600"/>
              <a:gd name="connsiteY591" fmla="*/ 1663088 h 6858000"/>
              <a:gd name="connsiteX592" fmla="*/ 1006812 w 7467600"/>
              <a:gd name="connsiteY592" fmla="*/ 1767683 h 6858000"/>
              <a:gd name="connsiteX593" fmla="*/ 1149133 w 7467600"/>
              <a:gd name="connsiteY593" fmla="*/ 1971513 h 6858000"/>
              <a:gd name="connsiteX594" fmla="*/ 1333952 w 7467600"/>
              <a:gd name="connsiteY594" fmla="*/ 2251620 h 6858000"/>
              <a:gd name="connsiteX595" fmla="*/ 1337329 w 7467600"/>
              <a:gd name="connsiteY595" fmla="*/ 2258350 h 6858000"/>
              <a:gd name="connsiteX596" fmla="*/ 1014726 w 7467600"/>
              <a:gd name="connsiteY596" fmla="*/ 1615556 h 6858000"/>
              <a:gd name="connsiteX597" fmla="*/ 678222 w 7467600"/>
              <a:gd name="connsiteY597" fmla="*/ 1248670 h 6858000"/>
              <a:gd name="connsiteX598" fmla="*/ 6691602 w 7467600"/>
              <a:gd name="connsiteY598" fmla="*/ 1140573 h 6858000"/>
              <a:gd name="connsiteX599" fmla="*/ 6571100 w 7467600"/>
              <a:gd name="connsiteY599" fmla="*/ 1183662 h 6858000"/>
              <a:gd name="connsiteX600" fmla="*/ 6241687 w 7467600"/>
              <a:gd name="connsiteY600" fmla="*/ 1257600 h 6858000"/>
              <a:gd name="connsiteX601" fmla="*/ 5693009 w 7467600"/>
              <a:gd name="connsiteY601" fmla="*/ 1478256 h 6858000"/>
              <a:gd name="connsiteX602" fmla="*/ 6548420 w 7467600"/>
              <a:gd name="connsiteY602" fmla="*/ 1214599 h 6858000"/>
              <a:gd name="connsiteX603" fmla="*/ 6605473 w 7467600"/>
              <a:gd name="connsiteY603" fmla="*/ 1184686 h 6858000"/>
              <a:gd name="connsiteX604" fmla="*/ 6691602 w 7467600"/>
              <a:gd name="connsiteY604" fmla="*/ 1140573 h 6858000"/>
              <a:gd name="connsiteX605" fmla="*/ 4002475 w 7467600"/>
              <a:gd name="connsiteY605" fmla="*/ 1037802 h 6858000"/>
              <a:gd name="connsiteX606" fmla="*/ 4000324 w 7467600"/>
              <a:gd name="connsiteY606" fmla="*/ 1039362 h 6858000"/>
              <a:gd name="connsiteX607" fmla="*/ 4002862 w 7467600"/>
              <a:gd name="connsiteY607" fmla="*/ 1042866 h 6858000"/>
              <a:gd name="connsiteX608" fmla="*/ 4002475 w 7467600"/>
              <a:gd name="connsiteY608" fmla="*/ 1037802 h 6858000"/>
              <a:gd name="connsiteX609" fmla="*/ 506322 w 7467600"/>
              <a:gd name="connsiteY609" fmla="*/ 1020997 h 6858000"/>
              <a:gd name="connsiteX610" fmla="*/ 533068 w 7467600"/>
              <a:gd name="connsiteY610" fmla="*/ 1029409 h 6858000"/>
              <a:gd name="connsiteX611" fmla="*/ 1232525 w 7467600"/>
              <a:gd name="connsiteY611" fmla="*/ 1804675 h 6858000"/>
              <a:gd name="connsiteX612" fmla="*/ 1388858 w 7467600"/>
              <a:gd name="connsiteY612" fmla="*/ 2368011 h 6858000"/>
              <a:gd name="connsiteX613" fmla="*/ 1384098 w 7467600"/>
              <a:gd name="connsiteY613" fmla="*/ 2378125 h 6858000"/>
              <a:gd name="connsiteX614" fmla="*/ 1425393 w 7467600"/>
              <a:gd name="connsiteY614" fmla="*/ 2589124 h 6858000"/>
              <a:gd name="connsiteX615" fmla="*/ 1424001 w 7467600"/>
              <a:gd name="connsiteY615" fmla="*/ 2597541 h 6858000"/>
              <a:gd name="connsiteX616" fmla="*/ 2152729 w 7467600"/>
              <a:gd name="connsiteY616" fmla="*/ 2864487 h 6858000"/>
              <a:gd name="connsiteX617" fmla="*/ 2020609 w 7467600"/>
              <a:gd name="connsiteY617" fmla="*/ 2539671 h 6858000"/>
              <a:gd name="connsiteX618" fmla="*/ 2018920 w 7467600"/>
              <a:gd name="connsiteY618" fmla="*/ 2536309 h 6858000"/>
              <a:gd name="connsiteX619" fmla="*/ 1342441 w 7467600"/>
              <a:gd name="connsiteY619" fmla="*/ 1173017 h 6858000"/>
              <a:gd name="connsiteX620" fmla="*/ 1367925 w 7467600"/>
              <a:gd name="connsiteY620" fmla="*/ 1135648 h 6858000"/>
              <a:gd name="connsiteX621" fmla="*/ 1771401 w 7467600"/>
              <a:gd name="connsiteY621" fmla="*/ 1806673 h 6858000"/>
              <a:gd name="connsiteX622" fmla="*/ 1972385 w 7467600"/>
              <a:gd name="connsiteY622" fmla="*/ 2198735 h 6858000"/>
              <a:gd name="connsiteX623" fmla="*/ 2040892 w 7467600"/>
              <a:gd name="connsiteY623" fmla="*/ 2405205 h 6858000"/>
              <a:gd name="connsiteX624" fmla="*/ 2131689 w 7467600"/>
              <a:gd name="connsiteY624" fmla="*/ 1936926 h 6858000"/>
              <a:gd name="connsiteX625" fmla="*/ 2454820 w 7467600"/>
              <a:gd name="connsiteY625" fmla="*/ 1248808 h 6858000"/>
              <a:gd name="connsiteX626" fmla="*/ 2492512 w 7467600"/>
              <a:gd name="connsiteY626" fmla="*/ 1302920 h 6858000"/>
              <a:gd name="connsiteX627" fmla="*/ 2081216 w 7467600"/>
              <a:gd name="connsiteY627" fmla="*/ 2527513 h 6858000"/>
              <a:gd name="connsiteX628" fmla="*/ 2081211 w 7467600"/>
              <a:gd name="connsiteY628" fmla="*/ 2528916 h 6858000"/>
              <a:gd name="connsiteX629" fmla="*/ 2199067 w 7467600"/>
              <a:gd name="connsiteY629" fmla="*/ 2884061 h 6858000"/>
              <a:gd name="connsiteX630" fmla="*/ 3192586 w 7467600"/>
              <a:gd name="connsiteY630" fmla="*/ 3411496 h 6858000"/>
              <a:gd name="connsiteX631" fmla="*/ 3182620 w 7467600"/>
              <a:gd name="connsiteY631" fmla="*/ 3483279 h 6858000"/>
              <a:gd name="connsiteX632" fmla="*/ 2435119 w 7467600"/>
              <a:gd name="connsiteY632" fmla="*/ 3080173 h 6858000"/>
              <a:gd name="connsiteX633" fmla="*/ 2410152 w 7467600"/>
              <a:gd name="connsiteY633" fmla="*/ 3063751 h 6858000"/>
              <a:gd name="connsiteX634" fmla="*/ 2408099 w 7467600"/>
              <a:gd name="connsiteY634" fmla="*/ 3064403 h 6858000"/>
              <a:gd name="connsiteX635" fmla="*/ 2407218 w 7467600"/>
              <a:gd name="connsiteY635" fmla="*/ 3070324 h 6858000"/>
              <a:gd name="connsiteX636" fmla="*/ 2380138 w 7467600"/>
              <a:gd name="connsiteY636" fmla="*/ 3099341 h 6858000"/>
              <a:gd name="connsiteX637" fmla="*/ 1765923 w 7467600"/>
              <a:gd name="connsiteY637" fmla="*/ 3581043 h 6858000"/>
              <a:gd name="connsiteX638" fmla="*/ 1702258 w 7467600"/>
              <a:gd name="connsiteY638" fmla="*/ 3612286 h 6858000"/>
              <a:gd name="connsiteX639" fmla="*/ 1538370 w 7467600"/>
              <a:gd name="connsiteY639" fmla="*/ 3811804 h 6858000"/>
              <a:gd name="connsiteX640" fmla="*/ 542867 w 7467600"/>
              <a:gd name="connsiteY640" fmla="*/ 4944092 h 6858000"/>
              <a:gd name="connsiteX641" fmla="*/ 515800 w 7467600"/>
              <a:gd name="connsiteY641" fmla="*/ 4862180 h 6858000"/>
              <a:gd name="connsiteX642" fmla="*/ 909145 w 7467600"/>
              <a:gd name="connsiteY642" fmla="*/ 4199225 h 6858000"/>
              <a:gd name="connsiteX643" fmla="*/ 1214067 w 7467600"/>
              <a:gd name="connsiteY643" fmla="*/ 3908561 h 6858000"/>
              <a:gd name="connsiteX644" fmla="*/ 640967 w 7467600"/>
              <a:gd name="connsiteY644" fmla="*/ 4105601 h 6858000"/>
              <a:gd name="connsiteX645" fmla="*/ 112563 w 7467600"/>
              <a:gd name="connsiteY645" fmla="*/ 4396952 h 6858000"/>
              <a:gd name="connsiteX646" fmla="*/ 0 w 7467600"/>
              <a:gd name="connsiteY646" fmla="*/ 4466006 h 6858000"/>
              <a:gd name="connsiteX647" fmla="*/ 0 w 7467600"/>
              <a:gd name="connsiteY647" fmla="*/ 4233763 h 6858000"/>
              <a:gd name="connsiteX648" fmla="*/ 36881 w 7467600"/>
              <a:gd name="connsiteY648" fmla="*/ 4200118 h 6858000"/>
              <a:gd name="connsiteX649" fmla="*/ 910534 w 7467600"/>
              <a:gd name="connsiteY649" fmla="*/ 3629753 h 6858000"/>
              <a:gd name="connsiteX650" fmla="*/ 1578717 w 7467600"/>
              <a:gd name="connsiteY650" fmla="*/ 3575982 h 6858000"/>
              <a:gd name="connsiteX651" fmla="*/ 2338780 w 7467600"/>
              <a:gd name="connsiteY651" fmla="*/ 3033725 h 6858000"/>
              <a:gd name="connsiteX652" fmla="*/ 1807991 w 7467600"/>
              <a:gd name="connsiteY652" fmla="*/ 2807184 h 6858000"/>
              <a:gd name="connsiteX653" fmla="*/ 1416358 w 7467600"/>
              <a:gd name="connsiteY653" fmla="*/ 3112571 h 6858000"/>
              <a:gd name="connsiteX654" fmla="*/ 939066 w 7467600"/>
              <a:gd name="connsiteY654" fmla="*/ 3378798 h 6858000"/>
              <a:gd name="connsiteX655" fmla="*/ 115099 w 7467600"/>
              <a:gd name="connsiteY655" fmla="*/ 3607650 h 6858000"/>
              <a:gd name="connsiteX656" fmla="*/ 97284 w 7467600"/>
              <a:gd name="connsiteY656" fmla="*/ 3520393 h 6858000"/>
              <a:gd name="connsiteX657" fmla="*/ 922050 w 7467600"/>
              <a:gd name="connsiteY657" fmla="*/ 3074867 h 6858000"/>
              <a:gd name="connsiteX658" fmla="*/ 1405265 w 7467600"/>
              <a:gd name="connsiteY658" fmla="*/ 3016319 h 6858000"/>
              <a:gd name="connsiteX659" fmla="*/ 1407512 w 7467600"/>
              <a:gd name="connsiteY659" fmla="*/ 3018001 h 6858000"/>
              <a:gd name="connsiteX660" fmla="*/ 1726266 w 7467600"/>
              <a:gd name="connsiteY660" fmla="*/ 2777274 h 6858000"/>
              <a:gd name="connsiteX661" fmla="*/ 625390 w 7467600"/>
              <a:gd name="connsiteY661" fmla="*/ 2514541 h 6858000"/>
              <a:gd name="connsiteX662" fmla="*/ 619799 w 7467600"/>
              <a:gd name="connsiteY662" fmla="*/ 2527180 h 6858000"/>
              <a:gd name="connsiteX663" fmla="*/ 310030 w 7467600"/>
              <a:gd name="connsiteY663" fmla="*/ 2771818 h 6858000"/>
              <a:gd name="connsiteX664" fmla="*/ 173877 w 7467600"/>
              <a:gd name="connsiteY664" fmla="*/ 2937056 h 6858000"/>
              <a:gd name="connsiteX665" fmla="*/ 77889 w 7467600"/>
              <a:gd name="connsiteY665" fmla="*/ 3138440 h 6858000"/>
              <a:gd name="connsiteX666" fmla="*/ 0 w 7467600"/>
              <a:gd name="connsiteY666" fmla="*/ 3271395 h 6858000"/>
              <a:gd name="connsiteX667" fmla="*/ 0 w 7467600"/>
              <a:gd name="connsiteY667" fmla="*/ 3153002 h 6858000"/>
              <a:gd name="connsiteX668" fmla="*/ 2386 w 7467600"/>
              <a:gd name="connsiteY668" fmla="*/ 3149203 h 6858000"/>
              <a:gd name="connsiteX669" fmla="*/ 89753 w 7467600"/>
              <a:gd name="connsiteY669" fmla="*/ 2987702 h 6858000"/>
              <a:gd name="connsiteX670" fmla="*/ 76869 w 7467600"/>
              <a:gd name="connsiteY670" fmla="*/ 3005404 h 6858000"/>
              <a:gd name="connsiteX671" fmla="*/ 32049 w 7467600"/>
              <a:gd name="connsiteY671" fmla="*/ 3065814 h 6858000"/>
              <a:gd name="connsiteX672" fmla="*/ 0 w 7467600"/>
              <a:gd name="connsiteY672" fmla="*/ 3108744 h 6858000"/>
              <a:gd name="connsiteX673" fmla="*/ 0 w 7467600"/>
              <a:gd name="connsiteY673" fmla="*/ 3058059 h 6858000"/>
              <a:gd name="connsiteX674" fmla="*/ 7610 w 7467600"/>
              <a:gd name="connsiteY674" fmla="*/ 3047889 h 6858000"/>
              <a:gd name="connsiteX675" fmla="*/ 52419 w 7467600"/>
              <a:gd name="connsiteY675" fmla="*/ 2987479 h 6858000"/>
              <a:gd name="connsiteX676" fmla="*/ 59142 w 7467600"/>
              <a:gd name="connsiteY676" fmla="*/ 2978488 h 6858000"/>
              <a:gd name="connsiteX677" fmla="*/ 0 w 7467600"/>
              <a:gd name="connsiteY677" fmla="*/ 3015334 h 6858000"/>
              <a:gd name="connsiteX678" fmla="*/ 0 w 7467600"/>
              <a:gd name="connsiteY678" fmla="*/ 2914286 h 6858000"/>
              <a:gd name="connsiteX679" fmla="*/ 36383 w 7467600"/>
              <a:gd name="connsiteY679" fmla="*/ 2901128 h 6858000"/>
              <a:gd name="connsiteX680" fmla="*/ 156329 w 7467600"/>
              <a:gd name="connsiteY680" fmla="*/ 2840533 h 6858000"/>
              <a:gd name="connsiteX681" fmla="*/ 358355 w 7467600"/>
              <a:gd name="connsiteY681" fmla="*/ 2620471 h 6858000"/>
              <a:gd name="connsiteX682" fmla="*/ 510577 w 7467600"/>
              <a:gd name="connsiteY682" fmla="*/ 2501244 h 6858000"/>
              <a:gd name="connsiteX683" fmla="*/ 211967 w 7467600"/>
              <a:gd name="connsiteY683" fmla="*/ 2479171 h 6858000"/>
              <a:gd name="connsiteX684" fmla="*/ 0 w 7467600"/>
              <a:gd name="connsiteY684" fmla="*/ 2476398 h 6858000"/>
              <a:gd name="connsiteX685" fmla="*/ 0 w 7467600"/>
              <a:gd name="connsiteY685" fmla="*/ 2389189 h 6858000"/>
              <a:gd name="connsiteX686" fmla="*/ 103062 w 7467600"/>
              <a:gd name="connsiteY686" fmla="*/ 2389518 h 6858000"/>
              <a:gd name="connsiteX687" fmla="*/ 510734 w 7467600"/>
              <a:gd name="connsiteY687" fmla="*/ 2416201 h 6858000"/>
              <a:gd name="connsiteX688" fmla="*/ 279257 w 7467600"/>
              <a:gd name="connsiteY688" fmla="*/ 2092102 h 6858000"/>
              <a:gd name="connsiteX689" fmla="*/ 65265 w 7467600"/>
              <a:gd name="connsiteY689" fmla="*/ 2006049 h 6858000"/>
              <a:gd name="connsiteX690" fmla="*/ 0 w 7467600"/>
              <a:gd name="connsiteY690" fmla="*/ 1982532 h 6858000"/>
              <a:gd name="connsiteX691" fmla="*/ 0 w 7467600"/>
              <a:gd name="connsiteY691" fmla="*/ 1912789 h 6858000"/>
              <a:gd name="connsiteX692" fmla="*/ 97460 w 7467600"/>
              <a:gd name="connsiteY692" fmla="*/ 1953725 h 6858000"/>
              <a:gd name="connsiteX693" fmla="*/ 221272 w 7467600"/>
              <a:gd name="connsiteY693" fmla="*/ 1980766 h 6858000"/>
              <a:gd name="connsiteX694" fmla="*/ 116765 w 7467600"/>
              <a:gd name="connsiteY694" fmla="*/ 1911033 h 6858000"/>
              <a:gd name="connsiteX695" fmla="*/ 16405 w 7467600"/>
              <a:gd name="connsiteY695" fmla="*/ 1803412 h 6858000"/>
              <a:gd name="connsiteX696" fmla="*/ 0 w 7467600"/>
              <a:gd name="connsiteY696" fmla="*/ 1784777 h 6858000"/>
              <a:gd name="connsiteX697" fmla="*/ 0 w 7467600"/>
              <a:gd name="connsiteY697" fmla="*/ 1740082 h 6858000"/>
              <a:gd name="connsiteX698" fmla="*/ 39394 w 7467600"/>
              <a:gd name="connsiteY698" fmla="*/ 1784856 h 6858000"/>
              <a:gd name="connsiteX699" fmla="*/ 135813 w 7467600"/>
              <a:gd name="connsiteY699" fmla="*/ 1888838 h 6858000"/>
              <a:gd name="connsiteX700" fmla="*/ 242575 w 7467600"/>
              <a:gd name="connsiteY700" fmla="*/ 1958841 h 6858000"/>
              <a:gd name="connsiteX701" fmla="*/ 82197 w 7467600"/>
              <a:gd name="connsiteY701" fmla="*/ 1754826 h 6858000"/>
              <a:gd name="connsiteX702" fmla="*/ 0 w 7467600"/>
              <a:gd name="connsiteY702" fmla="*/ 1679650 h 6858000"/>
              <a:gd name="connsiteX703" fmla="*/ 0 w 7467600"/>
              <a:gd name="connsiteY703" fmla="*/ 1602463 h 6858000"/>
              <a:gd name="connsiteX704" fmla="*/ 84689 w 7467600"/>
              <a:gd name="connsiteY704" fmla="*/ 1677442 h 6858000"/>
              <a:gd name="connsiteX705" fmla="*/ 298437 w 7467600"/>
              <a:gd name="connsiteY705" fmla="*/ 1968019 h 6858000"/>
              <a:gd name="connsiteX706" fmla="*/ 227269 w 7467600"/>
              <a:gd name="connsiteY706" fmla="*/ 1114064 h 6858000"/>
              <a:gd name="connsiteX707" fmla="*/ 248003 w 7467600"/>
              <a:gd name="connsiteY707" fmla="*/ 1089613 h 6858000"/>
              <a:gd name="connsiteX708" fmla="*/ 427020 w 7467600"/>
              <a:gd name="connsiteY708" fmla="*/ 1619803 h 6858000"/>
              <a:gd name="connsiteX709" fmla="*/ 340345 w 7467600"/>
              <a:gd name="connsiteY709" fmla="*/ 2027739 h 6858000"/>
              <a:gd name="connsiteX710" fmla="*/ 360865 w 7467600"/>
              <a:gd name="connsiteY710" fmla="*/ 2044827 h 6858000"/>
              <a:gd name="connsiteX711" fmla="*/ 560414 w 7467600"/>
              <a:gd name="connsiteY711" fmla="*/ 2421457 h 6858000"/>
              <a:gd name="connsiteX712" fmla="*/ 1359703 w 7467600"/>
              <a:gd name="connsiteY712" fmla="*/ 2578554 h 6858000"/>
              <a:gd name="connsiteX713" fmla="*/ 1359422 w 7467600"/>
              <a:gd name="connsiteY713" fmla="*/ 2577994 h 6858000"/>
              <a:gd name="connsiteX714" fmla="*/ 828701 w 7467600"/>
              <a:gd name="connsiteY714" fmla="*/ 1839520 h 6858000"/>
              <a:gd name="connsiteX715" fmla="*/ 494427 w 7467600"/>
              <a:gd name="connsiteY715" fmla="*/ 1092333 h 6858000"/>
              <a:gd name="connsiteX716" fmla="*/ 506322 w 7467600"/>
              <a:gd name="connsiteY716" fmla="*/ 1020997 h 6858000"/>
              <a:gd name="connsiteX717" fmla="*/ 4570198 w 7467600"/>
              <a:gd name="connsiteY717" fmla="*/ 978081 h 6858000"/>
              <a:gd name="connsiteX718" fmla="*/ 4523691 w 7467600"/>
              <a:gd name="connsiteY718" fmla="*/ 1127776 h 6858000"/>
              <a:gd name="connsiteX719" fmla="*/ 4509875 w 7467600"/>
              <a:gd name="connsiteY719" fmla="*/ 1167552 h 6858000"/>
              <a:gd name="connsiteX720" fmla="*/ 4478168 w 7467600"/>
              <a:gd name="connsiteY720" fmla="*/ 1260735 h 6858000"/>
              <a:gd name="connsiteX721" fmla="*/ 4409309 w 7467600"/>
              <a:gd name="connsiteY721" fmla="*/ 1666996 h 6858000"/>
              <a:gd name="connsiteX722" fmla="*/ 4370031 w 7467600"/>
              <a:gd name="connsiteY722" fmla="*/ 1955666 h 6858000"/>
              <a:gd name="connsiteX723" fmla="*/ 4570198 w 7467600"/>
              <a:gd name="connsiteY723" fmla="*/ 978081 h 6858000"/>
              <a:gd name="connsiteX724" fmla="*/ 4557898 w 7467600"/>
              <a:gd name="connsiteY724" fmla="*/ 900011 h 6858000"/>
              <a:gd name="connsiteX725" fmla="*/ 4344840 w 7467600"/>
              <a:gd name="connsiteY725" fmla="*/ 1922038 h 6858000"/>
              <a:gd name="connsiteX726" fmla="*/ 4378710 w 7467600"/>
              <a:gd name="connsiteY726" fmla="*/ 1665516 h 6858000"/>
              <a:gd name="connsiteX727" fmla="*/ 4448798 w 7467600"/>
              <a:gd name="connsiteY727" fmla="*/ 1253024 h 6858000"/>
              <a:gd name="connsiteX728" fmla="*/ 4480315 w 7467600"/>
              <a:gd name="connsiteY728" fmla="*/ 1158454 h 6858000"/>
              <a:gd name="connsiteX729" fmla="*/ 4494133 w 7467600"/>
              <a:gd name="connsiteY729" fmla="*/ 1118676 h 6858000"/>
              <a:gd name="connsiteX730" fmla="*/ 4557898 w 7467600"/>
              <a:gd name="connsiteY730" fmla="*/ 900011 h 6858000"/>
              <a:gd name="connsiteX731" fmla="*/ 5870151 w 7467600"/>
              <a:gd name="connsiteY731" fmla="*/ 898890 h 6858000"/>
              <a:gd name="connsiteX732" fmla="*/ 5861335 w 7467600"/>
              <a:gd name="connsiteY732" fmla="*/ 899177 h 6858000"/>
              <a:gd name="connsiteX733" fmla="*/ 5843702 w 7467600"/>
              <a:gd name="connsiteY733" fmla="*/ 899748 h 6858000"/>
              <a:gd name="connsiteX734" fmla="*/ 5651107 w 7467600"/>
              <a:gd name="connsiteY734" fmla="*/ 920306 h 6858000"/>
              <a:gd name="connsiteX735" fmla="*/ 5459407 w 7467600"/>
              <a:gd name="connsiteY735" fmla="*/ 940975 h 6858000"/>
              <a:gd name="connsiteX736" fmla="*/ 5374846 w 7467600"/>
              <a:gd name="connsiteY736" fmla="*/ 941988 h 6858000"/>
              <a:gd name="connsiteX737" fmla="*/ 5256105 w 7467600"/>
              <a:gd name="connsiteY737" fmla="*/ 945632 h 6858000"/>
              <a:gd name="connsiteX738" fmla="*/ 5107071 w 7467600"/>
              <a:gd name="connsiteY738" fmla="*/ 969720 h 6858000"/>
              <a:gd name="connsiteX739" fmla="*/ 4998681 w 7467600"/>
              <a:gd name="connsiteY739" fmla="*/ 988771 h 6858000"/>
              <a:gd name="connsiteX740" fmla="*/ 5870151 w 7467600"/>
              <a:gd name="connsiteY740" fmla="*/ 898890 h 6858000"/>
              <a:gd name="connsiteX741" fmla="*/ 5504425 w 7467600"/>
              <a:gd name="connsiteY741" fmla="*/ 848067 h 6858000"/>
              <a:gd name="connsiteX742" fmla="*/ 4968849 w 7467600"/>
              <a:gd name="connsiteY742" fmla="*/ 962318 h 6858000"/>
              <a:gd name="connsiteX743" fmla="*/ 5104039 w 7467600"/>
              <a:gd name="connsiteY743" fmla="*/ 940634 h 6858000"/>
              <a:gd name="connsiteX744" fmla="*/ 5256311 w 7467600"/>
              <a:gd name="connsiteY744" fmla="*/ 916490 h 6858000"/>
              <a:gd name="connsiteX745" fmla="*/ 5377381 w 7467600"/>
              <a:gd name="connsiteY745" fmla="*/ 912671 h 6858000"/>
              <a:gd name="connsiteX746" fmla="*/ 5460148 w 7467600"/>
              <a:gd name="connsiteY746" fmla="*/ 911442 h 6858000"/>
              <a:gd name="connsiteX747" fmla="*/ 5648971 w 7467600"/>
              <a:gd name="connsiteY747" fmla="*/ 891331 h 6858000"/>
              <a:gd name="connsiteX748" fmla="*/ 5844807 w 7467600"/>
              <a:gd name="connsiteY748" fmla="*/ 870718 h 6858000"/>
              <a:gd name="connsiteX749" fmla="*/ 5862975 w 7467600"/>
              <a:gd name="connsiteY749" fmla="*/ 869756 h 6858000"/>
              <a:gd name="connsiteX750" fmla="*/ 5920887 w 7467600"/>
              <a:gd name="connsiteY750" fmla="*/ 865929 h 6858000"/>
              <a:gd name="connsiteX751" fmla="*/ 5504425 w 7467600"/>
              <a:gd name="connsiteY751" fmla="*/ 848067 h 6858000"/>
              <a:gd name="connsiteX752" fmla="*/ 3607114 w 7467600"/>
              <a:gd name="connsiteY752" fmla="*/ 467441 h 6858000"/>
              <a:gd name="connsiteX753" fmla="*/ 3296242 w 7467600"/>
              <a:gd name="connsiteY753" fmla="*/ 807991 h 6858000"/>
              <a:gd name="connsiteX754" fmla="*/ 3174674 w 7467600"/>
              <a:gd name="connsiteY754" fmla="*/ 919759 h 6858000"/>
              <a:gd name="connsiteX755" fmla="*/ 3042978 w 7467600"/>
              <a:gd name="connsiteY755" fmla="*/ 1054894 h 6858000"/>
              <a:gd name="connsiteX756" fmla="*/ 2968914 w 7467600"/>
              <a:gd name="connsiteY756" fmla="*/ 1133756 h 6858000"/>
              <a:gd name="connsiteX757" fmla="*/ 3103823 w 7467600"/>
              <a:gd name="connsiteY757" fmla="*/ 1026814 h 6858000"/>
              <a:gd name="connsiteX758" fmla="*/ 3607114 w 7467600"/>
              <a:gd name="connsiteY758" fmla="*/ 467441 h 6858000"/>
              <a:gd name="connsiteX759" fmla="*/ 3744487 w 7467600"/>
              <a:gd name="connsiteY759" fmla="*/ 383136 h 6858000"/>
              <a:gd name="connsiteX760" fmla="*/ 3970213 w 7467600"/>
              <a:gd name="connsiteY760" fmla="*/ 995559 h 6858000"/>
              <a:gd name="connsiteX761" fmla="*/ 3744487 w 7467600"/>
              <a:gd name="connsiteY761" fmla="*/ 383136 h 6858000"/>
              <a:gd name="connsiteX762" fmla="*/ 3624562 w 7467600"/>
              <a:gd name="connsiteY762" fmla="*/ 367041 h 6858000"/>
              <a:gd name="connsiteX763" fmla="*/ 3489712 w 7467600"/>
              <a:gd name="connsiteY763" fmla="*/ 485386 h 6858000"/>
              <a:gd name="connsiteX764" fmla="*/ 3182994 w 7467600"/>
              <a:gd name="connsiteY764" fmla="*/ 828265 h 6858000"/>
              <a:gd name="connsiteX765" fmla="*/ 2892114 w 7467600"/>
              <a:gd name="connsiteY765" fmla="*/ 1172635 h 6858000"/>
              <a:gd name="connsiteX766" fmla="*/ 3021459 w 7467600"/>
              <a:gd name="connsiteY766" fmla="*/ 1035385 h 6858000"/>
              <a:gd name="connsiteX767" fmla="*/ 3153873 w 7467600"/>
              <a:gd name="connsiteY767" fmla="*/ 898971 h 6858000"/>
              <a:gd name="connsiteX768" fmla="*/ 3276511 w 7467600"/>
              <a:gd name="connsiteY768" fmla="*/ 786423 h 6858000"/>
              <a:gd name="connsiteX769" fmla="*/ 3584154 w 7467600"/>
              <a:gd name="connsiteY769" fmla="*/ 448218 h 6858000"/>
              <a:gd name="connsiteX770" fmla="*/ 3624562 w 7467600"/>
              <a:gd name="connsiteY770" fmla="*/ 367041 h 6858000"/>
              <a:gd name="connsiteX771" fmla="*/ 3766672 w 7467600"/>
              <a:gd name="connsiteY771" fmla="*/ 359429 h 6858000"/>
              <a:gd name="connsiteX772" fmla="*/ 3996338 w 7467600"/>
              <a:gd name="connsiteY772" fmla="*/ 968237 h 6858000"/>
              <a:gd name="connsiteX773" fmla="*/ 3766672 w 7467600"/>
              <a:gd name="connsiteY773" fmla="*/ 359429 h 6858000"/>
              <a:gd name="connsiteX774" fmla="*/ 5805386 w 7467600"/>
              <a:gd name="connsiteY774" fmla="*/ 239240 h 6858000"/>
              <a:gd name="connsiteX775" fmla="*/ 5736947 w 7467600"/>
              <a:gd name="connsiteY775" fmla="*/ 261367 h 6858000"/>
              <a:gd name="connsiteX776" fmla="*/ 5427012 w 7467600"/>
              <a:gd name="connsiteY776" fmla="*/ 311272 h 6858000"/>
              <a:gd name="connsiteX777" fmla="*/ 5147818 w 7467600"/>
              <a:gd name="connsiteY777" fmla="*/ 322112 h 6858000"/>
              <a:gd name="connsiteX778" fmla="*/ 5060854 w 7467600"/>
              <a:gd name="connsiteY778" fmla="*/ 311882 h 6858000"/>
              <a:gd name="connsiteX779" fmla="*/ 4945989 w 7467600"/>
              <a:gd name="connsiteY779" fmla="*/ 300516 h 6858000"/>
              <a:gd name="connsiteX780" fmla="*/ 5410479 w 7467600"/>
              <a:gd name="connsiteY780" fmla="*/ 348434 h 6858000"/>
              <a:gd name="connsiteX781" fmla="*/ 5805386 w 7467600"/>
              <a:gd name="connsiteY781" fmla="*/ 239240 h 6858000"/>
              <a:gd name="connsiteX782" fmla="*/ 5905192 w 7467600"/>
              <a:gd name="connsiteY782" fmla="*/ 163079 h 6858000"/>
              <a:gd name="connsiteX783" fmla="*/ 5865655 w 7467600"/>
              <a:gd name="connsiteY783" fmla="*/ 171901 h 6858000"/>
              <a:gd name="connsiteX784" fmla="*/ 5259740 w 7467600"/>
              <a:gd name="connsiteY784" fmla="*/ 257013 h 6858000"/>
              <a:gd name="connsiteX785" fmla="*/ 5208466 w 7467600"/>
              <a:gd name="connsiteY785" fmla="*/ 257550 h 6858000"/>
              <a:gd name="connsiteX786" fmla="*/ 4980204 w 7467600"/>
              <a:gd name="connsiteY786" fmla="*/ 271903 h 6858000"/>
              <a:gd name="connsiteX787" fmla="*/ 5068068 w 7467600"/>
              <a:gd name="connsiteY787" fmla="*/ 282244 h 6858000"/>
              <a:gd name="connsiteX788" fmla="*/ 5153231 w 7467600"/>
              <a:gd name="connsiteY788" fmla="*/ 292240 h 6858000"/>
              <a:gd name="connsiteX789" fmla="*/ 5426491 w 7467600"/>
              <a:gd name="connsiteY789" fmla="*/ 281128 h 6858000"/>
              <a:gd name="connsiteX790" fmla="*/ 5731212 w 7467600"/>
              <a:gd name="connsiteY790" fmla="*/ 231951 h 6858000"/>
              <a:gd name="connsiteX791" fmla="*/ 5905192 w 7467600"/>
              <a:gd name="connsiteY791" fmla="*/ 163079 h 6858000"/>
              <a:gd name="connsiteX792" fmla="*/ 5944437 w 7467600"/>
              <a:gd name="connsiteY792" fmla="*/ 113829 h 6858000"/>
              <a:gd name="connsiteX793" fmla="*/ 5825032 w 7467600"/>
              <a:gd name="connsiteY793" fmla="*/ 146405 h 6858000"/>
              <a:gd name="connsiteX794" fmla="*/ 4955599 w 7467600"/>
              <a:gd name="connsiteY794" fmla="*/ 247008 h 6858000"/>
              <a:gd name="connsiteX795" fmla="*/ 5210104 w 7467600"/>
              <a:gd name="connsiteY795" fmla="*/ 228123 h 6858000"/>
              <a:gd name="connsiteX796" fmla="*/ 5261015 w 7467600"/>
              <a:gd name="connsiteY796" fmla="*/ 227087 h 6858000"/>
              <a:gd name="connsiteX797" fmla="*/ 5861181 w 7467600"/>
              <a:gd name="connsiteY797" fmla="*/ 143093 h 6858000"/>
              <a:gd name="connsiteX798" fmla="*/ 5961252 w 7467600"/>
              <a:gd name="connsiteY798" fmla="*/ 114820 h 6858000"/>
              <a:gd name="connsiteX799" fmla="*/ 5944437 w 7467600"/>
              <a:gd name="connsiteY799" fmla="*/ 113829 h 6858000"/>
              <a:gd name="connsiteX800" fmla="*/ 3882765 w 7467600"/>
              <a:gd name="connsiteY800" fmla="*/ 0 h 6858000"/>
              <a:gd name="connsiteX801" fmla="*/ 3995099 w 7467600"/>
              <a:gd name="connsiteY801" fmla="*/ 0 h 6858000"/>
              <a:gd name="connsiteX802" fmla="*/ 4163818 w 7467600"/>
              <a:gd name="connsiteY802" fmla="*/ 234104 h 6858000"/>
              <a:gd name="connsiteX803" fmla="*/ 4172099 w 7467600"/>
              <a:gd name="connsiteY803" fmla="*/ 234207 h 6858000"/>
              <a:gd name="connsiteX804" fmla="*/ 4784282 w 7467600"/>
              <a:gd name="connsiteY804" fmla="*/ 276561 h 6858000"/>
              <a:gd name="connsiteX805" fmla="*/ 4801687 w 7467600"/>
              <a:gd name="connsiteY805" fmla="*/ 267764 h 6858000"/>
              <a:gd name="connsiteX806" fmla="*/ 6082788 w 7467600"/>
              <a:gd name="connsiteY806" fmla="*/ 64119 h 6858000"/>
              <a:gd name="connsiteX807" fmla="*/ 6099442 w 7467600"/>
              <a:gd name="connsiteY807" fmla="*/ 82568 h 6858000"/>
              <a:gd name="connsiteX808" fmla="*/ 4804137 w 7467600"/>
              <a:gd name="connsiteY808" fmla="*/ 320931 h 6858000"/>
              <a:gd name="connsiteX809" fmla="*/ 4227047 w 7467600"/>
              <a:gd name="connsiteY809" fmla="*/ 313415 h 6858000"/>
              <a:gd name="connsiteX810" fmla="*/ 4346041 w 7467600"/>
              <a:gd name="connsiteY810" fmla="*/ 456086 h 6858000"/>
              <a:gd name="connsiteX811" fmla="*/ 4870967 w 7467600"/>
              <a:gd name="connsiteY811" fmla="*/ 963061 h 6858000"/>
              <a:gd name="connsiteX812" fmla="*/ 4889647 w 7467600"/>
              <a:gd name="connsiteY812" fmla="*/ 957147 h 6858000"/>
              <a:gd name="connsiteX813" fmla="*/ 5422504 w 7467600"/>
              <a:gd name="connsiteY813" fmla="*/ 805191 h 6858000"/>
              <a:gd name="connsiteX814" fmla="*/ 6087656 w 7467600"/>
              <a:gd name="connsiteY814" fmla="*/ 826703 h 6858000"/>
              <a:gd name="connsiteX815" fmla="*/ 6058717 w 7467600"/>
              <a:gd name="connsiteY815" fmla="*/ 865992 h 6858000"/>
              <a:gd name="connsiteX816" fmla="*/ 4974153 w 7467600"/>
              <a:gd name="connsiteY816" fmla="*/ 1045456 h 6858000"/>
              <a:gd name="connsiteX817" fmla="*/ 5627835 w 7467600"/>
              <a:gd name="connsiteY817" fmla="*/ 1472077 h 6858000"/>
              <a:gd name="connsiteX818" fmla="*/ 5629817 w 7467600"/>
              <a:gd name="connsiteY818" fmla="*/ 1471412 h 6858000"/>
              <a:gd name="connsiteX819" fmla="*/ 5634124 w 7467600"/>
              <a:gd name="connsiteY819" fmla="*/ 1470572 h 6858000"/>
              <a:gd name="connsiteX820" fmla="*/ 5755832 w 7467600"/>
              <a:gd name="connsiteY820" fmla="*/ 1383886 h 6858000"/>
              <a:gd name="connsiteX821" fmla="*/ 6014186 w 7467600"/>
              <a:gd name="connsiteY821" fmla="*/ 1279799 h 6858000"/>
              <a:gd name="connsiteX822" fmla="*/ 6901619 w 7467600"/>
              <a:gd name="connsiteY822" fmla="*/ 1047874 h 6858000"/>
              <a:gd name="connsiteX823" fmla="*/ 6931566 w 7467600"/>
              <a:gd name="connsiteY823" fmla="*/ 1062034 h 6858000"/>
              <a:gd name="connsiteX824" fmla="*/ 5790982 w 7467600"/>
              <a:gd name="connsiteY824" fmla="*/ 1561380 h 6858000"/>
              <a:gd name="connsiteX825" fmla="*/ 6188971 w 7467600"/>
              <a:gd name="connsiteY825" fmla="*/ 1755168 h 6858000"/>
              <a:gd name="connsiteX826" fmla="*/ 6202446 w 7467600"/>
              <a:gd name="connsiteY826" fmla="*/ 1752268 h 6858000"/>
              <a:gd name="connsiteX827" fmla="*/ 7179560 w 7467600"/>
              <a:gd name="connsiteY827" fmla="*/ 1467551 h 6858000"/>
              <a:gd name="connsiteX828" fmla="*/ 7158730 w 7467600"/>
              <a:gd name="connsiteY828" fmla="*/ 1507835 h 6858000"/>
              <a:gd name="connsiteX829" fmla="*/ 6326959 w 7467600"/>
              <a:gd name="connsiteY829" fmla="*/ 1817686 h 6858000"/>
              <a:gd name="connsiteX830" fmla="*/ 6537433 w 7467600"/>
              <a:gd name="connsiteY830" fmla="*/ 1907790 h 6858000"/>
              <a:gd name="connsiteX831" fmla="*/ 6550221 w 7467600"/>
              <a:gd name="connsiteY831" fmla="*/ 1910729 h 6858000"/>
              <a:gd name="connsiteX832" fmla="*/ 6964438 w 7467600"/>
              <a:gd name="connsiteY832" fmla="*/ 2209505 h 6858000"/>
              <a:gd name="connsiteX833" fmla="*/ 7367862 w 7467600"/>
              <a:gd name="connsiteY833" fmla="*/ 2806833 h 6858000"/>
              <a:gd name="connsiteX834" fmla="*/ 7364329 w 7467600"/>
              <a:gd name="connsiteY834" fmla="*/ 2826907 h 6858000"/>
              <a:gd name="connsiteX835" fmla="*/ 7290545 w 7467600"/>
              <a:gd name="connsiteY835" fmla="*/ 2850663 h 6858000"/>
              <a:gd name="connsiteX836" fmla="*/ 6472036 w 7467600"/>
              <a:gd name="connsiteY836" fmla="*/ 1959003 h 6858000"/>
              <a:gd name="connsiteX837" fmla="*/ 5792897 w 7467600"/>
              <a:gd name="connsiteY837" fmla="*/ 1647747 h 6858000"/>
              <a:gd name="connsiteX838" fmla="*/ 5842751 w 7467600"/>
              <a:gd name="connsiteY838" fmla="*/ 1816112 h 6858000"/>
              <a:gd name="connsiteX839" fmla="*/ 5847424 w 7467600"/>
              <a:gd name="connsiteY839" fmla="*/ 1815776 h 6858000"/>
              <a:gd name="connsiteX840" fmla="*/ 6399821 w 7467600"/>
              <a:gd name="connsiteY840" fmla="*/ 2344799 h 6858000"/>
              <a:gd name="connsiteX841" fmla="*/ 6323232 w 7467600"/>
              <a:gd name="connsiteY841" fmla="*/ 2389634 h 6858000"/>
              <a:gd name="connsiteX842" fmla="*/ 5942958 w 7467600"/>
              <a:gd name="connsiteY842" fmla="*/ 2077708 h 6858000"/>
              <a:gd name="connsiteX843" fmla="*/ 5921559 w 7467600"/>
              <a:gd name="connsiteY843" fmla="*/ 2378596 h 6858000"/>
              <a:gd name="connsiteX844" fmla="*/ 5817651 w 7467600"/>
              <a:gd name="connsiteY844" fmla="*/ 3023919 h 6858000"/>
              <a:gd name="connsiteX845" fmla="*/ 5729634 w 7467600"/>
              <a:gd name="connsiteY845" fmla="*/ 3051849 h 6858000"/>
              <a:gd name="connsiteX846" fmla="*/ 5611018 w 7467600"/>
              <a:gd name="connsiteY846" fmla="*/ 2316769 h 6858000"/>
              <a:gd name="connsiteX847" fmla="*/ 5687608 w 7467600"/>
              <a:gd name="connsiteY847" fmla="*/ 2039972 h 6858000"/>
              <a:gd name="connsiteX848" fmla="*/ 5657554 w 7467600"/>
              <a:gd name="connsiteY848" fmla="*/ 1576445 h 6858000"/>
              <a:gd name="connsiteX849" fmla="*/ 5150475 w 7467600"/>
              <a:gd name="connsiteY849" fmla="*/ 1274012 h 6858000"/>
              <a:gd name="connsiteX850" fmla="*/ 5349142 w 7467600"/>
              <a:gd name="connsiteY850" fmla="*/ 2204405 h 6858000"/>
              <a:gd name="connsiteX851" fmla="*/ 5262214 w 7467600"/>
              <a:gd name="connsiteY851" fmla="*/ 2233836 h 6858000"/>
              <a:gd name="connsiteX852" fmla="*/ 4981539 w 7467600"/>
              <a:gd name="connsiteY852" fmla="*/ 1542201 h 6858000"/>
              <a:gd name="connsiteX853" fmla="*/ 4958461 w 7467600"/>
              <a:gd name="connsiteY853" fmla="*/ 1136957 h 6858000"/>
              <a:gd name="connsiteX854" fmla="*/ 4655015 w 7467600"/>
              <a:gd name="connsiteY854" fmla="*/ 891426 h 6858000"/>
              <a:gd name="connsiteX855" fmla="*/ 4348002 w 7467600"/>
              <a:gd name="connsiteY855" fmla="*/ 2205895 h 6858000"/>
              <a:gd name="connsiteX856" fmla="*/ 4262250 w 7467600"/>
              <a:gd name="connsiteY856" fmla="*/ 2219972 h 6858000"/>
              <a:gd name="connsiteX857" fmla="*/ 4550611 w 7467600"/>
              <a:gd name="connsiteY857" fmla="*/ 817540 h 6858000"/>
              <a:gd name="connsiteX858" fmla="*/ 4564418 w 7467600"/>
              <a:gd name="connsiteY858" fmla="*/ 808293 h 6858000"/>
              <a:gd name="connsiteX859" fmla="*/ 4266388 w 7467600"/>
              <a:gd name="connsiteY859" fmla="*/ 500083 h 6858000"/>
              <a:gd name="connsiteX860" fmla="*/ 4032842 w 7467600"/>
              <a:gd name="connsiteY860" fmla="*/ 211809 h 6858000"/>
              <a:gd name="connsiteX861" fmla="*/ 3882765 w 7467600"/>
              <a:gd name="connsiteY861" fmla="*/ 0 h 6858000"/>
              <a:gd name="connsiteX862" fmla="*/ 3721337 w 7467600"/>
              <a:gd name="connsiteY862" fmla="*/ 0 h 6858000"/>
              <a:gd name="connsiteX863" fmla="*/ 3797544 w 7467600"/>
              <a:gd name="connsiteY863" fmla="*/ 0 h 6858000"/>
              <a:gd name="connsiteX864" fmla="*/ 3775734 w 7467600"/>
              <a:gd name="connsiteY864" fmla="*/ 95131 h 6858000"/>
              <a:gd name="connsiteX865" fmla="*/ 3724807 w 7467600"/>
              <a:gd name="connsiteY865" fmla="*/ 272257 h 6858000"/>
              <a:gd name="connsiteX866" fmla="*/ 3726844 w 7467600"/>
              <a:gd name="connsiteY866" fmla="*/ 282988 h 6858000"/>
              <a:gd name="connsiteX867" fmla="*/ 3742664 w 7467600"/>
              <a:gd name="connsiteY867" fmla="*/ 279918 h 6858000"/>
              <a:gd name="connsiteX868" fmla="*/ 4103910 w 7467600"/>
              <a:gd name="connsiteY868" fmla="*/ 1161917 h 6858000"/>
              <a:gd name="connsiteX869" fmla="*/ 4020269 w 7467600"/>
              <a:gd name="connsiteY869" fmla="*/ 1200406 h 6858000"/>
              <a:gd name="connsiteX870" fmla="*/ 3674882 w 7467600"/>
              <a:gd name="connsiteY870" fmla="*/ 488524 h 6858000"/>
              <a:gd name="connsiteX871" fmla="*/ 3132682 w 7467600"/>
              <a:gd name="connsiteY871" fmla="*/ 1072284 h 6858000"/>
              <a:gd name="connsiteX872" fmla="*/ 2716346 w 7467600"/>
              <a:gd name="connsiteY872" fmla="*/ 1276376 h 6858000"/>
              <a:gd name="connsiteX873" fmla="*/ 2716772 w 7467600"/>
              <a:gd name="connsiteY873" fmla="*/ 1255462 h 6858000"/>
              <a:gd name="connsiteX874" fmla="*/ 3471096 w 7467600"/>
              <a:gd name="connsiteY874" fmla="*/ 437072 h 6858000"/>
              <a:gd name="connsiteX875" fmla="*/ 3639057 w 7467600"/>
              <a:gd name="connsiteY875" fmla="*/ 286334 h 6858000"/>
              <a:gd name="connsiteX876" fmla="*/ 3640309 w 7467600"/>
              <a:gd name="connsiteY876" fmla="*/ 284664 h 6858000"/>
              <a:gd name="connsiteX877" fmla="*/ 3646022 w 7467600"/>
              <a:gd name="connsiteY877" fmla="*/ 276711 h 6858000"/>
              <a:gd name="connsiteX878" fmla="*/ 3707943 w 7467600"/>
              <a:gd name="connsiteY878" fmla="*/ 65958 h 6858000"/>
              <a:gd name="connsiteX879" fmla="*/ 3721337 w 7467600"/>
              <a:gd name="connsiteY879" fmla="*/ 0 h 6858000"/>
              <a:gd name="connsiteX880" fmla="*/ 2867960 w 7467600"/>
              <a:gd name="connsiteY880" fmla="*/ 0 h 6858000"/>
              <a:gd name="connsiteX881" fmla="*/ 2926351 w 7467600"/>
              <a:gd name="connsiteY881" fmla="*/ 0 h 6858000"/>
              <a:gd name="connsiteX882" fmla="*/ 2902823 w 7467600"/>
              <a:gd name="connsiteY882" fmla="*/ 262929 h 6858000"/>
              <a:gd name="connsiteX883" fmla="*/ 2940663 w 7467600"/>
              <a:gd name="connsiteY883" fmla="*/ 140884 h 6858000"/>
              <a:gd name="connsiteX884" fmla="*/ 2947039 w 7467600"/>
              <a:gd name="connsiteY884" fmla="*/ 122524 h 6858000"/>
              <a:gd name="connsiteX885" fmla="*/ 2984316 w 7467600"/>
              <a:gd name="connsiteY885" fmla="*/ 0 h 6858000"/>
              <a:gd name="connsiteX886" fmla="*/ 3016114 w 7467600"/>
              <a:gd name="connsiteY886" fmla="*/ 0 h 6858000"/>
              <a:gd name="connsiteX887" fmla="*/ 2979949 w 7467600"/>
              <a:gd name="connsiteY887" fmla="*/ 119274 h 6858000"/>
              <a:gd name="connsiteX888" fmla="*/ 3023879 w 7467600"/>
              <a:gd name="connsiteY888" fmla="*/ 0 h 6858000"/>
              <a:gd name="connsiteX889" fmla="*/ 3105400 w 7467600"/>
              <a:gd name="connsiteY889" fmla="*/ 0 h 6858000"/>
              <a:gd name="connsiteX890" fmla="*/ 3094669 w 7467600"/>
              <a:gd name="connsiteY890" fmla="*/ 30308 h 6858000"/>
              <a:gd name="connsiteX891" fmla="*/ 2901945 w 7467600"/>
              <a:gd name="connsiteY891" fmla="*/ 466538 h 6858000"/>
              <a:gd name="connsiteX892" fmla="*/ 2815209 w 7467600"/>
              <a:gd name="connsiteY892" fmla="*/ 497361 h 6858000"/>
              <a:gd name="connsiteX893" fmla="*/ 2844845 w 7467600"/>
              <a:gd name="connsiteY893" fmla="*/ 127638 h 6858000"/>
              <a:gd name="connsiteX894" fmla="*/ 2867960 w 7467600"/>
              <a:gd name="connsiteY894" fmla="*/ 0 h 6858000"/>
              <a:gd name="connsiteX895" fmla="*/ 1057230 w 7467600"/>
              <a:gd name="connsiteY895" fmla="*/ 0 h 6858000"/>
              <a:gd name="connsiteX896" fmla="*/ 1111003 w 7467600"/>
              <a:gd name="connsiteY896" fmla="*/ 0 h 6858000"/>
              <a:gd name="connsiteX897" fmla="*/ 1125553 w 7467600"/>
              <a:gd name="connsiteY897" fmla="*/ 52588 h 6858000"/>
              <a:gd name="connsiteX898" fmla="*/ 1304276 w 7467600"/>
              <a:gd name="connsiteY898" fmla="*/ 476275 h 6858000"/>
              <a:gd name="connsiteX899" fmla="*/ 1492066 w 7467600"/>
              <a:gd name="connsiteY899" fmla="*/ 886333 h 6858000"/>
              <a:gd name="connsiteX900" fmla="*/ 1423698 w 7467600"/>
              <a:gd name="connsiteY900" fmla="*/ 710817 h 6858000"/>
              <a:gd name="connsiteX901" fmla="*/ 1357609 w 7467600"/>
              <a:gd name="connsiteY901" fmla="*/ 532892 h 6858000"/>
              <a:gd name="connsiteX902" fmla="*/ 1309550 w 7467600"/>
              <a:gd name="connsiteY902" fmla="*/ 374031 h 6858000"/>
              <a:gd name="connsiteX903" fmla="*/ 1193673 w 7467600"/>
              <a:gd name="connsiteY903" fmla="*/ 49533 h 6858000"/>
              <a:gd name="connsiteX904" fmla="*/ 1164391 w 7467600"/>
              <a:gd name="connsiteY904" fmla="*/ 0 h 6858000"/>
              <a:gd name="connsiteX905" fmla="*/ 1200666 w 7467600"/>
              <a:gd name="connsiteY905" fmla="*/ 0 h 6858000"/>
              <a:gd name="connsiteX906" fmla="*/ 1223408 w 7467600"/>
              <a:gd name="connsiteY906" fmla="*/ 38996 h 6858000"/>
              <a:gd name="connsiteX907" fmla="*/ 1339635 w 7467600"/>
              <a:gd name="connsiteY907" fmla="*/ 365517 h 6858000"/>
              <a:gd name="connsiteX908" fmla="*/ 1387469 w 7467600"/>
              <a:gd name="connsiteY908" fmla="*/ 523079 h 6858000"/>
              <a:gd name="connsiteX909" fmla="*/ 1452685 w 7467600"/>
              <a:gd name="connsiteY909" fmla="*/ 699806 h 6858000"/>
              <a:gd name="connsiteX910" fmla="*/ 1492092 w 7467600"/>
              <a:gd name="connsiteY910" fmla="*/ 800424 h 6858000"/>
              <a:gd name="connsiteX911" fmla="*/ 1455302 w 7467600"/>
              <a:gd name="connsiteY911" fmla="*/ 632913 h 6858000"/>
              <a:gd name="connsiteX912" fmla="*/ 1222336 w 7467600"/>
              <a:gd name="connsiteY912" fmla="*/ 9480 h 6858000"/>
              <a:gd name="connsiteX913" fmla="*/ 1214634 w 7467600"/>
              <a:gd name="connsiteY913" fmla="*/ 0 h 6858000"/>
              <a:gd name="connsiteX914" fmla="*/ 1289827 w 7467600"/>
              <a:gd name="connsiteY914" fmla="*/ 0 h 6858000"/>
              <a:gd name="connsiteX915" fmla="*/ 1321076 w 7467600"/>
              <a:gd name="connsiteY915" fmla="*/ 59722 h 6858000"/>
              <a:gd name="connsiteX916" fmla="*/ 1512579 w 7467600"/>
              <a:gd name="connsiteY916" fmla="*/ 626441 h 6858000"/>
              <a:gd name="connsiteX917" fmla="*/ 1506076 w 7467600"/>
              <a:gd name="connsiteY917" fmla="*/ 1089289 h 6858000"/>
              <a:gd name="connsiteX918" fmla="*/ 1486346 w 7467600"/>
              <a:gd name="connsiteY918" fmla="*/ 1079919 h 6858000"/>
              <a:gd name="connsiteX919" fmla="*/ 1070511 w 7467600"/>
              <a:gd name="connsiteY919" fmla="*/ 48609 h 6858000"/>
              <a:gd name="connsiteX920" fmla="*/ 1057230 w 7467600"/>
              <a:gd name="connsiteY920" fmla="*/ 0 h 6858000"/>
              <a:gd name="connsiteX921" fmla="*/ 43151 w 7467600"/>
              <a:gd name="connsiteY921" fmla="*/ 0 h 6858000"/>
              <a:gd name="connsiteX922" fmla="*/ 95283 w 7467600"/>
              <a:gd name="connsiteY922" fmla="*/ 0 h 6858000"/>
              <a:gd name="connsiteX923" fmla="*/ 300708 w 7467600"/>
              <a:gd name="connsiteY923" fmla="*/ 154571 h 6858000"/>
              <a:gd name="connsiteX924" fmla="*/ 530414 w 7467600"/>
              <a:gd name="connsiteY924" fmla="*/ 354673 h 6858000"/>
              <a:gd name="connsiteX925" fmla="*/ 333785 w 7467600"/>
              <a:gd name="connsiteY925" fmla="*/ 161564 h 6858000"/>
              <a:gd name="connsiteX926" fmla="*/ 147005 w 7467600"/>
              <a:gd name="connsiteY926" fmla="*/ 0 h 6858000"/>
              <a:gd name="connsiteX927" fmla="*/ 272509 w 7467600"/>
              <a:gd name="connsiteY927" fmla="*/ 0 h 6858000"/>
              <a:gd name="connsiteX928" fmla="*/ 326276 w 7467600"/>
              <a:gd name="connsiteY928" fmla="*/ 45847 h 6858000"/>
              <a:gd name="connsiteX929" fmla="*/ 823759 w 7467600"/>
              <a:gd name="connsiteY929" fmla="*/ 574145 h 6858000"/>
              <a:gd name="connsiteX930" fmla="*/ 811254 w 7467600"/>
              <a:gd name="connsiteY930" fmla="*/ 665546 h 6858000"/>
              <a:gd name="connsiteX931" fmla="*/ 154042 w 7467600"/>
              <a:gd name="connsiteY931" fmla="*/ 261522 h 6858000"/>
              <a:gd name="connsiteX932" fmla="*/ 13550 w 7467600"/>
              <a:gd name="connsiteY932" fmla="*/ 158423 h 6858000"/>
              <a:gd name="connsiteX933" fmla="*/ 0 w 7467600"/>
              <a:gd name="connsiteY933" fmla="*/ 146618 h 6858000"/>
              <a:gd name="connsiteX934" fmla="*/ 0 w 7467600"/>
              <a:gd name="connsiteY934" fmla="*/ 59161 h 6858000"/>
              <a:gd name="connsiteX935" fmla="*/ 45427 w 7467600"/>
              <a:gd name="connsiteY935" fmla="*/ 101078 h 6858000"/>
              <a:gd name="connsiteX936" fmla="*/ 630103 w 7467600"/>
              <a:gd name="connsiteY936" fmla="*/ 485885 h 6858000"/>
              <a:gd name="connsiteX937" fmla="*/ 532040 w 7467600"/>
              <a:gd name="connsiteY937" fmla="*/ 399359 h 6858000"/>
              <a:gd name="connsiteX938" fmla="*/ 517618 w 7467600"/>
              <a:gd name="connsiteY938" fmla="*/ 385726 h 6858000"/>
              <a:gd name="connsiteX939" fmla="*/ 285074 w 7467600"/>
              <a:gd name="connsiteY939" fmla="*/ 182755 h 6858000"/>
              <a:gd name="connsiteX940" fmla="*/ 43151 w 7467600"/>
              <a:gd name="connsiteY94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6857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1019354 w 7467600"/>
              <a:gd name="connsiteY8" fmla="*/ 6315006 h 6858000"/>
              <a:gd name="connsiteX9" fmla="*/ 441046 w 7467600"/>
              <a:gd name="connsiteY9" fmla="*/ 6691153 h 6858000"/>
              <a:gd name="connsiteX10" fmla="*/ 1019354 w 7467600"/>
              <a:gd name="connsiteY10" fmla="*/ 6315006 h 6858000"/>
              <a:gd name="connsiteX11" fmla="*/ 991680 w 7467600"/>
              <a:gd name="connsiteY11" fmla="*/ 6298413 h 6858000"/>
              <a:gd name="connsiteX12" fmla="*/ 409060 w 7467600"/>
              <a:gd name="connsiteY12" fmla="*/ 6671470 h 6858000"/>
              <a:gd name="connsiteX13" fmla="*/ 991680 w 7467600"/>
              <a:gd name="connsiteY13" fmla="*/ 6298413 h 6858000"/>
              <a:gd name="connsiteX14" fmla="*/ 103333 w 7467600"/>
              <a:gd name="connsiteY14" fmla="*/ 5699602 h 6858000"/>
              <a:gd name="connsiteX15" fmla="*/ 233938 w 7467600"/>
              <a:gd name="connsiteY15" fmla="*/ 5809416 h 6858000"/>
              <a:gd name="connsiteX16" fmla="*/ 883580 w 7467600"/>
              <a:gd name="connsiteY16" fmla="*/ 6180710 h 6858000"/>
              <a:gd name="connsiteX17" fmla="*/ 487337 w 7467600"/>
              <a:gd name="connsiteY17" fmla="*/ 5950182 h 6858000"/>
              <a:gd name="connsiteX18" fmla="*/ 354051 w 7467600"/>
              <a:gd name="connsiteY18" fmla="*/ 5854912 h 6858000"/>
              <a:gd name="connsiteX19" fmla="*/ 195436 w 7467600"/>
              <a:gd name="connsiteY19" fmla="*/ 5755068 h 6858000"/>
              <a:gd name="connsiteX20" fmla="*/ 103333 w 7467600"/>
              <a:gd name="connsiteY20" fmla="*/ 5699602 h 6858000"/>
              <a:gd name="connsiteX21" fmla="*/ 5539432 w 7467600"/>
              <a:gd name="connsiteY21" fmla="*/ 5642928 h 6858000"/>
              <a:gd name="connsiteX22" fmla="*/ 5555462 w 7467600"/>
              <a:gd name="connsiteY22" fmla="*/ 5694454 h 6858000"/>
              <a:gd name="connsiteX23" fmla="*/ 5828270 w 7467600"/>
              <a:gd name="connsiteY23" fmla="*/ 6320663 h 6858000"/>
              <a:gd name="connsiteX24" fmla="*/ 5947416 w 7467600"/>
              <a:gd name="connsiteY24" fmla="*/ 6574846 h 6858000"/>
              <a:gd name="connsiteX25" fmla="*/ 5539432 w 7467600"/>
              <a:gd name="connsiteY25" fmla="*/ 5642928 h 6858000"/>
              <a:gd name="connsiteX26" fmla="*/ 51253 w 7467600"/>
              <a:gd name="connsiteY26" fmla="*/ 5631825 h 6858000"/>
              <a:gd name="connsiteX27" fmla="*/ 211622 w 7467600"/>
              <a:gd name="connsiteY27" fmla="*/ 5728803 h 6858000"/>
              <a:gd name="connsiteX28" fmla="*/ 371652 w 7467600"/>
              <a:gd name="connsiteY28" fmla="*/ 5829062 h 6858000"/>
              <a:gd name="connsiteX29" fmla="*/ 505903 w 7467600"/>
              <a:gd name="connsiteY29" fmla="*/ 5925221 h 6858000"/>
              <a:gd name="connsiteX30" fmla="*/ 899240 w 7467600"/>
              <a:gd name="connsiteY30" fmla="*/ 6153068 h 6858000"/>
              <a:gd name="connsiteX31" fmla="*/ 988114 w 7467600"/>
              <a:gd name="connsiteY31" fmla="*/ 6174204 h 6858000"/>
              <a:gd name="connsiteX32" fmla="*/ 845971 w 7467600"/>
              <a:gd name="connsiteY32" fmla="*/ 6067177 h 6858000"/>
              <a:gd name="connsiteX33" fmla="*/ 448057 w 7467600"/>
              <a:gd name="connsiteY33" fmla="*/ 5841376 h 6858000"/>
              <a:gd name="connsiteX34" fmla="*/ 51253 w 7467600"/>
              <a:gd name="connsiteY34" fmla="*/ 5631825 h 6858000"/>
              <a:gd name="connsiteX35" fmla="*/ 2606687 w 7467600"/>
              <a:gd name="connsiteY35" fmla="*/ 5630718 h 6858000"/>
              <a:gd name="connsiteX36" fmla="*/ 2645658 w 7467600"/>
              <a:gd name="connsiteY36" fmla="*/ 6640259 h 6858000"/>
              <a:gd name="connsiteX37" fmla="*/ 2606687 w 7467600"/>
              <a:gd name="connsiteY37" fmla="*/ 5630718 h 6858000"/>
              <a:gd name="connsiteX38" fmla="*/ 3642057 w 7467600"/>
              <a:gd name="connsiteY38" fmla="*/ 5573487 h 6858000"/>
              <a:gd name="connsiteX39" fmla="*/ 3632981 w 7467600"/>
              <a:gd name="connsiteY39" fmla="*/ 5579437 h 6858000"/>
              <a:gd name="connsiteX40" fmla="*/ 3382436 w 7467600"/>
              <a:gd name="connsiteY40" fmla="*/ 5952726 h 6858000"/>
              <a:gd name="connsiteX41" fmla="*/ 3191929 w 7467600"/>
              <a:gd name="connsiteY41" fmla="*/ 6662669 h 6858000"/>
              <a:gd name="connsiteX42" fmla="*/ 3369898 w 7467600"/>
              <a:gd name="connsiteY42" fmla="*/ 6081771 h 6858000"/>
              <a:gd name="connsiteX43" fmla="*/ 3642057 w 7467600"/>
              <a:gd name="connsiteY43" fmla="*/ 5573487 h 6858000"/>
              <a:gd name="connsiteX44" fmla="*/ 2650666 w 7467600"/>
              <a:gd name="connsiteY44" fmla="*/ 5530686 h 6858000"/>
              <a:gd name="connsiteX45" fmla="*/ 2650249 w 7467600"/>
              <a:gd name="connsiteY45" fmla="*/ 5532101 h 6858000"/>
              <a:gd name="connsiteX46" fmla="*/ 2663808 w 7467600"/>
              <a:gd name="connsiteY46" fmla="*/ 6535215 h 6858000"/>
              <a:gd name="connsiteX47" fmla="*/ 2665418 w 7467600"/>
              <a:gd name="connsiteY47" fmla="*/ 6132756 h 6858000"/>
              <a:gd name="connsiteX48" fmla="*/ 2650666 w 7467600"/>
              <a:gd name="connsiteY48" fmla="*/ 5530686 h 6858000"/>
              <a:gd name="connsiteX49" fmla="*/ 2680277 w 7467600"/>
              <a:gd name="connsiteY49" fmla="*/ 5479204 h 6858000"/>
              <a:gd name="connsiteX50" fmla="*/ 2678972 w 7467600"/>
              <a:gd name="connsiteY50" fmla="*/ 5481582 h 6858000"/>
              <a:gd name="connsiteX51" fmla="*/ 2696666 w 7467600"/>
              <a:gd name="connsiteY51" fmla="*/ 6133836 h 6858000"/>
              <a:gd name="connsiteX52" fmla="*/ 2695769 w 7467600"/>
              <a:gd name="connsiteY52" fmla="*/ 6390955 h 6858000"/>
              <a:gd name="connsiteX53" fmla="*/ 2739893 w 7467600"/>
              <a:gd name="connsiteY53" fmla="*/ 6108357 h 6858000"/>
              <a:gd name="connsiteX54" fmla="*/ 2680277 w 7467600"/>
              <a:gd name="connsiteY54" fmla="*/ 5479204 h 6858000"/>
              <a:gd name="connsiteX55" fmla="*/ 1132195 w 7467600"/>
              <a:gd name="connsiteY55" fmla="*/ 5467980 h 6858000"/>
              <a:gd name="connsiteX56" fmla="*/ 1679056 w 7467600"/>
              <a:gd name="connsiteY56" fmla="*/ 5516907 h 6858000"/>
              <a:gd name="connsiteX57" fmla="*/ 2128648 w 7467600"/>
              <a:gd name="connsiteY57" fmla="*/ 5474249 h 6858000"/>
              <a:gd name="connsiteX58" fmla="*/ 1825619 w 7467600"/>
              <a:gd name="connsiteY58" fmla="*/ 5478447 h 6858000"/>
              <a:gd name="connsiteX59" fmla="*/ 1737798 w 7467600"/>
              <a:gd name="connsiteY59" fmla="*/ 5483353 h 6858000"/>
              <a:gd name="connsiteX60" fmla="*/ 1132195 w 7467600"/>
              <a:gd name="connsiteY60" fmla="*/ 5467980 h 6858000"/>
              <a:gd name="connsiteX61" fmla="*/ 1456157 w 7467600"/>
              <a:gd name="connsiteY61" fmla="*/ 5371404 h 6858000"/>
              <a:gd name="connsiteX62" fmla="*/ 1244432 w 7467600"/>
              <a:gd name="connsiteY62" fmla="*/ 5385601 h 6858000"/>
              <a:gd name="connsiteX63" fmla="*/ 973990 w 7467600"/>
              <a:gd name="connsiteY63" fmla="*/ 5424940 h 6858000"/>
              <a:gd name="connsiteX64" fmla="*/ 1103809 w 7467600"/>
              <a:gd name="connsiteY64" fmla="*/ 5433720 h 6858000"/>
              <a:gd name="connsiteX65" fmla="*/ 1123454 w 7467600"/>
              <a:gd name="connsiteY65" fmla="*/ 5435727 h 6858000"/>
              <a:gd name="connsiteX66" fmla="*/ 1737017 w 7467600"/>
              <a:gd name="connsiteY66" fmla="*/ 5452183 h 6858000"/>
              <a:gd name="connsiteX67" fmla="*/ 1824397 w 7467600"/>
              <a:gd name="connsiteY67" fmla="*/ 5447757 h 6858000"/>
              <a:gd name="connsiteX68" fmla="*/ 2070059 w 7467600"/>
              <a:gd name="connsiteY68" fmla="*/ 5441660 h 6858000"/>
              <a:gd name="connsiteX69" fmla="*/ 1456157 w 7467600"/>
              <a:gd name="connsiteY69" fmla="*/ 5371404 h 6858000"/>
              <a:gd name="connsiteX70" fmla="*/ 4988186 w 7467600"/>
              <a:gd name="connsiteY70" fmla="*/ 5216467 h 6858000"/>
              <a:gd name="connsiteX71" fmla="*/ 4777334 w 7467600"/>
              <a:gd name="connsiteY71" fmla="*/ 5406072 h 6858000"/>
              <a:gd name="connsiteX72" fmla="*/ 4718341 w 7467600"/>
              <a:gd name="connsiteY72" fmla="*/ 5468043 h 6858000"/>
              <a:gd name="connsiteX73" fmla="*/ 4604655 w 7467600"/>
              <a:gd name="connsiteY73" fmla="*/ 5583434 h 6858000"/>
              <a:gd name="connsiteX74" fmla="*/ 4565074 w 7467600"/>
              <a:gd name="connsiteY74" fmla="*/ 5618550 h 6858000"/>
              <a:gd name="connsiteX75" fmla="*/ 4988186 w 7467600"/>
              <a:gd name="connsiteY75" fmla="*/ 5216467 h 6858000"/>
              <a:gd name="connsiteX76" fmla="*/ 4978032 w 7467600"/>
              <a:gd name="connsiteY76" fmla="*/ 5183809 h 6858000"/>
              <a:gd name="connsiteX77" fmla="*/ 4463413 w 7467600"/>
              <a:gd name="connsiteY77" fmla="*/ 5615162 h 6858000"/>
              <a:gd name="connsiteX78" fmla="*/ 4358134 w 7467600"/>
              <a:gd name="connsiteY78" fmla="*/ 5742791 h 6858000"/>
              <a:gd name="connsiteX79" fmla="*/ 4376219 w 7467600"/>
              <a:gd name="connsiteY79" fmla="*/ 5729027 h 6858000"/>
              <a:gd name="connsiteX80" fmla="*/ 4582340 w 7467600"/>
              <a:gd name="connsiteY80" fmla="*/ 5561037 h 6858000"/>
              <a:gd name="connsiteX81" fmla="*/ 4694684 w 7467600"/>
              <a:gd name="connsiteY81" fmla="*/ 5447098 h 6858000"/>
              <a:gd name="connsiteX82" fmla="*/ 4754123 w 7467600"/>
              <a:gd name="connsiteY82" fmla="*/ 5384643 h 6858000"/>
              <a:gd name="connsiteX83" fmla="*/ 4978032 w 7467600"/>
              <a:gd name="connsiteY83" fmla="*/ 5183809 h 6858000"/>
              <a:gd name="connsiteX84" fmla="*/ 1903353 w 7467600"/>
              <a:gd name="connsiteY84" fmla="*/ 5044827 h 6858000"/>
              <a:gd name="connsiteX85" fmla="*/ 1936931 w 7467600"/>
              <a:gd name="connsiteY85" fmla="*/ 5093954 h 6858000"/>
              <a:gd name="connsiteX86" fmla="*/ 2195868 w 7467600"/>
              <a:gd name="connsiteY86" fmla="*/ 5396574 h 6858000"/>
              <a:gd name="connsiteX87" fmla="*/ 2088852 w 7467600"/>
              <a:gd name="connsiteY87" fmla="*/ 5166123 h 6858000"/>
              <a:gd name="connsiteX88" fmla="*/ 1958241 w 7467600"/>
              <a:gd name="connsiteY88" fmla="*/ 5067955 h 6858000"/>
              <a:gd name="connsiteX89" fmla="*/ 1903353 w 7467600"/>
              <a:gd name="connsiteY89" fmla="*/ 5044827 h 6858000"/>
              <a:gd name="connsiteX90" fmla="*/ 1979378 w 7467600"/>
              <a:gd name="connsiteY90" fmla="*/ 4769504 h 6858000"/>
              <a:gd name="connsiteX91" fmla="*/ 2882120 w 7467600"/>
              <a:gd name="connsiteY91" fmla="*/ 5064547 h 6858000"/>
              <a:gd name="connsiteX92" fmla="*/ 2793103 w 7467600"/>
              <a:gd name="connsiteY92" fmla="*/ 5039699 h 6858000"/>
              <a:gd name="connsiteX93" fmla="*/ 2770041 w 7467600"/>
              <a:gd name="connsiteY93" fmla="*/ 5033634 h 6858000"/>
              <a:gd name="connsiteX94" fmla="*/ 1979378 w 7467600"/>
              <a:gd name="connsiteY94" fmla="*/ 4769504 h 6858000"/>
              <a:gd name="connsiteX95" fmla="*/ 1927410 w 7467600"/>
              <a:gd name="connsiteY95" fmla="*/ 4716164 h 6858000"/>
              <a:gd name="connsiteX96" fmla="*/ 1959587 w 7467600"/>
              <a:gd name="connsiteY96" fmla="*/ 4728849 h 6858000"/>
              <a:gd name="connsiteX97" fmla="*/ 2777707 w 7467600"/>
              <a:gd name="connsiteY97" fmla="*/ 5003991 h 6858000"/>
              <a:gd name="connsiteX98" fmla="*/ 2800768 w 7467600"/>
              <a:gd name="connsiteY98" fmla="*/ 5010056 h 6858000"/>
              <a:gd name="connsiteX99" fmla="*/ 2879408 w 7467600"/>
              <a:gd name="connsiteY99" fmla="*/ 5031590 h 6858000"/>
              <a:gd name="connsiteX100" fmla="*/ 2862295 w 7467600"/>
              <a:gd name="connsiteY100" fmla="*/ 5022958 h 6858000"/>
              <a:gd name="connsiteX101" fmla="*/ 2813343 w 7467600"/>
              <a:gd name="connsiteY101" fmla="*/ 4998369 h 6858000"/>
              <a:gd name="connsiteX102" fmla="*/ 2646245 w 7467600"/>
              <a:gd name="connsiteY102" fmla="*/ 4930999 h 6858000"/>
              <a:gd name="connsiteX103" fmla="*/ 1999243 w 7467600"/>
              <a:gd name="connsiteY103" fmla="*/ 4730524 h 6858000"/>
              <a:gd name="connsiteX104" fmla="*/ 1979527 w 7467600"/>
              <a:gd name="connsiteY104" fmla="*/ 4726651 h 6858000"/>
              <a:gd name="connsiteX105" fmla="*/ 1927410 w 7467600"/>
              <a:gd name="connsiteY105" fmla="*/ 4716164 h 6858000"/>
              <a:gd name="connsiteX106" fmla="*/ 1997014 w 7467600"/>
              <a:gd name="connsiteY106" fmla="*/ 4698007 h 6858000"/>
              <a:gd name="connsiteX107" fmla="*/ 2005458 w 7467600"/>
              <a:gd name="connsiteY107" fmla="*/ 4699540 h 6858000"/>
              <a:gd name="connsiteX108" fmla="*/ 2657186 w 7467600"/>
              <a:gd name="connsiteY108" fmla="*/ 4901687 h 6858000"/>
              <a:gd name="connsiteX109" fmla="*/ 2826662 w 7467600"/>
              <a:gd name="connsiteY109" fmla="*/ 4970362 h 6858000"/>
              <a:gd name="connsiteX110" fmla="*/ 2876100 w 7467600"/>
              <a:gd name="connsiteY110" fmla="*/ 4995397 h 6858000"/>
              <a:gd name="connsiteX111" fmla="*/ 3042600 w 7467600"/>
              <a:gd name="connsiteY111" fmla="*/ 5059532 h 6858000"/>
              <a:gd name="connsiteX112" fmla="*/ 1997014 w 7467600"/>
              <a:gd name="connsiteY112" fmla="*/ 4698007 h 6858000"/>
              <a:gd name="connsiteX113" fmla="*/ 2305292 w 7467600"/>
              <a:gd name="connsiteY113" fmla="*/ 4219492 h 6858000"/>
              <a:gd name="connsiteX114" fmla="*/ 3360922 w 7467600"/>
              <a:gd name="connsiteY114" fmla="*/ 4529373 h 6858000"/>
              <a:gd name="connsiteX115" fmla="*/ 3492420 w 7467600"/>
              <a:gd name="connsiteY115" fmla="*/ 4510145 h 6858000"/>
              <a:gd name="connsiteX116" fmla="*/ 3364086 w 7467600"/>
              <a:gd name="connsiteY116" fmla="*/ 4480340 h 6858000"/>
              <a:gd name="connsiteX117" fmla="*/ 3225818 w 7467600"/>
              <a:gd name="connsiteY117" fmla="*/ 4411822 h 6858000"/>
              <a:gd name="connsiteX118" fmla="*/ 3129696 w 7467600"/>
              <a:gd name="connsiteY118" fmla="*/ 4360704 h 6858000"/>
              <a:gd name="connsiteX119" fmla="*/ 2814545 w 7467600"/>
              <a:gd name="connsiteY119" fmla="*/ 4282955 h 6858000"/>
              <a:gd name="connsiteX120" fmla="*/ 2305292 w 7467600"/>
              <a:gd name="connsiteY120" fmla="*/ 4219492 h 6858000"/>
              <a:gd name="connsiteX121" fmla="*/ 2626982 w 7467600"/>
              <a:gd name="connsiteY121" fmla="*/ 4206450 h 6858000"/>
              <a:gd name="connsiteX122" fmla="*/ 2490617 w 7467600"/>
              <a:gd name="connsiteY122" fmla="*/ 4206951 h 6858000"/>
              <a:gd name="connsiteX123" fmla="*/ 2819869 w 7467600"/>
              <a:gd name="connsiteY123" fmla="*/ 4252936 h 6858000"/>
              <a:gd name="connsiteX124" fmla="*/ 3143018 w 7467600"/>
              <a:gd name="connsiteY124" fmla="*/ 4332698 h 6858000"/>
              <a:gd name="connsiteX125" fmla="*/ 3241520 w 7467600"/>
              <a:gd name="connsiteY125" fmla="*/ 4385112 h 6858000"/>
              <a:gd name="connsiteX126" fmla="*/ 3374575 w 7467600"/>
              <a:gd name="connsiteY126" fmla="*/ 4451517 h 6858000"/>
              <a:gd name="connsiteX127" fmla="*/ 3505221 w 7467600"/>
              <a:gd name="connsiteY127" fmla="*/ 4480757 h 6858000"/>
              <a:gd name="connsiteX128" fmla="*/ 2626982 w 7467600"/>
              <a:gd name="connsiteY128" fmla="*/ 4206450 h 6858000"/>
              <a:gd name="connsiteX129" fmla="*/ 1310106 w 7467600"/>
              <a:gd name="connsiteY129" fmla="*/ 3943217 h 6858000"/>
              <a:gd name="connsiteX130" fmla="*/ 854994 w 7467600"/>
              <a:gd name="connsiteY130" fmla="*/ 4399136 h 6858000"/>
              <a:gd name="connsiteX131" fmla="*/ 742462 w 7467600"/>
              <a:gd name="connsiteY131" fmla="*/ 4594648 h 6858000"/>
              <a:gd name="connsiteX132" fmla="*/ 820602 w 7467600"/>
              <a:gd name="connsiteY132" fmla="*/ 4485915 h 6858000"/>
              <a:gd name="connsiteX133" fmla="*/ 878295 w 7467600"/>
              <a:gd name="connsiteY133" fmla="*/ 4403594 h 6858000"/>
              <a:gd name="connsiteX134" fmla="*/ 1240607 w 7467600"/>
              <a:gd name="connsiteY134" fmla="*/ 4010401 h 6858000"/>
              <a:gd name="connsiteX135" fmla="*/ 1310106 w 7467600"/>
              <a:gd name="connsiteY135" fmla="*/ 3943217 h 6858000"/>
              <a:gd name="connsiteX136" fmla="*/ 1423113 w 7467600"/>
              <a:gd name="connsiteY136" fmla="*/ 3874565 h 6858000"/>
              <a:gd name="connsiteX137" fmla="*/ 1260565 w 7467600"/>
              <a:gd name="connsiteY137" fmla="*/ 4031982 h 6858000"/>
              <a:gd name="connsiteX138" fmla="*/ 901900 w 7467600"/>
              <a:gd name="connsiteY138" fmla="*/ 4421236 h 6858000"/>
              <a:gd name="connsiteX139" fmla="*/ 845044 w 7467600"/>
              <a:gd name="connsiteY139" fmla="*/ 4502436 h 6858000"/>
              <a:gd name="connsiteX140" fmla="*/ 685926 w 7467600"/>
              <a:gd name="connsiteY140" fmla="*/ 4703069 h 6858000"/>
              <a:gd name="connsiteX141" fmla="*/ 684248 w 7467600"/>
              <a:gd name="connsiteY141" fmla="*/ 4706721 h 6858000"/>
              <a:gd name="connsiteX142" fmla="*/ 1423113 w 7467600"/>
              <a:gd name="connsiteY142" fmla="*/ 3874565 h 6858000"/>
              <a:gd name="connsiteX143" fmla="*/ 3316479 w 7467600"/>
              <a:gd name="connsiteY143" fmla="*/ 3872136 h 6858000"/>
              <a:gd name="connsiteX144" fmla="*/ 3546806 w 7467600"/>
              <a:gd name="connsiteY144" fmla="*/ 4356139 h 6858000"/>
              <a:gd name="connsiteX145" fmla="*/ 3364433 w 7467600"/>
              <a:gd name="connsiteY145" fmla="*/ 3953121 h 6858000"/>
              <a:gd name="connsiteX146" fmla="*/ 3316479 w 7467600"/>
              <a:gd name="connsiteY146" fmla="*/ 3872136 h 6858000"/>
              <a:gd name="connsiteX147" fmla="*/ 3291335 w 7467600"/>
              <a:gd name="connsiteY147" fmla="*/ 3767420 h 6858000"/>
              <a:gd name="connsiteX148" fmla="*/ 3390805 w 7467600"/>
              <a:gd name="connsiteY148" fmla="*/ 3937163 h 6858000"/>
              <a:gd name="connsiteX149" fmla="*/ 3579062 w 7467600"/>
              <a:gd name="connsiteY149" fmla="*/ 4359040 h 6858000"/>
              <a:gd name="connsiteX150" fmla="*/ 3467355 w 7467600"/>
              <a:gd name="connsiteY150" fmla="*/ 3988130 h 6858000"/>
              <a:gd name="connsiteX151" fmla="*/ 3310753 w 7467600"/>
              <a:gd name="connsiteY151" fmla="*/ 3787140 h 6858000"/>
              <a:gd name="connsiteX152" fmla="*/ 3291335 w 7467600"/>
              <a:gd name="connsiteY152" fmla="*/ 3767420 h 6858000"/>
              <a:gd name="connsiteX153" fmla="*/ 1635889 w 7467600"/>
              <a:gd name="connsiteY153" fmla="*/ 3709494 h 6858000"/>
              <a:gd name="connsiteX154" fmla="*/ 1634800 w 7467600"/>
              <a:gd name="connsiteY154" fmla="*/ 3731111 h 6858000"/>
              <a:gd name="connsiteX155" fmla="*/ 1635889 w 7467600"/>
              <a:gd name="connsiteY155" fmla="*/ 3709494 h 6858000"/>
              <a:gd name="connsiteX156" fmla="*/ 1510397 w 7467600"/>
              <a:gd name="connsiteY156" fmla="*/ 3684705 h 6858000"/>
              <a:gd name="connsiteX157" fmla="*/ 1146550 w 7467600"/>
              <a:gd name="connsiteY157" fmla="*/ 3802012 h 6858000"/>
              <a:gd name="connsiteX158" fmla="*/ 698834 w 7467600"/>
              <a:gd name="connsiteY158" fmla="*/ 3952272 h 6858000"/>
              <a:gd name="connsiteX159" fmla="*/ 34256 w 7467600"/>
              <a:gd name="connsiteY159" fmla="*/ 4347603 h 6858000"/>
              <a:gd name="connsiteX160" fmla="*/ 527241 w 7467600"/>
              <a:gd name="connsiteY160" fmla="*/ 4065078 h 6858000"/>
              <a:gd name="connsiteX161" fmla="*/ 1510397 w 7467600"/>
              <a:gd name="connsiteY161" fmla="*/ 3684705 h 6858000"/>
              <a:gd name="connsiteX162" fmla="*/ 1313114 w 7467600"/>
              <a:gd name="connsiteY162" fmla="*/ 3655216 h 6858000"/>
              <a:gd name="connsiteX163" fmla="*/ 1109304 w 7467600"/>
              <a:gd name="connsiteY163" fmla="*/ 3669030 h 6858000"/>
              <a:gd name="connsiteX164" fmla="*/ 8129 w 7467600"/>
              <a:gd name="connsiteY164" fmla="*/ 4330519 h 6858000"/>
              <a:gd name="connsiteX165" fmla="*/ 687572 w 7467600"/>
              <a:gd name="connsiteY165" fmla="*/ 3925629 h 6858000"/>
              <a:gd name="connsiteX166" fmla="*/ 1138365 w 7467600"/>
              <a:gd name="connsiteY166" fmla="*/ 3774515 h 6858000"/>
              <a:gd name="connsiteX167" fmla="*/ 1505579 w 7467600"/>
              <a:gd name="connsiteY167" fmla="*/ 3655526 h 6858000"/>
              <a:gd name="connsiteX168" fmla="*/ 1313114 w 7467600"/>
              <a:gd name="connsiteY168" fmla="*/ 3655216 h 6858000"/>
              <a:gd name="connsiteX169" fmla="*/ 3655073 w 7467600"/>
              <a:gd name="connsiteY169" fmla="*/ 3650884 h 6858000"/>
              <a:gd name="connsiteX170" fmla="*/ 3989938 w 7467600"/>
              <a:gd name="connsiteY170" fmla="*/ 3991685 h 6858000"/>
              <a:gd name="connsiteX171" fmla="*/ 4393907 w 7467600"/>
              <a:gd name="connsiteY171" fmla="*/ 4261258 h 6858000"/>
              <a:gd name="connsiteX172" fmla="*/ 4648051 w 7467600"/>
              <a:gd name="connsiteY172" fmla="*/ 4374051 h 6858000"/>
              <a:gd name="connsiteX173" fmla="*/ 4383389 w 7467600"/>
              <a:gd name="connsiteY173" fmla="*/ 4184369 h 6858000"/>
              <a:gd name="connsiteX174" fmla="*/ 4165508 w 7467600"/>
              <a:gd name="connsiteY174" fmla="*/ 4035196 h 6858000"/>
              <a:gd name="connsiteX175" fmla="*/ 4068162 w 7467600"/>
              <a:gd name="connsiteY175" fmla="*/ 3953394 h 6858000"/>
              <a:gd name="connsiteX176" fmla="*/ 3981416 w 7467600"/>
              <a:gd name="connsiteY176" fmla="*/ 3880482 h 6858000"/>
              <a:gd name="connsiteX177" fmla="*/ 3800147 w 7467600"/>
              <a:gd name="connsiteY177" fmla="*/ 3749872 h 6858000"/>
              <a:gd name="connsiteX178" fmla="*/ 3655073 w 7467600"/>
              <a:gd name="connsiteY178" fmla="*/ 3650884 h 6858000"/>
              <a:gd name="connsiteX179" fmla="*/ 3670252 w 7467600"/>
              <a:gd name="connsiteY179" fmla="*/ 3622798 h 6858000"/>
              <a:gd name="connsiteX180" fmla="*/ 3817258 w 7467600"/>
              <a:gd name="connsiteY180" fmla="*/ 3723577 h 6858000"/>
              <a:gd name="connsiteX181" fmla="*/ 4000461 w 7467600"/>
              <a:gd name="connsiteY181" fmla="*/ 3855966 h 6858000"/>
              <a:gd name="connsiteX182" fmla="*/ 4088180 w 7467600"/>
              <a:gd name="connsiteY182" fmla="*/ 3929774 h 6858000"/>
              <a:gd name="connsiteX183" fmla="*/ 4184555 w 7467600"/>
              <a:gd name="connsiteY183" fmla="*/ 4010683 h 6858000"/>
              <a:gd name="connsiteX184" fmla="*/ 4399563 w 7467600"/>
              <a:gd name="connsiteY184" fmla="*/ 4158106 h 6858000"/>
              <a:gd name="connsiteX185" fmla="*/ 4684469 w 7467600"/>
              <a:gd name="connsiteY185" fmla="*/ 4364680 h 6858000"/>
              <a:gd name="connsiteX186" fmla="*/ 4690271 w 7467600"/>
              <a:gd name="connsiteY186" fmla="*/ 4370034 h 6858000"/>
              <a:gd name="connsiteX187" fmla="*/ 4136093 w 7467600"/>
              <a:gd name="connsiteY187" fmla="*/ 3858466 h 6858000"/>
              <a:gd name="connsiteX188" fmla="*/ 3670252 w 7467600"/>
              <a:gd name="connsiteY188" fmla="*/ 3622798 h 6858000"/>
              <a:gd name="connsiteX189" fmla="*/ 4440129 w 7467600"/>
              <a:gd name="connsiteY189" fmla="*/ 3448571 h 6858000"/>
              <a:gd name="connsiteX190" fmla="*/ 4856525 w 7467600"/>
              <a:gd name="connsiteY190" fmla="*/ 3915351 h 6858000"/>
              <a:gd name="connsiteX191" fmla="*/ 5059055 w 7467600"/>
              <a:gd name="connsiteY191" fmla="*/ 4108918 h 6858000"/>
              <a:gd name="connsiteX192" fmla="*/ 5290070 w 7467600"/>
              <a:gd name="connsiteY192" fmla="*/ 4263619 h 6858000"/>
              <a:gd name="connsiteX193" fmla="*/ 4834991 w 7467600"/>
              <a:gd name="connsiteY193" fmla="*/ 3830985 h 6858000"/>
              <a:gd name="connsiteX194" fmla="*/ 4440129 w 7467600"/>
              <a:gd name="connsiteY194" fmla="*/ 3448571 h 6858000"/>
              <a:gd name="connsiteX195" fmla="*/ 4441737 w 7467600"/>
              <a:gd name="connsiteY195" fmla="*/ 3399734 h 6858000"/>
              <a:gd name="connsiteX196" fmla="*/ 4431236 w 7467600"/>
              <a:gd name="connsiteY196" fmla="*/ 3400954 h 6858000"/>
              <a:gd name="connsiteX197" fmla="*/ 4557150 w 7467600"/>
              <a:gd name="connsiteY197" fmla="*/ 3510023 h 6858000"/>
              <a:gd name="connsiteX198" fmla="*/ 4856936 w 7467600"/>
              <a:gd name="connsiteY198" fmla="*/ 3809146 h 6858000"/>
              <a:gd name="connsiteX199" fmla="*/ 5111996 w 7467600"/>
              <a:gd name="connsiteY199" fmla="*/ 4065759 h 6858000"/>
              <a:gd name="connsiteX200" fmla="*/ 5388878 w 7467600"/>
              <a:gd name="connsiteY200" fmla="*/ 4300185 h 6858000"/>
              <a:gd name="connsiteX201" fmla="*/ 5425556 w 7467600"/>
              <a:gd name="connsiteY201" fmla="*/ 4308967 h 6858000"/>
              <a:gd name="connsiteX202" fmla="*/ 4943646 w 7467600"/>
              <a:gd name="connsiteY202" fmla="*/ 3822916 h 6858000"/>
              <a:gd name="connsiteX203" fmla="*/ 4594837 w 7467600"/>
              <a:gd name="connsiteY203" fmla="*/ 3532274 h 6858000"/>
              <a:gd name="connsiteX204" fmla="*/ 4441737 w 7467600"/>
              <a:gd name="connsiteY204" fmla="*/ 3399734 h 6858000"/>
              <a:gd name="connsiteX205" fmla="*/ 5425834 w 7467600"/>
              <a:gd name="connsiteY205" fmla="*/ 3162785 h 6858000"/>
              <a:gd name="connsiteX206" fmla="*/ 5401644 w 7467600"/>
              <a:gd name="connsiteY206" fmla="*/ 3617847 h 6858000"/>
              <a:gd name="connsiteX207" fmla="*/ 5467256 w 7467600"/>
              <a:gd name="connsiteY207" fmla="*/ 4175494 h 6858000"/>
              <a:gd name="connsiteX208" fmla="*/ 5448069 w 7467600"/>
              <a:gd name="connsiteY208" fmla="*/ 3567554 h 6858000"/>
              <a:gd name="connsiteX209" fmla="*/ 5425834 w 7467600"/>
              <a:gd name="connsiteY209" fmla="*/ 3162785 h 6858000"/>
              <a:gd name="connsiteX210" fmla="*/ 1318687 w 7467600"/>
              <a:gd name="connsiteY210" fmla="*/ 3113840 h 6858000"/>
              <a:gd name="connsiteX211" fmla="*/ 1066793 w 7467600"/>
              <a:gd name="connsiteY211" fmla="*/ 3212171 h 6858000"/>
              <a:gd name="connsiteX212" fmla="*/ 993319 w 7467600"/>
              <a:gd name="connsiteY212" fmla="*/ 3247648 h 6858000"/>
              <a:gd name="connsiteX213" fmla="*/ 853081 w 7467600"/>
              <a:gd name="connsiteY213" fmla="*/ 3312410 h 6858000"/>
              <a:gd name="connsiteX214" fmla="*/ 805957 w 7467600"/>
              <a:gd name="connsiteY214" fmla="*/ 3330443 h 6858000"/>
              <a:gd name="connsiteX215" fmla="*/ 1318687 w 7467600"/>
              <a:gd name="connsiteY215" fmla="*/ 3113840 h 6858000"/>
              <a:gd name="connsiteX216" fmla="*/ 5453702 w 7467600"/>
              <a:gd name="connsiteY216" fmla="*/ 3090882 h 6858000"/>
              <a:gd name="connsiteX217" fmla="*/ 5480135 w 7467600"/>
              <a:gd name="connsiteY217" fmla="*/ 3565802 h 6858000"/>
              <a:gd name="connsiteX218" fmla="*/ 5499023 w 7467600"/>
              <a:gd name="connsiteY218" fmla="*/ 4166310 h 6858000"/>
              <a:gd name="connsiteX219" fmla="*/ 5547022 w 7467600"/>
              <a:gd name="connsiteY219" fmla="*/ 3607838 h 6858000"/>
              <a:gd name="connsiteX220" fmla="*/ 5515964 w 7467600"/>
              <a:gd name="connsiteY220" fmla="*/ 3378541 h 6858000"/>
              <a:gd name="connsiteX221" fmla="*/ 5453702 w 7467600"/>
              <a:gd name="connsiteY221" fmla="*/ 3090882 h 6858000"/>
              <a:gd name="connsiteX222" fmla="*/ 1238695 w 7467600"/>
              <a:gd name="connsiteY222" fmla="*/ 3076820 h 6858000"/>
              <a:gd name="connsiteX223" fmla="*/ 716371 w 7467600"/>
              <a:gd name="connsiteY223" fmla="*/ 3293249 h 6858000"/>
              <a:gd name="connsiteX224" fmla="*/ 579522 w 7467600"/>
              <a:gd name="connsiteY224" fmla="*/ 3371759 h 6858000"/>
              <a:gd name="connsiteX225" fmla="*/ 600288 w 7467600"/>
              <a:gd name="connsiteY225" fmla="*/ 3365555 h 6858000"/>
              <a:gd name="connsiteX226" fmla="*/ 840692 w 7467600"/>
              <a:gd name="connsiteY226" fmla="*/ 3284921 h 6858000"/>
              <a:gd name="connsiteX227" fmla="*/ 979248 w 7467600"/>
              <a:gd name="connsiteY227" fmla="*/ 3221003 h 6858000"/>
              <a:gd name="connsiteX228" fmla="*/ 1053282 w 7467600"/>
              <a:gd name="connsiteY228" fmla="*/ 3185247 h 6858000"/>
              <a:gd name="connsiteX229" fmla="*/ 1320603 w 7467600"/>
              <a:gd name="connsiteY229" fmla="*/ 3081281 h 6858000"/>
              <a:gd name="connsiteX230" fmla="*/ 1238695 w 7467600"/>
              <a:gd name="connsiteY230" fmla="*/ 3076820 h 6858000"/>
              <a:gd name="connsiteX231" fmla="*/ 5425627 w 7467600"/>
              <a:gd name="connsiteY231" fmla="*/ 2954192 h 6858000"/>
              <a:gd name="connsiteX232" fmla="*/ 5470770 w 7467600"/>
              <a:gd name="connsiteY232" fmla="*/ 3005435 h 6858000"/>
              <a:gd name="connsiteX233" fmla="*/ 5519779 w 7467600"/>
              <a:gd name="connsiteY233" fmla="*/ 4359223 h 6858000"/>
              <a:gd name="connsiteX234" fmla="*/ 5520293 w 7467600"/>
              <a:gd name="connsiteY234" fmla="*/ 4360602 h 6858000"/>
              <a:gd name="connsiteX235" fmla="*/ 5767221 w 7467600"/>
              <a:gd name="connsiteY235" fmla="*/ 4665564 h 6858000"/>
              <a:gd name="connsiteX236" fmla="*/ 6937169 w 7467600"/>
              <a:gd name="connsiteY236" fmla="*/ 4815941 h 6858000"/>
              <a:gd name="connsiteX237" fmla="*/ 6953922 w 7467600"/>
              <a:gd name="connsiteY237" fmla="*/ 4890068 h 6858000"/>
              <a:gd name="connsiteX238" fmla="*/ 6071359 w 7467600"/>
              <a:gd name="connsiteY238" fmla="*/ 4770770 h 6858000"/>
              <a:gd name="connsiteX239" fmla="*/ 6038839 w 7467600"/>
              <a:gd name="connsiteY239" fmla="*/ 4764474 h 6858000"/>
              <a:gd name="connsiteX240" fmla="*/ 6038706 w 7467600"/>
              <a:gd name="connsiteY240" fmla="*/ 4763847 h 6858000"/>
              <a:gd name="connsiteX241" fmla="*/ 6037784 w 7467600"/>
              <a:gd name="connsiteY241" fmla="*/ 4764270 h 6858000"/>
              <a:gd name="connsiteX242" fmla="*/ 6038839 w 7467600"/>
              <a:gd name="connsiteY242" fmla="*/ 4764474 h 6858000"/>
              <a:gd name="connsiteX243" fmla="*/ 6040338 w 7467600"/>
              <a:gd name="connsiteY243" fmla="*/ 4771418 h 6858000"/>
              <a:gd name="connsiteX244" fmla="*/ 6024488 w 7467600"/>
              <a:gd name="connsiteY244" fmla="*/ 4809903 h 6858000"/>
              <a:gd name="connsiteX245" fmla="*/ 5599771 w 7467600"/>
              <a:gd name="connsiteY245" fmla="*/ 5509652 h 6858000"/>
              <a:gd name="connsiteX246" fmla="*/ 5548843 w 7467600"/>
              <a:gd name="connsiteY246" fmla="*/ 5563845 h 6858000"/>
              <a:gd name="connsiteX247" fmla="*/ 5940952 w 7467600"/>
              <a:gd name="connsiteY247" fmla="*/ 6250028 h 6858000"/>
              <a:gd name="connsiteX248" fmla="*/ 6043441 w 7467600"/>
              <a:gd name="connsiteY248" fmla="*/ 6665847 h 6858000"/>
              <a:gd name="connsiteX249" fmla="*/ 6093432 w 7467600"/>
              <a:gd name="connsiteY249" fmla="*/ 6858000 h 6858000"/>
              <a:gd name="connsiteX250" fmla="*/ 6034344 w 7467600"/>
              <a:gd name="connsiteY250" fmla="*/ 6858000 h 6858000"/>
              <a:gd name="connsiteX251" fmla="*/ 6026679 w 7467600"/>
              <a:gd name="connsiteY251" fmla="*/ 6836959 h 6858000"/>
              <a:gd name="connsiteX252" fmla="*/ 5800441 w 7467600"/>
              <a:gd name="connsiteY252" fmla="*/ 6335286 h 6858000"/>
              <a:gd name="connsiteX253" fmla="*/ 5526562 w 7467600"/>
              <a:gd name="connsiteY253" fmla="*/ 5705388 h 6858000"/>
              <a:gd name="connsiteX254" fmla="*/ 5519640 w 7467600"/>
              <a:gd name="connsiteY254" fmla="*/ 5683774 h 6858000"/>
              <a:gd name="connsiteX255" fmla="*/ 5844559 w 7467600"/>
              <a:gd name="connsiteY255" fmla="*/ 6553349 h 6858000"/>
              <a:gd name="connsiteX256" fmla="*/ 5975994 w 7467600"/>
              <a:gd name="connsiteY256" fmla="*/ 6858000 h 6858000"/>
              <a:gd name="connsiteX257" fmla="*/ 5898547 w 7467600"/>
              <a:gd name="connsiteY257" fmla="*/ 6858000 h 6858000"/>
              <a:gd name="connsiteX258" fmla="*/ 5682041 w 7467600"/>
              <a:gd name="connsiteY258" fmla="*/ 6355860 h 6858000"/>
              <a:gd name="connsiteX259" fmla="*/ 5461758 w 7467600"/>
              <a:gd name="connsiteY259" fmla="*/ 5820220 h 6858000"/>
              <a:gd name="connsiteX260" fmla="*/ 5237282 w 7467600"/>
              <a:gd name="connsiteY260" fmla="*/ 6579086 h 6858000"/>
              <a:gd name="connsiteX261" fmla="*/ 5115009 w 7467600"/>
              <a:gd name="connsiteY261" fmla="*/ 6858000 h 6858000"/>
              <a:gd name="connsiteX262" fmla="*/ 5028074 w 7467600"/>
              <a:gd name="connsiteY262" fmla="*/ 6858000 h 6858000"/>
              <a:gd name="connsiteX263" fmla="*/ 5079508 w 7467600"/>
              <a:gd name="connsiteY263" fmla="*/ 6749074 h 6858000"/>
              <a:gd name="connsiteX264" fmla="*/ 5371846 w 7467600"/>
              <a:gd name="connsiteY264" fmla="*/ 5924413 h 6858000"/>
              <a:gd name="connsiteX265" fmla="*/ 5270512 w 7467600"/>
              <a:gd name="connsiteY265" fmla="*/ 6138975 h 6858000"/>
              <a:gd name="connsiteX266" fmla="*/ 5062409 w 7467600"/>
              <a:gd name="connsiteY266" fmla="*/ 6653544 h 6858000"/>
              <a:gd name="connsiteX267" fmla="*/ 5036628 w 7467600"/>
              <a:gd name="connsiteY267" fmla="*/ 6754247 h 6858000"/>
              <a:gd name="connsiteX268" fmla="*/ 5009112 w 7467600"/>
              <a:gd name="connsiteY268" fmla="*/ 6858000 h 6858000"/>
              <a:gd name="connsiteX269" fmla="*/ 4976679 w 7467600"/>
              <a:gd name="connsiteY269" fmla="*/ 6858000 h 6858000"/>
              <a:gd name="connsiteX270" fmla="*/ 5006537 w 7467600"/>
              <a:gd name="connsiteY270" fmla="*/ 6747068 h 6858000"/>
              <a:gd name="connsiteX271" fmla="*/ 5032723 w 7467600"/>
              <a:gd name="connsiteY271" fmla="*/ 6644957 h 6858000"/>
              <a:gd name="connsiteX272" fmla="*/ 5242949 w 7467600"/>
              <a:gd name="connsiteY272" fmla="*/ 6125175 h 6858000"/>
              <a:gd name="connsiteX273" fmla="*/ 5286321 w 7467600"/>
              <a:gd name="connsiteY273" fmla="*/ 6033555 h 6858000"/>
              <a:gd name="connsiteX274" fmla="*/ 5008210 w 7467600"/>
              <a:gd name="connsiteY274" fmla="*/ 6649194 h 6858000"/>
              <a:gd name="connsiteX275" fmla="*/ 4986321 w 7467600"/>
              <a:gd name="connsiteY275" fmla="*/ 6765687 h 6858000"/>
              <a:gd name="connsiteX276" fmla="*/ 4973474 w 7467600"/>
              <a:gd name="connsiteY276" fmla="*/ 6858000 h 6858000"/>
              <a:gd name="connsiteX277" fmla="*/ 4907178 w 7467600"/>
              <a:gd name="connsiteY277" fmla="*/ 6858000 h 6858000"/>
              <a:gd name="connsiteX278" fmla="*/ 4910810 w 7467600"/>
              <a:gd name="connsiteY278" fmla="*/ 6829660 h 6858000"/>
              <a:gd name="connsiteX279" fmla="*/ 4987461 w 7467600"/>
              <a:gd name="connsiteY279" fmla="*/ 6432994 h 6858000"/>
              <a:gd name="connsiteX280" fmla="*/ 5179262 w 7467600"/>
              <a:gd name="connsiteY280" fmla="*/ 6035044 h 6858000"/>
              <a:gd name="connsiteX281" fmla="*/ 4689678 w 7467600"/>
              <a:gd name="connsiteY281" fmla="*/ 6440241 h 6858000"/>
              <a:gd name="connsiteX282" fmla="*/ 4477543 w 7467600"/>
              <a:gd name="connsiteY282" fmla="*/ 6674836 h 6858000"/>
              <a:gd name="connsiteX283" fmla="*/ 4329957 w 7467600"/>
              <a:gd name="connsiteY283" fmla="*/ 6858000 h 6858000"/>
              <a:gd name="connsiteX284" fmla="*/ 4218595 w 7467600"/>
              <a:gd name="connsiteY284" fmla="*/ 6858000 h 6858000"/>
              <a:gd name="connsiteX285" fmla="*/ 4368888 w 7467600"/>
              <a:gd name="connsiteY285" fmla="*/ 6668412 h 6858000"/>
              <a:gd name="connsiteX286" fmla="*/ 4563091 w 7467600"/>
              <a:gd name="connsiteY286" fmla="*/ 6442508 h 6858000"/>
              <a:gd name="connsiteX287" fmla="*/ 5387324 w 7467600"/>
              <a:gd name="connsiteY287" fmla="*/ 5705830 h 6858000"/>
              <a:gd name="connsiteX288" fmla="*/ 5073620 w 7467600"/>
              <a:gd name="connsiteY288" fmla="*/ 5955437 h 6858000"/>
              <a:gd name="connsiteX289" fmla="*/ 4689789 w 7467600"/>
              <a:gd name="connsiteY289" fmla="*/ 6268382 h 6858000"/>
              <a:gd name="connsiteX290" fmla="*/ 4418722 w 7467600"/>
              <a:gd name="connsiteY290" fmla="*/ 6570886 h 6858000"/>
              <a:gd name="connsiteX291" fmla="*/ 4214944 w 7467600"/>
              <a:gd name="connsiteY291" fmla="*/ 6858000 h 6858000"/>
              <a:gd name="connsiteX292" fmla="*/ 4177898 w 7467600"/>
              <a:gd name="connsiteY292" fmla="*/ 6858000 h 6858000"/>
              <a:gd name="connsiteX293" fmla="*/ 4391597 w 7467600"/>
              <a:gd name="connsiteY293" fmla="*/ 6556370 h 6858000"/>
              <a:gd name="connsiteX294" fmla="*/ 4668889 w 7467600"/>
              <a:gd name="connsiteY294" fmla="*/ 6246399 h 6858000"/>
              <a:gd name="connsiteX295" fmla="*/ 5055427 w 7467600"/>
              <a:gd name="connsiteY295" fmla="*/ 5931476 h 6858000"/>
              <a:gd name="connsiteX296" fmla="*/ 5371814 w 7467600"/>
              <a:gd name="connsiteY296" fmla="*/ 5678975 h 6858000"/>
              <a:gd name="connsiteX297" fmla="*/ 4987918 w 7467600"/>
              <a:gd name="connsiteY297" fmla="*/ 5838701 h 6858000"/>
              <a:gd name="connsiteX298" fmla="*/ 4317146 w 7467600"/>
              <a:gd name="connsiteY298" fmla="*/ 6587716 h 6858000"/>
              <a:gd name="connsiteX299" fmla="*/ 4171627 w 7467600"/>
              <a:gd name="connsiteY299" fmla="*/ 6858000 h 6858000"/>
              <a:gd name="connsiteX300" fmla="*/ 4081585 w 7467600"/>
              <a:gd name="connsiteY300" fmla="*/ 6858000 h 6858000"/>
              <a:gd name="connsiteX301" fmla="*/ 4238603 w 7467600"/>
              <a:gd name="connsiteY301" fmla="*/ 6559341 h 6858000"/>
              <a:gd name="connsiteX302" fmla="*/ 4778333 w 7467600"/>
              <a:gd name="connsiteY302" fmla="*/ 5873626 h 6858000"/>
              <a:gd name="connsiteX303" fmla="*/ 5414185 w 7467600"/>
              <a:gd name="connsiteY303" fmla="*/ 5573882 h 6858000"/>
              <a:gd name="connsiteX304" fmla="*/ 5959648 w 7467600"/>
              <a:gd name="connsiteY304" fmla="*/ 4760797 h 6858000"/>
              <a:gd name="connsiteX305" fmla="*/ 5355019 w 7467600"/>
              <a:gd name="connsiteY305" fmla="*/ 4734672 h 6858000"/>
              <a:gd name="connsiteX306" fmla="*/ 5083565 w 7467600"/>
              <a:gd name="connsiteY306" fmla="*/ 5179121 h 6858000"/>
              <a:gd name="connsiteX307" fmla="*/ 4713577 w 7467600"/>
              <a:gd name="connsiteY307" fmla="*/ 5616803 h 6858000"/>
              <a:gd name="connsiteX308" fmla="*/ 3989559 w 7467600"/>
              <a:gd name="connsiteY308" fmla="*/ 6145945 h 6858000"/>
              <a:gd name="connsiteX309" fmla="*/ 3939824 w 7467600"/>
              <a:gd name="connsiteY309" fmla="*/ 6066900 h 6858000"/>
              <a:gd name="connsiteX310" fmla="*/ 4584537 w 7467600"/>
              <a:gd name="connsiteY310" fmla="*/ 5324826 h 6858000"/>
              <a:gd name="connsiteX311" fmla="*/ 5037105 w 7467600"/>
              <a:gd name="connsiteY311" fmla="*/ 5088765 h 6858000"/>
              <a:gd name="connsiteX312" fmla="*/ 5039930 w 7467600"/>
              <a:gd name="connsiteY312" fmla="*/ 5089585 h 6858000"/>
              <a:gd name="connsiteX313" fmla="*/ 5263764 w 7467600"/>
              <a:gd name="connsiteY313" fmla="*/ 4735525 h 6858000"/>
              <a:gd name="connsiteX314" fmla="*/ 4086300 w 7467600"/>
              <a:gd name="connsiteY314" fmla="*/ 4884599 h 6858000"/>
              <a:gd name="connsiteX315" fmla="*/ 4085485 w 7467600"/>
              <a:gd name="connsiteY315" fmla="*/ 4899070 h 6858000"/>
              <a:gd name="connsiteX316" fmla="*/ 3871915 w 7467600"/>
              <a:gd name="connsiteY316" fmla="*/ 5253645 h 6858000"/>
              <a:gd name="connsiteX317" fmla="*/ 3799374 w 7467600"/>
              <a:gd name="connsiteY317" fmla="*/ 5466127 h 6858000"/>
              <a:gd name="connsiteX318" fmla="*/ 3498850 w 7467600"/>
              <a:gd name="connsiteY318" fmla="*/ 6661888 h 6858000"/>
              <a:gd name="connsiteX319" fmla="*/ 3399216 w 7467600"/>
              <a:gd name="connsiteY319" fmla="*/ 6858000 h 6858000"/>
              <a:gd name="connsiteX320" fmla="*/ 3303688 w 7467600"/>
              <a:gd name="connsiteY320" fmla="*/ 6858000 h 6858000"/>
              <a:gd name="connsiteX321" fmla="*/ 3391774 w 7467600"/>
              <a:gd name="connsiteY321" fmla="*/ 6697181 h 6858000"/>
              <a:gd name="connsiteX322" fmla="*/ 3735540 w 7467600"/>
              <a:gd name="connsiteY322" fmla="*/ 5546923 h 6858000"/>
              <a:gd name="connsiteX323" fmla="*/ 3729438 w 7467600"/>
              <a:gd name="connsiteY323" fmla="*/ 5569058 h 6858000"/>
              <a:gd name="connsiteX324" fmla="*/ 3707782 w 7467600"/>
              <a:gd name="connsiteY324" fmla="*/ 5644908 h 6858000"/>
              <a:gd name="connsiteX325" fmla="*/ 3583827 w 7467600"/>
              <a:gd name="connsiteY325" fmla="*/ 6039215 h 6858000"/>
              <a:gd name="connsiteX326" fmla="*/ 3547861 w 7467600"/>
              <a:gd name="connsiteY326" fmla="*/ 6129609 h 6858000"/>
              <a:gd name="connsiteX327" fmla="*/ 3490905 w 7467600"/>
              <a:gd name="connsiteY327" fmla="*/ 6277660 h 6858000"/>
              <a:gd name="connsiteX328" fmla="*/ 3455859 w 7467600"/>
              <a:gd name="connsiteY328" fmla="*/ 6391301 h 6858000"/>
              <a:gd name="connsiteX329" fmla="*/ 3429112 w 7467600"/>
              <a:gd name="connsiteY329" fmla="*/ 6479469 h 6858000"/>
              <a:gd name="connsiteX330" fmla="*/ 3304862 w 7467600"/>
              <a:gd name="connsiteY330" fmla="*/ 6796476 h 6858000"/>
              <a:gd name="connsiteX331" fmla="*/ 3276071 w 7467600"/>
              <a:gd name="connsiteY331" fmla="*/ 6858000 h 6858000"/>
              <a:gd name="connsiteX332" fmla="*/ 3240805 w 7467600"/>
              <a:gd name="connsiteY332" fmla="*/ 6858000 h 6858000"/>
              <a:gd name="connsiteX333" fmla="*/ 3275917 w 7467600"/>
              <a:gd name="connsiteY333" fmla="*/ 6783192 h 6858000"/>
              <a:gd name="connsiteX334" fmla="*/ 3399358 w 7467600"/>
              <a:gd name="connsiteY334" fmla="*/ 6469011 h 6858000"/>
              <a:gd name="connsiteX335" fmla="*/ 3425650 w 7467600"/>
              <a:gd name="connsiteY335" fmla="*/ 6381333 h 6858000"/>
              <a:gd name="connsiteX336" fmla="*/ 3460661 w 7467600"/>
              <a:gd name="connsiteY336" fmla="*/ 6266763 h 6858000"/>
              <a:gd name="connsiteX337" fmla="*/ 3518021 w 7467600"/>
              <a:gd name="connsiteY337" fmla="*/ 6117298 h 6858000"/>
              <a:gd name="connsiteX338" fmla="*/ 3554035 w 7467600"/>
              <a:gd name="connsiteY338" fmla="*/ 6027832 h 6858000"/>
              <a:gd name="connsiteX339" fmla="*/ 3677174 w 7467600"/>
              <a:gd name="connsiteY339" fmla="*/ 5636351 h 6858000"/>
              <a:gd name="connsiteX340" fmla="*/ 3698819 w 7467600"/>
              <a:gd name="connsiteY340" fmla="*/ 5560503 h 6858000"/>
              <a:gd name="connsiteX341" fmla="*/ 3702094 w 7467600"/>
              <a:gd name="connsiteY341" fmla="*/ 5549194 h 6858000"/>
              <a:gd name="connsiteX342" fmla="*/ 3398355 w 7467600"/>
              <a:gd name="connsiteY342" fmla="*/ 6094603 h 6858000"/>
              <a:gd name="connsiteX343" fmla="*/ 3193941 w 7467600"/>
              <a:gd name="connsiteY343" fmla="*/ 6798775 h 6858000"/>
              <a:gd name="connsiteX344" fmla="*/ 3184140 w 7467600"/>
              <a:gd name="connsiteY344" fmla="*/ 6858000 h 6858000"/>
              <a:gd name="connsiteX345" fmla="*/ 3099978 w 7467600"/>
              <a:gd name="connsiteY345" fmla="*/ 6858000 h 6858000"/>
              <a:gd name="connsiteX346" fmla="*/ 3101556 w 7467600"/>
              <a:gd name="connsiteY346" fmla="*/ 6843337 h 6858000"/>
              <a:gd name="connsiteX347" fmla="*/ 3370162 w 7467600"/>
              <a:gd name="connsiteY347" fmla="*/ 5785550 h 6858000"/>
              <a:gd name="connsiteX348" fmla="*/ 3746477 w 7467600"/>
              <a:gd name="connsiteY348" fmla="*/ 5377889 h 6858000"/>
              <a:gd name="connsiteX349" fmla="*/ 3863399 w 7467600"/>
              <a:gd name="connsiteY349" fmla="*/ 5087257 h 6858000"/>
              <a:gd name="connsiteX350" fmla="*/ 3968712 w 7467600"/>
              <a:gd name="connsiteY350" fmla="*/ 4913989 h 6858000"/>
              <a:gd name="connsiteX351" fmla="*/ 2792390 w 7467600"/>
              <a:gd name="connsiteY351" fmla="*/ 5382974 h 6858000"/>
              <a:gd name="connsiteX352" fmla="*/ 2714982 w 7467600"/>
              <a:gd name="connsiteY352" fmla="*/ 5427051 h 6858000"/>
              <a:gd name="connsiteX353" fmla="*/ 2813361 w 7467600"/>
              <a:gd name="connsiteY353" fmla="*/ 6023912 h 6858000"/>
              <a:gd name="connsiteX354" fmla="*/ 2688430 w 7467600"/>
              <a:gd name="connsiteY354" fmla="*/ 6801564 h 6858000"/>
              <a:gd name="connsiteX355" fmla="*/ 2629626 w 7467600"/>
              <a:gd name="connsiteY355" fmla="*/ 6763394 h 6858000"/>
              <a:gd name="connsiteX356" fmla="*/ 2565328 w 7467600"/>
              <a:gd name="connsiteY356" fmla="*/ 5516399 h 6858000"/>
              <a:gd name="connsiteX357" fmla="*/ 1922999 w 7467600"/>
              <a:gd name="connsiteY357" fmla="*/ 5980343 h 6858000"/>
              <a:gd name="connsiteX358" fmla="*/ 1950261 w 7467600"/>
              <a:gd name="connsiteY358" fmla="*/ 6405858 h 6858000"/>
              <a:gd name="connsiteX359" fmla="*/ 2365554 w 7467600"/>
              <a:gd name="connsiteY359" fmla="*/ 6759107 h 6858000"/>
              <a:gd name="connsiteX360" fmla="*/ 2424142 w 7467600"/>
              <a:gd name="connsiteY360" fmla="*/ 6858000 h 6858000"/>
              <a:gd name="connsiteX361" fmla="*/ 2395994 w 7467600"/>
              <a:gd name="connsiteY361" fmla="*/ 6858000 h 6858000"/>
              <a:gd name="connsiteX362" fmla="*/ 2392863 w 7467600"/>
              <a:gd name="connsiteY362" fmla="*/ 6852964 h 6858000"/>
              <a:gd name="connsiteX363" fmla="*/ 2017589 w 7467600"/>
              <a:gd name="connsiteY363" fmla="*/ 6493982 h 6858000"/>
              <a:gd name="connsiteX364" fmla="*/ 2147336 w 7467600"/>
              <a:gd name="connsiteY364" fmla="*/ 6594052 h 6858000"/>
              <a:gd name="connsiteX365" fmla="*/ 2207047 w 7467600"/>
              <a:gd name="connsiteY365" fmla="*/ 6654540 h 6858000"/>
              <a:gd name="connsiteX366" fmla="*/ 2299106 w 7467600"/>
              <a:gd name="connsiteY366" fmla="*/ 6778931 h 6858000"/>
              <a:gd name="connsiteX367" fmla="*/ 2314430 w 7467600"/>
              <a:gd name="connsiteY367" fmla="*/ 6801144 h 6858000"/>
              <a:gd name="connsiteX368" fmla="*/ 2352406 w 7467600"/>
              <a:gd name="connsiteY368" fmla="*/ 6858000 h 6858000"/>
              <a:gd name="connsiteX369" fmla="*/ 2314492 w 7467600"/>
              <a:gd name="connsiteY369" fmla="*/ 6858000 h 6858000"/>
              <a:gd name="connsiteX370" fmla="*/ 2288095 w 7467600"/>
              <a:gd name="connsiteY370" fmla="*/ 6818030 h 6858000"/>
              <a:gd name="connsiteX371" fmla="*/ 2272768 w 7467600"/>
              <a:gd name="connsiteY371" fmla="*/ 6795822 h 6858000"/>
              <a:gd name="connsiteX372" fmla="*/ 2182715 w 7467600"/>
              <a:gd name="connsiteY372" fmla="*/ 6675071 h 6858000"/>
              <a:gd name="connsiteX373" fmla="*/ 2032061 w 7467600"/>
              <a:gd name="connsiteY373" fmla="*/ 6541380 h 6858000"/>
              <a:gd name="connsiteX374" fmla="*/ 2257220 w 7467600"/>
              <a:gd name="connsiteY374" fmla="*/ 6826257 h 6858000"/>
              <a:gd name="connsiteX375" fmla="*/ 2281324 w 7467600"/>
              <a:gd name="connsiteY375" fmla="*/ 6858000 h 6858000"/>
              <a:gd name="connsiteX376" fmla="*/ 2242860 w 7467600"/>
              <a:gd name="connsiteY376" fmla="*/ 6858000 h 6858000"/>
              <a:gd name="connsiteX377" fmla="*/ 2232818 w 7467600"/>
              <a:gd name="connsiteY377" fmla="*/ 6844926 h 6858000"/>
              <a:gd name="connsiteX378" fmla="*/ 1990172 w 7467600"/>
              <a:gd name="connsiteY378" fmla="*/ 6542121 h 6858000"/>
              <a:gd name="connsiteX379" fmla="*/ 2124090 w 7467600"/>
              <a:gd name="connsiteY379" fmla="*/ 6761017 h 6858000"/>
              <a:gd name="connsiteX380" fmla="*/ 2200380 w 7467600"/>
              <a:gd name="connsiteY380" fmla="*/ 6858000 h 6858000"/>
              <a:gd name="connsiteX381" fmla="*/ 2147507 w 7467600"/>
              <a:gd name="connsiteY381" fmla="*/ 6858000 h 6858000"/>
              <a:gd name="connsiteX382" fmla="*/ 2070668 w 7467600"/>
              <a:gd name="connsiteY382" fmla="*/ 6761520 h 6858000"/>
              <a:gd name="connsiteX383" fmla="*/ 1975142 w 7467600"/>
              <a:gd name="connsiteY383" fmla="*/ 6585570 h 6858000"/>
              <a:gd name="connsiteX384" fmla="*/ 2050035 w 7467600"/>
              <a:gd name="connsiteY384" fmla="*/ 6813345 h 6858000"/>
              <a:gd name="connsiteX385" fmla="*/ 2063025 w 7467600"/>
              <a:gd name="connsiteY385" fmla="*/ 6858000 h 6858000"/>
              <a:gd name="connsiteX386" fmla="*/ 2021675 w 7467600"/>
              <a:gd name="connsiteY386" fmla="*/ 6858000 h 6858000"/>
              <a:gd name="connsiteX387" fmla="*/ 2019308 w 7467600"/>
              <a:gd name="connsiteY387" fmla="*/ 6847118 h 6858000"/>
              <a:gd name="connsiteX388" fmla="*/ 1938835 w 7467600"/>
              <a:gd name="connsiteY388" fmla="*/ 6551160 h 6858000"/>
              <a:gd name="connsiteX389" fmla="*/ 1953230 w 7467600"/>
              <a:gd name="connsiteY389" fmla="*/ 6759699 h 6858000"/>
              <a:gd name="connsiteX390" fmla="*/ 1956763 w 7467600"/>
              <a:gd name="connsiteY390" fmla="*/ 6778191 h 6858000"/>
              <a:gd name="connsiteX391" fmla="*/ 1967925 w 7467600"/>
              <a:gd name="connsiteY391" fmla="*/ 6858000 h 6858000"/>
              <a:gd name="connsiteX392" fmla="*/ 1936622 w 7467600"/>
              <a:gd name="connsiteY392" fmla="*/ 6858000 h 6858000"/>
              <a:gd name="connsiteX393" fmla="*/ 1926261 w 7467600"/>
              <a:gd name="connsiteY393" fmla="*/ 6784064 h 6858000"/>
              <a:gd name="connsiteX394" fmla="*/ 1922724 w 7467600"/>
              <a:gd name="connsiteY394" fmla="*/ 6765577 h 6858000"/>
              <a:gd name="connsiteX395" fmla="*/ 1904650 w 7467600"/>
              <a:gd name="connsiteY395" fmla="*/ 6639616 h 6858000"/>
              <a:gd name="connsiteX396" fmla="*/ 1885273 w 7467600"/>
              <a:gd name="connsiteY396" fmla="*/ 6858000 h 6858000"/>
              <a:gd name="connsiteX397" fmla="*/ 1854363 w 7467600"/>
              <a:gd name="connsiteY397" fmla="*/ 6858000 h 6858000"/>
              <a:gd name="connsiteX398" fmla="*/ 1880391 w 7467600"/>
              <a:gd name="connsiteY398" fmla="*/ 6603796 h 6858000"/>
              <a:gd name="connsiteX399" fmla="*/ 1818273 w 7467600"/>
              <a:gd name="connsiteY399" fmla="*/ 6715729 h 6858000"/>
              <a:gd name="connsiteX400" fmla="*/ 1794691 w 7467600"/>
              <a:gd name="connsiteY400" fmla="*/ 6843239 h 6858000"/>
              <a:gd name="connsiteX401" fmla="*/ 1794914 w 7467600"/>
              <a:gd name="connsiteY401" fmla="*/ 6858000 h 6858000"/>
              <a:gd name="connsiteX402" fmla="*/ 1746128 w 7467600"/>
              <a:gd name="connsiteY402" fmla="*/ 6858000 h 6858000"/>
              <a:gd name="connsiteX403" fmla="*/ 1753934 w 7467600"/>
              <a:gd name="connsiteY403" fmla="*/ 6724796 h 6858000"/>
              <a:gd name="connsiteX404" fmla="*/ 1792053 w 7467600"/>
              <a:gd name="connsiteY404" fmla="*/ 6572396 h 6858000"/>
              <a:gd name="connsiteX405" fmla="*/ 1862248 w 7467600"/>
              <a:gd name="connsiteY405" fmla="*/ 6266397 h 6858000"/>
              <a:gd name="connsiteX406" fmla="*/ 1862250 w 7467600"/>
              <a:gd name="connsiteY406" fmla="*/ 6033531 h 6858000"/>
              <a:gd name="connsiteX407" fmla="*/ 1211999 w 7467600"/>
              <a:gd name="connsiteY407" fmla="*/ 6683610 h 6858000"/>
              <a:gd name="connsiteX408" fmla="*/ 1213266 w 7467600"/>
              <a:gd name="connsiteY408" fmla="*/ 6691947 h 6858000"/>
              <a:gd name="connsiteX409" fmla="*/ 1203370 w 7467600"/>
              <a:gd name="connsiteY409" fmla="*/ 6850676 h 6858000"/>
              <a:gd name="connsiteX410" fmla="*/ 1203671 w 7467600"/>
              <a:gd name="connsiteY410" fmla="*/ 6858000 h 6858000"/>
              <a:gd name="connsiteX411" fmla="*/ 1143180 w 7467600"/>
              <a:gd name="connsiteY411" fmla="*/ 6858000 h 6858000"/>
              <a:gd name="connsiteX412" fmla="*/ 1142176 w 7467600"/>
              <a:gd name="connsiteY412" fmla="*/ 6766045 h 6858000"/>
              <a:gd name="connsiteX413" fmla="*/ 1067484 w 7467600"/>
              <a:gd name="connsiteY413" fmla="*/ 6858000 h 6858000"/>
              <a:gd name="connsiteX414" fmla="*/ 953928 w 7467600"/>
              <a:gd name="connsiteY414" fmla="*/ 6858000 h 6858000"/>
              <a:gd name="connsiteX415" fmla="*/ 959715 w 7467600"/>
              <a:gd name="connsiteY415" fmla="*/ 6850185 h 6858000"/>
              <a:gd name="connsiteX416" fmla="*/ 1483788 w 7467600"/>
              <a:gd name="connsiteY416" fmla="*/ 6259174 h 6858000"/>
              <a:gd name="connsiteX417" fmla="*/ 1100671 w 7467600"/>
              <a:gd name="connsiteY417" fmla="*/ 6252137 h 6858000"/>
              <a:gd name="connsiteX418" fmla="*/ 1090144 w 7467600"/>
              <a:gd name="connsiteY418" fmla="*/ 6256748 h 6858000"/>
              <a:gd name="connsiteX419" fmla="*/ 1095872 w 7467600"/>
              <a:gd name="connsiteY419" fmla="*/ 6271892 h 6858000"/>
              <a:gd name="connsiteX420" fmla="*/ 262785 w 7467600"/>
              <a:gd name="connsiteY420" fmla="*/ 6845450 h 6858000"/>
              <a:gd name="connsiteX421" fmla="*/ 209968 w 7467600"/>
              <a:gd name="connsiteY421" fmla="*/ 6770713 h 6858000"/>
              <a:gd name="connsiteX422" fmla="*/ 873460 w 7467600"/>
              <a:gd name="connsiteY422" fmla="*/ 6253768 h 6858000"/>
              <a:gd name="connsiteX423" fmla="*/ 192686 w 7467600"/>
              <a:gd name="connsiteY423" fmla="*/ 5849257 h 6858000"/>
              <a:gd name="connsiteX424" fmla="*/ 4696 w 7467600"/>
              <a:gd name="connsiteY424" fmla="*/ 5697668 h 6858000"/>
              <a:gd name="connsiteX425" fmla="*/ 0 w 7467600"/>
              <a:gd name="connsiteY425" fmla="*/ 5689984 h 6858000"/>
              <a:gd name="connsiteX426" fmla="*/ 0 w 7467600"/>
              <a:gd name="connsiteY426" fmla="*/ 5513472 h 6858000"/>
              <a:gd name="connsiteX427" fmla="*/ 174101 w 7467600"/>
              <a:gd name="connsiteY427" fmla="*/ 5620277 h 6858000"/>
              <a:gd name="connsiteX428" fmla="*/ 891800 w 7467600"/>
              <a:gd name="connsiteY428" fmla="*/ 6036935 h 6858000"/>
              <a:gd name="connsiteX429" fmla="*/ 1072219 w 7467600"/>
              <a:gd name="connsiteY429" fmla="*/ 6169443 h 6858000"/>
              <a:gd name="connsiteX430" fmla="*/ 1074117 w 7467600"/>
              <a:gd name="connsiteY430" fmla="*/ 6170301 h 6858000"/>
              <a:gd name="connsiteX431" fmla="*/ 1083114 w 7467600"/>
              <a:gd name="connsiteY431" fmla="*/ 6174131 h 6858000"/>
              <a:gd name="connsiteX432" fmla="*/ 1543010 w 7467600"/>
              <a:gd name="connsiteY432" fmla="*/ 6191140 h 6858000"/>
              <a:gd name="connsiteX433" fmla="*/ 1551080 w 7467600"/>
              <a:gd name="connsiteY433" fmla="*/ 6195006 h 6858000"/>
              <a:gd name="connsiteX434" fmla="*/ 2345443 w 7467600"/>
              <a:gd name="connsiteY434" fmla="*/ 5549882 h 6858000"/>
              <a:gd name="connsiteX435" fmla="*/ 1721499 w 7467600"/>
              <a:gd name="connsiteY435" fmla="*/ 5599969 h 6858000"/>
              <a:gd name="connsiteX436" fmla="*/ 767716 w 7467600"/>
              <a:gd name="connsiteY436" fmla="*/ 5472768 h 6858000"/>
              <a:gd name="connsiteX437" fmla="*/ 722147 w 7467600"/>
              <a:gd name="connsiteY437" fmla="*/ 5393091 h 6858000"/>
              <a:gd name="connsiteX438" fmla="*/ 1485552 w 7467600"/>
              <a:gd name="connsiteY438" fmla="*/ 5313202 h 6858000"/>
              <a:gd name="connsiteX439" fmla="*/ 2143004 w 7467600"/>
              <a:gd name="connsiteY439" fmla="*/ 5402420 h 6858000"/>
              <a:gd name="connsiteX440" fmla="*/ 1933391 w 7467600"/>
              <a:gd name="connsiteY440" fmla="*/ 5156971 h 6858000"/>
              <a:gd name="connsiteX441" fmla="*/ 1827118 w 7467600"/>
              <a:gd name="connsiteY441" fmla="*/ 4968410 h 6858000"/>
              <a:gd name="connsiteX442" fmla="*/ 1837349 w 7467600"/>
              <a:gd name="connsiteY442" fmla="*/ 4956357 h 6858000"/>
              <a:gd name="connsiteX443" fmla="*/ 2162835 w 7467600"/>
              <a:gd name="connsiteY443" fmla="*/ 5187853 h 6858000"/>
              <a:gd name="connsiteX444" fmla="*/ 2257167 w 7467600"/>
              <a:gd name="connsiteY444" fmla="*/ 5462123 h 6858000"/>
              <a:gd name="connsiteX445" fmla="*/ 2261598 w 7467600"/>
              <a:gd name="connsiteY445" fmla="*/ 5467998 h 6858000"/>
              <a:gd name="connsiteX446" fmla="*/ 2437177 w 7467600"/>
              <a:gd name="connsiteY446" fmla="*/ 5479608 h 6858000"/>
              <a:gd name="connsiteX447" fmla="*/ 2445247 w 7467600"/>
              <a:gd name="connsiteY447" fmla="*/ 5483476 h 6858000"/>
              <a:gd name="connsiteX448" fmla="*/ 2743626 w 7467600"/>
              <a:gd name="connsiteY448" fmla="*/ 5304819 h 6858000"/>
              <a:gd name="connsiteX449" fmla="*/ 3048102 w 7467600"/>
              <a:gd name="connsiteY449" fmla="*/ 5150595 h 6858000"/>
              <a:gd name="connsiteX450" fmla="*/ 1799414 w 7467600"/>
              <a:gd name="connsiteY450" fmla="*/ 4694732 h 6858000"/>
              <a:gd name="connsiteX451" fmla="*/ 1771735 w 7467600"/>
              <a:gd name="connsiteY451" fmla="*/ 4619929 h 6858000"/>
              <a:gd name="connsiteX452" fmla="*/ 3104273 w 7467600"/>
              <a:gd name="connsiteY452" fmla="*/ 5076159 h 6858000"/>
              <a:gd name="connsiteX453" fmla="*/ 3113245 w 7467600"/>
              <a:gd name="connsiteY453" fmla="*/ 5090705 h 6858000"/>
              <a:gd name="connsiteX454" fmla="*/ 3126294 w 7467600"/>
              <a:gd name="connsiteY454" fmla="*/ 5114400 h 6858000"/>
              <a:gd name="connsiteX455" fmla="*/ 3937433 w 7467600"/>
              <a:gd name="connsiteY455" fmla="*/ 4830473 h 6858000"/>
              <a:gd name="connsiteX456" fmla="*/ 3590475 w 7467600"/>
              <a:gd name="connsiteY456" fmla="*/ 4597974 h 6858000"/>
              <a:gd name="connsiteX457" fmla="*/ 3100264 w 7467600"/>
              <a:gd name="connsiteY457" fmla="*/ 4579845 h 6858000"/>
              <a:gd name="connsiteX458" fmla="*/ 2183576 w 7467600"/>
              <a:gd name="connsiteY458" fmla="*/ 4227150 h 6858000"/>
              <a:gd name="connsiteX459" fmla="*/ 2151029 w 7467600"/>
              <a:gd name="connsiteY459" fmla="*/ 4146947 h 6858000"/>
              <a:gd name="connsiteX460" fmla="*/ 3563434 w 7467600"/>
              <a:gd name="connsiteY460" fmla="*/ 4469115 h 6858000"/>
              <a:gd name="connsiteX461" fmla="*/ 3177952 w 7467600"/>
              <a:gd name="connsiteY461" fmla="*/ 3657386 h 6858000"/>
              <a:gd name="connsiteX462" fmla="*/ 3189263 w 7467600"/>
              <a:gd name="connsiteY462" fmla="*/ 3625726 h 6858000"/>
              <a:gd name="connsiteX463" fmla="*/ 3560912 w 7467600"/>
              <a:gd name="connsiteY463" fmla="*/ 4079863 h 6858000"/>
              <a:gd name="connsiteX464" fmla="*/ 3626636 w 7467600"/>
              <a:gd name="connsiteY464" fmla="*/ 4512230 h 6858000"/>
              <a:gd name="connsiteX465" fmla="*/ 3653088 w 7467600"/>
              <a:gd name="connsiteY465" fmla="*/ 4521417 h 6858000"/>
              <a:gd name="connsiteX466" fmla="*/ 3988128 w 7467600"/>
              <a:gd name="connsiteY466" fmla="*/ 4817267 h 6858000"/>
              <a:gd name="connsiteX467" fmla="*/ 4830582 w 7467600"/>
              <a:gd name="connsiteY467" fmla="*/ 4676000 h 6858000"/>
              <a:gd name="connsiteX468" fmla="*/ 4830100 w 7467600"/>
              <a:gd name="connsiteY468" fmla="*/ 4675554 h 6858000"/>
              <a:gd name="connsiteX469" fmla="*/ 4036318 w 7467600"/>
              <a:gd name="connsiteY469" fmla="*/ 4147013 h 6858000"/>
              <a:gd name="connsiteX470" fmla="*/ 3432098 w 7467600"/>
              <a:gd name="connsiteY470" fmla="*/ 3537312 h 6858000"/>
              <a:gd name="connsiteX471" fmla="*/ 3446761 w 7467600"/>
              <a:gd name="connsiteY471" fmla="*/ 3461278 h 6858000"/>
              <a:gd name="connsiteX472" fmla="*/ 4419733 w 7467600"/>
              <a:gd name="connsiteY472" fmla="*/ 3963555 h 6858000"/>
              <a:gd name="connsiteX473" fmla="*/ 4781371 w 7467600"/>
              <a:gd name="connsiteY473" fmla="*/ 4458604 h 6858000"/>
              <a:gd name="connsiteX474" fmla="*/ 4780440 w 7467600"/>
              <a:gd name="connsiteY474" fmla="*/ 4470290 h 6858000"/>
              <a:gd name="connsiteX475" fmla="*/ 4898954 w 7467600"/>
              <a:gd name="connsiteY475" fmla="*/ 4662092 h 6858000"/>
              <a:gd name="connsiteX476" fmla="*/ 4900699 w 7467600"/>
              <a:gd name="connsiteY476" fmla="*/ 4670867 h 6858000"/>
              <a:gd name="connsiteX477" fmla="*/ 5714511 w 7467600"/>
              <a:gd name="connsiteY477" fmla="*/ 4663483 h 6858000"/>
              <a:gd name="connsiteX478" fmla="*/ 5464793 w 7467600"/>
              <a:gd name="connsiteY478" fmla="*/ 4393556 h 6858000"/>
              <a:gd name="connsiteX479" fmla="*/ 5461897 w 7467600"/>
              <a:gd name="connsiteY479" fmla="*/ 4390879 h 6858000"/>
              <a:gd name="connsiteX480" fmla="*/ 4294126 w 7467600"/>
              <a:gd name="connsiteY480" fmla="*/ 3303048 h 6858000"/>
              <a:gd name="connsiteX481" fmla="*/ 4305321 w 7467600"/>
              <a:gd name="connsiteY481" fmla="*/ 3256953 h 6858000"/>
              <a:gd name="connsiteX482" fmla="*/ 4949299 w 7467600"/>
              <a:gd name="connsiteY482" fmla="*/ 3766336 h 6858000"/>
              <a:gd name="connsiteX483" fmla="*/ 5291452 w 7467600"/>
              <a:gd name="connsiteY483" fmla="*/ 4076801 h 6858000"/>
              <a:gd name="connsiteX484" fmla="*/ 5434998 w 7467600"/>
              <a:gd name="connsiteY484" fmla="*/ 4254100 h 6858000"/>
              <a:gd name="connsiteX485" fmla="*/ 5351015 w 7467600"/>
              <a:gd name="connsiteY485" fmla="*/ 3760989 h 6858000"/>
              <a:gd name="connsiteX486" fmla="*/ 5413780 w 7467600"/>
              <a:gd name="connsiteY486" fmla="*/ 2966265 h 6858000"/>
              <a:gd name="connsiteX487" fmla="*/ 5425627 w 7467600"/>
              <a:gd name="connsiteY487" fmla="*/ 2954192 h 6858000"/>
              <a:gd name="connsiteX488" fmla="*/ 6604735 w 7467600"/>
              <a:gd name="connsiteY488" fmla="*/ 2041381 h 6858000"/>
              <a:gd name="connsiteX489" fmla="*/ 7204487 w 7467600"/>
              <a:gd name="connsiteY489" fmla="*/ 2742112 h 6858000"/>
              <a:gd name="connsiteX490" fmla="*/ 7131592 w 7467600"/>
              <a:gd name="connsiteY490" fmla="*/ 2672096 h 6858000"/>
              <a:gd name="connsiteX491" fmla="*/ 6996344 w 7467600"/>
              <a:gd name="connsiteY491" fmla="*/ 2518310 h 6858000"/>
              <a:gd name="connsiteX492" fmla="*/ 6735495 w 7467600"/>
              <a:gd name="connsiteY492" fmla="*/ 2196890 h 6858000"/>
              <a:gd name="connsiteX493" fmla="*/ 6721901 w 7467600"/>
              <a:gd name="connsiteY493" fmla="*/ 2179274 h 6858000"/>
              <a:gd name="connsiteX494" fmla="*/ 6604735 w 7467600"/>
              <a:gd name="connsiteY494" fmla="*/ 2041381 h 6858000"/>
              <a:gd name="connsiteX495" fmla="*/ 6591670 w 7467600"/>
              <a:gd name="connsiteY495" fmla="*/ 1988277 h 6858000"/>
              <a:gd name="connsiteX496" fmla="*/ 6747349 w 7467600"/>
              <a:gd name="connsiteY496" fmla="*/ 2160069 h 6858000"/>
              <a:gd name="connsiteX497" fmla="*/ 6760943 w 7467600"/>
              <a:gd name="connsiteY497" fmla="*/ 2177686 h 6858000"/>
              <a:gd name="connsiteX498" fmla="*/ 7021065 w 7467600"/>
              <a:gd name="connsiteY498" fmla="*/ 2498102 h 6858000"/>
              <a:gd name="connsiteX499" fmla="*/ 7155223 w 7467600"/>
              <a:gd name="connsiteY499" fmla="*/ 2650386 h 6858000"/>
              <a:gd name="connsiteX500" fmla="*/ 7203167 w 7467600"/>
              <a:gd name="connsiteY500" fmla="*/ 2697288 h 6858000"/>
              <a:gd name="connsiteX501" fmla="*/ 6937703 w 7467600"/>
              <a:gd name="connsiteY501" fmla="*/ 2321981 h 6858000"/>
              <a:gd name="connsiteX502" fmla="*/ 6591670 w 7467600"/>
              <a:gd name="connsiteY502" fmla="*/ 1988277 h 6858000"/>
              <a:gd name="connsiteX503" fmla="*/ 5798671 w 7467600"/>
              <a:gd name="connsiteY503" fmla="*/ 1981601 h 6858000"/>
              <a:gd name="connsiteX504" fmla="*/ 5754709 w 7467600"/>
              <a:gd name="connsiteY504" fmla="*/ 2071454 h 6858000"/>
              <a:gd name="connsiteX505" fmla="*/ 5763044 w 7467600"/>
              <a:gd name="connsiteY505" fmla="*/ 2842206 h 6858000"/>
              <a:gd name="connsiteX506" fmla="*/ 5764974 w 7467600"/>
              <a:gd name="connsiteY506" fmla="*/ 2799609 h 6858000"/>
              <a:gd name="connsiteX507" fmla="*/ 5767665 w 7467600"/>
              <a:gd name="connsiteY507" fmla="*/ 2666409 h 6858000"/>
              <a:gd name="connsiteX508" fmla="*/ 5763055 w 7467600"/>
              <a:gd name="connsiteY508" fmla="*/ 2579705 h 6858000"/>
              <a:gd name="connsiteX509" fmla="*/ 5758079 w 7467600"/>
              <a:gd name="connsiteY509" fmla="*/ 2492508 h 6858000"/>
              <a:gd name="connsiteX510" fmla="*/ 5779325 w 7467600"/>
              <a:gd name="connsiteY510" fmla="*/ 2197069 h 6858000"/>
              <a:gd name="connsiteX511" fmla="*/ 5798671 w 7467600"/>
              <a:gd name="connsiteY511" fmla="*/ 1981601 h 6858000"/>
              <a:gd name="connsiteX512" fmla="*/ 5829202 w 7467600"/>
              <a:gd name="connsiteY512" fmla="*/ 1971679 h 6858000"/>
              <a:gd name="connsiteX513" fmla="*/ 5809558 w 7467600"/>
              <a:gd name="connsiteY513" fmla="*/ 2198043 h 6858000"/>
              <a:gd name="connsiteX514" fmla="*/ 5788653 w 7467600"/>
              <a:gd name="connsiteY514" fmla="*/ 2489430 h 6858000"/>
              <a:gd name="connsiteX515" fmla="*/ 5793439 w 7467600"/>
              <a:gd name="connsiteY515" fmla="*/ 2575235 h 6858000"/>
              <a:gd name="connsiteX516" fmla="*/ 5796837 w 7467600"/>
              <a:gd name="connsiteY516" fmla="*/ 2637633 h 6858000"/>
              <a:gd name="connsiteX517" fmla="*/ 5818614 w 7467600"/>
              <a:gd name="connsiteY517" fmla="*/ 2473055 h 6858000"/>
              <a:gd name="connsiteX518" fmla="*/ 5829202 w 7467600"/>
              <a:gd name="connsiteY518" fmla="*/ 1971679 h 6858000"/>
              <a:gd name="connsiteX519" fmla="*/ 5911389 w 7467600"/>
              <a:gd name="connsiteY519" fmla="*/ 1898371 h 6858000"/>
              <a:gd name="connsiteX520" fmla="*/ 6237627 w 7467600"/>
              <a:gd name="connsiteY520" fmla="*/ 2231921 h 6858000"/>
              <a:gd name="connsiteX521" fmla="*/ 5911389 w 7467600"/>
              <a:gd name="connsiteY521" fmla="*/ 1898371 h 6858000"/>
              <a:gd name="connsiteX522" fmla="*/ 6944437 w 7467600"/>
              <a:gd name="connsiteY522" fmla="*/ 1575402 h 6858000"/>
              <a:gd name="connsiteX523" fmla="*/ 6304730 w 7467600"/>
              <a:gd name="connsiteY523" fmla="*/ 1766654 h 6858000"/>
              <a:gd name="connsiteX524" fmla="*/ 6944437 w 7467600"/>
              <a:gd name="connsiteY524" fmla="*/ 1575402 h 6858000"/>
              <a:gd name="connsiteX525" fmla="*/ 7019523 w 7467600"/>
              <a:gd name="connsiteY525" fmla="*/ 1519450 h 6858000"/>
              <a:gd name="connsiteX526" fmla="*/ 6298091 w 7467600"/>
              <a:gd name="connsiteY526" fmla="*/ 1737122 h 6858000"/>
              <a:gd name="connsiteX527" fmla="*/ 7019523 w 7467600"/>
              <a:gd name="connsiteY527" fmla="*/ 1519450 h 6858000"/>
              <a:gd name="connsiteX528" fmla="*/ 2399523 w 7467600"/>
              <a:gd name="connsiteY528" fmla="*/ 1428234 h 6858000"/>
              <a:gd name="connsiteX529" fmla="*/ 2224982 w 7467600"/>
              <a:gd name="connsiteY529" fmla="*/ 1826201 h 6858000"/>
              <a:gd name="connsiteX530" fmla="*/ 2096099 w 7467600"/>
              <a:gd name="connsiteY530" fmla="*/ 2345900 h 6858000"/>
              <a:gd name="connsiteX531" fmla="*/ 2283317 w 7467600"/>
              <a:gd name="connsiteY531" fmla="*/ 1796925 h 6858000"/>
              <a:gd name="connsiteX532" fmla="*/ 2399523 w 7467600"/>
              <a:gd name="connsiteY532" fmla="*/ 1428234 h 6858000"/>
              <a:gd name="connsiteX533" fmla="*/ 2448558 w 7467600"/>
              <a:gd name="connsiteY533" fmla="*/ 1373435 h 6858000"/>
              <a:gd name="connsiteX534" fmla="*/ 2312521 w 7467600"/>
              <a:gd name="connsiteY534" fmla="*/ 1806140 h 6858000"/>
              <a:gd name="connsiteX535" fmla="*/ 2127533 w 7467600"/>
              <a:gd name="connsiteY535" fmla="*/ 2348380 h 6858000"/>
              <a:gd name="connsiteX536" fmla="*/ 2358080 w 7467600"/>
              <a:gd name="connsiteY536" fmla="*/ 1866134 h 6858000"/>
              <a:gd name="connsiteX537" fmla="*/ 2407436 w 7467600"/>
              <a:gd name="connsiteY537" fmla="*/ 1651070 h 6858000"/>
              <a:gd name="connsiteX538" fmla="*/ 2448558 w 7467600"/>
              <a:gd name="connsiteY538" fmla="*/ 1373435 h 6858000"/>
              <a:gd name="connsiteX539" fmla="*/ 278707 w 7467600"/>
              <a:gd name="connsiteY539" fmla="*/ 1352270 h 6858000"/>
              <a:gd name="connsiteX540" fmla="*/ 321570 w 7467600"/>
              <a:gd name="connsiteY540" fmla="*/ 1861610 h 6858000"/>
              <a:gd name="connsiteX541" fmla="*/ 294281 w 7467600"/>
              <a:gd name="connsiteY541" fmla="*/ 1440658 h 6858000"/>
              <a:gd name="connsiteX542" fmla="*/ 278707 w 7467600"/>
              <a:gd name="connsiteY542" fmla="*/ 1352270 h 6858000"/>
              <a:gd name="connsiteX543" fmla="*/ 1423821 w 7467600"/>
              <a:gd name="connsiteY543" fmla="*/ 1351958 h 6858000"/>
              <a:gd name="connsiteX544" fmla="*/ 1638521 w 7467600"/>
              <a:gd name="connsiteY544" fmla="*/ 1908470 h 6858000"/>
              <a:gd name="connsiteX545" fmla="*/ 1754199 w 7467600"/>
              <a:gd name="connsiteY545" fmla="*/ 2149284 h 6858000"/>
              <a:gd name="connsiteX546" fmla="*/ 1908359 w 7467600"/>
              <a:gd name="connsiteY546" fmla="*/ 2364988 h 6858000"/>
              <a:gd name="connsiteX547" fmla="*/ 1647661 w 7467600"/>
              <a:gd name="connsiteY547" fmla="*/ 1825945 h 6858000"/>
              <a:gd name="connsiteX548" fmla="*/ 1423821 w 7467600"/>
              <a:gd name="connsiteY548" fmla="*/ 1351958 h 6858000"/>
              <a:gd name="connsiteX549" fmla="*/ 1431890 w 7467600"/>
              <a:gd name="connsiteY549" fmla="*/ 1306475 h 6858000"/>
              <a:gd name="connsiteX550" fmla="*/ 1507597 w 7467600"/>
              <a:gd name="connsiteY550" fmla="*/ 1446132 h 6858000"/>
              <a:gd name="connsiteX551" fmla="*/ 1674586 w 7467600"/>
              <a:gd name="connsiteY551" fmla="*/ 1813832 h 6858000"/>
              <a:gd name="connsiteX552" fmla="*/ 1815950 w 7467600"/>
              <a:gd name="connsiteY552" fmla="*/ 2128564 h 6858000"/>
              <a:gd name="connsiteX553" fmla="*/ 1984242 w 7467600"/>
              <a:gd name="connsiteY553" fmla="*/ 2430829 h 6858000"/>
              <a:gd name="connsiteX554" fmla="*/ 2014023 w 7467600"/>
              <a:gd name="connsiteY554" fmla="*/ 2450995 h 6858000"/>
              <a:gd name="connsiteX555" fmla="*/ 1747337 w 7467600"/>
              <a:gd name="connsiteY555" fmla="*/ 1855264 h 6858000"/>
              <a:gd name="connsiteX556" fmla="*/ 1533749 w 7467600"/>
              <a:gd name="connsiteY556" fmla="*/ 1478656 h 6858000"/>
              <a:gd name="connsiteX557" fmla="*/ 1431890 w 7467600"/>
              <a:gd name="connsiteY557" fmla="*/ 1306475 h 6858000"/>
              <a:gd name="connsiteX558" fmla="*/ 5052692 w 7467600"/>
              <a:gd name="connsiteY558" fmla="*/ 1292994 h 6858000"/>
              <a:gd name="connsiteX559" fmla="*/ 5200661 w 7467600"/>
              <a:gd name="connsiteY559" fmla="*/ 1635186 h 6858000"/>
              <a:gd name="connsiteX560" fmla="*/ 5297138 w 7467600"/>
              <a:gd name="connsiteY560" fmla="*/ 1906351 h 6858000"/>
              <a:gd name="connsiteX561" fmla="*/ 5052692 w 7467600"/>
              <a:gd name="connsiteY561" fmla="*/ 1292994 h 6858000"/>
              <a:gd name="connsiteX562" fmla="*/ 5009948 w 7467600"/>
              <a:gd name="connsiteY562" fmla="*/ 1273619 h 6858000"/>
              <a:gd name="connsiteX563" fmla="*/ 5121777 w 7467600"/>
              <a:gd name="connsiteY563" fmla="*/ 1654213 h 6858000"/>
              <a:gd name="connsiteX564" fmla="*/ 5293545 w 7467600"/>
              <a:gd name="connsiteY564" fmla="*/ 2072247 h 6858000"/>
              <a:gd name="connsiteX565" fmla="*/ 5294042 w 7467600"/>
              <a:gd name="connsiteY565" fmla="*/ 2065019 h 6858000"/>
              <a:gd name="connsiteX566" fmla="*/ 5171936 w 7467600"/>
              <a:gd name="connsiteY566" fmla="*/ 1647613 h 6858000"/>
              <a:gd name="connsiteX567" fmla="*/ 5009948 w 7467600"/>
              <a:gd name="connsiteY567" fmla="*/ 1273619 h 6858000"/>
              <a:gd name="connsiteX568" fmla="*/ 655236 w 7467600"/>
              <a:gd name="connsiteY568" fmla="*/ 1268632 h 6858000"/>
              <a:gd name="connsiteX569" fmla="*/ 839521 w 7467600"/>
              <a:gd name="connsiteY569" fmla="*/ 1685315 h 6858000"/>
              <a:gd name="connsiteX570" fmla="*/ 1109416 w 7467600"/>
              <a:gd name="connsiteY570" fmla="*/ 2061663 h 6858000"/>
              <a:gd name="connsiteX571" fmla="*/ 1298300 w 7467600"/>
              <a:gd name="connsiteY571" fmla="*/ 2247742 h 6858000"/>
              <a:gd name="connsiteX572" fmla="*/ 1125871 w 7467600"/>
              <a:gd name="connsiteY572" fmla="*/ 1989513 h 6858000"/>
              <a:gd name="connsiteX573" fmla="*/ 981574 w 7467600"/>
              <a:gd name="connsiteY573" fmla="*/ 1783157 h 6858000"/>
              <a:gd name="connsiteX574" fmla="*/ 922198 w 7467600"/>
              <a:gd name="connsiteY574" fmla="*/ 1677437 h 6858000"/>
              <a:gd name="connsiteX575" fmla="*/ 869293 w 7467600"/>
              <a:gd name="connsiteY575" fmla="*/ 1583214 h 6858000"/>
              <a:gd name="connsiteX576" fmla="*/ 751431 w 7467600"/>
              <a:gd name="connsiteY576" fmla="*/ 1405731 h 6858000"/>
              <a:gd name="connsiteX577" fmla="*/ 655236 w 7467600"/>
              <a:gd name="connsiteY577" fmla="*/ 1268632 h 6858000"/>
              <a:gd name="connsiteX578" fmla="*/ 6516292 w 7467600"/>
              <a:gd name="connsiteY578" fmla="*/ 1263064 h 6858000"/>
              <a:gd name="connsiteX579" fmla="*/ 5736320 w 7467600"/>
              <a:gd name="connsiteY579" fmla="*/ 1501803 h 6858000"/>
              <a:gd name="connsiteX580" fmla="*/ 6516292 w 7467600"/>
              <a:gd name="connsiteY580" fmla="*/ 1263064 h 6858000"/>
              <a:gd name="connsiteX581" fmla="*/ 291466 w 7467600"/>
              <a:gd name="connsiteY581" fmla="*/ 1250369 h 6858000"/>
              <a:gd name="connsiteX582" fmla="*/ 323180 w 7467600"/>
              <a:gd name="connsiteY582" fmla="*/ 1435283 h 6858000"/>
              <a:gd name="connsiteX583" fmla="*/ 349381 w 7467600"/>
              <a:gd name="connsiteY583" fmla="*/ 1875041 h 6858000"/>
              <a:gd name="connsiteX584" fmla="*/ 374363 w 7467600"/>
              <a:gd name="connsiteY584" fmla="*/ 1506494 h 6858000"/>
              <a:gd name="connsiteX585" fmla="*/ 302168 w 7467600"/>
              <a:gd name="connsiteY585" fmla="*/ 1274495 h 6858000"/>
              <a:gd name="connsiteX586" fmla="*/ 291466 w 7467600"/>
              <a:gd name="connsiteY586" fmla="*/ 1250369 h 6858000"/>
              <a:gd name="connsiteX587" fmla="*/ 678222 w 7467600"/>
              <a:gd name="connsiteY587" fmla="*/ 1248670 h 6858000"/>
              <a:gd name="connsiteX588" fmla="*/ 775536 w 7467600"/>
              <a:gd name="connsiteY588" fmla="*/ 1388015 h 6858000"/>
              <a:gd name="connsiteX589" fmla="*/ 894529 w 7467600"/>
              <a:gd name="connsiteY589" fmla="*/ 1567739 h 6858000"/>
              <a:gd name="connsiteX590" fmla="*/ 948000 w 7467600"/>
              <a:gd name="connsiteY590" fmla="*/ 1663088 h 6858000"/>
              <a:gd name="connsiteX591" fmla="*/ 1006812 w 7467600"/>
              <a:gd name="connsiteY591" fmla="*/ 1767683 h 6858000"/>
              <a:gd name="connsiteX592" fmla="*/ 1149133 w 7467600"/>
              <a:gd name="connsiteY592" fmla="*/ 1971513 h 6858000"/>
              <a:gd name="connsiteX593" fmla="*/ 1333952 w 7467600"/>
              <a:gd name="connsiteY593" fmla="*/ 2251620 h 6858000"/>
              <a:gd name="connsiteX594" fmla="*/ 1337329 w 7467600"/>
              <a:gd name="connsiteY594" fmla="*/ 2258350 h 6858000"/>
              <a:gd name="connsiteX595" fmla="*/ 1014726 w 7467600"/>
              <a:gd name="connsiteY595" fmla="*/ 1615556 h 6858000"/>
              <a:gd name="connsiteX596" fmla="*/ 678222 w 7467600"/>
              <a:gd name="connsiteY596" fmla="*/ 1248670 h 6858000"/>
              <a:gd name="connsiteX597" fmla="*/ 6691602 w 7467600"/>
              <a:gd name="connsiteY597" fmla="*/ 1140573 h 6858000"/>
              <a:gd name="connsiteX598" fmla="*/ 6571100 w 7467600"/>
              <a:gd name="connsiteY598" fmla="*/ 1183662 h 6858000"/>
              <a:gd name="connsiteX599" fmla="*/ 6241687 w 7467600"/>
              <a:gd name="connsiteY599" fmla="*/ 1257600 h 6858000"/>
              <a:gd name="connsiteX600" fmla="*/ 5693009 w 7467600"/>
              <a:gd name="connsiteY600" fmla="*/ 1478256 h 6858000"/>
              <a:gd name="connsiteX601" fmla="*/ 6548420 w 7467600"/>
              <a:gd name="connsiteY601" fmla="*/ 1214599 h 6858000"/>
              <a:gd name="connsiteX602" fmla="*/ 6605473 w 7467600"/>
              <a:gd name="connsiteY602" fmla="*/ 1184686 h 6858000"/>
              <a:gd name="connsiteX603" fmla="*/ 6691602 w 7467600"/>
              <a:gd name="connsiteY603" fmla="*/ 1140573 h 6858000"/>
              <a:gd name="connsiteX604" fmla="*/ 4002475 w 7467600"/>
              <a:gd name="connsiteY604" fmla="*/ 1037802 h 6858000"/>
              <a:gd name="connsiteX605" fmla="*/ 4000324 w 7467600"/>
              <a:gd name="connsiteY605" fmla="*/ 1039362 h 6858000"/>
              <a:gd name="connsiteX606" fmla="*/ 4002862 w 7467600"/>
              <a:gd name="connsiteY606" fmla="*/ 1042866 h 6858000"/>
              <a:gd name="connsiteX607" fmla="*/ 4002475 w 7467600"/>
              <a:gd name="connsiteY607" fmla="*/ 1037802 h 6858000"/>
              <a:gd name="connsiteX608" fmla="*/ 506322 w 7467600"/>
              <a:gd name="connsiteY608" fmla="*/ 1020997 h 6858000"/>
              <a:gd name="connsiteX609" fmla="*/ 533068 w 7467600"/>
              <a:gd name="connsiteY609" fmla="*/ 1029409 h 6858000"/>
              <a:gd name="connsiteX610" fmla="*/ 1232525 w 7467600"/>
              <a:gd name="connsiteY610" fmla="*/ 1804675 h 6858000"/>
              <a:gd name="connsiteX611" fmla="*/ 1388858 w 7467600"/>
              <a:gd name="connsiteY611" fmla="*/ 2368011 h 6858000"/>
              <a:gd name="connsiteX612" fmla="*/ 1384098 w 7467600"/>
              <a:gd name="connsiteY612" fmla="*/ 2378125 h 6858000"/>
              <a:gd name="connsiteX613" fmla="*/ 1425393 w 7467600"/>
              <a:gd name="connsiteY613" fmla="*/ 2589124 h 6858000"/>
              <a:gd name="connsiteX614" fmla="*/ 1424001 w 7467600"/>
              <a:gd name="connsiteY614" fmla="*/ 2597541 h 6858000"/>
              <a:gd name="connsiteX615" fmla="*/ 2152729 w 7467600"/>
              <a:gd name="connsiteY615" fmla="*/ 2864487 h 6858000"/>
              <a:gd name="connsiteX616" fmla="*/ 2020609 w 7467600"/>
              <a:gd name="connsiteY616" fmla="*/ 2539671 h 6858000"/>
              <a:gd name="connsiteX617" fmla="*/ 2018920 w 7467600"/>
              <a:gd name="connsiteY617" fmla="*/ 2536309 h 6858000"/>
              <a:gd name="connsiteX618" fmla="*/ 1342441 w 7467600"/>
              <a:gd name="connsiteY618" fmla="*/ 1173017 h 6858000"/>
              <a:gd name="connsiteX619" fmla="*/ 1367925 w 7467600"/>
              <a:gd name="connsiteY619" fmla="*/ 1135648 h 6858000"/>
              <a:gd name="connsiteX620" fmla="*/ 1771401 w 7467600"/>
              <a:gd name="connsiteY620" fmla="*/ 1806673 h 6858000"/>
              <a:gd name="connsiteX621" fmla="*/ 1972385 w 7467600"/>
              <a:gd name="connsiteY621" fmla="*/ 2198735 h 6858000"/>
              <a:gd name="connsiteX622" fmla="*/ 2040892 w 7467600"/>
              <a:gd name="connsiteY622" fmla="*/ 2405205 h 6858000"/>
              <a:gd name="connsiteX623" fmla="*/ 2131689 w 7467600"/>
              <a:gd name="connsiteY623" fmla="*/ 1936926 h 6858000"/>
              <a:gd name="connsiteX624" fmla="*/ 2454820 w 7467600"/>
              <a:gd name="connsiteY624" fmla="*/ 1248808 h 6858000"/>
              <a:gd name="connsiteX625" fmla="*/ 2492512 w 7467600"/>
              <a:gd name="connsiteY625" fmla="*/ 1302920 h 6858000"/>
              <a:gd name="connsiteX626" fmla="*/ 2081216 w 7467600"/>
              <a:gd name="connsiteY626" fmla="*/ 2527513 h 6858000"/>
              <a:gd name="connsiteX627" fmla="*/ 2081211 w 7467600"/>
              <a:gd name="connsiteY627" fmla="*/ 2528916 h 6858000"/>
              <a:gd name="connsiteX628" fmla="*/ 2199067 w 7467600"/>
              <a:gd name="connsiteY628" fmla="*/ 2884061 h 6858000"/>
              <a:gd name="connsiteX629" fmla="*/ 3192586 w 7467600"/>
              <a:gd name="connsiteY629" fmla="*/ 3411496 h 6858000"/>
              <a:gd name="connsiteX630" fmla="*/ 3182620 w 7467600"/>
              <a:gd name="connsiteY630" fmla="*/ 3483279 h 6858000"/>
              <a:gd name="connsiteX631" fmla="*/ 2435119 w 7467600"/>
              <a:gd name="connsiteY631" fmla="*/ 3080173 h 6858000"/>
              <a:gd name="connsiteX632" fmla="*/ 2410152 w 7467600"/>
              <a:gd name="connsiteY632" fmla="*/ 3063751 h 6858000"/>
              <a:gd name="connsiteX633" fmla="*/ 2408099 w 7467600"/>
              <a:gd name="connsiteY633" fmla="*/ 3064403 h 6858000"/>
              <a:gd name="connsiteX634" fmla="*/ 2407218 w 7467600"/>
              <a:gd name="connsiteY634" fmla="*/ 3070324 h 6858000"/>
              <a:gd name="connsiteX635" fmla="*/ 2380138 w 7467600"/>
              <a:gd name="connsiteY635" fmla="*/ 3099341 h 6858000"/>
              <a:gd name="connsiteX636" fmla="*/ 1765923 w 7467600"/>
              <a:gd name="connsiteY636" fmla="*/ 3581043 h 6858000"/>
              <a:gd name="connsiteX637" fmla="*/ 1702258 w 7467600"/>
              <a:gd name="connsiteY637" fmla="*/ 3612286 h 6858000"/>
              <a:gd name="connsiteX638" fmla="*/ 1538370 w 7467600"/>
              <a:gd name="connsiteY638" fmla="*/ 3811804 h 6858000"/>
              <a:gd name="connsiteX639" fmla="*/ 542867 w 7467600"/>
              <a:gd name="connsiteY639" fmla="*/ 4944092 h 6858000"/>
              <a:gd name="connsiteX640" fmla="*/ 515800 w 7467600"/>
              <a:gd name="connsiteY640" fmla="*/ 4862180 h 6858000"/>
              <a:gd name="connsiteX641" fmla="*/ 909145 w 7467600"/>
              <a:gd name="connsiteY641" fmla="*/ 4199225 h 6858000"/>
              <a:gd name="connsiteX642" fmla="*/ 1214067 w 7467600"/>
              <a:gd name="connsiteY642" fmla="*/ 3908561 h 6858000"/>
              <a:gd name="connsiteX643" fmla="*/ 640967 w 7467600"/>
              <a:gd name="connsiteY643" fmla="*/ 4105601 h 6858000"/>
              <a:gd name="connsiteX644" fmla="*/ 112563 w 7467600"/>
              <a:gd name="connsiteY644" fmla="*/ 4396952 h 6858000"/>
              <a:gd name="connsiteX645" fmla="*/ 0 w 7467600"/>
              <a:gd name="connsiteY645" fmla="*/ 4466006 h 6858000"/>
              <a:gd name="connsiteX646" fmla="*/ 0 w 7467600"/>
              <a:gd name="connsiteY646" fmla="*/ 4233763 h 6858000"/>
              <a:gd name="connsiteX647" fmla="*/ 36881 w 7467600"/>
              <a:gd name="connsiteY647" fmla="*/ 4200118 h 6858000"/>
              <a:gd name="connsiteX648" fmla="*/ 910534 w 7467600"/>
              <a:gd name="connsiteY648" fmla="*/ 3629753 h 6858000"/>
              <a:gd name="connsiteX649" fmla="*/ 1578717 w 7467600"/>
              <a:gd name="connsiteY649" fmla="*/ 3575982 h 6858000"/>
              <a:gd name="connsiteX650" fmla="*/ 2338780 w 7467600"/>
              <a:gd name="connsiteY650" fmla="*/ 3033725 h 6858000"/>
              <a:gd name="connsiteX651" fmla="*/ 1807991 w 7467600"/>
              <a:gd name="connsiteY651" fmla="*/ 2807184 h 6858000"/>
              <a:gd name="connsiteX652" fmla="*/ 1416358 w 7467600"/>
              <a:gd name="connsiteY652" fmla="*/ 3112571 h 6858000"/>
              <a:gd name="connsiteX653" fmla="*/ 939066 w 7467600"/>
              <a:gd name="connsiteY653" fmla="*/ 3378798 h 6858000"/>
              <a:gd name="connsiteX654" fmla="*/ 115099 w 7467600"/>
              <a:gd name="connsiteY654" fmla="*/ 3607650 h 6858000"/>
              <a:gd name="connsiteX655" fmla="*/ 97284 w 7467600"/>
              <a:gd name="connsiteY655" fmla="*/ 3520393 h 6858000"/>
              <a:gd name="connsiteX656" fmla="*/ 922050 w 7467600"/>
              <a:gd name="connsiteY656" fmla="*/ 3074867 h 6858000"/>
              <a:gd name="connsiteX657" fmla="*/ 1405265 w 7467600"/>
              <a:gd name="connsiteY657" fmla="*/ 3016319 h 6858000"/>
              <a:gd name="connsiteX658" fmla="*/ 1407512 w 7467600"/>
              <a:gd name="connsiteY658" fmla="*/ 3018001 h 6858000"/>
              <a:gd name="connsiteX659" fmla="*/ 1726266 w 7467600"/>
              <a:gd name="connsiteY659" fmla="*/ 2777274 h 6858000"/>
              <a:gd name="connsiteX660" fmla="*/ 625390 w 7467600"/>
              <a:gd name="connsiteY660" fmla="*/ 2514541 h 6858000"/>
              <a:gd name="connsiteX661" fmla="*/ 619799 w 7467600"/>
              <a:gd name="connsiteY661" fmla="*/ 2527180 h 6858000"/>
              <a:gd name="connsiteX662" fmla="*/ 310030 w 7467600"/>
              <a:gd name="connsiteY662" fmla="*/ 2771818 h 6858000"/>
              <a:gd name="connsiteX663" fmla="*/ 173877 w 7467600"/>
              <a:gd name="connsiteY663" fmla="*/ 2937056 h 6858000"/>
              <a:gd name="connsiteX664" fmla="*/ 77889 w 7467600"/>
              <a:gd name="connsiteY664" fmla="*/ 3138440 h 6858000"/>
              <a:gd name="connsiteX665" fmla="*/ 0 w 7467600"/>
              <a:gd name="connsiteY665" fmla="*/ 3271395 h 6858000"/>
              <a:gd name="connsiteX666" fmla="*/ 0 w 7467600"/>
              <a:gd name="connsiteY666" fmla="*/ 3153002 h 6858000"/>
              <a:gd name="connsiteX667" fmla="*/ 2386 w 7467600"/>
              <a:gd name="connsiteY667" fmla="*/ 3149203 h 6858000"/>
              <a:gd name="connsiteX668" fmla="*/ 89753 w 7467600"/>
              <a:gd name="connsiteY668" fmla="*/ 2987702 h 6858000"/>
              <a:gd name="connsiteX669" fmla="*/ 76869 w 7467600"/>
              <a:gd name="connsiteY669" fmla="*/ 3005404 h 6858000"/>
              <a:gd name="connsiteX670" fmla="*/ 32049 w 7467600"/>
              <a:gd name="connsiteY670" fmla="*/ 3065814 h 6858000"/>
              <a:gd name="connsiteX671" fmla="*/ 0 w 7467600"/>
              <a:gd name="connsiteY671" fmla="*/ 3108744 h 6858000"/>
              <a:gd name="connsiteX672" fmla="*/ 0 w 7467600"/>
              <a:gd name="connsiteY672" fmla="*/ 3058059 h 6858000"/>
              <a:gd name="connsiteX673" fmla="*/ 7610 w 7467600"/>
              <a:gd name="connsiteY673" fmla="*/ 3047889 h 6858000"/>
              <a:gd name="connsiteX674" fmla="*/ 52419 w 7467600"/>
              <a:gd name="connsiteY674" fmla="*/ 2987479 h 6858000"/>
              <a:gd name="connsiteX675" fmla="*/ 59142 w 7467600"/>
              <a:gd name="connsiteY675" fmla="*/ 2978488 h 6858000"/>
              <a:gd name="connsiteX676" fmla="*/ 0 w 7467600"/>
              <a:gd name="connsiteY676" fmla="*/ 3015334 h 6858000"/>
              <a:gd name="connsiteX677" fmla="*/ 0 w 7467600"/>
              <a:gd name="connsiteY677" fmla="*/ 2914286 h 6858000"/>
              <a:gd name="connsiteX678" fmla="*/ 36383 w 7467600"/>
              <a:gd name="connsiteY678" fmla="*/ 2901128 h 6858000"/>
              <a:gd name="connsiteX679" fmla="*/ 156329 w 7467600"/>
              <a:gd name="connsiteY679" fmla="*/ 2840533 h 6858000"/>
              <a:gd name="connsiteX680" fmla="*/ 358355 w 7467600"/>
              <a:gd name="connsiteY680" fmla="*/ 2620471 h 6858000"/>
              <a:gd name="connsiteX681" fmla="*/ 510577 w 7467600"/>
              <a:gd name="connsiteY681" fmla="*/ 2501244 h 6858000"/>
              <a:gd name="connsiteX682" fmla="*/ 211967 w 7467600"/>
              <a:gd name="connsiteY682" fmla="*/ 2479171 h 6858000"/>
              <a:gd name="connsiteX683" fmla="*/ 0 w 7467600"/>
              <a:gd name="connsiteY683" fmla="*/ 2476398 h 6858000"/>
              <a:gd name="connsiteX684" fmla="*/ 0 w 7467600"/>
              <a:gd name="connsiteY684" fmla="*/ 2389189 h 6858000"/>
              <a:gd name="connsiteX685" fmla="*/ 103062 w 7467600"/>
              <a:gd name="connsiteY685" fmla="*/ 2389518 h 6858000"/>
              <a:gd name="connsiteX686" fmla="*/ 510734 w 7467600"/>
              <a:gd name="connsiteY686" fmla="*/ 2416201 h 6858000"/>
              <a:gd name="connsiteX687" fmla="*/ 279257 w 7467600"/>
              <a:gd name="connsiteY687" fmla="*/ 2092102 h 6858000"/>
              <a:gd name="connsiteX688" fmla="*/ 65265 w 7467600"/>
              <a:gd name="connsiteY688" fmla="*/ 2006049 h 6858000"/>
              <a:gd name="connsiteX689" fmla="*/ 0 w 7467600"/>
              <a:gd name="connsiteY689" fmla="*/ 1982532 h 6858000"/>
              <a:gd name="connsiteX690" fmla="*/ 0 w 7467600"/>
              <a:gd name="connsiteY690" fmla="*/ 1912789 h 6858000"/>
              <a:gd name="connsiteX691" fmla="*/ 97460 w 7467600"/>
              <a:gd name="connsiteY691" fmla="*/ 1953725 h 6858000"/>
              <a:gd name="connsiteX692" fmla="*/ 221272 w 7467600"/>
              <a:gd name="connsiteY692" fmla="*/ 1980766 h 6858000"/>
              <a:gd name="connsiteX693" fmla="*/ 116765 w 7467600"/>
              <a:gd name="connsiteY693" fmla="*/ 1911033 h 6858000"/>
              <a:gd name="connsiteX694" fmla="*/ 16405 w 7467600"/>
              <a:gd name="connsiteY694" fmla="*/ 1803412 h 6858000"/>
              <a:gd name="connsiteX695" fmla="*/ 0 w 7467600"/>
              <a:gd name="connsiteY695" fmla="*/ 1784777 h 6858000"/>
              <a:gd name="connsiteX696" fmla="*/ 0 w 7467600"/>
              <a:gd name="connsiteY696" fmla="*/ 1740082 h 6858000"/>
              <a:gd name="connsiteX697" fmla="*/ 39394 w 7467600"/>
              <a:gd name="connsiteY697" fmla="*/ 1784856 h 6858000"/>
              <a:gd name="connsiteX698" fmla="*/ 135813 w 7467600"/>
              <a:gd name="connsiteY698" fmla="*/ 1888838 h 6858000"/>
              <a:gd name="connsiteX699" fmla="*/ 242575 w 7467600"/>
              <a:gd name="connsiteY699" fmla="*/ 1958841 h 6858000"/>
              <a:gd name="connsiteX700" fmla="*/ 82197 w 7467600"/>
              <a:gd name="connsiteY700" fmla="*/ 1754826 h 6858000"/>
              <a:gd name="connsiteX701" fmla="*/ 0 w 7467600"/>
              <a:gd name="connsiteY701" fmla="*/ 1679650 h 6858000"/>
              <a:gd name="connsiteX702" fmla="*/ 0 w 7467600"/>
              <a:gd name="connsiteY702" fmla="*/ 1602463 h 6858000"/>
              <a:gd name="connsiteX703" fmla="*/ 84689 w 7467600"/>
              <a:gd name="connsiteY703" fmla="*/ 1677442 h 6858000"/>
              <a:gd name="connsiteX704" fmla="*/ 298437 w 7467600"/>
              <a:gd name="connsiteY704" fmla="*/ 1968019 h 6858000"/>
              <a:gd name="connsiteX705" fmla="*/ 227269 w 7467600"/>
              <a:gd name="connsiteY705" fmla="*/ 1114064 h 6858000"/>
              <a:gd name="connsiteX706" fmla="*/ 248003 w 7467600"/>
              <a:gd name="connsiteY706" fmla="*/ 1089613 h 6858000"/>
              <a:gd name="connsiteX707" fmla="*/ 427020 w 7467600"/>
              <a:gd name="connsiteY707" fmla="*/ 1619803 h 6858000"/>
              <a:gd name="connsiteX708" fmla="*/ 340345 w 7467600"/>
              <a:gd name="connsiteY708" fmla="*/ 2027739 h 6858000"/>
              <a:gd name="connsiteX709" fmla="*/ 360865 w 7467600"/>
              <a:gd name="connsiteY709" fmla="*/ 2044827 h 6858000"/>
              <a:gd name="connsiteX710" fmla="*/ 560414 w 7467600"/>
              <a:gd name="connsiteY710" fmla="*/ 2421457 h 6858000"/>
              <a:gd name="connsiteX711" fmla="*/ 1359703 w 7467600"/>
              <a:gd name="connsiteY711" fmla="*/ 2578554 h 6858000"/>
              <a:gd name="connsiteX712" fmla="*/ 1359422 w 7467600"/>
              <a:gd name="connsiteY712" fmla="*/ 2577994 h 6858000"/>
              <a:gd name="connsiteX713" fmla="*/ 828701 w 7467600"/>
              <a:gd name="connsiteY713" fmla="*/ 1839520 h 6858000"/>
              <a:gd name="connsiteX714" fmla="*/ 494427 w 7467600"/>
              <a:gd name="connsiteY714" fmla="*/ 1092333 h 6858000"/>
              <a:gd name="connsiteX715" fmla="*/ 506322 w 7467600"/>
              <a:gd name="connsiteY715" fmla="*/ 1020997 h 6858000"/>
              <a:gd name="connsiteX716" fmla="*/ 4570198 w 7467600"/>
              <a:gd name="connsiteY716" fmla="*/ 978081 h 6858000"/>
              <a:gd name="connsiteX717" fmla="*/ 4523691 w 7467600"/>
              <a:gd name="connsiteY717" fmla="*/ 1127776 h 6858000"/>
              <a:gd name="connsiteX718" fmla="*/ 4509875 w 7467600"/>
              <a:gd name="connsiteY718" fmla="*/ 1167552 h 6858000"/>
              <a:gd name="connsiteX719" fmla="*/ 4478168 w 7467600"/>
              <a:gd name="connsiteY719" fmla="*/ 1260735 h 6858000"/>
              <a:gd name="connsiteX720" fmla="*/ 4409309 w 7467600"/>
              <a:gd name="connsiteY720" fmla="*/ 1666996 h 6858000"/>
              <a:gd name="connsiteX721" fmla="*/ 4370031 w 7467600"/>
              <a:gd name="connsiteY721" fmla="*/ 1955666 h 6858000"/>
              <a:gd name="connsiteX722" fmla="*/ 4570198 w 7467600"/>
              <a:gd name="connsiteY722" fmla="*/ 978081 h 6858000"/>
              <a:gd name="connsiteX723" fmla="*/ 4557898 w 7467600"/>
              <a:gd name="connsiteY723" fmla="*/ 900011 h 6858000"/>
              <a:gd name="connsiteX724" fmla="*/ 4344840 w 7467600"/>
              <a:gd name="connsiteY724" fmla="*/ 1922038 h 6858000"/>
              <a:gd name="connsiteX725" fmla="*/ 4378710 w 7467600"/>
              <a:gd name="connsiteY725" fmla="*/ 1665516 h 6858000"/>
              <a:gd name="connsiteX726" fmla="*/ 4448798 w 7467600"/>
              <a:gd name="connsiteY726" fmla="*/ 1253024 h 6858000"/>
              <a:gd name="connsiteX727" fmla="*/ 4480315 w 7467600"/>
              <a:gd name="connsiteY727" fmla="*/ 1158454 h 6858000"/>
              <a:gd name="connsiteX728" fmla="*/ 4494133 w 7467600"/>
              <a:gd name="connsiteY728" fmla="*/ 1118676 h 6858000"/>
              <a:gd name="connsiteX729" fmla="*/ 4557898 w 7467600"/>
              <a:gd name="connsiteY729" fmla="*/ 900011 h 6858000"/>
              <a:gd name="connsiteX730" fmla="*/ 5870151 w 7467600"/>
              <a:gd name="connsiteY730" fmla="*/ 898890 h 6858000"/>
              <a:gd name="connsiteX731" fmla="*/ 5861335 w 7467600"/>
              <a:gd name="connsiteY731" fmla="*/ 899177 h 6858000"/>
              <a:gd name="connsiteX732" fmla="*/ 5843702 w 7467600"/>
              <a:gd name="connsiteY732" fmla="*/ 899748 h 6858000"/>
              <a:gd name="connsiteX733" fmla="*/ 5651107 w 7467600"/>
              <a:gd name="connsiteY733" fmla="*/ 920306 h 6858000"/>
              <a:gd name="connsiteX734" fmla="*/ 5459407 w 7467600"/>
              <a:gd name="connsiteY734" fmla="*/ 940975 h 6858000"/>
              <a:gd name="connsiteX735" fmla="*/ 5374846 w 7467600"/>
              <a:gd name="connsiteY735" fmla="*/ 941988 h 6858000"/>
              <a:gd name="connsiteX736" fmla="*/ 5256105 w 7467600"/>
              <a:gd name="connsiteY736" fmla="*/ 945632 h 6858000"/>
              <a:gd name="connsiteX737" fmla="*/ 5107071 w 7467600"/>
              <a:gd name="connsiteY737" fmla="*/ 969720 h 6858000"/>
              <a:gd name="connsiteX738" fmla="*/ 4998681 w 7467600"/>
              <a:gd name="connsiteY738" fmla="*/ 988771 h 6858000"/>
              <a:gd name="connsiteX739" fmla="*/ 5870151 w 7467600"/>
              <a:gd name="connsiteY739" fmla="*/ 898890 h 6858000"/>
              <a:gd name="connsiteX740" fmla="*/ 5504425 w 7467600"/>
              <a:gd name="connsiteY740" fmla="*/ 848067 h 6858000"/>
              <a:gd name="connsiteX741" fmla="*/ 4968849 w 7467600"/>
              <a:gd name="connsiteY741" fmla="*/ 962318 h 6858000"/>
              <a:gd name="connsiteX742" fmla="*/ 5104039 w 7467600"/>
              <a:gd name="connsiteY742" fmla="*/ 940634 h 6858000"/>
              <a:gd name="connsiteX743" fmla="*/ 5256311 w 7467600"/>
              <a:gd name="connsiteY743" fmla="*/ 916490 h 6858000"/>
              <a:gd name="connsiteX744" fmla="*/ 5377381 w 7467600"/>
              <a:gd name="connsiteY744" fmla="*/ 912671 h 6858000"/>
              <a:gd name="connsiteX745" fmla="*/ 5460148 w 7467600"/>
              <a:gd name="connsiteY745" fmla="*/ 911442 h 6858000"/>
              <a:gd name="connsiteX746" fmla="*/ 5648971 w 7467600"/>
              <a:gd name="connsiteY746" fmla="*/ 891331 h 6858000"/>
              <a:gd name="connsiteX747" fmla="*/ 5844807 w 7467600"/>
              <a:gd name="connsiteY747" fmla="*/ 870718 h 6858000"/>
              <a:gd name="connsiteX748" fmla="*/ 5862975 w 7467600"/>
              <a:gd name="connsiteY748" fmla="*/ 869756 h 6858000"/>
              <a:gd name="connsiteX749" fmla="*/ 5920887 w 7467600"/>
              <a:gd name="connsiteY749" fmla="*/ 865929 h 6858000"/>
              <a:gd name="connsiteX750" fmla="*/ 5504425 w 7467600"/>
              <a:gd name="connsiteY750" fmla="*/ 848067 h 6858000"/>
              <a:gd name="connsiteX751" fmla="*/ 3607114 w 7467600"/>
              <a:gd name="connsiteY751" fmla="*/ 467441 h 6858000"/>
              <a:gd name="connsiteX752" fmla="*/ 3296242 w 7467600"/>
              <a:gd name="connsiteY752" fmla="*/ 807991 h 6858000"/>
              <a:gd name="connsiteX753" fmla="*/ 3174674 w 7467600"/>
              <a:gd name="connsiteY753" fmla="*/ 919759 h 6858000"/>
              <a:gd name="connsiteX754" fmla="*/ 3042978 w 7467600"/>
              <a:gd name="connsiteY754" fmla="*/ 1054894 h 6858000"/>
              <a:gd name="connsiteX755" fmla="*/ 2968914 w 7467600"/>
              <a:gd name="connsiteY755" fmla="*/ 1133756 h 6858000"/>
              <a:gd name="connsiteX756" fmla="*/ 3103823 w 7467600"/>
              <a:gd name="connsiteY756" fmla="*/ 1026814 h 6858000"/>
              <a:gd name="connsiteX757" fmla="*/ 3607114 w 7467600"/>
              <a:gd name="connsiteY757" fmla="*/ 467441 h 6858000"/>
              <a:gd name="connsiteX758" fmla="*/ 3744487 w 7467600"/>
              <a:gd name="connsiteY758" fmla="*/ 383136 h 6858000"/>
              <a:gd name="connsiteX759" fmla="*/ 3970213 w 7467600"/>
              <a:gd name="connsiteY759" fmla="*/ 995559 h 6858000"/>
              <a:gd name="connsiteX760" fmla="*/ 3744487 w 7467600"/>
              <a:gd name="connsiteY760" fmla="*/ 383136 h 6858000"/>
              <a:gd name="connsiteX761" fmla="*/ 3624562 w 7467600"/>
              <a:gd name="connsiteY761" fmla="*/ 367041 h 6858000"/>
              <a:gd name="connsiteX762" fmla="*/ 3489712 w 7467600"/>
              <a:gd name="connsiteY762" fmla="*/ 485386 h 6858000"/>
              <a:gd name="connsiteX763" fmla="*/ 3182994 w 7467600"/>
              <a:gd name="connsiteY763" fmla="*/ 828265 h 6858000"/>
              <a:gd name="connsiteX764" fmla="*/ 2892114 w 7467600"/>
              <a:gd name="connsiteY764" fmla="*/ 1172635 h 6858000"/>
              <a:gd name="connsiteX765" fmla="*/ 3021459 w 7467600"/>
              <a:gd name="connsiteY765" fmla="*/ 1035385 h 6858000"/>
              <a:gd name="connsiteX766" fmla="*/ 3153873 w 7467600"/>
              <a:gd name="connsiteY766" fmla="*/ 898971 h 6858000"/>
              <a:gd name="connsiteX767" fmla="*/ 3276511 w 7467600"/>
              <a:gd name="connsiteY767" fmla="*/ 786423 h 6858000"/>
              <a:gd name="connsiteX768" fmla="*/ 3584154 w 7467600"/>
              <a:gd name="connsiteY768" fmla="*/ 448218 h 6858000"/>
              <a:gd name="connsiteX769" fmla="*/ 3624562 w 7467600"/>
              <a:gd name="connsiteY769" fmla="*/ 367041 h 6858000"/>
              <a:gd name="connsiteX770" fmla="*/ 3766672 w 7467600"/>
              <a:gd name="connsiteY770" fmla="*/ 359429 h 6858000"/>
              <a:gd name="connsiteX771" fmla="*/ 3996338 w 7467600"/>
              <a:gd name="connsiteY771" fmla="*/ 968237 h 6858000"/>
              <a:gd name="connsiteX772" fmla="*/ 3766672 w 7467600"/>
              <a:gd name="connsiteY772" fmla="*/ 359429 h 6858000"/>
              <a:gd name="connsiteX773" fmla="*/ 5805386 w 7467600"/>
              <a:gd name="connsiteY773" fmla="*/ 239240 h 6858000"/>
              <a:gd name="connsiteX774" fmla="*/ 5736947 w 7467600"/>
              <a:gd name="connsiteY774" fmla="*/ 261367 h 6858000"/>
              <a:gd name="connsiteX775" fmla="*/ 5427012 w 7467600"/>
              <a:gd name="connsiteY775" fmla="*/ 311272 h 6858000"/>
              <a:gd name="connsiteX776" fmla="*/ 5147818 w 7467600"/>
              <a:gd name="connsiteY776" fmla="*/ 322112 h 6858000"/>
              <a:gd name="connsiteX777" fmla="*/ 5060854 w 7467600"/>
              <a:gd name="connsiteY777" fmla="*/ 311882 h 6858000"/>
              <a:gd name="connsiteX778" fmla="*/ 4945989 w 7467600"/>
              <a:gd name="connsiteY778" fmla="*/ 300516 h 6858000"/>
              <a:gd name="connsiteX779" fmla="*/ 5410479 w 7467600"/>
              <a:gd name="connsiteY779" fmla="*/ 348434 h 6858000"/>
              <a:gd name="connsiteX780" fmla="*/ 5805386 w 7467600"/>
              <a:gd name="connsiteY780" fmla="*/ 239240 h 6858000"/>
              <a:gd name="connsiteX781" fmla="*/ 5905192 w 7467600"/>
              <a:gd name="connsiteY781" fmla="*/ 163079 h 6858000"/>
              <a:gd name="connsiteX782" fmla="*/ 5865655 w 7467600"/>
              <a:gd name="connsiteY782" fmla="*/ 171901 h 6858000"/>
              <a:gd name="connsiteX783" fmla="*/ 5259740 w 7467600"/>
              <a:gd name="connsiteY783" fmla="*/ 257013 h 6858000"/>
              <a:gd name="connsiteX784" fmla="*/ 5208466 w 7467600"/>
              <a:gd name="connsiteY784" fmla="*/ 257550 h 6858000"/>
              <a:gd name="connsiteX785" fmla="*/ 4980204 w 7467600"/>
              <a:gd name="connsiteY785" fmla="*/ 271903 h 6858000"/>
              <a:gd name="connsiteX786" fmla="*/ 5068068 w 7467600"/>
              <a:gd name="connsiteY786" fmla="*/ 282244 h 6858000"/>
              <a:gd name="connsiteX787" fmla="*/ 5153231 w 7467600"/>
              <a:gd name="connsiteY787" fmla="*/ 292240 h 6858000"/>
              <a:gd name="connsiteX788" fmla="*/ 5426491 w 7467600"/>
              <a:gd name="connsiteY788" fmla="*/ 281128 h 6858000"/>
              <a:gd name="connsiteX789" fmla="*/ 5731212 w 7467600"/>
              <a:gd name="connsiteY789" fmla="*/ 231951 h 6858000"/>
              <a:gd name="connsiteX790" fmla="*/ 5905192 w 7467600"/>
              <a:gd name="connsiteY790" fmla="*/ 163079 h 6858000"/>
              <a:gd name="connsiteX791" fmla="*/ 5944437 w 7467600"/>
              <a:gd name="connsiteY791" fmla="*/ 113829 h 6858000"/>
              <a:gd name="connsiteX792" fmla="*/ 5825032 w 7467600"/>
              <a:gd name="connsiteY792" fmla="*/ 146405 h 6858000"/>
              <a:gd name="connsiteX793" fmla="*/ 4955599 w 7467600"/>
              <a:gd name="connsiteY793" fmla="*/ 247008 h 6858000"/>
              <a:gd name="connsiteX794" fmla="*/ 5210104 w 7467600"/>
              <a:gd name="connsiteY794" fmla="*/ 228123 h 6858000"/>
              <a:gd name="connsiteX795" fmla="*/ 5261015 w 7467600"/>
              <a:gd name="connsiteY795" fmla="*/ 227087 h 6858000"/>
              <a:gd name="connsiteX796" fmla="*/ 5861181 w 7467600"/>
              <a:gd name="connsiteY796" fmla="*/ 143093 h 6858000"/>
              <a:gd name="connsiteX797" fmla="*/ 5961252 w 7467600"/>
              <a:gd name="connsiteY797" fmla="*/ 114820 h 6858000"/>
              <a:gd name="connsiteX798" fmla="*/ 5944437 w 7467600"/>
              <a:gd name="connsiteY798" fmla="*/ 113829 h 6858000"/>
              <a:gd name="connsiteX799" fmla="*/ 3882765 w 7467600"/>
              <a:gd name="connsiteY799" fmla="*/ 0 h 6858000"/>
              <a:gd name="connsiteX800" fmla="*/ 3995099 w 7467600"/>
              <a:gd name="connsiteY800" fmla="*/ 0 h 6858000"/>
              <a:gd name="connsiteX801" fmla="*/ 4163818 w 7467600"/>
              <a:gd name="connsiteY801" fmla="*/ 234104 h 6858000"/>
              <a:gd name="connsiteX802" fmla="*/ 4172099 w 7467600"/>
              <a:gd name="connsiteY802" fmla="*/ 234207 h 6858000"/>
              <a:gd name="connsiteX803" fmla="*/ 4784282 w 7467600"/>
              <a:gd name="connsiteY803" fmla="*/ 276561 h 6858000"/>
              <a:gd name="connsiteX804" fmla="*/ 4801687 w 7467600"/>
              <a:gd name="connsiteY804" fmla="*/ 267764 h 6858000"/>
              <a:gd name="connsiteX805" fmla="*/ 6082788 w 7467600"/>
              <a:gd name="connsiteY805" fmla="*/ 64119 h 6858000"/>
              <a:gd name="connsiteX806" fmla="*/ 6099442 w 7467600"/>
              <a:gd name="connsiteY806" fmla="*/ 82568 h 6858000"/>
              <a:gd name="connsiteX807" fmla="*/ 4804137 w 7467600"/>
              <a:gd name="connsiteY807" fmla="*/ 320931 h 6858000"/>
              <a:gd name="connsiteX808" fmla="*/ 4227047 w 7467600"/>
              <a:gd name="connsiteY808" fmla="*/ 313415 h 6858000"/>
              <a:gd name="connsiteX809" fmla="*/ 4346041 w 7467600"/>
              <a:gd name="connsiteY809" fmla="*/ 456086 h 6858000"/>
              <a:gd name="connsiteX810" fmla="*/ 4870967 w 7467600"/>
              <a:gd name="connsiteY810" fmla="*/ 963061 h 6858000"/>
              <a:gd name="connsiteX811" fmla="*/ 4889647 w 7467600"/>
              <a:gd name="connsiteY811" fmla="*/ 957147 h 6858000"/>
              <a:gd name="connsiteX812" fmla="*/ 5422504 w 7467600"/>
              <a:gd name="connsiteY812" fmla="*/ 805191 h 6858000"/>
              <a:gd name="connsiteX813" fmla="*/ 6087656 w 7467600"/>
              <a:gd name="connsiteY813" fmla="*/ 826703 h 6858000"/>
              <a:gd name="connsiteX814" fmla="*/ 6058717 w 7467600"/>
              <a:gd name="connsiteY814" fmla="*/ 865992 h 6858000"/>
              <a:gd name="connsiteX815" fmla="*/ 4974153 w 7467600"/>
              <a:gd name="connsiteY815" fmla="*/ 1045456 h 6858000"/>
              <a:gd name="connsiteX816" fmla="*/ 5627835 w 7467600"/>
              <a:gd name="connsiteY816" fmla="*/ 1472077 h 6858000"/>
              <a:gd name="connsiteX817" fmla="*/ 5629817 w 7467600"/>
              <a:gd name="connsiteY817" fmla="*/ 1471412 h 6858000"/>
              <a:gd name="connsiteX818" fmla="*/ 5634124 w 7467600"/>
              <a:gd name="connsiteY818" fmla="*/ 1470572 h 6858000"/>
              <a:gd name="connsiteX819" fmla="*/ 5755832 w 7467600"/>
              <a:gd name="connsiteY819" fmla="*/ 1383886 h 6858000"/>
              <a:gd name="connsiteX820" fmla="*/ 6014186 w 7467600"/>
              <a:gd name="connsiteY820" fmla="*/ 1279799 h 6858000"/>
              <a:gd name="connsiteX821" fmla="*/ 6901619 w 7467600"/>
              <a:gd name="connsiteY821" fmla="*/ 1047874 h 6858000"/>
              <a:gd name="connsiteX822" fmla="*/ 6931566 w 7467600"/>
              <a:gd name="connsiteY822" fmla="*/ 1062034 h 6858000"/>
              <a:gd name="connsiteX823" fmla="*/ 5790982 w 7467600"/>
              <a:gd name="connsiteY823" fmla="*/ 1561380 h 6858000"/>
              <a:gd name="connsiteX824" fmla="*/ 6188971 w 7467600"/>
              <a:gd name="connsiteY824" fmla="*/ 1755168 h 6858000"/>
              <a:gd name="connsiteX825" fmla="*/ 6202446 w 7467600"/>
              <a:gd name="connsiteY825" fmla="*/ 1752268 h 6858000"/>
              <a:gd name="connsiteX826" fmla="*/ 7179560 w 7467600"/>
              <a:gd name="connsiteY826" fmla="*/ 1467551 h 6858000"/>
              <a:gd name="connsiteX827" fmla="*/ 7158730 w 7467600"/>
              <a:gd name="connsiteY827" fmla="*/ 1507835 h 6858000"/>
              <a:gd name="connsiteX828" fmla="*/ 6326959 w 7467600"/>
              <a:gd name="connsiteY828" fmla="*/ 1817686 h 6858000"/>
              <a:gd name="connsiteX829" fmla="*/ 6537433 w 7467600"/>
              <a:gd name="connsiteY829" fmla="*/ 1907790 h 6858000"/>
              <a:gd name="connsiteX830" fmla="*/ 6550221 w 7467600"/>
              <a:gd name="connsiteY830" fmla="*/ 1910729 h 6858000"/>
              <a:gd name="connsiteX831" fmla="*/ 6964438 w 7467600"/>
              <a:gd name="connsiteY831" fmla="*/ 2209505 h 6858000"/>
              <a:gd name="connsiteX832" fmla="*/ 7367862 w 7467600"/>
              <a:gd name="connsiteY832" fmla="*/ 2806833 h 6858000"/>
              <a:gd name="connsiteX833" fmla="*/ 7364329 w 7467600"/>
              <a:gd name="connsiteY833" fmla="*/ 2826907 h 6858000"/>
              <a:gd name="connsiteX834" fmla="*/ 7290545 w 7467600"/>
              <a:gd name="connsiteY834" fmla="*/ 2850663 h 6858000"/>
              <a:gd name="connsiteX835" fmla="*/ 6472036 w 7467600"/>
              <a:gd name="connsiteY835" fmla="*/ 1959003 h 6858000"/>
              <a:gd name="connsiteX836" fmla="*/ 5792897 w 7467600"/>
              <a:gd name="connsiteY836" fmla="*/ 1647747 h 6858000"/>
              <a:gd name="connsiteX837" fmla="*/ 5842751 w 7467600"/>
              <a:gd name="connsiteY837" fmla="*/ 1816112 h 6858000"/>
              <a:gd name="connsiteX838" fmla="*/ 5847424 w 7467600"/>
              <a:gd name="connsiteY838" fmla="*/ 1815776 h 6858000"/>
              <a:gd name="connsiteX839" fmla="*/ 6399821 w 7467600"/>
              <a:gd name="connsiteY839" fmla="*/ 2344799 h 6858000"/>
              <a:gd name="connsiteX840" fmla="*/ 6323232 w 7467600"/>
              <a:gd name="connsiteY840" fmla="*/ 2389634 h 6858000"/>
              <a:gd name="connsiteX841" fmla="*/ 5942958 w 7467600"/>
              <a:gd name="connsiteY841" fmla="*/ 2077708 h 6858000"/>
              <a:gd name="connsiteX842" fmla="*/ 5921559 w 7467600"/>
              <a:gd name="connsiteY842" fmla="*/ 2378596 h 6858000"/>
              <a:gd name="connsiteX843" fmla="*/ 5817651 w 7467600"/>
              <a:gd name="connsiteY843" fmla="*/ 3023919 h 6858000"/>
              <a:gd name="connsiteX844" fmla="*/ 5729634 w 7467600"/>
              <a:gd name="connsiteY844" fmla="*/ 3051849 h 6858000"/>
              <a:gd name="connsiteX845" fmla="*/ 5611018 w 7467600"/>
              <a:gd name="connsiteY845" fmla="*/ 2316769 h 6858000"/>
              <a:gd name="connsiteX846" fmla="*/ 5687608 w 7467600"/>
              <a:gd name="connsiteY846" fmla="*/ 2039972 h 6858000"/>
              <a:gd name="connsiteX847" fmla="*/ 5657554 w 7467600"/>
              <a:gd name="connsiteY847" fmla="*/ 1576445 h 6858000"/>
              <a:gd name="connsiteX848" fmla="*/ 5150475 w 7467600"/>
              <a:gd name="connsiteY848" fmla="*/ 1274012 h 6858000"/>
              <a:gd name="connsiteX849" fmla="*/ 5349142 w 7467600"/>
              <a:gd name="connsiteY849" fmla="*/ 2204405 h 6858000"/>
              <a:gd name="connsiteX850" fmla="*/ 5262214 w 7467600"/>
              <a:gd name="connsiteY850" fmla="*/ 2233836 h 6858000"/>
              <a:gd name="connsiteX851" fmla="*/ 4981539 w 7467600"/>
              <a:gd name="connsiteY851" fmla="*/ 1542201 h 6858000"/>
              <a:gd name="connsiteX852" fmla="*/ 4958461 w 7467600"/>
              <a:gd name="connsiteY852" fmla="*/ 1136957 h 6858000"/>
              <a:gd name="connsiteX853" fmla="*/ 4655015 w 7467600"/>
              <a:gd name="connsiteY853" fmla="*/ 891426 h 6858000"/>
              <a:gd name="connsiteX854" fmla="*/ 4348002 w 7467600"/>
              <a:gd name="connsiteY854" fmla="*/ 2205895 h 6858000"/>
              <a:gd name="connsiteX855" fmla="*/ 4262250 w 7467600"/>
              <a:gd name="connsiteY855" fmla="*/ 2219972 h 6858000"/>
              <a:gd name="connsiteX856" fmla="*/ 4550611 w 7467600"/>
              <a:gd name="connsiteY856" fmla="*/ 817540 h 6858000"/>
              <a:gd name="connsiteX857" fmla="*/ 4564418 w 7467600"/>
              <a:gd name="connsiteY857" fmla="*/ 808293 h 6858000"/>
              <a:gd name="connsiteX858" fmla="*/ 4266388 w 7467600"/>
              <a:gd name="connsiteY858" fmla="*/ 500083 h 6858000"/>
              <a:gd name="connsiteX859" fmla="*/ 4032842 w 7467600"/>
              <a:gd name="connsiteY859" fmla="*/ 211809 h 6858000"/>
              <a:gd name="connsiteX860" fmla="*/ 3882765 w 7467600"/>
              <a:gd name="connsiteY860" fmla="*/ 0 h 6858000"/>
              <a:gd name="connsiteX861" fmla="*/ 3721337 w 7467600"/>
              <a:gd name="connsiteY861" fmla="*/ 0 h 6858000"/>
              <a:gd name="connsiteX862" fmla="*/ 3797544 w 7467600"/>
              <a:gd name="connsiteY862" fmla="*/ 0 h 6858000"/>
              <a:gd name="connsiteX863" fmla="*/ 3775734 w 7467600"/>
              <a:gd name="connsiteY863" fmla="*/ 95131 h 6858000"/>
              <a:gd name="connsiteX864" fmla="*/ 3724807 w 7467600"/>
              <a:gd name="connsiteY864" fmla="*/ 272257 h 6858000"/>
              <a:gd name="connsiteX865" fmla="*/ 3726844 w 7467600"/>
              <a:gd name="connsiteY865" fmla="*/ 282988 h 6858000"/>
              <a:gd name="connsiteX866" fmla="*/ 3742664 w 7467600"/>
              <a:gd name="connsiteY866" fmla="*/ 279918 h 6858000"/>
              <a:gd name="connsiteX867" fmla="*/ 4103910 w 7467600"/>
              <a:gd name="connsiteY867" fmla="*/ 1161917 h 6858000"/>
              <a:gd name="connsiteX868" fmla="*/ 4020269 w 7467600"/>
              <a:gd name="connsiteY868" fmla="*/ 1200406 h 6858000"/>
              <a:gd name="connsiteX869" fmla="*/ 3674882 w 7467600"/>
              <a:gd name="connsiteY869" fmla="*/ 488524 h 6858000"/>
              <a:gd name="connsiteX870" fmla="*/ 3132682 w 7467600"/>
              <a:gd name="connsiteY870" fmla="*/ 1072284 h 6858000"/>
              <a:gd name="connsiteX871" fmla="*/ 2716346 w 7467600"/>
              <a:gd name="connsiteY871" fmla="*/ 1276376 h 6858000"/>
              <a:gd name="connsiteX872" fmla="*/ 2716772 w 7467600"/>
              <a:gd name="connsiteY872" fmla="*/ 1255462 h 6858000"/>
              <a:gd name="connsiteX873" fmla="*/ 3471096 w 7467600"/>
              <a:gd name="connsiteY873" fmla="*/ 437072 h 6858000"/>
              <a:gd name="connsiteX874" fmla="*/ 3639057 w 7467600"/>
              <a:gd name="connsiteY874" fmla="*/ 286334 h 6858000"/>
              <a:gd name="connsiteX875" fmla="*/ 3640309 w 7467600"/>
              <a:gd name="connsiteY875" fmla="*/ 284664 h 6858000"/>
              <a:gd name="connsiteX876" fmla="*/ 3646022 w 7467600"/>
              <a:gd name="connsiteY876" fmla="*/ 276711 h 6858000"/>
              <a:gd name="connsiteX877" fmla="*/ 3707943 w 7467600"/>
              <a:gd name="connsiteY877" fmla="*/ 65958 h 6858000"/>
              <a:gd name="connsiteX878" fmla="*/ 3721337 w 7467600"/>
              <a:gd name="connsiteY878" fmla="*/ 0 h 6858000"/>
              <a:gd name="connsiteX879" fmla="*/ 2867960 w 7467600"/>
              <a:gd name="connsiteY879" fmla="*/ 0 h 6858000"/>
              <a:gd name="connsiteX880" fmla="*/ 2926351 w 7467600"/>
              <a:gd name="connsiteY880" fmla="*/ 0 h 6858000"/>
              <a:gd name="connsiteX881" fmla="*/ 2902823 w 7467600"/>
              <a:gd name="connsiteY881" fmla="*/ 262929 h 6858000"/>
              <a:gd name="connsiteX882" fmla="*/ 2940663 w 7467600"/>
              <a:gd name="connsiteY882" fmla="*/ 140884 h 6858000"/>
              <a:gd name="connsiteX883" fmla="*/ 2947039 w 7467600"/>
              <a:gd name="connsiteY883" fmla="*/ 122524 h 6858000"/>
              <a:gd name="connsiteX884" fmla="*/ 2984316 w 7467600"/>
              <a:gd name="connsiteY884" fmla="*/ 0 h 6858000"/>
              <a:gd name="connsiteX885" fmla="*/ 3016114 w 7467600"/>
              <a:gd name="connsiteY885" fmla="*/ 0 h 6858000"/>
              <a:gd name="connsiteX886" fmla="*/ 2979949 w 7467600"/>
              <a:gd name="connsiteY886" fmla="*/ 119274 h 6858000"/>
              <a:gd name="connsiteX887" fmla="*/ 3023879 w 7467600"/>
              <a:gd name="connsiteY887" fmla="*/ 0 h 6858000"/>
              <a:gd name="connsiteX888" fmla="*/ 3105400 w 7467600"/>
              <a:gd name="connsiteY888" fmla="*/ 0 h 6858000"/>
              <a:gd name="connsiteX889" fmla="*/ 3094669 w 7467600"/>
              <a:gd name="connsiteY889" fmla="*/ 30308 h 6858000"/>
              <a:gd name="connsiteX890" fmla="*/ 2901945 w 7467600"/>
              <a:gd name="connsiteY890" fmla="*/ 466538 h 6858000"/>
              <a:gd name="connsiteX891" fmla="*/ 2815209 w 7467600"/>
              <a:gd name="connsiteY891" fmla="*/ 497361 h 6858000"/>
              <a:gd name="connsiteX892" fmla="*/ 2844845 w 7467600"/>
              <a:gd name="connsiteY892" fmla="*/ 127638 h 6858000"/>
              <a:gd name="connsiteX893" fmla="*/ 2867960 w 7467600"/>
              <a:gd name="connsiteY893" fmla="*/ 0 h 6858000"/>
              <a:gd name="connsiteX894" fmla="*/ 1057230 w 7467600"/>
              <a:gd name="connsiteY894" fmla="*/ 0 h 6858000"/>
              <a:gd name="connsiteX895" fmla="*/ 1111003 w 7467600"/>
              <a:gd name="connsiteY895" fmla="*/ 0 h 6858000"/>
              <a:gd name="connsiteX896" fmla="*/ 1125553 w 7467600"/>
              <a:gd name="connsiteY896" fmla="*/ 52588 h 6858000"/>
              <a:gd name="connsiteX897" fmla="*/ 1304276 w 7467600"/>
              <a:gd name="connsiteY897" fmla="*/ 476275 h 6858000"/>
              <a:gd name="connsiteX898" fmla="*/ 1492066 w 7467600"/>
              <a:gd name="connsiteY898" fmla="*/ 886333 h 6858000"/>
              <a:gd name="connsiteX899" fmla="*/ 1423698 w 7467600"/>
              <a:gd name="connsiteY899" fmla="*/ 710817 h 6858000"/>
              <a:gd name="connsiteX900" fmla="*/ 1357609 w 7467600"/>
              <a:gd name="connsiteY900" fmla="*/ 532892 h 6858000"/>
              <a:gd name="connsiteX901" fmla="*/ 1309550 w 7467600"/>
              <a:gd name="connsiteY901" fmla="*/ 374031 h 6858000"/>
              <a:gd name="connsiteX902" fmla="*/ 1193673 w 7467600"/>
              <a:gd name="connsiteY902" fmla="*/ 49533 h 6858000"/>
              <a:gd name="connsiteX903" fmla="*/ 1164391 w 7467600"/>
              <a:gd name="connsiteY903" fmla="*/ 0 h 6858000"/>
              <a:gd name="connsiteX904" fmla="*/ 1200666 w 7467600"/>
              <a:gd name="connsiteY904" fmla="*/ 0 h 6858000"/>
              <a:gd name="connsiteX905" fmla="*/ 1223408 w 7467600"/>
              <a:gd name="connsiteY905" fmla="*/ 38996 h 6858000"/>
              <a:gd name="connsiteX906" fmla="*/ 1339635 w 7467600"/>
              <a:gd name="connsiteY906" fmla="*/ 365517 h 6858000"/>
              <a:gd name="connsiteX907" fmla="*/ 1387469 w 7467600"/>
              <a:gd name="connsiteY907" fmla="*/ 523079 h 6858000"/>
              <a:gd name="connsiteX908" fmla="*/ 1452685 w 7467600"/>
              <a:gd name="connsiteY908" fmla="*/ 699806 h 6858000"/>
              <a:gd name="connsiteX909" fmla="*/ 1492092 w 7467600"/>
              <a:gd name="connsiteY909" fmla="*/ 800424 h 6858000"/>
              <a:gd name="connsiteX910" fmla="*/ 1455302 w 7467600"/>
              <a:gd name="connsiteY910" fmla="*/ 632913 h 6858000"/>
              <a:gd name="connsiteX911" fmla="*/ 1222336 w 7467600"/>
              <a:gd name="connsiteY911" fmla="*/ 9480 h 6858000"/>
              <a:gd name="connsiteX912" fmla="*/ 1214634 w 7467600"/>
              <a:gd name="connsiteY912" fmla="*/ 0 h 6858000"/>
              <a:gd name="connsiteX913" fmla="*/ 1289827 w 7467600"/>
              <a:gd name="connsiteY913" fmla="*/ 0 h 6858000"/>
              <a:gd name="connsiteX914" fmla="*/ 1321076 w 7467600"/>
              <a:gd name="connsiteY914" fmla="*/ 59722 h 6858000"/>
              <a:gd name="connsiteX915" fmla="*/ 1512579 w 7467600"/>
              <a:gd name="connsiteY915" fmla="*/ 626441 h 6858000"/>
              <a:gd name="connsiteX916" fmla="*/ 1506076 w 7467600"/>
              <a:gd name="connsiteY916" fmla="*/ 1089289 h 6858000"/>
              <a:gd name="connsiteX917" fmla="*/ 1486346 w 7467600"/>
              <a:gd name="connsiteY917" fmla="*/ 1079919 h 6858000"/>
              <a:gd name="connsiteX918" fmla="*/ 1070511 w 7467600"/>
              <a:gd name="connsiteY918" fmla="*/ 48609 h 6858000"/>
              <a:gd name="connsiteX919" fmla="*/ 1057230 w 7467600"/>
              <a:gd name="connsiteY919" fmla="*/ 0 h 6858000"/>
              <a:gd name="connsiteX920" fmla="*/ 43151 w 7467600"/>
              <a:gd name="connsiteY920" fmla="*/ 0 h 6858000"/>
              <a:gd name="connsiteX921" fmla="*/ 95283 w 7467600"/>
              <a:gd name="connsiteY921" fmla="*/ 0 h 6858000"/>
              <a:gd name="connsiteX922" fmla="*/ 300708 w 7467600"/>
              <a:gd name="connsiteY922" fmla="*/ 154571 h 6858000"/>
              <a:gd name="connsiteX923" fmla="*/ 530414 w 7467600"/>
              <a:gd name="connsiteY923" fmla="*/ 354673 h 6858000"/>
              <a:gd name="connsiteX924" fmla="*/ 333785 w 7467600"/>
              <a:gd name="connsiteY924" fmla="*/ 161564 h 6858000"/>
              <a:gd name="connsiteX925" fmla="*/ 147005 w 7467600"/>
              <a:gd name="connsiteY925" fmla="*/ 0 h 6858000"/>
              <a:gd name="connsiteX926" fmla="*/ 272509 w 7467600"/>
              <a:gd name="connsiteY926" fmla="*/ 0 h 6858000"/>
              <a:gd name="connsiteX927" fmla="*/ 326276 w 7467600"/>
              <a:gd name="connsiteY927" fmla="*/ 45847 h 6858000"/>
              <a:gd name="connsiteX928" fmla="*/ 823759 w 7467600"/>
              <a:gd name="connsiteY928" fmla="*/ 574145 h 6858000"/>
              <a:gd name="connsiteX929" fmla="*/ 811254 w 7467600"/>
              <a:gd name="connsiteY929" fmla="*/ 665546 h 6858000"/>
              <a:gd name="connsiteX930" fmla="*/ 154042 w 7467600"/>
              <a:gd name="connsiteY930" fmla="*/ 261522 h 6858000"/>
              <a:gd name="connsiteX931" fmla="*/ 13550 w 7467600"/>
              <a:gd name="connsiteY931" fmla="*/ 158423 h 6858000"/>
              <a:gd name="connsiteX932" fmla="*/ 0 w 7467600"/>
              <a:gd name="connsiteY932" fmla="*/ 146618 h 6858000"/>
              <a:gd name="connsiteX933" fmla="*/ 0 w 7467600"/>
              <a:gd name="connsiteY933" fmla="*/ 59161 h 6858000"/>
              <a:gd name="connsiteX934" fmla="*/ 45427 w 7467600"/>
              <a:gd name="connsiteY934" fmla="*/ 101078 h 6858000"/>
              <a:gd name="connsiteX935" fmla="*/ 630103 w 7467600"/>
              <a:gd name="connsiteY935" fmla="*/ 485885 h 6858000"/>
              <a:gd name="connsiteX936" fmla="*/ 532040 w 7467600"/>
              <a:gd name="connsiteY936" fmla="*/ 399359 h 6858000"/>
              <a:gd name="connsiteX937" fmla="*/ 517618 w 7467600"/>
              <a:gd name="connsiteY937" fmla="*/ 385726 h 6858000"/>
              <a:gd name="connsiteX938" fmla="*/ 285074 w 7467600"/>
              <a:gd name="connsiteY938" fmla="*/ 182755 h 6858000"/>
              <a:gd name="connsiteX939" fmla="*/ 43151 w 7467600"/>
              <a:gd name="connsiteY93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2821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1019354 w 7467600"/>
              <a:gd name="connsiteY7" fmla="*/ 6315006 h 6858000"/>
              <a:gd name="connsiteX8" fmla="*/ 441046 w 7467600"/>
              <a:gd name="connsiteY8" fmla="*/ 6691153 h 6858000"/>
              <a:gd name="connsiteX9" fmla="*/ 1019354 w 7467600"/>
              <a:gd name="connsiteY9" fmla="*/ 6315006 h 6858000"/>
              <a:gd name="connsiteX10" fmla="*/ 991680 w 7467600"/>
              <a:gd name="connsiteY10" fmla="*/ 6298413 h 6858000"/>
              <a:gd name="connsiteX11" fmla="*/ 409060 w 7467600"/>
              <a:gd name="connsiteY11" fmla="*/ 6671470 h 6858000"/>
              <a:gd name="connsiteX12" fmla="*/ 991680 w 7467600"/>
              <a:gd name="connsiteY12" fmla="*/ 6298413 h 6858000"/>
              <a:gd name="connsiteX13" fmla="*/ 103333 w 7467600"/>
              <a:gd name="connsiteY13" fmla="*/ 5699602 h 6858000"/>
              <a:gd name="connsiteX14" fmla="*/ 233938 w 7467600"/>
              <a:gd name="connsiteY14" fmla="*/ 5809416 h 6858000"/>
              <a:gd name="connsiteX15" fmla="*/ 883580 w 7467600"/>
              <a:gd name="connsiteY15" fmla="*/ 6180710 h 6858000"/>
              <a:gd name="connsiteX16" fmla="*/ 487337 w 7467600"/>
              <a:gd name="connsiteY16" fmla="*/ 5950182 h 6858000"/>
              <a:gd name="connsiteX17" fmla="*/ 354051 w 7467600"/>
              <a:gd name="connsiteY17" fmla="*/ 5854912 h 6858000"/>
              <a:gd name="connsiteX18" fmla="*/ 195436 w 7467600"/>
              <a:gd name="connsiteY18" fmla="*/ 5755068 h 6858000"/>
              <a:gd name="connsiteX19" fmla="*/ 103333 w 7467600"/>
              <a:gd name="connsiteY19" fmla="*/ 5699602 h 6858000"/>
              <a:gd name="connsiteX20" fmla="*/ 5539432 w 7467600"/>
              <a:gd name="connsiteY20" fmla="*/ 5642928 h 6858000"/>
              <a:gd name="connsiteX21" fmla="*/ 5555462 w 7467600"/>
              <a:gd name="connsiteY21" fmla="*/ 5694454 h 6858000"/>
              <a:gd name="connsiteX22" fmla="*/ 5828270 w 7467600"/>
              <a:gd name="connsiteY22" fmla="*/ 6320663 h 6858000"/>
              <a:gd name="connsiteX23" fmla="*/ 5947416 w 7467600"/>
              <a:gd name="connsiteY23" fmla="*/ 6574846 h 6858000"/>
              <a:gd name="connsiteX24" fmla="*/ 5539432 w 7467600"/>
              <a:gd name="connsiteY24" fmla="*/ 5642928 h 6858000"/>
              <a:gd name="connsiteX25" fmla="*/ 51253 w 7467600"/>
              <a:gd name="connsiteY25" fmla="*/ 5631825 h 6858000"/>
              <a:gd name="connsiteX26" fmla="*/ 211622 w 7467600"/>
              <a:gd name="connsiteY26" fmla="*/ 5728803 h 6858000"/>
              <a:gd name="connsiteX27" fmla="*/ 371652 w 7467600"/>
              <a:gd name="connsiteY27" fmla="*/ 5829062 h 6858000"/>
              <a:gd name="connsiteX28" fmla="*/ 505903 w 7467600"/>
              <a:gd name="connsiteY28" fmla="*/ 5925221 h 6858000"/>
              <a:gd name="connsiteX29" fmla="*/ 899240 w 7467600"/>
              <a:gd name="connsiteY29" fmla="*/ 6153068 h 6858000"/>
              <a:gd name="connsiteX30" fmla="*/ 988114 w 7467600"/>
              <a:gd name="connsiteY30" fmla="*/ 6174204 h 6858000"/>
              <a:gd name="connsiteX31" fmla="*/ 845971 w 7467600"/>
              <a:gd name="connsiteY31" fmla="*/ 6067177 h 6858000"/>
              <a:gd name="connsiteX32" fmla="*/ 448057 w 7467600"/>
              <a:gd name="connsiteY32" fmla="*/ 5841376 h 6858000"/>
              <a:gd name="connsiteX33" fmla="*/ 51253 w 7467600"/>
              <a:gd name="connsiteY33" fmla="*/ 5631825 h 6858000"/>
              <a:gd name="connsiteX34" fmla="*/ 2606687 w 7467600"/>
              <a:gd name="connsiteY34" fmla="*/ 5630718 h 6858000"/>
              <a:gd name="connsiteX35" fmla="*/ 2645658 w 7467600"/>
              <a:gd name="connsiteY35" fmla="*/ 6640259 h 6858000"/>
              <a:gd name="connsiteX36" fmla="*/ 2606687 w 7467600"/>
              <a:gd name="connsiteY36" fmla="*/ 5630718 h 6858000"/>
              <a:gd name="connsiteX37" fmla="*/ 3642057 w 7467600"/>
              <a:gd name="connsiteY37" fmla="*/ 5573487 h 6858000"/>
              <a:gd name="connsiteX38" fmla="*/ 3632981 w 7467600"/>
              <a:gd name="connsiteY38" fmla="*/ 5579437 h 6858000"/>
              <a:gd name="connsiteX39" fmla="*/ 3382436 w 7467600"/>
              <a:gd name="connsiteY39" fmla="*/ 5952726 h 6858000"/>
              <a:gd name="connsiteX40" fmla="*/ 3191929 w 7467600"/>
              <a:gd name="connsiteY40" fmla="*/ 6662669 h 6858000"/>
              <a:gd name="connsiteX41" fmla="*/ 3369898 w 7467600"/>
              <a:gd name="connsiteY41" fmla="*/ 6081771 h 6858000"/>
              <a:gd name="connsiteX42" fmla="*/ 3642057 w 7467600"/>
              <a:gd name="connsiteY42" fmla="*/ 5573487 h 6858000"/>
              <a:gd name="connsiteX43" fmla="*/ 2650666 w 7467600"/>
              <a:gd name="connsiteY43" fmla="*/ 5530686 h 6858000"/>
              <a:gd name="connsiteX44" fmla="*/ 2650249 w 7467600"/>
              <a:gd name="connsiteY44" fmla="*/ 5532101 h 6858000"/>
              <a:gd name="connsiteX45" fmla="*/ 2663808 w 7467600"/>
              <a:gd name="connsiteY45" fmla="*/ 6535215 h 6858000"/>
              <a:gd name="connsiteX46" fmla="*/ 2665418 w 7467600"/>
              <a:gd name="connsiteY46" fmla="*/ 6132756 h 6858000"/>
              <a:gd name="connsiteX47" fmla="*/ 2650666 w 7467600"/>
              <a:gd name="connsiteY47" fmla="*/ 5530686 h 6858000"/>
              <a:gd name="connsiteX48" fmla="*/ 2680277 w 7467600"/>
              <a:gd name="connsiteY48" fmla="*/ 5479204 h 6858000"/>
              <a:gd name="connsiteX49" fmla="*/ 2678972 w 7467600"/>
              <a:gd name="connsiteY49" fmla="*/ 5481582 h 6858000"/>
              <a:gd name="connsiteX50" fmla="*/ 2696666 w 7467600"/>
              <a:gd name="connsiteY50" fmla="*/ 6133836 h 6858000"/>
              <a:gd name="connsiteX51" fmla="*/ 2695769 w 7467600"/>
              <a:gd name="connsiteY51" fmla="*/ 6390955 h 6858000"/>
              <a:gd name="connsiteX52" fmla="*/ 2739893 w 7467600"/>
              <a:gd name="connsiteY52" fmla="*/ 6108357 h 6858000"/>
              <a:gd name="connsiteX53" fmla="*/ 2680277 w 7467600"/>
              <a:gd name="connsiteY53" fmla="*/ 5479204 h 6858000"/>
              <a:gd name="connsiteX54" fmla="*/ 1132195 w 7467600"/>
              <a:gd name="connsiteY54" fmla="*/ 5467980 h 6858000"/>
              <a:gd name="connsiteX55" fmla="*/ 1679056 w 7467600"/>
              <a:gd name="connsiteY55" fmla="*/ 5516907 h 6858000"/>
              <a:gd name="connsiteX56" fmla="*/ 2128648 w 7467600"/>
              <a:gd name="connsiteY56" fmla="*/ 5474249 h 6858000"/>
              <a:gd name="connsiteX57" fmla="*/ 1825619 w 7467600"/>
              <a:gd name="connsiteY57" fmla="*/ 5478447 h 6858000"/>
              <a:gd name="connsiteX58" fmla="*/ 1737798 w 7467600"/>
              <a:gd name="connsiteY58" fmla="*/ 5483353 h 6858000"/>
              <a:gd name="connsiteX59" fmla="*/ 1132195 w 7467600"/>
              <a:gd name="connsiteY59" fmla="*/ 5467980 h 6858000"/>
              <a:gd name="connsiteX60" fmla="*/ 1456157 w 7467600"/>
              <a:gd name="connsiteY60" fmla="*/ 5371404 h 6858000"/>
              <a:gd name="connsiteX61" fmla="*/ 1244432 w 7467600"/>
              <a:gd name="connsiteY61" fmla="*/ 5385601 h 6858000"/>
              <a:gd name="connsiteX62" fmla="*/ 973990 w 7467600"/>
              <a:gd name="connsiteY62" fmla="*/ 5424940 h 6858000"/>
              <a:gd name="connsiteX63" fmla="*/ 1103809 w 7467600"/>
              <a:gd name="connsiteY63" fmla="*/ 5433720 h 6858000"/>
              <a:gd name="connsiteX64" fmla="*/ 1123454 w 7467600"/>
              <a:gd name="connsiteY64" fmla="*/ 5435727 h 6858000"/>
              <a:gd name="connsiteX65" fmla="*/ 1737017 w 7467600"/>
              <a:gd name="connsiteY65" fmla="*/ 5452183 h 6858000"/>
              <a:gd name="connsiteX66" fmla="*/ 1824397 w 7467600"/>
              <a:gd name="connsiteY66" fmla="*/ 5447757 h 6858000"/>
              <a:gd name="connsiteX67" fmla="*/ 2070059 w 7467600"/>
              <a:gd name="connsiteY67" fmla="*/ 5441660 h 6858000"/>
              <a:gd name="connsiteX68" fmla="*/ 1456157 w 7467600"/>
              <a:gd name="connsiteY68" fmla="*/ 5371404 h 6858000"/>
              <a:gd name="connsiteX69" fmla="*/ 4988186 w 7467600"/>
              <a:gd name="connsiteY69" fmla="*/ 5216467 h 6858000"/>
              <a:gd name="connsiteX70" fmla="*/ 4777334 w 7467600"/>
              <a:gd name="connsiteY70" fmla="*/ 5406072 h 6858000"/>
              <a:gd name="connsiteX71" fmla="*/ 4718341 w 7467600"/>
              <a:gd name="connsiteY71" fmla="*/ 5468043 h 6858000"/>
              <a:gd name="connsiteX72" fmla="*/ 4604655 w 7467600"/>
              <a:gd name="connsiteY72" fmla="*/ 5583434 h 6858000"/>
              <a:gd name="connsiteX73" fmla="*/ 4565074 w 7467600"/>
              <a:gd name="connsiteY73" fmla="*/ 5618550 h 6858000"/>
              <a:gd name="connsiteX74" fmla="*/ 4988186 w 7467600"/>
              <a:gd name="connsiteY74" fmla="*/ 5216467 h 6858000"/>
              <a:gd name="connsiteX75" fmla="*/ 4978032 w 7467600"/>
              <a:gd name="connsiteY75" fmla="*/ 5183809 h 6858000"/>
              <a:gd name="connsiteX76" fmla="*/ 4463413 w 7467600"/>
              <a:gd name="connsiteY76" fmla="*/ 5615162 h 6858000"/>
              <a:gd name="connsiteX77" fmla="*/ 4358134 w 7467600"/>
              <a:gd name="connsiteY77" fmla="*/ 5742791 h 6858000"/>
              <a:gd name="connsiteX78" fmla="*/ 4376219 w 7467600"/>
              <a:gd name="connsiteY78" fmla="*/ 5729027 h 6858000"/>
              <a:gd name="connsiteX79" fmla="*/ 4582340 w 7467600"/>
              <a:gd name="connsiteY79" fmla="*/ 5561037 h 6858000"/>
              <a:gd name="connsiteX80" fmla="*/ 4694684 w 7467600"/>
              <a:gd name="connsiteY80" fmla="*/ 5447098 h 6858000"/>
              <a:gd name="connsiteX81" fmla="*/ 4754123 w 7467600"/>
              <a:gd name="connsiteY81" fmla="*/ 5384643 h 6858000"/>
              <a:gd name="connsiteX82" fmla="*/ 4978032 w 7467600"/>
              <a:gd name="connsiteY82" fmla="*/ 5183809 h 6858000"/>
              <a:gd name="connsiteX83" fmla="*/ 1903353 w 7467600"/>
              <a:gd name="connsiteY83" fmla="*/ 5044827 h 6858000"/>
              <a:gd name="connsiteX84" fmla="*/ 1936931 w 7467600"/>
              <a:gd name="connsiteY84" fmla="*/ 5093954 h 6858000"/>
              <a:gd name="connsiteX85" fmla="*/ 2195868 w 7467600"/>
              <a:gd name="connsiteY85" fmla="*/ 5396574 h 6858000"/>
              <a:gd name="connsiteX86" fmla="*/ 2088852 w 7467600"/>
              <a:gd name="connsiteY86" fmla="*/ 5166123 h 6858000"/>
              <a:gd name="connsiteX87" fmla="*/ 1958241 w 7467600"/>
              <a:gd name="connsiteY87" fmla="*/ 5067955 h 6858000"/>
              <a:gd name="connsiteX88" fmla="*/ 1903353 w 7467600"/>
              <a:gd name="connsiteY88" fmla="*/ 5044827 h 6858000"/>
              <a:gd name="connsiteX89" fmla="*/ 1979378 w 7467600"/>
              <a:gd name="connsiteY89" fmla="*/ 4769504 h 6858000"/>
              <a:gd name="connsiteX90" fmla="*/ 2882120 w 7467600"/>
              <a:gd name="connsiteY90" fmla="*/ 5064547 h 6858000"/>
              <a:gd name="connsiteX91" fmla="*/ 2793103 w 7467600"/>
              <a:gd name="connsiteY91" fmla="*/ 5039699 h 6858000"/>
              <a:gd name="connsiteX92" fmla="*/ 2770041 w 7467600"/>
              <a:gd name="connsiteY92" fmla="*/ 5033634 h 6858000"/>
              <a:gd name="connsiteX93" fmla="*/ 1979378 w 7467600"/>
              <a:gd name="connsiteY93" fmla="*/ 4769504 h 6858000"/>
              <a:gd name="connsiteX94" fmla="*/ 1927410 w 7467600"/>
              <a:gd name="connsiteY94" fmla="*/ 4716164 h 6858000"/>
              <a:gd name="connsiteX95" fmla="*/ 1959587 w 7467600"/>
              <a:gd name="connsiteY95" fmla="*/ 4728849 h 6858000"/>
              <a:gd name="connsiteX96" fmla="*/ 2777707 w 7467600"/>
              <a:gd name="connsiteY96" fmla="*/ 5003991 h 6858000"/>
              <a:gd name="connsiteX97" fmla="*/ 2800768 w 7467600"/>
              <a:gd name="connsiteY97" fmla="*/ 5010056 h 6858000"/>
              <a:gd name="connsiteX98" fmla="*/ 2879408 w 7467600"/>
              <a:gd name="connsiteY98" fmla="*/ 5031590 h 6858000"/>
              <a:gd name="connsiteX99" fmla="*/ 2862295 w 7467600"/>
              <a:gd name="connsiteY99" fmla="*/ 5022958 h 6858000"/>
              <a:gd name="connsiteX100" fmla="*/ 2813343 w 7467600"/>
              <a:gd name="connsiteY100" fmla="*/ 4998369 h 6858000"/>
              <a:gd name="connsiteX101" fmla="*/ 2646245 w 7467600"/>
              <a:gd name="connsiteY101" fmla="*/ 4930999 h 6858000"/>
              <a:gd name="connsiteX102" fmla="*/ 1999243 w 7467600"/>
              <a:gd name="connsiteY102" fmla="*/ 4730524 h 6858000"/>
              <a:gd name="connsiteX103" fmla="*/ 1979527 w 7467600"/>
              <a:gd name="connsiteY103" fmla="*/ 4726651 h 6858000"/>
              <a:gd name="connsiteX104" fmla="*/ 1927410 w 7467600"/>
              <a:gd name="connsiteY104" fmla="*/ 4716164 h 6858000"/>
              <a:gd name="connsiteX105" fmla="*/ 1997014 w 7467600"/>
              <a:gd name="connsiteY105" fmla="*/ 4698007 h 6858000"/>
              <a:gd name="connsiteX106" fmla="*/ 2005458 w 7467600"/>
              <a:gd name="connsiteY106" fmla="*/ 4699540 h 6858000"/>
              <a:gd name="connsiteX107" fmla="*/ 2657186 w 7467600"/>
              <a:gd name="connsiteY107" fmla="*/ 4901687 h 6858000"/>
              <a:gd name="connsiteX108" fmla="*/ 2826662 w 7467600"/>
              <a:gd name="connsiteY108" fmla="*/ 4970362 h 6858000"/>
              <a:gd name="connsiteX109" fmla="*/ 2876100 w 7467600"/>
              <a:gd name="connsiteY109" fmla="*/ 4995397 h 6858000"/>
              <a:gd name="connsiteX110" fmla="*/ 3042600 w 7467600"/>
              <a:gd name="connsiteY110" fmla="*/ 5059532 h 6858000"/>
              <a:gd name="connsiteX111" fmla="*/ 1997014 w 7467600"/>
              <a:gd name="connsiteY111" fmla="*/ 4698007 h 6858000"/>
              <a:gd name="connsiteX112" fmla="*/ 2305292 w 7467600"/>
              <a:gd name="connsiteY112" fmla="*/ 4219492 h 6858000"/>
              <a:gd name="connsiteX113" fmla="*/ 3360922 w 7467600"/>
              <a:gd name="connsiteY113" fmla="*/ 4529373 h 6858000"/>
              <a:gd name="connsiteX114" fmla="*/ 3492420 w 7467600"/>
              <a:gd name="connsiteY114" fmla="*/ 4510145 h 6858000"/>
              <a:gd name="connsiteX115" fmla="*/ 3364086 w 7467600"/>
              <a:gd name="connsiteY115" fmla="*/ 4480340 h 6858000"/>
              <a:gd name="connsiteX116" fmla="*/ 3225818 w 7467600"/>
              <a:gd name="connsiteY116" fmla="*/ 4411822 h 6858000"/>
              <a:gd name="connsiteX117" fmla="*/ 3129696 w 7467600"/>
              <a:gd name="connsiteY117" fmla="*/ 4360704 h 6858000"/>
              <a:gd name="connsiteX118" fmla="*/ 2814545 w 7467600"/>
              <a:gd name="connsiteY118" fmla="*/ 4282955 h 6858000"/>
              <a:gd name="connsiteX119" fmla="*/ 2305292 w 7467600"/>
              <a:gd name="connsiteY119" fmla="*/ 4219492 h 6858000"/>
              <a:gd name="connsiteX120" fmla="*/ 2626982 w 7467600"/>
              <a:gd name="connsiteY120" fmla="*/ 4206450 h 6858000"/>
              <a:gd name="connsiteX121" fmla="*/ 2490617 w 7467600"/>
              <a:gd name="connsiteY121" fmla="*/ 4206951 h 6858000"/>
              <a:gd name="connsiteX122" fmla="*/ 2819869 w 7467600"/>
              <a:gd name="connsiteY122" fmla="*/ 4252936 h 6858000"/>
              <a:gd name="connsiteX123" fmla="*/ 3143018 w 7467600"/>
              <a:gd name="connsiteY123" fmla="*/ 4332698 h 6858000"/>
              <a:gd name="connsiteX124" fmla="*/ 3241520 w 7467600"/>
              <a:gd name="connsiteY124" fmla="*/ 4385112 h 6858000"/>
              <a:gd name="connsiteX125" fmla="*/ 3374575 w 7467600"/>
              <a:gd name="connsiteY125" fmla="*/ 4451517 h 6858000"/>
              <a:gd name="connsiteX126" fmla="*/ 3505221 w 7467600"/>
              <a:gd name="connsiteY126" fmla="*/ 4480757 h 6858000"/>
              <a:gd name="connsiteX127" fmla="*/ 2626982 w 7467600"/>
              <a:gd name="connsiteY127" fmla="*/ 4206450 h 6858000"/>
              <a:gd name="connsiteX128" fmla="*/ 1310106 w 7467600"/>
              <a:gd name="connsiteY128" fmla="*/ 3943217 h 6858000"/>
              <a:gd name="connsiteX129" fmla="*/ 854994 w 7467600"/>
              <a:gd name="connsiteY129" fmla="*/ 4399136 h 6858000"/>
              <a:gd name="connsiteX130" fmla="*/ 742462 w 7467600"/>
              <a:gd name="connsiteY130" fmla="*/ 4594648 h 6858000"/>
              <a:gd name="connsiteX131" fmla="*/ 820602 w 7467600"/>
              <a:gd name="connsiteY131" fmla="*/ 4485915 h 6858000"/>
              <a:gd name="connsiteX132" fmla="*/ 878295 w 7467600"/>
              <a:gd name="connsiteY132" fmla="*/ 4403594 h 6858000"/>
              <a:gd name="connsiteX133" fmla="*/ 1240607 w 7467600"/>
              <a:gd name="connsiteY133" fmla="*/ 4010401 h 6858000"/>
              <a:gd name="connsiteX134" fmla="*/ 1310106 w 7467600"/>
              <a:gd name="connsiteY134" fmla="*/ 3943217 h 6858000"/>
              <a:gd name="connsiteX135" fmla="*/ 1423113 w 7467600"/>
              <a:gd name="connsiteY135" fmla="*/ 3874565 h 6858000"/>
              <a:gd name="connsiteX136" fmla="*/ 1260565 w 7467600"/>
              <a:gd name="connsiteY136" fmla="*/ 4031982 h 6858000"/>
              <a:gd name="connsiteX137" fmla="*/ 901900 w 7467600"/>
              <a:gd name="connsiteY137" fmla="*/ 4421236 h 6858000"/>
              <a:gd name="connsiteX138" fmla="*/ 845044 w 7467600"/>
              <a:gd name="connsiteY138" fmla="*/ 4502436 h 6858000"/>
              <a:gd name="connsiteX139" fmla="*/ 685926 w 7467600"/>
              <a:gd name="connsiteY139" fmla="*/ 4703069 h 6858000"/>
              <a:gd name="connsiteX140" fmla="*/ 684248 w 7467600"/>
              <a:gd name="connsiteY140" fmla="*/ 4706721 h 6858000"/>
              <a:gd name="connsiteX141" fmla="*/ 1423113 w 7467600"/>
              <a:gd name="connsiteY141" fmla="*/ 3874565 h 6858000"/>
              <a:gd name="connsiteX142" fmla="*/ 3316479 w 7467600"/>
              <a:gd name="connsiteY142" fmla="*/ 3872136 h 6858000"/>
              <a:gd name="connsiteX143" fmla="*/ 3546806 w 7467600"/>
              <a:gd name="connsiteY143" fmla="*/ 4356139 h 6858000"/>
              <a:gd name="connsiteX144" fmla="*/ 3364433 w 7467600"/>
              <a:gd name="connsiteY144" fmla="*/ 3953121 h 6858000"/>
              <a:gd name="connsiteX145" fmla="*/ 3316479 w 7467600"/>
              <a:gd name="connsiteY145" fmla="*/ 3872136 h 6858000"/>
              <a:gd name="connsiteX146" fmla="*/ 3291335 w 7467600"/>
              <a:gd name="connsiteY146" fmla="*/ 3767420 h 6858000"/>
              <a:gd name="connsiteX147" fmla="*/ 3390805 w 7467600"/>
              <a:gd name="connsiteY147" fmla="*/ 3937163 h 6858000"/>
              <a:gd name="connsiteX148" fmla="*/ 3579062 w 7467600"/>
              <a:gd name="connsiteY148" fmla="*/ 4359040 h 6858000"/>
              <a:gd name="connsiteX149" fmla="*/ 3467355 w 7467600"/>
              <a:gd name="connsiteY149" fmla="*/ 3988130 h 6858000"/>
              <a:gd name="connsiteX150" fmla="*/ 3310753 w 7467600"/>
              <a:gd name="connsiteY150" fmla="*/ 3787140 h 6858000"/>
              <a:gd name="connsiteX151" fmla="*/ 3291335 w 7467600"/>
              <a:gd name="connsiteY151" fmla="*/ 3767420 h 6858000"/>
              <a:gd name="connsiteX152" fmla="*/ 1635889 w 7467600"/>
              <a:gd name="connsiteY152" fmla="*/ 3709494 h 6858000"/>
              <a:gd name="connsiteX153" fmla="*/ 1634800 w 7467600"/>
              <a:gd name="connsiteY153" fmla="*/ 3731111 h 6858000"/>
              <a:gd name="connsiteX154" fmla="*/ 1635889 w 7467600"/>
              <a:gd name="connsiteY154" fmla="*/ 3709494 h 6858000"/>
              <a:gd name="connsiteX155" fmla="*/ 1510397 w 7467600"/>
              <a:gd name="connsiteY155" fmla="*/ 3684705 h 6858000"/>
              <a:gd name="connsiteX156" fmla="*/ 1146550 w 7467600"/>
              <a:gd name="connsiteY156" fmla="*/ 3802012 h 6858000"/>
              <a:gd name="connsiteX157" fmla="*/ 698834 w 7467600"/>
              <a:gd name="connsiteY157" fmla="*/ 3952272 h 6858000"/>
              <a:gd name="connsiteX158" fmla="*/ 34256 w 7467600"/>
              <a:gd name="connsiteY158" fmla="*/ 4347603 h 6858000"/>
              <a:gd name="connsiteX159" fmla="*/ 527241 w 7467600"/>
              <a:gd name="connsiteY159" fmla="*/ 4065078 h 6858000"/>
              <a:gd name="connsiteX160" fmla="*/ 1510397 w 7467600"/>
              <a:gd name="connsiteY160" fmla="*/ 3684705 h 6858000"/>
              <a:gd name="connsiteX161" fmla="*/ 1313114 w 7467600"/>
              <a:gd name="connsiteY161" fmla="*/ 3655216 h 6858000"/>
              <a:gd name="connsiteX162" fmla="*/ 1109304 w 7467600"/>
              <a:gd name="connsiteY162" fmla="*/ 3669030 h 6858000"/>
              <a:gd name="connsiteX163" fmla="*/ 8129 w 7467600"/>
              <a:gd name="connsiteY163" fmla="*/ 4330519 h 6858000"/>
              <a:gd name="connsiteX164" fmla="*/ 687572 w 7467600"/>
              <a:gd name="connsiteY164" fmla="*/ 3925629 h 6858000"/>
              <a:gd name="connsiteX165" fmla="*/ 1138365 w 7467600"/>
              <a:gd name="connsiteY165" fmla="*/ 3774515 h 6858000"/>
              <a:gd name="connsiteX166" fmla="*/ 1505579 w 7467600"/>
              <a:gd name="connsiteY166" fmla="*/ 3655526 h 6858000"/>
              <a:gd name="connsiteX167" fmla="*/ 1313114 w 7467600"/>
              <a:gd name="connsiteY167" fmla="*/ 3655216 h 6858000"/>
              <a:gd name="connsiteX168" fmla="*/ 3655073 w 7467600"/>
              <a:gd name="connsiteY168" fmla="*/ 3650884 h 6858000"/>
              <a:gd name="connsiteX169" fmla="*/ 3989938 w 7467600"/>
              <a:gd name="connsiteY169" fmla="*/ 3991685 h 6858000"/>
              <a:gd name="connsiteX170" fmla="*/ 4393907 w 7467600"/>
              <a:gd name="connsiteY170" fmla="*/ 4261258 h 6858000"/>
              <a:gd name="connsiteX171" fmla="*/ 4648051 w 7467600"/>
              <a:gd name="connsiteY171" fmla="*/ 4374051 h 6858000"/>
              <a:gd name="connsiteX172" fmla="*/ 4383389 w 7467600"/>
              <a:gd name="connsiteY172" fmla="*/ 4184369 h 6858000"/>
              <a:gd name="connsiteX173" fmla="*/ 4165508 w 7467600"/>
              <a:gd name="connsiteY173" fmla="*/ 4035196 h 6858000"/>
              <a:gd name="connsiteX174" fmla="*/ 4068162 w 7467600"/>
              <a:gd name="connsiteY174" fmla="*/ 3953394 h 6858000"/>
              <a:gd name="connsiteX175" fmla="*/ 3981416 w 7467600"/>
              <a:gd name="connsiteY175" fmla="*/ 3880482 h 6858000"/>
              <a:gd name="connsiteX176" fmla="*/ 3800147 w 7467600"/>
              <a:gd name="connsiteY176" fmla="*/ 3749872 h 6858000"/>
              <a:gd name="connsiteX177" fmla="*/ 3655073 w 7467600"/>
              <a:gd name="connsiteY177" fmla="*/ 3650884 h 6858000"/>
              <a:gd name="connsiteX178" fmla="*/ 3670252 w 7467600"/>
              <a:gd name="connsiteY178" fmla="*/ 3622798 h 6858000"/>
              <a:gd name="connsiteX179" fmla="*/ 3817258 w 7467600"/>
              <a:gd name="connsiteY179" fmla="*/ 3723577 h 6858000"/>
              <a:gd name="connsiteX180" fmla="*/ 4000461 w 7467600"/>
              <a:gd name="connsiteY180" fmla="*/ 3855966 h 6858000"/>
              <a:gd name="connsiteX181" fmla="*/ 4088180 w 7467600"/>
              <a:gd name="connsiteY181" fmla="*/ 3929774 h 6858000"/>
              <a:gd name="connsiteX182" fmla="*/ 4184555 w 7467600"/>
              <a:gd name="connsiteY182" fmla="*/ 4010683 h 6858000"/>
              <a:gd name="connsiteX183" fmla="*/ 4399563 w 7467600"/>
              <a:gd name="connsiteY183" fmla="*/ 4158106 h 6858000"/>
              <a:gd name="connsiteX184" fmla="*/ 4684469 w 7467600"/>
              <a:gd name="connsiteY184" fmla="*/ 4364680 h 6858000"/>
              <a:gd name="connsiteX185" fmla="*/ 4690271 w 7467600"/>
              <a:gd name="connsiteY185" fmla="*/ 4370034 h 6858000"/>
              <a:gd name="connsiteX186" fmla="*/ 4136093 w 7467600"/>
              <a:gd name="connsiteY186" fmla="*/ 3858466 h 6858000"/>
              <a:gd name="connsiteX187" fmla="*/ 3670252 w 7467600"/>
              <a:gd name="connsiteY187" fmla="*/ 3622798 h 6858000"/>
              <a:gd name="connsiteX188" fmla="*/ 4440129 w 7467600"/>
              <a:gd name="connsiteY188" fmla="*/ 3448571 h 6858000"/>
              <a:gd name="connsiteX189" fmla="*/ 4856525 w 7467600"/>
              <a:gd name="connsiteY189" fmla="*/ 3915351 h 6858000"/>
              <a:gd name="connsiteX190" fmla="*/ 5059055 w 7467600"/>
              <a:gd name="connsiteY190" fmla="*/ 4108918 h 6858000"/>
              <a:gd name="connsiteX191" fmla="*/ 5290070 w 7467600"/>
              <a:gd name="connsiteY191" fmla="*/ 4263619 h 6858000"/>
              <a:gd name="connsiteX192" fmla="*/ 4834991 w 7467600"/>
              <a:gd name="connsiteY192" fmla="*/ 3830985 h 6858000"/>
              <a:gd name="connsiteX193" fmla="*/ 4440129 w 7467600"/>
              <a:gd name="connsiteY193" fmla="*/ 3448571 h 6858000"/>
              <a:gd name="connsiteX194" fmla="*/ 4441737 w 7467600"/>
              <a:gd name="connsiteY194" fmla="*/ 3399734 h 6858000"/>
              <a:gd name="connsiteX195" fmla="*/ 4431236 w 7467600"/>
              <a:gd name="connsiteY195" fmla="*/ 3400954 h 6858000"/>
              <a:gd name="connsiteX196" fmla="*/ 4557150 w 7467600"/>
              <a:gd name="connsiteY196" fmla="*/ 3510023 h 6858000"/>
              <a:gd name="connsiteX197" fmla="*/ 4856936 w 7467600"/>
              <a:gd name="connsiteY197" fmla="*/ 3809146 h 6858000"/>
              <a:gd name="connsiteX198" fmla="*/ 5111996 w 7467600"/>
              <a:gd name="connsiteY198" fmla="*/ 4065759 h 6858000"/>
              <a:gd name="connsiteX199" fmla="*/ 5388878 w 7467600"/>
              <a:gd name="connsiteY199" fmla="*/ 4300185 h 6858000"/>
              <a:gd name="connsiteX200" fmla="*/ 5425556 w 7467600"/>
              <a:gd name="connsiteY200" fmla="*/ 4308967 h 6858000"/>
              <a:gd name="connsiteX201" fmla="*/ 4943646 w 7467600"/>
              <a:gd name="connsiteY201" fmla="*/ 3822916 h 6858000"/>
              <a:gd name="connsiteX202" fmla="*/ 4594837 w 7467600"/>
              <a:gd name="connsiteY202" fmla="*/ 3532274 h 6858000"/>
              <a:gd name="connsiteX203" fmla="*/ 4441737 w 7467600"/>
              <a:gd name="connsiteY203" fmla="*/ 3399734 h 6858000"/>
              <a:gd name="connsiteX204" fmla="*/ 5425834 w 7467600"/>
              <a:gd name="connsiteY204" fmla="*/ 3162785 h 6858000"/>
              <a:gd name="connsiteX205" fmla="*/ 5401644 w 7467600"/>
              <a:gd name="connsiteY205" fmla="*/ 3617847 h 6858000"/>
              <a:gd name="connsiteX206" fmla="*/ 5467256 w 7467600"/>
              <a:gd name="connsiteY206" fmla="*/ 4175494 h 6858000"/>
              <a:gd name="connsiteX207" fmla="*/ 5448069 w 7467600"/>
              <a:gd name="connsiteY207" fmla="*/ 3567554 h 6858000"/>
              <a:gd name="connsiteX208" fmla="*/ 5425834 w 7467600"/>
              <a:gd name="connsiteY208" fmla="*/ 3162785 h 6858000"/>
              <a:gd name="connsiteX209" fmla="*/ 1318687 w 7467600"/>
              <a:gd name="connsiteY209" fmla="*/ 3113840 h 6858000"/>
              <a:gd name="connsiteX210" fmla="*/ 1066793 w 7467600"/>
              <a:gd name="connsiteY210" fmla="*/ 3212171 h 6858000"/>
              <a:gd name="connsiteX211" fmla="*/ 993319 w 7467600"/>
              <a:gd name="connsiteY211" fmla="*/ 3247648 h 6858000"/>
              <a:gd name="connsiteX212" fmla="*/ 853081 w 7467600"/>
              <a:gd name="connsiteY212" fmla="*/ 3312410 h 6858000"/>
              <a:gd name="connsiteX213" fmla="*/ 805957 w 7467600"/>
              <a:gd name="connsiteY213" fmla="*/ 3330443 h 6858000"/>
              <a:gd name="connsiteX214" fmla="*/ 1318687 w 7467600"/>
              <a:gd name="connsiteY214" fmla="*/ 3113840 h 6858000"/>
              <a:gd name="connsiteX215" fmla="*/ 5453702 w 7467600"/>
              <a:gd name="connsiteY215" fmla="*/ 3090882 h 6858000"/>
              <a:gd name="connsiteX216" fmla="*/ 5480135 w 7467600"/>
              <a:gd name="connsiteY216" fmla="*/ 3565802 h 6858000"/>
              <a:gd name="connsiteX217" fmla="*/ 5499023 w 7467600"/>
              <a:gd name="connsiteY217" fmla="*/ 4166310 h 6858000"/>
              <a:gd name="connsiteX218" fmla="*/ 5547022 w 7467600"/>
              <a:gd name="connsiteY218" fmla="*/ 3607838 h 6858000"/>
              <a:gd name="connsiteX219" fmla="*/ 5515964 w 7467600"/>
              <a:gd name="connsiteY219" fmla="*/ 3378541 h 6858000"/>
              <a:gd name="connsiteX220" fmla="*/ 5453702 w 7467600"/>
              <a:gd name="connsiteY220" fmla="*/ 3090882 h 6858000"/>
              <a:gd name="connsiteX221" fmla="*/ 1238695 w 7467600"/>
              <a:gd name="connsiteY221" fmla="*/ 3076820 h 6858000"/>
              <a:gd name="connsiteX222" fmla="*/ 716371 w 7467600"/>
              <a:gd name="connsiteY222" fmla="*/ 3293249 h 6858000"/>
              <a:gd name="connsiteX223" fmla="*/ 579522 w 7467600"/>
              <a:gd name="connsiteY223" fmla="*/ 3371759 h 6858000"/>
              <a:gd name="connsiteX224" fmla="*/ 600288 w 7467600"/>
              <a:gd name="connsiteY224" fmla="*/ 3365555 h 6858000"/>
              <a:gd name="connsiteX225" fmla="*/ 840692 w 7467600"/>
              <a:gd name="connsiteY225" fmla="*/ 3284921 h 6858000"/>
              <a:gd name="connsiteX226" fmla="*/ 979248 w 7467600"/>
              <a:gd name="connsiteY226" fmla="*/ 3221003 h 6858000"/>
              <a:gd name="connsiteX227" fmla="*/ 1053282 w 7467600"/>
              <a:gd name="connsiteY227" fmla="*/ 3185247 h 6858000"/>
              <a:gd name="connsiteX228" fmla="*/ 1320603 w 7467600"/>
              <a:gd name="connsiteY228" fmla="*/ 3081281 h 6858000"/>
              <a:gd name="connsiteX229" fmla="*/ 1238695 w 7467600"/>
              <a:gd name="connsiteY229" fmla="*/ 3076820 h 6858000"/>
              <a:gd name="connsiteX230" fmla="*/ 5425627 w 7467600"/>
              <a:gd name="connsiteY230" fmla="*/ 2954192 h 6858000"/>
              <a:gd name="connsiteX231" fmla="*/ 5470770 w 7467600"/>
              <a:gd name="connsiteY231" fmla="*/ 3005435 h 6858000"/>
              <a:gd name="connsiteX232" fmla="*/ 5519779 w 7467600"/>
              <a:gd name="connsiteY232" fmla="*/ 4359223 h 6858000"/>
              <a:gd name="connsiteX233" fmla="*/ 5520293 w 7467600"/>
              <a:gd name="connsiteY233" fmla="*/ 4360602 h 6858000"/>
              <a:gd name="connsiteX234" fmla="*/ 5767221 w 7467600"/>
              <a:gd name="connsiteY234" fmla="*/ 4665564 h 6858000"/>
              <a:gd name="connsiteX235" fmla="*/ 6937169 w 7467600"/>
              <a:gd name="connsiteY235" fmla="*/ 4815941 h 6858000"/>
              <a:gd name="connsiteX236" fmla="*/ 6953922 w 7467600"/>
              <a:gd name="connsiteY236" fmla="*/ 4890068 h 6858000"/>
              <a:gd name="connsiteX237" fmla="*/ 6071359 w 7467600"/>
              <a:gd name="connsiteY237" fmla="*/ 4770770 h 6858000"/>
              <a:gd name="connsiteX238" fmla="*/ 6038839 w 7467600"/>
              <a:gd name="connsiteY238" fmla="*/ 4764474 h 6858000"/>
              <a:gd name="connsiteX239" fmla="*/ 6038706 w 7467600"/>
              <a:gd name="connsiteY239" fmla="*/ 4763847 h 6858000"/>
              <a:gd name="connsiteX240" fmla="*/ 6037784 w 7467600"/>
              <a:gd name="connsiteY240" fmla="*/ 4764270 h 6858000"/>
              <a:gd name="connsiteX241" fmla="*/ 6038839 w 7467600"/>
              <a:gd name="connsiteY241" fmla="*/ 4764474 h 6858000"/>
              <a:gd name="connsiteX242" fmla="*/ 6040338 w 7467600"/>
              <a:gd name="connsiteY242" fmla="*/ 4771418 h 6858000"/>
              <a:gd name="connsiteX243" fmla="*/ 6024488 w 7467600"/>
              <a:gd name="connsiteY243" fmla="*/ 4809903 h 6858000"/>
              <a:gd name="connsiteX244" fmla="*/ 5599771 w 7467600"/>
              <a:gd name="connsiteY244" fmla="*/ 5509652 h 6858000"/>
              <a:gd name="connsiteX245" fmla="*/ 5548843 w 7467600"/>
              <a:gd name="connsiteY245" fmla="*/ 5563845 h 6858000"/>
              <a:gd name="connsiteX246" fmla="*/ 5940952 w 7467600"/>
              <a:gd name="connsiteY246" fmla="*/ 6250028 h 6858000"/>
              <a:gd name="connsiteX247" fmla="*/ 6043441 w 7467600"/>
              <a:gd name="connsiteY247" fmla="*/ 6665847 h 6858000"/>
              <a:gd name="connsiteX248" fmla="*/ 6093432 w 7467600"/>
              <a:gd name="connsiteY248" fmla="*/ 6858000 h 6858000"/>
              <a:gd name="connsiteX249" fmla="*/ 6034344 w 7467600"/>
              <a:gd name="connsiteY249" fmla="*/ 6858000 h 6858000"/>
              <a:gd name="connsiteX250" fmla="*/ 6026679 w 7467600"/>
              <a:gd name="connsiteY250" fmla="*/ 6836959 h 6858000"/>
              <a:gd name="connsiteX251" fmla="*/ 5800441 w 7467600"/>
              <a:gd name="connsiteY251" fmla="*/ 6335286 h 6858000"/>
              <a:gd name="connsiteX252" fmla="*/ 5526562 w 7467600"/>
              <a:gd name="connsiteY252" fmla="*/ 5705388 h 6858000"/>
              <a:gd name="connsiteX253" fmla="*/ 5519640 w 7467600"/>
              <a:gd name="connsiteY253" fmla="*/ 5683774 h 6858000"/>
              <a:gd name="connsiteX254" fmla="*/ 5844559 w 7467600"/>
              <a:gd name="connsiteY254" fmla="*/ 6553349 h 6858000"/>
              <a:gd name="connsiteX255" fmla="*/ 5975994 w 7467600"/>
              <a:gd name="connsiteY255" fmla="*/ 6858000 h 6858000"/>
              <a:gd name="connsiteX256" fmla="*/ 5898547 w 7467600"/>
              <a:gd name="connsiteY256" fmla="*/ 6858000 h 6858000"/>
              <a:gd name="connsiteX257" fmla="*/ 5682041 w 7467600"/>
              <a:gd name="connsiteY257" fmla="*/ 6355860 h 6858000"/>
              <a:gd name="connsiteX258" fmla="*/ 5461758 w 7467600"/>
              <a:gd name="connsiteY258" fmla="*/ 5820220 h 6858000"/>
              <a:gd name="connsiteX259" fmla="*/ 5237282 w 7467600"/>
              <a:gd name="connsiteY259" fmla="*/ 6579086 h 6858000"/>
              <a:gd name="connsiteX260" fmla="*/ 5115009 w 7467600"/>
              <a:gd name="connsiteY260" fmla="*/ 6858000 h 6858000"/>
              <a:gd name="connsiteX261" fmla="*/ 5028074 w 7467600"/>
              <a:gd name="connsiteY261" fmla="*/ 6858000 h 6858000"/>
              <a:gd name="connsiteX262" fmla="*/ 5079508 w 7467600"/>
              <a:gd name="connsiteY262" fmla="*/ 6749074 h 6858000"/>
              <a:gd name="connsiteX263" fmla="*/ 5371846 w 7467600"/>
              <a:gd name="connsiteY263" fmla="*/ 5924413 h 6858000"/>
              <a:gd name="connsiteX264" fmla="*/ 5270512 w 7467600"/>
              <a:gd name="connsiteY264" fmla="*/ 6138975 h 6858000"/>
              <a:gd name="connsiteX265" fmla="*/ 5062409 w 7467600"/>
              <a:gd name="connsiteY265" fmla="*/ 6653544 h 6858000"/>
              <a:gd name="connsiteX266" fmla="*/ 5036628 w 7467600"/>
              <a:gd name="connsiteY266" fmla="*/ 6754247 h 6858000"/>
              <a:gd name="connsiteX267" fmla="*/ 5009112 w 7467600"/>
              <a:gd name="connsiteY267" fmla="*/ 6858000 h 6858000"/>
              <a:gd name="connsiteX268" fmla="*/ 4976679 w 7467600"/>
              <a:gd name="connsiteY268" fmla="*/ 6858000 h 6858000"/>
              <a:gd name="connsiteX269" fmla="*/ 5006537 w 7467600"/>
              <a:gd name="connsiteY269" fmla="*/ 6747068 h 6858000"/>
              <a:gd name="connsiteX270" fmla="*/ 5032723 w 7467600"/>
              <a:gd name="connsiteY270" fmla="*/ 6644957 h 6858000"/>
              <a:gd name="connsiteX271" fmla="*/ 5242949 w 7467600"/>
              <a:gd name="connsiteY271" fmla="*/ 6125175 h 6858000"/>
              <a:gd name="connsiteX272" fmla="*/ 5286321 w 7467600"/>
              <a:gd name="connsiteY272" fmla="*/ 6033555 h 6858000"/>
              <a:gd name="connsiteX273" fmla="*/ 5008210 w 7467600"/>
              <a:gd name="connsiteY273" fmla="*/ 6649194 h 6858000"/>
              <a:gd name="connsiteX274" fmla="*/ 4986321 w 7467600"/>
              <a:gd name="connsiteY274" fmla="*/ 6765687 h 6858000"/>
              <a:gd name="connsiteX275" fmla="*/ 4973474 w 7467600"/>
              <a:gd name="connsiteY275" fmla="*/ 6858000 h 6858000"/>
              <a:gd name="connsiteX276" fmla="*/ 4907178 w 7467600"/>
              <a:gd name="connsiteY276" fmla="*/ 6858000 h 6858000"/>
              <a:gd name="connsiteX277" fmla="*/ 4910810 w 7467600"/>
              <a:gd name="connsiteY277" fmla="*/ 6829660 h 6858000"/>
              <a:gd name="connsiteX278" fmla="*/ 4987461 w 7467600"/>
              <a:gd name="connsiteY278" fmla="*/ 6432994 h 6858000"/>
              <a:gd name="connsiteX279" fmla="*/ 5179262 w 7467600"/>
              <a:gd name="connsiteY279" fmla="*/ 6035044 h 6858000"/>
              <a:gd name="connsiteX280" fmla="*/ 4689678 w 7467600"/>
              <a:gd name="connsiteY280" fmla="*/ 6440241 h 6858000"/>
              <a:gd name="connsiteX281" fmla="*/ 4477543 w 7467600"/>
              <a:gd name="connsiteY281" fmla="*/ 6674836 h 6858000"/>
              <a:gd name="connsiteX282" fmla="*/ 4329957 w 7467600"/>
              <a:gd name="connsiteY282" fmla="*/ 6858000 h 6858000"/>
              <a:gd name="connsiteX283" fmla="*/ 4218595 w 7467600"/>
              <a:gd name="connsiteY283" fmla="*/ 6858000 h 6858000"/>
              <a:gd name="connsiteX284" fmla="*/ 4368888 w 7467600"/>
              <a:gd name="connsiteY284" fmla="*/ 6668412 h 6858000"/>
              <a:gd name="connsiteX285" fmla="*/ 4563091 w 7467600"/>
              <a:gd name="connsiteY285" fmla="*/ 6442508 h 6858000"/>
              <a:gd name="connsiteX286" fmla="*/ 5387324 w 7467600"/>
              <a:gd name="connsiteY286" fmla="*/ 5705830 h 6858000"/>
              <a:gd name="connsiteX287" fmla="*/ 5073620 w 7467600"/>
              <a:gd name="connsiteY287" fmla="*/ 5955437 h 6858000"/>
              <a:gd name="connsiteX288" fmla="*/ 4689789 w 7467600"/>
              <a:gd name="connsiteY288" fmla="*/ 6268382 h 6858000"/>
              <a:gd name="connsiteX289" fmla="*/ 4418722 w 7467600"/>
              <a:gd name="connsiteY289" fmla="*/ 6570886 h 6858000"/>
              <a:gd name="connsiteX290" fmla="*/ 4214944 w 7467600"/>
              <a:gd name="connsiteY290" fmla="*/ 6858000 h 6858000"/>
              <a:gd name="connsiteX291" fmla="*/ 4177898 w 7467600"/>
              <a:gd name="connsiteY291" fmla="*/ 6858000 h 6858000"/>
              <a:gd name="connsiteX292" fmla="*/ 4391597 w 7467600"/>
              <a:gd name="connsiteY292" fmla="*/ 6556370 h 6858000"/>
              <a:gd name="connsiteX293" fmla="*/ 4668889 w 7467600"/>
              <a:gd name="connsiteY293" fmla="*/ 6246399 h 6858000"/>
              <a:gd name="connsiteX294" fmla="*/ 5055427 w 7467600"/>
              <a:gd name="connsiteY294" fmla="*/ 5931476 h 6858000"/>
              <a:gd name="connsiteX295" fmla="*/ 5371814 w 7467600"/>
              <a:gd name="connsiteY295" fmla="*/ 5678975 h 6858000"/>
              <a:gd name="connsiteX296" fmla="*/ 4987918 w 7467600"/>
              <a:gd name="connsiteY296" fmla="*/ 5838701 h 6858000"/>
              <a:gd name="connsiteX297" fmla="*/ 4317146 w 7467600"/>
              <a:gd name="connsiteY297" fmla="*/ 6587716 h 6858000"/>
              <a:gd name="connsiteX298" fmla="*/ 4171627 w 7467600"/>
              <a:gd name="connsiteY298" fmla="*/ 6858000 h 6858000"/>
              <a:gd name="connsiteX299" fmla="*/ 4081585 w 7467600"/>
              <a:gd name="connsiteY299" fmla="*/ 6858000 h 6858000"/>
              <a:gd name="connsiteX300" fmla="*/ 4238603 w 7467600"/>
              <a:gd name="connsiteY300" fmla="*/ 6559341 h 6858000"/>
              <a:gd name="connsiteX301" fmla="*/ 4778333 w 7467600"/>
              <a:gd name="connsiteY301" fmla="*/ 5873626 h 6858000"/>
              <a:gd name="connsiteX302" fmla="*/ 5414185 w 7467600"/>
              <a:gd name="connsiteY302" fmla="*/ 5573882 h 6858000"/>
              <a:gd name="connsiteX303" fmla="*/ 5959648 w 7467600"/>
              <a:gd name="connsiteY303" fmla="*/ 4760797 h 6858000"/>
              <a:gd name="connsiteX304" fmla="*/ 5355019 w 7467600"/>
              <a:gd name="connsiteY304" fmla="*/ 4734672 h 6858000"/>
              <a:gd name="connsiteX305" fmla="*/ 5083565 w 7467600"/>
              <a:gd name="connsiteY305" fmla="*/ 5179121 h 6858000"/>
              <a:gd name="connsiteX306" fmla="*/ 4713577 w 7467600"/>
              <a:gd name="connsiteY306" fmla="*/ 5616803 h 6858000"/>
              <a:gd name="connsiteX307" fmla="*/ 3989559 w 7467600"/>
              <a:gd name="connsiteY307" fmla="*/ 6145945 h 6858000"/>
              <a:gd name="connsiteX308" fmla="*/ 3939824 w 7467600"/>
              <a:gd name="connsiteY308" fmla="*/ 6066900 h 6858000"/>
              <a:gd name="connsiteX309" fmla="*/ 4584537 w 7467600"/>
              <a:gd name="connsiteY309" fmla="*/ 5324826 h 6858000"/>
              <a:gd name="connsiteX310" fmla="*/ 5037105 w 7467600"/>
              <a:gd name="connsiteY310" fmla="*/ 5088765 h 6858000"/>
              <a:gd name="connsiteX311" fmla="*/ 5039930 w 7467600"/>
              <a:gd name="connsiteY311" fmla="*/ 5089585 h 6858000"/>
              <a:gd name="connsiteX312" fmla="*/ 5263764 w 7467600"/>
              <a:gd name="connsiteY312" fmla="*/ 4735525 h 6858000"/>
              <a:gd name="connsiteX313" fmla="*/ 4086300 w 7467600"/>
              <a:gd name="connsiteY313" fmla="*/ 4884599 h 6858000"/>
              <a:gd name="connsiteX314" fmla="*/ 4085485 w 7467600"/>
              <a:gd name="connsiteY314" fmla="*/ 4899070 h 6858000"/>
              <a:gd name="connsiteX315" fmla="*/ 3871915 w 7467600"/>
              <a:gd name="connsiteY315" fmla="*/ 5253645 h 6858000"/>
              <a:gd name="connsiteX316" fmla="*/ 3799374 w 7467600"/>
              <a:gd name="connsiteY316" fmla="*/ 5466127 h 6858000"/>
              <a:gd name="connsiteX317" fmla="*/ 3498850 w 7467600"/>
              <a:gd name="connsiteY317" fmla="*/ 6661888 h 6858000"/>
              <a:gd name="connsiteX318" fmla="*/ 3399216 w 7467600"/>
              <a:gd name="connsiteY318" fmla="*/ 6858000 h 6858000"/>
              <a:gd name="connsiteX319" fmla="*/ 3303688 w 7467600"/>
              <a:gd name="connsiteY319" fmla="*/ 6858000 h 6858000"/>
              <a:gd name="connsiteX320" fmla="*/ 3391774 w 7467600"/>
              <a:gd name="connsiteY320" fmla="*/ 6697181 h 6858000"/>
              <a:gd name="connsiteX321" fmla="*/ 3735540 w 7467600"/>
              <a:gd name="connsiteY321" fmla="*/ 5546923 h 6858000"/>
              <a:gd name="connsiteX322" fmla="*/ 3729438 w 7467600"/>
              <a:gd name="connsiteY322" fmla="*/ 5569058 h 6858000"/>
              <a:gd name="connsiteX323" fmla="*/ 3707782 w 7467600"/>
              <a:gd name="connsiteY323" fmla="*/ 5644908 h 6858000"/>
              <a:gd name="connsiteX324" fmla="*/ 3583827 w 7467600"/>
              <a:gd name="connsiteY324" fmla="*/ 6039215 h 6858000"/>
              <a:gd name="connsiteX325" fmla="*/ 3547861 w 7467600"/>
              <a:gd name="connsiteY325" fmla="*/ 6129609 h 6858000"/>
              <a:gd name="connsiteX326" fmla="*/ 3490905 w 7467600"/>
              <a:gd name="connsiteY326" fmla="*/ 6277660 h 6858000"/>
              <a:gd name="connsiteX327" fmla="*/ 3455859 w 7467600"/>
              <a:gd name="connsiteY327" fmla="*/ 6391301 h 6858000"/>
              <a:gd name="connsiteX328" fmla="*/ 3429112 w 7467600"/>
              <a:gd name="connsiteY328" fmla="*/ 6479469 h 6858000"/>
              <a:gd name="connsiteX329" fmla="*/ 3304862 w 7467600"/>
              <a:gd name="connsiteY329" fmla="*/ 6796476 h 6858000"/>
              <a:gd name="connsiteX330" fmla="*/ 3276071 w 7467600"/>
              <a:gd name="connsiteY330" fmla="*/ 6858000 h 6858000"/>
              <a:gd name="connsiteX331" fmla="*/ 3240805 w 7467600"/>
              <a:gd name="connsiteY331" fmla="*/ 6858000 h 6858000"/>
              <a:gd name="connsiteX332" fmla="*/ 3275917 w 7467600"/>
              <a:gd name="connsiteY332" fmla="*/ 6783192 h 6858000"/>
              <a:gd name="connsiteX333" fmla="*/ 3399358 w 7467600"/>
              <a:gd name="connsiteY333" fmla="*/ 6469011 h 6858000"/>
              <a:gd name="connsiteX334" fmla="*/ 3425650 w 7467600"/>
              <a:gd name="connsiteY334" fmla="*/ 6381333 h 6858000"/>
              <a:gd name="connsiteX335" fmla="*/ 3460661 w 7467600"/>
              <a:gd name="connsiteY335" fmla="*/ 6266763 h 6858000"/>
              <a:gd name="connsiteX336" fmla="*/ 3518021 w 7467600"/>
              <a:gd name="connsiteY336" fmla="*/ 6117298 h 6858000"/>
              <a:gd name="connsiteX337" fmla="*/ 3554035 w 7467600"/>
              <a:gd name="connsiteY337" fmla="*/ 6027832 h 6858000"/>
              <a:gd name="connsiteX338" fmla="*/ 3677174 w 7467600"/>
              <a:gd name="connsiteY338" fmla="*/ 5636351 h 6858000"/>
              <a:gd name="connsiteX339" fmla="*/ 3698819 w 7467600"/>
              <a:gd name="connsiteY339" fmla="*/ 5560503 h 6858000"/>
              <a:gd name="connsiteX340" fmla="*/ 3702094 w 7467600"/>
              <a:gd name="connsiteY340" fmla="*/ 5549194 h 6858000"/>
              <a:gd name="connsiteX341" fmla="*/ 3398355 w 7467600"/>
              <a:gd name="connsiteY341" fmla="*/ 6094603 h 6858000"/>
              <a:gd name="connsiteX342" fmla="*/ 3193941 w 7467600"/>
              <a:gd name="connsiteY342" fmla="*/ 6798775 h 6858000"/>
              <a:gd name="connsiteX343" fmla="*/ 3184140 w 7467600"/>
              <a:gd name="connsiteY343" fmla="*/ 6858000 h 6858000"/>
              <a:gd name="connsiteX344" fmla="*/ 3099978 w 7467600"/>
              <a:gd name="connsiteY344" fmla="*/ 6858000 h 6858000"/>
              <a:gd name="connsiteX345" fmla="*/ 3101556 w 7467600"/>
              <a:gd name="connsiteY345" fmla="*/ 6843337 h 6858000"/>
              <a:gd name="connsiteX346" fmla="*/ 3370162 w 7467600"/>
              <a:gd name="connsiteY346" fmla="*/ 5785550 h 6858000"/>
              <a:gd name="connsiteX347" fmla="*/ 3746477 w 7467600"/>
              <a:gd name="connsiteY347" fmla="*/ 5377889 h 6858000"/>
              <a:gd name="connsiteX348" fmla="*/ 3863399 w 7467600"/>
              <a:gd name="connsiteY348" fmla="*/ 5087257 h 6858000"/>
              <a:gd name="connsiteX349" fmla="*/ 3968712 w 7467600"/>
              <a:gd name="connsiteY349" fmla="*/ 4913989 h 6858000"/>
              <a:gd name="connsiteX350" fmla="*/ 2792390 w 7467600"/>
              <a:gd name="connsiteY350" fmla="*/ 5382974 h 6858000"/>
              <a:gd name="connsiteX351" fmla="*/ 2714982 w 7467600"/>
              <a:gd name="connsiteY351" fmla="*/ 5427051 h 6858000"/>
              <a:gd name="connsiteX352" fmla="*/ 2813361 w 7467600"/>
              <a:gd name="connsiteY352" fmla="*/ 6023912 h 6858000"/>
              <a:gd name="connsiteX353" fmla="*/ 2688430 w 7467600"/>
              <a:gd name="connsiteY353" fmla="*/ 6801564 h 6858000"/>
              <a:gd name="connsiteX354" fmla="*/ 2629626 w 7467600"/>
              <a:gd name="connsiteY354" fmla="*/ 6763394 h 6858000"/>
              <a:gd name="connsiteX355" fmla="*/ 2565328 w 7467600"/>
              <a:gd name="connsiteY355" fmla="*/ 5516399 h 6858000"/>
              <a:gd name="connsiteX356" fmla="*/ 1922999 w 7467600"/>
              <a:gd name="connsiteY356" fmla="*/ 5980343 h 6858000"/>
              <a:gd name="connsiteX357" fmla="*/ 1950261 w 7467600"/>
              <a:gd name="connsiteY357" fmla="*/ 6405858 h 6858000"/>
              <a:gd name="connsiteX358" fmla="*/ 2365554 w 7467600"/>
              <a:gd name="connsiteY358" fmla="*/ 6759107 h 6858000"/>
              <a:gd name="connsiteX359" fmla="*/ 2424142 w 7467600"/>
              <a:gd name="connsiteY359" fmla="*/ 6858000 h 6858000"/>
              <a:gd name="connsiteX360" fmla="*/ 2395994 w 7467600"/>
              <a:gd name="connsiteY360" fmla="*/ 6858000 h 6858000"/>
              <a:gd name="connsiteX361" fmla="*/ 2392863 w 7467600"/>
              <a:gd name="connsiteY361" fmla="*/ 6852964 h 6858000"/>
              <a:gd name="connsiteX362" fmla="*/ 2017589 w 7467600"/>
              <a:gd name="connsiteY362" fmla="*/ 6493982 h 6858000"/>
              <a:gd name="connsiteX363" fmla="*/ 2147336 w 7467600"/>
              <a:gd name="connsiteY363" fmla="*/ 6594052 h 6858000"/>
              <a:gd name="connsiteX364" fmla="*/ 2207047 w 7467600"/>
              <a:gd name="connsiteY364" fmla="*/ 6654540 h 6858000"/>
              <a:gd name="connsiteX365" fmla="*/ 2299106 w 7467600"/>
              <a:gd name="connsiteY365" fmla="*/ 6778931 h 6858000"/>
              <a:gd name="connsiteX366" fmla="*/ 2314430 w 7467600"/>
              <a:gd name="connsiteY366" fmla="*/ 6801144 h 6858000"/>
              <a:gd name="connsiteX367" fmla="*/ 2352406 w 7467600"/>
              <a:gd name="connsiteY367" fmla="*/ 6858000 h 6858000"/>
              <a:gd name="connsiteX368" fmla="*/ 2314492 w 7467600"/>
              <a:gd name="connsiteY368" fmla="*/ 6858000 h 6858000"/>
              <a:gd name="connsiteX369" fmla="*/ 2288095 w 7467600"/>
              <a:gd name="connsiteY369" fmla="*/ 6818030 h 6858000"/>
              <a:gd name="connsiteX370" fmla="*/ 2272768 w 7467600"/>
              <a:gd name="connsiteY370" fmla="*/ 6795822 h 6858000"/>
              <a:gd name="connsiteX371" fmla="*/ 2182715 w 7467600"/>
              <a:gd name="connsiteY371" fmla="*/ 6675071 h 6858000"/>
              <a:gd name="connsiteX372" fmla="*/ 2032061 w 7467600"/>
              <a:gd name="connsiteY372" fmla="*/ 6541380 h 6858000"/>
              <a:gd name="connsiteX373" fmla="*/ 2257220 w 7467600"/>
              <a:gd name="connsiteY373" fmla="*/ 6826257 h 6858000"/>
              <a:gd name="connsiteX374" fmla="*/ 2281324 w 7467600"/>
              <a:gd name="connsiteY374" fmla="*/ 6858000 h 6858000"/>
              <a:gd name="connsiteX375" fmla="*/ 2242860 w 7467600"/>
              <a:gd name="connsiteY375" fmla="*/ 6858000 h 6858000"/>
              <a:gd name="connsiteX376" fmla="*/ 2232818 w 7467600"/>
              <a:gd name="connsiteY376" fmla="*/ 6844926 h 6858000"/>
              <a:gd name="connsiteX377" fmla="*/ 1990172 w 7467600"/>
              <a:gd name="connsiteY377" fmla="*/ 6542121 h 6858000"/>
              <a:gd name="connsiteX378" fmla="*/ 2124090 w 7467600"/>
              <a:gd name="connsiteY378" fmla="*/ 6761017 h 6858000"/>
              <a:gd name="connsiteX379" fmla="*/ 2200380 w 7467600"/>
              <a:gd name="connsiteY379" fmla="*/ 6858000 h 6858000"/>
              <a:gd name="connsiteX380" fmla="*/ 2147507 w 7467600"/>
              <a:gd name="connsiteY380" fmla="*/ 6858000 h 6858000"/>
              <a:gd name="connsiteX381" fmla="*/ 2070668 w 7467600"/>
              <a:gd name="connsiteY381" fmla="*/ 6761520 h 6858000"/>
              <a:gd name="connsiteX382" fmla="*/ 1975142 w 7467600"/>
              <a:gd name="connsiteY382" fmla="*/ 6585570 h 6858000"/>
              <a:gd name="connsiteX383" fmla="*/ 2050035 w 7467600"/>
              <a:gd name="connsiteY383" fmla="*/ 6813345 h 6858000"/>
              <a:gd name="connsiteX384" fmla="*/ 2063025 w 7467600"/>
              <a:gd name="connsiteY384" fmla="*/ 6858000 h 6858000"/>
              <a:gd name="connsiteX385" fmla="*/ 2021675 w 7467600"/>
              <a:gd name="connsiteY385" fmla="*/ 6858000 h 6858000"/>
              <a:gd name="connsiteX386" fmla="*/ 2019308 w 7467600"/>
              <a:gd name="connsiteY386" fmla="*/ 6847118 h 6858000"/>
              <a:gd name="connsiteX387" fmla="*/ 1938835 w 7467600"/>
              <a:gd name="connsiteY387" fmla="*/ 6551160 h 6858000"/>
              <a:gd name="connsiteX388" fmla="*/ 1953230 w 7467600"/>
              <a:gd name="connsiteY388" fmla="*/ 6759699 h 6858000"/>
              <a:gd name="connsiteX389" fmla="*/ 1956763 w 7467600"/>
              <a:gd name="connsiteY389" fmla="*/ 6778191 h 6858000"/>
              <a:gd name="connsiteX390" fmla="*/ 1967925 w 7467600"/>
              <a:gd name="connsiteY390" fmla="*/ 6858000 h 6858000"/>
              <a:gd name="connsiteX391" fmla="*/ 1936622 w 7467600"/>
              <a:gd name="connsiteY391" fmla="*/ 6858000 h 6858000"/>
              <a:gd name="connsiteX392" fmla="*/ 1926261 w 7467600"/>
              <a:gd name="connsiteY392" fmla="*/ 6784064 h 6858000"/>
              <a:gd name="connsiteX393" fmla="*/ 1922724 w 7467600"/>
              <a:gd name="connsiteY393" fmla="*/ 6765577 h 6858000"/>
              <a:gd name="connsiteX394" fmla="*/ 1904650 w 7467600"/>
              <a:gd name="connsiteY394" fmla="*/ 6639616 h 6858000"/>
              <a:gd name="connsiteX395" fmla="*/ 1885273 w 7467600"/>
              <a:gd name="connsiteY395" fmla="*/ 6858000 h 6858000"/>
              <a:gd name="connsiteX396" fmla="*/ 1854363 w 7467600"/>
              <a:gd name="connsiteY396" fmla="*/ 6858000 h 6858000"/>
              <a:gd name="connsiteX397" fmla="*/ 1880391 w 7467600"/>
              <a:gd name="connsiteY397" fmla="*/ 6603796 h 6858000"/>
              <a:gd name="connsiteX398" fmla="*/ 1818273 w 7467600"/>
              <a:gd name="connsiteY398" fmla="*/ 6715729 h 6858000"/>
              <a:gd name="connsiteX399" fmla="*/ 1794691 w 7467600"/>
              <a:gd name="connsiteY399" fmla="*/ 6843239 h 6858000"/>
              <a:gd name="connsiteX400" fmla="*/ 1794914 w 7467600"/>
              <a:gd name="connsiteY400" fmla="*/ 6858000 h 6858000"/>
              <a:gd name="connsiteX401" fmla="*/ 1746128 w 7467600"/>
              <a:gd name="connsiteY401" fmla="*/ 6858000 h 6858000"/>
              <a:gd name="connsiteX402" fmla="*/ 1753934 w 7467600"/>
              <a:gd name="connsiteY402" fmla="*/ 6724796 h 6858000"/>
              <a:gd name="connsiteX403" fmla="*/ 1792053 w 7467600"/>
              <a:gd name="connsiteY403" fmla="*/ 6572396 h 6858000"/>
              <a:gd name="connsiteX404" fmla="*/ 1862248 w 7467600"/>
              <a:gd name="connsiteY404" fmla="*/ 6266397 h 6858000"/>
              <a:gd name="connsiteX405" fmla="*/ 1862250 w 7467600"/>
              <a:gd name="connsiteY405" fmla="*/ 6033531 h 6858000"/>
              <a:gd name="connsiteX406" fmla="*/ 1211999 w 7467600"/>
              <a:gd name="connsiteY406" fmla="*/ 6683610 h 6858000"/>
              <a:gd name="connsiteX407" fmla="*/ 1213266 w 7467600"/>
              <a:gd name="connsiteY407" fmla="*/ 6691947 h 6858000"/>
              <a:gd name="connsiteX408" fmla="*/ 1203370 w 7467600"/>
              <a:gd name="connsiteY408" fmla="*/ 6850676 h 6858000"/>
              <a:gd name="connsiteX409" fmla="*/ 1203671 w 7467600"/>
              <a:gd name="connsiteY409" fmla="*/ 6858000 h 6858000"/>
              <a:gd name="connsiteX410" fmla="*/ 1143180 w 7467600"/>
              <a:gd name="connsiteY410" fmla="*/ 6858000 h 6858000"/>
              <a:gd name="connsiteX411" fmla="*/ 1142176 w 7467600"/>
              <a:gd name="connsiteY411" fmla="*/ 6766045 h 6858000"/>
              <a:gd name="connsiteX412" fmla="*/ 1067484 w 7467600"/>
              <a:gd name="connsiteY412" fmla="*/ 6858000 h 6858000"/>
              <a:gd name="connsiteX413" fmla="*/ 953928 w 7467600"/>
              <a:gd name="connsiteY413" fmla="*/ 6858000 h 6858000"/>
              <a:gd name="connsiteX414" fmla="*/ 959715 w 7467600"/>
              <a:gd name="connsiteY414" fmla="*/ 6850185 h 6858000"/>
              <a:gd name="connsiteX415" fmla="*/ 1483788 w 7467600"/>
              <a:gd name="connsiteY415" fmla="*/ 6259174 h 6858000"/>
              <a:gd name="connsiteX416" fmla="*/ 1100671 w 7467600"/>
              <a:gd name="connsiteY416" fmla="*/ 6252137 h 6858000"/>
              <a:gd name="connsiteX417" fmla="*/ 1090144 w 7467600"/>
              <a:gd name="connsiteY417" fmla="*/ 6256748 h 6858000"/>
              <a:gd name="connsiteX418" fmla="*/ 1095872 w 7467600"/>
              <a:gd name="connsiteY418" fmla="*/ 6271892 h 6858000"/>
              <a:gd name="connsiteX419" fmla="*/ 262785 w 7467600"/>
              <a:gd name="connsiteY419" fmla="*/ 6845450 h 6858000"/>
              <a:gd name="connsiteX420" fmla="*/ 209968 w 7467600"/>
              <a:gd name="connsiteY420" fmla="*/ 6770713 h 6858000"/>
              <a:gd name="connsiteX421" fmla="*/ 873460 w 7467600"/>
              <a:gd name="connsiteY421" fmla="*/ 6253768 h 6858000"/>
              <a:gd name="connsiteX422" fmla="*/ 192686 w 7467600"/>
              <a:gd name="connsiteY422" fmla="*/ 5849257 h 6858000"/>
              <a:gd name="connsiteX423" fmla="*/ 4696 w 7467600"/>
              <a:gd name="connsiteY423" fmla="*/ 5697668 h 6858000"/>
              <a:gd name="connsiteX424" fmla="*/ 0 w 7467600"/>
              <a:gd name="connsiteY424" fmla="*/ 5689984 h 6858000"/>
              <a:gd name="connsiteX425" fmla="*/ 0 w 7467600"/>
              <a:gd name="connsiteY425" fmla="*/ 5513472 h 6858000"/>
              <a:gd name="connsiteX426" fmla="*/ 174101 w 7467600"/>
              <a:gd name="connsiteY426" fmla="*/ 5620277 h 6858000"/>
              <a:gd name="connsiteX427" fmla="*/ 891800 w 7467600"/>
              <a:gd name="connsiteY427" fmla="*/ 6036935 h 6858000"/>
              <a:gd name="connsiteX428" fmla="*/ 1072219 w 7467600"/>
              <a:gd name="connsiteY428" fmla="*/ 6169443 h 6858000"/>
              <a:gd name="connsiteX429" fmla="*/ 1074117 w 7467600"/>
              <a:gd name="connsiteY429" fmla="*/ 6170301 h 6858000"/>
              <a:gd name="connsiteX430" fmla="*/ 1083114 w 7467600"/>
              <a:gd name="connsiteY430" fmla="*/ 6174131 h 6858000"/>
              <a:gd name="connsiteX431" fmla="*/ 1543010 w 7467600"/>
              <a:gd name="connsiteY431" fmla="*/ 6191140 h 6858000"/>
              <a:gd name="connsiteX432" fmla="*/ 1551080 w 7467600"/>
              <a:gd name="connsiteY432" fmla="*/ 6195006 h 6858000"/>
              <a:gd name="connsiteX433" fmla="*/ 2345443 w 7467600"/>
              <a:gd name="connsiteY433" fmla="*/ 5549882 h 6858000"/>
              <a:gd name="connsiteX434" fmla="*/ 1721499 w 7467600"/>
              <a:gd name="connsiteY434" fmla="*/ 5599969 h 6858000"/>
              <a:gd name="connsiteX435" fmla="*/ 767716 w 7467600"/>
              <a:gd name="connsiteY435" fmla="*/ 5472768 h 6858000"/>
              <a:gd name="connsiteX436" fmla="*/ 722147 w 7467600"/>
              <a:gd name="connsiteY436" fmla="*/ 5393091 h 6858000"/>
              <a:gd name="connsiteX437" fmla="*/ 1485552 w 7467600"/>
              <a:gd name="connsiteY437" fmla="*/ 5313202 h 6858000"/>
              <a:gd name="connsiteX438" fmla="*/ 2143004 w 7467600"/>
              <a:gd name="connsiteY438" fmla="*/ 5402420 h 6858000"/>
              <a:gd name="connsiteX439" fmla="*/ 1933391 w 7467600"/>
              <a:gd name="connsiteY439" fmla="*/ 5156971 h 6858000"/>
              <a:gd name="connsiteX440" fmla="*/ 1827118 w 7467600"/>
              <a:gd name="connsiteY440" fmla="*/ 4968410 h 6858000"/>
              <a:gd name="connsiteX441" fmla="*/ 1837349 w 7467600"/>
              <a:gd name="connsiteY441" fmla="*/ 4956357 h 6858000"/>
              <a:gd name="connsiteX442" fmla="*/ 2162835 w 7467600"/>
              <a:gd name="connsiteY442" fmla="*/ 5187853 h 6858000"/>
              <a:gd name="connsiteX443" fmla="*/ 2257167 w 7467600"/>
              <a:gd name="connsiteY443" fmla="*/ 5462123 h 6858000"/>
              <a:gd name="connsiteX444" fmla="*/ 2261598 w 7467600"/>
              <a:gd name="connsiteY444" fmla="*/ 5467998 h 6858000"/>
              <a:gd name="connsiteX445" fmla="*/ 2437177 w 7467600"/>
              <a:gd name="connsiteY445" fmla="*/ 5479608 h 6858000"/>
              <a:gd name="connsiteX446" fmla="*/ 2445247 w 7467600"/>
              <a:gd name="connsiteY446" fmla="*/ 5483476 h 6858000"/>
              <a:gd name="connsiteX447" fmla="*/ 2743626 w 7467600"/>
              <a:gd name="connsiteY447" fmla="*/ 5304819 h 6858000"/>
              <a:gd name="connsiteX448" fmla="*/ 3048102 w 7467600"/>
              <a:gd name="connsiteY448" fmla="*/ 5150595 h 6858000"/>
              <a:gd name="connsiteX449" fmla="*/ 1799414 w 7467600"/>
              <a:gd name="connsiteY449" fmla="*/ 4694732 h 6858000"/>
              <a:gd name="connsiteX450" fmla="*/ 1771735 w 7467600"/>
              <a:gd name="connsiteY450" fmla="*/ 4619929 h 6858000"/>
              <a:gd name="connsiteX451" fmla="*/ 3104273 w 7467600"/>
              <a:gd name="connsiteY451" fmla="*/ 5076159 h 6858000"/>
              <a:gd name="connsiteX452" fmla="*/ 3113245 w 7467600"/>
              <a:gd name="connsiteY452" fmla="*/ 5090705 h 6858000"/>
              <a:gd name="connsiteX453" fmla="*/ 3126294 w 7467600"/>
              <a:gd name="connsiteY453" fmla="*/ 5114400 h 6858000"/>
              <a:gd name="connsiteX454" fmla="*/ 3937433 w 7467600"/>
              <a:gd name="connsiteY454" fmla="*/ 4830473 h 6858000"/>
              <a:gd name="connsiteX455" fmla="*/ 3590475 w 7467600"/>
              <a:gd name="connsiteY455" fmla="*/ 4597974 h 6858000"/>
              <a:gd name="connsiteX456" fmla="*/ 3100264 w 7467600"/>
              <a:gd name="connsiteY456" fmla="*/ 4579845 h 6858000"/>
              <a:gd name="connsiteX457" fmla="*/ 2183576 w 7467600"/>
              <a:gd name="connsiteY457" fmla="*/ 4227150 h 6858000"/>
              <a:gd name="connsiteX458" fmla="*/ 2151029 w 7467600"/>
              <a:gd name="connsiteY458" fmla="*/ 4146947 h 6858000"/>
              <a:gd name="connsiteX459" fmla="*/ 3563434 w 7467600"/>
              <a:gd name="connsiteY459" fmla="*/ 4469115 h 6858000"/>
              <a:gd name="connsiteX460" fmla="*/ 3177952 w 7467600"/>
              <a:gd name="connsiteY460" fmla="*/ 3657386 h 6858000"/>
              <a:gd name="connsiteX461" fmla="*/ 3189263 w 7467600"/>
              <a:gd name="connsiteY461" fmla="*/ 3625726 h 6858000"/>
              <a:gd name="connsiteX462" fmla="*/ 3560912 w 7467600"/>
              <a:gd name="connsiteY462" fmla="*/ 4079863 h 6858000"/>
              <a:gd name="connsiteX463" fmla="*/ 3626636 w 7467600"/>
              <a:gd name="connsiteY463" fmla="*/ 4512230 h 6858000"/>
              <a:gd name="connsiteX464" fmla="*/ 3653088 w 7467600"/>
              <a:gd name="connsiteY464" fmla="*/ 4521417 h 6858000"/>
              <a:gd name="connsiteX465" fmla="*/ 3988128 w 7467600"/>
              <a:gd name="connsiteY465" fmla="*/ 4817267 h 6858000"/>
              <a:gd name="connsiteX466" fmla="*/ 4830582 w 7467600"/>
              <a:gd name="connsiteY466" fmla="*/ 4676000 h 6858000"/>
              <a:gd name="connsiteX467" fmla="*/ 4830100 w 7467600"/>
              <a:gd name="connsiteY467" fmla="*/ 4675554 h 6858000"/>
              <a:gd name="connsiteX468" fmla="*/ 4036318 w 7467600"/>
              <a:gd name="connsiteY468" fmla="*/ 4147013 h 6858000"/>
              <a:gd name="connsiteX469" fmla="*/ 3432098 w 7467600"/>
              <a:gd name="connsiteY469" fmla="*/ 3537312 h 6858000"/>
              <a:gd name="connsiteX470" fmla="*/ 3446761 w 7467600"/>
              <a:gd name="connsiteY470" fmla="*/ 3461278 h 6858000"/>
              <a:gd name="connsiteX471" fmla="*/ 4419733 w 7467600"/>
              <a:gd name="connsiteY471" fmla="*/ 3963555 h 6858000"/>
              <a:gd name="connsiteX472" fmla="*/ 4781371 w 7467600"/>
              <a:gd name="connsiteY472" fmla="*/ 4458604 h 6858000"/>
              <a:gd name="connsiteX473" fmla="*/ 4780440 w 7467600"/>
              <a:gd name="connsiteY473" fmla="*/ 4470290 h 6858000"/>
              <a:gd name="connsiteX474" fmla="*/ 4898954 w 7467600"/>
              <a:gd name="connsiteY474" fmla="*/ 4662092 h 6858000"/>
              <a:gd name="connsiteX475" fmla="*/ 4900699 w 7467600"/>
              <a:gd name="connsiteY475" fmla="*/ 4670867 h 6858000"/>
              <a:gd name="connsiteX476" fmla="*/ 5714511 w 7467600"/>
              <a:gd name="connsiteY476" fmla="*/ 4663483 h 6858000"/>
              <a:gd name="connsiteX477" fmla="*/ 5464793 w 7467600"/>
              <a:gd name="connsiteY477" fmla="*/ 4393556 h 6858000"/>
              <a:gd name="connsiteX478" fmla="*/ 5461897 w 7467600"/>
              <a:gd name="connsiteY478" fmla="*/ 4390879 h 6858000"/>
              <a:gd name="connsiteX479" fmla="*/ 4294126 w 7467600"/>
              <a:gd name="connsiteY479" fmla="*/ 3303048 h 6858000"/>
              <a:gd name="connsiteX480" fmla="*/ 4305321 w 7467600"/>
              <a:gd name="connsiteY480" fmla="*/ 3256953 h 6858000"/>
              <a:gd name="connsiteX481" fmla="*/ 4949299 w 7467600"/>
              <a:gd name="connsiteY481" fmla="*/ 3766336 h 6858000"/>
              <a:gd name="connsiteX482" fmla="*/ 5291452 w 7467600"/>
              <a:gd name="connsiteY482" fmla="*/ 4076801 h 6858000"/>
              <a:gd name="connsiteX483" fmla="*/ 5434998 w 7467600"/>
              <a:gd name="connsiteY483" fmla="*/ 4254100 h 6858000"/>
              <a:gd name="connsiteX484" fmla="*/ 5351015 w 7467600"/>
              <a:gd name="connsiteY484" fmla="*/ 3760989 h 6858000"/>
              <a:gd name="connsiteX485" fmla="*/ 5413780 w 7467600"/>
              <a:gd name="connsiteY485" fmla="*/ 2966265 h 6858000"/>
              <a:gd name="connsiteX486" fmla="*/ 5425627 w 7467600"/>
              <a:gd name="connsiteY486" fmla="*/ 2954192 h 6858000"/>
              <a:gd name="connsiteX487" fmla="*/ 6604735 w 7467600"/>
              <a:gd name="connsiteY487" fmla="*/ 2041381 h 6858000"/>
              <a:gd name="connsiteX488" fmla="*/ 7204487 w 7467600"/>
              <a:gd name="connsiteY488" fmla="*/ 2742112 h 6858000"/>
              <a:gd name="connsiteX489" fmla="*/ 7131592 w 7467600"/>
              <a:gd name="connsiteY489" fmla="*/ 2672096 h 6858000"/>
              <a:gd name="connsiteX490" fmla="*/ 6996344 w 7467600"/>
              <a:gd name="connsiteY490" fmla="*/ 2518310 h 6858000"/>
              <a:gd name="connsiteX491" fmla="*/ 6735495 w 7467600"/>
              <a:gd name="connsiteY491" fmla="*/ 2196890 h 6858000"/>
              <a:gd name="connsiteX492" fmla="*/ 6721901 w 7467600"/>
              <a:gd name="connsiteY492" fmla="*/ 2179274 h 6858000"/>
              <a:gd name="connsiteX493" fmla="*/ 6604735 w 7467600"/>
              <a:gd name="connsiteY493" fmla="*/ 2041381 h 6858000"/>
              <a:gd name="connsiteX494" fmla="*/ 6591670 w 7467600"/>
              <a:gd name="connsiteY494" fmla="*/ 1988277 h 6858000"/>
              <a:gd name="connsiteX495" fmla="*/ 6747349 w 7467600"/>
              <a:gd name="connsiteY495" fmla="*/ 2160069 h 6858000"/>
              <a:gd name="connsiteX496" fmla="*/ 6760943 w 7467600"/>
              <a:gd name="connsiteY496" fmla="*/ 2177686 h 6858000"/>
              <a:gd name="connsiteX497" fmla="*/ 7021065 w 7467600"/>
              <a:gd name="connsiteY497" fmla="*/ 2498102 h 6858000"/>
              <a:gd name="connsiteX498" fmla="*/ 7155223 w 7467600"/>
              <a:gd name="connsiteY498" fmla="*/ 2650386 h 6858000"/>
              <a:gd name="connsiteX499" fmla="*/ 7203167 w 7467600"/>
              <a:gd name="connsiteY499" fmla="*/ 2697288 h 6858000"/>
              <a:gd name="connsiteX500" fmla="*/ 6937703 w 7467600"/>
              <a:gd name="connsiteY500" fmla="*/ 2321981 h 6858000"/>
              <a:gd name="connsiteX501" fmla="*/ 6591670 w 7467600"/>
              <a:gd name="connsiteY501" fmla="*/ 1988277 h 6858000"/>
              <a:gd name="connsiteX502" fmla="*/ 5798671 w 7467600"/>
              <a:gd name="connsiteY502" fmla="*/ 1981601 h 6858000"/>
              <a:gd name="connsiteX503" fmla="*/ 5754709 w 7467600"/>
              <a:gd name="connsiteY503" fmla="*/ 2071454 h 6858000"/>
              <a:gd name="connsiteX504" fmla="*/ 5763044 w 7467600"/>
              <a:gd name="connsiteY504" fmla="*/ 2842206 h 6858000"/>
              <a:gd name="connsiteX505" fmla="*/ 5764974 w 7467600"/>
              <a:gd name="connsiteY505" fmla="*/ 2799609 h 6858000"/>
              <a:gd name="connsiteX506" fmla="*/ 5767665 w 7467600"/>
              <a:gd name="connsiteY506" fmla="*/ 2666409 h 6858000"/>
              <a:gd name="connsiteX507" fmla="*/ 5763055 w 7467600"/>
              <a:gd name="connsiteY507" fmla="*/ 2579705 h 6858000"/>
              <a:gd name="connsiteX508" fmla="*/ 5758079 w 7467600"/>
              <a:gd name="connsiteY508" fmla="*/ 2492508 h 6858000"/>
              <a:gd name="connsiteX509" fmla="*/ 5779325 w 7467600"/>
              <a:gd name="connsiteY509" fmla="*/ 2197069 h 6858000"/>
              <a:gd name="connsiteX510" fmla="*/ 5798671 w 7467600"/>
              <a:gd name="connsiteY510" fmla="*/ 1981601 h 6858000"/>
              <a:gd name="connsiteX511" fmla="*/ 5829202 w 7467600"/>
              <a:gd name="connsiteY511" fmla="*/ 1971679 h 6858000"/>
              <a:gd name="connsiteX512" fmla="*/ 5809558 w 7467600"/>
              <a:gd name="connsiteY512" fmla="*/ 2198043 h 6858000"/>
              <a:gd name="connsiteX513" fmla="*/ 5788653 w 7467600"/>
              <a:gd name="connsiteY513" fmla="*/ 2489430 h 6858000"/>
              <a:gd name="connsiteX514" fmla="*/ 5793439 w 7467600"/>
              <a:gd name="connsiteY514" fmla="*/ 2575235 h 6858000"/>
              <a:gd name="connsiteX515" fmla="*/ 5796837 w 7467600"/>
              <a:gd name="connsiteY515" fmla="*/ 2637633 h 6858000"/>
              <a:gd name="connsiteX516" fmla="*/ 5818614 w 7467600"/>
              <a:gd name="connsiteY516" fmla="*/ 2473055 h 6858000"/>
              <a:gd name="connsiteX517" fmla="*/ 5829202 w 7467600"/>
              <a:gd name="connsiteY517" fmla="*/ 1971679 h 6858000"/>
              <a:gd name="connsiteX518" fmla="*/ 5911389 w 7467600"/>
              <a:gd name="connsiteY518" fmla="*/ 1898371 h 6858000"/>
              <a:gd name="connsiteX519" fmla="*/ 6237627 w 7467600"/>
              <a:gd name="connsiteY519" fmla="*/ 2231921 h 6858000"/>
              <a:gd name="connsiteX520" fmla="*/ 5911389 w 7467600"/>
              <a:gd name="connsiteY520" fmla="*/ 1898371 h 6858000"/>
              <a:gd name="connsiteX521" fmla="*/ 6944437 w 7467600"/>
              <a:gd name="connsiteY521" fmla="*/ 1575402 h 6858000"/>
              <a:gd name="connsiteX522" fmla="*/ 6304730 w 7467600"/>
              <a:gd name="connsiteY522" fmla="*/ 1766654 h 6858000"/>
              <a:gd name="connsiteX523" fmla="*/ 6944437 w 7467600"/>
              <a:gd name="connsiteY523" fmla="*/ 1575402 h 6858000"/>
              <a:gd name="connsiteX524" fmla="*/ 7019523 w 7467600"/>
              <a:gd name="connsiteY524" fmla="*/ 1519450 h 6858000"/>
              <a:gd name="connsiteX525" fmla="*/ 6298091 w 7467600"/>
              <a:gd name="connsiteY525" fmla="*/ 1737122 h 6858000"/>
              <a:gd name="connsiteX526" fmla="*/ 7019523 w 7467600"/>
              <a:gd name="connsiteY526" fmla="*/ 1519450 h 6858000"/>
              <a:gd name="connsiteX527" fmla="*/ 2399523 w 7467600"/>
              <a:gd name="connsiteY527" fmla="*/ 1428234 h 6858000"/>
              <a:gd name="connsiteX528" fmla="*/ 2224982 w 7467600"/>
              <a:gd name="connsiteY528" fmla="*/ 1826201 h 6858000"/>
              <a:gd name="connsiteX529" fmla="*/ 2096099 w 7467600"/>
              <a:gd name="connsiteY529" fmla="*/ 2345900 h 6858000"/>
              <a:gd name="connsiteX530" fmla="*/ 2283317 w 7467600"/>
              <a:gd name="connsiteY530" fmla="*/ 1796925 h 6858000"/>
              <a:gd name="connsiteX531" fmla="*/ 2399523 w 7467600"/>
              <a:gd name="connsiteY531" fmla="*/ 1428234 h 6858000"/>
              <a:gd name="connsiteX532" fmla="*/ 2448558 w 7467600"/>
              <a:gd name="connsiteY532" fmla="*/ 1373435 h 6858000"/>
              <a:gd name="connsiteX533" fmla="*/ 2312521 w 7467600"/>
              <a:gd name="connsiteY533" fmla="*/ 1806140 h 6858000"/>
              <a:gd name="connsiteX534" fmla="*/ 2127533 w 7467600"/>
              <a:gd name="connsiteY534" fmla="*/ 2348380 h 6858000"/>
              <a:gd name="connsiteX535" fmla="*/ 2358080 w 7467600"/>
              <a:gd name="connsiteY535" fmla="*/ 1866134 h 6858000"/>
              <a:gd name="connsiteX536" fmla="*/ 2407436 w 7467600"/>
              <a:gd name="connsiteY536" fmla="*/ 1651070 h 6858000"/>
              <a:gd name="connsiteX537" fmla="*/ 2448558 w 7467600"/>
              <a:gd name="connsiteY537" fmla="*/ 1373435 h 6858000"/>
              <a:gd name="connsiteX538" fmla="*/ 278707 w 7467600"/>
              <a:gd name="connsiteY538" fmla="*/ 1352270 h 6858000"/>
              <a:gd name="connsiteX539" fmla="*/ 321570 w 7467600"/>
              <a:gd name="connsiteY539" fmla="*/ 1861610 h 6858000"/>
              <a:gd name="connsiteX540" fmla="*/ 294281 w 7467600"/>
              <a:gd name="connsiteY540" fmla="*/ 1440658 h 6858000"/>
              <a:gd name="connsiteX541" fmla="*/ 278707 w 7467600"/>
              <a:gd name="connsiteY541" fmla="*/ 1352270 h 6858000"/>
              <a:gd name="connsiteX542" fmla="*/ 1423821 w 7467600"/>
              <a:gd name="connsiteY542" fmla="*/ 1351958 h 6858000"/>
              <a:gd name="connsiteX543" fmla="*/ 1638521 w 7467600"/>
              <a:gd name="connsiteY543" fmla="*/ 1908470 h 6858000"/>
              <a:gd name="connsiteX544" fmla="*/ 1754199 w 7467600"/>
              <a:gd name="connsiteY544" fmla="*/ 2149284 h 6858000"/>
              <a:gd name="connsiteX545" fmla="*/ 1908359 w 7467600"/>
              <a:gd name="connsiteY545" fmla="*/ 2364988 h 6858000"/>
              <a:gd name="connsiteX546" fmla="*/ 1647661 w 7467600"/>
              <a:gd name="connsiteY546" fmla="*/ 1825945 h 6858000"/>
              <a:gd name="connsiteX547" fmla="*/ 1423821 w 7467600"/>
              <a:gd name="connsiteY547" fmla="*/ 1351958 h 6858000"/>
              <a:gd name="connsiteX548" fmla="*/ 1431890 w 7467600"/>
              <a:gd name="connsiteY548" fmla="*/ 1306475 h 6858000"/>
              <a:gd name="connsiteX549" fmla="*/ 1507597 w 7467600"/>
              <a:gd name="connsiteY549" fmla="*/ 1446132 h 6858000"/>
              <a:gd name="connsiteX550" fmla="*/ 1674586 w 7467600"/>
              <a:gd name="connsiteY550" fmla="*/ 1813832 h 6858000"/>
              <a:gd name="connsiteX551" fmla="*/ 1815950 w 7467600"/>
              <a:gd name="connsiteY551" fmla="*/ 2128564 h 6858000"/>
              <a:gd name="connsiteX552" fmla="*/ 1984242 w 7467600"/>
              <a:gd name="connsiteY552" fmla="*/ 2430829 h 6858000"/>
              <a:gd name="connsiteX553" fmla="*/ 2014023 w 7467600"/>
              <a:gd name="connsiteY553" fmla="*/ 2450995 h 6858000"/>
              <a:gd name="connsiteX554" fmla="*/ 1747337 w 7467600"/>
              <a:gd name="connsiteY554" fmla="*/ 1855264 h 6858000"/>
              <a:gd name="connsiteX555" fmla="*/ 1533749 w 7467600"/>
              <a:gd name="connsiteY555" fmla="*/ 1478656 h 6858000"/>
              <a:gd name="connsiteX556" fmla="*/ 1431890 w 7467600"/>
              <a:gd name="connsiteY556" fmla="*/ 1306475 h 6858000"/>
              <a:gd name="connsiteX557" fmla="*/ 5052692 w 7467600"/>
              <a:gd name="connsiteY557" fmla="*/ 1292994 h 6858000"/>
              <a:gd name="connsiteX558" fmla="*/ 5200661 w 7467600"/>
              <a:gd name="connsiteY558" fmla="*/ 1635186 h 6858000"/>
              <a:gd name="connsiteX559" fmla="*/ 5297138 w 7467600"/>
              <a:gd name="connsiteY559" fmla="*/ 1906351 h 6858000"/>
              <a:gd name="connsiteX560" fmla="*/ 5052692 w 7467600"/>
              <a:gd name="connsiteY560" fmla="*/ 1292994 h 6858000"/>
              <a:gd name="connsiteX561" fmla="*/ 5009948 w 7467600"/>
              <a:gd name="connsiteY561" fmla="*/ 1273619 h 6858000"/>
              <a:gd name="connsiteX562" fmla="*/ 5121777 w 7467600"/>
              <a:gd name="connsiteY562" fmla="*/ 1654213 h 6858000"/>
              <a:gd name="connsiteX563" fmla="*/ 5293545 w 7467600"/>
              <a:gd name="connsiteY563" fmla="*/ 2072247 h 6858000"/>
              <a:gd name="connsiteX564" fmla="*/ 5294042 w 7467600"/>
              <a:gd name="connsiteY564" fmla="*/ 2065019 h 6858000"/>
              <a:gd name="connsiteX565" fmla="*/ 5171936 w 7467600"/>
              <a:gd name="connsiteY565" fmla="*/ 1647613 h 6858000"/>
              <a:gd name="connsiteX566" fmla="*/ 5009948 w 7467600"/>
              <a:gd name="connsiteY566" fmla="*/ 1273619 h 6858000"/>
              <a:gd name="connsiteX567" fmla="*/ 655236 w 7467600"/>
              <a:gd name="connsiteY567" fmla="*/ 1268632 h 6858000"/>
              <a:gd name="connsiteX568" fmla="*/ 839521 w 7467600"/>
              <a:gd name="connsiteY568" fmla="*/ 1685315 h 6858000"/>
              <a:gd name="connsiteX569" fmla="*/ 1109416 w 7467600"/>
              <a:gd name="connsiteY569" fmla="*/ 2061663 h 6858000"/>
              <a:gd name="connsiteX570" fmla="*/ 1298300 w 7467600"/>
              <a:gd name="connsiteY570" fmla="*/ 2247742 h 6858000"/>
              <a:gd name="connsiteX571" fmla="*/ 1125871 w 7467600"/>
              <a:gd name="connsiteY571" fmla="*/ 1989513 h 6858000"/>
              <a:gd name="connsiteX572" fmla="*/ 981574 w 7467600"/>
              <a:gd name="connsiteY572" fmla="*/ 1783157 h 6858000"/>
              <a:gd name="connsiteX573" fmla="*/ 922198 w 7467600"/>
              <a:gd name="connsiteY573" fmla="*/ 1677437 h 6858000"/>
              <a:gd name="connsiteX574" fmla="*/ 869293 w 7467600"/>
              <a:gd name="connsiteY574" fmla="*/ 1583214 h 6858000"/>
              <a:gd name="connsiteX575" fmla="*/ 751431 w 7467600"/>
              <a:gd name="connsiteY575" fmla="*/ 1405731 h 6858000"/>
              <a:gd name="connsiteX576" fmla="*/ 655236 w 7467600"/>
              <a:gd name="connsiteY576" fmla="*/ 1268632 h 6858000"/>
              <a:gd name="connsiteX577" fmla="*/ 6516292 w 7467600"/>
              <a:gd name="connsiteY577" fmla="*/ 1263064 h 6858000"/>
              <a:gd name="connsiteX578" fmla="*/ 5736320 w 7467600"/>
              <a:gd name="connsiteY578" fmla="*/ 1501803 h 6858000"/>
              <a:gd name="connsiteX579" fmla="*/ 6516292 w 7467600"/>
              <a:gd name="connsiteY579" fmla="*/ 1263064 h 6858000"/>
              <a:gd name="connsiteX580" fmla="*/ 291466 w 7467600"/>
              <a:gd name="connsiteY580" fmla="*/ 1250369 h 6858000"/>
              <a:gd name="connsiteX581" fmla="*/ 323180 w 7467600"/>
              <a:gd name="connsiteY581" fmla="*/ 1435283 h 6858000"/>
              <a:gd name="connsiteX582" fmla="*/ 349381 w 7467600"/>
              <a:gd name="connsiteY582" fmla="*/ 1875041 h 6858000"/>
              <a:gd name="connsiteX583" fmla="*/ 374363 w 7467600"/>
              <a:gd name="connsiteY583" fmla="*/ 1506494 h 6858000"/>
              <a:gd name="connsiteX584" fmla="*/ 302168 w 7467600"/>
              <a:gd name="connsiteY584" fmla="*/ 1274495 h 6858000"/>
              <a:gd name="connsiteX585" fmla="*/ 291466 w 7467600"/>
              <a:gd name="connsiteY585" fmla="*/ 1250369 h 6858000"/>
              <a:gd name="connsiteX586" fmla="*/ 678222 w 7467600"/>
              <a:gd name="connsiteY586" fmla="*/ 1248670 h 6858000"/>
              <a:gd name="connsiteX587" fmla="*/ 775536 w 7467600"/>
              <a:gd name="connsiteY587" fmla="*/ 1388015 h 6858000"/>
              <a:gd name="connsiteX588" fmla="*/ 894529 w 7467600"/>
              <a:gd name="connsiteY588" fmla="*/ 1567739 h 6858000"/>
              <a:gd name="connsiteX589" fmla="*/ 948000 w 7467600"/>
              <a:gd name="connsiteY589" fmla="*/ 1663088 h 6858000"/>
              <a:gd name="connsiteX590" fmla="*/ 1006812 w 7467600"/>
              <a:gd name="connsiteY590" fmla="*/ 1767683 h 6858000"/>
              <a:gd name="connsiteX591" fmla="*/ 1149133 w 7467600"/>
              <a:gd name="connsiteY591" fmla="*/ 1971513 h 6858000"/>
              <a:gd name="connsiteX592" fmla="*/ 1333952 w 7467600"/>
              <a:gd name="connsiteY592" fmla="*/ 2251620 h 6858000"/>
              <a:gd name="connsiteX593" fmla="*/ 1337329 w 7467600"/>
              <a:gd name="connsiteY593" fmla="*/ 2258350 h 6858000"/>
              <a:gd name="connsiteX594" fmla="*/ 1014726 w 7467600"/>
              <a:gd name="connsiteY594" fmla="*/ 1615556 h 6858000"/>
              <a:gd name="connsiteX595" fmla="*/ 678222 w 7467600"/>
              <a:gd name="connsiteY595" fmla="*/ 1248670 h 6858000"/>
              <a:gd name="connsiteX596" fmla="*/ 6691602 w 7467600"/>
              <a:gd name="connsiteY596" fmla="*/ 1140573 h 6858000"/>
              <a:gd name="connsiteX597" fmla="*/ 6571100 w 7467600"/>
              <a:gd name="connsiteY597" fmla="*/ 1183662 h 6858000"/>
              <a:gd name="connsiteX598" fmla="*/ 6241687 w 7467600"/>
              <a:gd name="connsiteY598" fmla="*/ 1257600 h 6858000"/>
              <a:gd name="connsiteX599" fmla="*/ 5693009 w 7467600"/>
              <a:gd name="connsiteY599" fmla="*/ 1478256 h 6858000"/>
              <a:gd name="connsiteX600" fmla="*/ 6548420 w 7467600"/>
              <a:gd name="connsiteY600" fmla="*/ 1214599 h 6858000"/>
              <a:gd name="connsiteX601" fmla="*/ 6605473 w 7467600"/>
              <a:gd name="connsiteY601" fmla="*/ 1184686 h 6858000"/>
              <a:gd name="connsiteX602" fmla="*/ 6691602 w 7467600"/>
              <a:gd name="connsiteY602" fmla="*/ 1140573 h 6858000"/>
              <a:gd name="connsiteX603" fmla="*/ 4002475 w 7467600"/>
              <a:gd name="connsiteY603" fmla="*/ 1037802 h 6858000"/>
              <a:gd name="connsiteX604" fmla="*/ 4000324 w 7467600"/>
              <a:gd name="connsiteY604" fmla="*/ 1039362 h 6858000"/>
              <a:gd name="connsiteX605" fmla="*/ 4002862 w 7467600"/>
              <a:gd name="connsiteY605" fmla="*/ 1042866 h 6858000"/>
              <a:gd name="connsiteX606" fmla="*/ 4002475 w 7467600"/>
              <a:gd name="connsiteY606" fmla="*/ 1037802 h 6858000"/>
              <a:gd name="connsiteX607" fmla="*/ 506322 w 7467600"/>
              <a:gd name="connsiteY607" fmla="*/ 1020997 h 6858000"/>
              <a:gd name="connsiteX608" fmla="*/ 533068 w 7467600"/>
              <a:gd name="connsiteY608" fmla="*/ 1029409 h 6858000"/>
              <a:gd name="connsiteX609" fmla="*/ 1232525 w 7467600"/>
              <a:gd name="connsiteY609" fmla="*/ 1804675 h 6858000"/>
              <a:gd name="connsiteX610" fmla="*/ 1388858 w 7467600"/>
              <a:gd name="connsiteY610" fmla="*/ 2368011 h 6858000"/>
              <a:gd name="connsiteX611" fmla="*/ 1384098 w 7467600"/>
              <a:gd name="connsiteY611" fmla="*/ 2378125 h 6858000"/>
              <a:gd name="connsiteX612" fmla="*/ 1425393 w 7467600"/>
              <a:gd name="connsiteY612" fmla="*/ 2589124 h 6858000"/>
              <a:gd name="connsiteX613" fmla="*/ 1424001 w 7467600"/>
              <a:gd name="connsiteY613" fmla="*/ 2597541 h 6858000"/>
              <a:gd name="connsiteX614" fmla="*/ 2152729 w 7467600"/>
              <a:gd name="connsiteY614" fmla="*/ 2864487 h 6858000"/>
              <a:gd name="connsiteX615" fmla="*/ 2020609 w 7467600"/>
              <a:gd name="connsiteY615" fmla="*/ 2539671 h 6858000"/>
              <a:gd name="connsiteX616" fmla="*/ 2018920 w 7467600"/>
              <a:gd name="connsiteY616" fmla="*/ 2536309 h 6858000"/>
              <a:gd name="connsiteX617" fmla="*/ 1342441 w 7467600"/>
              <a:gd name="connsiteY617" fmla="*/ 1173017 h 6858000"/>
              <a:gd name="connsiteX618" fmla="*/ 1367925 w 7467600"/>
              <a:gd name="connsiteY618" fmla="*/ 1135648 h 6858000"/>
              <a:gd name="connsiteX619" fmla="*/ 1771401 w 7467600"/>
              <a:gd name="connsiteY619" fmla="*/ 1806673 h 6858000"/>
              <a:gd name="connsiteX620" fmla="*/ 1972385 w 7467600"/>
              <a:gd name="connsiteY620" fmla="*/ 2198735 h 6858000"/>
              <a:gd name="connsiteX621" fmla="*/ 2040892 w 7467600"/>
              <a:gd name="connsiteY621" fmla="*/ 2405205 h 6858000"/>
              <a:gd name="connsiteX622" fmla="*/ 2131689 w 7467600"/>
              <a:gd name="connsiteY622" fmla="*/ 1936926 h 6858000"/>
              <a:gd name="connsiteX623" fmla="*/ 2454820 w 7467600"/>
              <a:gd name="connsiteY623" fmla="*/ 1248808 h 6858000"/>
              <a:gd name="connsiteX624" fmla="*/ 2492512 w 7467600"/>
              <a:gd name="connsiteY624" fmla="*/ 1302920 h 6858000"/>
              <a:gd name="connsiteX625" fmla="*/ 2081216 w 7467600"/>
              <a:gd name="connsiteY625" fmla="*/ 2527513 h 6858000"/>
              <a:gd name="connsiteX626" fmla="*/ 2081211 w 7467600"/>
              <a:gd name="connsiteY626" fmla="*/ 2528916 h 6858000"/>
              <a:gd name="connsiteX627" fmla="*/ 2199067 w 7467600"/>
              <a:gd name="connsiteY627" fmla="*/ 2884061 h 6858000"/>
              <a:gd name="connsiteX628" fmla="*/ 3192586 w 7467600"/>
              <a:gd name="connsiteY628" fmla="*/ 3411496 h 6858000"/>
              <a:gd name="connsiteX629" fmla="*/ 3182620 w 7467600"/>
              <a:gd name="connsiteY629" fmla="*/ 3483279 h 6858000"/>
              <a:gd name="connsiteX630" fmla="*/ 2435119 w 7467600"/>
              <a:gd name="connsiteY630" fmla="*/ 3080173 h 6858000"/>
              <a:gd name="connsiteX631" fmla="*/ 2410152 w 7467600"/>
              <a:gd name="connsiteY631" fmla="*/ 3063751 h 6858000"/>
              <a:gd name="connsiteX632" fmla="*/ 2408099 w 7467600"/>
              <a:gd name="connsiteY632" fmla="*/ 3064403 h 6858000"/>
              <a:gd name="connsiteX633" fmla="*/ 2407218 w 7467600"/>
              <a:gd name="connsiteY633" fmla="*/ 3070324 h 6858000"/>
              <a:gd name="connsiteX634" fmla="*/ 2380138 w 7467600"/>
              <a:gd name="connsiteY634" fmla="*/ 3099341 h 6858000"/>
              <a:gd name="connsiteX635" fmla="*/ 1765923 w 7467600"/>
              <a:gd name="connsiteY635" fmla="*/ 3581043 h 6858000"/>
              <a:gd name="connsiteX636" fmla="*/ 1702258 w 7467600"/>
              <a:gd name="connsiteY636" fmla="*/ 3612286 h 6858000"/>
              <a:gd name="connsiteX637" fmla="*/ 1538370 w 7467600"/>
              <a:gd name="connsiteY637" fmla="*/ 3811804 h 6858000"/>
              <a:gd name="connsiteX638" fmla="*/ 542867 w 7467600"/>
              <a:gd name="connsiteY638" fmla="*/ 4944092 h 6858000"/>
              <a:gd name="connsiteX639" fmla="*/ 515800 w 7467600"/>
              <a:gd name="connsiteY639" fmla="*/ 4862180 h 6858000"/>
              <a:gd name="connsiteX640" fmla="*/ 909145 w 7467600"/>
              <a:gd name="connsiteY640" fmla="*/ 4199225 h 6858000"/>
              <a:gd name="connsiteX641" fmla="*/ 1214067 w 7467600"/>
              <a:gd name="connsiteY641" fmla="*/ 3908561 h 6858000"/>
              <a:gd name="connsiteX642" fmla="*/ 640967 w 7467600"/>
              <a:gd name="connsiteY642" fmla="*/ 4105601 h 6858000"/>
              <a:gd name="connsiteX643" fmla="*/ 112563 w 7467600"/>
              <a:gd name="connsiteY643" fmla="*/ 4396952 h 6858000"/>
              <a:gd name="connsiteX644" fmla="*/ 0 w 7467600"/>
              <a:gd name="connsiteY644" fmla="*/ 4466006 h 6858000"/>
              <a:gd name="connsiteX645" fmla="*/ 0 w 7467600"/>
              <a:gd name="connsiteY645" fmla="*/ 4233763 h 6858000"/>
              <a:gd name="connsiteX646" fmla="*/ 36881 w 7467600"/>
              <a:gd name="connsiteY646" fmla="*/ 4200118 h 6858000"/>
              <a:gd name="connsiteX647" fmla="*/ 910534 w 7467600"/>
              <a:gd name="connsiteY647" fmla="*/ 3629753 h 6858000"/>
              <a:gd name="connsiteX648" fmla="*/ 1578717 w 7467600"/>
              <a:gd name="connsiteY648" fmla="*/ 3575982 h 6858000"/>
              <a:gd name="connsiteX649" fmla="*/ 2338780 w 7467600"/>
              <a:gd name="connsiteY649" fmla="*/ 3033725 h 6858000"/>
              <a:gd name="connsiteX650" fmla="*/ 1807991 w 7467600"/>
              <a:gd name="connsiteY650" fmla="*/ 2807184 h 6858000"/>
              <a:gd name="connsiteX651" fmla="*/ 1416358 w 7467600"/>
              <a:gd name="connsiteY651" fmla="*/ 3112571 h 6858000"/>
              <a:gd name="connsiteX652" fmla="*/ 939066 w 7467600"/>
              <a:gd name="connsiteY652" fmla="*/ 3378798 h 6858000"/>
              <a:gd name="connsiteX653" fmla="*/ 115099 w 7467600"/>
              <a:gd name="connsiteY653" fmla="*/ 3607650 h 6858000"/>
              <a:gd name="connsiteX654" fmla="*/ 97284 w 7467600"/>
              <a:gd name="connsiteY654" fmla="*/ 3520393 h 6858000"/>
              <a:gd name="connsiteX655" fmla="*/ 922050 w 7467600"/>
              <a:gd name="connsiteY655" fmla="*/ 3074867 h 6858000"/>
              <a:gd name="connsiteX656" fmla="*/ 1405265 w 7467600"/>
              <a:gd name="connsiteY656" fmla="*/ 3016319 h 6858000"/>
              <a:gd name="connsiteX657" fmla="*/ 1407512 w 7467600"/>
              <a:gd name="connsiteY657" fmla="*/ 3018001 h 6858000"/>
              <a:gd name="connsiteX658" fmla="*/ 1726266 w 7467600"/>
              <a:gd name="connsiteY658" fmla="*/ 2777274 h 6858000"/>
              <a:gd name="connsiteX659" fmla="*/ 625390 w 7467600"/>
              <a:gd name="connsiteY659" fmla="*/ 2514541 h 6858000"/>
              <a:gd name="connsiteX660" fmla="*/ 619799 w 7467600"/>
              <a:gd name="connsiteY660" fmla="*/ 2527180 h 6858000"/>
              <a:gd name="connsiteX661" fmla="*/ 310030 w 7467600"/>
              <a:gd name="connsiteY661" fmla="*/ 2771818 h 6858000"/>
              <a:gd name="connsiteX662" fmla="*/ 173877 w 7467600"/>
              <a:gd name="connsiteY662" fmla="*/ 2937056 h 6858000"/>
              <a:gd name="connsiteX663" fmla="*/ 77889 w 7467600"/>
              <a:gd name="connsiteY663" fmla="*/ 3138440 h 6858000"/>
              <a:gd name="connsiteX664" fmla="*/ 0 w 7467600"/>
              <a:gd name="connsiteY664" fmla="*/ 3271395 h 6858000"/>
              <a:gd name="connsiteX665" fmla="*/ 0 w 7467600"/>
              <a:gd name="connsiteY665" fmla="*/ 3153002 h 6858000"/>
              <a:gd name="connsiteX666" fmla="*/ 2386 w 7467600"/>
              <a:gd name="connsiteY666" fmla="*/ 3149203 h 6858000"/>
              <a:gd name="connsiteX667" fmla="*/ 89753 w 7467600"/>
              <a:gd name="connsiteY667" fmla="*/ 2987702 h 6858000"/>
              <a:gd name="connsiteX668" fmla="*/ 76869 w 7467600"/>
              <a:gd name="connsiteY668" fmla="*/ 3005404 h 6858000"/>
              <a:gd name="connsiteX669" fmla="*/ 32049 w 7467600"/>
              <a:gd name="connsiteY669" fmla="*/ 3065814 h 6858000"/>
              <a:gd name="connsiteX670" fmla="*/ 0 w 7467600"/>
              <a:gd name="connsiteY670" fmla="*/ 3108744 h 6858000"/>
              <a:gd name="connsiteX671" fmla="*/ 0 w 7467600"/>
              <a:gd name="connsiteY671" fmla="*/ 3058059 h 6858000"/>
              <a:gd name="connsiteX672" fmla="*/ 7610 w 7467600"/>
              <a:gd name="connsiteY672" fmla="*/ 3047889 h 6858000"/>
              <a:gd name="connsiteX673" fmla="*/ 52419 w 7467600"/>
              <a:gd name="connsiteY673" fmla="*/ 2987479 h 6858000"/>
              <a:gd name="connsiteX674" fmla="*/ 59142 w 7467600"/>
              <a:gd name="connsiteY674" fmla="*/ 2978488 h 6858000"/>
              <a:gd name="connsiteX675" fmla="*/ 0 w 7467600"/>
              <a:gd name="connsiteY675" fmla="*/ 3015334 h 6858000"/>
              <a:gd name="connsiteX676" fmla="*/ 0 w 7467600"/>
              <a:gd name="connsiteY676" fmla="*/ 2914286 h 6858000"/>
              <a:gd name="connsiteX677" fmla="*/ 36383 w 7467600"/>
              <a:gd name="connsiteY677" fmla="*/ 2901128 h 6858000"/>
              <a:gd name="connsiteX678" fmla="*/ 156329 w 7467600"/>
              <a:gd name="connsiteY678" fmla="*/ 2840533 h 6858000"/>
              <a:gd name="connsiteX679" fmla="*/ 358355 w 7467600"/>
              <a:gd name="connsiteY679" fmla="*/ 2620471 h 6858000"/>
              <a:gd name="connsiteX680" fmla="*/ 510577 w 7467600"/>
              <a:gd name="connsiteY680" fmla="*/ 2501244 h 6858000"/>
              <a:gd name="connsiteX681" fmla="*/ 211967 w 7467600"/>
              <a:gd name="connsiteY681" fmla="*/ 2479171 h 6858000"/>
              <a:gd name="connsiteX682" fmla="*/ 0 w 7467600"/>
              <a:gd name="connsiteY682" fmla="*/ 2476398 h 6858000"/>
              <a:gd name="connsiteX683" fmla="*/ 0 w 7467600"/>
              <a:gd name="connsiteY683" fmla="*/ 2389189 h 6858000"/>
              <a:gd name="connsiteX684" fmla="*/ 103062 w 7467600"/>
              <a:gd name="connsiteY684" fmla="*/ 2389518 h 6858000"/>
              <a:gd name="connsiteX685" fmla="*/ 510734 w 7467600"/>
              <a:gd name="connsiteY685" fmla="*/ 2416201 h 6858000"/>
              <a:gd name="connsiteX686" fmla="*/ 279257 w 7467600"/>
              <a:gd name="connsiteY686" fmla="*/ 2092102 h 6858000"/>
              <a:gd name="connsiteX687" fmla="*/ 65265 w 7467600"/>
              <a:gd name="connsiteY687" fmla="*/ 2006049 h 6858000"/>
              <a:gd name="connsiteX688" fmla="*/ 0 w 7467600"/>
              <a:gd name="connsiteY688" fmla="*/ 1982532 h 6858000"/>
              <a:gd name="connsiteX689" fmla="*/ 0 w 7467600"/>
              <a:gd name="connsiteY689" fmla="*/ 1912789 h 6858000"/>
              <a:gd name="connsiteX690" fmla="*/ 97460 w 7467600"/>
              <a:gd name="connsiteY690" fmla="*/ 1953725 h 6858000"/>
              <a:gd name="connsiteX691" fmla="*/ 221272 w 7467600"/>
              <a:gd name="connsiteY691" fmla="*/ 1980766 h 6858000"/>
              <a:gd name="connsiteX692" fmla="*/ 116765 w 7467600"/>
              <a:gd name="connsiteY692" fmla="*/ 1911033 h 6858000"/>
              <a:gd name="connsiteX693" fmla="*/ 16405 w 7467600"/>
              <a:gd name="connsiteY693" fmla="*/ 1803412 h 6858000"/>
              <a:gd name="connsiteX694" fmla="*/ 0 w 7467600"/>
              <a:gd name="connsiteY694" fmla="*/ 1784777 h 6858000"/>
              <a:gd name="connsiteX695" fmla="*/ 0 w 7467600"/>
              <a:gd name="connsiteY695" fmla="*/ 1740082 h 6858000"/>
              <a:gd name="connsiteX696" fmla="*/ 39394 w 7467600"/>
              <a:gd name="connsiteY696" fmla="*/ 1784856 h 6858000"/>
              <a:gd name="connsiteX697" fmla="*/ 135813 w 7467600"/>
              <a:gd name="connsiteY697" fmla="*/ 1888838 h 6858000"/>
              <a:gd name="connsiteX698" fmla="*/ 242575 w 7467600"/>
              <a:gd name="connsiteY698" fmla="*/ 1958841 h 6858000"/>
              <a:gd name="connsiteX699" fmla="*/ 82197 w 7467600"/>
              <a:gd name="connsiteY699" fmla="*/ 1754826 h 6858000"/>
              <a:gd name="connsiteX700" fmla="*/ 0 w 7467600"/>
              <a:gd name="connsiteY700" fmla="*/ 1679650 h 6858000"/>
              <a:gd name="connsiteX701" fmla="*/ 0 w 7467600"/>
              <a:gd name="connsiteY701" fmla="*/ 1602463 h 6858000"/>
              <a:gd name="connsiteX702" fmla="*/ 84689 w 7467600"/>
              <a:gd name="connsiteY702" fmla="*/ 1677442 h 6858000"/>
              <a:gd name="connsiteX703" fmla="*/ 298437 w 7467600"/>
              <a:gd name="connsiteY703" fmla="*/ 1968019 h 6858000"/>
              <a:gd name="connsiteX704" fmla="*/ 227269 w 7467600"/>
              <a:gd name="connsiteY704" fmla="*/ 1114064 h 6858000"/>
              <a:gd name="connsiteX705" fmla="*/ 248003 w 7467600"/>
              <a:gd name="connsiteY705" fmla="*/ 1089613 h 6858000"/>
              <a:gd name="connsiteX706" fmla="*/ 427020 w 7467600"/>
              <a:gd name="connsiteY706" fmla="*/ 1619803 h 6858000"/>
              <a:gd name="connsiteX707" fmla="*/ 340345 w 7467600"/>
              <a:gd name="connsiteY707" fmla="*/ 2027739 h 6858000"/>
              <a:gd name="connsiteX708" fmla="*/ 360865 w 7467600"/>
              <a:gd name="connsiteY708" fmla="*/ 2044827 h 6858000"/>
              <a:gd name="connsiteX709" fmla="*/ 560414 w 7467600"/>
              <a:gd name="connsiteY709" fmla="*/ 2421457 h 6858000"/>
              <a:gd name="connsiteX710" fmla="*/ 1359703 w 7467600"/>
              <a:gd name="connsiteY710" fmla="*/ 2578554 h 6858000"/>
              <a:gd name="connsiteX711" fmla="*/ 1359422 w 7467600"/>
              <a:gd name="connsiteY711" fmla="*/ 2577994 h 6858000"/>
              <a:gd name="connsiteX712" fmla="*/ 828701 w 7467600"/>
              <a:gd name="connsiteY712" fmla="*/ 1839520 h 6858000"/>
              <a:gd name="connsiteX713" fmla="*/ 494427 w 7467600"/>
              <a:gd name="connsiteY713" fmla="*/ 1092333 h 6858000"/>
              <a:gd name="connsiteX714" fmla="*/ 506322 w 7467600"/>
              <a:gd name="connsiteY714" fmla="*/ 1020997 h 6858000"/>
              <a:gd name="connsiteX715" fmla="*/ 4570198 w 7467600"/>
              <a:gd name="connsiteY715" fmla="*/ 978081 h 6858000"/>
              <a:gd name="connsiteX716" fmla="*/ 4523691 w 7467600"/>
              <a:gd name="connsiteY716" fmla="*/ 1127776 h 6858000"/>
              <a:gd name="connsiteX717" fmla="*/ 4509875 w 7467600"/>
              <a:gd name="connsiteY717" fmla="*/ 1167552 h 6858000"/>
              <a:gd name="connsiteX718" fmla="*/ 4478168 w 7467600"/>
              <a:gd name="connsiteY718" fmla="*/ 1260735 h 6858000"/>
              <a:gd name="connsiteX719" fmla="*/ 4409309 w 7467600"/>
              <a:gd name="connsiteY719" fmla="*/ 1666996 h 6858000"/>
              <a:gd name="connsiteX720" fmla="*/ 4370031 w 7467600"/>
              <a:gd name="connsiteY720" fmla="*/ 1955666 h 6858000"/>
              <a:gd name="connsiteX721" fmla="*/ 4570198 w 7467600"/>
              <a:gd name="connsiteY721" fmla="*/ 978081 h 6858000"/>
              <a:gd name="connsiteX722" fmla="*/ 4557898 w 7467600"/>
              <a:gd name="connsiteY722" fmla="*/ 900011 h 6858000"/>
              <a:gd name="connsiteX723" fmla="*/ 4344840 w 7467600"/>
              <a:gd name="connsiteY723" fmla="*/ 1922038 h 6858000"/>
              <a:gd name="connsiteX724" fmla="*/ 4378710 w 7467600"/>
              <a:gd name="connsiteY724" fmla="*/ 1665516 h 6858000"/>
              <a:gd name="connsiteX725" fmla="*/ 4448798 w 7467600"/>
              <a:gd name="connsiteY725" fmla="*/ 1253024 h 6858000"/>
              <a:gd name="connsiteX726" fmla="*/ 4480315 w 7467600"/>
              <a:gd name="connsiteY726" fmla="*/ 1158454 h 6858000"/>
              <a:gd name="connsiteX727" fmla="*/ 4494133 w 7467600"/>
              <a:gd name="connsiteY727" fmla="*/ 1118676 h 6858000"/>
              <a:gd name="connsiteX728" fmla="*/ 4557898 w 7467600"/>
              <a:gd name="connsiteY728" fmla="*/ 900011 h 6858000"/>
              <a:gd name="connsiteX729" fmla="*/ 5870151 w 7467600"/>
              <a:gd name="connsiteY729" fmla="*/ 898890 h 6858000"/>
              <a:gd name="connsiteX730" fmla="*/ 5861335 w 7467600"/>
              <a:gd name="connsiteY730" fmla="*/ 899177 h 6858000"/>
              <a:gd name="connsiteX731" fmla="*/ 5843702 w 7467600"/>
              <a:gd name="connsiteY731" fmla="*/ 899748 h 6858000"/>
              <a:gd name="connsiteX732" fmla="*/ 5651107 w 7467600"/>
              <a:gd name="connsiteY732" fmla="*/ 920306 h 6858000"/>
              <a:gd name="connsiteX733" fmla="*/ 5459407 w 7467600"/>
              <a:gd name="connsiteY733" fmla="*/ 940975 h 6858000"/>
              <a:gd name="connsiteX734" fmla="*/ 5374846 w 7467600"/>
              <a:gd name="connsiteY734" fmla="*/ 941988 h 6858000"/>
              <a:gd name="connsiteX735" fmla="*/ 5256105 w 7467600"/>
              <a:gd name="connsiteY735" fmla="*/ 945632 h 6858000"/>
              <a:gd name="connsiteX736" fmla="*/ 5107071 w 7467600"/>
              <a:gd name="connsiteY736" fmla="*/ 969720 h 6858000"/>
              <a:gd name="connsiteX737" fmla="*/ 4998681 w 7467600"/>
              <a:gd name="connsiteY737" fmla="*/ 988771 h 6858000"/>
              <a:gd name="connsiteX738" fmla="*/ 5870151 w 7467600"/>
              <a:gd name="connsiteY738" fmla="*/ 898890 h 6858000"/>
              <a:gd name="connsiteX739" fmla="*/ 5504425 w 7467600"/>
              <a:gd name="connsiteY739" fmla="*/ 848067 h 6858000"/>
              <a:gd name="connsiteX740" fmla="*/ 4968849 w 7467600"/>
              <a:gd name="connsiteY740" fmla="*/ 962318 h 6858000"/>
              <a:gd name="connsiteX741" fmla="*/ 5104039 w 7467600"/>
              <a:gd name="connsiteY741" fmla="*/ 940634 h 6858000"/>
              <a:gd name="connsiteX742" fmla="*/ 5256311 w 7467600"/>
              <a:gd name="connsiteY742" fmla="*/ 916490 h 6858000"/>
              <a:gd name="connsiteX743" fmla="*/ 5377381 w 7467600"/>
              <a:gd name="connsiteY743" fmla="*/ 912671 h 6858000"/>
              <a:gd name="connsiteX744" fmla="*/ 5460148 w 7467600"/>
              <a:gd name="connsiteY744" fmla="*/ 911442 h 6858000"/>
              <a:gd name="connsiteX745" fmla="*/ 5648971 w 7467600"/>
              <a:gd name="connsiteY745" fmla="*/ 891331 h 6858000"/>
              <a:gd name="connsiteX746" fmla="*/ 5844807 w 7467600"/>
              <a:gd name="connsiteY746" fmla="*/ 870718 h 6858000"/>
              <a:gd name="connsiteX747" fmla="*/ 5862975 w 7467600"/>
              <a:gd name="connsiteY747" fmla="*/ 869756 h 6858000"/>
              <a:gd name="connsiteX748" fmla="*/ 5920887 w 7467600"/>
              <a:gd name="connsiteY748" fmla="*/ 865929 h 6858000"/>
              <a:gd name="connsiteX749" fmla="*/ 5504425 w 7467600"/>
              <a:gd name="connsiteY749" fmla="*/ 848067 h 6858000"/>
              <a:gd name="connsiteX750" fmla="*/ 3607114 w 7467600"/>
              <a:gd name="connsiteY750" fmla="*/ 467441 h 6858000"/>
              <a:gd name="connsiteX751" fmla="*/ 3296242 w 7467600"/>
              <a:gd name="connsiteY751" fmla="*/ 807991 h 6858000"/>
              <a:gd name="connsiteX752" fmla="*/ 3174674 w 7467600"/>
              <a:gd name="connsiteY752" fmla="*/ 919759 h 6858000"/>
              <a:gd name="connsiteX753" fmla="*/ 3042978 w 7467600"/>
              <a:gd name="connsiteY753" fmla="*/ 1054894 h 6858000"/>
              <a:gd name="connsiteX754" fmla="*/ 2968914 w 7467600"/>
              <a:gd name="connsiteY754" fmla="*/ 1133756 h 6858000"/>
              <a:gd name="connsiteX755" fmla="*/ 3103823 w 7467600"/>
              <a:gd name="connsiteY755" fmla="*/ 1026814 h 6858000"/>
              <a:gd name="connsiteX756" fmla="*/ 3607114 w 7467600"/>
              <a:gd name="connsiteY756" fmla="*/ 467441 h 6858000"/>
              <a:gd name="connsiteX757" fmla="*/ 3744487 w 7467600"/>
              <a:gd name="connsiteY757" fmla="*/ 383136 h 6858000"/>
              <a:gd name="connsiteX758" fmla="*/ 3970213 w 7467600"/>
              <a:gd name="connsiteY758" fmla="*/ 995559 h 6858000"/>
              <a:gd name="connsiteX759" fmla="*/ 3744487 w 7467600"/>
              <a:gd name="connsiteY759" fmla="*/ 383136 h 6858000"/>
              <a:gd name="connsiteX760" fmla="*/ 3624562 w 7467600"/>
              <a:gd name="connsiteY760" fmla="*/ 367041 h 6858000"/>
              <a:gd name="connsiteX761" fmla="*/ 3489712 w 7467600"/>
              <a:gd name="connsiteY761" fmla="*/ 485386 h 6858000"/>
              <a:gd name="connsiteX762" fmla="*/ 3182994 w 7467600"/>
              <a:gd name="connsiteY762" fmla="*/ 828265 h 6858000"/>
              <a:gd name="connsiteX763" fmla="*/ 2892114 w 7467600"/>
              <a:gd name="connsiteY763" fmla="*/ 1172635 h 6858000"/>
              <a:gd name="connsiteX764" fmla="*/ 3021459 w 7467600"/>
              <a:gd name="connsiteY764" fmla="*/ 1035385 h 6858000"/>
              <a:gd name="connsiteX765" fmla="*/ 3153873 w 7467600"/>
              <a:gd name="connsiteY765" fmla="*/ 898971 h 6858000"/>
              <a:gd name="connsiteX766" fmla="*/ 3276511 w 7467600"/>
              <a:gd name="connsiteY766" fmla="*/ 786423 h 6858000"/>
              <a:gd name="connsiteX767" fmla="*/ 3584154 w 7467600"/>
              <a:gd name="connsiteY767" fmla="*/ 448218 h 6858000"/>
              <a:gd name="connsiteX768" fmla="*/ 3624562 w 7467600"/>
              <a:gd name="connsiteY768" fmla="*/ 367041 h 6858000"/>
              <a:gd name="connsiteX769" fmla="*/ 3766672 w 7467600"/>
              <a:gd name="connsiteY769" fmla="*/ 359429 h 6858000"/>
              <a:gd name="connsiteX770" fmla="*/ 3996338 w 7467600"/>
              <a:gd name="connsiteY770" fmla="*/ 968237 h 6858000"/>
              <a:gd name="connsiteX771" fmla="*/ 3766672 w 7467600"/>
              <a:gd name="connsiteY771" fmla="*/ 359429 h 6858000"/>
              <a:gd name="connsiteX772" fmla="*/ 5805386 w 7467600"/>
              <a:gd name="connsiteY772" fmla="*/ 239240 h 6858000"/>
              <a:gd name="connsiteX773" fmla="*/ 5736947 w 7467600"/>
              <a:gd name="connsiteY773" fmla="*/ 261367 h 6858000"/>
              <a:gd name="connsiteX774" fmla="*/ 5427012 w 7467600"/>
              <a:gd name="connsiteY774" fmla="*/ 311272 h 6858000"/>
              <a:gd name="connsiteX775" fmla="*/ 5147818 w 7467600"/>
              <a:gd name="connsiteY775" fmla="*/ 322112 h 6858000"/>
              <a:gd name="connsiteX776" fmla="*/ 5060854 w 7467600"/>
              <a:gd name="connsiteY776" fmla="*/ 311882 h 6858000"/>
              <a:gd name="connsiteX777" fmla="*/ 4945989 w 7467600"/>
              <a:gd name="connsiteY777" fmla="*/ 300516 h 6858000"/>
              <a:gd name="connsiteX778" fmla="*/ 5410479 w 7467600"/>
              <a:gd name="connsiteY778" fmla="*/ 348434 h 6858000"/>
              <a:gd name="connsiteX779" fmla="*/ 5805386 w 7467600"/>
              <a:gd name="connsiteY779" fmla="*/ 239240 h 6858000"/>
              <a:gd name="connsiteX780" fmla="*/ 5905192 w 7467600"/>
              <a:gd name="connsiteY780" fmla="*/ 163079 h 6858000"/>
              <a:gd name="connsiteX781" fmla="*/ 5865655 w 7467600"/>
              <a:gd name="connsiteY781" fmla="*/ 171901 h 6858000"/>
              <a:gd name="connsiteX782" fmla="*/ 5259740 w 7467600"/>
              <a:gd name="connsiteY782" fmla="*/ 257013 h 6858000"/>
              <a:gd name="connsiteX783" fmla="*/ 5208466 w 7467600"/>
              <a:gd name="connsiteY783" fmla="*/ 257550 h 6858000"/>
              <a:gd name="connsiteX784" fmla="*/ 4980204 w 7467600"/>
              <a:gd name="connsiteY784" fmla="*/ 271903 h 6858000"/>
              <a:gd name="connsiteX785" fmla="*/ 5068068 w 7467600"/>
              <a:gd name="connsiteY785" fmla="*/ 282244 h 6858000"/>
              <a:gd name="connsiteX786" fmla="*/ 5153231 w 7467600"/>
              <a:gd name="connsiteY786" fmla="*/ 292240 h 6858000"/>
              <a:gd name="connsiteX787" fmla="*/ 5426491 w 7467600"/>
              <a:gd name="connsiteY787" fmla="*/ 281128 h 6858000"/>
              <a:gd name="connsiteX788" fmla="*/ 5731212 w 7467600"/>
              <a:gd name="connsiteY788" fmla="*/ 231951 h 6858000"/>
              <a:gd name="connsiteX789" fmla="*/ 5905192 w 7467600"/>
              <a:gd name="connsiteY789" fmla="*/ 163079 h 6858000"/>
              <a:gd name="connsiteX790" fmla="*/ 5944437 w 7467600"/>
              <a:gd name="connsiteY790" fmla="*/ 113829 h 6858000"/>
              <a:gd name="connsiteX791" fmla="*/ 5825032 w 7467600"/>
              <a:gd name="connsiteY791" fmla="*/ 146405 h 6858000"/>
              <a:gd name="connsiteX792" fmla="*/ 4955599 w 7467600"/>
              <a:gd name="connsiteY792" fmla="*/ 247008 h 6858000"/>
              <a:gd name="connsiteX793" fmla="*/ 5210104 w 7467600"/>
              <a:gd name="connsiteY793" fmla="*/ 228123 h 6858000"/>
              <a:gd name="connsiteX794" fmla="*/ 5261015 w 7467600"/>
              <a:gd name="connsiteY794" fmla="*/ 227087 h 6858000"/>
              <a:gd name="connsiteX795" fmla="*/ 5861181 w 7467600"/>
              <a:gd name="connsiteY795" fmla="*/ 143093 h 6858000"/>
              <a:gd name="connsiteX796" fmla="*/ 5961252 w 7467600"/>
              <a:gd name="connsiteY796" fmla="*/ 114820 h 6858000"/>
              <a:gd name="connsiteX797" fmla="*/ 5944437 w 7467600"/>
              <a:gd name="connsiteY797" fmla="*/ 113829 h 6858000"/>
              <a:gd name="connsiteX798" fmla="*/ 3882765 w 7467600"/>
              <a:gd name="connsiteY798" fmla="*/ 0 h 6858000"/>
              <a:gd name="connsiteX799" fmla="*/ 3995099 w 7467600"/>
              <a:gd name="connsiteY799" fmla="*/ 0 h 6858000"/>
              <a:gd name="connsiteX800" fmla="*/ 4163818 w 7467600"/>
              <a:gd name="connsiteY800" fmla="*/ 234104 h 6858000"/>
              <a:gd name="connsiteX801" fmla="*/ 4172099 w 7467600"/>
              <a:gd name="connsiteY801" fmla="*/ 234207 h 6858000"/>
              <a:gd name="connsiteX802" fmla="*/ 4784282 w 7467600"/>
              <a:gd name="connsiteY802" fmla="*/ 276561 h 6858000"/>
              <a:gd name="connsiteX803" fmla="*/ 4801687 w 7467600"/>
              <a:gd name="connsiteY803" fmla="*/ 267764 h 6858000"/>
              <a:gd name="connsiteX804" fmla="*/ 6082788 w 7467600"/>
              <a:gd name="connsiteY804" fmla="*/ 64119 h 6858000"/>
              <a:gd name="connsiteX805" fmla="*/ 6099442 w 7467600"/>
              <a:gd name="connsiteY805" fmla="*/ 82568 h 6858000"/>
              <a:gd name="connsiteX806" fmla="*/ 4804137 w 7467600"/>
              <a:gd name="connsiteY806" fmla="*/ 320931 h 6858000"/>
              <a:gd name="connsiteX807" fmla="*/ 4227047 w 7467600"/>
              <a:gd name="connsiteY807" fmla="*/ 313415 h 6858000"/>
              <a:gd name="connsiteX808" fmla="*/ 4346041 w 7467600"/>
              <a:gd name="connsiteY808" fmla="*/ 456086 h 6858000"/>
              <a:gd name="connsiteX809" fmla="*/ 4870967 w 7467600"/>
              <a:gd name="connsiteY809" fmla="*/ 963061 h 6858000"/>
              <a:gd name="connsiteX810" fmla="*/ 4889647 w 7467600"/>
              <a:gd name="connsiteY810" fmla="*/ 957147 h 6858000"/>
              <a:gd name="connsiteX811" fmla="*/ 5422504 w 7467600"/>
              <a:gd name="connsiteY811" fmla="*/ 805191 h 6858000"/>
              <a:gd name="connsiteX812" fmla="*/ 6087656 w 7467600"/>
              <a:gd name="connsiteY812" fmla="*/ 826703 h 6858000"/>
              <a:gd name="connsiteX813" fmla="*/ 6058717 w 7467600"/>
              <a:gd name="connsiteY813" fmla="*/ 865992 h 6858000"/>
              <a:gd name="connsiteX814" fmla="*/ 4974153 w 7467600"/>
              <a:gd name="connsiteY814" fmla="*/ 1045456 h 6858000"/>
              <a:gd name="connsiteX815" fmla="*/ 5627835 w 7467600"/>
              <a:gd name="connsiteY815" fmla="*/ 1472077 h 6858000"/>
              <a:gd name="connsiteX816" fmla="*/ 5629817 w 7467600"/>
              <a:gd name="connsiteY816" fmla="*/ 1471412 h 6858000"/>
              <a:gd name="connsiteX817" fmla="*/ 5634124 w 7467600"/>
              <a:gd name="connsiteY817" fmla="*/ 1470572 h 6858000"/>
              <a:gd name="connsiteX818" fmla="*/ 5755832 w 7467600"/>
              <a:gd name="connsiteY818" fmla="*/ 1383886 h 6858000"/>
              <a:gd name="connsiteX819" fmla="*/ 6014186 w 7467600"/>
              <a:gd name="connsiteY819" fmla="*/ 1279799 h 6858000"/>
              <a:gd name="connsiteX820" fmla="*/ 6901619 w 7467600"/>
              <a:gd name="connsiteY820" fmla="*/ 1047874 h 6858000"/>
              <a:gd name="connsiteX821" fmla="*/ 6931566 w 7467600"/>
              <a:gd name="connsiteY821" fmla="*/ 1062034 h 6858000"/>
              <a:gd name="connsiteX822" fmla="*/ 5790982 w 7467600"/>
              <a:gd name="connsiteY822" fmla="*/ 1561380 h 6858000"/>
              <a:gd name="connsiteX823" fmla="*/ 6188971 w 7467600"/>
              <a:gd name="connsiteY823" fmla="*/ 1755168 h 6858000"/>
              <a:gd name="connsiteX824" fmla="*/ 6202446 w 7467600"/>
              <a:gd name="connsiteY824" fmla="*/ 1752268 h 6858000"/>
              <a:gd name="connsiteX825" fmla="*/ 7179560 w 7467600"/>
              <a:gd name="connsiteY825" fmla="*/ 1467551 h 6858000"/>
              <a:gd name="connsiteX826" fmla="*/ 7158730 w 7467600"/>
              <a:gd name="connsiteY826" fmla="*/ 1507835 h 6858000"/>
              <a:gd name="connsiteX827" fmla="*/ 6326959 w 7467600"/>
              <a:gd name="connsiteY827" fmla="*/ 1817686 h 6858000"/>
              <a:gd name="connsiteX828" fmla="*/ 6537433 w 7467600"/>
              <a:gd name="connsiteY828" fmla="*/ 1907790 h 6858000"/>
              <a:gd name="connsiteX829" fmla="*/ 6550221 w 7467600"/>
              <a:gd name="connsiteY829" fmla="*/ 1910729 h 6858000"/>
              <a:gd name="connsiteX830" fmla="*/ 6964438 w 7467600"/>
              <a:gd name="connsiteY830" fmla="*/ 2209505 h 6858000"/>
              <a:gd name="connsiteX831" fmla="*/ 7367862 w 7467600"/>
              <a:gd name="connsiteY831" fmla="*/ 2806833 h 6858000"/>
              <a:gd name="connsiteX832" fmla="*/ 7364329 w 7467600"/>
              <a:gd name="connsiteY832" fmla="*/ 2826907 h 6858000"/>
              <a:gd name="connsiteX833" fmla="*/ 7290545 w 7467600"/>
              <a:gd name="connsiteY833" fmla="*/ 2850663 h 6858000"/>
              <a:gd name="connsiteX834" fmla="*/ 6472036 w 7467600"/>
              <a:gd name="connsiteY834" fmla="*/ 1959003 h 6858000"/>
              <a:gd name="connsiteX835" fmla="*/ 5792897 w 7467600"/>
              <a:gd name="connsiteY835" fmla="*/ 1647747 h 6858000"/>
              <a:gd name="connsiteX836" fmla="*/ 5842751 w 7467600"/>
              <a:gd name="connsiteY836" fmla="*/ 1816112 h 6858000"/>
              <a:gd name="connsiteX837" fmla="*/ 5847424 w 7467600"/>
              <a:gd name="connsiteY837" fmla="*/ 1815776 h 6858000"/>
              <a:gd name="connsiteX838" fmla="*/ 6399821 w 7467600"/>
              <a:gd name="connsiteY838" fmla="*/ 2344799 h 6858000"/>
              <a:gd name="connsiteX839" fmla="*/ 6323232 w 7467600"/>
              <a:gd name="connsiteY839" fmla="*/ 2389634 h 6858000"/>
              <a:gd name="connsiteX840" fmla="*/ 5942958 w 7467600"/>
              <a:gd name="connsiteY840" fmla="*/ 2077708 h 6858000"/>
              <a:gd name="connsiteX841" fmla="*/ 5921559 w 7467600"/>
              <a:gd name="connsiteY841" fmla="*/ 2378596 h 6858000"/>
              <a:gd name="connsiteX842" fmla="*/ 5817651 w 7467600"/>
              <a:gd name="connsiteY842" fmla="*/ 3023919 h 6858000"/>
              <a:gd name="connsiteX843" fmla="*/ 5729634 w 7467600"/>
              <a:gd name="connsiteY843" fmla="*/ 3051849 h 6858000"/>
              <a:gd name="connsiteX844" fmla="*/ 5611018 w 7467600"/>
              <a:gd name="connsiteY844" fmla="*/ 2316769 h 6858000"/>
              <a:gd name="connsiteX845" fmla="*/ 5687608 w 7467600"/>
              <a:gd name="connsiteY845" fmla="*/ 2039972 h 6858000"/>
              <a:gd name="connsiteX846" fmla="*/ 5657554 w 7467600"/>
              <a:gd name="connsiteY846" fmla="*/ 1576445 h 6858000"/>
              <a:gd name="connsiteX847" fmla="*/ 5150475 w 7467600"/>
              <a:gd name="connsiteY847" fmla="*/ 1274012 h 6858000"/>
              <a:gd name="connsiteX848" fmla="*/ 5349142 w 7467600"/>
              <a:gd name="connsiteY848" fmla="*/ 2204405 h 6858000"/>
              <a:gd name="connsiteX849" fmla="*/ 5262214 w 7467600"/>
              <a:gd name="connsiteY849" fmla="*/ 2233836 h 6858000"/>
              <a:gd name="connsiteX850" fmla="*/ 4981539 w 7467600"/>
              <a:gd name="connsiteY850" fmla="*/ 1542201 h 6858000"/>
              <a:gd name="connsiteX851" fmla="*/ 4958461 w 7467600"/>
              <a:gd name="connsiteY851" fmla="*/ 1136957 h 6858000"/>
              <a:gd name="connsiteX852" fmla="*/ 4655015 w 7467600"/>
              <a:gd name="connsiteY852" fmla="*/ 891426 h 6858000"/>
              <a:gd name="connsiteX853" fmla="*/ 4348002 w 7467600"/>
              <a:gd name="connsiteY853" fmla="*/ 2205895 h 6858000"/>
              <a:gd name="connsiteX854" fmla="*/ 4262250 w 7467600"/>
              <a:gd name="connsiteY854" fmla="*/ 2219972 h 6858000"/>
              <a:gd name="connsiteX855" fmla="*/ 4550611 w 7467600"/>
              <a:gd name="connsiteY855" fmla="*/ 817540 h 6858000"/>
              <a:gd name="connsiteX856" fmla="*/ 4564418 w 7467600"/>
              <a:gd name="connsiteY856" fmla="*/ 808293 h 6858000"/>
              <a:gd name="connsiteX857" fmla="*/ 4266388 w 7467600"/>
              <a:gd name="connsiteY857" fmla="*/ 500083 h 6858000"/>
              <a:gd name="connsiteX858" fmla="*/ 4032842 w 7467600"/>
              <a:gd name="connsiteY858" fmla="*/ 211809 h 6858000"/>
              <a:gd name="connsiteX859" fmla="*/ 3882765 w 7467600"/>
              <a:gd name="connsiteY859" fmla="*/ 0 h 6858000"/>
              <a:gd name="connsiteX860" fmla="*/ 3721337 w 7467600"/>
              <a:gd name="connsiteY860" fmla="*/ 0 h 6858000"/>
              <a:gd name="connsiteX861" fmla="*/ 3797544 w 7467600"/>
              <a:gd name="connsiteY861" fmla="*/ 0 h 6858000"/>
              <a:gd name="connsiteX862" fmla="*/ 3775734 w 7467600"/>
              <a:gd name="connsiteY862" fmla="*/ 95131 h 6858000"/>
              <a:gd name="connsiteX863" fmla="*/ 3724807 w 7467600"/>
              <a:gd name="connsiteY863" fmla="*/ 272257 h 6858000"/>
              <a:gd name="connsiteX864" fmla="*/ 3726844 w 7467600"/>
              <a:gd name="connsiteY864" fmla="*/ 282988 h 6858000"/>
              <a:gd name="connsiteX865" fmla="*/ 3742664 w 7467600"/>
              <a:gd name="connsiteY865" fmla="*/ 279918 h 6858000"/>
              <a:gd name="connsiteX866" fmla="*/ 4103910 w 7467600"/>
              <a:gd name="connsiteY866" fmla="*/ 1161917 h 6858000"/>
              <a:gd name="connsiteX867" fmla="*/ 4020269 w 7467600"/>
              <a:gd name="connsiteY867" fmla="*/ 1200406 h 6858000"/>
              <a:gd name="connsiteX868" fmla="*/ 3674882 w 7467600"/>
              <a:gd name="connsiteY868" fmla="*/ 488524 h 6858000"/>
              <a:gd name="connsiteX869" fmla="*/ 3132682 w 7467600"/>
              <a:gd name="connsiteY869" fmla="*/ 1072284 h 6858000"/>
              <a:gd name="connsiteX870" fmla="*/ 2716346 w 7467600"/>
              <a:gd name="connsiteY870" fmla="*/ 1276376 h 6858000"/>
              <a:gd name="connsiteX871" fmla="*/ 2716772 w 7467600"/>
              <a:gd name="connsiteY871" fmla="*/ 1255462 h 6858000"/>
              <a:gd name="connsiteX872" fmla="*/ 3471096 w 7467600"/>
              <a:gd name="connsiteY872" fmla="*/ 437072 h 6858000"/>
              <a:gd name="connsiteX873" fmla="*/ 3639057 w 7467600"/>
              <a:gd name="connsiteY873" fmla="*/ 286334 h 6858000"/>
              <a:gd name="connsiteX874" fmla="*/ 3640309 w 7467600"/>
              <a:gd name="connsiteY874" fmla="*/ 284664 h 6858000"/>
              <a:gd name="connsiteX875" fmla="*/ 3646022 w 7467600"/>
              <a:gd name="connsiteY875" fmla="*/ 276711 h 6858000"/>
              <a:gd name="connsiteX876" fmla="*/ 3707943 w 7467600"/>
              <a:gd name="connsiteY876" fmla="*/ 65958 h 6858000"/>
              <a:gd name="connsiteX877" fmla="*/ 3721337 w 7467600"/>
              <a:gd name="connsiteY877" fmla="*/ 0 h 6858000"/>
              <a:gd name="connsiteX878" fmla="*/ 2867960 w 7467600"/>
              <a:gd name="connsiteY878" fmla="*/ 0 h 6858000"/>
              <a:gd name="connsiteX879" fmla="*/ 2926351 w 7467600"/>
              <a:gd name="connsiteY879" fmla="*/ 0 h 6858000"/>
              <a:gd name="connsiteX880" fmla="*/ 2902823 w 7467600"/>
              <a:gd name="connsiteY880" fmla="*/ 262929 h 6858000"/>
              <a:gd name="connsiteX881" fmla="*/ 2940663 w 7467600"/>
              <a:gd name="connsiteY881" fmla="*/ 140884 h 6858000"/>
              <a:gd name="connsiteX882" fmla="*/ 2947039 w 7467600"/>
              <a:gd name="connsiteY882" fmla="*/ 122524 h 6858000"/>
              <a:gd name="connsiteX883" fmla="*/ 2984316 w 7467600"/>
              <a:gd name="connsiteY883" fmla="*/ 0 h 6858000"/>
              <a:gd name="connsiteX884" fmla="*/ 3016114 w 7467600"/>
              <a:gd name="connsiteY884" fmla="*/ 0 h 6858000"/>
              <a:gd name="connsiteX885" fmla="*/ 2979949 w 7467600"/>
              <a:gd name="connsiteY885" fmla="*/ 119274 h 6858000"/>
              <a:gd name="connsiteX886" fmla="*/ 3023879 w 7467600"/>
              <a:gd name="connsiteY886" fmla="*/ 0 h 6858000"/>
              <a:gd name="connsiteX887" fmla="*/ 3105400 w 7467600"/>
              <a:gd name="connsiteY887" fmla="*/ 0 h 6858000"/>
              <a:gd name="connsiteX888" fmla="*/ 3094669 w 7467600"/>
              <a:gd name="connsiteY888" fmla="*/ 30308 h 6858000"/>
              <a:gd name="connsiteX889" fmla="*/ 2901945 w 7467600"/>
              <a:gd name="connsiteY889" fmla="*/ 466538 h 6858000"/>
              <a:gd name="connsiteX890" fmla="*/ 2815209 w 7467600"/>
              <a:gd name="connsiteY890" fmla="*/ 497361 h 6858000"/>
              <a:gd name="connsiteX891" fmla="*/ 2844845 w 7467600"/>
              <a:gd name="connsiteY891" fmla="*/ 127638 h 6858000"/>
              <a:gd name="connsiteX892" fmla="*/ 2867960 w 7467600"/>
              <a:gd name="connsiteY892" fmla="*/ 0 h 6858000"/>
              <a:gd name="connsiteX893" fmla="*/ 1057230 w 7467600"/>
              <a:gd name="connsiteY893" fmla="*/ 0 h 6858000"/>
              <a:gd name="connsiteX894" fmla="*/ 1111003 w 7467600"/>
              <a:gd name="connsiteY894" fmla="*/ 0 h 6858000"/>
              <a:gd name="connsiteX895" fmla="*/ 1125553 w 7467600"/>
              <a:gd name="connsiteY895" fmla="*/ 52588 h 6858000"/>
              <a:gd name="connsiteX896" fmla="*/ 1304276 w 7467600"/>
              <a:gd name="connsiteY896" fmla="*/ 476275 h 6858000"/>
              <a:gd name="connsiteX897" fmla="*/ 1492066 w 7467600"/>
              <a:gd name="connsiteY897" fmla="*/ 886333 h 6858000"/>
              <a:gd name="connsiteX898" fmla="*/ 1423698 w 7467600"/>
              <a:gd name="connsiteY898" fmla="*/ 710817 h 6858000"/>
              <a:gd name="connsiteX899" fmla="*/ 1357609 w 7467600"/>
              <a:gd name="connsiteY899" fmla="*/ 532892 h 6858000"/>
              <a:gd name="connsiteX900" fmla="*/ 1309550 w 7467600"/>
              <a:gd name="connsiteY900" fmla="*/ 374031 h 6858000"/>
              <a:gd name="connsiteX901" fmla="*/ 1193673 w 7467600"/>
              <a:gd name="connsiteY901" fmla="*/ 49533 h 6858000"/>
              <a:gd name="connsiteX902" fmla="*/ 1164391 w 7467600"/>
              <a:gd name="connsiteY902" fmla="*/ 0 h 6858000"/>
              <a:gd name="connsiteX903" fmla="*/ 1200666 w 7467600"/>
              <a:gd name="connsiteY903" fmla="*/ 0 h 6858000"/>
              <a:gd name="connsiteX904" fmla="*/ 1223408 w 7467600"/>
              <a:gd name="connsiteY904" fmla="*/ 38996 h 6858000"/>
              <a:gd name="connsiteX905" fmla="*/ 1339635 w 7467600"/>
              <a:gd name="connsiteY905" fmla="*/ 365517 h 6858000"/>
              <a:gd name="connsiteX906" fmla="*/ 1387469 w 7467600"/>
              <a:gd name="connsiteY906" fmla="*/ 523079 h 6858000"/>
              <a:gd name="connsiteX907" fmla="*/ 1452685 w 7467600"/>
              <a:gd name="connsiteY907" fmla="*/ 699806 h 6858000"/>
              <a:gd name="connsiteX908" fmla="*/ 1492092 w 7467600"/>
              <a:gd name="connsiteY908" fmla="*/ 800424 h 6858000"/>
              <a:gd name="connsiteX909" fmla="*/ 1455302 w 7467600"/>
              <a:gd name="connsiteY909" fmla="*/ 632913 h 6858000"/>
              <a:gd name="connsiteX910" fmla="*/ 1222336 w 7467600"/>
              <a:gd name="connsiteY910" fmla="*/ 9480 h 6858000"/>
              <a:gd name="connsiteX911" fmla="*/ 1214634 w 7467600"/>
              <a:gd name="connsiteY911" fmla="*/ 0 h 6858000"/>
              <a:gd name="connsiteX912" fmla="*/ 1289827 w 7467600"/>
              <a:gd name="connsiteY912" fmla="*/ 0 h 6858000"/>
              <a:gd name="connsiteX913" fmla="*/ 1321076 w 7467600"/>
              <a:gd name="connsiteY913" fmla="*/ 59722 h 6858000"/>
              <a:gd name="connsiteX914" fmla="*/ 1512579 w 7467600"/>
              <a:gd name="connsiteY914" fmla="*/ 626441 h 6858000"/>
              <a:gd name="connsiteX915" fmla="*/ 1506076 w 7467600"/>
              <a:gd name="connsiteY915" fmla="*/ 1089289 h 6858000"/>
              <a:gd name="connsiteX916" fmla="*/ 1486346 w 7467600"/>
              <a:gd name="connsiteY916" fmla="*/ 1079919 h 6858000"/>
              <a:gd name="connsiteX917" fmla="*/ 1070511 w 7467600"/>
              <a:gd name="connsiteY917" fmla="*/ 48609 h 6858000"/>
              <a:gd name="connsiteX918" fmla="*/ 1057230 w 7467600"/>
              <a:gd name="connsiteY918" fmla="*/ 0 h 6858000"/>
              <a:gd name="connsiteX919" fmla="*/ 43151 w 7467600"/>
              <a:gd name="connsiteY919" fmla="*/ 0 h 6858000"/>
              <a:gd name="connsiteX920" fmla="*/ 95283 w 7467600"/>
              <a:gd name="connsiteY920" fmla="*/ 0 h 6858000"/>
              <a:gd name="connsiteX921" fmla="*/ 300708 w 7467600"/>
              <a:gd name="connsiteY921" fmla="*/ 154571 h 6858000"/>
              <a:gd name="connsiteX922" fmla="*/ 530414 w 7467600"/>
              <a:gd name="connsiteY922" fmla="*/ 354673 h 6858000"/>
              <a:gd name="connsiteX923" fmla="*/ 333785 w 7467600"/>
              <a:gd name="connsiteY923" fmla="*/ 161564 h 6858000"/>
              <a:gd name="connsiteX924" fmla="*/ 147005 w 7467600"/>
              <a:gd name="connsiteY924" fmla="*/ 0 h 6858000"/>
              <a:gd name="connsiteX925" fmla="*/ 272509 w 7467600"/>
              <a:gd name="connsiteY925" fmla="*/ 0 h 6858000"/>
              <a:gd name="connsiteX926" fmla="*/ 326276 w 7467600"/>
              <a:gd name="connsiteY926" fmla="*/ 45847 h 6858000"/>
              <a:gd name="connsiteX927" fmla="*/ 823759 w 7467600"/>
              <a:gd name="connsiteY927" fmla="*/ 574145 h 6858000"/>
              <a:gd name="connsiteX928" fmla="*/ 811254 w 7467600"/>
              <a:gd name="connsiteY928" fmla="*/ 665546 h 6858000"/>
              <a:gd name="connsiteX929" fmla="*/ 154042 w 7467600"/>
              <a:gd name="connsiteY929" fmla="*/ 261522 h 6858000"/>
              <a:gd name="connsiteX930" fmla="*/ 13550 w 7467600"/>
              <a:gd name="connsiteY930" fmla="*/ 158423 h 6858000"/>
              <a:gd name="connsiteX931" fmla="*/ 0 w 7467600"/>
              <a:gd name="connsiteY931" fmla="*/ 146618 h 6858000"/>
              <a:gd name="connsiteX932" fmla="*/ 0 w 7467600"/>
              <a:gd name="connsiteY932" fmla="*/ 59161 h 6858000"/>
              <a:gd name="connsiteX933" fmla="*/ 45427 w 7467600"/>
              <a:gd name="connsiteY933" fmla="*/ 101078 h 6858000"/>
              <a:gd name="connsiteX934" fmla="*/ 630103 w 7467600"/>
              <a:gd name="connsiteY934" fmla="*/ 485885 h 6858000"/>
              <a:gd name="connsiteX935" fmla="*/ 532040 w 7467600"/>
              <a:gd name="connsiteY935" fmla="*/ 399359 h 6858000"/>
              <a:gd name="connsiteX936" fmla="*/ 517618 w 7467600"/>
              <a:gd name="connsiteY936" fmla="*/ 385726 h 6858000"/>
              <a:gd name="connsiteX937" fmla="*/ 285074 w 7467600"/>
              <a:gd name="connsiteY937" fmla="*/ 182755 h 6858000"/>
              <a:gd name="connsiteX938" fmla="*/ 43151 w 7467600"/>
              <a:gd name="connsiteY938" fmla="*/ 0 h 6858000"/>
              <a:gd name="connsiteX0" fmla="*/ 369702 w 7369701"/>
              <a:gd name="connsiteY0" fmla="*/ 6712169 h 6858000"/>
              <a:gd name="connsiteX1" fmla="*/ 366575 w 7369701"/>
              <a:gd name="connsiteY1" fmla="*/ 6715556 h 6858000"/>
              <a:gd name="connsiteX2" fmla="*/ 371637 w 7369701"/>
              <a:gd name="connsiteY2" fmla="*/ 6713954 h 6858000"/>
              <a:gd name="connsiteX3" fmla="*/ 369702 w 7369701"/>
              <a:gd name="connsiteY3" fmla="*/ 6712169 h 6858000"/>
              <a:gd name="connsiteX4" fmla="*/ 1019354 w 7369701"/>
              <a:gd name="connsiteY4" fmla="*/ 6315006 h 6858000"/>
              <a:gd name="connsiteX5" fmla="*/ 441046 w 7369701"/>
              <a:gd name="connsiteY5" fmla="*/ 6691153 h 6858000"/>
              <a:gd name="connsiteX6" fmla="*/ 1019354 w 7369701"/>
              <a:gd name="connsiteY6" fmla="*/ 6315006 h 6858000"/>
              <a:gd name="connsiteX7" fmla="*/ 991680 w 7369701"/>
              <a:gd name="connsiteY7" fmla="*/ 6298413 h 6858000"/>
              <a:gd name="connsiteX8" fmla="*/ 409060 w 7369701"/>
              <a:gd name="connsiteY8" fmla="*/ 6671470 h 6858000"/>
              <a:gd name="connsiteX9" fmla="*/ 991680 w 7369701"/>
              <a:gd name="connsiteY9" fmla="*/ 6298413 h 6858000"/>
              <a:gd name="connsiteX10" fmla="*/ 103333 w 7369701"/>
              <a:gd name="connsiteY10" fmla="*/ 5699602 h 6858000"/>
              <a:gd name="connsiteX11" fmla="*/ 233938 w 7369701"/>
              <a:gd name="connsiteY11" fmla="*/ 5809416 h 6858000"/>
              <a:gd name="connsiteX12" fmla="*/ 883580 w 7369701"/>
              <a:gd name="connsiteY12" fmla="*/ 6180710 h 6858000"/>
              <a:gd name="connsiteX13" fmla="*/ 487337 w 7369701"/>
              <a:gd name="connsiteY13" fmla="*/ 5950182 h 6858000"/>
              <a:gd name="connsiteX14" fmla="*/ 354051 w 7369701"/>
              <a:gd name="connsiteY14" fmla="*/ 5854912 h 6858000"/>
              <a:gd name="connsiteX15" fmla="*/ 195436 w 7369701"/>
              <a:gd name="connsiteY15" fmla="*/ 5755068 h 6858000"/>
              <a:gd name="connsiteX16" fmla="*/ 103333 w 7369701"/>
              <a:gd name="connsiteY16" fmla="*/ 5699602 h 6858000"/>
              <a:gd name="connsiteX17" fmla="*/ 5539432 w 7369701"/>
              <a:gd name="connsiteY17" fmla="*/ 5642928 h 6858000"/>
              <a:gd name="connsiteX18" fmla="*/ 5555462 w 7369701"/>
              <a:gd name="connsiteY18" fmla="*/ 5694454 h 6858000"/>
              <a:gd name="connsiteX19" fmla="*/ 5828270 w 7369701"/>
              <a:gd name="connsiteY19" fmla="*/ 6320663 h 6858000"/>
              <a:gd name="connsiteX20" fmla="*/ 5947416 w 7369701"/>
              <a:gd name="connsiteY20" fmla="*/ 6574846 h 6858000"/>
              <a:gd name="connsiteX21" fmla="*/ 5539432 w 7369701"/>
              <a:gd name="connsiteY21" fmla="*/ 5642928 h 6858000"/>
              <a:gd name="connsiteX22" fmla="*/ 51253 w 7369701"/>
              <a:gd name="connsiteY22" fmla="*/ 5631825 h 6858000"/>
              <a:gd name="connsiteX23" fmla="*/ 211622 w 7369701"/>
              <a:gd name="connsiteY23" fmla="*/ 5728803 h 6858000"/>
              <a:gd name="connsiteX24" fmla="*/ 371652 w 7369701"/>
              <a:gd name="connsiteY24" fmla="*/ 5829062 h 6858000"/>
              <a:gd name="connsiteX25" fmla="*/ 505903 w 7369701"/>
              <a:gd name="connsiteY25" fmla="*/ 5925221 h 6858000"/>
              <a:gd name="connsiteX26" fmla="*/ 899240 w 7369701"/>
              <a:gd name="connsiteY26" fmla="*/ 6153068 h 6858000"/>
              <a:gd name="connsiteX27" fmla="*/ 988114 w 7369701"/>
              <a:gd name="connsiteY27" fmla="*/ 6174204 h 6858000"/>
              <a:gd name="connsiteX28" fmla="*/ 845971 w 7369701"/>
              <a:gd name="connsiteY28" fmla="*/ 6067177 h 6858000"/>
              <a:gd name="connsiteX29" fmla="*/ 448057 w 7369701"/>
              <a:gd name="connsiteY29" fmla="*/ 5841376 h 6858000"/>
              <a:gd name="connsiteX30" fmla="*/ 51253 w 7369701"/>
              <a:gd name="connsiteY30" fmla="*/ 5631825 h 6858000"/>
              <a:gd name="connsiteX31" fmla="*/ 2606687 w 7369701"/>
              <a:gd name="connsiteY31" fmla="*/ 5630718 h 6858000"/>
              <a:gd name="connsiteX32" fmla="*/ 2645658 w 7369701"/>
              <a:gd name="connsiteY32" fmla="*/ 6640259 h 6858000"/>
              <a:gd name="connsiteX33" fmla="*/ 2606687 w 7369701"/>
              <a:gd name="connsiteY33" fmla="*/ 5630718 h 6858000"/>
              <a:gd name="connsiteX34" fmla="*/ 3642057 w 7369701"/>
              <a:gd name="connsiteY34" fmla="*/ 5573487 h 6858000"/>
              <a:gd name="connsiteX35" fmla="*/ 3632981 w 7369701"/>
              <a:gd name="connsiteY35" fmla="*/ 5579437 h 6858000"/>
              <a:gd name="connsiteX36" fmla="*/ 3382436 w 7369701"/>
              <a:gd name="connsiteY36" fmla="*/ 5952726 h 6858000"/>
              <a:gd name="connsiteX37" fmla="*/ 3191929 w 7369701"/>
              <a:gd name="connsiteY37" fmla="*/ 6662669 h 6858000"/>
              <a:gd name="connsiteX38" fmla="*/ 3369898 w 7369701"/>
              <a:gd name="connsiteY38" fmla="*/ 6081771 h 6858000"/>
              <a:gd name="connsiteX39" fmla="*/ 3642057 w 7369701"/>
              <a:gd name="connsiteY39" fmla="*/ 5573487 h 6858000"/>
              <a:gd name="connsiteX40" fmla="*/ 2650666 w 7369701"/>
              <a:gd name="connsiteY40" fmla="*/ 5530686 h 6858000"/>
              <a:gd name="connsiteX41" fmla="*/ 2650249 w 7369701"/>
              <a:gd name="connsiteY41" fmla="*/ 5532101 h 6858000"/>
              <a:gd name="connsiteX42" fmla="*/ 2663808 w 7369701"/>
              <a:gd name="connsiteY42" fmla="*/ 6535215 h 6858000"/>
              <a:gd name="connsiteX43" fmla="*/ 2665418 w 7369701"/>
              <a:gd name="connsiteY43" fmla="*/ 6132756 h 6858000"/>
              <a:gd name="connsiteX44" fmla="*/ 2650666 w 7369701"/>
              <a:gd name="connsiteY44" fmla="*/ 5530686 h 6858000"/>
              <a:gd name="connsiteX45" fmla="*/ 2680277 w 7369701"/>
              <a:gd name="connsiteY45" fmla="*/ 5479204 h 6858000"/>
              <a:gd name="connsiteX46" fmla="*/ 2678972 w 7369701"/>
              <a:gd name="connsiteY46" fmla="*/ 5481582 h 6858000"/>
              <a:gd name="connsiteX47" fmla="*/ 2696666 w 7369701"/>
              <a:gd name="connsiteY47" fmla="*/ 6133836 h 6858000"/>
              <a:gd name="connsiteX48" fmla="*/ 2695769 w 7369701"/>
              <a:gd name="connsiteY48" fmla="*/ 6390955 h 6858000"/>
              <a:gd name="connsiteX49" fmla="*/ 2739893 w 7369701"/>
              <a:gd name="connsiteY49" fmla="*/ 6108357 h 6858000"/>
              <a:gd name="connsiteX50" fmla="*/ 2680277 w 7369701"/>
              <a:gd name="connsiteY50" fmla="*/ 5479204 h 6858000"/>
              <a:gd name="connsiteX51" fmla="*/ 1132195 w 7369701"/>
              <a:gd name="connsiteY51" fmla="*/ 5467980 h 6858000"/>
              <a:gd name="connsiteX52" fmla="*/ 1679056 w 7369701"/>
              <a:gd name="connsiteY52" fmla="*/ 5516907 h 6858000"/>
              <a:gd name="connsiteX53" fmla="*/ 2128648 w 7369701"/>
              <a:gd name="connsiteY53" fmla="*/ 5474249 h 6858000"/>
              <a:gd name="connsiteX54" fmla="*/ 1825619 w 7369701"/>
              <a:gd name="connsiteY54" fmla="*/ 5478447 h 6858000"/>
              <a:gd name="connsiteX55" fmla="*/ 1737798 w 7369701"/>
              <a:gd name="connsiteY55" fmla="*/ 5483353 h 6858000"/>
              <a:gd name="connsiteX56" fmla="*/ 1132195 w 7369701"/>
              <a:gd name="connsiteY56" fmla="*/ 5467980 h 6858000"/>
              <a:gd name="connsiteX57" fmla="*/ 1456157 w 7369701"/>
              <a:gd name="connsiteY57" fmla="*/ 5371404 h 6858000"/>
              <a:gd name="connsiteX58" fmla="*/ 1244432 w 7369701"/>
              <a:gd name="connsiteY58" fmla="*/ 5385601 h 6858000"/>
              <a:gd name="connsiteX59" fmla="*/ 973990 w 7369701"/>
              <a:gd name="connsiteY59" fmla="*/ 5424940 h 6858000"/>
              <a:gd name="connsiteX60" fmla="*/ 1103809 w 7369701"/>
              <a:gd name="connsiteY60" fmla="*/ 5433720 h 6858000"/>
              <a:gd name="connsiteX61" fmla="*/ 1123454 w 7369701"/>
              <a:gd name="connsiteY61" fmla="*/ 5435727 h 6858000"/>
              <a:gd name="connsiteX62" fmla="*/ 1737017 w 7369701"/>
              <a:gd name="connsiteY62" fmla="*/ 5452183 h 6858000"/>
              <a:gd name="connsiteX63" fmla="*/ 1824397 w 7369701"/>
              <a:gd name="connsiteY63" fmla="*/ 5447757 h 6858000"/>
              <a:gd name="connsiteX64" fmla="*/ 2070059 w 7369701"/>
              <a:gd name="connsiteY64" fmla="*/ 5441660 h 6858000"/>
              <a:gd name="connsiteX65" fmla="*/ 1456157 w 7369701"/>
              <a:gd name="connsiteY65" fmla="*/ 5371404 h 6858000"/>
              <a:gd name="connsiteX66" fmla="*/ 4988186 w 7369701"/>
              <a:gd name="connsiteY66" fmla="*/ 5216467 h 6858000"/>
              <a:gd name="connsiteX67" fmla="*/ 4777334 w 7369701"/>
              <a:gd name="connsiteY67" fmla="*/ 5406072 h 6858000"/>
              <a:gd name="connsiteX68" fmla="*/ 4718341 w 7369701"/>
              <a:gd name="connsiteY68" fmla="*/ 5468043 h 6858000"/>
              <a:gd name="connsiteX69" fmla="*/ 4604655 w 7369701"/>
              <a:gd name="connsiteY69" fmla="*/ 5583434 h 6858000"/>
              <a:gd name="connsiteX70" fmla="*/ 4565074 w 7369701"/>
              <a:gd name="connsiteY70" fmla="*/ 5618550 h 6858000"/>
              <a:gd name="connsiteX71" fmla="*/ 4988186 w 7369701"/>
              <a:gd name="connsiteY71" fmla="*/ 5216467 h 6858000"/>
              <a:gd name="connsiteX72" fmla="*/ 4978032 w 7369701"/>
              <a:gd name="connsiteY72" fmla="*/ 5183809 h 6858000"/>
              <a:gd name="connsiteX73" fmla="*/ 4463413 w 7369701"/>
              <a:gd name="connsiteY73" fmla="*/ 5615162 h 6858000"/>
              <a:gd name="connsiteX74" fmla="*/ 4358134 w 7369701"/>
              <a:gd name="connsiteY74" fmla="*/ 5742791 h 6858000"/>
              <a:gd name="connsiteX75" fmla="*/ 4376219 w 7369701"/>
              <a:gd name="connsiteY75" fmla="*/ 5729027 h 6858000"/>
              <a:gd name="connsiteX76" fmla="*/ 4582340 w 7369701"/>
              <a:gd name="connsiteY76" fmla="*/ 5561037 h 6858000"/>
              <a:gd name="connsiteX77" fmla="*/ 4694684 w 7369701"/>
              <a:gd name="connsiteY77" fmla="*/ 5447098 h 6858000"/>
              <a:gd name="connsiteX78" fmla="*/ 4754123 w 7369701"/>
              <a:gd name="connsiteY78" fmla="*/ 5384643 h 6858000"/>
              <a:gd name="connsiteX79" fmla="*/ 4978032 w 7369701"/>
              <a:gd name="connsiteY79" fmla="*/ 5183809 h 6858000"/>
              <a:gd name="connsiteX80" fmla="*/ 1903353 w 7369701"/>
              <a:gd name="connsiteY80" fmla="*/ 5044827 h 6858000"/>
              <a:gd name="connsiteX81" fmla="*/ 1936931 w 7369701"/>
              <a:gd name="connsiteY81" fmla="*/ 5093954 h 6858000"/>
              <a:gd name="connsiteX82" fmla="*/ 2195868 w 7369701"/>
              <a:gd name="connsiteY82" fmla="*/ 5396574 h 6858000"/>
              <a:gd name="connsiteX83" fmla="*/ 2088852 w 7369701"/>
              <a:gd name="connsiteY83" fmla="*/ 5166123 h 6858000"/>
              <a:gd name="connsiteX84" fmla="*/ 1958241 w 7369701"/>
              <a:gd name="connsiteY84" fmla="*/ 5067955 h 6858000"/>
              <a:gd name="connsiteX85" fmla="*/ 1903353 w 7369701"/>
              <a:gd name="connsiteY85" fmla="*/ 5044827 h 6858000"/>
              <a:gd name="connsiteX86" fmla="*/ 1979378 w 7369701"/>
              <a:gd name="connsiteY86" fmla="*/ 4769504 h 6858000"/>
              <a:gd name="connsiteX87" fmla="*/ 2882120 w 7369701"/>
              <a:gd name="connsiteY87" fmla="*/ 5064547 h 6858000"/>
              <a:gd name="connsiteX88" fmla="*/ 2793103 w 7369701"/>
              <a:gd name="connsiteY88" fmla="*/ 5039699 h 6858000"/>
              <a:gd name="connsiteX89" fmla="*/ 2770041 w 7369701"/>
              <a:gd name="connsiteY89" fmla="*/ 5033634 h 6858000"/>
              <a:gd name="connsiteX90" fmla="*/ 1979378 w 7369701"/>
              <a:gd name="connsiteY90" fmla="*/ 4769504 h 6858000"/>
              <a:gd name="connsiteX91" fmla="*/ 1927410 w 7369701"/>
              <a:gd name="connsiteY91" fmla="*/ 4716164 h 6858000"/>
              <a:gd name="connsiteX92" fmla="*/ 1959587 w 7369701"/>
              <a:gd name="connsiteY92" fmla="*/ 4728849 h 6858000"/>
              <a:gd name="connsiteX93" fmla="*/ 2777707 w 7369701"/>
              <a:gd name="connsiteY93" fmla="*/ 5003991 h 6858000"/>
              <a:gd name="connsiteX94" fmla="*/ 2800768 w 7369701"/>
              <a:gd name="connsiteY94" fmla="*/ 5010056 h 6858000"/>
              <a:gd name="connsiteX95" fmla="*/ 2879408 w 7369701"/>
              <a:gd name="connsiteY95" fmla="*/ 5031590 h 6858000"/>
              <a:gd name="connsiteX96" fmla="*/ 2862295 w 7369701"/>
              <a:gd name="connsiteY96" fmla="*/ 5022958 h 6858000"/>
              <a:gd name="connsiteX97" fmla="*/ 2813343 w 7369701"/>
              <a:gd name="connsiteY97" fmla="*/ 4998369 h 6858000"/>
              <a:gd name="connsiteX98" fmla="*/ 2646245 w 7369701"/>
              <a:gd name="connsiteY98" fmla="*/ 4930999 h 6858000"/>
              <a:gd name="connsiteX99" fmla="*/ 1999243 w 7369701"/>
              <a:gd name="connsiteY99" fmla="*/ 4730524 h 6858000"/>
              <a:gd name="connsiteX100" fmla="*/ 1979527 w 7369701"/>
              <a:gd name="connsiteY100" fmla="*/ 4726651 h 6858000"/>
              <a:gd name="connsiteX101" fmla="*/ 1927410 w 7369701"/>
              <a:gd name="connsiteY101" fmla="*/ 4716164 h 6858000"/>
              <a:gd name="connsiteX102" fmla="*/ 1997014 w 7369701"/>
              <a:gd name="connsiteY102" fmla="*/ 4698007 h 6858000"/>
              <a:gd name="connsiteX103" fmla="*/ 2005458 w 7369701"/>
              <a:gd name="connsiteY103" fmla="*/ 4699540 h 6858000"/>
              <a:gd name="connsiteX104" fmla="*/ 2657186 w 7369701"/>
              <a:gd name="connsiteY104" fmla="*/ 4901687 h 6858000"/>
              <a:gd name="connsiteX105" fmla="*/ 2826662 w 7369701"/>
              <a:gd name="connsiteY105" fmla="*/ 4970362 h 6858000"/>
              <a:gd name="connsiteX106" fmla="*/ 2876100 w 7369701"/>
              <a:gd name="connsiteY106" fmla="*/ 4995397 h 6858000"/>
              <a:gd name="connsiteX107" fmla="*/ 3042600 w 7369701"/>
              <a:gd name="connsiteY107" fmla="*/ 5059532 h 6858000"/>
              <a:gd name="connsiteX108" fmla="*/ 1997014 w 7369701"/>
              <a:gd name="connsiteY108" fmla="*/ 4698007 h 6858000"/>
              <a:gd name="connsiteX109" fmla="*/ 2305292 w 7369701"/>
              <a:gd name="connsiteY109" fmla="*/ 4219492 h 6858000"/>
              <a:gd name="connsiteX110" fmla="*/ 3360922 w 7369701"/>
              <a:gd name="connsiteY110" fmla="*/ 4529373 h 6858000"/>
              <a:gd name="connsiteX111" fmla="*/ 3492420 w 7369701"/>
              <a:gd name="connsiteY111" fmla="*/ 4510145 h 6858000"/>
              <a:gd name="connsiteX112" fmla="*/ 3364086 w 7369701"/>
              <a:gd name="connsiteY112" fmla="*/ 4480340 h 6858000"/>
              <a:gd name="connsiteX113" fmla="*/ 3225818 w 7369701"/>
              <a:gd name="connsiteY113" fmla="*/ 4411822 h 6858000"/>
              <a:gd name="connsiteX114" fmla="*/ 3129696 w 7369701"/>
              <a:gd name="connsiteY114" fmla="*/ 4360704 h 6858000"/>
              <a:gd name="connsiteX115" fmla="*/ 2814545 w 7369701"/>
              <a:gd name="connsiteY115" fmla="*/ 4282955 h 6858000"/>
              <a:gd name="connsiteX116" fmla="*/ 2305292 w 7369701"/>
              <a:gd name="connsiteY116" fmla="*/ 4219492 h 6858000"/>
              <a:gd name="connsiteX117" fmla="*/ 2626982 w 7369701"/>
              <a:gd name="connsiteY117" fmla="*/ 4206450 h 6858000"/>
              <a:gd name="connsiteX118" fmla="*/ 2490617 w 7369701"/>
              <a:gd name="connsiteY118" fmla="*/ 4206951 h 6858000"/>
              <a:gd name="connsiteX119" fmla="*/ 2819869 w 7369701"/>
              <a:gd name="connsiteY119" fmla="*/ 4252936 h 6858000"/>
              <a:gd name="connsiteX120" fmla="*/ 3143018 w 7369701"/>
              <a:gd name="connsiteY120" fmla="*/ 4332698 h 6858000"/>
              <a:gd name="connsiteX121" fmla="*/ 3241520 w 7369701"/>
              <a:gd name="connsiteY121" fmla="*/ 4385112 h 6858000"/>
              <a:gd name="connsiteX122" fmla="*/ 3374575 w 7369701"/>
              <a:gd name="connsiteY122" fmla="*/ 4451517 h 6858000"/>
              <a:gd name="connsiteX123" fmla="*/ 3505221 w 7369701"/>
              <a:gd name="connsiteY123" fmla="*/ 4480757 h 6858000"/>
              <a:gd name="connsiteX124" fmla="*/ 2626982 w 7369701"/>
              <a:gd name="connsiteY124" fmla="*/ 4206450 h 6858000"/>
              <a:gd name="connsiteX125" fmla="*/ 1310106 w 7369701"/>
              <a:gd name="connsiteY125" fmla="*/ 3943217 h 6858000"/>
              <a:gd name="connsiteX126" fmla="*/ 854994 w 7369701"/>
              <a:gd name="connsiteY126" fmla="*/ 4399136 h 6858000"/>
              <a:gd name="connsiteX127" fmla="*/ 742462 w 7369701"/>
              <a:gd name="connsiteY127" fmla="*/ 4594648 h 6858000"/>
              <a:gd name="connsiteX128" fmla="*/ 820602 w 7369701"/>
              <a:gd name="connsiteY128" fmla="*/ 4485915 h 6858000"/>
              <a:gd name="connsiteX129" fmla="*/ 878295 w 7369701"/>
              <a:gd name="connsiteY129" fmla="*/ 4403594 h 6858000"/>
              <a:gd name="connsiteX130" fmla="*/ 1240607 w 7369701"/>
              <a:gd name="connsiteY130" fmla="*/ 4010401 h 6858000"/>
              <a:gd name="connsiteX131" fmla="*/ 1310106 w 7369701"/>
              <a:gd name="connsiteY131" fmla="*/ 3943217 h 6858000"/>
              <a:gd name="connsiteX132" fmla="*/ 1423113 w 7369701"/>
              <a:gd name="connsiteY132" fmla="*/ 3874565 h 6858000"/>
              <a:gd name="connsiteX133" fmla="*/ 1260565 w 7369701"/>
              <a:gd name="connsiteY133" fmla="*/ 4031982 h 6858000"/>
              <a:gd name="connsiteX134" fmla="*/ 901900 w 7369701"/>
              <a:gd name="connsiteY134" fmla="*/ 4421236 h 6858000"/>
              <a:gd name="connsiteX135" fmla="*/ 845044 w 7369701"/>
              <a:gd name="connsiteY135" fmla="*/ 4502436 h 6858000"/>
              <a:gd name="connsiteX136" fmla="*/ 685926 w 7369701"/>
              <a:gd name="connsiteY136" fmla="*/ 4703069 h 6858000"/>
              <a:gd name="connsiteX137" fmla="*/ 684248 w 7369701"/>
              <a:gd name="connsiteY137" fmla="*/ 4706721 h 6858000"/>
              <a:gd name="connsiteX138" fmla="*/ 1423113 w 7369701"/>
              <a:gd name="connsiteY138" fmla="*/ 3874565 h 6858000"/>
              <a:gd name="connsiteX139" fmla="*/ 3316479 w 7369701"/>
              <a:gd name="connsiteY139" fmla="*/ 3872136 h 6858000"/>
              <a:gd name="connsiteX140" fmla="*/ 3546806 w 7369701"/>
              <a:gd name="connsiteY140" fmla="*/ 4356139 h 6858000"/>
              <a:gd name="connsiteX141" fmla="*/ 3364433 w 7369701"/>
              <a:gd name="connsiteY141" fmla="*/ 3953121 h 6858000"/>
              <a:gd name="connsiteX142" fmla="*/ 3316479 w 7369701"/>
              <a:gd name="connsiteY142" fmla="*/ 3872136 h 6858000"/>
              <a:gd name="connsiteX143" fmla="*/ 3291335 w 7369701"/>
              <a:gd name="connsiteY143" fmla="*/ 3767420 h 6858000"/>
              <a:gd name="connsiteX144" fmla="*/ 3390805 w 7369701"/>
              <a:gd name="connsiteY144" fmla="*/ 3937163 h 6858000"/>
              <a:gd name="connsiteX145" fmla="*/ 3579062 w 7369701"/>
              <a:gd name="connsiteY145" fmla="*/ 4359040 h 6858000"/>
              <a:gd name="connsiteX146" fmla="*/ 3467355 w 7369701"/>
              <a:gd name="connsiteY146" fmla="*/ 3988130 h 6858000"/>
              <a:gd name="connsiteX147" fmla="*/ 3310753 w 7369701"/>
              <a:gd name="connsiteY147" fmla="*/ 3787140 h 6858000"/>
              <a:gd name="connsiteX148" fmla="*/ 3291335 w 7369701"/>
              <a:gd name="connsiteY148" fmla="*/ 3767420 h 6858000"/>
              <a:gd name="connsiteX149" fmla="*/ 1635889 w 7369701"/>
              <a:gd name="connsiteY149" fmla="*/ 3709494 h 6858000"/>
              <a:gd name="connsiteX150" fmla="*/ 1634800 w 7369701"/>
              <a:gd name="connsiteY150" fmla="*/ 3731111 h 6858000"/>
              <a:gd name="connsiteX151" fmla="*/ 1635889 w 7369701"/>
              <a:gd name="connsiteY151" fmla="*/ 3709494 h 6858000"/>
              <a:gd name="connsiteX152" fmla="*/ 1510397 w 7369701"/>
              <a:gd name="connsiteY152" fmla="*/ 3684705 h 6858000"/>
              <a:gd name="connsiteX153" fmla="*/ 1146550 w 7369701"/>
              <a:gd name="connsiteY153" fmla="*/ 3802012 h 6858000"/>
              <a:gd name="connsiteX154" fmla="*/ 698834 w 7369701"/>
              <a:gd name="connsiteY154" fmla="*/ 3952272 h 6858000"/>
              <a:gd name="connsiteX155" fmla="*/ 34256 w 7369701"/>
              <a:gd name="connsiteY155" fmla="*/ 4347603 h 6858000"/>
              <a:gd name="connsiteX156" fmla="*/ 527241 w 7369701"/>
              <a:gd name="connsiteY156" fmla="*/ 4065078 h 6858000"/>
              <a:gd name="connsiteX157" fmla="*/ 1510397 w 7369701"/>
              <a:gd name="connsiteY157" fmla="*/ 3684705 h 6858000"/>
              <a:gd name="connsiteX158" fmla="*/ 1313114 w 7369701"/>
              <a:gd name="connsiteY158" fmla="*/ 3655216 h 6858000"/>
              <a:gd name="connsiteX159" fmla="*/ 1109304 w 7369701"/>
              <a:gd name="connsiteY159" fmla="*/ 3669030 h 6858000"/>
              <a:gd name="connsiteX160" fmla="*/ 8129 w 7369701"/>
              <a:gd name="connsiteY160" fmla="*/ 4330519 h 6858000"/>
              <a:gd name="connsiteX161" fmla="*/ 687572 w 7369701"/>
              <a:gd name="connsiteY161" fmla="*/ 3925629 h 6858000"/>
              <a:gd name="connsiteX162" fmla="*/ 1138365 w 7369701"/>
              <a:gd name="connsiteY162" fmla="*/ 3774515 h 6858000"/>
              <a:gd name="connsiteX163" fmla="*/ 1505579 w 7369701"/>
              <a:gd name="connsiteY163" fmla="*/ 3655526 h 6858000"/>
              <a:gd name="connsiteX164" fmla="*/ 1313114 w 7369701"/>
              <a:gd name="connsiteY164" fmla="*/ 3655216 h 6858000"/>
              <a:gd name="connsiteX165" fmla="*/ 3655073 w 7369701"/>
              <a:gd name="connsiteY165" fmla="*/ 3650884 h 6858000"/>
              <a:gd name="connsiteX166" fmla="*/ 3989938 w 7369701"/>
              <a:gd name="connsiteY166" fmla="*/ 3991685 h 6858000"/>
              <a:gd name="connsiteX167" fmla="*/ 4393907 w 7369701"/>
              <a:gd name="connsiteY167" fmla="*/ 4261258 h 6858000"/>
              <a:gd name="connsiteX168" fmla="*/ 4648051 w 7369701"/>
              <a:gd name="connsiteY168" fmla="*/ 4374051 h 6858000"/>
              <a:gd name="connsiteX169" fmla="*/ 4383389 w 7369701"/>
              <a:gd name="connsiteY169" fmla="*/ 4184369 h 6858000"/>
              <a:gd name="connsiteX170" fmla="*/ 4165508 w 7369701"/>
              <a:gd name="connsiteY170" fmla="*/ 4035196 h 6858000"/>
              <a:gd name="connsiteX171" fmla="*/ 4068162 w 7369701"/>
              <a:gd name="connsiteY171" fmla="*/ 3953394 h 6858000"/>
              <a:gd name="connsiteX172" fmla="*/ 3981416 w 7369701"/>
              <a:gd name="connsiteY172" fmla="*/ 3880482 h 6858000"/>
              <a:gd name="connsiteX173" fmla="*/ 3800147 w 7369701"/>
              <a:gd name="connsiteY173" fmla="*/ 3749872 h 6858000"/>
              <a:gd name="connsiteX174" fmla="*/ 3655073 w 7369701"/>
              <a:gd name="connsiteY174" fmla="*/ 3650884 h 6858000"/>
              <a:gd name="connsiteX175" fmla="*/ 3670252 w 7369701"/>
              <a:gd name="connsiteY175" fmla="*/ 3622798 h 6858000"/>
              <a:gd name="connsiteX176" fmla="*/ 3817258 w 7369701"/>
              <a:gd name="connsiteY176" fmla="*/ 3723577 h 6858000"/>
              <a:gd name="connsiteX177" fmla="*/ 4000461 w 7369701"/>
              <a:gd name="connsiteY177" fmla="*/ 3855966 h 6858000"/>
              <a:gd name="connsiteX178" fmla="*/ 4088180 w 7369701"/>
              <a:gd name="connsiteY178" fmla="*/ 3929774 h 6858000"/>
              <a:gd name="connsiteX179" fmla="*/ 4184555 w 7369701"/>
              <a:gd name="connsiteY179" fmla="*/ 4010683 h 6858000"/>
              <a:gd name="connsiteX180" fmla="*/ 4399563 w 7369701"/>
              <a:gd name="connsiteY180" fmla="*/ 4158106 h 6858000"/>
              <a:gd name="connsiteX181" fmla="*/ 4684469 w 7369701"/>
              <a:gd name="connsiteY181" fmla="*/ 4364680 h 6858000"/>
              <a:gd name="connsiteX182" fmla="*/ 4690271 w 7369701"/>
              <a:gd name="connsiteY182" fmla="*/ 4370034 h 6858000"/>
              <a:gd name="connsiteX183" fmla="*/ 4136093 w 7369701"/>
              <a:gd name="connsiteY183" fmla="*/ 3858466 h 6858000"/>
              <a:gd name="connsiteX184" fmla="*/ 3670252 w 7369701"/>
              <a:gd name="connsiteY184" fmla="*/ 3622798 h 6858000"/>
              <a:gd name="connsiteX185" fmla="*/ 4440129 w 7369701"/>
              <a:gd name="connsiteY185" fmla="*/ 3448571 h 6858000"/>
              <a:gd name="connsiteX186" fmla="*/ 4856525 w 7369701"/>
              <a:gd name="connsiteY186" fmla="*/ 3915351 h 6858000"/>
              <a:gd name="connsiteX187" fmla="*/ 5059055 w 7369701"/>
              <a:gd name="connsiteY187" fmla="*/ 4108918 h 6858000"/>
              <a:gd name="connsiteX188" fmla="*/ 5290070 w 7369701"/>
              <a:gd name="connsiteY188" fmla="*/ 4263619 h 6858000"/>
              <a:gd name="connsiteX189" fmla="*/ 4834991 w 7369701"/>
              <a:gd name="connsiteY189" fmla="*/ 3830985 h 6858000"/>
              <a:gd name="connsiteX190" fmla="*/ 4440129 w 7369701"/>
              <a:gd name="connsiteY190" fmla="*/ 3448571 h 6858000"/>
              <a:gd name="connsiteX191" fmla="*/ 4441737 w 7369701"/>
              <a:gd name="connsiteY191" fmla="*/ 3399734 h 6858000"/>
              <a:gd name="connsiteX192" fmla="*/ 4431236 w 7369701"/>
              <a:gd name="connsiteY192" fmla="*/ 3400954 h 6858000"/>
              <a:gd name="connsiteX193" fmla="*/ 4557150 w 7369701"/>
              <a:gd name="connsiteY193" fmla="*/ 3510023 h 6858000"/>
              <a:gd name="connsiteX194" fmla="*/ 4856936 w 7369701"/>
              <a:gd name="connsiteY194" fmla="*/ 3809146 h 6858000"/>
              <a:gd name="connsiteX195" fmla="*/ 5111996 w 7369701"/>
              <a:gd name="connsiteY195" fmla="*/ 4065759 h 6858000"/>
              <a:gd name="connsiteX196" fmla="*/ 5388878 w 7369701"/>
              <a:gd name="connsiteY196" fmla="*/ 4300185 h 6858000"/>
              <a:gd name="connsiteX197" fmla="*/ 5425556 w 7369701"/>
              <a:gd name="connsiteY197" fmla="*/ 4308967 h 6858000"/>
              <a:gd name="connsiteX198" fmla="*/ 4943646 w 7369701"/>
              <a:gd name="connsiteY198" fmla="*/ 3822916 h 6858000"/>
              <a:gd name="connsiteX199" fmla="*/ 4594837 w 7369701"/>
              <a:gd name="connsiteY199" fmla="*/ 3532274 h 6858000"/>
              <a:gd name="connsiteX200" fmla="*/ 4441737 w 7369701"/>
              <a:gd name="connsiteY200" fmla="*/ 3399734 h 6858000"/>
              <a:gd name="connsiteX201" fmla="*/ 5425834 w 7369701"/>
              <a:gd name="connsiteY201" fmla="*/ 3162785 h 6858000"/>
              <a:gd name="connsiteX202" fmla="*/ 5401644 w 7369701"/>
              <a:gd name="connsiteY202" fmla="*/ 3617847 h 6858000"/>
              <a:gd name="connsiteX203" fmla="*/ 5467256 w 7369701"/>
              <a:gd name="connsiteY203" fmla="*/ 4175494 h 6858000"/>
              <a:gd name="connsiteX204" fmla="*/ 5448069 w 7369701"/>
              <a:gd name="connsiteY204" fmla="*/ 3567554 h 6858000"/>
              <a:gd name="connsiteX205" fmla="*/ 5425834 w 7369701"/>
              <a:gd name="connsiteY205" fmla="*/ 3162785 h 6858000"/>
              <a:gd name="connsiteX206" fmla="*/ 1318687 w 7369701"/>
              <a:gd name="connsiteY206" fmla="*/ 3113840 h 6858000"/>
              <a:gd name="connsiteX207" fmla="*/ 1066793 w 7369701"/>
              <a:gd name="connsiteY207" fmla="*/ 3212171 h 6858000"/>
              <a:gd name="connsiteX208" fmla="*/ 993319 w 7369701"/>
              <a:gd name="connsiteY208" fmla="*/ 3247648 h 6858000"/>
              <a:gd name="connsiteX209" fmla="*/ 853081 w 7369701"/>
              <a:gd name="connsiteY209" fmla="*/ 3312410 h 6858000"/>
              <a:gd name="connsiteX210" fmla="*/ 805957 w 7369701"/>
              <a:gd name="connsiteY210" fmla="*/ 3330443 h 6858000"/>
              <a:gd name="connsiteX211" fmla="*/ 1318687 w 7369701"/>
              <a:gd name="connsiteY211" fmla="*/ 3113840 h 6858000"/>
              <a:gd name="connsiteX212" fmla="*/ 5453702 w 7369701"/>
              <a:gd name="connsiteY212" fmla="*/ 3090882 h 6858000"/>
              <a:gd name="connsiteX213" fmla="*/ 5480135 w 7369701"/>
              <a:gd name="connsiteY213" fmla="*/ 3565802 h 6858000"/>
              <a:gd name="connsiteX214" fmla="*/ 5499023 w 7369701"/>
              <a:gd name="connsiteY214" fmla="*/ 4166310 h 6858000"/>
              <a:gd name="connsiteX215" fmla="*/ 5547022 w 7369701"/>
              <a:gd name="connsiteY215" fmla="*/ 3607838 h 6858000"/>
              <a:gd name="connsiteX216" fmla="*/ 5515964 w 7369701"/>
              <a:gd name="connsiteY216" fmla="*/ 3378541 h 6858000"/>
              <a:gd name="connsiteX217" fmla="*/ 5453702 w 7369701"/>
              <a:gd name="connsiteY217" fmla="*/ 3090882 h 6858000"/>
              <a:gd name="connsiteX218" fmla="*/ 1238695 w 7369701"/>
              <a:gd name="connsiteY218" fmla="*/ 3076820 h 6858000"/>
              <a:gd name="connsiteX219" fmla="*/ 716371 w 7369701"/>
              <a:gd name="connsiteY219" fmla="*/ 3293249 h 6858000"/>
              <a:gd name="connsiteX220" fmla="*/ 579522 w 7369701"/>
              <a:gd name="connsiteY220" fmla="*/ 3371759 h 6858000"/>
              <a:gd name="connsiteX221" fmla="*/ 600288 w 7369701"/>
              <a:gd name="connsiteY221" fmla="*/ 3365555 h 6858000"/>
              <a:gd name="connsiteX222" fmla="*/ 840692 w 7369701"/>
              <a:gd name="connsiteY222" fmla="*/ 3284921 h 6858000"/>
              <a:gd name="connsiteX223" fmla="*/ 979248 w 7369701"/>
              <a:gd name="connsiteY223" fmla="*/ 3221003 h 6858000"/>
              <a:gd name="connsiteX224" fmla="*/ 1053282 w 7369701"/>
              <a:gd name="connsiteY224" fmla="*/ 3185247 h 6858000"/>
              <a:gd name="connsiteX225" fmla="*/ 1320603 w 7369701"/>
              <a:gd name="connsiteY225" fmla="*/ 3081281 h 6858000"/>
              <a:gd name="connsiteX226" fmla="*/ 1238695 w 7369701"/>
              <a:gd name="connsiteY226" fmla="*/ 3076820 h 6858000"/>
              <a:gd name="connsiteX227" fmla="*/ 5425627 w 7369701"/>
              <a:gd name="connsiteY227" fmla="*/ 2954192 h 6858000"/>
              <a:gd name="connsiteX228" fmla="*/ 5470770 w 7369701"/>
              <a:gd name="connsiteY228" fmla="*/ 3005435 h 6858000"/>
              <a:gd name="connsiteX229" fmla="*/ 5519779 w 7369701"/>
              <a:gd name="connsiteY229" fmla="*/ 4359223 h 6858000"/>
              <a:gd name="connsiteX230" fmla="*/ 5520293 w 7369701"/>
              <a:gd name="connsiteY230" fmla="*/ 4360602 h 6858000"/>
              <a:gd name="connsiteX231" fmla="*/ 5767221 w 7369701"/>
              <a:gd name="connsiteY231" fmla="*/ 4665564 h 6858000"/>
              <a:gd name="connsiteX232" fmla="*/ 6937169 w 7369701"/>
              <a:gd name="connsiteY232" fmla="*/ 4815941 h 6858000"/>
              <a:gd name="connsiteX233" fmla="*/ 6953922 w 7369701"/>
              <a:gd name="connsiteY233" fmla="*/ 4890068 h 6858000"/>
              <a:gd name="connsiteX234" fmla="*/ 6071359 w 7369701"/>
              <a:gd name="connsiteY234" fmla="*/ 4770770 h 6858000"/>
              <a:gd name="connsiteX235" fmla="*/ 6038839 w 7369701"/>
              <a:gd name="connsiteY235" fmla="*/ 4764474 h 6858000"/>
              <a:gd name="connsiteX236" fmla="*/ 6038706 w 7369701"/>
              <a:gd name="connsiteY236" fmla="*/ 4763847 h 6858000"/>
              <a:gd name="connsiteX237" fmla="*/ 6037784 w 7369701"/>
              <a:gd name="connsiteY237" fmla="*/ 4764270 h 6858000"/>
              <a:gd name="connsiteX238" fmla="*/ 6038839 w 7369701"/>
              <a:gd name="connsiteY238" fmla="*/ 4764474 h 6858000"/>
              <a:gd name="connsiteX239" fmla="*/ 6040338 w 7369701"/>
              <a:gd name="connsiteY239" fmla="*/ 4771418 h 6858000"/>
              <a:gd name="connsiteX240" fmla="*/ 6024488 w 7369701"/>
              <a:gd name="connsiteY240" fmla="*/ 4809903 h 6858000"/>
              <a:gd name="connsiteX241" fmla="*/ 5599771 w 7369701"/>
              <a:gd name="connsiteY241" fmla="*/ 5509652 h 6858000"/>
              <a:gd name="connsiteX242" fmla="*/ 5548843 w 7369701"/>
              <a:gd name="connsiteY242" fmla="*/ 5563845 h 6858000"/>
              <a:gd name="connsiteX243" fmla="*/ 5940952 w 7369701"/>
              <a:gd name="connsiteY243" fmla="*/ 6250028 h 6858000"/>
              <a:gd name="connsiteX244" fmla="*/ 6043441 w 7369701"/>
              <a:gd name="connsiteY244" fmla="*/ 6665847 h 6858000"/>
              <a:gd name="connsiteX245" fmla="*/ 6093432 w 7369701"/>
              <a:gd name="connsiteY245" fmla="*/ 6858000 h 6858000"/>
              <a:gd name="connsiteX246" fmla="*/ 6034344 w 7369701"/>
              <a:gd name="connsiteY246" fmla="*/ 6858000 h 6858000"/>
              <a:gd name="connsiteX247" fmla="*/ 6026679 w 7369701"/>
              <a:gd name="connsiteY247" fmla="*/ 6836959 h 6858000"/>
              <a:gd name="connsiteX248" fmla="*/ 5800441 w 7369701"/>
              <a:gd name="connsiteY248" fmla="*/ 6335286 h 6858000"/>
              <a:gd name="connsiteX249" fmla="*/ 5526562 w 7369701"/>
              <a:gd name="connsiteY249" fmla="*/ 5705388 h 6858000"/>
              <a:gd name="connsiteX250" fmla="*/ 5519640 w 7369701"/>
              <a:gd name="connsiteY250" fmla="*/ 5683774 h 6858000"/>
              <a:gd name="connsiteX251" fmla="*/ 5844559 w 7369701"/>
              <a:gd name="connsiteY251" fmla="*/ 6553349 h 6858000"/>
              <a:gd name="connsiteX252" fmla="*/ 5975994 w 7369701"/>
              <a:gd name="connsiteY252" fmla="*/ 6858000 h 6858000"/>
              <a:gd name="connsiteX253" fmla="*/ 5898547 w 7369701"/>
              <a:gd name="connsiteY253" fmla="*/ 6858000 h 6858000"/>
              <a:gd name="connsiteX254" fmla="*/ 5682041 w 7369701"/>
              <a:gd name="connsiteY254" fmla="*/ 6355860 h 6858000"/>
              <a:gd name="connsiteX255" fmla="*/ 5461758 w 7369701"/>
              <a:gd name="connsiteY255" fmla="*/ 5820220 h 6858000"/>
              <a:gd name="connsiteX256" fmla="*/ 5237282 w 7369701"/>
              <a:gd name="connsiteY256" fmla="*/ 6579086 h 6858000"/>
              <a:gd name="connsiteX257" fmla="*/ 5115009 w 7369701"/>
              <a:gd name="connsiteY257" fmla="*/ 6858000 h 6858000"/>
              <a:gd name="connsiteX258" fmla="*/ 5028074 w 7369701"/>
              <a:gd name="connsiteY258" fmla="*/ 6858000 h 6858000"/>
              <a:gd name="connsiteX259" fmla="*/ 5079508 w 7369701"/>
              <a:gd name="connsiteY259" fmla="*/ 6749074 h 6858000"/>
              <a:gd name="connsiteX260" fmla="*/ 5371846 w 7369701"/>
              <a:gd name="connsiteY260" fmla="*/ 5924413 h 6858000"/>
              <a:gd name="connsiteX261" fmla="*/ 5270512 w 7369701"/>
              <a:gd name="connsiteY261" fmla="*/ 6138975 h 6858000"/>
              <a:gd name="connsiteX262" fmla="*/ 5062409 w 7369701"/>
              <a:gd name="connsiteY262" fmla="*/ 6653544 h 6858000"/>
              <a:gd name="connsiteX263" fmla="*/ 5036628 w 7369701"/>
              <a:gd name="connsiteY263" fmla="*/ 6754247 h 6858000"/>
              <a:gd name="connsiteX264" fmla="*/ 5009112 w 7369701"/>
              <a:gd name="connsiteY264" fmla="*/ 6858000 h 6858000"/>
              <a:gd name="connsiteX265" fmla="*/ 4976679 w 7369701"/>
              <a:gd name="connsiteY265" fmla="*/ 6858000 h 6858000"/>
              <a:gd name="connsiteX266" fmla="*/ 5006537 w 7369701"/>
              <a:gd name="connsiteY266" fmla="*/ 6747068 h 6858000"/>
              <a:gd name="connsiteX267" fmla="*/ 5032723 w 7369701"/>
              <a:gd name="connsiteY267" fmla="*/ 6644957 h 6858000"/>
              <a:gd name="connsiteX268" fmla="*/ 5242949 w 7369701"/>
              <a:gd name="connsiteY268" fmla="*/ 6125175 h 6858000"/>
              <a:gd name="connsiteX269" fmla="*/ 5286321 w 7369701"/>
              <a:gd name="connsiteY269" fmla="*/ 6033555 h 6858000"/>
              <a:gd name="connsiteX270" fmla="*/ 5008210 w 7369701"/>
              <a:gd name="connsiteY270" fmla="*/ 6649194 h 6858000"/>
              <a:gd name="connsiteX271" fmla="*/ 4986321 w 7369701"/>
              <a:gd name="connsiteY271" fmla="*/ 6765687 h 6858000"/>
              <a:gd name="connsiteX272" fmla="*/ 4973474 w 7369701"/>
              <a:gd name="connsiteY272" fmla="*/ 6858000 h 6858000"/>
              <a:gd name="connsiteX273" fmla="*/ 4907178 w 7369701"/>
              <a:gd name="connsiteY273" fmla="*/ 6858000 h 6858000"/>
              <a:gd name="connsiteX274" fmla="*/ 4910810 w 7369701"/>
              <a:gd name="connsiteY274" fmla="*/ 6829660 h 6858000"/>
              <a:gd name="connsiteX275" fmla="*/ 4987461 w 7369701"/>
              <a:gd name="connsiteY275" fmla="*/ 6432994 h 6858000"/>
              <a:gd name="connsiteX276" fmla="*/ 5179262 w 7369701"/>
              <a:gd name="connsiteY276" fmla="*/ 6035044 h 6858000"/>
              <a:gd name="connsiteX277" fmla="*/ 4689678 w 7369701"/>
              <a:gd name="connsiteY277" fmla="*/ 6440241 h 6858000"/>
              <a:gd name="connsiteX278" fmla="*/ 4477543 w 7369701"/>
              <a:gd name="connsiteY278" fmla="*/ 6674836 h 6858000"/>
              <a:gd name="connsiteX279" fmla="*/ 4329957 w 7369701"/>
              <a:gd name="connsiteY279" fmla="*/ 6858000 h 6858000"/>
              <a:gd name="connsiteX280" fmla="*/ 4218595 w 7369701"/>
              <a:gd name="connsiteY280" fmla="*/ 6858000 h 6858000"/>
              <a:gd name="connsiteX281" fmla="*/ 4368888 w 7369701"/>
              <a:gd name="connsiteY281" fmla="*/ 6668412 h 6858000"/>
              <a:gd name="connsiteX282" fmla="*/ 4563091 w 7369701"/>
              <a:gd name="connsiteY282" fmla="*/ 6442508 h 6858000"/>
              <a:gd name="connsiteX283" fmla="*/ 5387324 w 7369701"/>
              <a:gd name="connsiteY283" fmla="*/ 5705830 h 6858000"/>
              <a:gd name="connsiteX284" fmla="*/ 5073620 w 7369701"/>
              <a:gd name="connsiteY284" fmla="*/ 5955437 h 6858000"/>
              <a:gd name="connsiteX285" fmla="*/ 4689789 w 7369701"/>
              <a:gd name="connsiteY285" fmla="*/ 6268382 h 6858000"/>
              <a:gd name="connsiteX286" fmla="*/ 4418722 w 7369701"/>
              <a:gd name="connsiteY286" fmla="*/ 6570886 h 6858000"/>
              <a:gd name="connsiteX287" fmla="*/ 4214944 w 7369701"/>
              <a:gd name="connsiteY287" fmla="*/ 6858000 h 6858000"/>
              <a:gd name="connsiteX288" fmla="*/ 4177898 w 7369701"/>
              <a:gd name="connsiteY288" fmla="*/ 6858000 h 6858000"/>
              <a:gd name="connsiteX289" fmla="*/ 4391597 w 7369701"/>
              <a:gd name="connsiteY289" fmla="*/ 6556370 h 6858000"/>
              <a:gd name="connsiteX290" fmla="*/ 4668889 w 7369701"/>
              <a:gd name="connsiteY290" fmla="*/ 6246399 h 6858000"/>
              <a:gd name="connsiteX291" fmla="*/ 5055427 w 7369701"/>
              <a:gd name="connsiteY291" fmla="*/ 5931476 h 6858000"/>
              <a:gd name="connsiteX292" fmla="*/ 5371814 w 7369701"/>
              <a:gd name="connsiteY292" fmla="*/ 5678975 h 6858000"/>
              <a:gd name="connsiteX293" fmla="*/ 4987918 w 7369701"/>
              <a:gd name="connsiteY293" fmla="*/ 5838701 h 6858000"/>
              <a:gd name="connsiteX294" fmla="*/ 4317146 w 7369701"/>
              <a:gd name="connsiteY294" fmla="*/ 6587716 h 6858000"/>
              <a:gd name="connsiteX295" fmla="*/ 4171627 w 7369701"/>
              <a:gd name="connsiteY295" fmla="*/ 6858000 h 6858000"/>
              <a:gd name="connsiteX296" fmla="*/ 4081585 w 7369701"/>
              <a:gd name="connsiteY296" fmla="*/ 6858000 h 6858000"/>
              <a:gd name="connsiteX297" fmla="*/ 4238603 w 7369701"/>
              <a:gd name="connsiteY297" fmla="*/ 6559341 h 6858000"/>
              <a:gd name="connsiteX298" fmla="*/ 4778333 w 7369701"/>
              <a:gd name="connsiteY298" fmla="*/ 5873626 h 6858000"/>
              <a:gd name="connsiteX299" fmla="*/ 5414185 w 7369701"/>
              <a:gd name="connsiteY299" fmla="*/ 5573882 h 6858000"/>
              <a:gd name="connsiteX300" fmla="*/ 5959648 w 7369701"/>
              <a:gd name="connsiteY300" fmla="*/ 4760797 h 6858000"/>
              <a:gd name="connsiteX301" fmla="*/ 5355019 w 7369701"/>
              <a:gd name="connsiteY301" fmla="*/ 4734672 h 6858000"/>
              <a:gd name="connsiteX302" fmla="*/ 5083565 w 7369701"/>
              <a:gd name="connsiteY302" fmla="*/ 5179121 h 6858000"/>
              <a:gd name="connsiteX303" fmla="*/ 4713577 w 7369701"/>
              <a:gd name="connsiteY303" fmla="*/ 5616803 h 6858000"/>
              <a:gd name="connsiteX304" fmla="*/ 3989559 w 7369701"/>
              <a:gd name="connsiteY304" fmla="*/ 6145945 h 6858000"/>
              <a:gd name="connsiteX305" fmla="*/ 3939824 w 7369701"/>
              <a:gd name="connsiteY305" fmla="*/ 6066900 h 6858000"/>
              <a:gd name="connsiteX306" fmla="*/ 4584537 w 7369701"/>
              <a:gd name="connsiteY306" fmla="*/ 5324826 h 6858000"/>
              <a:gd name="connsiteX307" fmla="*/ 5037105 w 7369701"/>
              <a:gd name="connsiteY307" fmla="*/ 5088765 h 6858000"/>
              <a:gd name="connsiteX308" fmla="*/ 5039930 w 7369701"/>
              <a:gd name="connsiteY308" fmla="*/ 5089585 h 6858000"/>
              <a:gd name="connsiteX309" fmla="*/ 5263764 w 7369701"/>
              <a:gd name="connsiteY309" fmla="*/ 4735525 h 6858000"/>
              <a:gd name="connsiteX310" fmla="*/ 4086300 w 7369701"/>
              <a:gd name="connsiteY310" fmla="*/ 4884599 h 6858000"/>
              <a:gd name="connsiteX311" fmla="*/ 4085485 w 7369701"/>
              <a:gd name="connsiteY311" fmla="*/ 4899070 h 6858000"/>
              <a:gd name="connsiteX312" fmla="*/ 3871915 w 7369701"/>
              <a:gd name="connsiteY312" fmla="*/ 5253645 h 6858000"/>
              <a:gd name="connsiteX313" fmla="*/ 3799374 w 7369701"/>
              <a:gd name="connsiteY313" fmla="*/ 5466127 h 6858000"/>
              <a:gd name="connsiteX314" fmla="*/ 3498850 w 7369701"/>
              <a:gd name="connsiteY314" fmla="*/ 6661888 h 6858000"/>
              <a:gd name="connsiteX315" fmla="*/ 3399216 w 7369701"/>
              <a:gd name="connsiteY315" fmla="*/ 6858000 h 6858000"/>
              <a:gd name="connsiteX316" fmla="*/ 3303688 w 7369701"/>
              <a:gd name="connsiteY316" fmla="*/ 6858000 h 6858000"/>
              <a:gd name="connsiteX317" fmla="*/ 3391774 w 7369701"/>
              <a:gd name="connsiteY317" fmla="*/ 6697181 h 6858000"/>
              <a:gd name="connsiteX318" fmla="*/ 3735540 w 7369701"/>
              <a:gd name="connsiteY318" fmla="*/ 5546923 h 6858000"/>
              <a:gd name="connsiteX319" fmla="*/ 3729438 w 7369701"/>
              <a:gd name="connsiteY319" fmla="*/ 5569058 h 6858000"/>
              <a:gd name="connsiteX320" fmla="*/ 3707782 w 7369701"/>
              <a:gd name="connsiteY320" fmla="*/ 5644908 h 6858000"/>
              <a:gd name="connsiteX321" fmla="*/ 3583827 w 7369701"/>
              <a:gd name="connsiteY321" fmla="*/ 6039215 h 6858000"/>
              <a:gd name="connsiteX322" fmla="*/ 3547861 w 7369701"/>
              <a:gd name="connsiteY322" fmla="*/ 6129609 h 6858000"/>
              <a:gd name="connsiteX323" fmla="*/ 3490905 w 7369701"/>
              <a:gd name="connsiteY323" fmla="*/ 6277660 h 6858000"/>
              <a:gd name="connsiteX324" fmla="*/ 3455859 w 7369701"/>
              <a:gd name="connsiteY324" fmla="*/ 6391301 h 6858000"/>
              <a:gd name="connsiteX325" fmla="*/ 3429112 w 7369701"/>
              <a:gd name="connsiteY325" fmla="*/ 6479469 h 6858000"/>
              <a:gd name="connsiteX326" fmla="*/ 3304862 w 7369701"/>
              <a:gd name="connsiteY326" fmla="*/ 6796476 h 6858000"/>
              <a:gd name="connsiteX327" fmla="*/ 3276071 w 7369701"/>
              <a:gd name="connsiteY327" fmla="*/ 6858000 h 6858000"/>
              <a:gd name="connsiteX328" fmla="*/ 3240805 w 7369701"/>
              <a:gd name="connsiteY328" fmla="*/ 6858000 h 6858000"/>
              <a:gd name="connsiteX329" fmla="*/ 3275917 w 7369701"/>
              <a:gd name="connsiteY329" fmla="*/ 6783192 h 6858000"/>
              <a:gd name="connsiteX330" fmla="*/ 3399358 w 7369701"/>
              <a:gd name="connsiteY330" fmla="*/ 6469011 h 6858000"/>
              <a:gd name="connsiteX331" fmla="*/ 3425650 w 7369701"/>
              <a:gd name="connsiteY331" fmla="*/ 6381333 h 6858000"/>
              <a:gd name="connsiteX332" fmla="*/ 3460661 w 7369701"/>
              <a:gd name="connsiteY332" fmla="*/ 6266763 h 6858000"/>
              <a:gd name="connsiteX333" fmla="*/ 3518021 w 7369701"/>
              <a:gd name="connsiteY333" fmla="*/ 6117298 h 6858000"/>
              <a:gd name="connsiteX334" fmla="*/ 3554035 w 7369701"/>
              <a:gd name="connsiteY334" fmla="*/ 6027832 h 6858000"/>
              <a:gd name="connsiteX335" fmla="*/ 3677174 w 7369701"/>
              <a:gd name="connsiteY335" fmla="*/ 5636351 h 6858000"/>
              <a:gd name="connsiteX336" fmla="*/ 3698819 w 7369701"/>
              <a:gd name="connsiteY336" fmla="*/ 5560503 h 6858000"/>
              <a:gd name="connsiteX337" fmla="*/ 3702094 w 7369701"/>
              <a:gd name="connsiteY337" fmla="*/ 5549194 h 6858000"/>
              <a:gd name="connsiteX338" fmla="*/ 3398355 w 7369701"/>
              <a:gd name="connsiteY338" fmla="*/ 6094603 h 6858000"/>
              <a:gd name="connsiteX339" fmla="*/ 3193941 w 7369701"/>
              <a:gd name="connsiteY339" fmla="*/ 6798775 h 6858000"/>
              <a:gd name="connsiteX340" fmla="*/ 3184140 w 7369701"/>
              <a:gd name="connsiteY340" fmla="*/ 6858000 h 6858000"/>
              <a:gd name="connsiteX341" fmla="*/ 3099978 w 7369701"/>
              <a:gd name="connsiteY341" fmla="*/ 6858000 h 6858000"/>
              <a:gd name="connsiteX342" fmla="*/ 3101556 w 7369701"/>
              <a:gd name="connsiteY342" fmla="*/ 6843337 h 6858000"/>
              <a:gd name="connsiteX343" fmla="*/ 3370162 w 7369701"/>
              <a:gd name="connsiteY343" fmla="*/ 5785550 h 6858000"/>
              <a:gd name="connsiteX344" fmla="*/ 3746477 w 7369701"/>
              <a:gd name="connsiteY344" fmla="*/ 5377889 h 6858000"/>
              <a:gd name="connsiteX345" fmla="*/ 3863399 w 7369701"/>
              <a:gd name="connsiteY345" fmla="*/ 5087257 h 6858000"/>
              <a:gd name="connsiteX346" fmla="*/ 3968712 w 7369701"/>
              <a:gd name="connsiteY346" fmla="*/ 4913989 h 6858000"/>
              <a:gd name="connsiteX347" fmla="*/ 2792390 w 7369701"/>
              <a:gd name="connsiteY347" fmla="*/ 5382974 h 6858000"/>
              <a:gd name="connsiteX348" fmla="*/ 2714982 w 7369701"/>
              <a:gd name="connsiteY348" fmla="*/ 5427051 h 6858000"/>
              <a:gd name="connsiteX349" fmla="*/ 2813361 w 7369701"/>
              <a:gd name="connsiteY349" fmla="*/ 6023912 h 6858000"/>
              <a:gd name="connsiteX350" fmla="*/ 2688430 w 7369701"/>
              <a:gd name="connsiteY350" fmla="*/ 6801564 h 6858000"/>
              <a:gd name="connsiteX351" fmla="*/ 2629626 w 7369701"/>
              <a:gd name="connsiteY351" fmla="*/ 6763394 h 6858000"/>
              <a:gd name="connsiteX352" fmla="*/ 2565328 w 7369701"/>
              <a:gd name="connsiteY352" fmla="*/ 5516399 h 6858000"/>
              <a:gd name="connsiteX353" fmla="*/ 1922999 w 7369701"/>
              <a:gd name="connsiteY353" fmla="*/ 5980343 h 6858000"/>
              <a:gd name="connsiteX354" fmla="*/ 1950261 w 7369701"/>
              <a:gd name="connsiteY354" fmla="*/ 6405858 h 6858000"/>
              <a:gd name="connsiteX355" fmla="*/ 2365554 w 7369701"/>
              <a:gd name="connsiteY355" fmla="*/ 6759107 h 6858000"/>
              <a:gd name="connsiteX356" fmla="*/ 2424142 w 7369701"/>
              <a:gd name="connsiteY356" fmla="*/ 6858000 h 6858000"/>
              <a:gd name="connsiteX357" fmla="*/ 2395994 w 7369701"/>
              <a:gd name="connsiteY357" fmla="*/ 6858000 h 6858000"/>
              <a:gd name="connsiteX358" fmla="*/ 2392863 w 7369701"/>
              <a:gd name="connsiteY358" fmla="*/ 6852964 h 6858000"/>
              <a:gd name="connsiteX359" fmla="*/ 2017589 w 7369701"/>
              <a:gd name="connsiteY359" fmla="*/ 6493982 h 6858000"/>
              <a:gd name="connsiteX360" fmla="*/ 2147336 w 7369701"/>
              <a:gd name="connsiteY360" fmla="*/ 6594052 h 6858000"/>
              <a:gd name="connsiteX361" fmla="*/ 2207047 w 7369701"/>
              <a:gd name="connsiteY361" fmla="*/ 6654540 h 6858000"/>
              <a:gd name="connsiteX362" fmla="*/ 2299106 w 7369701"/>
              <a:gd name="connsiteY362" fmla="*/ 6778931 h 6858000"/>
              <a:gd name="connsiteX363" fmla="*/ 2314430 w 7369701"/>
              <a:gd name="connsiteY363" fmla="*/ 6801144 h 6858000"/>
              <a:gd name="connsiteX364" fmla="*/ 2352406 w 7369701"/>
              <a:gd name="connsiteY364" fmla="*/ 6858000 h 6858000"/>
              <a:gd name="connsiteX365" fmla="*/ 2314492 w 7369701"/>
              <a:gd name="connsiteY365" fmla="*/ 6858000 h 6858000"/>
              <a:gd name="connsiteX366" fmla="*/ 2288095 w 7369701"/>
              <a:gd name="connsiteY366" fmla="*/ 6818030 h 6858000"/>
              <a:gd name="connsiteX367" fmla="*/ 2272768 w 7369701"/>
              <a:gd name="connsiteY367" fmla="*/ 6795822 h 6858000"/>
              <a:gd name="connsiteX368" fmla="*/ 2182715 w 7369701"/>
              <a:gd name="connsiteY368" fmla="*/ 6675071 h 6858000"/>
              <a:gd name="connsiteX369" fmla="*/ 2032061 w 7369701"/>
              <a:gd name="connsiteY369" fmla="*/ 6541380 h 6858000"/>
              <a:gd name="connsiteX370" fmla="*/ 2257220 w 7369701"/>
              <a:gd name="connsiteY370" fmla="*/ 6826257 h 6858000"/>
              <a:gd name="connsiteX371" fmla="*/ 2281324 w 7369701"/>
              <a:gd name="connsiteY371" fmla="*/ 6858000 h 6858000"/>
              <a:gd name="connsiteX372" fmla="*/ 2242860 w 7369701"/>
              <a:gd name="connsiteY372" fmla="*/ 6858000 h 6858000"/>
              <a:gd name="connsiteX373" fmla="*/ 2232818 w 7369701"/>
              <a:gd name="connsiteY373" fmla="*/ 6844926 h 6858000"/>
              <a:gd name="connsiteX374" fmla="*/ 1990172 w 7369701"/>
              <a:gd name="connsiteY374" fmla="*/ 6542121 h 6858000"/>
              <a:gd name="connsiteX375" fmla="*/ 2124090 w 7369701"/>
              <a:gd name="connsiteY375" fmla="*/ 6761017 h 6858000"/>
              <a:gd name="connsiteX376" fmla="*/ 2200380 w 7369701"/>
              <a:gd name="connsiteY376" fmla="*/ 6858000 h 6858000"/>
              <a:gd name="connsiteX377" fmla="*/ 2147507 w 7369701"/>
              <a:gd name="connsiteY377" fmla="*/ 6858000 h 6858000"/>
              <a:gd name="connsiteX378" fmla="*/ 2070668 w 7369701"/>
              <a:gd name="connsiteY378" fmla="*/ 6761520 h 6858000"/>
              <a:gd name="connsiteX379" fmla="*/ 1975142 w 7369701"/>
              <a:gd name="connsiteY379" fmla="*/ 6585570 h 6858000"/>
              <a:gd name="connsiteX380" fmla="*/ 2050035 w 7369701"/>
              <a:gd name="connsiteY380" fmla="*/ 6813345 h 6858000"/>
              <a:gd name="connsiteX381" fmla="*/ 2063025 w 7369701"/>
              <a:gd name="connsiteY381" fmla="*/ 6858000 h 6858000"/>
              <a:gd name="connsiteX382" fmla="*/ 2021675 w 7369701"/>
              <a:gd name="connsiteY382" fmla="*/ 6858000 h 6858000"/>
              <a:gd name="connsiteX383" fmla="*/ 2019308 w 7369701"/>
              <a:gd name="connsiteY383" fmla="*/ 6847118 h 6858000"/>
              <a:gd name="connsiteX384" fmla="*/ 1938835 w 7369701"/>
              <a:gd name="connsiteY384" fmla="*/ 6551160 h 6858000"/>
              <a:gd name="connsiteX385" fmla="*/ 1953230 w 7369701"/>
              <a:gd name="connsiteY385" fmla="*/ 6759699 h 6858000"/>
              <a:gd name="connsiteX386" fmla="*/ 1956763 w 7369701"/>
              <a:gd name="connsiteY386" fmla="*/ 6778191 h 6858000"/>
              <a:gd name="connsiteX387" fmla="*/ 1967925 w 7369701"/>
              <a:gd name="connsiteY387" fmla="*/ 6858000 h 6858000"/>
              <a:gd name="connsiteX388" fmla="*/ 1936622 w 7369701"/>
              <a:gd name="connsiteY388" fmla="*/ 6858000 h 6858000"/>
              <a:gd name="connsiteX389" fmla="*/ 1926261 w 7369701"/>
              <a:gd name="connsiteY389" fmla="*/ 6784064 h 6858000"/>
              <a:gd name="connsiteX390" fmla="*/ 1922724 w 7369701"/>
              <a:gd name="connsiteY390" fmla="*/ 6765577 h 6858000"/>
              <a:gd name="connsiteX391" fmla="*/ 1904650 w 7369701"/>
              <a:gd name="connsiteY391" fmla="*/ 6639616 h 6858000"/>
              <a:gd name="connsiteX392" fmla="*/ 1885273 w 7369701"/>
              <a:gd name="connsiteY392" fmla="*/ 6858000 h 6858000"/>
              <a:gd name="connsiteX393" fmla="*/ 1854363 w 7369701"/>
              <a:gd name="connsiteY393" fmla="*/ 6858000 h 6858000"/>
              <a:gd name="connsiteX394" fmla="*/ 1880391 w 7369701"/>
              <a:gd name="connsiteY394" fmla="*/ 6603796 h 6858000"/>
              <a:gd name="connsiteX395" fmla="*/ 1818273 w 7369701"/>
              <a:gd name="connsiteY395" fmla="*/ 6715729 h 6858000"/>
              <a:gd name="connsiteX396" fmla="*/ 1794691 w 7369701"/>
              <a:gd name="connsiteY396" fmla="*/ 6843239 h 6858000"/>
              <a:gd name="connsiteX397" fmla="*/ 1794914 w 7369701"/>
              <a:gd name="connsiteY397" fmla="*/ 6858000 h 6858000"/>
              <a:gd name="connsiteX398" fmla="*/ 1746128 w 7369701"/>
              <a:gd name="connsiteY398" fmla="*/ 6858000 h 6858000"/>
              <a:gd name="connsiteX399" fmla="*/ 1753934 w 7369701"/>
              <a:gd name="connsiteY399" fmla="*/ 6724796 h 6858000"/>
              <a:gd name="connsiteX400" fmla="*/ 1792053 w 7369701"/>
              <a:gd name="connsiteY400" fmla="*/ 6572396 h 6858000"/>
              <a:gd name="connsiteX401" fmla="*/ 1862248 w 7369701"/>
              <a:gd name="connsiteY401" fmla="*/ 6266397 h 6858000"/>
              <a:gd name="connsiteX402" fmla="*/ 1862250 w 7369701"/>
              <a:gd name="connsiteY402" fmla="*/ 6033531 h 6858000"/>
              <a:gd name="connsiteX403" fmla="*/ 1211999 w 7369701"/>
              <a:gd name="connsiteY403" fmla="*/ 6683610 h 6858000"/>
              <a:gd name="connsiteX404" fmla="*/ 1213266 w 7369701"/>
              <a:gd name="connsiteY404" fmla="*/ 6691947 h 6858000"/>
              <a:gd name="connsiteX405" fmla="*/ 1203370 w 7369701"/>
              <a:gd name="connsiteY405" fmla="*/ 6850676 h 6858000"/>
              <a:gd name="connsiteX406" fmla="*/ 1203671 w 7369701"/>
              <a:gd name="connsiteY406" fmla="*/ 6858000 h 6858000"/>
              <a:gd name="connsiteX407" fmla="*/ 1143180 w 7369701"/>
              <a:gd name="connsiteY407" fmla="*/ 6858000 h 6858000"/>
              <a:gd name="connsiteX408" fmla="*/ 1142176 w 7369701"/>
              <a:gd name="connsiteY408" fmla="*/ 6766045 h 6858000"/>
              <a:gd name="connsiteX409" fmla="*/ 1067484 w 7369701"/>
              <a:gd name="connsiteY409" fmla="*/ 6858000 h 6858000"/>
              <a:gd name="connsiteX410" fmla="*/ 953928 w 7369701"/>
              <a:gd name="connsiteY410" fmla="*/ 6858000 h 6858000"/>
              <a:gd name="connsiteX411" fmla="*/ 959715 w 7369701"/>
              <a:gd name="connsiteY411" fmla="*/ 6850185 h 6858000"/>
              <a:gd name="connsiteX412" fmla="*/ 1483788 w 7369701"/>
              <a:gd name="connsiteY412" fmla="*/ 6259174 h 6858000"/>
              <a:gd name="connsiteX413" fmla="*/ 1100671 w 7369701"/>
              <a:gd name="connsiteY413" fmla="*/ 6252137 h 6858000"/>
              <a:gd name="connsiteX414" fmla="*/ 1090144 w 7369701"/>
              <a:gd name="connsiteY414" fmla="*/ 6256748 h 6858000"/>
              <a:gd name="connsiteX415" fmla="*/ 1095872 w 7369701"/>
              <a:gd name="connsiteY415" fmla="*/ 6271892 h 6858000"/>
              <a:gd name="connsiteX416" fmla="*/ 262785 w 7369701"/>
              <a:gd name="connsiteY416" fmla="*/ 6845450 h 6858000"/>
              <a:gd name="connsiteX417" fmla="*/ 209968 w 7369701"/>
              <a:gd name="connsiteY417" fmla="*/ 6770713 h 6858000"/>
              <a:gd name="connsiteX418" fmla="*/ 873460 w 7369701"/>
              <a:gd name="connsiteY418" fmla="*/ 6253768 h 6858000"/>
              <a:gd name="connsiteX419" fmla="*/ 192686 w 7369701"/>
              <a:gd name="connsiteY419" fmla="*/ 5849257 h 6858000"/>
              <a:gd name="connsiteX420" fmla="*/ 4696 w 7369701"/>
              <a:gd name="connsiteY420" fmla="*/ 5697668 h 6858000"/>
              <a:gd name="connsiteX421" fmla="*/ 0 w 7369701"/>
              <a:gd name="connsiteY421" fmla="*/ 5689984 h 6858000"/>
              <a:gd name="connsiteX422" fmla="*/ 0 w 7369701"/>
              <a:gd name="connsiteY422" fmla="*/ 5513472 h 6858000"/>
              <a:gd name="connsiteX423" fmla="*/ 174101 w 7369701"/>
              <a:gd name="connsiteY423" fmla="*/ 5620277 h 6858000"/>
              <a:gd name="connsiteX424" fmla="*/ 891800 w 7369701"/>
              <a:gd name="connsiteY424" fmla="*/ 6036935 h 6858000"/>
              <a:gd name="connsiteX425" fmla="*/ 1072219 w 7369701"/>
              <a:gd name="connsiteY425" fmla="*/ 6169443 h 6858000"/>
              <a:gd name="connsiteX426" fmla="*/ 1074117 w 7369701"/>
              <a:gd name="connsiteY426" fmla="*/ 6170301 h 6858000"/>
              <a:gd name="connsiteX427" fmla="*/ 1083114 w 7369701"/>
              <a:gd name="connsiteY427" fmla="*/ 6174131 h 6858000"/>
              <a:gd name="connsiteX428" fmla="*/ 1543010 w 7369701"/>
              <a:gd name="connsiteY428" fmla="*/ 6191140 h 6858000"/>
              <a:gd name="connsiteX429" fmla="*/ 1551080 w 7369701"/>
              <a:gd name="connsiteY429" fmla="*/ 6195006 h 6858000"/>
              <a:gd name="connsiteX430" fmla="*/ 2345443 w 7369701"/>
              <a:gd name="connsiteY430" fmla="*/ 5549882 h 6858000"/>
              <a:gd name="connsiteX431" fmla="*/ 1721499 w 7369701"/>
              <a:gd name="connsiteY431" fmla="*/ 5599969 h 6858000"/>
              <a:gd name="connsiteX432" fmla="*/ 767716 w 7369701"/>
              <a:gd name="connsiteY432" fmla="*/ 5472768 h 6858000"/>
              <a:gd name="connsiteX433" fmla="*/ 722147 w 7369701"/>
              <a:gd name="connsiteY433" fmla="*/ 5393091 h 6858000"/>
              <a:gd name="connsiteX434" fmla="*/ 1485552 w 7369701"/>
              <a:gd name="connsiteY434" fmla="*/ 5313202 h 6858000"/>
              <a:gd name="connsiteX435" fmla="*/ 2143004 w 7369701"/>
              <a:gd name="connsiteY435" fmla="*/ 5402420 h 6858000"/>
              <a:gd name="connsiteX436" fmla="*/ 1933391 w 7369701"/>
              <a:gd name="connsiteY436" fmla="*/ 5156971 h 6858000"/>
              <a:gd name="connsiteX437" fmla="*/ 1827118 w 7369701"/>
              <a:gd name="connsiteY437" fmla="*/ 4968410 h 6858000"/>
              <a:gd name="connsiteX438" fmla="*/ 1837349 w 7369701"/>
              <a:gd name="connsiteY438" fmla="*/ 4956357 h 6858000"/>
              <a:gd name="connsiteX439" fmla="*/ 2162835 w 7369701"/>
              <a:gd name="connsiteY439" fmla="*/ 5187853 h 6858000"/>
              <a:gd name="connsiteX440" fmla="*/ 2257167 w 7369701"/>
              <a:gd name="connsiteY440" fmla="*/ 5462123 h 6858000"/>
              <a:gd name="connsiteX441" fmla="*/ 2261598 w 7369701"/>
              <a:gd name="connsiteY441" fmla="*/ 5467998 h 6858000"/>
              <a:gd name="connsiteX442" fmla="*/ 2437177 w 7369701"/>
              <a:gd name="connsiteY442" fmla="*/ 5479608 h 6858000"/>
              <a:gd name="connsiteX443" fmla="*/ 2445247 w 7369701"/>
              <a:gd name="connsiteY443" fmla="*/ 5483476 h 6858000"/>
              <a:gd name="connsiteX444" fmla="*/ 2743626 w 7369701"/>
              <a:gd name="connsiteY444" fmla="*/ 5304819 h 6858000"/>
              <a:gd name="connsiteX445" fmla="*/ 3048102 w 7369701"/>
              <a:gd name="connsiteY445" fmla="*/ 5150595 h 6858000"/>
              <a:gd name="connsiteX446" fmla="*/ 1799414 w 7369701"/>
              <a:gd name="connsiteY446" fmla="*/ 4694732 h 6858000"/>
              <a:gd name="connsiteX447" fmla="*/ 1771735 w 7369701"/>
              <a:gd name="connsiteY447" fmla="*/ 4619929 h 6858000"/>
              <a:gd name="connsiteX448" fmla="*/ 3104273 w 7369701"/>
              <a:gd name="connsiteY448" fmla="*/ 5076159 h 6858000"/>
              <a:gd name="connsiteX449" fmla="*/ 3113245 w 7369701"/>
              <a:gd name="connsiteY449" fmla="*/ 5090705 h 6858000"/>
              <a:gd name="connsiteX450" fmla="*/ 3126294 w 7369701"/>
              <a:gd name="connsiteY450" fmla="*/ 5114400 h 6858000"/>
              <a:gd name="connsiteX451" fmla="*/ 3937433 w 7369701"/>
              <a:gd name="connsiteY451" fmla="*/ 4830473 h 6858000"/>
              <a:gd name="connsiteX452" fmla="*/ 3590475 w 7369701"/>
              <a:gd name="connsiteY452" fmla="*/ 4597974 h 6858000"/>
              <a:gd name="connsiteX453" fmla="*/ 3100264 w 7369701"/>
              <a:gd name="connsiteY453" fmla="*/ 4579845 h 6858000"/>
              <a:gd name="connsiteX454" fmla="*/ 2183576 w 7369701"/>
              <a:gd name="connsiteY454" fmla="*/ 4227150 h 6858000"/>
              <a:gd name="connsiteX455" fmla="*/ 2151029 w 7369701"/>
              <a:gd name="connsiteY455" fmla="*/ 4146947 h 6858000"/>
              <a:gd name="connsiteX456" fmla="*/ 3563434 w 7369701"/>
              <a:gd name="connsiteY456" fmla="*/ 4469115 h 6858000"/>
              <a:gd name="connsiteX457" fmla="*/ 3177952 w 7369701"/>
              <a:gd name="connsiteY457" fmla="*/ 3657386 h 6858000"/>
              <a:gd name="connsiteX458" fmla="*/ 3189263 w 7369701"/>
              <a:gd name="connsiteY458" fmla="*/ 3625726 h 6858000"/>
              <a:gd name="connsiteX459" fmla="*/ 3560912 w 7369701"/>
              <a:gd name="connsiteY459" fmla="*/ 4079863 h 6858000"/>
              <a:gd name="connsiteX460" fmla="*/ 3626636 w 7369701"/>
              <a:gd name="connsiteY460" fmla="*/ 4512230 h 6858000"/>
              <a:gd name="connsiteX461" fmla="*/ 3653088 w 7369701"/>
              <a:gd name="connsiteY461" fmla="*/ 4521417 h 6858000"/>
              <a:gd name="connsiteX462" fmla="*/ 3988128 w 7369701"/>
              <a:gd name="connsiteY462" fmla="*/ 4817267 h 6858000"/>
              <a:gd name="connsiteX463" fmla="*/ 4830582 w 7369701"/>
              <a:gd name="connsiteY463" fmla="*/ 4676000 h 6858000"/>
              <a:gd name="connsiteX464" fmla="*/ 4830100 w 7369701"/>
              <a:gd name="connsiteY464" fmla="*/ 4675554 h 6858000"/>
              <a:gd name="connsiteX465" fmla="*/ 4036318 w 7369701"/>
              <a:gd name="connsiteY465" fmla="*/ 4147013 h 6858000"/>
              <a:gd name="connsiteX466" fmla="*/ 3432098 w 7369701"/>
              <a:gd name="connsiteY466" fmla="*/ 3537312 h 6858000"/>
              <a:gd name="connsiteX467" fmla="*/ 3446761 w 7369701"/>
              <a:gd name="connsiteY467" fmla="*/ 3461278 h 6858000"/>
              <a:gd name="connsiteX468" fmla="*/ 4419733 w 7369701"/>
              <a:gd name="connsiteY468" fmla="*/ 3963555 h 6858000"/>
              <a:gd name="connsiteX469" fmla="*/ 4781371 w 7369701"/>
              <a:gd name="connsiteY469" fmla="*/ 4458604 h 6858000"/>
              <a:gd name="connsiteX470" fmla="*/ 4780440 w 7369701"/>
              <a:gd name="connsiteY470" fmla="*/ 4470290 h 6858000"/>
              <a:gd name="connsiteX471" fmla="*/ 4898954 w 7369701"/>
              <a:gd name="connsiteY471" fmla="*/ 4662092 h 6858000"/>
              <a:gd name="connsiteX472" fmla="*/ 4900699 w 7369701"/>
              <a:gd name="connsiteY472" fmla="*/ 4670867 h 6858000"/>
              <a:gd name="connsiteX473" fmla="*/ 5714511 w 7369701"/>
              <a:gd name="connsiteY473" fmla="*/ 4663483 h 6858000"/>
              <a:gd name="connsiteX474" fmla="*/ 5464793 w 7369701"/>
              <a:gd name="connsiteY474" fmla="*/ 4393556 h 6858000"/>
              <a:gd name="connsiteX475" fmla="*/ 5461897 w 7369701"/>
              <a:gd name="connsiteY475" fmla="*/ 4390879 h 6858000"/>
              <a:gd name="connsiteX476" fmla="*/ 4294126 w 7369701"/>
              <a:gd name="connsiteY476" fmla="*/ 3303048 h 6858000"/>
              <a:gd name="connsiteX477" fmla="*/ 4305321 w 7369701"/>
              <a:gd name="connsiteY477" fmla="*/ 3256953 h 6858000"/>
              <a:gd name="connsiteX478" fmla="*/ 4949299 w 7369701"/>
              <a:gd name="connsiteY478" fmla="*/ 3766336 h 6858000"/>
              <a:gd name="connsiteX479" fmla="*/ 5291452 w 7369701"/>
              <a:gd name="connsiteY479" fmla="*/ 4076801 h 6858000"/>
              <a:gd name="connsiteX480" fmla="*/ 5434998 w 7369701"/>
              <a:gd name="connsiteY480" fmla="*/ 4254100 h 6858000"/>
              <a:gd name="connsiteX481" fmla="*/ 5351015 w 7369701"/>
              <a:gd name="connsiteY481" fmla="*/ 3760989 h 6858000"/>
              <a:gd name="connsiteX482" fmla="*/ 5413780 w 7369701"/>
              <a:gd name="connsiteY482" fmla="*/ 2966265 h 6858000"/>
              <a:gd name="connsiteX483" fmla="*/ 5425627 w 7369701"/>
              <a:gd name="connsiteY483" fmla="*/ 2954192 h 6858000"/>
              <a:gd name="connsiteX484" fmla="*/ 6604735 w 7369701"/>
              <a:gd name="connsiteY484" fmla="*/ 2041381 h 6858000"/>
              <a:gd name="connsiteX485" fmla="*/ 7204487 w 7369701"/>
              <a:gd name="connsiteY485" fmla="*/ 2742112 h 6858000"/>
              <a:gd name="connsiteX486" fmla="*/ 7131592 w 7369701"/>
              <a:gd name="connsiteY486" fmla="*/ 2672096 h 6858000"/>
              <a:gd name="connsiteX487" fmla="*/ 6996344 w 7369701"/>
              <a:gd name="connsiteY487" fmla="*/ 2518310 h 6858000"/>
              <a:gd name="connsiteX488" fmla="*/ 6735495 w 7369701"/>
              <a:gd name="connsiteY488" fmla="*/ 2196890 h 6858000"/>
              <a:gd name="connsiteX489" fmla="*/ 6721901 w 7369701"/>
              <a:gd name="connsiteY489" fmla="*/ 2179274 h 6858000"/>
              <a:gd name="connsiteX490" fmla="*/ 6604735 w 7369701"/>
              <a:gd name="connsiteY490" fmla="*/ 2041381 h 6858000"/>
              <a:gd name="connsiteX491" fmla="*/ 6591670 w 7369701"/>
              <a:gd name="connsiteY491" fmla="*/ 1988277 h 6858000"/>
              <a:gd name="connsiteX492" fmla="*/ 6747349 w 7369701"/>
              <a:gd name="connsiteY492" fmla="*/ 2160069 h 6858000"/>
              <a:gd name="connsiteX493" fmla="*/ 6760943 w 7369701"/>
              <a:gd name="connsiteY493" fmla="*/ 2177686 h 6858000"/>
              <a:gd name="connsiteX494" fmla="*/ 7021065 w 7369701"/>
              <a:gd name="connsiteY494" fmla="*/ 2498102 h 6858000"/>
              <a:gd name="connsiteX495" fmla="*/ 7155223 w 7369701"/>
              <a:gd name="connsiteY495" fmla="*/ 2650386 h 6858000"/>
              <a:gd name="connsiteX496" fmla="*/ 7203167 w 7369701"/>
              <a:gd name="connsiteY496" fmla="*/ 2697288 h 6858000"/>
              <a:gd name="connsiteX497" fmla="*/ 6937703 w 7369701"/>
              <a:gd name="connsiteY497" fmla="*/ 2321981 h 6858000"/>
              <a:gd name="connsiteX498" fmla="*/ 6591670 w 7369701"/>
              <a:gd name="connsiteY498" fmla="*/ 1988277 h 6858000"/>
              <a:gd name="connsiteX499" fmla="*/ 5798671 w 7369701"/>
              <a:gd name="connsiteY499" fmla="*/ 1981601 h 6858000"/>
              <a:gd name="connsiteX500" fmla="*/ 5754709 w 7369701"/>
              <a:gd name="connsiteY500" fmla="*/ 2071454 h 6858000"/>
              <a:gd name="connsiteX501" fmla="*/ 5763044 w 7369701"/>
              <a:gd name="connsiteY501" fmla="*/ 2842206 h 6858000"/>
              <a:gd name="connsiteX502" fmla="*/ 5764974 w 7369701"/>
              <a:gd name="connsiteY502" fmla="*/ 2799609 h 6858000"/>
              <a:gd name="connsiteX503" fmla="*/ 5767665 w 7369701"/>
              <a:gd name="connsiteY503" fmla="*/ 2666409 h 6858000"/>
              <a:gd name="connsiteX504" fmla="*/ 5763055 w 7369701"/>
              <a:gd name="connsiteY504" fmla="*/ 2579705 h 6858000"/>
              <a:gd name="connsiteX505" fmla="*/ 5758079 w 7369701"/>
              <a:gd name="connsiteY505" fmla="*/ 2492508 h 6858000"/>
              <a:gd name="connsiteX506" fmla="*/ 5779325 w 7369701"/>
              <a:gd name="connsiteY506" fmla="*/ 2197069 h 6858000"/>
              <a:gd name="connsiteX507" fmla="*/ 5798671 w 7369701"/>
              <a:gd name="connsiteY507" fmla="*/ 1981601 h 6858000"/>
              <a:gd name="connsiteX508" fmla="*/ 5829202 w 7369701"/>
              <a:gd name="connsiteY508" fmla="*/ 1971679 h 6858000"/>
              <a:gd name="connsiteX509" fmla="*/ 5809558 w 7369701"/>
              <a:gd name="connsiteY509" fmla="*/ 2198043 h 6858000"/>
              <a:gd name="connsiteX510" fmla="*/ 5788653 w 7369701"/>
              <a:gd name="connsiteY510" fmla="*/ 2489430 h 6858000"/>
              <a:gd name="connsiteX511" fmla="*/ 5793439 w 7369701"/>
              <a:gd name="connsiteY511" fmla="*/ 2575235 h 6858000"/>
              <a:gd name="connsiteX512" fmla="*/ 5796837 w 7369701"/>
              <a:gd name="connsiteY512" fmla="*/ 2637633 h 6858000"/>
              <a:gd name="connsiteX513" fmla="*/ 5818614 w 7369701"/>
              <a:gd name="connsiteY513" fmla="*/ 2473055 h 6858000"/>
              <a:gd name="connsiteX514" fmla="*/ 5829202 w 7369701"/>
              <a:gd name="connsiteY514" fmla="*/ 1971679 h 6858000"/>
              <a:gd name="connsiteX515" fmla="*/ 5911389 w 7369701"/>
              <a:gd name="connsiteY515" fmla="*/ 1898371 h 6858000"/>
              <a:gd name="connsiteX516" fmla="*/ 6237627 w 7369701"/>
              <a:gd name="connsiteY516" fmla="*/ 2231921 h 6858000"/>
              <a:gd name="connsiteX517" fmla="*/ 5911389 w 7369701"/>
              <a:gd name="connsiteY517" fmla="*/ 1898371 h 6858000"/>
              <a:gd name="connsiteX518" fmla="*/ 6944437 w 7369701"/>
              <a:gd name="connsiteY518" fmla="*/ 1575402 h 6858000"/>
              <a:gd name="connsiteX519" fmla="*/ 6304730 w 7369701"/>
              <a:gd name="connsiteY519" fmla="*/ 1766654 h 6858000"/>
              <a:gd name="connsiteX520" fmla="*/ 6944437 w 7369701"/>
              <a:gd name="connsiteY520" fmla="*/ 1575402 h 6858000"/>
              <a:gd name="connsiteX521" fmla="*/ 7019523 w 7369701"/>
              <a:gd name="connsiteY521" fmla="*/ 1519450 h 6858000"/>
              <a:gd name="connsiteX522" fmla="*/ 6298091 w 7369701"/>
              <a:gd name="connsiteY522" fmla="*/ 1737122 h 6858000"/>
              <a:gd name="connsiteX523" fmla="*/ 7019523 w 7369701"/>
              <a:gd name="connsiteY523" fmla="*/ 1519450 h 6858000"/>
              <a:gd name="connsiteX524" fmla="*/ 2399523 w 7369701"/>
              <a:gd name="connsiteY524" fmla="*/ 1428234 h 6858000"/>
              <a:gd name="connsiteX525" fmla="*/ 2224982 w 7369701"/>
              <a:gd name="connsiteY525" fmla="*/ 1826201 h 6858000"/>
              <a:gd name="connsiteX526" fmla="*/ 2096099 w 7369701"/>
              <a:gd name="connsiteY526" fmla="*/ 2345900 h 6858000"/>
              <a:gd name="connsiteX527" fmla="*/ 2283317 w 7369701"/>
              <a:gd name="connsiteY527" fmla="*/ 1796925 h 6858000"/>
              <a:gd name="connsiteX528" fmla="*/ 2399523 w 7369701"/>
              <a:gd name="connsiteY528" fmla="*/ 1428234 h 6858000"/>
              <a:gd name="connsiteX529" fmla="*/ 2448558 w 7369701"/>
              <a:gd name="connsiteY529" fmla="*/ 1373435 h 6858000"/>
              <a:gd name="connsiteX530" fmla="*/ 2312521 w 7369701"/>
              <a:gd name="connsiteY530" fmla="*/ 1806140 h 6858000"/>
              <a:gd name="connsiteX531" fmla="*/ 2127533 w 7369701"/>
              <a:gd name="connsiteY531" fmla="*/ 2348380 h 6858000"/>
              <a:gd name="connsiteX532" fmla="*/ 2358080 w 7369701"/>
              <a:gd name="connsiteY532" fmla="*/ 1866134 h 6858000"/>
              <a:gd name="connsiteX533" fmla="*/ 2407436 w 7369701"/>
              <a:gd name="connsiteY533" fmla="*/ 1651070 h 6858000"/>
              <a:gd name="connsiteX534" fmla="*/ 2448558 w 7369701"/>
              <a:gd name="connsiteY534" fmla="*/ 1373435 h 6858000"/>
              <a:gd name="connsiteX535" fmla="*/ 278707 w 7369701"/>
              <a:gd name="connsiteY535" fmla="*/ 1352270 h 6858000"/>
              <a:gd name="connsiteX536" fmla="*/ 321570 w 7369701"/>
              <a:gd name="connsiteY536" fmla="*/ 1861610 h 6858000"/>
              <a:gd name="connsiteX537" fmla="*/ 294281 w 7369701"/>
              <a:gd name="connsiteY537" fmla="*/ 1440658 h 6858000"/>
              <a:gd name="connsiteX538" fmla="*/ 278707 w 7369701"/>
              <a:gd name="connsiteY538" fmla="*/ 1352270 h 6858000"/>
              <a:gd name="connsiteX539" fmla="*/ 1423821 w 7369701"/>
              <a:gd name="connsiteY539" fmla="*/ 1351958 h 6858000"/>
              <a:gd name="connsiteX540" fmla="*/ 1638521 w 7369701"/>
              <a:gd name="connsiteY540" fmla="*/ 1908470 h 6858000"/>
              <a:gd name="connsiteX541" fmla="*/ 1754199 w 7369701"/>
              <a:gd name="connsiteY541" fmla="*/ 2149284 h 6858000"/>
              <a:gd name="connsiteX542" fmla="*/ 1908359 w 7369701"/>
              <a:gd name="connsiteY542" fmla="*/ 2364988 h 6858000"/>
              <a:gd name="connsiteX543" fmla="*/ 1647661 w 7369701"/>
              <a:gd name="connsiteY543" fmla="*/ 1825945 h 6858000"/>
              <a:gd name="connsiteX544" fmla="*/ 1423821 w 7369701"/>
              <a:gd name="connsiteY544" fmla="*/ 1351958 h 6858000"/>
              <a:gd name="connsiteX545" fmla="*/ 1431890 w 7369701"/>
              <a:gd name="connsiteY545" fmla="*/ 1306475 h 6858000"/>
              <a:gd name="connsiteX546" fmla="*/ 1507597 w 7369701"/>
              <a:gd name="connsiteY546" fmla="*/ 1446132 h 6858000"/>
              <a:gd name="connsiteX547" fmla="*/ 1674586 w 7369701"/>
              <a:gd name="connsiteY547" fmla="*/ 1813832 h 6858000"/>
              <a:gd name="connsiteX548" fmla="*/ 1815950 w 7369701"/>
              <a:gd name="connsiteY548" fmla="*/ 2128564 h 6858000"/>
              <a:gd name="connsiteX549" fmla="*/ 1984242 w 7369701"/>
              <a:gd name="connsiteY549" fmla="*/ 2430829 h 6858000"/>
              <a:gd name="connsiteX550" fmla="*/ 2014023 w 7369701"/>
              <a:gd name="connsiteY550" fmla="*/ 2450995 h 6858000"/>
              <a:gd name="connsiteX551" fmla="*/ 1747337 w 7369701"/>
              <a:gd name="connsiteY551" fmla="*/ 1855264 h 6858000"/>
              <a:gd name="connsiteX552" fmla="*/ 1533749 w 7369701"/>
              <a:gd name="connsiteY552" fmla="*/ 1478656 h 6858000"/>
              <a:gd name="connsiteX553" fmla="*/ 1431890 w 7369701"/>
              <a:gd name="connsiteY553" fmla="*/ 1306475 h 6858000"/>
              <a:gd name="connsiteX554" fmla="*/ 5052692 w 7369701"/>
              <a:gd name="connsiteY554" fmla="*/ 1292994 h 6858000"/>
              <a:gd name="connsiteX555" fmla="*/ 5200661 w 7369701"/>
              <a:gd name="connsiteY555" fmla="*/ 1635186 h 6858000"/>
              <a:gd name="connsiteX556" fmla="*/ 5297138 w 7369701"/>
              <a:gd name="connsiteY556" fmla="*/ 1906351 h 6858000"/>
              <a:gd name="connsiteX557" fmla="*/ 5052692 w 7369701"/>
              <a:gd name="connsiteY557" fmla="*/ 1292994 h 6858000"/>
              <a:gd name="connsiteX558" fmla="*/ 5009948 w 7369701"/>
              <a:gd name="connsiteY558" fmla="*/ 1273619 h 6858000"/>
              <a:gd name="connsiteX559" fmla="*/ 5121777 w 7369701"/>
              <a:gd name="connsiteY559" fmla="*/ 1654213 h 6858000"/>
              <a:gd name="connsiteX560" fmla="*/ 5293545 w 7369701"/>
              <a:gd name="connsiteY560" fmla="*/ 2072247 h 6858000"/>
              <a:gd name="connsiteX561" fmla="*/ 5294042 w 7369701"/>
              <a:gd name="connsiteY561" fmla="*/ 2065019 h 6858000"/>
              <a:gd name="connsiteX562" fmla="*/ 5171936 w 7369701"/>
              <a:gd name="connsiteY562" fmla="*/ 1647613 h 6858000"/>
              <a:gd name="connsiteX563" fmla="*/ 5009948 w 7369701"/>
              <a:gd name="connsiteY563" fmla="*/ 1273619 h 6858000"/>
              <a:gd name="connsiteX564" fmla="*/ 655236 w 7369701"/>
              <a:gd name="connsiteY564" fmla="*/ 1268632 h 6858000"/>
              <a:gd name="connsiteX565" fmla="*/ 839521 w 7369701"/>
              <a:gd name="connsiteY565" fmla="*/ 1685315 h 6858000"/>
              <a:gd name="connsiteX566" fmla="*/ 1109416 w 7369701"/>
              <a:gd name="connsiteY566" fmla="*/ 2061663 h 6858000"/>
              <a:gd name="connsiteX567" fmla="*/ 1298300 w 7369701"/>
              <a:gd name="connsiteY567" fmla="*/ 2247742 h 6858000"/>
              <a:gd name="connsiteX568" fmla="*/ 1125871 w 7369701"/>
              <a:gd name="connsiteY568" fmla="*/ 1989513 h 6858000"/>
              <a:gd name="connsiteX569" fmla="*/ 981574 w 7369701"/>
              <a:gd name="connsiteY569" fmla="*/ 1783157 h 6858000"/>
              <a:gd name="connsiteX570" fmla="*/ 922198 w 7369701"/>
              <a:gd name="connsiteY570" fmla="*/ 1677437 h 6858000"/>
              <a:gd name="connsiteX571" fmla="*/ 869293 w 7369701"/>
              <a:gd name="connsiteY571" fmla="*/ 1583214 h 6858000"/>
              <a:gd name="connsiteX572" fmla="*/ 751431 w 7369701"/>
              <a:gd name="connsiteY572" fmla="*/ 1405731 h 6858000"/>
              <a:gd name="connsiteX573" fmla="*/ 655236 w 7369701"/>
              <a:gd name="connsiteY573" fmla="*/ 1268632 h 6858000"/>
              <a:gd name="connsiteX574" fmla="*/ 6516292 w 7369701"/>
              <a:gd name="connsiteY574" fmla="*/ 1263064 h 6858000"/>
              <a:gd name="connsiteX575" fmla="*/ 5736320 w 7369701"/>
              <a:gd name="connsiteY575" fmla="*/ 1501803 h 6858000"/>
              <a:gd name="connsiteX576" fmla="*/ 6516292 w 7369701"/>
              <a:gd name="connsiteY576" fmla="*/ 1263064 h 6858000"/>
              <a:gd name="connsiteX577" fmla="*/ 291466 w 7369701"/>
              <a:gd name="connsiteY577" fmla="*/ 1250369 h 6858000"/>
              <a:gd name="connsiteX578" fmla="*/ 323180 w 7369701"/>
              <a:gd name="connsiteY578" fmla="*/ 1435283 h 6858000"/>
              <a:gd name="connsiteX579" fmla="*/ 349381 w 7369701"/>
              <a:gd name="connsiteY579" fmla="*/ 1875041 h 6858000"/>
              <a:gd name="connsiteX580" fmla="*/ 374363 w 7369701"/>
              <a:gd name="connsiteY580" fmla="*/ 1506494 h 6858000"/>
              <a:gd name="connsiteX581" fmla="*/ 302168 w 7369701"/>
              <a:gd name="connsiteY581" fmla="*/ 1274495 h 6858000"/>
              <a:gd name="connsiteX582" fmla="*/ 291466 w 7369701"/>
              <a:gd name="connsiteY582" fmla="*/ 1250369 h 6858000"/>
              <a:gd name="connsiteX583" fmla="*/ 678222 w 7369701"/>
              <a:gd name="connsiteY583" fmla="*/ 1248670 h 6858000"/>
              <a:gd name="connsiteX584" fmla="*/ 775536 w 7369701"/>
              <a:gd name="connsiteY584" fmla="*/ 1388015 h 6858000"/>
              <a:gd name="connsiteX585" fmla="*/ 894529 w 7369701"/>
              <a:gd name="connsiteY585" fmla="*/ 1567739 h 6858000"/>
              <a:gd name="connsiteX586" fmla="*/ 948000 w 7369701"/>
              <a:gd name="connsiteY586" fmla="*/ 1663088 h 6858000"/>
              <a:gd name="connsiteX587" fmla="*/ 1006812 w 7369701"/>
              <a:gd name="connsiteY587" fmla="*/ 1767683 h 6858000"/>
              <a:gd name="connsiteX588" fmla="*/ 1149133 w 7369701"/>
              <a:gd name="connsiteY588" fmla="*/ 1971513 h 6858000"/>
              <a:gd name="connsiteX589" fmla="*/ 1333952 w 7369701"/>
              <a:gd name="connsiteY589" fmla="*/ 2251620 h 6858000"/>
              <a:gd name="connsiteX590" fmla="*/ 1337329 w 7369701"/>
              <a:gd name="connsiteY590" fmla="*/ 2258350 h 6858000"/>
              <a:gd name="connsiteX591" fmla="*/ 1014726 w 7369701"/>
              <a:gd name="connsiteY591" fmla="*/ 1615556 h 6858000"/>
              <a:gd name="connsiteX592" fmla="*/ 678222 w 7369701"/>
              <a:gd name="connsiteY592" fmla="*/ 1248670 h 6858000"/>
              <a:gd name="connsiteX593" fmla="*/ 6691602 w 7369701"/>
              <a:gd name="connsiteY593" fmla="*/ 1140573 h 6858000"/>
              <a:gd name="connsiteX594" fmla="*/ 6571100 w 7369701"/>
              <a:gd name="connsiteY594" fmla="*/ 1183662 h 6858000"/>
              <a:gd name="connsiteX595" fmla="*/ 6241687 w 7369701"/>
              <a:gd name="connsiteY595" fmla="*/ 1257600 h 6858000"/>
              <a:gd name="connsiteX596" fmla="*/ 5693009 w 7369701"/>
              <a:gd name="connsiteY596" fmla="*/ 1478256 h 6858000"/>
              <a:gd name="connsiteX597" fmla="*/ 6548420 w 7369701"/>
              <a:gd name="connsiteY597" fmla="*/ 1214599 h 6858000"/>
              <a:gd name="connsiteX598" fmla="*/ 6605473 w 7369701"/>
              <a:gd name="connsiteY598" fmla="*/ 1184686 h 6858000"/>
              <a:gd name="connsiteX599" fmla="*/ 6691602 w 7369701"/>
              <a:gd name="connsiteY599" fmla="*/ 1140573 h 6858000"/>
              <a:gd name="connsiteX600" fmla="*/ 4002475 w 7369701"/>
              <a:gd name="connsiteY600" fmla="*/ 1037802 h 6858000"/>
              <a:gd name="connsiteX601" fmla="*/ 4000324 w 7369701"/>
              <a:gd name="connsiteY601" fmla="*/ 1039362 h 6858000"/>
              <a:gd name="connsiteX602" fmla="*/ 4002862 w 7369701"/>
              <a:gd name="connsiteY602" fmla="*/ 1042866 h 6858000"/>
              <a:gd name="connsiteX603" fmla="*/ 4002475 w 7369701"/>
              <a:gd name="connsiteY603" fmla="*/ 1037802 h 6858000"/>
              <a:gd name="connsiteX604" fmla="*/ 506322 w 7369701"/>
              <a:gd name="connsiteY604" fmla="*/ 1020997 h 6858000"/>
              <a:gd name="connsiteX605" fmla="*/ 533068 w 7369701"/>
              <a:gd name="connsiteY605" fmla="*/ 1029409 h 6858000"/>
              <a:gd name="connsiteX606" fmla="*/ 1232525 w 7369701"/>
              <a:gd name="connsiteY606" fmla="*/ 1804675 h 6858000"/>
              <a:gd name="connsiteX607" fmla="*/ 1388858 w 7369701"/>
              <a:gd name="connsiteY607" fmla="*/ 2368011 h 6858000"/>
              <a:gd name="connsiteX608" fmla="*/ 1384098 w 7369701"/>
              <a:gd name="connsiteY608" fmla="*/ 2378125 h 6858000"/>
              <a:gd name="connsiteX609" fmla="*/ 1425393 w 7369701"/>
              <a:gd name="connsiteY609" fmla="*/ 2589124 h 6858000"/>
              <a:gd name="connsiteX610" fmla="*/ 1424001 w 7369701"/>
              <a:gd name="connsiteY610" fmla="*/ 2597541 h 6858000"/>
              <a:gd name="connsiteX611" fmla="*/ 2152729 w 7369701"/>
              <a:gd name="connsiteY611" fmla="*/ 2864487 h 6858000"/>
              <a:gd name="connsiteX612" fmla="*/ 2020609 w 7369701"/>
              <a:gd name="connsiteY612" fmla="*/ 2539671 h 6858000"/>
              <a:gd name="connsiteX613" fmla="*/ 2018920 w 7369701"/>
              <a:gd name="connsiteY613" fmla="*/ 2536309 h 6858000"/>
              <a:gd name="connsiteX614" fmla="*/ 1342441 w 7369701"/>
              <a:gd name="connsiteY614" fmla="*/ 1173017 h 6858000"/>
              <a:gd name="connsiteX615" fmla="*/ 1367925 w 7369701"/>
              <a:gd name="connsiteY615" fmla="*/ 1135648 h 6858000"/>
              <a:gd name="connsiteX616" fmla="*/ 1771401 w 7369701"/>
              <a:gd name="connsiteY616" fmla="*/ 1806673 h 6858000"/>
              <a:gd name="connsiteX617" fmla="*/ 1972385 w 7369701"/>
              <a:gd name="connsiteY617" fmla="*/ 2198735 h 6858000"/>
              <a:gd name="connsiteX618" fmla="*/ 2040892 w 7369701"/>
              <a:gd name="connsiteY618" fmla="*/ 2405205 h 6858000"/>
              <a:gd name="connsiteX619" fmla="*/ 2131689 w 7369701"/>
              <a:gd name="connsiteY619" fmla="*/ 1936926 h 6858000"/>
              <a:gd name="connsiteX620" fmla="*/ 2454820 w 7369701"/>
              <a:gd name="connsiteY620" fmla="*/ 1248808 h 6858000"/>
              <a:gd name="connsiteX621" fmla="*/ 2492512 w 7369701"/>
              <a:gd name="connsiteY621" fmla="*/ 1302920 h 6858000"/>
              <a:gd name="connsiteX622" fmla="*/ 2081216 w 7369701"/>
              <a:gd name="connsiteY622" fmla="*/ 2527513 h 6858000"/>
              <a:gd name="connsiteX623" fmla="*/ 2081211 w 7369701"/>
              <a:gd name="connsiteY623" fmla="*/ 2528916 h 6858000"/>
              <a:gd name="connsiteX624" fmla="*/ 2199067 w 7369701"/>
              <a:gd name="connsiteY624" fmla="*/ 2884061 h 6858000"/>
              <a:gd name="connsiteX625" fmla="*/ 3192586 w 7369701"/>
              <a:gd name="connsiteY625" fmla="*/ 3411496 h 6858000"/>
              <a:gd name="connsiteX626" fmla="*/ 3182620 w 7369701"/>
              <a:gd name="connsiteY626" fmla="*/ 3483279 h 6858000"/>
              <a:gd name="connsiteX627" fmla="*/ 2435119 w 7369701"/>
              <a:gd name="connsiteY627" fmla="*/ 3080173 h 6858000"/>
              <a:gd name="connsiteX628" fmla="*/ 2410152 w 7369701"/>
              <a:gd name="connsiteY628" fmla="*/ 3063751 h 6858000"/>
              <a:gd name="connsiteX629" fmla="*/ 2408099 w 7369701"/>
              <a:gd name="connsiteY629" fmla="*/ 3064403 h 6858000"/>
              <a:gd name="connsiteX630" fmla="*/ 2407218 w 7369701"/>
              <a:gd name="connsiteY630" fmla="*/ 3070324 h 6858000"/>
              <a:gd name="connsiteX631" fmla="*/ 2380138 w 7369701"/>
              <a:gd name="connsiteY631" fmla="*/ 3099341 h 6858000"/>
              <a:gd name="connsiteX632" fmla="*/ 1765923 w 7369701"/>
              <a:gd name="connsiteY632" fmla="*/ 3581043 h 6858000"/>
              <a:gd name="connsiteX633" fmla="*/ 1702258 w 7369701"/>
              <a:gd name="connsiteY633" fmla="*/ 3612286 h 6858000"/>
              <a:gd name="connsiteX634" fmla="*/ 1538370 w 7369701"/>
              <a:gd name="connsiteY634" fmla="*/ 3811804 h 6858000"/>
              <a:gd name="connsiteX635" fmla="*/ 542867 w 7369701"/>
              <a:gd name="connsiteY635" fmla="*/ 4944092 h 6858000"/>
              <a:gd name="connsiteX636" fmla="*/ 515800 w 7369701"/>
              <a:gd name="connsiteY636" fmla="*/ 4862180 h 6858000"/>
              <a:gd name="connsiteX637" fmla="*/ 909145 w 7369701"/>
              <a:gd name="connsiteY637" fmla="*/ 4199225 h 6858000"/>
              <a:gd name="connsiteX638" fmla="*/ 1214067 w 7369701"/>
              <a:gd name="connsiteY638" fmla="*/ 3908561 h 6858000"/>
              <a:gd name="connsiteX639" fmla="*/ 640967 w 7369701"/>
              <a:gd name="connsiteY639" fmla="*/ 4105601 h 6858000"/>
              <a:gd name="connsiteX640" fmla="*/ 112563 w 7369701"/>
              <a:gd name="connsiteY640" fmla="*/ 4396952 h 6858000"/>
              <a:gd name="connsiteX641" fmla="*/ 0 w 7369701"/>
              <a:gd name="connsiteY641" fmla="*/ 4466006 h 6858000"/>
              <a:gd name="connsiteX642" fmla="*/ 0 w 7369701"/>
              <a:gd name="connsiteY642" fmla="*/ 4233763 h 6858000"/>
              <a:gd name="connsiteX643" fmla="*/ 36881 w 7369701"/>
              <a:gd name="connsiteY643" fmla="*/ 4200118 h 6858000"/>
              <a:gd name="connsiteX644" fmla="*/ 910534 w 7369701"/>
              <a:gd name="connsiteY644" fmla="*/ 3629753 h 6858000"/>
              <a:gd name="connsiteX645" fmla="*/ 1578717 w 7369701"/>
              <a:gd name="connsiteY645" fmla="*/ 3575982 h 6858000"/>
              <a:gd name="connsiteX646" fmla="*/ 2338780 w 7369701"/>
              <a:gd name="connsiteY646" fmla="*/ 3033725 h 6858000"/>
              <a:gd name="connsiteX647" fmla="*/ 1807991 w 7369701"/>
              <a:gd name="connsiteY647" fmla="*/ 2807184 h 6858000"/>
              <a:gd name="connsiteX648" fmla="*/ 1416358 w 7369701"/>
              <a:gd name="connsiteY648" fmla="*/ 3112571 h 6858000"/>
              <a:gd name="connsiteX649" fmla="*/ 939066 w 7369701"/>
              <a:gd name="connsiteY649" fmla="*/ 3378798 h 6858000"/>
              <a:gd name="connsiteX650" fmla="*/ 115099 w 7369701"/>
              <a:gd name="connsiteY650" fmla="*/ 3607650 h 6858000"/>
              <a:gd name="connsiteX651" fmla="*/ 97284 w 7369701"/>
              <a:gd name="connsiteY651" fmla="*/ 3520393 h 6858000"/>
              <a:gd name="connsiteX652" fmla="*/ 922050 w 7369701"/>
              <a:gd name="connsiteY652" fmla="*/ 3074867 h 6858000"/>
              <a:gd name="connsiteX653" fmla="*/ 1405265 w 7369701"/>
              <a:gd name="connsiteY653" fmla="*/ 3016319 h 6858000"/>
              <a:gd name="connsiteX654" fmla="*/ 1407512 w 7369701"/>
              <a:gd name="connsiteY654" fmla="*/ 3018001 h 6858000"/>
              <a:gd name="connsiteX655" fmla="*/ 1726266 w 7369701"/>
              <a:gd name="connsiteY655" fmla="*/ 2777274 h 6858000"/>
              <a:gd name="connsiteX656" fmla="*/ 625390 w 7369701"/>
              <a:gd name="connsiteY656" fmla="*/ 2514541 h 6858000"/>
              <a:gd name="connsiteX657" fmla="*/ 619799 w 7369701"/>
              <a:gd name="connsiteY657" fmla="*/ 2527180 h 6858000"/>
              <a:gd name="connsiteX658" fmla="*/ 310030 w 7369701"/>
              <a:gd name="connsiteY658" fmla="*/ 2771818 h 6858000"/>
              <a:gd name="connsiteX659" fmla="*/ 173877 w 7369701"/>
              <a:gd name="connsiteY659" fmla="*/ 2937056 h 6858000"/>
              <a:gd name="connsiteX660" fmla="*/ 77889 w 7369701"/>
              <a:gd name="connsiteY660" fmla="*/ 3138440 h 6858000"/>
              <a:gd name="connsiteX661" fmla="*/ 0 w 7369701"/>
              <a:gd name="connsiteY661" fmla="*/ 3271395 h 6858000"/>
              <a:gd name="connsiteX662" fmla="*/ 0 w 7369701"/>
              <a:gd name="connsiteY662" fmla="*/ 3153002 h 6858000"/>
              <a:gd name="connsiteX663" fmla="*/ 2386 w 7369701"/>
              <a:gd name="connsiteY663" fmla="*/ 3149203 h 6858000"/>
              <a:gd name="connsiteX664" fmla="*/ 89753 w 7369701"/>
              <a:gd name="connsiteY664" fmla="*/ 2987702 h 6858000"/>
              <a:gd name="connsiteX665" fmla="*/ 76869 w 7369701"/>
              <a:gd name="connsiteY665" fmla="*/ 3005404 h 6858000"/>
              <a:gd name="connsiteX666" fmla="*/ 32049 w 7369701"/>
              <a:gd name="connsiteY666" fmla="*/ 3065814 h 6858000"/>
              <a:gd name="connsiteX667" fmla="*/ 0 w 7369701"/>
              <a:gd name="connsiteY667" fmla="*/ 3108744 h 6858000"/>
              <a:gd name="connsiteX668" fmla="*/ 0 w 7369701"/>
              <a:gd name="connsiteY668" fmla="*/ 3058059 h 6858000"/>
              <a:gd name="connsiteX669" fmla="*/ 7610 w 7369701"/>
              <a:gd name="connsiteY669" fmla="*/ 3047889 h 6858000"/>
              <a:gd name="connsiteX670" fmla="*/ 52419 w 7369701"/>
              <a:gd name="connsiteY670" fmla="*/ 2987479 h 6858000"/>
              <a:gd name="connsiteX671" fmla="*/ 59142 w 7369701"/>
              <a:gd name="connsiteY671" fmla="*/ 2978488 h 6858000"/>
              <a:gd name="connsiteX672" fmla="*/ 0 w 7369701"/>
              <a:gd name="connsiteY672" fmla="*/ 3015334 h 6858000"/>
              <a:gd name="connsiteX673" fmla="*/ 0 w 7369701"/>
              <a:gd name="connsiteY673" fmla="*/ 2914286 h 6858000"/>
              <a:gd name="connsiteX674" fmla="*/ 36383 w 7369701"/>
              <a:gd name="connsiteY674" fmla="*/ 2901128 h 6858000"/>
              <a:gd name="connsiteX675" fmla="*/ 156329 w 7369701"/>
              <a:gd name="connsiteY675" fmla="*/ 2840533 h 6858000"/>
              <a:gd name="connsiteX676" fmla="*/ 358355 w 7369701"/>
              <a:gd name="connsiteY676" fmla="*/ 2620471 h 6858000"/>
              <a:gd name="connsiteX677" fmla="*/ 510577 w 7369701"/>
              <a:gd name="connsiteY677" fmla="*/ 2501244 h 6858000"/>
              <a:gd name="connsiteX678" fmla="*/ 211967 w 7369701"/>
              <a:gd name="connsiteY678" fmla="*/ 2479171 h 6858000"/>
              <a:gd name="connsiteX679" fmla="*/ 0 w 7369701"/>
              <a:gd name="connsiteY679" fmla="*/ 2476398 h 6858000"/>
              <a:gd name="connsiteX680" fmla="*/ 0 w 7369701"/>
              <a:gd name="connsiteY680" fmla="*/ 2389189 h 6858000"/>
              <a:gd name="connsiteX681" fmla="*/ 103062 w 7369701"/>
              <a:gd name="connsiteY681" fmla="*/ 2389518 h 6858000"/>
              <a:gd name="connsiteX682" fmla="*/ 510734 w 7369701"/>
              <a:gd name="connsiteY682" fmla="*/ 2416201 h 6858000"/>
              <a:gd name="connsiteX683" fmla="*/ 279257 w 7369701"/>
              <a:gd name="connsiteY683" fmla="*/ 2092102 h 6858000"/>
              <a:gd name="connsiteX684" fmla="*/ 65265 w 7369701"/>
              <a:gd name="connsiteY684" fmla="*/ 2006049 h 6858000"/>
              <a:gd name="connsiteX685" fmla="*/ 0 w 7369701"/>
              <a:gd name="connsiteY685" fmla="*/ 1982532 h 6858000"/>
              <a:gd name="connsiteX686" fmla="*/ 0 w 7369701"/>
              <a:gd name="connsiteY686" fmla="*/ 1912789 h 6858000"/>
              <a:gd name="connsiteX687" fmla="*/ 97460 w 7369701"/>
              <a:gd name="connsiteY687" fmla="*/ 1953725 h 6858000"/>
              <a:gd name="connsiteX688" fmla="*/ 221272 w 7369701"/>
              <a:gd name="connsiteY688" fmla="*/ 1980766 h 6858000"/>
              <a:gd name="connsiteX689" fmla="*/ 116765 w 7369701"/>
              <a:gd name="connsiteY689" fmla="*/ 1911033 h 6858000"/>
              <a:gd name="connsiteX690" fmla="*/ 16405 w 7369701"/>
              <a:gd name="connsiteY690" fmla="*/ 1803412 h 6858000"/>
              <a:gd name="connsiteX691" fmla="*/ 0 w 7369701"/>
              <a:gd name="connsiteY691" fmla="*/ 1784777 h 6858000"/>
              <a:gd name="connsiteX692" fmla="*/ 0 w 7369701"/>
              <a:gd name="connsiteY692" fmla="*/ 1740082 h 6858000"/>
              <a:gd name="connsiteX693" fmla="*/ 39394 w 7369701"/>
              <a:gd name="connsiteY693" fmla="*/ 1784856 h 6858000"/>
              <a:gd name="connsiteX694" fmla="*/ 135813 w 7369701"/>
              <a:gd name="connsiteY694" fmla="*/ 1888838 h 6858000"/>
              <a:gd name="connsiteX695" fmla="*/ 242575 w 7369701"/>
              <a:gd name="connsiteY695" fmla="*/ 1958841 h 6858000"/>
              <a:gd name="connsiteX696" fmla="*/ 82197 w 7369701"/>
              <a:gd name="connsiteY696" fmla="*/ 1754826 h 6858000"/>
              <a:gd name="connsiteX697" fmla="*/ 0 w 7369701"/>
              <a:gd name="connsiteY697" fmla="*/ 1679650 h 6858000"/>
              <a:gd name="connsiteX698" fmla="*/ 0 w 7369701"/>
              <a:gd name="connsiteY698" fmla="*/ 1602463 h 6858000"/>
              <a:gd name="connsiteX699" fmla="*/ 84689 w 7369701"/>
              <a:gd name="connsiteY699" fmla="*/ 1677442 h 6858000"/>
              <a:gd name="connsiteX700" fmla="*/ 298437 w 7369701"/>
              <a:gd name="connsiteY700" fmla="*/ 1968019 h 6858000"/>
              <a:gd name="connsiteX701" fmla="*/ 227269 w 7369701"/>
              <a:gd name="connsiteY701" fmla="*/ 1114064 h 6858000"/>
              <a:gd name="connsiteX702" fmla="*/ 248003 w 7369701"/>
              <a:gd name="connsiteY702" fmla="*/ 1089613 h 6858000"/>
              <a:gd name="connsiteX703" fmla="*/ 427020 w 7369701"/>
              <a:gd name="connsiteY703" fmla="*/ 1619803 h 6858000"/>
              <a:gd name="connsiteX704" fmla="*/ 340345 w 7369701"/>
              <a:gd name="connsiteY704" fmla="*/ 2027739 h 6858000"/>
              <a:gd name="connsiteX705" fmla="*/ 360865 w 7369701"/>
              <a:gd name="connsiteY705" fmla="*/ 2044827 h 6858000"/>
              <a:gd name="connsiteX706" fmla="*/ 560414 w 7369701"/>
              <a:gd name="connsiteY706" fmla="*/ 2421457 h 6858000"/>
              <a:gd name="connsiteX707" fmla="*/ 1359703 w 7369701"/>
              <a:gd name="connsiteY707" fmla="*/ 2578554 h 6858000"/>
              <a:gd name="connsiteX708" fmla="*/ 1359422 w 7369701"/>
              <a:gd name="connsiteY708" fmla="*/ 2577994 h 6858000"/>
              <a:gd name="connsiteX709" fmla="*/ 828701 w 7369701"/>
              <a:gd name="connsiteY709" fmla="*/ 1839520 h 6858000"/>
              <a:gd name="connsiteX710" fmla="*/ 494427 w 7369701"/>
              <a:gd name="connsiteY710" fmla="*/ 1092333 h 6858000"/>
              <a:gd name="connsiteX711" fmla="*/ 506322 w 7369701"/>
              <a:gd name="connsiteY711" fmla="*/ 1020997 h 6858000"/>
              <a:gd name="connsiteX712" fmla="*/ 4570198 w 7369701"/>
              <a:gd name="connsiteY712" fmla="*/ 978081 h 6858000"/>
              <a:gd name="connsiteX713" fmla="*/ 4523691 w 7369701"/>
              <a:gd name="connsiteY713" fmla="*/ 1127776 h 6858000"/>
              <a:gd name="connsiteX714" fmla="*/ 4509875 w 7369701"/>
              <a:gd name="connsiteY714" fmla="*/ 1167552 h 6858000"/>
              <a:gd name="connsiteX715" fmla="*/ 4478168 w 7369701"/>
              <a:gd name="connsiteY715" fmla="*/ 1260735 h 6858000"/>
              <a:gd name="connsiteX716" fmla="*/ 4409309 w 7369701"/>
              <a:gd name="connsiteY716" fmla="*/ 1666996 h 6858000"/>
              <a:gd name="connsiteX717" fmla="*/ 4370031 w 7369701"/>
              <a:gd name="connsiteY717" fmla="*/ 1955666 h 6858000"/>
              <a:gd name="connsiteX718" fmla="*/ 4570198 w 7369701"/>
              <a:gd name="connsiteY718" fmla="*/ 978081 h 6858000"/>
              <a:gd name="connsiteX719" fmla="*/ 4557898 w 7369701"/>
              <a:gd name="connsiteY719" fmla="*/ 900011 h 6858000"/>
              <a:gd name="connsiteX720" fmla="*/ 4344840 w 7369701"/>
              <a:gd name="connsiteY720" fmla="*/ 1922038 h 6858000"/>
              <a:gd name="connsiteX721" fmla="*/ 4378710 w 7369701"/>
              <a:gd name="connsiteY721" fmla="*/ 1665516 h 6858000"/>
              <a:gd name="connsiteX722" fmla="*/ 4448798 w 7369701"/>
              <a:gd name="connsiteY722" fmla="*/ 1253024 h 6858000"/>
              <a:gd name="connsiteX723" fmla="*/ 4480315 w 7369701"/>
              <a:gd name="connsiteY723" fmla="*/ 1158454 h 6858000"/>
              <a:gd name="connsiteX724" fmla="*/ 4494133 w 7369701"/>
              <a:gd name="connsiteY724" fmla="*/ 1118676 h 6858000"/>
              <a:gd name="connsiteX725" fmla="*/ 4557898 w 7369701"/>
              <a:gd name="connsiteY725" fmla="*/ 900011 h 6858000"/>
              <a:gd name="connsiteX726" fmla="*/ 5870151 w 7369701"/>
              <a:gd name="connsiteY726" fmla="*/ 898890 h 6858000"/>
              <a:gd name="connsiteX727" fmla="*/ 5861335 w 7369701"/>
              <a:gd name="connsiteY727" fmla="*/ 899177 h 6858000"/>
              <a:gd name="connsiteX728" fmla="*/ 5843702 w 7369701"/>
              <a:gd name="connsiteY728" fmla="*/ 899748 h 6858000"/>
              <a:gd name="connsiteX729" fmla="*/ 5651107 w 7369701"/>
              <a:gd name="connsiteY729" fmla="*/ 920306 h 6858000"/>
              <a:gd name="connsiteX730" fmla="*/ 5459407 w 7369701"/>
              <a:gd name="connsiteY730" fmla="*/ 940975 h 6858000"/>
              <a:gd name="connsiteX731" fmla="*/ 5374846 w 7369701"/>
              <a:gd name="connsiteY731" fmla="*/ 941988 h 6858000"/>
              <a:gd name="connsiteX732" fmla="*/ 5256105 w 7369701"/>
              <a:gd name="connsiteY732" fmla="*/ 945632 h 6858000"/>
              <a:gd name="connsiteX733" fmla="*/ 5107071 w 7369701"/>
              <a:gd name="connsiteY733" fmla="*/ 969720 h 6858000"/>
              <a:gd name="connsiteX734" fmla="*/ 4998681 w 7369701"/>
              <a:gd name="connsiteY734" fmla="*/ 988771 h 6858000"/>
              <a:gd name="connsiteX735" fmla="*/ 5870151 w 7369701"/>
              <a:gd name="connsiteY735" fmla="*/ 898890 h 6858000"/>
              <a:gd name="connsiteX736" fmla="*/ 5504425 w 7369701"/>
              <a:gd name="connsiteY736" fmla="*/ 848067 h 6858000"/>
              <a:gd name="connsiteX737" fmla="*/ 4968849 w 7369701"/>
              <a:gd name="connsiteY737" fmla="*/ 962318 h 6858000"/>
              <a:gd name="connsiteX738" fmla="*/ 5104039 w 7369701"/>
              <a:gd name="connsiteY738" fmla="*/ 940634 h 6858000"/>
              <a:gd name="connsiteX739" fmla="*/ 5256311 w 7369701"/>
              <a:gd name="connsiteY739" fmla="*/ 916490 h 6858000"/>
              <a:gd name="connsiteX740" fmla="*/ 5377381 w 7369701"/>
              <a:gd name="connsiteY740" fmla="*/ 912671 h 6858000"/>
              <a:gd name="connsiteX741" fmla="*/ 5460148 w 7369701"/>
              <a:gd name="connsiteY741" fmla="*/ 911442 h 6858000"/>
              <a:gd name="connsiteX742" fmla="*/ 5648971 w 7369701"/>
              <a:gd name="connsiteY742" fmla="*/ 891331 h 6858000"/>
              <a:gd name="connsiteX743" fmla="*/ 5844807 w 7369701"/>
              <a:gd name="connsiteY743" fmla="*/ 870718 h 6858000"/>
              <a:gd name="connsiteX744" fmla="*/ 5862975 w 7369701"/>
              <a:gd name="connsiteY744" fmla="*/ 869756 h 6858000"/>
              <a:gd name="connsiteX745" fmla="*/ 5920887 w 7369701"/>
              <a:gd name="connsiteY745" fmla="*/ 865929 h 6858000"/>
              <a:gd name="connsiteX746" fmla="*/ 5504425 w 7369701"/>
              <a:gd name="connsiteY746" fmla="*/ 848067 h 6858000"/>
              <a:gd name="connsiteX747" fmla="*/ 3607114 w 7369701"/>
              <a:gd name="connsiteY747" fmla="*/ 467441 h 6858000"/>
              <a:gd name="connsiteX748" fmla="*/ 3296242 w 7369701"/>
              <a:gd name="connsiteY748" fmla="*/ 807991 h 6858000"/>
              <a:gd name="connsiteX749" fmla="*/ 3174674 w 7369701"/>
              <a:gd name="connsiteY749" fmla="*/ 919759 h 6858000"/>
              <a:gd name="connsiteX750" fmla="*/ 3042978 w 7369701"/>
              <a:gd name="connsiteY750" fmla="*/ 1054894 h 6858000"/>
              <a:gd name="connsiteX751" fmla="*/ 2968914 w 7369701"/>
              <a:gd name="connsiteY751" fmla="*/ 1133756 h 6858000"/>
              <a:gd name="connsiteX752" fmla="*/ 3103823 w 7369701"/>
              <a:gd name="connsiteY752" fmla="*/ 1026814 h 6858000"/>
              <a:gd name="connsiteX753" fmla="*/ 3607114 w 7369701"/>
              <a:gd name="connsiteY753" fmla="*/ 467441 h 6858000"/>
              <a:gd name="connsiteX754" fmla="*/ 3744487 w 7369701"/>
              <a:gd name="connsiteY754" fmla="*/ 383136 h 6858000"/>
              <a:gd name="connsiteX755" fmla="*/ 3970213 w 7369701"/>
              <a:gd name="connsiteY755" fmla="*/ 995559 h 6858000"/>
              <a:gd name="connsiteX756" fmla="*/ 3744487 w 7369701"/>
              <a:gd name="connsiteY756" fmla="*/ 383136 h 6858000"/>
              <a:gd name="connsiteX757" fmla="*/ 3624562 w 7369701"/>
              <a:gd name="connsiteY757" fmla="*/ 367041 h 6858000"/>
              <a:gd name="connsiteX758" fmla="*/ 3489712 w 7369701"/>
              <a:gd name="connsiteY758" fmla="*/ 485386 h 6858000"/>
              <a:gd name="connsiteX759" fmla="*/ 3182994 w 7369701"/>
              <a:gd name="connsiteY759" fmla="*/ 828265 h 6858000"/>
              <a:gd name="connsiteX760" fmla="*/ 2892114 w 7369701"/>
              <a:gd name="connsiteY760" fmla="*/ 1172635 h 6858000"/>
              <a:gd name="connsiteX761" fmla="*/ 3021459 w 7369701"/>
              <a:gd name="connsiteY761" fmla="*/ 1035385 h 6858000"/>
              <a:gd name="connsiteX762" fmla="*/ 3153873 w 7369701"/>
              <a:gd name="connsiteY762" fmla="*/ 898971 h 6858000"/>
              <a:gd name="connsiteX763" fmla="*/ 3276511 w 7369701"/>
              <a:gd name="connsiteY763" fmla="*/ 786423 h 6858000"/>
              <a:gd name="connsiteX764" fmla="*/ 3584154 w 7369701"/>
              <a:gd name="connsiteY764" fmla="*/ 448218 h 6858000"/>
              <a:gd name="connsiteX765" fmla="*/ 3624562 w 7369701"/>
              <a:gd name="connsiteY765" fmla="*/ 367041 h 6858000"/>
              <a:gd name="connsiteX766" fmla="*/ 3766672 w 7369701"/>
              <a:gd name="connsiteY766" fmla="*/ 359429 h 6858000"/>
              <a:gd name="connsiteX767" fmla="*/ 3996338 w 7369701"/>
              <a:gd name="connsiteY767" fmla="*/ 968237 h 6858000"/>
              <a:gd name="connsiteX768" fmla="*/ 3766672 w 7369701"/>
              <a:gd name="connsiteY768" fmla="*/ 359429 h 6858000"/>
              <a:gd name="connsiteX769" fmla="*/ 5805386 w 7369701"/>
              <a:gd name="connsiteY769" fmla="*/ 239240 h 6858000"/>
              <a:gd name="connsiteX770" fmla="*/ 5736947 w 7369701"/>
              <a:gd name="connsiteY770" fmla="*/ 261367 h 6858000"/>
              <a:gd name="connsiteX771" fmla="*/ 5427012 w 7369701"/>
              <a:gd name="connsiteY771" fmla="*/ 311272 h 6858000"/>
              <a:gd name="connsiteX772" fmla="*/ 5147818 w 7369701"/>
              <a:gd name="connsiteY772" fmla="*/ 322112 h 6858000"/>
              <a:gd name="connsiteX773" fmla="*/ 5060854 w 7369701"/>
              <a:gd name="connsiteY773" fmla="*/ 311882 h 6858000"/>
              <a:gd name="connsiteX774" fmla="*/ 4945989 w 7369701"/>
              <a:gd name="connsiteY774" fmla="*/ 300516 h 6858000"/>
              <a:gd name="connsiteX775" fmla="*/ 5410479 w 7369701"/>
              <a:gd name="connsiteY775" fmla="*/ 348434 h 6858000"/>
              <a:gd name="connsiteX776" fmla="*/ 5805386 w 7369701"/>
              <a:gd name="connsiteY776" fmla="*/ 239240 h 6858000"/>
              <a:gd name="connsiteX777" fmla="*/ 5905192 w 7369701"/>
              <a:gd name="connsiteY777" fmla="*/ 163079 h 6858000"/>
              <a:gd name="connsiteX778" fmla="*/ 5865655 w 7369701"/>
              <a:gd name="connsiteY778" fmla="*/ 171901 h 6858000"/>
              <a:gd name="connsiteX779" fmla="*/ 5259740 w 7369701"/>
              <a:gd name="connsiteY779" fmla="*/ 257013 h 6858000"/>
              <a:gd name="connsiteX780" fmla="*/ 5208466 w 7369701"/>
              <a:gd name="connsiteY780" fmla="*/ 257550 h 6858000"/>
              <a:gd name="connsiteX781" fmla="*/ 4980204 w 7369701"/>
              <a:gd name="connsiteY781" fmla="*/ 271903 h 6858000"/>
              <a:gd name="connsiteX782" fmla="*/ 5068068 w 7369701"/>
              <a:gd name="connsiteY782" fmla="*/ 282244 h 6858000"/>
              <a:gd name="connsiteX783" fmla="*/ 5153231 w 7369701"/>
              <a:gd name="connsiteY783" fmla="*/ 292240 h 6858000"/>
              <a:gd name="connsiteX784" fmla="*/ 5426491 w 7369701"/>
              <a:gd name="connsiteY784" fmla="*/ 281128 h 6858000"/>
              <a:gd name="connsiteX785" fmla="*/ 5731212 w 7369701"/>
              <a:gd name="connsiteY785" fmla="*/ 231951 h 6858000"/>
              <a:gd name="connsiteX786" fmla="*/ 5905192 w 7369701"/>
              <a:gd name="connsiteY786" fmla="*/ 163079 h 6858000"/>
              <a:gd name="connsiteX787" fmla="*/ 5944437 w 7369701"/>
              <a:gd name="connsiteY787" fmla="*/ 113829 h 6858000"/>
              <a:gd name="connsiteX788" fmla="*/ 5825032 w 7369701"/>
              <a:gd name="connsiteY788" fmla="*/ 146405 h 6858000"/>
              <a:gd name="connsiteX789" fmla="*/ 4955599 w 7369701"/>
              <a:gd name="connsiteY789" fmla="*/ 247008 h 6858000"/>
              <a:gd name="connsiteX790" fmla="*/ 5210104 w 7369701"/>
              <a:gd name="connsiteY790" fmla="*/ 228123 h 6858000"/>
              <a:gd name="connsiteX791" fmla="*/ 5261015 w 7369701"/>
              <a:gd name="connsiteY791" fmla="*/ 227087 h 6858000"/>
              <a:gd name="connsiteX792" fmla="*/ 5861181 w 7369701"/>
              <a:gd name="connsiteY792" fmla="*/ 143093 h 6858000"/>
              <a:gd name="connsiteX793" fmla="*/ 5961252 w 7369701"/>
              <a:gd name="connsiteY793" fmla="*/ 114820 h 6858000"/>
              <a:gd name="connsiteX794" fmla="*/ 5944437 w 7369701"/>
              <a:gd name="connsiteY794" fmla="*/ 113829 h 6858000"/>
              <a:gd name="connsiteX795" fmla="*/ 3882765 w 7369701"/>
              <a:gd name="connsiteY795" fmla="*/ 0 h 6858000"/>
              <a:gd name="connsiteX796" fmla="*/ 3995099 w 7369701"/>
              <a:gd name="connsiteY796" fmla="*/ 0 h 6858000"/>
              <a:gd name="connsiteX797" fmla="*/ 4163818 w 7369701"/>
              <a:gd name="connsiteY797" fmla="*/ 234104 h 6858000"/>
              <a:gd name="connsiteX798" fmla="*/ 4172099 w 7369701"/>
              <a:gd name="connsiteY798" fmla="*/ 234207 h 6858000"/>
              <a:gd name="connsiteX799" fmla="*/ 4784282 w 7369701"/>
              <a:gd name="connsiteY799" fmla="*/ 276561 h 6858000"/>
              <a:gd name="connsiteX800" fmla="*/ 4801687 w 7369701"/>
              <a:gd name="connsiteY800" fmla="*/ 267764 h 6858000"/>
              <a:gd name="connsiteX801" fmla="*/ 6082788 w 7369701"/>
              <a:gd name="connsiteY801" fmla="*/ 64119 h 6858000"/>
              <a:gd name="connsiteX802" fmla="*/ 6099442 w 7369701"/>
              <a:gd name="connsiteY802" fmla="*/ 82568 h 6858000"/>
              <a:gd name="connsiteX803" fmla="*/ 4804137 w 7369701"/>
              <a:gd name="connsiteY803" fmla="*/ 320931 h 6858000"/>
              <a:gd name="connsiteX804" fmla="*/ 4227047 w 7369701"/>
              <a:gd name="connsiteY804" fmla="*/ 313415 h 6858000"/>
              <a:gd name="connsiteX805" fmla="*/ 4346041 w 7369701"/>
              <a:gd name="connsiteY805" fmla="*/ 456086 h 6858000"/>
              <a:gd name="connsiteX806" fmla="*/ 4870967 w 7369701"/>
              <a:gd name="connsiteY806" fmla="*/ 963061 h 6858000"/>
              <a:gd name="connsiteX807" fmla="*/ 4889647 w 7369701"/>
              <a:gd name="connsiteY807" fmla="*/ 957147 h 6858000"/>
              <a:gd name="connsiteX808" fmla="*/ 5422504 w 7369701"/>
              <a:gd name="connsiteY808" fmla="*/ 805191 h 6858000"/>
              <a:gd name="connsiteX809" fmla="*/ 6087656 w 7369701"/>
              <a:gd name="connsiteY809" fmla="*/ 826703 h 6858000"/>
              <a:gd name="connsiteX810" fmla="*/ 6058717 w 7369701"/>
              <a:gd name="connsiteY810" fmla="*/ 865992 h 6858000"/>
              <a:gd name="connsiteX811" fmla="*/ 4974153 w 7369701"/>
              <a:gd name="connsiteY811" fmla="*/ 1045456 h 6858000"/>
              <a:gd name="connsiteX812" fmla="*/ 5627835 w 7369701"/>
              <a:gd name="connsiteY812" fmla="*/ 1472077 h 6858000"/>
              <a:gd name="connsiteX813" fmla="*/ 5629817 w 7369701"/>
              <a:gd name="connsiteY813" fmla="*/ 1471412 h 6858000"/>
              <a:gd name="connsiteX814" fmla="*/ 5634124 w 7369701"/>
              <a:gd name="connsiteY814" fmla="*/ 1470572 h 6858000"/>
              <a:gd name="connsiteX815" fmla="*/ 5755832 w 7369701"/>
              <a:gd name="connsiteY815" fmla="*/ 1383886 h 6858000"/>
              <a:gd name="connsiteX816" fmla="*/ 6014186 w 7369701"/>
              <a:gd name="connsiteY816" fmla="*/ 1279799 h 6858000"/>
              <a:gd name="connsiteX817" fmla="*/ 6901619 w 7369701"/>
              <a:gd name="connsiteY817" fmla="*/ 1047874 h 6858000"/>
              <a:gd name="connsiteX818" fmla="*/ 6931566 w 7369701"/>
              <a:gd name="connsiteY818" fmla="*/ 1062034 h 6858000"/>
              <a:gd name="connsiteX819" fmla="*/ 5790982 w 7369701"/>
              <a:gd name="connsiteY819" fmla="*/ 1561380 h 6858000"/>
              <a:gd name="connsiteX820" fmla="*/ 6188971 w 7369701"/>
              <a:gd name="connsiteY820" fmla="*/ 1755168 h 6858000"/>
              <a:gd name="connsiteX821" fmla="*/ 6202446 w 7369701"/>
              <a:gd name="connsiteY821" fmla="*/ 1752268 h 6858000"/>
              <a:gd name="connsiteX822" fmla="*/ 7179560 w 7369701"/>
              <a:gd name="connsiteY822" fmla="*/ 1467551 h 6858000"/>
              <a:gd name="connsiteX823" fmla="*/ 7158730 w 7369701"/>
              <a:gd name="connsiteY823" fmla="*/ 1507835 h 6858000"/>
              <a:gd name="connsiteX824" fmla="*/ 6326959 w 7369701"/>
              <a:gd name="connsiteY824" fmla="*/ 1817686 h 6858000"/>
              <a:gd name="connsiteX825" fmla="*/ 6537433 w 7369701"/>
              <a:gd name="connsiteY825" fmla="*/ 1907790 h 6858000"/>
              <a:gd name="connsiteX826" fmla="*/ 6550221 w 7369701"/>
              <a:gd name="connsiteY826" fmla="*/ 1910729 h 6858000"/>
              <a:gd name="connsiteX827" fmla="*/ 6964438 w 7369701"/>
              <a:gd name="connsiteY827" fmla="*/ 2209505 h 6858000"/>
              <a:gd name="connsiteX828" fmla="*/ 7367862 w 7369701"/>
              <a:gd name="connsiteY828" fmla="*/ 2806833 h 6858000"/>
              <a:gd name="connsiteX829" fmla="*/ 7364329 w 7369701"/>
              <a:gd name="connsiteY829" fmla="*/ 2826907 h 6858000"/>
              <a:gd name="connsiteX830" fmla="*/ 7290545 w 7369701"/>
              <a:gd name="connsiteY830" fmla="*/ 2850663 h 6858000"/>
              <a:gd name="connsiteX831" fmla="*/ 6472036 w 7369701"/>
              <a:gd name="connsiteY831" fmla="*/ 1959003 h 6858000"/>
              <a:gd name="connsiteX832" fmla="*/ 5792897 w 7369701"/>
              <a:gd name="connsiteY832" fmla="*/ 1647747 h 6858000"/>
              <a:gd name="connsiteX833" fmla="*/ 5842751 w 7369701"/>
              <a:gd name="connsiteY833" fmla="*/ 1816112 h 6858000"/>
              <a:gd name="connsiteX834" fmla="*/ 5847424 w 7369701"/>
              <a:gd name="connsiteY834" fmla="*/ 1815776 h 6858000"/>
              <a:gd name="connsiteX835" fmla="*/ 6399821 w 7369701"/>
              <a:gd name="connsiteY835" fmla="*/ 2344799 h 6858000"/>
              <a:gd name="connsiteX836" fmla="*/ 6323232 w 7369701"/>
              <a:gd name="connsiteY836" fmla="*/ 2389634 h 6858000"/>
              <a:gd name="connsiteX837" fmla="*/ 5942958 w 7369701"/>
              <a:gd name="connsiteY837" fmla="*/ 2077708 h 6858000"/>
              <a:gd name="connsiteX838" fmla="*/ 5921559 w 7369701"/>
              <a:gd name="connsiteY838" fmla="*/ 2378596 h 6858000"/>
              <a:gd name="connsiteX839" fmla="*/ 5817651 w 7369701"/>
              <a:gd name="connsiteY839" fmla="*/ 3023919 h 6858000"/>
              <a:gd name="connsiteX840" fmla="*/ 5729634 w 7369701"/>
              <a:gd name="connsiteY840" fmla="*/ 3051849 h 6858000"/>
              <a:gd name="connsiteX841" fmla="*/ 5611018 w 7369701"/>
              <a:gd name="connsiteY841" fmla="*/ 2316769 h 6858000"/>
              <a:gd name="connsiteX842" fmla="*/ 5687608 w 7369701"/>
              <a:gd name="connsiteY842" fmla="*/ 2039972 h 6858000"/>
              <a:gd name="connsiteX843" fmla="*/ 5657554 w 7369701"/>
              <a:gd name="connsiteY843" fmla="*/ 1576445 h 6858000"/>
              <a:gd name="connsiteX844" fmla="*/ 5150475 w 7369701"/>
              <a:gd name="connsiteY844" fmla="*/ 1274012 h 6858000"/>
              <a:gd name="connsiteX845" fmla="*/ 5349142 w 7369701"/>
              <a:gd name="connsiteY845" fmla="*/ 2204405 h 6858000"/>
              <a:gd name="connsiteX846" fmla="*/ 5262214 w 7369701"/>
              <a:gd name="connsiteY846" fmla="*/ 2233836 h 6858000"/>
              <a:gd name="connsiteX847" fmla="*/ 4981539 w 7369701"/>
              <a:gd name="connsiteY847" fmla="*/ 1542201 h 6858000"/>
              <a:gd name="connsiteX848" fmla="*/ 4958461 w 7369701"/>
              <a:gd name="connsiteY848" fmla="*/ 1136957 h 6858000"/>
              <a:gd name="connsiteX849" fmla="*/ 4655015 w 7369701"/>
              <a:gd name="connsiteY849" fmla="*/ 891426 h 6858000"/>
              <a:gd name="connsiteX850" fmla="*/ 4348002 w 7369701"/>
              <a:gd name="connsiteY850" fmla="*/ 2205895 h 6858000"/>
              <a:gd name="connsiteX851" fmla="*/ 4262250 w 7369701"/>
              <a:gd name="connsiteY851" fmla="*/ 2219972 h 6858000"/>
              <a:gd name="connsiteX852" fmla="*/ 4550611 w 7369701"/>
              <a:gd name="connsiteY852" fmla="*/ 817540 h 6858000"/>
              <a:gd name="connsiteX853" fmla="*/ 4564418 w 7369701"/>
              <a:gd name="connsiteY853" fmla="*/ 808293 h 6858000"/>
              <a:gd name="connsiteX854" fmla="*/ 4266388 w 7369701"/>
              <a:gd name="connsiteY854" fmla="*/ 500083 h 6858000"/>
              <a:gd name="connsiteX855" fmla="*/ 4032842 w 7369701"/>
              <a:gd name="connsiteY855" fmla="*/ 211809 h 6858000"/>
              <a:gd name="connsiteX856" fmla="*/ 3882765 w 7369701"/>
              <a:gd name="connsiteY856" fmla="*/ 0 h 6858000"/>
              <a:gd name="connsiteX857" fmla="*/ 3721337 w 7369701"/>
              <a:gd name="connsiteY857" fmla="*/ 0 h 6858000"/>
              <a:gd name="connsiteX858" fmla="*/ 3797544 w 7369701"/>
              <a:gd name="connsiteY858" fmla="*/ 0 h 6858000"/>
              <a:gd name="connsiteX859" fmla="*/ 3775734 w 7369701"/>
              <a:gd name="connsiteY859" fmla="*/ 95131 h 6858000"/>
              <a:gd name="connsiteX860" fmla="*/ 3724807 w 7369701"/>
              <a:gd name="connsiteY860" fmla="*/ 272257 h 6858000"/>
              <a:gd name="connsiteX861" fmla="*/ 3726844 w 7369701"/>
              <a:gd name="connsiteY861" fmla="*/ 282988 h 6858000"/>
              <a:gd name="connsiteX862" fmla="*/ 3742664 w 7369701"/>
              <a:gd name="connsiteY862" fmla="*/ 279918 h 6858000"/>
              <a:gd name="connsiteX863" fmla="*/ 4103910 w 7369701"/>
              <a:gd name="connsiteY863" fmla="*/ 1161917 h 6858000"/>
              <a:gd name="connsiteX864" fmla="*/ 4020269 w 7369701"/>
              <a:gd name="connsiteY864" fmla="*/ 1200406 h 6858000"/>
              <a:gd name="connsiteX865" fmla="*/ 3674882 w 7369701"/>
              <a:gd name="connsiteY865" fmla="*/ 488524 h 6858000"/>
              <a:gd name="connsiteX866" fmla="*/ 3132682 w 7369701"/>
              <a:gd name="connsiteY866" fmla="*/ 1072284 h 6858000"/>
              <a:gd name="connsiteX867" fmla="*/ 2716346 w 7369701"/>
              <a:gd name="connsiteY867" fmla="*/ 1276376 h 6858000"/>
              <a:gd name="connsiteX868" fmla="*/ 2716772 w 7369701"/>
              <a:gd name="connsiteY868" fmla="*/ 1255462 h 6858000"/>
              <a:gd name="connsiteX869" fmla="*/ 3471096 w 7369701"/>
              <a:gd name="connsiteY869" fmla="*/ 437072 h 6858000"/>
              <a:gd name="connsiteX870" fmla="*/ 3639057 w 7369701"/>
              <a:gd name="connsiteY870" fmla="*/ 286334 h 6858000"/>
              <a:gd name="connsiteX871" fmla="*/ 3640309 w 7369701"/>
              <a:gd name="connsiteY871" fmla="*/ 284664 h 6858000"/>
              <a:gd name="connsiteX872" fmla="*/ 3646022 w 7369701"/>
              <a:gd name="connsiteY872" fmla="*/ 276711 h 6858000"/>
              <a:gd name="connsiteX873" fmla="*/ 3707943 w 7369701"/>
              <a:gd name="connsiteY873" fmla="*/ 65958 h 6858000"/>
              <a:gd name="connsiteX874" fmla="*/ 3721337 w 7369701"/>
              <a:gd name="connsiteY874" fmla="*/ 0 h 6858000"/>
              <a:gd name="connsiteX875" fmla="*/ 2867960 w 7369701"/>
              <a:gd name="connsiteY875" fmla="*/ 0 h 6858000"/>
              <a:gd name="connsiteX876" fmla="*/ 2926351 w 7369701"/>
              <a:gd name="connsiteY876" fmla="*/ 0 h 6858000"/>
              <a:gd name="connsiteX877" fmla="*/ 2902823 w 7369701"/>
              <a:gd name="connsiteY877" fmla="*/ 262929 h 6858000"/>
              <a:gd name="connsiteX878" fmla="*/ 2940663 w 7369701"/>
              <a:gd name="connsiteY878" fmla="*/ 140884 h 6858000"/>
              <a:gd name="connsiteX879" fmla="*/ 2947039 w 7369701"/>
              <a:gd name="connsiteY879" fmla="*/ 122524 h 6858000"/>
              <a:gd name="connsiteX880" fmla="*/ 2984316 w 7369701"/>
              <a:gd name="connsiteY880" fmla="*/ 0 h 6858000"/>
              <a:gd name="connsiteX881" fmla="*/ 3016114 w 7369701"/>
              <a:gd name="connsiteY881" fmla="*/ 0 h 6858000"/>
              <a:gd name="connsiteX882" fmla="*/ 2979949 w 7369701"/>
              <a:gd name="connsiteY882" fmla="*/ 119274 h 6858000"/>
              <a:gd name="connsiteX883" fmla="*/ 3023879 w 7369701"/>
              <a:gd name="connsiteY883" fmla="*/ 0 h 6858000"/>
              <a:gd name="connsiteX884" fmla="*/ 3105400 w 7369701"/>
              <a:gd name="connsiteY884" fmla="*/ 0 h 6858000"/>
              <a:gd name="connsiteX885" fmla="*/ 3094669 w 7369701"/>
              <a:gd name="connsiteY885" fmla="*/ 30308 h 6858000"/>
              <a:gd name="connsiteX886" fmla="*/ 2901945 w 7369701"/>
              <a:gd name="connsiteY886" fmla="*/ 466538 h 6858000"/>
              <a:gd name="connsiteX887" fmla="*/ 2815209 w 7369701"/>
              <a:gd name="connsiteY887" fmla="*/ 497361 h 6858000"/>
              <a:gd name="connsiteX888" fmla="*/ 2844845 w 7369701"/>
              <a:gd name="connsiteY888" fmla="*/ 127638 h 6858000"/>
              <a:gd name="connsiteX889" fmla="*/ 2867960 w 7369701"/>
              <a:gd name="connsiteY889" fmla="*/ 0 h 6858000"/>
              <a:gd name="connsiteX890" fmla="*/ 1057230 w 7369701"/>
              <a:gd name="connsiteY890" fmla="*/ 0 h 6858000"/>
              <a:gd name="connsiteX891" fmla="*/ 1111003 w 7369701"/>
              <a:gd name="connsiteY891" fmla="*/ 0 h 6858000"/>
              <a:gd name="connsiteX892" fmla="*/ 1125553 w 7369701"/>
              <a:gd name="connsiteY892" fmla="*/ 52588 h 6858000"/>
              <a:gd name="connsiteX893" fmla="*/ 1304276 w 7369701"/>
              <a:gd name="connsiteY893" fmla="*/ 476275 h 6858000"/>
              <a:gd name="connsiteX894" fmla="*/ 1492066 w 7369701"/>
              <a:gd name="connsiteY894" fmla="*/ 886333 h 6858000"/>
              <a:gd name="connsiteX895" fmla="*/ 1423698 w 7369701"/>
              <a:gd name="connsiteY895" fmla="*/ 710817 h 6858000"/>
              <a:gd name="connsiteX896" fmla="*/ 1357609 w 7369701"/>
              <a:gd name="connsiteY896" fmla="*/ 532892 h 6858000"/>
              <a:gd name="connsiteX897" fmla="*/ 1309550 w 7369701"/>
              <a:gd name="connsiteY897" fmla="*/ 374031 h 6858000"/>
              <a:gd name="connsiteX898" fmla="*/ 1193673 w 7369701"/>
              <a:gd name="connsiteY898" fmla="*/ 49533 h 6858000"/>
              <a:gd name="connsiteX899" fmla="*/ 1164391 w 7369701"/>
              <a:gd name="connsiteY899" fmla="*/ 0 h 6858000"/>
              <a:gd name="connsiteX900" fmla="*/ 1200666 w 7369701"/>
              <a:gd name="connsiteY900" fmla="*/ 0 h 6858000"/>
              <a:gd name="connsiteX901" fmla="*/ 1223408 w 7369701"/>
              <a:gd name="connsiteY901" fmla="*/ 38996 h 6858000"/>
              <a:gd name="connsiteX902" fmla="*/ 1339635 w 7369701"/>
              <a:gd name="connsiteY902" fmla="*/ 365517 h 6858000"/>
              <a:gd name="connsiteX903" fmla="*/ 1387469 w 7369701"/>
              <a:gd name="connsiteY903" fmla="*/ 523079 h 6858000"/>
              <a:gd name="connsiteX904" fmla="*/ 1452685 w 7369701"/>
              <a:gd name="connsiteY904" fmla="*/ 699806 h 6858000"/>
              <a:gd name="connsiteX905" fmla="*/ 1492092 w 7369701"/>
              <a:gd name="connsiteY905" fmla="*/ 800424 h 6858000"/>
              <a:gd name="connsiteX906" fmla="*/ 1455302 w 7369701"/>
              <a:gd name="connsiteY906" fmla="*/ 632913 h 6858000"/>
              <a:gd name="connsiteX907" fmla="*/ 1222336 w 7369701"/>
              <a:gd name="connsiteY907" fmla="*/ 9480 h 6858000"/>
              <a:gd name="connsiteX908" fmla="*/ 1214634 w 7369701"/>
              <a:gd name="connsiteY908" fmla="*/ 0 h 6858000"/>
              <a:gd name="connsiteX909" fmla="*/ 1289827 w 7369701"/>
              <a:gd name="connsiteY909" fmla="*/ 0 h 6858000"/>
              <a:gd name="connsiteX910" fmla="*/ 1321076 w 7369701"/>
              <a:gd name="connsiteY910" fmla="*/ 59722 h 6858000"/>
              <a:gd name="connsiteX911" fmla="*/ 1512579 w 7369701"/>
              <a:gd name="connsiteY911" fmla="*/ 626441 h 6858000"/>
              <a:gd name="connsiteX912" fmla="*/ 1506076 w 7369701"/>
              <a:gd name="connsiteY912" fmla="*/ 1089289 h 6858000"/>
              <a:gd name="connsiteX913" fmla="*/ 1486346 w 7369701"/>
              <a:gd name="connsiteY913" fmla="*/ 1079919 h 6858000"/>
              <a:gd name="connsiteX914" fmla="*/ 1070511 w 7369701"/>
              <a:gd name="connsiteY914" fmla="*/ 48609 h 6858000"/>
              <a:gd name="connsiteX915" fmla="*/ 1057230 w 7369701"/>
              <a:gd name="connsiteY915" fmla="*/ 0 h 6858000"/>
              <a:gd name="connsiteX916" fmla="*/ 43151 w 7369701"/>
              <a:gd name="connsiteY916" fmla="*/ 0 h 6858000"/>
              <a:gd name="connsiteX917" fmla="*/ 95283 w 7369701"/>
              <a:gd name="connsiteY917" fmla="*/ 0 h 6858000"/>
              <a:gd name="connsiteX918" fmla="*/ 300708 w 7369701"/>
              <a:gd name="connsiteY918" fmla="*/ 154571 h 6858000"/>
              <a:gd name="connsiteX919" fmla="*/ 530414 w 7369701"/>
              <a:gd name="connsiteY919" fmla="*/ 354673 h 6858000"/>
              <a:gd name="connsiteX920" fmla="*/ 333785 w 7369701"/>
              <a:gd name="connsiteY920" fmla="*/ 161564 h 6858000"/>
              <a:gd name="connsiteX921" fmla="*/ 147005 w 7369701"/>
              <a:gd name="connsiteY921" fmla="*/ 0 h 6858000"/>
              <a:gd name="connsiteX922" fmla="*/ 272509 w 7369701"/>
              <a:gd name="connsiteY922" fmla="*/ 0 h 6858000"/>
              <a:gd name="connsiteX923" fmla="*/ 326276 w 7369701"/>
              <a:gd name="connsiteY923" fmla="*/ 45847 h 6858000"/>
              <a:gd name="connsiteX924" fmla="*/ 823759 w 7369701"/>
              <a:gd name="connsiteY924" fmla="*/ 574145 h 6858000"/>
              <a:gd name="connsiteX925" fmla="*/ 811254 w 7369701"/>
              <a:gd name="connsiteY925" fmla="*/ 665546 h 6858000"/>
              <a:gd name="connsiteX926" fmla="*/ 154042 w 7369701"/>
              <a:gd name="connsiteY926" fmla="*/ 261522 h 6858000"/>
              <a:gd name="connsiteX927" fmla="*/ 13550 w 7369701"/>
              <a:gd name="connsiteY927" fmla="*/ 158423 h 6858000"/>
              <a:gd name="connsiteX928" fmla="*/ 0 w 7369701"/>
              <a:gd name="connsiteY928" fmla="*/ 146618 h 6858000"/>
              <a:gd name="connsiteX929" fmla="*/ 0 w 7369701"/>
              <a:gd name="connsiteY929" fmla="*/ 59161 h 6858000"/>
              <a:gd name="connsiteX930" fmla="*/ 45427 w 7369701"/>
              <a:gd name="connsiteY930" fmla="*/ 101078 h 6858000"/>
              <a:gd name="connsiteX931" fmla="*/ 630103 w 7369701"/>
              <a:gd name="connsiteY931" fmla="*/ 485885 h 6858000"/>
              <a:gd name="connsiteX932" fmla="*/ 532040 w 7369701"/>
              <a:gd name="connsiteY932" fmla="*/ 399359 h 6858000"/>
              <a:gd name="connsiteX933" fmla="*/ 517618 w 7369701"/>
              <a:gd name="connsiteY933" fmla="*/ 385726 h 6858000"/>
              <a:gd name="connsiteX934" fmla="*/ 285074 w 7369701"/>
              <a:gd name="connsiteY934" fmla="*/ 182755 h 6858000"/>
              <a:gd name="connsiteX935" fmla="*/ 43151 w 7369701"/>
              <a:gd name="connsiteY935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</a:cxnLst>
            <a:rect l="l" t="t" r="r" b="b"/>
            <a:pathLst>
              <a:path w="7369701" h="6858000">
                <a:moveTo>
                  <a:pt x="369702" y="6712169"/>
                </a:moveTo>
                <a:lnTo>
                  <a:pt x="366575" y="6715556"/>
                </a:lnTo>
                <a:cubicBezTo>
                  <a:pt x="367954" y="6715031"/>
                  <a:pt x="369326" y="6714512"/>
                  <a:pt x="371637" y="6713954"/>
                </a:cubicBezTo>
                <a:lnTo>
                  <a:pt x="369702" y="6712169"/>
                </a:lnTo>
                <a:close/>
                <a:moveTo>
                  <a:pt x="1019354" y="6315006"/>
                </a:moveTo>
                <a:cubicBezTo>
                  <a:pt x="847231" y="6483030"/>
                  <a:pt x="636234" y="6599053"/>
                  <a:pt x="441046" y="6691153"/>
                </a:cubicBezTo>
                <a:cubicBezTo>
                  <a:pt x="668934" y="6613112"/>
                  <a:pt x="947819" y="6494377"/>
                  <a:pt x="1019354" y="6315006"/>
                </a:cubicBezTo>
                <a:close/>
                <a:moveTo>
                  <a:pt x="991680" y="6298413"/>
                </a:moveTo>
                <a:cubicBezTo>
                  <a:pt x="775775" y="6396465"/>
                  <a:pt x="575302" y="6507871"/>
                  <a:pt x="409060" y="6671470"/>
                </a:cubicBezTo>
                <a:cubicBezTo>
                  <a:pt x="603834" y="6580783"/>
                  <a:pt x="817655" y="6465584"/>
                  <a:pt x="991680" y="6298413"/>
                </a:cubicBezTo>
                <a:close/>
                <a:moveTo>
                  <a:pt x="103333" y="5699602"/>
                </a:moveTo>
                <a:cubicBezTo>
                  <a:pt x="133282" y="5726353"/>
                  <a:pt x="175725" y="5762843"/>
                  <a:pt x="233938" y="5809416"/>
                </a:cubicBezTo>
                <a:cubicBezTo>
                  <a:pt x="390802" y="5935412"/>
                  <a:pt x="652575" y="6145703"/>
                  <a:pt x="883580" y="6180710"/>
                </a:cubicBezTo>
                <a:cubicBezTo>
                  <a:pt x="736829" y="6133021"/>
                  <a:pt x="610173" y="6040280"/>
                  <a:pt x="487337" y="5950182"/>
                </a:cubicBezTo>
                <a:cubicBezTo>
                  <a:pt x="443670" y="5917932"/>
                  <a:pt x="398584" y="5885270"/>
                  <a:pt x="354051" y="5854912"/>
                </a:cubicBezTo>
                <a:cubicBezTo>
                  <a:pt x="302352" y="5819720"/>
                  <a:pt x="247963" y="5787429"/>
                  <a:pt x="195436" y="5755068"/>
                </a:cubicBezTo>
                <a:lnTo>
                  <a:pt x="103333" y="5699602"/>
                </a:lnTo>
                <a:close/>
                <a:moveTo>
                  <a:pt x="5539432" y="5642928"/>
                </a:moveTo>
                <a:cubicBezTo>
                  <a:pt x="5544304" y="5659969"/>
                  <a:pt x="5549664" y="5677449"/>
                  <a:pt x="5555462" y="5694454"/>
                </a:cubicBezTo>
                <a:cubicBezTo>
                  <a:pt x="5631122" y="5909386"/>
                  <a:pt x="5731219" y="6118228"/>
                  <a:pt x="5828270" y="6320663"/>
                </a:cubicBezTo>
                <a:cubicBezTo>
                  <a:pt x="5868407" y="6404290"/>
                  <a:pt x="5908582" y="6488842"/>
                  <a:pt x="5947416" y="6574846"/>
                </a:cubicBezTo>
                <a:cubicBezTo>
                  <a:pt x="5894674" y="6327329"/>
                  <a:pt x="5793018" y="5718484"/>
                  <a:pt x="5539432" y="5642928"/>
                </a:cubicBezTo>
                <a:close/>
                <a:moveTo>
                  <a:pt x="51253" y="5631825"/>
                </a:moveTo>
                <a:lnTo>
                  <a:pt x="211622" y="5728803"/>
                </a:lnTo>
                <a:cubicBezTo>
                  <a:pt x="264592" y="5760684"/>
                  <a:pt x="319013" y="5793908"/>
                  <a:pt x="371652" y="5829062"/>
                </a:cubicBezTo>
                <a:cubicBezTo>
                  <a:pt x="417589" y="5859824"/>
                  <a:pt x="462230" y="5892964"/>
                  <a:pt x="505903" y="5925221"/>
                </a:cubicBezTo>
                <a:cubicBezTo>
                  <a:pt x="628246" y="6014875"/>
                  <a:pt x="754907" y="6107611"/>
                  <a:pt x="899240" y="6153068"/>
                </a:cubicBezTo>
                <a:cubicBezTo>
                  <a:pt x="928476" y="6162153"/>
                  <a:pt x="958088" y="6168887"/>
                  <a:pt x="988114" y="6174204"/>
                </a:cubicBezTo>
                <a:cubicBezTo>
                  <a:pt x="943280" y="6136411"/>
                  <a:pt x="896194" y="6100100"/>
                  <a:pt x="845971" y="6067177"/>
                </a:cubicBezTo>
                <a:cubicBezTo>
                  <a:pt x="720131" y="5983257"/>
                  <a:pt x="580034" y="5915740"/>
                  <a:pt x="448057" y="5841376"/>
                </a:cubicBezTo>
                <a:cubicBezTo>
                  <a:pt x="341781" y="5780886"/>
                  <a:pt x="90319" y="5630263"/>
                  <a:pt x="51253" y="5631825"/>
                </a:cubicBezTo>
                <a:close/>
                <a:moveTo>
                  <a:pt x="2606687" y="5630718"/>
                </a:moveTo>
                <a:cubicBezTo>
                  <a:pt x="2484040" y="5952782"/>
                  <a:pt x="2550772" y="6305470"/>
                  <a:pt x="2645658" y="6640259"/>
                </a:cubicBezTo>
                <a:cubicBezTo>
                  <a:pt x="2605413" y="6320984"/>
                  <a:pt x="2566733" y="5970903"/>
                  <a:pt x="2606687" y="5630718"/>
                </a:cubicBezTo>
                <a:close/>
                <a:moveTo>
                  <a:pt x="3642057" y="5573487"/>
                </a:moveTo>
                <a:cubicBezTo>
                  <a:pt x="3639338" y="5575453"/>
                  <a:pt x="3635693" y="5577466"/>
                  <a:pt x="3632981" y="5579437"/>
                </a:cubicBezTo>
                <a:cubicBezTo>
                  <a:pt x="3509182" y="5674738"/>
                  <a:pt x="3441993" y="5811556"/>
                  <a:pt x="3382436" y="5952726"/>
                </a:cubicBezTo>
                <a:cubicBezTo>
                  <a:pt x="3286719" y="6179641"/>
                  <a:pt x="3231101" y="6419386"/>
                  <a:pt x="3191929" y="6662669"/>
                </a:cubicBezTo>
                <a:cubicBezTo>
                  <a:pt x="3237125" y="6465250"/>
                  <a:pt x="3296425" y="6271000"/>
                  <a:pt x="3369898" y="6081771"/>
                </a:cubicBezTo>
                <a:cubicBezTo>
                  <a:pt x="3454377" y="5865084"/>
                  <a:pt x="3540614" y="5703753"/>
                  <a:pt x="3642057" y="5573487"/>
                </a:cubicBezTo>
                <a:close/>
                <a:moveTo>
                  <a:pt x="2650666" y="5530686"/>
                </a:moveTo>
                <a:cubicBezTo>
                  <a:pt x="2650695" y="5531619"/>
                  <a:pt x="2650695" y="5531619"/>
                  <a:pt x="2650249" y="5532101"/>
                </a:cubicBezTo>
                <a:cubicBezTo>
                  <a:pt x="2594633" y="5864991"/>
                  <a:pt x="2624834" y="6212617"/>
                  <a:pt x="2663808" y="6535215"/>
                </a:cubicBezTo>
                <a:cubicBezTo>
                  <a:pt x="2664345" y="6401062"/>
                  <a:pt x="2664881" y="6266909"/>
                  <a:pt x="2665418" y="6132756"/>
                </a:cubicBezTo>
                <a:cubicBezTo>
                  <a:pt x="2666315" y="5945493"/>
                  <a:pt x="2661038" y="5743579"/>
                  <a:pt x="2650666" y="5530686"/>
                </a:cubicBezTo>
                <a:close/>
                <a:moveTo>
                  <a:pt x="2680277" y="5479204"/>
                </a:moveTo>
                <a:cubicBezTo>
                  <a:pt x="2679826" y="5479692"/>
                  <a:pt x="2679381" y="5480173"/>
                  <a:pt x="2678972" y="5481582"/>
                </a:cubicBezTo>
                <a:cubicBezTo>
                  <a:pt x="2691463" y="5712555"/>
                  <a:pt x="2697451" y="5932139"/>
                  <a:pt x="2696666" y="6133836"/>
                </a:cubicBezTo>
                <a:lnTo>
                  <a:pt x="2695769" y="6390955"/>
                </a:lnTo>
                <a:cubicBezTo>
                  <a:pt x="2712509" y="6297144"/>
                  <a:pt x="2727840" y="6202916"/>
                  <a:pt x="2739893" y="6108357"/>
                </a:cubicBezTo>
                <a:cubicBezTo>
                  <a:pt x="2767348" y="5886500"/>
                  <a:pt x="2737035" y="5687445"/>
                  <a:pt x="2680277" y="5479204"/>
                </a:cubicBezTo>
                <a:close/>
                <a:moveTo>
                  <a:pt x="1132195" y="5467980"/>
                </a:moveTo>
                <a:cubicBezTo>
                  <a:pt x="1313054" y="5495211"/>
                  <a:pt x="1494925" y="5512628"/>
                  <a:pt x="1679056" y="5516907"/>
                </a:cubicBezTo>
                <a:cubicBezTo>
                  <a:pt x="1838007" y="5520331"/>
                  <a:pt x="1983050" y="5490313"/>
                  <a:pt x="2128648" y="5474249"/>
                </a:cubicBezTo>
                <a:cubicBezTo>
                  <a:pt x="2028248" y="5467548"/>
                  <a:pt x="1925543" y="5473055"/>
                  <a:pt x="1825619" y="5478447"/>
                </a:cubicBezTo>
                <a:lnTo>
                  <a:pt x="1737798" y="5483353"/>
                </a:lnTo>
                <a:cubicBezTo>
                  <a:pt x="1536509" y="5492800"/>
                  <a:pt x="1332771" y="5487439"/>
                  <a:pt x="1132195" y="5467980"/>
                </a:cubicBezTo>
                <a:close/>
                <a:moveTo>
                  <a:pt x="1456157" y="5371404"/>
                </a:moveTo>
                <a:cubicBezTo>
                  <a:pt x="1385125" y="5373535"/>
                  <a:pt x="1314200" y="5378444"/>
                  <a:pt x="1244432" y="5385601"/>
                </a:cubicBezTo>
                <a:cubicBezTo>
                  <a:pt x="1151404" y="5395142"/>
                  <a:pt x="1060429" y="5408677"/>
                  <a:pt x="973990" y="5424940"/>
                </a:cubicBezTo>
                <a:cubicBezTo>
                  <a:pt x="1017323" y="5425535"/>
                  <a:pt x="1061253" y="5429367"/>
                  <a:pt x="1103809" y="5433720"/>
                </a:cubicBezTo>
                <a:lnTo>
                  <a:pt x="1123454" y="5435727"/>
                </a:lnTo>
                <a:cubicBezTo>
                  <a:pt x="1326373" y="5455563"/>
                  <a:pt x="1533386" y="5461253"/>
                  <a:pt x="1737017" y="5452183"/>
                </a:cubicBezTo>
                <a:lnTo>
                  <a:pt x="1824397" y="5447757"/>
                </a:lnTo>
                <a:cubicBezTo>
                  <a:pt x="1905266" y="5443590"/>
                  <a:pt x="1987993" y="5439352"/>
                  <a:pt x="2070059" y="5441660"/>
                </a:cubicBezTo>
                <a:cubicBezTo>
                  <a:pt x="1883310" y="5383634"/>
                  <a:pt x="1669251" y="5365013"/>
                  <a:pt x="1456157" y="5371404"/>
                </a:cubicBezTo>
                <a:close/>
                <a:moveTo>
                  <a:pt x="4988186" y="5216467"/>
                </a:moveTo>
                <a:cubicBezTo>
                  <a:pt x="4914642" y="5275764"/>
                  <a:pt x="4843105" y="5338703"/>
                  <a:pt x="4777334" y="5406072"/>
                </a:cubicBezTo>
                <a:cubicBezTo>
                  <a:pt x="4757662" y="5426414"/>
                  <a:pt x="4737537" y="5447249"/>
                  <a:pt x="4718341" y="5468043"/>
                </a:cubicBezTo>
                <a:cubicBezTo>
                  <a:pt x="4681696" y="5506771"/>
                  <a:pt x="4644162" y="5546455"/>
                  <a:pt x="4604655" y="5583434"/>
                </a:cubicBezTo>
                <a:cubicBezTo>
                  <a:pt x="4591636" y="5595592"/>
                  <a:pt x="4578581" y="5606832"/>
                  <a:pt x="4565074" y="5618550"/>
                </a:cubicBezTo>
                <a:cubicBezTo>
                  <a:pt x="4712605" y="5511121"/>
                  <a:pt x="4908425" y="5376611"/>
                  <a:pt x="4988186" y="5216467"/>
                </a:cubicBezTo>
                <a:close/>
                <a:moveTo>
                  <a:pt x="4978032" y="5183809"/>
                </a:moveTo>
                <a:cubicBezTo>
                  <a:pt x="4748175" y="5235846"/>
                  <a:pt x="4611576" y="5430393"/>
                  <a:pt x="4463413" y="5615162"/>
                </a:cubicBezTo>
                <a:cubicBezTo>
                  <a:pt x="4428815" y="5658459"/>
                  <a:pt x="4393697" y="5700384"/>
                  <a:pt x="4358134" y="5742791"/>
                </a:cubicBezTo>
                <a:lnTo>
                  <a:pt x="4376219" y="5729027"/>
                </a:lnTo>
                <a:cubicBezTo>
                  <a:pt x="4445817" y="5675939"/>
                  <a:pt x="4517680" y="5621374"/>
                  <a:pt x="4582340" y="5561037"/>
                </a:cubicBezTo>
                <a:cubicBezTo>
                  <a:pt x="4621394" y="5524545"/>
                  <a:pt x="4658482" y="5485345"/>
                  <a:pt x="4694684" y="5447098"/>
                </a:cubicBezTo>
                <a:cubicBezTo>
                  <a:pt x="4714806" y="5426264"/>
                  <a:pt x="4733997" y="5405475"/>
                  <a:pt x="4754123" y="5384643"/>
                </a:cubicBezTo>
                <a:cubicBezTo>
                  <a:pt x="4823909" y="5312925"/>
                  <a:pt x="4899949" y="5246074"/>
                  <a:pt x="4978032" y="5183809"/>
                </a:cubicBezTo>
                <a:close/>
                <a:moveTo>
                  <a:pt x="1903353" y="5044827"/>
                </a:moveTo>
                <a:cubicBezTo>
                  <a:pt x="1900901" y="5049058"/>
                  <a:pt x="1913196" y="5065331"/>
                  <a:pt x="1936931" y="5093954"/>
                </a:cubicBezTo>
                <a:cubicBezTo>
                  <a:pt x="2021149" y="5196773"/>
                  <a:pt x="2108079" y="5297623"/>
                  <a:pt x="2195868" y="5396574"/>
                </a:cubicBezTo>
                <a:cubicBezTo>
                  <a:pt x="2196092" y="5309013"/>
                  <a:pt x="2155695" y="5230515"/>
                  <a:pt x="2088852" y="5166123"/>
                </a:cubicBezTo>
                <a:cubicBezTo>
                  <a:pt x="2054441" y="5132572"/>
                  <a:pt x="2001584" y="5091839"/>
                  <a:pt x="1958241" y="5067955"/>
                </a:cubicBezTo>
                <a:cubicBezTo>
                  <a:pt x="1922998" y="5048408"/>
                  <a:pt x="1905803" y="5040595"/>
                  <a:pt x="1903353" y="5044827"/>
                </a:cubicBezTo>
                <a:close/>
                <a:moveTo>
                  <a:pt x="1979378" y="4769504"/>
                </a:moveTo>
                <a:cubicBezTo>
                  <a:pt x="2251008" y="4946802"/>
                  <a:pt x="2557265" y="5046794"/>
                  <a:pt x="2882120" y="5064547"/>
                </a:cubicBezTo>
                <a:cubicBezTo>
                  <a:pt x="2852884" y="5055476"/>
                  <a:pt x="2822307" y="5047842"/>
                  <a:pt x="2793103" y="5039699"/>
                </a:cubicBezTo>
                <a:lnTo>
                  <a:pt x="2770041" y="5033634"/>
                </a:lnTo>
                <a:cubicBezTo>
                  <a:pt x="2500352" y="4962917"/>
                  <a:pt x="2236095" y="4864963"/>
                  <a:pt x="1979378" y="4769504"/>
                </a:cubicBezTo>
                <a:close/>
                <a:moveTo>
                  <a:pt x="1927410" y="4716164"/>
                </a:moveTo>
                <a:cubicBezTo>
                  <a:pt x="1938311" y="4720848"/>
                  <a:pt x="1949172" y="4724604"/>
                  <a:pt x="1959587" y="4728849"/>
                </a:cubicBezTo>
                <a:cubicBezTo>
                  <a:pt x="2224818" y="4827692"/>
                  <a:pt x="2499050" y="4930367"/>
                  <a:pt x="2777707" y="5003991"/>
                </a:cubicBezTo>
                <a:lnTo>
                  <a:pt x="2800768" y="5010056"/>
                </a:lnTo>
                <a:lnTo>
                  <a:pt x="2879408" y="5031590"/>
                </a:lnTo>
                <a:cubicBezTo>
                  <a:pt x="2873718" y="5029024"/>
                  <a:pt x="2868475" y="5025973"/>
                  <a:pt x="2862295" y="5022958"/>
                </a:cubicBezTo>
                <a:cubicBezTo>
                  <a:pt x="2846112" y="5014292"/>
                  <a:pt x="2829972" y="5006555"/>
                  <a:pt x="2813343" y="4998369"/>
                </a:cubicBezTo>
                <a:cubicBezTo>
                  <a:pt x="2759214" y="4972589"/>
                  <a:pt x="2702010" y="4951123"/>
                  <a:pt x="2646245" y="4930999"/>
                </a:cubicBezTo>
                <a:cubicBezTo>
                  <a:pt x="2437298" y="4853662"/>
                  <a:pt x="2221285" y="4774272"/>
                  <a:pt x="1999243" y="4730524"/>
                </a:cubicBezTo>
                <a:lnTo>
                  <a:pt x="1979527" y="4726651"/>
                </a:lnTo>
                <a:lnTo>
                  <a:pt x="1927410" y="4716164"/>
                </a:lnTo>
                <a:close/>
                <a:moveTo>
                  <a:pt x="1997014" y="4698007"/>
                </a:moveTo>
                <a:lnTo>
                  <a:pt x="2005458" y="4699540"/>
                </a:lnTo>
                <a:cubicBezTo>
                  <a:pt x="2229844" y="4743659"/>
                  <a:pt x="2447268" y="4823456"/>
                  <a:pt x="2657186" y="4901687"/>
                </a:cubicBezTo>
                <a:cubicBezTo>
                  <a:pt x="2713431" y="4922259"/>
                  <a:pt x="2771565" y="4943688"/>
                  <a:pt x="2826662" y="4970362"/>
                </a:cubicBezTo>
                <a:cubicBezTo>
                  <a:pt x="2843286" y="4978544"/>
                  <a:pt x="2859914" y="4986729"/>
                  <a:pt x="2876100" y="4995397"/>
                </a:cubicBezTo>
                <a:cubicBezTo>
                  <a:pt x="2929811" y="5022592"/>
                  <a:pt x="2984941" y="5050189"/>
                  <a:pt x="3042600" y="5059532"/>
                </a:cubicBezTo>
                <a:cubicBezTo>
                  <a:pt x="2779645" y="4772909"/>
                  <a:pt x="2376891" y="4705645"/>
                  <a:pt x="1997014" y="4698007"/>
                </a:cubicBezTo>
                <a:close/>
                <a:moveTo>
                  <a:pt x="2305292" y="4219492"/>
                </a:moveTo>
                <a:cubicBezTo>
                  <a:pt x="2631112" y="4377847"/>
                  <a:pt x="3011879" y="4535878"/>
                  <a:pt x="3360922" y="4529373"/>
                </a:cubicBezTo>
                <a:cubicBezTo>
                  <a:pt x="3408391" y="4528405"/>
                  <a:pt x="3451278" y="4517839"/>
                  <a:pt x="3492420" y="4510145"/>
                </a:cubicBezTo>
                <a:cubicBezTo>
                  <a:pt x="3448862" y="4503966"/>
                  <a:pt x="3405674" y="4495449"/>
                  <a:pt x="3364086" y="4480340"/>
                </a:cubicBezTo>
                <a:cubicBezTo>
                  <a:pt x="3314946" y="4462747"/>
                  <a:pt x="3269673" y="4437082"/>
                  <a:pt x="3225818" y="4411822"/>
                </a:cubicBezTo>
                <a:cubicBezTo>
                  <a:pt x="3194830" y="4393966"/>
                  <a:pt x="3162431" y="4375699"/>
                  <a:pt x="3129696" y="4360704"/>
                </a:cubicBezTo>
                <a:cubicBezTo>
                  <a:pt x="3030558" y="4315774"/>
                  <a:pt x="2920899" y="4298731"/>
                  <a:pt x="2814545" y="4282955"/>
                </a:cubicBezTo>
                <a:cubicBezTo>
                  <a:pt x="2648192" y="4257474"/>
                  <a:pt x="2475773" y="4231762"/>
                  <a:pt x="2305292" y="4219492"/>
                </a:cubicBezTo>
                <a:close/>
                <a:moveTo>
                  <a:pt x="2626982" y="4206450"/>
                </a:move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cubicBezTo>
                  <a:pt x="2928115" y="4269564"/>
                  <a:pt x="3040565" y="4286495"/>
                  <a:pt x="3143018" y="4332698"/>
                </a:cubicBezTo>
                <a:cubicBezTo>
                  <a:pt x="3177162" y="4348099"/>
                  <a:pt x="3210046" y="4366808"/>
                  <a:pt x="3241520" y="4385112"/>
                </a:cubicBezTo>
                <a:cubicBezTo>
                  <a:pt x="3284409" y="4409477"/>
                  <a:pt x="3328265" y="4434739"/>
                  <a:pt x="3374575" y="4451517"/>
                </a:cubicBezTo>
                <a:cubicBezTo>
                  <a:pt x="3416609" y="4466134"/>
                  <a:pt x="3460730" y="4474620"/>
                  <a:pt x="3505221" y="4480757"/>
                </a:cubicBezTo>
                <a:cubicBezTo>
                  <a:pt x="3244537" y="4280088"/>
                  <a:pt x="2943211" y="4213332"/>
                  <a:pt x="2626982" y="4206450"/>
                </a:cubicBezTo>
                <a:close/>
                <a:moveTo>
                  <a:pt x="1310106" y="3943217"/>
                </a:moveTo>
                <a:cubicBezTo>
                  <a:pt x="1129544" y="4063332"/>
                  <a:pt x="976804" y="4212308"/>
                  <a:pt x="854994" y="4399136"/>
                </a:cubicBezTo>
                <a:cubicBezTo>
                  <a:pt x="813550" y="4462067"/>
                  <a:pt x="777442" y="4528637"/>
                  <a:pt x="742462" y="4594648"/>
                </a:cubicBezTo>
                <a:cubicBezTo>
                  <a:pt x="769633" y="4559245"/>
                  <a:pt x="795392" y="4522436"/>
                  <a:pt x="820602" y="4485915"/>
                </a:cubicBezTo>
                <a:cubicBezTo>
                  <a:pt x="839644" y="4458097"/>
                  <a:pt x="858127" y="4430568"/>
                  <a:pt x="878295" y="4403594"/>
                </a:cubicBezTo>
                <a:cubicBezTo>
                  <a:pt x="984168" y="4259170"/>
                  <a:pt x="1114491" y="4132679"/>
                  <a:pt x="1240607" y="4010401"/>
                </a:cubicBezTo>
                <a:lnTo>
                  <a:pt x="1310106" y="3943217"/>
                </a:lnTo>
                <a:close/>
                <a:moveTo>
                  <a:pt x="1423113" y="3874565"/>
                </a:moveTo>
                <a:lnTo>
                  <a:pt x="1260565" y="4031982"/>
                </a:lnTo>
                <a:cubicBezTo>
                  <a:pt x="1135292" y="4153135"/>
                  <a:pt x="1006090" y="4279065"/>
                  <a:pt x="901900" y="4421236"/>
                </a:cubicBezTo>
                <a:cubicBezTo>
                  <a:pt x="882292" y="4447928"/>
                  <a:pt x="863806" y="4475465"/>
                  <a:pt x="845044" y="4502436"/>
                </a:cubicBezTo>
                <a:cubicBezTo>
                  <a:pt x="797719" y="4571828"/>
                  <a:pt x="747866" y="4643196"/>
                  <a:pt x="685926" y="4703069"/>
                </a:cubicBezTo>
                <a:cubicBezTo>
                  <a:pt x="685087" y="4704192"/>
                  <a:pt x="684806" y="4705038"/>
                  <a:pt x="684248" y="4706721"/>
                </a:cubicBezTo>
                <a:cubicBezTo>
                  <a:pt x="955830" y="4450343"/>
                  <a:pt x="1215323" y="4185291"/>
                  <a:pt x="1423113" y="3874565"/>
                </a:cubicBezTo>
                <a:close/>
                <a:moveTo>
                  <a:pt x="3316479" y="3872136"/>
                </a:moveTo>
                <a:lnTo>
                  <a:pt x="3546806" y="4356139"/>
                </a:lnTo>
                <a:cubicBezTo>
                  <a:pt x="3510992" y="4217388"/>
                  <a:pt x="3440535" y="4086075"/>
                  <a:pt x="3364433" y="3953121"/>
                </a:cubicBezTo>
                <a:lnTo>
                  <a:pt x="3316479" y="3872136"/>
                </a:lnTo>
                <a:close/>
                <a:moveTo>
                  <a:pt x="3291335" y="3767420"/>
                </a:moveTo>
                <a:cubicBezTo>
                  <a:pt x="3324815" y="3824296"/>
                  <a:pt x="3358740" y="3880691"/>
                  <a:pt x="3390805" y="3937163"/>
                </a:cubicBezTo>
                <a:cubicBezTo>
                  <a:pt x="3469925" y="4075583"/>
                  <a:pt x="3543427" y="4213298"/>
                  <a:pt x="3579062" y="4359040"/>
                </a:cubicBezTo>
                <a:cubicBezTo>
                  <a:pt x="3585500" y="4228842"/>
                  <a:pt x="3547302" y="4112076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1510397" y="3684705"/>
                </a:move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460140" y="4053106"/>
                  <a:pt x="242842" y="4196577"/>
                  <a:pt x="34256" y="4347603"/>
                </a:cubicBezTo>
                <a:cubicBezTo>
                  <a:pt x="196048" y="4248849"/>
                  <a:pt x="358125" y="4150653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lose/>
                <a:moveTo>
                  <a:pt x="1313114" y="3655216"/>
                </a:moveTo>
                <a:cubicBezTo>
                  <a:pt x="1247578" y="3654578"/>
                  <a:pt x="1180153" y="3656293"/>
                  <a:pt x="1109304" y="3669030"/>
                </a:cubicBezTo>
                <a:cubicBezTo>
                  <a:pt x="689821" y="3744031"/>
                  <a:pt x="334655" y="4032530"/>
                  <a:pt x="8129" y="4330519"/>
                </a:cubicBezTo>
                <a:cubicBezTo>
                  <a:pt x="220923" y="4176682"/>
                  <a:pt x="442983" y="4028720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lose/>
                <a:moveTo>
                  <a:pt x="3655073" y="3650884"/>
                </a:move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cubicBezTo>
                  <a:pt x="4484865" y="4299540"/>
                  <a:pt x="4571866" y="4332385"/>
                  <a:pt x="4648051" y="4374051"/>
                </a:cubicBezTo>
                <a:cubicBezTo>
                  <a:pt x="4566919" y="4301848"/>
                  <a:pt x="4474187" y="4242216"/>
                  <a:pt x="4383389" y="4184369"/>
                </a:cubicBez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lose/>
                <a:moveTo>
                  <a:pt x="3670252" y="3622798"/>
                </a:move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97546" y="4220788"/>
                  <a:pt x="4597907" y="4284772"/>
                  <a:pt x="4684469" y="4364680"/>
                </a:cubicBezTo>
                <a:lnTo>
                  <a:pt x="4690271" y="4370034"/>
                </a:lnTo>
                <a:cubicBezTo>
                  <a:pt x="4617960" y="4134006"/>
                  <a:pt x="4326618" y="3976128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4441737" y="3399734"/>
                </a:move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99925" y="4149276"/>
                  <a:pt x="5291490" y="4229096"/>
                  <a:pt x="5388878" y="4300185"/>
                </a:cubicBezTo>
                <a:cubicBezTo>
                  <a:pt x="5401114" y="4303421"/>
                  <a:pt x="5413353" y="4306662"/>
                  <a:pt x="5425556" y="4308967"/>
                </a:cubicBezTo>
                <a:cubicBezTo>
                  <a:pt x="5290970" y="4122931"/>
                  <a:pt x="5119226" y="3974244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lnTo>
                  <a:pt x="5425834" y="3162785"/>
                </a:ln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lnTo>
                  <a:pt x="993319" y="3247648"/>
                </a:ln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lnTo>
                  <a:pt x="600288" y="3365555"/>
                </a:ln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lnTo>
                  <a:pt x="1053282" y="3185247"/>
                </a:ln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608772" y="3451680"/>
                  <a:pt x="5674122" y="3909676"/>
                  <a:pt x="5519779" y="4359223"/>
                </a:cubicBezTo>
                <a:cubicBezTo>
                  <a:pt x="5520262" y="4359669"/>
                  <a:pt x="5520293" y="4360602"/>
                  <a:pt x="5520293" y="4360602"/>
                </a:cubicBezTo>
                <a:cubicBezTo>
                  <a:pt x="5627244" y="4437825"/>
                  <a:pt x="5699666" y="4548575"/>
                  <a:pt x="5767221" y="4665564"/>
                </a:cubicBezTo>
                <a:cubicBezTo>
                  <a:pt x="6275281" y="4699277"/>
                  <a:pt x="6739386" y="4778523"/>
                  <a:pt x="6937169" y="4815941"/>
                </a:cubicBezTo>
                <a:cubicBezTo>
                  <a:pt x="7134952" y="4853359"/>
                  <a:pt x="7020263" y="4903218"/>
                  <a:pt x="6953922" y="4890068"/>
                </a:cubicBezTo>
                <a:cubicBezTo>
                  <a:pt x="6799988" y="4859556"/>
                  <a:pt x="6485790" y="4815676"/>
                  <a:pt x="6071359" y="4770770"/>
                </a:cubicBezTo>
                <a:lnTo>
                  <a:pt x="6038839" y="4764474"/>
                </a:lnTo>
                <a:cubicBezTo>
                  <a:pt x="6038795" y="4764265"/>
                  <a:pt x="6038750" y="4764056"/>
                  <a:pt x="6038706" y="4763847"/>
                </a:cubicBezTo>
                <a:lnTo>
                  <a:pt x="6037784" y="4764270"/>
                </a:lnTo>
                <a:lnTo>
                  <a:pt x="6038839" y="4764474"/>
                </a:lnTo>
                <a:lnTo>
                  <a:pt x="6040338" y="4771418"/>
                </a:lnTo>
                <a:cubicBezTo>
                  <a:pt x="6039088" y="4781803"/>
                  <a:pt x="6034314" y="4794510"/>
                  <a:pt x="6024488" y="4809903"/>
                </a:cubicBezTo>
                <a:cubicBezTo>
                  <a:pt x="5910095" y="5058984"/>
                  <a:pt x="5773348" y="5296385"/>
                  <a:pt x="5599771" y="5509652"/>
                </a:cubicBezTo>
                <a:cubicBezTo>
                  <a:pt x="5583815" y="5529842"/>
                  <a:pt x="5566811" y="5547293"/>
                  <a:pt x="5548843" y="5563845"/>
                </a:cubicBezTo>
                <a:cubicBezTo>
                  <a:pt x="5773782" y="5645205"/>
                  <a:pt x="5890323" y="6067151"/>
                  <a:pt x="5940952" y="6250028"/>
                </a:cubicBezTo>
                <a:cubicBezTo>
                  <a:pt x="5979301" y="6387982"/>
                  <a:pt x="6009900" y="6527294"/>
                  <a:pt x="6043441" y="6665847"/>
                </a:cubicBezTo>
                <a:lnTo>
                  <a:pt x="6093432" y="6858000"/>
                </a:lnTo>
                <a:lnTo>
                  <a:pt x="6034344" y="6858000"/>
                </a:lnTo>
                <a:lnTo>
                  <a:pt x="6026679" y="6836959"/>
                </a:lnTo>
                <a:cubicBezTo>
                  <a:pt x="5958957" y="6665497"/>
                  <a:pt x="5878558" y="6498078"/>
                  <a:pt x="5800441" y="6335286"/>
                </a:cubicBezTo>
                <a:cubicBezTo>
                  <a:pt x="5703359" y="6131918"/>
                  <a:pt x="5602295" y="5922187"/>
                  <a:pt x="5526562" y="5705388"/>
                </a:cubicBezTo>
                <a:cubicBezTo>
                  <a:pt x="5523956" y="5698505"/>
                  <a:pt x="5521803" y="5691139"/>
                  <a:pt x="5519640" y="5683774"/>
                </a:cubicBezTo>
                <a:cubicBezTo>
                  <a:pt x="5523207" y="5970988"/>
                  <a:pt x="5738292" y="6306566"/>
                  <a:pt x="5844559" y="6553349"/>
                </a:cubicBezTo>
                <a:lnTo>
                  <a:pt x="5975994" y="6858000"/>
                </a:lnTo>
                <a:lnTo>
                  <a:pt x="5898547" y="6858000"/>
                </a:lnTo>
                <a:lnTo>
                  <a:pt x="5682041" y="6355860"/>
                </a:lnTo>
                <a:cubicBezTo>
                  <a:pt x="5609136" y="6186449"/>
                  <a:pt x="5505535" y="6006625"/>
                  <a:pt x="5461758" y="5820220"/>
                </a:cubicBezTo>
                <a:cubicBezTo>
                  <a:pt x="5415457" y="6083349"/>
                  <a:pt x="5335494" y="6334433"/>
                  <a:pt x="5237282" y="6579086"/>
                </a:cubicBezTo>
                <a:lnTo>
                  <a:pt x="5115009" y="6858000"/>
                </a:lnTo>
                <a:lnTo>
                  <a:pt x="5028074" y="6858000"/>
                </a:lnTo>
                <a:lnTo>
                  <a:pt x="5079508" y="6749074"/>
                </a:lnTo>
                <a:cubicBezTo>
                  <a:pt x="5200211" y="6482556"/>
                  <a:pt x="5305048" y="6210716"/>
                  <a:pt x="5371846" y="5924413"/>
                </a:cubicBezTo>
                <a:lnTo>
                  <a:pt x="5270512" y="6138975"/>
                </a:lnTo>
                <a:cubicBezTo>
                  <a:pt x="5192357" y="6304175"/>
                  <a:pt x="5112108" y="6475512"/>
                  <a:pt x="5062409" y="6653544"/>
                </a:cubicBezTo>
                <a:cubicBezTo>
                  <a:pt x="5053035" y="6686987"/>
                  <a:pt x="5045072" y="6720843"/>
                  <a:pt x="5036628" y="6754247"/>
                </a:cubicBezTo>
                <a:lnTo>
                  <a:pt x="5009112" y="6858000"/>
                </a:lnTo>
                <a:lnTo>
                  <a:pt x="4976679" y="6858000"/>
                </a:lnTo>
                <a:lnTo>
                  <a:pt x="5006537" y="6747068"/>
                </a:lnTo>
                <a:cubicBezTo>
                  <a:pt x="5014940" y="6712729"/>
                  <a:pt x="5022903" y="6678883"/>
                  <a:pt x="5032723" y="6644957"/>
                </a:cubicBezTo>
                <a:cubicBezTo>
                  <a:pt x="5083245" y="6464091"/>
                  <a:pt x="5164383" y="6291790"/>
                  <a:pt x="5242949" y="6125175"/>
                </a:cubicBezTo>
                <a:lnTo>
                  <a:pt x="5286321" y="6033555"/>
                </a:lnTo>
                <a:cubicBezTo>
                  <a:pt x="5153522" y="6218172"/>
                  <a:pt x="5058694" y="6420826"/>
                  <a:pt x="5008210" y="6649194"/>
                </a:cubicBezTo>
                <a:cubicBezTo>
                  <a:pt x="4999505" y="6687732"/>
                  <a:pt x="4992445" y="6726670"/>
                  <a:pt x="4986321" y="6765687"/>
                </a:cubicBezTo>
                <a:lnTo>
                  <a:pt x="4973474" y="6858000"/>
                </a:lnTo>
                <a:lnTo>
                  <a:pt x="4907178" y="6858000"/>
                </a:lnTo>
                <a:lnTo>
                  <a:pt x="4910810" y="6829660"/>
                </a:lnTo>
                <a:cubicBezTo>
                  <a:pt x="4927183" y="6695980"/>
                  <a:pt x="4945608" y="6562743"/>
                  <a:pt x="4987461" y="6432994"/>
                </a:cubicBezTo>
                <a:cubicBezTo>
                  <a:pt x="5033887" y="6289556"/>
                  <a:pt x="5098947" y="6157948"/>
                  <a:pt x="5179262" y="6035044"/>
                </a:cubicBezTo>
                <a:cubicBezTo>
                  <a:pt x="5016033" y="6169178"/>
                  <a:pt x="4838252" y="6288995"/>
                  <a:pt x="4689678" y="6440241"/>
                </a:cubicBezTo>
                <a:cubicBezTo>
                  <a:pt x="4615724" y="6515503"/>
                  <a:pt x="4545518" y="6594166"/>
                  <a:pt x="4477543" y="6674836"/>
                </a:cubicBezTo>
                <a:lnTo>
                  <a:pt x="4329957" y="6858000"/>
                </a:lnTo>
                <a:lnTo>
                  <a:pt x="4218595" y="6858000"/>
                </a:lnTo>
                <a:lnTo>
                  <a:pt x="4368888" y="6668412"/>
                </a:lnTo>
                <a:cubicBezTo>
                  <a:pt x="4431654" y="6591444"/>
                  <a:pt x="4495926" y="6515754"/>
                  <a:pt x="4563091" y="6442508"/>
                </a:cubicBezTo>
                <a:cubicBezTo>
                  <a:pt x="4810353" y="6173676"/>
                  <a:pt x="5160740" y="5991069"/>
                  <a:pt x="5387324" y="5705830"/>
                </a:cubicBezTo>
                <a:cubicBezTo>
                  <a:pt x="5286064" y="5794177"/>
                  <a:pt x="5178968" y="5876241"/>
                  <a:pt x="5073620" y="5955437"/>
                </a:cubicBezTo>
                <a:cubicBezTo>
                  <a:pt x="4943865" y="6053305"/>
                  <a:pt x="4809130" y="6154627"/>
                  <a:pt x="4689789" y="6268382"/>
                </a:cubicBezTo>
                <a:cubicBezTo>
                  <a:pt x="4591303" y="6361972"/>
                  <a:pt x="4502007" y="6464046"/>
                  <a:pt x="4418722" y="6570886"/>
                </a:cubicBezTo>
                <a:lnTo>
                  <a:pt x="4214944" y="6858000"/>
                </a:lnTo>
                <a:lnTo>
                  <a:pt x="4177898" y="6858000"/>
                </a:lnTo>
                <a:lnTo>
                  <a:pt x="4391597" y="6556370"/>
                </a:lnTo>
                <a:cubicBezTo>
                  <a:pt x="4476641" y="6446900"/>
                  <a:pt x="4567929" y="6342186"/>
                  <a:pt x="4668889" y="6246399"/>
                </a:cubicBezTo>
                <a:cubicBezTo>
                  <a:pt x="4789603" y="6132122"/>
                  <a:pt x="4925227" y="6029827"/>
                  <a:pt x="5055427" y="5931476"/>
                </a:cubicBezTo>
                <a:cubicBezTo>
                  <a:pt x="5161670" y="5851314"/>
                  <a:pt x="5270142" y="5768732"/>
                  <a:pt x="5371814" y="5678975"/>
                </a:cubicBezTo>
                <a:cubicBezTo>
                  <a:pt x="5250056" y="5732278"/>
                  <a:pt x="5117554" y="5761328"/>
                  <a:pt x="4987918" y="5838701"/>
                </a:cubicBezTo>
                <a:cubicBezTo>
                  <a:pt x="4699961" y="6010191"/>
                  <a:pt x="4491898" y="6286162"/>
                  <a:pt x="4317146" y="6587716"/>
                </a:cubicBezTo>
                <a:lnTo>
                  <a:pt x="4171627" y="6858000"/>
                </a:lnTo>
                <a:lnTo>
                  <a:pt x="4081585" y="6858000"/>
                </a:lnTo>
                <a:lnTo>
                  <a:pt x="4238603" y="6559341"/>
                </a:lnTo>
                <a:cubicBezTo>
                  <a:pt x="4385995" y="6299856"/>
                  <a:pt x="4555804" y="6056475"/>
                  <a:pt x="4778333" y="5873626"/>
                </a:cubicBezTo>
                <a:cubicBezTo>
                  <a:pt x="4974935" y="5712072"/>
                  <a:pt x="5214460" y="5703893"/>
                  <a:pt x="5414185" y="5573882"/>
                </a:cubicBezTo>
                <a:cubicBezTo>
                  <a:pt x="5665168" y="5409695"/>
                  <a:pt x="5834734" y="5037780"/>
                  <a:pt x="5959648" y="4760797"/>
                </a:cubicBezTo>
                <a:cubicBezTo>
                  <a:pt x="5758178" y="4742307"/>
                  <a:pt x="5556149" y="4733150"/>
                  <a:pt x="5355019" y="4734672"/>
                </a:cubicBezTo>
                <a:cubicBezTo>
                  <a:pt x="5292258" y="4900655"/>
                  <a:pt x="5203125" y="5047664"/>
                  <a:pt x="5083565" y="5179121"/>
                </a:cubicBezTo>
                <a:cubicBezTo>
                  <a:pt x="5049677" y="5379813"/>
                  <a:pt x="4862890" y="5495797"/>
                  <a:pt x="4713577" y="5616803"/>
                </a:cubicBezTo>
                <a:cubicBezTo>
                  <a:pt x="4481263" y="5805403"/>
                  <a:pt x="4239092" y="5980417"/>
                  <a:pt x="3989559" y="6145945"/>
                </a:cubicBezTo>
                <a:cubicBezTo>
                  <a:pt x="3958721" y="6166743"/>
                  <a:pt x="3915645" y="6091150"/>
                  <a:pt x="3939824" y="6066900"/>
                </a:cubicBezTo>
                <a:cubicBezTo>
                  <a:pt x="4170724" y="5831323"/>
                  <a:pt x="4361787" y="5566131"/>
                  <a:pt x="4584537" y="5324826"/>
                </a:cubicBezTo>
                <a:cubicBezTo>
                  <a:pt x="4710868" y="5187971"/>
                  <a:pt x="4848359" y="5097244"/>
                  <a:pt x="5037105" y="5088765"/>
                </a:cubicBezTo>
                <a:cubicBezTo>
                  <a:pt x="5038033" y="5088728"/>
                  <a:pt x="5039001" y="5089622"/>
                  <a:pt x="5039930" y="5089585"/>
                </a:cubicBezTo>
                <a:cubicBezTo>
                  <a:pt x="5133008" y="4982937"/>
                  <a:pt x="5207480" y="4865387"/>
                  <a:pt x="5263764" y="4735525"/>
                </a:cubicBezTo>
                <a:cubicBezTo>
                  <a:pt x="4867298" y="4743930"/>
                  <a:pt x="4472427" y="4792315"/>
                  <a:pt x="4086300" y="4884599"/>
                </a:cubicBezTo>
                <a:cubicBezTo>
                  <a:pt x="4087456" y="4890142"/>
                  <a:pt x="4087673" y="4895720"/>
                  <a:pt x="4085485" y="4899070"/>
                </a:cubicBezTo>
                <a:cubicBezTo>
                  <a:pt x="4003302" y="5010406"/>
                  <a:pt x="3928312" y="5126573"/>
                  <a:pt x="3871915" y="5253645"/>
                </a:cubicBezTo>
                <a:cubicBezTo>
                  <a:pt x="3845467" y="5314321"/>
                  <a:pt x="3832705" y="5402857"/>
                  <a:pt x="3799374" y="5466127"/>
                </a:cubicBezTo>
                <a:cubicBezTo>
                  <a:pt x="3785138" y="5845399"/>
                  <a:pt x="3675506" y="6277604"/>
                  <a:pt x="3498850" y="6661888"/>
                </a:cubicBezTo>
                <a:lnTo>
                  <a:pt x="3399216" y="6858000"/>
                </a:lnTo>
                <a:lnTo>
                  <a:pt x="3303688" y="6858000"/>
                </a:lnTo>
                <a:lnTo>
                  <a:pt x="3391774" y="6697181"/>
                </a:lnTo>
                <a:cubicBezTo>
                  <a:pt x="3573729" y="6337659"/>
                  <a:pt x="3697480" y="5922895"/>
                  <a:pt x="3735540" y="5546923"/>
                </a:cubicBezTo>
                <a:cubicBezTo>
                  <a:pt x="3733489" y="5553993"/>
                  <a:pt x="3731483" y="5561993"/>
                  <a:pt x="3729438" y="5569058"/>
                </a:cubicBezTo>
                <a:cubicBezTo>
                  <a:pt x="3722922" y="5592607"/>
                  <a:pt x="3715485" y="5616189"/>
                  <a:pt x="3707782" y="5644908"/>
                </a:cubicBezTo>
                <a:cubicBezTo>
                  <a:pt x="3671550" y="5775366"/>
                  <a:pt x="3633159" y="5910098"/>
                  <a:pt x="3583827" y="6039215"/>
                </a:cubicBezTo>
                <a:cubicBezTo>
                  <a:pt x="3571998" y="6069498"/>
                  <a:pt x="3559686" y="6099330"/>
                  <a:pt x="3547861" y="6129609"/>
                </a:cubicBezTo>
                <a:cubicBezTo>
                  <a:pt x="3528366" y="6177894"/>
                  <a:pt x="3507534" y="6227631"/>
                  <a:pt x="3490905" y="6277660"/>
                </a:cubicBezTo>
                <a:cubicBezTo>
                  <a:pt x="3477958" y="6314973"/>
                  <a:pt x="3466463" y="6353624"/>
                  <a:pt x="3455859" y="6391301"/>
                </a:cubicBezTo>
                <a:cubicBezTo>
                  <a:pt x="3447266" y="6420993"/>
                  <a:pt x="3438672" y="6450673"/>
                  <a:pt x="3429112" y="6479469"/>
                </a:cubicBezTo>
                <a:cubicBezTo>
                  <a:pt x="3394330" y="6587977"/>
                  <a:pt x="3348719" y="6693654"/>
                  <a:pt x="3304862" y="6796476"/>
                </a:cubicBezTo>
                <a:lnTo>
                  <a:pt x="3276071" y="6858000"/>
                </a:lnTo>
                <a:lnTo>
                  <a:pt x="3240805" y="6858000"/>
                </a:lnTo>
                <a:lnTo>
                  <a:pt x="3275917" y="6783192"/>
                </a:lnTo>
                <a:cubicBezTo>
                  <a:pt x="3319817" y="6681303"/>
                  <a:pt x="3364982" y="6576108"/>
                  <a:pt x="3399358" y="6469011"/>
                </a:cubicBezTo>
                <a:cubicBezTo>
                  <a:pt x="3408430" y="6439778"/>
                  <a:pt x="3417061" y="6411021"/>
                  <a:pt x="3425650" y="6381333"/>
                </a:cubicBezTo>
                <a:cubicBezTo>
                  <a:pt x="3436256" y="6343653"/>
                  <a:pt x="3448199" y="6304520"/>
                  <a:pt x="3460661" y="6266763"/>
                </a:cubicBezTo>
                <a:cubicBezTo>
                  <a:pt x="3477731" y="6216246"/>
                  <a:pt x="3498530" y="6165579"/>
                  <a:pt x="3518021" y="6117298"/>
                </a:cubicBezTo>
                <a:cubicBezTo>
                  <a:pt x="3530339" y="6087462"/>
                  <a:pt x="3542206" y="6058115"/>
                  <a:pt x="3554035" y="6027832"/>
                </a:cubicBezTo>
                <a:cubicBezTo>
                  <a:pt x="3602956" y="5900128"/>
                  <a:pt x="3640454" y="5766362"/>
                  <a:pt x="3677174" y="5636351"/>
                </a:cubicBezTo>
                <a:cubicBezTo>
                  <a:pt x="3685353" y="5608086"/>
                  <a:pt x="3692308" y="5584047"/>
                  <a:pt x="3698819" y="5560503"/>
                </a:cubicBezTo>
                <a:cubicBezTo>
                  <a:pt x="3699603" y="5556742"/>
                  <a:pt x="3701314" y="5552952"/>
                  <a:pt x="3702094" y="5549194"/>
                </a:cubicBezTo>
                <a:cubicBezTo>
                  <a:pt x="3586407" y="5684227"/>
                  <a:pt x="3491727" y="5855671"/>
                  <a:pt x="3398355" y="6094603"/>
                </a:cubicBezTo>
                <a:cubicBezTo>
                  <a:pt x="3309322" y="6322763"/>
                  <a:pt x="3241029" y="6558474"/>
                  <a:pt x="3193941" y="6798775"/>
                </a:cubicBezTo>
                <a:lnTo>
                  <a:pt x="3184140" y="6858000"/>
                </a:lnTo>
                <a:lnTo>
                  <a:pt x="3099978" y="6858000"/>
                </a:lnTo>
                <a:lnTo>
                  <a:pt x="3101556" y="6843337"/>
                </a:lnTo>
                <a:cubicBezTo>
                  <a:pt x="3144932" y="6479621"/>
                  <a:pt x="3209988" y="6112612"/>
                  <a:pt x="3370162" y="5785550"/>
                </a:cubicBezTo>
                <a:cubicBezTo>
                  <a:pt x="3467073" y="5588398"/>
                  <a:pt x="3627623" y="5538666"/>
                  <a:pt x="3746477" y="5377889"/>
                </a:cubicBezTo>
                <a:cubicBezTo>
                  <a:pt x="3800786" y="5303532"/>
                  <a:pt x="3818424" y="5173820"/>
                  <a:pt x="3863399" y="5087257"/>
                </a:cubicBezTo>
                <a:cubicBezTo>
                  <a:pt x="3894981" y="5026843"/>
                  <a:pt x="3930436" y="4970007"/>
                  <a:pt x="3968712" y="4913989"/>
                </a:cubicBezTo>
                <a:cubicBezTo>
                  <a:pt x="3564505" y="5020029"/>
                  <a:pt x="3170154" y="5174588"/>
                  <a:pt x="2792390" y="5382974"/>
                </a:cubicBezTo>
                <a:lnTo>
                  <a:pt x="2714982" y="5427051"/>
                </a:lnTo>
                <a:cubicBezTo>
                  <a:pt x="2773600" y="5623577"/>
                  <a:pt x="2823261" y="5817201"/>
                  <a:pt x="2813361" y="6023912"/>
                </a:cubicBezTo>
                <a:cubicBezTo>
                  <a:pt x="2800935" y="6283826"/>
                  <a:pt x="2738768" y="6546188"/>
                  <a:pt x="2688430" y="6801564"/>
                </a:cubicBezTo>
                <a:cubicBezTo>
                  <a:pt x="2680286" y="6842403"/>
                  <a:pt x="2633415" y="6776749"/>
                  <a:pt x="2629626" y="6763394"/>
                </a:cubicBezTo>
                <a:cubicBezTo>
                  <a:pt x="2507208" y="6357509"/>
                  <a:pt x="2389664" y="5910450"/>
                  <a:pt x="2565328" y="5516399"/>
                </a:cubicBezTo>
                <a:cubicBezTo>
                  <a:pt x="2340344" y="5655334"/>
                  <a:pt x="2126262" y="5810607"/>
                  <a:pt x="1922999" y="5980343"/>
                </a:cubicBezTo>
                <a:cubicBezTo>
                  <a:pt x="1913735" y="6121357"/>
                  <a:pt x="1951823" y="6270268"/>
                  <a:pt x="1950261" y="6405858"/>
                </a:cubicBezTo>
                <a:cubicBezTo>
                  <a:pt x="2095468" y="6403315"/>
                  <a:pt x="2243415" y="6568324"/>
                  <a:pt x="2365554" y="6759107"/>
                </a:cubicBezTo>
                <a:lnTo>
                  <a:pt x="2424142" y="6858000"/>
                </a:lnTo>
                <a:lnTo>
                  <a:pt x="2395994" y="6858000"/>
                </a:lnTo>
                <a:lnTo>
                  <a:pt x="2392863" y="6852964"/>
                </a:lnTo>
                <a:cubicBezTo>
                  <a:pt x="2286592" y="6697030"/>
                  <a:pt x="2128210" y="6530604"/>
                  <a:pt x="2017589" y="6493982"/>
                </a:cubicBezTo>
                <a:cubicBezTo>
                  <a:pt x="2065428" y="6525607"/>
                  <a:pt x="2108651" y="6558340"/>
                  <a:pt x="2147336" y="6594052"/>
                </a:cubicBezTo>
                <a:cubicBezTo>
                  <a:pt x="2168131" y="6613249"/>
                  <a:pt x="2188032" y="6633414"/>
                  <a:pt x="2207047" y="6654540"/>
                </a:cubicBezTo>
                <a:cubicBezTo>
                  <a:pt x="2240670" y="6691852"/>
                  <a:pt x="2268864" y="6733110"/>
                  <a:pt x="2299106" y="6778931"/>
                </a:cubicBezTo>
                <a:lnTo>
                  <a:pt x="2314430" y="6801144"/>
                </a:lnTo>
                <a:lnTo>
                  <a:pt x="2352406" y="6858000"/>
                </a:lnTo>
                <a:lnTo>
                  <a:pt x="2314492" y="6858000"/>
                </a:lnTo>
                <a:lnTo>
                  <a:pt x="2288095" y="6818030"/>
                </a:lnTo>
                <a:lnTo>
                  <a:pt x="2272768" y="6795822"/>
                </a:lnTo>
                <a:cubicBezTo>
                  <a:pt x="2242565" y="6750921"/>
                  <a:pt x="2214890" y="6711042"/>
                  <a:pt x="2182715" y="6675071"/>
                </a:cubicBezTo>
                <a:cubicBezTo>
                  <a:pt x="2139301" y="6626043"/>
                  <a:pt x="2090046" y="6582375"/>
                  <a:pt x="2032061" y="6541380"/>
                </a:cubicBezTo>
                <a:cubicBezTo>
                  <a:pt x="2113005" y="6632219"/>
                  <a:pt x="2185837" y="6729905"/>
                  <a:pt x="2257220" y="6826257"/>
                </a:cubicBezTo>
                <a:lnTo>
                  <a:pt x="2281324" y="6858000"/>
                </a:lnTo>
                <a:lnTo>
                  <a:pt x="2242860" y="6858000"/>
                </a:lnTo>
                <a:lnTo>
                  <a:pt x="2232818" y="6844926"/>
                </a:lnTo>
                <a:cubicBezTo>
                  <a:pt x="2156524" y="6742256"/>
                  <a:pt x="2077809" y="6637351"/>
                  <a:pt x="1990172" y="6542121"/>
                </a:cubicBezTo>
                <a:cubicBezTo>
                  <a:pt x="2025229" y="6615236"/>
                  <a:pt x="2072239" y="6690202"/>
                  <a:pt x="2124090" y="6761017"/>
                </a:cubicBezTo>
                <a:lnTo>
                  <a:pt x="2200380" y="6858000"/>
                </a:lnTo>
                <a:lnTo>
                  <a:pt x="2147507" y="6858000"/>
                </a:lnTo>
                <a:lnTo>
                  <a:pt x="2070668" y="6761520"/>
                </a:lnTo>
                <a:cubicBezTo>
                  <a:pt x="2050397" y="6732060"/>
                  <a:pt x="1955949" y="6524860"/>
                  <a:pt x="1975142" y="6585570"/>
                </a:cubicBezTo>
                <a:cubicBezTo>
                  <a:pt x="1998651" y="6661010"/>
                  <a:pt x="2025657" y="6736543"/>
                  <a:pt x="2050035" y="6813345"/>
                </a:cubicBezTo>
                <a:lnTo>
                  <a:pt x="2063025" y="6858000"/>
                </a:lnTo>
                <a:lnTo>
                  <a:pt x="2021675" y="6858000"/>
                </a:lnTo>
                <a:lnTo>
                  <a:pt x="2019308" y="6847118"/>
                </a:lnTo>
                <a:cubicBezTo>
                  <a:pt x="1994223" y="6748278"/>
                  <a:pt x="1963999" y="6650518"/>
                  <a:pt x="1938835" y="6551160"/>
                </a:cubicBezTo>
                <a:cubicBezTo>
                  <a:pt x="1929908" y="6619047"/>
                  <a:pt x="1941143" y="6690322"/>
                  <a:pt x="1953230" y="6759699"/>
                </a:cubicBezTo>
                <a:lnTo>
                  <a:pt x="1956763" y="6778191"/>
                </a:lnTo>
                <a:lnTo>
                  <a:pt x="1967925" y="6858000"/>
                </a:lnTo>
                <a:lnTo>
                  <a:pt x="1936622" y="6858000"/>
                </a:lnTo>
                <a:lnTo>
                  <a:pt x="1926261" y="6784064"/>
                </a:lnTo>
                <a:lnTo>
                  <a:pt x="1922724" y="6765577"/>
                </a:lnTo>
                <a:cubicBezTo>
                  <a:pt x="1915473" y="6723948"/>
                  <a:pt x="1907737" y="6681875"/>
                  <a:pt x="1904650" y="6639616"/>
                </a:cubicBezTo>
                <a:lnTo>
                  <a:pt x="1885273" y="6858000"/>
                </a:lnTo>
                <a:lnTo>
                  <a:pt x="1854363" y="6858000"/>
                </a:lnTo>
                <a:lnTo>
                  <a:pt x="1880391" y="6603796"/>
                </a:lnTo>
                <a:cubicBezTo>
                  <a:pt x="1857032" y="6636864"/>
                  <a:pt x="1833268" y="6671346"/>
                  <a:pt x="1818273" y="6715729"/>
                </a:cubicBezTo>
                <a:cubicBezTo>
                  <a:pt x="1804852" y="6755735"/>
                  <a:pt x="1797634" y="6798725"/>
                  <a:pt x="1794691" y="6843239"/>
                </a:cubicBezTo>
                <a:cubicBezTo>
                  <a:pt x="1794765" y="6848159"/>
                  <a:pt x="1794840" y="6853080"/>
                  <a:pt x="1794914" y="6858000"/>
                </a:cubicBezTo>
                <a:lnTo>
                  <a:pt x="1746128" y="6858000"/>
                </a:lnTo>
                <a:lnTo>
                  <a:pt x="1753934" y="6724796"/>
                </a:lnTo>
                <a:cubicBezTo>
                  <a:pt x="1761216" y="6674140"/>
                  <a:pt x="1773366" y="6623443"/>
                  <a:pt x="1792053" y="6572396"/>
                </a:cubicBezTo>
                <a:cubicBezTo>
                  <a:pt x="1831929" y="6463223"/>
                  <a:pt x="1865036" y="6394363"/>
                  <a:pt x="1862248" y="6266397"/>
                </a:cubicBezTo>
                <a:cubicBezTo>
                  <a:pt x="1860953" y="6187277"/>
                  <a:pt x="1859762" y="6110946"/>
                  <a:pt x="1862250" y="6033531"/>
                </a:cubicBezTo>
                <a:cubicBezTo>
                  <a:pt x="1629459" y="6233327"/>
                  <a:pt x="1412286" y="6451119"/>
                  <a:pt x="1211999" y="6683610"/>
                </a:cubicBezTo>
                <a:cubicBezTo>
                  <a:pt x="1212594" y="6686848"/>
                  <a:pt x="1213637" y="6689601"/>
                  <a:pt x="1213266" y="6691947"/>
                </a:cubicBezTo>
                <a:cubicBezTo>
                  <a:pt x="1207239" y="6745048"/>
                  <a:pt x="1203941" y="6797982"/>
                  <a:pt x="1203370" y="6850676"/>
                </a:cubicBezTo>
                <a:cubicBezTo>
                  <a:pt x="1203470" y="6853117"/>
                  <a:pt x="1203571" y="6855559"/>
                  <a:pt x="1203671" y="6858000"/>
                </a:cubicBezTo>
                <a:lnTo>
                  <a:pt x="1143180" y="6858000"/>
                </a:lnTo>
                <a:cubicBezTo>
                  <a:pt x="1142845" y="6827348"/>
                  <a:pt x="1142511" y="6796697"/>
                  <a:pt x="1142176" y="6766045"/>
                </a:cubicBezTo>
                <a:lnTo>
                  <a:pt x="1067484" y="6858000"/>
                </a:lnTo>
                <a:lnTo>
                  <a:pt x="953928" y="6858000"/>
                </a:lnTo>
                <a:lnTo>
                  <a:pt x="959715" y="6850185"/>
                </a:lnTo>
                <a:cubicBezTo>
                  <a:pt x="1122351" y="6642955"/>
                  <a:pt x="1297493" y="6445464"/>
                  <a:pt x="1483788" y="6259174"/>
                </a:cubicBezTo>
                <a:cubicBezTo>
                  <a:pt x="1354519" y="6252700"/>
                  <a:pt x="1219786" y="6272526"/>
                  <a:pt x="1100671" y="6252137"/>
                </a:cubicBezTo>
                <a:cubicBezTo>
                  <a:pt x="1097473" y="6253667"/>
                  <a:pt x="1093344" y="6255226"/>
                  <a:pt x="1090144" y="6256748"/>
                </a:cubicBezTo>
                <a:cubicBezTo>
                  <a:pt x="1093160" y="6262221"/>
                  <a:pt x="1095726" y="6268172"/>
                  <a:pt x="1095872" y="6271892"/>
                </a:cubicBezTo>
                <a:cubicBezTo>
                  <a:pt x="1117034" y="6614754"/>
                  <a:pt x="501310" y="6765589"/>
                  <a:pt x="262785" y="6845450"/>
                </a:cubicBezTo>
                <a:cubicBezTo>
                  <a:pt x="240730" y="6852851"/>
                  <a:pt x="197167" y="6788461"/>
                  <a:pt x="209968" y="6770713"/>
                </a:cubicBezTo>
                <a:cubicBezTo>
                  <a:pt x="383281" y="6527661"/>
                  <a:pt x="615742" y="6377713"/>
                  <a:pt x="873460" y="6253768"/>
                </a:cubicBezTo>
                <a:cubicBezTo>
                  <a:pt x="626943" y="6191900"/>
                  <a:pt x="365733" y="5960633"/>
                  <a:pt x="192686" y="5849257"/>
                </a:cubicBezTo>
                <a:cubicBezTo>
                  <a:pt x="116185" y="5799690"/>
                  <a:pt x="52073" y="5754165"/>
                  <a:pt x="4696" y="5697668"/>
                </a:cubicBezTo>
                <a:lnTo>
                  <a:pt x="0" y="5689984"/>
                </a:lnTo>
                <a:lnTo>
                  <a:pt x="0" y="5513472"/>
                </a:lnTo>
                <a:lnTo>
                  <a:pt x="174101" y="5620277"/>
                </a:lnTo>
                <a:cubicBezTo>
                  <a:pt x="413334" y="5759164"/>
                  <a:pt x="660435" y="5885160"/>
                  <a:pt x="891800" y="6036935"/>
                </a:cubicBezTo>
                <a:cubicBezTo>
                  <a:pt x="944884" y="6071606"/>
                  <a:pt x="1012106" y="6145300"/>
                  <a:pt x="1072219" y="6169443"/>
                </a:cubicBezTo>
                <a:cubicBezTo>
                  <a:pt x="1072700" y="6169886"/>
                  <a:pt x="1073629" y="6169850"/>
                  <a:pt x="1074117" y="6170301"/>
                </a:cubicBezTo>
                <a:cubicBezTo>
                  <a:pt x="1077423" y="6171567"/>
                  <a:pt x="1080285" y="6173315"/>
                  <a:pt x="1083114" y="6174131"/>
                </a:cubicBezTo>
                <a:cubicBezTo>
                  <a:pt x="1205686" y="6211148"/>
                  <a:pt x="1403553" y="6162717"/>
                  <a:pt x="1543010" y="6191140"/>
                </a:cubicBezTo>
                <a:cubicBezTo>
                  <a:pt x="1545352" y="6191516"/>
                  <a:pt x="1548218" y="6193258"/>
                  <a:pt x="1551080" y="6195006"/>
                </a:cubicBezTo>
                <a:cubicBezTo>
                  <a:pt x="1796784" y="5956970"/>
                  <a:pt x="2061981" y="5740521"/>
                  <a:pt x="2345443" y="5549882"/>
                </a:cubicBezTo>
                <a:cubicBezTo>
                  <a:pt x="2141371" y="5547786"/>
                  <a:pt x="1930334" y="5604666"/>
                  <a:pt x="1721499" y="5599969"/>
                </a:cubicBezTo>
                <a:cubicBezTo>
                  <a:pt x="1398951" y="5593309"/>
                  <a:pt x="1081337" y="5547329"/>
                  <a:pt x="767716" y="5472768"/>
                </a:cubicBezTo>
                <a:cubicBezTo>
                  <a:pt x="753133" y="5469162"/>
                  <a:pt x="700946" y="5398599"/>
                  <a:pt x="722147" y="5393091"/>
                </a:cubicBezTo>
                <a:cubicBezTo>
                  <a:pt x="968781" y="5329673"/>
                  <a:pt x="1232259" y="5326588"/>
                  <a:pt x="1485552" y="5313202"/>
                </a:cubicBezTo>
                <a:cubicBezTo>
                  <a:pt x="1722589" y="5300930"/>
                  <a:pt x="1934026" y="5312502"/>
                  <a:pt x="2143004" y="5402420"/>
                </a:cubicBezTo>
                <a:cubicBezTo>
                  <a:pt x="2072259" y="5321879"/>
                  <a:pt x="2001915" y="5239927"/>
                  <a:pt x="1933391" y="5156971"/>
                </a:cubicBezTo>
                <a:cubicBezTo>
                  <a:pt x="1884964" y="5098829"/>
                  <a:pt x="1830279" y="5047453"/>
                  <a:pt x="1827118" y="4968410"/>
                </a:cubicBezTo>
                <a:cubicBezTo>
                  <a:pt x="1826899" y="4962830"/>
                  <a:pt x="1831287" y="4956131"/>
                  <a:pt x="1837349" y="4956357"/>
                </a:cubicBezTo>
                <a:cubicBezTo>
                  <a:pt x="1954786" y="4958180"/>
                  <a:pt x="2095955" y="5099243"/>
                  <a:pt x="2162835" y="5187853"/>
                </a:cubicBezTo>
                <a:cubicBezTo>
                  <a:pt x="2223806" y="5268314"/>
                  <a:pt x="2261117" y="5362764"/>
                  <a:pt x="2257167" y="5462123"/>
                </a:cubicBezTo>
                <a:cubicBezTo>
                  <a:pt x="2258619" y="5463463"/>
                  <a:pt x="2260110" y="5465731"/>
                  <a:pt x="2261598" y="5467998"/>
                </a:cubicBezTo>
                <a:cubicBezTo>
                  <a:pt x="2319293" y="5466627"/>
                  <a:pt x="2377620" y="5469418"/>
                  <a:pt x="2437177" y="5479608"/>
                </a:cubicBezTo>
                <a:cubicBezTo>
                  <a:pt x="2440002" y="5480429"/>
                  <a:pt x="2442387" y="5481726"/>
                  <a:pt x="2445247" y="5483476"/>
                </a:cubicBezTo>
                <a:cubicBezTo>
                  <a:pt x="2542410" y="5420910"/>
                  <a:pt x="2642483" y="5361023"/>
                  <a:pt x="2743626" y="5304819"/>
                </a:cubicBezTo>
                <a:cubicBezTo>
                  <a:pt x="2843877" y="5249576"/>
                  <a:pt x="2945694" y="5198471"/>
                  <a:pt x="3048102" y="5150595"/>
                </a:cubicBezTo>
                <a:cubicBezTo>
                  <a:pt x="2585795" y="5154639"/>
                  <a:pt x="2153807" y="4996795"/>
                  <a:pt x="1799414" y="4694732"/>
                </a:cubicBezTo>
                <a:cubicBezTo>
                  <a:pt x="1791709" y="4688523"/>
                  <a:pt x="1742423" y="4620635"/>
                  <a:pt x="1771735" y="4619929"/>
                </a:cubicBezTo>
                <a:cubicBezTo>
                  <a:pt x="2256142" y="4609405"/>
                  <a:pt x="2784409" y="4670721"/>
                  <a:pt x="3104273" y="5076159"/>
                </a:cubicBezTo>
                <a:cubicBezTo>
                  <a:pt x="3108183" y="5080663"/>
                  <a:pt x="3110711" y="5085686"/>
                  <a:pt x="3113245" y="5090705"/>
                </a:cubicBezTo>
                <a:cubicBezTo>
                  <a:pt x="3118189" y="5097958"/>
                  <a:pt x="3122727" y="5106622"/>
                  <a:pt x="3126294" y="5114400"/>
                </a:cubicBezTo>
                <a:cubicBezTo>
                  <a:pt x="3390302" y="4996262"/>
                  <a:pt x="3661785" y="4902036"/>
                  <a:pt x="3937433" y="4830473"/>
                </a:cubicBezTo>
                <a:cubicBezTo>
                  <a:pt x="3836176" y="4732523"/>
                  <a:pt x="3721785" y="4620668"/>
                  <a:pt x="3590475" y="4597974"/>
                </a:cubicBezTo>
                <a:cubicBezTo>
                  <a:pt x="3435249" y="4571111"/>
                  <a:pt x="3264279" y="4616605"/>
                  <a:pt x="3100264" y="4579845"/>
                </a:cubicBezTo>
                <a:cubicBezTo>
                  <a:pt x="2787310" y="4510393"/>
                  <a:pt x="2468738" y="4370372"/>
                  <a:pt x="2183576" y="4227150"/>
                </a:cubicBezTo>
                <a:cubicBezTo>
                  <a:pt x="2170260" y="4220226"/>
                  <a:pt x="2115765" y="4150220"/>
                  <a:pt x="2151029" y="4146947"/>
                </a:cubicBezTo>
                <a:cubicBezTo>
                  <a:pt x="2677991" y="4094203"/>
                  <a:pt x="3159089" y="4117356"/>
                  <a:pt x="3563434" y="4469115"/>
                </a:cubicBezTo>
                <a:lnTo>
                  <a:pt x="3177952" y="3657386"/>
                </a:lnTo>
                <a:cubicBezTo>
                  <a:pt x="3171337" y="3643210"/>
                  <a:pt x="3161442" y="3605414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646545" y="4229668"/>
                  <a:pt x="3658964" y="4353983"/>
                  <a:pt x="3626636" y="4512230"/>
                </a:cubicBezTo>
                <a:cubicBezTo>
                  <a:pt x="3635603" y="4515129"/>
                  <a:pt x="3644081" y="4517586"/>
                  <a:pt x="3653088" y="4521417"/>
                </a:cubicBezTo>
                <a:cubicBezTo>
                  <a:pt x="3765052" y="4572828"/>
                  <a:pt x="3892199" y="4724230"/>
                  <a:pt x="3988128" y="4817267"/>
                </a:cubicBezTo>
                <a:cubicBezTo>
                  <a:pt x="4265269" y="4747971"/>
                  <a:pt x="4547054" y="4701774"/>
                  <a:pt x="4830582" y="4676000"/>
                </a:cubicBezTo>
                <a:lnTo>
                  <a:pt x="4830100" y="4675554"/>
                </a:lnTo>
                <a:cubicBezTo>
                  <a:pt x="4727027" y="4369030"/>
                  <a:pt x="4271973" y="4333199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5134" y="3515099"/>
                  <a:pt x="3391592" y="3444385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97168" y="4091520"/>
                  <a:pt x="4760991" y="4228417"/>
                  <a:pt x="4781371" y="4458604"/>
                </a:cubicBezTo>
                <a:cubicBezTo>
                  <a:pt x="4781562" y="4463257"/>
                  <a:pt x="4780772" y="4467014"/>
                  <a:pt x="4780440" y="4470290"/>
                </a:cubicBezTo>
                <a:cubicBezTo>
                  <a:pt x="4830364" y="4519056"/>
                  <a:pt x="4870983" y="4579844"/>
                  <a:pt x="4898954" y="4662092"/>
                </a:cubicBezTo>
                <a:cubicBezTo>
                  <a:pt x="4900480" y="4665288"/>
                  <a:pt x="4900107" y="4667630"/>
                  <a:pt x="4900699" y="4670867"/>
                </a:cubicBezTo>
                <a:cubicBezTo>
                  <a:pt x="5170915" y="4649815"/>
                  <a:pt x="5442360" y="4647817"/>
                  <a:pt x="5714511" y="4663483"/>
                </a:cubicBezTo>
                <a:cubicBezTo>
                  <a:pt x="5651495" y="4555157"/>
                  <a:pt x="5582088" y="4449879"/>
                  <a:pt x="5464793" y="4393556"/>
                </a:cubicBezTo>
                <a:cubicBezTo>
                  <a:pt x="5463384" y="4393148"/>
                  <a:pt x="5462860" y="4391770"/>
                  <a:pt x="5461897" y="4390879"/>
                </a:cubicBezTo>
                <a:cubicBezTo>
                  <a:pt x="4970387" y="4293633"/>
                  <a:pt x="4556299" y="367493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cubicBezTo>
                  <a:pt x="5763687" y="2828007"/>
                  <a:pt x="5764331" y="2813808"/>
                  <a:pt x="5764974" y="2799609"/>
                </a:cubicBez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lnTo>
                  <a:pt x="2399523" y="1428234"/>
                </a:ln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lnTo>
                  <a:pt x="278707" y="1352270"/>
                </a:ln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lnTo>
                  <a:pt x="655236" y="1268632"/>
                </a:ln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lnTo>
                  <a:pt x="6605473" y="1184686"/>
                </a:ln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lnTo>
                  <a:pt x="4000324" y="1039362"/>
                </a:lnTo>
                <a:lnTo>
                  <a:pt x="4002862" y="1042866"/>
                </a:ln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278852" y="4250311"/>
                  <a:pt x="915356" y="4600566"/>
                  <a:pt x="542867" y="4944092"/>
                </a:cubicBezTo>
                <a:cubicBezTo>
                  <a:pt x="521291" y="4964055"/>
                  <a:pt x="503482" y="4879596"/>
                  <a:pt x="515800" y="4862180"/>
                </a:cubicBezTo>
                <a:cubicBezTo>
                  <a:pt x="664236" y="4650055"/>
                  <a:pt x="747224" y="4402666"/>
                  <a:pt x="909145" y="4199225"/>
                </a:cubicBez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458381" y="4190213"/>
                  <a:pt x="284593" y="4292005"/>
                  <a:pt x="112563" y="4396952"/>
                </a:cubicBezTo>
                <a:lnTo>
                  <a:pt x="0" y="4466006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lnTo>
                  <a:pt x="5460148" y="911442"/>
                </a:ln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lnTo>
                  <a:pt x="5208466" y="257550"/>
                </a:ln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lnTo>
                  <a:pt x="5261015" y="227087"/>
                </a:ln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lnTo>
                  <a:pt x="6537433" y="1907790"/>
                </a:ln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lnTo>
                  <a:pt x="3882765" y="0"/>
                </a:ln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lnTo>
                  <a:pt x="3721337" y="0"/>
                </a:ln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lnTo>
                  <a:pt x="2867960" y="0"/>
                </a:ln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lnTo>
                  <a:pt x="1057230" y="0"/>
                </a:ln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lnTo>
                  <a:pt x="43151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16" name="Rectangle 15">
            <a:extLst>
              <a:ext uri="{FF2B5EF4-FFF2-40B4-BE49-F238E27FC236}">
                <a16:creationId xmlns:a16="http://schemas.microsoft.com/office/drawing/2014/main" id="{ED888B23-07FA-482A-96DF-47E31AF1A60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57200" y="990600"/>
            <a:ext cx="11277600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Otsikko 1">
            <a:extLst>
              <a:ext uri="{FF2B5EF4-FFF2-40B4-BE49-F238E27FC236}">
                <a16:creationId xmlns:a16="http://schemas.microsoft.com/office/drawing/2014/main" id="{B763C74D-C7EF-62F3-8040-5A79876EF5F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3000" y="1676400"/>
            <a:ext cx="3810000" cy="3505200"/>
          </a:xfrm>
        </p:spPr>
        <p:txBody>
          <a:bodyPr>
            <a:normAutofit/>
          </a:bodyPr>
          <a:lstStyle/>
          <a:p>
            <a:r>
              <a:rPr lang="fr-CH" sz="4000"/>
              <a:t>Qualités</a:t>
            </a:r>
          </a:p>
        </p:txBody>
      </p:sp>
      <p:sp>
        <p:nvSpPr>
          <p:cNvPr id="3" name="Sisällön paikkamerkki 2">
            <a:extLst>
              <a:ext uri="{FF2B5EF4-FFF2-40B4-BE49-F238E27FC236}">
                <a16:creationId xmlns:a16="http://schemas.microsoft.com/office/drawing/2014/main" id="{ACF65A46-8B33-11C8-3F75-605353BEA97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1604" y="1676400"/>
            <a:ext cx="5638796" cy="3505200"/>
          </a:xfr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fr-CH" sz="1900">
                <a:solidFill>
                  <a:schemeClr val="tx1">
                    <a:alpha val="55000"/>
                  </a:schemeClr>
                </a:solidFill>
              </a:rPr>
              <a:t>(Avoir)bon caractère</a:t>
            </a:r>
          </a:p>
          <a:p>
            <a:r>
              <a:rPr lang="fr-CH" sz="1900">
                <a:solidFill>
                  <a:schemeClr val="tx1">
                    <a:alpha val="55000"/>
                  </a:schemeClr>
                </a:solidFill>
              </a:rPr>
              <a:t>Généreux</a:t>
            </a:r>
          </a:p>
          <a:p>
            <a:r>
              <a:rPr lang="fr-CH" sz="1900">
                <a:solidFill>
                  <a:schemeClr val="tx1">
                    <a:alpha val="55000"/>
                  </a:schemeClr>
                </a:solidFill>
              </a:rPr>
              <a:t>(avoir) le sens de l'humour</a:t>
            </a:r>
          </a:p>
          <a:p>
            <a:r>
              <a:rPr lang="fr-CH" sz="1900">
                <a:solidFill>
                  <a:schemeClr val="tx1">
                    <a:alpha val="55000"/>
                  </a:schemeClr>
                </a:solidFill>
              </a:rPr>
              <a:t>Honnête</a:t>
            </a:r>
          </a:p>
          <a:p>
            <a:r>
              <a:rPr lang="fr-CH" sz="1900">
                <a:solidFill>
                  <a:schemeClr val="tx1">
                    <a:alpha val="55000"/>
                  </a:schemeClr>
                </a:solidFill>
              </a:rPr>
              <a:t>Adorable</a:t>
            </a:r>
          </a:p>
          <a:p>
            <a:r>
              <a:rPr lang="fr-CH" sz="1900">
                <a:solidFill>
                  <a:schemeClr val="tx1">
                    <a:alpha val="55000"/>
                  </a:schemeClr>
                </a:solidFill>
              </a:rPr>
              <a:t>Tranquille</a:t>
            </a:r>
          </a:p>
          <a:p>
            <a:r>
              <a:rPr lang="fr-CH" sz="1900">
                <a:solidFill>
                  <a:schemeClr val="tx1">
                    <a:alpha val="55000"/>
                  </a:schemeClr>
                </a:solidFill>
              </a:rPr>
              <a:t>Poli</a:t>
            </a:r>
          </a:p>
          <a:p>
            <a:r>
              <a:rPr lang="fr-CH" sz="1900">
                <a:solidFill>
                  <a:schemeClr val="tx1">
                    <a:alpha val="55000"/>
                  </a:schemeClr>
                </a:solidFill>
              </a:rPr>
              <a:t>Cultivé</a:t>
            </a:r>
          </a:p>
          <a:p>
            <a:r>
              <a:rPr lang="fr-CH" sz="1900">
                <a:solidFill>
                  <a:schemeClr val="tx1">
                    <a:alpha val="55000"/>
                  </a:schemeClr>
                </a:solidFill>
              </a:rPr>
              <a:t>charmant</a:t>
            </a:r>
          </a:p>
        </p:txBody>
      </p:sp>
    </p:spTree>
    <p:extLst>
      <p:ext uri="{BB962C8B-B14F-4D97-AF65-F5344CB8AC3E}">
        <p14:creationId xmlns:p14="http://schemas.microsoft.com/office/powerpoint/2010/main" val="3359212832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5C8908E2-EE49-44D2-9428-A28D2312A8D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5D1A9D8B-3117-4D9D-BDA4-DD81895098B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7467600" cy="6858000"/>
            <a:chOff x="7467600" y="0"/>
            <a:chExt cx="4724400" cy="6858000"/>
          </a:xfrm>
        </p:grpSpPr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A7877B25-8C10-4C8D-BC88-BF3C557F8FF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54F0DD86-96CD-4F5F-BA4D-FFC17F2D6C4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BD92035A-AA2F-4CD8-A556-1CE8BDEC75B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-1" y="0"/>
            <a:ext cx="7369701" cy="6858000"/>
          </a:xfrm>
          <a:custGeom>
            <a:avLst/>
            <a:gdLst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7090188 w 7467600"/>
              <a:gd name="connsiteY3" fmla="*/ 6584365 h 6858000"/>
              <a:gd name="connsiteX4" fmla="*/ 7440138 w 7467600"/>
              <a:gd name="connsiteY4" fmla="*/ 6622648 h 6858000"/>
              <a:gd name="connsiteX5" fmla="*/ 7467600 w 7467600"/>
              <a:gd name="connsiteY5" fmla="*/ 6628217 h 6858000"/>
              <a:gd name="connsiteX6" fmla="*/ 7467600 w 7467600"/>
              <a:gd name="connsiteY6" fmla="*/ 6668575 h 6858000"/>
              <a:gd name="connsiteX7" fmla="*/ 7392322 w 7467600"/>
              <a:gd name="connsiteY7" fmla="*/ 6658238 h 6858000"/>
              <a:gd name="connsiteX8" fmla="*/ 7467600 w 7467600"/>
              <a:gd name="connsiteY8" fmla="*/ 6683873 h 6858000"/>
              <a:gd name="connsiteX9" fmla="*/ 7467600 w 7467600"/>
              <a:gd name="connsiteY9" fmla="*/ 6714215 h 6858000"/>
              <a:gd name="connsiteX10" fmla="*/ 7447383 w 7467600"/>
              <a:gd name="connsiteY10" fmla="*/ 6707202 h 6858000"/>
              <a:gd name="connsiteX11" fmla="*/ 7289862 w 7467600"/>
              <a:gd name="connsiteY11" fmla="*/ 6659827 h 6858000"/>
              <a:gd name="connsiteX12" fmla="*/ 7434024 w 7467600"/>
              <a:gd name="connsiteY12" fmla="*/ 6722130 h 6858000"/>
              <a:gd name="connsiteX13" fmla="*/ 7467600 w 7467600"/>
              <a:gd name="connsiteY13" fmla="*/ 6736157 h 6858000"/>
              <a:gd name="connsiteX14" fmla="*/ 7467600 w 7467600"/>
              <a:gd name="connsiteY14" fmla="*/ 6767913 h 6858000"/>
              <a:gd name="connsiteX15" fmla="*/ 7271814 w 7467600"/>
              <a:gd name="connsiteY15" fmla="*/ 6684601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7090188 w 7467600"/>
              <a:gd name="connsiteY21" fmla="*/ 6584365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61797 w 7467600"/>
              <a:gd name="connsiteY74" fmla="*/ 5419899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126431 w 7467600"/>
              <a:gd name="connsiteY88" fmla="*/ 5737872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6861797 w 7467600"/>
              <a:gd name="connsiteY101" fmla="*/ 5419899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7133363 w 7467600"/>
              <a:gd name="connsiteY125" fmla="*/ 5050246 h 6858000"/>
              <a:gd name="connsiteX126" fmla="*/ 7450656 w 7467600"/>
              <a:gd name="connsiteY126" fmla="*/ 5134750 h 6858000"/>
              <a:gd name="connsiteX127" fmla="*/ 7467600 w 7467600"/>
              <a:gd name="connsiteY127" fmla="*/ 5142496 h 6858000"/>
              <a:gd name="connsiteX128" fmla="*/ 7467600 w 7467600"/>
              <a:gd name="connsiteY128" fmla="*/ 5158623 h 6858000"/>
              <a:gd name="connsiteX129" fmla="*/ 7427076 w 7467600"/>
              <a:gd name="connsiteY129" fmla="*/ 5142684 h 6858000"/>
              <a:gd name="connsiteX130" fmla="*/ 7467600 w 7467600"/>
              <a:gd name="connsiteY130" fmla="*/ 5164774 h 6858000"/>
              <a:gd name="connsiteX131" fmla="*/ 7467600 w 7467600"/>
              <a:gd name="connsiteY131" fmla="*/ 5199146 h 6858000"/>
              <a:gd name="connsiteX132" fmla="*/ 7391022 w 7467600"/>
              <a:gd name="connsiteY132" fmla="*/ 5158141 h 6858000"/>
              <a:gd name="connsiteX133" fmla="*/ 7312201 w 7467600"/>
              <a:gd name="connsiteY133" fmla="*/ 5128278 h 6858000"/>
              <a:gd name="connsiteX134" fmla="*/ 7343603 w 7467600"/>
              <a:gd name="connsiteY134" fmla="*/ 5149746 h 6858000"/>
              <a:gd name="connsiteX135" fmla="*/ 7467600 w 7467600"/>
              <a:gd name="connsiteY135" fmla="*/ 5241225 h 6858000"/>
              <a:gd name="connsiteX136" fmla="*/ 7467600 w 7467600"/>
              <a:gd name="connsiteY136" fmla="*/ 5277736 h 6858000"/>
              <a:gd name="connsiteX137" fmla="*/ 7327465 w 7467600"/>
              <a:gd name="connsiteY137" fmla="*/ 5174181 h 6858000"/>
              <a:gd name="connsiteX138" fmla="*/ 7244057 w 7467600"/>
              <a:gd name="connsiteY138" fmla="*/ 5124233 h 6858000"/>
              <a:gd name="connsiteX139" fmla="*/ 7353035 w 7467600"/>
              <a:gd name="connsiteY139" fmla="*/ 5197318 h 6858000"/>
              <a:gd name="connsiteX140" fmla="*/ 7467600 w 7467600"/>
              <a:gd name="connsiteY140" fmla="*/ 5297634 h 6858000"/>
              <a:gd name="connsiteX141" fmla="*/ 7467600 w 7467600"/>
              <a:gd name="connsiteY141" fmla="*/ 5361850 h 6858000"/>
              <a:gd name="connsiteX142" fmla="*/ 7368569 w 7467600"/>
              <a:gd name="connsiteY142" fmla="*/ 5270182 h 6858000"/>
              <a:gd name="connsiteX143" fmla="*/ 7131946 w 7467600"/>
              <a:gd name="connsiteY143" fmla="*/ 5075653 h 6858000"/>
              <a:gd name="connsiteX144" fmla="*/ 7133363 w 7467600"/>
              <a:gd name="connsiteY144" fmla="*/ 5050246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7467600 w 7467600"/>
              <a:gd name="connsiteY834" fmla="*/ 163142 h 6858000"/>
              <a:gd name="connsiteX835" fmla="*/ 7467600 w 7467600"/>
              <a:gd name="connsiteY835" fmla="*/ 789215 h 6858000"/>
              <a:gd name="connsiteX836" fmla="*/ 7451412 w 7467600"/>
              <a:gd name="connsiteY836" fmla="*/ 799572 h 6858000"/>
              <a:gd name="connsiteX837" fmla="*/ 7419999 w 7467600"/>
              <a:gd name="connsiteY837" fmla="*/ 774360 h 6858000"/>
              <a:gd name="connsiteX838" fmla="*/ 7429067 w 7467600"/>
              <a:gd name="connsiteY838" fmla="*/ 402737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29067 w 7467600"/>
              <a:gd name="connsiteY844" fmla="*/ 402737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7429067 w 7467600"/>
              <a:gd name="connsiteY848" fmla="*/ 402737 h 6858000"/>
              <a:gd name="connsiteX849" fmla="*/ 5905192 w 7467600"/>
              <a:gd name="connsiteY849" fmla="*/ 163079 h 6858000"/>
              <a:gd name="connsiteX850" fmla="*/ 5865655 w 7467600"/>
              <a:gd name="connsiteY850" fmla="*/ 171901 h 6858000"/>
              <a:gd name="connsiteX851" fmla="*/ 5259740 w 7467600"/>
              <a:gd name="connsiteY851" fmla="*/ 257013 h 6858000"/>
              <a:gd name="connsiteX852" fmla="*/ 5208466 w 7467600"/>
              <a:gd name="connsiteY852" fmla="*/ 257550 h 6858000"/>
              <a:gd name="connsiteX853" fmla="*/ 4980204 w 7467600"/>
              <a:gd name="connsiteY853" fmla="*/ 271903 h 6858000"/>
              <a:gd name="connsiteX854" fmla="*/ 5068068 w 7467600"/>
              <a:gd name="connsiteY854" fmla="*/ 282244 h 6858000"/>
              <a:gd name="connsiteX855" fmla="*/ 5153231 w 7467600"/>
              <a:gd name="connsiteY855" fmla="*/ 292240 h 6858000"/>
              <a:gd name="connsiteX856" fmla="*/ 5426491 w 7467600"/>
              <a:gd name="connsiteY856" fmla="*/ 281128 h 6858000"/>
              <a:gd name="connsiteX857" fmla="*/ 5731212 w 7467600"/>
              <a:gd name="connsiteY857" fmla="*/ 231951 h 6858000"/>
              <a:gd name="connsiteX858" fmla="*/ 5905192 w 7467600"/>
              <a:gd name="connsiteY858" fmla="*/ 163079 h 6858000"/>
              <a:gd name="connsiteX859" fmla="*/ 5944437 w 7467600"/>
              <a:gd name="connsiteY859" fmla="*/ 113829 h 6858000"/>
              <a:gd name="connsiteX860" fmla="*/ 5825032 w 7467600"/>
              <a:gd name="connsiteY860" fmla="*/ 146405 h 6858000"/>
              <a:gd name="connsiteX861" fmla="*/ 4955599 w 7467600"/>
              <a:gd name="connsiteY861" fmla="*/ 247008 h 6858000"/>
              <a:gd name="connsiteX862" fmla="*/ 5210104 w 7467600"/>
              <a:gd name="connsiteY862" fmla="*/ 228123 h 6858000"/>
              <a:gd name="connsiteX863" fmla="*/ 5261015 w 7467600"/>
              <a:gd name="connsiteY863" fmla="*/ 227087 h 6858000"/>
              <a:gd name="connsiteX864" fmla="*/ 5861181 w 7467600"/>
              <a:gd name="connsiteY864" fmla="*/ 143093 h 6858000"/>
              <a:gd name="connsiteX865" fmla="*/ 5961252 w 7467600"/>
              <a:gd name="connsiteY865" fmla="*/ 114820 h 6858000"/>
              <a:gd name="connsiteX866" fmla="*/ 5944437 w 7467600"/>
              <a:gd name="connsiteY866" fmla="*/ 113829 h 6858000"/>
              <a:gd name="connsiteX867" fmla="*/ 3882765 w 7467600"/>
              <a:gd name="connsiteY867" fmla="*/ 0 h 6858000"/>
              <a:gd name="connsiteX868" fmla="*/ 3995099 w 7467600"/>
              <a:gd name="connsiteY868" fmla="*/ 0 h 6858000"/>
              <a:gd name="connsiteX869" fmla="*/ 4163818 w 7467600"/>
              <a:gd name="connsiteY869" fmla="*/ 234104 h 6858000"/>
              <a:gd name="connsiteX870" fmla="*/ 4172099 w 7467600"/>
              <a:gd name="connsiteY870" fmla="*/ 234207 h 6858000"/>
              <a:gd name="connsiteX871" fmla="*/ 4784282 w 7467600"/>
              <a:gd name="connsiteY871" fmla="*/ 276561 h 6858000"/>
              <a:gd name="connsiteX872" fmla="*/ 4801687 w 7467600"/>
              <a:gd name="connsiteY872" fmla="*/ 267764 h 6858000"/>
              <a:gd name="connsiteX873" fmla="*/ 6082788 w 7467600"/>
              <a:gd name="connsiteY873" fmla="*/ 64119 h 6858000"/>
              <a:gd name="connsiteX874" fmla="*/ 6099442 w 7467600"/>
              <a:gd name="connsiteY874" fmla="*/ 82568 h 6858000"/>
              <a:gd name="connsiteX875" fmla="*/ 4804137 w 7467600"/>
              <a:gd name="connsiteY875" fmla="*/ 320931 h 6858000"/>
              <a:gd name="connsiteX876" fmla="*/ 4227047 w 7467600"/>
              <a:gd name="connsiteY876" fmla="*/ 313415 h 6858000"/>
              <a:gd name="connsiteX877" fmla="*/ 4346041 w 7467600"/>
              <a:gd name="connsiteY877" fmla="*/ 456086 h 6858000"/>
              <a:gd name="connsiteX878" fmla="*/ 4870967 w 7467600"/>
              <a:gd name="connsiteY878" fmla="*/ 963061 h 6858000"/>
              <a:gd name="connsiteX879" fmla="*/ 4889647 w 7467600"/>
              <a:gd name="connsiteY879" fmla="*/ 957147 h 6858000"/>
              <a:gd name="connsiteX880" fmla="*/ 5422504 w 7467600"/>
              <a:gd name="connsiteY880" fmla="*/ 805191 h 6858000"/>
              <a:gd name="connsiteX881" fmla="*/ 6087656 w 7467600"/>
              <a:gd name="connsiteY881" fmla="*/ 826703 h 6858000"/>
              <a:gd name="connsiteX882" fmla="*/ 6058717 w 7467600"/>
              <a:gd name="connsiteY882" fmla="*/ 865992 h 6858000"/>
              <a:gd name="connsiteX883" fmla="*/ 4974153 w 7467600"/>
              <a:gd name="connsiteY883" fmla="*/ 1045456 h 6858000"/>
              <a:gd name="connsiteX884" fmla="*/ 5627835 w 7467600"/>
              <a:gd name="connsiteY884" fmla="*/ 1472077 h 6858000"/>
              <a:gd name="connsiteX885" fmla="*/ 5629817 w 7467600"/>
              <a:gd name="connsiteY885" fmla="*/ 1471412 h 6858000"/>
              <a:gd name="connsiteX886" fmla="*/ 5634124 w 7467600"/>
              <a:gd name="connsiteY886" fmla="*/ 1470572 h 6858000"/>
              <a:gd name="connsiteX887" fmla="*/ 5755832 w 7467600"/>
              <a:gd name="connsiteY887" fmla="*/ 1383886 h 6858000"/>
              <a:gd name="connsiteX888" fmla="*/ 6014186 w 7467600"/>
              <a:gd name="connsiteY888" fmla="*/ 1279799 h 6858000"/>
              <a:gd name="connsiteX889" fmla="*/ 6901619 w 7467600"/>
              <a:gd name="connsiteY889" fmla="*/ 1047874 h 6858000"/>
              <a:gd name="connsiteX890" fmla="*/ 6931566 w 7467600"/>
              <a:gd name="connsiteY890" fmla="*/ 1062034 h 6858000"/>
              <a:gd name="connsiteX891" fmla="*/ 5790982 w 7467600"/>
              <a:gd name="connsiteY891" fmla="*/ 1561380 h 6858000"/>
              <a:gd name="connsiteX892" fmla="*/ 6188971 w 7467600"/>
              <a:gd name="connsiteY892" fmla="*/ 1755168 h 6858000"/>
              <a:gd name="connsiteX893" fmla="*/ 6202446 w 7467600"/>
              <a:gd name="connsiteY893" fmla="*/ 1752268 h 6858000"/>
              <a:gd name="connsiteX894" fmla="*/ 7179560 w 7467600"/>
              <a:gd name="connsiteY894" fmla="*/ 1467551 h 6858000"/>
              <a:gd name="connsiteX895" fmla="*/ 7158730 w 7467600"/>
              <a:gd name="connsiteY895" fmla="*/ 1507835 h 6858000"/>
              <a:gd name="connsiteX896" fmla="*/ 6326959 w 7467600"/>
              <a:gd name="connsiteY896" fmla="*/ 1817686 h 6858000"/>
              <a:gd name="connsiteX897" fmla="*/ 6537433 w 7467600"/>
              <a:gd name="connsiteY897" fmla="*/ 1907790 h 6858000"/>
              <a:gd name="connsiteX898" fmla="*/ 6550221 w 7467600"/>
              <a:gd name="connsiteY898" fmla="*/ 1910729 h 6858000"/>
              <a:gd name="connsiteX899" fmla="*/ 6964438 w 7467600"/>
              <a:gd name="connsiteY899" fmla="*/ 2209505 h 6858000"/>
              <a:gd name="connsiteX900" fmla="*/ 7367862 w 7467600"/>
              <a:gd name="connsiteY900" fmla="*/ 2806833 h 6858000"/>
              <a:gd name="connsiteX901" fmla="*/ 7364329 w 7467600"/>
              <a:gd name="connsiteY901" fmla="*/ 2826907 h 6858000"/>
              <a:gd name="connsiteX902" fmla="*/ 7290545 w 7467600"/>
              <a:gd name="connsiteY902" fmla="*/ 2850663 h 6858000"/>
              <a:gd name="connsiteX903" fmla="*/ 6472036 w 7467600"/>
              <a:gd name="connsiteY903" fmla="*/ 1959003 h 6858000"/>
              <a:gd name="connsiteX904" fmla="*/ 5792897 w 7467600"/>
              <a:gd name="connsiteY904" fmla="*/ 1647747 h 6858000"/>
              <a:gd name="connsiteX905" fmla="*/ 5842751 w 7467600"/>
              <a:gd name="connsiteY905" fmla="*/ 1816112 h 6858000"/>
              <a:gd name="connsiteX906" fmla="*/ 5847424 w 7467600"/>
              <a:gd name="connsiteY906" fmla="*/ 1815776 h 6858000"/>
              <a:gd name="connsiteX907" fmla="*/ 6399821 w 7467600"/>
              <a:gd name="connsiteY907" fmla="*/ 2344799 h 6858000"/>
              <a:gd name="connsiteX908" fmla="*/ 6323232 w 7467600"/>
              <a:gd name="connsiteY908" fmla="*/ 2389634 h 6858000"/>
              <a:gd name="connsiteX909" fmla="*/ 5942958 w 7467600"/>
              <a:gd name="connsiteY909" fmla="*/ 2077708 h 6858000"/>
              <a:gd name="connsiteX910" fmla="*/ 5921559 w 7467600"/>
              <a:gd name="connsiteY910" fmla="*/ 2378596 h 6858000"/>
              <a:gd name="connsiteX911" fmla="*/ 5817651 w 7467600"/>
              <a:gd name="connsiteY911" fmla="*/ 3023919 h 6858000"/>
              <a:gd name="connsiteX912" fmla="*/ 5729634 w 7467600"/>
              <a:gd name="connsiteY912" fmla="*/ 3051849 h 6858000"/>
              <a:gd name="connsiteX913" fmla="*/ 5611018 w 7467600"/>
              <a:gd name="connsiteY913" fmla="*/ 2316769 h 6858000"/>
              <a:gd name="connsiteX914" fmla="*/ 5687608 w 7467600"/>
              <a:gd name="connsiteY914" fmla="*/ 2039972 h 6858000"/>
              <a:gd name="connsiteX915" fmla="*/ 5657554 w 7467600"/>
              <a:gd name="connsiteY915" fmla="*/ 1576445 h 6858000"/>
              <a:gd name="connsiteX916" fmla="*/ 5150475 w 7467600"/>
              <a:gd name="connsiteY916" fmla="*/ 1274012 h 6858000"/>
              <a:gd name="connsiteX917" fmla="*/ 5349142 w 7467600"/>
              <a:gd name="connsiteY917" fmla="*/ 2204405 h 6858000"/>
              <a:gd name="connsiteX918" fmla="*/ 5262214 w 7467600"/>
              <a:gd name="connsiteY918" fmla="*/ 2233836 h 6858000"/>
              <a:gd name="connsiteX919" fmla="*/ 4981539 w 7467600"/>
              <a:gd name="connsiteY919" fmla="*/ 1542201 h 6858000"/>
              <a:gd name="connsiteX920" fmla="*/ 4958461 w 7467600"/>
              <a:gd name="connsiteY920" fmla="*/ 1136957 h 6858000"/>
              <a:gd name="connsiteX921" fmla="*/ 4655015 w 7467600"/>
              <a:gd name="connsiteY921" fmla="*/ 891426 h 6858000"/>
              <a:gd name="connsiteX922" fmla="*/ 4348002 w 7467600"/>
              <a:gd name="connsiteY922" fmla="*/ 2205895 h 6858000"/>
              <a:gd name="connsiteX923" fmla="*/ 4262250 w 7467600"/>
              <a:gd name="connsiteY923" fmla="*/ 2219972 h 6858000"/>
              <a:gd name="connsiteX924" fmla="*/ 4550611 w 7467600"/>
              <a:gd name="connsiteY924" fmla="*/ 817540 h 6858000"/>
              <a:gd name="connsiteX925" fmla="*/ 4564418 w 7467600"/>
              <a:gd name="connsiteY925" fmla="*/ 808293 h 6858000"/>
              <a:gd name="connsiteX926" fmla="*/ 4266388 w 7467600"/>
              <a:gd name="connsiteY926" fmla="*/ 500083 h 6858000"/>
              <a:gd name="connsiteX927" fmla="*/ 4032842 w 7467600"/>
              <a:gd name="connsiteY927" fmla="*/ 211809 h 6858000"/>
              <a:gd name="connsiteX928" fmla="*/ 3882765 w 7467600"/>
              <a:gd name="connsiteY928" fmla="*/ 0 h 6858000"/>
              <a:gd name="connsiteX929" fmla="*/ 3721337 w 7467600"/>
              <a:gd name="connsiteY929" fmla="*/ 0 h 6858000"/>
              <a:gd name="connsiteX930" fmla="*/ 3797544 w 7467600"/>
              <a:gd name="connsiteY930" fmla="*/ 0 h 6858000"/>
              <a:gd name="connsiteX931" fmla="*/ 3775734 w 7467600"/>
              <a:gd name="connsiteY931" fmla="*/ 95131 h 6858000"/>
              <a:gd name="connsiteX932" fmla="*/ 3724807 w 7467600"/>
              <a:gd name="connsiteY932" fmla="*/ 272257 h 6858000"/>
              <a:gd name="connsiteX933" fmla="*/ 3726844 w 7467600"/>
              <a:gd name="connsiteY933" fmla="*/ 282988 h 6858000"/>
              <a:gd name="connsiteX934" fmla="*/ 3742664 w 7467600"/>
              <a:gd name="connsiteY934" fmla="*/ 279918 h 6858000"/>
              <a:gd name="connsiteX935" fmla="*/ 4103910 w 7467600"/>
              <a:gd name="connsiteY935" fmla="*/ 1161917 h 6858000"/>
              <a:gd name="connsiteX936" fmla="*/ 4020269 w 7467600"/>
              <a:gd name="connsiteY936" fmla="*/ 1200406 h 6858000"/>
              <a:gd name="connsiteX937" fmla="*/ 3674882 w 7467600"/>
              <a:gd name="connsiteY937" fmla="*/ 488524 h 6858000"/>
              <a:gd name="connsiteX938" fmla="*/ 3132682 w 7467600"/>
              <a:gd name="connsiteY938" fmla="*/ 1072284 h 6858000"/>
              <a:gd name="connsiteX939" fmla="*/ 2716346 w 7467600"/>
              <a:gd name="connsiteY939" fmla="*/ 1276376 h 6858000"/>
              <a:gd name="connsiteX940" fmla="*/ 2716772 w 7467600"/>
              <a:gd name="connsiteY940" fmla="*/ 1255462 h 6858000"/>
              <a:gd name="connsiteX941" fmla="*/ 3471096 w 7467600"/>
              <a:gd name="connsiteY941" fmla="*/ 437072 h 6858000"/>
              <a:gd name="connsiteX942" fmla="*/ 3639057 w 7467600"/>
              <a:gd name="connsiteY942" fmla="*/ 286334 h 6858000"/>
              <a:gd name="connsiteX943" fmla="*/ 3640309 w 7467600"/>
              <a:gd name="connsiteY943" fmla="*/ 284664 h 6858000"/>
              <a:gd name="connsiteX944" fmla="*/ 3646022 w 7467600"/>
              <a:gd name="connsiteY944" fmla="*/ 276711 h 6858000"/>
              <a:gd name="connsiteX945" fmla="*/ 3707943 w 7467600"/>
              <a:gd name="connsiteY945" fmla="*/ 65958 h 6858000"/>
              <a:gd name="connsiteX946" fmla="*/ 3721337 w 7467600"/>
              <a:gd name="connsiteY946" fmla="*/ 0 h 6858000"/>
              <a:gd name="connsiteX947" fmla="*/ 2867960 w 7467600"/>
              <a:gd name="connsiteY947" fmla="*/ 0 h 6858000"/>
              <a:gd name="connsiteX948" fmla="*/ 2926351 w 7467600"/>
              <a:gd name="connsiteY948" fmla="*/ 0 h 6858000"/>
              <a:gd name="connsiteX949" fmla="*/ 2902823 w 7467600"/>
              <a:gd name="connsiteY949" fmla="*/ 262929 h 6858000"/>
              <a:gd name="connsiteX950" fmla="*/ 2940663 w 7467600"/>
              <a:gd name="connsiteY950" fmla="*/ 140884 h 6858000"/>
              <a:gd name="connsiteX951" fmla="*/ 2947039 w 7467600"/>
              <a:gd name="connsiteY951" fmla="*/ 122524 h 6858000"/>
              <a:gd name="connsiteX952" fmla="*/ 2984316 w 7467600"/>
              <a:gd name="connsiteY952" fmla="*/ 0 h 6858000"/>
              <a:gd name="connsiteX953" fmla="*/ 3016114 w 7467600"/>
              <a:gd name="connsiteY953" fmla="*/ 0 h 6858000"/>
              <a:gd name="connsiteX954" fmla="*/ 2979949 w 7467600"/>
              <a:gd name="connsiteY954" fmla="*/ 119274 h 6858000"/>
              <a:gd name="connsiteX955" fmla="*/ 3023879 w 7467600"/>
              <a:gd name="connsiteY955" fmla="*/ 0 h 6858000"/>
              <a:gd name="connsiteX956" fmla="*/ 3105400 w 7467600"/>
              <a:gd name="connsiteY956" fmla="*/ 0 h 6858000"/>
              <a:gd name="connsiteX957" fmla="*/ 3094669 w 7467600"/>
              <a:gd name="connsiteY957" fmla="*/ 30308 h 6858000"/>
              <a:gd name="connsiteX958" fmla="*/ 2901945 w 7467600"/>
              <a:gd name="connsiteY958" fmla="*/ 466538 h 6858000"/>
              <a:gd name="connsiteX959" fmla="*/ 2815209 w 7467600"/>
              <a:gd name="connsiteY959" fmla="*/ 497361 h 6858000"/>
              <a:gd name="connsiteX960" fmla="*/ 2844845 w 7467600"/>
              <a:gd name="connsiteY960" fmla="*/ 127638 h 6858000"/>
              <a:gd name="connsiteX961" fmla="*/ 2867960 w 7467600"/>
              <a:gd name="connsiteY961" fmla="*/ 0 h 6858000"/>
              <a:gd name="connsiteX962" fmla="*/ 1057230 w 7467600"/>
              <a:gd name="connsiteY962" fmla="*/ 0 h 6858000"/>
              <a:gd name="connsiteX963" fmla="*/ 1111003 w 7467600"/>
              <a:gd name="connsiteY963" fmla="*/ 0 h 6858000"/>
              <a:gd name="connsiteX964" fmla="*/ 1125553 w 7467600"/>
              <a:gd name="connsiteY964" fmla="*/ 52588 h 6858000"/>
              <a:gd name="connsiteX965" fmla="*/ 1304276 w 7467600"/>
              <a:gd name="connsiteY965" fmla="*/ 476275 h 6858000"/>
              <a:gd name="connsiteX966" fmla="*/ 1492066 w 7467600"/>
              <a:gd name="connsiteY966" fmla="*/ 886333 h 6858000"/>
              <a:gd name="connsiteX967" fmla="*/ 1423698 w 7467600"/>
              <a:gd name="connsiteY967" fmla="*/ 710817 h 6858000"/>
              <a:gd name="connsiteX968" fmla="*/ 1357609 w 7467600"/>
              <a:gd name="connsiteY968" fmla="*/ 532892 h 6858000"/>
              <a:gd name="connsiteX969" fmla="*/ 1309550 w 7467600"/>
              <a:gd name="connsiteY969" fmla="*/ 374031 h 6858000"/>
              <a:gd name="connsiteX970" fmla="*/ 1193673 w 7467600"/>
              <a:gd name="connsiteY970" fmla="*/ 49533 h 6858000"/>
              <a:gd name="connsiteX971" fmla="*/ 1164391 w 7467600"/>
              <a:gd name="connsiteY971" fmla="*/ 0 h 6858000"/>
              <a:gd name="connsiteX972" fmla="*/ 1200666 w 7467600"/>
              <a:gd name="connsiteY972" fmla="*/ 0 h 6858000"/>
              <a:gd name="connsiteX973" fmla="*/ 1223408 w 7467600"/>
              <a:gd name="connsiteY973" fmla="*/ 38996 h 6858000"/>
              <a:gd name="connsiteX974" fmla="*/ 1339635 w 7467600"/>
              <a:gd name="connsiteY974" fmla="*/ 365517 h 6858000"/>
              <a:gd name="connsiteX975" fmla="*/ 1387469 w 7467600"/>
              <a:gd name="connsiteY975" fmla="*/ 523079 h 6858000"/>
              <a:gd name="connsiteX976" fmla="*/ 1452685 w 7467600"/>
              <a:gd name="connsiteY976" fmla="*/ 699806 h 6858000"/>
              <a:gd name="connsiteX977" fmla="*/ 1492092 w 7467600"/>
              <a:gd name="connsiteY977" fmla="*/ 800424 h 6858000"/>
              <a:gd name="connsiteX978" fmla="*/ 1455302 w 7467600"/>
              <a:gd name="connsiteY978" fmla="*/ 632913 h 6858000"/>
              <a:gd name="connsiteX979" fmla="*/ 1222336 w 7467600"/>
              <a:gd name="connsiteY979" fmla="*/ 9480 h 6858000"/>
              <a:gd name="connsiteX980" fmla="*/ 1214634 w 7467600"/>
              <a:gd name="connsiteY980" fmla="*/ 0 h 6858000"/>
              <a:gd name="connsiteX981" fmla="*/ 1289827 w 7467600"/>
              <a:gd name="connsiteY981" fmla="*/ 0 h 6858000"/>
              <a:gd name="connsiteX982" fmla="*/ 1321076 w 7467600"/>
              <a:gd name="connsiteY982" fmla="*/ 59722 h 6858000"/>
              <a:gd name="connsiteX983" fmla="*/ 1512579 w 7467600"/>
              <a:gd name="connsiteY983" fmla="*/ 626441 h 6858000"/>
              <a:gd name="connsiteX984" fmla="*/ 1506076 w 7467600"/>
              <a:gd name="connsiteY984" fmla="*/ 1089289 h 6858000"/>
              <a:gd name="connsiteX985" fmla="*/ 1486346 w 7467600"/>
              <a:gd name="connsiteY985" fmla="*/ 1079919 h 6858000"/>
              <a:gd name="connsiteX986" fmla="*/ 1070511 w 7467600"/>
              <a:gd name="connsiteY986" fmla="*/ 48609 h 6858000"/>
              <a:gd name="connsiteX987" fmla="*/ 1057230 w 7467600"/>
              <a:gd name="connsiteY987" fmla="*/ 0 h 6858000"/>
              <a:gd name="connsiteX988" fmla="*/ 43151 w 7467600"/>
              <a:gd name="connsiteY988" fmla="*/ 0 h 6858000"/>
              <a:gd name="connsiteX989" fmla="*/ 95283 w 7467600"/>
              <a:gd name="connsiteY989" fmla="*/ 0 h 6858000"/>
              <a:gd name="connsiteX990" fmla="*/ 300708 w 7467600"/>
              <a:gd name="connsiteY990" fmla="*/ 154571 h 6858000"/>
              <a:gd name="connsiteX991" fmla="*/ 530414 w 7467600"/>
              <a:gd name="connsiteY991" fmla="*/ 354673 h 6858000"/>
              <a:gd name="connsiteX992" fmla="*/ 333785 w 7467600"/>
              <a:gd name="connsiteY992" fmla="*/ 161564 h 6858000"/>
              <a:gd name="connsiteX993" fmla="*/ 147005 w 7467600"/>
              <a:gd name="connsiteY993" fmla="*/ 0 h 6858000"/>
              <a:gd name="connsiteX994" fmla="*/ 272509 w 7467600"/>
              <a:gd name="connsiteY994" fmla="*/ 0 h 6858000"/>
              <a:gd name="connsiteX995" fmla="*/ 326276 w 7467600"/>
              <a:gd name="connsiteY995" fmla="*/ 45847 h 6858000"/>
              <a:gd name="connsiteX996" fmla="*/ 823759 w 7467600"/>
              <a:gd name="connsiteY996" fmla="*/ 574145 h 6858000"/>
              <a:gd name="connsiteX997" fmla="*/ 811254 w 7467600"/>
              <a:gd name="connsiteY997" fmla="*/ 665546 h 6858000"/>
              <a:gd name="connsiteX998" fmla="*/ 154042 w 7467600"/>
              <a:gd name="connsiteY998" fmla="*/ 261522 h 6858000"/>
              <a:gd name="connsiteX999" fmla="*/ 13550 w 7467600"/>
              <a:gd name="connsiteY999" fmla="*/ 158423 h 6858000"/>
              <a:gd name="connsiteX1000" fmla="*/ 0 w 7467600"/>
              <a:gd name="connsiteY1000" fmla="*/ 146618 h 6858000"/>
              <a:gd name="connsiteX1001" fmla="*/ 0 w 7467600"/>
              <a:gd name="connsiteY1001" fmla="*/ 59161 h 6858000"/>
              <a:gd name="connsiteX1002" fmla="*/ 45427 w 7467600"/>
              <a:gd name="connsiteY1002" fmla="*/ 101078 h 6858000"/>
              <a:gd name="connsiteX1003" fmla="*/ 630103 w 7467600"/>
              <a:gd name="connsiteY1003" fmla="*/ 485885 h 6858000"/>
              <a:gd name="connsiteX1004" fmla="*/ 532040 w 7467600"/>
              <a:gd name="connsiteY1004" fmla="*/ 399359 h 6858000"/>
              <a:gd name="connsiteX1005" fmla="*/ 517618 w 7467600"/>
              <a:gd name="connsiteY1005" fmla="*/ 385726 h 6858000"/>
              <a:gd name="connsiteX1006" fmla="*/ 285074 w 7467600"/>
              <a:gd name="connsiteY1006" fmla="*/ 182755 h 6858000"/>
              <a:gd name="connsiteX1007" fmla="*/ 43151 w 7467600"/>
              <a:gd name="connsiteY100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19999 w 7467600"/>
              <a:gd name="connsiteY844" fmla="*/ 774360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5905192 w 7467600"/>
              <a:gd name="connsiteY848" fmla="*/ 163079 h 6858000"/>
              <a:gd name="connsiteX849" fmla="*/ 5865655 w 7467600"/>
              <a:gd name="connsiteY849" fmla="*/ 171901 h 6858000"/>
              <a:gd name="connsiteX850" fmla="*/ 5259740 w 7467600"/>
              <a:gd name="connsiteY850" fmla="*/ 257013 h 6858000"/>
              <a:gd name="connsiteX851" fmla="*/ 5208466 w 7467600"/>
              <a:gd name="connsiteY851" fmla="*/ 257550 h 6858000"/>
              <a:gd name="connsiteX852" fmla="*/ 4980204 w 7467600"/>
              <a:gd name="connsiteY852" fmla="*/ 271903 h 6858000"/>
              <a:gd name="connsiteX853" fmla="*/ 5068068 w 7467600"/>
              <a:gd name="connsiteY853" fmla="*/ 282244 h 6858000"/>
              <a:gd name="connsiteX854" fmla="*/ 5153231 w 7467600"/>
              <a:gd name="connsiteY854" fmla="*/ 292240 h 6858000"/>
              <a:gd name="connsiteX855" fmla="*/ 5426491 w 7467600"/>
              <a:gd name="connsiteY855" fmla="*/ 281128 h 6858000"/>
              <a:gd name="connsiteX856" fmla="*/ 5731212 w 7467600"/>
              <a:gd name="connsiteY856" fmla="*/ 231951 h 6858000"/>
              <a:gd name="connsiteX857" fmla="*/ 5905192 w 7467600"/>
              <a:gd name="connsiteY857" fmla="*/ 163079 h 6858000"/>
              <a:gd name="connsiteX858" fmla="*/ 5944437 w 7467600"/>
              <a:gd name="connsiteY858" fmla="*/ 113829 h 6858000"/>
              <a:gd name="connsiteX859" fmla="*/ 5825032 w 7467600"/>
              <a:gd name="connsiteY859" fmla="*/ 146405 h 6858000"/>
              <a:gd name="connsiteX860" fmla="*/ 4955599 w 7467600"/>
              <a:gd name="connsiteY860" fmla="*/ 247008 h 6858000"/>
              <a:gd name="connsiteX861" fmla="*/ 5210104 w 7467600"/>
              <a:gd name="connsiteY861" fmla="*/ 228123 h 6858000"/>
              <a:gd name="connsiteX862" fmla="*/ 5261015 w 7467600"/>
              <a:gd name="connsiteY862" fmla="*/ 227087 h 6858000"/>
              <a:gd name="connsiteX863" fmla="*/ 5861181 w 7467600"/>
              <a:gd name="connsiteY863" fmla="*/ 143093 h 6858000"/>
              <a:gd name="connsiteX864" fmla="*/ 5961252 w 7467600"/>
              <a:gd name="connsiteY864" fmla="*/ 114820 h 6858000"/>
              <a:gd name="connsiteX865" fmla="*/ 5944437 w 7467600"/>
              <a:gd name="connsiteY865" fmla="*/ 113829 h 6858000"/>
              <a:gd name="connsiteX866" fmla="*/ 3882765 w 7467600"/>
              <a:gd name="connsiteY866" fmla="*/ 0 h 6858000"/>
              <a:gd name="connsiteX867" fmla="*/ 3995099 w 7467600"/>
              <a:gd name="connsiteY867" fmla="*/ 0 h 6858000"/>
              <a:gd name="connsiteX868" fmla="*/ 4163818 w 7467600"/>
              <a:gd name="connsiteY868" fmla="*/ 234104 h 6858000"/>
              <a:gd name="connsiteX869" fmla="*/ 4172099 w 7467600"/>
              <a:gd name="connsiteY869" fmla="*/ 234207 h 6858000"/>
              <a:gd name="connsiteX870" fmla="*/ 4784282 w 7467600"/>
              <a:gd name="connsiteY870" fmla="*/ 276561 h 6858000"/>
              <a:gd name="connsiteX871" fmla="*/ 4801687 w 7467600"/>
              <a:gd name="connsiteY871" fmla="*/ 267764 h 6858000"/>
              <a:gd name="connsiteX872" fmla="*/ 6082788 w 7467600"/>
              <a:gd name="connsiteY872" fmla="*/ 64119 h 6858000"/>
              <a:gd name="connsiteX873" fmla="*/ 6099442 w 7467600"/>
              <a:gd name="connsiteY873" fmla="*/ 82568 h 6858000"/>
              <a:gd name="connsiteX874" fmla="*/ 4804137 w 7467600"/>
              <a:gd name="connsiteY874" fmla="*/ 320931 h 6858000"/>
              <a:gd name="connsiteX875" fmla="*/ 4227047 w 7467600"/>
              <a:gd name="connsiteY875" fmla="*/ 313415 h 6858000"/>
              <a:gd name="connsiteX876" fmla="*/ 4346041 w 7467600"/>
              <a:gd name="connsiteY876" fmla="*/ 456086 h 6858000"/>
              <a:gd name="connsiteX877" fmla="*/ 4870967 w 7467600"/>
              <a:gd name="connsiteY877" fmla="*/ 963061 h 6858000"/>
              <a:gd name="connsiteX878" fmla="*/ 4889647 w 7467600"/>
              <a:gd name="connsiteY878" fmla="*/ 957147 h 6858000"/>
              <a:gd name="connsiteX879" fmla="*/ 5422504 w 7467600"/>
              <a:gd name="connsiteY879" fmla="*/ 805191 h 6858000"/>
              <a:gd name="connsiteX880" fmla="*/ 6087656 w 7467600"/>
              <a:gd name="connsiteY880" fmla="*/ 826703 h 6858000"/>
              <a:gd name="connsiteX881" fmla="*/ 6058717 w 7467600"/>
              <a:gd name="connsiteY881" fmla="*/ 865992 h 6858000"/>
              <a:gd name="connsiteX882" fmla="*/ 4974153 w 7467600"/>
              <a:gd name="connsiteY882" fmla="*/ 1045456 h 6858000"/>
              <a:gd name="connsiteX883" fmla="*/ 5627835 w 7467600"/>
              <a:gd name="connsiteY883" fmla="*/ 1472077 h 6858000"/>
              <a:gd name="connsiteX884" fmla="*/ 5629817 w 7467600"/>
              <a:gd name="connsiteY884" fmla="*/ 1471412 h 6858000"/>
              <a:gd name="connsiteX885" fmla="*/ 5634124 w 7467600"/>
              <a:gd name="connsiteY885" fmla="*/ 1470572 h 6858000"/>
              <a:gd name="connsiteX886" fmla="*/ 5755832 w 7467600"/>
              <a:gd name="connsiteY886" fmla="*/ 1383886 h 6858000"/>
              <a:gd name="connsiteX887" fmla="*/ 6014186 w 7467600"/>
              <a:gd name="connsiteY887" fmla="*/ 1279799 h 6858000"/>
              <a:gd name="connsiteX888" fmla="*/ 6901619 w 7467600"/>
              <a:gd name="connsiteY888" fmla="*/ 1047874 h 6858000"/>
              <a:gd name="connsiteX889" fmla="*/ 6931566 w 7467600"/>
              <a:gd name="connsiteY889" fmla="*/ 1062034 h 6858000"/>
              <a:gd name="connsiteX890" fmla="*/ 5790982 w 7467600"/>
              <a:gd name="connsiteY890" fmla="*/ 1561380 h 6858000"/>
              <a:gd name="connsiteX891" fmla="*/ 6188971 w 7467600"/>
              <a:gd name="connsiteY891" fmla="*/ 1755168 h 6858000"/>
              <a:gd name="connsiteX892" fmla="*/ 6202446 w 7467600"/>
              <a:gd name="connsiteY892" fmla="*/ 1752268 h 6858000"/>
              <a:gd name="connsiteX893" fmla="*/ 7179560 w 7467600"/>
              <a:gd name="connsiteY893" fmla="*/ 1467551 h 6858000"/>
              <a:gd name="connsiteX894" fmla="*/ 7158730 w 7467600"/>
              <a:gd name="connsiteY894" fmla="*/ 1507835 h 6858000"/>
              <a:gd name="connsiteX895" fmla="*/ 6326959 w 7467600"/>
              <a:gd name="connsiteY895" fmla="*/ 1817686 h 6858000"/>
              <a:gd name="connsiteX896" fmla="*/ 6537433 w 7467600"/>
              <a:gd name="connsiteY896" fmla="*/ 1907790 h 6858000"/>
              <a:gd name="connsiteX897" fmla="*/ 6550221 w 7467600"/>
              <a:gd name="connsiteY897" fmla="*/ 1910729 h 6858000"/>
              <a:gd name="connsiteX898" fmla="*/ 6964438 w 7467600"/>
              <a:gd name="connsiteY898" fmla="*/ 2209505 h 6858000"/>
              <a:gd name="connsiteX899" fmla="*/ 7367862 w 7467600"/>
              <a:gd name="connsiteY899" fmla="*/ 2806833 h 6858000"/>
              <a:gd name="connsiteX900" fmla="*/ 7364329 w 7467600"/>
              <a:gd name="connsiteY900" fmla="*/ 2826907 h 6858000"/>
              <a:gd name="connsiteX901" fmla="*/ 7290545 w 7467600"/>
              <a:gd name="connsiteY901" fmla="*/ 2850663 h 6858000"/>
              <a:gd name="connsiteX902" fmla="*/ 6472036 w 7467600"/>
              <a:gd name="connsiteY902" fmla="*/ 1959003 h 6858000"/>
              <a:gd name="connsiteX903" fmla="*/ 5792897 w 7467600"/>
              <a:gd name="connsiteY903" fmla="*/ 1647747 h 6858000"/>
              <a:gd name="connsiteX904" fmla="*/ 5842751 w 7467600"/>
              <a:gd name="connsiteY904" fmla="*/ 1816112 h 6858000"/>
              <a:gd name="connsiteX905" fmla="*/ 5847424 w 7467600"/>
              <a:gd name="connsiteY905" fmla="*/ 1815776 h 6858000"/>
              <a:gd name="connsiteX906" fmla="*/ 6399821 w 7467600"/>
              <a:gd name="connsiteY906" fmla="*/ 2344799 h 6858000"/>
              <a:gd name="connsiteX907" fmla="*/ 6323232 w 7467600"/>
              <a:gd name="connsiteY907" fmla="*/ 2389634 h 6858000"/>
              <a:gd name="connsiteX908" fmla="*/ 5942958 w 7467600"/>
              <a:gd name="connsiteY908" fmla="*/ 2077708 h 6858000"/>
              <a:gd name="connsiteX909" fmla="*/ 5921559 w 7467600"/>
              <a:gd name="connsiteY909" fmla="*/ 2378596 h 6858000"/>
              <a:gd name="connsiteX910" fmla="*/ 5817651 w 7467600"/>
              <a:gd name="connsiteY910" fmla="*/ 3023919 h 6858000"/>
              <a:gd name="connsiteX911" fmla="*/ 5729634 w 7467600"/>
              <a:gd name="connsiteY911" fmla="*/ 3051849 h 6858000"/>
              <a:gd name="connsiteX912" fmla="*/ 5611018 w 7467600"/>
              <a:gd name="connsiteY912" fmla="*/ 2316769 h 6858000"/>
              <a:gd name="connsiteX913" fmla="*/ 5687608 w 7467600"/>
              <a:gd name="connsiteY913" fmla="*/ 2039972 h 6858000"/>
              <a:gd name="connsiteX914" fmla="*/ 5657554 w 7467600"/>
              <a:gd name="connsiteY914" fmla="*/ 1576445 h 6858000"/>
              <a:gd name="connsiteX915" fmla="*/ 5150475 w 7467600"/>
              <a:gd name="connsiteY915" fmla="*/ 1274012 h 6858000"/>
              <a:gd name="connsiteX916" fmla="*/ 5349142 w 7467600"/>
              <a:gd name="connsiteY916" fmla="*/ 2204405 h 6858000"/>
              <a:gd name="connsiteX917" fmla="*/ 5262214 w 7467600"/>
              <a:gd name="connsiteY917" fmla="*/ 2233836 h 6858000"/>
              <a:gd name="connsiteX918" fmla="*/ 4981539 w 7467600"/>
              <a:gd name="connsiteY918" fmla="*/ 1542201 h 6858000"/>
              <a:gd name="connsiteX919" fmla="*/ 4958461 w 7467600"/>
              <a:gd name="connsiteY919" fmla="*/ 1136957 h 6858000"/>
              <a:gd name="connsiteX920" fmla="*/ 4655015 w 7467600"/>
              <a:gd name="connsiteY920" fmla="*/ 891426 h 6858000"/>
              <a:gd name="connsiteX921" fmla="*/ 4348002 w 7467600"/>
              <a:gd name="connsiteY921" fmla="*/ 2205895 h 6858000"/>
              <a:gd name="connsiteX922" fmla="*/ 4262250 w 7467600"/>
              <a:gd name="connsiteY922" fmla="*/ 2219972 h 6858000"/>
              <a:gd name="connsiteX923" fmla="*/ 4550611 w 7467600"/>
              <a:gd name="connsiteY923" fmla="*/ 817540 h 6858000"/>
              <a:gd name="connsiteX924" fmla="*/ 4564418 w 7467600"/>
              <a:gd name="connsiteY924" fmla="*/ 808293 h 6858000"/>
              <a:gd name="connsiteX925" fmla="*/ 4266388 w 7467600"/>
              <a:gd name="connsiteY925" fmla="*/ 500083 h 6858000"/>
              <a:gd name="connsiteX926" fmla="*/ 4032842 w 7467600"/>
              <a:gd name="connsiteY926" fmla="*/ 211809 h 6858000"/>
              <a:gd name="connsiteX927" fmla="*/ 3882765 w 7467600"/>
              <a:gd name="connsiteY927" fmla="*/ 0 h 6858000"/>
              <a:gd name="connsiteX928" fmla="*/ 3721337 w 7467600"/>
              <a:gd name="connsiteY928" fmla="*/ 0 h 6858000"/>
              <a:gd name="connsiteX929" fmla="*/ 3797544 w 7467600"/>
              <a:gd name="connsiteY929" fmla="*/ 0 h 6858000"/>
              <a:gd name="connsiteX930" fmla="*/ 3775734 w 7467600"/>
              <a:gd name="connsiteY930" fmla="*/ 95131 h 6858000"/>
              <a:gd name="connsiteX931" fmla="*/ 3724807 w 7467600"/>
              <a:gd name="connsiteY931" fmla="*/ 272257 h 6858000"/>
              <a:gd name="connsiteX932" fmla="*/ 3726844 w 7467600"/>
              <a:gd name="connsiteY932" fmla="*/ 282988 h 6858000"/>
              <a:gd name="connsiteX933" fmla="*/ 3742664 w 7467600"/>
              <a:gd name="connsiteY933" fmla="*/ 279918 h 6858000"/>
              <a:gd name="connsiteX934" fmla="*/ 4103910 w 7467600"/>
              <a:gd name="connsiteY934" fmla="*/ 1161917 h 6858000"/>
              <a:gd name="connsiteX935" fmla="*/ 4020269 w 7467600"/>
              <a:gd name="connsiteY935" fmla="*/ 1200406 h 6858000"/>
              <a:gd name="connsiteX936" fmla="*/ 3674882 w 7467600"/>
              <a:gd name="connsiteY936" fmla="*/ 488524 h 6858000"/>
              <a:gd name="connsiteX937" fmla="*/ 3132682 w 7467600"/>
              <a:gd name="connsiteY937" fmla="*/ 1072284 h 6858000"/>
              <a:gd name="connsiteX938" fmla="*/ 2716346 w 7467600"/>
              <a:gd name="connsiteY938" fmla="*/ 1276376 h 6858000"/>
              <a:gd name="connsiteX939" fmla="*/ 2716772 w 7467600"/>
              <a:gd name="connsiteY939" fmla="*/ 1255462 h 6858000"/>
              <a:gd name="connsiteX940" fmla="*/ 3471096 w 7467600"/>
              <a:gd name="connsiteY940" fmla="*/ 437072 h 6858000"/>
              <a:gd name="connsiteX941" fmla="*/ 3639057 w 7467600"/>
              <a:gd name="connsiteY941" fmla="*/ 286334 h 6858000"/>
              <a:gd name="connsiteX942" fmla="*/ 3640309 w 7467600"/>
              <a:gd name="connsiteY942" fmla="*/ 284664 h 6858000"/>
              <a:gd name="connsiteX943" fmla="*/ 3646022 w 7467600"/>
              <a:gd name="connsiteY943" fmla="*/ 276711 h 6858000"/>
              <a:gd name="connsiteX944" fmla="*/ 3707943 w 7467600"/>
              <a:gd name="connsiteY944" fmla="*/ 65958 h 6858000"/>
              <a:gd name="connsiteX945" fmla="*/ 3721337 w 7467600"/>
              <a:gd name="connsiteY945" fmla="*/ 0 h 6858000"/>
              <a:gd name="connsiteX946" fmla="*/ 2867960 w 7467600"/>
              <a:gd name="connsiteY946" fmla="*/ 0 h 6858000"/>
              <a:gd name="connsiteX947" fmla="*/ 2926351 w 7467600"/>
              <a:gd name="connsiteY947" fmla="*/ 0 h 6858000"/>
              <a:gd name="connsiteX948" fmla="*/ 2902823 w 7467600"/>
              <a:gd name="connsiteY948" fmla="*/ 262929 h 6858000"/>
              <a:gd name="connsiteX949" fmla="*/ 2940663 w 7467600"/>
              <a:gd name="connsiteY949" fmla="*/ 140884 h 6858000"/>
              <a:gd name="connsiteX950" fmla="*/ 2947039 w 7467600"/>
              <a:gd name="connsiteY950" fmla="*/ 122524 h 6858000"/>
              <a:gd name="connsiteX951" fmla="*/ 2984316 w 7467600"/>
              <a:gd name="connsiteY951" fmla="*/ 0 h 6858000"/>
              <a:gd name="connsiteX952" fmla="*/ 3016114 w 7467600"/>
              <a:gd name="connsiteY952" fmla="*/ 0 h 6858000"/>
              <a:gd name="connsiteX953" fmla="*/ 2979949 w 7467600"/>
              <a:gd name="connsiteY953" fmla="*/ 119274 h 6858000"/>
              <a:gd name="connsiteX954" fmla="*/ 3023879 w 7467600"/>
              <a:gd name="connsiteY954" fmla="*/ 0 h 6858000"/>
              <a:gd name="connsiteX955" fmla="*/ 3105400 w 7467600"/>
              <a:gd name="connsiteY955" fmla="*/ 0 h 6858000"/>
              <a:gd name="connsiteX956" fmla="*/ 3094669 w 7467600"/>
              <a:gd name="connsiteY956" fmla="*/ 30308 h 6858000"/>
              <a:gd name="connsiteX957" fmla="*/ 2901945 w 7467600"/>
              <a:gd name="connsiteY957" fmla="*/ 466538 h 6858000"/>
              <a:gd name="connsiteX958" fmla="*/ 2815209 w 7467600"/>
              <a:gd name="connsiteY958" fmla="*/ 497361 h 6858000"/>
              <a:gd name="connsiteX959" fmla="*/ 2844845 w 7467600"/>
              <a:gd name="connsiteY959" fmla="*/ 127638 h 6858000"/>
              <a:gd name="connsiteX960" fmla="*/ 2867960 w 7467600"/>
              <a:gd name="connsiteY960" fmla="*/ 0 h 6858000"/>
              <a:gd name="connsiteX961" fmla="*/ 1057230 w 7467600"/>
              <a:gd name="connsiteY961" fmla="*/ 0 h 6858000"/>
              <a:gd name="connsiteX962" fmla="*/ 1111003 w 7467600"/>
              <a:gd name="connsiteY962" fmla="*/ 0 h 6858000"/>
              <a:gd name="connsiteX963" fmla="*/ 1125553 w 7467600"/>
              <a:gd name="connsiteY963" fmla="*/ 52588 h 6858000"/>
              <a:gd name="connsiteX964" fmla="*/ 1304276 w 7467600"/>
              <a:gd name="connsiteY964" fmla="*/ 476275 h 6858000"/>
              <a:gd name="connsiteX965" fmla="*/ 1492066 w 7467600"/>
              <a:gd name="connsiteY965" fmla="*/ 886333 h 6858000"/>
              <a:gd name="connsiteX966" fmla="*/ 1423698 w 7467600"/>
              <a:gd name="connsiteY966" fmla="*/ 710817 h 6858000"/>
              <a:gd name="connsiteX967" fmla="*/ 1357609 w 7467600"/>
              <a:gd name="connsiteY967" fmla="*/ 532892 h 6858000"/>
              <a:gd name="connsiteX968" fmla="*/ 1309550 w 7467600"/>
              <a:gd name="connsiteY968" fmla="*/ 374031 h 6858000"/>
              <a:gd name="connsiteX969" fmla="*/ 1193673 w 7467600"/>
              <a:gd name="connsiteY969" fmla="*/ 49533 h 6858000"/>
              <a:gd name="connsiteX970" fmla="*/ 1164391 w 7467600"/>
              <a:gd name="connsiteY970" fmla="*/ 0 h 6858000"/>
              <a:gd name="connsiteX971" fmla="*/ 1200666 w 7467600"/>
              <a:gd name="connsiteY971" fmla="*/ 0 h 6858000"/>
              <a:gd name="connsiteX972" fmla="*/ 1223408 w 7467600"/>
              <a:gd name="connsiteY972" fmla="*/ 38996 h 6858000"/>
              <a:gd name="connsiteX973" fmla="*/ 1339635 w 7467600"/>
              <a:gd name="connsiteY973" fmla="*/ 365517 h 6858000"/>
              <a:gd name="connsiteX974" fmla="*/ 1387469 w 7467600"/>
              <a:gd name="connsiteY974" fmla="*/ 523079 h 6858000"/>
              <a:gd name="connsiteX975" fmla="*/ 1452685 w 7467600"/>
              <a:gd name="connsiteY975" fmla="*/ 699806 h 6858000"/>
              <a:gd name="connsiteX976" fmla="*/ 1492092 w 7467600"/>
              <a:gd name="connsiteY976" fmla="*/ 800424 h 6858000"/>
              <a:gd name="connsiteX977" fmla="*/ 1455302 w 7467600"/>
              <a:gd name="connsiteY977" fmla="*/ 632913 h 6858000"/>
              <a:gd name="connsiteX978" fmla="*/ 1222336 w 7467600"/>
              <a:gd name="connsiteY978" fmla="*/ 9480 h 6858000"/>
              <a:gd name="connsiteX979" fmla="*/ 1214634 w 7467600"/>
              <a:gd name="connsiteY979" fmla="*/ 0 h 6858000"/>
              <a:gd name="connsiteX980" fmla="*/ 1289827 w 7467600"/>
              <a:gd name="connsiteY980" fmla="*/ 0 h 6858000"/>
              <a:gd name="connsiteX981" fmla="*/ 1321076 w 7467600"/>
              <a:gd name="connsiteY981" fmla="*/ 59722 h 6858000"/>
              <a:gd name="connsiteX982" fmla="*/ 1512579 w 7467600"/>
              <a:gd name="connsiteY982" fmla="*/ 626441 h 6858000"/>
              <a:gd name="connsiteX983" fmla="*/ 1506076 w 7467600"/>
              <a:gd name="connsiteY983" fmla="*/ 1089289 h 6858000"/>
              <a:gd name="connsiteX984" fmla="*/ 1486346 w 7467600"/>
              <a:gd name="connsiteY984" fmla="*/ 1079919 h 6858000"/>
              <a:gd name="connsiteX985" fmla="*/ 1070511 w 7467600"/>
              <a:gd name="connsiteY985" fmla="*/ 48609 h 6858000"/>
              <a:gd name="connsiteX986" fmla="*/ 1057230 w 7467600"/>
              <a:gd name="connsiteY986" fmla="*/ 0 h 6858000"/>
              <a:gd name="connsiteX987" fmla="*/ 43151 w 7467600"/>
              <a:gd name="connsiteY987" fmla="*/ 0 h 6858000"/>
              <a:gd name="connsiteX988" fmla="*/ 95283 w 7467600"/>
              <a:gd name="connsiteY988" fmla="*/ 0 h 6858000"/>
              <a:gd name="connsiteX989" fmla="*/ 300708 w 7467600"/>
              <a:gd name="connsiteY989" fmla="*/ 154571 h 6858000"/>
              <a:gd name="connsiteX990" fmla="*/ 530414 w 7467600"/>
              <a:gd name="connsiteY990" fmla="*/ 354673 h 6858000"/>
              <a:gd name="connsiteX991" fmla="*/ 333785 w 7467600"/>
              <a:gd name="connsiteY991" fmla="*/ 161564 h 6858000"/>
              <a:gd name="connsiteX992" fmla="*/ 147005 w 7467600"/>
              <a:gd name="connsiteY992" fmla="*/ 0 h 6858000"/>
              <a:gd name="connsiteX993" fmla="*/ 272509 w 7467600"/>
              <a:gd name="connsiteY993" fmla="*/ 0 h 6858000"/>
              <a:gd name="connsiteX994" fmla="*/ 326276 w 7467600"/>
              <a:gd name="connsiteY994" fmla="*/ 45847 h 6858000"/>
              <a:gd name="connsiteX995" fmla="*/ 823759 w 7467600"/>
              <a:gd name="connsiteY995" fmla="*/ 574145 h 6858000"/>
              <a:gd name="connsiteX996" fmla="*/ 811254 w 7467600"/>
              <a:gd name="connsiteY996" fmla="*/ 665546 h 6858000"/>
              <a:gd name="connsiteX997" fmla="*/ 154042 w 7467600"/>
              <a:gd name="connsiteY997" fmla="*/ 261522 h 6858000"/>
              <a:gd name="connsiteX998" fmla="*/ 13550 w 7467600"/>
              <a:gd name="connsiteY998" fmla="*/ 158423 h 6858000"/>
              <a:gd name="connsiteX999" fmla="*/ 0 w 7467600"/>
              <a:gd name="connsiteY999" fmla="*/ 146618 h 6858000"/>
              <a:gd name="connsiteX1000" fmla="*/ 0 w 7467600"/>
              <a:gd name="connsiteY1000" fmla="*/ 59161 h 6858000"/>
              <a:gd name="connsiteX1001" fmla="*/ 45427 w 7467600"/>
              <a:gd name="connsiteY1001" fmla="*/ 101078 h 6858000"/>
              <a:gd name="connsiteX1002" fmla="*/ 630103 w 7467600"/>
              <a:gd name="connsiteY1002" fmla="*/ 485885 h 6858000"/>
              <a:gd name="connsiteX1003" fmla="*/ 532040 w 7467600"/>
              <a:gd name="connsiteY1003" fmla="*/ 399359 h 6858000"/>
              <a:gd name="connsiteX1004" fmla="*/ 517618 w 7467600"/>
              <a:gd name="connsiteY1004" fmla="*/ 385726 h 6858000"/>
              <a:gd name="connsiteX1005" fmla="*/ 285074 w 7467600"/>
              <a:gd name="connsiteY1005" fmla="*/ 182755 h 6858000"/>
              <a:gd name="connsiteX1006" fmla="*/ 43151 w 7467600"/>
              <a:gd name="connsiteY100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51412 w 7467600"/>
              <a:gd name="connsiteY844" fmla="*/ 799572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5905192 w 7467600"/>
              <a:gd name="connsiteY847" fmla="*/ 163079 h 6858000"/>
              <a:gd name="connsiteX848" fmla="*/ 5865655 w 7467600"/>
              <a:gd name="connsiteY848" fmla="*/ 171901 h 6858000"/>
              <a:gd name="connsiteX849" fmla="*/ 5259740 w 7467600"/>
              <a:gd name="connsiteY849" fmla="*/ 257013 h 6858000"/>
              <a:gd name="connsiteX850" fmla="*/ 5208466 w 7467600"/>
              <a:gd name="connsiteY850" fmla="*/ 257550 h 6858000"/>
              <a:gd name="connsiteX851" fmla="*/ 4980204 w 7467600"/>
              <a:gd name="connsiteY851" fmla="*/ 271903 h 6858000"/>
              <a:gd name="connsiteX852" fmla="*/ 5068068 w 7467600"/>
              <a:gd name="connsiteY852" fmla="*/ 282244 h 6858000"/>
              <a:gd name="connsiteX853" fmla="*/ 5153231 w 7467600"/>
              <a:gd name="connsiteY853" fmla="*/ 292240 h 6858000"/>
              <a:gd name="connsiteX854" fmla="*/ 5426491 w 7467600"/>
              <a:gd name="connsiteY854" fmla="*/ 281128 h 6858000"/>
              <a:gd name="connsiteX855" fmla="*/ 5731212 w 7467600"/>
              <a:gd name="connsiteY855" fmla="*/ 231951 h 6858000"/>
              <a:gd name="connsiteX856" fmla="*/ 5905192 w 7467600"/>
              <a:gd name="connsiteY856" fmla="*/ 163079 h 6858000"/>
              <a:gd name="connsiteX857" fmla="*/ 5944437 w 7467600"/>
              <a:gd name="connsiteY857" fmla="*/ 113829 h 6858000"/>
              <a:gd name="connsiteX858" fmla="*/ 5825032 w 7467600"/>
              <a:gd name="connsiteY858" fmla="*/ 146405 h 6858000"/>
              <a:gd name="connsiteX859" fmla="*/ 4955599 w 7467600"/>
              <a:gd name="connsiteY859" fmla="*/ 247008 h 6858000"/>
              <a:gd name="connsiteX860" fmla="*/ 5210104 w 7467600"/>
              <a:gd name="connsiteY860" fmla="*/ 228123 h 6858000"/>
              <a:gd name="connsiteX861" fmla="*/ 5261015 w 7467600"/>
              <a:gd name="connsiteY861" fmla="*/ 227087 h 6858000"/>
              <a:gd name="connsiteX862" fmla="*/ 5861181 w 7467600"/>
              <a:gd name="connsiteY862" fmla="*/ 143093 h 6858000"/>
              <a:gd name="connsiteX863" fmla="*/ 5961252 w 7467600"/>
              <a:gd name="connsiteY863" fmla="*/ 114820 h 6858000"/>
              <a:gd name="connsiteX864" fmla="*/ 5944437 w 7467600"/>
              <a:gd name="connsiteY864" fmla="*/ 113829 h 6858000"/>
              <a:gd name="connsiteX865" fmla="*/ 3882765 w 7467600"/>
              <a:gd name="connsiteY865" fmla="*/ 0 h 6858000"/>
              <a:gd name="connsiteX866" fmla="*/ 3995099 w 7467600"/>
              <a:gd name="connsiteY866" fmla="*/ 0 h 6858000"/>
              <a:gd name="connsiteX867" fmla="*/ 4163818 w 7467600"/>
              <a:gd name="connsiteY867" fmla="*/ 234104 h 6858000"/>
              <a:gd name="connsiteX868" fmla="*/ 4172099 w 7467600"/>
              <a:gd name="connsiteY868" fmla="*/ 234207 h 6858000"/>
              <a:gd name="connsiteX869" fmla="*/ 4784282 w 7467600"/>
              <a:gd name="connsiteY869" fmla="*/ 276561 h 6858000"/>
              <a:gd name="connsiteX870" fmla="*/ 4801687 w 7467600"/>
              <a:gd name="connsiteY870" fmla="*/ 267764 h 6858000"/>
              <a:gd name="connsiteX871" fmla="*/ 6082788 w 7467600"/>
              <a:gd name="connsiteY871" fmla="*/ 64119 h 6858000"/>
              <a:gd name="connsiteX872" fmla="*/ 6099442 w 7467600"/>
              <a:gd name="connsiteY872" fmla="*/ 82568 h 6858000"/>
              <a:gd name="connsiteX873" fmla="*/ 4804137 w 7467600"/>
              <a:gd name="connsiteY873" fmla="*/ 320931 h 6858000"/>
              <a:gd name="connsiteX874" fmla="*/ 4227047 w 7467600"/>
              <a:gd name="connsiteY874" fmla="*/ 313415 h 6858000"/>
              <a:gd name="connsiteX875" fmla="*/ 4346041 w 7467600"/>
              <a:gd name="connsiteY875" fmla="*/ 456086 h 6858000"/>
              <a:gd name="connsiteX876" fmla="*/ 4870967 w 7467600"/>
              <a:gd name="connsiteY876" fmla="*/ 963061 h 6858000"/>
              <a:gd name="connsiteX877" fmla="*/ 4889647 w 7467600"/>
              <a:gd name="connsiteY877" fmla="*/ 957147 h 6858000"/>
              <a:gd name="connsiteX878" fmla="*/ 5422504 w 7467600"/>
              <a:gd name="connsiteY878" fmla="*/ 805191 h 6858000"/>
              <a:gd name="connsiteX879" fmla="*/ 6087656 w 7467600"/>
              <a:gd name="connsiteY879" fmla="*/ 826703 h 6858000"/>
              <a:gd name="connsiteX880" fmla="*/ 6058717 w 7467600"/>
              <a:gd name="connsiteY880" fmla="*/ 865992 h 6858000"/>
              <a:gd name="connsiteX881" fmla="*/ 4974153 w 7467600"/>
              <a:gd name="connsiteY881" fmla="*/ 1045456 h 6858000"/>
              <a:gd name="connsiteX882" fmla="*/ 5627835 w 7467600"/>
              <a:gd name="connsiteY882" fmla="*/ 1472077 h 6858000"/>
              <a:gd name="connsiteX883" fmla="*/ 5629817 w 7467600"/>
              <a:gd name="connsiteY883" fmla="*/ 1471412 h 6858000"/>
              <a:gd name="connsiteX884" fmla="*/ 5634124 w 7467600"/>
              <a:gd name="connsiteY884" fmla="*/ 1470572 h 6858000"/>
              <a:gd name="connsiteX885" fmla="*/ 5755832 w 7467600"/>
              <a:gd name="connsiteY885" fmla="*/ 1383886 h 6858000"/>
              <a:gd name="connsiteX886" fmla="*/ 6014186 w 7467600"/>
              <a:gd name="connsiteY886" fmla="*/ 1279799 h 6858000"/>
              <a:gd name="connsiteX887" fmla="*/ 6901619 w 7467600"/>
              <a:gd name="connsiteY887" fmla="*/ 1047874 h 6858000"/>
              <a:gd name="connsiteX888" fmla="*/ 6931566 w 7467600"/>
              <a:gd name="connsiteY888" fmla="*/ 1062034 h 6858000"/>
              <a:gd name="connsiteX889" fmla="*/ 5790982 w 7467600"/>
              <a:gd name="connsiteY889" fmla="*/ 1561380 h 6858000"/>
              <a:gd name="connsiteX890" fmla="*/ 6188971 w 7467600"/>
              <a:gd name="connsiteY890" fmla="*/ 1755168 h 6858000"/>
              <a:gd name="connsiteX891" fmla="*/ 6202446 w 7467600"/>
              <a:gd name="connsiteY891" fmla="*/ 1752268 h 6858000"/>
              <a:gd name="connsiteX892" fmla="*/ 7179560 w 7467600"/>
              <a:gd name="connsiteY892" fmla="*/ 1467551 h 6858000"/>
              <a:gd name="connsiteX893" fmla="*/ 7158730 w 7467600"/>
              <a:gd name="connsiteY893" fmla="*/ 1507835 h 6858000"/>
              <a:gd name="connsiteX894" fmla="*/ 6326959 w 7467600"/>
              <a:gd name="connsiteY894" fmla="*/ 1817686 h 6858000"/>
              <a:gd name="connsiteX895" fmla="*/ 6537433 w 7467600"/>
              <a:gd name="connsiteY895" fmla="*/ 1907790 h 6858000"/>
              <a:gd name="connsiteX896" fmla="*/ 6550221 w 7467600"/>
              <a:gd name="connsiteY896" fmla="*/ 1910729 h 6858000"/>
              <a:gd name="connsiteX897" fmla="*/ 6964438 w 7467600"/>
              <a:gd name="connsiteY897" fmla="*/ 2209505 h 6858000"/>
              <a:gd name="connsiteX898" fmla="*/ 7367862 w 7467600"/>
              <a:gd name="connsiteY898" fmla="*/ 2806833 h 6858000"/>
              <a:gd name="connsiteX899" fmla="*/ 7364329 w 7467600"/>
              <a:gd name="connsiteY899" fmla="*/ 2826907 h 6858000"/>
              <a:gd name="connsiteX900" fmla="*/ 7290545 w 7467600"/>
              <a:gd name="connsiteY900" fmla="*/ 2850663 h 6858000"/>
              <a:gd name="connsiteX901" fmla="*/ 6472036 w 7467600"/>
              <a:gd name="connsiteY901" fmla="*/ 1959003 h 6858000"/>
              <a:gd name="connsiteX902" fmla="*/ 5792897 w 7467600"/>
              <a:gd name="connsiteY902" fmla="*/ 1647747 h 6858000"/>
              <a:gd name="connsiteX903" fmla="*/ 5842751 w 7467600"/>
              <a:gd name="connsiteY903" fmla="*/ 1816112 h 6858000"/>
              <a:gd name="connsiteX904" fmla="*/ 5847424 w 7467600"/>
              <a:gd name="connsiteY904" fmla="*/ 1815776 h 6858000"/>
              <a:gd name="connsiteX905" fmla="*/ 6399821 w 7467600"/>
              <a:gd name="connsiteY905" fmla="*/ 2344799 h 6858000"/>
              <a:gd name="connsiteX906" fmla="*/ 6323232 w 7467600"/>
              <a:gd name="connsiteY906" fmla="*/ 2389634 h 6858000"/>
              <a:gd name="connsiteX907" fmla="*/ 5942958 w 7467600"/>
              <a:gd name="connsiteY907" fmla="*/ 2077708 h 6858000"/>
              <a:gd name="connsiteX908" fmla="*/ 5921559 w 7467600"/>
              <a:gd name="connsiteY908" fmla="*/ 2378596 h 6858000"/>
              <a:gd name="connsiteX909" fmla="*/ 5817651 w 7467600"/>
              <a:gd name="connsiteY909" fmla="*/ 3023919 h 6858000"/>
              <a:gd name="connsiteX910" fmla="*/ 5729634 w 7467600"/>
              <a:gd name="connsiteY910" fmla="*/ 3051849 h 6858000"/>
              <a:gd name="connsiteX911" fmla="*/ 5611018 w 7467600"/>
              <a:gd name="connsiteY911" fmla="*/ 2316769 h 6858000"/>
              <a:gd name="connsiteX912" fmla="*/ 5687608 w 7467600"/>
              <a:gd name="connsiteY912" fmla="*/ 2039972 h 6858000"/>
              <a:gd name="connsiteX913" fmla="*/ 5657554 w 7467600"/>
              <a:gd name="connsiteY913" fmla="*/ 1576445 h 6858000"/>
              <a:gd name="connsiteX914" fmla="*/ 5150475 w 7467600"/>
              <a:gd name="connsiteY914" fmla="*/ 1274012 h 6858000"/>
              <a:gd name="connsiteX915" fmla="*/ 5349142 w 7467600"/>
              <a:gd name="connsiteY915" fmla="*/ 2204405 h 6858000"/>
              <a:gd name="connsiteX916" fmla="*/ 5262214 w 7467600"/>
              <a:gd name="connsiteY916" fmla="*/ 2233836 h 6858000"/>
              <a:gd name="connsiteX917" fmla="*/ 4981539 w 7467600"/>
              <a:gd name="connsiteY917" fmla="*/ 1542201 h 6858000"/>
              <a:gd name="connsiteX918" fmla="*/ 4958461 w 7467600"/>
              <a:gd name="connsiteY918" fmla="*/ 1136957 h 6858000"/>
              <a:gd name="connsiteX919" fmla="*/ 4655015 w 7467600"/>
              <a:gd name="connsiteY919" fmla="*/ 891426 h 6858000"/>
              <a:gd name="connsiteX920" fmla="*/ 4348002 w 7467600"/>
              <a:gd name="connsiteY920" fmla="*/ 2205895 h 6858000"/>
              <a:gd name="connsiteX921" fmla="*/ 4262250 w 7467600"/>
              <a:gd name="connsiteY921" fmla="*/ 2219972 h 6858000"/>
              <a:gd name="connsiteX922" fmla="*/ 4550611 w 7467600"/>
              <a:gd name="connsiteY922" fmla="*/ 817540 h 6858000"/>
              <a:gd name="connsiteX923" fmla="*/ 4564418 w 7467600"/>
              <a:gd name="connsiteY923" fmla="*/ 808293 h 6858000"/>
              <a:gd name="connsiteX924" fmla="*/ 4266388 w 7467600"/>
              <a:gd name="connsiteY924" fmla="*/ 500083 h 6858000"/>
              <a:gd name="connsiteX925" fmla="*/ 4032842 w 7467600"/>
              <a:gd name="connsiteY925" fmla="*/ 211809 h 6858000"/>
              <a:gd name="connsiteX926" fmla="*/ 3882765 w 7467600"/>
              <a:gd name="connsiteY926" fmla="*/ 0 h 6858000"/>
              <a:gd name="connsiteX927" fmla="*/ 3721337 w 7467600"/>
              <a:gd name="connsiteY927" fmla="*/ 0 h 6858000"/>
              <a:gd name="connsiteX928" fmla="*/ 3797544 w 7467600"/>
              <a:gd name="connsiteY928" fmla="*/ 0 h 6858000"/>
              <a:gd name="connsiteX929" fmla="*/ 3775734 w 7467600"/>
              <a:gd name="connsiteY929" fmla="*/ 95131 h 6858000"/>
              <a:gd name="connsiteX930" fmla="*/ 3724807 w 7467600"/>
              <a:gd name="connsiteY930" fmla="*/ 272257 h 6858000"/>
              <a:gd name="connsiteX931" fmla="*/ 3726844 w 7467600"/>
              <a:gd name="connsiteY931" fmla="*/ 282988 h 6858000"/>
              <a:gd name="connsiteX932" fmla="*/ 3742664 w 7467600"/>
              <a:gd name="connsiteY932" fmla="*/ 279918 h 6858000"/>
              <a:gd name="connsiteX933" fmla="*/ 4103910 w 7467600"/>
              <a:gd name="connsiteY933" fmla="*/ 1161917 h 6858000"/>
              <a:gd name="connsiteX934" fmla="*/ 4020269 w 7467600"/>
              <a:gd name="connsiteY934" fmla="*/ 1200406 h 6858000"/>
              <a:gd name="connsiteX935" fmla="*/ 3674882 w 7467600"/>
              <a:gd name="connsiteY935" fmla="*/ 488524 h 6858000"/>
              <a:gd name="connsiteX936" fmla="*/ 3132682 w 7467600"/>
              <a:gd name="connsiteY936" fmla="*/ 1072284 h 6858000"/>
              <a:gd name="connsiteX937" fmla="*/ 2716346 w 7467600"/>
              <a:gd name="connsiteY937" fmla="*/ 1276376 h 6858000"/>
              <a:gd name="connsiteX938" fmla="*/ 2716772 w 7467600"/>
              <a:gd name="connsiteY938" fmla="*/ 1255462 h 6858000"/>
              <a:gd name="connsiteX939" fmla="*/ 3471096 w 7467600"/>
              <a:gd name="connsiteY939" fmla="*/ 437072 h 6858000"/>
              <a:gd name="connsiteX940" fmla="*/ 3639057 w 7467600"/>
              <a:gd name="connsiteY940" fmla="*/ 286334 h 6858000"/>
              <a:gd name="connsiteX941" fmla="*/ 3640309 w 7467600"/>
              <a:gd name="connsiteY941" fmla="*/ 284664 h 6858000"/>
              <a:gd name="connsiteX942" fmla="*/ 3646022 w 7467600"/>
              <a:gd name="connsiteY942" fmla="*/ 276711 h 6858000"/>
              <a:gd name="connsiteX943" fmla="*/ 3707943 w 7467600"/>
              <a:gd name="connsiteY943" fmla="*/ 65958 h 6858000"/>
              <a:gd name="connsiteX944" fmla="*/ 3721337 w 7467600"/>
              <a:gd name="connsiteY944" fmla="*/ 0 h 6858000"/>
              <a:gd name="connsiteX945" fmla="*/ 2867960 w 7467600"/>
              <a:gd name="connsiteY945" fmla="*/ 0 h 6858000"/>
              <a:gd name="connsiteX946" fmla="*/ 2926351 w 7467600"/>
              <a:gd name="connsiteY946" fmla="*/ 0 h 6858000"/>
              <a:gd name="connsiteX947" fmla="*/ 2902823 w 7467600"/>
              <a:gd name="connsiteY947" fmla="*/ 262929 h 6858000"/>
              <a:gd name="connsiteX948" fmla="*/ 2940663 w 7467600"/>
              <a:gd name="connsiteY948" fmla="*/ 140884 h 6858000"/>
              <a:gd name="connsiteX949" fmla="*/ 2947039 w 7467600"/>
              <a:gd name="connsiteY949" fmla="*/ 122524 h 6858000"/>
              <a:gd name="connsiteX950" fmla="*/ 2984316 w 7467600"/>
              <a:gd name="connsiteY950" fmla="*/ 0 h 6858000"/>
              <a:gd name="connsiteX951" fmla="*/ 3016114 w 7467600"/>
              <a:gd name="connsiteY951" fmla="*/ 0 h 6858000"/>
              <a:gd name="connsiteX952" fmla="*/ 2979949 w 7467600"/>
              <a:gd name="connsiteY952" fmla="*/ 119274 h 6858000"/>
              <a:gd name="connsiteX953" fmla="*/ 3023879 w 7467600"/>
              <a:gd name="connsiteY953" fmla="*/ 0 h 6858000"/>
              <a:gd name="connsiteX954" fmla="*/ 3105400 w 7467600"/>
              <a:gd name="connsiteY954" fmla="*/ 0 h 6858000"/>
              <a:gd name="connsiteX955" fmla="*/ 3094669 w 7467600"/>
              <a:gd name="connsiteY955" fmla="*/ 30308 h 6858000"/>
              <a:gd name="connsiteX956" fmla="*/ 2901945 w 7467600"/>
              <a:gd name="connsiteY956" fmla="*/ 466538 h 6858000"/>
              <a:gd name="connsiteX957" fmla="*/ 2815209 w 7467600"/>
              <a:gd name="connsiteY957" fmla="*/ 497361 h 6858000"/>
              <a:gd name="connsiteX958" fmla="*/ 2844845 w 7467600"/>
              <a:gd name="connsiteY958" fmla="*/ 127638 h 6858000"/>
              <a:gd name="connsiteX959" fmla="*/ 2867960 w 7467600"/>
              <a:gd name="connsiteY959" fmla="*/ 0 h 6858000"/>
              <a:gd name="connsiteX960" fmla="*/ 1057230 w 7467600"/>
              <a:gd name="connsiteY960" fmla="*/ 0 h 6858000"/>
              <a:gd name="connsiteX961" fmla="*/ 1111003 w 7467600"/>
              <a:gd name="connsiteY961" fmla="*/ 0 h 6858000"/>
              <a:gd name="connsiteX962" fmla="*/ 1125553 w 7467600"/>
              <a:gd name="connsiteY962" fmla="*/ 52588 h 6858000"/>
              <a:gd name="connsiteX963" fmla="*/ 1304276 w 7467600"/>
              <a:gd name="connsiteY963" fmla="*/ 476275 h 6858000"/>
              <a:gd name="connsiteX964" fmla="*/ 1492066 w 7467600"/>
              <a:gd name="connsiteY964" fmla="*/ 886333 h 6858000"/>
              <a:gd name="connsiteX965" fmla="*/ 1423698 w 7467600"/>
              <a:gd name="connsiteY965" fmla="*/ 710817 h 6858000"/>
              <a:gd name="connsiteX966" fmla="*/ 1357609 w 7467600"/>
              <a:gd name="connsiteY966" fmla="*/ 532892 h 6858000"/>
              <a:gd name="connsiteX967" fmla="*/ 1309550 w 7467600"/>
              <a:gd name="connsiteY967" fmla="*/ 374031 h 6858000"/>
              <a:gd name="connsiteX968" fmla="*/ 1193673 w 7467600"/>
              <a:gd name="connsiteY968" fmla="*/ 49533 h 6858000"/>
              <a:gd name="connsiteX969" fmla="*/ 1164391 w 7467600"/>
              <a:gd name="connsiteY969" fmla="*/ 0 h 6858000"/>
              <a:gd name="connsiteX970" fmla="*/ 1200666 w 7467600"/>
              <a:gd name="connsiteY970" fmla="*/ 0 h 6858000"/>
              <a:gd name="connsiteX971" fmla="*/ 1223408 w 7467600"/>
              <a:gd name="connsiteY971" fmla="*/ 38996 h 6858000"/>
              <a:gd name="connsiteX972" fmla="*/ 1339635 w 7467600"/>
              <a:gd name="connsiteY972" fmla="*/ 365517 h 6858000"/>
              <a:gd name="connsiteX973" fmla="*/ 1387469 w 7467600"/>
              <a:gd name="connsiteY973" fmla="*/ 523079 h 6858000"/>
              <a:gd name="connsiteX974" fmla="*/ 1452685 w 7467600"/>
              <a:gd name="connsiteY974" fmla="*/ 699806 h 6858000"/>
              <a:gd name="connsiteX975" fmla="*/ 1492092 w 7467600"/>
              <a:gd name="connsiteY975" fmla="*/ 800424 h 6858000"/>
              <a:gd name="connsiteX976" fmla="*/ 1455302 w 7467600"/>
              <a:gd name="connsiteY976" fmla="*/ 632913 h 6858000"/>
              <a:gd name="connsiteX977" fmla="*/ 1222336 w 7467600"/>
              <a:gd name="connsiteY977" fmla="*/ 9480 h 6858000"/>
              <a:gd name="connsiteX978" fmla="*/ 1214634 w 7467600"/>
              <a:gd name="connsiteY978" fmla="*/ 0 h 6858000"/>
              <a:gd name="connsiteX979" fmla="*/ 1289827 w 7467600"/>
              <a:gd name="connsiteY979" fmla="*/ 0 h 6858000"/>
              <a:gd name="connsiteX980" fmla="*/ 1321076 w 7467600"/>
              <a:gd name="connsiteY980" fmla="*/ 59722 h 6858000"/>
              <a:gd name="connsiteX981" fmla="*/ 1512579 w 7467600"/>
              <a:gd name="connsiteY981" fmla="*/ 626441 h 6858000"/>
              <a:gd name="connsiteX982" fmla="*/ 1506076 w 7467600"/>
              <a:gd name="connsiteY982" fmla="*/ 1089289 h 6858000"/>
              <a:gd name="connsiteX983" fmla="*/ 1486346 w 7467600"/>
              <a:gd name="connsiteY983" fmla="*/ 1079919 h 6858000"/>
              <a:gd name="connsiteX984" fmla="*/ 1070511 w 7467600"/>
              <a:gd name="connsiteY984" fmla="*/ 48609 h 6858000"/>
              <a:gd name="connsiteX985" fmla="*/ 1057230 w 7467600"/>
              <a:gd name="connsiteY985" fmla="*/ 0 h 6858000"/>
              <a:gd name="connsiteX986" fmla="*/ 43151 w 7467600"/>
              <a:gd name="connsiteY986" fmla="*/ 0 h 6858000"/>
              <a:gd name="connsiteX987" fmla="*/ 95283 w 7467600"/>
              <a:gd name="connsiteY987" fmla="*/ 0 h 6858000"/>
              <a:gd name="connsiteX988" fmla="*/ 300708 w 7467600"/>
              <a:gd name="connsiteY988" fmla="*/ 154571 h 6858000"/>
              <a:gd name="connsiteX989" fmla="*/ 530414 w 7467600"/>
              <a:gd name="connsiteY989" fmla="*/ 354673 h 6858000"/>
              <a:gd name="connsiteX990" fmla="*/ 333785 w 7467600"/>
              <a:gd name="connsiteY990" fmla="*/ 161564 h 6858000"/>
              <a:gd name="connsiteX991" fmla="*/ 147005 w 7467600"/>
              <a:gd name="connsiteY991" fmla="*/ 0 h 6858000"/>
              <a:gd name="connsiteX992" fmla="*/ 272509 w 7467600"/>
              <a:gd name="connsiteY992" fmla="*/ 0 h 6858000"/>
              <a:gd name="connsiteX993" fmla="*/ 326276 w 7467600"/>
              <a:gd name="connsiteY993" fmla="*/ 45847 h 6858000"/>
              <a:gd name="connsiteX994" fmla="*/ 823759 w 7467600"/>
              <a:gd name="connsiteY994" fmla="*/ 574145 h 6858000"/>
              <a:gd name="connsiteX995" fmla="*/ 811254 w 7467600"/>
              <a:gd name="connsiteY995" fmla="*/ 665546 h 6858000"/>
              <a:gd name="connsiteX996" fmla="*/ 154042 w 7467600"/>
              <a:gd name="connsiteY996" fmla="*/ 261522 h 6858000"/>
              <a:gd name="connsiteX997" fmla="*/ 13550 w 7467600"/>
              <a:gd name="connsiteY997" fmla="*/ 158423 h 6858000"/>
              <a:gd name="connsiteX998" fmla="*/ 0 w 7467600"/>
              <a:gd name="connsiteY998" fmla="*/ 146618 h 6858000"/>
              <a:gd name="connsiteX999" fmla="*/ 0 w 7467600"/>
              <a:gd name="connsiteY999" fmla="*/ 59161 h 6858000"/>
              <a:gd name="connsiteX1000" fmla="*/ 45427 w 7467600"/>
              <a:gd name="connsiteY1000" fmla="*/ 101078 h 6858000"/>
              <a:gd name="connsiteX1001" fmla="*/ 630103 w 7467600"/>
              <a:gd name="connsiteY1001" fmla="*/ 485885 h 6858000"/>
              <a:gd name="connsiteX1002" fmla="*/ 532040 w 7467600"/>
              <a:gd name="connsiteY1002" fmla="*/ 399359 h 6858000"/>
              <a:gd name="connsiteX1003" fmla="*/ 517618 w 7467600"/>
              <a:gd name="connsiteY1003" fmla="*/ 385726 h 6858000"/>
              <a:gd name="connsiteX1004" fmla="*/ 285074 w 7467600"/>
              <a:gd name="connsiteY1004" fmla="*/ 182755 h 6858000"/>
              <a:gd name="connsiteX1005" fmla="*/ 43151 w 7467600"/>
              <a:gd name="connsiteY100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5905192 w 7467600"/>
              <a:gd name="connsiteY844" fmla="*/ 163079 h 6858000"/>
              <a:gd name="connsiteX845" fmla="*/ 5865655 w 7467600"/>
              <a:gd name="connsiteY845" fmla="*/ 171901 h 6858000"/>
              <a:gd name="connsiteX846" fmla="*/ 5259740 w 7467600"/>
              <a:gd name="connsiteY846" fmla="*/ 257013 h 6858000"/>
              <a:gd name="connsiteX847" fmla="*/ 5208466 w 7467600"/>
              <a:gd name="connsiteY847" fmla="*/ 257550 h 6858000"/>
              <a:gd name="connsiteX848" fmla="*/ 4980204 w 7467600"/>
              <a:gd name="connsiteY848" fmla="*/ 271903 h 6858000"/>
              <a:gd name="connsiteX849" fmla="*/ 5068068 w 7467600"/>
              <a:gd name="connsiteY849" fmla="*/ 282244 h 6858000"/>
              <a:gd name="connsiteX850" fmla="*/ 5153231 w 7467600"/>
              <a:gd name="connsiteY850" fmla="*/ 292240 h 6858000"/>
              <a:gd name="connsiteX851" fmla="*/ 5426491 w 7467600"/>
              <a:gd name="connsiteY851" fmla="*/ 281128 h 6858000"/>
              <a:gd name="connsiteX852" fmla="*/ 5731212 w 7467600"/>
              <a:gd name="connsiteY852" fmla="*/ 231951 h 6858000"/>
              <a:gd name="connsiteX853" fmla="*/ 5905192 w 7467600"/>
              <a:gd name="connsiteY853" fmla="*/ 163079 h 6858000"/>
              <a:gd name="connsiteX854" fmla="*/ 5944437 w 7467600"/>
              <a:gd name="connsiteY854" fmla="*/ 113829 h 6858000"/>
              <a:gd name="connsiteX855" fmla="*/ 5825032 w 7467600"/>
              <a:gd name="connsiteY855" fmla="*/ 146405 h 6858000"/>
              <a:gd name="connsiteX856" fmla="*/ 4955599 w 7467600"/>
              <a:gd name="connsiteY856" fmla="*/ 247008 h 6858000"/>
              <a:gd name="connsiteX857" fmla="*/ 5210104 w 7467600"/>
              <a:gd name="connsiteY857" fmla="*/ 228123 h 6858000"/>
              <a:gd name="connsiteX858" fmla="*/ 5261015 w 7467600"/>
              <a:gd name="connsiteY858" fmla="*/ 227087 h 6858000"/>
              <a:gd name="connsiteX859" fmla="*/ 5861181 w 7467600"/>
              <a:gd name="connsiteY859" fmla="*/ 143093 h 6858000"/>
              <a:gd name="connsiteX860" fmla="*/ 5961252 w 7467600"/>
              <a:gd name="connsiteY860" fmla="*/ 114820 h 6858000"/>
              <a:gd name="connsiteX861" fmla="*/ 5944437 w 7467600"/>
              <a:gd name="connsiteY861" fmla="*/ 113829 h 6858000"/>
              <a:gd name="connsiteX862" fmla="*/ 3882765 w 7467600"/>
              <a:gd name="connsiteY862" fmla="*/ 0 h 6858000"/>
              <a:gd name="connsiteX863" fmla="*/ 3995099 w 7467600"/>
              <a:gd name="connsiteY863" fmla="*/ 0 h 6858000"/>
              <a:gd name="connsiteX864" fmla="*/ 4163818 w 7467600"/>
              <a:gd name="connsiteY864" fmla="*/ 234104 h 6858000"/>
              <a:gd name="connsiteX865" fmla="*/ 4172099 w 7467600"/>
              <a:gd name="connsiteY865" fmla="*/ 234207 h 6858000"/>
              <a:gd name="connsiteX866" fmla="*/ 4784282 w 7467600"/>
              <a:gd name="connsiteY866" fmla="*/ 276561 h 6858000"/>
              <a:gd name="connsiteX867" fmla="*/ 4801687 w 7467600"/>
              <a:gd name="connsiteY867" fmla="*/ 267764 h 6858000"/>
              <a:gd name="connsiteX868" fmla="*/ 6082788 w 7467600"/>
              <a:gd name="connsiteY868" fmla="*/ 64119 h 6858000"/>
              <a:gd name="connsiteX869" fmla="*/ 6099442 w 7467600"/>
              <a:gd name="connsiteY869" fmla="*/ 82568 h 6858000"/>
              <a:gd name="connsiteX870" fmla="*/ 4804137 w 7467600"/>
              <a:gd name="connsiteY870" fmla="*/ 320931 h 6858000"/>
              <a:gd name="connsiteX871" fmla="*/ 4227047 w 7467600"/>
              <a:gd name="connsiteY871" fmla="*/ 313415 h 6858000"/>
              <a:gd name="connsiteX872" fmla="*/ 4346041 w 7467600"/>
              <a:gd name="connsiteY872" fmla="*/ 456086 h 6858000"/>
              <a:gd name="connsiteX873" fmla="*/ 4870967 w 7467600"/>
              <a:gd name="connsiteY873" fmla="*/ 963061 h 6858000"/>
              <a:gd name="connsiteX874" fmla="*/ 4889647 w 7467600"/>
              <a:gd name="connsiteY874" fmla="*/ 957147 h 6858000"/>
              <a:gd name="connsiteX875" fmla="*/ 5422504 w 7467600"/>
              <a:gd name="connsiteY875" fmla="*/ 805191 h 6858000"/>
              <a:gd name="connsiteX876" fmla="*/ 6087656 w 7467600"/>
              <a:gd name="connsiteY876" fmla="*/ 826703 h 6858000"/>
              <a:gd name="connsiteX877" fmla="*/ 6058717 w 7467600"/>
              <a:gd name="connsiteY877" fmla="*/ 865992 h 6858000"/>
              <a:gd name="connsiteX878" fmla="*/ 4974153 w 7467600"/>
              <a:gd name="connsiteY878" fmla="*/ 1045456 h 6858000"/>
              <a:gd name="connsiteX879" fmla="*/ 5627835 w 7467600"/>
              <a:gd name="connsiteY879" fmla="*/ 1472077 h 6858000"/>
              <a:gd name="connsiteX880" fmla="*/ 5629817 w 7467600"/>
              <a:gd name="connsiteY880" fmla="*/ 1471412 h 6858000"/>
              <a:gd name="connsiteX881" fmla="*/ 5634124 w 7467600"/>
              <a:gd name="connsiteY881" fmla="*/ 1470572 h 6858000"/>
              <a:gd name="connsiteX882" fmla="*/ 5755832 w 7467600"/>
              <a:gd name="connsiteY882" fmla="*/ 1383886 h 6858000"/>
              <a:gd name="connsiteX883" fmla="*/ 6014186 w 7467600"/>
              <a:gd name="connsiteY883" fmla="*/ 1279799 h 6858000"/>
              <a:gd name="connsiteX884" fmla="*/ 6901619 w 7467600"/>
              <a:gd name="connsiteY884" fmla="*/ 1047874 h 6858000"/>
              <a:gd name="connsiteX885" fmla="*/ 6931566 w 7467600"/>
              <a:gd name="connsiteY885" fmla="*/ 1062034 h 6858000"/>
              <a:gd name="connsiteX886" fmla="*/ 5790982 w 7467600"/>
              <a:gd name="connsiteY886" fmla="*/ 1561380 h 6858000"/>
              <a:gd name="connsiteX887" fmla="*/ 6188971 w 7467600"/>
              <a:gd name="connsiteY887" fmla="*/ 1755168 h 6858000"/>
              <a:gd name="connsiteX888" fmla="*/ 6202446 w 7467600"/>
              <a:gd name="connsiteY888" fmla="*/ 1752268 h 6858000"/>
              <a:gd name="connsiteX889" fmla="*/ 7179560 w 7467600"/>
              <a:gd name="connsiteY889" fmla="*/ 1467551 h 6858000"/>
              <a:gd name="connsiteX890" fmla="*/ 7158730 w 7467600"/>
              <a:gd name="connsiteY890" fmla="*/ 1507835 h 6858000"/>
              <a:gd name="connsiteX891" fmla="*/ 6326959 w 7467600"/>
              <a:gd name="connsiteY891" fmla="*/ 1817686 h 6858000"/>
              <a:gd name="connsiteX892" fmla="*/ 6537433 w 7467600"/>
              <a:gd name="connsiteY892" fmla="*/ 1907790 h 6858000"/>
              <a:gd name="connsiteX893" fmla="*/ 6550221 w 7467600"/>
              <a:gd name="connsiteY893" fmla="*/ 1910729 h 6858000"/>
              <a:gd name="connsiteX894" fmla="*/ 6964438 w 7467600"/>
              <a:gd name="connsiteY894" fmla="*/ 2209505 h 6858000"/>
              <a:gd name="connsiteX895" fmla="*/ 7367862 w 7467600"/>
              <a:gd name="connsiteY895" fmla="*/ 2806833 h 6858000"/>
              <a:gd name="connsiteX896" fmla="*/ 7364329 w 7467600"/>
              <a:gd name="connsiteY896" fmla="*/ 2826907 h 6858000"/>
              <a:gd name="connsiteX897" fmla="*/ 7290545 w 7467600"/>
              <a:gd name="connsiteY897" fmla="*/ 2850663 h 6858000"/>
              <a:gd name="connsiteX898" fmla="*/ 6472036 w 7467600"/>
              <a:gd name="connsiteY898" fmla="*/ 1959003 h 6858000"/>
              <a:gd name="connsiteX899" fmla="*/ 5792897 w 7467600"/>
              <a:gd name="connsiteY899" fmla="*/ 1647747 h 6858000"/>
              <a:gd name="connsiteX900" fmla="*/ 5842751 w 7467600"/>
              <a:gd name="connsiteY900" fmla="*/ 1816112 h 6858000"/>
              <a:gd name="connsiteX901" fmla="*/ 5847424 w 7467600"/>
              <a:gd name="connsiteY901" fmla="*/ 1815776 h 6858000"/>
              <a:gd name="connsiteX902" fmla="*/ 6399821 w 7467600"/>
              <a:gd name="connsiteY902" fmla="*/ 2344799 h 6858000"/>
              <a:gd name="connsiteX903" fmla="*/ 6323232 w 7467600"/>
              <a:gd name="connsiteY903" fmla="*/ 2389634 h 6858000"/>
              <a:gd name="connsiteX904" fmla="*/ 5942958 w 7467600"/>
              <a:gd name="connsiteY904" fmla="*/ 2077708 h 6858000"/>
              <a:gd name="connsiteX905" fmla="*/ 5921559 w 7467600"/>
              <a:gd name="connsiteY905" fmla="*/ 2378596 h 6858000"/>
              <a:gd name="connsiteX906" fmla="*/ 5817651 w 7467600"/>
              <a:gd name="connsiteY906" fmla="*/ 3023919 h 6858000"/>
              <a:gd name="connsiteX907" fmla="*/ 5729634 w 7467600"/>
              <a:gd name="connsiteY907" fmla="*/ 3051849 h 6858000"/>
              <a:gd name="connsiteX908" fmla="*/ 5611018 w 7467600"/>
              <a:gd name="connsiteY908" fmla="*/ 2316769 h 6858000"/>
              <a:gd name="connsiteX909" fmla="*/ 5687608 w 7467600"/>
              <a:gd name="connsiteY909" fmla="*/ 2039972 h 6858000"/>
              <a:gd name="connsiteX910" fmla="*/ 5657554 w 7467600"/>
              <a:gd name="connsiteY910" fmla="*/ 1576445 h 6858000"/>
              <a:gd name="connsiteX911" fmla="*/ 5150475 w 7467600"/>
              <a:gd name="connsiteY911" fmla="*/ 1274012 h 6858000"/>
              <a:gd name="connsiteX912" fmla="*/ 5349142 w 7467600"/>
              <a:gd name="connsiteY912" fmla="*/ 2204405 h 6858000"/>
              <a:gd name="connsiteX913" fmla="*/ 5262214 w 7467600"/>
              <a:gd name="connsiteY913" fmla="*/ 2233836 h 6858000"/>
              <a:gd name="connsiteX914" fmla="*/ 4981539 w 7467600"/>
              <a:gd name="connsiteY914" fmla="*/ 1542201 h 6858000"/>
              <a:gd name="connsiteX915" fmla="*/ 4958461 w 7467600"/>
              <a:gd name="connsiteY915" fmla="*/ 1136957 h 6858000"/>
              <a:gd name="connsiteX916" fmla="*/ 4655015 w 7467600"/>
              <a:gd name="connsiteY916" fmla="*/ 891426 h 6858000"/>
              <a:gd name="connsiteX917" fmla="*/ 4348002 w 7467600"/>
              <a:gd name="connsiteY917" fmla="*/ 2205895 h 6858000"/>
              <a:gd name="connsiteX918" fmla="*/ 4262250 w 7467600"/>
              <a:gd name="connsiteY918" fmla="*/ 2219972 h 6858000"/>
              <a:gd name="connsiteX919" fmla="*/ 4550611 w 7467600"/>
              <a:gd name="connsiteY919" fmla="*/ 817540 h 6858000"/>
              <a:gd name="connsiteX920" fmla="*/ 4564418 w 7467600"/>
              <a:gd name="connsiteY920" fmla="*/ 808293 h 6858000"/>
              <a:gd name="connsiteX921" fmla="*/ 4266388 w 7467600"/>
              <a:gd name="connsiteY921" fmla="*/ 500083 h 6858000"/>
              <a:gd name="connsiteX922" fmla="*/ 4032842 w 7467600"/>
              <a:gd name="connsiteY922" fmla="*/ 211809 h 6858000"/>
              <a:gd name="connsiteX923" fmla="*/ 3882765 w 7467600"/>
              <a:gd name="connsiteY923" fmla="*/ 0 h 6858000"/>
              <a:gd name="connsiteX924" fmla="*/ 3721337 w 7467600"/>
              <a:gd name="connsiteY924" fmla="*/ 0 h 6858000"/>
              <a:gd name="connsiteX925" fmla="*/ 3797544 w 7467600"/>
              <a:gd name="connsiteY925" fmla="*/ 0 h 6858000"/>
              <a:gd name="connsiteX926" fmla="*/ 3775734 w 7467600"/>
              <a:gd name="connsiteY926" fmla="*/ 95131 h 6858000"/>
              <a:gd name="connsiteX927" fmla="*/ 3724807 w 7467600"/>
              <a:gd name="connsiteY927" fmla="*/ 272257 h 6858000"/>
              <a:gd name="connsiteX928" fmla="*/ 3726844 w 7467600"/>
              <a:gd name="connsiteY928" fmla="*/ 282988 h 6858000"/>
              <a:gd name="connsiteX929" fmla="*/ 3742664 w 7467600"/>
              <a:gd name="connsiteY929" fmla="*/ 279918 h 6858000"/>
              <a:gd name="connsiteX930" fmla="*/ 4103910 w 7467600"/>
              <a:gd name="connsiteY930" fmla="*/ 1161917 h 6858000"/>
              <a:gd name="connsiteX931" fmla="*/ 4020269 w 7467600"/>
              <a:gd name="connsiteY931" fmla="*/ 1200406 h 6858000"/>
              <a:gd name="connsiteX932" fmla="*/ 3674882 w 7467600"/>
              <a:gd name="connsiteY932" fmla="*/ 488524 h 6858000"/>
              <a:gd name="connsiteX933" fmla="*/ 3132682 w 7467600"/>
              <a:gd name="connsiteY933" fmla="*/ 1072284 h 6858000"/>
              <a:gd name="connsiteX934" fmla="*/ 2716346 w 7467600"/>
              <a:gd name="connsiteY934" fmla="*/ 1276376 h 6858000"/>
              <a:gd name="connsiteX935" fmla="*/ 2716772 w 7467600"/>
              <a:gd name="connsiteY935" fmla="*/ 1255462 h 6858000"/>
              <a:gd name="connsiteX936" fmla="*/ 3471096 w 7467600"/>
              <a:gd name="connsiteY936" fmla="*/ 437072 h 6858000"/>
              <a:gd name="connsiteX937" fmla="*/ 3639057 w 7467600"/>
              <a:gd name="connsiteY937" fmla="*/ 286334 h 6858000"/>
              <a:gd name="connsiteX938" fmla="*/ 3640309 w 7467600"/>
              <a:gd name="connsiteY938" fmla="*/ 284664 h 6858000"/>
              <a:gd name="connsiteX939" fmla="*/ 3646022 w 7467600"/>
              <a:gd name="connsiteY939" fmla="*/ 276711 h 6858000"/>
              <a:gd name="connsiteX940" fmla="*/ 3707943 w 7467600"/>
              <a:gd name="connsiteY940" fmla="*/ 65958 h 6858000"/>
              <a:gd name="connsiteX941" fmla="*/ 3721337 w 7467600"/>
              <a:gd name="connsiteY941" fmla="*/ 0 h 6858000"/>
              <a:gd name="connsiteX942" fmla="*/ 2867960 w 7467600"/>
              <a:gd name="connsiteY942" fmla="*/ 0 h 6858000"/>
              <a:gd name="connsiteX943" fmla="*/ 2926351 w 7467600"/>
              <a:gd name="connsiteY943" fmla="*/ 0 h 6858000"/>
              <a:gd name="connsiteX944" fmla="*/ 2902823 w 7467600"/>
              <a:gd name="connsiteY944" fmla="*/ 262929 h 6858000"/>
              <a:gd name="connsiteX945" fmla="*/ 2940663 w 7467600"/>
              <a:gd name="connsiteY945" fmla="*/ 140884 h 6858000"/>
              <a:gd name="connsiteX946" fmla="*/ 2947039 w 7467600"/>
              <a:gd name="connsiteY946" fmla="*/ 122524 h 6858000"/>
              <a:gd name="connsiteX947" fmla="*/ 2984316 w 7467600"/>
              <a:gd name="connsiteY947" fmla="*/ 0 h 6858000"/>
              <a:gd name="connsiteX948" fmla="*/ 3016114 w 7467600"/>
              <a:gd name="connsiteY948" fmla="*/ 0 h 6858000"/>
              <a:gd name="connsiteX949" fmla="*/ 2979949 w 7467600"/>
              <a:gd name="connsiteY949" fmla="*/ 119274 h 6858000"/>
              <a:gd name="connsiteX950" fmla="*/ 3023879 w 7467600"/>
              <a:gd name="connsiteY950" fmla="*/ 0 h 6858000"/>
              <a:gd name="connsiteX951" fmla="*/ 3105400 w 7467600"/>
              <a:gd name="connsiteY951" fmla="*/ 0 h 6858000"/>
              <a:gd name="connsiteX952" fmla="*/ 3094669 w 7467600"/>
              <a:gd name="connsiteY952" fmla="*/ 30308 h 6858000"/>
              <a:gd name="connsiteX953" fmla="*/ 2901945 w 7467600"/>
              <a:gd name="connsiteY953" fmla="*/ 466538 h 6858000"/>
              <a:gd name="connsiteX954" fmla="*/ 2815209 w 7467600"/>
              <a:gd name="connsiteY954" fmla="*/ 497361 h 6858000"/>
              <a:gd name="connsiteX955" fmla="*/ 2844845 w 7467600"/>
              <a:gd name="connsiteY955" fmla="*/ 127638 h 6858000"/>
              <a:gd name="connsiteX956" fmla="*/ 2867960 w 7467600"/>
              <a:gd name="connsiteY956" fmla="*/ 0 h 6858000"/>
              <a:gd name="connsiteX957" fmla="*/ 1057230 w 7467600"/>
              <a:gd name="connsiteY957" fmla="*/ 0 h 6858000"/>
              <a:gd name="connsiteX958" fmla="*/ 1111003 w 7467600"/>
              <a:gd name="connsiteY958" fmla="*/ 0 h 6858000"/>
              <a:gd name="connsiteX959" fmla="*/ 1125553 w 7467600"/>
              <a:gd name="connsiteY959" fmla="*/ 52588 h 6858000"/>
              <a:gd name="connsiteX960" fmla="*/ 1304276 w 7467600"/>
              <a:gd name="connsiteY960" fmla="*/ 476275 h 6858000"/>
              <a:gd name="connsiteX961" fmla="*/ 1492066 w 7467600"/>
              <a:gd name="connsiteY961" fmla="*/ 886333 h 6858000"/>
              <a:gd name="connsiteX962" fmla="*/ 1423698 w 7467600"/>
              <a:gd name="connsiteY962" fmla="*/ 710817 h 6858000"/>
              <a:gd name="connsiteX963" fmla="*/ 1357609 w 7467600"/>
              <a:gd name="connsiteY963" fmla="*/ 532892 h 6858000"/>
              <a:gd name="connsiteX964" fmla="*/ 1309550 w 7467600"/>
              <a:gd name="connsiteY964" fmla="*/ 374031 h 6858000"/>
              <a:gd name="connsiteX965" fmla="*/ 1193673 w 7467600"/>
              <a:gd name="connsiteY965" fmla="*/ 49533 h 6858000"/>
              <a:gd name="connsiteX966" fmla="*/ 1164391 w 7467600"/>
              <a:gd name="connsiteY966" fmla="*/ 0 h 6858000"/>
              <a:gd name="connsiteX967" fmla="*/ 1200666 w 7467600"/>
              <a:gd name="connsiteY967" fmla="*/ 0 h 6858000"/>
              <a:gd name="connsiteX968" fmla="*/ 1223408 w 7467600"/>
              <a:gd name="connsiteY968" fmla="*/ 38996 h 6858000"/>
              <a:gd name="connsiteX969" fmla="*/ 1339635 w 7467600"/>
              <a:gd name="connsiteY969" fmla="*/ 365517 h 6858000"/>
              <a:gd name="connsiteX970" fmla="*/ 1387469 w 7467600"/>
              <a:gd name="connsiteY970" fmla="*/ 523079 h 6858000"/>
              <a:gd name="connsiteX971" fmla="*/ 1452685 w 7467600"/>
              <a:gd name="connsiteY971" fmla="*/ 699806 h 6858000"/>
              <a:gd name="connsiteX972" fmla="*/ 1492092 w 7467600"/>
              <a:gd name="connsiteY972" fmla="*/ 800424 h 6858000"/>
              <a:gd name="connsiteX973" fmla="*/ 1455302 w 7467600"/>
              <a:gd name="connsiteY973" fmla="*/ 632913 h 6858000"/>
              <a:gd name="connsiteX974" fmla="*/ 1222336 w 7467600"/>
              <a:gd name="connsiteY974" fmla="*/ 9480 h 6858000"/>
              <a:gd name="connsiteX975" fmla="*/ 1214634 w 7467600"/>
              <a:gd name="connsiteY975" fmla="*/ 0 h 6858000"/>
              <a:gd name="connsiteX976" fmla="*/ 1289827 w 7467600"/>
              <a:gd name="connsiteY976" fmla="*/ 0 h 6858000"/>
              <a:gd name="connsiteX977" fmla="*/ 1321076 w 7467600"/>
              <a:gd name="connsiteY977" fmla="*/ 59722 h 6858000"/>
              <a:gd name="connsiteX978" fmla="*/ 1512579 w 7467600"/>
              <a:gd name="connsiteY978" fmla="*/ 626441 h 6858000"/>
              <a:gd name="connsiteX979" fmla="*/ 1506076 w 7467600"/>
              <a:gd name="connsiteY979" fmla="*/ 1089289 h 6858000"/>
              <a:gd name="connsiteX980" fmla="*/ 1486346 w 7467600"/>
              <a:gd name="connsiteY980" fmla="*/ 1079919 h 6858000"/>
              <a:gd name="connsiteX981" fmla="*/ 1070511 w 7467600"/>
              <a:gd name="connsiteY981" fmla="*/ 48609 h 6858000"/>
              <a:gd name="connsiteX982" fmla="*/ 1057230 w 7467600"/>
              <a:gd name="connsiteY982" fmla="*/ 0 h 6858000"/>
              <a:gd name="connsiteX983" fmla="*/ 43151 w 7467600"/>
              <a:gd name="connsiteY983" fmla="*/ 0 h 6858000"/>
              <a:gd name="connsiteX984" fmla="*/ 95283 w 7467600"/>
              <a:gd name="connsiteY984" fmla="*/ 0 h 6858000"/>
              <a:gd name="connsiteX985" fmla="*/ 300708 w 7467600"/>
              <a:gd name="connsiteY985" fmla="*/ 154571 h 6858000"/>
              <a:gd name="connsiteX986" fmla="*/ 530414 w 7467600"/>
              <a:gd name="connsiteY986" fmla="*/ 354673 h 6858000"/>
              <a:gd name="connsiteX987" fmla="*/ 333785 w 7467600"/>
              <a:gd name="connsiteY987" fmla="*/ 161564 h 6858000"/>
              <a:gd name="connsiteX988" fmla="*/ 147005 w 7467600"/>
              <a:gd name="connsiteY988" fmla="*/ 0 h 6858000"/>
              <a:gd name="connsiteX989" fmla="*/ 272509 w 7467600"/>
              <a:gd name="connsiteY989" fmla="*/ 0 h 6858000"/>
              <a:gd name="connsiteX990" fmla="*/ 326276 w 7467600"/>
              <a:gd name="connsiteY990" fmla="*/ 45847 h 6858000"/>
              <a:gd name="connsiteX991" fmla="*/ 823759 w 7467600"/>
              <a:gd name="connsiteY991" fmla="*/ 574145 h 6858000"/>
              <a:gd name="connsiteX992" fmla="*/ 811254 w 7467600"/>
              <a:gd name="connsiteY992" fmla="*/ 665546 h 6858000"/>
              <a:gd name="connsiteX993" fmla="*/ 154042 w 7467600"/>
              <a:gd name="connsiteY993" fmla="*/ 261522 h 6858000"/>
              <a:gd name="connsiteX994" fmla="*/ 13550 w 7467600"/>
              <a:gd name="connsiteY994" fmla="*/ 158423 h 6858000"/>
              <a:gd name="connsiteX995" fmla="*/ 0 w 7467600"/>
              <a:gd name="connsiteY995" fmla="*/ 146618 h 6858000"/>
              <a:gd name="connsiteX996" fmla="*/ 0 w 7467600"/>
              <a:gd name="connsiteY996" fmla="*/ 59161 h 6858000"/>
              <a:gd name="connsiteX997" fmla="*/ 45427 w 7467600"/>
              <a:gd name="connsiteY997" fmla="*/ 101078 h 6858000"/>
              <a:gd name="connsiteX998" fmla="*/ 630103 w 7467600"/>
              <a:gd name="connsiteY998" fmla="*/ 485885 h 6858000"/>
              <a:gd name="connsiteX999" fmla="*/ 532040 w 7467600"/>
              <a:gd name="connsiteY999" fmla="*/ 399359 h 6858000"/>
              <a:gd name="connsiteX1000" fmla="*/ 517618 w 7467600"/>
              <a:gd name="connsiteY1000" fmla="*/ 385726 h 6858000"/>
              <a:gd name="connsiteX1001" fmla="*/ 285074 w 7467600"/>
              <a:gd name="connsiteY1001" fmla="*/ 182755 h 6858000"/>
              <a:gd name="connsiteX1002" fmla="*/ 43151 w 7467600"/>
              <a:gd name="connsiteY100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1946 w 7467600"/>
              <a:gd name="connsiteY127" fmla="*/ 5075653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1903353 w 7467600"/>
              <a:gd name="connsiteY146" fmla="*/ 5044827 h 6858000"/>
              <a:gd name="connsiteX147" fmla="*/ 1936931 w 7467600"/>
              <a:gd name="connsiteY147" fmla="*/ 5093954 h 6858000"/>
              <a:gd name="connsiteX148" fmla="*/ 2195868 w 7467600"/>
              <a:gd name="connsiteY148" fmla="*/ 5396574 h 6858000"/>
              <a:gd name="connsiteX149" fmla="*/ 2088852 w 7467600"/>
              <a:gd name="connsiteY149" fmla="*/ 5166123 h 6858000"/>
              <a:gd name="connsiteX150" fmla="*/ 1958241 w 7467600"/>
              <a:gd name="connsiteY150" fmla="*/ 5067955 h 6858000"/>
              <a:gd name="connsiteX151" fmla="*/ 1903353 w 7467600"/>
              <a:gd name="connsiteY151" fmla="*/ 5044827 h 6858000"/>
              <a:gd name="connsiteX152" fmla="*/ 1979378 w 7467600"/>
              <a:gd name="connsiteY152" fmla="*/ 4769504 h 6858000"/>
              <a:gd name="connsiteX153" fmla="*/ 2882120 w 7467600"/>
              <a:gd name="connsiteY153" fmla="*/ 5064547 h 6858000"/>
              <a:gd name="connsiteX154" fmla="*/ 2793103 w 7467600"/>
              <a:gd name="connsiteY154" fmla="*/ 5039699 h 6858000"/>
              <a:gd name="connsiteX155" fmla="*/ 2770041 w 7467600"/>
              <a:gd name="connsiteY155" fmla="*/ 5033634 h 6858000"/>
              <a:gd name="connsiteX156" fmla="*/ 1979378 w 7467600"/>
              <a:gd name="connsiteY156" fmla="*/ 4769504 h 6858000"/>
              <a:gd name="connsiteX157" fmla="*/ 1927410 w 7467600"/>
              <a:gd name="connsiteY157" fmla="*/ 4716164 h 6858000"/>
              <a:gd name="connsiteX158" fmla="*/ 1959587 w 7467600"/>
              <a:gd name="connsiteY158" fmla="*/ 4728849 h 6858000"/>
              <a:gd name="connsiteX159" fmla="*/ 2777707 w 7467600"/>
              <a:gd name="connsiteY159" fmla="*/ 5003991 h 6858000"/>
              <a:gd name="connsiteX160" fmla="*/ 2800768 w 7467600"/>
              <a:gd name="connsiteY160" fmla="*/ 5010056 h 6858000"/>
              <a:gd name="connsiteX161" fmla="*/ 2879408 w 7467600"/>
              <a:gd name="connsiteY161" fmla="*/ 5031590 h 6858000"/>
              <a:gd name="connsiteX162" fmla="*/ 2862295 w 7467600"/>
              <a:gd name="connsiteY162" fmla="*/ 5022958 h 6858000"/>
              <a:gd name="connsiteX163" fmla="*/ 2813343 w 7467600"/>
              <a:gd name="connsiteY163" fmla="*/ 4998369 h 6858000"/>
              <a:gd name="connsiteX164" fmla="*/ 2646245 w 7467600"/>
              <a:gd name="connsiteY164" fmla="*/ 4930999 h 6858000"/>
              <a:gd name="connsiteX165" fmla="*/ 1999243 w 7467600"/>
              <a:gd name="connsiteY165" fmla="*/ 4730524 h 6858000"/>
              <a:gd name="connsiteX166" fmla="*/ 1979527 w 7467600"/>
              <a:gd name="connsiteY166" fmla="*/ 4726651 h 6858000"/>
              <a:gd name="connsiteX167" fmla="*/ 1927410 w 7467600"/>
              <a:gd name="connsiteY167" fmla="*/ 4716164 h 6858000"/>
              <a:gd name="connsiteX168" fmla="*/ 1997014 w 7467600"/>
              <a:gd name="connsiteY168" fmla="*/ 4698007 h 6858000"/>
              <a:gd name="connsiteX169" fmla="*/ 2005458 w 7467600"/>
              <a:gd name="connsiteY169" fmla="*/ 4699540 h 6858000"/>
              <a:gd name="connsiteX170" fmla="*/ 2657186 w 7467600"/>
              <a:gd name="connsiteY170" fmla="*/ 4901687 h 6858000"/>
              <a:gd name="connsiteX171" fmla="*/ 2826662 w 7467600"/>
              <a:gd name="connsiteY171" fmla="*/ 4970362 h 6858000"/>
              <a:gd name="connsiteX172" fmla="*/ 2876100 w 7467600"/>
              <a:gd name="connsiteY172" fmla="*/ 4995397 h 6858000"/>
              <a:gd name="connsiteX173" fmla="*/ 3042600 w 7467600"/>
              <a:gd name="connsiteY173" fmla="*/ 5059532 h 6858000"/>
              <a:gd name="connsiteX174" fmla="*/ 1997014 w 7467600"/>
              <a:gd name="connsiteY174" fmla="*/ 4698007 h 6858000"/>
              <a:gd name="connsiteX175" fmla="*/ 2305292 w 7467600"/>
              <a:gd name="connsiteY175" fmla="*/ 4219492 h 6858000"/>
              <a:gd name="connsiteX176" fmla="*/ 3360922 w 7467600"/>
              <a:gd name="connsiteY176" fmla="*/ 4529373 h 6858000"/>
              <a:gd name="connsiteX177" fmla="*/ 3492420 w 7467600"/>
              <a:gd name="connsiteY177" fmla="*/ 4510145 h 6858000"/>
              <a:gd name="connsiteX178" fmla="*/ 3364086 w 7467600"/>
              <a:gd name="connsiteY178" fmla="*/ 4480340 h 6858000"/>
              <a:gd name="connsiteX179" fmla="*/ 3225818 w 7467600"/>
              <a:gd name="connsiteY179" fmla="*/ 4411822 h 6858000"/>
              <a:gd name="connsiteX180" fmla="*/ 3129696 w 7467600"/>
              <a:gd name="connsiteY180" fmla="*/ 4360704 h 6858000"/>
              <a:gd name="connsiteX181" fmla="*/ 2814545 w 7467600"/>
              <a:gd name="connsiteY181" fmla="*/ 4282955 h 6858000"/>
              <a:gd name="connsiteX182" fmla="*/ 2305292 w 7467600"/>
              <a:gd name="connsiteY182" fmla="*/ 4219492 h 6858000"/>
              <a:gd name="connsiteX183" fmla="*/ 2626982 w 7467600"/>
              <a:gd name="connsiteY183" fmla="*/ 4206450 h 6858000"/>
              <a:gd name="connsiteX184" fmla="*/ 2490617 w 7467600"/>
              <a:gd name="connsiteY184" fmla="*/ 4206951 h 6858000"/>
              <a:gd name="connsiteX185" fmla="*/ 2819869 w 7467600"/>
              <a:gd name="connsiteY185" fmla="*/ 4252936 h 6858000"/>
              <a:gd name="connsiteX186" fmla="*/ 3143018 w 7467600"/>
              <a:gd name="connsiteY186" fmla="*/ 4332698 h 6858000"/>
              <a:gd name="connsiteX187" fmla="*/ 3241520 w 7467600"/>
              <a:gd name="connsiteY187" fmla="*/ 4385112 h 6858000"/>
              <a:gd name="connsiteX188" fmla="*/ 3374575 w 7467600"/>
              <a:gd name="connsiteY188" fmla="*/ 4451517 h 6858000"/>
              <a:gd name="connsiteX189" fmla="*/ 3505221 w 7467600"/>
              <a:gd name="connsiteY189" fmla="*/ 4480757 h 6858000"/>
              <a:gd name="connsiteX190" fmla="*/ 2626982 w 7467600"/>
              <a:gd name="connsiteY190" fmla="*/ 4206450 h 6858000"/>
              <a:gd name="connsiteX191" fmla="*/ 1310106 w 7467600"/>
              <a:gd name="connsiteY191" fmla="*/ 3943217 h 6858000"/>
              <a:gd name="connsiteX192" fmla="*/ 854994 w 7467600"/>
              <a:gd name="connsiteY192" fmla="*/ 4399136 h 6858000"/>
              <a:gd name="connsiteX193" fmla="*/ 742462 w 7467600"/>
              <a:gd name="connsiteY193" fmla="*/ 4594648 h 6858000"/>
              <a:gd name="connsiteX194" fmla="*/ 820602 w 7467600"/>
              <a:gd name="connsiteY194" fmla="*/ 4485915 h 6858000"/>
              <a:gd name="connsiteX195" fmla="*/ 878295 w 7467600"/>
              <a:gd name="connsiteY195" fmla="*/ 4403594 h 6858000"/>
              <a:gd name="connsiteX196" fmla="*/ 1240607 w 7467600"/>
              <a:gd name="connsiteY196" fmla="*/ 4010401 h 6858000"/>
              <a:gd name="connsiteX197" fmla="*/ 1310106 w 7467600"/>
              <a:gd name="connsiteY197" fmla="*/ 3943217 h 6858000"/>
              <a:gd name="connsiteX198" fmla="*/ 1423113 w 7467600"/>
              <a:gd name="connsiteY198" fmla="*/ 3874565 h 6858000"/>
              <a:gd name="connsiteX199" fmla="*/ 1260565 w 7467600"/>
              <a:gd name="connsiteY199" fmla="*/ 4031982 h 6858000"/>
              <a:gd name="connsiteX200" fmla="*/ 901900 w 7467600"/>
              <a:gd name="connsiteY200" fmla="*/ 4421236 h 6858000"/>
              <a:gd name="connsiteX201" fmla="*/ 845044 w 7467600"/>
              <a:gd name="connsiteY201" fmla="*/ 4502436 h 6858000"/>
              <a:gd name="connsiteX202" fmla="*/ 685926 w 7467600"/>
              <a:gd name="connsiteY202" fmla="*/ 4703069 h 6858000"/>
              <a:gd name="connsiteX203" fmla="*/ 684248 w 7467600"/>
              <a:gd name="connsiteY203" fmla="*/ 4706721 h 6858000"/>
              <a:gd name="connsiteX204" fmla="*/ 1423113 w 7467600"/>
              <a:gd name="connsiteY204" fmla="*/ 3874565 h 6858000"/>
              <a:gd name="connsiteX205" fmla="*/ 3316479 w 7467600"/>
              <a:gd name="connsiteY205" fmla="*/ 3872136 h 6858000"/>
              <a:gd name="connsiteX206" fmla="*/ 3546806 w 7467600"/>
              <a:gd name="connsiteY206" fmla="*/ 4356139 h 6858000"/>
              <a:gd name="connsiteX207" fmla="*/ 3364433 w 7467600"/>
              <a:gd name="connsiteY207" fmla="*/ 3953121 h 6858000"/>
              <a:gd name="connsiteX208" fmla="*/ 3316479 w 7467600"/>
              <a:gd name="connsiteY208" fmla="*/ 3872136 h 6858000"/>
              <a:gd name="connsiteX209" fmla="*/ 3291335 w 7467600"/>
              <a:gd name="connsiteY209" fmla="*/ 3767420 h 6858000"/>
              <a:gd name="connsiteX210" fmla="*/ 3390805 w 7467600"/>
              <a:gd name="connsiteY210" fmla="*/ 3937163 h 6858000"/>
              <a:gd name="connsiteX211" fmla="*/ 3579062 w 7467600"/>
              <a:gd name="connsiteY211" fmla="*/ 4359040 h 6858000"/>
              <a:gd name="connsiteX212" fmla="*/ 3467355 w 7467600"/>
              <a:gd name="connsiteY212" fmla="*/ 3988130 h 6858000"/>
              <a:gd name="connsiteX213" fmla="*/ 3310753 w 7467600"/>
              <a:gd name="connsiteY213" fmla="*/ 3787140 h 6858000"/>
              <a:gd name="connsiteX214" fmla="*/ 3291335 w 7467600"/>
              <a:gd name="connsiteY214" fmla="*/ 3767420 h 6858000"/>
              <a:gd name="connsiteX215" fmla="*/ 1635889 w 7467600"/>
              <a:gd name="connsiteY215" fmla="*/ 3709494 h 6858000"/>
              <a:gd name="connsiteX216" fmla="*/ 1634800 w 7467600"/>
              <a:gd name="connsiteY216" fmla="*/ 3731111 h 6858000"/>
              <a:gd name="connsiteX217" fmla="*/ 1635889 w 7467600"/>
              <a:gd name="connsiteY217" fmla="*/ 3709494 h 6858000"/>
              <a:gd name="connsiteX218" fmla="*/ 1510397 w 7467600"/>
              <a:gd name="connsiteY218" fmla="*/ 3684705 h 6858000"/>
              <a:gd name="connsiteX219" fmla="*/ 1146550 w 7467600"/>
              <a:gd name="connsiteY219" fmla="*/ 3802012 h 6858000"/>
              <a:gd name="connsiteX220" fmla="*/ 698834 w 7467600"/>
              <a:gd name="connsiteY220" fmla="*/ 3952272 h 6858000"/>
              <a:gd name="connsiteX221" fmla="*/ 34256 w 7467600"/>
              <a:gd name="connsiteY221" fmla="*/ 4347603 h 6858000"/>
              <a:gd name="connsiteX222" fmla="*/ 527241 w 7467600"/>
              <a:gd name="connsiteY222" fmla="*/ 4065078 h 6858000"/>
              <a:gd name="connsiteX223" fmla="*/ 1510397 w 7467600"/>
              <a:gd name="connsiteY223" fmla="*/ 3684705 h 6858000"/>
              <a:gd name="connsiteX224" fmla="*/ 1313114 w 7467600"/>
              <a:gd name="connsiteY224" fmla="*/ 3655216 h 6858000"/>
              <a:gd name="connsiteX225" fmla="*/ 1109304 w 7467600"/>
              <a:gd name="connsiteY225" fmla="*/ 3669030 h 6858000"/>
              <a:gd name="connsiteX226" fmla="*/ 8129 w 7467600"/>
              <a:gd name="connsiteY226" fmla="*/ 4330519 h 6858000"/>
              <a:gd name="connsiteX227" fmla="*/ 687572 w 7467600"/>
              <a:gd name="connsiteY227" fmla="*/ 3925629 h 6858000"/>
              <a:gd name="connsiteX228" fmla="*/ 1138365 w 7467600"/>
              <a:gd name="connsiteY228" fmla="*/ 3774515 h 6858000"/>
              <a:gd name="connsiteX229" fmla="*/ 1505579 w 7467600"/>
              <a:gd name="connsiteY229" fmla="*/ 3655526 h 6858000"/>
              <a:gd name="connsiteX230" fmla="*/ 1313114 w 7467600"/>
              <a:gd name="connsiteY230" fmla="*/ 3655216 h 6858000"/>
              <a:gd name="connsiteX231" fmla="*/ 3655073 w 7467600"/>
              <a:gd name="connsiteY231" fmla="*/ 3650884 h 6858000"/>
              <a:gd name="connsiteX232" fmla="*/ 3989938 w 7467600"/>
              <a:gd name="connsiteY232" fmla="*/ 3991685 h 6858000"/>
              <a:gd name="connsiteX233" fmla="*/ 4393907 w 7467600"/>
              <a:gd name="connsiteY233" fmla="*/ 4261258 h 6858000"/>
              <a:gd name="connsiteX234" fmla="*/ 4648051 w 7467600"/>
              <a:gd name="connsiteY234" fmla="*/ 4374051 h 6858000"/>
              <a:gd name="connsiteX235" fmla="*/ 4383389 w 7467600"/>
              <a:gd name="connsiteY235" fmla="*/ 4184369 h 6858000"/>
              <a:gd name="connsiteX236" fmla="*/ 4165508 w 7467600"/>
              <a:gd name="connsiteY236" fmla="*/ 4035196 h 6858000"/>
              <a:gd name="connsiteX237" fmla="*/ 4068162 w 7467600"/>
              <a:gd name="connsiteY237" fmla="*/ 3953394 h 6858000"/>
              <a:gd name="connsiteX238" fmla="*/ 3981416 w 7467600"/>
              <a:gd name="connsiteY238" fmla="*/ 3880482 h 6858000"/>
              <a:gd name="connsiteX239" fmla="*/ 3800147 w 7467600"/>
              <a:gd name="connsiteY239" fmla="*/ 3749872 h 6858000"/>
              <a:gd name="connsiteX240" fmla="*/ 3655073 w 7467600"/>
              <a:gd name="connsiteY240" fmla="*/ 3650884 h 6858000"/>
              <a:gd name="connsiteX241" fmla="*/ 3670252 w 7467600"/>
              <a:gd name="connsiteY241" fmla="*/ 3622798 h 6858000"/>
              <a:gd name="connsiteX242" fmla="*/ 3817258 w 7467600"/>
              <a:gd name="connsiteY242" fmla="*/ 3723577 h 6858000"/>
              <a:gd name="connsiteX243" fmla="*/ 4000461 w 7467600"/>
              <a:gd name="connsiteY243" fmla="*/ 3855966 h 6858000"/>
              <a:gd name="connsiteX244" fmla="*/ 4088180 w 7467600"/>
              <a:gd name="connsiteY244" fmla="*/ 3929774 h 6858000"/>
              <a:gd name="connsiteX245" fmla="*/ 4184555 w 7467600"/>
              <a:gd name="connsiteY245" fmla="*/ 4010683 h 6858000"/>
              <a:gd name="connsiteX246" fmla="*/ 4399563 w 7467600"/>
              <a:gd name="connsiteY246" fmla="*/ 4158106 h 6858000"/>
              <a:gd name="connsiteX247" fmla="*/ 4684469 w 7467600"/>
              <a:gd name="connsiteY247" fmla="*/ 4364680 h 6858000"/>
              <a:gd name="connsiteX248" fmla="*/ 4690271 w 7467600"/>
              <a:gd name="connsiteY248" fmla="*/ 4370034 h 6858000"/>
              <a:gd name="connsiteX249" fmla="*/ 4136093 w 7467600"/>
              <a:gd name="connsiteY249" fmla="*/ 3858466 h 6858000"/>
              <a:gd name="connsiteX250" fmla="*/ 3670252 w 7467600"/>
              <a:gd name="connsiteY250" fmla="*/ 3622798 h 6858000"/>
              <a:gd name="connsiteX251" fmla="*/ 4440129 w 7467600"/>
              <a:gd name="connsiteY251" fmla="*/ 3448571 h 6858000"/>
              <a:gd name="connsiteX252" fmla="*/ 4856525 w 7467600"/>
              <a:gd name="connsiteY252" fmla="*/ 3915351 h 6858000"/>
              <a:gd name="connsiteX253" fmla="*/ 5059055 w 7467600"/>
              <a:gd name="connsiteY253" fmla="*/ 4108918 h 6858000"/>
              <a:gd name="connsiteX254" fmla="*/ 5290070 w 7467600"/>
              <a:gd name="connsiteY254" fmla="*/ 4263619 h 6858000"/>
              <a:gd name="connsiteX255" fmla="*/ 4834991 w 7467600"/>
              <a:gd name="connsiteY255" fmla="*/ 3830985 h 6858000"/>
              <a:gd name="connsiteX256" fmla="*/ 4440129 w 7467600"/>
              <a:gd name="connsiteY256" fmla="*/ 3448571 h 6858000"/>
              <a:gd name="connsiteX257" fmla="*/ 4441737 w 7467600"/>
              <a:gd name="connsiteY257" fmla="*/ 3399734 h 6858000"/>
              <a:gd name="connsiteX258" fmla="*/ 4431236 w 7467600"/>
              <a:gd name="connsiteY258" fmla="*/ 3400954 h 6858000"/>
              <a:gd name="connsiteX259" fmla="*/ 4557150 w 7467600"/>
              <a:gd name="connsiteY259" fmla="*/ 3510023 h 6858000"/>
              <a:gd name="connsiteX260" fmla="*/ 4856936 w 7467600"/>
              <a:gd name="connsiteY260" fmla="*/ 3809146 h 6858000"/>
              <a:gd name="connsiteX261" fmla="*/ 5111996 w 7467600"/>
              <a:gd name="connsiteY261" fmla="*/ 4065759 h 6858000"/>
              <a:gd name="connsiteX262" fmla="*/ 5388878 w 7467600"/>
              <a:gd name="connsiteY262" fmla="*/ 4300185 h 6858000"/>
              <a:gd name="connsiteX263" fmla="*/ 5425556 w 7467600"/>
              <a:gd name="connsiteY263" fmla="*/ 4308967 h 6858000"/>
              <a:gd name="connsiteX264" fmla="*/ 4943646 w 7467600"/>
              <a:gd name="connsiteY264" fmla="*/ 3822916 h 6858000"/>
              <a:gd name="connsiteX265" fmla="*/ 4594837 w 7467600"/>
              <a:gd name="connsiteY265" fmla="*/ 3532274 h 6858000"/>
              <a:gd name="connsiteX266" fmla="*/ 4441737 w 7467600"/>
              <a:gd name="connsiteY266" fmla="*/ 3399734 h 6858000"/>
              <a:gd name="connsiteX267" fmla="*/ 5425834 w 7467600"/>
              <a:gd name="connsiteY267" fmla="*/ 3162785 h 6858000"/>
              <a:gd name="connsiteX268" fmla="*/ 5401644 w 7467600"/>
              <a:gd name="connsiteY268" fmla="*/ 3617847 h 6858000"/>
              <a:gd name="connsiteX269" fmla="*/ 5467256 w 7467600"/>
              <a:gd name="connsiteY269" fmla="*/ 4175494 h 6858000"/>
              <a:gd name="connsiteX270" fmla="*/ 5448069 w 7467600"/>
              <a:gd name="connsiteY270" fmla="*/ 3567554 h 6858000"/>
              <a:gd name="connsiteX271" fmla="*/ 5425834 w 7467600"/>
              <a:gd name="connsiteY271" fmla="*/ 3162785 h 6858000"/>
              <a:gd name="connsiteX272" fmla="*/ 1318687 w 7467600"/>
              <a:gd name="connsiteY272" fmla="*/ 3113840 h 6858000"/>
              <a:gd name="connsiteX273" fmla="*/ 1066793 w 7467600"/>
              <a:gd name="connsiteY273" fmla="*/ 3212171 h 6858000"/>
              <a:gd name="connsiteX274" fmla="*/ 993319 w 7467600"/>
              <a:gd name="connsiteY274" fmla="*/ 3247648 h 6858000"/>
              <a:gd name="connsiteX275" fmla="*/ 853081 w 7467600"/>
              <a:gd name="connsiteY275" fmla="*/ 3312410 h 6858000"/>
              <a:gd name="connsiteX276" fmla="*/ 805957 w 7467600"/>
              <a:gd name="connsiteY276" fmla="*/ 3330443 h 6858000"/>
              <a:gd name="connsiteX277" fmla="*/ 1318687 w 7467600"/>
              <a:gd name="connsiteY277" fmla="*/ 3113840 h 6858000"/>
              <a:gd name="connsiteX278" fmla="*/ 5453702 w 7467600"/>
              <a:gd name="connsiteY278" fmla="*/ 3090882 h 6858000"/>
              <a:gd name="connsiteX279" fmla="*/ 5480135 w 7467600"/>
              <a:gd name="connsiteY279" fmla="*/ 3565802 h 6858000"/>
              <a:gd name="connsiteX280" fmla="*/ 5499023 w 7467600"/>
              <a:gd name="connsiteY280" fmla="*/ 4166310 h 6858000"/>
              <a:gd name="connsiteX281" fmla="*/ 5547022 w 7467600"/>
              <a:gd name="connsiteY281" fmla="*/ 3607838 h 6858000"/>
              <a:gd name="connsiteX282" fmla="*/ 5515964 w 7467600"/>
              <a:gd name="connsiteY282" fmla="*/ 3378541 h 6858000"/>
              <a:gd name="connsiteX283" fmla="*/ 5453702 w 7467600"/>
              <a:gd name="connsiteY283" fmla="*/ 3090882 h 6858000"/>
              <a:gd name="connsiteX284" fmla="*/ 1238695 w 7467600"/>
              <a:gd name="connsiteY284" fmla="*/ 3076820 h 6858000"/>
              <a:gd name="connsiteX285" fmla="*/ 716371 w 7467600"/>
              <a:gd name="connsiteY285" fmla="*/ 3293249 h 6858000"/>
              <a:gd name="connsiteX286" fmla="*/ 579522 w 7467600"/>
              <a:gd name="connsiteY286" fmla="*/ 3371759 h 6858000"/>
              <a:gd name="connsiteX287" fmla="*/ 600288 w 7467600"/>
              <a:gd name="connsiteY287" fmla="*/ 3365555 h 6858000"/>
              <a:gd name="connsiteX288" fmla="*/ 840692 w 7467600"/>
              <a:gd name="connsiteY288" fmla="*/ 3284921 h 6858000"/>
              <a:gd name="connsiteX289" fmla="*/ 979248 w 7467600"/>
              <a:gd name="connsiteY289" fmla="*/ 3221003 h 6858000"/>
              <a:gd name="connsiteX290" fmla="*/ 1053282 w 7467600"/>
              <a:gd name="connsiteY290" fmla="*/ 3185247 h 6858000"/>
              <a:gd name="connsiteX291" fmla="*/ 1320603 w 7467600"/>
              <a:gd name="connsiteY291" fmla="*/ 3081281 h 6858000"/>
              <a:gd name="connsiteX292" fmla="*/ 1238695 w 7467600"/>
              <a:gd name="connsiteY292" fmla="*/ 3076820 h 6858000"/>
              <a:gd name="connsiteX293" fmla="*/ 5425627 w 7467600"/>
              <a:gd name="connsiteY293" fmla="*/ 2954192 h 6858000"/>
              <a:gd name="connsiteX294" fmla="*/ 5470770 w 7467600"/>
              <a:gd name="connsiteY294" fmla="*/ 3005435 h 6858000"/>
              <a:gd name="connsiteX295" fmla="*/ 5519779 w 7467600"/>
              <a:gd name="connsiteY295" fmla="*/ 4359223 h 6858000"/>
              <a:gd name="connsiteX296" fmla="*/ 5520293 w 7467600"/>
              <a:gd name="connsiteY296" fmla="*/ 4360602 h 6858000"/>
              <a:gd name="connsiteX297" fmla="*/ 5767221 w 7467600"/>
              <a:gd name="connsiteY297" fmla="*/ 4665564 h 6858000"/>
              <a:gd name="connsiteX298" fmla="*/ 6937169 w 7467600"/>
              <a:gd name="connsiteY298" fmla="*/ 4815941 h 6858000"/>
              <a:gd name="connsiteX299" fmla="*/ 6953922 w 7467600"/>
              <a:gd name="connsiteY299" fmla="*/ 4890068 h 6858000"/>
              <a:gd name="connsiteX300" fmla="*/ 6071359 w 7467600"/>
              <a:gd name="connsiteY300" fmla="*/ 4770770 h 6858000"/>
              <a:gd name="connsiteX301" fmla="*/ 6038839 w 7467600"/>
              <a:gd name="connsiteY301" fmla="*/ 4764474 h 6858000"/>
              <a:gd name="connsiteX302" fmla="*/ 6038706 w 7467600"/>
              <a:gd name="connsiteY302" fmla="*/ 4763847 h 6858000"/>
              <a:gd name="connsiteX303" fmla="*/ 6037784 w 7467600"/>
              <a:gd name="connsiteY303" fmla="*/ 4764270 h 6858000"/>
              <a:gd name="connsiteX304" fmla="*/ 6038839 w 7467600"/>
              <a:gd name="connsiteY304" fmla="*/ 4764474 h 6858000"/>
              <a:gd name="connsiteX305" fmla="*/ 6040338 w 7467600"/>
              <a:gd name="connsiteY305" fmla="*/ 4771418 h 6858000"/>
              <a:gd name="connsiteX306" fmla="*/ 6024488 w 7467600"/>
              <a:gd name="connsiteY306" fmla="*/ 4809903 h 6858000"/>
              <a:gd name="connsiteX307" fmla="*/ 5599771 w 7467600"/>
              <a:gd name="connsiteY307" fmla="*/ 5509652 h 6858000"/>
              <a:gd name="connsiteX308" fmla="*/ 5548843 w 7467600"/>
              <a:gd name="connsiteY308" fmla="*/ 5563845 h 6858000"/>
              <a:gd name="connsiteX309" fmla="*/ 5940952 w 7467600"/>
              <a:gd name="connsiteY309" fmla="*/ 6250028 h 6858000"/>
              <a:gd name="connsiteX310" fmla="*/ 6043441 w 7467600"/>
              <a:gd name="connsiteY310" fmla="*/ 6665847 h 6858000"/>
              <a:gd name="connsiteX311" fmla="*/ 6093432 w 7467600"/>
              <a:gd name="connsiteY311" fmla="*/ 6858000 h 6858000"/>
              <a:gd name="connsiteX312" fmla="*/ 6034344 w 7467600"/>
              <a:gd name="connsiteY312" fmla="*/ 6858000 h 6858000"/>
              <a:gd name="connsiteX313" fmla="*/ 6026679 w 7467600"/>
              <a:gd name="connsiteY313" fmla="*/ 6836959 h 6858000"/>
              <a:gd name="connsiteX314" fmla="*/ 5800441 w 7467600"/>
              <a:gd name="connsiteY314" fmla="*/ 6335286 h 6858000"/>
              <a:gd name="connsiteX315" fmla="*/ 5526562 w 7467600"/>
              <a:gd name="connsiteY315" fmla="*/ 5705388 h 6858000"/>
              <a:gd name="connsiteX316" fmla="*/ 5519640 w 7467600"/>
              <a:gd name="connsiteY316" fmla="*/ 5683774 h 6858000"/>
              <a:gd name="connsiteX317" fmla="*/ 5844559 w 7467600"/>
              <a:gd name="connsiteY317" fmla="*/ 6553349 h 6858000"/>
              <a:gd name="connsiteX318" fmla="*/ 5975994 w 7467600"/>
              <a:gd name="connsiteY318" fmla="*/ 6858000 h 6858000"/>
              <a:gd name="connsiteX319" fmla="*/ 5898547 w 7467600"/>
              <a:gd name="connsiteY319" fmla="*/ 6858000 h 6858000"/>
              <a:gd name="connsiteX320" fmla="*/ 5682041 w 7467600"/>
              <a:gd name="connsiteY320" fmla="*/ 6355860 h 6858000"/>
              <a:gd name="connsiteX321" fmla="*/ 5461758 w 7467600"/>
              <a:gd name="connsiteY321" fmla="*/ 5820220 h 6858000"/>
              <a:gd name="connsiteX322" fmla="*/ 5237282 w 7467600"/>
              <a:gd name="connsiteY322" fmla="*/ 6579086 h 6858000"/>
              <a:gd name="connsiteX323" fmla="*/ 5115009 w 7467600"/>
              <a:gd name="connsiteY323" fmla="*/ 6858000 h 6858000"/>
              <a:gd name="connsiteX324" fmla="*/ 5028074 w 7467600"/>
              <a:gd name="connsiteY324" fmla="*/ 6858000 h 6858000"/>
              <a:gd name="connsiteX325" fmla="*/ 5079508 w 7467600"/>
              <a:gd name="connsiteY325" fmla="*/ 6749074 h 6858000"/>
              <a:gd name="connsiteX326" fmla="*/ 5371846 w 7467600"/>
              <a:gd name="connsiteY326" fmla="*/ 5924413 h 6858000"/>
              <a:gd name="connsiteX327" fmla="*/ 5270512 w 7467600"/>
              <a:gd name="connsiteY327" fmla="*/ 6138975 h 6858000"/>
              <a:gd name="connsiteX328" fmla="*/ 5062409 w 7467600"/>
              <a:gd name="connsiteY328" fmla="*/ 6653544 h 6858000"/>
              <a:gd name="connsiteX329" fmla="*/ 5036628 w 7467600"/>
              <a:gd name="connsiteY329" fmla="*/ 6754247 h 6858000"/>
              <a:gd name="connsiteX330" fmla="*/ 5009112 w 7467600"/>
              <a:gd name="connsiteY330" fmla="*/ 6858000 h 6858000"/>
              <a:gd name="connsiteX331" fmla="*/ 4976679 w 7467600"/>
              <a:gd name="connsiteY331" fmla="*/ 6858000 h 6858000"/>
              <a:gd name="connsiteX332" fmla="*/ 5006537 w 7467600"/>
              <a:gd name="connsiteY332" fmla="*/ 6747068 h 6858000"/>
              <a:gd name="connsiteX333" fmla="*/ 5032723 w 7467600"/>
              <a:gd name="connsiteY333" fmla="*/ 6644957 h 6858000"/>
              <a:gd name="connsiteX334" fmla="*/ 5242949 w 7467600"/>
              <a:gd name="connsiteY334" fmla="*/ 6125175 h 6858000"/>
              <a:gd name="connsiteX335" fmla="*/ 5286321 w 7467600"/>
              <a:gd name="connsiteY335" fmla="*/ 6033555 h 6858000"/>
              <a:gd name="connsiteX336" fmla="*/ 5008210 w 7467600"/>
              <a:gd name="connsiteY336" fmla="*/ 6649194 h 6858000"/>
              <a:gd name="connsiteX337" fmla="*/ 4986321 w 7467600"/>
              <a:gd name="connsiteY337" fmla="*/ 6765687 h 6858000"/>
              <a:gd name="connsiteX338" fmla="*/ 4973474 w 7467600"/>
              <a:gd name="connsiteY338" fmla="*/ 6858000 h 6858000"/>
              <a:gd name="connsiteX339" fmla="*/ 4907178 w 7467600"/>
              <a:gd name="connsiteY339" fmla="*/ 6858000 h 6858000"/>
              <a:gd name="connsiteX340" fmla="*/ 4910810 w 7467600"/>
              <a:gd name="connsiteY340" fmla="*/ 6829660 h 6858000"/>
              <a:gd name="connsiteX341" fmla="*/ 4987461 w 7467600"/>
              <a:gd name="connsiteY341" fmla="*/ 6432994 h 6858000"/>
              <a:gd name="connsiteX342" fmla="*/ 5179262 w 7467600"/>
              <a:gd name="connsiteY342" fmla="*/ 6035044 h 6858000"/>
              <a:gd name="connsiteX343" fmla="*/ 4689678 w 7467600"/>
              <a:gd name="connsiteY343" fmla="*/ 6440241 h 6858000"/>
              <a:gd name="connsiteX344" fmla="*/ 4477543 w 7467600"/>
              <a:gd name="connsiteY344" fmla="*/ 6674836 h 6858000"/>
              <a:gd name="connsiteX345" fmla="*/ 4329957 w 7467600"/>
              <a:gd name="connsiteY345" fmla="*/ 6858000 h 6858000"/>
              <a:gd name="connsiteX346" fmla="*/ 4218595 w 7467600"/>
              <a:gd name="connsiteY346" fmla="*/ 6858000 h 6858000"/>
              <a:gd name="connsiteX347" fmla="*/ 4368888 w 7467600"/>
              <a:gd name="connsiteY347" fmla="*/ 6668412 h 6858000"/>
              <a:gd name="connsiteX348" fmla="*/ 4563091 w 7467600"/>
              <a:gd name="connsiteY348" fmla="*/ 6442508 h 6858000"/>
              <a:gd name="connsiteX349" fmla="*/ 5387324 w 7467600"/>
              <a:gd name="connsiteY349" fmla="*/ 5705830 h 6858000"/>
              <a:gd name="connsiteX350" fmla="*/ 5073620 w 7467600"/>
              <a:gd name="connsiteY350" fmla="*/ 5955437 h 6858000"/>
              <a:gd name="connsiteX351" fmla="*/ 4689789 w 7467600"/>
              <a:gd name="connsiteY351" fmla="*/ 6268382 h 6858000"/>
              <a:gd name="connsiteX352" fmla="*/ 4418722 w 7467600"/>
              <a:gd name="connsiteY352" fmla="*/ 6570886 h 6858000"/>
              <a:gd name="connsiteX353" fmla="*/ 4214944 w 7467600"/>
              <a:gd name="connsiteY353" fmla="*/ 6858000 h 6858000"/>
              <a:gd name="connsiteX354" fmla="*/ 4177898 w 7467600"/>
              <a:gd name="connsiteY354" fmla="*/ 6858000 h 6858000"/>
              <a:gd name="connsiteX355" fmla="*/ 4391597 w 7467600"/>
              <a:gd name="connsiteY355" fmla="*/ 6556370 h 6858000"/>
              <a:gd name="connsiteX356" fmla="*/ 4668889 w 7467600"/>
              <a:gd name="connsiteY356" fmla="*/ 6246399 h 6858000"/>
              <a:gd name="connsiteX357" fmla="*/ 5055427 w 7467600"/>
              <a:gd name="connsiteY357" fmla="*/ 5931476 h 6858000"/>
              <a:gd name="connsiteX358" fmla="*/ 5371814 w 7467600"/>
              <a:gd name="connsiteY358" fmla="*/ 5678975 h 6858000"/>
              <a:gd name="connsiteX359" fmla="*/ 4987918 w 7467600"/>
              <a:gd name="connsiteY359" fmla="*/ 5838701 h 6858000"/>
              <a:gd name="connsiteX360" fmla="*/ 4317146 w 7467600"/>
              <a:gd name="connsiteY360" fmla="*/ 6587716 h 6858000"/>
              <a:gd name="connsiteX361" fmla="*/ 4171627 w 7467600"/>
              <a:gd name="connsiteY361" fmla="*/ 6858000 h 6858000"/>
              <a:gd name="connsiteX362" fmla="*/ 4081585 w 7467600"/>
              <a:gd name="connsiteY362" fmla="*/ 6858000 h 6858000"/>
              <a:gd name="connsiteX363" fmla="*/ 4238603 w 7467600"/>
              <a:gd name="connsiteY363" fmla="*/ 6559341 h 6858000"/>
              <a:gd name="connsiteX364" fmla="*/ 4778333 w 7467600"/>
              <a:gd name="connsiteY364" fmla="*/ 5873626 h 6858000"/>
              <a:gd name="connsiteX365" fmla="*/ 5414185 w 7467600"/>
              <a:gd name="connsiteY365" fmla="*/ 5573882 h 6858000"/>
              <a:gd name="connsiteX366" fmla="*/ 5959648 w 7467600"/>
              <a:gd name="connsiteY366" fmla="*/ 4760797 h 6858000"/>
              <a:gd name="connsiteX367" fmla="*/ 5355019 w 7467600"/>
              <a:gd name="connsiteY367" fmla="*/ 4734672 h 6858000"/>
              <a:gd name="connsiteX368" fmla="*/ 5083565 w 7467600"/>
              <a:gd name="connsiteY368" fmla="*/ 5179121 h 6858000"/>
              <a:gd name="connsiteX369" fmla="*/ 4713577 w 7467600"/>
              <a:gd name="connsiteY369" fmla="*/ 5616803 h 6858000"/>
              <a:gd name="connsiteX370" fmla="*/ 3989559 w 7467600"/>
              <a:gd name="connsiteY370" fmla="*/ 6145945 h 6858000"/>
              <a:gd name="connsiteX371" fmla="*/ 3939824 w 7467600"/>
              <a:gd name="connsiteY371" fmla="*/ 6066900 h 6858000"/>
              <a:gd name="connsiteX372" fmla="*/ 4584537 w 7467600"/>
              <a:gd name="connsiteY372" fmla="*/ 5324826 h 6858000"/>
              <a:gd name="connsiteX373" fmla="*/ 5037105 w 7467600"/>
              <a:gd name="connsiteY373" fmla="*/ 5088765 h 6858000"/>
              <a:gd name="connsiteX374" fmla="*/ 5039930 w 7467600"/>
              <a:gd name="connsiteY374" fmla="*/ 5089585 h 6858000"/>
              <a:gd name="connsiteX375" fmla="*/ 5263764 w 7467600"/>
              <a:gd name="connsiteY375" fmla="*/ 4735525 h 6858000"/>
              <a:gd name="connsiteX376" fmla="*/ 4086300 w 7467600"/>
              <a:gd name="connsiteY376" fmla="*/ 4884599 h 6858000"/>
              <a:gd name="connsiteX377" fmla="*/ 4085485 w 7467600"/>
              <a:gd name="connsiteY377" fmla="*/ 4899070 h 6858000"/>
              <a:gd name="connsiteX378" fmla="*/ 3871915 w 7467600"/>
              <a:gd name="connsiteY378" fmla="*/ 5253645 h 6858000"/>
              <a:gd name="connsiteX379" fmla="*/ 3799374 w 7467600"/>
              <a:gd name="connsiteY379" fmla="*/ 5466127 h 6858000"/>
              <a:gd name="connsiteX380" fmla="*/ 3498850 w 7467600"/>
              <a:gd name="connsiteY380" fmla="*/ 6661888 h 6858000"/>
              <a:gd name="connsiteX381" fmla="*/ 3399216 w 7467600"/>
              <a:gd name="connsiteY381" fmla="*/ 6858000 h 6858000"/>
              <a:gd name="connsiteX382" fmla="*/ 3303688 w 7467600"/>
              <a:gd name="connsiteY382" fmla="*/ 6858000 h 6858000"/>
              <a:gd name="connsiteX383" fmla="*/ 3391774 w 7467600"/>
              <a:gd name="connsiteY383" fmla="*/ 6697181 h 6858000"/>
              <a:gd name="connsiteX384" fmla="*/ 3735540 w 7467600"/>
              <a:gd name="connsiteY384" fmla="*/ 5546923 h 6858000"/>
              <a:gd name="connsiteX385" fmla="*/ 3729438 w 7467600"/>
              <a:gd name="connsiteY385" fmla="*/ 5569058 h 6858000"/>
              <a:gd name="connsiteX386" fmla="*/ 3707782 w 7467600"/>
              <a:gd name="connsiteY386" fmla="*/ 5644908 h 6858000"/>
              <a:gd name="connsiteX387" fmla="*/ 3583827 w 7467600"/>
              <a:gd name="connsiteY387" fmla="*/ 6039215 h 6858000"/>
              <a:gd name="connsiteX388" fmla="*/ 3547861 w 7467600"/>
              <a:gd name="connsiteY388" fmla="*/ 6129609 h 6858000"/>
              <a:gd name="connsiteX389" fmla="*/ 3490905 w 7467600"/>
              <a:gd name="connsiteY389" fmla="*/ 6277660 h 6858000"/>
              <a:gd name="connsiteX390" fmla="*/ 3455859 w 7467600"/>
              <a:gd name="connsiteY390" fmla="*/ 6391301 h 6858000"/>
              <a:gd name="connsiteX391" fmla="*/ 3429112 w 7467600"/>
              <a:gd name="connsiteY391" fmla="*/ 6479469 h 6858000"/>
              <a:gd name="connsiteX392" fmla="*/ 3304862 w 7467600"/>
              <a:gd name="connsiteY392" fmla="*/ 6796476 h 6858000"/>
              <a:gd name="connsiteX393" fmla="*/ 3276071 w 7467600"/>
              <a:gd name="connsiteY393" fmla="*/ 6858000 h 6858000"/>
              <a:gd name="connsiteX394" fmla="*/ 3240805 w 7467600"/>
              <a:gd name="connsiteY394" fmla="*/ 6858000 h 6858000"/>
              <a:gd name="connsiteX395" fmla="*/ 3275917 w 7467600"/>
              <a:gd name="connsiteY395" fmla="*/ 6783192 h 6858000"/>
              <a:gd name="connsiteX396" fmla="*/ 3399358 w 7467600"/>
              <a:gd name="connsiteY396" fmla="*/ 6469011 h 6858000"/>
              <a:gd name="connsiteX397" fmla="*/ 3425650 w 7467600"/>
              <a:gd name="connsiteY397" fmla="*/ 6381333 h 6858000"/>
              <a:gd name="connsiteX398" fmla="*/ 3460661 w 7467600"/>
              <a:gd name="connsiteY398" fmla="*/ 6266763 h 6858000"/>
              <a:gd name="connsiteX399" fmla="*/ 3518021 w 7467600"/>
              <a:gd name="connsiteY399" fmla="*/ 6117298 h 6858000"/>
              <a:gd name="connsiteX400" fmla="*/ 3554035 w 7467600"/>
              <a:gd name="connsiteY400" fmla="*/ 6027832 h 6858000"/>
              <a:gd name="connsiteX401" fmla="*/ 3677174 w 7467600"/>
              <a:gd name="connsiteY401" fmla="*/ 5636351 h 6858000"/>
              <a:gd name="connsiteX402" fmla="*/ 3698819 w 7467600"/>
              <a:gd name="connsiteY402" fmla="*/ 5560503 h 6858000"/>
              <a:gd name="connsiteX403" fmla="*/ 3702094 w 7467600"/>
              <a:gd name="connsiteY403" fmla="*/ 5549194 h 6858000"/>
              <a:gd name="connsiteX404" fmla="*/ 3398355 w 7467600"/>
              <a:gd name="connsiteY404" fmla="*/ 6094603 h 6858000"/>
              <a:gd name="connsiteX405" fmla="*/ 3193941 w 7467600"/>
              <a:gd name="connsiteY405" fmla="*/ 6798775 h 6858000"/>
              <a:gd name="connsiteX406" fmla="*/ 3184140 w 7467600"/>
              <a:gd name="connsiteY406" fmla="*/ 6858000 h 6858000"/>
              <a:gd name="connsiteX407" fmla="*/ 3099978 w 7467600"/>
              <a:gd name="connsiteY407" fmla="*/ 6858000 h 6858000"/>
              <a:gd name="connsiteX408" fmla="*/ 3101556 w 7467600"/>
              <a:gd name="connsiteY408" fmla="*/ 6843337 h 6858000"/>
              <a:gd name="connsiteX409" fmla="*/ 3370162 w 7467600"/>
              <a:gd name="connsiteY409" fmla="*/ 5785550 h 6858000"/>
              <a:gd name="connsiteX410" fmla="*/ 3746477 w 7467600"/>
              <a:gd name="connsiteY410" fmla="*/ 5377889 h 6858000"/>
              <a:gd name="connsiteX411" fmla="*/ 3863399 w 7467600"/>
              <a:gd name="connsiteY411" fmla="*/ 5087257 h 6858000"/>
              <a:gd name="connsiteX412" fmla="*/ 3968712 w 7467600"/>
              <a:gd name="connsiteY412" fmla="*/ 4913989 h 6858000"/>
              <a:gd name="connsiteX413" fmla="*/ 2792390 w 7467600"/>
              <a:gd name="connsiteY413" fmla="*/ 5382974 h 6858000"/>
              <a:gd name="connsiteX414" fmla="*/ 2714982 w 7467600"/>
              <a:gd name="connsiteY414" fmla="*/ 5427051 h 6858000"/>
              <a:gd name="connsiteX415" fmla="*/ 2813361 w 7467600"/>
              <a:gd name="connsiteY415" fmla="*/ 6023912 h 6858000"/>
              <a:gd name="connsiteX416" fmla="*/ 2688430 w 7467600"/>
              <a:gd name="connsiteY416" fmla="*/ 6801564 h 6858000"/>
              <a:gd name="connsiteX417" fmla="*/ 2629626 w 7467600"/>
              <a:gd name="connsiteY417" fmla="*/ 6763394 h 6858000"/>
              <a:gd name="connsiteX418" fmla="*/ 2565328 w 7467600"/>
              <a:gd name="connsiteY418" fmla="*/ 5516399 h 6858000"/>
              <a:gd name="connsiteX419" fmla="*/ 1922999 w 7467600"/>
              <a:gd name="connsiteY419" fmla="*/ 5980343 h 6858000"/>
              <a:gd name="connsiteX420" fmla="*/ 1950261 w 7467600"/>
              <a:gd name="connsiteY420" fmla="*/ 6405858 h 6858000"/>
              <a:gd name="connsiteX421" fmla="*/ 2365554 w 7467600"/>
              <a:gd name="connsiteY421" fmla="*/ 6759107 h 6858000"/>
              <a:gd name="connsiteX422" fmla="*/ 2424142 w 7467600"/>
              <a:gd name="connsiteY422" fmla="*/ 6858000 h 6858000"/>
              <a:gd name="connsiteX423" fmla="*/ 2395994 w 7467600"/>
              <a:gd name="connsiteY423" fmla="*/ 6858000 h 6858000"/>
              <a:gd name="connsiteX424" fmla="*/ 2392863 w 7467600"/>
              <a:gd name="connsiteY424" fmla="*/ 6852964 h 6858000"/>
              <a:gd name="connsiteX425" fmla="*/ 2017589 w 7467600"/>
              <a:gd name="connsiteY425" fmla="*/ 6493982 h 6858000"/>
              <a:gd name="connsiteX426" fmla="*/ 2147336 w 7467600"/>
              <a:gd name="connsiteY426" fmla="*/ 6594052 h 6858000"/>
              <a:gd name="connsiteX427" fmla="*/ 2207047 w 7467600"/>
              <a:gd name="connsiteY427" fmla="*/ 6654540 h 6858000"/>
              <a:gd name="connsiteX428" fmla="*/ 2299106 w 7467600"/>
              <a:gd name="connsiteY428" fmla="*/ 6778931 h 6858000"/>
              <a:gd name="connsiteX429" fmla="*/ 2314430 w 7467600"/>
              <a:gd name="connsiteY429" fmla="*/ 6801144 h 6858000"/>
              <a:gd name="connsiteX430" fmla="*/ 2352406 w 7467600"/>
              <a:gd name="connsiteY430" fmla="*/ 6858000 h 6858000"/>
              <a:gd name="connsiteX431" fmla="*/ 2314492 w 7467600"/>
              <a:gd name="connsiteY431" fmla="*/ 6858000 h 6858000"/>
              <a:gd name="connsiteX432" fmla="*/ 2288095 w 7467600"/>
              <a:gd name="connsiteY432" fmla="*/ 6818030 h 6858000"/>
              <a:gd name="connsiteX433" fmla="*/ 2272768 w 7467600"/>
              <a:gd name="connsiteY433" fmla="*/ 6795822 h 6858000"/>
              <a:gd name="connsiteX434" fmla="*/ 2182715 w 7467600"/>
              <a:gd name="connsiteY434" fmla="*/ 6675071 h 6858000"/>
              <a:gd name="connsiteX435" fmla="*/ 2032061 w 7467600"/>
              <a:gd name="connsiteY435" fmla="*/ 6541380 h 6858000"/>
              <a:gd name="connsiteX436" fmla="*/ 2257220 w 7467600"/>
              <a:gd name="connsiteY436" fmla="*/ 6826257 h 6858000"/>
              <a:gd name="connsiteX437" fmla="*/ 2281324 w 7467600"/>
              <a:gd name="connsiteY437" fmla="*/ 6858000 h 6858000"/>
              <a:gd name="connsiteX438" fmla="*/ 2242860 w 7467600"/>
              <a:gd name="connsiteY438" fmla="*/ 6858000 h 6858000"/>
              <a:gd name="connsiteX439" fmla="*/ 2232818 w 7467600"/>
              <a:gd name="connsiteY439" fmla="*/ 6844926 h 6858000"/>
              <a:gd name="connsiteX440" fmla="*/ 1990172 w 7467600"/>
              <a:gd name="connsiteY440" fmla="*/ 6542121 h 6858000"/>
              <a:gd name="connsiteX441" fmla="*/ 2124090 w 7467600"/>
              <a:gd name="connsiteY441" fmla="*/ 6761017 h 6858000"/>
              <a:gd name="connsiteX442" fmla="*/ 2200380 w 7467600"/>
              <a:gd name="connsiteY442" fmla="*/ 6858000 h 6858000"/>
              <a:gd name="connsiteX443" fmla="*/ 2147507 w 7467600"/>
              <a:gd name="connsiteY443" fmla="*/ 6858000 h 6858000"/>
              <a:gd name="connsiteX444" fmla="*/ 2070668 w 7467600"/>
              <a:gd name="connsiteY444" fmla="*/ 6761520 h 6858000"/>
              <a:gd name="connsiteX445" fmla="*/ 1975142 w 7467600"/>
              <a:gd name="connsiteY445" fmla="*/ 6585570 h 6858000"/>
              <a:gd name="connsiteX446" fmla="*/ 2050035 w 7467600"/>
              <a:gd name="connsiteY446" fmla="*/ 6813345 h 6858000"/>
              <a:gd name="connsiteX447" fmla="*/ 2063025 w 7467600"/>
              <a:gd name="connsiteY447" fmla="*/ 6858000 h 6858000"/>
              <a:gd name="connsiteX448" fmla="*/ 2021675 w 7467600"/>
              <a:gd name="connsiteY448" fmla="*/ 6858000 h 6858000"/>
              <a:gd name="connsiteX449" fmla="*/ 2019308 w 7467600"/>
              <a:gd name="connsiteY449" fmla="*/ 6847118 h 6858000"/>
              <a:gd name="connsiteX450" fmla="*/ 1938835 w 7467600"/>
              <a:gd name="connsiteY450" fmla="*/ 6551160 h 6858000"/>
              <a:gd name="connsiteX451" fmla="*/ 1953230 w 7467600"/>
              <a:gd name="connsiteY451" fmla="*/ 6759699 h 6858000"/>
              <a:gd name="connsiteX452" fmla="*/ 1956763 w 7467600"/>
              <a:gd name="connsiteY452" fmla="*/ 6778191 h 6858000"/>
              <a:gd name="connsiteX453" fmla="*/ 1967925 w 7467600"/>
              <a:gd name="connsiteY453" fmla="*/ 6858000 h 6858000"/>
              <a:gd name="connsiteX454" fmla="*/ 1936622 w 7467600"/>
              <a:gd name="connsiteY454" fmla="*/ 6858000 h 6858000"/>
              <a:gd name="connsiteX455" fmla="*/ 1926261 w 7467600"/>
              <a:gd name="connsiteY455" fmla="*/ 6784064 h 6858000"/>
              <a:gd name="connsiteX456" fmla="*/ 1922724 w 7467600"/>
              <a:gd name="connsiteY456" fmla="*/ 6765577 h 6858000"/>
              <a:gd name="connsiteX457" fmla="*/ 1904650 w 7467600"/>
              <a:gd name="connsiteY457" fmla="*/ 6639616 h 6858000"/>
              <a:gd name="connsiteX458" fmla="*/ 1885273 w 7467600"/>
              <a:gd name="connsiteY458" fmla="*/ 6858000 h 6858000"/>
              <a:gd name="connsiteX459" fmla="*/ 1854363 w 7467600"/>
              <a:gd name="connsiteY459" fmla="*/ 6858000 h 6858000"/>
              <a:gd name="connsiteX460" fmla="*/ 1880391 w 7467600"/>
              <a:gd name="connsiteY460" fmla="*/ 6603796 h 6858000"/>
              <a:gd name="connsiteX461" fmla="*/ 1818273 w 7467600"/>
              <a:gd name="connsiteY461" fmla="*/ 6715729 h 6858000"/>
              <a:gd name="connsiteX462" fmla="*/ 1794691 w 7467600"/>
              <a:gd name="connsiteY462" fmla="*/ 6843239 h 6858000"/>
              <a:gd name="connsiteX463" fmla="*/ 1794914 w 7467600"/>
              <a:gd name="connsiteY463" fmla="*/ 6858000 h 6858000"/>
              <a:gd name="connsiteX464" fmla="*/ 1746128 w 7467600"/>
              <a:gd name="connsiteY464" fmla="*/ 6858000 h 6858000"/>
              <a:gd name="connsiteX465" fmla="*/ 1753934 w 7467600"/>
              <a:gd name="connsiteY465" fmla="*/ 6724796 h 6858000"/>
              <a:gd name="connsiteX466" fmla="*/ 1792053 w 7467600"/>
              <a:gd name="connsiteY466" fmla="*/ 6572396 h 6858000"/>
              <a:gd name="connsiteX467" fmla="*/ 1862248 w 7467600"/>
              <a:gd name="connsiteY467" fmla="*/ 6266397 h 6858000"/>
              <a:gd name="connsiteX468" fmla="*/ 1862250 w 7467600"/>
              <a:gd name="connsiteY468" fmla="*/ 6033531 h 6858000"/>
              <a:gd name="connsiteX469" fmla="*/ 1211999 w 7467600"/>
              <a:gd name="connsiteY469" fmla="*/ 6683610 h 6858000"/>
              <a:gd name="connsiteX470" fmla="*/ 1213266 w 7467600"/>
              <a:gd name="connsiteY470" fmla="*/ 6691947 h 6858000"/>
              <a:gd name="connsiteX471" fmla="*/ 1203370 w 7467600"/>
              <a:gd name="connsiteY471" fmla="*/ 6850676 h 6858000"/>
              <a:gd name="connsiteX472" fmla="*/ 1203671 w 7467600"/>
              <a:gd name="connsiteY472" fmla="*/ 6858000 h 6858000"/>
              <a:gd name="connsiteX473" fmla="*/ 1143180 w 7467600"/>
              <a:gd name="connsiteY473" fmla="*/ 6858000 h 6858000"/>
              <a:gd name="connsiteX474" fmla="*/ 1142176 w 7467600"/>
              <a:gd name="connsiteY474" fmla="*/ 6766045 h 6858000"/>
              <a:gd name="connsiteX475" fmla="*/ 1067484 w 7467600"/>
              <a:gd name="connsiteY475" fmla="*/ 6858000 h 6858000"/>
              <a:gd name="connsiteX476" fmla="*/ 953928 w 7467600"/>
              <a:gd name="connsiteY476" fmla="*/ 6858000 h 6858000"/>
              <a:gd name="connsiteX477" fmla="*/ 959715 w 7467600"/>
              <a:gd name="connsiteY477" fmla="*/ 6850185 h 6858000"/>
              <a:gd name="connsiteX478" fmla="*/ 1483788 w 7467600"/>
              <a:gd name="connsiteY478" fmla="*/ 6259174 h 6858000"/>
              <a:gd name="connsiteX479" fmla="*/ 1100671 w 7467600"/>
              <a:gd name="connsiteY479" fmla="*/ 6252137 h 6858000"/>
              <a:gd name="connsiteX480" fmla="*/ 1090144 w 7467600"/>
              <a:gd name="connsiteY480" fmla="*/ 6256748 h 6858000"/>
              <a:gd name="connsiteX481" fmla="*/ 1095872 w 7467600"/>
              <a:gd name="connsiteY481" fmla="*/ 6271892 h 6858000"/>
              <a:gd name="connsiteX482" fmla="*/ 262785 w 7467600"/>
              <a:gd name="connsiteY482" fmla="*/ 6845450 h 6858000"/>
              <a:gd name="connsiteX483" fmla="*/ 209968 w 7467600"/>
              <a:gd name="connsiteY483" fmla="*/ 6770713 h 6858000"/>
              <a:gd name="connsiteX484" fmla="*/ 873460 w 7467600"/>
              <a:gd name="connsiteY484" fmla="*/ 6253768 h 6858000"/>
              <a:gd name="connsiteX485" fmla="*/ 192686 w 7467600"/>
              <a:gd name="connsiteY485" fmla="*/ 5849257 h 6858000"/>
              <a:gd name="connsiteX486" fmla="*/ 4696 w 7467600"/>
              <a:gd name="connsiteY486" fmla="*/ 5697668 h 6858000"/>
              <a:gd name="connsiteX487" fmla="*/ 0 w 7467600"/>
              <a:gd name="connsiteY487" fmla="*/ 5689984 h 6858000"/>
              <a:gd name="connsiteX488" fmla="*/ 0 w 7467600"/>
              <a:gd name="connsiteY488" fmla="*/ 5513472 h 6858000"/>
              <a:gd name="connsiteX489" fmla="*/ 174101 w 7467600"/>
              <a:gd name="connsiteY489" fmla="*/ 5620277 h 6858000"/>
              <a:gd name="connsiteX490" fmla="*/ 891800 w 7467600"/>
              <a:gd name="connsiteY490" fmla="*/ 6036935 h 6858000"/>
              <a:gd name="connsiteX491" fmla="*/ 1072219 w 7467600"/>
              <a:gd name="connsiteY491" fmla="*/ 6169443 h 6858000"/>
              <a:gd name="connsiteX492" fmla="*/ 1074117 w 7467600"/>
              <a:gd name="connsiteY492" fmla="*/ 6170301 h 6858000"/>
              <a:gd name="connsiteX493" fmla="*/ 1083114 w 7467600"/>
              <a:gd name="connsiteY493" fmla="*/ 6174131 h 6858000"/>
              <a:gd name="connsiteX494" fmla="*/ 1543010 w 7467600"/>
              <a:gd name="connsiteY494" fmla="*/ 6191140 h 6858000"/>
              <a:gd name="connsiteX495" fmla="*/ 1551080 w 7467600"/>
              <a:gd name="connsiteY495" fmla="*/ 6195006 h 6858000"/>
              <a:gd name="connsiteX496" fmla="*/ 2345443 w 7467600"/>
              <a:gd name="connsiteY496" fmla="*/ 5549882 h 6858000"/>
              <a:gd name="connsiteX497" fmla="*/ 1721499 w 7467600"/>
              <a:gd name="connsiteY497" fmla="*/ 5599969 h 6858000"/>
              <a:gd name="connsiteX498" fmla="*/ 767716 w 7467600"/>
              <a:gd name="connsiteY498" fmla="*/ 5472768 h 6858000"/>
              <a:gd name="connsiteX499" fmla="*/ 722147 w 7467600"/>
              <a:gd name="connsiteY499" fmla="*/ 5393091 h 6858000"/>
              <a:gd name="connsiteX500" fmla="*/ 1485552 w 7467600"/>
              <a:gd name="connsiteY500" fmla="*/ 5313202 h 6858000"/>
              <a:gd name="connsiteX501" fmla="*/ 2143004 w 7467600"/>
              <a:gd name="connsiteY501" fmla="*/ 5402420 h 6858000"/>
              <a:gd name="connsiteX502" fmla="*/ 1933391 w 7467600"/>
              <a:gd name="connsiteY502" fmla="*/ 5156971 h 6858000"/>
              <a:gd name="connsiteX503" fmla="*/ 1827118 w 7467600"/>
              <a:gd name="connsiteY503" fmla="*/ 4968410 h 6858000"/>
              <a:gd name="connsiteX504" fmla="*/ 1837349 w 7467600"/>
              <a:gd name="connsiteY504" fmla="*/ 4956357 h 6858000"/>
              <a:gd name="connsiteX505" fmla="*/ 2162835 w 7467600"/>
              <a:gd name="connsiteY505" fmla="*/ 5187853 h 6858000"/>
              <a:gd name="connsiteX506" fmla="*/ 2257167 w 7467600"/>
              <a:gd name="connsiteY506" fmla="*/ 5462123 h 6858000"/>
              <a:gd name="connsiteX507" fmla="*/ 2261598 w 7467600"/>
              <a:gd name="connsiteY507" fmla="*/ 5467998 h 6858000"/>
              <a:gd name="connsiteX508" fmla="*/ 2437177 w 7467600"/>
              <a:gd name="connsiteY508" fmla="*/ 5479608 h 6858000"/>
              <a:gd name="connsiteX509" fmla="*/ 2445247 w 7467600"/>
              <a:gd name="connsiteY509" fmla="*/ 5483476 h 6858000"/>
              <a:gd name="connsiteX510" fmla="*/ 2743626 w 7467600"/>
              <a:gd name="connsiteY510" fmla="*/ 5304819 h 6858000"/>
              <a:gd name="connsiteX511" fmla="*/ 3048102 w 7467600"/>
              <a:gd name="connsiteY511" fmla="*/ 5150595 h 6858000"/>
              <a:gd name="connsiteX512" fmla="*/ 1799414 w 7467600"/>
              <a:gd name="connsiteY512" fmla="*/ 4694732 h 6858000"/>
              <a:gd name="connsiteX513" fmla="*/ 1771735 w 7467600"/>
              <a:gd name="connsiteY513" fmla="*/ 4619929 h 6858000"/>
              <a:gd name="connsiteX514" fmla="*/ 3104273 w 7467600"/>
              <a:gd name="connsiteY514" fmla="*/ 5076159 h 6858000"/>
              <a:gd name="connsiteX515" fmla="*/ 3113245 w 7467600"/>
              <a:gd name="connsiteY515" fmla="*/ 5090705 h 6858000"/>
              <a:gd name="connsiteX516" fmla="*/ 3126294 w 7467600"/>
              <a:gd name="connsiteY516" fmla="*/ 5114400 h 6858000"/>
              <a:gd name="connsiteX517" fmla="*/ 3937433 w 7467600"/>
              <a:gd name="connsiteY517" fmla="*/ 4830473 h 6858000"/>
              <a:gd name="connsiteX518" fmla="*/ 3590475 w 7467600"/>
              <a:gd name="connsiteY518" fmla="*/ 4597974 h 6858000"/>
              <a:gd name="connsiteX519" fmla="*/ 3100264 w 7467600"/>
              <a:gd name="connsiteY519" fmla="*/ 4579845 h 6858000"/>
              <a:gd name="connsiteX520" fmla="*/ 2183576 w 7467600"/>
              <a:gd name="connsiteY520" fmla="*/ 4227150 h 6858000"/>
              <a:gd name="connsiteX521" fmla="*/ 2151029 w 7467600"/>
              <a:gd name="connsiteY521" fmla="*/ 4146947 h 6858000"/>
              <a:gd name="connsiteX522" fmla="*/ 3563434 w 7467600"/>
              <a:gd name="connsiteY522" fmla="*/ 4469115 h 6858000"/>
              <a:gd name="connsiteX523" fmla="*/ 3177952 w 7467600"/>
              <a:gd name="connsiteY523" fmla="*/ 3657386 h 6858000"/>
              <a:gd name="connsiteX524" fmla="*/ 3189263 w 7467600"/>
              <a:gd name="connsiteY524" fmla="*/ 3625726 h 6858000"/>
              <a:gd name="connsiteX525" fmla="*/ 3560912 w 7467600"/>
              <a:gd name="connsiteY525" fmla="*/ 4079863 h 6858000"/>
              <a:gd name="connsiteX526" fmla="*/ 3626636 w 7467600"/>
              <a:gd name="connsiteY526" fmla="*/ 4512230 h 6858000"/>
              <a:gd name="connsiteX527" fmla="*/ 3653088 w 7467600"/>
              <a:gd name="connsiteY527" fmla="*/ 4521417 h 6858000"/>
              <a:gd name="connsiteX528" fmla="*/ 3988128 w 7467600"/>
              <a:gd name="connsiteY528" fmla="*/ 4817267 h 6858000"/>
              <a:gd name="connsiteX529" fmla="*/ 4830582 w 7467600"/>
              <a:gd name="connsiteY529" fmla="*/ 4676000 h 6858000"/>
              <a:gd name="connsiteX530" fmla="*/ 4830100 w 7467600"/>
              <a:gd name="connsiteY530" fmla="*/ 4675554 h 6858000"/>
              <a:gd name="connsiteX531" fmla="*/ 4036318 w 7467600"/>
              <a:gd name="connsiteY531" fmla="*/ 4147013 h 6858000"/>
              <a:gd name="connsiteX532" fmla="*/ 3432098 w 7467600"/>
              <a:gd name="connsiteY532" fmla="*/ 3537312 h 6858000"/>
              <a:gd name="connsiteX533" fmla="*/ 3446761 w 7467600"/>
              <a:gd name="connsiteY533" fmla="*/ 3461278 h 6858000"/>
              <a:gd name="connsiteX534" fmla="*/ 4419733 w 7467600"/>
              <a:gd name="connsiteY534" fmla="*/ 3963555 h 6858000"/>
              <a:gd name="connsiteX535" fmla="*/ 4781371 w 7467600"/>
              <a:gd name="connsiteY535" fmla="*/ 4458604 h 6858000"/>
              <a:gd name="connsiteX536" fmla="*/ 4780440 w 7467600"/>
              <a:gd name="connsiteY536" fmla="*/ 4470290 h 6858000"/>
              <a:gd name="connsiteX537" fmla="*/ 4898954 w 7467600"/>
              <a:gd name="connsiteY537" fmla="*/ 4662092 h 6858000"/>
              <a:gd name="connsiteX538" fmla="*/ 4900699 w 7467600"/>
              <a:gd name="connsiteY538" fmla="*/ 4670867 h 6858000"/>
              <a:gd name="connsiteX539" fmla="*/ 5714511 w 7467600"/>
              <a:gd name="connsiteY539" fmla="*/ 4663483 h 6858000"/>
              <a:gd name="connsiteX540" fmla="*/ 5464793 w 7467600"/>
              <a:gd name="connsiteY540" fmla="*/ 4393556 h 6858000"/>
              <a:gd name="connsiteX541" fmla="*/ 5461897 w 7467600"/>
              <a:gd name="connsiteY541" fmla="*/ 4390879 h 6858000"/>
              <a:gd name="connsiteX542" fmla="*/ 4294126 w 7467600"/>
              <a:gd name="connsiteY542" fmla="*/ 3303048 h 6858000"/>
              <a:gd name="connsiteX543" fmla="*/ 4305321 w 7467600"/>
              <a:gd name="connsiteY543" fmla="*/ 3256953 h 6858000"/>
              <a:gd name="connsiteX544" fmla="*/ 4949299 w 7467600"/>
              <a:gd name="connsiteY544" fmla="*/ 3766336 h 6858000"/>
              <a:gd name="connsiteX545" fmla="*/ 5291452 w 7467600"/>
              <a:gd name="connsiteY545" fmla="*/ 4076801 h 6858000"/>
              <a:gd name="connsiteX546" fmla="*/ 5434998 w 7467600"/>
              <a:gd name="connsiteY546" fmla="*/ 4254100 h 6858000"/>
              <a:gd name="connsiteX547" fmla="*/ 5351015 w 7467600"/>
              <a:gd name="connsiteY547" fmla="*/ 3760989 h 6858000"/>
              <a:gd name="connsiteX548" fmla="*/ 5413780 w 7467600"/>
              <a:gd name="connsiteY548" fmla="*/ 2966265 h 6858000"/>
              <a:gd name="connsiteX549" fmla="*/ 5425627 w 7467600"/>
              <a:gd name="connsiteY549" fmla="*/ 2954192 h 6858000"/>
              <a:gd name="connsiteX550" fmla="*/ 6604735 w 7467600"/>
              <a:gd name="connsiteY550" fmla="*/ 2041381 h 6858000"/>
              <a:gd name="connsiteX551" fmla="*/ 7204487 w 7467600"/>
              <a:gd name="connsiteY551" fmla="*/ 2742112 h 6858000"/>
              <a:gd name="connsiteX552" fmla="*/ 7131592 w 7467600"/>
              <a:gd name="connsiteY552" fmla="*/ 2672096 h 6858000"/>
              <a:gd name="connsiteX553" fmla="*/ 6996344 w 7467600"/>
              <a:gd name="connsiteY553" fmla="*/ 2518310 h 6858000"/>
              <a:gd name="connsiteX554" fmla="*/ 6735495 w 7467600"/>
              <a:gd name="connsiteY554" fmla="*/ 2196890 h 6858000"/>
              <a:gd name="connsiteX555" fmla="*/ 6721901 w 7467600"/>
              <a:gd name="connsiteY555" fmla="*/ 2179274 h 6858000"/>
              <a:gd name="connsiteX556" fmla="*/ 6604735 w 7467600"/>
              <a:gd name="connsiteY556" fmla="*/ 2041381 h 6858000"/>
              <a:gd name="connsiteX557" fmla="*/ 6591670 w 7467600"/>
              <a:gd name="connsiteY557" fmla="*/ 1988277 h 6858000"/>
              <a:gd name="connsiteX558" fmla="*/ 6747349 w 7467600"/>
              <a:gd name="connsiteY558" fmla="*/ 2160069 h 6858000"/>
              <a:gd name="connsiteX559" fmla="*/ 6760943 w 7467600"/>
              <a:gd name="connsiteY559" fmla="*/ 2177686 h 6858000"/>
              <a:gd name="connsiteX560" fmla="*/ 7021065 w 7467600"/>
              <a:gd name="connsiteY560" fmla="*/ 2498102 h 6858000"/>
              <a:gd name="connsiteX561" fmla="*/ 7155223 w 7467600"/>
              <a:gd name="connsiteY561" fmla="*/ 2650386 h 6858000"/>
              <a:gd name="connsiteX562" fmla="*/ 7203167 w 7467600"/>
              <a:gd name="connsiteY562" fmla="*/ 2697288 h 6858000"/>
              <a:gd name="connsiteX563" fmla="*/ 6937703 w 7467600"/>
              <a:gd name="connsiteY563" fmla="*/ 2321981 h 6858000"/>
              <a:gd name="connsiteX564" fmla="*/ 6591670 w 7467600"/>
              <a:gd name="connsiteY564" fmla="*/ 1988277 h 6858000"/>
              <a:gd name="connsiteX565" fmla="*/ 5798671 w 7467600"/>
              <a:gd name="connsiteY565" fmla="*/ 1981601 h 6858000"/>
              <a:gd name="connsiteX566" fmla="*/ 5754709 w 7467600"/>
              <a:gd name="connsiteY566" fmla="*/ 2071454 h 6858000"/>
              <a:gd name="connsiteX567" fmla="*/ 5763044 w 7467600"/>
              <a:gd name="connsiteY567" fmla="*/ 2842206 h 6858000"/>
              <a:gd name="connsiteX568" fmla="*/ 5764974 w 7467600"/>
              <a:gd name="connsiteY568" fmla="*/ 2799609 h 6858000"/>
              <a:gd name="connsiteX569" fmla="*/ 5767665 w 7467600"/>
              <a:gd name="connsiteY569" fmla="*/ 2666409 h 6858000"/>
              <a:gd name="connsiteX570" fmla="*/ 5763055 w 7467600"/>
              <a:gd name="connsiteY570" fmla="*/ 2579705 h 6858000"/>
              <a:gd name="connsiteX571" fmla="*/ 5758079 w 7467600"/>
              <a:gd name="connsiteY571" fmla="*/ 2492508 h 6858000"/>
              <a:gd name="connsiteX572" fmla="*/ 5779325 w 7467600"/>
              <a:gd name="connsiteY572" fmla="*/ 2197069 h 6858000"/>
              <a:gd name="connsiteX573" fmla="*/ 5798671 w 7467600"/>
              <a:gd name="connsiteY573" fmla="*/ 1981601 h 6858000"/>
              <a:gd name="connsiteX574" fmla="*/ 5829202 w 7467600"/>
              <a:gd name="connsiteY574" fmla="*/ 1971679 h 6858000"/>
              <a:gd name="connsiteX575" fmla="*/ 5809558 w 7467600"/>
              <a:gd name="connsiteY575" fmla="*/ 2198043 h 6858000"/>
              <a:gd name="connsiteX576" fmla="*/ 5788653 w 7467600"/>
              <a:gd name="connsiteY576" fmla="*/ 2489430 h 6858000"/>
              <a:gd name="connsiteX577" fmla="*/ 5793439 w 7467600"/>
              <a:gd name="connsiteY577" fmla="*/ 2575235 h 6858000"/>
              <a:gd name="connsiteX578" fmla="*/ 5796837 w 7467600"/>
              <a:gd name="connsiteY578" fmla="*/ 2637633 h 6858000"/>
              <a:gd name="connsiteX579" fmla="*/ 5818614 w 7467600"/>
              <a:gd name="connsiteY579" fmla="*/ 2473055 h 6858000"/>
              <a:gd name="connsiteX580" fmla="*/ 5829202 w 7467600"/>
              <a:gd name="connsiteY580" fmla="*/ 1971679 h 6858000"/>
              <a:gd name="connsiteX581" fmla="*/ 5911389 w 7467600"/>
              <a:gd name="connsiteY581" fmla="*/ 1898371 h 6858000"/>
              <a:gd name="connsiteX582" fmla="*/ 6237627 w 7467600"/>
              <a:gd name="connsiteY582" fmla="*/ 2231921 h 6858000"/>
              <a:gd name="connsiteX583" fmla="*/ 5911389 w 7467600"/>
              <a:gd name="connsiteY583" fmla="*/ 1898371 h 6858000"/>
              <a:gd name="connsiteX584" fmla="*/ 6944437 w 7467600"/>
              <a:gd name="connsiteY584" fmla="*/ 1575402 h 6858000"/>
              <a:gd name="connsiteX585" fmla="*/ 6304730 w 7467600"/>
              <a:gd name="connsiteY585" fmla="*/ 1766654 h 6858000"/>
              <a:gd name="connsiteX586" fmla="*/ 6944437 w 7467600"/>
              <a:gd name="connsiteY586" fmla="*/ 1575402 h 6858000"/>
              <a:gd name="connsiteX587" fmla="*/ 7019523 w 7467600"/>
              <a:gd name="connsiteY587" fmla="*/ 1519450 h 6858000"/>
              <a:gd name="connsiteX588" fmla="*/ 6298091 w 7467600"/>
              <a:gd name="connsiteY588" fmla="*/ 1737122 h 6858000"/>
              <a:gd name="connsiteX589" fmla="*/ 7019523 w 7467600"/>
              <a:gd name="connsiteY589" fmla="*/ 1519450 h 6858000"/>
              <a:gd name="connsiteX590" fmla="*/ 2399523 w 7467600"/>
              <a:gd name="connsiteY590" fmla="*/ 1428234 h 6858000"/>
              <a:gd name="connsiteX591" fmla="*/ 2224982 w 7467600"/>
              <a:gd name="connsiteY591" fmla="*/ 1826201 h 6858000"/>
              <a:gd name="connsiteX592" fmla="*/ 2096099 w 7467600"/>
              <a:gd name="connsiteY592" fmla="*/ 2345900 h 6858000"/>
              <a:gd name="connsiteX593" fmla="*/ 2283317 w 7467600"/>
              <a:gd name="connsiteY593" fmla="*/ 1796925 h 6858000"/>
              <a:gd name="connsiteX594" fmla="*/ 2399523 w 7467600"/>
              <a:gd name="connsiteY594" fmla="*/ 1428234 h 6858000"/>
              <a:gd name="connsiteX595" fmla="*/ 2448558 w 7467600"/>
              <a:gd name="connsiteY595" fmla="*/ 1373435 h 6858000"/>
              <a:gd name="connsiteX596" fmla="*/ 2312521 w 7467600"/>
              <a:gd name="connsiteY596" fmla="*/ 1806140 h 6858000"/>
              <a:gd name="connsiteX597" fmla="*/ 2127533 w 7467600"/>
              <a:gd name="connsiteY597" fmla="*/ 2348380 h 6858000"/>
              <a:gd name="connsiteX598" fmla="*/ 2358080 w 7467600"/>
              <a:gd name="connsiteY598" fmla="*/ 1866134 h 6858000"/>
              <a:gd name="connsiteX599" fmla="*/ 2407436 w 7467600"/>
              <a:gd name="connsiteY599" fmla="*/ 1651070 h 6858000"/>
              <a:gd name="connsiteX600" fmla="*/ 2448558 w 7467600"/>
              <a:gd name="connsiteY600" fmla="*/ 1373435 h 6858000"/>
              <a:gd name="connsiteX601" fmla="*/ 278707 w 7467600"/>
              <a:gd name="connsiteY601" fmla="*/ 1352270 h 6858000"/>
              <a:gd name="connsiteX602" fmla="*/ 321570 w 7467600"/>
              <a:gd name="connsiteY602" fmla="*/ 1861610 h 6858000"/>
              <a:gd name="connsiteX603" fmla="*/ 294281 w 7467600"/>
              <a:gd name="connsiteY603" fmla="*/ 1440658 h 6858000"/>
              <a:gd name="connsiteX604" fmla="*/ 278707 w 7467600"/>
              <a:gd name="connsiteY604" fmla="*/ 1352270 h 6858000"/>
              <a:gd name="connsiteX605" fmla="*/ 1423821 w 7467600"/>
              <a:gd name="connsiteY605" fmla="*/ 1351958 h 6858000"/>
              <a:gd name="connsiteX606" fmla="*/ 1638521 w 7467600"/>
              <a:gd name="connsiteY606" fmla="*/ 1908470 h 6858000"/>
              <a:gd name="connsiteX607" fmla="*/ 1754199 w 7467600"/>
              <a:gd name="connsiteY607" fmla="*/ 2149284 h 6858000"/>
              <a:gd name="connsiteX608" fmla="*/ 1908359 w 7467600"/>
              <a:gd name="connsiteY608" fmla="*/ 2364988 h 6858000"/>
              <a:gd name="connsiteX609" fmla="*/ 1647661 w 7467600"/>
              <a:gd name="connsiteY609" fmla="*/ 1825945 h 6858000"/>
              <a:gd name="connsiteX610" fmla="*/ 1423821 w 7467600"/>
              <a:gd name="connsiteY610" fmla="*/ 1351958 h 6858000"/>
              <a:gd name="connsiteX611" fmla="*/ 1431890 w 7467600"/>
              <a:gd name="connsiteY611" fmla="*/ 1306475 h 6858000"/>
              <a:gd name="connsiteX612" fmla="*/ 1507597 w 7467600"/>
              <a:gd name="connsiteY612" fmla="*/ 1446132 h 6858000"/>
              <a:gd name="connsiteX613" fmla="*/ 1674586 w 7467600"/>
              <a:gd name="connsiteY613" fmla="*/ 1813832 h 6858000"/>
              <a:gd name="connsiteX614" fmla="*/ 1815950 w 7467600"/>
              <a:gd name="connsiteY614" fmla="*/ 2128564 h 6858000"/>
              <a:gd name="connsiteX615" fmla="*/ 1984242 w 7467600"/>
              <a:gd name="connsiteY615" fmla="*/ 2430829 h 6858000"/>
              <a:gd name="connsiteX616" fmla="*/ 2014023 w 7467600"/>
              <a:gd name="connsiteY616" fmla="*/ 2450995 h 6858000"/>
              <a:gd name="connsiteX617" fmla="*/ 1747337 w 7467600"/>
              <a:gd name="connsiteY617" fmla="*/ 1855264 h 6858000"/>
              <a:gd name="connsiteX618" fmla="*/ 1533749 w 7467600"/>
              <a:gd name="connsiteY618" fmla="*/ 1478656 h 6858000"/>
              <a:gd name="connsiteX619" fmla="*/ 1431890 w 7467600"/>
              <a:gd name="connsiteY619" fmla="*/ 1306475 h 6858000"/>
              <a:gd name="connsiteX620" fmla="*/ 5052692 w 7467600"/>
              <a:gd name="connsiteY620" fmla="*/ 1292994 h 6858000"/>
              <a:gd name="connsiteX621" fmla="*/ 5200661 w 7467600"/>
              <a:gd name="connsiteY621" fmla="*/ 1635186 h 6858000"/>
              <a:gd name="connsiteX622" fmla="*/ 5297138 w 7467600"/>
              <a:gd name="connsiteY622" fmla="*/ 1906351 h 6858000"/>
              <a:gd name="connsiteX623" fmla="*/ 5052692 w 7467600"/>
              <a:gd name="connsiteY623" fmla="*/ 1292994 h 6858000"/>
              <a:gd name="connsiteX624" fmla="*/ 5009948 w 7467600"/>
              <a:gd name="connsiteY624" fmla="*/ 1273619 h 6858000"/>
              <a:gd name="connsiteX625" fmla="*/ 5121777 w 7467600"/>
              <a:gd name="connsiteY625" fmla="*/ 1654213 h 6858000"/>
              <a:gd name="connsiteX626" fmla="*/ 5293545 w 7467600"/>
              <a:gd name="connsiteY626" fmla="*/ 2072247 h 6858000"/>
              <a:gd name="connsiteX627" fmla="*/ 5294042 w 7467600"/>
              <a:gd name="connsiteY627" fmla="*/ 2065019 h 6858000"/>
              <a:gd name="connsiteX628" fmla="*/ 5171936 w 7467600"/>
              <a:gd name="connsiteY628" fmla="*/ 1647613 h 6858000"/>
              <a:gd name="connsiteX629" fmla="*/ 5009948 w 7467600"/>
              <a:gd name="connsiteY629" fmla="*/ 1273619 h 6858000"/>
              <a:gd name="connsiteX630" fmla="*/ 655236 w 7467600"/>
              <a:gd name="connsiteY630" fmla="*/ 1268632 h 6858000"/>
              <a:gd name="connsiteX631" fmla="*/ 839521 w 7467600"/>
              <a:gd name="connsiteY631" fmla="*/ 1685315 h 6858000"/>
              <a:gd name="connsiteX632" fmla="*/ 1109416 w 7467600"/>
              <a:gd name="connsiteY632" fmla="*/ 2061663 h 6858000"/>
              <a:gd name="connsiteX633" fmla="*/ 1298300 w 7467600"/>
              <a:gd name="connsiteY633" fmla="*/ 2247742 h 6858000"/>
              <a:gd name="connsiteX634" fmla="*/ 1125871 w 7467600"/>
              <a:gd name="connsiteY634" fmla="*/ 1989513 h 6858000"/>
              <a:gd name="connsiteX635" fmla="*/ 981574 w 7467600"/>
              <a:gd name="connsiteY635" fmla="*/ 1783157 h 6858000"/>
              <a:gd name="connsiteX636" fmla="*/ 922198 w 7467600"/>
              <a:gd name="connsiteY636" fmla="*/ 1677437 h 6858000"/>
              <a:gd name="connsiteX637" fmla="*/ 869293 w 7467600"/>
              <a:gd name="connsiteY637" fmla="*/ 1583214 h 6858000"/>
              <a:gd name="connsiteX638" fmla="*/ 751431 w 7467600"/>
              <a:gd name="connsiteY638" fmla="*/ 1405731 h 6858000"/>
              <a:gd name="connsiteX639" fmla="*/ 655236 w 7467600"/>
              <a:gd name="connsiteY639" fmla="*/ 1268632 h 6858000"/>
              <a:gd name="connsiteX640" fmla="*/ 6516292 w 7467600"/>
              <a:gd name="connsiteY640" fmla="*/ 1263064 h 6858000"/>
              <a:gd name="connsiteX641" fmla="*/ 5736320 w 7467600"/>
              <a:gd name="connsiteY641" fmla="*/ 1501803 h 6858000"/>
              <a:gd name="connsiteX642" fmla="*/ 6516292 w 7467600"/>
              <a:gd name="connsiteY642" fmla="*/ 1263064 h 6858000"/>
              <a:gd name="connsiteX643" fmla="*/ 291466 w 7467600"/>
              <a:gd name="connsiteY643" fmla="*/ 1250369 h 6858000"/>
              <a:gd name="connsiteX644" fmla="*/ 323180 w 7467600"/>
              <a:gd name="connsiteY644" fmla="*/ 1435283 h 6858000"/>
              <a:gd name="connsiteX645" fmla="*/ 349381 w 7467600"/>
              <a:gd name="connsiteY645" fmla="*/ 1875041 h 6858000"/>
              <a:gd name="connsiteX646" fmla="*/ 374363 w 7467600"/>
              <a:gd name="connsiteY646" fmla="*/ 1506494 h 6858000"/>
              <a:gd name="connsiteX647" fmla="*/ 302168 w 7467600"/>
              <a:gd name="connsiteY647" fmla="*/ 1274495 h 6858000"/>
              <a:gd name="connsiteX648" fmla="*/ 291466 w 7467600"/>
              <a:gd name="connsiteY648" fmla="*/ 1250369 h 6858000"/>
              <a:gd name="connsiteX649" fmla="*/ 678222 w 7467600"/>
              <a:gd name="connsiteY649" fmla="*/ 1248670 h 6858000"/>
              <a:gd name="connsiteX650" fmla="*/ 775536 w 7467600"/>
              <a:gd name="connsiteY650" fmla="*/ 1388015 h 6858000"/>
              <a:gd name="connsiteX651" fmla="*/ 894529 w 7467600"/>
              <a:gd name="connsiteY651" fmla="*/ 1567739 h 6858000"/>
              <a:gd name="connsiteX652" fmla="*/ 948000 w 7467600"/>
              <a:gd name="connsiteY652" fmla="*/ 1663088 h 6858000"/>
              <a:gd name="connsiteX653" fmla="*/ 1006812 w 7467600"/>
              <a:gd name="connsiteY653" fmla="*/ 1767683 h 6858000"/>
              <a:gd name="connsiteX654" fmla="*/ 1149133 w 7467600"/>
              <a:gd name="connsiteY654" fmla="*/ 1971513 h 6858000"/>
              <a:gd name="connsiteX655" fmla="*/ 1333952 w 7467600"/>
              <a:gd name="connsiteY655" fmla="*/ 2251620 h 6858000"/>
              <a:gd name="connsiteX656" fmla="*/ 1337329 w 7467600"/>
              <a:gd name="connsiteY656" fmla="*/ 2258350 h 6858000"/>
              <a:gd name="connsiteX657" fmla="*/ 1014726 w 7467600"/>
              <a:gd name="connsiteY657" fmla="*/ 1615556 h 6858000"/>
              <a:gd name="connsiteX658" fmla="*/ 678222 w 7467600"/>
              <a:gd name="connsiteY658" fmla="*/ 1248670 h 6858000"/>
              <a:gd name="connsiteX659" fmla="*/ 6691602 w 7467600"/>
              <a:gd name="connsiteY659" fmla="*/ 1140573 h 6858000"/>
              <a:gd name="connsiteX660" fmla="*/ 6571100 w 7467600"/>
              <a:gd name="connsiteY660" fmla="*/ 1183662 h 6858000"/>
              <a:gd name="connsiteX661" fmla="*/ 6241687 w 7467600"/>
              <a:gd name="connsiteY661" fmla="*/ 1257600 h 6858000"/>
              <a:gd name="connsiteX662" fmla="*/ 5693009 w 7467600"/>
              <a:gd name="connsiteY662" fmla="*/ 1478256 h 6858000"/>
              <a:gd name="connsiteX663" fmla="*/ 6548420 w 7467600"/>
              <a:gd name="connsiteY663" fmla="*/ 1214599 h 6858000"/>
              <a:gd name="connsiteX664" fmla="*/ 6605473 w 7467600"/>
              <a:gd name="connsiteY664" fmla="*/ 1184686 h 6858000"/>
              <a:gd name="connsiteX665" fmla="*/ 6691602 w 7467600"/>
              <a:gd name="connsiteY665" fmla="*/ 1140573 h 6858000"/>
              <a:gd name="connsiteX666" fmla="*/ 4002475 w 7467600"/>
              <a:gd name="connsiteY666" fmla="*/ 1037802 h 6858000"/>
              <a:gd name="connsiteX667" fmla="*/ 4000324 w 7467600"/>
              <a:gd name="connsiteY667" fmla="*/ 1039362 h 6858000"/>
              <a:gd name="connsiteX668" fmla="*/ 4002862 w 7467600"/>
              <a:gd name="connsiteY668" fmla="*/ 1042866 h 6858000"/>
              <a:gd name="connsiteX669" fmla="*/ 4002475 w 7467600"/>
              <a:gd name="connsiteY669" fmla="*/ 1037802 h 6858000"/>
              <a:gd name="connsiteX670" fmla="*/ 506322 w 7467600"/>
              <a:gd name="connsiteY670" fmla="*/ 1020997 h 6858000"/>
              <a:gd name="connsiteX671" fmla="*/ 533068 w 7467600"/>
              <a:gd name="connsiteY671" fmla="*/ 1029409 h 6858000"/>
              <a:gd name="connsiteX672" fmla="*/ 1232525 w 7467600"/>
              <a:gd name="connsiteY672" fmla="*/ 1804675 h 6858000"/>
              <a:gd name="connsiteX673" fmla="*/ 1388858 w 7467600"/>
              <a:gd name="connsiteY673" fmla="*/ 2368011 h 6858000"/>
              <a:gd name="connsiteX674" fmla="*/ 1384098 w 7467600"/>
              <a:gd name="connsiteY674" fmla="*/ 2378125 h 6858000"/>
              <a:gd name="connsiteX675" fmla="*/ 1425393 w 7467600"/>
              <a:gd name="connsiteY675" fmla="*/ 2589124 h 6858000"/>
              <a:gd name="connsiteX676" fmla="*/ 1424001 w 7467600"/>
              <a:gd name="connsiteY676" fmla="*/ 2597541 h 6858000"/>
              <a:gd name="connsiteX677" fmla="*/ 2152729 w 7467600"/>
              <a:gd name="connsiteY677" fmla="*/ 2864487 h 6858000"/>
              <a:gd name="connsiteX678" fmla="*/ 2020609 w 7467600"/>
              <a:gd name="connsiteY678" fmla="*/ 2539671 h 6858000"/>
              <a:gd name="connsiteX679" fmla="*/ 2018920 w 7467600"/>
              <a:gd name="connsiteY679" fmla="*/ 2536309 h 6858000"/>
              <a:gd name="connsiteX680" fmla="*/ 1342441 w 7467600"/>
              <a:gd name="connsiteY680" fmla="*/ 1173017 h 6858000"/>
              <a:gd name="connsiteX681" fmla="*/ 1367925 w 7467600"/>
              <a:gd name="connsiteY681" fmla="*/ 1135648 h 6858000"/>
              <a:gd name="connsiteX682" fmla="*/ 1771401 w 7467600"/>
              <a:gd name="connsiteY682" fmla="*/ 1806673 h 6858000"/>
              <a:gd name="connsiteX683" fmla="*/ 1972385 w 7467600"/>
              <a:gd name="connsiteY683" fmla="*/ 2198735 h 6858000"/>
              <a:gd name="connsiteX684" fmla="*/ 2040892 w 7467600"/>
              <a:gd name="connsiteY684" fmla="*/ 2405205 h 6858000"/>
              <a:gd name="connsiteX685" fmla="*/ 2131689 w 7467600"/>
              <a:gd name="connsiteY685" fmla="*/ 1936926 h 6858000"/>
              <a:gd name="connsiteX686" fmla="*/ 2454820 w 7467600"/>
              <a:gd name="connsiteY686" fmla="*/ 1248808 h 6858000"/>
              <a:gd name="connsiteX687" fmla="*/ 2492512 w 7467600"/>
              <a:gd name="connsiteY687" fmla="*/ 1302920 h 6858000"/>
              <a:gd name="connsiteX688" fmla="*/ 2081216 w 7467600"/>
              <a:gd name="connsiteY688" fmla="*/ 2527513 h 6858000"/>
              <a:gd name="connsiteX689" fmla="*/ 2081211 w 7467600"/>
              <a:gd name="connsiteY689" fmla="*/ 2528916 h 6858000"/>
              <a:gd name="connsiteX690" fmla="*/ 2199067 w 7467600"/>
              <a:gd name="connsiteY690" fmla="*/ 2884061 h 6858000"/>
              <a:gd name="connsiteX691" fmla="*/ 3192586 w 7467600"/>
              <a:gd name="connsiteY691" fmla="*/ 3411496 h 6858000"/>
              <a:gd name="connsiteX692" fmla="*/ 3182620 w 7467600"/>
              <a:gd name="connsiteY692" fmla="*/ 3483279 h 6858000"/>
              <a:gd name="connsiteX693" fmla="*/ 2435119 w 7467600"/>
              <a:gd name="connsiteY693" fmla="*/ 3080173 h 6858000"/>
              <a:gd name="connsiteX694" fmla="*/ 2410152 w 7467600"/>
              <a:gd name="connsiteY694" fmla="*/ 3063751 h 6858000"/>
              <a:gd name="connsiteX695" fmla="*/ 2408099 w 7467600"/>
              <a:gd name="connsiteY695" fmla="*/ 3064403 h 6858000"/>
              <a:gd name="connsiteX696" fmla="*/ 2407218 w 7467600"/>
              <a:gd name="connsiteY696" fmla="*/ 3070324 h 6858000"/>
              <a:gd name="connsiteX697" fmla="*/ 2380138 w 7467600"/>
              <a:gd name="connsiteY697" fmla="*/ 3099341 h 6858000"/>
              <a:gd name="connsiteX698" fmla="*/ 1765923 w 7467600"/>
              <a:gd name="connsiteY698" fmla="*/ 3581043 h 6858000"/>
              <a:gd name="connsiteX699" fmla="*/ 1702258 w 7467600"/>
              <a:gd name="connsiteY699" fmla="*/ 3612286 h 6858000"/>
              <a:gd name="connsiteX700" fmla="*/ 1538370 w 7467600"/>
              <a:gd name="connsiteY700" fmla="*/ 3811804 h 6858000"/>
              <a:gd name="connsiteX701" fmla="*/ 542867 w 7467600"/>
              <a:gd name="connsiteY701" fmla="*/ 4944092 h 6858000"/>
              <a:gd name="connsiteX702" fmla="*/ 515800 w 7467600"/>
              <a:gd name="connsiteY702" fmla="*/ 4862180 h 6858000"/>
              <a:gd name="connsiteX703" fmla="*/ 909145 w 7467600"/>
              <a:gd name="connsiteY703" fmla="*/ 4199225 h 6858000"/>
              <a:gd name="connsiteX704" fmla="*/ 1214067 w 7467600"/>
              <a:gd name="connsiteY704" fmla="*/ 3908561 h 6858000"/>
              <a:gd name="connsiteX705" fmla="*/ 640967 w 7467600"/>
              <a:gd name="connsiteY705" fmla="*/ 4105601 h 6858000"/>
              <a:gd name="connsiteX706" fmla="*/ 112563 w 7467600"/>
              <a:gd name="connsiteY706" fmla="*/ 4396952 h 6858000"/>
              <a:gd name="connsiteX707" fmla="*/ 0 w 7467600"/>
              <a:gd name="connsiteY707" fmla="*/ 4466006 h 6858000"/>
              <a:gd name="connsiteX708" fmla="*/ 0 w 7467600"/>
              <a:gd name="connsiteY708" fmla="*/ 4233763 h 6858000"/>
              <a:gd name="connsiteX709" fmla="*/ 36881 w 7467600"/>
              <a:gd name="connsiteY709" fmla="*/ 4200118 h 6858000"/>
              <a:gd name="connsiteX710" fmla="*/ 910534 w 7467600"/>
              <a:gd name="connsiteY710" fmla="*/ 3629753 h 6858000"/>
              <a:gd name="connsiteX711" fmla="*/ 1578717 w 7467600"/>
              <a:gd name="connsiteY711" fmla="*/ 3575982 h 6858000"/>
              <a:gd name="connsiteX712" fmla="*/ 2338780 w 7467600"/>
              <a:gd name="connsiteY712" fmla="*/ 3033725 h 6858000"/>
              <a:gd name="connsiteX713" fmla="*/ 1807991 w 7467600"/>
              <a:gd name="connsiteY713" fmla="*/ 2807184 h 6858000"/>
              <a:gd name="connsiteX714" fmla="*/ 1416358 w 7467600"/>
              <a:gd name="connsiteY714" fmla="*/ 3112571 h 6858000"/>
              <a:gd name="connsiteX715" fmla="*/ 939066 w 7467600"/>
              <a:gd name="connsiteY715" fmla="*/ 3378798 h 6858000"/>
              <a:gd name="connsiteX716" fmla="*/ 115099 w 7467600"/>
              <a:gd name="connsiteY716" fmla="*/ 3607650 h 6858000"/>
              <a:gd name="connsiteX717" fmla="*/ 97284 w 7467600"/>
              <a:gd name="connsiteY717" fmla="*/ 3520393 h 6858000"/>
              <a:gd name="connsiteX718" fmla="*/ 922050 w 7467600"/>
              <a:gd name="connsiteY718" fmla="*/ 3074867 h 6858000"/>
              <a:gd name="connsiteX719" fmla="*/ 1405265 w 7467600"/>
              <a:gd name="connsiteY719" fmla="*/ 3016319 h 6858000"/>
              <a:gd name="connsiteX720" fmla="*/ 1407512 w 7467600"/>
              <a:gd name="connsiteY720" fmla="*/ 3018001 h 6858000"/>
              <a:gd name="connsiteX721" fmla="*/ 1726266 w 7467600"/>
              <a:gd name="connsiteY721" fmla="*/ 2777274 h 6858000"/>
              <a:gd name="connsiteX722" fmla="*/ 625390 w 7467600"/>
              <a:gd name="connsiteY722" fmla="*/ 2514541 h 6858000"/>
              <a:gd name="connsiteX723" fmla="*/ 619799 w 7467600"/>
              <a:gd name="connsiteY723" fmla="*/ 2527180 h 6858000"/>
              <a:gd name="connsiteX724" fmla="*/ 310030 w 7467600"/>
              <a:gd name="connsiteY724" fmla="*/ 2771818 h 6858000"/>
              <a:gd name="connsiteX725" fmla="*/ 173877 w 7467600"/>
              <a:gd name="connsiteY725" fmla="*/ 2937056 h 6858000"/>
              <a:gd name="connsiteX726" fmla="*/ 77889 w 7467600"/>
              <a:gd name="connsiteY726" fmla="*/ 3138440 h 6858000"/>
              <a:gd name="connsiteX727" fmla="*/ 0 w 7467600"/>
              <a:gd name="connsiteY727" fmla="*/ 3271395 h 6858000"/>
              <a:gd name="connsiteX728" fmla="*/ 0 w 7467600"/>
              <a:gd name="connsiteY728" fmla="*/ 3153002 h 6858000"/>
              <a:gd name="connsiteX729" fmla="*/ 2386 w 7467600"/>
              <a:gd name="connsiteY729" fmla="*/ 3149203 h 6858000"/>
              <a:gd name="connsiteX730" fmla="*/ 89753 w 7467600"/>
              <a:gd name="connsiteY730" fmla="*/ 2987702 h 6858000"/>
              <a:gd name="connsiteX731" fmla="*/ 76869 w 7467600"/>
              <a:gd name="connsiteY731" fmla="*/ 3005404 h 6858000"/>
              <a:gd name="connsiteX732" fmla="*/ 32049 w 7467600"/>
              <a:gd name="connsiteY732" fmla="*/ 3065814 h 6858000"/>
              <a:gd name="connsiteX733" fmla="*/ 0 w 7467600"/>
              <a:gd name="connsiteY733" fmla="*/ 3108744 h 6858000"/>
              <a:gd name="connsiteX734" fmla="*/ 0 w 7467600"/>
              <a:gd name="connsiteY734" fmla="*/ 3058059 h 6858000"/>
              <a:gd name="connsiteX735" fmla="*/ 7610 w 7467600"/>
              <a:gd name="connsiteY735" fmla="*/ 3047889 h 6858000"/>
              <a:gd name="connsiteX736" fmla="*/ 52419 w 7467600"/>
              <a:gd name="connsiteY736" fmla="*/ 2987479 h 6858000"/>
              <a:gd name="connsiteX737" fmla="*/ 59142 w 7467600"/>
              <a:gd name="connsiteY737" fmla="*/ 2978488 h 6858000"/>
              <a:gd name="connsiteX738" fmla="*/ 0 w 7467600"/>
              <a:gd name="connsiteY738" fmla="*/ 3015334 h 6858000"/>
              <a:gd name="connsiteX739" fmla="*/ 0 w 7467600"/>
              <a:gd name="connsiteY739" fmla="*/ 2914286 h 6858000"/>
              <a:gd name="connsiteX740" fmla="*/ 36383 w 7467600"/>
              <a:gd name="connsiteY740" fmla="*/ 2901128 h 6858000"/>
              <a:gd name="connsiteX741" fmla="*/ 156329 w 7467600"/>
              <a:gd name="connsiteY741" fmla="*/ 2840533 h 6858000"/>
              <a:gd name="connsiteX742" fmla="*/ 358355 w 7467600"/>
              <a:gd name="connsiteY742" fmla="*/ 2620471 h 6858000"/>
              <a:gd name="connsiteX743" fmla="*/ 510577 w 7467600"/>
              <a:gd name="connsiteY743" fmla="*/ 2501244 h 6858000"/>
              <a:gd name="connsiteX744" fmla="*/ 211967 w 7467600"/>
              <a:gd name="connsiteY744" fmla="*/ 2479171 h 6858000"/>
              <a:gd name="connsiteX745" fmla="*/ 0 w 7467600"/>
              <a:gd name="connsiteY745" fmla="*/ 2476398 h 6858000"/>
              <a:gd name="connsiteX746" fmla="*/ 0 w 7467600"/>
              <a:gd name="connsiteY746" fmla="*/ 2389189 h 6858000"/>
              <a:gd name="connsiteX747" fmla="*/ 103062 w 7467600"/>
              <a:gd name="connsiteY747" fmla="*/ 2389518 h 6858000"/>
              <a:gd name="connsiteX748" fmla="*/ 510734 w 7467600"/>
              <a:gd name="connsiteY748" fmla="*/ 2416201 h 6858000"/>
              <a:gd name="connsiteX749" fmla="*/ 279257 w 7467600"/>
              <a:gd name="connsiteY749" fmla="*/ 2092102 h 6858000"/>
              <a:gd name="connsiteX750" fmla="*/ 65265 w 7467600"/>
              <a:gd name="connsiteY750" fmla="*/ 2006049 h 6858000"/>
              <a:gd name="connsiteX751" fmla="*/ 0 w 7467600"/>
              <a:gd name="connsiteY751" fmla="*/ 1982532 h 6858000"/>
              <a:gd name="connsiteX752" fmla="*/ 0 w 7467600"/>
              <a:gd name="connsiteY752" fmla="*/ 1912789 h 6858000"/>
              <a:gd name="connsiteX753" fmla="*/ 97460 w 7467600"/>
              <a:gd name="connsiteY753" fmla="*/ 1953725 h 6858000"/>
              <a:gd name="connsiteX754" fmla="*/ 221272 w 7467600"/>
              <a:gd name="connsiteY754" fmla="*/ 1980766 h 6858000"/>
              <a:gd name="connsiteX755" fmla="*/ 116765 w 7467600"/>
              <a:gd name="connsiteY755" fmla="*/ 1911033 h 6858000"/>
              <a:gd name="connsiteX756" fmla="*/ 16405 w 7467600"/>
              <a:gd name="connsiteY756" fmla="*/ 1803412 h 6858000"/>
              <a:gd name="connsiteX757" fmla="*/ 0 w 7467600"/>
              <a:gd name="connsiteY757" fmla="*/ 1784777 h 6858000"/>
              <a:gd name="connsiteX758" fmla="*/ 0 w 7467600"/>
              <a:gd name="connsiteY758" fmla="*/ 1740082 h 6858000"/>
              <a:gd name="connsiteX759" fmla="*/ 39394 w 7467600"/>
              <a:gd name="connsiteY759" fmla="*/ 1784856 h 6858000"/>
              <a:gd name="connsiteX760" fmla="*/ 135813 w 7467600"/>
              <a:gd name="connsiteY760" fmla="*/ 1888838 h 6858000"/>
              <a:gd name="connsiteX761" fmla="*/ 242575 w 7467600"/>
              <a:gd name="connsiteY761" fmla="*/ 1958841 h 6858000"/>
              <a:gd name="connsiteX762" fmla="*/ 82197 w 7467600"/>
              <a:gd name="connsiteY762" fmla="*/ 1754826 h 6858000"/>
              <a:gd name="connsiteX763" fmla="*/ 0 w 7467600"/>
              <a:gd name="connsiteY763" fmla="*/ 1679650 h 6858000"/>
              <a:gd name="connsiteX764" fmla="*/ 0 w 7467600"/>
              <a:gd name="connsiteY764" fmla="*/ 1602463 h 6858000"/>
              <a:gd name="connsiteX765" fmla="*/ 84689 w 7467600"/>
              <a:gd name="connsiteY765" fmla="*/ 1677442 h 6858000"/>
              <a:gd name="connsiteX766" fmla="*/ 298437 w 7467600"/>
              <a:gd name="connsiteY766" fmla="*/ 1968019 h 6858000"/>
              <a:gd name="connsiteX767" fmla="*/ 227269 w 7467600"/>
              <a:gd name="connsiteY767" fmla="*/ 1114064 h 6858000"/>
              <a:gd name="connsiteX768" fmla="*/ 248003 w 7467600"/>
              <a:gd name="connsiteY768" fmla="*/ 1089613 h 6858000"/>
              <a:gd name="connsiteX769" fmla="*/ 427020 w 7467600"/>
              <a:gd name="connsiteY769" fmla="*/ 1619803 h 6858000"/>
              <a:gd name="connsiteX770" fmla="*/ 340345 w 7467600"/>
              <a:gd name="connsiteY770" fmla="*/ 2027739 h 6858000"/>
              <a:gd name="connsiteX771" fmla="*/ 360865 w 7467600"/>
              <a:gd name="connsiteY771" fmla="*/ 2044827 h 6858000"/>
              <a:gd name="connsiteX772" fmla="*/ 560414 w 7467600"/>
              <a:gd name="connsiteY772" fmla="*/ 2421457 h 6858000"/>
              <a:gd name="connsiteX773" fmla="*/ 1359703 w 7467600"/>
              <a:gd name="connsiteY773" fmla="*/ 2578554 h 6858000"/>
              <a:gd name="connsiteX774" fmla="*/ 1359422 w 7467600"/>
              <a:gd name="connsiteY774" fmla="*/ 2577994 h 6858000"/>
              <a:gd name="connsiteX775" fmla="*/ 828701 w 7467600"/>
              <a:gd name="connsiteY775" fmla="*/ 1839520 h 6858000"/>
              <a:gd name="connsiteX776" fmla="*/ 494427 w 7467600"/>
              <a:gd name="connsiteY776" fmla="*/ 1092333 h 6858000"/>
              <a:gd name="connsiteX777" fmla="*/ 506322 w 7467600"/>
              <a:gd name="connsiteY777" fmla="*/ 1020997 h 6858000"/>
              <a:gd name="connsiteX778" fmla="*/ 4570198 w 7467600"/>
              <a:gd name="connsiteY778" fmla="*/ 978081 h 6858000"/>
              <a:gd name="connsiteX779" fmla="*/ 4523691 w 7467600"/>
              <a:gd name="connsiteY779" fmla="*/ 1127776 h 6858000"/>
              <a:gd name="connsiteX780" fmla="*/ 4509875 w 7467600"/>
              <a:gd name="connsiteY780" fmla="*/ 1167552 h 6858000"/>
              <a:gd name="connsiteX781" fmla="*/ 4478168 w 7467600"/>
              <a:gd name="connsiteY781" fmla="*/ 1260735 h 6858000"/>
              <a:gd name="connsiteX782" fmla="*/ 4409309 w 7467600"/>
              <a:gd name="connsiteY782" fmla="*/ 1666996 h 6858000"/>
              <a:gd name="connsiteX783" fmla="*/ 4370031 w 7467600"/>
              <a:gd name="connsiteY783" fmla="*/ 1955666 h 6858000"/>
              <a:gd name="connsiteX784" fmla="*/ 4570198 w 7467600"/>
              <a:gd name="connsiteY784" fmla="*/ 978081 h 6858000"/>
              <a:gd name="connsiteX785" fmla="*/ 4557898 w 7467600"/>
              <a:gd name="connsiteY785" fmla="*/ 900011 h 6858000"/>
              <a:gd name="connsiteX786" fmla="*/ 4344840 w 7467600"/>
              <a:gd name="connsiteY786" fmla="*/ 1922038 h 6858000"/>
              <a:gd name="connsiteX787" fmla="*/ 4378710 w 7467600"/>
              <a:gd name="connsiteY787" fmla="*/ 1665516 h 6858000"/>
              <a:gd name="connsiteX788" fmla="*/ 4448798 w 7467600"/>
              <a:gd name="connsiteY788" fmla="*/ 1253024 h 6858000"/>
              <a:gd name="connsiteX789" fmla="*/ 4480315 w 7467600"/>
              <a:gd name="connsiteY789" fmla="*/ 1158454 h 6858000"/>
              <a:gd name="connsiteX790" fmla="*/ 4494133 w 7467600"/>
              <a:gd name="connsiteY790" fmla="*/ 1118676 h 6858000"/>
              <a:gd name="connsiteX791" fmla="*/ 4557898 w 7467600"/>
              <a:gd name="connsiteY791" fmla="*/ 900011 h 6858000"/>
              <a:gd name="connsiteX792" fmla="*/ 5870151 w 7467600"/>
              <a:gd name="connsiteY792" fmla="*/ 898890 h 6858000"/>
              <a:gd name="connsiteX793" fmla="*/ 5861335 w 7467600"/>
              <a:gd name="connsiteY793" fmla="*/ 899177 h 6858000"/>
              <a:gd name="connsiteX794" fmla="*/ 5843702 w 7467600"/>
              <a:gd name="connsiteY794" fmla="*/ 899748 h 6858000"/>
              <a:gd name="connsiteX795" fmla="*/ 5651107 w 7467600"/>
              <a:gd name="connsiteY795" fmla="*/ 920306 h 6858000"/>
              <a:gd name="connsiteX796" fmla="*/ 5459407 w 7467600"/>
              <a:gd name="connsiteY796" fmla="*/ 940975 h 6858000"/>
              <a:gd name="connsiteX797" fmla="*/ 5374846 w 7467600"/>
              <a:gd name="connsiteY797" fmla="*/ 941988 h 6858000"/>
              <a:gd name="connsiteX798" fmla="*/ 5256105 w 7467600"/>
              <a:gd name="connsiteY798" fmla="*/ 945632 h 6858000"/>
              <a:gd name="connsiteX799" fmla="*/ 5107071 w 7467600"/>
              <a:gd name="connsiteY799" fmla="*/ 969720 h 6858000"/>
              <a:gd name="connsiteX800" fmla="*/ 4998681 w 7467600"/>
              <a:gd name="connsiteY800" fmla="*/ 988771 h 6858000"/>
              <a:gd name="connsiteX801" fmla="*/ 5870151 w 7467600"/>
              <a:gd name="connsiteY801" fmla="*/ 898890 h 6858000"/>
              <a:gd name="connsiteX802" fmla="*/ 5504425 w 7467600"/>
              <a:gd name="connsiteY802" fmla="*/ 848067 h 6858000"/>
              <a:gd name="connsiteX803" fmla="*/ 4968849 w 7467600"/>
              <a:gd name="connsiteY803" fmla="*/ 962318 h 6858000"/>
              <a:gd name="connsiteX804" fmla="*/ 5104039 w 7467600"/>
              <a:gd name="connsiteY804" fmla="*/ 940634 h 6858000"/>
              <a:gd name="connsiteX805" fmla="*/ 5256311 w 7467600"/>
              <a:gd name="connsiteY805" fmla="*/ 916490 h 6858000"/>
              <a:gd name="connsiteX806" fmla="*/ 5377381 w 7467600"/>
              <a:gd name="connsiteY806" fmla="*/ 912671 h 6858000"/>
              <a:gd name="connsiteX807" fmla="*/ 5460148 w 7467600"/>
              <a:gd name="connsiteY807" fmla="*/ 911442 h 6858000"/>
              <a:gd name="connsiteX808" fmla="*/ 5648971 w 7467600"/>
              <a:gd name="connsiteY808" fmla="*/ 891331 h 6858000"/>
              <a:gd name="connsiteX809" fmla="*/ 5844807 w 7467600"/>
              <a:gd name="connsiteY809" fmla="*/ 870718 h 6858000"/>
              <a:gd name="connsiteX810" fmla="*/ 5862975 w 7467600"/>
              <a:gd name="connsiteY810" fmla="*/ 869756 h 6858000"/>
              <a:gd name="connsiteX811" fmla="*/ 5920887 w 7467600"/>
              <a:gd name="connsiteY811" fmla="*/ 865929 h 6858000"/>
              <a:gd name="connsiteX812" fmla="*/ 5504425 w 7467600"/>
              <a:gd name="connsiteY812" fmla="*/ 848067 h 6858000"/>
              <a:gd name="connsiteX813" fmla="*/ 3607114 w 7467600"/>
              <a:gd name="connsiteY813" fmla="*/ 467441 h 6858000"/>
              <a:gd name="connsiteX814" fmla="*/ 3296242 w 7467600"/>
              <a:gd name="connsiteY814" fmla="*/ 807991 h 6858000"/>
              <a:gd name="connsiteX815" fmla="*/ 3174674 w 7467600"/>
              <a:gd name="connsiteY815" fmla="*/ 919759 h 6858000"/>
              <a:gd name="connsiteX816" fmla="*/ 3042978 w 7467600"/>
              <a:gd name="connsiteY816" fmla="*/ 1054894 h 6858000"/>
              <a:gd name="connsiteX817" fmla="*/ 2968914 w 7467600"/>
              <a:gd name="connsiteY817" fmla="*/ 1133756 h 6858000"/>
              <a:gd name="connsiteX818" fmla="*/ 3103823 w 7467600"/>
              <a:gd name="connsiteY818" fmla="*/ 1026814 h 6858000"/>
              <a:gd name="connsiteX819" fmla="*/ 3607114 w 7467600"/>
              <a:gd name="connsiteY819" fmla="*/ 467441 h 6858000"/>
              <a:gd name="connsiteX820" fmla="*/ 3744487 w 7467600"/>
              <a:gd name="connsiteY820" fmla="*/ 383136 h 6858000"/>
              <a:gd name="connsiteX821" fmla="*/ 3970213 w 7467600"/>
              <a:gd name="connsiteY821" fmla="*/ 995559 h 6858000"/>
              <a:gd name="connsiteX822" fmla="*/ 3744487 w 7467600"/>
              <a:gd name="connsiteY822" fmla="*/ 383136 h 6858000"/>
              <a:gd name="connsiteX823" fmla="*/ 3624562 w 7467600"/>
              <a:gd name="connsiteY823" fmla="*/ 367041 h 6858000"/>
              <a:gd name="connsiteX824" fmla="*/ 3489712 w 7467600"/>
              <a:gd name="connsiteY824" fmla="*/ 485386 h 6858000"/>
              <a:gd name="connsiteX825" fmla="*/ 3182994 w 7467600"/>
              <a:gd name="connsiteY825" fmla="*/ 828265 h 6858000"/>
              <a:gd name="connsiteX826" fmla="*/ 2892114 w 7467600"/>
              <a:gd name="connsiteY826" fmla="*/ 1172635 h 6858000"/>
              <a:gd name="connsiteX827" fmla="*/ 3021459 w 7467600"/>
              <a:gd name="connsiteY827" fmla="*/ 1035385 h 6858000"/>
              <a:gd name="connsiteX828" fmla="*/ 3153873 w 7467600"/>
              <a:gd name="connsiteY828" fmla="*/ 898971 h 6858000"/>
              <a:gd name="connsiteX829" fmla="*/ 3276511 w 7467600"/>
              <a:gd name="connsiteY829" fmla="*/ 786423 h 6858000"/>
              <a:gd name="connsiteX830" fmla="*/ 3584154 w 7467600"/>
              <a:gd name="connsiteY830" fmla="*/ 448218 h 6858000"/>
              <a:gd name="connsiteX831" fmla="*/ 3624562 w 7467600"/>
              <a:gd name="connsiteY831" fmla="*/ 367041 h 6858000"/>
              <a:gd name="connsiteX832" fmla="*/ 3766672 w 7467600"/>
              <a:gd name="connsiteY832" fmla="*/ 359429 h 6858000"/>
              <a:gd name="connsiteX833" fmla="*/ 3996338 w 7467600"/>
              <a:gd name="connsiteY833" fmla="*/ 968237 h 6858000"/>
              <a:gd name="connsiteX834" fmla="*/ 3766672 w 7467600"/>
              <a:gd name="connsiteY834" fmla="*/ 359429 h 6858000"/>
              <a:gd name="connsiteX835" fmla="*/ 5805386 w 7467600"/>
              <a:gd name="connsiteY835" fmla="*/ 239240 h 6858000"/>
              <a:gd name="connsiteX836" fmla="*/ 5736947 w 7467600"/>
              <a:gd name="connsiteY836" fmla="*/ 261367 h 6858000"/>
              <a:gd name="connsiteX837" fmla="*/ 5427012 w 7467600"/>
              <a:gd name="connsiteY837" fmla="*/ 311272 h 6858000"/>
              <a:gd name="connsiteX838" fmla="*/ 5147818 w 7467600"/>
              <a:gd name="connsiteY838" fmla="*/ 322112 h 6858000"/>
              <a:gd name="connsiteX839" fmla="*/ 5060854 w 7467600"/>
              <a:gd name="connsiteY839" fmla="*/ 311882 h 6858000"/>
              <a:gd name="connsiteX840" fmla="*/ 4945989 w 7467600"/>
              <a:gd name="connsiteY840" fmla="*/ 300516 h 6858000"/>
              <a:gd name="connsiteX841" fmla="*/ 5410479 w 7467600"/>
              <a:gd name="connsiteY841" fmla="*/ 348434 h 6858000"/>
              <a:gd name="connsiteX842" fmla="*/ 5805386 w 7467600"/>
              <a:gd name="connsiteY842" fmla="*/ 239240 h 6858000"/>
              <a:gd name="connsiteX843" fmla="*/ 5905192 w 7467600"/>
              <a:gd name="connsiteY843" fmla="*/ 163079 h 6858000"/>
              <a:gd name="connsiteX844" fmla="*/ 5865655 w 7467600"/>
              <a:gd name="connsiteY844" fmla="*/ 171901 h 6858000"/>
              <a:gd name="connsiteX845" fmla="*/ 5259740 w 7467600"/>
              <a:gd name="connsiteY845" fmla="*/ 257013 h 6858000"/>
              <a:gd name="connsiteX846" fmla="*/ 5208466 w 7467600"/>
              <a:gd name="connsiteY846" fmla="*/ 257550 h 6858000"/>
              <a:gd name="connsiteX847" fmla="*/ 4980204 w 7467600"/>
              <a:gd name="connsiteY847" fmla="*/ 271903 h 6858000"/>
              <a:gd name="connsiteX848" fmla="*/ 5068068 w 7467600"/>
              <a:gd name="connsiteY848" fmla="*/ 282244 h 6858000"/>
              <a:gd name="connsiteX849" fmla="*/ 5153231 w 7467600"/>
              <a:gd name="connsiteY849" fmla="*/ 292240 h 6858000"/>
              <a:gd name="connsiteX850" fmla="*/ 5426491 w 7467600"/>
              <a:gd name="connsiteY850" fmla="*/ 281128 h 6858000"/>
              <a:gd name="connsiteX851" fmla="*/ 5731212 w 7467600"/>
              <a:gd name="connsiteY851" fmla="*/ 231951 h 6858000"/>
              <a:gd name="connsiteX852" fmla="*/ 5905192 w 7467600"/>
              <a:gd name="connsiteY852" fmla="*/ 163079 h 6858000"/>
              <a:gd name="connsiteX853" fmla="*/ 5944437 w 7467600"/>
              <a:gd name="connsiteY853" fmla="*/ 113829 h 6858000"/>
              <a:gd name="connsiteX854" fmla="*/ 5825032 w 7467600"/>
              <a:gd name="connsiteY854" fmla="*/ 146405 h 6858000"/>
              <a:gd name="connsiteX855" fmla="*/ 4955599 w 7467600"/>
              <a:gd name="connsiteY855" fmla="*/ 247008 h 6858000"/>
              <a:gd name="connsiteX856" fmla="*/ 5210104 w 7467600"/>
              <a:gd name="connsiteY856" fmla="*/ 228123 h 6858000"/>
              <a:gd name="connsiteX857" fmla="*/ 5261015 w 7467600"/>
              <a:gd name="connsiteY857" fmla="*/ 227087 h 6858000"/>
              <a:gd name="connsiteX858" fmla="*/ 5861181 w 7467600"/>
              <a:gd name="connsiteY858" fmla="*/ 143093 h 6858000"/>
              <a:gd name="connsiteX859" fmla="*/ 5961252 w 7467600"/>
              <a:gd name="connsiteY859" fmla="*/ 114820 h 6858000"/>
              <a:gd name="connsiteX860" fmla="*/ 5944437 w 7467600"/>
              <a:gd name="connsiteY860" fmla="*/ 113829 h 6858000"/>
              <a:gd name="connsiteX861" fmla="*/ 3882765 w 7467600"/>
              <a:gd name="connsiteY861" fmla="*/ 0 h 6858000"/>
              <a:gd name="connsiteX862" fmla="*/ 3995099 w 7467600"/>
              <a:gd name="connsiteY862" fmla="*/ 0 h 6858000"/>
              <a:gd name="connsiteX863" fmla="*/ 4163818 w 7467600"/>
              <a:gd name="connsiteY863" fmla="*/ 234104 h 6858000"/>
              <a:gd name="connsiteX864" fmla="*/ 4172099 w 7467600"/>
              <a:gd name="connsiteY864" fmla="*/ 234207 h 6858000"/>
              <a:gd name="connsiteX865" fmla="*/ 4784282 w 7467600"/>
              <a:gd name="connsiteY865" fmla="*/ 276561 h 6858000"/>
              <a:gd name="connsiteX866" fmla="*/ 4801687 w 7467600"/>
              <a:gd name="connsiteY866" fmla="*/ 267764 h 6858000"/>
              <a:gd name="connsiteX867" fmla="*/ 6082788 w 7467600"/>
              <a:gd name="connsiteY867" fmla="*/ 64119 h 6858000"/>
              <a:gd name="connsiteX868" fmla="*/ 6099442 w 7467600"/>
              <a:gd name="connsiteY868" fmla="*/ 82568 h 6858000"/>
              <a:gd name="connsiteX869" fmla="*/ 4804137 w 7467600"/>
              <a:gd name="connsiteY869" fmla="*/ 320931 h 6858000"/>
              <a:gd name="connsiteX870" fmla="*/ 4227047 w 7467600"/>
              <a:gd name="connsiteY870" fmla="*/ 313415 h 6858000"/>
              <a:gd name="connsiteX871" fmla="*/ 4346041 w 7467600"/>
              <a:gd name="connsiteY871" fmla="*/ 456086 h 6858000"/>
              <a:gd name="connsiteX872" fmla="*/ 4870967 w 7467600"/>
              <a:gd name="connsiteY872" fmla="*/ 963061 h 6858000"/>
              <a:gd name="connsiteX873" fmla="*/ 4889647 w 7467600"/>
              <a:gd name="connsiteY873" fmla="*/ 957147 h 6858000"/>
              <a:gd name="connsiteX874" fmla="*/ 5422504 w 7467600"/>
              <a:gd name="connsiteY874" fmla="*/ 805191 h 6858000"/>
              <a:gd name="connsiteX875" fmla="*/ 6087656 w 7467600"/>
              <a:gd name="connsiteY875" fmla="*/ 826703 h 6858000"/>
              <a:gd name="connsiteX876" fmla="*/ 6058717 w 7467600"/>
              <a:gd name="connsiteY876" fmla="*/ 865992 h 6858000"/>
              <a:gd name="connsiteX877" fmla="*/ 4974153 w 7467600"/>
              <a:gd name="connsiteY877" fmla="*/ 1045456 h 6858000"/>
              <a:gd name="connsiteX878" fmla="*/ 5627835 w 7467600"/>
              <a:gd name="connsiteY878" fmla="*/ 1472077 h 6858000"/>
              <a:gd name="connsiteX879" fmla="*/ 5629817 w 7467600"/>
              <a:gd name="connsiteY879" fmla="*/ 1471412 h 6858000"/>
              <a:gd name="connsiteX880" fmla="*/ 5634124 w 7467600"/>
              <a:gd name="connsiteY880" fmla="*/ 1470572 h 6858000"/>
              <a:gd name="connsiteX881" fmla="*/ 5755832 w 7467600"/>
              <a:gd name="connsiteY881" fmla="*/ 1383886 h 6858000"/>
              <a:gd name="connsiteX882" fmla="*/ 6014186 w 7467600"/>
              <a:gd name="connsiteY882" fmla="*/ 1279799 h 6858000"/>
              <a:gd name="connsiteX883" fmla="*/ 6901619 w 7467600"/>
              <a:gd name="connsiteY883" fmla="*/ 1047874 h 6858000"/>
              <a:gd name="connsiteX884" fmla="*/ 6931566 w 7467600"/>
              <a:gd name="connsiteY884" fmla="*/ 1062034 h 6858000"/>
              <a:gd name="connsiteX885" fmla="*/ 5790982 w 7467600"/>
              <a:gd name="connsiteY885" fmla="*/ 1561380 h 6858000"/>
              <a:gd name="connsiteX886" fmla="*/ 6188971 w 7467600"/>
              <a:gd name="connsiteY886" fmla="*/ 1755168 h 6858000"/>
              <a:gd name="connsiteX887" fmla="*/ 6202446 w 7467600"/>
              <a:gd name="connsiteY887" fmla="*/ 1752268 h 6858000"/>
              <a:gd name="connsiteX888" fmla="*/ 7179560 w 7467600"/>
              <a:gd name="connsiteY888" fmla="*/ 1467551 h 6858000"/>
              <a:gd name="connsiteX889" fmla="*/ 7158730 w 7467600"/>
              <a:gd name="connsiteY889" fmla="*/ 1507835 h 6858000"/>
              <a:gd name="connsiteX890" fmla="*/ 6326959 w 7467600"/>
              <a:gd name="connsiteY890" fmla="*/ 1817686 h 6858000"/>
              <a:gd name="connsiteX891" fmla="*/ 6537433 w 7467600"/>
              <a:gd name="connsiteY891" fmla="*/ 1907790 h 6858000"/>
              <a:gd name="connsiteX892" fmla="*/ 6550221 w 7467600"/>
              <a:gd name="connsiteY892" fmla="*/ 1910729 h 6858000"/>
              <a:gd name="connsiteX893" fmla="*/ 6964438 w 7467600"/>
              <a:gd name="connsiteY893" fmla="*/ 2209505 h 6858000"/>
              <a:gd name="connsiteX894" fmla="*/ 7367862 w 7467600"/>
              <a:gd name="connsiteY894" fmla="*/ 2806833 h 6858000"/>
              <a:gd name="connsiteX895" fmla="*/ 7364329 w 7467600"/>
              <a:gd name="connsiteY895" fmla="*/ 2826907 h 6858000"/>
              <a:gd name="connsiteX896" fmla="*/ 7290545 w 7467600"/>
              <a:gd name="connsiteY896" fmla="*/ 2850663 h 6858000"/>
              <a:gd name="connsiteX897" fmla="*/ 6472036 w 7467600"/>
              <a:gd name="connsiteY897" fmla="*/ 1959003 h 6858000"/>
              <a:gd name="connsiteX898" fmla="*/ 5792897 w 7467600"/>
              <a:gd name="connsiteY898" fmla="*/ 1647747 h 6858000"/>
              <a:gd name="connsiteX899" fmla="*/ 5842751 w 7467600"/>
              <a:gd name="connsiteY899" fmla="*/ 1816112 h 6858000"/>
              <a:gd name="connsiteX900" fmla="*/ 5847424 w 7467600"/>
              <a:gd name="connsiteY900" fmla="*/ 1815776 h 6858000"/>
              <a:gd name="connsiteX901" fmla="*/ 6399821 w 7467600"/>
              <a:gd name="connsiteY901" fmla="*/ 2344799 h 6858000"/>
              <a:gd name="connsiteX902" fmla="*/ 6323232 w 7467600"/>
              <a:gd name="connsiteY902" fmla="*/ 2389634 h 6858000"/>
              <a:gd name="connsiteX903" fmla="*/ 5942958 w 7467600"/>
              <a:gd name="connsiteY903" fmla="*/ 2077708 h 6858000"/>
              <a:gd name="connsiteX904" fmla="*/ 5921559 w 7467600"/>
              <a:gd name="connsiteY904" fmla="*/ 2378596 h 6858000"/>
              <a:gd name="connsiteX905" fmla="*/ 5817651 w 7467600"/>
              <a:gd name="connsiteY905" fmla="*/ 3023919 h 6858000"/>
              <a:gd name="connsiteX906" fmla="*/ 5729634 w 7467600"/>
              <a:gd name="connsiteY906" fmla="*/ 3051849 h 6858000"/>
              <a:gd name="connsiteX907" fmla="*/ 5611018 w 7467600"/>
              <a:gd name="connsiteY907" fmla="*/ 2316769 h 6858000"/>
              <a:gd name="connsiteX908" fmla="*/ 5687608 w 7467600"/>
              <a:gd name="connsiteY908" fmla="*/ 2039972 h 6858000"/>
              <a:gd name="connsiteX909" fmla="*/ 5657554 w 7467600"/>
              <a:gd name="connsiteY909" fmla="*/ 1576445 h 6858000"/>
              <a:gd name="connsiteX910" fmla="*/ 5150475 w 7467600"/>
              <a:gd name="connsiteY910" fmla="*/ 1274012 h 6858000"/>
              <a:gd name="connsiteX911" fmla="*/ 5349142 w 7467600"/>
              <a:gd name="connsiteY911" fmla="*/ 2204405 h 6858000"/>
              <a:gd name="connsiteX912" fmla="*/ 5262214 w 7467600"/>
              <a:gd name="connsiteY912" fmla="*/ 2233836 h 6858000"/>
              <a:gd name="connsiteX913" fmla="*/ 4981539 w 7467600"/>
              <a:gd name="connsiteY913" fmla="*/ 1542201 h 6858000"/>
              <a:gd name="connsiteX914" fmla="*/ 4958461 w 7467600"/>
              <a:gd name="connsiteY914" fmla="*/ 1136957 h 6858000"/>
              <a:gd name="connsiteX915" fmla="*/ 4655015 w 7467600"/>
              <a:gd name="connsiteY915" fmla="*/ 891426 h 6858000"/>
              <a:gd name="connsiteX916" fmla="*/ 4348002 w 7467600"/>
              <a:gd name="connsiteY916" fmla="*/ 2205895 h 6858000"/>
              <a:gd name="connsiteX917" fmla="*/ 4262250 w 7467600"/>
              <a:gd name="connsiteY917" fmla="*/ 2219972 h 6858000"/>
              <a:gd name="connsiteX918" fmla="*/ 4550611 w 7467600"/>
              <a:gd name="connsiteY918" fmla="*/ 817540 h 6858000"/>
              <a:gd name="connsiteX919" fmla="*/ 4564418 w 7467600"/>
              <a:gd name="connsiteY919" fmla="*/ 808293 h 6858000"/>
              <a:gd name="connsiteX920" fmla="*/ 4266388 w 7467600"/>
              <a:gd name="connsiteY920" fmla="*/ 500083 h 6858000"/>
              <a:gd name="connsiteX921" fmla="*/ 4032842 w 7467600"/>
              <a:gd name="connsiteY921" fmla="*/ 211809 h 6858000"/>
              <a:gd name="connsiteX922" fmla="*/ 3882765 w 7467600"/>
              <a:gd name="connsiteY922" fmla="*/ 0 h 6858000"/>
              <a:gd name="connsiteX923" fmla="*/ 3721337 w 7467600"/>
              <a:gd name="connsiteY923" fmla="*/ 0 h 6858000"/>
              <a:gd name="connsiteX924" fmla="*/ 3797544 w 7467600"/>
              <a:gd name="connsiteY924" fmla="*/ 0 h 6858000"/>
              <a:gd name="connsiteX925" fmla="*/ 3775734 w 7467600"/>
              <a:gd name="connsiteY925" fmla="*/ 95131 h 6858000"/>
              <a:gd name="connsiteX926" fmla="*/ 3724807 w 7467600"/>
              <a:gd name="connsiteY926" fmla="*/ 272257 h 6858000"/>
              <a:gd name="connsiteX927" fmla="*/ 3726844 w 7467600"/>
              <a:gd name="connsiteY927" fmla="*/ 282988 h 6858000"/>
              <a:gd name="connsiteX928" fmla="*/ 3742664 w 7467600"/>
              <a:gd name="connsiteY928" fmla="*/ 279918 h 6858000"/>
              <a:gd name="connsiteX929" fmla="*/ 4103910 w 7467600"/>
              <a:gd name="connsiteY929" fmla="*/ 1161917 h 6858000"/>
              <a:gd name="connsiteX930" fmla="*/ 4020269 w 7467600"/>
              <a:gd name="connsiteY930" fmla="*/ 1200406 h 6858000"/>
              <a:gd name="connsiteX931" fmla="*/ 3674882 w 7467600"/>
              <a:gd name="connsiteY931" fmla="*/ 488524 h 6858000"/>
              <a:gd name="connsiteX932" fmla="*/ 3132682 w 7467600"/>
              <a:gd name="connsiteY932" fmla="*/ 1072284 h 6858000"/>
              <a:gd name="connsiteX933" fmla="*/ 2716346 w 7467600"/>
              <a:gd name="connsiteY933" fmla="*/ 1276376 h 6858000"/>
              <a:gd name="connsiteX934" fmla="*/ 2716772 w 7467600"/>
              <a:gd name="connsiteY934" fmla="*/ 1255462 h 6858000"/>
              <a:gd name="connsiteX935" fmla="*/ 3471096 w 7467600"/>
              <a:gd name="connsiteY935" fmla="*/ 437072 h 6858000"/>
              <a:gd name="connsiteX936" fmla="*/ 3639057 w 7467600"/>
              <a:gd name="connsiteY936" fmla="*/ 286334 h 6858000"/>
              <a:gd name="connsiteX937" fmla="*/ 3640309 w 7467600"/>
              <a:gd name="connsiteY937" fmla="*/ 284664 h 6858000"/>
              <a:gd name="connsiteX938" fmla="*/ 3646022 w 7467600"/>
              <a:gd name="connsiteY938" fmla="*/ 276711 h 6858000"/>
              <a:gd name="connsiteX939" fmla="*/ 3707943 w 7467600"/>
              <a:gd name="connsiteY939" fmla="*/ 65958 h 6858000"/>
              <a:gd name="connsiteX940" fmla="*/ 3721337 w 7467600"/>
              <a:gd name="connsiteY940" fmla="*/ 0 h 6858000"/>
              <a:gd name="connsiteX941" fmla="*/ 2867960 w 7467600"/>
              <a:gd name="connsiteY941" fmla="*/ 0 h 6858000"/>
              <a:gd name="connsiteX942" fmla="*/ 2926351 w 7467600"/>
              <a:gd name="connsiteY942" fmla="*/ 0 h 6858000"/>
              <a:gd name="connsiteX943" fmla="*/ 2902823 w 7467600"/>
              <a:gd name="connsiteY943" fmla="*/ 262929 h 6858000"/>
              <a:gd name="connsiteX944" fmla="*/ 2940663 w 7467600"/>
              <a:gd name="connsiteY944" fmla="*/ 140884 h 6858000"/>
              <a:gd name="connsiteX945" fmla="*/ 2947039 w 7467600"/>
              <a:gd name="connsiteY945" fmla="*/ 122524 h 6858000"/>
              <a:gd name="connsiteX946" fmla="*/ 2984316 w 7467600"/>
              <a:gd name="connsiteY946" fmla="*/ 0 h 6858000"/>
              <a:gd name="connsiteX947" fmla="*/ 3016114 w 7467600"/>
              <a:gd name="connsiteY947" fmla="*/ 0 h 6858000"/>
              <a:gd name="connsiteX948" fmla="*/ 2979949 w 7467600"/>
              <a:gd name="connsiteY948" fmla="*/ 119274 h 6858000"/>
              <a:gd name="connsiteX949" fmla="*/ 3023879 w 7467600"/>
              <a:gd name="connsiteY949" fmla="*/ 0 h 6858000"/>
              <a:gd name="connsiteX950" fmla="*/ 3105400 w 7467600"/>
              <a:gd name="connsiteY950" fmla="*/ 0 h 6858000"/>
              <a:gd name="connsiteX951" fmla="*/ 3094669 w 7467600"/>
              <a:gd name="connsiteY951" fmla="*/ 30308 h 6858000"/>
              <a:gd name="connsiteX952" fmla="*/ 2901945 w 7467600"/>
              <a:gd name="connsiteY952" fmla="*/ 466538 h 6858000"/>
              <a:gd name="connsiteX953" fmla="*/ 2815209 w 7467600"/>
              <a:gd name="connsiteY953" fmla="*/ 497361 h 6858000"/>
              <a:gd name="connsiteX954" fmla="*/ 2844845 w 7467600"/>
              <a:gd name="connsiteY954" fmla="*/ 127638 h 6858000"/>
              <a:gd name="connsiteX955" fmla="*/ 2867960 w 7467600"/>
              <a:gd name="connsiteY955" fmla="*/ 0 h 6858000"/>
              <a:gd name="connsiteX956" fmla="*/ 1057230 w 7467600"/>
              <a:gd name="connsiteY956" fmla="*/ 0 h 6858000"/>
              <a:gd name="connsiteX957" fmla="*/ 1111003 w 7467600"/>
              <a:gd name="connsiteY957" fmla="*/ 0 h 6858000"/>
              <a:gd name="connsiteX958" fmla="*/ 1125553 w 7467600"/>
              <a:gd name="connsiteY958" fmla="*/ 52588 h 6858000"/>
              <a:gd name="connsiteX959" fmla="*/ 1304276 w 7467600"/>
              <a:gd name="connsiteY959" fmla="*/ 476275 h 6858000"/>
              <a:gd name="connsiteX960" fmla="*/ 1492066 w 7467600"/>
              <a:gd name="connsiteY960" fmla="*/ 886333 h 6858000"/>
              <a:gd name="connsiteX961" fmla="*/ 1423698 w 7467600"/>
              <a:gd name="connsiteY961" fmla="*/ 710817 h 6858000"/>
              <a:gd name="connsiteX962" fmla="*/ 1357609 w 7467600"/>
              <a:gd name="connsiteY962" fmla="*/ 532892 h 6858000"/>
              <a:gd name="connsiteX963" fmla="*/ 1309550 w 7467600"/>
              <a:gd name="connsiteY963" fmla="*/ 374031 h 6858000"/>
              <a:gd name="connsiteX964" fmla="*/ 1193673 w 7467600"/>
              <a:gd name="connsiteY964" fmla="*/ 49533 h 6858000"/>
              <a:gd name="connsiteX965" fmla="*/ 1164391 w 7467600"/>
              <a:gd name="connsiteY965" fmla="*/ 0 h 6858000"/>
              <a:gd name="connsiteX966" fmla="*/ 1200666 w 7467600"/>
              <a:gd name="connsiteY966" fmla="*/ 0 h 6858000"/>
              <a:gd name="connsiteX967" fmla="*/ 1223408 w 7467600"/>
              <a:gd name="connsiteY967" fmla="*/ 38996 h 6858000"/>
              <a:gd name="connsiteX968" fmla="*/ 1339635 w 7467600"/>
              <a:gd name="connsiteY968" fmla="*/ 365517 h 6858000"/>
              <a:gd name="connsiteX969" fmla="*/ 1387469 w 7467600"/>
              <a:gd name="connsiteY969" fmla="*/ 523079 h 6858000"/>
              <a:gd name="connsiteX970" fmla="*/ 1452685 w 7467600"/>
              <a:gd name="connsiteY970" fmla="*/ 699806 h 6858000"/>
              <a:gd name="connsiteX971" fmla="*/ 1492092 w 7467600"/>
              <a:gd name="connsiteY971" fmla="*/ 800424 h 6858000"/>
              <a:gd name="connsiteX972" fmla="*/ 1455302 w 7467600"/>
              <a:gd name="connsiteY972" fmla="*/ 632913 h 6858000"/>
              <a:gd name="connsiteX973" fmla="*/ 1222336 w 7467600"/>
              <a:gd name="connsiteY973" fmla="*/ 9480 h 6858000"/>
              <a:gd name="connsiteX974" fmla="*/ 1214634 w 7467600"/>
              <a:gd name="connsiteY974" fmla="*/ 0 h 6858000"/>
              <a:gd name="connsiteX975" fmla="*/ 1289827 w 7467600"/>
              <a:gd name="connsiteY975" fmla="*/ 0 h 6858000"/>
              <a:gd name="connsiteX976" fmla="*/ 1321076 w 7467600"/>
              <a:gd name="connsiteY976" fmla="*/ 59722 h 6858000"/>
              <a:gd name="connsiteX977" fmla="*/ 1512579 w 7467600"/>
              <a:gd name="connsiteY977" fmla="*/ 626441 h 6858000"/>
              <a:gd name="connsiteX978" fmla="*/ 1506076 w 7467600"/>
              <a:gd name="connsiteY978" fmla="*/ 1089289 h 6858000"/>
              <a:gd name="connsiteX979" fmla="*/ 1486346 w 7467600"/>
              <a:gd name="connsiteY979" fmla="*/ 1079919 h 6858000"/>
              <a:gd name="connsiteX980" fmla="*/ 1070511 w 7467600"/>
              <a:gd name="connsiteY980" fmla="*/ 48609 h 6858000"/>
              <a:gd name="connsiteX981" fmla="*/ 1057230 w 7467600"/>
              <a:gd name="connsiteY981" fmla="*/ 0 h 6858000"/>
              <a:gd name="connsiteX982" fmla="*/ 43151 w 7467600"/>
              <a:gd name="connsiteY982" fmla="*/ 0 h 6858000"/>
              <a:gd name="connsiteX983" fmla="*/ 95283 w 7467600"/>
              <a:gd name="connsiteY983" fmla="*/ 0 h 6858000"/>
              <a:gd name="connsiteX984" fmla="*/ 300708 w 7467600"/>
              <a:gd name="connsiteY984" fmla="*/ 154571 h 6858000"/>
              <a:gd name="connsiteX985" fmla="*/ 530414 w 7467600"/>
              <a:gd name="connsiteY985" fmla="*/ 354673 h 6858000"/>
              <a:gd name="connsiteX986" fmla="*/ 333785 w 7467600"/>
              <a:gd name="connsiteY986" fmla="*/ 161564 h 6858000"/>
              <a:gd name="connsiteX987" fmla="*/ 147005 w 7467600"/>
              <a:gd name="connsiteY987" fmla="*/ 0 h 6858000"/>
              <a:gd name="connsiteX988" fmla="*/ 272509 w 7467600"/>
              <a:gd name="connsiteY988" fmla="*/ 0 h 6858000"/>
              <a:gd name="connsiteX989" fmla="*/ 326276 w 7467600"/>
              <a:gd name="connsiteY989" fmla="*/ 45847 h 6858000"/>
              <a:gd name="connsiteX990" fmla="*/ 823759 w 7467600"/>
              <a:gd name="connsiteY990" fmla="*/ 574145 h 6858000"/>
              <a:gd name="connsiteX991" fmla="*/ 811254 w 7467600"/>
              <a:gd name="connsiteY991" fmla="*/ 665546 h 6858000"/>
              <a:gd name="connsiteX992" fmla="*/ 154042 w 7467600"/>
              <a:gd name="connsiteY992" fmla="*/ 261522 h 6858000"/>
              <a:gd name="connsiteX993" fmla="*/ 13550 w 7467600"/>
              <a:gd name="connsiteY993" fmla="*/ 158423 h 6858000"/>
              <a:gd name="connsiteX994" fmla="*/ 0 w 7467600"/>
              <a:gd name="connsiteY994" fmla="*/ 146618 h 6858000"/>
              <a:gd name="connsiteX995" fmla="*/ 0 w 7467600"/>
              <a:gd name="connsiteY995" fmla="*/ 59161 h 6858000"/>
              <a:gd name="connsiteX996" fmla="*/ 45427 w 7467600"/>
              <a:gd name="connsiteY996" fmla="*/ 101078 h 6858000"/>
              <a:gd name="connsiteX997" fmla="*/ 630103 w 7467600"/>
              <a:gd name="connsiteY997" fmla="*/ 485885 h 6858000"/>
              <a:gd name="connsiteX998" fmla="*/ 532040 w 7467600"/>
              <a:gd name="connsiteY998" fmla="*/ 399359 h 6858000"/>
              <a:gd name="connsiteX999" fmla="*/ 517618 w 7467600"/>
              <a:gd name="connsiteY999" fmla="*/ 385726 h 6858000"/>
              <a:gd name="connsiteX1000" fmla="*/ 285074 w 7467600"/>
              <a:gd name="connsiteY1000" fmla="*/ 182755 h 6858000"/>
              <a:gd name="connsiteX1001" fmla="*/ 43151 w 7467600"/>
              <a:gd name="connsiteY100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27410 w 7467600"/>
              <a:gd name="connsiteY166" fmla="*/ 4716164 h 6858000"/>
              <a:gd name="connsiteX167" fmla="*/ 1997014 w 7467600"/>
              <a:gd name="connsiteY167" fmla="*/ 4698007 h 6858000"/>
              <a:gd name="connsiteX168" fmla="*/ 2005458 w 7467600"/>
              <a:gd name="connsiteY168" fmla="*/ 4699540 h 6858000"/>
              <a:gd name="connsiteX169" fmla="*/ 2657186 w 7467600"/>
              <a:gd name="connsiteY169" fmla="*/ 4901687 h 6858000"/>
              <a:gd name="connsiteX170" fmla="*/ 2826662 w 7467600"/>
              <a:gd name="connsiteY170" fmla="*/ 4970362 h 6858000"/>
              <a:gd name="connsiteX171" fmla="*/ 2876100 w 7467600"/>
              <a:gd name="connsiteY171" fmla="*/ 4995397 h 6858000"/>
              <a:gd name="connsiteX172" fmla="*/ 3042600 w 7467600"/>
              <a:gd name="connsiteY172" fmla="*/ 5059532 h 6858000"/>
              <a:gd name="connsiteX173" fmla="*/ 1997014 w 7467600"/>
              <a:gd name="connsiteY173" fmla="*/ 4698007 h 6858000"/>
              <a:gd name="connsiteX174" fmla="*/ 2305292 w 7467600"/>
              <a:gd name="connsiteY174" fmla="*/ 4219492 h 6858000"/>
              <a:gd name="connsiteX175" fmla="*/ 3360922 w 7467600"/>
              <a:gd name="connsiteY175" fmla="*/ 4529373 h 6858000"/>
              <a:gd name="connsiteX176" fmla="*/ 3492420 w 7467600"/>
              <a:gd name="connsiteY176" fmla="*/ 4510145 h 6858000"/>
              <a:gd name="connsiteX177" fmla="*/ 3364086 w 7467600"/>
              <a:gd name="connsiteY177" fmla="*/ 4480340 h 6858000"/>
              <a:gd name="connsiteX178" fmla="*/ 3225818 w 7467600"/>
              <a:gd name="connsiteY178" fmla="*/ 4411822 h 6858000"/>
              <a:gd name="connsiteX179" fmla="*/ 3129696 w 7467600"/>
              <a:gd name="connsiteY179" fmla="*/ 4360704 h 6858000"/>
              <a:gd name="connsiteX180" fmla="*/ 2814545 w 7467600"/>
              <a:gd name="connsiteY180" fmla="*/ 4282955 h 6858000"/>
              <a:gd name="connsiteX181" fmla="*/ 2305292 w 7467600"/>
              <a:gd name="connsiteY181" fmla="*/ 4219492 h 6858000"/>
              <a:gd name="connsiteX182" fmla="*/ 2626982 w 7467600"/>
              <a:gd name="connsiteY182" fmla="*/ 4206450 h 6858000"/>
              <a:gd name="connsiteX183" fmla="*/ 2490617 w 7467600"/>
              <a:gd name="connsiteY183" fmla="*/ 4206951 h 6858000"/>
              <a:gd name="connsiteX184" fmla="*/ 2819869 w 7467600"/>
              <a:gd name="connsiteY184" fmla="*/ 4252936 h 6858000"/>
              <a:gd name="connsiteX185" fmla="*/ 3143018 w 7467600"/>
              <a:gd name="connsiteY185" fmla="*/ 4332698 h 6858000"/>
              <a:gd name="connsiteX186" fmla="*/ 3241520 w 7467600"/>
              <a:gd name="connsiteY186" fmla="*/ 4385112 h 6858000"/>
              <a:gd name="connsiteX187" fmla="*/ 3374575 w 7467600"/>
              <a:gd name="connsiteY187" fmla="*/ 4451517 h 6858000"/>
              <a:gd name="connsiteX188" fmla="*/ 3505221 w 7467600"/>
              <a:gd name="connsiteY188" fmla="*/ 4480757 h 6858000"/>
              <a:gd name="connsiteX189" fmla="*/ 2626982 w 7467600"/>
              <a:gd name="connsiteY189" fmla="*/ 4206450 h 6858000"/>
              <a:gd name="connsiteX190" fmla="*/ 1310106 w 7467600"/>
              <a:gd name="connsiteY190" fmla="*/ 3943217 h 6858000"/>
              <a:gd name="connsiteX191" fmla="*/ 854994 w 7467600"/>
              <a:gd name="connsiteY191" fmla="*/ 4399136 h 6858000"/>
              <a:gd name="connsiteX192" fmla="*/ 742462 w 7467600"/>
              <a:gd name="connsiteY192" fmla="*/ 4594648 h 6858000"/>
              <a:gd name="connsiteX193" fmla="*/ 820602 w 7467600"/>
              <a:gd name="connsiteY193" fmla="*/ 4485915 h 6858000"/>
              <a:gd name="connsiteX194" fmla="*/ 878295 w 7467600"/>
              <a:gd name="connsiteY194" fmla="*/ 4403594 h 6858000"/>
              <a:gd name="connsiteX195" fmla="*/ 1240607 w 7467600"/>
              <a:gd name="connsiteY195" fmla="*/ 4010401 h 6858000"/>
              <a:gd name="connsiteX196" fmla="*/ 1310106 w 7467600"/>
              <a:gd name="connsiteY196" fmla="*/ 3943217 h 6858000"/>
              <a:gd name="connsiteX197" fmla="*/ 1423113 w 7467600"/>
              <a:gd name="connsiteY197" fmla="*/ 3874565 h 6858000"/>
              <a:gd name="connsiteX198" fmla="*/ 1260565 w 7467600"/>
              <a:gd name="connsiteY198" fmla="*/ 4031982 h 6858000"/>
              <a:gd name="connsiteX199" fmla="*/ 901900 w 7467600"/>
              <a:gd name="connsiteY199" fmla="*/ 4421236 h 6858000"/>
              <a:gd name="connsiteX200" fmla="*/ 845044 w 7467600"/>
              <a:gd name="connsiteY200" fmla="*/ 4502436 h 6858000"/>
              <a:gd name="connsiteX201" fmla="*/ 685926 w 7467600"/>
              <a:gd name="connsiteY201" fmla="*/ 4703069 h 6858000"/>
              <a:gd name="connsiteX202" fmla="*/ 684248 w 7467600"/>
              <a:gd name="connsiteY202" fmla="*/ 4706721 h 6858000"/>
              <a:gd name="connsiteX203" fmla="*/ 1423113 w 7467600"/>
              <a:gd name="connsiteY203" fmla="*/ 3874565 h 6858000"/>
              <a:gd name="connsiteX204" fmla="*/ 3316479 w 7467600"/>
              <a:gd name="connsiteY204" fmla="*/ 3872136 h 6858000"/>
              <a:gd name="connsiteX205" fmla="*/ 3546806 w 7467600"/>
              <a:gd name="connsiteY205" fmla="*/ 4356139 h 6858000"/>
              <a:gd name="connsiteX206" fmla="*/ 3364433 w 7467600"/>
              <a:gd name="connsiteY206" fmla="*/ 3953121 h 6858000"/>
              <a:gd name="connsiteX207" fmla="*/ 3316479 w 7467600"/>
              <a:gd name="connsiteY207" fmla="*/ 3872136 h 6858000"/>
              <a:gd name="connsiteX208" fmla="*/ 3291335 w 7467600"/>
              <a:gd name="connsiteY208" fmla="*/ 3767420 h 6858000"/>
              <a:gd name="connsiteX209" fmla="*/ 3390805 w 7467600"/>
              <a:gd name="connsiteY209" fmla="*/ 3937163 h 6858000"/>
              <a:gd name="connsiteX210" fmla="*/ 3579062 w 7467600"/>
              <a:gd name="connsiteY210" fmla="*/ 4359040 h 6858000"/>
              <a:gd name="connsiteX211" fmla="*/ 3467355 w 7467600"/>
              <a:gd name="connsiteY211" fmla="*/ 3988130 h 6858000"/>
              <a:gd name="connsiteX212" fmla="*/ 3310753 w 7467600"/>
              <a:gd name="connsiteY212" fmla="*/ 3787140 h 6858000"/>
              <a:gd name="connsiteX213" fmla="*/ 3291335 w 7467600"/>
              <a:gd name="connsiteY213" fmla="*/ 3767420 h 6858000"/>
              <a:gd name="connsiteX214" fmla="*/ 1635889 w 7467600"/>
              <a:gd name="connsiteY214" fmla="*/ 3709494 h 6858000"/>
              <a:gd name="connsiteX215" fmla="*/ 1634800 w 7467600"/>
              <a:gd name="connsiteY215" fmla="*/ 3731111 h 6858000"/>
              <a:gd name="connsiteX216" fmla="*/ 1635889 w 7467600"/>
              <a:gd name="connsiteY216" fmla="*/ 3709494 h 6858000"/>
              <a:gd name="connsiteX217" fmla="*/ 1510397 w 7467600"/>
              <a:gd name="connsiteY217" fmla="*/ 3684705 h 6858000"/>
              <a:gd name="connsiteX218" fmla="*/ 1146550 w 7467600"/>
              <a:gd name="connsiteY218" fmla="*/ 3802012 h 6858000"/>
              <a:gd name="connsiteX219" fmla="*/ 698834 w 7467600"/>
              <a:gd name="connsiteY219" fmla="*/ 3952272 h 6858000"/>
              <a:gd name="connsiteX220" fmla="*/ 34256 w 7467600"/>
              <a:gd name="connsiteY220" fmla="*/ 4347603 h 6858000"/>
              <a:gd name="connsiteX221" fmla="*/ 527241 w 7467600"/>
              <a:gd name="connsiteY221" fmla="*/ 4065078 h 6858000"/>
              <a:gd name="connsiteX222" fmla="*/ 1510397 w 7467600"/>
              <a:gd name="connsiteY222" fmla="*/ 3684705 h 6858000"/>
              <a:gd name="connsiteX223" fmla="*/ 1313114 w 7467600"/>
              <a:gd name="connsiteY223" fmla="*/ 3655216 h 6858000"/>
              <a:gd name="connsiteX224" fmla="*/ 1109304 w 7467600"/>
              <a:gd name="connsiteY224" fmla="*/ 3669030 h 6858000"/>
              <a:gd name="connsiteX225" fmla="*/ 8129 w 7467600"/>
              <a:gd name="connsiteY225" fmla="*/ 4330519 h 6858000"/>
              <a:gd name="connsiteX226" fmla="*/ 687572 w 7467600"/>
              <a:gd name="connsiteY226" fmla="*/ 3925629 h 6858000"/>
              <a:gd name="connsiteX227" fmla="*/ 1138365 w 7467600"/>
              <a:gd name="connsiteY227" fmla="*/ 3774515 h 6858000"/>
              <a:gd name="connsiteX228" fmla="*/ 1505579 w 7467600"/>
              <a:gd name="connsiteY228" fmla="*/ 3655526 h 6858000"/>
              <a:gd name="connsiteX229" fmla="*/ 1313114 w 7467600"/>
              <a:gd name="connsiteY229" fmla="*/ 3655216 h 6858000"/>
              <a:gd name="connsiteX230" fmla="*/ 3655073 w 7467600"/>
              <a:gd name="connsiteY230" fmla="*/ 3650884 h 6858000"/>
              <a:gd name="connsiteX231" fmla="*/ 3989938 w 7467600"/>
              <a:gd name="connsiteY231" fmla="*/ 3991685 h 6858000"/>
              <a:gd name="connsiteX232" fmla="*/ 4393907 w 7467600"/>
              <a:gd name="connsiteY232" fmla="*/ 4261258 h 6858000"/>
              <a:gd name="connsiteX233" fmla="*/ 4648051 w 7467600"/>
              <a:gd name="connsiteY233" fmla="*/ 4374051 h 6858000"/>
              <a:gd name="connsiteX234" fmla="*/ 4383389 w 7467600"/>
              <a:gd name="connsiteY234" fmla="*/ 4184369 h 6858000"/>
              <a:gd name="connsiteX235" fmla="*/ 4165508 w 7467600"/>
              <a:gd name="connsiteY235" fmla="*/ 4035196 h 6858000"/>
              <a:gd name="connsiteX236" fmla="*/ 4068162 w 7467600"/>
              <a:gd name="connsiteY236" fmla="*/ 3953394 h 6858000"/>
              <a:gd name="connsiteX237" fmla="*/ 3981416 w 7467600"/>
              <a:gd name="connsiteY237" fmla="*/ 3880482 h 6858000"/>
              <a:gd name="connsiteX238" fmla="*/ 3800147 w 7467600"/>
              <a:gd name="connsiteY238" fmla="*/ 3749872 h 6858000"/>
              <a:gd name="connsiteX239" fmla="*/ 3655073 w 7467600"/>
              <a:gd name="connsiteY239" fmla="*/ 3650884 h 6858000"/>
              <a:gd name="connsiteX240" fmla="*/ 3670252 w 7467600"/>
              <a:gd name="connsiteY240" fmla="*/ 3622798 h 6858000"/>
              <a:gd name="connsiteX241" fmla="*/ 3817258 w 7467600"/>
              <a:gd name="connsiteY241" fmla="*/ 3723577 h 6858000"/>
              <a:gd name="connsiteX242" fmla="*/ 4000461 w 7467600"/>
              <a:gd name="connsiteY242" fmla="*/ 3855966 h 6858000"/>
              <a:gd name="connsiteX243" fmla="*/ 4088180 w 7467600"/>
              <a:gd name="connsiteY243" fmla="*/ 3929774 h 6858000"/>
              <a:gd name="connsiteX244" fmla="*/ 4184555 w 7467600"/>
              <a:gd name="connsiteY244" fmla="*/ 4010683 h 6858000"/>
              <a:gd name="connsiteX245" fmla="*/ 4399563 w 7467600"/>
              <a:gd name="connsiteY245" fmla="*/ 4158106 h 6858000"/>
              <a:gd name="connsiteX246" fmla="*/ 4684469 w 7467600"/>
              <a:gd name="connsiteY246" fmla="*/ 4364680 h 6858000"/>
              <a:gd name="connsiteX247" fmla="*/ 4690271 w 7467600"/>
              <a:gd name="connsiteY247" fmla="*/ 4370034 h 6858000"/>
              <a:gd name="connsiteX248" fmla="*/ 4136093 w 7467600"/>
              <a:gd name="connsiteY248" fmla="*/ 3858466 h 6858000"/>
              <a:gd name="connsiteX249" fmla="*/ 3670252 w 7467600"/>
              <a:gd name="connsiteY249" fmla="*/ 3622798 h 6858000"/>
              <a:gd name="connsiteX250" fmla="*/ 4440129 w 7467600"/>
              <a:gd name="connsiteY250" fmla="*/ 3448571 h 6858000"/>
              <a:gd name="connsiteX251" fmla="*/ 4856525 w 7467600"/>
              <a:gd name="connsiteY251" fmla="*/ 3915351 h 6858000"/>
              <a:gd name="connsiteX252" fmla="*/ 5059055 w 7467600"/>
              <a:gd name="connsiteY252" fmla="*/ 4108918 h 6858000"/>
              <a:gd name="connsiteX253" fmla="*/ 5290070 w 7467600"/>
              <a:gd name="connsiteY253" fmla="*/ 4263619 h 6858000"/>
              <a:gd name="connsiteX254" fmla="*/ 4834991 w 7467600"/>
              <a:gd name="connsiteY254" fmla="*/ 3830985 h 6858000"/>
              <a:gd name="connsiteX255" fmla="*/ 4440129 w 7467600"/>
              <a:gd name="connsiteY255" fmla="*/ 3448571 h 6858000"/>
              <a:gd name="connsiteX256" fmla="*/ 4441737 w 7467600"/>
              <a:gd name="connsiteY256" fmla="*/ 3399734 h 6858000"/>
              <a:gd name="connsiteX257" fmla="*/ 4431236 w 7467600"/>
              <a:gd name="connsiteY257" fmla="*/ 3400954 h 6858000"/>
              <a:gd name="connsiteX258" fmla="*/ 4557150 w 7467600"/>
              <a:gd name="connsiteY258" fmla="*/ 3510023 h 6858000"/>
              <a:gd name="connsiteX259" fmla="*/ 4856936 w 7467600"/>
              <a:gd name="connsiteY259" fmla="*/ 3809146 h 6858000"/>
              <a:gd name="connsiteX260" fmla="*/ 5111996 w 7467600"/>
              <a:gd name="connsiteY260" fmla="*/ 4065759 h 6858000"/>
              <a:gd name="connsiteX261" fmla="*/ 5388878 w 7467600"/>
              <a:gd name="connsiteY261" fmla="*/ 4300185 h 6858000"/>
              <a:gd name="connsiteX262" fmla="*/ 5425556 w 7467600"/>
              <a:gd name="connsiteY262" fmla="*/ 4308967 h 6858000"/>
              <a:gd name="connsiteX263" fmla="*/ 4943646 w 7467600"/>
              <a:gd name="connsiteY263" fmla="*/ 3822916 h 6858000"/>
              <a:gd name="connsiteX264" fmla="*/ 4594837 w 7467600"/>
              <a:gd name="connsiteY264" fmla="*/ 3532274 h 6858000"/>
              <a:gd name="connsiteX265" fmla="*/ 4441737 w 7467600"/>
              <a:gd name="connsiteY265" fmla="*/ 3399734 h 6858000"/>
              <a:gd name="connsiteX266" fmla="*/ 5425834 w 7467600"/>
              <a:gd name="connsiteY266" fmla="*/ 3162785 h 6858000"/>
              <a:gd name="connsiteX267" fmla="*/ 5401644 w 7467600"/>
              <a:gd name="connsiteY267" fmla="*/ 3617847 h 6858000"/>
              <a:gd name="connsiteX268" fmla="*/ 5467256 w 7467600"/>
              <a:gd name="connsiteY268" fmla="*/ 4175494 h 6858000"/>
              <a:gd name="connsiteX269" fmla="*/ 5448069 w 7467600"/>
              <a:gd name="connsiteY269" fmla="*/ 3567554 h 6858000"/>
              <a:gd name="connsiteX270" fmla="*/ 5425834 w 7467600"/>
              <a:gd name="connsiteY270" fmla="*/ 3162785 h 6858000"/>
              <a:gd name="connsiteX271" fmla="*/ 1318687 w 7467600"/>
              <a:gd name="connsiteY271" fmla="*/ 3113840 h 6858000"/>
              <a:gd name="connsiteX272" fmla="*/ 1066793 w 7467600"/>
              <a:gd name="connsiteY272" fmla="*/ 3212171 h 6858000"/>
              <a:gd name="connsiteX273" fmla="*/ 993319 w 7467600"/>
              <a:gd name="connsiteY273" fmla="*/ 3247648 h 6858000"/>
              <a:gd name="connsiteX274" fmla="*/ 853081 w 7467600"/>
              <a:gd name="connsiteY274" fmla="*/ 3312410 h 6858000"/>
              <a:gd name="connsiteX275" fmla="*/ 805957 w 7467600"/>
              <a:gd name="connsiteY275" fmla="*/ 3330443 h 6858000"/>
              <a:gd name="connsiteX276" fmla="*/ 1318687 w 7467600"/>
              <a:gd name="connsiteY276" fmla="*/ 3113840 h 6858000"/>
              <a:gd name="connsiteX277" fmla="*/ 5453702 w 7467600"/>
              <a:gd name="connsiteY277" fmla="*/ 3090882 h 6858000"/>
              <a:gd name="connsiteX278" fmla="*/ 5480135 w 7467600"/>
              <a:gd name="connsiteY278" fmla="*/ 3565802 h 6858000"/>
              <a:gd name="connsiteX279" fmla="*/ 5499023 w 7467600"/>
              <a:gd name="connsiteY279" fmla="*/ 4166310 h 6858000"/>
              <a:gd name="connsiteX280" fmla="*/ 5547022 w 7467600"/>
              <a:gd name="connsiteY280" fmla="*/ 3607838 h 6858000"/>
              <a:gd name="connsiteX281" fmla="*/ 5515964 w 7467600"/>
              <a:gd name="connsiteY281" fmla="*/ 3378541 h 6858000"/>
              <a:gd name="connsiteX282" fmla="*/ 5453702 w 7467600"/>
              <a:gd name="connsiteY282" fmla="*/ 3090882 h 6858000"/>
              <a:gd name="connsiteX283" fmla="*/ 1238695 w 7467600"/>
              <a:gd name="connsiteY283" fmla="*/ 3076820 h 6858000"/>
              <a:gd name="connsiteX284" fmla="*/ 716371 w 7467600"/>
              <a:gd name="connsiteY284" fmla="*/ 3293249 h 6858000"/>
              <a:gd name="connsiteX285" fmla="*/ 579522 w 7467600"/>
              <a:gd name="connsiteY285" fmla="*/ 3371759 h 6858000"/>
              <a:gd name="connsiteX286" fmla="*/ 600288 w 7467600"/>
              <a:gd name="connsiteY286" fmla="*/ 3365555 h 6858000"/>
              <a:gd name="connsiteX287" fmla="*/ 840692 w 7467600"/>
              <a:gd name="connsiteY287" fmla="*/ 3284921 h 6858000"/>
              <a:gd name="connsiteX288" fmla="*/ 979248 w 7467600"/>
              <a:gd name="connsiteY288" fmla="*/ 3221003 h 6858000"/>
              <a:gd name="connsiteX289" fmla="*/ 1053282 w 7467600"/>
              <a:gd name="connsiteY289" fmla="*/ 3185247 h 6858000"/>
              <a:gd name="connsiteX290" fmla="*/ 1320603 w 7467600"/>
              <a:gd name="connsiteY290" fmla="*/ 3081281 h 6858000"/>
              <a:gd name="connsiteX291" fmla="*/ 1238695 w 7467600"/>
              <a:gd name="connsiteY291" fmla="*/ 3076820 h 6858000"/>
              <a:gd name="connsiteX292" fmla="*/ 5425627 w 7467600"/>
              <a:gd name="connsiteY292" fmla="*/ 2954192 h 6858000"/>
              <a:gd name="connsiteX293" fmla="*/ 5470770 w 7467600"/>
              <a:gd name="connsiteY293" fmla="*/ 3005435 h 6858000"/>
              <a:gd name="connsiteX294" fmla="*/ 5519779 w 7467600"/>
              <a:gd name="connsiteY294" fmla="*/ 4359223 h 6858000"/>
              <a:gd name="connsiteX295" fmla="*/ 5520293 w 7467600"/>
              <a:gd name="connsiteY295" fmla="*/ 4360602 h 6858000"/>
              <a:gd name="connsiteX296" fmla="*/ 5767221 w 7467600"/>
              <a:gd name="connsiteY296" fmla="*/ 4665564 h 6858000"/>
              <a:gd name="connsiteX297" fmla="*/ 6937169 w 7467600"/>
              <a:gd name="connsiteY297" fmla="*/ 4815941 h 6858000"/>
              <a:gd name="connsiteX298" fmla="*/ 6953922 w 7467600"/>
              <a:gd name="connsiteY298" fmla="*/ 4890068 h 6858000"/>
              <a:gd name="connsiteX299" fmla="*/ 6071359 w 7467600"/>
              <a:gd name="connsiteY299" fmla="*/ 4770770 h 6858000"/>
              <a:gd name="connsiteX300" fmla="*/ 6038839 w 7467600"/>
              <a:gd name="connsiteY300" fmla="*/ 4764474 h 6858000"/>
              <a:gd name="connsiteX301" fmla="*/ 6038706 w 7467600"/>
              <a:gd name="connsiteY301" fmla="*/ 4763847 h 6858000"/>
              <a:gd name="connsiteX302" fmla="*/ 6037784 w 7467600"/>
              <a:gd name="connsiteY302" fmla="*/ 4764270 h 6858000"/>
              <a:gd name="connsiteX303" fmla="*/ 6038839 w 7467600"/>
              <a:gd name="connsiteY303" fmla="*/ 4764474 h 6858000"/>
              <a:gd name="connsiteX304" fmla="*/ 6040338 w 7467600"/>
              <a:gd name="connsiteY304" fmla="*/ 4771418 h 6858000"/>
              <a:gd name="connsiteX305" fmla="*/ 6024488 w 7467600"/>
              <a:gd name="connsiteY305" fmla="*/ 4809903 h 6858000"/>
              <a:gd name="connsiteX306" fmla="*/ 5599771 w 7467600"/>
              <a:gd name="connsiteY306" fmla="*/ 5509652 h 6858000"/>
              <a:gd name="connsiteX307" fmla="*/ 5548843 w 7467600"/>
              <a:gd name="connsiteY307" fmla="*/ 5563845 h 6858000"/>
              <a:gd name="connsiteX308" fmla="*/ 5940952 w 7467600"/>
              <a:gd name="connsiteY308" fmla="*/ 6250028 h 6858000"/>
              <a:gd name="connsiteX309" fmla="*/ 6043441 w 7467600"/>
              <a:gd name="connsiteY309" fmla="*/ 6665847 h 6858000"/>
              <a:gd name="connsiteX310" fmla="*/ 6093432 w 7467600"/>
              <a:gd name="connsiteY310" fmla="*/ 6858000 h 6858000"/>
              <a:gd name="connsiteX311" fmla="*/ 6034344 w 7467600"/>
              <a:gd name="connsiteY311" fmla="*/ 6858000 h 6858000"/>
              <a:gd name="connsiteX312" fmla="*/ 6026679 w 7467600"/>
              <a:gd name="connsiteY312" fmla="*/ 6836959 h 6858000"/>
              <a:gd name="connsiteX313" fmla="*/ 5800441 w 7467600"/>
              <a:gd name="connsiteY313" fmla="*/ 6335286 h 6858000"/>
              <a:gd name="connsiteX314" fmla="*/ 5526562 w 7467600"/>
              <a:gd name="connsiteY314" fmla="*/ 5705388 h 6858000"/>
              <a:gd name="connsiteX315" fmla="*/ 5519640 w 7467600"/>
              <a:gd name="connsiteY315" fmla="*/ 5683774 h 6858000"/>
              <a:gd name="connsiteX316" fmla="*/ 5844559 w 7467600"/>
              <a:gd name="connsiteY316" fmla="*/ 6553349 h 6858000"/>
              <a:gd name="connsiteX317" fmla="*/ 5975994 w 7467600"/>
              <a:gd name="connsiteY317" fmla="*/ 6858000 h 6858000"/>
              <a:gd name="connsiteX318" fmla="*/ 5898547 w 7467600"/>
              <a:gd name="connsiteY318" fmla="*/ 6858000 h 6858000"/>
              <a:gd name="connsiteX319" fmla="*/ 5682041 w 7467600"/>
              <a:gd name="connsiteY319" fmla="*/ 6355860 h 6858000"/>
              <a:gd name="connsiteX320" fmla="*/ 5461758 w 7467600"/>
              <a:gd name="connsiteY320" fmla="*/ 5820220 h 6858000"/>
              <a:gd name="connsiteX321" fmla="*/ 5237282 w 7467600"/>
              <a:gd name="connsiteY321" fmla="*/ 6579086 h 6858000"/>
              <a:gd name="connsiteX322" fmla="*/ 5115009 w 7467600"/>
              <a:gd name="connsiteY322" fmla="*/ 6858000 h 6858000"/>
              <a:gd name="connsiteX323" fmla="*/ 5028074 w 7467600"/>
              <a:gd name="connsiteY323" fmla="*/ 6858000 h 6858000"/>
              <a:gd name="connsiteX324" fmla="*/ 5079508 w 7467600"/>
              <a:gd name="connsiteY324" fmla="*/ 6749074 h 6858000"/>
              <a:gd name="connsiteX325" fmla="*/ 5371846 w 7467600"/>
              <a:gd name="connsiteY325" fmla="*/ 5924413 h 6858000"/>
              <a:gd name="connsiteX326" fmla="*/ 5270512 w 7467600"/>
              <a:gd name="connsiteY326" fmla="*/ 6138975 h 6858000"/>
              <a:gd name="connsiteX327" fmla="*/ 5062409 w 7467600"/>
              <a:gd name="connsiteY327" fmla="*/ 6653544 h 6858000"/>
              <a:gd name="connsiteX328" fmla="*/ 5036628 w 7467600"/>
              <a:gd name="connsiteY328" fmla="*/ 6754247 h 6858000"/>
              <a:gd name="connsiteX329" fmla="*/ 5009112 w 7467600"/>
              <a:gd name="connsiteY329" fmla="*/ 6858000 h 6858000"/>
              <a:gd name="connsiteX330" fmla="*/ 4976679 w 7467600"/>
              <a:gd name="connsiteY330" fmla="*/ 6858000 h 6858000"/>
              <a:gd name="connsiteX331" fmla="*/ 5006537 w 7467600"/>
              <a:gd name="connsiteY331" fmla="*/ 6747068 h 6858000"/>
              <a:gd name="connsiteX332" fmla="*/ 5032723 w 7467600"/>
              <a:gd name="connsiteY332" fmla="*/ 6644957 h 6858000"/>
              <a:gd name="connsiteX333" fmla="*/ 5242949 w 7467600"/>
              <a:gd name="connsiteY333" fmla="*/ 6125175 h 6858000"/>
              <a:gd name="connsiteX334" fmla="*/ 5286321 w 7467600"/>
              <a:gd name="connsiteY334" fmla="*/ 6033555 h 6858000"/>
              <a:gd name="connsiteX335" fmla="*/ 5008210 w 7467600"/>
              <a:gd name="connsiteY335" fmla="*/ 6649194 h 6858000"/>
              <a:gd name="connsiteX336" fmla="*/ 4986321 w 7467600"/>
              <a:gd name="connsiteY336" fmla="*/ 6765687 h 6858000"/>
              <a:gd name="connsiteX337" fmla="*/ 4973474 w 7467600"/>
              <a:gd name="connsiteY337" fmla="*/ 6858000 h 6858000"/>
              <a:gd name="connsiteX338" fmla="*/ 4907178 w 7467600"/>
              <a:gd name="connsiteY338" fmla="*/ 6858000 h 6858000"/>
              <a:gd name="connsiteX339" fmla="*/ 4910810 w 7467600"/>
              <a:gd name="connsiteY339" fmla="*/ 6829660 h 6858000"/>
              <a:gd name="connsiteX340" fmla="*/ 4987461 w 7467600"/>
              <a:gd name="connsiteY340" fmla="*/ 6432994 h 6858000"/>
              <a:gd name="connsiteX341" fmla="*/ 5179262 w 7467600"/>
              <a:gd name="connsiteY341" fmla="*/ 6035044 h 6858000"/>
              <a:gd name="connsiteX342" fmla="*/ 4689678 w 7467600"/>
              <a:gd name="connsiteY342" fmla="*/ 6440241 h 6858000"/>
              <a:gd name="connsiteX343" fmla="*/ 4477543 w 7467600"/>
              <a:gd name="connsiteY343" fmla="*/ 6674836 h 6858000"/>
              <a:gd name="connsiteX344" fmla="*/ 4329957 w 7467600"/>
              <a:gd name="connsiteY344" fmla="*/ 6858000 h 6858000"/>
              <a:gd name="connsiteX345" fmla="*/ 4218595 w 7467600"/>
              <a:gd name="connsiteY345" fmla="*/ 6858000 h 6858000"/>
              <a:gd name="connsiteX346" fmla="*/ 4368888 w 7467600"/>
              <a:gd name="connsiteY346" fmla="*/ 6668412 h 6858000"/>
              <a:gd name="connsiteX347" fmla="*/ 4563091 w 7467600"/>
              <a:gd name="connsiteY347" fmla="*/ 6442508 h 6858000"/>
              <a:gd name="connsiteX348" fmla="*/ 5387324 w 7467600"/>
              <a:gd name="connsiteY348" fmla="*/ 5705830 h 6858000"/>
              <a:gd name="connsiteX349" fmla="*/ 5073620 w 7467600"/>
              <a:gd name="connsiteY349" fmla="*/ 5955437 h 6858000"/>
              <a:gd name="connsiteX350" fmla="*/ 4689789 w 7467600"/>
              <a:gd name="connsiteY350" fmla="*/ 6268382 h 6858000"/>
              <a:gd name="connsiteX351" fmla="*/ 4418722 w 7467600"/>
              <a:gd name="connsiteY351" fmla="*/ 6570886 h 6858000"/>
              <a:gd name="connsiteX352" fmla="*/ 4214944 w 7467600"/>
              <a:gd name="connsiteY352" fmla="*/ 6858000 h 6858000"/>
              <a:gd name="connsiteX353" fmla="*/ 4177898 w 7467600"/>
              <a:gd name="connsiteY353" fmla="*/ 6858000 h 6858000"/>
              <a:gd name="connsiteX354" fmla="*/ 4391597 w 7467600"/>
              <a:gd name="connsiteY354" fmla="*/ 6556370 h 6858000"/>
              <a:gd name="connsiteX355" fmla="*/ 4668889 w 7467600"/>
              <a:gd name="connsiteY355" fmla="*/ 6246399 h 6858000"/>
              <a:gd name="connsiteX356" fmla="*/ 5055427 w 7467600"/>
              <a:gd name="connsiteY356" fmla="*/ 5931476 h 6858000"/>
              <a:gd name="connsiteX357" fmla="*/ 5371814 w 7467600"/>
              <a:gd name="connsiteY357" fmla="*/ 5678975 h 6858000"/>
              <a:gd name="connsiteX358" fmla="*/ 4987918 w 7467600"/>
              <a:gd name="connsiteY358" fmla="*/ 5838701 h 6858000"/>
              <a:gd name="connsiteX359" fmla="*/ 4317146 w 7467600"/>
              <a:gd name="connsiteY359" fmla="*/ 6587716 h 6858000"/>
              <a:gd name="connsiteX360" fmla="*/ 4171627 w 7467600"/>
              <a:gd name="connsiteY360" fmla="*/ 6858000 h 6858000"/>
              <a:gd name="connsiteX361" fmla="*/ 4081585 w 7467600"/>
              <a:gd name="connsiteY361" fmla="*/ 6858000 h 6858000"/>
              <a:gd name="connsiteX362" fmla="*/ 4238603 w 7467600"/>
              <a:gd name="connsiteY362" fmla="*/ 6559341 h 6858000"/>
              <a:gd name="connsiteX363" fmla="*/ 4778333 w 7467600"/>
              <a:gd name="connsiteY363" fmla="*/ 5873626 h 6858000"/>
              <a:gd name="connsiteX364" fmla="*/ 5414185 w 7467600"/>
              <a:gd name="connsiteY364" fmla="*/ 5573882 h 6858000"/>
              <a:gd name="connsiteX365" fmla="*/ 5959648 w 7467600"/>
              <a:gd name="connsiteY365" fmla="*/ 4760797 h 6858000"/>
              <a:gd name="connsiteX366" fmla="*/ 5355019 w 7467600"/>
              <a:gd name="connsiteY366" fmla="*/ 4734672 h 6858000"/>
              <a:gd name="connsiteX367" fmla="*/ 5083565 w 7467600"/>
              <a:gd name="connsiteY367" fmla="*/ 5179121 h 6858000"/>
              <a:gd name="connsiteX368" fmla="*/ 4713577 w 7467600"/>
              <a:gd name="connsiteY368" fmla="*/ 5616803 h 6858000"/>
              <a:gd name="connsiteX369" fmla="*/ 3989559 w 7467600"/>
              <a:gd name="connsiteY369" fmla="*/ 6145945 h 6858000"/>
              <a:gd name="connsiteX370" fmla="*/ 3939824 w 7467600"/>
              <a:gd name="connsiteY370" fmla="*/ 6066900 h 6858000"/>
              <a:gd name="connsiteX371" fmla="*/ 4584537 w 7467600"/>
              <a:gd name="connsiteY371" fmla="*/ 5324826 h 6858000"/>
              <a:gd name="connsiteX372" fmla="*/ 5037105 w 7467600"/>
              <a:gd name="connsiteY372" fmla="*/ 5088765 h 6858000"/>
              <a:gd name="connsiteX373" fmla="*/ 5039930 w 7467600"/>
              <a:gd name="connsiteY373" fmla="*/ 5089585 h 6858000"/>
              <a:gd name="connsiteX374" fmla="*/ 5263764 w 7467600"/>
              <a:gd name="connsiteY374" fmla="*/ 4735525 h 6858000"/>
              <a:gd name="connsiteX375" fmla="*/ 4086300 w 7467600"/>
              <a:gd name="connsiteY375" fmla="*/ 4884599 h 6858000"/>
              <a:gd name="connsiteX376" fmla="*/ 4085485 w 7467600"/>
              <a:gd name="connsiteY376" fmla="*/ 4899070 h 6858000"/>
              <a:gd name="connsiteX377" fmla="*/ 3871915 w 7467600"/>
              <a:gd name="connsiteY377" fmla="*/ 5253645 h 6858000"/>
              <a:gd name="connsiteX378" fmla="*/ 3799374 w 7467600"/>
              <a:gd name="connsiteY378" fmla="*/ 5466127 h 6858000"/>
              <a:gd name="connsiteX379" fmla="*/ 3498850 w 7467600"/>
              <a:gd name="connsiteY379" fmla="*/ 6661888 h 6858000"/>
              <a:gd name="connsiteX380" fmla="*/ 3399216 w 7467600"/>
              <a:gd name="connsiteY380" fmla="*/ 6858000 h 6858000"/>
              <a:gd name="connsiteX381" fmla="*/ 3303688 w 7467600"/>
              <a:gd name="connsiteY381" fmla="*/ 6858000 h 6858000"/>
              <a:gd name="connsiteX382" fmla="*/ 3391774 w 7467600"/>
              <a:gd name="connsiteY382" fmla="*/ 6697181 h 6858000"/>
              <a:gd name="connsiteX383" fmla="*/ 3735540 w 7467600"/>
              <a:gd name="connsiteY383" fmla="*/ 5546923 h 6858000"/>
              <a:gd name="connsiteX384" fmla="*/ 3729438 w 7467600"/>
              <a:gd name="connsiteY384" fmla="*/ 5569058 h 6858000"/>
              <a:gd name="connsiteX385" fmla="*/ 3707782 w 7467600"/>
              <a:gd name="connsiteY385" fmla="*/ 5644908 h 6858000"/>
              <a:gd name="connsiteX386" fmla="*/ 3583827 w 7467600"/>
              <a:gd name="connsiteY386" fmla="*/ 6039215 h 6858000"/>
              <a:gd name="connsiteX387" fmla="*/ 3547861 w 7467600"/>
              <a:gd name="connsiteY387" fmla="*/ 6129609 h 6858000"/>
              <a:gd name="connsiteX388" fmla="*/ 3490905 w 7467600"/>
              <a:gd name="connsiteY388" fmla="*/ 6277660 h 6858000"/>
              <a:gd name="connsiteX389" fmla="*/ 3455859 w 7467600"/>
              <a:gd name="connsiteY389" fmla="*/ 6391301 h 6858000"/>
              <a:gd name="connsiteX390" fmla="*/ 3429112 w 7467600"/>
              <a:gd name="connsiteY390" fmla="*/ 6479469 h 6858000"/>
              <a:gd name="connsiteX391" fmla="*/ 3304862 w 7467600"/>
              <a:gd name="connsiteY391" fmla="*/ 6796476 h 6858000"/>
              <a:gd name="connsiteX392" fmla="*/ 3276071 w 7467600"/>
              <a:gd name="connsiteY392" fmla="*/ 6858000 h 6858000"/>
              <a:gd name="connsiteX393" fmla="*/ 3240805 w 7467600"/>
              <a:gd name="connsiteY393" fmla="*/ 6858000 h 6858000"/>
              <a:gd name="connsiteX394" fmla="*/ 3275917 w 7467600"/>
              <a:gd name="connsiteY394" fmla="*/ 6783192 h 6858000"/>
              <a:gd name="connsiteX395" fmla="*/ 3399358 w 7467600"/>
              <a:gd name="connsiteY395" fmla="*/ 6469011 h 6858000"/>
              <a:gd name="connsiteX396" fmla="*/ 3425650 w 7467600"/>
              <a:gd name="connsiteY396" fmla="*/ 6381333 h 6858000"/>
              <a:gd name="connsiteX397" fmla="*/ 3460661 w 7467600"/>
              <a:gd name="connsiteY397" fmla="*/ 6266763 h 6858000"/>
              <a:gd name="connsiteX398" fmla="*/ 3518021 w 7467600"/>
              <a:gd name="connsiteY398" fmla="*/ 6117298 h 6858000"/>
              <a:gd name="connsiteX399" fmla="*/ 3554035 w 7467600"/>
              <a:gd name="connsiteY399" fmla="*/ 6027832 h 6858000"/>
              <a:gd name="connsiteX400" fmla="*/ 3677174 w 7467600"/>
              <a:gd name="connsiteY400" fmla="*/ 5636351 h 6858000"/>
              <a:gd name="connsiteX401" fmla="*/ 3698819 w 7467600"/>
              <a:gd name="connsiteY401" fmla="*/ 5560503 h 6858000"/>
              <a:gd name="connsiteX402" fmla="*/ 3702094 w 7467600"/>
              <a:gd name="connsiteY402" fmla="*/ 5549194 h 6858000"/>
              <a:gd name="connsiteX403" fmla="*/ 3398355 w 7467600"/>
              <a:gd name="connsiteY403" fmla="*/ 6094603 h 6858000"/>
              <a:gd name="connsiteX404" fmla="*/ 3193941 w 7467600"/>
              <a:gd name="connsiteY404" fmla="*/ 6798775 h 6858000"/>
              <a:gd name="connsiteX405" fmla="*/ 3184140 w 7467600"/>
              <a:gd name="connsiteY405" fmla="*/ 6858000 h 6858000"/>
              <a:gd name="connsiteX406" fmla="*/ 3099978 w 7467600"/>
              <a:gd name="connsiteY406" fmla="*/ 6858000 h 6858000"/>
              <a:gd name="connsiteX407" fmla="*/ 3101556 w 7467600"/>
              <a:gd name="connsiteY407" fmla="*/ 6843337 h 6858000"/>
              <a:gd name="connsiteX408" fmla="*/ 3370162 w 7467600"/>
              <a:gd name="connsiteY408" fmla="*/ 5785550 h 6858000"/>
              <a:gd name="connsiteX409" fmla="*/ 3746477 w 7467600"/>
              <a:gd name="connsiteY409" fmla="*/ 5377889 h 6858000"/>
              <a:gd name="connsiteX410" fmla="*/ 3863399 w 7467600"/>
              <a:gd name="connsiteY410" fmla="*/ 5087257 h 6858000"/>
              <a:gd name="connsiteX411" fmla="*/ 3968712 w 7467600"/>
              <a:gd name="connsiteY411" fmla="*/ 4913989 h 6858000"/>
              <a:gd name="connsiteX412" fmla="*/ 2792390 w 7467600"/>
              <a:gd name="connsiteY412" fmla="*/ 5382974 h 6858000"/>
              <a:gd name="connsiteX413" fmla="*/ 2714982 w 7467600"/>
              <a:gd name="connsiteY413" fmla="*/ 5427051 h 6858000"/>
              <a:gd name="connsiteX414" fmla="*/ 2813361 w 7467600"/>
              <a:gd name="connsiteY414" fmla="*/ 6023912 h 6858000"/>
              <a:gd name="connsiteX415" fmla="*/ 2688430 w 7467600"/>
              <a:gd name="connsiteY415" fmla="*/ 6801564 h 6858000"/>
              <a:gd name="connsiteX416" fmla="*/ 2629626 w 7467600"/>
              <a:gd name="connsiteY416" fmla="*/ 6763394 h 6858000"/>
              <a:gd name="connsiteX417" fmla="*/ 2565328 w 7467600"/>
              <a:gd name="connsiteY417" fmla="*/ 5516399 h 6858000"/>
              <a:gd name="connsiteX418" fmla="*/ 1922999 w 7467600"/>
              <a:gd name="connsiteY418" fmla="*/ 5980343 h 6858000"/>
              <a:gd name="connsiteX419" fmla="*/ 1950261 w 7467600"/>
              <a:gd name="connsiteY419" fmla="*/ 6405858 h 6858000"/>
              <a:gd name="connsiteX420" fmla="*/ 2365554 w 7467600"/>
              <a:gd name="connsiteY420" fmla="*/ 6759107 h 6858000"/>
              <a:gd name="connsiteX421" fmla="*/ 2424142 w 7467600"/>
              <a:gd name="connsiteY421" fmla="*/ 6858000 h 6858000"/>
              <a:gd name="connsiteX422" fmla="*/ 2395994 w 7467600"/>
              <a:gd name="connsiteY422" fmla="*/ 6858000 h 6858000"/>
              <a:gd name="connsiteX423" fmla="*/ 2392863 w 7467600"/>
              <a:gd name="connsiteY423" fmla="*/ 6852964 h 6858000"/>
              <a:gd name="connsiteX424" fmla="*/ 2017589 w 7467600"/>
              <a:gd name="connsiteY424" fmla="*/ 6493982 h 6858000"/>
              <a:gd name="connsiteX425" fmla="*/ 2147336 w 7467600"/>
              <a:gd name="connsiteY425" fmla="*/ 6594052 h 6858000"/>
              <a:gd name="connsiteX426" fmla="*/ 2207047 w 7467600"/>
              <a:gd name="connsiteY426" fmla="*/ 6654540 h 6858000"/>
              <a:gd name="connsiteX427" fmla="*/ 2299106 w 7467600"/>
              <a:gd name="connsiteY427" fmla="*/ 6778931 h 6858000"/>
              <a:gd name="connsiteX428" fmla="*/ 2314430 w 7467600"/>
              <a:gd name="connsiteY428" fmla="*/ 6801144 h 6858000"/>
              <a:gd name="connsiteX429" fmla="*/ 2352406 w 7467600"/>
              <a:gd name="connsiteY429" fmla="*/ 6858000 h 6858000"/>
              <a:gd name="connsiteX430" fmla="*/ 2314492 w 7467600"/>
              <a:gd name="connsiteY430" fmla="*/ 6858000 h 6858000"/>
              <a:gd name="connsiteX431" fmla="*/ 2288095 w 7467600"/>
              <a:gd name="connsiteY431" fmla="*/ 6818030 h 6858000"/>
              <a:gd name="connsiteX432" fmla="*/ 2272768 w 7467600"/>
              <a:gd name="connsiteY432" fmla="*/ 6795822 h 6858000"/>
              <a:gd name="connsiteX433" fmla="*/ 2182715 w 7467600"/>
              <a:gd name="connsiteY433" fmla="*/ 6675071 h 6858000"/>
              <a:gd name="connsiteX434" fmla="*/ 2032061 w 7467600"/>
              <a:gd name="connsiteY434" fmla="*/ 6541380 h 6858000"/>
              <a:gd name="connsiteX435" fmla="*/ 2257220 w 7467600"/>
              <a:gd name="connsiteY435" fmla="*/ 6826257 h 6858000"/>
              <a:gd name="connsiteX436" fmla="*/ 2281324 w 7467600"/>
              <a:gd name="connsiteY436" fmla="*/ 6858000 h 6858000"/>
              <a:gd name="connsiteX437" fmla="*/ 2242860 w 7467600"/>
              <a:gd name="connsiteY437" fmla="*/ 6858000 h 6858000"/>
              <a:gd name="connsiteX438" fmla="*/ 2232818 w 7467600"/>
              <a:gd name="connsiteY438" fmla="*/ 6844926 h 6858000"/>
              <a:gd name="connsiteX439" fmla="*/ 1990172 w 7467600"/>
              <a:gd name="connsiteY439" fmla="*/ 6542121 h 6858000"/>
              <a:gd name="connsiteX440" fmla="*/ 2124090 w 7467600"/>
              <a:gd name="connsiteY440" fmla="*/ 6761017 h 6858000"/>
              <a:gd name="connsiteX441" fmla="*/ 2200380 w 7467600"/>
              <a:gd name="connsiteY441" fmla="*/ 6858000 h 6858000"/>
              <a:gd name="connsiteX442" fmla="*/ 2147507 w 7467600"/>
              <a:gd name="connsiteY442" fmla="*/ 6858000 h 6858000"/>
              <a:gd name="connsiteX443" fmla="*/ 2070668 w 7467600"/>
              <a:gd name="connsiteY443" fmla="*/ 6761520 h 6858000"/>
              <a:gd name="connsiteX444" fmla="*/ 1975142 w 7467600"/>
              <a:gd name="connsiteY444" fmla="*/ 6585570 h 6858000"/>
              <a:gd name="connsiteX445" fmla="*/ 2050035 w 7467600"/>
              <a:gd name="connsiteY445" fmla="*/ 6813345 h 6858000"/>
              <a:gd name="connsiteX446" fmla="*/ 2063025 w 7467600"/>
              <a:gd name="connsiteY446" fmla="*/ 6858000 h 6858000"/>
              <a:gd name="connsiteX447" fmla="*/ 2021675 w 7467600"/>
              <a:gd name="connsiteY447" fmla="*/ 6858000 h 6858000"/>
              <a:gd name="connsiteX448" fmla="*/ 2019308 w 7467600"/>
              <a:gd name="connsiteY448" fmla="*/ 6847118 h 6858000"/>
              <a:gd name="connsiteX449" fmla="*/ 1938835 w 7467600"/>
              <a:gd name="connsiteY449" fmla="*/ 6551160 h 6858000"/>
              <a:gd name="connsiteX450" fmla="*/ 1953230 w 7467600"/>
              <a:gd name="connsiteY450" fmla="*/ 6759699 h 6858000"/>
              <a:gd name="connsiteX451" fmla="*/ 1956763 w 7467600"/>
              <a:gd name="connsiteY451" fmla="*/ 6778191 h 6858000"/>
              <a:gd name="connsiteX452" fmla="*/ 1967925 w 7467600"/>
              <a:gd name="connsiteY452" fmla="*/ 6858000 h 6858000"/>
              <a:gd name="connsiteX453" fmla="*/ 1936622 w 7467600"/>
              <a:gd name="connsiteY453" fmla="*/ 6858000 h 6858000"/>
              <a:gd name="connsiteX454" fmla="*/ 1926261 w 7467600"/>
              <a:gd name="connsiteY454" fmla="*/ 6784064 h 6858000"/>
              <a:gd name="connsiteX455" fmla="*/ 1922724 w 7467600"/>
              <a:gd name="connsiteY455" fmla="*/ 6765577 h 6858000"/>
              <a:gd name="connsiteX456" fmla="*/ 1904650 w 7467600"/>
              <a:gd name="connsiteY456" fmla="*/ 6639616 h 6858000"/>
              <a:gd name="connsiteX457" fmla="*/ 1885273 w 7467600"/>
              <a:gd name="connsiteY457" fmla="*/ 6858000 h 6858000"/>
              <a:gd name="connsiteX458" fmla="*/ 1854363 w 7467600"/>
              <a:gd name="connsiteY458" fmla="*/ 6858000 h 6858000"/>
              <a:gd name="connsiteX459" fmla="*/ 1880391 w 7467600"/>
              <a:gd name="connsiteY459" fmla="*/ 6603796 h 6858000"/>
              <a:gd name="connsiteX460" fmla="*/ 1818273 w 7467600"/>
              <a:gd name="connsiteY460" fmla="*/ 6715729 h 6858000"/>
              <a:gd name="connsiteX461" fmla="*/ 1794691 w 7467600"/>
              <a:gd name="connsiteY461" fmla="*/ 6843239 h 6858000"/>
              <a:gd name="connsiteX462" fmla="*/ 1794914 w 7467600"/>
              <a:gd name="connsiteY462" fmla="*/ 6858000 h 6858000"/>
              <a:gd name="connsiteX463" fmla="*/ 1746128 w 7467600"/>
              <a:gd name="connsiteY463" fmla="*/ 6858000 h 6858000"/>
              <a:gd name="connsiteX464" fmla="*/ 1753934 w 7467600"/>
              <a:gd name="connsiteY464" fmla="*/ 6724796 h 6858000"/>
              <a:gd name="connsiteX465" fmla="*/ 1792053 w 7467600"/>
              <a:gd name="connsiteY465" fmla="*/ 6572396 h 6858000"/>
              <a:gd name="connsiteX466" fmla="*/ 1862248 w 7467600"/>
              <a:gd name="connsiteY466" fmla="*/ 6266397 h 6858000"/>
              <a:gd name="connsiteX467" fmla="*/ 1862250 w 7467600"/>
              <a:gd name="connsiteY467" fmla="*/ 6033531 h 6858000"/>
              <a:gd name="connsiteX468" fmla="*/ 1211999 w 7467600"/>
              <a:gd name="connsiteY468" fmla="*/ 6683610 h 6858000"/>
              <a:gd name="connsiteX469" fmla="*/ 1213266 w 7467600"/>
              <a:gd name="connsiteY469" fmla="*/ 6691947 h 6858000"/>
              <a:gd name="connsiteX470" fmla="*/ 1203370 w 7467600"/>
              <a:gd name="connsiteY470" fmla="*/ 6850676 h 6858000"/>
              <a:gd name="connsiteX471" fmla="*/ 1203671 w 7467600"/>
              <a:gd name="connsiteY471" fmla="*/ 6858000 h 6858000"/>
              <a:gd name="connsiteX472" fmla="*/ 1143180 w 7467600"/>
              <a:gd name="connsiteY472" fmla="*/ 6858000 h 6858000"/>
              <a:gd name="connsiteX473" fmla="*/ 1142176 w 7467600"/>
              <a:gd name="connsiteY473" fmla="*/ 6766045 h 6858000"/>
              <a:gd name="connsiteX474" fmla="*/ 1067484 w 7467600"/>
              <a:gd name="connsiteY474" fmla="*/ 6858000 h 6858000"/>
              <a:gd name="connsiteX475" fmla="*/ 953928 w 7467600"/>
              <a:gd name="connsiteY475" fmla="*/ 6858000 h 6858000"/>
              <a:gd name="connsiteX476" fmla="*/ 959715 w 7467600"/>
              <a:gd name="connsiteY476" fmla="*/ 6850185 h 6858000"/>
              <a:gd name="connsiteX477" fmla="*/ 1483788 w 7467600"/>
              <a:gd name="connsiteY477" fmla="*/ 6259174 h 6858000"/>
              <a:gd name="connsiteX478" fmla="*/ 1100671 w 7467600"/>
              <a:gd name="connsiteY478" fmla="*/ 6252137 h 6858000"/>
              <a:gd name="connsiteX479" fmla="*/ 1090144 w 7467600"/>
              <a:gd name="connsiteY479" fmla="*/ 6256748 h 6858000"/>
              <a:gd name="connsiteX480" fmla="*/ 1095872 w 7467600"/>
              <a:gd name="connsiteY480" fmla="*/ 6271892 h 6858000"/>
              <a:gd name="connsiteX481" fmla="*/ 262785 w 7467600"/>
              <a:gd name="connsiteY481" fmla="*/ 6845450 h 6858000"/>
              <a:gd name="connsiteX482" fmla="*/ 209968 w 7467600"/>
              <a:gd name="connsiteY482" fmla="*/ 6770713 h 6858000"/>
              <a:gd name="connsiteX483" fmla="*/ 873460 w 7467600"/>
              <a:gd name="connsiteY483" fmla="*/ 6253768 h 6858000"/>
              <a:gd name="connsiteX484" fmla="*/ 192686 w 7467600"/>
              <a:gd name="connsiteY484" fmla="*/ 5849257 h 6858000"/>
              <a:gd name="connsiteX485" fmla="*/ 4696 w 7467600"/>
              <a:gd name="connsiteY485" fmla="*/ 5697668 h 6858000"/>
              <a:gd name="connsiteX486" fmla="*/ 0 w 7467600"/>
              <a:gd name="connsiteY486" fmla="*/ 5689984 h 6858000"/>
              <a:gd name="connsiteX487" fmla="*/ 0 w 7467600"/>
              <a:gd name="connsiteY487" fmla="*/ 5513472 h 6858000"/>
              <a:gd name="connsiteX488" fmla="*/ 174101 w 7467600"/>
              <a:gd name="connsiteY488" fmla="*/ 5620277 h 6858000"/>
              <a:gd name="connsiteX489" fmla="*/ 891800 w 7467600"/>
              <a:gd name="connsiteY489" fmla="*/ 6036935 h 6858000"/>
              <a:gd name="connsiteX490" fmla="*/ 1072219 w 7467600"/>
              <a:gd name="connsiteY490" fmla="*/ 6169443 h 6858000"/>
              <a:gd name="connsiteX491" fmla="*/ 1074117 w 7467600"/>
              <a:gd name="connsiteY491" fmla="*/ 6170301 h 6858000"/>
              <a:gd name="connsiteX492" fmla="*/ 1083114 w 7467600"/>
              <a:gd name="connsiteY492" fmla="*/ 6174131 h 6858000"/>
              <a:gd name="connsiteX493" fmla="*/ 1543010 w 7467600"/>
              <a:gd name="connsiteY493" fmla="*/ 6191140 h 6858000"/>
              <a:gd name="connsiteX494" fmla="*/ 1551080 w 7467600"/>
              <a:gd name="connsiteY494" fmla="*/ 6195006 h 6858000"/>
              <a:gd name="connsiteX495" fmla="*/ 2345443 w 7467600"/>
              <a:gd name="connsiteY495" fmla="*/ 5549882 h 6858000"/>
              <a:gd name="connsiteX496" fmla="*/ 1721499 w 7467600"/>
              <a:gd name="connsiteY496" fmla="*/ 5599969 h 6858000"/>
              <a:gd name="connsiteX497" fmla="*/ 767716 w 7467600"/>
              <a:gd name="connsiteY497" fmla="*/ 5472768 h 6858000"/>
              <a:gd name="connsiteX498" fmla="*/ 722147 w 7467600"/>
              <a:gd name="connsiteY498" fmla="*/ 5393091 h 6858000"/>
              <a:gd name="connsiteX499" fmla="*/ 1485552 w 7467600"/>
              <a:gd name="connsiteY499" fmla="*/ 5313202 h 6858000"/>
              <a:gd name="connsiteX500" fmla="*/ 2143004 w 7467600"/>
              <a:gd name="connsiteY500" fmla="*/ 5402420 h 6858000"/>
              <a:gd name="connsiteX501" fmla="*/ 1933391 w 7467600"/>
              <a:gd name="connsiteY501" fmla="*/ 5156971 h 6858000"/>
              <a:gd name="connsiteX502" fmla="*/ 1827118 w 7467600"/>
              <a:gd name="connsiteY502" fmla="*/ 4968410 h 6858000"/>
              <a:gd name="connsiteX503" fmla="*/ 1837349 w 7467600"/>
              <a:gd name="connsiteY503" fmla="*/ 4956357 h 6858000"/>
              <a:gd name="connsiteX504" fmla="*/ 2162835 w 7467600"/>
              <a:gd name="connsiteY504" fmla="*/ 5187853 h 6858000"/>
              <a:gd name="connsiteX505" fmla="*/ 2257167 w 7467600"/>
              <a:gd name="connsiteY505" fmla="*/ 5462123 h 6858000"/>
              <a:gd name="connsiteX506" fmla="*/ 2261598 w 7467600"/>
              <a:gd name="connsiteY506" fmla="*/ 5467998 h 6858000"/>
              <a:gd name="connsiteX507" fmla="*/ 2437177 w 7467600"/>
              <a:gd name="connsiteY507" fmla="*/ 5479608 h 6858000"/>
              <a:gd name="connsiteX508" fmla="*/ 2445247 w 7467600"/>
              <a:gd name="connsiteY508" fmla="*/ 5483476 h 6858000"/>
              <a:gd name="connsiteX509" fmla="*/ 2743626 w 7467600"/>
              <a:gd name="connsiteY509" fmla="*/ 5304819 h 6858000"/>
              <a:gd name="connsiteX510" fmla="*/ 3048102 w 7467600"/>
              <a:gd name="connsiteY510" fmla="*/ 5150595 h 6858000"/>
              <a:gd name="connsiteX511" fmla="*/ 1799414 w 7467600"/>
              <a:gd name="connsiteY511" fmla="*/ 4694732 h 6858000"/>
              <a:gd name="connsiteX512" fmla="*/ 1771735 w 7467600"/>
              <a:gd name="connsiteY512" fmla="*/ 4619929 h 6858000"/>
              <a:gd name="connsiteX513" fmla="*/ 3104273 w 7467600"/>
              <a:gd name="connsiteY513" fmla="*/ 5076159 h 6858000"/>
              <a:gd name="connsiteX514" fmla="*/ 3113245 w 7467600"/>
              <a:gd name="connsiteY514" fmla="*/ 5090705 h 6858000"/>
              <a:gd name="connsiteX515" fmla="*/ 3126294 w 7467600"/>
              <a:gd name="connsiteY515" fmla="*/ 5114400 h 6858000"/>
              <a:gd name="connsiteX516" fmla="*/ 3937433 w 7467600"/>
              <a:gd name="connsiteY516" fmla="*/ 4830473 h 6858000"/>
              <a:gd name="connsiteX517" fmla="*/ 3590475 w 7467600"/>
              <a:gd name="connsiteY517" fmla="*/ 4597974 h 6858000"/>
              <a:gd name="connsiteX518" fmla="*/ 3100264 w 7467600"/>
              <a:gd name="connsiteY518" fmla="*/ 4579845 h 6858000"/>
              <a:gd name="connsiteX519" fmla="*/ 2183576 w 7467600"/>
              <a:gd name="connsiteY519" fmla="*/ 4227150 h 6858000"/>
              <a:gd name="connsiteX520" fmla="*/ 2151029 w 7467600"/>
              <a:gd name="connsiteY520" fmla="*/ 4146947 h 6858000"/>
              <a:gd name="connsiteX521" fmla="*/ 3563434 w 7467600"/>
              <a:gd name="connsiteY521" fmla="*/ 4469115 h 6858000"/>
              <a:gd name="connsiteX522" fmla="*/ 3177952 w 7467600"/>
              <a:gd name="connsiteY522" fmla="*/ 3657386 h 6858000"/>
              <a:gd name="connsiteX523" fmla="*/ 3189263 w 7467600"/>
              <a:gd name="connsiteY523" fmla="*/ 3625726 h 6858000"/>
              <a:gd name="connsiteX524" fmla="*/ 3560912 w 7467600"/>
              <a:gd name="connsiteY524" fmla="*/ 4079863 h 6858000"/>
              <a:gd name="connsiteX525" fmla="*/ 3626636 w 7467600"/>
              <a:gd name="connsiteY525" fmla="*/ 4512230 h 6858000"/>
              <a:gd name="connsiteX526" fmla="*/ 3653088 w 7467600"/>
              <a:gd name="connsiteY526" fmla="*/ 4521417 h 6858000"/>
              <a:gd name="connsiteX527" fmla="*/ 3988128 w 7467600"/>
              <a:gd name="connsiteY527" fmla="*/ 4817267 h 6858000"/>
              <a:gd name="connsiteX528" fmla="*/ 4830582 w 7467600"/>
              <a:gd name="connsiteY528" fmla="*/ 4676000 h 6858000"/>
              <a:gd name="connsiteX529" fmla="*/ 4830100 w 7467600"/>
              <a:gd name="connsiteY529" fmla="*/ 4675554 h 6858000"/>
              <a:gd name="connsiteX530" fmla="*/ 4036318 w 7467600"/>
              <a:gd name="connsiteY530" fmla="*/ 4147013 h 6858000"/>
              <a:gd name="connsiteX531" fmla="*/ 3432098 w 7467600"/>
              <a:gd name="connsiteY531" fmla="*/ 3537312 h 6858000"/>
              <a:gd name="connsiteX532" fmla="*/ 3446761 w 7467600"/>
              <a:gd name="connsiteY532" fmla="*/ 3461278 h 6858000"/>
              <a:gd name="connsiteX533" fmla="*/ 4419733 w 7467600"/>
              <a:gd name="connsiteY533" fmla="*/ 3963555 h 6858000"/>
              <a:gd name="connsiteX534" fmla="*/ 4781371 w 7467600"/>
              <a:gd name="connsiteY534" fmla="*/ 4458604 h 6858000"/>
              <a:gd name="connsiteX535" fmla="*/ 4780440 w 7467600"/>
              <a:gd name="connsiteY535" fmla="*/ 4470290 h 6858000"/>
              <a:gd name="connsiteX536" fmla="*/ 4898954 w 7467600"/>
              <a:gd name="connsiteY536" fmla="*/ 4662092 h 6858000"/>
              <a:gd name="connsiteX537" fmla="*/ 4900699 w 7467600"/>
              <a:gd name="connsiteY537" fmla="*/ 4670867 h 6858000"/>
              <a:gd name="connsiteX538" fmla="*/ 5714511 w 7467600"/>
              <a:gd name="connsiteY538" fmla="*/ 4663483 h 6858000"/>
              <a:gd name="connsiteX539" fmla="*/ 5464793 w 7467600"/>
              <a:gd name="connsiteY539" fmla="*/ 4393556 h 6858000"/>
              <a:gd name="connsiteX540" fmla="*/ 5461897 w 7467600"/>
              <a:gd name="connsiteY540" fmla="*/ 4390879 h 6858000"/>
              <a:gd name="connsiteX541" fmla="*/ 4294126 w 7467600"/>
              <a:gd name="connsiteY541" fmla="*/ 3303048 h 6858000"/>
              <a:gd name="connsiteX542" fmla="*/ 4305321 w 7467600"/>
              <a:gd name="connsiteY542" fmla="*/ 3256953 h 6858000"/>
              <a:gd name="connsiteX543" fmla="*/ 4949299 w 7467600"/>
              <a:gd name="connsiteY543" fmla="*/ 3766336 h 6858000"/>
              <a:gd name="connsiteX544" fmla="*/ 5291452 w 7467600"/>
              <a:gd name="connsiteY544" fmla="*/ 4076801 h 6858000"/>
              <a:gd name="connsiteX545" fmla="*/ 5434998 w 7467600"/>
              <a:gd name="connsiteY545" fmla="*/ 4254100 h 6858000"/>
              <a:gd name="connsiteX546" fmla="*/ 5351015 w 7467600"/>
              <a:gd name="connsiteY546" fmla="*/ 3760989 h 6858000"/>
              <a:gd name="connsiteX547" fmla="*/ 5413780 w 7467600"/>
              <a:gd name="connsiteY547" fmla="*/ 2966265 h 6858000"/>
              <a:gd name="connsiteX548" fmla="*/ 5425627 w 7467600"/>
              <a:gd name="connsiteY548" fmla="*/ 2954192 h 6858000"/>
              <a:gd name="connsiteX549" fmla="*/ 6604735 w 7467600"/>
              <a:gd name="connsiteY549" fmla="*/ 2041381 h 6858000"/>
              <a:gd name="connsiteX550" fmla="*/ 7204487 w 7467600"/>
              <a:gd name="connsiteY550" fmla="*/ 2742112 h 6858000"/>
              <a:gd name="connsiteX551" fmla="*/ 7131592 w 7467600"/>
              <a:gd name="connsiteY551" fmla="*/ 2672096 h 6858000"/>
              <a:gd name="connsiteX552" fmla="*/ 6996344 w 7467600"/>
              <a:gd name="connsiteY552" fmla="*/ 2518310 h 6858000"/>
              <a:gd name="connsiteX553" fmla="*/ 6735495 w 7467600"/>
              <a:gd name="connsiteY553" fmla="*/ 2196890 h 6858000"/>
              <a:gd name="connsiteX554" fmla="*/ 6721901 w 7467600"/>
              <a:gd name="connsiteY554" fmla="*/ 2179274 h 6858000"/>
              <a:gd name="connsiteX555" fmla="*/ 6604735 w 7467600"/>
              <a:gd name="connsiteY555" fmla="*/ 2041381 h 6858000"/>
              <a:gd name="connsiteX556" fmla="*/ 6591670 w 7467600"/>
              <a:gd name="connsiteY556" fmla="*/ 1988277 h 6858000"/>
              <a:gd name="connsiteX557" fmla="*/ 6747349 w 7467600"/>
              <a:gd name="connsiteY557" fmla="*/ 2160069 h 6858000"/>
              <a:gd name="connsiteX558" fmla="*/ 6760943 w 7467600"/>
              <a:gd name="connsiteY558" fmla="*/ 2177686 h 6858000"/>
              <a:gd name="connsiteX559" fmla="*/ 7021065 w 7467600"/>
              <a:gd name="connsiteY559" fmla="*/ 2498102 h 6858000"/>
              <a:gd name="connsiteX560" fmla="*/ 7155223 w 7467600"/>
              <a:gd name="connsiteY560" fmla="*/ 2650386 h 6858000"/>
              <a:gd name="connsiteX561" fmla="*/ 7203167 w 7467600"/>
              <a:gd name="connsiteY561" fmla="*/ 2697288 h 6858000"/>
              <a:gd name="connsiteX562" fmla="*/ 6937703 w 7467600"/>
              <a:gd name="connsiteY562" fmla="*/ 2321981 h 6858000"/>
              <a:gd name="connsiteX563" fmla="*/ 6591670 w 7467600"/>
              <a:gd name="connsiteY563" fmla="*/ 1988277 h 6858000"/>
              <a:gd name="connsiteX564" fmla="*/ 5798671 w 7467600"/>
              <a:gd name="connsiteY564" fmla="*/ 1981601 h 6858000"/>
              <a:gd name="connsiteX565" fmla="*/ 5754709 w 7467600"/>
              <a:gd name="connsiteY565" fmla="*/ 2071454 h 6858000"/>
              <a:gd name="connsiteX566" fmla="*/ 5763044 w 7467600"/>
              <a:gd name="connsiteY566" fmla="*/ 2842206 h 6858000"/>
              <a:gd name="connsiteX567" fmla="*/ 5764974 w 7467600"/>
              <a:gd name="connsiteY567" fmla="*/ 2799609 h 6858000"/>
              <a:gd name="connsiteX568" fmla="*/ 5767665 w 7467600"/>
              <a:gd name="connsiteY568" fmla="*/ 2666409 h 6858000"/>
              <a:gd name="connsiteX569" fmla="*/ 5763055 w 7467600"/>
              <a:gd name="connsiteY569" fmla="*/ 2579705 h 6858000"/>
              <a:gd name="connsiteX570" fmla="*/ 5758079 w 7467600"/>
              <a:gd name="connsiteY570" fmla="*/ 2492508 h 6858000"/>
              <a:gd name="connsiteX571" fmla="*/ 5779325 w 7467600"/>
              <a:gd name="connsiteY571" fmla="*/ 2197069 h 6858000"/>
              <a:gd name="connsiteX572" fmla="*/ 5798671 w 7467600"/>
              <a:gd name="connsiteY572" fmla="*/ 1981601 h 6858000"/>
              <a:gd name="connsiteX573" fmla="*/ 5829202 w 7467600"/>
              <a:gd name="connsiteY573" fmla="*/ 1971679 h 6858000"/>
              <a:gd name="connsiteX574" fmla="*/ 5809558 w 7467600"/>
              <a:gd name="connsiteY574" fmla="*/ 2198043 h 6858000"/>
              <a:gd name="connsiteX575" fmla="*/ 5788653 w 7467600"/>
              <a:gd name="connsiteY575" fmla="*/ 2489430 h 6858000"/>
              <a:gd name="connsiteX576" fmla="*/ 5793439 w 7467600"/>
              <a:gd name="connsiteY576" fmla="*/ 2575235 h 6858000"/>
              <a:gd name="connsiteX577" fmla="*/ 5796837 w 7467600"/>
              <a:gd name="connsiteY577" fmla="*/ 2637633 h 6858000"/>
              <a:gd name="connsiteX578" fmla="*/ 5818614 w 7467600"/>
              <a:gd name="connsiteY578" fmla="*/ 2473055 h 6858000"/>
              <a:gd name="connsiteX579" fmla="*/ 5829202 w 7467600"/>
              <a:gd name="connsiteY579" fmla="*/ 1971679 h 6858000"/>
              <a:gd name="connsiteX580" fmla="*/ 5911389 w 7467600"/>
              <a:gd name="connsiteY580" fmla="*/ 1898371 h 6858000"/>
              <a:gd name="connsiteX581" fmla="*/ 6237627 w 7467600"/>
              <a:gd name="connsiteY581" fmla="*/ 2231921 h 6858000"/>
              <a:gd name="connsiteX582" fmla="*/ 5911389 w 7467600"/>
              <a:gd name="connsiteY582" fmla="*/ 1898371 h 6858000"/>
              <a:gd name="connsiteX583" fmla="*/ 6944437 w 7467600"/>
              <a:gd name="connsiteY583" fmla="*/ 1575402 h 6858000"/>
              <a:gd name="connsiteX584" fmla="*/ 6304730 w 7467600"/>
              <a:gd name="connsiteY584" fmla="*/ 1766654 h 6858000"/>
              <a:gd name="connsiteX585" fmla="*/ 6944437 w 7467600"/>
              <a:gd name="connsiteY585" fmla="*/ 1575402 h 6858000"/>
              <a:gd name="connsiteX586" fmla="*/ 7019523 w 7467600"/>
              <a:gd name="connsiteY586" fmla="*/ 1519450 h 6858000"/>
              <a:gd name="connsiteX587" fmla="*/ 6298091 w 7467600"/>
              <a:gd name="connsiteY587" fmla="*/ 1737122 h 6858000"/>
              <a:gd name="connsiteX588" fmla="*/ 7019523 w 7467600"/>
              <a:gd name="connsiteY588" fmla="*/ 1519450 h 6858000"/>
              <a:gd name="connsiteX589" fmla="*/ 2399523 w 7467600"/>
              <a:gd name="connsiteY589" fmla="*/ 1428234 h 6858000"/>
              <a:gd name="connsiteX590" fmla="*/ 2224982 w 7467600"/>
              <a:gd name="connsiteY590" fmla="*/ 1826201 h 6858000"/>
              <a:gd name="connsiteX591" fmla="*/ 2096099 w 7467600"/>
              <a:gd name="connsiteY591" fmla="*/ 2345900 h 6858000"/>
              <a:gd name="connsiteX592" fmla="*/ 2283317 w 7467600"/>
              <a:gd name="connsiteY592" fmla="*/ 1796925 h 6858000"/>
              <a:gd name="connsiteX593" fmla="*/ 2399523 w 7467600"/>
              <a:gd name="connsiteY593" fmla="*/ 1428234 h 6858000"/>
              <a:gd name="connsiteX594" fmla="*/ 2448558 w 7467600"/>
              <a:gd name="connsiteY594" fmla="*/ 1373435 h 6858000"/>
              <a:gd name="connsiteX595" fmla="*/ 2312521 w 7467600"/>
              <a:gd name="connsiteY595" fmla="*/ 1806140 h 6858000"/>
              <a:gd name="connsiteX596" fmla="*/ 2127533 w 7467600"/>
              <a:gd name="connsiteY596" fmla="*/ 2348380 h 6858000"/>
              <a:gd name="connsiteX597" fmla="*/ 2358080 w 7467600"/>
              <a:gd name="connsiteY597" fmla="*/ 1866134 h 6858000"/>
              <a:gd name="connsiteX598" fmla="*/ 2407436 w 7467600"/>
              <a:gd name="connsiteY598" fmla="*/ 1651070 h 6858000"/>
              <a:gd name="connsiteX599" fmla="*/ 2448558 w 7467600"/>
              <a:gd name="connsiteY599" fmla="*/ 1373435 h 6858000"/>
              <a:gd name="connsiteX600" fmla="*/ 278707 w 7467600"/>
              <a:gd name="connsiteY600" fmla="*/ 1352270 h 6858000"/>
              <a:gd name="connsiteX601" fmla="*/ 321570 w 7467600"/>
              <a:gd name="connsiteY601" fmla="*/ 1861610 h 6858000"/>
              <a:gd name="connsiteX602" fmla="*/ 294281 w 7467600"/>
              <a:gd name="connsiteY602" fmla="*/ 1440658 h 6858000"/>
              <a:gd name="connsiteX603" fmla="*/ 278707 w 7467600"/>
              <a:gd name="connsiteY603" fmla="*/ 1352270 h 6858000"/>
              <a:gd name="connsiteX604" fmla="*/ 1423821 w 7467600"/>
              <a:gd name="connsiteY604" fmla="*/ 1351958 h 6858000"/>
              <a:gd name="connsiteX605" fmla="*/ 1638521 w 7467600"/>
              <a:gd name="connsiteY605" fmla="*/ 1908470 h 6858000"/>
              <a:gd name="connsiteX606" fmla="*/ 1754199 w 7467600"/>
              <a:gd name="connsiteY606" fmla="*/ 2149284 h 6858000"/>
              <a:gd name="connsiteX607" fmla="*/ 1908359 w 7467600"/>
              <a:gd name="connsiteY607" fmla="*/ 2364988 h 6858000"/>
              <a:gd name="connsiteX608" fmla="*/ 1647661 w 7467600"/>
              <a:gd name="connsiteY608" fmla="*/ 1825945 h 6858000"/>
              <a:gd name="connsiteX609" fmla="*/ 1423821 w 7467600"/>
              <a:gd name="connsiteY609" fmla="*/ 1351958 h 6858000"/>
              <a:gd name="connsiteX610" fmla="*/ 1431890 w 7467600"/>
              <a:gd name="connsiteY610" fmla="*/ 1306475 h 6858000"/>
              <a:gd name="connsiteX611" fmla="*/ 1507597 w 7467600"/>
              <a:gd name="connsiteY611" fmla="*/ 1446132 h 6858000"/>
              <a:gd name="connsiteX612" fmla="*/ 1674586 w 7467600"/>
              <a:gd name="connsiteY612" fmla="*/ 1813832 h 6858000"/>
              <a:gd name="connsiteX613" fmla="*/ 1815950 w 7467600"/>
              <a:gd name="connsiteY613" fmla="*/ 2128564 h 6858000"/>
              <a:gd name="connsiteX614" fmla="*/ 1984242 w 7467600"/>
              <a:gd name="connsiteY614" fmla="*/ 2430829 h 6858000"/>
              <a:gd name="connsiteX615" fmla="*/ 2014023 w 7467600"/>
              <a:gd name="connsiteY615" fmla="*/ 2450995 h 6858000"/>
              <a:gd name="connsiteX616" fmla="*/ 1747337 w 7467600"/>
              <a:gd name="connsiteY616" fmla="*/ 1855264 h 6858000"/>
              <a:gd name="connsiteX617" fmla="*/ 1533749 w 7467600"/>
              <a:gd name="connsiteY617" fmla="*/ 1478656 h 6858000"/>
              <a:gd name="connsiteX618" fmla="*/ 1431890 w 7467600"/>
              <a:gd name="connsiteY618" fmla="*/ 1306475 h 6858000"/>
              <a:gd name="connsiteX619" fmla="*/ 5052692 w 7467600"/>
              <a:gd name="connsiteY619" fmla="*/ 1292994 h 6858000"/>
              <a:gd name="connsiteX620" fmla="*/ 5200661 w 7467600"/>
              <a:gd name="connsiteY620" fmla="*/ 1635186 h 6858000"/>
              <a:gd name="connsiteX621" fmla="*/ 5297138 w 7467600"/>
              <a:gd name="connsiteY621" fmla="*/ 1906351 h 6858000"/>
              <a:gd name="connsiteX622" fmla="*/ 5052692 w 7467600"/>
              <a:gd name="connsiteY622" fmla="*/ 1292994 h 6858000"/>
              <a:gd name="connsiteX623" fmla="*/ 5009948 w 7467600"/>
              <a:gd name="connsiteY623" fmla="*/ 1273619 h 6858000"/>
              <a:gd name="connsiteX624" fmla="*/ 5121777 w 7467600"/>
              <a:gd name="connsiteY624" fmla="*/ 1654213 h 6858000"/>
              <a:gd name="connsiteX625" fmla="*/ 5293545 w 7467600"/>
              <a:gd name="connsiteY625" fmla="*/ 2072247 h 6858000"/>
              <a:gd name="connsiteX626" fmla="*/ 5294042 w 7467600"/>
              <a:gd name="connsiteY626" fmla="*/ 2065019 h 6858000"/>
              <a:gd name="connsiteX627" fmla="*/ 5171936 w 7467600"/>
              <a:gd name="connsiteY627" fmla="*/ 1647613 h 6858000"/>
              <a:gd name="connsiteX628" fmla="*/ 5009948 w 7467600"/>
              <a:gd name="connsiteY628" fmla="*/ 1273619 h 6858000"/>
              <a:gd name="connsiteX629" fmla="*/ 655236 w 7467600"/>
              <a:gd name="connsiteY629" fmla="*/ 1268632 h 6858000"/>
              <a:gd name="connsiteX630" fmla="*/ 839521 w 7467600"/>
              <a:gd name="connsiteY630" fmla="*/ 1685315 h 6858000"/>
              <a:gd name="connsiteX631" fmla="*/ 1109416 w 7467600"/>
              <a:gd name="connsiteY631" fmla="*/ 2061663 h 6858000"/>
              <a:gd name="connsiteX632" fmla="*/ 1298300 w 7467600"/>
              <a:gd name="connsiteY632" fmla="*/ 2247742 h 6858000"/>
              <a:gd name="connsiteX633" fmla="*/ 1125871 w 7467600"/>
              <a:gd name="connsiteY633" fmla="*/ 1989513 h 6858000"/>
              <a:gd name="connsiteX634" fmla="*/ 981574 w 7467600"/>
              <a:gd name="connsiteY634" fmla="*/ 1783157 h 6858000"/>
              <a:gd name="connsiteX635" fmla="*/ 922198 w 7467600"/>
              <a:gd name="connsiteY635" fmla="*/ 1677437 h 6858000"/>
              <a:gd name="connsiteX636" fmla="*/ 869293 w 7467600"/>
              <a:gd name="connsiteY636" fmla="*/ 1583214 h 6858000"/>
              <a:gd name="connsiteX637" fmla="*/ 751431 w 7467600"/>
              <a:gd name="connsiteY637" fmla="*/ 1405731 h 6858000"/>
              <a:gd name="connsiteX638" fmla="*/ 655236 w 7467600"/>
              <a:gd name="connsiteY638" fmla="*/ 1268632 h 6858000"/>
              <a:gd name="connsiteX639" fmla="*/ 6516292 w 7467600"/>
              <a:gd name="connsiteY639" fmla="*/ 1263064 h 6858000"/>
              <a:gd name="connsiteX640" fmla="*/ 5736320 w 7467600"/>
              <a:gd name="connsiteY640" fmla="*/ 1501803 h 6858000"/>
              <a:gd name="connsiteX641" fmla="*/ 6516292 w 7467600"/>
              <a:gd name="connsiteY641" fmla="*/ 1263064 h 6858000"/>
              <a:gd name="connsiteX642" fmla="*/ 291466 w 7467600"/>
              <a:gd name="connsiteY642" fmla="*/ 1250369 h 6858000"/>
              <a:gd name="connsiteX643" fmla="*/ 323180 w 7467600"/>
              <a:gd name="connsiteY643" fmla="*/ 1435283 h 6858000"/>
              <a:gd name="connsiteX644" fmla="*/ 349381 w 7467600"/>
              <a:gd name="connsiteY644" fmla="*/ 1875041 h 6858000"/>
              <a:gd name="connsiteX645" fmla="*/ 374363 w 7467600"/>
              <a:gd name="connsiteY645" fmla="*/ 1506494 h 6858000"/>
              <a:gd name="connsiteX646" fmla="*/ 302168 w 7467600"/>
              <a:gd name="connsiteY646" fmla="*/ 1274495 h 6858000"/>
              <a:gd name="connsiteX647" fmla="*/ 291466 w 7467600"/>
              <a:gd name="connsiteY647" fmla="*/ 1250369 h 6858000"/>
              <a:gd name="connsiteX648" fmla="*/ 678222 w 7467600"/>
              <a:gd name="connsiteY648" fmla="*/ 1248670 h 6858000"/>
              <a:gd name="connsiteX649" fmla="*/ 775536 w 7467600"/>
              <a:gd name="connsiteY649" fmla="*/ 1388015 h 6858000"/>
              <a:gd name="connsiteX650" fmla="*/ 894529 w 7467600"/>
              <a:gd name="connsiteY650" fmla="*/ 1567739 h 6858000"/>
              <a:gd name="connsiteX651" fmla="*/ 948000 w 7467600"/>
              <a:gd name="connsiteY651" fmla="*/ 1663088 h 6858000"/>
              <a:gd name="connsiteX652" fmla="*/ 1006812 w 7467600"/>
              <a:gd name="connsiteY652" fmla="*/ 1767683 h 6858000"/>
              <a:gd name="connsiteX653" fmla="*/ 1149133 w 7467600"/>
              <a:gd name="connsiteY653" fmla="*/ 1971513 h 6858000"/>
              <a:gd name="connsiteX654" fmla="*/ 1333952 w 7467600"/>
              <a:gd name="connsiteY654" fmla="*/ 2251620 h 6858000"/>
              <a:gd name="connsiteX655" fmla="*/ 1337329 w 7467600"/>
              <a:gd name="connsiteY655" fmla="*/ 2258350 h 6858000"/>
              <a:gd name="connsiteX656" fmla="*/ 1014726 w 7467600"/>
              <a:gd name="connsiteY656" fmla="*/ 1615556 h 6858000"/>
              <a:gd name="connsiteX657" fmla="*/ 678222 w 7467600"/>
              <a:gd name="connsiteY657" fmla="*/ 1248670 h 6858000"/>
              <a:gd name="connsiteX658" fmla="*/ 6691602 w 7467600"/>
              <a:gd name="connsiteY658" fmla="*/ 1140573 h 6858000"/>
              <a:gd name="connsiteX659" fmla="*/ 6571100 w 7467600"/>
              <a:gd name="connsiteY659" fmla="*/ 1183662 h 6858000"/>
              <a:gd name="connsiteX660" fmla="*/ 6241687 w 7467600"/>
              <a:gd name="connsiteY660" fmla="*/ 1257600 h 6858000"/>
              <a:gd name="connsiteX661" fmla="*/ 5693009 w 7467600"/>
              <a:gd name="connsiteY661" fmla="*/ 1478256 h 6858000"/>
              <a:gd name="connsiteX662" fmla="*/ 6548420 w 7467600"/>
              <a:gd name="connsiteY662" fmla="*/ 1214599 h 6858000"/>
              <a:gd name="connsiteX663" fmla="*/ 6605473 w 7467600"/>
              <a:gd name="connsiteY663" fmla="*/ 1184686 h 6858000"/>
              <a:gd name="connsiteX664" fmla="*/ 6691602 w 7467600"/>
              <a:gd name="connsiteY664" fmla="*/ 1140573 h 6858000"/>
              <a:gd name="connsiteX665" fmla="*/ 4002475 w 7467600"/>
              <a:gd name="connsiteY665" fmla="*/ 1037802 h 6858000"/>
              <a:gd name="connsiteX666" fmla="*/ 4000324 w 7467600"/>
              <a:gd name="connsiteY666" fmla="*/ 1039362 h 6858000"/>
              <a:gd name="connsiteX667" fmla="*/ 4002862 w 7467600"/>
              <a:gd name="connsiteY667" fmla="*/ 1042866 h 6858000"/>
              <a:gd name="connsiteX668" fmla="*/ 4002475 w 7467600"/>
              <a:gd name="connsiteY668" fmla="*/ 1037802 h 6858000"/>
              <a:gd name="connsiteX669" fmla="*/ 506322 w 7467600"/>
              <a:gd name="connsiteY669" fmla="*/ 1020997 h 6858000"/>
              <a:gd name="connsiteX670" fmla="*/ 533068 w 7467600"/>
              <a:gd name="connsiteY670" fmla="*/ 1029409 h 6858000"/>
              <a:gd name="connsiteX671" fmla="*/ 1232525 w 7467600"/>
              <a:gd name="connsiteY671" fmla="*/ 1804675 h 6858000"/>
              <a:gd name="connsiteX672" fmla="*/ 1388858 w 7467600"/>
              <a:gd name="connsiteY672" fmla="*/ 2368011 h 6858000"/>
              <a:gd name="connsiteX673" fmla="*/ 1384098 w 7467600"/>
              <a:gd name="connsiteY673" fmla="*/ 2378125 h 6858000"/>
              <a:gd name="connsiteX674" fmla="*/ 1425393 w 7467600"/>
              <a:gd name="connsiteY674" fmla="*/ 2589124 h 6858000"/>
              <a:gd name="connsiteX675" fmla="*/ 1424001 w 7467600"/>
              <a:gd name="connsiteY675" fmla="*/ 2597541 h 6858000"/>
              <a:gd name="connsiteX676" fmla="*/ 2152729 w 7467600"/>
              <a:gd name="connsiteY676" fmla="*/ 2864487 h 6858000"/>
              <a:gd name="connsiteX677" fmla="*/ 2020609 w 7467600"/>
              <a:gd name="connsiteY677" fmla="*/ 2539671 h 6858000"/>
              <a:gd name="connsiteX678" fmla="*/ 2018920 w 7467600"/>
              <a:gd name="connsiteY678" fmla="*/ 2536309 h 6858000"/>
              <a:gd name="connsiteX679" fmla="*/ 1342441 w 7467600"/>
              <a:gd name="connsiteY679" fmla="*/ 1173017 h 6858000"/>
              <a:gd name="connsiteX680" fmla="*/ 1367925 w 7467600"/>
              <a:gd name="connsiteY680" fmla="*/ 1135648 h 6858000"/>
              <a:gd name="connsiteX681" fmla="*/ 1771401 w 7467600"/>
              <a:gd name="connsiteY681" fmla="*/ 1806673 h 6858000"/>
              <a:gd name="connsiteX682" fmla="*/ 1972385 w 7467600"/>
              <a:gd name="connsiteY682" fmla="*/ 2198735 h 6858000"/>
              <a:gd name="connsiteX683" fmla="*/ 2040892 w 7467600"/>
              <a:gd name="connsiteY683" fmla="*/ 2405205 h 6858000"/>
              <a:gd name="connsiteX684" fmla="*/ 2131689 w 7467600"/>
              <a:gd name="connsiteY684" fmla="*/ 1936926 h 6858000"/>
              <a:gd name="connsiteX685" fmla="*/ 2454820 w 7467600"/>
              <a:gd name="connsiteY685" fmla="*/ 1248808 h 6858000"/>
              <a:gd name="connsiteX686" fmla="*/ 2492512 w 7467600"/>
              <a:gd name="connsiteY686" fmla="*/ 1302920 h 6858000"/>
              <a:gd name="connsiteX687" fmla="*/ 2081216 w 7467600"/>
              <a:gd name="connsiteY687" fmla="*/ 2527513 h 6858000"/>
              <a:gd name="connsiteX688" fmla="*/ 2081211 w 7467600"/>
              <a:gd name="connsiteY688" fmla="*/ 2528916 h 6858000"/>
              <a:gd name="connsiteX689" fmla="*/ 2199067 w 7467600"/>
              <a:gd name="connsiteY689" fmla="*/ 2884061 h 6858000"/>
              <a:gd name="connsiteX690" fmla="*/ 3192586 w 7467600"/>
              <a:gd name="connsiteY690" fmla="*/ 3411496 h 6858000"/>
              <a:gd name="connsiteX691" fmla="*/ 3182620 w 7467600"/>
              <a:gd name="connsiteY691" fmla="*/ 3483279 h 6858000"/>
              <a:gd name="connsiteX692" fmla="*/ 2435119 w 7467600"/>
              <a:gd name="connsiteY692" fmla="*/ 3080173 h 6858000"/>
              <a:gd name="connsiteX693" fmla="*/ 2410152 w 7467600"/>
              <a:gd name="connsiteY693" fmla="*/ 3063751 h 6858000"/>
              <a:gd name="connsiteX694" fmla="*/ 2408099 w 7467600"/>
              <a:gd name="connsiteY694" fmla="*/ 3064403 h 6858000"/>
              <a:gd name="connsiteX695" fmla="*/ 2407218 w 7467600"/>
              <a:gd name="connsiteY695" fmla="*/ 3070324 h 6858000"/>
              <a:gd name="connsiteX696" fmla="*/ 2380138 w 7467600"/>
              <a:gd name="connsiteY696" fmla="*/ 3099341 h 6858000"/>
              <a:gd name="connsiteX697" fmla="*/ 1765923 w 7467600"/>
              <a:gd name="connsiteY697" fmla="*/ 3581043 h 6858000"/>
              <a:gd name="connsiteX698" fmla="*/ 1702258 w 7467600"/>
              <a:gd name="connsiteY698" fmla="*/ 3612286 h 6858000"/>
              <a:gd name="connsiteX699" fmla="*/ 1538370 w 7467600"/>
              <a:gd name="connsiteY699" fmla="*/ 3811804 h 6858000"/>
              <a:gd name="connsiteX700" fmla="*/ 542867 w 7467600"/>
              <a:gd name="connsiteY700" fmla="*/ 4944092 h 6858000"/>
              <a:gd name="connsiteX701" fmla="*/ 515800 w 7467600"/>
              <a:gd name="connsiteY701" fmla="*/ 4862180 h 6858000"/>
              <a:gd name="connsiteX702" fmla="*/ 909145 w 7467600"/>
              <a:gd name="connsiteY702" fmla="*/ 4199225 h 6858000"/>
              <a:gd name="connsiteX703" fmla="*/ 1214067 w 7467600"/>
              <a:gd name="connsiteY703" fmla="*/ 3908561 h 6858000"/>
              <a:gd name="connsiteX704" fmla="*/ 640967 w 7467600"/>
              <a:gd name="connsiteY704" fmla="*/ 4105601 h 6858000"/>
              <a:gd name="connsiteX705" fmla="*/ 112563 w 7467600"/>
              <a:gd name="connsiteY705" fmla="*/ 4396952 h 6858000"/>
              <a:gd name="connsiteX706" fmla="*/ 0 w 7467600"/>
              <a:gd name="connsiteY706" fmla="*/ 4466006 h 6858000"/>
              <a:gd name="connsiteX707" fmla="*/ 0 w 7467600"/>
              <a:gd name="connsiteY707" fmla="*/ 4233763 h 6858000"/>
              <a:gd name="connsiteX708" fmla="*/ 36881 w 7467600"/>
              <a:gd name="connsiteY708" fmla="*/ 4200118 h 6858000"/>
              <a:gd name="connsiteX709" fmla="*/ 910534 w 7467600"/>
              <a:gd name="connsiteY709" fmla="*/ 3629753 h 6858000"/>
              <a:gd name="connsiteX710" fmla="*/ 1578717 w 7467600"/>
              <a:gd name="connsiteY710" fmla="*/ 3575982 h 6858000"/>
              <a:gd name="connsiteX711" fmla="*/ 2338780 w 7467600"/>
              <a:gd name="connsiteY711" fmla="*/ 3033725 h 6858000"/>
              <a:gd name="connsiteX712" fmla="*/ 1807991 w 7467600"/>
              <a:gd name="connsiteY712" fmla="*/ 2807184 h 6858000"/>
              <a:gd name="connsiteX713" fmla="*/ 1416358 w 7467600"/>
              <a:gd name="connsiteY713" fmla="*/ 3112571 h 6858000"/>
              <a:gd name="connsiteX714" fmla="*/ 939066 w 7467600"/>
              <a:gd name="connsiteY714" fmla="*/ 3378798 h 6858000"/>
              <a:gd name="connsiteX715" fmla="*/ 115099 w 7467600"/>
              <a:gd name="connsiteY715" fmla="*/ 3607650 h 6858000"/>
              <a:gd name="connsiteX716" fmla="*/ 97284 w 7467600"/>
              <a:gd name="connsiteY716" fmla="*/ 3520393 h 6858000"/>
              <a:gd name="connsiteX717" fmla="*/ 922050 w 7467600"/>
              <a:gd name="connsiteY717" fmla="*/ 3074867 h 6858000"/>
              <a:gd name="connsiteX718" fmla="*/ 1405265 w 7467600"/>
              <a:gd name="connsiteY718" fmla="*/ 3016319 h 6858000"/>
              <a:gd name="connsiteX719" fmla="*/ 1407512 w 7467600"/>
              <a:gd name="connsiteY719" fmla="*/ 3018001 h 6858000"/>
              <a:gd name="connsiteX720" fmla="*/ 1726266 w 7467600"/>
              <a:gd name="connsiteY720" fmla="*/ 2777274 h 6858000"/>
              <a:gd name="connsiteX721" fmla="*/ 625390 w 7467600"/>
              <a:gd name="connsiteY721" fmla="*/ 2514541 h 6858000"/>
              <a:gd name="connsiteX722" fmla="*/ 619799 w 7467600"/>
              <a:gd name="connsiteY722" fmla="*/ 2527180 h 6858000"/>
              <a:gd name="connsiteX723" fmla="*/ 310030 w 7467600"/>
              <a:gd name="connsiteY723" fmla="*/ 2771818 h 6858000"/>
              <a:gd name="connsiteX724" fmla="*/ 173877 w 7467600"/>
              <a:gd name="connsiteY724" fmla="*/ 2937056 h 6858000"/>
              <a:gd name="connsiteX725" fmla="*/ 77889 w 7467600"/>
              <a:gd name="connsiteY725" fmla="*/ 3138440 h 6858000"/>
              <a:gd name="connsiteX726" fmla="*/ 0 w 7467600"/>
              <a:gd name="connsiteY726" fmla="*/ 3271395 h 6858000"/>
              <a:gd name="connsiteX727" fmla="*/ 0 w 7467600"/>
              <a:gd name="connsiteY727" fmla="*/ 3153002 h 6858000"/>
              <a:gd name="connsiteX728" fmla="*/ 2386 w 7467600"/>
              <a:gd name="connsiteY728" fmla="*/ 3149203 h 6858000"/>
              <a:gd name="connsiteX729" fmla="*/ 89753 w 7467600"/>
              <a:gd name="connsiteY729" fmla="*/ 2987702 h 6858000"/>
              <a:gd name="connsiteX730" fmla="*/ 76869 w 7467600"/>
              <a:gd name="connsiteY730" fmla="*/ 3005404 h 6858000"/>
              <a:gd name="connsiteX731" fmla="*/ 32049 w 7467600"/>
              <a:gd name="connsiteY731" fmla="*/ 3065814 h 6858000"/>
              <a:gd name="connsiteX732" fmla="*/ 0 w 7467600"/>
              <a:gd name="connsiteY732" fmla="*/ 3108744 h 6858000"/>
              <a:gd name="connsiteX733" fmla="*/ 0 w 7467600"/>
              <a:gd name="connsiteY733" fmla="*/ 3058059 h 6858000"/>
              <a:gd name="connsiteX734" fmla="*/ 7610 w 7467600"/>
              <a:gd name="connsiteY734" fmla="*/ 3047889 h 6858000"/>
              <a:gd name="connsiteX735" fmla="*/ 52419 w 7467600"/>
              <a:gd name="connsiteY735" fmla="*/ 2987479 h 6858000"/>
              <a:gd name="connsiteX736" fmla="*/ 59142 w 7467600"/>
              <a:gd name="connsiteY736" fmla="*/ 2978488 h 6858000"/>
              <a:gd name="connsiteX737" fmla="*/ 0 w 7467600"/>
              <a:gd name="connsiteY737" fmla="*/ 3015334 h 6858000"/>
              <a:gd name="connsiteX738" fmla="*/ 0 w 7467600"/>
              <a:gd name="connsiteY738" fmla="*/ 2914286 h 6858000"/>
              <a:gd name="connsiteX739" fmla="*/ 36383 w 7467600"/>
              <a:gd name="connsiteY739" fmla="*/ 2901128 h 6858000"/>
              <a:gd name="connsiteX740" fmla="*/ 156329 w 7467600"/>
              <a:gd name="connsiteY740" fmla="*/ 2840533 h 6858000"/>
              <a:gd name="connsiteX741" fmla="*/ 358355 w 7467600"/>
              <a:gd name="connsiteY741" fmla="*/ 2620471 h 6858000"/>
              <a:gd name="connsiteX742" fmla="*/ 510577 w 7467600"/>
              <a:gd name="connsiteY742" fmla="*/ 2501244 h 6858000"/>
              <a:gd name="connsiteX743" fmla="*/ 211967 w 7467600"/>
              <a:gd name="connsiteY743" fmla="*/ 2479171 h 6858000"/>
              <a:gd name="connsiteX744" fmla="*/ 0 w 7467600"/>
              <a:gd name="connsiteY744" fmla="*/ 2476398 h 6858000"/>
              <a:gd name="connsiteX745" fmla="*/ 0 w 7467600"/>
              <a:gd name="connsiteY745" fmla="*/ 2389189 h 6858000"/>
              <a:gd name="connsiteX746" fmla="*/ 103062 w 7467600"/>
              <a:gd name="connsiteY746" fmla="*/ 2389518 h 6858000"/>
              <a:gd name="connsiteX747" fmla="*/ 510734 w 7467600"/>
              <a:gd name="connsiteY747" fmla="*/ 2416201 h 6858000"/>
              <a:gd name="connsiteX748" fmla="*/ 279257 w 7467600"/>
              <a:gd name="connsiteY748" fmla="*/ 2092102 h 6858000"/>
              <a:gd name="connsiteX749" fmla="*/ 65265 w 7467600"/>
              <a:gd name="connsiteY749" fmla="*/ 2006049 h 6858000"/>
              <a:gd name="connsiteX750" fmla="*/ 0 w 7467600"/>
              <a:gd name="connsiteY750" fmla="*/ 1982532 h 6858000"/>
              <a:gd name="connsiteX751" fmla="*/ 0 w 7467600"/>
              <a:gd name="connsiteY751" fmla="*/ 1912789 h 6858000"/>
              <a:gd name="connsiteX752" fmla="*/ 97460 w 7467600"/>
              <a:gd name="connsiteY752" fmla="*/ 1953725 h 6858000"/>
              <a:gd name="connsiteX753" fmla="*/ 221272 w 7467600"/>
              <a:gd name="connsiteY753" fmla="*/ 1980766 h 6858000"/>
              <a:gd name="connsiteX754" fmla="*/ 116765 w 7467600"/>
              <a:gd name="connsiteY754" fmla="*/ 1911033 h 6858000"/>
              <a:gd name="connsiteX755" fmla="*/ 16405 w 7467600"/>
              <a:gd name="connsiteY755" fmla="*/ 1803412 h 6858000"/>
              <a:gd name="connsiteX756" fmla="*/ 0 w 7467600"/>
              <a:gd name="connsiteY756" fmla="*/ 1784777 h 6858000"/>
              <a:gd name="connsiteX757" fmla="*/ 0 w 7467600"/>
              <a:gd name="connsiteY757" fmla="*/ 1740082 h 6858000"/>
              <a:gd name="connsiteX758" fmla="*/ 39394 w 7467600"/>
              <a:gd name="connsiteY758" fmla="*/ 1784856 h 6858000"/>
              <a:gd name="connsiteX759" fmla="*/ 135813 w 7467600"/>
              <a:gd name="connsiteY759" fmla="*/ 1888838 h 6858000"/>
              <a:gd name="connsiteX760" fmla="*/ 242575 w 7467600"/>
              <a:gd name="connsiteY760" fmla="*/ 1958841 h 6858000"/>
              <a:gd name="connsiteX761" fmla="*/ 82197 w 7467600"/>
              <a:gd name="connsiteY761" fmla="*/ 1754826 h 6858000"/>
              <a:gd name="connsiteX762" fmla="*/ 0 w 7467600"/>
              <a:gd name="connsiteY762" fmla="*/ 1679650 h 6858000"/>
              <a:gd name="connsiteX763" fmla="*/ 0 w 7467600"/>
              <a:gd name="connsiteY763" fmla="*/ 1602463 h 6858000"/>
              <a:gd name="connsiteX764" fmla="*/ 84689 w 7467600"/>
              <a:gd name="connsiteY764" fmla="*/ 1677442 h 6858000"/>
              <a:gd name="connsiteX765" fmla="*/ 298437 w 7467600"/>
              <a:gd name="connsiteY765" fmla="*/ 1968019 h 6858000"/>
              <a:gd name="connsiteX766" fmla="*/ 227269 w 7467600"/>
              <a:gd name="connsiteY766" fmla="*/ 1114064 h 6858000"/>
              <a:gd name="connsiteX767" fmla="*/ 248003 w 7467600"/>
              <a:gd name="connsiteY767" fmla="*/ 1089613 h 6858000"/>
              <a:gd name="connsiteX768" fmla="*/ 427020 w 7467600"/>
              <a:gd name="connsiteY768" fmla="*/ 1619803 h 6858000"/>
              <a:gd name="connsiteX769" fmla="*/ 340345 w 7467600"/>
              <a:gd name="connsiteY769" fmla="*/ 2027739 h 6858000"/>
              <a:gd name="connsiteX770" fmla="*/ 360865 w 7467600"/>
              <a:gd name="connsiteY770" fmla="*/ 2044827 h 6858000"/>
              <a:gd name="connsiteX771" fmla="*/ 560414 w 7467600"/>
              <a:gd name="connsiteY771" fmla="*/ 2421457 h 6858000"/>
              <a:gd name="connsiteX772" fmla="*/ 1359703 w 7467600"/>
              <a:gd name="connsiteY772" fmla="*/ 2578554 h 6858000"/>
              <a:gd name="connsiteX773" fmla="*/ 1359422 w 7467600"/>
              <a:gd name="connsiteY773" fmla="*/ 2577994 h 6858000"/>
              <a:gd name="connsiteX774" fmla="*/ 828701 w 7467600"/>
              <a:gd name="connsiteY774" fmla="*/ 1839520 h 6858000"/>
              <a:gd name="connsiteX775" fmla="*/ 494427 w 7467600"/>
              <a:gd name="connsiteY775" fmla="*/ 1092333 h 6858000"/>
              <a:gd name="connsiteX776" fmla="*/ 506322 w 7467600"/>
              <a:gd name="connsiteY776" fmla="*/ 1020997 h 6858000"/>
              <a:gd name="connsiteX777" fmla="*/ 4570198 w 7467600"/>
              <a:gd name="connsiteY777" fmla="*/ 978081 h 6858000"/>
              <a:gd name="connsiteX778" fmla="*/ 4523691 w 7467600"/>
              <a:gd name="connsiteY778" fmla="*/ 1127776 h 6858000"/>
              <a:gd name="connsiteX779" fmla="*/ 4509875 w 7467600"/>
              <a:gd name="connsiteY779" fmla="*/ 1167552 h 6858000"/>
              <a:gd name="connsiteX780" fmla="*/ 4478168 w 7467600"/>
              <a:gd name="connsiteY780" fmla="*/ 1260735 h 6858000"/>
              <a:gd name="connsiteX781" fmla="*/ 4409309 w 7467600"/>
              <a:gd name="connsiteY781" fmla="*/ 1666996 h 6858000"/>
              <a:gd name="connsiteX782" fmla="*/ 4370031 w 7467600"/>
              <a:gd name="connsiteY782" fmla="*/ 1955666 h 6858000"/>
              <a:gd name="connsiteX783" fmla="*/ 4570198 w 7467600"/>
              <a:gd name="connsiteY783" fmla="*/ 978081 h 6858000"/>
              <a:gd name="connsiteX784" fmla="*/ 4557898 w 7467600"/>
              <a:gd name="connsiteY784" fmla="*/ 900011 h 6858000"/>
              <a:gd name="connsiteX785" fmla="*/ 4344840 w 7467600"/>
              <a:gd name="connsiteY785" fmla="*/ 1922038 h 6858000"/>
              <a:gd name="connsiteX786" fmla="*/ 4378710 w 7467600"/>
              <a:gd name="connsiteY786" fmla="*/ 1665516 h 6858000"/>
              <a:gd name="connsiteX787" fmla="*/ 4448798 w 7467600"/>
              <a:gd name="connsiteY787" fmla="*/ 1253024 h 6858000"/>
              <a:gd name="connsiteX788" fmla="*/ 4480315 w 7467600"/>
              <a:gd name="connsiteY788" fmla="*/ 1158454 h 6858000"/>
              <a:gd name="connsiteX789" fmla="*/ 4494133 w 7467600"/>
              <a:gd name="connsiteY789" fmla="*/ 1118676 h 6858000"/>
              <a:gd name="connsiteX790" fmla="*/ 4557898 w 7467600"/>
              <a:gd name="connsiteY790" fmla="*/ 900011 h 6858000"/>
              <a:gd name="connsiteX791" fmla="*/ 5870151 w 7467600"/>
              <a:gd name="connsiteY791" fmla="*/ 898890 h 6858000"/>
              <a:gd name="connsiteX792" fmla="*/ 5861335 w 7467600"/>
              <a:gd name="connsiteY792" fmla="*/ 899177 h 6858000"/>
              <a:gd name="connsiteX793" fmla="*/ 5843702 w 7467600"/>
              <a:gd name="connsiteY793" fmla="*/ 899748 h 6858000"/>
              <a:gd name="connsiteX794" fmla="*/ 5651107 w 7467600"/>
              <a:gd name="connsiteY794" fmla="*/ 920306 h 6858000"/>
              <a:gd name="connsiteX795" fmla="*/ 5459407 w 7467600"/>
              <a:gd name="connsiteY795" fmla="*/ 940975 h 6858000"/>
              <a:gd name="connsiteX796" fmla="*/ 5374846 w 7467600"/>
              <a:gd name="connsiteY796" fmla="*/ 941988 h 6858000"/>
              <a:gd name="connsiteX797" fmla="*/ 5256105 w 7467600"/>
              <a:gd name="connsiteY797" fmla="*/ 945632 h 6858000"/>
              <a:gd name="connsiteX798" fmla="*/ 5107071 w 7467600"/>
              <a:gd name="connsiteY798" fmla="*/ 969720 h 6858000"/>
              <a:gd name="connsiteX799" fmla="*/ 4998681 w 7467600"/>
              <a:gd name="connsiteY799" fmla="*/ 988771 h 6858000"/>
              <a:gd name="connsiteX800" fmla="*/ 5870151 w 7467600"/>
              <a:gd name="connsiteY800" fmla="*/ 898890 h 6858000"/>
              <a:gd name="connsiteX801" fmla="*/ 5504425 w 7467600"/>
              <a:gd name="connsiteY801" fmla="*/ 848067 h 6858000"/>
              <a:gd name="connsiteX802" fmla="*/ 4968849 w 7467600"/>
              <a:gd name="connsiteY802" fmla="*/ 962318 h 6858000"/>
              <a:gd name="connsiteX803" fmla="*/ 5104039 w 7467600"/>
              <a:gd name="connsiteY803" fmla="*/ 940634 h 6858000"/>
              <a:gd name="connsiteX804" fmla="*/ 5256311 w 7467600"/>
              <a:gd name="connsiteY804" fmla="*/ 916490 h 6858000"/>
              <a:gd name="connsiteX805" fmla="*/ 5377381 w 7467600"/>
              <a:gd name="connsiteY805" fmla="*/ 912671 h 6858000"/>
              <a:gd name="connsiteX806" fmla="*/ 5460148 w 7467600"/>
              <a:gd name="connsiteY806" fmla="*/ 911442 h 6858000"/>
              <a:gd name="connsiteX807" fmla="*/ 5648971 w 7467600"/>
              <a:gd name="connsiteY807" fmla="*/ 891331 h 6858000"/>
              <a:gd name="connsiteX808" fmla="*/ 5844807 w 7467600"/>
              <a:gd name="connsiteY808" fmla="*/ 870718 h 6858000"/>
              <a:gd name="connsiteX809" fmla="*/ 5862975 w 7467600"/>
              <a:gd name="connsiteY809" fmla="*/ 869756 h 6858000"/>
              <a:gd name="connsiteX810" fmla="*/ 5920887 w 7467600"/>
              <a:gd name="connsiteY810" fmla="*/ 865929 h 6858000"/>
              <a:gd name="connsiteX811" fmla="*/ 5504425 w 7467600"/>
              <a:gd name="connsiteY811" fmla="*/ 848067 h 6858000"/>
              <a:gd name="connsiteX812" fmla="*/ 3607114 w 7467600"/>
              <a:gd name="connsiteY812" fmla="*/ 467441 h 6858000"/>
              <a:gd name="connsiteX813" fmla="*/ 3296242 w 7467600"/>
              <a:gd name="connsiteY813" fmla="*/ 807991 h 6858000"/>
              <a:gd name="connsiteX814" fmla="*/ 3174674 w 7467600"/>
              <a:gd name="connsiteY814" fmla="*/ 919759 h 6858000"/>
              <a:gd name="connsiteX815" fmla="*/ 3042978 w 7467600"/>
              <a:gd name="connsiteY815" fmla="*/ 1054894 h 6858000"/>
              <a:gd name="connsiteX816" fmla="*/ 2968914 w 7467600"/>
              <a:gd name="connsiteY816" fmla="*/ 1133756 h 6858000"/>
              <a:gd name="connsiteX817" fmla="*/ 3103823 w 7467600"/>
              <a:gd name="connsiteY817" fmla="*/ 1026814 h 6858000"/>
              <a:gd name="connsiteX818" fmla="*/ 3607114 w 7467600"/>
              <a:gd name="connsiteY818" fmla="*/ 467441 h 6858000"/>
              <a:gd name="connsiteX819" fmla="*/ 3744487 w 7467600"/>
              <a:gd name="connsiteY819" fmla="*/ 383136 h 6858000"/>
              <a:gd name="connsiteX820" fmla="*/ 3970213 w 7467600"/>
              <a:gd name="connsiteY820" fmla="*/ 995559 h 6858000"/>
              <a:gd name="connsiteX821" fmla="*/ 3744487 w 7467600"/>
              <a:gd name="connsiteY821" fmla="*/ 383136 h 6858000"/>
              <a:gd name="connsiteX822" fmla="*/ 3624562 w 7467600"/>
              <a:gd name="connsiteY822" fmla="*/ 367041 h 6858000"/>
              <a:gd name="connsiteX823" fmla="*/ 3489712 w 7467600"/>
              <a:gd name="connsiteY823" fmla="*/ 485386 h 6858000"/>
              <a:gd name="connsiteX824" fmla="*/ 3182994 w 7467600"/>
              <a:gd name="connsiteY824" fmla="*/ 828265 h 6858000"/>
              <a:gd name="connsiteX825" fmla="*/ 2892114 w 7467600"/>
              <a:gd name="connsiteY825" fmla="*/ 1172635 h 6858000"/>
              <a:gd name="connsiteX826" fmla="*/ 3021459 w 7467600"/>
              <a:gd name="connsiteY826" fmla="*/ 1035385 h 6858000"/>
              <a:gd name="connsiteX827" fmla="*/ 3153873 w 7467600"/>
              <a:gd name="connsiteY827" fmla="*/ 898971 h 6858000"/>
              <a:gd name="connsiteX828" fmla="*/ 3276511 w 7467600"/>
              <a:gd name="connsiteY828" fmla="*/ 786423 h 6858000"/>
              <a:gd name="connsiteX829" fmla="*/ 3584154 w 7467600"/>
              <a:gd name="connsiteY829" fmla="*/ 448218 h 6858000"/>
              <a:gd name="connsiteX830" fmla="*/ 3624562 w 7467600"/>
              <a:gd name="connsiteY830" fmla="*/ 367041 h 6858000"/>
              <a:gd name="connsiteX831" fmla="*/ 3766672 w 7467600"/>
              <a:gd name="connsiteY831" fmla="*/ 359429 h 6858000"/>
              <a:gd name="connsiteX832" fmla="*/ 3996338 w 7467600"/>
              <a:gd name="connsiteY832" fmla="*/ 968237 h 6858000"/>
              <a:gd name="connsiteX833" fmla="*/ 3766672 w 7467600"/>
              <a:gd name="connsiteY833" fmla="*/ 359429 h 6858000"/>
              <a:gd name="connsiteX834" fmla="*/ 5805386 w 7467600"/>
              <a:gd name="connsiteY834" fmla="*/ 239240 h 6858000"/>
              <a:gd name="connsiteX835" fmla="*/ 5736947 w 7467600"/>
              <a:gd name="connsiteY835" fmla="*/ 261367 h 6858000"/>
              <a:gd name="connsiteX836" fmla="*/ 5427012 w 7467600"/>
              <a:gd name="connsiteY836" fmla="*/ 311272 h 6858000"/>
              <a:gd name="connsiteX837" fmla="*/ 5147818 w 7467600"/>
              <a:gd name="connsiteY837" fmla="*/ 322112 h 6858000"/>
              <a:gd name="connsiteX838" fmla="*/ 5060854 w 7467600"/>
              <a:gd name="connsiteY838" fmla="*/ 311882 h 6858000"/>
              <a:gd name="connsiteX839" fmla="*/ 4945989 w 7467600"/>
              <a:gd name="connsiteY839" fmla="*/ 300516 h 6858000"/>
              <a:gd name="connsiteX840" fmla="*/ 5410479 w 7467600"/>
              <a:gd name="connsiteY840" fmla="*/ 348434 h 6858000"/>
              <a:gd name="connsiteX841" fmla="*/ 5805386 w 7467600"/>
              <a:gd name="connsiteY841" fmla="*/ 239240 h 6858000"/>
              <a:gd name="connsiteX842" fmla="*/ 5905192 w 7467600"/>
              <a:gd name="connsiteY842" fmla="*/ 163079 h 6858000"/>
              <a:gd name="connsiteX843" fmla="*/ 5865655 w 7467600"/>
              <a:gd name="connsiteY843" fmla="*/ 171901 h 6858000"/>
              <a:gd name="connsiteX844" fmla="*/ 5259740 w 7467600"/>
              <a:gd name="connsiteY844" fmla="*/ 257013 h 6858000"/>
              <a:gd name="connsiteX845" fmla="*/ 5208466 w 7467600"/>
              <a:gd name="connsiteY845" fmla="*/ 257550 h 6858000"/>
              <a:gd name="connsiteX846" fmla="*/ 4980204 w 7467600"/>
              <a:gd name="connsiteY846" fmla="*/ 271903 h 6858000"/>
              <a:gd name="connsiteX847" fmla="*/ 5068068 w 7467600"/>
              <a:gd name="connsiteY847" fmla="*/ 282244 h 6858000"/>
              <a:gd name="connsiteX848" fmla="*/ 5153231 w 7467600"/>
              <a:gd name="connsiteY848" fmla="*/ 292240 h 6858000"/>
              <a:gd name="connsiteX849" fmla="*/ 5426491 w 7467600"/>
              <a:gd name="connsiteY849" fmla="*/ 281128 h 6858000"/>
              <a:gd name="connsiteX850" fmla="*/ 5731212 w 7467600"/>
              <a:gd name="connsiteY850" fmla="*/ 231951 h 6858000"/>
              <a:gd name="connsiteX851" fmla="*/ 5905192 w 7467600"/>
              <a:gd name="connsiteY851" fmla="*/ 163079 h 6858000"/>
              <a:gd name="connsiteX852" fmla="*/ 5944437 w 7467600"/>
              <a:gd name="connsiteY852" fmla="*/ 113829 h 6858000"/>
              <a:gd name="connsiteX853" fmla="*/ 5825032 w 7467600"/>
              <a:gd name="connsiteY853" fmla="*/ 146405 h 6858000"/>
              <a:gd name="connsiteX854" fmla="*/ 4955599 w 7467600"/>
              <a:gd name="connsiteY854" fmla="*/ 247008 h 6858000"/>
              <a:gd name="connsiteX855" fmla="*/ 5210104 w 7467600"/>
              <a:gd name="connsiteY855" fmla="*/ 228123 h 6858000"/>
              <a:gd name="connsiteX856" fmla="*/ 5261015 w 7467600"/>
              <a:gd name="connsiteY856" fmla="*/ 227087 h 6858000"/>
              <a:gd name="connsiteX857" fmla="*/ 5861181 w 7467600"/>
              <a:gd name="connsiteY857" fmla="*/ 143093 h 6858000"/>
              <a:gd name="connsiteX858" fmla="*/ 5961252 w 7467600"/>
              <a:gd name="connsiteY858" fmla="*/ 114820 h 6858000"/>
              <a:gd name="connsiteX859" fmla="*/ 5944437 w 7467600"/>
              <a:gd name="connsiteY859" fmla="*/ 113829 h 6858000"/>
              <a:gd name="connsiteX860" fmla="*/ 3882765 w 7467600"/>
              <a:gd name="connsiteY860" fmla="*/ 0 h 6858000"/>
              <a:gd name="connsiteX861" fmla="*/ 3995099 w 7467600"/>
              <a:gd name="connsiteY861" fmla="*/ 0 h 6858000"/>
              <a:gd name="connsiteX862" fmla="*/ 4163818 w 7467600"/>
              <a:gd name="connsiteY862" fmla="*/ 234104 h 6858000"/>
              <a:gd name="connsiteX863" fmla="*/ 4172099 w 7467600"/>
              <a:gd name="connsiteY863" fmla="*/ 234207 h 6858000"/>
              <a:gd name="connsiteX864" fmla="*/ 4784282 w 7467600"/>
              <a:gd name="connsiteY864" fmla="*/ 276561 h 6858000"/>
              <a:gd name="connsiteX865" fmla="*/ 4801687 w 7467600"/>
              <a:gd name="connsiteY865" fmla="*/ 267764 h 6858000"/>
              <a:gd name="connsiteX866" fmla="*/ 6082788 w 7467600"/>
              <a:gd name="connsiteY866" fmla="*/ 64119 h 6858000"/>
              <a:gd name="connsiteX867" fmla="*/ 6099442 w 7467600"/>
              <a:gd name="connsiteY867" fmla="*/ 82568 h 6858000"/>
              <a:gd name="connsiteX868" fmla="*/ 4804137 w 7467600"/>
              <a:gd name="connsiteY868" fmla="*/ 320931 h 6858000"/>
              <a:gd name="connsiteX869" fmla="*/ 4227047 w 7467600"/>
              <a:gd name="connsiteY869" fmla="*/ 313415 h 6858000"/>
              <a:gd name="connsiteX870" fmla="*/ 4346041 w 7467600"/>
              <a:gd name="connsiteY870" fmla="*/ 456086 h 6858000"/>
              <a:gd name="connsiteX871" fmla="*/ 4870967 w 7467600"/>
              <a:gd name="connsiteY871" fmla="*/ 963061 h 6858000"/>
              <a:gd name="connsiteX872" fmla="*/ 4889647 w 7467600"/>
              <a:gd name="connsiteY872" fmla="*/ 957147 h 6858000"/>
              <a:gd name="connsiteX873" fmla="*/ 5422504 w 7467600"/>
              <a:gd name="connsiteY873" fmla="*/ 805191 h 6858000"/>
              <a:gd name="connsiteX874" fmla="*/ 6087656 w 7467600"/>
              <a:gd name="connsiteY874" fmla="*/ 826703 h 6858000"/>
              <a:gd name="connsiteX875" fmla="*/ 6058717 w 7467600"/>
              <a:gd name="connsiteY875" fmla="*/ 865992 h 6858000"/>
              <a:gd name="connsiteX876" fmla="*/ 4974153 w 7467600"/>
              <a:gd name="connsiteY876" fmla="*/ 1045456 h 6858000"/>
              <a:gd name="connsiteX877" fmla="*/ 5627835 w 7467600"/>
              <a:gd name="connsiteY877" fmla="*/ 1472077 h 6858000"/>
              <a:gd name="connsiteX878" fmla="*/ 5629817 w 7467600"/>
              <a:gd name="connsiteY878" fmla="*/ 1471412 h 6858000"/>
              <a:gd name="connsiteX879" fmla="*/ 5634124 w 7467600"/>
              <a:gd name="connsiteY879" fmla="*/ 1470572 h 6858000"/>
              <a:gd name="connsiteX880" fmla="*/ 5755832 w 7467600"/>
              <a:gd name="connsiteY880" fmla="*/ 1383886 h 6858000"/>
              <a:gd name="connsiteX881" fmla="*/ 6014186 w 7467600"/>
              <a:gd name="connsiteY881" fmla="*/ 1279799 h 6858000"/>
              <a:gd name="connsiteX882" fmla="*/ 6901619 w 7467600"/>
              <a:gd name="connsiteY882" fmla="*/ 1047874 h 6858000"/>
              <a:gd name="connsiteX883" fmla="*/ 6931566 w 7467600"/>
              <a:gd name="connsiteY883" fmla="*/ 1062034 h 6858000"/>
              <a:gd name="connsiteX884" fmla="*/ 5790982 w 7467600"/>
              <a:gd name="connsiteY884" fmla="*/ 1561380 h 6858000"/>
              <a:gd name="connsiteX885" fmla="*/ 6188971 w 7467600"/>
              <a:gd name="connsiteY885" fmla="*/ 1755168 h 6858000"/>
              <a:gd name="connsiteX886" fmla="*/ 6202446 w 7467600"/>
              <a:gd name="connsiteY886" fmla="*/ 1752268 h 6858000"/>
              <a:gd name="connsiteX887" fmla="*/ 7179560 w 7467600"/>
              <a:gd name="connsiteY887" fmla="*/ 1467551 h 6858000"/>
              <a:gd name="connsiteX888" fmla="*/ 7158730 w 7467600"/>
              <a:gd name="connsiteY888" fmla="*/ 1507835 h 6858000"/>
              <a:gd name="connsiteX889" fmla="*/ 6326959 w 7467600"/>
              <a:gd name="connsiteY889" fmla="*/ 1817686 h 6858000"/>
              <a:gd name="connsiteX890" fmla="*/ 6537433 w 7467600"/>
              <a:gd name="connsiteY890" fmla="*/ 1907790 h 6858000"/>
              <a:gd name="connsiteX891" fmla="*/ 6550221 w 7467600"/>
              <a:gd name="connsiteY891" fmla="*/ 1910729 h 6858000"/>
              <a:gd name="connsiteX892" fmla="*/ 6964438 w 7467600"/>
              <a:gd name="connsiteY892" fmla="*/ 2209505 h 6858000"/>
              <a:gd name="connsiteX893" fmla="*/ 7367862 w 7467600"/>
              <a:gd name="connsiteY893" fmla="*/ 2806833 h 6858000"/>
              <a:gd name="connsiteX894" fmla="*/ 7364329 w 7467600"/>
              <a:gd name="connsiteY894" fmla="*/ 2826907 h 6858000"/>
              <a:gd name="connsiteX895" fmla="*/ 7290545 w 7467600"/>
              <a:gd name="connsiteY895" fmla="*/ 2850663 h 6858000"/>
              <a:gd name="connsiteX896" fmla="*/ 6472036 w 7467600"/>
              <a:gd name="connsiteY896" fmla="*/ 1959003 h 6858000"/>
              <a:gd name="connsiteX897" fmla="*/ 5792897 w 7467600"/>
              <a:gd name="connsiteY897" fmla="*/ 1647747 h 6858000"/>
              <a:gd name="connsiteX898" fmla="*/ 5842751 w 7467600"/>
              <a:gd name="connsiteY898" fmla="*/ 1816112 h 6858000"/>
              <a:gd name="connsiteX899" fmla="*/ 5847424 w 7467600"/>
              <a:gd name="connsiteY899" fmla="*/ 1815776 h 6858000"/>
              <a:gd name="connsiteX900" fmla="*/ 6399821 w 7467600"/>
              <a:gd name="connsiteY900" fmla="*/ 2344799 h 6858000"/>
              <a:gd name="connsiteX901" fmla="*/ 6323232 w 7467600"/>
              <a:gd name="connsiteY901" fmla="*/ 2389634 h 6858000"/>
              <a:gd name="connsiteX902" fmla="*/ 5942958 w 7467600"/>
              <a:gd name="connsiteY902" fmla="*/ 2077708 h 6858000"/>
              <a:gd name="connsiteX903" fmla="*/ 5921559 w 7467600"/>
              <a:gd name="connsiteY903" fmla="*/ 2378596 h 6858000"/>
              <a:gd name="connsiteX904" fmla="*/ 5817651 w 7467600"/>
              <a:gd name="connsiteY904" fmla="*/ 3023919 h 6858000"/>
              <a:gd name="connsiteX905" fmla="*/ 5729634 w 7467600"/>
              <a:gd name="connsiteY905" fmla="*/ 3051849 h 6858000"/>
              <a:gd name="connsiteX906" fmla="*/ 5611018 w 7467600"/>
              <a:gd name="connsiteY906" fmla="*/ 2316769 h 6858000"/>
              <a:gd name="connsiteX907" fmla="*/ 5687608 w 7467600"/>
              <a:gd name="connsiteY907" fmla="*/ 2039972 h 6858000"/>
              <a:gd name="connsiteX908" fmla="*/ 5657554 w 7467600"/>
              <a:gd name="connsiteY908" fmla="*/ 1576445 h 6858000"/>
              <a:gd name="connsiteX909" fmla="*/ 5150475 w 7467600"/>
              <a:gd name="connsiteY909" fmla="*/ 1274012 h 6858000"/>
              <a:gd name="connsiteX910" fmla="*/ 5349142 w 7467600"/>
              <a:gd name="connsiteY910" fmla="*/ 2204405 h 6858000"/>
              <a:gd name="connsiteX911" fmla="*/ 5262214 w 7467600"/>
              <a:gd name="connsiteY911" fmla="*/ 2233836 h 6858000"/>
              <a:gd name="connsiteX912" fmla="*/ 4981539 w 7467600"/>
              <a:gd name="connsiteY912" fmla="*/ 1542201 h 6858000"/>
              <a:gd name="connsiteX913" fmla="*/ 4958461 w 7467600"/>
              <a:gd name="connsiteY913" fmla="*/ 1136957 h 6858000"/>
              <a:gd name="connsiteX914" fmla="*/ 4655015 w 7467600"/>
              <a:gd name="connsiteY914" fmla="*/ 891426 h 6858000"/>
              <a:gd name="connsiteX915" fmla="*/ 4348002 w 7467600"/>
              <a:gd name="connsiteY915" fmla="*/ 2205895 h 6858000"/>
              <a:gd name="connsiteX916" fmla="*/ 4262250 w 7467600"/>
              <a:gd name="connsiteY916" fmla="*/ 2219972 h 6858000"/>
              <a:gd name="connsiteX917" fmla="*/ 4550611 w 7467600"/>
              <a:gd name="connsiteY917" fmla="*/ 817540 h 6858000"/>
              <a:gd name="connsiteX918" fmla="*/ 4564418 w 7467600"/>
              <a:gd name="connsiteY918" fmla="*/ 808293 h 6858000"/>
              <a:gd name="connsiteX919" fmla="*/ 4266388 w 7467600"/>
              <a:gd name="connsiteY919" fmla="*/ 500083 h 6858000"/>
              <a:gd name="connsiteX920" fmla="*/ 4032842 w 7467600"/>
              <a:gd name="connsiteY920" fmla="*/ 211809 h 6858000"/>
              <a:gd name="connsiteX921" fmla="*/ 3882765 w 7467600"/>
              <a:gd name="connsiteY921" fmla="*/ 0 h 6858000"/>
              <a:gd name="connsiteX922" fmla="*/ 3721337 w 7467600"/>
              <a:gd name="connsiteY922" fmla="*/ 0 h 6858000"/>
              <a:gd name="connsiteX923" fmla="*/ 3797544 w 7467600"/>
              <a:gd name="connsiteY923" fmla="*/ 0 h 6858000"/>
              <a:gd name="connsiteX924" fmla="*/ 3775734 w 7467600"/>
              <a:gd name="connsiteY924" fmla="*/ 95131 h 6858000"/>
              <a:gd name="connsiteX925" fmla="*/ 3724807 w 7467600"/>
              <a:gd name="connsiteY925" fmla="*/ 272257 h 6858000"/>
              <a:gd name="connsiteX926" fmla="*/ 3726844 w 7467600"/>
              <a:gd name="connsiteY926" fmla="*/ 282988 h 6858000"/>
              <a:gd name="connsiteX927" fmla="*/ 3742664 w 7467600"/>
              <a:gd name="connsiteY927" fmla="*/ 279918 h 6858000"/>
              <a:gd name="connsiteX928" fmla="*/ 4103910 w 7467600"/>
              <a:gd name="connsiteY928" fmla="*/ 1161917 h 6858000"/>
              <a:gd name="connsiteX929" fmla="*/ 4020269 w 7467600"/>
              <a:gd name="connsiteY929" fmla="*/ 1200406 h 6858000"/>
              <a:gd name="connsiteX930" fmla="*/ 3674882 w 7467600"/>
              <a:gd name="connsiteY930" fmla="*/ 488524 h 6858000"/>
              <a:gd name="connsiteX931" fmla="*/ 3132682 w 7467600"/>
              <a:gd name="connsiteY931" fmla="*/ 1072284 h 6858000"/>
              <a:gd name="connsiteX932" fmla="*/ 2716346 w 7467600"/>
              <a:gd name="connsiteY932" fmla="*/ 1276376 h 6858000"/>
              <a:gd name="connsiteX933" fmla="*/ 2716772 w 7467600"/>
              <a:gd name="connsiteY933" fmla="*/ 1255462 h 6858000"/>
              <a:gd name="connsiteX934" fmla="*/ 3471096 w 7467600"/>
              <a:gd name="connsiteY934" fmla="*/ 437072 h 6858000"/>
              <a:gd name="connsiteX935" fmla="*/ 3639057 w 7467600"/>
              <a:gd name="connsiteY935" fmla="*/ 286334 h 6858000"/>
              <a:gd name="connsiteX936" fmla="*/ 3640309 w 7467600"/>
              <a:gd name="connsiteY936" fmla="*/ 284664 h 6858000"/>
              <a:gd name="connsiteX937" fmla="*/ 3646022 w 7467600"/>
              <a:gd name="connsiteY937" fmla="*/ 276711 h 6858000"/>
              <a:gd name="connsiteX938" fmla="*/ 3707943 w 7467600"/>
              <a:gd name="connsiteY938" fmla="*/ 65958 h 6858000"/>
              <a:gd name="connsiteX939" fmla="*/ 3721337 w 7467600"/>
              <a:gd name="connsiteY939" fmla="*/ 0 h 6858000"/>
              <a:gd name="connsiteX940" fmla="*/ 2867960 w 7467600"/>
              <a:gd name="connsiteY940" fmla="*/ 0 h 6858000"/>
              <a:gd name="connsiteX941" fmla="*/ 2926351 w 7467600"/>
              <a:gd name="connsiteY941" fmla="*/ 0 h 6858000"/>
              <a:gd name="connsiteX942" fmla="*/ 2902823 w 7467600"/>
              <a:gd name="connsiteY942" fmla="*/ 262929 h 6858000"/>
              <a:gd name="connsiteX943" fmla="*/ 2940663 w 7467600"/>
              <a:gd name="connsiteY943" fmla="*/ 140884 h 6858000"/>
              <a:gd name="connsiteX944" fmla="*/ 2947039 w 7467600"/>
              <a:gd name="connsiteY944" fmla="*/ 122524 h 6858000"/>
              <a:gd name="connsiteX945" fmla="*/ 2984316 w 7467600"/>
              <a:gd name="connsiteY945" fmla="*/ 0 h 6858000"/>
              <a:gd name="connsiteX946" fmla="*/ 3016114 w 7467600"/>
              <a:gd name="connsiteY946" fmla="*/ 0 h 6858000"/>
              <a:gd name="connsiteX947" fmla="*/ 2979949 w 7467600"/>
              <a:gd name="connsiteY947" fmla="*/ 119274 h 6858000"/>
              <a:gd name="connsiteX948" fmla="*/ 3023879 w 7467600"/>
              <a:gd name="connsiteY948" fmla="*/ 0 h 6858000"/>
              <a:gd name="connsiteX949" fmla="*/ 3105400 w 7467600"/>
              <a:gd name="connsiteY949" fmla="*/ 0 h 6858000"/>
              <a:gd name="connsiteX950" fmla="*/ 3094669 w 7467600"/>
              <a:gd name="connsiteY950" fmla="*/ 30308 h 6858000"/>
              <a:gd name="connsiteX951" fmla="*/ 2901945 w 7467600"/>
              <a:gd name="connsiteY951" fmla="*/ 466538 h 6858000"/>
              <a:gd name="connsiteX952" fmla="*/ 2815209 w 7467600"/>
              <a:gd name="connsiteY952" fmla="*/ 497361 h 6858000"/>
              <a:gd name="connsiteX953" fmla="*/ 2844845 w 7467600"/>
              <a:gd name="connsiteY953" fmla="*/ 127638 h 6858000"/>
              <a:gd name="connsiteX954" fmla="*/ 2867960 w 7467600"/>
              <a:gd name="connsiteY954" fmla="*/ 0 h 6858000"/>
              <a:gd name="connsiteX955" fmla="*/ 1057230 w 7467600"/>
              <a:gd name="connsiteY955" fmla="*/ 0 h 6858000"/>
              <a:gd name="connsiteX956" fmla="*/ 1111003 w 7467600"/>
              <a:gd name="connsiteY956" fmla="*/ 0 h 6858000"/>
              <a:gd name="connsiteX957" fmla="*/ 1125553 w 7467600"/>
              <a:gd name="connsiteY957" fmla="*/ 52588 h 6858000"/>
              <a:gd name="connsiteX958" fmla="*/ 1304276 w 7467600"/>
              <a:gd name="connsiteY958" fmla="*/ 476275 h 6858000"/>
              <a:gd name="connsiteX959" fmla="*/ 1492066 w 7467600"/>
              <a:gd name="connsiteY959" fmla="*/ 886333 h 6858000"/>
              <a:gd name="connsiteX960" fmla="*/ 1423698 w 7467600"/>
              <a:gd name="connsiteY960" fmla="*/ 710817 h 6858000"/>
              <a:gd name="connsiteX961" fmla="*/ 1357609 w 7467600"/>
              <a:gd name="connsiteY961" fmla="*/ 532892 h 6858000"/>
              <a:gd name="connsiteX962" fmla="*/ 1309550 w 7467600"/>
              <a:gd name="connsiteY962" fmla="*/ 374031 h 6858000"/>
              <a:gd name="connsiteX963" fmla="*/ 1193673 w 7467600"/>
              <a:gd name="connsiteY963" fmla="*/ 49533 h 6858000"/>
              <a:gd name="connsiteX964" fmla="*/ 1164391 w 7467600"/>
              <a:gd name="connsiteY964" fmla="*/ 0 h 6858000"/>
              <a:gd name="connsiteX965" fmla="*/ 1200666 w 7467600"/>
              <a:gd name="connsiteY965" fmla="*/ 0 h 6858000"/>
              <a:gd name="connsiteX966" fmla="*/ 1223408 w 7467600"/>
              <a:gd name="connsiteY966" fmla="*/ 38996 h 6858000"/>
              <a:gd name="connsiteX967" fmla="*/ 1339635 w 7467600"/>
              <a:gd name="connsiteY967" fmla="*/ 365517 h 6858000"/>
              <a:gd name="connsiteX968" fmla="*/ 1387469 w 7467600"/>
              <a:gd name="connsiteY968" fmla="*/ 523079 h 6858000"/>
              <a:gd name="connsiteX969" fmla="*/ 1452685 w 7467600"/>
              <a:gd name="connsiteY969" fmla="*/ 699806 h 6858000"/>
              <a:gd name="connsiteX970" fmla="*/ 1492092 w 7467600"/>
              <a:gd name="connsiteY970" fmla="*/ 800424 h 6858000"/>
              <a:gd name="connsiteX971" fmla="*/ 1455302 w 7467600"/>
              <a:gd name="connsiteY971" fmla="*/ 632913 h 6858000"/>
              <a:gd name="connsiteX972" fmla="*/ 1222336 w 7467600"/>
              <a:gd name="connsiteY972" fmla="*/ 9480 h 6858000"/>
              <a:gd name="connsiteX973" fmla="*/ 1214634 w 7467600"/>
              <a:gd name="connsiteY973" fmla="*/ 0 h 6858000"/>
              <a:gd name="connsiteX974" fmla="*/ 1289827 w 7467600"/>
              <a:gd name="connsiteY974" fmla="*/ 0 h 6858000"/>
              <a:gd name="connsiteX975" fmla="*/ 1321076 w 7467600"/>
              <a:gd name="connsiteY975" fmla="*/ 59722 h 6858000"/>
              <a:gd name="connsiteX976" fmla="*/ 1512579 w 7467600"/>
              <a:gd name="connsiteY976" fmla="*/ 626441 h 6858000"/>
              <a:gd name="connsiteX977" fmla="*/ 1506076 w 7467600"/>
              <a:gd name="connsiteY977" fmla="*/ 1089289 h 6858000"/>
              <a:gd name="connsiteX978" fmla="*/ 1486346 w 7467600"/>
              <a:gd name="connsiteY978" fmla="*/ 1079919 h 6858000"/>
              <a:gd name="connsiteX979" fmla="*/ 1070511 w 7467600"/>
              <a:gd name="connsiteY979" fmla="*/ 48609 h 6858000"/>
              <a:gd name="connsiteX980" fmla="*/ 1057230 w 7467600"/>
              <a:gd name="connsiteY980" fmla="*/ 0 h 6858000"/>
              <a:gd name="connsiteX981" fmla="*/ 43151 w 7467600"/>
              <a:gd name="connsiteY981" fmla="*/ 0 h 6858000"/>
              <a:gd name="connsiteX982" fmla="*/ 95283 w 7467600"/>
              <a:gd name="connsiteY982" fmla="*/ 0 h 6858000"/>
              <a:gd name="connsiteX983" fmla="*/ 300708 w 7467600"/>
              <a:gd name="connsiteY983" fmla="*/ 154571 h 6858000"/>
              <a:gd name="connsiteX984" fmla="*/ 530414 w 7467600"/>
              <a:gd name="connsiteY984" fmla="*/ 354673 h 6858000"/>
              <a:gd name="connsiteX985" fmla="*/ 333785 w 7467600"/>
              <a:gd name="connsiteY985" fmla="*/ 161564 h 6858000"/>
              <a:gd name="connsiteX986" fmla="*/ 147005 w 7467600"/>
              <a:gd name="connsiteY986" fmla="*/ 0 h 6858000"/>
              <a:gd name="connsiteX987" fmla="*/ 272509 w 7467600"/>
              <a:gd name="connsiteY987" fmla="*/ 0 h 6858000"/>
              <a:gd name="connsiteX988" fmla="*/ 326276 w 7467600"/>
              <a:gd name="connsiteY988" fmla="*/ 45847 h 6858000"/>
              <a:gd name="connsiteX989" fmla="*/ 823759 w 7467600"/>
              <a:gd name="connsiteY989" fmla="*/ 574145 h 6858000"/>
              <a:gd name="connsiteX990" fmla="*/ 811254 w 7467600"/>
              <a:gd name="connsiteY990" fmla="*/ 665546 h 6858000"/>
              <a:gd name="connsiteX991" fmla="*/ 154042 w 7467600"/>
              <a:gd name="connsiteY991" fmla="*/ 261522 h 6858000"/>
              <a:gd name="connsiteX992" fmla="*/ 13550 w 7467600"/>
              <a:gd name="connsiteY992" fmla="*/ 158423 h 6858000"/>
              <a:gd name="connsiteX993" fmla="*/ 0 w 7467600"/>
              <a:gd name="connsiteY993" fmla="*/ 146618 h 6858000"/>
              <a:gd name="connsiteX994" fmla="*/ 0 w 7467600"/>
              <a:gd name="connsiteY994" fmla="*/ 59161 h 6858000"/>
              <a:gd name="connsiteX995" fmla="*/ 45427 w 7467600"/>
              <a:gd name="connsiteY995" fmla="*/ 101078 h 6858000"/>
              <a:gd name="connsiteX996" fmla="*/ 630103 w 7467600"/>
              <a:gd name="connsiteY996" fmla="*/ 485885 h 6858000"/>
              <a:gd name="connsiteX997" fmla="*/ 532040 w 7467600"/>
              <a:gd name="connsiteY997" fmla="*/ 399359 h 6858000"/>
              <a:gd name="connsiteX998" fmla="*/ 517618 w 7467600"/>
              <a:gd name="connsiteY998" fmla="*/ 385726 h 6858000"/>
              <a:gd name="connsiteX999" fmla="*/ 285074 w 7467600"/>
              <a:gd name="connsiteY999" fmla="*/ 182755 h 6858000"/>
              <a:gd name="connsiteX1000" fmla="*/ 43151 w 7467600"/>
              <a:gd name="connsiteY100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7368569 w 7467600"/>
              <a:gd name="connsiteY143" fmla="*/ 5270182 h 6858000"/>
              <a:gd name="connsiteX144" fmla="*/ 1903353 w 7467600"/>
              <a:gd name="connsiteY144" fmla="*/ 5044827 h 6858000"/>
              <a:gd name="connsiteX145" fmla="*/ 1936931 w 7467600"/>
              <a:gd name="connsiteY145" fmla="*/ 5093954 h 6858000"/>
              <a:gd name="connsiteX146" fmla="*/ 2195868 w 7467600"/>
              <a:gd name="connsiteY146" fmla="*/ 5396574 h 6858000"/>
              <a:gd name="connsiteX147" fmla="*/ 2088852 w 7467600"/>
              <a:gd name="connsiteY147" fmla="*/ 5166123 h 6858000"/>
              <a:gd name="connsiteX148" fmla="*/ 1958241 w 7467600"/>
              <a:gd name="connsiteY148" fmla="*/ 5067955 h 6858000"/>
              <a:gd name="connsiteX149" fmla="*/ 1903353 w 7467600"/>
              <a:gd name="connsiteY149" fmla="*/ 5044827 h 6858000"/>
              <a:gd name="connsiteX150" fmla="*/ 1979378 w 7467600"/>
              <a:gd name="connsiteY150" fmla="*/ 4769504 h 6858000"/>
              <a:gd name="connsiteX151" fmla="*/ 2882120 w 7467600"/>
              <a:gd name="connsiteY151" fmla="*/ 5064547 h 6858000"/>
              <a:gd name="connsiteX152" fmla="*/ 2793103 w 7467600"/>
              <a:gd name="connsiteY152" fmla="*/ 5039699 h 6858000"/>
              <a:gd name="connsiteX153" fmla="*/ 2770041 w 7467600"/>
              <a:gd name="connsiteY153" fmla="*/ 5033634 h 6858000"/>
              <a:gd name="connsiteX154" fmla="*/ 1979378 w 7467600"/>
              <a:gd name="connsiteY154" fmla="*/ 4769504 h 6858000"/>
              <a:gd name="connsiteX155" fmla="*/ 1927410 w 7467600"/>
              <a:gd name="connsiteY155" fmla="*/ 4716164 h 6858000"/>
              <a:gd name="connsiteX156" fmla="*/ 1959587 w 7467600"/>
              <a:gd name="connsiteY156" fmla="*/ 4728849 h 6858000"/>
              <a:gd name="connsiteX157" fmla="*/ 2777707 w 7467600"/>
              <a:gd name="connsiteY157" fmla="*/ 5003991 h 6858000"/>
              <a:gd name="connsiteX158" fmla="*/ 2800768 w 7467600"/>
              <a:gd name="connsiteY158" fmla="*/ 5010056 h 6858000"/>
              <a:gd name="connsiteX159" fmla="*/ 2879408 w 7467600"/>
              <a:gd name="connsiteY159" fmla="*/ 5031590 h 6858000"/>
              <a:gd name="connsiteX160" fmla="*/ 2862295 w 7467600"/>
              <a:gd name="connsiteY160" fmla="*/ 5022958 h 6858000"/>
              <a:gd name="connsiteX161" fmla="*/ 2813343 w 7467600"/>
              <a:gd name="connsiteY161" fmla="*/ 4998369 h 6858000"/>
              <a:gd name="connsiteX162" fmla="*/ 2646245 w 7467600"/>
              <a:gd name="connsiteY162" fmla="*/ 4930999 h 6858000"/>
              <a:gd name="connsiteX163" fmla="*/ 1999243 w 7467600"/>
              <a:gd name="connsiteY163" fmla="*/ 4730524 h 6858000"/>
              <a:gd name="connsiteX164" fmla="*/ 1979527 w 7467600"/>
              <a:gd name="connsiteY164" fmla="*/ 4726651 h 6858000"/>
              <a:gd name="connsiteX165" fmla="*/ 1927410 w 7467600"/>
              <a:gd name="connsiteY165" fmla="*/ 4716164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310106 w 7467600"/>
              <a:gd name="connsiteY195" fmla="*/ 3943217 h 6858000"/>
              <a:gd name="connsiteX196" fmla="*/ 1423113 w 7467600"/>
              <a:gd name="connsiteY196" fmla="*/ 3874565 h 6858000"/>
              <a:gd name="connsiteX197" fmla="*/ 1260565 w 7467600"/>
              <a:gd name="connsiteY197" fmla="*/ 4031982 h 6858000"/>
              <a:gd name="connsiteX198" fmla="*/ 901900 w 7467600"/>
              <a:gd name="connsiteY198" fmla="*/ 4421236 h 6858000"/>
              <a:gd name="connsiteX199" fmla="*/ 845044 w 7467600"/>
              <a:gd name="connsiteY199" fmla="*/ 4502436 h 6858000"/>
              <a:gd name="connsiteX200" fmla="*/ 685926 w 7467600"/>
              <a:gd name="connsiteY200" fmla="*/ 4703069 h 6858000"/>
              <a:gd name="connsiteX201" fmla="*/ 684248 w 7467600"/>
              <a:gd name="connsiteY201" fmla="*/ 4706721 h 6858000"/>
              <a:gd name="connsiteX202" fmla="*/ 1423113 w 7467600"/>
              <a:gd name="connsiteY202" fmla="*/ 3874565 h 6858000"/>
              <a:gd name="connsiteX203" fmla="*/ 3316479 w 7467600"/>
              <a:gd name="connsiteY203" fmla="*/ 3872136 h 6858000"/>
              <a:gd name="connsiteX204" fmla="*/ 3546806 w 7467600"/>
              <a:gd name="connsiteY204" fmla="*/ 4356139 h 6858000"/>
              <a:gd name="connsiteX205" fmla="*/ 3364433 w 7467600"/>
              <a:gd name="connsiteY205" fmla="*/ 3953121 h 6858000"/>
              <a:gd name="connsiteX206" fmla="*/ 3316479 w 7467600"/>
              <a:gd name="connsiteY206" fmla="*/ 3872136 h 6858000"/>
              <a:gd name="connsiteX207" fmla="*/ 3291335 w 7467600"/>
              <a:gd name="connsiteY207" fmla="*/ 3767420 h 6858000"/>
              <a:gd name="connsiteX208" fmla="*/ 3390805 w 7467600"/>
              <a:gd name="connsiteY208" fmla="*/ 3937163 h 6858000"/>
              <a:gd name="connsiteX209" fmla="*/ 3579062 w 7467600"/>
              <a:gd name="connsiteY209" fmla="*/ 4359040 h 6858000"/>
              <a:gd name="connsiteX210" fmla="*/ 3467355 w 7467600"/>
              <a:gd name="connsiteY210" fmla="*/ 3988130 h 6858000"/>
              <a:gd name="connsiteX211" fmla="*/ 3310753 w 7467600"/>
              <a:gd name="connsiteY211" fmla="*/ 3787140 h 6858000"/>
              <a:gd name="connsiteX212" fmla="*/ 3291335 w 7467600"/>
              <a:gd name="connsiteY212" fmla="*/ 3767420 h 6858000"/>
              <a:gd name="connsiteX213" fmla="*/ 1635889 w 7467600"/>
              <a:gd name="connsiteY213" fmla="*/ 3709494 h 6858000"/>
              <a:gd name="connsiteX214" fmla="*/ 1634800 w 7467600"/>
              <a:gd name="connsiteY214" fmla="*/ 3731111 h 6858000"/>
              <a:gd name="connsiteX215" fmla="*/ 1635889 w 7467600"/>
              <a:gd name="connsiteY215" fmla="*/ 3709494 h 6858000"/>
              <a:gd name="connsiteX216" fmla="*/ 1510397 w 7467600"/>
              <a:gd name="connsiteY216" fmla="*/ 3684705 h 6858000"/>
              <a:gd name="connsiteX217" fmla="*/ 1146550 w 7467600"/>
              <a:gd name="connsiteY217" fmla="*/ 3802012 h 6858000"/>
              <a:gd name="connsiteX218" fmla="*/ 698834 w 7467600"/>
              <a:gd name="connsiteY218" fmla="*/ 3952272 h 6858000"/>
              <a:gd name="connsiteX219" fmla="*/ 34256 w 7467600"/>
              <a:gd name="connsiteY219" fmla="*/ 4347603 h 6858000"/>
              <a:gd name="connsiteX220" fmla="*/ 527241 w 7467600"/>
              <a:gd name="connsiteY220" fmla="*/ 4065078 h 6858000"/>
              <a:gd name="connsiteX221" fmla="*/ 1510397 w 7467600"/>
              <a:gd name="connsiteY221" fmla="*/ 3684705 h 6858000"/>
              <a:gd name="connsiteX222" fmla="*/ 1313114 w 7467600"/>
              <a:gd name="connsiteY222" fmla="*/ 3655216 h 6858000"/>
              <a:gd name="connsiteX223" fmla="*/ 1109304 w 7467600"/>
              <a:gd name="connsiteY223" fmla="*/ 3669030 h 6858000"/>
              <a:gd name="connsiteX224" fmla="*/ 8129 w 7467600"/>
              <a:gd name="connsiteY224" fmla="*/ 4330519 h 6858000"/>
              <a:gd name="connsiteX225" fmla="*/ 687572 w 7467600"/>
              <a:gd name="connsiteY225" fmla="*/ 3925629 h 6858000"/>
              <a:gd name="connsiteX226" fmla="*/ 1138365 w 7467600"/>
              <a:gd name="connsiteY226" fmla="*/ 3774515 h 6858000"/>
              <a:gd name="connsiteX227" fmla="*/ 1505579 w 7467600"/>
              <a:gd name="connsiteY227" fmla="*/ 3655526 h 6858000"/>
              <a:gd name="connsiteX228" fmla="*/ 1313114 w 7467600"/>
              <a:gd name="connsiteY228" fmla="*/ 3655216 h 6858000"/>
              <a:gd name="connsiteX229" fmla="*/ 3655073 w 7467600"/>
              <a:gd name="connsiteY229" fmla="*/ 3650884 h 6858000"/>
              <a:gd name="connsiteX230" fmla="*/ 3989938 w 7467600"/>
              <a:gd name="connsiteY230" fmla="*/ 3991685 h 6858000"/>
              <a:gd name="connsiteX231" fmla="*/ 4393907 w 7467600"/>
              <a:gd name="connsiteY231" fmla="*/ 4261258 h 6858000"/>
              <a:gd name="connsiteX232" fmla="*/ 4648051 w 7467600"/>
              <a:gd name="connsiteY232" fmla="*/ 4374051 h 6858000"/>
              <a:gd name="connsiteX233" fmla="*/ 4383389 w 7467600"/>
              <a:gd name="connsiteY233" fmla="*/ 4184369 h 6858000"/>
              <a:gd name="connsiteX234" fmla="*/ 4165508 w 7467600"/>
              <a:gd name="connsiteY234" fmla="*/ 4035196 h 6858000"/>
              <a:gd name="connsiteX235" fmla="*/ 4068162 w 7467600"/>
              <a:gd name="connsiteY235" fmla="*/ 3953394 h 6858000"/>
              <a:gd name="connsiteX236" fmla="*/ 3981416 w 7467600"/>
              <a:gd name="connsiteY236" fmla="*/ 3880482 h 6858000"/>
              <a:gd name="connsiteX237" fmla="*/ 3800147 w 7467600"/>
              <a:gd name="connsiteY237" fmla="*/ 3749872 h 6858000"/>
              <a:gd name="connsiteX238" fmla="*/ 3655073 w 7467600"/>
              <a:gd name="connsiteY238" fmla="*/ 3650884 h 6858000"/>
              <a:gd name="connsiteX239" fmla="*/ 3670252 w 7467600"/>
              <a:gd name="connsiteY239" fmla="*/ 3622798 h 6858000"/>
              <a:gd name="connsiteX240" fmla="*/ 3817258 w 7467600"/>
              <a:gd name="connsiteY240" fmla="*/ 3723577 h 6858000"/>
              <a:gd name="connsiteX241" fmla="*/ 4000461 w 7467600"/>
              <a:gd name="connsiteY241" fmla="*/ 3855966 h 6858000"/>
              <a:gd name="connsiteX242" fmla="*/ 4088180 w 7467600"/>
              <a:gd name="connsiteY242" fmla="*/ 3929774 h 6858000"/>
              <a:gd name="connsiteX243" fmla="*/ 4184555 w 7467600"/>
              <a:gd name="connsiteY243" fmla="*/ 4010683 h 6858000"/>
              <a:gd name="connsiteX244" fmla="*/ 4399563 w 7467600"/>
              <a:gd name="connsiteY244" fmla="*/ 4158106 h 6858000"/>
              <a:gd name="connsiteX245" fmla="*/ 4684469 w 7467600"/>
              <a:gd name="connsiteY245" fmla="*/ 4364680 h 6858000"/>
              <a:gd name="connsiteX246" fmla="*/ 4690271 w 7467600"/>
              <a:gd name="connsiteY246" fmla="*/ 4370034 h 6858000"/>
              <a:gd name="connsiteX247" fmla="*/ 4136093 w 7467600"/>
              <a:gd name="connsiteY247" fmla="*/ 3858466 h 6858000"/>
              <a:gd name="connsiteX248" fmla="*/ 3670252 w 7467600"/>
              <a:gd name="connsiteY248" fmla="*/ 3622798 h 6858000"/>
              <a:gd name="connsiteX249" fmla="*/ 4440129 w 7467600"/>
              <a:gd name="connsiteY249" fmla="*/ 3448571 h 6858000"/>
              <a:gd name="connsiteX250" fmla="*/ 4856525 w 7467600"/>
              <a:gd name="connsiteY250" fmla="*/ 3915351 h 6858000"/>
              <a:gd name="connsiteX251" fmla="*/ 5059055 w 7467600"/>
              <a:gd name="connsiteY251" fmla="*/ 4108918 h 6858000"/>
              <a:gd name="connsiteX252" fmla="*/ 5290070 w 7467600"/>
              <a:gd name="connsiteY252" fmla="*/ 4263619 h 6858000"/>
              <a:gd name="connsiteX253" fmla="*/ 4834991 w 7467600"/>
              <a:gd name="connsiteY253" fmla="*/ 3830985 h 6858000"/>
              <a:gd name="connsiteX254" fmla="*/ 4440129 w 7467600"/>
              <a:gd name="connsiteY254" fmla="*/ 3448571 h 6858000"/>
              <a:gd name="connsiteX255" fmla="*/ 4441737 w 7467600"/>
              <a:gd name="connsiteY255" fmla="*/ 3399734 h 6858000"/>
              <a:gd name="connsiteX256" fmla="*/ 4431236 w 7467600"/>
              <a:gd name="connsiteY256" fmla="*/ 3400954 h 6858000"/>
              <a:gd name="connsiteX257" fmla="*/ 4557150 w 7467600"/>
              <a:gd name="connsiteY257" fmla="*/ 3510023 h 6858000"/>
              <a:gd name="connsiteX258" fmla="*/ 4856936 w 7467600"/>
              <a:gd name="connsiteY258" fmla="*/ 3809146 h 6858000"/>
              <a:gd name="connsiteX259" fmla="*/ 5111996 w 7467600"/>
              <a:gd name="connsiteY259" fmla="*/ 4065759 h 6858000"/>
              <a:gd name="connsiteX260" fmla="*/ 5388878 w 7467600"/>
              <a:gd name="connsiteY260" fmla="*/ 4300185 h 6858000"/>
              <a:gd name="connsiteX261" fmla="*/ 5425556 w 7467600"/>
              <a:gd name="connsiteY261" fmla="*/ 4308967 h 6858000"/>
              <a:gd name="connsiteX262" fmla="*/ 4943646 w 7467600"/>
              <a:gd name="connsiteY262" fmla="*/ 3822916 h 6858000"/>
              <a:gd name="connsiteX263" fmla="*/ 4594837 w 7467600"/>
              <a:gd name="connsiteY263" fmla="*/ 3532274 h 6858000"/>
              <a:gd name="connsiteX264" fmla="*/ 4441737 w 7467600"/>
              <a:gd name="connsiteY264" fmla="*/ 3399734 h 6858000"/>
              <a:gd name="connsiteX265" fmla="*/ 5425834 w 7467600"/>
              <a:gd name="connsiteY265" fmla="*/ 3162785 h 6858000"/>
              <a:gd name="connsiteX266" fmla="*/ 5401644 w 7467600"/>
              <a:gd name="connsiteY266" fmla="*/ 3617847 h 6858000"/>
              <a:gd name="connsiteX267" fmla="*/ 5467256 w 7467600"/>
              <a:gd name="connsiteY267" fmla="*/ 4175494 h 6858000"/>
              <a:gd name="connsiteX268" fmla="*/ 5448069 w 7467600"/>
              <a:gd name="connsiteY268" fmla="*/ 3567554 h 6858000"/>
              <a:gd name="connsiteX269" fmla="*/ 5425834 w 7467600"/>
              <a:gd name="connsiteY269" fmla="*/ 3162785 h 6858000"/>
              <a:gd name="connsiteX270" fmla="*/ 1318687 w 7467600"/>
              <a:gd name="connsiteY270" fmla="*/ 3113840 h 6858000"/>
              <a:gd name="connsiteX271" fmla="*/ 1066793 w 7467600"/>
              <a:gd name="connsiteY271" fmla="*/ 3212171 h 6858000"/>
              <a:gd name="connsiteX272" fmla="*/ 993319 w 7467600"/>
              <a:gd name="connsiteY272" fmla="*/ 3247648 h 6858000"/>
              <a:gd name="connsiteX273" fmla="*/ 853081 w 7467600"/>
              <a:gd name="connsiteY273" fmla="*/ 3312410 h 6858000"/>
              <a:gd name="connsiteX274" fmla="*/ 805957 w 7467600"/>
              <a:gd name="connsiteY274" fmla="*/ 3330443 h 6858000"/>
              <a:gd name="connsiteX275" fmla="*/ 1318687 w 7467600"/>
              <a:gd name="connsiteY275" fmla="*/ 3113840 h 6858000"/>
              <a:gd name="connsiteX276" fmla="*/ 5453702 w 7467600"/>
              <a:gd name="connsiteY276" fmla="*/ 3090882 h 6858000"/>
              <a:gd name="connsiteX277" fmla="*/ 5480135 w 7467600"/>
              <a:gd name="connsiteY277" fmla="*/ 3565802 h 6858000"/>
              <a:gd name="connsiteX278" fmla="*/ 5499023 w 7467600"/>
              <a:gd name="connsiteY278" fmla="*/ 4166310 h 6858000"/>
              <a:gd name="connsiteX279" fmla="*/ 5547022 w 7467600"/>
              <a:gd name="connsiteY279" fmla="*/ 3607838 h 6858000"/>
              <a:gd name="connsiteX280" fmla="*/ 5515964 w 7467600"/>
              <a:gd name="connsiteY280" fmla="*/ 3378541 h 6858000"/>
              <a:gd name="connsiteX281" fmla="*/ 5453702 w 7467600"/>
              <a:gd name="connsiteY281" fmla="*/ 3090882 h 6858000"/>
              <a:gd name="connsiteX282" fmla="*/ 1238695 w 7467600"/>
              <a:gd name="connsiteY282" fmla="*/ 3076820 h 6858000"/>
              <a:gd name="connsiteX283" fmla="*/ 716371 w 7467600"/>
              <a:gd name="connsiteY283" fmla="*/ 3293249 h 6858000"/>
              <a:gd name="connsiteX284" fmla="*/ 579522 w 7467600"/>
              <a:gd name="connsiteY284" fmla="*/ 3371759 h 6858000"/>
              <a:gd name="connsiteX285" fmla="*/ 600288 w 7467600"/>
              <a:gd name="connsiteY285" fmla="*/ 3365555 h 6858000"/>
              <a:gd name="connsiteX286" fmla="*/ 840692 w 7467600"/>
              <a:gd name="connsiteY286" fmla="*/ 3284921 h 6858000"/>
              <a:gd name="connsiteX287" fmla="*/ 979248 w 7467600"/>
              <a:gd name="connsiteY287" fmla="*/ 3221003 h 6858000"/>
              <a:gd name="connsiteX288" fmla="*/ 1053282 w 7467600"/>
              <a:gd name="connsiteY288" fmla="*/ 3185247 h 6858000"/>
              <a:gd name="connsiteX289" fmla="*/ 1320603 w 7467600"/>
              <a:gd name="connsiteY289" fmla="*/ 3081281 h 6858000"/>
              <a:gd name="connsiteX290" fmla="*/ 1238695 w 7467600"/>
              <a:gd name="connsiteY290" fmla="*/ 3076820 h 6858000"/>
              <a:gd name="connsiteX291" fmla="*/ 5425627 w 7467600"/>
              <a:gd name="connsiteY291" fmla="*/ 2954192 h 6858000"/>
              <a:gd name="connsiteX292" fmla="*/ 5470770 w 7467600"/>
              <a:gd name="connsiteY292" fmla="*/ 3005435 h 6858000"/>
              <a:gd name="connsiteX293" fmla="*/ 5519779 w 7467600"/>
              <a:gd name="connsiteY293" fmla="*/ 4359223 h 6858000"/>
              <a:gd name="connsiteX294" fmla="*/ 5520293 w 7467600"/>
              <a:gd name="connsiteY294" fmla="*/ 4360602 h 6858000"/>
              <a:gd name="connsiteX295" fmla="*/ 5767221 w 7467600"/>
              <a:gd name="connsiteY295" fmla="*/ 4665564 h 6858000"/>
              <a:gd name="connsiteX296" fmla="*/ 6937169 w 7467600"/>
              <a:gd name="connsiteY296" fmla="*/ 4815941 h 6858000"/>
              <a:gd name="connsiteX297" fmla="*/ 6953922 w 7467600"/>
              <a:gd name="connsiteY297" fmla="*/ 4890068 h 6858000"/>
              <a:gd name="connsiteX298" fmla="*/ 6071359 w 7467600"/>
              <a:gd name="connsiteY298" fmla="*/ 4770770 h 6858000"/>
              <a:gd name="connsiteX299" fmla="*/ 6038839 w 7467600"/>
              <a:gd name="connsiteY299" fmla="*/ 4764474 h 6858000"/>
              <a:gd name="connsiteX300" fmla="*/ 6038706 w 7467600"/>
              <a:gd name="connsiteY300" fmla="*/ 4763847 h 6858000"/>
              <a:gd name="connsiteX301" fmla="*/ 6037784 w 7467600"/>
              <a:gd name="connsiteY301" fmla="*/ 4764270 h 6858000"/>
              <a:gd name="connsiteX302" fmla="*/ 6038839 w 7467600"/>
              <a:gd name="connsiteY302" fmla="*/ 4764474 h 6858000"/>
              <a:gd name="connsiteX303" fmla="*/ 6040338 w 7467600"/>
              <a:gd name="connsiteY303" fmla="*/ 4771418 h 6858000"/>
              <a:gd name="connsiteX304" fmla="*/ 6024488 w 7467600"/>
              <a:gd name="connsiteY304" fmla="*/ 4809903 h 6858000"/>
              <a:gd name="connsiteX305" fmla="*/ 5599771 w 7467600"/>
              <a:gd name="connsiteY305" fmla="*/ 5509652 h 6858000"/>
              <a:gd name="connsiteX306" fmla="*/ 5548843 w 7467600"/>
              <a:gd name="connsiteY306" fmla="*/ 5563845 h 6858000"/>
              <a:gd name="connsiteX307" fmla="*/ 5940952 w 7467600"/>
              <a:gd name="connsiteY307" fmla="*/ 6250028 h 6858000"/>
              <a:gd name="connsiteX308" fmla="*/ 6043441 w 7467600"/>
              <a:gd name="connsiteY308" fmla="*/ 6665847 h 6858000"/>
              <a:gd name="connsiteX309" fmla="*/ 6093432 w 7467600"/>
              <a:gd name="connsiteY309" fmla="*/ 6858000 h 6858000"/>
              <a:gd name="connsiteX310" fmla="*/ 6034344 w 7467600"/>
              <a:gd name="connsiteY310" fmla="*/ 6858000 h 6858000"/>
              <a:gd name="connsiteX311" fmla="*/ 6026679 w 7467600"/>
              <a:gd name="connsiteY311" fmla="*/ 6836959 h 6858000"/>
              <a:gd name="connsiteX312" fmla="*/ 5800441 w 7467600"/>
              <a:gd name="connsiteY312" fmla="*/ 6335286 h 6858000"/>
              <a:gd name="connsiteX313" fmla="*/ 5526562 w 7467600"/>
              <a:gd name="connsiteY313" fmla="*/ 5705388 h 6858000"/>
              <a:gd name="connsiteX314" fmla="*/ 5519640 w 7467600"/>
              <a:gd name="connsiteY314" fmla="*/ 5683774 h 6858000"/>
              <a:gd name="connsiteX315" fmla="*/ 5844559 w 7467600"/>
              <a:gd name="connsiteY315" fmla="*/ 6553349 h 6858000"/>
              <a:gd name="connsiteX316" fmla="*/ 5975994 w 7467600"/>
              <a:gd name="connsiteY316" fmla="*/ 6858000 h 6858000"/>
              <a:gd name="connsiteX317" fmla="*/ 5898547 w 7467600"/>
              <a:gd name="connsiteY317" fmla="*/ 6858000 h 6858000"/>
              <a:gd name="connsiteX318" fmla="*/ 5682041 w 7467600"/>
              <a:gd name="connsiteY318" fmla="*/ 6355860 h 6858000"/>
              <a:gd name="connsiteX319" fmla="*/ 5461758 w 7467600"/>
              <a:gd name="connsiteY319" fmla="*/ 5820220 h 6858000"/>
              <a:gd name="connsiteX320" fmla="*/ 5237282 w 7467600"/>
              <a:gd name="connsiteY320" fmla="*/ 6579086 h 6858000"/>
              <a:gd name="connsiteX321" fmla="*/ 5115009 w 7467600"/>
              <a:gd name="connsiteY321" fmla="*/ 6858000 h 6858000"/>
              <a:gd name="connsiteX322" fmla="*/ 5028074 w 7467600"/>
              <a:gd name="connsiteY322" fmla="*/ 6858000 h 6858000"/>
              <a:gd name="connsiteX323" fmla="*/ 5079508 w 7467600"/>
              <a:gd name="connsiteY323" fmla="*/ 6749074 h 6858000"/>
              <a:gd name="connsiteX324" fmla="*/ 5371846 w 7467600"/>
              <a:gd name="connsiteY324" fmla="*/ 5924413 h 6858000"/>
              <a:gd name="connsiteX325" fmla="*/ 5270512 w 7467600"/>
              <a:gd name="connsiteY325" fmla="*/ 6138975 h 6858000"/>
              <a:gd name="connsiteX326" fmla="*/ 5062409 w 7467600"/>
              <a:gd name="connsiteY326" fmla="*/ 6653544 h 6858000"/>
              <a:gd name="connsiteX327" fmla="*/ 5036628 w 7467600"/>
              <a:gd name="connsiteY327" fmla="*/ 6754247 h 6858000"/>
              <a:gd name="connsiteX328" fmla="*/ 5009112 w 7467600"/>
              <a:gd name="connsiteY328" fmla="*/ 6858000 h 6858000"/>
              <a:gd name="connsiteX329" fmla="*/ 4976679 w 7467600"/>
              <a:gd name="connsiteY329" fmla="*/ 6858000 h 6858000"/>
              <a:gd name="connsiteX330" fmla="*/ 5006537 w 7467600"/>
              <a:gd name="connsiteY330" fmla="*/ 6747068 h 6858000"/>
              <a:gd name="connsiteX331" fmla="*/ 5032723 w 7467600"/>
              <a:gd name="connsiteY331" fmla="*/ 6644957 h 6858000"/>
              <a:gd name="connsiteX332" fmla="*/ 5242949 w 7467600"/>
              <a:gd name="connsiteY332" fmla="*/ 6125175 h 6858000"/>
              <a:gd name="connsiteX333" fmla="*/ 5286321 w 7467600"/>
              <a:gd name="connsiteY333" fmla="*/ 6033555 h 6858000"/>
              <a:gd name="connsiteX334" fmla="*/ 5008210 w 7467600"/>
              <a:gd name="connsiteY334" fmla="*/ 6649194 h 6858000"/>
              <a:gd name="connsiteX335" fmla="*/ 4986321 w 7467600"/>
              <a:gd name="connsiteY335" fmla="*/ 6765687 h 6858000"/>
              <a:gd name="connsiteX336" fmla="*/ 4973474 w 7467600"/>
              <a:gd name="connsiteY336" fmla="*/ 6858000 h 6858000"/>
              <a:gd name="connsiteX337" fmla="*/ 4907178 w 7467600"/>
              <a:gd name="connsiteY337" fmla="*/ 6858000 h 6858000"/>
              <a:gd name="connsiteX338" fmla="*/ 4910810 w 7467600"/>
              <a:gd name="connsiteY338" fmla="*/ 6829660 h 6858000"/>
              <a:gd name="connsiteX339" fmla="*/ 4987461 w 7467600"/>
              <a:gd name="connsiteY339" fmla="*/ 6432994 h 6858000"/>
              <a:gd name="connsiteX340" fmla="*/ 5179262 w 7467600"/>
              <a:gd name="connsiteY340" fmla="*/ 6035044 h 6858000"/>
              <a:gd name="connsiteX341" fmla="*/ 4689678 w 7467600"/>
              <a:gd name="connsiteY341" fmla="*/ 6440241 h 6858000"/>
              <a:gd name="connsiteX342" fmla="*/ 4477543 w 7467600"/>
              <a:gd name="connsiteY342" fmla="*/ 6674836 h 6858000"/>
              <a:gd name="connsiteX343" fmla="*/ 4329957 w 7467600"/>
              <a:gd name="connsiteY343" fmla="*/ 6858000 h 6858000"/>
              <a:gd name="connsiteX344" fmla="*/ 4218595 w 7467600"/>
              <a:gd name="connsiteY344" fmla="*/ 6858000 h 6858000"/>
              <a:gd name="connsiteX345" fmla="*/ 4368888 w 7467600"/>
              <a:gd name="connsiteY345" fmla="*/ 6668412 h 6858000"/>
              <a:gd name="connsiteX346" fmla="*/ 4563091 w 7467600"/>
              <a:gd name="connsiteY346" fmla="*/ 6442508 h 6858000"/>
              <a:gd name="connsiteX347" fmla="*/ 5387324 w 7467600"/>
              <a:gd name="connsiteY347" fmla="*/ 5705830 h 6858000"/>
              <a:gd name="connsiteX348" fmla="*/ 5073620 w 7467600"/>
              <a:gd name="connsiteY348" fmla="*/ 5955437 h 6858000"/>
              <a:gd name="connsiteX349" fmla="*/ 4689789 w 7467600"/>
              <a:gd name="connsiteY349" fmla="*/ 6268382 h 6858000"/>
              <a:gd name="connsiteX350" fmla="*/ 4418722 w 7467600"/>
              <a:gd name="connsiteY350" fmla="*/ 6570886 h 6858000"/>
              <a:gd name="connsiteX351" fmla="*/ 4214944 w 7467600"/>
              <a:gd name="connsiteY351" fmla="*/ 6858000 h 6858000"/>
              <a:gd name="connsiteX352" fmla="*/ 4177898 w 7467600"/>
              <a:gd name="connsiteY352" fmla="*/ 6858000 h 6858000"/>
              <a:gd name="connsiteX353" fmla="*/ 4391597 w 7467600"/>
              <a:gd name="connsiteY353" fmla="*/ 6556370 h 6858000"/>
              <a:gd name="connsiteX354" fmla="*/ 4668889 w 7467600"/>
              <a:gd name="connsiteY354" fmla="*/ 6246399 h 6858000"/>
              <a:gd name="connsiteX355" fmla="*/ 5055427 w 7467600"/>
              <a:gd name="connsiteY355" fmla="*/ 5931476 h 6858000"/>
              <a:gd name="connsiteX356" fmla="*/ 5371814 w 7467600"/>
              <a:gd name="connsiteY356" fmla="*/ 5678975 h 6858000"/>
              <a:gd name="connsiteX357" fmla="*/ 4987918 w 7467600"/>
              <a:gd name="connsiteY357" fmla="*/ 5838701 h 6858000"/>
              <a:gd name="connsiteX358" fmla="*/ 4317146 w 7467600"/>
              <a:gd name="connsiteY358" fmla="*/ 6587716 h 6858000"/>
              <a:gd name="connsiteX359" fmla="*/ 4171627 w 7467600"/>
              <a:gd name="connsiteY359" fmla="*/ 6858000 h 6858000"/>
              <a:gd name="connsiteX360" fmla="*/ 4081585 w 7467600"/>
              <a:gd name="connsiteY360" fmla="*/ 6858000 h 6858000"/>
              <a:gd name="connsiteX361" fmla="*/ 4238603 w 7467600"/>
              <a:gd name="connsiteY361" fmla="*/ 6559341 h 6858000"/>
              <a:gd name="connsiteX362" fmla="*/ 4778333 w 7467600"/>
              <a:gd name="connsiteY362" fmla="*/ 5873626 h 6858000"/>
              <a:gd name="connsiteX363" fmla="*/ 5414185 w 7467600"/>
              <a:gd name="connsiteY363" fmla="*/ 5573882 h 6858000"/>
              <a:gd name="connsiteX364" fmla="*/ 5959648 w 7467600"/>
              <a:gd name="connsiteY364" fmla="*/ 4760797 h 6858000"/>
              <a:gd name="connsiteX365" fmla="*/ 5355019 w 7467600"/>
              <a:gd name="connsiteY365" fmla="*/ 4734672 h 6858000"/>
              <a:gd name="connsiteX366" fmla="*/ 5083565 w 7467600"/>
              <a:gd name="connsiteY366" fmla="*/ 5179121 h 6858000"/>
              <a:gd name="connsiteX367" fmla="*/ 4713577 w 7467600"/>
              <a:gd name="connsiteY367" fmla="*/ 5616803 h 6858000"/>
              <a:gd name="connsiteX368" fmla="*/ 3989559 w 7467600"/>
              <a:gd name="connsiteY368" fmla="*/ 6145945 h 6858000"/>
              <a:gd name="connsiteX369" fmla="*/ 3939824 w 7467600"/>
              <a:gd name="connsiteY369" fmla="*/ 6066900 h 6858000"/>
              <a:gd name="connsiteX370" fmla="*/ 4584537 w 7467600"/>
              <a:gd name="connsiteY370" fmla="*/ 5324826 h 6858000"/>
              <a:gd name="connsiteX371" fmla="*/ 5037105 w 7467600"/>
              <a:gd name="connsiteY371" fmla="*/ 5088765 h 6858000"/>
              <a:gd name="connsiteX372" fmla="*/ 5039930 w 7467600"/>
              <a:gd name="connsiteY372" fmla="*/ 5089585 h 6858000"/>
              <a:gd name="connsiteX373" fmla="*/ 5263764 w 7467600"/>
              <a:gd name="connsiteY373" fmla="*/ 4735525 h 6858000"/>
              <a:gd name="connsiteX374" fmla="*/ 4086300 w 7467600"/>
              <a:gd name="connsiteY374" fmla="*/ 4884599 h 6858000"/>
              <a:gd name="connsiteX375" fmla="*/ 4085485 w 7467600"/>
              <a:gd name="connsiteY375" fmla="*/ 4899070 h 6858000"/>
              <a:gd name="connsiteX376" fmla="*/ 3871915 w 7467600"/>
              <a:gd name="connsiteY376" fmla="*/ 5253645 h 6858000"/>
              <a:gd name="connsiteX377" fmla="*/ 3799374 w 7467600"/>
              <a:gd name="connsiteY377" fmla="*/ 5466127 h 6858000"/>
              <a:gd name="connsiteX378" fmla="*/ 3498850 w 7467600"/>
              <a:gd name="connsiteY378" fmla="*/ 6661888 h 6858000"/>
              <a:gd name="connsiteX379" fmla="*/ 3399216 w 7467600"/>
              <a:gd name="connsiteY379" fmla="*/ 6858000 h 6858000"/>
              <a:gd name="connsiteX380" fmla="*/ 3303688 w 7467600"/>
              <a:gd name="connsiteY380" fmla="*/ 6858000 h 6858000"/>
              <a:gd name="connsiteX381" fmla="*/ 3391774 w 7467600"/>
              <a:gd name="connsiteY381" fmla="*/ 6697181 h 6858000"/>
              <a:gd name="connsiteX382" fmla="*/ 3735540 w 7467600"/>
              <a:gd name="connsiteY382" fmla="*/ 5546923 h 6858000"/>
              <a:gd name="connsiteX383" fmla="*/ 3729438 w 7467600"/>
              <a:gd name="connsiteY383" fmla="*/ 5569058 h 6858000"/>
              <a:gd name="connsiteX384" fmla="*/ 3707782 w 7467600"/>
              <a:gd name="connsiteY384" fmla="*/ 5644908 h 6858000"/>
              <a:gd name="connsiteX385" fmla="*/ 3583827 w 7467600"/>
              <a:gd name="connsiteY385" fmla="*/ 6039215 h 6858000"/>
              <a:gd name="connsiteX386" fmla="*/ 3547861 w 7467600"/>
              <a:gd name="connsiteY386" fmla="*/ 6129609 h 6858000"/>
              <a:gd name="connsiteX387" fmla="*/ 3490905 w 7467600"/>
              <a:gd name="connsiteY387" fmla="*/ 6277660 h 6858000"/>
              <a:gd name="connsiteX388" fmla="*/ 3455859 w 7467600"/>
              <a:gd name="connsiteY388" fmla="*/ 6391301 h 6858000"/>
              <a:gd name="connsiteX389" fmla="*/ 3429112 w 7467600"/>
              <a:gd name="connsiteY389" fmla="*/ 6479469 h 6858000"/>
              <a:gd name="connsiteX390" fmla="*/ 3304862 w 7467600"/>
              <a:gd name="connsiteY390" fmla="*/ 6796476 h 6858000"/>
              <a:gd name="connsiteX391" fmla="*/ 3276071 w 7467600"/>
              <a:gd name="connsiteY391" fmla="*/ 6858000 h 6858000"/>
              <a:gd name="connsiteX392" fmla="*/ 3240805 w 7467600"/>
              <a:gd name="connsiteY392" fmla="*/ 6858000 h 6858000"/>
              <a:gd name="connsiteX393" fmla="*/ 3275917 w 7467600"/>
              <a:gd name="connsiteY393" fmla="*/ 6783192 h 6858000"/>
              <a:gd name="connsiteX394" fmla="*/ 3399358 w 7467600"/>
              <a:gd name="connsiteY394" fmla="*/ 6469011 h 6858000"/>
              <a:gd name="connsiteX395" fmla="*/ 3425650 w 7467600"/>
              <a:gd name="connsiteY395" fmla="*/ 6381333 h 6858000"/>
              <a:gd name="connsiteX396" fmla="*/ 3460661 w 7467600"/>
              <a:gd name="connsiteY396" fmla="*/ 6266763 h 6858000"/>
              <a:gd name="connsiteX397" fmla="*/ 3518021 w 7467600"/>
              <a:gd name="connsiteY397" fmla="*/ 6117298 h 6858000"/>
              <a:gd name="connsiteX398" fmla="*/ 3554035 w 7467600"/>
              <a:gd name="connsiteY398" fmla="*/ 6027832 h 6858000"/>
              <a:gd name="connsiteX399" fmla="*/ 3677174 w 7467600"/>
              <a:gd name="connsiteY399" fmla="*/ 5636351 h 6858000"/>
              <a:gd name="connsiteX400" fmla="*/ 3698819 w 7467600"/>
              <a:gd name="connsiteY400" fmla="*/ 5560503 h 6858000"/>
              <a:gd name="connsiteX401" fmla="*/ 3702094 w 7467600"/>
              <a:gd name="connsiteY401" fmla="*/ 5549194 h 6858000"/>
              <a:gd name="connsiteX402" fmla="*/ 3398355 w 7467600"/>
              <a:gd name="connsiteY402" fmla="*/ 6094603 h 6858000"/>
              <a:gd name="connsiteX403" fmla="*/ 3193941 w 7467600"/>
              <a:gd name="connsiteY403" fmla="*/ 6798775 h 6858000"/>
              <a:gd name="connsiteX404" fmla="*/ 3184140 w 7467600"/>
              <a:gd name="connsiteY404" fmla="*/ 6858000 h 6858000"/>
              <a:gd name="connsiteX405" fmla="*/ 3099978 w 7467600"/>
              <a:gd name="connsiteY405" fmla="*/ 6858000 h 6858000"/>
              <a:gd name="connsiteX406" fmla="*/ 3101556 w 7467600"/>
              <a:gd name="connsiteY406" fmla="*/ 6843337 h 6858000"/>
              <a:gd name="connsiteX407" fmla="*/ 3370162 w 7467600"/>
              <a:gd name="connsiteY407" fmla="*/ 5785550 h 6858000"/>
              <a:gd name="connsiteX408" fmla="*/ 3746477 w 7467600"/>
              <a:gd name="connsiteY408" fmla="*/ 5377889 h 6858000"/>
              <a:gd name="connsiteX409" fmla="*/ 3863399 w 7467600"/>
              <a:gd name="connsiteY409" fmla="*/ 5087257 h 6858000"/>
              <a:gd name="connsiteX410" fmla="*/ 3968712 w 7467600"/>
              <a:gd name="connsiteY410" fmla="*/ 4913989 h 6858000"/>
              <a:gd name="connsiteX411" fmla="*/ 2792390 w 7467600"/>
              <a:gd name="connsiteY411" fmla="*/ 5382974 h 6858000"/>
              <a:gd name="connsiteX412" fmla="*/ 2714982 w 7467600"/>
              <a:gd name="connsiteY412" fmla="*/ 5427051 h 6858000"/>
              <a:gd name="connsiteX413" fmla="*/ 2813361 w 7467600"/>
              <a:gd name="connsiteY413" fmla="*/ 6023912 h 6858000"/>
              <a:gd name="connsiteX414" fmla="*/ 2688430 w 7467600"/>
              <a:gd name="connsiteY414" fmla="*/ 6801564 h 6858000"/>
              <a:gd name="connsiteX415" fmla="*/ 2629626 w 7467600"/>
              <a:gd name="connsiteY415" fmla="*/ 6763394 h 6858000"/>
              <a:gd name="connsiteX416" fmla="*/ 2565328 w 7467600"/>
              <a:gd name="connsiteY416" fmla="*/ 5516399 h 6858000"/>
              <a:gd name="connsiteX417" fmla="*/ 1922999 w 7467600"/>
              <a:gd name="connsiteY417" fmla="*/ 5980343 h 6858000"/>
              <a:gd name="connsiteX418" fmla="*/ 1950261 w 7467600"/>
              <a:gd name="connsiteY418" fmla="*/ 6405858 h 6858000"/>
              <a:gd name="connsiteX419" fmla="*/ 2365554 w 7467600"/>
              <a:gd name="connsiteY419" fmla="*/ 6759107 h 6858000"/>
              <a:gd name="connsiteX420" fmla="*/ 2424142 w 7467600"/>
              <a:gd name="connsiteY420" fmla="*/ 6858000 h 6858000"/>
              <a:gd name="connsiteX421" fmla="*/ 2395994 w 7467600"/>
              <a:gd name="connsiteY421" fmla="*/ 6858000 h 6858000"/>
              <a:gd name="connsiteX422" fmla="*/ 2392863 w 7467600"/>
              <a:gd name="connsiteY422" fmla="*/ 6852964 h 6858000"/>
              <a:gd name="connsiteX423" fmla="*/ 2017589 w 7467600"/>
              <a:gd name="connsiteY423" fmla="*/ 6493982 h 6858000"/>
              <a:gd name="connsiteX424" fmla="*/ 2147336 w 7467600"/>
              <a:gd name="connsiteY424" fmla="*/ 6594052 h 6858000"/>
              <a:gd name="connsiteX425" fmla="*/ 2207047 w 7467600"/>
              <a:gd name="connsiteY425" fmla="*/ 6654540 h 6858000"/>
              <a:gd name="connsiteX426" fmla="*/ 2299106 w 7467600"/>
              <a:gd name="connsiteY426" fmla="*/ 6778931 h 6858000"/>
              <a:gd name="connsiteX427" fmla="*/ 2314430 w 7467600"/>
              <a:gd name="connsiteY427" fmla="*/ 6801144 h 6858000"/>
              <a:gd name="connsiteX428" fmla="*/ 2352406 w 7467600"/>
              <a:gd name="connsiteY428" fmla="*/ 6858000 h 6858000"/>
              <a:gd name="connsiteX429" fmla="*/ 2314492 w 7467600"/>
              <a:gd name="connsiteY429" fmla="*/ 6858000 h 6858000"/>
              <a:gd name="connsiteX430" fmla="*/ 2288095 w 7467600"/>
              <a:gd name="connsiteY430" fmla="*/ 6818030 h 6858000"/>
              <a:gd name="connsiteX431" fmla="*/ 2272768 w 7467600"/>
              <a:gd name="connsiteY431" fmla="*/ 6795822 h 6858000"/>
              <a:gd name="connsiteX432" fmla="*/ 2182715 w 7467600"/>
              <a:gd name="connsiteY432" fmla="*/ 6675071 h 6858000"/>
              <a:gd name="connsiteX433" fmla="*/ 2032061 w 7467600"/>
              <a:gd name="connsiteY433" fmla="*/ 6541380 h 6858000"/>
              <a:gd name="connsiteX434" fmla="*/ 2257220 w 7467600"/>
              <a:gd name="connsiteY434" fmla="*/ 6826257 h 6858000"/>
              <a:gd name="connsiteX435" fmla="*/ 2281324 w 7467600"/>
              <a:gd name="connsiteY435" fmla="*/ 6858000 h 6858000"/>
              <a:gd name="connsiteX436" fmla="*/ 2242860 w 7467600"/>
              <a:gd name="connsiteY436" fmla="*/ 6858000 h 6858000"/>
              <a:gd name="connsiteX437" fmla="*/ 2232818 w 7467600"/>
              <a:gd name="connsiteY437" fmla="*/ 6844926 h 6858000"/>
              <a:gd name="connsiteX438" fmla="*/ 1990172 w 7467600"/>
              <a:gd name="connsiteY438" fmla="*/ 6542121 h 6858000"/>
              <a:gd name="connsiteX439" fmla="*/ 2124090 w 7467600"/>
              <a:gd name="connsiteY439" fmla="*/ 6761017 h 6858000"/>
              <a:gd name="connsiteX440" fmla="*/ 2200380 w 7467600"/>
              <a:gd name="connsiteY440" fmla="*/ 6858000 h 6858000"/>
              <a:gd name="connsiteX441" fmla="*/ 2147507 w 7467600"/>
              <a:gd name="connsiteY441" fmla="*/ 6858000 h 6858000"/>
              <a:gd name="connsiteX442" fmla="*/ 2070668 w 7467600"/>
              <a:gd name="connsiteY442" fmla="*/ 6761520 h 6858000"/>
              <a:gd name="connsiteX443" fmla="*/ 1975142 w 7467600"/>
              <a:gd name="connsiteY443" fmla="*/ 6585570 h 6858000"/>
              <a:gd name="connsiteX444" fmla="*/ 2050035 w 7467600"/>
              <a:gd name="connsiteY444" fmla="*/ 6813345 h 6858000"/>
              <a:gd name="connsiteX445" fmla="*/ 2063025 w 7467600"/>
              <a:gd name="connsiteY445" fmla="*/ 6858000 h 6858000"/>
              <a:gd name="connsiteX446" fmla="*/ 2021675 w 7467600"/>
              <a:gd name="connsiteY446" fmla="*/ 6858000 h 6858000"/>
              <a:gd name="connsiteX447" fmla="*/ 2019308 w 7467600"/>
              <a:gd name="connsiteY447" fmla="*/ 6847118 h 6858000"/>
              <a:gd name="connsiteX448" fmla="*/ 1938835 w 7467600"/>
              <a:gd name="connsiteY448" fmla="*/ 6551160 h 6858000"/>
              <a:gd name="connsiteX449" fmla="*/ 1953230 w 7467600"/>
              <a:gd name="connsiteY449" fmla="*/ 6759699 h 6858000"/>
              <a:gd name="connsiteX450" fmla="*/ 1956763 w 7467600"/>
              <a:gd name="connsiteY450" fmla="*/ 6778191 h 6858000"/>
              <a:gd name="connsiteX451" fmla="*/ 1967925 w 7467600"/>
              <a:gd name="connsiteY451" fmla="*/ 6858000 h 6858000"/>
              <a:gd name="connsiteX452" fmla="*/ 1936622 w 7467600"/>
              <a:gd name="connsiteY452" fmla="*/ 6858000 h 6858000"/>
              <a:gd name="connsiteX453" fmla="*/ 1926261 w 7467600"/>
              <a:gd name="connsiteY453" fmla="*/ 6784064 h 6858000"/>
              <a:gd name="connsiteX454" fmla="*/ 1922724 w 7467600"/>
              <a:gd name="connsiteY454" fmla="*/ 6765577 h 6858000"/>
              <a:gd name="connsiteX455" fmla="*/ 1904650 w 7467600"/>
              <a:gd name="connsiteY455" fmla="*/ 6639616 h 6858000"/>
              <a:gd name="connsiteX456" fmla="*/ 1885273 w 7467600"/>
              <a:gd name="connsiteY456" fmla="*/ 6858000 h 6858000"/>
              <a:gd name="connsiteX457" fmla="*/ 1854363 w 7467600"/>
              <a:gd name="connsiteY457" fmla="*/ 6858000 h 6858000"/>
              <a:gd name="connsiteX458" fmla="*/ 1880391 w 7467600"/>
              <a:gd name="connsiteY458" fmla="*/ 6603796 h 6858000"/>
              <a:gd name="connsiteX459" fmla="*/ 1818273 w 7467600"/>
              <a:gd name="connsiteY459" fmla="*/ 6715729 h 6858000"/>
              <a:gd name="connsiteX460" fmla="*/ 1794691 w 7467600"/>
              <a:gd name="connsiteY460" fmla="*/ 6843239 h 6858000"/>
              <a:gd name="connsiteX461" fmla="*/ 1794914 w 7467600"/>
              <a:gd name="connsiteY461" fmla="*/ 6858000 h 6858000"/>
              <a:gd name="connsiteX462" fmla="*/ 1746128 w 7467600"/>
              <a:gd name="connsiteY462" fmla="*/ 6858000 h 6858000"/>
              <a:gd name="connsiteX463" fmla="*/ 1753934 w 7467600"/>
              <a:gd name="connsiteY463" fmla="*/ 6724796 h 6858000"/>
              <a:gd name="connsiteX464" fmla="*/ 1792053 w 7467600"/>
              <a:gd name="connsiteY464" fmla="*/ 6572396 h 6858000"/>
              <a:gd name="connsiteX465" fmla="*/ 1862248 w 7467600"/>
              <a:gd name="connsiteY465" fmla="*/ 6266397 h 6858000"/>
              <a:gd name="connsiteX466" fmla="*/ 1862250 w 7467600"/>
              <a:gd name="connsiteY466" fmla="*/ 6033531 h 6858000"/>
              <a:gd name="connsiteX467" fmla="*/ 1211999 w 7467600"/>
              <a:gd name="connsiteY467" fmla="*/ 6683610 h 6858000"/>
              <a:gd name="connsiteX468" fmla="*/ 1213266 w 7467600"/>
              <a:gd name="connsiteY468" fmla="*/ 6691947 h 6858000"/>
              <a:gd name="connsiteX469" fmla="*/ 1203370 w 7467600"/>
              <a:gd name="connsiteY469" fmla="*/ 6850676 h 6858000"/>
              <a:gd name="connsiteX470" fmla="*/ 1203671 w 7467600"/>
              <a:gd name="connsiteY470" fmla="*/ 6858000 h 6858000"/>
              <a:gd name="connsiteX471" fmla="*/ 1143180 w 7467600"/>
              <a:gd name="connsiteY471" fmla="*/ 6858000 h 6858000"/>
              <a:gd name="connsiteX472" fmla="*/ 1142176 w 7467600"/>
              <a:gd name="connsiteY472" fmla="*/ 6766045 h 6858000"/>
              <a:gd name="connsiteX473" fmla="*/ 1067484 w 7467600"/>
              <a:gd name="connsiteY473" fmla="*/ 6858000 h 6858000"/>
              <a:gd name="connsiteX474" fmla="*/ 953928 w 7467600"/>
              <a:gd name="connsiteY474" fmla="*/ 6858000 h 6858000"/>
              <a:gd name="connsiteX475" fmla="*/ 959715 w 7467600"/>
              <a:gd name="connsiteY475" fmla="*/ 6850185 h 6858000"/>
              <a:gd name="connsiteX476" fmla="*/ 1483788 w 7467600"/>
              <a:gd name="connsiteY476" fmla="*/ 6259174 h 6858000"/>
              <a:gd name="connsiteX477" fmla="*/ 1100671 w 7467600"/>
              <a:gd name="connsiteY477" fmla="*/ 6252137 h 6858000"/>
              <a:gd name="connsiteX478" fmla="*/ 1090144 w 7467600"/>
              <a:gd name="connsiteY478" fmla="*/ 6256748 h 6858000"/>
              <a:gd name="connsiteX479" fmla="*/ 1095872 w 7467600"/>
              <a:gd name="connsiteY479" fmla="*/ 6271892 h 6858000"/>
              <a:gd name="connsiteX480" fmla="*/ 262785 w 7467600"/>
              <a:gd name="connsiteY480" fmla="*/ 6845450 h 6858000"/>
              <a:gd name="connsiteX481" fmla="*/ 209968 w 7467600"/>
              <a:gd name="connsiteY481" fmla="*/ 6770713 h 6858000"/>
              <a:gd name="connsiteX482" fmla="*/ 873460 w 7467600"/>
              <a:gd name="connsiteY482" fmla="*/ 6253768 h 6858000"/>
              <a:gd name="connsiteX483" fmla="*/ 192686 w 7467600"/>
              <a:gd name="connsiteY483" fmla="*/ 5849257 h 6858000"/>
              <a:gd name="connsiteX484" fmla="*/ 4696 w 7467600"/>
              <a:gd name="connsiteY484" fmla="*/ 5697668 h 6858000"/>
              <a:gd name="connsiteX485" fmla="*/ 0 w 7467600"/>
              <a:gd name="connsiteY485" fmla="*/ 5689984 h 6858000"/>
              <a:gd name="connsiteX486" fmla="*/ 0 w 7467600"/>
              <a:gd name="connsiteY486" fmla="*/ 5513472 h 6858000"/>
              <a:gd name="connsiteX487" fmla="*/ 174101 w 7467600"/>
              <a:gd name="connsiteY487" fmla="*/ 5620277 h 6858000"/>
              <a:gd name="connsiteX488" fmla="*/ 891800 w 7467600"/>
              <a:gd name="connsiteY488" fmla="*/ 6036935 h 6858000"/>
              <a:gd name="connsiteX489" fmla="*/ 1072219 w 7467600"/>
              <a:gd name="connsiteY489" fmla="*/ 6169443 h 6858000"/>
              <a:gd name="connsiteX490" fmla="*/ 1074117 w 7467600"/>
              <a:gd name="connsiteY490" fmla="*/ 6170301 h 6858000"/>
              <a:gd name="connsiteX491" fmla="*/ 1083114 w 7467600"/>
              <a:gd name="connsiteY491" fmla="*/ 6174131 h 6858000"/>
              <a:gd name="connsiteX492" fmla="*/ 1543010 w 7467600"/>
              <a:gd name="connsiteY492" fmla="*/ 6191140 h 6858000"/>
              <a:gd name="connsiteX493" fmla="*/ 1551080 w 7467600"/>
              <a:gd name="connsiteY493" fmla="*/ 6195006 h 6858000"/>
              <a:gd name="connsiteX494" fmla="*/ 2345443 w 7467600"/>
              <a:gd name="connsiteY494" fmla="*/ 5549882 h 6858000"/>
              <a:gd name="connsiteX495" fmla="*/ 1721499 w 7467600"/>
              <a:gd name="connsiteY495" fmla="*/ 5599969 h 6858000"/>
              <a:gd name="connsiteX496" fmla="*/ 767716 w 7467600"/>
              <a:gd name="connsiteY496" fmla="*/ 5472768 h 6858000"/>
              <a:gd name="connsiteX497" fmla="*/ 722147 w 7467600"/>
              <a:gd name="connsiteY497" fmla="*/ 5393091 h 6858000"/>
              <a:gd name="connsiteX498" fmla="*/ 1485552 w 7467600"/>
              <a:gd name="connsiteY498" fmla="*/ 5313202 h 6858000"/>
              <a:gd name="connsiteX499" fmla="*/ 2143004 w 7467600"/>
              <a:gd name="connsiteY499" fmla="*/ 5402420 h 6858000"/>
              <a:gd name="connsiteX500" fmla="*/ 1933391 w 7467600"/>
              <a:gd name="connsiteY500" fmla="*/ 5156971 h 6858000"/>
              <a:gd name="connsiteX501" fmla="*/ 1827118 w 7467600"/>
              <a:gd name="connsiteY501" fmla="*/ 4968410 h 6858000"/>
              <a:gd name="connsiteX502" fmla="*/ 1837349 w 7467600"/>
              <a:gd name="connsiteY502" fmla="*/ 4956357 h 6858000"/>
              <a:gd name="connsiteX503" fmla="*/ 2162835 w 7467600"/>
              <a:gd name="connsiteY503" fmla="*/ 5187853 h 6858000"/>
              <a:gd name="connsiteX504" fmla="*/ 2257167 w 7467600"/>
              <a:gd name="connsiteY504" fmla="*/ 5462123 h 6858000"/>
              <a:gd name="connsiteX505" fmla="*/ 2261598 w 7467600"/>
              <a:gd name="connsiteY505" fmla="*/ 5467998 h 6858000"/>
              <a:gd name="connsiteX506" fmla="*/ 2437177 w 7467600"/>
              <a:gd name="connsiteY506" fmla="*/ 5479608 h 6858000"/>
              <a:gd name="connsiteX507" fmla="*/ 2445247 w 7467600"/>
              <a:gd name="connsiteY507" fmla="*/ 5483476 h 6858000"/>
              <a:gd name="connsiteX508" fmla="*/ 2743626 w 7467600"/>
              <a:gd name="connsiteY508" fmla="*/ 5304819 h 6858000"/>
              <a:gd name="connsiteX509" fmla="*/ 3048102 w 7467600"/>
              <a:gd name="connsiteY509" fmla="*/ 5150595 h 6858000"/>
              <a:gd name="connsiteX510" fmla="*/ 1799414 w 7467600"/>
              <a:gd name="connsiteY510" fmla="*/ 4694732 h 6858000"/>
              <a:gd name="connsiteX511" fmla="*/ 1771735 w 7467600"/>
              <a:gd name="connsiteY511" fmla="*/ 4619929 h 6858000"/>
              <a:gd name="connsiteX512" fmla="*/ 3104273 w 7467600"/>
              <a:gd name="connsiteY512" fmla="*/ 5076159 h 6858000"/>
              <a:gd name="connsiteX513" fmla="*/ 3113245 w 7467600"/>
              <a:gd name="connsiteY513" fmla="*/ 5090705 h 6858000"/>
              <a:gd name="connsiteX514" fmla="*/ 3126294 w 7467600"/>
              <a:gd name="connsiteY514" fmla="*/ 5114400 h 6858000"/>
              <a:gd name="connsiteX515" fmla="*/ 3937433 w 7467600"/>
              <a:gd name="connsiteY515" fmla="*/ 4830473 h 6858000"/>
              <a:gd name="connsiteX516" fmla="*/ 3590475 w 7467600"/>
              <a:gd name="connsiteY516" fmla="*/ 4597974 h 6858000"/>
              <a:gd name="connsiteX517" fmla="*/ 3100264 w 7467600"/>
              <a:gd name="connsiteY517" fmla="*/ 4579845 h 6858000"/>
              <a:gd name="connsiteX518" fmla="*/ 2183576 w 7467600"/>
              <a:gd name="connsiteY518" fmla="*/ 4227150 h 6858000"/>
              <a:gd name="connsiteX519" fmla="*/ 2151029 w 7467600"/>
              <a:gd name="connsiteY519" fmla="*/ 4146947 h 6858000"/>
              <a:gd name="connsiteX520" fmla="*/ 3563434 w 7467600"/>
              <a:gd name="connsiteY520" fmla="*/ 4469115 h 6858000"/>
              <a:gd name="connsiteX521" fmla="*/ 3177952 w 7467600"/>
              <a:gd name="connsiteY521" fmla="*/ 3657386 h 6858000"/>
              <a:gd name="connsiteX522" fmla="*/ 3189263 w 7467600"/>
              <a:gd name="connsiteY522" fmla="*/ 3625726 h 6858000"/>
              <a:gd name="connsiteX523" fmla="*/ 3560912 w 7467600"/>
              <a:gd name="connsiteY523" fmla="*/ 4079863 h 6858000"/>
              <a:gd name="connsiteX524" fmla="*/ 3626636 w 7467600"/>
              <a:gd name="connsiteY524" fmla="*/ 4512230 h 6858000"/>
              <a:gd name="connsiteX525" fmla="*/ 3653088 w 7467600"/>
              <a:gd name="connsiteY525" fmla="*/ 4521417 h 6858000"/>
              <a:gd name="connsiteX526" fmla="*/ 3988128 w 7467600"/>
              <a:gd name="connsiteY526" fmla="*/ 4817267 h 6858000"/>
              <a:gd name="connsiteX527" fmla="*/ 4830582 w 7467600"/>
              <a:gd name="connsiteY527" fmla="*/ 4676000 h 6858000"/>
              <a:gd name="connsiteX528" fmla="*/ 4830100 w 7467600"/>
              <a:gd name="connsiteY528" fmla="*/ 4675554 h 6858000"/>
              <a:gd name="connsiteX529" fmla="*/ 4036318 w 7467600"/>
              <a:gd name="connsiteY529" fmla="*/ 4147013 h 6858000"/>
              <a:gd name="connsiteX530" fmla="*/ 3432098 w 7467600"/>
              <a:gd name="connsiteY530" fmla="*/ 3537312 h 6858000"/>
              <a:gd name="connsiteX531" fmla="*/ 3446761 w 7467600"/>
              <a:gd name="connsiteY531" fmla="*/ 3461278 h 6858000"/>
              <a:gd name="connsiteX532" fmla="*/ 4419733 w 7467600"/>
              <a:gd name="connsiteY532" fmla="*/ 3963555 h 6858000"/>
              <a:gd name="connsiteX533" fmla="*/ 4781371 w 7467600"/>
              <a:gd name="connsiteY533" fmla="*/ 4458604 h 6858000"/>
              <a:gd name="connsiteX534" fmla="*/ 4780440 w 7467600"/>
              <a:gd name="connsiteY534" fmla="*/ 4470290 h 6858000"/>
              <a:gd name="connsiteX535" fmla="*/ 4898954 w 7467600"/>
              <a:gd name="connsiteY535" fmla="*/ 4662092 h 6858000"/>
              <a:gd name="connsiteX536" fmla="*/ 4900699 w 7467600"/>
              <a:gd name="connsiteY536" fmla="*/ 4670867 h 6858000"/>
              <a:gd name="connsiteX537" fmla="*/ 5714511 w 7467600"/>
              <a:gd name="connsiteY537" fmla="*/ 4663483 h 6858000"/>
              <a:gd name="connsiteX538" fmla="*/ 5464793 w 7467600"/>
              <a:gd name="connsiteY538" fmla="*/ 4393556 h 6858000"/>
              <a:gd name="connsiteX539" fmla="*/ 5461897 w 7467600"/>
              <a:gd name="connsiteY539" fmla="*/ 4390879 h 6858000"/>
              <a:gd name="connsiteX540" fmla="*/ 4294126 w 7467600"/>
              <a:gd name="connsiteY540" fmla="*/ 3303048 h 6858000"/>
              <a:gd name="connsiteX541" fmla="*/ 4305321 w 7467600"/>
              <a:gd name="connsiteY541" fmla="*/ 3256953 h 6858000"/>
              <a:gd name="connsiteX542" fmla="*/ 4949299 w 7467600"/>
              <a:gd name="connsiteY542" fmla="*/ 3766336 h 6858000"/>
              <a:gd name="connsiteX543" fmla="*/ 5291452 w 7467600"/>
              <a:gd name="connsiteY543" fmla="*/ 4076801 h 6858000"/>
              <a:gd name="connsiteX544" fmla="*/ 5434998 w 7467600"/>
              <a:gd name="connsiteY544" fmla="*/ 4254100 h 6858000"/>
              <a:gd name="connsiteX545" fmla="*/ 5351015 w 7467600"/>
              <a:gd name="connsiteY545" fmla="*/ 3760989 h 6858000"/>
              <a:gd name="connsiteX546" fmla="*/ 5413780 w 7467600"/>
              <a:gd name="connsiteY546" fmla="*/ 2966265 h 6858000"/>
              <a:gd name="connsiteX547" fmla="*/ 5425627 w 7467600"/>
              <a:gd name="connsiteY547" fmla="*/ 2954192 h 6858000"/>
              <a:gd name="connsiteX548" fmla="*/ 6604735 w 7467600"/>
              <a:gd name="connsiteY548" fmla="*/ 2041381 h 6858000"/>
              <a:gd name="connsiteX549" fmla="*/ 7204487 w 7467600"/>
              <a:gd name="connsiteY549" fmla="*/ 2742112 h 6858000"/>
              <a:gd name="connsiteX550" fmla="*/ 7131592 w 7467600"/>
              <a:gd name="connsiteY550" fmla="*/ 2672096 h 6858000"/>
              <a:gd name="connsiteX551" fmla="*/ 6996344 w 7467600"/>
              <a:gd name="connsiteY551" fmla="*/ 2518310 h 6858000"/>
              <a:gd name="connsiteX552" fmla="*/ 6735495 w 7467600"/>
              <a:gd name="connsiteY552" fmla="*/ 2196890 h 6858000"/>
              <a:gd name="connsiteX553" fmla="*/ 6721901 w 7467600"/>
              <a:gd name="connsiteY553" fmla="*/ 2179274 h 6858000"/>
              <a:gd name="connsiteX554" fmla="*/ 6604735 w 7467600"/>
              <a:gd name="connsiteY554" fmla="*/ 2041381 h 6858000"/>
              <a:gd name="connsiteX555" fmla="*/ 6591670 w 7467600"/>
              <a:gd name="connsiteY555" fmla="*/ 1988277 h 6858000"/>
              <a:gd name="connsiteX556" fmla="*/ 6747349 w 7467600"/>
              <a:gd name="connsiteY556" fmla="*/ 2160069 h 6858000"/>
              <a:gd name="connsiteX557" fmla="*/ 6760943 w 7467600"/>
              <a:gd name="connsiteY557" fmla="*/ 2177686 h 6858000"/>
              <a:gd name="connsiteX558" fmla="*/ 7021065 w 7467600"/>
              <a:gd name="connsiteY558" fmla="*/ 2498102 h 6858000"/>
              <a:gd name="connsiteX559" fmla="*/ 7155223 w 7467600"/>
              <a:gd name="connsiteY559" fmla="*/ 2650386 h 6858000"/>
              <a:gd name="connsiteX560" fmla="*/ 7203167 w 7467600"/>
              <a:gd name="connsiteY560" fmla="*/ 2697288 h 6858000"/>
              <a:gd name="connsiteX561" fmla="*/ 6937703 w 7467600"/>
              <a:gd name="connsiteY561" fmla="*/ 2321981 h 6858000"/>
              <a:gd name="connsiteX562" fmla="*/ 6591670 w 7467600"/>
              <a:gd name="connsiteY562" fmla="*/ 1988277 h 6858000"/>
              <a:gd name="connsiteX563" fmla="*/ 5798671 w 7467600"/>
              <a:gd name="connsiteY563" fmla="*/ 1981601 h 6858000"/>
              <a:gd name="connsiteX564" fmla="*/ 5754709 w 7467600"/>
              <a:gd name="connsiteY564" fmla="*/ 2071454 h 6858000"/>
              <a:gd name="connsiteX565" fmla="*/ 5763044 w 7467600"/>
              <a:gd name="connsiteY565" fmla="*/ 2842206 h 6858000"/>
              <a:gd name="connsiteX566" fmla="*/ 5764974 w 7467600"/>
              <a:gd name="connsiteY566" fmla="*/ 2799609 h 6858000"/>
              <a:gd name="connsiteX567" fmla="*/ 5767665 w 7467600"/>
              <a:gd name="connsiteY567" fmla="*/ 2666409 h 6858000"/>
              <a:gd name="connsiteX568" fmla="*/ 5763055 w 7467600"/>
              <a:gd name="connsiteY568" fmla="*/ 2579705 h 6858000"/>
              <a:gd name="connsiteX569" fmla="*/ 5758079 w 7467600"/>
              <a:gd name="connsiteY569" fmla="*/ 2492508 h 6858000"/>
              <a:gd name="connsiteX570" fmla="*/ 5779325 w 7467600"/>
              <a:gd name="connsiteY570" fmla="*/ 2197069 h 6858000"/>
              <a:gd name="connsiteX571" fmla="*/ 5798671 w 7467600"/>
              <a:gd name="connsiteY571" fmla="*/ 1981601 h 6858000"/>
              <a:gd name="connsiteX572" fmla="*/ 5829202 w 7467600"/>
              <a:gd name="connsiteY572" fmla="*/ 1971679 h 6858000"/>
              <a:gd name="connsiteX573" fmla="*/ 5809558 w 7467600"/>
              <a:gd name="connsiteY573" fmla="*/ 2198043 h 6858000"/>
              <a:gd name="connsiteX574" fmla="*/ 5788653 w 7467600"/>
              <a:gd name="connsiteY574" fmla="*/ 2489430 h 6858000"/>
              <a:gd name="connsiteX575" fmla="*/ 5793439 w 7467600"/>
              <a:gd name="connsiteY575" fmla="*/ 2575235 h 6858000"/>
              <a:gd name="connsiteX576" fmla="*/ 5796837 w 7467600"/>
              <a:gd name="connsiteY576" fmla="*/ 2637633 h 6858000"/>
              <a:gd name="connsiteX577" fmla="*/ 5818614 w 7467600"/>
              <a:gd name="connsiteY577" fmla="*/ 2473055 h 6858000"/>
              <a:gd name="connsiteX578" fmla="*/ 5829202 w 7467600"/>
              <a:gd name="connsiteY578" fmla="*/ 1971679 h 6858000"/>
              <a:gd name="connsiteX579" fmla="*/ 5911389 w 7467600"/>
              <a:gd name="connsiteY579" fmla="*/ 1898371 h 6858000"/>
              <a:gd name="connsiteX580" fmla="*/ 6237627 w 7467600"/>
              <a:gd name="connsiteY580" fmla="*/ 2231921 h 6858000"/>
              <a:gd name="connsiteX581" fmla="*/ 5911389 w 7467600"/>
              <a:gd name="connsiteY581" fmla="*/ 1898371 h 6858000"/>
              <a:gd name="connsiteX582" fmla="*/ 6944437 w 7467600"/>
              <a:gd name="connsiteY582" fmla="*/ 1575402 h 6858000"/>
              <a:gd name="connsiteX583" fmla="*/ 6304730 w 7467600"/>
              <a:gd name="connsiteY583" fmla="*/ 1766654 h 6858000"/>
              <a:gd name="connsiteX584" fmla="*/ 6944437 w 7467600"/>
              <a:gd name="connsiteY584" fmla="*/ 1575402 h 6858000"/>
              <a:gd name="connsiteX585" fmla="*/ 7019523 w 7467600"/>
              <a:gd name="connsiteY585" fmla="*/ 1519450 h 6858000"/>
              <a:gd name="connsiteX586" fmla="*/ 6298091 w 7467600"/>
              <a:gd name="connsiteY586" fmla="*/ 1737122 h 6858000"/>
              <a:gd name="connsiteX587" fmla="*/ 7019523 w 7467600"/>
              <a:gd name="connsiteY587" fmla="*/ 1519450 h 6858000"/>
              <a:gd name="connsiteX588" fmla="*/ 2399523 w 7467600"/>
              <a:gd name="connsiteY588" fmla="*/ 1428234 h 6858000"/>
              <a:gd name="connsiteX589" fmla="*/ 2224982 w 7467600"/>
              <a:gd name="connsiteY589" fmla="*/ 1826201 h 6858000"/>
              <a:gd name="connsiteX590" fmla="*/ 2096099 w 7467600"/>
              <a:gd name="connsiteY590" fmla="*/ 2345900 h 6858000"/>
              <a:gd name="connsiteX591" fmla="*/ 2283317 w 7467600"/>
              <a:gd name="connsiteY591" fmla="*/ 1796925 h 6858000"/>
              <a:gd name="connsiteX592" fmla="*/ 2399523 w 7467600"/>
              <a:gd name="connsiteY592" fmla="*/ 1428234 h 6858000"/>
              <a:gd name="connsiteX593" fmla="*/ 2448558 w 7467600"/>
              <a:gd name="connsiteY593" fmla="*/ 1373435 h 6858000"/>
              <a:gd name="connsiteX594" fmla="*/ 2312521 w 7467600"/>
              <a:gd name="connsiteY594" fmla="*/ 1806140 h 6858000"/>
              <a:gd name="connsiteX595" fmla="*/ 2127533 w 7467600"/>
              <a:gd name="connsiteY595" fmla="*/ 2348380 h 6858000"/>
              <a:gd name="connsiteX596" fmla="*/ 2358080 w 7467600"/>
              <a:gd name="connsiteY596" fmla="*/ 1866134 h 6858000"/>
              <a:gd name="connsiteX597" fmla="*/ 2407436 w 7467600"/>
              <a:gd name="connsiteY597" fmla="*/ 1651070 h 6858000"/>
              <a:gd name="connsiteX598" fmla="*/ 2448558 w 7467600"/>
              <a:gd name="connsiteY598" fmla="*/ 1373435 h 6858000"/>
              <a:gd name="connsiteX599" fmla="*/ 278707 w 7467600"/>
              <a:gd name="connsiteY599" fmla="*/ 1352270 h 6858000"/>
              <a:gd name="connsiteX600" fmla="*/ 321570 w 7467600"/>
              <a:gd name="connsiteY600" fmla="*/ 1861610 h 6858000"/>
              <a:gd name="connsiteX601" fmla="*/ 294281 w 7467600"/>
              <a:gd name="connsiteY601" fmla="*/ 1440658 h 6858000"/>
              <a:gd name="connsiteX602" fmla="*/ 278707 w 7467600"/>
              <a:gd name="connsiteY602" fmla="*/ 1352270 h 6858000"/>
              <a:gd name="connsiteX603" fmla="*/ 1423821 w 7467600"/>
              <a:gd name="connsiteY603" fmla="*/ 1351958 h 6858000"/>
              <a:gd name="connsiteX604" fmla="*/ 1638521 w 7467600"/>
              <a:gd name="connsiteY604" fmla="*/ 1908470 h 6858000"/>
              <a:gd name="connsiteX605" fmla="*/ 1754199 w 7467600"/>
              <a:gd name="connsiteY605" fmla="*/ 2149284 h 6858000"/>
              <a:gd name="connsiteX606" fmla="*/ 1908359 w 7467600"/>
              <a:gd name="connsiteY606" fmla="*/ 2364988 h 6858000"/>
              <a:gd name="connsiteX607" fmla="*/ 1647661 w 7467600"/>
              <a:gd name="connsiteY607" fmla="*/ 1825945 h 6858000"/>
              <a:gd name="connsiteX608" fmla="*/ 1423821 w 7467600"/>
              <a:gd name="connsiteY608" fmla="*/ 1351958 h 6858000"/>
              <a:gd name="connsiteX609" fmla="*/ 1431890 w 7467600"/>
              <a:gd name="connsiteY609" fmla="*/ 1306475 h 6858000"/>
              <a:gd name="connsiteX610" fmla="*/ 1507597 w 7467600"/>
              <a:gd name="connsiteY610" fmla="*/ 1446132 h 6858000"/>
              <a:gd name="connsiteX611" fmla="*/ 1674586 w 7467600"/>
              <a:gd name="connsiteY611" fmla="*/ 1813832 h 6858000"/>
              <a:gd name="connsiteX612" fmla="*/ 1815950 w 7467600"/>
              <a:gd name="connsiteY612" fmla="*/ 2128564 h 6858000"/>
              <a:gd name="connsiteX613" fmla="*/ 1984242 w 7467600"/>
              <a:gd name="connsiteY613" fmla="*/ 2430829 h 6858000"/>
              <a:gd name="connsiteX614" fmla="*/ 2014023 w 7467600"/>
              <a:gd name="connsiteY614" fmla="*/ 2450995 h 6858000"/>
              <a:gd name="connsiteX615" fmla="*/ 1747337 w 7467600"/>
              <a:gd name="connsiteY615" fmla="*/ 1855264 h 6858000"/>
              <a:gd name="connsiteX616" fmla="*/ 1533749 w 7467600"/>
              <a:gd name="connsiteY616" fmla="*/ 1478656 h 6858000"/>
              <a:gd name="connsiteX617" fmla="*/ 1431890 w 7467600"/>
              <a:gd name="connsiteY617" fmla="*/ 1306475 h 6858000"/>
              <a:gd name="connsiteX618" fmla="*/ 5052692 w 7467600"/>
              <a:gd name="connsiteY618" fmla="*/ 1292994 h 6858000"/>
              <a:gd name="connsiteX619" fmla="*/ 5200661 w 7467600"/>
              <a:gd name="connsiteY619" fmla="*/ 1635186 h 6858000"/>
              <a:gd name="connsiteX620" fmla="*/ 5297138 w 7467600"/>
              <a:gd name="connsiteY620" fmla="*/ 1906351 h 6858000"/>
              <a:gd name="connsiteX621" fmla="*/ 5052692 w 7467600"/>
              <a:gd name="connsiteY621" fmla="*/ 1292994 h 6858000"/>
              <a:gd name="connsiteX622" fmla="*/ 5009948 w 7467600"/>
              <a:gd name="connsiteY622" fmla="*/ 1273619 h 6858000"/>
              <a:gd name="connsiteX623" fmla="*/ 5121777 w 7467600"/>
              <a:gd name="connsiteY623" fmla="*/ 1654213 h 6858000"/>
              <a:gd name="connsiteX624" fmla="*/ 5293545 w 7467600"/>
              <a:gd name="connsiteY624" fmla="*/ 2072247 h 6858000"/>
              <a:gd name="connsiteX625" fmla="*/ 5294042 w 7467600"/>
              <a:gd name="connsiteY625" fmla="*/ 2065019 h 6858000"/>
              <a:gd name="connsiteX626" fmla="*/ 5171936 w 7467600"/>
              <a:gd name="connsiteY626" fmla="*/ 1647613 h 6858000"/>
              <a:gd name="connsiteX627" fmla="*/ 5009948 w 7467600"/>
              <a:gd name="connsiteY627" fmla="*/ 1273619 h 6858000"/>
              <a:gd name="connsiteX628" fmla="*/ 655236 w 7467600"/>
              <a:gd name="connsiteY628" fmla="*/ 1268632 h 6858000"/>
              <a:gd name="connsiteX629" fmla="*/ 839521 w 7467600"/>
              <a:gd name="connsiteY629" fmla="*/ 1685315 h 6858000"/>
              <a:gd name="connsiteX630" fmla="*/ 1109416 w 7467600"/>
              <a:gd name="connsiteY630" fmla="*/ 2061663 h 6858000"/>
              <a:gd name="connsiteX631" fmla="*/ 1298300 w 7467600"/>
              <a:gd name="connsiteY631" fmla="*/ 2247742 h 6858000"/>
              <a:gd name="connsiteX632" fmla="*/ 1125871 w 7467600"/>
              <a:gd name="connsiteY632" fmla="*/ 1989513 h 6858000"/>
              <a:gd name="connsiteX633" fmla="*/ 981574 w 7467600"/>
              <a:gd name="connsiteY633" fmla="*/ 1783157 h 6858000"/>
              <a:gd name="connsiteX634" fmla="*/ 922198 w 7467600"/>
              <a:gd name="connsiteY634" fmla="*/ 1677437 h 6858000"/>
              <a:gd name="connsiteX635" fmla="*/ 869293 w 7467600"/>
              <a:gd name="connsiteY635" fmla="*/ 1583214 h 6858000"/>
              <a:gd name="connsiteX636" fmla="*/ 751431 w 7467600"/>
              <a:gd name="connsiteY636" fmla="*/ 1405731 h 6858000"/>
              <a:gd name="connsiteX637" fmla="*/ 655236 w 7467600"/>
              <a:gd name="connsiteY637" fmla="*/ 1268632 h 6858000"/>
              <a:gd name="connsiteX638" fmla="*/ 6516292 w 7467600"/>
              <a:gd name="connsiteY638" fmla="*/ 1263064 h 6858000"/>
              <a:gd name="connsiteX639" fmla="*/ 5736320 w 7467600"/>
              <a:gd name="connsiteY639" fmla="*/ 1501803 h 6858000"/>
              <a:gd name="connsiteX640" fmla="*/ 6516292 w 7467600"/>
              <a:gd name="connsiteY640" fmla="*/ 1263064 h 6858000"/>
              <a:gd name="connsiteX641" fmla="*/ 291466 w 7467600"/>
              <a:gd name="connsiteY641" fmla="*/ 1250369 h 6858000"/>
              <a:gd name="connsiteX642" fmla="*/ 323180 w 7467600"/>
              <a:gd name="connsiteY642" fmla="*/ 1435283 h 6858000"/>
              <a:gd name="connsiteX643" fmla="*/ 349381 w 7467600"/>
              <a:gd name="connsiteY643" fmla="*/ 1875041 h 6858000"/>
              <a:gd name="connsiteX644" fmla="*/ 374363 w 7467600"/>
              <a:gd name="connsiteY644" fmla="*/ 1506494 h 6858000"/>
              <a:gd name="connsiteX645" fmla="*/ 302168 w 7467600"/>
              <a:gd name="connsiteY645" fmla="*/ 1274495 h 6858000"/>
              <a:gd name="connsiteX646" fmla="*/ 291466 w 7467600"/>
              <a:gd name="connsiteY646" fmla="*/ 1250369 h 6858000"/>
              <a:gd name="connsiteX647" fmla="*/ 678222 w 7467600"/>
              <a:gd name="connsiteY647" fmla="*/ 1248670 h 6858000"/>
              <a:gd name="connsiteX648" fmla="*/ 775536 w 7467600"/>
              <a:gd name="connsiteY648" fmla="*/ 1388015 h 6858000"/>
              <a:gd name="connsiteX649" fmla="*/ 894529 w 7467600"/>
              <a:gd name="connsiteY649" fmla="*/ 1567739 h 6858000"/>
              <a:gd name="connsiteX650" fmla="*/ 948000 w 7467600"/>
              <a:gd name="connsiteY650" fmla="*/ 1663088 h 6858000"/>
              <a:gd name="connsiteX651" fmla="*/ 1006812 w 7467600"/>
              <a:gd name="connsiteY651" fmla="*/ 1767683 h 6858000"/>
              <a:gd name="connsiteX652" fmla="*/ 1149133 w 7467600"/>
              <a:gd name="connsiteY652" fmla="*/ 1971513 h 6858000"/>
              <a:gd name="connsiteX653" fmla="*/ 1333952 w 7467600"/>
              <a:gd name="connsiteY653" fmla="*/ 2251620 h 6858000"/>
              <a:gd name="connsiteX654" fmla="*/ 1337329 w 7467600"/>
              <a:gd name="connsiteY654" fmla="*/ 2258350 h 6858000"/>
              <a:gd name="connsiteX655" fmla="*/ 1014726 w 7467600"/>
              <a:gd name="connsiteY655" fmla="*/ 1615556 h 6858000"/>
              <a:gd name="connsiteX656" fmla="*/ 678222 w 7467600"/>
              <a:gd name="connsiteY656" fmla="*/ 1248670 h 6858000"/>
              <a:gd name="connsiteX657" fmla="*/ 6691602 w 7467600"/>
              <a:gd name="connsiteY657" fmla="*/ 1140573 h 6858000"/>
              <a:gd name="connsiteX658" fmla="*/ 6571100 w 7467600"/>
              <a:gd name="connsiteY658" fmla="*/ 1183662 h 6858000"/>
              <a:gd name="connsiteX659" fmla="*/ 6241687 w 7467600"/>
              <a:gd name="connsiteY659" fmla="*/ 1257600 h 6858000"/>
              <a:gd name="connsiteX660" fmla="*/ 5693009 w 7467600"/>
              <a:gd name="connsiteY660" fmla="*/ 1478256 h 6858000"/>
              <a:gd name="connsiteX661" fmla="*/ 6548420 w 7467600"/>
              <a:gd name="connsiteY661" fmla="*/ 1214599 h 6858000"/>
              <a:gd name="connsiteX662" fmla="*/ 6605473 w 7467600"/>
              <a:gd name="connsiteY662" fmla="*/ 1184686 h 6858000"/>
              <a:gd name="connsiteX663" fmla="*/ 6691602 w 7467600"/>
              <a:gd name="connsiteY663" fmla="*/ 1140573 h 6858000"/>
              <a:gd name="connsiteX664" fmla="*/ 4002475 w 7467600"/>
              <a:gd name="connsiteY664" fmla="*/ 1037802 h 6858000"/>
              <a:gd name="connsiteX665" fmla="*/ 4000324 w 7467600"/>
              <a:gd name="connsiteY665" fmla="*/ 1039362 h 6858000"/>
              <a:gd name="connsiteX666" fmla="*/ 4002862 w 7467600"/>
              <a:gd name="connsiteY666" fmla="*/ 1042866 h 6858000"/>
              <a:gd name="connsiteX667" fmla="*/ 4002475 w 7467600"/>
              <a:gd name="connsiteY667" fmla="*/ 1037802 h 6858000"/>
              <a:gd name="connsiteX668" fmla="*/ 506322 w 7467600"/>
              <a:gd name="connsiteY668" fmla="*/ 1020997 h 6858000"/>
              <a:gd name="connsiteX669" fmla="*/ 533068 w 7467600"/>
              <a:gd name="connsiteY669" fmla="*/ 1029409 h 6858000"/>
              <a:gd name="connsiteX670" fmla="*/ 1232525 w 7467600"/>
              <a:gd name="connsiteY670" fmla="*/ 1804675 h 6858000"/>
              <a:gd name="connsiteX671" fmla="*/ 1388858 w 7467600"/>
              <a:gd name="connsiteY671" fmla="*/ 2368011 h 6858000"/>
              <a:gd name="connsiteX672" fmla="*/ 1384098 w 7467600"/>
              <a:gd name="connsiteY672" fmla="*/ 2378125 h 6858000"/>
              <a:gd name="connsiteX673" fmla="*/ 1425393 w 7467600"/>
              <a:gd name="connsiteY673" fmla="*/ 2589124 h 6858000"/>
              <a:gd name="connsiteX674" fmla="*/ 1424001 w 7467600"/>
              <a:gd name="connsiteY674" fmla="*/ 2597541 h 6858000"/>
              <a:gd name="connsiteX675" fmla="*/ 2152729 w 7467600"/>
              <a:gd name="connsiteY675" fmla="*/ 2864487 h 6858000"/>
              <a:gd name="connsiteX676" fmla="*/ 2020609 w 7467600"/>
              <a:gd name="connsiteY676" fmla="*/ 2539671 h 6858000"/>
              <a:gd name="connsiteX677" fmla="*/ 2018920 w 7467600"/>
              <a:gd name="connsiteY677" fmla="*/ 2536309 h 6858000"/>
              <a:gd name="connsiteX678" fmla="*/ 1342441 w 7467600"/>
              <a:gd name="connsiteY678" fmla="*/ 1173017 h 6858000"/>
              <a:gd name="connsiteX679" fmla="*/ 1367925 w 7467600"/>
              <a:gd name="connsiteY679" fmla="*/ 1135648 h 6858000"/>
              <a:gd name="connsiteX680" fmla="*/ 1771401 w 7467600"/>
              <a:gd name="connsiteY680" fmla="*/ 1806673 h 6858000"/>
              <a:gd name="connsiteX681" fmla="*/ 1972385 w 7467600"/>
              <a:gd name="connsiteY681" fmla="*/ 2198735 h 6858000"/>
              <a:gd name="connsiteX682" fmla="*/ 2040892 w 7467600"/>
              <a:gd name="connsiteY682" fmla="*/ 2405205 h 6858000"/>
              <a:gd name="connsiteX683" fmla="*/ 2131689 w 7467600"/>
              <a:gd name="connsiteY683" fmla="*/ 1936926 h 6858000"/>
              <a:gd name="connsiteX684" fmla="*/ 2454820 w 7467600"/>
              <a:gd name="connsiteY684" fmla="*/ 1248808 h 6858000"/>
              <a:gd name="connsiteX685" fmla="*/ 2492512 w 7467600"/>
              <a:gd name="connsiteY685" fmla="*/ 1302920 h 6858000"/>
              <a:gd name="connsiteX686" fmla="*/ 2081216 w 7467600"/>
              <a:gd name="connsiteY686" fmla="*/ 2527513 h 6858000"/>
              <a:gd name="connsiteX687" fmla="*/ 2081211 w 7467600"/>
              <a:gd name="connsiteY687" fmla="*/ 2528916 h 6858000"/>
              <a:gd name="connsiteX688" fmla="*/ 2199067 w 7467600"/>
              <a:gd name="connsiteY688" fmla="*/ 2884061 h 6858000"/>
              <a:gd name="connsiteX689" fmla="*/ 3192586 w 7467600"/>
              <a:gd name="connsiteY689" fmla="*/ 3411496 h 6858000"/>
              <a:gd name="connsiteX690" fmla="*/ 3182620 w 7467600"/>
              <a:gd name="connsiteY690" fmla="*/ 3483279 h 6858000"/>
              <a:gd name="connsiteX691" fmla="*/ 2435119 w 7467600"/>
              <a:gd name="connsiteY691" fmla="*/ 3080173 h 6858000"/>
              <a:gd name="connsiteX692" fmla="*/ 2410152 w 7467600"/>
              <a:gd name="connsiteY692" fmla="*/ 3063751 h 6858000"/>
              <a:gd name="connsiteX693" fmla="*/ 2408099 w 7467600"/>
              <a:gd name="connsiteY693" fmla="*/ 3064403 h 6858000"/>
              <a:gd name="connsiteX694" fmla="*/ 2407218 w 7467600"/>
              <a:gd name="connsiteY694" fmla="*/ 3070324 h 6858000"/>
              <a:gd name="connsiteX695" fmla="*/ 2380138 w 7467600"/>
              <a:gd name="connsiteY695" fmla="*/ 3099341 h 6858000"/>
              <a:gd name="connsiteX696" fmla="*/ 1765923 w 7467600"/>
              <a:gd name="connsiteY696" fmla="*/ 3581043 h 6858000"/>
              <a:gd name="connsiteX697" fmla="*/ 1702258 w 7467600"/>
              <a:gd name="connsiteY697" fmla="*/ 3612286 h 6858000"/>
              <a:gd name="connsiteX698" fmla="*/ 1538370 w 7467600"/>
              <a:gd name="connsiteY698" fmla="*/ 3811804 h 6858000"/>
              <a:gd name="connsiteX699" fmla="*/ 542867 w 7467600"/>
              <a:gd name="connsiteY699" fmla="*/ 4944092 h 6858000"/>
              <a:gd name="connsiteX700" fmla="*/ 515800 w 7467600"/>
              <a:gd name="connsiteY700" fmla="*/ 4862180 h 6858000"/>
              <a:gd name="connsiteX701" fmla="*/ 909145 w 7467600"/>
              <a:gd name="connsiteY701" fmla="*/ 4199225 h 6858000"/>
              <a:gd name="connsiteX702" fmla="*/ 1214067 w 7467600"/>
              <a:gd name="connsiteY702" fmla="*/ 3908561 h 6858000"/>
              <a:gd name="connsiteX703" fmla="*/ 640967 w 7467600"/>
              <a:gd name="connsiteY703" fmla="*/ 4105601 h 6858000"/>
              <a:gd name="connsiteX704" fmla="*/ 112563 w 7467600"/>
              <a:gd name="connsiteY704" fmla="*/ 4396952 h 6858000"/>
              <a:gd name="connsiteX705" fmla="*/ 0 w 7467600"/>
              <a:gd name="connsiteY705" fmla="*/ 4466006 h 6858000"/>
              <a:gd name="connsiteX706" fmla="*/ 0 w 7467600"/>
              <a:gd name="connsiteY706" fmla="*/ 4233763 h 6858000"/>
              <a:gd name="connsiteX707" fmla="*/ 36881 w 7467600"/>
              <a:gd name="connsiteY707" fmla="*/ 4200118 h 6858000"/>
              <a:gd name="connsiteX708" fmla="*/ 910534 w 7467600"/>
              <a:gd name="connsiteY708" fmla="*/ 3629753 h 6858000"/>
              <a:gd name="connsiteX709" fmla="*/ 1578717 w 7467600"/>
              <a:gd name="connsiteY709" fmla="*/ 3575982 h 6858000"/>
              <a:gd name="connsiteX710" fmla="*/ 2338780 w 7467600"/>
              <a:gd name="connsiteY710" fmla="*/ 3033725 h 6858000"/>
              <a:gd name="connsiteX711" fmla="*/ 1807991 w 7467600"/>
              <a:gd name="connsiteY711" fmla="*/ 2807184 h 6858000"/>
              <a:gd name="connsiteX712" fmla="*/ 1416358 w 7467600"/>
              <a:gd name="connsiteY712" fmla="*/ 3112571 h 6858000"/>
              <a:gd name="connsiteX713" fmla="*/ 939066 w 7467600"/>
              <a:gd name="connsiteY713" fmla="*/ 3378798 h 6858000"/>
              <a:gd name="connsiteX714" fmla="*/ 115099 w 7467600"/>
              <a:gd name="connsiteY714" fmla="*/ 3607650 h 6858000"/>
              <a:gd name="connsiteX715" fmla="*/ 97284 w 7467600"/>
              <a:gd name="connsiteY715" fmla="*/ 3520393 h 6858000"/>
              <a:gd name="connsiteX716" fmla="*/ 922050 w 7467600"/>
              <a:gd name="connsiteY716" fmla="*/ 3074867 h 6858000"/>
              <a:gd name="connsiteX717" fmla="*/ 1405265 w 7467600"/>
              <a:gd name="connsiteY717" fmla="*/ 3016319 h 6858000"/>
              <a:gd name="connsiteX718" fmla="*/ 1407512 w 7467600"/>
              <a:gd name="connsiteY718" fmla="*/ 3018001 h 6858000"/>
              <a:gd name="connsiteX719" fmla="*/ 1726266 w 7467600"/>
              <a:gd name="connsiteY719" fmla="*/ 2777274 h 6858000"/>
              <a:gd name="connsiteX720" fmla="*/ 625390 w 7467600"/>
              <a:gd name="connsiteY720" fmla="*/ 2514541 h 6858000"/>
              <a:gd name="connsiteX721" fmla="*/ 619799 w 7467600"/>
              <a:gd name="connsiteY721" fmla="*/ 2527180 h 6858000"/>
              <a:gd name="connsiteX722" fmla="*/ 310030 w 7467600"/>
              <a:gd name="connsiteY722" fmla="*/ 2771818 h 6858000"/>
              <a:gd name="connsiteX723" fmla="*/ 173877 w 7467600"/>
              <a:gd name="connsiteY723" fmla="*/ 2937056 h 6858000"/>
              <a:gd name="connsiteX724" fmla="*/ 77889 w 7467600"/>
              <a:gd name="connsiteY724" fmla="*/ 3138440 h 6858000"/>
              <a:gd name="connsiteX725" fmla="*/ 0 w 7467600"/>
              <a:gd name="connsiteY725" fmla="*/ 3271395 h 6858000"/>
              <a:gd name="connsiteX726" fmla="*/ 0 w 7467600"/>
              <a:gd name="connsiteY726" fmla="*/ 3153002 h 6858000"/>
              <a:gd name="connsiteX727" fmla="*/ 2386 w 7467600"/>
              <a:gd name="connsiteY727" fmla="*/ 3149203 h 6858000"/>
              <a:gd name="connsiteX728" fmla="*/ 89753 w 7467600"/>
              <a:gd name="connsiteY728" fmla="*/ 2987702 h 6858000"/>
              <a:gd name="connsiteX729" fmla="*/ 76869 w 7467600"/>
              <a:gd name="connsiteY729" fmla="*/ 3005404 h 6858000"/>
              <a:gd name="connsiteX730" fmla="*/ 32049 w 7467600"/>
              <a:gd name="connsiteY730" fmla="*/ 3065814 h 6858000"/>
              <a:gd name="connsiteX731" fmla="*/ 0 w 7467600"/>
              <a:gd name="connsiteY731" fmla="*/ 3108744 h 6858000"/>
              <a:gd name="connsiteX732" fmla="*/ 0 w 7467600"/>
              <a:gd name="connsiteY732" fmla="*/ 3058059 h 6858000"/>
              <a:gd name="connsiteX733" fmla="*/ 7610 w 7467600"/>
              <a:gd name="connsiteY733" fmla="*/ 3047889 h 6858000"/>
              <a:gd name="connsiteX734" fmla="*/ 52419 w 7467600"/>
              <a:gd name="connsiteY734" fmla="*/ 2987479 h 6858000"/>
              <a:gd name="connsiteX735" fmla="*/ 59142 w 7467600"/>
              <a:gd name="connsiteY735" fmla="*/ 2978488 h 6858000"/>
              <a:gd name="connsiteX736" fmla="*/ 0 w 7467600"/>
              <a:gd name="connsiteY736" fmla="*/ 3015334 h 6858000"/>
              <a:gd name="connsiteX737" fmla="*/ 0 w 7467600"/>
              <a:gd name="connsiteY737" fmla="*/ 2914286 h 6858000"/>
              <a:gd name="connsiteX738" fmla="*/ 36383 w 7467600"/>
              <a:gd name="connsiteY738" fmla="*/ 2901128 h 6858000"/>
              <a:gd name="connsiteX739" fmla="*/ 156329 w 7467600"/>
              <a:gd name="connsiteY739" fmla="*/ 2840533 h 6858000"/>
              <a:gd name="connsiteX740" fmla="*/ 358355 w 7467600"/>
              <a:gd name="connsiteY740" fmla="*/ 2620471 h 6858000"/>
              <a:gd name="connsiteX741" fmla="*/ 510577 w 7467600"/>
              <a:gd name="connsiteY741" fmla="*/ 2501244 h 6858000"/>
              <a:gd name="connsiteX742" fmla="*/ 211967 w 7467600"/>
              <a:gd name="connsiteY742" fmla="*/ 2479171 h 6858000"/>
              <a:gd name="connsiteX743" fmla="*/ 0 w 7467600"/>
              <a:gd name="connsiteY743" fmla="*/ 2476398 h 6858000"/>
              <a:gd name="connsiteX744" fmla="*/ 0 w 7467600"/>
              <a:gd name="connsiteY744" fmla="*/ 2389189 h 6858000"/>
              <a:gd name="connsiteX745" fmla="*/ 103062 w 7467600"/>
              <a:gd name="connsiteY745" fmla="*/ 2389518 h 6858000"/>
              <a:gd name="connsiteX746" fmla="*/ 510734 w 7467600"/>
              <a:gd name="connsiteY746" fmla="*/ 2416201 h 6858000"/>
              <a:gd name="connsiteX747" fmla="*/ 279257 w 7467600"/>
              <a:gd name="connsiteY747" fmla="*/ 2092102 h 6858000"/>
              <a:gd name="connsiteX748" fmla="*/ 65265 w 7467600"/>
              <a:gd name="connsiteY748" fmla="*/ 2006049 h 6858000"/>
              <a:gd name="connsiteX749" fmla="*/ 0 w 7467600"/>
              <a:gd name="connsiteY749" fmla="*/ 1982532 h 6858000"/>
              <a:gd name="connsiteX750" fmla="*/ 0 w 7467600"/>
              <a:gd name="connsiteY750" fmla="*/ 1912789 h 6858000"/>
              <a:gd name="connsiteX751" fmla="*/ 97460 w 7467600"/>
              <a:gd name="connsiteY751" fmla="*/ 1953725 h 6858000"/>
              <a:gd name="connsiteX752" fmla="*/ 221272 w 7467600"/>
              <a:gd name="connsiteY752" fmla="*/ 1980766 h 6858000"/>
              <a:gd name="connsiteX753" fmla="*/ 116765 w 7467600"/>
              <a:gd name="connsiteY753" fmla="*/ 1911033 h 6858000"/>
              <a:gd name="connsiteX754" fmla="*/ 16405 w 7467600"/>
              <a:gd name="connsiteY754" fmla="*/ 1803412 h 6858000"/>
              <a:gd name="connsiteX755" fmla="*/ 0 w 7467600"/>
              <a:gd name="connsiteY755" fmla="*/ 1784777 h 6858000"/>
              <a:gd name="connsiteX756" fmla="*/ 0 w 7467600"/>
              <a:gd name="connsiteY756" fmla="*/ 1740082 h 6858000"/>
              <a:gd name="connsiteX757" fmla="*/ 39394 w 7467600"/>
              <a:gd name="connsiteY757" fmla="*/ 1784856 h 6858000"/>
              <a:gd name="connsiteX758" fmla="*/ 135813 w 7467600"/>
              <a:gd name="connsiteY758" fmla="*/ 1888838 h 6858000"/>
              <a:gd name="connsiteX759" fmla="*/ 242575 w 7467600"/>
              <a:gd name="connsiteY759" fmla="*/ 1958841 h 6858000"/>
              <a:gd name="connsiteX760" fmla="*/ 82197 w 7467600"/>
              <a:gd name="connsiteY760" fmla="*/ 1754826 h 6858000"/>
              <a:gd name="connsiteX761" fmla="*/ 0 w 7467600"/>
              <a:gd name="connsiteY761" fmla="*/ 1679650 h 6858000"/>
              <a:gd name="connsiteX762" fmla="*/ 0 w 7467600"/>
              <a:gd name="connsiteY762" fmla="*/ 1602463 h 6858000"/>
              <a:gd name="connsiteX763" fmla="*/ 84689 w 7467600"/>
              <a:gd name="connsiteY763" fmla="*/ 1677442 h 6858000"/>
              <a:gd name="connsiteX764" fmla="*/ 298437 w 7467600"/>
              <a:gd name="connsiteY764" fmla="*/ 1968019 h 6858000"/>
              <a:gd name="connsiteX765" fmla="*/ 227269 w 7467600"/>
              <a:gd name="connsiteY765" fmla="*/ 1114064 h 6858000"/>
              <a:gd name="connsiteX766" fmla="*/ 248003 w 7467600"/>
              <a:gd name="connsiteY766" fmla="*/ 1089613 h 6858000"/>
              <a:gd name="connsiteX767" fmla="*/ 427020 w 7467600"/>
              <a:gd name="connsiteY767" fmla="*/ 1619803 h 6858000"/>
              <a:gd name="connsiteX768" fmla="*/ 340345 w 7467600"/>
              <a:gd name="connsiteY768" fmla="*/ 2027739 h 6858000"/>
              <a:gd name="connsiteX769" fmla="*/ 360865 w 7467600"/>
              <a:gd name="connsiteY769" fmla="*/ 2044827 h 6858000"/>
              <a:gd name="connsiteX770" fmla="*/ 560414 w 7467600"/>
              <a:gd name="connsiteY770" fmla="*/ 2421457 h 6858000"/>
              <a:gd name="connsiteX771" fmla="*/ 1359703 w 7467600"/>
              <a:gd name="connsiteY771" fmla="*/ 2578554 h 6858000"/>
              <a:gd name="connsiteX772" fmla="*/ 1359422 w 7467600"/>
              <a:gd name="connsiteY772" fmla="*/ 2577994 h 6858000"/>
              <a:gd name="connsiteX773" fmla="*/ 828701 w 7467600"/>
              <a:gd name="connsiteY773" fmla="*/ 1839520 h 6858000"/>
              <a:gd name="connsiteX774" fmla="*/ 494427 w 7467600"/>
              <a:gd name="connsiteY774" fmla="*/ 1092333 h 6858000"/>
              <a:gd name="connsiteX775" fmla="*/ 506322 w 7467600"/>
              <a:gd name="connsiteY775" fmla="*/ 1020997 h 6858000"/>
              <a:gd name="connsiteX776" fmla="*/ 4570198 w 7467600"/>
              <a:gd name="connsiteY776" fmla="*/ 978081 h 6858000"/>
              <a:gd name="connsiteX777" fmla="*/ 4523691 w 7467600"/>
              <a:gd name="connsiteY777" fmla="*/ 1127776 h 6858000"/>
              <a:gd name="connsiteX778" fmla="*/ 4509875 w 7467600"/>
              <a:gd name="connsiteY778" fmla="*/ 1167552 h 6858000"/>
              <a:gd name="connsiteX779" fmla="*/ 4478168 w 7467600"/>
              <a:gd name="connsiteY779" fmla="*/ 1260735 h 6858000"/>
              <a:gd name="connsiteX780" fmla="*/ 4409309 w 7467600"/>
              <a:gd name="connsiteY780" fmla="*/ 1666996 h 6858000"/>
              <a:gd name="connsiteX781" fmla="*/ 4370031 w 7467600"/>
              <a:gd name="connsiteY781" fmla="*/ 1955666 h 6858000"/>
              <a:gd name="connsiteX782" fmla="*/ 4570198 w 7467600"/>
              <a:gd name="connsiteY782" fmla="*/ 978081 h 6858000"/>
              <a:gd name="connsiteX783" fmla="*/ 4557898 w 7467600"/>
              <a:gd name="connsiteY783" fmla="*/ 900011 h 6858000"/>
              <a:gd name="connsiteX784" fmla="*/ 4344840 w 7467600"/>
              <a:gd name="connsiteY784" fmla="*/ 1922038 h 6858000"/>
              <a:gd name="connsiteX785" fmla="*/ 4378710 w 7467600"/>
              <a:gd name="connsiteY785" fmla="*/ 1665516 h 6858000"/>
              <a:gd name="connsiteX786" fmla="*/ 4448798 w 7467600"/>
              <a:gd name="connsiteY786" fmla="*/ 1253024 h 6858000"/>
              <a:gd name="connsiteX787" fmla="*/ 4480315 w 7467600"/>
              <a:gd name="connsiteY787" fmla="*/ 1158454 h 6858000"/>
              <a:gd name="connsiteX788" fmla="*/ 4494133 w 7467600"/>
              <a:gd name="connsiteY788" fmla="*/ 1118676 h 6858000"/>
              <a:gd name="connsiteX789" fmla="*/ 4557898 w 7467600"/>
              <a:gd name="connsiteY789" fmla="*/ 900011 h 6858000"/>
              <a:gd name="connsiteX790" fmla="*/ 5870151 w 7467600"/>
              <a:gd name="connsiteY790" fmla="*/ 898890 h 6858000"/>
              <a:gd name="connsiteX791" fmla="*/ 5861335 w 7467600"/>
              <a:gd name="connsiteY791" fmla="*/ 899177 h 6858000"/>
              <a:gd name="connsiteX792" fmla="*/ 5843702 w 7467600"/>
              <a:gd name="connsiteY792" fmla="*/ 899748 h 6858000"/>
              <a:gd name="connsiteX793" fmla="*/ 5651107 w 7467600"/>
              <a:gd name="connsiteY793" fmla="*/ 920306 h 6858000"/>
              <a:gd name="connsiteX794" fmla="*/ 5459407 w 7467600"/>
              <a:gd name="connsiteY794" fmla="*/ 940975 h 6858000"/>
              <a:gd name="connsiteX795" fmla="*/ 5374846 w 7467600"/>
              <a:gd name="connsiteY795" fmla="*/ 941988 h 6858000"/>
              <a:gd name="connsiteX796" fmla="*/ 5256105 w 7467600"/>
              <a:gd name="connsiteY796" fmla="*/ 945632 h 6858000"/>
              <a:gd name="connsiteX797" fmla="*/ 5107071 w 7467600"/>
              <a:gd name="connsiteY797" fmla="*/ 969720 h 6858000"/>
              <a:gd name="connsiteX798" fmla="*/ 4998681 w 7467600"/>
              <a:gd name="connsiteY798" fmla="*/ 988771 h 6858000"/>
              <a:gd name="connsiteX799" fmla="*/ 5870151 w 7467600"/>
              <a:gd name="connsiteY799" fmla="*/ 898890 h 6858000"/>
              <a:gd name="connsiteX800" fmla="*/ 5504425 w 7467600"/>
              <a:gd name="connsiteY800" fmla="*/ 848067 h 6858000"/>
              <a:gd name="connsiteX801" fmla="*/ 4968849 w 7467600"/>
              <a:gd name="connsiteY801" fmla="*/ 962318 h 6858000"/>
              <a:gd name="connsiteX802" fmla="*/ 5104039 w 7467600"/>
              <a:gd name="connsiteY802" fmla="*/ 940634 h 6858000"/>
              <a:gd name="connsiteX803" fmla="*/ 5256311 w 7467600"/>
              <a:gd name="connsiteY803" fmla="*/ 916490 h 6858000"/>
              <a:gd name="connsiteX804" fmla="*/ 5377381 w 7467600"/>
              <a:gd name="connsiteY804" fmla="*/ 912671 h 6858000"/>
              <a:gd name="connsiteX805" fmla="*/ 5460148 w 7467600"/>
              <a:gd name="connsiteY805" fmla="*/ 911442 h 6858000"/>
              <a:gd name="connsiteX806" fmla="*/ 5648971 w 7467600"/>
              <a:gd name="connsiteY806" fmla="*/ 891331 h 6858000"/>
              <a:gd name="connsiteX807" fmla="*/ 5844807 w 7467600"/>
              <a:gd name="connsiteY807" fmla="*/ 870718 h 6858000"/>
              <a:gd name="connsiteX808" fmla="*/ 5862975 w 7467600"/>
              <a:gd name="connsiteY808" fmla="*/ 869756 h 6858000"/>
              <a:gd name="connsiteX809" fmla="*/ 5920887 w 7467600"/>
              <a:gd name="connsiteY809" fmla="*/ 865929 h 6858000"/>
              <a:gd name="connsiteX810" fmla="*/ 5504425 w 7467600"/>
              <a:gd name="connsiteY810" fmla="*/ 848067 h 6858000"/>
              <a:gd name="connsiteX811" fmla="*/ 3607114 w 7467600"/>
              <a:gd name="connsiteY811" fmla="*/ 467441 h 6858000"/>
              <a:gd name="connsiteX812" fmla="*/ 3296242 w 7467600"/>
              <a:gd name="connsiteY812" fmla="*/ 807991 h 6858000"/>
              <a:gd name="connsiteX813" fmla="*/ 3174674 w 7467600"/>
              <a:gd name="connsiteY813" fmla="*/ 919759 h 6858000"/>
              <a:gd name="connsiteX814" fmla="*/ 3042978 w 7467600"/>
              <a:gd name="connsiteY814" fmla="*/ 1054894 h 6858000"/>
              <a:gd name="connsiteX815" fmla="*/ 2968914 w 7467600"/>
              <a:gd name="connsiteY815" fmla="*/ 1133756 h 6858000"/>
              <a:gd name="connsiteX816" fmla="*/ 3103823 w 7467600"/>
              <a:gd name="connsiteY816" fmla="*/ 1026814 h 6858000"/>
              <a:gd name="connsiteX817" fmla="*/ 3607114 w 7467600"/>
              <a:gd name="connsiteY817" fmla="*/ 467441 h 6858000"/>
              <a:gd name="connsiteX818" fmla="*/ 3744487 w 7467600"/>
              <a:gd name="connsiteY818" fmla="*/ 383136 h 6858000"/>
              <a:gd name="connsiteX819" fmla="*/ 3970213 w 7467600"/>
              <a:gd name="connsiteY819" fmla="*/ 995559 h 6858000"/>
              <a:gd name="connsiteX820" fmla="*/ 3744487 w 7467600"/>
              <a:gd name="connsiteY820" fmla="*/ 383136 h 6858000"/>
              <a:gd name="connsiteX821" fmla="*/ 3624562 w 7467600"/>
              <a:gd name="connsiteY821" fmla="*/ 367041 h 6858000"/>
              <a:gd name="connsiteX822" fmla="*/ 3489712 w 7467600"/>
              <a:gd name="connsiteY822" fmla="*/ 485386 h 6858000"/>
              <a:gd name="connsiteX823" fmla="*/ 3182994 w 7467600"/>
              <a:gd name="connsiteY823" fmla="*/ 828265 h 6858000"/>
              <a:gd name="connsiteX824" fmla="*/ 2892114 w 7467600"/>
              <a:gd name="connsiteY824" fmla="*/ 1172635 h 6858000"/>
              <a:gd name="connsiteX825" fmla="*/ 3021459 w 7467600"/>
              <a:gd name="connsiteY825" fmla="*/ 1035385 h 6858000"/>
              <a:gd name="connsiteX826" fmla="*/ 3153873 w 7467600"/>
              <a:gd name="connsiteY826" fmla="*/ 898971 h 6858000"/>
              <a:gd name="connsiteX827" fmla="*/ 3276511 w 7467600"/>
              <a:gd name="connsiteY827" fmla="*/ 786423 h 6858000"/>
              <a:gd name="connsiteX828" fmla="*/ 3584154 w 7467600"/>
              <a:gd name="connsiteY828" fmla="*/ 448218 h 6858000"/>
              <a:gd name="connsiteX829" fmla="*/ 3624562 w 7467600"/>
              <a:gd name="connsiteY829" fmla="*/ 367041 h 6858000"/>
              <a:gd name="connsiteX830" fmla="*/ 3766672 w 7467600"/>
              <a:gd name="connsiteY830" fmla="*/ 359429 h 6858000"/>
              <a:gd name="connsiteX831" fmla="*/ 3996338 w 7467600"/>
              <a:gd name="connsiteY831" fmla="*/ 968237 h 6858000"/>
              <a:gd name="connsiteX832" fmla="*/ 3766672 w 7467600"/>
              <a:gd name="connsiteY832" fmla="*/ 359429 h 6858000"/>
              <a:gd name="connsiteX833" fmla="*/ 5805386 w 7467600"/>
              <a:gd name="connsiteY833" fmla="*/ 239240 h 6858000"/>
              <a:gd name="connsiteX834" fmla="*/ 5736947 w 7467600"/>
              <a:gd name="connsiteY834" fmla="*/ 261367 h 6858000"/>
              <a:gd name="connsiteX835" fmla="*/ 5427012 w 7467600"/>
              <a:gd name="connsiteY835" fmla="*/ 311272 h 6858000"/>
              <a:gd name="connsiteX836" fmla="*/ 5147818 w 7467600"/>
              <a:gd name="connsiteY836" fmla="*/ 322112 h 6858000"/>
              <a:gd name="connsiteX837" fmla="*/ 5060854 w 7467600"/>
              <a:gd name="connsiteY837" fmla="*/ 311882 h 6858000"/>
              <a:gd name="connsiteX838" fmla="*/ 4945989 w 7467600"/>
              <a:gd name="connsiteY838" fmla="*/ 300516 h 6858000"/>
              <a:gd name="connsiteX839" fmla="*/ 5410479 w 7467600"/>
              <a:gd name="connsiteY839" fmla="*/ 348434 h 6858000"/>
              <a:gd name="connsiteX840" fmla="*/ 5805386 w 7467600"/>
              <a:gd name="connsiteY840" fmla="*/ 239240 h 6858000"/>
              <a:gd name="connsiteX841" fmla="*/ 5905192 w 7467600"/>
              <a:gd name="connsiteY841" fmla="*/ 163079 h 6858000"/>
              <a:gd name="connsiteX842" fmla="*/ 5865655 w 7467600"/>
              <a:gd name="connsiteY842" fmla="*/ 171901 h 6858000"/>
              <a:gd name="connsiteX843" fmla="*/ 5259740 w 7467600"/>
              <a:gd name="connsiteY843" fmla="*/ 257013 h 6858000"/>
              <a:gd name="connsiteX844" fmla="*/ 5208466 w 7467600"/>
              <a:gd name="connsiteY844" fmla="*/ 257550 h 6858000"/>
              <a:gd name="connsiteX845" fmla="*/ 4980204 w 7467600"/>
              <a:gd name="connsiteY845" fmla="*/ 271903 h 6858000"/>
              <a:gd name="connsiteX846" fmla="*/ 5068068 w 7467600"/>
              <a:gd name="connsiteY846" fmla="*/ 282244 h 6858000"/>
              <a:gd name="connsiteX847" fmla="*/ 5153231 w 7467600"/>
              <a:gd name="connsiteY847" fmla="*/ 292240 h 6858000"/>
              <a:gd name="connsiteX848" fmla="*/ 5426491 w 7467600"/>
              <a:gd name="connsiteY848" fmla="*/ 281128 h 6858000"/>
              <a:gd name="connsiteX849" fmla="*/ 5731212 w 7467600"/>
              <a:gd name="connsiteY849" fmla="*/ 231951 h 6858000"/>
              <a:gd name="connsiteX850" fmla="*/ 5905192 w 7467600"/>
              <a:gd name="connsiteY850" fmla="*/ 163079 h 6858000"/>
              <a:gd name="connsiteX851" fmla="*/ 5944437 w 7467600"/>
              <a:gd name="connsiteY851" fmla="*/ 113829 h 6858000"/>
              <a:gd name="connsiteX852" fmla="*/ 5825032 w 7467600"/>
              <a:gd name="connsiteY852" fmla="*/ 146405 h 6858000"/>
              <a:gd name="connsiteX853" fmla="*/ 4955599 w 7467600"/>
              <a:gd name="connsiteY853" fmla="*/ 247008 h 6858000"/>
              <a:gd name="connsiteX854" fmla="*/ 5210104 w 7467600"/>
              <a:gd name="connsiteY854" fmla="*/ 228123 h 6858000"/>
              <a:gd name="connsiteX855" fmla="*/ 5261015 w 7467600"/>
              <a:gd name="connsiteY855" fmla="*/ 227087 h 6858000"/>
              <a:gd name="connsiteX856" fmla="*/ 5861181 w 7467600"/>
              <a:gd name="connsiteY856" fmla="*/ 143093 h 6858000"/>
              <a:gd name="connsiteX857" fmla="*/ 5961252 w 7467600"/>
              <a:gd name="connsiteY857" fmla="*/ 114820 h 6858000"/>
              <a:gd name="connsiteX858" fmla="*/ 5944437 w 7467600"/>
              <a:gd name="connsiteY858" fmla="*/ 113829 h 6858000"/>
              <a:gd name="connsiteX859" fmla="*/ 3882765 w 7467600"/>
              <a:gd name="connsiteY859" fmla="*/ 0 h 6858000"/>
              <a:gd name="connsiteX860" fmla="*/ 3995099 w 7467600"/>
              <a:gd name="connsiteY860" fmla="*/ 0 h 6858000"/>
              <a:gd name="connsiteX861" fmla="*/ 4163818 w 7467600"/>
              <a:gd name="connsiteY861" fmla="*/ 234104 h 6858000"/>
              <a:gd name="connsiteX862" fmla="*/ 4172099 w 7467600"/>
              <a:gd name="connsiteY862" fmla="*/ 234207 h 6858000"/>
              <a:gd name="connsiteX863" fmla="*/ 4784282 w 7467600"/>
              <a:gd name="connsiteY863" fmla="*/ 276561 h 6858000"/>
              <a:gd name="connsiteX864" fmla="*/ 4801687 w 7467600"/>
              <a:gd name="connsiteY864" fmla="*/ 267764 h 6858000"/>
              <a:gd name="connsiteX865" fmla="*/ 6082788 w 7467600"/>
              <a:gd name="connsiteY865" fmla="*/ 64119 h 6858000"/>
              <a:gd name="connsiteX866" fmla="*/ 6099442 w 7467600"/>
              <a:gd name="connsiteY866" fmla="*/ 82568 h 6858000"/>
              <a:gd name="connsiteX867" fmla="*/ 4804137 w 7467600"/>
              <a:gd name="connsiteY867" fmla="*/ 320931 h 6858000"/>
              <a:gd name="connsiteX868" fmla="*/ 4227047 w 7467600"/>
              <a:gd name="connsiteY868" fmla="*/ 313415 h 6858000"/>
              <a:gd name="connsiteX869" fmla="*/ 4346041 w 7467600"/>
              <a:gd name="connsiteY869" fmla="*/ 456086 h 6858000"/>
              <a:gd name="connsiteX870" fmla="*/ 4870967 w 7467600"/>
              <a:gd name="connsiteY870" fmla="*/ 963061 h 6858000"/>
              <a:gd name="connsiteX871" fmla="*/ 4889647 w 7467600"/>
              <a:gd name="connsiteY871" fmla="*/ 957147 h 6858000"/>
              <a:gd name="connsiteX872" fmla="*/ 5422504 w 7467600"/>
              <a:gd name="connsiteY872" fmla="*/ 805191 h 6858000"/>
              <a:gd name="connsiteX873" fmla="*/ 6087656 w 7467600"/>
              <a:gd name="connsiteY873" fmla="*/ 826703 h 6858000"/>
              <a:gd name="connsiteX874" fmla="*/ 6058717 w 7467600"/>
              <a:gd name="connsiteY874" fmla="*/ 865992 h 6858000"/>
              <a:gd name="connsiteX875" fmla="*/ 4974153 w 7467600"/>
              <a:gd name="connsiteY875" fmla="*/ 1045456 h 6858000"/>
              <a:gd name="connsiteX876" fmla="*/ 5627835 w 7467600"/>
              <a:gd name="connsiteY876" fmla="*/ 1472077 h 6858000"/>
              <a:gd name="connsiteX877" fmla="*/ 5629817 w 7467600"/>
              <a:gd name="connsiteY877" fmla="*/ 1471412 h 6858000"/>
              <a:gd name="connsiteX878" fmla="*/ 5634124 w 7467600"/>
              <a:gd name="connsiteY878" fmla="*/ 1470572 h 6858000"/>
              <a:gd name="connsiteX879" fmla="*/ 5755832 w 7467600"/>
              <a:gd name="connsiteY879" fmla="*/ 1383886 h 6858000"/>
              <a:gd name="connsiteX880" fmla="*/ 6014186 w 7467600"/>
              <a:gd name="connsiteY880" fmla="*/ 1279799 h 6858000"/>
              <a:gd name="connsiteX881" fmla="*/ 6901619 w 7467600"/>
              <a:gd name="connsiteY881" fmla="*/ 1047874 h 6858000"/>
              <a:gd name="connsiteX882" fmla="*/ 6931566 w 7467600"/>
              <a:gd name="connsiteY882" fmla="*/ 1062034 h 6858000"/>
              <a:gd name="connsiteX883" fmla="*/ 5790982 w 7467600"/>
              <a:gd name="connsiteY883" fmla="*/ 1561380 h 6858000"/>
              <a:gd name="connsiteX884" fmla="*/ 6188971 w 7467600"/>
              <a:gd name="connsiteY884" fmla="*/ 1755168 h 6858000"/>
              <a:gd name="connsiteX885" fmla="*/ 6202446 w 7467600"/>
              <a:gd name="connsiteY885" fmla="*/ 1752268 h 6858000"/>
              <a:gd name="connsiteX886" fmla="*/ 7179560 w 7467600"/>
              <a:gd name="connsiteY886" fmla="*/ 1467551 h 6858000"/>
              <a:gd name="connsiteX887" fmla="*/ 7158730 w 7467600"/>
              <a:gd name="connsiteY887" fmla="*/ 1507835 h 6858000"/>
              <a:gd name="connsiteX888" fmla="*/ 6326959 w 7467600"/>
              <a:gd name="connsiteY888" fmla="*/ 1817686 h 6858000"/>
              <a:gd name="connsiteX889" fmla="*/ 6537433 w 7467600"/>
              <a:gd name="connsiteY889" fmla="*/ 1907790 h 6858000"/>
              <a:gd name="connsiteX890" fmla="*/ 6550221 w 7467600"/>
              <a:gd name="connsiteY890" fmla="*/ 1910729 h 6858000"/>
              <a:gd name="connsiteX891" fmla="*/ 6964438 w 7467600"/>
              <a:gd name="connsiteY891" fmla="*/ 2209505 h 6858000"/>
              <a:gd name="connsiteX892" fmla="*/ 7367862 w 7467600"/>
              <a:gd name="connsiteY892" fmla="*/ 2806833 h 6858000"/>
              <a:gd name="connsiteX893" fmla="*/ 7364329 w 7467600"/>
              <a:gd name="connsiteY893" fmla="*/ 2826907 h 6858000"/>
              <a:gd name="connsiteX894" fmla="*/ 7290545 w 7467600"/>
              <a:gd name="connsiteY894" fmla="*/ 2850663 h 6858000"/>
              <a:gd name="connsiteX895" fmla="*/ 6472036 w 7467600"/>
              <a:gd name="connsiteY895" fmla="*/ 1959003 h 6858000"/>
              <a:gd name="connsiteX896" fmla="*/ 5792897 w 7467600"/>
              <a:gd name="connsiteY896" fmla="*/ 1647747 h 6858000"/>
              <a:gd name="connsiteX897" fmla="*/ 5842751 w 7467600"/>
              <a:gd name="connsiteY897" fmla="*/ 1816112 h 6858000"/>
              <a:gd name="connsiteX898" fmla="*/ 5847424 w 7467600"/>
              <a:gd name="connsiteY898" fmla="*/ 1815776 h 6858000"/>
              <a:gd name="connsiteX899" fmla="*/ 6399821 w 7467600"/>
              <a:gd name="connsiteY899" fmla="*/ 2344799 h 6858000"/>
              <a:gd name="connsiteX900" fmla="*/ 6323232 w 7467600"/>
              <a:gd name="connsiteY900" fmla="*/ 2389634 h 6858000"/>
              <a:gd name="connsiteX901" fmla="*/ 5942958 w 7467600"/>
              <a:gd name="connsiteY901" fmla="*/ 2077708 h 6858000"/>
              <a:gd name="connsiteX902" fmla="*/ 5921559 w 7467600"/>
              <a:gd name="connsiteY902" fmla="*/ 2378596 h 6858000"/>
              <a:gd name="connsiteX903" fmla="*/ 5817651 w 7467600"/>
              <a:gd name="connsiteY903" fmla="*/ 3023919 h 6858000"/>
              <a:gd name="connsiteX904" fmla="*/ 5729634 w 7467600"/>
              <a:gd name="connsiteY904" fmla="*/ 3051849 h 6858000"/>
              <a:gd name="connsiteX905" fmla="*/ 5611018 w 7467600"/>
              <a:gd name="connsiteY905" fmla="*/ 2316769 h 6858000"/>
              <a:gd name="connsiteX906" fmla="*/ 5687608 w 7467600"/>
              <a:gd name="connsiteY906" fmla="*/ 2039972 h 6858000"/>
              <a:gd name="connsiteX907" fmla="*/ 5657554 w 7467600"/>
              <a:gd name="connsiteY907" fmla="*/ 1576445 h 6858000"/>
              <a:gd name="connsiteX908" fmla="*/ 5150475 w 7467600"/>
              <a:gd name="connsiteY908" fmla="*/ 1274012 h 6858000"/>
              <a:gd name="connsiteX909" fmla="*/ 5349142 w 7467600"/>
              <a:gd name="connsiteY909" fmla="*/ 2204405 h 6858000"/>
              <a:gd name="connsiteX910" fmla="*/ 5262214 w 7467600"/>
              <a:gd name="connsiteY910" fmla="*/ 2233836 h 6858000"/>
              <a:gd name="connsiteX911" fmla="*/ 4981539 w 7467600"/>
              <a:gd name="connsiteY911" fmla="*/ 1542201 h 6858000"/>
              <a:gd name="connsiteX912" fmla="*/ 4958461 w 7467600"/>
              <a:gd name="connsiteY912" fmla="*/ 1136957 h 6858000"/>
              <a:gd name="connsiteX913" fmla="*/ 4655015 w 7467600"/>
              <a:gd name="connsiteY913" fmla="*/ 891426 h 6858000"/>
              <a:gd name="connsiteX914" fmla="*/ 4348002 w 7467600"/>
              <a:gd name="connsiteY914" fmla="*/ 2205895 h 6858000"/>
              <a:gd name="connsiteX915" fmla="*/ 4262250 w 7467600"/>
              <a:gd name="connsiteY915" fmla="*/ 2219972 h 6858000"/>
              <a:gd name="connsiteX916" fmla="*/ 4550611 w 7467600"/>
              <a:gd name="connsiteY916" fmla="*/ 817540 h 6858000"/>
              <a:gd name="connsiteX917" fmla="*/ 4564418 w 7467600"/>
              <a:gd name="connsiteY917" fmla="*/ 808293 h 6858000"/>
              <a:gd name="connsiteX918" fmla="*/ 4266388 w 7467600"/>
              <a:gd name="connsiteY918" fmla="*/ 500083 h 6858000"/>
              <a:gd name="connsiteX919" fmla="*/ 4032842 w 7467600"/>
              <a:gd name="connsiteY919" fmla="*/ 211809 h 6858000"/>
              <a:gd name="connsiteX920" fmla="*/ 3882765 w 7467600"/>
              <a:gd name="connsiteY920" fmla="*/ 0 h 6858000"/>
              <a:gd name="connsiteX921" fmla="*/ 3721337 w 7467600"/>
              <a:gd name="connsiteY921" fmla="*/ 0 h 6858000"/>
              <a:gd name="connsiteX922" fmla="*/ 3797544 w 7467600"/>
              <a:gd name="connsiteY922" fmla="*/ 0 h 6858000"/>
              <a:gd name="connsiteX923" fmla="*/ 3775734 w 7467600"/>
              <a:gd name="connsiteY923" fmla="*/ 95131 h 6858000"/>
              <a:gd name="connsiteX924" fmla="*/ 3724807 w 7467600"/>
              <a:gd name="connsiteY924" fmla="*/ 272257 h 6858000"/>
              <a:gd name="connsiteX925" fmla="*/ 3726844 w 7467600"/>
              <a:gd name="connsiteY925" fmla="*/ 282988 h 6858000"/>
              <a:gd name="connsiteX926" fmla="*/ 3742664 w 7467600"/>
              <a:gd name="connsiteY926" fmla="*/ 279918 h 6858000"/>
              <a:gd name="connsiteX927" fmla="*/ 4103910 w 7467600"/>
              <a:gd name="connsiteY927" fmla="*/ 1161917 h 6858000"/>
              <a:gd name="connsiteX928" fmla="*/ 4020269 w 7467600"/>
              <a:gd name="connsiteY928" fmla="*/ 1200406 h 6858000"/>
              <a:gd name="connsiteX929" fmla="*/ 3674882 w 7467600"/>
              <a:gd name="connsiteY929" fmla="*/ 488524 h 6858000"/>
              <a:gd name="connsiteX930" fmla="*/ 3132682 w 7467600"/>
              <a:gd name="connsiteY930" fmla="*/ 1072284 h 6858000"/>
              <a:gd name="connsiteX931" fmla="*/ 2716346 w 7467600"/>
              <a:gd name="connsiteY931" fmla="*/ 1276376 h 6858000"/>
              <a:gd name="connsiteX932" fmla="*/ 2716772 w 7467600"/>
              <a:gd name="connsiteY932" fmla="*/ 1255462 h 6858000"/>
              <a:gd name="connsiteX933" fmla="*/ 3471096 w 7467600"/>
              <a:gd name="connsiteY933" fmla="*/ 437072 h 6858000"/>
              <a:gd name="connsiteX934" fmla="*/ 3639057 w 7467600"/>
              <a:gd name="connsiteY934" fmla="*/ 286334 h 6858000"/>
              <a:gd name="connsiteX935" fmla="*/ 3640309 w 7467600"/>
              <a:gd name="connsiteY935" fmla="*/ 284664 h 6858000"/>
              <a:gd name="connsiteX936" fmla="*/ 3646022 w 7467600"/>
              <a:gd name="connsiteY936" fmla="*/ 276711 h 6858000"/>
              <a:gd name="connsiteX937" fmla="*/ 3707943 w 7467600"/>
              <a:gd name="connsiteY937" fmla="*/ 65958 h 6858000"/>
              <a:gd name="connsiteX938" fmla="*/ 3721337 w 7467600"/>
              <a:gd name="connsiteY938" fmla="*/ 0 h 6858000"/>
              <a:gd name="connsiteX939" fmla="*/ 2867960 w 7467600"/>
              <a:gd name="connsiteY939" fmla="*/ 0 h 6858000"/>
              <a:gd name="connsiteX940" fmla="*/ 2926351 w 7467600"/>
              <a:gd name="connsiteY940" fmla="*/ 0 h 6858000"/>
              <a:gd name="connsiteX941" fmla="*/ 2902823 w 7467600"/>
              <a:gd name="connsiteY941" fmla="*/ 262929 h 6858000"/>
              <a:gd name="connsiteX942" fmla="*/ 2940663 w 7467600"/>
              <a:gd name="connsiteY942" fmla="*/ 140884 h 6858000"/>
              <a:gd name="connsiteX943" fmla="*/ 2947039 w 7467600"/>
              <a:gd name="connsiteY943" fmla="*/ 122524 h 6858000"/>
              <a:gd name="connsiteX944" fmla="*/ 2984316 w 7467600"/>
              <a:gd name="connsiteY944" fmla="*/ 0 h 6858000"/>
              <a:gd name="connsiteX945" fmla="*/ 3016114 w 7467600"/>
              <a:gd name="connsiteY945" fmla="*/ 0 h 6858000"/>
              <a:gd name="connsiteX946" fmla="*/ 2979949 w 7467600"/>
              <a:gd name="connsiteY946" fmla="*/ 119274 h 6858000"/>
              <a:gd name="connsiteX947" fmla="*/ 3023879 w 7467600"/>
              <a:gd name="connsiteY947" fmla="*/ 0 h 6858000"/>
              <a:gd name="connsiteX948" fmla="*/ 3105400 w 7467600"/>
              <a:gd name="connsiteY948" fmla="*/ 0 h 6858000"/>
              <a:gd name="connsiteX949" fmla="*/ 3094669 w 7467600"/>
              <a:gd name="connsiteY949" fmla="*/ 30308 h 6858000"/>
              <a:gd name="connsiteX950" fmla="*/ 2901945 w 7467600"/>
              <a:gd name="connsiteY950" fmla="*/ 466538 h 6858000"/>
              <a:gd name="connsiteX951" fmla="*/ 2815209 w 7467600"/>
              <a:gd name="connsiteY951" fmla="*/ 497361 h 6858000"/>
              <a:gd name="connsiteX952" fmla="*/ 2844845 w 7467600"/>
              <a:gd name="connsiteY952" fmla="*/ 127638 h 6858000"/>
              <a:gd name="connsiteX953" fmla="*/ 2867960 w 7467600"/>
              <a:gd name="connsiteY953" fmla="*/ 0 h 6858000"/>
              <a:gd name="connsiteX954" fmla="*/ 1057230 w 7467600"/>
              <a:gd name="connsiteY954" fmla="*/ 0 h 6858000"/>
              <a:gd name="connsiteX955" fmla="*/ 1111003 w 7467600"/>
              <a:gd name="connsiteY955" fmla="*/ 0 h 6858000"/>
              <a:gd name="connsiteX956" fmla="*/ 1125553 w 7467600"/>
              <a:gd name="connsiteY956" fmla="*/ 52588 h 6858000"/>
              <a:gd name="connsiteX957" fmla="*/ 1304276 w 7467600"/>
              <a:gd name="connsiteY957" fmla="*/ 476275 h 6858000"/>
              <a:gd name="connsiteX958" fmla="*/ 1492066 w 7467600"/>
              <a:gd name="connsiteY958" fmla="*/ 886333 h 6858000"/>
              <a:gd name="connsiteX959" fmla="*/ 1423698 w 7467600"/>
              <a:gd name="connsiteY959" fmla="*/ 710817 h 6858000"/>
              <a:gd name="connsiteX960" fmla="*/ 1357609 w 7467600"/>
              <a:gd name="connsiteY960" fmla="*/ 532892 h 6858000"/>
              <a:gd name="connsiteX961" fmla="*/ 1309550 w 7467600"/>
              <a:gd name="connsiteY961" fmla="*/ 374031 h 6858000"/>
              <a:gd name="connsiteX962" fmla="*/ 1193673 w 7467600"/>
              <a:gd name="connsiteY962" fmla="*/ 49533 h 6858000"/>
              <a:gd name="connsiteX963" fmla="*/ 1164391 w 7467600"/>
              <a:gd name="connsiteY963" fmla="*/ 0 h 6858000"/>
              <a:gd name="connsiteX964" fmla="*/ 1200666 w 7467600"/>
              <a:gd name="connsiteY964" fmla="*/ 0 h 6858000"/>
              <a:gd name="connsiteX965" fmla="*/ 1223408 w 7467600"/>
              <a:gd name="connsiteY965" fmla="*/ 38996 h 6858000"/>
              <a:gd name="connsiteX966" fmla="*/ 1339635 w 7467600"/>
              <a:gd name="connsiteY966" fmla="*/ 365517 h 6858000"/>
              <a:gd name="connsiteX967" fmla="*/ 1387469 w 7467600"/>
              <a:gd name="connsiteY967" fmla="*/ 523079 h 6858000"/>
              <a:gd name="connsiteX968" fmla="*/ 1452685 w 7467600"/>
              <a:gd name="connsiteY968" fmla="*/ 699806 h 6858000"/>
              <a:gd name="connsiteX969" fmla="*/ 1492092 w 7467600"/>
              <a:gd name="connsiteY969" fmla="*/ 800424 h 6858000"/>
              <a:gd name="connsiteX970" fmla="*/ 1455302 w 7467600"/>
              <a:gd name="connsiteY970" fmla="*/ 632913 h 6858000"/>
              <a:gd name="connsiteX971" fmla="*/ 1222336 w 7467600"/>
              <a:gd name="connsiteY971" fmla="*/ 9480 h 6858000"/>
              <a:gd name="connsiteX972" fmla="*/ 1214634 w 7467600"/>
              <a:gd name="connsiteY972" fmla="*/ 0 h 6858000"/>
              <a:gd name="connsiteX973" fmla="*/ 1289827 w 7467600"/>
              <a:gd name="connsiteY973" fmla="*/ 0 h 6858000"/>
              <a:gd name="connsiteX974" fmla="*/ 1321076 w 7467600"/>
              <a:gd name="connsiteY974" fmla="*/ 59722 h 6858000"/>
              <a:gd name="connsiteX975" fmla="*/ 1512579 w 7467600"/>
              <a:gd name="connsiteY975" fmla="*/ 626441 h 6858000"/>
              <a:gd name="connsiteX976" fmla="*/ 1506076 w 7467600"/>
              <a:gd name="connsiteY976" fmla="*/ 1089289 h 6858000"/>
              <a:gd name="connsiteX977" fmla="*/ 1486346 w 7467600"/>
              <a:gd name="connsiteY977" fmla="*/ 1079919 h 6858000"/>
              <a:gd name="connsiteX978" fmla="*/ 1070511 w 7467600"/>
              <a:gd name="connsiteY978" fmla="*/ 48609 h 6858000"/>
              <a:gd name="connsiteX979" fmla="*/ 1057230 w 7467600"/>
              <a:gd name="connsiteY979" fmla="*/ 0 h 6858000"/>
              <a:gd name="connsiteX980" fmla="*/ 43151 w 7467600"/>
              <a:gd name="connsiteY980" fmla="*/ 0 h 6858000"/>
              <a:gd name="connsiteX981" fmla="*/ 95283 w 7467600"/>
              <a:gd name="connsiteY981" fmla="*/ 0 h 6858000"/>
              <a:gd name="connsiteX982" fmla="*/ 300708 w 7467600"/>
              <a:gd name="connsiteY982" fmla="*/ 154571 h 6858000"/>
              <a:gd name="connsiteX983" fmla="*/ 530414 w 7467600"/>
              <a:gd name="connsiteY983" fmla="*/ 354673 h 6858000"/>
              <a:gd name="connsiteX984" fmla="*/ 333785 w 7467600"/>
              <a:gd name="connsiteY984" fmla="*/ 161564 h 6858000"/>
              <a:gd name="connsiteX985" fmla="*/ 147005 w 7467600"/>
              <a:gd name="connsiteY985" fmla="*/ 0 h 6858000"/>
              <a:gd name="connsiteX986" fmla="*/ 272509 w 7467600"/>
              <a:gd name="connsiteY986" fmla="*/ 0 h 6858000"/>
              <a:gd name="connsiteX987" fmla="*/ 326276 w 7467600"/>
              <a:gd name="connsiteY987" fmla="*/ 45847 h 6858000"/>
              <a:gd name="connsiteX988" fmla="*/ 823759 w 7467600"/>
              <a:gd name="connsiteY988" fmla="*/ 574145 h 6858000"/>
              <a:gd name="connsiteX989" fmla="*/ 811254 w 7467600"/>
              <a:gd name="connsiteY989" fmla="*/ 665546 h 6858000"/>
              <a:gd name="connsiteX990" fmla="*/ 154042 w 7467600"/>
              <a:gd name="connsiteY990" fmla="*/ 261522 h 6858000"/>
              <a:gd name="connsiteX991" fmla="*/ 13550 w 7467600"/>
              <a:gd name="connsiteY991" fmla="*/ 158423 h 6858000"/>
              <a:gd name="connsiteX992" fmla="*/ 0 w 7467600"/>
              <a:gd name="connsiteY992" fmla="*/ 146618 h 6858000"/>
              <a:gd name="connsiteX993" fmla="*/ 0 w 7467600"/>
              <a:gd name="connsiteY993" fmla="*/ 59161 h 6858000"/>
              <a:gd name="connsiteX994" fmla="*/ 45427 w 7467600"/>
              <a:gd name="connsiteY994" fmla="*/ 101078 h 6858000"/>
              <a:gd name="connsiteX995" fmla="*/ 630103 w 7467600"/>
              <a:gd name="connsiteY995" fmla="*/ 485885 h 6858000"/>
              <a:gd name="connsiteX996" fmla="*/ 532040 w 7467600"/>
              <a:gd name="connsiteY996" fmla="*/ 399359 h 6858000"/>
              <a:gd name="connsiteX997" fmla="*/ 517618 w 7467600"/>
              <a:gd name="connsiteY997" fmla="*/ 385726 h 6858000"/>
              <a:gd name="connsiteX998" fmla="*/ 285074 w 7467600"/>
              <a:gd name="connsiteY998" fmla="*/ 182755 h 6858000"/>
              <a:gd name="connsiteX999" fmla="*/ 43151 w 7467600"/>
              <a:gd name="connsiteY99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361850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1903353 w 7467600"/>
              <a:gd name="connsiteY143" fmla="*/ 5044827 h 6858000"/>
              <a:gd name="connsiteX144" fmla="*/ 1936931 w 7467600"/>
              <a:gd name="connsiteY144" fmla="*/ 5093954 h 6858000"/>
              <a:gd name="connsiteX145" fmla="*/ 2195868 w 7467600"/>
              <a:gd name="connsiteY145" fmla="*/ 5396574 h 6858000"/>
              <a:gd name="connsiteX146" fmla="*/ 2088852 w 7467600"/>
              <a:gd name="connsiteY146" fmla="*/ 5166123 h 6858000"/>
              <a:gd name="connsiteX147" fmla="*/ 1958241 w 7467600"/>
              <a:gd name="connsiteY147" fmla="*/ 5067955 h 6858000"/>
              <a:gd name="connsiteX148" fmla="*/ 1903353 w 7467600"/>
              <a:gd name="connsiteY148" fmla="*/ 5044827 h 6858000"/>
              <a:gd name="connsiteX149" fmla="*/ 1979378 w 7467600"/>
              <a:gd name="connsiteY149" fmla="*/ 4769504 h 6858000"/>
              <a:gd name="connsiteX150" fmla="*/ 2882120 w 7467600"/>
              <a:gd name="connsiteY150" fmla="*/ 5064547 h 6858000"/>
              <a:gd name="connsiteX151" fmla="*/ 2793103 w 7467600"/>
              <a:gd name="connsiteY151" fmla="*/ 5039699 h 6858000"/>
              <a:gd name="connsiteX152" fmla="*/ 2770041 w 7467600"/>
              <a:gd name="connsiteY152" fmla="*/ 5033634 h 6858000"/>
              <a:gd name="connsiteX153" fmla="*/ 1979378 w 7467600"/>
              <a:gd name="connsiteY153" fmla="*/ 4769504 h 6858000"/>
              <a:gd name="connsiteX154" fmla="*/ 1927410 w 7467600"/>
              <a:gd name="connsiteY154" fmla="*/ 4716164 h 6858000"/>
              <a:gd name="connsiteX155" fmla="*/ 1959587 w 7467600"/>
              <a:gd name="connsiteY155" fmla="*/ 4728849 h 6858000"/>
              <a:gd name="connsiteX156" fmla="*/ 2777707 w 7467600"/>
              <a:gd name="connsiteY156" fmla="*/ 5003991 h 6858000"/>
              <a:gd name="connsiteX157" fmla="*/ 2800768 w 7467600"/>
              <a:gd name="connsiteY157" fmla="*/ 5010056 h 6858000"/>
              <a:gd name="connsiteX158" fmla="*/ 2879408 w 7467600"/>
              <a:gd name="connsiteY158" fmla="*/ 5031590 h 6858000"/>
              <a:gd name="connsiteX159" fmla="*/ 2862295 w 7467600"/>
              <a:gd name="connsiteY159" fmla="*/ 5022958 h 6858000"/>
              <a:gd name="connsiteX160" fmla="*/ 2813343 w 7467600"/>
              <a:gd name="connsiteY160" fmla="*/ 4998369 h 6858000"/>
              <a:gd name="connsiteX161" fmla="*/ 2646245 w 7467600"/>
              <a:gd name="connsiteY161" fmla="*/ 4930999 h 6858000"/>
              <a:gd name="connsiteX162" fmla="*/ 1999243 w 7467600"/>
              <a:gd name="connsiteY162" fmla="*/ 4730524 h 6858000"/>
              <a:gd name="connsiteX163" fmla="*/ 1979527 w 7467600"/>
              <a:gd name="connsiteY163" fmla="*/ 4726651 h 6858000"/>
              <a:gd name="connsiteX164" fmla="*/ 1927410 w 7467600"/>
              <a:gd name="connsiteY164" fmla="*/ 4716164 h 6858000"/>
              <a:gd name="connsiteX165" fmla="*/ 1997014 w 7467600"/>
              <a:gd name="connsiteY165" fmla="*/ 4698007 h 6858000"/>
              <a:gd name="connsiteX166" fmla="*/ 2005458 w 7467600"/>
              <a:gd name="connsiteY166" fmla="*/ 4699540 h 6858000"/>
              <a:gd name="connsiteX167" fmla="*/ 2657186 w 7467600"/>
              <a:gd name="connsiteY167" fmla="*/ 4901687 h 6858000"/>
              <a:gd name="connsiteX168" fmla="*/ 2826662 w 7467600"/>
              <a:gd name="connsiteY168" fmla="*/ 4970362 h 6858000"/>
              <a:gd name="connsiteX169" fmla="*/ 2876100 w 7467600"/>
              <a:gd name="connsiteY169" fmla="*/ 4995397 h 6858000"/>
              <a:gd name="connsiteX170" fmla="*/ 3042600 w 7467600"/>
              <a:gd name="connsiteY170" fmla="*/ 5059532 h 6858000"/>
              <a:gd name="connsiteX171" fmla="*/ 1997014 w 7467600"/>
              <a:gd name="connsiteY171" fmla="*/ 4698007 h 6858000"/>
              <a:gd name="connsiteX172" fmla="*/ 2305292 w 7467600"/>
              <a:gd name="connsiteY172" fmla="*/ 4219492 h 6858000"/>
              <a:gd name="connsiteX173" fmla="*/ 3360922 w 7467600"/>
              <a:gd name="connsiteY173" fmla="*/ 4529373 h 6858000"/>
              <a:gd name="connsiteX174" fmla="*/ 3492420 w 7467600"/>
              <a:gd name="connsiteY174" fmla="*/ 4510145 h 6858000"/>
              <a:gd name="connsiteX175" fmla="*/ 3364086 w 7467600"/>
              <a:gd name="connsiteY175" fmla="*/ 4480340 h 6858000"/>
              <a:gd name="connsiteX176" fmla="*/ 3225818 w 7467600"/>
              <a:gd name="connsiteY176" fmla="*/ 4411822 h 6858000"/>
              <a:gd name="connsiteX177" fmla="*/ 3129696 w 7467600"/>
              <a:gd name="connsiteY177" fmla="*/ 4360704 h 6858000"/>
              <a:gd name="connsiteX178" fmla="*/ 2814545 w 7467600"/>
              <a:gd name="connsiteY178" fmla="*/ 4282955 h 6858000"/>
              <a:gd name="connsiteX179" fmla="*/ 2305292 w 7467600"/>
              <a:gd name="connsiteY179" fmla="*/ 4219492 h 6858000"/>
              <a:gd name="connsiteX180" fmla="*/ 2626982 w 7467600"/>
              <a:gd name="connsiteY180" fmla="*/ 4206450 h 6858000"/>
              <a:gd name="connsiteX181" fmla="*/ 2490617 w 7467600"/>
              <a:gd name="connsiteY181" fmla="*/ 4206951 h 6858000"/>
              <a:gd name="connsiteX182" fmla="*/ 2819869 w 7467600"/>
              <a:gd name="connsiteY182" fmla="*/ 4252936 h 6858000"/>
              <a:gd name="connsiteX183" fmla="*/ 3143018 w 7467600"/>
              <a:gd name="connsiteY183" fmla="*/ 4332698 h 6858000"/>
              <a:gd name="connsiteX184" fmla="*/ 3241520 w 7467600"/>
              <a:gd name="connsiteY184" fmla="*/ 4385112 h 6858000"/>
              <a:gd name="connsiteX185" fmla="*/ 3374575 w 7467600"/>
              <a:gd name="connsiteY185" fmla="*/ 4451517 h 6858000"/>
              <a:gd name="connsiteX186" fmla="*/ 3505221 w 7467600"/>
              <a:gd name="connsiteY186" fmla="*/ 4480757 h 6858000"/>
              <a:gd name="connsiteX187" fmla="*/ 2626982 w 7467600"/>
              <a:gd name="connsiteY187" fmla="*/ 4206450 h 6858000"/>
              <a:gd name="connsiteX188" fmla="*/ 1310106 w 7467600"/>
              <a:gd name="connsiteY188" fmla="*/ 3943217 h 6858000"/>
              <a:gd name="connsiteX189" fmla="*/ 854994 w 7467600"/>
              <a:gd name="connsiteY189" fmla="*/ 4399136 h 6858000"/>
              <a:gd name="connsiteX190" fmla="*/ 742462 w 7467600"/>
              <a:gd name="connsiteY190" fmla="*/ 4594648 h 6858000"/>
              <a:gd name="connsiteX191" fmla="*/ 820602 w 7467600"/>
              <a:gd name="connsiteY191" fmla="*/ 4485915 h 6858000"/>
              <a:gd name="connsiteX192" fmla="*/ 878295 w 7467600"/>
              <a:gd name="connsiteY192" fmla="*/ 4403594 h 6858000"/>
              <a:gd name="connsiteX193" fmla="*/ 1240607 w 7467600"/>
              <a:gd name="connsiteY193" fmla="*/ 4010401 h 6858000"/>
              <a:gd name="connsiteX194" fmla="*/ 1310106 w 7467600"/>
              <a:gd name="connsiteY194" fmla="*/ 3943217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316479 w 7467600"/>
              <a:gd name="connsiteY205" fmla="*/ 3872136 h 6858000"/>
              <a:gd name="connsiteX206" fmla="*/ 3291335 w 7467600"/>
              <a:gd name="connsiteY206" fmla="*/ 3767420 h 6858000"/>
              <a:gd name="connsiteX207" fmla="*/ 3390805 w 7467600"/>
              <a:gd name="connsiteY207" fmla="*/ 3937163 h 6858000"/>
              <a:gd name="connsiteX208" fmla="*/ 3579062 w 7467600"/>
              <a:gd name="connsiteY208" fmla="*/ 4359040 h 6858000"/>
              <a:gd name="connsiteX209" fmla="*/ 3467355 w 7467600"/>
              <a:gd name="connsiteY209" fmla="*/ 3988130 h 6858000"/>
              <a:gd name="connsiteX210" fmla="*/ 3310753 w 7467600"/>
              <a:gd name="connsiteY210" fmla="*/ 3787140 h 6858000"/>
              <a:gd name="connsiteX211" fmla="*/ 3291335 w 7467600"/>
              <a:gd name="connsiteY211" fmla="*/ 3767420 h 6858000"/>
              <a:gd name="connsiteX212" fmla="*/ 1635889 w 7467600"/>
              <a:gd name="connsiteY212" fmla="*/ 3709494 h 6858000"/>
              <a:gd name="connsiteX213" fmla="*/ 1634800 w 7467600"/>
              <a:gd name="connsiteY213" fmla="*/ 3731111 h 6858000"/>
              <a:gd name="connsiteX214" fmla="*/ 1635889 w 7467600"/>
              <a:gd name="connsiteY214" fmla="*/ 3709494 h 6858000"/>
              <a:gd name="connsiteX215" fmla="*/ 1510397 w 7467600"/>
              <a:gd name="connsiteY215" fmla="*/ 3684705 h 6858000"/>
              <a:gd name="connsiteX216" fmla="*/ 1146550 w 7467600"/>
              <a:gd name="connsiteY216" fmla="*/ 3802012 h 6858000"/>
              <a:gd name="connsiteX217" fmla="*/ 698834 w 7467600"/>
              <a:gd name="connsiteY217" fmla="*/ 3952272 h 6858000"/>
              <a:gd name="connsiteX218" fmla="*/ 34256 w 7467600"/>
              <a:gd name="connsiteY218" fmla="*/ 4347603 h 6858000"/>
              <a:gd name="connsiteX219" fmla="*/ 527241 w 7467600"/>
              <a:gd name="connsiteY219" fmla="*/ 4065078 h 6858000"/>
              <a:gd name="connsiteX220" fmla="*/ 1510397 w 7467600"/>
              <a:gd name="connsiteY220" fmla="*/ 3684705 h 6858000"/>
              <a:gd name="connsiteX221" fmla="*/ 1313114 w 7467600"/>
              <a:gd name="connsiteY221" fmla="*/ 3655216 h 6858000"/>
              <a:gd name="connsiteX222" fmla="*/ 1109304 w 7467600"/>
              <a:gd name="connsiteY222" fmla="*/ 3669030 h 6858000"/>
              <a:gd name="connsiteX223" fmla="*/ 8129 w 7467600"/>
              <a:gd name="connsiteY223" fmla="*/ 4330519 h 6858000"/>
              <a:gd name="connsiteX224" fmla="*/ 687572 w 7467600"/>
              <a:gd name="connsiteY224" fmla="*/ 3925629 h 6858000"/>
              <a:gd name="connsiteX225" fmla="*/ 1138365 w 7467600"/>
              <a:gd name="connsiteY225" fmla="*/ 3774515 h 6858000"/>
              <a:gd name="connsiteX226" fmla="*/ 1505579 w 7467600"/>
              <a:gd name="connsiteY226" fmla="*/ 3655526 h 6858000"/>
              <a:gd name="connsiteX227" fmla="*/ 1313114 w 7467600"/>
              <a:gd name="connsiteY227" fmla="*/ 3655216 h 6858000"/>
              <a:gd name="connsiteX228" fmla="*/ 3655073 w 7467600"/>
              <a:gd name="connsiteY228" fmla="*/ 3650884 h 6858000"/>
              <a:gd name="connsiteX229" fmla="*/ 3989938 w 7467600"/>
              <a:gd name="connsiteY229" fmla="*/ 3991685 h 6858000"/>
              <a:gd name="connsiteX230" fmla="*/ 4393907 w 7467600"/>
              <a:gd name="connsiteY230" fmla="*/ 4261258 h 6858000"/>
              <a:gd name="connsiteX231" fmla="*/ 4648051 w 7467600"/>
              <a:gd name="connsiteY231" fmla="*/ 4374051 h 6858000"/>
              <a:gd name="connsiteX232" fmla="*/ 4383389 w 7467600"/>
              <a:gd name="connsiteY232" fmla="*/ 4184369 h 6858000"/>
              <a:gd name="connsiteX233" fmla="*/ 4165508 w 7467600"/>
              <a:gd name="connsiteY233" fmla="*/ 4035196 h 6858000"/>
              <a:gd name="connsiteX234" fmla="*/ 4068162 w 7467600"/>
              <a:gd name="connsiteY234" fmla="*/ 3953394 h 6858000"/>
              <a:gd name="connsiteX235" fmla="*/ 3981416 w 7467600"/>
              <a:gd name="connsiteY235" fmla="*/ 3880482 h 6858000"/>
              <a:gd name="connsiteX236" fmla="*/ 3800147 w 7467600"/>
              <a:gd name="connsiteY236" fmla="*/ 3749872 h 6858000"/>
              <a:gd name="connsiteX237" fmla="*/ 3655073 w 7467600"/>
              <a:gd name="connsiteY237" fmla="*/ 3650884 h 6858000"/>
              <a:gd name="connsiteX238" fmla="*/ 3670252 w 7467600"/>
              <a:gd name="connsiteY238" fmla="*/ 3622798 h 6858000"/>
              <a:gd name="connsiteX239" fmla="*/ 3817258 w 7467600"/>
              <a:gd name="connsiteY239" fmla="*/ 3723577 h 6858000"/>
              <a:gd name="connsiteX240" fmla="*/ 4000461 w 7467600"/>
              <a:gd name="connsiteY240" fmla="*/ 3855966 h 6858000"/>
              <a:gd name="connsiteX241" fmla="*/ 4088180 w 7467600"/>
              <a:gd name="connsiteY241" fmla="*/ 3929774 h 6858000"/>
              <a:gd name="connsiteX242" fmla="*/ 4184555 w 7467600"/>
              <a:gd name="connsiteY242" fmla="*/ 4010683 h 6858000"/>
              <a:gd name="connsiteX243" fmla="*/ 4399563 w 7467600"/>
              <a:gd name="connsiteY243" fmla="*/ 4158106 h 6858000"/>
              <a:gd name="connsiteX244" fmla="*/ 4684469 w 7467600"/>
              <a:gd name="connsiteY244" fmla="*/ 4364680 h 6858000"/>
              <a:gd name="connsiteX245" fmla="*/ 4690271 w 7467600"/>
              <a:gd name="connsiteY245" fmla="*/ 4370034 h 6858000"/>
              <a:gd name="connsiteX246" fmla="*/ 4136093 w 7467600"/>
              <a:gd name="connsiteY246" fmla="*/ 3858466 h 6858000"/>
              <a:gd name="connsiteX247" fmla="*/ 3670252 w 7467600"/>
              <a:gd name="connsiteY247" fmla="*/ 3622798 h 6858000"/>
              <a:gd name="connsiteX248" fmla="*/ 4440129 w 7467600"/>
              <a:gd name="connsiteY248" fmla="*/ 3448571 h 6858000"/>
              <a:gd name="connsiteX249" fmla="*/ 4856525 w 7467600"/>
              <a:gd name="connsiteY249" fmla="*/ 3915351 h 6858000"/>
              <a:gd name="connsiteX250" fmla="*/ 5059055 w 7467600"/>
              <a:gd name="connsiteY250" fmla="*/ 4108918 h 6858000"/>
              <a:gd name="connsiteX251" fmla="*/ 5290070 w 7467600"/>
              <a:gd name="connsiteY251" fmla="*/ 4263619 h 6858000"/>
              <a:gd name="connsiteX252" fmla="*/ 4834991 w 7467600"/>
              <a:gd name="connsiteY252" fmla="*/ 3830985 h 6858000"/>
              <a:gd name="connsiteX253" fmla="*/ 4440129 w 7467600"/>
              <a:gd name="connsiteY253" fmla="*/ 3448571 h 6858000"/>
              <a:gd name="connsiteX254" fmla="*/ 4441737 w 7467600"/>
              <a:gd name="connsiteY254" fmla="*/ 3399734 h 6858000"/>
              <a:gd name="connsiteX255" fmla="*/ 4431236 w 7467600"/>
              <a:gd name="connsiteY255" fmla="*/ 3400954 h 6858000"/>
              <a:gd name="connsiteX256" fmla="*/ 4557150 w 7467600"/>
              <a:gd name="connsiteY256" fmla="*/ 3510023 h 6858000"/>
              <a:gd name="connsiteX257" fmla="*/ 4856936 w 7467600"/>
              <a:gd name="connsiteY257" fmla="*/ 3809146 h 6858000"/>
              <a:gd name="connsiteX258" fmla="*/ 5111996 w 7467600"/>
              <a:gd name="connsiteY258" fmla="*/ 4065759 h 6858000"/>
              <a:gd name="connsiteX259" fmla="*/ 5388878 w 7467600"/>
              <a:gd name="connsiteY259" fmla="*/ 4300185 h 6858000"/>
              <a:gd name="connsiteX260" fmla="*/ 5425556 w 7467600"/>
              <a:gd name="connsiteY260" fmla="*/ 4308967 h 6858000"/>
              <a:gd name="connsiteX261" fmla="*/ 4943646 w 7467600"/>
              <a:gd name="connsiteY261" fmla="*/ 3822916 h 6858000"/>
              <a:gd name="connsiteX262" fmla="*/ 4594837 w 7467600"/>
              <a:gd name="connsiteY262" fmla="*/ 3532274 h 6858000"/>
              <a:gd name="connsiteX263" fmla="*/ 4441737 w 7467600"/>
              <a:gd name="connsiteY263" fmla="*/ 3399734 h 6858000"/>
              <a:gd name="connsiteX264" fmla="*/ 5425834 w 7467600"/>
              <a:gd name="connsiteY264" fmla="*/ 3162785 h 6858000"/>
              <a:gd name="connsiteX265" fmla="*/ 5401644 w 7467600"/>
              <a:gd name="connsiteY265" fmla="*/ 3617847 h 6858000"/>
              <a:gd name="connsiteX266" fmla="*/ 5467256 w 7467600"/>
              <a:gd name="connsiteY266" fmla="*/ 4175494 h 6858000"/>
              <a:gd name="connsiteX267" fmla="*/ 5448069 w 7467600"/>
              <a:gd name="connsiteY267" fmla="*/ 3567554 h 6858000"/>
              <a:gd name="connsiteX268" fmla="*/ 5425834 w 7467600"/>
              <a:gd name="connsiteY268" fmla="*/ 3162785 h 6858000"/>
              <a:gd name="connsiteX269" fmla="*/ 1318687 w 7467600"/>
              <a:gd name="connsiteY269" fmla="*/ 3113840 h 6858000"/>
              <a:gd name="connsiteX270" fmla="*/ 1066793 w 7467600"/>
              <a:gd name="connsiteY270" fmla="*/ 3212171 h 6858000"/>
              <a:gd name="connsiteX271" fmla="*/ 993319 w 7467600"/>
              <a:gd name="connsiteY271" fmla="*/ 3247648 h 6858000"/>
              <a:gd name="connsiteX272" fmla="*/ 853081 w 7467600"/>
              <a:gd name="connsiteY272" fmla="*/ 3312410 h 6858000"/>
              <a:gd name="connsiteX273" fmla="*/ 805957 w 7467600"/>
              <a:gd name="connsiteY273" fmla="*/ 3330443 h 6858000"/>
              <a:gd name="connsiteX274" fmla="*/ 1318687 w 7467600"/>
              <a:gd name="connsiteY274" fmla="*/ 3113840 h 6858000"/>
              <a:gd name="connsiteX275" fmla="*/ 5453702 w 7467600"/>
              <a:gd name="connsiteY275" fmla="*/ 3090882 h 6858000"/>
              <a:gd name="connsiteX276" fmla="*/ 5480135 w 7467600"/>
              <a:gd name="connsiteY276" fmla="*/ 3565802 h 6858000"/>
              <a:gd name="connsiteX277" fmla="*/ 5499023 w 7467600"/>
              <a:gd name="connsiteY277" fmla="*/ 4166310 h 6858000"/>
              <a:gd name="connsiteX278" fmla="*/ 5547022 w 7467600"/>
              <a:gd name="connsiteY278" fmla="*/ 3607838 h 6858000"/>
              <a:gd name="connsiteX279" fmla="*/ 5515964 w 7467600"/>
              <a:gd name="connsiteY279" fmla="*/ 3378541 h 6858000"/>
              <a:gd name="connsiteX280" fmla="*/ 5453702 w 7467600"/>
              <a:gd name="connsiteY280" fmla="*/ 3090882 h 6858000"/>
              <a:gd name="connsiteX281" fmla="*/ 1238695 w 7467600"/>
              <a:gd name="connsiteY281" fmla="*/ 3076820 h 6858000"/>
              <a:gd name="connsiteX282" fmla="*/ 716371 w 7467600"/>
              <a:gd name="connsiteY282" fmla="*/ 3293249 h 6858000"/>
              <a:gd name="connsiteX283" fmla="*/ 579522 w 7467600"/>
              <a:gd name="connsiteY283" fmla="*/ 3371759 h 6858000"/>
              <a:gd name="connsiteX284" fmla="*/ 600288 w 7467600"/>
              <a:gd name="connsiteY284" fmla="*/ 3365555 h 6858000"/>
              <a:gd name="connsiteX285" fmla="*/ 840692 w 7467600"/>
              <a:gd name="connsiteY285" fmla="*/ 3284921 h 6858000"/>
              <a:gd name="connsiteX286" fmla="*/ 979248 w 7467600"/>
              <a:gd name="connsiteY286" fmla="*/ 3221003 h 6858000"/>
              <a:gd name="connsiteX287" fmla="*/ 1053282 w 7467600"/>
              <a:gd name="connsiteY287" fmla="*/ 3185247 h 6858000"/>
              <a:gd name="connsiteX288" fmla="*/ 1320603 w 7467600"/>
              <a:gd name="connsiteY288" fmla="*/ 3081281 h 6858000"/>
              <a:gd name="connsiteX289" fmla="*/ 1238695 w 7467600"/>
              <a:gd name="connsiteY289" fmla="*/ 3076820 h 6858000"/>
              <a:gd name="connsiteX290" fmla="*/ 5425627 w 7467600"/>
              <a:gd name="connsiteY290" fmla="*/ 2954192 h 6858000"/>
              <a:gd name="connsiteX291" fmla="*/ 5470770 w 7467600"/>
              <a:gd name="connsiteY291" fmla="*/ 3005435 h 6858000"/>
              <a:gd name="connsiteX292" fmla="*/ 5519779 w 7467600"/>
              <a:gd name="connsiteY292" fmla="*/ 4359223 h 6858000"/>
              <a:gd name="connsiteX293" fmla="*/ 5520293 w 7467600"/>
              <a:gd name="connsiteY293" fmla="*/ 4360602 h 6858000"/>
              <a:gd name="connsiteX294" fmla="*/ 5767221 w 7467600"/>
              <a:gd name="connsiteY294" fmla="*/ 4665564 h 6858000"/>
              <a:gd name="connsiteX295" fmla="*/ 6937169 w 7467600"/>
              <a:gd name="connsiteY295" fmla="*/ 4815941 h 6858000"/>
              <a:gd name="connsiteX296" fmla="*/ 6953922 w 7467600"/>
              <a:gd name="connsiteY296" fmla="*/ 4890068 h 6858000"/>
              <a:gd name="connsiteX297" fmla="*/ 6071359 w 7467600"/>
              <a:gd name="connsiteY297" fmla="*/ 4770770 h 6858000"/>
              <a:gd name="connsiteX298" fmla="*/ 6038839 w 7467600"/>
              <a:gd name="connsiteY298" fmla="*/ 4764474 h 6858000"/>
              <a:gd name="connsiteX299" fmla="*/ 6038706 w 7467600"/>
              <a:gd name="connsiteY299" fmla="*/ 4763847 h 6858000"/>
              <a:gd name="connsiteX300" fmla="*/ 6037784 w 7467600"/>
              <a:gd name="connsiteY300" fmla="*/ 4764270 h 6858000"/>
              <a:gd name="connsiteX301" fmla="*/ 6038839 w 7467600"/>
              <a:gd name="connsiteY301" fmla="*/ 4764474 h 6858000"/>
              <a:gd name="connsiteX302" fmla="*/ 6040338 w 7467600"/>
              <a:gd name="connsiteY302" fmla="*/ 4771418 h 6858000"/>
              <a:gd name="connsiteX303" fmla="*/ 6024488 w 7467600"/>
              <a:gd name="connsiteY303" fmla="*/ 4809903 h 6858000"/>
              <a:gd name="connsiteX304" fmla="*/ 5599771 w 7467600"/>
              <a:gd name="connsiteY304" fmla="*/ 5509652 h 6858000"/>
              <a:gd name="connsiteX305" fmla="*/ 5548843 w 7467600"/>
              <a:gd name="connsiteY305" fmla="*/ 5563845 h 6858000"/>
              <a:gd name="connsiteX306" fmla="*/ 5940952 w 7467600"/>
              <a:gd name="connsiteY306" fmla="*/ 6250028 h 6858000"/>
              <a:gd name="connsiteX307" fmla="*/ 6043441 w 7467600"/>
              <a:gd name="connsiteY307" fmla="*/ 6665847 h 6858000"/>
              <a:gd name="connsiteX308" fmla="*/ 6093432 w 7467600"/>
              <a:gd name="connsiteY308" fmla="*/ 6858000 h 6858000"/>
              <a:gd name="connsiteX309" fmla="*/ 6034344 w 7467600"/>
              <a:gd name="connsiteY309" fmla="*/ 6858000 h 6858000"/>
              <a:gd name="connsiteX310" fmla="*/ 6026679 w 7467600"/>
              <a:gd name="connsiteY310" fmla="*/ 6836959 h 6858000"/>
              <a:gd name="connsiteX311" fmla="*/ 5800441 w 7467600"/>
              <a:gd name="connsiteY311" fmla="*/ 6335286 h 6858000"/>
              <a:gd name="connsiteX312" fmla="*/ 5526562 w 7467600"/>
              <a:gd name="connsiteY312" fmla="*/ 5705388 h 6858000"/>
              <a:gd name="connsiteX313" fmla="*/ 5519640 w 7467600"/>
              <a:gd name="connsiteY313" fmla="*/ 5683774 h 6858000"/>
              <a:gd name="connsiteX314" fmla="*/ 5844559 w 7467600"/>
              <a:gd name="connsiteY314" fmla="*/ 6553349 h 6858000"/>
              <a:gd name="connsiteX315" fmla="*/ 5975994 w 7467600"/>
              <a:gd name="connsiteY315" fmla="*/ 6858000 h 6858000"/>
              <a:gd name="connsiteX316" fmla="*/ 5898547 w 7467600"/>
              <a:gd name="connsiteY316" fmla="*/ 6858000 h 6858000"/>
              <a:gd name="connsiteX317" fmla="*/ 5682041 w 7467600"/>
              <a:gd name="connsiteY317" fmla="*/ 6355860 h 6858000"/>
              <a:gd name="connsiteX318" fmla="*/ 5461758 w 7467600"/>
              <a:gd name="connsiteY318" fmla="*/ 5820220 h 6858000"/>
              <a:gd name="connsiteX319" fmla="*/ 5237282 w 7467600"/>
              <a:gd name="connsiteY319" fmla="*/ 6579086 h 6858000"/>
              <a:gd name="connsiteX320" fmla="*/ 5115009 w 7467600"/>
              <a:gd name="connsiteY320" fmla="*/ 6858000 h 6858000"/>
              <a:gd name="connsiteX321" fmla="*/ 5028074 w 7467600"/>
              <a:gd name="connsiteY321" fmla="*/ 6858000 h 6858000"/>
              <a:gd name="connsiteX322" fmla="*/ 5079508 w 7467600"/>
              <a:gd name="connsiteY322" fmla="*/ 6749074 h 6858000"/>
              <a:gd name="connsiteX323" fmla="*/ 5371846 w 7467600"/>
              <a:gd name="connsiteY323" fmla="*/ 5924413 h 6858000"/>
              <a:gd name="connsiteX324" fmla="*/ 5270512 w 7467600"/>
              <a:gd name="connsiteY324" fmla="*/ 6138975 h 6858000"/>
              <a:gd name="connsiteX325" fmla="*/ 5062409 w 7467600"/>
              <a:gd name="connsiteY325" fmla="*/ 6653544 h 6858000"/>
              <a:gd name="connsiteX326" fmla="*/ 5036628 w 7467600"/>
              <a:gd name="connsiteY326" fmla="*/ 6754247 h 6858000"/>
              <a:gd name="connsiteX327" fmla="*/ 5009112 w 7467600"/>
              <a:gd name="connsiteY327" fmla="*/ 6858000 h 6858000"/>
              <a:gd name="connsiteX328" fmla="*/ 4976679 w 7467600"/>
              <a:gd name="connsiteY328" fmla="*/ 6858000 h 6858000"/>
              <a:gd name="connsiteX329" fmla="*/ 5006537 w 7467600"/>
              <a:gd name="connsiteY329" fmla="*/ 6747068 h 6858000"/>
              <a:gd name="connsiteX330" fmla="*/ 5032723 w 7467600"/>
              <a:gd name="connsiteY330" fmla="*/ 6644957 h 6858000"/>
              <a:gd name="connsiteX331" fmla="*/ 5242949 w 7467600"/>
              <a:gd name="connsiteY331" fmla="*/ 6125175 h 6858000"/>
              <a:gd name="connsiteX332" fmla="*/ 5286321 w 7467600"/>
              <a:gd name="connsiteY332" fmla="*/ 6033555 h 6858000"/>
              <a:gd name="connsiteX333" fmla="*/ 5008210 w 7467600"/>
              <a:gd name="connsiteY333" fmla="*/ 6649194 h 6858000"/>
              <a:gd name="connsiteX334" fmla="*/ 4986321 w 7467600"/>
              <a:gd name="connsiteY334" fmla="*/ 6765687 h 6858000"/>
              <a:gd name="connsiteX335" fmla="*/ 4973474 w 7467600"/>
              <a:gd name="connsiteY335" fmla="*/ 6858000 h 6858000"/>
              <a:gd name="connsiteX336" fmla="*/ 4907178 w 7467600"/>
              <a:gd name="connsiteY336" fmla="*/ 6858000 h 6858000"/>
              <a:gd name="connsiteX337" fmla="*/ 4910810 w 7467600"/>
              <a:gd name="connsiteY337" fmla="*/ 6829660 h 6858000"/>
              <a:gd name="connsiteX338" fmla="*/ 4987461 w 7467600"/>
              <a:gd name="connsiteY338" fmla="*/ 6432994 h 6858000"/>
              <a:gd name="connsiteX339" fmla="*/ 5179262 w 7467600"/>
              <a:gd name="connsiteY339" fmla="*/ 6035044 h 6858000"/>
              <a:gd name="connsiteX340" fmla="*/ 4689678 w 7467600"/>
              <a:gd name="connsiteY340" fmla="*/ 6440241 h 6858000"/>
              <a:gd name="connsiteX341" fmla="*/ 4477543 w 7467600"/>
              <a:gd name="connsiteY341" fmla="*/ 6674836 h 6858000"/>
              <a:gd name="connsiteX342" fmla="*/ 4329957 w 7467600"/>
              <a:gd name="connsiteY342" fmla="*/ 6858000 h 6858000"/>
              <a:gd name="connsiteX343" fmla="*/ 4218595 w 7467600"/>
              <a:gd name="connsiteY343" fmla="*/ 6858000 h 6858000"/>
              <a:gd name="connsiteX344" fmla="*/ 4368888 w 7467600"/>
              <a:gd name="connsiteY344" fmla="*/ 6668412 h 6858000"/>
              <a:gd name="connsiteX345" fmla="*/ 4563091 w 7467600"/>
              <a:gd name="connsiteY345" fmla="*/ 6442508 h 6858000"/>
              <a:gd name="connsiteX346" fmla="*/ 5387324 w 7467600"/>
              <a:gd name="connsiteY346" fmla="*/ 5705830 h 6858000"/>
              <a:gd name="connsiteX347" fmla="*/ 5073620 w 7467600"/>
              <a:gd name="connsiteY347" fmla="*/ 5955437 h 6858000"/>
              <a:gd name="connsiteX348" fmla="*/ 4689789 w 7467600"/>
              <a:gd name="connsiteY348" fmla="*/ 6268382 h 6858000"/>
              <a:gd name="connsiteX349" fmla="*/ 4418722 w 7467600"/>
              <a:gd name="connsiteY349" fmla="*/ 6570886 h 6858000"/>
              <a:gd name="connsiteX350" fmla="*/ 4214944 w 7467600"/>
              <a:gd name="connsiteY350" fmla="*/ 6858000 h 6858000"/>
              <a:gd name="connsiteX351" fmla="*/ 4177898 w 7467600"/>
              <a:gd name="connsiteY351" fmla="*/ 6858000 h 6858000"/>
              <a:gd name="connsiteX352" fmla="*/ 4391597 w 7467600"/>
              <a:gd name="connsiteY352" fmla="*/ 6556370 h 6858000"/>
              <a:gd name="connsiteX353" fmla="*/ 4668889 w 7467600"/>
              <a:gd name="connsiteY353" fmla="*/ 6246399 h 6858000"/>
              <a:gd name="connsiteX354" fmla="*/ 5055427 w 7467600"/>
              <a:gd name="connsiteY354" fmla="*/ 5931476 h 6858000"/>
              <a:gd name="connsiteX355" fmla="*/ 5371814 w 7467600"/>
              <a:gd name="connsiteY355" fmla="*/ 5678975 h 6858000"/>
              <a:gd name="connsiteX356" fmla="*/ 4987918 w 7467600"/>
              <a:gd name="connsiteY356" fmla="*/ 5838701 h 6858000"/>
              <a:gd name="connsiteX357" fmla="*/ 4317146 w 7467600"/>
              <a:gd name="connsiteY357" fmla="*/ 6587716 h 6858000"/>
              <a:gd name="connsiteX358" fmla="*/ 4171627 w 7467600"/>
              <a:gd name="connsiteY358" fmla="*/ 6858000 h 6858000"/>
              <a:gd name="connsiteX359" fmla="*/ 4081585 w 7467600"/>
              <a:gd name="connsiteY359" fmla="*/ 6858000 h 6858000"/>
              <a:gd name="connsiteX360" fmla="*/ 4238603 w 7467600"/>
              <a:gd name="connsiteY360" fmla="*/ 6559341 h 6858000"/>
              <a:gd name="connsiteX361" fmla="*/ 4778333 w 7467600"/>
              <a:gd name="connsiteY361" fmla="*/ 5873626 h 6858000"/>
              <a:gd name="connsiteX362" fmla="*/ 5414185 w 7467600"/>
              <a:gd name="connsiteY362" fmla="*/ 5573882 h 6858000"/>
              <a:gd name="connsiteX363" fmla="*/ 5959648 w 7467600"/>
              <a:gd name="connsiteY363" fmla="*/ 4760797 h 6858000"/>
              <a:gd name="connsiteX364" fmla="*/ 5355019 w 7467600"/>
              <a:gd name="connsiteY364" fmla="*/ 4734672 h 6858000"/>
              <a:gd name="connsiteX365" fmla="*/ 5083565 w 7467600"/>
              <a:gd name="connsiteY365" fmla="*/ 5179121 h 6858000"/>
              <a:gd name="connsiteX366" fmla="*/ 4713577 w 7467600"/>
              <a:gd name="connsiteY366" fmla="*/ 5616803 h 6858000"/>
              <a:gd name="connsiteX367" fmla="*/ 3989559 w 7467600"/>
              <a:gd name="connsiteY367" fmla="*/ 6145945 h 6858000"/>
              <a:gd name="connsiteX368" fmla="*/ 3939824 w 7467600"/>
              <a:gd name="connsiteY368" fmla="*/ 6066900 h 6858000"/>
              <a:gd name="connsiteX369" fmla="*/ 4584537 w 7467600"/>
              <a:gd name="connsiteY369" fmla="*/ 5324826 h 6858000"/>
              <a:gd name="connsiteX370" fmla="*/ 5037105 w 7467600"/>
              <a:gd name="connsiteY370" fmla="*/ 5088765 h 6858000"/>
              <a:gd name="connsiteX371" fmla="*/ 5039930 w 7467600"/>
              <a:gd name="connsiteY371" fmla="*/ 5089585 h 6858000"/>
              <a:gd name="connsiteX372" fmla="*/ 5263764 w 7467600"/>
              <a:gd name="connsiteY372" fmla="*/ 4735525 h 6858000"/>
              <a:gd name="connsiteX373" fmla="*/ 4086300 w 7467600"/>
              <a:gd name="connsiteY373" fmla="*/ 4884599 h 6858000"/>
              <a:gd name="connsiteX374" fmla="*/ 4085485 w 7467600"/>
              <a:gd name="connsiteY374" fmla="*/ 4899070 h 6858000"/>
              <a:gd name="connsiteX375" fmla="*/ 3871915 w 7467600"/>
              <a:gd name="connsiteY375" fmla="*/ 5253645 h 6858000"/>
              <a:gd name="connsiteX376" fmla="*/ 3799374 w 7467600"/>
              <a:gd name="connsiteY376" fmla="*/ 5466127 h 6858000"/>
              <a:gd name="connsiteX377" fmla="*/ 3498850 w 7467600"/>
              <a:gd name="connsiteY377" fmla="*/ 6661888 h 6858000"/>
              <a:gd name="connsiteX378" fmla="*/ 3399216 w 7467600"/>
              <a:gd name="connsiteY378" fmla="*/ 6858000 h 6858000"/>
              <a:gd name="connsiteX379" fmla="*/ 3303688 w 7467600"/>
              <a:gd name="connsiteY379" fmla="*/ 6858000 h 6858000"/>
              <a:gd name="connsiteX380" fmla="*/ 3391774 w 7467600"/>
              <a:gd name="connsiteY380" fmla="*/ 6697181 h 6858000"/>
              <a:gd name="connsiteX381" fmla="*/ 3735540 w 7467600"/>
              <a:gd name="connsiteY381" fmla="*/ 5546923 h 6858000"/>
              <a:gd name="connsiteX382" fmla="*/ 3729438 w 7467600"/>
              <a:gd name="connsiteY382" fmla="*/ 5569058 h 6858000"/>
              <a:gd name="connsiteX383" fmla="*/ 3707782 w 7467600"/>
              <a:gd name="connsiteY383" fmla="*/ 5644908 h 6858000"/>
              <a:gd name="connsiteX384" fmla="*/ 3583827 w 7467600"/>
              <a:gd name="connsiteY384" fmla="*/ 6039215 h 6858000"/>
              <a:gd name="connsiteX385" fmla="*/ 3547861 w 7467600"/>
              <a:gd name="connsiteY385" fmla="*/ 6129609 h 6858000"/>
              <a:gd name="connsiteX386" fmla="*/ 3490905 w 7467600"/>
              <a:gd name="connsiteY386" fmla="*/ 6277660 h 6858000"/>
              <a:gd name="connsiteX387" fmla="*/ 3455859 w 7467600"/>
              <a:gd name="connsiteY387" fmla="*/ 6391301 h 6858000"/>
              <a:gd name="connsiteX388" fmla="*/ 3429112 w 7467600"/>
              <a:gd name="connsiteY388" fmla="*/ 6479469 h 6858000"/>
              <a:gd name="connsiteX389" fmla="*/ 3304862 w 7467600"/>
              <a:gd name="connsiteY389" fmla="*/ 6796476 h 6858000"/>
              <a:gd name="connsiteX390" fmla="*/ 3276071 w 7467600"/>
              <a:gd name="connsiteY390" fmla="*/ 6858000 h 6858000"/>
              <a:gd name="connsiteX391" fmla="*/ 3240805 w 7467600"/>
              <a:gd name="connsiteY391" fmla="*/ 6858000 h 6858000"/>
              <a:gd name="connsiteX392" fmla="*/ 3275917 w 7467600"/>
              <a:gd name="connsiteY392" fmla="*/ 6783192 h 6858000"/>
              <a:gd name="connsiteX393" fmla="*/ 3399358 w 7467600"/>
              <a:gd name="connsiteY393" fmla="*/ 6469011 h 6858000"/>
              <a:gd name="connsiteX394" fmla="*/ 3425650 w 7467600"/>
              <a:gd name="connsiteY394" fmla="*/ 6381333 h 6858000"/>
              <a:gd name="connsiteX395" fmla="*/ 3460661 w 7467600"/>
              <a:gd name="connsiteY395" fmla="*/ 6266763 h 6858000"/>
              <a:gd name="connsiteX396" fmla="*/ 3518021 w 7467600"/>
              <a:gd name="connsiteY396" fmla="*/ 6117298 h 6858000"/>
              <a:gd name="connsiteX397" fmla="*/ 3554035 w 7467600"/>
              <a:gd name="connsiteY397" fmla="*/ 6027832 h 6858000"/>
              <a:gd name="connsiteX398" fmla="*/ 3677174 w 7467600"/>
              <a:gd name="connsiteY398" fmla="*/ 5636351 h 6858000"/>
              <a:gd name="connsiteX399" fmla="*/ 3698819 w 7467600"/>
              <a:gd name="connsiteY399" fmla="*/ 5560503 h 6858000"/>
              <a:gd name="connsiteX400" fmla="*/ 3702094 w 7467600"/>
              <a:gd name="connsiteY400" fmla="*/ 5549194 h 6858000"/>
              <a:gd name="connsiteX401" fmla="*/ 3398355 w 7467600"/>
              <a:gd name="connsiteY401" fmla="*/ 6094603 h 6858000"/>
              <a:gd name="connsiteX402" fmla="*/ 3193941 w 7467600"/>
              <a:gd name="connsiteY402" fmla="*/ 6798775 h 6858000"/>
              <a:gd name="connsiteX403" fmla="*/ 3184140 w 7467600"/>
              <a:gd name="connsiteY403" fmla="*/ 6858000 h 6858000"/>
              <a:gd name="connsiteX404" fmla="*/ 3099978 w 7467600"/>
              <a:gd name="connsiteY404" fmla="*/ 6858000 h 6858000"/>
              <a:gd name="connsiteX405" fmla="*/ 3101556 w 7467600"/>
              <a:gd name="connsiteY405" fmla="*/ 6843337 h 6858000"/>
              <a:gd name="connsiteX406" fmla="*/ 3370162 w 7467600"/>
              <a:gd name="connsiteY406" fmla="*/ 5785550 h 6858000"/>
              <a:gd name="connsiteX407" fmla="*/ 3746477 w 7467600"/>
              <a:gd name="connsiteY407" fmla="*/ 5377889 h 6858000"/>
              <a:gd name="connsiteX408" fmla="*/ 3863399 w 7467600"/>
              <a:gd name="connsiteY408" fmla="*/ 5087257 h 6858000"/>
              <a:gd name="connsiteX409" fmla="*/ 3968712 w 7467600"/>
              <a:gd name="connsiteY409" fmla="*/ 4913989 h 6858000"/>
              <a:gd name="connsiteX410" fmla="*/ 2792390 w 7467600"/>
              <a:gd name="connsiteY410" fmla="*/ 5382974 h 6858000"/>
              <a:gd name="connsiteX411" fmla="*/ 2714982 w 7467600"/>
              <a:gd name="connsiteY411" fmla="*/ 5427051 h 6858000"/>
              <a:gd name="connsiteX412" fmla="*/ 2813361 w 7467600"/>
              <a:gd name="connsiteY412" fmla="*/ 6023912 h 6858000"/>
              <a:gd name="connsiteX413" fmla="*/ 2688430 w 7467600"/>
              <a:gd name="connsiteY413" fmla="*/ 6801564 h 6858000"/>
              <a:gd name="connsiteX414" fmla="*/ 2629626 w 7467600"/>
              <a:gd name="connsiteY414" fmla="*/ 6763394 h 6858000"/>
              <a:gd name="connsiteX415" fmla="*/ 2565328 w 7467600"/>
              <a:gd name="connsiteY415" fmla="*/ 5516399 h 6858000"/>
              <a:gd name="connsiteX416" fmla="*/ 1922999 w 7467600"/>
              <a:gd name="connsiteY416" fmla="*/ 5980343 h 6858000"/>
              <a:gd name="connsiteX417" fmla="*/ 1950261 w 7467600"/>
              <a:gd name="connsiteY417" fmla="*/ 6405858 h 6858000"/>
              <a:gd name="connsiteX418" fmla="*/ 2365554 w 7467600"/>
              <a:gd name="connsiteY418" fmla="*/ 6759107 h 6858000"/>
              <a:gd name="connsiteX419" fmla="*/ 2424142 w 7467600"/>
              <a:gd name="connsiteY419" fmla="*/ 6858000 h 6858000"/>
              <a:gd name="connsiteX420" fmla="*/ 2395994 w 7467600"/>
              <a:gd name="connsiteY420" fmla="*/ 6858000 h 6858000"/>
              <a:gd name="connsiteX421" fmla="*/ 2392863 w 7467600"/>
              <a:gd name="connsiteY421" fmla="*/ 6852964 h 6858000"/>
              <a:gd name="connsiteX422" fmla="*/ 2017589 w 7467600"/>
              <a:gd name="connsiteY422" fmla="*/ 6493982 h 6858000"/>
              <a:gd name="connsiteX423" fmla="*/ 2147336 w 7467600"/>
              <a:gd name="connsiteY423" fmla="*/ 6594052 h 6858000"/>
              <a:gd name="connsiteX424" fmla="*/ 2207047 w 7467600"/>
              <a:gd name="connsiteY424" fmla="*/ 6654540 h 6858000"/>
              <a:gd name="connsiteX425" fmla="*/ 2299106 w 7467600"/>
              <a:gd name="connsiteY425" fmla="*/ 6778931 h 6858000"/>
              <a:gd name="connsiteX426" fmla="*/ 2314430 w 7467600"/>
              <a:gd name="connsiteY426" fmla="*/ 6801144 h 6858000"/>
              <a:gd name="connsiteX427" fmla="*/ 2352406 w 7467600"/>
              <a:gd name="connsiteY427" fmla="*/ 6858000 h 6858000"/>
              <a:gd name="connsiteX428" fmla="*/ 2314492 w 7467600"/>
              <a:gd name="connsiteY428" fmla="*/ 6858000 h 6858000"/>
              <a:gd name="connsiteX429" fmla="*/ 2288095 w 7467600"/>
              <a:gd name="connsiteY429" fmla="*/ 6818030 h 6858000"/>
              <a:gd name="connsiteX430" fmla="*/ 2272768 w 7467600"/>
              <a:gd name="connsiteY430" fmla="*/ 6795822 h 6858000"/>
              <a:gd name="connsiteX431" fmla="*/ 2182715 w 7467600"/>
              <a:gd name="connsiteY431" fmla="*/ 6675071 h 6858000"/>
              <a:gd name="connsiteX432" fmla="*/ 2032061 w 7467600"/>
              <a:gd name="connsiteY432" fmla="*/ 6541380 h 6858000"/>
              <a:gd name="connsiteX433" fmla="*/ 2257220 w 7467600"/>
              <a:gd name="connsiteY433" fmla="*/ 6826257 h 6858000"/>
              <a:gd name="connsiteX434" fmla="*/ 2281324 w 7467600"/>
              <a:gd name="connsiteY434" fmla="*/ 6858000 h 6858000"/>
              <a:gd name="connsiteX435" fmla="*/ 2242860 w 7467600"/>
              <a:gd name="connsiteY435" fmla="*/ 6858000 h 6858000"/>
              <a:gd name="connsiteX436" fmla="*/ 2232818 w 7467600"/>
              <a:gd name="connsiteY436" fmla="*/ 6844926 h 6858000"/>
              <a:gd name="connsiteX437" fmla="*/ 1990172 w 7467600"/>
              <a:gd name="connsiteY437" fmla="*/ 6542121 h 6858000"/>
              <a:gd name="connsiteX438" fmla="*/ 2124090 w 7467600"/>
              <a:gd name="connsiteY438" fmla="*/ 6761017 h 6858000"/>
              <a:gd name="connsiteX439" fmla="*/ 2200380 w 7467600"/>
              <a:gd name="connsiteY439" fmla="*/ 6858000 h 6858000"/>
              <a:gd name="connsiteX440" fmla="*/ 2147507 w 7467600"/>
              <a:gd name="connsiteY440" fmla="*/ 6858000 h 6858000"/>
              <a:gd name="connsiteX441" fmla="*/ 2070668 w 7467600"/>
              <a:gd name="connsiteY441" fmla="*/ 6761520 h 6858000"/>
              <a:gd name="connsiteX442" fmla="*/ 1975142 w 7467600"/>
              <a:gd name="connsiteY442" fmla="*/ 6585570 h 6858000"/>
              <a:gd name="connsiteX443" fmla="*/ 2050035 w 7467600"/>
              <a:gd name="connsiteY443" fmla="*/ 6813345 h 6858000"/>
              <a:gd name="connsiteX444" fmla="*/ 2063025 w 7467600"/>
              <a:gd name="connsiteY444" fmla="*/ 6858000 h 6858000"/>
              <a:gd name="connsiteX445" fmla="*/ 2021675 w 7467600"/>
              <a:gd name="connsiteY445" fmla="*/ 6858000 h 6858000"/>
              <a:gd name="connsiteX446" fmla="*/ 2019308 w 7467600"/>
              <a:gd name="connsiteY446" fmla="*/ 6847118 h 6858000"/>
              <a:gd name="connsiteX447" fmla="*/ 1938835 w 7467600"/>
              <a:gd name="connsiteY447" fmla="*/ 6551160 h 6858000"/>
              <a:gd name="connsiteX448" fmla="*/ 1953230 w 7467600"/>
              <a:gd name="connsiteY448" fmla="*/ 6759699 h 6858000"/>
              <a:gd name="connsiteX449" fmla="*/ 1956763 w 7467600"/>
              <a:gd name="connsiteY449" fmla="*/ 6778191 h 6858000"/>
              <a:gd name="connsiteX450" fmla="*/ 1967925 w 7467600"/>
              <a:gd name="connsiteY450" fmla="*/ 6858000 h 6858000"/>
              <a:gd name="connsiteX451" fmla="*/ 1936622 w 7467600"/>
              <a:gd name="connsiteY451" fmla="*/ 6858000 h 6858000"/>
              <a:gd name="connsiteX452" fmla="*/ 1926261 w 7467600"/>
              <a:gd name="connsiteY452" fmla="*/ 6784064 h 6858000"/>
              <a:gd name="connsiteX453" fmla="*/ 1922724 w 7467600"/>
              <a:gd name="connsiteY453" fmla="*/ 6765577 h 6858000"/>
              <a:gd name="connsiteX454" fmla="*/ 1904650 w 7467600"/>
              <a:gd name="connsiteY454" fmla="*/ 6639616 h 6858000"/>
              <a:gd name="connsiteX455" fmla="*/ 1885273 w 7467600"/>
              <a:gd name="connsiteY455" fmla="*/ 6858000 h 6858000"/>
              <a:gd name="connsiteX456" fmla="*/ 1854363 w 7467600"/>
              <a:gd name="connsiteY456" fmla="*/ 6858000 h 6858000"/>
              <a:gd name="connsiteX457" fmla="*/ 1880391 w 7467600"/>
              <a:gd name="connsiteY457" fmla="*/ 6603796 h 6858000"/>
              <a:gd name="connsiteX458" fmla="*/ 1818273 w 7467600"/>
              <a:gd name="connsiteY458" fmla="*/ 6715729 h 6858000"/>
              <a:gd name="connsiteX459" fmla="*/ 1794691 w 7467600"/>
              <a:gd name="connsiteY459" fmla="*/ 6843239 h 6858000"/>
              <a:gd name="connsiteX460" fmla="*/ 1794914 w 7467600"/>
              <a:gd name="connsiteY460" fmla="*/ 6858000 h 6858000"/>
              <a:gd name="connsiteX461" fmla="*/ 1746128 w 7467600"/>
              <a:gd name="connsiteY461" fmla="*/ 6858000 h 6858000"/>
              <a:gd name="connsiteX462" fmla="*/ 1753934 w 7467600"/>
              <a:gd name="connsiteY462" fmla="*/ 6724796 h 6858000"/>
              <a:gd name="connsiteX463" fmla="*/ 1792053 w 7467600"/>
              <a:gd name="connsiteY463" fmla="*/ 6572396 h 6858000"/>
              <a:gd name="connsiteX464" fmla="*/ 1862248 w 7467600"/>
              <a:gd name="connsiteY464" fmla="*/ 6266397 h 6858000"/>
              <a:gd name="connsiteX465" fmla="*/ 1862250 w 7467600"/>
              <a:gd name="connsiteY465" fmla="*/ 6033531 h 6858000"/>
              <a:gd name="connsiteX466" fmla="*/ 1211999 w 7467600"/>
              <a:gd name="connsiteY466" fmla="*/ 6683610 h 6858000"/>
              <a:gd name="connsiteX467" fmla="*/ 1213266 w 7467600"/>
              <a:gd name="connsiteY467" fmla="*/ 6691947 h 6858000"/>
              <a:gd name="connsiteX468" fmla="*/ 1203370 w 7467600"/>
              <a:gd name="connsiteY468" fmla="*/ 6850676 h 6858000"/>
              <a:gd name="connsiteX469" fmla="*/ 1203671 w 7467600"/>
              <a:gd name="connsiteY469" fmla="*/ 6858000 h 6858000"/>
              <a:gd name="connsiteX470" fmla="*/ 1143180 w 7467600"/>
              <a:gd name="connsiteY470" fmla="*/ 6858000 h 6858000"/>
              <a:gd name="connsiteX471" fmla="*/ 1142176 w 7467600"/>
              <a:gd name="connsiteY471" fmla="*/ 6766045 h 6858000"/>
              <a:gd name="connsiteX472" fmla="*/ 1067484 w 7467600"/>
              <a:gd name="connsiteY472" fmla="*/ 6858000 h 6858000"/>
              <a:gd name="connsiteX473" fmla="*/ 953928 w 7467600"/>
              <a:gd name="connsiteY473" fmla="*/ 6858000 h 6858000"/>
              <a:gd name="connsiteX474" fmla="*/ 959715 w 7467600"/>
              <a:gd name="connsiteY474" fmla="*/ 6850185 h 6858000"/>
              <a:gd name="connsiteX475" fmla="*/ 1483788 w 7467600"/>
              <a:gd name="connsiteY475" fmla="*/ 6259174 h 6858000"/>
              <a:gd name="connsiteX476" fmla="*/ 1100671 w 7467600"/>
              <a:gd name="connsiteY476" fmla="*/ 6252137 h 6858000"/>
              <a:gd name="connsiteX477" fmla="*/ 1090144 w 7467600"/>
              <a:gd name="connsiteY477" fmla="*/ 6256748 h 6858000"/>
              <a:gd name="connsiteX478" fmla="*/ 1095872 w 7467600"/>
              <a:gd name="connsiteY478" fmla="*/ 6271892 h 6858000"/>
              <a:gd name="connsiteX479" fmla="*/ 262785 w 7467600"/>
              <a:gd name="connsiteY479" fmla="*/ 6845450 h 6858000"/>
              <a:gd name="connsiteX480" fmla="*/ 209968 w 7467600"/>
              <a:gd name="connsiteY480" fmla="*/ 6770713 h 6858000"/>
              <a:gd name="connsiteX481" fmla="*/ 873460 w 7467600"/>
              <a:gd name="connsiteY481" fmla="*/ 6253768 h 6858000"/>
              <a:gd name="connsiteX482" fmla="*/ 192686 w 7467600"/>
              <a:gd name="connsiteY482" fmla="*/ 5849257 h 6858000"/>
              <a:gd name="connsiteX483" fmla="*/ 4696 w 7467600"/>
              <a:gd name="connsiteY483" fmla="*/ 5697668 h 6858000"/>
              <a:gd name="connsiteX484" fmla="*/ 0 w 7467600"/>
              <a:gd name="connsiteY484" fmla="*/ 5689984 h 6858000"/>
              <a:gd name="connsiteX485" fmla="*/ 0 w 7467600"/>
              <a:gd name="connsiteY485" fmla="*/ 5513472 h 6858000"/>
              <a:gd name="connsiteX486" fmla="*/ 174101 w 7467600"/>
              <a:gd name="connsiteY486" fmla="*/ 5620277 h 6858000"/>
              <a:gd name="connsiteX487" fmla="*/ 891800 w 7467600"/>
              <a:gd name="connsiteY487" fmla="*/ 6036935 h 6858000"/>
              <a:gd name="connsiteX488" fmla="*/ 1072219 w 7467600"/>
              <a:gd name="connsiteY488" fmla="*/ 6169443 h 6858000"/>
              <a:gd name="connsiteX489" fmla="*/ 1074117 w 7467600"/>
              <a:gd name="connsiteY489" fmla="*/ 6170301 h 6858000"/>
              <a:gd name="connsiteX490" fmla="*/ 1083114 w 7467600"/>
              <a:gd name="connsiteY490" fmla="*/ 6174131 h 6858000"/>
              <a:gd name="connsiteX491" fmla="*/ 1543010 w 7467600"/>
              <a:gd name="connsiteY491" fmla="*/ 6191140 h 6858000"/>
              <a:gd name="connsiteX492" fmla="*/ 1551080 w 7467600"/>
              <a:gd name="connsiteY492" fmla="*/ 6195006 h 6858000"/>
              <a:gd name="connsiteX493" fmla="*/ 2345443 w 7467600"/>
              <a:gd name="connsiteY493" fmla="*/ 5549882 h 6858000"/>
              <a:gd name="connsiteX494" fmla="*/ 1721499 w 7467600"/>
              <a:gd name="connsiteY494" fmla="*/ 5599969 h 6858000"/>
              <a:gd name="connsiteX495" fmla="*/ 767716 w 7467600"/>
              <a:gd name="connsiteY495" fmla="*/ 5472768 h 6858000"/>
              <a:gd name="connsiteX496" fmla="*/ 722147 w 7467600"/>
              <a:gd name="connsiteY496" fmla="*/ 5393091 h 6858000"/>
              <a:gd name="connsiteX497" fmla="*/ 1485552 w 7467600"/>
              <a:gd name="connsiteY497" fmla="*/ 5313202 h 6858000"/>
              <a:gd name="connsiteX498" fmla="*/ 2143004 w 7467600"/>
              <a:gd name="connsiteY498" fmla="*/ 5402420 h 6858000"/>
              <a:gd name="connsiteX499" fmla="*/ 1933391 w 7467600"/>
              <a:gd name="connsiteY499" fmla="*/ 5156971 h 6858000"/>
              <a:gd name="connsiteX500" fmla="*/ 1827118 w 7467600"/>
              <a:gd name="connsiteY500" fmla="*/ 4968410 h 6858000"/>
              <a:gd name="connsiteX501" fmla="*/ 1837349 w 7467600"/>
              <a:gd name="connsiteY501" fmla="*/ 4956357 h 6858000"/>
              <a:gd name="connsiteX502" fmla="*/ 2162835 w 7467600"/>
              <a:gd name="connsiteY502" fmla="*/ 5187853 h 6858000"/>
              <a:gd name="connsiteX503" fmla="*/ 2257167 w 7467600"/>
              <a:gd name="connsiteY503" fmla="*/ 5462123 h 6858000"/>
              <a:gd name="connsiteX504" fmla="*/ 2261598 w 7467600"/>
              <a:gd name="connsiteY504" fmla="*/ 5467998 h 6858000"/>
              <a:gd name="connsiteX505" fmla="*/ 2437177 w 7467600"/>
              <a:gd name="connsiteY505" fmla="*/ 5479608 h 6858000"/>
              <a:gd name="connsiteX506" fmla="*/ 2445247 w 7467600"/>
              <a:gd name="connsiteY506" fmla="*/ 5483476 h 6858000"/>
              <a:gd name="connsiteX507" fmla="*/ 2743626 w 7467600"/>
              <a:gd name="connsiteY507" fmla="*/ 5304819 h 6858000"/>
              <a:gd name="connsiteX508" fmla="*/ 3048102 w 7467600"/>
              <a:gd name="connsiteY508" fmla="*/ 5150595 h 6858000"/>
              <a:gd name="connsiteX509" fmla="*/ 1799414 w 7467600"/>
              <a:gd name="connsiteY509" fmla="*/ 4694732 h 6858000"/>
              <a:gd name="connsiteX510" fmla="*/ 1771735 w 7467600"/>
              <a:gd name="connsiteY510" fmla="*/ 4619929 h 6858000"/>
              <a:gd name="connsiteX511" fmla="*/ 3104273 w 7467600"/>
              <a:gd name="connsiteY511" fmla="*/ 5076159 h 6858000"/>
              <a:gd name="connsiteX512" fmla="*/ 3113245 w 7467600"/>
              <a:gd name="connsiteY512" fmla="*/ 5090705 h 6858000"/>
              <a:gd name="connsiteX513" fmla="*/ 3126294 w 7467600"/>
              <a:gd name="connsiteY513" fmla="*/ 5114400 h 6858000"/>
              <a:gd name="connsiteX514" fmla="*/ 3937433 w 7467600"/>
              <a:gd name="connsiteY514" fmla="*/ 4830473 h 6858000"/>
              <a:gd name="connsiteX515" fmla="*/ 3590475 w 7467600"/>
              <a:gd name="connsiteY515" fmla="*/ 4597974 h 6858000"/>
              <a:gd name="connsiteX516" fmla="*/ 3100264 w 7467600"/>
              <a:gd name="connsiteY516" fmla="*/ 4579845 h 6858000"/>
              <a:gd name="connsiteX517" fmla="*/ 2183576 w 7467600"/>
              <a:gd name="connsiteY517" fmla="*/ 4227150 h 6858000"/>
              <a:gd name="connsiteX518" fmla="*/ 2151029 w 7467600"/>
              <a:gd name="connsiteY518" fmla="*/ 4146947 h 6858000"/>
              <a:gd name="connsiteX519" fmla="*/ 3563434 w 7467600"/>
              <a:gd name="connsiteY519" fmla="*/ 4469115 h 6858000"/>
              <a:gd name="connsiteX520" fmla="*/ 3177952 w 7467600"/>
              <a:gd name="connsiteY520" fmla="*/ 3657386 h 6858000"/>
              <a:gd name="connsiteX521" fmla="*/ 3189263 w 7467600"/>
              <a:gd name="connsiteY521" fmla="*/ 3625726 h 6858000"/>
              <a:gd name="connsiteX522" fmla="*/ 3560912 w 7467600"/>
              <a:gd name="connsiteY522" fmla="*/ 4079863 h 6858000"/>
              <a:gd name="connsiteX523" fmla="*/ 3626636 w 7467600"/>
              <a:gd name="connsiteY523" fmla="*/ 4512230 h 6858000"/>
              <a:gd name="connsiteX524" fmla="*/ 3653088 w 7467600"/>
              <a:gd name="connsiteY524" fmla="*/ 4521417 h 6858000"/>
              <a:gd name="connsiteX525" fmla="*/ 3988128 w 7467600"/>
              <a:gd name="connsiteY525" fmla="*/ 4817267 h 6858000"/>
              <a:gd name="connsiteX526" fmla="*/ 4830582 w 7467600"/>
              <a:gd name="connsiteY526" fmla="*/ 4676000 h 6858000"/>
              <a:gd name="connsiteX527" fmla="*/ 4830100 w 7467600"/>
              <a:gd name="connsiteY527" fmla="*/ 4675554 h 6858000"/>
              <a:gd name="connsiteX528" fmla="*/ 4036318 w 7467600"/>
              <a:gd name="connsiteY528" fmla="*/ 4147013 h 6858000"/>
              <a:gd name="connsiteX529" fmla="*/ 3432098 w 7467600"/>
              <a:gd name="connsiteY529" fmla="*/ 3537312 h 6858000"/>
              <a:gd name="connsiteX530" fmla="*/ 3446761 w 7467600"/>
              <a:gd name="connsiteY530" fmla="*/ 3461278 h 6858000"/>
              <a:gd name="connsiteX531" fmla="*/ 4419733 w 7467600"/>
              <a:gd name="connsiteY531" fmla="*/ 3963555 h 6858000"/>
              <a:gd name="connsiteX532" fmla="*/ 4781371 w 7467600"/>
              <a:gd name="connsiteY532" fmla="*/ 4458604 h 6858000"/>
              <a:gd name="connsiteX533" fmla="*/ 4780440 w 7467600"/>
              <a:gd name="connsiteY533" fmla="*/ 4470290 h 6858000"/>
              <a:gd name="connsiteX534" fmla="*/ 4898954 w 7467600"/>
              <a:gd name="connsiteY534" fmla="*/ 4662092 h 6858000"/>
              <a:gd name="connsiteX535" fmla="*/ 4900699 w 7467600"/>
              <a:gd name="connsiteY535" fmla="*/ 4670867 h 6858000"/>
              <a:gd name="connsiteX536" fmla="*/ 5714511 w 7467600"/>
              <a:gd name="connsiteY536" fmla="*/ 4663483 h 6858000"/>
              <a:gd name="connsiteX537" fmla="*/ 5464793 w 7467600"/>
              <a:gd name="connsiteY537" fmla="*/ 4393556 h 6858000"/>
              <a:gd name="connsiteX538" fmla="*/ 5461897 w 7467600"/>
              <a:gd name="connsiteY538" fmla="*/ 4390879 h 6858000"/>
              <a:gd name="connsiteX539" fmla="*/ 4294126 w 7467600"/>
              <a:gd name="connsiteY539" fmla="*/ 3303048 h 6858000"/>
              <a:gd name="connsiteX540" fmla="*/ 4305321 w 7467600"/>
              <a:gd name="connsiteY540" fmla="*/ 3256953 h 6858000"/>
              <a:gd name="connsiteX541" fmla="*/ 4949299 w 7467600"/>
              <a:gd name="connsiteY541" fmla="*/ 3766336 h 6858000"/>
              <a:gd name="connsiteX542" fmla="*/ 5291452 w 7467600"/>
              <a:gd name="connsiteY542" fmla="*/ 4076801 h 6858000"/>
              <a:gd name="connsiteX543" fmla="*/ 5434998 w 7467600"/>
              <a:gd name="connsiteY543" fmla="*/ 4254100 h 6858000"/>
              <a:gd name="connsiteX544" fmla="*/ 5351015 w 7467600"/>
              <a:gd name="connsiteY544" fmla="*/ 3760989 h 6858000"/>
              <a:gd name="connsiteX545" fmla="*/ 5413780 w 7467600"/>
              <a:gd name="connsiteY545" fmla="*/ 2966265 h 6858000"/>
              <a:gd name="connsiteX546" fmla="*/ 5425627 w 7467600"/>
              <a:gd name="connsiteY546" fmla="*/ 2954192 h 6858000"/>
              <a:gd name="connsiteX547" fmla="*/ 6604735 w 7467600"/>
              <a:gd name="connsiteY547" fmla="*/ 2041381 h 6858000"/>
              <a:gd name="connsiteX548" fmla="*/ 7204487 w 7467600"/>
              <a:gd name="connsiteY548" fmla="*/ 2742112 h 6858000"/>
              <a:gd name="connsiteX549" fmla="*/ 7131592 w 7467600"/>
              <a:gd name="connsiteY549" fmla="*/ 2672096 h 6858000"/>
              <a:gd name="connsiteX550" fmla="*/ 6996344 w 7467600"/>
              <a:gd name="connsiteY550" fmla="*/ 2518310 h 6858000"/>
              <a:gd name="connsiteX551" fmla="*/ 6735495 w 7467600"/>
              <a:gd name="connsiteY551" fmla="*/ 2196890 h 6858000"/>
              <a:gd name="connsiteX552" fmla="*/ 6721901 w 7467600"/>
              <a:gd name="connsiteY552" fmla="*/ 2179274 h 6858000"/>
              <a:gd name="connsiteX553" fmla="*/ 6604735 w 7467600"/>
              <a:gd name="connsiteY553" fmla="*/ 2041381 h 6858000"/>
              <a:gd name="connsiteX554" fmla="*/ 6591670 w 7467600"/>
              <a:gd name="connsiteY554" fmla="*/ 1988277 h 6858000"/>
              <a:gd name="connsiteX555" fmla="*/ 6747349 w 7467600"/>
              <a:gd name="connsiteY555" fmla="*/ 2160069 h 6858000"/>
              <a:gd name="connsiteX556" fmla="*/ 6760943 w 7467600"/>
              <a:gd name="connsiteY556" fmla="*/ 2177686 h 6858000"/>
              <a:gd name="connsiteX557" fmla="*/ 7021065 w 7467600"/>
              <a:gd name="connsiteY557" fmla="*/ 2498102 h 6858000"/>
              <a:gd name="connsiteX558" fmla="*/ 7155223 w 7467600"/>
              <a:gd name="connsiteY558" fmla="*/ 2650386 h 6858000"/>
              <a:gd name="connsiteX559" fmla="*/ 7203167 w 7467600"/>
              <a:gd name="connsiteY559" fmla="*/ 2697288 h 6858000"/>
              <a:gd name="connsiteX560" fmla="*/ 6937703 w 7467600"/>
              <a:gd name="connsiteY560" fmla="*/ 2321981 h 6858000"/>
              <a:gd name="connsiteX561" fmla="*/ 6591670 w 7467600"/>
              <a:gd name="connsiteY561" fmla="*/ 1988277 h 6858000"/>
              <a:gd name="connsiteX562" fmla="*/ 5798671 w 7467600"/>
              <a:gd name="connsiteY562" fmla="*/ 1981601 h 6858000"/>
              <a:gd name="connsiteX563" fmla="*/ 5754709 w 7467600"/>
              <a:gd name="connsiteY563" fmla="*/ 2071454 h 6858000"/>
              <a:gd name="connsiteX564" fmla="*/ 5763044 w 7467600"/>
              <a:gd name="connsiteY564" fmla="*/ 2842206 h 6858000"/>
              <a:gd name="connsiteX565" fmla="*/ 5764974 w 7467600"/>
              <a:gd name="connsiteY565" fmla="*/ 2799609 h 6858000"/>
              <a:gd name="connsiteX566" fmla="*/ 5767665 w 7467600"/>
              <a:gd name="connsiteY566" fmla="*/ 2666409 h 6858000"/>
              <a:gd name="connsiteX567" fmla="*/ 5763055 w 7467600"/>
              <a:gd name="connsiteY567" fmla="*/ 2579705 h 6858000"/>
              <a:gd name="connsiteX568" fmla="*/ 5758079 w 7467600"/>
              <a:gd name="connsiteY568" fmla="*/ 2492508 h 6858000"/>
              <a:gd name="connsiteX569" fmla="*/ 5779325 w 7467600"/>
              <a:gd name="connsiteY569" fmla="*/ 2197069 h 6858000"/>
              <a:gd name="connsiteX570" fmla="*/ 5798671 w 7467600"/>
              <a:gd name="connsiteY570" fmla="*/ 1981601 h 6858000"/>
              <a:gd name="connsiteX571" fmla="*/ 5829202 w 7467600"/>
              <a:gd name="connsiteY571" fmla="*/ 1971679 h 6858000"/>
              <a:gd name="connsiteX572" fmla="*/ 5809558 w 7467600"/>
              <a:gd name="connsiteY572" fmla="*/ 2198043 h 6858000"/>
              <a:gd name="connsiteX573" fmla="*/ 5788653 w 7467600"/>
              <a:gd name="connsiteY573" fmla="*/ 2489430 h 6858000"/>
              <a:gd name="connsiteX574" fmla="*/ 5793439 w 7467600"/>
              <a:gd name="connsiteY574" fmla="*/ 2575235 h 6858000"/>
              <a:gd name="connsiteX575" fmla="*/ 5796837 w 7467600"/>
              <a:gd name="connsiteY575" fmla="*/ 2637633 h 6858000"/>
              <a:gd name="connsiteX576" fmla="*/ 5818614 w 7467600"/>
              <a:gd name="connsiteY576" fmla="*/ 2473055 h 6858000"/>
              <a:gd name="connsiteX577" fmla="*/ 5829202 w 7467600"/>
              <a:gd name="connsiteY577" fmla="*/ 1971679 h 6858000"/>
              <a:gd name="connsiteX578" fmla="*/ 5911389 w 7467600"/>
              <a:gd name="connsiteY578" fmla="*/ 1898371 h 6858000"/>
              <a:gd name="connsiteX579" fmla="*/ 6237627 w 7467600"/>
              <a:gd name="connsiteY579" fmla="*/ 2231921 h 6858000"/>
              <a:gd name="connsiteX580" fmla="*/ 5911389 w 7467600"/>
              <a:gd name="connsiteY580" fmla="*/ 1898371 h 6858000"/>
              <a:gd name="connsiteX581" fmla="*/ 6944437 w 7467600"/>
              <a:gd name="connsiteY581" fmla="*/ 1575402 h 6858000"/>
              <a:gd name="connsiteX582" fmla="*/ 6304730 w 7467600"/>
              <a:gd name="connsiteY582" fmla="*/ 1766654 h 6858000"/>
              <a:gd name="connsiteX583" fmla="*/ 6944437 w 7467600"/>
              <a:gd name="connsiteY583" fmla="*/ 1575402 h 6858000"/>
              <a:gd name="connsiteX584" fmla="*/ 7019523 w 7467600"/>
              <a:gd name="connsiteY584" fmla="*/ 1519450 h 6858000"/>
              <a:gd name="connsiteX585" fmla="*/ 6298091 w 7467600"/>
              <a:gd name="connsiteY585" fmla="*/ 1737122 h 6858000"/>
              <a:gd name="connsiteX586" fmla="*/ 7019523 w 7467600"/>
              <a:gd name="connsiteY586" fmla="*/ 1519450 h 6858000"/>
              <a:gd name="connsiteX587" fmla="*/ 2399523 w 7467600"/>
              <a:gd name="connsiteY587" fmla="*/ 1428234 h 6858000"/>
              <a:gd name="connsiteX588" fmla="*/ 2224982 w 7467600"/>
              <a:gd name="connsiteY588" fmla="*/ 1826201 h 6858000"/>
              <a:gd name="connsiteX589" fmla="*/ 2096099 w 7467600"/>
              <a:gd name="connsiteY589" fmla="*/ 2345900 h 6858000"/>
              <a:gd name="connsiteX590" fmla="*/ 2283317 w 7467600"/>
              <a:gd name="connsiteY590" fmla="*/ 1796925 h 6858000"/>
              <a:gd name="connsiteX591" fmla="*/ 2399523 w 7467600"/>
              <a:gd name="connsiteY591" fmla="*/ 1428234 h 6858000"/>
              <a:gd name="connsiteX592" fmla="*/ 2448558 w 7467600"/>
              <a:gd name="connsiteY592" fmla="*/ 1373435 h 6858000"/>
              <a:gd name="connsiteX593" fmla="*/ 2312521 w 7467600"/>
              <a:gd name="connsiteY593" fmla="*/ 1806140 h 6858000"/>
              <a:gd name="connsiteX594" fmla="*/ 2127533 w 7467600"/>
              <a:gd name="connsiteY594" fmla="*/ 2348380 h 6858000"/>
              <a:gd name="connsiteX595" fmla="*/ 2358080 w 7467600"/>
              <a:gd name="connsiteY595" fmla="*/ 1866134 h 6858000"/>
              <a:gd name="connsiteX596" fmla="*/ 2407436 w 7467600"/>
              <a:gd name="connsiteY596" fmla="*/ 1651070 h 6858000"/>
              <a:gd name="connsiteX597" fmla="*/ 2448558 w 7467600"/>
              <a:gd name="connsiteY597" fmla="*/ 1373435 h 6858000"/>
              <a:gd name="connsiteX598" fmla="*/ 278707 w 7467600"/>
              <a:gd name="connsiteY598" fmla="*/ 1352270 h 6858000"/>
              <a:gd name="connsiteX599" fmla="*/ 321570 w 7467600"/>
              <a:gd name="connsiteY599" fmla="*/ 1861610 h 6858000"/>
              <a:gd name="connsiteX600" fmla="*/ 294281 w 7467600"/>
              <a:gd name="connsiteY600" fmla="*/ 1440658 h 6858000"/>
              <a:gd name="connsiteX601" fmla="*/ 278707 w 7467600"/>
              <a:gd name="connsiteY601" fmla="*/ 1352270 h 6858000"/>
              <a:gd name="connsiteX602" fmla="*/ 1423821 w 7467600"/>
              <a:gd name="connsiteY602" fmla="*/ 1351958 h 6858000"/>
              <a:gd name="connsiteX603" fmla="*/ 1638521 w 7467600"/>
              <a:gd name="connsiteY603" fmla="*/ 1908470 h 6858000"/>
              <a:gd name="connsiteX604" fmla="*/ 1754199 w 7467600"/>
              <a:gd name="connsiteY604" fmla="*/ 2149284 h 6858000"/>
              <a:gd name="connsiteX605" fmla="*/ 1908359 w 7467600"/>
              <a:gd name="connsiteY605" fmla="*/ 2364988 h 6858000"/>
              <a:gd name="connsiteX606" fmla="*/ 1647661 w 7467600"/>
              <a:gd name="connsiteY606" fmla="*/ 1825945 h 6858000"/>
              <a:gd name="connsiteX607" fmla="*/ 1423821 w 7467600"/>
              <a:gd name="connsiteY607" fmla="*/ 1351958 h 6858000"/>
              <a:gd name="connsiteX608" fmla="*/ 1431890 w 7467600"/>
              <a:gd name="connsiteY608" fmla="*/ 1306475 h 6858000"/>
              <a:gd name="connsiteX609" fmla="*/ 1507597 w 7467600"/>
              <a:gd name="connsiteY609" fmla="*/ 1446132 h 6858000"/>
              <a:gd name="connsiteX610" fmla="*/ 1674586 w 7467600"/>
              <a:gd name="connsiteY610" fmla="*/ 1813832 h 6858000"/>
              <a:gd name="connsiteX611" fmla="*/ 1815950 w 7467600"/>
              <a:gd name="connsiteY611" fmla="*/ 2128564 h 6858000"/>
              <a:gd name="connsiteX612" fmla="*/ 1984242 w 7467600"/>
              <a:gd name="connsiteY612" fmla="*/ 2430829 h 6858000"/>
              <a:gd name="connsiteX613" fmla="*/ 2014023 w 7467600"/>
              <a:gd name="connsiteY613" fmla="*/ 2450995 h 6858000"/>
              <a:gd name="connsiteX614" fmla="*/ 1747337 w 7467600"/>
              <a:gd name="connsiteY614" fmla="*/ 1855264 h 6858000"/>
              <a:gd name="connsiteX615" fmla="*/ 1533749 w 7467600"/>
              <a:gd name="connsiteY615" fmla="*/ 1478656 h 6858000"/>
              <a:gd name="connsiteX616" fmla="*/ 1431890 w 7467600"/>
              <a:gd name="connsiteY616" fmla="*/ 1306475 h 6858000"/>
              <a:gd name="connsiteX617" fmla="*/ 5052692 w 7467600"/>
              <a:gd name="connsiteY617" fmla="*/ 1292994 h 6858000"/>
              <a:gd name="connsiteX618" fmla="*/ 5200661 w 7467600"/>
              <a:gd name="connsiteY618" fmla="*/ 1635186 h 6858000"/>
              <a:gd name="connsiteX619" fmla="*/ 5297138 w 7467600"/>
              <a:gd name="connsiteY619" fmla="*/ 1906351 h 6858000"/>
              <a:gd name="connsiteX620" fmla="*/ 5052692 w 7467600"/>
              <a:gd name="connsiteY620" fmla="*/ 1292994 h 6858000"/>
              <a:gd name="connsiteX621" fmla="*/ 5009948 w 7467600"/>
              <a:gd name="connsiteY621" fmla="*/ 1273619 h 6858000"/>
              <a:gd name="connsiteX622" fmla="*/ 5121777 w 7467600"/>
              <a:gd name="connsiteY622" fmla="*/ 1654213 h 6858000"/>
              <a:gd name="connsiteX623" fmla="*/ 5293545 w 7467600"/>
              <a:gd name="connsiteY623" fmla="*/ 2072247 h 6858000"/>
              <a:gd name="connsiteX624" fmla="*/ 5294042 w 7467600"/>
              <a:gd name="connsiteY624" fmla="*/ 2065019 h 6858000"/>
              <a:gd name="connsiteX625" fmla="*/ 5171936 w 7467600"/>
              <a:gd name="connsiteY625" fmla="*/ 1647613 h 6858000"/>
              <a:gd name="connsiteX626" fmla="*/ 5009948 w 7467600"/>
              <a:gd name="connsiteY626" fmla="*/ 1273619 h 6858000"/>
              <a:gd name="connsiteX627" fmla="*/ 655236 w 7467600"/>
              <a:gd name="connsiteY627" fmla="*/ 1268632 h 6858000"/>
              <a:gd name="connsiteX628" fmla="*/ 839521 w 7467600"/>
              <a:gd name="connsiteY628" fmla="*/ 1685315 h 6858000"/>
              <a:gd name="connsiteX629" fmla="*/ 1109416 w 7467600"/>
              <a:gd name="connsiteY629" fmla="*/ 2061663 h 6858000"/>
              <a:gd name="connsiteX630" fmla="*/ 1298300 w 7467600"/>
              <a:gd name="connsiteY630" fmla="*/ 2247742 h 6858000"/>
              <a:gd name="connsiteX631" fmla="*/ 1125871 w 7467600"/>
              <a:gd name="connsiteY631" fmla="*/ 1989513 h 6858000"/>
              <a:gd name="connsiteX632" fmla="*/ 981574 w 7467600"/>
              <a:gd name="connsiteY632" fmla="*/ 1783157 h 6858000"/>
              <a:gd name="connsiteX633" fmla="*/ 922198 w 7467600"/>
              <a:gd name="connsiteY633" fmla="*/ 1677437 h 6858000"/>
              <a:gd name="connsiteX634" fmla="*/ 869293 w 7467600"/>
              <a:gd name="connsiteY634" fmla="*/ 1583214 h 6858000"/>
              <a:gd name="connsiteX635" fmla="*/ 751431 w 7467600"/>
              <a:gd name="connsiteY635" fmla="*/ 1405731 h 6858000"/>
              <a:gd name="connsiteX636" fmla="*/ 655236 w 7467600"/>
              <a:gd name="connsiteY636" fmla="*/ 1268632 h 6858000"/>
              <a:gd name="connsiteX637" fmla="*/ 6516292 w 7467600"/>
              <a:gd name="connsiteY637" fmla="*/ 1263064 h 6858000"/>
              <a:gd name="connsiteX638" fmla="*/ 5736320 w 7467600"/>
              <a:gd name="connsiteY638" fmla="*/ 1501803 h 6858000"/>
              <a:gd name="connsiteX639" fmla="*/ 6516292 w 7467600"/>
              <a:gd name="connsiteY639" fmla="*/ 1263064 h 6858000"/>
              <a:gd name="connsiteX640" fmla="*/ 291466 w 7467600"/>
              <a:gd name="connsiteY640" fmla="*/ 1250369 h 6858000"/>
              <a:gd name="connsiteX641" fmla="*/ 323180 w 7467600"/>
              <a:gd name="connsiteY641" fmla="*/ 1435283 h 6858000"/>
              <a:gd name="connsiteX642" fmla="*/ 349381 w 7467600"/>
              <a:gd name="connsiteY642" fmla="*/ 1875041 h 6858000"/>
              <a:gd name="connsiteX643" fmla="*/ 374363 w 7467600"/>
              <a:gd name="connsiteY643" fmla="*/ 1506494 h 6858000"/>
              <a:gd name="connsiteX644" fmla="*/ 302168 w 7467600"/>
              <a:gd name="connsiteY644" fmla="*/ 1274495 h 6858000"/>
              <a:gd name="connsiteX645" fmla="*/ 291466 w 7467600"/>
              <a:gd name="connsiteY645" fmla="*/ 1250369 h 6858000"/>
              <a:gd name="connsiteX646" fmla="*/ 678222 w 7467600"/>
              <a:gd name="connsiteY646" fmla="*/ 1248670 h 6858000"/>
              <a:gd name="connsiteX647" fmla="*/ 775536 w 7467600"/>
              <a:gd name="connsiteY647" fmla="*/ 1388015 h 6858000"/>
              <a:gd name="connsiteX648" fmla="*/ 894529 w 7467600"/>
              <a:gd name="connsiteY648" fmla="*/ 1567739 h 6858000"/>
              <a:gd name="connsiteX649" fmla="*/ 948000 w 7467600"/>
              <a:gd name="connsiteY649" fmla="*/ 1663088 h 6858000"/>
              <a:gd name="connsiteX650" fmla="*/ 1006812 w 7467600"/>
              <a:gd name="connsiteY650" fmla="*/ 1767683 h 6858000"/>
              <a:gd name="connsiteX651" fmla="*/ 1149133 w 7467600"/>
              <a:gd name="connsiteY651" fmla="*/ 1971513 h 6858000"/>
              <a:gd name="connsiteX652" fmla="*/ 1333952 w 7467600"/>
              <a:gd name="connsiteY652" fmla="*/ 2251620 h 6858000"/>
              <a:gd name="connsiteX653" fmla="*/ 1337329 w 7467600"/>
              <a:gd name="connsiteY653" fmla="*/ 2258350 h 6858000"/>
              <a:gd name="connsiteX654" fmla="*/ 1014726 w 7467600"/>
              <a:gd name="connsiteY654" fmla="*/ 1615556 h 6858000"/>
              <a:gd name="connsiteX655" fmla="*/ 678222 w 7467600"/>
              <a:gd name="connsiteY655" fmla="*/ 1248670 h 6858000"/>
              <a:gd name="connsiteX656" fmla="*/ 6691602 w 7467600"/>
              <a:gd name="connsiteY656" fmla="*/ 1140573 h 6858000"/>
              <a:gd name="connsiteX657" fmla="*/ 6571100 w 7467600"/>
              <a:gd name="connsiteY657" fmla="*/ 1183662 h 6858000"/>
              <a:gd name="connsiteX658" fmla="*/ 6241687 w 7467600"/>
              <a:gd name="connsiteY658" fmla="*/ 1257600 h 6858000"/>
              <a:gd name="connsiteX659" fmla="*/ 5693009 w 7467600"/>
              <a:gd name="connsiteY659" fmla="*/ 1478256 h 6858000"/>
              <a:gd name="connsiteX660" fmla="*/ 6548420 w 7467600"/>
              <a:gd name="connsiteY660" fmla="*/ 1214599 h 6858000"/>
              <a:gd name="connsiteX661" fmla="*/ 6605473 w 7467600"/>
              <a:gd name="connsiteY661" fmla="*/ 1184686 h 6858000"/>
              <a:gd name="connsiteX662" fmla="*/ 6691602 w 7467600"/>
              <a:gd name="connsiteY662" fmla="*/ 1140573 h 6858000"/>
              <a:gd name="connsiteX663" fmla="*/ 4002475 w 7467600"/>
              <a:gd name="connsiteY663" fmla="*/ 1037802 h 6858000"/>
              <a:gd name="connsiteX664" fmla="*/ 4000324 w 7467600"/>
              <a:gd name="connsiteY664" fmla="*/ 1039362 h 6858000"/>
              <a:gd name="connsiteX665" fmla="*/ 4002862 w 7467600"/>
              <a:gd name="connsiteY665" fmla="*/ 1042866 h 6858000"/>
              <a:gd name="connsiteX666" fmla="*/ 4002475 w 7467600"/>
              <a:gd name="connsiteY666" fmla="*/ 1037802 h 6858000"/>
              <a:gd name="connsiteX667" fmla="*/ 506322 w 7467600"/>
              <a:gd name="connsiteY667" fmla="*/ 1020997 h 6858000"/>
              <a:gd name="connsiteX668" fmla="*/ 533068 w 7467600"/>
              <a:gd name="connsiteY668" fmla="*/ 1029409 h 6858000"/>
              <a:gd name="connsiteX669" fmla="*/ 1232525 w 7467600"/>
              <a:gd name="connsiteY669" fmla="*/ 1804675 h 6858000"/>
              <a:gd name="connsiteX670" fmla="*/ 1388858 w 7467600"/>
              <a:gd name="connsiteY670" fmla="*/ 2368011 h 6858000"/>
              <a:gd name="connsiteX671" fmla="*/ 1384098 w 7467600"/>
              <a:gd name="connsiteY671" fmla="*/ 2378125 h 6858000"/>
              <a:gd name="connsiteX672" fmla="*/ 1425393 w 7467600"/>
              <a:gd name="connsiteY672" fmla="*/ 2589124 h 6858000"/>
              <a:gd name="connsiteX673" fmla="*/ 1424001 w 7467600"/>
              <a:gd name="connsiteY673" fmla="*/ 2597541 h 6858000"/>
              <a:gd name="connsiteX674" fmla="*/ 2152729 w 7467600"/>
              <a:gd name="connsiteY674" fmla="*/ 2864487 h 6858000"/>
              <a:gd name="connsiteX675" fmla="*/ 2020609 w 7467600"/>
              <a:gd name="connsiteY675" fmla="*/ 2539671 h 6858000"/>
              <a:gd name="connsiteX676" fmla="*/ 2018920 w 7467600"/>
              <a:gd name="connsiteY676" fmla="*/ 2536309 h 6858000"/>
              <a:gd name="connsiteX677" fmla="*/ 1342441 w 7467600"/>
              <a:gd name="connsiteY677" fmla="*/ 1173017 h 6858000"/>
              <a:gd name="connsiteX678" fmla="*/ 1367925 w 7467600"/>
              <a:gd name="connsiteY678" fmla="*/ 1135648 h 6858000"/>
              <a:gd name="connsiteX679" fmla="*/ 1771401 w 7467600"/>
              <a:gd name="connsiteY679" fmla="*/ 1806673 h 6858000"/>
              <a:gd name="connsiteX680" fmla="*/ 1972385 w 7467600"/>
              <a:gd name="connsiteY680" fmla="*/ 2198735 h 6858000"/>
              <a:gd name="connsiteX681" fmla="*/ 2040892 w 7467600"/>
              <a:gd name="connsiteY681" fmla="*/ 2405205 h 6858000"/>
              <a:gd name="connsiteX682" fmla="*/ 2131689 w 7467600"/>
              <a:gd name="connsiteY682" fmla="*/ 1936926 h 6858000"/>
              <a:gd name="connsiteX683" fmla="*/ 2454820 w 7467600"/>
              <a:gd name="connsiteY683" fmla="*/ 1248808 h 6858000"/>
              <a:gd name="connsiteX684" fmla="*/ 2492512 w 7467600"/>
              <a:gd name="connsiteY684" fmla="*/ 1302920 h 6858000"/>
              <a:gd name="connsiteX685" fmla="*/ 2081216 w 7467600"/>
              <a:gd name="connsiteY685" fmla="*/ 2527513 h 6858000"/>
              <a:gd name="connsiteX686" fmla="*/ 2081211 w 7467600"/>
              <a:gd name="connsiteY686" fmla="*/ 2528916 h 6858000"/>
              <a:gd name="connsiteX687" fmla="*/ 2199067 w 7467600"/>
              <a:gd name="connsiteY687" fmla="*/ 2884061 h 6858000"/>
              <a:gd name="connsiteX688" fmla="*/ 3192586 w 7467600"/>
              <a:gd name="connsiteY688" fmla="*/ 3411496 h 6858000"/>
              <a:gd name="connsiteX689" fmla="*/ 3182620 w 7467600"/>
              <a:gd name="connsiteY689" fmla="*/ 3483279 h 6858000"/>
              <a:gd name="connsiteX690" fmla="*/ 2435119 w 7467600"/>
              <a:gd name="connsiteY690" fmla="*/ 3080173 h 6858000"/>
              <a:gd name="connsiteX691" fmla="*/ 2410152 w 7467600"/>
              <a:gd name="connsiteY691" fmla="*/ 3063751 h 6858000"/>
              <a:gd name="connsiteX692" fmla="*/ 2408099 w 7467600"/>
              <a:gd name="connsiteY692" fmla="*/ 3064403 h 6858000"/>
              <a:gd name="connsiteX693" fmla="*/ 2407218 w 7467600"/>
              <a:gd name="connsiteY693" fmla="*/ 3070324 h 6858000"/>
              <a:gd name="connsiteX694" fmla="*/ 2380138 w 7467600"/>
              <a:gd name="connsiteY694" fmla="*/ 3099341 h 6858000"/>
              <a:gd name="connsiteX695" fmla="*/ 1765923 w 7467600"/>
              <a:gd name="connsiteY695" fmla="*/ 3581043 h 6858000"/>
              <a:gd name="connsiteX696" fmla="*/ 1702258 w 7467600"/>
              <a:gd name="connsiteY696" fmla="*/ 3612286 h 6858000"/>
              <a:gd name="connsiteX697" fmla="*/ 1538370 w 7467600"/>
              <a:gd name="connsiteY697" fmla="*/ 3811804 h 6858000"/>
              <a:gd name="connsiteX698" fmla="*/ 542867 w 7467600"/>
              <a:gd name="connsiteY698" fmla="*/ 4944092 h 6858000"/>
              <a:gd name="connsiteX699" fmla="*/ 515800 w 7467600"/>
              <a:gd name="connsiteY699" fmla="*/ 4862180 h 6858000"/>
              <a:gd name="connsiteX700" fmla="*/ 909145 w 7467600"/>
              <a:gd name="connsiteY700" fmla="*/ 4199225 h 6858000"/>
              <a:gd name="connsiteX701" fmla="*/ 1214067 w 7467600"/>
              <a:gd name="connsiteY701" fmla="*/ 3908561 h 6858000"/>
              <a:gd name="connsiteX702" fmla="*/ 640967 w 7467600"/>
              <a:gd name="connsiteY702" fmla="*/ 4105601 h 6858000"/>
              <a:gd name="connsiteX703" fmla="*/ 112563 w 7467600"/>
              <a:gd name="connsiteY703" fmla="*/ 4396952 h 6858000"/>
              <a:gd name="connsiteX704" fmla="*/ 0 w 7467600"/>
              <a:gd name="connsiteY704" fmla="*/ 4466006 h 6858000"/>
              <a:gd name="connsiteX705" fmla="*/ 0 w 7467600"/>
              <a:gd name="connsiteY705" fmla="*/ 4233763 h 6858000"/>
              <a:gd name="connsiteX706" fmla="*/ 36881 w 7467600"/>
              <a:gd name="connsiteY706" fmla="*/ 4200118 h 6858000"/>
              <a:gd name="connsiteX707" fmla="*/ 910534 w 7467600"/>
              <a:gd name="connsiteY707" fmla="*/ 3629753 h 6858000"/>
              <a:gd name="connsiteX708" fmla="*/ 1578717 w 7467600"/>
              <a:gd name="connsiteY708" fmla="*/ 3575982 h 6858000"/>
              <a:gd name="connsiteX709" fmla="*/ 2338780 w 7467600"/>
              <a:gd name="connsiteY709" fmla="*/ 3033725 h 6858000"/>
              <a:gd name="connsiteX710" fmla="*/ 1807991 w 7467600"/>
              <a:gd name="connsiteY710" fmla="*/ 2807184 h 6858000"/>
              <a:gd name="connsiteX711" fmla="*/ 1416358 w 7467600"/>
              <a:gd name="connsiteY711" fmla="*/ 3112571 h 6858000"/>
              <a:gd name="connsiteX712" fmla="*/ 939066 w 7467600"/>
              <a:gd name="connsiteY712" fmla="*/ 3378798 h 6858000"/>
              <a:gd name="connsiteX713" fmla="*/ 115099 w 7467600"/>
              <a:gd name="connsiteY713" fmla="*/ 3607650 h 6858000"/>
              <a:gd name="connsiteX714" fmla="*/ 97284 w 7467600"/>
              <a:gd name="connsiteY714" fmla="*/ 3520393 h 6858000"/>
              <a:gd name="connsiteX715" fmla="*/ 922050 w 7467600"/>
              <a:gd name="connsiteY715" fmla="*/ 3074867 h 6858000"/>
              <a:gd name="connsiteX716" fmla="*/ 1405265 w 7467600"/>
              <a:gd name="connsiteY716" fmla="*/ 3016319 h 6858000"/>
              <a:gd name="connsiteX717" fmla="*/ 1407512 w 7467600"/>
              <a:gd name="connsiteY717" fmla="*/ 3018001 h 6858000"/>
              <a:gd name="connsiteX718" fmla="*/ 1726266 w 7467600"/>
              <a:gd name="connsiteY718" fmla="*/ 2777274 h 6858000"/>
              <a:gd name="connsiteX719" fmla="*/ 625390 w 7467600"/>
              <a:gd name="connsiteY719" fmla="*/ 2514541 h 6858000"/>
              <a:gd name="connsiteX720" fmla="*/ 619799 w 7467600"/>
              <a:gd name="connsiteY720" fmla="*/ 2527180 h 6858000"/>
              <a:gd name="connsiteX721" fmla="*/ 310030 w 7467600"/>
              <a:gd name="connsiteY721" fmla="*/ 2771818 h 6858000"/>
              <a:gd name="connsiteX722" fmla="*/ 173877 w 7467600"/>
              <a:gd name="connsiteY722" fmla="*/ 2937056 h 6858000"/>
              <a:gd name="connsiteX723" fmla="*/ 77889 w 7467600"/>
              <a:gd name="connsiteY723" fmla="*/ 3138440 h 6858000"/>
              <a:gd name="connsiteX724" fmla="*/ 0 w 7467600"/>
              <a:gd name="connsiteY724" fmla="*/ 3271395 h 6858000"/>
              <a:gd name="connsiteX725" fmla="*/ 0 w 7467600"/>
              <a:gd name="connsiteY725" fmla="*/ 3153002 h 6858000"/>
              <a:gd name="connsiteX726" fmla="*/ 2386 w 7467600"/>
              <a:gd name="connsiteY726" fmla="*/ 3149203 h 6858000"/>
              <a:gd name="connsiteX727" fmla="*/ 89753 w 7467600"/>
              <a:gd name="connsiteY727" fmla="*/ 2987702 h 6858000"/>
              <a:gd name="connsiteX728" fmla="*/ 76869 w 7467600"/>
              <a:gd name="connsiteY728" fmla="*/ 3005404 h 6858000"/>
              <a:gd name="connsiteX729" fmla="*/ 32049 w 7467600"/>
              <a:gd name="connsiteY729" fmla="*/ 3065814 h 6858000"/>
              <a:gd name="connsiteX730" fmla="*/ 0 w 7467600"/>
              <a:gd name="connsiteY730" fmla="*/ 3108744 h 6858000"/>
              <a:gd name="connsiteX731" fmla="*/ 0 w 7467600"/>
              <a:gd name="connsiteY731" fmla="*/ 3058059 h 6858000"/>
              <a:gd name="connsiteX732" fmla="*/ 7610 w 7467600"/>
              <a:gd name="connsiteY732" fmla="*/ 3047889 h 6858000"/>
              <a:gd name="connsiteX733" fmla="*/ 52419 w 7467600"/>
              <a:gd name="connsiteY733" fmla="*/ 2987479 h 6858000"/>
              <a:gd name="connsiteX734" fmla="*/ 59142 w 7467600"/>
              <a:gd name="connsiteY734" fmla="*/ 2978488 h 6858000"/>
              <a:gd name="connsiteX735" fmla="*/ 0 w 7467600"/>
              <a:gd name="connsiteY735" fmla="*/ 3015334 h 6858000"/>
              <a:gd name="connsiteX736" fmla="*/ 0 w 7467600"/>
              <a:gd name="connsiteY736" fmla="*/ 2914286 h 6858000"/>
              <a:gd name="connsiteX737" fmla="*/ 36383 w 7467600"/>
              <a:gd name="connsiteY737" fmla="*/ 2901128 h 6858000"/>
              <a:gd name="connsiteX738" fmla="*/ 156329 w 7467600"/>
              <a:gd name="connsiteY738" fmla="*/ 2840533 h 6858000"/>
              <a:gd name="connsiteX739" fmla="*/ 358355 w 7467600"/>
              <a:gd name="connsiteY739" fmla="*/ 2620471 h 6858000"/>
              <a:gd name="connsiteX740" fmla="*/ 510577 w 7467600"/>
              <a:gd name="connsiteY740" fmla="*/ 2501244 h 6858000"/>
              <a:gd name="connsiteX741" fmla="*/ 211967 w 7467600"/>
              <a:gd name="connsiteY741" fmla="*/ 2479171 h 6858000"/>
              <a:gd name="connsiteX742" fmla="*/ 0 w 7467600"/>
              <a:gd name="connsiteY742" fmla="*/ 2476398 h 6858000"/>
              <a:gd name="connsiteX743" fmla="*/ 0 w 7467600"/>
              <a:gd name="connsiteY743" fmla="*/ 2389189 h 6858000"/>
              <a:gd name="connsiteX744" fmla="*/ 103062 w 7467600"/>
              <a:gd name="connsiteY744" fmla="*/ 2389518 h 6858000"/>
              <a:gd name="connsiteX745" fmla="*/ 510734 w 7467600"/>
              <a:gd name="connsiteY745" fmla="*/ 2416201 h 6858000"/>
              <a:gd name="connsiteX746" fmla="*/ 279257 w 7467600"/>
              <a:gd name="connsiteY746" fmla="*/ 2092102 h 6858000"/>
              <a:gd name="connsiteX747" fmla="*/ 65265 w 7467600"/>
              <a:gd name="connsiteY747" fmla="*/ 2006049 h 6858000"/>
              <a:gd name="connsiteX748" fmla="*/ 0 w 7467600"/>
              <a:gd name="connsiteY748" fmla="*/ 1982532 h 6858000"/>
              <a:gd name="connsiteX749" fmla="*/ 0 w 7467600"/>
              <a:gd name="connsiteY749" fmla="*/ 1912789 h 6858000"/>
              <a:gd name="connsiteX750" fmla="*/ 97460 w 7467600"/>
              <a:gd name="connsiteY750" fmla="*/ 1953725 h 6858000"/>
              <a:gd name="connsiteX751" fmla="*/ 221272 w 7467600"/>
              <a:gd name="connsiteY751" fmla="*/ 1980766 h 6858000"/>
              <a:gd name="connsiteX752" fmla="*/ 116765 w 7467600"/>
              <a:gd name="connsiteY752" fmla="*/ 1911033 h 6858000"/>
              <a:gd name="connsiteX753" fmla="*/ 16405 w 7467600"/>
              <a:gd name="connsiteY753" fmla="*/ 1803412 h 6858000"/>
              <a:gd name="connsiteX754" fmla="*/ 0 w 7467600"/>
              <a:gd name="connsiteY754" fmla="*/ 1784777 h 6858000"/>
              <a:gd name="connsiteX755" fmla="*/ 0 w 7467600"/>
              <a:gd name="connsiteY755" fmla="*/ 1740082 h 6858000"/>
              <a:gd name="connsiteX756" fmla="*/ 39394 w 7467600"/>
              <a:gd name="connsiteY756" fmla="*/ 1784856 h 6858000"/>
              <a:gd name="connsiteX757" fmla="*/ 135813 w 7467600"/>
              <a:gd name="connsiteY757" fmla="*/ 1888838 h 6858000"/>
              <a:gd name="connsiteX758" fmla="*/ 242575 w 7467600"/>
              <a:gd name="connsiteY758" fmla="*/ 1958841 h 6858000"/>
              <a:gd name="connsiteX759" fmla="*/ 82197 w 7467600"/>
              <a:gd name="connsiteY759" fmla="*/ 1754826 h 6858000"/>
              <a:gd name="connsiteX760" fmla="*/ 0 w 7467600"/>
              <a:gd name="connsiteY760" fmla="*/ 1679650 h 6858000"/>
              <a:gd name="connsiteX761" fmla="*/ 0 w 7467600"/>
              <a:gd name="connsiteY761" fmla="*/ 1602463 h 6858000"/>
              <a:gd name="connsiteX762" fmla="*/ 84689 w 7467600"/>
              <a:gd name="connsiteY762" fmla="*/ 1677442 h 6858000"/>
              <a:gd name="connsiteX763" fmla="*/ 298437 w 7467600"/>
              <a:gd name="connsiteY763" fmla="*/ 1968019 h 6858000"/>
              <a:gd name="connsiteX764" fmla="*/ 227269 w 7467600"/>
              <a:gd name="connsiteY764" fmla="*/ 1114064 h 6858000"/>
              <a:gd name="connsiteX765" fmla="*/ 248003 w 7467600"/>
              <a:gd name="connsiteY765" fmla="*/ 1089613 h 6858000"/>
              <a:gd name="connsiteX766" fmla="*/ 427020 w 7467600"/>
              <a:gd name="connsiteY766" fmla="*/ 1619803 h 6858000"/>
              <a:gd name="connsiteX767" fmla="*/ 340345 w 7467600"/>
              <a:gd name="connsiteY767" fmla="*/ 2027739 h 6858000"/>
              <a:gd name="connsiteX768" fmla="*/ 360865 w 7467600"/>
              <a:gd name="connsiteY768" fmla="*/ 2044827 h 6858000"/>
              <a:gd name="connsiteX769" fmla="*/ 560414 w 7467600"/>
              <a:gd name="connsiteY769" fmla="*/ 2421457 h 6858000"/>
              <a:gd name="connsiteX770" fmla="*/ 1359703 w 7467600"/>
              <a:gd name="connsiteY770" fmla="*/ 2578554 h 6858000"/>
              <a:gd name="connsiteX771" fmla="*/ 1359422 w 7467600"/>
              <a:gd name="connsiteY771" fmla="*/ 2577994 h 6858000"/>
              <a:gd name="connsiteX772" fmla="*/ 828701 w 7467600"/>
              <a:gd name="connsiteY772" fmla="*/ 1839520 h 6858000"/>
              <a:gd name="connsiteX773" fmla="*/ 494427 w 7467600"/>
              <a:gd name="connsiteY773" fmla="*/ 1092333 h 6858000"/>
              <a:gd name="connsiteX774" fmla="*/ 506322 w 7467600"/>
              <a:gd name="connsiteY774" fmla="*/ 1020997 h 6858000"/>
              <a:gd name="connsiteX775" fmla="*/ 4570198 w 7467600"/>
              <a:gd name="connsiteY775" fmla="*/ 978081 h 6858000"/>
              <a:gd name="connsiteX776" fmla="*/ 4523691 w 7467600"/>
              <a:gd name="connsiteY776" fmla="*/ 1127776 h 6858000"/>
              <a:gd name="connsiteX777" fmla="*/ 4509875 w 7467600"/>
              <a:gd name="connsiteY777" fmla="*/ 1167552 h 6858000"/>
              <a:gd name="connsiteX778" fmla="*/ 4478168 w 7467600"/>
              <a:gd name="connsiteY778" fmla="*/ 1260735 h 6858000"/>
              <a:gd name="connsiteX779" fmla="*/ 4409309 w 7467600"/>
              <a:gd name="connsiteY779" fmla="*/ 1666996 h 6858000"/>
              <a:gd name="connsiteX780" fmla="*/ 4370031 w 7467600"/>
              <a:gd name="connsiteY780" fmla="*/ 1955666 h 6858000"/>
              <a:gd name="connsiteX781" fmla="*/ 4570198 w 7467600"/>
              <a:gd name="connsiteY781" fmla="*/ 978081 h 6858000"/>
              <a:gd name="connsiteX782" fmla="*/ 4557898 w 7467600"/>
              <a:gd name="connsiteY782" fmla="*/ 900011 h 6858000"/>
              <a:gd name="connsiteX783" fmla="*/ 4344840 w 7467600"/>
              <a:gd name="connsiteY783" fmla="*/ 1922038 h 6858000"/>
              <a:gd name="connsiteX784" fmla="*/ 4378710 w 7467600"/>
              <a:gd name="connsiteY784" fmla="*/ 1665516 h 6858000"/>
              <a:gd name="connsiteX785" fmla="*/ 4448798 w 7467600"/>
              <a:gd name="connsiteY785" fmla="*/ 1253024 h 6858000"/>
              <a:gd name="connsiteX786" fmla="*/ 4480315 w 7467600"/>
              <a:gd name="connsiteY786" fmla="*/ 1158454 h 6858000"/>
              <a:gd name="connsiteX787" fmla="*/ 4494133 w 7467600"/>
              <a:gd name="connsiteY787" fmla="*/ 1118676 h 6858000"/>
              <a:gd name="connsiteX788" fmla="*/ 4557898 w 7467600"/>
              <a:gd name="connsiteY788" fmla="*/ 900011 h 6858000"/>
              <a:gd name="connsiteX789" fmla="*/ 5870151 w 7467600"/>
              <a:gd name="connsiteY789" fmla="*/ 898890 h 6858000"/>
              <a:gd name="connsiteX790" fmla="*/ 5861335 w 7467600"/>
              <a:gd name="connsiteY790" fmla="*/ 899177 h 6858000"/>
              <a:gd name="connsiteX791" fmla="*/ 5843702 w 7467600"/>
              <a:gd name="connsiteY791" fmla="*/ 899748 h 6858000"/>
              <a:gd name="connsiteX792" fmla="*/ 5651107 w 7467600"/>
              <a:gd name="connsiteY792" fmla="*/ 920306 h 6858000"/>
              <a:gd name="connsiteX793" fmla="*/ 5459407 w 7467600"/>
              <a:gd name="connsiteY793" fmla="*/ 940975 h 6858000"/>
              <a:gd name="connsiteX794" fmla="*/ 5374846 w 7467600"/>
              <a:gd name="connsiteY794" fmla="*/ 941988 h 6858000"/>
              <a:gd name="connsiteX795" fmla="*/ 5256105 w 7467600"/>
              <a:gd name="connsiteY795" fmla="*/ 945632 h 6858000"/>
              <a:gd name="connsiteX796" fmla="*/ 5107071 w 7467600"/>
              <a:gd name="connsiteY796" fmla="*/ 969720 h 6858000"/>
              <a:gd name="connsiteX797" fmla="*/ 4998681 w 7467600"/>
              <a:gd name="connsiteY797" fmla="*/ 988771 h 6858000"/>
              <a:gd name="connsiteX798" fmla="*/ 5870151 w 7467600"/>
              <a:gd name="connsiteY798" fmla="*/ 898890 h 6858000"/>
              <a:gd name="connsiteX799" fmla="*/ 5504425 w 7467600"/>
              <a:gd name="connsiteY799" fmla="*/ 848067 h 6858000"/>
              <a:gd name="connsiteX800" fmla="*/ 4968849 w 7467600"/>
              <a:gd name="connsiteY800" fmla="*/ 962318 h 6858000"/>
              <a:gd name="connsiteX801" fmla="*/ 5104039 w 7467600"/>
              <a:gd name="connsiteY801" fmla="*/ 940634 h 6858000"/>
              <a:gd name="connsiteX802" fmla="*/ 5256311 w 7467600"/>
              <a:gd name="connsiteY802" fmla="*/ 916490 h 6858000"/>
              <a:gd name="connsiteX803" fmla="*/ 5377381 w 7467600"/>
              <a:gd name="connsiteY803" fmla="*/ 912671 h 6858000"/>
              <a:gd name="connsiteX804" fmla="*/ 5460148 w 7467600"/>
              <a:gd name="connsiteY804" fmla="*/ 911442 h 6858000"/>
              <a:gd name="connsiteX805" fmla="*/ 5648971 w 7467600"/>
              <a:gd name="connsiteY805" fmla="*/ 891331 h 6858000"/>
              <a:gd name="connsiteX806" fmla="*/ 5844807 w 7467600"/>
              <a:gd name="connsiteY806" fmla="*/ 870718 h 6858000"/>
              <a:gd name="connsiteX807" fmla="*/ 5862975 w 7467600"/>
              <a:gd name="connsiteY807" fmla="*/ 869756 h 6858000"/>
              <a:gd name="connsiteX808" fmla="*/ 5920887 w 7467600"/>
              <a:gd name="connsiteY808" fmla="*/ 865929 h 6858000"/>
              <a:gd name="connsiteX809" fmla="*/ 5504425 w 7467600"/>
              <a:gd name="connsiteY809" fmla="*/ 848067 h 6858000"/>
              <a:gd name="connsiteX810" fmla="*/ 3607114 w 7467600"/>
              <a:gd name="connsiteY810" fmla="*/ 467441 h 6858000"/>
              <a:gd name="connsiteX811" fmla="*/ 3296242 w 7467600"/>
              <a:gd name="connsiteY811" fmla="*/ 807991 h 6858000"/>
              <a:gd name="connsiteX812" fmla="*/ 3174674 w 7467600"/>
              <a:gd name="connsiteY812" fmla="*/ 919759 h 6858000"/>
              <a:gd name="connsiteX813" fmla="*/ 3042978 w 7467600"/>
              <a:gd name="connsiteY813" fmla="*/ 1054894 h 6858000"/>
              <a:gd name="connsiteX814" fmla="*/ 2968914 w 7467600"/>
              <a:gd name="connsiteY814" fmla="*/ 1133756 h 6858000"/>
              <a:gd name="connsiteX815" fmla="*/ 3103823 w 7467600"/>
              <a:gd name="connsiteY815" fmla="*/ 1026814 h 6858000"/>
              <a:gd name="connsiteX816" fmla="*/ 3607114 w 7467600"/>
              <a:gd name="connsiteY816" fmla="*/ 467441 h 6858000"/>
              <a:gd name="connsiteX817" fmla="*/ 3744487 w 7467600"/>
              <a:gd name="connsiteY817" fmla="*/ 383136 h 6858000"/>
              <a:gd name="connsiteX818" fmla="*/ 3970213 w 7467600"/>
              <a:gd name="connsiteY818" fmla="*/ 995559 h 6858000"/>
              <a:gd name="connsiteX819" fmla="*/ 3744487 w 7467600"/>
              <a:gd name="connsiteY819" fmla="*/ 383136 h 6858000"/>
              <a:gd name="connsiteX820" fmla="*/ 3624562 w 7467600"/>
              <a:gd name="connsiteY820" fmla="*/ 367041 h 6858000"/>
              <a:gd name="connsiteX821" fmla="*/ 3489712 w 7467600"/>
              <a:gd name="connsiteY821" fmla="*/ 485386 h 6858000"/>
              <a:gd name="connsiteX822" fmla="*/ 3182994 w 7467600"/>
              <a:gd name="connsiteY822" fmla="*/ 828265 h 6858000"/>
              <a:gd name="connsiteX823" fmla="*/ 2892114 w 7467600"/>
              <a:gd name="connsiteY823" fmla="*/ 1172635 h 6858000"/>
              <a:gd name="connsiteX824" fmla="*/ 3021459 w 7467600"/>
              <a:gd name="connsiteY824" fmla="*/ 1035385 h 6858000"/>
              <a:gd name="connsiteX825" fmla="*/ 3153873 w 7467600"/>
              <a:gd name="connsiteY825" fmla="*/ 898971 h 6858000"/>
              <a:gd name="connsiteX826" fmla="*/ 3276511 w 7467600"/>
              <a:gd name="connsiteY826" fmla="*/ 786423 h 6858000"/>
              <a:gd name="connsiteX827" fmla="*/ 3584154 w 7467600"/>
              <a:gd name="connsiteY827" fmla="*/ 448218 h 6858000"/>
              <a:gd name="connsiteX828" fmla="*/ 3624562 w 7467600"/>
              <a:gd name="connsiteY828" fmla="*/ 367041 h 6858000"/>
              <a:gd name="connsiteX829" fmla="*/ 3766672 w 7467600"/>
              <a:gd name="connsiteY829" fmla="*/ 359429 h 6858000"/>
              <a:gd name="connsiteX830" fmla="*/ 3996338 w 7467600"/>
              <a:gd name="connsiteY830" fmla="*/ 968237 h 6858000"/>
              <a:gd name="connsiteX831" fmla="*/ 3766672 w 7467600"/>
              <a:gd name="connsiteY831" fmla="*/ 359429 h 6858000"/>
              <a:gd name="connsiteX832" fmla="*/ 5805386 w 7467600"/>
              <a:gd name="connsiteY832" fmla="*/ 239240 h 6858000"/>
              <a:gd name="connsiteX833" fmla="*/ 5736947 w 7467600"/>
              <a:gd name="connsiteY833" fmla="*/ 261367 h 6858000"/>
              <a:gd name="connsiteX834" fmla="*/ 5427012 w 7467600"/>
              <a:gd name="connsiteY834" fmla="*/ 311272 h 6858000"/>
              <a:gd name="connsiteX835" fmla="*/ 5147818 w 7467600"/>
              <a:gd name="connsiteY835" fmla="*/ 322112 h 6858000"/>
              <a:gd name="connsiteX836" fmla="*/ 5060854 w 7467600"/>
              <a:gd name="connsiteY836" fmla="*/ 311882 h 6858000"/>
              <a:gd name="connsiteX837" fmla="*/ 4945989 w 7467600"/>
              <a:gd name="connsiteY837" fmla="*/ 300516 h 6858000"/>
              <a:gd name="connsiteX838" fmla="*/ 5410479 w 7467600"/>
              <a:gd name="connsiteY838" fmla="*/ 348434 h 6858000"/>
              <a:gd name="connsiteX839" fmla="*/ 5805386 w 7467600"/>
              <a:gd name="connsiteY839" fmla="*/ 239240 h 6858000"/>
              <a:gd name="connsiteX840" fmla="*/ 5905192 w 7467600"/>
              <a:gd name="connsiteY840" fmla="*/ 163079 h 6858000"/>
              <a:gd name="connsiteX841" fmla="*/ 5865655 w 7467600"/>
              <a:gd name="connsiteY841" fmla="*/ 171901 h 6858000"/>
              <a:gd name="connsiteX842" fmla="*/ 5259740 w 7467600"/>
              <a:gd name="connsiteY842" fmla="*/ 257013 h 6858000"/>
              <a:gd name="connsiteX843" fmla="*/ 5208466 w 7467600"/>
              <a:gd name="connsiteY843" fmla="*/ 257550 h 6858000"/>
              <a:gd name="connsiteX844" fmla="*/ 4980204 w 7467600"/>
              <a:gd name="connsiteY844" fmla="*/ 271903 h 6858000"/>
              <a:gd name="connsiteX845" fmla="*/ 5068068 w 7467600"/>
              <a:gd name="connsiteY845" fmla="*/ 282244 h 6858000"/>
              <a:gd name="connsiteX846" fmla="*/ 5153231 w 7467600"/>
              <a:gd name="connsiteY846" fmla="*/ 292240 h 6858000"/>
              <a:gd name="connsiteX847" fmla="*/ 5426491 w 7467600"/>
              <a:gd name="connsiteY847" fmla="*/ 281128 h 6858000"/>
              <a:gd name="connsiteX848" fmla="*/ 5731212 w 7467600"/>
              <a:gd name="connsiteY848" fmla="*/ 231951 h 6858000"/>
              <a:gd name="connsiteX849" fmla="*/ 5905192 w 7467600"/>
              <a:gd name="connsiteY849" fmla="*/ 163079 h 6858000"/>
              <a:gd name="connsiteX850" fmla="*/ 5944437 w 7467600"/>
              <a:gd name="connsiteY850" fmla="*/ 113829 h 6858000"/>
              <a:gd name="connsiteX851" fmla="*/ 5825032 w 7467600"/>
              <a:gd name="connsiteY851" fmla="*/ 146405 h 6858000"/>
              <a:gd name="connsiteX852" fmla="*/ 4955599 w 7467600"/>
              <a:gd name="connsiteY852" fmla="*/ 247008 h 6858000"/>
              <a:gd name="connsiteX853" fmla="*/ 5210104 w 7467600"/>
              <a:gd name="connsiteY853" fmla="*/ 228123 h 6858000"/>
              <a:gd name="connsiteX854" fmla="*/ 5261015 w 7467600"/>
              <a:gd name="connsiteY854" fmla="*/ 227087 h 6858000"/>
              <a:gd name="connsiteX855" fmla="*/ 5861181 w 7467600"/>
              <a:gd name="connsiteY855" fmla="*/ 143093 h 6858000"/>
              <a:gd name="connsiteX856" fmla="*/ 5961252 w 7467600"/>
              <a:gd name="connsiteY856" fmla="*/ 114820 h 6858000"/>
              <a:gd name="connsiteX857" fmla="*/ 5944437 w 7467600"/>
              <a:gd name="connsiteY857" fmla="*/ 113829 h 6858000"/>
              <a:gd name="connsiteX858" fmla="*/ 3882765 w 7467600"/>
              <a:gd name="connsiteY858" fmla="*/ 0 h 6858000"/>
              <a:gd name="connsiteX859" fmla="*/ 3995099 w 7467600"/>
              <a:gd name="connsiteY859" fmla="*/ 0 h 6858000"/>
              <a:gd name="connsiteX860" fmla="*/ 4163818 w 7467600"/>
              <a:gd name="connsiteY860" fmla="*/ 234104 h 6858000"/>
              <a:gd name="connsiteX861" fmla="*/ 4172099 w 7467600"/>
              <a:gd name="connsiteY861" fmla="*/ 234207 h 6858000"/>
              <a:gd name="connsiteX862" fmla="*/ 4784282 w 7467600"/>
              <a:gd name="connsiteY862" fmla="*/ 276561 h 6858000"/>
              <a:gd name="connsiteX863" fmla="*/ 4801687 w 7467600"/>
              <a:gd name="connsiteY863" fmla="*/ 267764 h 6858000"/>
              <a:gd name="connsiteX864" fmla="*/ 6082788 w 7467600"/>
              <a:gd name="connsiteY864" fmla="*/ 64119 h 6858000"/>
              <a:gd name="connsiteX865" fmla="*/ 6099442 w 7467600"/>
              <a:gd name="connsiteY865" fmla="*/ 82568 h 6858000"/>
              <a:gd name="connsiteX866" fmla="*/ 4804137 w 7467600"/>
              <a:gd name="connsiteY866" fmla="*/ 320931 h 6858000"/>
              <a:gd name="connsiteX867" fmla="*/ 4227047 w 7467600"/>
              <a:gd name="connsiteY867" fmla="*/ 313415 h 6858000"/>
              <a:gd name="connsiteX868" fmla="*/ 4346041 w 7467600"/>
              <a:gd name="connsiteY868" fmla="*/ 456086 h 6858000"/>
              <a:gd name="connsiteX869" fmla="*/ 4870967 w 7467600"/>
              <a:gd name="connsiteY869" fmla="*/ 963061 h 6858000"/>
              <a:gd name="connsiteX870" fmla="*/ 4889647 w 7467600"/>
              <a:gd name="connsiteY870" fmla="*/ 957147 h 6858000"/>
              <a:gd name="connsiteX871" fmla="*/ 5422504 w 7467600"/>
              <a:gd name="connsiteY871" fmla="*/ 805191 h 6858000"/>
              <a:gd name="connsiteX872" fmla="*/ 6087656 w 7467600"/>
              <a:gd name="connsiteY872" fmla="*/ 826703 h 6858000"/>
              <a:gd name="connsiteX873" fmla="*/ 6058717 w 7467600"/>
              <a:gd name="connsiteY873" fmla="*/ 865992 h 6858000"/>
              <a:gd name="connsiteX874" fmla="*/ 4974153 w 7467600"/>
              <a:gd name="connsiteY874" fmla="*/ 1045456 h 6858000"/>
              <a:gd name="connsiteX875" fmla="*/ 5627835 w 7467600"/>
              <a:gd name="connsiteY875" fmla="*/ 1472077 h 6858000"/>
              <a:gd name="connsiteX876" fmla="*/ 5629817 w 7467600"/>
              <a:gd name="connsiteY876" fmla="*/ 1471412 h 6858000"/>
              <a:gd name="connsiteX877" fmla="*/ 5634124 w 7467600"/>
              <a:gd name="connsiteY877" fmla="*/ 1470572 h 6858000"/>
              <a:gd name="connsiteX878" fmla="*/ 5755832 w 7467600"/>
              <a:gd name="connsiteY878" fmla="*/ 1383886 h 6858000"/>
              <a:gd name="connsiteX879" fmla="*/ 6014186 w 7467600"/>
              <a:gd name="connsiteY879" fmla="*/ 1279799 h 6858000"/>
              <a:gd name="connsiteX880" fmla="*/ 6901619 w 7467600"/>
              <a:gd name="connsiteY880" fmla="*/ 1047874 h 6858000"/>
              <a:gd name="connsiteX881" fmla="*/ 6931566 w 7467600"/>
              <a:gd name="connsiteY881" fmla="*/ 1062034 h 6858000"/>
              <a:gd name="connsiteX882" fmla="*/ 5790982 w 7467600"/>
              <a:gd name="connsiteY882" fmla="*/ 1561380 h 6858000"/>
              <a:gd name="connsiteX883" fmla="*/ 6188971 w 7467600"/>
              <a:gd name="connsiteY883" fmla="*/ 1755168 h 6858000"/>
              <a:gd name="connsiteX884" fmla="*/ 6202446 w 7467600"/>
              <a:gd name="connsiteY884" fmla="*/ 1752268 h 6858000"/>
              <a:gd name="connsiteX885" fmla="*/ 7179560 w 7467600"/>
              <a:gd name="connsiteY885" fmla="*/ 1467551 h 6858000"/>
              <a:gd name="connsiteX886" fmla="*/ 7158730 w 7467600"/>
              <a:gd name="connsiteY886" fmla="*/ 1507835 h 6858000"/>
              <a:gd name="connsiteX887" fmla="*/ 6326959 w 7467600"/>
              <a:gd name="connsiteY887" fmla="*/ 1817686 h 6858000"/>
              <a:gd name="connsiteX888" fmla="*/ 6537433 w 7467600"/>
              <a:gd name="connsiteY888" fmla="*/ 1907790 h 6858000"/>
              <a:gd name="connsiteX889" fmla="*/ 6550221 w 7467600"/>
              <a:gd name="connsiteY889" fmla="*/ 1910729 h 6858000"/>
              <a:gd name="connsiteX890" fmla="*/ 6964438 w 7467600"/>
              <a:gd name="connsiteY890" fmla="*/ 2209505 h 6858000"/>
              <a:gd name="connsiteX891" fmla="*/ 7367862 w 7467600"/>
              <a:gd name="connsiteY891" fmla="*/ 2806833 h 6858000"/>
              <a:gd name="connsiteX892" fmla="*/ 7364329 w 7467600"/>
              <a:gd name="connsiteY892" fmla="*/ 2826907 h 6858000"/>
              <a:gd name="connsiteX893" fmla="*/ 7290545 w 7467600"/>
              <a:gd name="connsiteY893" fmla="*/ 2850663 h 6858000"/>
              <a:gd name="connsiteX894" fmla="*/ 6472036 w 7467600"/>
              <a:gd name="connsiteY894" fmla="*/ 1959003 h 6858000"/>
              <a:gd name="connsiteX895" fmla="*/ 5792897 w 7467600"/>
              <a:gd name="connsiteY895" fmla="*/ 1647747 h 6858000"/>
              <a:gd name="connsiteX896" fmla="*/ 5842751 w 7467600"/>
              <a:gd name="connsiteY896" fmla="*/ 1816112 h 6858000"/>
              <a:gd name="connsiteX897" fmla="*/ 5847424 w 7467600"/>
              <a:gd name="connsiteY897" fmla="*/ 1815776 h 6858000"/>
              <a:gd name="connsiteX898" fmla="*/ 6399821 w 7467600"/>
              <a:gd name="connsiteY898" fmla="*/ 2344799 h 6858000"/>
              <a:gd name="connsiteX899" fmla="*/ 6323232 w 7467600"/>
              <a:gd name="connsiteY899" fmla="*/ 2389634 h 6858000"/>
              <a:gd name="connsiteX900" fmla="*/ 5942958 w 7467600"/>
              <a:gd name="connsiteY900" fmla="*/ 2077708 h 6858000"/>
              <a:gd name="connsiteX901" fmla="*/ 5921559 w 7467600"/>
              <a:gd name="connsiteY901" fmla="*/ 2378596 h 6858000"/>
              <a:gd name="connsiteX902" fmla="*/ 5817651 w 7467600"/>
              <a:gd name="connsiteY902" fmla="*/ 3023919 h 6858000"/>
              <a:gd name="connsiteX903" fmla="*/ 5729634 w 7467600"/>
              <a:gd name="connsiteY903" fmla="*/ 3051849 h 6858000"/>
              <a:gd name="connsiteX904" fmla="*/ 5611018 w 7467600"/>
              <a:gd name="connsiteY904" fmla="*/ 2316769 h 6858000"/>
              <a:gd name="connsiteX905" fmla="*/ 5687608 w 7467600"/>
              <a:gd name="connsiteY905" fmla="*/ 2039972 h 6858000"/>
              <a:gd name="connsiteX906" fmla="*/ 5657554 w 7467600"/>
              <a:gd name="connsiteY906" fmla="*/ 1576445 h 6858000"/>
              <a:gd name="connsiteX907" fmla="*/ 5150475 w 7467600"/>
              <a:gd name="connsiteY907" fmla="*/ 1274012 h 6858000"/>
              <a:gd name="connsiteX908" fmla="*/ 5349142 w 7467600"/>
              <a:gd name="connsiteY908" fmla="*/ 2204405 h 6858000"/>
              <a:gd name="connsiteX909" fmla="*/ 5262214 w 7467600"/>
              <a:gd name="connsiteY909" fmla="*/ 2233836 h 6858000"/>
              <a:gd name="connsiteX910" fmla="*/ 4981539 w 7467600"/>
              <a:gd name="connsiteY910" fmla="*/ 1542201 h 6858000"/>
              <a:gd name="connsiteX911" fmla="*/ 4958461 w 7467600"/>
              <a:gd name="connsiteY911" fmla="*/ 1136957 h 6858000"/>
              <a:gd name="connsiteX912" fmla="*/ 4655015 w 7467600"/>
              <a:gd name="connsiteY912" fmla="*/ 891426 h 6858000"/>
              <a:gd name="connsiteX913" fmla="*/ 4348002 w 7467600"/>
              <a:gd name="connsiteY913" fmla="*/ 2205895 h 6858000"/>
              <a:gd name="connsiteX914" fmla="*/ 4262250 w 7467600"/>
              <a:gd name="connsiteY914" fmla="*/ 2219972 h 6858000"/>
              <a:gd name="connsiteX915" fmla="*/ 4550611 w 7467600"/>
              <a:gd name="connsiteY915" fmla="*/ 817540 h 6858000"/>
              <a:gd name="connsiteX916" fmla="*/ 4564418 w 7467600"/>
              <a:gd name="connsiteY916" fmla="*/ 808293 h 6858000"/>
              <a:gd name="connsiteX917" fmla="*/ 4266388 w 7467600"/>
              <a:gd name="connsiteY917" fmla="*/ 500083 h 6858000"/>
              <a:gd name="connsiteX918" fmla="*/ 4032842 w 7467600"/>
              <a:gd name="connsiteY918" fmla="*/ 211809 h 6858000"/>
              <a:gd name="connsiteX919" fmla="*/ 3882765 w 7467600"/>
              <a:gd name="connsiteY919" fmla="*/ 0 h 6858000"/>
              <a:gd name="connsiteX920" fmla="*/ 3721337 w 7467600"/>
              <a:gd name="connsiteY920" fmla="*/ 0 h 6858000"/>
              <a:gd name="connsiteX921" fmla="*/ 3797544 w 7467600"/>
              <a:gd name="connsiteY921" fmla="*/ 0 h 6858000"/>
              <a:gd name="connsiteX922" fmla="*/ 3775734 w 7467600"/>
              <a:gd name="connsiteY922" fmla="*/ 95131 h 6858000"/>
              <a:gd name="connsiteX923" fmla="*/ 3724807 w 7467600"/>
              <a:gd name="connsiteY923" fmla="*/ 272257 h 6858000"/>
              <a:gd name="connsiteX924" fmla="*/ 3726844 w 7467600"/>
              <a:gd name="connsiteY924" fmla="*/ 282988 h 6858000"/>
              <a:gd name="connsiteX925" fmla="*/ 3742664 w 7467600"/>
              <a:gd name="connsiteY925" fmla="*/ 279918 h 6858000"/>
              <a:gd name="connsiteX926" fmla="*/ 4103910 w 7467600"/>
              <a:gd name="connsiteY926" fmla="*/ 1161917 h 6858000"/>
              <a:gd name="connsiteX927" fmla="*/ 4020269 w 7467600"/>
              <a:gd name="connsiteY927" fmla="*/ 1200406 h 6858000"/>
              <a:gd name="connsiteX928" fmla="*/ 3674882 w 7467600"/>
              <a:gd name="connsiteY928" fmla="*/ 488524 h 6858000"/>
              <a:gd name="connsiteX929" fmla="*/ 3132682 w 7467600"/>
              <a:gd name="connsiteY929" fmla="*/ 1072284 h 6858000"/>
              <a:gd name="connsiteX930" fmla="*/ 2716346 w 7467600"/>
              <a:gd name="connsiteY930" fmla="*/ 1276376 h 6858000"/>
              <a:gd name="connsiteX931" fmla="*/ 2716772 w 7467600"/>
              <a:gd name="connsiteY931" fmla="*/ 1255462 h 6858000"/>
              <a:gd name="connsiteX932" fmla="*/ 3471096 w 7467600"/>
              <a:gd name="connsiteY932" fmla="*/ 437072 h 6858000"/>
              <a:gd name="connsiteX933" fmla="*/ 3639057 w 7467600"/>
              <a:gd name="connsiteY933" fmla="*/ 286334 h 6858000"/>
              <a:gd name="connsiteX934" fmla="*/ 3640309 w 7467600"/>
              <a:gd name="connsiteY934" fmla="*/ 284664 h 6858000"/>
              <a:gd name="connsiteX935" fmla="*/ 3646022 w 7467600"/>
              <a:gd name="connsiteY935" fmla="*/ 276711 h 6858000"/>
              <a:gd name="connsiteX936" fmla="*/ 3707943 w 7467600"/>
              <a:gd name="connsiteY936" fmla="*/ 65958 h 6858000"/>
              <a:gd name="connsiteX937" fmla="*/ 3721337 w 7467600"/>
              <a:gd name="connsiteY937" fmla="*/ 0 h 6858000"/>
              <a:gd name="connsiteX938" fmla="*/ 2867960 w 7467600"/>
              <a:gd name="connsiteY938" fmla="*/ 0 h 6858000"/>
              <a:gd name="connsiteX939" fmla="*/ 2926351 w 7467600"/>
              <a:gd name="connsiteY939" fmla="*/ 0 h 6858000"/>
              <a:gd name="connsiteX940" fmla="*/ 2902823 w 7467600"/>
              <a:gd name="connsiteY940" fmla="*/ 262929 h 6858000"/>
              <a:gd name="connsiteX941" fmla="*/ 2940663 w 7467600"/>
              <a:gd name="connsiteY941" fmla="*/ 140884 h 6858000"/>
              <a:gd name="connsiteX942" fmla="*/ 2947039 w 7467600"/>
              <a:gd name="connsiteY942" fmla="*/ 122524 h 6858000"/>
              <a:gd name="connsiteX943" fmla="*/ 2984316 w 7467600"/>
              <a:gd name="connsiteY943" fmla="*/ 0 h 6858000"/>
              <a:gd name="connsiteX944" fmla="*/ 3016114 w 7467600"/>
              <a:gd name="connsiteY944" fmla="*/ 0 h 6858000"/>
              <a:gd name="connsiteX945" fmla="*/ 2979949 w 7467600"/>
              <a:gd name="connsiteY945" fmla="*/ 119274 h 6858000"/>
              <a:gd name="connsiteX946" fmla="*/ 3023879 w 7467600"/>
              <a:gd name="connsiteY946" fmla="*/ 0 h 6858000"/>
              <a:gd name="connsiteX947" fmla="*/ 3105400 w 7467600"/>
              <a:gd name="connsiteY947" fmla="*/ 0 h 6858000"/>
              <a:gd name="connsiteX948" fmla="*/ 3094669 w 7467600"/>
              <a:gd name="connsiteY948" fmla="*/ 30308 h 6858000"/>
              <a:gd name="connsiteX949" fmla="*/ 2901945 w 7467600"/>
              <a:gd name="connsiteY949" fmla="*/ 466538 h 6858000"/>
              <a:gd name="connsiteX950" fmla="*/ 2815209 w 7467600"/>
              <a:gd name="connsiteY950" fmla="*/ 497361 h 6858000"/>
              <a:gd name="connsiteX951" fmla="*/ 2844845 w 7467600"/>
              <a:gd name="connsiteY951" fmla="*/ 127638 h 6858000"/>
              <a:gd name="connsiteX952" fmla="*/ 2867960 w 7467600"/>
              <a:gd name="connsiteY952" fmla="*/ 0 h 6858000"/>
              <a:gd name="connsiteX953" fmla="*/ 1057230 w 7467600"/>
              <a:gd name="connsiteY953" fmla="*/ 0 h 6858000"/>
              <a:gd name="connsiteX954" fmla="*/ 1111003 w 7467600"/>
              <a:gd name="connsiteY954" fmla="*/ 0 h 6858000"/>
              <a:gd name="connsiteX955" fmla="*/ 1125553 w 7467600"/>
              <a:gd name="connsiteY955" fmla="*/ 52588 h 6858000"/>
              <a:gd name="connsiteX956" fmla="*/ 1304276 w 7467600"/>
              <a:gd name="connsiteY956" fmla="*/ 476275 h 6858000"/>
              <a:gd name="connsiteX957" fmla="*/ 1492066 w 7467600"/>
              <a:gd name="connsiteY957" fmla="*/ 886333 h 6858000"/>
              <a:gd name="connsiteX958" fmla="*/ 1423698 w 7467600"/>
              <a:gd name="connsiteY958" fmla="*/ 710817 h 6858000"/>
              <a:gd name="connsiteX959" fmla="*/ 1357609 w 7467600"/>
              <a:gd name="connsiteY959" fmla="*/ 532892 h 6858000"/>
              <a:gd name="connsiteX960" fmla="*/ 1309550 w 7467600"/>
              <a:gd name="connsiteY960" fmla="*/ 374031 h 6858000"/>
              <a:gd name="connsiteX961" fmla="*/ 1193673 w 7467600"/>
              <a:gd name="connsiteY961" fmla="*/ 49533 h 6858000"/>
              <a:gd name="connsiteX962" fmla="*/ 1164391 w 7467600"/>
              <a:gd name="connsiteY962" fmla="*/ 0 h 6858000"/>
              <a:gd name="connsiteX963" fmla="*/ 1200666 w 7467600"/>
              <a:gd name="connsiteY963" fmla="*/ 0 h 6858000"/>
              <a:gd name="connsiteX964" fmla="*/ 1223408 w 7467600"/>
              <a:gd name="connsiteY964" fmla="*/ 38996 h 6858000"/>
              <a:gd name="connsiteX965" fmla="*/ 1339635 w 7467600"/>
              <a:gd name="connsiteY965" fmla="*/ 365517 h 6858000"/>
              <a:gd name="connsiteX966" fmla="*/ 1387469 w 7467600"/>
              <a:gd name="connsiteY966" fmla="*/ 523079 h 6858000"/>
              <a:gd name="connsiteX967" fmla="*/ 1452685 w 7467600"/>
              <a:gd name="connsiteY967" fmla="*/ 699806 h 6858000"/>
              <a:gd name="connsiteX968" fmla="*/ 1492092 w 7467600"/>
              <a:gd name="connsiteY968" fmla="*/ 800424 h 6858000"/>
              <a:gd name="connsiteX969" fmla="*/ 1455302 w 7467600"/>
              <a:gd name="connsiteY969" fmla="*/ 632913 h 6858000"/>
              <a:gd name="connsiteX970" fmla="*/ 1222336 w 7467600"/>
              <a:gd name="connsiteY970" fmla="*/ 9480 h 6858000"/>
              <a:gd name="connsiteX971" fmla="*/ 1214634 w 7467600"/>
              <a:gd name="connsiteY971" fmla="*/ 0 h 6858000"/>
              <a:gd name="connsiteX972" fmla="*/ 1289827 w 7467600"/>
              <a:gd name="connsiteY972" fmla="*/ 0 h 6858000"/>
              <a:gd name="connsiteX973" fmla="*/ 1321076 w 7467600"/>
              <a:gd name="connsiteY973" fmla="*/ 59722 h 6858000"/>
              <a:gd name="connsiteX974" fmla="*/ 1512579 w 7467600"/>
              <a:gd name="connsiteY974" fmla="*/ 626441 h 6858000"/>
              <a:gd name="connsiteX975" fmla="*/ 1506076 w 7467600"/>
              <a:gd name="connsiteY975" fmla="*/ 1089289 h 6858000"/>
              <a:gd name="connsiteX976" fmla="*/ 1486346 w 7467600"/>
              <a:gd name="connsiteY976" fmla="*/ 1079919 h 6858000"/>
              <a:gd name="connsiteX977" fmla="*/ 1070511 w 7467600"/>
              <a:gd name="connsiteY977" fmla="*/ 48609 h 6858000"/>
              <a:gd name="connsiteX978" fmla="*/ 1057230 w 7467600"/>
              <a:gd name="connsiteY978" fmla="*/ 0 h 6858000"/>
              <a:gd name="connsiteX979" fmla="*/ 43151 w 7467600"/>
              <a:gd name="connsiteY979" fmla="*/ 0 h 6858000"/>
              <a:gd name="connsiteX980" fmla="*/ 95283 w 7467600"/>
              <a:gd name="connsiteY980" fmla="*/ 0 h 6858000"/>
              <a:gd name="connsiteX981" fmla="*/ 300708 w 7467600"/>
              <a:gd name="connsiteY981" fmla="*/ 154571 h 6858000"/>
              <a:gd name="connsiteX982" fmla="*/ 530414 w 7467600"/>
              <a:gd name="connsiteY982" fmla="*/ 354673 h 6858000"/>
              <a:gd name="connsiteX983" fmla="*/ 333785 w 7467600"/>
              <a:gd name="connsiteY983" fmla="*/ 161564 h 6858000"/>
              <a:gd name="connsiteX984" fmla="*/ 147005 w 7467600"/>
              <a:gd name="connsiteY984" fmla="*/ 0 h 6858000"/>
              <a:gd name="connsiteX985" fmla="*/ 272509 w 7467600"/>
              <a:gd name="connsiteY985" fmla="*/ 0 h 6858000"/>
              <a:gd name="connsiteX986" fmla="*/ 326276 w 7467600"/>
              <a:gd name="connsiteY986" fmla="*/ 45847 h 6858000"/>
              <a:gd name="connsiteX987" fmla="*/ 823759 w 7467600"/>
              <a:gd name="connsiteY987" fmla="*/ 574145 h 6858000"/>
              <a:gd name="connsiteX988" fmla="*/ 811254 w 7467600"/>
              <a:gd name="connsiteY988" fmla="*/ 665546 h 6858000"/>
              <a:gd name="connsiteX989" fmla="*/ 154042 w 7467600"/>
              <a:gd name="connsiteY989" fmla="*/ 261522 h 6858000"/>
              <a:gd name="connsiteX990" fmla="*/ 13550 w 7467600"/>
              <a:gd name="connsiteY990" fmla="*/ 158423 h 6858000"/>
              <a:gd name="connsiteX991" fmla="*/ 0 w 7467600"/>
              <a:gd name="connsiteY991" fmla="*/ 146618 h 6858000"/>
              <a:gd name="connsiteX992" fmla="*/ 0 w 7467600"/>
              <a:gd name="connsiteY992" fmla="*/ 59161 h 6858000"/>
              <a:gd name="connsiteX993" fmla="*/ 45427 w 7467600"/>
              <a:gd name="connsiteY993" fmla="*/ 101078 h 6858000"/>
              <a:gd name="connsiteX994" fmla="*/ 630103 w 7467600"/>
              <a:gd name="connsiteY994" fmla="*/ 485885 h 6858000"/>
              <a:gd name="connsiteX995" fmla="*/ 532040 w 7467600"/>
              <a:gd name="connsiteY995" fmla="*/ 399359 h 6858000"/>
              <a:gd name="connsiteX996" fmla="*/ 517618 w 7467600"/>
              <a:gd name="connsiteY996" fmla="*/ 385726 h 6858000"/>
              <a:gd name="connsiteX997" fmla="*/ 285074 w 7467600"/>
              <a:gd name="connsiteY997" fmla="*/ 182755 h 6858000"/>
              <a:gd name="connsiteX998" fmla="*/ 43151 w 7467600"/>
              <a:gd name="connsiteY99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97634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1903353 w 7467600"/>
              <a:gd name="connsiteY142" fmla="*/ 5044827 h 6858000"/>
              <a:gd name="connsiteX143" fmla="*/ 1936931 w 7467600"/>
              <a:gd name="connsiteY143" fmla="*/ 5093954 h 6858000"/>
              <a:gd name="connsiteX144" fmla="*/ 2195868 w 7467600"/>
              <a:gd name="connsiteY144" fmla="*/ 5396574 h 6858000"/>
              <a:gd name="connsiteX145" fmla="*/ 2088852 w 7467600"/>
              <a:gd name="connsiteY145" fmla="*/ 5166123 h 6858000"/>
              <a:gd name="connsiteX146" fmla="*/ 1958241 w 7467600"/>
              <a:gd name="connsiteY146" fmla="*/ 5067955 h 6858000"/>
              <a:gd name="connsiteX147" fmla="*/ 1903353 w 7467600"/>
              <a:gd name="connsiteY147" fmla="*/ 5044827 h 6858000"/>
              <a:gd name="connsiteX148" fmla="*/ 1979378 w 7467600"/>
              <a:gd name="connsiteY148" fmla="*/ 4769504 h 6858000"/>
              <a:gd name="connsiteX149" fmla="*/ 2882120 w 7467600"/>
              <a:gd name="connsiteY149" fmla="*/ 5064547 h 6858000"/>
              <a:gd name="connsiteX150" fmla="*/ 2793103 w 7467600"/>
              <a:gd name="connsiteY150" fmla="*/ 5039699 h 6858000"/>
              <a:gd name="connsiteX151" fmla="*/ 2770041 w 7467600"/>
              <a:gd name="connsiteY151" fmla="*/ 5033634 h 6858000"/>
              <a:gd name="connsiteX152" fmla="*/ 1979378 w 7467600"/>
              <a:gd name="connsiteY152" fmla="*/ 4769504 h 6858000"/>
              <a:gd name="connsiteX153" fmla="*/ 1927410 w 7467600"/>
              <a:gd name="connsiteY153" fmla="*/ 4716164 h 6858000"/>
              <a:gd name="connsiteX154" fmla="*/ 1959587 w 7467600"/>
              <a:gd name="connsiteY154" fmla="*/ 4728849 h 6858000"/>
              <a:gd name="connsiteX155" fmla="*/ 2777707 w 7467600"/>
              <a:gd name="connsiteY155" fmla="*/ 5003991 h 6858000"/>
              <a:gd name="connsiteX156" fmla="*/ 2800768 w 7467600"/>
              <a:gd name="connsiteY156" fmla="*/ 5010056 h 6858000"/>
              <a:gd name="connsiteX157" fmla="*/ 2879408 w 7467600"/>
              <a:gd name="connsiteY157" fmla="*/ 5031590 h 6858000"/>
              <a:gd name="connsiteX158" fmla="*/ 2862295 w 7467600"/>
              <a:gd name="connsiteY158" fmla="*/ 5022958 h 6858000"/>
              <a:gd name="connsiteX159" fmla="*/ 2813343 w 7467600"/>
              <a:gd name="connsiteY159" fmla="*/ 4998369 h 6858000"/>
              <a:gd name="connsiteX160" fmla="*/ 2646245 w 7467600"/>
              <a:gd name="connsiteY160" fmla="*/ 4930999 h 6858000"/>
              <a:gd name="connsiteX161" fmla="*/ 1999243 w 7467600"/>
              <a:gd name="connsiteY161" fmla="*/ 4730524 h 6858000"/>
              <a:gd name="connsiteX162" fmla="*/ 1979527 w 7467600"/>
              <a:gd name="connsiteY162" fmla="*/ 4726651 h 6858000"/>
              <a:gd name="connsiteX163" fmla="*/ 1927410 w 7467600"/>
              <a:gd name="connsiteY163" fmla="*/ 4716164 h 6858000"/>
              <a:gd name="connsiteX164" fmla="*/ 1997014 w 7467600"/>
              <a:gd name="connsiteY164" fmla="*/ 4698007 h 6858000"/>
              <a:gd name="connsiteX165" fmla="*/ 2005458 w 7467600"/>
              <a:gd name="connsiteY165" fmla="*/ 4699540 h 6858000"/>
              <a:gd name="connsiteX166" fmla="*/ 2657186 w 7467600"/>
              <a:gd name="connsiteY166" fmla="*/ 4901687 h 6858000"/>
              <a:gd name="connsiteX167" fmla="*/ 2826662 w 7467600"/>
              <a:gd name="connsiteY167" fmla="*/ 4970362 h 6858000"/>
              <a:gd name="connsiteX168" fmla="*/ 2876100 w 7467600"/>
              <a:gd name="connsiteY168" fmla="*/ 4995397 h 6858000"/>
              <a:gd name="connsiteX169" fmla="*/ 3042600 w 7467600"/>
              <a:gd name="connsiteY169" fmla="*/ 5059532 h 6858000"/>
              <a:gd name="connsiteX170" fmla="*/ 1997014 w 7467600"/>
              <a:gd name="connsiteY170" fmla="*/ 4698007 h 6858000"/>
              <a:gd name="connsiteX171" fmla="*/ 2305292 w 7467600"/>
              <a:gd name="connsiteY171" fmla="*/ 4219492 h 6858000"/>
              <a:gd name="connsiteX172" fmla="*/ 3360922 w 7467600"/>
              <a:gd name="connsiteY172" fmla="*/ 4529373 h 6858000"/>
              <a:gd name="connsiteX173" fmla="*/ 3492420 w 7467600"/>
              <a:gd name="connsiteY173" fmla="*/ 4510145 h 6858000"/>
              <a:gd name="connsiteX174" fmla="*/ 3364086 w 7467600"/>
              <a:gd name="connsiteY174" fmla="*/ 4480340 h 6858000"/>
              <a:gd name="connsiteX175" fmla="*/ 3225818 w 7467600"/>
              <a:gd name="connsiteY175" fmla="*/ 4411822 h 6858000"/>
              <a:gd name="connsiteX176" fmla="*/ 3129696 w 7467600"/>
              <a:gd name="connsiteY176" fmla="*/ 4360704 h 6858000"/>
              <a:gd name="connsiteX177" fmla="*/ 2814545 w 7467600"/>
              <a:gd name="connsiteY177" fmla="*/ 4282955 h 6858000"/>
              <a:gd name="connsiteX178" fmla="*/ 2305292 w 7467600"/>
              <a:gd name="connsiteY178" fmla="*/ 4219492 h 6858000"/>
              <a:gd name="connsiteX179" fmla="*/ 2626982 w 7467600"/>
              <a:gd name="connsiteY179" fmla="*/ 4206450 h 6858000"/>
              <a:gd name="connsiteX180" fmla="*/ 2490617 w 7467600"/>
              <a:gd name="connsiteY180" fmla="*/ 4206951 h 6858000"/>
              <a:gd name="connsiteX181" fmla="*/ 2819869 w 7467600"/>
              <a:gd name="connsiteY181" fmla="*/ 4252936 h 6858000"/>
              <a:gd name="connsiteX182" fmla="*/ 3143018 w 7467600"/>
              <a:gd name="connsiteY182" fmla="*/ 4332698 h 6858000"/>
              <a:gd name="connsiteX183" fmla="*/ 3241520 w 7467600"/>
              <a:gd name="connsiteY183" fmla="*/ 4385112 h 6858000"/>
              <a:gd name="connsiteX184" fmla="*/ 3374575 w 7467600"/>
              <a:gd name="connsiteY184" fmla="*/ 4451517 h 6858000"/>
              <a:gd name="connsiteX185" fmla="*/ 3505221 w 7467600"/>
              <a:gd name="connsiteY185" fmla="*/ 4480757 h 6858000"/>
              <a:gd name="connsiteX186" fmla="*/ 2626982 w 7467600"/>
              <a:gd name="connsiteY186" fmla="*/ 4206450 h 6858000"/>
              <a:gd name="connsiteX187" fmla="*/ 1310106 w 7467600"/>
              <a:gd name="connsiteY187" fmla="*/ 3943217 h 6858000"/>
              <a:gd name="connsiteX188" fmla="*/ 854994 w 7467600"/>
              <a:gd name="connsiteY188" fmla="*/ 4399136 h 6858000"/>
              <a:gd name="connsiteX189" fmla="*/ 742462 w 7467600"/>
              <a:gd name="connsiteY189" fmla="*/ 4594648 h 6858000"/>
              <a:gd name="connsiteX190" fmla="*/ 820602 w 7467600"/>
              <a:gd name="connsiteY190" fmla="*/ 4485915 h 6858000"/>
              <a:gd name="connsiteX191" fmla="*/ 878295 w 7467600"/>
              <a:gd name="connsiteY191" fmla="*/ 4403594 h 6858000"/>
              <a:gd name="connsiteX192" fmla="*/ 1240607 w 7467600"/>
              <a:gd name="connsiteY192" fmla="*/ 4010401 h 6858000"/>
              <a:gd name="connsiteX193" fmla="*/ 1310106 w 7467600"/>
              <a:gd name="connsiteY193" fmla="*/ 3943217 h 6858000"/>
              <a:gd name="connsiteX194" fmla="*/ 1423113 w 7467600"/>
              <a:gd name="connsiteY194" fmla="*/ 3874565 h 6858000"/>
              <a:gd name="connsiteX195" fmla="*/ 1260565 w 7467600"/>
              <a:gd name="connsiteY195" fmla="*/ 4031982 h 6858000"/>
              <a:gd name="connsiteX196" fmla="*/ 901900 w 7467600"/>
              <a:gd name="connsiteY196" fmla="*/ 4421236 h 6858000"/>
              <a:gd name="connsiteX197" fmla="*/ 845044 w 7467600"/>
              <a:gd name="connsiteY197" fmla="*/ 4502436 h 6858000"/>
              <a:gd name="connsiteX198" fmla="*/ 685926 w 7467600"/>
              <a:gd name="connsiteY198" fmla="*/ 4703069 h 6858000"/>
              <a:gd name="connsiteX199" fmla="*/ 684248 w 7467600"/>
              <a:gd name="connsiteY199" fmla="*/ 4706721 h 6858000"/>
              <a:gd name="connsiteX200" fmla="*/ 1423113 w 7467600"/>
              <a:gd name="connsiteY200" fmla="*/ 3874565 h 6858000"/>
              <a:gd name="connsiteX201" fmla="*/ 3316479 w 7467600"/>
              <a:gd name="connsiteY201" fmla="*/ 3872136 h 6858000"/>
              <a:gd name="connsiteX202" fmla="*/ 3546806 w 7467600"/>
              <a:gd name="connsiteY202" fmla="*/ 4356139 h 6858000"/>
              <a:gd name="connsiteX203" fmla="*/ 3364433 w 7467600"/>
              <a:gd name="connsiteY203" fmla="*/ 3953121 h 6858000"/>
              <a:gd name="connsiteX204" fmla="*/ 3316479 w 7467600"/>
              <a:gd name="connsiteY204" fmla="*/ 3872136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55073 w 7467600"/>
              <a:gd name="connsiteY236" fmla="*/ 3650884 h 6858000"/>
              <a:gd name="connsiteX237" fmla="*/ 3670252 w 7467600"/>
              <a:gd name="connsiteY237" fmla="*/ 3622798 h 6858000"/>
              <a:gd name="connsiteX238" fmla="*/ 3817258 w 7467600"/>
              <a:gd name="connsiteY238" fmla="*/ 3723577 h 6858000"/>
              <a:gd name="connsiteX239" fmla="*/ 4000461 w 7467600"/>
              <a:gd name="connsiteY239" fmla="*/ 3855966 h 6858000"/>
              <a:gd name="connsiteX240" fmla="*/ 4088180 w 7467600"/>
              <a:gd name="connsiteY240" fmla="*/ 3929774 h 6858000"/>
              <a:gd name="connsiteX241" fmla="*/ 4184555 w 7467600"/>
              <a:gd name="connsiteY241" fmla="*/ 4010683 h 6858000"/>
              <a:gd name="connsiteX242" fmla="*/ 4399563 w 7467600"/>
              <a:gd name="connsiteY242" fmla="*/ 4158106 h 6858000"/>
              <a:gd name="connsiteX243" fmla="*/ 4684469 w 7467600"/>
              <a:gd name="connsiteY243" fmla="*/ 4364680 h 6858000"/>
              <a:gd name="connsiteX244" fmla="*/ 4690271 w 7467600"/>
              <a:gd name="connsiteY244" fmla="*/ 4370034 h 6858000"/>
              <a:gd name="connsiteX245" fmla="*/ 4136093 w 7467600"/>
              <a:gd name="connsiteY245" fmla="*/ 3858466 h 6858000"/>
              <a:gd name="connsiteX246" fmla="*/ 3670252 w 7467600"/>
              <a:gd name="connsiteY246" fmla="*/ 3622798 h 6858000"/>
              <a:gd name="connsiteX247" fmla="*/ 4440129 w 7467600"/>
              <a:gd name="connsiteY247" fmla="*/ 3448571 h 6858000"/>
              <a:gd name="connsiteX248" fmla="*/ 4856525 w 7467600"/>
              <a:gd name="connsiteY248" fmla="*/ 3915351 h 6858000"/>
              <a:gd name="connsiteX249" fmla="*/ 5059055 w 7467600"/>
              <a:gd name="connsiteY249" fmla="*/ 4108918 h 6858000"/>
              <a:gd name="connsiteX250" fmla="*/ 5290070 w 7467600"/>
              <a:gd name="connsiteY250" fmla="*/ 4263619 h 6858000"/>
              <a:gd name="connsiteX251" fmla="*/ 4834991 w 7467600"/>
              <a:gd name="connsiteY251" fmla="*/ 3830985 h 6858000"/>
              <a:gd name="connsiteX252" fmla="*/ 4440129 w 7467600"/>
              <a:gd name="connsiteY252" fmla="*/ 3448571 h 6858000"/>
              <a:gd name="connsiteX253" fmla="*/ 4441737 w 7467600"/>
              <a:gd name="connsiteY253" fmla="*/ 3399734 h 6858000"/>
              <a:gd name="connsiteX254" fmla="*/ 4431236 w 7467600"/>
              <a:gd name="connsiteY254" fmla="*/ 3400954 h 6858000"/>
              <a:gd name="connsiteX255" fmla="*/ 4557150 w 7467600"/>
              <a:gd name="connsiteY255" fmla="*/ 3510023 h 6858000"/>
              <a:gd name="connsiteX256" fmla="*/ 4856936 w 7467600"/>
              <a:gd name="connsiteY256" fmla="*/ 3809146 h 6858000"/>
              <a:gd name="connsiteX257" fmla="*/ 5111996 w 7467600"/>
              <a:gd name="connsiteY257" fmla="*/ 4065759 h 6858000"/>
              <a:gd name="connsiteX258" fmla="*/ 5388878 w 7467600"/>
              <a:gd name="connsiteY258" fmla="*/ 4300185 h 6858000"/>
              <a:gd name="connsiteX259" fmla="*/ 5425556 w 7467600"/>
              <a:gd name="connsiteY259" fmla="*/ 4308967 h 6858000"/>
              <a:gd name="connsiteX260" fmla="*/ 4943646 w 7467600"/>
              <a:gd name="connsiteY260" fmla="*/ 3822916 h 6858000"/>
              <a:gd name="connsiteX261" fmla="*/ 4594837 w 7467600"/>
              <a:gd name="connsiteY261" fmla="*/ 3532274 h 6858000"/>
              <a:gd name="connsiteX262" fmla="*/ 4441737 w 7467600"/>
              <a:gd name="connsiteY262" fmla="*/ 3399734 h 6858000"/>
              <a:gd name="connsiteX263" fmla="*/ 5425834 w 7467600"/>
              <a:gd name="connsiteY263" fmla="*/ 3162785 h 6858000"/>
              <a:gd name="connsiteX264" fmla="*/ 5401644 w 7467600"/>
              <a:gd name="connsiteY264" fmla="*/ 3617847 h 6858000"/>
              <a:gd name="connsiteX265" fmla="*/ 5467256 w 7467600"/>
              <a:gd name="connsiteY265" fmla="*/ 4175494 h 6858000"/>
              <a:gd name="connsiteX266" fmla="*/ 5448069 w 7467600"/>
              <a:gd name="connsiteY266" fmla="*/ 3567554 h 6858000"/>
              <a:gd name="connsiteX267" fmla="*/ 5425834 w 7467600"/>
              <a:gd name="connsiteY267" fmla="*/ 3162785 h 6858000"/>
              <a:gd name="connsiteX268" fmla="*/ 1318687 w 7467600"/>
              <a:gd name="connsiteY268" fmla="*/ 3113840 h 6858000"/>
              <a:gd name="connsiteX269" fmla="*/ 1066793 w 7467600"/>
              <a:gd name="connsiteY269" fmla="*/ 3212171 h 6858000"/>
              <a:gd name="connsiteX270" fmla="*/ 993319 w 7467600"/>
              <a:gd name="connsiteY270" fmla="*/ 3247648 h 6858000"/>
              <a:gd name="connsiteX271" fmla="*/ 853081 w 7467600"/>
              <a:gd name="connsiteY271" fmla="*/ 3312410 h 6858000"/>
              <a:gd name="connsiteX272" fmla="*/ 805957 w 7467600"/>
              <a:gd name="connsiteY272" fmla="*/ 3330443 h 6858000"/>
              <a:gd name="connsiteX273" fmla="*/ 1318687 w 7467600"/>
              <a:gd name="connsiteY273" fmla="*/ 3113840 h 6858000"/>
              <a:gd name="connsiteX274" fmla="*/ 5453702 w 7467600"/>
              <a:gd name="connsiteY274" fmla="*/ 3090882 h 6858000"/>
              <a:gd name="connsiteX275" fmla="*/ 5480135 w 7467600"/>
              <a:gd name="connsiteY275" fmla="*/ 3565802 h 6858000"/>
              <a:gd name="connsiteX276" fmla="*/ 5499023 w 7467600"/>
              <a:gd name="connsiteY276" fmla="*/ 4166310 h 6858000"/>
              <a:gd name="connsiteX277" fmla="*/ 5547022 w 7467600"/>
              <a:gd name="connsiteY277" fmla="*/ 3607838 h 6858000"/>
              <a:gd name="connsiteX278" fmla="*/ 5515964 w 7467600"/>
              <a:gd name="connsiteY278" fmla="*/ 3378541 h 6858000"/>
              <a:gd name="connsiteX279" fmla="*/ 5453702 w 7467600"/>
              <a:gd name="connsiteY279" fmla="*/ 3090882 h 6858000"/>
              <a:gd name="connsiteX280" fmla="*/ 1238695 w 7467600"/>
              <a:gd name="connsiteY280" fmla="*/ 3076820 h 6858000"/>
              <a:gd name="connsiteX281" fmla="*/ 716371 w 7467600"/>
              <a:gd name="connsiteY281" fmla="*/ 3293249 h 6858000"/>
              <a:gd name="connsiteX282" fmla="*/ 579522 w 7467600"/>
              <a:gd name="connsiteY282" fmla="*/ 3371759 h 6858000"/>
              <a:gd name="connsiteX283" fmla="*/ 600288 w 7467600"/>
              <a:gd name="connsiteY283" fmla="*/ 3365555 h 6858000"/>
              <a:gd name="connsiteX284" fmla="*/ 840692 w 7467600"/>
              <a:gd name="connsiteY284" fmla="*/ 3284921 h 6858000"/>
              <a:gd name="connsiteX285" fmla="*/ 979248 w 7467600"/>
              <a:gd name="connsiteY285" fmla="*/ 3221003 h 6858000"/>
              <a:gd name="connsiteX286" fmla="*/ 1053282 w 7467600"/>
              <a:gd name="connsiteY286" fmla="*/ 3185247 h 6858000"/>
              <a:gd name="connsiteX287" fmla="*/ 1320603 w 7467600"/>
              <a:gd name="connsiteY287" fmla="*/ 3081281 h 6858000"/>
              <a:gd name="connsiteX288" fmla="*/ 1238695 w 7467600"/>
              <a:gd name="connsiteY288" fmla="*/ 3076820 h 6858000"/>
              <a:gd name="connsiteX289" fmla="*/ 5425627 w 7467600"/>
              <a:gd name="connsiteY289" fmla="*/ 2954192 h 6858000"/>
              <a:gd name="connsiteX290" fmla="*/ 5470770 w 7467600"/>
              <a:gd name="connsiteY290" fmla="*/ 3005435 h 6858000"/>
              <a:gd name="connsiteX291" fmla="*/ 5519779 w 7467600"/>
              <a:gd name="connsiteY291" fmla="*/ 4359223 h 6858000"/>
              <a:gd name="connsiteX292" fmla="*/ 5520293 w 7467600"/>
              <a:gd name="connsiteY292" fmla="*/ 4360602 h 6858000"/>
              <a:gd name="connsiteX293" fmla="*/ 5767221 w 7467600"/>
              <a:gd name="connsiteY293" fmla="*/ 4665564 h 6858000"/>
              <a:gd name="connsiteX294" fmla="*/ 6937169 w 7467600"/>
              <a:gd name="connsiteY294" fmla="*/ 4815941 h 6858000"/>
              <a:gd name="connsiteX295" fmla="*/ 6953922 w 7467600"/>
              <a:gd name="connsiteY295" fmla="*/ 4890068 h 6858000"/>
              <a:gd name="connsiteX296" fmla="*/ 6071359 w 7467600"/>
              <a:gd name="connsiteY296" fmla="*/ 4770770 h 6858000"/>
              <a:gd name="connsiteX297" fmla="*/ 6038839 w 7467600"/>
              <a:gd name="connsiteY297" fmla="*/ 4764474 h 6858000"/>
              <a:gd name="connsiteX298" fmla="*/ 6038706 w 7467600"/>
              <a:gd name="connsiteY298" fmla="*/ 4763847 h 6858000"/>
              <a:gd name="connsiteX299" fmla="*/ 6037784 w 7467600"/>
              <a:gd name="connsiteY299" fmla="*/ 4764270 h 6858000"/>
              <a:gd name="connsiteX300" fmla="*/ 6038839 w 7467600"/>
              <a:gd name="connsiteY300" fmla="*/ 4764474 h 6858000"/>
              <a:gd name="connsiteX301" fmla="*/ 6040338 w 7467600"/>
              <a:gd name="connsiteY301" fmla="*/ 4771418 h 6858000"/>
              <a:gd name="connsiteX302" fmla="*/ 6024488 w 7467600"/>
              <a:gd name="connsiteY302" fmla="*/ 4809903 h 6858000"/>
              <a:gd name="connsiteX303" fmla="*/ 5599771 w 7467600"/>
              <a:gd name="connsiteY303" fmla="*/ 5509652 h 6858000"/>
              <a:gd name="connsiteX304" fmla="*/ 5548843 w 7467600"/>
              <a:gd name="connsiteY304" fmla="*/ 5563845 h 6858000"/>
              <a:gd name="connsiteX305" fmla="*/ 5940952 w 7467600"/>
              <a:gd name="connsiteY305" fmla="*/ 6250028 h 6858000"/>
              <a:gd name="connsiteX306" fmla="*/ 6043441 w 7467600"/>
              <a:gd name="connsiteY306" fmla="*/ 6665847 h 6858000"/>
              <a:gd name="connsiteX307" fmla="*/ 6093432 w 7467600"/>
              <a:gd name="connsiteY307" fmla="*/ 6858000 h 6858000"/>
              <a:gd name="connsiteX308" fmla="*/ 6034344 w 7467600"/>
              <a:gd name="connsiteY308" fmla="*/ 6858000 h 6858000"/>
              <a:gd name="connsiteX309" fmla="*/ 6026679 w 7467600"/>
              <a:gd name="connsiteY309" fmla="*/ 6836959 h 6858000"/>
              <a:gd name="connsiteX310" fmla="*/ 5800441 w 7467600"/>
              <a:gd name="connsiteY310" fmla="*/ 6335286 h 6858000"/>
              <a:gd name="connsiteX311" fmla="*/ 5526562 w 7467600"/>
              <a:gd name="connsiteY311" fmla="*/ 5705388 h 6858000"/>
              <a:gd name="connsiteX312" fmla="*/ 5519640 w 7467600"/>
              <a:gd name="connsiteY312" fmla="*/ 5683774 h 6858000"/>
              <a:gd name="connsiteX313" fmla="*/ 5844559 w 7467600"/>
              <a:gd name="connsiteY313" fmla="*/ 6553349 h 6858000"/>
              <a:gd name="connsiteX314" fmla="*/ 5975994 w 7467600"/>
              <a:gd name="connsiteY314" fmla="*/ 6858000 h 6858000"/>
              <a:gd name="connsiteX315" fmla="*/ 5898547 w 7467600"/>
              <a:gd name="connsiteY315" fmla="*/ 6858000 h 6858000"/>
              <a:gd name="connsiteX316" fmla="*/ 5682041 w 7467600"/>
              <a:gd name="connsiteY316" fmla="*/ 6355860 h 6858000"/>
              <a:gd name="connsiteX317" fmla="*/ 5461758 w 7467600"/>
              <a:gd name="connsiteY317" fmla="*/ 5820220 h 6858000"/>
              <a:gd name="connsiteX318" fmla="*/ 5237282 w 7467600"/>
              <a:gd name="connsiteY318" fmla="*/ 6579086 h 6858000"/>
              <a:gd name="connsiteX319" fmla="*/ 5115009 w 7467600"/>
              <a:gd name="connsiteY319" fmla="*/ 6858000 h 6858000"/>
              <a:gd name="connsiteX320" fmla="*/ 5028074 w 7467600"/>
              <a:gd name="connsiteY320" fmla="*/ 6858000 h 6858000"/>
              <a:gd name="connsiteX321" fmla="*/ 5079508 w 7467600"/>
              <a:gd name="connsiteY321" fmla="*/ 6749074 h 6858000"/>
              <a:gd name="connsiteX322" fmla="*/ 5371846 w 7467600"/>
              <a:gd name="connsiteY322" fmla="*/ 5924413 h 6858000"/>
              <a:gd name="connsiteX323" fmla="*/ 5270512 w 7467600"/>
              <a:gd name="connsiteY323" fmla="*/ 6138975 h 6858000"/>
              <a:gd name="connsiteX324" fmla="*/ 5062409 w 7467600"/>
              <a:gd name="connsiteY324" fmla="*/ 6653544 h 6858000"/>
              <a:gd name="connsiteX325" fmla="*/ 5036628 w 7467600"/>
              <a:gd name="connsiteY325" fmla="*/ 6754247 h 6858000"/>
              <a:gd name="connsiteX326" fmla="*/ 5009112 w 7467600"/>
              <a:gd name="connsiteY326" fmla="*/ 6858000 h 6858000"/>
              <a:gd name="connsiteX327" fmla="*/ 4976679 w 7467600"/>
              <a:gd name="connsiteY327" fmla="*/ 6858000 h 6858000"/>
              <a:gd name="connsiteX328" fmla="*/ 5006537 w 7467600"/>
              <a:gd name="connsiteY328" fmla="*/ 6747068 h 6858000"/>
              <a:gd name="connsiteX329" fmla="*/ 5032723 w 7467600"/>
              <a:gd name="connsiteY329" fmla="*/ 6644957 h 6858000"/>
              <a:gd name="connsiteX330" fmla="*/ 5242949 w 7467600"/>
              <a:gd name="connsiteY330" fmla="*/ 6125175 h 6858000"/>
              <a:gd name="connsiteX331" fmla="*/ 5286321 w 7467600"/>
              <a:gd name="connsiteY331" fmla="*/ 6033555 h 6858000"/>
              <a:gd name="connsiteX332" fmla="*/ 5008210 w 7467600"/>
              <a:gd name="connsiteY332" fmla="*/ 6649194 h 6858000"/>
              <a:gd name="connsiteX333" fmla="*/ 4986321 w 7467600"/>
              <a:gd name="connsiteY333" fmla="*/ 6765687 h 6858000"/>
              <a:gd name="connsiteX334" fmla="*/ 4973474 w 7467600"/>
              <a:gd name="connsiteY334" fmla="*/ 6858000 h 6858000"/>
              <a:gd name="connsiteX335" fmla="*/ 4907178 w 7467600"/>
              <a:gd name="connsiteY335" fmla="*/ 6858000 h 6858000"/>
              <a:gd name="connsiteX336" fmla="*/ 4910810 w 7467600"/>
              <a:gd name="connsiteY336" fmla="*/ 6829660 h 6858000"/>
              <a:gd name="connsiteX337" fmla="*/ 4987461 w 7467600"/>
              <a:gd name="connsiteY337" fmla="*/ 6432994 h 6858000"/>
              <a:gd name="connsiteX338" fmla="*/ 5179262 w 7467600"/>
              <a:gd name="connsiteY338" fmla="*/ 6035044 h 6858000"/>
              <a:gd name="connsiteX339" fmla="*/ 4689678 w 7467600"/>
              <a:gd name="connsiteY339" fmla="*/ 6440241 h 6858000"/>
              <a:gd name="connsiteX340" fmla="*/ 4477543 w 7467600"/>
              <a:gd name="connsiteY340" fmla="*/ 6674836 h 6858000"/>
              <a:gd name="connsiteX341" fmla="*/ 4329957 w 7467600"/>
              <a:gd name="connsiteY341" fmla="*/ 6858000 h 6858000"/>
              <a:gd name="connsiteX342" fmla="*/ 4218595 w 7467600"/>
              <a:gd name="connsiteY342" fmla="*/ 6858000 h 6858000"/>
              <a:gd name="connsiteX343" fmla="*/ 4368888 w 7467600"/>
              <a:gd name="connsiteY343" fmla="*/ 6668412 h 6858000"/>
              <a:gd name="connsiteX344" fmla="*/ 4563091 w 7467600"/>
              <a:gd name="connsiteY344" fmla="*/ 6442508 h 6858000"/>
              <a:gd name="connsiteX345" fmla="*/ 5387324 w 7467600"/>
              <a:gd name="connsiteY345" fmla="*/ 5705830 h 6858000"/>
              <a:gd name="connsiteX346" fmla="*/ 5073620 w 7467600"/>
              <a:gd name="connsiteY346" fmla="*/ 5955437 h 6858000"/>
              <a:gd name="connsiteX347" fmla="*/ 4689789 w 7467600"/>
              <a:gd name="connsiteY347" fmla="*/ 6268382 h 6858000"/>
              <a:gd name="connsiteX348" fmla="*/ 4418722 w 7467600"/>
              <a:gd name="connsiteY348" fmla="*/ 6570886 h 6858000"/>
              <a:gd name="connsiteX349" fmla="*/ 4214944 w 7467600"/>
              <a:gd name="connsiteY349" fmla="*/ 6858000 h 6858000"/>
              <a:gd name="connsiteX350" fmla="*/ 4177898 w 7467600"/>
              <a:gd name="connsiteY350" fmla="*/ 6858000 h 6858000"/>
              <a:gd name="connsiteX351" fmla="*/ 4391597 w 7467600"/>
              <a:gd name="connsiteY351" fmla="*/ 6556370 h 6858000"/>
              <a:gd name="connsiteX352" fmla="*/ 4668889 w 7467600"/>
              <a:gd name="connsiteY352" fmla="*/ 6246399 h 6858000"/>
              <a:gd name="connsiteX353" fmla="*/ 5055427 w 7467600"/>
              <a:gd name="connsiteY353" fmla="*/ 5931476 h 6858000"/>
              <a:gd name="connsiteX354" fmla="*/ 5371814 w 7467600"/>
              <a:gd name="connsiteY354" fmla="*/ 5678975 h 6858000"/>
              <a:gd name="connsiteX355" fmla="*/ 4987918 w 7467600"/>
              <a:gd name="connsiteY355" fmla="*/ 5838701 h 6858000"/>
              <a:gd name="connsiteX356" fmla="*/ 4317146 w 7467600"/>
              <a:gd name="connsiteY356" fmla="*/ 6587716 h 6858000"/>
              <a:gd name="connsiteX357" fmla="*/ 4171627 w 7467600"/>
              <a:gd name="connsiteY357" fmla="*/ 6858000 h 6858000"/>
              <a:gd name="connsiteX358" fmla="*/ 4081585 w 7467600"/>
              <a:gd name="connsiteY358" fmla="*/ 6858000 h 6858000"/>
              <a:gd name="connsiteX359" fmla="*/ 4238603 w 7467600"/>
              <a:gd name="connsiteY359" fmla="*/ 6559341 h 6858000"/>
              <a:gd name="connsiteX360" fmla="*/ 4778333 w 7467600"/>
              <a:gd name="connsiteY360" fmla="*/ 5873626 h 6858000"/>
              <a:gd name="connsiteX361" fmla="*/ 5414185 w 7467600"/>
              <a:gd name="connsiteY361" fmla="*/ 5573882 h 6858000"/>
              <a:gd name="connsiteX362" fmla="*/ 5959648 w 7467600"/>
              <a:gd name="connsiteY362" fmla="*/ 4760797 h 6858000"/>
              <a:gd name="connsiteX363" fmla="*/ 5355019 w 7467600"/>
              <a:gd name="connsiteY363" fmla="*/ 4734672 h 6858000"/>
              <a:gd name="connsiteX364" fmla="*/ 5083565 w 7467600"/>
              <a:gd name="connsiteY364" fmla="*/ 5179121 h 6858000"/>
              <a:gd name="connsiteX365" fmla="*/ 4713577 w 7467600"/>
              <a:gd name="connsiteY365" fmla="*/ 5616803 h 6858000"/>
              <a:gd name="connsiteX366" fmla="*/ 3989559 w 7467600"/>
              <a:gd name="connsiteY366" fmla="*/ 6145945 h 6858000"/>
              <a:gd name="connsiteX367" fmla="*/ 3939824 w 7467600"/>
              <a:gd name="connsiteY367" fmla="*/ 6066900 h 6858000"/>
              <a:gd name="connsiteX368" fmla="*/ 4584537 w 7467600"/>
              <a:gd name="connsiteY368" fmla="*/ 5324826 h 6858000"/>
              <a:gd name="connsiteX369" fmla="*/ 5037105 w 7467600"/>
              <a:gd name="connsiteY369" fmla="*/ 5088765 h 6858000"/>
              <a:gd name="connsiteX370" fmla="*/ 5039930 w 7467600"/>
              <a:gd name="connsiteY370" fmla="*/ 5089585 h 6858000"/>
              <a:gd name="connsiteX371" fmla="*/ 5263764 w 7467600"/>
              <a:gd name="connsiteY371" fmla="*/ 4735525 h 6858000"/>
              <a:gd name="connsiteX372" fmla="*/ 4086300 w 7467600"/>
              <a:gd name="connsiteY372" fmla="*/ 4884599 h 6858000"/>
              <a:gd name="connsiteX373" fmla="*/ 4085485 w 7467600"/>
              <a:gd name="connsiteY373" fmla="*/ 4899070 h 6858000"/>
              <a:gd name="connsiteX374" fmla="*/ 3871915 w 7467600"/>
              <a:gd name="connsiteY374" fmla="*/ 5253645 h 6858000"/>
              <a:gd name="connsiteX375" fmla="*/ 3799374 w 7467600"/>
              <a:gd name="connsiteY375" fmla="*/ 5466127 h 6858000"/>
              <a:gd name="connsiteX376" fmla="*/ 3498850 w 7467600"/>
              <a:gd name="connsiteY376" fmla="*/ 6661888 h 6858000"/>
              <a:gd name="connsiteX377" fmla="*/ 3399216 w 7467600"/>
              <a:gd name="connsiteY377" fmla="*/ 6858000 h 6858000"/>
              <a:gd name="connsiteX378" fmla="*/ 3303688 w 7467600"/>
              <a:gd name="connsiteY378" fmla="*/ 6858000 h 6858000"/>
              <a:gd name="connsiteX379" fmla="*/ 3391774 w 7467600"/>
              <a:gd name="connsiteY379" fmla="*/ 6697181 h 6858000"/>
              <a:gd name="connsiteX380" fmla="*/ 3735540 w 7467600"/>
              <a:gd name="connsiteY380" fmla="*/ 5546923 h 6858000"/>
              <a:gd name="connsiteX381" fmla="*/ 3729438 w 7467600"/>
              <a:gd name="connsiteY381" fmla="*/ 5569058 h 6858000"/>
              <a:gd name="connsiteX382" fmla="*/ 3707782 w 7467600"/>
              <a:gd name="connsiteY382" fmla="*/ 5644908 h 6858000"/>
              <a:gd name="connsiteX383" fmla="*/ 3583827 w 7467600"/>
              <a:gd name="connsiteY383" fmla="*/ 6039215 h 6858000"/>
              <a:gd name="connsiteX384" fmla="*/ 3547861 w 7467600"/>
              <a:gd name="connsiteY384" fmla="*/ 6129609 h 6858000"/>
              <a:gd name="connsiteX385" fmla="*/ 3490905 w 7467600"/>
              <a:gd name="connsiteY385" fmla="*/ 6277660 h 6858000"/>
              <a:gd name="connsiteX386" fmla="*/ 3455859 w 7467600"/>
              <a:gd name="connsiteY386" fmla="*/ 6391301 h 6858000"/>
              <a:gd name="connsiteX387" fmla="*/ 3429112 w 7467600"/>
              <a:gd name="connsiteY387" fmla="*/ 6479469 h 6858000"/>
              <a:gd name="connsiteX388" fmla="*/ 3304862 w 7467600"/>
              <a:gd name="connsiteY388" fmla="*/ 6796476 h 6858000"/>
              <a:gd name="connsiteX389" fmla="*/ 3276071 w 7467600"/>
              <a:gd name="connsiteY389" fmla="*/ 6858000 h 6858000"/>
              <a:gd name="connsiteX390" fmla="*/ 3240805 w 7467600"/>
              <a:gd name="connsiteY390" fmla="*/ 6858000 h 6858000"/>
              <a:gd name="connsiteX391" fmla="*/ 3275917 w 7467600"/>
              <a:gd name="connsiteY391" fmla="*/ 6783192 h 6858000"/>
              <a:gd name="connsiteX392" fmla="*/ 3399358 w 7467600"/>
              <a:gd name="connsiteY392" fmla="*/ 6469011 h 6858000"/>
              <a:gd name="connsiteX393" fmla="*/ 3425650 w 7467600"/>
              <a:gd name="connsiteY393" fmla="*/ 6381333 h 6858000"/>
              <a:gd name="connsiteX394" fmla="*/ 3460661 w 7467600"/>
              <a:gd name="connsiteY394" fmla="*/ 6266763 h 6858000"/>
              <a:gd name="connsiteX395" fmla="*/ 3518021 w 7467600"/>
              <a:gd name="connsiteY395" fmla="*/ 6117298 h 6858000"/>
              <a:gd name="connsiteX396" fmla="*/ 3554035 w 7467600"/>
              <a:gd name="connsiteY396" fmla="*/ 6027832 h 6858000"/>
              <a:gd name="connsiteX397" fmla="*/ 3677174 w 7467600"/>
              <a:gd name="connsiteY397" fmla="*/ 5636351 h 6858000"/>
              <a:gd name="connsiteX398" fmla="*/ 3698819 w 7467600"/>
              <a:gd name="connsiteY398" fmla="*/ 5560503 h 6858000"/>
              <a:gd name="connsiteX399" fmla="*/ 3702094 w 7467600"/>
              <a:gd name="connsiteY399" fmla="*/ 5549194 h 6858000"/>
              <a:gd name="connsiteX400" fmla="*/ 3398355 w 7467600"/>
              <a:gd name="connsiteY400" fmla="*/ 6094603 h 6858000"/>
              <a:gd name="connsiteX401" fmla="*/ 3193941 w 7467600"/>
              <a:gd name="connsiteY401" fmla="*/ 6798775 h 6858000"/>
              <a:gd name="connsiteX402" fmla="*/ 3184140 w 7467600"/>
              <a:gd name="connsiteY402" fmla="*/ 6858000 h 6858000"/>
              <a:gd name="connsiteX403" fmla="*/ 3099978 w 7467600"/>
              <a:gd name="connsiteY403" fmla="*/ 6858000 h 6858000"/>
              <a:gd name="connsiteX404" fmla="*/ 3101556 w 7467600"/>
              <a:gd name="connsiteY404" fmla="*/ 6843337 h 6858000"/>
              <a:gd name="connsiteX405" fmla="*/ 3370162 w 7467600"/>
              <a:gd name="connsiteY405" fmla="*/ 5785550 h 6858000"/>
              <a:gd name="connsiteX406" fmla="*/ 3746477 w 7467600"/>
              <a:gd name="connsiteY406" fmla="*/ 5377889 h 6858000"/>
              <a:gd name="connsiteX407" fmla="*/ 3863399 w 7467600"/>
              <a:gd name="connsiteY407" fmla="*/ 5087257 h 6858000"/>
              <a:gd name="connsiteX408" fmla="*/ 3968712 w 7467600"/>
              <a:gd name="connsiteY408" fmla="*/ 4913989 h 6858000"/>
              <a:gd name="connsiteX409" fmla="*/ 2792390 w 7467600"/>
              <a:gd name="connsiteY409" fmla="*/ 5382974 h 6858000"/>
              <a:gd name="connsiteX410" fmla="*/ 2714982 w 7467600"/>
              <a:gd name="connsiteY410" fmla="*/ 5427051 h 6858000"/>
              <a:gd name="connsiteX411" fmla="*/ 2813361 w 7467600"/>
              <a:gd name="connsiteY411" fmla="*/ 6023912 h 6858000"/>
              <a:gd name="connsiteX412" fmla="*/ 2688430 w 7467600"/>
              <a:gd name="connsiteY412" fmla="*/ 6801564 h 6858000"/>
              <a:gd name="connsiteX413" fmla="*/ 2629626 w 7467600"/>
              <a:gd name="connsiteY413" fmla="*/ 6763394 h 6858000"/>
              <a:gd name="connsiteX414" fmla="*/ 2565328 w 7467600"/>
              <a:gd name="connsiteY414" fmla="*/ 5516399 h 6858000"/>
              <a:gd name="connsiteX415" fmla="*/ 1922999 w 7467600"/>
              <a:gd name="connsiteY415" fmla="*/ 5980343 h 6858000"/>
              <a:gd name="connsiteX416" fmla="*/ 1950261 w 7467600"/>
              <a:gd name="connsiteY416" fmla="*/ 6405858 h 6858000"/>
              <a:gd name="connsiteX417" fmla="*/ 2365554 w 7467600"/>
              <a:gd name="connsiteY417" fmla="*/ 6759107 h 6858000"/>
              <a:gd name="connsiteX418" fmla="*/ 2424142 w 7467600"/>
              <a:gd name="connsiteY418" fmla="*/ 6858000 h 6858000"/>
              <a:gd name="connsiteX419" fmla="*/ 2395994 w 7467600"/>
              <a:gd name="connsiteY419" fmla="*/ 6858000 h 6858000"/>
              <a:gd name="connsiteX420" fmla="*/ 2392863 w 7467600"/>
              <a:gd name="connsiteY420" fmla="*/ 6852964 h 6858000"/>
              <a:gd name="connsiteX421" fmla="*/ 2017589 w 7467600"/>
              <a:gd name="connsiteY421" fmla="*/ 6493982 h 6858000"/>
              <a:gd name="connsiteX422" fmla="*/ 2147336 w 7467600"/>
              <a:gd name="connsiteY422" fmla="*/ 6594052 h 6858000"/>
              <a:gd name="connsiteX423" fmla="*/ 2207047 w 7467600"/>
              <a:gd name="connsiteY423" fmla="*/ 6654540 h 6858000"/>
              <a:gd name="connsiteX424" fmla="*/ 2299106 w 7467600"/>
              <a:gd name="connsiteY424" fmla="*/ 6778931 h 6858000"/>
              <a:gd name="connsiteX425" fmla="*/ 2314430 w 7467600"/>
              <a:gd name="connsiteY425" fmla="*/ 6801144 h 6858000"/>
              <a:gd name="connsiteX426" fmla="*/ 2352406 w 7467600"/>
              <a:gd name="connsiteY426" fmla="*/ 6858000 h 6858000"/>
              <a:gd name="connsiteX427" fmla="*/ 2314492 w 7467600"/>
              <a:gd name="connsiteY427" fmla="*/ 6858000 h 6858000"/>
              <a:gd name="connsiteX428" fmla="*/ 2288095 w 7467600"/>
              <a:gd name="connsiteY428" fmla="*/ 6818030 h 6858000"/>
              <a:gd name="connsiteX429" fmla="*/ 2272768 w 7467600"/>
              <a:gd name="connsiteY429" fmla="*/ 6795822 h 6858000"/>
              <a:gd name="connsiteX430" fmla="*/ 2182715 w 7467600"/>
              <a:gd name="connsiteY430" fmla="*/ 6675071 h 6858000"/>
              <a:gd name="connsiteX431" fmla="*/ 2032061 w 7467600"/>
              <a:gd name="connsiteY431" fmla="*/ 6541380 h 6858000"/>
              <a:gd name="connsiteX432" fmla="*/ 2257220 w 7467600"/>
              <a:gd name="connsiteY432" fmla="*/ 6826257 h 6858000"/>
              <a:gd name="connsiteX433" fmla="*/ 2281324 w 7467600"/>
              <a:gd name="connsiteY433" fmla="*/ 6858000 h 6858000"/>
              <a:gd name="connsiteX434" fmla="*/ 2242860 w 7467600"/>
              <a:gd name="connsiteY434" fmla="*/ 6858000 h 6858000"/>
              <a:gd name="connsiteX435" fmla="*/ 2232818 w 7467600"/>
              <a:gd name="connsiteY435" fmla="*/ 6844926 h 6858000"/>
              <a:gd name="connsiteX436" fmla="*/ 1990172 w 7467600"/>
              <a:gd name="connsiteY436" fmla="*/ 6542121 h 6858000"/>
              <a:gd name="connsiteX437" fmla="*/ 2124090 w 7467600"/>
              <a:gd name="connsiteY437" fmla="*/ 6761017 h 6858000"/>
              <a:gd name="connsiteX438" fmla="*/ 2200380 w 7467600"/>
              <a:gd name="connsiteY438" fmla="*/ 6858000 h 6858000"/>
              <a:gd name="connsiteX439" fmla="*/ 2147507 w 7467600"/>
              <a:gd name="connsiteY439" fmla="*/ 6858000 h 6858000"/>
              <a:gd name="connsiteX440" fmla="*/ 2070668 w 7467600"/>
              <a:gd name="connsiteY440" fmla="*/ 6761520 h 6858000"/>
              <a:gd name="connsiteX441" fmla="*/ 1975142 w 7467600"/>
              <a:gd name="connsiteY441" fmla="*/ 6585570 h 6858000"/>
              <a:gd name="connsiteX442" fmla="*/ 2050035 w 7467600"/>
              <a:gd name="connsiteY442" fmla="*/ 6813345 h 6858000"/>
              <a:gd name="connsiteX443" fmla="*/ 2063025 w 7467600"/>
              <a:gd name="connsiteY443" fmla="*/ 6858000 h 6858000"/>
              <a:gd name="connsiteX444" fmla="*/ 2021675 w 7467600"/>
              <a:gd name="connsiteY444" fmla="*/ 6858000 h 6858000"/>
              <a:gd name="connsiteX445" fmla="*/ 2019308 w 7467600"/>
              <a:gd name="connsiteY445" fmla="*/ 6847118 h 6858000"/>
              <a:gd name="connsiteX446" fmla="*/ 1938835 w 7467600"/>
              <a:gd name="connsiteY446" fmla="*/ 6551160 h 6858000"/>
              <a:gd name="connsiteX447" fmla="*/ 1953230 w 7467600"/>
              <a:gd name="connsiteY447" fmla="*/ 6759699 h 6858000"/>
              <a:gd name="connsiteX448" fmla="*/ 1956763 w 7467600"/>
              <a:gd name="connsiteY448" fmla="*/ 6778191 h 6858000"/>
              <a:gd name="connsiteX449" fmla="*/ 1967925 w 7467600"/>
              <a:gd name="connsiteY449" fmla="*/ 6858000 h 6858000"/>
              <a:gd name="connsiteX450" fmla="*/ 1936622 w 7467600"/>
              <a:gd name="connsiteY450" fmla="*/ 6858000 h 6858000"/>
              <a:gd name="connsiteX451" fmla="*/ 1926261 w 7467600"/>
              <a:gd name="connsiteY451" fmla="*/ 6784064 h 6858000"/>
              <a:gd name="connsiteX452" fmla="*/ 1922724 w 7467600"/>
              <a:gd name="connsiteY452" fmla="*/ 6765577 h 6858000"/>
              <a:gd name="connsiteX453" fmla="*/ 1904650 w 7467600"/>
              <a:gd name="connsiteY453" fmla="*/ 6639616 h 6858000"/>
              <a:gd name="connsiteX454" fmla="*/ 1885273 w 7467600"/>
              <a:gd name="connsiteY454" fmla="*/ 6858000 h 6858000"/>
              <a:gd name="connsiteX455" fmla="*/ 1854363 w 7467600"/>
              <a:gd name="connsiteY455" fmla="*/ 6858000 h 6858000"/>
              <a:gd name="connsiteX456" fmla="*/ 1880391 w 7467600"/>
              <a:gd name="connsiteY456" fmla="*/ 6603796 h 6858000"/>
              <a:gd name="connsiteX457" fmla="*/ 1818273 w 7467600"/>
              <a:gd name="connsiteY457" fmla="*/ 6715729 h 6858000"/>
              <a:gd name="connsiteX458" fmla="*/ 1794691 w 7467600"/>
              <a:gd name="connsiteY458" fmla="*/ 6843239 h 6858000"/>
              <a:gd name="connsiteX459" fmla="*/ 1794914 w 7467600"/>
              <a:gd name="connsiteY459" fmla="*/ 6858000 h 6858000"/>
              <a:gd name="connsiteX460" fmla="*/ 1746128 w 7467600"/>
              <a:gd name="connsiteY460" fmla="*/ 6858000 h 6858000"/>
              <a:gd name="connsiteX461" fmla="*/ 1753934 w 7467600"/>
              <a:gd name="connsiteY461" fmla="*/ 6724796 h 6858000"/>
              <a:gd name="connsiteX462" fmla="*/ 1792053 w 7467600"/>
              <a:gd name="connsiteY462" fmla="*/ 6572396 h 6858000"/>
              <a:gd name="connsiteX463" fmla="*/ 1862248 w 7467600"/>
              <a:gd name="connsiteY463" fmla="*/ 6266397 h 6858000"/>
              <a:gd name="connsiteX464" fmla="*/ 1862250 w 7467600"/>
              <a:gd name="connsiteY464" fmla="*/ 6033531 h 6858000"/>
              <a:gd name="connsiteX465" fmla="*/ 1211999 w 7467600"/>
              <a:gd name="connsiteY465" fmla="*/ 6683610 h 6858000"/>
              <a:gd name="connsiteX466" fmla="*/ 1213266 w 7467600"/>
              <a:gd name="connsiteY466" fmla="*/ 6691947 h 6858000"/>
              <a:gd name="connsiteX467" fmla="*/ 1203370 w 7467600"/>
              <a:gd name="connsiteY467" fmla="*/ 6850676 h 6858000"/>
              <a:gd name="connsiteX468" fmla="*/ 1203671 w 7467600"/>
              <a:gd name="connsiteY468" fmla="*/ 6858000 h 6858000"/>
              <a:gd name="connsiteX469" fmla="*/ 1143180 w 7467600"/>
              <a:gd name="connsiteY469" fmla="*/ 6858000 h 6858000"/>
              <a:gd name="connsiteX470" fmla="*/ 1142176 w 7467600"/>
              <a:gd name="connsiteY470" fmla="*/ 6766045 h 6858000"/>
              <a:gd name="connsiteX471" fmla="*/ 1067484 w 7467600"/>
              <a:gd name="connsiteY471" fmla="*/ 6858000 h 6858000"/>
              <a:gd name="connsiteX472" fmla="*/ 953928 w 7467600"/>
              <a:gd name="connsiteY472" fmla="*/ 6858000 h 6858000"/>
              <a:gd name="connsiteX473" fmla="*/ 959715 w 7467600"/>
              <a:gd name="connsiteY473" fmla="*/ 6850185 h 6858000"/>
              <a:gd name="connsiteX474" fmla="*/ 1483788 w 7467600"/>
              <a:gd name="connsiteY474" fmla="*/ 6259174 h 6858000"/>
              <a:gd name="connsiteX475" fmla="*/ 1100671 w 7467600"/>
              <a:gd name="connsiteY475" fmla="*/ 6252137 h 6858000"/>
              <a:gd name="connsiteX476" fmla="*/ 1090144 w 7467600"/>
              <a:gd name="connsiteY476" fmla="*/ 6256748 h 6858000"/>
              <a:gd name="connsiteX477" fmla="*/ 1095872 w 7467600"/>
              <a:gd name="connsiteY477" fmla="*/ 6271892 h 6858000"/>
              <a:gd name="connsiteX478" fmla="*/ 262785 w 7467600"/>
              <a:gd name="connsiteY478" fmla="*/ 6845450 h 6858000"/>
              <a:gd name="connsiteX479" fmla="*/ 209968 w 7467600"/>
              <a:gd name="connsiteY479" fmla="*/ 6770713 h 6858000"/>
              <a:gd name="connsiteX480" fmla="*/ 873460 w 7467600"/>
              <a:gd name="connsiteY480" fmla="*/ 6253768 h 6858000"/>
              <a:gd name="connsiteX481" fmla="*/ 192686 w 7467600"/>
              <a:gd name="connsiteY481" fmla="*/ 5849257 h 6858000"/>
              <a:gd name="connsiteX482" fmla="*/ 4696 w 7467600"/>
              <a:gd name="connsiteY482" fmla="*/ 5697668 h 6858000"/>
              <a:gd name="connsiteX483" fmla="*/ 0 w 7467600"/>
              <a:gd name="connsiteY483" fmla="*/ 5689984 h 6858000"/>
              <a:gd name="connsiteX484" fmla="*/ 0 w 7467600"/>
              <a:gd name="connsiteY484" fmla="*/ 5513472 h 6858000"/>
              <a:gd name="connsiteX485" fmla="*/ 174101 w 7467600"/>
              <a:gd name="connsiteY485" fmla="*/ 5620277 h 6858000"/>
              <a:gd name="connsiteX486" fmla="*/ 891800 w 7467600"/>
              <a:gd name="connsiteY486" fmla="*/ 6036935 h 6858000"/>
              <a:gd name="connsiteX487" fmla="*/ 1072219 w 7467600"/>
              <a:gd name="connsiteY487" fmla="*/ 6169443 h 6858000"/>
              <a:gd name="connsiteX488" fmla="*/ 1074117 w 7467600"/>
              <a:gd name="connsiteY488" fmla="*/ 6170301 h 6858000"/>
              <a:gd name="connsiteX489" fmla="*/ 1083114 w 7467600"/>
              <a:gd name="connsiteY489" fmla="*/ 6174131 h 6858000"/>
              <a:gd name="connsiteX490" fmla="*/ 1543010 w 7467600"/>
              <a:gd name="connsiteY490" fmla="*/ 6191140 h 6858000"/>
              <a:gd name="connsiteX491" fmla="*/ 1551080 w 7467600"/>
              <a:gd name="connsiteY491" fmla="*/ 6195006 h 6858000"/>
              <a:gd name="connsiteX492" fmla="*/ 2345443 w 7467600"/>
              <a:gd name="connsiteY492" fmla="*/ 5549882 h 6858000"/>
              <a:gd name="connsiteX493" fmla="*/ 1721499 w 7467600"/>
              <a:gd name="connsiteY493" fmla="*/ 5599969 h 6858000"/>
              <a:gd name="connsiteX494" fmla="*/ 767716 w 7467600"/>
              <a:gd name="connsiteY494" fmla="*/ 5472768 h 6858000"/>
              <a:gd name="connsiteX495" fmla="*/ 722147 w 7467600"/>
              <a:gd name="connsiteY495" fmla="*/ 5393091 h 6858000"/>
              <a:gd name="connsiteX496" fmla="*/ 1485552 w 7467600"/>
              <a:gd name="connsiteY496" fmla="*/ 5313202 h 6858000"/>
              <a:gd name="connsiteX497" fmla="*/ 2143004 w 7467600"/>
              <a:gd name="connsiteY497" fmla="*/ 5402420 h 6858000"/>
              <a:gd name="connsiteX498" fmla="*/ 1933391 w 7467600"/>
              <a:gd name="connsiteY498" fmla="*/ 5156971 h 6858000"/>
              <a:gd name="connsiteX499" fmla="*/ 1827118 w 7467600"/>
              <a:gd name="connsiteY499" fmla="*/ 4968410 h 6858000"/>
              <a:gd name="connsiteX500" fmla="*/ 1837349 w 7467600"/>
              <a:gd name="connsiteY500" fmla="*/ 4956357 h 6858000"/>
              <a:gd name="connsiteX501" fmla="*/ 2162835 w 7467600"/>
              <a:gd name="connsiteY501" fmla="*/ 5187853 h 6858000"/>
              <a:gd name="connsiteX502" fmla="*/ 2257167 w 7467600"/>
              <a:gd name="connsiteY502" fmla="*/ 5462123 h 6858000"/>
              <a:gd name="connsiteX503" fmla="*/ 2261598 w 7467600"/>
              <a:gd name="connsiteY503" fmla="*/ 5467998 h 6858000"/>
              <a:gd name="connsiteX504" fmla="*/ 2437177 w 7467600"/>
              <a:gd name="connsiteY504" fmla="*/ 5479608 h 6858000"/>
              <a:gd name="connsiteX505" fmla="*/ 2445247 w 7467600"/>
              <a:gd name="connsiteY505" fmla="*/ 5483476 h 6858000"/>
              <a:gd name="connsiteX506" fmla="*/ 2743626 w 7467600"/>
              <a:gd name="connsiteY506" fmla="*/ 5304819 h 6858000"/>
              <a:gd name="connsiteX507" fmla="*/ 3048102 w 7467600"/>
              <a:gd name="connsiteY507" fmla="*/ 5150595 h 6858000"/>
              <a:gd name="connsiteX508" fmla="*/ 1799414 w 7467600"/>
              <a:gd name="connsiteY508" fmla="*/ 4694732 h 6858000"/>
              <a:gd name="connsiteX509" fmla="*/ 1771735 w 7467600"/>
              <a:gd name="connsiteY509" fmla="*/ 4619929 h 6858000"/>
              <a:gd name="connsiteX510" fmla="*/ 3104273 w 7467600"/>
              <a:gd name="connsiteY510" fmla="*/ 5076159 h 6858000"/>
              <a:gd name="connsiteX511" fmla="*/ 3113245 w 7467600"/>
              <a:gd name="connsiteY511" fmla="*/ 5090705 h 6858000"/>
              <a:gd name="connsiteX512" fmla="*/ 3126294 w 7467600"/>
              <a:gd name="connsiteY512" fmla="*/ 5114400 h 6858000"/>
              <a:gd name="connsiteX513" fmla="*/ 3937433 w 7467600"/>
              <a:gd name="connsiteY513" fmla="*/ 4830473 h 6858000"/>
              <a:gd name="connsiteX514" fmla="*/ 3590475 w 7467600"/>
              <a:gd name="connsiteY514" fmla="*/ 4597974 h 6858000"/>
              <a:gd name="connsiteX515" fmla="*/ 3100264 w 7467600"/>
              <a:gd name="connsiteY515" fmla="*/ 4579845 h 6858000"/>
              <a:gd name="connsiteX516" fmla="*/ 2183576 w 7467600"/>
              <a:gd name="connsiteY516" fmla="*/ 4227150 h 6858000"/>
              <a:gd name="connsiteX517" fmla="*/ 2151029 w 7467600"/>
              <a:gd name="connsiteY517" fmla="*/ 4146947 h 6858000"/>
              <a:gd name="connsiteX518" fmla="*/ 3563434 w 7467600"/>
              <a:gd name="connsiteY518" fmla="*/ 4469115 h 6858000"/>
              <a:gd name="connsiteX519" fmla="*/ 3177952 w 7467600"/>
              <a:gd name="connsiteY519" fmla="*/ 3657386 h 6858000"/>
              <a:gd name="connsiteX520" fmla="*/ 3189263 w 7467600"/>
              <a:gd name="connsiteY520" fmla="*/ 3625726 h 6858000"/>
              <a:gd name="connsiteX521" fmla="*/ 3560912 w 7467600"/>
              <a:gd name="connsiteY521" fmla="*/ 4079863 h 6858000"/>
              <a:gd name="connsiteX522" fmla="*/ 3626636 w 7467600"/>
              <a:gd name="connsiteY522" fmla="*/ 4512230 h 6858000"/>
              <a:gd name="connsiteX523" fmla="*/ 3653088 w 7467600"/>
              <a:gd name="connsiteY523" fmla="*/ 4521417 h 6858000"/>
              <a:gd name="connsiteX524" fmla="*/ 3988128 w 7467600"/>
              <a:gd name="connsiteY524" fmla="*/ 4817267 h 6858000"/>
              <a:gd name="connsiteX525" fmla="*/ 4830582 w 7467600"/>
              <a:gd name="connsiteY525" fmla="*/ 4676000 h 6858000"/>
              <a:gd name="connsiteX526" fmla="*/ 4830100 w 7467600"/>
              <a:gd name="connsiteY526" fmla="*/ 4675554 h 6858000"/>
              <a:gd name="connsiteX527" fmla="*/ 4036318 w 7467600"/>
              <a:gd name="connsiteY527" fmla="*/ 4147013 h 6858000"/>
              <a:gd name="connsiteX528" fmla="*/ 3432098 w 7467600"/>
              <a:gd name="connsiteY528" fmla="*/ 3537312 h 6858000"/>
              <a:gd name="connsiteX529" fmla="*/ 3446761 w 7467600"/>
              <a:gd name="connsiteY529" fmla="*/ 3461278 h 6858000"/>
              <a:gd name="connsiteX530" fmla="*/ 4419733 w 7467600"/>
              <a:gd name="connsiteY530" fmla="*/ 3963555 h 6858000"/>
              <a:gd name="connsiteX531" fmla="*/ 4781371 w 7467600"/>
              <a:gd name="connsiteY531" fmla="*/ 4458604 h 6858000"/>
              <a:gd name="connsiteX532" fmla="*/ 4780440 w 7467600"/>
              <a:gd name="connsiteY532" fmla="*/ 4470290 h 6858000"/>
              <a:gd name="connsiteX533" fmla="*/ 4898954 w 7467600"/>
              <a:gd name="connsiteY533" fmla="*/ 4662092 h 6858000"/>
              <a:gd name="connsiteX534" fmla="*/ 4900699 w 7467600"/>
              <a:gd name="connsiteY534" fmla="*/ 4670867 h 6858000"/>
              <a:gd name="connsiteX535" fmla="*/ 5714511 w 7467600"/>
              <a:gd name="connsiteY535" fmla="*/ 4663483 h 6858000"/>
              <a:gd name="connsiteX536" fmla="*/ 5464793 w 7467600"/>
              <a:gd name="connsiteY536" fmla="*/ 4393556 h 6858000"/>
              <a:gd name="connsiteX537" fmla="*/ 5461897 w 7467600"/>
              <a:gd name="connsiteY537" fmla="*/ 4390879 h 6858000"/>
              <a:gd name="connsiteX538" fmla="*/ 4294126 w 7467600"/>
              <a:gd name="connsiteY538" fmla="*/ 3303048 h 6858000"/>
              <a:gd name="connsiteX539" fmla="*/ 4305321 w 7467600"/>
              <a:gd name="connsiteY539" fmla="*/ 3256953 h 6858000"/>
              <a:gd name="connsiteX540" fmla="*/ 4949299 w 7467600"/>
              <a:gd name="connsiteY540" fmla="*/ 3766336 h 6858000"/>
              <a:gd name="connsiteX541" fmla="*/ 5291452 w 7467600"/>
              <a:gd name="connsiteY541" fmla="*/ 4076801 h 6858000"/>
              <a:gd name="connsiteX542" fmla="*/ 5434998 w 7467600"/>
              <a:gd name="connsiteY542" fmla="*/ 4254100 h 6858000"/>
              <a:gd name="connsiteX543" fmla="*/ 5351015 w 7467600"/>
              <a:gd name="connsiteY543" fmla="*/ 3760989 h 6858000"/>
              <a:gd name="connsiteX544" fmla="*/ 5413780 w 7467600"/>
              <a:gd name="connsiteY544" fmla="*/ 2966265 h 6858000"/>
              <a:gd name="connsiteX545" fmla="*/ 5425627 w 7467600"/>
              <a:gd name="connsiteY545" fmla="*/ 2954192 h 6858000"/>
              <a:gd name="connsiteX546" fmla="*/ 6604735 w 7467600"/>
              <a:gd name="connsiteY546" fmla="*/ 2041381 h 6858000"/>
              <a:gd name="connsiteX547" fmla="*/ 7204487 w 7467600"/>
              <a:gd name="connsiteY547" fmla="*/ 2742112 h 6858000"/>
              <a:gd name="connsiteX548" fmla="*/ 7131592 w 7467600"/>
              <a:gd name="connsiteY548" fmla="*/ 2672096 h 6858000"/>
              <a:gd name="connsiteX549" fmla="*/ 6996344 w 7467600"/>
              <a:gd name="connsiteY549" fmla="*/ 2518310 h 6858000"/>
              <a:gd name="connsiteX550" fmla="*/ 6735495 w 7467600"/>
              <a:gd name="connsiteY550" fmla="*/ 2196890 h 6858000"/>
              <a:gd name="connsiteX551" fmla="*/ 6721901 w 7467600"/>
              <a:gd name="connsiteY551" fmla="*/ 2179274 h 6858000"/>
              <a:gd name="connsiteX552" fmla="*/ 6604735 w 7467600"/>
              <a:gd name="connsiteY552" fmla="*/ 2041381 h 6858000"/>
              <a:gd name="connsiteX553" fmla="*/ 6591670 w 7467600"/>
              <a:gd name="connsiteY553" fmla="*/ 1988277 h 6858000"/>
              <a:gd name="connsiteX554" fmla="*/ 6747349 w 7467600"/>
              <a:gd name="connsiteY554" fmla="*/ 2160069 h 6858000"/>
              <a:gd name="connsiteX555" fmla="*/ 6760943 w 7467600"/>
              <a:gd name="connsiteY555" fmla="*/ 2177686 h 6858000"/>
              <a:gd name="connsiteX556" fmla="*/ 7021065 w 7467600"/>
              <a:gd name="connsiteY556" fmla="*/ 2498102 h 6858000"/>
              <a:gd name="connsiteX557" fmla="*/ 7155223 w 7467600"/>
              <a:gd name="connsiteY557" fmla="*/ 2650386 h 6858000"/>
              <a:gd name="connsiteX558" fmla="*/ 7203167 w 7467600"/>
              <a:gd name="connsiteY558" fmla="*/ 2697288 h 6858000"/>
              <a:gd name="connsiteX559" fmla="*/ 6937703 w 7467600"/>
              <a:gd name="connsiteY559" fmla="*/ 2321981 h 6858000"/>
              <a:gd name="connsiteX560" fmla="*/ 6591670 w 7467600"/>
              <a:gd name="connsiteY560" fmla="*/ 1988277 h 6858000"/>
              <a:gd name="connsiteX561" fmla="*/ 5798671 w 7467600"/>
              <a:gd name="connsiteY561" fmla="*/ 1981601 h 6858000"/>
              <a:gd name="connsiteX562" fmla="*/ 5754709 w 7467600"/>
              <a:gd name="connsiteY562" fmla="*/ 2071454 h 6858000"/>
              <a:gd name="connsiteX563" fmla="*/ 5763044 w 7467600"/>
              <a:gd name="connsiteY563" fmla="*/ 2842206 h 6858000"/>
              <a:gd name="connsiteX564" fmla="*/ 5764974 w 7467600"/>
              <a:gd name="connsiteY564" fmla="*/ 2799609 h 6858000"/>
              <a:gd name="connsiteX565" fmla="*/ 5767665 w 7467600"/>
              <a:gd name="connsiteY565" fmla="*/ 2666409 h 6858000"/>
              <a:gd name="connsiteX566" fmla="*/ 5763055 w 7467600"/>
              <a:gd name="connsiteY566" fmla="*/ 2579705 h 6858000"/>
              <a:gd name="connsiteX567" fmla="*/ 5758079 w 7467600"/>
              <a:gd name="connsiteY567" fmla="*/ 2492508 h 6858000"/>
              <a:gd name="connsiteX568" fmla="*/ 5779325 w 7467600"/>
              <a:gd name="connsiteY568" fmla="*/ 2197069 h 6858000"/>
              <a:gd name="connsiteX569" fmla="*/ 5798671 w 7467600"/>
              <a:gd name="connsiteY569" fmla="*/ 1981601 h 6858000"/>
              <a:gd name="connsiteX570" fmla="*/ 5829202 w 7467600"/>
              <a:gd name="connsiteY570" fmla="*/ 1971679 h 6858000"/>
              <a:gd name="connsiteX571" fmla="*/ 5809558 w 7467600"/>
              <a:gd name="connsiteY571" fmla="*/ 2198043 h 6858000"/>
              <a:gd name="connsiteX572" fmla="*/ 5788653 w 7467600"/>
              <a:gd name="connsiteY572" fmla="*/ 2489430 h 6858000"/>
              <a:gd name="connsiteX573" fmla="*/ 5793439 w 7467600"/>
              <a:gd name="connsiteY573" fmla="*/ 2575235 h 6858000"/>
              <a:gd name="connsiteX574" fmla="*/ 5796837 w 7467600"/>
              <a:gd name="connsiteY574" fmla="*/ 2637633 h 6858000"/>
              <a:gd name="connsiteX575" fmla="*/ 5818614 w 7467600"/>
              <a:gd name="connsiteY575" fmla="*/ 2473055 h 6858000"/>
              <a:gd name="connsiteX576" fmla="*/ 5829202 w 7467600"/>
              <a:gd name="connsiteY576" fmla="*/ 1971679 h 6858000"/>
              <a:gd name="connsiteX577" fmla="*/ 5911389 w 7467600"/>
              <a:gd name="connsiteY577" fmla="*/ 1898371 h 6858000"/>
              <a:gd name="connsiteX578" fmla="*/ 6237627 w 7467600"/>
              <a:gd name="connsiteY578" fmla="*/ 2231921 h 6858000"/>
              <a:gd name="connsiteX579" fmla="*/ 5911389 w 7467600"/>
              <a:gd name="connsiteY579" fmla="*/ 1898371 h 6858000"/>
              <a:gd name="connsiteX580" fmla="*/ 6944437 w 7467600"/>
              <a:gd name="connsiteY580" fmla="*/ 1575402 h 6858000"/>
              <a:gd name="connsiteX581" fmla="*/ 6304730 w 7467600"/>
              <a:gd name="connsiteY581" fmla="*/ 1766654 h 6858000"/>
              <a:gd name="connsiteX582" fmla="*/ 6944437 w 7467600"/>
              <a:gd name="connsiteY582" fmla="*/ 1575402 h 6858000"/>
              <a:gd name="connsiteX583" fmla="*/ 7019523 w 7467600"/>
              <a:gd name="connsiteY583" fmla="*/ 1519450 h 6858000"/>
              <a:gd name="connsiteX584" fmla="*/ 6298091 w 7467600"/>
              <a:gd name="connsiteY584" fmla="*/ 1737122 h 6858000"/>
              <a:gd name="connsiteX585" fmla="*/ 7019523 w 7467600"/>
              <a:gd name="connsiteY585" fmla="*/ 1519450 h 6858000"/>
              <a:gd name="connsiteX586" fmla="*/ 2399523 w 7467600"/>
              <a:gd name="connsiteY586" fmla="*/ 1428234 h 6858000"/>
              <a:gd name="connsiteX587" fmla="*/ 2224982 w 7467600"/>
              <a:gd name="connsiteY587" fmla="*/ 1826201 h 6858000"/>
              <a:gd name="connsiteX588" fmla="*/ 2096099 w 7467600"/>
              <a:gd name="connsiteY588" fmla="*/ 2345900 h 6858000"/>
              <a:gd name="connsiteX589" fmla="*/ 2283317 w 7467600"/>
              <a:gd name="connsiteY589" fmla="*/ 1796925 h 6858000"/>
              <a:gd name="connsiteX590" fmla="*/ 2399523 w 7467600"/>
              <a:gd name="connsiteY590" fmla="*/ 1428234 h 6858000"/>
              <a:gd name="connsiteX591" fmla="*/ 2448558 w 7467600"/>
              <a:gd name="connsiteY591" fmla="*/ 1373435 h 6858000"/>
              <a:gd name="connsiteX592" fmla="*/ 2312521 w 7467600"/>
              <a:gd name="connsiteY592" fmla="*/ 1806140 h 6858000"/>
              <a:gd name="connsiteX593" fmla="*/ 2127533 w 7467600"/>
              <a:gd name="connsiteY593" fmla="*/ 2348380 h 6858000"/>
              <a:gd name="connsiteX594" fmla="*/ 2358080 w 7467600"/>
              <a:gd name="connsiteY594" fmla="*/ 1866134 h 6858000"/>
              <a:gd name="connsiteX595" fmla="*/ 2407436 w 7467600"/>
              <a:gd name="connsiteY595" fmla="*/ 1651070 h 6858000"/>
              <a:gd name="connsiteX596" fmla="*/ 2448558 w 7467600"/>
              <a:gd name="connsiteY596" fmla="*/ 1373435 h 6858000"/>
              <a:gd name="connsiteX597" fmla="*/ 278707 w 7467600"/>
              <a:gd name="connsiteY597" fmla="*/ 1352270 h 6858000"/>
              <a:gd name="connsiteX598" fmla="*/ 321570 w 7467600"/>
              <a:gd name="connsiteY598" fmla="*/ 1861610 h 6858000"/>
              <a:gd name="connsiteX599" fmla="*/ 294281 w 7467600"/>
              <a:gd name="connsiteY599" fmla="*/ 1440658 h 6858000"/>
              <a:gd name="connsiteX600" fmla="*/ 278707 w 7467600"/>
              <a:gd name="connsiteY600" fmla="*/ 1352270 h 6858000"/>
              <a:gd name="connsiteX601" fmla="*/ 1423821 w 7467600"/>
              <a:gd name="connsiteY601" fmla="*/ 1351958 h 6858000"/>
              <a:gd name="connsiteX602" fmla="*/ 1638521 w 7467600"/>
              <a:gd name="connsiteY602" fmla="*/ 1908470 h 6858000"/>
              <a:gd name="connsiteX603" fmla="*/ 1754199 w 7467600"/>
              <a:gd name="connsiteY603" fmla="*/ 2149284 h 6858000"/>
              <a:gd name="connsiteX604" fmla="*/ 1908359 w 7467600"/>
              <a:gd name="connsiteY604" fmla="*/ 2364988 h 6858000"/>
              <a:gd name="connsiteX605" fmla="*/ 1647661 w 7467600"/>
              <a:gd name="connsiteY605" fmla="*/ 1825945 h 6858000"/>
              <a:gd name="connsiteX606" fmla="*/ 1423821 w 7467600"/>
              <a:gd name="connsiteY606" fmla="*/ 1351958 h 6858000"/>
              <a:gd name="connsiteX607" fmla="*/ 1431890 w 7467600"/>
              <a:gd name="connsiteY607" fmla="*/ 1306475 h 6858000"/>
              <a:gd name="connsiteX608" fmla="*/ 1507597 w 7467600"/>
              <a:gd name="connsiteY608" fmla="*/ 1446132 h 6858000"/>
              <a:gd name="connsiteX609" fmla="*/ 1674586 w 7467600"/>
              <a:gd name="connsiteY609" fmla="*/ 1813832 h 6858000"/>
              <a:gd name="connsiteX610" fmla="*/ 1815950 w 7467600"/>
              <a:gd name="connsiteY610" fmla="*/ 2128564 h 6858000"/>
              <a:gd name="connsiteX611" fmla="*/ 1984242 w 7467600"/>
              <a:gd name="connsiteY611" fmla="*/ 2430829 h 6858000"/>
              <a:gd name="connsiteX612" fmla="*/ 2014023 w 7467600"/>
              <a:gd name="connsiteY612" fmla="*/ 2450995 h 6858000"/>
              <a:gd name="connsiteX613" fmla="*/ 1747337 w 7467600"/>
              <a:gd name="connsiteY613" fmla="*/ 1855264 h 6858000"/>
              <a:gd name="connsiteX614" fmla="*/ 1533749 w 7467600"/>
              <a:gd name="connsiteY614" fmla="*/ 1478656 h 6858000"/>
              <a:gd name="connsiteX615" fmla="*/ 1431890 w 7467600"/>
              <a:gd name="connsiteY615" fmla="*/ 1306475 h 6858000"/>
              <a:gd name="connsiteX616" fmla="*/ 5052692 w 7467600"/>
              <a:gd name="connsiteY616" fmla="*/ 1292994 h 6858000"/>
              <a:gd name="connsiteX617" fmla="*/ 5200661 w 7467600"/>
              <a:gd name="connsiteY617" fmla="*/ 1635186 h 6858000"/>
              <a:gd name="connsiteX618" fmla="*/ 5297138 w 7467600"/>
              <a:gd name="connsiteY618" fmla="*/ 1906351 h 6858000"/>
              <a:gd name="connsiteX619" fmla="*/ 5052692 w 7467600"/>
              <a:gd name="connsiteY619" fmla="*/ 1292994 h 6858000"/>
              <a:gd name="connsiteX620" fmla="*/ 5009948 w 7467600"/>
              <a:gd name="connsiteY620" fmla="*/ 1273619 h 6858000"/>
              <a:gd name="connsiteX621" fmla="*/ 5121777 w 7467600"/>
              <a:gd name="connsiteY621" fmla="*/ 1654213 h 6858000"/>
              <a:gd name="connsiteX622" fmla="*/ 5293545 w 7467600"/>
              <a:gd name="connsiteY622" fmla="*/ 2072247 h 6858000"/>
              <a:gd name="connsiteX623" fmla="*/ 5294042 w 7467600"/>
              <a:gd name="connsiteY623" fmla="*/ 2065019 h 6858000"/>
              <a:gd name="connsiteX624" fmla="*/ 5171936 w 7467600"/>
              <a:gd name="connsiteY624" fmla="*/ 1647613 h 6858000"/>
              <a:gd name="connsiteX625" fmla="*/ 5009948 w 7467600"/>
              <a:gd name="connsiteY625" fmla="*/ 1273619 h 6858000"/>
              <a:gd name="connsiteX626" fmla="*/ 655236 w 7467600"/>
              <a:gd name="connsiteY626" fmla="*/ 1268632 h 6858000"/>
              <a:gd name="connsiteX627" fmla="*/ 839521 w 7467600"/>
              <a:gd name="connsiteY627" fmla="*/ 1685315 h 6858000"/>
              <a:gd name="connsiteX628" fmla="*/ 1109416 w 7467600"/>
              <a:gd name="connsiteY628" fmla="*/ 2061663 h 6858000"/>
              <a:gd name="connsiteX629" fmla="*/ 1298300 w 7467600"/>
              <a:gd name="connsiteY629" fmla="*/ 2247742 h 6858000"/>
              <a:gd name="connsiteX630" fmla="*/ 1125871 w 7467600"/>
              <a:gd name="connsiteY630" fmla="*/ 1989513 h 6858000"/>
              <a:gd name="connsiteX631" fmla="*/ 981574 w 7467600"/>
              <a:gd name="connsiteY631" fmla="*/ 1783157 h 6858000"/>
              <a:gd name="connsiteX632" fmla="*/ 922198 w 7467600"/>
              <a:gd name="connsiteY632" fmla="*/ 1677437 h 6858000"/>
              <a:gd name="connsiteX633" fmla="*/ 869293 w 7467600"/>
              <a:gd name="connsiteY633" fmla="*/ 1583214 h 6858000"/>
              <a:gd name="connsiteX634" fmla="*/ 751431 w 7467600"/>
              <a:gd name="connsiteY634" fmla="*/ 1405731 h 6858000"/>
              <a:gd name="connsiteX635" fmla="*/ 655236 w 7467600"/>
              <a:gd name="connsiteY635" fmla="*/ 1268632 h 6858000"/>
              <a:gd name="connsiteX636" fmla="*/ 6516292 w 7467600"/>
              <a:gd name="connsiteY636" fmla="*/ 1263064 h 6858000"/>
              <a:gd name="connsiteX637" fmla="*/ 5736320 w 7467600"/>
              <a:gd name="connsiteY637" fmla="*/ 1501803 h 6858000"/>
              <a:gd name="connsiteX638" fmla="*/ 6516292 w 7467600"/>
              <a:gd name="connsiteY638" fmla="*/ 1263064 h 6858000"/>
              <a:gd name="connsiteX639" fmla="*/ 291466 w 7467600"/>
              <a:gd name="connsiteY639" fmla="*/ 1250369 h 6858000"/>
              <a:gd name="connsiteX640" fmla="*/ 323180 w 7467600"/>
              <a:gd name="connsiteY640" fmla="*/ 1435283 h 6858000"/>
              <a:gd name="connsiteX641" fmla="*/ 349381 w 7467600"/>
              <a:gd name="connsiteY641" fmla="*/ 1875041 h 6858000"/>
              <a:gd name="connsiteX642" fmla="*/ 374363 w 7467600"/>
              <a:gd name="connsiteY642" fmla="*/ 1506494 h 6858000"/>
              <a:gd name="connsiteX643" fmla="*/ 302168 w 7467600"/>
              <a:gd name="connsiteY643" fmla="*/ 1274495 h 6858000"/>
              <a:gd name="connsiteX644" fmla="*/ 291466 w 7467600"/>
              <a:gd name="connsiteY644" fmla="*/ 1250369 h 6858000"/>
              <a:gd name="connsiteX645" fmla="*/ 678222 w 7467600"/>
              <a:gd name="connsiteY645" fmla="*/ 1248670 h 6858000"/>
              <a:gd name="connsiteX646" fmla="*/ 775536 w 7467600"/>
              <a:gd name="connsiteY646" fmla="*/ 1388015 h 6858000"/>
              <a:gd name="connsiteX647" fmla="*/ 894529 w 7467600"/>
              <a:gd name="connsiteY647" fmla="*/ 1567739 h 6858000"/>
              <a:gd name="connsiteX648" fmla="*/ 948000 w 7467600"/>
              <a:gd name="connsiteY648" fmla="*/ 1663088 h 6858000"/>
              <a:gd name="connsiteX649" fmla="*/ 1006812 w 7467600"/>
              <a:gd name="connsiteY649" fmla="*/ 1767683 h 6858000"/>
              <a:gd name="connsiteX650" fmla="*/ 1149133 w 7467600"/>
              <a:gd name="connsiteY650" fmla="*/ 1971513 h 6858000"/>
              <a:gd name="connsiteX651" fmla="*/ 1333952 w 7467600"/>
              <a:gd name="connsiteY651" fmla="*/ 2251620 h 6858000"/>
              <a:gd name="connsiteX652" fmla="*/ 1337329 w 7467600"/>
              <a:gd name="connsiteY652" fmla="*/ 2258350 h 6858000"/>
              <a:gd name="connsiteX653" fmla="*/ 1014726 w 7467600"/>
              <a:gd name="connsiteY653" fmla="*/ 1615556 h 6858000"/>
              <a:gd name="connsiteX654" fmla="*/ 678222 w 7467600"/>
              <a:gd name="connsiteY654" fmla="*/ 1248670 h 6858000"/>
              <a:gd name="connsiteX655" fmla="*/ 6691602 w 7467600"/>
              <a:gd name="connsiteY655" fmla="*/ 1140573 h 6858000"/>
              <a:gd name="connsiteX656" fmla="*/ 6571100 w 7467600"/>
              <a:gd name="connsiteY656" fmla="*/ 1183662 h 6858000"/>
              <a:gd name="connsiteX657" fmla="*/ 6241687 w 7467600"/>
              <a:gd name="connsiteY657" fmla="*/ 1257600 h 6858000"/>
              <a:gd name="connsiteX658" fmla="*/ 5693009 w 7467600"/>
              <a:gd name="connsiteY658" fmla="*/ 1478256 h 6858000"/>
              <a:gd name="connsiteX659" fmla="*/ 6548420 w 7467600"/>
              <a:gd name="connsiteY659" fmla="*/ 1214599 h 6858000"/>
              <a:gd name="connsiteX660" fmla="*/ 6605473 w 7467600"/>
              <a:gd name="connsiteY660" fmla="*/ 1184686 h 6858000"/>
              <a:gd name="connsiteX661" fmla="*/ 6691602 w 7467600"/>
              <a:gd name="connsiteY661" fmla="*/ 1140573 h 6858000"/>
              <a:gd name="connsiteX662" fmla="*/ 4002475 w 7467600"/>
              <a:gd name="connsiteY662" fmla="*/ 1037802 h 6858000"/>
              <a:gd name="connsiteX663" fmla="*/ 4000324 w 7467600"/>
              <a:gd name="connsiteY663" fmla="*/ 1039362 h 6858000"/>
              <a:gd name="connsiteX664" fmla="*/ 4002862 w 7467600"/>
              <a:gd name="connsiteY664" fmla="*/ 1042866 h 6858000"/>
              <a:gd name="connsiteX665" fmla="*/ 4002475 w 7467600"/>
              <a:gd name="connsiteY665" fmla="*/ 1037802 h 6858000"/>
              <a:gd name="connsiteX666" fmla="*/ 506322 w 7467600"/>
              <a:gd name="connsiteY666" fmla="*/ 1020997 h 6858000"/>
              <a:gd name="connsiteX667" fmla="*/ 533068 w 7467600"/>
              <a:gd name="connsiteY667" fmla="*/ 1029409 h 6858000"/>
              <a:gd name="connsiteX668" fmla="*/ 1232525 w 7467600"/>
              <a:gd name="connsiteY668" fmla="*/ 1804675 h 6858000"/>
              <a:gd name="connsiteX669" fmla="*/ 1388858 w 7467600"/>
              <a:gd name="connsiteY669" fmla="*/ 2368011 h 6858000"/>
              <a:gd name="connsiteX670" fmla="*/ 1384098 w 7467600"/>
              <a:gd name="connsiteY670" fmla="*/ 2378125 h 6858000"/>
              <a:gd name="connsiteX671" fmla="*/ 1425393 w 7467600"/>
              <a:gd name="connsiteY671" fmla="*/ 2589124 h 6858000"/>
              <a:gd name="connsiteX672" fmla="*/ 1424001 w 7467600"/>
              <a:gd name="connsiteY672" fmla="*/ 2597541 h 6858000"/>
              <a:gd name="connsiteX673" fmla="*/ 2152729 w 7467600"/>
              <a:gd name="connsiteY673" fmla="*/ 2864487 h 6858000"/>
              <a:gd name="connsiteX674" fmla="*/ 2020609 w 7467600"/>
              <a:gd name="connsiteY674" fmla="*/ 2539671 h 6858000"/>
              <a:gd name="connsiteX675" fmla="*/ 2018920 w 7467600"/>
              <a:gd name="connsiteY675" fmla="*/ 2536309 h 6858000"/>
              <a:gd name="connsiteX676" fmla="*/ 1342441 w 7467600"/>
              <a:gd name="connsiteY676" fmla="*/ 1173017 h 6858000"/>
              <a:gd name="connsiteX677" fmla="*/ 1367925 w 7467600"/>
              <a:gd name="connsiteY677" fmla="*/ 1135648 h 6858000"/>
              <a:gd name="connsiteX678" fmla="*/ 1771401 w 7467600"/>
              <a:gd name="connsiteY678" fmla="*/ 1806673 h 6858000"/>
              <a:gd name="connsiteX679" fmla="*/ 1972385 w 7467600"/>
              <a:gd name="connsiteY679" fmla="*/ 2198735 h 6858000"/>
              <a:gd name="connsiteX680" fmla="*/ 2040892 w 7467600"/>
              <a:gd name="connsiteY680" fmla="*/ 2405205 h 6858000"/>
              <a:gd name="connsiteX681" fmla="*/ 2131689 w 7467600"/>
              <a:gd name="connsiteY681" fmla="*/ 1936926 h 6858000"/>
              <a:gd name="connsiteX682" fmla="*/ 2454820 w 7467600"/>
              <a:gd name="connsiteY682" fmla="*/ 1248808 h 6858000"/>
              <a:gd name="connsiteX683" fmla="*/ 2492512 w 7467600"/>
              <a:gd name="connsiteY683" fmla="*/ 1302920 h 6858000"/>
              <a:gd name="connsiteX684" fmla="*/ 2081216 w 7467600"/>
              <a:gd name="connsiteY684" fmla="*/ 2527513 h 6858000"/>
              <a:gd name="connsiteX685" fmla="*/ 2081211 w 7467600"/>
              <a:gd name="connsiteY685" fmla="*/ 2528916 h 6858000"/>
              <a:gd name="connsiteX686" fmla="*/ 2199067 w 7467600"/>
              <a:gd name="connsiteY686" fmla="*/ 2884061 h 6858000"/>
              <a:gd name="connsiteX687" fmla="*/ 3192586 w 7467600"/>
              <a:gd name="connsiteY687" fmla="*/ 3411496 h 6858000"/>
              <a:gd name="connsiteX688" fmla="*/ 3182620 w 7467600"/>
              <a:gd name="connsiteY688" fmla="*/ 3483279 h 6858000"/>
              <a:gd name="connsiteX689" fmla="*/ 2435119 w 7467600"/>
              <a:gd name="connsiteY689" fmla="*/ 3080173 h 6858000"/>
              <a:gd name="connsiteX690" fmla="*/ 2410152 w 7467600"/>
              <a:gd name="connsiteY690" fmla="*/ 3063751 h 6858000"/>
              <a:gd name="connsiteX691" fmla="*/ 2408099 w 7467600"/>
              <a:gd name="connsiteY691" fmla="*/ 3064403 h 6858000"/>
              <a:gd name="connsiteX692" fmla="*/ 2407218 w 7467600"/>
              <a:gd name="connsiteY692" fmla="*/ 3070324 h 6858000"/>
              <a:gd name="connsiteX693" fmla="*/ 2380138 w 7467600"/>
              <a:gd name="connsiteY693" fmla="*/ 3099341 h 6858000"/>
              <a:gd name="connsiteX694" fmla="*/ 1765923 w 7467600"/>
              <a:gd name="connsiteY694" fmla="*/ 3581043 h 6858000"/>
              <a:gd name="connsiteX695" fmla="*/ 1702258 w 7467600"/>
              <a:gd name="connsiteY695" fmla="*/ 3612286 h 6858000"/>
              <a:gd name="connsiteX696" fmla="*/ 1538370 w 7467600"/>
              <a:gd name="connsiteY696" fmla="*/ 3811804 h 6858000"/>
              <a:gd name="connsiteX697" fmla="*/ 542867 w 7467600"/>
              <a:gd name="connsiteY697" fmla="*/ 4944092 h 6858000"/>
              <a:gd name="connsiteX698" fmla="*/ 515800 w 7467600"/>
              <a:gd name="connsiteY698" fmla="*/ 4862180 h 6858000"/>
              <a:gd name="connsiteX699" fmla="*/ 909145 w 7467600"/>
              <a:gd name="connsiteY699" fmla="*/ 4199225 h 6858000"/>
              <a:gd name="connsiteX700" fmla="*/ 1214067 w 7467600"/>
              <a:gd name="connsiteY700" fmla="*/ 3908561 h 6858000"/>
              <a:gd name="connsiteX701" fmla="*/ 640967 w 7467600"/>
              <a:gd name="connsiteY701" fmla="*/ 4105601 h 6858000"/>
              <a:gd name="connsiteX702" fmla="*/ 112563 w 7467600"/>
              <a:gd name="connsiteY702" fmla="*/ 4396952 h 6858000"/>
              <a:gd name="connsiteX703" fmla="*/ 0 w 7467600"/>
              <a:gd name="connsiteY703" fmla="*/ 4466006 h 6858000"/>
              <a:gd name="connsiteX704" fmla="*/ 0 w 7467600"/>
              <a:gd name="connsiteY704" fmla="*/ 4233763 h 6858000"/>
              <a:gd name="connsiteX705" fmla="*/ 36881 w 7467600"/>
              <a:gd name="connsiteY705" fmla="*/ 4200118 h 6858000"/>
              <a:gd name="connsiteX706" fmla="*/ 910534 w 7467600"/>
              <a:gd name="connsiteY706" fmla="*/ 3629753 h 6858000"/>
              <a:gd name="connsiteX707" fmla="*/ 1578717 w 7467600"/>
              <a:gd name="connsiteY707" fmla="*/ 3575982 h 6858000"/>
              <a:gd name="connsiteX708" fmla="*/ 2338780 w 7467600"/>
              <a:gd name="connsiteY708" fmla="*/ 3033725 h 6858000"/>
              <a:gd name="connsiteX709" fmla="*/ 1807991 w 7467600"/>
              <a:gd name="connsiteY709" fmla="*/ 2807184 h 6858000"/>
              <a:gd name="connsiteX710" fmla="*/ 1416358 w 7467600"/>
              <a:gd name="connsiteY710" fmla="*/ 3112571 h 6858000"/>
              <a:gd name="connsiteX711" fmla="*/ 939066 w 7467600"/>
              <a:gd name="connsiteY711" fmla="*/ 3378798 h 6858000"/>
              <a:gd name="connsiteX712" fmla="*/ 115099 w 7467600"/>
              <a:gd name="connsiteY712" fmla="*/ 3607650 h 6858000"/>
              <a:gd name="connsiteX713" fmla="*/ 97284 w 7467600"/>
              <a:gd name="connsiteY713" fmla="*/ 3520393 h 6858000"/>
              <a:gd name="connsiteX714" fmla="*/ 922050 w 7467600"/>
              <a:gd name="connsiteY714" fmla="*/ 3074867 h 6858000"/>
              <a:gd name="connsiteX715" fmla="*/ 1405265 w 7467600"/>
              <a:gd name="connsiteY715" fmla="*/ 3016319 h 6858000"/>
              <a:gd name="connsiteX716" fmla="*/ 1407512 w 7467600"/>
              <a:gd name="connsiteY716" fmla="*/ 3018001 h 6858000"/>
              <a:gd name="connsiteX717" fmla="*/ 1726266 w 7467600"/>
              <a:gd name="connsiteY717" fmla="*/ 2777274 h 6858000"/>
              <a:gd name="connsiteX718" fmla="*/ 625390 w 7467600"/>
              <a:gd name="connsiteY718" fmla="*/ 2514541 h 6858000"/>
              <a:gd name="connsiteX719" fmla="*/ 619799 w 7467600"/>
              <a:gd name="connsiteY719" fmla="*/ 2527180 h 6858000"/>
              <a:gd name="connsiteX720" fmla="*/ 310030 w 7467600"/>
              <a:gd name="connsiteY720" fmla="*/ 2771818 h 6858000"/>
              <a:gd name="connsiteX721" fmla="*/ 173877 w 7467600"/>
              <a:gd name="connsiteY721" fmla="*/ 2937056 h 6858000"/>
              <a:gd name="connsiteX722" fmla="*/ 77889 w 7467600"/>
              <a:gd name="connsiteY722" fmla="*/ 3138440 h 6858000"/>
              <a:gd name="connsiteX723" fmla="*/ 0 w 7467600"/>
              <a:gd name="connsiteY723" fmla="*/ 3271395 h 6858000"/>
              <a:gd name="connsiteX724" fmla="*/ 0 w 7467600"/>
              <a:gd name="connsiteY724" fmla="*/ 3153002 h 6858000"/>
              <a:gd name="connsiteX725" fmla="*/ 2386 w 7467600"/>
              <a:gd name="connsiteY725" fmla="*/ 3149203 h 6858000"/>
              <a:gd name="connsiteX726" fmla="*/ 89753 w 7467600"/>
              <a:gd name="connsiteY726" fmla="*/ 2987702 h 6858000"/>
              <a:gd name="connsiteX727" fmla="*/ 76869 w 7467600"/>
              <a:gd name="connsiteY727" fmla="*/ 3005404 h 6858000"/>
              <a:gd name="connsiteX728" fmla="*/ 32049 w 7467600"/>
              <a:gd name="connsiteY728" fmla="*/ 3065814 h 6858000"/>
              <a:gd name="connsiteX729" fmla="*/ 0 w 7467600"/>
              <a:gd name="connsiteY729" fmla="*/ 3108744 h 6858000"/>
              <a:gd name="connsiteX730" fmla="*/ 0 w 7467600"/>
              <a:gd name="connsiteY730" fmla="*/ 3058059 h 6858000"/>
              <a:gd name="connsiteX731" fmla="*/ 7610 w 7467600"/>
              <a:gd name="connsiteY731" fmla="*/ 3047889 h 6858000"/>
              <a:gd name="connsiteX732" fmla="*/ 52419 w 7467600"/>
              <a:gd name="connsiteY732" fmla="*/ 2987479 h 6858000"/>
              <a:gd name="connsiteX733" fmla="*/ 59142 w 7467600"/>
              <a:gd name="connsiteY733" fmla="*/ 2978488 h 6858000"/>
              <a:gd name="connsiteX734" fmla="*/ 0 w 7467600"/>
              <a:gd name="connsiteY734" fmla="*/ 3015334 h 6858000"/>
              <a:gd name="connsiteX735" fmla="*/ 0 w 7467600"/>
              <a:gd name="connsiteY735" fmla="*/ 2914286 h 6858000"/>
              <a:gd name="connsiteX736" fmla="*/ 36383 w 7467600"/>
              <a:gd name="connsiteY736" fmla="*/ 2901128 h 6858000"/>
              <a:gd name="connsiteX737" fmla="*/ 156329 w 7467600"/>
              <a:gd name="connsiteY737" fmla="*/ 2840533 h 6858000"/>
              <a:gd name="connsiteX738" fmla="*/ 358355 w 7467600"/>
              <a:gd name="connsiteY738" fmla="*/ 2620471 h 6858000"/>
              <a:gd name="connsiteX739" fmla="*/ 510577 w 7467600"/>
              <a:gd name="connsiteY739" fmla="*/ 2501244 h 6858000"/>
              <a:gd name="connsiteX740" fmla="*/ 211967 w 7467600"/>
              <a:gd name="connsiteY740" fmla="*/ 2479171 h 6858000"/>
              <a:gd name="connsiteX741" fmla="*/ 0 w 7467600"/>
              <a:gd name="connsiteY741" fmla="*/ 2476398 h 6858000"/>
              <a:gd name="connsiteX742" fmla="*/ 0 w 7467600"/>
              <a:gd name="connsiteY742" fmla="*/ 2389189 h 6858000"/>
              <a:gd name="connsiteX743" fmla="*/ 103062 w 7467600"/>
              <a:gd name="connsiteY743" fmla="*/ 2389518 h 6858000"/>
              <a:gd name="connsiteX744" fmla="*/ 510734 w 7467600"/>
              <a:gd name="connsiteY744" fmla="*/ 2416201 h 6858000"/>
              <a:gd name="connsiteX745" fmla="*/ 279257 w 7467600"/>
              <a:gd name="connsiteY745" fmla="*/ 2092102 h 6858000"/>
              <a:gd name="connsiteX746" fmla="*/ 65265 w 7467600"/>
              <a:gd name="connsiteY746" fmla="*/ 2006049 h 6858000"/>
              <a:gd name="connsiteX747" fmla="*/ 0 w 7467600"/>
              <a:gd name="connsiteY747" fmla="*/ 1982532 h 6858000"/>
              <a:gd name="connsiteX748" fmla="*/ 0 w 7467600"/>
              <a:gd name="connsiteY748" fmla="*/ 1912789 h 6858000"/>
              <a:gd name="connsiteX749" fmla="*/ 97460 w 7467600"/>
              <a:gd name="connsiteY749" fmla="*/ 1953725 h 6858000"/>
              <a:gd name="connsiteX750" fmla="*/ 221272 w 7467600"/>
              <a:gd name="connsiteY750" fmla="*/ 1980766 h 6858000"/>
              <a:gd name="connsiteX751" fmla="*/ 116765 w 7467600"/>
              <a:gd name="connsiteY751" fmla="*/ 1911033 h 6858000"/>
              <a:gd name="connsiteX752" fmla="*/ 16405 w 7467600"/>
              <a:gd name="connsiteY752" fmla="*/ 1803412 h 6858000"/>
              <a:gd name="connsiteX753" fmla="*/ 0 w 7467600"/>
              <a:gd name="connsiteY753" fmla="*/ 1784777 h 6858000"/>
              <a:gd name="connsiteX754" fmla="*/ 0 w 7467600"/>
              <a:gd name="connsiteY754" fmla="*/ 1740082 h 6858000"/>
              <a:gd name="connsiteX755" fmla="*/ 39394 w 7467600"/>
              <a:gd name="connsiteY755" fmla="*/ 1784856 h 6858000"/>
              <a:gd name="connsiteX756" fmla="*/ 135813 w 7467600"/>
              <a:gd name="connsiteY756" fmla="*/ 1888838 h 6858000"/>
              <a:gd name="connsiteX757" fmla="*/ 242575 w 7467600"/>
              <a:gd name="connsiteY757" fmla="*/ 1958841 h 6858000"/>
              <a:gd name="connsiteX758" fmla="*/ 82197 w 7467600"/>
              <a:gd name="connsiteY758" fmla="*/ 1754826 h 6858000"/>
              <a:gd name="connsiteX759" fmla="*/ 0 w 7467600"/>
              <a:gd name="connsiteY759" fmla="*/ 1679650 h 6858000"/>
              <a:gd name="connsiteX760" fmla="*/ 0 w 7467600"/>
              <a:gd name="connsiteY760" fmla="*/ 1602463 h 6858000"/>
              <a:gd name="connsiteX761" fmla="*/ 84689 w 7467600"/>
              <a:gd name="connsiteY761" fmla="*/ 1677442 h 6858000"/>
              <a:gd name="connsiteX762" fmla="*/ 298437 w 7467600"/>
              <a:gd name="connsiteY762" fmla="*/ 1968019 h 6858000"/>
              <a:gd name="connsiteX763" fmla="*/ 227269 w 7467600"/>
              <a:gd name="connsiteY763" fmla="*/ 1114064 h 6858000"/>
              <a:gd name="connsiteX764" fmla="*/ 248003 w 7467600"/>
              <a:gd name="connsiteY764" fmla="*/ 1089613 h 6858000"/>
              <a:gd name="connsiteX765" fmla="*/ 427020 w 7467600"/>
              <a:gd name="connsiteY765" fmla="*/ 1619803 h 6858000"/>
              <a:gd name="connsiteX766" fmla="*/ 340345 w 7467600"/>
              <a:gd name="connsiteY766" fmla="*/ 2027739 h 6858000"/>
              <a:gd name="connsiteX767" fmla="*/ 360865 w 7467600"/>
              <a:gd name="connsiteY767" fmla="*/ 2044827 h 6858000"/>
              <a:gd name="connsiteX768" fmla="*/ 560414 w 7467600"/>
              <a:gd name="connsiteY768" fmla="*/ 2421457 h 6858000"/>
              <a:gd name="connsiteX769" fmla="*/ 1359703 w 7467600"/>
              <a:gd name="connsiteY769" fmla="*/ 2578554 h 6858000"/>
              <a:gd name="connsiteX770" fmla="*/ 1359422 w 7467600"/>
              <a:gd name="connsiteY770" fmla="*/ 2577994 h 6858000"/>
              <a:gd name="connsiteX771" fmla="*/ 828701 w 7467600"/>
              <a:gd name="connsiteY771" fmla="*/ 1839520 h 6858000"/>
              <a:gd name="connsiteX772" fmla="*/ 494427 w 7467600"/>
              <a:gd name="connsiteY772" fmla="*/ 1092333 h 6858000"/>
              <a:gd name="connsiteX773" fmla="*/ 506322 w 7467600"/>
              <a:gd name="connsiteY773" fmla="*/ 1020997 h 6858000"/>
              <a:gd name="connsiteX774" fmla="*/ 4570198 w 7467600"/>
              <a:gd name="connsiteY774" fmla="*/ 978081 h 6858000"/>
              <a:gd name="connsiteX775" fmla="*/ 4523691 w 7467600"/>
              <a:gd name="connsiteY775" fmla="*/ 1127776 h 6858000"/>
              <a:gd name="connsiteX776" fmla="*/ 4509875 w 7467600"/>
              <a:gd name="connsiteY776" fmla="*/ 1167552 h 6858000"/>
              <a:gd name="connsiteX777" fmla="*/ 4478168 w 7467600"/>
              <a:gd name="connsiteY777" fmla="*/ 1260735 h 6858000"/>
              <a:gd name="connsiteX778" fmla="*/ 4409309 w 7467600"/>
              <a:gd name="connsiteY778" fmla="*/ 1666996 h 6858000"/>
              <a:gd name="connsiteX779" fmla="*/ 4370031 w 7467600"/>
              <a:gd name="connsiteY779" fmla="*/ 1955666 h 6858000"/>
              <a:gd name="connsiteX780" fmla="*/ 4570198 w 7467600"/>
              <a:gd name="connsiteY780" fmla="*/ 978081 h 6858000"/>
              <a:gd name="connsiteX781" fmla="*/ 4557898 w 7467600"/>
              <a:gd name="connsiteY781" fmla="*/ 900011 h 6858000"/>
              <a:gd name="connsiteX782" fmla="*/ 4344840 w 7467600"/>
              <a:gd name="connsiteY782" fmla="*/ 1922038 h 6858000"/>
              <a:gd name="connsiteX783" fmla="*/ 4378710 w 7467600"/>
              <a:gd name="connsiteY783" fmla="*/ 1665516 h 6858000"/>
              <a:gd name="connsiteX784" fmla="*/ 4448798 w 7467600"/>
              <a:gd name="connsiteY784" fmla="*/ 1253024 h 6858000"/>
              <a:gd name="connsiteX785" fmla="*/ 4480315 w 7467600"/>
              <a:gd name="connsiteY785" fmla="*/ 1158454 h 6858000"/>
              <a:gd name="connsiteX786" fmla="*/ 4494133 w 7467600"/>
              <a:gd name="connsiteY786" fmla="*/ 1118676 h 6858000"/>
              <a:gd name="connsiteX787" fmla="*/ 4557898 w 7467600"/>
              <a:gd name="connsiteY787" fmla="*/ 900011 h 6858000"/>
              <a:gd name="connsiteX788" fmla="*/ 5870151 w 7467600"/>
              <a:gd name="connsiteY788" fmla="*/ 898890 h 6858000"/>
              <a:gd name="connsiteX789" fmla="*/ 5861335 w 7467600"/>
              <a:gd name="connsiteY789" fmla="*/ 899177 h 6858000"/>
              <a:gd name="connsiteX790" fmla="*/ 5843702 w 7467600"/>
              <a:gd name="connsiteY790" fmla="*/ 899748 h 6858000"/>
              <a:gd name="connsiteX791" fmla="*/ 5651107 w 7467600"/>
              <a:gd name="connsiteY791" fmla="*/ 920306 h 6858000"/>
              <a:gd name="connsiteX792" fmla="*/ 5459407 w 7467600"/>
              <a:gd name="connsiteY792" fmla="*/ 940975 h 6858000"/>
              <a:gd name="connsiteX793" fmla="*/ 5374846 w 7467600"/>
              <a:gd name="connsiteY793" fmla="*/ 941988 h 6858000"/>
              <a:gd name="connsiteX794" fmla="*/ 5256105 w 7467600"/>
              <a:gd name="connsiteY794" fmla="*/ 945632 h 6858000"/>
              <a:gd name="connsiteX795" fmla="*/ 5107071 w 7467600"/>
              <a:gd name="connsiteY795" fmla="*/ 969720 h 6858000"/>
              <a:gd name="connsiteX796" fmla="*/ 4998681 w 7467600"/>
              <a:gd name="connsiteY796" fmla="*/ 988771 h 6858000"/>
              <a:gd name="connsiteX797" fmla="*/ 5870151 w 7467600"/>
              <a:gd name="connsiteY797" fmla="*/ 898890 h 6858000"/>
              <a:gd name="connsiteX798" fmla="*/ 5504425 w 7467600"/>
              <a:gd name="connsiteY798" fmla="*/ 848067 h 6858000"/>
              <a:gd name="connsiteX799" fmla="*/ 4968849 w 7467600"/>
              <a:gd name="connsiteY799" fmla="*/ 962318 h 6858000"/>
              <a:gd name="connsiteX800" fmla="*/ 5104039 w 7467600"/>
              <a:gd name="connsiteY800" fmla="*/ 940634 h 6858000"/>
              <a:gd name="connsiteX801" fmla="*/ 5256311 w 7467600"/>
              <a:gd name="connsiteY801" fmla="*/ 916490 h 6858000"/>
              <a:gd name="connsiteX802" fmla="*/ 5377381 w 7467600"/>
              <a:gd name="connsiteY802" fmla="*/ 912671 h 6858000"/>
              <a:gd name="connsiteX803" fmla="*/ 5460148 w 7467600"/>
              <a:gd name="connsiteY803" fmla="*/ 911442 h 6858000"/>
              <a:gd name="connsiteX804" fmla="*/ 5648971 w 7467600"/>
              <a:gd name="connsiteY804" fmla="*/ 891331 h 6858000"/>
              <a:gd name="connsiteX805" fmla="*/ 5844807 w 7467600"/>
              <a:gd name="connsiteY805" fmla="*/ 870718 h 6858000"/>
              <a:gd name="connsiteX806" fmla="*/ 5862975 w 7467600"/>
              <a:gd name="connsiteY806" fmla="*/ 869756 h 6858000"/>
              <a:gd name="connsiteX807" fmla="*/ 5920887 w 7467600"/>
              <a:gd name="connsiteY807" fmla="*/ 865929 h 6858000"/>
              <a:gd name="connsiteX808" fmla="*/ 5504425 w 7467600"/>
              <a:gd name="connsiteY808" fmla="*/ 848067 h 6858000"/>
              <a:gd name="connsiteX809" fmla="*/ 3607114 w 7467600"/>
              <a:gd name="connsiteY809" fmla="*/ 467441 h 6858000"/>
              <a:gd name="connsiteX810" fmla="*/ 3296242 w 7467600"/>
              <a:gd name="connsiteY810" fmla="*/ 807991 h 6858000"/>
              <a:gd name="connsiteX811" fmla="*/ 3174674 w 7467600"/>
              <a:gd name="connsiteY811" fmla="*/ 919759 h 6858000"/>
              <a:gd name="connsiteX812" fmla="*/ 3042978 w 7467600"/>
              <a:gd name="connsiteY812" fmla="*/ 1054894 h 6858000"/>
              <a:gd name="connsiteX813" fmla="*/ 2968914 w 7467600"/>
              <a:gd name="connsiteY813" fmla="*/ 1133756 h 6858000"/>
              <a:gd name="connsiteX814" fmla="*/ 3103823 w 7467600"/>
              <a:gd name="connsiteY814" fmla="*/ 1026814 h 6858000"/>
              <a:gd name="connsiteX815" fmla="*/ 3607114 w 7467600"/>
              <a:gd name="connsiteY815" fmla="*/ 467441 h 6858000"/>
              <a:gd name="connsiteX816" fmla="*/ 3744487 w 7467600"/>
              <a:gd name="connsiteY816" fmla="*/ 383136 h 6858000"/>
              <a:gd name="connsiteX817" fmla="*/ 3970213 w 7467600"/>
              <a:gd name="connsiteY817" fmla="*/ 995559 h 6858000"/>
              <a:gd name="connsiteX818" fmla="*/ 3744487 w 7467600"/>
              <a:gd name="connsiteY818" fmla="*/ 383136 h 6858000"/>
              <a:gd name="connsiteX819" fmla="*/ 3624562 w 7467600"/>
              <a:gd name="connsiteY819" fmla="*/ 367041 h 6858000"/>
              <a:gd name="connsiteX820" fmla="*/ 3489712 w 7467600"/>
              <a:gd name="connsiteY820" fmla="*/ 485386 h 6858000"/>
              <a:gd name="connsiteX821" fmla="*/ 3182994 w 7467600"/>
              <a:gd name="connsiteY821" fmla="*/ 828265 h 6858000"/>
              <a:gd name="connsiteX822" fmla="*/ 2892114 w 7467600"/>
              <a:gd name="connsiteY822" fmla="*/ 1172635 h 6858000"/>
              <a:gd name="connsiteX823" fmla="*/ 3021459 w 7467600"/>
              <a:gd name="connsiteY823" fmla="*/ 1035385 h 6858000"/>
              <a:gd name="connsiteX824" fmla="*/ 3153873 w 7467600"/>
              <a:gd name="connsiteY824" fmla="*/ 898971 h 6858000"/>
              <a:gd name="connsiteX825" fmla="*/ 3276511 w 7467600"/>
              <a:gd name="connsiteY825" fmla="*/ 786423 h 6858000"/>
              <a:gd name="connsiteX826" fmla="*/ 3584154 w 7467600"/>
              <a:gd name="connsiteY826" fmla="*/ 448218 h 6858000"/>
              <a:gd name="connsiteX827" fmla="*/ 3624562 w 7467600"/>
              <a:gd name="connsiteY827" fmla="*/ 367041 h 6858000"/>
              <a:gd name="connsiteX828" fmla="*/ 3766672 w 7467600"/>
              <a:gd name="connsiteY828" fmla="*/ 359429 h 6858000"/>
              <a:gd name="connsiteX829" fmla="*/ 3996338 w 7467600"/>
              <a:gd name="connsiteY829" fmla="*/ 968237 h 6858000"/>
              <a:gd name="connsiteX830" fmla="*/ 3766672 w 7467600"/>
              <a:gd name="connsiteY830" fmla="*/ 359429 h 6858000"/>
              <a:gd name="connsiteX831" fmla="*/ 5805386 w 7467600"/>
              <a:gd name="connsiteY831" fmla="*/ 239240 h 6858000"/>
              <a:gd name="connsiteX832" fmla="*/ 5736947 w 7467600"/>
              <a:gd name="connsiteY832" fmla="*/ 261367 h 6858000"/>
              <a:gd name="connsiteX833" fmla="*/ 5427012 w 7467600"/>
              <a:gd name="connsiteY833" fmla="*/ 311272 h 6858000"/>
              <a:gd name="connsiteX834" fmla="*/ 5147818 w 7467600"/>
              <a:gd name="connsiteY834" fmla="*/ 322112 h 6858000"/>
              <a:gd name="connsiteX835" fmla="*/ 5060854 w 7467600"/>
              <a:gd name="connsiteY835" fmla="*/ 311882 h 6858000"/>
              <a:gd name="connsiteX836" fmla="*/ 4945989 w 7467600"/>
              <a:gd name="connsiteY836" fmla="*/ 300516 h 6858000"/>
              <a:gd name="connsiteX837" fmla="*/ 5410479 w 7467600"/>
              <a:gd name="connsiteY837" fmla="*/ 348434 h 6858000"/>
              <a:gd name="connsiteX838" fmla="*/ 5805386 w 7467600"/>
              <a:gd name="connsiteY838" fmla="*/ 239240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882765 w 7467600"/>
              <a:gd name="connsiteY918" fmla="*/ 0 h 6858000"/>
              <a:gd name="connsiteX919" fmla="*/ 3721337 w 7467600"/>
              <a:gd name="connsiteY919" fmla="*/ 0 h 6858000"/>
              <a:gd name="connsiteX920" fmla="*/ 3797544 w 7467600"/>
              <a:gd name="connsiteY920" fmla="*/ 0 h 6858000"/>
              <a:gd name="connsiteX921" fmla="*/ 3775734 w 7467600"/>
              <a:gd name="connsiteY921" fmla="*/ 95131 h 6858000"/>
              <a:gd name="connsiteX922" fmla="*/ 3724807 w 7467600"/>
              <a:gd name="connsiteY922" fmla="*/ 272257 h 6858000"/>
              <a:gd name="connsiteX923" fmla="*/ 3726844 w 7467600"/>
              <a:gd name="connsiteY923" fmla="*/ 282988 h 6858000"/>
              <a:gd name="connsiteX924" fmla="*/ 3742664 w 7467600"/>
              <a:gd name="connsiteY924" fmla="*/ 279918 h 6858000"/>
              <a:gd name="connsiteX925" fmla="*/ 4103910 w 7467600"/>
              <a:gd name="connsiteY925" fmla="*/ 1161917 h 6858000"/>
              <a:gd name="connsiteX926" fmla="*/ 4020269 w 7467600"/>
              <a:gd name="connsiteY926" fmla="*/ 1200406 h 6858000"/>
              <a:gd name="connsiteX927" fmla="*/ 3674882 w 7467600"/>
              <a:gd name="connsiteY927" fmla="*/ 488524 h 6858000"/>
              <a:gd name="connsiteX928" fmla="*/ 3132682 w 7467600"/>
              <a:gd name="connsiteY928" fmla="*/ 1072284 h 6858000"/>
              <a:gd name="connsiteX929" fmla="*/ 2716346 w 7467600"/>
              <a:gd name="connsiteY929" fmla="*/ 1276376 h 6858000"/>
              <a:gd name="connsiteX930" fmla="*/ 2716772 w 7467600"/>
              <a:gd name="connsiteY930" fmla="*/ 1255462 h 6858000"/>
              <a:gd name="connsiteX931" fmla="*/ 3471096 w 7467600"/>
              <a:gd name="connsiteY931" fmla="*/ 437072 h 6858000"/>
              <a:gd name="connsiteX932" fmla="*/ 3639057 w 7467600"/>
              <a:gd name="connsiteY932" fmla="*/ 286334 h 6858000"/>
              <a:gd name="connsiteX933" fmla="*/ 3640309 w 7467600"/>
              <a:gd name="connsiteY933" fmla="*/ 284664 h 6858000"/>
              <a:gd name="connsiteX934" fmla="*/ 3646022 w 7467600"/>
              <a:gd name="connsiteY934" fmla="*/ 276711 h 6858000"/>
              <a:gd name="connsiteX935" fmla="*/ 3707943 w 7467600"/>
              <a:gd name="connsiteY935" fmla="*/ 65958 h 6858000"/>
              <a:gd name="connsiteX936" fmla="*/ 3721337 w 7467600"/>
              <a:gd name="connsiteY936" fmla="*/ 0 h 6858000"/>
              <a:gd name="connsiteX937" fmla="*/ 2867960 w 7467600"/>
              <a:gd name="connsiteY937" fmla="*/ 0 h 6858000"/>
              <a:gd name="connsiteX938" fmla="*/ 2926351 w 7467600"/>
              <a:gd name="connsiteY938" fmla="*/ 0 h 6858000"/>
              <a:gd name="connsiteX939" fmla="*/ 2902823 w 7467600"/>
              <a:gd name="connsiteY939" fmla="*/ 262929 h 6858000"/>
              <a:gd name="connsiteX940" fmla="*/ 2940663 w 7467600"/>
              <a:gd name="connsiteY940" fmla="*/ 140884 h 6858000"/>
              <a:gd name="connsiteX941" fmla="*/ 2947039 w 7467600"/>
              <a:gd name="connsiteY941" fmla="*/ 122524 h 6858000"/>
              <a:gd name="connsiteX942" fmla="*/ 2984316 w 7467600"/>
              <a:gd name="connsiteY942" fmla="*/ 0 h 6858000"/>
              <a:gd name="connsiteX943" fmla="*/ 3016114 w 7467600"/>
              <a:gd name="connsiteY943" fmla="*/ 0 h 6858000"/>
              <a:gd name="connsiteX944" fmla="*/ 2979949 w 7467600"/>
              <a:gd name="connsiteY944" fmla="*/ 119274 h 6858000"/>
              <a:gd name="connsiteX945" fmla="*/ 3023879 w 7467600"/>
              <a:gd name="connsiteY945" fmla="*/ 0 h 6858000"/>
              <a:gd name="connsiteX946" fmla="*/ 3105400 w 7467600"/>
              <a:gd name="connsiteY946" fmla="*/ 0 h 6858000"/>
              <a:gd name="connsiteX947" fmla="*/ 3094669 w 7467600"/>
              <a:gd name="connsiteY947" fmla="*/ 30308 h 6858000"/>
              <a:gd name="connsiteX948" fmla="*/ 2901945 w 7467600"/>
              <a:gd name="connsiteY948" fmla="*/ 466538 h 6858000"/>
              <a:gd name="connsiteX949" fmla="*/ 2815209 w 7467600"/>
              <a:gd name="connsiteY949" fmla="*/ 497361 h 6858000"/>
              <a:gd name="connsiteX950" fmla="*/ 2844845 w 7467600"/>
              <a:gd name="connsiteY950" fmla="*/ 127638 h 6858000"/>
              <a:gd name="connsiteX951" fmla="*/ 2867960 w 7467600"/>
              <a:gd name="connsiteY951" fmla="*/ 0 h 6858000"/>
              <a:gd name="connsiteX952" fmla="*/ 1057230 w 7467600"/>
              <a:gd name="connsiteY952" fmla="*/ 0 h 6858000"/>
              <a:gd name="connsiteX953" fmla="*/ 1111003 w 7467600"/>
              <a:gd name="connsiteY953" fmla="*/ 0 h 6858000"/>
              <a:gd name="connsiteX954" fmla="*/ 1125553 w 7467600"/>
              <a:gd name="connsiteY954" fmla="*/ 52588 h 6858000"/>
              <a:gd name="connsiteX955" fmla="*/ 1304276 w 7467600"/>
              <a:gd name="connsiteY955" fmla="*/ 476275 h 6858000"/>
              <a:gd name="connsiteX956" fmla="*/ 1492066 w 7467600"/>
              <a:gd name="connsiteY956" fmla="*/ 886333 h 6858000"/>
              <a:gd name="connsiteX957" fmla="*/ 1423698 w 7467600"/>
              <a:gd name="connsiteY957" fmla="*/ 710817 h 6858000"/>
              <a:gd name="connsiteX958" fmla="*/ 1357609 w 7467600"/>
              <a:gd name="connsiteY958" fmla="*/ 532892 h 6858000"/>
              <a:gd name="connsiteX959" fmla="*/ 1309550 w 7467600"/>
              <a:gd name="connsiteY959" fmla="*/ 374031 h 6858000"/>
              <a:gd name="connsiteX960" fmla="*/ 1193673 w 7467600"/>
              <a:gd name="connsiteY960" fmla="*/ 49533 h 6858000"/>
              <a:gd name="connsiteX961" fmla="*/ 1164391 w 7467600"/>
              <a:gd name="connsiteY961" fmla="*/ 0 h 6858000"/>
              <a:gd name="connsiteX962" fmla="*/ 1200666 w 7467600"/>
              <a:gd name="connsiteY962" fmla="*/ 0 h 6858000"/>
              <a:gd name="connsiteX963" fmla="*/ 1223408 w 7467600"/>
              <a:gd name="connsiteY963" fmla="*/ 38996 h 6858000"/>
              <a:gd name="connsiteX964" fmla="*/ 1339635 w 7467600"/>
              <a:gd name="connsiteY964" fmla="*/ 365517 h 6858000"/>
              <a:gd name="connsiteX965" fmla="*/ 1387469 w 7467600"/>
              <a:gd name="connsiteY965" fmla="*/ 523079 h 6858000"/>
              <a:gd name="connsiteX966" fmla="*/ 1452685 w 7467600"/>
              <a:gd name="connsiteY966" fmla="*/ 699806 h 6858000"/>
              <a:gd name="connsiteX967" fmla="*/ 1492092 w 7467600"/>
              <a:gd name="connsiteY967" fmla="*/ 800424 h 6858000"/>
              <a:gd name="connsiteX968" fmla="*/ 1455302 w 7467600"/>
              <a:gd name="connsiteY968" fmla="*/ 632913 h 6858000"/>
              <a:gd name="connsiteX969" fmla="*/ 1222336 w 7467600"/>
              <a:gd name="connsiteY969" fmla="*/ 9480 h 6858000"/>
              <a:gd name="connsiteX970" fmla="*/ 1214634 w 7467600"/>
              <a:gd name="connsiteY970" fmla="*/ 0 h 6858000"/>
              <a:gd name="connsiteX971" fmla="*/ 1289827 w 7467600"/>
              <a:gd name="connsiteY971" fmla="*/ 0 h 6858000"/>
              <a:gd name="connsiteX972" fmla="*/ 1321076 w 7467600"/>
              <a:gd name="connsiteY972" fmla="*/ 59722 h 6858000"/>
              <a:gd name="connsiteX973" fmla="*/ 1512579 w 7467600"/>
              <a:gd name="connsiteY973" fmla="*/ 626441 h 6858000"/>
              <a:gd name="connsiteX974" fmla="*/ 1506076 w 7467600"/>
              <a:gd name="connsiteY974" fmla="*/ 1089289 h 6858000"/>
              <a:gd name="connsiteX975" fmla="*/ 1486346 w 7467600"/>
              <a:gd name="connsiteY975" fmla="*/ 1079919 h 6858000"/>
              <a:gd name="connsiteX976" fmla="*/ 1070511 w 7467600"/>
              <a:gd name="connsiteY976" fmla="*/ 48609 h 6858000"/>
              <a:gd name="connsiteX977" fmla="*/ 1057230 w 7467600"/>
              <a:gd name="connsiteY977" fmla="*/ 0 h 6858000"/>
              <a:gd name="connsiteX978" fmla="*/ 43151 w 7467600"/>
              <a:gd name="connsiteY978" fmla="*/ 0 h 6858000"/>
              <a:gd name="connsiteX979" fmla="*/ 95283 w 7467600"/>
              <a:gd name="connsiteY979" fmla="*/ 0 h 6858000"/>
              <a:gd name="connsiteX980" fmla="*/ 300708 w 7467600"/>
              <a:gd name="connsiteY980" fmla="*/ 154571 h 6858000"/>
              <a:gd name="connsiteX981" fmla="*/ 530414 w 7467600"/>
              <a:gd name="connsiteY981" fmla="*/ 354673 h 6858000"/>
              <a:gd name="connsiteX982" fmla="*/ 333785 w 7467600"/>
              <a:gd name="connsiteY982" fmla="*/ 161564 h 6858000"/>
              <a:gd name="connsiteX983" fmla="*/ 147005 w 7467600"/>
              <a:gd name="connsiteY983" fmla="*/ 0 h 6858000"/>
              <a:gd name="connsiteX984" fmla="*/ 272509 w 7467600"/>
              <a:gd name="connsiteY984" fmla="*/ 0 h 6858000"/>
              <a:gd name="connsiteX985" fmla="*/ 326276 w 7467600"/>
              <a:gd name="connsiteY985" fmla="*/ 45847 h 6858000"/>
              <a:gd name="connsiteX986" fmla="*/ 823759 w 7467600"/>
              <a:gd name="connsiteY986" fmla="*/ 574145 h 6858000"/>
              <a:gd name="connsiteX987" fmla="*/ 811254 w 7467600"/>
              <a:gd name="connsiteY987" fmla="*/ 665546 h 6858000"/>
              <a:gd name="connsiteX988" fmla="*/ 154042 w 7467600"/>
              <a:gd name="connsiteY988" fmla="*/ 261522 h 6858000"/>
              <a:gd name="connsiteX989" fmla="*/ 13550 w 7467600"/>
              <a:gd name="connsiteY989" fmla="*/ 158423 h 6858000"/>
              <a:gd name="connsiteX990" fmla="*/ 0 w 7467600"/>
              <a:gd name="connsiteY990" fmla="*/ 146618 h 6858000"/>
              <a:gd name="connsiteX991" fmla="*/ 0 w 7467600"/>
              <a:gd name="connsiteY991" fmla="*/ 59161 h 6858000"/>
              <a:gd name="connsiteX992" fmla="*/ 45427 w 7467600"/>
              <a:gd name="connsiteY992" fmla="*/ 101078 h 6858000"/>
              <a:gd name="connsiteX993" fmla="*/ 630103 w 7467600"/>
              <a:gd name="connsiteY993" fmla="*/ 485885 h 6858000"/>
              <a:gd name="connsiteX994" fmla="*/ 532040 w 7467600"/>
              <a:gd name="connsiteY994" fmla="*/ 399359 h 6858000"/>
              <a:gd name="connsiteX995" fmla="*/ 517618 w 7467600"/>
              <a:gd name="connsiteY995" fmla="*/ 385726 h 6858000"/>
              <a:gd name="connsiteX996" fmla="*/ 285074 w 7467600"/>
              <a:gd name="connsiteY996" fmla="*/ 182755 h 6858000"/>
              <a:gd name="connsiteX997" fmla="*/ 43151 w 7467600"/>
              <a:gd name="connsiteY99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53035 w 7467600"/>
              <a:gd name="connsiteY127" fmla="*/ 519731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1903353 w 7467600"/>
              <a:gd name="connsiteY141" fmla="*/ 5044827 h 6858000"/>
              <a:gd name="connsiteX142" fmla="*/ 1936931 w 7467600"/>
              <a:gd name="connsiteY142" fmla="*/ 5093954 h 6858000"/>
              <a:gd name="connsiteX143" fmla="*/ 2195868 w 7467600"/>
              <a:gd name="connsiteY143" fmla="*/ 5396574 h 6858000"/>
              <a:gd name="connsiteX144" fmla="*/ 2088852 w 7467600"/>
              <a:gd name="connsiteY144" fmla="*/ 5166123 h 6858000"/>
              <a:gd name="connsiteX145" fmla="*/ 1958241 w 7467600"/>
              <a:gd name="connsiteY145" fmla="*/ 5067955 h 6858000"/>
              <a:gd name="connsiteX146" fmla="*/ 1903353 w 7467600"/>
              <a:gd name="connsiteY146" fmla="*/ 5044827 h 6858000"/>
              <a:gd name="connsiteX147" fmla="*/ 1979378 w 7467600"/>
              <a:gd name="connsiteY147" fmla="*/ 4769504 h 6858000"/>
              <a:gd name="connsiteX148" fmla="*/ 2882120 w 7467600"/>
              <a:gd name="connsiteY148" fmla="*/ 5064547 h 6858000"/>
              <a:gd name="connsiteX149" fmla="*/ 2793103 w 7467600"/>
              <a:gd name="connsiteY149" fmla="*/ 5039699 h 6858000"/>
              <a:gd name="connsiteX150" fmla="*/ 2770041 w 7467600"/>
              <a:gd name="connsiteY150" fmla="*/ 5033634 h 6858000"/>
              <a:gd name="connsiteX151" fmla="*/ 1979378 w 7467600"/>
              <a:gd name="connsiteY151" fmla="*/ 4769504 h 6858000"/>
              <a:gd name="connsiteX152" fmla="*/ 1927410 w 7467600"/>
              <a:gd name="connsiteY152" fmla="*/ 4716164 h 6858000"/>
              <a:gd name="connsiteX153" fmla="*/ 1959587 w 7467600"/>
              <a:gd name="connsiteY153" fmla="*/ 4728849 h 6858000"/>
              <a:gd name="connsiteX154" fmla="*/ 2777707 w 7467600"/>
              <a:gd name="connsiteY154" fmla="*/ 5003991 h 6858000"/>
              <a:gd name="connsiteX155" fmla="*/ 2800768 w 7467600"/>
              <a:gd name="connsiteY155" fmla="*/ 5010056 h 6858000"/>
              <a:gd name="connsiteX156" fmla="*/ 2879408 w 7467600"/>
              <a:gd name="connsiteY156" fmla="*/ 5031590 h 6858000"/>
              <a:gd name="connsiteX157" fmla="*/ 2862295 w 7467600"/>
              <a:gd name="connsiteY157" fmla="*/ 5022958 h 6858000"/>
              <a:gd name="connsiteX158" fmla="*/ 2813343 w 7467600"/>
              <a:gd name="connsiteY158" fmla="*/ 4998369 h 6858000"/>
              <a:gd name="connsiteX159" fmla="*/ 2646245 w 7467600"/>
              <a:gd name="connsiteY159" fmla="*/ 4930999 h 6858000"/>
              <a:gd name="connsiteX160" fmla="*/ 1999243 w 7467600"/>
              <a:gd name="connsiteY160" fmla="*/ 4730524 h 6858000"/>
              <a:gd name="connsiteX161" fmla="*/ 1979527 w 7467600"/>
              <a:gd name="connsiteY161" fmla="*/ 4726651 h 6858000"/>
              <a:gd name="connsiteX162" fmla="*/ 1927410 w 7467600"/>
              <a:gd name="connsiteY162" fmla="*/ 4716164 h 6858000"/>
              <a:gd name="connsiteX163" fmla="*/ 1997014 w 7467600"/>
              <a:gd name="connsiteY163" fmla="*/ 4698007 h 6858000"/>
              <a:gd name="connsiteX164" fmla="*/ 2005458 w 7467600"/>
              <a:gd name="connsiteY164" fmla="*/ 4699540 h 6858000"/>
              <a:gd name="connsiteX165" fmla="*/ 2657186 w 7467600"/>
              <a:gd name="connsiteY165" fmla="*/ 4901687 h 6858000"/>
              <a:gd name="connsiteX166" fmla="*/ 2826662 w 7467600"/>
              <a:gd name="connsiteY166" fmla="*/ 4970362 h 6858000"/>
              <a:gd name="connsiteX167" fmla="*/ 2876100 w 7467600"/>
              <a:gd name="connsiteY167" fmla="*/ 4995397 h 6858000"/>
              <a:gd name="connsiteX168" fmla="*/ 3042600 w 7467600"/>
              <a:gd name="connsiteY168" fmla="*/ 5059532 h 6858000"/>
              <a:gd name="connsiteX169" fmla="*/ 1997014 w 7467600"/>
              <a:gd name="connsiteY169" fmla="*/ 4698007 h 6858000"/>
              <a:gd name="connsiteX170" fmla="*/ 2305292 w 7467600"/>
              <a:gd name="connsiteY170" fmla="*/ 4219492 h 6858000"/>
              <a:gd name="connsiteX171" fmla="*/ 3360922 w 7467600"/>
              <a:gd name="connsiteY171" fmla="*/ 4529373 h 6858000"/>
              <a:gd name="connsiteX172" fmla="*/ 3492420 w 7467600"/>
              <a:gd name="connsiteY172" fmla="*/ 4510145 h 6858000"/>
              <a:gd name="connsiteX173" fmla="*/ 3364086 w 7467600"/>
              <a:gd name="connsiteY173" fmla="*/ 4480340 h 6858000"/>
              <a:gd name="connsiteX174" fmla="*/ 3225818 w 7467600"/>
              <a:gd name="connsiteY174" fmla="*/ 4411822 h 6858000"/>
              <a:gd name="connsiteX175" fmla="*/ 3129696 w 7467600"/>
              <a:gd name="connsiteY175" fmla="*/ 4360704 h 6858000"/>
              <a:gd name="connsiteX176" fmla="*/ 2814545 w 7467600"/>
              <a:gd name="connsiteY176" fmla="*/ 4282955 h 6858000"/>
              <a:gd name="connsiteX177" fmla="*/ 2305292 w 7467600"/>
              <a:gd name="connsiteY177" fmla="*/ 4219492 h 6858000"/>
              <a:gd name="connsiteX178" fmla="*/ 2626982 w 7467600"/>
              <a:gd name="connsiteY178" fmla="*/ 4206450 h 6858000"/>
              <a:gd name="connsiteX179" fmla="*/ 2490617 w 7467600"/>
              <a:gd name="connsiteY179" fmla="*/ 4206951 h 6858000"/>
              <a:gd name="connsiteX180" fmla="*/ 2819869 w 7467600"/>
              <a:gd name="connsiteY180" fmla="*/ 4252936 h 6858000"/>
              <a:gd name="connsiteX181" fmla="*/ 3143018 w 7467600"/>
              <a:gd name="connsiteY181" fmla="*/ 4332698 h 6858000"/>
              <a:gd name="connsiteX182" fmla="*/ 3241520 w 7467600"/>
              <a:gd name="connsiteY182" fmla="*/ 4385112 h 6858000"/>
              <a:gd name="connsiteX183" fmla="*/ 3374575 w 7467600"/>
              <a:gd name="connsiteY183" fmla="*/ 4451517 h 6858000"/>
              <a:gd name="connsiteX184" fmla="*/ 3505221 w 7467600"/>
              <a:gd name="connsiteY184" fmla="*/ 4480757 h 6858000"/>
              <a:gd name="connsiteX185" fmla="*/ 2626982 w 7467600"/>
              <a:gd name="connsiteY185" fmla="*/ 4206450 h 6858000"/>
              <a:gd name="connsiteX186" fmla="*/ 1310106 w 7467600"/>
              <a:gd name="connsiteY186" fmla="*/ 3943217 h 6858000"/>
              <a:gd name="connsiteX187" fmla="*/ 854994 w 7467600"/>
              <a:gd name="connsiteY187" fmla="*/ 4399136 h 6858000"/>
              <a:gd name="connsiteX188" fmla="*/ 742462 w 7467600"/>
              <a:gd name="connsiteY188" fmla="*/ 4594648 h 6858000"/>
              <a:gd name="connsiteX189" fmla="*/ 820602 w 7467600"/>
              <a:gd name="connsiteY189" fmla="*/ 4485915 h 6858000"/>
              <a:gd name="connsiteX190" fmla="*/ 878295 w 7467600"/>
              <a:gd name="connsiteY190" fmla="*/ 4403594 h 6858000"/>
              <a:gd name="connsiteX191" fmla="*/ 1240607 w 7467600"/>
              <a:gd name="connsiteY191" fmla="*/ 4010401 h 6858000"/>
              <a:gd name="connsiteX192" fmla="*/ 1310106 w 7467600"/>
              <a:gd name="connsiteY192" fmla="*/ 3943217 h 6858000"/>
              <a:gd name="connsiteX193" fmla="*/ 1423113 w 7467600"/>
              <a:gd name="connsiteY193" fmla="*/ 3874565 h 6858000"/>
              <a:gd name="connsiteX194" fmla="*/ 1260565 w 7467600"/>
              <a:gd name="connsiteY194" fmla="*/ 4031982 h 6858000"/>
              <a:gd name="connsiteX195" fmla="*/ 901900 w 7467600"/>
              <a:gd name="connsiteY195" fmla="*/ 4421236 h 6858000"/>
              <a:gd name="connsiteX196" fmla="*/ 845044 w 7467600"/>
              <a:gd name="connsiteY196" fmla="*/ 4502436 h 6858000"/>
              <a:gd name="connsiteX197" fmla="*/ 685926 w 7467600"/>
              <a:gd name="connsiteY197" fmla="*/ 4703069 h 6858000"/>
              <a:gd name="connsiteX198" fmla="*/ 684248 w 7467600"/>
              <a:gd name="connsiteY198" fmla="*/ 4706721 h 6858000"/>
              <a:gd name="connsiteX199" fmla="*/ 1423113 w 7467600"/>
              <a:gd name="connsiteY199" fmla="*/ 3874565 h 6858000"/>
              <a:gd name="connsiteX200" fmla="*/ 3316479 w 7467600"/>
              <a:gd name="connsiteY200" fmla="*/ 3872136 h 6858000"/>
              <a:gd name="connsiteX201" fmla="*/ 3546806 w 7467600"/>
              <a:gd name="connsiteY201" fmla="*/ 4356139 h 6858000"/>
              <a:gd name="connsiteX202" fmla="*/ 3364433 w 7467600"/>
              <a:gd name="connsiteY202" fmla="*/ 3953121 h 6858000"/>
              <a:gd name="connsiteX203" fmla="*/ 3316479 w 7467600"/>
              <a:gd name="connsiteY203" fmla="*/ 3872136 h 6858000"/>
              <a:gd name="connsiteX204" fmla="*/ 3291335 w 7467600"/>
              <a:gd name="connsiteY204" fmla="*/ 3767420 h 6858000"/>
              <a:gd name="connsiteX205" fmla="*/ 3390805 w 7467600"/>
              <a:gd name="connsiteY205" fmla="*/ 3937163 h 6858000"/>
              <a:gd name="connsiteX206" fmla="*/ 3579062 w 7467600"/>
              <a:gd name="connsiteY206" fmla="*/ 4359040 h 6858000"/>
              <a:gd name="connsiteX207" fmla="*/ 3467355 w 7467600"/>
              <a:gd name="connsiteY207" fmla="*/ 3988130 h 6858000"/>
              <a:gd name="connsiteX208" fmla="*/ 3310753 w 7467600"/>
              <a:gd name="connsiteY208" fmla="*/ 3787140 h 6858000"/>
              <a:gd name="connsiteX209" fmla="*/ 3291335 w 7467600"/>
              <a:gd name="connsiteY209" fmla="*/ 3767420 h 6858000"/>
              <a:gd name="connsiteX210" fmla="*/ 1635889 w 7467600"/>
              <a:gd name="connsiteY210" fmla="*/ 3709494 h 6858000"/>
              <a:gd name="connsiteX211" fmla="*/ 1634800 w 7467600"/>
              <a:gd name="connsiteY211" fmla="*/ 3731111 h 6858000"/>
              <a:gd name="connsiteX212" fmla="*/ 1635889 w 7467600"/>
              <a:gd name="connsiteY212" fmla="*/ 3709494 h 6858000"/>
              <a:gd name="connsiteX213" fmla="*/ 1510397 w 7467600"/>
              <a:gd name="connsiteY213" fmla="*/ 3684705 h 6858000"/>
              <a:gd name="connsiteX214" fmla="*/ 1146550 w 7467600"/>
              <a:gd name="connsiteY214" fmla="*/ 3802012 h 6858000"/>
              <a:gd name="connsiteX215" fmla="*/ 698834 w 7467600"/>
              <a:gd name="connsiteY215" fmla="*/ 3952272 h 6858000"/>
              <a:gd name="connsiteX216" fmla="*/ 34256 w 7467600"/>
              <a:gd name="connsiteY216" fmla="*/ 4347603 h 6858000"/>
              <a:gd name="connsiteX217" fmla="*/ 527241 w 7467600"/>
              <a:gd name="connsiteY217" fmla="*/ 4065078 h 6858000"/>
              <a:gd name="connsiteX218" fmla="*/ 1510397 w 7467600"/>
              <a:gd name="connsiteY218" fmla="*/ 3684705 h 6858000"/>
              <a:gd name="connsiteX219" fmla="*/ 1313114 w 7467600"/>
              <a:gd name="connsiteY219" fmla="*/ 3655216 h 6858000"/>
              <a:gd name="connsiteX220" fmla="*/ 1109304 w 7467600"/>
              <a:gd name="connsiteY220" fmla="*/ 3669030 h 6858000"/>
              <a:gd name="connsiteX221" fmla="*/ 8129 w 7467600"/>
              <a:gd name="connsiteY221" fmla="*/ 4330519 h 6858000"/>
              <a:gd name="connsiteX222" fmla="*/ 687572 w 7467600"/>
              <a:gd name="connsiteY222" fmla="*/ 3925629 h 6858000"/>
              <a:gd name="connsiteX223" fmla="*/ 1138365 w 7467600"/>
              <a:gd name="connsiteY223" fmla="*/ 3774515 h 6858000"/>
              <a:gd name="connsiteX224" fmla="*/ 1505579 w 7467600"/>
              <a:gd name="connsiteY224" fmla="*/ 3655526 h 6858000"/>
              <a:gd name="connsiteX225" fmla="*/ 1313114 w 7467600"/>
              <a:gd name="connsiteY225" fmla="*/ 3655216 h 6858000"/>
              <a:gd name="connsiteX226" fmla="*/ 3655073 w 7467600"/>
              <a:gd name="connsiteY226" fmla="*/ 3650884 h 6858000"/>
              <a:gd name="connsiteX227" fmla="*/ 3989938 w 7467600"/>
              <a:gd name="connsiteY227" fmla="*/ 3991685 h 6858000"/>
              <a:gd name="connsiteX228" fmla="*/ 4393907 w 7467600"/>
              <a:gd name="connsiteY228" fmla="*/ 4261258 h 6858000"/>
              <a:gd name="connsiteX229" fmla="*/ 4648051 w 7467600"/>
              <a:gd name="connsiteY229" fmla="*/ 4374051 h 6858000"/>
              <a:gd name="connsiteX230" fmla="*/ 4383389 w 7467600"/>
              <a:gd name="connsiteY230" fmla="*/ 4184369 h 6858000"/>
              <a:gd name="connsiteX231" fmla="*/ 4165508 w 7467600"/>
              <a:gd name="connsiteY231" fmla="*/ 4035196 h 6858000"/>
              <a:gd name="connsiteX232" fmla="*/ 4068162 w 7467600"/>
              <a:gd name="connsiteY232" fmla="*/ 3953394 h 6858000"/>
              <a:gd name="connsiteX233" fmla="*/ 3981416 w 7467600"/>
              <a:gd name="connsiteY233" fmla="*/ 3880482 h 6858000"/>
              <a:gd name="connsiteX234" fmla="*/ 3800147 w 7467600"/>
              <a:gd name="connsiteY234" fmla="*/ 3749872 h 6858000"/>
              <a:gd name="connsiteX235" fmla="*/ 3655073 w 7467600"/>
              <a:gd name="connsiteY235" fmla="*/ 3650884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5425834 w 7467600"/>
              <a:gd name="connsiteY266" fmla="*/ 3162785 h 6858000"/>
              <a:gd name="connsiteX267" fmla="*/ 1318687 w 7467600"/>
              <a:gd name="connsiteY267" fmla="*/ 3113840 h 6858000"/>
              <a:gd name="connsiteX268" fmla="*/ 1066793 w 7467600"/>
              <a:gd name="connsiteY268" fmla="*/ 3212171 h 6858000"/>
              <a:gd name="connsiteX269" fmla="*/ 993319 w 7467600"/>
              <a:gd name="connsiteY269" fmla="*/ 3247648 h 6858000"/>
              <a:gd name="connsiteX270" fmla="*/ 853081 w 7467600"/>
              <a:gd name="connsiteY270" fmla="*/ 3312410 h 6858000"/>
              <a:gd name="connsiteX271" fmla="*/ 805957 w 7467600"/>
              <a:gd name="connsiteY271" fmla="*/ 3330443 h 6858000"/>
              <a:gd name="connsiteX272" fmla="*/ 1318687 w 7467600"/>
              <a:gd name="connsiteY272" fmla="*/ 3113840 h 6858000"/>
              <a:gd name="connsiteX273" fmla="*/ 5453702 w 7467600"/>
              <a:gd name="connsiteY273" fmla="*/ 3090882 h 6858000"/>
              <a:gd name="connsiteX274" fmla="*/ 5480135 w 7467600"/>
              <a:gd name="connsiteY274" fmla="*/ 3565802 h 6858000"/>
              <a:gd name="connsiteX275" fmla="*/ 5499023 w 7467600"/>
              <a:gd name="connsiteY275" fmla="*/ 4166310 h 6858000"/>
              <a:gd name="connsiteX276" fmla="*/ 5547022 w 7467600"/>
              <a:gd name="connsiteY276" fmla="*/ 3607838 h 6858000"/>
              <a:gd name="connsiteX277" fmla="*/ 5515964 w 7467600"/>
              <a:gd name="connsiteY277" fmla="*/ 3378541 h 6858000"/>
              <a:gd name="connsiteX278" fmla="*/ 5453702 w 7467600"/>
              <a:gd name="connsiteY278" fmla="*/ 3090882 h 6858000"/>
              <a:gd name="connsiteX279" fmla="*/ 1238695 w 7467600"/>
              <a:gd name="connsiteY279" fmla="*/ 3076820 h 6858000"/>
              <a:gd name="connsiteX280" fmla="*/ 716371 w 7467600"/>
              <a:gd name="connsiteY280" fmla="*/ 3293249 h 6858000"/>
              <a:gd name="connsiteX281" fmla="*/ 579522 w 7467600"/>
              <a:gd name="connsiteY281" fmla="*/ 3371759 h 6858000"/>
              <a:gd name="connsiteX282" fmla="*/ 600288 w 7467600"/>
              <a:gd name="connsiteY282" fmla="*/ 3365555 h 6858000"/>
              <a:gd name="connsiteX283" fmla="*/ 840692 w 7467600"/>
              <a:gd name="connsiteY283" fmla="*/ 3284921 h 6858000"/>
              <a:gd name="connsiteX284" fmla="*/ 979248 w 7467600"/>
              <a:gd name="connsiteY284" fmla="*/ 3221003 h 6858000"/>
              <a:gd name="connsiteX285" fmla="*/ 1053282 w 7467600"/>
              <a:gd name="connsiteY285" fmla="*/ 3185247 h 6858000"/>
              <a:gd name="connsiteX286" fmla="*/ 1320603 w 7467600"/>
              <a:gd name="connsiteY286" fmla="*/ 3081281 h 6858000"/>
              <a:gd name="connsiteX287" fmla="*/ 1238695 w 7467600"/>
              <a:gd name="connsiteY287" fmla="*/ 3076820 h 6858000"/>
              <a:gd name="connsiteX288" fmla="*/ 5425627 w 7467600"/>
              <a:gd name="connsiteY288" fmla="*/ 2954192 h 6858000"/>
              <a:gd name="connsiteX289" fmla="*/ 5470770 w 7467600"/>
              <a:gd name="connsiteY289" fmla="*/ 3005435 h 6858000"/>
              <a:gd name="connsiteX290" fmla="*/ 5519779 w 7467600"/>
              <a:gd name="connsiteY290" fmla="*/ 4359223 h 6858000"/>
              <a:gd name="connsiteX291" fmla="*/ 5520293 w 7467600"/>
              <a:gd name="connsiteY291" fmla="*/ 4360602 h 6858000"/>
              <a:gd name="connsiteX292" fmla="*/ 5767221 w 7467600"/>
              <a:gd name="connsiteY292" fmla="*/ 4665564 h 6858000"/>
              <a:gd name="connsiteX293" fmla="*/ 6937169 w 7467600"/>
              <a:gd name="connsiteY293" fmla="*/ 4815941 h 6858000"/>
              <a:gd name="connsiteX294" fmla="*/ 6953922 w 7467600"/>
              <a:gd name="connsiteY294" fmla="*/ 4890068 h 6858000"/>
              <a:gd name="connsiteX295" fmla="*/ 6071359 w 7467600"/>
              <a:gd name="connsiteY295" fmla="*/ 4770770 h 6858000"/>
              <a:gd name="connsiteX296" fmla="*/ 6038839 w 7467600"/>
              <a:gd name="connsiteY296" fmla="*/ 4764474 h 6858000"/>
              <a:gd name="connsiteX297" fmla="*/ 6038706 w 7467600"/>
              <a:gd name="connsiteY297" fmla="*/ 4763847 h 6858000"/>
              <a:gd name="connsiteX298" fmla="*/ 6037784 w 7467600"/>
              <a:gd name="connsiteY298" fmla="*/ 4764270 h 6858000"/>
              <a:gd name="connsiteX299" fmla="*/ 6038839 w 7467600"/>
              <a:gd name="connsiteY299" fmla="*/ 4764474 h 6858000"/>
              <a:gd name="connsiteX300" fmla="*/ 6040338 w 7467600"/>
              <a:gd name="connsiteY300" fmla="*/ 4771418 h 6858000"/>
              <a:gd name="connsiteX301" fmla="*/ 6024488 w 7467600"/>
              <a:gd name="connsiteY301" fmla="*/ 4809903 h 6858000"/>
              <a:gd name="connsiteX302" fmla="*/ 5599771 w 7467600"/>
              <a:gd name="connsiteY302" fmla="*/ 5509652 h 6858000"/>
              <a:gd name="connsiteX303" fmla="*/ 5548843 w 7467600"/>
              <a:gd name="connsiteY303" fmla="*/ 5563845 h 6858000"/>
              <a:gd name="connsiteX304" fmla="*/ 5940952 w 7467600"/>
              <a:gd name="connsiteY304" fmla="*/ 6250028 h 6858000"/>
              <a:gd name="connsiteX305" fmla="*/ 6043441 w 7467600"/>
              <a:gd name="connsiteY305" fmla="*/ 6665847 h 6858000"/>
              <a:gd name="connsiteX306" fmla="*/ 6093432 w 7467600"/>
              <a:gd name="connsiteY306" fmla="*/ 6858000 h 6858000"/>
              <a:gd name="connsiteX307" fmla="*/ 6034344 w 7467600"/>
              <a:gd name="connsiteY307" fmla="*/ 6858000 h 6858000"/>
              <a:gd name="connsiteX308" fmla="*/ 6026679 w 7467600"/>
              <a:gd name="connsiteY308" fmla="*/ 6836959 h 6858000"/>
              <a:gd name="connsiteX309" fmla="*/ 5800441 w 7467600"/>
              <a:gd name="connsiteY309" fmla="*/ 6335286 h 6858000"/>
              <a:gd name="connsiteX310" fmla="*/ 5526562 w 7467600"/>
              <a:gd name="connsiteY310" fmla="*/ 5705388 h 6858000"/>
              <a:gd name="connsiteX311" fmla="*/ 5519640 w 7467600"/>
              <a:gd name="connsiteY311" fmla="*/ 5683774 h 6858000"/>
              <a:gd name="connsiteX312" fmla="*/ 5844559 w 7467600"/>
              <a:gd name="connsiteY312" fmla="*/ 6553349 h 6858000"/>
              <a:gd name="connsiteX313" fmla="*/ 5975994 w 7467600"/>
              <a:gd name="connsiteY313" fmla="*/ 6858000 h 6858000"/>
              <a:gd name="connsiteX314" fmla="*/ 5898547 w 7467600"/>
              <a:gd name="connsiteY314" fmla="*/ 6858000 h 6858000"/>
              <a:gd name="connsiteX315" fmla="*/ 5682041 w 7467600"/>
              <a:gd name="connsiteY315" fmla="*/ 6355860 h 6858000"/>
              <a:gd name="connsiteX316" fmla="*/ 5461758 w 7467600"/>
              <a:gd name="connsiteY316" fmla="*/ 5820220 h 6858000"/>
              <a:gd name="connsiteX317" fmla="*/ 5237282 w 7467600"/>
              <a:gd name="connsiteY317" fmla="*/ 6579086 h 6858000"/>
              <a:gd name="connsiteX318" fmla="*/ 5115009 w 7467600"/>
              <a:gd name="connsiteY318" fmla="*/ 6858000 h 6858000"/>
              <a:gd name="connsiteX319" fmla="*/ 5028074 w 7467600"/>
              <a:gd name="connsiteY319" fmla="*/ 6858000 h 6858000"/>
              <a:gd name="connsiteX320" fmla="*/ 5079508 w 7467600"/>
              <a:gd name="connsiteY320" fmla="*/ 6749074 h 6858000"/>
              <a:gd name="connsiteX321" fmla="*/ 5371846 w 7467600"/>
              <a:gd name="connsiteY321" fmla="*/ 5924413 h 6858000"/>
              <a:gd name="connsiteX322" fmla="*/ 5270512 w 7467600"/>
              <a:gd name="connsiteY322" fmla="*/ 6138975 h 6858000"/>
              <a:gd name="connsiteX323" fmla="*/ 5062409 w 7467600"/>
              <a:gd name="connsiteY323" fmla="*/ 6653544 h 6858000"/>
              <a:gd name="connsiteX324" fmla="*/ 5036628 w 7467600"/>
              <a:gd name="connsiteY324" fmla="*/ 6754247 h 6858000"/>
              <a:gd name="connsiteX325" fmla="*/ 5009112 w 7467600"/>
              <a:gd name="connsiteY325" fmla="*/ 6858000 h 6858000"/>
              <a:gd name="connsiteX326" fmla="*/ 4976679 w 7467600"/>
              <a:gd name="connsiteY326" fmla="*/ 6858000 h 6858000"/>
              <a:gd name="connsiteX327" fmla="*/ 5006537 w 7467600"/>
              <a:gd name="connsiteY327" fmla="*/ 6747068 h 6858000"/>
              <a:gd name="connsiteX328" fmla="*/ 5032723 w 7467600"/>
              <a:gd name="connsiteY328" fmla="*/ 6644957 h 6858000"/>
              <a:gd name="connsiteX329" fmla="*/ 5242949 w 7467600"/>
              <a:gd name="connsiteY329" fmla="*/ 6125175 h 6858000"/>
              <a:gd name="connsiteX330" fmla="*/ 5286321 w 7467600"/>
              <a:gd name="connsiteY330" fmla="*/ 6033555 h 6858000"/>
              <a:gd name="connsiteX331" fmla="*/ 5008210 w 7467600"/>
              <a:gd name="connsiteY331" fmla="*/ 6649194 h 6858000"/>
              <a:gd name="connsiteX332" fmla="*/ 4986321 w 7467600"/>
              <a:gd name="connsiteY332" fmla="*/ 6765687 h 6858000"/>
              <a:gd name="connsiteX333" fmla="*/ 4973474 w 7467600"/>
              <a:gd name="connsiteY333" fmla="*/ 6858000 h 6858000"/>
              <a:gd name="connsiteX334" fmla="*/ 4907178 w 7467600"/>
              <a:gd name="connsiteY334" fmla="*/ 6858000 h 6858000"/>
              <a:gd name="connsiteX335" fmla="*/ 4910810 w 7467600"/>
              <a:gd name="connsiteY335" fmla="*/ 6829660 h 6858000"/>
              <a:gd name="connsiteX336" fmla="*/ 4987461 w 7467600"/>
              <a:gd name="connsiteY336" fmla="*/ 6432994 h 6858000"/>
              <a:gd name="connsiteX337" fmla="*/ 5179262 w 7467600"/>
              <a:gd name="connsiteY337" fmla="*/ 6035044 h 6858000"/>
              <a:gd name="connsiteX338" fmla="*/ 4689678 w 7467600"/>
              <a:gd name="connsiteY338" fmla="*/ 6440241 h 6858000"/>
              <a:gd name="connsiteX339" fmla="*/ 4477543 w 7467600"/>
              <a:gd name="connsiteY339" fmla="*/ 6674836 h 6858000"/>
              <a:gd name="connsiteX340" fmla="*/ 4329957 w 7467600"/>
              <a:gd name="connsiteY340" fmla="*/ 6858000 h 6858000"/>
              <a:gd name="connsiteX341" fmla="*/ 4218595 w 7467600"/>
              <a:gd name="connsiteY341" fmla="*/ 6858000 h 6858000"/>
              <a:gd name="connsiteX342" fmla="*/ 4368888 w 7467600"/>
              <a:gd name="connsiteY342" fmla="*/ 6668412 h 6858000"/>
              <a:gd name="connsiteX343" fmla="*/ 4563091 w 7467600"/>
              <a:gd name="connsiteY343" fmla="*/ 6442508 h 6858000"/>
              <a:gd name="connsiteX344" fmla="*/ 5387324 w 7467600"/>
              <a:gd name="connsiteY344" fmla="*/ 5705830 h 6858000"/>
              <a:gd name="connsiteX345" fmla="*/ 5073620 w 7467600"/>
              <a:gd name="connsiteY345" fmla="*/ 5955437 h 6858000"/>
              <a:gd name="connsiteX346" fmla="*/ 4689789 w 7467600"/>
              <a:gd name="connsiteY346" fmla="*/ 6268382 h 6858000"/>
              <a:gd name="connsiteX347" fmla="*/ 4418722 w 7467600"/>
              <a:gd name="connsiteY347" fmla="*/ 6570886 h 6858000"/>
              <a:gd name="connsiteX348" fmla="*/ 4214944 w 7467600"/>
              <a:gd name="connsiteY348" fmla="*/ 6858000 h 6858000"/>
              <a:gd name="connsiteX349" fmla="*/ 4177898 w 7467600"/>
              <a:gd name="connsiteY349" fmla="*/ 6858000 h 6858000"/>
              <a:gd name="connsiteX350" fmla="*/ 4391597 w 7467600"/>
              <a:gd name="connsiteY350" fmla="*/ 6556370 h 6858000"/>
              <a:gd name="connsiteX351" fmla="*/ 4668889 w 7467600"/>
              <a:gd name="connsiteY351" fmla="*/ 6246399 h 6858000"/>
              <a:gd name="connsiteX352" fmla="*/ 5055427 w 7467600"/>
              <a:gd name="connsiteY352" fmla="*/ 5931476 h 6858000"/>
              <a:gd name="connsiteX353" fmla="*/ 5371814 w 7467600"/>
              <a:gd name="connsiteY353" fmla="*/ 5678975 h 6858000"/>
              <a:gd name="connsiteX354" fmla="*/ 4987918 w 7467600"/>
              <a:gd name="connsiteY354" fmla="*/ 5838701 h 6858000"/>
              <a:gd name="connsiteX355" fmla="*/ 4317146 w 7467600"/>
              <a:gd name="connsiteY355" fmla="*/ 6587716 h 6858000"/>
              <a:gd name="connsiteX356" fmla="*/ 4171627 w 7467600"/>
              <a:gd name="connsiteY356" fmla="*/ 6858000 h 6858000"/>
              <a:gd name="connsiteX357" fmla="*/ 4081585 w 7467600"/>
              <a:gd name="connsiteY357" fmla="*/ 6858000 h 6858000"/>
              <a:gd name="connsiteX358" fmla="*/ 4238603 w 7467600"/>
              <a:gd name="connsiteY358" fmla="*/ 6559341 h 6858000"/>
              <a:gd name="connsiteX359" fmla="*/ 4778333 w 7467600"/>
              <a:gd name="connsiteY359" fmla="*/ 5873626 h 6858000"/>
              <a:gd name="connsiteX360" fmla="*/ 5414185 w 7467600"/>
              <a:gd name="connsiteY360" fmla="*/ 5573882 h 6858000"/>
              <a:gd name="connsiteX361" fmla="*/ 5959648 w 7467600"/>
              <a:gd name="connsiteY361" fmla="*/ 4760797 h 6858000"/>
              <a:gd name="connsiteX362" fmla="*/ 5355019 w 7467600"/>
              <a:gd name="connsiteY362" fmla="*/ 4734672 h 6858000"/>
              <a:gd name="connsiteX363" fmla="*/ 5083565 w 7467600"/>
              <a:gd name="connsiteY363" fmla="*/ 5179121 h 6858000"/>
              <a:gd name="connsiteX364" fmla="*/ 4713577 w 7467600"/>
              <a:gd name="connsiteY364" fmla="*/ 5616803 h 6858000"/>
              <a:gd name="connsiteX365" fmla="*/ 3989559 w 7467600"/>
              <a:gd name="connsiteY365" fmla="*/ 6145945 h 6858000"/>
              <a:gd name="connsiteX366" fmla="*/ 3939824 w 7467600"/>
              <a:gd name="connsiteY366" fmla="*/ 6066900 h 6858000"/>
              <a:gd name="connsiteX367" fmla="*/ 4584537 w 7467600"/>
              <a:gd name="connsiteY367" fmla="*/ 5324826 h 6858000"/>
              <a:gd name="connsiteX368" fmla="*/ 5037105 w 7467600"/>
              <a:gd name="connsiteY368" fmla="*/ 5088765 h 6858000"/>
              <a:gd name="connsiteX369" fmla="*/ 5039930 w 7467600"/>
              <a:gd name="connsiteY369" fmla="*/ 5089585 h 6858000"/>
              <a:gd name="connsiteX370" fmla="*/ 5263764 w 7467600"/>
              <a:gd name="connsiteY370" fmla="*/ 4735525 h 6858000"/>
              <a:gd name="connsiteX371" fmla="*/ 4086300 w 7467600"/>
              <a:gd name="connsiteY371" fmla="*/ 4884599 h 6858000"/>
              <a:gd name="connsiteX372" fmla="*/ 4085485 w 7467600"/>
              <a:gd name="connsiteY372" fmla="*/ 4899070 h 6858000"/>
              <a:gd name="connsiteX373" fmla="*/ 3871915 w 7467600"/>
              <a:gd name="connsiteY373" fmla="*/ 5253645 h 6858000"/>
              <a:gd name="connsiteX374" fmla="*/ 3799374 w 7467600"/>
              <a:gd name="connsiteY374" fmla="*/ 5466127 h 6858000"/>
              <a:gd name="connsiteX375" fmla="*/ 3498850 w 7467600"/>
              <a:gd name="connsiteY375" fmla="*/ 6661888 h 6858000"/>
              <a:gd name="connsiteX376" fmla="*/ 3399216 w 7467600"/>
              <a:gd name="connsiteY376" fmla="*/ 6858000 h 6858000"/>
              <a:gd name="connsiteX377" fmla="*/ 3303688 w 7467600"/>
              <a:gd name="connsiteY377" fmla="*/ 6858000 h 6858000"/>
              <a:gd name="connsiteX378" fmla="*/ 3391774 w 7467600"/>
              <a:gd name="connsiteY378" fmla="*/ 6697181 h 6858000"/>
              <a:gd name="connsiteX379" fmla="*/ 3735540 w 7467600"/>
              <a:gd name="connsiteY379" fmla="*/ 5546923 h 6858000"/>
              <a:gd name="connsiteX380" fmla="*/ 3729438 w 7467600"/>
              <a:gd name="connsiteY380" fmla="*/ 5569058 h 6858000"/>
              <a:gd name="connsiteX381" fmla="*/ 3707782 w 7467600"/>
              <a:gd name="connsiteY381" fmla="*/ 5644908 h 6858000"/>
              <a:gd name="connsiteX382" fmla="*/ 3583827 w 7467600"/>
              <a:gd name="connsiteY382" fmla="*/ 6039215 h 6858000"/>
              <a:gd name="connsiteX383" fmla="*/ 3547861 w 7467600"/>
              <a:gd name="connsiteY383" fmla="*/ 6129609 h 6858000"/>
              <a:gd name="connsiteX384" fmla="*/ 3490905 w 7467600"/>
              <a:gd name="connsiteY384" fmla="*/ 6277660 h 6858000"/>
              <a:gd name="connsiteX385" fmla="*/ 3455859 w 7467600"/>
              <a:gd name="connsiteY385" fmla="*/ 6391301 h 6858000"/>
              <a:gd name="connsiteX386" fmla="*/ 3429112 w 7467600"/>
              <a:gd name="connsiteY386" fmla="*/ 6479469 h 6858000"/>
              <a:gd name="connsiteX387" fmla="*/ 3304862 w 7467600"/>
              <a:gd name="connsiteY387" fmla="*/ 6796476 h 6858000"/>
              <a:gd name="connsiteX388" fmla="*/ 3276071 w 7467600"/>
              <a:gd name="connsiteY388" fmla="*/ 6858000 h 6858000"/>
              <a:gd name="connsiteX389" fmla="*/ 3240805 w 7467600"/>
              <a:gd name="connsiteY389" fmla="*/ 6858000 h 6858000"/>
              <a:gd name="connsiteX390" fmla="*/ 3275917 w 7467600"/>
              <a:gd name="connsiteY390" fmla="*/ 6783192 h 6858000"/>
              <a:gd name="connsiteX391" fmla="*/ 3399358 w 7467600"/>
              <a:gd name="connsiteY391" fmla="*/ 6469011 h 6858000"/>
              <a:gd name="connsiteX392" fmla="*/ 3425650 w 7467600"/>
              <a:gd name="connsiteY392" fmla="*/ 6381333 h 6858000"/>
              <a:gd name="connsiteX393" fmla="*/ 3460661 w 7467600"/>
              <a:gd name="connsiteY393" fmla="*/ 6266763 h 6858000"/>
              <a:gd name="connsiteX394" fmla="*/ 3518021 w 7467600"/>
              <a:gd name="connsiteY394" fmla="*/ 6117298 h 6858000"/>
              <a:gd name="connsiteX395" fmla="*/ 3554035 w 7467600"/>
              <a:gd name="connsiteY395" fmla="*/ 6027832 h 6858000"/>
              <a:gd name="connsiteX396" fmla="*/ 3677174 w 7467600"/>
              <a:gd name="connsiteY396" fmla="*/ 5636351 h 6858000"/>
              <a:gd name="connsiteX397" fmla="*/ 3698819 w 7467600"/>
              <a:gd name="connsiteY397" fmla="*/ 5560503 h 6858000"/>
              <a:gd name="connsiteX398" fmla="*/ 3702094 w 7467600"/>
              <a:gd name="connsiteY398" fmla="*/ 5549194 h 6858000"/>
              <a:gd name="connsiteX399" fmla="*/ 3398355 w 7467600"/>
              <a:gd name="connsiteY399" fmla="*/ 6094603 h 6858000"/>
              <a:gd name="connsiteX400" fmla="*/ 3193941 w 7467600"/>
              <a:gd name="connsiteY400" fmla="*/ 6798775 h 6858000"/>
              <a:gd name="connsiteX401" fmla="*/ 3184140 w 7467600"/>
              <a:gd name="connsiteY401" fmla="*/ 6858000 h 6858000"/>
              <a:gd name="connsiteX402" fmla="*/ 3099978 w 7467600"/>
              <a:gd name="connsiteY402" fmla="*/ 6858000 h 6858000"/>
              <a:gd name="connsiteX403" fmla="*/ 3101556 w 7467600"/>
              <a:gd name="connsiteY403" fmla="*/ 6843337 h 6858000"/>
              <a:gd name="connsiteX404" fmla="*/ 3370162 w 7467600"/>
              <a:gd name="connsiteY404" fmla="*/ 5785550 h 6858000"/>
              <a:gd name="connsiteX405" fmla="*/ 3746477 w 7467600"/>
              <a:gd name="connsiteY405" fmla="*/ 5377889 h 6858000"/>
              <a:gd name="connsiteX406" fmla="*/ 3863399 w 7467600"/>
              <a:gd name="connsiteY406" fmla="*/ 5087257 h 6858000"/>
              <a:gd name="connsiteX407" fmla="*/ 3968712 w 7467600"/>
              <a:gd name="connsiteY407" fmla="*/ 4913989 h 6858000"/>
              <a:gd name="connsiteX408" fmla="*/ 2792390 w 7467600"/>
              <a:gd name="connsiteY408" fmla="*/ 5382974 h 6858000"/>
              <a:gd name="connsiteX409" fmla="*/ 2714982 w 7467600"/>
              <a:gd name="connsiteY409" fmla="*/ 5427051 h 6858000"/>
              <a:gd name="connsiteX410" fmla="*/ 2813361 w 7467600"/>
              <a:gd name="connsiteY410" fmla="*/ 6023912 h 6858000"/>
              <a:gd name="connsiteX411" fmla="*/ 2688430 w 7467600"/>
              <a:gd name="connsiteY411" fmla="*/ 6801564 h 6858000"/>
              <a:gd name="connsiteX412" fmla="*/ 2629626 w 7467600"/>
              <a:gd name="connsiteY412" fmla="*/ 6763394 h 6858000"/>
              <a:gd name="connsiteX413" fmla="*/ 2565328 w 7467600"/>
              <a:gd name="connsiteY413" fmla="*/ 5516399 h 6858000"/>
              <a:gd name="connsiteX414" fmla="*/ 1922999 w 7467600"/>
              <a:gd name="connsiteY414" fmla="*/ 5980343 h 6858000"/>
              <a:gd name="connsiteX415" fmla="*/ 1950261 w 7467600"/>
              <a:gd name="connsiteY415" fmla="*/ 6405858 h 6858000"/>
              <a:gd name="connsiteX416" fmla="*/ 2365554 w 7467600"/>
              <a:gd name="connsiteY416" fmla="*/ 6759107 h 6858000"/>
              <a:gd name="connsiteX417" fmla="*/ 2424142 w 7467600"/>
              <a:gd name="connsiteY417" fmla="*/ 6858000 h 6858000"/>
              <a:gd name="connsiteX418" fmla="*/ 2395994 w 7467600"/>
              <a:gd name="connsiteY418" fmla="*/ 6858000 h 6858000"/>
              <a:gd name="connsiteX419" fmla="*/ 2392863 w 7467600"/>
              <a:gd name="connsiteY419" fmla="*/ 6852964 h 6858000"/>
              <a:gd name="connsiteX420" fmla="*/ 2017589 w 7467600"/>
              <a:gd name="connsiteY420" fmla="*/ 6493982 h 6858000"/>
              <a:gd name="connsiteX421" fmla="*/ 2147336 w 7467600"/>
              <a:gd name="connsiteY421" fmla="*/ 6594052 h 6858000"/>
              <a:gd name="connsiteX422" fmla="*/ 2207047 w 7467600"/>
              <a:gd name="connsiteY422" fmla="*/ 6654540 h 6858000"/>
              <a:gd name="connsiteX423" fmla="*/ 2299106 w 7467600"/>
              <a:gd name="connsiteY423" fmla="*/ 6778931 h 6858000"/>
              <a:gd name="connsiteX424" fmla="*/ 2314430 w 7467600"/>
              <a:gd name="connsiteY424" fmla="*/ 6801144 h 6858000"/>
              <a:gd name="connsiteX425" fmla="*/ 2352406 w 7467600"/>
              <a:gd name="connsiteY425" fmla="*/ 6858000 h 6858000"/>
              <a:gd name="connsiteX426" fmla="*/ 2314492 w 7467600"/>
              <a:gd name="connsiteY426" fmla="*/ 6858000 h 6858000"/>
              <a:gd name="connsiteX427" fmla="*/ 2288095 w 7467600"/>
              <a:gd name="connsiteY427" fmla="*/ 6818030 h 6858000"/>
              <a:gd name="connsiteX428" fmla="*/ 2272768 w 7467600"/>
              <a:gd name="connsiteY428" fmla="*/ 6795822 h 6858000"/>
              <a:gd name="connsiteX429" fmla="*/ 2182715 w 7467600"/>
              <a:gd name="connsiteY429" fmla="*/ 6675071 h 6858000"/>
              <a:gd name="connsiteX430" fmla="*/ 2032061 w 7467600"/>
              <a:gd name="connsiteY430" fmla="*/ 6541380 h 6858000"/>
              <a:gd name="connsiteX431" fmla="*/ 2257220 w 7467600"/>
              <a:gd name="connsiteY431" fmla="*/ 6826257 h 6858000"/>
              <a:gd name="connsiteX432" fmla="*/ 2281324 w 7467600"/>
              <a:gd name="connsiteY432" fmla="*/ 6858000 h 6858000"/>
              <a:gd name="connsiteX433" fmla="*/ 2242860 w 7467600"/>
              <a:gd name="connsiteY433" fmla="*/ 6858000 h 6858000"/>
              <a:gd name="connsiteX434" fmla="*/ 2232818 w 7467600"/>
              <a:gd name="connsiteY434" fmla="*/ 6844926 h 6858000"/>
              <a:gd name="connsiteX435" fmla="*/ 1990172 w 7467600"/>
              <a:gd name="connsiteY435" fmla="*/ 6542121 h 6858000"/>
              <a:gd name="connsiteX436" fmla="*/ 2124090 w 7467600"/>
              <a:gd name="connsiteY436" fmla="*/ 6761017 h 6858000"/>
              <a:gd name="connsiteX437" fmla="*/ 2200380 w 7467600"/>
              <a:gd name="connsiteY437" fmla="*/ 6858000 h 6858000"/>
              <a:gd name="connsiteX438" fmla="*/ 2147507 w 7467600"/>
              <a:gd name="connsiteY438" fmla="*/ 6858000 h 6858000"/>
              <a:gd name="connsiteX439" fmla="*/ 2070668 w 7467600"/>
              <a:gd name="connsiteY439" fmla="*/ 6761520 h 6858000"/>
              <a:gd name="connsiteX440" fmla="*/ 1975142 w 7467600"/>
              <a:gd name="connsiteY440" fmla="*/ 6585570 h 6858000"/>
              <a:gd name="connsiteX441" fmla="*/ 2050035 w 7467600"/>
              <a:gd name="connsiteY441" fmla="*/ 6813345 h 6858000"/>
              <a:gd name="connsiteX442" fmla="*/ 2063025 w 7467600"/>
              <a:gd name="connsiteY442" fmla="*/ 6858000 h 6858000"/>
              <a:gd name="connsiteX443" fmla="*/ 2021675 w 7467600"/>
              <a:gd name="connsiteY443" fmla="*/ 6858000 h 6858000"/>
              <a:gd name="connsiteX444" fmla="*/ 2019308 w 7467600"/>
              <a:gd name="connsiteY444" fmla="*/ 6847118 h 6858000"/>
              <a:gd name="connsiteX445" fmla="*/ 1938835 w 7467600"/>
              <a:gd name="connsiteY445" fmla="*/ 6551160 h 6858000"/>
              <a:gd name="connsiteX446" fmla="*/ 1953230 w 7467600"/>
              <a:gd name="connsiteY446" fmla="*/ 6759699 h 6858000"/>
              <a:gd name="connsiteX447" fmla="*/ 1956763 w 7467600"/>
              <a:gd name="connsiteY447" fmla="*/ 6778191 h 6858000"/>
              <a:gd name="connsiteX448" fmla="*/ 1967925 w 7467600"/>
              <a:gd name="connsiteY448" fmla="*/ 6858000 h 6858000"/>
              <a:gd name="connsiteX449" fmla="*/ 1936622 w 7467600"/>
              <a:gd name="connsiteY449" fmla="*/ 6858000 h 6858000"/>
              <a:gd name="connsiteX450" fmla="*/ 1926261 w 7467600"/>
              <a:gd name="connsiteY450" fmla="*/ 6784064 h 6858000"/>
              <a:gd name="connsiteX451" fmla="*/ 1922724 w 7467600"/>
              <a:gd name="connsiteY451" fmla="*/ 6765577 h 6858000"/>
              <a:gd name="connsiteX452" fmla="*/ 1904650 w 7467600"/>
              <a:gd name="connsiteY452" fmla="*/ 6639616 h 6858000"/>
              <a:gd name="connsiteX453" fmla="*/ 1885273 w 7467600"/>
              <a:gd name="connsiteY453" fmla="*/ 6858000 h 6858000"/>
              <a:gd name="connsiteX454" fmla="*/ 1854363 w 7467600"/>
              <a:gd name="connsiteY454" fmla="*/ 6858000 h 6858000"/>
              <a:gd name="connsiteX455" fmla="*/ 1880391 w 7467600"/>
              <a:gd name="connsiteY455" fmla="*/ 6603796 h 6858000"/>
              <a:gd name="connsiteX456" fmla="*/ 1818273 w 7467600"/>
              <a:gd name="connsiteY456" fmla="*/ 6715729 h 6858000"/>
              <a:gd name="connsiteX457" fmla="*/ 1794691 w 7467600"/>
              <a:gd name="connsiteY457" fmla="*/ 6843239 h 6858000"/>
              <a:gd name="connsiteX458" fmla="*/ 1794914 w 7467600"/>
              <a:gd name="connsiteY458" fmla="*/ 6858000 h 6858000"/>
              <a:gd name="connsiteX459" fmla="*/ 1746128 w 7467600"/>
              <a:gd name="connsiteY459" fmla="*/ 6858000 h 6858000"/>
              <a:gd name="connsiteX460" fmla="*/ 1753934 w 7467600"/>
              <a:gd name="connsiteY460" fmla="*/ 6724796 h 6858000"/>
              <a:gd name="connsiteX461" fmla="*/ 1792053 w 7467600"/>
              <a:gd name="connsiteY461" fmla="*/ 6572396 h 6858000"/>
              <a:gd name="connsiteX462" fmla="*/ 1862248 w 7467600"/>
              <a:gd name="connsiteY462" fmla="*/ 6266397 h 6858000"/>
              <a:gd name="connsiteX463" fmla="*/ 1862250 w 7467600"/>
              <a:gd name="connsiteY463" fmla="*/ 6033531 h 6858000"/>
              <a:gd name="connsiteX464" fmla="*/ 1211999 w 7467600"/>
              <a:gd name="connsiteY464" fmla="*/ 6683610 h 6858000"/>
              <a:gd name="connsiteX465" fmla="*/ 1213266 w 7467600"/>
              <a:gd name="connsiteY465" fmla="*/ 6691947 h 6858000"/>
              <a:gd name="connsiteX466" fmla="*/ 1203370 w 7467600"/>
              <a:gd name="connsiteY466" fmla="*/ 6850676 h 6858000"/>
              <a:gd name="connsiteX467" fmla="*/ 1203671 w 7467600"/>
              <a:gd name="connsiteY467" fmla="*/ 6858000 h 6858000"/>
              <a:gd name="connsiteX468" fmla="*/ 1143180 w 7467600"/>
              <a:gd name="connsiteY468" fmla="*/ 6858000 h 6858000"/>
              <a:gd name="connsiteX469" fmla="*/ 1142176 w 7467600"/>
              <a:gd name="connsiteY469" fmla="*/ 6766045 h 6858000"/>
              <a:gd name="connsiteX470" fmla="*/ 1067484 w 7467600"/>
              <a:gd name="connsiteY470" fmla="*/ 6858000 h 6858000"/>
              <a:gd name="connsiteX471" fmla="*/ 953928 w 7467600"/>
              <a:gd name="connsiteY471" fmla="*/ 6858000 h 6858000"/>
              <a:gd name="connsiteX472" fmla="*/ 959715 w 7467600"/>
              <a:gd name="connsiteY472" fmla="*/ 6850185 h 6858000"/>
              <a:gd name="connsiteX473" fmla="*/ 1483788 w 7467600"/>
              <a:gd name="connsiteY473" fmla="*/ 6259174 h 6858000"/>
              <a:gd name="connsiteX474" fmla="*/ 1100671 w 7467600"/>
              <a:gd name="connsiteY474" fmla="*/ 6252137 h 6858000"/>
              <a:gd name="connsiteX475" fmla="*/ 1090144 w 7467600"/>
              <a:gd name="connsiteY475" fmla="*/ 6256748 h 6858000"/>
              <a:gd name="connsiteX476" fmla="*/ 1095872 w 7467600"/>
              <a:gd name="connsiteY476" fmla="*/ 6271892 h 6858000"/>
              <a:gd name="connsiteX477" fmla="*/ 262785 w 7467600"/>
              <a:gd name="connsiteY477" fmla="*/ 6845450 h 6858000"/>
              <a:gd name="connsiteX478" fmla="*/ 209968 w 7467600"/>
              <a:gd name="connsiteY478" fmla="*/ 6770713 h 6858000"/>
              <a:gd name="connsiteX479" fmla="*/ 873460 w 7467600"/>
              <a:gd name="connsiteY479" fmla="*/ 6253768 h 6858000"/>
              <a:gd name="connsiteX480" fmla="*/ 192686 w 7467600"/>
              <a:gd name="connsiteY480" fmla="*/ 5849257 h 6858000"/>
              <a:gd name="connsiteX481" fmla="*/ 4696 w 7467600"/>
              <a:gd name="connsiteY481" fmla="*/ 5697668 h 6858000"/>
              <a:gd name="connsiteX482" fmla="*/ 0 w 7467600"/>
              <a:gd name="connsiteY482" fmla="*/ 5689984 h 6858000"/>
              <a:gd name="connsiteX483" fmla="*/ 0 w 7467600"/>
              <a:gd name="connsiteY483" fmla="*/ 5513472 h 6858000"/>
              <a:gd name="connsiteX484" fmla="*/ 174101 w 7467600"/>
              <a:gd name="connsiteY484" fmla="*/ 5620277 h 6858000"/>
              <a:gd name="connsiteX485" fmla="*/ 891800 w 7467600"/>
              <a:gd name="connsiteY485" fmla="*/ 6036935 h 6858000"/>
              <a:gd name="connsiteX486" fmla="*/ 1072219 w 7467600"/>
              <a:gd name="connsiteY486" fmla="*/ 6169443 h 6858000"/>
              <a:gd name="connsiteX487" fmla="*/ 1074117 w 7467600"/>
              <a:gd name="connsiteY487" fmla="*/ 6170301 h 6858000"/>
              <a:gd name="connsiteX488" fmla="*/ 1083114 w 7467600"/>
              <a:gd name="connsiteY488" fmla="*/ 6174131 h 6858000"/>
              <a:gd name="connsiteX489" fmla="*/ 1543010 w 7467600"/>
              <a:gd name="connsiteY489" fmla="*/ 6191140 h 6858000"/>
              <a:gd name="connsiteX490" fmla="*/ 1551080 w 7467600"/>
              <a:gd name="connsiteY490" fmla="*/ 6195006 h 6858000"/>
              <a:gd name="connsiteX491" fmla="*/ 2345443 w 7467600"/>
              <a:gd name="connsiteY491" fmla="*/ 5549882 h 6858000"/>
              <a:gd name="connsiteX492" fmla="*/ 1721499 w 7467600"/>
              <a:gd name="connsiteY492" fmla="*/ 5599969 h 6858000"/>
              <a:gd name="connsiteX493" fmla="*/ 767716 w 7467600"/>
              <a:gd name="connsiteY493" fmla="*/ 5472768 h 6858000"/>
              <a:gd name="connsiteX494" fmla="*/ 722147 w 7467600"/>
              <a:gd name="connsiteY494" fmla="*/ 5393091 h 6858000"/>
              <a:gd name="connsiteX495" fmla="*/ 1485552 w 7467600"/>
              <a:gd name="connsiteY495" fmla="*/ 5313202 h 6858000"/>
              <a:gd name="connsiteX496" fmla="*/ 2143004 w 7467600"/>
              <a:gd name="connsiteY496" fmla="*/ 5402420 h 6858000"/>
              <a:gd name="connsiteX497" fmla="*/ 1933391 w 7467600"/>
              <a:gd name="connsiteY497" fmla="*/ 5156971 h 6858000"/>
              <a:gd name="connsiteX498" fmla="*/ 1827118 w 7467600"/>
              <a:gd name="connsiteY498" fmla="*/ 4968410 h 6858000"/>
              <a:gd name="connsiteX499" fmla="*/ 1837349 w 7467600"/>
              <a:gd name="connsiteY499" fmla="*/ 4956357 h 6858000"/>
              <a:gd name="connsiteX500" fmla="*/ 2162835 w 7467600"/>
              <a:gd name="connsiteY500" fmla="*/ 5187853 h 6858000"/>
              <a:gd name="connsiteX501" fmla="*/ 2257167 w 7467600"/>
              <a:gd name="connsiteY501" fmla="*/ 5462123 h 6858000"/>
              <a:gd name="connsiteX502" fmla="*/ 2261598 w 7467600"/>
              <a:gd name="connsiteY502" fmla="*/ 5467998 h 6858000"/>
              <a:gd name="connsiteX503" fmla="*/ 2437177 w 7467600"/>
              <a:gd name="connsiteY503" fmla="*/ 5479608 h 6858000"/>
              <a:gd name="connsiteX504" fmla="*/ 2445247 w 7467600"/>
              <a:gd name="connsiteY504" fmla="*/ 5483476 h 6858000"/>
              <a:gd name="connsiteX505" fmla="*/ 2743626 w 7467600"/>
              <a:gd name="connsiteY505" fmla="*/ 5304819 h 6858000"/>
              <a:gd name="connsiteX506" fmla="*/ 3048102 w 7467600"/>
              <a:gd name="connsiteY506" fmla="*/ 5150595 h 6858000"/>
              <a:gd name="connsiteX507" fmla="*/ 1799414 w 7467600"/>
              <a:gd name="connsiteY507" fmla="*/ 4694732 h 6858000"/>
              <a:gd name="connsiteX508" fmla="*/ 1771735 w 7467600"/>
              <a:gd name="connsiteY508" fmla="*/ 4619929 h 6858000"/>
              <a:gd name="connsiteX509" fmla="*/ 3104273 w 7467600"/>
              <a:gd name="connsiteY509" fmla="*/ 5076159 h 6858000"/>
              <a:gd name="connsiteX510" fmla="*/ 3113245 w 7467600"/>
              <a:gd name="connsiteY510" fmla="*/ 5090705 h 6858000"/>
              <a:gd name="connsiteX511" fmla="*/ 3126294 w 7467600"/>
              <a:gd name="connsiteY511" fmla="*/ 5114400 h 6858000"/>
              <a:gd name="connsiteX512" fmla="*/ 3937433 w 7467600"/>
              <a:gd name="connsiteY512" fmla="*/ 4830473 h 6858000"/>
              <a:gd name="connsiteX513" fmla="*/ 3590475 w 7467600"/>
              <a:gd name="connsiteY513" fmla="*/ 4597974 h 6858000"/>
              <a:gd name="connsiteX514" fmla="*/ 3100264 w 7467600"/>
              <a:gd name="connsiteY514" fmla="*/ 4579845 h 6858000"/>
              <a:gd name="connsiteX515" fmla="*/ 2183576 w 7467600"/>
              <a:gd name="connsiteY515" fmla="*/ 4227150 h 6858000"/>
              <a:gd name="connsiteX516" fmla="*/ 2151029 w 7467600"/>
              <a:gd name="connsiteY516" fmla="*/ 4146947 h 6858000"/>
              <a:gd name="connsiteX517" fmla="*/ 3563434 w 7467600"/>
              <a:gd name="connsiteY517" fmla="*/ 4469115 h 6858000"/>
              <a:gd name="connsiteX518" fmla="*/ 3177952 w 7467600"/>
              <a:gd name="connsiteY518" fmla="*/ 3657386 h 6858000"/>
              <a:gd name="connsiteX519" fmla="*/ 3189263 w 7467600"/>
              <a:gd name="connsiteY519" fmla="*/ 3625726 h 6858000"/>
              <a:gd name="connsiteX520" fmla="*/ 3560912 w 7467600"/>
              <a:gd name="connsiteY520" fmla="*/ 4079863 h 6858000"/>
              <a:gd name="connsiteX521" fmla="*/ 3626636 w 7467600"/>
              <a:gd name="connsiteY521" fmla="*/ 4512230 h 6858000"/>
              <a:gd name="connsiteX522" fmla="*/ 3653088 w 7467600"/>
              <a:gd name="connsiteY522" fmla="*/ 4521417 h 6858000"/>
              <a:gd name="connsiteX523" fmla="*/ 3988128 w 7467600"/>
              <a:gd name="connsiteY523" fmla="*/ 4817267 h 6858000"/>
              <a:gd name="connsiteX524" fmla="*/ 4830582 w 7467600"/>
              <a:gd name="connsiteY524" fmla="*/ 4676000 h 6858000"/>
              <a:gd name="connsiteX525" fmla="*/ 4830100 w 7467600"/>
              <a:gd name="connsiteY525" fmla="*/ 4675554 h 6858000"/>
              <a:gd name="connsiteX526" fmla="*/ 4036318 w 7467600"/>
              <a:gd name="connsiteY526" fmla="*/ 4147013 h 6858000"/>
              <a:gd name="connsiteX527" fmla="*/ 3432098 w 7467600"/>
              <a:gd name="connsiteY527" fmla="*/ 3537312 h 6858000"/>
              <a:gd name="connsiteX528" fmla="*/ 3446761 w 7467600"/>
              <a:gd name="connsiteY528" fmla="*/ 3461278 h 6858000"/>
              <a:gd name="connsiteX529" fmla="*/ 4419733 w 7467600"/>
              <a:gd name="connsiteY529" fmla="*/ 3963555 h 6858000"/>
              <a:gd name="connsiteX530" fmla="*/ 4781371 w 7467600"/>
              <a:gd name="connsiteY530" fmla="*/ 4458604 h 6858000"/>
              <a:gd name="connsiteX531" fmla="*/ 4780440 w 7467600"/>
              <a:gd name="connsiteY531" fmla="*/ 4470290 h 6858000"/>
              <a:gd name="connsiteX532" fmla="*/ 4898954 w 7467600"/>
              <a:gd name="connsiteY532" fmla="*/ 4662092 h 6858000"/>
              <a:gd name="connsiteX533" fmla="*/ 4900699 w 7467600"/>
              <a:gd name="connsiteY533" fmla="*/ 4670867 h 6858000"/>
              <a:gd name="connsiteX534" fmla="*/ 5714511 w 7467600"/>
              <a:gd name="connsiteY534" fmla="*/ 4663483 h 6858000"/>
              <a:gd name="connsiteX535" fmla="*/ 5464793 w 7467600"/>
              <a:gd name="connsiteY535" fmla="*/ 4393556 h 6858000"/>
              <a:gd name="connsiteX536" fmla="*/ 5461897 w 7467600"/>
              <a:gd name="connsiteY536" fmla="*/ 4390879 h 6858000"/>
              <a:gd name="connsiteX537" fmla="*/ 4294126 w 7467600"/>
              <a:gd name="connsiteY537" fmla="*/ 3303048 h 6858000"/>
              <a:gd name="connsiteX538" fmla="*/ 4305321 w 7467600"/>
              <a:gd name="connsiteY538" fmla="*/ 3256953 h 6858000"/>
              <a:gd name="connsiteX539" fmla="*/ 4949299 w 7467600"/>
              <a:gd name="connsiteY539" fmla="*/ 3766336 h 6858000"/>
              <a:gd name="connsiteX540" fmla="*/ 5291452 w 7467600"/>
              <a:gd name="connsiteY540" fmla="*/ 4076801 h 6858000"/>
              <a:gd name="connsiteX541" fmla="*/ 5434998 w 7467600"/>
              <a:gd name="connsiteY541" fmla="*/ 4254100 h 6858000"/>
              <a:gd name="connsiteX542" fmla="*/ 5351015 w 7467600"/>
              <a:gd name="connsiteY542" fmla="*/ 3760989 h 6858000"/>
              <a:gd name="connsiteX543" fmla="*/ 5413780 w 7467600"/>
              <a:gd name="connsiteY543" fmla="*/ 2966265 h 6858000"/>
              <a:gd name="connsiteX544" fmla="*/ 5425627 w 7467600"/>
              <a:gd name="connsiteY544" fmla="*/ 2954192 h 6858000"/>
              <a:gd name="connsiteX545" fmla="*/ 6604735 w 7467600"/>
              <a:gd name="connsiteY545" fmla="*/ 2041381 h 6858000"/>
              <a:gd name="connsiteX546" fmla="*/ 7204487 w 7467600"/>
              <a:gd name="connsiteY546" fmla="*/ 2742112 h 6858000"/>
              <a:gd name="connsiteX547" fmla="*/ 7131592 w 7467600"/>
              <a:gd name="connsiteY547" fmla="*/ 2672096 h 6858000"/>
              <a:gd name="connsiteX548" fmla="*/ 6996344 w 7467600"/>
              <a:gd name="connsiteY548" fmla="*/ 2518310 h 6858000"/>
              <a:gd name="connsiteX549" fmla="*/ 6735495 w 7467600"/>
              <a:gd name="connsiteY549" fmla="*/ 2196890 h 6858000"/>
              <a:gd name="connsiteX550" fmla="*/ 6721901 w 7467600"/>
              <a:gd name="connsiteY550" fmla="*/ 2179274 h 6858000"/>
              <a:gd name="connsiteX551" fmla="*/ 6604735 w 7467600"/>
              <a:gd name="connsiteY551" fmla="*/ 2041381 h 6858000"/>
              <a:gd name="connsiteX552" fmla="*/ 6591670 w 7467600"/>
              <a:gd name="connsiteY552" fmla="*/ 1988277 h 6858000"/>
              <a:gd name="connsiteX553" fmla="*/ 6747349 w 7467600"/>
              <a:gd name="connsiteY553" fmla="*/ 2160069 h 6858000"/>
              <a:gd name="connsiteX554" fmla="*/ 6760943 w 7467600"/>
              <a:gd name="connsiteY554" fmla="*/ 2177686 h 6858000"/>
              <a:gd name="connsiteX555" fmla="*/ 7021065 w 7467600"/>
              <a:gd name="connsiteY555" fmla="*/ 2498102 h 6858000"/>
              <a:gd name="connsiteX556" fmla="*/ 7155223 w 7467600"/>
              <a:gd name="connsiteY556" fmla="*/ 2650386 h 6858000"/>
              <a:gd name="connsiteX557" fmla="*/ 7203167 w 7467600"/>
              <a:gd name="connsiteY557" fmla="*/ 2697288 h 6858000"/>
              <a:gd name="connsiteX558" fmla="*/ 6937703 w 7467600"/>
              <a:gd name="connsiteY558" fmla="*/ 2321981 h 6858000"/>
              <a:gd name="connsiteX559" fmla="*/ 6591670 w 7467600"/>
              <a:gd name="connsiteY559" fmla="*/ 1988277 h 6858000"/>
              <a:gd name="connsiteX560" fmla="*/ 5798671 w 7467600"/>
              <a:gd name="connsiteY560" fmla="*/ 1981601 h 6858000"/>
              <a:gd name="connsiteX561" fmla="*/ 5754709 w 7467600"/>
              <a:gd name="connsiteY561" fmla="*/ 2071454 h 6858000"/>
              <a:gd name="connsiteX562" fmla="*/ 5763044 w 7467600"/>
              <a:gd name="connsiteY562" fmla="*/ 2842206 h 6858000"/>
              <a:gd name="connsiteX563" fmla="*/ 5764974 w 7467600"/>
              <a:gd name="connsiteY563" fmla="*/ 2799609 h 6858000"/>
              <a:gd name="connsiteX564" fmla="*/ 5767665 w 7467600"/>
              <a:gd name="connsiteY564" fmla="*/ 2666409 h 6858000"/>
              <a:gd name="connsiteX565" fmla="*/ 5763055 w 7467600"/>
              <a:gd name="connsiteY565" fmla="*/ 2579705 h 6858000"/>
              <a:gd name="connsiteX566" fmla="*/ 5758079 w 7467600"/>
              <a:gd name="connsiteY566" fmla="*/ 2492508 h 6858000"/>
              <a:gd name="connsiteX567" fmla="*/ 5779325 w 7467600"/>
              <a:gd name="connsiteY567" fmla="*/ 2197069 h 6858000"/>
              <a:gd name="connsiteX568" fmla="*/ 5798671 w 7467600"/>
              <a:gd name="connsiteY568" fmla="*/ 1981601 h 6858000"/>
              <a:gd name="connsiteX569" fmla="*/ 5829202 w 7467600"/>
              <a:gd name="connsiteY569" fmla="*/ 1971679 h 6858000"/>
              <a:gd name="connsiteX570" fmla="*/ 5809558 w 7467600"/>
              <a:gd name="connsiteY570" fmla="*/ 2198043 h 6858000"/>
              <a:gd name="connsiteX571" fmla="*/ 5788653 w 7467600"/>
              <a:gd name="connsiteY571" fmla="*/ 2489430 h 6858000"/>
              <a:gd name="connsiteX572" fmla="*/ 5793439 w 7467600"/>
              <a:gd name="connsiteY572" fmla="*/ 2575235 h 6858000"/>
              <a:gd name="connsiteX573" fmla="*/ 5796837 w 7467600"/>
              <a:gd name="connsiteY573" fmla="*/ 2637633 h 6858000"/>
              <a:gd name="connsiteX574" fmla="*/ 5818614 w 7467600"/>
              <a:gd name="connsiteY574" fmla="*/ 2473055 h 6858000"/>
              <a:gd name="connsiteX575" fmla="*/ 5829202 w 7467600"/>
              <a:gd name="connsiteY575" fmla="*/ 1971679 h 6858000"/>
              <a:gd name="connsiteX576" fmla="*/ 5911389 w 7467600"/>
              <a:gd name="connsiteY576" fmla="*/ 1898371 h 6858000"/>
              <a:gd name="connsiteX577" fmla="*/ 6237627 w 7467600"/>
              <a:gd name="connsiteY577" fmla="*/ 2231921 h 6858000"/>
              <a:gd name="connsiteX578" fmla="*/ 5911389 w 7467600"/>
              <a:gd name="connsiteY578" fmla="*/ 1898371 h 6858000"/>
              <a:gd name="connsiteX579" fmla="*/ 6944437 w 7467600"/>
              <a:gd name="connsiteY579" fmla="*/ 1575402 h 6858000"/>
              <a:gd name="connsiteX580" fmla="*/ 6304730 w 7467600"/>
              <a:gd name="connsiteY580" fmla="*/ 1766654 h 6858000"/>
              <a:gd name="connsiteX581" fmla="*/ 6944437 w 7467600"/>
              <a:gd name="connsiteY581" fmla="*/ 1575402 h 6858000"/>
              <a:gd name="connsiteX582" fmla="*/ 7019523 w 7467600"/>
              <a:gd name="connsiteY582" fmla="*/ 1519450 h 6858000"/>
              <a:gd name="connsiteX583" fmla="*/ 6298091 w 7467600"/>
              <a:gd name="connsiteY583" fmla="*/ 1737122 h 6858000"/>
              <a:gd name="connsiteX584" fmla="*/ 7019523 w 7467600"/>
              <a:gd name="connsiteY584" fmla="*/ 1519450 h 6858000"/>
              <a:gd name="connsiteX585" fmla="*/ 2399523 w 7467600"/>
              <a:gd name="connsiteY585" fmla="*/ 1428234 h 6858000"/>
              <a:gd name="connsiteX586" fmla="*/ 2224982 w 7467600"/>
              <a:gd name="connsiteY586" fmla="*/ 1826201 h 6858000"/>
              <a:gd name="connsiteX587" fmla="*/ 2096099 w 7467600"/>
              <a:gd name="connsiteY587" fmla="*/ 2345900 h 6858000"/>
              <a:gd name="connsiteX588" fmla="*/ 2283317 w 7467600"/>
              <a:gd name="connsiteY588" fmla="*/ 1796925 h 6858000"/>
              <a:gd name="connsiteX589" fmla="*/ 2399523 w 7467600"/>
              <a:gd name="connsiteY589" fmla="*/ 1428234 h 6858000"/>
              <a:gd name="connsiteX590" fmla="*/ 2448558 w 7467600"/>
              <a:gd name="connsiteY590" fmla="*/ 1373435 h 6858000"/>
              <a:gd name="connsiteX591" fmla="*/ 2312521 w 7467600"/>
              <a:gd name="connsiteY591" fmla="*/ 1806140 h 6858000"/>
              <a:gd name="connsiteX592" fmla="*/ 2127533 w 7467600"/>
              <a:gd name="connsiteY592" fmla="*/ 2348380 h 6858000"/>
              <a:gd name="connsiteX593" fmla="*/ 2358080 w 7467600"/>
              <a:gd name="connsiteY593" fmla="*/ 1866134 h 6858000"/>
              <a:gd name="connsiteX594" fmla="*/ 2407436 w 7467600"/>
              <a:gd name="connsiteY594" fmla="*/ 1651070 h 6858000"/>
              <a:gd name="connsiteX595" fmla="*/ 2448558 w 7467600"/>
              <a:gd name="connsiteY595" fmla="*/ 1373435 h 6858000"/>
              <a:gd name="connsiteX596" fmla="*/ 278707 w 7467600"/>
              <a:gd name="connsiteY596" fmla="*/ 1352270 h 6858000"/>
              <a:gd name="connsiteX597" fmla="*/ 321570 w 7467600"/>
              <a:gd name="connsiteY597" fmla="*/ 1861610 h 6858000"/>
              <a:gd name="connsiteX598" fmla="*/ 294281 w 7467600"/>
              <a:gd name="connsiteY598" fmla="*/ 1440658 h 6858000"/>
              <a:gd name="connsiteX599" fmla="*/ 278707 w 7467600"/>
              <a:gd name="connsiteY599" fmla="*/ 1352270 h 6858000"/>
              <a:gd name="connsiteX600" fmla="*/ 1423821 w 7467600"/>
              <a:gd name="connsiteY600" fmla="*/ 1351958 h 6858000"/>
              <a:gd name="connsiteX601" fmla="*/ 1638521 w 7467600"/>
              <a:gd name="connsiteY601" fmla="*/ 1908470 h 6858000"/>
              <a:gd name="connsiteX602" fmla="*/ 1754199 w 7467600"/>
              <a:gd name="connsiteY602" fmla="*/ 2149284 h 6858000"/>
              <a:gd name="connsiteX603" fmla="*/ 1908359 w 7467600"/>
              <a:gd name="connsiteY603" fmla="*/ 2364988 h 6858000"/>
              <a:gd name="connsiteX604" fmla="*/ 1647661 w 7467600"/>
              <a:gd name="connsiteY604" fmla="*/ 1825945 h 6858000"/>
              <a:gd name="connsiteX605" fmla="*/ 1423821 w 7467600"/>
              <a:gd name="connsiteY605" fmla="*/ 1351958 h 6858000"/>
              <a:gd name="connsiteX606" fmla="*/ 1431890 w 7467600"/>
              <a:gd name="connsiteY606" fmla="*/ 1306475 h 6858000"/>
              <a:gd name="connsiteX607" fmla="*/ 1507597 w 7467600"/>
              <a:gd name="connsiteY607" fmla="*/ 1446132 h 6858000"/>
              <a:gd name="connsiteX608" fmla="*/ 1674586 w 7467600"/>
              <a:gd name="connsiteY608" fmla="*/ 1813832 h 6858000"/>
              <a:gd name="connsiteX609" fmla="*/ 1815950 w 7467600"/>
              <a:gd name="connsiteY609" fmla="*/ 2128564 h 6858000"/>
              <a:gd name="connsiteX610" fmla="*/ 1984242 w 7467600"/>
              <a:gd name="connsiteY610" fmla="*/ 2430829 h 6858000"/>
              <a:gd name="connsiteX611" fmla="*/ 2014023 w 7467600"/>
              <a:gd name="connsiteY611" fmla="*/ 2450995 h 6858000"/>
              <a:gd name="connsiteX612" fmla="*/ 1747337 w 7467600"/>
              <a:gd name="connsiteY612" fmla="*/ 1855264 h 6858000"/>
              <a:gd name="connsiteX613" fmla="*/ 1533749 w 7467600"/>
              <a:gd name="connsiteY613" fmla="*/ 1478656 h 6858000"/>
              <a:gd name="connsiteX614" fmla="*/ 1431890 w 7467600"/>
              <a:gd name="connsiteY614" fmla="*/ 1306475 h 6858000"/>
              <a:gd name="connsiteX615" fmla="*/ 5052692 w 7467600"/>
              <a:gd name="connsiteY615" fmla="*/ 1292994 h 6858000"/>
              <a:gd name="connsiteX616" fmla="*/ 5200661 w 7467600"/>
              <a:gd name="connsiteY616" fmla="*/ 1635186 h 6858000"/>
              <a:gd name="connsiteX617" fmla="*/ 5297138 w 7467600"/>
              <a:gd name="connsiteY617" fmla="*/ 1906351 h 6858000"/>
              <a:gd name="connsiteX618" fmla="*/ 5052692 w 7467600"/>
              <a:gd name="connsiteY618" fmla="*/ 1292994 h 6858000"/>
              <a:gd name="connsiteX619" fmla="*/ 5009948 w 7467600"/>
              <a:gd name="connsiteY619" fmla="*/ 1273619 h 6858000"/>
              <a:gd name="connsiteX620" fmla="*/ 5121777 w 7467600"/>
              <a:gd name="connsiteY620" fmla="*/ 1654213 h 6858000"/>
              <a:gd name="connsiteX621" fmla="*/ 5293545 w 7467600"/>
              <a:gd name="connsiteY621" fmla="*/ 2072247 h 6858000"/>
              <a:gd name="connsiteX622" fmla="*/ 5294042 w 7467600"/>
              <a:gd name="connsiteY622" fmla="*/ 2065019 h 6858000"/>
              <a:gd name="connsiteX623" fmla="*/ 5171936 w 7467600"/>
              <a:gd name="connsiteY623" fmla="*/ 1647613 h 6858000"/>
              <a:gd name="connsiteX624" fmla="*/ 5009948 w 7467600"/>
              <a:gd name="connsiteY624" fmla="*/ 1273619 h 6858000"/>
              <a:gd name="connsiteX625" fmla="*/ 655236 w 7467600"/>
              <a:gd name="connsiteY625" fmla="*/ 1268632 h 6858000"/>
              <a:gd name="connsiteX626" fmla="*/ 839521 w 7467600"/>
              <a:gd name="connsiteY626" fmla="*/ 1685315 h 6858000"/>
              <a:gd name="connsiteX627" fmla="*/ 1109416 w 7467600"/>
              <a:gd name="connsiteY627" fmla="*/ 2061663 h 6858000"/>
              <a:gd name="connsiteX628" fmla="*/ 1298300 w 7467600"/>
              <a:gd name="connsiteY628" fmla="*/ 2247742 h 6858000"/>
              <a:gd name="connsiteX629" fmla="*/ 1125871 w 7467600"/>
              <a:gd name="connsiteY629" fmla="*/ 1989513 h 6858000"/>
              <a:gd name="connsiteX630" fmla="*/ 981574 w 7467600"/>
              <a:gd name="connsiteY630" fmla="*/ 1783157 h 6858000"/>
              <a:gd name="connsiteX631" fmla="*/ 922198 w 7467600"/>
              <a:gd name="connsiteY631" fmla="*/ 1677437 h 6858000"/>
              <a:gd name="connsiteX632" fmla="*/ 869293 w 7467600"/>
              <a:gd name="connsiteY632" fmla="*/ 1583214 h 6858000"/>
              <a:gd name="connsiteX633" fmla="*/ 751431 w 7467600"/>
              <a:gd name="connsiteY633" fmla="*/ 1405731 h 6858000"/>
              <a:gd name="connsiteX634" fmla="*/ 655236 w 7467600"/>
              <a:gd name="connsiteY634" fmla="*/ 1268632 h 6858000"/>
              <a:gd name="connsiteX635" fmla="*/ 6516292 w 7467600"/>
              <a:gd name="connsiteY635" fmla="*/ 1263064 h 6858000"/>
              <a:gd name="connsiteX636" fmla="*/ 5736320 w 7467600"/>
              <a:gd name="connsiteY636" fmla="*/ 1501803 h 6858000"/>
              <a:gd name="connsiteX637" fmla="*/ 6516292 w 7467600"/>
              <a:gd name="connsiteY637" fmla="*/ 1263064 h 6858000"/>
              <a:gd name="connsiteX638" fmla="*/ 291466 w 7467600"/>
              <a:gd name="connsiteY638" fmla="*/ 1250369 h 6858000"/>
              <a:gd name="connsiteX639" fmla="*/ 323180 w 7467600"/>
              <a:gd name="connsiteY639" fmla="*/ 1435283 h 6858000"/>
              <a:gd name="connsiteX640" fmla="*/ 349381 w 7467600"/>
              <a:gd name="connsiteY640" fmla="*/ 1875041 h 6858000"/>
              <a:gd name="connsiteX641" fmla="*/ 374363 w 7467600"/>
              <a:gd name="connsiteY641" fmla="*/ 1506494 h 6858000"/>
              <a:gd name="connsiteX642" fmla="*/ 302168 w 7467600"/>
              <a:gd name="connsiteY642" fmla="*/ 1274495 h 6858000"/>
              <a:gd name="connsiteX643" fmla="*/ 291466 w 7467600"/>
              <a:gd name="connsiteY643" fmla="*/ 1250369 h 6858000"/>
              <a:gd name="connsiteX644" fmla="*/ 678222 w 7467600"/>
              <a:gd name="connsiteY644" fmla="*/ 1248670 h 6858000"/>
              <a:gd name="connsiteX645" fmla="*/ 775536 w 7467600"/>
              <a:gd name="connsiteY645" fmla="*/ 1388015 h 6858000"/>
              <a:gd name="connsiteX646" fmla="*/ 894529 w 7467600"/>
              <a:gd name="connsiteY646" fmla="*/ 1567739 h 6858000"/>
              <a:gd name="connsiteX647" fmla="*/ 948000 w 7467600"/>
              <a:gd name="connsiteY647" fmla="*/ 1663088 h 6858000"/>
              <a:gd name="connsiteX648" fmla="*/ 1006812 w 7467600"/>
              <a:gd name="connsiteY648" fmla="*/ 1767683 h 6858000"/>
              <a:gd name="connsiteX649" fmla="*/ 1149133 w 7467600"/>
              <a:gd name="connsiteY649" fmla="*/ 1971513 h 6858000"/>
              <a:gd name="connsiteX650" fmla="*/ 1333952 w 7467600"/>
              <a:gd name="connsiteY650" fmla="*/ 2251620 h 6858000"/>
              <a:gd name="connsiteX651" fmla="*/ 1337329 w 7467600"/>
              <a:gd name="connsiteY651" fmla="*/ 2258350 h 6858000"/>
              <a:gd name="connsiteX652" fmla="*/ 1014726 w 7467600"/>
              <a:gd name="connsiteY652" fmla="*/ 1615556 h 6858000"/>
              <a:gd name="connsiteX653" fmla="*/ 678222 w 7467600"/>
              <a:gd name="connsiteY653" fmla="*/ 1248670 h 6858000"/>
              <a:gd name="connsiteX654" fmla="*/ 6691602 w 7467600"/>
              <a:gd name="connsiteY654" fmla="*/ 1140573 h 6858000"/>
              <a:gd name="connsiteX655" fmla="*/ 6571100 w 7467600"/>
              <a:gd name="connsiteY655" fmla="*/ 1183662 h 6858000"/>
              <a:gd name="connsiteX656" fmla="*/ 6241687 w 7467600"/>
              <a:gd name="connsiteY656" fmla="*/ 1257600 h 6858000"/>
              <a:gd name="connsiteX657" fmla="*/ 5693009 w 7467600"/>
              <a:gd name="connsiteY657" fmla="*/ 1478256 h 6858000"/>
              <a:gd name="connsiteX658" fmla="*/ 6548420 w 7467600"/>
              <a:gd name="connsiteY658" fmla="*/ 1214599 h 6858000"/>
              <a:gd name="connsiteX659" fmla="*/ 6605473 w 7467600"/>
              <a:gd name="connsiteY659" fmla="*/ 1184686 h 6858000"/>
              <a:gd name="connsiteX660" fmla="*/ 6691602 w 7467600"/>
              <a:gd name="connsiteY660" fmla="*/ 1140573 h 6858000"/>
              <a:gd name="connsiteX661" fmla="*/ 4002475 w 7467600"/>
              <a:gd name="connsiteY661" fmla="*/ 1037802 h 6858000"/>
              <a:gd name="connsiteX662" fmla="*/ 4000324 w 7467600"/>
              <a:gd name="connsiteY662" fmla="*/ 1039362 h 6858000"/>
              <a:gd name="connsiteX663" fmla="*/ 4002862 w 7467600"/>
              <a:gd name="connsiteY663" fmla="*/ 1042866 h 6858000"/>
              <a:gd name="connsiteX664" fmla="*/ 4002475 w 7467600"/>
              <a:gd name="connsiteY664" fmla="*/ 1037802 h 6858000"/>
              <a:gd name="connsiteX665" fmla="*/ 506322 w 7467600"/>
              <a:gd name="connsiteY665" fmla="*/ 1020997 h 6858000"/>
              <a:gd name="connsiteX666" fmla="*/ 533068 w 7467600"/>
              <a:gd name="connsiteY666" fmla="*/ 1029409 h 6858000"/>
              <a:gd name="connsiteX667" fmla="*/ 1232525 w 7467600"/>
              <a:gd name="connsiteY667" fmla="*/ 1804675 h 6858000"/>
              <a:gd name="connsiteX668" fmla="*/ 1388858 w 7467600"/>
              <a:gd name="connsiteY668" fmla="*/ 2368011 h 6858000"/>
              <a:gd name="connsiteX669" fmla="*/ 1384098 w 7467600"/>
              <a:gd name="connsiteY669" fmla="*/ 2378125 h 6858000"/>
              <a:gd name="connsiteX670" fmla="*/ 1425393 w 7467600"/>
              <a:gd name="connsiteY670" fmla="*/ 2589124 h 6858000"/>
              <a:gd name="connsiteX671" fmla="*/ 1424001 w 7467600"/>
              <a:gd name="connsiteY671" fmla="*/ 2597541 h 6858000"/>
              <a:gd name="connsiteX672" fmla="*/ 2152729 w 7467600"/>
              <a:gd name="connsiteY672" fmla="*/ 2864487 h 6858000"/>
              <a:gd name="connsiteX673" fmla="*/ 2020609 w 7467600"/>
              <a:gd name="connsiteY673" fmla="*/ 2539671 h 6858000"/>
              <a:gd name="connsiteX674" fmla="*/ 2018920 w 7467600"/>
              <a:gd name="connsiteY674" fmla="*/ 2536309 h 6858000"/>
              <a:gd name="connsiteX675" fmla="*/ 1342441 w 7467600"/>
              <a:gd name="connsiteY675" fmla="*/ 1173017 h 6858000"/>
              <a:gd name="connsiteX676" fmla="*/ 1367925 w 7467600"/>
              <a:gd name="connsiteY676" fmla="*/ 1135648 h 6858000"/>
              <a:gd name="connsiteX677" fmla="*/ 1771401 w 7467600"/>
              <a:gd name="connsiteY677" fmla="*/ 1806673 h 6858000"/>
              <a:gd name="connsiteX678" fmla="*/ 1972385 w 7467600"/>
              <a:gd name="connsiteY678" fmla="*/ 2198735 h 6858000"/>
              <a:gd name="connsiteX679" fmla="*/ 2040892 w 7467600"/>
              <a:gd name="connsiteY679" fmla="*/ 2405205 h 6858000"/>
              <a:gd name="connsiteX680" fmla="*/ 2131689 w 7467600"/>
              <a:gd name="connsiteY680" fmla="*/ 1936926 h 6858000"/>
              <a:gd name="connsiteX681" fmla="*/ 2454820 w 7467600"/>
              <a:gd name="connsiteY681" fmla="*/ 1248808 h 6858000"/>
              <a:gd name="connsiteX682" fmla="*/ 2492512 w 7467600"/>
              <a:gd name="connsiteY682" fmla="*/ 1302920 h 6858000"/>
              <a:gd name="connsiteX683" fmla="*/ 2081216 w 7467600"/>
              <a:gd name="connsiteY683" fmla="*/ 2527513 h 6858000"/>
              <a:gd name="connsiteX684" fmla="*/ 2081211 w 7467600"/>
              <a:gd name="connsiteY684" fmla="*/ 2528916 h 6858000"/>
              <a:gd name="connsiteX685" fmla="*/ 2199067 w 7467600"/>
              <a:gd name="connsiteY685" fmla="*/ 2884061 h 6858000"/>
              <a:gd name="connsiteX686" fmla="*/ 3192586 w 7467600"/>
              <a:gd name="connsiteY686" fmla="*/ 3411496 h 6858000"/>
              <a:gd name="connsiteX687" fmla="*/ 3182620 w 7467600"/>
              <a:gd name="connsiteY687" fmla="*/ 3483279 h 6858000"/>
              <a:gd name="connsiteX688" fmla="*/ 2435119 w 7467600"/>
              <a:gd name="connsiteY688" fmla="*/ 3080173 h 6858000"/>
              <a:gd name="connsiteX689" fmla="*/ 2410152 w 7467600"/>
              <a:gd name="connsiteY689" fmla="*/ 3063751 h 6858000"/>
              <a:gd name="connsiteX690" fmla="*/ 2408099 w 7467600"/>
              <a:gd name="connsiteY690" fmla="*/ 3064403 h 6858000"/>
              <a:gd name="connsiteX691" fmla="*/ 2407218 w 7467600"/>
              <a:gd name="connsiteY691" fmla="*/ 3070324 h 6858000"/>
              <a:gd name="connsiteX692" fmla="*/ 2380138 w 7467600"/>
              <a:gd name="connsiteY692" fmla="*/ 3099341 h 6858000"/>
              <a:gd name="connsiteX693" fmla="*/ 1765923 w 7467600"/>
              <a:gd name="connsiteY693" fmla="*/ 3581043 h 6858000"/>
              <a:gd name="connsiteX694" fmla="*/ 1702258 w 7467600"/>
              <a:gd name="connsiteY694" fmla="*/ 3612286 h 6858000"/>
              <a:gd name="connsiteX695" fmla="*/ 1538370 w 7467600"/>
              <a:gd name="connsiteY695" fmla="*/ 3811804 h 6858000"/>
              <a:gd name="connsiteX696" fmla="*/ 542867 w 7467600"/>
              <a:gd name="connsiteY696" fmla="*/ 4944092 h 6858000"/>
              <a:gd name="connsiteX697" fmla="*/ 515800 w 7467600"/>
              <a:gd name="connsiteY697" fmla="*/ 4862180 h 6858000"/>
              <a:gd name="connsiteX698" fmla="*/ 909145 w 7467600"/>
              <a:gd name="connsiteY698" fmla="*/ 4199225 h 6858000"/>
              <a:gd name="connsiteX699" fmla="*/ 1214067 w 7467600"/>
              <a:gd name="connsiteY699" fmla="*/ 3908561 h 6858000"/>
              <a:gd name="connsiteX700" fmla="*/ 640967 w 7467600"/>
              <a:gd name="connsiteY700" fmla="*/ 4105601 h 6858000"/>
              <a:gd name="connsiteX701" fmla="*/ 112563 w 7467600"/>
              <a:gd name="connsiteY701" fmla="*/ 4396952 h 6858000"/>
              <a:gd name="connsiteX702" fmla="*/ 0 w 7467600"/>
              <a:gd name="connsiteY702" fmla="*/ 4466006 h 6858000"/>
              <a:gd name="connsiteX703" fmla="*/ 0 w 7467600"/>
              <a:gd name="connsiteY703" fmla="*/ 4233763 h 6858000"/>
              <a:gd name="connsiteX704" fmla="*/ 36881 w 7467600"/>
              <a:gd name="connsiteY704" fmla="*/ 4200118 h 6858000"/>
              <a:gd name="connsiteX705" fmla="*/ 910534 w 7467600"/>
              <a:gd name="connsiteY705" fmla="*/ 3629753 h 6858000"/>
              <a:gd name="connsiteX706" fmla="*/ 1578717 w 7467600"/>
              <a:gd name="connsiteY706" fmla="*/ 3575982 h 6858000"/>
              <a:gd name="connsiteX707" fmla="*/ 2338780 w 7467600"/>
              <a:gd name="connsiteY707" fmla="*/ 3033725 h 6858000"/>
              <a:gd name="connsiteX708" fmla="*/ 1807991 w 7467600"/>
              <a:gd name="connsiteY708" fmla="*/ 2807184 h 6858000"/>
              <a:gd name="connsiteX709" fmla="*/ 1416358 w 7467600"/>
              <a:gd name="connsiteY709" fmla="*/ 3112571 h 6858000"/>
              <a:gd name="connsiteX710" fmla="*/ 939066 w 7467600"/>
              <a:gd name="connsiteY710" fmla="*/ 3378798 h 6858000"/>
              <a:gd name="connsiteX711" fmla="*/ 115099 w 7467600"/>
              <a:gd name="connsiteY711" fmla="*/ 3607650 h 6858000"/>
              <a:gd name="connsiteX712" fmla="*/ 97284 w 7467600"/>
              <a:gd name="connsiteY712" fmla="*/ 3520393 h 6858000"/>
              <a:gd name="connsiteX713" fmla="*/ 922050 w 7467600"/>
              <a:gd name="connsiteY713" fmla="*/ 3074867 h 6858000"/>
              <a:gd name="connsiteX714" fmla="*/ 1405265 w 7467600"/>
              <a:gd name="connsiteY714" fmla="*/ 3016319 h 6858000"/>
              <a:gd name="connsiteX715" fmla="*/ 1407512 w 7467600"/>
              <a:gd name="connsiteY715" fmla="*/ 3018001 h 6858000"/>
              <a:gd name="connsiteX716" fmla="*/ 1726266 w 7467600"/>
              <a:gd name="connsiteY716" fmla="*/ 2777274 h 6858000"/>
              <a:gd name="connsiteX717" fmla="*/ 625390 w 7467600"/>
              <a:gd name="connsiteY717" fmla="*/ 2514541 h 6858000"/>
              <a:gd name="connsiteX718" fmla="*/ 619799 w 7467600"/>
              <a:gd name="connsiteY718" fmla="*/ 2527180 h 6858000"/>
              <a:gd name="connsiteX719" fmla="*/ 310030 w 7467600"/>
              <a:gd name="connsiteY719" fmla="*/ 2771818 h 6858000"/>
              <a:gd name="connsiteX720" fmla="*/ 173877 w 7467600"/>
              <a:gd name="connsiteY720" fmla="*/ 2937056 h 6858000"/>
              <a:gd name="connsiteX721" fmla="*/ 77889 w 7467600"/>
              <a:gd name="connsiteY721" fmla="*/ 3138440 h 6858000"/>
              <a:gd name="connsiteX722" fmla="*/ 0 w 7467600"/>
              <a:gd name="connsiteY722" fmla="*/ 3271395 h 6858000"/>
              <a:gd name="connsiteX723" fmla="*/ 0 w 7467600"/>
              <a:gd name="connsiteY723" fmla="*/ 3153002 h 6858000"/>
              <a:gd name="connsiteX724" fmla="*/ 2386 w 7467600"/>
              <a:gd name="connsiteY724" fmla="*/ 3149203 h 6858000"/>
              <a:gd name="connsiteX725" fmla="*/ 89753 w 7467600"/>
              <a:gd name="connsiteY725" fmla="*/ 2987702 h 6858000"/>
              <a:gd name="connsiteX726" fmla="*/ 76869 w 7467600"/>
              <a:gd name="connsiteY726" fmla="*/ 3005404 h 6858000"/>
              <a:gd name="connsiteX727" fmla="*/ 32049 w 7467600"/>
              <a:gd name="connsiteY727" fmla="*/ 3065814 h 6858000"/>
              <a:gd name="connsiteX728" fmla="*/ 0 w 7467600"/>
              <a:gd name="connsiteY728" fmla="*/ 3108744 h 6858000"/>
              <a:gd name="connsiteX729" fmla="*/ 0 w 7467600"/>
              <a:gd name="connsiteY729" fmla="*/ 3058059 h 6858000"/>
              <a:gd name="connsiteX730" fmla="*/ 7610 w 7467600"/>
              <a:gd name="connsiteY730" fmla="*/ 3047889 h 6858000"/>
              <a:gd name="connsiteX731" fmla="*/ 52419 w 7467600"/>
              <a:gd name="connsiteY731" fmla="*/ 2987479 h 6858000"/>
              <a:gd name="connsiteX732" fmla="*/ 59142 w 7467600"/>
              <a:gd name="connsiteY732" fmla="*/ 2978488 h 6858000"/>
              <a:gd name="connsiteX733" fmla="*/ 0 w 7467600"/>
              <a:gd name="connsiteY733" fmla="*/ 3015334 h 6858000"/>
              <a:gd name="connsiteX734" fmla="*/ 0 w 7467600"/>
              <a:gd name="connsiteY734" fmla="*/ 2914286 h 6858000"/>
              <a:gd name="connsiteX735" fmla="*/ 36383 w 7467600"/>
              <a:gd name="connsiteY735" fmla="*/ 2901128 h 6858000"/>
              <a:gd name="connsiteX736" fmla="*/ 156329 w 7467600"/>
              <a:gd name="connsiteY736" fmla="*/ 2840533 h 6858000"/>
              <a:gd name="connsiteX737" fmla="*/ 358355 w 7467600"/>
              <a:gd name="connsiteY737" fmla="*/ 2620471 h 6858000"/>
              <a:gd name="connsiteX738" fmla="*/ 510577 w 7467600"/>
              <a:gd name="connsiteY738" fmla="*/ 2501244 h 6858000"/>
              <a:gd name="connsiteX739" fmla="*/ 211967 w 7467600"/>
              <a:gd name="connsiteY739" fmla="*/ 2479171 h 6858000"/>
              <a:gd name="connsiteX740" fmla="*/ 0 w 7467600"/>
              <a:gd name="connsiteY740" fmla="*/ 2476398 h 6858000"/>
              <a:gd name="connsiteX741" fmla="*/ 0 w 7467600"/>
              <a:gd name="connsiteY741" fmla="*/ 2389189 h 6858000"/>
              <a:gd name="connsiteX742" fmla="*/ 103062 w 7467600"/>
              <a:gd name="connsiteY742" fmla="*/ 2389518 h 6858000"/>
              <a:gd name="connsiteX743" fmla="*/ 510734 w 7467600"/>
              <a:gd name="connsiteY743" fmla="*/ 2416201 h 6858000"/>
              <a:gd name="connsiteX744" fmla="*/ 279257 w 7467600"/>
              <a:gd name="connsiteY744" fmla="*/ 2092102 h 6858000"/>
              <a:gd name="connsiteX745" fmla="*/ 65265 w 7467600"/>
              <a:gd name="connsiteY745" fmla="*/ 2006049 h 6858000"/>
              <a:gd name="connsiteX746" fmla="*/ 0 w 7467600"/>
              <a:gd name="connsiteY746" fmla="*/ 1982532 h 6858000"/>
              <a:gd name="connsiteX747" fmla="*/ 0 w 7467600"/>
              <a:gd name="connsiteY747" fmla="*/ 1912789 h 6858000"/>
              <a:gd name="connsiteX748" fmla="*/ 97460 w 7467600"/>
              <a:gd name="connsiteY748" fmla="*/ 1953725 h 6858000"/>
              <a:gd name="connsiteX749" fmla="*/ 221272 w 7467600"/>
              <a:gd name="connsiteY749" fmla="*/ 1980766 h 6858000"/>
              <a:gd name="connsiteX750" fmla="*/ 116765 w 7467600"/>
              <a:gd name="connsiteY750" fmla="*/ 1911033 h 6858000"/>
              <a:gd name="connsiteX751" fmla="*/ 16405 w 7467600"/>
              <a:gd name="connsiteY751" fmla="*/ 1803412 h 6858000"/>
              <a:gd name="connsiteX752" fmla="*/ 0 w 7467600"/>
              <a:gd name="connsiteY752" fmla="*/ 1784777 h 6858000"/>
              <a:gd name="connsiteX753" fmla="*/ 0 w 7467600"/>
              <a:gd name="connsiteY753" fmla="*/ 1740082 h 6858000"/>
              <a:gd name="connsiteX754" fmla="*/ 39394 w 7467600"/>
              <a:gd name="connsiteY754" fmla="*/ 1784856 h 6858000"/>
              <a:gd name="connsiteX755" fmla="*/ 135813 w 7467600"/>
              <a:gd name="connsiteY755" fmla="*/ 1888838 h 6858000"/>
              <a:gd name="connsiteX756" fmla="*/ 242575 w 7467600"/>
              <a:gd name="connsiteY756" fmla="*/ 1958841 h 6858000"/>
              <a:gd name="connsiteX757" fmla="*/ 82197 w 7467600"/>
              <a:gd name="connsiteY757" fmla="*/ 1754826 h 6858000"/>
              <a:gd name="connsiteX758" fmla="*/ 0 w 7467600"/>
              <a:gd name="connsiteY758" fmla="*/ 1679650 h 6858000"/>
              <a:gd name="connsiteX759" fmla="*/ 0 w 7467600"/>
              <a:gd name="connsiteY759" fmla="*/ 1602463 h 6858000"/>
              <a:gd name="connsiteX760" fmla="*/ 84689 w 7467600"/>
              <a:gd name="connsiteY760" fmla="*/ 1677442 h 6858000"/>
              <a:gd name="connsiteX761" fmla="*/ 298437 w 7467600"/>
              <a:gd name="connsiteY761" fmla="*/ 1968019 h 6858000"/>
              <a:gd name="connsiteX762" fmla="*/ 227269 w 7467600"/>
              <a:gd name="connsiteY762" fmla="*/ 1114064 h 6858000"/>
              <a:gd name="connsiteX763" fmla="*/ 248003 w 7467600"/>
              <a:gd name="connsiteY763" fmla="*/ 1089613 h 6858000"/>
              <a:gd name="connsiteX764" fmla="*/ 427020 w 7467600"/>
              <a:gd name="connsiteY764" fmla="*/ 1619803 h 6858000"/>
              <a:gd name="connsiteX765" fmla="*/ 340345 w 7467600"/>
              <a:gd name="connsiteY765" fmla="*/ 2027739 h 6858000"/>
              <a:gd name="connsiteX766" fmla="*/ 360865 w 7467600"/>
              <a:gd name="connsiteY766" fmla="*/ 2044827 h 6858000"/>
              <a:gd name="connsiteX767" fmla="*/ 560414 w 7467600"/>
              <a:gd name="connsiteY767" fmla="*/ 2421457 h 6858000"/>
              <a:gd name="connsiteX768" fmla="*/ 1359703 w 7467600"/>
              <a:gd name="connsiteY768" fmla="*/ 2578554 h 6858000"/>
              <a:gd name="connsiteX769" fmla="*/ 1359422 w 7467600"/>
              <a:gd name="connsiteY769" fmla="*/ 2577994 h 6858000"/>
              <a:gd name="connsiteX770" fmla="*/ 828701 w 7467600"/>
              <a:gd name="connsiteY770" fmla="*/ 1839520 h 6858000"/>
              <a:gd name="connsiteX771" fmla="*/ 494427 w 7467600"/>
              <a:gd name="connsiteY771" fmla="*/ 1092333 h 6858000"/>
              <a:gd name="connsiteX772" fmla="*/ 506322 w 7467600"/>
              <a:gd name="connsiteY772" fmla="*/ 1020997 h 6858000"/>
              <a:gd name="connsiteX773" fmla="*/ 4570198 w 7467600"/>
              <a:gd name="connsiteY773" fmla="*/ 978081 h 6858000"/>
              <a:gd name="connsiteX774" fmla="*/ 4523691 w 7467600"/>
              <a:gd name="connsiteY774" fmla="*/ 1127776 h 6858000"/>
              <a:gd name="connsiteX775" fmla="*/ 4509875 w 7467600"/>
              <a:gd name="connsiteY775" fmla="*/ 1167552 h 6858000"/>
              <a:gd name="connsiteX776" fmla="*/ 4478168 w 7467600"/>
              <a:gd name="connsiteY776" fmla="*/ 1260735 h 6858000"/>
              <a:gd name="connsiteX777" fmla="*/ 4409309 w 7467600"/>
              <a:gd name="connsiteY777" fmla="*/ 1666996 h 6858000"/>
              <a:gd name="connsiteX778" fmla="*/ 4370031 w 7467600"/>
              <a:gd name="connsiteY778" fmla="*/ 1955666 h 6858000"/>
              <a:gd name="connsiteX779" fmla="*/ 4570198 w 7467600"/>
              <a:gd name="connsiteY779" fmla="*/ 978081 h 6858000"/>
              <a:gd name="connsiteX780" fmla="*/ 4557898 w 7467600"/>
              <a:gd name="connsiteY780" fmla="*/ 900011 h 6858000"/>
              <a:gd name="connsiteX781" fmla="*/ 4344840 w 7467600"/>
              <a:gd name="connsiteY781" fmla="*/ 1922038 h 6858000"/>
              <a:gd name="connsiteX782" fmla="*/ 4378710 w 7467600"/>
              <a:gd name="connsiteY782" fmla="*/ 1665516 h 6858000"/>
              <a:gd name="connsiteX783" fmla="*/ 4448798 w 7467600"/>
              <a:gd name="connsiteY783" fmla="*/ 1253024 h 6858000"/>
              <a:gd name="connsiteX784" fmla="*/ 4480315 w 7467600"/>
              <a:gd name="connsiteY784" fmla="*/ 1158454 h 6858000"/>
              <a:gd name="connsiteX785" fmla="*/ 4494133 w 7467600"/>
              <a:gd name="connsiteY785" fmla="*/ 1118676 h 6858000"/>
              <a:gd name="connsiteX786" fmla="*/ 4557898 w 7467600"/>
              <a:gd name="connsiteY786" fmla="*/ 900011 h 6858000"/>
              <a:gd name="connsiteX787" fmla="*/ 5870151 w 7467600"/>
              <a:gd name="connsiteY787" fmla="*/ 898890 h 6858000"/>
              <a:gd name="connsiteX788" fmla="*/ 5861335 w 7467600"/>
              <a:gd name="connsiteY788" fmla="*/ 899177 h 6858000"/>
              <a:gd name="connsiteX789" fmla="*/ 5843702 w 7467600"/>
              <a:gd name="connsiteY789" fmla="*/ 899748 h 6858000"/>
              <a:gd name="connsiteX790" fmla="*/ 5651107 w 7467600"/>
              <a:gd name="connsiteY790" fmla="*/ 920306 h 6858000"/>
              <a:gd name="connsiteX791" fmla="*/ 5459407 w 7467600"/>
              <a:gd name="connsiteY791" fmla="*/ 940975 h 6858000"/>
              <a:gd name="connsiteX792" fmla="*/ 5374846 w 7467600"/>
              <a:gd name="connsiteY792" fmla="*/ 941988 h 6858000"/>
              <a:gd name="connsiteX793" fmla="*/ 5256105 w 7467600"/>
              <a:gd name="connsiteY793" fmla="*/ 945632 h 6858000"/>
              <a:gd name="connsiteX794" fmla="*/ 5107071 w 7467600"/>
              <a:gd name="connsiteY794" fmla="*/ 969720 h 6858000"/>
              <a:gd name="connsiteX795" fmla="*/ 4998681 w 7467600"/>
              <a:gd name="connsiteY795" fmla="*/ 988771 h 6858000"/>
              <a:gd name="connsiteX796" fmla="*/ 5870151 w 7467600"/>
              <a:gd name="connsiteY796" fmla="*/ 898890 h 6858000"/>
              <a:gd name="connsiteX797" fmla="*/ 5504425 w 7467600"/>
              <a:gd name="connsiteY797" fmla="*/ 848067 h 6858000"/>
              <a:gd name="connsiteX798" fmla="*/ 4968849 w 7467600"/>
              <a:gd name="connsiteY798" fmla="*/ 962318 h 6858000"/>
              <a:gd name="connsiteX799" fmla="*/ 5104039 w 7467600"/>
              <a:gd name="connsiteY799" fmla="*/ 940634 h 6858000"/>
              <a:gd name="connsiteX800" fmla="*/ 5256311 w 7467600"/>
              <a:gd name="connsiteY800" fmla="*/ 916490 h 6858000"/>
              <a:gd name="connsiteX801" fmla="*/ 5377381 w 7467600"/>
              <a:gd name="connsiteY801" fmla="*/ 912671 h 6858000"/>
              <a:gd name="connsiteX802" fmla="*/ 5460148 w 7467600"/>
              <a:gd name="connsiteY802" fmla="*/ 911442 h 6858000"/>
              <a:gd name="connsiteX803" fmla="*/ 5648971 w 7467600"/>
              <a:gd name="connsiteY803" fmla="*/ 891331 h 6858000"/>
              <a:gd name="connsiteX804" fmla="*/ 5844807 w 7467600"/>
              <a:gd name="connsiteY804" fmla="*/ 870718 h 6858000"/>
              <a:gd name="connsiteX805" fmla="*/ 5862975 w 7467600"/>
              <a:gd name="connsiteY805" fmla="*/ 869756 h 6858000"/>
              <a:gd name="connsiteX806" fmla="*/ 5920887 w 7467600"/>
              <a:gd name="connsiteY806" fmla="*/ 865929 h 6858000"/>
              <a:gd name="connsiteX807" fmla="*/ 5504425 w 7467600"/>
              <a:gd name="connsiteY807" fmla="*/ 848067 h 6858000"/>
              <a:gd name="connsiteX808" fmla="*/ 3607114 w 7467600"/>
              <a:gd name="connsiteY808" fmla="*/ 467441 h 6858000"/>
              <a:gd name="connsiteX809" fmla="*/ 3296242 w 7467600"/>
              <a:gd name="connsiteY809" fmla="*/ 807991 h 6858000"/>
              <a:gd name="connsiteX810" fmla="*/ 3174674 w 7467600"/>
              <a:gd name="connsiteY810" fmla="*/ 919759 h 6858000"/>
              <a:gd name="connsiteX811" fmla="*/ 3042978 w 7467600"/>
              <a:gd name="connsiteY811" fmla="*/ 1054894 h 6858000"/>
              <a:gd name="connsiteX812" fmla="*/ 2968914 w 7467600"/>
              <a:gd name="connsiteY812" fmla="*/ 1133756 h 6858000"/>
              <a:gd name="connsiteX813" fmla="*/ 3103823 w 7467600"/>
              <a:gd name="connsiteY813" fmla="*/ 1026814 h 6858000"/>
              <a:gd name="connsiteX814" fmla="*/ 3607114 w 7467600"/>
              <a:gd name="connsiteY814" fmla="*/ 467441 h 6858000"/>
              <a:gd name="connsiteX815" fmla="*/ 3744487 w 7467600"/>
              <a:gd name="connsiteY815" fmla="*/ 383136 h 6858000"/>
              <a:gd name="connsiteX816" fmla="*/ 3970213 w 7467600"/>
              <a:gd name="connsiteY816" fmla="*/ 995559 h 6858000"/>
              <a:gd name="connsiteX817" fmla="*/ 3744487 w 7467600"/>
              <a:gd name="connsiteY817" fmla="*/ 383136 h 6858000"/>
              <a:gd name="connsiteX818" fmla="*/ 3624562 w 7467600"/>
              <a:gd name="connsiteY818" fmla="*/ 367041 h 6858000"/>
              <a:gd name="connsiteX819" fmla="*/ 3489712 w 7467600"/>
              <a:gd name="connsiteY819" fmla="*/ 485386 h 6858000"/>
              <a:gd name="connsiteX820" fmla="*/ 3182994 w 7467600"/>
              <a:gd name="connsiteY820" fmla="*/ 828265 h 6858000"/>
              <a:gd name="connsiteX821" fmla="*/ 2892114 w 7467600"/>
              <a:gd name="connsiteY821" fmla="*/ 1172635 h 6858000"/>
              <a:gd name="connsiteX822" fmla="*/ 3021459 w 7467600"/>
              <a:gd name="connsiteY822" fmla="*/ 1035385 h 6858000"/>
              <a:gd name="connsiteX823" fmla="*/ 3153873 w 7467600"/>
              <a:gd name="connsiteY823" fmla="*/ 898971 h 6858000"/>
              <a:gd name="connsiteX824" fmla="*/ 3276511 w 7467600"/>
              <a:gd name="connsiteY824" fmla="*/ 786423 h 6858000"/>
              <a:gd name="connsiteX825" fmla="*/ 3584154 w 7467600"/>
              <a:gd name="connsiteY825" fmla="*/ 448218 h 6858000"/>
              <a:gd name="connsiteX826" fmla="*/ 3624562 w 7467600"/>
              <a:gd name="connsiteY826" fmla="*/ 367041 h 6858000"/>
              <a:gd name="connsiteX827" fmla="*/ 3766672 w 7467600"/>
              <a:gd name="connsiteY827" fmla="*/ 359429 h 6858000"/>
              <a:gd name="connsiteX828" fmla="*/ 3996338 w 7467600"/>
              <a:gd name="connsiteY828" fmla="*/ 968237 h 6858000"/>
              <a:gd name="connsiteX829" fmla="*/ 3766672 w 7467600"/>
              <a:gd name="connsiteY829" fmla="*/ 359429 h 6858000"/>
              <a:gd name="connsiteX830" fmla="*/ 5805386 w 7467600"/>
              <a:gd name="connsiteY830" fmla="*/ 239240 h 6858000"/>
              <a:gd name="connsiteX831" fmla="*/ 5736947 w 7467600"/>
              <a:gd name="connsiteY831" fmla="*/ 261367 h 6858000"/>
              <a:gd name="connsiteX832" fmla="*/ 5427012 w 7467600"/>
              <a:gd name="connsiteY832" fmla="*/ 311272 h 6858000"/>
              <a:gd name="connsiteX833" fmla="*/ 5147818 w 7467600"/>
              <a:gd name="connsiteY833" fmla="*/ 322112 h 6858000"/>
              <a:gd name="connsiteX834" fmla="*/ 5060854 w 7467600"/>
              <a:gd name="connsiteY834" fmla="*/ 311882 h 6858000"/>
              <a:gd name="connsiteX835" fmla="*/ 4945989 w 7467600"/>
              <a:gd name="connsiteY835" fmla="*/ 300516 h 6858000"/>
              <a:gd name="connsiteX836" fmla="*/ 5410479 w 7467600"/>
              <a:gd name="connsiteY836" fmla="*/ 348434 h 6858000"/>
              <a:gd name="connsiteX837" fmla="*/ 5805386 w 7467600"/>
              <a:gd name="connsiteY837" fmla="*/ 239240 h 6858000"/>
              <a:gd name="connsiteX838" fmla="*/ 5905192 w 7467600"/>
              <a:gd name="connsiteY838" fmla="*/ 163079 h 6858000"/>
              <a:gd name="connsiteX839" fmla="*/ 5865655 w 7467600"/>
              <a:gd name="connsiteY839" fmla="*/ 171901 h 6858000"/>
              <a:gd name="connsiteX840" fmla="*/ 5259740 w 7467600"/>
              <a:gd name="connsiteY840" fmla="*/ 257013 h 6858000"/>
              <a:gd name="connsiteX841" fmla="*/ 5208466 w 7467600"/>
              <a:gd name="connsiteY841" fmla="*/ 257550 h 6858000"/>
              <a:gd name="connsiteX842" fmla="*/ 4980204 w 7467600"/>
              <a:gd name="connsiteY842" fmla="*/ 271903 h 6858000"/>
              <a:gd name="connsiteX843" fmla="*/ 5068068 w 7467600"/>
              <a:gd name="connsiteY843" fmla="*/ 282244 h 6858000"/>
              <a:gd name="connsiteX844" fmla="*/ 5153231 w 7467600"/>
              <a:gd name="connsiteY844" fmla="*/ 292240 h 6858000"/>
              <a:gd name="connsiteX845" fmla="*/ 5426491 w 7467600"/>
              <a:gd name="connsiteY845" fmla="*/ 281128 h 6858000"/>
              <a:gd name="connsiteX846" fmla="*/ 5731212 w 7467600"/>
              <a:gd name="connsiteY846" fmla="*/ 231951 h 6858000"/>
              <a:gd name="connsiteX847" fmla="*/ 5905192 w 7467600"/>
              <a:gd name="connsiteY847" fmla="*/ 163079 h 6858000"/>
              <a:gd name="connsiteX848" fmla="*/ 5944437 w 7467600"/>
              <a:gd name="connsiteY848" fmla="*/ 113829 h 6858000"/>
              <a:gd name="connsiteX849" fmla="*/ 5825032 w 7467600"/>
              <a:gd name="connsiteY849" fmla="*/ 146405 h 6858000"/>
              <a:gd name="connsiteX850" fmla="*/ 4955599 w 7467600"/>
              <a:gd name="connsiteY850" fmla="*/ 247008 h 6858000"/>
              <a:gd name="connsiteX851" fmla="*/ 5210104 w 7467600"/>
              <a:gd name="connsiteY851" fmla="*/ 228123 h 6858000"/>
              <a:gd name="connsiteX852" fmla="*/ 5261015 w 7467600"/>
              <a:gd name="connsiteY852" fmla="*/ 227087 h 6858000"/>
              <a:gd name="connsiteX853" fmla="*/ 5861181 w 7467600"/>
              <a:gd name="connsiteY853" fmla="*/ 143093 h 6858000"/>
              <a:gd name="connsiteX854" fmla="*/ 5961252 w 7467600"/>
              <a:gd name="connsiteY854" fmla="*/ 114820 h 6858000"/>
              <a:gd name="connsiteX855" fmla="*/ 5944437 w 7467600"/>
              <a:gd name="connsiteY855" fmla="*/ 113829 h 6858000"/>
              <a:gd name="connsiteX856" fmla="*/ 3882765 w 7467600"/>
              <a:gd name="connsiteY856" fmla="*/ 0 h 6858000"/>
              <a:gd name="connsiteX857" fmla="*/ 3995099 w 7467600"/>
              <a:gd name="connsiteY857" fmla="*/ 0 h 6858000"/>
              <a:gd name="connsiteX858" fmla="*/ 4163818 w 7467600"/>
              <a:gd name="connsiteY858" fmla="*/ 234104 h 6858000"/>
              <a:gd name="connsiteX859" fmla="*/ 4172099 w 7467600"/>
              <a:gd name="connsiteY859" fmla="*/ 234207 h 6858000"/>
              <a:gd name="connsiteX860" fmla="*/ 4784282 w 7467600"/>
              <a:gd name="connsiteY860" fmla="*/ 276561 h 6858000"/>
              <a:gd name="connsiteX861" fmla="*/ 4801687 w 7467600"/>
              <a:gd name="connsiteY861" fmla="*/ 267764 h 6858000"/>
              <a:gd name="connsiteX862" fmla="*/ 6082788 w 7467600"/>
              <a:gd name="connsiteY862" fmla="*/ 64119 h 6858000"/>
              <a:gd name="connsiteX863" fmla="*/ 6099442 w 7467600"/>
              <a:gd name="connsiteY863" fmla="*/ 82568 h 6858000"/>
              <a:gd name="connsiteX864" fmla="*/ 4804137 w 7467600"/>
              <a:gd name="connsiteY864" fmla="*/ 320931 h 6858000"/>
              <a:gd name="connsiteX865" fmla="*/ 4227047 w 7467600"/>
              <a:gd name="connsiteY865" fmla="*/ 313415 h 6858000"/>
              <a:gd name="connsiteX866" fmla="*/ 4346041 w 7467600"/>
              <a:gd name="connsiteY866" fmla="*/ 456086 h 6858000"/>
              <a:gd name="connsiteX867" fmla="*/ 4870967 w 7467600"/>
              <a:gd name="connsiteY867" fmla="*/ 963061 h 6858000"/>
              <a:gd name="connsiteX868" fmla="*/ 4889647 w 7467600"/>
              <a:gd name="connsiteY868" fmla="*/ 957147 h 6858000"/>
              <a:gd name="connsiteX869" fmla="*/ 5422504 w 7467600"/>
              <a:gd name="connsiteY869" fmla="*/ 805191 h 6858000"/>
              <a:gd name="connsiteX870" fmla="*/ 6087656 w 7467600"/>
              <a:gd name="connsiteY870" fmla="*/ 826703 h 6858000"/>
              <a:gd name="connsiteX871" fmla="*/ 6058717 w 7467600"/>
              <a:gd name="connsiteY871" fmla="*/ 865992 h 6858000"/>
              <a:gd name="connsiteX872" fmla="*/ 4974153 w 7467600"/>
              <a:gd name="connsiteY872" fmla="*/ 1045456 h 6858000"/>
              <a:gd name="connsiteX873" fmla="*/ 5627835 w 7467600"/>
              <a:gd name="connsiteY873" fmla="*/ 1472077 h 6858000"/>
              <a:gd name="connsiteX874" fmla="*/ 5629817 w 7467600"/>
              <a:gd name="connsiteY874" fmla="*/ 1471412 h 6858000"/>
              <a:gd name="connsiteX875" fmla="*/ 5634124 w 7467600"/>
              <a:gd name="connsiteY875" fmla="*/ 1470572 h 6858000"/>
              <a:gd name="connsiteX876" fmla="*/ 5755832 w 7467600"/>
              <a:gd name="connsiteY876" fmla="*/ 1383886 h 6858000"/>
              <a:gd name="connsiteX877" fmla="*/ 6014186 w 7467600"/>
              <a:gd name="connsiteY877" fmla="*/ 1279799 h 6858000"/>
              <a:gd name="connsiteX878" fmla="*/ 6901619 w 7467600"/>
              <a:gd name="connsiteY878" fmla="*/ 1047874 h 6858000"/>
              <a:gd name="connsiteX879" fmla="*/ 6931566 w 7467600"/>
              <a:gd name="connsiteY879" fmla="*/ 1062034 h 6858000"/>
              <a:gd name="connsiteX880" fmla="*/ 5790982 w 7467600"/>
              <a:gd name="connsiteY880" fmla="*/ 1561380 h 6858000"/>
              <a:gd name="connsiteX881" fmla="*/ 6188971 w 7467600"/>
              <a:gd name="connsiteY881" fmla="*/ 1755168 h 6858000"/>
              <a:gd name="connsiteX882" fmla="*/ 6202446 w 7467600"/>
              <a:gd name="connsiteY882" fmla="*/ 1752268 h 6858000"/>
              <a:gd name="connsiteX883" fmla="*/ 7179560 w 7467600"/>
              <a:gd name="connsiteY883" fmla="*/ 1467551 h 6858000"/>
              <a:gd name="connsiteX884" fmla="*/ 7158730 w 7467600"/>
              <a:gd name="connsiteY884" fmla="*/ 1507835 h 6858000"/>
              <a:gd name="connsiteX885" fmla="*/ 6326959 w 7467600"/>
              <a:gd name="connsiteY885" fmla="*/ 1817686 h 6858000"/>
              <a:gd name="connsiteX886" fmla="*/ 6537433 w 7467600"/>
              <a:gd name="connsiteY886" fmla="*/ 1907790 h 6858000"/>
              <a:gd name="connsiteX887" fmla="*/ 6550221 w 7467600"/>
              <a:gd name="connsiteY887" fmla="*/ 1910729 h 6858000"/>
              <a:gd name="connsiteX888" fmla="*/ 6964438 w 7467600"/>
              <a:gd name="connsiteY888" fmla="*/ 2209505 h 6858000"/>
              <a:gd name="connsiteX889" fmla="*/ 7367862 w 7467600"/>
              <a:gd name="connsiteY889" fmla="*/ 2806833 h 6858000"/>
              <a:gd name="connsiteX890" fmla="*/ 7364329 w 7467600"/>
              <a:gd name="connsiteY890" fmla="*/ 2826907 h 6858000"/>
              <a:gd name="connsiteX891" fmla="*/ 7290545 w 7467600"/>
              <a:gd name="connsiteY891" fmla="*/ 2850663 h 6858000"/>
              <a:gd name="connsiteX892" fmla="*/ 6472036 w 7467600"/>
              <a:gd name="connsiteY892" fmla="*/ 1959003 h 6858000"/>
              <a:gd name="connsiteX893" fmla="*/ 5792897 w 7467600"/>
              <a:gd name="connsiteY893" fmla="*/ 1647747 h 6858000"/>
              <a:gd name="connsiteX894" fmla="*/ 5842751 w 7467600"/>
              <a:gd name="connsiteY894" fmla="*/ 1816112 h 6858000"/>
              <a:gd name="connsiteX895" fmla="*/ 5847424 w 7467600"/>
              <a:gd name="connsiteY895" fmla="*/ 1815776 h 6858000"/>
              <a:gd name="connsiteX896" fmla="*/ 6399821 w 7467600"/>
              <a:gd name="connsiteY896" fmla="*/ 2344799 h 6858000"/>
              <a:gd name="connsiteX897" fmla="*/ 6323232 w 7467600"/>
              <a:gd name="connsiteY897" fmla="*/ 2389634 h 6858000"/>
              <a:gd name="connsiteX898" fmla="*/ 5942958 w 7467600"/>
              <a:gd name="connsiteY898" fmla="*/ 2077708 h 6858000"/>
              <a:gd name="connsiteX899" fmla="*/ 5921559 w 7467600"/>
              <a:gd name="connsiteY899" fmla="*/ 2378596 h 6858000"/>
              <a:gd name="connsiteX900" fmla="*/ 5817651 w 7467600"/>
              <a:gd name="connsiteY900" fmla="*/ 3023919 h 6858000"/>
              <a:gd name="connsiteX901" fmla="*/ 5729634 w 7467600"/>
              <a:gd name="connsiteY901" fmla="*/ 3051849 h 6858000"/>
              <a:gd name="connsiteX902" fmla="*/ 5611018 w 7467600"/>
              <a:gd name="connsiteY902" fmla="*/ 2316769 h 6858000"/>
              <a:gd name="connsiteX903" fmla="*/ 5687608 w 7467600"/>
              <a:gd name="connsiteY903" fmla="*/ 2039972 h 6858000"/>
              <a:gd name="connsiteX904" fmla="*/ 5657554 w 7467600"/>
              <a:gd name="connsiteY904" fmla="*/ 1576445 h 6858000"/>
              <a:gd name="connsiteX905" fmla="*/ 5150475 w 7467600"/>
              <a:gd name="connsiteY905" fmla="*/ 1274012 h 6858000"/>
              <a:gd name="connsiteX906" fmla="*/ 5349142 w 7467600"/>
              <a:gd name="connsiteY906" fmla="*/ 2204405 h 6858000"/>
              <a:gd name="connsiteX907" fmla="*/ 5262214 w 7467600"/>
              <a:gd name="connsiteY907" fmla="*/ 2233836 h 6858000"/>
              <a:gd name="connsiteX908" fmla="*/ 4981539 w 7467600"/>
              <a:gd name="connsiteY908" fmla="*/ 1542201 h 6858000"/>
              <a:gd name="connsiteX909" fmla="*/ 4958461 w 7467600"/>
              <a:gd name="connsiteY909" fmla="*/ 1136957 h 6858000"/>
              <a:gd name="connsiteX910" fmla="*/ 4655015 w 7467600"/>
              <a:gd name="connsiteY910" fmla="*/ 891426 h 6858000"/>
              <a:gd name="connsiteX911" fmla="*/ 4348002 w 7467600"/>
              <a:gd name="connsiteY911" fmla="*/ 2205895 h 6858000"/>
              <a:gd name="connsiteX912" fmla="*/ 4262250 w 7467600"/>
              <a:gd name="connsiteY912" fmla="*/ 2219972 h 6858000"/>
              <a:gd name="connsiteX913" fmla="*/ 4550611 w 7467600"/>
              <a:gd name="connsiteY913" fmla="*/ 817540 h 6858000"/>
              <a:gd name="connsiteX914" fmla="*/ 4564418 w 7467600"/>
              <a:gd name="connsiteY914" fmla="*/ 808293 h 6858000"/>
              <a:gd name="connsiteX915" fmla="*/ 4266388 w 7467600"/>
              <a:gd name="connsiteY915" fmla="*/ 500083 h 6858000"/>
              <a:gd name="connsiteX916" fmla="*/ 4032842 w 7467600"/>
              <a:gd name="connsiteY916" fmla="*/ 211809 h 6858000"/>
              <a:gd name="connsiteX917" fmla="*/ 3882765 w 7467600"/>
              <a:gd name="connsiteY917" fmla="*/ 0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3721337 w 7467600"/>
              <a:gd name="connsiteY935" fmla="*/ 0 h 6858000"/>
              <a:gd name="connsiteX936" fmla="*/ 2867960 w 7467600"/>
              <a:gd name="connsiteY936" fmla="*/ 0 h 6858000"/>
              <a:gd name="connsiteX937" fmla="*/ 2926351 w 7467600"/>
              <a:gd name="connsiteY937" fmla="*/ 0 h 6858000"/>
              <a:gd name="connsiteX938" fmla="*/ 2902823 w 7467600"/>
              <a:gd name="connsiteY938" fmla="*/ 262929 h 6858000"/>
              <a:gd name="connsiteX939" fmla="*/ 2940663 w 7467600"/>
              <a:gd name="connsiteY939" fmla="*/ 140884 h 6858000"/>
              <a:gd name="connsiteX940" fmla="*/ 2947039 w 7467600"/>
              <a:gd name="connsiteY940" fmla="*/ 122524 h 6858000"/>
              <a:gd name="connsiteX941" fmla="*/ 2984316 w 7467600"/>
              <a:gd name="connsiteY941" fmla="*/ 0 h 6858000"/>
              <a:gd name="connsiteX942" fmla="*/ 3016114 w 7467600"/>
              <a:gd name="connsiteY942" fmla="*/ 0 h 6858000"/>
              <a:gd name="connsiteX943" fmla="*/ 2979949 w 7467600"/>
              <a:gd name="connsiteY943" fmla="*/ 119274 h 6858000"/>
              <a:gd name="connsiteX944" fmla="*/ 3023879 w 7467600"/>
              <a:gd name="connsiteY944" fmla="*/ 0 h 6858000"/>
              <a:gd name="connsiteX945" fmla="*/ 3105400 w 7467600"/>
              <a:gd name="connsiteY945" fmla="*/ 0 h 6858000"/>
              <a:gd name="connsiteX946" fmla="*/ 3094669 w 7467600"/>
              <a:gd name="connsiteY946" fmla="*/ 30308 h 6858000"/>
              <a:gd name="connsiteX947" fmla="*/ 2901945 w 7467600"/>
              <a:gd name="connsiteY947" fmla="*/ 466538 h 6858000"/>
              <a:gd name="connsiteX948" fmla="*/ 2815209 w 7467600"/>
              <a:gd name="connsiteY948" fmla="*/ 497361 h 6858000"/>
              <a:gd name="connsiteX949" fmla="*/ 2844845 w 7467600"/>
              <a:gd name="connsiteY949" fmla="*/ 127638 h 6858000"/>
              <a:gd name="connsiteX950" fmla="*/ 2867960 w 7467600"/>
              <a:gd name="connsiteY950" fmla="*/ 0 h 6858000"/>
              <a:gd name="connsiteX951" fmla="*/ 1057230 w 7467600"/>
              <a:gd name="connsiteY951" fmla="*/ 0 h 6858000"/>
              <a:gd name="connsiteX952" fmla="*/ 1111003 w 7467600"/>
              <a:gd name="connsiteY952" fmla="*/ 0 h 6858000"/>
              <a:gd name="connsiteX953" fmla="*/ 1125553 w 7467600"/>
              <a:gd name="connsiteY953" fmla="*/ 52588 h 6858000"/>
              <a:gd name="connsiteX954" fmla="*/ 1304276 w 7467600"/>
              <a:gd name="connsiteY954" fmla="*/ 476275 h 6858000"/>
              <a:gd name="connsiteX955" fmla="*/ 1492066 w 7467600"/>
              <a:gd name="connsiteY955" fmla="*/ 886333 h 6858000"/>
              <a:gd name="connsiteX956" fmla="*/ 1423698 w 7467600"/>
              <a:gd name="connsiteY956" fmla="*/ 710817 h 6858000"/>
              <a:gd name="connsiteX957" fmla="*/ 1357609 w 7467600"/>
              <a:gd name="connsiteY957" fmla="*/ 532892 h 6858000"/>
              <a:gd name="connsiteX958" fmla="*/ 1309550 w 7467600"/>
              <a:gd name="connsiteY958" fmla="*/ 374031 h 6858000"/>
              <a:gd name="connsiteX959" fmla="*/ 1193673 w 7467600"/>
              <a:gd name="connsiteY959" fmla="*/ 49533 h 6858000"/>
              <a:gd name="connsiteX960" fmla="*/ 1164391 w 7467600"/>
              <a:gd name="connsiteY960" fmla="*/ 0 h 6858000"/>
              <a:gd name="connsiteX961" fmla="*/ 1200666 w 7467600"/>
              <a:gd name="connsiteY961" fmla="*/ 0 h 6858000"/>
              <a:gd name="connsiteX962" fmla="*/ 1223408 w 7467600"/>
              <a:gd name="connsiteY962" fmla="*/ 38996 h 6858000"/>
              <a:gd name="connsiteX963" fmla="*/ 1339635 w 7467600"/>
              <a:gd name="connsiteY963" fmla="*/ 365517 h 6858000"/>
              <a:gd name="connsiteX964" fmla="*/ 1387469 w 7467600"/>
              <a:gd name="connsiteY964" fmla="*/ 523079 h 6858000"/>
              <a:gd name="connsiteX965" fmla="*/ 1452685 w 7467600"/>
              <a:gd name="connsiteY965" fmla="*/ 699806 h 6858000"/>
              <a:gd name="connsiteX966" fmla="*/ 1492092 w 7467600"/>
              <a:gd name="connsiteY966" fmla="*/ 800424 h 6858000"/>
              <a:gd name="connsiteX967" fmla="*/ 1455302 w 7467600"/>
              <a:gd name="connsiteY967" fmla="*/ 632913 h 6858000"/>
              <a:gd name="connsiteX968" fmla="*/ 1222336 w 7467600"/>
              <a:gd name="connsiteY968" fmla="*/ 9480 h 6858000"/>
              <a:gd name="connsiteX969" fmla="*/ 1214634 w 7467600"/>
              <a:gd name="connsiteY969" fmla="*/ 0 h 6858000"/>
              <a:gd name="connsiteX970" fmla="*/ 1289827 w 7467600"/>
              <a:gd name="connsiteY970" fmla="*/ 0 h 6858000"/>
              <a:gd name="connsiteX971" fmla="*/ 1321076 w 7467600"/>
              <a:gd name="connsiteY971" fmla="*/ 59722 h 6858000"/>
              <a:gd name="connsiteX972" fmla="*/ 1512579 w 7467600"/>
              <a:gd name="connsiteY972" fmla="*/ 626441 h 6858000"/>
              <a:gd name="connsiteX973" fmla="*/ 1506076 w 7467600"/>
              <a:gd name="connsiteY973" fmla="*/ 1089289 h 6858000"/>
              <a:gd name="connsiteX974" fmla="*/ 1486346 w 7467600"/>
              <a:gd name="connsiteY974" fmla="*/ 1079919 h 6858000"/>
              <a:gd name="connsiteX975" fmla="*/ 1070511 w 7467600"/>
              <a:gd name="connsiteY975" fmla="*/ 48609 h 6858000"/>
              <a:gd name="connsiteX976" fmla="*/ 1057230 w 7467600"/>
              <a:gd name="connsiteY976" fmla="*/ 0 h 6858000"/>
              <a:gd name="connsiteX977" fmla="*/ 43151 w 7467600"/>
              <a:gd name="connsiteY977" fmla="*/ 0 h 6858000"/>
              <a:gd name="connsiteX978" fmla="*/ 95283 w 7467600"/>
              <a:gd name="connsiteY978" fmla="*/ 0 h 6858000"/>
              <a:gd name="connsiteX979" fmla="*/ 300708 w 7467600"/>
              <a:gd name="connsiteY979" fmla="*/ 154571 h 6858000"/>
              <a:gd name="connsiteX980" fmla="*/ 530414 w 7467600"/>
              <a:gd name="connsiteY980" fmla="*/ 354673 h 6858000"/>
              <a:gd name="connsiteX981" fmla="*/ 333785 w 7467600"/>
              <a:gd name="connsiteY981" fmla="*/ 161564 h 6858000"/>
              <a:gd name="connsiteX982" fmla="*/ 147005 w 7467600"/>
              <a:gd name="connsiteY982" fmla="*/ 0 h 6858000"/>
              <a:gd name="connsiteX983" fmla="*/ 272509 w 7467600"/>
              <a:gd name="connsiteY983" fmla="*/ 0 h 6858000"/>
              <a:gd name="connsiteX984" fmla="*/ 326276 w 7467600"/>
              <a:gd name="connsiteY984" fmla="*/ 45847 h 6858000"/>
              <a:gd name="connsiteX985" fmla="*/ 823759 w 7467600"/>
              <a:gd name="connsiteY985" fmla="*/ 574145 h 6858000"/>
              <a:gd name="connsiteX986" fmla="*/ 811254 w 7467600"/>
              <a:gd name="connsiteY986" fmla="*/ 665546 h 6858000"/>
              <a:gd name="connsiteX987" fmla="*/ 154042 w 7467600"/>
              <a:gd name="connsiteY987" fmla="*/ 261522 h 6858000"/>
              <a:gd name="connsiteX988" fmla="*/ 13550 w 7467600"/>
              <a:gd name="connsiteY988" fmla="*/ 158423 h 6858000"/>
              <a:gd name="connsiteX989" fmla="*/ 0 w 7467600"/>
              <a:gd name="connsiteY989" fmla="*/ 146618 h 6858000"/>
              <a:gd name="connsiteX990" fmla="*/ 0 w 7467600"/>
              <a:gd name="connsiteY990" fmla="*/ 59161 h 6858000"/>
              <a:gd name="connsiteX991" fmla="*/ 45427 w 7467600"/>
              <a:gd name="connsiteY991" fmla="*/ 101078 h 6858000"/>
              <a:gd name="connsiteX992" fmla="*/ 630103 w 7467600"/>
              <a:gd name="connsiteY992" fmla="*/ 485885 h 6858000"/>
              <a:gd name="connsiteX993" fmla="*/ 532040 w 7467600"/>
              <a:gd name="connsiteY993" fmla="*/ 399359 h 6858000"/>
              <a:gd name="connsiteX994" fmla="*/ 517618 w 7467600"/>
              <a:gd name="connsiteY994" fmla="*/ 385726 h 6858000"/>
              <a:gd name="connsiteX995" fmla="*/ 285074 w 7467600"/>
              <a:gd name="connsiteY995" fmla="*/ 182755 h 6858000"/>
              <a:gd name="connsiteX996" fmla="*/ 43151 w 7467600"/>
              <a:gd name="connsiteY99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27465 w 7467600"/>
              <a:gd name="connsiteY127" fmla="*/ 5174181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1903353 w 7467600"/>
              <a:gd name="connsiteY140" fmla="*/ 5044827 h 6858000"/>
              <a:gd name="connsiteX141" fmla="*/ 1936931 w 7467600"/>
              <a:gd name="connsiteY141" fmla="*/ 5093954 h 6858000"/>
              <a:gd name="connsiteX142" fmla="*/ 2195868 w 7467600"/>
              <a:gd name="connsiteY142" fmla="*/ 5396574 h 6858000"/>
              <a:gd name="connsiteX143" fmla="*/ 2088852 w 7467600"/>
              <a:gd name="connsiteY143" fmla="*/ 5166123 h 6858000"/>
              <a:gd name="connsiteX144" fmla="*/ 1958241 w 7467600"/>
              <a:gd name="connsiteY144" fmla="*/ 5067955 h 6858000"/>
              <a:gd name="connsiteX145" fmla="*/ 1903353 w 7467600"/>
              <a:gd name="connsiteY145" fmla="*/ 5044827 h 6858000"/>
              <a:gd name="connsiteX146" fmla="*/ 1979378 w 7467600"/>
              <a:gd name="connsiteY146" fmla="*/ 4769504 h 6858000"/>
              <a:gd name="connsiteX147" fmla="*/ 2882120 w 7467600"/>
              <a:gd name="connsiteY147" fmla="*/ 5064547 h 6858000"/>
              <a:gd name="connsiteX148" fmla="*/ 2793103 w 7467600"/>
              <a:gd name="connsiteY148" fmla="*/ 5039699 h 6858000"/>
              <a:gd name="connsiteX149" fmla="*/ 2770041 w 7467600"/>
              <a:gd name="connsiteY149" fmla="*/ 5033634 h 6858000"/>
              <a:gd name="connsiteX150" fmla="*/ 1979378 w 7467600"/>
              <a:gd name="connsiteY150" fmla="*/ 4769504 h 6858000"/>
              <a:gd name="connsiteX151" fmla="*/ 1927410 w 7467600"/>
              <a:gd name="connsiteY151" fmla="*/ 4716164 h 6858000"/>
              <a:gd name="connsiteX152" fmla="*/ 1959587 w 7467600"/>
              <a:gd name="connsiteY152" fmla="*/ 4728849 h 6858000"/>
              <a:gd name="connsiteX153" fmla="*/ 2777707 w 7467600"/>
              <a:gd name="connsiteY153" fmla="*/ 5003991 h 6858000"/>
              <a:gd name="connsiteX154" fmla="*/ 2800768 w 7467600"/>
              <a:gd name="connsiteY154" fmla="*/ 5010056 h 6858000"/>
              <a:gd name="connsiteX155" fmla="*/ 2879408 w 7467600"/>
              <a:gd name="connsiteY155" fmla="*/ 5031590 h 6858000"/>
              <a:gd name="connsiteX156" fmla="*/ 2862295 w 7467600"/>
              <a:gd name="connsiteY156" fmla="*/ 5022958 h 6858000"/>
              <a:gd name="connsiteX157" fmla="*/ 2813343 w 7467600"/>
              <a:gd name="connsiteY157" fmla="*/ 4998369 h 6858000"/>
              <a:gd name="connsiteX158" fmla="*/ 2646245 w 7467600"/>
              <a:gd name="connsiteY158" fmla="*/ 4930999 h 6858000"/>
              <a:gd name="connsiteX159" fmla="*/ 1999243 w 7467600"/>
              <a:gd name="connsiteY159" fmla="*/ 4730524 h 6858000"/>
              <a:gd name="connsiteX160" fmla="*/ 1979527 w 7467600"/>
              <a:gd name="connsiteY160" fmla="*/ 4726651 h 6858000"/>
              <a:gd name="connsiteX161" fmla="*/ 1927410 w 7467600"/>
              <a:gd name="connsiteY161" fmla="*/ 4716164 h 6858000"/>
              <a:gd name="connsiteX162" fmla="*/ 1997014 w 7467600"/>
              <a:gd name="connsiteY162" fmla="*/ 4698007 h 6858000"/>
              <a:gd name="connsiteX163" fmla="*/ 2005458 w 7467600"/>
              <a:gd name="connsiteY163" fmla="*/ 4699540 h 6858000"/>
              <a:gd name="connsiteX164" fmla="*/ 2657186 w 7467600"/>
              <a:gd name="connsiteY164" fmla="*/ 4901687 h 6858000"/>
              <a:gd name="connsiteX165" fmla="*/ 2826662 w 7467600"/>
              <a:gd name="connsiteY165" fmla="*/ 4970362 h 6858000"/>
              <a:gd name="connsiteX166" fmla="*/ 2876100 w 7467600"/>
              <a:gd name="connsiteY166" fmla="*/ 4995397 h 6858000"/>
              <a:gd name="connsiteX167" fmla="*/ 3042600 w 7467600"/>
              <a:gd name="connsiteY167" fmla="*/ 5059532 h 6858000"/>
              <a:gd name="connsiteX168" fmla="*/ 1997014 w 7467600"/>
              <a:gd name="connsiteY168" fmla="*/ 4698007 h 6858000"/>
              <a:gd name="connsiteX169" fmla="*/ 2305292 w 7467600"/>
              <a:gd name="connsiteY169" fmla="*/ 4219492 h 6858000"/>
              <a:gd name="connsiteX170" fmla="*/ 3360922 w 7467600"/>
              <a:gd name="connsiteY170" fmla="*/ 4529373 h 6858000"/>
              <a:gd name="connsiteX171" fmla="*/ 3492420 w 7467600"/>
              <a:gd name="connsiteY171" fmla="*/ 4510145 h 6858000"/>
              <a:gd name="connsiteX172" fmla="*/ 3364086 w 7467600"/>
              <a:gd name="connsiteY172" fmla="*/ 4480340 h 6858000"/>
              <a:gd name="connsiteX173" fmla="*/ 3225818 w 7467600"/>
              <a:gd name="connsiteY173" fmla="*/ 4411822 h 6858000"/>
              <a:gd name="connsiteX174" fmla="*/ 3129696 w 7467600"/>
              <a:gd name="connsiteY174" fmla="*/ 4360704 h 6858000"/>
              <a:gd name="connsiteX175" fmla="*/ 2814545 w 7467600"/>
              <a:gd name="connsiteY175" fmla="*/ 4282955 h 6858000"/>
              <a:gd name="connsiteX176" fmla="*/ 2305292 w 7467600"/>
              <a:gd name="connsiteY176" fmla="*/ 4219492 h 6858000"/>
              <a:gd name="connsiteX177" fmla="*/ 2626982 w 7467600"/>
              <a:gd name="connsiteY177" fmla="*/ 4206450 h 6858000"/>
              <a:gd name="connsiteX178" fmla="*/ 2490617 w 7467600"/>
              <a:gd name="connsiteY178" fmla="*/ 4206951 h 6858000"/>
              <a:gd name="connsiteX179" fmla="*/ 2819869 w 7467600"/>
              <a:gd name="connsiteY179" fmla="*/ 4252936 h 6858000"/>
              <a:gd name="connsiteX180" fmla="*/ 3143018 w 7467600"/>
              <a:gd name="connsiteY180" fmla="*/ 4332698 h 6858000"/>
              <a:gd name="connsiteX181" fmla="*/ 3241520 w 7467600"/>
              <a:gd name="connsiteY181" fmla="*/ 4385112 h 6858000"/>
              <a:gd name="connsiteX182" fmla="*/ 3374575 w 7467600"/>
              <a:gd name="connsiteY182" fmla="*/ 4451517 h 6858000"/>
              <a:gd name="connsiteX183" fmla="*/ 3505221 w 7467600"/>
              <a:gd name="connsiteY183" fmla="*/ 4480757 h 6858000"/>
              <a:gd name="connsiteX184" fmla="*/ 2626982 w 7467600"/>
              <a:gd name="connsiteY184" fmla="*/ 4206450 h 6858000"/>
              <a:gd name="connsiteX185" fmla="*/ 1310106 w 7467600"/>
              <a:gd name="connsiteY185" fmla="*/ 3943217 h 6858000"/>
              <a:gd name="connsiteX186" fmla="*/ 854994 w 7467600"/>
              <a:gd name="connsiteY186" fmla="*/ 4399136 h 6858000"/>
              <a:gd name="connsiteX187" fmla="*/ 742462 w 7467600"/>
              <a:gd name="connsiteY187" fmla="*/ 4594648 h 6858000"/>
              <a:gd name="connsiteX188" fmla="*/ 820602 w 7467600"/>
              <a:gd name="connsiteY188" fmla="*/ 4485915 h 6858000"/>
              <a:gd name="connsiteX189" fmla="*/ 878295 w 7467600"/>
              <a:gd name="connsiteY189" fmla="*/ 4403594 h 6858000"/>
              <a:gd name="connsiteX190" fmla="*/ 1240607 w 7467600"/>
              <a:gd name="connsiteY190" fmla="*/ 4010401 h 6858000"/>
              <a:gd name="connsiteX191" fmla="*/ 1310106 w 7467600"/>
              <a:gd name="connsiteY191" fmla="*/ 3943217 h 6858000"/>
              <a:gd name="connsiteX192" fmla="*/ 1423113 w 7467600"/>
              <a:gd name="connsiteY192" fmla="*/ 3874565 h 6858000"/>
              <a:gd name="connsiteX193" fmla="*/ 1260565 w 7467600"/>
              <a:gd name="connsiteY193" fmla="*/ 4031982 h 6858000"/>
              <a:gd name="connsiteX194" fmla="*/ 901900 w 7467600"/>
              <a:gd name="connsiteY194" fmla="*/ 4421236 h 6858000"/>
              <a:gd name="connsiteX195" fmla="*/ 845044 w 7467600"/>
              <a:gd name="connsiteY195" fmla="*/ 4502436 h 6858000"/>
              <a:gd name="connsiteX196" fmla="*/ 685926 w 7467600"/>
              <a:gd name="connsiteY196" fmla="*/ 4703069 h 6858000"/>
              <a:gd name="connsiteX197" fmla="*/ 684248 w 7467600"/>
              <a:gd name="connsiteY197" fmla="*/ 4706721 h 6858000"/>
              <a:gd name="connsiteX198" fmla="*/ 1423113 w 7467600"/>
              <a:gd name="connsiteY198" fmla="*/ 3874565 h 6858000"/>
              <a:gd name="connsiteX199" fmla="*/ 3316479 w 7467600"/>
              <a:gd name="connsiteY199" fmla="*/ 3872136 h 6858000"/>
              <a:gd name="connsiteX200" fmla="*/ 3546806 w 7467600"/>
              <a:gd name="connsiteY200" fmla="*/ 4356139 h 6858000"/>
              <a:gd name="connsiteX201" fmla="*/ 3364433 w 7467600"/>
              <a:gd name="connsiteY201" fmla="*/ 3953121 h 6858000"/>
              <a:gd name="connsiteX202" fmla="*/ 3316479 w 7467600"/>
              <a:gd name="connsiteY202" fmla="*/ 3872136 h 6858000"/>
              <a:gd name="connsiteX203" fmla="*/ 3291335 w 7467600"/>
              <a:gd name="connsiteY203" fmla="*/ 3767420 h 6858000"/>
              <a:gd name="connsiteX204" fmla="*/ 3390805 w 7467600"/>
              <a:gd name="connsiteY204" fmla="*/ 3937163 h 6858000"/>
              <a:gd name="connsiteX205" fmla="*/ 3579062 w 7467600"/>
              <a:gd name="connsiteY205" fmla="*/ 4359040 h 6858000"/>
              <a:gd name="connsiteX206" fmla="*/ 3467355 w 7467600"/>
              <a:gd name="connsiteY206" fmla="*/ 3988130 h 6858000"/>
              <a:gd name="connsiteX207" fmla="*/ 3310753 w 7467600"/>
              <a:gd name="connsiteY207" fmla="*/ 3787140 h 6858000"/>
              <a:gd name="connsiteX208" fmla="*/ 3291335 w 7467600"/>
              <a:gd name="connsiteY208" fmla="*/ 3767420 h 6858000"/>
              <a:gd name="connsiteX209" fmla="*/ 1635889 w 7467600"/>
              <a:gd name="connsiteY209" fmla="*/ 3709494 h 6858000"/>
              <a:gd name="connsiteX210" fmla="*/ 1634800 w 7467600"/>
              <a:gd name="connsiteY210" fmla="*/ 3731111 h 6858000"/>
              <a:gd name="connsiteX211" fmla="*/ 1635889 w 7467600"/>
              <a:gd name="connsiteY211" fmla="*/ 3709494 h 6858000"/>
              <a:gd name="connsiteX212" fmla="*/ 1510397 w 7467600"/>
              <a:gd name="connsiteY212" fmla="*/ 3684705 h 6858000"/>
              <a:gd name="connsiteX213" fmla="*/ 1146550 w 7467600"/>
              <a:gd name="connsiteY213" fmla="*/ 3802012 h 6858000"/>
              <a:gd name="connsiteX214" fmla="*/ 698834 w 7467600"/>
              <a:gd name="connsiteY214" fmla="*/ 3952272 h 6858000"/>
              <a:gd name="connsiteX215" fmla="*/ 34256 w 7467600"/>
              <a:gd name="connsiteY215" fmla="*/ 4347603 h 6858000"/>
              <a:gd name="connsiteX216" fmla="*/ 527241 w 7467600"/>
              <a:gd name="connsiteY216" fmla="*/ 4065078 h 6858000"/>
              <a:gd name="connsiteX217" fmla="*/ 1510397 w 7467600"/>
              <a:gd name="connsiteY217" fmla="*/ 3684705 h 6858000"/>
              <a:gd name="connsiteX218" fmla="*/ 1313114 w 7467600"/>
              <a:gd name="connsiteY218" fmla="*/ 3655216 h 6858000"/>
              <a:gd name="connsiteX219" fmla="*/ 1109304 w 7467600"/>
              <a:gd name="connsiteY219" fmla="*/ 3669030 h 6858000"/>
              <a:gd name="connsiteX220" fmla="*/ 8129 w 7467600"/>
              <a:gd name="connsiteY220" fmla="*/ 4330519 h 6858000"/>
              <a:gd name="connsiteX221" fmla="*/ 687572 w 7467600"/>
              <a:gd name="connsiteY221" fmla="*/ 3925629 h 6858000"/>
              <a:gd name="connsiteX222" fmla="*/ 1138365 w 7467600"/>
              <a:gd name="connsiteY222" fmla="*/ 3774515 h 6858000"/>
              <a:gd name="connsiteX223" fmla="*/ 1505579 w 7467600"/>
              <a:gd name="connsiteY223" fmla="*/ 3655526 h 6858000"/>
              <a:gd name="connsiteX224" fmla="*/ 1313114 w 7467600"/>
              <a:gd name="connsiteY224" fmla="*/ 3655216 h 6858000"/>
              <a:gd name="connsiteX225" fmla="*/ 3655073 w 7467600"/>
              <a:gd name="connsiteY225" fmla="*/ 3650884 h 6858000"/>
              <a:gd name="connsiteX226" fmla="*/ 3989938 w 7467600"/>
              <a:gd name="connsiteY226" fmla="*/ 3991685 h 6858000"/>
              <a:gd name="connsiteX227" fmla="*/ 4393907 w 7467600"/>
              <a:gd name="connsiteY227" fmla="*/ 4261258 h 6858000"/>
              <a:gd name="connsiteX228" fmla="*/ 4648051 w 7467600"/>
              <a:gd name="connsiteY228" fmla="*/ 4374051 h 6858000"/>
              <a:gd name="connsiteX229" fmla="*/ 4383389 w 7467600"/>
              <a:gd name="connsiteY229" fmla="*/ 4184369 h 6858000"/>
              <a:gd name="connsiteX230" fmla="*/ 4165508 w 7467600"/>
              <a:gd name="connsiteY230" fmla="*/ 4035196 h 6858000"/>
              <a:gd name="connsiteX231" fmla="*/ 4068162 w 7467600"/>
              <a:gd name="connsiteY231" fmla="*/ 3953394 h 6858000"/>
              <a:gd name="connsiteX232" fmla="*/ 3981416 w 7467600"/>
              <a:gd name="connsiteY232" fmla="*/ 3880482 h 6858000"/>
              <a:gd name="connsiteX233" fmla="*/ 3800147 w 7467600"/>
              <a:gd name="connsiteY233" fmla="*/ 3749872 h 6858000"/>
              <a:gd name="connsiteX234" fmla="*/ 3655073 w 7467600"/>
              <a:gd name="connsiteY234" fmla="*/ 3650884 h 6858000"/>
              <a:gd name="connsiteX235" fmla="*/ 3670252 w 7467600"/>
              <a:gd name="connsiteY235" fmla="*/ 3622798 h 6858000"/>
              <a:gd name="connsiteX236" fmla="*/ 3817258 w 7467600"/>
              <a:gd name="connsiteY236" fmla="*/ 3723577 h 6858000"/>
              <a:gd name="connsiteX237" fmla="*/ 4000461 w 7467600"/>
              <a:gd name="connsiteY237" fmla="*/ 3855966 h 6858000"/>
              <a:gd name="connsiteX238" fmla="*/ 4088180 w 7467600"/>
              <a:gd name="connsiteY238" fmla="*/ 3929774 h 6858000"/>
              <a:gd name="connsiteX239" fmla="*/ 4184555 w 7467600"/>
              <a:gd name="connsiteY239" fmla="*/ 4010683 h 6858000"/>
              <a:gd name="connsiteX240" fmla="*/ 4399563 w 7467600"/>
              <a:gd name="connsiteY240" fmla="*/ 4158106 h 6858000"/>
              <a:gd name="connsiteX241" fmla="*/ 4684469 w 7467600"/>
              <a:gd name="connsiteY241" fmla="*/ 4364680 h 6858000"/>
              <a:gd name="connsiteX242" fmla="*/ 4690271 w 7467600"/>
              <a:gd name="connsiteY242" fmla="*/ 4370034 h 6858000"/>
              <a:gd name="connsiteX243" fmla="*/ 4136093 w 7467600"/>
              <a:gd name="connsiteY243" fmla="*/ 3858466 h 6858000"/>
              <a:gd name="connsiteX244" fmla="*/ 3670252 w 7467600"/>
              <a:gd name="connsiteY244" fmla="*/ 3622798 h 6858000"/>
              <a:gd name="connsiteX245" fmla="*/ 4440129 w 7467600"/>
              <a:gd name="connsiteY245" fmla="*/ 3448571 h 6858000"/>
              <a:gd name="connsiteX246" fmla="*/ 4856525 w 7467600"/>
              <a:gd name="connsiteY246" fmla="*/ 3915351 h 6858000"/>
              <a:gd name="connsiteX247" fmla="*/ 5059055 w 7467600"/>
              <a:gd name="connsiteY247" fmla="*/ 4108918 h 6858000"/>
              <a:gd name="connsiteX248" fmla="*/ 5290070 w 7467600"/>
              <a:gd name="connsiteY248" fmla="*/ 4263619 h 6858000"/>
              <a:gd name="connsiteX249" fmla="*/ 4834991 w 7467600"/>
              <a:gd name="connsiteY249" fmla="*/ 3830985 h 6858000"/>
              <a:gd name="connsiteX250" fmla="*/ 4440129 w 7467600"/>
              <a:gd name="connsiteY250" fmla="*/ 3448571 h 6858000"/>
              <a:gd name="connsiteX251" fmla="*/ 4441737 w 7467600"/>
              <a:gd name="connsiteY251" fmla="*/ 3399734 h 6858000"/>
              <a:gd name="connsiteX252" fmla="*/ 4431236 w 7467600"/>
              <a:gd name="connsiteY252" fmla="*/ 3400954 h 6858000"/>
              <a:gd name="connsiteX253" fmla="*/ 4557150 w 7467600"/>
              <a:gd name="connsiteY253" fmla="*/ 3510023 h 6858000"/>
              <a:gd name="connsiteX254" fmla="*/ 4856936 w 7467600"/>
              <a:gd name="connsiteY254" fmla="*/ 3809146 h 6858000"/>
              <a:gd name="connsiteX255" fmla="*/ 5111996 w 7467600"/>
              <a:gd name="connsiteY255" fmla="*/ 4065759 h 6858000"/>
              <a:gd name="connsiteX256" fmla="*/ 5388878 w 7467600"/>
              <a:gd name="connsiteY256" fmla="*/ 4300185 h 6858000"/>
              <a:gd name="connsiteX257" fmla="*/ 5425556 w 7467600"/>
              <a:gd name="connsiteY257" fmla="*/ 4308967 h 6858000"/>
              <a:gd name="connsiteX258" fmla="*/ 4943646 w 7467600"/>
              <a:gd name="connsiteY258" fmla="*/ 3822916 h 6858000"/>
              <a:gd name="connsiteX259" fmla="*/ 4594837 w 7467600"/>
              <a:gd name="connsiteY259" fmla="*/ 3532274 h 6858000"/>
              <a:gd name="connsiteX260" fmla="*/ 4441737 w 7467600"/>
              <a:gd name="connsiteY260" fmla="*/ 3399734 h 6858000"/>
              <a:gd name="connsiteX261" fmla="*/ 5425834 w 7467600"/>
              <a:gd name="connsiteY261" fmla="*/ 3162785 h 6858000"/>
              <a:gd name="connsiteX262" fmla="*/ 5401644 w 7467600"/>
              <a:gd name="connsiteY262" fmla="*/ 3617847 h 6858000"/>
              <a:gd name="connsiteX263" fmla="*/ 5467256 w 7467600"/>
              <a:gd name="connsiteY263" fmla="*/ 4175494 h 6858000"/>
              <a:gd name="connsiteX264" fmla="*/ 5448069 w 7467600"/>
              <a:gd name="connsiteY264" fmla="*/ 3567554 h 6858000"/>
              <a:gd name="connsiteX265" fmla="*/ 5425834 w 7467600"/>
              <a:gd name="connsiteY265" fmla="*/ 3162785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399523 w 7467600"/>
              <a:gd name="connsiteY588" fmla="*/ 1428234 h 6858000"/>
              <a:gd name="connsiteX589" fmla="*/ 2448558 w 7467600"/>
              <a:gd name="connsiteY589" fmla="*/ 1373435 h 6858000"/>
              <a:gd name="connsiteX590" fmla="*/ 2312521 w 7467600"/>
              <a:gd name="connsiteY590" fmla="*/ 1806140 h 6858000"/>
              <a:gd name="connsiteX591" fmla="*/ 2127533 w 7467600"/>
              <a:gd name="connsiteY591" fmla="*/ 2348380 h 6858000"/>
              <a:gd name="connsiteX592" fmla="*/ 2358080 w 7467600"/>
              <a:gd name="connsiteY592" fmla="*/ 1866134 h 6858000"/>
              <a:gd name="connsiteX593" fmla="*/ 2407436 w 7467600"/>
              <a:gd name="connsiteY593" fmla="*/ 1651070 h 6858000"/>
              <a:gd name="connsiteX594" fmla="*/ 2448558 w 7467600"/>
              <a:gd name="connsiteY594" fmla="*/ 1373435 h 6858000"/>
              <a:gd name="connsiteX595" fmla="*/ 278707 w 7467600"/>
              <a:gd name="connsiteY595" fmla="*/ 1352270 h 6858000"/>
              <a:gd name="connsiteX596" fmla="*/ 321570 w 7467600"/>
              <a:gd name="connsiteY596" fmla="*/ 1861610 h 6858000"/>
              <a:gd name="connsiteX597" fmla="*/ 294281 w 7467600"/>
              <a:gd name="connsiteY597" fmla="*/ 1440658 h 6858000"/>
              <a:gd name="connsiteX598" fmla="*/ 278707 w 7467600"/>
              <a:gd name="connsiteY598" fmla="*/ 1352270 h 6858000"/>
              <a:gd name="connsiteX599" fmla="*/ 1423821 w 7467600"/>
              <a:gd name="connsiteY599" fmla="*/ 1351958 h 6858000"/>
              <a:gd name="connsiteX600" fmla="*/ 1638521 w 7467600"/>
              <a:gd name="connsiteY600" fmla="*/ 1908470 h 6858000"/>
              <a:gd name="connsiteX601" fmla="*/ 1754199 w 7467600"/>
              <a:gd name="connsiteY601" fmla="*/ 2149284 h 6858000"/>
              <a:gd name="connsiteX602" fmla="*/ 1908359 w 7467600"/>
              <a:gd name="connsiteY602" fmla="*/ 2364988 h 6858000"/>
              <a:gd name="connsiteX603" fmla="*/ 1647661 w 7467600"/>
              <a:gd name="connsiteY603" fmla="*/ 1825945 h 6858000"/>
              <a:gd name="connsiteX604" fmla="*/ 1423821 w 7467600"/>
              <a:gd name="connsiteY604" fmla="*/ 1351958 h 6858000"/>
              <a:gd name="connsiteX605" fmla="*/ 1431890 w 7467600"/>
              <a:gd name="connsiteY605" fmla="*/ 1306475 h 6858000"/>
              <a:gd name="connsiteX606" fmla="*/ 1507597 w 7467600"/>
              <a:gd name="connsiteY606" fmla="*/ 1446132 h 6858000"/>
              <a:gd name="connsiteX607" fmla="*/ 1674586 w 7467600"/>
              <a:gd name="connsiteY607" fmla="*/ 1813832 h 6858000"/>
              <a:gd name="connsiteX608" fmla="*/ 1815950 w 7467600"/>
              <a:gd name="connsiteY608" fmla="*/ 2128564 h 6858000"/>
              <a:gd name="connsiteX609" fmla="*/ 1984242 w 7467600"/>
              <a:gd name="connsiteY609" fmla="*/ 2430829 h 6858000"/>
              <a:gd name="connsiteX610" fmla="*/ 2014023 w 7467600"/>
              <a:gd name="connsiteY610" fmla="*/ 2450995 h 6858000"/>
              <a:gd name="connsiteX611" fmla="*/ 1747337 w 7467600"/>
              <a:gd name="connsiteY611" fmla="*/ 1855264 h 6858000"/>
              <a:gd name="connsiteX612" fmla="*/ 1533749 w 7467600"/>
              <a:gd name="connsiteY612" fmla="*/ 1478656 h 6858000"/>
              <a:gd name="connsiteX613" fmla="*/ 1431890 w 7467600"/>
              <a:gd name="connsiteY613" fmla="*/ 1306475 h 6858000"/>
              <a:gd name="connsiteX614" fmla="*/ 5052692 w 7467600"/>
              <a:gd name="connsiteY614" fmla="*/ 1292994 h 6858000"/>
              <a:gd name="connsiteX615" fmla="*/ 5200661 w 7467600"/>
              <a:gd name="connsiteY615" fmla="*/ 1635186 h 6858000"/>
              <a:gd name="connsiteX616" fmla="*/ 5297138 w 7467600"/>
              <a:gd name="connsiteY616" fmla="*/ 1906351 h 6858000"/>
              <a:gd name="connsiteX617" fmla="*/ 5052692 w 7467600"/>
              <a:gd name="connsiteY617" fmla="*/ 1292994 h 6858000"/>
              <a:gd name="connsiteX618" fmla="*/ 5009948 w 7467600"/>
              <a:gd name="connsiteY618" fmla="*/ 1273619 h 6858000"/>
              <a:gd name="connsiteX619" fmla="*/ 5121777 w 7467600"/>
              <a:gd name="connsiteY619" fmla="*/ 1654213 h 6858000"/>
              <a:gd name="connsiteX620" fmla="*/ 5293545 w 7467600"/>
              <a:gd name="connsiteY620" fmla="*/ 2072247 h 6858000"/>
              <a:gd name="connsiteX621" fmla="*/ 5294042 w 7467600"/>
              <a:gd name="connsiteY621" fmla="*/ 2065019 h 6858000"/>
              <a:gd name="connsiteX622" fmla="*/ 5171936 w 7467600"/>
              <a:gd name="connsiteY622" fmla="*/ 1647613 h 6858000"/>
              <a:gd name="connsiteX623" fmla="*/ 5009948 w 7467600"/>
              <a:gd name="connsiteY623" fmla="*/ 1273619 h 6858000"/>
              <a:gd name="connsiteX624" fmla="*/ 655236 w 7467600"/>
              <a:gd name="connsiteY624" fmla="*/ 1268632 h 6858000"/>
              <a:gd name="connsiteX625" fmla="*/ 839521 w 7467600"/>
              <a:gd name="connsiteY625" fmla="*/ 1685315 h 6858000"/>
              <a:gd name="connsiteX626" fmla="*/ 1109416 w 7467600"/>
              <a:gd name="connsiteY626" fmla="*/ 2061663 h 6858000"/>
              <a:gd name="connsiteX627" fmla="*/ 1298300 w 7467600"/>
              <a:gd name="connsiteY627" fmla="*/ 2247742 h 6858000"/>
              <a:gd name="connsiteX628" fmla="*/ 1125871 w 7467600"/>
              <a:gd name="connsiteY628" fmla="*/ 1989513 h 6858000"/>
              <a:gd name="connsiteX629" fmla="*/ 981574 w 7467600"/>
              <a:gd name="connsiteY629" fmla="*/ 1783157 h 6858000"/>
              <a:gd name="connsiteX630" fmla="*/ 922198 w 7467600"/>
              <a:gd name="connsiteY630" fmla="*/ 1677437 h 6858000"/>
              <a:gd name="connsiteX631" fmla="*/ 869293 w 7467600"/>
              <a:gd name="connsiteY631" fmla="*/ 1583214 h 6858000"/>
              <a:gd name="connsiteX632" fmla="*/ 751431 w 7467600"/>
              <a:gd name="connsiteY632" fmla="*/ 1405731 h 6858000"/>
              <a:gd name="connsiteX633" fmla="*/ 655236 w 7467600"/>
              <a:gd name="connsiteY633" fmla="*/ 1268632 h 6858000"/>
              <a:gd name="connsiteX634" fmla="*/ 6516292 w 7467600"/>
              <a:gd name="connsiteY634" fmla="*/ 1263064 h 6858000"/>
              <a:gd name="connsiteX635" fmla="*/ 5736320 w 7467600"/>
              <a:gd name="connsiteY635" fmla="*/ 1501803 h 6858000"/>
              <a:gd name="connsiteX636" fmla="*/ 6516292 w 7467600"/>
              <a:gd name="connsiteY636" fmla="*/ 1263064 h 6858000"/>
              <a:gd name="connsiteX637" fmla="*/ 291466 w 7467600"/>
              <a:gd name="connsiteY637" fmla="*/ 1250369 h 6858000"/>
              <a:gd name="connsiteX638" fmla="*/ 323180 w 7467600"/>
              <a:gd name="connsiteY638" fmla="*/ 1435283 h 6858000"/>
              <a:gd name="connsiteX639" fmla="*/ 349381 w 7467600"/>
              <a:gd name="connsiteY639" fmla="*/ 1875041 h 6858000"/>
              <a:gd name="connsiteX640" fmla="*/ 374363 w 7467600"/>
              <a:gd name="connsiteY640" fmla="*/ 1506494 h 6858000"/>
              <a:gd name="connsiteX641" fmla="*/ 302168 w 7467600"/>
              <a:gd name="connsiteY641" fmla="*/ 1274495 h 6858000"/>
              <a:gd name="connsiteX642" fmla="*/ 291466 w 7467600"/>
              <a:gd name="connsiteY642" fmla="*/ 1250369 h 6858000"/>
              <a:gd name="connsiteX643" fmla="*/ 678222 w 7467600"/>
              <a:gd name="connsiteY643" fmla="*/ 1248670 h 6858000"/>
              <a:gd name="connsiteX644" fmla="*/ 775536 w 7467600"/>
              <a:gd name="connsiteY644" fmla="*/ 1388015 h 6858000"/>
              <a:gd name="connsiteX645" fmla="*/ 894529 w 7467600"/>
              <a:gd name="connsiteY645" fmla="*/ 1567739 h 6858000"/>
              <a:gd name="connsiteX646" fmla="*/ 948000 w 7467600"/>
              <a:gd name="connsiteY646" fmla="*/ 1663088 h 6858000"/>
              <a:gd name="connsiteX647" fmla="*/ 1006812 w 7467600"/>
              <a:gd name="connsiteY647" fmla="*/ 1767683 h 6858000"/>
              <a:gd name="connsiteX648" fmla="*/ 1149133 w 7467600"/>
              <a:gd name="connsiteY648" fmla="*/ 1971513 h 6858000"/>
              <a:gd name="connsiteX649" fmla="*/ 1333952 w 7467600"/>
              <a:gd name="connsiteY649" fmla="*/ 2251620 h 6858000"/>
              <a:gd name="connsiteX650" fmla="*/ 1337329 w 7467600"/>
              <a:gd name="connsiteY650" fmla="*/ 2258350 h 6858000"/>
              <a:gd name="connsiteX651" fmla="*/ 1014726 w 7467600"/>
              <a:gd name="connsiteY651" fmla="*/ 1615556 h 6858000"/>
              <a:gd name="connsiteX652" fmla="*/ 678222 w 7467600"/>
              <a:gd name="connsiteY652" fmla="*/ 1248670 h 6858000"/>
              <a:gd name="connsiteX653" fmla="*/ 6691602 w 7467600"/>
              <a:gd name="connsiteY653" fmla="*/ 1140573 h 6858000"/>
              <a:gd name="connsiteX654" fmla="*/ 6571100 w 7467600"/>
              <a:gd name="connsiteY654" fmla="*/ 1183662 h 6858000"/>
              <a:gd name="connsiteX655" fmla="*/ 6241687 w 7467600"/>
              <a:gd name="connsiteY655" fmla="*/ 1257600 h 6858000"/>
              <a:gd name="connsiteX656" fmla="*/ 5693009 w 7467600"/>
              <a:gd name="connsiteY656" fmla="*/ 1478256 h 6858000"/>
              <a:gd name="connsiteX657" fmla="*/ 6548420 w 7467600"/>
              <a:gd name="connsiteY657" fmla="*/ 1214599 h 6858000"/>
              <a:gd name="connsiteX658" fmla="*/ 6605473 w 7467600"/>
              <a:gd name="connsiteY658" fmla="*/ 1184686 h 6858000"/>
              <a:gd name="connsiteX659" fmla="*/ 6691602 w 7467600"/>
              <a:gd name="connsiteY659" fmla="*/ 1140573 h 6858000"/>
              <a:gd name="connsiteX660" fmla="*/ 4002475 w 7467600"/>
              <a:gd name="connsiteY660" fmla="*/ 1037802 h 6858000"/>
              <a:gd name="connsiteX661" fmla="*/ 4000324 w 7467600"/>
              <a:gd name="connsiteY661" fmla="*/ 1039362 h 6858000"/>
              <a:gd name="connsiteX662" fmla="*/ 4002862 w 7467600"/>
              <a:gd name="connsiteY662" fmla="*/ 1042866 h 6858000"/>
              <a:gd name="connsiteX663" fmla="*/ 4002475 w 7467600"/>
              <a:gd name="connsiteY663" fmla="*/ 1037802 h 6858000"/>
              <a:gd name="connsiteX664" fmla="*/ 506322 w 7467600"/>
              <a:gd name="connsiteY664" fmla="*/ 1020997 h 6858000"/>
              <a:gd name="connsiteX665" fmla="*/ 533068 w 7467600"/>
              <a:gd name="connsiteY665" fmla="*/ 1029409 h 6858000"/>
              <a:gd name="connsiteX666" fmla="*/ 1232525 w 7467600"/>
              <a:gd name="connsiteY666" fmla="*/ 1804675 h 6858000"/>
              <a:gd name="connsiteX667" fmla="*/ 1388858 w 7467600"/>
              <a:gd name="connsiteY667" fmla="*/ 2368011 h 6858000"/>
              <a:gd name="connsiteX668" fmla="*/ 1384098 w 7467600"/>
              <a:gd name="connsiteY668" fmla="*/ 2378125 h 6858000"/>
              <a:gd name="connsiteX669" fmla="*/ 1425393 w 7467600"/>
              <a:gd name="connsiteY669" fmla="*/ 2589124 h 6858000"/>
              <a:gd name="connsiteX670" fmla="*/ 1424001 w 7467600"/>
              <a:gd name="connsiteY670" fmla="*/ 2597541 h 6858000"/>
              <a:gd name="connsiteX671" fmla="*/ 2152729 w 7467600"/>
              <a:gd name="connsiteY671" fmla="*/ 2864487 h 6858000"/>
              <a:gd name="connsiteX672" fmla="*/ 2020609 w 7467600"/>
              <a:gd name="connsiteY672" fmla="*/ 2539671 h 6858000"/>
              <a:gd name="connsiteX673" fmla="*/ 2018920 w 7467600"/>
              <a:gd name="connsiteY673" fmla="*/ 2536309 h 6858000"/>
              <a:gd name="connsiteX674" fmla="*/ 1342441 w 7467600"/>
              <a:gd name="connsiteY674" fmla="*/ 1173017 h 6858000"/>
              <a:gd name="connsiteX675" fmla="*/ 1367925 w 7467600"/>
              <a:gd name="connsiteY675" fmla="*/ 1135648 h 6858000"/>
              <a:gd name="connsiteX676" fmla="*/ 1771401 w 7467600"/>
              <a:gd name="connsiteY676" fmla="*/ 1806673 h 6858000"/>
              <a:gd name="connsiteX677" fmla="*/ 1972385 w 7467600"/>
              <a:gd name="connsiteY677" fmla="*/ 2198735 h 6858000"/>
              <a:gd name="connsiteX678" fmla="*/ 2040892 w 7467600"/>
              <a:gd name="connsiteY678" fmla="*/ 2405205 h 6858000"/>
              <a:gd name="connsiteX679" fmla="*/ 2131689 w 7467600"/>
              <a:gd name="connsiteY679" fmla="*/ 1936926 h 6858000"/>
              <a:gd name="connsiteX680" fmla="*/ 2454820 w 7467600"/>
              <a:gd name="connsiteY680" fmla="*/ 1248808 h 6858000"/>
              <a:gd name="connsiteX681" fmla="*/ 2492512 w 7467600"/>
              <a:gd name="connsiteY681" fmla="*/ 1302920 h 6858000"/>
              <a:gd name="connsiteX682" fmla="*/ 2081216 w 7467600"/>
              <a:gd name="connsiteY682" fmla="*/ 2527513 h 6858000"/>
              <a:gd name="connsiteX683" fmla="*/ 2081211 w 7467600"/>
              <a:gd name="connsiteY683" fmla="*/ 2528916 h 6858000"/>
              <a:gd name="connsiteX684" fmla="*/ 2199067 w 7467600"/>
              <a:gd name="connsiteY684" fmla="*/ 2884061 h 6858000"/>
              <a:gd name="connsiteX685" fmla="*/ 3192586 w 7467600"/>
              <a:gd name="connsiteY685" fmla="*/ 3411496 h 6858000"/>
              <a:gd name="connsiteX686" fmla="*/ 3182620 w 7467600"/>
              <a:gd name="connsiteY686" fmla="*/ 3483279 h 6858000"/>
              <a:gd name="connsiteX687" fmla="*/ 2435119 w 7467600"/>
              <a:gd name="connsiteY687" fmla="*/ 3080173 h 6858000"/>
              <a:gd name="connsiteX688" fmla="*/ 2410152 w 7467600"/>
              <a:gd name="connsiteY688" fmla="*/ 3063751 h 6858000"/>
              <a:gd name="connsiteX689" fmla="*/ 2408099 w 7467600"/>
              <a:gd name="connsiteY689" fmla="*/ 3064403 h 6858000"/>
              <a:gd name="connsiteX690" fmla="*/ 2407218 w 7467600"/>
              <a:gd name="connsiteY690" fmla="*/ 3070324 h 6858000"/>
              <a:gd name="connsiteX691" fmla="*/ 2380138 w 7467600"/>
              <a:gd name="connsiteY691" fmla="*/ 3099341 h 6858000"/>
              <a:gd name="connsiteX692" fmla="*/ 1765923 w 7467600"/>
              <a:gd name="connsiteY692" fmla="*/ 3581043 h 6858000"/>
              <a:gd name="connsiteX693" fmla="*/ 1702258 w 7467600"/>
              <a:gd name="connsiteY693" fmla="*/ 3612286 h 6858000"/>
              <a:gd name="connsiteX694" fmla="*/ 1538370 w 7467600"/>
              <a:gd name="connsiteY694" fmla="*/ 3811804 h 6858000"/>
              <a:gd name="connsiteX695" fmla="*/ 542867 w 7467600"/>
              <a:gd name="connsiteY695" fmla="*/ 4944092 h 6858000"/>
              <a:gd name="connsiteX696" fmla="*/ 515800 w 7467600"/>
              <a:gd name="connsiteY696" fmla="*/ 4862180 h 6858000"/>
              <a:gd name="connsiteX697" fmla="*/ 909145 w 7467600"/>
              <a:gd name="connsiteY697" fmla="*/ 4199225 h 6858000"/>
              <a:gd name="connsiteX698" fmla="*/ 1214067 w 7467600"/>
              <a:gd name="connsiteY698" fmla="*/ 3908561 h 6858000"/>
              <a:gd name="connsiteX699" fmla="*/ 640967 w 7467600"/>
              <a:gd name="connsiteY699" fmla="*/ 4105601 h 6858000"/>
              <a:gd name="connsiteX700" fmla="*/ 112563 w 7467600"/>
              <a:gd name="connsiteY700" fmla="*/ 4396952 h 6858000"/>
              <a:gd name="connsiteX701" fmla="*/ 0 w 7467600"/>
              <a:gd name="connsiteY701" fmla="*/ 4466006 h 6858000"/>
              <a:gd name="connsiteX702" fmla="*/ 0 w 7467600"/>
              <a:gd name="connsiteY702" fmla="*/ 4233763 h 6858000"/>
              <a:gd name="connsiteX703" fmla="*/ 36881 w 7467600"/>
              <a:gd name="connsiteY703" fmla="*/ 4200118 h 6858000"/>
              <a:gd name="connsiteX704" fmla="*/ 910534 w 7467600"/>
              <a:gd name="connsiteY704" fmla="*/ 3629753 h 6858000"/>
              <a:gd name="connsiteX705" fmla="*/ 1578717 w 7467600"/>
              <a:gd name="connsiteY705" fmla="*/ 3575982 h 6858000"/>
              <a:gd name="connsiteX706" fmla="*/ 2338780 w 7467600"/>
              <a:gd name="connsiteY706" fmla="*/ 3033725 h 6858000"/>
              <a:gd name="connsiteX707" fmla="*/ 1807991 w 7467600"/>
              <a:gd name="connsiteY707" fmla="*/ 2807184 h 6858000"/>
              <a:gd name="connsiteX708" fmla="*/ 1416358 w 7467600"/>
              <a:gd name="connsiteY708" fmla="*/ 3112571 h 6858000"/>
              <a:gd name="connsiteX709" fmla="*/ 939066 w 7467600"/>
              <a:gd name="connsiteY709" fmla="*/ 3378798 h 6858000"/>
              <a:gd name="connsiteX710" fmla="*/ 115099 w 7467600"/>
              <a:gd name="connsiteY710" fmla="*/ 3607650 h 6858000"/>
              <a:gd name="connsiteX711" fmla="*/ 97284 w 7467600"/>
              <a:gd name="connsiteY711" fmla="*/ 3520393 h 6858000"/>
              <a:gd name="connsiteX712" fmla="*/ 922050 w 7467600"/>
              <a:gd name="connsiteY712" fmla="*/ 3074867 h 6858000"/>
              <a:gd name="connsiteX713" fmla="*/ 1405265 w 7467600"/>
              <a:gd name="connsiteY713" fmla="*/ 3016319 h 6858000"/>
              <a:gd name="connsiteX714" fmla="*/ 1407512 w 7467600"/>
              <a:gd name="connsiteY714" fmla="*/ 3018001 h 6858000"/>
              <a:gd name="connsiteX715" fmla="*/ 1726266 w 7467600"/>
              <a:gd name="connsiteY715" fmla="*/ 2777274 h 6858000"/>
              <a:gd name="connsiteX716" fmla="*/ 625390 w 7467600"/>
              <a:gd name="connsiteY716" fmla="*/ 2514541 h 6858000"/>
              <a:gd name="connsiteX717" fmla="*/ 619799 w 7467600"/>
              <a:gd name="connsiteY717" fmla="*/ 2527180 h 6858000"/>
              <a:gd name="connsiteX718" fmla="*/ 310030 w 7467600"/>
              <a:gd name="connsiteY718" fmla="*/ 2771818 h 6858000"/>
              <a:gd name="connsiteX719" fmla="*/ 173877 w 7467600"/>
              <a:gd name="connsiteY719" fmla="*/ 2937056 h 6858000"/>
              <a:gd name="connsiteX720" fmla="*/ 77889 w 7467600"/>
              <a:gd name="connsiteY720" fmla="*/ 3138440 h 6858000"/>
              <a:gd name="connsiteX721" fmla="*/ 0 w 7467600"/>
              <a:gd name="connsiteY721" fmla="*/ 3271395 h 6858000"/>
              <a:gd name="connsiteX722" fmla="*/ 0 w 7467600"/>
              <a:gd name="connsiteY722" fmla="*/ 3153002 h 6858000"/>
              <a:gd name="connsiteX723" fmla="*/ 2386 w 7467600"/>
              <a:gd name="connsiteY723" fmla="*/ 3149203 h 6858000"/>
              <a:gd name="connsiteX724" fmla="*/ 89753 w 7467600"/>
              <a:gd name="connsiteY724" fmla="*/ 2987702 h 6858000"/>
              <a:gd name="connsiteX725" fmla="*/ 76869 w 7467600"/>
              <a:gd name="connsiteY725" fmla="*/ 3005404 h 6858000"/>
              <a:gd name="connsiteX726" fmla="*/ 32049 w 7467600"/>
              <a:gd name="connsiteY726" fmla="*/ 3065814 h 6858000"/>
              <a:gd name="connsiteX727" fmla="*/ 0 w 7467600"/>
              <a:gd name="connsiteY727" fmla="*/ 3108744 h 6858000"/>
              <a:gd name="connsiteX728" fmla="*/ 0 w 7467600"/>
              <a:gd name="connsiteY728" fmla="*/ 3058059 h 6858000"/>
              <a:gd name="connsiteX729" fmla="*/ 7610 w 7467600"/>
              <a:gd name="connsiteY729" fmla="*/ 3047889 h 6858000"/>
              <a:gd name="connsiteX730" fmla="*/ 52419 w 7467600"/>
              <a:gd name="connsiteY730" fmla="*/ 2987479 h 6858000"/>
              <a:gd name="connsiteX731" fmla="*/ 59142 w 7467600"/>
              <a:gd name="connsiteY731" fmla="*/ 2978488 h 6858000"/>
              <a:gd name="connsiteX732" fmla="*/ 0 w 7467600"/>
              <a:gd name="connsiteY732" fmla="*/ 3015334 h 6858000"/>
              <a:gd name="connsiteX733" fmla="*/ 0 w 7467600"/>
              <a:gd name="connsiteY733" fmla="*/ 2914286 h 6858000"/>
              <a:gd name="connsiteX734" fmla="*/ 36383 w 7467600"/>
              <a:gd name="connsiteY734" fmla="*/ 2901128 h 6858000"/>
              <a:gd name="connsiteX735" fmla="*/ 156329 w 7467600"/>
              <a:gd name="connsiteY735" fmla="*/ 2840533 h 6858000"/>
              <a:gd name="connsiteX736" fmla="*/ 358355 w 7467600"/>
              <a:gd name="connsiteY736" fmla="*/ 2620471 h 6858000"/>
              <a:gd name="connsiteX737" fmla="*/ 510577 w 7467600"/>
              <a:gd name="connsiteY737" fmla="*/ 2501244 h 6858000"/>
              <a:gd name="connsiteX738" fmla="*/ 211967 w 7467600"/>
              <a:gd name="connsiteY738" fmla="*/ 2479171 h 6858000"/>
              <a:gd name="connsiteX739" fmla="*/ 0 w 7467600"/>
              <a:gd name="connsiteY739" fmla="*/ 2476398 h 6858000"/>
              <a:gd name="connsiteX740" fmla="*/ 0 w 7467600"/>
              <a:gd name="connsiteY740" fmla="*/ 2389189 h 6858000"/>
              <a:gd name="connsiteX741" fmla="*/ 103062 w 7467600"/>
              <a:gd name="connsiteY741" fmla="*/ 2389518 h 6858000"/>
              <a:gd name="connsiteX742" fmla="*/ 510734 w 7467600"/>
              <a:gd name="connsiteY742" fmla="*/ 2416201 h 6858000"/>
              <a:gd name="connsiteX743" fmla="*/ 279257 w 7467600"/>
              <a:gd name="connsiteY743" fmla="*/ 2092102 h 6858000"/>
              <a:gd name="connsiteX744" fmla="*/ 65265 w 7467600"/>
              <a:gd name="connsiteY744" fmla="*/ 2006049 h 6858000"/>
              <a:gd name="connsiteX745" fmla="*/ 0 w 7467600"/>
              <a:gd name="connsiteY745" fmla="*/ 1982532 h 6858000"/>
              <a:gd name="connsiteX746" fmla="*/ 0 w 7467600"/>
              <a:gd name="connsiteY746" fmla="*/ 1912789 h 6858000"/>
              <a:gd name="connsiteX747" fmla="*/ 97460 w 7467600"/>
              <a:gd name="connsiteY747" fmla="*/ 1953725 h 6858000"/>
              <a:gd name="connsiteX748" fmla="*/ 221272 w 7467600"/>
              <a:gd name="connsiteY748" fmla="*/ 1980766 h 6858000"/>
              <a:gd name="connsiteX749" fmla="*/ 116765 w 7467600"/>
              <a:gd name="connsiteY749" fmla="*/ 1911033 h 6858000"/>
              <a:gd name="connsiteX750" fmla="*/ 16405 w 7467600"/>
              <a:gd name="connsiteY750" fmla="*/ 1803412 h 6858000"/>
              <a:gd name="connsiteX751" fmla="*/ 0 w 7467600"/>
              <a:gd name="connsiteY751" fmla="*/ 1784777 h 6858000"/>
              <a:gd name="connsiteX752" fmla="*/ 0 w 7467600"/>
              <a:gd name="connsiteY752" fmla="*/ 1740082 h 6858000"/>
              <a:gd name="connsiteX753" fmla="*/ 39394 w 7467600"/>
              <a:gd name="connsiteY753" fmla="*/ 1784856 h 6858000"/>
              <a:gd name="connsiteX754" fmla="*/ 135813 w 7467600"/>
              <a:gd name="connsiteY754" fmla="*/ 1888838 h 6858000"/>
              <a:gd name="connsiteX755" fmla="*/ 242575 w 7467600"/>
              <a:gd name="connsiteY755" fmla="*/ 1958841 h 6858000"/>
              <a:gd name="connsiteX756" fmla="*/ 82197 w 7467600"/>
              <a:gd name="connsiteY756" fmla="*/ 1754826 h 6858000"/>
              <a:gd name="connsiteX757" fmla="*/ 0 w 7467600"/>
              <a:gd name="connsiteY757" fmla="*/ 1679650 h 6858000"/>
              <a:gd name="connsiteX758" fmla="*/ 0 w 7467600"/>
              <a:gd name="connsiteY758" fmla="*/ 1602463 h 6858000"/>
              <a:gd name="connsiteX759" fmla="*/ 84689 w 7467600"/>
              <a:gd name="connsiteY759" fmla="*/ 1677442 h 6858000"/>
              <a:gd name="connsiteX760" fmla="*/ 298437 w 7467600"/>
              <a:gd name="connsiteY760" fmla="*/ 1968019 h 6858000"/>
              <a:gd name="connsiteX761" fmla="*/ 227269 w 7467600"/>
              <a:gd name="connsiteY761" fmla="*/ 1114064 h 6858000"/>
              <a:gd name="connsiteX762" fmla="*/ 248003 w 7467600"/>
              <a:gd name="connsiteY762" fmla="*/ 1089613 h 6858000"/>
              <a:gd name="connsiteX763" fmla="*/ 427020 w 7467600"/>
              <a:gd name="connsiteY763" fmla="*/ 1619803 h 6858000"/>
              <a:gd name="connsiteX764" fmla="*/ 340345 w 7467600"/>
              <a:gd name="connsiteY764" fmla="*/ 2027739 h 6858000"/>
              <a:gd name="connsiteX765" fmla="*/ 360865 w 7467600"/>
              <a:gd name="connsiteY765" fmla="*/ 2044827 h 6858000"/>
              <a:gd name="connsiteX766" fmla="*/ 560414 w 7467600"/>
              <a:gd name="connsiteY766" fmla="*/ 2421457 h 6858000"/>
              <a:gd name="connsiteX767" fmla="*/ 1359703 w 7467600"/>
              <a:gd name="connsiteY767" fmla="*/ 2578554 h 6858000"/>
              <a:gd name="connsiteX768" fmla="*/ 1359422 w 7467600"/>
              <a:gd name="connsiteY768" fmla="*/ 2577994 h 6858000"/>
              <a:gd name="connsiteX769" fmla="*/ 828701 w 7467600"/>
              <a:gd name="connsiteY769" fmla="*/ 1839520 h 6858000"/>
              <a:gd name="connsiteX770" fmla="*/ 494427 w 7467600"/>
              <a:gd name="connsiteY770" fmla="*/ 1092333 h 6858000"/>
              <a:gd name="connsiteX771" fmla="*/ 506322 w 7467600"/>
              <a:gd name="connsiteY771" fmla="*/ 1020997 h 6858000"/>
              <a:gd name="connsiteX772" fmla="*/ 4570198 w 7467600"/>
              <a:gd name="connsiteY772" fmla="*/ 978081 h 6858000"/>
              <a:gd name="connsiteX773" fmla="*/ 4523691 w 7467600"/>
              <a:gd name="connsiteY773" fmla="*/ 1127776 h 6858000"/>
              <a:gd name="connsiteX774" fmla="*/ 4509875 w 7467600"/>
              <a:gd name="connsiteY774" fmla="*/ 1167552 h 6858000"/>
              <a:gd name="connsiteX775" fmla="*/ 4478168 w 7467600"/>
              <a:gd name="connsiteY775" fmla="*/ 1260735 h 6858000"/>
              <a:gd name="connsiteX776" fmla="*/ 4409309 w 7467600"/>
              <a:gd name="connsiteY776" fmla="*/ 1666996 h 6858000"/>
              <a:gd name="connsiteX777" fmla="*/ 4370031 w 7467600"/>
              <a:gd name="connsiteY777" fmla="*/ 1955666 h 6858000"/>
              <a:gd name="connsiteX778" fmla="*/ 4570198 w 7467600"/>
              <a:gd name="connsiteY778" fmla="*/ 978081 h 6858000"/>
              <a:gd name="connsiteX779" fmla="*/ 4557898 w 7467600"/>
              <a:gd name="connsiteY779" fmla="*/ 900011 h 6858000"/>
              <a:gd name="connsiteX780" fmla="*/ 4344840 w 7467600"/>
              <a:gd name="connsiteY780" fmla="*/ 1922038 h 6858000"/>
              <a:gd name="connsiteX781" fmla="*/ 4378710 w 7467600"/>
              <a:gd name="connsiteY781" fmla="*/ 1665516 h 6858000"/>
              <a:gd name="connsiteX782" fmla="*/ 4448798 w 7467600"/>
              <a:gd name="connsiteY782" fmla="*/ 1253024 h 6858000"/>
              <a:gd name="connsiteX783" fmla="*/ 4480315 w 7467600"/>
              <a:gd name="connsiteY783" fmla="*/ 1158454 h 6858000"/>
              <a:gd name="connsiteX784" fmla="*/ 4494133 w 7467600"/>
              <a:gd name="connsiteY784" fmla="*/ 1118676 h 6858000"/>
              <a:gd name="connsiteX785" fmla="*/ 4557898 w 7467600"/>
              <a:gd name="connsiteY785" fmla="*/ 900011 h 6858000"/>
              <a:gd name="connsiteX786" fmla="*/ 5870151 w 7467600"/>
              <a:gd name="connsiteY786" fmla="*/ 898890 h 6858000"/>
              <a:gd name="connsiteX787" fmla="*/ 5861335 w 7467600"/>
              <a:gd name="connsiteY787" fmla="*/ 899177 h 6858000"/>
              <a:gd name="connsiteX788" fmla="*/ 5843702 w 7467600"/>
              <a:gd name="connsiteY788" fmla="*/ 899748 h 6858000"/>
              <a:gd name="connsiteX789" fmla="*/ 5651107 w 7467600"/>
              <a:gd name="connsiteY789" fmla="*/ 920306 h 6858000"/>
              <a:gd name="connsiteX790" fmla="*/ 5459407 w 7467600"/>
              <a:gd name="connsiteY790" fmla="*/ 940975 h 6858000"/>
              <a:gd name="connsiteX791" fmla="*/ 5374846 w 7467600"/>
              <a:gd name="connsiteY791" fmla="*/ 941988 h 6858000"/>
              <a:gd name="connsiteX792" fmla="*/ 5256105 w 7467600"/>
              <a:gd name="connsiteY792" fmla="*/ 945632 h 6858000"/>
              <a:gd name="connsiteX793" fmla="*/ 5107071 w 7467600"/>
              <a:gd name="connsiteY793" fmla="*/ 969720 h 6858000"/>
              <a:gd name="connsiteX794" fmla="*/ 4998681 w 7467600"/>
              <a:gd name="connsiteY794" fmla="*/ 988771 h 6858000"/>
              <a:gd name="connsiteX795" fmla="*/ 5870151 w 7467600"/>
              <a:gd name="connsiteY795" fmla="*/ 898890 h 6858000"/>
              <a:gd name="connsiteX796" fmla="*/ 5504425 w 7467600"/>
              <a:gd name="connsiteY796" fmla="*/ 848067 h 6858000"/>
              <a:gd name="connsiteX797" fmla="*/ 4968849 w 7467600"/>
              <a:gd name="connsiteY797" fmla="*/ 962318 h 6858000"/>
              <a:gd name="connsiteX798" fmla="*/ 5104039 w 7467600"/>
              <a:gd name="connsiteY798" fmla="*/ 940634 h 6858000"/>
              <a:gd name="connsiteX799" fmla="*/ 5256311 w 7467600"/>
              <a:gd name="connsiteY799" fmla="*/ 916490 h 6858000"/>
              <a:gd name="connsiteX800" fmla="*/ 5377381 w 7467600"/>
              <a:gd name="connsiteY800" fmla="*/ 912671 h 6858000"/>
              <a:gd name="connsiteX801" fmla="*/ 5460148 w 7467600"/>
              <a:gd name="connsiteY801" fmla="*/ 911442 h 6858000"/>
              <a:gd name="connsiteX802" fmla="*/ 5648971 w 7467600"/>
              <a:gd name="connsiteY802" fmla="*/ 891331 h 6858000"/>
              <a:gd name="connsiteX803" fmla="*/ 5844807 w 7467600"/>
              <a:gd name="connsiteY803" fmla="*/ 870718 h 6858000"/>
              <a:gd name="connsiteX804" fmla="*/ 5862975 w 7467600"/>
              <a:gd name="connsiteY804" fmla="*/ 869756 h 6858000"/>
              <a:gd name="connsiteX805" fmla="*/ 5920887 w 7467600"/>
              <a:gd name="connsiteY805" fmla="*/ 865929 h 6858000"/>
              <a:gd name="connsiteX806" fmla="*/ 5504425 w 7467600"/>
              <a:gd name="connsiteY806" fmla="*/ 848067 h 6858000"/>
              <a:gd name="connsiteX807" fmla="*/ 3607114 w 7467600"/>
              <a:gd name="connsiteY807" fmla="*/ 467441 h 6858000"/>
              <a:gd name="connsiteX808" fmla="*/ 3296242 w 7467600"/>
              <a:gd name="connsiteY808" fmla="*/ 807991 h 6858000"/>
              <a:gd name="connsiteX809" fmla="*/ 3174674 w 7467600"/>
              <a:gd name="connsiteY809" fmla="*/ 919759 h 6858000"/>
              <a:gd name="connsiteX810" fmla="*/ 3042978 w 7467600"/>
              <a:gd name="connsiteY810" fmla="*/ 1054894 h 6858000"/>
              <a:gd name="connsiteX811" fmla="*/ 2968914 w 7467600"/>
              <a:gd name="connsiteY811" fmla="*/ 1133756 h 6858000"/>
              <a:gd name="connsiteX812" fmla="*/ 3103823 w 7467600"/>
              <a:gd name="connsiteY812" fmla="*/ 1026814 h 6858000"/>
              <a:gd name="connsiteX813" fmla="*/ 3607114 w 7467600"/>
              <a:gd name="connsiteY813" fmla="*/ 467441 h 6858000"/>
              <a:gd name="connsiteX814" fmla="*/ 3744487 w 7467600"/>
              <a:gd name="connsiteY814" fmla="*/ 383136 h 6858000"/>
              <a:gd name="connsiteX815" fmla="*/ 3970213 w 7467600"/>
              <a:gd name="connsiteY815" fmla="*/ 995559 h 6858000"/>
              <a:gd name="connsiteX816" fmla="*/ 3744487 w 7467600"/>
              <a:gd name="connsiteY816" fmla="*/ 383136 h 6858000"/>
              <a:gd name="connsiteX817" fmla="*/ 3624562 w 7467600"/>
              <a:gd name="connsiteY817" fmla="*/ 367041 h 6858000"/>
              <a:gd name="connsiteX818" fmla="*/ 3489712 w 7467600"/>
              <a:gd name="connsiteY818" fmla="*/ 485386 h 6858000"/>
              <a:gd name="connsiteX819" fmla="*/ 3182994 w 7467600"/>
              <a:gd name="connsiteY819" fmla="*/ 828265 h 6858000"/>
              <a:gd name="connsiteX820" fmla="*/ 2892114 w 7467600"/>
              <a:gd name="connsiteY820" fmla="*/ 1172635 h 6858000"/>
              <a:gd name="connsiteX821" fmla="*/ 3021459 w 7467600"/>
              <a:gd name="connsiteY821" fmla="*/ 1035385 h 6858000"/>
              <a:gd name="connsiteX822" fmla="*/ 3153873 w 7467600"/>
              <a:gd name="connsiteY822" fmla="*/ 898971 h 6858000"/>
              <a:gd name="connsiteX823" fmla="*/ 3276511 w 7467600"/>
              <a:gd name="connsiteY823" fmla="*/ 786423 h 6858000"/>
              <a:gd name="connsiteX824" fmla="*/ 3584154 w 7467600"/>
              <a:gd name="connsiteY824" fmla="*/ 448218 h 6858000"/>
              <a:gd name="connsiteX825" fmla="*/ 3624562 w 7467600"/>
              <a:gd name="connsiteY825" fmla="*/ 367041 h 6858000"/>
              <a:gd name="connsiteX826" fmla="*/ 3766672 w 7467600"/>
              <a:gd name="connsiteY826" fmla="*/ 359429 h 6858000"/>
              <a:gd name="connsiteX827" fmla="*/ 3996338 w 7467600"/>
              <a:gd name="connsiteY827" fmla="*/ 968237 h 6858000"/>
              <a:gd name="connsiteX828" fmla="*/ 3766672 w 7467600"/>
              <a:gd name="connsiteY828" fmla="*/ 359429 h 6858000"/>
              <a:gd name="connsiteX829" fmla="*/ 5805386 w 7467600"/>
              <a:gd name="connsiteY829" fmla="*/ 239240 h 6858000"/>
              <a:gd name="connsiteX830" fmla="*/ 5736947 w 7467600"/>
              <a:gd name="connsiteY830" fmla="*/ 261367 h 6858000"/>
              <a:gd name="connsiteX831" fmla="*/ 5427012 w 7467600"/>
              <a:gd name="connsiteY831" fmla="*/ 311272 h 6858000"/>
              <a:gd name="connsiteX832" fmla="*/ 5147818 w 7467600"/>
              <a:gd name="connsiteY832" fmla="*/ 322112 h 6858000"/>
              <a:gd name="connsiteX833" fmla="*/ 5060854 w 7467600"/>
              <a:gd name="connsiteY833" fmla="*/ 311882 h 6858000"/>
              <a:gd name="connsiteX834" fmla="*/ 4945989 w 7467600"/>
              <a:gd name="connsiteY834" fmla="*/ 300516 h 6858000"/>
              <a:gd name="connsiteX835" fmla="*/ 5410479 w 7467600"/>
              <a:gd name="connsiteY835" fmla="*/ 348434 h 6858000"/>
              <a:gd name="connsiteX836" fmla="*/ 5805386 w 7467600"/>
              <a:gd name="connsiteY836" fmla="*/ 239240 h 6858000"/>
              <a:gd name="connsiteX837" fmla="*/ 5905192 w 7467600"/>
              <a:gd name="connsiteY837" fmla="*/ 163079 h 6858000"/>
              <a:gd name="connsiteX838" fmla="*/ 5865655 w 7467600"/>
              <a:gd name="connsiteY838" fmla="*/ 171901 h 6858000"/>
              <a:gd name="connsiteX839" fmla="*/ 5259740 w 7467600"/>
              <a:gd name="connsiteY839" fmla="*/ 257013 h 6858000"/>
              <a:gd name="connsiteX840" fmla="*/ 5208466 w 7467600"/>
              <a:gd name="connsiteY840" fmla="*/ 257550 h 6858000"/>
              <a:gd name="connsiteX841" fmla="*/ 4980204 w 7467600"/>
              <a:gd name="connsiteY841" fmla="*/ 271903 h 6858000"/>
              <a:gd name="connsiteX842" fmla="*/ 5068068 w 7467600"/>
              <a:gd name="connsiteY842" fmla="*/ 282244 h 6858000"/>
              <a:gd name="connsiteX843" fmla="*/ 5153231 w 7467600"/>
              <a:gd name="connsiteY843" fmla="*/ 292240 h 6858000"/>
              <a:gd name="connsiteX844" fmla="*/ 5426491 w 7467600"/>
              <a:gd name="connsiteY844" fmla="*/ 281128 h 6858000"/>
              <a:gd name="connsiteX845" fmla="*/ 5731212 w 7467600"/>
              <a:gd name="connsiteY845" fmla="*/ 231951 h 6858000"/>
              <a:gd name="connsiteX846" fmla="*/ 5905192 w 7467600"/>
              <a:gd name="connsiteY846" fmla="*/ 163079 h 6858000"/>
              <a:gd name="connsiteX847" fmla="*/ 5944437 w 7467600"/>
              <a:gd name="connsiteY847" fmla="*/ 113829 h 6858000"/>
              <a:gd name="connsiteX848" fmla="*/ 5825032 w 7467600"/>
              <a:gd name="connsiteY848" fmla="*/ 146405 h 6858000"/>
              <a:gd name="connsiteX849" fmla="*/ 4955599 w 7467600"/>
              <a:gd name="connsiteY849" fmla="*/ 247008 h 6858000"/>
              <a:gd name="connsiteX850" fmla="*/ 5210104 w 7467600"/>
              <a:gd name="connsiteY850" fmla="*/ 228123 h 6858000"/>
              <a:gd name="connsiteX851" fmla="*/ 5261015 w 7467600"/>
              <a:gd name="connsiteY851" fmla="*/ 227087 h 6858000"/>
              <a:gd name="connsiteX852" fmla="*/ 5861181 w 7467600"/>
              <a:gd name="connsiteY852" fmla="*/ 143093 h 6858000"/>
              <a:gd name="connsiteX853" fmla="*/ 5961252 w 7467600"/>
              <a:gd name="connsiteY853" fmla="*/ 114820 h 6858000"/>
              <a:gd name="connsiteX854" fmla="*/ 5944437 w 7467600"/>
              <a:gd name="connsiteY854" fmla="*/ 113829 h 6858000"/>
              <a:gd name="connsiteX855" fmla="*/ 3882765 w 7467600"/>
              <a:gd name="connsiteY855" fmla="*/ 0 h 6858000"/>
              <a:gd name="connsiteX856" fmla="*/ 3995099 w 7467600"/>
              <a:gd name="connsiteY856" fmla="*/ 0 h 6858000"/>
              <a:gd name="connsiteX857" fmla="*/ 4163818 w 7467600"/>
              <a:gd name="connsiteY857" fmla="*/ 234104 h 6858000"/>
              <a:gd name="connsiteX858" fmla="*/ 4172099 w 7467600"/>
              <a:gd name="connsiteY858" fmla="*/ 234207 h 6858000"/>
              <a:gd name="connsiteX859" fmla="*/ 4784282 w 7467600"/>
              <a:gd name="connsiteY859" fmla="*/ 276561 h 6858000"/>
              <a:gd name="connsiteX860" fmla="*/ 4801687 w 7467600"/>
              <a:gd name="connsiteY860" fmla="*/ 267764 h 6858000"/>
              <a:gd name="connsiteX861" fmla="*/ 6082788 w 7467600"/>
              <a:gd name="connsiteY861" fmla="*/ 64119 h 6858000"/>
              <a:gd name="connsiteX862" fmla="*/ 6099442 w 7467600"/>
              <a:gd name="connsiteY862" fmla="*/ 82568 h 6858000"/>
              <a:gd name="connsiteX863" fmla="*/ 4804137 w 7467600"/>
              <a:gd name="connsiteY863" fmla="*/ 320931 h 6858000"/>
              <a:gd name="connsiteX864" fmla="*/ 4227047 w 7467600"/>
              <a:gd name="connsiteY864" fmla="*/ 313415 h 6858000"/>
              <a:gd name="connsiteX865" fmla="*/ 4346041 w 7467600"/>
              <a:gd name="connsiteY865" fmla="*/ 456086 h 6858000"/>
              <a:gd name="connsiteX866" fmla="*/ 4870967 w 7467600"/>
              <a:gd name="connsiteY866" fmla="*/ 963061 h 6858000"/>
              <a:gd name="connsiteX867" fmla="*/ 4889647 w 7467600"/>
              <a:gd name="connsiteY867" fmla="*/ 957147 h 6858000"/>
              <a:gd name="connsiteX868" fmla="*/ 5422504 w 7467600"/>
              <a:gd name="connsiteY868" fmla="*/ 805191 h 6858000"/>
              <a:gd name="connsiteX869" fmla="*/ 6087656 w 7467600"/>
              <a:gd name="connsiteY869" fmla="*/ 826703 h 6858000"/>
              <a:gd name="connsiteX870" fmla="*/ 6058717 w 7467600"/>
              <a:gd name="connsiteY870" fmla="*/ 865992 h 6858000"/>
              <a:gd name="connsiteX871" fmla="*/ 4974153 w 7467600"/>
              <a:gd name="connsiteY871" fmla="*/ 1045456 h 6858000"/>
              <a:gd name="connsiteX872" fmla="*/ 5627835 w 7467600"/>
              <a:gd name="connsiteY872" fmla="*/ 1472077 h 6858000"/>
              <a:gd name="connsiteX873" fmla="*/ 5629817 w 7467600"/>
              <a:gd name="connsiteY873" fmla="*/ 1471412 h 6858000"/>
              <a:gd name="connsiteX874" fmla="*/ 5634124 w 7467600"/>
              <a:gd name="connsiteY874" fmla="*/ 1470572 h 6858000"/>
              <a:gd name="connsiteX875" fmla="*/ 5755832 w 7467600"/>
              <a:gd name="connsiteY875" fmla="*/ 1383886 h 6858000"/>
              <a:gd name="connsiteX876" fmla="*/ 6014186 w 7467600"/>
              <a:gd name="connsiteY876" fmla="*/ 1279799 h 6858000"/>
              <a:gd name="connsiteX877" fmla="*/ 6901619 w 7467600"/>
              <a:gd name="connsiteY877" fmla="*/ 1047874 h 6858000"/>
              <a:gd name="connsiteX878" fmla="*/ 6931566 w 7467600"/>
              <a:gd name="connsiteY878" fmla="*/ 1062034 h 6858000"/>
              <a:gd name="connsiteX879" fmla="*/ 5790982 w 7467600"/>
              <a:gd name="connsiteY879" fmla="*/ 1561380 h 6858000"/>
              <a:gd name="connsiteX880" fmla="*/ 6188971 w 7467600"/>
              <a:gd name="connsiteY880" fmla="*/ 1755168 h 6858000"/>
              <a:gd name="connsiteX881" fmla="*/ 6202446 w 7467600"/>
              <a:gd name="connsiteY881" fmla="*/ 1752268 h 6858000"/>
              <a:gd name="connsiteX882" fmla="*/ 7179560 w 7467600"/>
              <a:gd name="connsiteY882" fmla="*/ 1467551 h 6858000"/>
              <a:gd name="connsiteX883" fmla="*/ 7158730 w 7467600"/>
              <a:gd name="connsiteY883" fmla="*/ 1507835 h 6858000"/>
              <a:gd name="connsiteX884" fmla="*/ 6326959 w 7467600"/>
              <a:gd name="connsiteY884" fmla="*/ 1817686 h 6858000"/>
              <a:gd name="connsiteX885" fmla="*/ 6537433 w 7467600"/>
              <a:gd name="connsiteY885" fmla="*/ 1907790 h 6858000"/>
              <a:gd name="connsiteX886" fmla="*/ 6550221 w 7467600"/>
              <a:gd name="connsiteY886" fmla="*/ 1910729 h 6858000"/>
              <a:gd name="connsiteX887" fmla="*/ 6964438 w 7467600"/>
              <a:gd name="connsiteY887" fmla="*/ 2209505 h 6858000"/>
              <a:gd name="connsiteX888" fmla="*/ 7367862 w 7467600"/>
              <a:gd name="connsiteY888" fmla="*/ 2806833 h 6858000"/>
              <a:gd name="connsiteX889" fmla="*/ 7364329 w 7467600"/>
              <a:gd name="connsiteY889" fmla="*/ 2826907 h 6858000"/>
              <a:gd name="connsiteX890" fmla="*/ 7290545 w 7467600"/>
              <a:gd name="connsiteY890" fmla="*/ 2850663 h 6858000"/>
              <a:gd name="connsiteX891" fmla="*/ 6472036 w 7467600"/>
              <a:gd name="connsiteY891" fmla="*/ 1959003 h 6858000"/>
              <a:gd name="connsiteX892" fmla="*/ 5792897 w 7467600"/>
              <a:gd name="connsiteY892" fmla="*/ 1647747 h 6858000"/>
              <a:gd name="connsiteX893" fmla="*/ 5842751 w 7467600"/>
              <a:gd name="connsiteY893" fmla="*/ 1816112 h 6858000"/>
              <a:gd name="connsiteX894" fmla="*/ 5847424 w 7467600"/>
              <a:gd name="connsiteY894" fmla="*/ 1815776 h 6858000"/>
              <a:gd name="connsiteX895" fmla="*/ 6399821 w 7467600"/>
              <a:gd name="connsiteY895" fmla="*/ 2344799 h 6858000"/>
              <a:gd name="connsiteX896" fmla="*/ 6323232 w 7467600"/>
              <a:gd name="connsiteY896" fmla="*/ 2389634 h 6858000"/>
              <a:gd name="connsiteX897" fmla="*/ 5942958 w 7467600"/>
              <a:gd name="connsiteY897" fmla="*/ 2077708 h 6858000"/>
              <a:gd name="connsiteX898" fmla="*/ 5921559 w 7467600"/>
              <a:gd name="connsiteY898" fmla="*/ 2378596 h 6858000"/>
              <a:gd name="connsiteX899" fmla="*/ 5817651 w 7467600"/>
              <a:gd name="connsiteY899" fmla="*/ 3023919 h 6858000"/>
              <a:gd name="connsiteX900" fmla="*/ 5729634 w 7467600"/>
              <a:gd name="connsiteY900" fmla="*/ 3051849 h 6858000"/>
              <a:gd name="connsiteX901" fmla="*/ 5611018 w 7467600"/>
              <a:gd name="connsiteY901" fmla="*/ 2316769 h 6858000"/>
              <a:gd name="connsiteX902" fmla="*/ 5687608 w 7467600"/>
              <a:gd name="connsiteY902" fmla="*/ 2039972 h 6858000"/>
              <a:gd name="connsiteX903" fmla="*/ 5657554 w 7467600"/>
              <a:gd name="connsiteY903" fmla="*/ 1576445 h 6858000"/>
              <a:gd name="connsiteX904" fmla="*/ 5150475 w 7467600"/>
              <a:gd name="connsiteY904" fmla="*/ 1274012 h 6858000"/>
              <a:gd name="connsiteX905" fmla="*/ 5349142 w 7467600"/>
              <a:gd name="connsiteY905" fmla="*/ 2204405 h 6858000"/>
              <a:gd name="connsiteX906" fmla="*/ 5262214 w 7467600"/>
              <a:gd name="connsiteY906" fmla="*/ 2233836 h 6858000"/>
              <a:gd name="connsiteX907" fmla="*/ 4981539 w 7467600"/>
              <a:gd name="connsiteY907" fmla="*/ 1542201 h 6858000"/>
              <a:gd name="connsiteX908" fmla="*/ 4958461 w 7467600"/>
              <a:gd name="connsiteY908" fmla="*/ 1136957 h 6858000"/>
              <a:gd name="connsiteX909" fmla="*/ 4655015 w 7467600"/>
              <a:gd name="connsiteY909" fmla="*/ 891426 h 6858000"/>
              <a:gd name="connsiteX910" fmla="*/ 4348002 w 7467600"/>
              <a:gd name="connsiteY910" fmla="*/ 2205895 h 6858000"/>
              <a:gd name="connsiteX911" fmla="*/ 4262250 w 7467600"/>
              <a:gd name="connsiteY911" fmla="*/ 2219972 h 6858000"/>
              <a:gd name="connsiteX912" fmla="*/ 4550611 w 7467600"/>
              <a:gd name="connsiteY912" fmla="*/ 817540 h 6858000"/>
              <a:gd name="connsiteX913" fmla="*/ 4564418 w 7467600"/>
              <a:gd name="connsiteY913" fmla="*/ 808293 h 6858000"/>
              <a:gd name="connsiteX914" fmla="*/ 4266388 w 7467600"/>
              <a:gd name="connsiteY914" fmla="*/ 500083 h 6858000"/>
              <a:gd name="connsiteX915" fmla="*/ 4032842 w 7467600"/>
              <a:gd name="connsiteY915" fmla="*/ 211809 h 6858000"/>
              <a:gd name="connsiteX916" fmla="*/ 3882765 w 7467600"/>
              <a:gd name="connsiteY916" fmla="*/ 0 h 6858000"/>
              <a:gd name="connsiteX917" fmla="*/ 3721337 w 7467600"/>
              <a:gd name="connsiteY917" fmla="*/ 0 h 6858000"/>
              <a:gd name="connsiteX918" fmla="*/ 3797544 w 7467600"/>
              <a:gd name="connsiteY918" fmla="*/ 0 h 6858000"/>
              <a:gd name="connsiteX919" fmla="*/ 3775734 w 7467600"/>
              <a:gd name="connsiteY919" fmla="*/ 95131 h 6858000"/>
              <a:gd name="connsiteX920" fmla="*/ 3724807 w 7467600"/>
              <a:gd name="connsiteY920" fmla="*/ 272257 h 6858000"/>
              <a:gd name="connsiteX921" fmla="*/ 3726844 w 7467600"/>
              <a:gd name="connsiteY921" fmla="*/ 282988 h 6858000"/>
              <a:gd name="connsiteX922" fmla="*/ 3742664 w 7467600"/>
              <a:gd name="connsiteY922" fmla="*/ 279918 h 6858000"/>
              <a:gd name="connsiteX923" fmla="*/ 4103910 w 7467600"/>
              <a:gd name="connsiteY923" fmla="*/ 1161917 h 6858000"/>
              <a:gd name="connsiteX924" fmla="*/ 4020269 w 7467600"/>
              <a:gd name="connsiteY924" fmla="*/ 1200406 h 6858000"/>
              <a:gd name="connsiteX925" fmla="*/ 3674882 w 7467600"/>
              <a:gd name="connsiteY925" fmla="*/ 488524 h 6858000"/>
              <a:gd name="connsiteX926" fmla="*/ 3132682 w 7467600"/>
              <a:gd name="connsiteY926" fmla="*/ 1072284 h 6858000"/>
              <a:gd name="connsiteX927" fmla="*/ 2716346 w 7467600"/>
              <a:gd name="connsiteY927" fmla="*/ 1276376 h 6858000"/>
              <a:gd name="connsiteX928" fmla="*/ 2716772 w 7467600"/>
              <a:gd name="connsiteY928" fmla="*/ 1255462 h 6858000"/>
              <a:gd name="connsiteX929" fmla="*/ 3471096 w 7467600"/>
              <a:gd name="connsiteY929" fmla="*/ 437072 h 6858000"/>
              <a:gd name="connsiteX930" fmla="*/ 3639057 w 7467600"/>
              <a:gd name="connsiteY930" fmla="*/ 286334 h 6858000"/>
              <a:gd name="connsiteX931" fmla="*/ 3640309 w 7467600"/>
              <a:gd name="connsiteY931" fmla="*/ 284664 h 6858000"/>
              <a:gd name="connsiteX932" fmla="*/ 3646022 w 7467600"/>
              <a:gd name="connsiteY932" fmla="*/ 276711 h 6858000"/>
              <a:gd name="connsiteX933" fmla="*/ 3707943 w 7467600"/>
              <a:gd name="connsiteY933" fmla="*/ 65958 h 6858000"/>
              <a:gd name="connsiteX934" fmla="*/ 3721337 w 7467600"/>
              <a:gd name="connsiteY934" fmla="*/ 0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2867960 w 7467600"/>
              <a:gd name="connsiteY949" fmla="*/ 0 h 6858000"/>
              <a:gd name="connsiteX950" fmla="*/ 1057230 w 7467600"/>
              <a:gd name="connsiteY950" fmla="*/ 0 h 6858000"/>
              <a:gd name="connsiteX951" fmla="*/ 1111003 w 7467600"/>
              <a:gd name="connsiteY951" fmla="*/ 0 h 6858000"/>
              <a:gd name="connsiteX952" fmla="*/ 1125553 w 7467600"/>
              <a:gd name="connsiteY952" fmla="*/ 52588 h 6858000"/>
              <a:gd name="connsiteX953" fmla="*/ 1304276 w 7467600"/>
              <a:gd name="connsiteY953" fmla="*/ 476275 h 6858000"/>
              <a:gd name="connsiteX954" fmla="*/ 1492066 w 7467600"/>
              <a:gd name="connsiteY954" fmla="*/ 886333 h 6858000"/>
              <a:gd name="connsiteX955" fmla="*/ 1423698 w 7467600"/>
              <a:gd name="connsiteY955" fmla="*/ 710817 h 6858000"/>
              <a:gd name="connsiteX956" fmla="*/ 1357609 w 7467600"/>
              <a:gd name="connsiteY956" fmla="*/ 532892 h 6858000"/>
              <a:gd name="connsiteX957" fmla="*/ 1309550 w 7467600"/>
              <a:gd name="connsiteY957" fmla="*/ 374031 h 6858000"/>
              <a:gd name="connsiteX958" fmla="*/ 1193673 w 7467600"/>
              <a:gd name="connsiteY958" fmla="*/ 49533 h 6858000"/>
              <a:gd name="connsiteX959" fmla="*/ 1164391 w 7467600"/>
              <a:gd name="connsiteY959" fmla="*/ 0 h 6858000"/>
              <a:gd name="connsiteX960" fmla="*/ 1200666 w 7467600"/>
              <a:gd name="connsiteY960" fmla="*/ 0 h 6858000"/>
              <a:gd name="connsiteX961" fmla="*/ 1223408 w 7467600"/>
              <a:gd name="connsiteY961" fmla="*/ 38996 h 6858000"/>
              <a:gd name="connsiteX962" fmla="*/ 1339635 w 7467600"/>
              <a:gd name="connsiteY962" fmla="*/ 365517 h 6858000"/>
              <a:gd name="connsiteX963" fmla="*/ 1387469 w 7467600"/>
              <a:gd name="connsiteY963" fmla="*/ 523079 h 6858000"/>
              <a:gd name="connsiteX964" fmla="*/ 1452685 w 7467600"/>
              <a:gd name="connsiteY964" fmla="*/ 699806 h 6858000"/>
              <a:gd name="connsiteX965" fmla="*/ 1492092 w 7467600"/>
              <a:gd name="connsiteY965" fmla="*/ 800424 h 6858000"/>
              <a:gd name="connsiteX966" fmla="*/ 1455302 w 7467600"/>
              <a:gd name="connsiteY966" fmla="*/ 632913 h 6858000"/>
              <a:gd name="connsiteX967" fmla="*/ 1222336 w 7467600"/>
              <a:gd name="connsiteY967" fmla="*/ 9480 h 6858000"/>
              <a:gd name="connsiteX968" fmla="*/ 1214634 w 7467600"/>
              <a:gd name="connsiteY968" fmla="*/ 0 h 6858000"/>
              <a:gd name="connsiteX969" fmla="*/ 1289827 w 7467600"/>
              <a:gd name="connsiteY969" fmla="*/ 0 h 6858000"/>
              <a:gd name="connsiteX970" fmla="*/ 1321076 w 7467600"/>
              <a:gd name="connsiteY970" fmla="*/ 59722 h 6858000"/>
              <a:gd name="connsiteX971" fmla="*/ 1512579 w 7467600"/>
              <a:gd name="connsiteY971" fmla="*/ 626441 h 6858000"/>
              <a:gd name="connsiteX972" fmla="*/ 1506076 w 7467600"/>
              <a:gd name="connsiteY972" fmla="*/ 1089289 h 6858000"/>
              <a:gd name="connsiteX973" fmla="*/ 1486346 w 7467600"/>
              <a:gd name="connsiteY973" fmla="*/ 1079919 h 6858000"/>
              <a:gd name="connsiteX974" fmla="*/ 1070511 w 7467600"/>
              <a:gd name="connsiteY974" fmla="*/ 48609 h 6858000"/>
              <a:gd name="connsiteX975" fmla="*/ 1057230 w 7467600"/>
              <a:gd name="connsiteY975" fmla="*/ 0 h 6858000"/>
              <a:gd name="connsiteX976" fmla="*/ 43151 w 7467600"/>
              <a:gd name="connsiteY976" fmla="*/ 0 h 6858000"/>
              <a:gd name="connsiteX977" fmla="*/ 95283 w 7467600"/>
              <a:gd name="connsiteY977" fmla="*/ 0 h 6858000"/>
              <a:gd name="connsiteX978" fmla="*/ 300708 w 7467600"/>
              <a:gd name="connsiteY978" fmla="*/ 154571 h 6858000"/>
              <a:gd name="connsiteX979" fmla="*/ 530414 w 7467600"/>
              <a:gd name="connsiteY979" fmla="*/ 354673 h 6858000"/>
              <a:gd name="connsiteX980" fmla="*/ 333785 w 7467600"/>
              <a:gd name="connsiteY980" fmla="*/ 161564 h 6858000"/>
              <a:gd name="connsiteX981" fmla="*/ 147005 w 7467600"/>
              <a:gd name="connsiteY981" fmla="*/ 0 h 6858000"/>
              <a:gd name="connsiteX982" fmla="*/ 272509 w 7467600"/>
              <a:gd name="connsiteY982" fmla="*/ 0 h 6858000"/>
              <a:gd name="connsiteX983" fmla="*/ 326276 w 7467600"/>
              <a:gd name="connsiteY983" fmla="*/ 45847 h 6858000"/>
              <a:gd name="connsiteX984" fmla="*/ 823759 w 7467600"/>
              <a:gd name="connsiteY984" fmla="*/ 574145 h 6858000"/>
              <a:gd name="connsiteX985" fmla="*/ 811254 w 7467600"/>
              <a:gd name="connsiteY985" fmla="*/ 665546 h 6858000"/>
              <a:gd name="connsiteX986" fmla="*/ 154042 w 7467600"/>
              <a:gd name="connsiteY986" fmla="*/ 261522 h 6858000"/>
              <a:gd name="connsiteX987" fmla="*/ 13550 w 7467600"/>
              <a:gd name="connsiteY987" fmla="*/ 158423 h 6858000"/>
              <a:gd name="connsiteX988" fmla="*/ 0 w 7467600"/>
              <a:gd name="connsiteY988" fmla="*/ 146618 h 6858000"/>
              <a:gd name="connsiteX989" fmla="*/ 0 w 7467600"/>
              <a:gd name="connsiteY989" fmla="*/ 59161 h 6858000"/>
              <a:gd name="connsiteX990" fmla="*/ 45427 w 7467600"/>
              <a:gd name="connsiteY990" fmla="*/ 101078 h 6858000"/>
              <a:gd name="connsiteX991" fmla="*/ 630103 w 7467600"/>
              <a:gd name="connsiteY991" fmla="*/ 485885 h 6858000"/>
              <a:gd name="connsiteX992" fmla="*/ 532040 w 7467600"/>
              <a:gd name="connsiteY992" fmla="*/ 399359 h 6858000"/>
              <a:gd name="connsiteX993" fmla="*/ 517618 w 7467600"/>
              <a:gd name="connsiteY993" fmla="*/ 385726 h 6858000"/>
              <a:gd name="connsiteX994" fmla="*/ 285074 w 7467600"/>
              <a:gd name="connsiteY994" fmla="*/ 182755 h 6858000"/>
              <a:gd name="connsiteX995" fmla="*/ 43151 w 7467600"/>
              <a:gd name="connsiteY99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1903353 w 7467600"/>
              <a:gd name="connsiteY139" fmla="*/ 5044827 h 6858000"/>
              <a:gd name="connsiteX140" fmla="*/ 1936931 w 7467600"/>
              <a:gd name="connsiteY140" fmla="*/ 5093954 h 6858000"/>
              <a:gd name="connsiteX141" fmla="*/ 2195868 w 7467600"/>
              <a:gd name="connsiteY141" fmla="*/ 5396574 h 6858000"/>
              <a:gd name="connsiteX142" fmla="*/ 2088852 w 7467600"/>
              <a:gd name="connsiteY142" fmla="*/ 5166123 h 6858000"/>
              <a:gd name="connsiteX143" fmla="*/ 1958241 w 7467600"/>
              <a:gd name="connsiteY143" fmla="*/ 5067955 h 6858000"/>
              <a:gd name="connsiteX144" fmla="*/ 1903353 w 7467600"/>
              <a:gd name="connsiteY144" fmla="*/ 5044827 h 6858000"/>
              <a:gd name="connsiteX145" fmla="*/ 1979378 w 7467600"/>
              <a:gd name="connsiteY145" fmla="*/ 4769504 h 6858000"/>
              <a:gd name="connsiteX146" fmla="*/ 2882120 w 7467600"/>
              <a:gd name="connsiteY146" fmla="*/ 5064547 h 6858000"/>
              <a:gd name="connsiteX147" fmla="*/ 2793103 w 7467600"/>
              <a:gd name="connsiteY147" fmla="*/ 5039699 h 6858000"/>
              <a:gd name="connsiteX148" fmla="*/ 2770041 w 7467600"/>
              <a:gd name="connsiteY148" fmla="*/ 5033634 h 6858000"/>
              <a:gd name="connsiteX149" fmla="*/ 1979378 w 7467600"/>
              <a:gd name="connsiteY149" fmla="*/ 4769504 h 6858000"/>
              <a:gd name="connsiteX150" fmla="*/ 1927410 w 7467600"/>
              <a:gd name="connsiteY150" fmla="*/ 4716164 h 6858000"/>
              <a:gd name="connsiteX151" fmla="*/ 1959587 w 7467600"/>
              <a:gd name="connsiteY151" fmla="*/ 4728849 h 6858000"/>
              <a:gd name="connsiteX152" fmla="*/ 2777707 w 7467600"/>
              <a:gd name="connsiteY152" fmla="*/ 5003991 h 6858000"/>
              <a:gd name="connsiteX153" fmla="*/ 2800768 w 7467600"/>
              <a:gd name="connsiteY153" fmla="*/ 5010056 h 6858000"/>
              <a:gd name="connsiteX154" fmla="*/ 2879408 w 7467600"/>
              <a:gd name="connsiteY154" fmla="*/ 5031590 h 6858000"/>
              <a:gd name="connsiteX155" fmla="*/ 2862295 w 7467600"/>
              <a:gd name="connsiteY155" fmla="*/ 5022958 h 6858000"/>
              <a:gd name="connsiteX156" fmla="*/ 2813343 w 7467600"/>
              <a:gd name="connsiteY156" fmla="*/ 4998369 h 6858000"/>
              <a:gd name="connsiteX157" fmla="*/ 2646245 w 7467600"/>
              <a:gd name="connsiteY157" fmla="*/ 4930999 h 6858000"/>
              <a:gd name="connsiteX158" fmla="*/ 1999243 w 7467600"/>
              <a:gd name="connsiteY158" fmla="*/ 4730524 h 6858000"/>
              <a:gd name="connsiteX159" fmla="*/ 1979527 w 7467600"/>
              <a:gd name="connsiteY159" fmla="*/ 4726651 h 6858000"/>
              <a:gd name="connsiteX160" fmla="*/ 1927410 w 7467600"/>
              <a:gd name="connsiteY160" fmla="*/ 4716164 h 6858000"/>
              <a:gd name="connsiteX161" fmla="*/ 1997014 w 7467600"/>
              <a:gd name="connsiteY161" fmla="*/ 4698007 h 6858000"/>
              <a:gd name="connsiteX162" fmla="*/ 2005458 w 7467600"/>
              <a:gd name="connsiteY162" fmla="*/ 4699540 h 6858000"/>
              <a:gd name="connsiteX163" fmla="*/ 2657186 w 7467600"/>
              <a:gd name="connsiteY163" fmla="*/ 4901687 h 6858000"/>
              <a:gd name="connsiteX164" fmla="*/ 2826662 w 7467600"/>
              <a:gd name="connsiteY164" fmla="*/ 4970362 h 6858000"/>
              <a:gd name="connsiteX165" fmla="*/ 2876100 w 7467600"/>
              <a:gd name="connsiteY165" fmla="*/ 4995397 h 6858000"/>
              <a:gd name="connsiteX166" fmla="*/ 3042600 w 7467600"/>
              <a:gd name="connsiteY166" fmla="*/ 5059532 h 6858000"/>
              <a:gd name="connsiteX167" fmla="*/ 1997014 w 7467600"/>
              <a:gd name="connsiteY167" fmla="*/ 4698007 h 6858000"/>
              <a:gd name="connsiteX168" fmla="*/ 2305292 w 7467600"/>
              <a:gd name="connsiteY168" fmla="*/ 4219492 h 6858000"/>
              <a:gd name="connsiteX169" fmla="*/ 3360922 w 7467600"/>
              <a:gd name="connsiteY169" fmla="*/ 4529373 h 6858000"/>
              <a:gd name="connsiteX170" fmla="*/ 3492420 w 7467600"/>
              <a:gd name="connsiteY170" fmla="*/ 4510145 h 6858000"/>
              <a:gd name="connsiteX171" fmla="*/ 3364086 w 7467600"/>
              <a:gd name="connsiteY171" fmla="*/ 4480340 h 6858000"/>
              <a:gd name="connsiteX172" fmla="*/ 3225818 w 7467600"/>
              <a:gd name="connsiteY172" fmla="*/ 4411822 h 6858000"/>
              <a:gd name="connsiteX173" fmla="*/ 3129696 w 7467600"/>
              <a:gd name="connsiteY173" fmla="*/ 4360704 h 6858000"/>
              <a:gd name="connsiteX174" fmla="*/ 2814545 w 7467600"/>
              <a:gd name="connsiteY174" fmla="*/ 4282955 h 6858000"/>
              <a:gd name="connsiteX175" fmla="*/ 2305292 w 7467600"/>
              <a:gd name="connsiteY175" fmla="*/ 4219492 h 6858000"/>
              <a:gd name="connsiteX176" fmla="*/ 2626982 w 7467600"/>
              <a:gd name="connsiteY176" fmla="*/ 4206450 h 6858000"/>
              <a:gd name="connsiteX177" fmla="*/ 2490617 w 7467600"/>
              <a:gd name="connsiteY177" fmla="*/ 4206951 h 6858000"/>
              <a:gd name="connsiteX178" fmla="*/ 2819869 w 7467600"/>
              <a:gd name="connsiteY178" fmla="*/ 4252936 h 6858000"/>
              <a:gd name="connsiteX179" fmla="*/ 3143018 w 7467600"/>
              <a:gd name="connsiteY179" fmla="*/ 4332698 h 6858000"/>
              <a:gd name="connsiteX180" fmla="*/ 3241520 w 7467600"/>
              <a:gd name="connsiteY180" fmla="*/ 4385112 h 6858000"/>
              <a:gd name="connsiteX181" fmla="*/ 3374575 w 7467600"/>
              <a:gd name="connsiteY181" fmla="*/ 4451517 h 6858000"/>
              <a:gd name="connsiteX182" fmla="*/ 3505221 w 7467600"/>
              <a:gd name="connsiteY182" fmla="*/ 4480757 h 6858000"/>
              <a:gd name="connsiteX183" fmla="*/ 2626982 w 7467600"/>
              <a:gd name="connsiteY183" fmla="*/ 4206450 h 6858000"/>
              <a:gd name="connsiteX184" fmla="*/ 1310106 w 7467600"/>
              <a:gd name="connsiteY184" fmla="*/ 3943217 h 6858000"/>
              <a:gd name="connsiteX185" fmla="*/ 854994 w 7467600"/>
              <a:gd name="connsiteY185" fmla="*/ 4399136 h 6858000"/>
              <a:gd name="connsiteX186" fmla="*/ 742462 w 7467600"/>
              <a:gd name="connsiteY186" fmla="*/ 4594648 h 6858000"/>
              <a:gd name="connsiteX187" fmla="*/ 820602 w 7467600"/>
              <a:gd name="connsiteY187" fmla="*/ 4485915 h 6858000"/>
              <a:gd name="connsiteX188" fmla="*/ 878295 w 7467600"/>
              <a:gd name="connsiteY188" fmla="*/ 4403594 h 6858000"/>
              <a:gd name="connsiteX189" fmla="*/ 1240607 w 7467600"/>
              <a:gd name="connsiteY189" fmla="*/ 4010401 h 6858000"/>
              <a:gd name="connsiteX190" fmla="*/ 1310106 w 7467600"/>
              <a:gd name="connsiteY190" fmla="*/ 3943217 h 6858000"/>
              <a:gd name="connsiteX191" fmla="*/ 1423113 w 7467600"/>
              <a:gd name="connsiteY191" fmla="*/ 3874565 h 6858000"/>
              <a:gd name="connsiteX192" fmla="*/ 1260565 w 7467600"/>
              <a:gd name="connsiteY192" fmla="*/ 4031982 h 6858000"/>
              <a:gd name="connsiteX193" fmla="*/ 901900 w 7467600"/>
              <a:gd name="connsiteY193" fmla="*/ 4421236 h 6858000"/>
              <a:gd name="connsiteX194" fmla="*/ 845044 w 7467600"/>
              <a:gd name="connsiteY194" fmla="*/ 4502436 h 6858000"/>
              <a:gd name="connsiteX195" fmla="*/ 685926 w 7467600"/>
              <a:gd name="connsiteY195" fmla="*/ 4703069 h 6858000"/>
              <a:gd name="connsiteX196" fmla="*/ 684248 w 7467600"/>
              <a:gd name="connsiteY196" fmla="*/ 4706721 h 6858000"/>
              <a:gd name="connsiteX197" fmla="*/ 1423113 w 7467600"/>
              <a:gd name="connsiteY197" fmla="*/ 3874565 h 6858000"/>
              <a:gd name="connsiteX198" fmla="*/ 3316479 w 7467600"/>
              <a:gd name="connsiteY198" fmla="*/ 3872136 h 6858000"/>
              <a:gd name="connsiteX199" fmla="*/ 3546806 w 7467600"/>
              <a:gd name="connsiteY199" fmla="*/ 4356139 h 6858000"/>
              <a:gd name="connsiteX200" fmla="*/ 3364433 w 7467600"/>
              <a:gd name="connsiteY200" fmla="*/ 3953121 h 6858000"/>
              <a:gd name="connsiteX201" fmla="*/ 3316479 w 7467600"/>
              <a:gd name="connsiteY201" fmla="*/ 3872136 h 6858000"/>
              <a:gd name="connsiteX202" fmla="*/ 3291335 w 7467600"/>
              <a:gd name="connsiteY202" fmla="*/ 3767420 h 6858000"/>
              <a:gd name="connsiteX203" fmla="*/ 3390805 w 7467600"/>
              <a:gd name="connsiteY203" fmla="*/ 3937163 h 6858000"/>
              <a:gd name="connsiteX204" fmla="*/ 3579062 w 7467600"/>
              <a:gd name="connsiteY204" fmla="*/ 4359040 h 6858000"/>
              <a:gd name="connsiteX205" fmla="*/ 3467355 w 7467600"/>
              <a:gd name="connsiteY205" fmla="*/ 3988130 h 6858000"/>
              <a:gd name="connsiteX206" fmla="*/ 3310753 w 7467600"/>
              <a:gd name="connsiteY206" fmla="*/ 3787140 h 6858000"/>
              <a:gd name="connsiteX207" fmla="*/ 3291335 w 7467600"/>
              <a:gd name="connsiteY207" fmla="*/ 3767420 h 6858000"/>
              <a:gd name="connsiteX208" fmla="*/ 1635889 w 7467600"/>
              <a:gd name="connsiteY208" fmla="*/ 3709494 h 6858000"/>
              <a:gd name="connsiteX209" fmla="*/ 1634800 w 7467600"/>
              <a:gd name="connsiteY209" fmla="*/ 3731111 h 6858000"/>
              <a:gd name="connsiteX210" fmla="*/ 1635889 w 7467600"/>
              <a:gd name="connsiteY210" fmla="*/ 3709494 h 6858000"/>
              <a:gd name="connsiteX211" fmla="*/ 1510397 w 7467600"/>
              <a:gd name="connsiteY211" fmla="*/ 3684705 h 6858000"/>
              <a:gd name="connsiteX212" fmla="*/ 1146550 w 7467600"/>
              <a:gd name="connsiteY212" fmla="*/ 3802012 h 6858000"/>
              <a:gd name="connsiteX213" fmla="*/ 698834 w 7467600"/>
              <a:gd name="connsiteY213" fmla="*/ 3952272 h 6858000"/>
              <a:gd name="connsiteX214" fmla="*/ 34256 w 7467600"/>
              <a:gd name="connsiteY214" fmla="*/ 4347603 h 6858000"/>
              <a:gd name="connsiteX215" fmla="*/ 527241 w 7467600"/>
              <a:gd name="connsiteY215" fmla="*/ 4065078 h 6858000"/>
              <a:gd name="connsiteX216" fmla="*/ 1510397 w 7467600"/>
              <a:gd name="connsiteY216" fmla="*/ 3684705 h 6858000"/>
              <a:gd name="connsiteX217" fmla="*/ 1313114 w 7467600"/>
              <a:gd name="connsiteY217" fmla="*/ 3655216 h 6858000"/>
              <a:gd name="connsiteX218" fmla="*/ 1109304 w 7467600"/>
              <a:gd name="connsiteY218" fmla="*/ 3669030 h 6858000"/>
              <a:gd name="connsiteX219" fmla="*/ 8129 w 7467600"/>
              <a:gd name="connsiteY219" fmla="*/ 4330519 h 6858000"/>
              <a:gd name="connsiteX220" fmla="*/ 687572 w 7467600"/>
              <a:gd name="connsiteY220" fmla="*/ 3925629 h 6858000"/>
              <a:gd name="connsiteX221" fmla="*/ 1138365 w 7467600"/>
              <a:gd name="connsiteY221" fmla="*/ 3774515 h 6858000"/>
              <a:gd name="connsiteX222" fmla="*/ 1505579 w 7467600"/>
              <a:gd name="connsiteY222" fmla="*/ 3655526 h 6858000"/>
              <a:gd name="connsiteX223" fmla="*/ 1313114 w 7467600"/>
              <a:gd name="connsiteY223" fmla="*/ 3655216 h 6858000"/>
              <a:gd name="connsiteX224" fmla="*/ 3655073 w 7467600"/>
              <a:gd name="connsiteY224" fmla="*/ 3650884 h 6858000"/>
              <a:gd name="connsiteX225" fmla="*/ 3989938 w 7467600"/>
              <a:gd name="connsiteY225" fmla="*/ 3991685 h 6858000"/>
              <a:gd name="connsiteX226" fmla="*/ 4393907 w 7467600"/>
              <a:gd name="connsiteY226" fmla="*/ 4261258 h 6858000"/>
              <a:gd name="connsiteX227" fmla="*/ 4648051 w 7467600"/>
              <a:gd name="connsiteY227" fmla="*/ 4374051 h 6858000"/>
              <a:gd name="connsiteX228" fmla="*/ 4383389 w 7467600"/>
              <a:gd name="connsiteY228" fmla="*/ 4184369 h 6858000"/>
              <a:gd name="connsiteX229" fmla="*/ 4165508 w 7467600"/>
              <a:gd name="connsiteY229" fmla="*/ 4035196 h 6858000"/>
              <a:gd name="connsiteX230" fmla="*/ 4068162 w 7467600"/>
              <a:gd name="connsiteY230" fmla="*/ 3953394 h 6858000"/>
              <a:gd name="connsiteX231" fmla="*/ 3981416 w 7467600"/>
              <a:gd name="connsiteY231" fmla="*/ 3880482 h 6858000"/>
              <a:gd name="connsiteX232" fmla="*/ 3800147 w 7467600"/>
              <a:gd name="connsiteY232" fmla="*/ 3749872 h 6858000"/>
              <a:gd name="connsiteX233" fmla="*/ 3655073 w 7467600"/>
              <a:gd name="connsiteY233" fmla="*/ 3650884 h 6858000"/>
              <a:gd name="connsiteX234" fmla="*/ 3670252 w 7467600"/>
              <a:gd name="connsiteY234" fmla="*/ 3622798 h 6858000"/>
              <a:gd name="connsiteX235" fmla="*/ 3817258 w 7467600"/>
              <a:gd name="connsiteY235" fmla="*/ 3723577 h 6858000"/>
              <a:gd name="connsiteX236" fmla="*/ 4000461 w 7467600"/>
              <a:gd name="connsiteY236" fmla="*/ 3855966 h 6858000"/>
              <a:gd name="connsiteX237" fmla="*/ 4088180 w 7467600"/>
              <a:gd name="connsiteY237" fmla="*/ 3929774 h 6858000"/>
              <a:gd name="connsiteX238" fmla="*/ 4184555 w 7467600"/>
              <a:gd name="connsiteY238" fmla="*/ 4010683 h 6858000"/>
              <a:gd name="connsiteX239" fmla="*/ 4399563 w 7467600"/>
              <a:gd name="connsiteY239" fmla="*/ 4158106 h 6858000"/>
              <a:gd name="connsiteX240" fmla="*/ 4684469 w 7467600"/>
              <a:gd name="connsiteY240" fmla="*/ 4364680 h 6858000"/>
              <a:gd name="connsiteX241" fmla="*/ 4690271 w 7467600"/>
              <a:gd name="connsiteY241" fmla="*/ 4370034 h 6858000"/>
              <a:gd name="connsiteX242" fmla="*/ 4136093 w 7467600"/>
              <a:gd name="connsiteY242" fmla="*/ 3858466 h 6858000"/>
              <a:gd name="connsiteX243" fmla="*/ 3670252 w 7467600"/>
              <a:gd name="connsiteY243" fmla="*/ 3622798 h 6858000"/>
              <a:gd name="connsiteX244" fmla="*/ 4440129 w 7467600"/>
              <a:gd name="connsiteY244" fmla="*/ 3448571 h 6858000"/>
              <a:gd name="connsiteX245" fmla="*/ 4856525 w 7467600"/>
              <a:gd name="connsiteY245" fmla="*/ 3915351 h 6858000"/>
              <a:gd name="connsiteX246" fmla="*/ 5059055 w 7467600"/>
              <a:gd name="connsiteY246" fmla="*/ 4108918 h 6858000"/>
              <a:gd name="connsiteX247" fmla="*/ 5290070 w 7467600"/>
              <a:gd name="connsiteY247" fmla="*/ 4263619 h 6858000"/>
              <a:gd name="connsiteX248" fmla="*/ 4834991 w 7467600"/>
              <a:gd name="connsiteY248" fmla="*/ 3830985 h 6858000"/>
              <a:gd name="connsiteX249" fmla="*/ 4440129 w 7467600"/>
              <a:gd name="connsiteY249" fmla="*/ 3448571 h 6858000"/>
              <a:gd name="connsiteX250" fmla="*/ 4441737 w 7467600"/>
              <a:gd name="connsiteY250" fmla="*/ 3399734 h 6858000"/>
              <a:gd name="connsiteX251" fmla="*/ 4431236 w 7467600"/>
              <a:gd name="connsiteY251" fmla="*/ 3400954 h 6858000"/>
              <a:gd name="connsiteX252" fmla="*/ 4557150 w 7467600"/>
              <a:gd name="connsiteY252" fmla="*/ 3510023 h 6858000"/>
              <a:gd name="connsiteX253" fmla="*/ 4856936 w 7467600"/>
              <a:gd name="connsiteY253" fmla="*/ 3809146 h 6858000"/>
              <a:gd name="connsiteX254" fmla="*/ 5111996 w 7467600"/>
              <a:gd name="connsiteY254" fmla="*/ 4065759 h 6858000"/>
              <a:gd name="connsiteX255" fmla="*/ 5388878 w 7467600"/>
              <a:gd name="connsiteY255" fmla="*/ 4300185 h 6858000"/>
              <a:gd name="connsiteX256" fmla="*/ 5425556 w 7467600"/>
              <a:gd name="connsiteY256" fmla="*/ 4308967 h 6858000"/>
              <a:gd name="connsiteX257" fmla="*/ 4943646 w 7467600"/>
              <a:gd name="connsiteY257" fmla="*/ 3822916 h 6858000"/>
              <a:gd name="connsiteX258" fmla="*/ 4594837 w 7467600"/>
              <a:gd name="connsiteY258" fmla="*/ 3532274 h 6858000"/>
              <a:gd name="connsiteX259" fmla="*/ 4441737 w 7467600"/>
              <a:gd name="connsiteY259" fmla="*/ 3399734 h 6858000"/>
              <a:gd name="connsiteX260" fmla="*/ 5425834 w 7467600"/>
              <a:gd name="connsiteY260" fmla="*/ 3162785 h 6858000"/>
              <a:gd name="connsiteX261" fmla="*/ 5401644 w 7467600"/>
              <a:gd name="connsiteY261" fmla="*/ 3617847 h 6858000"/>
              <a:gd name="connsiteX262" fmla="*/ 5467256 w 7467600"/>
              <a:gd name="connsiteY262" fmla="*/ 4175494 h 6858000"/>
              <a:gd name="connsiteX263" fmla="*/ 5448069 w 7467600"/>
              <a:gd name="connsiteY263" fmla="*/ 3567554 h 6858000"/>
              <a:gd name="connsiteX264" fmla="*/ 5425834 w 7467600"/>
              <a:gd name="connsiteY264" fmla="*/ 3162785 h 6858000"/>
              <a:gd name="connsiteX265" fmla="*/ 1318687 w 7467600"/>
              <a:gd name="connsiteY265" fmla="*/ 3113840 h 6858000"/>
              <a:gd name="connsiteX266" fmla="*/ 1066793 w 7467600"/>
              <a:gd name="connsiteY266" fmla="*/ 3212171 h 6858000"/>
              <a:gd name="connsiteX267" fmla="*/ 993319 w 7467600"/>
              <a:gd name="connsiteY267" fmla="*/ 3247648 h 6858000"/>
              <a:gd name="connsiteX268" fmla="*/ 853081 w 7467600"/>
              <a:gd name="connsiteY268" fmla="*/ 3312410 h 6858000"/>
              <a:gd name="connsiteX269" fmla="*/ 805957 w 7467600"/>
              <a:gd name="connsiteY269" fmla="*/ 3330443 h 6858000"/>
              <a:gd name="connsiteX270" fmla="*/ 1318687 w 7467600"/>
              <a:gd name="connsiteY270" fmla="*/ 3113840 h 6858000"/>
              <a:gd name="connsiteX271" fmla="*/ 5453702 w 7467600"/>
              <a:gd name="connsiteY271" fmla="*/ 3090882 h 6858000"/>
              <a:gd name="connsiteX272" fmla="*/ 5480135 w 7467600"/>
              <a:gd name="connsiteY272" fmla="*/ 3565802 h 6858000"/>
              <a:gd name="connsiteX273" fmla="*/ 5499023 w 7467600"/>
              <a:gd name="connsiteY273" fmla="*/ 4166310 h 6858000"/>
              <a:gd name="connsiteX274" fmla="*/ 5547022 w 7467600"/>
              <a:gd name="connsiteY274" fmla="*/ 3607838 h 6858000"/>
              <a:gd name="connsiteX275" fmla="*/ 5515964 w 7467600"/>
              <a:gd name="connsiteY275" fmla="*/ 3378541 h 6858000"/>
              <a:gd name="connsiteX276" fmla="*/ 5453702 w 7467600"/>
              <a:gd name="connsiteY276" fmla="*/ 3090882 h 6858000"/>
              <a:gd name="connsiteX277" fmla="*/ 1238695 w 7467600"/>
              <a:gd name="connsiteY277" fmla="*/ 3076820 h 6858000"/>
              <a:gd name="connsiteX278" fmla="*/ 716371 w 7467600"/>
              <a:gd name="connsiteY278" fmla="*/ 3293249 h 6858000"/>
              <a:gd name="connsiteX279" fmla="*/ 579522 w 7467600"/>
              <a:gd name="connsiteY279" fmla="*/ 3371759 h 6858000"/>
              <a:gd name="connsiteX280" fmla="*/ 600288 w 7467600"/>
              <a:gd name="connsiteY280" fmla="*/ 3365555 h 6858000"/>
              <a:gd name="connsiteX281" fmla="*/ 840692 w 7467600"/>
              <a:gd name="connsiteY281" fmla="*/ 3284921 h 6858000"/>
              <a:gd name="connsiteX282" fmla="*/ 979248 w 7467600"/>
              <a:gd name="connsiteY282" fmla="*/ 3221003 h 6858000"/>
              <a:gd name="connsiteX283" fmla="*/ 1053282 w 7467600"/>
              <a:gd name="connsiteY283" fmla="*/ 3185247 h 6858000"/>
              <a:gd name="connsiteX284" fmla="*/ 1320603 w 7467600"/>
              <a:gd name="connsiteY284" fmla="*/ 3081281 h 6858000"/>
              <a:gd name="connsiteX285" fmla="*/ 1238695 w 7467600"/>
              <a:gd name="connsiteY285" fmla="*/ 3076820 h 6858000"/>
              <a:gd name="connsiteX286" fmla="*/ 5425627 w 7467600"/>
              <a:gd name="connsiteY286" fmla="*/ 2954192 h 6858000"/>
              <a:gd name="connsiteX287" fmla="*/ 5470770 w 7467600"/>
              <a:gd name="connsiteY287" fmla="*/ 3005435 h 6858000"/>
              <a:gd name="connsiteX288" fmla="*/ 5519779 w 7467600"/>
              <a:gd name="connsiteY288" fmla="*/ 4359223 h 6858000"/>
              <a:gd name="connsiteX289" fmla="*/ 5520293 w 7467600"/>
              <a:gd name="connsiteY289" fmla="*/ 4360602 h 6858000"/>
              <a:gd name="connsiteX290" fmla="*/ 5767221 w 7467600"/>
              <a:gd name="connsiteY290" fmla="*/ 4665564 h 6858000"/>
              <a:gd name="connsiteX291" fmla="*/ 6937169 w 7467600"/>
              <a:gd name="connsiteY291" fmla="*/ 4815941 h 6858000"/>
              <a:gd name="connsiteX292" fmla="*/ 6953922 w 7467600"/>
              <a:gd name="connsiteY292" fmla="*/ 4890068 h 6858000"/>
              <a:gd name="connsiteX293" fmla="*/ 6071359 w 7467600"/>
              <a:gd name="connsiteY293" fmla="*/ 4770770 h 6858000"/>
              <a:gd name="connsiteX294" fmla="*/ 6038839 w 7467600"/>
              <a:gd name="connsiteY294" fmla="*/ 4764474 h 6858000"/>
              <a:gd name="connsiteX295" fmla="*/ 6038706 w 7467600"/>
              <a:gd name="connsiteY295" fmla="*/ 4763847 h 6858000"/>
              <a:gd name="connsiteX296" fmla="*/ 6037784 w 7467600"/>
              <a:gd name="connsiteY296" fmla="*/ 4764270 h 6858000"/>
              <a:gd name="connsiteX297" fmla="*/ 6038839 w 7467600"/>
              <a:gd name="connsiteY297" fmla="*/ 4764474 h 6858000"/>
              <a:gd name="connsiteX298" fmla="*/ 6040338 w 7467600"/>
              <a:gd name="connsiteY298" fmla="*/ 4771418 h 6858000"/>
              <a:gd name="connsiteX299" fmla="*/ 6024488 w 7467600"/>
              <a:gd name="connsiteY299" fmla="*/ 4809903 h 6858000"/>
              <a:gd name="connsiteX300" fmla="*/ 5599771 w 7467600"/>
              <a:gd name="connsiteY300" fmla="*/ 5509652 h 6858000"/>
              <a:gd name="connsiteX301" fmla="*/ 5548843 w 7467600"/>
              <a:gd name="connsiteY301" fmla="*/ 5563845 h 6858000"/>
              <a:gd name="connsiteX302" fmla="*/ 5940952 w 7467600"/>
              <a:gd name="connsiteY302" fmla="*/ 6250028 h 6858000"/>
              <a:gd name="connsiteX303" fmla="*/ 6043441 w 7467600"/>
              <a:gd name="connsiteY303" fmla="*/ 6665847 h 6858000"/>
              <a:gd name="connsiteX304" fmla="*/ 6093432 w 7467600"/>
              <a:gd name="connsiteY304" fmla="*/ 6858000 h 6858000"/>
              <a:gd name="connsiteX305" fmla="*/ 6034344 w 7467600"/>
              <a:gd name="connsiteY305" fmla="*/ 6858000 h 6858000"/>
              <a:gd name="connsiteX306" fmla="*/ 6026679 w 7467600"/>
              <a:gd name="connsiteY306" fmla="*/ 6836959 h 6858000"/>
              <a:gd name="connsiteX307" fmla="*/ 5800441 w 7467600"/>
              <a:gd name="connsiteY307" fmla="*/ 6335286 h 6858000"/>
              <a:gd name="connsiteX308" fmla="*/ 5526562 w 7467600"/>
              <a:gd name="connsiteY308" fmla="*/ 5705388 h 6858000"/>
              <a:gd name="connsiteX309" fmla="*/ 5519640 w 7467600"/>
              <a:gd name="connsiteY309" fmla="*/ 5683774 h 6858000"/>
              <a:gd name="connsiteX310" fmla="*/ 5844559 w 7467600"/>
              <a:gd name="connsiteY310" fmla="*/ 6553349 h 6858000"/>
              <a:gd name="connsiteX311" fmla="*/ 5975994 w 7467600"/>
              <a:gd name="connsiteY311" fmla="*/ 6858000 h 6858000"/>
              <a:gd name="connsiteX312" fmla="*/ 5898547 w 7467600"/>
              <a:gd name="connsiteY312" fmla="*/ 6858000 h 6858000"/>
              <a:gd name="connsiteX313" fmla="*/ 5682041 w 7467600"/>
              <a:gd name="connsiteY313" fmla="*/ 6355860 h 6858000"/>
              <a:gd name="connsiteX314" fmla="*/ 5461758 w 7467600"/>
              <a:gd name="connsiteY314" fmla="*/ 5820220 h 6858000"/>
              <a:gd name="connsiteX315" fmla="*/ 5237282 w 7467600"/>
              <a:gd name="connsiteY315" fmla="*/ 6579086 h 6858000"/>
              <a:gd name="connsiteX316" fmla="*/ 5115009 w 7467600"/>
              <a:gd name="connsiteY316" fmla="*/ 6858000 h 6858000"/>
              <a:gd name="connsiteX317" fmla="*/ 5028074 w 7467600"/>
              <a:gd name="connsiteY317" fmla="*/ 6858000 h 6858000"/>
              <a:gd name="connsiteX318" fmla="*/ 5079508 w 7467600"/>
              <a:gd name="connsiteY318" fmla="*/ 6749074 h 6858000"/>
              <a:gd name="connsiteX319" fmla="*/ 5371846 w 7467600"/>
              <a:gd name="connsiteY319" fmla="*/ 5924413 h 6858000"/>
              <a:gd name="connsiteX320" fmla="*/ 5270512 w 7467600"/>
              <a:gd name="connsiteY320" fmla="*/ 6138975 h 6858000"/>
              <a:gd name="connsiteX321" fmla="*/ 5062409 w 7467600"/>
              <a:gd name="connsiteY321" fmla="*/ 6653544 h 6858000"/>
              <a:gd name="connsiteX322" fmla="*/ 5036628 w 7467600"/>
              <a:gd name="connsiteY322" fmla="*/ 6754247 h 6858000"/>
              <a:gd name="connsiteX323" fmla="*/ 5009112 w 7467600"/>
              <a:gd name="connsiteY323" fmla="*/ 6858000 h 6858000"/>
              <a:gd name="connsiteX324" fmla="*/ 4976679 w 7467600"/>
              <a:gd name="connsiteY324" fmla="*/ 6858000 h 6858000"/>
              <a:gd name="connsiteX325" fmla="*/ 5006537 w 7467600"/>
              <a:gd name="connsiteY325" fmla="*/ 6747068 h 6858000"/>
              <a:gd name="connsiteX326" fmla="*/ 5032723 w 7467600"/>
              <a:gd name="connsiteY326" fmla="*/ 6644957 h 6858000"/>
              <a:gd name="connsiteX327" fmla="*/ 5242949 w 7467600"/>
              <a:gd name="connsiteY327" fmla="*/ 6125175 h 6858000"/>
              <a:gd name="connsiteX328" fmla="*/ 5286321 w 7467600"/>
              <a:gd name="connsiteY328" fmla="*/ 6033555 h 6858000"/>
              <a:gd name="connsiteX329" fmla="*/ 5008210 w 7467600"/>
              <a:gd name="connsiteY329" fmla="*/ 6649194 h 6858000"/>
              <a:gd name="connsiteX330" fmla="*/ 4986321 w 7467600"/>
              <a:gd name="connsiteY330" fmla="*/ 6765687 h 6858000"/>
              <a:gd name="connsiteX331" fmla="*/ 4973474 w 7467600"/>
              <a:gd name="connsiteY331" fmla="*/ 6858000 h 6858000"/>
              <a:gd name="connsiteX332" fmla="*/ 4907178 w 7467600"/>
              <a:gd name="connsiteY332" fmla="*/ 6858000 h 6858000"/>
              <a:gd name="connsiteX333" fmla="*/ 4910810 w 7467600"/>
              <a:gd name="connsiteY333" fmla="*/ 6829660 h 6858000"/>
              <a:gd name="connsiteX334" fmla="*/ 4987461 w 7467600"/>
              <a:gd name="connsiteY334" fmla="*/ 6432994 h 6858000"/>
              <a:gd name="connsiteX335" fmla="*/ 5179262 w 7467600"/>
              <a:gd name="connsiteY335" fmla="*/ 6035044 h 6858000"/>
              <a:gd name="connsiteX336" fmla="*/ 4689678 w 7467600"/>
              <a:gd name="connsiteY336" fmla="*/ 6440241 h 6858000"/>
              <a:gd name="connsiteX337" fmla="*/ 4477543 w 7467600"/>
              <a:gd name="connsiteY337" fmla="*/ 6674836 h 6858000"/>
              <a:gd name="connsiteX338" fmla="*/ 4329957 w 7467600"/>
              <a:gd name="connsiteY338" fmla="*/ 6858000 h 6858000"/>
              <a:gd name="connsiteX339" fmla="*/ 4218595 w 7467600"/>
              <a:gd name="connsiteY339" fmla="*/ 6858000 h 6858000"/>
              <a:gd name="connsiteX340" fmla="*/ 4368888 w 7467600"/>
              <a:gd name="connsiteY340" fmla="*/ 6668412 h 6858000"/>
              <a:gd name="connsiteX341" fmla="*/ 4563091 w 7467600"/>
              <a:gd name="connsiteY341" fmla="*/ 6442508 h 6858000"/>
              <a:gd name="connsiteX342" fmla="*/ 5387324 w 7467600"/>
              <a:gd name="connsiteY342" fmla="*/ 5705830 h 6858000"/>
              <a:gd name="connsiteX343" fmla="*/ 5073620 w 7467600"/>
              <a:gd name="connsiteY343" fmla="*/ 5955437 h 6858000"/>
              <a:gd name="connsiteX344" fmla="*/ 4689789 w 7467600"/>
              <a:gd name="connsiteY344" fmla="*/ 6268382 h 6858000"/>
              <a:gd name="connsiteX345" fmla="*/ 4418722 w 7467600"/>
              <a:gd name="connsiteY345" fmla="*/ 6570886 h 6858000"/>
              <a:gd name="connsiteX346" fmla="*/ 4214944 w 7467600"/>
              <a:gd name="connsiteY346" fmla="*/ 6858000 h 6858000"/>
              <a:gd name="connsiteX347" fmla="*/ 4177898 w 7467600"/>
              <a:gd name="connsiteY347" fmla="*/ 6858000 h 6858000"/>
              <a:gd name="connsiteX348" fmla="*/ 4391597 w 7467600"/>
              <a:gd name="connsiteY348" fmla="*/ 6556370 h 6858000"/>
              <a:gd name="connsiteX349" fmla="*/ 4668889 w 7467600"/>
              <a:gd name="connsiteY349" fmla="*/ 6246399 h 6858000"/>
              <a:gd name="connsiteX350" fmla="*/ 5055427 w 7467600"/>
              <a:gd name="connsiteY350" fmla="*/ 5931476 h 6858000"/>
              <a:gd name="connsiteX351" fmla="*/ 5371814 w 7467600"/>
              <a:gd name="connsiteY351" fmla="*/ 5678975 h 6858000"/>
              <a:gd name="connsiteX352" fmla="*/ 4987918 w 7467600"/>
              <a:gd name="connsiteY352" fmla="*/ 5838701 h 6858000"/>
              <a:gd name="connsiteX353" fmla="*/ 4317146 w 7467600"/>
              <a:gd name="connsiteY353" fmla="*/ 6587716 h 6858000"/>
              <a:gd name="connsiteX354" fmla="*/ 4171627 w 7467600"/>
              <a:gd name="connsiteY354" fmla="*/ 6858000 h 6858000"/>
              <a:gd name="connsiteX355" fmla="*/ 4081585 w 7467600"/>
              <a:gd name="connsiteY355" fmla="*/ 6858000 h 6858000"/>
              <a:gd name="connsiteX356" fmla="*/ 4238603 w 7467600"/>
              <a:gd name="connsiteY356" fmla="*/ 6559341 h 6858000"/>
              <a:gd name="connsiteX357" fmla="*/ 4778333 w 7467600"/>
              <a:gd name="connsiteY357" fmla="*/ 5873626 h 6858000"/>
              <a:gd name="connsiteX358" fmla="*/ 5414185 w 7467600"/>
              <a:gd name="connsiteY358" fmla="*/ 5573882 h 6858000"/>
              <a:gd name="connsiteX359" fmla="*/ 5959648 w 7467600"/>
              <a:gd name="connsiteY359" fmla="*/ 4760797 h 6858000"/>
              <a:gd name="connsiteX360" fmla="*/ 5355019 w 7467600"/>
              <a:gd name="connsiteY360" fmla="*/ 4734672 h 6858000"/>
              <a:gd name="connsiteX361" fmla="*/ 5083565 w 7467600"/>
              <a:gd name="connsiteY361" fmla="*/ 5179121 h 6858000"/>
              <a:gd name="connsiteX362" fmla="*/ 4713577 w 7467600"/>
              <a:gd name="connsiteY362" fmla="*/ 5616803 h 6858000"/>
              <a:gd name="connsiteX363" fmla="*/ 3989559 w 7467600"/>
              <a:gd name="connsiteY363" fmla="*/ 6145945 h 6858000"/>
              <a:gd name="connsiteX364" fmla="*/ 3939824 w 7467600"/>
              <a:gd name="connsiteY364" fmla="*/ 6066900 h 6858000"/>
              <a:gd name="connsiteX365" fmla="*/ 4584537 w 7467600"/>
              <a:gd name="connsiteY365" fmla="*/ 5324826 h 6858000"/>
              <a:gd name="connsiteX366" fmla="*/ 5037105 w 7467600"/>
              <a:gd name="connsiteY366" fmla="*/ 5088765 h 6858000"/>
              <a:gd name="connsiteX367" fmla="*/ 5039930 w 7467600"/>
              <a:gd name="connsiteY367" fmla="*/ 5089585 h 6858000"/>
              <a:gd name="connsiteX368" fmla="*/ 5263764 w 7467600"/>
              <a:gd name="connsiteY368" fmla="*/ 4735525 h 6858000"/>
              <a:gd name="connsiteX369" fmla="*/ 4086300 w 7467600"/>
              <a:gd name="connsiteY369" fmla="*/ 4884599 h 6858000"/>
              <a:gd name="connsiteX370" fmla="*/ 4085485 w 7467600"/>
              <a:gd name="connsiteY370" fmla="*/ 4899070 h 6858000"/>
              <a:gd name="connsiteX371" fmla="*/ 3871915 w 7467600"/>
              <a:gd name="connsiteY371" fmla="*/ 5253645 h 6858000"/>
              <a:gd name="connsiteX372" fmla="*/ 3799374 w 7467600"/>
              <a:gd name="connsiteY372" fmla="*/ 5466127 h 6858000"/>
              <a:gd name="connsiteX373" fmla="*/ 3498850 w 7467600"/>
              <a:gd name="connsiteY373" fmla="*/ 6661888 h 6858000"/>
              <a:gd name="connsiteX374" fmla="*/ 3399216 w 7467600"/>
              <a:gd name="connsiteY374" fmla="*/ 6858000 h 6858000"/>
              <a:gd name="connsiteX375" fmla="*/ 3303688 w 7467600"/>
              <a:gd name="connsiteY375" fmla="*/ 6858000 h 6858000"/>
              <a:gd name="connsiteX376" fmla="*/ 3391774 w 7467600"/>
              <a:gd name="connsiteY376" fmla="*/ 6697181 h 6858000"/>
              <a:gd name="connsiteX377" fmla="*/ 3735540 w 7467600"/>
              <a:gd name="connsiteY377" fmla="*/ 5546923 h 6858000"/>
              <a:gd name="connsiteX378" fmla="*/ 3729438 w 7467600"/>
              <a:gd name="connsiteY378" fmla="*/ 5569058 h 6858000"/>
              <a:gd name="connsiteX379" fmla="*/ 3707782 w 7467600"/>
              <a:gd name="connsiteY379" fmla="*/ 5644908 h 6858000"/>
              <a:gd name="connsiteX380" fmla="*/ 3583827 w 7467600"/>
              <a:gd name="connsiteY380" fmla="*/ 6039215 h 6858000"/>
              <a:gd name="connsiteX381" fmla="*/ 3547861 w 7467600"/>
              <a:gd name="connsiteY381" fmla="*/ 6129609 h 6858000"/>
              <a:gd name="connsiteX382" fmla="*/ 3490905 w 7467600"/>
              <a:gd name="connsiteY382" fmla="*/ 6277660 h 6858000"/>
              <a:gd name="connsiteX383" fmla="*/ 3455859 w 7467600"/>
              <a:gd name="connsiteY383" fmla="*/ 6391301 h 6858000"/>
              <a:gd name="connsiteX384" fmla="*/ 3429112 w 7467600"/>
              <a:gd name="connsiteY384" fmla="*/ 6479469 h 6858000"/>
              <a:gd name="connsiteX385" fmla="*/ 3304862 w 7467600"/>
              <a:gd name="connsiteY385" fmla="*/ 6796476 h 6858000"/>
              <a:gd name="connsiteX386" fmla="*/ 3276071 w 7467600"/>
              <a:gd name="connsiteY386" fmla="*/ 6858000 h 6858000"/>
              <a:gd name="connsiteX387" fmla="*/ 3240805 w 7467600"/>
              <a:gd name="connsiteY387" fmla="*/ 6858000 h 6858000"/>
              <a:gd name="connsiteX388" fmla="*/ 3275917 w 7467600"/>
              <a:gd name="connsiteY388" fmla="*/ 6783192 h 6858000"/>
              <a:gd name="connsiteX389" fmla="*/ 3399358 w 7467600"/>
              <a:gd name="connsiteY389" fmla="*/ 6469011 h 6858000"/>
              <a:gd name="connsiteX390" fmla="*/ 3425650 w 7467600"/>
              <a:gd name="connsiteY390" fmla="*/ 6381333 h 6858000"/>
              <a:gd name="connsiteX391" fmla="*/ 3460661 w 7467600"/>
              <a:gd name="connsiteY391" fmla="*/ 6266763 h 6858000"/>
              <a:gd name="connsiteX392" fmla="*/ 3518021 w 7467600"/>
              <a:gd name="connsiteY392" fmla="*/ 6117298 h 6858000"/>
              <a:gd name="connsiteX393" fmla="*/ 3554035 w 7467600"/>
              <a:gd name="connsiteY393" fmla="*/ 6027832 h 6858000"/>
              <a:gd name="connsiteX394" fmla="*/ 3677174 w 7467600"/>
              <a:gd name="connsiteY394" fmla="*/ 5636351 h 6858000"/>
              <a:gd name="connsiteX395" fmla="*/ 3698819 w 7467600"/>
              <a:gd name="connsiteY395" fmla="*/ 5560503 h 6858000"/>
              <a:gd name="connsiteX396" fmla="*/ 3702094 w 7467600"/>
              <a:gd name="connsiteY396" fmla="*/ 5549194 h 6858000"/>
              <a:gd name="connsiteX397" fmla="*/ 3398355 w 7467600"/>
              <a:gd name="connsiteY397" fmla="*/ 6094603 h 6858000"/>
              <a:gd name="connsiteX398" fmla="*/ 3193941 w 7467600"/>
              <a:gd name="connsiteY398" fmla="*/ 6798775 h 6858000"/>
              <a:gd name="connsiteX399" fmla="*/ 3184140 w 7467600"/>
              <a:gd name="connsiteY399" fmla="*/ 6858000 h 6858000"/>
              <a:gd name="connsiteX400" fmla="*/ 3099978 w 7467600"/>
              <a:gd name="connsiteY400" fmla="*/ 6858000 h 6858000"/>
              <a:gd name="connsiteX401" fmla="*/ 3101556 w 7467600"/>
              <a:gd name="connsiteY401" fmla="*/ 6843337 h 6858000"/>
              <a:gd name="connsiteX402" fmla="*/ 3370162 w 7467600"/>
              <a:gd name="connsiteY402" fmla="*/ 5785550 h 6858000"/>
              <a:gd name="connsiteX403" fmla="*/ 3746477 w 7467600"/>
              <a:gd name="connsiteY403" fmla="*/ 5377889 h 6858000"/>
              <a:gd name="connsiteX404" fmla="*/ 3863399 w 7467600"/>
              <a:gd name="connsiteY404" fmla="*/ 5087257 h 6858000"/>
              <a:gd name="connsiteX405" fmla="*/ 3968712 w 7467600"/>
              <a:gd name="connsiteY405" fmla="*/ 4913989 h 6858000"/>
              <a:gd name="connsiteX406" fmla="*/ 2792390 w 7467600"/>
              <a:gd name="connsiteY406" fmla="*/ 5382974 h 6858000"/>
              <a:gd name="connsiteX407" fmla="*/ 2714982 w 7467600"/>
              <a:gd name="connsiteY407" fmla="*/ 5427051 h 6858000"/>
              <a:gd name="connsiteX408" fmla="*/ 2813361 w 7467600"/>
              <a:gd name="connsiteY408" fmla="*/ 6023912 h 6858000"/>
              <a:gd name="connsiteX409" fmla="*/ 2688430 w 7467600"/>
              <a:gd name="connsiteY409" fmla="*/ 6801564 h 6858000"/>
              <a:gd name="connsiteX410" fmla="*/ 2629626 w 7467600"/>
              <a:gd name="connsiteY410" fmla="*/ 6763394 h 6858000"/>
              <a:gd name="connsiteX411" fmla="*/ 2565328 w 7467600"/>
              <a:gd name="connsiteY411" fmla="*/ 5516399 h 6858000"/>
              <a:gd name="connsiteX412" fmla="*/ 1922999 w 7467600"/>
              <a:gd name="connsiteY412" fmla="*/ 5980343 h 6858000"/>
              <a:gd name="connsiteX413" fmla="*/ 1950261 w 7467600"/>
              <a:gd name="connsiteY413" fmla="*/ 6405858 h 6858000"/>
              <a:gd name="connsiteX414" fmla="*/ 2365554 w 7467600"/>
              <a:gd name="connsiteY414" fmla="*/ 6759107 h 6858000"/>
              <a:gd name="connsiteX415" fmla="*/ 2424142 w 7467600"/>
              <a:gd name="connsiteY415" fmla="*/ 6858000 h 6858000"/>
              <a:gd name="connsiteX416" fmla="*/ 2395994 w 7467600"/>
              <a:gd name="connsiteY416" fmla="*/ 6858000 h 6858000"/>
              <a:gd name="connsiteX417" fmla="*/ 2392863 w 7467600"/>
              <a:gd name="connsiteY417" fmla="*/ 6852964 h 6858000"/>
              <a:gd name="connsiteX418" fmla="*/ 2017589 w 7467600"/>
              <a:gd name="connsiteY418" fmla="*/ 6493982 h 6858000"/>
              <a:gd name="connsiteX419" fmla="*/ 2147336 w 7467600"/>
              <a:gd name="connsiteY419" fmla="*/ 6594052 h 6858000"/>
              <a:gd name="connsiteX420" fmla="*/ 2207047 w 7467600"/>
              <a:gd name="connsiteY420" fmla="*/ 6654540 h 6858000"/>
              <a:gd name="connsiteX421" fmla="*/ 2299106 w 7467600"/>
              <a:gd name="connsiteY421" fmla="*/ 6778931 h 6858000"/>
              <a:gd name="connsiteX422" fmla="*/ 2314430 w 7467600"/>
              <a:gd name="connsiteY422" fmla="*/ 6801144 h 6858000"/>
              <a:gd name="connsiteX423" fmla="*/ 2352406 w 7467600"/>
              <a:gd name="connsiteY423" fmla="*/ 6858000 h 6858000"/>
              <a:gd name="connsiteX424" fmla="*/ 2314492 w 7467600"/>
              <a:gd name="connsiteY424" fmla="*/ 6858000 h 6858000"/>
              <a:gd name="connsiteX425" fmla="*/ 2288095 w 7467600"/>
              <a:gd name="connsiteY425" fmla="*/ 6818030 h 6858000"/>
              <a:gd name="connsiteX426" fmla="*/ 2272768 w 7467600"/>
              <a:gd name="connsiteY426" fmla="*/ 6795822 h 6858000"/>
              <a:gd name="connsiteX427" fmla="*/ 2182715 w 7467600"/>
              <a:gd name="connsiteY427" fmla="*/ 6675071 h 6858000"/>
              <a:gd name="connsiteX428" fmla="*/ 2032061 w 7467600"/>
              <a:gd name="connsiteY428" fmla="*/ 6541380 h 6858000"/>
              <a:gd name="connsiteX429" fmla="*/ 2257220 w 7467600"/>
              <a:gd name="connsiteY429" fmla="*/ 6826257 h 6858000"/>
              <a:gd name="connsiteX430" fmla="*/ 2281324 w 7467600"/>
              <a:gd name="connsiteY430" fmla="*/ 6858000 h 6858000"/>
              <a:gd name="connsiteX431" fmla="*/ 2242860 w 7467600"/>
              <a:gd name="connsiteY431" fmla="*/ 6858000 h 6858000"/>
              <a:gd name="connsiteX432" fmla="*/ 2232818 w 7467600"/>
              <a:gd name="connsiteY432" fmla="*/ 6844926 h 6858000"/>
              <a:gd name="connsiteX433" fmla="*/ 1990172 w 7467600"/>
              <a:gd name="connsiteY433" fmla="*/ 6542121 h 6858000"/>
              <a:gd name="connsiteX434" fmla="*/ 2124090 w 7467600"/>
              <a:gd name="connsiteY434" fmla="*/ 6761017 h 6858000"/>
              <a:gd name="connsiteX435" fmla="*/ 2200380 w 7467600"/>
              <a:gd name="connsiteY435" fmla="*/ 6858000 h 6858000"/>
              <a:gd name="connsiteX436" fmla="*/ 2147507 w 7467600"/>
              <a:gd name="connsiteY436" fmla="*/ 6858000 h 6858000"/>
              <a:gd name="connsiteX437" fmla="*/ 2070668 w 7467600"/>
              <a:gd name="connsiteY437" fmla="*/ 6761520 h 6858000"/>
              <a:gd name="connsiteX438" fmla="*/ 1975142 w 7467600"/>
              <a:gd name="connsiteY438" fmla="*/ 6585570 h 6858000"/>
              <a:gd name="connsiteX439" fmla="*/ 2050035 w 7467600"/>
              <a:gd name="connsiteY439" fmla="*/ 6813345 h 6858000"/>
              <a:gd name="connsiteX440" fmla="*/ 2063025 w 7467600"/>
              <a:gd name="connsiteY440" fmla="*/ 6858000 h 6858000"/>
              <a:gd name="connsiteX441" fmla="*/ 2021675 w 7467600"/>
              <a:gd name="connsiteY441" fmla="*/ 6858000 h 6858000"/>
              <a:gd name="connsiteX442" fmla="*/ 2019308 w 7467600"/>
              <a:gd name="connsiteY442" fmla="*/ 6847118 h 6858000"/>
              <a:gd name="connsiteX443" fmla="*/ 1938835 w 7467600"/>
              <a:gd name="connsiteY443" fmla="*/ 6551160 h 6858000"/>
              <a:gd name="connsiteX444" fmla="*/ 1953230 w 7467600"/>
              <a:gd name="connsiteY444" fmla="*/ 6759699 h 6858000"/>
              <a:gd name="connsiteX445" fmla="*/ 1956763 w 7467600"/>
              <a:gd name="connsiteY445" fmla="*/ 6778191 h 6858000"/>
              <a:gd name="connsiteX446" fmla="*/ 1967925 w 7467600"/>
              <a:gd name="connsiteY446" fmla="*/ 6858000 h 6858000"/>
              <a:gd name="connsiteX447" fmla="*/ 1936622 w 7467600"/>
              <a:gd name="connsiteY447" fmla="*/ 6858000 h 6858000"/>
              <a:gd name="connsiteX448" fmla="*/ 1926261 w 7467600"/>
              <a:gd name="connsiteY448" fmla="*/ 6784064 h 6858000"/>
              <a:gd name="connsiteX449" fmla="*/ 1922724 w 7467600"/>
              <a:gd name="connsiteY449" fmla="*/ 6765577 h 6858000"/>
              <a:gd name="connsiteX450" fmla="*/ 1904650 w 7467600"/>
              <a:gd name="connsiteY450" fmla="*/ 6639616 h 6858000"/>
              <a:gd name="connsiteX451" fmla="*/ 1885273 w 7467600"/>
              <a:gd name="connsiteY451" fmla="*/ 6858000 h 6858000"/>
              <a:gd name="connsiteX452" fmla="*/ 1854363 w 7467600"/>
              <a:gd name="connsiteY452" fmla="*/ 6858000 h 6858000"/>
              <a:gd name="connsiteX453" fmla="*/ 1880391 w 7467600"/>
              <a:gd name="connsiteY453" fmla="*/ 6603796 h 6858000"/>
              <a:gd name="connsiteX454" fmla="*/ 1818273 w 7467600"/>
              <a:gd name="connsiteY454" fmla="*/ 6715729 h 6858000"/>
              <a:gd name="connsiteX455" fmla="*/ 1794691 w 7467600"/>
              <a:gd name="connsiteY455" fmla="*/ 6843239 h 6858000"/>
              <a:gd name="connsiteX456" fmla="*/ 1794914 w 7467600"/>
              <a:gd name="connsiteY456" fmla="*/ 6858000 h 6858000"/>
              <a:gd name="connsiteX457" fmla="*/ 1746128 w 7467600"/>
              <a:gd name="connsiteY457" fmla="*/ 6858000 h 6858000"/>
              <a:gd name="connsiteX458" fmla="*/ 1753934 w 7467600"/>
              <a:gd name="connsiteY458" fmla="*/ 6724796 h 6858000"/>
              <a:gd name="connsiteX459" fmla="*/ 1792053 w 7467600"/>
              <a:gd name="connsiteY459" fmla="*/ 6572396 h 6858000"/>
              <a:gd name="connsiteX460" fmla="*/ 1862248 w 7467600"/>
              <a:gd name="connsiteY460" fmla="*/ 6266397 h 6858000"/>
              <a:gd name="connsiteX461" fmla="*/ 1862250 w 7467600"/>
              <a:gd name="connsiteY461" fmla="*/ 6033531 h 6858000"/>
              <a:gd name="connsiteX462" fmla="*/ 1211999 w 7467600"/>
              <a:gd name="connsiteY462" fmla="*/ 6683610 h 6858000"/>
              <a:gd name="connsiteX463" fmla="*/ 1213266 w 7467600"/>
              <a:gd name="connsiteY463" fmla="*/ 6691947 h 6858000"/>
              <a:gd name="connsiteX464" fmla="*/ 1203370 w 7467600"/>
              <a:gd name="connsiteY464" fmla="*/ 6850676 h 6858000"/>
              <a:gd name="connsiteX465" fmla="*/ 1203671 w 7467600"/>
              <a:gd name="connsiteY465" fmla="*/ 6858000 h 6858000"/>
              <a:gd name="connsiteX466" fmla="*/ 1143180 w 7467600"/>
              <a:gd name="connsiteY466" fmla="*/ 6858000 h 6858000"/>
              <a:gd name="connsiteX467" fmla="*/ 1142176 w 7467600"/>
              <a:gd name="connsiteY467" fmla="*/ 6766045 h 6858000"/>
              <a:gd name="connsiteX468" fmla="*/ 1067484 w 7467600"/>
              <a:gd name="connsiteY468" fmla="*/ 6858000 h 6858000"/>
              <a:gd name="connsiteX469" fmla="*/ 953928 w 7467600"/>
              <a:gd name="connsiteY469" fmla="*/ 6858000 h 6858000"/>
              <a:gd name="connsiteX470" fmla="*/ 959715 w 7467600"/>
              <a:gd name="connsiteY470" fmla="*/ 6850185 h 6858000"/>
              <a:gd name="connsiteX471" fmla="*/ 1483788 w 7467600"/>
              <a:gd name="connsiteY471" fmla="*/ 6259174 h 6858000"/>
              <a:gd name="connsiteX472" fmla="*/ 1100671 w 7467600"/>
              <a:gd name="connsiteY472" fmla="*/ 6252137 h 6858000"/>
              <a:gd name="connsiteX473" fmla="*/ 1090144 w 7467600"/>
              <a:gd name="connsiteY473" fmla="*/ 6256748 h 6858000"/>
              <a:gd name="connsiteX474" fmla="*/ 1095872 w 7467600"/>
              <a:gd name="connsiteY474" fmla="*/ 6271892 h 6858000"/>
              <a:gd name="connsiteX475" fmla="*/ 262785 w 7467600"/>
              <a:gd name="connsiteY475" fmla="*/ 6845450 h 6858000"/>
              <a:gd name="connsiteX476" fmla="*/ 209968 w 7467600"/>
              <a:gd name="connsiteY476" fmla="*/ 6770713 h 6858000"/>
              <a:gd name="connsiteX477" fmla="*/ 873460 w 7467600"/>
              <a:gd name="connsiteY477" fmla="*/ 6253768 h 6858000"/>
              <a:gd name="connsiteX478" fmla="*/ 192686 w 7467600"/>
              <a:gd name="connsiteY478" fmla="*/ 5849257 h 6858000"/>
              <a:gd name="connsiteX479" fmla="*/ 4696 w 7467600"/>
              <a:gd name="connsiteY479" fmla="*/ 5697668 h 6858000"/>
              <a:gd name="connsiteX480" fmla="*/ 0 w 7467600"/>
              <a:gd name="connsiteY480" fmla="*/ 5689984 h 6858000"/>
              <a:gd name="connsiteX481" fmla="*/ 0 w 7467600"/>
              <a:gd name="connsiteY481" fmla="*/ 5513472 h 6858000"/>
              <a:gd name="connsiteX482" fmla="*/ 174101 w 7467600"/>
              <a:gd name="connsiteY482" fmla="*/ 5620277 h 6858000"/>
              <a:gd name="connsiteX483" fmla="*/ 891800 w 7467600"/>
              <a:gd name="connsiteY483" fmla="*/ 6036935 h 6858000"/>
              <a:gd name="connsiteX484" fmla="*/ 1072219 w 7467600"/>
              <a:gd name="connsiteY484" fmla="*/ 6169443 h 6858000"/>
              <a:gd name="connsiteX485" fmla="*/ 1074117 w 7467600"/>
              <a:gd name="connsiteY485" fmla="*/ 6170301 h 6858000"/>
              <a:gd name="connsiteX486" fmla="*/ 1083114 w 7467600"/>
              <a:gd name="connsiteY486" fmla="*/ 6174131 h 6858000"/>
              <a:gd name="connsiteX487" fmla="*/ 1543010 w 7467600"/>
              <a:gd name="connsiteY487" fmla="*/ 6191140 h 6858000"/>
              <a:gd name="connsiteX488" fmla="*/ 1551080 w 7467600"/>
              <a:gd name="connsiteY488" fmla="*/ 6195006 h 6858000"/>
              <a:gd name="connsiteX489" fmla="*/ 2345443 w 7467600"/>
              <a:gd name="connsiteY489" fmla="*/ 5549882 h 6858000"/>
              <a:gd name="connsiteX490" fmla="*/ 1721499 w 7467600"/>
              <a:gd name="connsiteY490" fmla="*/ 5599969 h 6858000"/>
              <a:gd name="connsiteX491" fmla="*/ 767716 w 7467600"/>
              <a:gd name="connsiteY491" fmla="*/ 5472768 h 6858000"/>
              <a:gd name="connsiteX492" fmla="*/ 722147 w 7467600"/>
              <a:gd name="connsiteY492" fmla="*/ 5393091 h 6858000"/>
              <a:gd name="connsiteX493" fmla="*/ 1485552 w 7467600"/>
              <a:gd name="connsiteY493" fmla="*/ 5313202 h 6858000"/>
              <a:gd name="connsiteX494" fmla="*/ 2143004 w 7467600"/>
              <a:gd name="connsiteY494" fmla="*/ 5402420 h 6858000"/>
              <a:gd name="connsiteX495" fmla="*/ 1933391 w 7467600"/>
              <a:gd name="connsiteY495" fmla="*/ 5156971 h 6858000"/>
              <a:gd name="connsiteX496" fmla="*/ 1827118 w 7467600"/>
              <a:gd name="connsiteY496" fmla="*/ 4968410 h 6858000"/>
              <a:gd name="connsiteX497" fmla="*/ 1837349 w 7467600"/>
              <a:gd name="connsiteY497" fmla="*/ 4956357 h 6858000"/>
              <a:gd name="connsiteX498" fmla="*/ 2162835 w 7467600"/>
              <a:gd name="connsiteY498" fmla="*/ 5187853 h 6858000"/>
              <a:gd name="connsiteX499" fmla="*/ 2257167 w 7467600"/>
              <a:gd name="connsiteY499" fmla="*/ 5462123 h 6858000"/>
              <a:gd name="connsiteX500" fmla="*/ 2261598 w 7467600"/>
              <a:gd name="connsiteY500" fmla="*/ 5467998 h 6858000"/>
              <a:gd name="connsiteX501" fmla="*/ 2437177 w 7467600"/>
              <a:gd name="connsiteY501" fmla="*/ 5479608 h 6858000"/>
              <a:gd name="connsiteX502" fmla="*/ 2445247 w 7467600"/>
              <a:gd name="connsiteY502" fmla="*/ 5483476 h 6858000"/>
              <a:gd name="connsiteX503" fmla="*/ 2743626 w 7467600"/>
              <a:gd name="connsiteY503" fmla="*/ 5304819 h 6858000"/>
              <a:gd name="connsiteX504" fmla="*/ 3048102 w 7467600"/>
              <a:gd name="connsiteY504" fmla="*/ 5150595 h 6858000"/>
              <a:gd name="connsiteX505" fmla="*/ 1799414 w 7467600"/>
              <a:gd name="connsiteY505" fmla="*/ 4694732 h 6858000"/>
              <a:gd name="connsiteX506" fmla="*/ 1771735 w 7467600"/>
              <a:gd name="connsiteY506" fmla="*/ 4619929 h 6858000"/>
              <a:gd name="connsiteX507" fmla="*/ 3104273 w 7467600"/>
              <a:gd name="connsiteY507" fmla="*/ 5076159 h 6858000"/>
              <a:gd name="connsiteX508" fmla="*/ 3113245 w 7467600"/>
              <a:gd name="connsiteY508" fmla="*/ 5090705 h 6858000"/>
              <a:gd name="connsiteX509" fmla="*/ 3126294 w 7467600"/>
              <a:gd name="connsiteY509" fmla="*/ 5114400 h 6858000"/>
              <a:gd name="connsiteX510" fmla="*/ 3937433 w 7467600"/>
              <a:gd name="connsiteY510" fmla="*/ 4830473 h 6858000"/>
              <a:gd name="connsiteX511" fmla="*/ 3590475 w 7467600"/>
              <a:gd name="connsiteY511" fmla="*/ 4597974 h 6858000"/>
              <a:gd name="connsiteX512" fmla="*/ 3100264 w 7467600"/>
              <a:gd name="connsiteY512" fmla="*/ 4579845 h 6858000"/>
              <a:gd name="connsiteX513" fmla="*/ 2183576 w 7467600"/>
              <a:gd name="connsiteY513" fmla="*/ 4227150 h 6858000"/>
              <a:gd name="connsiteX514" fmla="*/ 2151029 w 7467600"/>
              <a:gd name="connsiteY514" fmla="*/ 4146947 h 6858000"/>
              <a:gd name="connsiteX515" fmla="*/ 3563434 w 7467600"/>
              <a:gd name="connsiteY515" fmla="*/ 4469115 h 6858000"/>
              <a:gd name="connsiteX516" fmla="*/ 3177952 w 7467600"/>
              <a:gd name="connsiteY516" fmla="*/ 3657386 h 6858000"/>
              <a:gd name="connsiteX517" fmla="*/ 3189263 w 7467600"/>
              <a:gd name="connsiteY517" fmla="*/ 3625726 h 6858000"/>
              <a:gd name="connsiteX518" fmla="*/ 3560912 w 7467600"/>
              <a:gd name="connsiteY518" fmla="*/ 4079863 h 6858000"/>
              <a:gd name="connsiteX519" fmla="*/ 3626636 w 7467600"/>
              <a:gd name="connsiteY519" fmla="*/ 4512230 h 6858000"/>
              <a:gd name="connsiteX520" fmla="*/ 3653088 w 7467600"/>
              <a:gd name="connsiteY520" fmla="*/ 4521417 h 6858000"/>
              <a:gd name="connsiteX521" fmla="*/ 3988128 w 7467600"/>
              <a:gd name="connsiteY521" fmla="*/ 4817267 h 6858000"/>
              <a:gd name="connsiteX522" fmla="*/ 4830582 w 7467600"/>
              <a:gd name="connsiteY522" fmla="*/ 4676000 h 6858000"/>
              <a:gd name="connsiteX523" fmla="*/ 4830100 w 7467600"/>
              <a:gd name="connsiteY523" fmla="*/ 4675554 h 6858000"/>
              <a:gd name="connsiteX524" fmla="*/ 4036318 w 7467600"/>
              <a:gd name="connsiteY524" fmla="*/ 4147013 h 6858000"/>
              <a:gd name="connsiteX525" fmla="*/ 3432098 w 7467600"/>
              <a:gd name="connsiteY525" fmla="*/ 3537312 h 6858000"/>
              <a:gd name="connsiteX526" fmla="*/ 3446761 w 7467600"/>
              <a:gd name="connsiteY526" fmla="*/ 3461278 h 6858000"/>
              <a:gd name="connsiteX527" fmla="*/ 4419733 w 7467600"/>
              <a:gd name="connsiteY527" fmla="*/ 3963555 h 6858000"/>
              <a:gd name="connsiteX528" fmla="*/ 4781371 w 7467600"/>
              <a:gd name="connsiteY528" fmla="*/ 4458604 h 6858000"/>
              <a:gd name="connsiteX529" fmla="*/ 4780440 w 7467600"/>
              <a:gd name="connsiteY529" fmla="*/ 4470290 h 6858000"/>
              <a:gd name="connsiteX530" fmla="*/ 4898954 w 7467600"/>
              <a:gd name="connsiteY530" fmla="*/ 4662092 h 6858000"/>
              <a:gd name="connsiteX531" fmla="*/ 4900699 w 7467600"/>
              <a:gd name="connsiteY531" fmla="*/ 4670867 h 6858000"/>
              <a:gd name="connsiteX532" fmla="*/ 5714511 w 7467600"/>
              <a:gd name="connsiteY532" fmla="*/ 4663483 h 6858000"/>
              <a:gd name="connsiteX533" fmla="*/ 5464793 w 7467600"/>
              <a:gd name="connsiteY533" fmla="*/ 4393556 h 6858000"/>
              <a:gd name="connsiteX534" fmla="*/ 5461897 w 7467600"/>
              <a:gd name="connsiteY534" fmla="*/ 4390879 h 6858000"/>
              <a:gd name="connsiteX535" fmla="*/ 4294126 w 7467600"/>
              <a:gd name="connsiteY535" fmla="*/ 3303048 h 6858000"/>
              <a:gd name="connsiteX536" fmla="*/ 4305321 w 7467600"/>
              <a:gd name="connsiteY536" fmla="*/ 3256953 h 6858000"/>
              <a:gd name="connsiteX537" fmla="*/ 4949299 w 7467600"/>
              <a:gd name="connsiteY537" fmla="*/ 3766336 h 6858000"/>
              <a:gd name="connsiteX538" fmla="*/ 5291452 w 7467600"/>
              <a:gd name="connsiteY538" fmla="*/ 4076801 h 6858000"/>
              <a:gd name="connsiteX539" fmla="*/ 5434998 w 7467600"/>
              <a:gd name="connsiteY539" fmla="*/ 4254100 h 6858000"/>
              <a:gd name="connsiteX540" fmla="*/ 5351015 w 7467600"/>
              <a:gd name="connsiteY540" fmla="*/ 3760989 h 6858000"/>
              <a:gd name="connsiteX541" fmla="*/ 5413780 w 7467600"/>
              <a:gd name="connsiteY541" fmla="*/ 2966265 h 6858000"/>
              <a:gd name="connsiteX542" fmla="*/ 5425627 w 7467600"/>
              <a:gd name="connsiteY542" fmla="*/ 2954192 h 6858000"/>
              <a:gd name="connsiteX543" fmla="*/ 6604735 w 7467600"/>
              <a:gd name="connsiteY543" fmla="*/ 2041381 h 6858000"/>
              <a:gd name="connsiteX544" fmla="*/ 7204487 w 7467600"/>
              <a:gd name="connsiteY544" fmla="*/ 2742112 h 6858000"/>
              <a:gd name="connsiteX545" fmla="*/ 7131592 w 7467600"/>
              <a:gd name="connsiteY545" fmla="*/ 2672096 h 6858000"/>
              <a:gd name="connsiteX546" fmla="*/ 6996344 w 7467600"/>
              <a:gd name="connsiteY546" fmla="*/ 2518310 h 6858000"/>
              <a:gd name="connsiteX547" fmla="*/ 6735495 w 7467600"/>
              <a:gd name="connsiteY547" fmla="*/ 2196890 h 6858000"/>
              <a:gd name="connsiteX548" fmla="*/ 6721901 w 7467600"/>
              <a:gd name="connsiteY548" fmla="*/ 2179274 h 6858000"/>
              <a:gd name="connsiteX549" fmla="*/ 6604735 w 7467600"/>
              <a:gd name="connsiteY549" fmla="*/ 2041381 h 6858000"/>
              <a:gd name="connsiteX550" fmla="*/ 6591670 w 7467600"/>
              <a:gd name="connsiteY550" fmla="*/ 1988277 h 6858000"/>
              <a:gd name="connsiteX551" fmla="*/ 6747349 w 7467600"/>
              <a:gd name="connsiteY551" fmla="*/ 2160069 h 6858000"/>
              <a:gd name="connsiteX552" fmla="*/ 6760943 w 7467600"/>
              <a:gd name="connsiteY552" fmla="*/ 2177686 h 6858000"/>
              <a:gd name="connsiteX553" fmla="*/ 7021065 w 7467600"/>
              <a:gd name="connsiteY553" fmla="*/ 2498102 h 6858000"/>
              <a:gd name="connsiteX554" fmla="*/ 7155223 w 7467600"/>
              <a:gd name="connsiteY554" fmla="*/ 2650386 h 6858000"/>
              <a:gd name="connsiteX555" fmla="*/ 7203167 w 7467600"/>
              <a:gd name="connsiteY555" fmla="*/ 2697288 h 6858000"/>
              <a:gd name="connsiteX556" fmla="*/ 6937703 w 7467600"/>
              <a:gd name="connsiteY556" fmla="*/ 2321981 h 6858000"/>
              <a:gd name="connsiteX557" fmla="*/ 6591670 w 7467600"/>
              <a:gd name="connsiteY557" fmla="*/ 1988277 h 6858000"/>
              <a:gd name="connsiteX558" fmla="*/ 5798671 w 7467600"/>
              <a:gd name="connsiteY558" fmla="*/ 1981601 h 6858000"/>
              <a:gd name="connsiteX559" fmla="*/ 5754709 w 7467600"/>
              <a:gd name="connsiteY559" fmla="*/ 2071454 h 6858000"/>
              <a:gd name="connsiteX560" fmla="*/ 5763044 w 7467600"/>
              <a:gd name="connsiteY560" fmla="*/ 2842206 h 6858000"/>
              <a:gd name="connsiteX561" fmla="*/ 5764974 w 7467600"/>
              <a:gd name="connsiteY561" fmla="*/ 2799609 h 6858000"/>
              <a:gd name="connsiteX562" fmla="*/ 5767665 w 7467600"/>
              <a:gd name="connsiteY562" fmla="*/ 2666409 h 6858000"/>
              <a:gd name="connsiteX563" fmla="*/ 5763055 w 7467600"/>
              <a:gd name="connsiteY563" fmla="*/ 2579705 h 6858000"/>
              <a:gd name="connsiteX564" fmla="*/ 5758079 w 7467600"/>
              <a:gd name="connsiteY564" fmla="*/ 2492508 h 6858000"/>
              <a:gd name="connsiteX565" fmla="*/ 5779325 w 7467600"/>
              <a:gd name="connsiteY565" fmla="*/ 2197069 h 6858000"/>
              <a:gd name="connsiteX566" fmla="*/ 5798671 w 7467600"/>
              <a:gd name="connsiteY566" fmla="*/ 1981601 h 6858000"/>
              <a:gd name="connsiteX567" fmla="*/ 5829202 w 7467600"/>
              <a:gd name="connsiteY567" fmla="*/ 1971679 h 6858000"/>
              <a:gd name="connsiteX568" fmla="*/ 5809558 w 7467600"/>
              <a:gd name="connsiteY568" fmla="*/ 2198043 h 6858000"/>
              <a:gd name="connsiteX569" fmla="*/ 5788653 w 7467600"/>
              <a:gd name="connsiteY569" fmla="*/ 2489430 h 6858000"/>
              <a:gd name="connsiteX570" fmla="*/ 5793439 w 7467600"/>
              <a:gd name="connsiteY570" fmla="*/ 2575235 h 6858000"/>
              <a:gd name="connsiteX571" fmla="*/ 5796837 w 7467600"/>
              <a:gd name="connsiteY571" fmla="*/ 2637633 h 6858000"/>
              <a:gd name="connsiteX572" fmla="*/ 5818614 w 7467600"/>
              <a:gd name="connsiteY572" fmla="*/ 2473055 h 6858000"/>
              <a:gd name="connsiteX573" fmla="*/ 5829202 w 7467600"/>
              <a:gd name="connsiteY573" fmla="*/ 1971679 h 6858000"/>
              <a:gd name="connsiteX574" fmla="*/ 5911389 w 7467600"/>
              <a:gd name="connsiteY574" fmla="*/ 1898371 h 6858000"/>
              <a:gd name="connsiteX575" fmla="*/ 6237627 w 7467600"/>
              <a:gd name="connsiteY575" fmla="*/ 2231921 h 6858000"/>
              <a:gd name="connsiteX576" fmla="*/ 5911389 w 7467600"/>
              <a:gd name="connsiteY576" fmla="*/ 1898371 h 6858000"/>
              <a:gd name="connsiteX577" fmla="*/ 6944437 w 7467600"/>
              <a:gd name="connsiteY577" fmla="*/ 1575402 h 6858000"/>
              <a:gd name="connsiteX578" fmla="*/ 6304730 w 7467600"/>
              <a:gd name="connsiteY578" fmla="*/ 1766654 h 6858000"/>
              <a:gd name="connsiteX579" fmla="*/ 6944437 w 7467600"/>
              <a:gd name="connsiteY579" fmla="*/ 1575402 h 6858000"/>
              <a:gd name="connsiteX580" fmla="*/ 7019523 w 7467600"/>
              <a:gd name="connsiteY580" fmla="*/ 1519450 h 6858000"/>
              <a:gd name="connsiteX581" fmla="*/ 6298091 w 7467600"/>
              <a:gd name="connsiteY581" fmla="*/ 1737122 h 6858000"/>
              <a:gd name="connsiteX582" fmla="*/ 7019523 w 7467600"/>
              <a:gd name="connsiteY582" fmla="*/ 1519450 h 6858000"/>
              <a:gd name="connsiteX583" fmla="*/ 2399523 w 7467600"/>
              <a:gd name="connsiteY583" fmla="*/ 1428234 h 6858000"/>
              <a:gd name="connsiteX584" fmla="*/ 2224982 w 7467600"/>
              <a:gd name="connsiteY584" fmla="*/ 1826201 h 6858000"/>
              <a:gd name="connsiteX585" fmla="*/ 2096099 w 7467600"/>
              <a:gd name="connsiteY585" fmla="*/ 2345900 h 6858000"/>
              <a:gd name="connsiteX586" fmla="*/ 2283317 w 7467600"/>
              <a:gd name="connsiteY586" fmla="*/ 1796925 h 6858000"/>
              <a:gd name="connsiteX587" fmla="*/ 2399523 w 7467600"/>
              <a:gd name="connsiteY587" fmla="*/ 1428234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278707 w 7467600"/>
              <a:gd name="connsiteY597" fmla="*/ 1352270 h 6858000"/>
              <a:gd name="connsiteX598" fmla="*/ 1423821 w 7467600"/>
              <a:gd name="connsiteY598" fmla="*/ 1351958 h 6858000"/>
              <a:gd name="connsiteX599" fmla="*/ 1638521 w 7467600"/>
              <a:gd name="connsiteY599" fmla="*/ 1908470 h 6858000"/>
              <a:gd name="connsiteX600" fmla="*/ 1754199 w 7467600"/>
              <a:gd name="connsiteY600" fmla="*/ 2149284 h 6858000"/>
              <a:gd name="connsiteX601" fmla="*/ 1908359 w 7467600"/>
              <a:gd name="connsiteY601" fmla="*/ 2364988 h 6858000"/>
              <a:gd name="connsiteX602" fmla="*/ 1647661 w 7467600"/>
              <a:gd name="connsiteY602" fmla="*/ 1825945 h 6858000"/>
              <a:gd name="connsiteX603" fmla="*/ 1423821 w 7467600"/>
              <a:gd name="connsiteY603" fmla="*/ 1351958 h 6858000"/>
              <a:gd name="connsiteX604" fmla="*/ 1431890 w 7467600"/>
              <a:gd name="connsiteY604" fmla="*/ 1306475 h 6858000"/>
              <a:gd name="connsiteX605" fmla="*/ 1507597 w 7467600"/>
              <a:gd name="connsiteY605" fmla="*/ 1446132 h 6858000"/>
              <a:gd name="connsiteX606" fmla="*/ 1674586 w 7467600"/>
              <a:gd name="connsiteY606" fmla="*/ 1813832 h 6858000"/>
              <a:gd name="connsiteX607" fmla="*/ 1815950 w 7467600"/>
              <a:gd name="connsiteY607" fmla="*/ 2128564 h 6858000"/>
              <a:gd name="connsiteX608" fmla="*/ 1984242 w 7467600"/>
              <a:gd name="connsiteY608" fmla="*/ 2430829 h 6858000"/>
              <a:gd name="connsiteX609" fmla="*/ 2014023 w 7467600"/>
              <a:gd name="connsiteY609" fmla="*/ 2450995 h 6858000"/>
              <a:gd name="connsiteX610" fmla="*/ 1747337 w 7467600"/>
              <a:gd name="connsiteY610" fmla="*/ 1855264 h 6858000"/>
              <a:gd name="connsiteX611" fmla="*/ 1533749 w 7467600"/>
              <a:gd name="connsiteY611" fmla="*/ 1478656 h 6858000"/>
              <a:gd name="connsiteX612" fmla="*/ 1431890 w 7467600"/>
              <a:gd name="connsiteY612" fmla="*/ 1306475 h 6858000"/>
              <a:gd name="connsiteX613" fmla="*/ 5052692 w 7467600"/>
              <a:gd name="connsiteY613" fmla="*/ 1292994 h 6858000"/>
              <a:gd name="connsiteX614" fmla="*/ 5200661 w 7467600"/>
              <a:gd name="connsiteY614" fmla="*/ 1635186 h 6858000"/>
              <a:gd name="connsiteX615" fmla="*/ 5297138 w 7467600"/>
              <a:gd name="connsiteY615" fmla="*/ 1906351 h 6858000"/>
              <a:gd name="connsiteX616" fmla="*/ 5052692 w 7467600"/>
              <a:gd name="connsiteY616" fmla="*/ 1292994 h 6858000"/>
              <a:gd name="connsiteX617" fmla="*/ 5009948 w 7467600"/>
              <a:gd name="connsiteY617" fmla="*/ 1273619 h 6858000"/>
              <a:gd name="connsiteX618" fmla="*/ 5121777 w 7467600"/>
              <a:gd name="connsiteY618" fmla="*/ 1654213 h 6858000"/>
              <a:gd name="connsiteX619" fmla="*/ 5293545 w 7467600"/>
              <a:gd name="connsiteY619" fmla="*/ 2072247 h 6858000"/>
              <a:gd name="connsiteX620" fmla="*/ 5294042 w 7467600"/>
              <a:gd name="connsiteY620" fmla="*/ 2065019 h 6858000"/>
              <a:gd name="connsiteX621" fmla="*/ 5171936 w 7467600"/>
              <a:gd name="connsiteY621" fmla="*/ 1647613 h 6858000"/>
              <a:gd name="connsiteX622" fmla="*/ 5009948 w 7467600"/>
              <a:gd name="connsiteY622" fmla="*/ 1273619 h 6858000"/>
              <a:gd name="connsiteX623" fmla="*/ 655236 w 7467600"/>
              <a:gd name="connsiteY623" fmla="*/ 1268632 h 6858000"/>
              <a:gd name="connsiteX624" fmla="*/ 839521 w 7467600"/>
              <a:gd name="connsiteY624" fmla="*/ 1685315 h 6858000"/>
              <a:gd name="connsiteX625" fmla="*/ 1109416 w 7467600"/>
              <a:gd name="connsiteY625" fmla="*/ 2061663 h 6858000"/>
              <a:gd name="connsiteX626" fmla="*/ 1298300 w 7467600"/>
              <a:gd name="connsiteY626" fmla="*/ 2247742 h 6858000"/>
              <a:gd name="connsiteX627" fmla="*/ 1125871 w 7467600"/>
              <a:gd name="connsiteY627" fmla="*/ 1989513 h 6858000"/>
              <a:gd name="connsiteX628" fmla="*/ 981574 w 7467600"/>
              <a:gd name="connsiteY628" fmla="*/ 1783157 h 6858000"/>
              <a:gd name="connsiteX629" fmla="*/ 922198 w 7467600"/>
              <a:gd name="connsiteY629" fmla="*/ 1677437 h 6858000"/>
              <a:gd name="connsiteX630" fmla="*/ 869293 w 7467600"/>
              <a:gd name="connsiteY630" fmla="*/ 1583214 h 6858000"/>
              <a:gd name="connsiteX631" fmla="*/ 751431 w 7467600"/>
              <a:gd name="connsiteY631" fmla="*/ 1405731 h 6858000"/>
              <a:gd name="connsiteX632" fmla="*/ 655236 w 7467600"/>
              <a:gd name="connsiteY632" fmla="*/ 1268632 h 6858000"/>
              <a:gd name="connsiteX633" fmla="*/ 6516292 w 7467600"/>
              <a:gd name="connsiteY633" fmla="*/ 1263064 h 6858000"/>
              <a:gd name="connsiteX634" fmla="*/ 5736320 w 7467600"/>
              <a:gd name="connsiteY634" fmla="*/ 1501803 h 6858000"/>
              <a:gd name="connsiteX635" fmla="*/ 6516292 w 7467600"/>
              <a:gd name="connsiteY635" fmla="*/ 1263064 h 6858000"/>
              <a:gd name="connsiteX636" fmla="*/ 291466 w 7467600"/>
              <a:gd name="connsiteY636" fmla="*/ 1250369 h 6858000"/>
              <a:gd name="connsiteX637" fmla="*/ 323180 w 7467600"/>
              <a:gd name="connsiteY637" fmla="*/ 1435283 h 6858000"/>
              <a:gd name="connsiteX638" fmla="*/ 349381 w 7467600"/>
              <a:gd name="connsiteY638" fmla="*/ 1875041 h 6858000"/>
              <a:gd name="connsiteX639" fmla="*/ 374363 w 7467600"/>
              <a:gd name="connsiteY639" fmla="*/ 1506494 h 6858000"/>
              <a:gd name="connsiteX640" fmla="*/ 302168 w 7467600"/>
              <a:gd name="connsiteY640" fmla="*/ 1274495 h 6858000"/>
              <a:gd name="connsiteX641" fmla="*/ 291466 w 7467600"/>
              <a:gd name="connsiteY641" fmla="*/ 1250369 h 6858000"/>
              <a:gd name="connsiteX642" fmla="*/ 678222 w 7467600"/>
              <a:gd name="connsiteY642" fmla="*/ 1248670 h 6858000"/>
              <a:gd name="connsiteX643" fmla="*/ 775536 w 7467600"/>
              <a:gd name="connsiteY643" fmla="*/ 1388015 h 6858000"/>
              <a:gd name="connsiteX644" fmla="*/ 894529 w 7467600"/>
              <a:gd name="connsiteY644" fmla="*/ 1567739 h 6858000"/>
              <a:gd name="connsiteX645" fmla="*/ 948000 w 7467600"/>
              <a:gd name="connsiteY645" fmla="*/ 1663088 h 6858000"/>
              <a:gd name="connsiteX646" fmla="*/ 1006812 w 7467600"/>
              <a:gd name="connsiteY646" fmla="*/ 1767683 h 6858000"/>
              <a:gd name="connsiteX647" fmla="*/ 1149133 w 7467600"/>
              <a:gd name="connsiteY647" fmla="*/ 1971513 h 6858000"/>
              <a:gd name="connsiteX648" fmla="*/ 1333952 w 7467600"/>
              <a:gd name="connsiteY648" fmla="*/ 2251620 h 6858000"/>
              <a:gd name="connsiteX649" fmla="*/ 1337329 w 7467600"/>
              <a:gd name="connsiteY649" fmla="*/ 2258350 h 6858000"/>
              <a:gd name="connsiteX650" fmla="*/ 1014726 w 7467600"/>
              <a:gd name="connsiteY650" fmla="*/ 1615556 h 6858000"/>
              <a:gd name="connsiteX651" fmla="*/ 678222 w 7467600"/>
              <a:gd name="connsiteY651" fmla="*/ 1248670 h 6858000"/>
              <a:gd name="connsiteX652" fmla="*/ 6691602 w 7467600"/>
              <a:gd name="connsiteY652" fmla="*/ 1140573 h 6858000"/>
              <a:gd name="connsiteX653" fmla="*/ 6571100 w 7467600"/>
              <a:gd name="connsiteY653" fmla="*/ 1183662 h 6858000"/>
              <a:gd name="connsiteX654" fmla="*/ 6241687 w 7467600"/>
              <a:gd name="connsiteY654" fmla="*/ 1257600 h 6858000"/>
              <a:gd name="connsiteX655" fmla="*/ 5693009 w 7467600"/>
              <a:gd name="connsiteY655" fmla="*/ 1478256 h 6858000"/>
              <a:gd name="connsiteX656" fmla="*/ 6548420 w 7467600"/>
              <a:gd name="connsiteY656" fmla="*/ 1214599 h 6858000"/>
              <a:gd name="connsiteX657" fmla="*/ 6605473 w 7467600"/>
              <a:gd name="connsiteY657" fmla="*/ 1184686 h 6858000"/>
              <a:gd name="connsiteX658" fmla="*/ 6691602 w 7467600"/>
              <a:gd name="connsiteY658" fmla="*/ 1140573 h 6858000"/>
              <a:gd name="connsiteX659" fmla="*/ 4002475 w 7467600"/>
              <a:gd name="connsiteY659" fmla="*/ 1037802 h 6858000"/>
              <a:gd name="connsiteX660" fmla="*/ 4000324 w 7467600"/>
              <a:gd name="connsiteY660" fmla="*/ 1039362 h 6858000"/>
              <a:gd name="connsiteX661" fmla="*/ 4002862 w 7467600"/>
              <a:gd name="connsiteY661" fmla="*/ 1042866 h 6858000"/>
              <a:gd name="connsiteX662" fmla="*/ 4002475 w 7467600"/>
              <a:gd name="connsiteY662" fmla="*/ 1037802 h 6858000"/>
              <a:gd name="connsiteX663" fmla="*/ 506322 w 7467600"/>
              <a:gd name="connsiteY663" fmla="*/ 1020997 h 6858000"/>
              <a:gd name="connsiteX664" fmla="*/ 533068 w 7467600"/>
              <a:gd name="connsiteY664" fmla="*/ 1029409 h 6858000"/>
              <a:gd name="connsiteX665" fmla="*/ 1232525 w 7467600"/>
              <a:gd name="connsiteY665" fmla="*/ 1804675 h 6858000"/>
              <a:gd name="connsiteX666" fmla="*/ 1388858 w 7467600"/>
              <a:gd name="connsiteY666" fmla="*/ 2368011 h 6858000"/>
              <a:gd name="connsiteX667" fmla="*/ 1384098 w 7467600"/>
              <a:gd name="connsiteY667" fmla="*/ 2378125 h 6858000"/>
              <a:gd name="connsiteX668" fmla="*/ 1425393 w 7467600"/>
              <a:gd name="connsiteY668" fmla="*/ 2589124 h 6858000"/>
              <a:gd name="connsiteX669" fmla="*/ 1424001 w 7467600"/>
              <a:gd name="connsiteY669" fmla="*/ 2597541 h 6858000"/>
              <a:gd name="connsiteX670" fmla="*/ 2152729 w 7467600"/>
              <a:gd name="connsiteY670" fmla="*/ 2864487 h 6858000"/>
              <a:gd name="connsiteX671" fmla="*/ 2020609 w 7467600"/>
              <a:gd name="connsiteY671" fmla="*/ 2539671 h 6858000"/>
              <a:gd name="connsiteX672" fmla="*/ 2018920 w 7467600"/>
              <a:gd name="connsiteY672" fmla="*/ 2536309 h 6858000"/>
              <a:gd name="connsiteX673" fmla="*/ 1342441 w 7467600"/>
              <a:gd name="connsiteY673" fmla="*/ 1173017 h 6858000"/>
              <a:gd name="connsiteX674" fmla="*/ 1367925 w 7467600"/>
              <a:gd name="connsiteY674" fmla="*/ 1135648 h 6858000"/>
              <a:gd name="connsiteX675" fmla="*/ 1771401 w 7467600"/>
              <a:gd name="connsiteY675" fmla="*/ 1806673 h 6858000"/>
              <a:gd name="connsiteX676" fmla="*/ 1972385 w 7467600"/>
              <a:gd name="connsiteY676" fmla="*/ 2198735 h 6858000"/>
              <a:gd name="connsiteX677" fmla="*/ 2040892 w 7467600"/>
              <a:gd name="connsiteY677" fmla="*/ 2405205 h 6858000"/>
              <a:gd name="connsiteX678" fmla="*/ 2131689 w 7467600"/>
              <a:gd name="connsiteY678" fmla="*/ 1936926 h 6858000"/>
              <a:gd name="connsiteX679" fmla="*/ 2454820 w 7467600"/>
              <a:gd name="connsiteY679" fmla="*/ 1248808 h 6858000"/>
              <a:gd name="connsiteX680" fmla="*/ 2492512 w 7467600"/>
              <a:gd name="connsiteY680" fmla="*/ 1302920 h 6858000"/>
              <a:gd name="connsiteX681" fmla="*/ 2081216 w 7467600"/>
              <a:gd name="connsiteY681" fmla="*/ 2527513 h 6858000"/>
              <a:gd name="connsiteX682" fmla="*/ 2081211 w 7467600"/>
              <a:gd name="connsiteY682" fmla="*/ 2528916 h 6858000"/>
              <a:gd name="connsiteX683" fmla="*/ 2199067 w 7467600"/>
              <a:gd name="connsiteY683" fmla="*/ 2884061 h 6858000"/>
              <a:gd name="connsiteX684" fmla="*/ 3192586 w 7467600"/>
              <a:gd name="connsiteY684" fmla="*/ 3411496 h 6858000"/>
              <a:gd name="connsiteX685" fmla="*/ 3182620 w 7467600"/>
              <a:gd name="connsiteY685" fmla="*/ 3483279 h 6858000"/>
              <a:gd name="connsiteX686" fmla="*/ 2435119 w 7467600"/>
              <a:gd name="connsiteY686" fmla="*/ 3080173 h 6858000"/>
              <a:gd name="connsiteX687" fmla="*/ 2410152 w 7467600"/>
              <a:gd name="connsiteY687" fmla="*/ 3063751 h 6858000"/>
              <a:gd name="connsiteX688" fmla="*/ 2408099 w 7467600"/>
              <a:gd name="connsiteY688" fmla="*/ 3064403 h 6858000"/>
              <a:gd name="connsiteX689" fmla="*/ 2407218 w 7467600"/>
              <a:gd name="connsiteY689" fmla="*/ 3070324 h 6858000"/>
              <a:gd name="connsiteX690" fmla="*/ 2380138 w 7467600"/>
              <a:gd name="connsiteY690" fmla="*/ 3099341 h 6858000"/>
              <a:gd name="connsiteX691" fmla="*/ 1765923 w 7467600"/>
              <a:gd name="connsiteY691" fmla="*/ 3581043 h 6858000"/>
              <a:gd name="connsiteX692" fmla="*/ 1702258 w 7467600"/>
              <a:gd name="connsiteY692" fmla="*/ 3612286 h 6858000"/>
              <a:gd name="connsiteX693" fmla="*/ 1538370 w 7467600"/>
              <a:gd name="connsiteY693" fmla="*/ 3811804 h 6858000"/>
              <a:gd name="connsiteX694" fmla="*/ 542867 w 7467600"/>
              <a:gd name="connsiteY694" fmla="*/ 4944092 h 6858000"/>
              <a:gd name="connsiteX695" fmla="*/ 515800 w 7467600"/>
              <a:gd name="connsiteY695" fmla="*/ 4862180 h 6858000"/>
              <a:gd name="connsiteX696" fmla="*/ 909145 w 7467600"/>
              <a:gd name="connsiteY696" fmla="*/ 4199225 h 6858000"/>
              <a:gd name="connsiteX697" fmla="*/ 1214067 w 7467600"/>
              <a:gd name="connsiteY697" fmla="*/ 3908561 h 6858000"/>
              <a:gd name="connsiteX698" fmla="*/ 640967 w 7467600"/>
              <a:gd name="connsiteY698" fmla="*/ 4105601 h 6858000"/>
              <a:gd name="connsiteX699" fmla="*/ 112563 w 7467600"/>
              <a:gd name="connsiteY699" fmla="*/ 4396952 h 6858000"/>
              <a:gd name="connsiteX700" fmla="*/ 0 w 7467600"/>
              <a:gd name="connsiteY700" fmla="*/ 4466006 h 6858000"/>
              <a:gd name="connsiteX701" fmla="*/ 0 w 7467600"/>
              <a:gd name="connsiteY701" fmla="*/ 4233763 h 6858000"/>
              <a:gd name="connsiteX702" fmla="*/ 36881 w 7467600"/>
              <a:gd name="connsiteY702" fmla="*/ 4200118 h 6858000"/>
              <a:gd name="connsiteX703" fmla="*/ 910534 w 7467600"/>
              <a:gd name="connsiteY703" fmla="*/ 3629753 h 6858000"/>
              <a:gd name="connsiteX704" fmla="*/ 1578717 w 7467600"/>
              <a:gd name="connsiteY704" fmla="*/ 3575982 h 6858000"/>
              <a:gd name="connsiteX705" fmla="*/ 2338780 w 7467600"/>
              <a:gd name="connsiteY705" fmla="*/ 3033725 h 6858000"/>
              <a:gd name="connsiteX706" fmla="*/ 1807991 w 7467600"/>
              <a:gd name="connsiteY706" fmla="*/ 2807184 h 6858000"/>
              <a:gd name="connsiteX707" fmla="*/ 1416358 w 7467600"/>
              <a:gd name="connsiteY707" fmla="*/ 3112571 h 6858000"/>
              <a:gd name="connsiteX708" fmla="*/ 939066 w 7467600"/>
              <a:gd name="connsiteY708" fmla="*/ 3378798 h 6858000"/>
              <a:gd name="connsiteX709" fmla="*/ 115099 w 7467600"/>
              <a:gd name="connsiteY709" fmla="*/ 3607650 h 6858000"/>
              <a:gd name="connsiteX710" fmla="*/ 97284 w 7467600"/>
              <a:gd name="connsiteY710" fmla="*/ 3520393 h 6858000"/>
              <a:gd name="connsiteX711" fmla="*/ 922050 w 7467600"/>
              <a:gd name="connsiteY711" fmla="*/ 3074867 h 6858000"/>
              <a:gd name="connsiteX712" fmla="*/ 1405265 w 7467600"/>
              <a:gd name="connsiteY712" fmla="*/ 3016319 h 6858000"/>
              <a:gd name="connsiteX713" fmla="*/ 1407512 w 7467600"/>
              <a:gd name="connsiteY713" fmla="*/ 3018001 h 6858000"/>
              <a:gd name="connsiteX714" fmla="*/ 1726266 w 7467600"/>
              <a:gd name="connsiteY714" fmla="*/ 2777274 h 6858000"/>
              <a:gd name="connsiteX715" fmla="*/ 625390 w 7467600"/>
              <a:gd name="connsiteY715" fmla="*/ 2514541 h 6858000"/>
              <a:gd name="connsiteX716" fmla="*/ 619799 w 7467600"/>
              <a:gd name="connsiteY716" fmla="*/ 2527180 h 6858000"/>
              <a:gd name="connsiteX717" fmla="*/ 310030 w 7467600"/>
              <a:gd name="connsiteY717" fmla="*/ 2771818 h 6858000"/>
              <a:gd name="connsiteX718" fmla="*/ 173877 w 7467600"/>
              <a:gd name="connsiteY718" fmla="*/ 2937056 h 6858000"/>
              <a:gd name="connsiteX719" fmla="*/ 77889 w 7467600"/>
              <a:gd name="connsiteY719" fmla="*/ 3138440 h 6858000"/>
              <a:gd name="connsiteX720" fmla="*/ 0 w 7467600"/>
              <a:gd name="connsiteY720" fmla="*/ 3271395 h 6858000"/>
              <a:gd name="connsiteX721" fmla="*/ 0 w 7467600"/>
              <a:gd name="connsiteY721" fmla="*/ 3153002 h 6858000"/>
              <a:gd name="connsiteX722" fmla="*/ 2386 w 7467600"/>
              <a:gd name="connsiteY722" fmla="*/ 3149203 h 6858000"/>
              <a:gd name="connsiteX723" fmla="*/ 89753 w 7467600"/>
              <a:gd name="connsiteY723" fmla="*/ 2987702 h 6858000"/>
              <a:gd name="connsiteX724" fmla="*/ 76869 w 7467600"/>
              <a:gd name="connsiteY724" fmla="*/ 3005404 h 6858000"/>
              <a:gd name="connsiteX725" fmla="*/ 32049 w 7467600"/>
              <a:gd name="connsiteY725" fmla="*/ 3065814 h 6858000"/>
              <a:gd name="connsiteX726" fmla="*/ 0 w 7467600"/>
              <a:gd name="connsiteY726" fmla="*/ 3108744 h 6858000"/>
              <a:gd name="connsiteX727" fmla="*/ 0 w 7467600"/>
              <a:gd name="connsiteY727" fmla="*/ 3058059 h 6858000"/>
              <a:gd name="connsiteX728" fmla="*/ 7610 w 7467600"/>
              <a:gd name="connsiteY728" fmla="*/ 3047889 h 6858000"/>
              <a:gd name="connsiteX729" fmla="*/ 52419 w 7467600"/>
              <a:gd name="connsiteY729" fmla="*/ 2987479 h 6858000"/>
              <a:gd name="connsiteX730" fmla="*/ 59142 w 7467600"/>
              <a:gd name="connsiteY730" fmla="*/ 2978488 h 6858000"/>
              <a:gd name="connsiteX731" fmla="*/ 0 w 7467600"/>
              <a:gd name="connsiteY731" fmla="*/ 3015334 h 6858000"/>
              <a:gd name="connsiteX732" fmla="*/ 0 w 7467600"/>
              <a:gd name="connsiteY732" fmla="*/ 2914286 h 6858000"/>
              <a:gd name="connsiteX733" fmla="*/ 36383 w 7467600"/>
              <a:gd name="connsiteY733" fmla="*/ 2901128 h 6858000"/>
              <a:gd name="connsiteX734" fmla="*/ 156329 w 7467600"/>
              <a:gd name="connsiteY734" fmla="*/ 2840533 h 6858000"/>
              <a:gd name="connsiteX735" fmla="*/ 358355 w 7467600"/>
              <a:gd name="connsiteY735" fmla="*/ 2620471 h 6858000"/>
              <a:gd name="connsiteX736" fmla="*/ 510577 w 7467600"/>
              <a:gd name="connsiteY736" fmla="*/ 2501244 h 6858000"/>
              <a:gd name="connsiteX737" fmla="*/ 211967 w 7467600"/>
              <a:gd name="connsiteY737" fmla="*/ 2479171 h 6858000"/>
              <a:gd name="connsiteX738" fmla="*/ 0 w 7467600"/>
              <a:gd name="connsiteY738" fmla="*/ 2476398 h 6858000"/>
              <a:gd name="connsiteX739" fmla="*/ 0 w 7467600"/>
              <a:gd name="connsiteY739" fmla="*/ 2389189 h 6858000"/>
              <a:gd name="connsiteX740" fmla="*/ 103062 w 7467600"/>
              <a:gd name="connsiteY740" fmla="*/ 2389518 h 6858000"/>
              <a:gd name="connsiteX741" fmla="*/ 510734 w 7467600"/>
              <a:gd name="connsiteY741" fmla="*/ 2416201 h 6858000"/>
              <a:gd name="connsiteX742" fmla="*/ 279257 w 7467600"/>
              <a:gd name="connsiteY742" fmla="*/ 2092102 h 6858000"/>
              <a:gd name="connsiteX743" fmla="*/ 65265 w 7467600"/>
              <a:gd name="connsiteY743" fmla="*/ 2006049 h 6858000"/>
              <a:gd name="connsiteX744" fmla="*/ 0 w 7467600"/>
              <a:gd name="connsiteY744" fmla="*/ 1982532 h 6858000"/>
              <a:gd name="connsiteX745" fmla="*/ 0 w 7467600"/>
              <a:gd name="connsiteY745" fmla="*/ 1912789 h 6858000"/>
              <a:gd name="connsiteX746" fmla="*/ 97460 w 7467600"/>
              <a:gd name="connsiteY746" fmla="*/ 1953725 h 6858000"/>
              <a:gd name="connsiteX747" fmla="*/ 221272 w 7467600"/>
              <a:gd name="connsiteY747" fmla="*/ 1980766 h 6858000"/>
              <a:gd name="connsiteX748" fmla="*/ 116765 w 7467600"/>
              <a:gd name="connsiteY748" fmla="*/ 1911033 h 6858000"/>
              <a:gd name="connsiteX749" fmla="*/ 16405 w 7467600"/>
              <a:gd name="connsiteY749" fmla="*/ 1803412 h 6858000"/>
              <a:gd name="connsiteX750" fmla="*/ 0 w 7467600"/>
              <a:gd name="connsiteY750" fmla="*/ 1784777 h 6858000"/>
              <a:gd name="connsiteX751" fmla="*/ 0 w 7467600"/>
              <a:gd name="connsiteY751" fmla="*/ 1740082 h 6858000"/>
              <a:gd name="connsiteX752" fmla="*/ 39394 w 7467600"/>
              <a:gd name="connsiteY752" fmla="*/ 1784856 h 6858000"/>
              <a:gd name="connsiteX753" fmla="*/ 135813 w 7467600"/>
              <a:gd name="connsiteY753" fmla="*/ 1888838 h 6858000"/>
              <a:gd name="connsiteX754" fmla="*/ 242575 w 7467600"/>
              <a:gd name="connsiteY754" fmla="*/ 1958841 h 6858000"/>
              <a:gd name="connsiteX755" fmla="*/ 82197 w 7467600"/>
              <a:gd name="connsiteY755" fmla="*/ 1754826 h 6858000"/>
              <a:gd name="connsiteX756" fmla="*/ 0 w 7467600"/>
              <a:gd name="connsiteY756" fmla="*/ 1679650 h 6858000"/>
              <a:gd name="connsiteX757" fmla="*/ 0 w 7467600"/>
              <a:gd name="connsiteY757" fmla="*/ 1602463 h 6858000"/>
              <a:gd name="connsiteX758" fmla="*/ 84689 w 7467600"/>
              <a:gd name="connsiteY758" fmla="*/ 1677442 h 6858000"/>
              <a:gd name="connsiteX759" fmla="*/ 298437 w 7467600"/>
              <a:gd name="connsiteY759" fmla="*/ 1968019 h 6858000"/>
              <a:gd name="connsiteX760" fmla="*/ 227269 w 7467600"/>
              <a:gd name="connsiteY760" fmla="*/ 1114064 h 6858000"/>
              <a:gd name="connsiteX761" fmla="*/ 248003 w 7467600"/>
              <a:gd name="connsiteY761" fmla="*/ 1089613 h 6858000"/>
              <a:gd name="connsiteX762" fmla="*/ 427020 w 7467600"/>
              <a:gd name="connsiteY762" fmla="*/ 1619803 h 6858000"/>
              <a:gd name="connsiteX763" fmla="*/ 340345 w 7467600"/>
              <a:gd name="connsiteY763" fmla="*/ 2027739 h 6858000"/>
              <a:gd name="connsiteX764" fmla="*/ 360865 w 7467600"/>
              <a:gd name="connsiteY764" fmla="*/ 2044827 h 6858000"/>
              <a:gd name="connsiteX765" fmla="*/ 560414 w 7467600"/>
              <a:gd name="connsiteY765" fmla="*/ 2421457 h 6858000"/>
              <a:gd name="connsiteX766" fmla="*/ 1359703 w 7467600"/>
              <a:gd name="connsiteY766" fmla="*/ 2578554 h 6858000"/>
              <a:gd name="connsiteX767" fmla="*/ 1359422 w 7467600"/>
              <a:gd name="connsiteY767" fmla="*/ 2577994 h 6858000"/>
              <a:gd name="connsiteX768" fmla="*/ 828701 w 7467600"/>
              <a:gd name="connsiteY768" fmla="*/ 1839520 h 6858000"/>
              <a:gd name="connsiteX769" fmla="*/ 494427 w 7467600"/>
              <a:gd name="connsiteY769" fmla="*/ 1092333 h 6858000"/>
              <a:gd name="connsiteX770" fmla="*/ 506322 w 7467600"/>
              <a:gd name="connsiteY770" fmla="*/ 1020997 h 6858000"/>
              <a:gd name="connsiteX771" fmla="*/ 4570198 w 7467600"/>
              <a:gd name="connsiteY771" fmla="*/ 978081 h 6858000"/>
              <a:gd name="connsiteX772" fmla="*/ 4523691 w 7467600"/>
              <a:gd name="connsiteY772" fmla="*/ 1127776 h 6858000"/>
              <a:gd name="connsiteX773" fmla="*/ 4509875 w 7467600"/>
              <a:gd name="connsiteY773" fmla="*/ 1167552 h 6858000"/>
              <a:gd name="connsiteX774" fmla="*/ 4478168 w 7467600"/>
              <a:gd name="connsiteY774" fmla="*/ 1260735 h 6858000"/>
              <a:gd name="connsiteX775" fmla="*/ 4409309 w 7467600"/>
              <a:gd name="connsiteY775" fmla="*/ 1666996 h 6858000"/>
              <a:gd name="connsiteX776" fmla="*/ 4370031 w 7467600"/>
              <a:gd name="connsiteY776" fmla="*/ 1955666 h 6858000"/>
              <a:gd name="connsiteX777" fmla="*/ 4570198 w 7467600"/>
              <a:gd name="connsiteY777" fmla="*/ 978081 h 6858000"/>
              <a:gd name="connsiteX778" fmla="*/ 4557898 w 7467600"/>
              <a:gd name="connsiteY778" fmla="*/ 900011 h 6858000"/>
              <a:gd name="connsiteX779" fmla="*/ 4344840 w 7467600"/>
              <a:gd name="connsiteY779" fmla="*/ 1922038 h 6858000"/>
              <a:gd name="connsiteX780" fmla="*/ 4378710 w 7467600"/>
              <a:gd name="connsiteY780" fmla="*/ 1665516 h 6858000"/>
              <a:gd name="connsiteX781" fmla="*/ 4448798 w 7467600"/>
              <a:gd name="connsiteY781" fmla="*/ 1253024 h 6858000"/>
              <a:gd name="connsiteX782" fmla="*/ 4480315 w 7467600"/>
              <a:gd name="connsiteY782" fmla="*/ 1158454 h 6858000"/>
              <a:gd name="connsiteX783" fmla="*/ 4494133 w 7467600"/>
              <a:gd name="connsiteY783" fmla="*/ 1118676 h 6858000"/>
              <a:gd name="connsiteX784" fmla="*/ 4557898 w 7467600"/>
              <a:gd name="connsiteY784" fmla="*/ 900011 h 6858000"/>
              <a:gd name="connsiteX785" fmla="*/ 5870151 w 7467600"/>
              <a:gd name="connsiteY785" fmla="*/ 898890 h 6858000"/>
              <a:gd name="connsiteX786" fmla="*/ 5861335 w 7467600"/>
              <a:gd name="connsiteY786" fmla="*/ 899177 h 6858000"/>
              <a:gd name="connsiteX787" fmla="*/ 5843702 w 7467600"/>
              <a:gd name="connsiteY787" fmla="*/ 899748 h 6858000"/>
              <a:gd name="connsiteX788" fmla="*/ 5651107 w 7467600"/>
              <a:gd name="connsiteY788" fmla="*/ 920306 h 6858000"/>
              <a:gd name="connsiteX789" fmla="*/ 5459407 w 7467600"/>
              <a:gd name="connsiteY789" fmla="*/ 940975 h 6858000"/>
              <a:gd name="connsiteX790" fmla="*/ 5374846 w 7467600"/>
              <a:gd name="connsiteY790" fmla="*/ 941988 h 6858000"/>
              <a:gd name="connsiteX791" fmla="*/ 5256105 w 7467600"/>
              <a:gd name="connsiteY791" fmla="*/ 945632 h 6858000"/>
              <a:gd name="connsiteX792" fmla="*/ 5107071 w 7467600"/>
              <a:gd name="connsiteY792" fmla="*/ 969720 h 6858000"/>
              <a:gd name="connsiteX793" fmla="*/ 4998681 w 7467600"/>
              <a:gd name="connsiteY793" fmla="*/ 988771 h 6858000"/>
              <a:gd name="connsiteX794" fmla="*/ 5870151 w 7467600"/>
              <a:gd name="connsiteY794" fmla="*/ 898890 h 6858000"/>
              <a:gd name="connsiteX795" fmla="*/ 5504425 w 7467600"/>
              <a:gd name="connsiteY795" fmla="*/ 848067 h 6858000"/>
              <a:gd name="connsiteX796" fmla="*/ 4968849 w 7467600"/>
              <a:gd name="connsiteY796" fmla="*/ 962318 h 6858000"/>
              <a:gd name="connsiteX797" fmla="*/ 5104039 w 7467600"/>
              <a:gd name="connsiteY797" fmla="*/ 940634 h 6858000"/>
              <a:gd name="connsiteX798" fmla="*/ 5256311 w 7467600"/>
              <a:gd name="connsiteY798" fmla="*/ 916490 h 6858000"/>
              <a:gd name="connsiteX799" fmla="*/ 5377381 w 7467600"/>
              <a:gd name="connsiteY799" fmla="*/ 912671 h 6858000"/>
              <a:gd name="connsiteX800" fmla="*/ 5460148 w 7467600"/>
              <a:gd name="connsiteY800" fmla="*/ 911442 h 6858000"/>
              <a:gd name="connsiteX801" fmla="*/ 5648971 w 7467600"/>
              <a:gd name="connsiteY801" fmla="*/ 891331 h 6858000"/>
              <a:gd name="connsiteX802" fmla="*/ 5844807 w 7467600"/>
              <a:gd name="connsiteY802" fmla="*/ 870718 h 6858000"/>
              <a:gd name="connsiteX803" fmla="*/ 5862975 w 7467600"/>
              <a:gd name="connsiteY803" fmla="*/ 869756 h 6858000"/>
              <a:gd name="connsiteX804" fmla="*/ 5920887 w 7467600"/>
              <a:gd name="connsiteY804" fmla="*/ 865929 h 6858000"/>
              <a:gd name="connsiteX805" fmla="*/ 5504425 w 7467600"/>
              <a:gd name="connsiteY805" fmla="*/ 848067 h 6858000"/>
              <a:gd name="connsiteX806" fmla="*/ 3607114 w 7467600"/>
              <a:gd name="connsiteY806" fmla="*/ 467441 h 6858000"/>
              <a:gd name="connsiteX807" fmla="*/ 3296242 w 7467600"/>
              <a:gd name="connsiteY807" fmla="*/ 807991 h 6858000"/>
              <a:gd name="connsiteX808" fmla="*/ 3174674 w 7467600"/>
              <a:gd name="connsiteY808" fmla="*/ 919759 h 6858000"/>
              <a:gd name="connsiteX809" fmla="*/ 3042978 w 7467600"/>
              <a:gd name="connsiteY809" fmla="*/ 1054894 h 6858000"/>
              <a:gd name="connsiteX810" fmla="*/ 2968914 w 7467600"/>
              <a:gd name="connsiteY810" fmla="*/ 1133756 h 6858000"/>
              <a:gd name="connsiteX811" fmla="*/ 3103823 w 7467600"/>
              <a:gd name="connsiteY811" fmla="*/ 1026814 h 6858000"/>
              <a:gd name="connsiteX812" fmla="*/ 3607114 w 7467600"/>
              <a:gd name="connsiteY812" fmla="*/ 467441 h 6858000"/>
              <a:gd name="connsiteX813" fmla="*/ 3744487 w 7467600"/>
              <a:gd name="connsiteY813" fmla="*/ 383136 h 6858000"/>
              <a:gd name="connsiteX814" fmla="*/ 3970213 w 7467600"/>
              <a:gd name="connsiteY814" fmla="*/ 995559 h 6858000"/>
              <a:gd name="connsiteX815" fmla="*/ 3744487 w 7467600"/>
              <a:gd name="connsiteY815" fmla="*/ 383136 h 6858000"/>
              <a:gd name="connsiteX816" fmla="*/ 3624562 w 7467600"/>
              <a:gd name="connsiteY816" fmla="*/ 367041 h 6858000"/>
              <a:gd name="connsiteX817" fmla="*/ 3489712 w 7467600"/>
              <a:gd name="connsiteY817" fmla="*/ 485386 h 6858000"/>
              <a:gd name="connsiteX818" fmla="*/ 3182994 w 7467600"/>
              <a:gd name="connsiteY818" fmla="*/ 828265 h 6858000"/>
              <a:gd name="connsiteX819" fmla="*/ 2892114 w 7467600"/>
              <a:gd name="connsiteY819" fmla="*/ 1172635 h 6858000"/>
              <a:gd name="connsiteX820" fmla="*/ 3021459 w 7467600"/>
              <a:gd name="connsiteY820" fmla="*/ 1035385 h 6858000"/>
              <a:gd name="connsiteX821" fmla="*/ 3153873 w 7467600"/>
              <a:gd name="connsiteY821" fmla="*/ 898971 h 6858000"/>
              <a:gd name="connsiteX822" fmla="*/ 3276511 w 7467600"/>
              <a:gd name="connsiteY822" fmla="*/ 786423 h 6858000"/>
              <a:gd name="connsiteX823" fmla="*/ 3584154 w 7467600"/>
              <a:gd name="connsiteY823" fmla="*/ 448218 h 6858000"/>
              <a:gd name="connsiteX824" fmla="*/ 3624562 w 7467600"/>
              <a:gd name="connsiteY824" fmla="*/ 367041 h 6858000"/>
              <a:gd name="connsiteX825" fmla="*/ 3766672 w 7467600"/>
              <a:gd name="connsiteY825" fmla="*/ 359429 h 6858000"/>
              <a:gd name="connsiteX826" fmla="*/ 3996338 w 7467600"/>
              <a:gd name="connsiteY826" fmla="*/ 968237 h 6858000"/>
              <a:gd name="connsiteX827" fmla="*/ 3766672 w 7467600"/>
              <a:gd name="connsiteY827" fmla="*/ 359429 h 6858000"/>
              <a:gd name="connsiteX828" fmla="*/ 5805386 w 7467600"/>
              <a:gd name="connsiteY828" fmla="*/ 239240 h 6858000"/>
              <a:gd name="connsiteX829" fmla="*/ 5736947 w 7467600"/>
              <a:gd name="connsiteY829" fmla="*/ 261367 h 6858000"/>
              <a:gd name="connsiteX830" fmla="*/ 5427012 w 7467600"/>
              <a:gd name="connsiteY830" fmla="*/ 311272 h 6858000"/>
              <a:gd name="connsiteX831" fmla="*/ 5147818 w 7467600"/>
              <a:gd name="connsiteY831" fmla="*/ 322112 h 6858000"/>
              <a:gd name="connsiteX832" fmla="*/ 5060854 w 7467600"/>
              <a:gd name="connsiteY832" fmla="*/ 311882 h 6858000"/>
              <a:gd name="connsiteX833" fmla="*/ 4945989 w 7467600"/>
              <a:gd name="connsiteY833" fmla="*/ 300516 h 6858000"/>
              <a:gd name="connsiteX834" fmla="*/ 5410479 w 7467600"/>
              <a:gd name="connsiteY834" fmla="*/ 348434 h 6858000"/>
              <a:gd name="connsiteX835" fmla="*/ 5805386 w 7467600"/>
              <a:gd name="connsiteY835" fmla="*/ 239240 h 6858000"/>
              <a:gd name="connsiteX836" fmla="*/ 5905192 w 7467600"/>
              <a:gd name="connsiteY836" fmla="*/ 163079 h 6858000"/>
              <a:gd name="connsiteX837" fmla="*/ 5865655 w 7467600"/>
              <a:gd name="connsiteY837" fmla="*/ 171901 h 6858000"/>
              <a:gd name="connsiteX838" fmla="*/ 5259740 w 7467600"/>
              <a:gd name="connsiteY838" fmla="*/ 257013 h 6858000"/>
              <a:gd name="connsiteX839" fmla="*/ 5208466 w 7467600"/>
              <a:gd name="connsiteY839" fmla="*/ 257550 h 6858000"/>
              <a:gd name="connsiteX840" fmla="*/ 4980204 w 7467600"/>
              <a:gd name="connsiteY840" fmla="*/ 271903 h 6858000"/>
              <a:gd name="connsiteX841" fmla="*/ 5068068 w 7467600"/>
              <a:gd name="connsiteY841" fmla="*/ 282244 h 6858000"/>
              <a:gd name="connsiteX842" fmla="*/ 5153231 w 7467600"/>
              <a:gd name="connsiteY842" fmla="*/ 292240 h 6858000"/>
              <a:gd name="connsiteX843" fmla="*/ 5426491 w 7467600"/>
              <a:gd name="connsiteY843" fmla="*/ 281128 h 6858000"/>
              <a:gd name="connsiteX844" fmla="*/ 5731212 w 7467600"/>
              <a:gd name="connsiteY844" fmla="*/ 231951 h 6858000"/>
              <a:gd name="connsiteX845" fmla="*/ 5905192 w 7467600"/>
              <a:gd name="connsiteY845" fmla="*/ 163079 h 6858000"/>
              <a:gd name="connsiteX846" fmla="*/ 5944437 w 7467600"/>
              <a:gd name="connsiteY846" fmla="*/ 113829 h 6858000"/>
              <a:gd name="connsiteX847" fmla="*/ 5825032 w 7467600"/>
              <a:gd name="connsiteY847" fmla="*/ 146405 h 6858000"/>
              <a:gd name="connsiteX848" fmla="*/ 4955599 w 7467600"/>
              <a:gd name="connsiteY848" fmla="*/ 247008 h 6858000"/>
              <a:gd name="connsiteX849" fmla="*/ 5210104 w 7467600"/>
              <a:gd name="connsiteY849" fmla="*/ 228123 h 6858000"/>
              <a:gd name="connsiteX850" fmla="*/ 5261015 w 7467600"/>
              <a:gd name="connsiteY850" fmla="*/ 227087 h 6858000"/>
              <a:gd name="connsiteX851" fmla="*/ 5861181 w 7467600"/>
              <a:gd name="connsiteY851" fmla="*/ 143093 h 6858000"/>
              <a:gd name="connsiteX852" fmla="*/ 5961252 w 7467600"/>
              <a:gd name="connsiteY852" fmla="*/ 114820 h 6858000"/>
              <a:gd name="connsiteX853" fmla="*/ 5944437 w 7467600"/>
              <a:gd name="connsiteY853" fmla="*/ 113829 h 6858000"/>
              <a:gd name="connsiteX854" fmla="*/ 3882765 w 7467600"/>
              <a:gd name="connsiteY854" fmla="*/ 0 h 6858000"/>
              <a:gd name="connsiteX855" fmla="*/ 3995099 w 7467600"/>
              <a:gd name="connsiteY855" fmla="*/ 0 h 6858000"/>
              <a:gd name="connsiteX856" fmla="*/ 4163818 w 7467600"/>
              <a:gd name="connsiteY856" fmla="*/ 234104 h 6858000"/>
              <a:gd name="connsiteX857" fmla="*/ 4172099 w 7467600"/>
              <a:gd name="connsiteY857" fmla="*/ 234207 h 6858000"/>
              <a:gd name="connsiteX858" fmla="*/ 4784282 w 7467600"/>
              <a:gd name="connsiteY858" fmla="*/ 276561 h 6858000"/>
              <a:gd name="connsiteX859" fmla="*/ 4801687 w 7467600"/>
              <a:gd name="connsiteY859" fmla="*/ 267764 h 6858000"/>
              <a:gd name="connsiteX860" fmla="*/ 6082788 w 7467600"/>
              <a:gd name="connsiteY860" fmla="*/ 64119 h 6858000"/>
              <a:gd name="connsiteX861" fmla="*/ 6099442 w 7467600"/>
              <a:gd name="connsiteY861" fmla="*/ 82568 h 6858000"/>
              <a:gd name="connsiteX862" fmla="*/ 4804137 w 7467600"/>
              <a:gd name="connsiteY862" fmla="*/ 320931 h 6858000"/>
              <a:gd name="connsiteX863" fmla="*/ 4227047 w 7467600"/>
              <a:gd name="connsiteY863" fmla="*/ 313415 h 6858000"/>
              <a:gd name="connsiteX864" fmla="*/ 4346041 w 7467600"/>
              <a:gd name="connsiteY864" fmla="*/ 456086 h 6858000"/>
              <a:gd name="connsiteX865" fmla="*/ 4870967 w 7467600"/>
              <a:gd name="connsiteY865" fmla="*/ 963061 h 6858000"/>
              <a:gd name="connsiteX866" fmla="*/ 4889647 w 7467600"/>
              <a:gd name="connsiteY866" fmla="*/ 957147 h 6858000"/>
              <a:gd name="connsiteX867" fmla="*/ 5422504 w 7467600"/>
              <a:gd name="connsiteY867" fmla="*/ 805191 h 6858000"/>
              <a:gd name="connsiteX868" fmla="*/ 6087656 w 7467600"/>
              <a:gd name="connsiteY868" fmla="*/ 826703 h 6858000"/>
              <a:gd name="connsiteX869" fmla="*/ 6058717 w 7467600"/>
              <a:gd name="connsiteY869" fmla="*/ 865992 h 6858000"/>
              <a:gd name="connsiteX870" fmla="*/ 4974153 w 7467600"/>
              <a:gd name="connsiteY870" fmla="*/ 1045456 h 6858000"/>
              <a:gd name="connsiteX871" fmla="*/ 5627835 w 7467600"/>
              <a:gd name="connsiteY871" fmla="*/ 1472077 h 6858000"/>
              <a:gd name="connsiteX872" fmla="*/ 5629817 w 7467600"/>
              <a:gd name="connsiteY872" fmla="*/ 1471412 h 6858000"/>
              <a:gd name="connsiteX873" fmla="*/ 5634124 w 7467600"/>
              <a:gd name="connsiteY873" fmla="*/ 1470572 h 6858000"/>
              <a:gd name="connsiteX874" fmla="*/ 5755832 w 7467600"/>
              <a:gd name="connsiteY874" fmla="*/ 1383886 h 6858000"/>
              <a:gd name="connsiteX875" fmla="*/ 6014186 w 7467600"/>
              <a:gd name="connsiteY875" fmla="*/ 1279799 h 6858000"/>
              <a:gd name="connsiteX876" fmla="*/ 6901619 w 7467600"/>
              <a:gd name="connsiteY876" fmla="*/ 1047874 h 6858000"/>
              <a:gd name="connsiteX877" fmla="*/ 6931566 w 7467600"/>
              <a:gd name="connsiteY877" fmla="*/ 1062034 h 6858000"/>
              <a:gd name="connsiteX878" fmla="*/ 5790982 w 7467600"/>
              <a:gd name="connsiteY878" fmla="*/ 1561380 h 6858000"/>
              <a:gd name="connsiteX879" fmla="*/ 6188971 w 7467600"/>
              <a:gd name="connsiteY879" fmla="*/ 1755168 h 6858000"/>
              <a:gd name="connsiteX880" fmla="*/ 6202446 w 7467600"/>
              <a:gd name="connsiteY880" fmla="*/ 1752268 h 6858000"/>
              <a:gd name="connsiteX881" fmla="*/ 7179560 w 7467600"/>
              <a:gd name="connsiteY881" fmla="*/ 1467551 h 6858000"/>
              <a:gd name="connsiteX882" fmla="*/ 7158730 w 7467600"/>
              <a:gd name="connsiteY882" fmla="*/ 1507835 h 6858000"/>
              <a:gd name="connsiteX883" fmla="*/ 6326959 w 7467600"/>
              <a:gd name="connsiteY883" fmla="*/ 1817686 h 6858000"/>
              <a:gd name="connsiteX884" fmla="*/ 6537433 w 7467600"/>
              <a:gd name="connsiteY884" fmla="*/ 1907790 h 6858000"/>
              <a:gd name="connsiteX885" fmla="*/ 6550221 w 7467600"/>
              <a:gd name="connsiteY885" fmla="*/ 1910729 h 6858000"/>
              <a:gd name="connsiteX886" fmla="*/ 6964438 w 7467600"/>
              <a:gd name="connsiteY886" fmla="*/ 2209505 h 6858000"/>
              <a:gd name="connsiteX887" fmla="*/ 7367862 w 7467600"/>
              <a:gd name="connsiteY887" fmla="*/ 2806833 h 6858000"/>
              <a:gd name="connsiteX888" fmla="*/ 7364329 w 7467600"/>
              <a:gd name="connsiteY888" fmla="*/ 2826907 h 6858000"/>
              <a:gd name="connsiteX889" fmla="*/ 7290545 w 7467600"/>
              <a:gd name="connsiteY889" fmla="*/ 2850663 h 6858000"/>
              <a:gd name="connsiteX890" fmla="*/ 6472036 w 7467600"/>
              <a:gd name="connsiteY890" fmla="*/ 1959003 h 6858000"/>
              <a:gd name="connsiteX891" fmla="*/ 5792897 w 7467600"/>
              <a:gd name="connsiteY891" fmla="*/ 1647747 h 6858000"/>
              <a:gd name="connsiteX892" fmla="*/ 5842751 w 7467600"/>
              <a:gd name="connsiteY892" fmla="*/ 1816112 h 6858000"/>
              <a:gd name="connsiteX893" fmla="*/ 5847424 w 7467600"/>
              <a:gd name="connsiteY893" fmla="*/ 1815776 h 6858000"/>
              <a:gd name="connsiteX894" fmla="*/ 6399821 w 7467600"/>
              <a:gd name="connsiteY894" fmla="*/ 2344799 h 6858000"/>
              <a:gd name="connsiteX895" fmla="*/ 6323232 w 7467600"/>
              <a:gd name="connsiteY895" fmla="*/ 2389634 h 6858000"/>
              <a:gd name="connsiteX896" fmla="*/ 5942958 w 7467600"/>
              <a:gd name="connsiteY896" fmla="*/ 2077708 h 6858000"/>
              <a:gd name="connsiteX897" fmla="*/ 5921559 w 7467600"/>
              <a:gd name="connsiteY897" fmla="*/ 2378596 h 6858000"/>
              <a:gd name="connsiteX898" fmla="*/ 5817651 w 7467600"/>
              <a:gd name="connsiteY898" fmla="*/ 3023919 h 6858000"/>
              <a:gd name="connsiteX899" fmla="*/ 5729634 w 7467600"/>
              <a:gd name="connsiteY899" fmla="*/ 3051849 h 6858000"/>
              <a:gd name="connsiteX900" fmla="*/ 5611018 w 7467600"/>
              <a:gd name="connsiteY900" fmla="*/ 2316769 h 6858000"/>
              <a:gd name="connsiteX901" fmla="*/ 5687608 w 7467600"/>
              <a:gd name="connsiteY901" fmla="*/ 2039972 h 6858000"/>
              <a:gd name="connsiteX902" fmla="*/ 5657554 w 7467600"/>
              <a:gd name="connsiteY902" fmla="*/ 1576445 h 6858000"/>
              <a:gd name="connsiteX903" fmla="*/ 5150475 w 7467600"/>
              <a:gd name="connsiteY903" fmla="*/ 1274012 h 6858000"/>
              <a:gd name="connsiteX904" fmla="*/ 5349142 w 7467600"/>
              <a:gd name="connsiteY904" fmla="*/ 2204405 h 6858000"/>
              <a:gd name="connsiteX905" fmla="*/ 5262214 w 7467600"/>
              <a:gd name="connsiteY905" fmla="*/ 2233836 h 6858000"/>
              <a:gd name="connsiteX906" fmla="*/ 4981539 w 7467600"/>
              <a:gd name="connsiteY906" fmla="*/ 1542201 h 6858000"/>
              <a:gd name="connsiteX907" fmla="*/ 4958461 w 7467600"/>
              <a:gd name="connsiteY907" fmla="*/ 1136957 h 6858000"/>
              <a:gd name="connsiteX908" fmla="*/ 4655015 w 7467600"/>
              <a:gd name="connsiteY908" fmla="*/ 891426 h 6858000"/>
              <a:gd name="connsiteX909" fmla="*/ 4348002 w 7467600"/>
              <a:gd name="connsiteY909" fmla="*/ 2205895 h 6858000"/>
              <a:gd name="connsiteX910" fmla="*/ 4262250 w 7467600"/>
              <a:gd name="connsiteY910" fmla="*/ 2219972 h 6858000"/>
              <a:gd name="connsiteX911" fmla="*/ 4550611 w 7467600"/>
              <a:gd name="connsiteY911" fmla="*/ 817540 h 6858000"/>
              <a:gd name="connsiteX912" fmla="*/ 4564418 w 7467600"/>
              <a:gd name="connsiteY912" fmla="*/ 808293 h 6858000"/>
              <a:gd name="connsiteX913" fmla="*/ 4266388 w 7467600"/>
              <a:gd name="connsiteY913" fmla="*/ 500083 h 6858000"/>
              <a:gd name="connsiteX914" fmla="*/ 4032842 w 7467600"/>
              <a:gd name="connsiteY914" fmla="*/ 211809 h 6858000"/>
              <a:gd name="connsiteX915" fmla="*/ 3882765 w 7467600"/>
              <a:gd name="connsiteY915" fmla="*/ 0 h 6858000"/>
              <a:gd name="connsiteX916" fmla="*/ 3721337 w 7467600"/>
              <a:gd name="connsiteY916" fmla="*/ 0 h 6858000"/>
              <a:gd name="connsiteX917" fmla="*/ 3797544 w 7467600"/>
              <a:gd name="connsiteY917" fmla="*/ 0 h 6858000"/>
              <a:gd name="connsiteX918" fmla="*/ 3775734 w 7467600"/>
              <a:gd name="connsiteY918" fmla="*/ 95131 h 6858000"/>
              <a:gd name="connsiteX919" fmla="*/ 3724807 w 7467600"/>
              <a:gd name="connsiteY919" fmla="*/ 272257 h 6858000"/>
              <a:gd name="connsiteX920" fmla="*/ 3726844 w 7467600"/>
              <a:gd name="connsiteY920" fmla="*/ 282988 h 6858000"/>
              <a:gd name="connsiteX921" fmla="*/ 3742664 w 7467600"/>
              <a:gd name="connsiteY921" fmla="*/ 279918 h 6858000"/>
              <a:gd name="connsiteX922" fmla="*/ 4103910 w 7467600"/>
              <a:gd name="connsiteY922" fmla="*/ 1161917 h 6858000"/>
              <a:gd name="connsiteX923" fmla="*/ 4020269 w 7467600"/>
              <a:gd name="connsiteY923" fmla="*/ 1200406 h 6858000"/>
              <a:gd name="connsiteX924" fmla="*/ 3674882 w 7467600"/>
              <a:gd name="connsiteY924" fmla="*/ 488524 h 6858000"/>
              <a:gd name="connsiteX925" fmla="*/ 3132682 w 7467600"/>
              <a:gd name="connsiteY925" fmla="*/ 1072284 h 6858000"/>
              <a:gd name="connsiteX926" fmla="*/ 2716346 w 7467600"/>
              <a:gd name="connsiteY926" fmla="*/ 1276376 h 6858000"/>
              <a:gd name="connsiteX927" fmla="*/ 2716772 w 7467600"/>
              <a:gd name="connsiteY927" fmla="*/ 1255462 h 6858000"/>
              <a:gd name="connsiteX928" fmla="*/ 3471096 w 7467600"/>
              <a:gd name="connsiteY928" fmla="*/ 437072 h 6858000"/>
              <a:gd name="connsiteX929" fmla="*/ 3639057 w 7467600"/>
              <a:gd name="connsiteY929" fmla="*/ 286334 h 6858000"/>
              <a:gd name="connsiteX930" fmla="*/ 3640309 w 7467600"/>
              <a:gd name="connsiteY930" fmla="*/ 284664 h 6858000"/>
              <a:gd name="connsiteX931" fmla="*/ 3646022 w 7467600"/>
              <a:gd name="connsiteY931" fmla="*/ 276711 h 6858000"/>
              <a:gd name="connsiteX932" fmla="*/ 3707943 w 7467600"/>
              <a:gd name="connsiteY932" fmla="*/ 65958 h 6858000"/>
              <a:gd name="connsiteX933" fmla="*/ 3721337 w 7467600"/>
              <a:gd name="connsiteY933" fmla="*/ 0 h 6858000"/>
              <a:gd name="connsiteX934" fmla="*/ 2867960 w 7467600"/>
              <a:gd name="connsiteY934" fmla="*/ 0 h 6858000"/>
              <a:gd name="connsiteX935" fmla="*/ 2926351 w 7467600"/>
              <a:gd name="connsiteY935" fmla="*/ 0 h 6858000"/>
              <a:gd name="connsiteX936" fmla="*/ 2902823 w 7467600"/>
              <a:gd name="connsiteY936" fmla="*/ 262929 h 6858000"/>
              <a:gd name="connsiteX937" fmla="*/ 2940663 w 7467600"/>
              <a:gd name="connsiteY937" fmla="*/ 140884 h 6858000"/>
              <a:gd name="connsiteX938" fmla="*/ 2947039 w 7467600"/>
              <a:gd name="connsiteY938" fmla="*/ 122524 h 6858000"/>
              <a:gd name="connsiteX939" fmla="*/ 2984316 w 7467600"/>
              <a:gd name="connsiteY939" fmla="*/ 0 h 6858000"/>
              <a:gd name="connsiteX940" fmla="*/ 3016114 w 7467600"/>
              <a:gd name="connsiteY940" fmla="*/ 0 h 6858000"/>
              <a:gd name="connsiteX941" fmla="*/ 2979949 w 7467600"/>
              <a:gd name="connsiteY941" fmla="*/ 119274 h 6858000"/>
              <a:gd name="connsiteX942" fmla="*/ 3023879 w 7467600"/>
              <a:gd name="connsiteY942" fmla="*/ 0 h 6858000"/>
              <a:gd name="connsiteX943" fmla="*/ 3105400 w 7467600"/>
              <a:gd name="connsiteY943" fmla="*/ 0 h 6858000"/>
              <a:gd name="connsiteX944" fmla="*/ 3094669 w 7467600"/>
              <a:gd name="connsiteY944" fmla="*/ 30308 h 6858000"/>
              <a:gd name="connsiteX945" fmla="*/ 2901945 w 7467600"/>
              <a:gd name="connsiteY945" fmla="*/ 466538 h 6858000"/>
              <a:gd name="connsiteX946" fmla="*/ 2815209 w 7467600"/>
              <a:gd name="connsiteY946" fmla="*/ 497361 h 6858000"/>
              <a:gd name="connsiteX947" fmla="*/ 2844845 w 7467600"/>
              <a:gd name="connsiteY947" fmla="*/ 127638 h 6858000"/>
              <a:gd name="connsiteX948" fmla="*/ 2867960 w 7467600"/>
              <a:gd name="connsiteY948" fmla="*/ 0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1057230 w 7467600"/>
              <a:gd name="connsiteY974" fmla="*/ 0 h 6858000"/>
              <a:gd name="connsiteX975" fmla="*/ 43151 w 7467600"/>
              <a:gd name="connsiteY975" fmla="*/ 0 h 6858000"/>
              <a:gd name="connsiteX976" fmla="*/ 95283 w 7467600"/>
              <a:gd name="connsiteY976" fmla="*/ 0 h 6858000"/>
              <a:gd name="connsiteX977" fmla="*/ 300708 w 7467600"/>
              <a:gd name="connsiteY977" fmla="*/ 154571 h 6858000"/>
              <a:gd name="connsiteX978" fmla="*/ 530414 w 7467600"/>
              <a:gd name="connsiteY978" fmla="*/ 354673 h 6858000"/>
              <a:gd name="connsiteX979" fmla="*/ 333785 w 7467600"/>
              <a:gd name="connsiteY979" fmla="*/ 161564 h 6858000"/>
              <a:gd name="connsiteX980" fmla="*/ 147005 w 7467600"/>
              <a:gd name="connsiteY980" fmla="*/ 0 h 6858000"/>
              <a:gd name="connsiteX981" fmla="*/ 272509 w 7467600"/>
              <a:gd name="connsiteY981" fmla="*/ 0 h 6858000"/>
              <a:gd name="connsiteX982" fmla="*/ 326276 w 7467600"/>
              <a:gd name="connsiteY982" fmla="*/ 45847 h 6858000"/>
              <a:gd name="connsiteX983" fmla="*/ 823759 w 7467600"/>
              <a:gd name="connsiteY983" fmla="*/ 574145 h 6858000"/>
              <a:gd name="connsiteX984" fmla="*/ 811254 w 7467600"/>
              <a:gd name="connsiteY984" fmla="*/ 665546 h 6858000"/>
              <a:gd name="connsiteX985" fmla="*/ 154042 w 7467600"/>
              <a:gd name="connsiteY985" fmla="*/ 261522 h 6858000"/>
              <a:gd name="connsiteX986" fmla="*/ 13550 w 7467600"/>
              <a:gd name="connsiteY986" fmla="*/ 158423 h 6858000"/>
              <a:gd name="connsiteX987" fmla="*/ 0 w 7467600"/>
              <a:gd name="connsiteY987" fmla="*/ 146618 h 6858000"/>
              <a:gd name="connsiteX988" fmla="*/ 0 w 7467600"/>
              <a:gd name="connsiteY988" fmla="*/ 59161 h 6858000"/>
              <a:gd name="connsiteX989" fmla="*/ 45427 w 7467600"/>
              <a:gd name="connsiteY989" fmla="*/ 101078 h 6858000"/>
              <a:gd name="connsiteX990" fmla="*/ 630103 w 7467600"/>
              <a:gd name="connsiteY990" fmla="*/ 485885 h 6858000"/>
              <a:gd name="connsiteX991" fmla="*/ 532040 w 7467600"/>
              <a:gd name="connsiteY991" fmla="*/ 399359 h 6858000"/>
              <a:gd name="connsiteX992" fmla="*/ 517618 w 7467600"/>
              <a:gd name="connsiteY992" fmla="*/ 385726 h 6858000"/>
              <a:gd name="connsiteX993" fmla="*/ 285074 w 7467600"/>
              <a:gd name="connsiteY993" fmla="*/ 182755 h 6858000"/>
              <a:gd name="connsiteX994" fmla="*/ 43151 w 7467600"/>
              <a:gd name="connsiteY99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77736 h 6858000"/>
              <a:gd name="connsiteX138" fmla="*/ 1903353 w 7467600"/>
              <a:gd name="connsiteY138" fmla="*/ 5044827 h 6858000"/>
              <a:gd name="connsiteX139" fmla="*/ 1936931 w 7467600"/>
              <a:gd name="connsiteY139" fmla="*/ 5093954 h 6858000"/>
              <a:gd name="connsiteX140" fmla="*/ 2195868 w 7467600"/>
              <a:gd name="connsiteY140" fmla="*/ 5396574 h 6858000"/>
              <a:gd name="connsiteX141" fmla="*/ 2088852 w 7467600"/>
              <a:gd name="connsiteY141" fmla="*/ 5166123 h 6858000"/>
              <a:gd name="connsiteX142" fmla="*/ 1958241 w 7467600"/>
              <a:gd name="connsiteY142" fmla="*/ 5067955 h 6858000"/>
              <a:gd name="connsiteX143" fmla="*/ 1903353 w 7467600"/>
              <a:gd name="connsiteY143" fmla="*/ 5044827 h 6858000"/>
              <a:gd name="connsiteX144" fmla="*/ 1979378 w 7467600"/>
              <a:gd name="connsiteY144" fmla="*/ 4769504 h 6858000"/>
              <a:gd name="connsiteX145" fmla="*/ 2882120 w 7467600"/>
              <a:gd name="connsiteY145" fmla="*/ 5064547 h 6858000"/>
              <a:gd name="connsiteX146" fmla="*/ 2793103 w 7467600"/>
              <a:gd name="connsiteY146" fmla="*/ 5039699 h 6858000"/>
              <a:gd name="connsiteX147" fmla="*/ 2770041 w 7467600"/>
              <a:gd name="connsiteY147" fmla="*/ 5033634 h 6858000"/>
              <a:gd name="connsiteX148" fmla="*/ 1979378 w 7467600"/>
              <a:gd name="connsiteY148" fmla="*/ 4769504 h 6858000"/>
              <a:gd name="connsiteX149" fmla="*/ 1927410 w 7467600"/>
              <a:gd name="connsiteY149" fmla="*/ 4716164 h 6858000"/>
              <a:gd name="connsiteX150" fmla="*/ 1959587 w 7467600"/>
              <a:gd name="connsiteY150" fmla="*/ 4728849 h 6858000"/>
              <a:gd name="connsiteX151" fmla="*/ 2777707 w 7467600"/>
              <a:gd name="connsiteY151" fmla="*/ 5003991 h 6858000"/>
              <a:gd name="connsiteX152" fmla="*/ 2800768 w 7467600"/>
              <a:gd name="connsiteY152" fmla="*/ 5010056 h 6858000"/>
              <a:gd name="connsiteX153" fmla="*/ 2879408 w 7467600"/>
              <a:gd name="connsiteY153" fmla="*/ 5031590 h 6858000"/>
              <a:gd name="connsiteX154" fmla="*/ 2862295 w 7467600"/>
              <a:gd name="connsiteY154" fmla="*/ 5022958 h 6858000"/>
              <a:gd name="connsiteX155" fmla="*/ 2813343 w 7467600"/>
              <a:gd name="connsiteY155" fmla="*/ 4998369 h 6858000"/>
              <a:gd name="connsiteX156" fmla="*/ 2646245 w 7467600"/>
              <a:gd name="connsiteY156" fmla="*/ 4930999 h 6858000"/>
              <a:gd name="connsiteX157" fmla="*/ 1999243 w 7467600"/>
              <a:gd name="connsiteY157" fmla="*/ 4730524 h 6858000"/>
              <a:gd name="connsiteX158" fmla="*/ 1979527 w 7467600"/>
              <a:gd name="connsiteY158" fmla="*/ 4726651 h 6858000"/>
              <a:gd name="connsiteX159" fmla="*/ 1927410 w 7467600"/>
              <a:gd name="connsiteY159" fmla="*/ 4716164 h 6858000"/>
              <a:gd name="connsiteX160" fmla="*/ 1997014 w 7467600"/>
              <a:gd name="connsiteY160" fmla="*/ 4698007 h 6858000"/>
              <a:gd name="connsiteX161" fmla="*/ 2005458 w 7467600"/>
              <a:gd name="connsiteY161" fmla="*/ 4699540 h 6858000"/>
              <a:gd name="connsiteX162" fmla="*/ 2657186 w 7467600"/>
              <a:gd name="connsiteY162" fmla="*/ 4901687 h 6858000"/>
              <a:gd name="connsiteX163" fmla="*/ 2826662 w 7467600"/>
              <a:gd name="connsiteY163" fmla="*/ 4970362 h 6858000"/>
              <a:gd name="connsiteX164" fmla="*/ 2876100 w 7467600"/>
              <a:gd name="connsiteY164" fmla="*/ 4995397 h 6858000"/>
              <a:gd name="connsiteX165" fmla="*/ 3042600 w 7467600"/>
              <a:gd name="connsiteY165" fmla="*/ 5059532 h 6858000"/>
              <a:gd name="connsiteX166" fmla="*/ 1997014 w 7467600"/>
              <a:gd name="connsiteY166" fmla="*/ 4698007 h 6858000"/>
              <a:gd name="connsiteX167" fmla="*/ 2305292 w 7467600"/>
              <a:gd name="connsiteY167" fmla="*/ 4219492 h 6858000"/>
              <a:gd name="connsiteX168" fmla="*/ 3360922 w 7467600"/>
              <a:gd name="connsiteY168" fmla="*/ 4529373 h 6858000"/>
              <a:gd name="connsiteX169" fmla="*/ 3492420 w 7467600"/>
              <a:gd name="connsiteY169" fmla="*/ 4510145 h 6858000"/>
              <a:gd name="connsiteX170" fmla="*/ 3364086 w 7467600"/>
              <a:gd name="connsiteY170" fmla="*/ 4480340 h 6858000"/>
              <a:gd name="connsiteX171" fmla="*/ 3225818 w 7467600"/>
              <a:gd name="connsiteY171" fmla="*/ 4411822 h 6858000"/>
              <a:gd name="connsiteX172" fmla="*/ 3129696 w 7467600"/>
              <a:gd name="connsiteY172" fmla="*/ 4360704 h 6858000"/>
              <a:gd name="connsiteX173" fmla="*/ 2814545 w 7467600"/>
              <a:gd name="connsiteY173" fmla="*/ 4282955 h 6858000"/>
              <a:gd name="connsiteX174" fmla="*/ 2305292 w 7467600"/>
              <a:gd name="connsiteY174" fmla="*/ 4219492 h 6858000"/>
              <a:gd name="connsiteX175" fmla="*/ 2626982 w 7467600"/>
              <a:gd name="connsiteY175" fmla="*/ 4206450 h 6858000"/>
              <a:gd name="connsiteX176" fmla="*/ 2490617 w 7467600"/>
              <a:gd name="connsiteY176" fmla="*/ 4206951 h 6858000"/>
              <a:gd name="connsiteX177" fmla="*/ 2819869 w 7467600"/>
              <a:gd name="connsiteY177" fmla="*/ 4252936 h 6858000"/>
              <a:gd name="connsiteX178" fmla="*/ 3143018 w 7467600"/>
              <a:gd name="connsiteY178" fmla="*/ 4332698 h 6858000"/>
              <a:gd name="connsiteX179" fmla="*/ 3241520 w 7467600"/>
              <a:gd name="connsiteY179" fmla="*/ 4385112 h 6858000"/>
              <a:gd name="connsiteX180" fmla="*/ 3374575 w 7467600"/>
              <a:gd name="connsiteY180" fmla="*/ 4451517 h 6858000"/>
              <a:gd name="connsiteX181" fmla="*/ 3505221 w 7467600"/>
              <a:gd name="connsiteY181" fmla="*/ 4480757 h 6858000"/>
              <a:gd name="connsiteX182" fmla="*/ 2626982 w 7467600"/>
              <a:gd name="connsiteY182" fmla="*/ 4206450 h 6858000"/>
              <a:gd name="connsiteX183" fmla="*/ 1310106 w 7467600"/>
              <a:gd name="connsiteY183" fmla="*/ 3943217 h 6858000"/>
              <a:gd name="connsiteX184" fmla="*/ 854994 w 7467600"/>
              <a:gd name="connsiteY184" fmla="*/ 4399136 h 6858000"/>
              <a:gd name="connsiteX185" fmla="*/ 742462 w 7467600"/>
              <a:gd name="connsiteY185" fmla="*/ 4594648 h 6858000"/>
              <a:gd name="connsiteX186" fmla="*/ 820602 w 7467600"/>
              <a:gd name="connsiteY186" fmla="*/ 4485915 h 6858000"/>
              <a:gd name="connsiteX187" fmla="*/ 878295 w 7467600"/>
              <a:gd name="connsiteY187" fmla="*/ 4403594 h 6858000"/>
              <a:gd name="connsiteX188" fmla="*/ 1240607 w 7467600"/>
              <a:gd name="connsiteY188" fmla="*/ 4010401 h 6858000"/>
              <a:gd name="connsiteX189" fmla="*/ 1310106 w 7467600"/>
              <a:gd name="connsiteY189" fmla="*/ 3943217 h 6858000"/>
              <a:gd name="connsiteX190" fmla="*/ 1423113 w 7467600"/>
              <a:gd name="connsiteY190" fmla="*/ 3874565 h 6858000"/>
              <a:gd name="connsiteX191" fmla="*/ 1260565 w 7467600"/>
              <a:gd name="connsiteY191" fmla="*/ 4031982 h 6858000"/>
              <a:gd name="connsiteX192" fmla="*/ 901900 w 7467600"/>
              <a:gd name="connsiteY192" fmla="*/ 4421236 h 6858000"/>
              <a:gd name="connsiteX193" fmla="*/ 845044 w 7467600"/>
              <a:gd name="connsiteY193" fmla="*/ 4502436 h 6858000"/>
              <a:gd name="connsiteX194" fmla="*/ 685926 w 7467600"/>
              <a:gd name="connsiteY194" fmla="*/ 4703069 h 6858000"/>
              <a:gd name="connsiteX195" fmla="*/ 684248 w 7467600"/>
              <a:gd name="connsiteY195" fmla="*/ 4706721 h 6858000"/>
              <a:gd name="connsiteX196" fmla="*/ 1423113 w 7467600"/>
              <a:gd name="connsiteY196" fmla="*/ 3874565 h 6858000"/>
              <a:gd name="connsiteX197" fmla="*/ 3316479 w 7467600"/>
              <a:gd name="connsiteY197" fmla="*/ 3872136 h 6858000"/>
              <a:gd name="connsiteX198" fmla="*/ 3546806 w 7467600"/>
              <a:gd name="connsiteY198" fmla="*/ 4356139 h 6858000"/>
              <a:gd name="connsiteX199" fmla="*/ 3364433 w 7467600"/>
              <a:gd name="connsiteY199" fmla="*/ 3953121 h 6858000"/>
              <a:gd name="connsiteX200" fmla="*/ 3316479 w 7467600"/>
              <a:gd name="connsiteY200" fmla="*/ 3872136 h 6858000"/>
              <a:gd name="connsiteX201" fmla="*/ 3291335 w 7467600"/>
              <a:gd name="connsiteY201" fmla="*/ 3767420 h 6858000"/>
              <a:gd name="connsiteX202" fmla="*/ 3390805 w 7467600"/>
              <a:gd name="connsiteY202" fmla="*/ 3937163 h 6858000"/>
              <a:gd name="connsiteX203" fmla="*/ 3579062 w 7467600"/>
              <a:gd name="connsiteY203" fmla="*/ 4359040 h 6858000"/>
              <a:gd name="connsiteX204" fmla="*/ 3467355 w 7467600"/>
              <a:gd name="connsiteY204" fmla="*/ 3988130 h 6858000"/>
              <a:gd name="connsiteX205" fmla="*/ 3310753 w 7467600"/>
              <a:gd name="connsiteY205" fmla="*/ 3787140 h 6858000"/>
              <a:gd name="connsiteX206" fmla="*/ 3291335 w 7467600"/>
              <a:gd name="connsiteY206" fmla="*/ 3767420 h 6858000"/>
              <a:gd name="connsiteX207" fmla="*/ 1635889 w 7467600"/>
              <a:gd name="connsiteY207" fmla="*/ 3709494 h 6858000"/>
              <a:gd name="connsiteX208" fmla="*/ 1634800 w 7467600"/>
              <a:gd name="connsiteY208" fmla="*/ 3731111 h 6858000"/>
              <a:gd name="connsiteX209" fmla="*/ 1635889 w 7467600"/>
              <a:gd name="connsiteY209" fmla="*/ 3709494 h 6858000"/>
              <a:gd name="connsiteX210" fmla="*/ 1510397 w 7467600"/>
              <a:gd name="connsiteY210" fmla="*/ 3684705 h 6858000"/>
              <a:gd name="connsiteX211" fmla="*/ 1146550 w 7467600"/>
              <a:gd name="connsiteY211" fmla="*/ 3802012 h 6858000"/>
              <a:gd name="connsiteX212" fmla="*/ 698834 w 7467600"/>
              <a:gd name="connsiteY212" fmla="*/ 3952272 h 6858000"/>
              <a:gd name="connsiteX213" fmla="*/ 34256 w 7467600"/>
              <a:gd name="connsiteY213" fmla="*/ 4347603 h 6858000"/>
              <a:gd name="connsiteX214" fmla="*/ 527241 w 7467600"/>
              <a:gd name="connsiteY214" fmla="*/ 4065078 h 6858000"/>
              <a:gd name="connsiteX215" fmla="*/ 1510397 w 7467600"/>
              <a:gd name="connsiteY215" fmla="*/ 3684705 h 6858000"/>
              <a:gd name="connsiteX216" fmla="*/ 1313114 w 7467600"/>
              <a:gd name="connsiteY216" fmla="*/ 3655216 h 6858000"/>
              <a:gd name="connsiteX217" fmla="*/ 1109304 w 7467600"/>
              <a:gd name="connsiteY217" fmla="*/ 3669030 h 6858000"/>
              <a:gd name="connsiteX218" fmla="*/ 8129 w 7467600"/>
              <a:gd name="connsiteY218" fmla="*/ 4330519 h 6858000"/>
              <a:gd name="connsiteX219" fmla="*/ 687572 w 7467600"/>
              <a:gd name="connsiteY219" fmla="*/ 3925629 h 6858000"/>
              <a:gd name="connsiteX220" fmla="*/ 1138365 w 7467600"/>
              <a:gd name="connsiteY220" fmla="*/ 3774515 h 6858000"/>
              <a:gd name="connsiteX221" fmla="*/ 1505579 w 7467600"/>
              <a:gd name="connsiteY221" fmla="*/ 3655526 h 6858000"/>
              <a:gd name="connsiteX222" fmla="*/ 1313114 w 7467600"/>
              <a:gd name="connsiteY222" fmla="*/ 3655216 h 6858000"/>
              <a:gd name="connsiteX223" fmla="*/ 3655073 w 7467600"/>
              <a:gd name="connsiteY223" fmla="*/ 3650884 h 6858000"/>
              <a:gd name="connsiteX224" fmla="*/ 3989938 w 7467600"/>
              <a:gd name="connsiteY224" fmla="*/ 3991685 h 6858000"/>
              <a:gd name="connsiteX225" fmla="*/ 4393907 w 7467600"/>
              <a:gd name="connsiteY225" fmla="*/ 4261258 h 6858000"/>
              <a:gd name="connsiteX226" fmla="*/ 4648051 w 7467600"/>
              <a:gd name="connsiteY226" fmla="*/ 4374051 h 6858000"/>
              <a:gd name="connsiteX227" fmla="*/ 4383389 w 7467600"/>
              <a:gd name="connsiteY227" fmla="*/ 4184369 h 6858000"/>
              <a:gd name="connsiteX228" fmla="*/ 4165508 w 7467600"/>
              <a:gd name="connsiteY228" fmla="*/ 4035196 h 6858000"/>
              <a:gd name="connsiteX229" fmla="*/ 4068162 w 7467600"/>
              <a:gd name="connsiteY229" fmla="*/ 3953394 h 6858000"/>
              <a:gd name="connsiteX230" fmla="*/ 3981416 w 7467600"/>
              <a:gd name="connsiteY230" fmla="*/ 3880482 h 6858000"/>
              <a:gd name="connsiteX231" fmla="*/ 3800147 w 7467600"/>
              <a:gd name="connsiteY231" fmla="*/ 3749872 h 6858000"/>
              <a:gd name="connsiteX232" fmla="*/ 3655073 w 7467600"/>
              <a:gd name="connsiteY232" fmla="*/ 3650884 h 6858000"/>
              <a:gd name="connsiteX233" fmla="*/ 3670252 w 7467600"/>
              <a:gd name="connsiteY233" fmla="*/ 3622798 h 6858000"/>
              <a:gd name="connsiteX234" fmla="*/ 3817258 w 7467600"/>
              <a:gd name="connsiteY234" fmla="*/ 3723577 h 6858000"/>
              <a:gd name="connsiteX235" fmla="*/ 4000461 w 7467600"/>
              <a:gd name="connsiteY235" fmla="*/ 3855966 h 6858000"/>
              <a:gd name="connsiteX236" fmla="*/ 4088180 w 7467600"/>
              <a:gd name="connsiteY236" fmla="*/ 3929774 h 6858000"/>
              <a:gd name="connsiteX237" fmla="*/ 4184555 w 7467600"/>
              <a:gd name="connsiteY237" fmla="*/ 4010683 h 6858000"/>
              <a:gd name="connsiteX238" fmla="*/ 4399563 w 7467600"/>
              <a:gd name="connsiteY238" fmla="*/ 4158106 h 6858000"/>
              <a:gd name="connsiteX239" fmla="*/ 4684469 w 7467600"/>
              <a:gd name="connsiteY239" fmla="*/ 4364680 h 6858000"/>
              <a:gd name="connsiteX240" fmla="*/ 4690271 w 7467600"/>
              <a:gd name="connsiteY240" fmla="*/ 4370034 h 6858000"/>
              <a:gd name="connsiteX241" fmla="*/ 4136093 w 7467600"/>
              <a:gd name="connsiteY241" fmla="*/ 3858466 h 6858000"/>
              <a:gd name="connsiteX242" fmla="*/ 3670252 w 7467600"/>
              <a:gd name="connsiteY242" fmla="*/ 3622798 h 6858000"/>
              <a:gd name="connsiteX243" fmla="*/ 4440129 w 7467600"/>
              <a:gd name="connsiteY243" fmla="*/ 3448571 h 6858000"/>
              <a:gd name="connsiteX244" fmla="*/ 4856525 w 7467600"/>
              <a:gd name="connsiteY244" fmla="*/ 3915351 h 6858000"/>
              <a:gd name="connsiteX245" fmla="*/ 5059055 w 7467600"/>
              <a:gd name="connsiteY245" fmla="*/ 4108918 h 6858000"/>
              <a:gd name="connsiteX246" fmla="*/ 5290070 w 7467600"/>
              <a:gd name="connsiteY246" fmla="*/ 4263619 h 6858000"/>
              <a:gd name="connsiteX247" fmla="*/ 4834991 w 7467600"/>
              <a:gd name="connsiteY247" fmla="*/ 3830985 h 6858000"/>
              <a:gd name="connsiteX248" fmla="*/ 4440129 w 7467600"/>
              <a:gd name="connsiteY248" fmla="*/ 3448571 h 6858000"/>
              <a:gd name="connsiteX249" fmla="*/ 4441737 w 7467600"/>
              <a:gd name="connsiteY249" fmla="*/ 3399734 h 6858000"/>
              <a:gd name="connsiteX250" fmla="*/ 4431236 w 7467600"/>
              <a:gd name="connsiteY250" fmla="*/ 3400954 h 6858000"/>
              <a:gd name="connsiteX251" fmla="*/ 4557150 w 7467600"/>
              <a:gd name="connsiteY251" fmla="*/ 3510023 h 6858000"/>
              <a:gd name="connsiteX252" fmla="*/ 4856936 w 7467600"/>
              <a:gd name="connsiteY252" fmla="*/ 3809146 h 6858000"/>
              <a:gd name="connsiteX253" fmla="*/ 5111996 w 7467600"/>
              <a:gd name="connsiteY253" fmla="*/ 4065759 h 6858000"/>
              <a:gd name="connsiteX254" fmla="*/ 5388878 w 7467600"/>
              <a:gd name="connsiteY254" fmla="*/ 4300185 h 6858000"/>
              <a:gd name="connsiteX255" fmla="*/ 5425556 w 7467600"/>
              <a:gd name="connsiteY255" fmla="*/ 4308967 h 6858000"/>
              <a:gd name="connsiteX256" fmla="*/ 4943646 w 7467600"/>
              <a:gd name="connsiteY256" fmla="*/ 3822916 h 6858000"/>
              <a:gd name="connsiteX257" fmla="*/ 4594837 w 7467600"/>
              <a:gd name="connsiteY257" fmla="*/ 3532274 h 6858000"/>
              <a:gd name="connsiteX258" fmla="*/ 4441737 w 7467600"/>
              <a:gd name="connsiteY258" fmla="*/ 3399734 h 6858000"/>
              <a:gd name="connsiteX259" fmla="*/ 5425834 w 7467600"/>
              <a:gd name="connsiteY259" fmla="*/ 3162785 h 6858000"/>
              <a:gd name="connsiteX260" fmla="*/ 5401644 w 7467600"/>
              <a:gd name="connsiteY260" fmla="*/ 3617847 h 6858000"/>
              <a:gd name="connsiteX261" fmla="*/ 5467256 w 7467600"/>
              <a:gd name="connsiteY261" fmla="*/ 4175494 h 6858000"/>
              <a:gd name="connsiteX262" fmla="*/ 5448069 w 7467600"/>
              <a:gd name="connsiteY262" fmla="*/ 3567554 h 6858000"/>
              <a:gd name="connsiteX263" fmla="*/ 5425834 w 7467600"/>
              <a:gd name="connsiteY263" fmla="*/ 3162785 h 6858000"/>
              <a:gd name="connsiteX264" fmla="*/ 1318687 w 7467600"/>
              <a:gd name="connsiteY264" fmla="*/ 3113840 h 6858000"/>
              <a:gd name="connsiteX265" fmla="*/ 1066793 w 7467600"/>
              <a:gd name="connsiteY265" fmla="*/ 3212171 h 6858000"/>
              <a:gd name="connsiteX266" fmla="*/ 993319 w 7467600"/>
              <a:gd name="connsiteY266" fmla="*/ 3247648 h 6858000"/>
              <a:gd name="connsiteX267" fmla="*/ 853081 w 7467600"/>
              <a:gd name="connsiteY267" fmla="*/ 3312410 h 6858000"/>
              <a:gd name="connsiteX268" fmla="*/ 805957 w 7467600"/>
              <a:gd name="connsiteY268" fmla="*/ 3330443 h 6858000"/>
              <a:gd name="connsiteX269" fmla="*/ 1318687 w 7467600"/>
              <a:gd name="connsiteY269" fmla="*/ 3113840 h 6858000"/>
              <a:gd name="connsiteX270" fmla="*/ 5453702 w 7467600"/>
              <a:gd name="connsiteY270" fmla="*/ 3090882 h 6858000"/>
              <a:gd name="connsiteX271" fmla="*/ 5480135 w 7467600"/>
              <a:gd name="connsiteY271" fmla="*/ 3565802 h 6858000"/>
              <a:gd name="connsiteX272" fmla="*/ 5499023 w 7467600"/>
              <a:gd name="connsiteY272" fmla="*/ 4166310 h 6858000"/>
              <a:gd name="connsiteX273" fmla="*/ 5547022 w 7467600"/>
              <a:gd name="connsiteY273" fmla="*/ 3607838 h 6858000"/>
              <a:gd name="connsiteX274" fmla="*/ 5515964 w 7467600"/>
              <a:gd name="connsiteY274" fmla="*/ 3378541 h 6858000"/>
              <a:gd name="connsiteX275" fmla="*/ 5453702 w 7467600"/>
              <a:gd name="connsiteY275" fmla="*/ 3090882 h 6858000"/>
              <a:gd name="connsiteX276" fmla="*/ 1238695 w 7467600"/>
              <a:gd name="connsiteY276" fmla="*/ 3076820 h 6858000"/>
              <a:gd name="connsiteX277" fmla="*/ 716371 w 7467600"/>
              <a:gd name="connsiteY277" fmla="*/ 3293249 h 6858000"/>
              <a:gd name="connsiteX278" fmla="*/ 579522 w 7467600"/>
              <a:gd name="connsiteY278" fmla="*/ 3371759 h 6858000"/>
              <a:gd name="connsiteX279" fmla="*/ 600288 w 7467600"/>
              <a:gd name="connsiteY279" fmla="*/ 3365555 h 6858000"/>
              <a:gd name="connsiteX280" fmla="*/ 840692 w 7467600"/>
              <a:gd name="connsiteY280" fmla="*/ 3284921 h 6858000"/>
              <a:gd name="connsiteX281" fmla="*/ 979248 w 7467600"/>
              <a:gd name="connsiteY281" fmla="*/ 3221003 h 6858000"/>
              <a:gd name="connsiteX282" fmla="*/ 1053282 w 7467600"/>
              <a:gd name="connsiteY282" fmla="*/ 3185247 h 6858000"/>
              <a:gd name="connsiteX283" fmla="*/ 1320603 w 7467600"/>
              <a:gd name="connsiteY283" fmla="*/ 3081281 h 6858000"/>
              <a:gd name="connsiteX284" fmla="*/ 1238695 w 7467600"/>
              <a:gd name="connsiteY284" fmla="*/ 3076820 h 6858000"/>
              <a:gd name="connsiteX285" fmla="*/ 5425627 w 7467600"/>
              <a:gd name="connsiteY285" fmla="*/ 2954192 h 6858000"/>
              <a:gd name="connsiteX286" fmla="*/ 5470770 w 7467600"/>
              <a:gd name="connsiteY286" fmla="*/ 3005435 h 6858000"/>
              <a:gd name="connsiteX287" fmla="*/ 5519779 w 7467600"/>
              <a:gd name="connsiteY287" fmla="*/ 4359223 h 6858000"/>
              <a:gd name="connsiteX288" fmla="*/ 5520293 w 7467600"/>
              <a:gd name="connsiteY288" fmla="*/ 4360602 h 6858000"/>
              <a:gd name="connsiteX289" fmla="*/ 5767221 w 7467600"/>
              <a:gd name="connsiteY289" fmla="*/ 4665564 h 6858000"/>
              <a:gd name="connsiteX290" fmla="*/ 6937169 w 7467600"/>
              <a:gd name="connsiteY290" fmla="*/ 4815941 h 6858000"/>
              <a:gd name="connsiteX291" fmla="*/ 6953922 w 7467600"/>
              <a:gd name="connsiteY291" fmla="*/ 4890068 h 6858000"/>
              <a:gd name="connsiteX292" fmla="*/ 6071359 w 7467600"/>
              <a:gd name="connsiteY292" fmla="*/ 4770770 h 6858000"/>
              <a:gd name="connsiteX293" fmla="*/ 6038839 w 7467600"/>
              <a:gd name="connsiteY293" fmla="*/ 4764474 h 6858000"/>
              <a:gd name="connsiteX294" fmla="*/ 6038706 w 7467600"/>
              <a:gd name="connsiteY294" fmla="*/ 4763847 h 6858000"/>
              <a:gd name="connsiteX295" fmla="*/ 6037784 w 7467600"/>
              <a:gd name="connsiteY295" fmla="*/ 4764270 h 6858000"/>
              <a:gd name="connsiteX296" fmla="*/ 6038839 w 7467600"/>
              <a:gd name="connsiteY296" fmla="*/ 4764474 h 6858000"/>
              <a:gd name="connsiteX297" fmla="*/ 6040338 w 7467600"/>
              <a:gd name="connsiteY297" fmla="*/ 4771418 h 6858000"/>
              <a:gd name="connsiteX298" fmla="*/ 6024488 w 7467600"/>
              <a:gd name="connsiteY298" fmla="*/ 4809903 h 6858000"/>
              <a:gd name="connsiteX299" fmla="*/ 5599771 w 7467600"/>
              <a:gd name="connsiteY299" fmla="*/ 5509652 h 6858000"/>
              <a:gd name="connsiteX300" fmla="*/ 5548843 w 7467600"/>
              <a:gd name="connsiteY300" fmla="*/ 5563845 h 6858000"/>
              <a:gd name="connsiteX301" fmla="*/ 5940952 w 7467600"/>
              <a:gd name="connsiteY301" fmla="*/ 6250028 h 6858000"/>
              <a:gd name="connsiteX302" fmla="*/ 6043441 w 7467600"/>
              <a:gd name="connsiteY302" fmla="*/ 6665847 h 6858000"/>
              <a:gd name="connsiteX303" fmla="*/ 6093432 w 7467600"/>
              <a:gd name="connsiteY303" fmla="*/ 6858000 h 6858000"/>
              <a:gd name="connsiteX304" fmla="*/ 6034344 w 7467600"/>
              <a:gd name="connsiteY304" fmla="*/ 6858000 h 6858000"/>
              <a:gd name="connsiteX305" fmla="*/ 6026679 w 7467600"/>
              <a:gd name="connsiteY305" fmla="*/ 6836959 h 6858000"/>
              <a:gd name="connsiteX306" fmla="*/ 5800441 w 7467600"/>
              <a:gd name="connsiteY306" fmla="*/ 6335286 h 6858000"/>
              <a:gd name="connsiteX307" fmla="*/ 5526562 w 7467600"/>
              <a:gd name="connsiteY307" fmla="*/ 5705388 h 6858000"/>
              <a:gd name="connsiteX308" fmla="*/ 5519640 w 7467600"/>
              <a:gd name="connsiteY308" fmla="*/ 5683774 h 6858000"/>
              <a:gd name="connsiteX309" fmla="*/ 5844559 w 7467600"/>
              <a:gd name="connsiteY309" fmla="*/ 6553349 h 6858000"/>
              <a:gd name="connsiteX310" fmla="*/ 5975994 w 7467600"/>
              <a:gd name="connsiteY310" fmla="*/ 6858000 h 6858000"/>
              <a:gd name="connsiteX311" fmla="*/ 5898547 w 7467600"/>
              <a:gd name="connsiteY311" fmla="*/ 6858000 h 6858000"/>
              <a:gd name="connsiteX312" fmla="*/ 5682041 w 7467600"/>
              <a:gd name="connsiteY312" fmla="*/ 6355860 h 6858000"/>
              <a:gd name="connsiteX313" fmla="*/ 5461758 w 7467600"/>
              <a:gd name="connsiteY313" fmla="*/ 5820220 h 6858000"/>
              <a:gd name="connsiteX314" fmla="*/ 5237282 w 7467600"/>
              <a:gd name="connsiteY314" fmla="*/ 6579086 h 6858000"/>
              <a:gd name="connsiteX315" fmla="*/ 5115009 w 7467600"/>
              <a:gd name="connsiteY315" fmla="*/ 6858000 h 6858000"/>
              <a:gd name="connsiteX316" fmla="*/ 5028074 w 7467600"/>
              <a:gd name="connsiteY316" fmla="*/ 6858000 h 6858000"/>
              <a:gd name="connsiteX317" fmla="*/ 5079508 w 7467600"/>
              <a:gd name="connsiteY317" fmla="*/ 6749074 h 6858000"/>
              <a:gd name="connsiteX318" fmla="*/ 5371846 w 7467600"/>
              <a:gd name="connsiteY318" fmla="*/ 5924413 h 6858000"/>
              <a:gd name="connsiteX319" fmla="*/ 5270512 w 7467600"/>
              <a:gd name="connsiteY319" fmla="*/ 6138975 h 6858000"/>
              <a:gd name="connsiteX320" fmla="*/ 5062409 w 7467600"/>
              <a:gd name="connsiteY320" fmla="*/ 6653544 h 6858000"/>
              <a:gd name="connsiteX321" fmla="*/ 5036628 w 7467600"/>
              <a:gd name="connsiteY321" fmla="*/ 6754247 h 6858000"/>
              <a:gd name="connsiteX322" fmla="*/ 5009112 w 7467600"/>
              <a:gd name="connsiteY322" fmla="*/ 6858000 h 6858000"/>
              <a:gd name="connsiteX323" fmla="*/ 4976679 w 7467600"/>
              <a:gd name="connsiteY323" fmla="*/ 6858000 h 6858000"/>
              <a:gd name="connsiteX324" fmla="*/ 5006537 w 7467600"/>
              <a:gd name="connsiteY324" fmla="*/ 6747068 h 6858000"/>
              <a:gd name="connsiteX325" fmla="*/ 5032723 w 7467600"/>
              <a:gd name="connsiteY325" fmla="*/ 6644957 h 6858000"/>
              <a:gd name="connsiteX326" fmla="*/ 5242949 w 7467600"/>
              <a:gd name="connsiteY326" fmla="*/ 6125175 h 6858000"/>
              <a:gd name="connsiteX327" fmla="*/ 5286321 w 7467600"/>
              <a:gd name="connsiteY327" fmla="*/ 6033555 h 6858000"/>
              <a:gd name="connsiteX328" fmla="*/ 5008210 w 7467600"/>
              <a:gd name="connsiteY328" fmla="*/ 6649194 h 6858000"/>
              <a:gd name="connsiteX329" fmla="*/ 4986321 w 7467600"/>
              <a:gd name="connsiteY329" fmla="*/ 6765687 h 6858000"/>
              <a:gd name="connsiteX330" fmla="*/ 4973474 w 7467600"/>
              <a:gd name="connsiteY330" fmla="*/ 6858000 h 6858000"/>
              <a:gd name="connsiteX331" fmla="*/ 4907178 w 7467600"/>
              <a:gd name="connsiteY331" fmla="*/ 6858000 h 6858000"/>
              <a:gd name="connsiteX332" fmla="*/ 4910810 w 7467600"/>
              <a:gd name="connsiteY332" fmla="*/ 6829660 h 6858000"/>
              <a:gd name="connsiteX333" fmla="*/ 4987461 w 7467600"/>
              <a:gd name="connsiteY333" fmla="*/ 6432994 h 6858000"/>
              <a:gd name="connsiteX334" fmla="*/ 5179262 w 7467600"/>
              <a:gd name="connsiteY334" fmla="*/ 6035044 h 6858000"/>
              <a:gd name="connsiteX335" fmla="*/ 4689678 w 7467600"/>
              <a:gd name="connsiteY335" fmla="*/ 6440241 h 6858000"/>
              <a:gd name="connsiteX336" fmla="*/ 4477543 w 7467600"/>
              <a:gd name="connsiteY336" fmla="*/ 6674836 h 6858000"/>
              <a:gd name="connsiteX337" fmla="*/ 4329957 w 7467600"/>
              <a:gd name="connsiteY337" fmla="*/ 6858000 h 6858000"/>
              <a:gd name="connsiteX338" fmla="*/ 4218595 w 7467600"/>
              <a:gd name="connsiteY338" fmla="*/ 6858000 h 6858000"/>
              <a:gd name="connsiteX339" fmla="*/ 4368888 w 7467600"/>
              <a:gd name="connsiteY339" fmla="*/ 6668412 h 6858000"/>
              <a:gd name="connsiteX340" fmla="*/ 4563091 w 7467600"/>
              <a:gd name="connsiteY340" fmla="*/ 6442508 h 6858000"/>
              <a:gd name="connsiteX341" fmla="*/ 5387324 w 7467600"/>
              <a:gd name="connsiteY341" fmla="*/ 5705830 h 6858000"/>
              <a:gd name="connsiteX342" fmla="*/ 5073620 w 7467600"/>
              <a:gd name="connsiteY342" fmla="*/ 5955437 h 6858000"/>
              <a:gd name="connsiteX343" fmla="*/ 4689789 w 7467600"/>
              <a:gd name="connsiteY343" fmla="*/ 6268382 h 6858000"/>
              <a:gd name="connsiteX344" fmla="*/ 4418722 w 7467600"/>
              <a:gd name="connsiteY344" fmla="*/ 6570886 h 6858000"/>
              <a:gd name="connsiteX345" fmla="*/ 4214944 w 7467600"/>
              <a:gd name="connsiteY345" fmla="*/ 6858000 h 6858000"/>
              <a:gd name="connsiteX346" fmla="*/ 4177898 w 7467600"/>
              <a:gd name="connsiteY346" fmla="*/ 6858000 h 6858000"/>
              <a:gd name="connsiteX347" fmla="*/ 4391597 w 7467600"/>
              <a:gd name="connsiteY347" fmla="*/ 6556370 h 6858000"/>
              <a:gd name="connsiteX348" fmla="*/ 4668889 w 7467600"/>
              <a:gd name="connsiteY348" fmla="*/ 6246399 h 6858000"/>
              <a:gd name="connsiteX349" fmla="*/ 5055427 w 7467600"/>
              <a:gd name="connsiteY349" fmla="*/ 5931476 h 6858000"/>
              <a:gd name="connsiteX350" fmla="*/ 5371814 w 7467600"/>
              <a:gd name="connsiteY350" fmla="*/ 5678975 h 6858000"/>
              <a:gd name="connsiteX351" fmla="*/ 4987918 w 7467600"/>
              <a:gd name="connsiteY351" fmla="*/ 5838701 h 6858000"/>
              <a:gd name="connsiteX352" fmla="*/ 4317146 w 7467600"/>
              <a:gd name="connsiteY352" fmla="*/ 6587716 h 6858000"/>
              <a:gd name="connsiteX353" fmla="*/ 4171627 w 7467600"/>
              <a:gd name="connsiteY353" fmla="*/ 6858000 h 6858000"/>
              <a:gd name="connsiteX354" fmla="*/ 4081585 w 7467600"/>
              <a:gd name="connsiteY354" fmla="*/ 6858000 h 6858000"/>
              <a:gd name="connsiteX355" fmla="*/ 4238603 w 7467600"/>
              <a:gd name="connsiteY355" fmla="*/ 6559341 h 6858000"/>
              <a:gd name="connsiteX356" fmla="*/ 4778333 w 7467600"/>
              <a:gd name="connsiteY356" fmla="*/ 5873626 h 6858000"/>
              <a:gd name="connsiteX357" fmla="*/ 5414185 w 7467600"/>
              <a:gd name="connsiteY357" fmla="*/ 5573882 h 6858000"/>
              <a:gd name="connsiteX358" fmla="*/ 5959648 w 7467600"/>
              <a:gd name="connsiteY358" fmla="*/ 4760797 h 6858000"/>
              <a:gd name="connsiteX359" fmla="*/ 5355019 w 7467600"/>
              <a:gd name="connsiteY359" fmla="*/ 4734672 h 6858000"/>
              <a:gd name="connsiteX360" fmla="*/ 5083565 w 7467600"/>
              <a:gd name="connsiteY360" fmla="*/ 5179121 h 6858000"/>
              <a:gd name="connsiteX361" fmla="*/ 4713577 w 7467600"/>
              <a:gd name="connsiteY361" fmla="*/ 5616803 h 6858000"/>
              <a:gd name="connsiteX362" fmla="*/ 3989559 w 7467600"/>
              <a:gd name="connsiteY362" fmla="*/ 6145945 h 6858000"/>
              <a:gd name="connsiteX363" fmla="*/ 3939824 w 7467600"/>
              <a:gd name="connsiteY363" fmla="*/ 6066900 h 6858000"/>
              <a:gd name="connsiteX364" fmla="*/ 4584537 w 7467600"/>
              <a:gd name="connsiteY364" fmla="*/ 5324826 h 6858000"/>
              <a:gd name="connsiteX365" fmla="*/ 5037105 w 7467600"/>
              <a:gd name="connsiteY365" fmla="*/ 5088765 h 6858000"/>
              <a:gd name="connsiteX366" fmla="*/ 5039930 w 7467600"/>
              <a:gd name="connsiteY366" fmla="*/ 5089585 h 6858000"/>
              <a:gd name="connsiteX367" fmla="*/ 5263764 w 7467600"/>
              <a:gd name="connsiteY367" fmla="*/ 4735525 h 6858000"/>
              <a:gd name="connsiteX368" fmla="*/ 4086300 w 7467600"/>
              <a:gd name="connsiteY368" fmla="*/ 4884599 h 6858000"/>
              <a:gd name="connsiteX369" fmla="*/ 4085485 w 7467600"/>
              <a:gd name="connsiteY369" fmla="*/ 4899070 h 6858000"/>
              <a:gd name="connsiteX370" fmla="*/ 3871915 w 7467600"/>
              <a:gd name="connsiteY370" fmla="*/ 5253645 h 6858000"/>
              <a:gd name="connsiteX371" fmla="*/ 3799374 w 7467600"/>
              <a:gd name="connsiteY371" fmla="*/ 5466127 h 6858000"/>
              <a:gd name="connsiteX372" fmla="*/ 3498850 w 7467600"/>
              <a:gd name="connsiteY372" fmla="*/ 6661888 h 6858000"/>
              <a:gd name="connsiteX373" fmla="*/ 3399216 w 7467600"/>
              <a:gd name="connsiteY373" fmla="*/ 6858000 h 6858000"/>
              <a:gd name="connsiteX374" fmla="*/ 3303688 w 7467600"/>
              <a:gd name="connsiteY374" fmla="*/ 6858000 h 6858000"/>
              <a:gd name="connsiteX375" fmla="*/ 3391774 w 7467600"/>
              <a:gd name="connsiteY375" fmla="*/ 6697181 h 6858000"/>
              <a:gd name="connsiteX376" fmla="*/ 3735540 w 7467600"/>
              <a:gd name="connsiteY376" fmla="*/ 5546923 h 6858000"/>
              <a:gd name="connsiteX377" fmla="*/ 3729438 w 7467600"/>
              <a:gd name="connsiteY377" fmla="*/ 5569058 h 6858000"/>
              <a:gd name="connsiteX378" fmla="*/ 3707782 w 7467600"/>
              <a:gd name="connsiteY378" fmla="*/ 5644908 h 6858000"/>
              <a:gd name="connsiteX379" fmla="*/ 3583827 w 7467600"/>
              <a:gd name="connsiteY379" fmla="*/ 6039215 h 6858000"/>
              <a:gd name="connsiteX380" fmla="*/ 3547861 w 7467600"/>
              <a:gd name="connsiteY380" fmla="*/ 6129609 h 6858000"/>
              <a:gd name="connsiteX381" fmla="*/ 3490905 w 7467600"/>
              <a:gd name="connsiteY381" fmla="*/ 6277660 h 6858000"/>
              <a:gd name="connsiteX382" fmla="*/ 3455859 w 7467600"/>
              <a:gd name="connsiteY382" fmla="*/ 6391301 h 6858000"/>
              <a:gd name="connsiteX383" fmla="*/ 3429112 w 7467600"/>
              <a:gd name="connsiteY383" fmla="*/ 6479469 h 6858000"/>
              <a:gd name="connsiteX384" fmla="*/ 3304862 w 7467600"/>
              <a:gd name="connsiteY384" fmla="*/ 6796476 h 6858000"/>
              <a:gd name="connsiteX385" fmla="*/ 3276071 w 7467600"/>
              <a:gd name="connsiteY385" fmla="*/ 6858000 h 6858000"/>
              <a:gd name="connsiteX386" fmla="*/ 3240805 w 7467600"/>
              <a:gd name="connsiteY386" fmla="*/ 6858000 h 6858000"/>
              <a:gd name="connsiteX387" fmla="*/ 3275917 w 7467600"/>
              <a:gd name="connsiteY387" fmla="*/ 6783192 h 6858000"/>
              <a:gd name="connsiteX388" fmla="*/ 3399358 w 7467600"/>
              <a:gd name="connsiteY388" fmla="*/ 6469011 h 6858000"/>
              <a:gd name="connsiteX389" fmla="*/ 3425650 w 7467600"/>
              <a:gd name="connsiteY389" fmla="*/ 6381333 h 6858000"/>
              <a:gd name="connsiteX390" fmla="*/ 3460661 w 7467600"/>
              <a:gd name="connsiteY390" fmla="*/ 6266763 h 6858000"/>
              <a:gd name="connsiteX391" fmla="*/ 3518021 w 7467600"/>
              <a:gd name="connsiteY391" fmla="*/ 6117298 h 6858000"/>
              <a:gd name="connsiteX392" fmla="*/ 3554035 w 7467600"/>
              <a:gd name="connsiteY392" fmla="*/ 6027832 h 6858000"/>
              <a:gd name="connsiteX393" fmla="*/ 3677174 w 7467600"/>
              <a:gd name="connsiteY393" fmla="*/ 5636351 h 6858000"/>
              <a:gd name="connsiteX394" fmla="*/ 3698819 w 7467600"/>
              <a:gd name="connsiteY394" fmla="*/ 5560503 h 6858000"/>
              <a:gd name="connsiteX395" fmla="*/ 3702094 w 7467600"/>
              <a:gd name="connsiteY395" fmla="*/ 5549194 h 6858000"/>
              <a:gd name="connsiteX396" fmla="*/ 3398355 w 7467600"/>
              <a:gd name="connsiteY396" fmla="*/ 6094603 h 6858000"/>
              <a:gd name="connsiteX397" fmla="*/ 3193941 w 7467600"/>
              <a:gd name="connsiteY397" fmla="*/ 6798775 h 6858000"/>
              <a:gd name="connsiteX398" fmla="*/ 3184140 w 7467600"/>
              <a:gd name="connsiteY398" fmla="*/ 6858000 h 6858000"/>
              <a:gd name="connsiteX399" fmla="*/ 3099978 w 7467600"/>
              <a:gd name="connsiteY399" fmla="*/ 6858000 h 6858000"/>
              <a:gd name="connsiteX400" fmla="*/ 3101556 w 7467600"/>
              <a:gd name="connsiteY400" fmla="*/ 6843337 h 6858000"/>
              <a:gd name="connsiteX401" fmla="*/ 3370162 w 7467600"/>
              <a:gd name="connsiteY401" fmla="*/ 5785550 h 6858000"/>
              <a:gd name="connsiteX402" fmla="*/ 3746477 w 7467600"/>
              <a:gd name="connsiteY402" fmla="*/ 5377889 h 6858000"/>
              <a:gd name="connsiteX403" fmla="*/ 3863399 w 7467600"/>
              <a:gd name="connsiteY403" fmla="*/ 5087257 h 6858000"/>
              <a:gd name="connsiteX404" fmla="*/ 3968712 w 7467600"/>
              <a:gd name="connsiteY404" fmla="*/ 4913989 h 6858000"/>
              <a:gd name="connsiteX405" fmla="*/ 2792390 w 7467600"/>
              <a:gd name="connsiteY405" fmla="*/ 5382974 h 6858000"/>
              <a:gd name="connsiteX406" fmla="*/ 2714982 w 7467600"/>
              <a:gd name="connsiteY406" fmla="*/ 5427051 h 6858000"/>
              <a:gd name="connsiteX407" fmla="*/ 2813361 w 7467600"/>
              <a:gd name="connsiteY407" fmla="*/ 6023912 h 6858000"/>
              <a:gd name="connsiteX408" fmla="*/ 2688430 w 7467600"/>
              <a:gd name="connsiteY408" fmla="*/ 6801564 h 6858000"/>
              <a:gd name="connsiteX409" fmla="*/ 2629626 w 7467600"/>
              <a:gd name="connsiteY409" fmla="*/ 6763394 h 6858000"/>
              <a:gd name="connsiteX410" fmla="*/ 2565328 w 7467600"/>
              <a:gd name="connsiteY410" fmla="*/ 5516399 h 6858000"/>
              <a:gd name="connsiteX411" fmla="*/ 1922999 w 7467600"/>
              <a:gd name="connsiteY411" fmla="*/ 5980343 h 6858000"/>
              <a:gd name="connsiteX412" fmla="*/ 1950261 w 7467600"/>
              <a:gd name="connsiteY412" fmla="*/ 6405858 h 6858000"/>
              <a:gd name="connsiteX413" fmla="*/ 2365554 w 7467600"/>
              <a:gd name="connsiteY413" fmla="*/ 6759107 h 6858000"/>
              <a:gd name="connsiteX414" fmla="*/ 2424142 w 7467600"/>
              <a:gd name="connsiteY414" fmla="*/ 6858000 h 6858000"/>
              <a:gd name="connsiteX415" fmla="*/ 2395994 w 7467600"/>
              <a:gd name="connsiteY415" fmla="*/ 6858000 h 6858000"/>
              <a:gd name="connsiteX416" fmla="*/ 2392863 w 7467600"/>
              <a:gd name="connsiteY416" fmla="*/ 6852964 h 6858000"/>
              <a:gd name="connsiteX417" fmla="*/ 2017589 w 7467600"/>
              <a:gd name="connsiteY417" fmla="*/ 6493982 h 6858000"/>
              <a:gd name="connsiteX418" fmla="*/ 2147336 w 7467600"/>
              <a:gd name="connsiteY418" fmla="*/ 6594052 h 6858000"/>
              <a:gd name="connsiteX419" fmla="*/ 2207047 w 7467600"/>
              <a:gd name="connsiteY419" fmla="*/ 6654540 h 6858000"/>
              <a:gd name="connsiteX420" fmla="*/ 2299106 w 7467600"/>
              <a:gd name="connsiteY420" fmla="*/ 6778931 h 6858000"/>
              <a:gd name="connsiteX421" fmla="*/ 2314430 w 7467600"/>
              <a:gd name="connsiteY421" fmla="*/ 6801144 h 6858000"/>
              <a:gd name="connsiteX422" fmla="*/ 2352406 w 7467600"/>
              <a:gd name="connsiteY422" fmla="*/ 6858000 h 6858000"/>
              <a:gd name="connsiteX423" fmla="*/ 2314492 w 7467600"/>
              <a:gd name="connsiteY423" fmla="*/ 6858000 h 6858000"/>
              <a:gd name="connsiteX424" fmla="*/ 2288095 w 7467600"/>
              <a:gd name="connsiteY424" fmla="*/ 6818030 h 6858000"/>
              <a:gd name="connsiteX425" fmla="*/ 2272768 w 7467600"/>
              <a:gd name="connsiteY425" fmla="*/ 6795822 h 6858000"/>
              <a:gd name="connsiteX426" fmla="*/ 2182715 w 7467600"/>
              <a:gd name="connsiteY426" fmla="*/ 6675071 h 6858000"/>
              <a:gd name="connsiteX427" fmla="*/ 2032061 w 7467600"/>
              <a:gd name="connsiteY427" fmla="*/ 6541380 h 6858000"/>
              <a:gd name="connsiteX428" fmla="*/ 2257220 w 7467600"/>
              <a:gd name="connsiteY428" fmla="*/ 6826257 h 6858000"/>
              <a:gd name="connsiteX429" fmla="*/ 2281324 w 7467600"/>
              <a:gd name="connsiteY429" fmla="*/ 6858000 h 6858000"/>
              <a:gd name="connsiteX430" fmla="*/ 2242860 w 7467600"/>
              <a:gd name="connsiteY430" fmla="*/ 6858000 h 6858000"/>
              <a:gd name="connsiteX431" fmla="*/ 2232818 w 7467600"/>
              <a:gd name="connsiteY431" fmla="*/ 6844926 h 6858000"/>
              <a:gd name="connsiteX432" fmla="*/ 1990172 w 7467600"/>
              <a:gd name="connsiteY432" fmla="*/ 6542121 h 6858000"/>
              <a:gd name="connsiteX433" fmla="*/ 2124090 w 7467600"/>
              <a:gd name="connsiteY433" fmla="*/ 6761017 h 6858000"/>
              <a:gd name="connsiteX434" fmla="*/ 2200380 w 7467600"/>
              <a:gd name="connsiteY434" fmla="*/ 6858000 h 6858000"/>
              <a:gd name="connsiteX435" fmla="*/ 2147507 w 7467600"/>
              <a:gd name="connsiteY435" fmla="*/ 6858000 h 6858000"/>
              <a:gd name="connsiteX436" fmla="*/ 2070668 w 7467600"/>
              <a:gd name="connsiteY436" fmla="*/ 6761520 h 6858000"/>
              <a:gd name="connsiteX437" fmla="*/ 1975142 w 7467600"/>
              <a:gd name="connsiteY437" fmla="*/ 6585570 h 6858000"/>
              <a:gd name="connsiteX438" fmla="*/ 2050035 w 7467600"/>
              <a:gd name="connsiteY438" fmla="*/ 6813345 h 6858000"/>
              <a:gd name="connsiteX439" fmla="*/ 2063025 w 7467600"/>
              <a:gd name="connsiteY439" fmla="*/ 6858000 h 6858000"/>
              <a:gd name="connsiteX440" fmla="*/ 2021675 w 7467600"/>
              <a:gd name="connsiteY440" fmla="*/ 6858000 h 6858000"/>
              <a:gd name="connsiteX441" fmla="*/ 2019308 w 7467600"/>
              <a:gd name="connsiteY441" fmla="*/ 6847118 h 6858000"/>
              <a:gd name="connsiteX442" fmla="*/ 1938835 w 7467600"/>
              <a:gd name="connsiteY442" fmla="*/ 6551160 h 6858000"/>
              <a:gd name="connsiteX443" fmla="*/ 1953230 w 7467600"/>
              <a:gd name="connsiteY443" fmla="*/ 6759699 h 6858000"/>
              <a:gd name="connsiteX444" fmla="*/ 1956763 w 7467600"/>
              <a:gd name="connsiteY444" fmla="*/ 6778191 h 6858000"/>
              <a:gd name="connsiteX445" fmla="*/ 1967925 w 7467600"/>
              <a:gd name="connsiteY445" fmla="*/ 6858000 h 6858000"/>
              <a:gd name="connsiteX446" fmla="*/ 1936622 w 7467600"/>
              <a:gd name="connsiteY446" fmla="*/ 6858000 h 6858000"/>
              <a:gd name="connsiteX447" fmla="*/ 1926261 w 7467600"/>
              <a:gd name="connsiteY447" fmla="*/ 6784064 h 6858000"/>
              <a:gd name="connsiteX448" fmla="*/ 1922724 w 7467600"/>
              <a:gd name="connsiteY448" fmla="*/ 6765577 h 6858000"/>
              <a:gd name="connsiteX449" fmla="*/ 1904650 w 7467600"/>
              <a:gd name="connsiteY449" fmla="*/ 6639616 h 6858000"/>
              <a:gd name="connsiteX450" fmla="*/ 1885273 w 7467600"/>
              <a:gd name="connsiteY450" fmla="*/ 6858000 h 6858000"/>
              <a:gd name="connsiteX451" fmla="*/ 1854363 w 7467600"/>
              <a:gd name="connsiteY451" fmla="*/ 6858000 h 6858000"/>
              <a:gd name="connsiteX452" fmla="*/ 1880391 w 7467600"/>
              <a:gd name="connsiteY452" fmla="*/ 6603796 h 6858000"/>
              <a:gd name="connsiteX453" fmla="*/ 1818273 w 7467600"/>
              <a:gd name="connsiteY453" fmla="*/ 6715729 h 6858000"/>
              <a:gd name="connsiteX454" fmla="*/ 1794691 w 7467600"/>
              <a:gd name="connsiteY454" fmla="*/ 6843239 h 6858000"/>
              <a:gd name="connsiteX455" fmla="*/ 1794914 w 7467600"/>
              <a:gd name="connsiteY455" fmla="*/ 6858000 h 6858000"/>
              <a:gd name="connsiteX456" fmla="*/ 1746128 w 7467600"/>
              <a:gd name="connsiteY456" fmla="*/ 6858000 h 6858000"/>
              <a:gd name="connsiteX457" fmla="*/ 1753934 w 7467600"/>
              <a:gd name="connsiteY457" fmla="*/ 6724796 h 6858000"/>
              <a:gd name="connsiteX458" fmla="*/ 1792053 w 7467600"/>
              <a:gd name="connsiteY458" fmla="*/ 6572396 h 6858000"/>
              <a:gd name="connsiteX459" fmla="*/ 1862248 w 7467600"/>
              <a:gd name="connsiteY459" fmla="*/ 6266397 h 6858000"/>
              <a:gd name="connsiteX460" fmla="*/ 1862250 w 7467600"/>
              <a:gd name="connsiteY460" fmla="*/ 6033531 h 6858000"/>
              <a:gd name="connsiteX461" fmla="*/ 1211999 w 7467600"/>
              <a:gd name="connsiteY461" fmla="*/ 6683610 h 6858000"/>
              <a:gd name="connsiteX462" fmla="*/ 1213266 w 7467600"/>
              <a:gd name="connsiteY462" fmla="*/ 6691947 h 6858000"/>
              <a:gd name="connsiteX463" fmla="*/ 1203370 w 7467600"/>
              <a:gd name="connsiteY463" fmla="*/ 6850676 h 6858000"/>
              <a:gd name="connsiteX464" fmla="*/ 1203671 w 7467600"/>
              <a:gd name="connsiteY464" fmla="*/ 6858000 h 6858000"/>
              <a:gd name="connsiteX465" fmla="*/ 1143180 w 7467600"/>
              <a:gd name="connsiteY465" fmla="*/ 6858000 h 6858000"/>
              <a:gd name="connsiteX466" fmla="*/ 1142176 w 7467600"/>
              <a:gd name="connsiteY466" fmla="*/ 6766045 h 6858000"/>
              <a:gd name="connsiteX467" fmla="*/ 1067484 w 7467600"/>
              <a:gd name="connsiteY467" fmla="*/ 6858000 h 6858000"/>
              <a:gd name="connsiteX468" fmla="*/ 953928 w 7467600"/>
              <a:gd name="connsiteY468" fmla="*/ 6858000 h 6858000"/>
              <a:gd name="connsiteX469" fmla="*/ 959715 w 7467600"/>
              <a:gd name="connsiteY469" fmla="*/ 6850185 h 6858000"/>
              <a:gd name="connsiteX470" fmla="*/ 1483788 w 7467600"/>
              <a:gd name="connsiteY470" fmla="*/ 6259174 h 6858000"/>
              <a:gd name="connsiteX471" fmla="*/ 1100671 w 7467600"/>
              <a:gd name="connsiteY471" fmla="*/ 6252137 h 6858000"/>
              <a:gd name="connsiteX472" fmla="*/ 1090144 w 7467600"/>
              <a:gd name="connsiteY472" fmla="*/ 6256748 h 6858000"/>
              <a:gd name="connsiteX473" fmla="*/ 1095872 w 7467600"/>
              <a:gd name="connsiteY473" fmla="*/ 6271892 h 6858000"/>
              <a:gd name="connsiteX474" fmla="*/ 262785 w 7467600"/>
              <a:gd name="connsiteY474" fmla="*/ 6845450 h 6858000"/>
              <a:gd name="connsiteX475" fmla="*/ 209968 w 7467600"/>
              <a:gd name="connsiteY475" fmla="*/ 6770713 h 6858000"/>
              <a:gd name="connsiteX476" fmla="*/ 873460 w 7467600"/>
              <a:gd name="connsiteY476" fmla="*/ 6253768 h 6858000"/>
              <a:gd name="connsiteX477" fmla="*/ 192686 w 7467600"/>
              <a:gd name="connsiteY477" fmla="*/ 5849257 h 6858000"/>
              <a:gd name="connsiteX478" fmla="*/ 4696 w 7467600"/>
              <a:gd name="connsiteY478" fmla="*/ 5697668 h 6858000"/>
              <a:gd name="connsiteX479" fmla="*/ 0 w 7467600"/>
              <a:gd name="connsiteY479" fmla="*/ 5689984 h 6858000"/>
              <a:gd name="connsiteX480" fmla="*/ 0 w 7467600"/>
              <a:gd name="connsiteY480" fmla="*/ 5513472 h 6858000"/>
              <a:gd name="connsiteX481" fmla="*/ 174101 w 7467600"/>
              <a:gd name="connsiteY481" fmla="*/ 5620277 h 6858000"/>
              <a:gd name="connsiteX482" fmla="*/ 891800 w 7467600"/>
              <a:gd name="connsiteY482" fmla="*/ 6036935 h 6858000"/>
              <a:gd name="connsiteX483" fmla="*/ 1072219 w 7467600"/>
              <a:gd name="connsiteY483" fmla="*/ 6169443 h 6858000"/>
              <a:gd name="connsiteX484" fmla="*/ 1074117 w 7467600"/>
              <a:gd name="connsiteY484" fmla="*/ 6170301 h 6858000"/>
              <a:gd name="connsiteX485" fmla="*/ 1083114 w 7467600"/>
              <a:gd name="connsiteY485" fmla="*/ 6174131 h 6858000"/>
              <a:gd name="connsiteX486" fmla="*/ 1543010 w 7467600"/>
              <a:gd name="connsiteY486" fmla="*/ 6191140 h 6858000"/>
              <a:gd name="connsiteX487" fmla="*/ 1551080 w 7467600"/>
              <a:gd name="connsiteY487" fmla="*/ 6195006 h 6858000"/>
              <a:gd name="connsiteX488" fmla="*/ 2345443 w 7467600"/>
              <a:gd name="connsiteY488" fmla="*/ 5549882 h 6858000"/>
              <a:gd name="connsiteX489" fmla="*/ 1721499 w 7467600"/>
              <a:gd name="connsiteY489" fmla="*/ 5599969 h 6858000"/>
              <a:gd name="connsiteX490" fmla="*/ 767716 w 7467600"/>
              <a:gd name="connsiteY490" fmla="*/ 5472768 h 6858000"/>
              <a:gd name="connsiteX491" fmla="*/ 722147 w 7467600"/>
              <a:gd name="connsiteY491" fmla="*/ 5393091 h 6858000"/>
              <a:gd name="connsiteX492" fmla="*/ 1485552 w 7467600"/>
              <a:gd name="connsiteY492" fmla="*/ 5313202 h 6858000"/>
              <a:gd name="connsiteX493" fmla="*/ 2143004 w 7467600"/>
              <a:gd name="connsiteY493" fmla="*/ 5402420 h 6858000"/>
              <a:gd name="connsiteX494" fmla="*/ 1933391 w 7467600"/>
              <a:gd name="connsiteY494" fmla="*/ 5156971 h 6858000"/>
              <a:gd name="connsiteX495" fmla="*/ 1827118 w 7467600"/>
              <a:gd name="connsiteY495" fmla="*/ 4968410 h 6858000"/>
              <a:gd name="connsiteX496" fmla="*/ 1837349 w 7467600"/>
              <a:gd name="connsiteY496" fmla="*/ 4956357 h 6858000"/>
              <a:gd name="connsiteX497" fmla="*/ 2162835 w 7467600"/>
              <a:gd name="connsiteY497" fmla="*/ 5187853 h 6858000"/>
              <a:gd name="connsiteX498" fmla="*/ 2257167 w 7467600"/>
              <a:gd name="connsiteY498" fmla="*/ 5462123 h 6858000"/>
              <a:gd name="connsiteX499" fmla="*/ 2261598 w 7467600"/>
              <a:gd name="connsiteY499" fmla="*/ 5467998 h 6858000"/>
              <a:gd name="connsiteX500" fmla="*/ 2437177 w 7467600"/>
              <a:gd name="connsiteY500" fmla="*/ 5479608 h 6858000"/>
              <a:gd name="connsiteX501" fmla="*/ 2445247 w 7467600"/>
              <a:gd name="connsiteY501" fmla="*/ 5483476 h 6858000"/>
              <a:gd name="connsiteX502" fmla="*/ 2743626 w 7467600"/>
              <a:gd name="connsiteY502" fmla="*/ 5304819 h 6858000"/>
              <a:gd name="connsiteX503" fmla="*/ 3048102 w 7467600"/>
              <a:gd name="connsiteY503" fmla="*/ 5150595 h 6858000"/>
              <a:gd name="connsiteX504" fmla="*/ 1799414 w 7467600"/>
              <a:gd name="connsiteY504" fmla="*/ 4694732 h 6858000"/>
              <a:gd name="connsiteX505" fmla="*/ 1771735 w 7467600"/>
              <a:gd name="connsiteY505" fmla="*/ 4619929 h 6858000"/>
              <a:gd name="connsiteX506" fmla="*/ 3104273 w 7467600"/>
              <a:gd name="connsiteY506" fmla="*/ 5076159 h 6858000"/>
              <a:gd name="connsiteX507" fmla="*/ 3113245 w 7467600"/>
              <a:gd name="connsiteY507" fmla="*/ 5090705 h 6858000"/>
              <a:gd name="connsiteX508" fmla="*/ 3126294 w 7467600"/>
              <a:gd name="connsiteY508" fmla="*/ 5114400 h 6858000"/>
              <a:gd name="connsiteX509" fmla="*/ 3937433 w 7467600"/>
              <a:gd name="connsiteY509" fmla="*/ 4830473 h 6858000"/>
              <a:gd name="connsiteX510" fmla="*/ 3590475 w 7467600"/>
              <a:gd name="connsiteY510" fmla="*/ 4597974 h 6858000"/>
              <a:gd name="connsiteX511" fmla="*/ 3100264 w 7467600"/>
              <a:gd name="connsiteY511" fmla="*/ 4579845 h 6858000"/>
              <a:gd name="connsiteX512" fmla="*/ 2183576 w 7467600"/>
              <a:gd name="connsiteY512" fmla="*/ 4227150 h 6858000"/>
              <a:gd name="connsiteX513" fmla="*/ 2151029 w 7467600"/>
              <a:gd name="connsiteY513" fmla="*/ 4146947 h 6858000"/>
              <a:gd name="connsiteX514" fmla="*/ 3563434 w 7467600"/>
              <a:gd name="connsiteY514" fmla="*/ 4469115 h 6858000"/>
              <a:gd name="connsiteX515" fmla="*/ 3177952 w 7467600"/>
              <a:gd name="connsiteY515" fmla="*/ 3657386 h 6858000"/>
              <a:gd name="connsiteX516" fmla="*/ 3189263 w 7467600"/>
              <a:gd name="connsiteY516" fmla="*/ 3625726 h 6858000"/>
              <a:gd name="connsiteX517" fmla="*/ 3560912 w 7467600"/>
              <a:gd name="connsiteY517" fmla="*/ 4079863 h 6858000"/>
              <a:gd name="connsiteX518" fmla="*/ 3626636 w 7467600"/>
              <a:gd name="connsiteY518" fmla="*/ 4512230 h 6858000"/>
              <a:gd name="connsiteX519" fmla="*/ 3653088 w 7467600"/>
              <a:gd name="connsiteY519" fmla="*/ 4521417 h 6858000"/>
              <a:gd name="connsiteX520" fmla="*/ 3988128 w 7467600"/>
              <a:gd name="connsiteY520" fmla="*/ 4817267 h 6858000"/>
              <a:gd name="connsiteX521" fmla="*/ 4830582 w 7467600"/>
              <a:gd name="connsiteY521" fmla="*/ 4676000 h 6858000"/>
              <a:gd name="connsiteX522" fmla="*/ 4830100 w 7467600"/>
              <a:gd name="connsiteY522" fmla="*/ 4675554 h 6858000"/>
              <a:gd name="connsiteX523" fmla="*/ 4036318 w 7467600"/>
              <a:gd name="connsiteY523" fmla="*/ 4147013 h 6858000"/>
              <a:gd name="connsiteX524" fmla="*/ 3432098 w 7467600"/>
              <a:gd name="connsiteY524" fmla="*/ 3537312 h 6858000"/>
              <a:gd name="connsiteX525" fmla="*/ 3446761 w 7467600"/>
              <a:gd name="connsiteY525" fmla="*/ 3461278 h 6858000"/>
              <a:gd name="connsiteX526" fmla="*/ 4419733 w 7467600"/>
              <a:gd name="connsiteY526" fmla="*/ 3963555 h 6858000"/>
              <a:gd name="connsiteX527" fmla="*/ 4781371 w 7467600"/>
              <a:gd name="connsiteY527" fmla="*/ 4458604 h 6858000"/>
              <a:gd name="connsiteX528" fmla="*/ 4780440 w 7467600"/>
              <a:gd name="connsiteY528" fmla="*/ 4470290 h 6858000"/>
              <a:gd name="connsiteX529" fmla="*/ 4898954 w 7467600"/>
              <a:gd name="connsiteY529" fmla="*/ 4662092 h 6858000"/>
              <a:gd name="connsiteX530" fmla="*/ 4900699 w 7467600"/>
              <a:gd name="connsiteY530" fmla="*/ 4670867 h 6858000"/>
              <a:gd name="connsiteX531" fmla="*/ 5714511 w 7467600"/>
              <a:gd name="connsiteY531" fmla="*/ 4663483 h 6858000"/>
              <a:gd name="connsiteX532" fmla="*/ 5464793 w 7467600"/>
              <a:gd name="connsiteY532" fmla="*/ 4393556 h 6858000"/>
              <a:gd name="connsiteX533" fmla="*/ 5461897 w 7467600"/>
              <a:gd name="connsiteY533" fmla="*/ 4390879 h 6858000"/>
              <a:gd name="connsiteX534" fmla="*/ 4294126 w 7467600"/>
              <a:gd name="connsiteY534" fmla="*/ 3303048 h 6858000"/>
              <a:gd name="connsiteX535" fmla="*/ 4305321 w 7467600"/>
              <a:gd name="connsiteY535" fmla="*/ 3256953 h 6858000"/>
              <a:gd name="connsiteX536" fmla="*/ 4949299 w 7467600"/>
              <a:gd name="connsiteY536" fmla="*/ 3766336 h 6858000"/>
              <a:gd name="connsiteX537" fmla="*/ 5291452 w 7467600"/>
              <a:gd name="connsiteY537" fmla="*/ 4076801 h 6858000"/>
              <a:gd name="connsiteX538" fmla="*/ 5434998 w 7467600"/>
              <a:gd name="connsiteY538" fmla="*/ 4254100 h 6858000"/>
              <a:gd name="connsiteX539" fmla="*/ 5351015 w 7467600"/>
              <a:gd name="connsiteY539" fmla="*/ 3760989 h 6858000"/>
              <a:gd name="connsiteX540" fmla="*/ 5413780 w 7467600"/>
              <a:gd name="connsiteY540" fmla="*/ 2966265 h 6858000"/>
              <a:gd name="connsiteX541" fmla="*/ 5425627 w 7467600"/>
              <a:gd name="connsiteY541" fmla="*/ 2954192 h 6858000"/>
              <a:gd name="connsiteX542" fmla="*/ 6604735 w 7467600"/>
              <a:gd name="connsiteY542" fmla="*/ 2041381 h 6858000"/>
              <a:gd name="connsiteX543" fmla="*/ 7204487 w 7467600"/>
              <a:gd name="connsiteY543" fmla="*/ 2742112 h 6858000"/>
              <a:gd name="connsiteX544" fmla="*/ 7131592 w 7467600"/>
              <a:gd name="connsiteY544" fmla="*/ 2672096 h 6858000"/>
              <a:gd name="connsiteX545" fmla="*/ 6996344 w 7467600"/>
              <a:gd name="connsiteY545" fmla="*/ 2518310 h 6858000"/>
              <a:gd name="connsiteX546" fmla="*/ 6735495 w 7467600"/>
              <a:gd name="connsiteY546" fmla="*/ 2196890 h 6858000"/>
              <a:gd name="connsiteX547" fmla="*/ 6721901 w 7467600"/>
              <a:gd name="connsiteY547" fmla="*/ 2179274 h 6858000"/>
              <a:gd name="connsiteX548" fmla="*/ 6604735 w 7467600"/>
              <a:gd name="connsiteY548" fmla="*/ 2041381 h 6858000"/>
              <a:gd name="connsiteX549" fmla="*/ 6591670 w 7467600"/>
              <a:gd name="connsiteY549" fmla="*/ 1988277 h 6858000"/>
              <a:gd name="connsiteX550" fmla="*/ 6747349 w 7467600"/>
              <a:gd name="connsiteY550" fmla="*/ 2160069 h 6858000"/>
              <a:gd name="connsiteX551" fmla="*/ 6760943 w 7467600"/>
              <a:gd name="connsiteY551" fmla="*/ 2177686 h 6858000"/>
              <a:gd name="connsiteX552" fmla="*/ 7021065 w 7467600"/>
              <a:gd name="connsiteY552" fmla="*/ 2498102 h 6858000"/>
              <a:gd name="connsiteX553" fmla="*/ 7155223 w 7467600"/>
              <a:gd name="connsiteY553" fmla="*/ 2650386 h 6858000"/>
              <a:gd name="connsiteX554" fmla="*/ 7203167 w 7467600"/>
              <a:gd name="connsiteY554" fmla="*/ 2697288 h 6858000"/>
              <a:gd name="connsiteX555" fmla="*/ 6937703 w 7467600"/>
              <a:gd name="connsiteY555" fmla="*/ 2321981 h 6858000"/>
              <a:gd name="connsiteX556" fmla="*/ 6591670 w 7467600"/>
              <a:gd name="connsiteY556" fmla="*/ 1988277 h 6858000"/>
              <a:gd name="connsiteX557" fmla="*/ 5798671 w 7467600"/>
              <a:gd name="connsiteY557" fmla="*/ 1981601 h 6858000"/>
              <a:gd name="connsiteX558" fmla="*/ 5754709 w 7467600"/>
              <a:gd name="connsiteY558" fmla="*/ 2071454 h 6858000"/>
              <a:gd name="connsiteX559" fmla="*/ 5763044 w 7467600"/>
              <a:gd name="connsiteY559" fmla="*/ 2842206 h 6858000"/>
              <a:gd name="connsiteX560" fmla="*/ 5764974 w 7467600"/>
              <a:gd name="connsiteY560" fmla="*/ 2799609 h 6858000"/>
              <a:gd name="connsiteX561" fmla="*/ 5767665 w 7467600"/>
              <a:gd name="connsiteY561" fmla="*/ 2666409 h 6858000"/>
              <a:gd name="connsiteX562" fmla="*/ 5763055 w 7467600"/>
              <a:gd name="connsiteY562" fmla="*/ 2579705 h 6858000"/>
              <a:gd name="connsiteX563" fmla="*/ 5758079 w 7467600"/>
              <a:gd name="connsiteY563" fmla="*/ 2492508 h 6858000"/>
              <a:gd name="connsiteX564" fmla="*/ 5779325 w 7467600"/>
              <a:gd name="connsiteY564" fmla="*/ 2197069 h 6858000"/>
              <a:gd name="connsiteX565" fmla="*/ 5798671 w 7467600"/>
              <a:gd name="connsiteY565" fmla="*/ 1981601 h 6858000"/>
              <a:gd name="connsiteX566" fmla="*/ 5829202 w 7467600"/>
              <a:gd name="connsiteY566" fmla="*/ 1971679 h 6858000"/>
              <a:gd name="connsiteX567" fmla="*/ 5809558 w 7467600"/>
              <a:gd name="connsiteY567" fmla="*/ 2198043 h 6858000"/>
              <a:gd name="connsiteX568" fmla="*/ 5788653 w 7467600"/>
              <a:gd name="connsiteY568" fmla="*/ 2489430 h 6858000"/>
              <a:gd name="connsiteX569" fmla="*/ 5793439 w 7467600"/>
              <a:gd name="connsiteY569" fmla="*/ 2575235 h 6858000"/>
              <a:gd name="connsiteX570" fmla="*/ 5796837 w 7467600"/>
              <a:gd name="connsiteY570" fmla="*/ 2637633 h 6858000"/>
              <a:gd name="connsiteX571" fmla="*/ 5818614 w 7467600"/>
              <a:gd name="connsiteY571" fmla="*/ 2473055 h 6858000"/>
              <a:gd name="connsiteX572" fmla="*/ 5829202 w 7467600"/>
              <a:gd name="connsiteY572" fmla="*/ 1971679 h 6858000"/>
              <a:gd name="connsiteX573" fmla="*/ 5911389 w 7467600"/>
              <a:gd name="connsiteY573" fmla="*/ 1898371 h 6858000"/>
              <a:gd name="connsiteX574" fmla="*/ 6237627 w 7467600"/>
              <a:gd name="connsiteY574" fmla="*/ 2231921 h 6858000"/>
              <a:gd name="connsiteX575" fmla="*/ 5911389 w 7467600"/>
              <a:gd name="connsiteY575" fmla="*/ 1898371 h 6858000"/>
              <a:gd name="connsiteX576" fmla="*/ 6944437 w 7467600"/>
              <a:gd name="connsiteY576" fmla="*/ 1575402 h 6858000"/>
              <a:gd name="connsiteX577" fmla="*/ 6304730 w 7467600"/>
              <a:gd name="connsiteY577" fmla="*/ 1766654 h 6858000"/>
              <a:gd name="connsiteX578" fmla="*/ 6944437 w 7467600"/>
              <a:gd name="connsiteY578" fmla="*/ 1575402 h 6858000"/>
              <a:gd name="connsiteX579" fmla="*/ 7019523 w 7467600"/>
              <a:gd name="connsiteY579" fmla="*/ 1519450 h 6858000"/>
              <a:gd name="connsiteX580" fmla="*/ 6298091 w 7467600"/>
              <a:gd name="connsiteY580" fmla="*/ 1737122 h 6858000"/>
              <a:gd name="connsiteX581" fmla="*/ 7019523 w 7467600"/>
              <a:gd name="connsiteY581" fmla="*/ 1519450 h 6858000"/>
              <a:gd name="connsiteX582" fmla="*/ 2399523 w 7467600"/>
              <a:gd name="connsiteY582" fmla="*/ 1428234 h 6858000"/>
              <a:gd name="connsiteX583" fmla="*/ 2224982 w 7467600"/>
              <a:gd name="connsiteY583" fmla="*/ 1826201 h 6858000"/>
              <a:gd name="connsiteX584" fmla="*/ 2096099 w 7467600"/>
              <a:gd name="connsiteY584" fmla="*/ 2345900 h 6858000"/>
              <a:gd name="connsiteX585" fmla="*/ 2283317 w 7467600"/>
              <a:gd name="connsiteY585" fmla="*/ 1796925 h 6858000"/>
              <a:gd name="connsiteX586" fmla="*/ 2399523 w 7467600"/>
              <a:gd name="connsiteY586" fmla="*/ 1428234 h 6858000"/>
              <a:gd name="connsiteX587" fmla="*/ 2448558 w 7467600"/>
              <a:gd name="connsiteY587" fmla="*/ 1373435 h 6858000"/>
              <a:gd name="connsiteX588" fmla="*/ 2312521 w 7467600"/>
              <a:gd name="connsiteY588" fmla="*/ 1806140 h 6858000"/>
              <a:gd name="connsiteX589" fmla="*/ 2127533 w 7467600"/>
              <a:gd name="connsiteY589" fmla="*/ 2348380 h 6858000"/>
              <a:gd name="connsiteX590" fmla="*/ 2358080 w 7467600"/>
              <a:gd name="connsiteY590" fmla="*/ 1866134 h 6858000"/>
              <a:gd name="connsiteX591" fmla="*/ 2407436 w 7467600"/>
              <a:gd name="connsiteY591" fmla="*/ 1651070 h 6858000"/>
              <a:gd name="connsiteX592" fmla="*/ 2448558 w 7467600"/>
              <a:gd name="connsiteY592" fmla="*/ 1373435 h 6858000"/>
              <a:gd name="connsiteX593" fmla="*/ 278707 w 7467600"/>
              <a:gd name="connsiteY593" fmla="*/ 1352270 h 6858000"/>
              <a:gd name="connsiteX594" fmla="*/ 321570 w 7467600"/>
              <a:gd name="connsiteY594" fmla="*/ 1861610 h 6858000"/>
              <a:gd name="connsiteX595" fmla="*/ 294281 w 7467600"/>
              <a:gd name="connsiteY595" fmla="*/ 1440658 h 6858000"/>
              <a:gd name="connsiteX596" fmla="*/ 278707 w 7467600"/>
              <a:gd name="connsiteY596" fmla="*/ 1352270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5236 w 7467600"/>
              <a:gd name="connsiteY631" fmla="*/ 1268632 h 6858000"/>
              <a:gd name="connsiteX632" fmla="*/ 6516292 w 7467600"/>
              <a:gd name="connsiteY632" fmla="*/ 1263064 h 6858000"/>
              <a:gd name="connsiteX633" fmla="*/ 5736320 w 7467600"/>
              <a:gd name="connsiteY633" fmla="*/ 1501803 h 6858000"/>
              <a:gd name="connsiteX634" fmla="*/ 6516292 w 7467600"/>
              <a:gd name="connsiteY634" fmla="*/ 1263064 h 6858000"/>
              <a:gd name="connsiteX635" fmla="*/ 291466 w 7467600"/>
              <a:gd name="connsiteY635" fmla="*/ 1250369 h 6858000"/>
              <a:gd name="connsiteX636" fmla="*/ 323180 w 7467600"/>
              <a:gd name="connsiteY636" fmla="*/ 1435283 h 6858000"/>
              <a:gd name="connsiteX637" fmla="*/ 349381 w 7467600"/>
              <a:gd name="connsiteY637" fmla="*/ 1875041 h 6858000"/>
              <a:gd name="connsiteX638" fmla="*/ 374363 w 7467600"/>
              <a:gd name="connsiteY638" fmla="*/ 1506494 h 6858000"/>
              <a:gd name="connsiteX639" fmla="*/ 302168 w 7467600"/>
              <a:gd name="connsiteY639" fmla="*/ 1274495 h 6858000"/>
              <a:gd name="connsiteX640" fmla="*/ 291466 w 7467600"/>
              <a:gd name="connsiteY640" fmla="*/ 1250369 h 6858000"/>
              <a:gd name="connsiteX641" fmla="*/ 678222 w 7467600"/>
              <a:gd name="connsiteY641" fmla="*/ 1248670 h 6858000"/>
              <a:gd name="connsiteX642" fmla="*/ 775536 w 7467600"/>
              <a:gd name="connsiteY642" fmla="*/ 1388015 h 6858000"/>
              <a:gd name="connsiteX643" fmla="*/ 894529 w 7467600"/>
              <a:gd name="connsiteY643" fmla="*/ 1567739 h 6858000"/>
              <a:gd name="connsiteX644" fmla="*/ 948000 w 7467600"/>
              <a:gd name="connsiteY644" fmla="*/ 1663088 h 6858000"/>
              <a:gd name="connsiteX645" fmla="*/ 1006812 w 7467600"/>
              <a:gd name="connsiteY645" fmla="*/ 1767683 h 6858000"/>
              <a:gd name="connsiteX646" fmla="*/ 1149133 w 7467600"/>
              <a:gd name="connsiteY646" fmla="*/ 1971513 h 6858000"/>
              <a:gd name="connsiteX647" fmla="*/ 1333952 w 7467600"/>
              <a:gd name="connsiteY647" fmla="*/ 2251620 h 6858000"/>
              <a:gd name="connsiteX648" fmla="*/ 1337329 w 7467600"/>
              <a:gd name="connsiteY648" fmla="*/ 2258350 h 6858000"/>
              <a:gd name="connsiteX649" fmla="*/ 1014726 w 7467600"/>
              <a:gd name="connsiteY649" fmla="*/ 1615556 h 6858000"/>
              <a:gd name="connsiteX650" fmla="*/ 678222 w 7467600"/>
              <a:gd name="connsiteY650" fmla="*/ 1248670 h 6858000"/>
              <a:gd name="connsiteX651" fmla="*/ 6691602 w 7467600"/>
              <a:gd name="connsiteY651" fmla="*/ 1140573 h 6858000"/>
              <a:gd name="connsiteX652" fmla="*/ 6571100 w 7467600"/>
              <a:gd name="connsiteY652" fmla="*/ 1183662 h 6858000"/>
              <a:gd name="connsiteX653" fmla="*/ 6241687 w 7467600"/>
              <a:gd name="connsiteY653" fmla="*/ 1257600 h 6858000"/>
              <a:gd name="connsiteX654" fmla="*/ 5693009 w 7467600"/>
              <a:gd name="connsiteY654" fmla="*/ 1478256 h 6858000"/>
              <a:gd name="connsiteX655" fmla="*/ 6548420 w 7467600"/>
              <a:gd name="connsiteY655" fmla="*/ 1214599 h 6858000"/>
              <a:gd name="connsiteX656" fmla="*/ 6605473 w 7467600"/>
              <a:gd name="connsiteY656" fmla="*/ 1184686 h 6858000"/>
              <a:gd name="connsiteX657" fmla="*/ 6691602 w 7467600"/>
              <a:gd name="connsiteY657" fmla="*/ 1140573 h 6858000"/>
              <a:gd name="connsiteX658" fmla="*/ 4002475 w 7467600"/>
              <a:gd name="connsiteY658" fmla="*/ 1037802 h 6858000"/>
              <a:gd name="connsiteX659" fmla="*/ 4000324 w 7467600"/>
              <a:gd name="connsiteY659" fmla="*/ 1039362 h 6858000"/>
              <a:gd name="connsiteX660" fmla="*/ 4002862 w 7467600"/>
              <a:gd name="connsiteY660" fmla="*/ 1042866 h 6858000"/>
              <a:gd name="connsiteX661" fmla="*/ 4002475 w 7467600"/>
              <a:gd name="connsiteY661" fmla="*/ 1037802 h 6858000"/>
              <a:gd name="connsiteX662" fmla="*/ 506322 w 7467600"/>
              <a:gd name="connsiteY662" fmla="*/ 1020997 h 6858000"/>
              <a:gd name="connsiteX663" fmla="*/ 533068 w 7467600"/>
              <a:gd name="connsiteY663" fmla="*/ 1029409 h 6858000"/>
              <a:gd name="connsiteX664" fmla="*/ 1232525 w 7467600"/>
              <a:gd name="connsiteY664" fmla="*/ 1804675 h 6858000"/>
              <a:gd name="connsiteX665" fmla="*/ 1388858 w 7467600"/>
              <a:gd name="connsiteY665" fmla="*/ 2368011 h 6858000"/>
              <a:gd name="connsiteX666" fmla="*/ 1384098 w 7467600"/>
              <a:gd name="connsiteY666" fmla="*/ 2378125 h 6858000"/>
              <a:gd name="connsiteX667" fmla="*/ 1425393 w 7467600"/>
              <a:gd name="connsiteY667" fmla="*/ 2589124 h 6858000"/>
              <a:gd name="connsiteX668" fmla="*/ 1424001 w 7467600"/>
              <a:gd name="connsiteY668" fmla="*/ 2597541 h 6858000"/>
              <a:gd name="connsiteX669" fmla="*/ 2152729 w 7467600"/>
              <a:gd name="connsiteY669" fmla="*/ 2864487 h 6858000"/>
              <a:gd name="connsiteX670" fmla="*/ 2020609 w 7467600"/>
              <a:gd name="connsiteY670" fmla="*/ 2539671 h 6858000"/>
              <a:gd name="connsiteX671" fmla="*/ 2018920 w 7467600"/>
              <a:gd name="connsiteY671" fmla="*/ 2536309 h 6858000"/>
              <a:gd name="connsiteX672" fmla="*/ 1342441 w 7467600"/>
              <a:gd name="connsiteY672" fmla="*/ 1173017 h 6858000"/>
              <a:gd name="connsiteX673" fmla="*/ 1367925 w 7467600"/>
              <a:gd name="connsiteY673" fmla="*/ 1135648 h 6858000"/>
              <a:gd name="connsiteX674" fmla="*/ 1771401 w 7467600"/>
              <a:gd name="connsiteY674" fmla="*/ 1806673 h 6858000"/>
              <a:gd name="connsiteX675" fmla="*/ 1972385 w 7467600"/>
              <a:gd name="connsiteY675" fmla="*/ 2198735 h 6858000"/>
              <a:gd name="connsiteX676" fmla="*/ 2040892 w 7467600"/>
              <a:gd name="connsiteY676" fmla="*/ 2405205 h 6858000"/>
              <a:gd name="connsiteX677" fmla="*/ 2131689 w 7467600"/>
              <a:gd name="connsiteY677" fmla="*/ 1936926 h 6858000"/>
              <a:gd name="connsiteX678" fmla="*/ 2454820 w 7467600"/>
              <a:gd name="connsiteY678" fmla="*/ 1248808 h 6858000"/>
              <a:gd name="connsiteX679" fmla="*/ 2492512 w 7467600"/>
              <a:gd name="connsiteY679" fmla="*/ 1302920 h 6858000"/>
              <a:gd name="connsiteX680" fmla="*/ 2081216 w 7467600"/>
              <a:gd name="connsiteY680" fmla="*/ 2527513 h 6858000"/>
              <a:gd name="connsiteX681" fmla="*/ 2081211 w 7467600"/>
              <a:gd name="connsiteY681" fmla="*/ 2528916 h 6858000"/>
              <a:gd name="connsiteX682" fmla="*/ 2199067 w 7467600"/>
              <a:gd name="connsiteY682" fmla="*/ 2884061 h 6858000"/>
              <a:gd name="connsiteX683" fmla="*/ 3192586 w 7467600"/>
              <a:gd name="connsiteY683" fmla="*/ 3411496 h 6858000"/>
              <a:gd name="connsiteX684" fmla="*/ 3182620 w 7467600"/>
              <a:gd name="connsiteY684" fmla="*/ 3483279 h 6858000"/>
              <a:gd name="connsiteX685" fmla="*/ 2435119 w 7467600"/>
              <a:gd name="connsiteY685" fmla="*/ 3080173 h 6858000"/>
              <a:gd name="connsiteX686" fmla="*/ 2410152 w 7467600"/>
              <a:gd name="connsiteY686" fmla="*/ 3063751 h 6858000"/>
              <a:gd name="connsiteX687" fmla="*/ 2408099 w 7467600"/>
              <a:gd name="connsiteY687" fmla="*/ 3064403 h 6858000"/>
              <a:gd name="connsiteX688" fmla="*/ 2407218 w 7467600"/>
              <a:gd name="connsiteY688" fmla="*/ 3070324 h 6858000"/>
              <a:gd name="connsiteX689" fmla="*/ 2380138 w 7467600"/>
              <a:gd name="connsiteY689" fmla="*/ 3099341 h 6858000"/>
              <a:gd name="connsiteX690" fmla="*/ 1765923 w 7467600"/>
              <a:gd name="connsiteY690" fmla="*/ 3581043 h 6858000"/>
              <a:gd name="connsiteX691" fmla="*/ 1702258 w 7467600"/>
              <a:gd name="connsiteY691" fmla="*/ 3612286 h 6858000"/>
              <a:gd name="connsiteX692" fmla="*/ 1538370 w 7467600"/>
              <a:gd name="connsiteY692" fmla="*/ 3811804 h 6858000"/>
              <a:gd name="connsiteX693" fmla="*/ 542867 w 7467600"/>
              <a:gd name="connsiteY693" fmla="*/ 4944092 h 6858000"/>
              <a:gd name="connsiteX694" fmla="*/ 515800 w 7467600"/>
              <a:gd name="connsiteY694" fmla="*/ 4862180 h 6858000"/>
              <a:gd name="connsiteX695" fmla="*/ 909145 w 7467600"/>
              <a:gd name="connsiteY695" fmla="*/ 4199225 h 6858000"/>
              <a:gd name="connsiteX696" fmla="*/ 1214067 w 7467600"/>
              <a:gd name="connsiteY696" fmla="*/ 3908561 h 6858000"/>
              <a:gd name="connsiteX697" fmla="*/ 640967 w 7467600"/>
              <a:gd name="connsiteY697" fmla="*/ 4105601 h 6858000"/>
              <a:gd name="connsiteX698" fmla="*/ 112563 w 7467600"/>
              <a:gd name="connsiteY698" fmla="*/ 4396952 h 6858000"/>
              <a:gd name="connsiteX699" fmla="*/ 0 w 7467600"/>
              <a:gd name="connsiteY699" fmla="*/ 4466006 h 6858000"/>
              <a:gd name="connsiteX700" fmla="*/ 0 w 7467600"/>
              <a:gd name="connsiteY700" fmla="*/ 4233763 h 6858000"/>
              <a:gd name="connsiteX701" fmla="*/ 36881 w 7467600"/>
              <a:gd name="connsiteY701" fmla="*/ 4200118 h 6858000"/>
              <a:gd name="connsiteX702" fmla="*/ 910534 w 7467600"/>
              <a:gd name="connsiteY702" fmla="*/ 3629753 h 6858000"/>
              <a:gd name="connsiteX703" fmla="*/ 1578717 w 7467600"/>
              <a:gd name="connsiteY703" fmla="*/ 3575982 h 6858000"/>
              <a:gd name="connsiteX704" fmla="*/ 2338780 w 7467600"/>
              <a:gd name="connsiteY704" fmla="*/ 3033725 h 6858000"/>
              <a:gd name="connsiteX705" fmla="*/ 1807991 w 7467600"/>
              <a:gd name="connsiteY705" fmla="*/ 2807184 h 6858000"/>
              <a:gd name="connsiteX706" fmla="*/ 1416358 w 7467600"/>
              <a:gd name="connsiteY706" fmla="*/ 3112571 h 6858000"/>
              <a:gd name="connsiteX707" fmla="*/ 939066 w 7467600"/>
              <a:gd name="connsiteY707" fmla="*/ 3378798 h 6858000"/>
              <a:gd name="connsiteX708" fmla="*/ 115099 w 7467600"/>
              <a:gd name="connsiteY708" fmla="*/ 3607650 h 6858000"/>
              <a:gd name="connsiteX709" fmla="*/ 97284 w 7467600"/>
              <a:gd name="connsiteY709" fmla="*/ 3520393 h 6858000"/>
              <a:gd name="connsiteX710" fmla="*/ 922050 w 7467600"/>
              <a:gd name="connsiteY710" fmla="*/ 3074867 h 6858000"/>
              <a:gd name="connsiteX711" fmla="*/ 1405265 w 7467600"/>
              <a:gd name="connsiteY711" fmla="*/ 3016319 h 6858000"/>
              <a:gd name="connsiteX712" fmla="*/ 1407512 w 7467600"/>
              <a:gd name="connsiteY712" fmla="*/ 3018001 h 6858000"/>
              <a:gd name="connsiteX713" fmla="*/ 1726266 w 7467600"/>
              <a:gd name="connsiteY713" fmla="*/ 2777274 h 6858000"/>
              <a:gd name="connsiteX714" fmla="*/ 625390 w 7467600"/>
              <a:gd name="connsiteY714" fmla="*/ 2514541 h 6858000"/>
              <a:gd name="connsiteX715" fmla="*/ 619799 w 7467600"/>
              <a:gd name="connsiteY715" fmla="*/ 2527180 h 6858000"/>
              <a:gd name="connsiteX716" fmla="*/ 310030 w 7467600"/>
              <a:gd name="connsiteY716" fmla="*/ 2771818 h 6858000"/>
              <a:gd name="connsiteX717" fmla="*/ 173877 w 7467600"/>
              <a:gd name="connsiteY717" fmla="*/ 2937056 h 6858000"/>
              <a:gd name="connsiteX718" fmla="*/ 77889 w 7467600"/>
              <a:gd name="connsiteY718" fmla="*/ 3138440 h 6858000"/>
              <a:gd name="connsiteX719" fmla="*/ 0 w 7467600"/>
              <a:gd name="connsiteY719" fmla="*/ 3271395 h 6858000"/>
              <a:gd name="connsiteX720" fmla="*/ 0 w 7467600"/>
              <a:gd name="connsiteY720" fmla="*/ 3153002 h 6858000"/>
              <a:gd name="connsiteX721" fmla="*/ 2386 w 7467600"/>
              <a:gd name="connsiteY721" fmla="*/ 3149203 h 6858000"/>
              <a:gd name="connsiteX722" fmla="*/ 89753 w 7467600"/>
              <a:gd name="connsiteY722" fmla="*/ 2987702 h 6858000"/>
              <a:gd name="connsiteX723" fmla="*/ 76869 w 7467600"/>
              <a:gd name="connsiteY723" fmla="*/ 3005404 h 6858000"/>
              <a:gd name="connsiteX724" fmla="*/ 32049 w 7467600"/>
              <a:gd name="connsiteY724" fmla="*/ 3065814 h 6858000"/>
              <a:gd name="connsiteX725" fmla="*/ 0 w 7467600"/>
              <a:gd name="connsiteY725" fmla="*/ 3108744 h 6858000"/>
              <a:gd name="connsiteX726" fmla="*/ 0 w 7467600"/>
              <a:gd name="connsiteY726" fmla="*/ 3058059 h 6858000"/>
              <a:gd name="connsiteX727" fmla="*/ 7610 w 7467600"/>
              <a:gd name="connsiteY727" fmla="*/ 3047889 h 6858000"/>
              <a:gd name="connsiteX728" fmla="*/ 52419 w 7467600"/>
              <a:gd name="connsiteY728" fmla="*/ 2987479 h 6858000"/>
              <a:gd name="connsiteX729" fmla="*/ 59142 w 7467600"/>
              <a:gd name="connsiteY729" fmla="*/ 2978488 h 6858000"/>
              <a:gd name="connsiteX730" fmla="*/ 0 w 7467600"/>
              <a:gd name="connsiteY730" fmla="*/ 3015334 h 6858000"/>
              <a:gd name="connsiteX731" fmla="*/ 0 w 7467600"/>
              <a:gd name="connsiteY731" fmla="*/ 2914286 h 6858000"/>
              <a:gd name="connsiteX732" fmla="*/ 36383 w 7467600"/>
              <a:gd name="connsiteY732" fmla="*/ 2901128 h 6858000"/>
              <a:gd name="connsiteX733" fmla="*/ 156329 w 7467600"/>
              <a:gd name="connsiteY733" fmla="*/ 2840533 h 6858000"/>
              <a:gd name="connsiteX734" fmla="*/ 358355 w 7467600"/>
              <a:gd name="connsiteY734" fmla="*/ 2620471 h 6858000"/>
              <a:gd name="connsiteX735" fmla="*/ 510577 w 7467600"/>
              <a:gd name="connsiteY735" fmla="*/ 2501244 h 6858000"/>
              <a:gd name="connsiteX736" fmla="*/ 211967 w 7467600"/>
              <a:gd name="connsiteY736" fmla="*/ 2479171 h 6858000"/>
              <a:gd name="connsiteX737" fmla="*/ 0 w 7467600"/>
              <a:gd name="connsiteY737" fmla="*/ 2476398 h 6858000"/>
              <a:gd name="connsiteX738" fmla="*/ 0 w 7467600"/>
              <a:gd name="connsiteY738" fmla="*/ 2389189 h 6858000"/>
              <a:gd name="connsiteX739" fmla="*/ 103062 w 7467600"/>
              <a:gd name="connsiteY739" fmla="*/ 2389518 h 6858000"/>
              <a:gd name="connsiteX740" fmla="*/ 510734 w 7467600"/>
              <a:gd name="connsiteY740" fmla="*/ 2416201 h 6858000"/>
              <a:gd name="connsiteX741" fmla="*/ 279257 w 7467600"/>
              <a:gd name="connsiteY741" fmla="*/ 2092102 h 6858000"/>
              <a:gd name="connsiteX742" fmla="*/ 65265 w 7467600"/>
              <a:gd name="connsiteY742" fmla="*/ 2006049 h 6858000"/>
              <a:gd name="connsiteX743" fmla="*/ 0 w 7467600"/>
              <a:gd name="connsiteY743" fmla="*/ 1982532 h 6858000"/>
              <a:gd name="connsiteX744" fmla="*/ 0 w 7467600"/>
              <a:gd name="connsiteY744" fmla="*/ 1912789 h 6858000"/>
              <a:gd name="connsiteX745" fmla="*/ 97460 w 7467600"/>
              <a:gd name="connsiteY745" fmla="*/ 1953725 h 6858000"/>
              <a:gd name="connsiteX746" fmla="*/ 221272 w 7467600"/>
              <a:gd name="connsiteY746" fmla="*/ 1980766 h 6858000"/>
              <a:gd name="connsiteX747" fmla="*/ 116765 w 7467600"/>
              <a:gd name="connsiteY747" fmla="*/ 1911033 h 6858000"/>
              <a:gd name="connsiteX748" fmla="*/ 16405 w 7467600"/>
              <a:gd name="connsiteY748" fmla="*/ 1803412 h 6858000"/>
              <a:gd name="connsiteX749" fmla="*/ 0 w 7467600"/>
              <a:gd name="connsiteY749" fmla="*/ 1784777 h 6858000"/>
              <a:gd name="connsiteX750" fmla="*/ 0 w 7467600"/>
              <a:gd name="connsiteY750" fmla="*/ 1740082 h 6858000"/>
              <a:gd name="connsiteX751" fmla="*/ 39394 w 7467600"/>
              <a:gd name="connsiteY751" fmla="*/ 1784856 h 6858000"/>
              <a:gd name="connsiteX752" fmla="*/ 135813 w 7467600"/>
              <a:gd name="connsiteY752" fmla="*/ 1888838 h 6858000"/>
              <a:gd name="connsiteX753" fmla="*/ 242575 w 7467600"/>
              <a:gd name="connsiteY753" fmla="*/ 1958841 h 6858000"/>
              <a:gd name="connsiteX754" fmla="*/ 82197 w 7467600"/>
              <a:gd name="connsiteY754" fmla="*/ 1754826 h 6858000"/>
              <a:gd name="connsiteX755" fmla="*/ 0 w 7467600"/>
              <a:gd name="connsiteY755" fmla="*/ 1679650 h 6858000"/>
              <a:gd name="connsiteX756" fmla="*/ 0 w 7467600"/>
              <a:gd name="connsiteY756" fmla="*/ 1602463 h 6858000"/>
              <a:gd name="connsiteX757" fmla="*/ 84689 w 7467600"/>
              <a:gd name="connsiteY757" fmla="*/ 1677442 h 6858000"/>
              <a:gd name="connsiteX758" fmla="*/ 298437 w 7467600"/>
              <a:gd name="connsiteY758" fmla="*/ 1968019 h 6858000"/>
              <a:gd name="connsiteX759" fmla="*/ 227269 w 7467600"/>
              <a:gd name="connsiteY759" fmla="*/ 1114064 h 6858000"/>
              <a:gd name="connsiteX760" fmla="*/ 248003 w 7467600"/>
              <a:gd name="connsiteY760" fmla="*/ 1089613 h 6858000"/>
              <a:gd name="connsiteX761" fmla="*/ 427020 w 7467600"/>
              <a:gd name="connsiteY761" fmla="*/ 1619803 h 6858000"/>
              <a:gd name="connsiteX762" fmla="*/ 340345 w 7467600"/>
              <a:gd name="connsiteY762" fmla="*/ 2027739 h 6858000"/>
              <a:gd name="connsiteX763" fmla="*/ 360865 w 7467600"/>
              <a:gd name="connsiteY763" fmla="*/ 2044827 h 6858000"/>
              <a:gd name="connsiteX764" fmla="*/ 560414 w 7467600"/>
              <a:gd name="connsiteY764" fmla="*/ 2421457 h 6858000"/>
              <a:gd name="connsiteX765" fmla="*/ 1359703 w 7467600"/>
              <a:gd name="connsiteY765" fmla="*/ 2578554 h 6858000"/>
              <a:gd name="connsiteX766" fmla="*/ 1359422 w 7467600"/>
              <a:gd name="connsiteY766" fmla="*/ 2577994 h 6858000"/>
              <a:gd name="connsiteX767" fmla="*/ 828701 w 7467600"/>
              <a:gd name="connsiteY767" fmla="*/ 1839520 h 6858000"/>
              <a:gd name="connsiteX768" fmla="*/ 494427 w 7467600"/>
              <a:gd name="connsiteY768" fmla="*/ 1092333 h 6858000"/>
              <a:gd name="connsiteX769" fmla="*/ 506322 w 7467600"/>
              <a:gd name="connsiteY769" fmla="*/ 1020997 h 6858000"/>
              <a:gd name="connsiteX770" fmla="*/ 4570198 w 7467600"/>
              <a:gd name="connsiteY770" fmla="*/ 978081 h 6858000"/>
              <a:gd name="connsiteX771" fmla="*/ 4523691 w 7467600"/>
              <a:gd name="connsiteY771" fmla="*/ 1127776 h 6858000"/>
              <a:gd name="connsiteX772" fmla="*/ 4509875 w 7467600"/>
              <a:gd name="connsiteY772" fmla="*/ 1167552 h 6858000"/>
              <a:gd name="connsiteX773" fmla="*/ 4478168 w 7467600"/>
              <a:gd name="connsiteY773" fmla="*/ 1260735 h 6858000"/>
              <a:gd name="connsiteX774" fmla="*/ 4409309 w 7467600"/>
              <a:gd name="connsiteY774" fmla="*/ 1666996 h 6858000"/>
              <a:gd name="connsiteX775" fmla="*/ 4370031 w 7467600"/>
              <a:gd name="connsiteY775" fmla="*/ 1955666 h 6858000"/>
              <a:gd name="connsiteX776" fmla="*/ 4570198 w 7467600"/>
              <a:gd name="connsiteY776" fmla="*/ 978081 h 6858000"/>
              <a:gd name="connsiteX777" fmla="*/ 4557898 w 7467600"/>
              <a:gd name="connsiteY777" fmla="*/ 900011 h 6858000"/>
              <a:gd name="connsiteX778" fmla="*/ 4344840 w 7467600"/>
              <a:gd name="connsiteY778" fmla="*/ 1922038 h 6858000"/>
              <a:gd name="connsiteX779" fmla="*/ 4378710 w 7467600"/>
              <a:gd name="connsiteY779" fmla="*/ 1665516 h 6858000"/>
              <a:gd name="connsiteX780" fmla="*/ 4448798 w 7467600"/>
              <a:gd name="connsiteY780" fmla="*/ 1253024 h 6858000"/>
              <a:gd name="connsiteX781" fmla="*/ 4480315 w 7467600"/>
              <a:gd name="connsiteY781" fmla="*/ 1158454 h 6858000"/>
              <a:gd name="connsiteX782" fmla="*/ 4494133 w 7467600"/>
              <a:gd name="connsiteY782" fmla="*/ 1118676 h 6858000"/>
              <a:gd name="connsiteX783" fmla="*/ 4557898 w 7467600"/>
              <a:gd name="connsiteY783" fmla="*/ 900011 h 6858000"/>
              <a:gd name="connsiteX784" fmla="*/ 5870151 w 7467600"/>
              <a:gd name="connsiteY784" fmla="*/ 898890 h 6858000"/>
              <a:gd name="connsiteX785" fmla="*/ 5861335 w 7467600"/>
              <a:gd name="connsiteY785" fmla="*/ 899177 h 6858000"/>
              <a:gd name="connsiteX786" fmla="*/ 5843702 w 7467600"/>
              <a:gd name="connsiteY786" fmla="*/ 899748 h 6858000"/>
              <a:gd name="connsiteX787" fmla="*/ 5651107 w 7467600"/>
              <a:gd name="connsiteY787" fmla="*/ 920306 h 6858000"/>
              <a:gd name="connsiteX788" fmla="*/ 5459407 w 7467600"/>
              <a:gd name="connsiteY788" fmla="*/ 940975 h 6858000"/>
              <a:gd name="connsiteX789" fmla="*/ 5374846 w 7467600"/>
              <a:gd name="connsiteY789" fmla="*/ 941988 h 6858000"/>
              <a:gd name="connsiteX790" fmla="*/ 5256105 w 7467600"/>
              <a:gd name="connsiteY790" fmla="*/ 945632 h 6858000"/>
              <a:gd name="connsiteX791" fmla="*/ 5107071 w 7467600"/>
              <a:gd name="connsiteY791" fmla="*/ 969720 h 6858000"/>
              <a:gd name="connsiteX792" fmla="*/ 4998681 w 7467600"/>
              <a:gd name="connsiteY792" fmla="*/ 988771 h 6858000"/>
              <a:gd name="connsiteX793" fmla="*/ 5870151 w 7467600"/>
              <a:gd name="connsiteY793" fmla="*/ 898890 h 6858000"/>
              <a:gd name="connsiteX794" fmla="*/ 5504425 w 7467600"/>
              <a:gd name="connsiteY794" fmla="*/ 848067 h 6858000"/>
              <a:gd name="connsiteX795" fmla="*/ 4968849 w 7467600"/>
              <a:gd name="connsiteY795" fmla="*/ 962318 h 6858000"/>
              <a:gd name="connsiteX796" fmla="*/ 5104039 w 7467600"/>
              <a:gd name="connsiteY796" fmla="*/ 940634 h 6858000"/>
              <a:gd name="connsiteX797" fmla="*/ 5256311 w 7467600"/>
              <a:gd name="connsiteY797" fmla="*/ 916490 h 6858000"/>
              <a:gd name="connsiteX798" fmla="*/ 5377381 w 7467600"/>
              <a:gd name="connsiteY798" fmla="*/ 912671 h 6858000"/>
              <a:gd name="connsiteX799" fmla="*/ 5460148 w 7467600"/>
              <a:gd name="connsiteY799" fmla="*/ 911442 h 6858000"/>
              <a:gd name="connsiteX800" fmla="*/ 5648971 w 7467600"/>
              <a:gd name="connsiteY800" fmla="*/ 891331 h 6858000"/>
              <a:gd name="connsiteX801" fmla="*/ 5844807 w 7467600"/>
              <a:gd name="connsiteY801" fmla="*/ 870718 h 6858000"/>
              <a:gd name="connsiteX802" fmla="*/ 5862975 w 7467600"/>
              <a:gd name="connsiteY802" fmla="*/ 869756 h 6858000"/>
              <a:gd name="connsiteX803" fmla="*/ 5920887 w 7467600"/>
              <a:gd name="connsiteY803" fmla="*/ 865929 h 6858000"/>
              <a:gd name="connsiteX804" fmla="*/ 5504425 w 7467600"/>
              <a:gd name="connsiteY804" fmla="*/ 848067 h 6858000"/>
              <a:gd name="connsiteX805" fmla="*/ 3607114 w 7467600"/>
              <a:gd name="connsiteY805" fmla="*/ 467441 h 6858000"/>
              <a:gd name="connsiteX806" fmla="*/ 3296242 w 7467600"/>
              <a:gd name="connsiteY806" fmla="*/ 807991 h 6858000"/>
              <a:gd name="connsiteX807" fmla="*/ 3174674 w 7467600"/>
              <a:gd name="connsiteY807" fmla="*/ 919759 h 6858000"/>
              <a:gd name="connsiteX808" fmla="*/ 3042978 w 7467600"/>
              <a:gd name="connsiteY808" fmla="*/ 1054894 h 6858000"/>
              <a:gd name="connsiteX809" fmla="*/ 2968914 w 7467600"/>
              <a:gd name="connsiteY809" fmla="*/ 1133756 h 6858000"/>
              <a:gd name="connsiteX810" fmla="*/ 3103823 w 7467600"/>
              <a:gd name="connsiteY810" fmla="*/ 1026814 h 6858000"/>
              <a:gd name="connsiteX811" fmla="*/ 3607114 w 7467600"/>
              <a:gd name="connsiteY811" fmla="*/ 467441 h 6858000"/>
              <a:gd name="connsiteX812" fmla="*/ 3744487 w 7467600"/>
              <a:gd name="connsiteY812" fmla="*/ 383136 h 6858000"/>
              <a:gd name="connsiteX813" fmla="*/ 3970213 w 7467600"/>
              <a:gd name="connsiteY813" fmla="*/ 995559 h 6858000"/>
              <a:gd name="connsiteX814" fmla="*/ 3744487 w 7467600"/>
              <a:gd name="connsiteY814" fmla="*/ 383136 h 6858000"/>
              <a:gd name="connsiteX815" fmla="*/ 3624562 w 7467600"/>
              <a:gd name="connsiteY815" fmla="*/ 367041 h 6858000"/>
              <a:gd name="connsiteX816" fmla="*/ 3489712 w 7467600"/>
              <a:gd name="connsiteY816" fmla="*/ 485386 h 6858000"/>
              <a:gd name="connsiteX817" fmla="*/ 3182994 w 7467600"/>
              <a:gd name="connsiteY817" fmla="*/ 828265 h 6858000"/>
              <a:gd name="connsiteX818" fmla="*/ 2892114 w 7467600"/>
              <a:gd name="connsiteY818" fmla="*/ 1172635 h 6858000"/>
              <a:gd name="connsiteX819" fmla="*/ 3021459 w 7467600"/>
              <a:gd name="connsiteY819" fmla="*/ 1035385 h 6858000"/>
              <a:gd name="connsiteX820" fmla="*/ 3153873 w 7467600"/>
              <a:gd name="connsiteY820" fmla="*/ 898971 h 6858000"/>
              <a:gd name="connsiteX821" fmla="*/ 3276511 w 7467600"/>
              <a:gd name="connsiteY821" fmla="*/ 786423 h 6858000"/>
              <a:gd name="connsiteX822" fmla="*/ 3584154 w 7467600"/>
              <a:gd name="connsiteY822" fmla="*/ 448218 h 6858000"/>
              <a:gd name="connsiteX823" fmla="*/ 3624562 w 7467600"/>
              <a:gd name="connsiteY823" fmla="*/ 367041 h 6858000"/>
              <a:gd name="connsiteX824" fmla="*/ 3766672 w 7467600"/>
              <a:gd name="connsiteY824" fmla="*/ 359429 h 6858000"/>
              <a:gd name="connsiteX825" fmla="*/ 3996338 w 7467600"/>
              <a:gd name="connsiteY825" fmla="*/ 968237 h 6858000"/>
              <a:gd name="connsiteX826" fmla="*/ 3766672 w 7467600"/>
              <a:gd name="connsiteY826" fmla="*/ 359429 h 6858000"/>
              <a:gd name="connsiteX827" fmla="*/ 5805386 w 7467600"/>
              <a:gd name="connsiteY827" fmla="*/ 239240 h 6858000"/>
              <a:gd name="connsiteX828" fmla="*/ 5736947 w 7467600"/>
              <a:gd name="connsiteY828" fmla="*/ 261367 h 6858000"/>
              <a:gd name="connsiteX829" fmla="*/ 5427012 w 7467600"/>
              <a:gd name="connsiteY829" fmla="*/ 311272 h 6858000"/>
              <a:gd name="connsiteX830" fmla="*/ 5147818 w 7467600"/>
              <a:gd name="connsiteY830" fmla="*/ 322112 h 6858000"/>
              <a:gd name="connsiteX831" fmla="*/ 5060854 w 7467600"/>
              <a:gd name="connsiteY831" fmla="*/ 311882 h 6858000"/>
              <a:gd name="connsiteX832" fmla="*/ 4945989 w 7467600"/>
              <a:gd name="connsiteY832" fmla="*/ 300516 h 6858000"/>
              <a:gd name="connsiteX833" fmla="*/ 5410479 w 7467600"/>
              <a:gd name="connsiteY833" fmla="*/ 348434 h 6858000"/>
              <a:gd name="connsiteX834" fmla="*/ 5805386 w 7467600"/>
              <a:gd name="connsiteY834" fmla="*/ 239240 h 6858000"/>
              <a:gd name="connsiteX835" fmla="*/ 5905192 w 7467600"/>
              <a:gd name="connsiteY835" fmla="*/ 163079 h 6858000"/>
              <a:gd name="connsiteX836" fmla="*/ 5865655 w 7467600"/>
              <a:gd name="connsiteY836" fmla="*/ 171901 h 6858000"/>
              <a:gd name="connsiteX837" fmla="*/ 5259740 w 7467600"/>
              <a:gd name="connsiteY837" fmla="*/ 257013 h 6858000"/>
              <a:gd name="connsiteX838" fmla="*/ 5208466 w 7467600"/>
              <a:gd name="connsiteY838" fmla="*/ 257550 h 6858000"/>
              <a:gd name="connsiteX839" fmla="*/ 4980204 w 7467600"/>
              <a:gd name="connsiteY839" fmla="*/ 271903 h 6858000"/>
              <a:gd name="connsiteX840" fmla="*/ 5068068 w 7467600"/>
              <a:gd name="connsiteY840" fmla="*/ 282244 h 6858000"/>
              <a:gd name="connsiteX841" fmla="*/ 5153231 w 7467600"/>
              <a:gd name="connsiteY841" fmla="*/ 292240 h 6858000"/>
              <a:gd name="connsiteX842" fmla="*/ 5426491 w 7467600"/>
              <a:gd name="connsiteY842" fmla="*/ 281128 h 6858000"/>
              <a:gd name="connsiteX843" fmla="*/ 5731212 w 7467600"/>
              <a:gd name="connsiteY843" fmla="*/ 231951 h 6858000"/>
              <a:gd name="connsiteX844" fmla="*/ 5905192 w 7467600"/>
              <a:gd name="connsiteY844" fmla="*/ 163079 h 6858000"/>
              <a:gd name="connsiteX845" fmla="*/ 5944437 w 7467600"/>
              <a:gd name="connsiteY845" fmla="*/ 113829 h 6858000"/>
              <a:gd name="connsiteX846" fmla="*/ 5825032 w 7467600"/>
              <a:gd name="connsiteY846" fmla="*/ 146405 h 6858000"/>
              <a:gd name="connsiteX847" fmla="*/ 4955599 w 7467600"/>
              <a:gd name="connsiteY847" fmla="*/ 247008 h 6858000"/>
              <a:gd name="connsiteX848" fmla="*/ 5210104 w 7467600"/>
              <a:gd name="connsiteY848" fmla="*/ 228123 h 6858000"/>
              <a:gd name="connsiteX849" fmla="*/ 5261015 w 7467600"/>
              <a:gd name="connsiteY849" fmla="*/ 227087 h 6858000"/>
              <a:gd name="connsiteX850" fmla="*/ 5861181 w 7467600"/>
              <a:gd name="connsiteY850" fmla="*/ 143093 h 6858000"/>
              <a:gd name="connsiteX851" fmla="*/ 5961252 w 7467600"/>
              <a:gd name="connsiteY851" fmla="*/ 114820 h 6858000"/>
              <a:gd name="connsiteX852" fmla="*/ 5944437 w 7467600"/>
              <a:gd name="connsiteY852" fmla="*/ 113829 h 6858000"/>
              <a:gd name="connsiteX853" fmla="*/ 3882765 w 7467600"/>
              <a:gd name="connsiteY853" fmla="*/ 0 h 6858000"/>
              <a:gd name="connsiteX854" fmla="*/ 3995099 w 7467600"/>
              <a:gd name="connsiteY854" fmla="*/ 0 h 6858000"/>
              <a:gd name="connsiteX855" fmla="*/ 4163818 w 7467600"/>
              <a:gd name="connsiteY855" fmla="*/ 234104 h 6858000"/>
              <a:gd name="connsiteX856" fmla="*/ 4172099 w 7467600"/>
              <a:gd name="connsiteY856" fmla="*/ 234207 h 6858000"/>
              <a:gd name="connsiteX857" fmla="*/ 4784282 w 7467600"/>
              <a:gd name="connsiteY857" fmla="*/ 276561 h 6858000"/>
              <a:gd name="connsiteX858" fmla="*/ 4801687 w 7467600"/>
              <a:gd name="connsiteY858" fmla="*/ 267764 h 6858000"/>
              <a:gd name="connsiteX859" fmla="*/ 6082788 w 7467600"/>
              <a:gd name="connsiteY859" fmla="*/ 64119 h 6858000"/>
              <a:gd name="connsiteX860" fmla="*/ 6099442 w 7467600"/>
              <a:gd name="connsiteY860" fmla="*/ 82568 h 6858000"/>
              <a:gd name="connsiteX861" fmla="*/ 4804137 w 7467600"/>
              <a:gd name="connsiteY861" fmla="*/ 320931 h 6858000"/>
              <a:gd name="connsiteX862" fmla="*/ 4227047 w 7467600"/>
              <a:gd name="connsiteY862" fmla="*/ 313415 h 6858000"/>
              <a:gd name="connsiteX863" fmla="*/ 4346041 w 7467600"/>
              <a:gd name="connsiteY863" fmla="*/ 456086 h 6858000"/>
              <a:gd name="connsiteX864" fmla="*/ 4870967 w 7467600"/>
              <a:gd name="connsiteY864" fmla="*/ 963061 h 6858000"/>
              <a:gd name="connsiteX865" fmla="*/ 4889647 w 7467600"/>
              <a:gd name="connsiteY865" fmla="*/ 957147 h 6858000"/>
              <a:gd name="connsiteX866" fmla="*/ 5422504 w 7467600"/>
              <a:gd name="connsiteY866" fmla="*/ 805191 h 6858000"/>
              <a:gd name="connsiteX867" fmla="*/ 6087656 w 7467600"/>
              <a:gd name="connsiteY867" fmla="*/ 826703 h 6858000"/>
              <a:gd name="connsiteX868" fmla="*/ 6058717 w 7467600"/>
              <a:gd name="connsiteY868" fmla="*/ 865992 h 6858000"/>
              <a:gd name="connsiteX869" fmla="*/ 4974153 w 7467600"/>
              <a:gd name="connsiteY869" fmla="*/ 1045456 h 6858000"/>
              <a:gd name="connsiteX870" fmla="*/ 5627835 w 7467600"/>
              <a:gd name="connsiteY870" fmla="*/ 1472077 h 6858000"/>
              <a:gd name="connsiteX871" fmla="*/ 5629817 w 7467600"/>
              <a:gd name="connsiteY871" fmla="*/ 1471412 h 6858000"/>
              <a:gd name="connsiteX872" fmla="*/ 5634124 w 7467600"/>
              <a:gd name="connsiteY872" fmla="*/ 1470572 h 6858000"/>
              <a:gd name="connsiteX873" fmla="*/ 5755832 w 7467600"/>
              <a:gd name="connsiteY873" fmla="*/ 1383886 h 6858000"/>
              <a:gd name="connsiteX874" fmla="*/ 6014186 w 7467600"/>
              <a:gd name="connsiteY874" fmla="*/ 1279799 h 6858000"/>
              <a:gd name="connsiteX875" fmla="*/ 6901619 w 7467600"/>
              <a:gd name="connsiteY875" fmla="*/ 1047874 h 6858000"/>
              <a:gd name="connsiteX876" fmla="*/ 6931566 w 7467600"/>
              <a:gd name="connsiteY876" fmla="*/ 1062034 h 6858000"/>
              <a:gd name="connsiteX877" fmla="*/ 5790982 w 7467600"/>
              <a:gd name="connsiteY877" fmla="*/ 1561380 h 6858000"/>
              <a:gd name="connsiteX878" fmla="*/ 6188971 w 7467600"/>
              <a:gd name="connsiteY878" fmla="*/ 1755168 h 6858000"/>
              <a:gd name="connsiteX879" fmla="*/ 6202446 w 7467600"/>
              <a:gd name="connsiteY879" fmla="*/ 1752268 h 6858000"/>
              <a:gd name="connsiteX880" fmla="*/ 7179560 w 7467600"/>
              <a:gd name="connsiteY880" fmla="*/ 1467551 h 6858000"/>
              <a:gd name="connsiteX881" fmla="*/ 7158730 w 7467600"/>
              <a:gd name="connsiteY881" fmla="*/ 1507835 h 6858000"/>
              <a:gd name="connsiteX882" fmla="*/ 6326959 w 7467600"/>
              <a:gd name="connsiteY882" fmla="*/ 1817686 h 6858000"/>
              <a:gd name="connsiteX883" fmla="*/ 6537433 w 7467600"/>
              <a:gd name="connsiteY883" fmla="*/ 1907790 h 6858000"/>
              <a:gd name="connsiteX884" fmla="*/ 6550221 w 7467600"/>
              <a:gd name="connsiteY884" fmla="*/ 1910729 h 6858000"/>
              <a:gd name="connsiteX885" fmla="*/ 6964438 w 7467600"/>
              <a:gd name="connsiteY885" fmla="*/ 2209505 h 6858000"/>
              <a:gd name="connsiteX886" fmla="*/ 7367862 w 7467600"/>
              <a:gd name="connsiteY886" fmla="*/ 2806833 h 6858000"/>
              <a:gd name="connsiteX887" fmla="*/ 7364329 w 7467600"/>
              <a:gd name="connsiteY887" fmla="*/ 2826907 h 6858000"/>
              <a:gd name="connsiteX888" fmla="*/ 7290545 w 7467600"/>
              <a:gd name="connsiteY888" fmla="*/ 2850663 h 6858000"/>
              <a:gd name="connsiteX889" fmla="*/ 6472036 w 7467600"/>
              <a:gd name="connsiteY889" fmla="*/ 1959003 h 6858000"/>
              <a:gd name="connsiteX890" fmla="*/ 5792897 w 7467600"/>
              <a:gd name="connsiteY890" fmla="*/ 1647747 h 6858000"/>
              <a:gd name="connsiteX891" fmla="*/ 5842751 w 7467600"/>
              <a:gd name="connsiteY891" fmla="*/ 1816112 h 6858000"/>
              <a:gd name="connsiteX892" fmla="*/ 5847424 w 7467600"/>
              <a:gd name="connsiteY892" fmla="*/ 1815776 h 6858000"/>
              <a:gd name="connsiteX893" fmla="*/ 6399821 w 7467600"/>
              <a:gd name="connsiteY893" fmla="*/ 2344799 h 6858000"/>
              <a:gd name="connsiteX894" fmla="*/ 6323232 w 7467600"/>
              <a:gd name="connsiteY894" fmla="*/ 2389634 h 6858000"/>
              <a:gd name="connsiteX895" fmla="*/ 5942958 w 7467600"/>
              <a:gd name="connsiteY895" fmla="*/ 2077708 h 6858000"/>
              <a:gd name="connsiteX896" fmla="*/ 5921559 w 7467600"/>
              <a:gd name="connsiteY896" fmla="*/ 2378596 h 6858000"/>
              <a:gd name="connsiteX897" fmla="*/ 5817651 w 7467600"/>
              <a:gd name="connsiteY897" fmla="*/ 3023919 h 6858000"/>
              <a:gd name="connsiteX898" fmla="*/ 5729634 w 7467600"/>
              <a:gd name="connsiteY898" fmla="*/ 3051849 h 6858000"/>
              <a:gd name="connsiteX899" fmla="*/ 5611018 w 7467600"/>
              <a:gd name="connsiteY899" fmla="*/ 2316769 h 6858000"/>
              <a:gd name="connsiteX900" fmla="*/ 5687608 w 7467600"/>
              <a:gd name="connsiteY900" fmla="*/ 2039972 h 6858000"/>
              <a:gd name="connsiteX901" fmla="*/ 5657554 w 7467600"/>
              <a:gd name="connsiteY901" fmla="*/ 1576445 h 6858000"/>
              <a:gd name="connsiteX902" fmla="*/ 5150475 w 7467600"/>
              <a:gd name="connsiteY902" fmla="*/ 1274012 h 6858000"/>
              <a:gd name="connsiteX903" fmla="*/ 5349142 w 7467600"/>
              <a:gd name="connsiteY903" fmla="*/ 2204405 h 6858000"/>
              <a:gd name="connsiteX904" fmla="*/ 5262214 w 7467600"/>
              <a:gd name="connsiteY904" fmla="*/ 2233836 h 6858000"/>
              <a:gd name="connsiteX905" fmla="*/ 4981539 w 7467600"/>
              <a:gd name="connsiteY905" fmla="*/ 1542201 h 6858000"/>
              <a:gd name="connsiteX906" fmla="*/ 4958461 w 7467600"/>
              <a:gd name="connsiteY906" fmla="*/ 1136957 h 6858000"/>
              <a:gd name="connsiteX907" fmla="*/ 4655015 w 7467600"/>
              <a:gd name="connsiteY907" fmla="*/ 891426 h 6858000"/>
              <a:gd name="connsiteX908" fmla="*/ 4348002 w 7467600"/>
              <a:gd name="connsiteY908" fmla="*/ 2205895 h 6858000"/>
              <a:gd name="connsiteX909" fmla="*/ 4262250 w 7467600"/>
              <a:gd name="connsiteY909" fmla="*/ 2219972 h 6858000"/>
              <a:gd name="connsiteX910" fmla="*/ 4550611 w 7467600"/>
              <a:gd name="connsiteY910" fmla="*/ 817540 h 6858000"/>
              <a:gd name="connsiteX911" fmla="*/ 4564418 w 7467600"/>
              <a:gd name="connsiteY911" fmla="*/ 808293 h 6858000"/>
              <a:gd name="connsiteX912" fmla="*/ 4266388 w 7467600"/>
              <a:gd name="connsiteY912" fmla="*/ 500083 h 6858000"/>
              <a:gd name="connsiteX913" fmla="*/ 4032842 w 7467600"/>
              <a:gd name="connsiteY913" fmla="*/ 211809 h 6858000"/>
              <a:gd name="connsiteX914" fmla="*/ 3882765 w 7467600"/>
              <a:gd name="connsiteY914" fmla="*/ 0 h 6858000"/>
              <a:gd name="connsiteX915" fmla="*/ 3721337 w 7467600"/>
              <a:gd name="connsiteY915" fmla="*/ 0 h 6858000"/>
              <a:gd name="connsiteX916" fmla="*/ 3797544 w 7467600"/>
              <a:gd name="connsiteY916" fmla="*/ 0 h 6858000"/>
              <a:gd name="connsiteX917" fmla="*/ 3775734 w 7467600"/>
              <a:gd name="connsiteY917" fmla="*/ 95131 h 6858000"/>
              <a:gd name="connsiteX918" fmla="*/ 3724807 w 7467600"/>
              <a:gd name="connsiteY918" fmla="*/ 272257 h 6858000"/>
              <a:gd name="connsiteX919" fmla="*/ 3726844 w 7467600"/>
              <a:gd name="connsiteY919" fmla="*/ 282988 h 6858000"/>
              <a:gd name="connsiteX920" fmla="*/ 3742664 w 7467600"/>
              <a:gd name="connsiteY920" fmla="*/ 279918 h 6858000"/>
              <a:gd name="connsiteX921" fmla="*/ 4103910 w 7467600"/>
              <a:gd name="connsiteY921" fmla="*/ 1161917 h 6858000"/>
              <a:gd name="connsiteX922" fmla="*/ 4020269 w 7467600"/>
              <a:gd name="connsiteY922" fmla="*/ 1200406 h 6858000"/>
              <a:gd name="connsiteX923" fmla="*/ 3674882 w 7467600"/>
              <a:gd name="connsiteY923" fmla="*/ 488524 h 6858000"/>
              <a:gd name="connsiteX924" fmla="*/ 3132682 w 7467600"/>
              <a:gd name="connsiteY924" fmla="*/ 1072284 h 6858000"/>
              <a:gd name="connsiteX925" fmla="*/ 2716346 w 7467600"/>
              <a:gd name="connsiteY925" fmla="*/ 1276376 h 6858000"/>
              <a:gd name="connsiteX926" fmla="*/ 2716772 w 7467600"/>
              <a:gd name="connsiteY926" fmla="*/ 1255462 h 6858000"/>
              <a:gd name="connsiteX927" fmla="*/ 3471096 w 7467600"/>
              <a:gd name="connsiteY927" fmla="*/ 437072 h 6858000"/>
              <a:gd name="connsiteX928" fmla="*/ 3639057 w 7467600"/>
              <a:gd name="connsiteY928" fmla="*/ 286334 h 6858000"/>
              <a:gd name="connsiteX929" fmla="*/ 3640309 w 7467600"/>
              <a:gd name="connsiteY929" fmla="*/ 284664 h 6858000"/>
              <a:gd name="connsiteX930" fmla="*/ 3646022 w 7467600"/>
              <a:gd name="connsiteY930" fmla="*/ 276711 h 6858000"/>
              <a:gd name="connsiteX931" fmla="*/ 3707943 w 7467600"/>
              <a:gd name="connsiteY931" fmla="*/ 65958 h 6858000"/>
              <a:gd name="connsiteX932" fmla="*/ 3721337 w 7467600"/>
              <a:gd name="connsiteY932" fmla="*/ 0 h 6858000"/>
              <a:gd name="connsiteX933" fmla="*/ 2867960 w 7467600"/>
              <a:gd name="connsiteY933" fmla="*/ 0 h 6858000"/>
              <a:gd name="connsiteX934" fmla="*/ 2926351 w 7467600"/>
              <a:gd name="connsiteY934" fmla="*/ 0 h 6858000"/>
              <a:gd name="connsiteX935" fmla="*/ 2902823 w 7467600"/>
              <a:gd name="connsiteY935" fmla="*/ 262929 h 6858000"/>
              <a:gd name="connsiteX936" fmla="*/ 2940663 w 7467600"/>
              <a:gd name="connsiteY936" fmla="*/ 140884 h 6858000"/>
              <a:gd name="connsiteX937" fmla="*/ 2947039 w 7467600"/>
              <a:gd name="connsiteY937" fmla="*/ 122524 h 6858000"/>
              <a:gd name="connsiteX938" fmla="*/ 2984316 w 7467600"/>
              <a:gd name="connsiteY938" fmla="*/ 0 h 6858000"/>
              <a:gd name="connsiteX939" fmla="*/ 3016114 w 7467600"/>
              <a:gd name="connsiteY939" fmla="*/ 0 h 6858000"/>
              <a:gd name="connsiteX940" fmla="*/ 2979949 w 7467600"/>
              <a:gd name="connsiteY940" fmla="*/ 119274 h 6858000"/>
              <a:gd name="connsiteX941" fmla="*/ 3023879 w 7467600"/>
              <a:gd name="connsiteY941" fmla="*/ 0 h 6858000"/>
              <a:gd name="connsiteX942" fmla="*/ 3105400 w 7467600"/>
              <a:gd name="connsiteY942" fmla="*/ 0 h 6858000"/>
              <a:gd name="connsiteX943" fmla="*/ 3094669 w 7467600"/>
              <a:gd name="connsiteY943" fmla="*/ 30308 h 6858000"/>
              <a:gd name="connsiteX944" fmla="*/ 2901945 w 7467600"/>
              <a:gd name="connsiteY944" fmla="*/ 466538 h 6858000"/>
              <a:gd name="connsiteX945" fmla="*/ 2815209 w 7467600"/>
              <a:gd name="connsiteY945" fmla="*/ 497361 h 6858000"/>
              <a:gd name="connsiteX946" fmla="*/ 2844845 w 7467600"/>
              <a:gd name="connsiteY946" fmla="*/ 127638 h 6858000"/>
              <a:gd name="connsiteX947" fmla="*/ 2867960 w 7467600"/>
              <a:gd name="connsiteY947" fmla="*/ 0 h 6858000"/>
              <a:gd name="connsiteX948" fmla="*/ 1057230 w 7467600"/>
              <a:gd name="connsiteY948" fmla="*/ 0 h 6858000"/>
              <a:gd name="connsiteX949" fmla="*/ 1111003 w 7467600"/>
              <a:gd name="connsiteY949" fmla="*/ 0 h 6858000"/>
              <a:gd name="connsiteX950" fmla="*/ 1125553 w 7467600"/>
              <a:gd name="connsiteY950" fmla="*/ 52588 h 6858000"/>
              <a:gd name="connsiteX951" fmla="*/ 1304276 w 7467600"/>
              <a:gd name="connsiteY951" fmla="*/ 476275 h 6858000"/>
              <a:gd name="connsiteX952" fmla="*/ 1492066 w 7467600"/>
              <a:gd name="connsiteY952" fmla="*/ 886333 h 6858000"/>
              <a:gd name="connsiteX953" fmla="*/ 1423698 w 7467600"/>
              <a:gd name="connsiteY953" fmla="*/ 710817 h 6858000"/>
              <a:gd name="connsiteX954" fmla="*/ 1357609 w 7467600"/>
              <a:gd name="connsiteY954" fmla="*/ 532892 h 6858000"/>
              <a:gd name="connsiteX955" fmla="*/ 1309550 w 7467600"/>
              <a:gd name="connsiteY955" fmla="*/ 374031 h 6858000"/>
              <a:gd name="connsiteX956" fmla="*/ 1193673 w 7467600"/>
              <a:gd name="connsiteY956" fmla="*/ 49533 h 6858000"/>
              <a:gd name="connsiteX957" fmla="*/ 1164391 w 7467600"/>
              <a:gd name="connsiteY957" fmla="*/ 0 h 6858000"/>
              <a:gd name="connsiteX958" fmla="*/ 1200666 w 7467600"/>
              <a:gd name="connsiteY958" fmla="*/ 0 h 6858000"/>
              <a:gd name="connsiteX959" fmla="*/ 1223408 w 7467600"/>
              <a:gd name="connsiteY959" fmla="*/ 38996 h 6858000"/>
              <a:gd name="connsiteX960" fmla="*/ 1339635 w 7467600"/>
              <a:gd name="connsiteY960" fmla="*/ 365517 h 6858000"/>
              <a:gd name="connsiteX961" fmla="*/ 1387469 w 7467600"/>
              <a:gd name="connsiteY961" fmla="*/ 523079 h 6858000"/>
              <a:gd name="connsiteX962" fmla="*/ 1452685 w 7467600"/>
              <a:gd name="connsiteY962" fmla="*/ 699806 h 6858000"/>
              <a:gd name="connsiteX963" fmla="*/ 1492092 w 7467600"/>
              <a:gd name="connsiteY963" fmla="*/ 800424 h 6858000"/>
              <a:gd name="connsiteX964" fmla="*/ 1455302 w 7467600"/>
              <a:gd name="connsiteY964" fmla="*/ 632913 h 6858000"/>
              <a:gd name="connsiteX965" fmla="*/ 1222336 w 7467600"/>
              <a:gd name="connsiteY965" fmla="*/ 9480 h 6858000"/>
              <a:gd name="connsiteX966" fmla="*/ 1214634 w 7467600"/>
              <a:gd name="connsiteY966" fmla="*/ 0 h 6858000"/>
              <a:gd name="connsiteX967" fmla="*/ 1289827 w 7467600"/>
              <a:gd name="connsiteY967" fmla="*/ 0 h 6858000"/>
              <a:gd name="connsiteX968" fmla="*/ 1321076 w 7467600"/>
              <a:gd name="connsiteY968" fmla="*/ 59722 h 6858000"/>
              <a:gd name="connsiteX969" fmla="*/ 1512579 w 7467600"/>
              <a:gd name="connsiteY969" fmla="*/ 626441 h 6858000"/>
              <a:gd name="connsiteX970" fmla="*/ 1506076 w 7467600"/>
              <a:gd name="connsiteY970" fmla="*/ 1089289 h 6858000"/>
              <a:gd name="connsiteX971" fmla="*/ 1486346 w 7467600"/>
              <a:gd name="connsiteY971" fmla="*/ 1079919 h 6858000"/>
              <a:gd name="connsiteX972" fmla="*/ 1070511 w 7467600"/>
              <a:gd name="connsiteY972" fmla="*/ 48609 h 6858000"/>
              <a:gd name="connsiteX973" fmla="*/ 1057230 w 7467600"/>
              <a:gd name="connsiteY973" fmla="*/ 0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993" fmla="*/ 43151 w 7467600"/>
              <a:gd name="connsiteY99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43603 w 7467600"/>
              <a:gd name="connsiteY127" fmla="*/ 51497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1903353 w 7467600"/>
              <a:gd name="connsiteY137" fmla="*/ 5044827 h 6858000"/>
              <a:gd name="connsiteX138" fmla="*/ 1936931 w 7467600"/>
              <a:gd name="connsiteY138" fmla="*/ 5093954 h 6858000"/>
              <a:gd name="connsiteX139" fmla="*/ 2195868 w 7467600"/>
              <a:gd name="connsiteY139" fmla="*/ 5396574 h 6858000"/>
              <a:gd name="connsiteX140" fmla="*/ 2088852 w 7467600"/>
              <a:gd name="connsiteY140" fmla="*/ 5166123 h 6858000"/>
              <a:gd name="connsiteX141" fmla="*/ 1958241 w 7467600"/>
              <a:gd name="connsiteY141" fmla="*/ 5067955 h 6858000"/>
              <a:gd name="connsiteX142" fmla="*/ 1903353 w 7467600"/>
              <a:gd name="connsiteY142" fmla="*/ 5044827 h 6858000"/>
              <a:gd name="connsiteX143" fmla="*/ 1979378 w 7467600"/>
              <a:gd name="connsiteY143" fmla="*/ 4769504 h 6858000"/>
              <a:gd name="connsiteX144" fmla="*/ 2882120 w 7467600"/>
              <a:gd name="connsiteY144" fmla="*/ 5064547 h 6858000"/>
              <a:gd name="connsiteX145" fmla="*/ 2793103 w 7467600"/>
              <a:gd name="connsiteY145" fmla="*/ 5039699 h 6858000"/>
              <a:gd name="connsiteX146" fmla="*/ 2770041 w 7467600"/>
              <a:gd name="connsiteY146" fmla="*/ 5033634 h 6858000"/>
              <a:gd name="connsiteX147" fmla="*/ 1979378 w 7467600"/>
              <a:gd name="connsiteY147" fmla="*/ 4769504 h 6858000"/>
              <a:gd name="connsiteX148" fmla="*/ 1927410 w 7467600"/>
              <a:gd name="connsiteY148" fmla="*/ 4716164 h 6858000"/>
              <a:gd name="connsiteX149" fmla="*/ 1959587 w 7467600"/>
              <a:gd name="connsiteY149" fmla="*/ 4728849 h 6858000"/>
              <a:gd name="connsiteX150" fmla="*/ 2777707 w 7467600"/>
              <a:gd name="connsiteY150" fmla="*/ 5003991 h 6858000"/>
              <a:gd name="connsiteX151" fmla="*/ 2800768 w 7467600"/>
              <a:gd name="connsiteY151" fmla="*/ 5010056 h 6858000"/>
              <a:gd name="connsiteX152" fmla="*/ 2879408 w 7467600"/>
              <a:gd name="connsiteY152" fmla="*/ 5031590 h 6858000"/>
              <a:gd name="connsiteX153" fmla="*/ 2862295 w 7467600"/>
              <a:gd name="connsiteY153" fmla="*/ 5022958 h 6858000"/>
              <a:gd name="connsiteX154" fmla="*/ 2813343 w 7467600"/>
              <a:gd name="connsiteY154" fmla="*/ 4998369 h 6858000"/>
              <a:gd name="connsiteX155" fmla="*/ 2646245 w 7467600"/>
              <a:gd name="connsiteY155" fmla="*/ 4930999 h 6858000"/>
              <a:gd name="connsiteX156" fmla="*/ 1999243 w 7467600"/>
              <a:gd name="connsiteY156" fmla="*/ 4730524 h 6858000"/>
              <a:gd name="connsiteX157" fmla="*/ 1979527 w 7467600"/>
              <a:gd name="connsiteY157" fmla="*/ 4726651 h 6858000"/>
              <a:gd name="connsiteX158" fmla="*/ 1927410 w 7467600"/>
              <a:gd name="connsiteY158" fmla="*/ 4716164 h 6858000"/>
              <a:gd name="connsiteX159" fmla="*/ 1997014 w 7467600"/>
              <a:gd name="connsiteY159" fmla="*/ 4698007 h 6858000"/>
              <a:gd name="connsiteX160" fmla="*/ 2005458 w 7467600"/>
              <a:gd name="connsiteY160" fmla="*/ 4699540 h 6858000"/>
              <a:gd name="connsiteX161" fmla="*/ 2657186 w 7467600"/>
              <a:gd name="connsiteY161" fmla="*/ 4901687 h 6858000"/>
              <a:gd name="connsiteX162" fmla="*/ 2826662 w 7467600"/>
              <a:gd name="connsiteY162" fmla="*/ 4970362 h 6858000"/>
              <a:gd name="connsiteX163" fmla="*/ 2876100 w 7467600"/>
              <a:gd name="connsiteY163" fmla="*/ 4995397 h 6858000"/>
              <a:gd name="connsiteX164" fmla="*/ 3042600 w 7467600"/>
              <a:gd name="connsiteY164" fmla="*/ 5059532 h 6858000"/>
              <a:gd name="connsiteX165" fmla="*/ 1997014 w 7467600"/>
              <a:gd name="connsiteY165" fmla="*/ 4698007 h 6858000"/>
              <a:gd name="connsiteX166" fmla="*/ 2305292 w 7467600"/>
              <a:gd name="connsiteY166" fmla="*/ 4219492 h 6858000"/>
              <a:gd name="connsiteX167" fmla="*/ 3360922 w 7467600"/>
              <a:gd name="connsiteY167" fmla="*/ 4529373 h 6858000"/>
              <a:gd name="connsiteX168" fmla="*/ 3492420 w 7467600"/>
              <a:gd name="connsiteY168" fmla="*/ 4510145 h 6858000"/>
              <a:gd name="connsiteX169" fmla="*/ 3364086 w 7467600"/>
              <a:gd name="connsiteY169" fmla="*/ 4480340 h 6858000"/>
              <a:gd name="connsiteX170" fmla="*/ 3225818 w 7467600"/>
              <a:gd name="connsiteY170" fmla="*/ 4411822 h 6858000"/>
              <a:gd name="connsiteX171" fmla="*/ 3129696 w 7467600"/>
              <a:gd name="connsiteY171" fmla="*/ 4360704 h 6858000"/>
              <a:gd name="connsiteX172" fmla="*/ 2814545 w 7467600"/>
              <a:gd name="connsiteY172" fmla="*/ 4282955 h 6858000"/>
              <a:gd name="connsiteX173" fmla="*/ 2305292 w 7467600"/>
              <a:gd name="connsiteY173" fmla="*/ 4219492 h 6858000"/>
              <a:gd name="connsiteX174" fmla="*/ 2626982 w 7467600"/>
              <a:gd name="connsiteY174" fmla="*/ 4206450 h 6858000"/>
              <a:gd name="connsiteX175" fmla="*/ 2490617 w 7467600"/>
              <a:gd name="connsiteY175" fmla="*/ 4206951 h 6858000"/>
              <a:gd name="connsiteX176" fmla="*/ 2819869 w 7467600"/>
              <a:gd name="connsiteY176" fmla="*/ 4252936 h 6858000"/>
              <a:gd name="connsiteX177" fmla="*/ 3143018 w 7467600"/>
              <a:gd name="connsiteY177" fmla="*/ 4332698 h 6858000"/>
              <a:gd name="connsiteX178" fmla="*/ 3241520 w 7467600"/>
              <a:gd name="connsiteY178" fmla="*/ 4385112 h 6858000"/>
              <a:gd name="connsiteX179" fmla="*/ 3374575 w 7467600"/>
              <a:gd name="connsiteY179" fmla="*/ 4451517 h 6858000"/>
              <a:gd name="connsiteX180" fmla="*/ 3505221 w 7467600"/>
              <a:gd name="connsiteY180" fmla="*/ 4480757 h 6858000"/>
              <a:gd name="connsiteX181" fmla="*/ 2626982 w 7467600"/>
              <a:gd name="connsiteY181" fmla="*/ 4206450 h 6858000"/>
              <a:gd name="connsiteX182" fmla="*/ 1310106 w 7467600"/>
              <a:gd name="connsiteY182" fmla="*/ 3943217 h 6858000"/>
              <a:gd name="connsiteX183" fmla="*/ 854994 w 7467600"/>
              <a:gd name="connsiteY183" fmla="*/ 4399136 h 6858000"/>
              <a:gd name="connsiteX184" fmla="*/ 742462 w 7467600"/>
              <a:gd name="connsiteY184" fmla="*/ 4594648 h 6858000"/>
              <a:gd name="connsiteX185" fmla="*/ 820602 w 7467600"/>
              <a:gd name="connsiteY185" fmla="*/ 4485915 h 6858000"/>
              <a:gd name="connsiteX186" fmla="*/ 878295 w 7467600"/>
              <a:gd name="connsiteY186" fmla="*/ 4403594 h 6858000"/>
              <a:gd name="connsiteX187" fmla="*/ 1240607 w 7467600"/>
              <a:gd name="connsiteY187" fmla="*/ 4010401 h 6858000"/>
              <a:gd name="connsiteX188" fmla="*/ 1310106 w 7467600"/>
              <a:gd name="connsiteY188" fmla="*/ 3943217 h 6858000"/>
              <a:gd name="connsiteX189" fmla="*/ 1423113 w 7467600"/>
              <a:gd name="connsiteY189" fmla="*/ 3874565 h 6858000"/>
              <a:gd name="connsiteX190" fmla="*/ 1260565 w 7467600"/>
              <a:gd name="connsiteY190" fmla="*/ 4031982 h 6858000"/>
              <a:gd name="connsiteX191" fmla="*/ 901900 w 7467600"/>
              <a:gd name="connsiteY191" fmla="*/ 4421236 h 6858000"/>
              <a:gd name="connsiteX192" fmla="*/ 845044 w 7467600"/>
              <a:gd name="connsiteY192" fmla="*/ 4502436 h 6858000"/>
              <a:gd name="connsiteX193" fmla="*/ 685926 w 7467600"/>
              <a:gd name="connsiteY193" fmla="*/ 4703069 h 6858000"/>
              <a:gd name="connsiteX194" fmla="*/ 684248 w 7467600"/>
              <a:gd name="connsiteY194" fmla="*/ 4706721 h 6858000"/>
              <a:gd name="connsiteX195" fmla="*/ 1423113 w 7467600"/>
              <a:gd name="connsiteY195" fmla="*/ 3874565 h 6858000"/>
              <a:gd name="connsiteX196" fmla="*/ 3316479 w 7467600"/>
              <a:gd name="connsiteY196" fmla="*/ 3872136 h 6858000"/>
              <a:gd name="connsiteX197" fmla="*/ 3546806 w 7467600"/>
              <a:gd name="connsiteY197" fmla="*/ 4356139 h 6858000"/>
              <a:gd name="connsiteX198" fmla="*/ 3364433 w 7467600"/>
              <a:gd name="connsiteY198" fmla="*/ 3953121 h 6858000"/>
              <a:gd name="connsiteX199" fmla="*/ 3316479 w 7467600"/>
              <a:gd name="connsiteY199" fmla="*/ 3872136 h 6858000"/>
              <a:gd name="connsiteX200" fmla="*/ 3291335 w 7467600"/>
              <a:gd name="connsiteY200" fmla="*/ 3767420 h 6858000"/>
              <a:gd name="connsiteX201" fmla="*/ 3390805 w 7467600"/>
              <a:gd name="connsiteY201" fmla="*/ 3937163 h 6858000"/>
              <a:gd name="connsiteX202" fmla="*/ 3579062 w 7467600"/>
              <a:gd name="connsiteY202" fmla="*/ 4359040 h 6858000"/>
              <a:gd name="connsiteX203" fmla="*/ 3467355 w 7467600"/>
              <a:gd name="connsiteY203" fmla="*/ 3988130 h 6858000"/>
              <a:gd name="connsiteX204" fmla="*/ 3310753 w 7467600"/>
              <a:gd name="connsiteY204" fmla="*/ 3787140 h 6858000"/>
              <a:gd name="connsiteX205" fmla="*/ 3291335 w 7467600"/>
              <a:gd name="connsiteY205" fmla="*/ 3767420 h 6858000"/>
              <a:gd name="connsiteX206" fmla="*/ 1635889 w 7467600"/>
              <a:gd name="connsiteY206" fmla="*/ 3709494 h 6858000"/>
              <a:gd name="connsiteX207" fmla="*/ 1634800 w 7467600"/>
              <a:gd name="connsiteY207" fmla="*/ 3731111 h 6858000"/>
              <a:gd name="connsiteX208" fmla="*/ 1635889 w 7467600"/>
              <a:gd name="connsiteY208" fmla="*/ 3709494 h 6858000"/>
              <a:gd name="connsiteX209" fmla="*/ 1510397 w 7467600"/>
              <a:gd name="connsiteY209" fmla="*/ 3684705 h 6858000"/>
              <a:gd name="connsiteX210" fmla="*/ 1146550 w 7467600"/>
              <a:gd name="connsiteY210" fmla="*/ 3802012 h 6858000"/>
              <a:gd name="connsiteX211" fmla="*/ 698834 w 7467600"/>
              <a:gd name="connsiteY211" fmla="*/ 3952272 h 6858000"/>
              <a:gd name="connsiteX212" fmla="*/ 34256 w 7467600"/>
              <a:gd name="connsiteY212" fmla="*/ 4347603 h 6858000"/>
              <a:gd name="connsiteX213" fmla="*/ 527241 w 7467600"/>
              <a:gd name="connsiteY213" fmla="*/ 4065078 h 6858000"/>
              <a:gd name="connsiteX214" fmla="*/ 1510397 w 7467600"/>
              <a:gd name="connsiteY214" fmla="*/ 3684705 h 6858000"/>
              <a:gd name="connsiteX215" fmla="*/ 1313114 w 7467600"/>
              <a:gd name="connsiteY215" fmla="*/ 3655216 h 6858000"/>
              <a:gd name="connsiteX216" fmla="*/ 1109304 w 7467600"/>
              <a:gd name="connsiteY216" fmla="*/ 3669030 h 6858000"/>
              <a:gd name="connsiteX217" fmla="*/ 8129 w 7467600"/>
              <a:gd name="connsiteY217" fmla="*/ 4330519 h 6858000"/>
              <a:gd name="connsiteX218" fmla="*/ 687572 w 7467600"/>
              <a:gd name="connsiteY218" fmla="*/ 3925629 h 6858000"/>
              <a:gd name="connsiteX219" fmla="*/ 1138365 w 7467600"/>
              <a:gd name="connsiteY219" fmla="*/ 3774515 h 6858000"/>
              <a:gd name="connsiteX220" fmla="*/ 1505579 w 7467600"/>
              <a:gd name="connsiteY220" fmla="*/ 3655526 h 6858000"/>
              <a:gd name="connsiteX221" fmla="*/ 1313114 w 7467600"/>
              <a:gd name="connsiteY221" fmla="*/ 3655216 h 6858000"/>
              <a:gd name="connsiteX222" fmla="*/ 3655073 w 7467600"/>
              <a:gd name="connsiteY222" fmla="*/ 3650884 h 6858000"/>
              <a:gd name="connsiteX223" fmla="*/ 3989938 w 7467600"/>
              <a:gd name="connsiteY223" fmla="*/ 3991685 h 6858000"/>
              <a:gd name="connsiteX224" fmla="*/ 4393907 w 7467600"/>
              <a:gd name="connsiteY224" fmla="*/ 4261258 h 6858000"/>
              <a:gd name="connsiteX225" fmla="*/ 4648051 w 7467600"/>
              <a:gd name="connsiteY225" fmla="*/ 4374051 h 6858000"/>
              <a:gd name="connsiteX226" fmla="*/ 4383389 w 7467600"/>
              <a:gd name="connsiteY226" fmla="*/ 4184369 h 6858000"/>
              <a:gd name="connsiteX227" fmla="*/ 4165508 w 7467600"/>
              <a:gd name="connsiteY227" fmla="*/ 4035196 h 6858000"/>
              <a:gd name="connsiteX228" fmla="*/ 4068162 w 7467600"/>
              <a:gd name="connsiteY228" fmla="*/ 3953394 h 6858000"/>
              <a:gd name="connsiteX229" fmla="*/ 3981416 w 7467600"/>
              <a:gd name="connsiteY229" fmla="*/ 3880482 h 6858000"/>
              <a:gd name="connsiteX230" fmla="*/ 3800147 w 7467600"/>
              <a:gd name="connsiteY230" fmla="*/ 3749872 h 6858000"/>
              <a:gd name="connsiteX231" fmla="*/ 3655073 w 7467600"/>
              <a:gd name="connsiteY231" fmla="*/ 3650884 h 6858000"/>
              <a:gd name="connsiteX232" fmla="*/ 3670252 w 7467600"/>
              <a:gd name="connsiteY232" fmla="*/ 3622798 h 6858000"/>
              <a:gd name="connsiteX233" fmla="*/ 3817258 w 7467600"/>
              <a:gd name="connsiteY233" fmla="*/ 3723577 h 6858000"/>
              <a:gd name="connsiteX234" fmla="*/ 4000461 w 7467600"/>
              <a:gd name="connsiteY234" fmla="*/ 3855966 h 6858000"/>
              <a:gd name="connsiteX235" fmla="*/ 4088180 w 7467600"/>
              <a:gd name="connsiteY235" fmla="*/ 3929774 h 6858000"/>
              <a:gd name="connsiteX236" fmla="*/ 4184555 w 7467600"/>
              <a:gd name="connsiteY236" fmla="*/ 4010683 h 6858000"/>
              <a:gd name="connsiteX237" fmla="*/ 4399563 w 7467600"/>
              <a:gd name="connsiteY237" fmla="*/ 4158106 h 6858000"/>
              <a:gd name="connsiteX238" fmla="*/ 4684469 w 7467600"/>
              <a:gd name="connsiteY238" fmla="*/ 4364680 h 6858000"/>
              <a:gd name="connsiteX239" fmla="*/ 4690271 w 7467600"/>
              <a:gd name="connsiteY239" fmla="*/ 4370034 h 6858000"/>
              <a:gd name="connsiteX240" fmla="*/ 4136093 w 7467600"/>
              <a:gd name="connsiteY240" fmla="*/ 3858466 h 6858000"/>
              <a:gd name="connsiteX241" fmla="*/ 3670252 w 7467600"/>
              <a:gd name="connsiteY241" fmla="*/ 3622798 h 6858000"/>
              <a:gd name="connsiteX242" fmla="*/ 4440129 w 7467600"/>
              <a:gd name="connsiteY242" fmla="*/ 3448571 h 6858000"/>
              <a:gd name="connsiteX243" fmla="*/ 4856525 w 7467600"/>
              <a:gd name="connsiteY243" fmla="*/ 3915351 h 6858000"/>
              <a:gd name="connsiteX244" fmla="*/ 5059055 w 7467600"/>
              <a:gd name="connsiteY244" fmla="*/ 4108918 h 6858000"/>
              <a:gd name="connsiteX245" fmla="*/ 5290070 w 7467600"/>
              <a:gd name="connsiteY245" fmla="*/ 4263619 h 6858000"/>
              <a:gd name="connsiteX246" fmla="*/ 4834991 w 7467600"/>
              <a:gd name="connsiteY246" fmla="*/ 3830985 h 6858000"/>
              <a:gd name="connsiteX247" fmla="*/ 4440129 w 7467600"/>
              <a:gd name="connsiteY247" fmla="*/ 3448571 h 6858000"/>
              <a:gd name="connsiteX248" fmla="*/ 4441737 w 7467600"/>
              <a:gd name="connsiteY248" fmla="*/ 3399734 h 6858000"/>
              <a:gd name="connsiteX249" fmla="*/ 4431236 w 7467600"/>
              <a:gd name="connsiteY249" fmla="*/ 3400954 h 6858000"/>
              <a:gd name="connsiteX250" fmla="*/ 4557150 w 7467600"/>
              <a:gd name="connsiteY250" fmla="*/ 3510023 h 6858000"/>
              <a:gd name="connsiteX251" fmla="*/ 4856936 w 7467600"/>
              <a:gd name="connsiteY251" fmla="*/ 3809146 h 6858000"/>
              <a:gd name="connsiteX252" fmla="*/ 5111996 w 7467600"/>
              <a:gd name="connsiteY252" fmla="*/ 4065759 h 6858000"/>
              <a:gd name="connsiteX253" fmla="*/ 5388878 w 7467600"/>
              <a:gd name="connsiteY253" fmla="*/ 4300185 h 6858000"/>
              <a:gd name="connsiteX254" fmla="*/ 5425556 w 7467600"/>
              <a:gd name="connsiteY254" fmla="*/ 4308967 h 6858000"/>
              <a:gd name="connsiteX255" fmla="*/ 4943646 w 7467600"/>
              <a:gd name="connsiteY255" fmla="*/ 3822916 h 6858000"/>
              <a:gd name="connsiteX256" fmla="*/ 4594837 w 7467600"/>
              <a:gd name="connsiteY256" fmla="*/ 3532274 h 6858000"/>
              <a:gd name="connsiteX257" fmla="*/ 4441737 w 7467600"/>
              <a:gd name="connsiteY257" fmla="*/ 3399734 h 6858000"/>
              <a:gd name="connsiteX258" fmla="*/ 5425834 w 7467600"/>
              <a:gd name="connsiteY258" fmla="*/ 3162785 h 6858000"/>
              <a:gd name="connsiteX259" fmla="*/ 5401644 w 7467600"/>
              <a:gd name="connsiteY259" fmla="*/ 3617847 h 6858000"/>
              <a:gd name="connsiteX260" fmla="*/ 5467256 w 7467600"/>
              <a:gd name="connsiteY260" fmla="*/ 4175494 h 6858000"/>
              <a:gd name="connsiteX261" fmla="*/ 5448069 w 7467600"/>
              <a:gd name="connsiteY261" fmla="*/ 3567554 h 6858000"/>
              <a:gd name="connsiteX262" fmla="*/ 5425834 w 7467600"/>
              <a:gd name="connsiteY262" fmla="*/ 3162785 h 6858000"/>
              <a:gd name="connsiteX263" fmla="*/ 1318687 w 7467600"/>
              <a:gd name="connsiteY263" fmla="*/ 3113840 h 6858000"/>
              <a:gd name="connsiteX264" fmla="*/ 1066793 w 7467600"/>
              <a:gd name="connsiteY264" fmla="*/ 3212171 h 6858000"/>
              <a:gd name="connsiteX265" fmla="*/ 993319 w 7467600"/>
              <a:gd name="connsiteY265" fmla="*/ 3247648 h 6858000"/>
              <a:gd name="connsiteX266" fmla="*/ 853081 w 7467600"/>
              <a:gd name="connsiteY266" fmla="*/ 3312410 h 6858000"/>
              <a:gd name="connsiteX267" fmla="*/ 805957 w 7467600"/>
              <a:gd name="connsiteY267" fmla="*/ 3330443 h 6858000"/>
              <a:gd name="connsiteX268" fmla="*/ 1318687 w 7467600"/>
              <a:gd name="connsiteY268" fmla="*/ 3113840 h 6858000"/>
              <a:gd name="connsiteX269" fmla="*/ 5453702 w 7467600"/>
              <a:gd name="connsiteY269" fmla="*/ 3090882 h 6858000"/>
              <a:gd name="connsiteX270" fmla="*/ 5480135 w 7467600"/>
              <a:gd name="connsiteY270" fmla="*/ 3565802 h 6858000"/>
              <a:gd name="connsiteX271" fmla="*/ 5499023 w 7467600"/>
              <a:gd name="connsiteY271" fmla="*/ 4166310 h 6858000"/>
              <a:gd name="connsiteX272" fmla="*/ 5547022 w 7467600"/>
              <a:gd name="connsiteY272" fmla="*/ 3607838 h 6858000"/>
              <a:gd name="connsiteX273" fmla="*/ 5515964 w 7467600"/>
              <a:gd name="connsiteY273" fmla="*/ 3378541 h 6858000"/>
              <a:gd name="connsiteX274" fmla="*/ 5453702 w 7467600"/>
              <a:gd name="connsiteY274" fmla="*/ 3090882 h 6858000"/>
              <a:gd name="connsiteX275" fmla="*/ 1238695 w 7467600"/>
              <a:gd name="connsiteY275" fmla="*/ 3076820 h 6858000"/>
              <a:gd name="connsiteX276" fmla="*/ 716371 w 7467600"/>
              <a:gd name="connsiteY276" fmla="*/ 3293249 h 6858000"/>
              <a:gd name="connsiteX277" fmla="*/ 579522 w 7467600"/>
              <a:gd name="connsiteY277" fmla="*/ 3371759 h 6858000"/>
              <a:gd name="connsiteX278" fmla="*/ 600288 w 7467600"/>
              <a:gd name="connsiteY278" fmla="*/ 3365555 h 6858000"/>
              <a:gd name="connsiteX279" fmla="*/ 840692 w 7467600"/>
              <a:gd name="connsiteY279" fmla="*/ 3284921 h 6858000"/>
              <a:gd name="connsiteX280" fmla="*/ 979248 w 7467600"/>
              <a:gd name="connsiteY280" fmla="*/ 3221003 h 6858000"/>
              <a:gd name="connsiteX281" fmla="*/ 1053282 w 7467600"/>
              <a:gd name="connsiteY281" fmla="*/ 3185247 h 6858000"/>
              <a:gd name="connsiteX282" fmla="*/ 1320603 w 7467600"/>
              <a:gd name="connsiteY282" fmla="*/ 3081281 h 6858000"/>
              <a:gd name="connsiteX283" fmla="*/ 1238695 w 7467600"/>
              <a:gd name="connsiteY283" fmla="*/ 3076820 h 6858000"/>
              <a:gd name="connsiteX284" fmla="*/ 5425627 w 7467600"/>
              <a:gd name="connsiteY284" fmla="*/ 2954192 h 6858000"/>
              <a:gd name="connsiteX285" fmla="*/ 5470770 w 7467600"/>
              <a:gd name="connsiteY285" fmla="*/ 3005435 h 6858000"/>
              <a:gd name="connsiteX286" fmla="*/ 5519779 w 7467600"/>
              <a:gd name="connsiteY286" fmla="*/ 4359223 h 6858000"/>
              <a:gd name="connsiteX287" fmla="*/ 5520293 w 7467600"/>
              <a:gd name="connsiteY287" fmla="*/ 4360602 h 6858000"/>
              <a:gd name="connsiteX288" fmla="*/ 5767221 w 7467600"/>
              <a:gd name="connsiteY288" fmla="*/ 4665564 h 6858000"/>
              <a:gd name="connsiteX289" fmla="*/ 6937169 w 7467600"/>
              <a:gd name="connsiteY289" fmla="*/ 4815941 h 6858000"/>
              <a:gd name="connsiteX290" fmla="*/ 6953922 w 7467600"/>
              <a:gd name="connsiteY290" fmla="*/ 4890068 h 6858000"/>
              <a:gd name="connsiteX291" fmla="*/ 6071359 w 7467600"/>
              <a:gd name="connsiteY291" fmla="*/ 4770770 h 6858000"/>
              <a:gd name="connsiteX292" fmla="*/ 6038839 w 7467600"/>
              <a:gd name="connsiteY292" fmla="*/ 4764474 h 6858000"/>
              <a:gd name="connsiteX293" fmla="*/ 6038706 w 7467600"/>
              <a:gd name="connsiteY293" fmla="*/ 4763847 h 6858000"/>
              <a:gd name="connsiteX294" fmla="*/ 6037784 w 7467600"/>
              <a:gd name="connsiteY294" fmla="*/ 4764270 h 6858000"/>
              <a:gd name="connsiteX295" fmla="*/ 6038839 w 7467600"/>
              <a:gd name="connsiteY295" fmla="*/ 4764474 h 6858000"/>
              <a:gd name="connsiteX296" fmla="*/ 6040338 w 7467600"/>
              <a:gd name="connsiteY296" fmla="*/ 4771418 h 6858000"/>
              <a:gd name="connsiteX297" fmla="*/ 6024488 w 7467600"/>
              <a:gd name="connsiteY297" fmla="*/ 4809903 h 6858000"/>
              <a:gd name="connsiteX298" fmla="*/ 5599771 w 7467600"/>
              <a:gd name="connsiteY298" fmla="*/ 5509652 h 6858000"/>
              <a:gd name="connsiteX299" fmla="*/ 5548843 w 7467600"/>
              <a:gd name="connsiteY299" fmla="*/ 5563845 h 6858000"/>
              <a:gd name="connsiteX300" fmla="*/ 5940952 w 7467600"/>
              <a:gd name="connsiteY300" fmla="*/ 6250028 h 6858000"/>
              <a:gd name="connsiteX301" fmla="*/ 6043441 w 7467600"/>
              <a:gd name="connsiteY301" fmla="*/ 6665847 h 6858000"/>
              <a:gd name="connsiteX302" fmla="*/ 6093432 w 7467600"/>
              <a:gd name="connsiteY302" fmla="*/ 6858000 h 6858000"/>
              <a:gd name="connsiteX303" fmla="*/ 6034344 w 7467600"/>
              <a:gd name="connsiteY303" fmla="*/ 6858000 h 6858000"/>
              <a:gd name="connsiteX304" fmla="*/ 6026679 w 7467600"/>
              <a:gd name="connsiteY304" fmla="*/ 6836959 h 6858000"/>
              <a:gd name="connsiteX305" fmla="*/ 5800441 w 7467600"/>
              <a:gd name="connsiteY305" fmla="*/ 6335286 h 6858000"/>
              <a:gd name="connsiteX306" fmla="*/ 5526562 w 7467600"/>
              <a:gd name="connsiteY306" fmla="*/ 5705388 h 6858000"/>
              <a:gd name="connsiteX307" fmla="*/ 5519640 w 7467600"/>
              <a:gd name="connsiteY307" fmla="*/ 5683774 h 6858000"/>
              <a:gd name="connsiteX308" fmla="*/ 5844559 w 7467600"/>
              <a:gd name="connsiteY308" fmla="*/ 6553349 h 6858000"/>
              <a:gd name="connsiteX309" fmla="*/ 5975994 w 7467600"/>
              <a:gd name="connsiteY309" fmla="*/ 6858000 h 6858000"/>
              <a:gd name="connsiteX310" fmla="*/ 5898547 w 7467600"/>
              <a:gd name="connsiteY310" fmla="*/ 6858000 h 6858000"/>
              <a:gd name="connsiteX311" fmla="*/ 5682041 w 7467600"/>
              <a:gd name="connsiteY311" fmla="*/ 6355860 h 6858000"/>
              <a:gd name="connsiteX312" fmla="*/ 5461758 w 7467600"/>
              <a:gd name="connsiteY312" fmla="*/ 5820220 h 6858000"/>
              <a:gd name="connsiteX313" fmla="*/ 5237282 w 7467600"/>
              <a:gd name="connsiteY313" fmla="*/ 6579086 h 6858000"/>
              <a:gd name="connsiteX314" fmla="*/ 5115009 w 7467600"/>
              <a:gd name="connsiteY314" fmla="*/ 6858000 h 6858000"/>
              <a:gd name="connsiteX315" fmla="*/ 5028074 w 7467600"/>
              <a:gd name="connsiteY315" fmla="*/ 6858000 h 6858000"/>
              <a:gd name="connsiteX316" fmla="*/ 5079508 w 7467600"/>
              <a:gd name="connsiteY316" fmla="*/ 6749074 h 6858000"/>
              <a:gd name="connsiteX317" fmla="*/ 5371846 w 7467600"/>
              <a:gd name="connsiteY317" fmla="*/ 5924413 h 6858000"/>
              <a:gd name="connsiteX318" fmla="*/ 5270512 w 7467600"/>
              <a:gd name="connsiteY318" fmla="*/ 6138975 h 6858000"/>
              <a:gd name="connsiteX319" fmla="*/ 5062409 w 7467600"/>
              <a:gd name="connsiteY319" fmla="*/ 6653544 h 6858000"/>
              <a:gd name="connsiteX320" fmla="*/ 5036628 w 7467600"/>
              <a:gd name="connsiteY320" fmla="*/ 6754247 h 6858000"/>
              <a:gd name="connsiteX321" fmla="*/ 5009112 w 7467600"/>
              <a:gd name="connsiteY321" fmla="*/ 6858000 h 6858000"/>
              <a:gd name="connsiteX322" fmla="*/ 4976679 w 7467600"/>
              <a:gd name="connsiteY322" fmla="*/ 6858000 h 6858000"/>
              <a:gd name="connsiteX323" fmla="*/ 5006537 w 7467600"/>
              <a:gd name="connsiteY323" fmla="*/ 6747068 h 6858000"/>
              <a:gd name="connsiteX324" fmla="*/ 5032723 w 7467600"/>
              <a:gd name="connsiteY324" fmla="*/ 6644957 h 6858000"/>
              <a:gd name="connsiteX325" fmla="*/ 5242949 w 7467600"/>
              <a:gd name="connsiteY325" fmla="*/ 6125175 h 6858000"/>
              <a:gd name="connsiteX326" fmla="*/ 5286321 w 7467600"/>
              <a:gd name="connsiteY326" fmla="*/ 6033555 h 6858000"/>
              <a:gd name="connsiteX327" fmla="*/ 5008210 w 7467600"/>
              <a:gd name="connsiteY327" fmla="*/ 6649194 h 6858000"/>
              <a:gd name="connsiteX328" fmla="*/ 4986321 w 7467600"/>
              <a:gd name="connsiteY328" fmla="*/ 6765687 h 6858000"/>
              <a:gd name="connsiteX329" fmla="*/ 4973474 w 7467600"/>
              <a:gd name="connsiteY329" fmla="*/ 6858000 h 6858000"/>
              <a:gd name="connsiteX330" fmla="*/ 4907178 w 7467600"/>
              <a:gd name="connsiteY330" fmla="*/ 6858000 h 6858000"/>
              <a:gd name="connsiteX331" fmla="*/ 4910810 w 7467600"/>
              <a:gd name="connsiteY331" fmla="*/ 6829660 h 6858000"/>
              <a:gd name="connsiteX332" fmla="*/ 4987461 w 7467600"/>
              <a:gd name="connsiteY332" fmla="*/ 6432994 h 6858000"/>
              <a:gd name="connsiteX333" fmla="*/ 5179262 w 7467600"/>
              <a:gd name="connsiteY333" fmla="*/ 6035044 h 6858000"/>
              <a:gd name="connsiteX334" fmla="*/ 4689678 w 7467600"/>
              <a:gd name="connsiteY334" fmla="*/ 6440241 h 6858000"/>
              <a:gd name="connsiteX335" fmla="*/ 4477543 w 7467600"/>
              <a:gd name="connsiteY335" fmla="*/ 6674836 h 6858000"/>
              <a:gd name="connsiteX336" fmla="*/ 4329957 w 7467600"/>
              <a:gd name="connsiteY336" fmla="*/ 6858000 h 6858000"/>
              <a:gd name="connsiteX337" fmla="*/ 4218595 w 7467600"/>
              <a:gd name="connsiteY337" fmla="*/ 6858000 h 6858000"/>
              <a:gd name="connsiteX338" fmla="*/ 4368888 w 7467600"/>
              <a:gd name="connsiteY338" fmla="*/ 6668412 h 6858000"/>
              <a:gd name="connsiteX339" fmla="*/ 4563091 w 7467600"/>
              <a:gd name="connsiteY339" fmla="*/ 6442508 h 6858000"/>
              <a:gd name="connsiteX340" fmla="*/ 5387324 w 7467600"/>
              <a:gd name="connsiteY340" fmla="*/ 5705830 h 6858000"/>
              <a:gd name="connsiteX341" fmla="*/ 5073620 w 7467600"/>
              <a:gd name="connsiteY341" fmla="*/ 5955437 h 6858000"/>
              <a:gd name="connsiteX342" fmla="*/ 4689789 w 7467600"/>
              <a:gd name="connsiteY342" fmla="*/ 6268382 h 6858000"/>
              <a:gd name="connsiteX343" fmla="*/ 4418722 w 7467600"/>
              <a:gd name="connsiteY343" fmla="*/ 6570886 h 6858000"/>
              <a:gd name="connsiteX344" fmla="*/ 4214944 w 7467600"/>
              <a:gd name="connsiteY344" fmla="*/ 6858000 h 6858000"/>
              <a:gd name="connsiteX345" fmla="*/ 4177898 w 7467600"/>
              <a:gd name="connsiteY345" fmla="*/ 6858000 h 6858000"/>
              <a:gd name="connsiteX346" fmla="*/ 4391597 w 7467600"/>
              <a:gd name="connsiteY346" fmla="*/ 6556370 h 6858000"/>
              <a:gd name="connsiteX347" fmla="*/ 4668889 w 7467600"/>
              <a:gd name="connsiteY347" fmla="*/ 6246399 h 6858000"/>
              <a:gd name="connsiteX348" fmla="*/ 5055427 w 7467600"/>
              <a:gd name="connsiteY348" fmla="*/ 5931476 h 6858000"/>
              <a:gd name="connsiteX349" fmla="*/ 5371814 w 7467600"/>
              <a:gd name="connsiteY349" fmla="*/ 5678975 h 6858000"/>
              <a:gd name="connsiteX350" fmla="*/ 4987918 w 7467600"/>
              <a:gd name="connsiteY350" fmla="*/ 5838701 h 6858000"/>
              <a:gd name="connsiteX351" fmla="*/ 4317146 w 7467600"/>
              <a:gd name="connsiteY351" fmla="*/ 6587716 h 6858000"/>
              <a:gd name="connsiteX352" fmla="*/ 4171627 w 7467600"/>
              <a:gd name="connsiteY352" fmla="*/ 6858000 h 6858000"/>
              <a:gd name="connsiteX353" fmla="*/ 4081585 w 7467600"/>
              <a:gd name="connsiteY353" fmla="*/ 6858000 h 6858000"/>
              <a:gd name="connsiteX354" fmla="*/ 4238603 w 7467600"/>
              <a:gd name="connsiteY354" fmla="*/ 6559341 h 6858000"/>
              <a:gd name="connsiteX355" fmla="*/ 4778333 w 7467600"/>
              <a:gd name="connsiteY355" fmla="*/ 5873626 h 6858000"/>
              <a:gd name="connsiteX356" fmla="*/ 5414185 w 7467600"/>
              <a:gd name="connsiteY356" fmla="*/ 5573882 h 6858000"/>
              <a:gd name="connsiteX357" fmla="*/ 5959648 w 7467600"/>
              <a:gd name="connsiteY357" fmla="*/ 4760797 h 6858000"/>
              <a:gd name="connsiteX358" fmla="*/ 5355019 w 7467600"/>
              <a:gd name="connsiteY358" fmla="*/ 4734672 h 6858000"/>
              <a:gd name="connsiteX359" fmla="*/ 5083565 w 7467600"/>
              <a:gd name="connsiteY359" fmla="*/ 5179121 h 6858000"/>
              <a:gd name="connsiteX360" fmla="*/ 4713577 w 7467600"/>
              <a:gd name="connsiteY360" fmla="*/ 5616803 h 6858000"/>
              <a:gd name="connsiteX361" fmla="*/ 3989559 w 7467600"/>
              <a:gd name="connsiteY361" fmla="*/ 6145945 h 6858000"/>
              <a:gd name="connsiteX362" fmla="*/ 3939824 w 7467600"/>
              <a:gd name="connsiteY362" fmla="*/ 6066900 h 6858000"/>
              <a:gd name="connsiteX363" fmla="*/ 4584537 w 7467600"/>
              <a:gd name="connsiteY363" fmla="*/ 5324826 h 6858000"/>
              <a:gd name="connsiteX364" fmla="*/ 5037105 w 7467600"/>
              <a:gd name="connsiteY364" fmla="*/ 5088765 h 6858000"/>
              <a:gd name="connsiteX365" fmla="*/ 5039930 w 7467600"/>
              <a:gd name="connsiteY365" fmla="*/ 5089585 h 6858000"/>
              <a:gd name="connsiteX366" fmla="*/ 5263764 w 7467600"/>
              <a:gd name="connsiteY366" fmla="*/ 4735525 h 6858000"/>
              <a:gd name="connsiteX367" fmla="*/ 4086300 w 7467600"/>
              <a:gd name="connsiteY367" fmla="*/ 4884599 h 6858000"/>
              <a:gd name="connsiteX368" fmla="*/ 4085485 w 7467600"/>
              <a:gd name="connsiteY368" fmla="*/ 4899070 h 6858000"/>
              <a:gd name="connsiteX369" fmla="*/ 3871915 w 7467600"/>
              <a:gd name="connsiteY369" fmla="*/ 5253645 h 6858000"/>
              <a:gd name="connsiteX370" fmla="*/ 3799374 w 7467600"/>
              <a:gd name="connsiteY370" fmla="*/ 5466127 h 6858000"/>
              <a:gd name="connsiteX371" fmla="*/ 3498850 w 7467600"/>
              <a:gd name="connsiteY371" fmla="*/ 6661888 h 6858000"/>
              <a:gd name="connsiteX372" fmla="*/ 3399216 w 7467600"/>
              <a:gd name="connsiteY372" fmla="*/ 6858000 h 6858000"/>
              <a:gd name="connsiteX373" fmla="*/ 3303688 w 7467600"/>
              <a:gd name="connsiteY373" fmla="*/ 6858000 h 6858000"/>
              <a:gd name="connsiteX374" fmla="*/ 3391774 w 7467600"/>
              <a:gd name="connsiteY374" fmla="*/ 6697181 h 6858000"/>
              <a:gd name="connsiteX375" fmla="*/ 3735540 w 7467600"/>
              <a:gd name="connsiteY375" fmla="*/ 5546923 h 6858000"/>
              <a:gd name="connsiteX376" fmla="*/ 3729438 w 7467600"/>
              <a:gd name="connsiteY376" fmla="*/ 5569058 h 6858000"/>
              <a:gd name="connsiteX377" fmla="*/ 3707782 w 7467600"/>
              <a:gd name="connsiteY377" fmla="*/ 5644908 h 6858000"/>
              <a:gd name="connsiteX378" fmla="*/ 3583827 w 7467600"/>
              <a:gd name="connsiteY378" fmla="*/ 6039215 h 6858000"/>
              <a:gd name="connsiteX379" fmla="*/ 3547861 w 7467600"/>
              <a:gd name="connsiteY379" fmla="*/ 6129609 h 6858000"/>
              <a:gd name="connsiteX380" fmla="*/ 3490905 w 7467600"/>
              <a:gd name="connsiteY380" fmla="*/ 6277660 h 6858000"/>
              <a:gd name="connsiteX381" fmla="*/ 3455859 w 7467600"/>
              <a:gd name="connsiteY381" fmla="*/ 6391301 h 6858000"/>
              <a:gd name="connsiteX382" fmla="*/ 3429112 w 7467600"/>
              <a:gd name="connsiteY382" fmla="*/ 6479469 h 6858000"/>
              <a:gd name="connsiteX383" fmla="*/ 3304862 w 7467600"/>
              <a:gd name="connsiteY383" fmla="*/ 6796476 h 6858000"/>
              <a:gd name="connsiteX384" fmla="*/ 3276071 w 7467600"/>
              <a:gd name="connsiteY384" fmla="*/ 6858000 h 6858000"/>
              <a:gd name="connsiteX385" fmla="*/ 3240805 w 7467600"/>
              <a:gd name="connsiteY385" fmla="*/ 6858000 h 6858000"/>
              <a:gd name="connsiteX386" fmla="*/ 3275917 w 7467600"/>
              <a:gd name="connsiteY386" fmla="*/ 6783192 h 6858000"/>
              <a:gd name="connsiteX387" fmla="*/ 3399358 w 7467600"/>
              <a:gd name="connsiteY387" fmla="*/ 6469011 h 6858000"/>
              <a:gd name="connsiteX388" fmla="*/ 3425650 w 7467600"/>
              <a:gd name="connsiteY388" fmla="*/ 6381333 h 6858000"/>
              <a:gd name="connsiteX389" fmla="*/ 3460661 w 7467600"/>
              <a:gd name="connsiteY389" fmla="*/ 6266763 h 6858000"/>
              <a:gd name="connsiteX390" fmla="*/ 3518021 w 7467600"/>
              <a:gd name="connsiteY390" fmla="*/ 6117298 h 6858000"/>
              <a:gd name="connsiteX391" fmla="*/ 3554035 w 7467600"/>
              <a:gd name="connsiteY391" fmla="*/ 6027832 h 6858000"/>
              <a:gd name="connsiteX392" fmla="*/ 3677174 w 7467600"/>
              <a:gd name="connsiteY392" fmla="*/ 5636351 h 6858000"/>
              <a:gd name="connsiteX393" fmla="*/ 3698819 w 7467600"/>
              <a:gd name="connsiteY393" fmla="*/ 5560503 h 6858000"/>
              <a:gd name="connsiteX394" fmla="*/ 3702094 w 7467600"/>
              <a:gd name="connsiteY394" fmla="*/ 5549194 h 6858000"/>
              <a:gd name="connsiteX395" fmla="*/ 3398355 w 7467600"/>
              <a:gd name="connsiteY395" fmla="*/ 6094603 h 6858000"/>
              <a:gd name="connsiteX396" fmla="*/ 3193941 w 7467600"/>
              <a:gd name="connsiteY396" fmla="*/ 6798775 h 6858000"/>
              <a:gd name="connsiteX397" fmla="*/ 3184140 w 7467600"/>
              <a:gd name="connsiteY397" fmla="*/ 6858000 h 6858000"/>
              <a:gd name="connsiteX398" fmla="*/ 3099978 w 7467600"/>
              <a:gd name="connsiteY398" fmla="*/ 6858000 h 6858000"/>
              <a:gd name="connsiteX399" fmla="*/ 3101556 w 7467600"/>
              <a:gd name="connsiteY399" fmla="*/ 6843337 h 6858000"/>
              <a:gd name="connsiteX400" fmla="*/ 3370162 w 7467600"/>
              <a:gd name="connsiteY400" fmla="*/ 5785550 h 6858000"/>
              <a:gd name="connsiteX401" fmla="*/ 3746477 w 7467600"/>
              <a:gd name="connsiteY401" fmla="*/ 5377889 h 6858000"/>
              <a:gd name="connsiteX402" fmla="*/ 3863399 w 7467600"/>
              <a:gd name="connsiteY402" fmla="*/ 5087257 h 6858000"/>
              <a:gd name="connsiteX403" fmla="*/ 3968712 w 7467600"/>
              <a:gd name="connsiteY403" fmla="*/ 4913989 h 6858000"/>
              <a:gd name="connsiteX404" fmla="*/ 2792390 w 7467600"/>
              <a:gd name="connsiteY404" fmla="*/ 5382974 h 6858000"/>
              <a:gd name="connsiteX405" fmla="*/ 2714982 w 7467600"/>
              <a:gd name="connsiteY405" fmla="*/ 5427051 h 6858000"/>
              <a:gd name="connsiteX406" fmla="*/ 2813361 w 7467600"/>
              <a:gd name="connsiteY406" fmla="*/ 6023912 h 6858000"/>
              <a:gd name="connsiteX407" fmla="*/ 2688430 w 7467600"/>
              <a:gd name="connsiteY407" fmla="*/ 6801564 h 6858000"/>
              <a:gd name="connsiteX408" fmla="*/ 2629626 w 7467600"/>
              <a:gd name="connsiteY408" fmla="*/ 6763394 h 6858000"/>
              <a:gd name="connsiteX409" fmla="*/ 2565328 w 7467600"/>
              <a:gd name="connsiteY409" fmla="*/ 5516399 h 6858000"/>
              <a:gd name="connsiteX410" fmla="*/ 1922999 w 7467600"/>
              <a:gd name="connsiteY410" fmla="*/ 5980343 h 6858000"/>
              <a:gd name="connsiteX411" fmla="*/ 1950261 w 7467600"/>
              <a:gd name="connsiteY411" fmla="*/ 6405858 h 6858000"/>
              <a:gd name="connsiteX412" fmla="*/ 2365554 w 7467600"/>
              <a:gd name="connsiteY412" fmla="*/ 6759107 h 6858000"/>
              <a:gd name="connsiteX413" fmla="*/ 2424142 w 7467600"/>
              <a:gd name="connsiteY413" fmla="*/ 6858000 h 6858000"/>
              <a:gd name="connsiteX414" fmla="*/ 2395994 w 7467600"/>
              <a:gd name="connsiteY414" fmla="*/ 6858000 h 6858000"/>
              <a:gd name="connsiteX415" fmla="*/ 2392863 w 7467600"/>
              <a:gd name="connsiteY415" fmla="*/ 6852964 h 6858000"/>
              <a:gd name="connsiteX416" fmla="*/ 2017589 w 7467600"/>
              <a:gd name="connsiteY416" fmla="*/ 6493982 h 6858000"/>
              <a:gd name="connsiteX417" fmla="*/ 2147336 w 7467600"/>
              <a:gd name="connsiteY417" fmla="*/ 6594052 h 6858000"/>
              <a:gd name="connsiteX418" fmla="*/ 2207047 w 7467600"/>
              <a:gd name="connsiteY418" fmla="*/ 6654540 h 6858000"/>
              <a:gd name="connsiteX419" fmla="*/ 2299106 w 7467600"/>
              <a:gd name="connsiteY419" fmla="*/ 6778931 h 6858000"/>
              <a:gd name="connsiteX420" fmla="*/ 2314430 w 7467600"/>
              <a:gd name="connsiteY420" fmla="*/ 6801144 h 6858000"/>
              <a:gd name="connsiteX421" fmla="*/ 2352406 w 7467600"/>
              <a:gd name="connsiteY421" fmla="*/ 6858000 h 6858000"/>
              <a:gd name="connsiteX422" fmla="*/ 2314492 w 7467600"/>
              <a:gd name="connsiteY422" fmla="*/ 6858000 h 6858000"/>
              <a:gd name="connsiteX423" fmla="*/ 2288095 w 7467600"/>
              <a:gd name="connsiteY423" fmla="*/ 6818030 h 6858000"/>
              <a:gd name="connsiteX424" fmla="*/ 2272768 w 7467600"/>
              <a:gd name="connsiteY424" fmla="*/ 6795822 h 6858000"/>
              <a:gd name="connsiteX425" fmla="*/ 2182715 w 7467600"/>
              <a:gd name="connsiteY425" fmla="*/ 6675071 h 6858000"/>
              <a:gd name="connsiteX426" fmla="*/ 2032061 w 7467600"/>
              <a:gd name="connsiteY426" fmla="*/ 6541380 h 6858000"/>
              <a:gd name="connsiteX427" fmla="*/ 2257220 w 7467600"/>
              <a:gd name="connsiteY427" fmla="*/ 6826257 h 6858000"/>
              <a:gd name="connsiteX428" fmla="*/ 2281324 w 7467600"/>
              <a:gd name="connsiteY428" fmla="*/ 6858000 h 6858000"/>
              <a:gd name="connsiteX429" fmla="*/ 2242860 w 7467600"/>
              <a:gd name="connsiteY429" fmla="*/ 6858000 h 6858000"/>
              <a:gd name="connsiteX430" fmla="*/ 2232818 w 7467600"/>
              <a:gd name="connsiteY430" fmla="*/ 6844926 h 6858000"/>
              <a:gd name="connsiteX431" fmla="*/ 1990172 w 7467600"/>
              <a:gd name="connsiteY431" fmla="*/ 6542121 h 6858000"/>
              <a:gd name="connsiteX432" fmla="*/ 2124090 w 7467600"/>
              <a:gd name="connsiteY432" fmla="*/ 6761017 h 6858000"/>
              <a:gd name="connsiteX433" fmla="*/ 2200380 w 7467600"/>
              <a:gd name="connsiteY433" fmla="*/ 6858000 h 6858000"/>
              <a:gd name="connsiteX434" fmla="*/ 2147507 w 7467600"/>
              <a:gd name="connsiteY434" fmla="*/ 6858000 h 6858000"/>
              <a:gd name="connsiteX435" fmla="*/ 2070668 w 7467600"/>
              <a:gd name="connsiteY435" fmla="*/ 6761520 h 6858000"/>
              <a:gd name="connsiteX436" fmla="*/ 1975142 w 7467600"/>
              <a:gd name="connsiteY436" fmla="*/ 6585570 h 6858000"/>
              <a:gd name="connsiteX437" fmla="*/ 2050035 w 7467600"/>
              <a:gd name="connsiteY437" fmla="*/ 6813345 h 6858000"/>
              <a:gd name="connsiteX438" fmla="*/ 2063025 w 7467600"/>
              <a:gd name="connsiteY438" fmla="*/ 6858000 h 6858000"/>
              <a:gd name="connsiteX439" fmla="*/ 2021675 w 7467600"/>
              <a:gd name="connsiteY439" fmla="*/ 6858000 h 6858000"/>
              <a:gd name="connsiteX440" fmla="*/ 2019308 w 7467600"/>
              <a:gd name="connsiteY440" fmla="*/ 6847118 h 6858000"/>
              <a:gd name="connsiteX441" fmla="*/ 1938835 w 7467600"/>
              <a:gd name="connsiteY441" fmla="*/ 6551160 h 6858000"/>
              <a:gd name="connsiteX442" fmla="*/ 1953230 w 7467600"/>
              <a:gd name="connsiteY442" fmla="*/ 6759699 h 6858000"/>
              <a:gd name="connsiteX443" fmla="*/ 1956763 w 7467600"/>
              <a:gd name="connsiteY443" fmla="*/ 6778191 h 6858000"/>
              <a:gd name="connsiteX444" fmla="*/ 1967925 w 7467600"/>
              <a:gd name="connsiteY444" fmla="*/ 6858000 h 6858000"/>
              <a:gd name="connsiteX445" fmla="*/ 1936622 w 7467600"/>
              <a:gd name="connsiteY445" fmla="*/ 6858000 h 6858000"/>
              <a:gd name="connsiteX446" fmla="*/ 1926261 w 7467600"/>
              <a:gd name="connsiteY446" fmla="*/ 6784064 h 6858000"/>
              <a:gd name="connsiteX447" fmla="*/ 1922724 w 7467600"/>
              <a:gd name="connsiteY447" fmla="*/ 6765577 h 6858000"/>
              <a:gd name="connsiteX448" fmla="*/ 1904650 w 7467600"/>
              <a:gd name="connsiteY448" fmla="*/ 6639616 h 6858000"/>
              <a:gd name="connsiteX449" fmla="*/ 1885273 w 7467600"/>
              <a:gd name="connsiteY449" fmla="*/ 6858000 h 6858000"/>
              <a:gd name="connsiteX450" fmla="*/ 1854363 w 7467600"/>
              <a:gd name="connsiteY450" fmla="*/ 6858000 h 6858000"/>
              <a:gd name="connsiteX451" fmla="*/ 1880391 w 7467600"/>
              <a:gd name="connsiteY451" fmla="*/ 6603796 h 6858000"/>
              <a:gd name="connsiteX452" fmla="*/ 1818273 w 7467600"/>
              <a:gd name="connsiteY452" fmla="*/ 6715729 h 6858000"/>
              <a:gd name="connsiteX453" fmla="*/ 1794691 w 7467600"/>
              <a:gd name="connsiteY453" fmla="*/ 6843239 h 6858000"/>
              <a:gd name="connsiteX454" fmla="*/ 1794914 w 7467600"/>
              <a:gd name="connsiteY454" fmla="*/ 6858000 h 6858000"/>
              <a:gd name="connsiteX455" fmla="*/ 1746128 w 7467600"/>
              <a:gd name="connsiteY455" fmla="*/ 6858000 h 6858000"/>
              <a:gd name="connsiteX456" fmla="*/ 1753934 w 7467600"/>
              <a:gd name="connsiteY456" fmla="*/ 6724796 h 6858000"/>
              <a:gd name="connsiteX457" fmla="*/ 1792053 w 7467600"/>
              <a:gd name="connsiteY457" fmla="*/ 6572396 h 6858000"/>
              <a:gd name="connsiteX458" fmla="*/ 1862248 w 7467600"/>
              <a:gd name="connsiteY458" fmla="*/ 6266397 h 6858000"/>
              <a:gd name="connsiteX459" fmla="*/ 1862250 w 7467600"/>
              <a:gd name="connsiteY459" fmla="*/ 6033531 h 6858000"/>
              <a:gd name="connsiteX460" fmla="*/ 1211999 w 7467600"/>
              <a:gd name="connsiteY460" fmla="*/ 6683610 h 6858000"/>
              <a:gd name="connsiteX461" fmla="*/ 1213266 w 7467600"/>
              <a:gd name="connsiteY461" fmla="*/ 6691947 h 6858000"/>
              <a:gd name="connsiteX462" fmla="*/ 1203370 w 7467600"/>
              <a:gd name="connsiteY462" fmla="*/ 6850676 h 6858000"/>
              <a:gd name="connsiteX463" fmla="*/ 1203671 w 7467600"/>
              <a:gd name="connsiteY463" fmla="*/ 6858000 h 6858000"/>
              <a:gd name="connsiteX464" fmla="*/ 1143180 w 7467600"/>
              <a:gd name="connsiteY464" fmla="*/ 6858000 h 6858000"/>
              <a:gd name="connsiteX465" fmla="*/ 1142176 w 7467600"/>
              <a:gd name="connsiteY465" fmla="*/ 6766045 h 6858000"/>
              <a:gd name="connsiteX466" fmla="*/ 1067484 w 7467600"/>
              <a:gd name="connsiteY466" fmla="*/ 6858000 h 6858000"/>
              <a:gd name="connsiteX467" fmla="*/ 953928 w 7467600"/>
              <a:gd name="connsiteY467" fmla="*/ 6858000 h 6858000"/>
              <a:gd name="connsiteX468" fmla="*/ 959715 w 7467600"/>
              <a:gd name="connsiteY468" fmla="*/ 6850185 h 6858000"/>
              <a:gd name="connsiteX469" fmla="*/ 1483788 w 7467600"/>
              <a:gd name="connsiteY469" fmla="*/ 6259174 h 6858000"/>
              <a:gd name="connsiteX470" fmla="*/ 1100671 w 7467600"/>
              <a:gd name="connsiteY470" fmla="*/ 6252137 h 6858000"/>
              <a:gd name="connsiteX471" fmla="*/ 1090144 w 7467600"/>
              <a:gd name="connsiteY471" fmla="*/ 6256748 h 6858000"/>
              <a:gd name="connsiteX472" fmla="*/ 1095872 w 7467600"/>
              <a:gd name="connsiteY472" fmla="*/ 6271892 h 6858000"/>
              <a:gd name="connsiteX473" fmla="*/ 262785 w 7467600"/>
              <a:gd name="connsiteY473" fmla="*/ 6845450 h 6858000"/>
              <a:gd name="connsiteX474" fmla="*/ 209968 w 7467600"/>
              <a:gd name="connsiteY474" fmla="*/ 6770713 h 6858000"/>
              <a:gd name="connsiteX475" fmla="*/ 873460 w 7467600"/>
              <a:gd name="connsiteY475" fmla="*/ 6253768 h 6858000"/>
              <a:gd name="connsiteX476" fmla="*/ 192686 w 7467600"/>
              <a:gd name="connsiteY476" fmla="*/ 5849257 h 6858000"/>
              <a:gd name="connsiteX477" fmla="*/ 4696 w 7467600"/>
              <a:gd name="connsiteY477" fmla="*/ 5697668 h 6858000"/>
              <a:gd name="connsiteX478" fmla="*/ 0 w 7467600"/>
              <a:gd name="connsiteY478" fmla="*/ 5689984 h 6858000"/>
              <a:gd name="connsiteX479" fmla="*/ 0 w 7467600"/>
              <a:gd name="connsiteY479" fmla="*/ 5513472 h 6858000"/>
              <a:gd name="connsiteX480" fmla="*/ 174101 w 7467600"/>
              <a:gd name="connsiteY480" fmla="*/ 5620277 h 6858000"/>
              <a:gd name="connsiteX481" fmla="*/ 891800 w 7467600"/>
              <a:gd name="connsiteY481" fmla="*/ 6036935 h 6858000"/>
              <a:gd name="connsiteX482" fmla="*/ 1072219 w 7467600"/>
              <a:gd name="connsiteY482" fmla="*/ 6169443 h 6858000"/>
              <a:gd name="connsiteX483" fmla="*/ 1074117 w 7467600"/>
              <a:gd name="connsiteY483" fmla="*/ 6170301 h 6858000"/>
              <a:gd name="connsiteX484" fmla="*/ 1083114 w 7467600"/>
              <a:gd name="connsiteY484" fmla="*/ 6174131 h 6858000"/>
              <a:gd name="connsiteX485" fmla="*/ 1543010 w 7467600"/>
              <a:gd name="connsiteY485" fmla="*/ 6191140 h 6858000"/>
              <a:gd name="connsiteX486" fmla="*/ 1551080 w 7467600"/>
              <a:gd name="connsiteY486" fmla="*/ 6195006 h 6858000"/>
              <a:gd name="connsiteX487" fmla="*/ 2345443 w 7467600"/>
              <a:gd name="connsiteY487" fmla="*/ 5549882 h 6858000"/>
              <a:gd name="connsiteX488" fmla="*/ 1721499 w 7467600"/>
              <a:gd name="connsiteY488" fmla="*/ 5599969 h 6858000"/>
              <a:gd name="connsiteX489" fmla="*/ 767716 w 7467600"/>
              <a:gd name="connsiteY489" fmla="*/ 5472768 h 6858000"/>
              <a:gd name="connsiteX490" fmla="*/ 722147 w 7467600"/>
              <a:gd name="connsiteY490" fmla="*/ 5393091 h 6858000"/>
              <a:gd name="connsiteX491" fmla="*/ 1485552 w 7467600"/>
              <a:gd name="connsiteY491" fmla="*/ 5313202 h 6858000"/>
              <a:gd name="connsiteX492" fmla="*/ 2143004 w 7467600"/>
              <a:gd name="connsiteY492" fmla="*/ 5402420 h 6858000"/>
              <a:gd name="connsiteX493" fmla="*/ 1933391 w 7467600"/>
              <a:gd name="connsiteY493" fmla="*/ 5156971 h 6858000"/>
              <a:gd name="connsiteX494" fmla="*/ 1827118 w 7467600"/>
              <a:gd name="connsiteY494" fmla="*/ 4968410 h 6858000"/>
              <a:gd name="connsiteX495" fmla="*/ 1837349 w 7467600"/>
              <a:gd name="connsiteY495" fmla="*/ 4956357 h 6858000"/>
              <a:gd name="connsiteX496" fmla="*/ 2162835 w 7467600"/>
              <a:gd name="connsiteY496" fmla="*/ 5187853 h 6858000"/>
              <a:gd name="connsiteX497" fmla="*/ 2257167 w 7467600"/>
              <a:gd name="connsiteY497" fmla="*/ 5462123 h 6858000"/>
              <a:gd name="connsiteX498" fmla="*/ 2261598 w 7467600"/>
              <a:gd name="connsiteY498" fmla="*/ 5467998 h 6858000"/>
              <a:gd name="connsiteX499" fmla="*/ 2437177 w 7467600"/>
              <a:gd name="connsiteY499" fmla="*/ 5479608 h 6858000"/>
              <a:gd name="connsiteX500" fmla="*/ 2445247 w 7467600"/>
              <a:gd name="connsiteY500" fmla="*/ 5483476 h 6858000"/>
              <a:gd name="connsiteX501" fmla="*/ 2743626 w 7467600"/>
              <a:gd name="connsiteY501" fmla="*/ 5304819 h 6858000"/>
              <a:gd name="connsiteX502" fmla="*/ 3048102 w 7467600"/>
              <a:gd name="connsiteY502" fmla="*/ 5150595 h 6858000"/>
              <a:gd name="connsiteX503" fmla="*/ 1799414 w 7467600"/>
              <a:gd name="connsiteY503" fmla="*/ 4694732 h 6858000"/>
              <a:gd name="connsiteX504" fmla="*/ 1771735 w 7467600"/>
              <a:gd name="connsiteY504" fmla="*/ 4619929 h 6858000"/>
              <a:gd name="connsiteX505" fmla="*/ 3104273 w 7467600"/>
              <a:gd name="connsiteY505" fmla="*/ 5076159 h 6858000"/>
              <a:gd name="connsiteX506" fmla="*/ 3113245 w 7467600"/>
              <a:gd name="connsiteY506" fmla="*/ 5090705 h 6858000"/>
              <a:gd name="connsiteX507" fmla="*/ 3126294 w 7467600"/>
              <a:gd name="connsiteY507" fmla="*/ 5114400 h 6858000"/>
              <a:gd name="connsiteX508" fmla="*/ 3937433 w 7467600"/>
              <a:gd name="connsiteY508" fmla="*/ 4830473 h 6858000"/>
              <a:gd name="connsiteX509" fmla="*/ 3590475 w 7467600"/>
              <a:gd name="connsiteY509" fmla="*/ 4597974 h 6858000"/>
              <a:gd name="connsiteX510" fmla="*/ 3100264 w 7467600"/>
              <a:gd name="connsiteY510" fmla="*/ 4579845 h 6858000"/>
              <a:gd name="connsiteX511" fmla="*/ 2183576 w 7467600"/>
              <a:gd name="connsiteY511" fmla="*/ 4227150 h 6858000"/>
              <a:gd name="connsiteX512" fmla="*/ 2151029 w 7467600"/>
              <a:gd name="connsiteY512" fmla="*/ 4146947 h 6858000"/>
              <a:gd name="connsiteX513" fmla="*/ 3563434 w 7467600"/>
              <a:gd name="connsiteY513" fmla="*/ 4469115 h 6858000"/>
              <a:gd name="connsiteX514" fmla="*/ 3177952 w 7467600"/>
              <a:gd name="connsiteY514" fmla="*/ 3657386 h 6858000"/>
              <a:gd name="connsiteX515" fmla="*/ 3189263 w 7467600"/>
              <a:gd name="connsiteY515" fmla="*/ 3625726 h 6858000"/>
              <a:gd name="connsiteX516" fmla="*/ 3560912 w 7467600"/>
              <a:gd name="connsiteY516" fmla="*/ 4079863 h 6858000"/>
              <a:gd name="connsiteX517" fmla="*/ 3626636 w 7467600"/>
              <a:gd name="connsiteY517" fmla="*/ 4512230 h 6858000"/>
              <a:gd name="connsiteX518" fmla="*/ 3653088 w 7467600"/>
              <a:gd name="connsiteY518" fmla="*/ 4521417 h 6858000"/>
              <a:gd name="connsiteX519" fmla="*/ 3988128 w 7467600"/>
              <a:gd name="connsiteY519" fmla="*/ 4817267 h 6858000"/>
              <a:gd name="connsiteX520" fmla="*/ 4830582 w 7467600"/>
              <a:gd name="connsiteY520" fmla="*/ 4676000 h 6858000"/>
              <a:gd name="connsiteX521" fmla="*/ 4830100 w 7467600"/>
              <a:gd name="connsiteY521" fmla="*/ 4675554 h 6858000"/>
              <a:gd name="connsiteX522" fmla="*/ 4036318 w 7467600"/>
              <a:gd name="connsiteY522" fmla="*/ 4147013 h 6858000"/>
              <a:gd name="connsiteX523" fmla="*/ 3432098 w 7467600"/>
              <a:gd name="connsiteY523" fmla="*/ 3537312 h 6858000"/>
              <a:gd name="connsiteX524" fmla="*/ 3446761 w 7467600"/>
              <a:gd name="connsiteY524" fmla="*/ 3461278 h 6858000"/>
              <a:gd name="connsiteX525" fmla="*/ 4419733 w 7467600"/>
              <a:gd name="connsiteY525" fmla="*/ 3963555 h 6858000"/>
              <a:gd name="connsiteX526" fmla="*/ 4781371 w 7467600"/>
              <a:gd name="connsiteY526" fmla="*/ 4458604 h 6858000"/>
              <a:gd name="connsiteX527" fmla="*/ 4780440 w 7467600"/>
              <a:gd name="connsiteY527" fmla="*/ 4470290 h 6858000"/>
              <a:gd name="connsiteX528" fmla="*/ 4898954 w 7467600"/>
              <a:gd name="connsiteY528" fmla="*/ 4662092 h 6858000"/>
              <a:gd name="connsiteX529" fmla="*/ 4900699 w 7467600"/>
              <a:gd name="connsiteY529" fmla="*/ 4670867 h 6858000"/>
              <a:gd name="connsiteX530" fmla="*/ 5714511 w 7467600"/>
              <a:gd name="connsiteY530" fmla="*/ 4663483 h 6858000"/>
              <a:gd name="connsiteX531" fmla="*/ 5464793 w 7467600"/>
              <a:gd name="connsiteY531" fmla="*/ 4393556 h 6858000"/>
              <a:gd name="connsiteX532" fmla="*/ 5461897 w 7467600"/>
              <a:gd name="connsiteY532" fmla="*/ 4390879 h 6858000"/>
              <a:gd name="connsiteX533" fmla="*/ 4294126 w 7467600"/>
              <a:gd name="connsiteY533" fmla="*/ 3303048 h 6858000"/>
              <a:gd name="connsiteX534" fmla="*/ 4305321 w 7467600"/>
              <a:gd name="connsiteY534" fmla="*/ 3256953 h 6858000"/>
              <a:gd name="connsiteX535" fmla="*/ 4949299 w 7467600"/>
              <a:gd name="connsiteY535" fmla="*/ 3766336 h 6858000"/>
              <a:gd name="connsiteX536" fmla="*/ 5291452 w 7467600"/>
              <a:gd name="connsiteY536" fmla="*/ 4076801 h 6858000"/>
              <a:gd name="connsiteX537" fmla="*/ 5434998 w 7467600"/>
              <a:gd name="connsiteY537" fmla="*/ 4254100 h 6858000"/>
              <a:gd name="connsiteX538" fmla="*/ 5351015 w 7467600"/>
              <a:gd name="connsiteY538" fmla="*/ 3760989 h 6858000"/>
              <a:gd name="connsiteX539" fmla="*/ 5413780 w 7467600"/>
              <a:gd name="connsiteY539" fmla="*/ 2966265 h 6858000"/>
              <a:gd name="connsiteX540" fmla="*/ 5425627 w 7467600"/>
              <a:gd name="connsiteY540" fmla="*/ 2954192 h 6858000"/>
              <a:gd name="connsiteX541" fmla="*/ 6604735 w 7467600"/>
              <a:gd name="connsiteY541" fmla="*/ 2041381 h 6858000"/>
              <a:gd name="connsiteX542" fmla="*/ 7204487 w 7467600"/>
              <a:gd name="connsiteY542" fmla="*/ 2742112 h 6858000"/>
              <a:gd name="connsiteX543" fmla="*/ 7131592 w 7467600"/>
              <a:gd name="connsiteY543" fmla="*/ 2672096 h 6858000"/>
              <a:gd name="connsiteX544" fmla="*/ 6996344 w 7467600"/>
              <a:gd name="connsiteY544" fmla="*/ 2518310 h 6858000"/>
              <a:gd name="connsiteX545" fmla="*/ 6735495 w 7467600"/>
              <a:gd name="connsiteY545" fmla="*/ 2196890 h 6858000"/>
              <a:gd name="connsiteX546" fmla="*/ 6721901 w 7467600"/>
              <a:gd name="connsiteY546" fmla="*/ 2179274 h 6858000"/>
              <a:gd name="connsiteX547" fmla="*/ 6604735 w 7467600"/>
              <a:gd name="connsiteY547" fmla="*/ 2041381 h 6858000"/>
              <a:gd name="connsiteX548" fmla="*/ 6591670 w 7467600"/>
              <a:gd name="connsiteY548" fmla="*/ 1988277 h 6858000"/>
              <a:gd name="connsiteX549" fmla="*/ 6747349 w 7467600"/>
              <a:gd name="connsiteY549" fmla="*/ 2160069 h 6858000"/>
              <a:gd name="connsiteX550" fmla="*/ 6760943 w 7467600"/>
              <a:gd name="connsiteY550" fmla="*/ 2177686 h 6858000"/>
              <a:gd name="connsiteX551" fmla="*/ 7021065 w 7467600"/>
              <a:gd name="connsiteY551" fmla="*/ 2498102 h 6858000"/>
              <a:gd name="connsiteX552" fmla="*/ 7155223 w 7467600"/>
              <a:gd name="connsiteY552" fmla="*/ 2650386 h 6858000"/>
              <a:gd name="connsiteX553" fmla="*/ 7203167 w 7467600"/>
              <a:gd name="connsiteY553" fmla="*/ 2697288 h 6858000"/>
              <a:gd name="connsiteX554" fmla="*/ 6937703 w 7467600"/>
              <a:gd name="connsiteY554" fmla="*/ 2321981 h 6858000"/>
              <a:gd name="connsiteX555" fmla="*/ 6591670 w 7467600"/>
              <a:gd name="connsiteY555" fmla="*/ 1988277 h 6858000"/>
              <a:gd name="connsiteX556" fmla="*/ 5798671 w 7467600"/>
              <a:gd name="connsiteY556" fmla="*/ 1981601 h 6858000"/>
              <a:gd name="connsiteX557" fmla="*/ 5754709 w 7467600"/>
              <a:gd name="connsiteY557" fmla="*/ 2071454 h 6858000"/>
              <a:gd name="connsiteX558" fmla="*/ 5763044 w 7467600"/>
              <a:gd name="connsiteY558" fmla="*/ 2842206 h 6858000"/>
              <a:gd name="connsiteX559" fmla="*/ 5764974 w 7467600"/>
              <a:gd name="connsiteY559" fmla="*/ 2799609 h 6858000"/>
              <a:gd name="connsiteX560" fmla="*/ 5767665 w 7467600"/>
              <a:gd name="connsiteY560" fmla="*/ 2666409 h 6858000"/>
              <a:gd name="connsiteX561" fmla="*/ 5763055 w 7467600"/>
              <a:gd name="connsiteY561" fmla="*/ 2579705 h 6858000"/>
              <a:gd name="connsiteX562" fmla="*/ 5758079 w 7467600"/>
              <a:gd name="connsiteY562" fmla="*/ 2492508 h 6858000"/>
              <a:gd name="connsiteX563" fmla="*/ 5779325 w 7467600"/>
              <a:gd name="connsiteY563" fmla="*/ 2197069 h 6858000"/>
              <a:gd name="connsiteX564" fmla="*/ 5798671 w 7467600"/>
              <a:gd name="connsiteY564" fmla="*/ 1981601 h 6858000"/>
              <a:gd name="connsiteX565" fmla="*/ 5829202 w 7467600"/>
              <a:gd name="connsiteY565" fmla="*/ 1971679 h 6858000"/>
              <a:gd name="connsiteX566" fmla="*/ 5809558 w 7467600"/>
              <a:gd name="connsiteY566" fmla="*/ 2198043 h 6858000"/>
              <a:gd name="connsiteX567" fmla="*/ 5788653 w 7467600"/>
              <a:gd name="connsiteY567" fmla="*/ 2489430 h 6858000"/>
              <a:gd name="connsiteX568" fmla="*/ 5793439 w 7467600"/>
              <a:gd name="connsiteY568" fmla="*/ 2575235 h 6858000"/>
              <a:gd name="connsiteX569" fmla="*/ 5796837 w 7467600"/>
              <a:gd name="connsiteY569" fmla="*/ 2637633 h 6858000"/>
              <a:gd name="connsiteX570" fmla="*/ 5818614 w 7467600"/>
              <a:gd name="connsiteY570" fmla="*/ 2473055 h 6858000"/>
              <a:gd name="connsiteX571" fmla="*/ 5829202 w 7467600"/>
              <a:gd name="connsiteY571" fmla="*/ 1971679 h 6858000"/>
              <a:gd name="connsiteX572" fmla="*/ 5911389 w 7467600"/>
              <a:gd name="connsiteY572" fmla="*/ 1898371 h 6858000"/>
              <a:gd name="connsiteX573" fmla="*/ 6237627 w 7467600"/>
              <a:gd name="connsiteY573" fmla="*/ 2231921 h 6858000"/>
              <a:gd name="connsiteX574" fmla="*/ 5911389 w 7467600"/>
              <a:gd name="connsiteY574" fmla="*/ 1898371 h 6858000"/>
              <a:gd name="connsiteX575" fmla="*/ 6944437 w 7467600"/>
              <a:gd name="connsiteY575" fmla="*/ 1575402 h 6858000"/>
              <a:gd name="connsiteX576" fmla="*/ 6304730 w 7467600"/>
              <a:gd name="connsiteY576" fmla="*/ 1766654 h 6858000"/>
              <a:gd name="connsiteX577" fmla="*/ 6944437 w 7467600"/>
              <a:gd name="connsiteY577" fmla="*/ 1575402 h 6858000"/>
              <a:gd name="connsiteX578" fmla="*/ 7019523 w 7467600"/>
              <a:gd name="connsiteY578" fmla="*/ 1519450 h 6858000"/>
              <a:gd name="connsiteX579" fmla="*/ 6298091 w 7467600"/>
              <a:gd name="connsiteY579" fmla="*/ 1737122 h 6858000"/>
              <a:gd name="connsiteX580" fmla="*/ 7019523 w 7467600"/>
              <a:gd name="connsiteY580" fmla="*/ 1519450 h 6858000"/>
              <a:gd name="connsiteX581" fmla="*/ 2399523 w 7467600"/>
              <a:gd name="connsiteY581" fmla="*/ 1428234 h 6858000"/>
              <a:gd name="connsiteX582" fmla="*/ 2224982 w 7467600"/>
              <a:gd name="connsiteY582" fmla="*/ 1826201 h 6858000"/>
              <a:gd name="connsiteX583" fmla="*/ 2096099 w 7467600"/>
              <a:gd name="connsiteY583" fmla="*/ 2345900 h 6858000"/>
              <a:gd name="connsiteX584" fmla="*/ 2283317 w 7467600"/>
              <a:gd name="connsiteY584" fmla="*/ 1796925 h 6858000"/>
              <a:gd name="connsiteX585" fmla="*/ 2399523 w 7467600"/>
              <a:gd name="connsiteY585" fmla="*/ 1428234 h 6858000"/>
              <a:gd name="connsiteX586" fmla="*/ 2448558 w 7467600"/>
              <a:gd name="connsiteY586" fmla="*/ 1373435 h 6858000"/>
              <a:gd name="connsiteX587" fmla="*/ 2312521 w 7467600"/>
              <a:gd name="connsiteY587" fmla="*/ 1806140 h 6858000"/>
              <a:gd name="connsiteX588" fmla="*/ 2127533 w 7467600"/>
              <a:gd name="connsiteY588" fmla="*/ 2348380 h 6858000"/>
              <a:gd name="connsiteX589" fmla="*/ 2358080 w 7467600"/>
              <a:gd name="connsiteY589" fmla="*/ 1866134 h 6858000"/>
              <a:gd name="connsiteX590" fmla="*/ 2407436 w 7467600"/>
              <a:gd name="connsiteY590" fmla="*/ 1651070 h 6858000"/>
              <a:gd name="connsiteX591" fmla="*/ 2448558 w 7467600"/>
              <a:gd name="connsiteY591" fmla="*/ 1373435 h 6858000"/>
              <a:gd name="connsiteX592" fmla="*/ 278707 w 7467600"/>
              <a:gd name="connsiteY592" fmla="*/ 1352270 h 6858000"/>
              <a:gd name="connsiteX593" fmla="*/ 321570 w 7467600"/>
              <a:gd name="connsiteY593" fmla="*/ 1861610 h 6858000"/>
              <a:gd name="connsiteX594" fmla="*/ 294281 w 7467600"/>
              <a:gd name="connsiteY594" fmla="*/ 1440658 h 6858000"/>
              <a:gd name="connsiteX595" fmla="*/ 278707 w 7467600"/>
              <a:gd name="connsiteY595" fmla="*/ 1352270 h 6858000"/>
              <a:gd name="connsiteX596" fmla="*/ 1423821 w 7467600"/>
              <a:gd name="connsiteY596" fmla="*/ 1351958 h 6858000"/>
              <a:gd name="connsiteX597" fmla="*/ 1638521 w 7467600"/>
              <a:gd name="connsiteY597" fmla="*/ 1908470 h 6858000"/>
              <a:gd name="connsiteX598" fmla="*/ 1754199 w 7467600"/>
              <a:gd name="connsiteY598" fmla="*/ 2149284 h 6858000"/>
              <a:gd name="connsiteX599" fmla="*/ 1908359 w 7467600"/>
              <a:gd name="connsiteY599" fmla="*/ 2364988 h 6858000"/>
              <a:gd name="connsiteX600" fmla="*/ 1647661 w 7467600"/>
              <a:gd name="connsiteY600" fmla="*/ 1825945 h 6858000"/>
              <a:gd name="connsiteX601" fmla="*/ 1423821 w 7467600"/>
              <a:gd name="connsiteY601" fmla="*/ 1351958 h 6858000"/>
              <a:gd name="connsiteX602" fmla="*/ 1431890 w 7467600"/>
              <a:gd name="connsiteY602" fmla="*/ 1306475 h 6858000"/>
              <a:gd name="connsiteX603" fmla="*/ 1507597 w 7467600"/>
              <a:gd name="connsiteY603" fmla="*/ 1446132 h 6858000"/>
              <a:gd name="connsiteX604" fmla="*/ 1674586 w 7467600"/>
              <a:gd name="connsiteY604" fmla="*/ 1813832 h 6858000"/>
              <a:gd name="connsiteX605" fmla="*/ 1815950 w 7467600"/>
              <a:gd name="connsiteY605" fmla="*/ 2128564 h 6858000"/>
              <a:gd name="connsiteX606" fmla="*/ 1984242 w 7467600"/>
              <a:gd name="connsiteY606" fmla="*/ 2430829 h 6858000"/>
              <a:gd name="connsiteX607" fmla="*/ 2014023 w 7467600"/>
              <a:gd name="connsiteY607" fmla="*/ 2450995 h 6858000"/>
              <a:gd name="connsiteX608" fmla="*/ 1747337 w 7467600"/>
              <a:gd name="connsiteY608" fmla="*/ 1855264 h 6858000"/>
              <a:gd name="connsiteX609" fmla="*/ 1533749 w 7467600"/>
              <a:gd name="connsiteY609" fmla="*/ 1478656 h 6858000"/>
              <a:gd name="connsiteX610" fmla="*/ 1431890 w 7467600"/>
              <a:gd name="connsiteY610" fmla="*/ 1306475 h 6858000"/>
              <a:gd name="connsiteX611" fmla="*/ 5052692 w 7467600"/>
              <a:gd name="connsiteY611" fmla="*/ 1292994 h 6858000"/>
              <a:gd name="connsiteX612" fmla="*/ 5200661 w 7467600"/>
              <a:gd name="connsiteY612" fmla="*/ 1635186 h 6858000"/>
              <a:gd name="connsiteX613" fmla="*/ 5297138 w 7467600"/>
              <a:gd name="connsiteY613" fmla="*/ 1906351 h 6858000"/>
              <a:gd name="connsiteX614" fmla="*/ 5052692 w 7467600"/>
              <a:gd name="connsiteY614" fmla="*/ 1292994 h 6858000"/>
              <a:gd name="connsiteX615" fmla="*/ 5009948 w 7467600"/>
              <a:gd name="connsiteY615" fmla="*/ 1273619 h 6858000"/>
              <a:gd name="connsiteX616" fmla="*/ 5121777 w 7467600"/>
              <a:gd name="connsiteY616" fmla="*/ 1654213 h 6858000"/>
              <a:gd name="connsiteX617" fmla="*/ 5293545 w 7467600"/>
              <a:gd name="connsiteY617" fmla="*/ 2072247 h 6858000"/>
              <a:gd name="connsiteX618" fmla="*/ 5294042 w 7467600"/>
              <a:gd name="connsiteY618" fmla="*/ 2065019 h 6858000"/>
              <a:gd name="connsiteX619" fmla="*/ 5171936 w 7467600"/>
              <a:gd name="connsiteY619" fmla="*/ 1647613 h 6858000"/>
              <a:gd name="connsiteX620" fmla="*/ 5009948 w 7467600"/>
              <a:gd name="connsiteY620" fmla="*/ 1273619 h 6858000"/>
              <a:gd name="connsiteX621" fmla="*/ 655236 w 7467600"/>
              <a:gd name="connsiteY621" fmla="*/ 1268632 h 6858000"/>
              <a:gd name="connsiteX622" fmla="*/ 839521 w 7467600"/>
              <a:gd name="connsiteY622" fmla="*/ 1685315 h 6858000"/>
              <a:gd name="connsiteX623" fmla="*/ 1109416 w 7467600"/>
              <a:gd name="connsiteY623" fmla="*/ 2061663 h 6858000"/>
              <a:gd name="connsiteX624" fmla="*/ 1298300 w 7467600"/>
              <a:gd name="connsiteY624" fmla="*/ 2247742 h 6858000"/>
              <a:gd name="connsiteX625" fmla="*/ 1125871 w 7467600"/>
              <a:gd name="connsiteY625" fmla="*/ 1989513 h 6858000"/>
              <a:gd name="connsiteX626" fmla="*/ 981574 w 7467600"/>
              <a:gd name="connsiteY626" fmla="*/ 1783157 h 6858000"/>
              <a:gd name="connsiteX627" fmla="*/ 922198 w 7467600"/>
              <a:gd name="connsiteY627" fmla="*/ 1677437 h 6858000"/>
              <a:gd name="connsiteX628" fmla="*/ 869293 w 7467600"/>
              <a:gd name="connsiteY628" fmla="*/ 1583214 h 6858000"/>
              <a:gd name="connsiteX629" fmla="*/ 751431 w 7467600"/>
              <a:gd name="connsiteY629" fmla="*/ 1405731 h 6858000"/>
              <a:gd name="connsiteX630" fmla="*/ 655236 w 7467600"/>
              <a:gd name="connsiteY630" fmla="*/ 1268632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5905192 w 7467600"/>
              <a:gd name="connsiteY834" fmla="*/ 163079 h 6858000"/>
              <a:gd name="connsiteX835" fmla="*/ 5865655 w 7467600"/>
              <a:gd name="connsiteY835" fmla="*/ 171901 h 6858000"/>
              <a:gd name="connsiteX836" fmla="*/ 5259740 w 7467600"/>
              <a:gd name="connsiteY836" fmla="*/ 257013 h 6858000"/>
              <a:gd name="connsiteX837" fmla="*/ 5208466 w 7467600"/>
              <a:gd name="connsiteY837" fmla="*/ 257550 h 6858000"/>
              <a:gd name="connsiteX838" fmla="*/ 4980204 w 7467600"/>
              <a:gd name="connsiteY838" fmla="*/ 271903 h 6858000"/>
              <a:gd name="connsiteX839" fmla="*/ 5068068 w 7467600"/>
              <a:gd name="connsiteY839" fmla="*/ 282244 h 6858000"/>
              <a:gd name="connsiteX840" fmla="*/ 5153231 w 7467600"/>
              <a:gd name="connsiteY840" fmla="*/ 292240 h 6858000"/>
              <a:gd name="connsiteX841" fmla="*/ 5426491 w 7467600"/>
              <a:gd name="connsiteY841" fmla="*/ 281128 h 6858000"/>
              <a:gd name="connsiteX842" fmla="*/ 5731212 w 7467600"/>
              <a:gd name="connsiteY842" fmla="*/ 231951 h 6858000"/>
              <a:gd name="connsiteX843" fmla="*/ 5905192 w 7467600"/>
              <a:gd name="connsiteY843" fmla="*/ 163079 h 6858000"/>
              <a:gd name="connsiteX844" fmla="*/ 5944437 w 7467600"/>
              <a:gd name="connsiteY844" fmla="*/ 113829 h 6858000"/>
              <a:gd name="connsiteX845" fmla="*/ 5825032 w 7467600"/>
              <a:gd name="connsiteY845" fmla="*/ 146405 h 6858000"/>
              <a:gd name="connsiteX846" fmla="*/ 4955599 w 7467600"/>
              <a:gd name="connsiteY846" fmla="*/ 247008 h 6858000"/>
              <a:gd name="connsiteX847" fmla="*/ 5210104 w 7467600"/>
              <a:gd name="connsiteY847" fmla="*/ 228123 h 6858000"/>
              <a:gd name="connsiteX848" fmla="*/ 5261015 w 7467600"/>
              <a:gd name="connsiteY848" fmla="*/ 227087 h 6858000"/>
              <a:gd name="connsiteX849" fmla="*/ 5861181 w 7467600"/>
              <a:gd name="connsiteY849" fmla="*/ 143093 h 6858000"/>
              <a:gd name="connsiteX850" fmla="*/ 5961252 w 7467600"/>
              <a:gd name="connsiteY850" fmla="*/ 114820 h 6858000"/>
              <a:gd name="connsiteX851" fmla="*/ 5944437 w 7467600"/>
              <a:gd name="connsiteY851" fmla="*/ 113829 h 6858000"/>
              <a:gd name="connsiteX852" fmla="*/ 3882765 w 7467600"/>
              <a:gd name="connsiteY852" fmla="*/ 0 h 6858000"/>
              <a:gd name="connsiteX853" fmla="*/ 3995099 w 7467600"/>
              <a:gd name="connsiteY853" fmla="*/ 0 h 6858000"/>
              <a:gd name="connsiteX854" fmla="*/ 4163818 w 7467600"/>
              <a:gd name="connsiteY854" fmla="*/ 234104 h 6858000"/>
              <a:gd name="connsiteX855" fmla="*/ 4172099 w 7467600"/>
              <a:gd name="connsiteY855" fmla="*/ 234207 h 6858000"/>
              <a:gd name="connsiteX856" fmla="*/ 4784282 w 7467600"/>
              <a:gd name="connsiteY856" fmla="*/ 276561 h 6858000"/>
              <a:gd name="connsiteX857" fmla="*/ 4801687 w 7467600"/>
              <a:gd name="connsiteY857" fmla="*/ 267764 h 6858000"/>
              <a:gd name="connsiteX858" fmla="*/ 6082788 w 7467600"/>
              <a:gd name="connsiteY858" fmla="*/ 64119 h 6858000"/>
              <a:gd name="connsiteX859" fmla="*/ 6099442 w 7467600"/>
              <a:gd name="connsiteY859" fmla="*/ 82568 h 6858000"/>
              <a:gd name="connsiteX860" fmla="*/ 4804137 w 7467600"/>
              <a:gd name="connsiteY860" fmla="*/ 320931 h 6858000"/>
              <a:gd name="connsiteX861" fmla="*/ 4227047 w 7467600"/>
              <a:gd name="connsiteY861" fmla="*/ 313415 h 6858000"/>
              <a:gd name="connsiteX862" fmla="*/ 4346041 w 7467600"/>
              <a:gd name="connsiteY862" fmla="*/ 456086 h 6858000"/>
              <a:gd name="connsiteX863" fmla="*/ 4870967 w 7467600"/>
              <a:gd name="connsiteY863" fmla="*/ 963061 h 6858000"/>
              <a:gd name="connsiteX864" fmla="*/ 4889647 w 7467600"/>
              <a:gd name="connsiteY864" fmla="*/ 957147 h 6858000"/>
              <a:gd name="connsiteX865" fmla="*/ 5422504 w 7467600"/>
              <a:gd name="connsiteY865" fmla="*/ 805191 h 6858000"/>
              <a:gd name="connsiteX866" fmla="*/ 6087656 w 7467600"/>
              <a:gd name="connsiteY866" fmla="*/ 826703 h 6858000"/>
              <a:gd name="connsiteX867" fmla="*/ 6058717 w 7467600"/>
              <a:gd name="connsiteY867" fmla="*/ 865992 h 6858000"/>
              <a:gd name="connsiteX868" fmla="*/ 4974153 w 7467600"/>
              <a:gd name="connsiteY868" fmla="*/ 1045456 h 6858000"/>
              <a:gd name="connsiteX869" fmla="*/ 5627835 w 7467600"/>
              <a:gd name="connsiteY869" fmla="*/ 1472077 h 6858000"/>
              <a:gd name="connsiteX870" fmla="*/ 5629817 w 7467600"/>
              <a:gd name="connsiteY870" fmla="*/ 1471412 h 6858000"/>
              <a:gd name="connsiteX871" fmla="*/ 5634124 w 7467600"/>
              <a:gd name="connsiteY871" fmla="*/ 1470572 h 6858000"/>
              <a:gd name="connsiteX872" fmla="*/ 5755832 w 7467600"/>
              <a:gd name="connsiteY872" fmla="*/ 1383886 h 6858000"/>
              <a:gd name="connsiteX873" fmla="*/ 6014186 w 7467600"/>
              <a:gd name="connsiteY873" fmla="*/ 1279799 h 6858000"/>
              <a:gd name="connsiteX874" fmla="*/ 6901619 w 7467600"/>
              <a:gd name="connsiteY874" fmla="*/ 1047874 h 6858000"/>
              <a:gd name="connsiteX875" fmla="*/ 6931566 w 7467600"/>
              <a:gd name="connsiteY875" fmla="*/ 1062034 h 6858000"/>
              <a:gd name="connsiteX876" fmla="*/ 5790982 w 7467600"/>
              <a:gd name="connsiteY876" fmla="*/ 1561380 h 6858000"/>
              <a:gd name="connsiteX877" fmla="*/ 6188971 w 7467600"/>
              <a:gd name="connsiteY877" fmla="*/ 1755168 h 6858000"/>
              <a:gd name="connsiteX878" fmla="*/ 6202446 w 7467600"/>
              <a:gd name="connsiteY878" fmla="*/ 1752268 h 6858000"/>
              <a:gd name="connsiteX879" fmla="*/ 7179560 w 7467600"/>
              <a:gd name="connsiteY879" fmla="*/ 1467551 h 6858000"/>
              <a:gd name="connsiteX880" fmla="*/ 7158730 w 7467600"/>
              <a:gd name="connsiteY880" fmla="*/ 1507835 h 6858000"/>
              <a:gd name="connsiteX881" fmla="*/ 6326959 w 7467600"/>
              <a:gd name="connsiteY881" fmla="*/ 1817686 h 6858000"/>
              <a:gd name="connsiteX882" fmla="*/ 6537433 w 7467600"/>
              <a:gd name="connsiteY882" fmla="*/ 1907790 h 6858000"/>
              <a:gd name="connsiteX883" fmla="*/ 6550221 w 7467600"/>
              <a:gd name="connsiteY883" fmla="*/ 1910729 h 6858000"/>
              <a:gd name="connsiteX884" fmla="*/ 6964438 w 7467600"/>
              <a:gd name="connsiteY884" fmla="*/ 2209505 h 6858000"/>
              <a:gd name="connsiteX885" fmla="*/ 7367862 w 7467600"/>
              <a:gd name="connsiteY885" fmla="*/ 2806833 h 6858000"/>
              <a:gd name="connsiteX886" fmla="*/ 7364329 w 7467600"/>
              <a:gd name="connsiteY886" fmla="*/ 2826907 h 6858000"/>
              <a:gd name="connsiteX887" fmla="*/ 7290545 w 7467600"/>
              <a:gd name="connsiteY887" fmla="*/ 2850663 h 6858000"/>
              <a:gd name="connsiteX888" fmla="*/ 6472036 w 7467600"/>
              <a:gd name="connsiteY888" fmla="*/ 1959003 h 6858000"/>
              <a:gd name="connsiteX889" fmla="*/ 5792897 w 7467600"/>
              <a:gd name="connsiteY889" fmla="*/ 1647747 h 6858000"/>
              <a:gd name="connsiteX890" fmla="*/ 5842751 w 7467600"/>
              <a:gd name="connsiteY890" fmla="*/ 1816112 h 6858000"/>
              <a:gd name="connsiteX891" fmla="*/ 5847424 w 7467600"/>
              <a:gd name="connsiteY891" fmla="*/ 1815776 h 6858000"/>
              <a:gd name="connsiteX892" fmla="*/ 6399821 w 7467600"/>
              <a:gd name="connsiteY892" fmla="*/ 2344799 h 6858000"/>
              <a:gd name="connsiteX893" fmla="*/ 6323232 w 7467600"/>
              <a:gd name="connsiteY893" fmla="*/ 2389634 h 6858000"/>
              <a:gd name="connsiteX894" fmla="*/ 5942958 w 7467600"/>
              <a:gd name="connsiteY894" fmla="*/ 2077708 h 6858000"/>
              <a:gd name="connsiteX895" fmla="*/ 5921559 w 7467600"/>
              <a:gd name="connsiteY895" fmla="*/ 2378596 h 6858000"/>
              <a:gd name="connsiteX896" fmla="*/ 5817651 w 7467600"/>
              <a:gd name="connsiteY896" fmla="*/ 3023919 h 6858000"/>
              <a:gd name="connsiteX897" fmla="*/ 5729634 w 7467600"/>
              <a:gd name="connsiteY897" fmla="*/ 3051849 h 6858000"/>
              <a:gd name="connsiteX898" fmla="*/ 5611018 w 7467600"/>
              <a:gd name="connsiteY898" fmla="*/ 2316769 h 6858000"/>
              <a:gd name="connsiteX899" fmla="*/ 5687608 w 7467600"/>
              <a:gd name="connsiteY899" fmla="*/ 2039972 h 6858000"/>
              <a:gd name="connsiteX900" fmla="*/ 5657554 w 7467600"/>
              <a:gd name="connsiteY900" fmla="*/ 1576445 h 6858000"/>
              <a:gd name="connsiteX901" fmla="*/ 5150475 w 7467600"/>
              <a:gd name="connsiteY901" fmla="*/ 1274012 h 6858000"/>
              <a:gd name="connsiteX902" fmla="*/ 5349142 w 7467600"/>
              <a:gd name="connsiteY902" fmla="*/ 2204405 h 6858000"/>
              <a:gd name="connsiteX903" fmla="*/ 5262214 w 7467600"/>
              <a:gd name="connsiteY903" fmla="*/ 2233836 h 6858000"/>
              <a:gd name="connsiteX904" fmla="*/ 4981539 w 7467600"/>
              <a:gd name="connsiteY904" fmla="*/ 1542201 h 6858000"/>
              <a:gd name="connsiteX905" fmla="*/ 4958461 w 7467600"/>
              <a:gd name="connsiteY905" fmla="*/ 1136957 h 6858000"/>
              <a:gd name="connsiteX906" fmla="*/ 4655015 w 7467600"/>
              <a:gd name="connsiteY906" fmla="*/ 891426 h 6858000"/>
              <a:gd name="connsiteX907" fmla="*/ 4348002 w 7467600"/>
              <a:gd name="connsiteY907" fmla="*/ 2205895 h 6858000"/>
              <a:gd name="connsiteX908" fmla="*/ 4262250 w 7467600"/>
              <a:gd name="connsiteY908" fmla="*/ 2219972 h 6858000"/>
              <a:gd name="connsiteX909" fmla="*/ 4550611 w 7467600"/>
              <a:gd name="connsiteY909" fmla="*/ 817540 h 6858000"/>
              <a:gd name="connsiteX910" fmla="*/ 4564418 w 7467600"/>
              <a:gd name="connsiteY910" fmla="*/ 808293 h 6858000"/>
              <a:gd name="connsiteX911" fmla="*/ 4266388 w 7467600"/>
              <a:gd name="connsiteY911" fmla="*/ 500083 h 6858000"/>
              <a:gd name="connsiteX912" fmla="*/ 4032842 w 7467600"/>
              <a:gd name="connsiteY912" fmla="*/ 211809 h 6858000"/>
              <a:gd name="connsiteX913" fmla="*/ 3882765 w 7467600"/>
              <a:gd name="connsiteY913" fmla="*/ 0 h 6858000"/>
              <a:gd name="connsiteX914" fmla="*/ 3721337 w 7467600"/>
              <a:gd name="connsiteY914" fmla="*/ 0 h 6858000"/>
              <a:gd name="connsiteX915" fmla="*/ 3797544 w 7467600"/>
              <a:gd name="connsiteY915" fmla="*/ 0 h 6858000"/>
              <a:gd name="connsiteX916" fmla="*/ 3775734 w 7467600"/>
              <a:gd name="connsiteY916" fmla="*/ 95131 h 6858000"/>
              <a:gd name="connsiteX917" fmla="*/ 3724807 w 7467600"/>
              <a:gd name="connsiteY917" fmla="*/ 272257 h 6858000"/>
              <a:gd name="connsiteX918" fmla="*/ 3726844 w 7467600"/>
              <a:gd name="connsiteY918" fmla="*/ 282988 h 6858000"/>
              <a:gd name="connsiteX919" fmla="*/ 3742664 w 7467600"/>
              <a:gd name="connsiteY919" fmla="*/ 279918 h 6858000"/>
              <a:gd name="connsiteX920" fmla="*/ 4103910 w 7467600"/>
              <a:gd name="connsiteY920" fmla="*/ 1161917 h 6858000"/>
              <a:gd name="connsiteX921" fmla="*/ 4020269 w 7467600"/>
              <a:gd name="connsiteY921" fmla="*/ 1200406 h 6858000"/>
              <a:gd name="connsiteX922" fmla="*/ 3674882 w 7467600"/>
              <a:gd name="connsiteY922" fmla="*/ 488524 h 6858000"/>
              <a:gd name="connsiteX923" fmla="*/ 3132682 w 7467600"/>
              <a:gd name="connsiteY923" fmla="*/ 1072284 h 6858000"/>
              <a:gd name="connsiteX924" fmla="*/ 2716346 w 7467600"/>
              <a:gd name="connsiteY924" fmla="*/ 1276376 h 6858000"/>
              <a:gd name="connsiteX925" fmla="*/ 2716772 w 7467600"/>
              <a:gd name="connsiteY925" fmla="*/ 1255462 h 6858000"/>
              <a:gd name="connsiteX926" fmla="*/ 3471096 w 7467600"/>
              <a:gd name="connsiteY926" fmla="*/ 437072 h 6858000"/>
              <a:gd name="connsiteX927" fmla="*/ 3639057 w 7467600"/>
              <a:gd name="connsiteY927" fmla="*/ 286334 h 6858000"/>
              <a:gd name="connsiteX928" fmla="*/ 3640309 w 7467600"/>
              <a:gd name="connsiteY928" fmla="*/ 284664 h 6858000"/>
              <a:gd name="connsiteX929" fmla="*/ 3646022 w 7467600"/>
              <a:gd name="connsiteY929" fmla="*/ 276711 h 6858000"/>
              <a:gd name="connsiteX930" fmla="*/ 3707943 w 7467600"/>
              <a:gd name="connsiteY930" fmla="*/ 65958 h 6858000"/>
              <a:gd name="connsiteX931" fmla="*/ 3721337 w 7467600"/>
              <a:gd name="connsiteY931" fmla="*/ 0 h 6858000"/>
              <a:gd name="connsiteX932" fmla="*/ 2867960 w 7467600"/>
              <a:gd name="connsiteY932" fmla="*/ 0 h 6858000"/>
              <a:gd name="connsiteX933" fmla="*/ 2926351 w 7467600"/>
              <a:gd name="connsiteY933" fmla="*/ 0 h 6858000"/>
              <a:gd name="connsiteX934" fmla="*/ 2902823 w 7467600"/>
              <a:gd name="connsiteY934" fmla="*/ 262929 h 6858000"/>
              <a:gd name="connsiteX935" fmla="*/ 2940663 w 7467600"/>
              <a:gd name="connsiteY935" fmla="*/ 140884 h 6858000"/>
              <a:gd name="connsiteX936" fmla="*/ 2947039 w 7467600"/>
              <a:gd name="connsiteY936" fmla="*/ 122524 h 6858000"/>
              <a:gd name="connsiteX937" fmla="*/ 2984316 w 7467600"/>
              <a:gd name="connsiteY937" fmla="*/ 0 h 6858000"/>
              <a:gd name="connsiteX938" fmla="*/ 3016114 w 7467600"/>
              <a:gd name="connsiteY938" fmla="*/ 0 h 6858000"/>
              <a:gd name="connsiteX939" fmla="*/ 2979949 w 7467600"/>
              <a:gd name="connsiteY939" fmla="*/ 119274 h 6858000"/>
              <a:gd name="connsiteX940" fmla="*/ 3023879 w 7467600"/>
              <a:gd name="connsiteY940" fmla="*/ 0 h 6858000"/>
              <a:gd name="connsiteX941" fmla="*/ 3105400 w 7467600"/>
              <a:gd name="connsiteY941" fmla="*/ 0 h 6858000"/>
              <a:gd name="connsiteX942" fmla="*/ 3094669 w 7467600"/>
              <a:gd name="connsiteY942" fmla="*/ 30308 h 6858000"/>
              <a:gd name="connsiteX943" fmla="*/ 2901945 w 7467600"/>
              <a:gd name="connsiteY943" fmla="*/ 466538 h 6858000"/>
              <a:gd name="connsiteX944" fmla="*/ 2815209 w 7467600"/>
              <a:gd name="connsiteY944" fmla="*/ 497361 h 6858000"/>
              <a:gd name="connsiteX945" fmla="*/ 2844845 w 7467600"/>
              <a:gd name="connsiteY945" fmla="*/ 127638 h 6858000"/>
              <a:gd name="connsiteX946" fmla="*/ 2867960 w 7467600"/>
              <a:gd name="connsiteY946" fmla="*/ 0 h 6858000"/>
              <a:gd name="connsiteX947" fmla="*/ 1057230 w 7467600"/>
              <a:gd name="connsiteY947" fmla="*/ 0 h 6858000"/>
              <a:gd name="connsiteX948" fmla="*/ 1111003 w 7467600"/>
              <a:gd name="connsiteY948" fmla="*/ 0 h 6858000"/>
              <a:gd name="connsiteX949" fmla="*/ 1125553 w 7467600"/>
              <a:gd name="connsiteY949" fmla="*/ 52588 h 6858000"/>
              <a:gd name="connsiteX950" fmla="*/ 1304276 w 7467600"/>
              <a:gd name="connsiteY950" fmla="*/ 476275 h 6858000"/>
              <a:gd name="connsiteX951" fmla="*/ 1492066 w 7467600"/>
              <a:gd name="connsiteY951" fmla="*/ 886333 h 6858000"/>
              <a:gd name="connsiteX952" fmla="*/ 1423698 w 7467600"/>
              <a:gd name="connsiteY952" fmla="*/ 710817 h 6858000"/>
              <a:gd name="connsiteX953" fmla="*/ 1357609 w 7467600"/>
              <a:gd name="connsiteY953" fmla="*/ 532892 h 6858000"/>
              <a:gd name="connsiteX954" fmla="*/ 1309550 w 7467600"/>
              <a:gd name="connsiteY954" fmla="*/ 374031 h 6858000"/>
              <a:gd name="connsiteX955" fmla="*/ 1193673 w 7467600"/>
              <a:gd name="connsiteY955" fmla="*/ 49533 h 6858000"/>
              <a:gd name="connsiteX956" fmla="*/ 1164391 w 7467600"/>
              <a:gd name="connsiteY956" fmla="*/ 0 h 6858000"/>
              <a:gd name="connsiteX957" fmla="*/ 1200666 w 7467600"/>
              <a:gd name="connsiteY957" fmla="*/ 0 h 6858000"/>
              <a:gd name="connsiteX958" fmla="*/ 1223408 w 7467600"/>
              <a:gd name="connsiteY958" fmla="*/ 38996 h 6858000"/>
              <a:gd name="connsiteX959" fmla="*/ 1339635 w 7467600"/>
              <a:gd name="connsiteY959" fmla="*/ 365517 h 6858000"/>
              <a:gd name="connsiteX960" fmla="*/ 1387469 w 7467600"/>
              <a:gd name="connsiteY960" fmla="*/ 523079 h 6858000"/>
              <a:gd name="connsiteX961" fmla="*/ 1452685 w 7467600"/>
              <a:gd name="connsiteY961" fmla="*/ 699806 h 6858000"/>
              <a:gd name="connsiteX962" fmla="*/ 1492092 w 7467600"/>
              <a:gd name="connsiteY962" fmla="*/ 800424 h 6858000"/>
              <a:gd name="connsiteX963" fmla="*/ 1455302 w 7467600"/>
              <a:gd name="connsiteY963" fmla="*/ 632913 h 6858000"/>
              <a:gd name="connsiteX964" fmla="*/ 1222336 w 7467600"/>
              <a:gd name="connsiteY964" fmla="*/ 9480 h 6858000"/>
              <a:gd name="connsiteX965" fmla="*/ 1214634 w 7467600"/>
              <a:gd name="connsiteY965" fmla="*/ 0 h 6858000"/>
              <a:gd name="connsiteX966" fmla="*/ 1289827 w 7467600"/>
              <a:gd name="connsiteY966" fmla="*/ 0 h 6858000"/>
              <a:gd name="connsiteX967" fmla="*/ 1321076 w 7467600"/>
              <a:gd name="connsiteY967" fmla="*/ 59722 h 6858000"/>
              <a:gd name="connsiteX968" fmla="*/ 1512579 w 7467600"/>
              <a:gd name="connsiteY968" fmla="*/ 626441 h 6858000"/>
              <a:gd name="connsiteX969" fmla="*/ 1506076 w 7467600"/>
              <a:gd name="connsiteY969" fmla="*/ 1089289 h 6858000"/>
              <a:gd name="connsiteX970" fmla="*/ 1486346 w 7467600"/>
              <a:gd name="connsiteY970" fmla="*/ 1079919 h 6858000"/>
              <a:gd name="connsiteX971" fmla="*/ 1070511 w 7467600"/>
              <a:gd name="connsiteY971" fmla="*/ 48609 h 6858000"/>
              <a:gd name="connsiteX972" fmla="*/ 1057230 w 7467600"/>
              <a:gd name="connsiteY972" fmla="*/ 0 h 6858000"/>
              <a:gd name="connsiteX973" fmla="*/ 43151 w 7467600"/>
              <a:gd name="connsiteY973" fmla="*/ 0 h 6858000"/>
              <a:gd name="connsiteX974" fmla="*/ 95283 w 7467600"/>
              <a:gd name="connsiteY974" fmla="*/ 0 h 6858000"/>
              <a:gd name="connsiteX975" fmla="*/ 300708 w 7467600"/>
              <a:gd name="connsiteY975" fmla="*/ 154571 h 6858000"/>
              <a:gd name="connsiteX976" fmla="*/ 530414 w 7467600"/>
              <a:gd name="connsiteY976" fmla="*/ 354673 h 6858000"/>
              <a:gd name="connsiteX977" fmla="*/ 333785 w 7467600"/>
              <a:gd name="connsiteY977" fmla="*/ 161564 h 6858000"/>
              <a:gd name="connsiteX978" fmla="*/ 147005 w 7467600"/>
              <a:gd name="connsiteY978" fmla="*/ 0 h 6858000"/>
              <a:gd name="connsiteX979" fmla="*/ 272509 w 7467600"/>
              <a:gd name="connsiteY979" fmla="*/ 0 h 6858000"/>
              <a:gd name="connsiteX980" fmla="*/ 326276 w 7467600"/>
              <a:gd name="connsiteY980" fmla="*/ 45847 h 6858000"/>
              <a:gd name="connsiteX981" fmla="*/ 823759 w 7467600"/>
              <a:gd name="connsiteY981" fmla="*/ 574145 h 6858000"/>
              <a:gd name="connsiteX982" fmla="*/ 811254 w 7467600"/>
              <a:gd name="connsiteY982" fmla="*/ 665546 h 6858000"/>
              <a:gd name="connsiteX983" fmla="*/ 154042 w 7467600"/>
              <a:gd name="connsiteY983" fmla="*/ 261522 h 6858000"/>
              <a:gd name="connsiteX984" fmla="*/ 13550 w 7467600"/>
              <a:gd name="connsiteY984" fmla="*/ 158423 h 6858000"/>
              <a:gd name="connsiteX985" fmla="*/ 0 w 7467600"/>
              <a:gd name="connsiteY985" fmla="*/ 146618 h 6858000"/>
              <a:gd name="connsiteX986" fmla="*/ 0 w 7467600"/>
              <a:gd name="connsiteY986" fmla="*/ 59161 h 6858000"/>
              <a:gd name="connsiteX987" fmla="*/ 45427 w 7467600"/>
              <a:gd name="connsiteY987" fmla="*/ 101078 h 6858000"/>
              <a:gd name="connsiteX988" fmla="*/ 630103 w 7467600"/>
              <a:gd name="connsiteY988" fmla="*/ 485885 h 6858000"/>
              <a:gd name="connsiteX989" fmla="*/ 532040 w 7467600"/>
              <a:gd name="connsiteY989" fmla="*/ 399359 h 6858000"/>
              <a:gd name="connsiteX990" fmla="*/ 517618 w 7467600"/>
              <a:gd name="connsiteY990" fmla="*/ 385726 h 6858000"/>
              <a:gd name="connsiteX991" fmla="*/ 285074 w 7467600"/>
              <a:gd name="connsiteY991" fmla="*/ 182755 h 6858000"/>
              <a:gd name="connsiteX992" fmla="*/ 43151 w 7467600"/>
              <a:gd name="connsiteY99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1903353 w 7467600"/>
              <a:gd name="connsiteY136" fmla="*/ 5044827 h 6858000"/>
              <a:gd name="connsiteX137" fmla="*/ 1936931 w 7467600"/>
              <a:gd name="connsiteY137" fmla="*/ 5093954 h 6858000"/>
              <a:gd name="connsiteX138" fmla="*/ 2195868 w 7467600"/>
              <a:gd name="connsiteY138" fmla="*/ 5396574 h 6858000"/>
              <a:gd name="connsiteX139" fmla="*/ 2088852 w 7467600"/>
              <a:gd name="connsiteY139" fmla="*/ 5166123 h 6858000"/>
              <a:gd name="connsiteX140" fmla="*/ 1958241 w 7467600"/>
              <a:gd name="connsiteY140" fmla="*/ 5067955 h 6858000"/>
              <a:gd name="connsiteX141" fmla="*/ 1903353 w 7467600"/>
              <a:gd name="connsiteY141" fmla="*/ 5044827 h 6858000"/>
              <a:gd name="connsiteX142" fmla="*/ 1979378 w 7467600"/>
              <a:gd name="connsiteY142" fmla="*/ 4769504 h 6858000"/>
              <a:gd name="connsiteX143" fmla="*/ 2882120 w 7467600"/>
              <a:gd name="connsiteY143" fmla="*/ 5064547 h 6858000"/>
              <a:gd name="connsiteX144" fmla="*/ 2793103 w 7467600"/>
              <a:gd name="connsiteY144" fmla="*/ 5039699 h 6858000"/>
              <a:gd name="connsiteX145" fmla="*/ 2770041 w 7467600"/>
              <a:gd name="connsiteY145" fmla="*/ 5033634 h 6858000"/>
              <a:gd name="connsiteX146" fmla="*/ 1979378 w 7467600"/>
              <a:gd name="connsiteY146" fmla="*/ 4769504 h 6858000"/>
              <a:gd name="connsiteX147" fmla="*/ 1927410 w 7467600"/>
              <a:gd name="connsiteY147" fmla="*/ 4716164 h 6858000"/>
              <a:gd name="connsiteX148" fmla="*/ 1959587 w 7467600"/>
              <a:gd name="connsiteY148" fmla="*/ 4728849 h 6858000"/>
              <a:gd name="connsiteX149" fmla="*/ 2777707 w 7467600"/>
              <a:gd name="connsiteY149" fmla="*/ 5003991 h 6858000"/>
              <a:gd name="connsiteX150" fmla="*/ 2800768 w 7467600"/>
              <a:gd name="connsiteY150" fmla="*/ 5010056 h 6858000"/>
              <a:gd name="connsiteX151" fmla="*/ 2879408 w 7467600"/>
              <a:gd name="connsiteY151" fmla="*/ 5031590 h 6858000"/>
              <a:gd name="connsiteX152" fmla="*/ 2862295 w 7467600"/>
              <a:gd name="connsiteY152" fmla="*/ 5022958 h 6858000"/>
              <a:gd name="connsiteX153" fmla="*/ 2813343 w 7467600"/>
              <a:gd name="connsiteY153" fmla="*/ 4998369 h 6858000"/>
              <a:gd name="connsiteX154" fmla="*/ 2646245 w 7467600"/>
              <a:gd name="connsiteY154" fmla="*/ 4930999 h 6858000"/>
              <a:gd name="connsiteX155" fmla="*/ 1999243 w 7467600"/>
              <a:gd name="connsiteY155" fmla="*/ 4730524 h 6858000"/>
              <a:gd name="connsiteX156" fmla="*/ 1979527 w 7467600"/>
              <a:gd name="connsiteY156" fmla="*/ 4726651 h 6858000"/>
              <a:gd name="connsiteX157" fmla="*/ 1927410 w 7467600"/>
              <a:gd name="connsiteY157" fmla="*/ 4716164 h 6858000"/>
              <a:gd name="connsiteX158" fmla="*/ 1997014 w 7467600"/>
              <a:gd name="connsiteY158" fmla="*/ 4698007 h 6858000"/>
              <a:gd name="connsiteX159" fmla="*/ 2005458 w 7467600"/>
              <a:gd name="connsiteY159" fmla="*/ 4699540 h 6858000"/>
              <a:gd name="connsiteX160" fmla="*/ 2657186 w 7467600"/>
              <a:gd name="connsiteY160" fmla="*/ 4901687 h 6858000"/>
              <a:gd name="connsiteX161" fmla="*/ 2826662 w 7467600"/>
              <a:gd name="connsiteY161" fmla="*/ 4970362 h 6858000"/>
              <a:gd name="connsiteX162" fmla="*/ 2876100 w 7467600"/>
              <a:gd name="connsiteY162" fmla="*/ 4995397 h 6858000"/>
              <a:gd name="connsiteX163" fmla="*/ 3042600 w 7467600"/>
              <a:gd name="connsiteY163" fmla="*/ 5059532 h 6858000"/>
              <a:gd name="connsiteX164" fmla="*/ 1997014 w 7467600"/>
              <a:gd name="connsiteY164" fmla="*/ 4698007 h 6858000"/>
              <a:gd name="connsiteX165" fmla="*/ 2305292 w 7467600"/>
              <a:gd name="connsiteY165" fmla="*/ 4219492 h 6858000"/>
              <a:gd name="connsiteX166" fmla="*/ 3360922 w 7467600"/>
              <a:gd name="connsiteY166" fmla="*/ 4529373 h 6858000"/>
              <a:gd name="connsiteX167" fmla="*/ 3492420 w 7467600"/>
              <a:gd name="connsiteY167" fmla="*/ 4510145 h 6858000"/>
              <a:gd name="connsiteX168" fmla="*/ 3364086 w 7467600"/>
              <a:gd name="connsiteY168" fmla="*/ 4480340 h 6858000"/>
              <a:gd name="connsiteX169" fmla="*/ 3225818 w 7467600"/>
              <a:gd name="connsiteY169" fmla="*/ 4411822 h 6858000"/>
              <a:gd name="connsiteX170" fmla="*/ 3129696 w 7467600"/>
              <a:gd name="connsiteY170" fmla="*/ 4360704 h 6858000"/>
              <a:gd name="connsiteX171" fmla="*/ 2814545 w 7467600"/>
              <a:gd name="connsiteY171" fmla="*/ 4282955 h 6858000"/>
              <a:gd name="connsiteX172" fmla="*/ 2305292 w 7467600"/>
              <a:gd name="connsiteY172" fmla="*/ 4219492 h 6858000"/>
              <a:gd name="connsiteX173" fmla="*/ 2626982 w 7467600"/>
              <a:gd name="connsiteY173" fmla="*/ 4206450 h 6858000"/>
              <a:gd name="connsiteX174" fmla="*/ 2490617 w 7467600"/>
              <a:gd name="connsiteY174" fmla="*/ 4206951 h 6858000"/>
              <a:gd name="connsiteX175" fmla="*/ 2819869 w 7467600"/>
              <a:gd name="connsiteY175" fmla="*/ 4252936 h 6858000"/>
              <a:gd name="connsiteX176" fmla="*/ 3143018 w 7467600"/>
              <a:gd name="connsiteY176" fmla="*/ 4332698 h 6858000"/>
              <a:gd name="connsiteX177" fmla="*/ 3241520 w 7467600"/>
              <a:gd name="connsiteY177" fmla="*/ 4385112 h 6858000"/>
              <a:gd name="connsiteX178" fmla="*/ 3374575 w 7467600"/>
              <a:gd name="connsiteY178" fmla="*/ 4451517 h 6858000"/>
              <a:gd name="connsiteX179" fmla="*/ 3505221 w 7467600"/>
              <a:gd name="connsiteY179" fmla="*/ 4480757 h 6858000"/>
              <a:gd name="connsiteX180" fmla="*/ 2626982 w 7467600"/>
              <a:gd name="connsiteY180" fmla="*/ 4206450 h 6858000"/>
              <a:gd name="connsiteX181" fmla="*/ 1310106 w 7467600"/>
              <a:gd name="connsiteY181" fmla="*/ 3943217 h 6858000"/>
              <a:gd name="connsiteX182" fmla="*/ 854994 w 7467600"/>
              <a:gd name="connsiteY182" fmla="*/ 4399136 h 6858000"/>
              <a:gd name="connsiteX183" fmla="*/ 742462 w 7467600"/>
              <a:gd name="connsiteY183" fmla="*/ 4594648 h 6858000"/>
              <a:gd name="connsiteX184" fmla="*/ 820602 w 7467600"/>
              <a:gd name="connsiteY184" fmla="*/ 4485915 h 6858000"/>
              <a:gd name="connsiteX185" fmla="*/ 878295 w 7467600"/>
              <a:gd name="connsiteY185" fmla="*/ 4403594 h 6858000"/>
              <a:gd name="connsiteX186" fmla="*/ 1240607 w 7467600"/>
              <a:gd name="connsiteY186" fmla="*/ 4010401 h 6858000"/>
              <a:gd name="connsiteX187" fmla="*/ 1310106 w 7467600"/>
              <a:gd name="connsiteY187" fmla="*/ 3943217 h 6858000"/>
              <a:gd name="connsiteX188" fmla="*/ 1423113 w 7467600"/>
              <a:gd name="connsiteY188" fmla="*/ 3874565 h 6858000"/>
              <a:gd name="connsiteX189" fmla="*/ 1260565 w 7467600"/>
              <a:gd name="connsiteY189" fmla="*/ 4031982 h 6858000"/>
              <a:gd name="connsiteX190" fmla="*/ 901900 w 7467600"/>
              <a:gd name="connsiteY190" fmla="*/ 4421236 h 6858000"/>
              <a:gd name="connsiteX191" fmla="*/ 845044 w 7467600"/>
              <a:gd name="connsiteY191" fmla="*/ 4502436 h 6858000"/>
              <a:gd name="connsiteX192" fmla="*/ 685926 w 7467600"/>
              <a:gd name="connsiteY192" fmla="*/ 4703069 h 6858000"/>
              <a:gd name="connsiteX193" fmla="*/ 684248 w 7467600"/>
              <a:gd name="connsiteY193" fmla="*/ 4706721 h 6858000"/>
              <a:gd name="connsiteX194" fmla="*/ 1423113 w 7467600"/>
              <a:gd name="connsiteY194" fmla="*/ 3874565 h 6858000"/>
              <a:gd name="connsiteX195" fmla="*/ 3316479 w 7467600"/>
              <a:gd name="connsiteY195" fmla="*/ 3872136 h 6858000"/>
              <a:gd name="connsiteX196" fmla="*/ 3546806 w 7467600"/>
              <a:gd name="connsiteY196" fmla="*/ 4356139 h 6858000"/>
              <a:gd name="connsiteX197" fmla="*/ 3364433 w 7467600"/>
              <a:gd name="connsiteY197" fmla="*/ 3953121 h 6858000"/>
              <a:gd name="connsiteX198" fmla="*/ 3316479 w 7467600"/>
              <a:gd name="connsiteY198" fmla="*/ 3872136 h 6858000"/>
              <a:gd name="connsiteX199" fmla="*/ 3291335 w 7467600"/>
              <a:gd name="connsiteY199" fmla="*/ 3767420 h 6858000"/>
              <a:gd name="connsiteX200" fmla="*/ 3390805 w 7467600"/>
              <a:gd name="connsiteY200" fmla="*/ 3937163 h 6858000"/>
              <a:gd name="connsiteX201" fmla="*/ 3579062 w 7467600"/>
              <a:gd name="connsiteY201" fmla="*/ 4359040 h 6858000"/>
              <a:gd name="connsiteX202" fmla="*/ 3467355 w 7467600"/>
              <a:gd name="connsiteY202" fmla="*/ 3988130 h 6858000"/>
              <a:gd name="connsiteX203" fmla="*/ 3310753 w 7467600"/>
              <a:gd name="connsiteY203" fmla="*/ 3787140 h 6858000"/>
              <a:gd name="connsiteX204" fmla="*/ 3291335 w 7467600"/>
              <a:gd name="connsiteY204" fmla="*/ 3767420 h 6858000"/>
              <a:gd name="connsiteX205" fmla="*/ 1635889 w 7467600"/>
              <a:gd name="connsiteY205" fmla="*/ 3709494 h 6858000"/>
              <a:gd name="connsiteX206" fmla="*/ 1634800 w 7467600"/>
              <a:gd name="connsiteY206" fmla="*/ 3731111 h 6858000"/>
              <a:gd name="connsiteX207" fmla="*/ 1635889 w 7467600"/>
              <a:gd name="connsiteY207" fmla="*/ 3709494 h 6858000"/>
              <a:gd name="connsiteX208" fmla="*/ 1510397 w 7467600"/>
              <a:gd name="connsiteY208" fmla="*/ 3684705 h 6858000"/>
              <a:gd name="connsiteX209" fmla="*/ 1146550 w 7467600"/>
              <a:gd name="connsiteY209" fmla="*/ 3802012 h 6858000"/>
              <a:gd name="connsiteX210" fmla="*/ 698834 w 7467600"/>
              <a:gd name="connsiteY210" fmla="*/ 3952272 h 6858000"/>
              <a:gd name="connsiteX211" fmla="*/ 34256 w 7467600"/>
              <a:gd name="connsiteY211" fmla="*/ 4347603 h 6858000"/>
              <a:gd name="connsiteX212" fmla="*/ 527241 w 7467600"/>
              <a:gd name="connsiteY212" fmla="*/ 4065078 h 6858000"/>
              <a:gd name="connsiteX213" fmla="*/ 1510397 w 7467600"/>
              <a:gd name="connsiteY213" fmla="*/ 3684705 h 6858000"/>
              <a:gd name="connsiteX214" fmla="*/ 1313114 w 7467600"/>
              <a:gd name="connsiteY214" fmla="*/ 3655216 h 6858000"/>
              <a:gd name="connsiteX215" fmla="*/ 1109304 w 7467600"/>
              <a:gd name="connsiteY215" fmla="*/ 3669030 h 6858000"/>
              <a:gd name="connsiteX216" fmla="*/ 8129 w 7467600"/>
              <a:gd name="connsiteY216" fmla="*/ 4330519 h 6858000"/>
              <a:gd name="connsiteX217" fmla="*/ 687572 w 7467600"/>
              <a:gd name="connsiteY217" fmla="*/ 3925629 h 6858000"/>
              <a:gd name="connsiteX218" fmla="*/ 1138365 w 7467600"/>
              <a:gd name="connsiteY218" fmla="*/ 3774515 h 6858000"/>
              <a:gd name="connsiteX219" fmla="*/ 1505579 w 7467600"/>
              <a:gd name="connsiteY219" fmla="*/ 3655526 h 6858000"/>
              <a:gd name="connsiteX220" fmla="*/ 1313114 w 7467600"/>
              <a:gd name="connsiteY220" fmla="*/ 3655216 h 6858000"/>
              <a:gd name="connsiteX221" fmla="*/ 3655073 w 7467600"/>
              <a:gd name="connsiteY221" fmla="*/ 3650884 h 6858000"/>
              <a:gd name="connsiteX222" fmla="*/ 3989938 w 7467600"/>
              <a:gd name="connsiteY222" fmla="*/ 3991685 h 6858000"/>
              <a:gd name="connsiteX223" fmla="*/ 4393907 w 7467600"/>
              <a:gd name="connsiteY223" fmla="*/ 4261258 h 6858000"/>
              <a:gd name="connsiteX224" fmla="*/ 4648051 w 7467600"/>
              <a:gd name="connsiteY224" fmla="*/ 4374051 h 6858000"/>
              <a:gd name="connsiteX225" fmla="*/ 4383389 w 7467600"/>
              <a:gd name="connsiteY225" fmla="*/ 4184369 h 6858000"/>
              <a:gd name="connsiteX226" fmla="*/ 4165508 w 7467600"/>
              <a:gd name="connsiteY226" fmla="*/ 4035196 h 6858000"/>
              <a:gd name="connsiteX227" fmla="*/ 4068162 w 7467600"/>
              <a:gd name="connsiteY227" fmla="*/ 3953394 h 6858000"/>
              <a:gd name="connsiteX228" fmla="*/ 3981416 w 7467600"/>
              <a:gd name="connsiteY228" fmla="*/ 3880482 h 6858000"/>
              <a:gd name="connsiteX229" fmla="*/ 3800147 w 7467600"/>
              <a:gd name="connsiteY229" fmla="*/ 3749872 h 6858000"/>
              <a:gd name="connsiteX230" fmla="*/ 3655073 w 7467600"/>
              <a:gd name="connsiteY230" fmla="*/ 3650884 h 6858000"/>
              <a:gd name="connsiteX231" fmla="*/ 3670252 w 7467600"/>
              <a:gd name="connsiteY231" fmla="*/ 3622798 h 6858000"/>
              <a:gd name="connsiteX232" fmla="*/ 3817258 w 7467600"/>
              <a:gd name="connsiteY232" fmla="*/ 3723577 h 6858000"/>
              <a:gd name="connsiteX233" fmla="*/ 4000461 w 7467600"/>
              <a:gd name="connsiteY233" fmla="*/ 3855966 h 6858000"/>
              <a:gd name="connsiteX234" fmla="*/ 4088180 w 7467600"/>
              <a:gd name="connsiteY234" fmla="*/ 3929774 h 6858000"/>
              <a:gd name="connsiteX235" fmla="*/ 4184555 w 7467600"/>
              <a:gd name="connsiteY235" fmla="*/ 4010683 h 6858000"/>
              <a:gd name="connsiteX236" fmla="*/ 4399563 w 7467600"/>
              <a:gd name="connsiteY236" fmla="*/ 4158106 h 6858000"/>
              <a:gd name="connsiteX237" fmla="*/ 4684469 w 7467600"/>
              <a:gd name="connsiteY237" fmla="*/ 4364680 h 6858000"/>
              <a:gd name="connsiteX238" fmla="*/ 4690271 w 7467600"/>
              <a:gd name="connsiteY238" fmla="*/ 4370034 h 6858000"/>
              <a:gd name="connsiteX239" fmla="*/ 4136093 w 7467600"/>
              <a:gd name="connsiteY239" fmla="*/ 3858466 h 6858000"/>
              <a:gd name="connsiteX240" fmla="*/ 3670252 w 7467600"/>
              <a:gd name="connsiteY240" fmla="*/ 3622798 h 6858000"/>
              <a:gd name="connsiteX241" fmla="*/ 4440129 w 7467600"/>
              <a:gd name="connsiteY241" fmla="*/ 3448571 h 6858000"/>
              <a:gd name="connsiteX242" fmla="*/ 4856525 w 7467600"/>
              <a:gd name="connsiteY242" fmla="*/ 3915351 h 6858000"/>
              <a:gd name="connsiteX243" fmla="*/ 5059055 w 7467600"/>
              <a:gd name="connsiteY243" fmla="*/ 4108918 h 6858000"/>
              <a:gd name="connsiteX244" fmla="*/ 5290070 w 7467600"/>
              <a:gd name="connsiteY244" fmla="*/ 4263619 h 6858000"/>
              <a:gd name="connsiteX245" fmla="*/ 4834991 w 7467600"/>
              <a:gd name="connsiteY245" fmla="*/ 3830985 h 6858000"/>
              <a:gd name="connsiteX246" fmla="*/ 4440129 w 7467600"/>
              <a:gd name="connsiteY246" fmla="*/ 3448571 h 6858000"/>
              <a:gd name="connsiteX247" fmla="*/ 4441737 w 7467600"/>
              <a:gd name="connsiteY247" fmla="*/ 3399734 h 6858000"/>
              <a:gd name="connsiteX248" fmla="*/ 4431236 w 7467600"/>
              <a:gd name="connsiteY248" fmla="*/ 3400954 h 6858000"/>
              <a:gd name="connsiteX249" fmla="*/ 4557150 w 7467600"/>
              <a:gd name="connsiteY249" fmla="*/ 3510023 h 6858000"/>
              <a:gd name="connsiteX250" fmla="*/ 4856936 w 7467600"/>
              <a:gd name="connsiteY250" fmla="*/ 3809146 h 6858000"/>
              <a:gd name="connsiteX251" fmla="*/ 5111996 w 7467600"/>
              <a:gd name="connsiteY251" fmla="*/ 4065759 h 6858000"/>
              <a:gd name="connsiteX252" fmla="*/ 5388878 w 7467600"/>
              <a:gd name="connsiteY252" fmla="*/ 4300185 h 6858000"/>
              <a:gd name="connsiteX253" fmla="*/ 5425556 w 7467600"/>
              <a:gd name="connsiteY253" fmla="*/ 4308967 h 6858000"/>
              <a:gd name="connsiteX254" fmla="*/ 4943646 w 7467600"/>
              <a:gd name="connsiteY254" fmla="*/ 3822916 h 6858000"/>
              <a:gd name="connsiteX255" fmla="*/ 4594837 w 7467600"/>
              <a:gd name="connsiteY255" fmla="*/ 3532274 h 6858000"/>
              <a:gd name="connsiteX256" fmla="*/ 4441737 w 7467600"/>
              <a:gd name="connsiteY256" fmla="*/ 3399734 h 6858000"/>
              <a:gd name="connsiteX257" fmla="*/ 5425834 w 7467600"/>
              <a:gd name="connsiteY257" fmla="*/ 3162785 h 6858000"/>
              <a:gd name="connsiteX258" fmla="*/ 5401644 w 7467600"/>
              <a:gd name="connsiteY258" fmla="*/ 3617847 h 6858000"/>
              <a:gd name="connsiteX259" fmla="*/ 5467256 w 7467600"/>
              <a:gd name="connsiteY259" fmla="*/ 4175494 h 6858000"/>
              <a:gd name="connsiteX260" fmla="*/ 5448069 w 7467600"/>
              <a:gd name="connsiteY260" fmla="*/ 3567554 h 6858000"/>
              <a:gd name="connsiteX261" fmla="*/ 5425834 w 7467600"/>
              <a:gd name="connsiteY261" fmla="*/ 3162785 h 6858000"/>
              <a:gd name="connsiteX262" fmla="*/ 1318687 w 7467600"/>
              <a:gd name="connsiteY262" fmla="*/ 3113840 h 6858000"/>
              <a:gd name="connsiteX263" fmla="*/ 1066793 w 7467600"/>
              <a:gd name="connsiteY263" fmla="*/ 3212171 h 6858000"/>
              <a:gd name="connsiteX264" fmla="*/ 993319 w 7467600"/>
              <a:gd name="connsiteY264" fmla="*/ 3247648 h 6858000"/>
              <a:gd name="connsiteX265" fmla="*/ 853081 w 7467600"/>
              <a:gd name="connsiteY265" fmla="*/ 3312410 h 6858000"/>
              <a:gd name="connsiteX266" fmla="*/ 805957 w 7467600"/>
              <a:gd name="connsiteY266" fmla="*/ 3330443 h 6858000"/>
              <a:gd name="connsiteX267" fmla="*/ 1318687 w 7467600"/>
              <a:gd name="connsiteY267" fmla="*/ 3113840 h 6858000"/>
              <a:gd name="connsiteX268" fmla="*/ 5453702 w 7467600"/>
              <a:gd name="connsiteY268" fmla="*/ 3090882 h 6858000"/>
              <a:gd name="connsiteX269" fmla="*/ 5480135 w 7467600"/>
              <a:gd name="connsiteY269" fmla="*/ 3565802 h 6858000"/>
              <a:gd name="connsiteX270" fmla="*/ 5499023 w 7467600"/>
              <a:gd name="connsiteY270" fmla="*/ 4166310 h 6858000"/>
              <a:gd name="connsiteX271" fmla="*/ 5547022 w 7467600"/>
              <a:gd name="connsiteY271" fmla="*/ 3607838 h 6858000"/>
              <a:gd name="connsiteX272" fmla="*/ 5515964 w 7467600"/>
              <a:gd name="connsiteY272" fmla="*/ 3378541 h 6858000"/>
              <a:gd name="connsiteX273" fmla="*/ 5453702 w 7467600"/>
              <a:gd name="connsiteY273" fmla="*/ 3090882 h 6858000"/>
              <a:gd name="connsiteX274" fmla="*/ 1238695 w 7467600"/>
              <a:gd name="connsiteY274" fmla="*/ 3076820 h 6858000"/>
              <a:gd name="connsiteX275" fmla="*/ 716371 w 7467600"/>
              <a:gd name="connsiteY275" fmla="*/ 3293249 h 6858000"/>
              <a:gd name="connsiteX276" fmla="*/ 579522 w 7467600"/>
              <a:gd name="connsiteY276" fmla="*/ 3371759 h 6858000"/>
              <a:gd name="connsiteX277" fmla="*/ 600288 w 7467600"/>
              <a:gd name="connsiteY277" fmla="*/ 3365555 h 6858000"/>
              <a:gd name="connsiteX278" fmla="*/ 840692 w 7467600"/>
              <a:gd name="connsiteY278" fmla="*/ 3284921 h 6858000"/>
              <a:gd name="connsiteX279" fmla="*/ 979248 w 7467600"/>
              <a:gd name="connsiteY279" fmla="*/ 3221003 h 6858000"/>
              <a:gd name="connsiteX280" fmla="*/ 1053282 w 7467600"/>
              <a:gd name="connsiteY280" fmla="*/ 3185247 h 6858000"/>
              <a:gd name="connsiteX281" fmla="*/ 1320603 w 7467600"/>
              <a:gd name="connsiteY281" fmla="*/ 3081281 h 6858000"/>
              <a:gd name="connsiteX282" fmla="*/ 1238695 w 7467600"/>
              <a:gd name="connsiteY282" fmla="*/ 3076820 h 6858000"/>
              <a:gd name="connsiteX283" fmla="*/ 5425627 w 7467600"/>
              <a:gd name="connsiteY283" fmla="*/ 2954192 h 6858000"/>
              <a:gd name="connsiteX284" fmla="*/ 5470770 w 7467600"/>
              <a:gd name="connsiteY284" fmla="*/ 3005435 h 6858000"/>
              <a:gd name="connsiteX285" fmla="*/ 5519779 w 7467600"/>
              <a:gd name="connsiteY285" fmla="*/ 4359223 h 6858000"/>
              <a:gd name="connsiteX286" fmla="*/ 5520293 w 7467600"/>
              <a:gd name="connsiteY286" fmla="*/ 4360602 h 6858000"/>
              <a:gd name="connsiteX287" fmla="*/ 5767221 w 7467600"/>
              <a:gd name="connsiteY287" fmla="*/ 4665564 h 6858000"/>
              <a:gd name="connsiteX288" fmla="*/ 6937169 w 7467600"/>
              <a:gd name="connsiteY288" fmla="*/ 4815941 h 6858000"/>
              <a:gd name="connsiteX289" fmla="*/ 6953922 w 7467600"/>
              <a:gd name="connsiteY289" fmla="*/ 4890068 h 6858000"/>
              <a:gd name="connsiteX290" fmla="*/ 6071359 w 7467600"/>
              <a:gd name="connsiteY290" fmla="*/ 4770770 h 6858000"/>
              <a:gd name="connsiteX291" fmla="*/ 6038839 w 7467600"/>
              <a:gd name="connsiteY291" fmla="*/ 4764474 h 6858000"/>
              <a:gd name="connsiteX292" fmla="*/ 6038706 w 7467600"/>
              <a:gd name="connsiteY292" fmla="*/ 4763847 h 6858000"/>
              <a:gd name="connsiteX293" fmla="*/ 6037784 w 7467600"/>
              <a:gd name="connsiteY293" fmla="*/ 4764270 h 6858000"/>
              <a:gd name="connsiteX294" fmla="*/ 6038839 w 7467600"/>
              <a:gd name="connsiteY294" fmla="*/ 4764474 h 6858000"/>
              <a:gd name="connsiteX295" fmla="*/ 6040338 w 7467600"/>
              <a:gd name="connsiteY295" fmla="*/ 4771418 h 6858000"/>
              <a:gd name="connsiteX296" fmla="*/ 6024488 w 7467600"/>
              <a:gd name="connsiteY296" fmla="*/ 4809903 h 6858000"/>
              <a:gd name="connsiteX297" fmla="*/ 5599771 w 7467600"/>
              <a:gd name="connsiteY297" fmla="*/ 5509652 h 6858000"/>
              <a:gd name="connsiteX298" fmla="*/ 5548843 w 7467600"/>
              <a:gd name="connsiteY298" fmla="*/ 5563845 h 6858000"/>
              <a:gd name="connsiteX299" fmla="*/ 5940952 w 7467600"/>
              <a:gd name="connsiteY299" fmla="*/ 6250028 h 6858000"/>
              <a:gd name="connsiteX300" fmla="*/ 6043441 w 7467600"/>
              <a:gd name="connsiteY300" fmla="*/ 6665847 h 6858000"/>
              <a:gd name="connsiteX301" fmla="*/ 6093432 w 7467600"/>
              <a:gd name="connsiteY301" fmla="*/ 6858000 h 6858000"/>
              <a:gd name="connsiteX302" fmla="*/ 6034344 w 7467600"/>
              <a:gd name="connsiteY302" fmla="*/ 6858000 h 6858000"/>
              <a:gd name="connsiteX303" fmla="*/ 6026679 w 7467600"/>
              <a:gd name="connsiteY303" fmla="*/ 6836959 h 6858000"/>
              <a:gd name="connsiteX304" fmla="*/ 5800441 w 7467600"/>
              <a:gd name="connsiteY304" fmla="*/ 6335286 h 6858000"/>
              <a:gd name="connsiteX305" fmla="*/ 5526562 w 7467600"/>
              <a:gd name="connsiteY305" fmla="*/ 5705388 h 6858000"/>
              <a:gd name="connsiteX306" fmla="*/ 5519640 w 7467600"/>
              <a:gd name="connsiteY306" fmla="*/ 5683774 h 6858000"/>
              <a:gd name="connsiteX307" fmla="*/ 5844559 w 7467600"/>
              <a:gd name="connsiteY307" fmla="*/ 6553349 h 6858000"/>
              <a:gd name="connsiteX308" fmla="*/ 5975994 w 7467600"/>
              <a:gd name="connsiteY308" fmla="*/ 6858000 h 6858000"/>
              <a:gd name="connsiteX309" fmla="*/ 5898547 w 7467600"/>
              <a:gd name="connsiteY309" fmla="*/ 6858000 h 6858000"/>
              <a:gd name="connsiteX310" fmla="*/ 5682041 w 7467600"/>
              <a:gd name="connsiteY310" fmla="*/ 6355860 h 6858000"/>
              <a:gd name="connsiteX311" fmla="*/ 5461758 w 7467600"/>
              <a:gd name="connsiteY311" fmla="*/ 5820220 h 6858000"/>
              <a:gd name="connsiteX312" fmla="*/ 5237282 w 7467600"/>
              <a:gd name="connsiteY312" fmla="*/ 6579086 h 6858000"/>
              <a:gd name="connsiteX313" fmla="*/ 5115009 w 7467600"/>
              <a:gd name="connsiteY313" fmla="*/ 6858000 h 6858000"/>
              <a:gd name="connsiteX314" fmla="*/ 5028074 w 7467600"/>
              <a:gd name="connsiteY314" fmla="*/ 6858000 h 6858000"/>
              <a:gd name="connsiteX315" fmla="*/ 5079508 w 7467600"/>
              <a:gd name="connsiteY315" fmla="*/ 6749074 h 6858000"/>
              <a:gd name="connsiteX316" fmla="*/ 5371846 w 7467600"/>
              <a:gd name="connsiteY316" fmla="*/ 5924413 h 6858000"/>
              <a:gd name="connsiteX317" fmla="*/ 5270512 w 7467600"/>
              <a:gd name="connsiteY317" fmla="*/ 6138975 h 6858000"/>
              <a:gd name="connsiteX318" fmla="*/ 5062409 w 7467600"/>
              <a:gd name="connsiteY318" fmla="*/ 6653544 h 6858000"/>
              <a:gd name="connsiteX319" fmla="*/ 5036628 w 7467600"/>
              <a:gd name="connsiteY319" fmla="*/ 6754247 h 6858000"/>
              <a:gd name="connsiteX320" fmla="*/ 5009112 w 7467600"/>
              <a:gd name="connsiteY320" fmla="*/ 6858000 h 6858000"/>
              <a:gd name="connsiteX321" fmla="*/ 4976679 w 7467600"/>
              <a:gd name="connsiteY321" fmla="*/ 6858000 h 6858000"/>
              <a:gd name="connsiteX322" fmla="*/ 5006537 w 7467600"/>
              <a:gd name="connsiteY322" fmla="*/ 6747068 h 6858000"/>
              <a:gd name="connsiteX323" fmla="*/ 5032723 w 7467600"/>
              <a:gd name="connsiteY323" fmla="*/ 6644957 h 6858000"/>
              <a:gd name="connsiteX324" fmla="*/ 5242949 w 7467600"/>
              <a:gd name="connsiteY324" fmla="*/ 6125175 h 6858000"/>
              <a:gd name="connsiteX325" fmla="*/ 5286321 w 7467600"/>
              <a:gd name="connsiteY325" fmla="*/ 6033555 h 6858000"/>
              <a:gd name="connsiteX326" fmla="*/ 5008210 w 7467600"/>
              <a:gd name="connsiteY326" fmla="*/ 6649194 h 6858000"/>
              <a:gd name="connsiteX327" fmla="*/ 4986321 w 7467600"/>
              <a:gd name="connsiteY327" fmla="*/ 6765687 h 6858000"/>
              <a:gd name="connsiteX328" fmla="*/ 4973474 w 7467600"/>
              <a:gd name="connsiteY328" fmla="*/ 6858000 h 6858000"/>
              <a:gd name="connsiteX329" fmla="*/ 4907178 w 7467600"/>
              <a:gd name="connsiteY329" fmla="*/ 6858000 h 6858000"/>
              <a:gd name="connsiteX330" fmla="*/ 4910810 w 7467600"/>
              <a:gd name="connsiteY330" fmla="*/ 6829660 h 6858000"/>
              <a:gd name="connsiteX331" fmla="*/ 4987461 w 7467600"/>
              <a:gd name="connsiteY331" fmla="*/ 6432994 h 6858000"/>
              <a:gd name="connsiteX332" fmla="*/ 5179262 w 7467600"/>
              <a:gd name="connsiteY332" fmla="*/ 6035044 h 6858000"/>
              <a:gd name="connsiteX333" fmla="*/ 4689678 w 7467600"/>
              <a:gd name="connsiteY333" fmla="*/ 6440241 h 6858000"/>
              <a:gd name="connsiteX334" fmla="*/ 4477543 w 7467600"/>
              <a:gd name="connsiteY334" fmla="*/ 6674836 h 6858000"/>
              <a:gd name="connsiteX335" fmla="*/ 4329957 w 7467600"/>
              <a:gd name="connsiteY335" fmla="*/ 6858000 h 6858000"/>
              <a:gd name="connsiteX336" fmla="*/ 4218595 w 7467600"/>
              <a:gd name="connsiteY336" fmla="*/ 6858000 h 6858000"/>
              <a:gd name="connsiteX337" fmla="*/ 4368888 w 7467600"/>
              <a:gd name="connsiteY337" fmla="*/ 6668412 h 6858000"/>
              <a:gd name="connsiteX338" fmla="*/ 4563091 w 7467600"/>
              <a:gd name="connsiteY338" fmla="*/ 6442508 h 6858000"/>
              <a:gd name="connsiteX339" fmla="*/ 5387324 w 7467600"/>
              <a:gd name="connsiteY339" fmla="*/ 5705830 h 6858000"/>
              <a:gd name="connsiteX340" fmla="*/ 5073620 w 7467600"/>
              <a:gd name="connsiteY340" fmla="*/ 5955437 h 6858000"/>
              <a:gd name="connsiteX341" fmla="*/ 4689789 w 7467600"/>
              <a:gd name="connsiteY341" fmla="*/ 6268382 h 6858000"/>
              <a:gd name="connsiteX342" fmla="*/ 4418722 w 7467600"/>
              <a:gd name="connsiteY342" fmla="*/ 6570886 h 6858000"/>
              <a:gd name="connsiteX343" fmla="*/ 4214944 w 7467600"/>
              <a:gd name="connsiteY343" fmla="*/ 6858000 h 6858000"/>
              <a:gd name="connsiteX344" fmla="*/ 4177898 w 7467600"/>
              <a:gd name="connsiteY344" fmla="*/ 6858000 h 6858000"/>
              <a:gd name="connsiteX345" fmla="*/ 4391597 w 7467600"/>
              <a:gd name="connsiteY345" fmla="*/ 6556370 h 6858000"/>
              <a:gd name="connsiteX346" fmla="*/ 4668889 w 7467600"/>
              <a:gd name="connsiteY346" fmla="*/ 6246399 h 6858000"/>
              <a:gd name="connsiteX347" fmla="*/ 5055427 w 7467600"/>
              <a:gd name="connsiteY347" fmla="*/ 5931476 h 6858000"/>
              <a:gd name="connsiteX348" fmla="*/ 5371814 w 7467600"/>
              <a:gd name="connsiteY348" fmla="*/ 5678975 h 6858000"/>
              <a:gd name="connsiteX349" fmla="*/ 4987918 w 7467600"/>
              <a:gd name="connsiteY349" fmla="*/ 5838701 h 6858000"/>
              <a:gd name="connsiteX350" fmla="*/ 4317146 w 7467600"/>
              <a:gd name="connsiteY350" fmla="*/ 6587716 h 6858000"/>
              <a:gd name="connsiteX351" fmla="*/ 4171627 w 7467600"/>
              <a:gd name="connsiteY351" fmla="*/ 6858000 h 6858000"/>
              <a:gd name="connsiteX352" fmla="*/ 4081585 w 7467600"/>
              <a:gd name="connsiteY352" fmla="*/ 6858000 h 6858000"/>
              <a:gd name="connsiteX353" fmla="*/ 4238603 w 7467600"/>
              <a:gd name="connsiteY353" fmla="*/ 6559341 h 6858000"/>
              <a:gd name="connsiteX354" fmla="*/ 4778333 w 7467600"/>
              <a:gd name="connsiteY354" fmla="*/ 5873626 h 6858000"/>
              <a:gd name="connsiteX355" fmla="*/ 5414185 w 7467600"/>
              <a:gd name="connsiteY355" fmla="*/ 5573882 h 6858000"/>
              <a:gd name="connsiteX356" fmla="*/ 5959648 w 7467600"/>
              <a:gd name="connsiteY356" fmla="*/ 4760797 h 6858000"/>
              <a:gd name="connsiteX357" fmla="*/ 5355019 w 7467600"/>
              <a:gd name="connsiteY357" fmla="*/ 4734672 h 6858000"/>
              <a:gd name="connsiteX358" fmla="*/ 5083565 w 7467600"/>
              <a:gd name="connsiteY358" fmla="*/ 5179121 h 6858000"/>
              <a:gd name="connsiteX359" fmla="*/ 4713577 w 7467600"/>
              <a:gd name="connsiteY359" fmla="*/ 5616803 h 6858000"/>
              <a:gd name="connsiteX360" fmla="*/ 3989559 w 7467600"/>
              <a:gd name="connsiteY360" fmla="*/ 6145945 h 6858000"/>
              <a:gd name="connsiteX361" fmla="*/ 3939824 w 7467600"/>
              <a:gd name="connsiteY361" fmla="*/ 6066900 h 6858000"/>
              <a:gd name="connsiteX362" fmla="*/ 4584537 w 7467600"/>
              <a:gd name="connsiteY362" fmla="*/ 5324826 h 6858000"/>
              <a:gd name="connsiteX363" fmla="*/ 5037105 w 7467600"/>
              <a:gd name="connsiteY363" fmla="*/ 5088765 h 6858000"/>
              <a:gd name="connsiteX364" fmla="*/ 5039930 w 7467600"/>
              <a:gd name="connsiteY364" fmla="*/ 5089585 h 6858000"/>
              <a:gd name="connsiteX365" fmla="*/ 5263764 w 7467600"/>
              <a:gd name="connsiteY365" fmla="*/ 4735525 h 6858000"/>
              <a:gd name="connsiteX366" fmla="*/ 4086300 w 7467600"/>
              <a:gd name="connsiteY366" fmla="*/ 4884599 h 6858000"/>
              <a:gd name="connsiteX367" fmla="*/ 4085485 w 7467600"/>
              <a:gd name="connsiteY367" fmla="*/ 4899070 h 6858000"/>
              <a:gd name="connsiteX368" fmla="*/ 3871915 w 7467600"/>
              <a:gd name="connsiteY368" fmla="*/ 5253645 h 6858000"/>
              <a:gd name="connsiteX369" fmla="*/ 3799374 w 7467600"/>
              <a:gd name="connsiteY369" fmla="*/ 5466127 h 6858000"/>
              <a:gd name="connsiteX370" fmla="*/ 3498850 w 7467600"/>
              <a:gd name="connsiteY370" fmla="*/ 6661888 h 6858000"/>
              <a:gd name="connsiteX371" fmla="*/ 3399216 w 7467600"/>
              <a:gd name="connsiteY371" fmla="*/ 6858000 h 6858000"/>
              <a:gd name="connsiteX372" fmla="*/ 3303688 w 7467600"/>
              <a:gd name="connsiteY372" fmla="*/ 6858000 h 6858000"/>
              <a:gd name="connsiteX373" fmla="*/ 3391774 w 7467600"/>
              <a:gd name="connsiteY373" fmla="*/ 6697181 h 6858000"/>
              <a:gd name="connsiteX374" fmla="*/ 3735540 w 7467600"/>
              <a:gd name="connsiteY374" fmla="*/ 5546923 h 6858000"/>
              <a:gd name="connsiteX375" fmla="*/ 3729438 w 7467600"/>
              <a:gd name="connsiteY375" fmla="*/ 5569058 h 6858000"/>
              <a:gd name="connsiteX376" fmla="*/ 3707782 w 7467600"/>
              <a:gd name="connsiteY376" fmla="*/ 5644908 h 6858000"/>
              <a:gd name="connsiteX377" fmla="*/ 3583827 w 7467600"/>
              <a:gd name="connsiteY377" fmla="*/ 6039215 h 6858000"/>
              <a:gd name="connsiteX378" fmla="*/ 3547861 w 7467600"/>
              <a:gd name="connsiteY378" fmla="*/ 6129609 h 6858000"/>
              <a:gd name="connsiteX379" fmla="*/ 3490905 w 7467600"/>
              <a:gd name="connsiteY379" fmla="*/ 6277660 h 6858000"/>
              <a:gd name="connsiteX380" fmla="*/ 3455859 w 7467600"/>
              <a:gd name="connsiteY380" fmla="*/ 6391301 h 6858000"/>
              <a:gd name="connsiteX381" fmla="*/ 3429112 w 7467600"/>
              <a:gd name="connsiteY381" fmla="*/ 6479469 h 6858000"/>
              <a:gd name="connsiteX382" fmla="*/ 3304862 w 7467600"/>
              <a:gd name="connsiteY382" fmla="*/ 6796476 h 6858000"/>
              <a:gd name="connsiteX383" fmla="*/ 3276071 w 7467600"/>
              <a:gd name="connsiteY383" fmla="*/ 6858000 h 6858000"/>
              <a:gd name="connsiteX384" fmla="*/ 3240805 w 7467600"/>
              <a:gd name="connsiteY384" fmla="*/ 6858000 h 6858000"/>
              <a:gd name="connsiteX385" fmla="*/ 3275917 w 7467600"/>
              <a:gd name="connsiteY385" fmla="*/ 6783192 h 6858000"/>
              <a:gd name="connsiteX386" fmla="*/ 3399358 w 7467600"/>
              <a:gd name="connsiteY386" fmla="*/ 6469011 h 6858000"/>
              <a:gd name="connsiteX387" fmla="*/ 3425650 w 7467600"/>
              <a:gd name="connsiteY387" fmla="*/ 6381333 h 6858000"/>
              <a:gd name="connsiteX388" fmla="*/ 3460661 w 7467600"/>
              <a:gd name="connsiteY388" fmla="*/ 6266763 h 6858000"/>
              <a:gd name="connsiteX389" fmla="*/ 3518021 w 7467600"/>
              <a:gd name="connsiteY389" fmla="*/ 6117298 h 6858000"/>
              <a:gd name="connsiteX390" fmla="*/ 3554035 w 7467600"/>
              <a:gd name="connsiteY390" fmla="*/ 6027832 h 6858000"/>
              <a:gd name="connsiteX391" fmla="*/ 3677174 w 7467600"/>
              <a:gd name="connsiteY391" fmla="*/ 5636351 h 6858000"/>
              <a:gd name="connsiteX392" fmla="*/ 3698819 w 7467600"/>
              <a:gd name="connsiteY392" fmla="*/ 5560503 h 6858000"/>
              <a:gd name="connsiteX393" fmla="*/ 3702094 w 7467600"/>
              <a:gd name="connsiteY393" fmla="*/ 5549194 h 6858000"/>
              <a:gd name="connsiteX394" fmla="*/ 3398355 w 7467600"/>
              <a:gd name="connsiteY394" fmla="*/ 6094603 h 6858000"/>
              <a:gd name="connsiteX395" fmla="*/ 3193941 w 7467600"/>
              <a:gd name="connsiteY395" fmla="*/ 6798775 h 6858000"/>
              <a:gd name="connsiteX396" fmla="*/ 3184140 w 7467600"/>
              <a:gd name="connsiteY396" fmla="*/ 6858000 h 6858000"/>
              <a:gd name="connsiteX397" fmla="*/ 3099978 w 7467600"/>
              <a:gd name="connsiteY397" fmla="*/ 6858000 h 6858000"/>
              <a:gd name="connsiteX398" fmla="*/ 3101556 w 7467600"/>
              <a:gd name="connsiteY398" fmla="*/ 6843337 h 6858000"/>
              <a:gd name="connsiteX399" fmla="*/ 3370162 w 7467600"/>
              <a:gd name="connsiteY399" fmla="*/ 5785550 h 6858000"/>
              <a:gd name="connsiteX400" fmla="*/ 3746477 w 7467600"/>
              <a:gd name="connsiteY400" fmla="*/ 5377889 h 6858000"/>
              <a:gd name="connsiteX401" fmla="*/ 3863399 w 7467600"/>
              <a:gd name="connsiteY401" fmla="*/ 5087257 h 6858000"/>
              <a:gd name="connsiteX402" fmla="*/ 3968712 w 7467600"/>
              <a:gd name="connsiteY402" fmla="*/ 4913989 h 6858000"/>
              <a:gd name="connsiteX403" fmla="*/ 2792390 w 7467600"/>
              <a:gd name="connsiteY403" fmla="*/ 5382974 h 6858000"/>
              <a:gd name="connsiteX404" fmla="*/ 2714982 w 7467600"/>
              <a:gd name="connsiteY404" fmla="*/ 5427051 h 6858000"/>
              <a:gd name="connsiteX405" fmla="*/ 2813361 w 7467600"/>
              <a:gd name="connsiteY405" fmla="*/ 6023912 h 6858000"/>
              <a:gd name="connsiteX406" fmla="*/ 2688430 w 7467600"/>
              <a:gd name="connsiteY406" fmla="*/ 6801564 h 6858000"/>
              <a:gd name="connsiteX407" fmla="*/ 2629626 w 7467600"/>
              <a:gd name="connsiteY407" fmla="*/ 6763394 h 6858000"/>
              <a:gd name="connsiteX408" fmla="*/ 2565328 w 7467600"/>
              <a:gd name="connsiteY408" fmla="*/ 5516399 h 6858000"/>
              <a:gd name="connsiteX409" fmla="*/ 1922999 w 7467600"/>
              <a:gd name="connsiteY409" fmla="*/ 5980343 h 6858000"/>
              <a:gd name="connsiteX410" fmla="*/ 1950261 w 7467600"/>
              <a:gd name="connsiteY410" fmla="*/ 6405858 h 6858000"/>
              <a:gd name="connsiteX411" fmla="*/ 2365554 w 7467600"/>
              <a:gd name="connsiteY411" fmla="*/ 6759107 h 6858000"/>
              <a:gd name="connsiteX412" fmla="*/ 2424142 w 7467600"/>
              <a:gd name="connsiteY412" fmla="*/ 6858000 h 6858000"/>
              <a:gd name="connsiteX413" fmla="*/ 2395994 w 7467600"/>
              <a:gd name="connsiteY413" fmla="*/ 6858000 h 6858000"/>
              <a:gd name="connsiteX414" fmla="*/ 2392863 w 7467600"/>
              <a:gd name="connsiteY414" fmla="*/ 6852964 h 6858000"/>
              <a:gd name="connsiteX415" fmla="*/ 2017589 w 7467600"/>
              <a:gd name="connsiteY415" fmla="*/ 6493982 h 6858000"/>
              <a:gd name="connsiteX416" fmla="*/ 2147336 w 7467600"/>
              <a:gd name="connsiteY416" fmla="*/ 6594052 h 6858000"/>
              <a:gd name="connsiteX417" fmla="*/ 2207047 w 7467600"/>
              <a:gd name="connsiteY417" fmla="*/ 6654540 h 6858000"/>
              <a:gd name="connsiteX418" fmla="*/ 2299106 w 7467600"/>
              <a:gd name="connsiteY418" fmla="*/ 6778931 h 6858000"/>
              <a:gd name="connsiteX419" fmla="*/ 2314430 w 7467600"/>
              <a:gd name="connsiteY419" fmla="*/ 6801144 h 6858000"/>
              <a:gd name="connsiteX420" fmla="*/ 2352406 w 7467600"/>
              <a:gd name="connsiteY420" fmla="*/ 6858000 h 6858000"/>
              <a:gd name="connsiteX421" fmla="*/ 2314492 w 7467600"/>
              <a:gd name="connsiteY421" fmla="*/ 6858000 h 6858000"/>
              <a:gd name="connsiteX422" fmla="*/ 2288095 w 7467600"/>
              <a:gd name="connsiteY422" fmla="*/ 6818030 h 6858000"/>
              <a:gd name="connsiteX423" fmla="*/ 2272768 w 7467600"/>
              <a:gd name="connsiteY423" fmla="*/ 6795822 h 6858000"/>
              <a:gd name="connsiteX424" fmla="*/ 2182715 w 7467600"/>
              <a:gd name="connsiteY424" fmla="*/ 6675071 h 6858000"/>
              <a:gd name="connsiteX425" fmla="*/ 2032061 w 7467600"/>
              <a:gd name="connsiteY425" fmla="*/ 6541380 h 6858000"/>
              <a:gd name="connsiteX426" fmla="*/ 2257220 w 7467600"/>
              <a:gd name="connsiteY426" fmla="*/ 6826257 h 6858000"/>
              <a:gd name="connsiteX427" fmla="*/ 2281324 w 7467600"/>
              <a:gd name="connsiteY427" fmla="*/ 6858000 h 6858000"/>
              <a:gd name="connsiteX428" fmla="*/ 2242860 w 7467600"/>
              <a:gd name="connsiteY428" fmla="*/ 6858000 h 6858000"/>
              <a:gd name="connsiteX429" fmla="*/ 2232818 w 7467600"/>
              <a:gd name="connsiteY429" fmla="*/ 6844926 h 6858000"/>
              <a:gd name="connsiteX430" fmla="*/ 1990172 w 7467600"/>
              <a:gd name="connsiteY430" fmla="*/ 6542121 h 6858000"/>
              <a:gd name="connsiteX431" fmla="*/ 2124090 w 7467600"/>
              <a:gd name="connsiteY431" fmla="*/ 6761017 h 6858000"/>
              <a:gd name="connsiteX432" fmla="*/ 2200380 w 7467600"/>
              <a:gd name="connsiteY432" fmla="*/ 6858000 h 6858000"/>
              <a:gd name="connsiteX433" fmla="*/ 2147507 w 7467600"/>
              <a:gd name="connsiteY433" fmla="*/ 6858000 h 6858000"/>
              <a:gd name="connsiteX434" fmla="*/ 2070668 w 7467600"/>
              <a:gd name="connsiteY434" fmla="*/ 6761520 h 6858000"/>
              <a:gd name="connsiteX435" fmla="*/ 1975142 w 7467600"/>
              <a:gd name="connsiteY435" fmla="*/ 6585570 h 6858000"/>
              <a:gd name="connsiteX436" fmla="*/ 2050035 w 7467600"/>
              <a:gd name="connsiteY436" fmla="*/ 6813345 h 6858000"/>
              <a:gd name="connsiteX437" fmla="*/ 2063025 w 7467600"/>
              <a:gd name="connsiteY437" fmla="*/ 6858000 h 6858000"/>
              <a:gd name="connsiteX438" fmla="*/ 2021675 w 7467600"/>
              <a:gd name="connsiteY438" fmla="*/ 6858000 h 6858000"/>
              <a:gd name="connsiteX439" fmla="*/ 2019308 w 7467600"/>
              <a:gd name="connsiteY439" fmla="*/ 6847118 h 6858000"/>
              <a:gd name="connsiteX440" fmla="*/ 1938835 w 7467600"/>
              <a:gd name="connsiteY440" fmla="*/ 6551160 h 6858000"/>
              <a:gd name="connsiteX441" fmla="*/ 1953230 w 7467600"/>
              <a:gd name="connsiteY441" fmla="*/ 6759699 h 6858000"/>
              <a:gd name="connsiteX442" fmla="*/ 1956763 w 7467600"/>
              <a:gd name="connsiteY442" fmla="*/ 6778191 h 6858000"/>
              <a:gd name="connsiteX443" fmla="*/ 1967925 w 7467600"/>
              <a:gd name="connsiteY443" fmla="*/ 6858000 h 6858000"/>
              <a:gd name="connsiteX444" fmla="*/ 1936622 w 7467600"/>
              <a:gd name="connsiteY444" fmla="*/ 6858000 h 6858000"/>
              <a:gd name="connsiteX445" fmla="*/ 1926261 w 7467600"/>
              <a:gd name="connsiteY445" fmla="*/ 6784064 h 6858000"/>
              <a:gd name="connsiteX446" fmla="*/ 1922724 w 7467600"/>
              <a:gd name="connsiteY446" fmla="*/ 6765577 h 6858000"/>
              <a:gd name="connsiteX447" fmla="*/ 1904650 w 7467600"/>
              <a:gd name="connsiteY447" fmla="*/ 6639616 h 6858000"/>
              <a:gd name="connsiteX448" fmla="*/ 1885273 w 7467600"/>
              <a:gd name="connsiteY448" fmla="*/ 6858000 h 6858000"/>
              <a:gd name="connsiteX449" fmla="*/ 1854363 w 7467600"/>
              <a:gd name="connsiteY449" fmla="*/ 6858000 h 6858000"/>
              <a:gd name="connsiteX450" fmla="*/ 1880391 w 7467600"/>
              <a:gd name="connsiteY450" fmla="*/ 6603796 h 6858000"/>
              <a:gd name="connsiteX451" fmla="*/ 1818273 w 7467600"/>
              <a:gd name="connsiteY451" fmla="*/ 6715729 h 6858000"/>
              <a:gd name="connsiteX452" fmla="*/ 1794691 w 7467600"/>
              <a:gd name="connsiteY452" fmla="*/ 6843239 h 6858000"/>
              <a:gd name="connsiteX453" fmla="*/ 1794914 w 7467600"/>
              <a:gd name="connsiteY453" fmla="*/ 6858000 h 6858000"/>
              <a:gd name="connsiteX454" fmla="*/ 1746128 w 7467600"/>
              <a:gd name="connsiteY454" fmla="*/ 6858000 h 6858000"/>
              <a:gd name="connsiteX455" fmla="*/ 1753934 w 7467600"/>
              <a:gd name="connsiteY455" fmla="*/ 6724796 h 6858000"/>
              <a:gd name="connsiteX456" fmla="*/ 1792053 w 7467600"/>
              <a:gd name="connsiteY456" fmla="*/ 6572396 h 6858000"/>
              <a:gd name="connsiteX457" fmla="*/ 1862248 w 7467600"/>
              <a:gd name="connsiteY457" fmla="*/ 6266397 h 6858000"/>
              <a:gd name="connsiteX458" fmla="*/ 1862250 w 7467600"/>
              <a:gd name="connsiteY458" fmla="*/ 6033531 h 6858000"/>
              <a:gd name="connsiteX459" fmla="*/ 1211999 w 7467600"/>
              <a:gd name="connsiteY459" fmla="*/ 6683610 h 6858000"/>
              <a:gd name="connsiteX460" fmla="*/ 1213266 w 7467600"/>
              <a:gd name="connsiteY460" fmla="*/ 6691947 h 6858000"/>
              <a:gd name="connsiteX461" fmla="*/ 1203370 w 7467600"/>
              <a:gd name="connsiteY461" fmla="*/ 6850676 h 6858000"/>
              <a:gd name="connsiteX462" fmla="*/ 1203671 w 7467600"/>
              <a:gd name="connsiteY462" fmla="*/ 6858000 h 6858000"/>
              <a:gd name="connsiteX463" fmla="*/ 1143180 w 7467600"/>
              <a:gd name="connsiteY463" fmla="*/ 6858000 h 6858000"/>
              <a:gd name="connsiteX464" fmla="*/ 1142176 w 7467600"/>
              <a:gd name="connsiteY464" fmla="*/ 6766045 h 6858000"/>
              <a:gd name="connsiteX465" fmla="*/ 1067484 w 7467600"/>
              <a:gd name="connsiteY465" fmla="*/ 6858000 h 6858000"/>
              <a:gd name="connsiteX466" fmla="*/ 953928 w 7467600"/>
              <a:gd name="connsiteY466" fmla="*/ 6858000 h 6858000"/>
              <a:gd name="connsiteX467" fmla="*/ 959715 w 7467600"/>
              <a:gd name="connsiteY467" fmla="*/ 6850185 h 6858000"/>
              <a:gd name="connsiteX468" fmla="*/ 1483788 w 7467600"/>
              <a:gd name="connsiteY468" fmla="*/ 6259174 h 6858000"/>
              <a:gd name="connsiteX469" fmla="*/ 1100671 w 7467600"/>
              <a:gd name="connsiteY469" fmla="*/ 6252137 h 6858000"/>
              <a:gd name="connsiteX470" fmla="*/ 1090144 w 7467600"/>
              <a:gd name="connsiteY470" fmla="*/ 6256748 h 6858000"/>
              <a:gd name="connsiteX471" fmla="*/ 1095872 w 7467600"/>
              <a:gd name="connsiteY471" fmla="*/ 6271892 h 6858000"/>
              <a:gd name="connsiteX472" fmla="*/ 262785 w 7467600"/>
              <a:gd name="connsiteY472" fmla="*/ 6845450 h 6858000"/>
              <a:gd name="connsiteX473" fmla="*/ 209968 w 7467600"/>
              <a:gd name="connsiteY473" fmla="*/ 6770713 h 6858000"/>
              <a:gd name="connsiteX474" fmla="*/ 873460 w 7467600"/>
              <a:gd name="connsiteY474" fmla="*/ 6253768 h 6858000"/>
              <a:gd name="connsiteX475" fmla="*/ 192686 w 7467600"/>
              <a:gd name="connsiteY475" fmla="*/ 5849257 h 6858000"/>
              <a:gd name="connsiteX476" fmla="*/ 4696 w 7467600"/>
              <a:gd name="connsiteY476" fmla="*/ 5697668 h 6858000"/>
              <a:gd name="connsiteX477" fmla="*/ 0 w 7467600"/>
              <a:gd name="connsiteY477" fmla="*/ 5689984 h 6858000"/>
              <a:gd name="connsiteX478" fmla="*/ 0 w 7467600"/>
              <a:gd name="connsiteY478" fmla="*/ 5513472 h 6858000"/>
              <a:gd name="connsiteX479" fmla="*/ 174101 w 7467600"/>
              <a:gd name="connsiteY479" fmla="*/ 5620277 h 6858000"/>
              <a:gd name="connsiteX480" fmla="*/ 891800 w 7467600"/>
              <a:gd name="connsiteY480" fmla="*/ 6036935 h 6858000"/>
              <a:gd name="connsiteX481" fmla="*/ 1072219 w 7467600"/>
              <a:gd name="connsiteY481" fmla="*/ 6169443 h 6858000"/>
              <a:gd name="connsiteX482" fmla="*/ 1074117 w 7467600"/>
              <a:gd name="connsiteY482" fmla="*/ 6170301 h 6858000"/>
              <a:gd name="connsiteX483" fmla="*/ 1083114 w 7467600"/>
              <a:gd name="connsiteY483" fmla="*/ 6174131 h 6858000"/>
              <a:gd name="connsiteX484" fmla="*/ 1543010 w 7467600"/>
              <a:gd name="connsiteY484" fmla="*/ 6191140 h 6858000"/>
              <a:gd name="connsiteX485" fmla="*/ 1551080 w 7467600"/>
              <a:gd name="connsiteY485" fmla="*/ 6195006 h 6858000"/>
              <a:gd name="connsiteX486" fmla="*/ 2345443 w 7467600"/>
              <a:gd name="connsiteY486" fmla="*/ 5549882 h 6858000"/>
              <a:gd name="connsiteX487" fmla="*/ 1721499 w 7467600"/>
              <a:gd name="connsiteY487" fmla="*/ 5599969 h 6858000"/>
              <a:gd name="connsiteX488" fmla="*/ 767716 w 7467600"/>
              <a:gd name="connsiteY488" fmla="*/ 5472768 h 6858000"/>
              <a:gd name="connsiteX489" fmla="*/ 722147 w 7467600"/>
              <a:gd name="connsiteY489" fmla="*/ 5393091 h 6858000"/>
              <a:gd name="connsiteX490" fmla="*/ 1485552 w 7467600"/>
              <a:gd name="connsiteY490" fmla="*/ 5313202 h 6858000"/>
              <a:gd name="connsiteX491" fmla="*/ 2143004 w 7467600"/>
              <a:gd name="connsiteY491" fmla="*/ 5402420 h 6858000"/>
              <a:gd name="connsiteX492" fmla="*/ 1933391 w 7467600"/>
              <a:gd name="connsiteY492" fmla="*/ 5156971 h 6858000"/>
              <a:gd name="connsiteX493" fmla="*/ 1827118 w 7467600"/>
              <a:gd name="connsiteY493" fmla="*/ 4968410 h 6858000"/>
              <a:gd name="connsiteX494" fmla="*/ 1837349 w 7467600"/>
              <a:gd name="connsiteY494" fmla="*/ 4956357 h 6858000"/>
              <a:gd name="connsiteX495" fmla="*/ 2162835 w 7467600"/>
              <a:gd name="connsiteY495" fmla="*/ 5187853 h 6858000"/>
              <a:gd name="connsiteX496" fmla="*/ 2257167 w 7467600"/>
              <a:gd name="connsiteY496" fmla="*/ 5462123 h 6858000"/>
              <a:gd name="connsiteX497" fmla="*/ 2261598 w 7467600"/>
              <a:gd name="connsiteY497" fmla="*/ 5467998 h 6858000"/>
              <a:gd name="connsiteX498" fmla="*/ 2437177 w 7467600"/>
              <a:gd name="connsiteY498" fmla="*/ 5479608 h 6858000"/>
              <a:gd name="connsiteX499" fmla="*/ 2445247 w 7467600"/>
              <a:gd name="connsiteY499" fmla="*/ 5483476 h 6858000"/>
              <a:gd name="connsiteX500" fmla="*/ 2743626 w 7467600"/>
              <a:gd name="connsiteY500" fmla="*/ 5304819 h 6858000"/>
              <a:gd name="connsiteX501" fmla="*/ 3048102 w 7467600"/>
              <a:gd name="connsiteY501" fmla="*/ 5150595 h 6858000"/>
              <a:gd name="connsiteX502" fmla="*/ 1799414 w 7467600"/>
              <a:gd name="connsiteY502" fmla="*/ 4694732 h 6858000"/>
              <a:gd name="connsiteX503" fmla="*/ 1771735 w 7467600"/>
              <a:gd name="connsiteY503" fmla="*/ 4619929 h 6858000"/>
              <a:gd name="connsiteX504" fmla="*/ 3104273 w 7467600"/>
              <a:gd name="connsiteY504" fmla="*/ 5076159 h 6858000"/>
              <a:gd name="connsiteX505" fmla="*/ 3113245 w 7467600"/>
              <a:gd name="connsiteY505" fmla="*/ 5090705 h 6858000"/>
              <a:gd name="connsiteX506" fmla="*/ 3126294 w 7467600"/>
              <a:gd name="connsiteY506" fmla="*/ 5114400 h 6858000"/>
              <a:gd name="connsiteX507" fmla="*/ 3937433 w 7467600"/>
              <a:gd name="connsiteY507" fmla="*/ 4830473 h 6858000"/>
              <a:gd name="connsiteX508" fmla="*/ 3590475 w 7467600"/>
              <a:gd name="connsiteY508" fmla="*/ 4597974 h 6858000"/>
              <a:gd name="connsiteX509" fmla="*/ 3100264 w 7467600"/>
              <a:gd name="connsiteY509" fmla="*/ 4579845 h 6858000"/>
              <a:gd name="connsiteX510" fmla="*/ 2183576 w 7467600"/>
              <a:gd name="connsiteY510" fmla="*/ 4227150 h 6858000"/>
              <a:gd name="connsiteX511" fmla="*/ 2151029 w 7467600"/>
              <a:gd name="connsiteY511" fmla="*/ 4146947 h 6858000"/>
              <a:gd name="connsiteX512" fmla="*/ 3563434 w 7467600"/>
              <a:gd name="connsiteY512" fmla="*/ 4469115 h 6858000"/>
              <a:gd name="connsiteX513" fmla="*/ 3177952 w 7467600"/>
              <a:gd name="connsiteY513" fmla="*/ 3657386 h 6858000"/>
              <a:gd name="connsiteX514" fmla="*/ 3189263 w 7467600"/>
              <a:gd name="connsiteY514" fmla="*/ 3625726 h 6858000"/>
              <a:gd name="connsiteX515" fmla="*/ 3560912 w 7467600"/>
              <a:gd name="connsiteY515" fmla="*/ 4079863 h 6858000"/>
              <a:gd name="connsiteX516" fmla="*/ 3626636 w 7467600"/>
              <a:gd name="connsiteY516" fmla="*/ 4512230 h 6858000"/>
              <a:gd name="connsiteX517" fmla="*/ 3653088 w 7467600"/>
              <a:gd name="connsiteY517" fmla="*/ 4521417 h 6858000"/>
              <a:gd name="connsiteX518" fmla="*/ 3988128 w 7467600"/>
              <a:gd name="connsiteY518" fmla="*/ 4817267 h 6858000"/>
              <a:gd name="connsiteX519" fmla="*/ 4830582 w 7467600"/>
              <a:gd name="connsiteY519" fmla="*/ 4676000 h 6858000"/>
              <a:gd name="connsiteX520" fmla="*/ 4830100 w 7467600"/>
              <a:gd name="connsiteY520" fmla="*/ 4675554 h 6858000"/>
              <a:gd name="connsiteX521" fmla="*/ 4036318 w 7467600"/>
              <a:gd name="connsiteY521" fmla="*/ 4147013 h 6858000"/>
              <a:gd name="connsiteX522" fmla="*/ 3432098 w 7467600"/>
              <a:gd name="connsiteY522" fmla="*/ 3537312 h 6858000"/>
              <a:gd name="connsiteX523" fmla="*/ 3446761 w 7467600"/>
              <a:gd name="connsiteY523" fmla="*/ 3461278 h 6858000"/>
              <a:gd name="connsiteX524" fmla="*/ 4419733 w 7467600"/>
              <a:gd name="connsiteY524" fmla="*/ 3963555 h 6858000"/>
              <a:gd name="connsiteX525" fmla="*/ 4781371 w 7467600"/>
              <a:gd name="connsiteY525" fmla="*/ 4458604 h 6858000"/>
              <a:gd name="connsiteX526" fmla="*/ 4780440 w 7467600"/>
              <a:gd name="connsiteY526" fmla="*/ 4470290 h 6858000"/>
              <a:gd name="connsiteX527" fmla="*/ 4898954 w 7467600"/>
              <a:gd name="connsiteY527" fmla="*/ 4662092 h 6858000"/>
              <a:gd name="connsiteX528" fmla="*/ 4900699 w 7467600"/>
              <a:gd name="connsiteY528" fmla="*/ 4670867 h 6858000"/>
              <a:gd name="connsiteX529" fmla="*/ 5714511 w 7467600"/>
              <a:gd name="connsiteY529" fmla="*/ 4663483 h 6858000"/>
              <a:gd name="connsiteX530" fmla="*/ 5464793 w 7467600"/>
              <a:gd name="connsiteY530" fmla="*/ 4393556 h 6858000"/>
              <a:gd name="connsiteX531" fmla="*/ 5461897 w 7467600"/>
              <a:gd name="connsiteY531" fmla="*/ 4390879 h 6858000"/>
              <a:gd name="connsiteX532" fmla="*/ 4294126 w 7467600"/>
              <a:gd name="connsiteY532" fmla="*/ 3303048 h 6858000"/>
              <a:gd name="connsiteX533" fmla="*/ 4305321 w 7467600"/>
              <a:gd name="connsiteY533" fmla="*/ 3256953 h 6858000"/>
              <a:gd name="connsiteX534" fmla="*/ 4949299 w 7467600"/>
              <a:gd name="connsiteY534" fmla="*/ 3766336 h 6858000"/>
              <a:gd name="connsiteX535" fmla="*/ 5291452 w 7467600"/>
              <a:gd name="connsiteY535" fmla="*/ 4076801 h 6858000"/>
              <a:gd name="connsiteX536" fmla="*/ 5434998 w 7467600"/>
              <a:gd name="connsiteY536" fmla="*/ 4254100 h 6858000"/>
              <a:gd name="connsiteX537" fmla="*/ 5351015 w 7467600"/>
              <a:gd name="connsiteY537" fmla="*/ 3760989 h 6858000"/>
              <a:gd name="connsiteX538" fmla="*/ 5413780 w 7467600"/>
              <a:gd name="connsiteY538" fmla="*/ 2966265 h 6858000"/>
              <a:gd name="connsiteX539" fmla="*/ 5425627 w 7467600"/>
              <a:gd name="connsiteY539" fmla="*/ 2954192 h 6858000"/>
              <a:gd name="connsiteX540" fmla="*/ 6604735 w 7467600"/>
              <a:gd name="connsiteY540" fmla="*/ 2041381 h 6858000"/>
              <a:gd name="connsiteX541" fmla="*/ 7204487 w 7467600"/>
              <a:gd name="connsiteY541" fmla="*/ 2742112 h 6858000"/>
              <a:gd name="connsiteX542" fmla="*/ 7131592 w 7467600"/>
              <a:gd name="connsiteY542" fmla="*/ 2672096 h 6858000"/>
              <a:gd name="connsiteX543" fmla="*/ 6996344 w 7467600"/>
              <a:gd name="connsiteY543" fmla="*/ 2518310 h 6858000"/>
              <a:gd name="connsiteX544" fmla="*/ 6735495 w 7467600"/>
              <a:gd name="connsiteY544" fmla="*/ 2196890 h 6858000"/>
              <a:gd name="connsiteX545" fmla="*/ 6721901 w 7467600"/>
              <a:gd name="connsiteY545" fmla="*/ 2179274 h 6858000"/>
              <a:gd name="connsiteX546" fmla="*/ 6604735 w 7467600"/>
              <a:gd name="connsiteY546" fmla="*/ 2041381 h 6858000"/>
              <a:gd name="connsiteX547" fmla="*/ 6591670 w 7467600"/>
              <a:gd name="connsiteY547" fmla="*/ 1988277 h 6858000"/>
              <a:gd name="connsiteX548" fmla="*/ 6747349 w 7467600"/>
              <a:gd name="connsiteY548" fmla="*/ 2160069 h 6858000"/>
              <a:gd name="connsiteX549" fmla="*/ 6760943 w 7467600"/>
              <a:gd name="connsiteY549" fmla="*/ 2177686 h 6858000"/>
              <a:gd name="connsiteX550" fmla="*/ 7021065 w 7467600"/>
              <a:gd name="connsiteY550" fmla="*/ 2498102 h 6858000"/>
              <a:gd name="connsiteX551" fmla="*/ 7155223 w 7467600"/>
              <a:gd name="connsiteY551" fmla="*/ 2650386 h 6858000"/>
              <a:gd name="connsiteX552" fmla="*/ 7203167 w 7467600"/>
              <a:gd name="connsiteY552" fmla="*/ 2697288 h 6858000"/>
              <a:gd name="connsiteX553" fmla="*/ 6937703 w 7467600"/>
              <a:gd name="connsiteY553" fmla="*/ 2321981 h 6858000"/>
              <a:gd name="connsiteX554" fmla="*/ 6591670 w 7467600"/>
              <a:gd name="connsiteY554" fmla="*/ 1988277 h 6858000"/>
              <a:gd name="connsiteX555" fmla="*/ 5798671 w 7467600"/>
              <a:gd name="connsiteY555" fmla="*/ 1981601 h 6858000"/>
              <a:gd name="connsiteX556" fmla="*/ 5754709 w 7467600"/>
              <a:gd name="connsiteY556" fmla="*/ 2071454 h 6858000"/>
              <a:gd name="connsiteX557" fmla="*/ 5763044 w 7467600"/>
              <a:gd name="connsiteY557" fmla="*/ 2842206 h 6858000"/>
              <a:gd name="connsiteX558" fmla="*/ 5764974 w 7467600"/>
              <a:gd name="connsiteY558" fmla="*/ 2799609 h 6858000"/>
              <a:gd name="connsiteX559" fmla="*/ 5767665 w 7467600"/>
              <a:gd name="connsiteY559" fmla="*/ 2666409 h 6858000"/>
              <a:gd name="connsiteX560" fmla="*/ 5763055 w 7467600"/>
              <a:gd name="connsiteY560" fmla="*/ 2579705 h 6858000"/>
              <a:gd name="connsiteX561" fmla="*/ 5758079 w 7467600"/>
              <a:gd name="connsiteY561" fmla="*/ 2492508 h 6858000"/>
              <a:gd name="connsiteX562" fmla="*/ 5779325 w 7467600"/>
              <a:gd name="connsiteY562" fmla="*/ 2197069 h 6858000"/>
              <a:gd name="connsiteX563" fmla="*/ 5798671 w 7467600"/>
              <a:gd name="connsiteY563" fmla="*/ 1981601 h 6858000"/>
              <a:gd name="connsiteX564" fmla="*/ 5829202 w 7467600"/>
              <a:gd name="connsiteY564" fmla="*/ 1971679 h 6858000"/>
              <a:gd name="connsiteX565" fmla="*/ 5809558 w 7467600"/>
              <a:gd name="connsiteY565" fmla="*/ 2198043 h 6858000"/>
              <a:gd name="connsiteX566" fmla="*/ 5788653 w 7467600"/>
              <a:gd name="connsiteY566" fmla="*/ 2489430 h 6858000"/>
              <a:gd name="connsiteX567" fmla="*/ 5793439 w 7467600"/>
              <a:gd name="connsiteY567" fmla="*/ 2575235 h 6858000"/>
              <a:gd name="connsiteX568" fmla="*/ 5796837 w 7467600"/>
              <a:gd name="connsiteY568" fmla="*/ 2637633 h 6858000"/>
              <a:gd name="connsiteX569" fmla="*/ 5818614 w 7467600"/>
              <a:gd name="connsiteY569" fmla="*/ 2473055 h 6858000"/>
              <a:gd name="connsiteX570" fmla="*/ 5829202 w 7467600"/>
              <a:gd name="connsiteY570" fmla="*/ 1971679 h 6858000"/>
              <a:gd name="connsiteX571" fmla="*/ 5911389 w 7467600"/>
              <a:gd name="connsiteY571" fmla="*/ 1898371 h 6858000"/>
              <a:gd name="connsiteX572" fmla="*/ 6237627 w 7467600"/>
              <a:gd name="connsiteY572" fmla="*/ 2231921 h 6858000"/>
              <a:gd name="connsiteX573" fmla="*/ 5911389 w 7467600"/>
              <a:gd name="connsiteY573" fmla="*/ 1898371 h 6858000"/>
              <a:gd name="connsiteX574" fmla="*/ 6944437 w 7467600"/>
              <a:gd name="connsiteY574" fmla="*/ 1575402 h 6858000"/>
              <a:gd name="connsiteX575" fmla="*/ 6304730 w 7467600"/>
              <a:gd name="connsiteY575" fmla="*/ 1766654 h 6858000"/>
              <a:gd name="connsiteX576" fmla="*/ 6944437 w 7467600"/>
              <a:gd name="connsiteY576" fmla="*/ 1575402 h 6858000"/>
              <a:gd name="connsiteX577" fmla="*/ 7019523 w 7467600"/>
              <a:gd name="connsiteY577" fmla="*/ 1519450 h 6858000"/>
              <a:gd name="connsiteX578" fmla="*/ 6298091 w 7467600"/>
              <a:gd name="connsiteY578" fmla="*/ 1737122 h 6858000"/>
              <a:gd name="connsiteX579" fmla="*/ 7019523 w 7467600"/>
              <a:gd name="connsiteY579" fmla="*/ 1519450 h 6858000"/>
              <a:gd name="connsiteX580" fmla="*/ 2399523 w 7467600"/>
              <a:gd name="connsiteY580" fmla="*/ 1428234 h 6858000"/>
              <a:gd name="connsiteX581" fmla="*/ 2224982 w 7467600"/>
              <a:gd name="connsiteY581" fmla="*/ 1826201 h 6858000"/>
              <a:gd name="connsiteX582" fmla="*/ 2096099 w 7467600"/>
              <a:gd name="connsiteY582" fmla="*/ 2345900 h 6858000"/>
              <a:gd name="connsiteX583" fmla="*/ 2283317 w 7467600"/>
              <a:gd name="connsiteY583" fmla="*/ 1796925 h 6858000"/>
              <a:gd name="connsiteX584" fmla="*/ 2399523 w 7467600"/>
              <a:gd name="connsiteY584" fmla="*/ 1428234 h 6858000"/>
              <a:gd name="connsiteX585" fmla="*/ 2448558 w 7467600"/>
              <a:gd name="connsiteY585" fmla="*/ 1373435 h 6858000"/>
              <a:gd name="connsiteX586" fmla="*/ 2312521 w 7467600"/>
              <a:gd name="connsiteY586" fmla="*/ 1806140 h 6858000"/>
              <a:gd name="connsiteX587" fmla="*/ 2127533 w 7467600"/>
              <a:gd name="connsiteY587" fmla="*/ 2348380 h 6858000"/>
              <a:gd name="connsiteX588" fmla="*/ 2358080 w 7467600"/>
              <a:gd name="connsiteY588" fmla="*/ 1866134 h 6858000"/>
              <a:gd name="connsiteX589" fmla="*/ 2407436 w 7467600"/>
              <a:gd name="connsiteY589" fmla="*/ 1651070 h 6858000"/>
              <a:gd name="connsiteX590" fmla="*/ 2448558 w 7467600"/>
              <a:gd name="connsiteY590" fmla="*/ 1373435 h 6858000"/>
              <a:gd name="connsiteX591" fmla="*/ 278707 w 7467600"/>
              <a:gd name="connsiteY591" fmla="*/ 1352270 h 6858000"/>
              <a:gd name="connsiteX592" fmla="*/ 321570 w 7467600"/>
              <a:gd name="connsiteY592" fmla="*/ 1861610 h 6858000"/>
              <a:gd name="connsiteX593" fmla="*/ 294281 w 7467600"/>
              <a:gd name="connsiteY593" fmla="*/ 1440658 h 6858000"/>
              <a:gd name="connsiteX594" fmla="*/ 278707 w 7467600"/>
              <a:gd name="connsiteY594" fmla="*/ 1352270 h 6858000"/>
              <a:gd name="connsiteX595" fmla="*/ 1423821 w 7467600"/>
              <a:gd name="connsiteY595" fmla="*/ 1351958 h 6858000"/>
              <a:gd name="connsiteX596" fmla="*/ 1638521 w 7467600"/>
              <a:gd name="connsiteY596" fmla="*/ 1908470 h 6858000"/>
              <a:gd name="connsiteX597" fmla="*/ 1754199 w 7467600"/>
              <a:gd name="connsiteY597" fmla="*/ 2149284 h 6858000"/>
              <a:gd name="connsiteX598" fmla="*/ 1908359 w 7467600"/>
              <a:gd name="connsiteY598" fmla="*/ 2364988 h 6858000"/>
              <a:gd name="connsiteX599" fmla="*/ 1647661 w 7467600"/>
              <a:gd name="connsiteY599" fmla="*/ 1825945 h 6858000"/>
              <a:gd name="connsiteX600" fmla="*/ 1423821 w 7467600"/>
              <a:gd name="connsiteY600" fmla="*/ 1351958 h 6858000"/>
              <a:gd name="connsiteX601" fmla="*/ 1431890 w 7467600"/>
              <a:gd name="connsiteY601" fmla="*/ 1306475 h 6858000"/>
              <a:gd name="connsiteX602" fmla="*/ 1507597 w 7467600"/>
              <a:gd name="connsiteY602" fmla="*/ 1446132 h 6858000"/>
              <a:gd name="connsiteX603" fmla="*/ 1674586 w 7467600"/>
              <a:gd name="connsiteY603" fmla="*/ 1813832 h 6858000"/>
              <a:gd name="connsiteX604" fmla="*/ 1815950 w 7467600"/>
              <a:gd name="connsiteY604" fmla="*/ 2128564 h 6858000"/>
              <a:gd name="connsiteX605" fmla="*/ 1984242 w 7467600"/>
              <a:gd name="connsiteY605" fmla="*/ 2430829 h 6858000"/>
              <a:gd name="connsiteX606" fmla="*/ 2014023 w 7467600"/>
              <a:gd name="connsiteY606" fmla="*/ 2450995 h 6858000"/>
              <a:gd name="connsiteX607" fmla="*/ 1747337 w 7467600"/>
              <a:gd name="connsiteY607" fmla="*/ 1855264 h 6858000"/>
              <a:gd name="connsiteX608" fmla="*/ 1533749 w 7467600"/>
              <a:gd name="connsiteY608" fmla="*/ 1478656 h 6858000"/>
              <a:gd name="connsiteX609" fmla="*/ 1431890 w 7467600"/>
              <a:gd name="connsiteY609" fmla="*/ 1306475 h 6858000"/>
              <a:gd name="connsiteX610" fmla="*/ 5052692 w 7467600"/>
              <a:gd name="connsiteY610" fmla="*/ 1292994 h 6858000"/>
              <a:gd name="connsiteX611" fmla="*/ 5200661 w 7467600"/>
              <a:gd name="connsiteY611" fmla="*/ 1635186 h 6858000"/>
              <a:gd name="connsiteX612" fmla="*/ 5297138 w 7467600"/>
              <a:gd name="connsiteY612" fmla="*/ 1906351 h 6858000"/>
              <a:gd name="connsiteX613" fmla="*/ 5052692 w 7467600"/>
              <a:gd name="connsiteY613" fmla="*/ 1292994 h 6858000"/>
              <a:gd name="connsiteX614" fmla="*/ 5009948 w 7467600"/>
              <a:gd name="connsiteY614" fmla="*/ 1273619 h 6858000"/>
              <a:gd name="connsiteX615" fmla="*/ 5121777 w 7467600"/>
              <a:gd name="connsiteY615" fmla="*/ 1654213 h 6858000"/>
              <a:gd name="connsiteX616" fmla="*/ 5293545 w 7467600"/>
              <a:gd name="connsiteY616" fmla="*/ 2072247 h 6858000"/>
              <a:gd name="connsiteX617" fmla="*/ 5294042 w 7467600"/>
              <a:gd name="connsiteY617" fmla="*/ 2065019 h 6858000"/>
              <a:gd name="connsiteX618" fmla="*/ 5171936 w 7467600"/>
              <a:gd name="connsiteY618" fmla="*/ 1647613 h 6858000"/>
              <a:gd name="connsiteX619" fmla="*/ 5009948 w 7467600"/>
              <a:gd name="connsiteY619" fmla="*/ 1273619 h 6858000"/>
              <a:gd name="connsiteX620" fmla="*/ 655236 w 7467600"/>
              <a:gd name="connsiteY620" fmla="*/ 1268632 h 6858000"/>
              <a:gd name="connsiteX621" fmla="*/ 839521 w 7467600"/>
              <a:gd name="connsiteY621" fmla="*/ 1685315 h 6858000"/>
              <a:gd name="connsiteX622" fmla="*/ 1109416 w 7467600"/>
              <a:gd name="connsiteY622" fmla="*/ 2061663 h 6858000"/>
              <a:gd name="connsiteX623" fmla="*/ 1298300 w 7467600"/>
              <a:gd name="connsiteY623" fmla="*/ 2247742 h 6858000"/>
              <a:gd name="connsiteX624" fmla="*/ 1125871 w 7467600"/>
              <a:gd name="connsiteY624" fmla="*/ 1989513 h 6858000"/>
              <a:gd name="connsiteX625" fmla="*/ 981574 w 7467600"/>
              <a:gd name="connsiteY625" fmla="*/ 1783157 h 6858000"/>
              <a:gd name="connsiteX626" fmla="*/ 922198 w 7467600"/>
              <a:gd name="connsiteY626" fmla="*/ 1677437 h 6858000"/>
              <a:gd name="connsiteX627" fmla="*/ 869293 w 7467600"/>
              <a:gd name="connsiteY627" fmla="*/ 1583214 h 6858000"/>
              <a:gd name="connsiteX628" fmla="*/ 751431 w 7467600"/>
              <a:gd name="connsiteY628" fmla="*/ 1405731 h 6858000"/>
              <a:gd name="connsiteX629" fmla="*/ 655236 w 7467600"/>
              <a:gd name="connsiteY629" fmla="*/ 1268632 h 6858000"/>
              <a:gd name="connsiteX630" fmla="*/ 6516292 w 7467600"/>
              <a:gd name="connsiteY630" fmla="*/ 1263064 h 6858000"/>
              <a:gd name="connsiteX631" fmla="*/ 5736320 w 7467600"/>
              <a:gd name="connsiteY631" fmla="*/ 1501803 h 6858000"/>
              <a:gd name="connsiteX632" fmla="*/ 6516292 w 7467600"/>
              <a:gd name="connsiteY632" fmla="*/ 1263064 h 6858000"/>
              <a:gd name="connsiteX633" fmla="*/ 291466 w 7467600"/>
              <a:gd name="connsiteY633" fmla="*/ 1250369 h 6858000"/>
              <a:gd name="connsiteX634" fmla="*/ 323180 w 7467600"/>
              <a:gd name="connsiteY634" fmla="*/ 1435283 h 6858000"/>
              <a:gd name="connsiteX635" fmla="*/ 349381 w 7467600"/>
              <a:gd name="connsiteY635" fmla="*/ 1875041 h 6858000"/>
              <a:gd name="connsiteX636" fmla="*/ 374363 w 7467600"/>
              <a:gd name="connsiteY636" fmla="*/ 1506494 h 6858000"/>
              <a:gd name="connsiteX637" fmla="*/ 302168 w 7467600"/>
              <a:gd name="connsiteY637" fmla="*/ 1274495 h 6858000"/>
              <a:gd name="connsiteX638" fmla="*/ 291466 w 7467600"/>
              <a:gd name="connsiteY638" fmla="*/ 1250369 h 6858000"/>
              <a:gd name="connsiteX639" fmla="*/ 678222 w 7467600"/>
              <a:gd name="connsiteY639" fmla="*/ 1248670 h 6858000"/>
              <a:gd name="connsiteX640" fmla="*/ 775536 w 7467600"/>
              <a:gd name="connsiteY640" fmla="*/ 1388015 h 6858000"/>
              <a:gd name="connsiteX641" fmla="*/ 894529 w 7467600"/>
              <a:gd name="connsiteY641" fmla="*/ 1567739 h 6858000"/>
              <a:gd name="connsiteX642" fmla="*/ 948000 w 7467600"/>
              <a:gd name="connsiteY642" fmla="*/ 1663088 h 6858000"/>
              <a:gd name="connsiteX643" fmla="*/ 1006812 w 7467600"/>
              <a:gd name="connsiteY643" fmla="*/ 1767683 h 6858000"/>
              <a:gd name="connsiteX644" fmla="*/ 1149133 w 7467600"/>
              <a:gd name="connsiteY644" fmla="*/ 1971513 h 6858000"/>
              <a:gd name="connsiteX645" fmla="*/ 1333952 w 7467600"/>
              <a:gd name="connsiteY645" fmla="*/ 2251620 h 6858000"/>
              <a:gd name="connsiteX646" fmla="*/ 1337329 w 7467600"/>
              <a:gd name="connsiteY646" fmla="*/ 2258350 h 6858000"/>
              <a:gd name="connsiteX647" fmla="*/ 1014726 w 7467600"/>
              <a:gd name="connsiteY647" fmla="*/ 1615556 h 6858000"/>
              <a:gd name="connsiteX648" fmla="*/ 678222 w 7467600"/>
              <a:gd name="connsiteY648" fmla="*/ 1248670 h 6858000"/>
              <a:gd name="connsiteX649" fmla="*/ 6691602 w 7467600"/>
              <a:gd name="connsiteY649" fmla="*/ 1140573 h 6858000"/>
              <a:gd name="connsiteX650" fmla="*/ 6571100 w 7467600"/>
              <a:gd name="connsiteY650" fmla="*/ 1183662 h 6858000"/>
              <a:gd name="connsiteX651" fmla="*/ 6241687 w 7467600"/>
              <a:gd name="connsiteY651" fmla="*/ 1257600 h 6858000"/>
              <a:gd name="connsiteX652" fmla="*/ 5693009 w 7467600"/>
              <a:gd name="connsiteY652" fmla="*/ 1478256 h 6858000"/>
              <a:gd name="connsiteX653" fmla="*/ 6548420 w 7467600"/>
              <a:gd name="connsiteY653" fmla="*/ 1214599 h 6858000"/>
              <a:gd name="connsiteX654" fmla="*/ 6605473 w 7467600"/>
              <a:gd name="connsiteY654" fmla="*/ 1184686 h 6858000"/>
              <a:gd name="connsiteX655" fmla="*/ 6691602 w 7467600"/>
              <a:gd name="connsiteY655" fmla="*/ 1140573 h 6858000"/>
              <a:gd name="connsiteX656" fmla="*/ 4002475 w 7467600"/>
              <a:gd name="connsiteY656" fmla="*/ 1037802 h 6858000"/>
              <a:gd name="connsiteX657" fmla="*/ 4000324 w 7467600"/>
              <a:gd name="connsiteY657" fmla="*/ 1039362 h 6858000"/>
              <a:gd name="connsiteX658" fmla="*/ 4002862 w 7467600"/>
              <a:gd name="connsiteY658" fmla="*/ 1042866 h 6858000"/>
              <a:gd name="connsiteX659" fmla="*/ 4002475 w 7467600"/>
              <a:gd name="connsiteY659" fmla="*/ 1037802 h 6858000"/>
              <a:gd name="connsiteX660" fmla="*/ 506322 w 7467600"/>
              <a:gd name="connsiteY660" fmla="*/ 1020997 h 6858000"/>
              <a:gd name="connsiteX661" fmla="*/ 533068 w 7467600"/>
              <a:gd name="connsiteY661" fmla="*/ 1029409 h 6858000"/>
              <a:gd name="connsiteX662" fmla="*/ 1232525 w 7467600"/>
              <a:gd name="connsiteY662" fmla="*/ 1804675 h 6858000"/>
              <a:gd name="connsiteX663" fmla="*/ 1388858 w 7467600"/>
              <a:gd name="connsiteY663" fmla="*/ 2368011 h 6858000"/>
              <a:gd name="connsiteX664" fmla="*/ 1384098 w 7467600"/>
              <a:gd name="connsiteY664" fmla="*/ 2378125 h 6858000"/>
              <a:gd name="connsiteX665" fmla="*/ 1425393 w 7467600"/>
              <a:gd name="connsiteY665" fmla="*/ 2589124 h 6858000"/>
              <a:gd name="connsiteX666" fmla="*/ 1424001 w 7467600"/>
              <a:gd name="connsiteY666" fmla="*/ 2597541 h 6858000"/>
              <a:gd name="connsiteX667" fmla="*/ 2152729 w 7467600"/>
              <a:gd name="connsiteY667" fmla="*/ 2864487 h 6858000"/>
              <a:gd name="connsiteX668" fmla="*/ 2020609 w 7467600"/>
              <a:gd name="connsiteY668" fmla="*/ 2539671 h 6858000"/>
              <a:gd name="connsiteX669" fmla="*/ 2018920 w 7467600"/>
              <a:gd name="connsiteY669" fmla="*/ 2536309 h 6858000"/>
              <a:gd name="connsiteX670" fmla="*/ 1342441 w 7467600"/>
              <a:gd name="connsiteY670" fmla="*/ 1173017 h 6858000"/>
              <a:gd name="connsiteX671" fmla="*/ 1367925 w 7467600"/>
              <a:gd name="connsiteY671" fmla="*/ 1135648 h 6858000"/>
              <a:gd name="connsiteX672" fmla="*/ 1771401 w 7467600"/>
              <a:gd name="connsiteY672" fmla="*/ 1806673 h 6858000"/>
              <a:gd name="connsiteX673" fmla="*/ 1972385 w 7467600"/>
              <a:gd name="connsiteY673" fmla="*/ 2198735 h 6858000"/>
              <a:gd name="connsiteX674" fmla="*/ 2040892 w 7467600"/>
              <a:gd name="connsiteY674" fmla="*/ 2405205 h 6858000"/>
              <a:gd name="connsiteX675" fmla="*/ 2131689 w 7467600"/>
              <a:gd name="connsiteY675" fmla="*/ 1936926 h 6858000"/>
              <a:gd name="connsiteX676" fmla="*/ 2454820 w 7467600"/>
              <a:gd name="connsiteY676" fmla="*/ 1248808 h 6858000"/>
              <a:gd name="connsiteX677" fmla="*/ 2492512 w 7467600"/>
              <a:gd name="connsiteY677" fmla="*/ 1302920 h 6858000"/>
              <a:gd name="connsiteX678" fmla="*/ 2081216 w 7467600"/>
              <a:gd name="connsiteY678" fmla="*/ 2527513 h 6858000"/>
              <a:gd name="connsiteX679" fmla="*/ 2081211 w 7467600"/>
              <a:gd name="connsiteY679" fmla="*/ 2528916 h 6858000"/>
              <a:gd name="connsiteX680" fmla="*/ 2199067 w 7467600"/>
              <a:gd name="connsiteY680" fmla="*/ 2884061 h 6858000"/>
              <a:gd name="connsiteX681" fmla="*/ 3192586 w 7467600"/>
              <a:gd name="connsiteY681" fmla="*/ 3411496 h 6858000"/>
              <a:gd name="connsiteX682" fmla="*/ 3182620 w 7467600"/>
              <a:gd name="connsiteY682" fmla="*/ 3483279 h 6858000"/>
              <a:gd name="connsiteX683" fmla="*/ 2435119 w 7467600"/>
              <a:gd name="connsiteY683" fmla="*/ 3080173 h 6858000"/>
              <a:gd name="connsiteX684" fmla="*/ 2410152 w 7467600"/>
              <a:gd name="connsiteY684" fmla="*/ 3063751 h 6858000"/>
              <a:gd name="connsiteX685" fmla="*/ 2408099 w 7467600"/>
              <a:gd name="connsiteY685" fmla="*/ 3064403 h 6858000"/>
              <a:gd name="connsiteX686" fmla="*/ 2407218 w 7467600"/>
              <a:gd name="connsiteY686" fmla="*/ 3070324 h 6858000"/>
              <a:gd name="connsiteX687" fmla="*/ 2380138 w 7467600"/>
              <a:gd name="connsiteY687" fmla="*/ 3099341 h 6858000"/>
              <a:gd name="connsiteX688" fmla="*/ 1765923 w 7467600"/>
              <a:gd name="connsiteY688" fmla="*/ 3581043 h 6858000"/>
              <a:gd name="connsiteX689" fmla="*/ 1702258 w 7467600"/>
              <a:gd name="connsiteY689" fmla="*/ 3612286 h 6858000"/>
              <a:gd name="connsiteX690" fmla="*/ 1538370 w 7467600"/>
              <a:gd name="connsiteY690" fmla="*/ 3811804 h 6858000"/>
              <a:gd name="connsiteX691" fmla="*/ 542867 w 7467600"/>
              <a:gd name="connsiteY691" fmla="*/ 4944092 h 6858000"/>
              <a:gd name="connsiteX692" fmla="*/ 515800 w 7467600"/>
              <a:gd name="connsiteY692" fmla="*/ 4862180 h 6858000"/>
              <a:gd name="connsiteX693" fmla="*/ 909145 w 7467600"/>
              <a:gd name="connsiteY693" fmla="*/ 4199225 h 6858000"/>
              <a:gd name="connsiteX694" fmla="*/ 1214067 w 7467600"/>
              <a:gd name="connsiteY694" fmla="*/ 3908561 h 6858000"/>
              <a:gd name="connsiteX695" fmla="*/ 640967 w 7467600"/>
              <a:gd name="connsiteY695" fmla="*/ 4105601 h 6858000"/>
              <a:gd name="connsiteX696" fmla="*/ 112563 w 7467600"/>
              <a:gd name="connsiteY696" fmla="*/ 4396952 h 6858000"/>
              <a:gd name="connsiteX697" fmla="*/ 0 w 7467600"/>
              <a:gd name="connsiteY697" fmla="*/ 4466006 h 6858000"/>
              <a:gd name="connsiteX698" fmla="*/ 0 w 7467600"/>
              <a:gd name="connsiteY698" fmla="*/ 4233763 h 6858000"/>
              <a:gd name="connsiteX699" fmla="*/ 36881 w 7467600"/>
              <a:gd name="connsiteY699" fmla="*/ 4200118 h 6858000"/>
              <a:gd name="connsiteX700" fmla="*/ 910534 w 7467600"/>
              <a:gd name="connsiteY700" fmla="*/ 3629753 h 6858000"/>
              <a:gd name="connsiteX701" fmla="*/ 1578717 w 7467600"/>
              <a:gd name="connsiteY701" fmla="*/ 3575982 h 6858000"/>
              <a:gd name="connsiteX702" fmla="*/ 2338780 w 7467600"/>
              <a:gd name="connsiteY702" fmla="*/ 3033725 h 6858000"/>
              <a:gd name="connsiteX703" fmla="*/ 1807991 w 7467600"/>
              <a:gd name="connsiteY703" fmla="*/ 2807184 h 6858000"/>
              <a:gd name="connsiteX704" fmla="*/ 1416358 w 7467600"/>
              <a:gd name="connsiteY704" fmla="*/ 3112571 h 6858000"/>
              <a:gd name="connsiteX705" fmla="*/ 939066 w 7467600"/>
              <a:gd name="connsiteY705" fmla="*/ 3378798 h 6858000"/>
              <a:gd name="connsiteX706" fmla="*/ 115099 w 7467600"/>
              <a:gd name="connsiteY706" fmla="*/ 3607650 h 6858000"/>
              <a:gd name="connsiteX707" fmla="*/ 97284 w 7467600"/>
              <a:gd name="connsiteY707" fmla="*/ 3520393 h 6858000"/>
              <a:gd name="connsiteX708" fmla="*/ 922050 w 7467600"/>
              <a:gd name="connsiteY708" fmla="*/ 3074867 h 6858000"/>
              <a:gd name="connsiteX709" fmla="*/ 1405265 w 7467600"/>
              <a:gd name="connsiteY709" fmla="*/ 3016319 h 6858000"/>
              <a:gd name="connsiteX710" fmla="*/ 1407512 w 7467600"/>
              <a:gd name="connsiteY710" fmla="*/ 3018001 h 6858000"/>
              <a:gd name="connsiteX711" fmla="*/ 1726266 w 7467600"/>
              <a:gd name="connsiteY711" fmla="*/ 2777274 h 6858000"/>
              <a:gd name="connsiteX712" fmla="*/ 625390 w 7467600"/>
              <a:gd name="connsiteY712" fmla="*/ 2514541 h 6858000"/>
              <a:gd name="connsiteX713" fmla="*/ 619799 w 7467600"/>
              <a:gd name="connsiteY713" fmla="*/ 2527180 h 6858000"/>
              <a:gd name="connsiteX714" fmla="*/ 310030 w 7467600"/>
              <a:gd name="connsiteY714" fmla="*/ 2771818 h 6858000"/>
              <a:gd name="connsiteX715" fmla="*/ 173877 w 7467600"/>
              <a:gd name="connsiteY715" fmla="*/ 2937056 h 6858000"/>
              <a:gd name="connsiteX716" fmla="*/ 77889 w 7467600"/>
              <a:gd name="connsiteY716" fmla="*/ 3138440 h 6858000"/>
              <a:gd name="connsiteX717" fmla="*/ 0 w 7467600"/>
              <a:gd name="connsiteY717" fmla="*/ 3271395 h 6858000"/>
              <a:gd name="connsiteX718" fmla="*/ 0 w 7467600"/>
              <a:gd name="connsiteY718" fmla="*/ 3153002 h 6858000"/>
              <a:gd name="connsiteX719" fmla="*/ 2386 w 7467600"/>
              <a:gd name="connsiteY719" fmla="*/ 3149203 h 6858000"/>
              <a:gd name="connsiteX720" fmla="*/ 89753 w 7467600"/>
              <a:gd name="connsiteY720" fmla="*/ 2987702 h 6858000"/>
              <a:gd name="connsiteX721" fmla="*/ 76869 w 7467600"/>
              <a:gd name="connsiteY721" fmla="*/ 3005404 h 6858000"/>
              <a:gd name="connsiteX722" fmla="*/ 32049 w 7467600"/>
              <a:gd name="connsiteY722" fmla="*/ 3065814 h 6858000"/>
              <a:gd name="connsiteX723" fmla="*/ 0 w 7467600"/>
              <a:gd name="connsiteY723" fmla="*/ 3108744 h 6858000"/>
              <a:gd name="connsiteX724" fmla="*/ 0 w 7467600"/>
              <a:gd name="connsiteY724" fmla="*/ 3058059 h 6858000"/>
              <a:gd name="connsiteX725" fmla="*/ 7610 w 7467600"/>
              <a:gd name="connsiteY725" fmla="*/ 3047889 h 6858000"/>
              <a:gd name="connsiteX726" fmla="*/ 52419 w 7467600"/>
              <a:gd name="connsiteY726" fmla="*/ 2987479 h 6858000"/>
              <a:gd name="connsiteX727" fmla="*/ 59142 w 7467600"/>
              <a:gd name="connsiteY727" fmla="*/ 2978488 h 6858000"/>
              <a:gd name="connsiteX728" fmla="*/ 0 w 7467600"/>
              <a:gd name="connsiteY728" fmla="*/ 3015334 h 6858000"/>
              <a:gd name="connsiteX729" fmla="*/ 0 w 7467600"/>
              <a:gd name="connsiteY729" fmla="*/ 2914286 h 6858000"/>
              <a:gd name="connsiteX730" fmla="*/ 36383 w 7467600"/>
              <a:gd name="connsiteY730" fmla="*/ 2901128 h 6858000"/>
              <a:gd name="connsiteX731" fmla="*/ 156329 w 7467600"/>
              <a:gd name="connsiteY731" fmla="*/ 2840533 h 6858000"/>
              <a:gd name="connsiteX732" fmla="*/ 358355 w 7467600"/>
              <a:gd name="connsiteY732" fmla="*/ 2620471 h 6858000"/>
              <a:gd name="connsiteX733" fmla="*/ 510577 w 7467600"/>
              <a:gd name="connsiteY733" fmla="*/ 2501244 h 6858000"/>
              <a:gd name="connsiteX734" fmla="*/ 211967 w 7467600"/>
              <a:gd name="connsiteY734" fmla="*/ 2479171 h 6858000"/>
              <a:gd name="connsiteX735" fmla="*/ 0 w 7467600"/>
              <a:gd name="connsiteY735" fmla="*/ 2476398 h 6858000"/>
              <a:gd name="connsiteX736" fmla="*/ 0 w 7467600"/>
              <a:gd name="connsiteY736" fmla="*/ 2389189 h 6858000"/>
              <a:gd name="connsiteX737" fmla="*/ 103062 w 7467600"/>
              <a:gd name="connsiteY737" fmla="*/ 2389518 h 6858000"/>
              <a:gd name="connsiteX738" fmla="*/ 510734 w 7467600"/>
              <a:gd name="connsiteY738" fmla="*/ 2416201 h 6858000"/>
              <a:gd name="connsiteX739" fmla="*/ 279257 w 7467600"/>
              <a:gd name="connsiteY739" fmla="*/ 2092102 h 6858000"/>
              <a:gd name="connsiteX740" fmla="*/ 65265 w 7467600"/>
              <a:gd name="connsiteY740" fmla="*/ 2006049 h 6858000"/>
              <a:gd name="connsiteX741" fmla="*/ 0 w 7467600"/>
              <a:gd name="connsiteY741" fmla="*/ 1982532 h 6858000"/>
              <a:gd name="connsiteX742" fmla="*/ 0 w 7467600"/>
              <a:gd name="connsiteY742" fmla="*/ 1912789 h 6858000"/>
              <a:gd name="connsiteX743" fmla="*/ 97460 w 7467600"/>
              <a:gd name="connsiteY743" fmla="*/ 1953725 h 6858000"/>
              <a:gd name="connsiteX744" fmla="*/ 221272 w 7467600"/>
              <a:gd name="connsiteY744" fmla="*/ 1980766 h 6858000"/>
              <a:gd name="connsiteX745" fmla="*/ 116765 w 7467600"/>
              <a:gd name="connsiteY745" fmla="*/ 1911033 h 6858000"/>
              <a:gd name="connsiteX746" fmla="*/ 16405 w 7467600"/>
              <a:gd name="connsiteY746" fmla="*/ 1803412 h 6858000"/>
              <a:gd name="connsiteX747" fmla="*/ 0 w 7467600"/>
              <a:gd name="connsiteY747" fmla="*/ 1784777 h 6858000"/>
              <a:gd name="connsiteX748" fmla="*/ 0 w 7467600"/>
              <a:gd name="connsiteY748" fmla="*/ 1740082 h 6858000"/>
              <a:gd name="connsiteX749" fmla="*/ 39394 w 7467600"/>
              <a:gd name="connsiteY749" fmla="*/ 1784856 h 6858000"/>
              <a:gd name="connsiteX750" fmla="*/ 135813 w 7467600"/>
              <a:gd name="connsiteY750" fmla="*/ 1888838 h 6858000"/>
              <a:gd name="connsiteX751" fmla="*/ 242575 w 7467600"/>
              <a:gd name="connsiteY751" fmla="*/ 1958841 h 6858000"/>
              <a:gd name="connsiteX752" fmla="*/ 82197 w 7467600"/>
              <a:gd name="connsiteY752" fmla="*/ 1754826 h 6858000"/>
              <a:gd name="connsiteX753" fmla="*/ 0 w 7467600"/>
              <a:gd name="connsiteY753" fmla="*/ 1679650 h 6858000"/>
              <a:gd name="connsiteX754" fmla="*/ 0 w 7467600"/>
              <a:gd name="connsiteY754" fmla="*/ 1602463 h 6858000"/>
              <a:gd name="connsiteX755" fmla="*/ 84689 w 7467600"/>
              <a:gd name="connsiteY755" fmla="*/ 1677442 h 6858000"/>
              <a:gd name="connsiteX756" fmla="*/ 298437 w 7467600"/>
              <a:gd name="connsiteY756" fmla="*/ 1968019 h 6858000"/>
              <a:gd name="connsiteX757" fmla="*/ 227269 w 7467600"/>
              <a:gd name="connsiteY757" fmla="*/ 1114064 h 6858000"/>
              <a:gd name="connsiteX758" fmla="*/ 248003 w 7467600"/>
              <a:gd name="connsiteY758" fmla="*/ 1089613 h 6858000"/>
              <a:gd name="connsiteX759" fmla="*/ 427020 w 7467600"/>
              <a:gd name="connsiteY759" fmla="*/ 1619803 h 6858000"/>
              <a:gd name="connsiteX760" fmla="*/ 340345 w 7467600"/>
              <a:gd name="connsiteY760" fmla="*/ 2027739 h 6858000"/>
              <a:gd name="connsiteX761" fmla="*/ 360865 w 7467600"/>
              <a:gd name="connsiteY761" fmla="*/ 2044827 h 6858000"/>
              <a:gd name="connsiteX762" fmla="*/ 560414 w 7467600"/>
              <a:gd name="connsiteY762" fmla="*/ 2421457 h 6858000"/>
              <a:gd name="connsiteX763" fmla="*/ 1359703 w 7467600"/>
              <a:gd name="connsiteY763" fmla="*/ 2578554 h 6858000"/>
              <a:gd name="connsiteX764" fmla="*/ 1359422 w 7467600"/>
              <a:gd name="connsiteY764" fmla="*/ 2577994 h 6858000"/>
              <a:gd name="connsiteX765" fmla="*/ 828701 w 7467600"/>
              <a:gd name="connsiteY765" fmla="*/ 1839520 h 6858000"/>
              <a:gd name="connsiteX766" fmla="*/ 494427 w 7467600"/>
              <a:gd name="connsiteY766" fmla="*/ 1092333 h 6858000"/>
              <a:gd name="connsiteX767" fmla="*/ 506322 w 7467600"/>
              <a:gd name="connsiteY767" fmla="*/ 1020997 h 6858000"/>
              <a:gd name="connsiteX768" fmla="*/ 4570198 w 7467600"/>
              <a:gd name="connsiteY768" fmla="*/ 978081 h 6858000"/>
              <a:gd name="connsiteX769" fmla="*/ 4523691 w 7467600"/>
              <a:gd name="connsiteY769" fmla="*/ 1127776 h 6858000"/>
              <a:gd name="connsiteX770" fmla="*/ 4509875 w 7467600"/>
              <a:gd name="connsiteY770" fmla="*/ 1167552 h 6858000"/>
              <a:gd name="connsiteX771" fmla="*/ 4478168 w 7467600"/>
              <a:gd name="connsiteY771" fmla="*/ 1260735 h 6858000"/>
              <a:gd name="connsiteX772" fmla="*/ 4409309 w 7467600"/>
              <a:gd name="connsiteY772" fmla="*/ 1666996 h 6858000"/>
              <a:gd name="connsiteX773" fmla="*/ 4370031 w 7467600"/>
              <a:gd name="connsiteY773" fmla="*/ 1955666 h 6858000"/>
              <a:gd name="connsiteX774" fmla="*/ 4570198 w 7467600"/>
              <a:gd name="connsiteY774" fmla="*/ 978081 h 6858000"/>
              <a:gd name="connsiteX775" fmla="*/ 4557898 w 7467600"/>
              <a:gd name="connsiteY775" fmla="*/ 900011 h 6858000"/>
              <a:gd name="connsiteX776" fmla="*/ 4344840 w 7467600"/>
              <a:gd name="connsiteY776" fmla="*/ 1922038 h 6858000"/>
              <a:gd name="connsiteX777" fmla="*/ 4378710 w 7467600"/>
              <a:gd name="connsiteY777" fmla="*/ 1665516 h 6858000"/>
              <a:gd name="connsiteX778" fmla="*/ 4448798 w 7467600"/>
              <a:gd name="connsiteY778" fmla="*/ 1253024 h 6858000"/>
              <a:gd name="connsiteX779" fmla="*/ 4480315 w 7467600"/>
              <a:gd name="connsiteY779" fmla="*/ 1158454 h 6858000"/>
              <a:gd name="connsiteX780" fmla="*/ 4494133 w 7467600"/>
              <a:gd name="connsiteY780" fmla="*/ 1118676 h 6858000"/>
              <a:gd name="connsiteX781" fmla="*/ 4557898 w 7467600"/>
              <a:gd name="connsiteY781" fmla="*/ 900011 h 6858000"/>
              <a:gd name="connsiteX782" fmla="*/ 5870151 w 7467600"/>
              <a:gd name="connsiteY782" fmla="*/ 898890 h 6858000"/>
              <a:gd name="connsiteX783" fmla="*/ 5861335 w 7467600"/>
              <a:gd name="connsiteY783" fmla="*/ 899177 h 6858000"/>
              <a:gd name="connsiteX784" fmla="*/ 5843702 w 7467600"/>
              <a:gd name="connsiteY784" fmla="*/ 899748 h 6858000"/>
              <a:gd name="connsiteX785" fmla="*/ 5651107 w 7467600"/>
              <a:gd name="connsiteY785" fmla="*/ 920306 h 6858000"/>
              <a:gd name="connsiteX786" fmla="*/ 5459407 w 7467600"/>
              <a:gd name="connsiteY786" fmla="*/ 940975 h 6858000"/>
              <a:gd name="connsiteX787" fmla="*/ 5374846 w 7467600"/>
              <a:gd name="connsiteY787" fmla="*/ 941988 h 6858000"/>
              <a:gd name="connsiteX788" fmla="*/ 5256105 w 7467600"/>
              <a:gd name="connsiteY788" fmla="*/ 945632 h 6858000"/>
              <a:gd name="connsiteX789" fmla="*/ 5107071 w 7467600"/>
              <a:gd name="connsiteY789" fmla="*/ 969720 h 6858000"/>
              <a:gd name="connsiteX790" fmla="*/ 4998681 w 7467600"/>
              <a:gd name="connsiteY790" fmla="*/ 988771 h 6858000"/>
              <a:gd name="connsiteX791" fmla="*/ 5870151 w 7467600"/>
              <a:gd name="connsiteY791" fmla="*/ 898890 h 6858000"/>
              <a:gd name="connsiteX792" fmla="*/ 5504425 w 7467600"/>
              <a:gd name="connsiteY792" fmla="*/ 848067 h 6858000"/>
              <a:gd name="connsiteX793" fmla="*/ 4968849 w 7467600"/>
              <a:gd name="connsiteY793" fmla="*/ 962318 h 6858000"/>
              <a:gd name="connsiteX794" fmla="*/ 5104039 w 7467600"/>
              <a:gd name="connsiteY794" fmla="*/ 940634 h 6858000"/>
              <a:gd name="connsiteX795" fmla="*/ 5256311 w 7467600"/>
              <a:gd name="connsiteY795" fmla="*/ 916490 h 6858000"/>
              <a:gd name="connsiteX796" fmla="*/ 5377381 w 7467600"/>
              <a:gd name="connsiteY796" fmla="*/ 912671 h 6858000"/>
              <a:gd name="connsiteX797" fmla="*/ 5460148 w 7467600"/>
              <a:gd name="connsiteY797" fmla="*/ 911442 h 6858000"/>
              <a:gd name="connsiteX798" fmla="*/ 5648971 w 7467600"/>
              <a:gd name="connsiteY798" fmla="*/ 891331 h 6858000"/>
              <a:gd name="connsiteX799" fmla="*/ 5844807 w 7467600"/>
              <a:gd name="connsiteY799" fmla="*/ 870718 h 6858000"/>
              <a:gd name="connsiteX800" fmla="*/ 5862975 w 7467600"/>
              <a:gd name="connsiteY800" fmla="*/ 869756 h 6858000"/>
              <a:gd name="connsiteX801" fmla="*/ 5920887 w 7467600"/>
              <a:gd name="connsiteY801" fmla="*/ 865929 h 6858000"/>
              <a:gd name="connsiteX802" fmla="*/ 5504425 w 7467600"/>
              <a:gd name="connsiteY802" fmla="*/ 848067 h 6858000"/>
              <a:gd name="connsiteX803" fmla="*/ 3607114 w 7467600"/>
              <a:gd name="connsiteY803" fmla="*/ 467441 h 6858000"/>
              <a:gd name="connsiteX804" fmla="*/ 3296242 w 7467600"/>
              <a:gd name="connsiteY804" fmla="*/ 807991 h 6858000"/>
              <a:gd name="connsiteX805" fmla="*/ 3174674 w 7467600"/>
              <a:gd name="connsiteY805" fmla="*/ 919759 h 6858000"/>
              <a:gd name="connsiteX806" fmla="*/ 3042978 w 7467600"/>
              <a:gd name="connsiteY806" fmla="*/ 1054894 h 6858000"/>
              <a:gd name="connsiteX807" fmla="*/ 2968914 w 7467600"/>
              <a:gd name="connsiteY807" fmla="*/ 1133756 h 6858000"/>
              <a:gd name="connsiteX808" fmla="*/ 3103823 w 7467600"/>
              <a:gd name="connsiteY808" fmla="*/ 1026814 h 6858000"/>
              <a:gd name="connsiteX809" fmla="*/ 3607114 w 7467600"/>
              <a:gd name="connsiteY809" fmla="*/ 467441 h 6858000"/>
              <a:gd name="connsiteX810" fmla="*/ 3744487 w 7467600"/>
              <a:gd name="connsiteY810" fmla="*/ 383136 h 6858000"/>
              <a:gd name="connsiteX811" fmla="*/ 3970213 w 7467600"/>
              <a:gd name="connsiteY811" fmla="*/ 995559 h 6858000"/>
              <a:gd name="connsiteX812" fmla="*/ 3744487 w 7467600"/>
              <a:gd name="connsiteY812" fmla="*/ 383136 h 6858000"/>
              <a:gd name="connsiteX813" fmla="*/ 3624562 w 7467600"/>
              <a:gd name="connsiteY813" fmla="*/ 367041 h 6858000"/>
              <a:gd name="connsiteX814" fmla="*/ 3489712 w 7467600"/>
              <a:gd name="connsiteY814" fmla="*/ 485386 h 6858000"/>
              <a:gd name="connsiteX815" fmla="*/ 3182994 w 7467600"/>
              <a:gd name="connsiteY815" fmla="*/ 828265 h 6858000"/>
              <a:gd name="connsiteX816" fmla="*/ 2892114 w 7467600"/>
              <a:gd name="connsiteY816" fmla="*/ 1172635 h 6858000"/>
              <a:gd name="connsiteX817" fmla="*/ 3021459 w 7467600"/>
              <a:gd name="connsiteY817" fmla="*/ 1035385 h 6858000"/>
              <a:gd name="connsiteX818" fmla="*/ 3153873 w 7467600"/>
              <a:gd name="connsiteY818" fmla="*/ 898971 h 6858000"/>
              <a:gd name="connsiteX819" fmla="*/ 3276511 w 7467600"/>
              <a:gd name="connsiteY819" fmla="*/ 786423 h 6858000"/>
              <a:gd name="connsiteX820" fmla="*/ 3584154 w 7467600"/>
              <a:gd name="connsiteY820" fmla="*/ 448218 h 6858000"/>
              <a:gd name="connsiteX821" fmla="*/ 3624562 w 7467600"/>
              <a:gd name="connsiteY821" fmla="*/ 367041 h 6858000"/>
              <a:gd name="connsiteX822" fmla="*/ 3766672 w 7467600"/>
              <a:gd name="connsiteY822" fmla="*/ 359429 h 6858000"/>
              <a:gd name="connsiteX823" fmla="*/ 3996338 w 7467600"/>
              <a:gd name="connsiteY823" fmla="*/ 968237 h 6858000"/>
              <a:gd name="connsiteX824" fmla="*/ 3766672 w 7467600"/>
              <a:gd name="connsiteY824" fmla="*/ 359429 h 6858000"/>
              <a:gd name="connsiteX825" fmla="*/ 5805386 w 7467600"/>
              <a:gd name="connsiteY825" fmla="*/ 239240 h 6858000"/>
              <a:gd name="connsiteX826" fmla="*/ 5736947 w 7467600"/>
              <a:gd name="connsiteY826" fmla="*/ 261367 h 6858000"/>
              <a:gd name="connsiteX827" fmla="*/ 5427012 w 7467600"/>
              <a:gd name="connsiteY827" fmla="*/ 311272 h 6858000"/>
              <a:gd name="connsiteX828" fmla="*/ 5147818 w 7467600"/>
              <a:gd name="connsiteY828" fmla="*/ 322112 h 6858000"/>
              <a:gd name="connsiteX829" fmla="*/ 5060854 w 7467600"/>
              <a:gd name="connsiteY829" fmla="*/ 311882 h 6858000"/>
              <a:gd name="connsiteX830" fmla="*/ 4945989 w 7467600"/>
              <a:gd name="connsiteY830" fmla="*/ 300516 h 6858000"/>
              <a:gd name="connsiteX831" fmla="*/ 5410479 w 7467600"/>
              <a:gd name="connsiteY831" fmla="*/ 348434 h 6858000"/>
              <a:gd name="connsiteX832" fmla="*/ 5805386 w 7467600"/>
              <a:gd name="connsiteY832" fmla="*/ 239240 h 6858000"/>
              <a:gd name="connsiteX833" fmla="*/ 5905192 w 7467600"/>
              <a:gd name="connsiteY833" fmla="*/ 163079 h 6858000"/>
              <a:gd name="connsiteX834" fmla="*/ 5865655 w 7467600"/>
              <a:gd name="connsiteY834" fmla="*/ 171901 h 6858000"/>
              <a:gd name="connsiteX835" fmla="*/ 5259740 w 7467600"/>
              <a:gd name="connsiteY835" fmla="*/ 257013 h 6858000"/>
              <a:gd name="connsiteX836" fmla="*/ 5208466 w 7467600"/>
              <a:gd name="connsiteY836" fmla="*/ 257550 h 6858000"/>
              <a:gd name="connsiteX837" fmla="*/ 4980204 w 7467600"/>
              <a:gd name="connsiteY837" fmla="*/ 271903 h 6858000"/>
              <a:gd name="connsiteX838" fmla="*/ 5068068 w 7467600"/>
              <a:gd name="connsiteY838" fmla="*/ 282244 h 6858000"/>
              <a:gd name="connsiteX839" fmla="*/ 5153231 w 7467600"/>
              <a:gd name="connsiteY839" fmla="*/ 292240 h 6858000"/>
              <a:gd name="connsiteX840" fmla="*/ 5426491 w 7467600"/>
              <a:gd name="connsiteY840" fmla="*/ 281128 h 6858000"/>
              <a:gd name="connsiteX841" fmla="*/ 5731212 w 7467600"/>
              <a:gd name="connsiteY841" fmla="*/ 231951 h 6858000"/>
              <a:gd name="connsiteX842" fmla="*/ 5905192 w 7467600"/>
              <a:gd name="connsiteY842" fmla="*/ 163079 h 6858000"/>
              <a:gd name="connsiteX843" fmla="*/ 5944437 w 7467600"/>
              <a:gd name="connsiteY843" fmla="*/ 113829 h 6858000"/>
              <a:gd name="connsiteX844" fmla="*/ 5825032 w 7467600"/>
              <a:gd name="connsiteY844" fmla="*/ 146405 h 6858000"/>
              <a:gd name="connsiteX845" fmla="*/ 4955599 w 7467600"/>
              <a:gd name="connsiteY845" fmla="*/ 247008 h 6858000"/>
              <a:gd name="connsiteX846" fmla="*/ 5210104 w 7467600"/>
              <a:gd name="connsiteY846" fmla="*/ 228123 h 6858000"/>
              <a:gd name="connsiteX847" fmla="*/ 5261015 w 7467600"/>
              <a:gd name="connsiteY847" fmla="*/ 227087 h 6858000"/>
              <a:gd name="connsiteX848" fmla="*/ 5861181 w 7467600"/>
              <a:gd name="connsiteY848" fmla="*/ 143093 h 6858000"/>
              <a:gd name="connsiteX849" fmla="*/ 5961252 w 7467600"/>
              <a:gd name="connsiteY849" fmla="*/ 114820 h 6858000"/>
              <a:gd name="connsiteX850" fmla="*/ 5944437 w 7467600"/>
              <a:gd name="connsiteY850" fmla="*/ 113829 h 6858000"/>
              <a:gd name="connsiteX851" fmla="*/ 3882765 w 7467600"/>
              <a:gd name="connsiteY851" fmla="*/ 0 h 6858000"/>
              <a:gd name="connsiteX852" fmla="*/ 3995099 w 7467600"/>
              <a:gd name="connsiteY852" fmla="*/ 0 h 6858000"/>
              <a:gd name="connsiteX853" fmla="*/ 4163818 w 7467600"/>
              <a:gd name="connsiteY853" fmla="*/ 234104 h 6858000"/>
              <a:gd name="connsiteX854" fmla="*/ 4172099 w 7467600"/>
              <a:gd name="connsiteY854" fmla="*/ 234207 h 6858000"/>
              <a:gd name="connsiteX855" fmla="*/ 4784282 w 7467600"/>
              <a:gd name="connsiteY855" fmla="*/ 276561 h 6858000"/>
              <a:gd name="connsiteX856" fmla="*/ 4801687 w 7467600"/>
              <a:gd name="connsiteY856" fmla="*/ 267764 h 6858000"/>
              <a:gd name="connsiteX857" fmla="*/ 6082788 w 7467600"/>
              <a:gd name="connsiteY857" fmla="*/ 64119 h 6858000"/>
              <a:gd name="connsiteX858" fmla="*/ 6099442 w 7467600"/>
              <a:gd name="connsiteY858" fmla="*/ 82568 h 6858000"/>
              <a:gd name="connsiteX859" fmla="*/ 4804137 w 7467600"/>
              <a:gd name="connsiteY859" fmla="*/ 320931 h 6858000"/>
              <a:gd name="connsiteX860" fmla="*/ 4227047 w 7467600"/>
              <a:gd name="connsiteY860" fmla="*/ 313415 h 6858000"/>
              <a:gd name="connsiteX861" fmla="*/ 4346041 w 7467600"/>
              <a:gd name="connsiteY861" fmla="*/ 456086 h 6858000"/>
              <a:gd name="connsiteX862" fmla="*/ 4870967 w 7467600"/>
              <a:gd name="connsiteY862" fmla="*/ 963061 h 6858000"/>
              <a:gd name="connsiteX863" fmla="*/ 4889647 w 7467600"/>
              <a:gd name="connsiteY863" fmla="*/ 957147 h 6858000"/>
              <a:gd name="connsiteX864" fmla="*/ 5422504 w 7467600"/>
              <a:gd name="connsiteY864" fmla="*/ 805191 h 6858000"/>
              <a:gd name="connsiteX865" fmla="*/ 6087656 w 7467600"/>
              <a:gd name="connsiteY865" fmla="*/ 826703 h 6858000"/>
              <a:gd name="connsiteX866" fmla="*/ 6058717 w 7467600"/>
              <a:gd name="connsiteY866" fmla="*/ 865992 h 6858000"/>
              <a:gd name="connsiteX867" fmla="*/ 4974153 w 7467600"/>
              <a:gd name="connsiteY867" fmla="*/ 1045456 h 6858000"/>
              <a:gd name="connsiteX868" fmla="*/ 5627835 w 7467600"/>
              <a:gd name="connsiteY868" fmla="*/ 1472077 h 6858000"/>
              <a:gd name="connsiteX869" fmla="*/ 5629817 w 7467600"/>
              <a:gd name="connsiteY869" fmla="*/ 1471412 h 6858000"/>
              <a:gd name="connsiteX870" fmla="*/ 5634124 w 7467600"/>
              <a:gd name="connsiteY870" fmla="*/ 1470572 h 6858000"/>
              <a:gd name="connsiteX871" fmla="*/ 5755832 w 7467600"/>
              <a:gd name="connsiteY871" fmla="*/ 1383886 h 6858000"/>
              <a:gd name="connsiteX872" fmla="*/ 6014186 w 7467600"/>
              <a:gd name="connsiteY872" fmla="*/ 1279799 h 6858000"/>
              <a:gd name="connsiteX873" fmla="*/ 6901619 w 7467600"/>
              <a:gd name="connsiteY873" fmla="*/ 1047874 h 6858000"/>
              <a:gd name="connsiteX874" fmla="*/ 6931566 w 7467600"/>
              <a:gd name="connsiteY874" fmla="*/ 1062034 h 6858000"/>
              <a:gd name="connsiteX875" fmla="*/ 5790982 w 7467600"/>
              <a:gd name="connsiteY875" fmla="*/ 1561380 h 6858000"/>
              <a:gd name="connsiteX876" fmla="*/ 6188971 w 7467600"/>
              <a:gd name="connsiteY876" fmla="*/ 1755168 h 6858000"/>
              <a:gd name="connsiteX877" fmla="*/ 6202446 w 7467600"/>
              <a:gd name="connsiteY877" fmla="*/ 1752268 h 6858000"/>
              <a:gd name="connsiteX878" fmla="*/ 7179560 w 7467600"/>
              <a:gd name="connsiteY878" fmla="*/ 1467551 h 6858000"/>
              <a:gd name="connsiteX879" fmla="*/ 7158730 w 7467600"/>
              <a:gd name="connsiteY879" fmla="*/ 1507835 h 6858000"/>
              <a:gd name="connsiteX880" fmla="*/ 6326959 w 7467600"/>
              <a:gd name="connsiteY880" fmla="*/ 1817686 h 6858000"/>
              <a:gd name="connsiteX881" fmla="*/ 6537433 w 7467600"/>
              <a:gd name="connsiteY881" fmla="*/ 1907790 h 6858000"/>
              <a:gd name="connsiteX882" fmla="*/ 6550221 w 7467600"/>
              <a:gd name="connsiteY882" fmla="*/ 1910729 h 6858000"/>
              <a:gd name="connsiteX883" fmla="*/ 6964438 w 7467600"/>
              <a:gd name="connsiteY883" fmla="*/ 2209505 h 6858000"/>
              <a:gd name="connsiteX884" fmla="*/ 7367862 w 7467600"/>
              <a:gd name="connsiteY884" fmla="*/ 2806833 h 6858000"/>
              <a:gd name="connsiteX885" fmla="*/ 7364329 w 7467600"/>
              <a:gd name="connsiteY885" fmla="*/ 2826907 h 6858000"/>
              <a:gd name="connsiteX886" fmla="*/ 7290545 w 7467600"/>
              <a:gd name="connsiteY886" fmla="*/ 2850663 h 6858000"/>
              <a:gd name="connsiteX887" fmla="*/ 6472036 w 7467600"/>
              <a:gd name="connsiteY887" fmla="*/ 1959003 h 6858000"/>
              <a:gd name="connsiteX888" fmla="*/ 5792897 w 7467600"/>
              <a:gd name="connsiteY888" fmla="*/ 1647747 h 6858000"/>
              <a:gd name="connsiteX889" fmla="*/ 5842751 w 7467600"/>
              <a:gd name="connsiteY889" fmla="*/ 1816112 h 6858000"/>
              <a:gd name="connsiteX890" fmla="*/ 5847424 w 7467600"/>
              <a:gd name="connsiteY890" fmla="*/ 1815776 h 6858000"/>
              <a:gd name="connsiteX891" fmla="*/ 6399821 w 7467600"/>
              <a:gd name="connsiteY891" fmla="*/ 2344799 h 6858000"/>
              <a:gd name="connsiteX892" fmla="*/ 6323232 w 7467600"/>
              <a:gd name="connsiteY892" fmla="*/ 2389634 h 6858000"/>
              <a:gd name="connsiteX893" fmla="*/ 5942958 w 7467600"/>
              <a:gd name="connsiteY893" fmla="*/ 2077708 h 6858000"/>
              <a:gd name="connsiteX894" fmla="*/ 5921559 w 7467600"/>
              <a:gd name="connsiteY894" fmla="*/ 2378596 h 6858000"/>
              <a:gd name="connsiteX895" fmla="*/ 5817651 w 7467600"/>
              <a:gd name="connsiteY895" fmla="*/ 3023919 h 6858000"/>
              <a:gd name="connsiteX896" fmla="*/ 5729634 w 7467600"/>
              <a:gd name="connsiteY896" fmla="*/ 3051849 h 6858000"/>
              <a:gd name="connsiteX897" fmla="*/ 5611018 w 7467600"/>
              <a:gd name="connsiteY897" fmla="*/ 2316769 h 6858000"/>
              <a:gd name="connsiteX898" fmla="*/ 5687608 w 7467600"/>
              <a:gd name="connsiteY898" fmla="*/ 2039972 h 6858000"/>
              <a:gd name="connsiteX899" fmla="*/ 5657554 w 7467600"/>
              <a:gd name="connsiteY899" fmla="*/ 1576445 h 6858000"/>
              <a:gd name="connsiteX900" fmla="*/ 5150475 w 7467600"/>
              <a:gd name="connsiteY900" fmla="*/ 1274012 h 6858000"/>
              <a:gd name="connsiteX901" fmla="*/ 5349142 w 7467600"/>
              <a:gd name="connsiteY901" fmla="*/ 2204405 h 6858000"/>
              <a:gd name="connsiteX902" fmla="*/ 5262214 w 7467600"/>
              <a:gd name="connsiteY902" fmla="*/ 2233836 h 6858000"/>
              <a:gd name="connsiteX903" fmla="*/ 4981539 w 7467600"/>
              <a:gd name="connsiteY903" fmla="*/ 1542201 h 6858000"/>
              <a:gd name="connsiteX904" fmla="*/ 4958461 w 7467600"/>
              <a:gd name="connsiteY904" fmla="*/ 1136957 h 6858000"/>
              <a:gd name="connsiteX905" fmla="*/ 4655015 w 7467600"/>
              <a:gd name="connsiteY905" fmla="*/ 891426 h 6858000"/>
              <a:gd name="connsiteX906" fmla="*/ 4348002 w 7467600"/>
              <a:gd name="connsiteY906" fmla="*/ 2205895 h 6858000"/>
              <a:gd name="connsiteX907" fmla="*/ 4262250 w 7467600"/>
              <a:gd name="connsiteY907" fmla="*/ 2219972 h 6858000"/>
              <a:gd name="connsiteX908" fmla="*/ 4550611 w 7467600"/>
              <a:gd name="connsiteY908" fmla="*/ 817540 h 6858000"/>
              <a:gd name="connsiteX909" fmla="*/ 4564418 w 7467600"/>
              <a:gd name="connsiteY909" fmla="*/ 808293 h 6858000"/>
              <a:gd name="connsiteX910" fmla="*/ 4266388 w 7467600"/>
              <a:gd name="connsiteY910" fmla="*/ 500083 h 6858000"/>
              <a:gd name="connsiteX911" fmla="*/ 4032842 w 7467600"/>
              <a:gd name="connsiteY911" fmla="*/ 211809 h 6858000"/>
              <a:gd name="connsiteX912" fmla="*/ 3882765 w 7467600"/>
              <a:gd name="connsiteY912" fmla="*/ 0 h 6858000"/>
              <a:gd name="connsiteX913" fmla="*/ 3721337 w 7467600"/>
              <a:gd name="connsiteY913" fmla="*/ 0 h 6858000"/>
              <a:gd name="connsiteX914" fmla="*/ 3797544 w 7467600"/>
              <a:gd name="connsiteY914" fmla="*/ 0 h 6858000"/>
              <a:gd name="connsiteX915" fmla="*/ 3775734 w 7467600"/>
              <a:gd name="connsiteY915" fmla="*/ 95131 h 6858000"/>
              <a:gd name="connsiteX916" fmla="*/ 3724807 w 7467600"/>
              <a:gd name="connsiteY916" fmla="*/ 272257 h 6858000"/>
              <a:gd name="connsiteX917" fmla="*/ 3726844 w 7467600"/>
              <a:gd name="connsiteY917" fmla="*/ 282988 h 6858000"/>
              <a:gd name="connsiteX918" fmla="*/ 3742664 w 7467600"/>
              <a:gd name="connsiteY918" fmla="*/ 279918 h 6858000"/>
              <a:gd name="connsiteX919" fmla="*/ 4103910 w 7467600"/>
              <a:gd name="connsiteY919" fmla="*/ 1161917 h 6858000"/>
              <a:gd name="connsiteX920" fmla="*/ 4020269 w 7467600"/>
              <a:gd name="connsiteY920" fmla="*/ 1200406 h 6858000"/>
              <a:gd name="connsiteX921" fmla="*/ 3674882 w 7467600"/>
              <a:gd name="connsiteY921" fmla="*/ 488524 h 6858000"/>
              <a:gd name="connsiteX922" fmla="*/ 3132682 w 7467600"/>
              <a:gd name="connsiteY922" fmla="*/ 1072284 h 6858000"/>
              <a:gd name="connsiteX923" fmla="*/ 2716346 w 7467600"/>
              <a:gd name="connsiteY923" fmla="*/ 1276376 h 6858000"/>
              <a:gd name="connsiteX924" fmla="*/ 2716772 w 7467600"/>
              <a:gd name="connsiteY924" fmla="*/ 1255462 h 6858000"/>
              <a:gd name="connsiteX925" fmla="*/ 3471096 w 7467600"/>
              <a:gd name="connsiteY925" fmla="*/ 437072 h 6858000"/>
              <a:gd name="connsiteX926" fmla="*/ 3639057 w 7467600"/>
              <a:gd name="connsiteY926" fmla="*/ 286334 h 6858000"/>
              <a:gd name="connsiteX927" fmla="*/ 3640309 w 7467600"/>
              <a:gd name="connsiteY927" fmla="*/ 284664 h 6858000"/>
              <a:gd name="connsiteX928" fmla="*/ 3646022 w 7467600"/>
              <a:gd name="connsiteY928" fmla="*/ 276711 h 6858000"/>
              <a:gd name="connsiteX929" fmla="*/ 3707943 w 7467600"/>
              <a:gd name="connsiteY929" fmla="*/ 65958 h 6858000"/>
              <a:gd name="connsiteX930" fmla="*/ 3721337 w 7467600"/>
              <a:gd name="connsiteY930" fmla="*/ 0 h 6858000"/>
              <a:gd name="connsiteX931" fmla="*/ 2867960 w 7467600"/>
              <a:gd name="connsiteY931" fmla="*/ 0 h 6858000"/>
              <a:gd name="connsiteX932" fmla="*/ 2926351 w 7467600"/>
              <a:gd name="connsiteY932" fmla="*/ 0 h 6858000"/>
              <a:gd name="connsiteX933" fmla="*/ 2902823 w 7467600"/>
              <a:gd name="connsiteY933" fmla="*/ 262929 h 6858000"/>
              <a:gd name="connsiteX934" fmla="*/ 2940663 w 7467600"/>
              <a:gd name="connsiteY934" fmla="*/ 140884 h 6858000"/>
              <a:gd name="connsiteX935" fmla="*/ 2947039 w 7467600"/>
              <a:gd name="connsiteY935" fmla="*/ 122524 h 6858000"/>
              <a:gd name="connsiteX936" fmla="*/ 2984316 w 7467600"/>
              <a:gd name="connsiteY936" fmla="*/ 0 h 6858000"/>
              <a:gd name="connsiteX937" fmla="*/ 3016114 w 7467600"/>
              <a:gd name="connsiteY937" fmla="*/ 0 h 6858000"/>
              <a:gd name="connsiteX938" fmla="*/ 2979949 w 7467600"/>
              <a:gd name="connsiteY938" fmla="*/ 119274 h 6858000"/>
              <a:gd name="connsiteX939" fmla="*/ 3023879 w 7467600"/>
              <a:gd name="connsiteY939" fmla="*/ 0 h 6858000"/>
              <a:gd name="connsiteX940" fmla="*/ 3105400 w 7467600"/>
              <a:gd name="connsiteY940" fmla="*/ 0 h 6858000"/>
              <a:gd name="connsiteX941" fmla="*/ 3094669 w 7467600"/>
              <a:gd name="connsiteY941" fmla="*/ 30308 h 6858000"/>
              <a:gd name="connsiteX942" fmla="*/ 2901945 w 7467600"/>
              <a:gd name="connsiteY942" fmla="*/ 466538 h 6858000"/>
              <a:gd name="connsiteX943" fmla="*/ 2815209 w 7467600"/>
              <a:gd name="connsiteY943" fmla="*/ 497361 h 6858000"/>
              <a:gd name="connsiteX944" fmla="*/ 2844845 w 7467600"/>
              <a:gd name="connsiteY944" fmla="*/ 127638 h 6858000"/>
              <a:gd name="connsiteX945" fmla="*/ 2867960 w 7467600"/>
              <a:gd name="connsiteY945" fmla="*/ 0 h 6858000"/>
              <a:gd name="connsiteX946" fmla="*/ 1057230 w 7467600"/>
              <a:gd name="connsiteY946" fmla="*/ 0 h 6858000"/>
              <a:gd name="connsiteX947" fmla="*/ 1111003 w 7467600"/>
              <a:gd name="connsiteY947" fmla="*/ 0 h 6858000"/>
              <a:gd name="connsiteX948" fmla="*/ 1125553 w 7467600"/>
              <a:gd name="connsiteY948" fmla="*/ 52588 h 6858000"/>
              <a:gd name="connsiteX949" fmla="*/ 1304276 w 7467600"/>
              <a:gd name="connsiteY949" fmla="*/ 476275 h 6858000"/>
              <a:gd name="connsiteX950" fmla="*/ 1492066 w 7467600"/>
              <a:gd name="connsiteY950" fmla="*/ 886333 h 6858000"/>
              <a:gd name="connsiteX951" fmla="*/ 1423698 w 7467600"/>
              <a:gd name="connsiteY951" fmla="*/ 710817 h 6858000"/>
              <a:gd name="connsiteX952" fmla="*/ 1357609 w 7467600"/>
              <a:gd name="connsiteY952" fmla="*/ 532892 h 6858000"/>
              <a:gd name="connsiteX953" fmla="*/ 1309550 w 7467600"/>
              <a:gd name="connsiteY953" fmla="*/ 374031 h 6858000"/>
              <a:gd name="connsiteX954" fmla="*/ 1193673 w 7467600"/>
              <a:gd name="connsiteY954" fmla="*/ 49533 h 6858000"/>
              <a:gd name="connsiteX955" fmla="*/ 1164391 w 7467600"/>
              <a:gd name="connsiteY955" fmla="*/ 0 h 6858000"/>
              <a:gd name="connsiteX956" fmla="*/ 1200666 w 7467600"/>
              <a:gd name="connsiteY956" fmla="*/ 0 h 6858000"/>
              <a:gd name="connsiteX957" fmla="*/ 1223408 w 7467600"/>
              <a:gd name="connsiteY957" fmla="*/ 38996 h 6858000"/>
              <a:gd name="connsiteX958" fmla="*/ 1339635 w 7467600"/>
              <a:gd name="connsiteY958" fmla="*/ 365517 h 6858000"/>
              <a:gd name="connsiteX959" fmla="*/ 1387469 w 7467600"/>
              <a:gd name="connsiteY959" fmla="*/ 523079 h 6858000"/>
              <a:gd name="connsiteX960" fmla="*/ 1452685 w 7467600"/>
              <a:gd name="connsiteY960" fmla="*/ 699806 h 6858000"/>
              <a:gd name="connsiteX961" fmla="*/ 1492092 w 7467600"/>
              <a:gd name="connsiteY961" fmla="*/ 800424 h 6858000"/>
              <a:gd name="connsiteX962" fmla="*/ 1455302 w 7467600"/>
              <a:gd name="connsiteY962" fmla="*/ 632913 h 6858000"/>
              <a:gd name="connsiteX963" fmla="*/ 1222336 w 7467600"/>
              <a:gd name="connsiteY963" fmla="*/ 9480 h 6858000"/>
              <a:gd name="connsiteX964" fmla="*/ 1214634 w 7467600"/>
              <a:gd name="connsiteY964" fmla="*/ 0 h 6858000"/>
              <a:gd name="connsiteX965" fmla="*/ 1289827 w 7467600"/>
              <a:gd name="connsiteY965" fmla="*/ 0 h 6858000"/>
              <a:gd name="connsiteX966" fmla="*/ 1321076 w 7467600"/>
              <a:gd name="connsiteY966" fmla="*/ 59722 h 6858000"/>
              <a:gd name="connsiteX967" fmla="*/ 1512579 w 7467600"/>
              <a:gd name="connsiteY967" fmla="*/ 626441 h 6858000"/>
              <a:gd name="connsiteX968" fmla="*/ 1506076 w 7467600"/>
              <a:gd name="connsiteY968" fmla="*/ 1089289 h 6858000"/>
              <a:gd name="connsiteX969" fmla="*/ 1486346 w 7467600"/>
              <a:gd name="connsiteY969" fmla="*/ 1079919 h 6858000"/>
              <a:gd name="connsiteX970" fmla="*/ 1070511 w 7467600"/>
              <a:gd name="connsiteY970" fmla="*/ 48609 h 6858000"/>
              <a:gd name="connsiteX971" fmla="*/ 1057230 w 7467600"/>
              <a:gd name="connsiteY971" fmla="*/ 0 h 6858000"/>
              <a:gd name="connsiteX972" fmla="*/ 43151 w 7467600"/>
              <a:gd name="connsiteY972" fmla="*/ 0 h 6858000"/>
              <a:gd name="connsiteX973" fmla="*/ 95283 w 7467600"/>
              <a:gd name="connsiteY973" fmla="*/ 0 h 6858000"/>
              <a:gd name="connsiteX974" fmla="*/ 300708 w 7467600"/>
              <a:gd name="connsiteY974" fmla="*/ 154571 h 6858000"/>
              <a:gd name="connsiteX975" fmla="*/ 530414 w 7467600"/>
              <a:gd name="connsiteY975" fmla="*/ 354673 h 6858000"/>
              <a:gd name="connsiteX976" fmla="*/ 333785 w 7467600"/>
              <a:gd name="connsiteY976" fmla="*/ 161564 h 6858000"/>
              <a:gd name="connsiteX977" fmla="*/ 147005 w 7467600"/>
              <a:gd name="connsiteY977" fmla="*/ 0 h 6858000"/>
              <a:gd name="connsiteX978" fmla="*/ 272509 w 7467600"/>
              <a:gd name="connsiteY978" fmla="*/ 0 h 6858000"/>
              <a:gd name="connsiteX979" fmla="*/ 326276 w 7467600"/>
              <a:gd name="connsiteY979" fmla="*/ 45847 h 6858000"/>
              <a:gd name="connsiteX980" fmla="*/ 823759 w 7467600"/>
              <a:gd name="connsiteY980" fmla="*/ 574145 h 6858000"/>
              <a:gd name="connsiteX981" fmla="*/ 811254 w 7467600"/>
              <a:gd name="connsiteY981" fmla="*/ 665546 h 6858000"/>
              <a:gd name="connsiteX982" fmla="*/ 154042 w 7467600"/>
              <a:gd name="connsiteY982" fmla="*/ 261522 h 6858000"/>
              <a:gd name="connsiteX983" fmla="*/ 13550 w 7467600"/>
              <a:gd name="connsiteY983" fmla="*/ 158423 h 6858000"/>
              <a:gd name="connsiteX984" fmla="*/ 0 w 7467600"/>
              <a:gd name="connsiteY984" fmla="*/ 146618 h 6858000"/>
              <a:gd name="connsiteX985" fmla="*/ 0 w 7467600"/>
              <a:gd name="connsiteY985" fmla="*/ 59161 h 6858000"/>
              <a:gd name="connsiteX986" fmla="*/ 45427 w 7467600"/>
              <a:gd name="connsiteY986" fmla="*/ 101078 h 6858000"/>
              <a:gd name="connsiteX987" fmla="*/ 630103 w 7467600"/>
              <a:gd name="connsiteY987" fmla="*/ 485885 h 6858000"/>
              <a:gd name="connsiteX988" fmla="*/ 532040 w 7467600"/>
              <a:gd name="connsiteY988" fmla="*/ 399359 h 6858000"/>
              <a:gd name="connsiteX989" fmla="*/ 517618 w 7467600"/>
              <a:gd name="connsiteY989" fmla="*/ 385726 h 6858000"/>
              <a:gd name="connsiteX990" fmla="*/ 285074 w 7467600"/>
              <a:gd name="connsiteY990" fmla="*/ 182755 h 6858000"/>
              <a:gd name="connsiteX991" fmla="*/ 43151 w 7467600"/>
              <a:gd name="connsiteY99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12201 w 7467600"/>
              <a:gd name="connsiteY134" fmla="*/ 5128278 h 6858000"/>
              <a:gd name="connsiteX135" fmla="*/ 1903353 w 7467600"/>
              <a:gd name="connsiteY135" fmla="*/ 5044827 h 6858000"/>
              <a:gd name="connsiteX136" fmla="*/ 1936931 w 7467600"/>
              <a:gd name="connsiteY136" fmla="*/ 5093954 h 6858000"/>
              <a:gd name="connsiteX137" fmla="*/ 2195868 w 7467600"/>
              <a:gd name="connsiteY137" fmla="*/ 5396574 h 6858000"/>
              <a:gd name="connsiteX138" fmla="*/ 2088852 w 7467600"/>
              <a:gd name="connsiteY138" fmla="*/ 5166123 h 6858000"/>
              <a:gd name="connsiteX139" fmla="*/ 1958241 w 7467600"/>
              <a:gd name="connsiteY139" fmla="*/ 5067955 h 6858000"/>
              <a:gd name="connsiteX140" fmla="*/ 1903353 w 7467600"/>
              <a:gd name="connsiteY140" fmla="*/ 5044827 h 6858000"/>
              <a:gd name="connsiteX141" fmla="*/ 1979378 w 7467600"/>
              <a:gd name="connsiteY141" fmla="*/ 4769504 h 6858000"/>
              <a:gd name="connsiteX142" fmla="*/ 2882120 w 7467600"/>
              <a:gd name="connsiteY142" fmla="*/ 5064547 h 6858000"/>
              <a:gd name="connsiteX143" fmla="*/ 2793103 w 7467600"/>
              <a:gd name="connsiteY143" fmla="*/ 5039699 h 6858000"/>
              <a:gd name="connsiteX144" fmla="*/ 2770041 w 7467600"/>
              <a:gd name="connsiteY144" fmla="*/ 5033634 h 6858000"/>
              <a:gd name="connsiteX145" fmla="*/ 1979378 w 7467600"/>
              <a:gd name="connsiteY145" fmla="*/ 4769504 h 6858000"/>
              <a:gd name="connsiteX146" fmla="*/ 1927410 w 7467600"/>
              <a:gd name="connsiteY146" fmla="*/ 4716164 h 6858000"/>
              <a:gd name="connsiteX147" fmla="*/ 1959587 w 7467600"/>
              <a:gd name="connsiteY147" fmla="*/ 4728849 h 6858000"/>
              <a:gd name="connsiteX148" fmla="*/ 2777707 w 7467600"/>
              <a:gd name="connsiteY148" fmla="*/ 5003991 h 6858000"/>
              <a:gd name="connsiteX149" fmla="*/ 2800768 w 7467600"/>
              <a:gd name="connsiteY149" fmla="*/ 5010056 h 6858000"/>
              <a:gd name="connsiteX150" fmla="*/ 2879408 w 7467600"/>
              <a:gd name="connsiteY150" fmla="*/ 5031590 h 6858000"/>
              <a:gd name="connsiteX151" fmla="*/ 2862295 w 7467600"/>
              <a:gd name="connsiteY151" fmla="*/ 5022958 h 6858000"/>
              <a:gd name="connsiteX152" fmla="*/ 2813343 w 7467600"/>
              <a:gd name="connsiteY152" fmla="*/ 4998369 h 6858000"/>
              <a:gd name="connsiteX153" fmla="*/ 2646245 w 7467600"/>
              <a:gd name="connsiteY153" fmla="*/ 4930999 h 6858000"/>
              <a:gd name="connsiteX154" fmla="*/ 1999243 w 7467600"/>
              <a:gd name="connsiteY154" fmla="*/ 4730524 h 6858000"/>
              <a:gd name="connsiteX155" fmla="*/ 1979527 w 7467600"/>
              <a:gd name="connsiteY155" fmla="*/ 4726651 h 6858000"/>
              <a:gd name="connsiteX156" fmla="*/ 1927410 w 7467600"/>
              <a:gd name="connsiteY156" fmla="*/ 4716164 h 6858000"/>
              <a:gd name="connsiteX157" fmla="*/ 1997014 w 7467600"/>
              <a:gd name="connsiteY157" fmla="*/ 4698007 h 6858000"/>
              <a:gd name="connsiteX158" fmla="*/ 2005458 w 7467600"/>
              <a:gd name="connsiteY158" fmla="*/ 4699540 h 6858000"/>
              <a:gd name="connsiteX159" fmla="*/ 2657186 w 7467600"/>
              <a:gd name="connsiteY159" fmla="*/ 4901687 h 6858000"/>
              <a:gd name="connsiteX160" fmla="*/ 2826662 w 7467600"/>
              <a:gd name="connsiteY160" fmla="*/ 4970362 h 6858000"/>
              <a:gd name="connsiteX161" fmla="*/ 2876100 w 7467600"/>
              <a:gd name="connsiteY161" fmla="*/ 4995397 h 6858000"/>
              <a:gd name="connsiteX162" fmla="*/ 3042600 w 7467600"/>
              <a:gd name="connsiteY162" fmla="*/ 5059532 h 6858000"/>
              <a:gd name="connsiteX163" fmla="*/ 1997014 w 7467600"/>
              <a:gd name="connsiteY163" fmla="*/ 4698007 h 6858000"/>
              <a:gd name="connsiteX164" fmla="*/ 2305292 w 7467600"/>
              <a:gd name="connsiteY164" fmla="*/ 4219492 h 6858000"/>
              <a:gd name="connsiteX165" fmla="*/ 3360922 w 7467600"/>
              <a:gd name="connsiteY165" fmla="*/ 4529373 h 6858000"/>
              <a:gd name="connsiteX166" fmla="*/ 3492420 w 7467600"/>
              <a:gd name="connsiteY166" fmla="*/ 4510145 h 6858000"/>
              <a:gd name="connsiteX167" fmla="*/ 3364086 w 7467600"/>
              <a:gd name="connsiteY167" fmla="*/ 4480340 h 6858000"/>
              <a:gd name="connsiteX168" fmla="*/ 3225818 w 7467600"/>
              <a:gd name="connsiteY168" fmla="*/ 4411822 h 6858000"/>
              <a:gd name="connsiteX169" fmla="*/ 3129696 w 7467600"/>
              <a:gd name="connsiteY169" fmla="*/ 4360704 h 6858000"/>
              <a:gd name="connsiteX170" fmla="*/ 2814545 w 7467600"/>
              <a:gd name="connsiteY170" fmla="*/ 4282955 h 6858000"/>
              <a:gd name="connsiteX171" fmla="*/ 2305292 w 7467600"/>
              <a:gd name="connsiteY171" fmla="*/ 4219492 h 6858000"/>
              <a:gd name="connsiteX172" fmla="*/ 2626982 w 7467600"/>
              <a:gd name="connsiteY172" fmla="*/ 4206450 h 6858000"/>
              <a:gd name="connsiteX173" fmla="*/ 2490617 w 7467600"/>
              <a:gd name="connsiteY173" fmla="*/ 4206951 h 6858000"/>
              <a:gd name="connsiteX174" fmla="*/ 2819869 w 7467600"/>
              <a:gd name="connsiteY174" fmla="*/ 4252936 h 6858000"/>
              <a:gd name="connsiteX175" fmla="*/ 3143018 w 7467600"/>
              <a:gd name="connsiteY175" fmla="*/ 4332698 h 6858000"/>
              <a:gd name="connsiteX176" fmla="*/ 3241520 w 7467600"/>
              <a:gd name="connsiteY176" fmla="*/ 4385112 h 6858000"/>
              <a:gd name="connsiteX177" fmla="*/ 3374575 w 7467600"/>
              <a:gd name="connsiteY177" fmla="*/ 4451517 h 6858000"/>
              <a:gd name="connsiteX178" fmla="*/ 3505221 w 7467600"/>
              <a:gd name="connsiteY178" fmla="*/ 4480757 h 6858000"/>
              <a:gd name="connsiteX179" fmla="*/ 2626982 w 7467600"/>
              <a:gd name="connsiteY179" fmla="*/ 4206450 h 6858000"/>
              <a:gd name="connsiteX180" fmla="*/ 1310106 w 7467600"/>
              <a:gd name="connsiteY180" fmla="*/ 3943217 h 6858000"/>
              <a:gd name="connsiteX181" fmla="*/ 854994 w 7467600"/>
              <a:gd name="connsiteY181" fmla="*/ 4399136 h 6858000"/>
              <a:gd name="connsiteX182" fmla="*/ 742462 w 7467600"/>
              <a:gd name="connsiteY182" fmla="*/ 4594648 h 6858000"/>
              <a:gd name="connsiteX183" fmla="*/ 820602 w 7467600"/>
              <a:gd name="connsiteY183" fmla="*/ 4485915 h 6858000"/>
              <a:gd name="connsiteX184" fmla="*/ 878295 w 7467600"/>
              <a:gd name="connsiteY184" fmla="*/ 4403594 h 6858000"/>
              <a:gd name="connsiteX185" fmla="*/ 1240607 w 7467600"/>
              <a:gd name="connsiteY185" fmla="*/ 4010401 h 6858000"/>
              <a:gd name="connsiteX186" fmla="*/ 1310106 w 7467600"/>
              <a:gd name="connsiteY186" fmla="*/ 3943217 h 6858000"/>
              <a:gd name="connsiteX187" fmla="*/ 1423113 w 7467600"/>
              <a:gd name="connsiteY187" fmla="*/ 3874565 h 6858000"/>
              <a:gd name="connsiteX188" fmla="*/ 1260565 w 7467600"/>
              <a:gd name="connsiteY188" fmla="*/ 4031982 h 6858000"/>
              <a:gd name="connsiteX189" fmla="*/ 901900 w 7467600"/>
              <a:gd name="connsiteY189" fmla="*/ 4421236 h 6858000"/>
              <a:gd name="connsiteX190" fmla="*/ 845044 w 7467600"/>
              <a:gd name="connsiteY190" fmla="*/ 4502436 h 6858000"/>
              <a:gd name="connsiteX191" fmla="*/ 685926 w 7467600"/>
              <a:gd name="connsiteY191" fmla="*/ 4703069 h 6858000"/>
              <a:gd name="connsiteX192" fmla="*/ 684248 w 7467600"/>
              <a:gd name="connsiteY192" fmla="*/ 4706721 h 6858000"/>
              <a:gd name="connsiteX193" fmla="*/ 1423113 w 7467600"/>
              <a:gd name="connsiteY193" fmla="*/ 3874565 h 6858000"/>
              <a:gd name="connsiteX194" fmla="*/ 3316479 w 7467600"/>
              <a:gd name="connsiteY194" fmla="*/ 3872136 h 6858000"/>
              <a:gd name="connsiteX195" fmla="*/ 3546806 w 7467600"/>
              <a:gd name="connsiteY195" fmla="*/ 4356139 h 6858000"/>
              <a:gd name="connsiteX196" fmla="*/ 3364433 w 7467600"/>
              <a:gd name="connsiteY196" fmla="*/ 3953121 h 6858000"/>
              <a:gd name="connsiteX197" fmla="*/ 3316479 w 7467600"/>
              <a:gd name="connsiteY197" fmla="*/ 3872136 h 6858000"/>
              <a:gd name="connsiteX198" fmla="*/ 3291335 w 7467600"/>
              <a:gd name="connsiteY198" fmla="*/ 3767420 h 6858000"/>
              <a:gd name="connsiteX199" fmla="*/ 3390805 w 7467600"/>
              <a:gd name="connsiteY199" fmla="*/ 3937163 h 6858000"/>
              <a:gd name="connsiteX200" fmla="*/ 3579062 w 7467600"/>
              <a:gd name="connsiteY200" fmla="*/ 4359040 h 6858000"/>
              <a:gd name="connsiteX201" fmla="*/ 3467355 w 7467600"/>
              <a:gd name="connsiteY201" fmla="*/ 3988130 h 6858000"/>
              <a:gd name="connsiteX202" fmla="*/ 3310753 w 7467600"/>
              <a:gd name="connsiteY202" fmla="*/ 3787140 h 6858000"/>
              <a:gd name="connsiteX203" fmla="*/ 3291335 w 7467600"/>
              <a:gd name="connsiteY203" fmla="*/ 3767420 h 6858000"/>
              <a:gd name="connsiteX204" fmla="*/ 1635889 w 7467600"/>
              <a:gd name="connsiteY204" fmla="*/ 3709494 h 6858000"/>
              <a:gd name="connsiteX205" fmla="*/ 1634800 w 7467600"/>
              <a:gd name="connsiteY205" fmla="*/ 3731111 h 6858000"/>
              <a:gd name="connsiteX206" fmla="*/ 1635889 w 7467600"/>
              <a:gd name="connsiteY206" fmla="*/ 3709494 h 6858000"/>
              <a:gd name="connsiteX207" fmla="*/ 1510397 w 7467600"/>
              <a:gd name="connsiteY207" fmla="*/ 3684705 h 6858000"/>
              <a:gd name="connsiteX208" fmla="*/ 1146550 w 7467600"/>
              <a:gd name="connsiteY208" fmla="*/ 3802012 h 6858000"/>
              <a:gd name="connsiteX209" fmla="*/ 698834 w 7467600"/>
              <a:gd name="connsiteY209" fmla="*/ 3952272 h 6858000"/>
              <a:gd name="connsiteX210" fmla="*/ 34256 w 7467600"/>
              <a:gd name="connsiteY210" fmla="*/ 4347603 h 6858000"/>
              <a:gd name="connsiteX211" fmla="*/ 527241 w 7467600"/>
              <a:gd name="connsiteY211" fmla="*/ 4065078 h 6858000"/>
              <a:gd name="connsiteX212" fmla="*/ 1510397 w 7467600"/>
              <a:gd name="connsiteY212" fmla="*/ 3684705 h 6858000"/>
              <a:gd name="connsiteX213" fmla="*/ 1313114 w 7467600"/>
              <a:gd name="connsiteY213" fmla="*/ 3655216 h 6858000"/>
              <a:gd name="connsiteX214" fmla="*/ 1109304 w 7467600"/>
              <a:gd name="connsiteY214" fmla="*/ 3669030 h 6858000"/>
              <a:gd name="connsiteX215" fmla="*/ 8129 w 7467600"/>
              <a:gd name="connsiteY215" fmla="*/ 4330519 h 6858000"/>
              <a:gd name="connsiteX216" fmla="*/ 687572 w 7467600"/>
              <a:gd name="connsiteY216" fmla="*/ 3925629 h 6858000"/>
              <a:gd name="connsiteX217" fmla="*/ 1138365 w 7467600"/>
              <a:gd name="connsiteY217" fmla="*/ 3774515 h 6858000"/>
              <a:gd name="connsiteX218" fmla="*/ 1505579 w 7467600"/>
              <a:gd name="connsiteY218" fmla="*/ 3655526 h 6858000"/>
              <a:gd name="connsiteX219" fmla="*/ 1313114 w 7467600"/>
              <a:gd name="connsiteY219" fmla="*/ 3655216 h 6858000"/>
              <a:gd name="connsiteX220" fmla="*/ 3655073 w 7467600"/>
              <a:gd name="connsiteY220" fmla="*/ 3650884 h 6858000"/>
              <a:gd name="connsiteX221" fmla="*/ 3989938 w 7467600"/>
              <a:gd name="connsiteY221" fmla="*/ 3991685 h 6858000"/>
              <a:gd name="connsiteX222" fmla="*/ 4393907 w 7467600"/>
              <a:gd name="connsiteY222" fmla="*/ 4261258 h 6858000"/>
              <a:gd name="connsiteX223" fmla="*/ 4648051 w 7467600"/>
              <a:gd name="connsiteY223" fmla="*/ 4374051 h 6858000"/>
              <a:gd name="connsiteX224" fmla="*/ 4383389 w 7467600"/>
              <a:gd name="connsiteY224" fmla="*/ 4184369 h 6858000"/>
              <a:gd name="connsiteX225" fmla="*/ 4165508 w 7467600"/>
              <a:gd name="connsiteY225" fmla="*/ 4035196 h 6858000"/>
              <a:gd name="connsiteX226" fmla="*/ 4068162 w 7467600"/>
              <a:gd name="connsiteY226" fmla="*/ 3953394 h 6858000"/>
              <a:gd name="connsiteX227" fmla="*/ 3981416 w 7467600"/>
              <a:gd name="connsiteY227" fmla="*/ 3880482 h 6858000"/>
              <a:gd name="connsiteX228" fmla="*/ 3800147 w 7467600"/>
              <a:gd name="connsiteY228" fmla="*/ 3749872 h 6858000"/>
              <a:gd name="connsiteX229" fmla="*/ 3655073 w 7467600"/>
              <a:gd name="connsiteY229" fmla="*/ 3650884 h 6858000"/>
              <a:gd name="connsiteX230" fmla="*/ 3670252 w 7467600"/>
              <a:gd name="connsiteY230" fmla="*/ 3622798 h 6858000"/>
              <a:gd name="connsiteX231" fmla="*/ 3817258 w 7467600"/>
              <a:gd name="connsiteY231" fmla="*/ 3723577 h 6858000"/>
              <a:gd name="connsiteX232" fmla="*/ 4000461 w 7467600"/>
              <a:gd name="connsiteY232" fmla="*/ 3855966 h 6858000"/>
              <a:gd name="connsiteX233" fmla="*/ 4088180 w 7467600"/>
              <a:gd name="connsiteY233" fmla="*/ 3929774 h 6858000"/>
              <a:gd name="connsiteX234" fmla="*/ 4184555 w 7467600"/>
              <a:gd name="connsiteY234" fmla="*/ 4010683 h 6858000"/>
              <a:gd name="connsiteX235" fmla="*/ 4399563 w 7467600"/>
              <a:gd name="connsiteY235" fmla="*/ 4158106 h 6858000"/>
              <a:gd name="connsiteX236" fmla="*/ 4684469 w 7467600"/>
              <a:gd name="connsiteY236" fmla="*/ 4364680 h 6858000"/>
              <a:gd name="connsiteX237" fmla="*/ 4690271 w 7467600"/>
              <a:gd name="connsiteY237" fmla="*/ 4370034 h 6858000"/>
              <a:gd name="connsiteX238" fmla="*/ 4136093 w 7467600"/>
              <a:gd name="connsiteY238" fmla="*/ 3858466 h 6858000"/>
              <a:gd name="connsiteX239" fmla="*/ 3670252 w 7467600"/>
              <a:gd name="connsiteY239" fmla="*/ 3622798 h 6858000"/>
              <a:gd name="connsiteX240" fmla="*/ 4440129 w 7467600"/>
              <a:gd name="connsiteY240" fmla="*/ 3448571 h 6858000"/>
              <a:gd name="connsiteX241" fmla="*/ 4856525 w 7467600"/>
              <a:gd name="connsiteY241" fmla="*/ 3915351 h 6858000"/>
              <a:gd name="connsiteX242" fmla="*/ 5059055 w 7467600"/>
              <a:gd name="connsiteY242" fmla="*/ 4108918 h 6858000"/>
              <a:gd name="connsiteX243" fmla="*/ 5290070 w 7467600"/>
              <a:gd name="connsiteY243" fmla="*/ 4263619 h 6858000"/>
              <a:gd name="connsiteX244" fmla="*/ 4834991 w 7467600"/>
              <a:gd name="connsiteY244" fmla="*/ 3830985 h 6858000"/>
              <a:gd name="connsiteX245" fmla="*/ 4440129 w 7467600"/>
              <a:gd name="connsiteY245" fmla="*/ 3448571 h 6858000"/>
              <a:gd name="connsiteX246" fmla="*/ 4441737 w 7467600"/>
              <a:gd name="connsiteY246" fmla="*/ 3399734 h 6858000"/>
              <a:gd name="connsiteX247" fmla="*/ 4431236 w 7467600"/>
              <a:gd name="connsiteY247" fmla="*/ 3400954 h 6858000"/>
              <a:gd name="connsiteX248" fmla="*/ 4557150 w 7467600"/>
              <a:gd name="connsiteY248" fmla="*/ 3510023 h 6858000"/>
              <a:gd name="connsiteX249" fmla="*/ 4856936 w 7467600"/>
              <a:gd name="connsiteY249" fmla="*/ 3809146 h 6858000"/>
              <a:gd name="connsiteX250" fmla="*/ 5111996 w 7467600"/>
              <a:gd name="connsiteY250" fmla="*/ 4065759 h 6858000"/>
              <a:gd name="connsiteX251" fmla="*/ 5388878 w 7467600"/>
              <a:gd name="connsiteY251" fmla="*/ 4300185 h 6858000"/>
              <a:gd name="connsiteX252" fmla="*/ 5425556 w 7467600"/>
              <a:gd name="connsiteY252" fmla="*/ 4308967 h 6858000"/>
              <a:gd name="connsiteX253" fmla="*/ 4943646 w 7467600"/>
              <a:gd name="connsiteY253" fmla="*/ 3822916 h 6858000"/>
              <a:gd name="connsiteX254" fmla="*/ 4594837 w 7467600"/>
              <a:gd name="connsiteY254" fmla="*/ 3532274 h 6858000"/>
              <a:gd name="connsiteX255" fmla="*/ 4441737 w 7467600"/>
              <a:gd name="connsiteY255" fmla="*/ 3399734 h 6858000"/>
              <a:gd name="connsiteX256" fmla="*/ 5425834 w 7467600"/>
              <a:gd name="connsiteY256" fmla="*/ 3162785 h 6858000"/>
              <a:gd name="connsiteX257" fmla="*/ 5401644 w 7467600"/>
              <a:gd name="connsiteY257" fmla="*/ 3617847 h 6858000"/>
              <a:gd name="connsiteX258" fmla="*/ 5467256 w 7467600"/>
              <a:gd name="connsiteY258" fmla="*/ 4175494 h 6858000"/>
              <a:gd name="connsiteX259" fmla="*/ 5448069 w 7467600"/>
              <a:gd name="connsiteY259" fmla="*/ 3567554 h 6858000"/>
              <a:gd name="connsiteX260" fmla="*/ 5425834 w 7467600"/>
              <a:gd name="connsiteY260" fmla="*/ 3162785 h 6858000"/>
              <a:gd name="connsiteX261" fmla="*/ 1318687 w 7467600"/>
              <a:gd name="connsiteY261" fmla="*/ 3113840 h 6858000"/>
              <a:gd name="connsiteX262" fmla="*/ 1066793 w 7467600"/>
              <a:gd name="connsiteY262" fmla="*/ 3212171 h 6858000"/>
              <a:gd name="connsiteX263" fmla="*/ 993319 w 7467600"/>
              <a:gd name="connsiteY263" fmla="*/ 3247648 h 6858000"/>
              <a:gd name="connsiteX264" fmla="*/ 853081 w 7467600"/>
              <a:gd name="connsiteY264" fmla="*/ 3312410 h 6858000"/>
              <a:gd name="connsiteX265" fmla="*/ 805957 w 7467600"/>
              <a:gd name="connsiteY265" fmla="*/ 3330443 h 6858000"/>
              <a:gd name="connsiteX266" fmla="*/ 1318687 w 7467600"/>
              <a:gd name="connsiteY266" fmla="*/ 3113840 h 6858000"/>
              <a:gd name="connsiteX267" fmla="*/ 5453702 w 7467600"/>
              <a:gd name="connsiteY267" fmla="*/ 3090882 h 6858000"/>
              <a:gd name="connsiteX268" fmla="*/ 5480135 w 7467600"/>
              <a:gd name="connsiteY268" fmla="*/ 3565802 h 6858000"/>
              <a:gd name="connsiteX269" fmla="*/ 5499023 w 7467600"/>
              <a:gd name="connsiteY269" fmla="*/ 4166310 h 6858000"/>
              <a:gd name="connsiteX270" fmla="*/ 5547022 w 7467600"/>
              <a:gd name="connsiteY270" fmla="*/ 3607838 h 6858000"/>
              <a:gd name="connsiteX271" fmla="*/ 5515964 w 7467600"/>
              <a:gd name="connsiteY271" fmla="*/ 3378541 h 6858000"/>
              <a:gd name="connsiteX272" fmla="*/ 5453702 w 7467600"/>
              <a:gd name="connsiteY272" fmla="*/ 3090882 h 6858000"/>
              <a:gd name="connsiteX273" fmla="*/ 1238695 w 7467600"/>
              <a:gd name="connsiteY273" fmla="*/ 3076820 h 6858000"/>
              <a:gd name="connsiteX274" fmla="*/ 716371 w 7467600"/>
              <a:gd name="connsiteY274" fmla="*/ 3293249 h 6858000"/>
              <a:gd name="connsiteX275" fmla="*/ 579522 w 7467600"/>
              <a:gd name="connsiteY275" fmla="*/ 3371759 h 6858000"/>
              <a:gd name="connsiteX276" fmla="*/ 600288 w 7467600"/>
              <a:gd name="connsiteY276" fmla="*/ 3365555 h 6858000"/>
              <a:gd name="connsiteX277" fmla="*/ 840692 w 7467600"/>
              <a:gd name="connsiteY277" fmla="*/ 3284921 h 6858000"/>
              <a:gd name="connsiteX278" fmla="*/ 979248 w 7467600"/>
              <a:gd name="connsiteY278" fmla="*/ 3221003 h 6858000"/>
              <a:gd name="connsiteX279" fmla="*/ 1053282 w 7467600"/>
              <a:gd name="connsiteY279" fmla="*/ 3185247 h 6858000"/>
              <a:gd name="connsiteX280" fmla="*/ 1320603 w 7467600"/>
              <a:gd name="connsiteY280" fmla="*/ 3081281 h 6858000"/>
              <a:gd name="connsiteX281" fmla="*/ 1238695 w 7467600"/>
              <a:gd name="connsiteY281" fmla="*/ 3076820 h 6858000"/>
              <a:gd name="connsiteX282" fmla="*/ 5425627 w 7467600"/>
              <a:gd name="connsiteY282" fmla="*/ 2954192 h 6858000"/>
              <a:gd name="connsiteX283" fmla="*/ 5470770 w 7467600"/>
              <a:gd name="connsiteY283" fmla="*/ 3005435 h 6858000"/>
              <a:gd name="connsiteX284" fmla="*/ 5519779 w 7467600"/>
              <a:gd name="connsiteY284" fmla="*/ 4359223 h 6858000"/>
              <a:gd name="connsiteX285" fmla="*/ 5520293 w 7467600"/>
              <a:gd name="connsiteY285" fmla="*/ 4360602 h 6858000"/>
              <a:gd name="connsiteX286" fmla="*/ 5767221 w 7467600"/>
              <a:gd name="connsiteY286" fmla="*/ 4665564 h 6858000"/>
              <a:gd name="connsiteX287" fmla="*/ 6937169 w 7467600"/>
              <a:gd name="connsiteY287" fmla="*/ 4815941 h 6858000"/>
              <a:gd name="connsiteX288" fmla="*/ 6953922 w 7467600"/>
              <a:gd name="connsiteY288" fmla="*/ 4890068 h 6858000"/>
              <a:gd name="connsiteX289" fmla="*/ 6071359 w 7467600"/>
              <a:gd name="connsiteY289" fmla="*/ 4770770 h 6858000"/>
              <a:gd name="connsiteX290" fmla="*/ 6038839 w 7467600"/>
              <a:gd name="connsiteY290" fmla="*/ 4764474 h 6858000"/>
              <a:gd name="connsiteX291" fmla="*/ 6038706 w 7467600"/>
              <a:gd name="connsiteY291" fmla="*/ 4763847 h 6858000"/>
              <a:gd name="connsiteX292" fmla="*/ 6037784 w 7467600"/>
              <a:gd name="connsiteY292" fmla="*/ 4764270 h 6858000"/>
              <a:gd name="connsiteX293" fmla="*/ 6038839 w 7467600"/>
              <a:gd name="connsiteY293" fmla="*/ 4764474 h 6858000"/>
              <a:gd name="connsiteX294" fmla="*/ 6040338 w 7467600"/>
              <a:gd name="connsiteY294" fmla="*/ 4771418 h 6858000"/>
              <a:gd name="connsiteX295" fmla="*/ 6024488 w 7467600"/>
              <a:gd name="connsiteY295" fmla="*/ 4809903 h 6858000"/>
              <a:gd name="connsiteX296" fmla="*/ 5599771 w 7467600"/>
              <a:gd name="connsiteY296" fmla="*/ 5509652 h 6858000"/>
              <a:gd name="connsiteX297" fmla="*/ 5548843 w 7467600"/>
              <a:gd name="connsiteY297" fmla="*/ 5563845 h 6858000"/>
              <a:gd name="connsiteX298" fmla="*/ 5940952 w 7467600"/>
              <a:gd name="connsiteY298" fmla="*/ 6250028 h 6858000"/>
              <a:gd name="connsiteX299" fmla="*/ 6043441 w 7467600"/>
              <a:gd name="connsiteY299" fmla="*/ 6665847 h 6858000"/>
              <a:gd name="connsiteX300" fmla="*/ 6093432 w 7467600"/>
              <a:gd name="connsiteY300" fmla="*/ 6858000 h 6858000"/>
              <a:gd name="connsiteX301" fmla="*/ 6034344 w 7467600"/>
              <a:gd name="connsiteY301" fmla="*/ 6858000 h 6858000"/>
              <a:gd name="connsiteX302" fmla="*/ 6026679 w 7467600"/>
              <a:gd name="connsiteY302" fmla="*/ 6836959 h 6858000"/>
              <a:gd name="connsiteX303" fmla="*/ 5800441 w 7467600"/>
              <a:gd name="connsiteY303" fmla="*/ 6335286 h 6858000"/>
              <a:gd name="connsiteX304" fmla="*/ 5526562 w 7467600"/>
              <a:gd name="connsiteY304" fmla="*/ 5705388 h 6858000"/>
              <a:gd name="connsiteX305" fmla="*/ 5519640 w 7467600"/>
              <a:gd name="connsiteY305" fmla="*/ 5683774 h 6858000"/>
              <a:gd name="connsiteX306" fmla="*/ 5844559 w 7467600"/>
              <a:gd name="connsiteY306" fmla="*/ 6553349 h 6858000"/>
              <a:gd name="connsiteX307" fmla="*/ 5975994 w 7467600"/>
              <a:gd name="connsiteY307" fmla="*/ 6858000 h 6858000"/>
              <a:gd name="connsiteX308" fmla="*/ 5898547 w 7467600"/>
              <a:gd name="connsiteY308" fmla="*/ 6858000 h 6858000"/>
              <a:gd name="connsiteX309" fmla="*/ 5682041 w 7467600"/>
              <a:gd name="connsiteY309" fmla="*/ 6355860 h 6858000"/>
              <a:gd name="connsiteX310" fmla="*/ 5461758 w 7467600"/>
              <a:gd name="connsiteY310" fmla="*/ 5820220 h 6858000"/>
              <a:gd name="connsiteX311" fmla="*/ 5237282 w 7467600"/>
              <a:gd name="connsiteY311" fmla="*/ 6579086 h 6858000"/>
              <a:gd name="connsiteX312" fmla="*/ 5115009 w 7467600"/>
              <a:gd name="connsiteY312" fmla="*/ 6858000 h 6858000"/>
              <a:gd name="connsiteX313" fmla="*/ 5028074 w 7467600"/>
              <a:gd name="connsiteY313" fmla="*/ 6858000 h 6858000"/>
              <a:gd name="connsiteX314" fmla="*/ 5079508 w 7467600"/>
              <a:gd name="connsiteY314" fmla="*/ 6749074 h 6858000"/>
              <a:gd name="connsiteX315" fmla="*/ 5371846 w 7467600"/>
              <a:gd name="connsiteY315" fmla="*/ 5924413 h 6858000"/>
              <a:gd name="connsiteX316" fmla="*/ 5270512 w 7467600"/>
              <a:gd name="connsiteY316" fmla="*/ 6138975 h 6858000"/>
              <a:gd name="connsiteX317" fmla="*/ 5062409 w 7467600"/>
              <a:gd name="connsiteY317" fmla="*/ 6653544 h 6858000"/>
              <a:gd name="connsiteX318" fmla="*/ 5036628 w 7467600"/>
              <a:gd name="connsiteY318" fmla="*/ 6754247 h 6858000"/>
              <a:gd name="connsiteX319" fmla="*/ 5009112 w 7467600"/>
              <a:gd name="connsiteY319" fmla="*/ 6858000 h 6858000"/>
              <a:gd name="connsiteX320" fmla="*/ 4976679 w 7467600"/>
              <a:gd name="connsiteY320" fmla="*/ 6858000 h 6858000"/>
              <a:gd name="connsiteX321" fmla="*/ 5006537 w 7467600"/>
              <a:gd name="connsiteY321" fmla="*/ 6747068 h 6858000"/>
              <a:gd name="connsiteX322" fmla="*/ 5032723 w 7467600"/>
              <a:gd name="connsiteY322" fmla="*/ 6644957 h 6858000"/>
              <a:gd name="connsiteX323" fmla="*/ 5242949 w 7467600"/>
              <a:gd name="connsiteY323" fmla="*/ 6125175 h 6858000"/>
              <a:gd name="connsiteX324" fmla="*/ 5286321 w 7467600"/>
              <a:gd name="connsiteY324" fmla="*/ 6033555 h 6858000"/>
              <a:gd name="connsiteX325" fmla="*/ 5008210 w 7467600"/>
              <a:gd name="connsiteY325" fmla="*/ 6649194 h 6858000"/>
              <a:gd name="connsiteX326" fmla="*/ 4986321 w 7467600"/>
              <a:gd name="connsiteY326" fmla="*/ 6765687 h 6858000"/>
              <a:gd name="connsiteX327" fmla="*/ 4973474 w 7467600"/>
              <a:gd name="connsiteY327" fmla="*/ 6858000 h 6858000"/>
              <a:gd name="connsiteX328" fmla="*/ 4907178 w 7467600"/>
              <a:gd name="connsiteY328" fmla="*/ 6858000 h 6858000"/>
              <a:gd name="connsiteX329" fmla="*/ 4910810 w 7467600"/>
              <a:gd name="connsiteY329" fmla="*/ 6829660 h 6858000"/>
              <a:gd name="connsiteX330" fmla="*/ 4987461 w 7467600"/>
              <a:gd name="connsiteY330" fmla="*/ 6432994 h 6858000"/>
              <a:gd name="connsiteX331" fmla="*/ 5179262 w 7467600"/>
              <a:gd name="connsiteY331" fmla="*/ 6035044 h 6858000"/>
              <a:gd name="connsiteX332" fmla="*/ 4689678 w 7467600"/>
              <a:gd name="connsiteY332" fmla="*/ 6440241 h 6858000"/>
              <a:gd name="connsiteX333" fmla="*/ 4477543 w 7467600"/>
              <a:gd name="connsiteY333" fmla="*/ 6674836 h 6858000"/>
              <a:gd name="connsiteX334" fmla="*/ 4329957 w 7467600"/>
              <a:gd name="connsiteY334" fmla="*/ 6858000 h 6858000"/>
              <a:gd name="connsiteX335" fmla="*/ 4218595 w 7467600"/>
              <a:gd name="connsiteY335" fmla="*/ 6858000 h 6858000"/>
              <a:gd name="connsiteX336" fmla="*/ 4368888 w 7467600"/>
              <a:gd name="connsiteY336" fmla="*/ 6668412 h 6858000"/>
              <a:gd name="connsiteX337" fmla="*/ 4563091 w 7467600"/>
              <a:gd name="connsiteY337" fmla="*/ 6442508 h 6858000"/>
              <a:gd name="connsiteX338" fmla="*/ 5387324 w 7467600"/>
              <a:gd name="connsiteY338" fmla="*/ 5705830 h 6858000"/>
              <a:gd name="connsiteX339" fmla="*/ 5073620 w 7467600"/>
              <a:gd name="connsiteY339" fmla="*/ 5955437 h 6858000"/>
              <a:gd name="connsiteX340" fmla="*/ 4689789 w 7467600"/>
              <a:gd name="connsiteY340" fmla="*/ 6268382 h 6858000"/>
              <a:gd name="connsiteX341" fmla="*/ 4418722 w 7467600"/>
              <a:gd name="connsiteY341" fmla="*/ 6570886 h 6858000"/>
              <a:gd name="connsiteX342" fmla="*/ 4214944 w 7467600"/>
              <a:gd name="connsiteY342" fmla="*/ 6858000 h 6858000"/>
              <a:gd name="connsiteX343" fmla="*/ 4177898 w 7467600"/>
              <a:gd name="connsiteY343" fmla="*/ 6858000 h 6858000"/>
              <a:gd name="connsiteX344" fmla="*/ 4391597 w 7467600"/>
              <a:gd name="connsiteY344" fmla="*/ 6556370 h 6858000"/>
              <a:gd name="connsiteX345" fmla="*/ 4668889 w 7467600"/>
              <a:gd name="connsiteY345" fmla="*/ 6246399 h 6858000"/>
              <a:gd name="connsiteX346" fmla="*/ 5055427 w 7467600"/>
              <a:gd name="connsiteY346" fmla="*/ 5931476 h 6858000"/>
              <a:gd name="connsiteX347" fmla="*/ 5371814 w 7467600"/>
              <a:gd name="connsiteY347" fmla="*/ 5678975 h 6858000"/>
              <a:gd name="connsiteX348" fmla="*/ 4987918 w 7467600"/>
              <a:gd name="connsiteY348" fmla="*/ 5838701 h 6858000"/>
              <a:gd name="connsiteX349" fmla="*/ 4317146 w 7467600"/>
              <a:gd name="connsiteY349" fmla="*/ 6587716 h 6858000"/>
              <a:gd name="connsiteX350" fmla="*/ 4171627 w 7467600"/>
              <a:gd name="connsiteY350" fmla="*/ 6858000 h 6858000"/>
              <a:gd name="connsiteX351" fmla="*/ 4081585 w 7467600"/>
              <a:gd name="connsiteY351" fmla="*/ 6858000 h 6858000"/>
              <a:gd name="connsiteX352" fmla="*/ 4238603 w 7467600"/>
              <a:gd name="connsiteY352" fmla="*/ 6559341 h 6858000"/>
              <a:gd name="connsiteX353" fmla="*/ 4778333 w 7467600"/>
              <a:gd name="connsiteY353" fmla="*/ 5873626 h 6858000"/>
              <a:gd name="connsiteX354" fmla="*/ 5414185 w 7467600"/>
              <a:gd name="connsiteY354" fmla="*/ 5573882 h 6858000"/>
              <a:gd name="connsiteX355" fmla="*/ 5959648 w 7467600"/>
              <a:gd name="connsiteY355" fmla="*/ 4760797 h 6858000"/>
              <a:gd name="connsiteX356" fmla="*/ 5355019 w 7467600"/>
              <a:gd name="connsiteY356" fmla="*/ 4734672 h 6858000"/>
              <a:gd name="connsiteX357" fmla="*/ 5083565 w 7467600"/>
              <a:gd name="connsiteY357" fmla="*/ 5179121 h 6858000"/>
              <a:gd name="connsiteX358" fmla="*/ 4713577 w 7467600"/>
              <a:gd name="connsiteY358" fmla="*/ 5616803 h 6858000"/>
              <a:gd name="connsiteX359" fmla="*/ 3989559 w 7467600"/>
              <a:gd name="connsiteY359" fmla="*/ 6145945 h 6858000"/>
              <a:gd name="connsiteX360" fmla="*/ 3939824 w 7467600"/>
              <a:gd name="connsiteY360" fmla="*/ 6066900 h 6858000"/>
              <a:gd name="connsiteX361" fmla="*/ 4584537 w 7467600"/>
              <a:gd name="connsiteY361" fmla="*/ 5324826 h 6858000"/>
              <a:gd name="connsiteX362" fmla="*/ 5037105 w 7467600"/>
              <a:gd name="connsiteY362" fmla="*/ 5088765 h 6858000"/>
              <a:gd name="connsiteX363" fmla="*/ 5039930 w 7467600"/>
              <a:gd name="connsiteY363" fmla="*/ 5089585 h 6858000"/>
              <a:gd name="connsiteX364" fmla="*/ 5263764 w 7467600"/>
              <a:gd name="connsiteY364" fmla="*/ 4735525 h 6858000"/>
              <a:gd name="connsiteX365" fmla="*/ 4086300 w 7467600"/>
              <a:gd name="connsiteY365" fmla="*/ 4884599 h 6858000"/>
              <a:gd name="connsiteX366" fmla="*/ 4085485 w 7467600"/>
              <a:gd name="connsiteY366" fmla="*/ 4899070 h 6858000"/>
              <a:gd name="connsiteX367" fmla="*/ 3871915 w 7467600"/>
              <a:gd name="connsiteY367" fmla="*/ 5253645 h 6858000"/>
              <a:gd name="connsiteX368" fmla="*/ 3799374 w 7467600"/>
              <a:gd name="connsiteY368" fmla="*/ 5466127 h 6858000"/>
              <a:gd name="connsiteX369" fmla="*/ 3498850 w 7467600"/>
              <a:gd name="connsiteY369" fmla="*/ 6661888 h 6858000"/>
              <a:gd name="connsiteX370" fmla="*/ 3399216 w 7467600"/>
              <a:gd name="connsiteY370" fmla="*/ 6858000 h 6858000"/>
              <a:gd name="connsiteX371" fmla="*/ 3303688 w 7467600"/>
              <a:gd name="connsiteY371" fmla="*/ 6858000 h 6858000"/>
              <a:gd name="connsiteX372" fmla="*/ 3391774 w 7467600"/>
              <a:gd name="connsiteY372" fmla="*/ 6697181 h 6858000"/>
              <a:gd name="connsiteX373" fmla="*/ 3735540 w 7467600"/>
              <a:gd name="connsiteY373" fmla="*/ 5546923 h 6858000"/>
              <a:gd name="connsiteX374" fmla="*/ 3729438 w 7467600"/>
              <a:gd name="connsiteY374" fmla="*/ 5569058 h 6858000"/>
              <a:gd name="connsiteX375" fmla="*/ 3707782 w 7467600"/>
              <a:gd name="connsiteY375" fmla="*/ 5644908 h 6858000"/>
              <a:gd name="connsiteX376" fmla="*/ 3583827 w 7467600"/>
              <a:gd name="connsiteY376" fmla="*/ 6039215 h 6858000"/>
              <a:gd name="connsiteX377" fmla="*/ 3547861 w 7467600"/>
              <a:gd name="connsiteY377" fmla="*/ 6129609 h 6858000"/>
              <a:gd name="connsiteX378" fmla="*/ 3490905 w 7467600"/>
              <a:gd name="connsiteY378" fmla="*/ 6277660 h 6858000"/>
              <a:gd name="connsiteX379" fmla="*/ 3455859 w 7467600"/>
              <a:gd name="connsiteY379" fmla="*/ 6391301 h 6858000"/>
              <a:gd name="connsiteX380" fmla="*/ 3429112 w 7467600"/>
              <a:gd name="connsiteY380" fmla="*/ 6479469 h 6858000"/>
              <a:gd name="connsiteX381" fmla="*/ 3304862 w 7467600"/>
              <a:gd name="connsiteY381" fmla="*/ 6796476 h 6858000"/>
              <a:gd name="connsiteX382" fmla="*/ 3276071 w 7467600"/>
              <a:gd name="connsiteY382" fmla="*/ 6858000 h 6858000"/>
              <a:gd name="connsiteX383" fmla="*/ 3240805 w 7467600"/>
              <a:gd name="connsiteY383" fmla="*/ 6858000 h 6858000"/>
              <a:gd name="connsiteX384" fmla="*/ 3275917 w 7467600"/>
              <a:gd name="connsiteY384" fmla="*/ 6783192 h 6858000"/>
              <a:gd name="connsiteX385" fmla="*/ 3399358 w 7467600"/>
              <a:gd name="connsiteY385" fmla="*/ 6469011 h 6858000"/>
              <a:gd name="connsiteX386" fmla="*/ 3425650 w 7467600"/>
              <a:gd name="connsiteY386" fmla="*/ 6381333 h 6858000"/>
              <a:gd name="connsiteX387" fmla="*/ 3460661 w 7467600"/>
              <a:gd name="connsiteY387" fmla="*/ 6266763 h 6858000"/>
              <a:gd name="connsiteX388" fmla="*/ 3518021 w 7467600"/>
              <a:gd name="connsiteY388" fmla="*/ 6117298 h 6858000"/>
              <a:gd name="connsiteX389" fmla="*/ 3554035 w 7467600"/>
              <a:gd name="connsiteY389" fmla="*/ 6027832 h 6858000"/>
              <a:gd name="connsiteX390" fmla="*/ 3677174 w 7467600"/>
              <a:gd name="connsiteY390" fmla="*/ 5636351 h 6858000"/>
              <a:gd name="connsiteX391" fmla="*/ 3698819 w 7467600"/>
              <a:gd name="connsiteY391" fmla="*/ 5560503 h 6858000"/>
              <a:gd name="connsiteX392" fmla="*/ 3702094 w 7467600"/>
              <a:gd name="connsiteY392" fmla="*/ 5549194 h 6858000"/>
              <a:gd name="connsiteX393" fmla="*/ 3398355 w 7467600"/>
              <a:gd name="connsiteY393" fmla="*/ 6094603 h 6858000"/>
              <a:gd name="connsiteX394" fmla="*/ 3193941 w 7467600"/>
              <a:gd name="connsiteY394" fmla="*/ 6798775 h 6858000"/>
              <a:gd name="connsiteX395" fmla="*/ 3184140 w 7467600"/>
              <a:gd name="connsiteY395" fmla="*/ 6858000 h 6858000"/>
              <a:gd name="connsiteX396" fmla="*/ 3099978 w 7467600"/>
              <a:gd name="connsiteY396" fmla="*/ 6858000 h 6858000"/>
              <a:gd name="connsiteX397" fmla="*/ 3101556 w 7467600"/>
              <a:gd name="connsiteY397" fmla="*/ 6843337 h 6858000"/>
              <a:gd name="connsiteX398" fmla="*/ 3370162 w 7467600"/>
              <a:gd name="connsiteY398" fmla="*/ 5785550 h 6858000"/>
              <a:gd name="connsiteX399" fmla="*/ 3746477 w 7467600"/>
              <a:gd name="connsiteY399" fmla="*/ 5377889 h 6858000"/>
              <a:gd name="connsiteX400" fmla="*/ 3863399 w 7467600"/>
              <a:gd name="connsiteY400" fmla="*/ 5087257 h 6858000"/>
              <a:gd name="connsiteX401" fmla="*/ 3968712 w 7467600"/>
              <a:gd name="connsiteY401" fmla="*/ 4913989 h 6858000"/>
              <a:gd name="connsiteX402" fmla="*/ 2792390 w 7467600"/>
              <a:gd name="connsiteY402" fmla="*/ 5382974 h 6858000"/>
              <a:gd name="connsiteX403" fmla="*/ 2714982 w 7467600"/>
              <a:gd name="connsiteY403" fmla="*/ 5427051 h 6858000"/>
              <a:gd name="connsiteX404" fmla="*/ 2813361 w 7467600"/>
              <a:gd name="connsiteY404" fmla="*/ 6023912 h 6858000"/>
              <a:gd name="connsiteX405" fmla="*/ 2688430 w 7467600"/>
              <a:gd name="connsiteY405" fmla="*/ 6801564 h 6858000"/>
              <a:gd name="connsiteX406" fmla="*/ 2629626 w 7467600"/>
              <a:gd name="connsiteY406" fmla="*/ 6763394 h 6858000"/>
              <a:gd name="connsiteX407" fmla="*/ 2565328 w 7467600"/>
              <a:gd name="connsiteY407" fmla="*/ 5516399 h 6858000"/>
              <a:gd name="connsiteX408" fmla="*/ 1922999 w 7467600"/>
              <a:gd name="connsiteY408" fmla="*/ 5980343 h 6858000"/>
              <a:gd name="connsiteX409" fmla="*/ 1950261 w 7467600"/>
              <a:gd name="connsiteY409" fmla="*/ 6405858 h 6858000"/>
              <a:gd name="connsiteX410" fmla="*/ 2365554 w 7467600"/>
              <a:gd name="connsiteY410" fmla="*/ 6759107 h 6858000"/>
              <a:gd name="connsiteX411" fmla="*/ 2424142 w 7467600"/>
              <a:gd name="connsiteY411" fmla="*/ 6858000 h 6858000"/>
              <a:gd name="connsiteX412" fmla="*/ 2395994 w 7467600"/>
              <a:gd name="connsiteY412" fmla="*/ 6858000 h 6858000"/>
              <a:gd name="connsiteX413" fmla="*/ 2392863 w 7467600"/>
              <a:gd name="connsiteY413" fmla="*/ 6852964 h 6858000"/>
              <a:gd name="connsiteX414" fmla="*/ 2017589 w 7467600"/>
              <a:gd name="connsiteY414" fmla="*/ 6493982 h 6858000"/>
              <a:gd name="connsiteX415" fmla="*/ 2147336 w 7467600"/>
              <a:gd name="connsiteY415" fmla="*/ 6594052 h 6858000"/>
              <a:gd name="connsiteX416" fmla="*/ 2207047 w 7467600"/>
              <a:gd name="connsiteY416" fmla="*/ 6654540 h 6858000"/>
              <a:gd name="connsiteX417" fmla="*/ 2299106 w 7467600"/>
              <a:gd name="connsiteY417" fmla="*/ 6778931 h 6858000"/>
              <a:gd name="connsiteX418" fmla="*/ 2314430 w 7467600"/>
              <a:gd name="connsiteY418" fmla="*/ 6801144 h 6858000"/>
              <a:gd name="connsiteX419" fmla="*/ 2352406 w 7467600"/>
              <a:gd name="connsiteY419" fmla="*/ 6858000 h 6858000"/>
              <a:gd name="connsiteX420" fmla="*/ 2314492 w 7467600"/>
              <a:gd name="connsiteY420" fmla="*/ 6858000 h 6858000"/>
              <a:gd name="connsiteX421" fmla="*/ 2288095 w 7467600"/>
              <a:gd name="connsiteY421" fmla="*/ 6818030 h 6858000"/>
              <a:gd name="connsiteX422" fmla="*/ 2272768 w 7467600"/>
              <a:gd name="connsiteY422" fmla="*/ 6795822 h 6858000"/>
              <a:gd name="connsiteX423" fmla="*/ 2182715 w 7467600"/>
              <a:gd name="connsiteY423" fmla="*/ 6675071 h 6858000"/>
              <a:gd name="connsiteX424" fmla="*/ 2032061 w 7467600"/>
              <a:gd name="connsiteY424" fmla="*/ 6541380 h 6858000"/>
              <a:gd name="connsiteX425" fmla="*/ 2257220 w 7467600"/>
              <a:gd name="connsiteY425" fmla="*/ 6826257 h 6858000"/>
              <a:gd name="connsiteX426" fmla="*/ 2281324 w 7467600"/>
              <a:gd name="connsiteY426" fmla="*/ 6858000 h 6858000"/>
              <a:gd name="connsiteX427" fmla="*/ 2242860 w 7467600"/>
              <a:gd name="connsiteY427" fmla="*/ 6858000 h 6858000"/>
              <a:gd name="connsiteX428" fmla="*/ 2232818 w 7467600"/>
              <a:gd name="connsiteY428" fmla="*/ 6844926 h 6858000"/>
              <a:gd name="connsiteX429" fmla="*/ 1990172 w 7467600"/>
              <a:gd name="connsiteY429" fmla="*/ 6542121 h 6858000"/>
              <a:gd name="connsiteX430" fmla="*/ 2124090 w 7467600"/>
              <a:gd name="connsiteY430" fmla="*/ 6761017 h 6858000"/>
              <a:gd name="connsiteX431" fmla="*/ 2200380 w 7467600"/>
              <a:gd name="connsiteY431" fmla="*/ 6858000 h 6858000"/>
              <a:gd name="connsiteX432" fmla="*/ 2147507 w 7467600"/>
              <a:gd name="connsiteY432" fmla="*/ 6858000 h 6858000"/>
              <a:gd name="connsiteX433" fmla="*/ 2070668 w 7467600"/>
              <a:gd name="connsiteY433" fmla="*/ 6761520 h 6858000"/>
              <a:gd name="connsiteX434" fmla="*/ 1975142 w 7467600"/>
              <a:gd name="connsiteY434" fmla="*/ 6585570 h 6858000"/>
              <a:gd name="connsiteX435" fmla="*/ 2050035 w 7467600"/>
              <a:gd name="connsiteY435" fmla="*/ 6813345 h 6858000"/>
              <a:gd name="connsiteX436" fmla="*/ 2063025 w 7467600"/>
              <a:gd name="connsiteY436" fmla="*/ 6858000 h 6858000"/>
              <a:gd name="connsiteX437" fmla="*/ 2021675 w 7467600"/>
              <a:gd name="connsiteY437" fmla="*/ 6858000 h 6858000"/>
              <a:gd name="connsiteX438" fmla="*/ 2019308 w 7467600"/>
              <a:gd name="connsiteY438" fmla="*/ 6847118 h 6858000"/>
              <a:gd name="connsiteX439" fmla="*/ 1938835 w 7467600"/>
              <a:gd name="connsiteY439" fmla="*/ 6551160 h 6858000"/>
              <a:gd name="connsiteX440" fmla="*/ 1953230 w 7467600"/>
              <a:gd name="connsiteY440" fmla="*/ 6759699 h 6858000"/>
              <a:gd name="connsiteX441" fmla="*/ 1956763 w 7467600"/>
              <a:gd name="connsiteY441" fmla="*/ 6778191 h 6858000"/>
              <a:gd name="connsiteX442" fmla="*/ 1967925 w 7467600"/>
              <a:gd name="connsiteY442" fmla="*/ 6858000 h 6858000"/>
              <a:gd name="connsiteX443" fmla="*/ 1936622 w 7467600"/>
              <a:gd name="connsiteY443" fmla="*/ 6858000 h 6858000"/>
              <a:gd name="connsiteX444" fmla="*/ 1926261 w 7467600"/>
              <a:gd name="connsiteY444" fmla="*/ 6784064 h 6858000"/>
              <a:gd name="connsiteX445" fmla="*/ 1922724 w 7467600"/>
              <a:gd name="connsiteY445" fmla="*/ 6765577 h 6858000"/>
              <a:gd name="connsiteX446" fmla="*/ 1904650 w 7467600"/>
              <a:gd name="connsiteY446" fmla="*/ 6639616 h 6858000"/>
              <a:gd name="connsiteX447" fmla="*/ 1885273 w 7467600"/>
              <a:gd name="connsiteY447" fmla="*/ 6858000 h 6858000"/>
              <a:gd name="connsiteX448" fmla="*/ 1854363 w 7467600"/>
              <a:gd name="connsiteY448" fmla="*/ 6858000 h 6858000"/>
              <a:gd name="connsiteX449" fmla="*/ 1880391 w 7467600"/>
              <a:gd name="connsiteY449" fmla="*/ 6603796 h 6858000"/>
              <a:gd name="connsiteX450" fmla="*/ 1818273 w 7467600"/>
              <a:gd name="connsiteY450" fmla="*/ 6715729 h 6858000"/>
              <a:gd name="connsiteX451" fmla="*/ 1794691 w 7467600"/>
              <a:gd name="connsiteY451" fmla="*/ 6843239 h 6858000"/>
              <a:gd name="connsiteX452" fmla="*/ 1794914 w 7467600"/>
              <a:gd name="connsiteY452" fmla="*/ 6858000 h 6858000"/>
              <a:gd name="connsiteX453" fmla="*/ 1746128 w 7467600"/>
              <a:gd name="connsiteY453" fmla="*/ 6858000 h 6858000"/>
              <a:gd name="connsiteX454" fmla="*/ 1753934 w 7467600"/>
              <a:gd name="connsiteY454" fmla="*/ 6724796 h 6858000"/>
              <a:gd name="connsiteX455" fmla="*/ 1792053 w 7467600"/>
              <a:gd name="connsiteY455" fmla="*/ 6572396 h 6858000"/>
              <a:gd name="connsiteX456" fmla="*/ 1862248 w 7467600"/>
              <a:gd name="connsiteY456" fmla="*/ 6266397 h 6858000"/>
              <a:gd name="connsiteX457" fmla="*/ 1862250 w 7467600"/>
              <a:gd name="connsiteY457" fmla="*/ 6033531 h 6858000"/>
              <a:gd name="connsiteX458" fmla="*/ 1211999 w 7467600"/>
              <a:gd name="connsiteY458" fmla="*/ 6683610 h 6858000"/>
              <a:gd name="connsiteX459" fmla="*/ 1213266 w 7467600"/>
              <a:gd name="connsiteY459" fmla="*/ 6691947 h 6858000"/>
              <a:gd name="connsiteX460" fmla="*/ 1203370 w 7467600"/>
              <a:gd name="connsiteY460" fmla="*/ 6850676 h 6858000"/>
              <a:gd name="connsiteX461" fmla="*/ 1203671 w 7467600"/>
              <a:gd name="connsiteY461" fmla="*/ 6858000 h 6858000"/>
              <a:gd name="connsiteX462" fmla="*/ 1143180 w 7467600"/>
              <a:gd name="connsiteY462" fmla="*/ 6858000 h 6858000"/>
              <a:gd name="connsiteX463" fmla="*/ 1142176 w 7467600"/>
              <a:gd name="connsiteY463" fmla="*/ 6766045 h 6858000"/>
              <a:gd name="connsiteX464" fmla="*/ 1067484 w 7467600"/>
              <a:gd name="connsiteY464" fmla="*/ 6858000 h 6858000"/>
              <a:gd name="connsiteX465" fmla="*/ 953928 w 7467600"/>
              <a:gd name="connsiteY465" fmla="*/ 6858000 h 6858000"/>
              <a:gd name="connsiteX466" fmla="*/ 959715 w 7467600"/>
              <a:gd name="connsiteY466" fmla="*/ 6850185 h 6858000"/>
              <a:gd name="connsiteX467" fmla="*/ 1483788 w 7467600"/>
              <a:gd name="connsiteY467" fmla="*/ 6259174 h 6858000"/>
              <a:gd name="connsiteX468" fmla="*/ 1100671 w 7467600"/>
              <a:gd name="connsiteY468" fmla="*/ 6252137 h 6858000"/>
              <a:gd name="connsiteX469" fmla="*/ 1090144 w 7467600"/>
              <a:gd name="connsiteY469" fmla="*/ 6256748 h 6858000"/>
              <a:gd name="connsiteX470" fmla="*/ 1095872 w 7467600"/>
              <a:gd name="connsiteY470" fmla="*/ 6271892 h 6858000"/>
              <a:gd name="connsiteX471" fmla="*/ 262785 w 7467600"/>
              <a:gd name="connsiteY471" fmla="*/ 6845450 h 6858000"/>
              <a:gd name="connsiteX472" fmla="*/ 209968 w 7467600"/>
              <a:gd name="connsiteY472" fmla="*/ 6770713 h 6858000"/>
              <a:gd name="connsiteX473" fmla="*/ 873460 w 7467600"/>
              <a:gd name="connsiteY473" fmla="*/ 6253768 h 6858000"/>
              <a:gd name="connsiteX474" fmla="*/ 192686 w 7467600"/>
              <a:gd name="connsiteY474" fmla="*/ 5849257 h 6858000"/>
              <a:gd name="connsiteX475" fmla="*/ 4696 w 7467600"/>
              <a:gd name="connsiteY475" fmla="*/ 5697668 h 6858000"/>
              <a:gd name="connsiteX476" fmla="*/ 0 w 7467600"/>
              <a:gd name="connsiteY476" fmla="*/ 5689984 h 6858000"/>
              <a:gd name="connsiteX477" fmla="*/ 0 w 7467600"/>
              <a:gd name="connsiteY477" fmla="*/ 5513472 h 6858000"/>
              <a:gd name="connsiteX478" fmla="*/ 174101 w 7467600"/>
              <a:gd name="connsiteY478" fmla="*/ 5620277 h 6858000"/>
              <a:gd name="connsiteX479" fmla="*/ 891800 w 7467600"/>
              <a:gd name="connsiteY479" fmla="*/ 6036935 h 6858000"/>
              <a:gd name="connsiteX480" fmla="*/ 1072219 w 7467600"/>
              <a:gd name="connsiteY480" fmla="*/ 6169443 h 6858000"/>
              <a:gd name="connsiteX481" fmla="*/ 1074117 w 7467600"/>
              <a:gd name="connsiteY481" fmla="*/ 6170301 h 6858000"/>
              <a:gd name="connsiteX482" fmla="*/ 1083114 w 7467600"/>
              <a:gd name="connsiteY482" fmla="*/ 6174131 h 6858000"/>
              <a:gd name="connsiteX483" fmla="*/ 1543010 w 7467600"/>
              <a:gd name="connsiteY483" fmla="*/ 6191140 h 6858000"/>
              <a:gd name="connsiteX484" fmla="*/ 1551080 w 7467600"/>
              <a:gd name="connsiteY484" fmla="*/ 6195006 h 6858000"/>
              <a:gd name="connsiteX485" fmla="*/ 2345443 w 7467600"/>
              <a:gd name="connsiteY485" fmla="*/ 5549882 h 6858000"/>
              <a:gd name="connsiteX486" fmla="*/ 1721499 w 7467600"/>
              <a:gd name="connsiteY486" fmla="*/ 5599969 h 6858000"/>
              <a:gd name="connsiteX487" fmla="*/ 767716 w 7467600"/>
              <a:gd name="connsiteY487" fmla="*/ 5472768 h 6858000"/>
              <a:gd name="connsiteX488" fmla="*/ 722147 w 7467600"/>
              <a:gd name="connsiteY488" fmla="*/ 5393091 h 6858000"/>
              <a:gd name="connsiteX489" fmla="*/ 1485552 w 7467600"/>
              <a:gd name="connsiteY489" fmla="*/ 5313202 h 6858000"/>
              <a:gd name="connsiteX490" fmla="*/ 2143004 w 7467600"/>
              <a:gd name="connsiteY490" fmla="*/ 5402420 h 6858000"/>
              <a:gd name="connsiteX491" fmla="*/ 1933391 w 7467600"/>
              <a:gd name="connsiteY491" fmla="*/ 5156971 h 6858000"/>
              <a:gd name="connsiteX492" fmla="*/ 1827118 w 7467600"/>
              <a:gd name="connsiteY492" fmla="*/ 4968410 h 6858000"/>
              <a:gd name="connsiteX493" fmla="*/ 1837349 w 7467600"/>
              <a:gd name="connsiteY493" fmla="*/ 4956357 h 6858000"/>
              <a:gd name="connsiteX494" fmla="*/ 2162835 w 7467600"/>
              <a:gd name="connsiteY494" fmla="*/ 5187853 h 6858000"/>
              <a:gd name="connsiteX495" fmla="*/ 2257167 w 7467600"/>
              <a:gd name="connsiteY495" fmla="*/ 5462123 h 6858000"/>
              <a:gd name="connsiteX496" fmla="*/ 2261598 w 7467600"/>
              <a:gd name="connsiteY496" fmla="*/ 5467998 h 6858000"/>
              <a:gd name="connsiteX497" fmla="*/ 2437177 w 7467600"/>
              <a:gd name="connsiteY497" fmla="*/ 5479608 h 6858000"/>
              <a:gd name="connsiteX498" fmla="*/ 2445247 w 7467600"/>
              <a:gd name="connsiteY498" fmla="*/ 5483476 h 6858000"/>
              <a:gd name="connsiteX499" fmla="*/ 2743626 w 7467600"/>
              <a:gd name="connsiteY499" fmla="*/ 5304819 h 6858000"/>
              <a:gd name="connsiteX500" fmla="*/ 3048102 w 7467600"/>
              <a:gd name="connsiteY500" fmla="*/ 5150595 h 6858000"/>
              <a:gd name="connsiteX501" fmla="*/ 1799414 w 7467600"/>
              <a:gd name="connsiteY501" fmla="*/ 4694732 h 6858000"/>
              <a:gd name="connsiteX502" fmla="*/ 1771735 w 7467600"/>
              <a:gd name="connsiteY502" fmla="*/ 4619929 h 6858000"/>
              <a:gd name="connsiteX503" fmla="*/ 3104273 w 7467600"/>
              <a:gd name="connsiteY503" fmla="*/ 5076159 h 6858000"/>
              <a:gd name="connsiteX504" fmla="*/ 3113245 w 7467600"/>
              <a:gd name="connsiteY504" fmla="*/ 5090705 h 6858000"/>
              <a:gd name="connsiteX505" fmla="*/ 3126294 w 7467600"/>
              <a:gd name="connsiteY505" fmla="*/ 5114400 h 6858000"/>
              <a:gd name="connsiteX506" fmla="*/ 3937433 w 7467600"/>
              <a:gd name="connsiteY506" fmla="*/ 4830473 h 6858000"/>
              <a:gd name="connsiteX507" fmla="*/ 3590475 w 7467600"/>
              <a:gd name="connsiteY507" fmla="*/ 4597974 h 6858000"/>
              <a:gd name="connsiteX508" fmla="*/ 3100264 w 7467600"/>
              <a:gd name="connsiteY508" fmla="*/ 4579845 h 6858000"/>
              <a:gd name="connsiteX509" fmla="*/ 2183576 w 7467600"/>
              <a:gd name="connsiteY509" fmla="*/ 4227150 h 6858000"/>
              <a:gd name="connsiteX510" fmla="*/ 2151029 w 7467600"/>
              <a:gd name="connsiteY510" fmla="*/ 4146947 h 6858000"/>
              <a:gd name="connsiteX511" fmla="*/ 3563434 w 7467600"/>
              <a:gd name="connsiteY511" fmla="*/ 4469115 h 6858000"/>
              <a:gd name="connsiteX512" fmla="*/ 3177952 w 7467600"/>
              <a:gd name="connsiteY512" fmla="*/ 3657386 h 6858000"/>
              <a:gd name="connsiteX513" fmla="*/ 3189263 w 7467600"/>
              <a:gd name="connsiteY513" fmla="*/ 3625726 h 6858000"/>
              <a:gd name="connsiteX514" fmla="*/ 3560912 w 7467600"/>
              <a:gd name="connsiteY514" fmla="*/ 4079863 h 6858000"/>
              <a:gd name="connsiteX515" fmla="*/ 3626636 w 7467600"/>
              <a:gd name="connsiteY515" fmla="*/ 4512230 h 6858000"/>
              <a:gd name="connsiteX516" fmla="*/ 3653088 w 7467600"/>
              <a:gd name="connsiteY516" fmla="*/ 4521417 h 6858000"/>
              <a:gd name="connsiteX517" fmla="*/ 3988128 w 7467600"/>
              <a:gd name="connsiteY517" fmla="*/ 4817267 h 6858000"/>
              <a:gd name="connsiteX518" fmla="*/ 4830582 w 7467600"/>
              <a:gd name="connsiteY518" fmla="*/ 4676000 h 6858000"/>
              <a:gd name="connsiteX519" fmla="*/ 4830100 w 7467600"/>
              <a:gd name="connsiteY519" fmla="*/ 4675554 h 6858000"/>
              <a:gd name="connsiteX520" fmla="*/ 4036318 w 7467600"/>
              <a:gd name="connsiteY520" fmla="*/ 4147013 h 6858000"/>
              <a:gd name="connsiteX521" fmla="*/ 3432098 w 7467600"/>
              <a:gd name="connsiteY521" fmla="*/ 3537312 h 6858000"/>
              <a:gd name="connsiteX522" fmla="*/ 3446761 w 7467600"/>
              <a:gd name="connsiteY522" fmla="*/ 3461278 h 6858000"/>
              <a:gd name="connsiteX523" fmla="*/ 4419733 w 7467600"/>
              <a:gd name="connsiteY523" fmla="*/ 3963555 h 6858000"/>
              <a:gd name="connsiteX524" fmla="*/ 4781371 w 7467600"/>
              <a:gd name="connsiteY524" fmla="*/ 4458604 h 6858000"/>
              <a:gd name="connsiteX525" fmla="*/ 4780440 w 7467600"/>
              <a:gd name="connsiteY525" fmla="*/ 4470290 h 6858000"/>
              <a:gd name="connsiteX526" fmla="*/ 4898954 w 7467600"/>
              <a:gd name="connsiteY526" fmla="*/ 4662092 h 6858000"/>
              <a:gd name="connsiteX527" fmla="*/ 4900699 w 7467600"/>
              <a:gd name="connsiteY527" fmla="*/ 4670867 h 6858000"/>
              <a:gd name="connsiteX528" fmla="*/ 5714511 w 7467600"/>
              <a:gd name="connsiteY528" fmla="*/ 4663483 h 6858000"/>
              <a:gd name="connsiteX529" fmla="*/ 5464793 w 7467600"/>
              <a:gd name="connsiteY529" fmla="*/ 4393556 h 6858000"/>
              <a:gd name="connsiteX530" fmla="*/ 5461897 w 7467600"/>
              <a:gd name="connsiteY530" fmla="*/ 4390879 h 6858000"/>
              <a:gd name="connsiteX531" fmla="*/ 4294126 w 7467600"/>
              <a:gd name="connsiteY531" fmla="*/ 3303048 h 6858000"/>
              <a:gd name="connsiteX532" fmla="*/ 4305321 w 7467600"/>
              <a:gd name="connsiteY532" fmla="*/ 3256953 h 6858000"/>
              <a:gd name="connsiteX533" fmla="*/ 4949299 w 7467600"/>
              <a:gd name="connsiteY533" fmla="*/ 3766336 h 6858000"/>
              <a:gd name="connsiteX534" fmla="*/ 5291452 w 7467600"/>
              <a:gd name="connsiteY534" fmla="*/ 4076801 h 6858000"/>
              <a:gd name="connsiteX535" fmla="*/ 5434998 w 7467600"/>
              <a:gd name="connsiteY535" fmla="*/ 4254100 h 6858000"/>
              <a:gd name="connsiteX536" fmla="*/ 5351015 w 7467600"/>
              <a:gd name="connsiteY536" fmla="*/ 3760989 h 6858000"/>
              <a:gd name="connsiteX537" fmla="*/ 5413780 w 7467600"/>
              <a:gd name="connsiteY537" fmla="*/ 2966265 h 6858000"/>
              <a:gd name="connsiteX538" fmla="*/ 5425627 w 7467600"/>
              <a:gd name="connsiteY538" fmla="*/ 2954192 h 6858000"/>
              <a:gd name="connsiteX539" fmla="*/ 6604735 w 7467600"/>
              <a:gd name="connsiteY539" fmla="*/ 2041381 h 6858000"/>
              <a:gd name="connsiteX540" fmla="*/ 7204487 w 7467600"/>
              <a:gd name="connsiteY540" fmla="*/ 2742112 h 6858000"/>
              <a:gd name="connsiteX541" fmla="*/ 7131592 w 7467600"/>
              <a:gd name="connsiteY541" fmla="*/ 2672096 h 6858000"/>
              <a:gd name="connsiteX542" fmla="*/ 6996344 w 7467600"/>
              <a:gd name="connsiteY542" fmla="*/ 2518310 h 6858000"/>
              <a:gd name="connsiteX543" fmla="*/ 6735495 w 7467600"/>
              <a:gd name="connsiteY543" fmla="*/ 2196890 h 6858000"/>
              <a:gd name="connsiteX544" fmla="*/ 6721901 w 7467600"/>
              <a:gd name="connsiteY544" fmla="*/ 2179274 h 6858000"/>
              <a:gd name="connsiteX545" fmla="*/ 6604735 w 7467600"/>
              <a:gd name="connsiteY545" fmla="*/ 2041381 h 6858000"/>
              <a:gd name="connsiteX546" fmla="*/ 6591670 w 7467600"/>
              <a:gd name="connsiteY546" fmla="*/ 1988277 h 6858000"/>
              <a:gd name="connsiteX547" fmla="*/ 6747349 w 7467600"/>
              <a:gd name="connsiteY547" fmla="*/ 2160069 h 6858000"/>
              <a:gd name="connsiteX548" fmla="*/ 6760943 w 7467600"/>
              <a:gd name="connsiteY548" fmla="*/ 2177686 h 6858000"/>
              <a:gd name="connsiteX549" fmla="*/ 7021065 w 7467600"/>
              <a:gd name="connsiteY549" fmla="*/ 2498102 h 6858000"/>
              <a:gd name="connsiteX550" fmla="*/ 7155223 w 7467600"/>
              <a:gd name="connsiteY550" fmla="*/ 2650386 h 6858000"/>
              <a:gd name="connsiteX551" fmla="*/ 7203167 w 7467600"/>
              <a:gd name="connsiteY551" fmla="*/ 2697288 h 6858000"/>
              <a:gd name="connsiteX552" fmla="*/ 6937703 w 7467600"/>
              <a:gd name="connsiteY552" fmla="*/ 2321981 h 6858000"/>
              <a:gd name="connsiteX553" fmla="*/ 6591670 w 7467600"/>
              <a:gd name="connsiteY553" fmla="*/ 1988277 h 6858000"/>
              <a:gd name="connsiteX554" fmla="*/ 5798671 w 7467600"/>
              <a:gd name="connsiteY554" fmla="*/ 1981601 h 6858000"/>
              <a:gd name="connsiteX555" fmla="*/ 5754709 w 7467600"/>
              <a:gd name="connsiteY555" fmla="*/ 2071454 h 6858000"/>
              <a:gd name="connsiteX556" fmla="*/ 5763044 w 7467600"/>
              <a:gd name="connsiteY556" fmla="*/ 2842206 h 6858000"/>
              <a:gd name="connsiteX557" fmla="*/ 5764974 w 7467600"/>
              <a:gd name="connsiteY557" fmla="*/ 2799609 h 6858000"/>
              <a:gd name="connsiteX558" fmla="*/ 5767665 w 7467600"/>
              <a:gd name="connsiteY558" fmla="*/ 2666409 h 6858000"/>
              <a:gd name="connsiteX559" fmla="*/ 5763055 w 7467600"/>
              <a:gd name="connsiteY559" fmla="*/ 2579705 h 6858000"/>
              <a:gd name="connsiteX560" fmla="*/ 5758079 w 7467600"/>
              <a:gd name="connsiteY560" fmla="*/ 2492508 h 6858000"/>
              <a:gd name="connsiteX561" fmla="*/ 5779325 w 7467600"/>
              <a:gd name="connsiteY561" fmla="*/ 2197069 h 6858000"/>
              <a:gd name="connsiteX562" fmla="*/ 5798671 w 7467600"/>
              <a:gd name="connsiteY562" fmla="*/ 1981601 h 6858000"/>
              <a:gd name="connsiteX563" fmla="*/ 5829202 w 7467600"/>
              <a:gd name="connsiteY563" fmla="*/ 1971679 h 6858000"/>
              <a:gd name="connsiteX564" fmla="*/ 5809558 w 7467600"/>
              <a:gd name="connsiteY564" fmla="*/ 2198043 h 6858000"/>
              <a:gd name="connsiteX565" fmla="*/ 5788653 w 7467600"/>
              <a:gd name="connsiteY565" fmla="*/ 2489430 h 6858000"/>
              <a:gd name="connsiteX566" fmla="*/ 5793439 w 7467600"/>
              <a:gd name="connsiteY566" fmla="*/ 2575235 h 6858000"/>
              <a:gd name="connsiteX567" fmla="*/ 5796837 w 7467600"/>
              <a:gd name="connsiteY567" fmla="*/ 2637633 h 6858000"/>
              <a:gd name="connsiteX568" fmla="*/ 5818614 w 7467600"/>
              <a:gd name="connsiteY568" fmla="*/ 2473055 h 6858000"/>
              <a:gd name="connsiteX569" fmla="*/ 5829202 w 7467600"/>
              <a:gd name="connsiteY569" fmla="*/ 1971679 h 6858000"/>
              <a:gd name="connsiteX570" fmla="*/ 5911389 w 7467600"/>
              <a:gd name="connsiteY570" fmla="*/ 1898371 h 6858000"/>
              <a:gd name="connsiteX571" fmla="*/ 6237627 w 7467600"/>
              <a:gd name="connsiteY571" fmla="*/ 2231921 h 6858000"/>
              <a:gd name="connsiteX572" fmla="*/ 5911389 w 7467600"/>
              <a:gd name="connsiteY572" fmla="*/ 1898371 h 6858000"/>
              <a:gd name="connsiteX573" fmla="*/ 6944437 w 7467600"/>
              <a:gd name="connsiteY573" fmla="*/ 1575402 h 6858000"/>
              <a:gd name="connsiteX574" fmla="*/ 6304730 w 7467600"/>
              <a:gd name="connsiteY574" fmla="*/ 1766654 h 6858000"/>
              <a:gd name="connsiteX575" fmla="*/ 6944437 w 7467600"/>
              <a:gd name="connsiteY575" fmla="*/ 1575402 h 6858000"/>
              <a:gd name="connsiteX576" fmla="*/ 7019523 w 7467600"/>
              <a:gd name="connsiteY576" fmla="*/ 1519450 h 6858000"/>
              <a:gd name="connsiteX577" fmla="*/ 6298091 w 7467600"/>
              <a:gd name="connsiteY577" fmla="*/ 1737122 h 6858000"/>
              <a:gd name="connsiteX578" fmla="*/ 7019523 w 7467600"/>
              <a:gd name="connsiteY578" fmla="*/ 1519450 h 6858000"/>
              <a:gd name="connsiteX579" fmla="*/ 2399523 w 7467600"/>
              <a:gd name="connsiteY579" fmla="*/ 1428234 h 6858000"/>
              <a:gd name="connsiteX580" fmla="*/ 2224982 w 7467600"/>
              <a:gd name="connsiteY580" fmla="*/ 1826201 h 6858000"/>
              <a:gd name="connsiteX581" fmla="*/ 2096099 w 7467600"/>
              <a:gd name="connsiteY581" fmla="*/ 2345900 h 6858000"/>
              <a:gd name="connsiteX582" fmla="*/ 2283317 w 7467600"/>
              <a:gd name="connsiteY582" fmla="*/ 1796925 h 6858000"/>
              <a:gd name="connsiteX583" fmla="*/ 2399523 w 7467600"/>
              <a:gd name="connsiteY583" fmla="*/ 1428234 h 6858000"/>
              <a:gd name="connsiteX584" fmla="*/ 2448558 w 7467600"/>
              <a:gd name="connsiteY584" fmla="*/ 1373435 h 6858000"/>
              <a:gd name="connsiteX585" fmla="*/ 2312521 w 7467600"/>
              <a:gd name="connsiteY585" fmla="*/ 1806140 h 6858000"/>
              <a:gd name="connsiteX586" fmla="*/ 2127533 w 7467600"/>
              <a:gd name="connsiteY586" fmla="*/ 2348380 h 6858000"/>
              <a:gd name="connsiteX587" fmla="*/ 2358080 w 7467600"/>
              <a:gd name="connsiteY587" fmla="*/ 1866134 h 6858000"/>
              <a:gd name="connsiteX588" fmla="*/ 2407436 w 7467600"/>
              <a:gd name="connsiteY588" fmla="*/ 1651070 h 6858000"/>
              <a:gd name="connsiteX589" fmla="*/ 2448558 w 7467600"/>
              <a:gd name="connsiteY589" fmla="*/ 1373435 h 6858000"/>
              <a:gd name="connsiteX590" fmla="*/ 278707 w 7467600"/>
              <a:gd name="connsiteY590" fmla="*/ 1352270 h 6858000"/>
              <a:gd name="connsiteX591" fmla="*/ 321570 w 7467600"/>
              <a:gd name="connsiteY591" fmla="*/ 1861610 h 6858000"/>
              <a:gd name="connsiteX592" fmla="*/ 294281 w 7467600"/>
              <a:gd name="connsiteY592" fmla="*/ 1440658 h 6858000"/>
              <a:gd name="connsiteX593" fmla="*/ 278707 w 7467600"/>
              <a:gd name="connsiteY593" fmla="*/ 1352270 h 6858000"/>
              <a:gd name="connsiteX594" fmla="*/ 1423821 w 7467600"/>
              <a:gd name="connsiteY594" fmla="*/ 1351958 h 6858000"/>
              <a:gd name="connsiteX595" fmla="*/ 1638521 w 7467600"/>
              <a:gd name="connsiteY595" fmla="*/ 1908470 h 6858000"/>
              <a:gd name="connsiteX596" fmla="*/ 1754199 w 7467600"/>
              <a:gd name="connsiteY596" fmla="*/ 2149284 h 6858000"/>
              <a:gd name="connsiteX597" fmla="*/ 1908359 w 7467600"/>
              <a:gd name="connsiteY597" fmla="*/ 2364988 h 6858000"/>
              <a:gd name="connsiteX598" fmla="*/ 1647661 w 7467600"/>
              <a:gd name="connsiteY598" fmla="*/ 1825945 h 6858000"/>
              <a:gd name="connsiteX599" fmla="*/ 1423821 w 7467600"/>
              <a:gd name="connsiteY599" fmla="*/ 1351958 h 6858000"/>
              <a:gd name="connsiteX600" fmla="*/ 1431890 w 7467600"/>
              <a:gd name="connsiteY600" fmla="*/ 1306475 h 6858000"/>
              <a:gd name="connsiteX601" fmla="*/ 1507597 w 7467600"/>
              <a:gd name="connsiteY601" fmla="*/ 1446132 h 6858000"/>
              <a:gd name="connsiteX602" fmla="*/ 1674586 w 7467600"/>
              <a:gd name="connsiteY602" fmla="*/ 1813832 h 6858000"/>
              <a:gd name="connsiteX603" fmla="*/ 1815950 w 7467600"/>
              <a:gd name="connsiteY603" fmla="*/ 2128564 h 6858000"/>
              <a:gd name="connsiteX604" fmla="*/ 1984242 w 7467600"/>
              <a:gd name="connsiteY604" fmla="*/ 2430829 h 6858000"/>
              <a:gd name="connsiteX605" fmla="*/ 2014023 w 7467600"/>
              <a:gd name="connsiteY605" fmla="*/ 2450995 h 6858000"/>
              <a:gd name="connsiteX606" fmla="*/ 1747337 w 7467600"/>
              <a:gd name="connsiteY606" fmla="*/ 1855264 h 6858000"/>
              <a:gd name="connsiteX607" fmla="*/ 1533749 w 7467600"/>
              <a:gd name="connsiteY607" fmla="*/ 1478656 h 6858000"/>
              <a:gd name="connsiteX608" fmla="*/ 1431890 w 7467600"/>
              <a:gd name="connsiteY608" fmla="*/ 1306475 h 6858000"/>
              <a:gd name="connsiteX609" fmla="*/ 5052692 w 7467600"/>
              <a:gd name="connsiteY609" fmla="*/ 1292994 h 6858000"/>
              <a:gd name="connsiteX610" fmla="*/ 5200661 w 7467600"/>
              <a:gd name="connsiteY610" fmla="*/ 1635186 h 6858000"/>
              <a:gd name="connsiteX611" fmla="*/ 5297138 w 7467600"/>
              <a:gd name="connsiteY611" fmla="*/ 1906351 h 6858000"/>
              <a:gd name="connsiteX612" fmla="*/ 5052692 w 7467600"/>
              <a:gd name="connsiteY612" fmla="*/ 1292994 h 6858000"/>
              <a:gd name="connsiteX613" fmla="*/ 5009948 w 7467600"/>
              <a:gd name="connsiteY613" fmla="*/ 1273619 h 6858000"/>
              <a:gd name="connsiteX614" fmla="*/ 5121777 w 7467600"/>
              <a:gd name="connsiteY614" fmla="*/ 1654213 h 6858000"/>
              <a:gd name="connsiteX615" fmla="*/ 5293545 w 7467600"/>
              <a:gd name="connsiteY615" fmla="*/ 2072247 h 6858000"/>
              <a:gd name="connsiteX616" fmla="*/ 5294042 w 7467600"/>
              <a:gd name="connsiteY616" fmla="*/ 2065019 h 6858000"/>
              <a:gd name="connsiteX617" fmla="*/ 5171936 w 7467600"/>
              <a:gd name="connsiteY617" fmla="*/ 1647613 h 6858000"/>
              <a:gd name="connsiteX618" fmla="*/ 5009948 w 7467600"/>
              <a:gd name="connsiteY618" fmla="*/ 1273619 h 6858000"/>
              <a:gd name="connsiteX619" fmla="*/ 655236 w 7467600"/>
              <a:gd name="connsiteY619" fmla="*/ 1268632 h 6858000"/>
              <a:gd name="connsiteX620" fmla="*/ 839521 w 7467600"/>
              <a:gd name="connsiteY620" fmla="*/ 1685315 h 6858000"/>
              <a:gd name="connsiteX621" fmla="*/ 1109416 w 7467600"/>
              <a:gd name="connsiteY621" fmla="*/ 2061663 h 6858000"/>
              <a:gd name="connsiteX622" fmla="*/ 1298300 w 7467600"/>
              <a:gd name="connsiteY622" fmla="*/ 2247742 h 6858000"/>
              <a:gd name="connsiteX623" fmla="*/ 1125871 w 7467600"/>
              <a:gd name="connsiteY623" fmla="*/ 1989513 h 6858000"/>
              <a:gd name="connsiteX624" fmla="*/ 981574 w 7467600"/>
              <a:gd name="connsiteY624" fmla="*/ 1783157 h 6858000"/>
              <a:gd name="connsiteX625" fmla="*/ 922198 w 7467600"/>
              <a:gd name="connsiteY625" fmla="*/ 1677437 h 6858000"/>
              <a:gd name="connsiteX626" fmla="*/ 869293 w 7467600"/>
              <a:gd name="connsiteY626" fmla="*/ 1583214 h 6858000"/>
              <a:gd name="connsiteX627" fmla="*/ 751431 w 7467600"/>
              <a:gd name="connsiteY627" fmla="*/ 1405731 h 6858000"/>
              <a:gd name="connsiteX628" fmla="*/ 655236 w 7467600"/>
              <a:gd name="connsiteY628" fmla="*/ 1268632 h 6858000"/>
              <a:gd name="connsiteX629" fmla="*/ 6516292 w 7467600"/>
              <a:gd name="connsiteY629" fmla="*/ 1263064 h 6858000"/>
              <a:gd name="connsiteX630" fmla="*/ 5736320 w 7467600"/>
              <a:gd name="connsiteY630" fmla="*/ 1501803 h 6858000"/>
              <a:gd name="connsiteX631" fmla="*/ 6516292 w 7467600"/>
              <a:gd name="connsiteY631" fmla="*/ 1263064 h 6858000"/>
              <a:gd name="connsiteX632" fmla="*/ 291466 w 7467600"/>
              <a:gd name="connsiteY632" fmla="*/ 1250369 h 6858000"/>
              <a:gd name="connsiteX633" fmla="*/ 323180 w 7467600"/>
              <a:gd name="connsiteY633" fmla="*/ 1435283 h 6858000"/>
              <a:gd name="connsiteX634" fmla="*/ 349381 w 7467600"/>
              <a:gd name="connsiteY634" fmla="*/ 1875041 h 6858000"/>
              <a:gd name="connsiteX635" fmla="*/ 374363 w 7467600"/>
              <a:gd name="connsiteY635" fmla="*/ 1506494 h 6858000"/>
              <a:gd name="connsiteX636" fmla="*/ 302168 w 7467600"/>
              <a:gd name="connsiteY636" fmla="*/ 1274495 h 6858000"/>
              <a:gd name="connsiteX637" fmla="*/ 291466 w 7467600"/>
              <a:gd name="connsiteY637" fmla="*/ 1250369 h 6858000"/>
              <a:gd name="connsiteX638" fmla="*/ 678222 w 7467600"/>
              <a:gd name="connsiteY638" fmla="*/ 1248670 h 6858000"/>
              <a:gd name="connsiteX639" fmla="*/ 775536 w 7467600"/>
              <a:gd name="connsiteY639" fmla="*/ 1388015 h 6858000"/>
              <a:gd name="connsiteX640" fmla="*/ 894529 w 7467600"/>
              <a:gd name="connsiteY640" fmla="*/ 1567739 h 6858000"/>
              <a:gd name="connsiteX641" fmla="*/ 948000 w 7467600"/>
              <a:gd name="connsiteY641" fmla="*/ 1663088 h 6858000"/>
              <a:gd name="connsiteX642" fmla="*/ 1006812 w 7467600"/>
              <a:gd name="connsiteY642" fmla="*/ 1767683 h 6858000"/>
              <a:gd name="connsiteX643" fmla="*/ 1149133 w 7467600"/>
              <a:gd name="connsiteY643" fmla="*/ 1971513 h 6858000"/>
              <a:gd name="connsiteX644" fmla="*/ 1333952 w 7467600"/>
              <a:gd name="connsiteY644" fmla="*/ 2251620 h 6858000"/>
              <a:gd name="connsiteX645" fmla="*/ 1337329 w 7467600"/>
              <a:gd name="connsiteY645" fmla="*/ 2258350 h 6858000"/>
              <a:gd name="connsiteX646" fmla="*/ 1014726 w 7467600"/>
              <a:gd name="connsiteY646" fmla="*/ 1615556 h 6858000"/>
              <a:gd name="connsiteX647" fmla="*/ 678222 w 7467600"/>
              <a:gd name="connsiteY647" fmla="*/ 1248670 h 6858000"/>
              <a:gd name="connsiteX648" fmla="*/ 6691602 w 7467600"/>
              <a:gd name="connsiteY648" fmla="*/ 1140573 h 6858000"/>
              <a:gd name="connsiteX649" fmla="*/ 6571100 w 7467600"/>
              <a:gd name="connsiteY649" fmla="*/ 1183662 h 6858000"/>
              <a:gd name="connsiteX650" fmla="*/ 6241687 w 7467600"/>
              <a:gd name="connsiteY650" fmla="*/ 1257600 h 6858000"/>
              <a:gd name="connsiteX651" fmla="*/ 5693009 w 7467600"/>
              <a:gd name="connsiteY651" fmla="*/ 1478256 h 6858000"/>
              <a:gd name="connsiteX652" fmla="*/ 6548420 w 7467600"/>
              <a:gd name="connsiteY652" fmla="*/ 1214599 h 6858000"/>
              <a:gd name="connsiteX653" fmla="*/ 6605473 w 7467600"/>
              <a:gd name="connsiteY653" fmla="*/ 1184686 h 6858000"/>
              <a:gd name="connsiteX654" fmla="*/ 6691602 w 7467600"/>
              <a:gd name="connsiteY654" fmla="*/ 1140573 h 6858000"/>
              <a:gd name="connsiteX655" fmla="*/ 4002475 w 7467600"/>
              <a:gd name="connsiteY655" fmla="*/ 1037802 h 6858000"/>
              <a:gd name="connsiteX656" fmla="*/ 4000324 w 7467600"/>
              <a:gd name="connsiteY656" fmla="*/ 1039362 h 6858000"/>
              <a:gd name="connsiteX657" fmla="*/ 4002862 w 7467600"/>
              <a:gd name="connsiteY657" fmla="*/ 1042866 h 6858000"/>
              <a:gd name="connsiteX658" fmla="*/ 4002475 w 7467600"/>
              <a:gd name="connsiteY658" fmla="*/ 1037802 h 6858000"/>
              <a:gd name="connsiteX659" fmla="*/ 506322 w 7467600"/>
              <a:gd name="connsiteY659" fmla="*/ 1020997 h 6858000"/>
              <a:gd name="connsiteX660" fmla="*/ 533068 w 7467600"/>
              <a:gd name="connsiteY660" fmla="*/ 1029409 h 6858000"/>
              <a:gd name="connsiteX661" fmla="*/ 1232525 w 7467600"/>
              <a:gd name="connsiteY661" fmla="*/ 1804675 h 6858000"/>
              <a:gd name="connsiteX662" fmla="*/ 1388858 w 7467600"/>
              <a:gd name="connsiteY662" fmla="*/ 2368011 h 6858000"/>
              <a:gd name="connsiteX663" fmla="*/ 1384098 w 7467600"/>
              <a:gd name="connsiteY663" fmla="*/ 2378125 h 6858000"/>
              <a:gd name="connsiteX664" fmla="*/ 1425393 w 7467600"/>
              <a:gd name="connsiteY664" fmla="*/ 2589124 h 6858000"/>
              <a:gd name="connsiteX665" fmla="*/ 1424001 w 7467600"/>
              <a:gd name="connsiteY665" fmla="*/ 2597541 h 6858000"/>
              <a:gd name="connsiteX666" fmla="*/ 2152729 w 7467600"/>
              <a:gd name="connsiteY666" fmla="*/ 2864487 h 6858000"/>
              <a:gd name="connsiteX667" fmla="*/ 2020609 w 7467600"/>
              <a:gd name="connsiteY667" fmla="*/ 2539671 h 6858000"/>
              <a:gd name="connsiteX668" fmla="*/ 2018920 w 7467600"/>
              <a:gd name="connsiteY668" fmla="*/ 2536309 h 6858000"/>
              <a:gd name="connsiteX669" fmla="*/ 1342441 w 7467600"/>
              <a:gd name="connsiteY669" fmla="*/ 1173017 h 6858000"/>
              <a:gd name="connsiteX670" fmla="*/ 1367925 w 7467600"/>
              <a:gd name="connsiteY670" fmla="*/ 1135648 h 6858000"/>
              <a:gd name="connsiteX671" fmla="*/ 1771401 w 7467600"/>
              <a:gd name="connsiteY671" fmla="*/ 1806673 h 6858000"/>
              <a:gd name="connsiteX672" fmla="*/ 1972385 w 7467600"/>
              <a:gd name="connsiteY672" fmla="*/ 2198735 h 6858000"/>
              <a:gd name="connsiteX673" fmla="*/ 2040892 w 7467600"/>
              <a:gd name="connsiteY673" fmla="*/ 2405205 h 6858000"/>
              <a:gd name="connsiteX674" fmla="*/ 2131689 w 7467600"/>
              <a:gd name="connsiteY674" fmla="*/ 1936926 h 6858000"/>
              <a:gd name="connsiteX675" fmla="*/ 2454820 w 7467600"/>
              <a:gd name="connsiteY675" fmla="*/ 1248808 h 6858000"/>
              <a:gd name="connsiteX676" fmla="*/ 2492512 w 7467600"/>
              <a:gd name="connsiteY676" fmla="*/ 1302920 h 6858000"/>
              <a:gd name="connsiteX677" fmla="*/ 2081216 w 7467600"/>
              <a:gd name="connsiteY677" fmla="*/ 2527513 h 6858000"/>
              <a:gd name="connsiteX678" fmla="*/ 2081211 w 7467600"/>
              <a:gd name="connsiteY678" fmla="*/ 2528916 h 6858000"/>
              <a:gd name="connsiteX679" fmla="*/ 2199067 w 7467600"/>
              <a:gd name="connsiteY679" fmla="*/ 2884061 h 6858000"/>
              <a:gd name="connsiteX680" fmla="*/ 3192586 w 7467600"/>
              <a:gd name="connsiteY680" fmla="*/ 3411496 h 6858000"/>
              <a:gd name="connsiteX681" fmla="*/ 3182620 w 7467600"/>
              <a:gd name="connsiteY681" fmla="*/ 3483279 h 6858000"/>
              <a:gd name="connsiteX682" fmla="*/ 2435119 w 7467600"/>
              <a:gd name="connsiteY682" fmla="*/ 3080173 h 6858000"/>
              <a:gd name="connsiteX683" fmla="*/ 2410152 w 7467600"/>
              <a:gd name="connsiteY683" fmla="*/ 3063751 h 6858000"/>
              <a:gd name="connsiteX684" fmla="*/ 2408099 w 7467600"/>
              <a:gd name="connsiteY684" fmla="*/ 3064403 h 6858000"/>
              <a:gd name="connsiteX685" fmla="*/ 2407218 w 7467600"/>
              <a:gd name="connsiteY685" fmla="*/ 3070324 h 6858000"/>
              <a:gd name="connsiteX686" fmla="*/ 2380138 w 7467600"/>
              <a:gd name="connsiteY686" fmla="*/ 3099341 h 6858000"/>
              <a:gd name="connsiteX687" fmla="*/ 1765923 w 7467600"/>
              <a:gd name="connsiteY687" fmla="*/ 3581043 h 6858000"/>
              <a:gd name="connsiteX688" fmla="*/ 1702258 w 7467600"/>
              <a:gd name="connsiteY688" fmla="*/ 3612286 h 6858000"/>
              <a:gd name="connsiteX689" fmla="*/ 1538370 w 7467600"/>
              <a:gd name="connsiteY689" fmla="*/ 3811804 h 6858000"/>
              <a:gd name="connsiteX690" fmla="*/ 542867 w 7467600"/>
              <a:gd name="connsiteY690" fmla="*/ 4944092 h 6858000"/>
              <a:gd name="connsiteX691" fmla="*/ 515800 w 7467600"/>
              <a:gd name="connsiteY691" fmla="*/ 4862180 h 6858000"/>
              <a:gd name="connsiteX692" fmla="*/ 909145 w 7467600"/>
              <a:gd name="connsiteY692" fmla="*/ 4199225 h 6858000"/>
              <a:gd name="connsiteX693" fmla="*/ 1214067 w 7467600"/>
              <a:gd name="connsiteY693" fmla="*/ 3908561 h 6858000"/>
              <a:gd name="connsiteX694" fmla="*/ 640967 w 7467600"/>
              <a:gd name="connsiteY694" fmla="*/ 4105601 h 6858000"/>
              <a:gd name="connsiteX695" fmla="*/ 112563 w 7467600"/>
              <a:gd name="connsiteY695" fmla="*/ 4396952 h 6858000"/>
              <a:gd name="connsiteX696" fmla="*/ 0 w 7467600"/>
              <a:gd name="connsiteY696" fmla="*/ 4466006 h 6858000"/>
              <a:gd name="connsiteX697" fmla="*/ 0 w 7467600"/>
              <a:gd name="connsiteY697" fmla="*/ 4233763 h 6858000"/>
              <a:gd name="connsiteX698" fmla="*/ 36881 w 7467600"/>
              <a:gd name="connsiteY698" fmla="*/ 4200118 h 6858000"/>
              <a:gd name="connsiteX699" fmla="*/ 910534 w 7467600"/>
              <a:gd name="connsiteY699" fmla="*/ 3629753 h 6858000"/>
              <a:gd name="connsiteX700" fmla="*/ 1578717 w 7467600"/>
              <a:gd name="connsiteY700" fmla="*/ 3575982 h 6858000"/>
              <a:gd name="connsiteX701" fmla="*/ 2338780 w 7467600"/>
              <a:gd name="connsiteY701" fmla="*/ 3033725 h 6858000"/>
              <a:gd name="connsiteX702" fmla="*/ 1807991 w 7467600"/>
              <a:gd name="connsiteY702" fmla="*/ 2807184 h 6858000"/>
              <a:gd name="connsiteX703" fmla="*/ 1416358 w 7467600"/>
              <a:gd name="connsiteY703" fmla="*/ 3112571 h 6858000"/>
              <a:gd name="connsiteX704" fmla="*/ 939066 w 7467600"/>
              <a:gd name="connsiteY704" fmla="*/ 3378798 h 6858000"/>
              <a:gd name="connsiteX705" fmla="*/ 115099 w 7467600"/>
              <a:gd name="connsiteY705" fmla="*/ 3607650 h 6858000"/>
              <a:gd name="connsiteX706" fmla="*/ 97284 w 7467600"/>
              <a:gd name="connsiteY706" fmla="*/ 3520393 h 6858000"/>
              <a:gd name="connsiteX707" fmla="*/ 922050 w 7467600"/>
              <a:gd name="connsiteY707" fmla="*/ 3074867 h 6858000"/>
              <a:gd name="connsiteX708" fmla="*/ 1405265 w 7467600"/>
              <a:gd name="connsiteY708" fmla="*/ 3016319 h 6858000"/>
              <a:gd name="connsiteX709" fmla="*/ 1407512 w 7467600"/>
              <a:gd name="connsiteY709" fmla="*/ 3018001 h 6858000"/>
              <a:gd name="connsiteX710" fmla="*/ 1726266 w 7467600"/>
              <a:gd name="connsiteY710" fmla="*/ 2777274 h 6858000"/>
              <a:gd name="connsiteX711" fmla="*/ 625390 w 7467600"/>
              <a:gd name="connsiteY711" fmla="*/ 2514541 h 6858000"/>
              <a:gd name="connsiteX712" fmla="*/ 619799 w 7467600"/>
              <a:gd name="connsiteY712" fmla="*/ 2527180 h 6858000"/>
              <a:gd name="connsiteX713" fmla="*/ 310030 w 7467600"/>
              <a:gd name="connsiteY713" fmla="*/ 2771818 h 6858000"/>
              <a:gd name="connsiteX714" fmla="*/ 173877 w 7467600"/>
              <a:gd name="connsiteY714" fmla="*/ 2937056 h 6858000"/>
              <a:gd name="connsiteX715" fmla="*/ 77889 w 7467600"/>
              <a:gd name="connsiteY715" fmla="*/ 3138440 h 6858000"/>
              <a:gd name="connsiteX716" fmla="*/ 0 w 7467600"/>
              <a:gd name="connsiteY716" fmla="*/ 3271395 h 6858000"/>
              <a:gd name="connsiteX717" fmla="*/ 0 w 7467600"/>
              <a:gd name="connsiteY717" fmla="*/ 3153002 h 6858000"/>
              <a:gd name="connsiteX718" fmla="*/ 2386 w 7467600"/>
              <a:gd name="connsiteY718" fmla="*/ 3149203 h 6858000"/>
              <a:gd name="connsiteX719" fmla="*/ 89753 w 7467600"/>
              <a:gd name="connsiteY719" fmla="*/ 2987702 h 6858000"/>
              <a:gd name="connsiteX720" fmla="*/ 76869 w 7467600"/>
              <a:gd name="connsiteY720" fmla="*/ 3005404 h 6858000"/>
              <a:gd name="connsiteX721" fmla="*/ 32049 w 7467600"/>
              <a:gd name="connsiteY721" fmla="*/ 3065814 h 6858000"/>
              <a:gd name="connsiteX722" fmla="*/ 0 w 7467600"/>
              <a:gd name="connsiteY722" fmla="*/ 3108744 h 6858000"/>
              <a:gd name="connsiteX723" fmla="*/ 0 w 7467600"/>
              <a:gd name="connsiteY723" fmla="*/ 3058059 h 6858000"/>
              <a:gd name="connsiteX724" fmla="*/ 7610 w 7467600"/>
              <a:gd name="connsiteY724" fmla="*/ 3047889 h 6858000"/>
              <a:gd name="connsiteX725" fmla="*/ 52419 w 7467600"/>
              <a:gd name="connsiteY725" fmla="*/ 2987479 h 6858000"/>
              <a:gd name="connsiteX726" fmla="*/ 59142 w 7467600"/>
              <a:gd name="connsiteY726" fmla="*/ 2978488 h 6858000"/>
              <a:gd name="connsiteX727" fmla="*/ 0 w 7467600"/>
              <a:gd name="connsiteY727" fmla="*/ 3015334 h 6858000"/>
              <a:gd name="connsiteX728" fmla="*/ 0 w 7467600"/>
              <a:gd name="connsiteY728" fmla="*/ 2914286 h 6858000"/>
              <a:gd name="connsiteX729" fmla="*/ 36383 w 7467600"/>
              <a:gd name="connsiteY729" fmla="*/ 2901128 h 6858000"/>
              <a:gd name="connsiteX730" fmla="*/ 156329 w 7467600"/>
              <a:gd name="connsiteY730" fmla="*/ 2840533 h 6858000"/>
              <a:gd name="connsiteX731" fmla="*/ 358355 w 7467600"/>
              <a:gd name="connsiteY731" fmla="*/ 2620471 h 6858000"/>
              <a:gd name="connsiteX732" fmla="*/ 510577 w 7467600"/>
              <a:gd name="connsiteY732" fmla="*/ 2501244 h 6858000"/>
              <a:gd name="connsiteX733" fmla="*/ 211967 w 7467600"/>
              <a:gd name="connsiteY733" fmla="*/ 2479171 h 6858000"/>
              <a:gd name="connsiteX734" fmla="*/ 0 w 7467600"/>
              <a:gd name="connsiteY734" fmla="*/ 2476398 h 6858000"/>
              <a:gd name="connsiteX735" fmla="*/ 0 w 7467600"/>
              <a:gd name="connsiteY735" fmla="*/ 2389189 h 6858000"/>
              <a:gd name="connsiteX736" fmla="*/ 103062 w 7467600"/>
              <a:gd name="connsiteY736" fmla="*/ 2389518 h 6858000"/>
              <a:gd name="connsiteX737" fmla="*/ 510734 w 7467600"/>
              <a:gd name="connsiteY737" fmla="*/ 2416201 h 6858000"/>
              <a:gd name="connsiteX738" fmla="*/ 279257 w 7467600"/>
              <a:gd name="connsiteY738" fmla="*/ 2092102 h 6858000"/>
              <a:gd name="connsiteX739" fmla="*/ 65265 w 7467600"/>
              <a:gd name="connsiteY739" fmla="*/ 2006049 h 6858000"/>
              <a:gd name="connsiteX740" fmla="*/ 0 w 7467600"/>
              <a:gd name="connsiteY740" fmla="*/ 1982532 h 6858000"/>
              <a:gd name="connsiteX741" fmla="*/ 0 w 7467600"/>
              <a:gd name="connsiteY741" fmla="*/ 1912789 h 6858000"/>
              <a:gd name="connsiteX742" fmla="*/ 97460 w 7467600"/>
              <a:gd name="connsiteY742" fmla="*/ 1953725 h 6858000"/>
              <a:gd name="connsiteX743" fmla="*/ 221272 w 7467600"/>
              <a:gd name="connsiteY743" fmla="*/ 1980766 h 6858000"/>
              <a:gd name="connsiteX744" fmla="*/ 116765 w 7467600"/>
              <a:gd name="connsiteY744" fmla="*/ 1911033 h 6858000"/>
              <a:gd name="connsiteX745" fmla="*/ 16405 w 7467600"/>
              <a:gd name="connsiteY745" fmla="*/ 1803412 h 6858000"/>
              <a:gd name="connsiteX746" fmla="*/ 0 w 7467600"/>
              <a:gd name="connsiteY746" fmla="*/ 1784777 h 6858000"/>
              <a:gd name="connsiteX747" fmla="*/ 0 w 7467600"/>
              <a:gd name="connsiteY747" fmla="*/ 1740082 h 6858000"/>
              <a:gd name="connsiteX748" fmla="*/ 39394 w 7467600"/>
              <a:gd name="connsiteY748" fmla="*/ 1784856 h 6858000"/>
              <a:gd name="connsiteX749" fmla="*/ 135813 w 7467600"/>
              <a:gd name="connsiteY749" fmla="*/ 1888838 h 6858000"/>
              <a:gd name="connsiteX750" fmla="*/ 242575 w 7467600"/>
              <a:gd name="connsiteY750" fmla="*/ 1958841 h 6858000"/>
              <a:gd name="connsiteX751" fmla="*/ 82197 w 7467600"/>
              <a:gd name="connsiteY751" fmla="*/ 1754826 h 6858000"/>
              <a:gd name="connsiteX752" fmla="*/ 0 w 7467600"/>
              <a:gd name="connsiteY752" fmla="*/ 1679650 h 6858000"/>
              <a:gd name="connsiteX753" fmla="*/ 0 w 7467600"/>
              <a:gd name="connsiteY753" fmla="*/ 1602463 h 6858000"/>
              <a:gd name="connsiteX754" fmla="*/ 84689 w 7467600"/>
              <a:gd name="connsiteY754" fmla="*/ 1677442 h 6858000"/>
              <a:gd name="connsiteX755" fmla="*/ 298437 w 7467600"/>
              <a:gd name="connsiteY755" fmla="*/ 1968019 h 6858000"/>
              <a:gd name="connsiteX756" fmla="*/ 227269 w 7467600"/>
              <a:gd name="connsiteY756" fmla="*/ 1114064 h 6858000"/>
              <a:gd name="connsiteX757" fmla="*/ 248003 w 7467600"/>
              <a:gd name="connsiteY757" fmla="*/ 1089613 h 6858000"/>
              <a:gd name="connsiteX758" fmla="*/ 427020 w 7467600"/>
              <a:gd name="connsiteY758" fmla="*/ 1619803 h 6858000"/>
              <a:gd name="connsiteX759" fmla="*/ 340345 w 7467600"/>
              <a:gd name="connsiteY759" fmla="*/ 2027739 h 6858000"/>
              <a:gd name="connsiteX760" fmla="*/ 360865 w 7467600"/>
              <a:gd name="connsiteY760" fmla="*/ 2044827 h 6858000"/>
              <a:gd name="connsiteX761" fmla="*/ 560414 w 7467600"/>
              <a:gd name="connsiteY761" fmla="*/ 2421457 h 6858000"/>
              <a:gd name="connsiteX762" fmla="*/ 1359703 w 7467600"/>
              <a:gd name="connsiteY762" fmla="*/ 2578554 h 6858000"/>
              <a:gd name="connsiteX763" fmla="*/ 1359422 w 7467600"/>
              <a:gd name="connsiteY763" fmla="*/ 2577994 h 6858000"/>
              <a:gd name="connsiteX764" fmla="*/ 828701 w 7467600"/>
              <a:gd name="connsiteY764" fmla="*/ 1839520 h 6858000"/>
              <a:gd name="connsiteX765" fmla="*/ 494427 w 7467600"/>
              <a:gd name="connsiteY765" fmla="*/ 1092333 h 6858000"/>
              <a:gd name="connsiteX766" fmla="*/ 506322 w 7467600"/>
              <a:gd name="connsiteY766" fmla="*/ 1020997 h 6858000"/>
              <a:gd name="connsiteX767" fmla="*/ 4570198 w 7467600"/>
              <a:gd name="connsiteY767" fmla="*/ 978081 h 6858000"/>
              <a:gd name="connsiteX768" fmla="*/ 4523691 w 7467600"/>
              <a:gd name="connsiteY768" fmla="*/ 1127776 h 6858000"/>
              <a:gd name="connsiteX769" fmla="*/ 4509875 w 7467600"/>
              <a:gd name="connsiteY769" fmla="*/ 1167552 h 6858000"/>
              <a:gd name="connsiteX770" fmla="*/ 4478168 w 7467600"/>
              <a:gd name="connsiteY770" fmla="*/ 1260735 h 6858000"/>
              <a:gd name="connsiteX771" fmla="*/ 4409309 w 7467600"/>
              <a:gd name="connsiteY771" fmla="*/ 1666996 h 6858000"/>
              <a:gd name="connsiteX772" fmla="*/ 4370031 w 7467600"/>
              <a:gd name="connsiteY772" fmla="*/ 1955666 h 6858000"/>
              <a:gd name="connsiteX773" fmla="*/ 4570198 w 7467600"/>
              <a:gd name="connsiteY773" fmla="*/ 978081 h 6858000"/>
              <a:gd name="connsiteX774" fmla="*/ 4557898 w 7467600"/>
              <a:gd name="connsiteY774" fmla="*/ 900011 h 6858000"/>
              <a:gd name="connsiteX775" fmla="*/ 4344840 w 7467600"/>
              <a:gd name="connsiteY775" fmla="*/ 1922038 h 6858000"/>
              <a:gd name="connsiteX776" fmla="*/ 4378710 w 7467600"/>
              <a:gd name="connsiteY776" fmla="*/ 1665516 h 6858000"/>
              <a:gd name="connsiteX777" fmla="*/ 4448798 w 7467600"/>
              <a:gd name="connsiteY777" fmla="*/ 1253024 h 6858000"/>
              <a:gd name="connsiteX778" fmla="*/ 4480315 w 7467600"/>
              <a:gd name="connsiteY778" fmla="*/ 1158454 h 6858000"/>
              <a:gd name="connsiteX779" fmla="*/ 4494133 w 7467600"/>
              <a:gd name="connsiteY779" fmla="*/ 1118676 h 6858000"/>
              <a:gd name="connsiteX780" fmla="*/ 4557898 w 7467600"/>
              <a:gd name="connsiteY780" fmla="*/ 900011 h 6858000"/>
              <a:gd name="connsiteX781" fmla="*/ 5870151 w 7467600"/>
              <a:gd name="connsiteY781" fmla="*/ 898890 h 6858000"/>
              <a:gd name="connsiteX782" fmla="*/ 5861335 w 7467600"/>
              <a:gd name="connsiteY782" fmla="*/ 899177 h 6858000"/>
              <a:gd name="connsiteX783" fmla="*/ 5843702 w 7467600"/>
              <a:gd name="connsiteY783" fmla="*/ 899748 h 6858000"/>
              <a:gd name="connsiteX784" fmla="*/ 5651107 w 7467600"/>
              <a:gd name="connsiteY784" fmla="*/ 920306 h 6858000"/>
              <a:gd name="connsiteX785" fmla="*/ 5459407 w 7467600"/>
              <a:gd name="connsiteY785" fmla="*/ 940975 h 6858000"/>
              <a:gd name="connsiteX786" fmla="*/ 5374846 w 7467600"/>
              <a:gd name="connsiteY786" fmla="*/ 941988 h 6858000"/>
              <a:gd name="connsiteX787" fmla="*/ 5256105 w 7467600"/>
              <a:gd name="connsiteY787" fmla="*/ 945632 h 6858000"/>
              <a:gd name="connsiteX788" fmla="*/ 5107071 w 7467600"/>
              <a:gd name="connsiteY788" fmla="*/ 969720 h 6858000"/>
              <a:gd name="connsiteX789" fmla="*/ 4998681 w 7467600"/>
              <a:gd name="connsiteY789" fmla="*/ 988771 h 6858000"/>
              <a:gd name="connsiteX790" fmla="*/ 5870151 w 7467600"/>
              <a:gd name="connsiteY790" fmla="*/ 898890 h 6858000"/>
              <a:gd name="connsiteX791" fmla="*/ 5504425 w 7467600"/>
              <a:gd name="connsiteY791" fmla="*/ 848067 h 6858000"/>
              <a:gd name="connsiteX792" fmla="*/ 4968849 w 7467600"/>
              <a:gd name="connsiteY792" fmla="*/ 962318 h 6858000"/>
              <a:gd name="connsiteX793" fmla="*/ 5104039 w 7467600"/>
              <a:gd name="connsiteY793" fmla="*/ 940634 h 6858000"/>
              <a:gd name="connsiteX794" fmla="*/ 5256311 w 7467600"/>
              <a:gd name="connsiteY794" fmla="*/ 916490 h 6858000"/>
              <a:gd name="connsiteX795" fmla="*/ 5377381 w 7467600"/>
              <a:gd name="connsiteY795" fmla="*/ 912671 h 6858000"/>
              <a:gd name="connsiteX796" fmla="*/ 5460148 w 7467600"/>
              <a:gd name="connsiteY796" fmla="*/ 911442 h 6858000"/>
              <a:gd name="connsiteX797" fmla="*/ 5648971 w 7467600"/>
              <a:gd name="connsiteY797" fmla="*/ 891331 h 6858000"/>
              <a:gd name="connsiteX798" fmla="*/ 5844807 w 7467600"/>
              <a:gd name="connsiteY798" fmla="*/ 870718 h 6858000"/>
              <a:gd name="connsiteX799" fmla="*/ 5862975 w 7467600"/>
              <a:gd name="connsiteY799" fmla="*/ 869756 h 6858000"/>
              <a:gd name="connsiteX800" fmla="*/ 5920887 w 7467600"/>
              <a:gd name="connsiteY800" fmla="*/ 865929 h 6858000"/>
              <a:gd name="connsiteX801" fmla="*/ 5504425 w 7467600"/>
              <a:gd name="connsiteY801" fmla="*/ 848067 h 6858000"/>
              <a:gd name="connsiteX802" fmla="*/ 3607114 w 7467600"/>
              <a:gd name="connsiteY802" fmla="*/ 467441 h 6858000"/>
              <a:gd name="connsiteX803" fmla="*/ 3296242 w 7467600"/>
              <a:gd name="connsiteY803" fmla="*/ 807991 h 6858000"/>
              <a:gd name="connsiteX804" fmla="*/ 3174674 w 7467600"/>
              <a:gd name="connsiteY804" fmla="*/ 919759 h 6858000"/>
              <a:gd name="connsiteX805" fmla="*/ 3042978 w 7467600"/>
              <a:gd name="connsiteY805" fmla="*/ 1054894 h 6858000"/>
              <a:gd name="connsiteX806" fmla="*/ 2968914 w 7467600"/>
              <a:gd name="connsiteY806" fmla="*/ 1133756 h 6858000"/>
              <a:gd name="connsiteX807" fmla="*/ 3103823 w 7467600"/>
              <a:gd name="connsiteY807" fmla="*/ 1026814 h 6858000"/>
              <a:gd name="connsiteX808" fmla="*/ 3607114 w 7467600"/>
              <a:gd name="connsiteY808" fmla="*/ 467441 h 6858000"/>
              <a:gd name="connsiteX809" fmla="*/ 3744487 w 7467600"/>
              <a:gd name="connsiteY809" fmla="*/ 383136 h 6858000"/>
              <a:gd name="connsiteX810" fmla="*/ 3970213 w 7467600"/>
              <a:gd name="connsiteY810" fmla="*/ 995559 h 6858000"/>
              <a:gd name="connsiteX811" fmla="*/ 3744487 w 7467600"/>
              <a:gd name="connsiteY811" fmla="*/ 383136 h 6858000"/>
              <a:gd name="connsiteX812" fmla="*/ 3624562 w 7467600"/>
              <a:gd name="connsiteY812" fmla="*/ 367041 h 6858000"/>
              <a:gd name="connsiteX813" fmla="*/ 3489712 w 7467600"/>
              <a:gd name="connsiteY813" fmla="*/ 485386 h 6858000"/>
              <a:gd name="connsiteX814" fmla="*/ 3182994 w 7467600"/>
              <a:gd name="connsiteY814" fmla="*/ 828265 h 6858000"/>
              <a:gd name="connsiteX815" fmla="*/ 2892114 w 7467600"/>
              <a:gd name="connsiteY815" fmla="*/ 1172635 h 6858000"/>
              <a:gd name="connsiteX816" fmla="*/ 3021459 w 7467600"/>
              <a:gd name="connsiteY816" fmla="*/ 1035385 h 6858000"/>
              <a:gd name="connsiteX817" fmla="*/ 3153873 w 7467600"/>
              <a:gd name="connsiteY817" fmla="*/ 898971 h 6858000"/>
              <a:gd name="connsiteX818" fmla="*/ 3276511 w 7467600"/>
              <a:gd name="connsiteY818" fmla="*/ 786423 h 6858000"/>
              <a:gd name="connsiteX819" fmla="*/ 3584154 w 7467600"/>
              <a:gd name="connsiteY819" fmla="*/ 448218 h 6858000"/>
              <a:gd name="connsiteX820" fmla="*/ 3624562 w 7467600"/>
              <a:gd name="connsiteY820" fmla="*/ 367041 h 6858000"/>
              <a:gd name="connsiteX821" fmla="*/ 3766672 w 7467600"/>
              <a:gd name="connsiteY821" fmla="*/ 359429 h 6858000"/>
              <a:gd name="connsiteX822" fmla="*/ 3996338 w 7467600"/>
              <a:gd name="connsiteY822" fmla="*/ 968237 h 6858000"/>
              <a:gd name="connsiteX823" fmla="*/ 3766672 w 7467600"/>
              <a:gd name="connsiteY823" fmla="*/ 359429 h 6858000"/>
              <a:gd name="connsiteX824" fmla="*/ 5805386 w 7467600"/>
              <a:gd name="connsiteY824" fmla="*/ 239240 h 6858000"/>
              <a:gd name="connsiteX825" fmla="*/ 5736947 w 7467600"/>
              <a:gd name="connsiteY825" fmla="*/ 261367 h 6858000"/>
              <a:gd name="connsiteX826" fmla="*/ 5427012 w 7467600"/>
              <a:gd name="connsiteY826" fmla="*/ 311272 h 6858000"/>
              <a:gd name="connsiteX827" fmla="*/ 5147818 w 7467600"/>
              <a:gd name="connsiteY827" fmla="*/ 322112 h 6858000"/>
              <a:gd name="connsiteX828" fmla="*/ 5060854 w 7467600"/>
              <a:gd name="connsiteY828" fmla="*/ 311882 h 6858000"/>
              <a:gd name="connsiteX829" fmla="*/ 4945989 w 7467600"/>
              <a:gd name="connsiteY829" fmla="*/ 300516 h 6858000"/>
              <a:gd name="connsiteX830" fmla="*/ 5410479 w 7467600"/>
              <a:gd name="connsiteY830" fmla="*/ 348434 h 6858000"/>
              <a:gd name="connsiteX831" fmla="*/ 5805386 w 7467600"/>
              <a:gd name="connsiteY831" fmla="*/ 239240 h 6858000"/>
              <a:gd name="connsiteX832" fmla="*/ 5905192 w 7467600"/>
              <a:gd name="connsiteY832" fmla="*/ 163079 h 6858000"/>
              <a:gd name="connsiteX833" fmla="*/ 5865655 w 7467600"/>
              <a:gd name="connsiteY833" fmla="*/ 171901 h 6858000"/>
              <a:gd name="connsiteX834" fmla="*/ 5259740 w 7467600"/>
              <a:gd name="connsiteY834" fmla="*/ 257013 h 6858000"/>
              <a:gd name="connsiteX835" fmla="*/ 5208466 w 7467600"/>
              <a:gd name="connsiteY835" fmla="*/ 257550 h 6858000"/>
              <a:gd name="connsiteX836" fmla="*/ 4980204 w 7467600"/>
              <a:gd name="connsiteY836" fmla="*/ 271903 h 6858000"/>
              <a:gd name="connsiteX837" fmla="*/ 5068068 w 7467600"/>
              <a:gd name="connsiteY837" fmla="*/ 282244 h 6858000"/>
              <a:gd name="connsiteX838" fmla="*/ 5153231 w 7467600"/>
              <a:gd name="connsiteY838" fmla="*/ 292240 h 6858000"/>
              <a:gd name="connsiteX839" fmla="*/ 5426491 w 7467600"/>
              <a:gd name="connsiteY839" fmla="*/ 281128 h 6858000"/>
              <a:gd name="connsiteX840" fmla="*/ 5731212 w 7467600"/>
              <a:gd name="connsiteY840" fmla="*/ 231951 h 6858000"/>
              <a:gd name="connsiteX841" fmla="*/ 5905192 w 7467600"/>
              <a:gd name="connsiteY841" fmla="*/ 163079 h 6858000"/>
              <a:gd name="connsiteX842" fmla="*/ 5944437 w 7467600"/>
              <a:gd name="connsiteY842" fmla="*/ 113829 h 6858000"/>
              <a:gd name="connsiteX843" fmla="*/ 5825032 w 7467600"/>
              <a:gd name="connsiteY843" fmla="*/ 146405 h 6858000"/>
              <a:gd name="connsiteX844" fmla="*/ 4955599 w 7467600"/>
              <a:gd name="connsiteY844" fmla="*/ 247008 h 6858000"/>
              <a:gd name="connsiteX845" fmla="*/ 5210104 w 7467600"/>
              <a:gd name="connsiteY845" fmla="*/ 228123 h 6858000"/>
              <a:gd name="connsiteX846" fmla="*/ 5261015 w 7467600"/>
              <a:gd name="connsiteY846" fmla="*/ 227087 h 6858000"/>
              <a:gd name="connsiteX847" fmla="*/ 5861181 w 7467600"/>
              <a:gd name="connsiteY847" fmla="*/ 143093 h 6858000"/>
              <a:gd name="connsiteX848" fmla="*/ 5961252 w 7467600"/>
              <a:gd name="connsiteY848" fmla="*/ 114820 h 6858000"/>
              <a:gd name="connsiteX849" fmla="*/ 5944437 w 7467600"/>
              <a:gd name="connsiteY849" fmla="*/ 113829 h 6858000"/>
              <a:gd name="connsiteX850" fmla="*/ 3882765 w 7467600"/>
              <a:gd name="connsiteY850" fmla="*/ 0 h 6858000"/>
              <a:gd name="connsiteX851" fmla="*/ 3995099 w 7467600"/>
              <a:gd name="connsiteY851" fmla="*/ 0 h 6858000"/>
              <a:gd name="connsiteX852" fmla="*/ 4163818 w 7467600"/>
              <a:gd name="connsiteY852" fmla="*/ 234104 h 6858000"/>
              <a:gd name="connsiteX853" fmla="*/ 4172099 w 7467600"/>
              <a:gd name="connsiteY853" fmla="*/ 234207 h 6858000"/>
              <a:gd name="connsiteX854" fmla="*/ 4784282 w 7467600"/>
              <a:gd name="connsiteY854" fmla="*/ 276561 h 6858000"/>
              <a:gd name="connsiteX855" fmla="*/ 4801687 w 7467600"/>
              <a:gd name="connsiteY855" fmla="*/ 267764 h 6858000"/>
              <a:gd name="connsiteX856" fmla="*/ 6082788 w 7467600"/>
              <a:gd name="connsiteY856" fmla="*/ 64119 h 6858000"/>
              <a:gd name="connsiteX857" fmla="*/ 6099442 w 7467600"/>
              <a:gd name="connsiteY857" fmla="*/ 82568 h 6858000"/>
              <a:gd name="connsiteX858" fmla="*/ 4804137 w 7467600"/>
              <a:gd name="connsiteY858" fmla="*/ 320931 h 6858000"/>
              <a:gd name="connsiteX859" fmla="*/ 4227047 w 7467600"/>
              <a:gd name="connsiteY859" fmla="*/ 313415 h 6858000"/>
              <a:gd name="connsiteX860" fmla="*/ 4346041 w 7467600"/>
              <a:gd name="connsiteY860" fmla="*/ 456086 h 6858000"/>
              <a:gd name="connsiteX861" fmla="*/ 4870967 w 7467600"/>
              <a:gd name="connsiteY861" fmla="*/ 963061 h 6858000"/>
              <a:gd name="connsiteX862" fmla="*/ 4889647 w 7467600"/>
              <a:gd name="connsiteY862" fmla="*/ 957147 h 6858000"/>
              <a:gd name="connsiteX863" fmla="*/ 5422504 w 7467600"/>
              <a:gd name="connsiteY863" fmla="*/ 805191 h 6858000"/>
              <a:gd name="connsiteX864" fmla="*/ 6087656 w 7467600"/>
              <a:gd name="connsiteY864" fmla="*/ 826703 h 6858000"/>
              <a:gd name="connsiteX865" fmla="*/ 6058717 w 7467600"/>
              <a:gd name="connsiteY865" fmla="*/ 865992 h 6858000"/>
              <a:gd name="connsiteX866" fmla="*/ 4974153 w 7467600"/>
              <a:gd name="connsiteY866" fmla="*/ 1045456 h 6858000"/>
              <a:gd name="connsiteX867" fmla="*/ 5627835 w 7467600"/>
              <a:gd name="connsiteY867" fmla="*/ 1472077 h 6858000"/>
              <a:gd name="connsiteX868" fmla="*/ 5629817 w 7467600"/>
              <a:gd name="connsiteY868" fmla="*/ 1471412 h 6858000"/>
              <a:gd name="connsiteX869" fmla="*/ 5634124 w 7467600"/>
              <a:gd name="connsiteY869" fmla="*/ 1470572 h 6858000"/>
              <a:gd name="connsiteX870" fmla="*/ 5755832 w 7467600"/>
              <a:gd name="connsiteY870" fmla="*/ 1383886 h 6858000"/>
              <a:gd name="connsiteX871" fmla="*/ 6014186 w 7467600"/>
              <a:gd name="connsiteY871" fmla="*/ 1279799 h 6858000"/>
              <a:gd name="connsiteX872" fmla="*/ 6901619 w 7467600"/>
              <a:gd name="connsiteY872" fmla="*/ 1047874 h 6858000"/>
              <a:gd name="connsiteX873" fmla="*/ 6931566 w 7467600"/>
              <a:gd name="connsiteY873" fmla="*/ 1062034 h 6858000"/>
              <a:gd name="connsiteX874" fmla="*/ 5790982 w 7467600"/>
              <a:gd name="connsiteY874" fmla="*/ 1561380 h 6858000"/>
              <a:gd name="connsiteX875" fmla="*/ 6188971 w 7467600"/>
              <a:gd name="connsiteY875" fmla="*/ 1755168 h 6858000"/>
              <a:gd name="connsiteX876" fmla="*/ 6202446 w 7467600"/>
              <a:gd name="connsiteY876" fmla="*/ 1752268 h 6858000"/>
              <a:gd name="connsiteX877" fmla="*/ 7179560 w 7467600"/>
              <a:gd name="connsiteY877" fmla="*/ 1467551 h 6858000"/>
              <a:gd name="connsiteX878" fmla="*/ 7158730 w 7467600"/>
              <a:gd name="connsiteY878" fmla="*/ 1507835 h 6858000"/>
              <a:gd name="connsiteX879" fmla="*/ 6326959 w 7467600"/>
              <a:gd name="connsiteY879" fmla="*/ 1817686 h 6858000"/>
              <a:gd name="connsiteX880" fmla="*/ 6537433 w 7467600"/>
              <a:gd name="connsiteY880" fmla="*/ 1907790 h 6858000"/>
              <a:gd name="connsiteX881" fmla="*/ 6550221 w 7467600"/>
              <a:gd name="connsiteY881" fmla="*/ 1910729 h 6858000"/>
              <a:gd name="connsiteX882" fmla="*/ 6964438 w 7467600"/>
              <a:gd name="connsiteY882" fmla="*/ 2209505 h 6858000"/>
              <a:gd name="connsiteX883" fmla="*/ 7367862 w 7467600"/>
              <a:gd name="connsiteY883" fmla="*/ 2806833 h 6858000"/>
              <a:gd name="connsiteX884" fmla="*/ 7364329 w 7467600"/>
              <a:gd name="connsiteY884" fmla="*/ 2826907 h 6858000"/>
              <a:gd name="connsiteX885" fmla="*/ 7290545 w 7467600"/>
              <a:gd name="connsiteY885" fmla="*/ 2850663 h 6858000"/>
              <a:gd name="connsiteX886" fmla="*/ 6472036 w 7467600"/>
              <a:gd name="connsiteY886" fmla="*/ 1959003 h 6858000"/>
              <a:gd name="connsiteX887" fmla="*/ 5792897 w 7467600"/>
              <a:gd name="connsiteY887" fmla="*/ 1647747 h 6858000"/>
              <a:gd name="connsiteX888" fmla="*/ 5842751 w 7467600"/>
              <a:gd name="connsiteY888" fmla="*/ 1816112 h 6858000"/>
              <a:gd name="connsiteX889" fmla="*/ 5847424 w 7467600"/>
              <a:gd name="connsiteY889" fmla="*/ 1815776 h 6858000"/>
              <a:gd name="connsiteX890" fmla="*/ 6399821 w 7467600"/>
              <a:gd name="connsiteY890" fmla="*/ 2344799 h 6858000"/>
              <a:gd name="connsiteX891" fmla="*/ 6323232 w 7467600"/>
              <a:gd name="connsiteY891" fmla="*/ 2389634 h 6858000"/>
              <a:gd name="connsiteX892" fmla="*/ 5942958 w 7467600"/>
              <a:gd name="connsiteY892" fmla="*/ 2077708 h 6858000"/>
              <a:gd name="connsiteX893" fmla="*/ 5921559 w 7467600"/>
              <a:gd name="connsiteY893" fmla="*/ 2378596 h 6858000"/>
              <a:gd name="connsiteX894" fmla="*/ 5817651 w 7467600"/>
              <a:gd name="connsiteY894" fmla="*/ 3023919 h 6858000"/>
              <a:gd name="connsiteX895" fmla="*/ 5729634 w 7467600"/>
              <a:gd name="connsiteY895" fmla="*/ 3051849 h 6858000"/>
              <a:gd name="connsiteX896" fmla="*/ 5611018 w 7467600"/>
              <a:gd name="connsiteY896" fmla="*/ 2316769 h 6858000"/>
              <a:gd name="connsiteX897" fmla="*/ 5687608 w 7467600"/>
              <a:gd name="connsiteY897" fmla="*/ 2039972 h 6858000"/>
              <a:gd name="connsiteX898" fmla="*/ 5657554 w 7467600"/>
              <a:gd name="connsiteY898" fmla="*/ 1576445 h 6858000"/>
              <a:gd name="connsiteX899" fmla="*/ 5150475 w 7467600"/>
              <a:gd name="connsiteY899" fmla="*/ 1274012 h 6858000"/>
              <a:gd name="connsiteX900" fmla="*/ 5349142 w 7467600"/>
              <a:gd name="connsiteY900" fmla="*/ 2204405 h 6858000"/>
              <a:gd name="connsiteX901" fmla="*/ 5262214 w 7467600"/>
              <a:gd name="connsiteY901" fmla="*/ 2233836 h 6858000"/>
              <a:gd name="connsiteX902" fmla="*/ 4981539 w 7467600"/>
              <a:gd name="connsiteY902" fmla="*/ 1542201 h 6858000"/>
              <a:gd name="connsiteX903" fmla="*/ 4958461 w 7467600"/>
              <a:gd name="connsiteY903" fmla="*/ 1136957 h 6858000"/>
              <a:gd name="connsiteX904" fmla="*/ 4655015 w 7467600"/>
              <a:gd name="connsiteY904" fmla="*/ 891426 h 6858000"/>
              <a:gd name="connsiteX905" fmla="*/ 4348002 w 7467600"/>
              <a:gd name="connsiteY905" fmla="*/ 2205895 h 6858000"/>
              <a:gd name="connsiteX906" fmla="*/ 4262250 w 7467600"/>
              <a:gd name="connsiteY906" fmla="*/ 2219972 h 6858000"/>
              <a:gd name="connsiteX907" fmla="*/ 4550611 w 7467600"/>
              <a:gd name="connsiteY907" fmla="*/ 817540 h 6858000"/>
              <a:gd name="connsiteX908" fmla="*/ 4564418 w 7467600"/>
              <a:gd name="connsiteY908" fmla="*/ 808293 h 6858000"/>
              <a:gd name="connsiteX909" fmla="*/ 4266388 w 7467600"/>
              <a:gd name="connsiteY909" fmla="*/ 500083 h 6858000"/>
              <a:gd name="connsiteX910" fmla="*/ 4032842 w 7467600"/>
              <a:gd name="connsiteY910" fmla="*/ 211809 h 6858000"/>
              <a:gd name="connsiteX911" fmla="*/ 3882765 w 7467600"/>
              <a:gd name="connsiteY911" fmla="*/ 0 h 6858000"/>
              <a:gd name="connsiteX912" fmla="*/ 3721337 w 7467600"/>
              <a:gd name="connsiteY912" fmla="*/ 0 h 6858000"/>
              <a:gd name="connsiteX913" fmla="*/ 3797544 w 7467600"/>
              <a:gd name="connsiteY913" fmla="*/ 0 h 6858000"/>
              <a:gd name="connsiteX914" fmla="*/ 3775734 w 7467600"/>
              <a:gd name="connsiteY914" fmla="*/ 95131 h 6858000"/>
              <a:gd name="connsiteX915" fmla="*/ 3724807 w 7467600"/>
              <a:gd name="connsiteY915" fmla="*/ 272257 h 6858000"/>
              <a:gd name="connsiteX916" fmla="*/ 3726844 w 7467600"/>
              <a:gd name="connsiteY916" fmla="*/ 282988 h 6858000"/>
              <a:gd name="connsiteX917" fmla="*/ 3742664 w 7467600"/>
              <a:gd name="connsiteY917" fmla="*/ 279918 h 6858000"/>
              <a:gd name="connsiteX918" fmla="*/ 4103910 w 7467600"/>
              <a:gd name="connsiteY918" fmla="*/ 1161917 h 6858000"/>
              <a:gd name="connsiteX919" fmla="*/ 4020269 w 7467600"/>
              <a:gd name="connsiteY919" fmla="*/ 1200406 h 6858000"/>
              <a:gd name="connsiteX920" fmla="*/ 3674882 w 7467600"/>
              <a:gd name="connsiteY920" fmla="*/ 488524 h 6858000"/>
              <a:gd name="connsiteX921" fmla="*/ 3132682 w 7467600"/>
              <a:gd name="connsiteY921" fmla="*/ 1072284 h 6858000"/>
              <a:gd name="connsiteX922" fmla="*/ 2716346 w 7467600"/>
              <a:gd name="connsiteY922" fmla="*/ 1276376 h 6858000"/>
              <a:gd name="connsiteX923" fmla="*/ 2716772 w 7467600"/>
              <a:gd name="connsiteY923" fmla="*/ 1255462 h 6858000"/>
              <a:gd name="connsiteX924" fmla="*/ 3471096 w 7467600"/>
              <a:gd name="connsiteY924" fmla="*/ 437072 h 6858000"/>
              <a:gd name="connsiteX925" fmla="*/ 3639057 w 7467600"/>
              <a:gd name="connsiteY925" fmla="*/ 286334 h 6858000"/>
              <a:gd name="connsiteX926" fmla="*/ 3640309 w 7467600"/>
              <a:gd name="connsiteY926" fmla="*/ 284664 h 6858000"/>
              <a:gd name="connsiteX927" fmla="*/ 3646022 w 7467600"/>
              <a:gd name="connsiteY927" fmla="*/ 276711 h 6858000"/>
              <a:gd name="connsiteX928" fmla="*/ 3707943 w 7467600"/>
              <a:gd name="connsiteY928" fmla="*/ 65958 h 6858000"/>
              <a:gd name="connsiteX929" fmla="*/ 3721337 w 7467600"/>
              <a:gd name="connsiteY929" fmla="*/ 0 h 6858000"/>
              <a:gd name="connsiteX930" fmla="*/ 2867960 w 7467600"/>
              <a:gd name="connsiteY930" fmla="*/ 0 h 6858000"/>
              <a:gd name="connsiteX931" fmla="*/ 2926351 w 7467600"/>
              <a:gd name="connsiteY931" fmla="*/ 0 h 6858000"/>
              <a:gd name="connsiteX932" fmla="*/ 2902823 w 7467600"/>
              <a:gd name="connsiteY932" fmla="*/ 262929 h 6858000"/>
              <a:gd name="connsiteX933" fmla="*/ 2940663 w 7467600"/>
              <a:gd name="connsiteY933" fmla="*/ 140884 h 6858000"/>
              <a:gd name="connsiteX934" fmla="*/ 2947039 w 7467600"/>
              <a:gd name="connsiteY934" fmla="*/ 122524 h 6858000"/>
              <a:gd name="connsiteX935" fmla="*/ 2984316 w 7467600"/>
              <a:gd name="connsiteY935" fmla="*/ 0 h 6858000"/>
              <a:gd name="connsiteX936" fmla="*/ 3016114 w 7467600"/>
              <a:gd name="connsiteY936" fmla="*/ 0 h 6858000"/>
              <a:gd name="connsiteX937" fmla="*/ 2979949 w 7467600"/>
              <a:gd name="connsiteY937" fmla="*/ 119274 h 6858000"/>
              <a:gd name="connsiteX938" fmla="*/ 3023879 w 7467600"/>
              <a:gd name="connsiteY938" fmla="*/ 0 h 6858000"/>
              <a:gd name="connsiteX939" fmla="*/ 3105400 w 7467600"/>
              <a:gd name="connsiteY939" fmla="*/ 0 h 6858000"/>
              <a:gd name="connsiteX940" fmla="*/ 3094669 w 7467600"/>
              <a:gd name="connsiteY940" fmla="*/ 30308 h 6858000"/>
              <a:gd name="connsiteX941" fmla="*/ 2901945 w 7467600"/>
              <a:gd name="connsiteY941" fmla="*/ 466538 h 6858000"/>
              <a:gd name="connsiteX942" fmla="*/ 2815209 w 7467600"/>
              <a:gd name="connsiteY942" fmla="*/ 497361 h 6858000"/>
              <a:gd name="connsiteX943" fmla="*/ 2844845 w 7467600"/>
              <a:gd name="connsiteY943" fmla="*/ 127638 h 6858000"/>
              <a:gd name="connsiteX944" fmla="*/ 2867960 w 7467600"/>
              <a:gd name="connsiteY944" fmla="*/ 0 h 6858000"/>
              <a:gd name="connsiteX945" fmla="*/ 1057230 w 7467600"/>
              <a:gd name="connsiteY945" fmla="*/ 0 h 6858000"/>
              <a:gd name="connsiteX946" fmla="*/ 1111003 w 7467600"/>
              <a:gd name="connsiteY946" fmla="*/ 0 h 6858000"/>
              <a:gd name="connsiteX947" fmla="*/ 1125553 w 7467600"/>
              <a:gd name="connsiteY947" fmla="*/ 52588 h 6858000"/>
              <a:gd name="connsiteX948" fmla="*/ 1304276 w 7467600"/>
              <a:gd name="connsiteY948" fmla="*/ 476275 h 6858000"/>
              <a:gd name="connsiteX949" fmla="*/ 1492066 w 7467600"/>
              <a:gd name="connsiteY949" fmla="*/ 886333 h 6858000"/>
              <a:gd name="connsiteX950" fmla="*/ 1423698 w 7467600"/>
              <a:gd name="connsiteY950" fmla="*/ 710817 h 6858000"/>
              <a:gd name="connsiteX951" fmla="*/ 1357609 w 7467600"/>
              <a:gd name="connsiteY951" fmla="*/ 532892 h 6858000"/>
              <a:gd name="connsiteX952" fmla="*/ 1309550 w 7467600"/>
              <a:gd name="connsiteY952" fmla="*/ 374031 h 6858000"/>
              <a:gd name="connsiteX953" fmla="*/ 1193673 w 7467600"/>
              <a:gd name="connsiteY953" fmla="*/ 49533 h 6858000"/>
              <a:gd name="connsiteX954" fmla="*/ 1164391 w 7467600"/>
              <a:gd name="connsiteY954" fmla="*/ 0 h 6858000"/>
              <a:gd name="connsiteX955" fmla="*/ 1200666 w 7467600"/>
              <a:gd name="connsiteY955" fmla="*/ 0 h 6858000"/>
              <a:gd name="connsiteX956" fmla="*/ 1223408 w 7467600"/>
              <a:gd name="connsiteY956" fmla="*/ 38996 h 6858000"/>
              <a:gd name="connsiteX957" fmla="*/ 1339635 w 7467600"/>
              <a:gd name="connsiteY957" fmla="*/ 365517 h 6858000"/>
              <a:gd name="connsiteX958" fmla="*/ 1387469 w 7467600"/>
              <a:gd name="connsiteY958" fmla="*/ 523079 h 6858000"/>
              <a:gd name="connsiteX959" fmla="*/ 1452685 w 7467600"/>
              <a:gd name="connsiteY959" fmla="*/ 699806 h 6858000"/>
              <a:gd name="connsiteX960" fmla="*/ 1492092 w 7467600"/>
              <a:gd name="connsiteY960" fmla="*/ 800424 h 6858000"/>
              <a:gd name="connsiteX961" fmla="*/ 1455302 w 7467600"/>
              <a:gd name="connsiteY961" fmla="*/ 632913 h 6858000"/>
              <a:gd name="connsiteX962" fmla="*/ 1222336 w 7467600"/>
              <a:gd name="connsiteY962" fmla="*/ 9480 h 6858000"/>
              <a:gd name="connsiteX963" fmla="*/ 1214634 w 7467600"/>
              <a:gd name="connsiteY963" fmla="*/ 0 h 6858000"/>
              <a:gd name="connsiteX964" fmla="*/ 1289827 w 7467600"/>
              <a:gd name="connsiteY964" fmla="*/ 0 h 6858000"/>
              <a:gd name="connsiteX965" fmla="*/ 1321076 w 7467600"/>
              <a:gd name="connsiteY965" fmla="*/ 59722 h 6858000"/>
              <a:gd name="connsiteX966" fmla="*/ 1512579 w 7467600"/>
              <a:gd name="connsiteY966" fmla="*/ 626441 h 6858000"/>
              <a:gd name="connsiteX967" fmla="*/ 1506076 w 7467600"/>
              <a:gd name="connsiteY967" fmla="*/ 1089289 h 6858000"/>
              <a:gd name="connsiteX968" fmla="*/ 1486346 w 7467600"/>
              <a:gd name="connsiteY968" fmla="*/ 1079919 h 6858000"/>
              <a:gd name="connsiteX969" fmla="*/ 1070511 w 7467600"/>
              <a:gd name="connsiteY969" fmla="*/ 48609 h 6858000"/>
              <a:gd name="connsiteX970" fmla="*/ 1057230 w 7467600"/>
              <a:gd name="connsiteY970" fmla="*/ 0 h 6858000"/>
              <a:gd name="connsiteX971" fmla="*/ 43151 w 7467600"/>
              <a:gd name="connsiteY971" fmla="*/ 0 h 6858000"/>
              <a:gd name="connsiteX972" fmla="*/ 95283 w 7467600"/>
              <a:gd name="connsiteY972" fmla="*/ 0 h 6858000"/>
              <a:gd name="connsiteX973" fmla="*/ 300708 w 7467600"/>
              <a:gd name="connsiteY973" fmla="*/ 154571 h 6858000"/>
              <a:gd name="connsiteX974" fmla="*/ 530414 w 7467600"/>
              <a:gd name="connsiteY974" fmla="*/ 354673 h 6858000"/>
              <a:gd name="connsiteX975" fmla="*/ 333785 w 7467600"/>
              <a:gd name="connsiteY975" fmla="*/ 161564 h 6858000"/>
              <a:gd name="connsiteX976" fmla="*/ 147005 w 7467600"/>
              <a:gd name="connsiteY976" fmla="*/ 0 h 6858000"/>
              <a:gd name="connsiteX977" fmla="*/ 272509 w 7467600"/>
              <a:gd name="connsiteY977" fmla="*/ 0 h 6858000"/>
              <a:gd name="connsiteX978" fmla="*/ 326276 w 7467600"/>
              <a:gd name="connsiteY978" fmla="*/ 45847 h 6858000"/>
              <a:gd name="connsiteX979" fmla="*/ 823759 w 7467600"/>
              <a:gd name="connsiteY979" fmla="*/ 574145 h 6858000"/>
              <a:gd name="connsiteX980" fmla="*/ 811254 w 7467600"/>
              <a:gd name="connsiteY980" fmla="*/ 665546 h 6858000"/>
              <a:gd name="connsiteX981" fmla="*/ 154042 w 7467600"/>
              <a:gd name="connsiteY981" fmla="*/ 261522 h 6858000"/>
              <a:gd name="connsiteX982" fmla="*/ 13550 w 7467600"/>
              <a:gd name="connsiteY982" fmla="*/ 158423 h 6858000"/>
              <a:gd name="connsiteX983" fmla="*/ 0 w 7467600"/>
              <a:gd name="connsiteY983" fmla="*/ 146618 h 6858000"/>
              <a:gd name="connsiteX984" fmla="*/ 0 w 7467600"/>
              <a:gd name="connsiteY984" fmla="*/ 59161 h 6858000"/>
              <a:gd name="connsiteX985" fmla="*/ 45427 w 7467600"/>
              <a:gd name="connsiteY985" fmla="*/ 101078 h 6858000"/>
              <a:gd name="connsiteX986" fmla="*/ 630103 w 7467600"/>
              <a:gd name="connsiteY986" fmla="*/ 485885 h 6858000"/>
              <a:gd name="connsiteX987" fmla="*/ 532040 w 7467600"/>
              <a:gd name="connsiteY987" fmla="*/ 399359 h 6858000"/>
              <a:gd name="connsiteX988" fmla="*/ 517618 w 7467600"/>
              <a:gd name="connsiteY988" fmla="*/ 385726 h 6858000"/>
              <a:gd name="connsiteX989" fmla="*/ 285074 w 7467600"/>
              <a:gd name="connsiteY989" fmla="*/ 182755 h 6858000"/>
              <a:gd name="connsiteX990" fmla="*/ 43151 w 7467600"/>
              <a:gd name="connsiteY99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312201 w 7467600"/>
              <a:gd name="connsiteY133" fmla="*/ 5128278 h 6858000"/>
              <a:gd name="connsiteX134" fmla="*/ 1903353 w 7467600"/>
              <a:gd name="connsiteY134" fmla="*/ 5044827 h 6858000"/>
              <a:gd name="connsiteX135" fmla="*/ 1936931 w 7467600"/>
              <a:gd name="connsiteY135" fmla="*/ 5093954 h 6858000"/>
              <a:gd name="connsiteX136" fmla="*/ 2195868 w 7467600"/>
              <a:gd name="connsiteY136" fmla="*/ 5396574 h 6858000"/>
              <a:gd name="connsiteX137" fmla="*/ 2088852 w 7467600"/>
              <a:gd name="connsiteY137" fmla="*/ 5166123 h 6858000"/>
              <a:gd name="connsiteX138" fmla="*/ 1958241 w 7467600"/>
              <a:gd name="connsiteY138" fmla="*/ 5067955 h 6858000"/>
              <a:gd name="connsiteX139" fmla="*/ 1903353 w 7467600"/>
              <a:gd name="connsiteY139" fmla="*/ 5044827 h 6858000"/>
              <a:gd name="connsiteX140" fmla="*/ 1979378 w 7467600"/>
              <a:gd name="connsiteY140" fmla="*/ 4769504 h 6858000"/>
              <a:gd name="connsiteX141" fmla="*/ 2882120 w 7467600"/>
              <a:gd name="connsiteY141" fmla="*/ 5064547 h 6858000"/>
              <a:gd name="connsiteX142" fmla="*/ 2793103 w 7467600"/>
              <a:gd name="connsiteY142" fmla="*/ 5039699 h 6858000"/>
              <a:gd name="connsiteX143" fmla="*/ 2770041 w 7467600"/>
              <a:gd name="connsiteY143" fmla="*/ 5033634 h 6858000"/>
              <a:gd name="connsiteX144" fmla="*/ 1979378 w 7467600"/>
              <a:gd name="connsiteY144" fmla="*/ 4769504 h 6858000"/>
              <a:gd name="connsiteX145" fmla="*/ 1927410 w 7467600"/>
              <a:gd name="connsiteY145" fmla="*/ 4716164 h 6858000"/>
              <a:gd name="connsiteX146" fmla="*/ 1959587 w 7467600"/>
              <a:gd name="connsiteY146" fmla="*/ 4728849 h 6858000"/>
              <a:gd name="connsiteX147" fmla="*/ 2777707 w 7467600"/>
              <a:gd name="connsiteY147" fmla="*/ 5003991 h 6858000"/>
              <a:gd name="connsiteX148" fmla="*/ 2800768 w 7467600"/>
              <a:gd name="connsiteY148" fmla="*/ 5010056 h 6858000"/>
              <a:gd name="connsiteX149" fmla="*/ 2879408 w 7467600"/>
              <a:gd name="connsiteY149" fmla="*/ 5031590 h 6858000"/>
              <a:gd name="connsiteX150" fmla="*/ 2862295 w 7467600"/>
              <a:gd name="connsiteY150" fmla="*/ 5022958 h 6858000"/>
              <a:gd name="connsiteX151" fmla="*/ 2813343 w 7467600"/>
              <a:gd name="connsiteY151" fmla="*/ 4998369 h 6858000"/>
              <a:gd name="connsiteX152" fmla="*/ 2646245 w 7467600"/>
              <a:gd name="connsiteY152" fmla="*/ 4930999 h 6858000"/>
              <a:gd name="connsiteX153" fmla="*/ 1999243 w 7467600"/>
              <a:gd name="connsiteY153" fmla="*/ 4730524 h 6858000"/>
              <a:gd name="connsiteX154" fmla="*/ 1979527 w 7467600"/>
              <a:gd name="connsiteY154" fmla="*/ 4726651 h 6858000"/>
              <a:gd name="connsiteX155" fmla="*/ 1927410 w 7467600"/>
              <a:gd name="connsiteY155" fmla="*/ 4716164 h 6858000"/>
              <a:gd name="connsiteX156" fmla="*/ 1997014 w 7467600"/>
              <a:gd name="connsiteY156" fmla="*/ 4698007 h 6858000"/>
              <a:gd name="connsiteX157" fmla="*/ 2005458 w 7467600"/>
              <a:gd name="connsiteY157" fmla="*/ 4699540 h 6858000"/>
              <a:gd name="connsiteX158" fmla="*/ 2657186 w 7467600"/>
              <a:gd name="connsiteY158" fmla="*/ 4901687 h 6858000"/>
              <a:gd name="connsiteX159" fmla="*/ 2826662 w 7467600"/>
              <a:gd name="connsiteY159" fmla="*/ 4970362 h 6858000"/>
              <a:gd name="connsiteX160" fmla="*/ 2876100 w 7467600"/>
              <a:gd name="connsiteY160" fmla="*/ 4995397 h 6858000"/>
              <a:gd name="connsiteX161" fmla="*/ 3042600 w 7467600"/>
              <a:gd name="connsiteY161" fmla="*/ 5059532 h 6858000"/>
              <a:gd name="connsiteX162" fmla="*/ 1997014 w 7467600"/>
              <a:gd name="connsiteY162" fmla="*/ 4698007 h 6858000"/>
              <a:gd name="connsiteX163" fmla="*/ 2305292 w 7467600"/>
              <a:gd name="connsiteY163" fmla="*/ 4219492 h 6858000"/>
              <a:gd name="connsiteX164" fmla="*/ 3360922 w 7467600"/>
              <a:gd name="connsiteY164" fmla="*/ 4529373 h 6858000"/>
              <a:gd name="connsiteX165" fmla="*/ 3492420 w 7467600"/>
              <a:gd name="connsiteY165" fmla="*/ 4510145 h 6858000"/>
              <a:gd name="connsiteX166" fmla="*/ 3364086 w 7467600"/>
              <a:gd name="connsiteY166" fmla="*/ 4480340 h 6858000"/>
              <a:gd name="connsiteX167" fmla="*/ 3225818 w 7467600"/>
              <a:gd name="connsiteY167" fmla="*/ 4411822 h 6858000"/>
              <a:gd name="connsiteX168" fmla="*/ 3129696 w 7467600"/>
              <a:gd name="connsiteY168" fmla="*/ 4360704 h 6858000"/>
              <a:gd name="connsiteX169" fmla="*/ 2814545 w 7467600"/>
              <a:gd name="connsiteY169" fmla="*/ 4282955 h 6858000"/>
              <a:gd name="connsiteX170" fmla="*/ 2305292 w 7467600"/>
              <a:gd name="connsiteY170" fmla="*/ 4219492 h 6858000"/>
              <a:gd name="connsiteX171" fmla="*/ 2626982 w 7467600"/>
              <a:gd name="connsiteY171" fmla="*/ 4206450 h 6858000"/>
              <a:gd name="connsiteX172" fmla="*/ 2490617 w 7467600"/>
              <a:gd name="connsiteY172" fmla="*/ 4206951 h 6858000"/>
              <a:gd name="connsiteX173" fmla="*/ 2819869 w 7467600"/>
              <a:gd name="connsiteY173" fmla="*/ 4252936 h 6858000"/>
              <a:gd name="connsiteX174" fmla="*/ 3143018 w 7467600"/>
              <a:gd name="connsiteY174" fmla="*/ 4332698 h 6858000"/>
              <a:gd name="connsiteX175" fmla="*/ 3241520 w 7467600"/>
              <a:gd name="connsiteY175" fmla="*/ 4385112 h 6858000"/>
              <a:gd name="connsiteX176" fmla="*/ 3374575 w 7467600"/>
              <a:gd name="connsiteY176" fmla="*/ 4451517 h 6858000"/>
              <a:gd name="connsiteX177" fmla="*/ 3505221 w 7467600"/>
              <a:gd name="connsiteY177" fmla="*/ 4480757 h 6858000"/>
              <a:gd name="connsiteX178" fmla="*/ 2626982 w 7467600"/>
              <a:gd name="connsiteY178" fmla="*/ 4206450 h 6858000"/>
              <a:gd name="connsiteX179" fmla="*/ 1310106 w 7467600"/>
              <a:gd name="connsiteY179" fmla="*/ 3943217 h 6858000"/>
              <a:gd name="connsiteX180" fmla="*/ 854994 w 7467600"/>
              <a:gd name="connsiteY180" fmla="*/ 4399136 h 6858000"/>
              <a:gd name="connsiteX181" fmla="*/ 742462 w 7467600"/>
              <a:gd name="connsiteY181" fmla="*/ 4594648 h 6858000"/>
              <a:gd name="connsiteX182" fmla="*/ 820602 w 7467600"/>
              <a:gd name="connsiteY182" fmla="*/ 4485915 h 6858000"/>
              <a:gd name="connsiteX183" fmla="*/ 878295 w 7467600"/>
              <a:gd name="connsiteY183" fmla="*/ 4403594 h 6858000"/>
              <a:gd name="connsiteX184" fmla="*/ 1240607 w 7467600"/>
              <a:gd name="connsiteY184" fmla="*/ 4010401 h 6858000"/>
              <a:gd name="connsiteX185" fmla="*/ 1310106 w 7467600"/>
              <a:gd name="connsiteY185" fmla="*/ 3943217 h 6858000"/>
              <a:gd name="connsiteX186" fmla="*/ 1423113 w 7467600"/>
              <a:gd name="connsiteY186" fmla="*/ 3874565 h 6858000"/>
              <a:gd name="connsiteX187" fmla="*/ 1260565 w 7467600"/>
              <a:gd name="connsiteY187" fmla="*/ 4031982 h 6858000"/>
              <a:gd name="connsiteX188" fmla="*/ 901900 w 7467600"/>
              <a:gd name="connsiteY188" fmla="*/ 4421236 h 6858000"/>
              <a:gd name="connsiteX189" fmla="*/ 845044 w 7467600"/>
              <a:gd name="connsiteY189" fmla="*/ 4502436 h 6858000"/>
              <a:gd name="connsiteX190" fmla="*/ 685926 w 7467600"/>
              <a:gd name="connsiteY190" fmla="*/ 4703069 h 6858000"/>
              <a:gd name="connsiteX191" fmla="*/ 684248 w 7467600"/>
              <a:gd name="connsiteY191" fmla="*/ 4706721 h 6858000"/>
              <a:gd name="connsiteX192" fmla="*/ 1423113 w 7467600"/>
              <a:gd name="connsiteY192" fmla="*/ 3874565 h 6858000"/>
              <a:gd name="connsiteX193" fmla="*/ 3316479 w 7467600"/>
              <a:gd name="connsiteY193" fmla="*/ 3872136 h 6858000"/>
              <a:gd name="connsiteX194" fmla="*/ 3546806 w 7467600"/>
              <a:gd name="connsiteY194" fmla="*/ 4356139 h 6858000"/>
              <a:gd name="connsiteX195" fmla="*/ 3364433 w 7467600"/>
              <a:gd name="connsiteY195" fmla="*/ 3953121 h 6858000"/>
              <a:gd name="connsiteX196" fmla="*/ 3316479 w 7467600"/>
              <a:gd name="connsiteY196" fmla="*/ 3872136 h 6858000"/>
              <a:gd name="connsiteX197" fmla="*/ 3291335 w 7467600"/>
              <a:gd name="connsiteY197" fmla="*/ 3767420 h 6858000"/>
              <a:gd name="connsiteX198" fmla="*/ 3390805 w 7467600"/>
              <a:gd name="connsiteY198" fmla="*/ 3937163 h 6858000"/>
              <a:gd name="connsiteX199" fmla="*/ 3579062 w 7467600"/>
              <a:gd name="connsiteY199" fmla="*/ 4359040 h 6858000"/>
              <a:gd name="connsiteX200" fmla="*/ 3467355 w 7467600"/>
              <a:gd name="connsiteY200" fmla="*/ 3988130 h 6858000"/>
              <a:gd name="connsiteX201" fmla="*/ 3310753 w 7467600"/>
              <a:gd name="connsiteY201" fmla="*/ 3787140 h 6858000"/>
              <a:gd name="connsiteX202" fmla="*/ 3291335 w 7467600"/>
              <a:gd name="connsiteY202" fmla="*/ 3767420 h 6858000"/>
              <a:gd name="connsiteX203" fmla="*/ 1635889 w 7467600"/>
              <a:gd name="connsiteY203" fmla="*/ 3709494 h 6858000"/>
              <a:gd name="connsiteX204" fmla="*/ 1634800 w 7467600"/>
              <a:gd name="connsiteY204" fmla="*/ 3731111 h 6858000"/>
              <a:gd name="connsiteX205" fmla="*/ 1635889 w 7467600"/>
              <a:gd name="connsiteY205" fmla="*/ 3709494 h 6858000"/>
              <a:gd name="connsiteX206" fmla="*/ 1510397 w 7467600"/>
              <a:gd name="connsiteY206" fmla="*/ 3684705 h 6858000"/>
              <a:gd name="connsiteX207" fmla="*/ 1146550 w 7467600"/>
              <a:gd name="connsiteY207" fmla="*/ 3802012 h 6858000"/>
              <a:gd name="connsiteX208" fmla="*/ 698834 w 7467600"/>
              <a:gd name="connsiteY208" fmla="*/ 3952272 h 6858000"/>
              <a:gd name="connsiteX209" fmla="*/ 34256 w 7467600"/>
              <a:gd name="connsiteY209" fmla="*/ 4347603 h 6858000"/>
              <a:gd name="connsiteX210" fmla="*/ 527241 w 7467600"/>
              <a:gd name="connsiteY210" fmla="*/ 4065078 h 6858000"/>
              <a:gd name="connsiteX211" fmla="*/ 1510397 w 7467600"/>
              <a:gd name="connsiteY211" fmla="*/ 3684705 h 6858000"/>
              <a:gd name="connsiteX212" fmla="*/ 1313114 w 7467600"/>
              <a:gd name="connsiteY212" fmla="*/ 3655216 h 6858000"/>
              <a:gd name="connsiteX213" fmla="*/ 1109304 w 7467600"/>
              <a:gd name="connsiteY213" fmla="*/ 3669030 h 6858000"/>
              <a:gd name="connsiteX214" fmla="*/ 8129 w 7467600"/>
              <a:gd name="connsiteY214" fmla="*/ 4330519 h 6858000"/>
              <a:gd name="connsiteX215" fmla="*/ 687572 w 7467600"/>
              <a:gd name="connsiteY215" fmla="*/ 3925629 h 6858000"/>
              <a:gd name="connsiteX216" fmla="*/ 1138365 w 7467600"/>
              <a:gd name="connsiteY216" fmla="*/ 3774515 h 6858000"/>
              <a:gd name="connsiteX217" fmla="*/ 1505579 w 7467600"/>
              <a:gd name="connsiteY217" fmla="*/ 3655526 h 6858000"/>
              <a:gd name="connsiteX218" fmla="*/ 1313114 w 7467600"/>
              <a:gd name="connsiteY218" fmla="*/ 3655216 h 6858000"/>
              <a:gd name="connsiteX219" fmla="*/ 3655073 w 7467600"/>
              <a:gd name="connsiteY219" fmla="*/ 3650884 h 6858000"/>
              <a:gd name="connsiteX220" fmla="*/ 3989938 w 7467600"/>
              <a:gd name="connsiteY220" fmla="*/ 3991685 h 6858000"/>
              <a:gd name="connsiteX221" fmla="*/ 4393907 w 7467600"/>
              <a:gd name="connsiteY221" fmla="*/ 4261258 h 6858000"/>
              <a:gd name="connsiteX222" fmla="*/ 4648051 w 7467600"/>
              <a:gd name="connsiteY222" fmla="*/ 4374051 h 6858000"/>
              <a:gd name="connsiteX223" fmla="*/ 4383389 w 7467600"/>
              <a:gd name="connsiteY223" fmla="*/ 4184369 h 6858000"/>
              <a:gd name="connsiteX224" fmla="*/ 4165508 w 7467600"/>
              <a:gd name="connsiteY224" fmla="*/ 4035196 h 6858000"/>
              <a:gd name="connsiteX225" fmla="*/ 4068162 w 7467600"/>
              <a:gd name="connsiteY225" fmla="*/ 3953394 h 6858000"/>
              <a:gd name="connsiteX226" fmla="*/ 3981416 w 7467600"/>
              <a:gd name="connsiteY226" fmla="*/ 3880482 h 6858000"/>
              <a:gd name="connsiteX227" fmla="*/ 3800147 w 7467600"/>
              <a:gd name="connsiteY227" fmla="*/ 3749872 h 6858000"/>
              <a:gd name="connsiteX228" fmla="*/ 3655073 w 7467600"/>
              <a:gd name="connsiteY228" fmla="*/ 3650884 h 6858000"/>
              <a:gd name="connsiteX229" fmla="*/ 3670252 w 7467600"/>
              <a:gd name="connsiteY229" fmla="*/ 3622798 h 6858000"/>
              <a:gd name="connsiteX230" fmla="*/ 3817258 w 7467600"/>
              <a:gd name="connsiteY230" fmla="*/ 3723577 h 6858000"/>
              <a:gd name="connsiteX231" fmla="*/ 4000461 w 7467600"/>
              <a:gd name="connsiteY231" fmla="*/ 3855966 h 6858000"/>
              <a:gd name="connsiteX232" fmla="*/ 4088180 w 7467600"/>
              <a:gd name="connsiteY232" fmla="*/ 3929774 h 6858000"/>
              <a:gd name="connsiteX233" fmla="*/ 4184555 w 7467600"/>
              <a:gd name="connsiteY233" fmla="*/ 4010683 h 6858000"/>
              <a:gd name="connsiteX234" fmla="*/ 4399563 w 7467600"/>
              <a:gd name="connsiteY234" fmla="*/ 4158106 h 6858000"/>
              <a:gd name="connsiteX235" fmla="*/ 4684469 w 7467600"/>
              <a:gd name="connsiteY235" fmla="*/ 4364680 h 6858000"/>
              <a:gd name="connsiteX236" fmla="*/ 4690271 w 7467600"/>
              <a:gd name="connsiteY236" fmla="*/ 4370034 h 6858000"/>
              <a:gd name="connsiteX237" fmla="*/ 4136093 w 7467600"/>
              <a:gd name="connsiteY237" fmla="*/ 3858466 h 6858000"/>
              <a:gd name="connsiteX238" fmla="*/ 3670252 w 7467600"/>
              <a:gd name="connsiteY238" fmla="*/ 3622798 h 6858000"/>
              <a:gd name="connsiteX239" fmla="*/ 4440129 w 7467600"/>
              <a:gd name="connsiteY239" fmla="*/ 3448571 h 6858000"/>
              <a:gd name="connsiteX240" fmla="*/ 4856525 w 7467600"/>
              <a:gd name="connsiteY240" fmla="*/ 3915351 h 6858000"/>
              <a:gd name="connsiteX241" fmla="*/ 5059055 w 7467600"/>
              <a:gd name="connsiteY241" fmla="*/ 4108918 h 6858000"/>
              <a:gd name="connsiteX242" fmla="*/ 5290070 w 7467600"/>
              <a:gd name="connsiteY242" fmla="*/ 4263619 h 6858000"/>
              <a:gd name="connsiteX243" fmla="*/ 4834991 w 7467600"/>
              <a:gd name="connsiteY243" fmla="*/ 3830985 h 6858000"/>
              <a:gd name="connsiteX244" fmla="*/ 4440129 w 7467600"/>
              <a:gd name="connsiteY244" fmla="*/ 3448571 h 6858000"/>
              <a:gd name="connsiteX245" fmla="*/ 4441737 w 7467600"/>
              <a:gd name="connsiteY245" fmla="*/ 3399734 h 6858000"/>
              <a:gd name="connsiteX246" fmla="*/ 4431236 w 7467600"/>
              <a:gd name="connsiteY246" fmla="*/ 3400954 h 6858000"/>
              <a:gd name="connsiteX247" fmla="*/ 4557150 w 7467600"/>
              <a:gd name="connsiteY247" fmla="*/ 3510023 h 6858000"/>
              <a:gd name="connsiteX248" fmla="*/ 4856936 w 7467600"/>
              <a:gd name="connsiteY248" fmla="*/ 3809146 h 6858000"/>
              <a:gd name="connsiteX249" fmla="*/ 5111996 w 7467600"/>
              <a:gd name="connsiteY249" fmla="*/ 4065759 h 6858000"/>
              <a:gd name="connsiteX250" fmla="*/ 5388878 w 7467600"/>
              <a:gd name="connsiteY250" fmla="*/ 4300185 h 6858000"/>
              <a:gd name="connsiteX251" fmla="*/ 5425556 w 7467600"/>
              <a:gd name="connsiteY251" fmla="*/ 4308967 h 6858000"/>
              <a:gd name="connsiteX252" fmla="*/ 4943646 w 7467600"/>
              <a:gd name="connsiteY252" fmla="*/ 3822916 h 6858000"/>
              <a:gd name="connsiteX253" fmla="*/ 4594837 w 7467600"/>
              <a:gd name="connsiteY253" fmla="*/ 3532274 h 6858000"/>
              <a:gd name="connsiteX254" fmla="*/ 4441737 w 7467600"/>
              <a:gd name="connsiteY254" fmla="*/ 3399734 h 6858000"/>
              <a:gd name="connsiteX255" fmla="*/ 5425834 w 7467600"/>
              <a:gd name="connsiteY255" fmla="*/ 3162785 h 6858000"/>
              <a:gd name="connsiteX256" fmla="*/ 5401644 w 7467600"/>
              <a:gd name="connsiteY256" fmla="*/ 3617847 h 6858000"/>
              <a:gd name="connsiteX257" fmla="*/ 5467256 w 7467600"/>
              <a:gd name="connsiteY257" fmla="*/ 4175494 h 6858000"/>
              <a:gd name="connsiteX258" fmla="*/ 5448069 w 7467600"/>
              <a:gd name="connsiteY258" fmla="*/ 3567554 h 6858000"/>
              <a:gd name="connsiteX259" fmla="*/ 5425834 w 7467600"/>
              <a:gd name="connsiteY259" fmla="*/ 3162785 h 6858000"/>
              <a:gd name="connsiteX260" fmla="*/ 1318687 w 7467600"/>
              <a:gd name="connsiteY260" fmla="*/ 3113840 h 6858000"/>
              <a:gd name="connsiteX261" fmla="*/ 1066793 w 7467600"/>
              <a:gd name="connsiteY261" fmla="*/ 3212171 h 6858000"/>
              <a:gd name="connsiteX262" fmla="*/ 993319 w 7467600"/>
              <a:gd name="connsiteY262" fmla="*/ 3247648 h 6858000"/>
              <a:gd name="connsiteX263" fmla="*/ 853081 w 7467600"/>
              <a:gd name="connsiteY263" fmla="*/ 3312410 h 6858000"/>
              <a:gd name="connsiteX264" fmla="*/ 805957 w 7467600"/>
              <a:gd name="connsiteY264" fmla="*/ 3330443 h 6858000"/>
              <a:gd name="connsiteX265" fmla="*/ 1318687 w 7467600"/>
              <a:gd name="connsiteY265" fmla="*/ 3113840 h 6858000"/>
              <a:gd name="connsiteX266" fmla="*/ 5453702 w 7467600"/>
              <a:gd name="connsiteY266" fmla="*/ 3090882 h 6858000"/>
              <a:gd name="connsiteX267" fmla="*/ 5480135 w 7467600"/>
              <a:gd name="connsiteY267" fmla="*/ 3565802 h 6858000"/>
              <a:gd name="connsiteX268" fmla="*/ 5499023 w 7467600"/>
              <a:gd name="connsiteY268" fmla="*/ 4166310 h 6858000"/>
              <a:gd name="connsiteX269" fmla="*/ 5547022 w 7467600"/>
              <a:gd name="connsiteY269" fmla="*/ 3607838 h 6858000"/>
              <a:gd name="connsiteX270" fmla="*/ 5515964 w 7467600"/>
              <a:gd name="connsiteY270" fmla="*/ 3378541 h 6858000"/>
              <a:gd name="connsiteX271" fmla="*/ 5453702 w 7467600"/>
              <a:gd name="connsiteY271" fmla="*/ 3090882 h 6858000"/>
              <a:gd name="connsiteX272" fmla="*/ 1238695 w 7467600"/>
              <a:gd name="connsiteY272" fmla="*/ 3076820 h 6858000"/>
              <a:gd name="connsiteX273" fmla="*/ 716371 w 7467600"/>
              <a:gd name="connsiteY273" fmla="*/ 3293249 h 6858000"/>
              <a:gd name="connsiteX274" fmla="*/ 579522 w 7467600"/>
              <a:gd name="connsiteY274" fmla="*/ 3371759 h 6858000"/>
              <a:gd name="connsiteX275" fmla="*/ 600288 w 7467600"/>
              <a:gd name="connsiteY275" fmla="*/ 3365555 h 6858000"/>
              <a:gd name="connsiteX276" fmla="*/ 840692 w 7467600"/>
              <a:gd name="connsiteY276" fmla="*/ 3284921 h 6858000"/>
              <a:gd name="connsiteX277" fmla="*/ 979248 w 7467600"/>
              <a:gd name="connsiteY277" fmla="*/ 3221003 h 6858000"/>
              <a:gd name="connsiteX278" fmla="*/ 1053282 w 7467600"/>
              <a:gd name="connsiteY278" fmla="*/ 3185247 h 6858000"/>
              <a:gd name="connsiteX279" fmla="*/ 1320603 w 7467600"/>
              <a:gd name="connsiteY279" fmla="*/ 3081281 h 6858000"/>
              <a:gd name="connsiteX280" fmla="*/ 1238695 w 7467600"/>
              <a:gd name="connsiteY280" fmla="*/ 3076820 h 6858000"/>
              <a:gd name="connsiteX281" fmla="*/ 5425627 w 7467600"/>
              <a:gd name="connsiteY281" fmla="*/ 2954192 h 6858000"/>
              <a:gd name="connsiteX282" fmla="*/ 5470770 w 7467600"/>
              <a:gd name="connsiteY282" fmla="*/ 3005435 h 6858000"/>
              <a:gd name="connsiteX283" fmla="*/ 5519779 w 7467600"/>
              <a:gd name="connsiteY283" fmla="*/ 4359223 h 6858000"/>
              <a:gd name="connsiteX284" fmla="*/ 5520293 w 7467600"/>
              <a:gd name="connsiteY284" fmla="*/ 4360602 h 6858000"/>
              <a:gd name="connsiteX285" fmla="*/ 5767221 w 7467600"/>
              <a:gd name="connsiteY285" fmla="*/ 4665564 h 6858000"/>
              <a:gd name="connsiteX286" fmla="*/ 6937169 w 7467600"/>
              <a:gd name="connsiteY286" fmla="*/ 4815941 h 6858000"/>
              <a:gd name="connsiteX287" fmla="*/ 6953922 w 7467600"/>
              <a:gd name="connsiteY287" fmla="*/ 4890068 h 6858000"/>
              <a:gd name="connsiteX288" fmla="*/ 6071359 w 7467600"/>
              <a:gd name="connsiteY288" fmla="*/ 4770770 h 6858000"/>
              <a:gd name="connsiteX289" fmla="*/ 6038839 w 7467600"/>
              <a:gd name="connsiteY289" fmla="*/ 4764474 h 6858000"/>
              <a:gd name="connsiteX290" fmla="*/ 6038706 w 7467600"/>
              <a:gd name="connsiteY290" fmla="*/ 4763847 h 6858000"/>
              <a:gd name="connsiteX291" fmla="*/ 6037784 w 7467600"/>
              <a:gd name="connsiteY291" fmla="*/ 4764270 h 6858000"/>
              <a:gd name="connsiteX292" fmla="*/ 6038839 w 7467600"/>
              <a:gd name="connsiteY292" fmla="*/ 4764474 h 6858000"/>
              <a:gd name="connsiteX293" fmla="*/ 6040338 w 7467600"/>
              <a:gd name="connsiteY293" fmla="*/ 4771418 h 6858000"/>
              <a:gd name="connsiteX294" fmla="*/ 6024488 w 7467600"/>
              <a:gd name="connsiteY294" fmla="*/ 4809903 h 6858000"/>
              <a:gd name="connsiteX295" fmla="*/ 5599771 w 7467600"/>
              <a:gd name="connsiteY295" fmla="*/ 5509652 h 6858000"/>
              <a:gd name="connsiteX296" fmla="*/ 5548843 w 7467600"/>
              <a:gd name="connsiteY296" fmla="*/ 5563845 h 6858000"/>
              <a:gd name="connsiteX297" fmla="*/ 5940952 w 7467600"/>
              <a:gd name="connsiteY297" fmla="*/ 6250028 h 6858000"/>
              <a:gd name="connsiteX298" fmla="*/ 6043441 w 7467600"/>
              <a:gd name="connsiteY298" fmla="*/ 6665847 h 6858000"/>
              <a:gd name="connsiteX299" fmla="*/ 6093432 w 7467600"/>
              <a:gd name="connsiteY299" fmla="*/ 6858000 h 6858000"/>
              <a:gd name="connsiteX300" fmla="*/ 6034344 w 7467600"/>
              <a:gd name="connsiteY300" fmla="*/ 6858000 h 6858000"/>
              <a:gd name="connsiteX301" fmla="*/ 6026679 w 7467600"/>
              <a:gd name="connsiteY301" fmla="*/ 6836959 h 6858000"/>
              <a:gd name="connsiteX302" fmla="*/ 5800441 w 7467600"/>
              <a:gd name="connsiteY302" fmla="*/ 6335286 h 6858000"/>
              <a:gd name="connsiteX303" fmla="*/ 5526562 w 7467600"/>
              <a:gd name="connsiteY303" fmla="*/ 5705388 h 6858000"/>
              <a:gd name="connsiteX304" fmla="*/ 5519640 w 7467600"/>
              <a:gd name="connsiteY304" fmla="*/ 5683774 h 6858000"/>
              <a:gd name="connsiteX305" fmla="*/ 5844559 w 7467600"/>
              <a:gd name="connsiteY305" fmla="*/ 6553349 h 6858000"/>
              <a:gd name="connsiteX306" fmla="*/ 5975994 w 7467600"/>
              <a:gd name="connsiteY306" fmla="*/ 6858000 h 6858000"/>
              <a:gd name="connsiteX307" fmla="*/ 5898547 w 7467600"/>
              <a:gd name="connsiteY307" fmla="*/ 6858000 h 6858000"/>
              <a:gd name="connsiteX308" fmla="*/ 5682041 w 7467600"/>
              <a:gd name="connsiteY308" fmla="*/ 6355860 h 6858000"/>
              <a:gd name="connsiteX309" fmla="*/ 5461758 w 7467600"/>
              <a:gd name="connsiteY309" fmla="*/ 5820220 h 6858000"/>
              <a:gd name="connsiteX310" fmla="*/ 5237282 w 7467600"/>
              <a:gd name="connsiteY310" fmla="*/ 6579086 h 6858000"/>
              <a:gd name="connsiteX311" fmla="*/ 5115009 w 7467600"/>
              <a:gd name="connsiteY311" fmla="*/ 6858000 h 6858000"/>
              <a:gd name="connsiteX312" fmla="*/ 5028074 w 7467600"/>
              <a:gd name="connsiteY312" fmla="*/ 6858000 h 6858000"/>
              <a:gd name="connsiteX313" fmla="*/ 5079508 w 7467600"/>
              <a:gd name="connsiteY313" fmla="*/ 6749074 h 6858000"/>
              <a:gd name="connsiteX314" fmla="*/ 5371846 w 7467600"/>
              <a:gd name="connsiteY314" fmla="*/ 5924413 h 6858000"/>
              <a:gd name="connsiteX315" fmla="*/ 5270512 w 7467600"/>
              <a:gd name="connsiteY315" fmla="*/ 6138975 h 6858000"/>
              <a:gd name="connsiteX316" fmla="*/ 5062409 w 7467600"/>
              <a:gd name="connsiteY316" fmla="*/ 6653544 h 6858000"/>
              <a:gd name="connsiteX317" fmla="*/ 5036628 w 7467600"/>
              <a:gd name="connsiteY317" fmla="*/ 6754247 h 6858000"/>
              <a:gd name="connsiteX318" fmla="*/ 5009112 w 7467600"/>
              <a:gd name="connsiteY318" fmla="*/ 6858000 h 6858000"/>
              <a:gd name="connsiteX319" fmla="*/ 4976679 w 7467600"/>
              <a:gd name="connsiteY319" fmla="*/ 6858000 h 6858000"/>
              <a:gd name="connsiteX320" fmla="*/ 5006537 w 7467600"/>
              <a:gd name="connsiteY320" fmla="*/ 6747068 h 6858000"/>
              <a:gd name="connsiteX321" fmla="*/ 5032723 w 7467600"/>
              <a:gd name="connsiteY321" fmla="*/ 6644957 h 6858000"/>
              <a:gd name="connsiteX322" fmla="*/ 5242949 w 7467600"/>
              <a:gd name="connsiteY322" fmla="*/ 6125175 h 6858000"/>
              <a:gd name="connsiteX323" fmla="*/ 5286321 w 7467600"/>
              <a:gd name="connsiteY323" fmla="*/ 6033555 h 6858000"/>
              <a:gd name="connsiteX324" fmla="*/ 5008210 w 7467600"/>
              <a:gd name="connsiteY324" fmla="*/ 6649194 h 6858000"/>
              <a:gd name="connsiteX325" fmla="*/ 4986321 w 7467600"/>
              <a:gd name="connsiteY325" fmla="*/ 6765687 h 6858000"/>
              <a:gd name="connsiteX326" fmla="*/ 4973474 w 7467600"/>
              <a:gd name="connsiteY326" fmla="*/ 6858000 h 6858000"/>
              <a:gd name="connsiteX327" fmla="*/ 4907178 w 7467600"/>
              <a:gd name="connsiteY327" fmla="*/ 6858000 h 6858000"/>
              <a:gd name="connsiteX328" fmla="*/ 4910810 w 7467600"/>
              <a:gd name="connsiteY328" fmla="*/ 6829660 h 6858000"/>
              <a:gd name="connsiteX329" fmla="*/ 4987461 w 7467600"/>
              <a:gd name="connsiteY329" fmla="*/ 6432994 h 6858000"/>
              <a:gd name="connsiteX330" fmla="*/ 5179262 w 7467600"/>
              <a:gd name="connsiteY330" fmla="*/ 6035044 h 6858000"/>
              <a:gd name="connsiteX331" fmla="*/ 4689678 w 7467600"/>
              <a:gd name="connsiteY331" fmla="*/ 6440241 h 6858000"/>
              <a:gd name="connsiteX332" fmla="*/ 4477543 w 7467600"/>
              <a:gd name="connsiteY332" fmla="*/ 6674836 h 6858000"/>
              <a:gd name="connsiteX333" fmla="*/ 4329957 w 7467600"/>
              <a:gd name="connsiteY333" fmla="*/ 6858000 h 6858000"/>
              <a:gd name="connsiteX334" fmla="*/ 4218595 w 7467600"/>
              <a:gd name="connsiteY334" fmla="*/ 6858000 h 6858000"/>
              <a:gd name="connsiteX335" fmla="*/ 4368888 w 7467600"/>
              <a:gd name="connsiteY335" fmla="*/ 6668412 h 6858000"/>
              <a:gd name="connsiteX336" fmla="*/ 4563091 w 7467600"/>
              <a:gd name="connsiteY336" fmla="*/ 6442508 h 6858000"/>
              <a:gd name="connsiteX337" fmla="*/ 5387324 w 7467600"/>
              <a:gd name="connsiteY337" fmla="*/ 5705830 h 6858000"/>
              <a:gd name="connsiteX338" fmla="*/ 5073620 w 7467600"/>
              <a:gd name="connsiteY338" fmla="*/ 5955437 h 6858000"/>
              <a:gd name="connsiteX339" fmla="*/ 4689789 w 7467600"/>
              <a:gd name="connsiteY339" fmla="*/ 6268382 h 6858000"/>
              <a:gd name="connsiteX340" fmla="*/ 4418722 w 7467600"/>
              <a:gd name="connsiteY340" fmla="*/ 6570886 h 6858000"/>
              <a:gd name="connsiteX341" fmla="*/ 4214944 w 7467600"/>
              <a:gd name="connsiteY341" fmla="*/ 6858000 h 6858000"/>
              <a:gd name="connsiteX342" fmla="*/ 4177898 w 7467600"/>
              <a:gd name="connsiteY342" fmla="*/ 6858000 h 6858000"/>
              <a:gd name="connsiteX343" fmla="*/ 4391597 w 7467600"/>
              <a:gd name="connsiteY343" fmla="*/ 6556370 h 6858000"/>
              <a:gd name="connsiteX344" fmla="*/ 4668889 w 7467600"/>
              <a:gd name="connsiteY344" fmla="*/ 6246399 h 6858000"/>
              <a:gd name="connsiteX345" fmla="*/ 5055427 w 7467600"/>
              <a:gd name="connsiteY345" fmla="*/ 5931476 h 6858000"/>
              <a:gd name="connsiteX346" fmla="*/ 5371814 w 7467600"/>
              <a:gd name="connsiteY346" fmla="*/ 5678975 h 6858000"/>
              <a:gd name="connsiteX347" fmla="*/ 4987918 w 7467600"/>
              <a:gd name="connsiteY347" fmla="*/ 5838701 h 6858000"/>
              <a:gd name="connsiteX348" fmla="*/ 4317146 w 7467600"/>
              <a:gd name="connsiteY348" fmla="*/ 6587716 h 6858000"/>
              <a:gd name="connsiteX349" fmla="*/ 4171627 w 7467600"/>
              <a:gd name="connsiteY349" fmla="*/ 6858000 h 6858000"/>
              <a:gd name="connsiteX350" fmla="*/ 4081585 w 7467600"/>
              <a:gd name="connsiteY350" fmla="*/ 6858000 h 6858000"/>
              <a:gd name="connsiteX351" fmla="*/ 4238603 w 7467600"/>
              <a:gd name="connsiteY351" fmla="*/ 6559341 h 6858000"/>
              <a:gd name="connsiteX352" fmla="*/ 4778333 w 7467600"/>
              <a:gd name="connsiteY352" fmla="*/ 5873626 h 6858000"/>
              <a:gd name="connsiteX353" fmla="*/ 5414185 w 7467600"/>
              <a:gd name="connsiteY353" fmla="*/ 5573882 h 6858000"/>
              <a:gd name="connsiteX354" fmla="*/ 5959648 w 7467600"/>
              <a:gd name="connsiteY354" fmla="*/ 4760797 h 6858000"/>
              <a:gd name="connsiteX355" fmla="*/ 5355019 w 7467600"/>
              <a:gd name="connsiteY355" fmla="*/ 4734672 h 6858000"/>
              <a:gd name="connsiteX356" fmla="*/ 5083565 w 7467600"/>
              <a:gd name="connsiteY356" fmla="*/ 5179121 h 6858000"/>
              <a:gd name="connsiteX357" fmla="*/ 4713577 w 7467600"/>
              <a:gd name="connsiteY357" fmla="*/ 5616803 h 6858000"/>
              <a:gd name="connsiteX358" fmla="*/ 3989559 w 7467600"/>
              <a:gd name="connsiteY358" fmla="*/ 6145945 h 6858000"/>
              <a:gd name="connsiteX359" fmla="*/ 3939824 w 7467600"/>
              <a:gd name="connsiteY359" fmla="*/ 6066900 h 6858000"/>
              <a:gd name="connsiteX360" fmla="*/ 4584537 w 7467600"/>
              <a:gd name="connsiteY360" fmla="*/ 5324826 h 6858000"/>
              <a:gd name="connsiteX361" fmla="*/ 5037105 w 7467600"/>
              <a:gd name="connsiteY361" fmla="*/ 5088765 h 6858000"/>
              <a:gd name="connsiteX362" fmla="*/ 5039930 w 7467600"/>
              <a:gd name="connsiteY362" fmla="*/ 5089585 h 6858000"/>
              <a:gd name="connsiteX363" fmla="*/ 5263764 w 7467600"/>
              <a:gd name="connsiteY363" fmla="*/ 4735525 h 6858000"/>
              <a:gd name="connsiteX364" fmla="*/ 4086300 w 7467600"/>
              <a:gd name="connsiteY364" fmla="*/ 4884599 h 6858000"/>
              <a:gd name="connsiteX365" fmla="*/ 4085485 w 7467600"/>
              <a:gd name="connsiteY365" fmla="*/ 4899070 h 6858000"/>
              <a:gd name="connsiteX366" fmla="*/ 3871915 w 7467600"/>
              <a:gd name="connsiteY366" fmla="*/ 5253645 h 6858000"/>
              <a:gd name="connsiteX367" fmla="*/ 3799374 w 7467600"/>
              <a:gd name="connsiteY367" fmla="*/ 5466127 h 6858000"/>
              <a:gd name="connsiteX368" fmla="*/ 3498850 w 7467600"/>
              <a:gd name="connsiteY368" fmla="*/ 6661888 h 6858000"/>
              <a:gd name="connsiteX369" fmla="*/ 3399216 w 7467600"/>
              <a:gd name="connsiteY369" fmla="*/ 6858000 h 6858000"/>
              <a:gd name="connsiteX370" fmla="*/ 3303688 w 7467600"/>
              <a:gd name="connsiteY370" fmla="*/ 6858000 h 6858000"/>
              <a:gd name="connsiteX371" fmla="*/ 3391774 w 7467600"/>
              <a:gd name="connsiteY371" fmla="*/ 6697181 h 6858000"/>
              <a:gd name="connsiteX372" fmla="*/ 3735540 w 7467600"/>
              <a:gd name="connsiteY372" fmla="*/ 5546923 h 6858000"/>
              <a:gd name="connsiteX373" fmla="*/ 3729438 w 7467600"/>
              <a:gd name="connsiteY373" fmla="*/ 5569058 h 6858000"/>
              <a:gd name="connsiteX374" fmla="*/ 3707782 w 7467600"/>
              <a:gd name="connsiteY374" fmla="*/ 5644908 h 6858000"/>
              <a:gd name="connsiteX375" fmla="*/ 3583827 w 7467600"/>
              <a:gd name="connsiteY375" fmla="*/ 6039215 h 6858000"/>
              <a:gd name="connsiteX376" fmla="*/ 3547861 w 7467600"/>
              <a:gd name="connsiteY376" fmla="*/ 6129609 h 6858000"/>
              <a:gd name="connsiteX377" fmla="*/ 3490905 w 7467600"/>
              <a:gd name="connsiteY377" fmla="*/ 6277660 h 6858000"/>
              <a:gd name="connsiteX378" fmla="*/ 3455859 w 7467600"/>
              <a:gd name="connsiteY378" fmla="*/ 6391301 h 6858000"/>
              <a:gd name="connsiteX379" fmla="*/ 3429112 w 7467600"/>
              <a:gd name="connsiteY379" fmla="*/ 6479469 h 6858000"/>
              <a:gd name="connsiteX380" fmla="*/ 3304862 w 7467600"/>
              <a:gd name="connsiteY380" fmla="*/ 6796476 h 6858000"/>
              <a:gd name="connsiteX381" fmla="*/ 3276071 w 7467600"/>
              <a:gd name="connsiteY381" fmla="*/ 6858000 h 6858000"/>
              <a:gd name="connsiteX382" fmla="*/ 3240805 w 7467600"/>
              <a:gd name="connsiteY382" fmla="*/ 6858000 h 6858000"/>
              <a:gd name="connsiteX383" fmla="*/ 3275917 w 7467600"/>
              <a:gd name="connsiteY383" fmla="*/ 6783192 h 6858000"/>
              <a:gd name="connsiteX384" fmla="*/ 3399358 w 7467600"/>
              <a:gd name="connsiteY384" fmla="*/ 6469011 h 6858000"/>
              <a:gd name="connsiteX385" fmla="*/ 3425650 w 7467600"/>
              <a:gd name="connsiteY385" fmla="*/ 6381333 h 6858000"/>
              <a:gd name="connsiteX386" fmla="*/ 3460661 w 7467600"/>
              <a:gd name="connsiteY386" fmla="*/ 6266763 h 6858000"/>
              <a:gd name="connsiteX387" fmla="*/ 3518021 w 7467600"/>
              <a:gd name="connsiteY387" fmla="*/ 6117298 h 6858000"/>
              <a:gd name="connsiteX388" fmla="*/ 3554035 w 7467600"/>
              <a:gd name="connsiteY388" fmla="*/ 6027832 h 6858000"/>
              <a:gd name="connsiteX389" fmla="*/ 3677174 w 7467600"/>
              <a:gd name="connsiteY389" fmla="*/ 5636351 h 6858000"/>
              <a:gd name="connsiteX390" fmla="*/ 3698819 w 7467600"/>
              <a:gd name="connsiteY390" fmla="*/ 5560503 h 6858000"/>
              <a:gd name="connsiteX391" fmla="*/ 3702094 w 7467600"/>
              <a:gd name="connsiteY391" fmla="*/ 5549194 h 6858000"/>
              <a:gd name="connsiteX392" fmla="*/ 3398355 w 7467600"/>
              <a:gd name="connsiteY392" fmla="*/ 6094603 h 6858000"/>
              <a:gd name="connsiteX393" fmla="*/ 3193941 w 7467600"/>
              <a:gd name="connsiteY393" fmla="*/ 6798775 h 6858000"/>
              <a:gd name="connsiteX394" fmla="*/ 3184140 w 7467600"/>
              <a:gd name="connsiteY394" fmla="*/ 6858000 h 6858000"/>
              <a:gd name="connsiteX395" fmla="*/ 3099978 w 7467600"/>
              <a:gd name="connsiteY395" fmla="*/ 6858000 h 6858000"/>
              <a:gd name="connsiteX396" fmla="*/ 3101556 w 7467600"/>
              <a:gd name="connsiteY396" fmla="*/ 6843337 h 6858000"/>
              <a:gd name="connsiteX397" fmla="*/ 3370162 w 7467600"/>
              <a:gd name="connsiteY397" fmla="*/ 5785550 h 6858000"/>
              <a:gd name="connsiteX398" fmla="*/ 3746477 w 7467600"/>
              <a:gd name="connsiteY398" fmla="*/ 5377889 h 6858000"/>
              <a:gd name="connsiteX399" fmla="*/ 3863399 w 7467600"/>
              <a:gd name="connsiteY399" fmla="*/ 5087257 h 6858000"/>
              <a:gd name="connsiteX400" fmla="*/ 3968712 w 7467600"/>
              <a:gd name="connsiteY400" fmla="*/ 4913989 h 6858000"/>
              <a:gd name="connsiteX401" fmla="*/ 2792390 w 7467600"/>
              <a:gd name="connsiteY401" fmla="*/ 5382974 h 6858000"/>
              <a:gd name="connsiteX402" fmla="*/ 2714982 w 7467600"/>
              <a:gd name="connsiteY402" fmla="*/ 5427051 h 6858000"/>
              <a:gd name="connsiteX403" fmla="*/ 2813361 w 7467600"/>
              <a:gd name="connsiteY403" fmla="*/ 6023912 h 6858000"/>
              <a:gd name="connsiteX404" fmla="*/ 2688430 w 7467600"/>
              <a:gd name="connsiteY404" fmla="*/ 6801564 h 6858000"/>
              <a:gd name="connsiteX405" fmla="*/ 2629626 w 7467600"/>
              <a:gd name="connsiteY405" fmla="*/ 6763394 h 6858000"/>
              <a:gd name="connsiteX406" fmla="*/ 2565328 w 7467600"/>
              <a:gd name="connsiteY406" fmla="*/ 5516399 h 6858000"/>
              <a:gd name="connsiteX407" fmla="*/ 1922999 w 7467600"/>
              <a:gd name="connsiteY407" fmla="*/ 5980343 h 6858000"/>
              <a:gd name="connsiteX408" fmla="*/ 1950261 w 7467600"/>
              <a:gd name="connsiteY408" fmla="*/ 6405858 h 6858000"/>
              <a:gd name="connsiteX409" fmla="*/ 2365554 w 7467600"/>
              <a:gd name="connsiteY409" fmla="*/ 6759107 h 6858000"/>
              <a:gd name="connsiteX410" fmla="*/ 2424142 w 7467600"/>
              <a:gd name="connsiteY410" fmla="*/ 6858000 h 6858000"/>
              <a:gd name="connsiteX411" fmla="*/ 2395994 w 7467600"/>
              <a:gd name="connsiteY411" fmla="*/ 6858000 h 6858000"/>
              <a:gd name="connsiteX412" fmla="*/ 2392863 w 7467600"/>
              <a:gd name="connsiteY412" fmla="*/ 6852964 h 6858000"/>
              <a:gd name="connsiteX413" fmla="*/ 2017589 w 7467600"/>
              <a:gd name="connsiteY413" fmla="*/ 6493982 h 6858000"/>
              <a:gd name="connsiteX414" fmla="*/ 2147336 w 7467600"/>
              <a:gd name="connsiteY414" fmla="*/ 6594052 h 6858000"/>
              <a:gd name="connsiteX415" fmla="*/ 2207047 w 7467600"/>
              <a:gd name="connsiteY415" fmla="*/ 6654540 h 6858000"/>
              <a:gd name="connsiteX416" fmla="*/ 2299106 w 7467600"/>
              <a:gd name="connsiteY416" fmla="*/ 6778931 h 6858000"/>
              <a:gd name="connsiteX417" fmla="*/ 2314430 w 7467600"/>
              <a:gd name="connsiteY417" fmla="*/ 6801144 h 6858000"/>
              <a:gd name="connsiteX418" fmla="*/ 2352406 w 7467600"/>
              <a:gd name="connsiteY418" fmla="*/ 6858000 h 6858000"/>
              <a:gd name="connsiteX419" fmla="*/ 2314492 w 7467600"/>
              <a:gd name="connsiteY419" fmla="*/ 6858000 h 6858000"/>
              <a:gd name="connsiteX420" fmla="*/ 2288095 w 7467600"/>
              <a:gd name="connsiteY420" fmla="*/ 6818030 h 6858000"/>
              <a:gd name="connsiteX421" fmla="*/ 2272768 w 7467600"/>
              <a:gd name="connsiteY421" fmla="*/ 6795822 h 6858000"/>
              <a:gd name="connsiteX422" fmla="*/ 2182715 w 7467600"/>
              <a:gd name="connsiteY422" fmla="*/ 6675071 h 6858000"/>
              <a:gd name="connsiteX423" fmla="*/ 2032061 w 7467600"/>
              <a:gd name="connsiteY423" fmla="*/ 6541380 h 6858000"/>
              <a:gd name="connsiteX424" fmla="*/ 2257220 w 7467600"/>
              <a:gd name="connsiteY424" fmla="*/ 6826257 h 6858000"/>
              <a:gd name="connsiteX425" fmla="*/ 2281324 w 7467600"/>
              <a:gd name="connsiteY425" fmla="*/ 6858000 h 6858000"/>
              <a:gd name="connsiteX426" fmla="*/ 2242860 w 7467600"/>
              <a:gd name="connsiteY426" fmla="*/ 6858000 h 6858000"/>
              <a:gd name="connsiteX427" fmla="*/ 2232818 w 7467600"/>
              <a:gd name="connsiteY427" fmla="*/ 6844926 h 6858000"/>
              <a:gd name="connsiteX428" fmla="*/ 1990172 w 7467600"/>
              <a:gd name="connsiteY428" fmla="*/ 6542121 h 6858000"/>
              <a:gd name="connsiteX429" fmla="*/ 2124090 w 7467600"/>
              <a:gd name="connsiteY429" fmla="*/ 6761017 h 6858000"/>
              <a:gd name="connsiteX430" fmla="*/ 2200380 w 7467600"/>
              <a:gd name="connsiteY430" fmla="*/ 6858000 h 6858000"/>
              <a:gd name="connsiteX431" fmla="*/ 2147507 w 7467600"/>
              <a:gd name="connsiteY431" fmla="*/ 6858000 h 6858000"/>
              <a:gd name="connsiteX432" fmla="*/ 2070668 w 7467600"/>
              <a:gd name="connsiteY432" fmla="*/ 6761520 h 6858000"/>
              <a:gd name="connsiteX433" fmla="*/ 1975142 w 7467600"/>
              <a:gd name="connsiteY433" fmla="*/ 6585570 h 6858000"/>
              <a:gd name="connsiteX434" fmla="*/ 2050035 w 7467600"/>
              <a:gd name="connsiteY434" fmla="*/ 6813345 h 6858000"/>
              <a:gd name="connsiteX435" fmla="*/ 2063025 w 7467600"/>
              <a:gd name="connsiteY435" fmla="*/ 6858000 h 6858000"/>
              <a:gd name="connsiteX436" fmla="*/ 2021675 w 7467600"/>
              <a:gd name="connsiteY436" fmla="*/ 6858000 h 6858000"/>
              <a:gd name="connsiteX437" fmla="*/ 2019308 w 7467600"/>
              <a:gd name="connsiteY437" fmla="*/ 6847118 h 6858000"/>
              <a:gd name="connsiteX438" fmla="*/ 1938835 w 7467600"/>
              <a:gd name="connsiteY438" fmla="*/ 6551160 h 6858000"/>
              <a:gd name="connsiteX439" fmla="*/ 1953230 w 7467600"/>
              <a:gd name="connsiteY439" fmla="*/ 6759699 h 6858000"/>
              <a:gd name="connsiteX440" fmla="*/ 1956763 w 7467600"/>
              <a:gd name="connsiteY440" fmla="*/ 6778191 h 6858000"/>
              <a:gd name="connsiteX441" fmla="*/ 1967925 w 7467600"/>
              <a:gd name="connsiteY441" fmla="*/ 6858000 h 6858000"/>
              <a:gd name="connsiteX442" fmla="*/ 1936622 w 7467600"/>
              <a:gd name="connsiteY442" fmla="*/ 6858000 h 6858000"/>
              <a:gd name="connsiteX443" fmla="*/ 1926261 w 7467600"/>
              <a:gd name="connsiteY443" fmla="*/ 6784064 h 6858000"/>
              <a:gd name="connsiteX444" fmla="*/ 1922724 w 7467600"/>
              <a:gd name="connsiteY444" fmla="*/ 6765577 h 6858000"/>
              <a:gd name="connsiteX445" fmla="*/ 1904650 w 7467600"/>
              <a:gd name="connsiteY445" fmla="*/ 6639616 h 6858000"/>
              <a:gd name="connsiteX446" fmla="*/ 1885273 w 7467600"/>
              <a:gd name="connsiteY446" fmla="*/ 6858000 h 6858000"/>
              <a:gd name="connsiteX447" fmla="*/ 1854363 w 7467600"/>
              <a:gd name="connsiteY447" fmla="*/ 6858000 h 6858000"/>
              <a:gd name="connsiteX448" fmla="*/ 1880391 w 7467600"/>
              <a:gd name="connsiteY448" fmla="*/ 6603796 h 6858000"/>
              <a:gd name="connsiteX449" fmla="*/ 1818273 w 7467600"/>
              <a:gd name="connsiteY449" fmla="*/ 6715729 h 6858000"/>
              <a:gd name="connsiteX450" fmla="*/ 1794691 w 7467600"/>
              <a:gd name="connsiteY450" fmla="*/ 6843239 h 6858000"/>
              <a:gd name="connsiteX451" fmla="*/ 1794914 w 7467600"/>
              <a:gd name="connsiteY451" fmla="*/ 6858000 h 6858000"/>
              <a:gd name="connsiteX452" fmla="*/ 1746128 w 7467600"/>
              <a:gd name="connsiteY452" fmla="*/ 6858000 h 6858000"/>
              <a:gd name="connsiteX453" fmla="*/ 1753934 w 7467600"/>
              <a:gd name="connsiteY453" fmla="*/ 6724796 h 6858000"/>
              <a:gd name="connsiteX454" fmla="*/ 1792053 w 7467600"/>
              <a:gd name="connsiteY454" fmla="*/ 6572396 h 6858000"/>
              <a:gd name="connsiteX455" fmla="*/ 1862248 w 7467600"/>
              <a:gd name="connsiteY455" fmla="*/ 6266397 h 6858000"/>
              <a:gd name="connsiteX456" fmla="*/ 1862250 w 7467600"/>
              <a:gd name="connsiteY456" fmla="*/ 6033531 h 6858000"/>
              <a:gd name="connsiteX457" fmla="*/ 1211999 w 7467600"/>
              <a:gd name="connsiteY457" fmla="*/ 6683610 h 6858000"/>
              <a:gd name="connsiteX458" fmla="*/ 1213266 w 7467600"/>
              <a:gd name="connsiteY458" fmla="*/ 6691947 h 6858000"/>
              <a:gd name="connsiteX459" fmla="*/ 1203370 w 7467600"/>
              <a:gd name="connsiteY459" fmla="*/ 6850676 h 6858000"/>
              <a:gd name="connsiteX460" fmla="*/ 1203671 w 7467600"/>
              <a:gd name="connsiteY460" fmla="*/ 6858000 h 6858000"/>
              <a:gd name="connsiteX461" fmla="*/ 1143180 w 7467600"/>
              <a:gd name="connsiteY461" fmla="*/ 6858000 h 6858000"/>
              <a:gd name="connsiteX462" fmla="*/ 1142176 w 7467600"/>
              <a:gd name="connsiteY462" fmla="*/ 6766045 h 6858000"/>
              <a:gd name="connsiteX463" fmla="*/ 1067484 w 7467600"/>
              <a:gd name="connsiteY463" fmla="*/ 6858000 h 6858000"/>
              <a:gd name="connsiteX464" fmla="*/ 953928 w 7467600"/>
              <a:gd name="connsiteY464" fmla="*/ 6858000 h 6858000"/>
              <a:gd name="connsiteX465" fmla="*/ 959715 w 7467600"/>
              <a:gd name="connsiteY465" fmla="*/ 6850185 h 6858000"/>
              <a:gd name="connsiteX466" fmla="*/ 1483788 w 7467600"/>
              <a:gd name="connsiteY466" fmla="*/ 6259174 h 6858000"/>
              <a:gd name="connsiteX467" fmla="*/ 1100671 w 7467600"/>
              <a:gd name="connsiteY467" fmla="*/ 6252137 h 6858000"/>
              <a:gd name="connsiteX468" fmla="*/ 1090144 w 7467600"/>
              <a:gd name="connsiteY468" fmla="*/ 6256748 h 6858000"/>
              <a:gd name="connsiteX469" fmla="*/ 1095872 w 7467600"/>
              <a:gd name="connsiteY469" fmla="*/ 6271892 h 6858000"/>
              <a:gd name="connsiteX470" fmla="*/ 262785 w 7467600"/>
              <a:gd name="connsiteY470" fmla="*/ 6845450 h 6858000"/>
              <a:gd name="connsiteX471" fmla="*/ 209968 w 7467600"/>
              <a:gd name="connsiteY471" fmla="*/ 6770713 h 6858000"/>
              <a:gd name="connsiteX472" fmla="*/ 873460 w 7467600"/>
              <a:gd name="connsiteY472" fmla="*/ 6253768 h 6858000"/>
              <a:gd name="connsiteX473" fmla="*/ 192686 w 7467600"/>
              <a:gd name="connsiteY473" fmla="*/ 5849257 h 6858000"/>
              <a:gd name="connsiteX474" fmla="*/ 4696 w 7467600"/>
              <a:gd name="connsiteY474" fmla="*/ 5697668 h 6858000"/>
              <a:gd name="connsiteX475" fmla="*/ 0 w 7467600"/>
              <a:gd name="connsiteY475" fmla="*/ 5689984 h 6858000"/>
              <a:gd name="connsiteX476" fmla="*/ 0 w 7467600"/>
              <a:gd name="connsiteY476" fmla="*/ 5513472 h 6858000"/>
              <a:gd name="connsiteX477" fmla="*/ 174101 w 7467600"/>
              <a:gd name="connsiteY477" fmla="*/ 5620277 h 6858000"/>
              <a:gd name="connsiteX478" fmla="*/ 891800 w 7467600"/>
              <a:gd name="connsiteY478" fmla="*/ 6036935 h 6858000"/>
              <a:gd name="connsiteX479" fmla="*/ 1072219 w 7467600"/>
              <a:gd name="connsiteY479" fmla="*/ 6169443 h 6858000"/>
              <a:gd name="connsiteX480" fmla="*/ 1074117 w 7467600"/>
              <a:gd name="connsiteY480" fmla="*/ 6170301 h 6858000"/>
              <a:gd name="connsiteX481" fmla="*/ 1083114 w 7467600"/>
              <a:gd name="connsiteY481" fmla="*/ 6174131 h 6858000"/>
              <a:gd name="connsiteX482" fmla="*/ 1543010 w 7467600"/>
              <a:gd name="connsiteY482" fmla="*/ 6191140 h 6858000"/>
              <a:gd name="connsiteX483" fmla="*/ 1551080 w 7467600"/>
              <a:gd name="connsiteY483" fmla="*/ 6195006 h 6858000"/>
              <a:gd name="connsiteX484" fmla="*/ 2345443 w 7467600"/>
              <a:gd name="connsiteY484" fmla="*/ 5549882 h 6858000"/>
              <a:gd name="connsiteX485" fmla="*/ 1721499 w 7467600"/>
              <a:gd name="connsiteY485" fmla="*/ 5599969 h 6858000"/>
              <a:gd name="connsiteX486" fmla="*/ 767716 w 7467600"/>
              <a:gd name="connsiteY486" fmla="*/ 5472768 h 6858000"/>
              <a:gd name="connsiteX487" fmla="*/ 722147 w 7467600"/>
              <a:gd name="connsiteY487" fmla="*/ 5393091 h 6858000"/>
              <a:gd name="connsiteX488" fmla="*/ 1485552 w 7467600"/>
              <a:gd name="connsiteY488" fmla="*/ 5313202 h 6858000"/>
              <a:gd name="connsiteX489" fmla="*/ 2143004 w 7467600"/>
              <a:gd name="connsiteY489" fmla="*/ 5402420 h 6858000"/>
              <a:gd name="connsiteX490" fmla="*/ 1933391 w 7467600"/>
              <a:gd name="connsiteY490" fmla="*/ 5156971 h 6858000"/>
              <a:gd name="connsiteX491" fmla="*/ 1827118 w 7467600"/>
              <a:gd name="connsiteY491" fmla="*/ 4968410 h 6858000"/>
              <a:gd name="connsiteX492" fmla="*/ 1837349 w 7467600"/>
              <a:gd name="connsiteY492" fmla="*/ 4956357 h 6858000"/>
              <a:gd name="connsiteX493" fmla="*/ 2162835 w 7467600"/>
              <a:gd name="connsiteY493" fmla="*/ 5187853 h 6858000"/>
              <a:gd name="connsiteX494" fmla="*/ 2257167 w 7467600"/>
              <a:gd name="connsiteY494" fmla="*/ 5462123 h 6858000"/>
              <a:gd name="connsiteX495" fmla="*/ 2261598 w 7467600"/>
              <a:gd name="connsiteY495" fmla="*/ 5467998 h 6858000"/>
              <a:gd name="connsiteX496" fmla="*/ 2437177 w 7467600"/>
              <a:gd name="connsiteY496" fmla="*/ 5479608 h 6858000"/>
              <a:gd name="connsiteX497" fmla="*/ 2445247 w 7467600"/>
              <a:gd name="connsiteY497" fmla="*/ 5483476 h 6858000"/>
              <a:gd name="connsiteX498" fmla="*/ 2743626 w 7467600"/>
              <a:gd name="connsiteY498" fmla="*/ 5304819 h 6858000"/>
              <a:gd name="connsiteX499" fmla="*/ 3048102 w 7467600"/>
              <a:gd name="connsiteY499" fmla="*/ 5150595 h 6858000"/>
              <a:gd name="connsiteX500" fmla="*/ 1799414 w 7467600"/>
              <a:gd name="connsiteY500" fmla="*/ 4694732 h 6858000"/>
              <a:gd name="connsiteX501" fmla="*/ 1771735 w 7467600"/>
              <a:gd name="connsiteY501" fmla="*/ 4619929 h 6858000"/>
              <a:gd name="connsiteX502" fmla="*/ 3104273 w 7467600"/>
              <a:gd name="connsiteY502" fmla="*/ 5076159 h 6858000"/>
              <a:gd name="connsiteX503" fmla="*/ 3113245 w 7467600"/>
              <a:gd name="connsiteY503" fmla="*/ 5090705 h 6858000"/>
              <a:gd name="connsiteX504" fmla="*/ 3126294 w 7467600"/>
              <a:gd name="connsiteY504" fmla="*/ 5114400 h 6858000"/>
              <a:gd name="connsiteX505" fmla="*/ 3937433 w 7467600"/>
              <a:gd name="connsiteY505" fmla="*/ 4830473 h 6858000"/>
              <a:gd name="connsiteX506" fmla="*/ 3590475 w 7467600"/>
              <a:gd name="connsiteY506" fmla="*/ 4597974 h 6858000"/>
              <a:gd name="connsiteX507" fmla="*/ 3100264 w 7467600"/>
              <a:gd name="connsiteY507" fmla="*/ 4579845 h 6858000"/>
              <a:gd name="connsiteX508" fmla="*/ 2183576 w 7467600"/>
              <a:gd name="connsiteY508" fmla="*/ 4227150 h 6858000"/>
              <a:gd name="connsiteX509" fmla="*/ 2151029 w 7467600"/>
              <a:gd name="connsiteY509" fmla="*/ 4146947 h 6858000"/>
              <a:gd name="connsiteX510" fmla="*/ 3563434 w 7467600"/>
              <a:gd name="connsiteY510" fmla="*/ 4469115 h 6858000"/>
              <a:gd name="connsiteX511" fmla="*/ 3177952 w 7467600"/>
              <a:gd name="connsiteY511" fmla="*/ 3657386 h 6858000"/>
              <a:gd name="connsiteX512" fmla="*/ 3189263 w 7467600"/>
              <a:gd name="connsiteY512" fmla="*/ 3625726 h 6858000"/>
              <a:gd name="connsiteX513" fmla="*/ 3560912 w 7467600"/>
              <a:gd name="connsiteY513" fmla="*/ 4079863 h 6858000"/>
              <a:gd name="connsiteX514" fmla="*/ 3626636 w 7467600"/>
              <a:gd name="connsiteY514" fmla="*/ 4512230 h 6858000"/>
              <a:gd name="connsiteX515" fmla="*/ 3653088 w 7467600"/>
              <a:gd name="connsiteY515" fmla="*/ 4521417 h 6858000"/>
              <a:gd name="connsiteX516" fmla="*/ 3988128 w 7467600"/>
              <a:gd name="connsiteY516" fmla="*/ 4817267 h 6858000"/>
              <a:gd name="connsiteX517" fmla="*/ 4830582 w 7467600"/>
              <a:gd name="connsiteY517" fmla="*/ 4676000 h 6858000"/>
              <a:gd name="connsiteX518" fmla="*/ 4830100 w 7467600"/>
              <a:gd name="connsiteY518" fmla="*/ 4675554 h 6858000"/>
              <a:gd name="connsiteX519" fmla="*/ 4036318 w 7467600"/>
              <a:gd name="connsiteY519" fmla="*/ 4147013 h 6858000"/>
              <a:gd name="connsiteX520" fmla="*/ 3432098 w 7467600"/>
              <a:gd name="connsiteY520" fmla="*/ 3537312 h 6858000"/>
              <a:gd name="connsiteX521" fmla="*/ 3446761 w 7467600"/>
              <a:gd name="connsiteY521" fmla="*/ 3461278 h 6858000"/>
              <a:gd name="connsiteX522" fmla="*/ 4419733 w 7467600"/>
              <a:gd name="connsiteY522" fmla="*/ 3963555 h 6858000"/>
              <a:gd name="connsiteX523" fmla="*/ 4781371 w 7467600"/>
              <a:gd name="connsiteY523" fmla="*/ 4458604 h 6858000"/>
              <a:gd name="connsiteX524" fmla="*/ 4780440 w 7467600"/>
              <a:gd name="connsiteY524" fmla="*/ 4470290 h 6858000"/>
              <a:gd name="connsiteX525" fmla="*/ 4898954 w 7467600"/>
              <a:gd name="connsiteY525" fmla="*/ 4662092 h 6858000"/>
              <a:gd name="connsiteX526" fmla="*/ 4900699 w 7467600"/>
              <a:gd name="connsiteY526" fmla="*/ 4670867 h 6858000"/>
              <a:gd name="connsiteX527" fmla="*/ 5714511 w 7467600"/>
              <a:gd name="connsiteY527" fmla="*/ 4663483 h 6858000"/>
              <a:gd name="connsiteX528" fmla="*/ 5464793 w 7467600"/>
              <a:gd name="connsiteY528" fmla="*/ 4393556 h 6858000"/>
              <a:gd name="connsiteX529" fmla="*/ 5461897 w 7467600"/>
              <a:gd name="connsiteY529" fmla="*/ 4390879 h 6858000"/>
              <a:gd name="connsiteX530" fmla="*/ 4294126 w 7467600"/>
              <a:gd name="connsiteY530" fmla="*/ 3303048 h 6858000"/>
              <a:gd name="connsiteX531" fmla="*/ 4305321 w 7467600"/>
              <a:gd name="connsiteY531" fmla="*/ 3256953 h 6858000"/>
              <a:gd name="connsiteX532" fmla="*/ 4949299 w 7467600"/>
              <a:gd name="connsiteY532" fmla="*/ 3766336 h 6858000"/>
              <a:gd name="connsiteX533" fmla="*/ 5291452 w 7467600"/>
              <a:gd name="connsiteY533" fmla="*/ 4076801 h 6858000"/>
              <a:gd name="connsiteX534" fmla="*/ 5434998 w 7467600"/>
              <a:gd name="connsiteY534" fmla="*/ 4254100 h 6858000"/>
              <a:gd name="connsiteX535" fmla="*/ 5351015 w 7467600"/>
              <a:gd name="connsiteY535" fmla="*/ 3760989 h 6858000"/>
              <a:gd name="connsiteX536" fmla="*/ 5413780 w 7467600"/>
              <a:gd name="connsiteY536" fmla="*/ 2966265 h 6858000"/>
              <a:gd name="connsiteX537" fmla="*/ 5425627 w 7467600"/>
              <a:gd name="connsiteY537" fmla="*/ 2954192 h 6858000"/>
              <a:gd name="connsiteX538" fmla="*/ 6604735 w 7467600"/>
              <a:gd name="connsiteY538" fmla="*/ 2041381 h 6858000"/>
              <a:gd name="connsiteX539" fmla="*/ 7204487 w 7467600"/>
              <a:gd name="connsiteY539" fmla="*/ 2742112 h 6858000"/>
              <a:gd name="connsiteX540" fmla="*/ 7131592 w 7467600"/>
              <a:gd name="connsiteY540" fmla="*/ 2672096 h 6858000"/>
              <a:gd name="connsiteX541" fmla="*/ 6996344 w 7467600"/>
              <a:gd name="connsiteY541" fmla="*/ 2518310 h 6858000"/>
              <a:gd name="connsiteX542" fmla="*/ 6735495 w 7467600"/>
              <a:gd name="connsiteY542" fmla="*/ 2196890 h 6858000"/>
              <a:gd name="connsiteX543" fmla="*/ 6721901 w 7467600"/>
              <a:gd name="connsiteY543" fmla="*/ 2179274 h 6858000"/>
              <a:gd name="connsiteX544" fmla="*/ 6604735 w 7467600"/>
              <a:gd name="connsiteY544" fmla="*/ 2041381 h 6858000"/>
              <a:gd name="connsiteX545" fmla="*/ 6591670 w 7467600"/>
              <a:gd name="connsiteY545" fmla="*/ 1988277 h 6858000"/>
              <a:gd name="connsiteX546" fmla="*/ 6747349 w 7467600"/>
              <a:gd name="connsiteY546" fmla="*/ 2160069 h 6858000"/>
              <a:gd name="connsiteX547" fmla="*/ 6760943 w 7467600"/>
              <a:gd name="connsiteY547" fmla="*/ 2177686 h 6858000"/>
              <a:gd name="connsiteX548" fmla="*/ 7021065 w 7467600"/>
              <a:gd name="connsiteY548" fmla="*/ 2498102 h 6858000"/>
              <a:gd name="connsiteX549" fmla="*/ 7155223 w 7467600"/>
              <a:gd name="connsiteY549" fmla="*/ 2650386 h 6858000"/>
              <a:gd name="connsiteX550" fmla="*/ 7203167 w 7467600"/>
              <a:gd name="connsiteY550" fmla="*/ 2697288 h 6858000"/>
              <a:gd name="connsiteX551" fmla="*/ 6937703 w 7467600"/>
              <a:gd name="connsiteY551" fmla="*/ 2321981 h 6858000"/>
              <a:gd name="connsiteX552" fmla="*/ 6591670 w 7467600"/>
              <a:gd name="connsiteY552" fmla="*/ 1988277 h 6858000"/>
              <a:gd name="connsiteX553" fmla="*/ 5798671 w 7467600"/>
              <a:gd name="connsiteY553" fmla="*/ 1981601 h 6858000"/>
              <a:gd name="connsiteX554" fmla="*/ 5754709 w 7467600"/>
              <a:gd name="connsiteY554" fmla="*/ 2071454 h 6858000"/>
              <a:gd name="connsiteX555" fmla="*/ 5763044 w 7467600"/>
              <a:gd name="connsiteY555" fmla="*/ 2842206 h 6858000"/>
              <a:gd name="connsiteX556" fmla="*/ 5764974 w 7467600"/>
              <a:gd name="connsiteY556" fmla="*/ 2799609 h 6858000"/>
              <a:gd name="connsiteX557" fmla="*/ 5767665 w 7467600"/>
              <a:gd name="connsiteY557" fmla="*/ 2666409 h 6858000"/>
              <a:gd name="connsiteX558" fmla="*/ 5763055 w 7467600"/>
              <a:gd name="connsiteY558" fmla="*/ 2579705 h 6858000"/>
              <a:gd name="connsiteX559" fmla="*/ 5758079 w 7467600"/>
              <a:gd name="connsiteY559" fmla="*/ 2492508 h 6858000"/>
              <a:gd name="connsiteX560" fmla="*/ 5779325 w 7467600"/>
              <a:gd name="connsiteY560" fmla="*/ 2197069 h 6858000"/>
              <a:gd name="connsiteX561" fmla="*/ 5798671 w 7467600"/>
              <a:gd name="connsiteY561" fmla="*/ 1981601 h 6858000"/>
              <a:gd name="connsiteX562" fmla="*/ 5829202 w 7467600"/>
              <a:gd name="connsiteY562" fmla="*/ 1971679 h 6858000"/>
              <a:gd name="connsiteX563" fmla="*/ 5809558 w 7467600"/>
              <a:gd name="connsiteY563" fmla="*/ 2198043 h 6858000"/>
              <a:gd name="connsiteX564" fmla="*/ 5788653 w 7467600"/>
              <a:gd name="connsiteY564" fmla="*/ 2489430 h 6858000"/>
              <a:gd name="connsiteX565" fmla="*/ 5793439 w 7467600"/>
              <a:gd name="connsiteY565" fmla="*/ 2575235 h 6858000"/>
              <a:gd name="connsiteX566" fmla="*/ 5796837 w 7467600"/>
              <a:gd name="connsiteY566" fmla="*/ 2637633 h 6858000"/>
              <a:gd name="connsiteX567" fmla="*/ 5818614 w 7467600"/>
              <a:gd name="connsiteY567" fmla="*/ 2473055 h 6858000"/>
              <a:gd name="connsiteX568" fmla="*/ 5829202 w 7467600"/>
              <a:gd name="connsiteY568" fmla="*/ 1971679 h 6858000"/>
              <a:gd name="connsiteX569" fmla="*/ 5911389 w 7467600"/>
              <a:gd name="connsiteY569" fmla="*/ 1898371 h 6858000"/>
              <a:gd name="connsiteX570" fmla="*/ 6237627 w 7467600"/>
              <a:gd name="connsiteY570" fmla="*/ 2231921 h 6858000"/>
              <a:gd name="connsiteX571" fmla="*/ 5911389 w 7467600"/>
              <a:gd name="connsiteY571" fmla="*/ 1898371 h 6858000"/>
              <a:gd name="connsiteX572" fmla="*/ 6944437 w 7467600"/>
              <a:gd name="connsiteY572" fmla="*/ 1575402 h 6858000"/>
              <a:gd name="connsiteX573" fmla="*/ 6304730 w 7467600"/>
              <a:gd name="connsiteY573" fmla="*/ 1766654 h 6858000"/>
              <a:gd name="connsiteX574" fmla="*/ 6944437 w 7467600"/>
              <a:gd name="connsiteY574" fmla="*/ 1575402 h 6858000"/>
              <a:gd name="connsiteX575" fmla="*/ 7019523 w 7467600"/>
              <a:gd name="connsiteY575" fmla="*/ 1519450 h 6858000"/>
              <a:gd name="connsiteX576" fmla="*/ 6298091 w 7467600"/>
              <a:gd name="connsiteY576" fmla="*/ 1737122 h 6858000"/>
              <a:gd name="connsiteX577" fmla="*/ 7019523 w 7467600"/>
              <a:gd name="connsiteY577" fmla="*/ 1519450 h 6858000"/>
              <a:gd name="connsiteX578" fmla="*/ 2399523 w 7467600"/>
              <a:gd name="connsiteY578" fmla="*/ 1428234 h 6858000"/>
              <a:gd name="connsiteX579" fmla="*/ 2224982 w 7467600"/>
              <a:gd name="connsiteY579" fmla="*/ 1826201 h 6858000"/>
              <a:gd name="connsiteX580" fmla="*/ 2096099 w 7467600"/>
              <a:gd name="connsiteY580" fmla="*/ 2345900 h 6858000"/>
              <a:gd name="connsiteX581" fmla="*/ 2283317 w 7467600"/>
              <a:gd name="connsiteY581" fmla="*/ 1796925 h 6858000"/>
              <a:gd name="connsiteX582" fmla="*/ 2399523 w 7467600"/>
              <a:gd name="connsiteY582" fmla="*/ 1428234 h 6858000"/>
              <a:gd name="connsiteX583" fmla="*/ 2448558 w 7467600"/>
              <a:gd name="connsiteY583" fmla="*/ 1373435 h 6858000"/>
              <a:gd name="connsiteX584" fmla="*/ 2312521 w 7467600"/>
              <a:gd name="connsiteY584" fmla="*/ 1806140 h 6858000"/>
              <a:gd name="connsiteX585" fmla="*/ 2127533 w 7467600"/>
              <a:gd name="connsiteY585" fmla="*/ 2348380 h 6858000"/>
              <a:gd name="connsiteX586" fmla="*/ 2358080 w 7467600"/>
              <a:gd name="connsiteY586" fmla="*/ 1866134 h 6858000"/>
              <a:gd name="connsiteX587" fmla="*/ 2407436 w 7467600"/>
              <a:gd name="connsiteY587" fmla="*/ 1651070 h 6858000"/>
              <a:gd name="connsiteX588" fmla="*/ 2448558 w 7467600"/>
              <a:gd name="connsiteY588" fmla="*/ 1373435 h 6858000"/>
              <a:gd name="connsiteX589" fmla="*/ 278707 w 7467600"/>
              <a:gd name="connsiteY589" fmla="*/ 1352270 h 6858000"/>
              <a:gd name="connsiteX590" fmla="*/ 321570 w 7467600"/>
              <a:gd name="connsiteY590" fmla="*/ 1861610 h 6858000"/>
              <a:gd name="connsiteX591" fmla="*/ 294281 w 7467600"/>
              <a:gd name="connsiteY591" fmla="*/ 1440658 h 6858000"/>
              <a:gd name="connsiteX592" fmla="*/ 278707 w 7467600"/>
              <a:gd name="connsiteY592" fmla="*/ 1352270 h 6858000"/>
              <a:gd name="connsiteX593" fmla="*/ 1423821 w 7467600"/>
              <a:gd name="connsiteY593" fmla="*/ 1351958 h 6858000"/>
              <a:gd name="connsiteX594" fmla="*/ 1638521 w 7467600"/>
              <a:gd name="connsiteY594" fmla="*/ 1908470 h 6858000"/>
              <a:gd name="connsiteX595" fmla="*/ 1754199 w 7467600"/>
              <a:gd name="connsiteY595" fmla="*/ 2149284 h 6858000"/>
              <a:gd name="connsiteX596" fmla="*/ 1908359 w 7467600"/>
              <a:gd name="connsiteY596" fmla="*/ 2364988 h 6858000"/>
              <a:gd name="connsiteX597" fmla="*/ 1647661 w 7467600"/>
              <a:gd name="connsiteY597" fmla="*/ 1825945 h 6858000"/>
              <a:gd name="connsiteX598" fmla="*/ 1423821 w 7467600"/>
              <a:gd name="connsiteY598" fmla="*/ 1351958 h 6858000"/>
              <a:gd name="connsiteX599" fmla="*/ 1431890 w 7467600"/>
              <a:gd name="connsiteY599" fmla="*/ 1306475 h 6858000"/>
              <a:gd name="connsiteX600" fmla="*/ 1507597 w 7467600"/>
              <a:gd name="connsiteY600" fmla="*/ 1446132 h 6858000"/>
              <a:gd name="connsiteX601" fmla="*/ 1674586 w 7467600"/>
              <a:gd name="connsiteY601" fmla="*/ 1813832 h 6858000"/>
              <a:gd name="connsiteX602" fmla="*/ 1815950 w 7467600"/>
              <a:gd name="connsiteY602" fmla="*/ 2128564 h 6858000"/>
              <a:gd name="connsiteX603" fmla="*/ 1984242 w 7467600"/>
              <a:gd name="connsiteY603" fmla="*/ 2430829 h 6858000"/>
              <a:gd name="connsiteX604" fmla="*/ 2014023 w 7467600"/>
              <a:gd name="connsiteY604" fmla="*/ 2450995 h 6858000"/>
              <a:gd name="connsiteX605" fmla="*/ 1747337 w 7467600"/>
              <a:gd name="connsiteY605" fmla="*/ 1855264 h 6858000"/>
              <a:gd name="connsiteX606" fmla="*/ 1533749 w 7467600"/>
              <a:gd name="connsiteY606" fmla="*/ 1478656 h 6858000"/>
              <a:gd name="connsiteX607" fmla="*/ 1431890 w 7467600"/>
              <a:gd name="connsiteY607" fmla="*/ 1306475 h 6858000"/>
              <a:gd name="connsiteX608" fmla="*/ 5052692 w 7467600"/>
              <a:gd name="connsiteY608" fmla="*/ 1292994 h 6858000"/>
              <a:gd name="connsiteX609" fmla="*/ 5200661 w 7467600"/>
              <a:gd name="connsiteY609" fmla="*/ 1635186 h 6858000"/>
              <a:gd name="connsiteX610" fmla="*/ 5297138 w 7467600"/>
              <a:gd name="connsiteY610" fmla="*/ 1906351 h 6858000"/>
              <a:gd name="connsiteX611" fmla="*/ 5052692 w 7467600"/>
              <a:gd name="connsiteY611" fmla="*/ 1292994 h 6858000"/>
              <a:gd name="connsiteX612" fmla="*/ 5009948 w 7467600"/>
              <a:gd name="connsiteY612" fmla="*/ 1273619 h 6858000"/>
              <a:gd name="connsiteX613" fmla="*/ 5121777 w 7467600"/>
              <a:gd name="connsiteY613" fmla="*/ 1654213 h 6858000"/>
              <a:gd name="connsiteX614" fmla="*/ 5293545 w 7467600"/>
              <a:gd name="connsiteY614" fmla="*/ 2072247 h 6858000"/>
              <a:gd name="connsiteX615" fmla="*/ 5294042 w 7467600"/>
              <a:gd name="connsiteY615" fmla="*/ 2065019 h 6858000"/>
              <a:gd name="connsiteX616" fmla="*/ 5171936 w 7467600"/>
              <a:gd name="connsiteY616" fmla="*/ 1647613 h 6858000"/>
              <a:gd name="connsiteX617" fmla="*/ 5009948 w 7467600"/>
              <a:gd name="connsiteY617" fmla="*/ 1273619 h 6858000"/>
              <a:gd name="connsiteX618" fmla="*/ 655236 w 7467600"/>
              <a:gd name="connsiteY618" fmla="*/ 1268632 h 6858000"/>
              <a:gd name="connsiteX619" fmla="*/ 839521 w 7467600"/>
              <a:gd name="connsiteY619" fmla="*/ 1685315 h 6858000"/>
              <a:gd name="connsiteX620" fmla="*/ 1109416 w 7467600"/>
              <a:gd name="connsiteY620" fmla="*/ 2061663 h 6858000"/>
              <a:gd name="connsiteX621" fmla="*/ 1298300 w 7467600"/>
              <a:gd name="connsiteY621" fmla="*/ 2247742 h 6858000"/>
              <a:gd name="connsiteX622" fmla="*/ 1125871 w 7467600"/>
              <a:gd name="connsiteY622" fmla="*/ 1989513 h 6858000"/>
              <a:gd name="connsiteX623" fmla="*/ 981574 w 7467600"/>
              <a:gd name="connsiteY623" fmla="*/ 1783157 h 6858000"/>
              <a:gd name="connsiteX624" fmla="*/ 922198 w 7467600"/>
              <a:gd name="connsiteY624" fmla="*/ 1677437 h 6858000"/>
              <a:gd name="connsiteX625" fmla="*/ 869293 w 7467600"/>
              <a:gd name="connsiteY625" fmla="*/ 1583214 h 6858000"/>
              <a:gd name="connsiteX626" fmla="*/ 751431 w 7467600"/>
              <a:gd name="connsiteY626" fmla="*/ 1405731 h 6858000"/>
              <a:gd name="connsiteX627" fmla="*/ 655236 w 7467600"/>
              <a:gd name="connsiteY627" fmla="*/ 1268632 h 6858000"/>
              <a:gd name="connsiteX628" fmla="*/ 6516292 w 7467600"/>
              <a:gd name="connsiteY628" fmla="*/ 1263064 h 6858000"/>
              <a:gd name="connsiteX629" fmla="*/ 5736320 w 7467600"/>
              <a:gd name="connsiteY629" fmla="*/ 1501803 h 6858000"/>
              <a:gd name="connsiteX630" fmla="*/ 6516292 w 7467600"/>
              <a:gd name="connsiteY630" fmla="*/ 1263064 h 6858000"/>
              <a:gd name="connsiteX631" fmla="*/ 291466 w 7467600"/>
              <a:gd name="connsiteY631" fmla="*/ 1250369 h 6858000"/>
              <a:gd name="connsiteX632" fmla="*/ 323180 w 7467600"/>
              <a:gd name="connsiteY632" fmla="*/ 1435283 h 6858000"/>
              <a:gd name="connsiteX633" fmla="*/ 349381 w 7467600"/>
              <a:gd name="connsiteY633" fmla="*/ 1875041 h 6858000"/>
              <a:gd name="connsiteX634" fmla="*/ 374363 w 7467600"/>
              <a:gd name="connsiteY634" fmla="*/ 1506494 h 6858000"/>
              <a:gd name="connsiteX635" fmla="*/ 302168 w 7467600"/>
              <a:gd name="connsiteY635" fmla="*/ 1274495 h 6858000"/>
              <a:gd name="connsiteX636" fmla="*/ 291466 w 7467600"/>
              <a:gd name="connsiteY636" fmla="*/ 1250369 h 6858000"/>
              <a:gd name="connsiteX637" fmla="*/ 678222 w 7467600"/>
              <a:gd name="connsiteY637" fmla="*/ 1248670 h 6858000"/>
              <a:gd name="connsiteX638" fmla="*/ 775536 w 7467600"/>
              <a:gd name="connsiteY638" fmla="*/ 1388015 h 6858000"/>
              <a:gd name="connsiteX639" fmla="*/ 894529 w 7467600"/>
              <a:gd name="connsiteY639" fmla="*/ 1567739 h 6858000"/>
              <a:gd name="connsiteX640" fmla="*/ 948000 w 7467600"/>
              <a:gd name="connsiteY640" fmla="*/ 1663088 h 6858000"/>
              <a:gd name="connsiteX641" fmla="*/ 1006812 w 7467600"/>
              <a:gd name="connsiteY641" fmla="*/ 1767683 h 6858000"/>
              <a:gd name="connsiteX642" fmla="*/ 1149133 w 7467600"/>
              <a:gd name="connsiteY642" fmla="*/ 1971513 h 6858000"/>
              <a:gd name="connsiteX643" fmla="*/ 1333952 w 7467600"/>
              <a:gd name="connsiteY643" fmla="*/ 2251620 h 6858000"/>
              <a:gd name="connsiteX644" fmla="*/ 1337329 w 7467600"/>
              <a:gd name="connsiteY644" fmla="*/ 2258350 h 6858000"/>
              <a:gd name="connsiteX645" fmla="*/ 1014726 w 7467600"/>
              <a:gd name="connsiteY645" fmla="*/ 1615556 h 6858000"/>
              <a:gd name="connsiteX646" fmla="*/ 678222 w 7467600"/>
              <a:gd name="connsiteY646" fmla="*/ 1248670 h 6858000"/>
              <a:gd name="connsiteX647" fmla="*/ 6691602 w 7467600"/>
              <a:gd name="connsiteY647" fmla="*/ 1140573 h 6858000"/>
              <a:gd name="connsiteX648" fmla="*/ 6571100 w 7467600"/>
              <a:gd name="connsiteY648" fmla="*/ 1183662 h 6858000"/>
              <a:gd name="connsiteX649" fmla="*/ 6241687 w 7467600"/>
              <a:gd name="connsiteY649" fmla="*/ 1257600 h 6858000"/>
              <a:gd name="connsiteX650" fmla="*/ 5693009 w 7467600"/>
              <a:gd name="connsiteY650" fmla="*/ 1478256 h 6858000"/>
              <a:gd name="connsiteX651" fmla="*/ 6548420 w 7467600"/>
              <a:gd name="connsiteY651" fmla="*/ 1214599 h 6858000"/>
              <a:gd name="connsiteX652" fmla="*/ 6605473 w 7467600"/>
              <a:gd name="connsiteY652" fmla="*/ 1184686 h 6858000"/>
              <a:gd name="connsiteX653" fmla="*/ 6691602 w 7467600"/>
              <a:gd name="connsiteY653" fmla="*/ 1140573 h 6858000"/>
              <a:gd name="connsiteX654" fmla="*/ 4002475 w 7467600"/>
              <a:gd name="connsiteY654" fmla="*/ 1037802 h 6858000"/>
              <a:gd name="connsiteX655" fmla="*/ 4000324 w 7467600"/>
              <a:gd name="connsiteY655" fmla="*/ 1039362 h 6858000"/>
              <a:gd name="connsiteX656" fmla="*/ 4002862 w 7467600"/>
              <a:gd name="connsiteY656" fmla="*/ 1042866 h 6858000"/>
              <a:gd name="connsiteX657" fmla="*/ 4002475 w 7467600"/>
              <a:gd name="connsiteY657" fmla="*/ 1037802 h 6858000"/>
              <a:gd name="connsiteX658" fmla="*/ 506322 w 7467600"/>
              <a:gd name="connsiteY658" fmla="*/ 1020997 h 6858000"/>
              <a:gd name="connsiteX659" fmla="*/ 533068 w 7467600"/>
              <a:gd name="connsiteY659" fmla="*/ 1029409 h 6858000"/>
              <a:gd name="connsiteX660" fmla="*/ 1232525 w 7467600"/>
              <a:gd name="connsiteY660" fmla="*/ 1804675 h 6858000"/>
              <a:gd name="connsiteX661" fmla="*/ 1388858 w 7467600"/>
              <a:gd name="connsiteY661" fmla="*/ 2368011 h 6858000"/>
              <a:gd name="connsiteX662" fmla="*/ 1384098 w 7467600"/>
              <a:gd name="connsiteY662" fmla="*/ 2378125 h 6858000"/>
              <a:gd name="connsiteX663" fmla="*/ 1425393 w 7467600"/>
              <a:gd name="connsiteY663" fmla="*/ 2589124 h 6858000"/>
              <a:gd name="connsiteX664" fmla="*/ 1424001 w 7467600"/>
              <a:gd name="connsiteY664" fmla="*/ 2597541 h 6858000"/>
              <a:gd name="connsiteX665" fmla="*/ 2152729 w 7467600"/>
              <a:gd name="connsiteY665" fmla="*/ 2864487 h 6858000"/>
              <a:gd name="connsiteX666" fmla="*/ 2020609 w 7467600"/>
              <a:gd name="connsiteY666" fmla="*/ 2539671 h 6858000"/>
              <a:gd name="connsiteX667" fmla="*/ 2018920 w 7467600"/>
              <a:gd name="connsiteY667" fmla="*/ 2536309 h 6858000"/>
              <a:gd name="connsiteX668" fmla="*/ 1342441 w 7467600"/>
              <a:gd name="connsiteY668" fmla="*/ 1173017 h 6858000"/>
              <a:gd name="connsiteX669" fmla="*/ 1367925 w 7467600"/>
              <a:gd name="connsiteY669" fmla="*/ 1135648 h 6858000"/>
              <a:gd name="connsiteX670" fmla="*/ 1771401 w 7467600"/>
              <a:gd name="connsiteY670" fmla="*/ 1806673 h 6858000"/>
              <a:gd name="connsiteX671" fmla="*/ 1972385 w 7467600"/>
              <a:gd name="connsiteY671" fmla="*/ 2198735 h 6858000"/>
              <a:gd name="connsiteX672" fmla="*/ 2040892 w 7467600"/>
              <a:gd name="connsiteY672" fmla="*/ 2405205 h 6858000"/>
              <a:gd name="connsiteX673" fmla="*/ 2131689 w 7467600"/>
              <a:gd name="connsiteY673" fmla="*/ 1936926 h 6858000"/>
              <a:gd name="connsiteX674" fmla="*/ 2454820 w 7467600"/>
              <a:gd name="connsiteY674" fmla="*/ 1248808 h 6858000"/>
              <a:gd name="connsiteX675" fmla="*/ 2492512 w 7467600"/>
              <a:gd name="connsiteY675" fmla="*/ 1302920 h 6858000"/>
              <a:gd name="connsiteX676" fmla="*/ 2081216 w 7467600"/>
              <a:gd name="connsiteY676" fmla="*/ 2527513 h 6858000"/>
              <a:gd name="connsiteX677" fmla="*/ 2081211 w 7467600"/>
              <a:gd name="connsiteY677" fmla="*/ 2528916 h 6858000"/>
              <a:gd name="connsiteX678" fmla="*/ 2199067 w 7467600"/>
              <a:gd name="connsiteY678" fmla="*/ 2884061 h 6858000"/>
              <a:gd name="connsiteX679" fmla="*/ 3192586 w 7467600"/>
              <a:gd name="connsiteY679" fmla="*/ 3411496 h 6858000"/>
              <a:gd name="connsiteX680" fmla="*/ 3182620 w 7467600"/>
              <a:gd name="connsiteY680" fmla="*/ 3483279 h 6858000"/>
              <a:gd name="connsiteX681" fmla="*/ 2435119 w 7467600"/>
              <a:gd name="connsiteY681" fmla="*/ 3080173 h 6858000"/>
              <a:gd name="connsiteX682" fmla="*/ 2410152 w 7467600"/>
              <a:gd name="connsiteY682" fmla="*/ 3063751 h 6858000"/>
              <a:gd name="connsiteX683" fmla="*/ 2408099 w 7467600"/>
              <a:gd name="connsiteY683" fmla="*/ 3064403 h 6858000"/>
              <a:gd name="connsiteX684" fmla="*/ 2407218 w 7467600"/>
              <a:gd name="connsiteY684" fmla="*/ 3070324 h 6858000"/>
              <a:gd name="connsiteX685" fmla="*/ 2380138 w 7467600"/>
              <a:gd name="connsiteY685" fmla="*/ 3099341 h 6858000"/>
              <a:gd name="connsiteX686" fmla="*/ 1765923 w 7467600"/>
              <a:gd name="connsiteY686" fmla="*/ 3581043 h 6858000"/>
              <a:gd name="connsiteX687" fmla="*/ 1702258 w 7467600"/>
              <a:gd name="connsiteY687" fmla="*/ 3612286 h 6858000"/>
              <a:gd name="connsiteX688" fmla="*/ 1538370 w 7467600"/>
              <a:gd name="connsiteY688" fmla="*/ 3811804 h 6858000"/>
              <a:gd name="connsiteX689" fmla="*/ 542867 w 7467600"/>
              <a:gd name="connsiteY689" fmla="*/ 4944092 h 6858000"/>
              <a:gd name="connsiteX690" fmla="*/ 515800 w 7467600"/>
              <a:gd name="connsiteY690" fmla="*/ 4862180 h 6858000"/>
              <a:gd name="connsiteX691" fmla="*/ 909145 w 7467600"/>
              <a:gd name="connsiteY691" fmla="*/ 4199225 h 6858000"/>
              <a:gd name="connsiteX692" fmla="*/ 1214067 w 7467600"/>
              <a:gd name="connsiteY692" fmla="*/ 3908561 h 6858000"/>
              <a:gd name="connsiteX693" fmla="*/ 640967 w 7467600"/>
              <a:gd name="connsiteY693" fmla="*/ 4105601 h 6858000"/>
              <a:gd name="connsiteX694" fmla="*/ 112563 w 7467600"/>
              <a:gd name="connsiteY694" fmla="*/ 4396952 h 6858000"/>
              <a:gd name="connsiteX695" fmla="*/ 0 w 7467600"/>
              <a:gd name="connsiteY695" fmla="*/ 4466006 h 6858000"/>
              <a:gd name="connsiteX696" fmla="*/ 0 w 7467600"/>
              <a:gd name="connsiteY696" fmla="*/ 4233763 h 6858000"/>
              <a:gd name="connsiteX697" fmla="*/ 36881 w 7467600"/>
              <a:gd name="connsiteY697" fmla="*/ 4200118 h 6858000"/>
              <a:gd name="connsiteX698" fmla="*/ 910534 w 7467600"/>
              <a:gd name="connsiteY698" fmla="*/ 3629753 h 6858000"/>
              <a:gd name="connsiteX699" fmla="*/ 1578717 w 7467600"/>
              <a:gd name="connsiteY699" fmla="*/ 3575982 h 6858000"/>
              <a:gd name="connsiteX700" fmla="*/ 2338780 w 7467600"/>
              <a:gd name="connsiteY700" fmla="*/ 3033725 h 6858000"/>
              <a:gd name="connsiteX701" fmla="*/ 1807991 w 7467600"/>
              <a:gd name="connsiteY701" fmla="*/ 2807184 h 6858000"/>
              <a:gd name="connsiteX702" fmla="*/ 1416358 w 7467600"/>
              <a:gd name="connsiteY702" fmla="*/ 3112571 h 6858000"/>
              <a:gd name="connsiteX703" fmla="*/ 939066 w 7467600"/>
              <a:gd name="connsiteY703" fmla="*/ 3378798 h 6858000"/>
              <a:gd name="connsiteX704" fmla="*/ 115099 w 7467600"/>
              <a:gd name="connsiteY704" fmla="*/ 3607650 h 6858000"/>
              <a:gd name="connsiteX705" fmla="*/ 97284 w 7467600"/>
              <a:gd name="connsiteY705" fmla="*/ 3520393 h 6858000"/>
              <a:gd name="connsiteX706" fmla="*/ 922050 w 7467600"/>
              <a:gd name="connsiteY706" fmla="*/ 3074867 h 6858000"/>
              <a:gd name="connsiteX707" fmla="*/ 1405265 w 7467600"/>
              <a:gd name="connsiteY707" fmla="*/ 3016319 h 6858000"/>
              <a:gd name="connsiteX708" fmla="*/ 1407512 w 7467600"/>
              <a:gd name="connsiteY708" fmla="*/ 3018001 h 6858000"/>
              <a:gd name="connsiteX709" fmla="*/ 1726266 w 7467600"/>
              <a:gd name="connsiteY709" fmla="*/ 2777274 h 6858000"/>
              <a:gd name="connsiteX710" fmla="*/ 625390 w 7467600"/>
              <a:gd name="connsiteY710" fmla="*/ 2514541 h 6858000"/>
              <a:gd name="connsiteX711" fmla="*/ 619799 w 7467600"/>
              <a:gd name="connsiteY711" fmla="*/ 2527180 h 6858000"/>
              <a:gd name="connsiteX712" fmla="*/ 310030 w 7467600"/>
              <a:gd name="connsiteY712" fmla="*/ 2771818 h 6858000"/>
              <a:gd name="connsiteX713" fmla="*/ 173877 w 7467600"/>
              <a:gd name="connsiteY713" fmla="*/ 2937056 h 6858000"/>
              <a:gd name="connsiteX714" fmla="*/ 77889 w 7467600"/>
              <a:gd name="connsiteY714" fmla="*/ 3138440 h 6858000"/>
              <a:gd name="connsiteX715" fmla="*/ 0 w 7467600"/>
              <a:gd name="connsiteY715" fmla="*/ 3271395 h 6858000"/>
              <a:gd name="connsiteX716" fmla="*/ 0 w 7467600"/>
              <a:gd name="connsiteY716" fmla="*/ 3153002 h 6858000"/>
              <a:gd name="connsiteX717" fmla="*/ 2386 w 7467600"/>
              <a:gd name="connsiteY717" fmla="*/ 3149203 h 6858000"/>
              <a:gd name="connsiteX718" fmla="*/ 89753 w 7467600"/>
              <a:gd name="connsiteY718" fmla="*/ 2987702 h 6858000"/>
              <a:gd name="connsiteX719" fmla="*/ 76869 w 7467600"/>
              <a:gd name="connsiteY719" fmla="*/ 3005404 h 6858000"/>
              <a:gd name="connsiteX720" fmla="*/ 32049 w 7467600"/>
              <a:gd name="connsiteY720" fmla="*/ 3065814 h 6858000"/>
              <a:gd name="connsiteX721" fmla="*/ 0 w 7467600"/>
              <a:gd name="connsiteY721" fmla="*/ 3108744 h 6858000"/>
              <a:gd name="connsiteX722" fmla="*/ 0 w 7467600"/>
              <a:gd name="connsiteY722" fmla="*/ 3058059 h 6858000"/>
              <a:gd name="connsiteX723" fmla="*/ 7610 w 7467600"/>
              <a:gd name="connsiteY723" fmla="*/ 3047889 h 6858000"/>
              <a:gd name="connsiteX724" fmla="*/ 52419 w 7467600"/>
              <a:gd name="connsiteY724" fmla="*/ 2987479 h 6858000"/>
              <a:gd name="connsiteX725" fmla="*/ 59142 w 7467600"/>
              <a:gd name="connsiteY725" fmla="*/ 2978488 h 6858000"/>
              <a:gd name="connsiteX726" fmla="*/ 0 w 7467600"/>
              <a:gd name="connsiteY726" fmla="*/ 3015334 h 6858000"/>
              <a:gd name="connsiteX727" fmla="*/ 0 w 7467600"/>
              <a:gd name="connsiteY727" fmla="*/ 2914286 h 6858000"/>
              <a:gd name="connsiteX728" fmla="*/ 36383 w 7467600"/>
              <a:gd name="connsiteY728" fmla="*/ 2901128 h 6858000"/>
              <a:gd name="connsiteX729" fmla="*/ 156329 w 7467600"/>
              <a:gd name="connsiteY729" fmla="*/ 2840533 h 6858000"/>
              <a:gd name="connsiteX730" fmla="*/ 358355 w 7467600"/>
              <a:gd name="connsiteY730" fmla="*/ 2620471 h 6858000"/>
              <a:gd name="connsiteX731" fmla="*/ 510577 w 7467600"/>
              <a:gd name="connsiteY731" fmla="*/ 2501244 h 6858000"/>
              <a:gd name="connsiteX732" fmla="*/ 211967 w 7467600"/>
              <a:gd name="connsiteY732" fmla="*/ 2479171 h 6858000"/>
              <a:gd name="connsiteX733" fmla="*/ 0 w 7467600"/>
              <a:gd name="connsiteY733" fmla="*/ 2476398 h 6858000"/>
              <a:gd name="connsiteX734" fmla="*/ 0 w 7467600"/>
              <a:gd name="connsiteY734" fmla="*/ 2389189 h 6858000"/>
              <a:gd name="connsiteX735" fmla="*/ 103062 w 7467600"/>
              <a:gd name="connsiteY735" fmla="*/ 2389518 h 6858000"/>
              <a:gd name="connsiteX736" fmla="*/ 510734 w 7467600"/>
              <a:gd name="connsiteY736" fmla="*/ 2416201 h 6858000"/>
              <a:gd name="connsiteX737" fmla="*/ 279257 w 7467600"/>
              <a:gd name="connsiteY737" fmla="*/ 2092102 h 6858000"/>
              <a:gd name="connsiteX738" fmla="*/ 65265 w 7467600"/>
              <a:gd name="connsiteY738" fmla="*/ 2006049 h 6858000"/>
              <a:gd name="connsiteX739" fmla="*/ 0 w 7467600"/>
              <a:gd name="connsiteY739" fmla="*/ 1982532 h 6858000"/>
              <a:gd name="connsiteX740" fmla="*/ 0 w 7467600"/>
              <a:gd name="connsiteY740" fmla="*/ 1912789 h 6858000"/>
              <a:gd name="connsiteX741" fmla="*/ 97460 w 7467600"/>
              <a:gd name="connsiteY741" fmla="*/ 1953725 h 6858000"/>
              <a:gd name="connsiteX742" fmla="*/ 221272 w 7467600"/>
              <a:gd name="connsiteY742" fmla="*/ 1980766 h 6858000"/>
              <a:gd name="connsiteX743" fmla="*/ 116765 w 7467600"/>
              <a:gd name="connsiteY743" fmla="*/ 1911033 h 6858000"/>
              <a:gd name="connsiteX744" fmla="*/ 16405 w 7467600"/>
              <a:gd name="connsiteY744" fmla="*/ 1803412 h 6858000"/>
              <a:gd name="connsiteX745" fmla="*/ 0 w 7467600"/>
              <a:gd name="connsiteY745" fmla="*/ 1784777 h 6858000"/>
              <a:gd name="connsiteX746" fmla="*/ 0 w 7467600"/>
              <a:gd name="connsiteY746" fmla="*/ 1740082 h 6858000"/>
              <a:gd name="connsiteX747" fmla="*/ 39394 w 7467600"/>
              <a:gd name="connsiteY747" fmla="*/ 1784856 h 6858000"/>
              <a:gd name="connsiteX748" fmla="*/ 135813 w 7467600"/>
              <a:gd name="connsiteY748" fmla="*/ 1888838 h 6858000"/>
              <a:gd name="connsiteX749" fmla="*/ 242575 w 7467600"/>
              <a:gd name="connsiteY749" fmla="*/ 1958841 h 6858000"/>
              <a:gd name="connsiteX750" fmla="*/ 82197 w 7467600"/>
              <a:gd name="connsiteY750" fmla="*/ 1754826 h 6858000"/>
              <a:gd name="connsiteX751" fmla="*/ 0 w 7467600"/>
              <a:gd name="connsiteY751" fmla="*/ 1679650 h 6858000"/>
              <a:gd name="connsiteX752" fmla="*/ 0 w 7467600"/>
              <a:gd name="connsiteY752" fmla="*/ 1602463 h 6858000"/>
              <a:gd name="connsiteX753" fmla="*/ 84689 w 7467600"/>
              <a:gd name="connsiteY753" fmla="*/ 1677442 h 6858000"/>
              <a:gd name="connsiteX754" fmla="*/ 298437 w 7467600"/>
              <a:gd name="connsiteY754" fmla="*/ 1968019 h 6858000"/>
              <a:gd name="connsiteX755" fmla="*/ 227269 w 7467600"/>
              <a:gd name="connsiteY755" fmla="*/ 1114064 h 6858000"/>
              <a:gd name="connsiteX756" fmla="*/ 248003 w 7467600"/>
              <a:gd name="connsiteY756" fmla="*/ 1089613 h 6858000"/>
              <a:gd name="connsiteX757" fmla="*/ 427020 w 7467600"/>
              <a:gd name="connsiteY757" fmla="*/ 1619803 h 6858000"/>
              <a:gd name="connsiteX758" fmla="*/ 340345 w 7467600"/>
              <a:gd name="connsiteY758" fmla="*/ 2027739 h 6858000"/>
              <a:gd name="connsiteX759" fmla="*/ 360865 w 7467600"/>
              <a:gd name="connsiteY759" fmla="*/ 2044827 h 6858000"/>
              <a:gd name="connsiteX760" fmla="*/ 560414 w 7467600"/>
              <a:gd name="connsiteY760" fmla="*/ 2421457 h 6858000"/>
              <a:gd name="connsiteX761" fmla="*/ 1359703 w 7467600"/>
              <a:gd name="connsiteY761" fmla="*/ 2578554 h 6858000"/>
              <a:gd name="connsiteX762" fmla="*/ 1359422 w 7467600"/>
              <a:gd name="connsiteY762" fmla="*/ 2577994 h 6858000"/>
              <a:gd name="connsiteX763" fmla="*/ 828701 w 7467600"/>
              <a:gd name="connsiteY763" fmla="*/ 1839520 h 6858000"/>
              <a:gd name="connsiteX764" fmla="*/ 494427 w 7467600"/>
              <a:gd name="connsiteY764" fmla="*/ 1092333 h 6858000"/>
              <a:gd name="connsiteX765" fmla="*/ 506322 w 7467600"/>
              <a:gd name="connsiteY765" fmla="*/ 1020997 h 6858000"/>
              <a:gd name="connsiteX766" fmla="*/ 4570198 w 7467600"/>
              <a:gd name="connsiteY766" fmla="*/ 978081 h 6858000"/>
              <a:gd name="connsiteX767" fmla="*/ 4523691 w 7467600"/>
              <a:gd name="connsiteY767" fmla="*/ 1127776 h 6858000"/>
              <a:gd name="connsiteX768" fmla="*/ 4509875 w 7467600"/>
              <a:gd name="connsiteY768" fmla="*/ 1167552 h 6858000"/>
              <a:gd name="connsiteX769" fmla="*/ 4478168 w 7467600"/>
              <a:gd name="connsiteY769" fmla="*/ 1260735 h 6858000"/>
              <a:gd name="connsiteX770" fmla="*/ 4409309 w 7467600"/>
              <a:gd name="connsiteY770" fmla="*/ 1666996 h 6858000"/>
              <a:gd name="connsiteX771" fmla="*/ 4370031 w 7467600"/>
              <a:gd name="connsiteY771" fmla="*/ 1955666 h 6858000"/>
              <a:gd name="connsiteX772" fmla="*/ 4570198 w 7467600"/>
              <a:gd name="connsiteY772" fmla="*/ 978081 h 6858000"/>
              <a:gd name="connsiteX773" fmla="*/ 4557898 w 7467600"/>
              <a:gd name="connsiteY773" fmla="*/ 900011 h 6858000"/>
              <a:gd name="connsiteX774" fmla="*/ 4344840 w 7467600"/>
              <a:gd name="connsiteY774" fmla="*/ 1922038 h 6858000"/>
              <a:gd name="connsiteX775" fmla="*/ 4378710 w 7467600"/>
              <a:gd name="connsiteY775" fmla="*/ 1665516 h 6858000"/>
              <a:gd name="connsiteX776" fmla="*/ 4448798 w 7467600"/>
              <a:gd name="connsiteY776" fmla="*/ 1253024 h 6858000"/>
              <a:gd name="connsiteX777" fmla="*/ 4480315 w 7467600"/>
              <a:gd name="connsiteY777" fmla="*/ 1158454 h 6858000"/>
              <a:gd name="connsiteX778" fmla="*/ 4494133 w 7467600"/>
              <a:gd name="connsiteY778" fmla="*/ 1118676 h 6858000"/>
              <a:gd name="connsiteX779" fmla="*/ 4557898 w 7467600"/>
              <a:gd name="connsiteY779" fmla="*/ 900011 h 6858000"/>
              <a:gd name="connsiteX780" fmla="*/ 5870151 w 7467600"/>
              <a:gd name="connsiteY780" fmla="*/ 898890 h 6858000"/>
              <a:gd name="connsiteX781" fmla="*/ 5861335 w 7467600"/>
              <a:gd name="connsiteY781" fmla="*/ 899177 h 6858000"/>
              <a:gd name="connsiteX782" fmla="*/ 5843702 w 7467600"/>
              <a:gd name="connsiteY782" fmla="*/ 899748 h 6858000"/>
              <a:gd name="connsiteX783" fmla="*/ 5651107 w 7467600"/>
              <a:gd name="connsiteY783" fmla="*/ 920306 h 6858000"/>
              <a:gd name="connsiteX784" fmla="*/ 5459407 w 7467600"/>
              <a:gd name="connsiteY784" fmla="*/ 940975 h 6858000"/>
              <a:gd name="connsiteX785" fmla="*/ 5374846 w 7467600"/>
              <a:gd name="connsiteY785" fmla="*/ 941988 h 6858000"/>
              <a:gd name="connsiteX786" fmla="*/ 5256105 w 7467600"/>
              <a:gd name="connsiteY786" fmla="*/ 945632 h 6858000"/>
              <a:gd name="connsiteX787" fmla="*/ 5107071 w 7467600"/>
              <a:gd name="connsiteY787" fmla="*/ 969720 h 6858000"/>
              <a:gd name="connsiteX788" fmla="*/ 4998681 w 7467600"/>
              <a:gd name="connsiteY788" fmla="*/ 988771 h 6858000"/>
              <a:gd name="connsiteX789" fmla="*/ 5870151 w 7467600"/>
              <a:gd name="connsiteY789" fmla="*/ 898890 h 6858000"/>
              <a:gd name="connsiteX790" fmla="*/ 5504425 w 7467600"/>
              <a:gd name="connsiteY790" fmla="*/ 848067 h 6858000"/>
              <a:gd name="connsiteX791" fmla="*/ 4968849 w 7467600"/>
              <a:gd name="connsiteY791" fmla="*/ 962318 h 6858000"/>
              <a:gd name="connsiteX792" fmla="*/ 5104039 w 7467600"/>
              <a:gd name="connsiteY792" fmla="*/ 940634 h 6858000"/>
              <a:gd name="connsiteX793" fmla="*/ 5256311 w 7467600"/>
              <a:gd name="connsiteY793" fmla="*/ 916490 h 6858000"/>
              <a:gd name="connsiteX794" fmla="*/ 5377381 w 7467600"/>
              <a:gd name="connsiteY794" fmla="*/ 912671 h 6858000"/>
              <a:gd name="connsiteX795" fmla="*/ 5460148 w 7467600"/>
              <a:gd name="connsiteY795" fmla="*/ 911442 h 6858000"/>
              <a:gd name="connsiteX796" fmla="*/ 5648971 w 7467600"/>
              <a:gd name="connsiteY796" fmla="*/ 891331 h 6858000"/>
              <a:gd name="connsiteX797" fmla="*/ 5844807 w 7467600"/>
              <a:gd name="connsiteY797" fmla="*/ 870718 h 6858000"/>
              <a:gd name="connsiteX798" fmla="*/ 5862975 w 7467600"/>
              <a:gd name="connsiteY798" fmla="*/ 869756 h 6858000"/>
              <a:gd name="connsiteX799" fmla="*/ 5920887 w 7467600"/>
              <a:gd name="connsiteY799" fmla="*/ 865929 h 6858000"/>
              <a:gd name="connsiteX800" fmla="*/ 5504425 w 7467600"/>
              <a:gd name="connsiteY800" fmla="*/ 848067 h 6858000"/>
              <a:gd name="connsiteX801" fmla="*/ 3607114 w 7467600"/>
              <a:gd name="connsiteY801" fmla="*/ 467441 h 6858000"/>
              <a:gd name="connsiteX802" fmla="*/ 3296242 w 7467600"/>
              <a:gd name="connsiteY802" fmla="*/ 807991 h 6858000"/>
              <a:gd name="connsiteX803" fmla="*/ 3174674 w 7467600"/>
              <a:gd name="connsiteY803" fmla="*/ 919759 h 6858000"/>
              <a:gd name="connsiteX804" fmla="*/ 3042978 w 7467600"/>
              <a:gd name="connsiteY804" fmla="*/ 1054894 h 6858000"/>
              <a:gd name="connsiteX805" fmla="*/ 2968914 w 7467600"/>
              <a:gd name="connsiteY805" fmla="*/ 1133756 h 6858000"/>
              <a:gd name="connsiteX806" fmla="*/ 3103823 w 7467600"/>
              <a:gd name="connsiteY806" fmla="*/ 1026814 h 6858000"/>
              <a:gd name="connsiteX807" fmla="*/ 3607114 w 7467600"/>
              <a:gd name="connsiteY807" fmla="*/ 467441 h 6858000"/>
              <a:gd name="connsiteX808" fmla="*/ 3744487 w 7467600"/>
              <a:gd name="connsiteY808" fmla="*/ 383136 h 6858000"/>
              <a:gd name="connsiteX809" fmla="*/ 3970213 w 7467600"/>
              <a:gd name="connsiteY809" fmla="*/ 995559 h 6858000"/>
              <a:gd name="connsiteX810" fmla="*/ 3744487 w 7467600"/>
              <a:gd name="connsiteY810" fmla="*/ 383136 h 6858000"/>
              <a:gd name="connsiteX811" fmla="*/ 3624562 w 7467600"/>
              <a:gd name="connsiteY811" fmla="*/ 367041 h 6858000"/>
              <a:gd name="connsiteX812" fmla="*/ 3489712 w 7467600"/>
              <a:gd name="connsiteY812" fmla="*/ 485386 h 6858000"/>
              <a:gd name="connsiteX813" fmla="*/ 3182994 w 7467600"/>
              <a:gd name="connsiteY813" fmla="*/ 828265 h 6858000"/>
              <a:gd name="connsiteX814" fmla="*/ 2892114 w 7467600"/>
              <a:gd name="connsiteY814" fmla="*/ 1172635 h 6858000"/>
              <a:gd name="connsiteX815" fmla="*/ 3021459 w 7467600"/>
              <a:gd name="connsiteY815" fmla="*/ 1035385 h 6858000"/>
              <a:gd name="connsiteX816" fmla="*/ 3153873 w 7467600"/>
              <a:gd name="connsiteY816" fmla="*/ 898971 h 6858000"/>
              <a:gd name="connsiteX817" fmla="*/ 3276511 w 7467600"/>
              <a:gd name="connsiteY817" fmla="*/ 786423 h 6858000"/>
              <a:gd name="connsiteX818" fmla="*/ 3584154 w 7467600"/>
              <a:gd name="connsiteY818" fmla="*/ 448218 h 6858000"/>
              <a:gd name="connsiteX819" fmla="*/ 3624562 w 7467600"/>
              <a:gd name="connsiteY819" fmla="*/ 367041 h 6858000"/>
              <a:gd name="connsiteX820" fmla="*/ 3766672 w 7467600"/>
              <a:gd name="connsiteY820" fmla="*/ 359429 h 6858000"/>
              <a:gd name="connsiteX821" fmla="*/ 3996338 w 7467600"/>
              <a:gd name="connsiteY821" fmla="*/ 968237 h 6858000"/>
              <a:gd name="connsiteX822" fmla="*/ 3766672 w 7467600"/>
              <a:gd name="connsiteY822" fmla="*/ 359429 h 6858000"/>
              <a:gd name="connsiteX823" fmla="*/ 5805386 w 7467600"/>
              <a:gd name="connsiteY823" fmla="*/ 239240 h 6858000"/>
              <a:gd name="connsiteX824" fmla="*/ 5736947 w 7467600"/>
              <a:gd name="connsiteY824" fmla="*/ 261367 h 6858000"/>
              <a:gd name="connsiteX825" fmla="*/ 5427012 w 7467600"/>
              <a:gd name="connsiteY825" fmla="*/ 311272 h 6858000"/>
              <a:gd name="connsiteX826" fmla="*/ 5147818 w 7467600"/>
              <a:gd name="connsiteY826" fmla="*/ 322112 h 6858000"/>
              <a:gd name="connsiteX827" fmla="*/ 5060854 w 7467600"/>
              <a:gd name="connsiteY827" fmla="*/ 311882 h 6858000"/>
              <a:gd name="connsiteX828" fmla="*/ 4945989 w 7467600"/>
              <a:gd name="connsiteY828" fmla="*/ 300516 h 6858000"/>
              <a:gd name="connsiteX829" fmla="*/ 5410479 w 7467600"/>
              <a:gd name="connsiteY829" fmla="*/ 348434 h 6858000"/>
              <a:gd name="connsiteX830" fmla="*/ 5805386 w 7467600"/>
              <a:gd name="connsiteY830" fmla="*/ 239240 h 6858000"/>
              <a:gd name="connsiteX831" fmla="*/ 5905192 w 7467600"/>
              <a:gd name="connsiteY831" fmla="*/ 163079 h 6858000"/>
              <a:gd name="connsiteX832" fmla="*/ 5865655 w 7467600"/>
              <a:gd name="connsiteY832" fmla="*/ 171901 h 6858000"/>
              <a:gd name="connsiteX833" fmla="*/ 5259740 w 7467600"/>
              <a:gd name="connsiteY833" fmla="*/ 257013 h 6858000"/>
              <a:gd name="connsiteX834" fmla="*/ 5208466 w 7467600"/>
              <a:gd name="connsiteY834" fmla="*/ 257550 h 6858000"/>
              <a:gd name="connsiteX835" fmla="*/ 4980204 w 7467600"/>
              <a:gd name="connsiteY835" fmla="*/ 271903 h 6858000"/>
              <a:gd name="connsiteX836" fmla="*/ 5068068 w 7467600"/>
              <a:gd name="connsiteY836" fmla="*/ 282244 h 6858000"/>
              <a:gd name="connsiteX837" fmla="*/ 5153231 w 7467600"/>
              <a:gd name="connsiteY837" fmla="*/ 292240 h 6858000"/>
              <a:gd name="connsiteX838" fmla="*/ 5426491 w 7467600"/>
              <a:gd name="connsiteY838" fmla="*/ 281128 h 6858000"/>
              <a:gd name="connsiteX839" fmla="*/ 5731212 w 7467600"/>
              <a:gd name="connsiteY839" fmla="*/ 231951 h 6858000"/>
              <a:gd name="connsiteX840" fmla="*/ 5905192 w 7467600"/>
              <a:gd name="connsiteY840" fmla="*/ 163079 h 6858000"/>
              <a:gd name="connsiteX841" fmla="*/ 5944437 w 7467600"/>
              <a:gd name="connsiteY841" fmla="*/ 113829 h 6858000"/>
              <a:gd name="connsiteX842" fmla="*/ 5825032 w 7467600"/>
              <a:gd name="connsiteY842" fmla="*/ 146405 h 6858000"/>
              <a:gd name="connsiteX843" fmla="*/ 4955599 w 7467600"/>
              <a:gd name="connsiteY843" fmla="*/ 247008 h 6858000"/>
              <a:gd name="connsiteX844" fmla="*/ 5210104 w 7467600"/>
              <a:gd name="connsiteY844" fmla="*/ 228123 h 6858000"/>
              <a:gd name="connsiteX845" fmla="*/ 5261015 w 7467600"/>
              <a:gd name="connsiteY845" fmla="*/ 227087 h 6858000"/>
              <a:gd name="connsiteX846" fmla="*/ 5861181 w 7467600"/>
              <a:gd name="connsiteY846" fmla="*/ 143093 h 6858000"/>
              <a:gd name="connsiteX847" fmla="*/ 5961252 w 7467600"/>
              <a:gd name="connsiteY847" fmla="*/ 114820 h 6858000"/>
              <a:gd name="connsiteX848" fmla="*/ 5944437 w 7467600"/>
              <a:gd name="connsiteY848" fmla="*/ 113829 h 6858000"/>
              <a:gd name="connsiteX849" fmla="*/ 3882765 w 7467600"/>
              <a:gd name="connsiteY849" fmla="*/ 0 h 6858000"/>
              <a:gd name="connsiteX850" fmla="*/ 3995099 w 7467600"/>
              <a:gd name="connsiteY850" fmla="*/ 0 h 6858000"/>
              <a:gd name="connsiteX851" fmla="*/ 4163818 w 7467600"/>
              <a:gd name="connsiteY851" fmla="*/ 234104 h 6858000"/>
              <a:gd name="connsiteX852" fmla="*/ 4172099 w 7467600"/>
              <a:gd name="connsiteY852" fmla="*/ 234207 h 6858000"/>
              <a:gd name="connsiteX853" fmla="*/ 4784282 w 7467600"/>
              <a:gd name="connsiteY853" fmla="*/ 276561 h 6858000"/>
              <a:gd name="connsiteX854" fmla="*/ 4801687 w 7467600"/>
              <a:gd name="connsiteY854" fmla="*/ 267764 h 6858000"/>
              <a:gd name="connsiteX855" fmla="*/ 6082788 w 7467600"/>
              <a:gd name="connsiteY855" fmla="*/ 64119 h 6858000"/>
              <a:gd name="connsiteX856" fmla="*/ 6099442 w 7467600"/>
              <a:gd name="connsiteY856" fmla="*/ 82568 h 6858000"/>
              <a:gd name="connsiteX857" fmla="*/ 4804137 w 7467600"/>
              <a:gd name="connsiteY857" fmla="*/ 320931 h 6858000"/>
              <a:gd name="connsiteX858" fmla="*/ 4227047 w 7467600"/>
              <a:gd name="connsiteY858" fmla="*/ 313415 h 6858000"/>
              <a:gd name="connsiteX859" fmla="*/ 4346041 w 7467600"/>
              <a:gd name="connsiteY859" fmla="*/ 456086 h 6858000"/>
              <a:gd name="connsiteX860" fmla="*/ 4870967 w 7467600"/>
              <a:gd name="connsiteY860" fmla="*/ 963061 h 6858000"/>
              <a:gd name="connsiteX861" fmla="*/ 4889647 w 7467600"/>
              <a:gd name="connsiteY861" fmla="*/ 957147 h 6858000"/>
              <a:gd name="connsiteX862" fmla="*/ 5422504 w 7467600"/>
              <a:gd name="connsiteY862" fmla="*/ 805191 h 6858000"/>
              <a:gd name="connsiteX863" fmla="*/ 6087656 w 7467600"/>
              <a:gd name="connsiteY863" fmla="*/ 826703 h 6858000"/>
              <a:gd name="connsiteX864" fmla="*/ 6058717 w 7467600"/>
              <a:gd name="connsiteY864" fmla="*/ 865992 h 6858000"/>
              <a:gd name="connsiteX865" fmla="*/ 4974153 w 7467600"/>
              <a:gd name="connsiteY865" fmla="*/ 1045456 h 6858000"/>
              <a:gd name="connsiteX866" fmla="*/ 5627835 w 7467600"/>
              <a:gd name="connsiteY866" fmla="*/ 1472077 h 6858000"/>
              <a:gd name="connsiteX867" fmla="*/ 5629817 w 7467600"/>
              <a:gd name="connsiteY867" fmla="*/ 1471412 h 6858000"/>
              <a:gd name="connsiteX868" fmla="*/ 5634124 w 7467600"/>
              <a:gd name="connsiteY868" fmla="*/ 1470572 h 6858000"/>
              <a:gd name="connsiteX869" fmla="*/ 5755832 w 7467600"/>
              <a:gd name="connsiteY869" fmla="*/ 1383886 h 6858000"/>
              <a:gd name="connsiteX870" fmla="*/ 6014186 w 7467600"/>
              <a:gd name="connsiteY870" fmla="*/ 1279799 h 6858000"/>
              <a:gd name="connsiteX871" fmla="*/ 6901619 w 7467600"/>
              <a:gd name="connsiteY871" fmla="*/ 1047874 h 6858000"/>
              <a:gd name="connsiteX872" fmla="*/ 6931566 w 7467600"/>
              <a:gd name="connsiteY872" fmla="*/ 1062034 h 6858000"/>
              <a:gd name="connsiteX873" fmla="*/ 5790982 w 7467600"/>
              <a:gd name="connsiteY873" fmla="*/ 1561380 h 6858000"/>
              <a:gd name="connsiteX874" fmla="*/ 6188971 w 7467600"/>
              <a:gd name="connsiteY874" fmla="*/ 1755168 h 6858000"/>
              <a:gd name="connsiteX875" fmla="*/ 6202446 w 7467600"/>
              <a:gd name="connsiteY875" fmla="*/ 1752268 h 6858000"/>
              <a:gd name="connsiteX876" fmla="*/ 7179560 w 7467600"/>
              <a:gd name="connsiteY876" fmla="*/ 1467551 h 6858000"/>
              <a:gd name="connsiteX877" fmla="*/ 7158730 w 7467600"/>
              <a:gd name="connsiteY877" fmla="*/ 1507835 h 6858000"/>
              <a:gd name="connsiteX878" fmla="*/ 6326959 w 7467600"/>
              <a:gd name="connsiteY878" fmla="*/ 1817686 h 6858000"/>
              <a:gd name="connsiteX879" fmla="*/ 6537433 w 7467600"/>
              <a:gd name="connsiteY879" fmla="*/ 1907790 h 6858000"/>
              <a:gd name="connsiteX880" fmla="*/ 6550221 w 7467600"/>
              <a:gd name="connsiteY880" fmla="*/ 1910729 h 6858000"/>
              <a:gd name="connsiteX881" fmla="*/ 6964438 w 7467600"/>
              <a:gd name="connsiteY881" fmla="*/ 2209505 h 6858000"/>
              <a:gd name="connsiteX882" fmla="*/ 7367862 w 7467600"/>
              <a:gd name="connsiteY882" fmla="*/ 2806833 h 6858000"/>
              <a:gd name="connsiteX883" fmla="*/ 7364329 w 7467600"/>
              <a:gd name="connsiteY883" fmla="*/ 2826907 h 6858000"/>
              <a:gd name="connsiteX884" fmla="*/ 7290545 w 7467600"/>
              <a:gd name="connsiteY884" fmla="*/ 2850663 h 6858000"/>
              <a:gd name="connsiteX885" fmla="*/ 6472036 w 7467600"/>
              <a:gd name="connsiteY885" fmla="*/ 1959003 h 6858000"/>
              <a:gd name="connsiteX886" fmla="*/ 5792897 w 7467600"/>
              <a:gd name="connsiteY886" fmla="*/ 1647747 h 6858000"/>
              <a:gd name="connsiteX887" fmla="*/ 5842751 w 7467600"/>
              <a:gd name="connsiteY887" fmla="*/ 1816112 h 6858000"/>
              <a:gd name="connsiteX888" fmla="*/ 5847424 w 7467600"/>
              <a:gd name="connsiteY888" fmla="*/ 1815776 h 6858000"/>
              <a:gd name="connsiteX889" fmla="*/ 6399821 w 7467600"/>
              <a:gd name="connsiteY889" fmla="*/ 2344799 h 6858000"/>
              <a:gd name="connsiteX890" fmla="*/ 6323232 w 7467600"/>
              <a:gd name="connsiteY890" fmla="*/ 2389634 h 6858000"/>
              <a:gd name="connsiteX891" fmla="*/ 5942958 w 7467600"/>
              <a:gd name="connsiteY891" fmla="*/ 2077708 h 6858000"/>
              <a:gd name="connsiteX892" fmla="*/ 5921559 w 7467600"/>
              <a:gd name="connsiteY892" fmla="*/ 2378596 h 6858000"/>
              <a:gd name="connsiteX893" fmla="*/ 5817651 w 7467600"/>
              <a:gd name="connsiteY893" fmla="*/ 3023919 h 6858000"/>
              <a:gd name="connsiteX894" fmla="*/ 5729634 w 7467600"/>
              <a:gd name="connsiteY894" fmla="*/ 3051849 h 6858000"/>
              <a:gd name="connsiteX895" fmla="*/ 5611018 w 7467600"/>
              <a:gd name="connsiteY895" fmla="*/ 2316769 h 6858000"/>
              <a:gd name="connsiteX896" fmla="*/ 5687608 w 7467600"/>
              <a:gd name="connsiteY896" fmla="*/ 2039972 h 6858000"/>
              <a:gd name="connsiteX897" fmla="*/ 5657554 w 7467600"/>
              <a:gd name="connsiteY897" fmla="*/ 1576445 h 6858000"/>
              <a:gd name="connsiteX898" fmla="*/ 5150475 w 7467600"/>
              <a:gd name="connsiteY898" fmla="*/ 1274012 h 6858000"/>
              <a:gd name="connsiteX899" fmla="*/ 5349142 w 7467600"/>
              <a:gd name="connsiteY899" fmla="*/ 2204405 h 6858000"/>
              <a:gd name="connsiteX900" fmla="*/ 5262214 w 7467600"/>
              <a:gd name="connsiteY900" fmla="*/ 2233836 h 6858000"/>
              <a:gd name="connsiteX901" fmla="*/ 4981539 w 7467600"/>
              <a:gd name="connsiteY901" fmla="*/ 1542201 h 6858000"/>
              <a:gd name="connsiteX902" fmla="*/ 4958461 w 7467600"/>
              <a:gd name="connsiteY902" fmla="*/ 1136957 h 6858000"/>
              <a:gd name="connsiteX903" fmla="*/ 4655015 w 7467600"/>
              <a:gd name="connsiteY903" fmla="*/ 891426 h 6858000"/>
              <a:gd name="connsiteX904" fmla="*/ 4348002 w 7467600"/>
              <a:gd name="connsiteY904" fmla="*/ 2205895 h 6858000"/>
              <a:gd name="connsiteX905" fmla="*/ 4262250 w 7467600"/>
              <a:gd name="connsiteY905" fmla="*/ 2219972 h 6858000"/>
              <a:gd name="connsiteX906" fmla="*/ 4550611 w 7467600"/>
              <a:gd name="connsiteY906" fmla="*/ 817540 h 6858000"/>
              <a:gd name="connsiteX907" fmla="*/ 4564418 w 7467600"/>
              <a:gd name="connsiteY907" fmla="*/ 808293 h 6858000"/>
              <a:gd name="connsiteX908" fmla="*/ 4266388 w 7467600"/>
              <a:gd name="connsiteY908" fmla="*/ 500083 h 6858000"/>
              <a:gd name="connsiteX909" fmla="*/ 4032842 w 7467600"/>
              <a:gd name="connsiteY909" fmla="*/ 211809 h 6858000"/>
              <a:gd name="connsiteX910" fmla="*/ 3882765 w 7467600"/>
              <a:gd name="connsiteY910" fmla="*/ 0 h 6858000"/>
              <a:gd name="connsiteX911" fmla="*/ 3721337 w 7467600"/>
              <a:gd name="connsiteY911" fmla="*/ 0 h 6858000"/>
              <a:gd name="connsiteX912" fmla="*/ 3797544 w 7467600"/>
              <a:gd name="connsiteY912" fmla="*/ 0 h 6858000"/>
              <a:gd name="connsiteX913" fmla="*/ 3775734 w 7467600"/>
              <a:gd name="connsiteY913" fmla="*/ 95131 h 6858000"/>
              <a:gd name="connsiteX914" fmla="*/ 3724807 w 7467600"/>
              <a:gd name="connsiteY914" fmla="*/ 272257 h 6858000"/>
              <a:gd name="connsiteX915" fmla="*/ 3726844 w 7467600"/>
              <a:gd name="connsiteY915" fmla="*/ 282988 h 6858000"/>
              <a:gd name="connsiteX916" fmla="*/ 3742664 w 7467600"/>
              <a:gd name="connsiteY916" fmla="*/ 279918 h 6858000"/>
              <a:gd name="connsiteX917" fmla="*/ 4103910 w 7467600"/>
              <a:gd name="connsiteY917" fmla="*/ 1161917 h 6858000"/>
              <a:gd name="connsiteX918" fmla="*/ 4020269 w 7467600"/>
              <a:gd name="connsiteY918" fmla="*/ 1200406 h 6858000"/>
              <a:gd name="connsiteX919" fmla="*/ 3674882 w 7467600"/>
              <a:gd name="connsiteY919" fmla="*/ 488524 h 6858000"/>
              <a:gd name="connsiteX920" fmla="*/ 3132682 w 7467600"/>
              <a:gd name="connsiteY920" fmla="*/ 1072284 h 6858000"/>
              <a:gd name="connsiteX921" fmla="*/ 2716346 w 7467600"/>
              <a:gd name="connsiteY921" fmla="*/ 1276376 h 6858000"/>
              <a:gd name="connsiteX922" fmla="*/ 2716772 w 7467600"/>
              <a:gd name="connsiteY922" fmla="*/ 1255462 h 6858000"/>
              <a:gd name="connsiteX923" fmla="*/ 3471096 w 7467600"/>
              <a:gd name="connsiteY923" fmla="*/ 437072 h 6858000"/>
              <a:gd name="connsiteX924" fmla="*/ 3639057 w 7467600"/>
              <a:gd name="connsiteY924" fmla="*/ 286334 h 6858000"/>
              <a:gd name="connsiteX925" fmla="*/ 3640309 w 7467600"/>
              <a:gd name="connsiteY925" fmla="*/ 284664 h 6858000"/>
              <a:gd name="connsiteX926" fmla="*/ 3646022 w 7467600"/>
              <a:gd name="connsiteY926" fmla="*/ 276711 h 6858000"/>
              <a:gd name="connsiteX927" fmla="*/ 3707943 w 7467600"/>
              <a:gd name="connsiteY927" fmla="*/ 65958 h 6858000"/>
              <a:gd name="connsiteX928" fmla="*/ 3721337 w 7467600"/>
              <a:gd name="connsiteY928" fmla="*/ 0 h 6858000"/>
              <a:gd name="connsiteX929" fmla="*/ 2867960 w 7467600"/>
              <a:gd name="connsiteY929" fmla="*/ 0 h 6858000"/>
              <a:gd name="connsiteX930" fmla="*/ 2926351 w 7467600"/>
              <a:gd name="connsiteY930" fmla="*/ 0 h 6858000"/>
              <a:gd name="connsiteX931" fmla="*/ 2902823 w 7467600"/>
              <a:gd name="connsiteY931" fmla="*/ 262929 h 6858000"/>
              <a:gd name="connsiteX932" fmla="*/ 2940663 w 7467600"/>
              <a:gd name="connsiteY932" fmla="*/ 140884 h 6858000"/>
              <a:gd name="connsiteX933" fmla="*/ 2947039 w 7467600"/>
              <a:gd name="connsiteY933" fmla="*/ 122524 h 6858000"/>
              <a:gd name="connsiteX934" fmla="*/ 2984316 w 7467600"/>
              <a:gd name="connsiteY934" fmla="*/ 0 h 6858000"/>
              <a:gd name="connsiteX935" fmla="*/ 3016114 w 7467600"/>
              <a:gd name="connsiteY935" fmla="*/ 0 h 6858000"/>
              <a:gd name="connsiteX936" fmla="*/ 2979949 w 7467600"/>
              <a:gd name="connsiteY936" fmla="*/ 119274 h 6858000"/>
              <a:gd name="connsiteX937" fmla="*/ 3023879 w 7467600"/>
              <a:gd name="connsiteY937" fmla="*/ 0 h 6858000"/>
              <a:gd name="connsiteX938" fmla="*/ 3105400 w 7467600"/>
              <a:gd name="connsiteY938" fmla="*/ 0 h 6858000"/>
              <a:gd name="connsiteX939" fmla="*/ 3094669 w 7467600"/>
              <a:gd name="connsiteY939" fmla="*/ 30308 h 6858000"/>
              <a:gd name="connsiteX940" fmla="*/ 2901945 w 7467600"/>
              <a:gd name="connsiteY940" fmla="*/ 466538 h 6858000"/>
              <a:gd name="connsiteX941" fmla="*/ 2815209 w 7467600"/>
              <a:gd name="connsiteY941" fmla="*/ 497361 h 6858000"/>
              <a:gd name="connsiteX942" fmla="*/ 2844845 w 7467600"/>
              <a:gd name="connsiteY942" fmla="*/ 127638 h 6858000"/>
              <a:gd name="connsiteX943" fmla="*/ 2867960 w 7467600"/>
              <a:gd name="connsiteY943" fmla="*/ 0 h 6858000"/>
              <a:gd name="connsiteX944" fmla="*/ 1057230 w 7467600"/>
              <a:gd name="connsiteY944" fmla="*/ 0 h 6858000"/>
              <a:gd name="connsiteX945" fmla="*/ 1111003 w 7467600"/>
              <a:gd name="connsiteY945" fmla="*/ 0 h 6858000"/>
              <a:gd name="connsiteX946" fmla="*/ 1125553 w 7467600"/>
              <a:gd name="connsiteY946" fmla="*/ 52588 h 6858000"/>
              <a:gd name="connsiteX947" fmla="*/ 1304276 w 7467600"/>
              <a:gd name="connsiteY947" fmla="*/ 476275 h 6858000"/>
              <a:gd name="connsiteX948" fmla="*/ 1492066 w 7467600"/>
              <a:gd name="connsiteY948" fmla="*/ 886333 h 6858000"/>
              <a:gd name="connsiteX949" fmla="*/ 1423698 w 7467600"/>
              <a:gd name="connsiteY949" fmla="*/ 710817 h 6858000"/>
              <a:gd name="connsiteX950" fmla="*/ 1357609 w 7467600"/>
              <a:gd name="connsiteY950" fmla="*/ 532892 h 6858000"/>
              <a:gd name="connsiteX951" fmla="*/ 1309550 w 7467600"/>
              <a:gd name="connsiteY951" fmla="*/ 374031 h 6858000"/>
              <a:gd name="connsiteX952" fmla="*/ 1193673 w 7467600"/>
              <a:gd name="connsiteY952" fmla="*/ 49533 h 6858000"/>
              <a:gd name="connsiteX953" fmla="*/ 1164391 w 7467600"/>
              <a:gd name="connsiteY953" fmla="*/ 0 h 6858000"/>
              <a:gd name="connsiteX954" fmla="*/ 1200666 w 7467600"/>
              <a:gd name="connsiteY954" fmla="*/ 0 h 6858000"/>
              <a:gd name="connsiteX955" fmla="*/ 1223408 w 7467600"/>
              <a:gd name="connsiteY955" fmla="*/ 38996 h 6858000"/>
              <a:gd name="connsiteX956" fmla="*/ 1339635 w 7467600"/>
              <a:gd name="connsiteY956" fmla="*/ 365517 h 6858000"/>
              <a:gd name="connsiteX957" fmla="*/ 1387469 w 7467600"/>
              <a:gd name="connsiteY957" fmla="*/ 523079 h 6858000"/>
              <a:gd name="connsiteX958" fmla="*/ 1452685 w 7467600"/>
              <a:gd name="connsiteY958" fmla="*/ 699806 h 6858000"/>
              <a:gd name="connsiteX959" fmla="*/ 1492092 w 7467600"/>
              <a:gd name="connsiteY959" fmla="*/ 800424 h 6858000"/>
              <a:gd name="connsiteX960" fmla="*/ 1455302 w 7467600"/>
              <a:gd name="connsiteY960" fmla="*/ 632913 h 6858000"/>
              <a:gd name="connsiteX961" fmla="*/ 1222336 w 7467600"/>
              <a:gd name="connsiteY961" fmla="*/ 9480 h 6858000"/>
              <a:gd name="connsiteX962" fmla="*/ 1214634 w 7467600"/>
              <a:gd name="connsiteY962" fmla="*/ 0 h 6858000"/>
              <a:gd name="connsiteX963" fmla="*/ 1289827 w 7467600"/>
              <a:gd name="connsiteY963" fmla="*/ 0 h 6858000"/>
              <a:gd name="connsiteX964" fmla="*/ 1321076 w 7467600"/>
              <a:gd name="connsiteY964" fmla="*/ 59722 h 6858000"/>
              <a:gd name="connsiteX965" fmla="*/ 1512579 w 7467600"/>
              <a:gd name="connsiteY965" fmla="*/ 626441 h 6858000"/>
              <a:gd name="connsiteX966" fmla="*/ 1506076 w 7467600"/>
              <a:gd name="connsiteY966" fmla="*/ 1089289 h 6858000"/>
              <a:gd name="connsiteX967" fmla="*/ 1486346 w 7467600"/>
              <a:gd name="connsiteY967" fmla="*/ 1079919 h 6858000"/>
              <a:gd name="connsiteX968" fmla="*/ 1070511 w 7467600"/>
              <a:gd name="connsiteY968" fmla="*/ 48609 h 6858000"/>
              <a:gd name="connsiteX969" fmla="*/ 1057230 w 7467600"/>
              <a:gd name="connsiteY969" fmla="*/ 0 h 6858000"/>
              <a:gd name="connsiteX970" fmla="*/ 43151 w 7467600"/>
              <a:gd name="connsiteY970" fmla="*/ 0 h 6858000"/>
              <a:gd name="connsiteX971" fmla="*/ 95283 w 7467600"/>
              <a:gd name="connsiteY971" fmla="*/ 0 h 6858000"/>
              <a:gd name="connsiteX972" fmla="*/ 300708 w 7467600"/>
              <a:gd name="connsiteY972" fmla="*/ 154571 h 6858000"/>
              <a:gd name="connsiteX973" fmla="*/ 530414 w 7467600"/>
              <a:gd name="connsiteY973" fmla="*/ 354673 h 6858000"/>
              <a:gd name="connsiteX974" fmla="*/ 333785 w 7467600"/>
              <a:gd name="connsiteY974" fmla="*/ 161564 h 6858000"/>
              <a:gd name="connsiteX975" fmla="*/ 147005 w 7467600"/>
              <a:gd name="connsiteY975" fmla="*/ 0 h 6858000"/>
              <a:gd name="connsiteX976" fmla="*/ 272509 w 7467600"/>
              <a:gd name="connsiteY976" fmla="*/ 0 h 6858000"/>
              <a:gd name="connsiteX977" fmla="*/ 326276 w 7467600"/>
              <a:gd name="connsiteY977" fmla="*/ 45847 h 6858000"/>
              <a:gd name="connsiteX978" fmla="*/ 823759 w 7467600"/>
              <a:gd name="connsiteY978" fmla="*/ 574145 h 6858000"/>
              <a:gd name="connsiteX979" fmla="*/ 811254 w 7467600"/>
              <a:gd name="connsiteY979" fmla="*/ 665546 h 6858000"/>
              <a:gd name="connsiteX980" fmla="*/ 154042 w 7467600"/>
              <a:gd name="connsiteY980" fmla="*/ 261522 h 6858000"/>
              <a:gd name="connsiteX981" fmla="*/ 13550 w 7467600"/>
              <a:gd name="connsiteY981" fmla="*/ 158423 h 6858000"/>
              <a:gd name="connsiteX982" fmla="*/ 0 w 7467600"/>
              <a:gd name="connsiteY982" fmla="*/ 146618 h 6858000"/>
              <a:gd name="connsiteX983" fmla="*/ 0 w 7467600"/>
              <a:gd name="connsiteY983" fmla="*/ 59161 h 6858000"/>
              <a:gd name="connsiteX984" fmla="*/ 45427 w 7467600"/>
              <a:gd name="connsiteY984" fmla="*/ 101078 h 6858000"/>
              <a:gd name="connsiteX985" fmla="*/ 630103 w 7467600"/>
              <a:gd name="connsiteY985" fmla="*/ 485885 h 6858000"/>
              <a:gd name="connsiteX986" fmla="*/ 532040 w 7467600"/>
              <a:gd name="connsiteY986" fmla="*/ 399359 h 6858000"/>
              <a:gd name="connsiteX987" fmla="*/ 517618 w 7467600"/>
              <a:gd name="connsiteY987" fmla="*/ 385726 h 6858000"/>
              <a:gd name="connsiteX988" fmla="*/ 285074 w 7467600"/>
              <a:gd name="connsiteY988" fmla="*/ 182755 h 6858000"/>
              <a:gd name="connsiteX989" fmla="*/ 43151 w 7467600"/>
              <a:gd name="connsiteY98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312201 w 7467600"/>
              <a:gd name="connsiteY132" fmla="*/ 5128278 h 6858000"/>
              <a:gd name="connsiteX133" fmla="*/ 1903353 w 7467600"/>
              <a:gd name="connsiteY133" fmla="*/ 5044827 h 6858000"/>
              <a:gd name="connsiteX134" fmla="*/ 1936931 w 7467600"/>
              <a:gd name="connsiteY134" fmla="*/ 5093954 h 6858000"/>
              <a:gd name="connsiteX135" fmla="*/ 2195868 w 7467600"/>
              <a:gd name="connsiteY135" fmla="*/ 5396574 h 6858000"/>
              <a:gd name="connsiteX136" fmla="*/ 2088852 w 7467600"/>
              <a:gd name="connsiteY136" fmla="*/ 5166123 h 6858000"/>
              <a:gd name="connsiteX137" fmla="*/ 1958241 w 7467600"/>
              <a:gd name="connsiteY137" fmla="*/ 5067955 h 6858000"/>
              <a:gd name="connsiteX138" fmla="*/ 1903353 w 7467600"/>
              <a:gd name="connsiteY138" fmla="*/ 5044827 h 6858000"/>
              <a:gd name="connsiteX139" fmla="*/ 1979378 w 7467600"/>
              <a:gd name="connsiteY139" fmla="*/ 4769504 h 6858000"/>
              <a:gd name="connsiteX140" fmla="*/ 2882120 w 7467600"/>
              <a:gd name="connsiteY140" fmla="*/ 5064547 h 6858000"/>
              <a:gd name="connsiteX141" fmla="*/ 2793103 w 7467600"/>
              <a:gd name="connsiteY141" fmla="*/ 5039699 h 6858000"/>
              <a:gd name="connsiteX142" fmla="*/ 2770041 w 7467600"/>
              <a:gd name="connsiteY142" fmla="*/ 5033634 h 6858000"/>
              <a:gd name="connsiteX143" fmla="*/ 1979378 w 7467600"/>
              <a:gd name="connsiteY143" fmla="*/ 4769504 h 6858000"/>
              <a:gd name="connsiteX144" fmla="*/ 1927410 w 7467600"/>
              <a:gd name="connsiteY144" fmla="*/ 4716164 h 6858000"/>
              <a:gd name="connsiteX145" fmla="*/ 1959587 w 7467600"/>
              <a:gd name="connsiteY145" fmla="*/ 4728849 h 6858000"/>
              <a:gd name="connsiteX146" fmla="*/ 2777707 w 7467600"/>
              <a:gd name="connsiteY146" fmla="*/ 5003991 h 6858000"/>
              <a:gd name="connsiteX147" fmla="*/ 2800768 w 7467600"/>
              <a:gd name="connsiteY147" fmla="*/ 5010056 h 6858000"/>
              <a:gd name="connsiteX148" fmla="*/ 2879408 w 7467600"/>
              <a:gd name="connsiteY148" fmla="*/ 5031590 h 6858000"/>
              <a:gd name="connsiteX149" fmla="*/ 2862295 w 7467600"/>
              <a:gd name="connsiteY149" fmla="*/ 5022958 h 6858000"/>
              <a:gd name="connsiteX150" fmla="*/ 2813343 w 7467600"/>
              <a:gd name="connsiteY150" fmla="*/ 4998369 h 6858000"/>
              <a:gd name="connsiteX151" fmla="*/ 2646245 w 7467600"/>
              <a:gd name="connsiteY151" fmla="*/ 4930999 h 6858000"/>
              <a:gd name="connsiteX152" fmla="*/ 1999243 w 7467600"/>
              <a:gd name="connsiteY152" fmla="*/ 4730524 h 6858000"/>
              <a:gd name="connsiteX153" fmla="*/ 1979527 w 7467600"/>
              <a:gd name="connsiteY153" fmla="*/ 4726651 h 6858000"/>
              <a:gd name="connsiteX154" fmla="*/ 1927410 w 7467600"/>
              <a:gd name="connsiteY154" fmla="*/ 4716164 h 6858000"/>
              <a:gd name="connsiteX155" fmla="*/ 1997014 w 7467600"/>
              <a:gd name="connsiteY155" fmla="*/ 4698007 h 6858000"/>
              <a:gd name="connsiteX156" fmla="*/ 2005458 w 7467600"/>
              <a:gd name="connsiteY156" fmla="*/ 4699540 h 6858000"/>
              <a:gd name="connsiteX157" fmla="*/ 2657186 w 7467600"/>
              <a:gd name="connsiteY157" fmla="*/ 4901687 h 6858000"/>
              <a:gd name="connsiteX158" fmla="*/ 2826662 w 7467600"/>
              <a:gd name="connsiteY158" fmla="*/ 4970362 h 6858000"/>
              <a:gd name="connsiteX159" fmla="*/ 2876100 w 7467600"/>
              <a:gd name="connsiteY159" fmla="*/ 4995397 h 6858000"/>
              <a:gd name="connsiteX160" fmla="*/ 3042600 w 7467600"/>
              <a:gd name="connsiteY160" fmla="*/ 5059532 h 6858000"/>
              <a:gd name="connsiteX161" fmla="*/ 1997014 w 7467600"/>
              <a:gd name="connsiteY161" fmla="*/ 4698007 h 6858000"/>
              <a:gd name="connsiteX162" fmla="*/ 2305292 w 7467600"/>
              <a:gd name="connsiteY162" fmla="*/ 4219492 h 6858000"/>
              <a:gd name="connsiteX163" fmla="*/ 3360922 w 7467600"/>
              <a:gd name="connsiteY163" fmla="*/ 4529373 h 6858000"/>
              <a:gd name="connsiteX164" fmla="*/ 3492420 w 7467600"/>
              <a:gd name="connsiteY164" fmla="*/ 4510145 h 6858000"/>
              <a:gd name="connsiteX165" fmla="*/ 3364086 w 7467600"/>
              <a:gd name="connsiteY165" fmla="*/ 4480340 h 6858000"/>
              <a:gd name="connsiteX166" fmla="*/ 3225818 w 7467600"/>
              <a:gd name="connsiteY166" fmla="*/ 4411822 h 6858000"/>
              <a:gd name="connsiteX167" fmla="*/ 3129696 w 7467600"/>
              <a:gd name="connsiteY167" fmla="*/ 4360704 h 6858000"/>
              <a:gd name="connsiteX168" fmla="*/ 2814545 w 7467600"/>
              <a:gd name="connsiteY168" fmla="*/ 4282955 h 6858000"/>
              <a:gd name="connsiteX169" fmla="*/ 2305292 w 7467600"/>
              <a:gd name="connsiteY169" fmla="*/ 4219492 h 6858000"/>
              <a:gd name="connsiteX170" fmla="*/ 2626982 w 7467600"/>
              <a:gd name="connsiteY170" fmla="*/ 4206450 h 6858000"/>
              <a:gd name="connsiteX171" fmla="*/ 2490617 w 7467600"/>
              <a:gd name="connsiteY171" fmla="*/ 4206951 h 6858000"/>
              <a:gd name="connsiteX172" fmla="*/ 2819869 w 7467600"/>
              <a:gd name="connsiteY172" fmla="*/ 4252936 h 6858000"/>
              <a:gd name="connsiteX173" fmla="*/ 3143018 w 7467600"/>
              <a:gd name="connsiteY173" fmla="*/ 4332698 h 6858000"/>
              <a:gd name="connsiteX174" fmla="*/ 3241520 w 7467600"/>
              <a:gd name="connsiteY174" fmla="*/ 4385112 h 6858000"/>
              <a:gd name="connsiteX175" fmla="*/ 3374575 w 7467600"/>
              <a:gd name="connsiteY175" fmla="*/ 4451517 h 6858000"/>
              <a:gd name="connsiteX176" fmla="*/ 3505221 w 7467600"/>
              <a:gd name="connsiteY176" fmla="*/ 4480757 h 6858000"/>
              <a:gd name="connsiteX177" fmla="*/ 2626982 w 7467600"/>
              <a:gd name="connsiteY177" fmla="*/ 4206450 h 6858000"/>
              <a:gd name="connsiteX178" fmla="*/ 1310106 w 7467600"/>
              <a:gd name="connsiteY178" fmla="*/ 3943217 h 6858000"/>
              <a:gd name="connsiteX179" fmla="*/ 854994 w 7467600"/>
              <a:gd name="connsiteY179" fmla="*/ 4399136 h 6858000"/>
              <a:gd name="connsiteX180" fmla="*/ 742462 w 7467600"/>
              <a:gd name="connsiteY180" fmla="*/ 4594648 h 6858000"/>
              <a:gd name="connsiteX181" fmla="*/ 820602 w 7467600"/>
              <a:gd name="connsiteY181" fmla="*/ 4485915 h 6858000"/>
              <a:gd name="connsiteX182" fmla="*/ 878295 w 7467600"/>
              <a:gd name="connsiteY182" fmla="*/ 4403594 h 6858000"/>
              <a:gd name="connsiteX183" fmla="*/ 1240607 w 7467600"/>
              <a:gd name="connsiteY183" fmla="*/ 4010401 h 6858000"/>
              <a:gd name="connsiteX184" fmla="*/ 1310106 w 7467600"/>
              <a:gd name="connsiteY184" fmla="*/ 3943217 h 6858000"/>
              <a:gd name="connsiteX185" fmla="*/ 1423113 w 7467600"/>
              <a:gd name="connsiteY185" fmla="*/ 3874565 h 6858000"/>
              <a:gd name="connsiteX186" fmla="*/ 1260565 w 7467600"/>
              <a:gd name="connsiteY186" fmla="*/ 4031982 h 6858000"/>
              <a:gd name="connsiteX187" fmla="*/ 901900 w 7467600"/>
              <a:gd name="connsiteY187" fmla="*/ 4421236 h 6858000"/>
              <a:gd name="connsiteX188" fmla="*/ 845044 w 7467600"/>
              <a:gd name="connsiteY188" fmla="*/ 4502436 h 6858000"/>
              <a:gd name="connsiteX189" fmla="*/ 685926 w 7467600"/>
              <a:gd name="connsiteY189" fmla="*/ 4703069 h 6858000"/>
              <a:gd name="connsiteX190" fmla="*/ 684248 w 7467600"/>
              <a:gd name="connsiteY190" fmla="*/ 4706721 h 6858000"/>
              <a:gd name="connsiteX191" fmla="*/ 1423113 w 7467600"/>
              <a:gd name="connsiteY191" fmla="*/ 3874565 h 6858000"/>
              <a:gd name="connsiteX192" fmla="*/ 3316479 w 7467600"/>
              <a:gd name="connsiteY192" fmla="*/ 3872136 h 6858000"/>
              <a:gd name="connsiteX193" fmla="*/ 3546806 w 7467600"/>
              <a:gd name="connsiteY193" fmla="*/ 4356139 h 6858000"/>
              <a:gd name="connsiteX194" fmla="*/ 3364433 w 7467600"/>
              <a:gd name="connsiteY194" fmla="*/ 3953121 h 6858000"/>
              <a:gd name="connsiteX195" fmla="*/ 3316479 w 7467600"/>
              <a:gd name="connsiteY195" fmla="*/ 3872136 h 6858000"/>
              <a:gd name="connsiteX196" fmla="*/ 3291335 w 7467600"/>
              <a:gd name="connsiteY196" fmla="*/ 3767420 h 6858000"/>
              <a:gd name="connsiteX197" fmla="*/ 3390805 w 7467600"/>
              <a:gd name="connsiteY197" fmla="*/ 3937163 h 6858000"/>
              <a:gd name="connsiteX198" fmla="*/ 3579062 w 7467600"/>
              <a:gd name="connsiteY198" fmla="*/ 4359040 h 6858000"/>
              <a:gd name="connsiteX199" fmla="*/ 3467355 w 7467600"/>
              <a:gd name="connsiteY199" fmla="*/ 3988130 h 6858000"/>
              <a:gd name="connsiteX200" fmla="*/ 3310753 w 7467600"/>
              <a:gd name="connsiteY200" fmla="*/ 3787140 h 6858000"/>
              <a:gd name="connsiteX201" fmla="*/ 3291335 w 7467600"/>
              <a:gd name="connsiteY201" fmla="*/ 3767420 h 6858000"/>
              <a:gd name="connsiteX202" fmla="*/ 1635889 w 7467600"/>
              <a:gd name="connsiteY202" fmla="*/ 3709494 h 6858000"/>
              <a:gd name="connsiteX203" fmla="*/ 1634800 w 7467600"/>
              <a:gd name="connsiteY203" fmla="*/ 3731111 h 6858000"/>
              <a:gd name="connsiteX204" fmla="*/ 1635889 w 7467600"/>
              <a:gd name="connsiteY204" fmla="*/ 3709494 h 6858000"/>
              <a:gd name="connsiteX205" fmla="*/ 1510397 w 7467600"/>
              <a:gd name="connsiteY205" fmla="*/ 3684705 h 6858000"/>
              <a:gd name="connsiteX206" fmla="*/ 1146550 w 7467600"/>
              <a:gd name="connsiteY206" fmla="*/ 3802012 h 6858000"/>
              <a:gd name="connsiteX207" fmla="*/ 698834 w 7467600"/>
              <a:gd name="connsiteY207" fmla="*/ 3952272 h 6858000"/>
              <a:gd name="connsiteX208" fmla="*/ 34256 w 7467600"/>
              <a:gd name="connsiteY208" fmla="*/ 4347603 h 6858000"/>
              <a:gd name="connsiteX209" fmla="*/ 527241 w 7467600"/>
              <a:gd name="connsiteY209" fmla="*/ 4065078 h 6858000"/>
              <a:gd name="connsiteX210" fmla="*/ 1510397 w 7467600"/>
              <a:gd name="connsiteY210" fmla="*/ 3684705 h 6858000"/>
              <a:gd name="connsiteX211" fmla="*/ 1313114 w 7467600"/>
              <a:gd name="connsiteY211" fmla="*/ 3655216 h 6858000"/>
              <a:gd name="connsiteX212" fmla="*/ 1109304 w 7467600"/>
              <a:gd name="connsiteY212" fmla="*/ 3669030 h 6858000"/>
              <a:gd name="connsiteX213" fmla="*/ 8129 w 7467600"/>
              <a:gd name="connsiteY213" fmla="*/ 4330519 h 6858000"/>
              <a:gd name="connsiteX214" fmla="*/ 687572 w 7467600"/>
              <a:gd name="connsiteY214" fmla="*/ 3925629 h 6858000"/>
              <a:gd name="connsiteX215" fmla="*/ 1138365 w 7467600"/>
              <a:gd name="connsiteY215" fmla="*/ 3774515 h 6858000"/>
              <a:gd name="connsiteX216" fmla="*/ 1505579 w 7467600"/>
              <a:gd name="connsiteY216" fmla="*/ 3655526 h 6858000"/>
              <a:gd name="connsiteX217" fmla="*/ 1313114 w 7467600"/>
              <a:gd name="connsiteY217" fmla="*/ 3655216 h 6858000"/>
              <a:gd name="connsiteX218" fmla="*/ 3655073 w 7467600"/>
              <a:gd name="connsiteY218" fmla="*/ 3650884 h 6858000"/>
              <a:gd name="connsiteX219" fmla="*/ 3989938 w 7467600"/>
              <a:gd name="connsiteY219" fmla="*/ 3991685 h 6858000"/>
              <a:gd name="connsiteX220" fmla="*/ 4393907 w 7467600"/>
              <a:gd name="connsiteY220" fmla="*/ 4261258 h 6858000"/>
              <a:gd name="connsiteX221" fmla="*/ 4648051 w 7467600"/>
              <a:gd name="connsiteY221" fmla="*/ 4374051 h 6858000"/>
              <a:gd name="connsiteX222" fmla="*/ 4383389 w 7467600"/>
              <a:gd name="connsiteY222" fmla="*/ 4184369 h 6858000"/>
              <a:gd name="connsiteX223" fmla="*/ 4165508 w 7467600"/>
              <a:gd name="connsiteY223" fmla="*/ 4035196 h 6858000"/>
              <a:gd name="connsiteX224" fmla="*/ 4068162 w 7467600"/>
              <a:gd name="connsiteY224" fmla="*/ 3953394 h 6858000"/>
              <a:gd name="connsiteX225" fmla="*/ 3981416 w 7467600"/>
              <a:gd name="connsiteY225" fmla="*/ 3880482 h 6858000"/>
              <a:gd name="connsiteX226" fmla="*/ 3800147 w 7467600"/>
              <a:gd name="connsiteY226" fmla="*/ 3749872 h 6858000"/>
              <a:gd name="connsiteX227" fmla="*/ 3655073 w 7467600"/>
              <a:gd name="connsiteY227" fmla="*/ 3650884 h 6858000"/>
              <a:gd name="connsiteX228" fmla="*/ 3670252 w 7467600"/>
              <a:gd name="connsiteY228" fmla="*/ 3622798 h 6858000"/>
              <a:gd name="connsiteX229" fmla="*/ 3817258 w 7467600"/>
              <a:gd name="connsiteY229" fmla="*/ 3723577 h 6858000"/>
              <a:gd name="connsiteX230" fmla="*/ 4000461 w 7467600"/>
              <a:gd name="connsiteY230" fmla="*/ 3855966 h 6858000"/>
              <a:gd name="connsiteX231" fmla="*/ 4088180 w 7467600"/>
              <a:gd name="connsiteY231" fmla="*/ 3929774 h 6858000"/>
              <a:gd name="connsiteX232" fmla="*/ 4184555 w 7467600"/>
              <a:gd name="connsiteY232" fmla="*/ 4010683 h 6858000"/>
              <a:gd name="connsiteX233" fmla="*/ 4399563 w 7467600"/>
              <a:gd name="connsiteY233" fmla="*/ 4158106 h 6858000"/>
              <a:gd name="connsiteX234" fmla="*/ 4684469 w 7467600"/>
              <a:gd name="connsiteY234" fmla="*/ 4364680 h 6858000"/>
              <a:gd name="connsiteX235" fmla="*/ 4690271 w 7467600"/>
              <a:gd name="connsiteY235" fmla="*/ 4370034 h 6858000"/>
              <a:gd name="connsiteX236" fmla="*/ 4136093 w 7467600"/>
              <a:gd name="connsiteY236" fmla="*/ 3858466 h 6858000"/>
              <a:gd name="connsiteX237" fmla="*/ 3670252 w 7467600"/>
              <a:gd name="connsiteY237" fmla="*/ 3622798 h 6858000"/>
              <a:gd name="connsiteX238" fmla="*/ 4440129 w 7467600"/>
              <a:gd name="connsiteY238" fmla="*/ 3448571 h 6858000"/>
              <a:gd name="connsiteX239" fmla="*/ 4856525 w 7467600"/>
              <a:gd name="connsiteY239" fmla="*/ 3915351 h 6858000"/>
              <a:gd name="connsiteX240" fmla="*/ 5059055 w 7467600"/>
              <a:gd name="connsiteY240" fmla="*/ 4108918 h 6858000"/>
              <a:gd name="connsiteX241" fmla="*/ 5290070 w 7467600"/>
              <a:gd name="connsiteY241" fmla="*/ 4263619 h 6858000"/>
              <a:gd name="connsiteX242" fmla="*/ 4834991 w 7467600"/>
              <a:gd name="connsiteY242" fmla="*/ 3830985 h 6858000"/>
              <a:gd name="connsiteX243" fmla="*/ 4440129 w 7467600"/>
              <a:gd name="connsiteY243" fmla="*/ 3448571 h 6858000"/>
              <a:gd name="connsiteX244" fmla="*/ 4441737 w 7467600"/>
              <a:gd name="connsiteY244" fmla="*/ 3399734 h 6858000"/>
              <a:gd name="connsiteX245" fmla="*/ 4431236 w 7467600"/>
              <a:gd name="connsiteY245" fmla="*/ 3400954 h 6858000"/>
              <a:gd name="connsiteX246" fmla="*/ 4557150 w 7467600"/>
              <a:gd name="connsiteY246" fmla="*/ 3510023 h 6858000"/>
              <a:gd name="connsiteX247" fmla="*/ 4856936 w 7467600"/>
              <a:gd name="connsiteY247" fmla="*/ 3809146 h 6858000"/>
              <a:gd name="connsiteX248" fmla="*/ 5111996 w 7467600"/>
              <a:gd name="connsiteY248" fmla="*/ 4065759 h 6858000"/>
              <a:gd name="connsiteX249" fmla="*/ 5388878 w 7467600"/>
              <a:gd name="connsiteY249" fmla="*/ 4300185 h 6858000"/>
              <a:gd name="connsiteX250" fmla="*/ 5425556 w 7467600"/>
              <a:gd name="connsiteY250" fmla="*/ 4308967 h 6858000"/>
              <a:gd name="connsiteX251" fmla="*/ 4943646 w 7467600"/>
              <a:gd name="connsiteY251" fmla="*/ 3822916 h 6858000"/>
              <a:gd name="connsiteX252" fmla="*/ 4594837 w 7467600"/>
              <a:gd name="connsiteY252" fmla="*/ 3532274 h 6858000"/>
              <a:gd name="connsiteX253" fmla="*/ 4441737 w 7467600"/>
              <a:gd name="connsiteY253" fmla="*/ 3399734 h 6858000"/>
              <a:gd name="connsiteX254" fmla="*/ 5425834 w 7467600"/>
              <a:gd name="connsiteY254" fmla="*/ 3162785 h 6858000"/>
              <a:gd name="connsiteX255" fmla="*/ 5401644 w 7467600"/>
              <a:gd name="connsiteY255" fmla="*/ 3617847 h 6858000"/>
              <a:gd name="connsiteX256" fmla="*/ 5467256 w 7467600"/>
              <a:gd name="connsiteY256" fmla="*/ 4175494 h 6858000"/>
              <a:gd name="connsiteX257" fmla="*/ 5448069 w 7467600"/>
              <a:gd name="connsiteY257" fmla="*/ 3567554 h 6858000"/>
              <a:gd name="connsiteX258" fmla="*/ 5425834 w 7467600"/>
              <a:gd name="connsiteY258" fmla="*/ 3162785 h 6858000"/>
              <a:gd name="connsiteX259" fmla="*/ 1318687 w 7467600"/>
              <a:gd name="connsiteY259" fmla="*/ 3113840 h 6858000"/>
              <a:gd name="connsiteX260" fmla="*/ 1066793 w 7467600"/>
              <a:gd name="connsiteY260" fmla="*/ 3212171 h 6858000"/>
              <a:gd name="connsiteX261" fmla="*/ 993319 w 7467600"/>
              <a:gd name="connsiteY261" fmla="*/ 3247648 h 6858000"/>
              <a:gd name="connsiteX262" fmla="*/ 853081 w 7467600"/>
              <a:gd name="connsiteY262" fmla="*/ 3312410 h 6858000"/>
              <a:gd name="connsiteX263" fmla="*/ 805957 w 7467600"/>
              <a:gd name="connsiteY263" fmla="*/ 3330443 h 6858000"/>
              <a:gd name="connsiteX264" fmla="*/ 1318687 w 7467600"/>
              <a:gd name="connsiteY264" fmla="*/ 3113840 h 6858000"/>
              <a:gd name="connsiteX265" fmla="*/ 5453702 w 7467600"/>
              <a:gd name="connsiteY265" fmla="*/ 3090882 h 6858000"/>
              <a:gd name="connsiteX266" fmla="*/ 5480135 w 7467600"/>
              <a:gd name="connsiteY266" fmla="*/ 3565802 h 6858000"/>
              <a:gd name="connsiteX267" fmla="*/ 5499023 w 7467600"/>
              <a:gd name="connsiteY267" fmla="*/ 4166310 h 6858000"/>
              <a:gd name="connsiteX268" fmla="*/ 5547022 w 7467600"/>
              <a:gd name="connsiteY268" fmla="*/ 3607838 h 6858000"/>
              <a:gd name="connsiteX269" fmla="*/ 5515964 w 7467600"/>
              <a:gd name="connsiteY269" fmla="*/ 3378541 h 6858000"/>
              <a:gd name="connsiteX270" fmla="*/ 5453702 w 7467600"/>
              <a:gd name="connsiteY270" fmla="*/ 3090882 h 6858000"/>
              <a:gd name="connsiteX271" fmla="*/ 1238695 w 7467600"/>
              <a:gd name="connsiteY271" fmla="*/ 3076820 h 6858000"/>
              <a:gd name="connsiteX272" fmla="*/ 716371 w 7467600"/>
              <a:gd name="connsiteY272" fmla="*/ 3293249 h 6858000"/>
              <a:gd name="connsiteX273" fmla="*/ 579522 w 7467600"/>
              <a:gd name="connsiteY273" fmla="*/ 3371759 h 6858000"/>
              <a:gd name="connsiteX274" fmla="*/ 600288 w 7467600"/>
              <a:gd name="connsiteY274" fmla="*/ 3365555 h 6858000"/>
              <a:gd name="connsiteX275" fmla="*/ 840692 w 7467600"/>
              <a:gd name="connsiteY275" fmla="*/ 3284921 h 6858000"/>
              <a:gd name="connsiteX276" fmla="*/ 979248 w 7467600"/>
              <a:gd name="connsiteY276" fmla="*/ 3221003 h 6858000"/>
              <a:gd name="connsiteX277" fmla="*/ 1053282 w 7467600"/>
              <a:gd name="connsiteY277" fmla="*/ 3185247 h 6858000"/>
              <a:gd name="connsiteX278" fmla="*/ 1320603 w 7467600"/>
              <a:gd name="connsiteY278" fmla="*/ 3081281 h 6858000"/>
              <a:gd name="connsiteX279" fmla="*/ 1238695 w 7467600"/>
              <a:gd name="connsiteY279" fmla="*/ 3076820 h 6858000"/>
              <a:gd name="connsiteX280" fmla="*/ 5425627 w 7467600"/>
              <a:gd name="connsiteY280" fmla="*/ 2954192 h 6858000"/>
              <a:gd name="connsiteX281" fmla="*/ 5470770 w 7467600"/>
              <a:gd name="connsiteY281" fmla="*/ 3005435 h 6858000"/>
              <a:gd name="connsiteX282" fmla="*/ 5519779 w 7467600"/>
              <a:gd name="connsiteY282" fmla="*/ 4359223 h 6858000"/>
              <a:gd name="connsiteX283" fmla="*/ 5520293 w 7467600"/>
              <a:gd name="connsiteY283" fmla="*/ 4360602 h 6858000"/>
              <a:gd name="connsiteX284" fmla="*/ 5767221 w 7467600"/>
              <a:gd name="connsiteY284" fmla="*/ 4665564 h 6858000"/>
              <a:gd name="connsiteX285" fmla="*/ 6937169 w 7467600"/>
              <a:gd name="connsiteY285" fmla="*/ 4815941 h 6858000"/>
              <a:gd name="connsiteX286" fmla="*/ 6953922 w 7467600"/>
              <a:gd name="connsiteY286" fmla="*/ 4890068 h 6858000"/>
              <a:gd name="connsiteX287" fmla="*/ 6071359 w 7467600"/>
              <a:gd name="connsiteY287" fmla="*/ 4770770 h 6858000"/>
              <a:gd name="connsiteX288" fmla="*/ 6038839 w 7467600"/>
              <a:gd name="connsiteY288" fmla="*/ 4764474 h 6858000"/>
              <a:gd name="connsiteX289" fmla="*/ 6038706 w 7467600"/>
              <a:gd name="connsiteY289" fmla="*/ 4763847 h 6858000"/>
              <a:gd name="connsiteX290" fmla="*/ 6037784 w 7467600"/>
              <a:gd name="connsiteY290" fmla="*/ 4764270 h 6858000"/>
              <a:gd name="connsiteX291" fmla="*/ 6038839 w 7467600"/>
              <a:gd name="connsiteY291" fmla="*/ 4764474 h 6858000"/>
              <a:gd name="connsiteX292" fmla="*/ 6040338 w 7467600"/>
              <a:gd name="connsiteY292" fmla="*/ 4771418 h 6858000"/>
              <a:gd name="connsiteX293" fmla="*/ 6024488 w 7467600"/>
              <a:gd name="connsiteY293" fmla="*/ 4809903 h 6858000"/>
              <a:gd name="connsiteX294" fmla="*/ 5599771 w 7467600"/>
              <a:gd name="connsiteY294" fmla="*/ 5509652 h 6858000"/>
              <a:gd name="connsiteX295" fmla="*/ 5548843 w 7467600"/>
              <a:gd name="connsiteY295" fmla="*/ 5563845 h 6858000"/>
              <a:gd name="connsiteX296" fmla="*/ 5940952 w 7467600"/>
              <a:gd name="connsiteY296" fmla="*/ 6250028 h 6858000"/>
              <a:gd name="connsiteX297" fmla="*/ 6043441 w 7467600"/>
              <a:gd name="connsiteY297" fmla="*/ 6665847 h 6858000"/>
              <a:gd name="connsiteX298" fmla="*/ 6093432 w 7467600"/>
              <a:gd name="connsiteY298" fmla="*/ 6858000 h 6858000"/>
              <a:gd name="connsiteX299" fmla="*/ 6034344 w 7467600"/>
              <a:gd name="connsiteY299" fmla="*/ 6858000 h 6858000"/>
              <a:gd name="connsiteX300" fmla="*/ 6026679 w 7467600"/>
              <a:gd name="connsiteY300" fmla="*/ 6836959 h 6858000"/>
              <a:gd name="connsiteX301" fmla="*/ 5800441 w 7467600"/>
              <a:gd name="connsiteY301" fmla="*/ 6335286 h 6858000"/>
              <a:gd name="connsiteX302" fmla="*/ 5526562 w 7467600"/>
              <a:gd name="connsiteY302" fmla="*/ 5705388 h 6858000"/>
              <a:gd name="connsiteX303" fmla="*/ 5519640 w 7467600"/>
              <a:gd name="connsiteY303" fmla="*/ 5683774 h 6858000"/>
              <a:gd name="connsiteX304" fmla="*/ 5844559 w 7467600"/>
              <a:gd name="connsiteY304" fmla="*/ 6553349 h 6858000"/>
              <a:gd name="connsiteX305" fmla="*/ 5975994 w 7467600"/>
              <a:gd name="connsiteY305" fmla="*/ 6858000 h 6858000"/>
              <a:gd name="connsiteX306" fmla="*/ 5898547 w 7467600"/>
              <a:gd name="connsiteY306" fmla="*/ 6858000 h 6858000"/>
              <a:gd name="connsiteX307" fmla="*/ 5682041 w 7467600"/>
              <a:gd name="connsiteY307" fmla="*/ 6355860 h 6858000"/>
              <a:gd name="connsiteX308" fmla="*/ 5461758 w 7467600"/>
              <a:gd name="connsiteY308" fmla="*/ 5820220 h 6858000"/>
              <a:gd name="connsiteX309" fmla="*/ 5237282 w 7467600"/>
              <a:gd name="connsiteY309" fmla="*/ 6579086 h 6858000"/>
              <a:gd name="connsiteX310" fmla="*/ 5115009 w 7467600"/>
              <a:gd name="connsiteY310" fmla="*/ 6858000 h 6858000"/>
              <a:gd name="connsiteX311" fmla="*/ 5028074 w 7467600"/>
              <a:gd name="connsiteY311" fmla="*/ 6858000 h 6858000"/>
              <a:gd name="connsiteX312" fmla="*/ 5079508 w 7467600"/>
              <a:gd name="connsiteY312" fmla="*/ 6749074 h 6858000"/>
              <a:gd name="connsiteX313" fmla="*/ 5371846 w 7467600"/>
              <a:gd name="connsiteY313" fmla="*/ 5924413 h 6858000"/>
              <a:gd name="connsiteX314" fmla="*/ 5270512 w 7467600"/>
              <a:gd name="connsiteY314" fmla="*/ 6138975 h 6858000"/>
              <a:gd name="connsiteX315" fmla="*/ 5062409 w 7467600"/>
              <a:gd name="connsiteY315" fmla="*/ 6653544 h 6858000"/>
              <a:gd name="connsiteX316" fmla="*/ 5036628 w 7467600"/>
              <a:gd name="connsiteY316" fmla="*/ 6754247 h 6858000"/>
              <a:gd name="connsiteX317" fmla="*/ 5009112 w 7467600"/>
              <a:gd name="connsiteY317" fmla="*/ 6858000 h 6858000"/>
              <a:gd name="connsiteX318" fmla="*/ 4976679 w 7467600"/>
              <a:gd name="connsiteY318" fmla="*/ 6858000 h 6858000"/>
              <a:gd name="connsiteX319" fmla="*/ 5006537 w 7467600"/>
              <a:gd name="connsiteY319" fmla="*/ 6747068 h 6858000"/>
              <a:gd name="connsiteX320" fmla="*/ 5032723 w 7467600"/>
              <a:gd name="connsiteY320" fmla="*/ 6644957 h 6858000"/>
              <a:gd name="connsiteX321" fmla="*/ 5242949 w 7467600"/>
              <a:gd name="connsiteY321" fmla="*/ 6125175 h 6858000"/>
              <a:gd name="connsiteX322" fmla="*/ 5286321 w 7467600"/>
              <a:gd name="connsiteY322" fmla="*/ 6033555 h 6858000"/>
              <a:gd name="connsiteX323" fmla="*/ 5008210 w 7467600"/>
              <a:gd name="connsiteY323" fmla="*/ 6649194 h 6858000"/>
              <a:gd name="connsiteX324" fmla="*/ 4986321 w 7467600"/>
              <a:gd name="connsiteY324" fmla="*/ 6765687 h 6858000"/>
              <a:gd name="connsiteX325" fmla="*/ 4973474 w 7467600"/>
              <a:gd name="connsiteY325" fmla="*/ 6858000 h 6858000"/>
              <a:gd name="connsiteX326" fmla="*/ 4907178 w 7467600"/>
              <a:gd name="connsiteY326" fmla="*/ 6858000 h 6858000"/>
              <a:gd name="connsiteX327" fmla="*/ 4910810 w 7467600"/>
              <a:gd name="connsiteY327" fmla="*/ 6829660 h 6858000"/>
              <a:gd name="connsiteX328" fmla="*/ 4987461 w 7467600"/>
              <a:gd name="connsiteY328" fmla="*/ 6432994 h 6858000"/>
              <a:gd name="connsiteX329" fmla="*/ 5179262 w 7467600"/>
              <a:gd name="connsiteY329" fmla="*/ 6035044 h 6858000"/>
              <a:gd name="connsiteX330" fmla="*/ 4689678 w 7467600"/>
              <a:gd name="connsiteY330" fmla="*/ 6440241 h 6858000"/>
              <a:gd name="connsiteX331" fmla="*/ 4477543 w 7467600"/>
              <a:gd name="connsiteY331" fmla="*/ 6674836 h 6858000"/>
              <a:gd name="connsiteX332" fmla="*/ 4329957 w 7467600"/>
              <a:gd name="connsiteY332" fmla="*/ 6858000 h 6858000"/>
              <a:gd name="connsiteX333" fmla="*/ 4218595 w 7467600"/>
              <a:gd name="connsiteY333" fmla="*/ 6858000 h 6858000"/>
              <a:gd name="connsiteX334" fmla="*/ 4368888 w 7467600"/>
              <a:gd name="connsiteY334" fmla="*/ 6668412 h 6858000"/>
              <a:gd name="connsiteX335" fmla="*/ 4563091 w 7467600"/>
              <a:gd name="connsiteY335" fmla="*/ 6442508 h 6858000"/>
              <a:gd name="connsiteX336" fmla="*/ 5387324 w 7467600"/>
              <a:gd name="connsiteY336" fmla="*/ 5705830 h 6858000"/>
              <a:gd name="connsiteX337" fmla="*/ 5073620 w 7467600"/>
              <a:gd name="connsiteY337" fmla="*/ 5955437 h 6858000"/>
              <a:gd name="connsiteX338" fmla="*/ 4689789 w 7467600"/>
              <a:gd name="connsiteY338" fmla="*/ 6268382 h 6858000"/>
              <a:gd name="connsiteX339" fmla="*/ 4418722 w 7467600"/>
              <a:gd name="connsiteY339" fmla="*/ 6570886 h 6858000"/>
              <a:gd name="connsiteX340" fmla="*/ 4214944 w 7467600"/>
              <a:gd name="connsiteY340" fmla="*/ 6858000 h 6858000"/>
              <a:gd name="connsiteX341" fmla="*/ 4177898 w 7467600"/>
              <a:gd name="connsiteY341" fmla="*/ 6858000 h 6858000"/>
              <a:gd name="connsiteX342" fmla="*/ 4391597 w 7467600"/>
              <a:gd name="connsiteY342" fmla="*/ 6556370 h 6858000"/>
              <a:gd name="connsiteX343" fmla="*/ 4668889 w 7467600"/>
              <a:gd name="connsiteY343" fmla="*/ 6246399 h 6858000"/>
              <a:gd name="connsiteX344" fmla="*/ 5055427 w 7467600"/>
              <a:gd name="connsiteY344" fmla="*/ 5931476 h 6858000"/>
              <a:gd name="connsiteX345" fmla="*/ 5371814 w 7467600"/>
              <a:gd name="connsiteY345" fmla="*/ 5678975 h 6858000"/>
              <a:gd name="connsiteX346" fmla="*/ 4987918 w 7467600"/>
              <a:gd name="connsiteY346" fmla="*/ 5838701 h 6858000"/>
              <a:gd name="connsiteX347" fmla="*/ 4317146 w 7467600"/>
              <a:gd name="connsiteY347" fmla="*/ 6587716 h 6858000"/>
              <a:gd name="connsiteX348" fmla="*/ 4171627 w 7467600"/>
              <a:gd name="connsiteY348" fmla="*/ 6858000 h 6858000"/>
              <a:gd name="connsiteX349" fmla="*/ 4081585 w 7467600"/>
              <a:gd name="connsiteY349" fmla="*/ 6858000 h 6858000"/>
              <a:gd name="connsiteX350" fmla="*/ 4238603 w 7467600"/>
              <a:gd name="connsiteY350" fmla="*/ 6559341 h 6858000"/>
              <a:gd name="connsiteX351" fmla="*/ 4778333 w 7467600"/>
              <a:gd name="connsiteY351" fmla="*/ 5873626 h 6858000"/>
              <a:gd name="connsiteX352" fmla="*/ 5414185 w 7467600"/>
              <a:gd name="connsiteY352" fmla="*/ 5573882 h 6858000"/>
              <a:gd name="connsiteX353" fmla="*/ 5959648 w 7467600"/>
              <a:gd name="connsiteY353" fmla="*/ 4760797 h 6858000"/>
              <a:gd name="connsiteX354" fmla="*/ 5355019 w 7467600"/>
              <a:gd name="connsiteY354" fmla="*/ 4734672 h 6858000"/>
              <a:gd name="connsiteX355" fmla="*/ 5083565 w 7467600"/>
              <a:gd name="connsiteY355" fmla="*/ 5179121 h 6858000"/>
              <a:gd name="connsiteX356" fmla="*/ 4713577 w 7467600"/>
              <a:gd name="connsiteY356" fmla="*/ 5616803 h 6858000"/>
              <a:gd name="connsiteX357" fmla="*/ 3989559 w 7467600"/>
              <a:gd name="connsiteY357" fmla="*/ 6145945 h 6858000"/>
              <a:gd name="connsiteX358" fmla="*/ 3939824 w 7467600"/>
              <a:gd name="connsiteY358" fmla="*/ 6066900 h 6858000"/>
              <a:gd name="connsiteX359" fmla="*/ 4584537 w 7467600"/>
              <a:gd name="connsiteY359" fmla="*/ 5324826 h 6858000"/>
              <a:gd name="connsiteX360" fmla="*/ 5037105 w 7467600"/>
              <a:gd name="connsiteY360" fmla="*/ 5088765 h 6858000"/>
              <a:gd name="connsiteX361" fmla="*/ 5039930 w 7467600"/>
              <a:gd name="connsiteY361" fmla="*/ 5089585 h 6858000"/>
              <a:gd name="connsiteX362" fmla="*/ 5263764 w 7467600"/>
              <a:gd name="connsiteY362" fmla="*/ 4735525 h 6858000"/>
              <a:gd name="connsiteX363" fmla="*/ 4086300 w 7467600"/>
              <a:gd name="connsiteY363" fmla="*/ 4884599 h 6858000"/>
              <a:gd name="connsiteX364" fmla="*/ 4085485 w 7467600"/>
              <a:gd name="connsiteY364" fmla="*/ 4899070 h 6858000"/>
              <a:gd name="connsiteX365" fmla="*/ 3871915 w 7467600"/>
              <a:gd name="connsiteY365" fmla="*/ 5253645 h 6858000"/>
              <a:gd name="connsiteX366" fmla="*/ 3799374 w 7467600"/>
              <a:gd name="connsiteY366" fmla="*/ 5466127 h 6858000"/>
              <a:gd name="connsiteX367" fmla="*/ 3498850 w 7467600"/>
              <a:gd name="connsiteY367" fmla="*/ 6661888 h 6858000"/>
              <a:gd name="connsiteX368" fmla="*/ 3399216 w 7467600"/>
              <a:gd name="connsiteY368" fmla="*/ 6858000 h 6858000"/>
              <a:gd name="connsiteX369" fmla="*/ 3303688 w 7467600"/>
              <a:gd name="connsiteY369" fmla="*/ 6858000 h 6858000"/>
              <a:gd name="connsiteX370" fmla="*/ 3391774 w 7467600"/>
              <a:gd name="connsiteY370" fmla="*/ 6697181 h 6858000"/>
              <a:gd name="connsiteX371" fmla="*/ 3735540 w 7467600"/>
              <a:gd name="connsiteY371" fmla="*/ 5546923 h 6858000"/>
              <a:gd name="connsiteX372" fmla="*/ 3729438 w 7467600"/>
              <a:gd name="connsiteY372" fmla="*/ 5569058 h 6858000"/>
              <a:gd name="connsiteX373" fmla="*/ 3707782 w 7467600"/>
              <a:gd name="connsiteY373" fmla="*/ 5644908 h 6858000"/>
              <a:gd name="connsiteX374" fmla="*/ 3583827 w 7467600"/>
              <a:gd name="connsiteY374" fmla="*/ 6039215 h 6858000"/>
              <a:gd name="connsiteX375" fmla="*/ 3547861 w 7467600"/>
              <a:gd name="connsiteY375" fmla="*/ 6129609 h 6858000"/>
              <a:gd name="connsiteX376" fmla="*/ 3490905 w 7467600"/>
              <a:gd name="connsiteY376" fmla="*/ 6277660 h 6858000"/>
              <a:gd name="connsiteX377" fmla="*/ 3455859 w 7467600"/>
              <a:gd name="connsiteY377" fmla="*/ 6391301 h 6858000"/>
              <a:gd name="connsiteX378" fmla="*/ 3429112 w 7467600"/>
              <a:gd name="connsiteY378" fmla="*/ 6479469 h 6858000"/>
              <a:gd name="connsiteX379" fmla="*/ 3304862 w 7467600"/>
              <a:gd name="connsiteY379" fmla="*/ 6796476 h 6858000"/>
              <a:gd name="connsiteX380" fmla="*/ 3276071 w 7467600"/>
              <a:gd name="connsiteY380" fmla="*/ 6858000 h 6858000"/>
              <a:gd name="connsiteX381" fmla="*/ 3240805 w 7467600"/>
              <a:gd name="connsiteY381" fmla="*/ 6858000 h 6858000"/>
              <a:gd name="connsiteX382" fmla="*/ 3275917 w 7467600"/>
              <a:gd name="connsiteY382" fmla="*/ 6783192 h 6858000"/>
              <a:gd name="connsiteX383" fmla="*/ 3399358 w 7467600"/>
              <a:gd name="connsiteY383" fmla="*/ 6469011 h 6858000"/>
              <a:gd name="connsiteX384" fmla="*/ 3425650 w 7467600"/>
              <a:gd name="connsiteY384" fmla="*/ 6381333 h 6858000"/>
              <a:gd name="connsiteX385" fmla="*/ 3460661 w 7467600"/>
              <a:gd name="connsiteY385" fmla="*/ 6266763 h 6858000"/>
              <a:gd name="connsiteX386" fmla="*/ 3518021 w 7467600"/>
              <a:gd name="connsiteY386" fmla="*/ 6117298 h 6858000"/>
              <a:gd name="connsiteX387" fmla="*/ 3554035 w 7467600"/>
              <a:gd name="connsiteY387" fmla="*/ 6027832 h 6858000"/>
              <a:gd name="connsiteX388" fmla="*/ 3677174 w 7467600"/>
              <a:gd name="connsiteY388" fmla="*/ 5636351 h 6858000"/>
              <a:gd name="connsiteX389" fmla="*/ 3698819 w 7467600"/>
              <a:gd name="connsiteY389" fmla="*/ 5560503 h 6858000"/>
              <a:gd name="connsiteX390" fmla="*/ 3702094 w 7467600"/>
              <a:gd name="connsiteY390" fmla="*/ 5549194 h 6858000"/>
              <a:gd name="connsiteX391" fmla="*/ 3398355 w 7467600"/>
              <a:gd name="connsiteY391" fmla="*/ 6094603 h 6858000"/>
              <a:gd name="connsiteX392" fmla="*/ 3193941 w 7467600"/>
              <a:gd name="connsiteY392" fmla="*/ 6798775 h 6858000"/>
              <a:gd name="connsiteX393" fmla="*/ 3184140 w 7467600"/>
              <a:gd name="connsiteY393" fmla="*/ 6858000 h 6858000"/>
              <a:gd name="connsiteX394" fmla="*/ 3099978 w 7467600"/>
              <a:gd name="connsiteY394" fmla="*/ 6858000 h 6858000"/>
              <a:gd name="connsiteX395" fmla="*/ 3101556 w 7467600"/>
              <a:gd name="connsiteY395" fmla="*/ 6843337 h 6858000"/>
              <a:gd name="connsiteX396" fmla="*/ 3370162 w 7467600"/>
              <a:gd name="connsiteY396" fmla="*/ 5785550 h 6858000"/>
              <a:gd name="connsiteX397" fmla="*/ 3746477 w 7467600"/>
              <a:gd name="connsiteY397" fmla="*/ 5377889 h 6858000"/>
              <a:gd name="connsiteX398" fmla="*/ 3863399 w 7467600"/>
              <a:gd name="connsiteY398" fmla="*/ 5087257 h 6858000"/>
              <a:gd name="connsiteX399" fmla="*/ 3968712 w 7467600"/>
              <a:gd name="connsiteY399" fmla="*/ 4913989 h 6858000"/>
              <a:gd name="connsiteX400" fmla="*/ 2792390 w 7467600"/>
              <a:gd name="connsiteY400" fmla="*/ 5382974 h 6858000"/>
              <a:gd name="connsiteX401" fmla="*/ 2714982 w 7467600"/>
              <a:gd name="connsiteY401" fmla="*/ 5427051 h 6858000"/>
              <a:gd name="connsiteX402" fmla="*/ 2813361 w 7467600"/>
              <a:gd name="connsiteY402" fmla="*/ 6023912 h 6858000"/>
              <a:gd name="connsiteX403" fmla="*/ 2688430 w 7467600"/>
              <a:gd name="connsiteY403" fmla="*/ 6801564 h 6858000"/>
              <a:gd name="connsiteX404" fmla="*/ 2629626 w 7467600"/>
              <a:gd name="connsiteY404" fmla="*/ 6763394 h 6858000"/>
              <a:gd name="connsiteX405" fmla="*/ 2565328 w 7467600"/>
              <a:gd name="connsiteY405" fmla="*/ 5516399 h 6858000"/>
              <a:gd name="connsiteX406" fmla="*/ 1922999 w 7467600"/>
              <a:gd name="connsiteY406" fmla="*/ 5980343 h 6858000"/>
              <a:gd name="connsiteX407" fmla="*/ 1950261 w 7467600"/>
              <a:gd name="connsiteY407" fmla="*/ 6405858 h 6858000"/>
              <a:gd name="connsiteX408" fmla="*/ 2365554 w 7467600"/>
              <a:gd name="connsiteY408" fmla="*/ 6759107 h 6858000"/>
              <a:gd name="connsiteX409" fmla="*/ 2424142 w 7467600"/>
              <a:gd name="connsiteY409" fmla="*/ 6858000 h 6858000"/>
              <a:gd name="connsiteX410" fmla="*/ 2395994 w 7467600"/>
              <a:gd name="connsiteY410" fmla="*/ 6858000 h 6858000"/>
              <a:gd name="connsiteX411" fmla="*/ 2392863 w 7467600"/>
              <a:gd name="connsiteY411" fmla="*/ 6852964 h 6858000"/>
              <a:gd name="connsiteX412" fmla="*/ 2017589 w 7467600"/>
              <a:gd name="connsiteY412" fmla="*/ 6493982 h 6858000"/>
              <a:gd name="connsiteX413" fmla="*/ 2147336 w 7467600"/>
              <a:gd name="connsiteY413" fmla="*/ 6594052 h 6858000"/>
              <a:gd name="connsiteX414" fmla="*/ 2207047 w 7467600"/>
              <a:gd name="connsiteY414" fmla="*/ 6654540 h 6858000"/>
              <a:gd name="connsiteX415" fmla="*/ 2299106 w 7467600"/>
              <a:gd name="connsiteY415" fmla="*/ 6778931 h 6858000"/>
              <a:gd name="connsiteX416" fmla="*/ 2314430 w 7467600"/>
              <a:gd name="connsiteY416" fmla="*/ 6801144 h 6858000"/>
              <a:gd name="connsiteX417" fmla="*/ 2352406 w 7467600"/>
              <a:gd name="connsiteY417" fmla="*/ 6858000 h 6858000"/>
              <a:gd name="connsiteX418" fmla="*/ 2314492 w 7467600"/>
              <a:gd name="connsiteY418" fmla="*/ 6858000 h 6858000"/>
              <a:gd name="connsiteX419" fmla="*/ 2288095 w 7467600"/>
              <a:gd name="connsiteY419" fmla="*/ 6818030 h 6858000"/>
              <a:gd name="connsiteX420" fmla="*/ 2272768 w 7467600"/>
              <a:gd name="connsiteY420" fmla="*/ 6795822 h 6858000"/>
              <a:gd name="connsiteX421" fmla="*/ 2182715 w 7467600"/>
              <a:gd name="connsiteY421" fmla="*/ 6675071 h 6858000"/>
              <a:gd name="connsiteX422" fmla="*/ 2032061 w 7467600"/>
              <a:gd name="connsiteY422" fmla="*/ 6541380 h 6858000"/>
              <a:gd name="connsiteX423" fmla="*/ 2257220 w 7467600"/>
              <a:gd name="connsiteY423" fmla="*/ 6826257 h 6858000"/>
              <a:gd name="connsiteX424" fmla="*/ 2281324 w 7467600"/>
              <a:gd name="connsiteY424" fmla="*/ 6858000 h 6858000"/>
              <a:gd name="connsiteX425" fmla="*/ 2242860 w 7467600"/>
              <a:gd name="connsiteY425" fmla="*/ 6858000 h 6858000"/>
              <a:gd name="connsiteX426" fmla="*/ 2232818 w 7467600"/>
              <a:gd name="connsiteY426" fmla="*/ 6844926 h 6858000"/>
              <a:gd name="connsiteX427" fmla="*/ 1990172 w 7467600"/>
              <a:gd name="connsiteY427" fmla="*/ 6542121 h 6858000"/>
              <a:gd name="connsiteX428" fmla="*/ 2124090 w 7467600"/>
              <a:gd name="connsiteY428" fmla="*/ 6761017 h 6858000"/>
              <a:gd name="connsiteX429" fmla="*/ 2200380 w 7467600"/>
              <a:gd name="connsiteY429" fmla="*/ 6858000 h 6858000"/>
              <a:gd name="connsiteX430" fmla="*/ 2147507 w 7467600"/>
              <a:gd name="connsiteY430" fmla="*/ 6858000 h 6858000"/>
              <a:gd name="connsiteX431" fmla="*/ 2070668 w 7467600"/>
              <a:gd name="connsiteY431" fmla="*/ 6761520 h 6858000"/>
              <a:gd name="connsiteX432" fmla="*/ 1975142 w 7467600"/>
              <a:gd name="connsiteY432" fmla="*/ 6585570 h 6858000"/>
              <a:gd name="connsiteX433" fmla="*/ 2050035 w 7467600"/>
              <a:gd name="connsiteY433" fmla="*/ 6813345 h 6858000"/>
              <a:gd name="connsiteX434" fmla="*/ 2063025 w 7467600"/>
              <a:gd name="connsiteY434" fmla="*/ 6858000 h 6858000"/>
              <a:gd name="connsiteX435" fmla="*/ 2021675 w 7467600"/>
              <a:gd name="connsiteY435" fmla="*/ 6858000 h 6858000"/>
              <a:gd name="connsiteX436" fmla="*/ 2019308 w 7467600"/>
              <a:gd name="connsiteY436" fmla="*/ 6847118 h 6858000"/>
              <a:gd name="connsiteX437" fmla="*/ 1938835 w 7467600"/>
              <a:gd name="connsiteY437" fmla="*/ 6551160 h 6858000"/>
              <a:gd name="connsiteX438" fmla="*/ 1953230 w 7467600"/>
              <a:gd name="connsiteY438" fmla="*/ 6759699 h 6858000"/>
              <a:gd name="connsiteX439" fmla="*/ 1956763 w 7467600"/>
              <a:gd name="connsiteY439" fmla="*/ 6778191 h 6858000"/>
              <a:gd name="connsiteX440" fmla="*/ 1967925 w 7467600"/>
              <a:gd name="connsiteY440" fmla="*/ 6858000 h 6858000"/>
              <a:gd name="connsiteX441" fmla="*/ 1936622 w 7467600"/>
              <a:gd name="connsiteY441" fmla="*/ 6858000 h 6858000"/>
              <a:gd name="connsiteX442" fmla="*/ 1926261 w 7467600"/>
              <a:gd name="connsiteY442" fmla="*/ 6784064 h 6858000"/>
              <a:gd name="connsiteX443" fmla="*/ 1922724 w 7467600"/>
              <a:gd name="connsiteY443" fmla="*/ 6765577 h 6858000"/>
              <a:gd name="connsiteX444" fmla="*/ 1904650 w 7467600"/>
              <a:gd name="connsiteY444" fmla="*/ 6639616 h 6858000"/>
              <a:gd name="connsiteX445" fmla="*/ 1885273 w 7467600"/>
              <a:gd name="connsiteY445" fmla="*/ 6858000 h 6858000"/>
              <a:gd name="connsiteX446" fmla="*/ 1854363 w 7467600"/>
              <a:gd name="connsiteY446" fmla="*/ 6858000 h 6858000"/>
              <a:gd name="connsiteX447" fmla="*/ 1880391 w 7467600"/>
              <a:gd name="connsiteY447" fmla="*/ 6603796 h 6858000"/>
              <a:gd name="connsiteX448" fmla="*/ 1818273 w 7467600"/>
              <a:gd name="connsiteY448" fmla="*/ 6715729 h 6858000"/>
              <a:gd name="connsiteX449" fmla="*/ 1794691 w 7467600"/>
              <a:gd name="connsiteY449" fmla="*/ 6843239 h 6858000"/>
              <a:gd name="connsiteX450" fmla="*/ 1794914 w 7467600"/>
              <a:gd name="connsiteY450" fmla="*/ 6858000 h 6858000"/>
              <a:gd name="connsiteX451" fmla="*/ 1746128 w 7467600"/>
              <a:gd name="connsiteY451" fmla="*/ 6858000 h 6858000"/>
              <a:gd name="connsiteX452" fmla="*/ 1753934 w 7467600"/>
              <a:gd name="connsiteY452" fmla="*/ 6724796 h 6858000"/>
              <a:gd name="connsiteX453" fmla="*/ 1792053 w 7467600"/>
              <a:gd name="connsiteY453" fmla="*/ 6572396 h 6858000"/>
              <a:gd name="connsiteX454" fmla="*/ 1862248 w 7467600"/>
              <a:gd name="connsiteY454" fmla="*/ 6266397 h 6858000"/>
              <a:gd name="connsiteX455" fmla="*/ 1862250 w 7467600"/>
              <a:gd name="connsiteY455" fmla="*/ 6033531 h 6858000"/>
              <a:gd name="connsiteX456" fmla="*/ 1211999 w 7467600"/>
              <a:gd name="connsiteY456" fmla="*/ 6683610 h 6858000"/>
              <a:gd name="connsiteX457" fmla="*/ 1213266 w 7467600"/>
              <a:gd name="connsiteY457" fmla="*/ 6691947 h 6858000"/>
              <a:gd name="connsiteX458" fmla="*/ 1203370 w 7467600"/>
              <a:gd name="connsiteY458" fmla="*/ 6850676 h 6858000"/>
              <a:gd name="connsiteX459" fmla="*/ 1203671 w 7467600"/>
              <a:gd name="connsiteY459" fmla="*/ 6858000 h 6858000"/>
              <a:gd name="connsiteX460" fmla="*/ 1143180 w 7467600"/>
              <a:gd name="connsiteY460" fmla="*/ 6858000 h 6858000"/>
              <a:gd name="connsiteX461" fmla="*/ 1142176 w 7467600"/>
              <a:gd name="connsiteY461" fmla="*/ 6766045 h 6858000"/>
              <a:gd name="connsiteX462" fmla="*/ 1067484 w 7467600"/>
              <a:gd name="connsiteY462" fmla="*/ 6858000 h 6858000"/>
              <a:gd name="connsiteX463" fmla="*/ 953928 w 7467600"/>
              <a:gd name="connsiteY463" fmla="*/ 6858000 h 6858000"/>
              <a:gd name="connsiteX464" fmla="*/ 959715 w 7467600"/>
              <a:gd name="connsiteY464" fmla="*/ 6850185 h 6858000"/>
              <a:gd name="connsiteX465" fmla="*/ 1483788 w 7467600"/>
              <a:gd name="connsiteY465" fmla="*/ 6259174 h 6858000"/>
              <a:gd name="connsiteX466" fmla="*/ 1100671 w 7467600"/>
              <a:gd name="connsiteY466" fmla="*/ 6252137 h 6858000"/>
              <a:gd name="connsiteX467" fmla="*/ 1090144 w 7467600"/>
              <a:gd name="connsiteY467" fmla="*/ 6256748 h 6858000"/>
              <a:gd name="connsiteX468" fmla="*/ 1095872 w 7467600"/>
              <a:gd name="connsiteY468" fmla="*/ 6271892 h 6858000"/>
              <a:gd name="connsiteX469" fmla="*/ 262785 w 7467600"/>
              <a:gd name="connsiteY469" fmla="*/ 6845450 h 6858000"/>
              <a:gd name="connsiteX470" fmla="*/ 209968 w 7467600"/>
              <a:gd name="connsiteY470" fmla="*/ 6770713 h 6858000"/>
              <a:gd name="connsiteX471" fmla="*/ 873460 w 7467600"/>
              <a:gd name="connsiteY471" fmla="*/ 6253768 h 6858000"/>
              <a:gd name="connsiteX472" fmla="*/ 192686 w 7467600"/>
              <a:gd name="connsiteY472" fmla="*/ 5849257 h 6858000"/>
              <a:gd name="connsiteX473" fmla="*/ 4696 w 7467600"/>
              <a:gd name="connsiteY473" fmla="*/ 5697668 h 6858000"/>
              <a:gd name="connsiteX474" fmla="*/ 0 w 7467600"/>
              <a:gd name="connsiteY474" fmla="*/ 5689984 h 6858000"/>
              <a:gd name="connsiteX475" fmla="*/ 0 w 7467600"/>
              <a:gd name="connsiteY475" fmla="*/ 5513472 h 6858000"/>
              <a:gd name="connsiteX476" fmla="*/ 174101 w 7467600"/>
              <a:gd name="connsiteY476" fmla="*/ 5620277 h 6858000"/>
              <a:gd name="connsiteX477" fmla="*/ 891800 w 7467600"/>
              <a:gd name="connsiteY477" fmla="*/ 6036935 h 6858000"/>
              <a:gd name="connsiteX478" fmla="*/ 1072219 w 7467600"/>
              <a:gd name="connsiteY478" fmla="*/ 6169443 h 6858000"/>
              <a:gd name="connsiteX479" fmla="*/ 1074117 w 7467600"/>
              <a:gd name="connsiteY479" fmla="*/ 6170301 h 6858000"/>
              <a:gd name="connsiteX480" fmla="*/ 1083114 w 7467600"/>
              <a:gd name="connsiteY480" fmla="*/ 6174131 h 6858000"/>
              <a:gd name="connsiteX481" fmla="*/ 1543010 w 7467600"/>
              <a:gd name="connsiteY481" fmla="*/ 6191140 h 6858000"/>
              <a:gd name="connsiteX482" fmla="*/ 1551080 w 7467600"/>
              <a:gd name="connsiteY482" fmla="*/ 6195006 h 6858000"/>
              <a:gd name="connsiteX483" fmla="*/ 2345443 w 7467600"/>
              <a:gd name="connsiteY483" fmla="*/ 5549882 h 6858000"/>
              <a:gd name="connsiteX484" fmla="*/ 1721499 w 7467600"/>
              <a:gd name="connsiteY484" fmla="*/ 5599969 h 6858000"/>
              <a:gd name="connsiteX485" fmla="*/ 767716 w 7467600"/>
              <a:gd name="connsiteY485" fmla="*/ 5472768 h 6858000"/>
              <a:gd name="connsiteX486" fmla="*/ 722147 w 7467600"/>
              <a:gd name="connsiteY486" fmla="*/ 5393091 h 6858000"/>
              <a:gd name="connsiteX487" fmla="*/ 1485552 w 7467600"/>
              <a:gd name="connsiteY487" fmla="*/ 5313202 h 6858000"/>
              <a:gd name="connsiteX488" fmla="*/ 2143004 w 7467600"/>
              <a:gd name="connsiteY488" fmla="*/ 5402420 h 6858000"/>
              <a:gd name="connsiteX489" fmla="*/ 1933391 w 7467600"/>
              <a:gd name="connsiteY489" fmla="*/ 5156971 h 6858000"/>
              <a:gd name="connsiteX490" fmla="*/ 1827118 w 7467600"/>
              <a:gd name="connsiteY490" fmla="*/ 4968410 h 6858000"/>
              <a:gd name="connsiteX491" fmla="*/ 1837349 w 7467600"/>
              <a:gd name="connsiteY491" fmla="*/ 4956357 h 6858000"/>
              <a:gd name="connsiteX492" fmla="*/ 2162835 w 7467600"/>
              <a:gd name="connsiteY492" fmla="*/ 5187853 h 6858000"/>
              <a:gd name="connsiteX493" fmla="*/ 2257167 w 7467600"/>
              <a:gd name="connsiteY493" fmla="*/ 5462123 h 6858000"/>
              <a:gd name="connsiteX494" fmla="*/ 2261598 w 7467600"/>
              <a:gd name="connsiteY494" fmla="*/ 5467998 h 6858000"/>
              <a:gd name="connsiteX495" fmla="*/ 2437177 w 7467600"/>
              <a:gd name="connsiteY495" fmla="*/ 5479608 h 6858000"/>
              <a:gd name="connsiteX496" fmla="*/ 2445247 w 7467600"/>
              <a:gd name="connsiteY496" fmla="*/ 5483476 h 6858000"/>
              <a:gd name="connsiteX497" fmla="*/ 2743626 w 7467600"/>
              <a:gd name="connsiteY497" fmla="*/ 5304819 h 6858000"/>
              <a:gd name="connsiteX498" fmla="*/ 3048102 w 7467600"/>
              <a:gd name="connsiteY498" fmla="*/ 5150595 h 6858000"/>
              <a:gd name="connsiteX499" fmla="*/ 1799414 w 7467600"/>
              <a:gd name="connsiteY499" fmla="*/ 4694732 h 6858000"/>
              <a:gd name="connsiteX500" fmla="*/ 1771735 w 7467600"/>
              <a:gd name="connsiteY500" fmla="*/ 4619929 h 6858000"/>
              <a:gd name="connsiteX501" fmla="*/ 3104273 w 7467600"/>
              <a:gd name="connsiteY501" fmla="*/ 5076159 h 6858000"/>
              <a:gd name="connsiteX502" fmla="*/ 3113245 w 7467600"/>
              <a:gd name="connsiteY502" fmla="*/ 5090705 h 6858000"/>
              <a:gd name="connsiteX503" fmla="*/ 3126294 w 7467600"/>
              <a:gd name="connsiteY503" fmla="*/ 5114400 h 6858000"/>
              <a:gd name="connsiteX504" fmla="*/ 3937433 w 7467600"/>
              <a:gd name="connsiteY504" fmla="*/ 4830473 h 6858000"/>
              <a:gd name="connsiteX505" fmla="*/ 3590475 w 7467600"/>
              <a:gd name="connsiteY505" fmla="*/ 4597974 h 6858000"/>
              <a:gd name="connsiteX506" fmla="*/ 3100264 w 7467600"/>
              <a:gd name="connsiteY506" fmla="*/ 4579845 h 6858000"/>
              <a:gd name="connsiteX507" fmla="*/ 2183576 w 7467600"/>
              <a:gd name="connsiteY507" fmla="*/ 4227150 h 6858000"/>
              <a:gd name="connsiteX508" fmla="*/ 2151029 w 7467600"/>
              <a:gd name="connsiteY508" fmla="*/ 4146947 h 6858000"/>
              <a:gd name="connsiteX509" fmla="*/ 3563434 w 7467600"/>
              <a:gd name="connsiteY509" fmla="*/ 4469115 h 6858000"/>
              <a:gd name="connsiteX510" fmla="*/ 3177952 w 7467600"/>
              <a:gd name="connsiteY510" fmla="*/ 3657386 h 6858000"/>
              <a:gd name="connsiteX511" fmla="*/ 3189263 w 7467600"/>
              <a:gd name="connsiteY511" fmla="*/ 3625726 h 6858000"/>
              <a:gd name="connsiteX512" fmla="*/ 3560912 w 7467600"/>
              <a:gd name="connsiteY512" fmla="*/ 4079863 h 6858000"/>
              <a:gd name="connsiteX513" fmla="*/ 3626636 w 7467600"/>
              <a:gd name="connsiteY513" fmla="*/ 4512230 h 6858000"/>
              <a:gd name="connsiteX514" fmla="*/ 3653088 w 7467600"/>
              <a:gd name="connsiteY514" fmla="*/ 4521417 h 6858000"/>
              <a:gd name="connsiteX515" fmla="*/ 3988128 w 7467600"/>
              <a:gd name="connsiteY515" fmla="*/ 4817267 h 6858000"/>
              <a:gd name="connsiteX516" fmla="*/ 4830582 w 7467600"/>
              <a:gd name="connsiteY516" fmla="*/ 4676000 h 6858000"/>
              <a:gd name="connsiteX517" fmla="*/ 4830100 w 7467600"/>
              <a:gd name="connsiteY517" fmla="*/ 4675554 h 6858000"/>
              <a:gd name="connsiteX518" fmla="*/ 4036318 w 7467600"/>
              <a:gd name="connsiteY518" fmla="*/ 4147013 h 6858000"/>
              <a:gd name="connsiteX519" fmla="*/ 3432098 w 7467600"/>
              <a:gd name="connsiteY519" fmla="*/ 3537312 h 6858000"/>
              <a:gd name="connsiteX520" fmla="*/ 3446761 w 7467600"/>
              <a:gd name="connsiteY520" fmla="*/ 3461278 h 6858000"/>
              <a:gd name="connsiteX521" fmla="*/ 4419733 w 7467600"/>
              <a:gd name="connsiteY521" fmla="*/ 3963555 h 6858000"/>
              <a:gd name="connsiteX522" fmla="*/ 4781371 w 7467600"/>
              <a:gd name="connsiteY522" fmla="*/ 4458604 h 6858000"/>
              <a:gd name="connsiteX523" fmla="*/ 4780440 w 7467600"/>
              <a:gd name="connsiteY523" fmla="*/ 4470290 h 6858000"/>
              <a:gd name="connsiteX524" fmla="*/ 4898954 w 7467600"/>
              <a:gd name="connsiteY524" fmla="*/ 4662092 h 6858000"/>
              <a:gd name="connsiteX525" fmla="*/ 4900699 w 7467600"/>
              <a:gd name="connsiteY525" fmla="*/ 4670867 h 6858000"/>
              <a:gd name="connsiteX526" fmla="*/ 5714511 w 7467600"/>
              <a:gd name="connsiteY526" fmla="*/ 4663483 h 6858000"/>
              <a:gd name="connsiteX527" fmla="*/ 5464793 w 7467600"/>
              <a:gd name="connsiteY527" fmla="*/ 4393556 h 6858000"/>
              <a:gd name="connsiteX528" fmla="*/ 5461897 w 7467600"/>
              <a:gd name="connsiteY528" fmla="*/ 4390879 h 6858000"/>
              <a:gd name="connsiteX529" fmla="*/ 4294126 w 7467600"/>
              <a:gd name="connsiteY529" fmla="*/ 3303048 h 6858000"/>
              <a:gd name="connsiteX530" fmla="*/ 4305321 w 7467600"/>
              <a:gd name="connsiteY530" fmla="*/ 3256953 h 6858000"/>
              <a:gd name="connsiteX531" fmla="*/ 4949299 w 7467600"/>
              <a:gd name="connsiteY531" fmla="*/ 3766336 h 6858000"/>
              <a:gd name="connsiteX532" fmla="*/ 5291452 w 7467600"/>
              <a:gd name="connsiteY532" fmla="*/ 4076801 h 6858000"/>
              <a:gd name="connsiteX533" fmla="*/ 5434998 w 7467600"/>
              <a:gd name="connsiteY533" fmla="*/ 4254100 h 6858000"/>
              <a:gd name="connsiteX534" fmla="*/ 5351015 w 7467600"/>
              <a:gd name="connsiteY534" fmla="*/ 3760989 h 6858000"/>
              <a:gd name="connsiteX535" fmla="*/ 5413780 w 7467600"/>
              <a:gd name="connsiteY535" fmla="*/ 2966265 h 6858000"/>
              <a:gd name="connsiteX536" fmla="*/ 5425627 w 7467600"/>
              <a:gd name="connsiteY536" fmla="*/ 2954192 h 6858000"/>
              <a:gd name="connsiteX537" fmla="*/ 6604735 w 7467600"/>
              <a:gd name="connsiteY537" fmla="*/ 2041381 h 6858000"/>
              <a:gd name="connsiteX538" fmla="*/ 7204487 w 7467600"/>
              <a:gd name="connsiteY538" fmla="*/ 2742112 h 6858000"/>
              <a:gd name="connsiteX539" fmla="*/ 7131592 w 7467600"/>
              <a:gd name="connsiteY539" fmla="*/ 2672096 h 6858000"/>
              <a:gd name="connsiteX540" fmla="*/ 6996344 w 7467600"/>
              <a:gd name="connsiteY540" fmla="*/ 2518310 h 6858000"/>
              <a:gd name="connsiteX541" fmla="*/ 6735495 w 7467600"/>
              <a:gd name="connsiteY541" fmla="*/ 2196890 h 6858000"/>
              <a:gd name="connsiteX542" fmla="*/ 6721901 w 7467600"/>
              <a:gd name="connsiteY542" fmla="*/ 2179274 h 6858000"/>
              <a:gd name="connsiteX543" fmla="*/ 6604735 w 7467600"/>
              <a:gd name="connsiteY543" fmla="*/ 2041381 h 6858000"/>
              <a:gd name="connsiteX544" fmla="*/ 6591670 w 7467600"/>
              <a:gd name="connsiteY544" fmla="*/ 1988277 h 6858000"/>
              <a:gd name="connsiteX545" fmla="*/ 6747349 w 7467600"/>
              <a:gd name="connsiteY545" fmla="*/ 2160069 h 6858000"/>
              <a:gd name="connsiteX546" fmla="*/ 6760943 w 7467600"/>
              <a:gd name="connsiteY546" fmla="*/ 2177686 h 6858000"/>
              <a:gd name="connsiteX547" fmla="*/ 7021065 w 7467600"/>
              <a:gd name="connsiteY547" fmla="*/ 2498102 h 6858000"/>
              <a:gd name="connsiteX548" fmla="*/ 7155223 w 7467600"/>
              <a:gd name="connsiteY548" fmla="*/ 2650386 h 6858000"/>
              <a:gd name="connsiteX549" fmla="*/ 7203167 w 7467600"/>
              <a:gd name="connsiteY549" fmla="*/ 2697288 h 6858000"/>
              <a:gd name="connsiteX550" fmla="*/ 6937703 w 7467600"/>
              <a:gd name="connsiteY550" fmla="*/ 2321981 h 6858000"/>
              <a:gd name="connsiteX551" fmla="*/ 6591670 w 7467600"/>
              <a:gd name="connsiteY551" fmla="*/ 1988277 h 6858000"/>
              <a:gd name="connsiteX552" fmla="*/ 5798671 w 7467600"/>
              <a:gd name="connsiteY552" fmla="*/ 1981601 h 6858000"/>
              <a:gd name="connsiteX553" fmla="*/ 5754709 w 7467600"/>
              <a:gd name="connsiteY553" fmla="*/ 2071454 h 6858000"/>
              <a:gd name="connsiteX554" fmla="*/ 5763044 w 7467600"/>
              <a:gd name="connsiteY554" fmla="*/ 2842206 h 6858000"/>
              <a:gd name="connsiteX555" fmla="*/ 5764974 w 7467600"/>
              <a:gd name="connsiteY555" fmla="*/ 2799609 h 6858000"/>
              <a:gd name="connsiteX556" fmla="*/ 5767665 w 7467600"/>
              <a:gd name="connsiteY556" fmla="*/ 2666409 h 6858000"/>
              <a:gd name="connsiteX557" fmla="*/ 5763055 w 7467600"/>
              <a:gd name="connsiteY557" fmla="*/ 2579705 h 6858000"/>
              <a:gd name="connsiteX558" fmla="*/ 5758079 w 7467600"/>
              <a:gd name="connsiteY558" fmla="*/ 2492508 h 6858000"/>
              <a:gd name="connsiteX559" fmla="*/ 5779325 w 7467600"/>
              <a:gd name="connsiteY559" fmla="*/ 2197069 h 6858000"/>
              <a:gd name="connsiteX560" fmla="*/ 5798671 w 7467600"/>
              <a:gd name="connsiteY560" fmla="*/ 1981601 h 6858000"/>
              <a:gd name="connsiteX561" fmla="*/ 5829202 w 7467600"/>
              <a:gd name="connsiteY561" fmla="*/ 1971679 h 6858000"/>
              <a:gd name="connsiteX562" fmla="*/ 5809558 w 7467600"/>
              <a:gd name="connsiteY562" fmla="*/ 2198043 h 6858000"/>
              <a:gd name="connsiteX563" fmla="*/ 5788653 w 7467600"/>
              <a:gd name="connsiteY563" fmla="*/ 2489430 h 6858000"/>
              <a:gd name="connsiteX564" fmla="*/ 5793439 w 7467600"/>
              <a:gd name="connsiteY564" fmla="*/ 2575235 h 6858000"/>
              <a:gd name="connsiteX565" fmla="*/ 5796837 w 7467600"/>
              <a:gd name="connsiteY565" fmla="*/ 2637633 h 6858000"/>
              <a:gd name="connsiteX566" fmla="*/ 5818614 w 7467600"/>
              <a:gd name="connsiteY566" fmla="*/ 2473055 h 6858000"/>
              <a:gd name="connsiteX567" fmla="*/ 5829202 w 7467600"/>
              <a:gd name="connsiteY567" fmla="*/ 1971679 h 6858000"/>
              <a:gd name="connsiteX568" fmla="*/ 5911389 w 7467600"/>
              <a:gd name="connsiteY568" fmla="*/ 1898371 h 6858000"/>
              <a:gd name="connsiteX569" fmla="*/ 6237627 w 7467600"/>
              <a:gd name="connsiteY569" fmla="*/ 2231921 h 6858000"/>
              <a:gd name="connsiteX570" fmla="*/ 5911389 w 7467600"/>
              <a:gd name="connsiteY570" fmla="*/ 1898371 h 6858000"/>
              <a:gd name="connsiteX571" fmla="*/ 6944437 w 7467600"/>
              <a:gd name="connsiteY571" fmla="*/ 1575402 h 6858000"/>
              <a:gd name="connsiteX572" fmla="*/ 6304730 w 7467600"/>
              <a:gd name="connsiteY572" fmla="*/ 1766654 h 6858000"/>
              <a:gd name="connsiteX573" fmla="*/ 6944437 w 7467600"/>
              <a:gd name="connsiteY573" fmla="*/ 1575402 h 6858000"/>
              <a:gd name="connsiteX574" fmla="*/ 7019523 w 7467600"/>
              <a:gd name="connsiteY574" fmla="*/ 1519450 h 6858000"/>
              <a:gd name="connsiteX575" fmla="*/ 6298091 w 7467600"/>
              <a:gd name="connsiteY575" fmla="*/ 1737122 h 6858000"/>
              <a:gd name="connsiteX576" fmla="*/ 7019523 w 7467600"/>
              <a:gd name="connsiteY576" fmla="*/ 1519450 h 6858000"/>
              <a:gd name="connsiteX577" fmla="*/ 2399523 w 7467600"/>
              <a:gd name="connsiteY577" fmla="*/ 1428234 h 6858000"/>
              <a:gd name="connsiteX578" fmla="*/ 2224982 w 7467600"/>
              <a:gd name="connsiteY578" fmla="*/ 1826201 h 6858000"/>
              <a:gd name="connsiteX579" fmla="*/ 2096099 w 7467600"/>
              <a:gd name="connsiteY579" fmla="*/ 2345900 h 6858000"/>
              <a:gd name="connsiteX580" fmla="*/ 2283317 w 7467600"/>
              <a:gd name="connsiteY580" fmla="*/ 1796925 h 6858000"/>
              <a:gd name="connsiteX581" fmla="*/ 2399523 w 7467600"/>
              <a:gd name="connsiteY581" fmla="*/ 1428234 h 6858000"/>
              <a:gd name="connsiteX582" fmla="*/ 2448558 w 7467600"/>
              <a:gd name="connsiteY582" fmla="*/ 1373435 h 6858000"/>
              <a:gd name="connsiteX583" fmla="*/ 2312521 w 7467600"/>
              <a:gd name="connsiteY583" fmla="*/ 1806140 h 6858000"/>
              <a:gd name="connsiteX584" fmla="*/ 2127533 w 7467600"/>
              <a:gd name="connsiteY584" fmla="*/ 2348380 h 6858000"/>
              <a:gd name="connsiteX585" fmla="*/ 2358080 w 7467600"/>
              <a:gd name="connsiteY585" fmla="*/ 1866134 h 6858000"/>
              <a:gd name="connsiteX586" fmla="*/ 2407436 w 7467600"/>
              <a:gd name="connsiteY586" fmla="*/ 1651070 h 6858000"/>
              <a:gd name="connsiteX587" fmla="*/ 2448558 w 7467600"/>
              <a:gd name="connsiteY587" fmla="*/ 1373435 h 6858000"/>
              <a:gd name="connsiteX588" fmla="*/ 278707 w 7467600"/>
              <a:gd name="connsiteY588" fmla="*/ 1352270 h 6858000"/>
              <a:gd name="connsiteX589" fmla="*/ 321570 w 7467600"/>
              <a:gd name="connsiteY589" fmla="*/ 1861610 h 6858000"/>
              <a:gd name="connsiteX590" fmla="*/ 294281 w 7467600"/>
              <a:gd name="connsiteY590" fmla="*/ 1440658 h 6858000"/>
              <a:gd name="connsiteX591" fmla="*/ 278707 w 7467600"/>
              <a:gd name="connsiteY591" fmla="*/ 1352270 h 6858000"/>
              <a:gd name="connsiteX592" fmla="*/ 1423821 w 7467600"/>
              <a:gd name="connsiteY592" fmla="*/ 1351958 h 6858000"/>
              <a:gd name="connsiteX593" fmla="*/ 1638521 w 7467600"/>
              <a:gd name="connsiteY593" fmla="*/ 1908470 h 6858000"/>
              <a:gd name="connsiteX594" fmla="*/ 1754199 w 7467600"/>
              <a:gd name="connsiteY594" fmla="*/ 2149284 h 6858000"/>
              <a:gd name="connsiteX595" fmla="*/ 1908359 w 7467600"/>
              <a:gd name="connsiteY595" fmla="*/ 2364988 h 6858000"/>
              <a:gd name="connsiteX596" fmla="*/ 1647661 w 7467600"/>
              <a:gd name="connsiteY596" fmla="*/ 1825945 h 6858000"/>
              <a:gd name="connsiteX597" fmla="*/ 1423821 w 7467600"/>
              <a:gd name="connsiteY597" fmla="*/ 1351958 h 6858000"/>
              <a:gd name="connsiteX598" fmla="*/ 1431890 w 7467600"/>
              <a:gd name="connsiteY598" fmla="*/ 1306475 h 6858000"/>
              <a:gd name="connsiteX599" fmla="*/ 1507597 w 7467600"/>
              <a:gd name="connsiteY599" fmla="*/ 1446132 h 6858000"/>
              <a:gd name="connsiteX600" fmla="*/ 1674586 w 7467600"/>
              <a:gd name="connsiteY600" fmla="*/ 1813832 h 6858000"/>
              <a:gd name="connsiteX601" fmla="*/ 1815950 w 7467600"/>
              <a:gd name="connsiteY601" fmla="*/ 2128564 h 6858000"/>
              <a:gd name="connsiteX602" fmla="*/ 1984242 w 7467600"/>
              <a:gd name="connsiteY602" fmla="*/ 2430829 h 6858000"/>
              <a:gd name="connsiteX603" fmla="*/ 2014023 w 7467600"/>
              <a:gd name="connsiteY603" fmla="*/ 2450995 h 6858000"/>
              <a:gd name="connsiteX604" fmla="*/ 1747337 w 7467600"/>
              <a:gd name="connsiteY604" fmla="*/ 1855264 h 6858000"/>
              <a:gd name="connsiteX605" fmla="*/ 1533749 w 7467600"/>
              <a:gd name="connsiteY605" fmla="*/ 1478656 h 6858000"/>
              <a:gd name="connsiteX606" fmla="*/ 1431890 w 7467600"/>
              <a:gd name="connsiteY606" fmla="*/ 1306475 h 6858000"/>
              <a:gd name="connsiteX607" fmla="*/ 5052692 w 7467600"/>
              <a:gd name="connsiteY607" fmla="*/ 1292994 h 6858000"/>
              <a:gd name="connsiteX608" fmla="*/ 5200661 w 7467600"/>
              <a:gd name="connsiteY608" fmla="*/ 1635186 h 6858000"/>
              <a:gd name="connsiteX609" fmla="*/ 5297138 w 7467600"/>
              <a:gd name="connsiteY609" fmla="*/ 1906351 h 6858000"/>
              <a:gd name="connsiteX610" fmla="*/ 5052692 w 7467600"/>
              <a:gd name="connsiteY610" fmla="*/ 1292994 h 6858000"/>
              <a:gd name="connsiteX611" fmla="*/ 5009948 w 7467600"/>
              <a:gd name="connsiteY611" fmla="*/ 1273619 h 6858000"/>
              <a:gd name="connsiteX612" fmla="*/ 5121777 w 7467600"/>
              <a:gd name="connsiteY612" fmla="*/ 1654213 h 6858000"/>
              <a:gd name="connsiteX613" fmla="*/ 5293545 w 7467600"/>
              <a:gd name="connsiteY613" fmla="*/ 2072247 h 6858000"/>
              <a:gd name="connsiteX614" fmla="*/ 5294042 w 7467600"/>
              <a:gd name="connsiteY614" fmla="*/ 2065019 h 6858000"/>
              <a:gd name="connsiteX615" fmla="*/ 5171936 w 7467600"/>
              <a:gd name="connsiteY615" fmla="*/ 1647613 h 6858000"/>
              <a:gd name="connsiteX616" fmla="*/ 5009948 w 7467600"/>
              <a:gd name="connsiteY616" fmla="*/ 1273619 h 6858000"/>
              <a:gd name="connsiteX617" fmla="*/ 655236 w 7467600"/>
              <a:gd name="connsiteY617" fmla="*/ 1268632 h 6858000"/>
              <a:gd name="connsiteX618" fmla="*/ 839521 w 7467600"/>
              <a:gd name="connsiteY618" fmla="*/ 1685315 h 6858000"/>
              <a:gd name="connsiteX619" fmla="*/ 1109416 w 7467600"/>
              <a:gd name="connsiteY619" fmla="*/ 2061663 h 6858000"/>
              <a:gd name="connsiteX620" fmla="*/ 1298300 w 7467600"/>
              <a:gd name="connsiteY620" fmla="*/ 2247742 h 6858000"/>
              <a:gd name="connsiteX621" fmla="*/ 1125871 w 7467600"/>
              <a:gd name="connsiteY621" fmla="*/ 1989513 h 6858000"/>
              <a:gd name="connsiteX622" fmla="*/ 981574 w 7467600"/>
              <a:gd name="connsiteY622" fmla="*/ 1783157 h 6858000"/>
              <a:gd name="connsiteX623" fmla="*/ 922198 w 7467600"/>
              <a:gd name="connsiteY623" fmla="*/ 1677437 h 6858000"/>
              <a:gd name="connsiteX624" fmla="*/ 869293 w 7467600"/>
              <a:gd name="connsiteY624" fmla="*/ 1583214 h 6858000"/>
              <a:gd name="connsiteX625" fmla="*/ 751431 w 7467600"/>
              <a:gd name="connsiteY625" fmla="*/ 1405731 h 6858000"/>
              <a:gd name="connsiteX626" fmla="*/ 655236 w 7467600"/>
              <a:gd name="connsiteY626" fmla="*/ 1268632 h 6858000"/>
              <a:gd name="connsiteX627" fmla="*/ 6516292 w 7467600"/>
              <a:gd name="connsiteY627" fmla="*/ 1263064 h 6858000"/>
              <a:gd name="connsiteX628" fmla="*/ 5736320 w 7467600"/>
              <a:gd name="connsiteY628" fmla="*/ 1501803 h 6858000"/>
              <a:gd name="connsiteX629" fmla="*/ 6516292 w 7467600"/>
              <a:gd name="connsiteY629" fmla="*/ 1263064 h 6858000"/>
              <a:gd name="connsiteX630" fmla="*/ 291466 w 7467600"/>
              <a:gd name="connsiteY630" fmla="*/ 1250369 h 6858000"/>
              <a:gd name="connsiteX631" fmla="*/ 323180 w 7467600"/>
              <a:gd name="connsiteY631" fmla="*/ 1435283 h 6858000"/>
              <a:gd name="connsiteX632" fmla="*/ 349381 w 7467600"/>
              <a:gd name="connsiteY632" fmla="*/ 1875041 h 6858000"/>
              <a:gd name="connsiteX633" fmla="*/ 374363 w 7467600"/>
              <a:gd name="connsiteY633" fmla="*/ 1506494 h 6858000"/>
              <a:gd name="connsiteX634" fmla="*/ 302168 w 7467600"/>
              <a:gd name="connsiteY634" fmla="*/ 1274495 h 6858000"/>
              <a:gd name="connsiteX635" fmla="*/ 291466 w 7467600"/>
              <a:gd name="connsiteY635" fmla="*/ 1250369 h 6858000"/>
              <a:gd name="connsiteX636" fmla="*/ 678222 w 7467600"/>
              <a:gd name="connsiteY636" fmla="*/ 1248670 h 6858000"/>
              <a:gd name="connsiteX637" fmla="*/ 775536 w 7467600"/>
              <a:gd name="connsiteY637" fmla="*/ 1388015 h 6858000"/>
              <a:gd name="connsiteX638" fmla="*/ 894529 w 7467600"/>
              <a:gd name="connsiteY638" fmla="*/ 1567739 h 6858000"/>
              <a:gd name="connsiteX639" fmla="*/ 948000 w 7467600"/>
              <a:gd name="connsiteY639" fmla="*/ 1663088 h 6858000"/>
              <a:gd name="connsiteX640" fmla="*/ 1006812 w 7467600"/>
              <a:gd name="connsiteY640" fmla="*/ 1767683 h 6858000"/>
              <a:gd name="connsiteX641" fmla="*/ 1149133 w 7467600"/>
              <a:gd name="connsiteY641" fmla="*/ 1971513 h 6858000"/>
              <a:gd name="connsiteX642" fmla="*/ 1333952 w 7467600"/>
              <a:gd name="connsiteY642" fmla="*/ 2251620 h 6858000"/>
              <a:gd name="connsiteX643" fmla="*/ 1337329 w 7467600"/>
              <a:gd name="connsiteY643" fmla="*/ 2258350 h 6858000"/>
              <a:gd name="connsiteX644" fmla="*/ 1014726 w 7467600"/>
              <a:gd name="connsiteY644" fmla="*/ 1615556 h 6858000"/>
              <a:gd name="connsiteX645" fmla="*/ 678222 w 7467600"/>
              <a:gd name="connsiteY645" fmla="*/ 1248670 h 6858000"/>
              <a:gd name="connsiteX646" fmla="*/ 6691602 w 7467600"/>
              <a:gd name="connsiteY646" fmla="*/ 1140573 h 6858000"/>
              <a:gd name="connsiteX647" fmla="*/ 6571100 w 7467600"/>
              <a:gd name="connsiteY647" fmla="*/ 1183662 h 6858000"/>
              <a:gd name="connsiteX648" fmla="*/ 6241687 w 7467600"/>
              <a:gd name="connsiteY648" fmla="*/ 1257600 h 6858000"/>
              <a:gd name="connsiteX649" fmla="*/ 5693009 w 7467600"/>
              <a:gd name="connsiteY649" fmla="*/ 1478256 h 6858000"/>
              <a:gd name="connsiteX650" fmla="*/ 6548420 w 7467600"/>
              <a:gd name="connsiteY650" fmla="*/ 1214599 h 6858000"/>
              <a:gd name="connsiteX651" fmla="*/ 6605473 w 7467600"/>
              <a:gd name="connsiteY651" fmla="*/ 1184686 h 6858000"/>
              <a:gd name="connsiteX652" fmla="*/ 6691602 w 7467600"/>
              <a:gd name="connsiteY652" fmla="*/ 1140573 h 6858000"/>
              <a:gd name="connsiteX653" fmla="*/ 4002475 w 7467600"/>
              <a:gd name="connsiteY653" fmla="*/ 1037802 h 6858000"/>
              <a:gd name="connsiteX654" fmla="*/ 4000324 w 7467600"/>
              <a:gd name="connsiteY654" fmla="*/ 1039362 h 6858000"/>
              <a:gd name="connsiteX655" fmla="*/ 4002862 w 7467600"/>
              <a:gd name="connsiteY655" fmla="*/ 1042866 h 6858000"/>
              <a:gd name="connsiteX656" fmla="*/ 4002475 w 7467600"/>
              <a:gd name="connsiteY656" fmla="*/ 1037802 h 6858000"/>
              <a:gd name="connsiteX657" fmla="*/ 506322 w 7467600"/>
              <a:gd name="connsiteY657" fmla="*/ 1020997 h 6858000"/>
              <a:gd name="connsiteX658" fmla="*/ 533068 w 7467600"/>
              <a:gd name="connsiteY658" fmla="*/ 1029409 h 6858000"/>
              <a:gd name="connsiteX659" fmla="*/ 1232525 w 7467600"/>
              <a:gd name="connsiteY659" fmla="*/ 1804675 h 6858000"/>
              <a:gd name="connsiteX660" fmla="*/ 1388858 w 7467600"/>
              <a:gd name="connsiteY660" fmla="*/ 2368011 h 6858000"/>
              <a:gd name="connsiteX661" fmla="*/ 1384098 w 7467600"/>
              <a:gd name="connsiteY661" fmla="*/ 2378125 h 6858000"/>
              <a:gd name="connsiteX662" fmla="*/ 1425393 w 7467600"/>
              <a:gd name="connsiteY662" fmla="*/ 2589124 h 6858000"/>
              <a:gd name="connsiteX663" fmla="*/ 1424001 w 7467600"/>
              <a:gd name="connsiteY663" fmla="*/ 2597541 h 6858000"/>
              <a:gd name="connsiteX664" fmla="*/ 2152729 w 7467600"/>
              <a:gd name="connsiteY664" fmla="*/ 2864487 h 6858000"/>
              <a:gd name="connsiteX665" fmla="*/ 2020609 w 7467600"/>
              <a:gd name="connsiteY665" fmla="*/ 2539671 h 6858000"/>
              <a:gd name="connsiteX666" fmla="*/ 2018920 w 7467600"/>
              <a:gd name="connsiteY666" fmla="*/ 2536309 h 6858000"/>
              <a:gd name="connsiteX667" fmla="*/ 1342441 w 7467600"/>
              <a:gd name="connsiteY667" fmla="*/ 1173017 h 6858000"/>
              <a:gd name="connsiteX668" fmla="*/ 1367925 w 7467600"/>
              <a:gd name="connsiteY668" fmla="*/ 1135648 h 6858000"/>
              <a:gd name="connsiteX669" fmla="*/ 1771401 w 7467600"/>
              <a:gd name="connsiteY669" fmla="*/ 1806673 h 6858000"/>
              <a:gd name="connsiteX670" fmla="*/ 1972385 w 7467600"/>
              <a:gd name="connsiteY670" fmla="*/ 2198735 h 6858000"/>
              <a:gd name="connsiteX671" fmla="*/ 2040892 w 7467600"/>
              <a:gd name="connsiteY671" fmla="*/ 2405205 h 6858000"/>
              <a:gd name="connsiteX672" fmla="*/ 2131689 w 7467600"/>
              <a:gd name="connsiteY672" fmla="*/ 1936926 h 6858000"/>
              <a:gd name="connsiteX673" fmla="*/ 2454820 w 7467600"/>
              <a:gd name="connsiteY673" fmla="*/ 1248808 h 6858000"/>
              <a:gd name="connsiteX674" fmla="*/ 2492512 w 7467600"/>
              <a:gd name="connsiteY674" fmla="*/ 1302920 h 6858000"/>
              <a:gd name="connsiteX675" fmla="*/ 2081216 w 7467600"/>
              <a:gd name="connsiteY675" fmla="*/ 2527513 h 6858000"/>
              <a:gd name="connsiteX676" fmla="*/ 2081211 w 7467600"/>
              <a:gd name="connsiteY676" fmla="*/ 2528916 h 6858000"/>
              <a:gd name="connsiteX677" fmla="*/ 2199067 w 7467600"/>
              <a:gd name="connsiteY677" fmla="*/ 2884061 h 6858000"/>
              <a:gd name="connsiteX678" fmla="*/ 3192586 w 7467600"/>
              <a:gd name="connsiteY678" fmla="*/ 3411496 h 6858000"/>
              <a:gd name="connsiteX679" fmla="*/ 3182620 w 7467600"/>
              <a:gd name="connsiteY679" fmla="*/ 3483279 h 6858000"/>
              <a:gd name="connsiteX680" fmla="*/ 2435119 w 7467600"/>
              <a:gd name="connsiteY680" fmla="*/ 3080173 h 6858000"/>
              <a:gd name="connsiteX681" fmla="*/ 2410152 w 7467600"/>
              <a:gd name="connsiteY681" fmla="*/ 3063751 h 6858000"/>
              <a:gd name="connsiteX682" fmla="*/ 2408099 w 7467600"/>
              <a:gd name="connsiteY682" fmla="*/ 3064403 h 6858000"/>
              <a:gd name="connsiteX683" fmla="*/ 2407218 w 7467600"/>
              <a:gd name="connsiteY683" fmla="*/ 3070324 h 6858000"/>
              <a:gd name="connsiteX684" fmla="*/ 2380138 w 7467600"/>
              <a:gd name="connsiteY684" fmla="*/ 3099341 h 6858000"/>
              <a:gd name="connsiteX685" fmla="*/ 1765923 w 7467600"/>
              <a:gd name="connsiteY685" fmla="*/ 3581043 h 6858000"/>
              <a:gd name="connsiteX686" fmla="*/ 1702258 w 7467600"/>
              <a:gd name="connsiteY686" fmla="*/ 3612286 h 6858000"/>
              <a:gd name="connsiteX687" fmla="*/ 1538370 w 7467600"/>
              <a:gd name="connsiteY687" fmla="*/ 3811804 h 6858000"/>
              <a:gd name="connsiteX688" fmla="*/ 542867 w 7467600"/>
              <a:gd name="connsiteY688" fmla="*/ 4944092 h 6858000"/>
              <a:gd name="connsiteX689" fmla="*/ 515800 w 7467600"/>
              <a:gd name="connsiteY689" fmla="*/ 4862180 h 6858000"/>
              <a:gd name="connsiteX690" fmla="*/ 909145 w 7467600"/>
              <a:gd name="connsiteY690" fmla="*/ 4199225 h 6858000"/>
              <a:gd name="connsiteX691" fmla="*/ 1214067 w 7467600"/>
              <a:gd name="connsiteY691" fmla="*/ 3908561 h 6858000"/>
              <a:gd name="connsiteX692" fmla="*/ 640967 w 7467600"/>
              <a:gd name="connsiteY692" fmla="*/ 4105601 h 6858000"/>
              <a:gd name="connsiteX693" fmla="*/ 112563 w 7467600"/>
              <a:gd name="connsiteY693" fmla="*/ 4396952 h 6858000"/>
              <a:gd name="connsiteX694" fmla="*/ 0 w 7467600"/>
              <a:gd name="connsiteY694" fmla="*/ 4466006 h 6858000"/>
              <a:gd name="connsiteX695" fmla="*/ 0 w 7467600"/>
              <a:gd name="connsiteY695" fmla="*/ 4233763 h 6858000"/>
              <a:gd name="connsiteX696" fmla="*/ 36881 w 7467600"/>
              <a:gd name="connsiteY696" fmla="*/ 4200118 h 6858000"/>
              <a:gd name="connsiteX697" fmla="*/ 910534 w 7467600"/>
              <a:gd name="connsiteY697" fmla="*/ 3629753 h 6858000"/>
              <a:gd name="connsiteX698" fmla="*/ 1578717 w 7467600"/>
              <a:gd name="connsiteY698" fmla="*/ 3575982 h 6858000"/>
              <a:gd name="connsiteX699" fmla="*/ 2338780 w 7467600"/>
              <a:gd name="connsiteY699" fmla="*/ 3033725 h 6858000"/>
              <a:gd name="connsiteX700" fmla="*/ 1807991 w 7467600"/>
              <a:gd name="connsiteY700" fmla="*/ 2807184 h 6858000"/>
              <a:gd name="connsiteX701" fmla="*/ 1416358 w 7467600"/>
              <a:gd name="connsiteY701" fmla="*/ 3112571 h 6858000"/>
              <a:gd name="connsiteX702" fmla="*/ 939066 w 7467600"/>
              <a:gd name="connsiteY702" fmla="*/ 3378798 h 6858000"/>
              <a:gd name="connsiteX703" fmla="*/ 115099 w 7467600"/>
              <a:gd name="connsiteY703" fmla="*/ 3607650 h 6858000"/>
              <a:gd name="connsiteX704" fmla="*/ 97284 w 7467600"/>
              <a:gd name="connsiteY704" fmla="*/ 3520393 h 6858000"/>
              <a:gd name="connsiteX705" fmla="*/ 922050 w 7467600"/>
              <a:gd name="connsiteY705" fmla="*/ 3074867 h 6858000"/>
              <a:gd name="connsiteX706" fmla="*/ 1405265 w 7467600"/>
              <a:gd name="connsiteY706" fmla="*/ 3016319 h 6858000"/>
              <a:gd name="connsiteX707" fmla="*/ 1407512 w 7467600"/>
              <a:gd name="connsiteY707" fmla="*/ 3018001 h 6858000"/>
              <a:gd name="connsiteX708" fmla="*/ 1726266 w 7467600"/>
              <a:gd name="connsiteY708" fmla="*/ 2777274 h 6858000"/>
              <a:gd name="connsiteX709" fmla="*/ 625390 w 7467600"/>
              <a:gd name="connsiteY709" fmla="*/ 2514541 h 6858000"/>
              <a:gd name="connsiteX710" fmla="*/ 619799 w 7467600"/>
              <a:gd name="connsiteY710" fmla="*/ 2527180 h 6858000"/>
              <a:gd name="connsiteX711" fmla="*/ 310030 w 7467600"/>
              <a:gd name="connsiteY711" fmla="*/ 2771818 h 6858000"/>
              <a:gd name="connsiteX712" fmla="*/ 173877 w 7467600"/>
              <a:gd name="connsiteY712" fmla="*/ 2937056 h 6858000"/>
              <a:gd name="connsiteX713" fmla="*/ 77889 w 7467600"/>
              <a:gd name="connsiteY713" fmla="*/ 3138440 h 6858000"/>
              <a:gd name="connsiteX714" fmla="*/ 0 w 7467600"/>
              <a:gd name="connsiteY714" fmla="*/ 3271395 h 6858000"/>
              <a:gd name="connsiteX715" fmla="*/ 0 w 7467600"/>
              <a:gd name="connsiteY715" fmla="*/ 3153002 h 6858000"/>
              <a:gd name="connsiteX716" fmla="*/ 2386 w 7467600"/>
              <a:gd name="connsiteY716" fmla="*/ 3149203 h 6858000"/>
              <a:gd name="connsiteX717" fmla="*/ 89753 w 7467600"/>
              <a:gd name="connsiteY717" fmla="*/ 2987702 h 6858000"/>
              <a:gd name="connsiteX718" fmla="*/ 76869 w 7467600"/>
              <a:gd name="connsiteY718" fmla="*/ 3005404 h 6858000"/>
              <a:gd name="connsiteX719" fmla="*/ 32049 w 7467600"/>
              <a:gd name="connsiteY719" fmla="*/ 3065814 h 6858000"/>
              <a:gd name="connsiteX720" fmla="*/ 0 w 7467600"/>
              <a:gd name="connsiteY720" fmla="*/ 3108744 h 6858000"/>
              <a:gd name="connsiteX721" fmla="*/ 0 w 7467600"/>
              <a:gd name="connsiteY721" fmla="*/ 3058059 h 6858000"/>
              <a:gd name="connsiteX722" fmla="*/ 7610 w 7467600"/>
              <a:gd name="connsiteY722" fmla="*/ 3047889 h 6858000"/>
              <a:gd name="connsiteX723" fmla="*/ 52419 w 7467600"/>
              <a:gd name="connsiteY723" fmla="*/ 2987479 h 6858000"/>
              <a:gd name="connsiteX724" fmla="*/ 59142 w 7467600"/>
              <a:gd name="connsiteY724" fmla="*/ 2978488 h 6858000"/>
              <a:gd name="connsiteX725" fmla="*/ 0 w 7467600"/>
              <a:gd name="connsiteY725" fmla="*/ 3015334 h 6858000"/>
              <a:gd name="connsiteX726" fmla="*/ 0 w 7467600"/>
              <a:gd name="connsiteY726" fmla="*/ 2914286 h 6858000"/>
              <a:gd name="connsiteX727" fmla="*/ 36383 w 7467600"/>
              <a:gd name="connsiteY727" fmla="*/ 2901128 h 6858000"/>
              <a:gd name="connsiteX728" fmla="*/ 156329 w 7467600"/>
              <a:gd name="connsiteY728" fmla="*/ 2840533 h 6858000"/>
              <a:gd name="connsiteX729" fmla="*/ 358355 w 7467600"/>
              <a:gd name="connsiteY729" fmla="*/ 2620471 h 6858000"/>
              <a:gd name="connsiteX730" fmla="*/ 510577 w 7467600"/>
              <a:gd name="connsiteY730" fmla="*/ 2501244 h 6858000"/>
              <a:gd name="connsiteX731" fmla="*/ 211967 w 7467600"/>
              <a:gd name="connsiteY731" fmla="*/ 2479171 h 6858000"/>
              <a:gd name="connsiteX732" fmla="*/ 0 w 7467600"/>
              <a:gd name="connsiteY732" fmla="*/ 2476398 h 6858000"/>
              <a:gd name="connsiteX733" fmla="*/ 0 w 7467600"/>
              <a:gd name="connsiteY733" fmla="*/ 2389189 h 6858000"/>
              <a:gd name="connsiteX734" fmla="*/ 103062 w 7467600"/>
              <a:gd name="connsiteY734" fmla="*/ 2389518 h 6858000"/>
              <a:gd name="connsiteX735" fmla="*/ 510734 w 7467600"/>
              <a:gd name="connsiteY735" fmla="*/ 2416201 h 6858000"/>
              <a:gd name="connsiteX736" fmla="*/ 279257 w 7467600"/>
              <a:gd name="connsiteY736" fmla="*/ 2092102 h 6858000"/>
              <a:gd name="connsiteX737" fmla="*/ 65265 w 7467600"/>
              <a:gd name="connsiteY737" fmla="*/ 2006049 h 6858000"/>
              <a:gd name="connsiteX738" fmla="*/ 0 w 7467600"/>
              <a:gd name="connsiteY738" fmla="*/ 1982532 h 6858000"/>
              <a:gd name="connsiteX739" fmla="*/ 0 w 7467600"/>
              <a:gd name="connsiteY739" fmla="*/ 1912789 h 6858000"/>
              <a:gd name="connsiteX740" fmla="*/ 97460 w 7467600"/>
              <a:gd name="connsiteY740" fmla="*/ 1953725 h 6858000"/>
              <a:gd name="connsiteX741" fmla="*/ 221272 w 7467600"/>
              <a:gd name="connsiteY741" fmla="*/ 1980766 h 6858000"/>
              <a:gd name="connsiteX742" fmla="*/ 116765 w 7467600"/>
              <a:gd name="connsiteY742" fmla="*/ 1911033 h 6858000"/>
              <a:gd name="connsiteX743" fmla="*/ 16405 w 7467600"/>
              <a:gd name="connsiteY743" fmla="*/ 1803412 h 6858000"/>
              <a:gd name="connsiteX744" fmla="*/ 0 w 7467600"/>
              <a:gd name="connsiteY744" fmla="*/ 1784777 h 6858000"/>
              <a:gd name="connsiteX745" fmla="*/ 0 w 7467600"/>
              <a:gd name="connsiteY745" fmla="*/ 1740082 h 6858000"/>
              <a:gd name="connsiteX746" fmla="*/ 39394 w 7467600"/>
              <a:gd name="connsiteY746" fmla="*/ 1784856 h 6858000"/>
              <a:gd name="connsiteX747" fmla="*/ 135813 w 7467600"/>
              <a:gd name="connsiteY747" fmla="*/ 1888838 h 6858000"/>
              <a:gd name="connsiteX748" fmla="*/ 242575 w 7467600"/>
              <a:gd name="connsiteY748" fmla="*/ 1958841 h 6858000"/>
              <a:gd name="connsiteX749" fmla="*/ 82197 w 7467600"/>
              <a:gd name="connsiteY749" fmla="*/ 1754826 h 6858000"/>
              <a:gd name="connsiteX750" fmla="*/ 0 w 7467600"/>
              <a:gd name="connsiteY750" fmla="*/ 1679650 h 6858000"/>
              <a:gd name="connsiteX751" fmla="*/ 0 w 7467600"/>
              <a:gd name="connsiteY751" fmla="*/ 1602463 h 6858000"/>
              <a:gd name="connsiteX752" fmla="*/ 84689 w 7467600"/>
              <a:gd name="connsiteY752" fmla="*/ 1677442 h 6858000"/>
              <a:gd name="connsiteX753" fmla="*/ 298437 w 7467600"/>
              <a:gd name="connsiteY753" fmla="*/ 1968019 h 6858000"/>
              <a:gd name="connsiteX754" fmla="*/ 227269 w 7467600"/>
              <a:gd name="connsiteY754" fmla="*/ 1114064 h 6858000"/>
              <a:gd name="connsiteX755" fmla="*/ 248003 w 7467600"/>
              <a:gd name="connsiteY755" fmla="*/ 1089613 h 6858000"/>
              <a:gd name="connsiteX756" fmla="*/ 427020 w 7467600"/>
              <a:gd name="connsiteY756" fmla="*/ 1619803 h 6858000"/>
              <a:gd name="connsiteX757" fmla="*/ 340345 w 7467600"/>
              <a:gd name="connsiteY757" fmla="*/ 2027739 h 6858000"/>
              <a:gd name="connsiteX758" fmla="*/ 360865 w 7467600"/>
              <a:gd name="connsiteY758" fmla="*/ 2044827 h 6858000"/>
              <a:gd name="connsiteX759" fmla="*/ 560414 w 7467600"/>
              <a:gd name="connsiteY759" fmla="*/ 2421457 h 6858000"/>
              <a:gd name="connsiteX760" fmla="*/ 1359703 w 7467600"/>
              <a:gd name="connsiteY760" fmla="*/ 2578554 h 6858000"/>
              <a:gd name="connsiteX761" fmla="*/ 1359422 w 7467600"/>
              <a:gd name="connsiteY761" fmla="*/ 2577994 h 6858000"/>
              <a:gd name="connsiteX762" fmla="*/ 828701 w 7467600"/>
              <a:gd name="connsiteY762" fmla="*/ 1839520 h 6858000"/>
              <a:gd name="connsiteX763" fmla="*/ 494427 w 7467600"/>
              <a:gd name="connsiteY763" fmla="*/ 1092333 h 6858000"/>
              <a:gd name="connsiteX764" fmla="*/ 506322 w 7467600"/>
              <a:gd name="connsiteY764" fmla="*/ 1020997 h 6858000"/>
              <a:gd name="connsiteX765" fmla="*/ 4570198 w 7467600"/>
              <a:gd name="connsiteY765" fmla="*/ 978081 h 6858000"/>
              <a:gd name="connsiteX766" fmla="*/ 4523691 w 7467600"/>
              <a:gd name="connsiteY766" fmla="*/ 1127776 h 6858000"/>
              <a:gd name="connsiteX767" fmla="*/ 4509875 w 7467600"/>
              <a:gd name="connsiteY767" fmla="*/ 1167552 h 6858000"/>
              <a:gd name="connsiteX768" fmla="*/ 4478168 w 7467600"/>
              <a:gd name="connsiteY768" fmla="*/ 1260735 h 6858000"/>
              <a:gd name="connsiteX769" fmla="*/ 4409309 w 7467600"/>
              <a:gd name="connsiteY769" fmla="*/ 1666996 h 6858000"/>
              <a:gd name="connsiteX770" fmla="*/ 4370031 w 7467600"/>
              <a:gd name="connsiteY770" fmla="*/ 1955666 h 6858000"/>
              <a:gd name="connsiteX771" fmla="*/ 4570198 w 7467600"/>
              <a:gd name="connsiteY771" fmla="*/ 978081 h 6858000"/>
              <a:gd name="connsiteX772" fmla="*/ 4557898 w 7467600"/>
              <a:gd name="connsiteY772" fmla="*/ 900011 h 6858000"/>
              <a:gd name="connsiteX773" fmla="*/ 4344840 w 7467600"/>
              <a:gd name="connsiteY773" fmla="*/ 1922038 h 6858000"/>
              <a:gd name="connsiteX774" fmla="*/ 4378710 w 7467600"/>
              <a:gd name="connsiteY774" fmla="*/ 1665516 h 6858000"/>
              <a:gd name="connsiteX775" fmla="*/ 4448798 w 7467600"/>
              <a:gd name="connsiteY775" fmla="*/ 1253024 h 6858000"/>
              <a:gd name="connsiteX776" fmla="*/ 4480315 w 7467600"/>
              <a:gd name="connsiteY776" fmla="*/ 1158454 h 6858000"/>
              <a:gd name="connsiteX777" fmla="*/ 4494133 w 7467600"/>
              <a:gd name="connsiteY777" fmla="*/ 1118676 h 6858000"/>
              <a:gd name="connsiteX778" fmla="*/ 4557898 w 7467600"/>
              <a:gd name="connsiteY778" fmla="*/ 900011 h 6858000"/>
              <a:gd name="connsiteX779" fmla="*/ 5870151 w 7467600"/>
              <a:gd name="connsiteY779" fmla="*/ 898890 h 6858000"/>
              <a:gd name="connsiteX780" fmla="*/ 5861335 w 7467600"/>
              <a:gd name="connsiteY780" fmla="*/ 899177 h 6858000"/>
              <a:gd name="connsiteX781" fmla="*/ 5843702 w 7467600"/>
              <a:gd name="connsiteY781" fmla="*/ 899748 h 6858000"/>
              <a:gd name="connsiteX782" fmla="*/ 5651107 w 7467600"/>
              <a:gd name="connsiteY782" fmla="*/ 920306 h 6858000"/>
              <a:gd name="connsiteX783" fmla="*/ 5459407 w 7467600"/>
              <a:gd name="connsiteY783" fmla="*/ 940975 h 6858000"/>
              <a:gd name="connsiteX784" fmla="*/ 5374846 w 7467600"/>
              <a:gd name="connsiteY784" fmla="*/ 941988 h 6858000"/>
              <a:gd name="connsiteX785" fmla="*/ 5256105 w 7467600"/>
              <a:gd name="connsiteY785" fmla="*/ 945632 h 6858000"/>
              <a:gd name="connsiteX786" fmla="*/ 5107071 w 7467600"/>
              <a:gd name="connsiteY786" fmla="*/ 969720 h 6858000"/>
              <a:gd name="connsiteX787" fmla="*/ 4998681 w 7467600"/>
              <a:gd name="connsiteY787" fmla="*/ 988771 h 6858000"/>
              <a:gd name="connsiteX788" fmla="*/ 5870151 w 7467600"/>
              <a:gd name="connsiteY788" fmla="*/ 898890 h 6858000"/>
              <a:gd name="connsiteX789" fmla="*/ 5504425 w 7467600"/>
              <a:gd name="connsiteY789" fmla="*/ 848067 h 6858000"/>
              <a:gd name="connsiteX790" fmla="*/ 4968849 w 7467600"/>
              <a:gd name="connsiteY790" fmla="*/ 962318 h 6858000"/>
              <a:gd name="connsiteX791" fmla="*/ 5104039 w 7467600"/>
              <a:gd name="connsiteY791" fmla="*/ 940634 h 6858000"/>
              <a:gd name="connsiteX792" fmla="*/ 5256311 w 7467600"/>
              <a:gd name="connsiteY792" fmla="*/ 916490 h 6858000"/>
              <a:gd name="connsiteX793" fmla="*/ 5377381 w 7467600"/>
              <a:gd name="connsiteY793" fmla="*/ 912671 h 6858000"/>
              <a:gd name="connsiteX794" fmla="*/ 5460148 w 7467600"/>
              <a:gd name="connsiteY794" fmla="*/ 911442 h 6858000"/>
              <a:gd name="connsiteX795" fmla="*/ 5648971 w 7467600"/>
              <a:gd name="connsiteY795" fmla="*/ 891331 h 6858000"/>
              <a:gd name="connsiteX796" fmla="*/ 5844807 w 7467600"/>
              <a:gd name="connsiteY796" fmla="*/ 870718 h 6858000"/>
              <a:gd name="connsiteX797" fmla="*/ 5862975 w 7467600"/>
              <a:gd name="connsiteY797" fmla="*/ 869756 h 6858000"/>
              <a:gd name="connsiteX798" fmla="*/ 5920887 w 7467600"/>
              <a:gd name="connsiteY798" fmla="*/ 865929 h 6858000"/>
              <a:gd name="connsiteX799" fmla="*/ 5504425 w 7467600"/>
              <a:gd name="connsiteY799" fmla="*/ 848067 h 6858000"/>
              <a:gd name="connsiteX800" fmla="*/ 3607114 w 7467600"/>
              <a:gd name="connsiteY800" fmla="*/ 467441 h 6858000"/>
              <a:gd name="connsiteX801" fmla="*/ 3296242 w 7467600"/>
              <a:gd name="connsiteY801" fmla="*/ 807991 h 6858000"/>
              <a:gd name="connsiteX802" fmla="*/ 3174674 w 7467600"/>
              <a:gd name="connsiteY802" fmla="*/ 919759 h 6858000"/>
              <a:gd name="connsiteX803" fmla="*/ 3042978 w 7467600"/>
              <a:gd name="connsiteY803" fmla="*/ 1054894 h 6858000"/>
              <a:gd name="connsiteX804" fmla="*/ 2968914 w 7467600"/>
              <a:gd name="connsiteY804" fmla="*/ 1133756 h 6858000"/>
              <a:gd name="connsiteX805" fmla="*/ 3103823 w 7467600"/>
              <a:gd name="connsiteY805" fmla="*/ 1026814 h 6858000"/>
              <a:gd name="connsiteX806" fmla="*/ 3607114 w 7467600"/>
              <a:gd name="connsiteY806" fmla="*/ 467441 h 6858000"/>
              <a:gd name="connsiteX807" fmla="*/ 3744487 w 7467600"/>
              <a:gd name="connsiteY807" fmla="*/ 383136 h 6858000"/>
              <a:gd name="connsiteX808" fmla="*/ 3970213 w 7467600"/>
              <a:gd name="connsiteY808" fmla="*/ 995559 h 6858000"/>
              <a:gd name="connsiteX809" fmla="*/ 3744487 w 7467600"/>
              <a:gd name="connsiteY809" fmla="*/ 383136 h 6858000"/>
              <a:gd name="connsiteX810" fmla="*/ 3624562 w 7467600"/>
              <a:gd name="connsiteY810" fmla="*/ 367041 h 6858000"/>
              <a:gd name="connsiteX811" fmla="*/ 3489712 w 7467600"/>
              <a:gd name="connsiteY811" fmla="*/ 485386 h 6858000"/>
              <a:gd name="connsiteX812" fmla="*/ 3182994 w 7467600"/>
              <a:gd name="connsiteY812" fmla="*/ 828265 h 6858000"/>
              <a:gd name="connsiteX813" fmla="*/ 2892114 w 7467600"/>
              <a:gd name="connsiteY813" fmla="*/ 1172635 h 6858000"/>
              <a:gd name="connsiteX814" fmla="*/ 3021459 w 7467600"/>
              <a:gd name="connsiteY814" fmla="*/ 1035385 h 6858000"/>
              <a:gd name="connsiteX815" fmla="*/ 3153873 w 7467600"/>
              <a:gd name="connsiteY815" fmla="*/ 898971 h 6858000"/>
              <a:gd name="connsiteX816" fmla="*/ 3276511 w 7467600"/>
              <a:gd name="connsiteY816" fmla="*/ 786423 h 6858000"/>
              <a:gd name="connsiteX817" fmla="*/ 3584154 w 7467600"/>
              <a:gd name="connsiteY817" fmla="*/ 448218 h 6858000"/>
              <a:gd name="connsiteX818" fmla="*/ 3624562 w 7467600"/>
              <a:gd name="connsiteY818" fmla="*/ 367041 h 6858000"/>
              <a:gd name="connsiteX819" fmla="*/ 3766672 w 7467600"/>
              <a:gd name="connsiteY819" fmla="*/ 359429 h 6858000"/>
              <a:gd name="connsiteX820" fmla="*/ 3996338 w 7467600"/>
              <a:gd name="connsiteY820" fmla="*/ 968237 h 6858000"/>
              <a:gd name="connsiteX821" fmla="*/ 3766672 w 7467600"/>
              <a:gd name="connsiteY821" fmla="*/ 359429 h 6858000"/>
              <a:gd name="connsiteX822" fmla="*/ 5805386 w 7467600"/>
              <a:gd name="connsiteY822" fmla="*/ 239240 h 6858000"/>
              <a:gd name="connsiteX823" fmla="*/ 5736947 w 7467600"/>
              <a:gd name="connsiteY823" fmla="*/ 261367 h 6858000"/>
              <a:gd name="connsiteX824" fmla="*/ 5427012 w 7467600"/>
              <a:gd name="connsiteY824" fmla="*/ 311272 h 6858000"/>
              <a:gd name="connsiteX825" fmla="*/ 5147818 w 7467600"/>
              <a:gd name="connsiteY825" fmla="*/ 322112 h 6858000"/>
              <a:gd name="connsiteX826" fmla="*/ 5060854 w 7467600"/>
              <a:gd name="connsiteY826" fmla="*/ 311882 h 6858000"/>
              <a:gd name="connsiteX827" fmla="*/ 4945989 w 7467600"/>
              <a:gd name="connsiteY827" fmla="*/ 300516 h 6858000"/>
              <a:gd name="connsiteX828" fmla="*/ 5410479 w 7467600"/>
              <a:gd name="connsiteY828" fmla="*/ 348434 h 6858000"/>
              <a:gd name="connsiteX829" fmla="*/ 5805386 w 7467600"/>
              <a:gd name="connsiteY829" fmla="*/ 239240 h 6858000"/>
              <a:gd name="connsiteX830" fmla="*/ 5905192 w 7467600"/>
              <a:gd name="connsiteY830" fmla="*/ 163079 h 6858000"/>
              <a:gd name="connsiteX831" fmla="*/ 5865655 w 7467600"/>
              <a:gd name="connsiteY831" fmla="*/ 171901 h 6858000"/>
              <a:gd name="connsiteX832" fmla="*/ 5259740 w 7467600"/>
              <a:gd name="connsiteY832" fmla="*/ 257013 h 6858000"/>
              <a:gd name="connsiteX833" fmla="*/ 5208466 w 7467600"/>
              <a:gd name="connsiteY833" fmla="*/ 257550 h 6858000"/>
              <a:gd name="connsiteX834" fmla="*/ 4980204 w 7467600"/>
              <a:gd name="connsiteY834" fmla="*/ 271903 h 6858000"/>
              <a:gd name="connsiteX835" fmla="*/ 5068068 w 7467600"/>
              <a:gd name="connsiteY835" fmla="*/ 282244 h 6858000"/>
              <a:gd name="connsiteX836" fmla="*/ 5153231 w 7467600"/>
              <a:gd name="connsiteY836" fmla="*/ 292240 h 6858000"/>
              <a:gd name="connsiteX837" fmla="*/ 5426491 w 7467600"/>
              <a:gd name="connsiteY837" fmla="*/ 281128 h 6858000"/>
              <a:gd name="connsiteX838" fmla="*/ 5731212 w 7467600"/>
              <a:gd name="connsiteY838" fmla="*/ 231951 h 6858000"/>
              <a:gd name="connsiteX839" fmla="*/ 5905192 w 7467600"/>
              <a:gd name="connsiteY839" fmla="*/ 163079 h 6858000"/>
              <a:gd name="connsiteX840" fmla="*/ 5944437 w 7467600"/>
              <a:gd name="connsiteY840" fmla="*/ 113829 h 6858000"/>
              <a:gd name="connsiteX841" fmla="*/ 5825032 w 7467600"/>
              <a:gd name="connsiteY841" fmla="*/ 146405 h 6858000"/>
              <a:gd name="connsiteX842" fmla="*/ 4955599 w 7467600"/>
              <a:gd name="connsiteY842" fmla="*/ 247008 h 6858000"/>
              <a:gd name="connsiteX843" fmla="*/ 5210104 w 7467600"/>
              <a:gd name="connsiteY843" fmla="*/ 228123 h 6858000"/>
              <a:gd name="connsiteX844" fmla="*/ 5261015 w 7467600"/>
              <a:gd name="connsiteY844" fmla="*/ 227087 h 6858000"/>
              <a:gd name="connsiteX845" fmla="*/ 5861181 w 7467600"/>
              <a:gd name="connsiteY845" fmla="*/ 143093 h 6858000"/>
              <a:gd name="connsiteX846" fmla="*/ 5961252 w 7467600"/>
              <a:gd name="connsiteY846" fmla="*/ 114820 h 6858000"/>
              <a:gd name="connsiteX847" fmla="*/ 5944437 w 7467600"/>
              <a:gd name="connsiteY847" fmla="*/ 113829 h 6858000"/>
              <a:gd name="connsiteX848" fmla="*/ 3882765 w 7467600"/>
              <a:gd name="connsiteY848" fmla="*/ 0 h 6858000"/>
              <a:gd name="connsiteX849" fmla="*/ 3995099 w 7467600"/>
              <a:gd name="connsiteY849" fmla="*/ 0 h 6858000"/>
              <a:gd name="connsiteX850" fmla="*/ 4163818 w 7467600"/>
              <a:gd name="connsiteY850" fmla="*/ 234104 h 6858000"/>
              <a:gd name="connsiteX851" fmla="*/ 4172099 w 7467600"/>
              <a:gd name="connsiteY851" fmla="*/ 234207 h 6858000"/>
              <a:gd name="connsiteX852" fmla="*/ 4784282 w 7467600"/>
              <a:gd name="connsiteY852" fmla="*/ 276561 h 6858000"/>
              <a:gd name="connsiteX853" fmla="*/ 4801687 w 7467600"/>
              <a:gd name="connsiteY853" fmla="*/ 267764 h 6858000"/>
              <a:gd name="connsiteX854" fmla="*/ 6082788 w 7467600"/>
              <a:gd name="connsiteY854" fmla="*/ 64119 h 6858000"/>
              <a:gd name="connsiteX855" fmla="*/ 6099442 w 7467600"/>
              <a:gd name="connsiteY855" fmla="*/ 82568 h 6858000"/>
              <a:gd name="connsiteX856" fmla="*/ 4804137 w 7467600"/>
              <a:gd name="connsiteY856" fmla="*/ 320931 h 6858000"/>
              <a:gd name="connsiteX857" fmla="*/ 4227047 w 7467600"/>
              <a:gd name="connsiteY857" fmla="*/ 313415 h 6858000"/>
              <a:gd name="connsiteX858" fmla="*/ 4346041 w 7467600"/>
              <a:gd name="connsiteY858" fmla="*/ 456086 h 6858000"/>
              <a:gd name="connsiteX859" fmla="*/ 4870967 w 7467600"/>
              <a:gd name="connsiteY859" fmla="*/ 963061 h 6858000"/>
              <a:gd name="connsiteX860" fmla="*/ 4889647 w 7467600"/>
              <a:gd name="connsiteY860" fmla="*/ 957147 h 6858000"/>
              <a:gd name="connsiteX861" fmla="*/ 5422504 w 7467600"/>
              <a:gd name="connsiteY861" fmla="*/ 805191 h 6858000"/>
              <a:gd name="connsiteX862" fmla="*/ 6087656 w 7467600"/>
              <a:gd name="connsiteY862" fmla="*/ 826703 h 6858000"/>
              <a:gd name="connsiteX863" fmla="*/ 6058717 w 7467600"/>
              <a:gd name="connsiteY863" fmla="*/ 865992 h 6858000"/>
              <a:gd name="connsiteX864" fmla="*/ 4974153 w 7467600"/>
              <a:gd name="connsiteY864" fmla="*/ 1045456 h 6858000"/>
              <a:gd name="connsiteX865" fmla="*/ 5627835 w 7467600"/>
              <a:gd name="connsiteY865" fmla="*/ 1472077 h 6858000"/>
              <a:gd name="connsiteX866" fmla="*/ 5629817 w 7467600"/>
              <a:gd name="connsiteY866" fmla="*/ 1471412 h 6858000"/>
              <a:gd name="connsiteX867" fmla="*/ 5634124 w 7467600"/>
              <a:gd name="connsiteY867" fmla="*/ 1470572 h 6858000"/>
              <a:gd name="connsiteX868" fmla="*/ 5755832 w 7467600"/>
              <a:gd name="connsiteY868" fmla="*/ 1383886 h 6858000"/>
              <a:gd name="connsiteX869" fmla="*/ 6014186 w 7467600"/>
              <a:gd name="connsiteY869" fmla="*/ 1279799 h 6858000"/>
              <a:gd name="connsiteX870" fmla="*/ 6901619 w 7467600"/>
              <a:gd name="connsiteY870" fmla="*/ 1047874 h 6858000"/>
              <a:gd name="connsiteX871" fmla="*/ 6931566 w 7467600"/>
              <a:gd name="connsiteY871" fmla="*/ 1062034 h 6858000"/>
              <a:gd name="connsiteX872" fmla="*/ 5790982 w 7467600"/>
              <a:gd name="connsiteY872" fmla="*/ 1561380 h 6858000"/>
              <a:gd name="connsiteX873" fmla="*/ 6188971 w 7467600"/>
              <a:gd name="connsiteY873" fmla="*/ 1755168 h 6858000"/>
              <a:gd name="connsiteX874" fmla="*/ 6202446 w 7467600"/>
              <a:gd name="connsiteY874" fmla="*/ 1752268 h 6858000"/>
              <a:gd name="connsiteX875" fmla="*/ 7179560 w 7467600"/>
              <a:gd name="connsiteY875" fmla="*/ 1467551 h 6858000"/>
              <a:gd name="connsiteX876" fmla="*/ 7158730 w 7467600"/>
              <a:gd name="connsiteY876" fmla="*/ 1507835 h 6858000"/>
              <a:gd name="connsiteX877" fmla="*/ 6326959 w 7467600"/>
              <a:gd name="connsiteY877" fmla="*/ 1817686 h 6858000"/>
              <a:gd name="connsiteX878" fmla="*/ 6537433 w 7467600"/>
              <a:gd name="connsiteY878" fmla="*/ 1907790 h 6858000"/>
              <a:gd name="connsiteX879" fmla="*/ 6550221 w 7467600"/>
              <a:gd name="connsiteY879" fmla="*/ 1910729 h 6858000"/>
              <a:gd name="connsiteX880" fmla="*/ 6964438 w 7467600"/>
              <a:gd name="connsiteY880" fmla="*/ 2209505 h 6858000"/>
              <a:gd name="connsiteX881" fmla="*/ 7367862 w 7467600"/>
              <a:gd name="connsiteY881" fmla="*/ 2806833 h 6858000"/>
              <a:gd name="connsiteX882" fmla="*/ 7364329 w 7467600"/>
              <a:gd name="connsiteY882" fmla="*/ 2826907 h 6858000"/>
              <a:gd name="connsiteX883" fmla="*/ 7290545 w 7467600"/>
              <a:gd name="connsiteY883" fmla="*/ 2850663 h 6858000"/>
              <a:gd name="connsiteX884" fmla="*/ 6472036 w 7467600"/>
              <a:gd name="connsiteY884" fmla="*/ 1959003 h 6858000"/>
              <a:gd name="connsiteX885" fmla="*/ 5792897 w 7467600"/>
              <a:gd name="connsiteY885" fmla="*/ 1647747 h 6858000"/>
              <a:gd name="connsiteX886" fmla="*/ 5842751 w 7467600"/>
              <a:gd name="connsiteY886" fmla="*/ 1816112 h 6858000"/>
              <a:gd name="connsiteX887" fmla="*/ 5847424 w 7467600"/>
              <a:gd name="connsiteY887" fmla="*/ 1815776 h 6858000"/>
              <a:gd name="connsiteX888" fmla="*/ 6399821 w 7467600"/>
              <a:gd name="connsiteY888" fmla="*/ 2344799 h 6858000"/>
              <a:gd name="connsiteX889" fmla="*/ 6323232 w 7467600"/>
              <a:gd name="connsiteY889" fmla="*/ 2389634 h 6858000"/>
              <a:gd name="connsiteX890" fmla="*/ 5942958 w 7467600"/>
              <a:gd name="connsiteY890" fmla="*/ 2077708 h 6858000"/>
              <a:gd name="connsiteX891" fmla="*/ 5921559 w 7467600"/>
              <a:gd name="connsiteY891" fmla="*/ 2378596 h 6858000"/>
              <a:gd name="connsiteX892" fmla="*/ 5817651 w 7467600"/>
              <a:gd name="connsiteY892" fmla="*/ 3023919 h 6858000"/>
              <a:gd name="connsiteX893" fmla="*/ 5729634 w 7467600"/>
              <a:gd name="connsiteY893" fmla="*/ 3051849 h 6858000"/>
              <a:gd name="connsiteX894" fmla="*/ 5611018 w 7467600"/>
              <a:gd name="connsiteY894" fmla="*/ 2316769 h 6858000"/>
              <a:gd name="connsiteX895" fmla="*/ 5687608 w 7467600"/>
              <a:gd name="connsiteY895" fmla="*/ 2039972 h 6858000"/>
              <a:gd name="connsiteX896" fmla="*/ 5657554 w 7467600"/>
              <a:gd name="connsiteY896" fmla="*/ 1576445 h 6858000"/>
              <a:gd name="connsiteX897" fmla="*/ 5150475 w 7467600"/>
              <a:gd name="connsiteY897" fmla="*/ 1274012 h 6858000"/>
              <a:gd name="connsiteX898" fmla="*/ 5349142 w 7467600"/>
              <a:gd name="connsiteY898" fmla="*/ 2204405 h 6858000"/>
              <a:gd name="connsiteX899" fmla="*/ 5262214 w 7467600"/>
              <a:gd name="connsiteY899" fmla="*/ 2233836 h 6858000"/>
              <a:gd name="connsiteX900" fmla="*/ 4981539 w 7467600"/>
              <a:gd name="connsiteY900" fmla="*/ 1542201 h 6858000"/>
              <a:gd name="connsiteX901" fmla="*/ 4958461 w 7467600"/>
              <a:gd name="connsiteY901" fmla="*/ 1136957 h 6858000"/>
              <a:gd name="connsiteX902" fmla="*/ 4655015 w 7467600"/>
              <a:gd name="connsiteY902" fmla="*/ 891426 h 6858000"/>
              <a:gd name="connsiteX903" fmla="*/ 4348002 w 7467600"/>
              <a:gd name="connsiteY903" fmla="*/ 2205895 h 6858000"/>
              <a:gd name="connsiteX904" fmla="*/ 4262250 w 7467600"/>
              <a:gd name="connsiteY904" fmla="*/ 2219972 h 6858000"/>
              <a:gd name="connsiteX905" fmla="*/ 4550611 w 7467600"/>
              <a:gd name="connsiteY905" fmla="*/ 817540 h 6858000"/>
              <a:gd name="connsiteX906" fmla="*/ 4564418 w 7467600"/>
              <a:gd name="connsiteY906" fmla="*/ 808293 h 6858000"/>
              <a:gd name="connsiteX907" fmla="*/ 4266388 w 7467600"/>
              <a:gd name="connsiteY907" fmla="*/ 500083 h 6858000"/>
              <a:gd name="connsiteX908" fmla="*/ 4032842 w 7467600"/>
              <a:gd name="connsiteY908" fmla="*/ 211809 h 6858000"/>
              <a:gd name="connsiteX909" fmla="*/ 3882765 w 7467600"/>
              <a:gd name="connsiteY909" fmla="*/ 0 h 6858000"/>
              <a:gd name="connsiteX910" fmla="*/ 3721337 w 7467600"/>
              <a:gd name="connsiteY910" fmla="*/ 0 h 6858000"/>
              <a:gd name="connsiteX911" fmla="*/ 3797544 w 7467600"/>
              <a:gd name="connsiteY911" fmla="*/ 0 h 6858000"/>
              <a:gd name="connsiteX912" fmla="*/ 3775734 w 7467600"/>
              <a:gd name="connsiteY912" fmla="*/ 95131 h 6858000"/>
              <a:gd name="connsiteX913" fmla="*/ 3724807 w 7467600"/>
              <a:gd name="connsiteY913" fmla="*/ 272257 h 6858000"/>
              <a:gd name="connsiteX914" fmla="*/ 3726844 w 7467600"/>
              <a:gd name="connsiteY914" fmla="*/ 282988 h 6858000"/>
              <a:gd name="connsiteX915" fmla="*/ 3742664 w 7467600"/>
              <a:gd name="connsiteY915" fmla="*/ 279918 h 6858000"/>
              <a:gd name="connsiteX916" fmla="*/ 4103910 w 7467600"/>
              <a:gd name="connsiteY916" fmla="*/ 1161917 h 6858000"/>
              <a:gd name="connsiteX917" fmla="*/ 4020269 w 7467600"/>
              <a:gd name="connsiteY917" fmla="*/ 1200406 h 6858000"/>
              <a:gd name="connsiteX918" fmla="*/ 3674882 w 7467600"/>
              <a:gd name="connsiteY918" fmla="*/ 488524 h 6858000"/>
              <a:gd name="connsiteX919" fmla="*/ 3132682 w 7467600"/>
              <a:gd name="connsiteY919" fmla="*/ 1072284 h 6858000"/>
              <a:gd name="connsiteX920" fmla="*/ 2716346 w 7467600"/>
              <a:gd name="connsiteY920" fmla="*/ 1276376 h 6858000"/>
              <a:gd name="connsiteX921" fmla="*/ 2716772 w 7467600"/>
              <a:gd name="connsiteY921" fmla="*/ 1255462 h 6858000"/>
              <a:gd name="connsiteX922" fmla="*/ 3471096 w 7467600"/>
              <a:gd name="connsiteY922" fmla="*/ 437072 h 6858000"/>
              <a:gd name="connsiteX923" fmla="*/ 3639057 w 7467600"/>
              <a:gd name="connsiteY923" fmla="*/ 286334 h 6858000"/>
              <a:gd name="connsiteX924" fmla="*/ 3640309 w 7467600"/>
              <a:gd name="connsiteY924" fmla="*/ 284664 h 6858000"/>
              <a:gd name="connsiteX925" fmla="*/ 3646022 w 7467600"/>
              <a:gd name="connsiteY925" fmla="*/ 276711 h 6858000"/>
              <a:gd name="connsiteX926" fmla="*/ 3707943 w 7467600"/>
              <a:gd name="connsiteY926" fmla="*/ 65958 h 6858000"/>
              <a:gd name="connsiteX927" fmla="*/ 3721337 w 7467600"/>
              <a:gd name="connsiteY927" fmla="*/ 0 h 6858000"/>
              <a:gd name="connsiteX928" fmla="*/ 2867960 w 7467600"/>
              <a:gd name="connsiteY928" fmla="*/ 0 h 6858000"/>
              <a:gd name="connsiteX929" fmla="*/ 2926351 w 7467600"/>
              <a:gd name="connsiteY929" fmla="*/ 0 h 6858000"/>
              <a:gd name="connsiteX930" fmla="*/ 2902823 w 7467600"/>
              <a:gd name="connsiteY930" fmla="*/ 262929 h 6858000"/>
              <a:gd name="connsiteX931" fmla="*/ 2940663 w 7467600"/>
              <a:gd name="connsiteY931" fmla="*/ 140884 h 6858000"/>
              <a:gd name="connsiteX932" fmla="*/ 2947039 w 7467600"/>
              <a:gd name="connsiteY932" fmla="*/ 122524 h 6858000"/>
              <a:gd name="connsiteX933" fmla="*/ 2984316 w 7467600"/>
              <a:gd name="connsiteY933" fmla="*/ 0 h 6858000"/>
              <a:gd name="connsiteX934" fmla="*/ 3016114 w 7467600"/>
              <a:gd name="connsiteY934" fmla="*/ 0 h 6858000"/>
              <a:gd name="connsiteX935" fmla="*/ 2979949 w 7467600"/>
              <a:gd name="connsiteY935" fmla="*/ 119274 h 6858000"/>
              <a:gd name="connsiteX936" fmla="*/ 3023879 w 7467600"/>
              <a:gd name="connsiteY936" fmla="*/ 0 h 6858000"/>
              <a:gd name="connsiteX937" fmla="*/ 3105400 w 7467600"/>
              <a:gd name="connsiteY937" fmla="*/ 0 h 6858000"/>
              <a:gd name="connsiteX938" fmla="*/ 3094669 w 7467600"/>
              <a:gd name="connsiteY938" fmla="*/ 30308 h 6858000"/>
              <a:gd name="connsiteX939" fmla="*/ 2901945 w 7467600"/>
              <a:gd name="connsiteY939" fmla="*/ 466538 h 6858000"/>
              <a:gd name="connsiteX940" fmla="*/ 2815209 w 7467600"/>
              <a:gd name="connsiteY940" fmla="*/ 497361 h 6858000"/>
              <a:gd name="connsiteX941" fmla="*/ 2844845 w 7467600"/>
              <a:gd name="connsiteY941" fmla="*/ 127638 h 6858000"/>
              <a:gd name="connsiteX942" fmla="*/ 2867960 w 7467600"/>
              <a:gd name="connsiteY942" fmla="*/ 0 h 6858000"/>
              <a:gd name="connsiteX943" fmla="*/ 1057230 w 7467600"/>
              <a:gd name="connsiteY943" fmla="*/ 0 h 6858000"/>
              <a:gd name="connsiteX944" fmla="*/ 1111003 w 7467600"/>
              <a:gd name="connsiteY944" fmla="*/ 0 h 6858000"/>
              <a:gd name="connsiteX945" fmla="*/ 1125553 w 7467600"/>
              <a:gd name="connsiteY945" fmla="*/ 52588 h 6858000"/>
              <a:gd name="connsiteX946" fmla="*/ 1304276 w 7467600"/>
              <a:gd name="connsiteY946" fmla="*/ 476275 h 6858000"/>
              <a:gd name="connsiteX947" fmla="*/ 1492066 w 7467600"/>
              <a:gd name="connsiteY947" fmla="*/ 886333 h 6858000"/>
              <a:gd name="connsiteX948" fmla="*/ 1423698 w 7467600"/>
              <a:gd name="connsiteY948" fmla="*/ 710817 h 6858000"/>
              <a:gd name="connsiteX949" fmla="*/ 1357609 w 7467600"/>
              <a:gd name="connsiteY949" fmla="*/ 532892 h 6858000"/>
              <a:gd name="connsiteX950" fmla="*/ 1309550 w 7467600"/>
              <a:gd name="connsiteY950" fmla="*/ 374031 h 6858000"/>
              <a:gd name="connsiteX951" fmla="*/ 1193673 w 7467600"/>
              <a:gd name="connsiteY951" fmla="*/ 49533 h 6858000"/>
              <a:gd name="connsiteX952" fmla="*/ 1164391 w 7467600"/>
              <a:gd name="connsiteY952" fmla="*/ 0 h 6858000"/>
              <a:gd name="connsiteX953" fmla="*/ 1200666 w 7467600"/>
              <a:gd name="connsiteY953" fmla="*/ 0 h 6858000"/>
              <a:gd name="connsiteX954" fmla="*/ 1223408 w 7467600"/>
              <a:gd name="connsiteY954" fmla="*/ 38996 h 6858000"/>
              <a:gd name="connsiteX955" fmla="*/ 1339635 w 7467600"/>
              <a:gd name="connsiteY955" fmla="*/ 365517 h 6858000"/>
              <a:gd name="connsiteX956" fmla="*/ 1387469 w 7467600"/>
              <a:gd name="connsiteY956" fmla="*/ 523079 h 6858000"/>
              <a:gd name="connsiteX957" fmla="*/ 1452685 w 7467600"/>
              <a:gd name="connsiteY957" fmla="*/ 699806 h 6858000"/>
              <a:gd name="connsiteX958" fmla="*/ 1492092 w 7467600"/>
              <a:gd name="connsiteY958" fmla="*/ 800424 h 6858000"/>
              <a:gd name="connsiteX959" fmla="*/ 1455302 w 7467600"/>
              <a:gd name="connsiteY959" fmla="*/ 632913 h 6858000"/>
              <a:gd name="connsiteX960" fmla="*/ 1222336 w 7467600"/>
              <a:gd name="connsiteY960" fmla="*/ 9480 h 6858000"/>
              <a:gd name="connsiteX961" fmla="*/ 1214634 w 7467600"/>
              <a:gd name="connsiteY961" fmla="*/ 0 h 6858000"/>
              <a:gd name="connsiteX962" fmla="*/ 1289827 w 7467600"/>
              <a:gd name="connsiteY962" fmla="*/ 0 h 6858000"/>
              <a:gd name="connsiteX963" fmla="*/ 1321076 w 7467600"/>
              <a:gd name="connsiteY963" fmla="*/ 59722 h 6858000"/>
              <a:gd name="connsiteX964" fmla="*/ 1512579 w 7467600"/>
              <a:gd name="connsiteY964" fmla="*/ 626441 h 6858000"/>
              <a:gd name="connsiteX965" fmla="*/ 1506076 w 7467600"/>
              <a:gd name="connsiteY965" fmla="*/ 1089289 h 6858000"/>
              <a:gd name="connsiteX966" fmla="*/ 1486346 w 7467600"/>
              <a:gd name="connsiteY966" fmla="*/ 1079919 h 6858000"/>
              <a:gd name="connsiteX967" fmla="*/ 1070511 w 7467600"/>
              <a:gd name="connsiteY967" fmla="*/ 48609 h 6858000"/>
              <a:gd name="connsiteX968" fmla="*/ 1057230 w 7467600"/>
              <a:gd name="connsiteY968" fmla="*/ 0 h 6858000"/>
              <a:gd name="connsiteX969" fmla="*/ 43151 w 7467600"/>
              <a:gd name="connsiteY969" fmla="*/ 0 h 6858000"/>
              <a:gd name="connsiteX970" fmla="*/ 95283 w 7467600"/>
              <a:gd name="connsiteY970" fmla="*/ 0 h 6858000"/>
              <a:gd name="connsiteX971" fmla="*/ 300708 w 7467600"/>
              <a:gd name="connsiteY971" fmla="*/ 154571 h 6858000"/>
              <a:gd name="connsiteX972" fmla="*/ 530414 w 7467600"/>
              <a:gd name="connsiteY972" fmla="*/ 354673 h 6858000"/>
              <a:gd name="connsiteX973" fmla="*/ 333785 w 7467600"/>
              <a:gd name="connsiteY973" fmla="*/ 161564 h 6858000"/>
              <a:gd name="connsiteX974" fmla="*/ 147005 w 7467600"/>
              <a:gd name="connsiteY974" fmla="*/ 0 h 6858000"/>
              <a:gd name="connsiteX975" fmla="*/ 272509 w 7467600"/>
              <a:gd name="connsiteY975" fmla="*/ 0 h 6858000"/>
              <a:gd name="connsiteX976" fmla="*/ 326276 w 7467600"/>
              <a:gd name="connsiteY976" fmla="*/ 45847 h 6858000"/>
              <a:gd name="connsiteX977" fmla="*/ 823759 w 7467600"/>
              <a:gd name="connsiteY977" fmla="*/ 574145 h 6858000"/>
              <a:gd name="connsiteX978" fmla="*/ 811254 w 7467600"/>
              <a:gd name="connsiteY978" fmla="*/ 665546 h 6858000"/>
              <a:gd name="connsiteX979" fmla="*/ 154042 w 7467600"/>
              <a:gd name="connsiteY979" fmla="*/ 261522 h 6858000"/>
              <a:gd name="connsiteX980" fmla="*/ 13550 w 7467600"/>
              <a:gd name="connsiteY980" fmla="*/ 158423 h 6858000"/>
              <a:gd name="connsiteX981" fmla="*/ 0 w 7467600"/>
              <a:gd name="connsiteY981" fmla="*/ 146618 h 6858000"/>
              <a:gd name="connsiteX982" fmla="*/ 0 w 7467600"/>
              <a:gd name="connsiteY982" fmla="*/ 59161 h 6858000"/>
              <a:gd name="connsiteX983" fmla="*/ 45427 w 7467600"/>
              <a:gd name="connsiteY983" fmla="*/ 101078 h 6858000"/>
              <a:gd name="connsiteX984" fmla="*/ 630103 w 7467600"/>
              <a:gd name="connsiteY984" fmla="*/ 485885 h 6858000"/>
              <a:gd name="connsiteX985" fmla="*/ 532040 w 7467600"/>
              <a:gd name="connsiteY985" fmla="*/ 399359 h 6858000"/>
              <a:gd name="connsiteX986" fmla="*/ 517618 w 7467600"/>
              <a:gd name="connsiteY986" fmla="*/ 385726 h 6858000"/>
              <a:gd name="connsiteX987" fmla="*/ 285074 w 7467600"/>
              <a:gd name="connsiteY987" fmla="*/ 182755 h 6858000"/>
              <a:gd name="connsiteX988" fmla="*/ 43151 w 7467600"/>
              <a:gd name="connsiteY98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312201 w 7467600"/>
              <a:gd name="connsiteY131" fmla="*/ 5128278 h 6858000"/>
              <a:gd name="connsiteX132" fmla="*/ 1903353 w 7467600"/>
              <a:gd name="connsiteY132" fmla="*/ 5044827 h 6858000"/>
              <a:gd name="connsiteX133" fmla="*/ 1936931 w 7467600"/>
              <a:gd name="connsiteY133" fmla="*/ 5093954 h 6858000"/>
              <a:gd name="connsiteX134" fmla="*/ 2195868 w 7467600"/>
              <a:gd name="connsiteY134" fmla="*/ 5396574 h 6858000"/>
              <a:gd name="connsiteX135" fmla="*/ 2088852 w 7467600"/>
              <a:gd name="connsiteY135" fmla="*/ 5166123 h 6858000"/>
              <a:gd name="connsiteX136" fmla="*/ 1958241 w 7467600"/>
              <a:gd name="connsiteY136" fmla="*/ 5067955 h 6858000"/>
              <a:gd name="connsiteX137" fmla="*/ 1903353 w 7467600"/>
              <a:gd name="connsiteY137" fmla="*/ 5044827 h 6858000"/>
              <a:gd name="connsiteX138" fmla="*/ 1979378 w 7467600"/>
              <a:gd name="connsiteY138" fmla="*/ 4769504 h 6858000"/>
              <a:gd name="connsiteX139" fmla="*/ 2882120 w 7467600"/>
              <a:gd name="connsiteY139" fmla="*/ 5064547 h 6858000"/>
              <a:gd name="connsiteX140" fmla="*/ 2793103 w 7467600"/>
              <a:gd name="connsiteY140" fmla="*/ 5039699 h 6858000"/>
              <a:gd name="connsiteX141" fmla="*/ 2770041 w 7467600"/>
              <a:gd name="connsiteY141" fmla="*/ 5033634 h 6858000"/>
              <a:gd name="connsiteX142" fmla="*/ 1979378 w 7467600"/>
              <a:gd name="connsiteY142" fmla="*/ 4769504 h 6858000"/>
              <a:gd name="connsiteX143" fmla="*/ 1927410 w 7467600"/>
              <a:gd name="connsiteY143" fmla="*/ 4716164 h 6858000"/>
              <a:gd name="connsiteX144" fmla="*/ 1959587 w 7467600"/>
              <a:gd name="connsiteY144" fmla="*/ 4728849 h 6858000"/>
              <a:gd name="connsiteX145" fmla="*/ 2777707 w 7467600"/>
              <a:gd name="connsiteY145" fmla="*/ 5003991 h 6858000"/>
              <a:gd name="connsiteX146" fmla="*/ 2800768 w 7467600"/>
              <a:gd name="connsiteY146" fmla="*/ 5010056 h 6858000"/>
              <a:gd name="connsiteX147" fmla="*/ 2879408 w 7467600"/>
              <a:gd name="connsiteY147" fmla="*/ 5031590 h 6858000"/>
              <a:gd name="connsiteX148" fmla="*/ 2862295 w 7467600"/>
              <a:gd name="connsiteY148" fmla="*/ 5022958 h 6858000"/>
              <a:gd name="connsiteX149" fmla="*/ 2813343 w 7467600"/>
              <a:gd name="connsiteY149" fmla="*/ 4998369 h 6858000"/>
              <a:gd name="connsiteX150" fmla="*/ 2646245 w 7467600"/>
              <a:gd name="connsiteY150" fmla="*/ 4930999 h 6858000"/>
              <a:gd name="connsiteX151" fmla="*/ 1999243 w 7467600"/>
              <a:gd name="connsiteY151" fmla="*/ 4730524 h 6858000"/>
              <a:gd name="connsiteX152" fmla="*/ 1979527 w 7467600"/>
              <a:gd name="connsiteY152" fmla="*/ 4726651 h 6858000"/>
              <a:gd name="connsiteX153" fmla="*/ 1927410 w 7467600"/>
              <a:gd name="connsiteY153" fmla="*/ 4716164 h 6858000"/>
              <a:gd name="connsiteX154" fmla="*/ 1997014 w 7467600"/>
              <a:gd name="connsiteY154" fmla="*/ 4698007 h 6858000"/>
              <a:gd name="connsiteX155" fmla="*/ 2005458 w 7467600"/>
              <a:gd name="connsiteY155" fmla="*/ 4699540 h 6858000"/>
              <a:gd name="connsiteX156" fmla="*/ 2657186 w 7467600"/>
              <a:gd name="connsiteY156" fmla="*/ 4901687 h 6858000"/>
              <a:gd name="connsiteX157" fmla="*/ 2826662 w 7467600"/>
              <a:gd name="connsiteY157" fmla="*/ 4970362 h 6858000"/>
              <a:gd name="connsiteX158" fmla="*/ 2876100 w 7467600"/>
              <a:gd name="connsiteY158" fmla="*/ 4995397 h 6858000"/>
              <a:gd name="connsiteX159" fmla="*/ 3042600 w 7467600"/>
              <a:gd name="connsiteY159" fmla="*/ 5059532 h 6858000"/>
              <a:gd name="connsiteX160" fmla="*/ 1997014 w 7467600"/>
              <a:gd name="connsiteY160" fmla="*/ 4698007 h 6858000"/>
              <a:gd name="connsiteX161" fmla="*/ 2305292 w 7467600"/>
              <a:gd name="connsiteY161" fmla="*/ 4219492 h 6858000"/>
              <a:gd name="connsiteX162" fmla="*/ 3360922 w 7467600"/>
              <a:gd name="connsiteY162" fmla="*/ 4529373 h 6858000"/>
              <a:gd name="connsiteX163" fmla="*/ 3492420 w 7467600"/>
              <a:gd name="connsiteY163" fmla="*/ 4510145 h 6858000"/>
              <a:gd name="connsiteX164" fmla="*/ 3364086 w 7467600"/>
              <a:gd name="connsiteY164" fmla="*/ 4480340 h 6858000"/>
              <a:gd name="connsiteX165" fmla="*/ 3225818 w 7467600"/>
              <a:gd name="connsiteY165" fmla="*/ 4411822 h 6858000"/>
              <a:gd name="connsiteX166" fmla="*/ 3129696 w 7467600"/>
              <a:gd name="connsiteY166" fmla="*/ 4360704 h 6858000"/>
              <a:gd name="connsiteX167" fmla="*/ 2814545 w 7467600"/>
              <a:gd name="connsiteY167" fmla="*/ 4282955 h 6858000"/>
              <a:gd name="connsiteX168" fmla="*/ 2305292 w 7467600"/>
              <a:gd name="connsiteY168" fmla="*/ 4219492 h 6858000"/>
              <a:gd name="connsiteX169" fmla="*/ 2626982 w 7467600"/>
              <a:gd name="connsiteY169" fmla="*/ 4206450 h 6858000"/>
              <a:gd name="connsiteX170" fmla="*/ 2490617 w 7467600"/>
              <a:gd name="connsiteY170" fmla="*/ 4206951 h 6858000"/>
              <a:gd name="connsiteX171" fmla="*/ 2819869 w 7467600"/>
              <a:gd name="connsiteY171" fmla="*/ 4252936 h 6858000"/>
              <a:gd name="connsiteX172" fmla="*/ 3143018 w 7467600"/>
              <a:gd name="connsiteY172" fmla="*/ 4332698 h 6858000"/>
              <a:gd name="connsiteX173" fmla="*/ 3241520 w 7467600"/>
              <a:gd name="connsiteY173" fmla="*/ 4385112 h 6858000"/>
              <a:gd name="connsiteX174" fmla="*/ 3374575 w 7467600"/>
              <a:gd name="connsiteY174" fmla="*/ 4451517 h 6858000"/>
              <a:gd name="connsiteX175" fmla="*/ 3505221 w 7467600"/>
              <a:gd name="connsiteY175" fmla="*/ 4480757 h 6858000"/>
              <a:gd name="connsiteX176" fmla="*/ 2626982 w 7467600"/>
              <a:gd name="connsiteY176" fmla="*/ 4206450 h 6858000"/>
              <a:gd name="connsiteX177" fmla="*/ 1310106 w 7467600"/>
              <a:gd name="connsiteY177" fmla="*/ 3943217 h 6858000"/>
              <a:gd name="connsiteX178" fmla="*/ 854994 w 7467600"/>
              <a:gd name="connsiteY178" fmla="*/ 4399136 h 6858000"/>
              <a:gd name="connsiteX179" fmla="*/ 742462 w 7467600"/>
              <a:gd name="connsiteY179" fmla="*/ 4594648 h 6858000"/>
              <a:gd name="connsiteX180" fmla="*/ 820602 w 7467600"/>
              <a:gd name="connsiteY180" fmla="*/ 4485915 h 6858000"/>
              <a:gd name="connsiteX181" fmla="*/ 878295 w 7467600"/>
              <a:gd name="connsiteY181" fmla="*/ 4403594 h 6858000"/>
              <a:gd name="connsiteX182" fmla="*/ 1240607 w 7467600"/>
              <a:gd name="connsiteY182" fmla="*/ 4010401 h 6858000"/>
              <a:gd name="connsiteX183" fmla="*/ 1310106 w 7467600"/>
              <a:gd name="connsiteY183" fmla="*/ 3943217 h 6858000"/>
              <a:gd name="connsiteX184" fmla="*/ 1423113 w 7467600"/>
              <a:gd name="connsiteY184" fmla="*/ 3874565 h 6858000"/>
              <a:gd name="connsiteX185" fmla="*/ 1260565 w 7467600"/>
              <a:gd name="connsiteY185" fmla="*/ 4031982 h 6858000"/>
              <a:gd name="connsiteX186" fmla="*/ 901900 w 7467600"/>
              <a:gd name="connsiteY186" fmla="*/ 4421236 h 6858000"/>
              <a:gd name="connsiteX187" fmla="*/ 845044 w 7467600"/>
              <a:gd name="connsiteY187" fmla="*/ 4502436 h 6858000"/>
              <a:gd name="connsiteX188" fmla="*/ 685926 w 7467600"/>
              <a:gd name="connsiteY188" fmla="*/ 4703069 h 6858000"/>
              <a:gd name="connsiteX189" fmla="*/ 684248 w 7467600"/>
              <a:gd name="connsiteY189" fmla="*/ 4706721 h 6858000"/>
              <a:gd name="connsiteX190" fmla="*/ 1423113 w 7467600"/>
              <a:gd name="connsiteY190" fmla="*/ 3874565 h 6858000"/>
              <a:gd name="connsiteX191" fmla="*/ 3316479 w 7467600"/>
              <a:gd name="connsiteY191" fmla="*/ 3872136 h 6858000"/>
              <a:gd name="connsiteX192" fmla="*/ 3546806 w 7467600"/>
              <a:gd name="connsiteY192" fmla="*/ 4356139 h 6858000"/>
              <a:gd name="connsiteX193" fmla="*/ 3364433 w 7467600"/>
              <a:gd name="connsiteY193" fmla="*/ 3953121 h 6858000"/>
              <a:gd name="connsiteX194" fmla="*/ 3316479 w 7467600"/>
              <a:gd name="connsiteY194" fmla="*/ 3872136 h 6858000"/>
              <a:gd name="connsiteX195" fmla="*/ 3291335 w 7467600"/>
              <a:gd name="connsiteY195" fmla="*/ 3767420 h 6858000"/>
              <a:gd name="connsiteX196" fmla="*/ 3390805 w 7467600"/>
              <a:gd name="connsiteY196" fmla="*/ 3937163 h 6858000"/>
              <a:gd name="connsiteX197" fmla="*/ 3579062 w 7467600"/>
              <a:gd name="connsiteY197" fmla="*/ 4359040 h 6858000"/>
              <a:gd name="connsiteX198" fmla="*/ 3467355 w 7467600"/>
              <a:gd name="connsiteY198" fmla="*/ 3988130 h 6858000"/>
              <a:gd name="connsiteX199" fmla="*/ 3310753 w 7467600"/>
              <a:gd name="connsiteY199" fmla="*/ 3787140 h 6858000"/>
              <a:gd name="connsiteX200" fmla="*/ 3291335 w 7467600"/>
              <a:gd name="connsiteY200" fmla="*/ 3767420 h 6858000"/>
              <a:gd name="connsiteX201" fmla="*/ 1635889 w 7467600"/>
              <a:gd name="connsiteY201" fmla="*/ 3709494 h 6858000"/>
              <a:gd name="connsiteX202" fmla="*/ 1634800 w 7467600"/>
              <a:gd name="connsiteY202" fmla="*/ 3731111 h 6858000"/>
              <a:gd name="connsiteX203" fmla="*/ 1635889 w 7467600"/>
              <a:gd name="connsiteY203" fmla="*/ 3709494 h 6858000"/>
              <a:gd name="connsiteX204" fmla="*/ 1510397 w 7467600"/>
              <a:gd name="connsiteY204" fmla="*/ 3684705 h 6858000"/>
              <a:gd name="connsiteX205" fmla="*/ 1146550 w 7467600"/>
              <a:gd name="connsiteY205" fmla="*/ 3802012 h 6858000"/>
              <a:gd name="connsiteX206" fmla="*/ 698834 w 7467600"/>
              <a:gd name="connsiteY206" fmla="*/ 3952272 h 6858000"/>
              <a:gd name="connsiteX207" fmla="*/ 34256 w 7467600"/>
              <a:gd name="connsiteY207" fmla="*/ 4347603 h 6858000"/>
              <a:gd name="connsiteX208" fmla="*/ 527241 w 7467600"/>
              <a:gd name="connsiteY208" fmla="*/ 4065078 h 6858000"/>
              <a:gd name="connsiteX209" fmla="*/ 1510397 w 7467600"/>
              <a:gd name="connsiteY209" fmla="*/ 3684705 h 6858000"/>
              <a:gd name="connsiteX210" fmla="*/ 1313114 w 7467600"/>
              <a:gd name="connsiteY210" fmla="*/ 3655216 h 6858000"/>
              <a:gd name="connsiteX211" fmla="*/ 1109304 w 7467600"/>
              <a:gd name="connsiteY211" fmla="*/ 3669030 h 6858000"/>
              <a:gd name="connsiteX212" fmla="*/ 8129 w 7467600"/>
              <a:gd name="connsiteY212" fmla="*/ 4330519 h 6858000"/>
              <a:gd name="connsiteX213" fmla="*/ 687572 w 7467600"/>
              <a:gd name="connsiteY213" fmla="*/ 3925629 h 6858000"/>
              <a:gd name="connsiteX214" fmla="*/ 1138365 w 7467600"/>
              <a:gd name="connsiteY214" fmla="*/ 3774515 h 6858000"/>
              <a:gd name="connsiteX215" fmla="*/ 1505579 w 7467600"/>
              <a:gd name="connsiteY215" fmla="*/ 3655526 h 6858000"/>
              <a:gd name="connsiteX216" fmla="*/ 1313114 w 7467600"/>
              <a:gd name="connsiteY216" fmla="*/ 3655216 h 6858000"/>
              <a:gd name="connsiteX217" fmla="*/ 3655073 w 7467600"/>
              <a:gd name="connsiteY217" fmla="*/ 3650884 h 6858000"/>
              <a:gd name="connsiteX218" fmla="*/ 3989938 w 7467600"/>
              <a:gd name="connsiteY218" fmla="*/ 3991685 h 6858000"/>
              <a:gd name="connsiteX219" fmla="*/ 4393907 w 7467600"/>
              <a:gd name="connsiteY219" fmla="*/ 4261258 h 6858000"/>
              <a:gd name="connsiteX220" fmla="*/ 4648051 w 7467600"/>
              <a:gd name="connsiteY220" fmla="*/ 4374051 h 6858000"/>
              <a:gd name="connsiteX221" fmla="*/ 4383389 w 7467600"/>
              <a:gd name="connsiteY221" fmla="*/ 4184369 h 6858000"/>
              <a:gd name="connsiteX222" fmla="*/ 4165508 w 7467600"/>
              <a:gd name="connsiteY222" fmla="*/ 4035196 h 6858000"/>
              <a:gd name="connsiteX223" fmla="*/ 4068162 w 7467600"/>
              <a:gd name="connsiteY223" fmla="*/ 3953394 h 6858000"/>
              <a:gd name="connsiteX224" fmla="*/ 3981416 w 7467600"/>
              <a:gd name="connsiteY224" fmla="*/ 3880482 h 6858000"/>
              <a:gd name="connsiteX225" fmla="*/ 3800147 w 7467600"/>
              <a:gd name="connsiteY225" fmla="*/ 3749872 h 6858000"/>
              <a:gd name="connsiteX226" fmla="*/ 3655073 w 7467600"/>
              <a:gd name="connsiteY226" fmla="*/ 3650884 h 6858000"/>
              <a:gd name="connsiteX227" fmla="*/ 3670252 w 7467600"/>
              <a:gd name="connsiteY227" fmla="*/ 3622798 h 6858000"/>
              <a:gd name="connsiteX228" fmla="*/ 3817258 w 7467600"/>
              <a:gd name="connsiteY228" fmla="*/ 3723577 h 6858000"/>
              <a:gd name="connsiteX229" fmla="*/ 4000461 w 7467600"/>
              <a:gd name="connsiteY229" fmla="*/ 3855966 h 6858000"/>
              <a:gd name="connsiteX230" fmla="*/ 4088180 w 7467600"/>
              <a:gd name="connsiteY230" fmla="*/ 3929774 h 6858000"/>
              <a:gd name="connsiteX231" fmla="*/ 4184555 w 7467600"/>
              <a:gd name="connsiteY231" fmla="*/ 4010683 h 6858000"/>
              <a:gd name="connsiteX232" fmla="*/ 4399563 w 7467600"/>
              <a:gd name="connsiteY232" fmla="*/ 4158106 h 6858000"/>
              <a:gd name="connsiteX233" fmla="*/ 4684469 w 7467600"/>
              <a:gd name="connsiteY233" fmla="*/ 4364680 h 6858000"/>
              <a:gd name="connsiteX234" fmla="*/ 4690271 w 7467600"/>
              <a:gd name="connsiteY234" fmla="*/ 4370034 h 6858000"/>
              <a:gd name="connsiteX235" fmla="*/ 4136093 w 7467600"/>
              <a:gd name="connsiteY235" fmla="*/ 3858466 h 6858000"/>
              <a:gd name="connsiteX236" fmla="*/ 3670252 w 7467600"/>
              <a:gd name="connsiteY236" fmla="*/ 3622798 h 6858000"/>
              <a:gd name="connsiteX237" fmla="*/ 4440129 w 7467600"/>
              <a:gd name="connsiteY237" fmla="*/ 3448571 h 6858000"/>
              <a:gd name="connsiteX238" fmla="*/ 4856525 w 7467600"/>
              <a:gd name="connsiteY238" fmla="*/ 3915351 h 6858000"/>
              <a:gd name="connsiteX239" fmla="*/ 5059055 w 7467600"/>
              <a:gd name="connsiteY239" fmla="*/ 4108918 h 6858000"/>
              <a:gd name="connsiteX240" fmla="*/ 5290070 w 7467600"/>
              <a:gd name="connsiteY240" fmla="*/ 4263619 h 6858000"/>
              <a:gd name="connsiteX241" fmla="*/ 4834991 w 7467600"/>
              <a:gd name="connsiteY241" fmla="*/ 3830985 h 6858000"/>
              <a:gd name="connsiteX242" fmla="*/ 4440129 w 7467600"/>
              <a:gd name="connsiteY242" fmla="*/ 3448571 h 6858000"/>
              <a:gd name="connsiteX243" fmla="*/ 4441737 w 7467600"/>
              <a:gd name="connsiteY243" fmla="*/ 3399734 h 6858000"/>
              <a:gd name="connsiteX244" fmla="*/ 4431236 w 7467600"/>
              <a:gd name="connsiteY244" fmla="*/ 3400954 h 6858000"/>
              <a:gd name="connsiteX245" fmla="*/ 4557150 w 7467600"/>
              <a:gd name="connsiteY245" fmla="*/ 3510023 h 6858000"/>
              <a:gd name="connsiteX246" fmla="*/ 4856936 w 7467600"/>
              <a:gd name="connsiteY246" fmla="*/ 3809146 h 6858000"/>
              <a:gd name="connsiteX247" fmla="*/ 5111996 w 7467600"/>
              <a:gd name="connsiteY247" fmla="*/ 4065759 h 6858000"/>
              <a:gd name="connsiteX248" fmla="*/ 5388878 w 7467600"/>
              <a:gd name="connsiteY248" fmla="*/ 4300185 h 6858000"/>
              <a:gd name="connsiteX249" fmla="*/ 5425556 w 7467600"/>
              <a:gd name="connsiteY249" fmla="*/ 4308967 h 6858000"/>
              <a:gd name="connsiteX250" fmla="*/ 4943646 w 7467600"/>
              <a:gd name="connsiteY250" fmla="*/ 3822916 h 6858000"/>
              <a:gd name="connsiteX251" fmla="*/ 4594837 w 7467600"/>
              <a:gd name="connsiteY251" fmla="*/ 3532274 h 6858000"/>
              <a:gd name="connsiteX252" fmla="*/ 4441737 w 7467600"/>
              <a:gd name="connsiteY252" fmla="*/ 3399734 h 6858000"/>
              <a:gd name="connsiteX253" fmla="*/ 5425834 w 7467600"/>
              <a:gd name="connsiteY253" fmla="*/ 3162785 h 6858000"/>
              <a:gd name="connsiteX254" fmla="*/ 5401644 w 7467600"/>
              <a:gd name="connsiteY254" fmla="*/ 3617847 h 6858000"/>
              <a:gd name="connsiteX255" fmla="*/ 5467256 w 7467600"/>
              <a:gd name="connsiteY255" fmla="*/ 4175494 h 6858000"/>
              <a:gd name="connsiteX256" fmla="*/ 5448069 w 7467600"/>
              <a:gd name="connsiteY256" fmla="*/ 3567554 h 6858000"/>
              <a:gd name="connsiteX257" fmla="*/ 5425834 w 7467600"/>
              <a:gd name="connsiteY257" fmla="*/ 3162785 h 6858000"/>
              <a:gd name="connsiteX258" fmla="*/ 1318687 w 7467600"/>
              <a:gd name="connsiteY258" fmla="*/ 3113840 h 6858000"/>
              <a:gd name="connsiteX259" fmla="*/ 1066793 w 7467600"/>
              <a:gd name="connsiteY259" fmla="*/ 3212171 h 6858000"/>
              <a:gd name="connsiteX260" fmla="*/ 993319 w 7467600"/>
              <a:gd name="connsiteY260" fmla="*/ 3247648 h 6858000"/>
              <a:gd name="connsiteX261" fmla="*/ 853081 w 7467600"/>
              <a:gd name="connsiteY261" fmla="*/ 3312410 h 6858000"/>
              <a:gd name="connsiteX262" fmla="*/ 805957 w 7467600"/>
              <a:gd name="connsiteY262" fmla="*/ 3330443 h 6858000"/>
              <a:gd name="connsiteX263" fmla="*/ 1318687 w 7467600"/>
              <a:gd name="connsiteY263" fmla="*/ 3113840 h 6858000"/>
              <a:gd name="connsiteX264" fmla="*/ 5453702 w 7467600"/>
              <a:gd name="connsiteY264" fmla="*/ 3090882 h 6858000"/>
              <a:gd name="connsiteX265" fmla="*/ 5480135 w 7467600"/>
              <a:gd name="connsiteY265" fmla="*/ 3565802 h 6858000"/>
              <a:gd name="connsiteX266" fmla="*/ 5499023 w 7467600"/>
              <a:gd name="connsiteY266" fmla="*/ 4166310 h 6858000"/>
              <a:gd name="connsiteX267" fmla="*/ 5547022 w 7467600"/>
              <a:gd name="connsiteY267" fmla="*/ 3607838 h 6858000"/>
              <a:gd name="connsiteX268" fmla="*/ 5515964 w 7467600"/>
              <a:gd name="connsiteY268" fmla="*/ 3378541 h 6858000"/>
              <a:gd name="connsiteX269" fmla="*/ 5453702 w 7467600"/>
              <a:gd name="connsiteY269" fmla="*/ 3090882 h 6858000"/>
              <a:gd name="connsiteX270" fmla="*/ 1238695 w 7467600"/>
              <a:gd name="connsiteY270" fmla="*/ 3076820 h 6858000"/>
              <a:gd name="connsiteX271" fmla="*/ 716371 w 7467600"/>
              <a:gd name="connsiteY271" fmla="*/ 3293249 h 6858000"/>
              <a:gd name="connsiteX272" fmla="*/ 579522 w 7467600"/>
              <a:gd name="connsiteY272" fmla="*/ 3371759 h 6858000"/>
              <a:gd name="connsiteX273" fmla="*/ 600288 w 7467600"/>
              <a:gd name="connsiteY273" fmla="*/ 3365555 h 6858000"/>
              <a:gd name="connsiteX274" fmla="*/ 840692 w 7467600"/>
              <a:gd name="connsiteY274" fmla="*/ 3284921 h 6858000"/>
              <a:gd name="connsiteX275" fmla="*/ 979248 w 7467600"/>
              <a:gd name="connsiteY275" fmla="*/ 3221003 h 6858000"/>
              <a:gd name="connsiteX276" fmla="*/ 1053282 w 7467600"/>
              <a:gd name="connsiteY276" fmla="*/ 3185247 h 6858000"/>
              <a:gd name="connsiteX277" fmla="*/ 1320603 w 7467600"/>
              <a:gd name="connsiteY277" fmla="*/ 3081281 h 6858000"/>
              <a:gd name="connsiteX278" fmla="*/ 1238695 w 7467600"/>
              <a:gd name="connsiteY278" fmla="*/ 3076820 h 6858000"/>
              <a:gd name="connsiteX279" fmla="*/ 5425627 w 7467600"/>
              <a:gd name="connsiteY279" fmla="*/ 2954192 h 6858000"/>
              <a:gd name="connsiteX280" fmla="*/ 5470770 w 7467600"/>
              <a:gd name="connsiteY280" fmla="*/ 3005435 h 6858000"/>
              <a:gd name="connsiteX281" fmla="*/ 5519779 w 7467600"/>
              <a:gd name="connsiteY281" fmla="*/ 4359223 h 6858000"/>
              <a:gd name="connsiteX282" fmla="*/ 5520293 w 7467600"/>
              <a:gd name="connsiteY282" fmla="*/ 4360602 h 6858000"/>
              <a:gd name="connsiteX283" fmla="*/ 5767221 w 7467600"/>
              <a:gd name="connsiteY283" fmla="*/ 4665564 h 6858000"/>
              <a:gd name="connsiteX284" fmla="*/ 6937169 w 7467600"/>
              <a:gd name="connsiteY284" fmla="*/ 4815941 h 6858000"/>
              <a:gd name="connsiteX285" fmla="*/ 6953922 w 7467600"/>
              <a:gd name="connsiteY285" fmla="*/ 4890068 h 6858000"/>
              <a:gd name="connsiteX286" fmla="*/ 6071359 w 7467600"/>
              <a:gd name="connsiteY286" fmla="*/ 4770770 h 6858000"/>
              <a:gd name="connsiteX287" fmla="*/ 6038839 w 7467600"/>
              <a:gd name="connsiteY287" fmla="*/ 4764474 h 6858000"/>
              <a:gd name="connsiteX288" fmla="*/ 6038706 w 7467600"/>
              <a:gd name="connsiteY288" fmla="*/ 4763847 h 6858000"/>
              <a:gd name="connsiteX289" fmla="*/ 6037784 w 7467600"/>
              <a:gd name="connsiteY289" fmla="*/ 4764270 h 6858000"/>
              <a:gd name="connsiteX290" fmla="*/ 6038839 w 7467600"/>
              <a:gd name="connsiteY290" fmla="*/ 4764474 h 6858000"/>
              <a:gd name="connsiteX291" fmla="*/ 6040338 w 7467600"/>
              <a:gd name="connsiteY291" fmla="*/ 4771418 h 6858000"/>
              <a:gd name="connsiteX292" fmla="*/ 6024488 w 7467600"/>
              <a:gd name="connsiteY292" fmla="*/ 4809903 h 6858000"/>
              <a:gd name="connsiteX293" fmla="*/ 5599771 w 7467600"/>
              <a:gd name="connsiteY293" fmla="*/ 5509652 h 6858000"/>
              <a:gd name="connsiteX294" fmla="*/ 5548843 w 7467600"/>
              <a:gd name="connsiteY294" fmla="*/ 5563845 h 6858000"/>
              <a:gd name="connsiteX295" fmla="*/ 5940952 w 7467600"/>
              <a:gd name="connsiteY295" fmla="*/ 6250028 h 6858000"/>
              <a:gd name="connsiteX296" fmla="*/ 6043441 w 7467600"/>
              <a:gd name="connsiteY296" fmla="*/ 6665847 h 6858000"/>
              <a:gd name="connsiteX297" fmla="*/ 6093432 w 7467600"/>
              <a:gd name="connsiteY297" fmla="*/ 6858000 h 6858000"/>
              <a:gd name="connsiteX298" fmla="*/ 6034344 w 7467600"/>
              <a:gd name="connsiteY298" fmla="*/ 6858000 h 6858000"/>
              <a:gd name="connsiteX299" fmla="*/ 6026679 w 7467600"/>
              <a:gd name="connsiteY299" fmla="*/ 6836959 h 6858000"/>
              <a:gd name="connsiteX300" fmla="*/ 5800441 w 7467600"/>
              <a:gd name="connsiteY300" fmla="*/ 6335286 h 6858000"/>
              <a:gd name="connsiteX301" fmla="*/ 5526562 w 7467600"/>
              <a:gd name="connsiteY301" fmla="*/ 5705388 h 6858000"/>
              <a:gd name="connsiteX302" fmla="*/ 5519640 w 7467600"/>
              <a:gd name="connsiteY302" fmla="*/ 5683774 h 6858000"/>
              <a:gd name="connsiteX303" fmla="*/ 5844559 w 7467600"/>
              <a:gd name="connsiteY303" fmla="*/ 6553349 h 6858000"/>
              <a:gd name="connsiteX304" fmla="*/ 5975994 w 7467600"/>
              <a:gd name="connsiteY304" fmla="*/ 6858000 h 6858000"/>
              <a:gd name="connsiteX305" fmla="*/ 5898547 w 7467600"/>
              <a:gd name="connsiteY305" fmla="*/ 6858000 h 6858000"/>
              <a:gd name="connsiteX306" fmla="*/ 5682041 w 7467600"/>
              <a:gd name="connsiteY306" fmla="*/ 6355860 h 6858000"/>
              <a:gd name="connsiteX307" fmla="*/ 5461758 w 7467600"/>
              <a:gd name="connsiteY307" fmla="*/ 5820220 h 6858000"/>
              <a:gd name="connsiteX308" fmla="*/ 5237282 w 7467600"/>
              <a:gd name="connsiteY308" fmla="*/ 6579086 h 6858000"/>
              <a:gd name="connsiteX309" fmla="*/ 5115009 w 7467600"/>
              <a:gd name="connsiteY309" fmla="*/ 6858000 h 6858000"/>
              <a:gd name="connsiteX310" fmla="*/ 5028074 w 7467600"/>
              <a:gd name="connsiteY310" fmla="*/ 6858000 h 6858000"/>
              <a:gd name="connsiteX311" fmla="*/ 5079508 w 7467600"/>
              <a:gd name="connsiteY311" fmla="*/ 6749074 h 6858000"/>
              <a:gd name="connsiteX312" fmla="*/ 5371846 w 7467600"/>
              <a:gd name="connsiteY312" fmla="*/ 5924413 h 6858000"/>
              <a:gd name="connsiteX313" fmla="*/ 5270512 w 7467600"/>
              <a:gd name="connsiteY313" fmla="*/ 6138975 h 6858000"/>
              <a:gd name="connsiteX314" fmla="*/ 5062409 w 7467600"/>
              <a:gd name="connsiteY314" fmla="*/ 6653544 h 6858000"/>
              <a:gd name="connsiteX315" fmla="*/ 5036628 w 7467600"/>
              <a:gd name="connsiteY315" fmla="*/ 6754247 h 6858000"/>
              <a:gd name="connsiteX316" fmla="*/ 5009112 w 7467600"/>
              <a:gd name="connsiteY316" fmla="*/ 6858000 h 6858000"/>
              <a:gd name="connsiteX317" fmla="*/ 4976679 w 7467600"/>
              <a:gd name="connsiteY317" fmla="*/ 6858000 h 6858000"/>
              <a:gd name="connsiteX318" fmla="*/ 5006537 w 7467600"/>
              <a:gd name="connsiteY318" fmla="*/ 6747068 h 6858000"/>
              <a:gd name="connsiteX319" fmla="*/ 5032723 w 7467600"/>
              <a:gd name="connsiteY319" fmla="*/ 6644957 h 6858000"/>
              <a:gd name="connsiteX320" fmla="*/ 5242949 w 7467600"/>
              <a:gd name="connsiteY320" fmla="*/ 6125175 h 6858000"/>
              <a:gd name="connsiteX321" fmla="*/ 5286321 w 7467600"/>
              <a:gd name="connsiteY321" fmla="*/ 6033555 h 6858000"/>
              <a:gd name="connsiteX322" fmla="*/ 5008210 w 7467600"/>
              <a:gd name="connsiteY322" fmla="*/ 6649194 h 6858000"/>
              <a:gd name="connsiteX323" fmla="*/ 4986321 w 7467600"/>
              <a:gd name="connsiteY323" fmla="*/ 6765687 h 6858000"/>
              <a:gd name="connsiteX324" fmla="*/ 4973474 w 7467600"/>
              <a:gd name="connsiteY324" fmla="*/ 6858000 h 6858000"/>
              <a:gd name="connsiteX325" fmla="*/ 4907178 w 7467600"/>
              <a:gd name="connsiteY325" fmla="*/ 6858000 h 6858000"/>
              <a:gd name="connsiteX326" fmla="*/ 4910810 w 7467600"/>
              <a:gd name="connsiteY326" fmla="*/ 6829660 h 6858000"/>
              <a:gd name="connsiteX327" fmla="*/ 4987461 w 7467600"/>
              <a:gd name="connsiteY327" fmla="*/ 6432994 h 6858000"/>
              <a:gd name="connsiteX328" fmla="*/ 5179262 w 7467600"/>
              <a:gd name="connsiteY328" fmla="*/ 6035044 h 6858000"/>
              <a:gd name="connsiteX329" fmla="*/ 4689678 w 7467600"/>
              <a:gd name="connsiteY329" fmla="*/ 6440241 h 6858000"/>
              <a:gd name="connsiteX330" fmla="*/ 4477543 w 7467600"/>
              <a:gd name="connsiteY330" fmla="*/ 6674836 h 6858000"/>
              <a:gd name="connsiteX331" fmla="*/ 4329957 w 7467600"/>
              <a:gd name="connsiteY331" fmla="*/ 6858000 h 6858000"/>
              <a:gd name="connsiteX332" fmla="*/ 4218595 w 7467600"/>
              <a:gd name="connsiteY332" fmla="*/ 6858000 h 6858000"/>
              <a:gd name="connsiteX333" fmla="*/ 4368888 w 7467600"/>
              <a:gd name="connsiteY333" fmla="*/ 6668412 h 6858000"/>
              <a:gd name="connsiteX334" fmla="*/ 4563091 w 7467600"/>
              <a:gd name="connsiteY334" fmla="*/ 6442508 h 6858000"/>
              <a:gd name="connsiteX335" fmla="*/ 5387324 w 7467600"/>
              <a:gd name="connsiteY335" fmla="*/ 5705830 h 6858000"/>
              <a:gd name="connsiteX336" fmla="*/ 5073620 w 7467600"/>
              <a:gd name="connsiteY336" fmla="*/ 5955437 h 6858000"/>
              <a:gd name="connsiteX337" fmla="*/ 4689789 w 7467600"/>
              <a:gd name="connsiteY337" fmla="*/ 6268382 h 6858000"/>
              <a:gd name="connsiteX338" fmla="*/ 4418722 w 7467600"/>
              <a:gd name="connsiteY338" fmla="*/ 6570886 h 6858000"/>
              <a:gd name="connsiteX339" fmla="*/ 4214944 w 7467600"/>
              <a:gd name="connsiteY339" fmla="*/ 6858000 h 6858000"/>
              <a:gd name="connsiteX340" fmla="*/ 4177898 w 7467600"/>
              <a:gd name="connsiteY340" fmla="*/ 6858000 h 6858000"/>
              <a:gd name="connsiteX341" fmla="*/ 4391597 w 7467600"/>
              <a:gd name="connsiteY341" fmla="*/ 6556370 h 6858000"/>
              <a:gd name="connsiteX342" fmla="*/ 4668889 w 7467600"/>
              <a:gd name="connsiteY342" fmla="*/ 6246399 h 6858000"/>
              <a:gd name="connsiteX343" fmla="*/ 5055427 w 7467600"/>
              <a:gd name="connsiteY343" fmla="*/ 5931476 h 6858000"/>
              <a:gd name="connsiteX344" fmla="*/ 5371814 w 7467600"/>
              <a:gd name="connsiteY344" fmla="*/ 5678975 h 6858000"/>
              <a:gd name="connsiteX345" fmla="*/ 4987918 w 7467600"/>
              <a:gd name="connsiteY345" fmla="*/ 5838701 h 6858000"/>
              <a:gd name="connsiteX346" fmla="*/ 4317146 w 7467600"/>
              <a:gd name="connsiteY346" fmla="*/ 6587716 h 6858000"/>
              <a:gd name="connsiteX347" fmla="*/ 4171627 w 7467600"/>
              <a:gd name="connsiteY347" fmla="*/ 6858000 h 6858000"/>
              <a:gd name="connsiteX348" fmla="*/ 4081585 w 7467600"/>
              <a:gd name="connsiteY348" fmla="*/ 6858000 h 6858000"/>
              <a:gd name="connsiteX349" fmla="*/ 4238603 w 7467600"/>
              <a:gd name="connsiteY349" fmla="*/ 6559341 h 6858000"/>
              <a:gd name="connsiteX350" fmla="*/ 4778333 w 7467600"/>
              <a:gd name="connsiteY350" fmla="*/ 5873626 h 6858000"/>
              <a:gd name="connsiteX351" fmla="*/ 5414185 w 7467600"/>
              <a:gd name="connsiteY351" fmla="*/ 5573882 h 6858000"/>
              <a:gd name="connsiteX352" fmla="*/ 5959648 w 7467600"/>
              <a:gd name="connsiteY352" fmla="*/ 4760797 h 6858000"/>
              <a:gd name="connsiteX353" fmla="*/ 5355019 w 7467600"/>
              <a:gd name="connsiteY353" fmla="*/ 4734672 h 6858000"/>
              <a:gd name="connsiteX354" fmla="*/ 5083565 w 7467600"/>
              <a:gd name="connsiteY354" fmla="*/ 5179121 h 6858000"/>
              <a:gd name="connsiteX355" fmla="*/ 4713577 w 7467600"/>
              <a:gd name="connsiteY355" fmla="*/ 5616803 h 6858000"/>
              <a:gd name="connsiteX356" fmla="*/ 3989559 w 7467600"/>
              <a:gd name="connsiteY356" fmla="*/ 6145945 h 6858000"/>
              <a:gd name="connsiteX357" fmla="*/ 3939824 w 7467600"/>
              <a:gd name="connsiteY357" fmla="*/ 6066900 h 6858000"/>
              <a:gd name="connsiteX358" fmla="*/ 4584537 w 7467600"/>
              <a:gd name="connsiteY358" fmla="*/ 5324826 h 6858000"/>
              <a:gd name="connsiteX359" fmla="*/ 5037105 w 7467600"/>
              <a:gd name="connsiteY359" fmla="*/ 5088765 h 6858000"/>
              <a:gd name="connsiteX360" fmla="*/ 5039930 w 7467600"/>
              <a:gd name="connsiteY360" fmla="*/ 5089585 h 6858000"/>
              <a:gd name="connsiteX361" fmla="*/ 5263764 w 7467600"/>
              <a:gd name="connsiteY361" fmla="*/ 4735525 h 6858000"/>
              <a:gd name="connsiteX362" fmla="*/ 4086300 w 7467600"/>
              <a:gd name="connsiteY362" fmla="*/ 4884599 h 6858000"/>
              <a:gd name="connsiteX363" fmla="*/ 4085485 w 7467600"/>
              <a:gd name="connsiteY363" fmla="*/ 4899070 h 6858000"/>
              <a:gd name="connsiteX364" fmla="*/ 3871915 w 7467600"/>
              <a:gd name="connsiteY364" fmla="*/ 5253645 h 6858000"/>
              <a:gd name="connsiteX365" fmla="*/ 3799374 w 7467600"/>
              <a:gd name="connsiteY365" fmla="*/ 5466127 h 6858000"/>
              <a:gd name="connsiteX366" fmla="*/ 3498850 w 7467600"/>
              <a:gd name="connsiteY366" fmla="*/ 6661888 h 6858000"/>
              <a:gd name="connsiteX367" fmla="*/ 3399216 w 7467600"/>
              <a:gd name="connsiteY367" fmla="*/ 6858000 h 6858000"/>
              <a:gd name="connsiteX368" fmla="*/ 3303688 w 7467600"/>
              <a:gd name="connsiteY368" fmla="*/ 6858000 h 6858000"/>
              <a:gd name="connsiteX369" fmla="*/ 3391774 w 7467600"/>
              <a:gd name="connsiteY369" fmla="*/ 6697181 h 6858000"/>
              <a:gd name="connsiteX370" fmla="*/ 3735540 w 7467600"/>
              <a:gd name="connsiteY370" fmla="*/ 5546923 h 6858000"/>
              <a:gd name="connsiteX371" fmla="*/ 3729438 w 7467600"/>
              <a:gd name="connsiteY371" fmla="*/ 5569058 h 6858000"/>
              <a:gd name="connsiteX372" fmla="*/ 3707782 w 7467600"/>
              <a:gd name="connsiteY372" fmla="*/ 5644908 h 6858000"/>
              <a:gd name="connsiteX373" fmla="*/ 3583827 w 7467600"/>
              <a:gd name="connsiteY373" fmla="*/ 6039215 h 6858000"/>
              <a:gd name="connsiteX374" fmla="*/ 3547861 w 7467600"/>
              <a:gd name="connsiteY374" fmla="*/ 6129609 h 6858000"/>
              <a:gd name="connsiteX375" fmla="*/ 3490905 w 7467600"/>
              <a:gd name="connsiteY375" fmla="*/ 6277660 h 6858000"/>
              <a:gd name="connsiteX376" fmla="*/ 3455859 w 7467600"/>
              <a:gd name="connsiteY376" fmla="*/ 6391301 h 6858000"/>
              <a:gd name="connsiteX377" fmla="*/ 3429112 w 7467600"/>
              <a:gd name="connsiteY377" fmla="*/ 6479469 h 6858000"/>
              <a:gd name="connsiteX378" fmla="*/ 3304862 w 7467600"/>
              <a:gd name="connsiteY378" fmla="*/ 6796476 h 6858000"/>
              <a:gd name="connsiteX379" fmla="*/ 3276071 w 7467600"/>
              <a:gd name="connsiteY379" fmla="*/ 6858000 h 6858000"/>
              <a:gd name="connsiteX380" fmla="*/ 3240805 w 7467600"/>
              <a:gd name="connsiteY380" fmla="*/ 6858000 h 6858000"/>
              <a:gd name="connsiteX381" fmla="*/ 3275917 w 7467600"/>
              <a:gd name="connsiteY381" fmla="*/ 6783192 h 6858000"/>
              <a:gd name="connsiteX382" fmla="*/ 3399358 w 7467600"/>
              <a:gd name="connsiteY382" fmla="*/ 6469011 h 6858000"/>
              <a:gd name="connsiteX383" fmla="*/ 3425650 w 7467600"/>
              <a:gd name="connsiteY383" fmla="*/ 6381333 h 6858000"/>
              <a:gd name="connsiteX384" fmla="*/ 3460661 w 7467600"/>
              <a:gd name="connsiteY384" fmla="*/ 6266763 h 6858000"/>
              <a:gd name="connsiteX385" fmla="*/ 3518021 w 7467600"/>
              <a:gd name="connsiteY385" fmla="*/ 6117298 h 6858000"/>
              <a:gd name="connsiteX386" fmla="*/ 3554035 w 7467600"/>
              <a:gd name="connsiteY386" fmla="*/ 6027832 h 6858000"/>
              <a:gd name="connsiteX387" fmla="*/ 3677174 w 7467600"/>
              <a:gd name="connsiteY387" fmla="*/ 5636351 h 6858000"/>
              <a:gd name="connsiteX388" fmla="*/ 3698819 w 7467600"/>
              <a:gd name="connsiteY388" fmla="*/ 5560503 h 6858000"/>
              <a:gd name="connsiteX389" fmla="*/ 3702094 w 7467600"/>
              <a:gd name="connsiteY389" fmla="*/ 5549194 h 6858000"/>
              <a:gd name="connsiteX390" fmla="*/ 3398355 w 7467600"/>
              <a:gd name="connsiteY390" fmla="*/ 6094603 h 6858000"/>
              <a:gd name="connsiteX391" fmla="*/ 3193941 w 7467600"/>
              <a:gd name="connsiteY391" fmla="*/ 6798775 h 6858000"/>
              <a:gd name="connsiteX392" fmla="*/ 3184140 w 7467600"/>
              <a:gd name="connsiteY392" fmla="*/ 6858000 h 6858000"/>
              <a:gd name="connsiteX393" fmla="*/ 3099978 w 7467600"/>
              <a:gd name="connsiteY393" fmla="*/ 6858000 h 6858000"/>
              <a:gd name="connsiteX394" fmla="*/ 3101556 w 7467600"/>
              <a:gd name="connsiteY394" fmla="*/ 6843337 h 6858000"/>
              <a:gd name="connsiteX395" fmla="*/ 3370162 w 7467600"/>
              <a:gd name="connsiteY395" fmla="*/ 5785550 h 6858000"/>
              <a:gd name="connsiteX396" fmla="*/ 3746477 w 7467600"/>
              <a:gd name="connsiteY396" fmla="*/ 5377889 h 6858000"/>
              <a:gd name="connsiteX397" fmla="*/ 3863399 w 7467600"/>
              <a:gd name="connsiteY397" fmla="*/ 5087257 h 6858000"/>
              <a:gd name="connsiteX398" fmla="*/ 3968712 w 7467600"/>
              <a:gd name="connsiteY398" fmla="*/ 4913989 h 6858000"/>
              <a:gd name="connsiteX399" fmla="*/ 2792390 w 7467600"/>
              <a:gd name="connsiteY399" fmla="*/ 5382974 h 6858000"/>
              <a:gd name="connsiteX400" fmla="*/ 2714982 w 7467600"/>
              <a:gd name="connsiteY400" fmla="*/ 5427051 h 6858000"/>
              <a:gd name="connsiteX401" fmla="*/ 2813361 w 7467600"/>
              <a:gd name="connsiteY401" fmla="*/ 6023912 h 6858000"/>
              <a:gd name="connsiteX402" fmla="*/ 2688430 w 7467600"/>
              <a:gd name="connsiteY402" fmla="*/ 6801564 h 6858000"/>
              <a:gd name="connsiteX403" fmla="*/ 2629626 w 7467600"/>
              <a:gd name="connsiteY403" fmla="*/ 6763394 h 6858000"/>
              <a:gd name="connsiteX404" fmla="*/ 2565328 w 7467600"/>
              <a:gd name="connsiteY404" fmla="*/ 5516399 h 6858000"/>
              <a:gd name="connsiteX405" fmla="*/ 1922999 w 7467600"/>
              <a:gd name="connsiteY405" fmla="*/ 5980343 h 6858000"/>
              <a:gd name="connsiteX406" fmla="*/ 1950261 w 7467600"/>
              <a:gd name="connsiteY406" fmla="*/ 6405858 h 6858000"/>
              <a:gd name="connsiteX407" fmla="*/ 2365554 w 7467600"/>
              <a:gd name="connsiteY407" fmla="*/ 6759107 h 6858000"/>
              <a:gd name="connsiteX408" fmla="*/ 2424142 w 7467600"/>
              <a:gd name="connsiteY408" fmla="*/ 6858000 h 6858000"/>
              <a:gd name="connsiteX409" fmla="*/ 2395994 w 7467600"/>
              <a:gd name="connsiteY409" fmla="*/ 6858000 h 6858000"/>
              <a:gd name="connsiteX410" fmla="*/ 2392863 w 7467600"/>
              <a:gd name="connsiteY410" fmla="*/ 6852964 h 6858000"/>
              <a:gd name="connsiteX411" fmla="*/ 2017589 w 7467600"/>
              <a:gd name="connsiteY411" fmla="*/ 6493982 h 6858000"/>
              <a:gd name="connsiteX412" fmla="*/ 2147336 w 7467600"/>
              <a:gd name="connsiteY412" fmla="*/ 6594052 h 6858000"/>
              <a:gd name="connsiteX413" fmla="*/ 2207047 w 7467600"/>
              <a:gd name="connsiteY413" fmla="*/ 6654540 h 6858000"/>
              <a:gd name="connsiteX414" fmla="*/ 2299106 w 7467600"/>
              <a:gd name="connsiteY414" fmla="*/ 6778931 h 6858000"/>
              <a:gd name="connsiteX415" fmla="*/ 2314430 w 7467600"/>
              <a:gd name="connsiteY415" fmla="*/ 6801144 h 6858000"/>
              <a:gd name="connsiteX416" fmla="*/ 2352406 w 7467600"/>
              <a:gd name="connsiteY416" fmla="*/ 6858000 h 6858000"/>
              <a:gd name="connsiteX417" fmla="*/ 2314492 w 7467600"/>
              <a:gd name="connsiteY417" fmla="*/ 6858000 h 6858000"/>
              <a:gd name="connsiteX418" fmla="*/ 2288095 w 7467600"/>
              <a:gd name="connsiteY418" fmla="*/ 6818030 h 6858000"/>
              <a:gd name="connsiteX419" fmla="*/ 2272768 w 7467600"/>
              <a:gd name="connsiteY419" fmla="*/ 6795822 h 6858000"/>
              <a:gd name="connsiteX420" fmla="*/ 2182715 w 7467600"/>
              <a:gd name="connsiteY420" fmla="*/ 6675071 h 6858000"/>
              <a:gd name="connsiteX421" fmla="*/ 2032061 w 7467600"/>
              <a:gd name="connsiteY421" fmla="*/ 6541380 h 6858000"/>
              <a:gd name="connsiteX422" fmla="*/ 2257220 w 7467600"/>
              <a:gd name="connsiteY422" fmla="*/ 6826257 h 6858000"/>
              <a:gd name="connsiteX423" fmla="*/ 2281324 w 7467600"/>
              <a:gd name="connsiteY423" fmla="*/ 6858000 h 6858000"/>
              <a:gd name="connsiteX424" fmla="*/ 2242860 w 7467600"/>
              <a:gd name="connsiteY424" fmla="*/ 6858000 h 6858000"/>
              <a:gd name="connsiteX425" fmla="*/ 2232818 w 7467600"/>
              <a:gd name="connsiteY425" fmla="*/ 6844926 h 6858000"/>
              <a:gd name="connsiteX426" fmla="*/ 1990172 w 7467600"/>
              <a:gd name="connsiteY426" fmla="*/ 6542121 h 6858000"/>
              <a:gd name="connsiteX427" fmla="*/ 2124090 w 7467600"/>
              <a:gd name="connsiteY427" fmla="*/ 6761017 h 6858000"/>
              <a:gd name="connsiteX428" fmla="*/ 2200380 w 7467600"/>
              <a:gd name="connsiteY428" fmla="*/ 6858000 h 6858000"/>
              <a:gd name="connsiteX429" fmla="*/ 2147507 w 7467600"/>
              <a:gd name="connsiteY429" fmla="*/ 6858000 h 6858000"/>
              <a:gd name="connsiteX430" fmla="*/ 2070668 w 7467600"/>
              <a:gd name="connsiteY430" fmla="*/ 6761520 h 6858000"/>
              <a:gd name="connsiteX431" fmla="*/ 1975142 w 7467600"/>
              <a:gd name="connsiteY431" fmla="*/ 6585570 h 6858000"/>
              <a:gd name="connsiteX432" fmla="*/ 2050035 w 7467600"/>
              <a:gd name="connsiteY432" fmla="*/ 6813345 h 6858000"/>
              <a:gd name="connsiteX433" fmla="*/ 2063025 w 7467600"/>
              <a:gd name="connsiteY433" fmla="*/ 6858000 h 6858000"/>
              <a:gd name="connsiteX434" fmla="*/ 2021675 w 7467600"/>
              <a:gd name="connsiteY434" fmla="*/ 6858000 h 6858000"/>
              <a:gd name="connsiteX435" fmla="*/ 2019308 w 7467600"/>
              <a:gd name="connsiteY435" fmla="*/ 6847118 h 6858000"/>
              <a:gd name="connsiteX436" fmla="*/ 1938835 w 7467600"/>
              <a:gd name="connsiteY436" fmla="*/ 6551160 h 6858000"/>
              <a:gd name="connsiteX437" fmla="*/ 1953230 w 7467600"/>
              <a:gd name="connsiteY437" fmla="*/ 6759699 h 6858000"/>
              <a:gd name="connsiteX438" fmla="*/ 1956763 w 7467600"/>
              <a:gd name="connsiteY438" fmla="*/ 6778191 h 6858000"/>
              <a:gd name="connsiteX439" fmla="*/ 1967925 w 7467600"/>
              <a:gd name="connsiteY439" fmla="*/ 6858000 h 6858000"/>
              <a:gd name="connsiteX440" fmla="*/ 1936622 w 7467600"/>
              <a:gd name="connsiteY440" fmla="*/ 6858000 h 6858000"/>
              <a:gd name="connsiteX441" fmla="*/ 1926261 w 7467600"/>
              <a:gd name="connsiteY441" fmla="*/ 6784064 h 6858000"/>
              <a:gd name="connsiteX442" fmla="*/ 1922724 w 7467600"/>
              <a:gd name="connsiteY442" fmla="*/ 6765577 h 6858000"/>
              <a:gd name="connsiteX443" fmla="*/ 1904650 w 7467600"/>
              <a:gd name="connsiteY443" fmla="*/ 6639616 h 6858000"/>
              <a:gd name="connsiteX444" fmla="*/ 1885273 w 7467600"/>
              <a:gd name="connsiteY444" fmla="*/ 6858000 h 6858000"/>
              <a:gd name="connsiteX445" fmla="*/ 1854363 w 7467600"/>
              <a:gd name="connsiteY445" fmla="*/ 6858000 h 6858000"/>
              <a:gd name="connsiteX446" fmla="*/ 1880391 w 7467600"/>
              <a:gd name="connsiteY446" fmla="*/ 6603796 h 6858000"/>
              <a:gd name="connsiteX447" fmla="*/ 1818273 w 7467600"/>
              <a:gd name="connsiteY447" fmla="*/ 6715729 h 6858000"/>
              <a:gd name="connsiteX448" fmla="*/ 1794691 w 7467600"/>
              <a:gd name="connsiteY448" fmla="*/ 6843239 h 6858000"/>
              <a:gd name="connsiteX449" fmla="*/ 1794914 w 7467600"/>
              <a:gd name="connsiteY449" fmla="*/ 6858000 h 6858000"/>
              <a:gd name="connsiteX450" fmla="*/ 1746128 w 7467600"/>
              <a:gd name="connsiteY450" fmla="*/ 6858000 h 6858000"/>
              <a:gd name="connsiteX451" fmla="*/ 1753934 w 7467600"/>
              <a:gd name="connsiteY451" fmla="*/ 6724796 h 6858000"/>
              <a:gd name="connsiteX452" fmla="*/ 1792053 w 7467600"/>
              <a:gd name="connsiteY452" fmla="*/ 6572396 h 6858000"/>
              <a:gd name="connsiteX453" fmla="*/ 1862248 w 7467600"/>
              <a:gd name="connsiteY453" fmla="*/ 6266397 h 6858000"/>
              <a:gd name="connsiteX454" fmla="*/ 1862250 w 7467600"/>
              <a:gd name="connsiteY454" fmla="*/ 6033531 h 6858000"/>
              <a:gd name="connsiteX455" fmla="*/ 1211999 w 7467600"/>
              <a:gd name="connsiteY455" fmla="*/ 6683610 h 6858000"/>
              <a:gd name="connsiteX456" fmla="*/ 1213266 w 7467600"/>
              <a:gd name="connsiteY456" fmla="*/ 6691947 h 6858000"/>
              <a:gd name="connsiteX457" fmla="*/ 1203370 w 7467600"/>
              <a:gd name="connsiteY457" fmla="*/ 6850676 h 6858000"/>
              <a:gd name="connsiteX458" fmla="*/ 1203671 w 7467600"/>
              <a:gd name="connsiteY458" fmla="*/ 6858000 h 6858000"/>
              <a:gd name="connsiteX459" fmla="*/ 1143180 w 7467600"/>
              <a:gd name="connsiteY459" fmla="*/ 6858000 h 6858000"/>
              <a:gd name="connsiteX460" fmla="*/ 1142176 w 7467600"/>
              <a:gd name="connsiteY460" fmla="*/ 6766045 h 6858000"/>
              <a:gd name="connsiteX461" fmla="*/ 1067484 w 7467600"/>
              <a:gd name="connsiteY461" fmla="*/ 6858000 h 6858000"/>
              <a:gd name="connsiteX462" fmla="*/ 953928 w 7467600"/>
              <a:gd name="connsiteY462" fmla="*/ 6858000 h 6858000"/>
              <a:gd name="connsiteX463" fmla="*/ 959715 w 7467600"/>
              <a:gd name="connsiteY463" fmla="*/ 6850185 h 6858000"/>
              <a:gd name="connsiteX464" fmla="*/ 1483788 w 7467600"/>
              <a:gd name="connsiteY464" fmla="*/ 6259174 h 6858000"/>
              <a:gd name="connsiteX465" fmla="*/ 1100671 w 7467600"/>
              <a:gd name="connsiteY465" fmla="*/ 6252137 h 6858000"/>
              <a:gd name="connsiteX466" fmla="*/ 1090144 w 7467600"/>
              <a:gd name="connsiteY466" fmla="*/ 6256748 h 6858000"/>
              <a:gd name="connsiteX467" fmla="*/ 1095872 w 7467600"/>
              <a:gd name="connsiteY467" fmla="*/ 6271892 h 6858000"/>
              <a:gd name="connsiteX468" fmla="*/ 262785 w 7467600"/>
              <a:gd name="connsiteY468" fmla="*/ 6845450 h 6858000"/>
              <a:gd name="connsiteX469" fmla="*/ 209968 w 7467600"/>
              <a:gd name="connsiteY469" fmla="*/ 6770713 h 6858000"/>
              <a:gd name="connsiteX470" fmla="*/ 873460 w 7467600"/>
              <a:gd name="connsiteY470" fmla="*/ 6253768 h 6858000"/>
              <a:gd name="connsiteX471" fmla="*/ 192686 w 7467600"/>
              <a:gd name="connsiteY471" fmla="*/ 5849257 h 6858000"/>
              <a:gd name="connsiteX472" fmla="*/ 4696 w 7467600"/>
              <a:gd name="connsiteY472" fmla="*/ 5697668 h 6858000"/>
              <a:gd name="connsiteX473" fmla="*/ 0 w 7467600"/>
              <a:gd name="connsiteY473" fmla="*/ 5689984 h 6858000"/>
              <a:gd name="connsiteX474" fmla="*/ 0 w 7467600"/>
              <a:gd name="connsiteY474" fmla="*/ 5513472 h 6858000"/>
              <a:gd name="connsiteX475" fmla="*/ 174101 w 7467600"/>
              <a:gd name="connsiteY475" fmla="*/ 5620277 h 6858000"/>
              <a:gd name="connsiteX476" fmla="*/ 891800 w 7467600"/>
              <a:gd name="connsiteY476" fmla="*/ 6036935 h 6858000"/>
              <a:gd name="connsiteX477" fmla="*/ 1072219 w 7467600"/>
              <a:gd name="connsiteY477" fmla="*/ 6169443 h 6858000"/>
              <a:gd name="connsiteX478" fmla="*/ 1074117 w 7467600"/>
              <a:gd name="connsiteY478" fmla="*/ 6170301 h 6858000"/>
              <a:gd name="connsiteX479" fmla="*/ 1083114 w 7467600"/>
              <a:gd name="connsiteY479" fmla="*/ 6174131 h 6858000"/>
              <a:gd name="connsiteX480" fmla="*/ 1543010 w 7467600"/>
              <a:gd name="connsiteY480" fmla="*/ 6191140 h 6858000"/>
              <a:gd name="connsiteX481" fmla="*/ 1551080 w 7467600"/>
              <a:gd name="connsiteY481" fmla="*/ 6195006 h 6858000"/>
              <a:gd name="connsiteX482" fmla="*/ 2345443 w 7467600"/>
              <a:gd name="connsiteY482" fmla="*/ 5549882 h 6858000"/>
              <a:gd name="connsiteX483" fmla="*/ 1721499 w 7467600"/>
              <a:gd name="connsiteY483" fmla="*/ 5599969 h 6858000"/>
              <a:gd name="connsiteX484" fmla="*/ 767716 w 7467600"/>
              <a:gd name="connsiteY484" fmla="*/ 5472768 h 6858000"/>
              <a:gd name="connsiteX485" fmla="*/ 722147 w 7467600"/>
              <a:gd name="connsiteY485" fmla="*/ 5393091 h 6858000"/>
              <a:gd name="connsiteX486" fmla="*/ 1485552 w 7467600"/>
              <a:gd name="connsiteY486" fmla="*/ 5313202 h 6858000"/>
              <a:gd name="connsiteX487" fmla="*/ 2143004 w 7467600"/>
              <a:gd name="connsiteY487" fmla="*/ 5402420 h 6858000"/>
              <a:gd name="connsiteX488" fmla="*/ 1933391 w 7467600"/>
              <a:gd name="connsiteY488" fmla="*/ 5156971 h 6858000"/>
              <a:gd name="connsiteX489" fmla="*/ 1827118 w 7467600"/>
              <a:gd name="connsiteY489" fmla="*/ 4968410 h 6858000"/>
              <a:gd name="connsiteX490" fmla="*/ 1837349 w 7467600"/>
              <a:gd name="connsiteY490" fmla="*/ 4956357 h 6858000"/>
              <a:gd name="connsiteX491" fmla="*/ 2162835 w 7467600"/>
              <a:gd name="connsiteY491" fmla="*/ 5187853 h 6858000"/>
              <a:gd name="connsiteX492" fmla="*/ 2257167 w 7467600"/>
              <a:gd name="connsiteY492" fmla="*/ 5462123 h 6858000"/>
              <a:gd name="connsiteX493" fmla="*/ 2261598 w 7467600"/>
              <a:gd name="connsiteY493" fmla="*/ 5467998 h 6858000"/>
              <a:gd name="connsiteX494" fmla="*/ 2437177 w 7467600"/>
              <a:gd name="connsiteY494" fmla="*/ 5479608 h 6858000"/>
              <a:gd name="connsiteX495" fmla="*/ 2445247 w 7467600"/>
              <a:gd name="connsiteY495" fmla="*/ 5483476 h 6858000"/>
              <a:gd name="connsiteX496" fmla="*/ 2743626 w 7467600"/>
              <a:gd name="connsiteY496" fmla="*/ 5304819 h 6858000"/>
              <a:gd name="connsiteX497" fmla="*/ 3048102 w 7467600"/>
              <a:gd name="connsiteY497" fmla="*/ 5150595 h 6858000"/>
              <a:gd name="connsiteX498" fmla="*/ 1799414 w 7467600"/>
              <a:gd name="connsiteY498" fmla="*/ 4694732 h 6858000"/>
              <a:gd name="connsiteX499" fmla="*/ 1771735 w 7467600"/>
              <a:gd name="connsiteY499" fmla="*/ 4619929 h 6858000"/>
              <a:gd name="connsiteX500" fmla="*/ 3104273 w 7467600"/>
              <a:gd name="connsiteY500" fmla="*/ 5076159 h 6858000"/>
              <a:gd name="connsiteX501" fmla="*/ 3113245 w 7467600"/>
              <a:gd name="connsiteY501" fmla="*/ 5090705 h 6858000"/>
              <a:gd name="connsiteX502" fmla="*/ 3126294 w 7467600"/>
              <a:gd name="connsiteY502" fmla="*/ 5114400 h 6858000"/>
              <a:gd name="connsiteX503" fmla="*/ 3937433 w 7467600"/>
              <a:gd name="connsiteY503" fmla="*/ 4830473 h 6858000"/>
              <a:gd name="connsiteX504" fmla="*/ 3590475 w 7467600"/>
              <a:gd name="connsiteY504" fmla="*/ 4597974 h 6858000"/>
              <a:gd name="connsiteX505" fmla="*/ 3100264 w 7467600"/>
              <a:gd name="connsiteY505" fmla="*/ 4579845 h 6858000"/>
              <a:gd name="connsiteX506" fmla="*/ 2183576 w 7467600"/>
              <a:gd name="connsiteY506" fmla="*/ 4227150 h 6858000"/>
              <a:gd name="connsiteX507" fmla="*/ 2151029 w 7467600"/>
              <a:gd name="connsiteY507" fmla="*/ 4146947 h 6858000"/>
              <a:gd name="connsiteX508" fmla="*/ 3563434 w 7467600"/>
              <a:gd name="connsiteY508" fmla="*/ 4469115 h 6858000"/>
              <a:gd name="connsiteX509" fmla="*/ 3177952 w 7467600"/>
              <a:gd name="connsiteY509" fmla="*/ 3657386 h 6858000"/>
              <a:gd name="connsiteX510" fmla="*/ 3189263 w 7467600"/>
              <a:gd name="connsiteY510" fmla="*/ 3625726 h 6858000"/>
              <a:gd name="connsiteX511" fmla="*/ 3560912 w 7467600"/>
              <a:gd name="connsiteY511" fmla="*/ 4079863 h 6858000"/>
              <a:gd name="connsiteX512" fmla="*/ 3626636 w 7467600"/>
              <a:gd name="connsiteY512" fmla="*/ 4512230 h 6858000"/>
              <a:gd name="connsiteX513" fmla="*/ 3653088 w 7467600"/>
              <a:gd name="connsiteY513" fmla="*/ 4521417 h 6858000"/>
              <a:gd name="connsiteX514" fmla="*/ 3988128 w 7467600"/>
              <a:gd name="connsiteY514" fmla="*/ 4817267 h 6858000"/>
              <a:gd name="connsiteX515" fmla="*/ 4830582 w 7467600"/>
              <a:gd name="connsiteY515" fmla="*/ 4676000 h 6858000"/>
              <a:gd name="connsiteX516" fmla="*/ 4830100 w 7467600"/>
              <a:gd name="connsiteY516" fmla="*/ 4675554 h 6858000"/>
              <a:gd name="connsiteX517" fmla="*/ 4036318 w 7467600"/>
              <a:gd name="connsiteY517" fmla="*/ 4147013 h 6858000"/>
              <a:gd name="connsiteX518" fmla="*/ 3432098 w 7467600"/>
              <a:gd name="connsiteY518" fmla="*/ 3537312 h 6858000"/>
              <a:gd name="connsiteX519" fmla="*/ 3446761 w 7467600"/>
              <a:gd name="connsiteY519" fmla="*/ 3461278 h 6858000"/>
              <a:gd name="connsiteX520" fmla="*/ 4419733 w 7467600"/>
              <a:gd name="connsiteY520" fmla="*/ 3963555 h 6858000"/>
              <a:gd name="connsiteX521" fmla="*/ 4781371 w 7467600"/>
              <a:gd name="connsiteY521" fmla="*/ 4458604 h 6858000"/>
              <a:gd name="connsiteX522" fmla="*/ 4780440 w 7467600"/>
              <a:gd name="connsiteY522" fmla="*/ 4470290 h 6858000"/>
              <a:gd name="connsiteX523" fmla="*/ 4898954 w 7467600"/>
              <a:gd name="connsiteY523" fmla="*/ 4662092 h 6858000"/>
              <a:gd name="connsiteX524" fmla="*/ 4900699 w 7467600"/>
              <a:gd name="connsiteY524" fmla="*/ 4670867 h 6858000"/>
              <a:gd name="connsiteX525" fmla="*/ 5714511 w 7467600"/>
              <a:gd name="connsiteY525" fmla="*/ 4663483 h 6858000"/>
              <a:gd name="connsiteX526" fmla="*/ 5464793 w 7467600"/>
              <a:gd name="connsiteY526" fmla="*/ 4393556 h 6858000"/>
              <a:gd name="connsiteX527" fmla="*/ 5461897 w 7467600"/>
              <a:gd name="connsiteY527" fmla="*/ 4390879 h 6858000"/>
              <a:gd name="connsiteX528" fmla="*/ 4294126 w 7467600"/>
              <a:gd name="connsiteY528" fmla="*/ 3303048 h 6858000"/>
              <a:gd name="connsiteX529" fmla="*/ 4305321 w 7467600"/>
              <a:gd name="connsiteY529" fmla="*/ 3256953 h 6858000"/>
              <a:gd name="connsiteX530" fmla="*/ 4949299 w 7467600"/>
              <a:gd name="connsiteY530" fmla="*/ 3766336 h 6858000"/>
              <a:gd name="connsiteX531" fmla="*/ 5291452 w 7467600"/>
              <a:gd name="connsiteY531" fmla="*/ 4076801 h 6858000"/>
              <a:gd name="connsiteX532" fmla="*/ 5434998 w 7467600"/>
              <a:gd name="connsiteY532" fmla="*/ 4254100 h 6858000"/>
              <a:gd name="connsiteX533" fmla="*/ 5351015 w 7467600"/>
              <a:gd name="connsiteY533" fmla="*/ 3760989 h 6858000"/>
              <a:gd name="connsiteX534" fmla="*/ 5413780 w 7467600"/>
              <a:gd name="connsiteY534" fmla="*/ 2966265 h 6858000"/>
              <a:gd name="connsiteX535" fmla="*/ 5425627 w 7467600"/>
              <a:gd name="connsiteY535" fmla="*/ 2954192 h 6858000"/>
              <a:gd name="connsiteX536" fmla="*/ 6604735 w 7467600"/>
              <a:gd name="connsiteY536" fmla="*/ 2041381 h 6858000"/>
              <a:gd name="connsiteX537" fmla="*/ 7204487 w 7467600"/>
              <a:gd name="connsiteY537" fmla="*/ 2742112 h 6858000"/>
              <a:gd name="connsiteX538" fmla="*/ 7131592 w 7467600"/>
              <a:gd name="connsiteY538" fmla="*/ 2672096 h 6858000"/>
              <a:gd name="connsiteX539" fmla="*/ 6996344 w 7467600"/>
              <a:gd name="connsiteY539" fmla="*/ 2518310 h 6858000"/>
              <a:gd name="connsiteX540" fmla="*/ 6735495 w 7467600"/>
              <a:gd name="connsiteY540" fmla="*/ 2196890 h 6858000"/>
              <a:gd name="connsiteX541" fmla="*/ 6721901 w 7467600"/>
              <a:gd name="connsiteY541" fmla="*/ 2179274 h 6858000"/>
              <a:gd name="connsiteX542" fmla="*/ 6604735 w 7467600"/>
              <a:gd name="connsiteY542" fmla="*/ 2041381 h 6858000"/>
              <a:gd name="connsiteX543" fmla="*/ 6591670 w 7467600"/>
              <a:gd name="connsiteY543" fmla="*/ 1988277 h 6858000"/>
              <a:gd name="connsiteX544" fmla="*/ 6747349 w 7467600"/>
              <a:gd name="connsiteY544" fmla="*/ 2160069 h 6858000"/>
              <a:gd name="connsiteX545" fmla="*/ 6760943 w 7467600"/>
              <a:gd name="connsiteY545" fmla="*/ 2177686 h 6858000"/>
              <a:gd name="connsiteX546" fmla="*/ 7021065 w 7467600"/>
              <a:gd name="connsiteY546" fmla="*/ 2498102 h 6858000"/>
              <a:gd name="connsiteX547" fmla="*/ 7155223 w 7467600"/>
              <a:gd name="connsiteY547" fmla="*/ 2650386 h 6858000"/>
              <a:gd name="connsiteX548" fmla="*/ 7203167 w 7467600"/>
              <a:gd name="connsiteY548" fmla="*/ 2697288 h 6858000"/>
              <a:gd name="connsiteX549" fmla="*/ 6937703 w 7467600"/>
              <a:gd name="connsiteY549" fmla="*/ 2321981 h 6858000"/>
              <a:gd name="connsiteX550" fmla="*/ 6591670 w 7467600"/>
              <a:gd name="connsiteY550" fmla="*/ 1988277 h 6858000"/>
              <a:gd name="connsiteX551" fmla="*/ 5798671 w 7467600"/>
              <a:gd name="connsiteY551" fmla="*/ 1981601 h 6858000"/>
              <a:gd name="connsiteX552" fmla="*/ 5754709 w 7467600"/>
              <a:gd name="connsiteY552" fmla="*/ 2071454 h 6858000"/>
              <a:gd name="connsiteX553" fmla="*/ 5763044 w 7467600"/>
              <a:gd name="connsiteY553" fmla="*/ 2842206 h 6858000"/>
              <a:gd name="connsiteX554" fmla="*/ 5764974 w 7467600"/>
              <a:gd name="connsiteY554" fmla="*/ 2799609 h 6858000"/>
              <a:gd name="connsiteX555" fmla="*/ 5767665 w 7467600"/>
              <a:gd name="connsiteY555" fmla="*/ 2666409 h 6858000"/>
              <a:gd name="connsiteX556" fmla="*/ 5763055 w 7467600"/>
              <a:gd name="connsiteY556" fmla="*/ 2579705 h 6858000"/>
              <a:gd name="connsiteX557" fmla="*/ 5758079 w 7467600"/>
              <a:gd name="connsiteY557" fmla="*/ 2492508 h 6858000"/>
              <a:gd name="connsiteX558" fmla="*/ 5779325 w 7467600"/>
              <a:gd name="connsiteY558" fmla="*/ 2197069 h 6858000"/>
              <a:gd name="connsiteX559" fmla="*/ 5798671 w 7467600"/>
              <a:gd name="connsiteY559" fmla="*/ 1981601 h 6858000"/>
              <a:gd name="connsiteX560" fmla="*/ 5829202 w 7467600"/>
              <a:gd name="connsiteY560" fmla="*/ 1971679 h 6858000"/>
              <a:gd name="connsiteX561" fmla="*/ 5809558 w 7467600"/>
              <a:gd name="connsiteY561" fmla="*/ 2198043 h 6858000"/>
              <a:gd name="connsiteX562" fmla="*/ 5788653 w 7467600"/>
              <a:gd name="connsiteY562" fmla="*/ 2489430 h 6858000"/>
              <a:gd name="connsiteX563" fmla="*/ 5793439 w 7467600"/>
              <a:gd name="connsiteY563" fmla="*/ 2575235 h 6858000"/>
              <a:gd name="connsiteX564" fmla="*/ 5796837 w 7467600"/>
              <a:gd name="connsiteY564" fmla="*/ 2637633 h 6858000"/>
              <a:gd name="connsiteX565" fmla="*/ 5818614 w 7467600"/>
              <a:gd name="connsiteY565" fmla="*/ 2473055 h 6858000"/>
              <a:gd name="connsiteX566" fmla="*/ 5829202 w 7467600"/>
              <a:gd name="connsiteY566" fmla="*/ 1971679 h 6858000"/>
              <a:gd name="connsiteX567" fmla="*/ 5911389 w 7467600"/>
              <a:gd name="connsiteY567" fmla="*/ 1898371 h 6858000"/>
              <a:gd name="connsiteX568" fmla="*/ 6237627 w 7467600"/>
              <a:gd name="connsiteY568" fmla="*/ 2231921 h 6858000"/>
              <a:gd name="connsiteX569" fmla="*/ 5911389 w 7467600"/>
              <a:gd name="connsiteY569" fmla="*/ 1898371 h 6858000"/>
              <a:gd name="connsiteX570" fmla="*/ 6944437 w 7467600"/>
              <a:gd name="connsiteY570" fmla="*/ 1575402 h 6858000"/>
              <a:gd name="connsiteX571" fmla="*/ 6304730 w 7467600"/>
              <a:gd name="connsiteY571" fmla="*/ 1766654 h 6858000"/>
              <a:gd name="connsiteX572" fmla="*/ 6944437 w 7467600"/>
              <a:gd name="connsiteY572" fmla="*/ 1575402 h 6858000"/>
              <a:gd name="connsiteX573" fmla="*/ 7019523 w 7467600"/>
              <a:gd name="connsiteY573" fmla="*/ 1519450 h 6858000"/>
              <a:gd name="connsiteX574" fmla="*/ 6298091 w 7467600"/>
              <a:gd name="connsiteY574" fmla="*/ 1737122 h 6858000"/>
              <a:gd name="connsiteX575" fmla="*/ 7019523 w 7467600"/>
              <a:gd name="connsiteY575" fmla="*/ 1519450 h 6858000"/>
              <a:gd name="connsiteX576" fmla="*/ 2399523 w 7467600"/>
              <a:gd name="connsiteY576" fmla="*/ 1428234 h 6858000"/>
              <a:gd name="connsiteX577" fmla="*/ 2224982 w 7467600"/>
              <a:gd name="connsiteY577" fmla="*/ 1826201 h 6858000"/>
              <a:gd name="connsiteX578" fmla="*/ 2096099 w 7467600"/>
              <a:gd name="connsiteY578" fmla="*/ 2345900 h 6858000"/>
              <a:gd name="connsiteX579" fmla="*/ 2283317 w 7467600"/>
              <a:gd name="connsiteY579" fmla="*/ 1796925 h 6858000"/>
              <a:gd name="connsiteX580" fmla="*/ 2399523 w 7467600"/>
              <a:gd name="connsiteY580" fmla="*/ 1428234 h 6858000"/>
              <a:gd name="connsiteX581" fmla="*/ 2448558 w 7467600"/>
              <a:gd name="connsiteY581" fmla="*/ 1373435 h 6858000"/>
              <a:gd name="connsiteX582" fmla="*/ 2312521 w 7467600"/>
              <a:gd name="connsiteY582" fmla="*/ 1806140 h 6858000"/>
              <a:gd name="connsiteX583" fmla="*/ 2127533 w 7467600"/>
              <a:gd name="connsiteY583" fmla="*/ 2348380 h 6858000"/>
              <a:gd name="connsiteX584" fmla="*/ 2358080 w 7467600"/>
              <a:gd name="connsiteY584" fmla="*/ 1866134 h 6858000"/>
              <a:gd name="connsiteX585" fmla="*/ 2407436 w 7467600"/>
              <a:gd name="connsiteY585" fmla="*/ 1651070 h 6858000"/>
              <a:gd name="connsiteX586" fmla="*/ 2448558 w 7467600"/>
              <a:gd name="connsiteY586" fmla="*/ 1373435 h 6858000"/>
              <a:gd name="connsiteX587" fmla="*/ 278707 w 7467600"/>
              <a:gd name="connsiteY587" fmla="*/ 1352270 h 6858000"/>
              <a:gd name="connsiteX588" fmla="*/ 321570 w 7467600"/>
              <a:gd name="connsiteY588" fmla="*/ 1861610 h 6858000"/>
              <a:gd name="connsiteX589" fmla="*/ 294281 w 7467600"/>
              <a:gd name="connsiteY589" fmla="*/ 1440658 h 6858000"/>
              <a:gd name="connsiteX590" fmla="*/ 278707 w 7467600"/>
              <a:gd name="connsiteY590" fmla="*/ 1352270 h 6858000"/>
              <a:gd name="connsiteX591" fmla="*/ 1423821 w 7467600"/>
              <a:gd name="connsiteY591" fmla="*/ 1351958 h 6858000"/>
              <a:gd name="connsiteX592" fmla="*/ 1638521 w 7467600"/>
              <a:gd name="connsiteY592" fmla="*/ 1908470 h 6858000"/>
              <a:gd name="connsiteX593" fmla="*/ 1754199 w 7467600"/>
              <a:gd name="connsiteY593" fmla="*/ 2149284 h 6858000"/>
              <a:gd name="connsiteX594" fmla="*/ 1908359 w 7467600"/>
              <a:gd name="connsiteY594" fmla="*/ 2364988 h 6858000"/>
              <a:gd name="connsiteX595" fmla="*/ 1647661 w 7467600"/>
              <a:gd name="connsiteY595" fmla="*/ 1825945 h 6858000"/>
              <a:gd name="connsiteX596" fmla="*/ 1423821 w 7467600"/>
              <a:gd name="connsiteY596" fmla="*/ 1351958 h 6858000"/>
              <a:gd name="connsiteX597" fmla="*/ 1431890 w 7467600"/>
              <a:gd name="connsiteY597" fmla="*/ 1306475 h 6858000"/>
              <a:gd name="connsiteX598" fmla="*/ 1507597 w 7467600"/>
              <a:gd name="connsiteY598" fmla="*/ 1446132 h 6858000"/>
              <a:gd name="connsiteX599" fmla="*/ 1674586 w 7467600"/>
              <a:gd name="connsiteY599" fmla="*/ 1813832 h 6858000"/>
              <a:gd name="connsiteX600" fmla="*/ 1815950 w 7467600"/>
              <a:gd name="connsiteY600" fmla="*/ 2128564 h 6858000"/>
              <a:gd name="connsiteX601" fmla="*/ 1984242 w 7467600"/>
              <a:gd name="connsiteY601" fmla="*/ 2430829 h 6858000"/>
              <a:gd name="connsiteX602" fmla="*/ 2014023 w 7467600"/>
              <a:gd name="connsiteY602" fmla="*/ 2450995 h 6858000"/>
              <a:gd name="connsiteX603" fmla="*/ 1747337 w 7467600"/>
              <a:gd name="connsiteY603" fmla="*/ 1855264 h 6858000"/>
              <a:gd name="connsiteX604" fmla="*/ 1533749 w 7467600"/>
              <a:gd name="connsiteY604" fmla="*/ 1478656 h 6858000"/>
              <a:gd name="connsiteX605" fmla="*/ 1431890 w 7467600"/>
              <a:gd name="connsiteY605" fmla="*/ 1306475 h 6858000"/>
              <a:gd name="connsiteX606" fmla="*/ 5052692 w 7467600"/>
              <a:gd name="connsiteY606" fmla="*/ 1292994 h 6858000"/>
              <a:gd name="connsiteX607" fmla="*/ 5200661 w 7467600"/>
              <a:gd name="connsiteY607" fmla="*/ 1635186 h 6858000"/>
              <a:gd name="connsiteX608" fmla="*/ 5297138 w 7467600"/>
              <a:gd name="connsiteY608" fmla="*/ 1906351 h 6858000"/>
              <a:gd name="connsiteX609" fmla="*/ 5052692 w 7467600"/>
              <a:gd name="connsiteY609" fmla="*/ 1292994 h 6858000"/>
              <a:gd name="connsiteX610" fmla="*/ 5009948 w 7467600"/>
              <a:gd name="connsiteY610" fmla="*/ 1273619 h 6858000"/>
              <a:gd name="connsiteX611" fmla="*/ 5121777 w 7467600"/>
              <a:gd name="connsiteY611" fmla="*/ 1654213 h 6858000"/>
              <a:gd name="connsiteX612" fmla="*/ 5293545 w 7467600"/>
              <a:gd name="connsiteY612" fmla="*/ 2072247 h 6858000"/>
              <a:gd name="connsiteX613" fmla="*/ 5294042 w 7467600"/>
              <a:gd name="connsiteY613" fmla="*/ 2065019 h 6858000"/>
              <a:gd name="connsiteX614" fmla="*/ 5171936 w 7467600"/>
              <a:gd name="connsiteY614" fmla="*/ 1647613 h 6858000"/>
              <a:gd name="connsiteX615" fmla="*/ 5009948 w 7467600"/>
              <a:gd name="connsiteY615" fmla="*/ 1273619 h 6858000"/>
              <a:gd name="connsiteX616" fmla="*/ 655236 w 7467600"/>
              <a:gd name="connsiteY616" fmla="*/ 1268632 h 6858000"/>
              <a:gd name="connsiteX617" fmla="*/ 839521 w 7467600"/>
              <a:gd name="connsiteY617" fmla="*/ 1685315 h 6858000"/>
              <a:gd name="connsiteX618" fmla="*/ 1109416 w 7467600"/>
              <a:gd name="connsiteY618" fmla="*/ 2061663 h 6858000"/>
              <a:gd name="connsiteX619" fmla="*/ 1298300 w 7467600"/>
              <a:gd name="connsiteY619" fmla="*/ 2247742 h 6858000"/>
              <a:gd name="connsiteX620" fmla="*/ 1125871 w 7467600"/>
              <a:gd name="connsiteY620" fmla="*/ 1989513 h 6858000"/>
              <a:gd name="connsiteX621" fmla="*/ 981574 w 7467600"/>
              <a:gd name="connsiteY621" fmla="*/ 1783157 h 6858000"/>
              <a:gd name="connsiteX622" fmla="*/ 922198 w 7467600"/>
              <a:gd name="connsiteY622" fmla="*/ 1677437 h 6858000"/>
              <a:gd name="connsiteX623" fmla="*/ 869293 w 7467600"/>
              <a:gd name="connsiteY623" fmla="*/ 1583214 h 6858000"/>
              <a:gd name="connsiteX624" fmla="*/ 751431 w 7467600"/>
              <a:gd name="connsiteY624" fmla="*/ 1405731 h 6858000"/>
              <a:gd name="connsiteX625" fmla="*/ 655236 w 7467600"/>
              <a:gd name="connsiteY625" fmla="*/ 1268632 h 6858000"/>
              <a:gd name="connsiteX626" fmla="*/ 6516292 w 7467600"/>
              <a:gd name="connsiteY626" fmla="*/ 1263064 h 6858000"/>
              <a:gd name="connsiteX627" fmla="*/ 5736320 w 7467600"/>
              <a:gd name="connsiteY627" fmla="*/ 1501803 h 6858000"/>
              <a:gd name="connsiteX628" fmla="*/ 6516292 w 7467600"/>
              <a:gd name="connsiteY628" fmla="*/ 1263064 h 6858000"/>
              <a:gd name="connsiteX629" fmla="*/ 291466 w 7467600"/>
              <a:gd name="connsiteY629" fmla="*/ 1250369 h 6858000"/>
              <a:gd name="connsiteX630" fmla="*/ 323180 w 7467600"/>
              <a:gd name="connsiteY630" fmla="*/ 1435283 h 6858000"/>
              <a:gd name="connsiteX631" fmla="*/ 349381 w 7467600"/>
              <a:gd name="connsiteY631" fmla="*/ 1875041 h 6858000"/>
              <a:gd name="connsiteX632" fmla="*/ 374363 w 7467600"/>
              <a:gd name="connsiteY632" fmla="*/ 1506494 h 6858000"/>
              <a:gd name="connsiteX633" fmla="*/ 302168 w 7467600"/>
              <a:gd name="connsiteY633" fmla="*/ 1274495 h 6858000"/>
              <a:gd name="connsiteX634" fmla="*/ 291466 w 7467600"/>
              <a:gd name="connsiteY634" fmla="*/ 1250369 h 6858000"/>
              <a:gd name="connsiteX635" fmla="*/ 678222 w 7467600"/>
              <a:gd name="connsiteY635" fmla="*/ 1248670 h 6858000"/>
              <a:gd name="connsiteX636" fmla="*/ 775536 w 7467600"/>
              <a:gd name="connsiteY636" fmla="*/ 1388015 h 6858000"/>
              <a:gd name="connsiteX637" fmla="*/ 894529 w 7467600"/>
              <a:gd name="connsiteY637" fmla="*/ 1567739 h 6858000"/>
              <a:gd name="connsiteX638" fmla="*/ 948000 w 7467600"/>
              <a:gd name="connsiteY638" fmla="*/ 1663088 h 6858000"/>
              <a:gd name="connsiteX639" fmla="*/ 1006812 w 7467600"/>
              <a:gd name="connsiteY639" fmla="*/ 1767683 h 6858000"/>
              <a:gd name="connsiteX640" fmla="*/ 1149133 w 7467600"/>
              <a:gd name="connsiteY640" fmla="*/ 1971513 h 6858000"/>
              <a:gd name="connsiteX641" fmla="*/ 1333952 w 7467600"/>
              <a:gd name="connsiteY641" fmla="*/ 2251620 h 6858000"/>
              <a:gd name="connsiteX642" fmla="*/ 1337329 w 7467600"/>
              <a:gd name="connsiteY642" fmla="*/ 2258350 h 6858000"/>
              <a:gd name="connsiteX643" fmla="*/ 1014726 w 7467600"/>
              <a:gd name="connsiteY643" fmla="*/ 1615556 h 6858000"/>
              <a:gd name="connsiteX644" fmla="*/ 678222 w 7467600"/>
              <a:gd name="connsiteY644" fmla="*/ 1248670 h 6858000"/>
              <a:gd name="connsiteX645" fmla="*/ 6691602 w 7467600"/>
              <a:gd name="connsiteY645" fmla="*/ 1140573 h 6858000"/>
              <a:gd name="connsiteX646" fmla="*/ 6571100 w 7467600"/>
              <a:gd name="connsiteY646" fmla="*/ 1183662 h 6858000"/>
              <a:gd name="connsiteX647" fmla="*/ 6241687 w 7467600"/>
              <a:gd name="connsiteY647" fmla="*/ 1257600 h 6858000"/>
              <a:gd name="connsiteX648" fmla="*/ 5693009 w 7467600"/>
              <a:gd name="connsiteY648" fmla="*/ 1478256 h 6858000"/>
              <a:gd name="connsiteX649" fmla="*/ 6548420 w 7467600"/>
              <a:gd name="connsiteY649" fmla="*/ 1214599 h 6858000"/>
              <a:gd name="connsiteX650" fmla="*/ 6605473 w 7467600"/>
              <a:gd name="connsiteY650" fmla="*/ 1184686 h 6858000"/>
              <a:gd name="connsiteX651" fmla="*/ 6691602 w 7467600"/>
              <a:gd name="connsiteY651" fmla="*/ 1140573 h 6858000"/>
              <a:gd name="connsiteX652" fmla="*/ 4002475 w 7467600"/>
              <a:gd name="connsiteY652" fmla="*/ 1037802 h 6858000"/>
              <a:gd name="connsiteX653" fmla="*/ 4000324 w 7467600"/>
              <a:gd name="connsiteY653" fmla="*/ 1039362 h 6858000"/>
              <a:gd name="connsiteX654" fmla="*/ 4002862 w 7467600"/>
              <a:gd name="connsiteY654" fmla="*/ 1042866 h 6858000"/>
              <a:gd name="connsiteX655" fmla="*/ 4002475 w 7467600"/>
              <a:gd name="connsiteY655" fmla="*/ 1037802 h 6858000"/>
              <a:gd name="connsiteX656" fmla="*/ 506322 w 7467600"/>
              <a:gd name="connsiteY656" fmla="*/ 1020997 h 6858000"/>
              <a:gd name="connsiteX657" fmla="*/ 533068 w 7467600"/>
              <a:gd name="connsiteY657" fmla="*/ 1029409 h 6858000"/>
              <a:gd name="connsiteX658" fmla="*/ 1232525 w 7467600"/>
              <a:gd name="connsiteY658" fmla="*/ 1804675 h 6858000"/>
              <a:gd name="connsiteX659" fmla="*/ 1388858 w 7467600"/>
              <a:gd name="connsiteY659" fmla="*/ 2368011 h 6858000"/>
              <a:gd name="connsiteX660" fmla="*/ 1384098 w 7467600"/>
              <a:gd name="connsiteY660" fmla="*/ 2378125 h 6858000"/>
              <a:gd name="connsiteX661" fmla="*/ 1425393 w 7467600"/>
              <a:gd name="connsiteY661" fmla="*/ 2589124 h 6858000"/>
              <a:gd name="connsiteX662" fmla="*/ 1424001 w 7467600"/>
              <a:gd name="connsiteY662" fmla="*/ 2597541 h 6858000"/>
              <a:gd name="connsiteX663" fmla="*/ 2152729 w 7467600"/>
              <a:gd name="connsiteY663" fmla="*/ 2864487 h 6858000"/>
              <a:gd name="connsiteX664" fmla="*/ 2020609 w 7467600"/>
              <a:gd name="connsiteY664" fmla="*/ 2539671 h 6858000"/>
              <a:gd name="connsiteX665" fmla="*/ 2018920 w 7467600"/>
              <a:gd name="connsiteY665" fmla="*/ 2536309 h 6858000"/>
              <a:gd name="connsiteX666" fmla="*/ 1342441 w 7467600"/>
              <a:gd name="connsiteY666" fmla="*/ 1173017 h 6858000"/>
              <a:gd name="connsiteX667" fmla="*/ 1367925 w 7467600"/>
              <a:gd name="connsiteY667" fmla="*/ 1135648 h 6858000"/>
              <a:gd name="connsiteX668" fmla="*/ 1771401 w 7467600"/>
              <a:gd name="connsiteY668" fmla="*/ 1806673 h 6858000"/>
              <a:gd name="connsiteX669" fmla="*/ 1972385 w 7467600"/>
              <a:gd name="connsiteY669" fmla="*/ 2198735 h 6858000"/>
              <a:gd name="connsiteX670" fmla="*/ 2040892 w 7467600"/>
              <a:gd name="connsiteY670" fmla="*/ 2405205 h 6858000"/>
              <a:gd name="connsiteX671" fmla="*/ 2131689 w 7467600"/>
              <a:gd name="connsiteY671" fmla="*/ 1936926 h 6858000"/>
              <a:gd name="connsiteX672" fmla="*/ 2454820 w 7467600"/>
              <a:gd name="connsiteY672" fmla="*/ 1248808 h 6858000"/>
              <a:gd name="connsiteX673" fmla="*/ 2492512 w 7467600"/>
              <a:gd name="connsiteY673" fmla="*/ 1302920 h 6858000"/>
              <a:gd name="connsiteX674" fmla="*/ 2081216 w 7467600"/>
              <a:gd name="connsiteY674" fmla="*/ 2527513 h 6858000"/>
              <a:gd name="connsiteX675" fmla="*/ 2081211 w 7467600"/>
              <a:gd name="connsiteY675" fmla="*/ 2528916 h 6858000"/>
              <a:gd name="connsiteX676" fmla="*/ 2199067 w 7467600"/>
              <a:gd name="connsiteY676" fmla="*/ 2884061 h 6858000"/>
              <a:gd name="connsiteX677" fmla="*/ 3192586 w 7467600"/>
              <a:gd name="connsiteY677" fmla="*/ 3411496 h 6858000"/>
              <a:gd name="connsiteX678" fmla="*/ 3182620 w 7467600"/>
              <a:gd name="connsiteY678" fmla="*/ 3483279 h 6858000"/>
              <a:gd name="connsiteX679" fmla="*/ 2435119 w 7467600"/>
              <a:gd name="connsiteY679" fmla="*/ 3080173 h 6858000"/>
              <a:gd name="connsiteX680" fmla="*/ 2410152 w 7467600"/>
              <a:gd name="connsiteY680" fmla="*/ 3063751 h 6858000"/>
              <a:gd name="connsiteX681" fmla="*/ 2408099 w 7467600"/>
              <a:gd name="connsiteY681" fmla="*/ 3064403 h 6858000"/>
              <a:gd name="connsiteX682" fmla="*/ 2407218 w 7467600"/>
              <a:gd name="connsiteY682" fmla="*/ 3070324 h 6858000"/>
              <a:gd name="connsiteX683" fmla="*/ 2380138 w 7467600"/>
              <a:gd name="connsiteY683" fmla="*/ 3099341 h 6858000"/>
              <a:gd name="connsiteX684" fmla="*/ 1765923 w 7467600"/>
              <a:gd name="connsiteY684" fmla="*/ 3581043 h 6858000"/>
              <a:gd name="connsiteX685" fmla="*/ 1702258 w 7467600"/>
              <a:gd name="connsiteY685" fmla="*/ 3612286 h 6858000"/>
              <a:gd name="connsiteX686" fmla="*/ 1538370 w 7467600"/>
              <a:gd name="connsiteY686" fmla="*/ 3811804 h 6858000"/>
              <a:gd name="connsiteX687" fmla="*/ 542867 w 7467600"/>
              <a:gd name="connsiteY687" fmla="*/ 4944092 h 6858000"/>
              <a:gd name="connsiteX688" fmla="*/ 515800 w 7467600"/>
              <a:gd name="connsiteY688" fmla="*/ 4862180 h 6858000"/>
              <a:gd name="connsiteX689" fmla="*/ 909145 w 7467600"/>
              <a:gd name="connsiteY689" fmla="*/ 4199225 h 6858000"/>
              <a:gd name="connsiteX690" fmla="*/ 1214067 w 7467600"/>
              <a:gd name="connsiteY690" fmla="*/ 3908561 h 6858000"/>
              <a:gd name="connsiteX691" fmla="*/ 640967 w 7467600"/>
              <a:gd name="connsiteY691" fmla="*/ 4105601 h 6858000"/>
              <a:gd name="connsiteX692" fmla="*/ 112563 w 7467600"/>
              <a:gd name="connsiteY692" fmla="*/ 4396952 h 6858000"/>
              <a:gd name="connsiteX693" fmla="*/ 0 w 7467600"/>
              <a:gd name="connsiteY693" fmla="*/ 4466006 h 6858000"/>
              <a:gd name="connsiteX694" fmla="*/ 0 w 7467600"/>
              <a:gd name="connsiteY694" fmla="*/ 4233763 h 6858000"/>
              <a:gd name="connsiteX695" fmla="*/ 36881 w 7467600"/>
              <a:gd name="connsiteY695" fmla="*/ 4200118 h 6858000"/>
              <a:gd name="connsiteX696" fmla="*/ 910534 w 7467600"/>
              <a:gd name="connsiteY696" fmla="*/ 3629753 h 6858000"/>
              <a:gd name="connsiteX697" fmla="*/ 1578717 w 7467600"/>
              <a:gd name="connsiteY697" fmla="*/ 3575982 h 6858000"/>
              <a:gd name="connsiteX698" fmla="*/ 2338780 w 7467600"/>
              <a:gd name="connsiteY698" fmla="*/ 3033725 h 6858000"/>
              <a:gd name="connsiteX699" fmla="*/ 1807991 w 7467600"/>
              <a:gd name="connsiteY699" fmla="*/ 2807184 h 6858000"/>
              <a:gd name="connsiteX700" fmla="*/ 1416358 w 7467600"/>
              <a:gd name="connsiteY700" fmla="*/ 3112571 h 6858000"/>
              <a:gd name="connsiteX701" fmla="*/ 939066 w 7467600"/>
              <a:gd name="connsiteY701" fmla="*/ 3378798 h 6858000"/>
              <a:gd name="connsiteX702" fmla="*/ 115099 w 7467600"/>
              <a:gd name="connsiteY702" fmla="*/ 3607650 h 6858000"/>
              <a:gd name="connsiteX703" fmla="*/ 97284 w 7467600"/>
              <a:gd name="connsiteY703" fmla="*/ 3520393 h 6858000"/>
              <a:gd name="connsiteX704" fmla="*/ 922050 w 7467600"/>
              <a:gd name="connsiteY704" fmla="*/ 3074867 h 6858000"/>
              <a:gd name="connsiteX705" fmla="*/ 1405265 w 7467600"/>
              <a:gd name="connsiteY705" fmla="*/ 3016319 h 6858000"/>
              <a:gd name="connsiteX706" fmla="*/ 1407512 w 7467600"/>
              <a:gd name="connsiteY706" fmla="*/ 3018001 h 6858000"/>
              <a:gd name="connsiteX707" fmla="*/ 1726266 w 7467600"/>
              <a:gd name="connsiteY707" fmla="*/ 2777274 h 6858000"/>
              <a:gd name="connsiteX708" fmla="*/ 625390 w 7467600"/>
              <a:gd name="connsiteY708" fmla="*/ 2514541 h 6858000"/>
              <a:gd name="connsiteX709" fmla="*/ 619799 w 7467600"/>
              <a:gd name="connsiteY709" fmla="*/ 2527180 h 6858000"/>
              <a:gd name="connsiteX710" fmla="*/ 310030 w 7467600"/>
              <a:gd name="connsiteY710" fmla="*/ 2771818 h 6858000"/>
              <a:gd name="connsiteX711" fmla="*/ 173877 w 7467600"/>
              <a:gd name="connsiteY711" fmla="*/ 2937056 h 6858000"/>
              <a:gd name="connsiteX712" fmla="*/ 77889 w 7467600"/>
              <a:gd name="connsiteY712" fmla="*/ 3138440 h 6858000"/>
              <a:gd name="connsiteX713" fmla="*/ 0 w 7467600"/>
              <a:gd name="connsiteY713" fmla="*/ 3271395 h 6858000"/>
              <a:gd name="connsiteX714" fmla="*/ 0 w 7467600"/>
              <a:gd name="connsiteY714" fmla="*/ 3153002 h 6858000"/>
              <a:gd name="connsiteX715" fmla="*/ 2386 w 7467600"/>
              <a:gd name="connsiteY715" fmla="*/ 3149203 h 6858000"/>
              <a:gd name="connsiteX716" fmla="*/ 89753 w 7467600"/>
              <a:gd name="connsiteY716" fmla="*/ 2987702 h 6858000"/>
              <a:gd name="connsiteX717" fmla="*/ 76869 w 7467600"/>
              <a:gd name="connsiteY717" fmla="*/ 3005404 h 6858000"/>
              <a:gd name="connsiteX718" fmla="*/ 32049 w 7467600"/>
              <a:gd name="connsiteY718" fmla="*/ 3065814 h 6858000"/>
              <a:gd name="connsiteX719" fmla="*/ 0 w 7467600"/>
              <a:gd name="connsiteY719" fmla="*/ 3108744 h 6858000"/>
              <a:gd name="connsiteX720" fmla="*/ 0 w 7467600"/>
              <a:gd name="connsiteY720" fmla="*/ 3058059 h 6858000"/>
              <a:gd name="connsiteX721" fmla="*/ 7610 w 7467600"/>
              <a:gd name="connsiteY721" fmla="*/ 3047889 h 6858000"/>
              <a:gd name="connsiteX722" fmla="*/ 52419 w 7467600"/>
              <a:gd name="connsiteY722" fmla="*/ 2987479 h 6858000"/>
              <a:gd name="connsiteX723" fmla="*/ 59142 w 7467600"/>
              <a:gd name="connsiteY723" fmla="*/ 2978488 h 6858000"/>
              <a:gd name="connsiteX724" fmla="*/ 0 w 7467600"/>
              <a:gd name="connsiteY724" fmla="*/ 3015334 h 6858000"/>
              <a:gd name="connsiteX725" fmla="*/ 0 w 7467600"/>
              <a:gd name="connsiteY725" fmla="*/ 2914286 h 6858000"/>
              <a:gd name="connsiteX726" fmla="*/ 36383 w 7467600"/>
              <a:gd name="connsiteY726" fmla="*/ 2901128 h 6858000"/>
              <a:gd name="connsiteX727" fmla="*/ 156329 w 7467600"/>
              <a:gd name="connsiteY727" fmla="*/ 2840533 h 6858000"/>
              <a:gd name="connsiteX728" fmla="*/ 358355 w 7467600"/>
              <a:gd name="connsiteY728" fmla="*/ 2620471 h 6858000"/>
              <a:gd name="connsiteX729" fmla="*/ 510577 w 7467600"/>
              <a:gd name="connsiteY729" fmla="*/ 2501244 h 6858000"/>
              <a:gd name="connsiteX730" fmla="*/ 211967 w 7467600"/>
              <a:gd name="connsiteY730" fmla="*/ 2479171 h 6858000"/>
              <a:gd name="connsiteX731" fmla="*/ 0 w 7467600"/>
              <a:gd name="connsiteY731" fmla="*/ 2476398 h 6858000"/>
              <a:gd name="connsiteX732" fmla="*/ 0 w 7467600"/>
              <a:gd name="connsiteY732" fmla="*/ 2389189 h 6858000"/>
              <a:gd name="connsiteX733" fmla="*/ 103062 w 7467600"/>
              <a:gd name="connsiteY733" fmla="*/ 2389518 h 6858000"/>
              <a:gd name="connsiteX734" fmla="*/ 510734 w 7467600"/>
              <a:gd name="connsiteY734" fmla="*/ 2416201 h 6858000"/>
              <a:gd name="connsiteX735" fmla="*/ 279257 w 7467600"/>
              <a:gd name="connsiteY735" fmla="*/ 2092102 h 6858000"/>
              <a:gd name="connsiteX736" fmla="*/ 65265 w 7467600"/>
              <a:gd name="connsiteY736" fmla="*/ 2006049 h 6858000"/>
              <a:gd name="connsiteX737" fmla="*/ 0 w 7467600"/>
              <a:gd name="connsiteY737" fmla="*/ 1982532 h 6858000"/>
              <a:gd name="connsiteX738" fmla="*/ 0 w 7467600"/>
              <a:gd name="connsiteY738" fmla="*/ 1912789 h 6858000"/>
              <a:gd name="connsiteX739" fmla="*/ 97460 w 7467600"/>
              <a:gd name="connsiteY739" fmla="*/ 1953725 h 6858000"/>
              <a:gd name="connsiteX740" fmla="*/ 221272 w 7467600"/>
              <a:gd name="connsiteY740" fmla="*/ 1980766 h 6858000"/>
              <a:gd name="connsiteX741" fmla="*/ 116765 w 7467600"/>
              <a:gd name="connsiteY741" fmla="*/ 1911033 h 6858000"/>
              <a:gd name="connsiteX742" fmla="*/ 16405 w 7467600"/>
              <a:gd name="connsiteY742" fmla="*/ 1803412 h 6858000"/>
              <a:gd name="connsiteX743" fmla="*/ 0 w 7467600"/>
              <a:gd name="connsiteY743" fmla="*/ 1784777 h 6858000"/>
              <a:gd name="connsiteX744" fmla="*/ 0 w 7467600"/>
              <a:gd name="connsiteY744" fmla="*/ 1740082 h 6858000"/>
              <a:gd name="connsiteX745" fmla="*/ 39394 w 7467600"/>
              <a:gd name="connsiteY745" fmla="*/ 1784856 h 6858000"/>
              <a:gd name="connsiteX746" fmla="*/ 135813 w 7467600"/>
              <a:gd name="connsiteY746" fmla="*/ 1888838 h 6858000"/>
              <a:gd name="connsiteX747" fmla="*/ 242575 w 7467600"/>
              <a:gd name="connsiteY747" fmla="*/ 1958841 h 6858000"/>
              <a:gd name="connsiteX748" fmla="*/ 82197 w 7467600"/>
              <a:gd name="connsiteY748" fmla="*/ 1754826 h 6858000"/>
              <a:gd name="connsiteX749" fmla="*/ 0 w 7467600"/>
              <a:gd name="connsiteY749" fmla="*/ 1679650 h 6858000"/>
              <a:gd name="connsiteX750" fmla="*/ 0 w 7467600"/>
              <a:gd name="connsiteY750" fmla="*/ 1602463 h 6858000"/>
              <a:gd name="connsiteX751" fmla="*/ 84689 w 7467600"/>
              <a:gd name="connsiteY751" fmla="*/ 1677442 h 6858000"/>
              <a:gd name="connsiteX752" fmla="*/ 298437 w 7467600"/>
              <a:gd name="connsiteY752" fmla="*/ 1968019 h 6858000"/>
              <a:gd name="connsiteX753" fmla="*/ 227269 w 7467600"/>
              <a:gd name="connsiteY753" fmla="*/ 1114064 h 6858000"/>
              <a:gd name="connsiteX754" fmla="*/ 248003 w 7467600"/>
              <a:gd name="connsiteY754" fmla="*/ 1089613 h 6858000"/>
              <a:gd name="connsiteX755" fmla="*/ 427020 w 7467600"/>
              <a:gd name="connsiteY755" fmla="*/ 1619803 h 6858000"/>
              <a:gd name="connsiteX756" fmla="*/ 340345 w 7467600"/>
              <a:gd name="connsiteY756" fmla="*/ 2027739 h 6858000"/>
              <a:gd name="connsiteX757" fmla="*/ 360865 w 7467600"/>
              <a:gd name="connsiteY757" fmla="*/ 2044827 h 6858000"/>
              <a:gd name="connsiteX758" fmla="*/ 560414 w 7467600"/>
              <a:gd name="connsiteY758" fmla="*/ 2421457 h 6858000"/>
              <a:gd name="connsiteX759" fmla="*/ 1359703 w 7467600"/>
              <a:gd name="connsiteY759" fmla="*/ 2578554 h 6858000"/>
              <a:gd name="connsiteX760" fmla="*/ 1359422 w 7467600"/>
              <a:gd name="connsiteY760" fmla="*/ 2577994 h 6858000"/>
              <a:gd name="connsiteX761" fmla="*/ 828701 w 7467600"/>
              <a:gd name="connsiteY761" fmla="*/ 1839520 h 6858000"/>
              <a:gd name="connsiteX762" fmla="*/ 494427 w 7467600"/>
              <a:gd name="connsiteY762" fmla="*/ 1092333 h 6858000"/>
              <a:gd name="connsiteX763" fmla="*/ 506322 w 7467600"/>
              <a:gd name="connsiteY763" fmla="*/ 1020997 h 6858000"/>
              <a:gd name="connsiteX764" fmla="*/ 4570198 w 7467600"/>
              <a:gd name="connsiteY764" fmla="*/ 978081 h 6858000"/>
              <a:gd name="connsiteX765" fmla="*/ 4523691 w 7467600"/>
              <a:gd name="connsiteY765" fmla="*/ 1127776 h 6858000"/>
              <a:gd name="connsiteX766" fmla="*/ 4509875 w 7467600"/>
              <a:gd name="connsiteY766" fmla="*/ 1167552 h 6858000"/>
              <a:gd name="connsiteX767" fmla="*/ 4478168 w 7467600"/>
              <a:gd name="connsiteY767" fmla="*/ 1260735 h 6858000"/>
              <a:gd name="connsiteX768" fmla="*/ 4409309 w 7467600"/>
              <a:gd name="connsiteY768" fmla="*/ 1666996 h 6858000"/>
              <a:gd name="connsiteX769" fmla="*/ 4370031 w 7467600"/>
              <a:gd name="connsiteY769" fmla="*/ 1955666 h 6858000"/>
              <a:gd name="connsiteX770" fmla="*/ 4570198 w 7467600"/>
              <a:gd name="connsiteY770" fmla="*/ 978081 h 6858000"/>
              <a:gd name="connsiteX771" fmla="*/ 4557898 w 7467600"/>
              <a:gd name="connsiteY771" fmla="*/ 900011 h 6858000"/>
              <a:gd name="connsiteX772" fmla="*/ 4344840 w 7467600"/>
              <a:gd name="connsiteY772" fmla="*/ 1922038 h 6858000"/>
              <a:gd name="connsiteX773" fmla="*/ 4378710 w 7467600"/>
              <a:gd name="connsiteY773" fmla="*/ 1665516 h 6858000"/>
              <a:gd name="connsiteX774" fmla="*/ 4448798 w 7467600"/>
              <a:gd name="connsiteY774" fmla="*/ 1253024 h 6858000"/>
              <a:gd name="connsiteX775" fmla="*/ 4480315 w 7467600"/>
              <a:gd name="connsiteY775" fmla="*/ 1158454 h 6858000"/>
              <a:gd name="connsiteX776" fmla="*/ 4494133 w 7467600"/>
              <a:gd name="connsiteY776" fmla="*/ 1118676 h 6858000"/>
              <a:gd name="connsiteX777" fmla="*/ 4557898 w 7467600"/>
              <a:gd name="connsiteY777" fmla="*/ 900011 h 6858000"/>
              <a:gd name="connsiteX778" fmla="*/ 5870151 w 7467600"/>
              <a:gd name="connsiteY778" fmla="*/ 898890 h 6858000"/>
              <a:gd name="connsiteX779" fmla="*/ 5861335 w 7467600"/>
              <a:gd name="connsiteY779" fmla="*/ 899177 h 6858000"/>
              <a:gd name="connsiteX780" fmla="*/ 5843702 w 7467600"/>
              <a:gd name="connsiteY780" fmla="*/ 899748 h 6858000"/>
              <a:gd name="connsiteX781" fmla="*/ 5651107 w 7467600"/>
              <a:gd name="connsiteY781" fmla="*/ 920306 h 6858000"/>
              <a:gd name="connsiteX782" fmla="*/ 5459407 w 7467600"/>
              <a:gd name="connsiteY782" fmla="*/ 940975 h 6858000"/>
              <a:gd name="connsiteX783" fmla="*/ 5374846 w 7467600"/>
              <a:gd name="connsiteY783" fmla="*/ 941988 h 6858000"/>
              <a:gd name="connsiteX784" fmla="*/ 5256105 w 7467600"/>
              <a:gd name="connsiteY784" fmla="*/ 945632 h 6858000"/>
              <a:gd name="connsiteX785" fmla="*/ 5107071 w 7467600"/>
              <a:gd name="connsiteY785" fmla="*/ 969720 h 6858000"/>
              <a:gd name="connsiteX786" fmla="*/ 4998681 w 7467600"/>
              <a:gd name="connsiteY786" fmla="*/ 988771 h 6858000"/>
              <a:gd name="connsiteX787" fmla="*/ 5870151 w 7467600"/>
              <a:gd name="connsiteY787" fmla="*/ 898890 h 6858000"/>
              <a:gd name="connsiteX788" fmla="*/ 5504425 w 7467600"/>
              <a:gd name="connsiteY788" fmla="*/ 848067 h 6858000"/>
              <a:gd name="connsiteX789" fmla="*/ 4968849 w 7467600"/>
              <a:gd name="connsiteY789" fmla="*/ 962318 h 6858000"/>
              <a:gd name="connsiteX790" fmla="*/ 5104039 w 7467600"/>
              <a:gd name="connsiteY790" fmla="*/ 940634 h 6858000"/>
              <a:gd name="connsiteX791" fmla="*/ 5256311 w 7467600"/>
              <a:gd name="connsiteY791" fmla="*/ 916490 h 6858000"/>
              <a:gd name="connsiteX792" fmla="*/ 5377381 w 7467600"/>
              <a:gd name="connsiteY792" fmla="*/ 912671 h 6858000"/>
              <a:gd name="connsiteX793" fmla="*/ 5460148 w 7467600"/>
              <a:gd name="connsiteY793" fmla="*/ 911442 h 6858000"/>
              <a:gd name="connsiteX794" fmla="*/ 5648971 w 7467600"/>
              <a:gd name="connsiteY794" fmla="*/ 891331 h 6858000"/>
              <a:gd name="connsiteX795" fmla="*/ 5844807 w 7467600"/>
              <a:gd name="connsiteY795" fmla="*/ 870718 h 6858000"/>
              <a:gd name="connsiteX796" fmla="*/ 5862975 w 7467600"/>
              <a:gd name="connsiteY796" fmla="*/ 869756 h 6858000"/>
              <a:gd name="connsiteX797" fmla="*/ 5920887 w 7467600"/>
              <a:gd name="connsiteY797" fmla="*/ 865929 h 6858000"/>
              <a:gd name="connsiteX798" fmla="*/ 5504425 w 7467600"/>
              <a:gd name="connsiteY798" fmla="*/ 848067 h 6858000"/>
              <a:gd name="connsiteX799" fmla="*/ 3607114 w 7467600"/>
              <a:gd name="connsiteY799" fmla="*/ 467441 h 6858000"/>
              <a:gd name="connsiteX800" fmla="*/ 3296242 w 7467600"/>
              <a:gd name="connsiteY800" fmla="*/ 807991 h 6858000"/>
              <a:gd name="connsiteX801" fmla="*/ 3174674 w 7467600"/>
              <a:gd name="connsiteY801" fmla="*/ 919759 h 6858000"/>
              <a:gd name="connsiteX802" fmla="*/ 3042978 w 7467600"/>
              <a:gd name="connsiteY802" fmla="*/ 1054894 h 6858000"/>
              <a:gd name="connsiteX803" fmla="*/ 2968914 w 7467600"/>
              <a:gd name="connsiteY803" fmla="*/ 1133756 h 6858000"/>
              <a:gd name="connsiteX804" fmla="*/ 3103823 w 7467600"/>
              <a:gd name="connsiteY804" fmla="*/ 1026814 h 6858000"/>
              <a:gd name="connsiteX805" fmla="*/ 3607114 w 7467600"/>
              <a:gd name="connsiteY805" fmla="*/ 467441 h 6858000"/>
              <a:gd name="connsiteX806" fmla="*/ 3744487 w 7467600"/>
              <a:gd name="connsiteY806" fmla="*/ 383136 h 6858000"/>
              <a:gd name="connsiteX807" fmla="*/ 3970213 w 7467600"/>
              <a:gd name="connsiteY807" fmla="*/ 995559 h 6858000"/>
              <a:gd name="connsiteX808" fmla="*/ 3744487 w 7467600"/>
              <a:gd name="connsiteY808" fmla="*/ 383136 h 6858000"/>
              <a:gd name="connsiteX809" fmla="*/ 3624562 w 7467600"/>
              <a:gd name="connsiteY809" fmla="*/ 367041 h 6858000"/>
              <a:gd name="connsiteX810" fmla="*/ 3489712 w 7467600"/>
              <a:gd name="connsiteY810" fmla="*/ 485386 h 6858000"/>
              <a:gd name="connsiteX811" fmla="*/ 3182994 w 7467600"/>
              <a:gd name="connsiteY811" fmla="*/ 828265 h 6858000"/>
              <a:gd name="connsiteX812" fmla="*/ 2892114 w 7467600"/>
              <a:gd name="connsiteY812" fmla="*/ 1172635 h 6858000"/>
              <a:gd name="connsiteX813" fmla="*/ 3021459 w 7467600"/>
              <a:gd name="connsiteY813" fmla="*/ 1035385 h 6858000"/>
              <a:gd name="connsiteX814" fmla="*/ 3153873 w 7467600"/>
              <a:gd name="connsiteY814" fmla="*/ 898971 h 6858000"/>
              <a:gd name="connsiteX815" fmla="*/ 3276511 w 7467600"/>
              <a:gd name="connsiteY815" fmla="*/ 786423 h 6858000"/>
              <a:gd name="connsiteX816" fmla="*/ 3584154 w 7467600"/>
              <a:gd name="connsiteY816" fmla="*/ 448218 h 6858000"/>
              <a:gd name="connsiteX817" fmla="*/ 3624562 w 7467600"/>
              <a:gd name="connsiteY817" fmla="*/ 367041 h 6858000"/>
              <a:gd name="connsiteX818" fmla="*/ 3766672 w 7467600"/>
              <a:gd name="connsiteY818" fmla="*/ 359429 h 6858000"/>
              <a:gd name="connsiteX819" fmla="*/ 3996338 w 7467600"/>
              <a:gd name="connsiteY819" fmla="*/ 968237 h 6858000"/>
              <a:gd name="connsiteX820" fmla="*/ 3766672 w 7467600"/>
              <a:gd name="connsiteY820" fmla="*/ 359429 h 6858000"/>
              <a:gd name="connsiteX821" fmla="*/ 5805386 w 7467600"/>
              <a:gd name="connsiteY821" fmla="*/ 239240 h 6858000"/>
              <a:gd name="connsiteX822" fmla="*/ 5736947 w 7467600"/>
              <a:gd name="connsiteY822" fmla="*/ 261367 h 6858000"/>
              <a:gd name="connsiteX823" fmla="*/ 5427012 w 7467600"/>
              <a:gd name="connsiteY823" fmla="*/ 311272 h 6858000"/>
              <a:gd name="connsiteX824" fmla="*/ 5147818 w 7467600"/>
              <a:gd name="connsiteY824" fmla="*/ 322112 h 6858000"/>
              <a:gd name="connsiteX825" fmla="*/ 5060854 w 7467600"/>
              <a:gd name="connsiteY825" fmla="*/ 311882 h 6858000"/>
              <a:gd name="connsiteX826" fmla="*/ 4945989 w 7467600"/>
              <a:gd name="connsiteY826" fmla="*/ 300516 h 6858000"/>
              <a:gd name="connsiteX827" fmla="*/ 5410479 w 7467600"/>
              <a:gd name="connsiteY827" fmla="*/ 348434 h 6858000"/>
              <a:gd name="connsiteX828" fmla="*/ 5805386 w 7467600"/>
              <a:gd name="connsiteY828" fmla="*/ 239240 h 6858000"/>
              <a:gd name="connsiteX829" fmla="*/ 5905192 w 7467600"/>
              <a:gd name="connsiteY829" fmla="*/ 163079 h 6858000"/>
              <a:gd name="connsiteX830" fmla="*/ 5865655 w 7467600"/>
              <a:gd name="connsiteY830" fmla="*/ 171901 h 6858000"/>
              <a:gd name="connsiteX831" fmla="*/ 5259740 w 7467600"/>
              <a:gd name="connsiteY831" fmla="*/ 257013 h 6858000"/>
              <a:gd name="connsiteX832" fmla="*/ 5208466 w 7467600"/>
              <a:gd name="connsiteY832" fmla="*/ 257550 h 6858000"/>
              <a:gd name="connsiteX833" fmla="*/ 4980204 w 7467600"/>
              <a:gd name="connsiteY833" fmla="*/ 271903 h 6858000"/>
              <a:gd name="connsiteX834" fmla="*/ 5068068 w 7467600"/>
              <a:gd name="connsiteY834" fmla="*/ 282244 h 6858000"/>
              <a:gd name="connsiteX835" fmla="*/ 5153231 w 7467600"/>
              <a:gd name="connsiteY835" fmla="*/ 292240 h 6858000"/>
              <a:gd name="connsiteX836" fmla="*/ 5426491 w 7467600"/>
              <a:gd name="connsiteY836" fmla="*/ 281128 h 6858000"/>
              <a:gd name="connsiteX837" fmla="*/ 5731212 w 7467600"/>
              <a:gd name="connsiteY837" fmla="*/ 231951 h 6858000"/>
              <a:gd name="connsiteX838" fmla="*/ 5905192 w 7467600"/>
              <a:gd name="connsiteY838" fmla="*/ 163079 h 6858000"/>
              <a:gd name="connsiteX839" fmla="*/ 5944437 w 7467600"/>
              <a:gd name="connsiteY839" fmla="*/ 113829 h 6858000"/>
              <a:gd name="connsiteX840" fmla="*/ 5825032 w 7467600"/>
              <a:gd name="connsiteY840" fmla="*/ 146405 h 6858000"/>
              <a:gd name="connsiteX841" fmla="*/ 4955599 w 7467600"/>
              <a:gd name="connsiteY841" fmla="*/ 247008 h 6858000"/>
              <a:gd name="connsiteX842" fmla="*/ 5210104 w 7467600"/>
              <a:gd name="connsiteY842" fmla="*/ 228123 h 6858000"/>
              <a:gd name="connsiteX843" fmla="*/ 5261015 w 7467600"/>
              <a:gd name="connsiteY843" fmla="*/ 227087 h 6858000"/>
              <a:gd name="connsiteX844" fmla="*/ 5861181 w 7467600"/>
              <a:gd name="connsiteY844" fmla="*/ 143093 h 6858000"/>
              <a:gd name="connsiteX845" fmla="*/ 5961252 w 7467600"/>
              <a:gd name="connsiteY845" fmla="*/ 114820 h 6858000"/>
              <a:gd name="connsiteX846" fmla="*/ 5944437 w 7467600"/>
              <a:gd name="connsiteY846" fmla="*/ 113829 h 6858000"/>
              <a:gd name="connsiteX847" fmla="*/ 3882765 w 7467600"/>
              <a:gd name="connsiteY847" fmla="*/ 0 h 6858000"/>
              <a:gd name="connsiteX848" fmla="*/ 3995099 w 7467600"/>
              <a:gd name="connsiteY848" fmla="*/ 0 h 6858000"/>
              <a:gd name="connsiteX849" fmla="*/ 4163818 w 7467600"/>
              <a:gd name="connsiteY849" fmla="*/ 234104 h 6858000"/>
              <a:gd name="connsiteX850" fmla="*/ 4172099 w 7467600"/>
              <a:gd name="connsiteY850" fmla="*/ 234207 h 6858000"/>
              <a:gd name="connsiteX851" fmla="*/ 4784282 w 7467600"/>
              <a:gd name="connsiteY851" fmla="*/ 276561 h 6858000"/>
              <a:gd name="connsiteX852" fmla="*/ 4801687 w 7467600"/>
              <a:gd name="connsiteY852" fmla="*/ 267764 h 6858000"/>
              <a:gd name="connsiteX853" fmla="*/ 6082788 w 7467600"/>
              <a:gd name="connsiteY853" fmla="*/ 64119 h 6858000"/>
              <a:gd name="connsiteX854" fmla="*/ 6099442 w 7467600"/>
              <a:gd name="connsiteY854" fmla="*/ 82568 h 6858000"/>
              <a:gd name="connsiteX855" fmla="*/ 4804137 w 7467600"/>
              <a:gd name="connsiteY855" fmla="*/ 320931 h 6858000"/>
              <a:gd name="connsiteX856" fmla="*/ 4227047 w 7467600"/>
              <a:gd name="connsiteY856" fmla="*/ 313415 h 6858000"/>
              <a:gd name="connsiteX857" fmla="*/ 4346041 w 7467600"/>
              <a:gd name="connsiteY857" fmla="*/ 456086 h 6858000"/>
              <a:gd name="connsiteX858" fmla="*/ 4870967 w 7467600"/>
              <a:gd name="connsiteY858" fmla="*/ 963061 h 6858000"/>
              <a:gd name="connsiteX859" fmla="*/ 4889647 w 7467600"/>
              <a:gd name="connsiteY859" fmla="*/ 957147 h 6858000"/>
              <a:gd name="connsiteX860" fmla="*/ 5422504 w 7467600"/>
              <a:gd name="connsiteY860" fmla="*/ 805191 h 6858000"/>
              <a:gd name="connsiteX861" fmla="*/ 6087656 w 7467600"/>
              <a:gd name="connsiteY861" fmla="*/ 826703 h 6858000"/>
              <a:gd name="connsiteX862" fmla="*/ 6058717 w 7467600"/>
              <a:gd name="connsiteY862" fmla="*/ 865992 h 6858000"/>
              <a:gd name="connsiteX863" fmla="*/ 4974153 w 7467600"/>
              <a:gd name="connsiteY863" fmla="*/ 1045456 h 6858000"/>
              <a:gd name="connsiteX864" fmla="*/ 5627835 w 7467600"/>
              <a:gd name="connsiteY864" fmla="*/ 1472077 h 6858000"/>
              <a:gd name="connsiteX865" fmla="*/ 5629817 w 7467600"/>
              <a:gd name="connsiteY865" fmla="*/ 1471412 h 6858000"/>
              <a:gd name="connsiteX866" fmla="*/ 5634124 w 7467600"/>
              <a:gd name="connsiteY866" fmla="*/ 1470572 h 6858000"/>
              <a:gd name="connsiteX867" fmla="*/ 5755832 w 7467600"/>
              <a:gd name="connsiteY867" fmla="*/ 1383886 h 6858000"/>
              <a:gd name="connsiteX868" fmla="*/ 6014186 w 7467600"/>
              <a:gd name="connsiteY868" fmla="*/ 1279799 h 6858000"/>
              <a:gd name="connsiteX869" fmla="*/ 6901619 w 7467600"/>
              <a:gd name="connsiteY869" fmla="*/ 1047874 h 6858000"/>
              <a:gd name="connsiteX870" fmla="*/ 6931566 w 7467600"/>
              <a:gd name="connsiteY870" fmla="*/ 1062034 h 6858000"/>
              <a:gd name="connsiteX871" fmla="*/ 5790982 w 7467600"/>
              <a:gd name="connsiteY871" fmla="*/ 1561380 h 6858000"/>
              <a:gd name="connsiteX872" fmla="*/ 6188971 w 7467600"/>
              <a:gd name="connsiteY872" fmla="*/ 1755168 h 6858000"/>
              <a:gd name="connsiteX873" fmla="*/ 6202446 w 7467600"/>
              <a:gd name="connsiteY873" fmla="*/ 1752268 h 6858000"/>
              <a:gd name="connsiteX874" fmla="*/ 7179560 w 7467600"/>
              <a:gd name="connsiteY874" fmla="*/ 1467551 h 6858000"/>
              <a:gd name="connsiteX875" fmla="*/ 7158730 w 7467600"/>
              <a:gd name="connsiteY875" fmla="*/ 1507835 h 6858000"/>
              <a:gd name="connsiteX876" fmla="*/ 6326959 w 7467600"/>
              <a:gd name="connsiteY876" fmla="*/ 1817686 h 6858000"/>
              <a:gd name="connsiteX877" fmla="*/ 6537433 w 7467600"/>
              <a:gd name="connsiteY877" fmla="*/ 1907790 h 6858000"/>
              <a:gd name="connsiteX878" fmla="*/ 6550221 w 7467600"/>
              <a:gd name="connsiteY878" fmla="*/ 1910729 h 6858000"/>
              <a:gd name="connsiteX879" fmla="*/ 6964438 w 7467600"/>
              <a:gd name="connsiteY879" fmla="*/ 2209505 h 6858000"/>
              <a:gd name="connsiteX880" fmla="*/ 7367862 w 7467600"/>
              <a:gd name="connsiteY880" fmla="*/ 2806833 h 6858000"/>
              <a:gd name="connsiteX881" fmla="*/ 7364329 w 7467600"/>
              <a:gd name="connsiteY881" fmla="*/ 2826907 h 6858000"/>
              <a:gd name="connsiteX882" fmla="*/ 7290545 w 7467600"/>
              <a:gd name="connsiteY882" fmla="*/ 2850663 h 6858000"/>
              <a:gd name="connsiteX883" fmla="*/ 6472036 w 7467600"/>
              <a:gd name="connsiteY883" fmla="*/ 1959003 h 6858000"/>
              <a:gd name="connsiteX884" fmla="*/ 5792897 w 7467600"/>
              <a:gd name="connsiteY884" fmla="*/ 1647747 h 6858000"/>
              <a:gd name="connsiteX885" fmla="*/ 5842751 w 7467600"/>
              <a:gd name="connsiteY885" fmla="*/ 1816112 h 6858000"/>
              <a:gd name="connsiteX886" fmla="*/ 5847424 w 7467600"/>
              <a:gd name="connsiteY886" fmla="*/ 1815776 h 6858000"/>
              <a:gd name="connsiteX887" fmla="*/ 6399821 w 7467600"/>
              <a:gd name="connsiteY887" fmla="*/ 2344799 h 6858000"/>
              <a:gd name="connsiteX888" fmla="*/ 6323232 w 7467600"/>
              <a:gd name="connsiteY888" fmla="*/ 2389634 h 6858000"/>
              <a:gd name="connsiteX889" fmla="*/ 5942958 w 7467600"/>
              <a:gd name="connsiteY889" fmla="*/ 2077708 h 6858000"/>
              <a:gd name="connsiteX890" fmla="*/ 5921559 w 7467600"/>
              <a:gd name="connsiteY890" fmla="*/ 2378596 h 6858000"/>
              <a:gd name="connsiteX891" fmla="*/ 5817651 w 7467600"/>
              <a:gd name="connsiteY891" fmla="*/ 3023919 h 6858000"/>
              <a:gd name="connsiteX892" fmla="*/ 5729634 w 7467600"/>
              <a:gd name="connsiteY892" fmla="*/ 3051849 h 6858000"/>
              <a:gd name="connsiteX893" fmla="*/ 5611018 w 7467600"/>
              <a:gd name="connsiteY893" fmla="*/ 2316769 h 6858000"/>
              <a:gd name="connsiteX894" fmla="*/ 5687608 w 7467600"/>
              <a:gd name="connsiteY894" fmla="*/ 2039972 h 6858000"/>
              <a:gd name="connsiteX895" fmla="*/ 5657554 w 7467600"/>
              <a:gd name="connsiteY895" fmla="*/ 1576445 h 6858000"/>
              <a:gd name="connsiteX896" fmla="*/ 5150475 w 7467600"/>
              <a:gd name="connsiteY896" fmla="*/ 1274012 h 6858000"/>
              <a:gd name="connsiteX897" fmla="*/ 5349142 w 7467600"/>
              <a:gd name="connsiteY897" fmla="*/ 2204405 h 6858000"/>
              <a:gd name="connsiteX898" fmla="*/ 5262214 w 7467600"/>
              <a:gd name="connsiteY898" fmla="*/ 2233836 h 6858000"/>
              <a:gd name="connsiteX899" fmla="*/ 4981539 w 7467600"/>
              <a:gd name="connsiteY899" fmla="*/ 1542201 h 6858000"/>
              <a:gd name="connsiteX900" fmla="*/ 4958461 w 7467600"/>
              <a:gd name="connsiteY900" fmla="*/ 1136957 h 6858000"/>
              <a:gd name="connsiteX901" fmla="*/ 4655015 w 7467600"/>
              <a:gd name="connsiteY901" fmla="*/ 891426 h 6858000"/>
              <a:gd name="connsiteX902" fmla="*/ 4348002 w 7467600"/>
              <a:gd name="connsiteY902" fmla="*/ 2205895 h 6858000"/>
              <a:gd name="connsiteX903" fmla="*/ 4262250 w 7467600"/>
              <a:gd name="connsiteY903" fmla="*/ 2219972 h 6858000"/>
              <a:gd name="connsiteX904" fmla="*/ 4550611 w 7467600"/>
              <a:gd name="connsiteY904" fmla="*/ 817540 h 6858000"/>
              <a:gd name="connsiteX905" fmla="*/ 4564418 w 7467600"/>
              <a:gd name="connsiteY905" fmla="*/ 808293 h 6858000"/>
              <a:gd name="connsiteX906" fmla="*/ 4266388 w 7467600"/>
              <a:gd name="connsiteY906" fmla="*/ 500083 h 6858000"/>
              <a:gd name="connsiteX907" fmla="*/ 4032842 w 7467600"/>
              <a:gd name="connsiteY907" fmla="*/ 211809 h 6858000"/>
              <a:gd name="connsiteX908" fmla="*/ 3882765 w 7467600"/>
              <a:gd name="connsiteY908" fmla="*/ 0 h 6858000"/>
              <a:gd name="connsiteX909" fmla="*/ 3721337 w 7467600"/>
              <a:gd name="connsiteY909" fmla="*/ 0 h 6858000"/>
              <a:gd name="connsiteX910" fmla="*/ 3797544 w 7467600"/>
              <a:gd name="connsiteY910" fmla="*/ 0 h 6858000"/>
              <a:gd name="connsiteX911" fmla="*/ 3775734 w 7467600"/>
              <a:gd name="connsiteY911" fmla="*/ 95131 h 6858000"/>
              <a:gd name="connsiteX912" fmla="*/ 3724807 w 7467600"/>
              <a:gd name="connsiteY912" fmla="*/ 272257 h 6858000"/>
              <a:gd name="connsiteX913" fmla="*/ 3726844 w 7467600"/>
              <a:gd name="connsiteY913" fmla="*/ 282988 h 6858000"/>
              <a:gd name="connsiteX914" fmla="*/ 3742664 w 7467600"/>
              <a:gd name="connsiteY914" fmla="*/ 279918 h 6858000"/>
              <a:gd name="connsiteX915" fmla="*/ 4103910 w 7467600"/>
              <a:gd name="connsiteY915" fmla="*/ 1161917 h 6858000"/>
              <a:gd name="connsiteX916" fmla="*/ 4020269 w 7467600"/>
              <a:gd name="connsiteY916" fmla="*/ 1200406 h 6858000"/>
              <a:gd name="connsiteX917" fmla="*/ 3674882 w 7467600"/>
              <a:gd name="connsiteY917" fmla="*/ 488524 h 6858000"/>
              <a:gd name="connsiteX918" fmla="*/ 3132682 w 7467600"/>
              <a:gd name="connsiteY918" fmla="*/ 1072284 h 6858000"/>
              <a:gd name="connsiteX919" fmla="*/ 2716346 w 7467600"/>
              <a:gd name="connsiteY919" fmla="*/ 1276376 h 6858000"/>
              <a:gd name="connsiteX920" fmla="*/ 2716772 w 7467600"/>
              <a:gd name="connsiteY920" fmla="*/ 1255462 h 6858000"/>
              <a:gd name="connsiteX921" fmla="*/ 3471096 w 7467600"/>
              <a:gd name="connsiteY921" fmla="*/ 437072 h 6858000"/>
              <a:gd name="connsiteX922" fmla="*/ 3639057 w 7467600"/>
              <a:gd name="connsiteY922" fmla="*/ 286334 h 6858000"/>
              <a:gd name="connsiteX923" fmla="*/ 3640309 w 7467600"/>
              <a:gd name="connsiteY923" fmla="*/ 284664 h 6858000"/>
              <a:gd name="connsiteX924" fmla="*/ 3646022 w 7467600"/>
              <a:gd name="connsiteY924" fmla="*/ 276711 h 6858000"/>
              <a:gd name="connsiteX925" fmla="*/ 3707943 w 7467600"/>
              <a:gd name="connsiteY925" fmla="*/ 65958 h 6858000"/>
              <a:gd name="connsiteX926" fmla="*/ 3721337 w 7467600"/>
              <a:gd name="connsiteY926" fmla="*/ 0 h 6858000"/>
              <a:gd name="connsiteX927" fmla="*/ 2867960 w 7467600"/>
              <a:gd name="connsiteY927" fmla="*/ 0 h 6858000"/>
              <a:gd name="connsiteX928" fmla="*/ 2926351 w 7467600"/>
              <a:gd name="connsiteY928" fmla="*/ 0 h 6858000"/>
              <a:gd name="connsiteX929" fmla="*/ 2902823 w 7467600"/>
              <a:gd name="connsiteY929" fmla="*/ 262929 h 6858000"/>
              <a:gd name="connsiteX930" fmla="*/ 2940663 w 7467600"/>
              <a:gd name="connsiteY930" fmla="*/ 140884 h 6858000"/>
              <a:gd name="connsiteX931" fmla="*/ 2947039 w 7467600"/>
              <a:gd name="connsiteY931" fmla="*/ 122524 h 6858000"/>
              <a:gd name="connsiteX932" fmla="*/ 2984316 w 7467600"/>
              <a:gd name="connsiteY932" fmla="*/ 0 h 6858000"/>
              <a:gd name="connsiteX933" fmla="*/ 3016114 w 7467600"/>
              <a:gd name="connsiteY933" fmla="*/ 0 h 6858000"/>
              <a:gd name="connsiteX934" fmla="*/ 2979949 w 7467600"/>
              <a:gd name="connsiteY934" fmla="*/ 119274 h 6858000"/>
              <a:gd name="connsiteX935" fmla="*/ 3023879 w 7467600"/>
              <a:gd name="connsiteY935" fmla="*/ 0 h 6858000"/>
              <a:gd name="connsiteX936" fmla="*/ 3105400 w 7467600"/>
              <a:gd name="connsiteY936" fmla="*/ 0 h 6858000"/>
              <a:gd name="connsiteX937" fmla="*/ 3094669 w 7467600"/>
              <a:gd name="connsiteY937" fmla="*/ 30308 h 6858000"/>
              <a:gd name="connsiteX938" fmla="*/ 2901945 w 7467600"/>
              <a:gd name="connsiteY938" fmla="*/ 466538 h 6858000"/>
              <a:gd name="connsiteX939" fmla="*/ 2815209 w 7467600"/>
              <a:gd name="connsiteY939" fmla="*/ 497361 h 6858000"/>
              <a:gd name="connsiteX940" fmla="*/ 2844845 w 7467600"/>
              <a:gd name="connsiteY940" fmla="*/ 127638 h 6858000"/>
              <a:gd name="connsiteX941" fmla="*/ 2867960 w 7467600"/>
              <a:gd name="connsiteY941" fmla="*/ 0 h 6858000"/>
              <a:gd name="connsiteX942" fmla="*/ 1057230 w 7467600"/>
              <a:gd name="connsiteY942" fmla="*/ 0 h 6858000"/>
              <a:gd name="connsiteX943" fmla="*/ 1111003 w 7467600"/>
              <a:gd name="connsiteY943" fmla="*/ 0 h 6858000"/>
              <a:gd name="connsiteX944" fmla="*/ 1125553 w 7467600"/>
              <a:gd name="connsiteY944" fmla="*/ 52588 h 6858000"/>
              <a:gd name="connsiteX945" fmla="*/ 1304276 w 7467600"/>
              <a:gd name="connsiteY945" fmla="*/ 476275 h 6858000"/>
              <a:gd name="connsiteX946" fmla="*/ 1492066 w 7467600"/>
              <a:gd name="connsiteY946" fmla="*/ 886333 h 6858000"/>
              <a:gd name="connsiteX947" fmla="*/ 1423698 w 7467600"/>
              <a:gd name="connsiteY947" fmla="*/ 710817 h 6858000"/>
              <a:gd name="connsiteX948" fmla="*/ 1357609 w 7467600"/>
              <a:gd name="connsiteY948" fmla="*/ 532892 h 6858000"/>
              <a:gd name="connsiteX949" fmla="*/ 1309550 w 7467600"/>
              <a:gd name="connsiteY949" fmla="*/ 374031 h 6858000"/>
              <a:gd name="connsiteX950" fmla="*/ 1193673 w 7467600"/>
              <a:gd name="connsiteY950" fmla="*/ 49533 h 6858000"/>
              <a:gd name="connsiteX951" fmla="*/ 1164391 w 7467600"/>
              <a:gd name="connsiteY951" fmla="*/ 0 h 6858000"/>
              <a:gd name="connsiteX952" fmla="*/ 1200666 w 7467600"/>
              <a:gd name="connsiteY952" fmla="*/ 0 h 6858000"/>
              <a:gd name="connsiteX953" fmla="*/ 1223408 w 7467600"/>
              <a:gd name="connsiteY953" fmla="*/ 38996 h 6858000"/>
              <a:gd name="connsiteX954" fmla="*/ 1339635 w 7467600"/>
              <a:gd name="connsiteY954" fmla="*/ 365517 h 6858000"/>
              <a:gd name="connsiteX955" fmla="*/ 1387469 w 7467600"/>
              <a:gd name="connsiteY955" fmla="*/ 523079 h 6858000"/>
              <a:gd name="connsiteX956" fmla="*/ 1452685 w 7467600"/>
              <a:gd name="connsiteY956" fmla="*/ 699806 h 6858000"/>
              <a:gd name="connsiteX957" fmla="*/ 1492092 w 7467600"/>
              <a:gd name="connsiteY957" fmla="*/ 800424 h 6858000"/>
              <a:gd name="connsiteX958" fmla="*/ 1455302 w 7467600"/>
              <a:gd name="connsiteY958" fmla="*/ 632913 h 6858000"/>
              <a:gd name="connsiteX959" fmla="*/ 1222336 w 7467600"/>
              <a:gd name="connsiteY959" fmla="*/ 9480 h 6858000"/>
              <a:gd name="connsiteX960" fmla="*/ 1214634 w 7467600"/>
              <a:gd name="connsiteY960" fmla="*/ 0 h 6858000"/>
              <a:gd name="connsiteX961" fmla="*/ 1289827 w 7467600"/>
              <a:gd name="connsiteY961" fmla="*/ 0 h 6858000"/>
              <a:gd name="connsiteX962" fmla="*/ 1321076 w 7467600"/>
              <a:gd name="connsiteY962" fmla="*/ 59722 h 6858000"/>
              <a:gd name="connsiteX963" fmla="*/ 1512579 w 7467600"/>
              <a:gd name="connsiteY963" fmla="*/ 626441 h 6858000"/>
              <a:gd name="connsiteX964" fmla="*/ 1506076 w 7467600"/>
              <a:gd name="connsiteY964" fmla="*/ 1089289 h 6858000"/>
              <a:gd name="connsiteX965" fmla="*/ 1486346 w 7467600"/>
              <a:gd name="connsiteY965" fmla="*/ 1079919 h 6858000"/>
              <a:gd name="connsiteX966" fmla="*/ 1070511 w 7467600"/>
              <a:gd name="connsiteY966" fmla="*/ 48609 h 6858000"/>
              <a:gd name="connsiteX967" fmla="*/ 1057230 w 7467600"/>
              <a:gd name="connsiteY967" fmla="*/ 0 h 6858000"/>
              <a:gd name="connsiteX968" fmla="*/ 43151 w 7467600"/>
              <a:gd name="connsiteY968" fmla="*/ 0 h 6858000"/>
              <a:gd name="connsiteX969" fmla="*/ 95283 w 7467600"/>
              <a:gd name="connsiteY969" fmla="*/ 0 h 6858000"/>
              <a:gd name="connsiteX970" fmla="*/ 300708 w 7467600"/>
              <a:gd name="connsiteY970" fmla="*/ 154571 h 6858000"/>
              <a:gd name="connsiteX971" fmla="*/ 530414 w 7467600"/>
              <a:gd name="connsiteY971" fmla="*/ 354673 h 6858000"/>
              <a:gd name="connsiteX972" fmla="*/ 333785 w 7467600"/>
              <a:gd name="connsiteY972" fmla="*/ 161564 h 6858000"/>
              <a:gd name="connsiteX973" fmla="*/ 147005 w 7467600"/>
              <a:gd name="connsiteY973" fmla="*/ 0 h 6858000"/>
              <a:gd name="connsiteX974" fmla="*/ 272509 w 7467600"/>
              <a:gd name="connsiteY974" fmla="*/ 0 h 6858000"/>
              <a:gd name="connsiteX975" fmla="*/ 326276 w 7467600"/>
              <a:gd name="connsiteY975" fmla="*/ 45847 h 6858000"/>
              <a:gd name="connsiteX976" fmla="*/ 823759 w 7467600"/>
              <a:gd name="connsiteY976" fmla="*/ 574145 h 6858000"/>
              <a:gd name="connsiteX977" fmla="*/ 811254 w 7467600"/>
              <a:gd name="connsiteY977" fmla="*/ 665546 h 6858000"/>
              <a:gd name="connsiteX978" fmla="*/ 154042 w 7467600"/>
              <a:gd name="connsiteY978" fmla="*/ 261522 h 6858000"/>
              <a:gd name="connsiteX979" fmla="*/ 13550 w 7467600"/>
              <a:gd name="connsiteY979" fmla="*/ 158423 h 6858000"/>
              <a:gd name="connsiteX980" fmla="*/ 0 w 7467600"/>
              <a:gd name="connsiteY980" fmla="*/ 146618 h 6858000"/>
              <a:gd name="connsiteX981" fmla="*/ 0 w 7467600"/>
              <a:gd name="connsiteY981" fmla="*/ 59161 h 6858000"/>
              <a:gd name="connsiteX982" fmla="*/ 45427 w 7467600"/>
              <a:gd name="connsiteY982" fmla="*/ 101078 h 6858000"/>
              <a:gd name="connsiteX983" fmla="*/ 630103 w 7467600"/>
              <a:gd name="connsiteY983" fmla="*/ 485885 h 6858000"/>
              <a:gd name="connsiteX984" fmla="*/ 532040 w 7467600"/>
              <a:gd name="connsiteY984" fmla="*/ 399359 h 6858000"/>
              <a:gd name="connsiteX985" fmla="*/ 517618 w 7467600"/>
              <a:gd name="connsiteY985" fmla="*/ 385726 h 6858000"/>
              <a:gd name="connsiteX986" fmla="*/ 285074 w 7467600"/>
              <a:gd name="connsiteY986" fmla="*/ 182755 h 6858000"/>
              <a:gd name="connsiteX987" fmla="*/ 43151 w 7467600"/>
              <a:gd name="connsiteY98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312201 w 7467600"/>
              <a:gd name="connsiteY130" fmla="*/ 5128278 h 6858000"/>
              <a:gd name="connsiteX131" fmla="*/ 1903353 w 7467600"/>
              <a:gd name="connsiteY131" fmla="*/ 5044827 h 6858000"/>
              <a:gd name="connsiteX132" fmla="*/ 1936931 w 7467600"/>
              <a:gd name="connsiteY132" fmla="*/ 5093954 h 6858000"/>
              <a:gd name="connsiteX133" fmla="*/ 2195868 w 7467600"/>
              <a:gd name="connsiteY133" fmla="*/ 5396574 h 6858000"/>
              <a:gd name="connsiteX134" fmla="*/ 2088852 w 7467600"/>
              <a:gd name="connsiteY134" fmla="*/ 5166123 h 6858000"/>
              <a:gd name="connsiteX135" fmla="*/ 1958241 w 7467600"/>
              <a:gd name="connsiteY135" fmla="*/ 5067955 h 6858000"/>
              <a:gd name="connsiteX136" fmla="*/ 1903353 w 7467600"/>
              <a:gd name="connsiteY136" fmla="*/ 5044827 h 6858000"/>
              <a:gd name="connsiteX137" fmla="*/ 1979378 w 7467600"/>
              <a:gd name="connsiteY137" fmla="*/ 4769504 h 6858000"/>
              <a:gd name="connsiteX138" fmla="*/ 2882120 w 7467600"/>
              <a:gd name="connsiteY138" fmla="*/ 5064547 h 6858000"/>
              <a:gd name="connsiteX139" fmla="*/ 2793103 w 7467600"/>
              <a:gd name="connsiteY139" fmla="*/ 5039699 h 6858000"/>
              <a:gd name="connsiteX140" fmla="*/ 2770041 w 7467600"/>
              <a:gd name="connsiteY140" fmla="*/ 5033634 h 6858000"/>
              <a:gd name="connsiteX141" fmla="*/ 1979378 w 7467600"/>
              <a:gd name="connsiteY141" fmla="*/ 4769504 h 6858000"/>
              <a:gd name="connsiteX142" fmla="*/ 1927410 w 7467600"/>
              <a:gd name="connsiteY142" fmla="*/ 4716164 h 6858000"/>
              <a:gd name="connsiteX143" fmla="*/ 1959587 w 7467600"/>
              <a:gd name="connsiteY143" fmla="*/ 4728849 h 6858000"/>
              <a:gd name="connsiteX144" fmla="*/ 2777707 w 7467600"/>
              <a:gd name="connsiteY144" fmla="*/ 5003991 h 6858000"/>
              <a:gd name="connsiteX145" fmla="*/ 2800768 w 7467600"/>
              <a:gd name="connsiteY145" fmla="*/ 5010056 h 6858000"/>
              <a:gd name="connsiteX146" fmla="*/ 2879408 w 7467600"/>
              <a:gd name="connsiteY146" fmla="*/ 5031590 h 6858000"/>
              <a:gd name="connsiteX147" fmla="*/ 2862295 w 7467600"/>
              <a:gd name="connsiteY147" fmla="*/ 5022958 h 6858000"/>
              <a:gd name="connsiteX148" fmla="*/ 2813343 w 7467600"/>
              <a:gd name="connsiteY148" fmla="*/ 4998369 h 6858000"/>
              <a:gd name="connsiteX149" fmla="*/ 2646245 w 7467600"/>
              <a:gd name="connsiteY149" fmla="*/ 4930999 h 6858000"/>
              <a:gd name="connsiteX150" fmla="*/ 1999243 w 7467600"/>
              <a:gd name="connsiteY150" fmla="*/ 4730524 h 6858000"/>
              <a:gd name="connsiteX151" fmla="*/ 1979527 w 7467600"/>
              <a:gd name="connsiteY151" fmla="*/ 4726651 h 6858000"/>
              <a:gd name="connsiteX152" fmla="*/ 1927410 w 7467600"/>
              <a:gd name="connsiteY152" fmla="*/ 4716164 h 6858000"/>
              <a:gd name="connsiteX153" fmla="*/ 1997014 w 7467600"/>
              <a:gd name="connsiteY153" fmla="*/ 4698007 h 6858000"/>
              <a:gd name="connsiteX154" fmla="*/ 2005458 w 7467600"/>
              <a:gd name="connsiteY154" fmla="*/ 4699540 h 6858000"/>
              <a:gd name="connsiteX155" fmla="*/ 2657186 w 7467600"/>
              <a:gd name="connsiteY155" fmla="*/ 4901687 h 6858000"/>
              <a:gd name="connsiteX156" fmla="*/ 2826662 w 7467600"/>
              <a:gd name="connsiteY156" fmla="*/ 4970362 h 6858000"/>
              <a:gd name="connsiteX157" fmla="*/ 2876100 w 7467600"/>
              <a:gd name="connsiteY157" fmla="*/ 4995397 h 6858000"/>
              <a:gd name="connsiteX158" fmla="*/ 3042600 w 7467600"/>
              <a:gd name="connsiteY158" fmla="*/ 5059532 h 6858000"/>
              <a:gd name="connsiteX159" fmla="*/ 1997014 w 7467600"/>
              <a:gd name="connsiteY159" fmla="*/ 4698007 h 6858000"/>
              <a:gd name="connsiteX160" fmla="*/ 2305292 w 7467600"/>
              <a:gd name="connsiteY160" fmla="*/ 4219492 h 6858000"/>
              <a:gd name="connsiteX161" fmla="*/ 3360922 w 7467600"/>
              <a:gd name="connsiteY161" fmla="*/ 4529373 h 6858000"/>
              <a:gd name="connsiteX162" fmla="*/ 3492420 w 7467600"/>
              <a:gd name="connsiteY162" fmla="*/ 4510145 h 6858000"/>
              <a:gd name="connsiteX163" fmla="*/ 3364086 w 7467600"/>
              <a:gd name="connsiteY163" fmla="*/ 4480340 h 6858000"/>
              <a:gd name="connsiteX164" fmla="*/ 3225818 w 7467600"/>
              <a:gd name="connsiteY164" fmla="*/ 4411822 h 6858000"/>
              <a:gd name="connsiteX165" fmla="*/ 3129696 w 7467600"/>
              <a:gd name="connsiteY165" fmla="*/ 4360704 h 6858000"/>
              <a:gd name="connsiteX166" fmla="*/ 2814545 w 7467600"/>
              <a:gd name="connsiteY166" fmla="*/ 4282955 h 6858000"/>
              <a:gd name="connsiteX167" fmla="*/ 2305292 w 7467600"/>
              <a:gd name="connsiteY167" fmla="*/ 4219492 h 6858000"/>
              <a:gd name="connsiteX168" fmla="*/ 2626982 w 7467600"/>
              <a:gd name="connsiteY168" fmla="*/ 4206450 h 6858000"/>
              <a:gd name="connsiteX169" fmla="*/ 2490617 w 7467600"/>
              <a:gd name="connsiteY169" fmla="*/ 4206951 h 6858000"/>
              <a:gd name="connsiteX170" fmla="*/ 2819869 w 7467600"/>
              <a:gd name="connsiteY170" fmla="*/ 4252936 h 6858000"/>
              <a:gd name="connsiteX171" fmla="*/ 3143018 w 7467600"/>
              <a:gd name="connsiteY171" fmla="*/ 4332698 h 6858000"/>
              <a:gd name="connsiteX172" fmla="*/ 3241520 w 7467600"/>
              <a:gd name="connsiteY172" fmla="*/ 4385112 h 6858000"/>
              <a:gd name="connsiteX173" fmla="*/ 3374575 w 7467600"/>
              <a:gd name="connsiteY173" fmla="*/ 4451517 h 6858000"/>
              <a:gd name="connsiteX174" fmla="*/ 3505221 w 7467600"/>
              <a:gd name="connsiteY174" fmla="*/ 4480757 h 6858000"/>
              <a:gd name="connsiteX175" fmla="*/ 2626982 w 7467600"/>
              <a:gd name="connsiteY175" fmla="*/ 4206450 h 6858000"/>
              <a:gd name="connsiteX176" fmla="*/ 1310106 w 7467600"/>
              <a:gd name="connsiteY176" fmla="*/ 3943217 h 6858000"/>
              <a:gd name="connsiteX177" fmla="*/ 854994 w 7467600"/>
              <a:gd name="connsiteY177" fmla="*/ 4399136 h 6858000"/>
              <a:gd name="connsiteX178" fmla="*/ 742462 w 7467600"/>
              <a:gd name="connsiteY178" fmla="*/ 4594648 h 6858000"/>
              <a:gd name="connsiteX179" fmla="*/ 820602 w 7467600"/>
              <a:gd name="connsiteY179" fmla="*/ 4485915 h 6858000"/>
              <a:gd name="connsiteX180" fmla="*/ 878295 w 7467600"/>
              <a:gd name="connsiteY180" fmla="*/ 4403594 h 6858000"/>
              <a:gd name="connsiteX181" fmla="*/ 1240607 w 7467600"/>
              <a:gd name="connsiteY181" fmla="*/ 4010401 h 6858000"/>
              <a:gd name="connsiteX182" fmla="*/ 1310106 w 7467600"/>
              <a:gd name="connsiteY182" fmla="*/ 3943217 h 6858000"/>
              <a:gd name="connsiteX183" fmla="*/ 1423113 w 7467600"/>
              <a:gd name="connsiteY183" fmla="*/ 3874565 h 6858000"/>
              <a:gd name="connsiteX184" fmla="*/ 1260565 w 7467600"/>
              <a:gd name="connsiteY184" fmla="*/ 4031982 h 6858000"/>
              <a:gd name="connsiteX185" fmla="*/ 901900 w 7467600"/>
              <a:gd name="connsiteY185" fmla="*/ 4421236 h 6858000"/>
              <a:gd name="connsiteX186" fmla="*/ 845044 w 7467600"/>
              <a:gd name="connsiteY186" fmla="*/ 4502436 h 6858000"/>
              <a:gd name="connsiteX187" fmla="*/ 685926 w 7467600"/>
              <a:gd name="connsiteY187" fmla="*/ 4703069 h 6858000"/>
              <a:gd name="connsiteX188" fmla="*/ 684248 w 7467600"/>
              <a:gd name="connsiteY188" fmla="*/ 4706721 h 6858000"/>
              <a:gd name="connsiteX189" fmla="*/ 1423113 w 7467600"/>
              <a:gd name="connsiteY189" fmla="*/ 3874565 h 6858000"/>
              <a:gd name="connsiteX190" fmla="*/ 3316479 w 7467600"/>
              <a:gd name="connsiteY190" fmla="*/ 3872136 h 6858000"/>
              <a:gd name="connsiteX191" fmla="*/ 3546806 w 7467600"/>
              <a:gd name="connsiteY191" fmla="*/ 4356139 h 6858000"/>
              <a:gd name="connsiteX192" fmla="*/ 3364433 w 7467600"/>
              <a:gd name="connsiteY192" fmla="*/ 3953121 h 6858000"/>
              <a:gd name="connsiteX193" fmla="*/ 3316479 w 7467600"/>
              <a:gd name="connsiteY193" fmla="*/ 3872136 h 6858000"/>
              <a:gd name="connsiteX194" fmla="*/ 3291335 w 7467600"/>
              <a:gd name="connsiteY194" fmla="*/ 3767420 h 6858000"/>
              <a:gd name="connsiteX195" fmla="*/ 3390805 w 7467600"/>
              <a:gd name="connsiteY195" fmla="*/ 3937163 h 6858000"/>
              <a:gd name="connsiteX196" fmla="*/ 3579062 w 7467600"/>
              <a:gd name="connsiteY196" fmla="*/ 4359040 h 6858000"/>
              <a:gd name="connsiteX197" fmla="*/ 3467355 w 7467600"/>
              <a:gd name="connsiteY197" fmla="*/ 3988130 h 6858000"/>
              <a:gd name="connsiteX198" fmla="*/ 3310753 w 7467600"/>
              <a:gd name="connsiteY198" fmla="*/ 3787140 h 6858000"/>
              <a:gd name="connsiteX199" fmla="*/ 3291335 w 7467600"/>
              <a:gd name="connsiteY199" fmla="*/ 3767420 h 6858000"/>
              <a:gd name="connsiteX200" fmla="*/ 1635889 w 7467600"/>
              <a:gd name="connsiteY200" fmla="*/ 3709494 h 6858000"/>
              <a:gd name="connsiteX201" fmla="*/ 1634800 w 7467600"/>
              <a:gd name="connsiteY201" fmla="*/ 3731111 h 6858000"/>
              <a:gd name="connsiteX202" fmla="*/ 1635889 w 7467600"/>
              <a:gd name="connsiteY202" fmla="*/ 3709494 h 6858000"/>
              <a:gd name="connsiteX203" fmla="*/ 1510397 w 7467600"/>
              <a:gd name="connsiteY203" fmla="*/ 3684705 h 6858000"/>
              <a:gd name="connsiteX204" fmla="*/ 1146550 w 7467600"/>
              <a:gd name="connsiteY204" fmla="*/ 3802012 h 6858000"/>
              <a:gd name="connsiteX205" fmla="*/ 698834 w 7467600"/>
              <a:gd name="connsiteY205" fmla="*/ 3952272 h 6858000"/>
              <a:gd name="connsiteX206" fmla="*/ 34256 w 7467600"/>
              <a:gd name="connsiteY206" fmla="*/ 4347603 h 6858000"/>
              <a:gd name="connsiteX207" fmla="*/ 527241 w 7467600"/>
              <a:gd name="connsiteY207" fmla="*/ 4065078 h 6858000"/>
              <a:gd name="connsiteX208" fmla="*/ 1510397 w 7467600"/>
              <a:gd name="connsiteY208" fmla="*/ 3684705 h 6858000"/>
              <a:gd name="connsiteX209" fmla="*/ 1313114 w 7467600"/>
              <a:gd name="connsiteY209" fmla="*/ 3655216 h 6858000"/>
              <a:gd name="connsiteX210" fmla="*/ 1109304 w 7467600"/>
              <a:gd name="connsiteY210" fmla="*/ 3669030 h 6858000"/>
              <a:gd name="connsiteX211" fmla="*/ 8129 w 7467600"/>
              <a:gd name="connsiteY211" fmla="*/ 4330519 h 6858000"/>
              <a:gd name="connsiteX212" fmla="*/ 687572 w 7467600"/>
              <a:gd name="connsiteY212" fmla="*/ 3925629 h 6858000"/>
              <a:gd name="connsiteX213" fmla="*/ 1138365 w 7467600"/>
              <a:gd name="connsiteY213" fmla="*/ 3774515 h 6858000"/>
              <a:gd name="connsiteX214" fmla="*/ 1505579 w 7467600"/>
              <a:gd name="connsiteY214" fmla="*/ 3655526 h 6858000"/>
              <a:gd name="connsiteX215" fmla="*/ 1313114 w 7467600"/>
              <a:gd name="connsiteY215" fmla="*/ 3655216 h 6858000"/>
              <a:gd name="connsiteX216" fmla="*/ 3655073 w 7467600"/>
              <a:gd name="connsiteY216" fmla="*/ 3650884 h 6858000"/>
              <a:gd name="connsiteX217" fmla="*/ 3989938 w 7467600"/>
              <a:gd name="connsiteY217" fmla="*/ 3991685 h 6858000"/>
              <a:gd name="connsiteX218" fmla="*/ 4393907 w 7467600"/>
              <a:gd name="connsiteY218" fmla="*/ 4261258 h 6858000"/>
              <a:gd name="connsiteX219" fmla="*/ 4648051 w 7467600"/>
              <a:gd name="connsiteY219" fmla="*/ 4374051 h 6858000"/>
              <a:gd name="connsiteX220" fmla="*/ 4383389 w 7467600"/>
              <a:gd name="connsiteY220" fmla="*/ 4184369 h 6858000"/>
              <a:gd name="connsiteX221" fmla="*/ 4165508 w 7467600"/>
              <a:gd name="connsiteY221" fmla="*/ 4035196 h 6858000"/>
              <a:gd name="connsiteX222" fmla="*/ 4068162 w 7467600"/>
              <a:gd name="connsiteY222" fmla="*/ 3953394 h 6858000"/>
              <a:gd name="connsiteX223" fmla="*/ 3981416 w 7467600"/>
              <a:gd name="connsiteY223" fmla="*/ 3880482 h 6858000"/>
              <a:gd name="connsiteX224" fmla="*/ 3800147 w 7467600"/>
              <a:gd name="connsiteY224" fmla="*/ 3749872 h 6858000"/>
              <a:gd name="connsiteX225" fmla="*/ 3655073 w 7467600"/>
              <a:gd name="connsiteY225" fmla="*/ 3650884 h 6858000"/>
              <a:gd name="connsiteX226" fmla="*/ 3670252 w 7467600"/>
              <a:gd name="connsiteY226" fmla="*/ 3622798 h 6858000"/>
              <a:gd name="connsiteX227" fmla="*/ 3817258 w 7467600"/>
              <a:gd name="connsiteY227" fmla="*/ 3723577 h 6858000"/>
              <a:gd name="connsiteX228" fmla="*/ 4000461 w 7467600"/>
              <a:gd name="connsiteY228" fmla="*/ 3855966 h 6858000"/>
              <a:gd name="connsiteX229" fmla="*/ 4088180 w 7467600"/>
              <a:gd name="connsiteY229" fmla="*/ 3929774 h 6858000"/>
              <a:gd name="connsiteX230" fmla="*/ 4184555 w 7467600"/>
              <a:gd name="connsiteY230" fmla="*/ 4010683 h 6858000"/>
              <a:gd name="connsiteX231" fmla="*/ 4399563 w 7467600"/>
              <a:gd name="connsiteY231" fmla="*/ 4158106 h 6858000"/>
              <a:gd name="connsiteX232" fmla="*/ 4684469 w 7467600"/>
              <a:gd name="connsiteY232" fmla="*/ 4364680 h 6858000"/>
              <a:gd name="connsiteX233" fmla="*/ 4690271 w 7467600"/>
              <a:gd name="connsiteY233" fmla="*/ 4370034 h 6858000"/>
              <a:gd name="connsiteX234" fmla="*/ 4136093 w 7467600"/>
              <a:gd name="connsiteY234" fmla="*/ 3858466 h 6858000"/>
              <a:gd name="connsiteX235" fmla="*/ 3670252 w 7467600"/>
              <a:gd name="connsiteY235" fmla="*/ 3622798 h 6858000"/>
              <a:gd name="connsiteX236" fmla="*/ 4440129 w 7467600"/>
              <a:gd name="connsiteY236" fmla="*/ 3448571 h 6858000"/>
              <a:gd name="connsiteX237" fmla="*/ 4856525 w 7467600"/>
              <a:gd name="connsiteY237" fmla="*/ 3915351 h 6858000"/>
              <a:gd name="connsiteX238" fmla="*/ 5059055 w 7467600"/>
              <a:gd name="connsiteY238" fmla="*/ 4108918 h 6858000"/>
              <a:gd name="connsiteX239" fmla="*/ 5290070 w 7467600"/>
              <a:gd name="connsiteY239" fmla="*/ 4263619 h 6858000"/>
              <a:gd name="connsiteX240" fmla="*/ 4834991 w 7467600"/>
              <a:gd name="connsiteY240" fmla="*/ 3830985 h 6858000"/>
              <a:gd name="connsiteX241" fmla="*/ 4440129 w 7467600"/>
              <a:gd name="connsiteY241" fmla="*/ 3448571 h 6858000"/>
              <a:gd name="connsiteX242" fmla="*/ 4441737 w 7467600"/>
              <a:gd name="connsiteY242" fmla="*/ 3399734 h 6858000"/>
              <a:gd name="connsiteX243" fmla="*/ 4431236 w 7467600"/>
              <a:gd name="connsiteY243" fmla="*/ 3400954 h 6858000"/>
              <a:gd name="connsiteX244" fmla="*/ 4557150 w 7467600"/>
              <a:gd name="connsiteY244" fmla="*/ 3510023 h 6858000"/>
              <a:gd name="connsiteX245" fmla="*/ 4856936 w 7467600"/>
              <a:gd name="connsiteY245" fmla="*/ 3809146 h 6858000"/>
              <a:gd name="connsiteX246" fmla="*/ 5111996 w 7467600"/>
              <a:gd name="connsiteY246" fmla="*/ 4065759 h 6858000"/>
              <a:gd name="connsiteX247" fmla="*/ 5388878 w 7467600"/>
              <a:gd name="connsiteY247" fmla="*/ 4300185 h 6858000"/>
              <a:gd name="connsiteX248" fmla="*/ 5425556 w 7467600"/>
              <a:gd name="connsiteY248" fmla="*/ 4308967 h 6858000"/>
              <a:gd name="connsiteX249" fmla="*/ 4943646 w 7467600"/>
              <a:gd name="connsiteY249" fmla="*/ 3822916 h 6858000"/>
              <a:gd name="connsiteX250" fmla="*/ 4594837 w 7467600"/>
              <a:gd name="connsiteY250" fmla="*/ 3532274 h 6858000"/>
              <a:gd name="connsiteX251" fmla="*/ 4441737 w 7467600"/>
              <a:gd name="connsiteY251" fmla="*/ 3399734 h 6858000"/>
              <a:gd name="connsiteX252" fmla="*/ 5425834 w 7467600"/>
              <a:gd name="connsiteY252" fmla="*/ 3162785 h 6858000"/>
              <a:gd name="connsiteX253" fmla="*/ 5401644 w 7467600"/>
              <a:gd name="connsiteY253" fmla="*/ 3617847 h 6858000"/>
              <a:gd name="connsiteX254" fmla="*/ 5467256 w 7467600"/>
              <a:gd name="connsiteY254" fmla="*/ 4175494 h 6858000"/>
              <a:gd name="connsiteX255" fmla="*/ 5448069 w 7467600"/>
              <a:gd name="connsiteY255" fmla="*/ 3567554 h 6858000"/>
              <a:gd name="connsiteX256" fmla="*/ 5425834 w 7467600"/>
              <a:gd name="connsiteY256" fmla="*/ 3162785 h 6858000"/>
              <a:gd name="connsiteX257" fmla="*/ 1318687 w 7467600"/>
              <a:gd name="connsiteY257" fmla="*/ 3113840 h 6858000"/>
              <a:gd name="connsiteX258" fmla="*/ 1066793 w 7467600"/>
              <a:gd name="connsiteY258" fmla="*/ 3212171 h 6858000"/>
              <a:gd name="connsiteX259" fmla="*/ 993319 w 7467600"/>
              <a:gd name="connsiteY259" fmla="*/ 3247648 h 6858000"/>
              <a:gd name="connsiteX260" fmla="*/ 853081 w 7467600"/>
              <a:gd name="connsiteY260" fmla="*/ 3312410 h 6858000"/>
              <a:gd name="connsiteX261" fmla="*/ 805957 w 7467600"/>
              <a:gd name="connsiteY261" fmla="*/ 3330443 h 6858000"/>
              <a:gd name="connsiteX262" fmla="*/ 1318687 w 7467600"/>
              <a:gd name="connsiteY262" fmla="*/ 3113840 h 6858000"/>
              <a:gd name="connsiteX263" fmla="*/ 5453702 w 7467600"/>
              <a:gd name="connsiteY263" fmla="*/ 3090882 h 6858000"/>
              <a:gd name="connsiteX264" fmla="*/ 5480135 w 7467600"/>
              <a:gd name="connsiteY264" fmla="*/ 3565802 h 6858000"/>
              <a:gd name="connsiteX265" fmla="*/ 5499023 w 7467600"/>
              <a:gd name="connsiteY265" fmla="*/ 4166310 h 6858000"/>
              <a:gd name="connsiteX266" fmla="*/ 5547022 w 7467600"/>
              <a:gd name="connsiteY266" fmla="*/ 3607838 h 6858000"/>
              <a:gd name="connsiteX267" fmla="*/ 5515964 w 7467600"/>
              <a:gd name="connsiteY267" fmla="*/ 3378541 h 6858000"/>
              <a:gd name="connsiteX268" fmla="*/ 5453702 w 7467600"/>
              <a:gd name="connsiteY268" fmla="*/ 3090882 h 6858000"/>
              <a:gd name="connsiteX269" fmla="*/ 1238695 w 7467600"/>
              <a:gd name="connsiteY269" fmla="*/ 3076820 h 6858000"/>
              <a:gd name="connsiteX270" fmla="*/ 716371 w 7467600"/>
              <a:gd name="connsiteY270" fmla="*/ 3293249 h 6858000"/>
              <a:gd name="connsiteX271" fmla="*/ 579522 w 7467600"/>
              <a:gd name="connsiteY271" fmla="*/ 3371759 h 6858000"/>
              <a:gd name="connsiteX272" fmla="*/ 600288 w 7467600"/>
              <a:gd name="connsiteY272" fmla="*/ 3365555 h 6858000"/>
              <a:gd name="connsiteX273" fmla="*/ 840692 w 7467600"/>
              <a:gd name="connsiteY273" fmla="*/ 3284921 h 6858000"/>
              <a:gd name="connsiteX274" fmla="*/ 979248 w 7467600"/>
              <a:gd name="connsiteY274" fmla="*/ 3221003 h 6858000"/>
              <a:gd name="connsiteX275" fmla="*/ 1053282 w 7467600"/>
              <a:gd name="connsiteY275" fmla="*/ 3185247 h 6858000"/>
              <a:gd name="connsiteX276" fmla="*/ 1320603 w 7467600"/>
              <a:gd name="connsiteY276" fmla="*/ 3081281 h 6858000"/>
              <a:gd name="connsiteX277" fmla="*/ 1238695 w 7467600"/>
              <a:gd name="connsiteY277" fmla="*/ 3076820 h 6858000"/>
              <a:gd name="connsiteX278" fmla="*/ 5425627 w 7467600"/>
              <a:gd name="connsiteY278" fmla="*/ 2954192 h 6858000"/>
              <a:gd name="connsiteX279" fmla="*/ 5470770 w 7467600"/>
              <a:gd name="connsiteY279" fmla="*/ 3005435 h 6858000"/>
              <a:gd name="connsiteX280" fmla="*/ 5519779 w 7467600"/>
              <a:gd name="connsiteY280" fmla="*/ 4359223 h 6858000"/>
              <a:gd name="connsiteX281" fmla="*/ 5520293 w 7467600"/>
              <a:gd name="connsiteY281" fmla="*/ 4360602 h 6858000"/>
              <a:gd name="connsiteX282" fmla="*/ 5767221 w 7467600"/>
              <a:gd name="connsiteY282" fmla="*/ 4665564 h 6858000"/>
              <a:gd name="connsiteX283" fmla="*/ 6937169 w 7467600"/>
              <a:gd name="connsiteY283" fmla="*/ 4815941 h 6858000"/>
              <a:gd name="connsiteX284" fmla="*/ 6953922 w 7467600"/>
              <a:gd name="connsiteY284" fmla="*/ 4890068 h 6858000"/>
              <a:gd name="connsiteX285" fmla="*/ 6071359 w 7467600"/>
              <a:gd name="connsiteY285" fmla="*/ 4770770 h 6858000"/>
              <a:gd name="connsiteX286" fmla="*/ 6038839 w 7467600"/>
              <a:gd name="connsiteY286" fmla="*/ 4764474 h 6858000"/>
              <a:gd name="connsiteX287" fmla="*/ 6038706 w 7467600"/>
              <a:gd name="connsiteY287" fmla="*/ 4763847 h 6858000"/>
              <a:gd name="connsiteX288" fmla="*/ 6037784 w 7467600"/>
              <a:gd name="connsiteY288" fmla="*/ 4764270 h 6858000"/>
              <a:gd name="connsiteX289" fmla="*/ 6038839 w 7467600"/>
              <a:gd name="connsiteY289" fmla="*/ 4764474 h 6858000"/>
              <a:gd name="connsiteX290" fmla="*/ 6040338 w 7467600"/>
              <a:gd name="connsiteY290" fmla="*/ 4771418 h 6858000"/>
              <a:gd name="connsiteX291" fmla="*/ 6024488 w 7467600"/>
              <a:gd name="connsiteY291" fmla="*/ 4809903 h 6858000"/>
              <a:gd name="connsiteX292" fmla="*/ 5599771 w 7467600"/>
              <a:gd name="connsiteY292" fmla="*/ 5509652 h 6858000"/>
              <a:gd name="connsiteX293" fmla="*/ 5548843 w 7467600"/>
              <a:gd name="connsiteY293" fmla="*/ 5563845 h 6858000"/>
              <a:gd name="connsiteX294" fmla="*/ 5940952 w 7467600"/>
              <a:gd name="connsiteY294" fmla="*/ 6250028 h 6858000"/>
              <a:gd name="connsiteX295" fmla="*/ 6043441 w 7467600"/>
              <a:gd name="connsiteY295" fmla="*/ 6665847 h 6858000"/>
              <a:gd name="connsiteX296" fmla="*/ 6093432 w 7467600"/>
              <a:gd name="connsiteY296" fmla="*/ 6858000 h 6858000"/>
              <a:gd name="connsiteX297" fmla="*/ 6034344 w 7467600"/>
              <a:gd name="connsiteY297" fmla="*/ 6858000 h 6858000"/>
              <a:gd name="connsiteX298" fmla="*/ 6026679 w 7467600"/>
              <a:gd name="connsiteY298" fmla="*/ 6836959 h 6858000"/>
              <a:gd name="connsiteX299" fmla="*/ 5800441 w 7467600"/>
              <a:gd name="connsiteY299" fmla="*/ 6335286 h 6858000"/>
              <a:gd name="connsiteX300" fmla="*/ 5526562 w 7467600"/>
              <a:gd name="connsiteY300" fmla="*/ 5705388 h 6858000"/>
              <a:gd name="connsiteX301" fmla="*/ 5519640 w 7467600"/>
              <a:gd name="connsiteY301" fmla="*/ 5683774 h 6858000"/>
              <a:gd name="connsiteX302" fmla="*/ 5844559 w 7467600"/>
              <a:gd name="connsiteY302" fmla="*/ 6553349 h 6858000"/>
              <a:gd name="connsiteX303" fmla="*/ 5975994 w 7467600"/>
              <a:gd name="connsiteY303" fmla="*/ 6858000 h 6858000"/>
              <a:gd name="connsiteX304" fmla="*/ 5898547 w 7467600"/>
              <a:gd name="connsiteY304" fmla="*/ 6858000 h 6858000"/>
              <a:gd name="connsiteX305" fmla="*/ 5682041 w 7467600"/>
              <a:gd name="connsiteY305" fmla="*/ 6355860 h 6858000"/>
              <a:gd name="connsiteX306" fmla="*/ 5461758 w 7467600"/>
              <a:gd name="connsiteY306" fmla="*/ 5820220 h 6858000"/>
              <a:gd name="connsiteX307" fmla="*/ 5237282 w 7467600"/>
              <a:gd name="connsiteY307" fmla="*/ 6579086 h 6858000"/>
              <a:gd name="connsiteX308" fmla="*/ 5115009 w 7467600"/>
              <a:gd name="connsiteY308" fmla="*/ 6858000 h 6858000"/>
              <a:gd name="connsiteX309" fmla="*/ 5028074 w 7467600"/>
              <a:gd name="connsiteY309" fmla="*/ 6858000 h 6858000"/>
              <a:gd name="connsiteX310" fmla="*/ 5079508 w 7467600"/>
              <a:gd name="connsiteY310" fmla="*/ 6749074 h 6858000"/>
              <a:gd name="connsiteX311" fmla="*/ 5371846 w 7467600"/>
              <a:gd name="connsiteY311" fmla="*/ 5924413 h 6858000"/>
              <a:gd name="connsiteX312" fmla="*/ 5270512 w 7467600"/>
              <a:gd name="connsiteY312" fmla="*/ 6138975 h 6858000"/>
              <a:gd name="connsiteX313" fmla="*/ 5062409 w 7467600"/>
              <a:gd name="connsiteY313" fmla="*/ 6653544 h 6858000"/>
              <a:gd name="connsiteX314" fmla="*/ 5036628 w 7467600"/>
              <a:gd name="connsiteY314" fmla="*/ 6754247 h 6858000"/>
              <a:gd name="connsiteX315" fmla="*/ 5009112 w 7467600"/>
              <a:gd name="connsiteY315" fmla="*/ 6858000 h 6858000"/>
              <a:gd name="connsiteX316" fmla="*/ 4976679 w 7467600"/>
              <a:gd name="connsiteY316" fmla="*/ 6858000 h 6858000"/>
              <a:gd name="connsiteX317" fmla="*/ 5006537 w 7467600"/>
              <a:gd name="connsiteY317" fmla="*/ 6747068 h 6858000"/>
              <a:gd name="connsiteX318" fmla="*/ 5032723 w 7467600"/>
              <a:gd name="connsiteY318" fmla="*/ 6644957 h 6858000"/>
              <a:gd name="connsiteX319" fmla="*/ 5242949 w 7467600"/>
              <a:gd name="connsiteY319" fmla="*/ 6125175 h 6858000"/>
              <a:gd name="connsiteX320" fmla="*/ 5286321 w 7467600"/>
              <a:gd name="connsiteY320" fmla="*/ 6033555 h 6858000"/>
              <a:gd name="connsiteX321" fmla="*/ 5008210 w 7467600"/>
              <a:gd name="connsiteY321" fmla="*/ 6649194 h 6858000"/>
              <a:gd name="connsiteX322" fmla="*/ 4986321 w 7467600"/>
              <a:gd name="connsiteY322" fmla="*/ 6765687 h 6858000"/>
              <a:gd name="connsiteX323" fmla="*/ 4973474 w 7467600"/>
              <a:gd name="connsiteY323" fmla="*/ 6858000 h 6858000"/>
              <a:gd name="connsiteX324" fmla="*/ 4907178 w 7467600"/>
              <a:gd name="connsiteY324" fmla="*/ 6858000 h 6858000"/>
              <a:gd name="connsiteX325" fmla="*/ 4910810 w 7467600"/>
              <a:gd name="connsiteY325" fmla="*/ 6829660 h 6858000"/>
              <a:gd name="connsiteX326" fmla="*/ 4987461 w 7467600"/>
              <a:gd name="connsiteY326" fmla="*/ 6432994 h 6858000"/>
              <a:gd name="connsiteX327" fmla="*/ 5179262 w 7467600"/>
              <a:gd name="connsiteY327" fmla="*/ 6035044 h 6858000"/>
              <a:gd name="connsiteX328" fmla="*/ 4689678 w 7467600"/>
              <a:gd name="connsiteY328" fmla="*/ 6440241 h 6858000"/>
              <a:gd name="connsiteX329" fmla="*/ 4477543 w 7467600"/>
              <a:gd name="connsiteY329" fmla="*/ 6674836 h 6858000"/>
              <a:gd name="connsiteX330" fmla="*/ 4329957 w 7467600"/>
              <a:gd name="connsiteY330" fmla="*/ 6858000 h 6858000"/>
              <a:gd name="connsiteX331" fmla="*/ 4218595 w 7467600"/>
              <a:gd name="connsiteY331" fmla="*/ 6858000 h 6858000"/>
              <a:gd name="connsiteX332" fmla="*/ 4368888 w 7467600"/>
              <a:gd name="connsiteY332" fmla="*/ 6668412 h 6858000"/>
              <a:gd name="connsiteX333" fmla="*/ 4563091 w 7467600"/>
              <a:gd name="connsiteY333" fmla="*/ 6442508 h 6858000"/>
              <a:gd name="connsiteX334" fmla="*/ 5387324 w 7467600"/>
              <a:gd name="connsiteY334" fmla="*/ 5705830 h 6858000"/>
              <a:gd name="connsiteX335" fmla="*/ 5073620 w 7467600"/>
              <a:gd name="connsiteY335" fmla="*/ 5955437 h 6858000"/>
              <a:gd name="connsiteX336" fmla="*/ 4689789 w 7467600"/>
              <a:gd name="connsiteY336" fmla="*/ 6268382 h 6858000"/>
              <a:gd name="connsiteX337" fmla="*/ 4418722 w 7467600"/>
              <a:gd name="connsiteY337" fmla="*/ 6570886 h 6858000"/>
              <a:gd name="connsiteX338" fmla="*/ 4214944 w 7467600"/>
              <a:gd name="connsiteY338" fmla="*/ 6858000 h 6858000"/>
              <a:gd name="connsiteX339" fmla="*/ 4177898 w 7467600"/>
              <a:gd name="connsiteY339" fmla="*/ 6858000 h 6858000"/>
              <a:gd name="connsiteX340" fmla="*/ 4391597 w 7467600"/>
              <a:gd name="connsiteY340" fmla="*/ 6556370 h 6858000"/>
              <a:gd name="connsiteX341" fmla="*/ 4668889 w 7467600"/>
              <a:gd name="connsiteY341" fmla="*/ 6246399 h 6858000"/>
              <a:gd name="connsiteX342" fmla="*/ 5055427 w 7467600"/>
              <a:gd name="connsiteY342" fmla="*/ 5931476 h 6858000"/>
              <a:gd name="connsiteX343" fmla="*/ 5371814 w 7467600"/>
              <a:gd name="connsiteY343" fmla="*/ 5678975 h 6858000"/>
              <a:gd name="connsiteX344" fmla="*/ 4987918 w 7467600"/>
              <a:gd name="connsiteY344" fmla="*/ 5838701 h 6858000"/>
              <a:gd name="connsiteX345" fmla="*/ 4317146 w 7467600"/>
              <a:gd name="connsiteY345" fmla="*/ 6587716 h 6858000"/>
              <a:gd name="connsiteX346" fmla="*/ 4171627 w 7467600"/>
              <a:gd name="connsiteY346" fmla="*/ 6858000 h 6858000"/>
              <a:gd name="connsiteX347" fmla="*/ 4081585 w 7467600"/>
              <a:gd name="connsiteY347" fmla="*/ 6858000 h 6858000"/>
              <a:gd name="connsiteX348" fmla="*/ 4238603 w 7467600"/>
              <a:gd name="connsiteY348" fmla="*/ 6559341 h 6858000"/>
              <a:gd name="connsiteX349" fmla="*/ 4778333 w 7467600"/>
              <a:gd name="connsiteY349" fmla="*/ 5873626 h 6858000"/>
              <a:gd name="connsiteX350" fmla="*/ 5414185 w 7467600"/>
              <a:gd name="connsiteY350" fmla="*/ 5573882 h 6858000"/>
              <a:gd name="connsiteX351" fmla="*/ 5959648 w 7467600"/>
              <a:gd name="connsiteY351" fmla="*/ 4760797 h 6858000"/>
              <a:gd name="connsiteX352" fmla="*/ 5355019 w 7467600"/>
              <a:gd name="connsiteY352" fmla="*/ 4734672 h 6858000"/>
              <a:gd name="connsiteX353" fmla="*/ 5083565 w 7467600"/>
              <a:gd name="connsiteY353" fmla="*/ 5179121 h 6858000"/>
              <a:gd name="connsiteX354" fmla="*/ 4713577 w 7467600"/>
              <a:gd name="connsiteY354" fmla="*/ 5616803 h 6858000"/>
              <a:gd name="connsiteX355" fmla="*/ 3989559 w 7467600"/>
              <a:gd name="connsiteY355" fmla="*/ 6145945 h 6858000"/>
              <a:gd name="connsiteX356" fmla="*/ 3939824 w 7467600"/>
              <a:gd name="connsiteY356" fmla="*/ 6066900 h 6858000"/>
              <a:gd name="connsiteX357" fmla="*/ 4584537 w 7467600"/>
              <a:gd name="connsiteY357" fmla="*/ 5324826 h 6858000"/>
              <a:gd name="connsiteX358" fmla="*/ 5037105 w 7467600"/>
              <a:gd name="connsiteY358" fmla="*/ 5088765 h 6858000"/>
              <a:gd name="connsiteX359" fmla="*/ 5039930 w 7467600"/>
              <a:gd name="connsiteY359" fmla="*/ 5089585 h 6858000"/>
              <a:gd name="connsiteX360" fmla="*/ 5263764 w 7467600"/>
              <a:gd name="connsiteY360" fmla="*/ 4735525 h 6858000"/>
              <a:gd name="connsiteX361" fmla="*/ 4086300 w 7467600"/>
              <a:gd name="connsiteY361" fmla="*/ 4884599 h 6858000"/>
              <a:gd name="connsiteX362" fmla="*/ 4085485 w 7467600"/>
              <a:gd name="connsiteY362" fmla="*/ 4899070 h 6858000"/>
              <a:gd name="connsiteX363" fmla="*/ 3871915 w 7467600"/>
              <a:gd name="connsiteY363" fmla="*/ 5253645 h 6858000"/>
              <a:gd name="connsiteX364" fmla="*/ 3799374 w 7467600"/>
              <a:gd name="connsiteY364" fmla="*/ 5466127 h 6858000"/>
              <a:gd name="connsiteX365" fmla="*/ 3498850 w 7467600"/>
              <a:gd name="connsiteY365" fmla="*/ 6661888 h 6858000"/>
              <a:gd name="connsiteX366" fmla="*/ 3399216 w 7467600"/>
              <a:gd name="connsiteY366" fmla="*/ 6858000 h 6858000"/>
              <a:gd name="connsiteX367" fmla="*/ 3303688 w 7467600"/>
              <a:gd name="connsiteY367" fmla="*/ 6858000 h 6858000"/>
              <a:gd name="connsiteX368" fmla="*/ 3391774 w 7467600"/>
              <a:gd name="connsiteY368" fmla="*/ 6697181 h 6858000"/>
              <a:gd name="connsiteX369" fmla="*/ 3735540 w 7467600"/>
              <a:gd name="connsiteY369" fmla="*/ 5546923 h 6858000"/>
              <a:gd name="connsiteX370" fmla="*/ 3729438 w 7467600"/>
              <a:gd name="connsiteY370" fmla="*/ 5569058 h 6858000"/>
              <a:gd name="connsiteX371" fmla="*/ 3707782 w 7467600"/>
              <a:gd name="connsiteY371" fmla="*/ 5644908 h 6858000"/>
              <a:gd name="connsiteX372" fmla="*/ 3583827 w 7467600"/>
              <a:gd name="connsiteY372" fmla="*/ 6039215 h 6858000"/>
              <a:gd name="connsiteX373" fmla="*/ 3547861 w 7467600"/>
              <a:gd name="connsiteY373" fmla="*/ 6129609 h 6858000"/>
              <a:gd name="connsiteX374" fmla="*/ 3490905 w 7467600"/>
              <a:gd name="connsiteY374" fmla="*/ 6277660 h 6858000"/>
              <a:gd name="connsiteX375" fmla="*/ 3455859 w 7467600"/>
              <a:gd name="connsiteY375" fmla="*/ 6391301 h 6858000"/>
              <a:gd name="connsiteX376" fmla="*/ 3429112 w 7467600"/>
              <a:gd name="connsiteY376" fmla="*/ 6479469 h 6858000"/>
              <a:gd name="connsiteX377" fmla="*/ 3304862 w 7467600"/>
              <a:gd name="connsiteY377" fmla="*/ 6796476 h 6858000"/>
              <a:gd name="connsiteX378" fmla="*/ 3276071 w 7467600"/>
              <a:gd name="connsiteY378" fmla="*/ 6858000 h 6858000"/>
              <a:gd name="connsiteX379" fmla="*/ 3240805 w 7467600"/>
              <a:gd name="connsiteY379" fmla="*/ 6858000 h 6858000"/>
              <a:gd name="connsiteX380" fmla="*/ 3275917 w 7467600"/>
              <a:gd name="connsiteY380" fmla="*/ 6783192 h 6858000"/>
              <a:gd name="connsiteX381" fmla="*/ 3399358 w 7467600"/>
              <a:gd name="connsiteY381" fmla="*/ 6469011 h 6858000"/>
              <a:gd name="connsiteX382" fmla="*/ 3425650 w 7467600"/>
              <a:gd name="connsiteY382" fmla="*/ 6381333 h 6858000"/>
              <a:gd name="connsiteX383" fmla="*/ 3460661 w 7467600"/>
              <a:gd name="connsiteY383" fmla="*/ 6266763 h 6858000"/>
              <a:gd name="connsiteX384" fmla="*/ 3518021 w 7467600"/>
              <a:gd name="connsiteY384" fmla="*/ 6117298 h 6858000"/>
              <a:gd name="connsiteX385" fmla="*/ 3554035 w 7467600"/>
              <a:gd name="connsiteY385" fmla="*/ 6027832 h 6858000"/>
              <a:gd name="connsiteX386" fmla="*/ 3677174 w 7467600"/>
              <a:gd name="connsiteY386" fmla="*/ 5636351 h 6858000"/>
              <a:gd name="connsiteX387" fmla="*/ 3698819 w 7467600"/>
              <a:gd name="connsiteY387" fmla="*/ 5560503 h 6858000"/>
              <a:gd name="connsiteX388" fmla="*/ 3702094 w 7467600"/>
              <a:gd name="connsiteY388" fmla="*/ 5549194 h 6858000"/>
              <a:gd name="connsiteX389" fmla="*/ 3398355 w 7467600"/>
              <a:gd name="connsiteY389" fmla="*/ 6094603 h 6858000"/>
              <a:gd name="connsiteX390" fmla="*/ 3193941 w 7467600"/>
              <a:gd name="connsiteY390" fmla="*/ 6798775 h 6858000"/>
              <a:gd name="connsiteX391" fmla="*/ 3184140 w 7467600"/>
              <a:gd name="connsiteY391" fmla="*/ 6858000 h 6858000"/>
              <a:gd name="connsiteX392" fmla="*/ 3099978 w 7467600"/>
              <a:gd name="connsiteY392" fmla="*/ 6858000 h 6858000"/>
              <a:gd name="connsiteX393" fmla="*/ 3101556 w 7467600"/>
              <a:gd name="connsiteY393" fmla="*/ 6843337 h 6858000"/>
              <a:gd name="connsiteX394" fmla="*/ 3370162 w 7467600"/>
              <a:gd name="connsiteY394" fmla="*/ 5785550 h 6858000"/>
              <a:gd name="connsiteX395" fmla="*/ 3746477 w 7467600"/>
              <a:gd name="connsiteY395" fmla="*/ 5377889 h 6858000"/>
              <a:gd name="connsiteX396" fmla="*/ 3863399 w 7467600"/>
              <a:gd name="connsiteY396" fmla="*/ 5087257 h 6858000"/>
              <a:gd name="connsiteX397" fmla="*/ 3968712 w 7467600"/>
              <a:gd name="connsiteY397" fmla="*/ 4913989 h 6858000"/>
              <a:gd name="connsiteX398" fmla="*/ 2792390 w 7467600"/>
              <a:gd name="connsiteY398" fmla="*/ 5382974 h 6858000"/>
              <a:gd name="connsiteX399" fmla="*/ 2714982 w 7467600"/>
              <a:gd name="connsiteY399" fmla="*/ 5427051 h 6858000"/>
              <a:gd name="connsiteX400" fmla="*/ 2813361 w 7467600"/>
              <a:gd name="connsiteY400" fmla="*/ 6023912 h 6858000"/>
              <a:gd name="connsiteX401" fmla="*/ 2688430 w 7467600"/>
              <a:gd name="connsiteY401" fmla="*/ 6801564 h 6858000"/>
              <a:gd name="connsiteX402" fmla="*/ 2629626 w 7467600"/>
              <a:gd name="connsiteY402" fmla="*/ 6763394 h 6858000"/>
              <a:gd name="connsiteX403" fmla="*/ 2565328 w 7467600"/>
              <a:gd name="connsiteY403" fmla="*/ 5516399 h 6858000"/>
              <a:gd name="connsiteX404" fmla="*/ 1922999 w 7467600"/>
              <a:gd name="connsiteY404" fmla="*/ 5980343 h 6858000"/>
              <a:gd name="connsiteX405" fmla="*/ 1950261 w 7467600"/>
              <a:gd name="connsiteY405" fmla="*/ 6405858 h 6858000"/>
              <a:gd name="connsiteX406" fmla="*/ 2365554 w 7467600"/>
              <a:gd name="connsiteY406" fmla="*/ 6759107 h 6858000"/>
              <a:gd name="connsiteX407" fmla="*/ 2424142 w 7467600"/>
              <a:gd name="connsiteY407" fmla="*/ 6858000 h 6858000"/>
              <a:gd name="connsiteX408" fmla="*/ 2395994 w 7467600"/>
              <a:gd name="connsiteY408" fmla="*/ 6858000 h 6858000"/>
              <a:gd name="connsiteX409" fmla="*/ 2392863 w 7467600"/>
              <a:gd name="connsiteY409" fmla="*/ 6852964 h 6858000"/>
              <a:gd name="connsiteX410" fmla="*/ 2017589 w 7467600"/>
              <a:gd name="connsiteY410" fmla="*/ 6493982 h 6858000"/>
              <a:gd name="connsiteX411" fmla="*/ 2147336 w 7467600"/>
              <a:gd name="connsiteY411" fmla="*/ 6594052 h 6858000"/>
              <a:gd name="connsiteX412" fmla="*/ 2207047 w 7467600"/>
              <a:gd name="connsiteY412" fmla="*/ 6654540 h 6858000"/>
              <a:gd name="connsiteX413" fmla="*/ 2299106 w 7467600"/>
              <a:gd name="connsiteY413" fmla="*/ 6778931 h 6858000"/>
              <a:gd name="connsiteX414" fmla="*/ 2314430 w 7467600"/>
              <a:gd name="connsiteY414" fmla="*/ 6801144 h 6858000"/>
              <a:gd name="connsiteX415" fmla="*/ 2352406 w 7467600"/>
              <a:gd name="connsiteY415" fmla="*/ 6858000 h 6858000"/>
              <a:gd name="connsiteX416" fmla="*/ 2314492 w 7467600"/>
              <a:gd name="connsiteY416" fmla="*/ 6858000 h 6858000"/>
              <a:gd name="connsiteX417" fmla="*/ 2288095 w 7467600"/>
              <a:gd name="connsiteY417" fmla="*/ 6818030 h 6858000"/>
              <a:gd name="connsiteX418" fmla="*/ 2272768 w 7467600"/>
              <a:gd name="connsiteY418" fmla="*/ 6795822 h 6858000"/>
              <a:gd name="connsiteX419" fmla="*/ 2182715 w 7467600"/>
              <a:gd name="connsiteY419" fmla="*/ 6675071 h 6858000"/>
              <a:gd name="connsiteX420" fmla="*/ 2032061 w 7467600"/>
              <a:gd name="connsiteY420" fmla="*/ 6541380 h 6858000"/>
              <a:gd name="connsiteX421" fmla="*/ 2257220 w 7467600"/>
              <a:gd name="connsiteY421" fmla="*/ 6826257 h 6858000"/>
              <a:gd name="connsiteX422" fmla="*/ 2281324 w 7467600"/>
              <a:gd name="connsiteY422" fmla="*/ 6858000 h 6858000"/>
              <a:gd name="connsiteX423" fmla="*/ 2242860 w 7467600"/>
              <a:gd name="connsiteY423" fmla="*/ 6858000 h 6858000"/>
              <a:gd name="connsiteX424" fmla="*/ 2232818 w 7467600"/>
              <a:gd name="connsiteY424" fmla="*/ 6844926 h 6858000"/>
              <a:gd name="connsiteX425" fmla="*/ 1990172 w 7467600"/>
              <a:gd name="connsiteY425" fmla="*/ 6542121 h 6858000"/>
              <a:gd name="connsiteX426" fmla="*/ 2124090 w 7467600"/>
              <a:gd name="connsiteY426" fmla="*/ 6761017 h 6858000"/>
              <a:gd name="connsiteX427" fmla="*/ 2200380 w 7467600"/>
              <a:gd name="connsiteY427" fmla="*/ 6858000 h 6858000"/>
              <a:gd name="connsiteX428" fmla="*/ 2147507 w 7467600"/>
              <a:gd name="connsiteY428" fmla="*/ 6858000 h 6858000"/>
              <a:gd name="connsiteX429" fmla="*/ 2070668 w 7467600"/>
              <a:gd name="connsiteY429" fmla="*/ 6761520 h 6858000"/>
              <a:gd name="connsiteX430" fmla="*/ 1975142 w 7467600"/>
              <a:gd name="connsiteY430" fmla="*/ 6585570 h 6858000"/>
              <a:gd name="connsiteX431" fmla="*/ 2050035 w 7467600"/>
              <a:gd name="connsiteY431" fmla="*/ 6813345 h 6858000"/>
              <a:gd name="connsiteX432" fmla="*/ 2063025 w 7467600"/>
              <a:gd name="connsiteY432" fmla="*/ 6858000 h 6858000"/>
              <a:gd name="connsiteX433" fmla="*/ 2021675 w 7467600"/>
              <a:gd name="connsiteY433" fmla="*/ 6858000 h 6858000"/>
              <a:gd name="connsiteX434" fmla="*/ 2019308 w 7467600"/>
              <a:gd name="connsiteY434" fmla="*/ 6847118 h 6858000"/>
              <a:gd name="connsiteX435" fmla="*/ 1938835 w 7467600"/>
              <a:gd name="connsiteY435" fmla="*/ 6551160 h 6858000"/>
              <a:gd name="connsiteX436" fmla="*/ 1953230 w 7467600"/>
              <a:gd name="connsiteY436" fmla="*/ 6759699 h 6858000"/>
              <a:gd name="connsiteX437" fmla="*/ 1956763 w 7467600"/>
              <a:gd name="connsiteY437" fmla="*/ 6778191 h 6858000"/>
              <a:gd name="connsiteX438" fmla="*/ 1967925 w 7467600"/>
              <a:gd name="connsiteY438" fmla="*/ 6858000 h 6858000"/>
              <a:gd name="connsiteX439" fmla="*/ 1936622 w 7467600"/>
              <a:gd name="connsiteY439" fmla="*/ 6858000 h 6858000"/>
              <a:gd name="connsiteX440" fmla="*/ 1926261 w 7467600"/>
              <a:gd name="connsiteY440" fmla="*/ 6784064 h 6858000"/>
              <a:gd name="connsiteX441" fmla="*/ 1922724 w 7467600"/>
              <a:gd name="connsiteY441" fmla="*/ 6765577 h 6858000"/>
              <a:gd name="connsiteX442" fmla="*/ 1904650 w 7467600"/>
              <a:gd name="connsiteY442" fmla="*/ 6639616 h 6858000"/>
              <a:gd name="connsiteX443" fmla="*/ 1885273 w 7467600"/>
              <a:gd name="connsiteY443" fmla="*/ 6858000 h 6858000"/>
              <a:gd name="connsiteX444" fmla="*/ 1854363 w 7467600"/>
              <a:gd name="connsiteY444" fmla="*/ 6858000 h 6858000"/>
              <a:gd name="connsiteX445" fmla="*/ 1880391 w 7467600"/>
              <a:gd name="connsiteY445" fmla="*/ 6603796 h 6858000"/>
              <a:gd name="connsiteX446" fmla="*/ 1818273 w 7467600"/>
              <a:gd name="connsiteY446" fmla="*/ 6715729 h 6858000"/>
              <a:gd name="connsiteX447" fmla="*/ 1794691 w 7467600"/>
              <a:gd name="connsiteY447" fmla="*/ 6843239 h 6858000"/>
              <a:gd name="connsiteX448" fmla="*/ 1794914 w 7467600"/>
              <a:gd name="connsiteY448" fmla="*/ 6858000 h 6858000"/>
              <a:gd name="connsiteX449" fmla="*/ 1746128 w 7467600"/>
              <a:gd name="connsiteY449" fmla="*/ 6858000 h 6858000"/>
              <a:gd name="connsiteX450" fmla="*/ 1753934 w 7467600"/>
              <a:gd name="connsiteY450" fmla="*/ 6724796 h 6858000"/>
              <a:gd name="connsiteX451" fmla="*/ 1792053 w 7467600"/>
              <a:gd name="connsiteY451" fmla="*/ 6572396 h 6858000"/>
              <a:gd name="connsiteX452" fmla="*/ 1862248 w 7467600"/>
              <a:gd name="connsiteY452" fmla="*/ 6266397 h 6858000"/>
              <a:gd name="connsiteX453" fmla="*/ 1862250 w 7467600"/>
              <a:gd name="connsiteY453" fmla="*/ 6033531 h 6858000"/>
              <a:gd name="connsiteX454" fmla="*/ 1211999 w 7467600"/>
              <a:gd name="connsiteY454" fmla="*/ 6683610 h 6858000"/>
              <a:gd name="connsiteX455" fmla="*/ 1213266 w 7467600"/>
              <a:gd name="connsiteY455" fmla="*/ 6691947 h 6858000"/>
              <a:gd name="connsiteX456" fmla="*/ 1203370 w 7467600"/>
              <a:gd name="connsiteY456" fmla="*/ 6850676 h 6858000"/>
              <a:gd name="connsiteX457" fmla="*/ 1203671 w 7467600"/>
              <a:gd name="connsiteY457" fmla="*/ 6858000 h 6858000"/>
              <a:gd name="connsiteX458" fmla="*/ 1143180 w 7467600"/>
              <a:gd name="connsiteY458" fmla="*/ 6858000 h 6858000"/>
              <a:gd name="connsiteX459" fmla="*/ 1142176 w 7467600"/>
              <a:gd name="connsiteY459" fmla="*/ 6766045 h 6858000"/>
              <a:gd name="connsiteX460" fmla="*/ 1067484 w 7467600"/>
              <a:gd name="connsiteY460" fmla="*/ 6858000 h 6858000"/>
              <a:gd name="connsiteX461" fmla="*/ 953928 w 7467600"/>
              <a:gd name="connsiteY461" fmla="*/ 6858000 h 6858000"/>
              <a:gd name="connsiteX462" fmla="*/ 959715 w 7467600"/>
              <a:gd name="connsiteY462" fmla="*/ 6850185 h 6858000"/>
              <a:gd name="connsiteX463" fmla="*/ 1483788 w 7467600"/>
              <a:gd name="connsiteY463" fmla="*/ 6259174 h 6858000"/>
              <a:gd name="connsiteX464" fmla="*/ 1100671 w 7467600"/>
              <a:gd name="connsiteY464" fmla="*/ 6252137 h 6858000"/>
              <a:gd name="connsiteX465" fmla="*/ 1090144 w 7467600"/>
              <a:gd name="connsiteY465" fmla="*/ 6256748 h 6858000"/>
              <a:gd name="connsiteX466" fmla="*/ 1095872 w 7467600"/>
              <a:gd name="connsiteY466" fmla="*/ 6271892 h 6858000"/>
              <a:gd name="connsiteX467" fmla="*/ 262785 w 7467600"/>
              <a:gd name="connsiteY467" fmla="*/ 6845450 h 6858000"/>
              <a:gd name="connsiteX468" fmla="*/ 209968 w 7467600"/>
              <a:gd name="connsiteY468" fmla="*/ 6770713 h 6858000"/>
              <a:gd name="connsiteX469" fmla="*/ 873460 w 7467600"/>
              <a:gd name="connsiteY469" fmla="*/ 6253768 h 6858000"/>
              <a:gd name="connsiteX470" fmla="*/ 192686 w 7467600"/>
              <a:gd name="connsiteY470" fmla="*/ 5849257 h 6858000"/>
              <a:gd name="connsiteX471" fmla="*/ 4696 w 7467600"/>
              <a:gd name="connsiteY471" fmla="*/ 5697668 h 6858000"/>
              <a:gd name="connsiteX472" fmla="*/ 0 w 7467600"/>
              <a:gd name="connsiteY472" fmla="*/ 5689984 h 6858000"/>
              <a:gd name="connsiteX473" fmla="*/ 0 w 7467600"/>
              <a:gd name="connsiteY473" fmla="*/ 5513472 h 6858000"/>
              <a:gd name="connsiteX474" fmla="*/ 174101 w 7467600"/>
              <a:gd name="connsiteY474" fmla="*/ 5620277 h 6858000"/>
              <a:gd name="connsiteX475" fmla="*/ 891800 w 7467600"/>
              <a:gd name="connsiteY475" fmla="*/ 6036935 h 6858000"/>
              <a:gd name="connsiteX476" fmla="*/ 1072219 w 7467600"/>
              <a:gd name="connsiteY476" fmla="*/ 6169443 h 6858000"/>
              <a:gd name="connsiteX477" fmla="*/ 1074117 w 7467600"/>
              <a:gd name="connsiteY477" fmla="*/ 6170301 h 6858000"/>
              <a:gd name="connsiteX478" fmla="*/ 1083114 w 7467600"/>
              <a:gd name="connsiteY478" fmla="*/ 6174131 h 6858000"/>
              <a:gd name="connsiteX479" fmla="*/ 1543010 w 7467600"/>
              <a:gd name="connsiteY479" fmla="*/ 6191140 h 6858000"/>
              <a:gd name="connsiteX480" fmla="*/ 1551080 w 7467600"/>
              <a:gd name="connsiteY480" fmla="*/ 6195006 h 6858000"/>
              <a:gd name="connsiteX481" fmla="*/ 2345443 w 7467600"/>
              <a:gd name="connsiteY481" fmla="*/ 5549882 h 6858000"/>
              <a:gd name="connsiteX482" fmla="*/ 1721499 w 7467600"/>
              <a:gd name="connsiteY482" fmla="*/ 5599969 h 6858000"/>
              <a:gd name="connsiteX483" fmla="*/ 767716 w 7467600"/>
              <a:gd name="connsiteY483" fmla="*/ 5472768 h 6858000"/>
              <a:gd name="connsiteX484" fmla="*/ 722147 w 7467600"/>
              <a:gd name="connsiteY484" fmla="*/ 5393091 h 6858000"/>
              <a:gd name="connsiteX485" fmla="*/ 1485552 w 7467600"/>
              <a:gd name="connsiteY485" fmla="*/ 5313202 h 6858000"/>
              <a:gd name="connsiteX486" fmla="*/ 2143004 w 7467600"/>
              <a:gd name="connsiteY486" fmla="*/ 5402420 h 6858000"/>
              <a:gd name="connsiteX487" fmla="*/ 1933391 w 7467600"/>
              <a:gd name="connsiteY487" fmla="*/ 5156971 h 6858000"/>
              <a:gd name="connsiteX488" fmla="*/ 1827118 w 7467600"/>
              <a:gd name="connsiteY488" fmla="*/ 4968410 h 6858000"/>
              <a:gd name="connsiteX489" fmla="*/ 1837349 w 7467600"/>
              <a:gd name="connsiteY489" fmla="*/ 4956357 h 6858000"/>
              <a:gd name="connsiteX490" fmla="*/ 2162835 w 7467600"/>
              <a:gd name="connsiteY490" fmla="*/ 5187853 h 6858000"/>
              <a:gd name="connsiteX491" fmla="*/ 2257167 w 7467600"/>
              <a:gd name="connsiteY491" fmla="*/ 5462123 h 6858000"/>
              <a:gd name="connsiteX492" fmla="*/ 2261598 w 7467600"/>
              <a:gd name="connsiteY492" fmla="*/ 5467998 h 6858000"/>
              <a:gd name="connsiteX493" fmla="*/ 2437177 w 7467600"/>
              <a:gd name="connsiteY493" fmla="*/ 5479608 h 6858000"/>
              <a:gd name="connsiteX494" fmla="*/ 2445247 w 7467600"/>
              <a:gd name="connsiteY494" fmla="*/ 5483476 h 6858000"/>
              <a:gd name="connsiteX495" fmla="*/ 2743626 w 7467600"/>
              <a:gd name="connsiteY495" fmla="*/ 5304819 h 6858000"/>
              <a:gd name="connsiteX496" fmla="*/ 3048102 w 7467600"/>
              <a:gd name="connsiteY496" fmla="*/ 5150595 h 6858000"/>
              <a:gd name="connsiteX497" fmla="*/ 1799414 w 7467600"/>
              <a:gd name="connsiteY497" fmla="*/ 4694732 h 6858000"/>
              <a:gd name="connsiteX498" fmla="*/ 1771735 w 7467600"/>
              <a:gd name="connsiteY498" fmla="*/ 4619929 h 6858000"/>
              <a:gd name="connsiteX499" fmla="*/ 3104273 w 7467600"/>
              <a:gd name="connsiteY499" fmla="*/ 5076159 h 6858000"/>
              <a:gd name="connsiteX500" fmla="*/ 3113245 w 7467600"/>
              <a:gd name="connsiteY500" fmla="*/ 5090705 h 6858000"/>
              <a:gd name="connsiteX501" fmla="*/ 3126294 w 7467600"/>
              <a:gd name="connsiteY501" fmla="*/ 5114400 h 6858000"/>
              <a:gd name="connsiteX502" fmla="*/ 3937433 w 7467600"/>
              <a:gd name="connsiteY502" fmla="*/ 4830473 h 6858000"/>
              <a:gd name="connsiteX503" fmla="*/ 3590475 w 7467600"/>
              <a:gd name="connsiteY503" fmla="*/ 4597974 h 6858000"/>
              <a:gd name="connsiteX504" fmla="*/ 3100264 w 7467600"/>
              <a:gd name="connsiteY504" fmla="*/ 4579845 h 6858000"/>
              <a:gd name="connsiteX505" fmla="*/ 2183576 w 7467600"/>
              <a:gd name="connsiteY505" fmla="*/ 4227150 h 6858000"/>
              <a:gd name="connsiteX506" fmla="*/ 2151029 w 7467600"/>
              <a:gd name="connsiteY506" fmla="*/ 4146947 h 6858000"/>
              <a:gd name="connsiteX507" fmla="*/ 3563434 w 7467600"/>
              <a:gd name="connsiteY507" fmla="*/ 4469115 h 6858000"/>
              <a:gd name="connsiteX508" fmla="*/ 3177952 w 7467600"/>
              <a:gd name="connsiteY508" fmla="*/ 3657386 h 6858000"/>
              <a:gd name="connsiteX509" fmla="*/ 3189263 w 7467600"/>
              <a:gd name="connsiteY509" fmla="*/ 3625726 h 6858000"/>
              <a:gd name="connsiteX510" fmla="*/ 3560912 w 7467600"/>
              <a:gd name="connsiteY510" fmla="*/ 4079863 h 6858000"/>
              <a:gd name="connsiteX511" fmla="*/ 3626636 w 7467600"/>
              <a:gd name="connsiteY511" fmla="*/ 4512230 h 6858000"/>
              <a:gd name="connsiteX512" fmla="*/ 3653088 w 7467600"/>
              <a:gd name="connsiteY512" fmla="*/ 4521417 h 6858000"/>
              <a:gd name="connsiteX513" fmla="*/ 3988128 w 7467600"/>
              <a:gd name="connsiteY513" fmla="*/ 4817267 h 6858000"/>
              <a:gd name="connsiteX514" fmla="*/ 4830582 w 7467600"/>
              <a:gd name="connsiteY514" fmla="*/ 4676000 h 6858000"/>
              <a:gd name="connsiteX515" fmla="*/ 4830100 w 7467600"/>
              <a:gd name="connsiteY515" fmla="*/ 4675554 h 6858000"/>
              <a:gd name="connsiteX516" fmla="*/ 4036318 w 7467600"/>
              <a:gd name="connsiteY516" fmla="*/ 4147013 h 6858000"/>
              <a:gd name="connsiteX517" fmla="*/ 3432098 w 7467600"/>
              <a:gd name="connsiteY517" fmla="*/ 3537312 h 6858000"/>
              <a:gd name="connsiteX518" fmla="*/ 3446761 w 7467600"/>
              <a:gd name="connsiteY518" fmla="*/ 3461278 h 6858000"/>
              <a:gd name="connsiteX519" fmla="*/ 4419733 w 7467600"/>
              <a:gd name="connsiteY519" fmla="*/ 3963555 h 6858000"/>
              <a:gd name="connsiteX520" fmla="*/ 4781371 w 7467600"/>
              <a:gd name="connsiteY520" fmla="*/ 4458604 h 6858000"/>
              <a:gd name="connsiteX521" fmla="*/ 4780440 w 7467600"/>
              <a:gd name="connsiteY521" fmla="*/ 4470290 h 6858000"/>
              <a:gd name="connsiteX522" fmla="*/ 4898954 w 7467600"/>
              <a:gd name="connsiteY522" fmla="*/ 4662092 h 6858000"/>
              <a:gd name="connsiteX523" fmla="*/ 4900699 w 7467600"/>
              <a:gd name="connsiteY523" fmla="*/ 4670867 h 6858000"/>
              <a:gd name="connsiteX524" fmla="*/ 5714511 w 7467600"/>
              <a:gd name="connsiteY524" fmla="*/ 4663483 h 6858000"/>
              <a:gd name="connsiteX525" fmla="*/ 5464793 w 7467600"/>
              <a:gd name="connsiteY525" fmla="*/ 4393556 h 6858000"/>
              <a:gd name="connsiteX526" fmla="*/ 5461897 w 7467600"/>
              <a:gd name="connsiteY526" fmla="*/ 4390879 h 6858000"/>
              <a:gd name="connsiteX527" fmla="*/ 4294126 w 7467600"/>
              <a:gd name="connsiteY527" fmla="*/ 3303048 h 6858000"/>
              <a:gd name="connsiteX528" fmla="*/ 4305321 w 7467600"/>
              <a:gd name="connsiteY528" fmla="*/ 3256953 h 6858000"/>
              <a:gd name="connsiteX529" fmla="*/ 4949299 w 7467600"/>
              <a:gd name="connsiteY529" fmla="*/ 3766336 h 6858000"/>
              <a:gd name="connsiteX530" fmla="*/ 5291452 w 7467600"/>
              <a:gd name="connsiteY530" fmla="*/ 4076801 h 6858000"/>
              <a:gd name="connsiteX531" fmla="*/ 5434998 w 7467600"/>
              <a:gd name="connsiteY531" fmla="*/ 4254100 h 6858000"/>
              <a:gd name="connsiteX532" fmla="*/ 5351015 w 7467600"/>
              <a:gd name="connsiteY532" fmla="*/ 3760989 h 6858000"/>
              <a:gd name="connsiteX533" fmla="*/ 5413780 w 7467600"/>
              <a:gd name="connsiteY533" fmla="*/ 2966265 h 6858000"/>
              <a:gd name="connsiteX534" fmla="*/ 5425627 w 7467600"/>
              <a:gd name="connsiteY534" fmla="*/ 2954192 h 6858000"/>
              <a:gd name="connsiteX535" fmla="*/ 6604735 w 7467600"/>
              <a:gd name="connsiteY535" fmla="*/ 2041381 h 6858000"/>
              <a:gd name="connsiteX536" fmla="*/ 7204487 w 7467600"/>
              <a:gd name="connsiteY536" fmla="*/ 2742112 h 6858000"/>
              <a:gd name="connsiteX537" fmla="*/ 7131592 w 7467600"/>
              <a:gd name="connsiteY537" fmla="*/ 2672096 h 6858000"/>
              <a:gd name="connsiteX538" fmla="*/ 6996344 w 7467600"/>
              <a:gd name="connsiteY538" fmla="*/ 2518310 h 6858000"/>
              <a:gd name="connsiteX539" fmla="*/ 6735495 w 7467600"/>
              <a:gd name="connsiteY539" fmla="*/ 2196890 h 6858000"/>
              <a:gd name="connsiteX540" fmla="*/ 6721901 w 7467600"/>
              <a:gd name="connsiteY540" fmla="*/ 2179274 h 6858000"/>
              <a:gd name="connsiteX541" fmla="*/ 6604735 w 7467600"/>
              <a:gd name="connsiteY541" fmla="*/ 2041381 h 6858000"/>
              <a:gd name="connsiteX542" fmla="*/ 6591670 w 7467600"/>
              <a:gd name="connsiteY542" fmla="*/ 1988277 h 6858000"/>
              <a:gd name="connsiteX543" fmla="*/ 6747349 w 7467600"/>
              <a:gd name="connsiteY543" fmla="*/ 2160069 h 6858000"/>
              <a:gd name="connsiteX544" fmla="*/ 6760943 w 7467600"/>
              <a:gd name="connsiteY544" fmla="*/ 2177686 h 6858000"/>
              <a:gd name="connsiteX545" fmla="*/ 7021065 w 7467600"/>
              <a:gd name="connsiteY545" fmla="*/ 2498102 h 6858000"/>
              <a:gd name="connsiteX546" fmla="*/ 7155223 w 7467600"/>
              <a:gd name="connsiteY546" fmla="*/ 2650386 h 6858000"/>
              <a:gd name="connsiteX547" fmla="*/ 7203167 w 7467600"/>
              <a:gd name="connsiteY547" fmla="*/ 2697288 h 6858000"/>
              <a:gd name="connsiteX548" fmla="*/ 6937703 w 7467600"/>
              <a:gd name="connsiteY548" fmla="*/ 2321981 h 6858000"/>
              <a:gd name="connsiteX549" fmla="*/ 6591670 w 7467600"/>
              <a:gd name="connsiteY549" fmla="*/ 1988277 h 6858000"/>
              <a:gd name="connsiteX550" fmla="*/ 5798671 w 7467600"/>
              <a:gd name="connsiteY550" fmla="*/ 1981601 h 6858000"/>
              <a:gd name="connsiteX551" fmla="*/ 5754709 w 7467600"/>
              <a:gd name="connsiteY551" fmla="*/ 2071454 h 6858000"/>
              <a:gd name="connsiteX552" fmla="*/ 5763044 w 7467600"/>
              <a:gd name="connsiteY552" fmla="*/ 2842206 h 6858000"/>
              <a:gd name="connsiteX553" fmla="*/ 5764974 w 7467600"/>
              <a:gd name="connsiteY553" fmla="*/ 2799609 h 6858000"/>
              <a:gd name="connsiteX554" fmla="*/ 5767665 w 7467600"/>
              <a:gd name="connsiteY554" fmla="*/ 2666409 h 6858000"/>
              <a:gd name="connsiteX555" fmla="*/ 5763055 w 7467600"/>
              <a:gd name="connsiteY555" fmla="*/ 2579705 h 6858000"/>
              <a:gd name="connsiteX556" fmla="*/ 5758079 w 7467600"/>
              <a:gd name="connsiteY556" fmla="*/ 2492508 h 6858000"/>
              <a:gd name="connsiteX557" fmla="*/ 5779325 w 7467600"/>
              <a:gd name="connsiteY557" fmla="*/ 2197069 h 6858000"/>
              <a:gd name="connsiteX558" fmla="*/ 5798671 w 7467600"/>
              <a:gd name="connsiteY558" fmla="*/ 1981601 h 6858000"/>
              <a:gd name="connsiteX559" fmla="*/ 5829202 w 7467600"/>
              <a:gd name="connsiteY559" fmla="*/ 1971679 h 6858000"/>
              <a:gd name="connsiteX560" fmla="*/ 5809558 w 7467600"/>
              <a:gd name="connsiteY560" fmla="*/ 2198043 h 6858000"/>
              <a:gd name="connsiteX561" fmla="*/ 5788653 w 7467600"/>
              <a:gd name="connsiteY561" fmla="*/ 2489430 h 6858000"/>
              <a:gd name="connsiteX562" fmla="*/ 5793439 w 7467600"/>
              <a:gd name="connsiteY562" fmla="*/ 2575235 h 6858000"/>
              <a:gd name="connsiteX563" fmla="*/ 5796837 w 7467600"/>
              <a:gd name="connsiteY563" fmla="*/ 2637633 h 6858000"/>
              <a:gd name="connsiteX564" fmla="*/ 5818614 w 7467600"/>
              <a:gd name="connsiteY564" fmla="*/ 2473055 h 6858000"/>
              <a:gd name="connsiteX565" fmla="*/ 5829202 w 7467600"/>
              <a:gd name="connsiteY565" fmla="*/ 1971679 h 6858000"/>
              <a:gd name="connsiteX566" fmla="*/ 5911389 w 7467600"/>
              <a:gd name="connsiteY566" fmla="*/ 1898371 h 6858000"/>
              <a:gd name="connsiteX567" fmla="*/ 6237627 w 7467600"/>
              <a:gd name="connsiteY567" fmla="*/ 2231921 h 6858000"/>
              <a:gd name="connsiteX568" fmla="*/ 5911389 w 7467600"/>
              <a:gd name="connsiteY568" fmla="*/ 1898371 h 6858000"/>
              <a:gd name="connsiteX569" fmla="*/ 6944437 w 7467600"/>
              <a:gd name="connsiteY569" fmla="*/ 1575402 h 6858000"/>
              <a:gd name="connsiteX570" fmla="*/ 6304730 w 7467600"/>
              <a:gd name="connsiteY570" fmla="*/ 1766654 h 6858000"/>
              <a:gd name="connsiteX571" fmla="*/ 6944437 w 7467600"/>
              <a:gd name="connsiteY571" fmla="*/ 1575402 h 6858000"/>
              <a:gd name="connsiteX572" fmla="*/ 7019523 w 7467600"/>
              <a:gd name="connsiteY572" fmla="*/ 1519450 h 6858000"/>
              <a:gd name="connsiteX573" fmla="*/ 6298091 w 7467600"/>
              <a:gd name="connsiteY573" fmla="*/ 1737122 h 6858000"/>
              <a:gd name="connsiteX574" fmla="*/ 7019523 w 7467600"/>
              <a:gd name="connsiteY574" fmla="*/ 1519450 h 6858000"/>
              <a:gd name="connsiteX575" fmla="*/ 2399523 w 7467600"/>
              <a:gd name="connsiteY575" fmla="*/ 1428234 h 6858000"/>
              <a:gd name="connsiteX576" fmla="*/ 2224982 w 7467600"/>
              <a:gd name="connsiteY576" fmla="*/ 1826201 h 6858000"/>
              <a:gd name="connsiteX577" fmla="*/ 2096099 w 7467600"/>
              <a:gd name="connsiteY577" fmla="*/ 2345900 h 6858000"/>
              <a:gd name="connsiteX578" fmla="*/ 2283317 w 7467600"/>
              <a:gd name="connsiteY578" fmla="*/ 1796925 h 6858000"/>
              <a:gd name="connsiteX579" fmla="*/ 2399523 w 7467600"/>
              <a:gd name="connsiteY579" fmla="*/ 1428234 h 6858000"/>
              <a:gd name="connsiteX580" fmla="*/ 2448558 w 7467600"/>
              <a:gd name="connsiteY580" fmla="*/ 1373435 h 6858000"/>
              <a:gd name="connsiteX581" fmla="*/ 2312521 w 7467600"/>
              <a:gd name="connsiteY581" fmla="*/ 1806140 h 6858000"/>
              <a:gd name="connsiteX582" fmla="*/ 2127533 w 7467600"/>
              <a:gd name="connsiteY582" fmla="*/ 2348380 h 6858000"/>
              <a:gd name="connsiteX583" fmla="*/ 2358080 w 7467600"/>
              <a:gd name="connsiteY583" fmla="*/ 1866134 h 6858000"/>
              <a:gd name="connsiteX584" fmla="*/ 2407436 w 7467600"/>
              <a:gd name="connsiteY584" fmla="*/ 1651070 h 6858000"/>
              <a:gd name="connsiteX585" fmla="*/ 2448558 w 7467600"/>
              <a:gd name="connsiteY585" fmla="*/ 1373435 h 6858000"/>
              <a:gd name="connsiteX586" fmla="*/ 278707 w 7467600"/>
              <a:gd name="connsiteY586" fmla="*/ 1352270 h 6858000"/>
              <a:gd name="connsiteX587" fmla="*/ 321570 w 7467600"/>
              <a:gd name="connsiteY587" fmla="*/ 1861610 h 6858000"/>
              <a:gd name="connsiteX588" fmla="*/ 294281 w 7467600"/>
              <a:gd name="connsiteY588" fmla="*/ 1440658 h 6858000"/>
              <a:gd name="connsiteX589" fmla="*/ 278707 w 7467600"/>
              <a:gd name="connsiteY589" fmla="*/ 1352270 h 6858000"/>
              <a:gd name="connsiteX590" fmla="*/ 1423821 w 7467600"/>
              <a:gd name="connsiteY590" fmla="*/ 1351958 h 6858000"/>
              <a:gd name="connsiteX591" fmla="*/ 1638521 w 7467600"/>
              <a:gd name="connsiteY591" fmla="*/ 1908470 h 6858000"/>
              <a:gd name="connsiteX592" fmla="*/ 1754199 w 7467600"/>
              <a:gd name="connsiteY592" fmla="*/ 2149284 h 6858000"/>
              <a:gd name="connsiteX593" fmla="*/ 1908359 w 7467600"/>
              <a:gd name="connsiteY593" fmla="*/ 2364988 h 6858000"/>
              <a:gd name="connsiteX594" fmla="*/ 1647661 w 7467600"/>
              <a:gd name="connsiteY594" fmla="*/ 1825945 h 6858000"/>
              <a:gd name="connsiteX595" fmla="*/ 1423821 w 7467600"/>
              <a:gd name="connsiteY595" fmla="*/ 1351958 h 6858000"/>
              <a:gd name="connsiteX596" fmla="*/ 1431890 w 7467600"/>
              <a:gd name="connsiteY596" fmla="*/ 1306475 h 6858000"/>
              <a:gd name="connsiteX597" fmla="*/ 1507597 w 7467600"/>
              <a:gd name="connsiteY597" fmla="*/ 1446132 h 6858000"/>
              <a:gd name="connsiteX598" fmla="*/ 1674586 w 7467600"/>
              <a:gd name="connsiteY598" fmla="*/ 1813832 h 6858000"/>
              <a:gd name="connsiteX599" fmla="*/ 1815950 w 7467600"/>
              <a:gd name="connsiteY599" fmla="*/ 2128564 h 6858000"/>
              <a:gd name="connsiteX600" fmla="*/ 1984242 w 7467600"/>
              <a:gd name="connsiteY600" fmla="*/ 2430829 h 6858000"/>
              <a:gd name="connsiteX601" fmla="*/ 2014023 w 7467600"/>
              <a:gd name="connsiteY601" fmla="*/ 2450995 h 6858000"/>
              <a:gd name="connsiteX602" fmla="*/ 1747337 w 7467600"/>
              <a:gd name="connsiteY602" fmla="*/ 1855264 h 6858000"/>
              <a:gd name="connsiteX603" fmla="*/ 1533749 w 7467600"/>
              <a:gd name="connsiteY603" fmla="*/ 1478656 h 6858000"/>
              <a:gd name="connsiteX604" fmla="*/ 1431890 w 7467600"/>
              <a:gd name="connsiteY604" fmla="*/ 1306475 h 6858000"/>
              <a:gd name="connsiteX605" fmla="*/ 5052692 w 7467600"/>
              <a:gd name="connsiteY605" fmla="*/ 1292994 h 6858000"/>
              <a:gd name="connsiteX606" fmla="*/ 5200661 w 7467600"/>
              <a:gd name="connsiteY606" fmla="*/ 1635186 h 6858000"/>
              <a:gd name="connsiteX607" fmla="*/ 5297138 w 7467600"/>
              <a:gd name="connsiteY607" fmla="*/ 1906351 h 6858000"/>
              <a:gd name="connsiteX608" fmla="*/ 5052692 w 7467600"/>
              <a:gd name="connsiteY608" fmla="*/ 1292994 h 6858000"/>
              <a:gd name="connsiteX609" fmla="*/ 5009948 w 7467600"/>
              <a:gd name="connsiteY609" fmla="*/ 1273619 h 6858000"/>
              <a:gd name="connsiteX610" fmla="*/ 5121777 w 7467600"/>
              <a:gd name="connsiteY610" fmla="*/ 1654213 h 6858000"/>
              <a:gd name="connsiteX611" fmla="*/ 5293545 w 7467600"/>
              <a:gd name="connsiteY611" fmla="*/ 2072247 h 6858000"/>
              <a:gd name="connsiteX612" fmla="*/ 5294042 w 7467600"/>
              <a:gd name="connsiteY612" fmla="*/ 2065019 h 6858000"/>
              <a:gd name="connsiteX613" fmla="*/ 5171936 w 7467600"/>
              <a:gd name="connsiteY613" fmla="*/ 1647613 h 6858000"/>
              <a:gd name="connsiteX614" fmla="*/ 5009948 w 7467600"/>
              <a:gd name="connsiteY614" fmla="*/ 1273619 h 6858000"/>
              <a:gd name="connsiteX615" fmla="*/ 655236 w 7467600"/>
              <a:gd name="connsiteY615" fmla="*/ 1268632 h 6858000"/>
              <a:gd name="connsiteX616" fmla="*/ 839521 w 7467600"/>
              <a:gd name="connsiteY616" fmla="*/ 1685315 h 6858000"/>
              <a:gd name="connsiteX617" fmla="*/ 1109416 w 7467600"/>
              <a:gd name="connsiteY617" fmla="*/ 2061663 h 6858000"/>
              <a:gd name="connsiteX618" fmla="*/ 1298300 w 7467600"/>
              <a:gd name="connsiteY618" fmla="*/ 2247742 h 6858000"/>
              <a:gd name="connsiteX619" fmla="*/ 1125871 w 7467600"/>
              <a:gd name="connsiteY619" fmla="*/ 1989513 h 6858000"/>
              <a:gd name="connsiteX620" fmla="*/ 981574 w 7467600"/>
              <a:gd name="connsiteY620" fmla="*/ 1783157 h 6858000"/>
              <a:gd name="connsiteX621" fmla="*/ 922198 w 7467600"/>
              <a:gd name="connsiteY621" fmla="*/ 1677437 h 6858000"/>
              <a:gd name="connsiteX622" fmla="*/ 869293 w 7467600"/>
              <a:gd name="connsiteY622" fmla="*/ 1583214 h 6858000"/>
              <a:gd name="connsiteX623" fmla="*/ 751431 w 7467600"/>
              <a:gd name="connsiteY623" fmla="*/ 1405731 h 6858000"/>
              <a:gd name="connsiteX624" fmla="*/ 655236 w 7467600"/>
              <a:gd name="connsiteY624" fmla="*/ 1268632 h 6858000"/>
              <a:gd name="connsiteX625" fmla="*/ 6516292 w 7467600"/>
              <a:gd name="connsiteY625" fmla="*/ 1263064 h 6858000"/>
              <a:gd name="connsiteX626" fmla="*/ 5736320 w 7467600"/>
              <a:gd name="connsiteY626" fmla="*/ 1501803 h 6858000"/>
              <a:gd name="connsiteX627" fmla="*/ 6516292 w 7467600"/>
              <a:gd name="connsiteY627" fmla="*/ 1263064 h 6858000"/>
              <a:gd name="connsiteX628" fmla="*/ 291466 w 7467600"/>
              <a:gd name="connsiteY628" fmla="*/ 1250369 h 6858000"/>
              <a:gd name="connsiteX629" fmla="*/ 323180 w 7467600"/>
              <a:gd name="connsiteY629" fmla="*/ 1435283 h 6858000"/>
              <a:gd name="connsiteX630" fmla="*/ 349381 w 7467600"/>
              <a:gd name="connsiteY630" fmla="*/ 1875041 h 6858000"/>
              <a:gd name="connsiteX631" fmla="*/ 374363 w 7467600"/>
              <a:gd name="connsiteY631" fmla="*/ 1506494 h 6858000"/>
              <a:gd name="connsiteX632" fmla="*/ 302168 w 7467600"/>
              <a:gd name="connsiteY632" fmla="*/ 1274495 h 6858000"/>
              <a:gd name="connsiteX633" fmla="*/ 291466 w 7467600"/>
              <a:gd name="connsiteY633" fmla="*/ 1250369 h 6858000"/>
              <a:gd name="connsiteX634" fmla="*/ 678222 w 7467600"/>
              <a:gd name="connsiteY634" fmla="*/ 1248670 h 6858000"/>
              <a:gd name="connsiteX635" fmla="*/ 775536 w 7467600"/>
              <a:gd name="connsiteY635" fmla="*/ 1388015 h 6858000"/>
              <a:gd name="connsiteX636" fmla="*/ 894529 w 7467600"/>
              <a:gd name="connsiteY636" fmla="*/ 1567739 h 6858000"/>
              <a:gd name="connsiteX637" fmla="*/ 948000 w 7467600"/>
              <a:gd name="connsiteY637" fmla="*/ 1663088 h 6858000"/>
              <a:gd name="connsiteX638" fmla="*/ 1006812 w 7467600"/>
              <a:gd name="connsiteY638" fmla="*/ 1767683 h 6858000"/>
              <a:gd name="connsiteX639" fmla="*/ 1149133 w 7467600"/>
              <a:gd name="connsiteY639" fmla="*/ 1971513 h 6858000"/>
              <a:gd name="connsiteX640" fmla="*/ 1333952 w 7467600"/>
              <a:gd name="connsiteY640" fmla="*/ 2251620 h 6858000"/>
              <a:gd name="connsiteX641" fmla="*/ 1337329 w 7467600"/>
              <a:gd name="connsiteY641" fmla="*/ 2258350 h 6858000"/>
              <a:gd name="connsiteX642" fmla="*/ 1014726 w 7467600"/>
              <a:gd name="connsiteY642" fmla="*/ 1615556 h 6858000"/>
              <a:gd name="connsiteX643" fmla="*/ 678222 w 7467600"/>
              <a:gd name="connsiteY643" fmla="*/ 1248670 h 6858000"/>
              <a:gd name="connsiteX644" fmla="*/ 6691602 w 7467600"/>
              <a:gd name="connsiteY644" fmla="*/ 1140573 h 6858000"/>
              <a:gd name="connsiteX645" fmla="*/ 6571100 w 7467600"/>
              <a:gd name="connsiteY645" fmla="*/ 1183662 h 6858000"/>
              <a:gd name="connsiteX646" fmla="*/ 6241687 w 7467600"/>
              <a:gd name="connsiteY646" fmla="*/ 1257600 h 6858000"/>
              <a:gd name="connsiteX647" fmla="*/ 5693009 w 7467600"/>
              <a:gd name="connsiteY647" fmla="*/ 1478256 h 6858000"/>
              <a:gd name="connsiteX648" fmla="*/ 6548420 w 7467600"/>
              <a:gd name="connsiteY648" fmla="*/ 1214599 h 6858000"/>
              <a:gd name="connsiteX649" fmla="*/ 6605473 w 7467600"/>
              <a:gd name="connsiteY649" fmla="*/ 1184686 h 6858000"/>
              <a:gd name="connsiteX650" fmla="*/ 6691602 w 7467600"/>
              <a:gd name="connsiteY650" fmla="*/ 1140573 h 6858000"/>
              <a:gd name="connsiteX651" fmla="*/ 4002475 w 7467600"/>
              <a:gd name="connsiteY651" fmla="*/ 1037802 h 6858000"/>
              <a:gd name="connsiteX652" fmla="*/ 4000324 w 7467600"/>
              <a:gd name="connsiteY652" fmla="*/ 1039362 h 6858000"/>
              <a:gd name="connsiteX653" fmla="*/ 4002862 w 7467600"/>
              <a:gd name="connsiteY653" fmla="*/ 1042866 h 6858000"/>
              <a:gd name="connsiteX654" fmla="*/ 4002475 w 7467600"/>
              <a:gd name="connsiteY654" fmla="*/ 1037802 h 6858000"/>
              <a:gd name="connsiteX655" fmla="*/ 506322 w 7467600"/>
              <a:gd name="connsiteY655" fmla="*/ 1020997 h 6858000"/>
              <a:gd name="connsiteX656" fmla="*/ 533068 w 7467600"/>
              <a:gd name="connsiteY656" fmla="*/ 1029409 h 6858000"/>
              <a:gd name="connsiteX657" fmla="*/ 1232525 w 7467600"/>
              <a:gd name="connsiteY657" fmla="*/ 1804675 h 6858000"/>
              <a:gd name="connsiteX658" fmla="*/ 1388858 w 7467600"/>
              <a:gd name="connsiteY658" fmla="*/ 2368011 h 6858000"/>
              <a:gd name="connsiteX659" fmla="*/ 1384098 w 7467600"/>
              <a:gd name="connsiteY659" fmla="*/ 2378125 h 6858000"/>
              <a:gd name="connsiteX660" fmla="*/ 1425393 w 7467600"/>
              <a:gd name="connsiteY660" fmla="*/ 2589124 h 6858000"/>
              <a:gd name="connsiteX661" fmla="*/ 1424001 w 7467600"/>
              <a:gd name="connsiteY661" fmla="*/ 2597541 h 6858000"/>
              <a:gd name="connsiteX662" fmla="*/ 2152729 w 7467600"/>
              <a:gd name="connsiteY662" fmla="*/ 2864487 h 6858000"/>
              <a:gd name="connsiteX663" fmla="*/ 2020609 w 7467600"/>
              <a:gd name="connsiteY663" fmla="*/ 2539671 h 6858000"/>
              <a:gd name="connsiteX664" fmla="*/ 2018920 w 7467600"/>
              <a:gd name="connsiteY664" fmla="*/ 2536309 h 6858000"/>
              <a:gd name="connsiteX665" fmla="*/ 1342441 w 7467600"/>
              <a:gd name="connsiteY665" fmla="*/ 1173017 h 6858000"/>
              <a:gd name="connsiteX666" fmla="*/ 1367925 w 7467600"/>
              <a:gd name="connsiteY666" fmla="*/ 1135648 h 6858000"/>
              <a:gd name="connsiteX667" fmla="*/ 1771401 w 7467600"/>
              <a:gd name="connsiteY667" fmla="*/ 1806673 h 6858000"/>
              <a:gd name="connsiteX668" fmla="*/ 1972385 w 7467600"/>
              <a:gd name="connsiteY668" fmla="*/ 2198735 h 6858000"/>
              <a:gd name="connsiteX669" fmla="*/ 2040892 w 7467600"/>
              <a:gd name="connsiteY669" fmla="*/ 2405205 h 6858000"/>
              <a:gd name="connsiteX670" fmla="*/ 2131689 w 7467600"/>
              <a:gd name="connsiteY670" fmla="*/ 1936926 h 6858000"/>
              <a:gd name="connsiteX671" fmla="*/ 2454820 w 7467600"/>
              <a:gd name="connsiteY671" fmla="*/ 1248808 h 6858000"/>
              <a:gd name="connsiteX672" fmla="*/ 2492512 w 7467600"/>
              <a:gd name="connsiteY672" fmla="*/ 1302920 h 6858000"/>
              <a:gd name="connsiteX673" fmla="*/ 2081216 w 7467600"/>
              <a:gd name="connsiteY673" fmla="*/ 2527513 h 6858000"/>
              <a:gd name="connsiteX674" fmla="*/ 2081211 w 7467600"/>
              <a:gd name="connsiteY674" fmla="*/ 2528916 h 6858000"/>
              <a:gd name="connsiteX675" fmla="*/ 2199067 w 7467600"/>
              <a:gd name="connsiteY675" fmla="*/ 2884061 h 6858000"/>
              <a:gd name="connsiteX676" fmla="*/ 3192586 w 7467600"/>
              <a:gd name="connsiteY676" fmla="*/ 3411496 h 6858000"/>
              <a:gd name="connsiteX677" fmla="*/ 3182620 w 7467600"/>
              <a:gd name="connsiteY677" fmla="*/ 3483279 h 6858000"/>
              <a:gd name="connsiteX678" fmla="*/ 2435119 w 7467600"/>
              <a:gd name="connsiteY678" fmla="*/ 3080173 h 6858000"/>
              <a:gd name="connsiteX679" fmla="*/ 2410152 w 7467600"/>
              <a:gd name="connsiteY679" fmla="*/ 3063751 h 6858000"/>
              <a:gd name="connsiteX680" fmla="*/ 2408099 w 7467600"/>
              <a:gd name="connsiteY680" fmla="*/ 3064403 h 6858000"/>
              <a:gd name="connsiteX681" fmla="*/ 2407218 w 7467600"/>
              <a:gd name="connsiteY681" fmla="*/ 3070324 h 6858000"/>
              <a:gd name="connsiteX682" fmla="*/ 2380138 w 7467600"/>
              <a:gd name="connsiteY682" fmla="*/ 3099341 h 6858000"/>
              <a:gd name="connsiteX683" fmla="*/ 1765923 w 7467600"/>
              <a:gd name="connsiteY683" fmla="*/ 3581043 h 6858000"/>
              <a:gd name="connsiteX684" fmla="*/ 1702258 w 7467600"/>
              <a:gd name="connsiteY684" fmla="*/ 3612286 h 6858000"/>
              <a:gd name="connsiteX685" fmla="*/ 1538370 w 7467600"/>
              <a:gd name="connsiteY685" fmla="*/ 3811804 h 6858000"/>
              <a:gd name="connsiteX686" fmla="*/ 542867 w 7467600"/>
              <a:gd name="connsiteY686" fmla="*/ 4944092 h 6858000"/>
              <a:gd name="connsiteX687" fmla="*/ 515800 w 7467600"/>
              <a:gd name="connsiteY687" fmla="*/ 4862180 h 6858000"/>
              <a:gd name="connsiteX688" fmla="*/ 909145 w 7467600"/>
              <a:gd name="connsiteY688" fmla="*/ 4199225 h 6858000"/>
              <a:gd name="connsiteX689" fmla="*/ 1214067 w 7467600"/>
              <a:gd name="connsiteY689" fmla="*/ 3908561 h 6858000"/>
              <a:gd name="connsiteX690" fmla="*/ 640967 w 7467600"/>
              <a:gd name="connsiteY690" fmla="*/ 4105601 h 6858000"/>
              <a:gd name="connsiteX691" fmla="*/ 112563 w 7467600"/>
              <a:gd name="connsiteY691" fmla="*/ 4396952 h 6858000"/>
              <a:gd name="connsiteX692" fmla="*/ 0 w 7467600"/>
              <a:gd name="connsiteY692" fmla="*/ 4466006 h 6858000"/>
              <a:gd name="connsiteX693" fmla="*/ 0 w 7467600"/>
              <a:gd name="connsiteY693" fmla="*/ 4233763 h 6858000"/>
              <a:gd name="connsiteX694" fmla="*/ 36881 w 7467600"/>
              <a:gd name="connsiteY694" fmla="*/ 4200118 h 6858000"/>
              <a:gd name="connsiteX695" fmla="*/ 910534 w 7467600"/>
              <a:gd name="connsiteY695" fmla="*/ 3629753 h 6858000"/>
              <a:gd name="connsiteX696" fmla="*/ 1578717 w 7467600"/>
              <a:gd name="connsiteY696" fmla="*/ 3575982 h 6858000"/>
              <a:gd name="connsiteX697" fmla="*/ 2338780 w 7467600"/>
              <a:gd name="connsiteY697" fmla="*/ 3033725 h 6858000"/>
              <a:gd name="connsiteX698" fmla="*/ 1807991 w 7467600"/>
              <a:gd name="connsiteY698" fmla="*/ 2807184 h 6858000"/>
              <a:gd name="connsiteX699" fmla="*/ 1416358 w 7467600"/>
              <a:gd name="connsiteY699" fmla="*/ 3112571 h 6858000"/>
              <a:gd name="connsiteX700" fmla="*/ 939066 w 7467600"/>
              <a:gd name="connsiteY700" fmla="*/ 3378798 h 6858000"/>
              <a:gd name="connsiteX701" fmla="*/ 115099 w 7467600"/>
              <a:gd name="connsiteY701" fmla="*/ 3607650 h 6858000"/>
              <a:gd name="connsiteX702" fmla="*/ 97284 w 7467600"/>
              <a:gd name="connsiteY702" fmla="*/ 3520393 h 6858000"/>
              <a:gd name="connsiteX703" fmla="*/ 922050 w 7467600"/>
              <a:gd name="connsiteY703" fmla="*/ 3074867 h 6858000"/>
              <a:gd name="connsiteX704" fmla="*/ 1405265 w 7467600"/>
              <a:gd name="connsiteY704" fmla="*/ 3016319 h 6858000"/>
              <a:gd name="connsiteX705" fmla="*/ 1407512 w 7467600"/>
              <a:gd name="connsiteY705" fmla="*/ 3018001 h 6858000"/>
              <a:gd name="connsiteX706" fmla="*/ 1726266 w 7467600"/>
              <a:gd name="connsiteY706" fmla="*/ 2777274 h 6858000"/>
              <a:gd name="connsiteX707" fmla="*/ 625390 w 7467600"/>
              <a:gd name="connsiteY707" fmla="*/ 2514541 h 6858000"/>
              <a:gd name="connsiteX708" fmla="*/ 619799 w 7467600"/>
              <a:gd name="connsiteY708" fmla="*/ 2527180 h 6858000"/>
              <a:gd name="connsiteX709" fmla="*/ 310030 w 7467600"/>
              <a:gd name="connsiteY709" fmla="*/ 2771818 h 6858000"/>
              <a:gd name="connsiteX710" fmla="*/ 173877 w 7467600"/>
              <a:gd name="connsiteY710" fmla="*/ 2937056 h 6858000"/>
              <a:gd name="connsiteX711" fmla="*/ 77889 w 7467600"/>
              <a:gd name="connsiteY711" fmla="*/ 3138440 h 6858000"/>
              <a:gd name="connsiteX712" fmla="*/ 0 w 7467600"/>
              <a:gd name="connsiteY712" fmla="*/ 3271395 h 6858000"/>
              <a:gd name="connsiteX713" fmla="*/ 0 w 7467600"/>
              <a:gd name="connsiteY713" fmla="*/ 3153002 h 6858000"/>
              <a:gd name="connsiteX714" fmla="*/ 2386 w 7467600"/>
              <a:gd name="connsiteY714" fmla="*/ 3149203 h 6858000"/>
              <a:gd name="connsiteX715" fmla="*/ 89753 w 7467600"/>
              <a:gd name="connsiteY715" fmla="*/ 2987702 h 6858000"/>
              <a:gd name="connsiteX716" fmla="*/ 76869 w 7467600"/>
              <a:gd name="connsiteY716" fmla="*/ 3005404 h 6858000"/>
              <a:gd name="connsiteX717" fmla="*/ 32049 w 7467600"/>
              <a:gd name="connsiteY717" fmla="*/ 3065814 h 6858000"/>
              <a:gd name="connsiteX718" fmla="*/ 0 w 7467600"/>
              <a:gd name="connsiteY718" fmla="*/ 3108744 h 6858000"/>
              <a:gd name="connsiteX719" fmla="*/ 0 w 7467600"/>
              <a:gd name="connsiteY719" fmla="*/ 3058059 h 6858000"/>
              <a:gd name="connsiteX720" fmla="*/ 7610 w 7467600"/>
              <a:gd name="connsiteY720" fmla="*/ 3047889 h 6858000"/>
              <a:gd name="connsiteX721" fmla="*/ 52419 w 7467600"/>
              <a:gd name="connsiteY721" fmla="*/ 2987479 h 6858000"/>
              <a:gd name="connsiteX722" fmla="*/ 59142 w 7467600"/>
              <a:gd name="connsiteY722" fmla="*/ 2978488 h 6858000"/>
              <a:gd name="connsiteX723" fmla="*/ 0 w 7467600"/>
              <a:gd name="connsiteY723" fmla="*/ 3015334 h 6858000"/>
              <a:gd name="connsiteX724" fmla="*/ 0 w 7467600"/>
              <a:gd name="connsiteY724" fmla="*/ 2914286 h 6858000"/>
              <a:gd name="connsiteX725" fmla="*/ 36383 w 7467600"/>
              <a:gd name="connsiteY725" fmla="*/ 2901128 h 6858000"/>
              <a:gd name="connsiteX726" fmla="*/ 156329 w 7467600"/>
              <a:gd name="connsiteY726" fmla="*/ 2840533 h 6858000"/>
              <a:gd name="connsiteX727" fmla="*/ 358355 w 7467600"/>
              <a:gd name="connsiteY727" fmla="*/ 2620471 h 6858000"/>
              <a:gd name="connsiteX728" fmla="*/ 510577 w 7467600"/>
              <a:gd name="connsiteY728" fmla="*/ 2501244 h 6858000"/>
              <a:gd name="connsiteX729" fmla="*/ 211967 w 7467600"/>
              <a:gd name="connsiteY729" fmla="*/ 2479171 h 6858000"/>
              <a:gd name="connsiteX730" fmla="*/ 0 w 7467600"/>
              <a:gd name="connsiteY730" fmla="*/ 2476398 h 6858000"/>
              <a:gd name="connsiteX731" fmla="*/ 0 w 7467600"/>
              <a:gd name="connsiteY731" fmla="*/ 2389189 h 6858000"/>
              <a:gd name="connsiteX732" fmla="*/ 103062 w 7467600"/>
              <a:gd name="connsiteY732" fmla="*/ 2389518 h 6858000"/>
              <a:gd name="connsiteX733" fmla="*/ 510734 w 7467600"/>
              <a:gd name="connsiteY733" fmla="*/ 2416201 h 6858000"/>
              <a:gd name="connsiteX734" fmla="*/ 279257 w 7467600"/>
              <a:gd name="connsiteY734" fmla="*/ 2092102 h 6858000"/>
              <a:gd name="connsiteX735" fmla="*/ 65265 w 7467600"/>
              <a:gd name="connsiteY735" fmla="*/ 2006049 h 6858000"/>
              <a:gd name="connsiteX736" fmla="*/ 0 w 7467600"/>
              <a:gd name="connsiteY736" fmla="*/ 1982532 h 6858000"/>
              <a:gd name="connsiteX737" fmla="*/ 0 w 7467600"/>
              <a:gd name="connsiteY737" fmla="*/ 1912789 h 6858000"/>
              <a:gd name="connsiteX738" fmla="*/ 97460 w 7467600"/>
              <a:gd name="connsiteY738" fmla="*/ 1953725 h 6858000"/>
              <a:gd name="connsiteX739" fmla="*/ 221272 w 7467600"/>
              <a:gd name="connsiteY739" fmla="*/ 1980766 h 6858000"/>
              <a:gd name="connsiteX740" fmla="*/ 116765 w 7467600"/>
              <a:gd name="connsiteY740" fmla="*/ 1911033 h 6858000"/>
              <a:gd name="connsiteX741" fmla="*/ 16405 w 7467600"/>
              <a:gd name="connsiteY741" fmla="*/ 1803412 h 6858000"/>
              <a:gd name="connsiteX742" fmla="*/ 0 w 7467600"/>
              <a:gd name="connsiteY742" fmla="*/ 1784777 h 6858000"/>
              <a:gd name="connsiteX743" fmla="*/ 0 w 7467600"/>
              <a:gd name="connsiteY743" fmla="*/ 1740082 h 6858000"/>
              <a:gd name="connsiteX744" fmla="*/ 39394 w 7467600"/>
              <a:gd name="connsiteY744" fmla="*/ 1784856 h 6858000"/>
              <a:gd name="connsiteX745" fmla="*/ 135813 w 7467600"/>
              <a:gd name="connsiteY745" fmla="*/ 1888838 h 6858000"/>
              <a:gd name="connsiteX746" fmla="*/ 242575 w 7467600"/>
              <a:gd name="connsiteY746" fmla="*/ 1958841 h 6858000"/>
              <a:gd name="connsiteX747" fmla="*/ 82197 w 7467600"/>
              <a:gd name="connsiteY747" fmla="*/ 1754826 h 6858000"/>
              <a:gd name="connsiteX748" fmla="*/ 0 w 7467600"/>
              <a:gd name="connsiteY748" fmla="*/ 1679650 h 6858000"/>
              <a:gd name="connsiteX749" fmla="*/ 0 w 7467600"/>
              <a:gd name="connsiteY749" fmla="*/ 1602463 h 6858000"/>
              <a:gd name="connsiteX750" fmla="*/ 84689 w 7467600"/>
              <a:gd name="connsiteY750" fmla="*/ 1677442 h 6858000"/>
              <a:gd name="connsiteX751" fmla="*/ 298437 w 7467600"/>
              <a:gd name="connsiteY751" fmla="*/ 1968019 h 6858000"/>
              <a:gd name="connsiteX752" fmla="*/ 227269 w 7467600"/>
              <a:gd name="connsiteY752" fmla="*/ 1114064 h 6858000"/>
              <a:gd name="connsiteX753" fmla="*/ 248003 w 7467600"/>
              <a:gd name="connsiteY753" fmla="*/ 1089613 h 6858000"/>
              <a:gd name="connsiteX754" fmla="*/ 427020 w 7467600"/>
              <a:gd name="connsiteY754" fmla="*/ 1619803 h 6858000"/>
              <a:gd name="connsiteX755" fmla="*/ 340345 w 7467600"/>
              <a:gd name="connsiteY755" fmla="*/ 2027739 h 6858000"/>
              <a:gd name="connsiteX756" fmla="*/ 360865 w 7467600"/>
              <a:gd name="connsiteY756" fmla="*/ 2044827 h 6858000"/>
              <a:gd name="connsiteX757" fmla="*/ 560414 w 7467600"/>
              <a:gd name="connsiteY757" fmla="*/ 2421457 h 6858000"/>
              <a:gd name="connsiteX758" fmla="*/ 1359703 w 7467600"/>
              <a:gd name="connsiteY758" fmla="*/ 2578554 h 6858000"/>
              <a:gd name="connsiteX759" fmla="*/ 1359422 w 7467600"/>
              <a:gd name="connsiteY759" fmla="*/ 2577994 h 6858000"/>
              <a:gd name="connsiteX760" fmla="*/ 828701 w 7467600"/>
              <a:gd name="connsiteY760" fmla="*/ 1839520 h 6858000"/>
              <a:gd name="connsiteX761" fmla="*/ 494427 w 7467600"/>
              <a:gd name="connsiteY761" fmla="*/ 1092333 h 6858000"/>
              <a:gd name="connsiteX762" fmla="*/ 506322 w 7467600"/>
              <a:gd name="connsiteY762" fmla="*/ 1020997 h 6858000"/>
              <a:gd name="connsiteX763" fmla="*/ 4570198 w 7467600"/>
              <a:gd name="connsiteY763" fmla="*/ 978081 h 6858000"/>
              <a:gd name="connsiteX764" fmla="*/ 4523691 w 7467600"/>
              <a:gd name="connsiteY764" fmla="*/ 1127776 h 6858000"/>
              <a:gd name="connsiteX765" fmla="*/ 4509875 w 7467600"/>
              <a:gd name="connsiteY765" fmla="*/ 1167552 h 6858000"/>
              <a:gd name="connsiteX766" fmla="*/ 4478168 w 7467600"/>
              <a:gd name="connsiteY766" fmla="*/ 1260735 h 6858000"/>
              <a:gd name="connsiteX767" fmla="*/ 4409309 w 7467600"/>
              <a:gd name="connsiteY767" fmla="*/ 1666996 h 6858000"/>
              <a:gd name="connsiteX768" fmla="*/ 4370031 w 7467600"/>
              <a:gd name="connsiteY768" fmla="*/ 1955666 h 6858000"/>
              <a:gd name="connsiteX769" fmla="*/ 4570198 w 7467600"/>
              <a:gd name="connsiteY769" fmla="*/ 978081 h 6858000"/>
              <a:gd name="connsiteX770" fmla="*/ 4557898 w 7467600"/>
              <a:gd name="connsiteY770" fmla="*/ 900011 h 6858000"/>
              <a:gd name="connsiteX771" fmla="*/ 4344840 w 7467600"/>
              <a:gd name="connsiteY771" fmla="*/ 1922038 h 6858000"/>
              <a:gd name="connsiteX772" fmla="*/ 4378710 w 7467600"/>
              <a:gd name="connsiteY772" fmla="*/ 1665516 h 6858000"/>
              <a:gd name="connsiteX773" fmla="*/ 4448798 w 7467600"/>
              <a:gd name="connsiteY773" fmla="*/ 1253024 h 6858000"/>
              <a:gd name="connsiteX774" fmla="*/ 4480315 w 7467600"/>
              <a:gd name="connsiteY774" fmla="*/ 1158454 h 6858000"/>
              <a:gd name="connsiteX775" fmla="*/ 4494133 w 7467600"/>
              <a:gd name="connsiteY775" fmla="*/ 1118676 h 6858000"/>
              <a:gd name="connsiteX776" fmla="*/ 4557898 w 7467600"/>
              <a:gd name="connsiteY776" fmla="*/ 900011 h 6858000"/>
              <a:gd name="connsiteX777" fmla="*/ 5870151 w 7467600"/>
              <a:gd name="connsiteY777" fmla="*/ 898890 h 6858000"/>
              <a:gd name="connsiteX778" fmla="*/ 5861335 w 7467600"/>
              <a:gd name="connsiteY778" fmla="*/ 899177 h 6858000"/>
              <a:gd name="connsiteX779" fmla="*/ 5843702 w 7467600"/>
              <a:gd name="connsiteY779" fmla="*/ 899748 h 6858000"/>
              <a:gd name="connsiteX780" fmla="*/ 5651107 w 7467600"/>
              <a:gd name="connsiteY780" fmla="*/ 920306 h 6858000"/>
              <a:gd name="connsiteX781" fmla="*/ 5459407 w 7467600"/>
              <a:gd name="connsiteY781" fmla="*/ 940975 h 6858000"/>
              <a:gd name="connsiteX782" fmla="*/ 5374846 w 7467600"/>
              <a:gd name="connsiteY782" fmla="*/ 941988 h 6858000"/>
              <a:gd name="connsiteX783" fmla="*/ 5256105 w 7467600"/>
              <a:gd name="connsiteY783" fmla="*/ 945632 h 6858000"/>
              <a:gd name="connsiteX784" fmla="*/ 5107071 w 7467600"/>
              <a:gd name="connsiteY784" fmla="*/ 969720 h 6858000"/>
              <a:gd name="connsiteX785" fmla="*/ 4998681 w 7467600"/>
              <a:gd name="connsiteY785" fmla="*/ 988771 h 6858000"/>
              <a:gd name="connsiteX786" fmla="*/ 5870151 w 7467600"/>
              <a:gd name="connsiteY786" fmla="*/ 898890 h 6858000"/>
              <a:gd name="connsiteX787" fmla="*/ 5504425 w 7467600"/>
              <a:gd name="connsiteY787" fmla="*/ 848067 h 6858000"/>
              <a:gd name="connsiteX788" fmla="*/ 4968849 w 7467600"/>
              <a:gd name="connsiteY788" fmla="*/ 962318 h 6858000"/>
              <a:gd name="connsiteX789" fmla="*/ 5104039 w 7467600"/>
              <a:gd name="connsiteY789" fmla="*/ 940634 h 6858000"/>
              <a:gd name="connsiteX790" fmla="*/ 5256311 w 7467600"/>
              <a:gd name="connsiteY790" fmla="*/ 916490 h 6858000"/>
              <a:gd name="connsiteX791" fmla="*/ 5377381 w 7467600"/>
              <a:gd name="connsiteY791" fmla="*/ 912671 h 6858000"/>
              <a:gd name="connsiteX792" fmla="*/ 5460148 w 7467600"/>
              <a:gd name="connsiteY792" fmla="*/ 911442 h 6858000"/>
              <a:gd name="connsiteX793" fmla="*/ 5648971 w 7467600"/>
              <a:gd name="connsiteY793" fmla="*/ 891331 h 6858000"/>
              <a:gd name="connsiteX794" fmla="*/ 5844807 w 7467600"/>
              <a:gd name="connsiteY794" fmla="*/ 870718 h 6858000"/>
              <a:gd name="connsiteX795" fmla="*/ 5862975 w 7467600"/>
              <a:gd name="connsiteY795" fmla="*/ 869756 h 6858000"/>
              <a:gd name="connsiteX796" fmla="*/ 5920887 w 7467600"/>
              <a:gd name="connsiteY796" fmla="*/ 865929 h 6858000"/>
              <a:gd name="connsiteX797" fmla="*/ 5504425 w 7467600"/>
              <a:gd name="connsiteY797" fmla="*/ 848067 h 6858000"/>
              <a:gd name="connsiteX798" fmla="*/ 3607114 w 7467600"/>
              <a:gd name="connsiteY798" fmla="*/ 467441 h 6858000"/>
              <a:gd name="connsiteX799" fmla="*/ 3296242 w 7467600"/>
              <a:gd name="connsiteY799" fmla="*/ 807991 h 6858000"/>
              <a:gd name="connsiteX800" fmla="*/ 3174674 w 7467600"/>
              <a:gd name="connsiteY800" fmla="*/ 919759 h 6858000"/>
              <a:gd name="connsiteX801" fmla="*/ 3042978 w 7467600"/>
              <a:gd name="connsiteY801" fmla="*/ 1054894 h 6858000"/>
              <a:gd name="connsiteX802" fmla="*/ 2968914 w 7467600"/>
              <a:gd name="connsiteY802" fmla="*/ 1133756 h 6858000"/>
              <a:gd name="connsiteX803" fmla="*/ 3103823 w 7467600"/>
              <a:gd name="connsiteY803" fmla="*/ 1026814 h 6858000"/>
              <a:gd name="connsiteX804" fmla="*/ 3607114 w 7467600"/>
              <a:gd name="connsiteY804" fmla="*/ 467441 h 6858000"/>
              <a:gd name="connsiteX805" fmla="*/ 3744487 w 7467600"/>
              <a:gd name="connsiteY805" fmla="*/ 383136 h 6858000"/>
              <a:gd name="connsiteX806" fmla="*/ 3970213 w 7467600"/>
              <a:gd name="connsiteY806" fmla="*/ 995559 h 6858000"/>
              <a:gd name="connsiteX807" fmla="*/ 3744487 w 7467600"/>
              <a:gd name="connsiteY807" fmla="*/ 383136 h 6858000"/>
              <a:gd name="connsiteX808" fmla="*/ 3624562 w 7467600"/>
              <a:gd name="connsiteY808" fmla="*/ 367041 h 6858000"/>
              <a:gd name="connsiteX809" fmla="*/ 3489712 w 7467600"/>
              <a:gd name="connsiteY809" fmla="*/ 485386 h 6858000"/>
              <a:gd name="connsiteX810" fmla="*/ 3182994 w 7467600"/>
              <a:gd name="connsiteY810" fmla="*/ 828265 h 6858000"/>
              <a:gd name="connsiteX811" fmla="*/ 2892114 w 7467600"/>
              <a:gd name="connsiteY811" fmla="*/ 1172635 h 6858000"/>
              <a:gd name="connsiteX812" fmla="*/ 3021459 w 7467600"/>
              <a:gd name="connsiteY812" fmla="*/ 1035385 h 6858000"/>
              <a:gd name="connsiteX813" fmla="*/ 3153873 w 7467600"/>
              <a:gd name="connsiteY813" fmla="*/ 898971 h 6858000"/>
              <a:gd name="connsiteX814" fmla="*/ 3276511 w 7467600"/>
              <a:gd name="connsiteY814" fmla="*/ 786423 h 6858000"/>
              <a:gd name="connsiteX815" fmla="*/ 3584154 w 7467600"/>
              <a:gd name="connsiteY815" fmla="*/ 448218 h 6858000"/>
              <a:gd name="connsiteX816" fmla="*/ 3624562 w 7467600"/>
              <a:gd name="connsiteY816" fmla="*/ 367041 h 6858000"/>
              <a:gd name="connsiteX817" fmla="*/ 3766672 w 7467600"/>
              <a:gd name="connsiteY817" fmla="*/ 359429 h 6858000"/>
              <a:gd name="connsiteX818" fmla="*/ 3996338 w 7467600"/>
              <a:gd name="connsiteY818" fmla="*/ 968237 h 6858000"/>
              <a:gd name="connsiteX819" fmla="*/ 3766672 w 7467600"/>
              <a:gd name="connsiteY819" fmla="*/ 359429 h 6858000"/>
              <a:gd name="connsiteX820" fmla="*/ 5805386 w 7467600"/>
              <a:gd name="connsiteY820" fmla="*/ 239240 h 6858000"/>
              <a:gd name="connsiteX821" fmla="*/ 5736947 w 7467600"/>
              <a:gd name="connsiteY821" fmla="*/ 261367 h 6858000"/>
              <a:gd name="connsiteX822" fmla="*/ 5427012 w 7467600"/>
              <a:gd name="connsiteY822" fmla="*/ 311272 h 6858000"/>
              <a:gd name="connsiteX823" fmla="*/ 5147818 w 7467600"/>
              <a:gd name="connsiteY823" fmla="*/ 322112 h 6858000"/>
              <a:gd name="connsiteX824" fmla="*/ 5060854 w 7467600"/>
              <a:gd name="connsiteY824" fmla="*/ 311882 h 6858000"/>
              <a:gd name="connsiteX825" fmla="*/ 4945989 w 7467600"/>
              <a:gd name="connsiteY825" fmla="*/ 300516 h 6858000"/>
              <a:gd name="connsiteX826" fmla="*/ 5410479 w 7467600"/>
              <a:gd name="connsiteY826" fmla="*/ 348434 h 6858000"/>
              <a:gd name="connsiteX827" fmla="*/ 5805386 w 7467600"/>
              <a:gd name="connsiteY827" fmla="*/ 239240 h 6858000"/>
              <a:gd name="connsiteX828" fmla="*/ 5905192 w 7467600"/>
              <a:gd name="connsiteY828" fmla="*/ 163079 h 6858000"/>
              <a:gd name="connsiteX829" fmla="*/ 5865655 w 7467600"/>
              <a:gd name="connsiteY829" fmla="*/ 171901 h 6858000"/>
              <a:gd name="connsiteX830" fmla="*/ 5259740 w 7467600"/>
              <a:gd name="connsiteY830" fmla="*/ 257013 h 6858000"/>
              <a:gd name="connsiteX831" fmla="*/ 5208466 w 7467600"/>
              <a:gd name="connsiteY831" fmla="*/ 257550 h 6858000"/>
              <a:gd name="connsiteX832" fmla="*/ 4980204 w 7467600"/>
              <a:gd name="connsiteY832" fmla="*/ 271903 h 6858000"/>
              <a:gd name="connsiteX833" fmla="*/ 5068068 w 7467600"/>
              <a:gd name="connsiteY833" fmla="*/ 282244 h 6858000"/>
              <a:gd name="connsiteX834" fmla="*/ 5153231 w 7467600"/>
              <a:gd name="connsiteY834" fmla="*/ 292240 h 6858000"/>
              <a:gd name="connsiteX835" fmla="*/ 5426491 w 7467600"/>
              <a:gd name="connsiteY835" fmla="*/ 281128 h 6858000"/>
              <a:gd name="connsiteX836" fmla="*/ 5731212 w 7467600"/>
              <a:gd name="connsiteY836" fmla="*/ 231951 h 6858000"/>
              <a:gd name="connsiteX837" fmla="*/ 5905192 w 7467600"/>
              <a:gd name="connsiteY837" fmla="*/ 163079 h 6858000"/>
              <a:gd name="connsiteX838" fmla="*/ 5944437 w 7467600"/>
              <a:gd name="connsiteY838" fmla="*/ 113829 h 6858000"/>
              <a:gd name="connsiteX839" fmla="*/ 5825032 w 7467600"/>
              <a:gd name="connsiteY839" fmla="*/ 146405 h 6858000"/>
              <a:gd name="connsiteX840" fmla="*/ 4955599 w 7467600"/>
              <a:gd name="connsiteY840" fmla="*/ 247008 h 6858000"/>
              <a:gd name="connsiteX841" fmla="*/ 5210104 w 7467600"/>
              <a:gd name="connsiteY841" fmla="*/ 228123 h 6858000"/>
              <a:gd name="connsiteX842" fmla="*/ 5261015 w 7467600"/>
              <a:gd name="connsiteY842" fmla="*/ 227087 h 6858000"/>
              <a:gd name="connsiteX843" fmla="*/ 5861181 w 7467600"/>
              <a:gd name="connsiteY843" fmla="*/ 143093 h 6858000"/>
              <a:gd name="connsiteX844" fmla="*/ 5961252 w 7467600"/>
              <a:gd name="connsiteY844" fmla="*/ 114820 h 6858000"/>
              <a:gd name="connsiteX845" fmla="*/ 5944437 w 7467600"/>
              <a:gd name="connsiteY845" fmla="*/ 113829 h 6858000"/>
              <a:gd name="connsiteX846" fmla="*/ 3882765 w 7467600"/>
              <a:gd name="connsiteY846" fmla="*/ 0 h 6858000"/>
              <a:gd name="connsiteX847" fmla="*/ 3995099 w 7467600"/>
              <a:gd name="connsiteY847" fmla="*/ 0 h 6858000"/>
              <a:gd name="connsiteX848" fmla="*/ 4163818 w 7467600"/>
              <a:gd name="connsiteY848" fmla="*/ 234104 h 6858000"/>
              <a:gd name="connsiteX849" fmla="*/ 4172099 w 7467600"/>
              <a:gd name="connsiteY849" fmla="*/ 234207 h 6858000"/>
              <a:gd name="connsiteX850" fmla="*/ 4784282 w 7467600"/>
              <a:gd name="connsiteY850" fmla="*/ 276561 h 6858000"/>
              <a:gd name="connsiteX851" fmla="*/ 4801687 w 7467600"/>
              <a:gd name="connsiteY851" fmla="*/ 267764 h 6858000"/>
              <a:gd name="connsiteX852" fmla="*/ 6082788 w 7467600"/>
              <a:gd name="connsiteY852" fmla="*/ 64119 h 6858000"/>
              <a:gd name="connsiteX853" fmla="*/ 6099442 w 7467600"/>
              <a:gd name="connsiteY853" fmla="*/ 82568 h 6858000"/>
              <a:gd name="connsiteX854" fmla="*/ 4804137 w 7467600"/>
              <a:gd name="connsiteY854" fmla="*/ 320931 h 6858000"/>
              <a:gd name="connsiteX855" fmla="*/ 4227047 w 7467600"/>
              <a:gd name="connsiteY855" fmla="*/ 313415 h 6858000"/>
              <a:gd name="connsiteX856" fmla="*/ 4346041 w 7467600"/>
              <a:gd name="connsiteY856" fmla="*/ 456086 h 6858000"/>
              <a:gd name="connsiteX857" fmla="*/ 4870967 w 7467600"/>
              <a:gd name="connsiteY857" fmla="*/ 963061 h 6858000"/>
              <a:gd name="connsiteX858" fmla="*/ 4889647 w 7467600"/>
              <a:gd name="connsiteY858" fmla="*/ 957147 h 6858000"/>
              <a:gd name="connsiteX859" fmla="*/ 5422504 w 7467600"/>
              <a:gd name="connsiteY859" fmla="*/ 805191 h 6858000"/>
              <a:gd name="connsiteX860" fmla="*/ 6087656 w 7467600"/>
              <a:gd name="connsiteY860" fmla="*/ 826703 h 6858000"/>
              <a:gd name="connsiteX861" fmla="*/ 6058717 w 7467600"/>
              <a:gd name="connsiteY861" fmla="*/ 865992 h 6858000"/>
              <a:gd name="connsiteX862" fmla="*/ 4974153 w 7467600"/>
              <a:gd name="connsiteY862" fmla="*/ 1045456 h 6858000"/>
              <a:gd name="connsiteX863" fmla="*/ 5627835 w 7467600"/>
              <a:gd name="connsiteY863" fmla="*/ 1472077 h 6858000"/>
              <a:gd name="connsiteX864" fmla="*/ 5629817 w 7467600"/>
              <a:gd name="connsiteY864" fmla="*/ 1471412 h 6858000"/>
              <a:gd name="connsiteX865" fmla="*/ 5634124 w 7467600"/>
              <a:gd name="connsiteY865" fmla="*/ 1470572 h 6858000"/>
              <a:gd name="connsiteX866" fmla="*/ 5755832 w 7467600"/>
              <a:gd name="connsiteY866" fmla="*/ 1383886 h 6858000"/>
              <a:gd name="connsiteX867" fmla="*/ 6014186 w 7467600"/>
              <a:gd name="connsiteY867" fmla="*/ 1279799 h 6858000"/>
              <a:gd name="connsiteX868" fmla="*/ 6901619 w 7467600"/>
              <a:gd name="connsiteY868" fmla="*/ 1047874 h 6858000"/>
              <a:gd name="connsiteX869" fmla="*/ 6931566 w 7467600"/>
              <a:gd name="connsiteY869" fmla="*/ 1062034 h 6858000"/>
              <a:gd name="connsiteX870" fmla="*/ 5790982 w 7467600"/>
              <a:gd name="connsiteY870" fmla="*/ 1561380 h 6858000"/>
              <a:gd name="connsiteX871" fmla="*/ 6188971 w 7467600"/>
              <a:gd name="connsiteY871" fmla="*/ 1755168 h 6858000"/>
              <a:gd name="connsiteX872" fmla="*/ 6202446 w 7467600"/>
              <a:gd name="connsiteY872" fmla="*/ 1752268 h 6858000"/>
              <a:gd name="connsiteX873" fmla="*/ 7179560 w 7467600"/>
              <a:gd name="connsiteY873" fmla="*/ 1467551 h 6858000"/>
              <a:gd name="connsiteX874" fmla="*/ 7158730 w 7467600"/>
              <a:gd name="connsiteY874" fmla="*/ 1507835 h 6858000"/>
              <a:gd name="connsiteX875" fmla="*/ 6326959 w 7467600"/>
              <a:gd name="connsiteY875" fmla="*/ 1817686 h 6858000"/>
              <a:gd name="connsiteX876" fmla="*/ 6537433 w 7467600"/>
              <a:gd name="connsiteY876" fmla="*/ 1907790 h 6858000"/>
              <a:gd name="connsiteX877" fmla="*/ 6550221 w 7467600"/>
              <a:gd name="connsiteY877" fmla="*/ 1910729 h 6858000"/>
              <a:gd name="connsiteX878" fmla="*/ 6964438 w 7467600"/>
              <a:gd name="connsiteY878" fmla="*/ 2209505 h 6858000"/>
              <a:gd name="connsiteX879" fmla="*/ 7367862 w 7467600"/>
              <a:gd name="connsiteY879" fmla="*/ 2806833 h 6858000"/>
              <a:gd name="connsiteX880" fmla="*/ 7364329 w 7467600"/>
              <a:gd name="connsiteY880" fmla="*/ 2826907 h 6858000"/>
              <a:gd name="connsiteX881" fmla="*/ 7290545 w 7467600"/>
              <a:gd name="connsiteY881" fmla="*/ 2850663 h 6858000"/>
              <a:gd name="connsiteX882" fmla="*/ 6472036 w 7467600"/>
              <a:gd name="connsiteY882" fmla="*/ 1959003 h 6858000"/>
              <a:gd name="connsiteX883" fmla="*/ 5792897 w 7467600"/>
              <a:gd name="connsiteY883" fmla="*/ 1647747 h 6858000"/>
              <a:gd name="connsiteX884" fmla="*/ 5842751 w 7467600"/>
              <a:gd name="connsiteY884" fmla="*/ 1816112 h 6858000"/>
              <a:gd name="connsiteX885" fmla="*/ 5847424 w 7467600"/>
              <a:gd name="connsiteY885" fmla="*/ 1815776 h 6858000"/>
              <a:gd name="connsiteX886" fmla="*/ 6399821 w 7467600"/>
              <a:gd name="connsiteY886" fmla="*/ 2344799 h 6858000"/>
              <a:gd name="connsiteX887" fmla="*/ 6323232 w 7467600"/>
              <a:gd name="connsiteY887" fmla="*/ 2389634 h 6858000"/>
              <a:gd name="connsiteX888" fmla="*/ 5942958 w 7467600"/>
              <a:gd name="connsiteY888" fmla="*/ 2077708 h 6858000"/>
              <a:gd name="connsiteX889" fmla="*/ 5921559 w 7467600"/>
              <a:gd name="connsiteY889" fmla="*/ 2378596 h 6858000"/>
              <a:gd name="connsiteX890" fmla="*/ 5817651 w 7467600"/>
              <a:gd name="connsiteY890" fmla="*/ 3023919 h 6858000"/>
              <a:gd name="connsiteX891" fmla="*/ 5729634 w 7467600"/>
              <a:gd name="connsiteY891" fmla="*/ 3051849 h 6858000"/>
              <a:gd name="connsiteX892" fmla="*/ 5611018 w 7467600"/>
              <a:gd name="connsiteY892" fmla="*/ 2316769 h 6858000"/>
              <a:gd name="connsiteX893" fmla="*/ 5687608 w 7467600"/>
              <a:gd name="connsiteY893" fmla="*/ 2039972 h 6858000"/>
              <a:gd name="connsiteX894" fmla="*/ 5657554 w 7467600"/>
              <a:gd name="connsiteY894" fmla="*/ 1576445 h 6858000"/>
              <a:gd name="connsiteX895" fmla="*/ 5150475 w 7467600"/>
              <a:gd name="connsiteY895" fmla="*/ 1274012 h 6858000"/>
              <a:gd name="connsiteX896" fmla="*/ 5349142 w 7467600"/>
              <a:gd name="connsiteY896" fmla="*/ 2204405 h 6858000"/>
              <a:gd name="connsiteX897" fmla="*/ 5262214 w 7467600"/>
              <a:gd name="connsiteY897" fmla="*/ 2233836 h 6858000"/>
              <a:gd name="connsiteX898" fmla="*/ 4981539 w 7467600"/>
              <a:gd name="connsiteY898" fmla="*/ 1542201 h 6858000"/>
              <a:gd name="connsiteX899" fmla="*/ 4958461 w 7467600"/>
              <a:gd name="connsiteY899" fmla="*/ 1136957 h 6858000"/>
              <a:gd name="connsiteX900" fmla="*/ 4655015 w 7467600"/>
              <a:gd name="connsiteY900" fmla="*/ 891426 h 6858000"/>
              <a:gd name="connsiteX901" fmla="*/ 4348002 w 7467600"/>
              <a:gd name="connsiteY901" fmla="*/ 2205895 h 6858000"/>
              <a:gd name="connsiteX902" fmla="*/ 4262250 w 7467600"/>
              <a:gd name="connsiteY902" fmla="*/ 2219972 h 6858000"/>
              <a:gd name="connsiteX903" fmla="*/ 4550611 w 7467600"/>
              <a:gd name="connsiteY903" fmla="*/ 817540 h 6858000"/>
              <a:gd name="connsiteX904" fmla="*/ 4564418 w 7467600"/>
              <a:gd name="connsiteY904" fmla="*/ 808293 h 6858000"/>
              <a:gd name="connsiteX905" fmla="*/ 4266388 w 7467600"/>
              <a:gd name="connsiteY905" fmla="*/ 500083 h 6858000"/>
              <a:gd name="connsiteX906" fmla="*/ 4032842 w 7467600"/>
              <a:gd name="connsiteY906" fmla="*/ 211809 h 6858000"/>
              <a:gd name="connsiteX907" fmla="*/ 3882765 w 7467600"/>
              <a:gd name="connsiteY907" fmla="*/ 0 h 6858000"/>
              <a:gd name="connsiteX908" fmla="*/ 3721337 w 7467600"/>
              <a:gd name="connsiteY908" fmla="*/ 0 h 6858000"/>
              <a:gd name="connsiteX909" fmla="*/ 3797544 w 7467600"/>
              <a:gd name="connsiteY909" fmla="*/ 0 h 6858000"/>
              <a:gd name="connsiteX910" fmla="*/ 3775734 w 7467600"/>
              <a:gd name="connsiteY910" fmla="*/ 95131 h 6858000"/>
              <a:gd name="connsiteX911" fmla="*/ 3724807 w 7467600"/>
              <a:gd name="connsiteY911" fmla="*/ 272257 h 6858000"/>
              <a:gd name="connsiteX912" fmla="*/ 3726844 w 7467600"/>
              <a:gd name="connsiteY912" fmla="*/ 282988 h 6858000"/>
              <a:gd name="connsiteX913" fmla="*/ 3742664 w 7467600"/>
              <a:gd name="connsiteY913" fmla="*/ 279918 h 6858000"/>
              <a:gd name="connsiteX914" fmla="*/ 4103910 w 7467600"/>
              <a:gd name="connsiteY914" fmla="*/ 1161917 h 6858000"/>
              <a:gd name="connsiteX915" fmla="*/ 4020269 w 7467600"/>
              <a:gd name="connsiteY915" fmla="*/ 1200406 h 6858000"/>
              <a:gd name="connsiteX916" fmla="*/ 3674882 w 7467600"/>
              <a:gd name="connsiteY916" fmla="*/ 488524 h 6858000"/>
              <a:gd name="connsiteX917" fmla="*/ 3132682 w 7467600"/>
              <a:gd name="connsiteY917" fmla="*/ 1072284 h 6858000"/>
              <a:gd name="connsiteX918" fmla="*/ 2716346 w 7467600"/>
              <a:gd name="connsiteY918" fmla="*/ 1276376 h 6858000"/>
              <a:gd name="connsiteX919" fmla="*/ 2716772 w 7467600"/>
              <a:gd name="connsiteY919" fmla="*/ 1255462 h 6858000"/>
              <a:gd name="connsiteX920" fmla="*/ 3471096 w 7467600"/>
              <a:gd name="connsiteY920" fmla="*/ 437072 h 6858000"/>
              <a:gd name="connsiteX921" fmla="*/ 3639057 w 7467600"/>
              <a:gd name="connsiteY921" fmla="*/ 286334 h 6858000"/>
              <a:gd name="connsiteX922" fmla="*/ 3640309 w 7467600"/>
              <a:gd name="connsiteY922" fmla="*/ 284664 h 6858000"/>
              <a:gd name="connsiteX923" fmla="*/ 3646022 w 7467600"/>
              <a:gd name="connsiteY923" fmla="*/ 276711 h 6858000"/>
              <a:gd name="connsiteX924" fmla="*/ 3707943 w 7467600"/>
              <a:gd name="connsiteY924" fmla="*/ 65958 h 6858000"/>
              <a:gd name="connsiteX925" fmla="*/ 3721337 w 7467600"/>
              <a:gd name="connsiteY925" fmla="*/ 0 h 6858000"/>
              <a:gd name="connsiteX926" fmla="*/ 2867960 w 7467600"/>
              <a:gd name="connsiteY926" fmla="*/ 0 h 6858000"/>
              <a:gd name="connsiteX927" fmla="*/ 2926351 w 7467600"/>
              <a:gd name="connsiteY927" fmla="*/ 0 h 6858000"/>
              <a:gd name="connsiteX928" fmla="*/ 2902823 w 7467600"/>
              <a:gd name="connsiteY928" fmla="*/ 262929 h 6858000"/>
              <a:gd name="connsiteX929" fmla="*/ 2940663 w 7467600"/>
              <a:gd name="connsiteY929" fmla="*/ 140884 h 6858000"/>
              <a:gd name="connsiteX930" fmla="*/ 2947039 w 7467600"/>
              <a:gd name="connsiteY930" fmla="*/ 122524 h 6858000"/>
              <a:gd name="connsiteX931" fmla="*/ 2984316 w 7467600"/>
              <a:gd name="connsiteY931" fmla="*/ 0 h 6858000"/>
              <a:gd name="connsiteX932" fmla="*/ 3016114 w 7467600"/>
              <a:gd name="connsiteY932" fmla="*/ 0 h 6858000"/>
              <a:gd name="connsiteX933" fmla="*/ 2979949 w 7467600"/>
              <a:gd name="connsiteY933" fmla="*/ 119274 h 6858000"/>
              <a:gd name="connsiteX934" fmla="*/ 3023879 w 7467600"/>
              <a:gd name="connsiteY934" fmla="*/ 0 h 6858000"/>
              <a:gd name="connsiteX935" fmla="*/ 3105400 w 7467600"/>
              <a:gd name="connsiteY935" fmla="*/ 0 h 6858000"/>
              <a:gd name="connsiteX936" fmla="*/ 3094669 w 7467600"/>
              <a:gd name="connsiteY936" fmla="*/ 30308 h 6858000"/>
              <a:gd name="connsiteX937" fmla="*/ 2901945 w 7467600"/>
              <a:gd name="connsiteY937" fmla="*/ 466538 h 6858000"/>
              <a:gd name="connsiteX938" fmla="*/ 2815209 w 7467600"/>
              <a:gd name="connsiteY938" fmla="*/ 497361 h 6858000"/>
              <a:gd name="connsiteX939" fmla="*/ 2844845 w 7467600"/>
              <a:gd name="connsiteY939" fmla="*/ 127638 h 6858000"/>
              <a:gd name="connsiteX940" fmla="*/ 2867960 w 7467600"/>
              <a:gd name="connsiteY940" fmla="*/ 0 h 6858000"/>
              <a:gd name="connsiteX941" fmla="*/ 1057230 w 7467600"/>
              <a:gd name="connsiteY941" fmla="*/ 0 h 6858000"/>
              <a:gd name="connsiteX942" fmla="*/ 1111003 w 7467600"/>
              <a:gd name="connsiteY942" fmla="*/ 0 h 6858000"/>
              <a:gd name="connsiteX943" fmla="*/ 1125553 w 7467600"/>
              <a:gd name="connsiteY943" fmla="*/ 52588 h 6858000"/>
              <a:gd name="connsiteX944" fmla="*/ 1304276 w 7467600"/>
              <a:gd name="connsiteY944" fmla="*/ 476275 h 6858000"/>
              <a:gd name="connsiteX945" fmla="*/ 1492066 w 7467600"/>
              <a:gd name="connsiteY945" fmla="*/ 886333 h 6858000"/>
              <a:gd name="connsiteX946" fmla="*/ 1423698 w 7467600"/>
              <a:gd name="connsiteY946" fmla="*/ 710817 h 6858000"/>
              <a:gd name="connsiteX947" fmla="*/ 1357609 w 7467600"/>
              <a:gd name="connsiteY947" fmla="*/ 532892 h 6858000"/>
              <a:gd name="connsiteX948" fmla="*/ 1309550 w 7467600"/>
              <a:gd name="connsiteY948" fmla="*/ 374031 h 6858000"/>
              <a:gd name="connsiteX949" fmla="*/ 1193673 w 7467600"/>
              <a:gd name="connsiteY949" fmla="*/ 49533 h 6858000"/>
              <a:gd name="connsiteX950" fmla="*/ 1164391 w 7467600"/>
              <a:gd name="connsiteY950" fmla="*/ 0 h 6858000"/>
              <a:gd name="connsiteX951" fmla="*/ 1200666 w 7467600"/>
              <a:gd name="connsiteY951" fmla="*/ 0 h 6858000"/>
              <a:gd name="connsiteX952" fmla="*/ 1223408 w 7467600"/>
              <a:gd name="connsiteY952" fmla="*/ 38996 h 6858000"/>
              <a:gd name="connsiteX953" fmla="*/ 1339635 w 7467600"/>
              <a:gd name="connsiteY953" fmla="*/ 365517 h 6858000"/>
              <a:gd name="connsiteX954" fmla="*/ 1387469 w 7467600"/>
              <a:gd name="connsiteY954" fmla="*/ 523079 h 6858000"/>
              <a:gd name="connsiteX955" fmla="*/ 1452685 w 7467600"/>
              <a:gd name="connsiteY955" fmla="*/ 699806 h 6858000"/>
              <a:gd name="connsiteX956" fmla="*/ 1492092 w 7467600"/>
              <a:gd name="connsiteY956" fmla="*/ 800424 h 6858000"/>
              <a:gd name="connsiteX957" fmla="*/ 1455302 w 7467600"/>
              <a:gd name="connsiteY957" fmla="*/ 632913 h 6858000"/>
              <a:gd name="connsiteX958" fmla="*/ 1222336 w 7467600"/>
              <a:gd name="connsiteY958" fmla="*/ 9480 h 6858000"/>
              <a:gd name="connsiteX959" fmla="*/ 1214634 w 7467600"/>
              <a:gd name="connsiteY959" fmla="*/ 0 h 6858000"/>
              <a:gd name="connsiteX960" fmla="*/ 1289827 w 7467600"/>
              <a:gd name="connsiteY960" fmla="*/ 0 h 6858000"/>
              <a:gd name="connsiteX961" fmla="*/ 1321076 w 7467600"/>
              <a:gd name="connsiteY961" fmla="*/ 59722 h 6858000"/>
              <a:gd name="connsiteX962" fmla="*/ 1512579 w 7467600"/>
              <a:gd name="connsiteY962" fmla="*/ 626441 h 6858000"/>
              <a:gd name="connsiteX963" fmla="*/ 1506076 w 7467600"/>
              <a:gd name="connsiteY963" fmla="*/ 1089289 h 6858000"/>
              <a:gd name="connsiteX964" fmla="*/ 1486346 w 7467600"/>
              <a:gd name="connsiteY964" fmla="*/ 1079919 h 6858000"/>
              <a:gd name="connsiteX965" fmla="*/ 1070511 w 7467600"/>
              <a:gd name="connsiteY965" fmla="*/ 48609 h 6858000"/>
              <a:gd name="connsiteX966" fmla="*/ 1057230 w 7467600"/>
              <a:gd name="connsiteY966" fmla="*/ 0 h 6858000"/>
              <a:gd name="connsiteX967" fmla="*/ 43151 w 7467600"/>
              <a:gd name="connsiteY967" fmla="*/ 0 h 6858000"/>
              <a:gd name="connsiteX968" fmla="*/ 95283 w 7467600"/>
              <a:gd name="connsiteY968" fmla="*/ 0 h 6858000"/>
              <a:gd name="connsiteX969" fmla="*/ 300708 w 7467600"/>
              <a:gd name="connsiteY969" fmla="*/ 154571 h 6858000"/>
              <a:gd name="connsiteX970" fmla="*/ 530414 w 7467600"/>
              <a:gd name="connsiteY970" fmla="*/ 354673 h 6858000"/>
              <a:gd name="connsiteX971" fmla="*/ 333785 w 7467600"/>
              <a:gd name="connsiteY971" fmla="*/ 161564 h 6858000"/>
              <a:gd name="connsiteX972" fmla="*/ 147005 w 7467600"/>
              <a:gd name="connsiteY972" fmla="*/ 0 h 6858000"/>
              <a:gd name="connsiteX973" fmla="*/ 272509 w 7467600"/>
              <a:gd name="connsiteY973" fmla="*/ 0 h 6858000"/>
              <a:gd name="connsiteX974" fmla="*/ 326276 w 7467600"/>
              <a:gd name="connsiteY974" fmla="*/ 45847 h 6858000"/>
              <a:gd name="connsiteX975" fmla="*/ 823759 w 7467600"/>
              <a:gd name="connsiteY975" fmla="*/ 574145 h 6858000"/>
              <a:gd name="connsiteX976" fmla="*/ 811254 w 7467600"/>
              <a:gd name="connsiteY976" fmla="*/ 665546 h 6858000"/>
              <a:gd name="connsiteX977" fmla="*/ 154042 w 7467600"/>
              <a:gd name="connsiteY977" fmla="*/ 261522 h 6858000"/>
              <a:gd name="connsiteX978" fmla="*/ 13550 w 7467600"/>
              <a:gd name="connsiteY978" fmla="*/ 158423 h 6858000"/>
              <a:gd name="connsiteX979" fmla="*/ 0 w 7467600"/>
              <a:gd name="connsiteY979" fmla="*/ 146618 h 6858000"/>
              <a:gd name="connsiteX980" fmla="*/ 0 w 7467600"/>
              <a:gd name="connsiteY980" fmla="*/ 59161 h 6858000"/>
              <a:gd name="connsiteX981" fmla="*/ 45427 w 7467600"/>
              <a:gd name="connsiteY981" fmla="*/ 101078 h 6858000"/>
              <a:gd name="connsiteX982" fmla="*/ 630103 w 7467600"/>
              <a:gd name="connsiteY982" fmla="*/ 485885 h 6858000"/>
              <a:gd name="connsiteX983" fmla="*/ 532040 w 7467600"/>
              <a:gd name="connsiteY983" fmla="*/ 399359 h 6858000"/>
              <a:gd name="connsiteX984" fmla="*/ 517618 w 7467600"/>
              <a:gd name="connsiteY984" fmla="*/ 385726 h 6858000"/>
              <a:gd name="connsiteX985" fmla="*/ 285074 w 7467600"/>
              <a:gd name="connsiteY985" fmla="*/ 182755 h 6858000"/>
              <a:gd name="connsiteX986" fmla="*/ 43151 w 7467600"/>
              <a:gd name="connsiteY98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312201 w 7467600"/>
              <a:gd name="connsiteY129" fmla="*/ 5128278 h 6858000"/>
              <a:gd name="connsiteX130" fmla="*/ 1903353 w 7467600"/>
              <a:gd name="connsiteY130" fmla="*/ 5044827 h 6858000"/>
              <a:gd name="connsiteX131" fmla="*/ 1936931 w 7467600"/>
              <a:gd name="connsiteY131" fmla="*/ 5093954 h 6858000"/>
              <a:gd name="connsiteX132" fmla="*/ 2195868 w 7467600"/>
              <a:gd name="connsiteY132" fmla="*/ 5396574 h 6858000"/>
              <a:gd name="connsiteX133" fmla="*/ 2088852 w 7467600"/>
              <a:gd name="connsiteY133" fmla="*/ 5166123 h 6858000"/>
              <a:gd name="connsiteX134" fmla="*/ 1958241 w 7467600"/>
              <a:gd name="connsiteY134" fmla="*/ 5067955 h 6858000"/>
              <a:gd name="connsiteX135" fmla="*/ 1903353 w 7467600"/>
              <a:gd name="connsiteY135" fmla="*/ 5044827 h 6858000"/>
              <a:gd name="connsiteX136" fmla="*/ 1979378 w 7467600"/>
              <a:gd name="connsiteY136" fmla="*/ 4769504 h 6858000"/>
              <a:gd name="connsiteX137" fmla="*/ 2882120 w 7467600"/>
              <a:gd name="connsiteY137" fmla="*/ 5064547 h 6858000"/>
              <a:gd name="connsiteX138" fmla="*/ 2793103 w 7467600"/>
              <a:gd name="connsiteY138" fmla="*/ 5039699 h 6858000"/>
              <a:gd name="connsiteX139" fmla="*/ 2770041 w 7467600"/>
              <a:gd name="connsiteY139" fmla="*/ 5033634 h 6858000"/>
              <a:gd name="connsiteX140" fmla="*/ 1979378 w 7467600"/>
              <a:gd name="connsiteY140" fmla="*/ 4769504 h 6858000"/>
              <a:gd name="connsiteX141" fmla="*/ 1927410 w 7467600"/>
              <a:gd name="connsiteY141" fmla="*/ 4716164 h 6858000"/>
              <a:gd name="connsiteX142" fmla="*/ 1959587 w 7467600"/>
              <a:gd name="connsiteY142" fmla="*/ 4728849 h 6858000"/>
              <a:gd name="connsiteX143" fmla="*/ 2777707 w 7467600"/>
              <a:gd name="connsiteY143" fmla="*/ 5003991 h 6858000"/>
              <a:gd name="connsiteX144" fmla="*/ 2800768 w 7467600"/>
              <a:gd name="connsiteY144" fmla="*/ 5010056 h 6858000"/>
              <a:gd name="connsiteX145" fmla="*/ 2879408 w 7467600"/>
              <a:gd name="connsiteY145" fmla="*/ 5031590 h 6858000"/>
              <a:gd name="connsiteX146" fmla="*/ 2862295 w 7467600"/>
              <a:gd name="connsiteY146" fmla="*/ 5022958 h 6858000"/>
              <a:gd name="connsiteX147" fmla="*/ 2813343 w 7467600"/>
              <a:gd name="connsiteY147" fmla="*/ 4998369 h 6858000"/>
              <a:gd name="connsiteX148" fmla="*/ 2646245 w 7467600"/>
              <a:gd name="connsiteY148" fmla="*/ 4930999 h 6858000"/>
              <a:gd name="connsiteX149" fmla="*/ 1999243 w 7467600"/>
              <a:gd name="connsiteY149" fmla="*/ 4730524 h 6858000"/>
              <a:gd name="connsiteX150" fmla="*/ 1979527 w 7467600"/>
              <a:gd name="connsiteY150" fmla="*/ 4726651 h 6858000"/>
              <a:gd name="connsiteX151" fmla="*/ 1927410 w 7467600"/>
              <a:gd name="connsiteY151" fmla="*/ 4716164 h 6858000"/>
              <a:gd name="connsiteX152" fmla="*/ 1997014 w 7467600"/>
              <a:gd name="connsiteY152" fmla="*/ 4698007 h 6858000"/>
              <a:gd name="connsiteX153" fmla="*/ 2005458 w 7467600"/>
              <a:gd name="connsiteY153" fmla="*/ 4699540 h 6858000"/>
              <a:gd name="connsiteX154" fmla="*/ 2657186 w 7467600"/>
              <a:gd name="connsiteY154" fmla="*/ 4901687 h 6858000"/>
              <a:gd name="connsiteX155" fmla="*/ 2826662 w 7467600"/>
              <a:gd name="connsiteY155" fmla="*/ 4970362 h 6858000"/>
              <a:gd name="connsiteX156" fmla="*/ 2876100 w 7467600"/>
              <a:gd name="connsiteY156" fmla="*/ 4995397 h 6858000"/>
              <a:gd name="connsiteX157" fmla="*/ 3042600 w 7467600"/>
              <a:gd name="connsiteY157" fmla="*/ 5059532 h 6858000"/>
              <a:gd name="connsiteX158" fmla="*/ 1997014 w 7467600"/>
              <a:gd name="connsiteY158" fmla="*/ 4698007 h 6858000"/>
              <a:gd name="connsiteX159" fmla="*/ 2305292 w 7467600"/>
              <a:gd name="connsiteY159" fmla="*/ 4219492 h 6858000"/>
              <a:gd name="connsiteX160" fmla="*/ 3360922 w 7467600"/>
              <a:gd name="connsiteY160" fmla="*/ 4529373 h 6858000"/>
              <a:gd name="connsiteX161" fmla="*/ 3492420 w 7467600"/>
              <a:gd name="connsiteY161" fmla="*/ 4510145 h 6858000"/>
              <a:gd name="connsiteX162" fmla="*/ 3364086 w 7467600"/>
              <a:gd name="connsiteY162" fmla="*/ 4480340 h 6858000"/>
              <a:gd name="connsiteX163" fmla="*/ 3225818 w 7467600"/>
              <a:gd name="connsiteY163" fmla="*/ 4411822 h 6858000"/>
              <a:gd name="connsiteX164" fmla="*/ 3129696 w 7467600"/>
              <a:gd name="connsiteY164" fmla="*/ 4360704 h 6858000"/>
              <a:gd name="connsiteX165" fmla="*/ 2814545 w 7467600"/>
              <a:gd name="connsiteY165" fmla="*/ 4282955 h 6858000"/>
              <a:gd name="connsiteX166" fmla="*/ 2305292 w 7467600"/>
              <a:gd name="connsiteY166" fmla="*/ 4219492 h 6858000"/>
              <a:gd name="connsiteX167" fmla="*/ 2626982 w 7467600"/>
              <a:gd name="connsiteY167" fmla="*/ 4206450 h 6858000"/>
              <a:gd name="connsiteX168" fmla="*/ 2490617 w 7467600"/>
              <a:gd name="connsiteY168" fmla="*/ 4206951 h 6858000"/>
              <a:gd name="connsiteX169" fmla="*/ 2819869 w 7467600"/>
              <a:gd name="connsiteY169" fmla="*/ 4252936 h 6858000"/>
              <a:gd name="connsiteX170" fmla="*/ 3143018 w 7467600"/>
              <a:gd name="connsiteY170" fmla="*/ 4332698 h 6858000"/>
              <a:gd name="connsiteX171" fmla="*/ 3241520 w 7467600"/>
              <a:gd name="connsiteY171" fmla="*/ 4385112 h 6858000"/>
              <a:gd name="connsiteX172" fmla="*/ 3374575 w 7467600"/>
              <a:gd name="connsiteY172" fmla="*/ 4451517 h 6858000"/>
              <a:gd name="connsiteX173" fmla="*/ 3505221 w 7467600"/>
              <a:gd name="connsiteY173" fmla="*/ 4480757 h 6858000"/>
              <a:gd name="connsiteX174" fmla="*/ 2626982 w 7467600"/>
              <a:gd name="connsiteY174" fmla="*/ 4206450 h 6858000"/>
              <a:gd name="connsiteX175" fmla="*/ 1310106 w 7467600"/>
              <a:gd name="connsiteY175" fmla="*/ 3943217 h 6858000"/>
              <a:gd name="connsiteX176" fmla="*/ 854994 w 7467600"/>
              <a:gd name="connsiteY176" fmla="*/ 4399136 h 6858000"/>
              <a:gd name="connsiteX177" fmla="*/ 742462 w 7467600"/>
              <a:gd name="connsiteY177" fmla="*/ 4594648 h 6858000"/>
              <a:gd name="connsiteX178" fmla="*/ 820602 w 7467600"/>
              <a:gd name="connsiteY178" fmla="*/ 4485915 h 6858000"/>
              <a:gd name="connsiteX179" fmla="*/ 878295 w 7467600"/>
              <a:gd name="connsiteY179" fmla="*/ 4403594 h 6858000"/>
              <a:gd name="connsiteX180" fmla="*/ 1240607 w 7467600"/>
              <a:gd name="connsiteY180" fmla="*/ 4010401 h 6858000"/>
              <a:gd name="connsiteX181" fmla="*/ 1310106 w 7467600"/>
              <a:gd name="connsiteY181" fmla="*/ 3943217 h 6858000"/>
              <a:gd name="connsiteX182" fmla="*/ 1423113 w 7467600"/>
              <a:gd name="connsiteY182" fmla="*/ 3874565 h 6858000"/>
              <a:gd name="connsiteX183" fmla="*/ 1260565 w 7467600"/>
              <a:gd name="connsiteY183" fmla="*/ 4031982 h 6858000"/>
              <a:gd name="connsiteX184" fmla="*/ 901900 w 7467600"/>
              <a:gd name="connsiteY184" fmla="*/ 4421236 h 6858000"/>
              <a:gd name="connsiteX185" fmla="*/ 845044 w 7467600"/>
              <a:gd name="connsiteY185" fmla="*/ 4502436 h 6858000"/>
              <a:gd name="connsiteX186" fmla="*/ 685926 w 7467600"/>
              <a:gd name="connsiteY186" fmla="*/ 4703069 h 6858000"/>
              <a:gd name="connsiteX187" fmla="*/ 684248 w 7467600"/>
              <a:gd name="connsiteY187" fmla="*/ 4706721 h 6858000"/>
              <a:gd name="connsiteX188" fmla="*/ 1423113 w 7467600"/>
              <a:gd name="connsiteY188" fmla="*/ 3874565 h 6858000"/>
              <a:gd name="connsiteX189" fmla="*/ 3316479 w 7467600"/>
              <a:gd name="connsiteY189" fmla="*/ 3872136 h 6858000"/>
              <a:gd name="connsiteX190" fmla="*/ 3546806 w 7467600"/>
              <a:gd name="connsiteY190" fmla="*/ 4356139 h 6858000"/>
              <a:gd name="connsiteX191" fmla="*/ 3364433 w 7467600"/>
              <a:gd name="connsiteY191" fmla="*/ 3953121 h 6858000"/>
              <a:gd name="connsiteX192" fmla="*/ 3316479 w 7467600"/>
              <a:gd name="connsiteY192" fmla="*/ 3872136 h 6858000"/>
              <a:gd name="connsiteX193" fmla="*/ 3291335 w 7467600"/>
              <a:gd name="connsiteY193" fmla="*/ 3767420 h 6858000"/>
              <a:gd name="connsiteX194" fmla="*/ 3390805 w 7467600"/>
              <a:gd name="connsiteY194" fmla="*/ 3937163 h 6858000"/>
              <a:gd name="connsiteX195" fmla="*/ 3579062 w 7467600"/>
              <a:gd name="connsiteY195" fmla="*/ 4359040 h 6858000"/>
              <a:gd name="connsiteX196" fmla="*/ 3467355 w 7467600"/>
              <a:gd name="connsiteY196" fmla="*/ 3988130 h 6858000"/>
              <a:gd name="connsiteX197" fmla="*/ 3310753 w 7467600"/>
              <a:gd name="connsiteY197" fmla="*/ 3787140 h 6858000"/>
              <a:gd name="connsiteX198" fmla="*/ 3291335 w 7467600"/>
              <a:gd name="connsiteY198" fmla="*/ 3767420 h 6858000"/>
              <a:gd name="connsiteX199" fmla="*/ 1635889 w 7467600"/>
              <a:gd name="connsiteY199" fmla="*/ 3709494 h 6858000"/>
              <a:gd name="connsiteX200" fmla="*/ 1634800 w 7467600"/>
              <a:gd name="connsiteY200" fmla="*/ 3731111 h 6858000"/>
              <a:gd name="connsiteX201" fmla="*/ 1635889 w 7467600"/>
              <a:gd name="connsiteY201" fmla="*/ 3709494 h 6858000"/>
              <a:gd name="connsiteX202" fmla="*/ 1510397 w 7467600"/>
              <a:gd name="connsiteY202" fmla="*/ 3684705 h 6858000"/>
              <a:gd name="connsiteX203" fmla="*/ 1146550 w 7467600"/>
              <a:gd name="connsiteY203" fmla="*/ 3802012 h 6858000"/>
              <a:gd name="connsiteX204" fmla="*/ 698834 w 7467600"/>
              <a:gd name="connsiteY204" fmla="*/ 3952272 h 6858000"/>
              <a:gd name="connsiteX205" fmla="*/ 34256 w 7467600"/>
              <a:gd name="connsiteY205" fmla="*/ 4347603 h 6858000"/>
              <a:gd name="connsiteX206" fmla="*/ 527241 w 7467600"/>
              <a:gd name="connsiteY206" fmla="*/ 4065078 h 6858000"/>
              <a:gd name="connsiteX207" fmla="*/ 1510397 w 7467600"/>
              <a:gd name="connsiteY207" fmla="*/ 3684705 h 6858000"/>
              <a:gd name="connsiteX208" fmla="*/ 1313114 w 7467600"/>
              <a:gd name="connsiteY208" fmla="*/ 3655216 h 6858000"/>
              <a:gd name="connsiteX209" fmla="*/ 1109304 w 7467600"/>
              <a:gd name="connsiteY209" fmla="*/ 3669030 h 6858000"/>
              <a:gd name="connsiteX210" fmla="*/ 8129 w 7467600"/>
              <a:gd name="connsiteY210" fmla="*/ 4330519 h 6858000"/>
              <a:gd name="connsiteX211" fmla="*/ 687572 w 7467600"/>
              <a:gd name="connsiteY211" fmla="*/ 3925629 h 6858000"/>
              <a:gd name="connsiteX212" fmla="*/ 1138365 w 7467600"/>
              <a:gd name="connsiteY212" fmla="*/ 3774515 h 6858000"/>
              <a:gd name="connsiteX213" fmla="*/ 1505579 w 7467600"/>
              <a:gd name="connsiteY213" fmla="*/ 3655526 h 6858000"/>
              <a:gd name="connsiteX214" fmla="*/ 1313114 w 7467600"/>
              <a:gd name="connsiteY214" fmla="*/ 3655216 h 6858000"/>
              <a:gd name="connsiteX215" fmla="*/ 3655073 w 7467600"/>
              <a:gd name="connsiteY215" fmla="*/ 3650884 h 6858000"/>
              <a:gd name="connsiteX216" fmla="*/ 3989938 w 7467600"/>
              <a:gd name="connsiteY216" fmla="*/ 3991685 h 6858000"/>
              <a:gd name="connsiteX217" fmla="*/ 4393907 w 7467600"/>
              <a:gd name="connsiteY217" fmla="*/ 4261258 h 6858000"/>
              <a:gd name="connsiteX218" fmla="*/ 4648051 w 7467600"/>
              <a:gd name="connsiteY218" fmla="*/ 4374051 h 6858000"/>
              <a:gd name="connsiteX219" fmla="*/ 4383389 w 7467600"/>
              <a:gd name="connsiteY219" fmla="*/ 4184369 h 6858000"/>
              <a:gd name="connsiteX220" fmla="*/ 4165508 w 7467600"/>
              <a:gd name="connsiteY220" fmla="*/ 4035196 h 6858000"/>
              <a:gd name="connsiteX221" fmla="*/ 4068162 w 7467600"/>
              <a:gd name="connsiteY221" fmla="*/ 3953394 h 6858000"/>
              <a:gd name="connsiteX222" fmla="*/ 3981416 w 7467600"/>
              <a:gd name="connsiteY222" fmla="*/ 3880482 h 6858000"/>
              <a:gd name="connsiteX223" fmla="*/ 3800147 w 7467600"/>
              <a:gd name="connsiteY223" fmla="*/ 3749872 h 6858000"/>
              <a:gd name="connsiteX224" fmla="*/ 3655073 w 7467600"/>
              <a:gd name="connsiteY224" fmla="*/ 3650884 h 6858000"/>
              <a:gd name="connsiteX225" fmla="*/ 3670252 w 7467600"/>
              <a:gd name="connsiteY225" fmla="*/ 3622798 h 6858000"/>
              <a:gd name="connsiteX226" fmla="*/ 3817258 w 7467600"/>
              <a:gd name="connsiteY226" fmla="*/ 3723577 h 6858000"/>
              <a:gd name="connsiteX227" fmla="*/ 4000461 w 7467600"/>
              <a:gd name="connsiteY227" fmla="*/ 3855966 h 6858000"/>
              <a:gd name="connsiteX228" fmla="*/ 4088180 w 7467600"/>
              <a:gd name="connsiteY228" fmla="*/ 3929774 h 6858000"/>
              <a:gd name="connsiteX229" fmla="*/ 4184555 w 7467600"/>
              <a:gd name="connsiteY229" fmla="*/ 4010683 h 6858000"/>
              <a:gd name="connsiteX230" fmla="*/ 4399563 w 7467600"/>
              <a:gd name="connsiteY230" fmla="*/ 4158106 h 6858000"/>
              <a:gd name="connsiteX231" fmla="*/ 4684469 w 7467600"/>
              <a:gd name="connsiteY231" fmla="*/ 4364680 h 6858000"/>
              <a:gd name="connsiteX232" fmla="*/ 4690271 w 7467600"/>
              <a:gd name="connsiteY232" fmla="*/ 4370034 h 6858000"/>
              <a:gd name="connsiteX233" fmla="*/ 4136093 w 7467600"/>
              <a:gd name="connsiteY233" fmla="*/ 3858466 h 6858000"/>
              <a:gd name="connsiteX234" fmla="*/ 3670252 w 7467600"/>
              <a:gd name="connsiteY234" fmla="*/ 3622798 h 6858000"/>
              <a:gd name="connsiteX235" fmla="*/ 4440129 w 7467600"/>
              <a:gd name="connsiteY235" fmla="*/ 3448571 h 6858000"/>
              <a:gd name="connsiteX236" fmla="*/ 4856525 w 7467600"/>
              <a:gd name="connsiteY236" fmla="*/ 3915351 h 6858000"/>
              <a:gd name="connsiteX237" fmla="*/ 5059055 w 7467600"/>
              <a:gd name="connsiteY237" fmla="*/ 4108918 h 6858000"/>
              <a:gd name="connsiteX238" fmla="*/ 5290070 w 7467600"/>
              <a:gd name="connsiteY238" fmla="*/ 4263619 h 6858000"/>
              <a:gd name="connsiteX239" fmla="*/ 4834991 w 7467600"/>
              <a:gd name="connsiteY239" fmla="*/ 3830985 h 6858000"/>
              <a:gd name="connsiteX240" fmla="*/ 4440129 w 7467600"/>
              <a:gd name="connsiteY240" fmla="*/ 3448571 h 6858000"/>
              <a:gd name="connsiteX241" fmla="*/ 4441737 w 7467600"/>
              <a:gd name="connsiteY241" fmla="*/ 3399734 h 6858000"/>
              <a:gd name="connsiteX242" fmla="*/ 4431236 w 7467600"/>
              <a:gd name="connsiteY242" fmla="*/ 3400954 h 6858000"/>
              <a:gd name="connsiteX243" fmla="*/ 4557150 w 7467600"/>
              <a:gd name="connsiteY243" fmla="*/ 3510023 h 6858000"/>
              <a:gd name="connsiteX244" fmla="*/ 4856936 w 7467600"/>
              <a:gd name="connsiteY244" fmla="*/ 3809146 h 6858000"/>
              <a:gd name="connsiteX245" fmla="*/ 5111996 w 7467600"/>
              <a:gd name="connsiteY245" fmla="*/ 4065759 h 6858000"/>
              <a:gd name="connsiteX246" fmla="*/ 5388878 w 7467600"/>
              <a:gd name="connsiteY246" fmla="*/ 4300185 h 6858000"/>
              <a:gd name="connsiteX247" fmla="*/ 5425556 w 7467600"/>
              <a:gd name="connsiteY247" fmla="*/ 4308967 h 6858000"/>
              <a:gd name="connsiteX248" fmla="*/ 4943646 w 7467600"/>
              <a:gd name="connsiteY248" fmla="*/ 3822916 h 6858000"/>
              <a:gd name="connsiteX249" fmla="*/ 4594837 w 7467600"/>
              <a:gd name="connsiteY249" fmla="*/ 3532274 h 6858000"/>
              <a:gd name="connsiteX250" fmla="*/ 4441737 w 7467600"/>
              <a:gd name="connsiteY250" fmla="*/ 3399734 h 6858000"/>
              <a:gd name="connsiteX251" fmla="*/ 5425834 w 7467600"/>
              <a:gd name="connsiteY251" fmla="*/ 3162785 h 6858000"/>
              <a:gd name="connsiteX252" fmla="*/ 5401644 w 7467600"/>
              <a:gd name="connsiteY252" fmla="*/ 3617847 h 6858000"/>
              <a:gd name="connsiteX253" fmla="*/ 5467256 w 7467600"/>
              <a:gd name="connsiteY253" fmla="*/ 4175494 h 6858000"/>
              <a:gd name="connsiteX254" fmla="*/ 5448069 w 7467600"/>
              <a:gd name="connsiteY254" fmla="*/ 3567554 h 6858000"/>
              <a:gd name="connsiteX255" fmla="*/ 5425834 w 7467600"/>
              <a:gd name="connsiteY255" fmla="*/ 3162785 h 6858000"/>
              <a:gd name="connsiteX256" fmla="*/ 1318687 w 7467600"/>
              <a:gd name="connsiteY256" fmla="*/ 3113840 h 6858000"/>
              <a:gd name="connsiteX257" fmla="*/ 1066793 w 7467600"/>
              <a:gd name="connsiteY257" fmla="*/ 3212171 h 6858000"/>
              <a:gd name="connsiteX258" fmla="*/ 993319 w 7467600"/>
              <a:gd name="connsiteY258" fmla="*/ 3247648 h 6858000"/>
              <a:gd name="connsiteX259" fmla="*/ 853081 w 7467600"/>
              <a:gd name="connsiteY259" fmla="*/ 3312410 h 6858000"/>
              <a:gd name="connsiteX260" fmla="*/ 805957 w 7467600"/>
              <a:gd name="connsiteY260" fmla="*/ 3330443 h 6858000"/>
              <a:gd name="connsiteX261" fmla="*/ 1318687 w 7467600"/>
              <a:gd name="connsiteY261" fmla="*/ 3113840 h 6858000"/>
              <a:gd name="connsiteX262" fmla="*/ 5453702 w 7467600"/>
              <a:gd name="connsiteY262" fmla="*/ 3090882 h 6858000"/>
              <a:gd name="connsiteX263" fmla="*/ 5480135 w 7467600"/>
              <a:gd name="connsiteY263" fmla="*/ 3565802 h 6858000"/>
              <a:gd name="connsiteX264" fmla="*/ 5499023 w 7467600"/>
              <a:gd name="connsiteY264" fmla="*/ 4166310 h 6858000"/>
              <a:gd name="connsiteX265" fmla="*/ 5547022 w 7467600"/>
              <a:gd name="connsiteY265" fmla="*/ 3607838 h 6858000"/>
              <a:gd name="connsiteX266" fmla="*/ 5515964 w 7467600"/>
              <a:gd name="connsiteY266" fmla="*/ 3378541 h 6858000"/>
              <a:gd name="connsiteX267" fmla="*/ 5453702 w 7467600"/>
              <a:gd name="connsiteY267" fmla="*/ 3090882 h 6858000"/>
              <a:gd name="connsiteX268" fmla="*/ 1238695 w 7467600"/>
              <a:gd name="connsiteY268" fmla="*/ 3076820 h 6858000"/>
              <a:gd name="connsiteX269" fmla="*/ 716371 w 7467600"/>
              <a:gd name="connsiteY269" fmla="*/ 3293249 h 6858000"/>
              <a:gd name="connsiteX270" fmla="*/ 579522 w 7467600"/>
              <a:gd name="connsiteY270" fmla="*/ 3371759 h 6858000"/>
              <a:gd name="connsiteX271" fmla="*/ 600288 w 7467600"/>
              <a:gd name="connsiteY271" fmla="*/ 3365555 h 6858000"/>
              <a:gd name="connsiteX272" fmla="*/ 840692 w 7467600"/>
              <a:gd name="connsiteY272" fmla="*/ 3284921 h 6858000"/>
              <a:gd name="connsiteX273" fmla="*/ 979248 w 7467600"/>
              <a:gd name="connsiteY273" fmla="*/ 3221003 h 6858000"/>
              <a:gd name="connsiteX274" fmla="*/ 1053282 w 7467600"/>
              <a:gd name="connsiteY274" fmla="*/ 3185247 h 6858000"/>
              <a:gd name="connsiteX275" fmla="*/ 1320603 w 7467600"/>
              <a:gd name="connsiteY275" fmla="*/ 3081281 h 6858000"/>
              <a:gd name="connsiteX276" fmla="*/ 1238695 w 7467600"/>
              <a:gd name="connsiteY276" fmla="*/ 3076820 h 6858000"/>
              <a:gd name="connsiteX277" fmla="*/ 5425627 w 7467600"/>
              <a:gd name="connsiteY277" fmla="*/ 2954192 h 6858000"/>
              <a:gd name="connsiteX278" fmla="*/ 5470770 w 7467600"/>
              <a:gd name="connsiteY278" fmla="*/ 3005435 h 6858000"/>
              <a:gd name="connsiteX279" fmla="*/ 5519779 w 7467600"/>
              <a:gd name="connsiteY279" fmla="*/ 4359223 h 6858000"/>
              <a:gd name="connsiteX280" fmla="*/ 5520293 w 7467600"/>
              <a:gd name="connsiteY280" fmla="*/ 4360602 h 6858000"/>
              <a:gd name="connsiteX281" fmla="*/ 5767221 w 7467600"/>
              <a:gd name="connsiteY281" fmla="*/ 4665564 h 6858000"/>
              <a:gd name="connsiteX282" fmla="*/ 6937169 w 7467600"/>
              <a:gd name="connsiteY282" fmla="*/ 4815941 h 6858000"/>
              <a:gd name="connsiteX283" fmla="*/ 6953922 w 7467600"/>
              <a:gd name="connsiteY283" fmla="*/ 4890068 h 6858000"/>
              <a:gd name="connsiteX284" fmla="*/ 6071359 w 7467600"/>
              <a:gd name="connsiteY284" fmla="*/ 4770770 h 6858000"/>
              <a:gd name="connsiteX285" fmla="*/ 6038839 w 7467600"/>
              <a:gd name="connsiteY285" fmla="*/ 4764474 h 6858000"/>
              <a:gd name="connsiteX286" fmla="*/ 6038706 w 7467600"/>
              <a:gd name="connsiteY286" fmla="*/ 4763847 h 6858000"/>
              <a:gd name="connsiteX287" fmla="*/ 6037784 w 7467600"/>
              <a:gd name="connsiteY287" fmla="*/ 4764270 h 6858000"/>
              <a:gd name="connsiteX288" fmla="*/ 6038839 w 7467600"/>
              <a:gd name="connsiteY288" fmla="*/ 4764474 h 6858000"/>
              <a:gd name="connsiteX289" fmla="*/ 6040338 w 7467600"/>
              <a:gd name="connsiteY289" fmla="*/ 4771418 h 6858000"/>
              <a:gd name="connsiteX290" fmla="*/ 6024488 w 7467600"/>
              <a:gd name="connsiteY290" fmla="*/ 4809903 h 6858000"/>
              <a:gd name="connsiteX291" fmla="*/ 5599771 w 7467600"/>
              <a:gd name="connsiteY291" fmla="*/ 5509652 h 6858000"/>
              <a:gd name="connsiteX292" fmla="*/ 5548843 w 7467600"/>
              <a:gd name="connsiteY292" fmla="*/ 5563845 h 6858000"/>
              <a:gd name="connsiteX293" fmla="*/ 5940952 w 7467600"/>
              <a:gd name="connsiteY293" fmla="*/ 6250028 h 6858000"/>
              <a:gd name="connsiteX294" fmla="*/ 6043441 w 7467600"/>
              <a:gd name="connsiteY294" fmla="*/ 6665847 h 6858000"/>
              <a:gd name="connsiteX295" fmla="*/ 6093432 w 7467600"/>
              <a:gd name="connsiteY295" fmla="*/ 6858000 h 6858000"/>
              <a:gd name="connsiteX296" fmla="*/ 6034344 w 7467600"/>
              <a:gd name="connsiteY296" fmla="*/ 6858000 h 6858000"/>
              <a:gd name="connsiteX297" fmla="*/ 6026679 w 7467600"/>
              <a:gd name="connsiteY297" fmla="*/ 6836959 h 6858000"/>
              <a:gd name="connsiteX298" fmla="*/ 5800441 w 7467600"/>
              <a:gd name="connsiteY298" fmla="*/ 6335286 h 6858000"/>
              <a:gd name="connsiteX299" fmla="*/ 5526562 w 7467600"/>
              <a:gd name="connsiteY299" fmla="*/ 5705388 h 6858000"/>
              <a:gd name="connsiteX300" fmla="*/ 5519640 w 7467600"/>
              <a:gd name="connsiteY300" fmla="*/ 5683774 h 6858000"/>
              <a:gd name="connsiteX301" fmla="*/ 5844559 w 7467600"/>
              <a:gd name="connsiteY301" fmla="*/ 6553349 h 6858000"/>
              <a:gd name="connsiteX302" fmla="*/ 5975994 w 7467600"/>
              <a:gd name="connsiteY302" fmla="*/ 6858000 h 6858000"/>
              <a:gd name="connsiteX303" fmla="*/ 5898547 w 7467600"/>
              <a:gd name="connsiteY303" fmla="*/ 6858000 h 6858000"/>
              <a:gd name="connsiteX304" fmla="*/ 5682041 w 7467600"/>
              <a:gd name="connsiteY304" fmla="*/ 6355860 h 6858000"/>
              <a:gd name="connsiteX305" fmla="*/ 5461758 w 7467600"/>
              <a:gd name="connsiteY305" fmla="*/ 5820220 h 6858000"/>
              <a:gd name="connsiteX306" fmla="*/ 5237282 w 7467600"/>
              <a:gd name="connsiteY306" fmla="*/ 6579086 h 6858000"/>
              <a:gd name="connsiteX307" fmla="*/ 5115009 w 7467600"/>
              <a:gd name="connsiteY307" fmla="*/ 6858000 h 6858000"/>
              <a:gd name="connsiteX308" fmla="*/ 5028074 w 7467600"/>
              <a:gd name="connsiteY308" fmla="*/ 6858000 h 6858000"/>
              <a:gd name="connsiteX309" fmla="*/ 5079508 w 7467600"/>
              <a:gd name="connsiteY309" fmla="*/ 6749074 h 6858000"/>
              <a:gd name="connsiteX310" fmla="*/ 5371846 w 7467600"/>
              <a:gd name="connsiteY310" fmla="*/ 5924413 h 6858000"/>
              <a:gd name="connsiteX311" fmla="*/ 5270512 w 7467600"/>
              <a:gd name="connsiteY311" fmla="*/ 6138975 h 6858000"/>
              <a:gd name="connsiteX312" fmla="*/ 5062409 w 7467600"/>
              <a:gd name="connsiteY312" fmla="*/ 6653544 h 6858000"/>
              <a:gd name="connsiteX313" fmla="*/ 5036628 w 7467600"/>
              <a:gd name="connsiteY313" fmla="*/ 6754247 h 6858000"/>
              <a:gd name="connsiteX314" fmla="*/ 5009112 w 7467600"/>
              <a:gd name="connsiteY314" fmla="*/ 6858000 h 6858000"/>
              <a:gd name="connsiteX315" fmla="*/ 4976679 w 7467600"/>
              <a:gd name="connsiteY315" fmla="*/ 6858000 h 6858000"/>
              <a:gd name="connsiteX316" fmla="*/ 5006537 w 7467600"/>
              <a:gd name="connsiteY316" fmla="*/ 6747068 h 6858000"/>
              <a:gd name="connsiteX317" fmla="*/ 5032723 w 7467600"/>
              <a:gd name="connsiteY317" fmla="*/ 6644957 h 6858000"/>
              <a:gd name="connsiteX318" fmla="*/ 5242949 w 7467600"/>
              <a:gd name="connsiteY318" fmla="*/ 6125175 h 6858000"/>
              <a:gd name="connsiteX319" fmla="*/ 5286321 w 7467600"/>
              <a:gd name="connsiteY319" fmla="*/ 6033555 h 6858000"/>
              <a:gd name="connsiteX320" fmla="*/ 5008210 w 7467600"/>
              <a:gd name="connsiteY320" fmla="*/ 6649194 h 6858000"/>
              <a:gd name="connsiteX321" fmla="*/ 4986321 w 7467600"/>
              <a:gd name="connsiteY321" fmla="*/ 6765687 h 6858000"/>
              <a:gd name="connsiteX322" fmla="*/ 4973474 w 7467600"/>
              <a:gd name="connsiteY322" fmla="*/ 6858000 h 6858000"/>
              <a:gd name="connsiteX323" fmla="*/ 4907178 w 7467600"/>
              <a:gd name="connsiteY323" fmla="*/ 6858000 h 6858000"/>
              <a:gd name="connsiteX324" fmla="*/ 4910810 w 7467600"/>
              <a:gd name="connsiteY324" fmla="*/ 6829660 h 6858000"/>
              <a:gd name="connsiteX325" fmla="*/ 4987461 w 7467600"/>
              <a:gd name="connsiteY325" fmla="*/ 6432994 h 6858000"/>
              <a:gd name="connsiteX326" fmla="*/ 5179262 w 7467600"/>
              <a:gd name="connsiteY326" fmla="*/ 6035044 h 6858000"/>
              <a:gd name="connsiteX327" fmla="*/ 4689678 w 7467600"/>
              <a:gd name="connsiteY327" fmla="*/ 6440241 h 6858000"/>
              <a:gd name="connsiteX328" fmla="*/ 4477543 w 7467600"/>
              <a:gd name="connsiteY328" fmla="*/ 6674836 h 6858000"/>
              <a:gd name="connsiteX329" fmla="*/ 4329957 w 7467600"/>
              <a:gd name="connsiteY329" fmla="*/ 6858000 h 6858000"/>
              <a:gd name="connsiteX330" fmla="*/ 4218595 w 7467600"/>
              <a:gd name="connsiteY330" fmla="*/ 6858000 h 6858000"/>
              <a:gd name="connsiteX331" fmla="*/ 4368888 w 7467600"/>
              <a:gd name="connsiteY331" fmla="*/ 6668412 h 6858000"/>
              <a:gd name="connsiteX332" fmla="*/ 4563091 w 7467600"/>
              <a:gd name="connsiteY332" fmla="*/ 6442508 h 6858000"/>
              <a:gd name="connsiteX333" fmla="*/ 5387324 w 7467600"/>
              <a:gd name="connsiteY333" fmla="*/ 5705830 h 6858000"/>
              <a:gd name="connsiteX334" fmla="*/ 5073620 w 7467600"/>
              <a:gd name="connsiteY334" fmla="*/ 5955437 h 6858000"/>
              <a:gd name="connsiteX335" fmla="*/ 4689789 w 7467600"/>
              <a:gd name="connsiteY335" fmla="*/ 6268382 h 6858000"/>
              <a:gd name="connsiteX336" fmla="*/ 4418722 w 7467600"/>
              <a:gd name="connsiteY336" fmla="*/ 6570886 h 6858000"/>
              <a:gd name="connsiteX337" fmla="*/ 4214944 w 7467600"/>
              <a:gd name="connsiteY337" fmla="*/ 6858000 h 6858000"/>
              <a:gd name="connsiteX338" fmla="*/ 4177898 w 7467600"/>
              <a:gd name="connsiteY338" fmla="*/ 6858000 h 6858000"/>
              <a:gd name="connsiteX339" fmla="*/ 4391597 w 7467600"/>
              <a:gd name="connsiteY339" fmla="*/ 6556370 h 6858000"/>
              <a:gd name="connsiteX340" fmla="*/ 4668889 w 7467600"/>
              <a:gd name="connsiteY340" fmla="*/ 6246399 h 6858000"/>
              <a:gd name="connsiteX341" fmla="*/ 5055427 w 7467600"/>
              <a:gd name="connsiteY341" fmla="*/ 5931476 h 6858000"/>
              <a:gd name="connsiteX342" fmla="*/ 5371814 w 7467600"/>
              <a:gd name="connsiteY342" fmla="*/ 5678975 h 6858000"/>
              <a:gd name="connsiteX343" fmla="*/ 4987918 w 7467600"/>
              <a:gd name="connsiteY343" fmla="*/ 5838701 h 6858000"/>
              <a:gd name="connsiteX344" fmla="*/ 4317146 w 7467600"/>
              <a:gd name="connsiteY344" fmla="*/ 6587716 h 6858000"/>
              <a:gd name="connsiteX345" fmla="*/ 4171627 w 7467600"/>
              <a:gd name="connsiteY345" fmla="*/ 6858000 h 6858000"/>
              <a:gd name="connsiteX346" fmla="*/ 4081585 w 7467600"/>
              <a:gd name="connsiteY346" fmla="*/ 6858000 h 6858000"/>
              <a:gd name="connsiteX347" fmla="*/ 4238603 w 7467600"/>
              <a:gd name="connsiteY347" fmla="*/ 6559341 h 6858000"/>
              <a:gd name="connsiteX348" fmla="*/ 4778333 w 7467600"/>
              <a:gd name="connsiteY348" fmla="*/ 5873626 h 6858000"/>
              <a:gd name="connsiteX349" fmla="*/ 5414185 w 7467600"/>
              <a:gd name="connsiteY349" fmla="*/ 5573882 h 6858000"/>
              <a:gd name="connsiteX350" fmla="*/ 5959648 w 7467600"/>
              <a:gd name="connsiteY350" fmla="*/ 4760797 h 6858000"/>
              <a:gd name="connsiteX351" fmla="*/ 5355019 w 7467600"/>
              <a:gd name="connsiteY351" fmla="*/ 4734672 h 6858000"/>
              <a:gd name="connsiteX352" fmla="*/ 5083565 w 7467600"/>
              <a:gd name="connsiteY352" fmla="*/ 5179121 h 6858000"/>
              <a:gd name="connsiteX353" fmla="*/ 4713577 w 7467600"/>
              <a:gd name="connsiteY353" fmla="*/ 5616803 h 6858000"/>
              <a:gd name="connsiteX354" fmla="*/ 3989559 w 7467600"/>
              <a:gd name="connsiteY354" fmla="*/ 6145945 h 6858000"/>
              <a:gd name="connsiteX355" fmla="*/ 3939824 w 7467600"/>
              <a:gd name="connsiteY355" fmla="*/ 6066900 h 6858000"/>
              <a:gd name="connsiteX356" fmla="*/ 4584537 w 7467600"/>
              <a:gd name="connsiteY356" fmla="*/ 5324826 h 6858000"/>
              <a:gd name="connsiteX357" fmla="*/ 5037105 w 7467600"/>
              <a:gd name="connsiteY357" fmla="*/ 5088765 h 6858000"/>
              <a:gd name="connsiteX358" fmla="*/ 5039930 w 7467600"/>
              <a:gd name="connsiteY358" fmla="*/ 5089585 h 6858000"/>
              <a:gd name="connsiteX359" fmla="*/ 5263764 w 7467600"/>
              <a:gd name="connsiteY359" fmla="*/ 4735525 h 6858000"/>
              <a:gd name="connsiteX360" fmla="*/ 4086300 w 7467600"/>
              <a:gd name="connsiteY360" fmla="*/ 4884599 h 6858000"/>
              <a:gd name="connsiteX361" fmla="*/ 4085485 w 7467600"/>
              <a:gd name="connsiteY361" fmla="*/ 4899070 h 6858000"/>
              <a:gd name="connsiteX362" fmla="*/ 3871915 w 7467600"/>
              <a:gd name="connsiteY362" fmla="*/ 5253645 h 6858000"/>
              <a:gd name="connsiteX363" fmla="*/ 3799374 w 7467600"/>
              <a:gd name="connsiteY363" fmla="*/ 5466127 h 6858000"/>
              <a:gd name="connsiteX364" fmla="*/ 3498850 w 7467600"/>
              <a:gd name="connsiteY364" fmla="*/ 6661888 h 6858000"/>
              <a:gd name="connsiteX365" fmla="*/ 3399216 w 7467600"/>
              <a:gd name="connsiteY365" fmla="*/ 6858000 h 6858000"/>
              <a:gd name="connsiteX366" fmla="*/ 3303688 w 7467600"/>
              <a:gd name="connsiteY366" fmla="*/ 6858000 h 6858000"/>
              <a:gd name="connsiteX367" fmla="*/ 3391774 w 7467600"/>
              <a:gd name="connsiteY367" fmla="*/ 6697181 h 6858000"/>
              <a:gd name="connsiteX368" fmla="*/ 3735540 w 7467600"/>
              <a:gd name="connsiteY368" fmla="*/ 5546923 h 6858000"/>
              <a:gd name="connsiteX369" fmla="*/ 3729438 w 7467600"/>
              <a:gd name="connsiteY369" fmla="*/ 5569058 h 6858000"/>
              <a:gd name="connsiteX370" fmla="*/ 3707782 w 7467600"/>
              <a:gd name="connsiteY370" fmla="*/ 5644908 h 6858000"/>
              <a:gd name="connsiteX371" fmla="*/ 3583827 w 7467600"/>
              <a:gd name="connsiteY371" fmla="*/ 6039215 h 6858000"/>
              <a:gd name="connsiteX372" fmla="*/ 3547861 w 7467600"/>
              <a:gd name="connsiteY372" fmla="*/ 6129609 h 6858000"/>
              <a:gd name="connsiteX373" fmla="*/ 3490905 w 7467600"/>
              <a:gd name="connsiteY373" fmla="*/ 6277660 h 6858000"/>
              <a:gd name="connsiteX374" fmla="*/ 3455859 w 7467600"/>
              <a:gd name="connsiteY374" fmla="*/ 6391301 h 6858000"/>
              <a:gd name="connsiteX375" fmla="*/ 3429112 w 7467600"/>
              <a:gd name="connsiteY375" fmla="*/ 6479469 h 6858000"/>
              <a:gd name="connsiteX376" fmla="*/ 3304862 w 7467600"/>
              <a:gd name="connsiteY376" fmla="*/ 6796476 h 6858000"/>
              <a:gd name="connsiteX377" fmla="*/ 3276071 w 7467600"/>
              <a:gd name="connsiteY377" fmla="*/ 6858000 h 6858000"/>
              <a:gd name="connsiteX378" fmla="*/ 3240805 w 7467600"/>
              <a:gd name="connsiteY378" fmla="*/ 6858000 h 6858000"/>
              <a:gd name="connsiteX379" fmla="*/ 3275917 w 7467600"/>
              <a:gd name="connsiteY379" fmla="*/ 6783192 h 6858000"/>
              <a:gd name="connsiteX380" fmla="*/ 3399358 w 7467600"/>
              <a:gd name="connsiteY380" fmla="*/ 6469011 h 6858000"/>
              <a:gd name="connsiteX381" fmla="*/ 3425650 w 7467600"/>
              <a:gd name="connsiteY381" fmla="*/ 6381333 h 6858000"/>
              <a:gd name="connsiteX382" fmla="*/ 3460661 w 7467600"/>
              <a:gd name="connsiteY382" fmla="*/ 6266763 h 6858000"/>
              <a:gd name="connsiteX383" fmla="*/ 3518021 w 7467600"/>
              <a:gd name="connsiteY383" fmla="*/ 6117298 h 6858000"/>
              <a:gd name="connsiteX384" fmla="*/ 3554035 w 7467600"/>
              <a:gd name="connsiteY384" fmla="*/ 6027832 h 6858000"/>
              <a:gd name="connsiteX385" fmla="*/ 3677174 w 7467600"/>
              <a:gd name="connsiteY385" fmla="*/ 5636351 h 6858000"/>
              <a:gd name="connsiteX386" fmla="*/ 3698819 w 7467600"/>
              <a:gd name="connsiteY386" fmla="*/ 5560503 h 6858000"/>
              <a:gd name="connsiteX387" fmla="*/ 3702094 w 7467600"/>
              <a:gd name="connsiteY387" fmla="*/ 5549194 h 6858000"/>
              <a:gd name="connsiteX388" fmla="*/ 3398355 w 7467600"/>
              <a:gd name="connsiteY388" fmla="*/ 6094603 h 6858000"/>
              <a:gd name="connsiteX389" fmla="*/ 3193941 w 7467600"/>
              <a:gd name="connsiteY389" fmla="*/ 6798775 h 6858000"/>
              <a:gd name="connsiteX390" fmla="*/ 3184140 w 7467600"/>
              <a:gd name="connsiteY390" fmla="*/ 6858000 h 6858000"/>
              <a:gd name="connsiteX391" fmla="*/ 3099978 w 7467600"/>
              <a:gd name="connsiteY391" fmla="*/ 6858000 h 6858000"/>
              <a:gd name="connsiteX392" fmla="*/ 3101556 w 7467600"/>
              <a:gd name="connsiteY392" fmla="*/ 6843337 h 6858000"/>
              <a:gd name="connsiteX393" fmla="*/ 3370162 w 7467600"/>
              <a:gd name="connsiteY393" fmla="*/ 5785550 h 6858000"/>
              <a:gd name="connsiteX394" fmla="*/ 3746477 w 7467600"/>
              <a:gd name="connsiteY394" fmla="*/ 5377889 h 6858000"/>
              <a:gd name="connsiteX395" fmla="*/ 3863399 w 7467600"/>
              <a:gd name="connsiteY395" fmla="*/ 5087257 h 6858000"/>
              <a:gd name="connsiteX396" fmla="*/ 3968712 w 7467600"/>
              <a:gd name="connsiteY396" fmla="*/ 4913989 h 6858000"/>
              <a:gd name="connsiteX397" fmla="*/ 2792390 w 7467600"/>
              <a:gd name="connsiteY397" fmla="*/ 5382974 h 6858000"/>
              <a:gd name="connsiteX398" fmla="*/ 2714982 w 7467600"/>
              <a:gd name="connsiteY398" fmla="*/ 5427051 h 6858000"/>
              <a:gd name="connsiteX399" fmla="*/ 2813361 w 7467600"/>
              <a:gd name="connsiteY399" fmla="*/ 6023912 h 6858000"/>
              <a:gd name="connsiteX400" fmla="*/ 2688430 w 7467600"/>
              <a:gd name="connsiteY400" fmla="*/ 6801564 h 6858000"/>
              <a:gd name="connsiteX401" fmla="*/ 2629626 w 7467600"/>
              <a:gd name="connsiteY401" fmla="*/ 6763394 h 6858000"/>
              <a:gd name="connsiteX402" fmla="*/ 2565328 w 7467600"/>
              <a:gd name="connsiteY402" fmla="*/ 5516399 h 6858000"/>
              <a:gd name="connsiteX403" fmla="*/ 1922999 w 7467600"/>
              <a:gd name="connsiteY403" fmla="*/ 5980343 h 6858000"/>
              <a:gd name="connsiteX404" fmla="*/ 1950261 w 7467600"/>
              <a:gd name="connsiteY404" fmla="*/ 6405858 h 6858000"/>
              <a:gd name="connsiteX405" fmla="*/ 2365554 w 7467600"/>
              <a:gd name="connsiteY405" fmla="*/ 6759107 h 6858000"/>
              <a:gd name="connsiteX406" fmla="*/ 2424142 w 7467600"/>
              <a:gd name="connsiteY406" fmla="*/ 6858000 h 6858000"/>
              <a:gd name="connsiteX407" fmla="*/ 2395994 w 7467600"/>
              <a:gd name="connsiteY407" fmla="*/ 6858000 h 6858000"/>
              <a:gd name="connsiteX408" fmla="*/ 2392863 w 7467600"/>
              <a:gd name="connsiteY408" fmla="*/ 6852964 h 6858000"/>
              <a:gd name="connsiteX409" fmla="*/ 2017589 w 7467600"/>
              <a:gd name="connsiteY409" fmla="*/ 6493982 h 6858000"/>
              <a:gd name="connsiteX410" fmla="*/ 2147336 w 7467600"/>
              <a:gd name="connsiteY410" fmla="*/ 6594052 h 6858000"/>
              <a:gd name="connsiteX411" fmla="*/ 2207047 w 7467600"/>
              <a:gd name="connsiteY411" fmla="*/ 6654540 h 6858000"/>
              <a:gd name="connsiteX412" fmla="*/ 2299106 w 7467600"/>
              <a:gd name="connsiteY412" fmla="*/ 6778931 h 6858000"/>
              <a:gd name="connsiteX413" fmla="*/ 2314430 w 7467600"/>
              <a:gd name="connsiteY413" fmla="*/ 6801144 h 6858000"/>
              <a:gd name="connsiteX414" fmla="*/ 2352406 w 7467600"/>
              <a:gd name="connsiteY414" fmla="*/ 6858000 h 6858000"/>
              <a:gd name="connsiteX415" fmla="*/ 2314492 w 7467600"/>
              <a:gd name="connsiteY415" fmla="*/ 6858000 h 6858000"/>
              <a:gd name="connsiteX416" fmla="*/ 2288095 w 7467600"/>
              <a:gd name="connsiteY416" fmla="*/ 6818030 h 6858000"/>
              <a:gd name="connsiteX417" fmla="*/ 2272768 w 7467600"/>
              <a:gd name="connsiteY417" fmla="*/ 6795822 h 6858000"/>
              <a:gd name="connsiteX418" fmla="*/ 2182715 w 7467600"/>
              <a:gd name="connsiteY418" fmla="*/ 6675071 h 6858000"/>
              <a:gd name="connsiteX419" fmla="*/ 2032061 w 7467600"/>
              <a:gd name="connsiteY419" fmla="*/ 6541380 h 6858000"/>
              <a:gd name="connsiteX420" fmla="*/ 2257220 w 7467600"/>
              <a:gd name="connsiteY420" fmla="*/ 6826257 h 6858000"/>
              <a:gd name="connsiteX421" fmla="*/ 2281324 w 7467600"/>
              <a:gd name="connsiteY421" fmla="*/ 6858000 h 6858000"/>
              <a:gd name="connsiteX422" fmla="*/ 2242860 w 7467600"/>
              <a:gd name="connsiteY422" fmla="*/ 6858000 h 6858000"/>
              <a:gd name="connsiteX423" fmla="*/ 2232818 w 7467600"/>
              <a:gd name="connsiteY423" fmla="*/ 6844926 h 6858000"/>
              <a:gd name="connsiteX424" fmla="*/ 1990172 w 7467600"/>
              <a:gd name="connsiteY424" fmla="*/ 6542121 h 6858000"/>
              <a:gd name="connsiteX425" fmla="*/ 2124090 w 7467600"/>
              <a:gd name="connsiteY425" fmla="*/ 6761017 h 6858000"/>
              <a:gd name="connsiteX426" fmla="*/ 2200380 w 7467600"/>
              <a:gd name="connsiteY426" fmla="*/ 6858000 h 6858000"/>
              <a:gd name="connsiteX427" fmla="*/ 2147507 w 7467600"/>
              <a:gd name="connsiteY427" fmla="*/ 6858000 h 6858000"/>
              <a:gd name="connsiteX428" fmla="*/ 2070668 w 7467600"/>
              <a:gd name="connsiteY428" fmla="*/ 6761520 h 6858000"/>
              <a:gd name="connsiteX429" fmla="*/ 1975142 w 7467600"/>
              <a:gd name="connsiteY429" fmla="*/ 6585570 h 6858000"/>
              <a:gd name="connsiteX430" fmla="*/ 2050035 w 7467600"/>
              <a:gd name="connsiteY430" fmla="*/ 6813345 h 6858000"/>
              <a:gd name="connsiteX431" fmla="*/ 2063025 w 7467600"/>
              <a:gd name="connsiteY431" fmla="*/ 6858000 h 6858000"/>
              <a:gd name="connsiteX432" fmla="*/ 2021675 w 7467600"/>
              <a:gd name="connsiteY432" fmla="*/ 6858000 h 6858000"/>
              <a:gd name="connsiteX433" fmla="*/ 2019308 w 7467600"/>
              <a:gd name="connsiteY433" fmla="*/ 6847118 h 6858000"/>
              <a:gd name="connsiteX434" fmla="*/ 1938835 w 7467600"/>
              <a:gd name="connsiteY434" fmla="*/ 6551160 h 6858000"/>
              <a:gd name="connsiteX435" fmla="*/ 1953230 w 7467600"/>
              <a:gd name="connsiteY435" fmla="*/ 6759699 h 6858000"/>
              <a:gd name="connsiteX436" fmla="*/ 1956763 w 7467600"/>
              <a:gd name="connsiteY436" fmla="*/ 6778191 h 6858000"/>
              <a:gd name="connsiteX437" fmla="*/ 1967925 w 7467600"/>
              <a:gd name="connsiteY437" fmla="*/ 6858000 h 6858000"/>
              <a:gd name="connsiteX438" fmla="*/ 1936622 w 7467600"/>
              <a:gd name="connsiteY438" fmla="*/ 6858000 h 6858000"/>
              <a:gd name="connsiteX439" fmla="*/ 1926261 w 7467600"/>
              <a:gd name="connsiteY439" fmla="*/ 6784064 h 6858000"/>
              <a:gd name="connsiteX440" fmla="*/ 1922724 w 7467600"/>
              <a:gd name="connsiteY440" fmla="*/ 6765577 h 6858000"/>
              <a:gd name="connsiteX441" fmla="*/ 1904650 w 7467600"/>
              <a:gd name="connsiteY441" fmla="*/ 6639616 h 6858000"/>
              <a:gd name="connsiteX442" fmla="*/ 1885273 w 7467600"/>
              <a:gd name="connsiteY442" fmla="*/ 6858000 h 6858000"/>
              <a:gd name="connsiteX443" fmla="*/ 1854363 w 7467600"/>
              <a:gd name="connsiteY443" fmla="*/ 6858000 h 6858000"/>
              <a:gd name="connsiteX444" fmla="*/ 1880391 w 7467600"/>
              <a:gd name="connsiteY444" fmla="*/ 6603796 h 6858000"/>
              <a:gd name="connsiteX445" fmla="*/ 1818273 w 7467600"/>
              <a:gd name="connsiteY445" fmla="*/ 6715729 h 6858000"/>
              <a:gd name="connsiteX446" fmla="*/ 1794691 w 7467600"/>
              <a:gd name="connsiteY446" fmla="*/ 6843239 h 6858000"/>
              <a:gd name="connsiteX447" fmla="*/ 1794914 w 7467600"/>
              <a:gd name="connsiteY447" fmla="*/ 6858000 h 6858000"/>
              <a:gd name="connsiteX448" fmla="*/ 1746128 w 7467600"/>
              <a:gd name="connsiteY448" fmla="*/ 6858000 h 6858000"/>
              <a:gd name="connsiteX449" fmla="*/ 1753934 w 7467600"/>
              <a:gd name="connsiteY449" fmla="*/ 6724796 h 6858000"/>
              <a:gd name="connsiteX450" fmla="*/ 1792053 w 7467600"/>
              <a:gd name="connsiteY450" fmla="*/ 6572396 h 6858000"/>
              <a:gd name="connsiteX451" fmla="*/ 1862248 w 7467600"/>
              <a:gd name="connsiteY451" fmla="*/ 6266397 h 6858000"/>
              <a:gd name="connsiteX452" fmla="*/ 1862250 w 7467600"/>
              <a:gd name="connsiteY452" fmla="*/ 6033531 h 6858000"/>
              <a:gd name="connsiteX453" fmla="*/ 1211999 w 7467600"/>
              <a:gd name="connsiteY453" fmla="*/ 6683610 h 6858000"/>
              <a:gd name="connsiteX454" fmla="*/ 1213266 w 7467600"/>
              <a:gd name="connsiteY454" fmla="*/ 6691947 h 6858000"/>
              <a:gd name="connsiteX455" fmla="*/ 1203370 w 7467600"/>
              <a:gd name="connsiteY455" fmla="*/ 6850676 h 6858000"/>
              <a:gd name="connsiteX456" fmla="*/ 1203671 w 7467600"/>
              <a:gd name="connsiteY456" fmla="*/ 6858000 h 6858000"/>
              <a:gd name="connsiteX457" fmla="*/ 1143180 w 7467600"/>
              <a:gd name="connsiteY457" fmla="*/ 6858000 h 6858000"/>
              <a:gd name="connsiteX458" fmla="*/ 1142176 w 7467600"/>
              <a:gd name="connsiteY458" fmla="*/ 6766045 h 6858000"/>
              <a:gd name="connsiteX459" fmla="*/ 1067484 w 7467600"/>
              <a:gd name="connsiteY459" fmla="*/ 6858000 h 6858000"/>
              <a:gd name="connsiteX460" fmla="*/ 953928 w 7467600"/>
              <a:gd name="connsiteY460" fmla="*/ 6858000 h 6858000"/>
              <a:gd name="connsiteX461" fmla="*/ 959715 w 7467600"/>
              <a:gd name="connsiteY461" fmla="*/ 6850185 h 6858000"/>
              <a:gd name="connsiteX462" fmla="*/ 1483788 w 7467600"/>
              <a:gd name="connsiteY462" fmla="*/ 6259174 h 6858000"/>
              <a:gd name="connsiteX463" fmla="*/ 1100671 w 7467600"/>
              <a:gd name="connsiteY463" fmla="*/ 6252137 h 6858000"/>
              <a:gd name="connsiteX464" fmla="*/ 1090144 w 7467600"/>
              <a:gd name="connsiteY464" fmla="*/ 6256748 h 6858000"/>
              <a:gd name="connsiteX465" fmla="*/ 1095872 w 7467600"/>
              <a:gd name="connsiteY465" fmla="*/ 6271892 h 6858000"/>
              <a:gd name="connsiteX466" fmla="*/ 262785 w 7467600"/>
              <a:gd name="connsiteY466" fmla="*/ 6845450 h 6858000"/>
              <a:gd name="connsiteX467" fmla="*/ 209968 w 7467600"/>
              <a:gd name="connsiteY467" fmla="*/ 6770713 h 6858000"/>
              <a:gd name="connsiteX468" fmla="*/ 873460 w 7467600"/>
              <a:gd name="connsiteY468" fmla="*/ 6253768 h 6858000"/>
              <a:gd name="connsiteX469" fmla="*/ 192686 w 7467600"/>
              <a:gd name="connsiteY469" fmla="*/ 5849257 h 6858000"/>
              <a:gd name="connsiteX470" fmla="*/ 4696 w 7467600"/>
              <a:gd name="connsiteY470" fmla="*/ 5697668 h 6858000"/>
              <a:gd name="connsiteX471" fmla="*/ 0 w 7467600"/>
              <a:gd name="connsiteY471" fmla="*/ 5689984 h 6858000"/>
              <a:gd name="connsiteX472" fmla="*/ 0 w 7467600"/>
              <a:gd name="connsiteY472" fmla="*/ 5513472 h 6858000"/>
              <a:gd name="connsiteX473" fmla="*/ 174101 w 7467600"/>
              <a:gd name="connsiteY473" fmla="*/ 5620277 h 6858000"/>
              <a:gd name="connsiteX474" fmla="*/ 891800 w 7467600"/>
              <a:gd name="connsiteY474" fmla="*/ 6036935 h 6858000"/>
              <a:gd name="connsiteX475" fmla="*/ 1072219 w 7467600"/>
              <a:gd name="connsiteY475" fmla="*/ 6169443 h 6858000"/>
              <a:gd name="connsiteX476" fmla="*/ 1074117 w 7467600"/>
              <a:gd name="connsiteY476" fmla="*/ 6170301 h 6858000"/>
              <a:gd name="connsiteX477" fmla="*/ 1083114 w 7467600"/>
              <a:gd name="connsiteY477" fmla="*/ 6174131 h 6858000"/>
              <a:gd name="connsiteX478" fmla="*/ 1543010 w 7467600"/>
              <a:gd name="connsiteY478" fmla="*/ 6191140 h 6858000"/>
              <a:gd name="connsiteX479" fmla="*/ 1551080 w 7467600"/>
              <a:gd name="connsiteY479" fmla="*/ 6195006 h 6858000"/>
              <a:gd name="connsiteX480" fmla="*/ 2345443 w 7467600"/>
              <a:gd name="connsiteY480" fmla="*/ 5549882 h 6858000"/>
              <a:gd name="connsiteX481" fmla="*/ 1721499 w 7467600"/>
              <a:gd name="connsiteY481" fmla="*/ 5599969 h 6858000"/>
              <a:gd name="connsiteX482" fmla="*/ 767716 w 7467600"/>
              <a:gd name="connsiteY482" fmla="*/ 5472768 h 6858000"/>
              <a:gd name="connsiteX483" fmla="*/ 722147 w 7467600"/>
              <a:gd name="connsiteY483" fmla="*/ 5393091 h 6858000"/>
              <a:gd name="connsiteX484" fmla="*/ 1485552 w 7467600"/>
              <a:gd name="connsiteY484" fmla="*/ 5313202 h 6858000"/>
              <a:gd name="connsiteX485" fmla="*/ 2143004 w 7467600"/>
              <a:gd name="connsiteY485" fmla="*/ 5402420 h 6858000"/>
              <a:gd name="connsiteX486" fmla="*/ 1933391 w 7467600"/>
              <a:gd name="connsiteY486" fmla="*/ 5156971 h 6858000"/>
              <a:gd name="connsiteX487" fmla="*/ 1827118 w 7467600"/>
              <a:gd name="connsiteY487" fmla="*/ 4968410 h 6858000"/>
              <a:gd name="connsiteX488" fmla="*/ 1837349 w 7467600"/>
              <a:gd name="connsiteY488" fmla="*/ 4956357 h 6858000"/>
              <a:gd name="connsiteX489" fmla="*/ 2162835 w 7467600"/>
              <a:gd name="connsiteY489" fmla="*/ 5187853 h 6858000"/>
              <a:gd name="connsiteX490" fmla="*/ 2257167 w 7467600"/>
              <a:gd name="connsiteY490" fmla="*/ 5462123 h 6858000"/>
              <a:gd name="connsiteX491" fmla="*/ 2261598 w 7467600"/>
              <a:gd name="connsiteY491" fmla="*/ 5467998 h 6858000"/>
              <a:gd name="connsiteX492" fmla="*/ 2437177 w 7467600"/>
              <a:gd name="connsiteY492" fmla="*/ 5479608 h 6858000"/>
              <a:gd name="connsiteX493" fmla="*/ 2445247 w 7467600"/>
              <a:gd name="connsiteY493" fmla="*/ 5483476 h 6858000"/>
              <a:gd name="connsiteX494" fmla="*/ 2743626 w 7467600"/>
              <a:gd name="connsiteY494" fmla="*/ 5304819 h 6858000"/>
              <a:gd name="connsiteX495" fmla="*/ 3048102 w 7467600"/>
              <a:gd name="connsiteY495" fmla="*/ 5150595 h 6858000"/>
              <a:gd name="connsiteX496" fmla="*/ 1799414 w 7467600"/>
              <a:gd name="connsiteY496" fmla="*/ 4694732 h 6858000"/>
              <a:gd name="connsiteX497" fmla="*/ 1771735 w 7467600"/>
              <a:gd name="connsiteY497" fmla="*/ 4619929 h 6858000"/>
              <a:gd name="connsiteX498" fmla="*/ 3104273 w 7467600"/>
              <a:gd name="connsiteY498" fmla="*/ 5076159 h 6858000"/>
              <a:gd name="connsiteX499" fmla="*/ 3113245 w 7467600"/>
              <a:gd name="connsiteY499" fmla="*/ 5090705 h 6858000"/>
              <a:gd name="connsiteX500" fmla="*/ 3126294 w 7467600"/>
              <a:gd name="connsiteY500" fmla="*/ 5114400 h 6858000"/>
              <a:gd name="connsiteX501" fmla="*/ 3937433 w 7467600"/>
              <a:gd name="connsiteY501" fmla="*/ 4830473 h 6858000"/>
              <a:gd name="connsiteX502" fmla="*/ 3590475 w 7467600"/>
              <a:gd name="connsiteY502" fmla="*/ 4597974 h 6858000"/>
              <a:gd name="connsiteX503" fmla="*/ 3100264 w 7467600"/>
              <a:gd name="connsiteY503" fmla="*/ 4579845 h 6858000"/>
              <a:gd name="connsiteX504" fmla="*/ 2183576 w 7467600"/>
              <a:gd name="connsiteY504" fmla="*/ 4227150 h 6858000"/>
              <a:gd name="connsiteX505" fmla="*/ 2151029 w 7467600"/>
              <a:gd name="connsiteY505" fmla="*/ 4146947 h 6858000"/>
              <a:gd name="connsiteX506" fmla="*/ 3563434 w 7467600"/>
              <a:gd name="connsiteY506" fmla="*/ 4469115 h 6858000"/>
              <a:gd name="connsiteX507" fmla="*/ 3177952 w 7467600"/>
              <a:gd name="connsiteY507" fmla="*/ 3657386 h 6858000"/>
              <a:gd name="connsiteX508" fmla="*/ 3189263 w 7467600"/>
              <a:gd name="connsiteY508" fmla="*/ 3625726 h 6858000"/>
              <a:gd name="connsiteX509" fmla="*/ 3560912 w 7467600"/>
              <a:gd name="connsiteY509" fmla="*/ 4079863 h 6858000"/>
              <a:gd name="connsiteX510" fmla="*/ 3626636 w 7467600"/>
              <a:gd name="connsiteY510" fmla="*/ 4512230 h 6858000"/>
              <a:gd name="connsiteX511" fmla="*/ 3653088 w 7467600"/>
              <a:gd name="connsiteY511" fmla="*/ 4521417 h 6858000"/>
              <a:gd name="connsiteX512" fmla="*/ 3988128 w 7467600"/>
              <a:gd name="connsiteY512" fmla="*/ 4817267 h 6858000"/>
              <a:gd name="connsiteX513" fmla="*/ 4830582 w 7467600"/>
              <a:gd name="connsiteY513" fmla="*/ 4676000 h 6858000"/>
              <a:gd name="connsiteX514" fmla="*/ 4830100 w 7467600"/>
              <a:gd name="connsiteY514" fmla="*/ 4675554 h 6858000"/>
              <a:gd name="connsiteX515" fmla="*/ 4036318 w 7467600"/>
              <a:gd name="connsiteY515" fmla="*/ 4147013 h 6858000"/>
              <a:gd name="connsiteX516" fmla="*/ 3432098 w 7467600"/>
              <a:gd name="connsiteY516" fmla="*/ 3537312 h 6858000"/>
              <a:gd name="connsiteX517" fmla="*/ 3446761 w 7467600"/>
              <a:gd name="connsiteY517" fmla="*/ 3461278 h 6858000"/>
              <a:gd name="connsiteX518" fmla="*/ 4419733 w 7467600"/>
              <a:gd name="connsiteY518" fmla="*/ 3963555 h 6858000"/>
              <a:gd name="connsiteX519" fmla="*/ 4781371 w 7467600"/>
              <a:gd name="connsiteY519" fmla="*/ 4458604 h 6858000"/>
              <a:gd name="connsiteX520" fmla="*/ 4780440 w 7467600"/>
              <a:gd name="connsiteY520" fmla="*/ 4470290 h 6858000"/>
              <a:gd name="connsiteX521" fmla="*/ 4898954 w 7467600"/>
              <a:gd name="connsiteY521" fmla="*/ 4662092 h 6858000"/>
              <a:gd name="connsiteX522" fmla="*/ 4900699 w 7467600"/>
              <a:gd name="connsiteY522" fmla="*/ 4670867 h 6858000"/>
              <a:gd name="connsiteX523" fmla="*/ 5714511 w 7467600"/>
              <a:gd name="connsiteY523" fmla="*/ 4663483 h 6858000"/>
              <a:gd name="connsiteX524" fmla="*/ 5464793 w 7467600"/>
              <a:gd name="connsiteY524" fmla="*/ 4393556 h 6858000"/>
              <a:gd name="connsiteX525" fmla="*/ 5461897 w 7467600"/>
              <a:gd name="connsiteY525" fmla="*/ 4390879 h 6858000"/>
              <a:gd name="connsiteX526" fmla="*/ 4294126 w 7467600"/>
              <a:gd name="connsiteY526" fmla="*/ 3303048 h 6858000"/>
              <a:gd name="connsiteX527" fmla="*/ 4305321 w 7467600"/>
              <a:gd name="connsiteY527" fmla="*/ 3256953 h 6858000"/>
              <a:gd name="connsiteX528" fmla="*/ 4949299 w 7467600"/>
              <a:gd name="connsiteY528" fmla="*/ 3766336 h 6858000"/>
              <a:gd name="connsiteX529" fmla="*/ 5291452 w 7467600"/>
              <a:gd name="connsiteY529" fmla="*/ 4076801 h 6858000"/>
              <a:gd name="connsiteX530" fmla="*/ 5434998 w 7467600"/>
              <a:gd name="connsiteY530" fmla="*/ 4254100 h 6858000"/>
              <a:gd name="connsiteX531" fmla="*/ 5351015 w 7467600"/>
              <a:gd name="connsiteY531" fmla="*/ 3760989 h 6858000"/>
              <a:gd name="connsiteX532" fmla="*/ 5413780 w 7467600"/>
              <a:gd name="connsiteY532" fmla="*/ 2966265 h 6858000"/>
              <a:gd name="connsiteX533" fmla="*/ 5425627 w 7467600"/>
              <a:gd name="connsiteY533" fmla="*/ 2954192 h 6858000"/>
              <a:gd name="connsiteX534" fmla="*/ 6604735 w 7467600"/>
              <a:gd name="connsiteY534" fmla="*/ 2041381 h 6858000"/>
              <a:gd name="connsiteX535" fmla="*/ 7204487 w 7467600"/>
              <a:gd name="connsiteY535" fmla="*/ 2742112 h 6858000"/>
              <a:gd name="connsiteX536" fmla="*/ 7131592 w 7467600"/>
              <a:gd name="connsiteY536" fmla="*/ 2672096 h 6858000"/>
              <a:gd name="connsiteX537" fmla="*/ 6996344 w 7467600"/>
              <a:gd name="connsiteY537" fmla="*/ 2518310 h 6858000"/>
              <a:gd name="connsiteX538" fmla="*/ 6735495 w 7467600"/>
              <a:gd name="connsiteY538" fmla="*/ 2196890 h 6858000"/>
              <a:gd name="connsiteX539" fmla="*/ 6721901 w 7467600"/>
              <a:gd name="connsiteY539" fmla="*/ 2179274 h 6858000"/>
              <a:gd name="connsiteX540" fmla="*/ 6604735 w 7467600"/>
              <a:gd name="connsiteY540" fmla="*/ 2041381 h 6858000"/>
              <a:gd name="connsiteX541" fmla="*/ 6591670 w 7467600"/>
              <a:gd name="connsiteY541" fmla="*/ 1988277 h 6858000"/>
              <a:gd name="connsiteX542" fmla="*/ 6747349 w 7467600"/>
              <a:gd name="connsiteY542" fmla="*/ 2160069 h 6858000"/>
              <a:gd name="connsiteX543" fmla="*/ 6760943 w 7467600"/>
              <a:gd name="connsiteY543" fmla="*/ 2177686 h 6858000"/>
              <a:gd name="connsiteX544" fmla="*/ 7021065 w 7467600"/>
              <a:gd name="connsiteY544" fmla="*/ 2498102 h 6858000"/>
              <a:gd name="connsiteX545" fmla="*/ 7155223 w 7467600"/>
              <a:gd name="connsiteY545" fmla="*/ 2650386 h 6858000"/>
              <a:gd name="connsiteX546" fmla="*/ 7203167 w 7467600"/>
              <a:gd name="connsiteY546" fmla="*/ 2697288 h 6858000"/>
              <a:gd name="connsiteX547" fmla="*/ 6937703 w 7467600"/>
              <a:gd name="connsiteY547" fmla="*/ 2321981 h 6858000"/>
              <a:gd name="connsiteX548" fmla="*/ 6591670 w 7467600"/>
              <a:gd name="connsiteY548" fmla="*/ 1988277 h 6858000"/>
              <a:gd name="connsiteX549" fmla="*/ 5798671 w 7467600"/>
              <a:gd name="connsiteY549" fmla="*/ 1981601 h 6858000"/>
              <a:gd name="connsiteX550" fmla="*/ 5754709 w 7467600"/>
              <a:gd name="connsiteY550" fmla="*/ 2071454 h 6858000"/>
              <a:gd name="connsiteX551" fmla="*/ 5763044 w 7467600"/>
              <a:gd name="connsiteY551" fmla="*/ 2842206 h 6858000"/>
              <a:gd name="connsiteX552" fmla="*/ 5764974 w 7467600"/>
              <a:gd name="connsiteY552" fmla="*/ 2799609 h 6858000"/>
              <a:gd name="connsiteX553" fmla="*/ 5767665 w 7467600"/>
              <a:gd name="connsiteY553" fmla="*/ 2666409 h 6858000"/>
              <a:gd name="connsiteX554" fmla="*/ 5763055 w 7467600"/>
              <a:gd name="connsiteY554" fmla="*/ 2579705 h 6858000"/>
              <a:gd name="connsiteX555" fmla="*/ 5758079 w 7467600"/>
              <a:gd name="connsiteY555" fmla="*/ 2492508 h 6858000"/>
              <a:gd name="connsiteX556" fmla="*/ 5779325 w 7467600"/>
              <a:gd name="connsiteY556" fmla="*/ 2197069 h 6858000"/>
              <a:gd name="connsiteX557" fmla="*/ 5798671 w 7467600"/>
              <a:gd name="connsiteY557" fmla="*/ 1981601 h 6858000"/>
              <a:gd name="connsiteX558" fmla="*/ 5829202 w 7467600"/>
              <a:gd name="connsiteY558" fmla="*/ 1971679 h 6858000"/>
              <a:gd name="connsiteX559" fmla="*/ 5809558 w 7467600"/>
              <a:gd name="connsiteY559" fmla="*/ 2198043 h 6858000"/>
              <a:gd name="connsiteX560" fmla="*/ 5788653 w 7467600"/>
              <a:gd name="connsiteY560" fmla="*/ 2489430 h 6858000"/>
              <a:gd name="connsiteX561" fmla="*/ 5793439 w 7467600"/>
              <a:gd name="connsiteY561" fmla="*/ 2575235 h 6858000"/>
              <a:gd name="connsiteX562" fmla="*/ 5796837 w 7467600"/>
              <a:gd name="connsiteY562" fmla="*/ 2637633 h 6858000"/>
              <a:gd name="connsiteX563" fmla="*/ 5818614 w 7467600"/>
              <a:gd name="connsiteY563" fmla="*/ 2473055 h 6858000"/>
              <a:gd name="connsiteX564" fmla="*/ 5829202 w 7467600"/>
              <a:gd name="connsiteY564" fmla="*/ 1971679 h 6858000"/>
              <a:gd name="connsiteX565" fmla="*/ 5911389 w 7467600"/>
              <a:gd name="connsiteY565" fmla="*/ 1898371 h 6858000"/>
              <a:gd name="connsiteX566" fmla="*/ 6237627 w 7467600"/>
              <a:gd name="connsiteY566" fmla="*/ 2231921 h 6858000"/>
              <a:gd name="connsiteX567" fmla="*/ 5911389 w 7467600"/>
              <a:gd name="connsiteY567" fmla="*/ 1898371 h 6858000"/>
              <a:gd name="connsiteX568" fmla="*/ 6944437 w 7467600"/>
              <a:gd name="connsiteY568" fmla="*/ 1575402 h 6858000"/>
              <a:gd name="connsiteX569" fmla="*/ 6304730 w 7467600"/>
              <a:gd name="connsiteY569" fmla="*/ 1766654 h 6858000"/>
              <a:gd name="connsiteX570" fmla="*/ 6944437 w 7467600"/>
              <a:gd name="connsiteY570" fmla="*/ 1575402 h 6858000"/>
              <a:gd name="connsiteX571" fmla="*/ 7019523 w 7467600"/>
              <a:gd name="connsiteY571" fmla="*/ 1519450 h 6858000"/>
              <a:gd name="connsiteX572" fmla="*/ 6298091 w 7467600"/>
              <a:gd name="connsiteY572" fmla="*/ 1737122 h 6858000"/>
              <a:gd name="connsiteX573" fmla="*/ 7019523 w 7467600"/>
              <a:gd name="connsiteY573" fmla="*/ 1519450 h 6858000"/>
              <a:gd name="connsiteX574" fmla="*/ 2399523 w 7467600"/>
              <a:gd name="connsiteY574" fmla="*/ 1428234 h 6858000"/>
              <a:gd name="connsiteX575" fmla="*/ 2224982 w 7467600"/>
              <a:gd name="connsiteY575" fmla="*/ 1826201 h 6858000"/>
              <a:gd name="connsiteX576" fmla="*/ 2096099 w 7467600"/>
              <a:gd name="connsiteY576" fmla="*/ 2345900 h 6858000"/>
              <a:gd name="connsiteX577" fmla="*/ 2283317 w 7467600"/>
              <a:gd name="connsiteY577" fmla="*/ 1796925 h 6858000"/>
              <a:gd name="connsiteX578" fmla="*/ 2399523 w 7467600"/>
              <a:gd name="connsiteY578" fmla="*/ 1428234 h 6858000"/>
              <a:gd name="connsiteX579" fmla="*/ 2448558 w 7467600"/>
              <a:gd name="connsiteY579" fmla="*/ 1373435 h 6858000"/>
              <a:gd name="connsiteX580" fmla="*/ 2312521 w 7467600"/>
              <a:gd name="connsiteY580" fmla="*/ 1806140 h 6858000"/>
              <a:gd name="connsiteX581" fmla="*/ 2127533 w 7467600"/>
              <a:gd name="connsiteY581" fmla="*/ 2348380 h 6858000"/>
              <a:gd name="connsiteX582" fmla="*/ 2358080 w 7467600"/>
              <a:gd name="connsiteY582" fmla="*/ 1866134 h 6858000"/>
              <a:gd name="connsiteX583" fmla="*/ 2407436 w 7467600"/>
              <a:gd name="connsiteY583" fmla="*/ 1651070 h 6858000"/>
              <a:gd name="connsiteX584" fmla="*/ 2448558 w 7467600"/>
              <a:gd name="connsiteY584" fmla="*/ 1373435 h 6858000"/>
              <a:gd name="connsiteX585" fmla="*/ 278707 w 7467600"/>
              <a:gd name="connsiteY585" fmla="*/ 1352270 h 6858000"/>
              <a:gd name="connsiteX586" fmla="*/ 321570 w 7467600"/>
              <a:gd name="connsiteY586" fmla="*/ 1861610 h 6858000"/>
              <a:gd name="connsiteX587" fmla="*/ 294281 w 7467600"/>
              <a:gd name="connsiteY587" fmla="*/ 1440658 h 6858000"/>
              <a:gd name="connsiteX588" fmla="*/ 278707 w 7467600"/>
              <a:gd name="connsiteY588" fmla="*/ 1352270 h 6858000"/>
              <a:gd name="connsiteX589" fmla="*/ 1423821 w 7467600"/>
              <a:gd name="connsiteY589" fmla="*/ 1351958 h 6858000"/>
              <a:gd name="connsiteX590" fmla="*/ 1638521 w 7467600"/>
              <a:gd name="connsiteY590" fmla="*/ 1908470 h 6858000"/>
              <a:gd name="connsiteX591" fmla="*/ 1754199 w 7467600"/>
              <a:gd name="connsiteY591" fmla="*/ 2149284 h 6858000"/>
              <a:gd name="connsiteX592" fmla="*/ 1908359 w 7467600"/>
              <a:gd name="connsiteY592" fmla="*/ 2364988 h 6858000"/>
              <a:gd name="connsiteX593" fmla="*/ 1647661 w 7467600"/>
              <a:gd name="connsiteY593" fmla="*/ 1825945 h 6858000"/>
              <a:gd name="connsiteX594" fmla="*/ 1423821 w 7467600"/>
              <a:gd name="connsiteY594" fmla="*/ 1351958 h 6858000"/>
              <a:gd name="connsiteX595" fmla="*/ 1431890 w 7467600"/>
              <a:gd name="connsiteY595" fmla="*/ 1306475 h 6858000"/>
              <a:gd name="connsiteX596" fmla="*/ 1507597 w 7467600"/>
              <a:gd name="connsiteY596" fmla="*/ 1446132 h 6858000"/>
              <a:gd name="connsiteX597" fmla="*/ 1674586 w 7467600"/>
              <a:gd name="connsiteY597" fmla="*/ 1813832 h 6858000"/>
              <a:gd name="connsiteX598" fmla="*/ 1815950 w 7467600"/>
              <a:gd name="connsiteY598" fmla="*/ 2128564 h 6858000"/>
              <a:gd name="connsiteX599" fmla="*/ 1984242 w 7467600"/>
              <a:gd name="connsiteY599" fmla="*/ 2430829 h 6858000"/>
              <a:gd name="connsiteX600" fmla="*/ 2014023 w 7467600"/>
              <a:gd name="connsiteY600" fmla="*/ 2450995 h 6858000"/>
              <a:gd name="connsiteX601" fmla="*/ 1747337 w 7467600"/>
              <a:gd name="connsiteY601" fmla="*/ 1855264 h 6858000"/>
              <a:gd name="connsiteX602" fmla="*/ 1533749 w 7467600"/>
              <a:gd name="connsiteY602" fmla="*/ 1478656 h 6858000"/>
              <a:gd name="connsiteX603" fmla="*/ 1431890 w 7467600"/>
              <a:gd name="connsiteY603" fmla="*/ 1306475 h 6858000"/>
              <a:gd name="connsiteX604" fmla="*/ 5052692 w 7467600"/>
              <a:gd name="connsiteY604" fmla="*/ 1292994 h 6858000"/>
              <a:gd name="connsiteX605" fmla="*/ 5200661 w 7467600"/>
              <a:gd name="connsiteY605" fmla="*/ 1635186 h 6858000"/>
              <a:gd name="connsiteX606" fmla="*/ 5297138 w 7467600"/>
              <a:gd name="connsiteY606" fmla="*/ 1906351 h 6858000"/>
              <a:gd name="connsiteX607" fmla="*/ 5052692 w 7467600"/>
              <a:gd name="connsiteY607" fmla="*/ 1292994 h 6858000"/>
              <a:gd name="connsiteX608" fmla="*/ 5009948 w 7467600"/>
              <a:gd name="connsiteY608" fmla="*/ 1273619 h 6858000"/>
              <a:gd name="connsiteX609" fmla="*/ 5121777 w 7467600"/>
              <a:gd name="connsiteY609" fmla="*/ 1654213 h 6858000"/>
              <a:gd name="connsiteX610" fmla="*/ 5293545 w 7467600"/>
              <a:gd name="connsiteY610" fmla="*/ 2072247 h 6858000"/>
              <a:gd name="connsiteX611" fmla="*/ 5294042 w 7467600"/>
              <a:gd name="connsiteY611" fmla="*/ 2065019 h 6858000"/>
              <a:gd name="connsiteX612" fmla="*/ 5171936 w 7467600"/>
              <a:gd name="connsiteY612" fmla="*/ 1647613 h 6858000"/>
              <a:gd name="connsiteX613" fmla="*/ 5009948 w 7467600"/>
              <a:gd name="connsiteY613" fmla="*/ 1273619 h 6858000"/>
              <a:gd name="connsiteX614" fmla="*/ 655236 w 7467600"/>
              <a:gd name="connsiteY614" fmla="*/ 1268632 h 6858000"/>
              <a:gd name="connsiteX615" fmla="*/ 839521 w 7467600"/>
              <a:gd name="connsiteY615" fmla="*/ 1685315 h 6858000"/>
              <a:gd name="connsiteX616" fmla="*/ 1109416 w 7467600"/>
              <a:gd name="connsiteY616" fmla="*/ 2061663 h 6858000"/>
              <a:gd name="connsiteX617" fmla="*/ 1298300 w 7467600"/>
              <a:gd name="connsiteY617" fmla="*/ 2247742 h 6858000"/>
              <a:gd name="connsiteX618" fmla="*/ 1125871 w 7467600"/>
              <a:gd name="connsiteY618" fmla="*/ 1989513 h 6858000"/>
              <a:gd name="connsiteX619" fmla="*/ 981574 w 7467600"/>
              <a:gd name="connsiteY619" fmla="*/ 1783157 h 6858000"/>
              <a:gd name="connsiteX620" fmla="*/ 922198 w 7467600"/>
              <a:gd name="connsiteY620" fmla="*/ 1677437 h 6858000"/>
              <a:gd name="connsiteX621" fmla="*/ 869293 w 7467600"/>
              <a:gd name="connsiteY621" fmla="*/ 1583214 h 6858000"/>
              <a:gd name="connsiteX622" fmla="*/ 751431 w 7467600"/>
              <a:gd name="connsiteY622" fmla="*/ 1405731 h 6858000"/>
              <a:gd name="connsiteX623" fmla="*/ 655236 w 7467600"/>
              <a:gd name="connsiteY623" fmla="*/ 1268632 h 6858000"/>
              <a:gd name="connsiteX624" fmla="*/ 6516292 w 7467600"/>
              <a:gd name="connsiteY624" fmla="*/ 1263064 h 6858000"/>
              <a:gd name="connsiteX625" fmla="*/ 5736320 w 7467600"/>
              <a:gd name="connsiteY625" fmla="*/ 1501803 h 6858000"/>
              <a:gd name="connsiteX626" fmla="*/ 6516292 w 7467600"/>
              <a:gd name="connsiteY626" fmla="*/ 1263064 h 6858000"/>
              <a:gd name="connsiteX627" fmla="*/ 291466 w 7467600"/>
              <a:gd name="connsiteY627" fmla="*/ 1250369 h 6858000"/>
              <a:gd name="connsiteX628" fmla="*/ 323180 w 7467600"/>
              <a:gd name="connsiteY628" fmla="*/ 1435283 h 6858000"/>
              <a:gd name="connsiteX629" fmla="*/ 349381 w 7467600"/>
              <a:gd name="connsiteY629" fmla="*/ 1875041 h 6858000"/>
              <a:gd name="connsiteX630" fmla="*/ 374363 w 7467600"/>
              <a:gd name="connsiteY630" fmla="*/ 1506494 h 6858000"/>
              <a:gd name="connsiteX631" fmla="*/ 302168 w 7467600"/>
              <a:gd name="connsiteY631" fmla="*/ 1274495 h 6858000"/>
              <a:gd name="connsiteX632" fmla="*/ 291466 w 7467600"/>
              <a:gd name="connsiteY632" fmla="*/ 1250369 h 6858000"/>
              <a:gd name="connsiteX633" fmla="*/ 678222 w 7467600"/>
              <a:gd name="connsiteY633" fmla="*/ 1248670 h 6858000"/>
              <a:gd name="connsiteX634" fmla="*/ 775536 w 7467600"/>
              <a:gd name="connsiteY634" fmla="*/ 1388015 h 6858000"/>
              <a:gd name="connsiteX635" fmla="*/ 894529 w 7467600"/>
              <a:gd name="connsiteY635" fmla="*/ 1567739 h 6858000"/>
              <a:gd name="connsiteX636" fmla="*/ 948000 w 7467600"/>
              <a:gd name="connsiteY636" fmla="*/ 1663088 h 6858000"/>
              <a:gd name="connsiteX637" fmla="*/ 1006812 w 7467600"/>
              <a:gd name="connsiteY637" fmla="*/ 1767683 h 6858000"/>
              <a:gd name="connsiteX638" fmla="*/ 1149133 w 7467600"/>
              <a:gd name="connsiteY638" fmla="*/ 1971513 h 6858000"/>
              <a:gd name="connsiteX639" fmla="*/ 1333952 w 7467600"/>
              <a:gd name="connsiteY639" fmla="*/ 2251620 h 6858000"/>
              <a:gd name="connsiteX640" fmla="*/ 1337329 w 7467600"/>
              <a:gd name="connsiteY640" fmla="*/ 2258350 h 6858000"/>
              <a:gd name="connsiteX641" fmla="*/ 1014726 w 7467600"/>
              <a:gd name="connsiteY641" fmla="*/ 1615556 h 6858000"/>
              <a:gd name="connsiteX642" fmla="*/ 678222 w 7467600"/>
              <a:gd name="connsiteY642" fmla="*/ 1248670 h 6858000"/>
              <a:gd name="connsiteX643" fmla="*/ 6691602 w 7467600"/>
              <a:gd name="connsiteY643" fmla="*/ 1140573 h 6858000"/>
              <a:gd name="connsiteX644" fmla="*/ 6571100 w 7467600"/>
              <a:gd name="connsiteY644" fmla="*/ 1183662 h 6858000"/>
              <a:gd name="connsiteX645" fmla="*/ 6241687 w 7467600"/>
              <a:gd name="connsiteY645" fmla="*/ 1257600 h 6858000"/>
              <a:gd name="connsiteX646" fmla="*/ 5693009 w 7467600"/>
              <a:gd name="connsiteY646" fmla="*/ 1478256 h 6858000"/>
              <a:gd name="connsiteX647" fmla="*/ 6548420 w 7467600"/>
              <a:gd name="connsiteY647" fmla="*/ 1214599 h 6858000"/>
              <a:gd name="connsiteX648" fmla="*/ 6605473 w 7467600"/>
              <a:gd name="connsiteY648" fmla="*/ 1184686 h 6858000"/>
              <a:gd name="connsiteX649" fmla="*/ 6691602 w 7467600"/>
              <a:gd name="connsiteY649" fmla="*/ 1140573 h 6858000"/>
              <a:gd name="connsiteX650" fmla="*/ 4002475 w 7467600"/>
              <a:gd name="connsiteY650" fmla="*/ 1037802 h 6858000"/>
              <a:gd name="connsiteX651" fmla="*/ 4000324 w 7467600"/>
              <a:gd name="connsiteY651" fmla="*/ 1039362 h 6858000"/>
              <a:gd name="connsiteX652" fmla="*/ 4002862 w 7467600"/>
              <a:gd name="connsiteY652" fmla="*/ 1042866 h 6858000"/>
              <a:gd name="connsiteX653" fmla="*/ 4002475 w 7467600"/>
              <a:gd name="connsiteY653" fmla="*/ 1037802 h 6858000"/>
              <a:gd name="connsiteX654" fmla="*/ 506322 w 7467600"/>
              <a:gd name="connsiteY654" fmla="*/ 1020997 h 6858000"/>
              <a:gd name="connsiteX655" fmla="*/ 533068 w 7467600"/>
              <a:gd name="connsiteY655" fmla="*/ 1029409 h 6858000"/>
              <a:gd name="connsiteX656" fmla="*/ 1232525 w 7467600"/>
              <a:gd name="connsiteY656" fmla="*/ 1804675 h 6858000"/>
              <a:gd name="connsiteX657" fmla="*/ 1388858 w 7467600"/>
              <a:gd name="connsiteY657" fmla="*/ 2368011 h 6858000"/>
              <a:gd name="connsiteX658" fmla="*/ 1384098 w 7467600"/>
              <a:gd name="connsiteY658" fmla="*/ 2378125 h 6858000"/>
              <a:gd name="connsiteX659" fmla="*/ 1425393 w 7467600"/>
              <a:gd name="connsiteY659" fmla="*/ 2589124 h 6858000"/>
              <a:gd name="connsiteX660" fmla="*/ 1424001 w 7467600"/>
              <a:gd name="connsiteY660" fmla="*/ 2597541 h 6858000"/>
              <a:gd name="connsiteX661" fmla="*/ 2152729 w 7467600"/>
              <a:gd name="connsiteY661" fmla="*/ 2864487 h 6858000"/>
              <a:gd name="connsiteX662" fmla="*/ 2020609 w 7467600"/>
              <a:gd name="connsiteY662" fmla="*/ 2539671 h 6858000"/>
              <a:gd name="connsiteX663" fmla="*/ 2018920 w 7467600"/>
              <a:gd name="connsiteY663" fmla="*/ 2536309 h 6858000"/>
              <a:gd name="connsiteX664" fmla="*/ 1342441 w 7467600"/>
              <a:gd name="connsiteY664" fmla="*/ 1173017 h 6858000"/>
              <a:gd name="connsiteX665" fmla="*/ 1367925 w 7467600"/>
              <a:gd name="connsiteY665" fmla="*/ 1135648 h 6858000"/>
              <a:gd name="connsiteX666" fmla="*/ 1771401 w 7467600"/>
              <a:gd name="connsiteY666" fmla="*/ 1806673 h 6858000"/>
              <a:gd name="connsiteX667" fmla="*/ 1972385 w 7467600"/>
              <a:gd name="connsiteY667" fmla="*/ 2198735 h 6858000"/>
              <a:gd name="connsiteX668" fmla="*/ 2040892 w 7467600"/>
              <a:gd name="connsiteY668" fmla="*/ 2405205 h 6858000"/>
              <a:gd name="connsiteX669" fmla="*/ 2131689 w 7467600"/>
              <a:gd name="connsiteY669" fmla="*/ 1936926 h 6858000"/>
              <a:gd name="connsiteX670" fmla="*/ 2454820 w 7467600"/>
              <a:gd name="connsiteY670" fmla="*/ 1248808 h 6858000"/>
              <a:gd name="connsiteX671" fmla="*/ 2492512 w 7467600"/>
              <a:gd name="connsiteY671" fmla="*/ 1302920 h 6858000"/>
              <a:gd name="connsiteX672" fmla="*/ 2081216 w 7467600"/>
              <a:gd name="connsiteY672" fmla="*/ 2527513 h 6858000"/>
              <a:gd name="connsiteX673" fmla="*/ 2081211 w 7467600"/>
              <a:gd name="connsiteY673" fmla="*/ 2528916 h 6858000"/>
              <a:gd name="connsiteX674" fmla="*/ 2199067 w 7467600"/>
              <a:gd name="connsiteY674" fmla="*/ 2884061 h 6858000"/>
              <a:gd name="connsiteX675" fmla="*/ 3192586 w 7467600"/>
              <a:gd name="connsiteY675" fmla="*/ 3411496 h 6858000"/>
              <a:gd name="connsiteX676" fmla="*/ 3182620 w 7467600"/>
              <a:gd name="connsiteY676" fmla="*/ 3483279 h 6858000"/>
              <a:gd name="connsiteX677" fmla="*/ 2435119 w 7467600"/>
              <a:gd name="connsiteY677" fmla="*/ 3080173 h 6858000"/>
              <a:gd name="connsiteX678" fmla="*/ 2410152 w 7467600"/>
              <a:gd name="connsiteY678" fmla="*/ 3063751 h 6858000"/>
              <a:gd name="connsiteX679" fmla="*/ 2408099 w 7467600"/>
              <a:gd name="connsiteY679" fmla="*/ 3064403 h 6858000"/>
              <a:gd name="connsiteX680" fmla="*/ 2407218 w 7467600"/>
              <a:gd name="connsiteY680" fmla="*/ 3070324 h 6858000"/>
              <a:gd name="connsiteX681" fmla="*/ 2380138 w 7467600"/>
              <a:gd name="connsiteY681" fmla="*/ 3099341 h 6858000"/>
              <a:gd name="connsiteX682" fmla="*/ 1765923 w 7467600"/>
              <a:gd name="connsiteY682" fmla="*/ 3581043 h 6858000"/>
              <a:gd name="connsiteX683" fmla="*/ 1702258 w 7467600"/>
              <a:gd name="connsiteY683" fmla="*/ 3612286 h 6858000"/>
              <a:gd name="connsiteX684" fmla="*/ 1538370 w 7467600"/>
              <a:gd name="connsiteY684" fmla="*/ 3811804 h 6858000"/>
              <a:gd name="connsiteX685" fmla="*/ 542867 w 7467600"/>
              <a:gd name="connsiteY685" fmla="*/ 4944092 h 6858000"/>
              <a:gd name="connsiteX686" fmla="*/ 515800 w 7467600"/>
              <a:gd name="connsiteY686" fmla="*/ 4862180 h 6858000"/>
              <a:gd name="connsiteX687" fmla="*/ 909145 w 7467600"/>
              <a:gd name="connsiteY687" fmla="*/ 4199225 h 6858000"/>
              <a:gd name="connsiteX688" fmla="*/ 1214067 w 7467600"/>
              <a:gd name="connsiteY688" fmla="*/ 3908561 h 6858000"/>
              <a:gd name="connsiteX689" fmla="*/ 640967 w 7467600"/>
              <a:gd name="connsiteY689" fmla="*/ 4105601 h 6858000"/>
              <a:gd name="connsiteX690" fmla="*/ 112563 w 7467600"/>
              <a:gd name="connsiteY690" fmla="*/ 4396952 h 6858000"/>
              <a:gd name="connsiteX691" fmla="*/ 0 w 7467600"/>
              <a:gd name="connsiteY691" fmla="*/ 4466006 h 6858000"/>
              <a:gd name="connsiteX692" fmla="*/ 0 w 7467600"/>
              <a:gd name="connsiteY692" fmla="*/ 4233763 h 6858000"/>
              <a:gd name="connsiteX693" fmla="*/ 36881 w 7467600"/>
              <a:gd name="connsiteY693" fmla="*/ 4200118 h 6858000"/>
              <a:gd name="connsiteX694" fmla="*/ 910534 w 7467600"/>
              <a:gd name="connsiteY694" fmla="*/ 3629753 h 6858000"/>
              <a:gd name="connsiteX695" fmla="*/ 1578717 w 7467600"/>
              <a:gd name="connsiteY695" fmla="*/ 3575982 h 6858000"/>
              <a:gd name="connsiteX696" fmla="*/ 2338780 w 7467600"/>
              <a:gd name="connsiteY696" fmla="*/ 3033725 h 6858000"/>
              <a:gd name="connsiteX697" fmla="*/ 1807991 w 7467600"/>
              <a:gd name="connsiteY697" fmla="*/ 2807184 h 6858000"/>
              <a:gd name="connsiteX698" fmla="*/ 1416358 w 7467600"/>
              <a:gd name="connsiteY698" fmla="*/ 3112571 h 6858000"/>
              <a:gd name="connsiteX699" fmla="*/ 939066 w 7467600"/>
              <a:gd name="connsiteY699" fmla="*/ 3378798 h 6858000"/>
              <a:gd name="connsiteX700" fmla="*/ 115099 w 7467600"/>
              <a:gd name="connsiteY700" fmla="*/ 3607650 h 6858000"/>
              <a:gd name="connsiteX701" fmla="*/ 97284 w 7467600"/>
              <a:gd name="connsiteY701" fmla="*/ 3520393 h 6858000"/>
              <a:gd name="connsiteX702" fmla="*/ 922050 w 7467600"/>
              <a:gd name="connsiteY702" fmla="*/ 3074867 h 6858000"/>
              <a:gd name="connsiteX703" fmla="*/ 1405265 w 7467600"/>
              <a:gd name="connsiteY703" fmla="*/ 3016319 h 6858000"/>
              <a:gd name="connsiteX704" fmla="*/ 1407512 w 7467600"/>
              <a:gd name="connsiteY704" fmla="*/ 3018001 h 6858000"/>
              <a:gd name="connsiteX705" fmla="*/ 1726266 w 7467600"/>
              <a:gd name="connsiteY705" fmla="*/ 2777274 h 6858000"/>
              <a:gd name="connsiteX706" fmla="*/ 625390 w 7467600"/>
              <a:gd name="connsiteY706" fmla="*/ 2514541 h 6858000"/>
              <a:gd name="connsiteX707" fmla="*/ 619799 w 7467600"/>
              <a:gd name="connsiteY707" fmla="*/ 2527180 h 6858000"/>
              <a:gd name="connsiteX708" fmla="*/ 310030 w 7467600"/>
              <a:gd name="connsiteY708" fmla="*/ 2771818 h 6858000"/>
              <a:gd name="connsiteX709" fmla="*/ 173877 w 7467600"/>
              <a:gd name="connsiteY709" fmla="*/ 2937056 h 6858000"/>
              <a:gd name="connsiteX710" fmla="*/ 77889 w 7467600"/>
              <a:gd name="connsiteY710" fmla="*/ 3138440 h 6858000"/>
              <a:gd name="connsiteX711" fmla="*/ 0 w 7467600"/>
              <a:gd name="connsiteY711" fmla="*/ 3271395 h 6858000"/>
              <a:gd name="connsiteX712" fmla="*/ 0 w 7467600"/>
              <a:gd name="connsiteY712" fmla="*/ 3153002 h 6858000"/>
              <a:gd name="connsiteX713" fmla="*/ 2386 w 7467600"/>
              <a:gd name="connsiteY713" fmla="*/ 3149203 h 6858000"/>
              <a:gd name="connsiteX714" fmla="*/ 89753 w 7467600"/>
              <a:gd name="connsiteY714" fmla="*/ 2987702 h 6858000"/>
              <a:gd name="connsiteX715" fmla="*/ 76869 w 7467600"/>
              <a:gd name="connsiteY715" fmla="*/ 3005404 h 6858000"/>
              <a:gd name="connsiteX716" fmla="*/ 32049 w 7467600"/>
              <a:gd name="connsiteY716" fmla="*/ 3065814 h 6858000"/>
              <a:gd name="connsiteX717" fmla="*/ 0 w 7467600"/>
              <a:gd name="connsiteY717" fmla="*/ 3108744 h 6858000"/>
              <a:gd name="connsiteX718" fmla="*/ 0 w 7467600"/>
              <a:gd name="connsiteY718" fmla="*/ 3058059 h 6858000"/>
              <a:gd name="connsiteX719" fmla="*/ 7610 w 7467600"/>
              <a:gd name="connsiteY719" fmla="*/ 3047889 h 6858000"/>
              <a:gd name="connsiteX720" fmla="*/ 52419 w 7467600"/>
              <a:gd name="connsiteY720" fmla="*/ 2987479 h 6858000"/>
              <a:gd name="connsiteX721" fmla="*/ 59142 w 7467600"/>
              <a:gd name="connsiteY721" fmla="*/ 2978488 h 6858000"/>
              <a:gd name="connsiteX722" fmla="*/ 0 w 7467600"/>
              <a:gd name="connsiteY722" fmla="*/ 3015334 h 6858000"/>
              <a:gd name="connsiteX723" fmla="*/ 0 w 7467600"/>
              <a:gd name="connsiteY723" fmla="*/ 2914286 h 6858000"/>
              <a:gd name="connsiteX724" fmla="*/ 36383 w 7467600"/>
              <a:gd name="connsiteY724" fmla="*/ 2901128 h 6858000"/>
              <a:gd name="connsiteX725" fmla="*/ 156329 w 7467600"/>
              <a:gd name="connsiteY725" fmla="*/ 2840533 h 6858000"/>
              <a:gd name="connsiteX726" fmla="*/ 358355 w 7467600"/>
              <a:gd name="connsiteY726" fmla="*/ 2620471 h 6858000"/>
              <a:gd name="connsiteX727" fmla="*/ 510577 w 7467600"/>
              <a:gd name="connsiteY727" fmla="*/ 2501244 h 6858000"/>
              <a:gd name="connsiteX728" fmla="*/ 211967 w 7467600"/>
              <a:gd name="connsiteY728" fmla="*/ 2479171 h 6858000"/>
              <a:gd name="connsiteX729" fmla="*/ 0 w 7467600"/>
              <a:gd name="connsiteY729" fmla="*/ 2476398 h 6858000"/>
              <a:gd name="connsiteX730" fmla="*/ 0 w 7467600"/>
              <a:gd name="connsiteY730" fmla="*/ 2389189 h 6858000"/>
              <a:gd name="connsiteX731" fmla="*/ 103062 w 7467600"/>
              <a:gd name="connsiteY731" fmla="*/ 2389518 h 6858000"/>
              <a:gd name="connsiteX732" fmla="*/ 510734 w 7467600"/>
              <a:gd name="connsiteY732" fmla="*/ 2416201 h 6858000"/>
              <a:gd name="connsiteX733" fmla="*/ 279257 w 7467600"/>
              <a:gd name="connsiteY733" fmla="*/ 2092102 h 6858000"/>
              <a:gd name="connsiteX734" fmla="*/ 65265 w 7467600"/>
              <a:gd name="connsiteY734" fmla="*/ 2006049 h 6858000"/>
              <a:gd name="connsiteX735" fmla="*/ 0 w 7467600"/>
              <a:gd name="connsiteY735" fmla="*/ 1982532 h 6858000"/>
              <a:gd name="connsiteX736" fmla="*/ 0 w 7467600"/>
              <a:gd name="connsiteY736" fmla="*/ 1912789 h 6858000"/>
              <a:gd name="connsiteX737" fmla="*/ 97460 w 7467600"/>
              <a:gd name="connsiteY737" fmla="*/ 1953725 h 6858000"/>
              <a:gd name="connsiteX738" fmla="*/ 221272 w 7467600"/>
              <a:gd name="connsiteY738" fmla="*/ 1980766 h 6858000"/>
              <a:gd name="connsiteX739" fmla="*/ 116765 w 7467600"/>
              <a:gd name="connsiteY739" fmla="*/ 1911033 h 6858000"/>
              <a:gd name="connsiteX740" fmla="*/ 16405 w 7467600"/>
              <a:gd name="connsiteY740" fmla="*/ 1803412 h 6858000"/>
              <a:gd name="connsiteX741" fmla="*/ 0 w 7467600"/>
              <a:gd name="connsiteY741" fmla="*/ 1784777 h 6858000"/>
              <a:gd name="connsiteX742" fmla="*/ 0 w 7467600"/>
              <a:gd name="connsiteY742" fmla="*/ 1740082 h 6858000"/>
              <a:gd name="connsiteX743" fmla="*/ 39394 w 7467600"/>
              <a:gd name="connsiteY743" fmla="*/ 1784856 h 6858000"/>
              <a:gd name="connsiteX744" fmla="*/ 135813 w 7467600"/>
              <a:gd name="connsiteY744" fmla="*/ 1888838 h 6858000"/>
              <a:gd name="connsiteX745" fmla="*/ 242575 w 7467600"/>
              <a:gd name="connsiteY745" fmla="*/ 1958841 h 6858000"/>
              <a:gd name="connsiteX746" fmla="*/ 82197 w 7467600"/>
              <a:gd name="connsiteY746" fmla="*/ 1754826 h 6858000"/>
              <a:gd name="connsiteX747" fmla="*/ 0 w 7467600"/>
              <a:gd name="connsiteY747" fmla="*/ 1679650 h 6858000"/>
              <a:gd name="connsiteX748" fmla="*/ 0 w 7467600"/>
              <a:gd name="connsiteY748" fmla="*/ 1602463 h 6858000"/>
              <a:gd name="connsiteX749" fmla="*/ 84689 w 7467600"/>
              <a:gd name="connsiteY749" fmla="*/ 1677442 h 6858000"/>
              <a:gd name="connsiteX750" fmla="*/ 298437 w 7467600"/>
              <a:gd name="connsiteY750" fmla="*/ 1968019 h 6858000"/>
              <a:gd name="connsiteX751" fmla="*/ 227269 w 7467600"/>
              <a:gd name="connsiteY751" fmla="*/ 1114064 h 6858000"/>
              <a:gd name="connsiteX752" fmla="*/ 248003 w 7467600"/>
              <a:gd name="connsiteY752" fmla="*/ 1089613 h 6858000"/>
              <a:gd name="connsiteX753" fmla="*/ 427020 w 7467600"/>
              <a:gd name="connsiteY753" fmla="*/ 1619803 h 6858000"/>
              <a:gd name="connsiteX754" fmla="*/ 340345 w 7467600"/>
              <a:gd name="connsiteY754" fmla="*/ 2027739 h 6858000"/>
              <a:gd name="connsiteX755" fmla="*/ 360865 w 7467600"/>
              <a:gd name="connsiteY755" fmla="*/ 2044827 h 6858000"/>
              <a:gd name="connsiteX756" fmla="*/ 560414 w 7467600"/>
              <a:gd name="connsiteY756" fmla="*/ 2421457 h 6858000"/>
              <a:gd name="connsiteX757" fmla="*/ 1359703 w 7467600"/>
              <a:gd name="connsiteY757" fmla="*/ 2578554 h 6858000"/>
              <a:gd name="connsiteX758" fmla="*/ 1359422 w 7467600"/>
              <a:gd name="connsiteY758" fmla="*/ 2577994 h 6858000"/>
              <a:gd name="connsiteX759" fmla="*/ 828701 w 7467600"/>
              <a:gd name="connsiteY759" fmla="*/ 1839520 h 6858000"/>
              <a:gd name="connsiteX760" fmla="*/ 494427 w 7467600"/>
              <a:gd name="connsiteY760" fmla="*/ 1092333 h 6858000"/>
              <a:gd name="connsiteX761" fmla="*/ 506322 w 7467600"/>
              <a:gd name="connsiteY761" fmla="*/ 1020997 h 6858000"/>
              <a:gd name="connsiteX762" fmla="*/ 4570198 w 7467600"/>
              <a:gd name="connsiteY762" fmla="*/ 978081 h 6858000"/>
              <a:gd name="connsiteX763" fmla="*/ 4523691 w 7467600"/>
              <a:gd name="connsiteY763" fmla="*/ 1127776 h 6858000"/>
              <a:gd name="connsiteX764" fmla="*/ 4509875 w 7467600"/>
              <a:gd name="connsiteY764" fmla="*/ 1167552 h 6858000"/>
              <a:gd name="connsiteX765" fmla="*/ 4478168 w 7467600"/>
              <a:gd name="connsiteY765" fmla="*/ 1260735 h 6858000"/>
              <a:gd name="connsiteX766" fmla="*/ 4409309 w 7467600"/>
              <a:gd name="connsiteY766" fmla="*/ 1666996 h 6858000"/>
              <a:gd name="connsiteX767" fmla="*/ 4370031 w 7467600"/>
              <a:gd name="connsiteY767" fmla="*/ 1955666 h 6858000"/>
              <a:gd name="connsiteX768" fmla="*/ 4570198 w 7467600"/>
              <a:gd name="connsiteY768" fmla="*/ 978081 h 6858000"/>
              <a:gd name="connsiteX769" fmla="*/ 4557898 w 7467600"/>
              <a:gd name="connsiteY769" fmla="*/ 900011 h 6858000"/>
              <a:gd name="connsiteX770" fmla="*/ 4344840 w 7467600"/>
              <a:gd name="connsiteY770" fmla="*/ 1922038 h 6858000"/>
              <a:gd name="connsiteX771" fmla="*/ 4378710 w 7467600"/>
              <a:gd name="connsiteY771" fmla="*/ 1665516 h 6858000"/>
              <a:gd name="connsiteX772" fmla="*/ 4448798 w 7467600"/>
              <a:gd name="connsiteY772" fmla="*/ 1253024 h 6858000"/>
              <a:gd name="connsiteX773" fmla="*/ 4480315 w 7467600"/>
              <a:gd name="connsiteY773" fmla="*/ 1158454 h 6858000"/>
              <a:gd name="connsiteX774" fmla="*/ 4494133 w 7467600"/>
              <a:gd name="connsiteY774" fmla="*/ 1118676 h 6858000"/>
              <a:gd name="connsiteX775" fmla="*/ 4557898 w 7467600"/>
              <a:gd name="connsiteY775" fmla="*/ 900011 h 6858000"/>
              <a:gd name="connsiteX776" fmla="*/ 5870151 w 7467600"/>
              <a:gd name="connsiteY776" fmla="*/ 898890 h 6858000"/>
              <a:gd name="connsiteX777" fmla="*/ 5861335 w 7467600"/>
              <a:gd name="connsiteY777" fmla="*/ 899177 h 6858000"/>
              <a:gd name="connsiteX778" fmla="*/ 5843702 w 7467600"/>
              <a:gd name="connsiteY778" fmla="*/ 899748 h 6858000"/>
              <a:gd name="connsiteX779" fmla="*/ 5651107 w 7467600"/>
              <a:gd name="connsiteY779" fmla="*/ 920306 h 6858000"/>
              <a:gd name="connsiteX780" fmla="*/ 5459407 w 7467600"/>
              <a:gd name="connsiteY780" fmla="*/ 940975 h 6858000"/>
              <a:gd name="connsiteX781" fmla="*/ 5374846 w 7467600"/>
              <a:gd name="connsiteY781" fmla="*/ 941988 h 6858000"/>
              <a:gd name="connsiteX782" fmla="*/ 5256105 w 7467600"/>
              <a:gd name="connsiteY782" fmla="*/ 945632 h 6858000"/>
              <a:gd name="connsiteX783" fmla="*/ 5107071 w 7467600"/>
              <a:gd name="connsiteY783" fmla="*/ 969720 h 6858000"/>
              <a:gd name="connsiteX784" fmla="*/ 4998681 w 7467600"/>
              <a:gd name="connsiteY784" fmla="*/ 988771 h 6858000"/>
              <a:gd name="connsiteX785" fmla="*/ 5870151 w 7467600"/>
              <a:gd name="connsiteY785" fmla="*/ 898890 h 6858000"/>
              <a:gd name="connsiteX786" fmla="*/ 5504425 w 7467600"/>
              <a:gd name="connsiteY786" fmla="*/ 848067 h 6858000"/>
              <a:gd name="connsiteX787" fmla="*/ 4968849 w 7467600"/>
              <a:gd name="connsiteY787" fmla="*/ 962318 h 6858000"/>
              <a:gd name="connsiteX788" fmla="*/ 5104039 w 7467600"/>
              <a:gd name="connsiteY788" fmla="*/ 940634 h 6858000"/>
              <a:gd name="connsiteX789" fmla="*/ 5256311 w 7467600"/>
              <a:gd name="connsiteY789" fmla="*/ 916490 h 6858000"/>
              <a:gd name="connsiteX790" fmla="*/ 5377381 w 7467600"/>
              <a:gd name="connsiteY790" fmla="*/ 912671 h 6858000"/>
              <a:gd name="connsiteX791" fmla="*/ 5460148 w 7467600"/>
              <a:gd name="connsiteY791" fmla="*/ 911442 h 6858000"/>
              <a:gd name="connsiteX792" fmla="*/ 5648971 w 7467600"/>
              <a:gd name="connsiteY792" fmla="*/ 891331 h 6858000"/>
              <a:gd name="connsiteX793" fmla="*/ 5844807 w 7467600"/>
              <a:gd name="connsiteY793" fmla="*/ 870718 h 6858000"/>
              <a:gd name="connsiteX794" fmla="*/ 5862975 w 7467600"/>
              <a:gd name="connsiteY794" fmla="*/ 869756 h 6858000"/>
              <a:gd name="connsiteX795" fmla="*/ 5920887 w 7467600"/>
              <a:gd name="connsiteY795" fmla="*/ 865929 h 6858000"/>
              <a:gd name="connsiteX796" fmla="*/ 5504425 w 7467600"/>
              <a:gd name="connsiteY796" fmla="*/ 848067 h 6858000"/>
              <a:gd name="connsiteX797" fmla="*/ 3607114 w 7467600"/>
              <a:gd name="connsiteY797" fmla="*/ 467441 h 6858000"/>
              <a:gd name="connsiteX798" fmla="*/ 3296242 w 7467600"/>
              <a:gd name="connsiteY798" fmla="*/ 807991 h 6858000"/>
              <a:gd name="connsiteX799" fmla="*/ 3174674 w 7467600"/>
              <a:gd name="connsiteY799" fmla="*/ 919759 h 6858000"/>
              <a:gd name="connsiteX800" fmla="*/ 3042978 w 7467600"/>
              <a:gd name="connsiteY800" fmla="*/ 1054894 h 6858000"/>
              <a:gd name="connsiteX801" fmla="*/ 2968914 w 7467600"/>
              <a:gd name="connsiteY801" fmla="*/ 1133756 h 6858000"/>
              <a:gd name="connsiteX802" fmla="*/ 3103823 w 7467600"/>
              <a:gd name="connsiteY802" fmla="*/ 1026814 h 6858000"/>
              <a:gd name="connsiteX803" fmla="*/ 3607114 w 7467600"/>
              <a:gd name="connsiteY803" fmla="*/ 467441 h 6858000"/>
              <a:gd name="connsiteX804" fmla="*/ 3744487 w 7467600"/>
              <a:gd name="connsiteY804" fmla="*/ 383136 h 6858000"/>
              <a:gd name="connsiteX805" fmla="*/ 3970213 w 7467600"/>
              <a:gd name="connsiteY805" fmla="*/ 995559 h 6858000"/>
              <a:gd name="connsiteX806" fmla="*/ 3744487 w 7467600"/>
              <a:gd name="connsiteY806" fmla="*/ 383136 h 6858000"/>
              <a:gd name="connsiteX807" fmla="*/ 3624562 w 7467600"/>
              <a:gd name="connsiteY807" fmla="*/ 367041 h 6858000"/>
              <a:gd name="connsiteX808" fmla="*/ 3489712 w 7467600"/>
              <a:gd name="connsiteY808" fmla="*/ 485386 h 6858000"/>
              <a:gd name="connsiteX809" fmla="*/ 3182994 w 7467600"/>
              <a:gd name="connsiteY809" fmla="*/ 828265 h 6858000"/>
              <a:gd name="connsiteX810" fmla="*/ 2892114 w 7467600"/>
              <a:gd name="connsiteY810" fmla="*/ 1172635 h 6858000"/>
              <a:gd name="connsiteX811" fmla="*/ 3021459 w 7467600"/>
              <a:gd name="connsiteY811" fmla="*/ 1035385 h 6858000"/>
              <a:gd name="connsiteX812" fmla="*/ 3153873 w 7467600"/>
              <a:gd name="connsiteY812" fmla="*/ 898971 h 6858000"/>
              <a:gd name="connsiteX813" fmla="*/ 3276511 w 7467600"/>
              <a:gd name="connsiteY813" fmla="*/ 786423 h 6858000"/>
              <a:gd name="connsiteX814" fmla="*/ 3584154 w 7467600"/>
              <a:gd name="connsiteY814" fmla="*/ 448218 h 6858000"/>
              <a:gd name="connsiteX815" fmla="*/ 3624562 w 7467600"/>
              <a:gd name="connsiteY815" fmla="*/ 367041 h 6858000"/>
              <a:gd name="connsiteX816" fmla="*/ 3766672 w 7467600"/>
              <a:gd name="connsiteY816" fmla="*/ 359429 h 6858000"/>
              <a:gd name="connsiteX817" fmla="*/ 3996338 w 7467600"/>
              <a:gd name="connsiteY817" fmla="*/ 968237 h 6858000"/>
              <a:gd name="connsiteX818" fmla="*/ 3766672 w 7467600"/>
              <a:gd name="connsiteY818" fmla="*/ 359429 h 6858000"/>
              <a:gd name="connsiteX819" fmla="*/ 5805386 w 7467600"/>
              <a:gd name="connsiteY819" fmla="*/ 239240 h 6858000"/>
              <a:gd name="connsiteX820" fmla="*/ 5736947 w 7467600"/>
              <a:gd name="connsiteY820" fmla="*/ 261367 h 6858000"/>
              <a:gd name="connsiteX821" fmla="*/ 5427012 w 7467600"/>
              <a:gd name="connsiteY821" fmla="*/ 311272 h 6858000"/>
              <a:gd name="connsiteX822" fmla="*/ 5147818 w 7467600"/>
              <a:gd name="connsiteY822" fmla="*/ 322112 h 6858000"/>
              <a:gd name="connsiteX823" fmla="*/ 5060854 w 7467600"/>
              <a:gd name="connsiteY823" fmla="*/ 311882 h 6858000"/>
              <a:gd name="connsiteX824" fmla="*/ 4945989 w 7467600"/>
              <a:gd name="connsiteY824" fmla="*/ 300516 h 6858000"/>
              <a:gd name="connsiteX825" fmla="*/ 5410479 w 7467600"/>
              <a:gd name="connsiteY825" fmla="*/ 348434 h 6858000"/>
              <a:gd name="connsiteX826" fmla="*/ 5805386 w 7467600"/>
              <a:gd name="connsiteY826" fmla="*/ 239240 h 6858000"/>
              <a:gd name="connsiteX827" fmla="*/ 5905192 w 7467600"/>
              <a:gd name="connsiteY827" fmla="*/ 163079 h 6858000"/>
              <a:gd name="connsiteX828" fmla="*/ 5865655 w 7467600"/>
              <a:gd name="connsiteY828" fmla="*/ 171901 h 6858000"/>
              <a:gd name="connsiteX829" fmla="*/ 5259740 w 7467600"/>
              <a:gd name="connsiteY829" fmla="*/ 257013 h 6858000"/>
              <a:gd name="connsiteX830" fmla="*/ 5208466 w 7467600"/>
              <a:gd name="connsiteY830" fmla="*/ 257550 h 6858000"/>
              <a:gd name="connsiteX831" fmla="*/ 4980204 w 7467600"/>
              <a:gd name="connsiteY831" fmla="*/ 271903 h 6858000"/>
              <a:gd name="connsiteX832" fmla="*/ 5068068 w 7467600"/>
              <a:gd name="connsiteY832" fmla="*/ 282244 h 6858000"/>
              <a:gd name="connsiteX833" fmla="*/ 5153231 w 7467600"/>
              <a:gd name="connsiteY833" fmla="*/ 292240 h 6858000"/>
              <a:gd name="connsiteX834" fmla="*/ 5426491 w 7467600"/>
              <a:gd name="connsiteY834" fmla="*/ 281128 h 6858000"/>
              <a:gd name="connsiteX835" fmla="*/ 5731212 w 7467600"/>
              <a:gd name="connsiteY835" fmla="*/ 231951 h 6858000"/>
              <a:gd name="connsiteX836" fmla="*/ 5905192 w 7467600"/>
              <a:gd name="connsiteY836" fmla="*/ 163079 h 6858000"/>
              <a:gd name="connsiteX837" fmla="*/ 5944437 w 7467600"/>
              <a:gd name="connsiteY837" fmla="*/ 113829 h 6858000"/>
              <a:gd name="connsiteX838" fmla="*/ 5825032 w 7467600"/>
              <a:gd name="connsiteY838" fmla="*/ 146405 h 6858000"/>
              <a:gd name="connsiteX839" fmla="*/ 4955599 w 7467600"/>
              <a:gd name="connsiteY839" fmla="*/ 247008 h 6858000"/>
              <a:gd name="connsiteX840" fmla="*/ 5210104 w 7467600"/>
              <a:gd name="connsiteY840" fmla="*/ 228123 h 6858000"/>
              <a:gd name="connsiteX841" fmla="*/ 5261015 w 7467600"/>
              <a:gd name="connsiteY841" fmla="*/ 227087 h 6858000"/>
              <a:gd name="connsiteX842" fmla="*/ 5861181 w 7467600"/>
              <a:gd name="connsiteY842" fmla="*/ 143093 h 6858000"/>
              <a:gd name="connsiteX843" fmla="*/ 5961252 w 7467600"/>
              <a:gd name="connsiteY843" fmla="*/ 114820 h 6858000"/>
              <a:gd name="connsiteX844" fmla="*/ 5944437 w 7467600"/>
              <a:gd name="connsiteY844" fmla="*/ 113829 h 6858000"/>
              <a:gd name="connsiteX845" fmla="*/ 3882765 w 7467600"/>
              <a:gd name="connsiteY845" fmla="*/ 0 h 6858000"/>
              <a:gd name="connsiteX846" fmla="*/ 3995099 w 7467600"/>
              <a:gd name="connsiteY846" fmla="*/ 0 h 6858000"/>
              <a:gd name="connsiteX847" fmla="*/ 4163818 w 7467600"/>
              <a:gd name="connsiteY847" fmla="*/ 234104 h 6858000"/>
              <a:gd name="connsiteX848" fmla="*/ 4172099 w 7467600"/>
              <a:gd name="connsiteY848" fmla="*/ 234207 h 6858000"/>
              <a:gd name="connsiteX849" fmla="*/ 4784282 w 7467600"/>
              <a:gd name="connsiteY849" fmla="*/ 276561 h 6858000"/>
              <a:gd name="connsiteX850" fmla="*/ 4801687 w 7467600"/>
              <a:gd name="connsiteY850" fmla="*/ 267764 h 6858000"/>
              <a:gd name="connsiteX851" fmla="*/ 6082788 w 7467600"/>
              <a:gd name="connsiteY851" fmla="*/ 64119 h 6858000"/>
              <a:gd name="connsiteX852" fmla="*/ 6099442 w 7467600"/>
              <a:gd name="connsiteY852" fmla="*/ 82568 h 6858000"/>
              <a:gd name="connsiteX853" fmla="*/ 4804137 w 7467600"/>
              <a:gd name="connsiteY853" fmla="*/ 320931 h 6858000"/>
              <a:gd name="connsiteX854" fmla="*/ 4227047 w 7467600"/>
              <a:gd name="connsiteY854" fmla="*/ 313415 h 6858000"/>
              <a:gd name="connsiteX855" fmla="*/ 4346041 w 7467600"/>
              <a:gd name="connsiteY855" fmla="*/ 456086 h 6858000"/>
              <a:gd name="connsiteX856" fmla="*/ 4870967 w 7467600"/>
              <a:gd name="connsiteY856" fmla="*/ 963061 h 6858000"/>
              <a:gd name="connsiteX857" fmla="*/ 4889647 w 7467600"/>
              <a:gd name="connsiteY857" fmla="*/ 957147 h 6858000"/>
              <a:gd name="connsiteX858" fmla="*/ 5422504 w 7467600"/>
              <a:gd name="connsiteY858" fmla="*/ 805191 h 6858000"/>
              <a:gd name="connsiteX859" fmla="*/ 6087656 w 7467600"/>
              <a:gd name="connsiteY859" fmla="*/ 826703 h 6858000"/>
              <a:gd name="connsiteX860" fmla="*/ 6058717 w 7467600"/>
              <a:gd name="connsiteY860" fmla="*/ 865992 h 6858000"/>
              <a:gd name="connsiteX861" fmla="*/ 4974153 w 7467600"/>
              <a:gd name="connsiteY861" fmla="*/ 1045456 h 6858000"/>
              <a:gd name="connsiteX862" fmla="*/ 5627835 w 7467600"/>
              <a:gd name="connsiteY862" fmla="*/ 1472077 h 6858000"/>
              <a:gd name="connsiteX863" fmla="*/ 5629817 w 7467600"/>
              <a:gd name="connsiteY863" fmla="*/ 1471412 h 6858000"/>
              <a:gd name="connsiteX864" fmla="*/ 5634124 w 7467600"/>
              <a:gd name="connsiteY864" fmla="*/ 1470572 h 6858000"/>
              <a:gd name="connsiteX865" fmla="*/ 5755832 w 7467600"/>
              <a:gd name="connsiteY865" fmla="*/ 1383886 h 6858000"/>
              <a:gd name="connsiteX866" fmla="*/ 6014186 w 7467600"/>
              <a:gd name="connsiteY866" fmla="*/ 1279799 h 6858000"/>
              <a:gd name="connsiteX867" fmla="*/ 6901619 w 7467600"/>
              <a:gd name="connsiteY867" fmla="*/ 1047874 h 6858000"/>
              <a:gd name="connsiteX868" fmla="*/ 6931566 w 7467600"/>
              <a:gd name="connsiteY868" fmla="*/ 1062034 h 6858000"/>
              <a:gd name="connsiteX869" fmla="*/ 5790982 w 7467600"/>
              <a:gd name="connsiteY869" fmla="*/ 1561380 h 6858000"/>
              <a:gd name="connsiteX870" fmla="*/ 6188971 w 7467600"/>
              <a:gd name="connsiteY870" fmla="*/ 1755168 h 6858000"/>
              <a:gd name="connsiteX871" fmla="*/ 6202446 w 7467600"/>
              <a:gd name="connsiteY871" fmla="*/ 1752268 h 6858000"/>
              <a:gd name="connsiteX872" fmla="*/ 7179560 w 7467600"/>
              <a:gd name="connsiteY872" fmla="*/ 1467551 h 6858000"/>
              <a:gd name="connsiteX873" fmla="*/ 7158730 w 7467600"/>
              <a:gd name="connsiteY873" fmla="*/ 1507835 h 6858000"/>
              <a:gd name="connsiteX874" fmla="*/ 6326959 w 7467600"/>
              <a:gd name="connsiteY874" fmla="*/ 1817686 h 6858000"/>
              <a:gd name="connsiteX875" fmla="*/ 6537433 w 7467600"/>
              <a:gd name="connsiteY875" fmla="*/ 1907790 h 6858000"/>
              <a:gd name="connsiteX876" fmla="*/ 6550221 w 7467600"/>
              <a:gd name="connsiteY876" fmla="*/ 1910729 h 6858000"/>
              <a:gd name="connsiteX877" fmla="*/ 6964438 w 7467600"/>
              <a:gd name="connsiteY877" fmla="*/ 2209505 h 6858000"/>
              <a:gd name="connsiteX878" fmla="*/ 7367862 w 7467600"/>
              <a:gd name="connsiteY878" fmla="*/ 2806833 h 6858000"/>
              <a:gd name="connsiteX879" fmla="*/ 7364329 w 7467600"/>
              <a:gd name="connsiteY879" fmla="*/ 2826907 h 6858000"/>
              <a:gd name="connsiteX880" fmla="*/ 7290545 w 7467600"/>
              <a:gd name="connsiteY880" fmla="*/ 2850663 h 6858000"/>
              <a:gd name="connsiteX881" fmla="*/ 6472036 w 7467600"/>
              <a:gd name="connsiteY881" fmla="*/ 1959003 h 6858000"/>
              <a:gd name="connsiteX882" fmla="*/ 5792897 w 7467600"/>
              <a:gd name="connsiteY882" fmla="*/ 1647747 h 6858000"/>
              <a:gd name="connsiteX883" fmla="*/ 5842751 w 7467600"/>
              <a:gd name="connsiteY883" fmla="*/ 1816112 h 6858000"/>
              <a:gd name="connsiteX884" fmla="*/ 5847424 w 7467600"/>
              <a:gd name="connsiteY884" fmla="*/ 1815776 h 6858000"/>
              <a:gd name="connsiteX885" fmla="*/ 6399821 w 7467600"/>
              <a:gd name="connsiteY885" fmla="*/ 2344799 h 6858000"/>
              <a:gd name="connsiteX886" fmla="*/ 6323232 w 7467600"/>
              <a:gd name="connsiteY886" fmla="*/ 2389634 h 6858000"/>
              <a:gd name="connsiteX887" fmla="*/ 5942958 w 7467600"/>
              <a:gd name="connsiteY887" fmla="*/ 2077708 h 6858000"/>
              <a:gd name="connsiteX888" fmla="*/ 5921559 w 7467600"/>
              <a:gd name="connsiteY888" fmla="*/ 2378596 h 6858000"/>
              <a:gd name="connsiteX889" fmla="*/ 5817651 w 7467600"/>
              <a:gd name="connsiteY889" fmla="*/ 3023919 h 6858000"/>
              <a:gd name="connsiteX890" fmla="*/ 5729634 w 7467600"/>
              <a:gd name="connsiteY890" fmla="*/ 3051849 h 6858000"/>
              <a:gd name="connsiteX891" fmla="*/ 5611018 w 7467600"/>
              <a:gd name="connsiteY891" fmla="*/ 2316769 h 6858000"/>
              <a:gd name="connsiteX892" fmla="*/ 5687608 w 7467600"/>
              <a:gd name="connsiteY892" fmla="*/ 2039972 h 6858000"/>
              <a:gd name="connsiteX893" fmla="*/ 5657554 w 7467600"/>
              <a:gd name="connsiteY893" fmla="*/ 1576445 h 6858000"/>
              <a:gd name="connsiteX894" fmla="*/ 5150475 w 7467600"/>
              <a:gd name="connsiteY894" fmla="*/ 1274012 h 6858000"/>
              <a:gd name="connsiteX895" fmla="*/ 5349142 w 7467600"/>
              <a:gd name="connsiteY895" fmla="*/ 2204405 h 6858000"/>
              <a:gd name="connsiteX896" fmla="*/ 5262214 w 7467600"/>
              <a:gd name="connsiteY896" fmla="*/ 2233836 h 6858000"/>
              <a:gd name="connsiteX897" fmla="*/ 4981539 w 7467600"/>
              <a:gd name="connsiteY897" fmla="*/ 1542201 h 6858000"/>
              <a:gd name="connsiteX898" fmla="*/ 4958461 w 7467600"/>
              <a:gd name="connsiteY898" fmla="*/ 1136957 h 6858000"/>
              <a:gd name="connsiteX899" fmla="*/ 4655015 w 7467600"/>
              <a:gd name="connsiteY899" fmla="*/ 891426 h 6858000"/>
              <a:gd name="connsiteX900" fmla="*/ 4348002 w 7467600"/>
              <a:gd name="connsiteY900" fmla="*/ 2205895 h 6858000"/>
              <a:gd name="connsiteX901" fmla="*/ 4262250 w 7467600"/>
              <a:gd name="connsiteY901" fmla="*/ 2219972 h 6858000"/>
              <a:gd name="connsiteX902" fmla="*/ 4550611 w 7467600"/>
              <a:gd name="connsiteY902" fmla="*/ 817540 h 6858000"/>
              <a:gd name="connsiteX903" fmla="*/ 4564418 w 7467600"/>
              <a:gd name="connsiteY903" fmla="*/ 808293 h 6858000"/>
              <a:gd name="connsiteX904" fmla="*/ 4266388 w 7467600"/>
              <a:gd name="connsiteY904" fmla="*/ 500083 h 6858000"/>
              <a:gd name="connsiteX905" fmla="*/ 4032842 w 7467600"/>
              <a:gd name="connsiteY905" fmla="*/ 211809 h 6858000"/>
              <a:gd name="connsiteX906" fmla="*/ 3882765 w 7467600"/>
              <a:gd name="connsiteY906" fmla="*/ 0 h 6858000"/>
              <a:gd name="connsiteX907" fmla="*/ 3721337 w 7467600"/>
              <a:gd name="connsiteY907" fmla="*/ 0 h 6858000"/>
              <a:gd name="connsiteX908" fmla="*/ 3797544 w 7467600"/>
              <a:gd name="connsiteY908" fmla="*/ 0 h 6858000"/>
              <a:gd name="connsiteX909" fmla="*/ 3775734 w 7467600"/>
              <a:gd name="connsiteY909" fmla="*/ 95131 h 6858000"/>
              <a:gd name="connsiteX910" fmla="*/ 3724807 w 7467600"/>
              <a:gd name="connsiteY910" fmla="*/ 272257 h 6858000"/>
              <a:gd name="connsiteX911" fmla="*/ 3726844 w 7467600"/>
              <a:gd name="connsiteY911" fmla="*/ 282988 h 6858000"/>
              <a:gd name="connsiteX912" fmla="*/ 3742664 w 7467600"/>
              <a:gd name="connsiteY912" fmla="*/ 279918 h 6858000"/>
              <a:gd name="connsiteX913" fmla="*/ 4103910 w 7467600"/>
              <a:gd name="connsiteY913" fmla="*/ 1161917 h 6858000"/>
              <a:gd name="connsiteX914" fmla="*/ 4020269 w 7467600"/>
              <a:gd name="connsiteY914" fmla="*/ 1200406 h 6858000"/>
              <a:gd name="connsiteX915" fmla="*/ 3674882 w 7467600"/>
              <a:gd name="connsiteY915" fmla="*/ 488524 h 6858000"/>
              <a:gd name="connsiteX916" fmla="*/ 3132682 w 7467600"/>
              <a:gd name="connsiteY916" fmla="*/ 1072284 h 6858000"/>
              <a:gd name="connsiteX917" fmla="*/ 2716346 w 7467600"/>
              <a:gd name="connsiteY917" fmla="*/ 1276376 h 6858000"/>
              <a:gd name="connsiteX918" fmla="*/ 2716772 w 7467600"/>
              <a:gd name="connsiteY918" fmla="*/ 1255462 h 6858000"/>
              <a:gd name="connsiteX919" fmla="*/ 3471096 w 7467600"/>
              <a:gd name="connsiteY919" fmla="*/ 437072 h 6858000"/>
              <a:gd name="connsiteX920" fmla="*/ 3639057 w 7467600"/>
              <a:gd name="connsiteY920" fmla="*/ 286334 h 6858000"/>
              <a:gd name="connsiteX921" fmla="*/ 3640309 w 7467600"/>
              <a:gd name="connsiteY921" fmla="*/ 284664 h 6858000"/>
              <a:gd name="connsiteX922" fmla="*/ 3646022 w 7467600"/>
              <a:gd name="connsiteY922" fmla="*/ 276711 h 6858000"/>
              <a:gd name="connsiteX923" fmla="*/ 3707943 w 7467600"/>
              <a:gd name="connsiteY923" fmla="*/ 65958 h 6858000"/>
              <a:gd name="connsiteX924" fmla="*/ 3721337 w 7467600"/>
              <a:gd name="connsiteY924" fmla="*/ 0 h 6858000"/>
              <a:gd name="connsiteX925" fmla="*/ 2867960 w 7467600"/>
              <a:gd name="connsiteY925" fmla="*/ 0 h 6858000"/>
              <a:gd name="connsiteX926" fmla="*/ 2926351 w 7467600"/>
              <a:gd name="connsiteY926" fmla="*/ 0 h 6858000"/>
              <a:gd name="connsiteX927" fmla="*/ 2902823 w 7467600"/>
              <a:gd name="connsiteY927" fmla="*/ 262929 h 6858000"/>
              <a:gd name="connsiteX928" fmla="*/ 2940663 w 7467600"/>
              <a:gd name="connsiteY928" fmla="*/ 140884 h 6858000"/>
              <a:gd name="connsiteX929" fmla="*/ 2947039 w 7467600"/>
              <a:gd name="connsiteY929" fmla="*/ 122524 h 6858000"/>
              <a:gd name="connsiteX930" fmla="*/ 2984316 w 7467600"/>
              <a:gd name="connsiteY930" fmla="*/ 0 h 6858000"/>
              <a:gd name="connsiteX931" fmla="*/ 3016114 w 7467600"/>
              <a:gd name="connsiteY931" fmla="*/ 0 h 6858000"/>
              <a:gd name="connsiteX932" fmla="*/ 2979949 w 7467600"/>
              <a:gd name="connsiteY932" fmla="*/ 119274 h 6858000"/>
              <a:gd name="connsiteX933" fmla="*/ 3023879 w 7467600"/>
              <a:gd name="connsiteY933" fmla="*/ 0 h 6858000"/>
              <a:gd name="connsiteX934" fmla="*/ 3105400 w 7467600"/>
              <a:gd name="connsiteY934" fmla="*/ 0 h 6858000"/>
              <a:gd name="connsiteX935" fmla="*/ 3094669 w 7467600"/>
              <a:gd name="connsiteY935" fmla="*/ 30308 h 6858000"/>
              <a:gd name="connsiteX936" fmla="*/ 2901945 w 7467600"/>
              <a:gd name="connsiteY936" fmla="*/ 466538 h 6858000"/>
              <a:gd name="connsiteX937" fmla="*/ 2815209 w 7467600"/>
              <a:gd name="connsiteY937" fmla="*/ 497361 h 6858000"/>
              <a:gd name="connsiteX938" fmla="*/ 2844845 w 7467600"/>
              <a:gd name="connsiteY938" fmla="*/ 127638 h 6858000"/>
              <a:gd name="connsiteX939" fmla="*/ 2867960 w 7467600"/>
              <a:gd name="connsiteY939" fmla="*/ 0 h 6858000"/>
              <a:gd name="connsiteX940" fmla="*/ 1057230 w 7467600"/>
              <a:gd name="connsiteY940" fmla="*/ 0 h 6858000"/>
              <a:gd name="connsiteX941" fmla="*/ 1111003 w 7467600"/>
              <a:gd name="connsiteY941" fmla="*/ 0 h 6858000"/>
              <a:gd name="connsiteX942" fmla="*/ 1125553 w 7467600"/>
              <a:gd name="connsiteY942" fmla="*/ 52588 h 6858000"/>
              <a:gd name="connsiteX943" fmla="*/ 1304276 w 7467600"/>
              <a:gd name="connsiteY943" fmla="*/ 476275 h 6858000"/>
              <a:gd name="connsiteX944" fmla="*/ 1492066 w 7467600"/>
              <a:gd name="connsiteY944" fmla="*/ 886333 h 6858000"/>
              <a:gd name="connsiteX945" fmla="*/ 1423698 w 7467600"/>
              <a:gd name="connsiteY945" fmla="*/ 710817 h 6858000"/>
              <a:gd name="connsiteX946" fmla="*/ 1357609 w 7467600"/>
              <a:gd name="connsiteY946" fmla="*/ 532892 h 6858000"/>
              <a:gd name="connsiteX947" fmla="*/ 1309550 w 7467600"/>
              <a:gd name="connsiteY947" fmla="*/ 374031 h 6858000"/>
              <a:gd name="connsiteX948" fmla="*/ 1193673 w 7467600"/>
              <a:gd name="connsiteY948" fmla="*/ 49533 h 6858000"/>
              <a:gd name="connsiteX949" fmla="*/ 1164391 w 7467600"/>
              <a:gd name="connsiteY949" fmla="*/ 0 h 6858000"/>
              <a:gd name="connsiteX950" fmla="*/ 1200666 w 7467600"/>
              <a:gd name="connsiteY950" fmla="*/ 0 h 6858000"/>
              <a:gd name="connsiteX951" fmla="*/ 1223408 w 7467600"/>
              <a:gd name="connsiteY951" fmla="*/ 38996 h 6858000"/>
              <a:gd name="connsiteX952" fmla="*/ 1339635 w 7467600"/>
              <a:gd name="connsiteY952" fmla="*/ 365517 h 6858000"/>
              <a:gd name="connsiteX953" fmla="*/ 1387469 w 7467600"/>
              <a:gd name="connsiteY953" fmla="*/ 523079 h 6858000"/>
              <a:gd name="connsiteX954" fmla="*/ 1452685 w 7467600"/>
              <a:gd name="connsiteY954" fmla="*/ 699806 h 6858000"/>
              <a:gd name="connsiteX955" fmla="*/ 1492092 w 7467600"/>
              <a:gd name="connsiteY955" fmla="*/ 800424 h 6858000"/>
              <a:gd name="connsiteX956" fmla="*/ 1455302 w 7467600"/>
              <a:gd name="connsiteY956" fmla="*/ 632913 h 6858000"/>
              <a:gd name="connsiteX957" fmla="*/ 1222336 w 7467600"/>
              <a:gd name="connsiteY957" fmla="*/ 9480 h 6858000"/>
              <a:gd name="connsiteX958" fmla="*/ 1214634 w 7467600"/>
              <a:gd name="connsiteY958" fmla="*/ 0 h 6858000"/>
              <a:gd name="connsiteX959" fmla="*/ 1289827 w 7467600"/>
              <a:gd name="connsiteY959" fmla="*/ 0 h 6858000"/>
              <a:gd name="connsiteX960" fmla="*/ 1321076 w 7467600"/>
              <a:gd name="connsiteY960" fmla="*/ 59722 h 6858000"/>
              <a:gd name="connsiteX961" fmla="*/ 1512579 w 7467600"/>
              <a:gd name="connsiteY961" fmla="*/ 626441 h 6858000"/>
              <a:gd name="connsiteX962" fmla="*/ 1506076 w 7467600"/>
              <a:gd name="connsiteY962" fmla="*/ 1089289 h 6858000"/>
              <a:gd name="connsiteX963" fmla="*/ 1486346 w 7467600"/>
              <a:gd name="connsiteY963" fmla="*/ 1079919 h 6858000"/>
              <a:gd name="connsiteX964" fmla="*/ 1070511 w 7467600"/>
              <a:gd name="connsiteY964" fmla="*/ 48609 h 6858000"/>
              <a:gd name="connsiteX965" fmla="*/ 1057230 w 7467600"/>
              <a:gd name="connsiteY965" fmla="*/ 0 h 6858000"/>
              <a:gd name="connsiteX966" fmla="*/ 43151 w 7467600"/>
              <a:gd name="connsiteY966" fmla="*/ 0 h 6858000"/>
              <a:gd name="connsiteX967" fmla="*/ 95283 w 7467600"/>
              <a:gd name="connsiteY967" fmla="*/ 0 h 6858000"/>
              <a:gd name="connsiteX968" fmla="*/ 300708 w 7467600"/>
              <a:gd name="connsiteY968" fmla="*/ 154571 h 6858000"/>
              <a:gd name="connsiteX969" fmla="*/ 530414 w 7467600"/>
              <a:gd name="connsiteY969" fmla="*/ 354673 h 6858000"/>
              <a:gd name="connsiteX970" fmla="*/ 333785 w 7467600"/>
              <a:gd name="connsiteY970" fmla="*/ 161564 h 6858000"/>
              <a:gd name="connsiteX971" fmla="*/ 147005 w 7467600"/>
              <a:gd name="connsiteY971" fmla="*/ 0 h 6858000"/>
              <a:gd name="connsiteX972" fmla="*/ 272509 w 7467600"/>
              <a:gd name="connsiteY972" fmla="*/ 0 h 6858000"/>
              <a:gd name="connsiteX973" fmla="*/ 326276 w 7467600"/>
              <a:gd name="connsiteY973" fmla="*/ 45847 h 6858000"/>
              <a:gd name="connsiteX974" fmla="*/ 823759 w 7467600"/>
              <a:gd name="connsiteY974" fmla="*/ 574145 h 6858000"/>
              <a:gd name="connsiteX975" fmla="*/ 811254 w 7467600"/>
              <a:gd name="connsiteY975" fmla="*/ 665546 h 6858000"/>
              <a:gd name="connsiteX976" fmla="*/ 154042 w 7467600"/>
              <a:gd name="connsiteY976" fmla="*/ 261522 h 6858000"/>
              <a:gd name="connsiteX977" fmla="*/ 13550 w 7467600"/>
              <a:gd name="connsiteY977" fmla="*/ 158423 h 6858000"/>
              <a:gd name="connsiteX978" fmla="*/ 0 w 7467600"/>
              <a:gd name="connsiteY978" fmla="*/ 146618 h 6858000"/>
              <a:gd name="connsiteX979" fmla="*/ 0 w 7467600"/>
              <a:gd name="connsiteY979" fmla="*/ 59161 h 6858000"/>
              <a:gd name="connsiteX980" fmla="*/ 45427 w 7467600"/>
              <a:gd name="connsiteY980" fmla="*/ 101078 h 6858000"/>
              <a:gd name="connsiteX981" fmla="*/ 630103 w 7467600"/>
              <a:gd name="connsiteY981" fmla="*/ 485885 h 6858000"/>
              <a:gd name="connsiteX982" fmla="*/ 532040 w 7467600"/>
              <a:gd name="connsiteY982" fmla="*/ 399359 h 6858000"/>
              <a:gd name="connsiteX983" fmla="*/ 517618 w 7467600"/>
              <a:gd name="connsiteY983" fmla="*/ 385726 h 6858000"/>
              <a:gd name="connsiteX984" fmla="*/ 285074 w 7467600"/>
              <a:gd name="connsiteY984" fmla="*/ 182755 h 6858000"/>
              <a:gd name="connsiteX985" fmla="*/ 43151 w 7467600"/>
              <a:gd name="connsiteY98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1903353 w 7467600"/>
              <a:gd name="connsiteY127" fmla="*/ 5044827 h 6858000"/>
              <a:gd name="connsiteX128" fmla="*/ 1936931 w 7467600"/>
              <a:gd name="connsiteY128" fmla="*/ 5093954 h 6858000"/>
              <a:gd name="connsiteX129" fmla="*/ 2195868 w 7467600"/>
              <a:gd name="connsiteY129" fmla="*/ 5396574 h 6858000"/>
              <a:gd name="connsiteX130" fmla="*/ 2088852 w 7467600"/>
              <a:gd name="connsiteY130" fmla="*/ 5166123 h 6858000"/>
              <a:gd name="connsiteX131" fmla="*/ 1958241 w 7467600"/>
              <a:gd name="connsiteY131" fmla="*/ 5067955 h 6858000"/>
              <a:gd name="connsiteX132" fmla="*/ 1903353 w 7467600"/>
              <a:gd name="connsiteY132" fmla="*/ 5044827 h 6858000"/>
              <a:gd name="connsiteX133" fmla="*/ 1979378 w 7467600"/>
              <a:gd name="connsiteY133" fmla="*/ 4769504 h 6858000"/>
              <a:gd name="connsiteX134" fmla="*/ 2882120 w 7467600"/>
              <a:gd name="connsiteY134" fmla="*/ 5064547 h 6858000"/>
              <a:gd name="connsiteX135" fmla="*/ 2793103 w 7467600"/>
              <a:gd name="connsiteY135" fmla="*/ 5039699 h 6858000"/>
              <a:gd name="connsiteX136" fmla="*/ 2770041 w 7467600"/>
              <a:gd name="connsiteY136" fmla="*/ 5033634 h 6858000"/>
              <a:gd name="connsiteX137" fmla="*/ 1979378 w 7467600"/>
              <a:gd name="connsiteY137" fmla="*/ 4769504 h 6858000"/>
              <a:gd name="connsiteX138" fmla="*/ 1927410 w 7467600"/>
              <a:gd name="connsiteY138" fmla="*/ 4716164 h 6858000"/>
              <a:gd name="connsiteX139" fmla="*/ 1959587 w 7467600"/>
              <a:gd name="connsiteY139" fmla="*/ 4728849 h 6858000"/>
              <a:gd name="connsiteX140" fmla="*/ 2777707 w 7467600"/>
              <a:gd name="connsiteY140" fmla="*/ 5003991 h 6858000"/>
              <a:gd name="connsiteX141" fmla="*/ 2800768 w 7467600"/>
              <a:gd name="connsiteY141" fmla="*/ 5010056 h 6858000"/>
              <a:gd name="connsiteX142" fmla="*/ 2879408 w 7467600"/>
              <a:gd name="connsiteY142" fmla="*/ 5031590 h 6858000"/>
              <a:gd name="connsiteX143" fmla="*/ 2862295 w 7467600"/>
              <a:gd name="connsiteY143" fmla="*/ 5022958 h 6858000"/>
              <a:gd name="connsiteX144" fmla="*/ 2813343 w 7467600"/>
              <a:gd name="connsiteY144" fmla="*/ 4998369 h 6858000"/>
              <a:gd name="connsiteX145" fmla="*/ 2646245 w 7467600"/>
              <a:gd name="connsiteY145" fmla="*/ 4930999 h 6858000"/>
              <a:gd name="connsiteX146" fmla="*/ 1999243 w 7467600"/>
              <a:gd name="connsiteY146" fmla="*/ 4730524 h 6858000"/>
              <a:gd name="connsiteX147" fmla="*/ 1979527 w 7467600"/>
              <a:gd name="connsiteY147" fmla="*/ 4726651 h 6858000"/>
              <a:gd name="connsiteX148" fmla="*/ 1927410 w 7467600"/>
              <a:gd name="connsiteY148" fmla="*/ 4716164 h 6858000"/>
              <a:gd name="connsiteX149" fmla="*/ 1997014 w 7467600"/>
              <a:gd name="connsiteY149" fmla="*/ 4698007 h 6858000"/>
              <a:gd name="connsiteX150" fmla="*/ 2005458 w 7467600"/>
              <a:gd name="connsiteY150" fmla="*/ 4699540 h 6858000"/>
              <a:gd name="connsiteX151" fmla="*/ 2657186 w 7467600"/>
              <a:gd name="connsiteY151" fmla="*/ 4901687 h 6858000"/>
              <a:gd name="connsiteX152" fmla="*/ 2826662 w 7467600"/>
              <a:gd name="connsiteY152" fmla="*/ 4970362 h 6858000"/>
              <a:gd name="connsiteX153" fmla="*/ 2876100 w 7467600"/>
              <a:gd name="connsiteY153" fmla="*/ 4995397 h 6858000"/>
              <a:gd name="connsiteX154" fmla="*/ 3042600 w 7467600"/>
              <a:gd name="connsiteY154" fmla="*/ 5059532 h 6858000"/>
              <a:gd name="connsiteX155" fmla="*/ 1997014 w 7467600"/>
              <a:gd name="connsiteY155" fmla="*/ 4698007 h 6858000"/>
              <a:gd name="connsiteX156" fmla="*/ 2305292 w 7467600"/>
              <a:gd name="connsiteY156" fmla="*/ 4219492 h 6858000"/>
              <a:gd name="connsiteX157" fmla="*/ 3360922 w 7467600"/>
              <a:gd name="connsiteY157" fmla="*/ 4529373 h 6858000"/>
              <a:gd name="connsiteX158" fmla="*/ 3492420 w 7467600"/>
              <a:gd name="connsiteY158" fmla="*/ 4510145 h 6858000"/>
              <a:gd name="connsiteX159" fmla="*/ 3364086 w 7467600"/>
              <a:gd name="connsiteY159" fmla="*/ 4480340 h 6858000"/>
              <a:gd name="connsiteX160" fmla="*/ 3225818 w 7467600"/>
              <a:gd name="connsiteY160" fmla="*/ 4411822 h 6858000"/>
              <a:gd name="connsiteX161" fmla="*/ 3129696 w 7467600"/>
              <a:gd name="connsiteY161" fmla="*/ 4360704 h 6858000"/>
              <a:gd name="connsiteX162" fmla="*/ 2814545 w 7467600"/>
              <a:gd name="connsiteY162" fmla="*/ 4282955 h 6858000"/>
              <a:gd name="connsiteX163" fmla="*/ 2305292 w 7467600"/>
              <a:gd name="connsiteY163" fmla="*/ 4219492 h 6858000"/>
              <a:gd name="connsiteX164" fmla="*/ 2626982 w 7467600"/>
              <a:gd name="connsiteY164" fmla="*/ 4206450 h 6858000"/>
              <a:gd name="connsiteX165" fmla="*/ 2490617 w 7467600"/>
              <a:gd name="connsiteY165" fmla="*/ 4206951 h 6858000"/>
              <a:gd name="connsiteX166" fmla="*/ 2819869 w 7467600"/>
              <a:gd name="connsiteY166" fmla="*/ 4252936 h 6858000"/>
              <a:gd name="connsiteX167" fmla="*/ 3143018 w 7467600"/>
              <a:gd name="connsiteY167" fmla="*/ 4332698 h 6858000"/>
              <a:gd name="connsiteX168" fmla="*/ 3241520 w 7467600"/>
              <a:gd name="connsiteY168" fmla="*/ 4385112 h 6858000"/>
              <a:gd name="connsiteX169" fmla="*/ 3374575 w 7467600"/>
              <a:gd name="connsiteY169" fmla="*/ 4451517 h 6858000"/>
              <a:gd name="connsiteX170" fmla="*/ 3505221 w 7467600"/>
              <a:gd name="connsiteY170" fmla="*/ 4480757 h 6858000"/>
              <a:gd name="connsiteX171" fmla="*/ 2626982 w 7467600"/>
              <a:gd name="connsiteY171" fmla="*/ 4206450 h 6858000"/>
              <a:gd name="connsiteX172" fmla="*/ 1310106 w 7467600"/>
              <a:gd name="connsiteY172" fmla="*/ 3943217 h 6858000"/>
              <a:gd name="connsiteX173" fmla="*/ 854994 w 7467600"/>
              <a:gd name="connsiteY173" fmla="*/ 4399136 h 6858000"/>
              <a:gd name="connsiteX174" fmla="*/ 742462 w 7467600"/>
              <a:gd name="connsiteY174" fmla="*/ 4594648 h 6858000"/>
              <a:gd name="connsiteX175" fmla="*/ 820602 w 7467600"/>
              <a:gd name="connsiteY175" fmla="*/ 4485915 h 6858000"/>
              <a:gd name="connsiteX176" fmla="*/ 878295 w 7467600"/>
              <a:gd name="connsiteY176" fmla="*/ 4403594 h 6858000"/>
              <a:gd name="connsiteX177" fmla="*/ 1240607 w 7467600"/>
              <a:gd name="connsiteY177" fmla="*/ 4010401 h 6858000"/>
              <a:gd name="connsiteX178" fmla="*/ 1310106 w 7467600"/>
              <a:gd name="connsiteY178" fmla="*/ 3943217 h 6858000"/>
              <a:gd name="connsiteX179" fmla="*/ 1423113 w 7467600"/>
              <a:gd name="connsiteY179" fmla="*/ 3874565 h 6858000"/>
              <a:gd name="connsiteX180" fmla="*/ 1260565 w 7467600"/>
              <a:gd name="connsiteY180" fmla="*/ 4031982 h 6858000"/>
              <a:gd name="connsiteX181" fmla="*/ 901900 w 7467600"/>
              <a:gd name="connsiteY181" fmla="*/ 4421236 h 6858000"/>
              <a:gd name="connsiteX182" fmla="*/ 845044 w 7467600"/>
              <a:gd name="connsiteY182" fmla="*/ 4502436 h 6858000"/>
              <a:gd name="connsiteX183" fmla="*/ 685926 w 7467600"/>
              <a:gd name="connsiteY183" fmla="*/ 4703069 h 6858000"/>
              <a:gd name="connsiteX184" fmla="*/ 684248 w 7467600"/>
              <a:gd name="connsiteY184" fmla="*/ 4706721 h 6858000"/>
              <a:gd name="connsiteX185" fmla="*/ 1423113 w 7467600"/>
              <a:gd name="connsiteY185" fmla="*/ 3874565 h 6858000"/>
              <a:gd name="connsiteX186" fmla="*/ 3316479 w 7467600"/>
              <a:gd name="connsiteY186" fmla="*/ 3872136 h 6858000"/>
              <a:gd name="connsiteX187" fmla="*/ 3546806 w 7467600"/>
              <a:gd name="connsiteY187" fmla="*/ 4356139 h 6858000"/>
              <a:gd name="connsiteX188" fmla="*/ 3364433 w 7467600"/>
              <a:gd name="connsiteY188" fmla="*/ 3953121 h 6858000"/>
              <a:gd name="connsiteX189" fmla="*/ 3316479 w 7467600"/>
              <a:gd name="connsiteY189" fmla="*/ 3872136 h 6858000"/>
              <a:gd name="connsiteX190" fmla="*/ 3291335 w 7467600"/>
              <a:gd name="connsiteY190" fmla="*/ 3767420 h 6858000"/>
              <a:gd name="connsiteX191" fmla="*/ 3390805 w 7467600"/>
              <a:gd name="connsiteY191" fmla="*/ 3937163 h 6858000"/>
              <a:gd name="connsiteX192" fmla="*/ 3579062 w 7467600"/>
              <a:gd name="connsiteY192" fmla="*/ 4359040 h 6858000"/>
              <a:gd name="connsiteX193" fmla="*/ 3467355 w 7467600"/>
              <a:gd name="connsiteY193" fmla="*/ 3988130 h 6858000"/>
              <a:gd name="connsiteX194" fmla="*/ 3310753 w 7467600"/>
              <a:gd name="connsiteY194" fmla="*/ 3787140 h 6858000"/>
              <a:gd name="connsiteX195" fmla="*/ 3291335 w 7467600"/>
              <a:gd name="connsiteY195" fmla="*/ 3767420 h 6858000"/>
              <a:gd name="connsiteX196" fmla="*/ 1635889 w 7467600"/>
              <a:gd name="connsiteY196" fmla="*/ 3709494 h 6858000"/>
              <a:gd name="connsiteX197" fmla="*/ 1634800 w 7467600"/>
              <a:gd name="connsiteY197" fmla="*/ 3731111 h 6858000"/>
              <a:gd name="connsiteX198" fmla="*/ 1635889 w 7467600"/>
              <a:gd name="connsiteY198" fmla="*/ 3709494 h 6858000"/>
              <a:gd name="connsiteX199" fmla="*/ 1510397 w 7467600"/>
              <a:gd name="connsiteY199" fmla="*/ 3684705 h 6858000"/>
              <a:gd name="connsiteX200" fmla="*/ 1146550 w 7467600"/>
              <a:gd name="connsiteY200" fmla="*/ 3802012 h 6858000"/>
              <a:gd name="connsiteX201" fmla="*/ 698834 w 7467600"/>
              <a:gd name="connsiteY201" fmla="*/ 3952272 h 6858000"/>
              <a:gd name="connsiteX202" fmla="*/ 34256 w 7467600"/>
              <a:gd name="connsiteY202" fmla="*/ 4347603 h 6858000"/>
              <a:gd name="connsiteX203" fmla="*/ 527241 w 7467600"/>
              <a:gd name="connsiteY203" fmla="*/ 4065078 h 6858000"/>
              <a:gd name="connsiteX204" fmla="*/ 1510397 w 7467600"/>
              <a:gd name="connsiteY204" fmla="*/ 3684705 h 6858000"/>
              <a:gd name="connsiteX205" fmla="*/ 1313114 w 7467600"/>
              <a:gd name="connsiteY205" fmla="*/ 3655216 h 6858000"/>
              <a:gd name="connsiteX206" fmla="*/ 1109304 w 7467600"/>
              <a:gd name="connsiteY206" fmla="*/ 3669030 h 6858000"/>
              <a:gd name="connsiteX207" fmla="*/ 8129 w 7467600"/>
              <a:gd name="connsiteY207" fmla="*/ 4330519 h 6858000"/>
              <a:gd name="connsiteX208" fmla="*/ 687572 w 7467600"/>
              <a:gd name="connsiteY208" fmla="*/ 3925629 h 6858000"/>
              <a:gd name="connsiteX209" fmla="*/ 1138365 w 7467600"/>
              <a:gd name="connsiteY209" fmla="*/ 3774515 h 6858000"/>
              <a:gd name="connsiteX210" fmla="*/ 1505579 w 7467600"/>
              <a:gd name="connsiteY210" fmla="*/ 3655526 h 6858000"/>
              <a:gd name="connsiteX211" fmla="*/ 1313114 w 7467600"/>
              <a:gd name="connsiteY211" fmla="*/ 3655216 h 6858000"/>
              <a:gd name="connsiteX212" fmla="*/ 3655073 w 7467600"/>
              <a:gd name="connsiteY212" fmla="*/ 3650884 h 6858000"/>
              <a:gd name="connsiteX213" fmla="*/ 3989938 w 7467600"/>
              <a:gd name="connsiteY213" fmla="*/ 3991685 h 6858000"/>
              <a:gd name="connsiteX214" fmla="*/ 4393907 w 7467600"/>
              <a:gd name="connsiteY214" fmla="*/ 4261258 h 6858000"/>
              <a:gd name="connsiteX215" fmla="*/ 4648051 w 7467600"/>
              <a:gd name="connsiteY215" fmla="*/ 4374051 h 6858000"/>
              <a:gd name="connsiteX216" fmla="*/ 4383389 w 7467600"/>
              <a:gd name="connsiteY216" fmla="*/ 4184369 h 6858000"/>
              <a:gd name="connsiteX217" fmla="*/ 4165508 w 7467600"/>
              <a:gd name="connsiteY217" fmla="*/ 4035196 h 6858000"/>
              <a:gd name="connsiteX218" fmla="*/ 4068162 w 7467600"/>
              <a:gd name="connsiteY218" fmla="*/ 3953394 h 6858000"/>
              <a:gd name="connsiteX219" fmla="*/ 3981416 w 7467600"/>
              <a:gd name="connsiteY219" fmla="*/ 3880482 h 6858000"/>
              <a:gd name="connsiteX220" fmla="*/ 3800147 w 7467600"/>
              <a:gd name="connsiteY220" fmla="*/ 3749872 h 6858000"/>
              <a:gd name="connsiteX221" fmla="*/ 3655073 w 7467600"/>
              <a:gd name="connsiteY221" fmla="*/ 3650884 h 6858000"/>
              <a:gd name="connsiteX222" fmla="*/ 3670252 w 7467600"/>
              <a:gd name="connsiteY222" fmla="*/ 3622798 h 6858000"/>
              <a:gd name="connsiteX223" fmla="*/ 3817258 w 7467600"/>
              <a:gd name="connsiteY223" fmla="*/ 3723577 h 6858000"/>
              <a:gd name="connsiteX224" fmla="*/ 4000461 w 7467600"/>
              <a:gd name="connsiteY224" fmla="*/ 3855966 h 6858000"/>
              <a:gd name="connsiteX225" fmla="*/ 4088180 w 7467600"/>
              <a:gd name="connsiteY225" fmla="*/ 3929774 h 6858000"/>
              <a:gd name="connsiteX226" fmla="*/ 4184555 w 7467600"/>
              <a:gd name="connsiteY226" fmla="*/ 4010683 h 6858000"/>
              <a:gd name="connsiteX227" fmla="*/ 4399563 w 7467600"/>
              <a:gd name="connsiteY227" fmla="*/ 4158106 h 6858000"/>
              <a:gd name="connsiteX228" fmla="*/ 4684469 w 7467600"/>
              <a:gd name="connsiteY228" fmla="*/ 4364680 h 6858000"/>
              <a:gd name="connsiteX229" fmla="*/ 4690271 w 7467600"/>
              <a:gd name="connsiteY229" fmla="*/ 4370034 h 6858000"/>
              <a:gd name="connsiteX230" fmla="*/ 4136093 w 7467600"/>
              <a:gd name="connsiteY230" fmla="*/ 3858466 h 6858000"/>
              <a:gd name="connsiteX231" fmla="*/ 3670252 w 7467600"/>
              <a:gd name="connsiteY231" fmla="*/ 3622798 h 6858000"/>
              <a:gd name="connsiteX232" fmla="*/ 4440129 w 7467600"/>
              <a:gd name="connsiteY232" fmla="*/ 3448571 h 6858000"/>
              <a:gd name="connsiteX233" fmla="*/ 4856525 w 7467600"/>
              <a:gd name="connsiteY233" fmla="*/ 3915351 h 6858000"/>
              <a:gd name="connsiteX234" fmla="*/ 5059055 w 7467600"/>
              <a:gd name="connsiteY234" fmla="*/ 4108918 h 6858000"/>
              <a:gd name="connsiteX235" fmla="*/ 5290070 w 7467600"/>
              <a:gd name="connsiteY235" fmla="*/ 4263619 h 6858000"/>
              <a:gd name="connsiteX236" fmla="*/ 4834991 w 7467600"/>
              <a:gd name="connsiteY236" fmla="*/ 3830985 h 6858000"/>
              <a:gd name="connsiteX237" fmla="*/ 4440129 w 7467600"/>
              <a:gd name="connsiteY237" fmla="*/ 3448571 h 6858000"/>
              <a:gd name="connsiteX238" fmla="*/ 4441737 w 7467600"/>
              <a:gd name="connsiteY238" fmla="*/ 3399734 h 6858000"/>
              <a:gd name="connsiteX239" fmla="*/ 4431236 w 7467600"/>
              <a:gd name="connsiteY239" fmla="*/ 3400954 h 6858000"/>
              <a:gd name="connsiteX240" fmla="*/ 4557150 w 7467600"/>
              <a:gd name="connsiteY240" fmla="*/ 3510023 h 6858000"/>
              <a:gd name="connsiteX241" fmla="*/ 4856936 w 7467600"/>
              <a:gd name="connsiteY241" fmla="*/ 3809146 h 6858000"/>
              <a:gd name="connsiteX242" fmla="*/ 5111996 w 7467600"/>
              <a:gd name="connsiteY242" fmla="*/ 4065759 h 6858000"/>
              <a:gd name="connsiteX243" fmla="*/ 5388878 w 7467600"/>
              <a:gd name="connsiteY243" fmla="*/ 4300185 h 6858000"/>
              <a:gd name="connsiteX244" fmla="*/ 5425556 w 7467600"/>
              <a:gd name="connsiteY244" fmla="*/ 4308967 h 6858000"/>
              <a:gd name="connsiteX245" fmla="*/ 4943646 w 7467600"/>
              <a:gd name="connsiteY245" fmla="*/ 3822916 h 6858000"/>
              <a:gd name="connsiteX246" fmla="*/ 4594837 w 7467600"/>
              <a:gd name="connsiteY246" fmla="*/ 3532274 h 6858000"/>
              <a:gd name="connsiteX247" fmla="*/ 4441737 w 7467600"/>
              <a:gd name="connsiteY247" fmla="*/ 3399734 h 6858000"/>
              <a:gd name="connsiteX248" fmla="*/ 5425834 w 7467600"/>
              <a:gd name="connsiteY248" fmla="*/ 3162785 h 6858000"/>
              <a:gd name="connsiteX249" fmla="*/ 5401644 w 7467600"/>
              <a:gd name="connsiteY249" fmla="*/ 3617847 h 6858000"/>
              <a:gd name="connsiteX250" fmla="*/ 5467256 w 7467600"/>
              <a:gd name="connsiteY250" fmla="*/ 4175494 h 6858000"/>
              <a:gd name="connsiteX251" fmla="*/ 5448069 w 7467600"/>
              <a:gd name="connsiteY251" fmla="*/ 3567554 h 6858000"/>
              <a:gd name="connsiteX252" fmla="*/ 5425834 w 7467600"/>
              <a:gd name="connsiteY252" fmla="*/ 3162785 h 6858000"/>
              <a:gd name="connsiteX253" fmla="*/ 1318687 w 7467600"/>
              <a:gd name="connsiteY253" fmla="*/ 3113840 h 6858000"/>
              <a:gd name="connsiteX254" fmla="*/ 1066793 w 7467600"/>
              <a:gd name="connsiteY254" fmla="*/ 3212171 h 6858000"/>
              <a:gd name="connsiteX255" fmla="*/ 993319 w 7467600"/>
              <a:gd name="connsiteY255" fmla="*/ 3247648 h 6858000"/>
              <a:gd name="connsiteX256" fmla="*/ 853081 w 7467600"/>
              <a:gd name="connsiteY256" fmla="*/ 3312410 h 6858000"/>
              <a:gd name="connsiteX257" fmla="*/ 805957 w 7467600"/>
              <a:gd name="connsiteY257" fmla="*/ 3330443 h 6858000"/>
              <a:gd name="connsiteX258" fmla="*/ 1318687 w 7467600"/>
              <a:gd name="connsiteY258" fmla="*/ 3113840 h 6858000"/>
              <a:gd name="connsiteX259" fmla="*/ 5453702 w 7467600"/>
              <a:gd name="connsiteY259" fmla="*/ 3090882 h 6858000"/>
              <a:gd name="connsiteX260" fmla="*/ 5480135 w 7467600"/>
              <a:gd name="connsiteY260" fmla="*/ 3565802 h 6858000"/>
              <a:gd name="connsiteX261" fmla="*/ 5499023 w 7467600"/>
              <a:gd name="connsiteY261" fmla="*/ 4166310 h 6858000"/>
              <a:gd name="connsiteX262" fmla="*/ 5547022 w 7467600"/>
              <a:gd name="connsiteY262" fmla="*/ 3607838 h 6858000"/>
              <a:gd name="connsiteX263" fmla="*/ 5515964 w 7467600"/>
              <a:gd name="connsiteY263" fmla="*/ 3378541 h 6858000"/>
              <a:gd name="connsiteX264" fmla="*/ 5453702 w 7467600"/>
              <a:gd name="connsiteY264" fmla="*/ 3090882 h 6858000"/>
              <a:gd name="connsiteX265" fmla="*/ 1238695 w 7467600"/>
              <a:gd name="connsiteY265" fmla="*/ 3076820 h 6858000"/>
              <a:gd name="connsiteX266" fmla="*/ 716371 w 7467600"/>
              <a:gd name="connsiteY266" fmla="*/ 3293249 h 6858000"/>
              <a:gd name="connsiteX267" fmla="*/ 579522 w 7467600"/>
              <a:gd name="connsiteY267" fmla="*/ 3371759 h 6858000"/>
              <a:gd name="connsiteX268" fmla="*/ 600288 w 7467600"/>
              <a:gd name="connsiteY268" fmla="*/ 3365555 h 6858000"/>
              <a:gd name="connsiteX269" fmla="*/ 840692 w 7467600"/>
              <a:gd name="connsiteY269" fmla="*/ 3284921 h 6858000"/>
              <a:gd name="connsiteX270" fmla="*/ 979248 w 7467600"/>
              <a:gd name="connsiteY270" fmla="*/ 3221003 h 6858000"/>
              <a:gd name="connsiteX271" fmla="*/ 1053282 w 7467600"/>
              <a:gd name="connsiteY271" fmla="*/ 3185247 h 6858000"/>
              <a:gd name="connsiteX272" fmla="*/ 1320603 w 7467600"/>
              <a:gd name="connsiteY272" fmla="*/ 3081281 h 6858000"/>
              <a:gd name="connsiteX273" fmla="*/ 1238695 w 7467600"/>
              <a:gd name="connsiteY273" fmla="*/ 3076820 h 6858000"/>
              <a:gd name="connsiteX274" fmla="*/ 5425627 w 7467600"/>
              <a:gd name="connsiteY274" fmla="*/ 2954192 h 6858000"/>
              <a:gd name="connsiteX275" fmla="*/ 5470770 w 7467600"/>
              <a:gd name="connsiteY275" fmla="*/ 3005435 h 6858000"/>
              <a:gd name="connsiteX276" fmla="*/ 5519779 w 7467600"/>
              <a:gd name="connsiteY276" fmla="*/ 4359223 h 6858000"/>
              <a:gd name="connsiteX277" fmla="*/ 5520293 w 7467600"/>
              <a:gd name="connsiteY277" fmla="*/ 4360602 h 6858000"/>
              <a:gd name="connsiteX278" fmla="*/ 5767221 w 7467600"/>
              <a:gd name="connsiteY278" fmla="*/ 4665564 h 6858000"/>
              <a:gd name="connsiteX279" fmla="*/ 6937169 w 7467600"/>
              <a:gd name="connsiteY279" fmla="*/ 4815941 h 6858000"/>
              <a:gd name="connsiteX280" fmla="*/ 6953922 w 7467600"/>
              <a:gd name="connsiteY280" fmla="*/ 4890068 h 6858000"/>
              <a:gd name="connsiteX281" fmla="*/ 6071359 w 7467600"/>
              <a:gd name="connsiteY281" fmla="*/ 4770770 h 6858000"/>
              <a:gd name="connsiteX282" fmla="*/ 6038839 w 7467600"/>
              <a:gd name="connsiteY282" fmla="*/ 4764474 h 6858000"/>
              <a:gd name="connsiteX283" fmla="*/ 6038706 w 7467600"/>
              <a:gd name="connsiteY283" fmla="*/ 4763847 h 6858000"/>
              <a:gd name="connsiteX284" fmla="*/ 6037784 w 7467600"/>
              <a:gd name="connsiteY284" fmla="*/ 4764270 h 6858000"/>
              <a:gd name="connsiteX285" fmla="*/ 6038839 w 7467600"/>
              <a:gd name="connsiteY285" fmla="*/ 4764474 h 6858000"/>
              <a:gd name="connsiteX286" fmla="*/ 6040338 w 7467600"/>
              <a:gd name="connsiteY286" fmla="*/ 4771418 h 6858000"/>
              <a:gd name="connsiteX287" fmla="*/ 6024488 w 7467600"/>
              <a:gd name="connsiteY287" fmla="*/ 4809903 h 6858000"/>
              <a:gd name="connsiteX288" fmla="*/ 5599771 w 7467600"/>
              <a:gd name="connsiteY288" fmla="*/ 5509652 h 6858000"/>
              <a:gd name="connsiteX289" fmla="*/ 5548843 w 7467600"/>
              <a:gd name="connsiteY289" fmla="*/ 5563845 h 6858000"/>
              <a:gd name="connsiteX290" fmla="*/ 5940952 w 7467600"/>
              <a:gd name="connsiteY290" fmla="*/ 6250028 h 6858000"/>
              <a:gd name="connsiteX291" fmla="*/ 6043441 w 7467600"/>
              <a:gd name="connsiteY291" fmla="*/ 6665847 h 6858000"/>
              <a:gd name="connsiteX292" fmla="*/ 6093432 w 7467600"/>
              <a:gd name="connsiteY292" fmla="*/ 6858000 h 6858000"/>
              <a:gd name="connsiteX293" fmla="*/ 6034344 w 7467600"/>
              <a:gd name="connsiteY293" fmla="*/ 6858000 h 6858000"/>
              <a:gd name="connsiteX294" fmla="*/ 6026679 w 7467600"/>
              <a:gd name="connsiteY294" fmla="*/ 6836959 h 6858000"/>
              <a:gd name="connsiteX295" fmla="*/ 5800441 w 7467600"/>
              <a:gd name="connsiteY295" fmla="*/ 6335286 h 6858000"/>
              <a:gd name="connsiteX296" fmla="*/ 5526562 w 7467600"/>
              <a:gd name="connsiteY296" fmla="*/ 5705388 h 6858000"/>
              <a:gd name="connsiteX297" fmla="*/ 5519640 w 7467600"/>
              <a:gd name="connsiteY297" fmla="*/ 5683774 h 6858000"/>
              <a:gd name="connsiteX298" fmla="*/ 5844559 w 7467600"/>
              <a:gd name="connsiteY298" fmla="*/ 6553349 h 6858000"/>
              <a:gd name="connsiteX299" fmla="*/ 5975994 w 7467600"/>
              <a:gd name="connsiteY299" fmla="*/ 6858000 h 6858000"/>
              <a:gd name="connsiteX300" fmla="*/ 5898547 w 7467600"/>
              <a:gd name="connsiteY300" fmla="*/ 6858000 h 6858000"/>
              <a:gd name="connsiteX301" fmla="*/ 5682041 w 7467600"/>
              <a:gd name="connsiteY301" fmla="*/ 6355860 h 6858000"/>
              <a:gd name="connsiteX302" fmla="*/ 5461758 w 7467600"/>
              <a:gd name="connsiteY302" fmla="*/ 5820220 h 6858000"/>
              <a:gd name="connsiteX303" fmla="*/ 5237282 w 7467600"/>
              <a:gd name="connsiteY303" fmla="*/ 6579086 h 6858000"/>
              <a:gd name="connsiteX304" fmla="*/ 5115009 w 7467600"/>
              <a:gd name="connsiteY304" fmla="*/ 6858000 h 6858000"/>
              <a:gd name="connsiteX305" fmla="*/ 5028074 w 7467600"/>
              <a:gd name="connsiteY305" fmla="*/ 6858000 h 6858000"/>
              <a:gd name="connsiteX306" fmla="*/ 5079508 w 7467600"/>
              <a:gd name="connsiteY306" fmla="*/ 6749074 h 6858000"/>
              <a:gd name="connsiteX307" fmla="*/ 5371846 w 7467600"/>
              <a:gd name="connsiteY307" fmla="*/ 5924413 h 6858000"/>
              <a:gd name="connsiteX308" fmla="*/ 5270512 w 7467600"/>
              <a:gd name="connsiteY308" fmla="*/ 6138975 h 6858000"/>
              <a:gd name="connsiteX309" fmla="*/ 5062409 w 7467600"/>
              <a:gd name="connsiteY309" fmla="*/ 6653544 h 6858000"/>
              <a:gd name="connsiteX310" fmla="*/ 5036628 w 7467600"/>
              <a:gd name="connsiteY310" fmla="*/ 6754247 h 6858000"/>
              <a:gd name="connsiteX311" fmla="*/ 5009112 w 7467600"/>
              <a:gd name="connsiteY311" fmla="*/ 6858000 h 6858000"/>
              <a:gd name="connsiteX312" fmla="*/ 4976679 w 7467600"/>
              <a:gd name="connsiteY312" fmla="*/ 6858000 h 6858000"/>
              <a:gd name="connsiteX313" fmla="*/ 5006537 w 7467600"/>
              <a:gd name="connsiteY313" fmla="*/ 6747068 h 6858000"/>
              <a:gd name="connsiteX314" fmla="*/ 5032723 w 7467600"/>
              <a:gd name="connsiteY314" fmla="*/ 6644957 h 6858000"/>
              <a:gd name="connsiteX315" fmla="*/ 5242949 w 7467600"/>
              <a:gd name="connsiteY315" fmla="*/ 6125175 h 6858000"/>
              <a:gd name="connsiteX316" fmla="*/ 5286321 w 7467600"/>
              <a:gd name="connsiteY316" fmla="*/ 6033555 h 6858000"/>
              <a:gd name="connsiteX317" fmla="*/ 5008210 w 7467600"/>
              <a:gd name="connsiteY317" fmla="*/ 6649194 h 6858000"/>
              <a:gd name="connsiteX318" fmla="*/ 4986321 w 7467600"/>
              <a:gd name="connsiteY318" fmla="*/ 6765687 h 6858000"/>
              <a:gd name="connsiteX319" fmla="*/ 4973474 w 7467600"/>
              <a:gd name="connsiteY319" fmla="*/ 6858000 h 6858000"/>
              <a:gd name="connsiteX320" fmla="*/ 4907178 w 7467600"/>
              <a:gd name="connsiteY320" fmla="*/ 6858000 h 6858000"/>
              <a:gd name="connsiteX321" fmla="*/ 4910810 w 7467600"/>
              <a:gd name="connsiteY321" fmla="*/ 6829660 h 6858000"/>
              <a:gd name="connsiteX322" fmla="*/ 4987461 w 7467600"/>
              <a:gd name="connsiteY322" fmla="*/ 6432994 h 6858000"/>
              <a:gd name="connsiteX323" fmla="*/ 5179262 w 7467600"/>
              <a:gd name="connsiteY323" fmla="*/ 6035044 h 6858000"/>
              <a:gd name="connsiteX324" fmla="*/ 4689678 w 7467600"/>
              <a:gd name="connsiteY324" fmla="*/ 6440241 h 6858000"/>
              <a:gd name="connsiteX325" fmla="*/ 4477543 w 7467600"/>
              <a:gd name="connsiteY325" fmla="*/ 6674836 h 6858000"/>
              <a:gd name="connsiteX326" fmla="*/ 4329957 w 7467600"/>
              <a:gd name="connsiteY326" fmla="*/ 6858000 h 6858000"/>
              <a:gd name="connsiteX327" fmla="*/ 4218595 w 7467600"/>
              <a:gd name="connsiteY327" fmla="*/ 6858000 h 6858000"/>
              <a:gd name="connsiteX328" fmla="*/ 4368888 w 7467600"/>
              <a:gd name="connsiteY328" fmla="*/ 6668412 h 6858000"/>
              <a:gd name="connsiteX329" fmla="*/ 4563091 w 7467600"/>
              <a:gd name="connsiteY329" fmla="*/ 6442508 h 6858000"/>
              <a:gd name="connsiteX330" fmla="*/ 5387324 w 7467600"/>
              <a:gd name="connsiteY330" fmla="*/ 5705830 h 6858000"/>
              <a:gd name="connsiteX331" fmla="*/ 5073620 w 7467600"/>
              <a:gd name="connsiteY331" fmla="*/ 5955437 h 6858000"/>
              <a:gd name="connsiteX332" fmla="*/ 4689789 w 7467600"/>
              <a:gd name="connsiteY332" fmla="*/ 6268382 h 6858000"/>
              <a:gd name="connsiteX333" fmla="*/ 4418722 w 7467600"/>
              <a:gd name="connsiteY333" fmla="*/ 6570886 h 6858000"/>
              <a:gd name="connsiteX334" fmla="*/ 4214944 w 7467600"/>
              <a:gd name="connsiteY334" fmla="*/ 6858000 h 6858000"/>
              <a:gd name="connsiteX335" fmla="*/ 4177898 w 7467600"/>
              <a:gd name="connsiteY335" fmla="*/ 6858000 h 6858000"/>
              <a:gd name="connsiteX336" fmla="*/ 4391597 w 7467600"/>
              <a:gd name="connsiteY336" fmla="*/ 6556370 h 6858000"/>
              <a:gd name="connsiteX337" fmla="*/ 4668889 w 7467600"/>
              <a:gd name="connsiteY337" fmla="*/ 6246399 h 6858000"/>
              <a:gd name="connsiteX338" fmla="*/ 5055427 w 7467600"/>
              <a:gd name="connsiteY338" fmla="*/ 5931476 h 6858000"/>
              <a:gd name="connsiteX339" fmla="*/ 5371814 w 7467600"/>
              <a:gd name="connsiteY339" fmla="*/ 5678975 h 6858000"/>
              <a:gd name="connsiteX340" fmla="*/ 4987918 w 7467600"/>
              <a:gd name="connsiteY340" fmla="*/ 5838701 h 6858000"/>
              <a:gd name="connsiteX341" fmla="*/ 4317146 w 7467600"/>
              <a:gd name="connsiteY341" fmla="*/ 6587716 h 6858000"/>
              <a:gd name="connsiteX342" fmla="*/ 4171627 w 7467600"/>
              <a:gd name="connsiteY342" fmla="*/ 6858000 h 6858000"/>
              <a:gd name="connsiteX343" fmla="*/ 4081585 w 7467600"/>
              <a:gd name="connsiteY343" fmla="*/ 6858000 h 6858000"/>
              <a:gd name="connsiteX344" fmla="*/ 4238603 w 7467600"/>
              <a:gd name="connsiteY344" fmla="*/ 6559341 h 6858000"/>
              <a:gd name="connsiteX345" fmla="*/ 4778333 w 7467600"/>
              <a:gd name="connsiteY345" fmla="*/ 5873626 h 6858000"/>
              <a:gd name="connsiteX346" fmla="*/ 5414185 w 7467600"/>
              <a:gd name="connsiteY346" fmla="*/ 5573882 h 6858000"/>
              <a:gd name="connsiteX347" fmla="*/ 5959648 w 7467600"/>
              <a:gd name="connsiteY347" fmla="*/ 4760797 h 6858000"/>
              <a:gd name="connsiteX348" fmla="*/ 5355019 w 7467600"/>
              <a:gd name="connsiteY348" fmla="*/ 4734672 h 6858000"/>
              <a:gd name="connsiteX349" fmla="*/ 5083565 w 7467600"/>
              <a:gd name="connsiteY349" fmla="*/ 5179121 h 6858000"/>
              <a:gd name="connsiteX350" fmla="*/ 4713577 w 7467600"/>
              <a:gd name="connsiteY350" fmla="*/ 5616803 h 6858000"/>
              <a:gd name="connsiteX351" fmla="*/ 3989559 w 7467600"/>
              <a:gd name="connsiteY351" fmla="*/ 6145945 h 6858000"/>
              <a:gd name="connsiteX352" fmla="*/ 3939824 w 7467600"/>
              <a:gd name="connsiteY352" fmla="*/ 6066900 h 6858000"/>
              <a:gd name="connsiteX353" fmla="*/ 4584537 w 7467600"/>
              <a:gd name="connsiteY353" fmla="*/ 5324826 h 6858000"/>
              <a:gd name="connsiteX354" fmla="*/ 5037105 w 7467600"/>
              <a:gd name="connsiteY354" fmla="*/ 5088765 h 6858000"/>
              <a:gd name="connsiteX355" fmla="*/ 5039930 w 7467600"/>
              <a:gd name="connsiteY355" fmla="*/ 5089585 h 6858000"/>
              <a:gd name="connsiteX356" fmla="*/ 5263764 w 7467600"/>
              <a:gd name="connsiteY356" fmla="*/ 4735525 h 6858000"/>
              <a:gd name="connsiteX357" fmla="*/ 4086300 w 7467600"/>
              <a:gd name="connsiteY357" fmla="*/ 4884599 h 6858000"/>
              <a:gd name="connsiteX358" fmla="*/ 4085485 w 7467600"/>
              <a:gd name="connsiteY358" fmla="*/ 4899070 h 6858000"/>
              <a:gd name="connsiteX359" fmla="*/ 3871915 w 7467600"/>
              <a:gd name="connsiteY359" fmla="*/ 5253645 h 6858000"/>
              <a:gd name="connsiteX360" fmla="*/ 3799374 w 7467600"/>
              <a:gd name="connsiteY360" fmla="*/ 5466127 h 6858000"/>
              <a:gd name="connsiteX361" fmla="*/ 3498850 w 7467600"/>
              <a:gd name="connsiteY361" fmla="*/ 6661888 h 6858000"/>
              <a:gd name="connsiteX362" fmla="*/ 3399216 w 7467600"/>
              <a:gd name="connsiteY362" fmla="*/ 6858000 h 6858000"/>
              <a:gd name="connsiteX363" fmla="*/ 3303688 w 7467600"/>
              <a:gd name="connsiteY363" fmla="*/ 6858000 h 6858000"/>
              <a:gd name="connsiteX364" fmla="*/ 3391774 w 7467600"/>
              <a:gd name="connsiteY364" fmla="*/ 6697181 h 6858000"/>
              <a:gd name="connsiteX365" fmla="*/ 3735540 w 7467600"/>
              <a:gd name="connsiteY365" fmla="*/ 5546923 h 6858000"/>
              <a:gd name="connsiteX366" fmla="*/ 3729438 w 7467600"/>
              <a:gd name="connsiteY366" fmla="*/ 5569058 h 6858000"/>
              <a:gd name="connsiteX367" fmla="*/ 3707782 w 7467600"/>
              <a:gd name="connsiteY367" fmla="*/ 5644908 h 6858000"/>
              <a:gd name="connsiteX368" fmla="*/ 3583827 w 7467600"/>
              <a:gd name="connsiteY368" fmla="*/ 6039215 h 6858000"/>
              <a:gd name="connsiteX369" fmla="*/ 3547861 w 7467600"/>
              <a:gd name="connsiteY369" fmla="*/ 6129609 h 6858000"/>
              <a:gd name="connsiteX370" fmla="*/ 3490905 w 7467600"/>
              <a:gd name="connsiteY370" fmla="*/ 6277660 h 6858000"/>
              <a:gd name="connsiteX371" fmla="*/ 3455859 w 7467600"/>
              <a:gd name="connsiteY371" fmla="*/ 6391301 h 6858000"/>
              <a:gd name="connsiteX372" fmla="*/ 3429112 w 7467600"/>
              <a:gd name="connsiteY372" fmla="*/ 6479469 h 6858000"/>
              <a:gd name="connsiteX373" fmla="*/ 3304862 w 7467600"/>
              <a:gd name="connsiteY373" fmla="*/ 6796476 h 6858000"/>
              <a:gd name="connsiteX374" fmla="*/ 3276071 w 7467600"/>
              <a:gd name="connsiteY374" fmla="*/ 6858000 h 6858000"/>
              <a:gd name="connsiteX375" fmla="*/ 3240805 w 7467600"/>
              <a:gd name="connsiteY375" fmla="*/ 6858000 h 6858000"/>
              <a:gd name="connsiteX376" fmla="*/ 3275917 w 7467600"/>
              <a:gd name="connsiteY376" fmla="*/ 6783192 h 6858000"/>
              <a:gd name="connsiteX377" fmla="*/ 3399358 w 7467600"/>
              <a:gd name="connsiteY377" fmla="*/ 6469011 h 6858000"/>
              <a:gd name="connsiteX378" fmla="*/ 3425650 w 7467600"/>
              <a:gd name="connsiteY378" fmla="*/ 6381333 h 6858000"/>
              <a:gd name="connsiteX379" fmla="*/ 3460661 w 7467600"/>
              <a:gd name="connsiteY379" fmla="*/ 6266763 h 6858000"/>
              <a:gd name="connsiteX380" fmla="*/ 3518021 w 7467600"/>
              <a:gd name="connsiteY380" fmla="*/ 6117298 h 6858000"/>
              <a:gd name="connsiteX381" fmla="*/ 3554035 w 7467600"/>
              <a:gd name="connsiteY381" fmla="*/ 6027832 h 6858000"/>
              <a:gd name="connsiteX382" fmla="*/ 3677174 w 7467600"/>
              <a:gd name="connsiteY382" fmla="*/ 5636351 h 6858000"/>
              <a:gd name="connsiteX383" fmla="*/ 3698819 w 7467600"/>
              <a:gd name="connsiteY383" fmla="*/ 5560503 h 6858000"/>
              <a:gd name="connsiteX384" fmla="*/ 3702094 w 7467600"/>
              <a:gd name="connsiteY384" fmla="*/ 5549194 h 6858000"/>
              <a:gd name="connsiteX385" fmla="*/ 3398355 w 7467600"/>
              <a:gd name="connsiteY385" fmla="*/ 6094603 h 6858000"/>
              <a:gd name="connsiteX386" fmla="*/ 3193941 w 7467600"/>
              <a:gd name="connsiteY386" fmla="*/ 6798775 h 6858000"/>
              <a:gd name="connsiteX387" fmla="*/ 3184140 w 7467600"/>
              <a:gd name="connsiteY387" fmla="*/ 6858000 h 6858000"/>
              <a:gd name="connsiteX388" fmla="*/ 3099978 w 7467600"/>
              <a:gd name="connsiteY388" fmla="*/ 6858000 h 6858000"/>
              <a:gd name="connsiteX389" fmla="*/ 3101556 w 7467600"/>
              <a:gd name="connsiteY389" fmla="*/ 6843337 h 6858000"/>
              <a:gd name="connsiteX390" fmla="*/ 3370162 w 7467600"/>
              <a:gd name="connsiteY390" fmla="*/ 5785550 h 6858000"/>
              <a:gd name="connsiteX391" fmla="*/ 3746477 w 7467600"/>
              <a:gd name="connsiteY391" fmla="*/ 5377889 h 6858000"/>
              <a:gd name="connsiteX392" fmla="*/ 3863399 w 7467600"/>
              <a:gd name="connsiteY392" fmla="*/ 5087257 h 6858000"/>
              <a:gd name="connsiteX393" fmla="*/ 3968712 w 7467600"/>
              <a:gd name="connsiteY393" fmla="*/ 4913989 h 6858000"/>
              <a:gd name="connsiteX394" fmla="*/ 2792390 w 7467600"/>
              <a:gd name="connsiteY394" fmla="*/ 5382974 h 6858000"/>
              <a:gd name="connsiteX395" fmla="*/ 2714982 w 7467600"/>
              <a:gd name="connsiteY395" fmla="*/ 5427051 h 6858000"/>
              <a:gd name="connsiteX396" fmla="*/ 2813361 w 7467600"/>
              <a:gd name="connsiteY396" fmla="*/ 6023912 h 6858000"/>
              <a:gd name="connsiteX397" fmla="*/ 2688430 w 7467600"/>
              <a:gd name="connsiteY397" fmla="*/ 6801564 h 6858000"/>
              <a:gd name="connsiteX398" fmla="*/ 2629626 w 7467600"/>
              <a:gd name="connsiteY398" fmla="*/ 6763394 h 6858000"/>
              <a:gd name="connsiteX399" fmla="*/ 2565328 w 7467600"/>
              <a:gd name="connsiteY399" fmla="*/ 5516399 h 6858000"/>
              <a:gd name="connsiteX400" fmla="*/ 1922999 w 7467600"/>
              <a:gd name="connsiteY400" fmla="*/ 5980343 h 6858000"/>
              <a:gd name="connsiteX401" fmla="*/ 1950261 w 7467600"/>
              <a:gd name="connsiteY401" fmla="*/ 6405858 h 6858000"/>
              <a:gd name="connsiteX402" fmla="*/ 2365554 w 7467600"/>
              <a:gd name="connsiteY402" fmla="*/ 6759107 h 6858000"/>
              <a:gd name="connsiteX403" fmla="*/ 2424142 w 7467600"/>
              <a:gd name="connsiteY403" fmla="*/ 6858000 h 6858000"/>
              <a:gd name="connsiteX404" fmla="*/ 2395994 w 7467600"/>
              <a:gd name="connsiteY404" fmla="*/ 6858000 h 6858000"/>
              <a:gd name="connsiteX405" fmla="*/ 2392863 w 7467600"/>
              <a:gd name="connsiteY405" fmla="*/ 6852964 h 6858000"/>
              <a:gd name="connsiteX406" fmla="*/ 2017589 w 7467600"/>
              <a:gd name="connsiteY406" fmla="*/ 6493982 h 6858000"/>
              <a:gd name="connsiteX407" fmla="*/ 2147336 w 7467600"/>
              <a:gd name="connsiteY407" fmla="*/ 6594052 h 6858000"/>
              <a:gd name="connsiteX408" fmla="*/ 2207047 w 7467600"/>
              <a:gd name="connsiteY408" fmla="*/ 6654540 h 6858000"/>
              <a:gd name="connsiteX409" fmla="*/ 2299106 w 7467600"/>
              <a:gd name="connsiteY409" fmla="*/ 6778931 h 6858000"/>
              <a:gd name="connsiteX410" fmla="*/ 2314430 w 7467600"/>
              <a:gd name="connsiteY410" fmla="*/ 6801144 h 6858000"/>
              <a:gd name="connsiteX411" fmla="*/ 2352406 w 7467600"/>
              <a:gd name="connsiteY411" fmla="*/ 6858000 h 6858000"/>
              <a:gd name="connsiteX412" fmla="*/ 2314492 w 7467600"/>
              <a:gd name="connsiteY412" fmla="*/ 6858000 h 6858000"/>
              <a:gd name="connsiteX413" fmla="*/ 2288095 w 7467600"/>
              <a:gd name="connsiteY413" fmla="*/ 6818030 h 6858000"/>
              <a:gd name="connsiteX414" fmla="*/ 2272768 w 7467600"/>
              <a:gd name="connsiteY414" fmla="*/ 6795822 h 6858000"/>
              <a:gd name="connsiteX415" fmla="*/ 2182715 w 7467600"/>
              <a:gd name="connsiteY415" fmla="*/ 6675071 h 6858000"/>
              <a:gd name="connsiteX416" fmla="*/ 2032061 w 7467600"/>
              <a:gd name="connsiteY416" fmla="*/ 6541380 h 6858000"/>
              <a:gd name="connsiteX417" fmla="*/ 2257220 w 7467600"/>
              <a:gd name="connsiteY417" fmla="*/ 6826257 h 6858000"/>
              <a:gd name="connsiteX418" fmla="*/ 2281324 w 7467600"/>
              <a:gd name="connsiteY418" fmla="*/ 6858000 h 6858000"/>
              <a:gd name="connsiteX419" fmla="*/ 2242860 w 7467600"/>
              <a:gd name="connsiteY419" fmla="*/ 6858000 h 6858000"/>
              <a:gd name="connsiteX420" fmla="*/ 2232818 w 7467600"/>
              <a:gd name="connsiteY420" fmla="*/ 6844926 h 6858000"/>
              <a:gd name="connsiteX421" fmla="*/ 1990172 w 7467600"/>
              <a:gd name="connsiteY421" fmla="*/ 6542121 h 6858000"/>
              <a:gd name="connsiteX422" fmla="*/ 2124090 w 7467600"/>
              <a:gd name="connsiteY422" fmla="*/ 6761017 h 6858000"/>
              <a:gd name="connsiteX423" fmla="*/ 2200380 w 7467600"/>
              <a:gd name="connsiteY423" fmla="*/ 6858000 h 6858000"/>
              <a:gd name="connsiteX424" fmla="*/ 2147507 w 7467600"/>
              <a:gd name="connsiteY424" fmla="*/ 6858000 h 6858000"/>
              <a:gd name="connsiteX425" fmla="*/ 2070668 w 7467600"/>
              <a:gd name="connsiteY425" fmla="*/ 6761520 h 6858000"/>
              <a:gd name="connsiteX426" fmla="*/ 1975142 w 7467600"/>
              <a:gd name="connsiteY426" fmla="*/ 6585570 h 6858000"/>
              <a:gd name="connsiteX427" fmla="*/ 2050035 w 7467600"/>
              <a:gd name="connsiteY427" fmla="*/ 6813345 h 6858000"/>
              <a:gd name="connsiteX428" fmla="*/ 2063025 w 7467600"/>
              <a:gd name="connsiteY428" fmla="*/ 6858000 h 6858000"/>
              <a:gd name="connsiteX429" fmla="*/ 2021675 w 7467600"/>
              <a:gd name="connsiteY429" fmla="*/ 6858000 h 6858000"/>
              <a:gd name="connsiteX430" fmla="*/ 2019308 w 7467600"/>
              <a:gd name="connsiteY430" fmla="*/ 6847118 h 6858000"/>
              <a:gd name="connsiteX431" fmla="*/ 1938835 w 7467600"/>
              <a:gd name="connsiteY431" fmla="*/ 6551160 h 6858000"/>
              <a:gd name="connsiteX432" fmla="*/ 1953230 w 7467600"/>
              <a:gd name="connsiteY432" fmla="*/ 6759699 h 6858000"/>
              <a:gd name="connsiteX433" fmla="*/ 1956763 w 7467600"/>
              <a:gd name="connsiteY433" fmla="*/ 6778191 h 6858000"/>
              <a:gd name="connsiteX434" fmla="*/ 1967925 w 7467600"/>
              <a:gd name="connsiteY434" fmla="*/ 6858000 h 6858000"/>
              <a:gd name="connsiteX435" fmla="*/ 1936622 w 7467600"/>
              <a:gd name="connsiteY435" fmla="*/ 6858000 h 6858000"/>
              <a:gd name="connsiteX436" fmla="*/ 1926261 w 7467600"/>
              <a:gd name="connsiteY436" fmla="*/ 6784064 h 6858000"/>
              <a:gd name="connsiteX437" fmla="*/ 1922724 w 7467600"/>
              <a:gd name="connsiteY437" fmla="*/ 6765577 h 6858000"/>
              <a:gd name="connsiteX438" fmla="*/ 1904650 w 7467600"/>
              <a:gd name="connsiteY438" fmla="*/ 6639616 h 6858000"/>
              <a:gd name="connsiteX439" fmla="*/ 1885273 w 7467600"/>
              <a:gd name="connsiteY439" fmla="*/ 6858000 h 6858000"/>
              <a:gd name="connsiteX440" fmla="*/ 1854363 w 7467600"/>
              <a:gd name="connsiteY440" fmla="*/ 6858000 h 6858000"/>
              <a:gd name="connsiteX441" fmla="*/ 1880391 w 7467600"/>
              <a:gd name="connsiteY441" fmla="*/ 6603796 h 6858000"/>
              <a:gd name="connsiteX442" fmla="*/ 1818273 w 7467600"/>
              <a:gd name="connsiteY442" fmla="*/ 6715729 h 6858000"/>
              <a:gd name="connsiteX443" fmla="*/ 1794691 w 7467600"/>
              <a:gd name="connsiteY443" fmla="*/ 6843239 h 6858000"/>
              <a:gd name="connsiteX444" fmla="*/ 1794914 w 7467600"/>
              <a:gd name="connsiteY444" fmla="*/ 6858000 h 6858000"/>
              <a:gd name="connsiteX445" fmla="*/ 1746128 w 7467600"/>
              <a:gd name="connsiteY445" fmla="*/ 6858000 h 6858000"/>
              <a:gd name="connsiteX446" fmla="*/ 1753934 w 7467600"/>
              <a:gd name="connsiteY446" fmla="*/ 6724796 h 6858000"/>
              <a:gd name="connsiteX447" fmla="*/ 1792053 w 7467600"/>
              <a:gd name="connsiteY447" fmla="*/ 6572396 h 6858000"/>
              <a:gd name="connsiteX448" fmla="*/ 1862248 w 7467600"/>
              <a:gd name="connsiteY448" fmla="*/ 6266397 h 6858000"/>
              <a:gd name="connsiteX449" fmla="*/ 1862250 w 7467600"/>
              <a:gd name="connsiteY449" fmla="*/ 6033531 h 6858000"/>
              <a:gd name="connsiteX450" fmla="*/ 1211999 w 7467600"/>
              <a:gd name="connsiteY450" fmla="*/ 6683610 h 6858000"/>
              <a:gd name="connsiteX451" fmla="*/ 1213266 w 7467600"/>
              <a:gd name="connsiteY451" fmla="*/ 6691947 h 6858000"/>
              <a:gd name="connsiteX452" fmla="*/ 1203370 w 7467600"/>
              <a:gd name="connsiteY452" fmla="*/ 6850676 h 6858000"/>
              <a:gd name="connsiteX453" fmla="*/ 1203671 w 7467600"/>
              <a:gd name="connsiteY453" fmla="*/ 6858000 h 6858000"/>
              <a:gd name="connsiteX454" fmla="*/ 1143180 w 7467600"/>
              <a:gd name="connsiteY454" fmla="*/ 6858000 h 6858000"/>
              <a:gd name="connsiteX455" fmla="*/ 1142176 w 7467600"/>
              <a:gd name="connsiteY455" fmla="*/ 6766045 h 6858000"/>
              <a:gd name="connsiteX456" fmla="*/ 1067484 w 7467600"/>
              <a:gd name="connsiteY456" fmla="*/ 6858000 h 6858000"/>
              <a:gd name="connsiteX457" fmla="*/ 953928 w 7467600"/>
              <a:gd name="connsiteY457" fmla="*/ 6858000 h 6858000"/>
              <a:gd name="connsiteX458" fmla="*/ 959715 w 7467600"/>
              <a:gd name="connsiteY458" fmla="*/ 6850185 h 6858000"/>
              <a:gd name="connsiteX459" fmla="*/ 1483788 w 7467600"/>
              <a:gd name="connsiteY459" fmla="*/ 6259174 h 6858000"/>
              <a:gd name="connsiteX460" fmla="*/ 1100671 w 7467600"/>
              <a:gd name="connsiteY460" fmla="*/ 6252137 h 6858000"/>
              <a:gd name="connsiteX461" fmla="*/ 1090144 w 7467600"/>
              <a:gd name="connsiteY461" fmla="*/ 6256748 h 6858000"/>
              <a:gd name="connsiteX462" fmla="*/ 1095872 w 7467600"/>
              <a:gd name="connsiteY462" fmla="*/ 6271892 h 6858000"/>
              <a:gd name="connsiteX463" fmla="*/ 262785 w 7467600"/>
              <a:gd name="connsiteY463" fmla="*/ 6845450 h 6858000"/>
              <a:gd name="connsiteX464" fmla="*/ 209968 w 7467600"/>
              <a:gd name="connsiteY464" fmla="*/ 6770713 h 6858000"/>
              <a:gd name="connsiteX465" fmla="*/ 873460 w 7467600"/>
              <a:gd name="connsiteY465" fmla="*/ 6253768 h 6858000"/>
              <a:gd name="connsiteX466" fmla="*/ 192686 w 7467600"/>
              <a:gd name="connsiteY466" fmla="*/ 5849257 h 6858000"/>
              <a:gd name="connsiteX467" fmla="*/ 4696 w 7467600"/>
              <a:gd name="connsiteY467" fmla="*/ 5697668 h 6858000"/>
              <a:gd name="connsiteX468" fmla="*/ 0 w 7467600"/>
              <a:gd name="connsiteY468" fmla="*/ 5689984 h 6858000"/>
              <a:gd name="connsiteX469" fmla="*/ 0 w 7467600"/>
              <a:gd name="connsiteY469" fmla="*/ 5513472 h 6858000"/>
              <a:gd name="connsiteX470" fmla="*/ 174101 w 7467600"/>
              <a:gd name="connsiteY470" fmla="*/ 5620277 h 6858000"/>
              <a:gd name="connsiteX471" fmla="*/ 891800 w 7467600"/>
              <a:gd name="connsiteY471" fmla="*/ 6036935 h 6858000"/>
              <a:gd name="connsiteX472" fmla="*/ 1072219 w 7467600"/>
              <a:gd name="connsiteY472" fmla="*/ 6169443 h 6858000"/>
              <a:gd name="connsiteX473" fmla="*/ 1074117 w 7467600"/>
              <a:gd name="connsiteY473" fmla="*/ 6170301 h 6858000"/>
              <a:gd name="connsiteX474" fmla="*/ 1083114 w 7467600"/>
              <a:gd name="connsiteY474" fmla="*/ 6174131 h 6858000"/>
              <a:gd name="connsiteX475" fmla="*/ 1543010 w 7467600"/>
              <a:gd name="connsiteY475" fmla="*/ 6191140 h 6858000"/>
              <a:gd name="connsiteX476" fmla="*/ 1551080 w 7467600"/>
              <a:gd name="connsiteY476" fmla="*/ 6195006 h 6858000"/>
              <a:gd name="connsiteX477" fmla="*/ 2345443 w 7467600"/>
              <a:gd name="connsiteY477" fmla="*/ 5549882 h 6858000"/>
              <a:gd name="connsiteX478" fmla="*/ 1721499 w 7467600"/>
              <a:gd name="connsiteY478" fmla="*/ 5599969 h 6858000"/>
              <a:gd name="connsiteX479" fmla="*/ 767716 w 7467600"/>
              <a:gd name="connsiteY479" fmla="*/ 5472768 h 6858000"/>
              <a:gd name="connsiteX480" fmla="*/ 722147 w 7467600"/>
              <a:gd name="connsiteY480" fmla="*/ 5393091 h 6858000"/>
              <a:gd name="connsiteX481" fmla="*/ 1485552 w 7467600"/>
              <a:gd name="connsiteY481" fmla="*/ 5313202 h 6858000"/>
              <a:gd name="connsiteX482" fmla="*/ 2143004 w 7467600"/>
              <a:gd name="connsiteY482" fmla="*/ 5402420 h 6858000"/>
              <a:gd name="connsiteX483" fmla="*/ 1933391 w 7467600"/>
              <a:gd name="connsiteY483" fmla="*/ 5156971 h 6858000"/>
              <a:gd name="connsiteX484" fmla="*/ 1827118 w 7467600"/>
              <a:gd name="connsiteY484" fmla="*/ 4968410 h 6858000"/>
              <a:gd name="connsiteX485" fmla="*/ 1837349 w 7467600"/>
              <a:gd name="connsiteY485" fmla="*/ 4956357 h 6858000"/>
              <a:gd name="connsiteX486" fmla="*/ 2162835 w 7467600"/>
              <a:gd name="connsiteY486" fmla="*/ 5187853 h 6858000"/>
              <a:gd name="connsiteX487" fmla="*/ 2257167 w 7467600"/>
              <a:gd name="connsiteY487" fmla="*/ 5462123 h 6858000"/>
              <a:gd name="connsiteX488" fmla="*/ 2261598 w 7467600"/>
              <a:gd name="connsiteY488" fmla="*/ 5467998 h 6858000"/>
              <a:gd name="connsiteX489" fmla="*/ 2437177 w 7467600"/>
              <a:gd name="connsiteY489" fmla="*/ 5479608 h 6858000"/>
              <a:gd name="connsiteX490" fmla="*/ 2445247 w 7467600"/>
              <a:gd name="connsiteY490" fmla="*/ 5483476 h 6858000"/>
              <a:gd name="connsiteX491" fmla="*/ 2743626 w 7467600"/>
              <a:gd name="connsiteY491" fmla="*/ 5304819 h 6858000"/>
              <a:gd name="connsiteX492" fmla="*/ 3048102 w 7467600"/>
              <a:gd name="connsiteY492" fmla="*/ 5150595 h 6858000"/>
              <a:gd name="connsiteX493" fmla="*/ 1799414 w 7467600"/>
              <a:gd name="connsiteY493" fmla="*/ 4694732 h 6858000"/>
              <a:gd name="connsiteX494" fmla="*/ 1771735 w 7467600"/>
              <a:gd name="connsiteY494" fmla="*/ 4619929 h 6858000"/>
              <a:gd name="connsiteX495" fmla="*/ 3104273 w 7467600"/>
              <a:gd name="connsiteY495" fmla="*/ 5076159 h 6858000"/>
              <a:gd name="connsiteX496" fmla="*/ 3113245 w 7467600"/>
              <a:gd name="connsiteY496" fmla="*/ 5090705 h 6858000"/>
              <a:gd name="connsiteX497" fmla="*/ 3126294 w 7467600"/>
              <a:gd name="connsiteY497" fmla="*/ 5114400 h 6858000"/>
              <a:gd name="connsiteX498" fmla="*/ 3937433 w 7467600"/>
              <a:gd name="connsiteY498" fmla="*/ 4830473 h 6858000"/>
              <a:gd name="connsiteX499" fmla="*/ 3590475 w 7467600"/>
              <a:gd name="connsiteY499" fmla="*/ 4597974 h 6858000"/>
              <a:gd name="connsiteX500" fmla="*/ 3100264 w 7467600"/>
              <a:gd name="connsiteY500" fmla="*/ 4579845 h 6858000"/>
              <a:gd name="connsiteX501" fmla="*/ 2183576 w 7467600"/>
              <a:gd name="connsiteY501" fmla="*/ 4227150 h 6858000"/>
              <a:gd name="connsiteX502" fmla="*/ 2151029 w 7467600"/>
              <a:gd name="connsiteY502" fmla="*/ 4146947 h 6858000"/>
              <a:gd name="connsiteX503" fmla="*/ 3563434 w 7467600"/>
              <a:gd name="connsiteY503" fmla="*/ 4469115 h 6858000"/>
              <a:gd name="connsiteX504" fmla="*/ 3177952 w 7467600"/>
              <a:gd name="connsiteY504" fmla="*/ 3657386 h 6858000"/>
              <a:gd name="connsiteX505" fmla="*/ 3189263 w 7467600"/>
              <a:gd name="connsiteY505" fmla="*/ 3625726 h 6858000"/>
              <a:gd name="connsiteX506" fmla="*/ 3560912 w 7467600"/>
              <a:gd name="connsiteY506" fmla="*/ 4079863 h 6858000"/>
              <a:gd name="connsiteX507" fmla="*/ 3626636 w 7467600"/>
              <a:gd name="connsiteY507" fmla="*/ 4512230 h 6858000"/>
              <a:gd name="connsiteX508" fmla="*/ 3653088 w 7467600"/>
              <a:gd name="connsiteY508" fmla="*/ 4521417 h 6858000"/>
              <a:gd name="connsiteX509" fmla="*/ 3988128 w 7467600"/>
              <a:gd name="connsiteY509" fmla="*/ 4817267 h 6858000"/>
              <a:gd name="connsiteX510" fmla="*/ 4830582 w 7467600"/>
              <a:gd name="connsiteY510" fmla="*/ 4676000 h 6858000"/>
              <a:gd name="connsiteX511" fmla="*/ 4830100 w 7467600"/>
              <a:gd name="connsiteY511" fmla="*/ 4675554 h 6858000"/>
              <a:gd name="connsiteX512" fmla="*/ 4036318 w 7467600"/>
              <a:gd name="connsiteY512" fmla="*/ 4147013 h 6858000"/>
              <a:gd name="connsiteX513" fmla="*/ 3432098 w 7467600"/>
              <a:gd name="connsiteY513" fmla="*/ 3537312 h 6858000"/>
              <a:gd name="connsiteX514" fmla="*/ 3446761 w 7467600"/>
              <a:gd name="connsiteY514" fmla="*/ 3461278 h 6858000"/>
              <a:gd name="connsiteX515" fmla="*/ 4419733 w 7467600"/>
              <a:gd name="connsiteY515" fmla="*/ 3963555 h 6858000"/>
              <a:gd name="connsiteX516" fmla="*/ 4781371 w 7467600"/>
              <a:gd name="connsiteY516" fmla="*/ 4458604 h 6858000"/>
              <a:gd name="connsiteX517" fmla="*/ 4780440 w 7467600"/>
              <a:gd name="connsiteY517" fmla="*/ 4470290 h 6858000"/>
              <a:gd name="connsiteX518" fmla="*/ 4898954 w 7467600"/>
              <a:gd name="connsiteY518" fmla="*/ 4662092 h 6858000"/>
              <a:gd name="connsiteX519" fmla="*/ 4900699 w 7467600"/>
              <a:gd name="connsiteY519" fmla="*/ 4670867 h 6858000"/>
              <a:gd name="connsiteX520" fmla="*/ 5714511 w 7467600"/>
              <a:gd name="connsiteY520" fmla="*/ 4663483 h 6858000"/>
              <a:gd name="connsiteX521" fmla="*/ 5464793 w 7467600"/>
              <a:gd name="connsiteY521" fmla="*/ 4393556 h 6858000"/>
              <a:gd name="connsiteX522" fmla="*/ 5461897 w 7467600"/>
              <a:gd name="connsiteY522" fmla="*/ 4390879 h 6858000"/>
              <a:gd name="connsiteX523" fmla="*/ 4294126 w 7467600"/>
              <a:gd name="connsiteY523" fmla="*/ 3303048 h 6858000"/>
              <a:gd name="connsiteX524" fmla="*/ 4305321 w 7467600"/>
              <a:gd name="connsiteY524" fmla="*/ 3256953 h 6858000"/>
              <a:gd name="connsiteX525" fmla="*/ 4949299 w 7467600"/>
              <a:gd name="connsiteY525" fmla="*/ 3766336 h 6858000"/>
              <a:gd name="connsiteX526" fmla="*/ 5291452 w 7467600"/>
              <a:gd name="connsiteY526" fmla="*/ 4076801 h 6858000"/>
              <a:gd name="connsiteX527" fmla="*/ 5434998 w 7467600"/>
              <a:gd name="connsiteY527" fmla="*/ 4254100 h 6858000"/>
              <a:gd name="connsiteX528" fmla="*/ 5351015 w 7467600"/>
              <a:gd name="connsiteY528" fmla="*/ 3760989 h 6858000"/>
              <a:gd name="connsiteX529" fmla="*/ 5413780 w 7467600"/>
              <a:gd name="connsiteY529" fmla="*/ 2966265 h 6858000"/>
              <a:gd name="connsiteX530" fmla="*/ 5425627 w 7467600"/>
              <a:gd name="connsiteY530" fmla="*/ 2954192 h 6858000"/>
              <a:gd name="connsiteX531" fmla="*/ 6604735 w 7467600"/>
              <a:gd name="connsiteY531" fmla="*/ 2041381 h 6858000"/>
              <a:gd name="connsiteX532" fmla="*/ 7204487 w 7467600"/>
              <a:gd name="connsiteY532" fmla="*/ 2742112 h 6858000"/>
              <a:gd name="connsiteX533" fmla="*/ 7131592 w 7467600"/>
              <a:gd name="connsiteY533" fmla="*/ 2672096 h 6858000"/>
              <a:gd name="connsiteX534" fmla="*/ 6996344 w 7467600"/>
              <a:gd name="connsiteY534" fmla="*/ 2518310 h 6858000"/>
              <a:gd name="connsiteX535" fmla="*/ 6735495 w 7467600"/>
              <a:gd name="connsiteY535" fmla="*/ 2196890 h 6858000"/>
              <a:gd name="connsiteX536" fmla="*/ 6721901 w 7467600"/>
              <a:gd name="connsiteY536" fmla="*/ 2179274 h 6858000"/>
              <a:gd name="connsiteX537" fmla="*/ 6604735 w 7467600"/>
              <a:gd name="connsiteY537" fmla="*/ 2041381 h 6858000"/>
              <a:gd name="connsiteX538" fmla="*/ 6591670 w 7467600"/>
              <a:gd name="connsiteY538" fmla="*/ 1988277 h 6858000"/>
              <a:gd name="connsiteX539" fmla="*/ 6747349 w 7467600"/>
              <a:gd name="connsiteY539" fmla="*/ 2160069 h 6858000"/>
              <a:gd name="connsiteX540" fmla="*/ 6760943 w 7467600"/>
              <a:gd name="connsiteY540" fmla="*/ 2177686 h 6858000"/>
              <a:gd name="connsiteX541" fmla="*/ 7021065 w 7467600"/>
              <a:gd name="connsiteY541" fmla="*/ 2498102 h 6858000"/>
              <a:gd name="connsiteX542" fmla="*/ 7155223 w 7467600"/>
              <a:gd name="connsiteY542" fmla="*/ 2650386 h 6858000"/>
              <a:gd name="connsiteX543" fmla="*/ 7203167 w 7467600"/>
              <a:gd name="connsiteY543" fmla="*/ 2697288 h 6858000"/>
              <a:gd name="connsiteX544" fmla="*/ 6937703 w 7467600"/>
              <a:gd name="connsiteY544" fmla="*/ 2321981 h 6858000"/>
              <a:gd name="connsiteX545" fmla="*/ 6591670 w 7467600"/>
              <a:gd name="connsiteY545" fmla="*/ 1988277 h 6858000"/>
              <a:gd name="connsiteX546" fmla="*/ 5798671 w 7467600"/>
              <a:gd name="connsiteY546" fmla="*/ 1981601 h 6858000"/>
              <a:gd name="connsiteX547" fmla="*/ 5754709 w 7467600"/>
              <a:gd name="connsiteY547" fmla="*/ 2071454 h 6858000"/>
              <a:gd name="connsiteX548" fmla="*/ 5763044 w 7467600"/>
              <a:gd name="connsiteY548" fmla="*/ 2842206 h 6858000"/>
              <a:gd name="connsiteX549" fmla="*/ 5764974 w 7467600"/>
              <a:gd name="connsiteY549" fmla="*/ 2799609 h 6858000"/>
              <a:gd name="connsiteX550" fmla="*/ 5767665 w 7467600"/>
              <a:gd name="connsiteY550" fmla="*/ 2666409 h 6858000"/>
              <a:gd name="connsiteX551" fmla="*/ 5763055 w 7467600"/>
              <a:gd name="connsiteY551" fmla="*/ 2579705 h 6858000"/>
              <a:gd name="connsiteX552" fmla="*/ 5758079 w 7467600"/>
              <a:gd name="connsiteY552" fmla="*/ 2492508 h 6858000"/>
              <a:gd name="connsiteX553" fmla="*/ 5779325 w 7467600"/>
              <a:gd name="connsiteY553" fmla="*/ 2197069 h 6858000"/>
              <a:gd name="connsiteX554" fmla="*/ 5798671 w 7467600"/>
              <a:gd name="connsiteY554" fmla="*/ 1981601 h 6858000"/>
              <a:gd name="connsiteX555" fmla="*/ 5829202 w 7467600"/>
              <a:gd name="connsiteY555" fmla="*/ 1971679 h 6858000"/>
              <a:gd name="connsiteX556" fmla="*/ 5809558 w 7467600"/>
              <a:gd name="connsiteY556" fmla="*/ 2198043 h 6858000"/>
              <a:gd name="connsiteX557" fmla="*/ 5788653 w 7467600"/>
              <a:gd name="connsiteY557" fmla="*/ 2489430 h 6858000"/>
              <a:gd name="connsiteX558" fmla="*/ 5793439 w 7467600"/>
              <a:gd name="connsiteY558" fmla="*/ 2575235 h 6858000"/>
              <a:gd name="connsiteX559" fmla="*/ 5796837 w 7467600"/>
              <a:gd name="connsiteY559" fmla="*/ 2637633 h 6858000"/>
              <a:gd name="connsiteX560" fmla="*/ 5818614 w 7467600"/>
              <a:gd name="connsiteY560" fmla="*/ 2473055 h 6858000"/>
              <a:gd name="connsiteX561" fmla="*/ 5829202 w 7467600"/>
              <a:gd name="connsiteY561" fmla="*/ 1971679 h 6858000"/>
              <a:gd name="connsiteX562" fmla="*/ 5911389 w 7467600"/>
              <a:gd name="connsiteY562" fmla="*/ 1898371 h 6858000"/>
              <a:gd name="connsiteX563" fmla="*/ 6237627 w 7467600"/>
              <a:gd name="connsiteY563" fmla="*/ 2231921 h 6858000"/>
              <a:gd name="connsiteX564" fmla="*/ 5911389 w 7467600"/>
              <a:gd name="connsiteY564" fmla="*/ 1898371 h 6858000"/>
              <a:gd name="connsiteX565" fmla="*/ 6944437 w 7467600"/>
              <a:gd name="connsiteY565" fmla="*/ 1575402 h 6858000"/>
              <a:gd name="connsiteX566" fmla="*/ 6304730 w 7467600"/>
              <a:gd name="connsiteY566" fmla="*/ 1766654 h 6858000"/>
              <a:gd name="connsiteX567" fmla="*/ 6944437 w 7467600"/>
              <a:gd name="connsiteY567" fmla="*/ 1575402 h 6858000"/>
              <a:gd name="connsiteX568" fmla="*/ 7019523 w 7467600"/>
              <a:gd name="connsiteY568" fmla="*/ 1519450 h 6858000"/>
              <a:gd name="connsiteX569" fmla="*/ 6298091 w 7467600"/>
              <a:gd name="connsiteY569" fmla="*/ 1737122 h 6858000"/>
              <a:gd name="connsiteX570" fmla="*/ 7019523 w 7467600"/>
              <a:gd name="connsiteY570" fmla="*/ 1519450 h 6858000"/>
              <a:gd name="connsiteX571" fmla="*/ 2399523 w 7467600"/>
              <a:gd name="connsiteY571" fmla="*/ 1428234 h 6858000"/>
              <a:gd name="connsiteX572" fmla="*/ 2224982 w 7467600"/>
              <a:gd name="connsiteY572" fmla="*/ 1826201 h 6858000"/>
              <a:gd name="connsiteX573" fmla="*/ 2096099 w 7467600"/>
              <a:gd name="connsiteY573" fmla="*/ 2345900 h 6858000"/>
              <a:gd name="connsiteX574" fmla="*/ 2283317 w 7467600"/>
              <a:gd name="connsiteY574" fmla="*/ 1796925 h 6858000"/>
              <a:gd name="connsiteX575" fmla="*/ 2399523 w 7467600"/>
              <a:gd name="connsiteY575" fmla="*/ 1428234 h 6858000"/>
              <a:gd name="connsiteX576" fmla="*/ 2448558 w 7467600"/>
              <a:gd name="connsiteY576" fmla="*/ 1373435 h 6858000"/>
              <a:gd name="connsiteX577" fmla="*/ 2312521 w 7467600"/>
              <a:gd name="connsiteY577" fmla="*/ 1806140 h 6858000"/>
              <a:gd name="connsiteX578" fmla="*/ 2127533 w 7467600"/>
              <a:gd name="connsiteY578" fmla="*/ 2348380 h 6858000"/>
              <a:gd name="connsiteX579" fmla="*/ 2358080 w 7467600"/>
              <a:gd name="connsiteY579" fmla="*/ 1866134 h 6858000"/>
              <a:gd name="connsiteX580" fmla="*/ 2407436 w 7467600"/>
              <a:gd name="connsiteY580" fmla="*/ 1651070 h 6858000"/>
              <a:gd name="connsiteX581" fmla="*/ 2448558 w 7467600"/>
              <a:gd name="connsiteY581" fmla="*/ 1373435 h 6858000"/>
              <a:gd name="connsiteX582" fmla="*/ 278707 w 7467600"/>
              <a:gd name="connsiteY582" fmla="*/ 1352270 h 6858000"/>
              <a:gd name="connsiteX583" fmla="*/ 321570 w 7467600"/>
              <a:gd name="connsiteY583" fmla="*/ 1861610 h 6858000"/>
              <a:gd name="connsiteX584" fmla="*/ 294281 w 7467600"/>
              <a:gd name="connsiteY584" fmla="*/ 1440658 h 6858000"/>
              <a:gd name="connsiteX585" fmla="*/ 278707 w 7467600"/>
              <a:gd name="connsiteY585" fmla="*/ 1352270 h 6858000"/>
              <a:gd name="connsiteX586" fmla="*/ 1423821 w 7467600"/>
              <a:gd name="connsiteY586" fmla="*/ 1351958 h 6858000"/>
              <a:gd name="connsiteX587" fmla="*/ 1638521 w 7467600"/>
              <a:gd name="connsiteY587" fmla="*/ 1908470 h 6858000"/>
              <a:gd name="connsiteX588" fmla="*/ 1754199 w 7467600"/>
              <a:gd name="connsiteY588" fmla="*/ 2149284 h 6858000"/>
              <a:gd name="connsiteX589" fmla="*/ 1908359 w 7467600"/>
              <a:gd name="connsiteY589" fmla="*/ 2364988 h 6858000"/>
              <a:gd name="connsiteX590" fmla="*/ 1647661 w 7467600"/>
              <a:gd name="connsiteY590" fmla="*/ 1825945 h 6858000"/>
              <a:gd name="connsiteX591" fmla="*/ 1423821 w 7467600"/>
              <a:gd name="connsiteY591" fmla="*/ 1351958 h 6858000"/>
              <a:gd name="connsiteX592" fmla="*/ 1431890 w 7467600"/>
              <a:gd name="connsiteY592" fmla="*/ 1306475 h 6858000"/>
              <a:gd name="connsiteX593" fmla="*/ 1507597 w 7467600"/>
              <a:gd name="connsiteY593" fmla="*/ 1446132 h 6858000"/>
              <a:gd name="connsiteX594" fmla="*/ 1674586 w 7467600"/>
              <a:gd name="connsiteY594" fmla="*/ 1813832 h 6858000"/>
              <a:gd name="connsiteX595" fmla="*/ 1815950 w 7467600"/>
              <a:gd name="connsiteY595" fmla="*/ 2128564 h 6858000"/>
              <a:gd name="connsiteX596" fmla="*/ 1984242 w 7467600"/>
              <a:gd name="connsiteY596" fmla="*/ 2430829 h 6858000"/>
              <a:gd name="connsiteX597" fmla="*/ 2014023 w 7467600"/>
              <a:gd name="connsiteY597" fmla="*/ 2450995 h 6858000"/>
              <a:gd name="connsiteX598" fmla="*/ 1747337 w 7467600"/>
              <a:gd name="connsiteY598" fmla="*/ 1855264 h 6858000"/>
              <a:gd name="connsiteX599" fmla="*/ 1533749 w 7467600"/>
              <a:gd name="connsiteY599" fmla="*/ 1478656 h 6858000"/>
              <a:gd name="connsiteX600" fmla="*/ 1431890 w 7467600"/>
              <a:gd name="connsiteY600" fmla="*/ 1306475 h 6858000"/>
              <a:gd name="connsiteX601" fmla="*/ 5052692 w 7467600"/>
              <a:gd name="connsiteY601" fmla="*/ 1292994 h 6858000"/>
              <a:gd name="connsiteX602" fmla="*/ 5200661 w 7467600"/>
              <a:gd name="connsiteY602" fmla="*/ 1635186 h 6858000"/>
              <a:gd name="connsiteX603" fmla="*/ 5297138 w 7467600"/>
              <a:gd name="connsiteY603" fmla="*/ 1906351 h 6858000"/>
              <a:gd name="connsiteX604" fmla="*/ 5052692 w 7467600"/>
              <a:gd name="connsiteY604" fmla="*/ 1292994 h 6858000"/>
              <a:gd name="connsiteX605" fmla="*/ 5009948 w 7467600"/>
              <a:gd name="connsiteY605" fmla="*/ 1273619 h 6858000"/>
              <a:gd name="connsiteX606" fmla="*/ 5121777 w 7467600"/>
              <a:gd name="connsiteY606" fmla="*/ 1654213 h 6858000"/>
              <a:gd name="connsiteX607" fmla="*/ 5293545 w 7467600"/>
              <a:gd name="connsiteY607" fmla="*/ 2072247 h 6858000"/>
              <a:gd name="connsiteX608" fmla="*/ 5294042 w 7467600"/>
              <a:gd name="connsiteY608" fmla="*/ 2065019 h 6858000"/>
              <a:gd name="connsiteX609" fmla="*/ 5171936 w 7467600"/>
              <a:gd name="connsiteY609" fmla="*/ 1647613 h 6858000"/>
              <a:gd name="connsiteX610" fmla="*/ 5009948 w 7467600"/>
              <a:gd name="connsiteY610" fmla="*/ 1273619 h 6858000"/>
              <a:gd name="connsiteX611" fmla="*/ 655236 w 7467600"/>
              <a:gd name="connsiteY611" fmla="*/ 1268632 h 6858000"/>
              <a:gd name="connsiteX612" fmla="*/ 839521 w 7467600"/>
              <a:gd name="connsiteY612" fmla="*/ 1685315 h 6858000"/>
              <a:gd name="connsiteX613" fmla="*/ 1109416 w 7467600"/>
              <a:gd name="connsiteY613" fmla="*/ 2061663 h 6858000"/>
              <a:gd name="connsiteX614" fmla="*/ 1298300 w 7467600"/>
              <a:gd name="connsiteY614" fmla="*/ 2247742 h 6858000"/>
              <a:gd name="connsiteX615" fmla="*/ 1125871 w 7467600"/>
              <a:gd name="connsiteY615" fmla="*/ 1989513 h 6858000"/>
              <a:gd name="connsiteX616" fmla="*/ 981574 w 7467600"/>
              <a:gd name="connsiteY616" fmla="*/ 1783157 h 6858000"/>
              <a:gd name="connsiteX617" fmla="*/ 922198 w 7467600"/>
              <a:gd name="connsiteY617" fmla="*/ 1677437 h 6858000"/>
              <a:gd name="connsiteX618" fmla="*/ 869293 w 7467600"/>
              <a:gd name="connsiteY618" fmla="*/ 1583214 h 6858000"/>
              <a:gd name="connsiteX619" fmla="*/ 751431 w 7467600"/>
              <a:gd name="connsiteY619" fmla="*/ 1405731 h 6858000"/>
              <a:gd name="connsiteX620" fmla="*/ 655236 w 7467600"/>
              <a:gd name="connsiteY620" fmla="*/ 1268632 h 6858000"/>
              <a:gd name="connsiteX621" fmla="*/ 6516292 w 7467600"/>
              <a:gd name="connsiteY621" fmla="*/ 1263064 h 6858000"/>
              <a:gd name="connsiteX622" fmla="*/ 5736320 w 7467600"/>
              <a:gd name="connsiteY622" fmla="*/ 1501803 h 6858000"/>
              <a:gd name="connsiteX623" fmla="*/ 6516292 w 7467600"/>
              <a:gd name="connsiteY623" fmla="*/ 1263064 h 6858000"/>
              <a:gd name="connsiteX624" fmla="*/ 291466 w 7467600"/>
              <a:gd name="connsiteY624" fmla="*/ 1250369 h 6858000"/>
              <a:gd name="connsiteX625" fmla="*/ 323180 w 7467600"/>
              <a:gd name="connsiteY625" fmla="*/ 1435283 h 6858000"/>
              <a:gd name="connsiteX626" fmla="*/ 349381 w 7467600"/>
              <a:gd name="connsiteY626" fmla="*/ 1875041 h 6858000"/>
              <a:gd name="connsiteX627" fmla="*/ 374363 w 7467600"/>
              <a:gd name="connsiteY627" fmla="*/ 1506494 h 6858000"/>
              <a:gd name="connsiteX628" fmla="*/ 302168 w 7467600"/>
              <a:gd name="connsiteY628" fmla="*/ 1274495 h 6858000"/>
              <a:gd name="connsiteX629" fmla="*/ 291466 w 7467600"/>
              <a:gd name="connsiteY629" fmla="*/ 1250369 h 6858000"/>
              <a:gd name="connsiteX630" fmla="*/ 678222 w 7467600"/>
              <a:gd name="connsiteY630" fmla="*/ 1248670 h 6858000"/>
              <a:gd name="connsiteX631" fmla="*/ 775536 w 7467600"/>
              <a:gd name="connsiteY631" fmla="*/ 1388015 h 6858000"/>
              <a:gd name="connsiteX632" fmla="*/ 894529 w 7467600"/>
              <a:gd name="connsiteY632" fmla="*/ 1567739 h 6858000"/>
              <a:gd name="connsiteX633" fmla="*/ 948000 w 7467600"/>
              <a:gd name="connsiteY633" fmla="*/ 1663088 h 6858000"/>
              <a:gd name="connsiteX634" fmla="*/ 1006812 w 7467600"/>
              <a:gd name="connsiteY634" fmla="*/ 1767683 h 6858000"/>
              <a:gd name="connsiteX635" fmla="*/ 1149133 w 7467600"/>
              <a:gd name="connsiteY635" fmla="*/ 1971513 h 6858000"/>
              <a:gd name="connsiteX636" fmla="*/ 1333952 w 7467600"/>
              <a:gd name="connsiteY636" fmla="*/ 2251620 h 6858000"/>
              <a:gd name="connsiteX637" fmla="*/ 1337329 w 7467600"/>
              <a:gd name="connsiteY637" fmla="*/ 2258350 h 6858000"/>
              <a:gd name="connsiteX638" fmla="*/ 1014726 w 7467600"/>
              <a:gd name="connsiteY638" fmla="*/ 1615556 h 6858000"/>
              <a:gd name="connsiteX639" fmla="*/ 678222 w 7467600"/>
              <a:gd name="connsiteY639" fmla="*/ 1248670 h 6858000"/>
              <a:gd name="connsiteX640" fmla="*/ 6691602 w 7467600"/>
              <a:gd name="connsiteY640" fmla="*/ 1140573 h 6858000"/>
              <a:gd name="connsiteX641" fmla="*/ 6571100 w 7467600"/>
              <a:gd name="connsiteY641" fmla="*/ 1183662 h 6858000"/>
              <a:gd name="connsiteX642" fmla="*/ 6241687 w 7467600"/>
              <a:gd name="connsiteY642" fmla="*/ 1257600 h 6858000"/>
              <a:gd name="connsiteX643" fmla="*/ 5693009 w 7467600"/>
              <a:gd name="connsiteY643" fmla="*/ 1478256 h 6858000"/>
              <a:gd name="connsiteX644" fmla="*/ 6548420 w 7467600"/>
              <a:gd name="connsiteY644" fmla="*/ 1214599 h 6858000"/>
              <a:gd name="connsiteX645" fmla="*/ 6605473 w 7467600"/>
              <a:gd name="connsiteY645" fmla="*/ 1184686 h 6858000"/>
              <a:gd name="connsiteX646" fmla="*/ 6691602 w 7467600"/>
              <a:gd name="connsiteY646" fmla="*/ 1140573 h 6858000"/>
              <a:gd name="connsiteX647" fmla="*/ 4002475 w 7467600"/>
              <a:gd name="connsiteY647" fmla="*/ 1037802 h 6858000"/>
              <a:gd name="connsiteX648" fmla="*/ 4000324 w 7467600"/>
              <a:gd name="connsiteY648" fmla="*/ 1039362 h 6858000"/>
              <a:gd name="connsiteX649" fmla="*/ 4002862 w 7467600"/>
              <a:gd name="connsiteY649" fmla="*/ 1042866 h 6858000"/>
              <a:gd name="connsiteX650" fmla="*/ 4002475 w 7467600"/>
              <a:gd name="connsiteY650" fmla="*/ 1037802 h 6858000"/>
              <a:gd name="connsiteX651" fmla="*/ 506322 w 7467600"/>
              <a:gd name="connsiteY651" fmla="*/ 1020997 h 6858000"/>
              <a:gd name="connsiteX652" fmla="*/ 533068 w 7467600"/>
              <a:gd name="connsiteY652" fmla="*/ 1029409 h 6858000"/>
              <a:gd name="connsiteX653" fmla="*/ 1232525 w 7467600"/>
              <a:gd name="connsiteY653" fmla="*/ 1804675 h 6858000"/>
              <a:gd name="connsiteX654" fmla="*/ 1388858 w 7467600"/>
              <a:gd name="connsiteY654" fmla="*/ 2368011 h 6858000"/>
              <a:gd name="connsiteX655" fmla="*/ 1384098 w 7467600"/>
              <a:gd name="connsiteY655" fmla="*/ 2378125 h 6858000"/>
              <a:gd name="connsiteX656" fmla="*/ 1425393 w 7467600"/>
              <a:gd name="connsiteY656" fmla="*/ 2589124 h 6858000"/>
              <a:gd name="connsiteX657" fmla="*/ 1424001 w 7467600"/>
              <a:gd name="connsiteY657" fmla="*/ 2597541 h 6858000"/>
              <a:gd name="connsiteX658" fmla="*/ 2152729 w 7467600"/>
              <a:gd name="connsiteY658" fmla="*/ 2864487 h 6858000"/>
              <a:gd name="connsiteX659" fmla="*/ 2020609 w 7467600"/>
              <a:gd name="connsiteY659" fmla="*/ 2539671 h 6858000"/>
              <a:gd name="connsiteX660" fmla="*/ 2018920 w 7467600"/>
              <a:gd name="connsiteY660" fmla="*/ 2536309 h 6858000"/>
              <a:gd name="connsiteX661" fmla="*/ 1342441 w 7467600"/>
              <a:gd name="connsiteY661" fmla="*/ 1173017 h 6858000"/>
              <a:gd name="connsiteX662" fmla="*/ 1367925 w 7467600"/>
              <a:gd name="connsiteY662" fmla="*/ 1135648 h 6858000"/>
              <a:gd name="connsiteX663" fmla="*/ 1771401 w 7467600"/>
              <a:gd name="connsiteY663" fmla="*/ 1806673 h 6858000"/>
              <a:gd name="connsiteX664" fmla="*/ 1972385 w 7467600"/>
              <a:gd name="connsiteY664" fmla="*/ 2198735 h 6858000"/>
              <a:gd name="connsiteX665" fmla="*/ 2040892 w 7467600"/>
              <a:gd name="connsiteY665" fmla="*/ 2405205 h 6858000"/>
              <a:gd name="connsiteX666" fmla="*/ 2131689 w 7467600"/>
              <a:gd name="connsiteY666" fmla="*/ 1936926 h 6858000"/>
              <a:gd name="connsiteX667" fmla="*/ 2454820 w 7467600"/>
              <a:gd name="connsiteY667" fmla="*/ 1248808 h 6858000"/>
              <a:gd name="connsiteX668" fmla="*/ 2492512 w 7467600"/>
              <a:gd name="connsiteY668" fmla="*/ 1302920 h 6858000"/>
              <a:gd name="connsiteX669" fmla="*/ 2081216 w 7467600"/>
              <a:gd name="connsiteY669" fmla="*/ 2527513 h 6858000"/>
              <a:gd name="connsiteX670" fmla="*/ 2081211 w 7467600"/>
              <a:gd name="connsiteY670" fmla="*/ 2528916 h 6858000"/>
              <a:gd name="connsiteX671" fmla="*/ 2199067 w 7467600"/>
              <a:gd name="connsiteY671" fmla="*/ 2884061 h 6858000"/>
              <a:gd name="connsiteX672" fmla="*/ 3192586 w 7467600"/>
              <a:gd name="connsiteY672" fmla="*/ 3411496 h 6858000"/>
              <a:gd name="connsiteX673" fmla="*/ 3182620 w 7467600"/>
              <a:gd name="connsiteY673" fmla="*/ 3483279 h 6858000"/>
              <a:gd name="connsiteX674" fmla="*/ 2435119 w 7467600"/>
              <a:gd name="connsiteY674" fmla="*/ 3080173 h 6858000"/>
              <a:gd name="connsiteX675" fmla="*/ 2410152 w 7467600"/>
              <a:gd name="connsiteY675" fmla="*/ 3063751 h 6858000"/>
              <a:gd name="connsiteX676" fmla="*/ 2408099 w 7467600"/>
              <a:gd name="connsiteY676" fmla="*/ 3064403 h 6858000"/>
              <a:gd name="connsiteX677" fmla="*/ 2407218 w 7467600"/>
              <a:gd name="connsiteY677" fmla="*/ 3070324 h 6858000"/>
              <a:gd name="connsiteX678" fmla="*/ 2380138 w 7467600"/>
              <a:gd name="connsiteY678" fmla="*/ 3099341 h 6858000"/>
              <a:gd name="connsiteX679" fmla="*/ 1765923 w 7467600"/>
              <a:gd name="connsiteY679" fmla="*/ 3581043 h 6858000"/>
              <a:gd name="connsiteX680" fmla="*/ 1702258 w 7467600"/>
              <a:gd name="connsiteY680" fmla="*/ 3612286 h 6858000"/>
              <a:gd name="connsiteX681" fmla="*/ 1538370 w 7467600"/>
              <a:gd name="connsiteY681" fmla="*/ 3811804 h 6858000"/>
              <a:gd name="connsiteX682" fmla="*/ 542867 w 7467600"/>
              <a:gd name="connsiteY682" fmla="*/ 4944092 h 6858000"/>
              <a:gd name="connsiteX683" fmla="*/ 515800 w 7467600"/>
              <a:gd name="connsiteY683" fmla="*/ 4862180 h 6858000"/>
              <a:gd name="connsiteX684" fmla="*/ 909145 w 7467600"/>
              <a:gd name="connsiteY684" fmla="*/ 4199225 h 6858000"/>
              <a:gd name="connsiteX685" fmla="*/ 1214067 w 7467600"/>
              <a:gd name="connsiteY685" fmla="*/ 3908561 h 6858000"/>
              <a:gd name="connsiteX686" fmla="*/ 640967 w 7467600"/>
              <a:gd name="connsiteY686" fmla="*/ 4105601 h 6858000"/>
              <a:gd name="connsiteX687" fmla="*/ 112563 w 7467600"/>
              <a:gd name="connsiteY687" fmla="*/ 4396952 h 6858000"/>
              <a:gd name="connsiteX688" fmla="*/ 0 w 7467600"/>
              <a:gd name="connsiteY688" fmla="*/ 4466006 h 6858000"/>
              <a:gd name="connsiteX689" fmla="*/ 0 w 7467600"/>
              <a:gd name="connsiteY689" fmla="*/ 4233763 h 6858000"/>
              <a:gd name="connsiteX690" fmla="*/ 36881 w 7467600"/>
              <a:gd name="connsiteY690" fmla="*/ 4200118 h 6858000"/>
              <a:gd name="connsiteX691" fmla="*/ 910534 w 7467600"/>
              <a:gd name="connsiteY691" fmla="*/ 3629753 h 6858000"/>
              <a:gd name="connsiteX692" fmla="*/ 1578717 w 7467600"/>
              <a:gd name="connsiteY692" fmla="*/ 3575982 h 6858000"/>
              <a:gd name="connsiteX693" fmla="*/ 2338780 w 7467600"/>
              <a:gd name="connsiteY693" fmla="*/ 3033725 h 6858000"/>
              <a:gd name="connsiteX694" fmla="*/ 1807991 w 7467600"/>
              <a:gd name="connsiteY694" fmla="*/ 2807184 h 6858000"/>
              <a:gd name="connsiteX695" fmla="*/ 1416358 w 7467600"/>
              <a:gd name="connsiteY695" fmla="*/ 3112571 h 6858000"/>
              <a:gd name="connsiteX696" fmla="*/ 939066 w 7467600"/>
              <a:gd name="connsiteY696" fmla="*/ 3378798 h 6858000"/>
              <a:gd name="connsiteX697" fmla="*/ 115099 w 7467600"/>
              <a:gd name="connsiteY697" fmla="*/ 3607650 h 6858000"/>
              <a:gd name="connsiteX698" fmla="*/ 97284 w 7467600"/>
              <a:gd name="connsiteY698" fmla="*/ 3520393 h 6858000"/>
              <a:gd name="connsiteX699" fmla="*/ 922050 w 7467600"/>
              <a:gd name="connsiteY699" fmla="*/ 3074867 h 6858000"/>
              <a:gd name="connsiteX700" fmla="*/ 1405265 w 7467600"/>
              <a:gd name="connsiteY700" fmla="*/ 3016319 h 6858000"/>
              <a:gd name="connsiteX701" fmla="*/ 1407512 w 7467600"/>
              <a:gd name="connsiteY701" fmla="*/ 3018001 h 6858000"/>
              <a:gd name="connsiteX702" fmla="*/ 1726266 w 7467600"/>
              <a:gd name="connsiteY702" fmla="*/ 2777274 h 6858000"/>
              <a:gd name="connsiteX703" fmla="*/ 625390 w 7467600"/>
              <a:gd name="connsiteY703" fmla="*/ 2514541 h 6858000"/>
              <a:gd name="connsiteX704" fmla="*/ 619799 w 7467600"/>
              <a:gd name="connsiteY704" fmla="*/ 2527180 h 6858000"/>
              <a:gd name="connsiteX705" fmla="*/ 310030 w 7467600"/>
              <a:gd name="connsiteY705" fmla="*/ 2771818 h 6858000"/>
              <a:gd name="connsiteX706" fmla="*/ 173877 w 7467600"/>
              <a:gd name="connsiteY706" fmla="*/ 2937056 h 6858000"/>
              <a:gd name="connsiteX707" fmla="*/ 77889 w 7467600"/>
              <a:gd name="connsiteY707" fmla="*/ 3138440 h 6858000"/>
              <a:gd name="connsiteX708" fmla="*/ 0 w 7467600"/>
              <a:gd name="connsiteY708" fmla="*/ 3271395 h 6858000"/>
              <a:gd name="connsiteX709" fmla="*/ 0 w 7467600"/>
              <a:gd name="connsiteY709" fmla="*/ 3153002 h 6858000"/>
              <a:gd name="connsiteX710" fmla="*/ 2386 w 7467600"/>
              <a:gd name="connsiteY710" fmla="*/ 3149203 h 6858000"/>
              <a:gd name="connsiteX711" fmla="*/ 89753 w 7467600"/>
              <a:gd name="connsiteY711" fmla="*/ 2987702 h 6858000"/>
              <a:gd name="connsiteX712" fmla="*/ 76869 w 7467600"/>
              <a:gd name="connsiteY712" fmla="*/ 3005404 h 6858000"/>
              <a:gd name="connsiteX713" fmla="*/ 32049 w 7467600"/>
              <a:gd name="connsiteY713" fmla="*/ 3065814 h 6858000"/>
              <a:gd name="connsiteX714" fmla="*/ 0 w 7467600"/>
              <a:gd name="connsiteY714" fmla="*/ 3108744 h 6858000"/>
              <a:gd name="connsiteX715" fmla="*/ 0 w 7467600"/>
              <a:gd name="connsiteY715" fmla="*/ 3058059 h 6858000"/>
              <a:gd name="connsiteX716" fmla="*/ 7610 w 7467600"/>
              <a:gd name="connsiteY716" fmla="*/ 3047889 h 6858000"/>
              <a:gd name="connsiteX717" fmla="*/ 52419 w 7467600"/>
              <a:gd name="connsiteY717" fmla="*/ 2987479 h 6858000"/>
              <a:gd name="connsiteX718" fmla="*/ 59142 w 7467600"/>
              <a:gd name="connsiteY718" fmla="*/ 2978488 h 6858000"/>
              <a:gd name="connsiteX719" fmla="*/ 0 w 7467600"/>
              <a:gd name="connsiteY719" fmla="*/ 3015334 h 6858000"/>
              <a:gd name="connsiteX720" fmla="*/ 0 w 7467600"/>
              <a:gd name="connsiteY720" fmla="*/ 2914286 h 6858000"/>
              <a:gd name="connsiteX721" fmla="*/ 36383 w 7467600"/>
              <a:gd name="connsiteY721" fmla="*/ 2901128 h 6858000"/>
              <a:gd name="connsiteX722" fmla="*/ 156329 w 7467600"/>
              <a:gd name="connsiteY722" fmla="*/ 2840533 h 6858000"/>
              <a:gd name="connsiteX723" fmla="*/ 358355 w 7467600"/>
              <a:gd name="connsiteY723" fmla="*/ 2620471 h 6858000"/>
              <a:gd name="connsiteX724" fmla="*/ 510577 w 7467600"/>
              <a:gd name="connsiteY724" fmla="*/ 2501244 h 6858000"/>
              <a:gd name="connsiteX725" fmla="*/ 211967 w 7467600"/>
              <a:gd name="connsiteY725" fmla="*/ 2479171 h 6858000"/>
              <a:gd name="connsiteX726" fmla="*/ 0 w 7467600"/>
              <a:gd name="connsiteY726" fmla="*/ 2476398 h 6858000"/>
              <a:gd name="connsiteX727" fmla="*/ 0 w 7467600"/>
              <a:gd name="connsiteY727" fmla="*/ 2389189 h 6858000"/>
              <a:gd name="connsiteX728" fmla="*/ 103062 w 7467600"/>
              <a:gd name="connsiteY728" fmla="*/ 2389518 h 6858000"/>
              <a:gd name="connsiteX729" fmla="*/ 510734 w 7467600"/>
              <a:gd name="connsiteY729" fmla="*/ 2416201 h 6858000"/>
              <a:gd name="connsiteX730" fmla="*/ 279257 w 7467600"/>
              <a:gd name="connsiteY730" fmla="*/ 2092102 h 6858000"/>
              <a:gd name="connsiteX731" fmla="*/ 65265 w 7467600"/>
              <a:gd name="connsiteY731" fmla="*/ 2006049 h 6858000"/>
              <a:gd name="connsiteX732" fmla="*/ 0 w 7467600"/>
              <a:gd name="connsiteY732" fmla="*/ 1982532 h 6858000"/>
              <a:gd name="connsiteX733" fmla="*/ 0 w 7467600"/>
              <a:gd name="connsiteY733" fmla="*/ 1912789 h 6858000"/>
              <a:gd name="connsiteX734" fmla="*/ 97460 w 7467600"/>
              <a:gd name="connsiteY734" fmla="*/ 1953725 h 6858000"/>
              <a:gd name="connsiteX735" fmla="*/ 221272 w 7467600"/>
              <a:gd name="connsiteY735" fmla="*/ 1980766 h 6858000"/>
              <a:gd name="connsiteX736" fmla="*/ 116765 w 7467600"/>
              <a:gd name="connsiteY736" fmla="*/ 1911033 h 6858000"/>
              <a:gd name="connsiteX737" fmla="*/ 16405 w 7467600"/>
              <a:gd name="connsiteY737" fmla="*/ 1803412 h 6858000"/>
              <a:gd name="connsiteX738" fmla="*/ 0 w 7467600"/>
              <a:gd name="connsiteY738" fmla="*/ 1784777 h 6858000"/>
              <a:gd name="connsiteX739" fmla="*/ 0 w 7467600"/>
              <a:gd name="connsiteY739" fmla="*/ 1740082 h 6858000"/>
              <a:gd name="connsiteX740" fmla="*/ 39394 w 7467600"/>
              <a:gd name="connsiteY740" fmla="*/ 1784856 h 6858000"/>
              <a:gd name="connsiteX741" fmla="*/ 135813 w 7467600"/>
              <a:gd name="connsiteY741" fmla="*/ 1888838 h 6858000"/>
              <a:gd name="connsiteX742" fmla="*/ 242575 w 7467600"/>
              <a:gd name="connsiteY742" fmla="*/ 1958841 h 6858000"/>
              <a:gd name="connsiteX743" fmla="*/ 82197 w 7467600"/>
              <a:gd name="connsiteY743" fmla="*/ 1754826 h 6858000"/>
              <a:gd name="connsiteX744" fmla="*/ 0 w 7467600"/>
              <a:gd name="connsiteY744" fmla="*/ 1679650 h 6858000"/>
              <a:gd name="connsiteX745" fmla="*/ 0 w 7467600"/>
              <a:gd name="connsiteY745" fmla="*/ 1602463 h 6858000"/>
              <a:gd name="connsiteX746" fmla="*/ 84689 w 7467600"/>
              <a:gd name="connsiteY746" fmla="*/ 1677442 h 6858000"/>
              <a:gd name="connsiteX747" fmla="*/ 298437 w 7467600"/>
              <a:gd name="connsiteY747" fmla="*/ 1968019 h 6858000"/>
              <a:gd name="connsiteX748" fmla="*/ 227269 w 7467600"/>
              <a:gd name="connsiteY748" fmla="*/ 1114064 h 6858000"/>
              <a:gd name="connsiteX749" fmla="*/ 248003 w 7467600"/>
              <a:gd name="connsiteY749" fmla="*/ 1089613 h 6858000"/>
              <a:gd name="connsiteX750" fmla="*/ 427020 w 7467600"/>
              <a:gd name="connsiteY750" fmla="*/ 1619803 h 6858000"/>
              <a:gd name="connsiteX751" fmla="*/ 340345 w 7467600"/>
              <a:gd name="connsiteY751" fmla="*/ 2027739 h 6858000"/>
              <a:gd name="connsiteX752" fmla="*/ 360865 w 7467600"/>
              <a:gd name="connsiteY752" fmla="*/ 2044827 h 6858000"/>
              <a:gd name="connsiteX753" fmla="*/ 560414 w 7467600"/>
              <a:gd name="connsiteY753" fmla="*/ 2421457 h 6858000"/>
              <a:gd name="connsiteX754" fmla="*/ 1359703 w 7467600"/>
              <a:gd name="connsiteY754" fmla="*/ 2578554 h 6858000"/>
              <a:gd name="connsiteX755" fmla="*/ 1359422 w 7467600"/>
              <a:gd name="connsiteY755" fmla="*/ 2577994 h 6858000"/>
              <a:gd name="connsiteX756" fmla="*/ 828701 w 7467600"/>
              <a:gd name="connsiteY756" fmla="*/ 1839520 h 6858000"/>
              <a:gd name="connsiteX757" fmla="*/ 494427 w 7467600"/>
              <a:gd name="connsiteY757" fmla="*/ 1092333 h 6858000"/>
              <a:gd name="connsiteX758" fmla="*/ 506322 w 7467600"/>
              <a:gd name="connsiteY758" fmla="*/ 1020997 h 6858000"/>
              <a:gd name="connsiteX759" fmla="*/ 4570198 w 7467600"/>
              <a:gd name="connsiteY759" fmla="*/ 978081 h 6858000"/>
              <a:gd name="connsiteX760" fmla="*/ 4523691 w 7467600"/>
              <a:gd name="connsiteY760" fmla="*/ 1127776 h 6858000"/>
              <a:gd name="connsiteX761" fmla="*/ 4509875 w 7467600"/>
              <a:gd name="connsiteY761" fmla="*/ 1167552 h 6858000"/>
              <a:gd name="connsiteX762" fmla="*/ 4478168 w 7467600"/>
              <a:gd name="connsiteY762" fmla="*/ 1260735 h 6858000"/>
              <a:gd name="connsiteX763" fmla="*/ 4409309 w 7467600"/>
              <a:gd name="connsiteY763" fmla="*/ 1666996 h 6858000"/>
              <a:gd name="connsiteX764" fmla="*/ 4370031 w 7467600"/>
              <a:gd name="connsiteY764" fmla="*/ 1955666 h 6858000"/>
              <a:gd name="connsiteX765" fmla="*/ 4570198 w 7467600"/>
              <a:gd name="connsiteY765" fmla="*/ 978081 h 6858000"/>
              <a:gd name="connsiteX766" fmla="*/ 4557898 w 7467600"/>
              <a:gd name="connsiteY766" fmla="*/ 900011 h 6858000"/>
              <a:gd name="connsiteX767" fmla="*/ 4344840 w 7467600"/>
              <a:gd name="connsiteY767" fmla="*/ 1922038 h 6858000"/>
              <a:gd name="connsiteX768" fmla="*/ 4378710 w 7467600"/>
              <a:gd name="connsiteY768" fmla="*/ 1665516 h 6858000"/>
              <a:gd name="connsiteX769" fmla="*/ 4448798 w 7467600"/>
              <a:gd name="connsiteY769" fmla="*/ 1253024 h 6858000"/>
              <a:gd name="connsiteX770" fmla="*/ 4480315 w 7467600"/>
              <a:gd name="connsiteY770" fmla="*/ 1158454 h 6858000"/>
              <a:gd name="connsiteX771" fmla="*/ 4494133 w 7467600"/>
              <a:gd name="connsiteY771" fmla="*/ 1118676 h 6858000"/>
              <a:gd name="connsiteX772" fmla="*/ 4557898 w 7467600"/>
              <a:gd name="connsiteY772" fmla="*/ 900011 h 6858000"/>
              <a:gd name="connsiteX773" fmla="*/ 5870151 w 7467600"/>
              <a:gd name="connsiteY773" fmla="*/ 898890 h 6858000"/>
              <a:gd name="connsiteX774" fmla="*/ 5861335 w 7467600"/>
              <a:gd name="connsiteY774" fmla="*/ 899177 h 6858000"/>
              <a:gd name="connsiteX775" fmla="*/ 5843702 w 7467600"/>
              <a:gd name="connsiteY775" fmla="*/ 899748 h 6858000"/>
              <a:gd name="connsiteX776" fmla="*/ 5651107 w 7467600"/>
              <a:gd name="connsiteY776" fmla="*/ 920306 h 6858000"/>
              <a:gd name="connsiteX777" fmla="*/ 5459407 w 7467600"/>
              <a:gd name="connsiteY777" fmla="*/ 940975 h 6858000"/>
              <a:gd name="connsiteX778" fmla="*/ 5374846 w 7467600"/>
              <a:gd name="connsiteY778" fmla="*/ 941988 h 6858000"/>
              <a:gd name="connsiteX779" fmla="*/ 5256105 w 7467600"/>
              <a:gd name="connsiteY779" fmla="*/ 945632 h 6858000"/>
              <a:gd name="connsiteX780" fmla="*/ 5107071 w 7467600"/>
              <a:gd name="connsiteY780" fmla="*/ 969720 h 6858000"/>
              <a:gd name="connsiteX781" fmla="*/ 4998681 w 7467600"/>
              <a:gd name="connsiteY781" fmla="*/ 988771 h 6858000"/>
              <a:gd name="connsiteX782" fmla="*/ 5870151 w 7467600"/>
              <a:gd name="connsiteY782" fmla="*/ 898890 h 6858000"/>
              <a:gd name="connsiteX783" fmla="*/ 5504425 w 7467600"/>
              <a:gd name="connsiteY783" fmla="*/ 848067 h 6858000"/>
              <a:gd name="connsiteX784" fmla="*/ 4968849 w 7467600"/>
              <a:gd name="connsiteY784" fmla="*/ 962318 h 6858000"/>
              <a:gd name="connsiteX785" fmla="*/ 5104039 w 7467600"/>
              <a:gd name="connsiteY785" fmla="*/ 940634 h 6858000"/>
              <a:gd name="connsiteX786" fmla="*/ 5256311 w 7467600"/>
              <a:gd name="connsiteY786" fmla="*/ 916490 h 6858000"/>
              <a:gd name="connsiteX787" fmla="*/ 5377381 w 7467600"/>
              <a:gd name="connsiteY787" fmla="*/ 912671 h 6858000"/>
              <a:gd name="connsiteX788" fmla="*/ 5460148 w 7467600"/>
              <a:gd name="connsiteY788" fmla="*/ 911442 h 6858000"/>
              <a:gd name="connsiteX789" fmla="*/ 5648971 w 7467600"/>
              <a:gd name="connsiteY789" fmla="*/ 891331 h 6858000"/>
              <a:gd name="connsiteX790" fmla="*/ 5844807 w 7467600"/>
              <a:gd name="connsiteY790" fmla="*/ 870718 h 6858000"/>
              <a:gd name="connsiteX791" fmla="*/ 5862975 w 7467600"/>
              <a:gd name="connsiteY791" fmla="*/ 869756 h 6858000"/>
              <a:gd name="connsiteX792" fmla="*/ 5920887 w 7467600"/>
              <a:gd name="connsiteY792" fmla="*/ 865929 h 6858000"/>
              <a:gd name="connsiteX793" fmla="*/ 5504425 w 7467600"/>
              <a:gd name="connsiteY793" fmla="*/ 848067 h 6858000"/>
              <a:gd name="connsiteX794" fmla="*/ 3607114 w 7467600"/>
              <a:gd name="connsiteY794" fmla="*/ 467441 h 6858000"/>
              <a:gd name="connsiteX795" fmla="*/ 3296242 w 7467600"/>
              <a:gd name="connsiteY795" fmla="*/ 807991 h 6858000"/>
              <a:gd name="connsiteX796" fmla="*/ 3174674 w 7467600"/>
              <a:gd name="connsiteY796" fmla="*/ 919759 h 6858000"/>
              <a:gd name="connsiteX797" fmla="*/ 3042978 w 7467600"/>
              <a:gd name="connsiteY797" fmla="*/ 1054894 h 6858000"/>
              <a:gd name="connsiteX798" fmla="*/ 2968914 w 7467600"/>
              <a:gd name="connsiteY798" fmla="*/ 1133756 h 6858000"/>
              <a:gd name="connsiteX799" fmla="*/ 3103823 w 7467600"/>
              <a:gd name="connsiteY799" fmla="*/ 1026814 h 6858000"/>
              <a:gd name="connsiteX800" fmla="*/ 3607114 w 7467600"/>
              <a:gd name="connsiteY800" fmla="*/ 467441 h 6858000"/>
              <a:gd name="connsiteX801" fmla="*/ 3744487 w 7467600"/>
              <a:gd name="connsiteY801" fmla="*/ 383136 h 6858000"/>
              <a:gd name="connsiteX802" fmla="*/ 3970213 w 7467600"/>
              <a:gd name="connsiteY802" fmla="*/ 995559 h 6858000"/>
              <a:gd name="connsiteX803" fmla="*/ 3744487 w 7467600"/>
              <a:gd name="connsiteY803" fmla="*/ 383136 h 6858000"/>
              <a:gd name="connsiteX804" fmla="*/ 3624562 w 7467600"/>
              <a:gd name="connsiteY804" fmla="*/ 367041 h 6858000"/>
              <a:gd name="connsiteX805" fmla="*/ 3489712 w 7467600"/>
              <a:gd name="connsiteY805" fmla="*/ 485386 h 6858000"/>
              <a:gd name="connsiteX806" fmla="*/ 3182994 w 7467600"/>
              <a:gd name="connsiteY806" fmla="*/ 828265 h 6858000"/>
              <a:gd name="connsiteX807" fmla="*/ 2892114 w 7467600"/>
              <a:gd name="connsiteY807" fmla="*/ 1172635 h 6858000"/>
              <a:gd name="connsiteX808" fmla="*/ 3021459 w 7467600"/>
              <a:gd name="connsiteY808" fmla="*/ 1035385 h 6858000"/>
              <a:gd name="connsiteX809" fmla="*/ 3153873 w 7467600"/>
              <a:gd name="connsiteY809" fmla="*/ 898971 h 6858000"/>
              <a:gd name="connsiteX810" fmla="*/ 3276511 w 7467600"/>
              <a:gd name="connsiteY810" fmla="*/ 786423 h 6858000"/>
              <a:gd name="connsiteX811" fmla="*/ 3584154 w 7467600"/>
              <a:gd name="connsiteY811" fmla="*/ 448218 h 6858000"/>
              <a:gd name="connsiteX812" fmla="*/ 3624562 w 7467600"/>
              <a:gd name="connsiteY812" fmla="*/ 367041 h 6858000"/>
              <a:gd name="connsiteX813" fmla="*/ 3766672 w 7467600"/>
              <a:gd name="connsiteY813" fmla="*/ 359429 h 6858000"/>
              <a:gd name="connsiteX814" fmla="*/ 3996338 w 7467600"/>
              <a:gd name="connsiteY814" fmla="*/ 968237 h 6858000"/>
              <a:gd name="connsiteX815" fmla="*/ 3766672 w 7467600"/>
              <a:gd name="connsiteY815" fmla="*/ 359429 h 6858000"/>
              <a:gd name="connsiteX816" fmla="*/ 5805386 w 7467600"/>
              <a:gd name="connsiteY816" fmla="*/ 239240 h 6858000"/>
              <a:gd name="connsiteX817" fmla="*/ 5736947 w 7467600"/>
              <a:gd name="connsiteY817" fmla="*/ 261367 h 6858000"/>
              <a:gd name="connsiteX818" fmla="*/ 5427012 w 7467600"/>
              <a:gd name="connsiteY818" fmla="*/ 311272 h 6858000"/>
              <a:gd name="connsiteX819" fmla="*/ 5147818 w 7467600"/>
              <a:gd name="connsiteY819" fmla="*/ 322112 h 6858000"/>
              <a:gd name="connsiteX820" fmla="*/ 5060854 w 7467600"/>
              <a:gd name="connsiteY820" fmla="*/ 311882 h 6858000"/>
              <a:gd name="connsiteX821" fmla="*/ 4945989 w 7467600"/>
              <a:gd name="connsiteY821" fmla="*/ 300516 h 6858000"/>
              <a:gd name="connsiteX822" fmla="*/ 5410479 w 7467600"/>
              <a:gd name="connsiteY822" fmla="*/ 348434 h 6858000"/>
              <a:gd name="connsiteX823" fmla="*/ 5805386 w 7467600"/>
              <a:gd name="connsiteY823" fmla="*/ 239240 h 6858000"/>
              <a:gd name="connsiteX824" fmla="*/ 5905192 w 7467600"/>
              <a:gd name="connsiteY824" fmla="*/ 163079 h 6858000"/>
              <a:gd name="connsiteX825" fmla="*/ 5865655 w 7467600"/>
              <a:gd name="connsiteY825" fmla="*/ 171901 h 6858000"/>
              <a:gd name="connsiteX826" fmla="*/ 5259740 w 7467600"/>
              <a:gd name="connsiteY826" fmla="*/ 257013 h 6858000"/>
              <a:gd name="connsiteX827" fmla="*/ 5208466 w 7467600"/>
              <a:gd name="connsiteY827" fmla="*/ 257550 h 6858000"/>
              <a:gd name="connsiteX828" fmla="*/ 4980204 w 7467600"/>
              <a:gd name="connsiteY828" fmla="*/ 271903 h 6858000"/>
              <a:gd name="connsiteX829" fmla="*/ 5068068 w 7467600"/>
              <a:gd name="connsiteY829" fmla="*/ 282244 h 6858000"/>
              <a:gd name="connsiteX830" fmla="*/ 5153231 w 7467600"/>
              <a:gd name="connsiteY830" fmla="*/ 292240 h 6858000"/>
              <a:gd name="connsiteX831" fmla="*/ 5426491 w 7467600"/>
              <a:gd name="connsiteY831" fmla="*/ 281128 h 6858000"/>
              <a:gd name="connsiteX832" fmla="*/ 5731212 w 7467600"/>
              <a:gd name="connsiteY832" fmla="*/ 231951 h 6858000"/>
              <a:gd name="connsiteX833" fmla="*/ 5905192 w 7467600"/>
              <a:gd name="connsiteY833" fmla="*/ 163079 h 6858000"/>
              <a:gd name="connsiteX834" fmla="*/ 5944437 w 7467600"/>
              <a:gd name="connsiteY834" fmla="*/ 113829 h 6858000"/>
              <a:gd name="connsiteX835" fmla="*/ 5825032 w 7467600"/>
              <a:gd name="connsiteY835" fmla="*/ 146405 h 6858000"/>
              <a:gd name="connsiteX836" fmla="*/ 4955599 w 7467600"/>
              <a:gd name="connsiteY836" fmla="*/ 247008 h 6858000"/>
              <a:gd name="connsiteX837" fmla="*/ 5210104 w 7467600"/>
              <a:gd name="connsiteY837" fmla="*/ 228123 h 6858000"/>
              <a:gd name="connsiteX838" fmla="*/ 5261015 w 7467600"/>
              <a:gd name="connsiteY838" fmla="*/ 227087 h 6858000"/>
              <a:gd name="connsiteX839" fmla="*/ 5861181 w 7467600"/>
              <a:gd name="connsiteY839" fmla="*/ 143093 h 6858000"/>
              <a:gd name="connsiteX840" fmla="*/ 5961252 w 7467600"/>
              <a:gd name="connsiteY840" fmla="*/ 114820 h 6858000"/>
              <a:gd name="connsiteX841" fmla="*/ 5944437 w 7467600"/>
              <a:gd name="connsiteY841" fmla="*/ 113829 h 6858000"/>
              <a:gd name="connsiteX842" fmla="*/ 3882765 w 7467600"/>
              <a:gd name="connsiteY842" fmla="*/ 0 h 6858000"/>
              <a:gd name="connsiteX843" fmla="*/ 3995099 w 7467600"/>
              <a:gd name="connsiteY843" fmla="*/ 0 h 6858000"/>
              <a:gd name="connsiteX844" fmla="*/ 4163818 w 7467600"/>
              <a:gd name="connsiteY844" fmla="*/ 234104 h 6858000"/>
              <a:gd name="connsiteX845" fmla="*/ 4172099 w 7467600"/>
              <a:gd name="connsiteY845" fmla="*/ 234207 h 6858000"/>
              <a:gd name="connsiteX846" fmla="*/ 4784282 w 7467600"/>
              <a:gd name="connsiteY846" fmla="*/ 276561 h 6858000"/>
              <a:gd name="connsiteX847" fmla="*/ 4801687 w 7467600"/>
              <a:gd name="connsiteY847" fmla="*/ 267764 h 6858000"/>
              <a:gd name="connsiteX848" fmla="*/ 6082788 w 7467600"/>
              <a:gd name="connsiteY848" fmla="*/ 64119 h 6858000"/>
              <a:gd name="connsiteX849" fmla="*/ 6099442 w 7467600"/>
              <a:gd name="connsiteY849" fmla="*/ 82568 h 6858000"/>
              <a:gd name="connsiteX850" fmla="*/ 4804137 w 7467600"/>
              <a:gd name="connsiteY850" fmla="*/ 320931 h 6858000"/>
              <a:gd name="connsiteX851" fmla="*/ 4227047 w 7467600"/>
              <a:gd name="connsiteY851" fmla="*/ 313415 h 6858000"/>
              <a:gd name="connsiteX852" fmla="*/ 4346041 w 7467600"/>
              <a:gd name="connsiteY852" fmla="*/ 456086 h 6858000"/>
              <a:gd name="connsiteX853" fmla="*/ 4870967 w 7467600"/>
              <a:gd name="connsiteY853" fmla="*/ 963061 h 6858000"/>
              <a:gd name="connsiteX854" fmla="*/ 4889647 w 7467600"/>
              <a:gd name="connsiteY854" fmla="*/ 957147 h 6858000"/>
              <a:gd name="connsiteX855" fmla="*/ 5422504 w 7467600"/>
              <a:gd name="connsiteY855" fmla="*/ 805191 h 6858000"/>
              <a:gd name="connsiteX856" fmla="*/ 6087656 w 7467600"/>
              <a:gd name="connsiteY856" fmla="*/ 826703 h 6858000"/>
              <a:gd name="connsiteX857" fmla="*/ 6058717 w 7467600"/>
              <a:gd name="connsiteY857" fmla="*/ 865992 h 6858000"/>
              <a:gd name="connsiteX858" fmla="*/ 4974153 w 7467600"/>
              <a:gd name="connsiteY858" fmla="*/ 1045456 h 6858000"/>
              <a:gd name="connsiteX859" fmla="*/ 5627835 w 7467600"/>
              <a:gd name="connsiteY859" fmla="*/ 1472077 h 6858000"/>
              <a:gd name="connsiteX860" fmla="*/ 5629817 w 7467600"/>
              <a:gd name="connsiteY860" fmla="*/ 1471412 h 6858000"/>
              <a:gd name="connsiteX861" fmla="*/ 5634124 w 7467600"/>
              <a:gd name="connsiteY861" fmla="*/ 1470572 h 6858000"/>
              <a:gd name="connsiteX862" fmla="*/ 5755832 w 7467600"/>
              <a:gd name="connsiteY862" fmla="*/ 1383886 h 6858000"/>
              <a:gd name="connsiteX863" fmla="*/ 6014186 w 7467600"/>
              <a:gd name="connsiteY863" fmla="*/ 1279799 h 6858000"/>
              <a:gd name="connsiteX864" fmla="*/ 6901619 w 7467600"/>
              <a:gd name="connsiteY864" fmla="*/ 1047874 h 6858000"/>
              <a:gd name="connsiteX865" fmla="*/ 6931566 w 7467600"/>
              <a:gd name="connsiteY865" fmla="*/ 1062034 h 6858000"/>
              <a:gd name="connsiteX866" fmla="*/ 5790982 w 7467600"/>
              <a:gd name="connsiteY866" fmla="*/ 1561380 h 6858000"/>
              <a:gd name="connsiteX867" fmla="*/ 6188971 w 7467600"/>
              <a:gd name="connsiteY867" fmla="*/ 1755168 h 6858000"/>
              <a:gd name="connsiteX868" fmla="*/ 6202446 w 7467600"/>
              <a:gd name="connsiteY868" fmla="*/ 1752268 h 6858000"/>
              <a:gd name="connsiteX869" fmla="*/ 7179560 w 7467600"/>
              <a:gd name="connsiteY869" fmla="*/ 1467551 h 6858000"/>
              <a:gd name="connsiteX870" fmla="*/ 7158730 w 7467600"/>
              <a:gd name="connsiteY870" fmla="*/ 1507835 h 6858000"/>
              <a:gd name="connsiteX871" fmla="*/ 6326959 w 7467600"/>
              <a:gd name="connsiteY871" fmla="*/ 1817686 h 6858000"/>
              <a:gd name="connsiteX872" fmla="*/ 6537433 w 7467600"/>
              <a:gd name="connsiteY872" fmla="*/ 1907790 h 6858000"/>
              <a:gd name="connsiteX873" fmla="*/ 6550221 w 7467600"/>
              <a:gd name="connsiteY873" fmla="*/ 1910729 h 6858000"/>
              <a:gd name="connsiteX874" fmla="*/ 6964438 w 7467600"/>
              <a:gd name="connsiteY874" fmla="*/ 2209505 h 6858000"/>
              <a:gd name="connsiteX875" fmla="*/ 7367862 w 7467600"/>
              <a:gd name="connsiteY875" fmla="*/ 2806833 h 6858000"/>
              <a:gd name="connsiteX876" fmla="*/ 7364329 w 7467600"/>
              <a:gd name="connsiteY876" fmla="*/ 2826907 h 6858000"/>
              <a:gd name="connsiteX877" fmla="*/ 7290545 w 7467600"/>
              <a:gd name="connsiteY877" fmla="*/ 2850663 h 6858000"/>
              <a:gd name="connsiteX878" fmla="*/ 6472036 w 7467600"/>
              <a:gd name="connsiteY878" fmla="*/ 1959003 h 6858000"/>
              <a:gd name="connsiteX879" fmla="*/ 5792897 w 7467600"/>
              <a:gd name="connsiteY879" fmla="*/ 1647747 h 6858000"/>
              <a:gd name="connsiteX880" fmla="*/ 5842751 w 7467600"/>
              <a:gd name="connsiteY880" fmla="*/ 1816112 h 6858000"/>
              <a:gd name="connsiteX881" fmla="*/ 5847424 w 7467600"/>
              <a:gd name="connsiteY881" fmla="*/ 1815776 h 6858000"/>
              <a:gd name="connsiteX882" fmla="*/ 6399821 w 7467600"/>
              <a:gd name="connsiteY882" fmla="*/ 2344799 h 6858000"/>
              <a:gd name="connsiteX883" fmla="*/ 6323232 w 7467600"/>
              <a:gd name="connsiteY883" fmla="*/ 2389634 h 6858000"/>
              <a:gd name="connsiteX884" fmla="*/ 5942958 w 7467600"/>
              <a:gd name="connsiteY884" fmla="*/ 2077708 h 6858000"/>
              <a:gd name="connsiteX885" fmla="*/ 5921559 w 7467600"/>
              <a:gd name="connsiteY885" fmla="*/ 2378596 h 6858000"/>
              <a:gd name="connsiteX886" fmla="*/ 5817651 w 7467600"/>
              <a:gd name="connsiteY886" fmla="*/ 3023919 h 6858000"/>
              <a:gd name="connsiteX887" fmla="*/ 5729634 w 7467600"/>
              <a:gd name="connsiteY887" fmla="*/ 3051849 h 6858000"/>
              <a:gd name="connsiteX888" fmla="*/ 5611018 w 7467600"/>
              <a:gd name="connsiteY888" fmla="*/ 2316769 h 6858000"/>
              <a:gd name="connsiteX889" fmla="*/ 5687608 w 7467600"/>
              <a:gd name="connsiteY889" fmla="*/ 2039972 h 6858000"/>
              <a:gd name="connsiteX890" fmla="*/ 5657554 w 7467600"/>
              <a:gd name="connsiteY890" fmla="*/ 1576445 h 6858000"/>
              <a:gd name="connsiteX891" fmla="*/ 5150475 w 7467600"/>
              <a:gd name="connsiteY891" fmla="*/ 1274012 h 6858000"/>
              <a:gd name="connsiteX892" fmla="*/ 5349142 w 7467600"/>
              <a:gd name="connsiteY892" fmla="*/ 2204405 h 6858000"/>
              <a:gd name="connsiteX893" fmla="*/ 5262214 w 7467600"/>
              <a:gd name="connsiteY893" fmla="*/ 2233836 h 6858000"/>
              <a:gd name="connsiteX894" fmla="*/ 4981539 w 7467600"/>
              <a:gd name="connsiteY894" fmla="*/ 1542201 h 6858000"/>
              <a:gd name="connsiteX895" fmla="*/ 4958461 w 7467600"/>
              <a:gd name="connsiteY895" fmla="*/ 1136957 h 6858000"/>
              <a:gd name="connsiteX896" fmla="*/ 4655015 w 7467600"/>
              <a:gd name="connsiteY896" fmla="*/ 891426 h 6858000"/>
              <a:gd name="connsiteX897" fmla="*/ 4348002 w 7467600"/>
              <a:gd name="connsiteY897" fmla="*/ 2205895 h 6858000"/>
              <a:gd name="connsiteX898" fmla="*/ 4262250 w 7467600"/>
              <a:gd name="connsiteY898" fmla="*/ 2219972 h 6858000"/>
              <a:gd name="connsiteX899" fmla="*/ 4550611 w 7467600"/>
              <a:gd name="connsiteY899" fmla="*/ 817540 h 6858000"/>
              <a:gd name="connsiteX900" fmla="*/ 4564418 w 7467600"/>
              <a:gd name="connsiteY900" fmla="*/ 808293 h 6858000"/>
              <a:gd name="connsiteX901" fmla="*/ 4266388 w 7467600"/>
              <a:gd name="connsiteY901" fmla="*/ 500083 h 6858000"/>
              <a:gd name="connsiteX902" fmla="*/ 4032842 w 7467600"/>
              <a:gd name="connsiteY902" fmla="*/ 211809 h 6858000"/>
              <a:gd name="connsiteX903" fmla="*/ 3882765 w 7467600"/>
              <a:gd name="connsiteY903" fmla="*/ 0 h 6858000"/>
              <a:gd name="connsiteX904" fmla="*/ 3721337 w 7467600"/>
              <a:gd name="connsiteY904" fmla="*/ 0 h 6858000"/>
              <a:gd name="connsiteX905" fmla="*/ 3797544 w 7467600"/>
              <a:gd name="connsiteY905" fmla="*/ 0 h 6858000"/>
              <a:gd name="connsiteX906" fmla="*/ 3775734 w 7467600"/>
              <a:gd name="connsiteY906" fmla="*/ 95131 h 6858000"/>
              <a:gd name="connsiteX907" fmla="*/ 3724807 w 7467600"/>
              <a:gd name="connsiteY907" fmla="*/ 272257 h 6858000"/>
              <a:gd name="connsiteX908" fmla="*/ 3726844 w 7467600"/>
              <a:gd name="connsiteY908" fmla="*/ 282988 h 6858000"/>
              <a:gd name="connsiteX909" fmla="*/ 3742664 w 7467600"/>
              <a:gd name="connsiteY909" fmla="*/ 279918 h 6858000"/>
              <a:gd name="connsiteX910" fmla="*/ 4103910 w 7467600"/>
              <a:gd name="connsiteY910" fmla="*/ 1161917 h 6858000"/>
              <a:gd name="connsiteX911" fmla="*/ 4020269 w 7467600"/>
              <a:gd name="connsiteY911" fmla="*/ 1200406 h 6858000"/>
              <a:gd name="connsiteX912" fmla="*/ 3674882 w 7467600"/>
              <a:gd name="connsiteY912" fmla="*/ 488524 h 6858000"/>
              <a:gd name="connsiteX913" fmla="*/ 3132682 w 7467600"/>
              <a:gd name="connsiteY913" fmla="*/ 1072284 h 6858000"/>
              <a:gd name="connsiteX914" fmla="*/ 2716346 w 7467600"/>
              <a:gd name="connsiteY914" fmla="*/ 1276376 h 6858000"/>
              <a:gd name="connsiteX915" fmla="*/ 2716772 w 7467600"/>
              <a:gd name="connsiteY915" fmla="*/ 1255462 h 6858000"/>
              <a:gd name="connsiteX916" fmla="*/ 3471096 w 7467600"/>
              <a:gd name="connsiteY916" fmla="*/ 437072 h 6858000"/>
              <a:gd name="connsiteX917" fmla="*/ 3639057 w 7467600"/>
              <a:gd name="connsiteY917" fmla="*/ 286334 h 6858000"/>
              <a:gd name="connsiteX918" fmla="*/ 3640309 w 7467600"/>
              <a:gd name="connsiteY918" fmla="*/ 284664 h 6858000"/>
              <a:gd name="connsiteX919" fmla="*/ 3646022 w 7467600"/>
              <a:gd name="connsiteY919" fmla="*/ 276711 h 6858000"/>
              <a:gd name="connsiteX920" fmla="*/ 3707943 w 7467600"/>
              <a:gd name="connsiteY920" fmla="*/ 65958 h 6858000"/>
              <a:gd name="connsiteX921" fmla="*/ 3721337 w 7467600"/>
              <a:gd name="connsiteY921" fmla="*/ 0 h 6858000"/>
              <a:gd name="connsiteX922" fmla="*/ 2867960 w 7467600"/>
              <a:gd name="connsiteY922" fmla="*/ 0 h 6858000"/>
              <a:gd name="connsiteX923" fmla="*/ 2926351 w 7467600"/>
              <a:gd name="connsiteY923" fmla="*/ 0 h 6858000"/>
              <a:gd name="connsiteX924" fmla="*/ 2902823 w 7467600"/>
              <a:gd name="connsiteY924" fmla="*/ 262929 h 6858000"/>
              <a:gd name="connsiteX925" fmla="*/ 2940663 w 7467600"/>
              <a:gd name="connsiteY925" fmla="*/ 140884 h 6858000"/>
              <a:gd name="connsiteX926" fmla="*/ 2947039 w 7467600"/>
              <a:gd name="connsiteY926" fmla="*/ 122524 h 6858000"/>
              <a:gd name="connsiteX927" fmla="*/ 2984316 w 7467600"/>
              <a:gd name="connsiteY927" fmla="*/ 0 h 6858000"/>
              <a:gd name="connsiteX928" fmla="*/ 3016114 w 7467600"/>
              <a:gd name="connsiteY928" fmla="*/ 0 h 6858000"/>
              <a:gd name="connsiteX929" fmla="*/ 2979949 w 7467600"/>
              <a:gd name="connsiteY929" fmla="*/ 119274 h 6858000"/>
              <a:gd name="connsiteX930" fmla="*/ 3023879 w 7467600"/>
              <a:gd name="connsiteY930" fmla="*/ 0 h 6858000"/>
              <a:gd name="connsiteX931" fmla="*/ 3105400 w 7467600"/>
              <a:gd name="connsiteY931" fmla="*/ 0 h 6858000"/>
              <a:gd name="connsiteX932" fmla="*/ 3094669 w 7467600"/>
              <a:gd name="connsiteY932" fmla="*/ 30308 h 6858000"/>
              <a:gd name="connsiteX933" fmla="*/ 2901945 w 7467600"/>
              <a:gd name="connsiteY933" fmla="*/ 466538 h 6858000"/>
              <a:gd name="connsiteX934" fmla="*/ 2815209 w 7467600"/>
              <a:gd name="connsiteY934" fmla="*/ 497361 h 6858000"/>
              <a:gd name="connsiteX935" fmla="*/ 2844845 w 7467600"/>
              <a:gd name="connsiteY935" fmla="*/ 127638 h 6858000"/>
              <a:gd name="connsiteX936" fmla="*/ 2867960 w 7467600"/>
              <a:gd name="connsiteY936" fmla="*/ 0 h 6858000"/>
              <a:gd name="connsiteX937" fmla="*/ 1057230 w 7467600"/>
              <a:gd name="connsiteY937" fmla="*/ 0 h 6858000"/>
              <a:gd name="connsiteX938" fmla="*/ 1111003 w 7467600"/>
              <a:gd name="connsiteY938" fmla="*/ 0 h 6858000"/>
              <a:gd name="connsiteX939" fmla="*/ 1125553 w 7467600"/>
              <a:gd name="connsiteY939" fmla="*/ 52588 h 6858000"/>
              <a:gd name="connsiteX940" fmla="*/ 1304276 w 7467600"/>
              <a:gd name="connsiteY940" fmla="*/ 476275 h 6858000"/>
              <a:gd name="connsiteX941" fmla="*/ 1492066 w 7467600"/>
              <a:gd name="connsiteY941" fmla="*/ 886333 h 6858000"/>
              <a:gd name="connsiteX942" fmla="*/ 1423698 w 7467600"/>
              <a:gd name="connsiteY942" fmla="*/ 710817 h 6858000"/>
              <a:gd name="connsiteX943" fmla="*/ 1357609 w 7467600"/>
              <a:gd name="connsiteY943" fmla="*/ 532892 h 6858000"/>
              <a:gd name="connsiteX944" fmla="*/ 1309550 w 7467600"/>
              <a:gd name="connsiteY944" fmla="*/ 374031 h 6858000"/>
              <a:gd name="connsiteX945" fmla="*/ 1193673 w 7467600"/>
              <a:gd name="connsiteY945" fmla="*/ 49533 h 6858000"/>
              <a:gd name="connsiteX946" fmla="*/ 1164391 w 7467600"/>
              <a:gd name="connsiteY946" fmla="*/ 0 h 6858000"/>
              <a:gd name="connsiteX947" fmla="*/ 1200666 w 7467600"/>
              <a:gd name="connsiteY947" fmla="*/ 0 h 6858000"/>
              <a:gd name="connsiteX948" fmla="*/ 1223408 w 7467600"/>
              <a:gd name="connsiteY948" fmla="*/ 38996 h 6858000"/>
              <a:gd name="connsiteX949" fmla="*/ 1339635 w 7467600"/>
              <a:gd name="connsiteY949" fmla="*/ 365517 h 6858000"/>
              <a:gd name="connsiteX950" fmla="*/ 1387469 w 7467600"/>
              <a:gd name="connsiteY950" fmla="*/ 523079 h 6858000"/>
              <a:gd name="connsiteX951" fmla="*/ 1452685 w 7467600"/>
              <a:gd name="connsiteY951" fmla="*/ 699806 h 6858000"/>
              <a:gd name="connsiteX952" fmla="*/ 1492092 w 7467600"/>
              <a:gd name="connsiteY952" fmla="*/ 800424 h 6858000"/>
              <a:gd name="connsiteX953" fmla="*/ 1455302 w 7467600"/>
              <a:gd name="connsiteY953" fmla="*/ 632913 h 6858000"/>
              <a:gd name="connsiteX954" fmla="*/ 1222336 w 7467600"/>
              <a:gd name="connsiteY954" fmla="*/ 9480 h 6858000"/>
              <a:gd name="connsiteX955" fmla="*/ 1214634 w 7467600"/>
              <a:gd name="connsiteY955" fmla="*/ 0 h 6858000"/>
              <a:gd name="connsiteX956" fmla="*/ 1289827 w 7467600"/>
              <a:gd name="connsiteY956" fmla="*/ 0 h 6858000"/>
              <a:gd name="connsiteX957" fmla="*/ 1321076 w 7467600"/>
              <a:gd name="connsiteY957" fmla="*/ 59722 h 6858000"/>
              <a:gd name="connsiteX958" fmla="*/ 1512579 w 7467600"/>
              <a:gd name="connsiteY958" fmla="*/ 626441 h 6858000"/>
              <a:gd name="connsiteX959" fmla="*/ 1506076 w 7467600"/>
              <a:gd name="connsiteY959" fmla="*/ 1089289 h 6858000"/>
              <a:gd name="connsiteX960" fmla="*/ 1486346 w 7467600"/>
              <a:gd name="connsiteY960" fmla="*/ 1079919 h 6858000"/>
              <a:gd name="connsiteX961" fmla="*/ 1070511 w 7467600"/>
              <a:gd name="connsiteY961" fmla="*/ 48609 h 6858000"/>
              <a:gd name="connsiteX962" fmla="*/ 1057230 w 7467600"/>
              <a:gd name="connsiteY962" fmla="*/ 0 h 6858000"/>
              <a:gd name="connsiteX963" fmla="*/ 43151 w 7467600"/>
              <a:gd name="connsiteY963" fmla="*/ 0 h 6858000"/>
              <a:gd name="connsiteX964" fmla="*/ 95283 w 7467600"/>
              <a:gd name="connsiteY964" fmla="*/ 0 h 6858000"/>
              <a:gd name="connsiteX965" fmla="*/ 300708 w 7467600"/>
              <a:gd name="connsiteY965" fmla="*/ 154571 h 6858000"/>
              <a:gd name="connsiteX966" fmla="*/ 530414 w 7467600"/>
              <a:gd name="connsiteY966" fmla="*/ 354673 h 6858000"/>
              <a:gd name="connsiteX967" fmla="*/ 333785 w 7467600"/>
              <a:gd name="connsiteY967" fmla="*/ 161564 h 6858000"/>
              <a:gd name="connsiteX968" fmla="*/ 147005 w 7467600"/>
              <a:gd name="connsiteY968" fmla="*/ 0 h 6858000"/>
              <a:gd name="connsiteX969" fmla="*/ 272509 w 7467600"/>
              <a:gd name="connsiteY969" fmla="*/ 0 h 6858000"/>
              <a:gd name="connsiteX970" fmla="*/ 326276 w 7467600"/>
              <a:gd name="connsiteY970" fmla="*/ 45847 h 6858000"/>
              <a:gd name="connsiteX971" fmla="*/ 823759 w 7467600"/>
              <a:gd name="connsiteY971" fmla="*/ 574145 h 6858000"/>
              <a:gd name="connsiteX972" fmla="*/ 811254 w 7467600"/>
              <a:gd name="connsiteY972" fmla="*/ 665546 h 6858000"/>
              <a:gd name="connsiteX973" fmla="*/ 154042 w 7467600"/>
              <a:gd name="connsiteY973" fmla="*/ 261522 h 6858000"/>
              <a:gd name="connsiteX974" fmla="*/ 13550 w 7467600"/>
              <a:gd name="connsiteY974" fmla="*/ 158423 h 6858000"/>
              <a:gd name="connsiteX975" fmla="*/ 0 w 7467600"/>
              <a:gd name="connsiteY975" fmla="*/ 146618 h 6858000"/>
              <a:gd name="connsiteX976" fmla="*/ 0 w 7467600"/>
              <a:gd name="connsiteY976" fmla="*/ 59161 h 6858000"/>
              <a:gd name="connsiteX977" fmla="*/ 45427 w 7467600"/>
              <a:gd name="connsiteY977" fmla="*/ 101078 h 6858000"/>
              <a:gd name="connsiteX978" fmla="*/ 630103 w 7467600"/>
              <a:gd name="connsiteY978" fmla="*/ 485885 h 6858000"/>
              <a:gd name="connsiteX979" fmla="*/ 532040 w 7467600"/>
              <a:gd name="connsiteY979" fmla="*/ 399359 h 6858000"/>
              <a:gd name="connsiteX980" fmla="*/ 517618 w 7467600"/>
              <a:gd name="connsiteY980" fmla="*/ 385726 h 6858000"/>
              <a:gd name="connsiteX981" fmla="*/ 285074 w 7467600"/>
              <a:gd name="connsiteY981" fmla="*/ 182755 h 6858000"/>
              <a:gd name="connsiteX982" fmla="*/ 43151 w 7467600"/>
              <a:gd name="connsiteY98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1456157 w 7467600"/>
              <a:gd name="connsiteY103" fmla="*/ 5371404 h 6858000"/>
              <a:gd name="connsiteX104" fmla="*/ 1244432 w 7467600"/>
              <a:gd name="connsiteY104" fmla="*/ 5385601 h 6858000"/>
              <a:gd name="connsiteX105" fmla="*/ 973990 w 7467600"/>
              <a:gd name="connsiteY105" fmla="*/ 5424940 h 6858000"/>
              <a:gd name="connsiteX106" fmla="*/ 1103809 w 7467600"/>
              <a:gd name="connsiteY106" fmla="*/ 5433720 h 6858000"/>
              <a:gd name="connsiteX107" fmla="*/ 1123454 w 7467600"/>
              <a:gd name="connsiteY107" fmla="*/ 5435727 h 6858000"/>
              <a:gd name="connsiteX108" fmla="*/ 1737017 w 7467600"/>
              <a:gd name="connsiteY108" fmla="*/ 5452183 h 6858000"/>
              <a:gd name="connsiteX109" fmla="*/ 1824397 w 7467600"/>
              <a:gd name="connsiteY109" fmla="*/ 5447757 h 6858000"/>
              <a:gd name="connsiteX110" fmla="*/ 2070059 w 7467600"/>
              <a:gd name="connsiteY110" fmla="*/ 5441660 h 6858000"/>
              <a:gd name="connsiteX111" fmla="*/ 1456157 w 7467600"/>
              <a:gd name="connsiteY111" fmla="*/ 5371404 h 6858000"/>
              <a:gd name="connsiteX112" fmla="*/ 4988186 w 7467600"/>
              <a:gd name="connsiteY112" fmla="*/ 5216467 h 6858000"/>
              <a:gd name="connsiteX113" fmla="*/ 4777334 w 7467600"/>
              <a:gd name="connsiteY113" fmla="*/ 5406072 h 6858000"/>
              <a:gd name="connsiteX114" fmla="*/ 4718341 w 7467600"/>
              <a:gd name="connsiteY114" fmla="*/ 5468043 h 6858000"/>
              <a:gd name="connsiteX115" fmla="*/ 4604655 w 7467600"/>
              <a:gd name="connsiteY115" fmla="*/ 5583434 h 6858000"/>
              <a:gd name="connsiteX116" fmla="*/ 4565074 w 7467600"/>
              <a:gd name="connsiteY116" fmla="*/ 5618550 h 6858000"/>
              <a:gd name="connsiteX117" fmla="*/ 4988186 w 7467600"/>
              <a:gd name="connsiteY117" fmla="*/ 5216467 h 6858000"/>
              <a:gd name="connsiteX118" fmla="*/ 4978032 w 7467600"/>
              <a:gd name="connsiteY118" fmla="*/ 5183809 h 6858000"/>
              <a:gd name="connsiteX119" fmla="*/ 4463413 w 7467600"/>
              <a:gd name="connsiteY119" fmla="*/ 5615162 h 6858000"/>
              <a:gd name="connsiteX120" fmla="*/ 4358134 w 7467600"/>
              <a:gd name="connsiteY120" fmla="*/ 5742791 h 6858000"/>
              <a:gd name="connsiteX121" fmla="*/ 4376219 w 7467600"/>
              <a:gd name="connsiteY121" fmla="*/ 5729027 h 6858000"/>
              <a:gd name="connsiteX122" fmla="*/ 4582340 w 7467600"/>
              <a:gd name="connsiteY122" fmla="*/ 5561037 h 6858000"/>
              <a:gd name="connsiteX123" fmla="*/ 4694684 w 7467600"/>
              <a:gd name="connsiteY123" fmla="*/ 5447098 h 6858000"/>
              <a:gd name="connsiteX124" fmla="*/ 4754123 w 7467600"/>
              <a:gd name="connsiteY124" fmla="*/ 5384643 h 6858000"/>
              <a:gd name="connsiteX125" fmla="*/ 4978032 w 7467600"/>
              <a:gd name="connsiteY125" fmla="*/ 5183809 h 6858000"/>
              <a:gd name="connsiteX126" fmla="*/ 1903353 w 7467600"/>
              <a:gd name="connsiteY126" fmla="*/ 5044827 h 6858000"/>
              <a:gd name="connsiteX127" fmla="*/ 1936931 w 7467600"/>
              <a:gd name="connsiteY127" fmla="*/ 5093954 h 6858000"/>
              <a:gd name="connsiteX128" fmla="*/ 2195868 w 7467600"/>
              <a:gd name="connsiteY128" fmla="*/ 5396574 h 6858000"/>
              <a:gd name="connsiteX129" fmla="*/ 2088852 w 7467600"/>
              <a:gd name="connsiteY129" fmla="*/ 5166123 h 6858000"/>
              <a:gd name="connsiteX130" fmla="*/ 1958241 w 7467600"/>
              <a:gd name="connsiteY130" fmla="*/ 5067955 h 6858000"/>
              <a:gd name="connsiteX131" fmla="*/ 1903353 w 7467600"/>
              <a:gd name="connsiteY131" fmla="*/ 5044827 h 6858000"/>
              <a:gd name="connsiteX132" fmla="*/ 1979378 w 7467600"/>
              <a:gd name="connsiteY132" fmla="*/ 4769504 h 6858000"/>
              <a:gd name="connsiteX133" fmla="*/ 2882120 w 7467600"/>
              <a:gd name="connsiteY133" fmla="*/ 5064547 h 6858000"/>
              <a:gd name="connsiteX134" fmla="*/ 2793103 w 7467600"/>
              <a:gd name="connsiteY134" fmla="*/ 5039699 h 6858000"/>
              <a:gd name="connsiteX135" fmla="*/ 2770041 w 7467600"/>
              <a:gd name="connsiteY135" fmla="*/ 5033634 h 6858000"/>
              <a:gd name="connsiteX136" fmla="*/ 1979378 w 7467600"/>
              <a:gd name="connsiteY136" fmla="*/ 4769504 h 6858000"/>
              <a:gd name="connsiteX137" fmla="*/ 1927410 w 7467600"/>
              <a:gd name="connsiteY137" fmla="*/ 4716164 h 6858000"/>
              <a:gd name="connsiteX138" fmla="*/ 1959587 w 7467600"/>
              <a:gd name="connsiteY138" fmla="*/ 4728849 h 6858000"/>
              <a:gd name="connsiteX139" fmla="*/ 2777707 w 7467600"/>
              <a:gd name="connsiteY139" fmla="*/ 5003991 h 6858000"/>
              <a:gd name="connsiteX140" fmla="*/ 2800768 w 7467600"/>
              <a:gd name="connsiteY140" fmla="*/ 5010056 h 6858000"/>
              <a:gd name="connsiteX141" fmla="*/ 2879408 w 7467600"/>
              <a:gd name="connsiteY141" fmla="*/ 5031590 h 6858000"/>
              <a:gd name="connsiteX142" fmla="*/ 2862295 w 7467600"/>
              <a:gd name="connsiteY142" fmla="*/ 5022958 h 6858000"/>
              <a:gd name="connsiteX143" fmla="*/ 2813343 w 7467600"/>
              <a:gd name="connsiteY143" fmla="*/ 4998369 h 6858000"/>
              <a:gd name="connsiteX144" fmla="*/ 2646245 w 7467600"/>
              <a:gd name="connsiteY144" fmla="*/ 4930999 h 6858000"/>
              <a:gd name="connsiteX145" fmla="*/ 1999243 w 7467600"/>
              <a:gd name="connsiteY145" fmla="*/ 4730524 h 6858000"/>
              <a:gd name="connsiteX146" fmla="*/ 1979527 w 7467600"/>
              <a:gd name="connsiteY146" fmla="*/ 4726651 h 6858000"/>
              <a:gd name="connsiteX147" fmla="*/ 1927410 w 7467600"/>
              <a:gd name="connsiteY147" fmla="*/ 4716164 h 6858000"/>
              <a:gd name="connsiteX148" fmla="*/ 1997014 w 7467600"/>
              <a:gd name="connsiteY148" fmla="*/ 4698007 h 6858000"/>
              <a:gd name="connsiteX149" fmla="*/ 2005458 w 7467600"/>
              <a:gd name="connsiteY149" fmla="*/ 4699540 h 6858000"/>
              <a:gd name="connsiteX150" fmla="*/ 2657186 w 7467600"/>
              <a:gd name="connsiteY150" fmla="*/ 4901687 h 6858000"/>
              <a:gd name="connsiteX151" fmla="*/ 2826662 w 7467600"/>
              <a:gd name="connsiteY151" fmla="*/ 4970362 h 6858000"/>
              <a:gd name="connsiteX152" fmla="*/ 2876100 w 7467600"/>
              <a:gd name="connsiteY152" fmla="*/ 4995397 h 6858000"/>
              <a:gd name="connsiteX153" fmla="*/ 3042600 w 7467600"/>
              <a:gd name="connsiteY153" fmla="*/ 5059532 h 6858000"/>
              <a:gd name="connsiteX154" fmla="*/ 1997014 w 7467600"/>
              <a:gd name="connsiteY154" fmla="*/ 4698007 h 6858000"/>
              <a:gd name="connsiteX155" fmla="*/ 2305292 w 7467600"/>
              <a:gd name="connsiteY155" fmla="*/ 4219492 h 6858000"/>
              <a:gd name="connsiteX156" fmla="*/ 3360922 w 7467600"/>
              <a:gd name="connsiteY156" fmla="*/ 4529373 h 6858000"/>
              <a:gd name="connsiteX157" fmla="*/ 3492420 w 7467600"/>
              <a:gd name="connsiteY157" fmla="*/ 4510145 h 6858000"/>
              <a:gd name="connsiteX158" fmla="*/ 3364086 w 7467600"/>
              <a:gd name="connsiteY158" fmla="*/ 4480340 h 6858000"/>
              <a:gd name="connsiteX159" fmla="*/ 3225818 w 7467600"/>
              <a:gd name="connsiteY159" fmla="*/ 4411822 h 6858000"/>
              <a:gd name="connsiteX160" fmla="*/ 3129696 w 7467600"/>
              <a:gd name="connsiteY160" fmla="*/ 4360704 h 6858000"/>
              <a:gd name="connsiteX161" fmla="*/ 2814545 w 7467600"/>
              <a:gd name="connsiteY161" fmla="*/ 4282955 h 6858000"/>
              <a:gd name="connsiteX162" fmla="*/ 2305292 w 7467600"/>
              <a:gd name="connsiteY162" fmla="*/ 4219492 h 6858000"/>
              <a:gd name="connsiteX163" fmla="*/ 2626982 w 7467600"/>
              <a:gd name="connsiteY163" fmla="*/ 4206450 h 6858000"/>
              <a:gd name="connsiteX164" fmla="*/ 2490617 w 7467600"/>
              <a:gd name="connsiteY164" fmla="*/ 4206951 h 6858000"/>
              <a:gd name="connsiteX165" fmla="*/ 2819869 w 7467600"/>
              <a:gd name="connsiteY165" fmla="*/ 4252936 h 6858000"/>
              <a:gd name="connsiteX166" fmla="*/ 3143018 w 7467600"/>
              <a:gd name="connsiteY166" fmla="*/ 4332698 h 6858000"/>
              <a:gd name="connsiteX167" fmla="*/ 3241520 w 7467600"/>
              <a:gd name="connsiteY167" fmla="*/ 4385112 h 6858000"/>
              <a:gd name="connsiteX168" fmla="*/ 3374575 w 7467600"/>
              <a:gd name="connsiteY168" fmla="*/ 4451517 h 6858000"/>
              <a:gd name="connsiteX169" fmla="*/ 3505221 w 7467600"/>
              <a:gd name="connsiteY169" fmla="*/ 4480757 h 6858000"/>
              <a:gd name="connsiteX170" fmla="*/ 2626982 w 7467600"/>
              <a:gd name="connsiteY170" fmla="*/ 4206450 h 6858000"/>
              <a:gd name="connsiteX171" fmla="*/ 1310106 w 7467600"/>
              <a:gd name="connsiteY171" fmla="*/ 3943217 h 6858000"/>
              <a:gd name="connsiteX172" fmla="*/ 854994 w 7467600"/>
              <a:gd name="connsiteY172" fmla="*/ 4399136 h 6858000"/>
              <a:gd name="connsiteX173" fmla="*/ 742462 w 7467600"/>
              <a:gd name="connsiteY173" fmla="*/ 4594648 h 6858000"/>
              <a:gd name="connsiteX174" fmla="*/ 820602 w 7467600"/>
              <a:gd name="connsiteY174" fmla="*/ 4485915 h 6858000"/>
              <a:gd name="connsiteX175" fmla="*/ 878295 w 7467600"/>
              <a:gd name="connsiteY175" fmla="*/ 4403594 h 6858000"/>
              <a:gd name="connsiteX176" fmla="*/ 1240607 w 7467600"/>
              <a:gd name="connsiteY176" fmla="*/ 4010401 h 6858000"/>
              <a:gd name="connsiteX177" fmla="*/ 1310106 w 7467600"/>
              <a:gd name="connsiteY177" fmla="*/ 3943217 h 6858000"/>
              <a:gd name="connsiteX178" fmla="*/ 1423113 w 7467600"/>
              <a:gd name="connsiteY178" fmla="*/ 3874565 h 6858000"/>
              <a:gd name="connsiteX179" fmla="*/ 1260565 w 7467600"/>
              <a:gd name="connsiteY179" fmla="*/ 4031982 h 6858000"/>
              <a:gd name="connsiteX180" fmla="*/ 901900 w 7467600"/>
              <a:gd name="connsiteY180" fmla="*/ 4421236 h 6858000"/>
              <a:gd name="connsiteX181" fmla="*/ 845044 w 7467600"/>
              <a:gd name="connsiteY181" fmla="*/ 4502436 h 6858000"/>
              <a:gd name="connsiteX182" fmla="*/ 685926 w 7467600"/>
              <a:gd name="connsiteY182" fmla="*/ 4703069 h 6858000"/>
              <a:gd name="connsiteX183" fmla="*/ 684248 w 7467600"/>
              <a:gd name="connsiteY183" fmla="*/ 4706721 h 6858000"/>
              <a:gd name="connsiteX184" fmla="*/ 1423113 w 7467600"/>
              <a:gd name="connsiteY184" fmla="*/ 3874565 h 6858000"/>
              <a:gd name="connsiteX185" fmla="*/ 3316479 w 7467600"/>
              <a:gd name="connsiteY185" fmla="*/ 3872136 h 6858000"/>
              <a:gd name="connsiteX186" fmla="*/ 3546806 w 7467600"/>
              <a:gd name="connsiteY186" fmla="*/ 4356139 h 6858000"/>
              <a:gd name="connsiteX187" fmla="*/ 3364433 w 7467600"/>
              <a:gd name="connsiteY187" fmla="*/ 3953121 h 6858000"/>
              <a:gd name="connsiteX188" fmla="*/ 3316479 w 7467600"/>
              <a:gd name="connsiteY188" fmla="*/ 3872136 h 6858000"/>
              <a:gd name="connsiteX189" fmla="*/ 3291335 w 7467600"/>
              <a:gd name="connsiteY189" fmla="*/ 3767420 h 6858000"/>
              <a:gd name="connsiteX190" fmla="*/ 3390805 w 7467600"/>
              <a:gd name="connsiteY190" fmla="*/ 3937163 h 6858000"/>
              <a:gd name="connsiteX191" fmla="*/ 3579062 w 7467600"/>
              <a:gd name="connsiteY191" fmla="*/ 4359040 h 6858000"/>
              <a:gd name="connsiteX192" fmla="*/ 3467355 w 7467600"/>
              <a:gd name="connsiteY192" fmla="*/ 3988130 h 6858000"/>
              <a:gd name="connsiteX193" fmla="*/ 3310753 w 7467600"/>
              <a:gd name="connsiteY193" fmla="*/ 3787140 h 6858000"/>
              <a:gd name="connsiteX194" fmla="*/ 3291335 w 7467600"/>
              <a:gd name="connsiteY194" fmla="*/ 3767420 h 6858000"/>
              <a:gd name="connsiteX195" fmla="*/ 1635889 w 7467600"/>
              <a:gd name="connsiteY195" fmla="*/ 3709494 h 6858000"/>
              <a:gd name="connsiteX196" fmla="*/ 1634800 w 7467600"/>
              <a:gd name="connsiteY196" fmla="*/ 3731111 h 6858000"/>
              <a:gd name="connsiteX197" fmla="*/ 1635889 w 7467600"/>
              <a:gd name="connsiteY197" fmla="*/ 3709494 h 6858000"/>
              <a:gd name="connsiteX198" fmla="*/ 1510397 w 7467600"/>
              <a:gd name="connsiteY198" fmla="*/ 3684705 h 6858000"/>
              <a:gd name="connsiteX199" fmla="*/ 1146550 w 7467600"/>
              <a:gd name="connsiteY199" fmla="*/ 3802012 h 6858000"/>
              <a:gd name="connsiteX200" fmla="*/ 698834 w 7467600"/>
              <a:gd name="connsiteY200" fmla="*/ 3952272 h 6858000"/>
              <a:gd name="connsiteX201" fmla="*/ 34256 w 7467600"/>
              <a:gd name="connsiteY201" fmla="*/ 4347603 h 6858000"/>
              <a:gd name="connsiteX202" fmla="*/ 527241 w 7467600"/>
              <a:gd name="connsiteY202" fmla="*/ 4065078 h 6858000"/>
              <a:gd name="connsiteX203" fmla="*/ 1510397 w 7467600"/>
              <a:gd name="connsiteY203" fmla="*/ 3684705 h 6858000"/>
              <a:gd name="connsiteX204" fmla="*/ 1313114 w 7467600"/>
              <a:gd name="connsiteY204" fmla="*/ 3655216 h 6858000"/>
              <a:gd name="connsiteX205" fmla="*/ 1109304 w 7467600"/>
              <a:gd name="connsiteY205" fmla="*/ 3669030 h 6858000"/>
              <a:gd name="connsiteX206" fmla="*/ 8129 w 7467600"/>
              <a:gd name="connsiteY206" fmla="*/ 4330519 h 6858000"/>
              <a:gd name="connsiteX207" fmla="*/ 687572 w 7467600"/>
              <a:gd name="connsiteY207" fmla="*/ 3925629 h 6858000"/>
              <a:gd name="connsiteX208" fmla="*/ 1138365 w 7467600"/>
              <a:gd name="connsiteY208" fmla="*/ 3774515 h 6858000"/>
              <a:gd name="connsiteX209" fmla="*/ 1505579 w 7467600"/>
              <a:gd name="connsiteY209" fmla="*/ 3655526 h 6858000"/>
              <a:gd name="connsiteX210" fmla="*/ 1313114 w 7467600"/>
              <a:gd name="connsiteY210" fmla="*/ 3655216 h 6858000"/>
              <a:gd name="connsiteX211" fmla="*/ 3655073 w 7467600"/>
              <a:gd name="connsiteY211" fmla="*/ 3650884 h 6858000"/>
              <a:gd name="connsiteX212" fmla="*/ 3989938 w 7467600"/>
              <a:gd name="connsiteY212" fmla="*/ 3991685 h 6858000"/>
              <a:gd name="connsiteX213" fmla="*/ 4393907 w 7467600"/>
              <a:gd name="connsiteY213" fmla="*/ 4261258 h 6858000"/>
              <a:gd name="connsiteX214" fmla="*/ 4648051 w 7467600"/>
              <a:gd name="connsiteY214" fmla="*/ 4374051 h 6858000"/>
              <a:gd name="connsiteX215" fmla="*/ 4383389 w 7467600"/>
              <a:gd name="connsiteY215" fmla="*/ 4184369 h 6858000"/>
              <a:gd name="connsiteX216" fmla="*/ 4165508 w 7467600"/>
              <a:gd name="connsiteY216" fmla="*/ 4035196 h 6858000"/>
              <a:gd name="connsiteX217" fmla="*/ 4068162 w 7467600"/>
              <a:gd name="connsiteY217" fmla="*/ 3953394 h 6858000"/>
              <a:gd name="connsiteX218" fmla="*/ 3981416 w 7467600"/>
              <a:gd name="connsiteY218" fmla="*/ 3880482 h 6858000"/>
              <a:gd name="connsiteX219" fmla="*/ 3800147 w 7467600"/>
              <a:gd name="connsiteY219" fmla="*/ 3749872 h 6858000"/>
              <a:gd name="connsiteX220" fmla="*/ 3655073 w 7467600"/>
              <a:gd name="connsiteY220" fmla="*/ 3650884 h 6858000"/>
              <a:gd name="connsiteX221" fmla="*/ 3670252 w 7467600"/>
              <a:gd name="connsiteY221" fmla="*/ 3622798 h 6858000"/>
              <a:gd name="connsiteX222" fmla="*/ 3817258 w 7467600"/>
              <a:gd name="connsiteY222" fmla="*/ 3723577 h 6858000"/>
              <a:gd name="connsiteX223" fmla="*/ 4000461 w 7467600"/>
              <a:gd name="connsiteY223" fmla="*/ 3855966 h 6858000"/>
              <a:gd name="connsiteX224" fmla="*/ 4088180 w 7467600"/>
              <a:gd name="connsiteY224" fmla="*/ 3929774 h 6858000"/>
              <a:gd name="connsiteX225" fmla="*/ 4184555 w 7467600"/>
              <a:gd name="connsiteY225" fmla="*/ 4010683 h 6858000"/>
              <a:gd name="connsiteX226" fmla="*/ 4399563 w 7467600"/>
              <a:gd name="connsiteY226" fmla="*/ 4158106 h 6858000"/>
              <a:gd name="connsiteX227" fmla="*/ 4684469 w 7467600"/>
              <a:gd name="connsiteY227" fmla="*/ 4364680 h 6858000"/>
              <a:gd name="connsiteX228" fmla="*/ 4690271 w 7467600"/>
              <a:gd name="connsiteY228" fmla="*/ 4370034 h 6858000"/>
              <a:gd name="connsiteX229" fmla="*/ 4136093 w 7467600"/>
              <a:gd name="connsiteY229" fmla="*/ 3858466 h 6858000"/>
              <a:gd name="connsiteX230" fmla="*/ 3670252 w 7467600"/>
              <a:gd name="connsiteY230" fmla="*/ 3622798 h 6858000"/>
              <a:gd name="connsiteX231" fmla="*/ 4440129 w 7467600"/>
              <a:gd name="connsiteY231" fmla="*/ 3448571 h 6858000"/>
              <a:gd name="connsiteX232" fmla="*/ 4856525 w 7467600"/>
              <a:gd name="connsiteY232" fmla="*/ 3915351 h 6858000"/>
              <a:gd name="connsiteX233" fmla="*/ 5059055 w 7467600"/>
              <a:gd name="connsiteY233" fmla="*/ 4108918 h 6858000"/>
              <a:gd name="connsiteX234" fmla="*/ 5290070 w 7467600"/>
              <a:gd name="connsiteY234" fmla="*/ 4263619 h 6858000"/>
              <a:gd name="connsiteX235" fmla="*/ 4834991 w 7467600"/>
              <a:gd name="connsiteY235" fmla="*/ 3830985 h 6858000"/>
              <a:gd name="connsiteX236" fmla="*/ 4440129 w 7467600"/>
              <a:gd name="connsiteY236" fmla="*/ 3448571 h 6858000"/>
              <a:gd name="connsiteX237" fmla="*/ 4441737 w 7467600"/>
              <a:gd name="connsiteY237" fmla="*/ 3399734 h 6858000"/>
              <a:gd name="connsiteX238" fmla="*/ 4431236 w 7467600"/>
              <a:gd name="connsiteY238" fmla="*/ 3400954 h 6858000"/>
              <a:gd name="connsiteX239" fmla="*/ 4557150 w 7467600"/>
              <a:gd name="connsiteY239" fmla="*/ 3510023 h 6858000"/>
              <a:gd name="connsiteX240" fmla="*/ 4856936 w 7467600"/>
              <a:gd name="connsiteY240" fmla="*/ 3809146 h 6858000"/>
              <a:gd name="connsiteX241" fmla="*/ 5111996 w 7467600"/>
              <a:gd name="connsiteY241" fmla="*/ 4065759 h 6858000"/>
              <a:gd name="connsiteX242" fmla="*/ 5388878 w 7467600"/>
              <a:gd name="connsiteY242" fmla="*/ 4300185 h 6858000"/>
              <a:gd name="connsiteX243" fmla="*/ 5425556 w 7467600"/>
              <a:gd name="connsiteY243" fmla="*/ 4308967 h 6858000"/>
              <a:gd name="connsiteX244" fmla="*/ 4943646 w 7467600"/>
              <a:gd name="connsiteY244" fmla="*/ 3822916 h 6858000"/>
              <a:gd name="connsiteX245" fmla="*/ 4594837 w 7467600"/>
              <a:gd name="connsiteY245" fmla="*/ 3532274 h 6858000"/>
              <a:gd name="connsiteX246" fmla="*/ 4441737 w 7467600"/>
              <a:gd name="connsiteY246" fmla="*/ 3399734 h 6858000"/>
              <a:gd name="connsiteX247" fmla="*/ 5425834 w 7467600"/>
              <a:gd name="connsiteY247" fmla="*/ 3162785 h 6858000"/>
              <a:gd name="connsiteX248" fmla="*/ 5401644 w 7467600"/>
              <a:gd name="connsiteY248" fmla="*/ 3617847 h 6858000"/>
              <a:gd name="connsiteX249" fmla="*/ 5467256 w 7467600"/>
              <a:gd name="connsiteY249" fmla="*/ 4175494 h 6858000"/>
              <a:gd name="connsiteX250" fmla="*/ 5448069 w 7467600"/>
              <a:gd name="connsiteY250" fmla="*/ 3567554 h 6858000"/>
              <a:gd name="connsiteX251" fmla="*/ 5425834 w 7467600"/>
              <a:gd name="connsiteY251" fmla="*/ 3162785 h 6858000"/>
              <a:gd name="connsiteX252" fmla="*/ 1318687 w 7467600"/>
              <a:gd name="connsiteY252" fmla="*/ 3113840 h 6858000"/>
              <a:gd name="connsiteX253" fmla="*/ 1066793 w 7467600"/>
              <a:gd name="connsiteY253" fmla="*/ 3212171 h 6858000"/>
              <a:gd name="connsiteX254" fmla="*/ 993319 w 7467600"/>
              <a:gd name="connsiteY254" fmla="*/ 3247648 h 6858000"/>
              <a:gd name="connsiteX255" fmla="*/ 853081 w 7467600"/>
              <a:gd name="connsiteY255" fmla="*/ 3312410 h 6858000"/>
              <a:gd name="connsiteX256" fmla="*/ 805957 w 7467600"/>
              <a:gd name="connsiteY256" fmla="*/ 3330443 h 6858000"/>
              <a:gd name="connsiteX257" fmla="*/ 1318687 w 7467600"/>
              <a:gd name="connsiteY257" fmla="*/ 3113840 h 6858000"/>
              <a:gd name="connsiteX258" fmla="*/ 5453702 w 7467600"/>
              <a:gd name="connsiteY258" fmla="*/ 3090882 h 6858000"/>
              <a:gd name="connsiteX259" fmla="*/ 5480135 w 7467600"/>
              <a:gd name="connsiteY259" fmla="*/ 3565802 h 6858000"/>
              <a:gd name="connsiteX260" fmla="*/ 5499023 w 7467600"/>
              <a:gd name="connsiteY260" fmla="*/ 4166310 h 6858000"/>
              <a:gd name="connsiteX261" fmla="*/ 5547022 w 7467600"/>
              <a:gd name="connsiteY261" fmla="*/ 3607838 h 6858000"/>
              <a:gd name="connsiteX262" fmla="*/ 5515964 w 7467600"/>
              <a:gd name="connsiteY262" fmla="*/ 3378541 h 6858000"/>
              <a:gd name="connsiteX263" fmla="*/ 5453702 w 7467600"/>
              <a:gd name="connsiteY263" fmla="*/ 3090882 h 6858000"/>
              <a:gd name="connsiteX264" fmla="*/ 1238695 w 7467600"/>
              <a:gd name="connsiteY264" fmla="*/ 3076820 h 6858000"/>
              <a:gd name="connsiteX265" fmla="*/ 716371 w 7467600"/>
              <a:gd name="connsiteY265" fmla="*/ 3293249 h 6858000"/>
              <a:gd name="connsiteX266" fmla="*/ 579522 w 7467600"/>
              <a:gd name="connsiteY266" fmla="*/ 3371759 h 6858000"/>
              <a:gd name="connsiteX267" fmla="*/ 600288 w 7467600"/>
              <a:gd name="connsiteY267" fmla="*/ 3365555 h 6858000"/>
              <a:gd name="connsiteX268" fmla="*/ 840692 w 7467600"/>
              <a:gd name="connsiteY268" fmla="*/ 3284921 h 6858000"/>
              <a:gd name="connsiteX269" fmla="*/ 979248 w 7467600"/>
              <a:gd name="connsiteY269" fmla="*/ 3221003 h 6858000"/>
              <a:gd name="connsiteX270" fmla="*/ 1053282 w 7467600"/>
              <a:gd name="connsiteY270" fmla="*/ 3185247 h 6858000"/>
              <a:gd name="connsiteX271" fmla="*/ 1320603 w 7467600"/>
              <a:gd name="connsiteY271" fmla="*/ 3081281 h 6858000"/>
              <a:gd name="connsiteX272" fmla="*/ 1238695 w 7467600"/>
              <a:gd name="connsiteY272" fmla="*/ 3076820 h 6858000"/>
              <a:gd name="connsiteX273" fmla="*/ 5425627 w 7467600"/>
              <a:gd name="connsiteY273" fmla="*/ 2954192 h 6858000"/>
              <a:gd name="connsiteX274" fmla="*/ 5470770 w 7467600"/>
              <a:gd name="connsiteY274" fmla="*/ 3005435 h 6858000"/>
              <a:gd name="connsiteX275" fmla="*/ 5519779 w 7467600"/>
              <a:gd name="connsiteY275" fmla="*/ 4359223 h 6858000"/>
              <a:gd name="connsiteX276" fmla="*/ 5520293 w 7467600"/>
              <a:gd name="connsiteY276" fmla="*/ 4360602 h 6858000"/>
              <a:gd name="connsiteX277" fmla="*/ 5767221 w 7467600"/>
              <a:gd name="connsiteY277" fmla="*/ 4665564 h 6858000"/>
              <a:gd name="connsiteX278" fmla="*/ 6937169 w 7467600"/>
              <a:gd name="connsiteY278" fmla="*/ 4815941 h 6858000"/>
              <a:gd name="connsiteX279" fmla="*/ 6953922 w 7467600"/>
              <a:gd name="connsiteY279" fmla="*/ 4890068 h 6858000"/>
              <a:gd name="connsiteX280" fmla="*/ 6071359 w 7467600"/>
              <a:gd name="connsiteY280" fmla="*/ 4770770 h 6858000"/>
              <a:gd name="connsiteX281" fmla="*/ 6038839 w 7467600"/>
              <a:gd name="connsiteY281" fmla="*/ 4764474 h 6858000"/>
              <a:gd name="connsiteX282" fmla="*/ 6038706 w 7467600"/>
              <a:gd name="connsiteY282" fmla="*/ 4763847 h 6858000"/>
              <a:gd name="connsiteX283" fmla="*/ 6037784 w 7467600"/>
              <a:gd name="connsiteY283" fmla="*/ 4764270 h 6858000"/>
              <a:gd name="connsiteX284" fmla="*/ 6038839 w 7467600"/>
              <a:gd name="connsiteY284" fmla="*/ 4764474 h 6858000"/>
              <a:gd name="connsiteX285" fmla="*/ 6040338 w 7467600"/>
              <a:gd name="connsiteY285" fmla="*/ 4771418 h 6858000"/>
              <a:gd name="connsiteX286" fmla="*/ 6024488 w 7467600"/>
              <a:gd name="connsiteY286" fmla="*/ 4809903 h 6858000"/>
              <a:gd name="connsiteX287" fmla="*/ 5599771 w 7467600"/>
              <a:gd name="connsiteY287" fmla="*/ 5509652 h 6858000"/>
              <a:gd name="connsiteX288" fmla="*/ 5548843 w 7467600"/>
              <a:gd name="connsiteY288" fmla="*/ 5563845 h 6858000"/>
              <a:gd name="connsiteX289" fmla="*/ 5940952 w 7467600"/>
              <a:gd name="connsiteY289" fmla="*/ 6250028 h 6858000"/>
              <a:gd name="connsiteX290" fmla="*/ 6043441 w 7467600"/>
              <a:gd name="connsiteY290" fmla="*/ 6665847 h 6858000"/>
              <a:gd name="connsiteX291" fmla="*/ 6093432 w 7467600"/>
              <a:gd name="connsiteY291" fmla="*/ 6858000 h 6858000"/>
              <a:gd name="connsiteX292" fmla="*/ 6034344 w 7467600"/>
              <a:gd name="connsiteY292" fmla="*/ 6858000 h 6858000"/>
              <a:gd name="connsiteX293" fmla="*/ 6026679 w 7467600"/>
              <a:gd name="connsiteY293" fmla="*/ 6836959 h 6858000"/>
              <a:gd name="connsiteX294" fmla="*/ 5800441 w 7467600"/>
              <a:gd name="connsiteY294" fmla="*/ 6335286 h 6858000"/>
              <a:gd name="connsiteX295" fmla="*/ 5526562 w 7467600"/>
              <a:gd name="connsiteY295" fmla="*/ 5705388 h 6858000"/>
              <a:gd name="connsiteX296" fmla="*/ 5519640 w 7467600"/>
              <a:gd name="connsiteY296" fmla="*/ 5683774 h 6858000"/>
              <a:gd name="connsiteX297" fmla="*/ 5844559 w 7467600"/>
              <a:gd name="connsiteY297" fmla="*/ 6553349 h 6858000"/>
              <a:gd name="connsiteX298" fmla="*/ 5975994 w 7467600"/>
              <a:gd name="connsiteY298" fmla="*/ 6858000 h 6858000"/>
              <a:gd name="connsiteX299" fmla="*/ 5898547 w 7467600"/>
              <a:gd name="connsiteY299" fmla="*/ 6858000 h 6858000"/>
              <a:gd name="connsiteX300" fmla="*/ 5682041 w 7467600"/>
              <a:gd name="connsiteY300" fmla="*/ 6355860 h 6858000"/>
              <a:gd name="connsiteX301" fmla="*/ 5461758 w 7467600"/>
              <a:gd name="connsiteY301" fmla="*/ 5820220 h 6858000"/>
              <a:gd name="connsiteX302" fmla="*/ 5237282 w 7467600"/>
              <a:gd name="connsiteY302" fmla="*/ 6579086 h 6858000"/>
              <a:gd name="connsiteX303" fmla="*/ 5115009 w 7467600"/>
              <a:gd name="connsiteY303" fmla="*/ 6858000 h 6858000"/>
              <a:gd name="connsiteX304" fmla="*/ 5028074 w 7467600"/>
              <a:gd name="connsiteY304" fmla="*/ 6858000 h 6858000"/>
              <a:gd name="connsiteX305" fmla="*/ 5079508 w 7467600"/>
              <a:gd name="connsiteY305" fmla="*/ 6749074 h 6858000"/>
              <a:gd name="connsiteX306" fmla="*/ 5371846 w 7467600"/>
              <a:gd name="connsiteY306" fmla="*/ 5924413 h 6858000"/>
              <a:gd name="connsiteX307" fmla="*/ 5270512 w 7467600"/>
              <a:gd name="connsiteY307" fmla="*/ 6138975 h 6858000"/>
              <a:gd name="connsiteX308" fmla="*/ 5062409 w 7467600"/>
              <a:gd name="connsiteY308" fmla="*/ 6653544 h 6858000"/>
              <a:gd name="connsiteX309" fmla="*/ 5036628 w 7467600"/>
              <a:gd name="connsiteY309" fmla="*/ 6754247 h 6858000"/>
              <a:gd name="connsiteX310" fmla="*/ 5009112 w 7467600"/>
              <a:gd name="connsiteY310" fmla="*/ 6858000 h 6858000"/>
              <a:gd name="connsiteX311" fmla="*/ 4976679 w 7467600"/>
              <a:gd name="connsiteY311" fmla="*/ 6858000 h 6858000"/>
              <a:gd name="connsiteX312" fmla="*/ 5006537 w 7467600"/>
              <a:gd name="connsiteY312" fmla="*/ 6747068 h 6858000"/>
              <a:gd name="connsiteX313" fmla="*/ 5032723 w 7467600"/>
              <a:gd name="connsiteY313" fmla="*/ 6644957 h 6858000"/>
              <a:gd name="connsiteX314" fmla="*/ 5242949 w 7467600"/>
              <a:gd name="connsiteY314" fmla="*/ 6125175 h 6858000"/>
              <a:gd name="connsiteX315" fmla="*/ 5286321 w 7467600"/>
              <a:gd name="connsiteY315" fmla="*/ 6033555 h 6858000"/>
              <a:gd name="connsiteX316" fmla="*/ 5008210 w 7467600"/>
              <a:gd name="connsiteY316" fmla="*/ 6649194 h 6858000"/>
              <a:gd name="connsiteX317" fmla="*/ 4986321 w 7467600"/>
              <a:gd name="connsiteY317" fmla="*/ 6765687 h 6858000"/>
              <a:gd name="connsiteX318" fmla="*/ 4973474 w 7467600"/>
              <a:gd name="connsiteY318" fmla="*/ 6858000 h 6858000"/>
              <a:gd name="connsiteX319" fmla="*/ 4907178 w 7467600"/>
              <a:gd name="connsiteY319" fmla="*/ 6858000 h 6858000"/>
              <a:gd name="connsiteX320" fmla="*/ 4910810 w 7467600"/>
              <a:gd name="connsiteY320" fmla="*/ 6829660 h 6858000"/>
              <a:gd name="connsiteX321" fmla="*/ 4987461 w 7467600"/>
              <a:gd name="connsiteY321" fmla="*/ 6432994 h 6858000"/>
              <a:gd name="connsiteX322" fmla="*/ 5179262 w 7467600"/>
              <a:gd name="connsiteY322" fmla="*/ 6035044 h 6858000"/>
              <a:gd name="connsiteX323" fmla="*/ 4689678 w 7467600"/>
              <a:gd name="connsiteY323" fmla="*/ 6440241 h 6858000"/>
              <a:gd name="connsiteX324" fmla="*/ 4477543 w 7467600"/>
              <a:gd name="connsiteY324" fmla="*/ 6674836 h 6858000"/>
              <a:gd name="connsiteX325" fmla="*/ 4329957 w 7467600"/>
              <a:gd name="connsiteY325" fmla="*/ 6858000 h 6858000"/>
              <a:gd name="connsiteX326" fmla="*/ 4218595 w 7467600"/>
              <a:gd name="connsiteY326" fmla="*/ 6858000 h 6858000"/>
              <a:gd name="connsiteX327" fmla="*/ 4368888 w 7467600"/>
              <a:gd name="connsiteY327" fmla="*/ 6668412 h 6858000"/>
              <a:gd name="connsiteX328" fmla="*/ 4563091 w 7467600"/>
              <a:gd name="connsiteY328" fmla="*/ 6442508 h 6858000"/>
              <a:gd name="connsiteX329" fmla="*/ 5387324 w 7467600"/>
              <a:gd name="connsiteY329" fmla="*/ 5705830 h 6858000"/>
              <a:gd name="connsiteX330" fmla="*/ 5073620 w 7467600"/>
              <a:gd name="connsiteY330" fmla="*/ 5955437 h 6858000"/>
              <a:gd name="connsiteX331" fmla="*/ 4689789 w 7467600"/>
              <a:gd name="connsiteY331" fmla="*/ 6268382 h 6858000"/>
              <a:gd name="connsiteX332" fmla="*/ 4418722 w 7467600"/>
              <a:gd name="connsiteY332" fmla="*/ 6570886 h 6858000"/>
              <a:gd name="connsiteX333" fmla="*/ 4214944 w 7467600"/>
              <a:gd name="connsiteY333" fmla="*/ 6858000 h 6858000"/>
              <a:gd name="connsiteX334" fmla="*/ 4177898 w 7467600"/>
              <a:gd name="connsiteY334" fmla="*/ 6858000 h 6858000"/>
              <a:gd name="connsiteX335" fmla="*/ 4391597 w 7467600"/>
              <a:gd name="connsiteY335" fmla="*/ 6556370 h 6858000"/>
              <a:gd name="connsiteX336" fmla="*/ 4668889 w 7467600"/>
              <a:gd name="connsiteY336" fmla="*/ 6246399 h 6858000"/>
              <a:gd name="connsiteX337" fmla="*/ 5055427 w 7467600"/>
              <a:gd name="connsiteY337" fmla="*/ 5931476 h 6858000"/>
              <a:gd name="connsiteX338" fmla="*/ 5371814 w 7467600"/>
              <a:gd name="connsiteY338" fmla="*/ 5678975 h 6858000"/>
              <a:gd name="connsiteX339" fmla="*/ 4987918 w 7467600"/>
              <a:gd name="connsiteY339" fmla="*/ 5838701 h 6858000"/>
              <a:gd name="connsiteX340" fmla="*/ 4317146 w 7467600"/>
              <a:gd name="connsiteY340" fmla="*/ 6587716 h 6858000"/>
              <a:gd name="connsiteX341" fmla="*/ 4171627 w 7467600"/>
              <a:gd name="connsiteY341" fmla="*/ 6858000 h 6858000"/>
              <a:gd name="connsiteX342" fmla="*/ 4081585 w 7467600"/>
              <a:gd name="connsiteY342" fmla="*/ 6858000 h 6858000"/>
              <a:gd name="connsiteX343" fmla="*/ 4238603 w 7467600"/>
              <a:gd name="connsiteY343" fmla="*/ 6559341 h 6858000"/>
              <a:gd name="connsiteX344" fmla="*/ 4778333 w 7467600"/>
              <a:gd name="connsiteY344" fmla="*/ 5873626 h 6858000"/>
              <a:gd name="connsiteX345" fmla="*/ 5414185 w 7467600"/>
              <a:gd name="connsiteY345" fmla="*/ 5573882 h 6858000"/>
              <a:gd name="connsiteX346" fmla="*/ 5959648 w 7467600"/>
              <a:gd name="connsiteY346" fmla="*/ 4760797 h 6858000"/>
              <a:gd name="connsiteX347" fmla="*/ 5355019 w 7467600"/>
              <a:gd name="connsiteY347" fmla="*/ 4734672 h 6858000"/>
              <a:gd name="connsiteX348" fmla="*/ 5083565 w 7467600"/>
              <a:gd name="connsiteY348" fmla="*/ 5179121 h 6858000"/>
              <a:gd name="connsiteX349" fmla="*/ 4713577 w 7467600"/>
              <a:gd name="connsiteY349" fmla="*/ 5616803 h 6858000"/>
              <a:gd name="connsiteX350" fmla="*/ 3989559 w 7467600"/>
              <a:gd name="connsiteY350" fmla="*/ 6145945 h 6858000"/>
              <a:gd name="connsiteX351" fmla="*/ 3939824 w 7467600"/>
              <a:gd name="connsiteY351" fmla="*/ 6066900 h 6858000"/>
              <a:gd name="connsiteX352" fmla="*/ 4584537 w 7467600"/>
              <a:gd name="connsiteY352" fmla="*/ 5324826 h 6858000"/>
              <a:gd name="connsiteX353" fmla="*/ 5037105 w 7467600"/>
              <a:gd name="connsiteY353" fmla="*/ 5088765 h 6858000"/>
              <a:gd name="connsiteX354" fmla="*/ 5039930 w 7467600"/>
              <a:gd name="connsiteY354" fmla="*/ 5089585 h 6858000"/>
              <a:gd name="connsiteX355" fmla="*/ 5263764 w 7467600"/>
              <a:gd name="connsiteY355" fmla="*/ 4735525 h 6858000"/>
              <a:gd name="connsiteX356" fmla="*/ 4086300 w 7467600"/>
              <a:gd name="connsiteY356" fmla="*/ 4884599 h 6858000"/>
              <a:gd name="connsiteX357" fmla="*/ 4085485 w 7467600"/>
              <a:gd name="connsiteY357" fmla="*/ 4899070 h 6858000"/>
              <a:gd name="connsiteX358" fmla="*/ 3871915 w 7467600"/>
              <a:gd name="connsiteY358" fmla="*/ 5253645 h 6858000"/>
              <a:gd name="connsiteX359" fmla="*/ 3799374 w 7467600"/>
              <a:gd name="connsiteY359" fmla="*/ 5466127 h 6858000"/>
              <a:gd name="connsiteX360" fmla="*/ 3498850 w 7467600"/>
              <a:gd name="connsiteY360" fmla="*/ 6661888 h 6858000"/>
              <a:gd name="connsiteX361" fmla="*/ 3399216 w 7467600"/>
              <a:gd name="connsiteY361" fmla="*/ 6858000 h 6858000"/>
              <a:gd name="connsiteX362" fmla="*/ 3303688 w 7467600"/>
              <a:gd name="connsiteY362" fmla="*/ 6858000 h 6858000"/>
              <a:gd name="connsiteX363" fmla="*/ 3391774 w 7467600"/>
              <a:gd name="connsiteY363" fmla="*/ 6697181 h 6858000"/>
              <a:gd name="connsiteX364" fmla="*/ 3735540 w 7467600"/>
              <a:gd name="connsiteY364" fmla="*/ 5546923 h 6858000"/>
              <a:gd name="connsiteX365" fmla="*/ 3729438 w 7467600"/>
              <a:gd name="connsiteY365" fmla="*/ 5569058 h 6858000"/>
              <a:gd name="connsiteX366" fmla="*/ 3707782 w 7467600"/>
              <a:gd name="connsiteY366" fmla="*/ 5644908 h 6858000"/>
              <a:gd name="connsiteX367" fmla="*/ 3583827 w 7467600"/>
              <a:gd name="connsiteY367" fmla="*/ 6039215 h 6858000"/>
              <a:gd name="connsiteX368" fmla="*/ 3547861 w 7467600"/>
              <a:gd name="connsiteY368" fmla="*/ 6129609 h 6858000"/>
              <a:gd name="connsiteX369" fmla="*/ 3490905 w 7467600"/>
              <a:gd name="connsiteY369" fmla="*/ 6277660 h 6858000"/>
              <a:gd name="connsiteX370" fmla="*/ 3455859 w 7467600"/>
              <a:gd name="connsiteY370" fmla="*/ 6391301 h 6858000"/>
              <a:gd name="connsiteX371" fmla="*/ 3429112 w 7467600"/>
              <a:gd name="connsiteY371" fmla="*/ 6479469 h 6858000"/>
              <a:gd name="connsiteX372" fmla="*/ 3304862 w 7467600"/>
              <a:gd name="connsiteY372" fmla="*/ 6796476 h 6858000"/>
              <a:gd name="connsiteX373" fmla="*/ 3276071 w 7467600"/>
              <a:gd name="connsiteY373" fmla="*/ 6858000 h 6858000"/>
              <a:gd name="connsiteX374" fmla="*/ 3240805 w 7467600"/>
              <a:gd name="connsiteY374" fmla="*/ 6858000 h 6858000"/>
              <a:gd name="connsiteX375" fmla="*/ 3275917 w 7467600"/>
              <a:gd name="connsiteY375" fmla="*/ 6783192 h 6858000"/>
              <a:gd name="connsiteX376" fmla="*/ 3399358 w 7467600"/>
              <a:gd name="connsiteY376" fmla="*/ 6469011 h 6858000"/>
              <a:gd name="connsiteX377" fmla="*/ 3425650 w 7467600"/>
              <a:gd name="connsiteY377" fmla="*/ 6381333 h 6858000"/>
              <a:gd name="connsiteX378" fmla="*/ 3460661 w 7467600"/>
              <a:gd name="connsiteY378" fmla="*/ 6266763 h 6858000"/>
              <a:gd name="connsiteX379" fmla="*/ 3518021 w 7467600"/>
              <a:gd name="connsiteY379" fmla="*/ 6117298 h 6858000"/>
              <a:gd name="connsiteX380" fmla="*/ 3554035 w 7467600"/>
              <a:gd name="connsiteY380" fmla="*/ 6027832 h 6858000"/>
              <a:gd name="connsiteX381" fmla="*/ 3677174 w 7467600"/>
              <a:gd name="connsiteY381" fmla="*/ 5636351 h 6858000"/>
              <a:gd name="connsiteX382" fmla="*/ 3698819 w 7467600"/>
              <a:gd name="connsiteY382" fmla="*/ 5560503 h 6858000"/>
              <a:gd name="connsiteX383" fmla="*/ 3702094 w 7467600"/>
              <a:gd name="connsiteY383" fmla="*/ 5549194 h 6858000"/>
              <a:gd name="connsiteX384" fmla="*/ 3398355 w 7467600"/>
              <a:gd name="connsiteY384" fmla="*/ 6094603 h 6858000"/>
              <a:gd name="connsiteX385" fmla="*/ 3193941 w 7467600"/>
              <a:gd name="connsiteY385" fmla="*/ 6798775 h 6858000"/>
              <a:gd name="connsiteX386" fmla="*/ 3184140 w 7467600"/>
              <a:gd name="connsiteY386" fmla="*/ 6858000 h 6858000"/>
              <a:gd name="connsiteX387" fmla="*/ 3099978 w 7467600"/>
              <a:gd name="connsiteY387" fmla="*/ 6858000 h 6858000"/>
              <a:gd name="connsiteX388" fmla="*/ 3101556 w 7467600"/>
              <a:gd name="connsiteY388" fmla="*/ 6843337 h 6858000"/>
              <a:gd name="connsiteX389" fmla="*/ 3370162 w 7467600"/>
              <a:gd name="connsiteY389" fmla="*/ 5785550 h 6858000"/>
              <a:gd name="connsiteX390" fmla="*/ 3746477 w 7467600"/>
              <a:gd name="connsiteY390" fmla="*/ 5377889 h 6858000"/>
              <a:gd name="connsiteX391" fmla="*/ 3863399 w 7467600"/>
              <a:gd name="connsiteY391" fmla="*/ 5087257 h 6858000"/>
              <a:gd name="connsiteX392" fmla="*/ 3968712 w 7467600"/>
              <a:gd name="connsiteY392" fmla="*/ 4913989 h 6858000"/>
              <a:gd name="connsiteX393" fmla="*/ 2792390 w 7467600"/>
              <a:gd name="connsiteY393" fmla="*/ 5382974 h 6858000"/>
              <a:gd name="connsiteX394" fmla="*/ 2714982 w 7467600"/>
              <a:gd name="connsiteY394" fmla="*/ 5427051 h 6858000"/>
              <a:gd name="connsiteX395" fmla="*/ 2813361 w 7467600"/>
              <a:gd name="connsiteY395" fmla="*/ 6023912 h 6858000"/>
              <a:gd name="connsiteX396" fmla="*/ 2688430 w 7467600"/>
              <a:gd name="connsiteY396" fmla="*/ 6801564 h 6858000"/>
              <a:gd name="connsiteX397" fmla="*/ 2629626 w 7467600"/>
              <a:gd name="connsiteY397" fmla="*/ 6763394 h 6858000"/>
              <a:gd name="connsiteX398" fmla="*/ 2565328 w 7467600"/>
              <a:gd name="connsiteY398" fmla="*/ 5516399 h 6858000"/>
              <a:gd name="connsiteX399" fmla="*/ 1922999 w 7467600"/>
              <a:gd name="connsiteY399" fmla="*/ 5980343 h 6858000"/>
              <a:gd name="connsiteX400" fmla="*/ 1950261 w 7467600"/>
              <a:gd name="connsiteY400" fmla="*/ 6405858 h 6858000"/>
              <a:gd name="connsiteX401" fmla="*/ 2365554 w 7467600"/>
              <a:gd name="connsiteY401" fmla="*/ 6759107 h 6858000"/>
              <a:gd name="connsiteX402" fmla="*/ 2424142 w 7467600"/>
              <a:gd name="connsiteY402" fmla="*/ 6858000 h 6858000"/>
              <a:gd name="connsiteX403" fmla="*/ 2395994 w 7467600"/>
              <a:gd name="connsiteY403" fmla="*/ 6858000 h 6858000"/>
              <a:gd name="connsiteX404" fmla="*/ 2392863 w 7467600"/>
              <a:gd name="connsiteY404" fmla="*/ 6852964 h 6858000"/>
              <a:gd name="connsiteX405" fmla="*/ 2017589 w 7467600"/>
              <a:gd name="connsiteY405" fmla="*/ 6493982 h 6858000"/>
              <a:gd name="connsiteX406" fmla="*/ 2147336 w 7467600"/>
              <a:gd name="connsiteY406" fmla="*/ 6594052 h 6858000"/>
              <a:gd name="connsiteX407" fmla="*/ 2207047 w 7467600"/>
              <a:gd name="connsiteY407" fmla="*/ 6654540 h 6858000"/>
              <a:gd name="connsiteX408" fmla="*/ 2299106 w 7467600"/>
              <a:gd name="connsiteY408" fmla="*/ 6778931 h 6858000"/>
              <a:gd name="connsiteX409" fmla="*/ 2314430 w 7467600"/>
              <a:gd name="connsiteY409" fmla="*/ 6801144 h 6858000"/>
              <a:gd name="connsiteX410" fmla="*/ 2352406 w 7467600"/>
              <a:gd name="connsiteY410" fmla="*/ 6858000 h 6858000"/>
              <a:gd name="connsiteX411" fmla="*/ 2314492 w 7467600"/>
              <a:gd name="connsiteY411" fmla="*/ 6858000 h 6858000"/>
              <a:gd name="connsiteX412" fmla="*/ 2288095 w 7467600"/>
              <a:gd name="connsiteY412" fmla="*/ 6818030 h 6858000"/>
              <a:gd name="connsiteX413" fmla="*/ 2272768 w 7467600"/>
              <a:gd name="connsiteY413" fmla="*/ 6795822 h 6858000"/>
              <a:gd name="connsiteX414" fmla="*/ 2182715 w 7467600"/>
              <a:gd name="connsiteY414" fmla="*/ 6675071 h 6858000"/>
              <a:gd name="connsiteX415" fmla="*/ 2032061 w 7467600"/>
              <a:gd name="connsiteY415" fmla="*/ 6541380 h 6858000"/>
              <a:gd name="connsiteX416" fmla="*/ 2257220 w 7467600"/>
              <a:gd name="connsiteY416" fmla="*/ 6826257 h 6858000"/>
              <a:gd name="connsiteX417" fmla="*/ 2281324 w 7467600"/>
              <a:gd name="connsiteY417" fmla="*/ 6858000 h 6858000"/>
              <a:gd name="connsiteX418" fmla="*/ 2242860 w 7467600"/>
              <a:gd name="connsiteY418" fmla="*/ 6858000 h 6858000"/>
              <a:gd name="connsiteX419" fmla="*/ 2232818 w 7467600"/>
              <a:gd name="connsiteY419" fmla="*/ 6844926 h 6858000"/>
              <a:gd name="connsiteX420" fmla="*/ 1990172 w 7467600"/>
              <a:gd name="connsiteY420" fmla="*/ 6542121 h 6858000"/>
              <a:gd name="connsiteX421" fmla="*/ 2124090 w 7467600"/>
              <a:gd name="connsiteY421" fmla="*/ 6761017 h 6858000"/>
              <a:gd name="connsiteX422" fmla="*/ 2200380 w 7467600"/>
              <a:gd name="connsiteY422" fmla="*/ 6858000 h 6858000"/>
              <a:gd name="connsiteX423" fmla="*/ 2147507 w 7467600"/>
              <a:gd name="connsiteY423" fmla="*/ 6858000 h 6858000"/>
              <a:gd name="connsiteX424" fmla="*/ 2070668 w 7467600"/>
              <a:gd name="connsiteY424" fmla="*/ 6761520 h 6858000"/>
              <a:gd name="connsiteX425" fmla="*/ 1975142 w 7467600"/>
              <a:gd name="connsiteY425" fmla="*/ 6585570 h 6858000"/>
              <a:gd name="connsiteX426" fmla="*/ 2050035 w 7467600"/>
              <a:gd name="connsiteY426" fmla="*/ 6813345 h 6858000"/>
              <a:gd name="connsiteX427" fmla="*/ 2063025 w 7467600"/>
              <a:gd name="connsiteY427" fmla="*/ 6858000 h 6858000"/>
              <a:gd name="connsiteX428" fmla="*/ 2021675 w 7467600"/>
              <a:gd name="connsiteY428" fmla="*/ 6858000 h 6858000"/>
              <a:gd name="connsiteX429" fmla="*/ 2019308 w 7467600"/>
              <a:gd name="connsiteY429" fmla="*/ 6847118 h 6858000"/>
              <a:gd name="connsiteX430" fmla="*/ 1938835 w 7467600"/>
              <a:gd name="connsiteY430" fmla="*/ 6551160 h 6858000"/>
              <a:gd name="connsiteX431" fmla="*/ 1953230 w 7467600"/>
              <a:gd name="connsiteY431" fmla="*/ 6759699 h 6858000"/>
              <a:gd name="connsiteX432" fmla="*/ 1956763 w 7467600"/>
              <a:gd name="connsiteY432" fmla="*/ 6778191 h 6858000"/>
              <a:gd name="connsiteX433" fmla="*/ 1967925 w 7467600"/>
              <a:gd name="connsiteY433" fmla="*/ 6858000 h 6858000"/>
              <a:gd name="connsiteX434" fmla="*/ 1936622 w 7467600"/>
              <a:gd name="connsiteY434" fmla="*/ 6858000 h 6858000"/>
              <a:gd name="connsiteX435" fmla="*/ 1926261 w 7467600"/>
              <a:gd name="connsiteY435" fmla="*/ 6784064 h 6858000"/>
              <a:gd name="connsiteX436" fmla="*/ 1922724 w 7467600"/>
              <a:gd name="connsiteY436" fmla="*/ 6765577 h 6858000"/>
              <a:gd name="connsiteX437" fmla="*/ 1904650 w 7467600"/>
              <a:gd name="connsiteY437" fmla="*/ 6639616 h 6858000"/>
              <a:gd name="connsiteX438" fmla="*/ 1885273 w 7467600"/>
              <a:gd name="connsiteY438" fmla="*/ 6858000 h 6858000"/>
              <a:gd name="connsiteX439" fmla="*/ 1854363 w 7467600"/>
              <a:gd name="connsiteY439" fmla="*/ 6858000 h 6858000"/>
              <a:gd name="connsiteX440" fmla="*/ 1880391 w 7467600"/>
              <a:gd name="connsiteY440" fmla="*/ 6603796 h 6858000"/>
              <a:gd name="connsiteX441" fmla="*/ 1818273 w 7467600"/>
              <a:gd name="connsiteY441" fmla="*/ 6715729 h 6858000"/>
              <a:gd name="connsiteX442" fmla="*/ 1794691 w 7467600"/>
              <a:gd name="connsiteY442" fmla="*/ 6843239 h 6858000"/>
              <a:gd name="connsiteX443" fmla="*/ 1794914 w 7467600"/>
              <a:gd name="connsiteY443" fmla="*/ 6858000 h 6858000"/>
              <a:gd name="connsiteX444" fmla="*/ 1746128 w 7467600"/>
              <a:gd name="connsiteY444" fmla="*/ 6858000 h 6858000"/>
              <a:gd name="connsiteX445" fmla="*/ 1753934 w 7467600"/>
              <a:gd name="connsiteY445" fmla="*/ 6724796 h 6858000"/>
              <a:gd name="connsiteX446" fmla="*/ 1792053 w 7467600"/>
              <a:gd name="connsiteY446" fmla="*/ 6572396 h 6858000"/>
              <a:gd name="connsiteX447" fmla="*/ 1862248 w 7467600"/>
              <a:gd name="connsiteY447" fmla="*/ 6266397 h 6858000"/>
              <a:gd name="connsiteX448" fmla="*/ 1862250 w 7467600"/>
              <a:gd name="connsiteY448" fmla="*/ 6033531 h 6858000"/>
              <a:gd name="connsiteX449" fmla="*/ 1211999 w 7467600"/>
              <a:gd name="connsiteY449" fmla="*/ 6683610 h 6858000"/>
              <a:gd name="connsiteX450" fmla="*/ 1213266 w 7467600"/>
              <a:gd name="connsiteY450" fmla="*/ 6691947 h 6858000"/>
              <a:gd name="connsiteX451" fmla="*/ 1203370 w 7467600"/>
              <a:gd name="connsiteY451" fmla="*/ 6850676 h 6858000"/>
              <a:gd name="connsiteX452" fmla="*/ 1203671 w 7467600"/>
              <a:gd name="connsiteY452" fmla="*/ 6858000 h 6858000"/>
              <a:gd name="connsiteX453" fmla="*/ 1143180 w 7467600"/>
              <a:gd name="connsiteY453" fmla="*/ 6858000 h 6858000"/>
              <a:gd name="connsiteX454" fmla="*/ 1142176 w 7467600"/>
              <a:gd name="connsiteY454" fmla="*/ 6766045 h 6858000"/>
              <a:gd name="connsiteX455" fmla="*/ 1067484 w 7467600"/>
              <a:gd name="connsiteY455" fmla="*/ 6858000 h 6858000"/>
              <a:gd name="connsiteX456" fmla="*/ 953928 w 7467600"/>
              <a:gd name="connsiteY456" fmla="*/ 6858000 h 6858000"/>
              <a:gd name="connsiteX457" fmla="*/ 959715 w 7467600"/>
              <a:gd name="connsiteY457" fmla="*/ 6850185 h 6858000"/>
              <a:gd name="connsiteX458" fmla="*/ 1483788 w 7467600"/>
              <a:gd name="connsiteY458" fmla="*/ 6259174 h 6858000"/>
              <a:gd name="connsiteX459" fmla="*/ 1100671 w 7467600"/>
              <a:gd name="connsiteY459" fmla="*/ 6252137 h 6858000"/>
              <a:gd name="connsiteX460" fmla="*/ 1090144 w 7467600"/>
              <a:gd name="connsiteY460" fmla="*/ 6256748 h 6858000"/>
              <a:gd name="connsiteX461" fmla="*/ 1095872 w 7467600"/>
              <a:gd name="connsiteY461" fmla="*/ 6271892 h 6858000"/>
              <a:gd name="connsiteX462" fmla="*/ 262785 w 7467600"/>
              <a:gd name="connsiteY462" fmla="*/ 6845450 h 6858000"/>
              <a:gd name="connsiteX463" fmla="*/ 209968 w 7467600"/>
              <a:gd name="connsiteY463" fmla="*/ 6770713 h 6858000"/>
              <a:gd name="connsiteX464" fmla="*/ 873460 w 7467600"/>
              <a:gd name="connsiteY464" fmla="*/ 6253768 h 6858000"/>
              <a:gd name="connsiteX465" fmla="*/ 192686 w 7467600"/>
              <a:gd name="connsiteY465" fmla="*/ 5849257 h 6858000"/>
              <a:gd name="connsiteX466" fmla="*/ 4696 w 7467600"/>
              <a:gd name="connsiteY466" fmla="*/ 5697668 h 6858000"/>
              <a:gd name="connsiteX467" fmla="*/ 0 w 7467600"/>
              <a:gd name="connsiteY467" fmla="*/ 5689984 h 6858000"/>
              <a:gd name="connsiteX468" fmla="*/ 0 w 7467600"/>
              <a:gd name="connsiteY468" fmla="*/ 5513472 h 6858000"/>
              <a:gd name="connsiteX469" fmla="*/ 174101 w 7467600"/>
              <a:gd name="connsiteY469" fmla="*/ 5620277 h 6858000"/>
              <a:gd name="connsiteX470" fmla="*/ 891800 w 7467600"/>
              <a:gd name="connsiteY470" fmla="*/ 6036935 h 6858000"/>
              <a:gd name="connsiteX471" fmla="*/ 1072219 w 7467600"/>
              <a:gd name="connsiteY471" fmla="*/ 6169443 h 6858000"/>
              <a:gd name="connsiteX472" fmla="*/ 1074117 w 7467600"/>
              <a:gd name="connsiteY472" fmla="*/ 6170301 h 6858000"/>
              <a:gd name="connsiteX473" fmla="*/ 1083114 w 7467600"/>
              <a:gd name="connsiteY473" fmla="*/ 6174131 h 6858000"/>
              <a:gd name="connsiteX474" fmla="*/ 1543010 w 7467600"/>
              <a:gd name="connsiteY474" fmla="*/ 6191140 h 6858000"/>
              <a:gd name="connsiteX475" fmla="*/ 1551080 w 7467600"/>
              <a:gd name="connsiteY475" fmla="*/ 6195006 h 6858000"/>
              <a:gd name="connsiteX476" fmla="*/ 2345443 w 7467600"/>
              <a:gd name="connsiteY476" fmla="*/ 5549882 h 6858000"/>
              <a:gd name="connsiteX477" fmla="*/ 1721499 w 7467600"/>
              <a:gd name="connsiteY477" fmla="*/ 5599969 h 6858000"/>
              <a:gd name="connsiteX478" fmla="*/ 767716 w 7467600"/>
              <a:gd name="connsiteY478" fmla="*/ 5472768 h 6858000"/>
              <a:gd name="connsiteX479" fmla="*/ 722147 w 7467600"/>
              <a:gd name="connsiteY479" fmla="*/ 5393091 h 6858000"/>
              <a:gd name="connsiteX480" fmla="*/ 1485552 w 7467600"/>
              <a:gd name="connsiteY480" fmla="*/ 5313202 h 6858000"/>
              <a:gd name="connsiteX481" fmla="*/ 2143004 w 7467600"/>
              <a:gd name="connsiteY481" fmla="*/ 5402420 h 6858000"/>
              <a:gd name="connsiteX482" fmla="*/ 1933391 w 7467600"/>
              <a:gd name="connsiteY482" fmla="*/ 5156971 h 6858000"/>
              <a:gd name="connsiteX483" fmla="*/ 1827118 w 7467600"/>
              <a:gd name="connsiteY483" fmla="*/ 4968410 h 6858000"/>
              <a:gd name="connsiteX484" fmla="*/ 1837349 w 7467600"/>
              <a:gd name="connsiteY484" fmla="*/ 4956357 h 6858000"/>
              <a:gd name="connsiteX485" fmla="*/ 2162835 w 7467600"/>
              <a:gd name="connsiteY485" fmla="*/ 5187853 h 6858000"/>
              <a:gd name="connsiteX486" fmla="*/ 2257167 w 7467600"/>
              <a:gd name="connsiteY486" fmla="*/ 5462123 h 6858000"/>
              <a:gd name="connsiteX487" fmla="*/ 2261598 w 7467600"/>
              <a:gd name="connsiteY487" fmla="*/ 5467998 h 6858000"/>
              <a:gd name="connsiteX488" fmla="*/ 2437177 w 7467600"/>
              <a:gd name="connsiteY488" fmla="*/ 5479608 h 6858000"/>
              <a:gd name="connsiteX489" fmla="*/ 2445247 w 7467600"/>
              <a:gd name="connsiteY489" fmla="*/ 5483476 h 6858000"/>
              <a:gd name="connsiteX490" fmla="*/ 2743626 w 7467600"/>
              <a:gd name="connsiteY490" fmla="*/ 5304819 h 6858000"/>
              <a:gd name="connsiteX491" fmla="*/ 3048102 w 7467600"/>
              <a:gd name="connsiteY491" fmla="*/ 5150595 h 6858000"/>
              <a:gd name="connsiteX492" fmla="*/ 1799414 w 7467600"/>
              <a:gd name="connsiteY492" fmla="*/ 4694732 h 6858000"/>
              <a:gd name="connsiteX493" fmla="*/ 1771735 w 7467600"/>
              <a:gd name="connsiteY493" fmla="*/ 4619929 h 6858000"/>
              <a:gd name="connsiteX494" fmla="*/ 3104273 w 7467600"/>
              <a:gd name="connsiteY494" fmla="*/ 5076159 h 6858000"/>
              <a:gd name="connsiteX495" fmla="*/ 3113245 w 7467600"/>
              <a:gd name="connsiteY495" fmla="*/ 5090705 h 6858000"/>
              <a:gd name="connsiteX496" fmla="*/ 3126294 w 7467600"/>
              <a:gd name="connsiteY496" fmla="*/ 5114400 h 6858000"/>
              <a:gd name="connsiteX497" fmla="*/ 3937433 w 7467600"/>
              <a:gd name="connsiteY497" fmla="*/ 4830473 h 6858000"/>
              <a:gd name="connsiteX498" fmla="*/ 3590475 w 7467600"/>
              <a:gd name="connsiteY498" fmla="*/ 4597974 h 6858000"/>
              <a:gd name="connsiteX499" fmla="*/ 3100264 w 7467600"/>
              <a:gd name="connsiteY499" fmla="*/ 4579845 h 6858000"/>
              <a:gd name="connsiteX500" fmla="*/ 2183576 w 7467600"/>
              <a:gd name="connsiteY500" fmla="*/ 4227150 h 6858000"/>
              <a:gd name="connsiteX501" fmla="*/ 2151029 w 7467600"/>
              <a:gd name="connsiteY501" fmla="*/ 4146947 h 6858000"/>
              <a:gd name="connsiteX502" fmla="*/ 3563434 w 7467600"/>
              <a:gd name="connsiteY502" fmla="*/ 4469115 h 6858000"/>
              <a:gd name="connsiteX503" fmla="*/ 3177952 w 7467600"/>
              <a:gd name="connsiteY503" fmla="*/ 3657386 h 6858000"/>
              <a:gd name="connsiteX504" fmla="*/ 3189263 w 7467600"/>
              <a:gd name="connsiteY504" fmla="*/ 3625726 h 6858000"/>
              <a:gd name="connsiteX505" fmla="*/ 3560912 w 7467600"/>
              <a:gd name="connsiteY505" fmla="*/ 4079863 h 6858000"/>
              <a:gd name="connsiteX506" fmla="*/ 3626636 w 7467600"/>
              <a:gd name="connsiteY506" fmla="*/ 4512230 h 6858000"/>
              <a:gd name="connsiteX507" fmla="*/ 3653088 w 7467600"/>
              <a:gd name="connsiteY507" fmla="*/ 4521417 h 6858000"/>
              <a:gd name="connsiteX508" fmla="*/ 3988128 w 7467600"/>
              <a:gd name="connsiteY508" fmla="*/ 4817267 h 6858000"/>
              <a:gd name="connsiteX509" fmla="*/ 4830582 w 7467600"/>
              <a:gd name="connsiteY509" fmla="*/ 4676000 h 6858000"/>
              <a:gd name="connsiteX510" fmla="*/ 4830100 w 7467600"/>
              <a:gd name="connsiteY510" fmla="*/ 4675554 h 6858000"/>
              <a:gd name="connsiteX511" fmla="*/ 4036318 w 7467600"/>
              <a:gd name="connsiteY511" fmla="*/ 4147013 h 6858000"/>
              <a:gd name="connsiteX512" fmla="*/ 3432098 w 7467600"/>
              <a:gd name="connsiteY512" fmla="*/ 3537312 h 6858000"/>
              <a:gd name="connsiteX513" fmla="*/ 3446761 w 7467600"/>
              <a:gd name="connsiteY513" fmla="*/ 3461278 h 6858000"/>
              <a:gd name="connsiteX514" fmla="*/ 4419733 w 7467600"/>
              <a:gd name="connsiteY514" fmla="*/ 3963555 h 6858000"/>
              <a:gd name="connsiteX515" fmla="*/ 4781371 w 7467600"/>
              <a:gd name="connsiteY515" fmla="*/ 4458604 h 6858000"/>
              <a:gd name="connsiteX516" fmla="*/ 4780440 w 7467600"/>
              <a:gd name="connsiteY516" fmla="*/ 4470290 h 6858000"/>
              <a:gd name="connsiteX517" fmla="*/ 4898954 w 7467600"/>
              <a:gd name="connsiteY517" fmla="*/ 4662092 h 6858000"/>
              <a:gd name="connsiteX518" fmla="*/ 4900699 w 7467600"/>
              <a:gd name="connsiteY518" fmla="*/ 4670867 h 6858000"/>
              <a:gd name="connsiteX519" fmla="*/ 5714511 w 7467600"/>
              <a:gd name="connsiteY519" fmla="*/ 4663483 h 6858000"/>
              <a:gd name="connsiteX520" fmla="*/ 5464793 w 7467600"/>
              <a:gd name="connsiteY520" fmla="*/ 4393556 h 6858000"/>
              <a:gd name="connsiteX521" fmla="*/ 5461897 w 7467600"/>
              <a:gd name="connsiteY521" fmla="*/ 4390879 h 6858000"/>
              <a:gd name="connsiteX522" fmla="*/ 4294126 w 7467600"/>
              <a:gd name="connsiteY522" fmla="*/ 3303048 h 6858000"/>
              <a:gd name="connsiteX523" fmla="*/ 4305321 w 7467600"/>
              <a:gd name="connsiteY523" fmla="*/ 3256953 h 6858000"/>
              <a:gd name="connsiteX524" fmla="*/ 4949299 w 7467600"/>
              <a:gd name="connsiteY524" fmla="*/ 3766336 h 6858000"/>
              <a:gd name="connsiteX525" fmla="*/ 5291452 w 7467600"/>
              <a:gd name="connsiteY525" fmla="*/ 4076801 h 6858000"/>
              <a:gd name="connsiteX526" fmla="*/ 5434998 w 7467600"/>
              <a:gd name="connsiteY526" fmla="*/ 4254100 h 6858000"/>
              <a:gd name="connsiteX527" fmla="*/ 5351015 w 7467600"/>
              <a:gd name="connsiteY527" fmla="*/ 3760989 h 6858000"/>
              <a:gd name="connsiteX528" fmla="*/ 5413780 w 7467600"/>
              <a:gd name="connsiteY528" fmla="*/ 2966265 h 6858000"/>
              <a:gd name="connsiteX529" fmla="*/ 5425627 w 7467600"/>
              <a:gd name="connsiteY529" fmla="*/ 2954192 h 6858000"/>
              <a:gd name="connsiteX530" fmla="*/ 6604735 w 7467600"/>
              <a:gd name="connsiteY530" fmla="*/ 2041381 h 6858000"/>
              <a:gd name="connsiteX531" fmla="*/ 7204487 w 7467600"/>
              <a:gd name="connsiteY531" fmla="*/ 2742112 h 6858000"/>
              <a:gd name="connsiteX532" fmla="*/ 7131592 w 7467600"/>
              <a:gd name="connsiteY532" fmla="*/ 2672096 h 6858000"/>
              <a:gd name="connsiteX533" fmla="*/ 6996344 w 7467600"/>
              <a:gd name="connsiteY533" fmla="*/ 2518310 h 6858000"/>
              <a:gd name="connsiteX534" fmla="*/ 6735495 w 7467600"/>
              <a:gd name="connsiteY534" fmla="*/ 2196890 h 6858000"/>
              <a:gd name="connsiteX535" fmla="*/ 6721901 w 7467600"/>
              <a:gd name="connsiteY535" fmla="*/ 2179274 h 6858000"/>
              <a:gd name="connsiteX536" fmla="*/ 6604735 w 7467600"/>
              <a:gd name="connsiteY536" fmla="*/ 2041381 h 6858000"/>
              <a:gd name="connsiteX537" fmla="*/ 6591670 w 7467600"/>
              <a:gd name="connsiteY537" fmla="*/ 1988277 h 6858000"/>
              <a:gd name="connsiteX538" fmla="*/ 6747349 w 7467600"/>
              <a:gd name="connsiteY538" fmla="*/ 2160069 h 6858000"/>
              <a:gd name="connsiteX539" fmla="*/ 6760943 w 7467600"/>
              <a:gd name="connsiteY539" fmla="*/ 2177686 h 6858000"/>
              <a:gd name="connsiteX540" fmla="*/ 7021065 w 7467600"/>
              <a:gd name="connsiteY540" fmla="*/ 2498102 h 6858000"/>
              <a:gd name="connsiteX541" fmla="*/ 7155223 w 7467600"/>
              <a:gd name="connsiteY541" fmla="*/ 2650386 h 6858000"/>
              <a:gd name="connsiteX542" fmla="*/ 7203167 w 7467600"/>
              <a:gd name="connsiteY542" fmla="*/ 2697288 h 6858000"/>
              <a:gd name="connsiteX543" fmla="*/ 6937703 w 7467600"/>
              <a:gd name="connsiteY543" fmla="*/ 2321981 h 6858000"/>
              <a:gd name="connsiteX544" fmla="*/ 6591670 w 7467600"/>
              <a:gd name="connsiteY544" fmla="*/ 1988277 h 6858000"/>
              <a:gd name="connsiteX545" fmla="*/ 5798671 w 7467600"/>
              <a:gd name="connsiteY545" fmla="*/ 1981601 h 6858000"/>
              <a:gd name="connsiteX546" fmla="*/ 5754709 w 7467600"/>
              <a:gd name="connsiteY546" fmla="*/ 2071454 h 6858000"/>
              <a:gd name="connsiteX547" fmla="*/ 5763044 w 7467600"/>
              <a:gd name="connsiteY547" fmla="*/ 2842206 h 6858000"/>
              <a:gd name="connsiteX548" fmla="*/ 5764974 w 7467600"/>
              <a:gd name="connsiteY548" fmla="*/ 2799609 h 6858000"/>
              <a:gd name="connsiteX549" fmla="*/ 5767665 w 7467600"/>
              <a:gd name="connsiteY549" fmla="*/ 2666409 h 6858000"/>
              <a:gd name="connsiteX550" fmla="*/ 5763055 w 7467600"/>
              <a:gd name="connsiteY550" fmla="*/ 2579705 h 6858000"/>
              <a:gd name="connsiteX551" fmla="*/ 5758079 w 7467600"/>
              <a:gd name="connsiteY551" fmla="*/ 2492508 h 6858000"/>
              <a:gd name="connsiteX552" fmla="*/ 5779325 w 7467600"/>
              <a:gd name="connsiteY552" fmla="*/ 2197069 h 6858000"/>
              <a:gd name="connsiteX553" fmla="*/ 5798671 w 7467600"/>
              <a:gd name="connsiteY553" fmla="*/ 1981601 h 6858000"/>
              <a:gd name="connsiteX554" fmla="*/ 5829202 w 7467600"/>
              <a:gd name="connsiteY554" fmla="*/ 1971679 h 6858000"/>
              <a:gd name="connsiteX555" fmla="*/ 5809558 w 7467600"/>
              <a:gd name="connsiteY555" fmla="*/ 2198043 h 6858000"/>
              <a:gd name="connsiteX556" fmla="*/ 5788653 w 7467600"/>
              <a:gd name="connsiteY556" fmla="*/ 2489430 h 6858000"/>
              <a:gd name="connsiteX557" fmla="*/ 5793439 w 7467600"/>
              <a:gd name="connsiteY557" fmla="*/ 2575235 h 6858000"/>
              <a:gd name="connsiteX558" fmla="*/ 5796837 w 7467600"/>
              <a:gd name="connsiteY558" fmla="*/ 2637633 h 6858000"/>
              <a:gd name="connsiteX559" fmla="*/ 5818614 w 7467600"/>
              <a:gd name="connsiteY559" fmla="*/ 2473055 h 6858000"/>
              <a:gd name="connsiteX560" fmla="*/ 5829202 w 7467600"/>
              <a:gd name="connsiteY560" fmla="*/ 1971679 h 6858000"/>
              <a:gd name="connsiteX561" fmla="*/ 5911389 w 7467600"/>
              <a:gd name="connsiteY561" fmla="*/ 1898371 h 6858000"/>
              <a:gd name="connsiteX562" fmla="*/ 6237627 w 7467600"/>
              <a:gd name="connsiteY562" fmla="*/ 2231921 h 6858000"/>
              <a:gd name="connsiteX563" fmla="*/ 5911389 w 7467600"/>
              <a:gd name="connsiteY563" fmla="*/ 1898371 h 6858000"/>
              <a:gd name="connsiteX564" fmla="*/ 6944437 w 7467600"/>
              <a:gd name="connsiteY564" fmla="*/ 1575402 h 6858000"/>
              <a:gd name="connsiteX565" fmla="*/ 6304730 w 7467600"/>
              <a:gd name="connsiteY565" fmla="*/ 1766654 h 6858000"/>
              <a:gd name="connsiteX566" fmla="*/ 6944437 w 7467600"/>
              <a:gd name="connsiteY566" fmla="*/ 1575402 h 6858000"/>
              <a:gd name="connsiteX567" fmla="*/ 7019523 w 7467600"/>
              <a:gd name="connsiteY567" fmla="*/ 1519450 h 6858000"/>
              <a:gd name="connsiteX568" fmla="*/ 6298091 w 7467600"/>
              <a:gd name="connsiteY568" fmla="*/ 1737122 h 6858000"/>
              <a:gd name="connsiteX569" fmla="*/ 7019523 w 7467600"/>
              <a:gd name="connsiteY569" fmla="*/ 1519450 h 6858000"/>
              <a:gd name="connsiteX570" fmla="*/ 2399523 w 7467600"/>
              <a:gd name="connsiteY570" fmla="*/ 1428234 h 6858000"/>
              <a:gd name="connsiteX571" fmla="*/ 2224982 w 7467600"/>
              <a:gd name="connsiteY571" fmla="*/ 1826201 h 6858000"/>
              <a:gd name="connsiteX572" fmla="*/ 2096099 w 7467600"/>
              <a:gd name="connsiteY572" fmla="*/ 2345900 h 6858000"/>
              <a:gd name="connsiteX573" fmla="*/ 2283317 w 7467600"/>
              <a:gd name="connsiteY573" fmla="*/ 1796925 h 6858000"/>
              <a:gd name="connsiteX574" fmla="*/ 2399523 w 7467600"/>
              <a:gd name="connsiteY574" fmla="*/ 1428234 h 6858000"/>
              <a:gd name="connsiteX575" fmla="*/ 2448558 w 7467600"/>
              <a:gd name="connsiteY575" fmla="*/ 1373435 h 6858000"/>
              <a:gd name="connsiteX576" fmla="*/ 2312521 w 7467600"/>
              <a:gd name="connsiteY576" fmla="*/ 1806140 h 6858000"/>
              <a:gd name="connsiteX577" fmla="*/ 2127533 w 7467600"/>
              <a:gd name="connsiteY577" fmla="*/ 2348380 h 6858000"/>
              <a:gd name="connsiteX578" fmla="*/ 2358080 w 7467600"/>
              <a:gd name="connsiteY578" fmla="*/ 1866134 h 6858000"/>
              <a:gd name="connsiteX579" fmla="*/ 2407436 w 7467600"/>
              <a:gd name="connsiteY579" fmla="*/ 1651070 h 6858000"/>
              <a:gd name="connsiteX580" fmla="*/ 2448558 w 7467600"/>
              <a:gd name="connsiteY580" fmla="*/ 1373435 h 6858000"/>
              <a:gd name="connsiteX581" fmla="*/ 278707 w 7467600"/>
              <a:gd name="connsiteY581" fmla="*/ 1352270 h 6858000"/>
              <a:gd name="connsiteX582" fmla="*/ 321570 w 7467600"/>
              <a:gd name="connsiteY582" fmla="*/ 1861610 h 6858000"/>
              <a:gd name="connsiteX583" fmla="*/ 294281 w 7467600"/>
              <a:gd name="connsiteY583" fmla="*/ 1440658 h 6858000"/>
              <a:gd name="connsiteX584" fmla="*/ 278707 w 7467600"/>
              <a:gd name="connsiteY584" fmla="*/ 1352270 h 6858000"/>
              <a:gd name="connsiteX585" fmla="*/ 1423821 w 7467600"/>
              <a:gd name="connsiteY585" fmla="*/ 1351958 h 6858000"/>
              <a:gd name="connsiteX586" fmla="*/ 1638521 w 7467600"/>
              <a:gd name="connsiteY586" fmla="*/ 1908470 h 6858000"/>
              <a:gd name="connsiteX587" fmla="*/ 1754199 w 7467600"/>
              <a:gd name="connsiteY587" fmla="*/ 2149284 h 6858000"/>
              <a:gd name="connsiteX588" fmla="*/ 1908359 w 7467600"/>
              <a:gd name="connsiteY588" fmla="*/ 2364988 h 6858000"/>
              <a:gd name="connsiteX589" fmla="*/ 1647661 w 7467600"/>
              <a:gd name="connsiteY589" fmla="*/ 1825945 h 6858000"/>
              <a:gd name="connsiteX590" fmla="*/ 1423821 w 7467600"/>
              <a:gd name="connsiteY590" fmla="*/ 1351958 h 6858000"/>
              <a:gd name="connsiteX591" fmla="*/ 1431890 w 7467600"/>
              <a:gd name="connsiteY591" fmla="*/ 1306475 h 6858000"/>
              <a:gd name="connsiteX592" fmla="*/ 1507597 w 7467600"/>
              <a:gd name="connsiteY592" fmla="*/ 1446132 h 6858000"/>
              <a:gd name="connsiteX593" fmla="*/ 1674586 w 7467600"/>
              <a:gd name="connsiteY593" fmla="*/ 1813832 h 6858000"/>
              <a:gd name="connsiteX594" fmla="*/ 1815950 w 7467600"/>
              <a:gd name="connsiteY594" fmla="*/ 2128564 h 6858000"/>
              <a:gd name="connsiteX595" fmla="*/ 1984242 w 7467600"/>
              <a:gd name="connsiteY595" fmla="*/ 2430829 h 6858000"/>
              <a:gd name="connsiteX596" fmla="*/ 2014023 w 7467600"/>
              <a:gd name="connsiteY596" fmla="*/ 2450995 h 6858000"/>
              <a:gd name="connsiteX597" fmla="*/ 1747337 w 7467600"/>
              <a:gd name="connsiteY597" fmla="*/ 1855264 h 6858000"/>
              <a:gd name="connsiteX598" fmla="*/ 1533749 w 7467600"/>
              <a:gd name="connsiteY598" fmla="*/ 1478656 h 6858000"/>
              <a:gd name="connsiteX599" fmla="*/ 1431890 w 7467600"/>
              <a:gd name="connsiteY599" fmla="*/ 1306475 h 6858000"/>
              <a:gd name="connsiteX600" fmla="*/ 5052692 w 7467600"/>
              <a:gd name="connsiteY600" fmla="*/ 1292994 h 6858000"/>
              <a:gd name="connsiteX601" fmla="*/ 5200661 w 7467600"/>
              <a:gd name="connsiteY601" fmla="*/ 1635186 h 6858000"/>
              <a:gd name="connsiteX602" fmla="*/ 5297138 w 7467600"/>
              <a:gd name="connsiteY602" fmla="*/ 1906351 h 6858000"/>
              <a:gd name="connsiteX603" fmla="*/ 5052692 w 7467600"/>
              <a:gd name="connsiteY603" fmla="*/ 1292994 h 6858000"/>
              <a:gd name="connsiteX604" fmla="*/ 5009948 w 7467600"/>
              <a:gd name="connsiteY604" fmla="*/ 1273619 h 6858000"/>
              <a:gd name="connsiteX605" fmla="*/ 5121777 w 7467600"/>
              <a:gd name="connsiteY605" fmla="*/ 1654213 h 6858000"/>
              <a:gd name="connsiteX606" fmla="*/ 5293545 w 7467600"/>
              <a:gd name="connsiteY606" fmla="*/ 2072247 h 6858000"/>
              <a:gd name="connsiteX607" fmla="*/ 5294042 w 7467600"/>
              <a:gd name="connsiteY607" fmla="*/ 2065019 h 6858000"/>
              <a:gd name="connsiteX608" fmla="*/ 5171936 w 7467600"/>
              <a:gd name="connsiteY608" fmla="*/ 1647613 h 6858000"/>
              <a:gd name="connsiteX609" fmla="*/ 5009948 w 7467600"/>
              <a:gd name="connsiteY609" fmla="*/ 1273619 h 6858000"/>
              <a:gd name="connsiteX610" fmla="*/ 655236 w 7467600"/>
              <a:gd name="connsiteY610" fmla="*/ 1268632 h 6858000"/>
              <a:gd name="connsiteX611" fmla="*/ 839521 w 7467600"/>
              <a:gd name="connsiteY611" fmla="*/ 1685315 h 6858000"/>
              <a:gd name="connsiteX612" fmla="*/ 1109416 w 7467600"/>
              <a:gd name="connsiteY612" fmla="*/ 2061663 h 6858000"/>
              <a:gd name="connsiteX613" fmla="*/ 1298300 w 7467600"/>
              <a:gd name="connsiteY613" fmla="*/ 2247742 h 6858000"/>
              <a:gd name="connsiteX614" fmla="*/ 1125871 w 7467600"/>
              <a:gd name="connsiteY614" fmla="*/ 1989513 h 6858000"/>
              <a:gd name="connsiteX615" fmla="*/ 981574 w 7467600"/>
              <a:gd name="connsiteY615" fmla="*/ 1783157 h 6858000"/>
              <a:gd name="connsiteX616" fmla="*/ 922198 w 7467600"/>
              <a:gd name="connsiteY616" fmla="*/ 1677437 h 6858000"/>
              <a:gd name="connsiteX617" fmla="*/ 869293 w 7467600"/>
              <a:gd name="connsiteY617" fmla="*/ 1583214 h 6858000"/>
              <a:gd name="connsiteX618" fmla="*/ 751431 w 7467600"/>
              <a:gd name="connsiteY618" fmla="*/ 1405731 h 6858000"/>
              <a:gd name="connsiteX619" fmla="*/ 655236 w 7467600"/>
              <a:gd name="connsiteY619" fmla="*/ 1268632 h 6858000"/>
              <a:gd name="connsiteX620" fmla="*/ 6516292 w 7467600"/>
              <a:gd name="connsiteY620" fmla="*/ 1263064 h 6858000"/>
              <a:gd name="connsiteX621" fmla="*/ 5736320 w 7467600"/>
              <a:gd name="connsiteY621" fmla="*/ 1501803 h 6858000"/>
              <a:gd name="connsiteX622" fmla="*/ 6516292 w 7467600"/>
              <a:gd name="connsiteY622" fmla="*/ 1263064 h 6858000"/>
              <a:gd name="connsiteX623" fmla="*/ 291466 w 7467600"/>
              <a:gd name="connsiteY623" fmla="*/ 1250369 h 6858000"/>
              <a:gd name="connsiteX624" fmla="*/ 323180 w 7467600"/>
              <a:gd name="connsiteY624" fmla="*/ 1435283 h 6858000"/>
              <a:gd name="connsiteX625" fmla="*/ 349381 w 7467600"/>
              <a:gd name="connsiteY625" fmla="*/ 1875041 h 6858000"/>
              <a:gd name="connsiteX626" fmla="*/ 374363 w 7467600"/>
              <a:gd name="connsiteY626" fmla="*/ 1506494 h 6858000"/>
              <a:gd name="connsiteX627" fmla="*/ 302168 w 7467600"/>
              <a:gd name="connsiteY627" fmla="*/ 1274495 h 6858000"/>
              <a:gd name="connsiteX628" fmla="*/ 291466 w 7467600"/>
              <a:gd name="connsiteY628" fmla="*/ 1250369 h 6858000"/>
              <a:gd name="connsiteX629" fmla="*/ 678222 w 7467600"/>
              <a:gd name="connsiteY629" fmla="*/ 1248670 h 6858000"/>
              <a:gd name="connsiteX630" fmla="*/ 775536 w 7467600"/>
              <a:gd name="connsiteY630" fmla="*/ 1388015 h 6858000"/>
              <a:gd name="connsiteX631" fmla="*/ 894529 w 7467600"/>
              <a:gd name="connsiteY631" fmla="*/ 1567739 h 6858000"/>
              <a:gd name="connsiteX632" fmla="*/ 948000 w 7467600"/>
              <a:gd name="connsiteY632" fmla="*/ 1663088 h 6858000"/>
              <a:gd name="connsiteX633" fmla="*/ 1006812 w 7467600"/>
              <a:gd name="connsiteY633" fmla="*/ 1767683 h 6858000"/>
              <a:gd name="connsiteX634" fmla="*/ 1149133 w 7467600"/>
              <a:gd name="connsiteY634" fmla="*/ 1971513 h 6858000"/>
              <a:gd name="connsiteX635" fmla="*/ 1333952 w 7467600"/>
              <a:gd name="connsiteY635" fmla="*/ 2251620 h 6858000"/>
              <a:gd name="connsiteX636" fmla="*/ 1337329 w 7467600"/>
              <a:gd name="connsiteY636" fmla="*/ 2258350 h 6858000"/>
              <a:gd name="connsiteX637" fmla="*/ 1014726 w 7467600"/>
              <a:gd name="connsiteY637" fmla="*/ 1615556 h 6858000"/>
              <a:gd name="connsiteX638" fmla="*/ 678222 w 7467600"/>
              <a:gd name="connsiteY638" fmla="*/ 1248670 h 6858000"/>
              <a:gd name="connsiteX639" fmla="*/ 6691602 w 7467600"/>
              <a:gd name="connsiteY639" fmla="*/ 1140573 h 6858000"/>
              <a:gd name="connsiteX640" fmla="*/ 6571100 w 7467600"/>
              <a:gd name="connsiteY640" fmla="*/ 1183662 h 6858000"/>
              <a:gd name="connsiteX641" fmla="*/ 6241687 w 7467600"/>
              <a:gd name="connsiteY641" fmla="*/ 1257600 h 6858000"/>
              <a:gd name="connsiteX642" fmla="*/ 5693009 w 7467600"/>
              <a:gd name="connsiteY642" fmla="*/ 1478256 h 6858000"/>
              <a:gd name="connsiteX643" fmla="*/ 6548420 w 7467600"/>
              <a:gd name="connsiteY643" fmla="*/ 1214599 h 6858000"/>
              <a:gd name="connsiteX644" fmla="*/ 6605473 w 7467600"/>
              <a:gd name="connsiteY644" fmla="*/ 1184686 h 6858000"/>
              <a:gd name="connsiteX645" fmla="*/ 6691602 w 7467600"/>
              <a:gd name="connsiteY645" fmla="*/ 1140573 h 6858000"/>
              <a:gd name="connsiteX646" fmla="*/ 4002475 w 7467600"/>
              <a:gd name="connsiteY646" fmla="*/ 1037802 h 6858000"/>
              <a:gd name="connsiteX647" fmla="*/ 4000324 w 7467600"/>
              <a:gd name="connsiteY647" fmla="*/ 1039362 h 6858000"/>
              <a:gd name="connsiteX648" fmla="*/ 4002862 w 7467600"/>
              <a:gd name="connsiteY648" fmla="*/ 1042866 h 6858000"/>
              <a:gd name="connsiteX649" fmla="*/ 4002475 w 7467600"/>
              <a:gd name="connsiteY649" fmla="*/ 1037802 h 6858000"/>
              <a:gd name="connsiteX650" fmla="*/ 506322 w 7467600"/>
              <a:gd name="connsiteY650" fmla="*/ 1020997 h 6858000"/>
              <a:gd name="connsiteX651" fmla="*/ 533068 w 7467600"/>
              <a:gd name="connsiteY651" fmla="*/ 1029409 h 6858000"/>
              <a:gd name="connsiteX652" fmla="*/ 1232525 w 7467600"/>
              <a:gd name="connsiteY652" fmla="*/ 1804675 h 6858000"/>
              <a:gd name="connsiteX653" fmla="*/ 1388858 w 7467600"/>
              <a:gd name="connsiteY653" fmla="*/ 2368011 h 6858000"/>
              <a:gd name="connsiteX654" fmla="*/ 1384098 w 7467600"/>
              <a:gd name="connsiteY654" fmla="*/ 2378125 h 6858000"/>
              <a:gd name="connsiteX655" fmla="*/ 1425393 w 7467600"/>
              <a:gd name="connsiteY655" fmla="*/ 2589124 h 6858000"/>
              <a:gd name="connsiteX656" fmla="*/ 1424001 w 7467600"/>
              <a:gd name="connsiteY656" fmla="*/ 2597541 h 6858000"/>
              <a:gd name="connsiteX657" fmla="*/ 2152729 w 7467600"/>
              <a:gd name="connsiteY657" fmla="*/ 2864487 h 6858000"/>
              <a:gd name="connsiteX658" fmla="*/ 2020609 w 7467600"/>
              <a:gd name="connsiteY658" fmla="*/ 2539671 h 6858000"/>
              <a:gd name="connsiteX659" fmla="*/ 2018920 w 7467600"/>
              <a:gd name="connsiteY659" fmla="*/ 2536309 h 6858000"/>
              <a:gd name="connsiteX660" fmla="*/ 1342441 w 7467600"/>
              <a:gd name="connsiteY660" fmla="*/ 1173017 h 6858000"/>
              <a:gd name="connsiteX661" fmla="*/ 1367925 w 7467600"/>
              <a:gd name="connsiteY661" fmla="*/ 1135648 h 6858000"/>
              <a:gd name="connsiteX662" fmla="*/ 1771401 w 7467600"/>
              <a:gd name="connsiteY662" fmla="*/ 1806673 h 6858000"/>
              <a:gd name="connsiteX663" fmla="*/ 1972385 w 7467600"/>
              <a:gd name="connsiteY663" fmla="*/ 2198735 h 6858000"/>
              <a:gd name="connsiteX664" fmla="*/ 2040892 w 7467600"/>
              <a:gd name="connsiteY664" fmla="*/ 2405205 h 6858000"/>
              <a:gd name="connsiteX665" fmla="*/ 2131689 w 7467600"/>
              <a:gd name="connsiteY665" fmla="*/ 1936926 h 6858000"/>
              <a:gd name="connsiteX666" fmla="*/ 2454820 w 7467600"/>
              <a:gd name="connsiteY666" fmla="*/ 1248808 h 6858000"/>
              <a:gd name="connsiteX667" fmla="*/ 2492512 w 7467600"/>
              <a:gd name="connsiteY667" fmla="*/ 1302920 h 6858000"/>
              <a:gd name="connsiteX668" fmla="*/ 2081216 w 7467600"/>
              <a:gd name="connsiteY668" fmla="*/ 2527513 h 6858000"/>
              <a:gd name="connsiteX669" fmla="*/ 2081211 w 7467600"/>
              <a:gd name="connsiteY669" fmla="*/ 2528916 h 6858000"/>
              <a:gd name="connsiteX670" fmla="*/ 2199067 w 7467600"/>
              <a:gd name="connsiteY670" fmla="*/ 2884061 h 6858000"/>
              <a:gd name="connsiteX671" fmla="*/ 3192586 w 7467600"/>
              <a:gd name="connsiteY671" fmla="*/ 3411496 h 6858000"/>
              <a:gd name="connsiteX672" fmla="*/ 3182620 w 7467600"/>
              <a:gd name="connsiteY672" fmla="*/ 3483279 h 6858000"/>
              <a:gd name="connsiteX673" fmla="*/ 2435119 w 7467600"/>
              <a:gd name="connsiteY673" fmla="*/ 3080173 h 6858000"/>
              <a:gd name="connsiteX674" fmla="*/ 2410152 w 7467600"/>
              <a:gd name="connsiteY674" fmla="*/ 3063751 h 6858000"/>
              <a:gd name="connsiteX675" fmla="*/ 2408099 w 7467600"/>
              <a:gd name="connsiteY675" fmla="*/ 3064403 h 6858000"/>
              <a:gd name="connsiteX676" fmla="*/ 2407218 w 7467600"/>
              <a:gd name="connsiteY676" fmla="*/ 3070324 h 6858000"/>
              <a:gd name="connsiteX677" fmla="*/ 2380138 w 7467600"/>
              <a:gd name="connsiteY677" fmla="*/ 3099341 h 6858000"/>
              <a:gd name="connsiteX678" fmla="*/ 1765923 w 7467600"/>
              <a:gd name="connsiteY678" fmla="*/ 3581043 h 6858000"/>
              <a:gd name="connsiteX679" fmla="*/ 1702258 w 7467600"/>
              <a:gd name="connsiteY679" fmla="*/ 3612286 h 6858000"/>
              <a:gd name="connsiteX680" fmla="*/ 1538370 w 7467600"/>
              <a:gd name="connsiteY680" fmla="*/ 3811804 h 6858000"/>
              <a:gd name="connsiteX681" fmla="*/ 542867 w 7467600"/>
              <a:gd name="connsiteY681" fmla="*/ 4944092 h 6858000"/>
              <a:gd name="connsiteX682" fmla="*/ 515800 w 7467600"/>
              <a:gd name="connsiteY682" fmla="*/ 4862180 h 6858000"/>
              <a:gd name="connsiteX683" fmla="*/ 909145 w 7467600"/>
              <a:gd name="connsiteY683" fmla="*/ 4199225 h 6858000"/>
              <a:gd name="connsiteX684" fmla="*/ 1214067 w 7467600"/>
              <a:gd name="connsiteY684" fmla="*/ 3908561 h 6858000"/>
              <a:gd name="connsiteX685" fmla="*/ 640967 w 7467600"/>
              <a:gd name="connsiteY685" fmla="*/ 4105601 h 6858000"/>
              <a:gd name="connsiteX686" fmla="*/ 112563 w 7467600"/>
              <a:gd name="connsiteY686" fmla="*/ 4396952 h 6858000"/>
              <a:gd name="connsiteX687" fmla="*/ 0 w 7467600"/>
              <a:gd name="connsiteY687" fmla="*/ 4466006 h 6858000"/>
              <a:gd name="connsiteX688" fmla="*/ 0 w 7467600"/>
              <a:gd name="connsiteY688" fmla="*/ 4233763 h 6858000"/>
              <a:gd name="connsiteX689" fmla="*/ 36881 w 7467600"/>
              <a:gd name="connsiteY689" fmla="*/ 4200118 h 6858000"/>
              <a:gd name="connsiteX690" fmla="*/ 910534 w 7467600"/>
              <a:gd name="connsiteY690" fmla="*/ 3629753 h 6858000"/>
              <a:gd name="connsiteX691" fmla="*/ 1578717 w 7467600"/>
              <a:gd name="connsiteY691" fmla="*/ 3575982 h 6858000"/>
              <a:gd name="connsiteX692" fmla="*/ 2338780 w 7467600"/>
              <a:gd name="connsiteY692" fmla="*/ 3033725 h 6858000"/>
              <a:gd name="connsiteX693" fmla="*/ 1807991 w 7467600"/>
              <a:gd name="connsiteY693" fmla="*/ 2807184 h 6858000"/>
              <a:gd name="connsiteX694" fmla="*/ 1416358 w 7467600"/>
              <a:gd name="connsiteY694" fmla="*/ 3112571 h 6858000"/>
              <a:gd name="connsiteX695" fmla="*/ 939066 w 7467600"/>
              <a:gd name="connsiteY695" fmla="*/ 3378798 h 6858000"/>
              <a:gd name="connsiteX696" fmla="*/ 115099 w 7467600"/>
              <a:gd name="connsiteY696" fmla="*/ 3607650 h 6858000"/>
              <a:gd name="connsiteX697" fmla="*/ 97284 w 7467600"/>
              <a:gd name="connsiteY697" fmla="*/ 3520393 h 6858000"/>
              <a:gd name="connsiteX698" fmla="*/ 922050 w 7467600"/>
              <a:gd name="connsiteY698" fmla="*/ 3074867 h 6858000"/>
              <a:gd name="connsiteX699" fmla="*/ 1405265 w 7467600"/>
              <a:gd name="connsiteY699" fmla="*/ 3016319 h 6858000"/>
              <a:gd name="connsiteX700" fmla="*/ 1407512 w 7467600"/>
              <a:gd name="connsiteY700" fmla="*/ 3018001 h 6858000"/>
              <a:gd name="connsiteX701" fmla="*/ 1726266 w 7467600"/>
              <a:gd name="connsiteY701" fmla="*/ 2777274 h 6858000"/>
              <a:gd name="connsiteX702" fmla="*/ 625390 w 7467600"/>
              <a:gd name="connsiteY702" fmla="*/ 2514541 h 6858000"/>
              <a:gd name="connsiteX703" fmla="*/ 619799 w 7467600"/>
              <a:gd name="connsiteY703" fmla="*/ 2527180 h 6858000"/>
              <a:gd name="connsiteX704" fmla="*/ 310030 w 7467600"/>
              <a:gd name="connsiteY704" fmla="*/ 2771818 h 6858000"/>
              <a:gd name="connsiteX705" fmla="*/ 173877 w 7467600"/>
              <a:gd name="connsiteY705" fmla="*/ 2937056 h 6858000"/>
              <a:gd name="connsiteX706" fmla="*/ 77889 w 7467600"/>
              <a:gd name="connsiteY706" fmla="*/ 3138440 h 6858000"/>
              <a:gd name="connsiteX707" fmla="*/ 0 w 7467600"/>
              <a:gd name="connsiteY707" fmla="*/ 3271395 h 6858000"/>
              <a:gd name="connsiteX708" fmla="*/ 0 w 7467600"/>
              <a:gd name="connsiteY708" fmla="*/ 3153002 h 6858000"/>
              <a:gd name="connsiteX709" fmla="*/ 2386 w 7467600"/>
              <a:gd name="connsiteY709" fmla="*/ 3149203 h 6858000"/>
              <a:gd name="connsiteX710" fmla="*/ 89753 w 7467600"/>
              <a:gd name="connsiteY710" fmla="*/ 2987702 h 6858000"/>
              <a:gd name="connsiteX711" fmla="*/ 76869 w 7467600"/>
              <a:gd name="connsiteY711" fmla="*/ 3005404 h 6858000"/>
              <a:gd name="connsiteX712" fmla="*/ 32049 w 7467600"/>
              <a:gd name="connsiteY712" fmla="*/ 3065814 h 6858000"/>
              <a:gd name="connsiteX713" fmla="*/ 0 w 7467600"/>
              <a:gd name="connsiteY713" fmla="*/ 3108744 h 6858000"/>
              <a:gd name="connsiteX714" fmla="*/ 0 w 7467600"/>
              <a:gd name="connsiteY714" fmla="*/ 3058059 h 6858000"/>
              <a:gd name="connsiteX715" fmla="*/ 7610 w 7467600"/>
              <a:gd name="connsiteY715" fmla="*/ 3047889 h 6858000"/>
              <a:gd name="connsiteX716" fmla="*/ 52419 w 7467600"/>
              <a:gd name="connsiteY716" fmla="*/ 2987479 h 6858000"/>
              <a:gd name="connsiteX717" fmla="*/ 59142 w 7467600"/>
              <a:gd name="connsiteY717" fmla="*/ 2978488 h 6858000"/>
              <a:gd name="connsiteX718" fmla="*/ 0 w 7467600"/>
              <a:gd name="connsiteY718" fmla="*/ 3015334 h 6858000"/>
              <a:gd name="connsiteX719" fmla="*/ 0 w 7467600"/>
              <a:gd name="connsiteY719" fmla="*/ 2914286 h 6858000"/>
              <a:gd name="connsiteX720" fmla="*/ 36383 w 7467600"/>
              <a:gd name="connsiteY720" fmla="*/ 2901128 h 6858000"/>
              <a:gd name="connsiteX721" fmla="*/ 156329 w 7467600"/>
              <a:gd name="connsiteY721" fmla="*/ 2840533 h 6858000"/>
              <a:gd name="connsiteX722" fmla="*/ 358355 w 7467600"/>
              <a:gd name="connsiteY722" fmla="*/ 2620471 h 6858000"/>
              <a:gd name="connsiteX723" fmla="*/ 510577 w 7467600"/>
              <a:gd name="connsiteY723" fmla="*/ 2501244 h 6858000"/>
              <a:gd name="connsiteX724" fmla="*/ 211967 w 7467600"/>
              <a:gd name="connsiteY724" fmla="*/ 2479171 h 6858000"/>
              <a:gd name="connsiteX725" fmla="*/ 0 w 7467600"/>
              <a:gd name="connsiteY725" fmla="*/ 2476398 h 6858000"/>
              <a:gd name="connsiteX726" fmla="*/ 0 w 7467600"/>
              <a:gd name="connsiteY726" fmla="*/ 2389189 h 6858000"/>
              <a:gd name="connsiteX727" fmla="*/ 103062 w 7467600"/>
              <a:gd name="connsiteY727" fmla="*/ 2389518 h 6858000"/>
              <a:gd name="connsiteX728" fmla="*/ 510734 w 7467600"/>
              <a:gd name="connsiteY728" fmla="*/ 2416201 h 6858000"/>
              <a:gd name="connsiteX729" fmla="*/ 279257 w 7467600"/>
              <a:gd name="connsiteY729" fmla="*/ 2092102 h 6858000"/>
              <a:gd name="connsiteX730" fmla="*/ 65265 w 7467600"/>
              <a:gd name="connsiteY730" fmla="*/ 2006049 h 6858000"/>
              <a:gd name="connsiteX731" fmla="*/ 0 w 7467600"/>
              <a:gd name="connsiteY731" fmla="*/ 1982532 h 6858000"/>
              <a:gd name="connsiteX732" fmla="*/ 0 w 7467600"/>
              <a:gd name="connsiteY732" fmla="*/ 1912789 h 6858000"/>
              <a:gd name="connsiteX733" fmla="*/ 97460 w 7467600"/>
              <a:gd name="connsiteY733" fmla="*/ 1953725 h 6858000"/>
              <a:gd name="connsiteX734" fmla="*/ 221272 w 7467600"/>
              <a:gd name="connsiteY734" fmla="*/ 1980766 h 6858000"/>
              <a:gd name="connsiteX735" fmla="*/ 116765 w 7467600"/>
              <a:gd name="connsiteY735" fmla="*/ 1911033 h 6858000"/>
              <a:gd name="connsiteX736" fmla="*/ 16405 w 7467600"/>
              <a:gd name="connsiteY736" fmla="*/ 1803412 h 6858000"/>
              <a:gd name="connsiteX737" fmla="*/ 0 w 7467600"/>
              <a:gd name="connsiteY737" fmla="*/ 1784777 h 6858000"/>
              <a:gd name="connsiteX738" fmla="*/ 0 w 7467600"/>
              <a:gd name="connsiteY738" fmla="*/ 1740082 h 6858000"/>
              <a:gd name="connsiteX739" fmla="*/ 39394 w 7467600"/>
              <a:gd name="connsiteY739" fmla="*/ 1784856 h 6858000"/>
              <a:gd name="connsiteX740" fmla="*/ 135813 w 7467600"/>
              <a:gd name="connsiteY740" fmla="*/ 1888838 h 6858000"/>
              <a:gd name="connsiteX741" fmla="*/ 242575 w 7467600"/>
              <a:gd name="connsiteY741" fmla="*/ 1958841 h 6858000"/>
              <a:gd name="connsiteX742" fmla="*/ 82197 w 7467600"/>
              <a:gd name="connsiteY742" fmla="*/ 1754826 h 6858000"/>
              <a:gd name="connsiteX743" fmla="*/ 0 w 7467600"/>
              <a:gd name="connsiteY743" fmla="*/ 1679650 h 6858000"/>
              <a:gd name="connsiteX744" fmla="*/ 0 w 7467600"/>
              <a:gd name="connsiteY744" fmla="*/ 1602463 h 6858000"/>
              <a:gd name="connsiteX745" fmla="*/ 84689 w 7467600"/>
              <a:gd name="connsiteY745" fmla="*/ 1677442 h 6858000"/>
              <a:gd name="connsiteX746" fmla="*/ 298437 w 7467600"/>
              <a:gd name="connsiteY746" fmla="*/ 1968019 h 6858000"/>
              <a:gd name="connsiteX747" fmla="*/ 227269 w 7467600"/>
              <a:gd name="connsiteY747" fmla="*/ 1114064 h 6858000"/>
              <a:gd name="connsiteX748" fmla="*/ 248003 w 7467600"/>
              <a:gd name="connsiteY748" fmla="*/ 1089613 h 6858000"/>
              <a:gd name="connsiteX749" fmla="*/ 427020 w 7467600"/>
              <a:gd name="connsiteY749" fmla="*/ 1619803 h 6858000"/>
              <a:gd name="connsiteX750" fmla="*/ 340345 w 7467600"/>
              <a:gd name="connsiteY750" fmla="*/ 2027739 h 6858000"/>
              <a:gd name="connsiteX751" fmla="*/ 360865 w 7467600"/>
              <a:gd name="connsiteY751" fmla="*/ 2044827 h 6858000"/>
              <a:gd name="connsiteX752" fmla="*/ 560414 w 7467600"/>
              <a:gd name="connsiteY752" fmla="*/ 2421457 h 6858000"/>
              <a:gd name="connsiteX753" fmla="*/ 1359703 w 7467600"/>
              <a:gd name="connsiteY753" fmla="*/ 2578554 h 6858000"/>
              <a:gd name="connsiteX754" fmla="*/ 1359422 w 7467600"/>
              <a:gd name="connsiteY754" fmla="*/ 2577994 h 6858000"/>
              <a:gd name="connsiteX755" fmla="*/ 828701 w 7467600"/>
              <a:gd name="connsiteY755" fmla="*/ 1839520 h 6858000"/>
              <a:gd name="connsiteX756" fmla="*/ 494427 w 7467600"/>
              <a:gd name="connsiteY756" fmla="*/ 1092333 h 6858000"/>
              <a:gd name="connsiteX757" fmla="*/ 506322 w 7467600"/>
              <a:gd name="connsiteY757" fmla="*/ 1020997 h 6858000"/>
              <a:gd name="connsiteX758" fmla="*/ 4570198 w 7467600"/>
              <a:gd name="connsiteY758" fmla="*/ 978081 h 6858000"/>
              <a:gd name="connsiteX759" fmla="*/ 4523691 w 7467600"/>
              <a:gd name="connsiteY759" fmla="*/ 1127776 h 6858000"/>
              <a:gd name="connsiteX760" fmla="*/ 4509875 w 7467600"/>
              <a:gd name="connsiteY760" fmla="*/ 1167552 h 6858000"/>
              <a:gd name="connsiteX761" fmla="*/ 4478168 w 7467600"/>
              <a:gd name="connsiteY761" fmla="*/ 1260735 h 6858000"/>
              <a:gd name="connsiteX762" fmla="*/ 4409309 w 7467600"/>
              <a:gd name="connsiteY762" fmla="*/ 1666996 h 6858000"/>
              <a:gd name="connsiteX763" fmla="*/ 4370031 w 7467600"/>
              <a:gd name="connsiteY763" fmla="*/ 1955666 h 6858000"/>
              <a:gd name="connsiteX764" fmla="*/ 4570198 w 7467600"/>
              <a:gd name="connsiteY764" fmla="*/ 978081 h 6858000"/>
              <a:gd name="connsiteX765" fmla="*/ 4557898 w 7467600"/>
              <a:gd name="connsiteY765" fmla="*/ 900011 h 6858000"/>
              <a:gd name="connsiteX766" fmla="*/ 4344840 w 7467600"/>
              <a:gd name="connsiteY766" fmla="*/ 1922038 h 6858000"/>
              <a:gd name="connsiteX767" fmla="*/ 4378710 w 7467600"/>
              <a:gd name="connsiteY767" fmla="*/ 1665516 h 6858000"/>
              <a:gd name="connsiteX768" fmla="*/ 4448798 w 7467600"/>
              <a:gd name="connsiteY768" fmla="*/ 1253024 h 6858000"/>
              <a:gd name="connsiteX769" fmla="*/ 4480315 w 7467600"/>
              <a:gd name="connsiteY769" fmla="*/ 1158454 h 6858000"/>
              <a:gd name="connsiteX770" fmla="*/ 4494133 w 7467600"/>
              <a:gd name="connsiteY770" fmla="*/ 1118676 h 6858000"/>
              <a:gd name="connsiteX771" fmla="*/ 4557898 w 7467600"/>
              <a:gd name="connsiteY771" fmla="*/ 900011 h 6858000"/>
              <a:gd name="connsiteX772" fmla="*/ 5870151 w 7467600"/>
              <a:gd name="connsiteY772" fmla="*/ 898890 h 6858000"/>
              <a:gd name="connsiteX773" fmla="*/ 5861335 w 7467600"/>
              <a:gd name="connsiteY773" fmla="*/ 899177 h 6858000"/>
              <a:gd name="connsiteX774" fmla="*/ 5843702 w 7467600"/>
              <a:gd name="connsiteY774" fmla="*/ 899748 h 6858000"/>
              <a:gd name="connsiteX775" fmla="*/ 5651107 w 7467600"/>
              <a:gd name="connsiteY775" fmla="*/ 920306 h 6858000"/>
              <a:gd name="connsiteX776" fmla="*/ 5459407 w 7467600"/>
              <a:gd name="connsiteY776" fmla="*/ 940975 h 6858000"/>
              <a:gd name="connsiteX777" fmla="*/ 5374846 w 7467600"/>
              <a:gd name="connsiteY777" fmla="*/ 941988 h 6858000"/>
              <a:gd name="connsiteX778" fmla="*/ 5256105 w 7467600"/>
              <a:gd name="connsiteY778" fmla="*/ 945632 h 6858000"/>
              <a:gd name="connsiteX779" fmla="*/ 5107071 w 7467600"/>
              <a:gd name="connsiteY779" fmla="*/ 969720 h 6858000"/>
              <a:gd name="connsiteX780" fmla="*/ 4998681 w 7467600"/>
              <a:gd name="connsiteY780" fmla="*/ 988771 h 6858000"/>
              <a:gd name="connsiteX781" fmla="*/ 5870151 w 7467600"/>
              <a:gd name="connsiteY781" fmla="*/ 898890 h 6858000"/>
              <a:gd name="connsiteX782" fmla="*/ 5504425 w 7467600"/>
              <a:gd name="connsiteY782" fmla="*/ 848067 h 6858000"/>
              <a:gd name="connsiteX783" fmla="*/ 4968849 w 7467600"/>
              <a:gd name="connsiteY783" fmla="*/ 962318 h 6858000"/>
              <a:gd name="connsiteX784" fmla="*/ 5104039 w 7467600"/>
              <a:gd name="connsiteY784" fmla="*/ 940634 h 6858000"/>
              <a:gd name="connsiteX785" fmla="*/ 5256311 w 7467600"/>
              <a:gd name="connsiteY785" fmla="*/ 916490 h 6858000"/>
              <a:gd name="connsiteX786" fmla="*/ 5377381 w 7467600"/>
              <a:gd name="connsiteY786" fmla="*/ 912671 h 6858000"/>
              <a:gd name="connsiteX787" fmla="*/ 5460148 w 7467600"/>
              <a:gd name="connsiteY787" fmla="*/ 911442 h 6858000"/>
              <a:gd name="connsiteX788" fmla="*/ 5648971 w 7467600"/>
              <a:gd name="connsiteY788" fmla="*/ 891331 h 6858000"/>
              <a:gd name="connsiteX789" fmla="*/ 5844807 w 7467600"/>
              <a:gd name="connsiteY789" fmla="*/ 870718 h 6858000"/>
              <a:gd name="connsiteX790" fmla="*/ 5862975 w 7467600"/>
              <a:gd name="connsiteY790" fmla="*/ 869756 h 6858000"/>
              <a:gd name="connsiteX791" fmla="*/ 5920887 w 7467600"/>
              <a:gd name="connsiteY791" fmla="*/ 865929 h 6858000"/>
              <a:gd name="connsiteX792" fmla="*/ 5504425 w 7467600"/>
              <a:gd name="connsiteY792" fmla="*/ 848067 h 6858000"/>
              <a:gd name="connsiteX793" fmla="*/ 3607114 w 7467600"/>
              <a:gd name="connsiteY793" fmla="*/ 467441 h 6858000"/>
              <a:gd name="connsiteX794" fmla="*/ 3296242 w 7467600"/>
              <a:gd name="connsiteY794" fmla="*/ 807991 h 6858000"/>
              <a:gd name="connsiteX795" fmla="*/ 3174674 w 7467600"/>
              <a:gd name="connsiteY795" fmla="*/ 919759 h 6858000"/>
              <a:gd name="connsiteX796" fmla="*/ 3042978 w 7467600"/>
              <a:gd name="connsiteY796" fmla="*/ 1054894 h 6858000"/>
              <a:gd name="connsiteX797" fmla="*/ 2968914 w 7467600"/>
              <a:gd name="connsiteY797" fmla="*/ 1133756 h 6858000"/>
              <a:gd name="connsiteX798" fmla="*/ 3103823 w 7467600"/>
              <a:gd name="connsiteY798" fmla="*/ 1026814 h 6858000"/>
              <a:gd name="connsiteX799" fmla="*/ 3607114 w 7467600"/>
              <a:gd name="connsiteY799" fmla="*/ 467441 h 6858000"/>
              <a:gd name="connsiteX800" fmla="*/ 3744487 w 7467600"/>
              <a:gd name="connsiteY800" fmla="*/ 383136 h 6858000"/>
              <a:gd name="connsiteX801" fmla="*/ 3970213 w 7467600"/>
              <a:gd name="connsiteY801" fmla="*/ 995559 h 6858000"/>
              <a:gd name="connsiteX802" fmla="*/ 3744487 w 7467600"/>
              <a:gd name="connsiteY802" fmla="*/ 383136 h 6858000"/>
              <a:gd name="connsiteX803" fmla="*/ 3624562 w 7467600"/>
              <a:gd name="connsiteY803" fmla="*/ 367041 h 6858000"/>
              <a:gd name="connsiteX804" fmla="*/ 3489712 w 7467600"/>
              <a:gd name="connsiteY804" fmla="*/ 485386 h 6858000"/>
              <a:gd name="connsiteX805" fmla="*/ 3182994 w 7467600"/>
              <a:gd name="connsiteY805" fmla="*/ 828265 h 6858000"/>
              <a:gd name="connsiteX806" fmla="*/ 2892114 w 7467600"/>
              <a:gd name="connsiteY806" fmla="*/ 1172635 h 6858000"/>
              <a:gd name="connsiteX807" fmla="*/ 3021459 w 7467600"/>
              <a:gd name="connsiteY807" fmla="*/ 1035385 h 6858000"/>
              <a:gd name="connsiteX808" fmla="*/ 3153873 w 7467600"/>
              <a:gd name="connsiteY808" fmla="*/ 898971 h 6858000"/>
              <a:gd name="connsiteX809" fmla="*/ 3276511 w 7467600"/>
              <a:gd name="connsiteY809" fmla="*/ 786423 h 6858000"/>
              <a:gd name="connsiteX810" fmla="*/ 3584154 w 7467600"/>
              <a:gd name="connsiteY810" fmla="*/ 448218 h 6858000"/>
              <a:gd name="connsiteX811" fmla="*/ 3624562 w 7467600"/>
              <a:gd name="connsiteY811" fmla="*/ 367041 h 6858000"/>
              <a:gd name="connsiteX812" fmla="*/ 3766672 w 7467600"/>
              <a:gd name="connsiteY812" fmla="*/ 359429 h 6858000"/>
              <a:gd name="connsiteX813" fmla="*/ 3996338 w 7467600"/>
              <a:gd name="connsiteY813" fmla="*/ 968237 h 6858000"/>
              <a:gd name="connsiteX814" fmla="*/ 3766672 w 7467600"/>
              <a:gd name="connsiteY814" fmla="*/ 359429 h 6858000"/>
              <a:gd name="connsiteX815" fmla="*/ 5805386 w 7467600"/>
              <a:gd name="connsiteY815" fmla="*/ 239240 h 6858000"/>
              <a:gd name="connsiteX816" fmla="*/ 5736947 w 7467600"/>
              <a:gd name="connsiteY816" fmla="*/ 261367 h 6858000"/>
              <a:gd name="connsiteX817" fmla="*/ 5427012 w 7467600"/>
              <a:gd name="connsiteY817" fmla="*/ 311272 h 6858000"/>
              <a:gd name="connsiteX818" fmla="*/ 5147818 w 7467600"/>
              <a:gd name="connsiteY818" fmla="*/ 322112 h 6858000"/>
              <a:gd name="connsiteX819" fmla="*/ 5060854 w 7467600"/>
              <a:gd name="connsiteY819" fmla="*/ 311882 h 6858000"/>
              <a:gd name="connsiteX820" fmla="*/ 4945989 w 7467600"/>
              <a:gd name="connsiteY820" fmla="*/ 300516 h 6858000"/>
              <a:gd name="connsiteX821" fmla="*/ 5410479 w 7467600"/>
              <a:gd name="connsiteY821" fmla="*/ 348434 h 6858000"/>
              <a:gd name="connsiteX822" fmla="*/ 5805386 w 7467600"/>
              <a:gd name="connsiteY822" fmla="*/ 239240 h 6858000"/>
              <a:gd name="connsiteX823" fmla="*/ 5905192 w 7467600"/>
              <a:gd name="connsiteY823" fmla="*/ 163079 h 6858000"/>
              <a:gd name="connsiteX824" fmla="*/ 5865655 w 7467600"/>
              <a:gd name="connsiteY824" fmla="*/ 171901 h 6858000"/>
              <a:gd name="connsiteX825" fmla="*/ 5259740 w 7467600"/>
              <a:gd name="connsiteY825" fmla="*/ 257013 h 6858000"/>
              <a:gd name="connsiteX826" fmla="*/ 5208466 w 7467600"/>
              <a:gd name="connsiteY826" fmla="*/ 257550 h 6858000"/>
              <a:gd name="connsiteX827" fmla="*/ 4980204 w 7467600"/>
              <a:gd name="connsiteY827" fmla="*/ 271903 h 6858000"/>
              <a:gd name="connsiteX828" fmla="*/ 5068068 w 7467600"/>
              <a:gd name="connsiteY828" fmla="*/ 282244 h 6858000"/>
              <a:gd name="connsiteX829" fmla="*/ 5153231 w 7467600"/>
              <a:gd name="connsiteY829" fmla="*/ 292240 h 6858000"/>
              <a:gd name="connsiteX830" fmla="*/ 5426491 w 7467600"/>
              <a:gd name="connsiteY830" fmla="*/ 281128 h 6858000"/>
              <a:gd name="connsiteX831" fmla="*/ 5731212 w 7467600"/>
              <a:gd name="connsiteY831" fmla="*/ 231951 h 6858000"/>
              <a:gd name="connsiteX832" fmla="*/ 5905192 w 7467600"/>
              <a:gd name="connsiteY832" fmla="*/ 163079 h 6858000"/>
              <a:gd name="connsiteX833" fmla="*/ 5944437 w 7467600"/>
              <a:gd name="connsiteY833" fmla="*/ 113829 h 6858000"/>
              <a:gd name="connsiteX834" fmla="*/ 5825032 w 7467600"/>
              <a:gd name="connsiteY834" fmla="*/ 146405 h 6858000"/>
              <a:gd name="connsiteX835" fmla="*/ 4955599 w 7467600"/>
              <a:gd name="connsiteY835" fmla="*/ 247008 h 6858000"/>
              <a:gd name="connsiteX836" fmla="*/ 5210104 w 7467600"/>
              <a:gd name="connsiteY836" fmla="*/ 228123 h 6858000"/>
              <a:gd name="connsiteX837" fmla="*/ 5261015 w 7467600"/>
              <a:gd name="connsiteY837" fmla="*/ 227087 h 6858000"/>
              <a:gd name="connsiteX838" fmla="*/ 5861181 w 7467600"/>
              <a:gd name="connsiteY838" fmla="*/ 143093 h 6858000"/>
              <a:gd name="connsiteX839" fmla="*/ 5961252 w 7467600"/>
              <a:gd name="connsiteY839" fmla="*/ 114820 h 6858000"/>
              <a:gd name="connsiteX840" fmla="*/ 5944437 w 7467600"/>
              <a:gd name="connsiteY840" fmla="*/ 113829 h 6858000"/>
              <a:gd name="connsiteX841" fmla="*/ 3882765 w 7467600"/>
              <a:gd name="connsiteY841" fmla="*/ 0 h 6858000"/>
              <a:gd name="connsiteX842" fmla="*/ 3995099 w 7467600"/>
              <a:gd name="connsiteY842" fmla="*/ 0 h 6858000"/>
              <a:gd name="connsiteX843" fmla="*/ 4163818 w 7467600"/>
              <a:gd name="connsiteY843" fmla="*/ 234104 h 6858000"/>
              <a:gd name="connsiteX844" fmla="*/ 4172099 w 7467600"/>
              <a:gd name="connsiteY844" fmla="*/ 234207 h 6858000"/>
              <a:gd name="connsiteX845" fmla="*/ 4784282 w 7467600"/>
              <a:gd name="connsiteY845" fmla="*/ 276561 h 6858000"/>
              <a:gd name="connsiteX846" fmla="*/ 4801687 w 7467600"/>
              <a:gd name="connsiteY846" fmla="*/ 267764 h 6858000"/>
              <a:gd name="connsiteX847" fmla="*/ 6082788 w 7467600"/>
              <a:gd name="connsiteY847" fmla="*/ 64119 h 6858000"/>
              <a:gd name="connsiteX848" fmla="*/ 6099442 w 7467600"/>
              <a:gd name="connsiteY848" fmla="*/ 82568 h 6858000"/>
              <a:gd name="connsiteX849" fmla="*/ 4804137 w 7467600"/>
              <a:gd name="connsiteY849" fmla="*/ 320931 h 6858000"/>
              <a:gd name="connsiteX850" fmla="*/ 4227047 w 7467600"/>
              <a:gd name="connsiteY850" fmla="*/ 313415 h 6858000"/>
              <a:gd name="connsiteX851" fmla="*/ 4346041 w 7467600"/>
              <a:gd name="connsiteY851" fmla="*/ 456086 h 6858000"/>
              <a:gd name="connsiteX852" fmla="*/ 4870967 w 7467600"/>
              <a:gd name="connsiteY852" fmla="*/ 963061 h 6858000"/>
              <a:gd name="connsiteX853" fmla="*/ 4889647 w 7467600"/>
              <a:gd name="connsiteY853" fmla="*/ 957147 h 6858000"/>
              <a:gd name="connsiteX854" fmla="*/ 5422504 w 7467600"/>
              <a:gd name="connsiteY854" fmla="*/ 805191 h 6858000"/>
              <a:gd name="connsiteX855" fmla="*/ 6087656 w 7467600"/>
              <a:gd name="connsiteY855" fmla="*/ 826703 h 6858000"/>
              <a:gd name="connsiteX856" fmla="*/ 6058717 w 7467600"/>
              <a:gd name="connsiteY856" fmla="*/ 865992 h 6858000"/>
              <a:gd name="connsiteX857" fmla="*/ 4974153 w 7467600"/>
              <a:gd name="connsiteY857" fmla="*/ 1045456 h 6858000"/>
              <a:gd name="connsiteX858" fmla="*/ 5627835 w 7467600"/>
              <a:gd name="connsiteY858" fmla="*/ 1472077 h 6858000"/>
              <a:gd name="connsiteX859" fmla="*/ 5629817 w 7467600"/>
              <a:gd name="connsiteY859" fmla="*/ 1471412 h 6858000"/>
              <a:gd name="connsiteX860" fmla="*/ 5634124 w 7467600"/>
              <a:gd name="connsiteY860" fmla="*/ 1470572 h 6858000"/>
              <a:gd name="connsiteX861" fmla="*/ 5755832 w 7467600"/>
              <a:gd name="connsiteY861" fmla="*/ 1383886 h 6858000"/>
              <a:gd name="connsiteX862" fmla="*/ 6014186 w 7467600"/>
              <a:gd name="connsiteY862" fmla="*/ 1279799 h 6858000"/>
              <a:gd name="connsiteX863" fmla="*/ 6901619 w 7467600"/>
              <a:gd name="connsiteY863" fmla="*/ 1047874 h 6858000"/>
              <a:gd name="connsiteX864" fmla="*/ 6931566 w 7467600"/>
              <a:gd name="connsiteY864" fmla="*/ 1062034 h 6858000"/>
              <a:gd name="connsiteX865" fmla="*/ 5790982 w 7467600"/>
              <a:gd name="connsiteY865" fmla="*/ 1561380 h 6858000"/>
              <a:gd name="connsiteX866" fmla="*/ 6188971 w 7467600"/>
              <a:gd name="connsiteY866" fmla="*/ 1755168 h 6858000"/>
              <a:gd name="connsiteX867" fmla="*/ 6202446 w 7467600"/>
              <a:gd name="connsiteY867" fmla="*/ 1752268 h 6858000"/>
              <a:gd name="connsiteX868" fmla="*/ 7179560 w 7467600"/>
              <a:gd name="connsiteY868" fmla="*/ 1467551 h 6858000"/>
              <a:gd name="connsiteX869" fmla="*/ 7158730 w 7467600"/>
              <a:gd name="connsiteY869" fmla="*/ 1507835 h 6858000"/>
              <a:gd name="connsiteX870" fmla="*/ 6326959 w 7467600"/>
              <a:gd name="connsiteY870" fmla="*/ 1817686 h 6858000"/>
              <a:gd name="connsiteX871" fmla="*/ 6537433 w 7467600"/>
              <a:gd name="connsiteY871" fmla="*/ 1907790 h 6858000"/>
              <a:gd name="connsiteX872" fmla="*/ 6550221 w 7467600"/>
              <a:gd name="connsiteY872" fmla="*/ 1910729 h 6858000"/>
              <a:gd name="connsiteX873" fmla="*/ 6964438 w 7467600"/>
              <a:gd name="connsiteY873" fmla="*/ 2209505 h 6858000"/>
              <a:gd name="connsiteX874" fmla="*/ 7367862 w 7467600"/>
              <a:gd name="connsiteY874" fmla="*/ 2806833 h 6858000"/>
              <a:gd name="connsiteX875" fmla="*/ 7364329 w 7467600"/>
              <a:gd name="connsiteY875" fmla="*/ 2826907 h 6858000"/>
              <a:gd name="connsiteX876" fmla="*/ 7290545 w 7467600"/>
              <a:gd name="connsiteY876" fmla="*/ 2850663 h 6858000"/>
              <a:gd name="connsiteX877" fmla="*/ 6472036 w 7467600"/>
              <a:gd name="connsiteY877" fmla="*/ 1959003 h 6858000"/>
              <a:gd name="connsiteX878" fmla="*/ 5792897 w 7467600"/>
              <a:gd name="connsiteY878" fmla="*/ 1647747 h 6858000"/>
              <a:gd name="connsiteX879" fmla="*/ 5842751 w 7467600"/>
              <a:gd name="connsiteY879" fmla="*/ 1816112 h 6858000"/>
              <a:gd name="connsiteX880" fmla="*/ 5847424 w 7467600"/>
              <a:gd name="connsiteY880" fmla="*/ 1815776 h 6858000"/>
              <a:gd name="connsiteX881" fmla="*/ 6399821 w 7467600"/>
              <a:gd name="connsiteY881" fmla="*/ 2344799 h 6858000"/>
              <a:gd name="connsiteX882" fmla="*/ 6323232 w 7467600"/>
              <a:gd name="connsiteY882" fmla="*/ 2389634 h 6858000"/>
              <a:gd name="connsiteX883" fmla="*/ 5942958 w 7467600"/>
              <a:gd name="connsiteY883" fmla="*/ 2077708 h 6858000"/>
              <a:gd name="connsiteX884" fmla="*/ 5921559 w 7467600"/>
              <a:gd name="connsiteY884" fmla="*/ 2378596 h 6858000"/>
              <a:gd name="connsiteX885" fmla="*/ 5817651 w 7467600"/>
              <a:gd name="connsiteY885" fmla="*/ 3023919 h 6858000"/>
              <a:gd name="connsiteX886" fmla="*/ 5729634 w 7467600"/>
              <a:gd name="connsiteY886" fmla="*/ 3051849 h 6858000"/>
              <a:gd name="connsiteX887" fmla="*/ 5611018 w 7467600"/>
              <a:gd name="connsiteY887" fmla="*/ 2316769 h 6858000"/>
              <a:gd name="connsiteX888" fmla="*/ 5687608 w 7467600"/>
              <a:gd name="connsiteY888" fmla="*/ 2039972 h 6858000"/>
              <a:gd name="connsiteX889" fmla="*/ 5657554 w 7467600"/>
              <a:gd name="connsiteY889" fmla="*/ 1576445 h 6858000"/>
              <a:gd name="connsiteX890" fmla="*/ 5150475 w 7467600"/>
              <a:gd name="connsiteY890" fmla="*/ 1274012 h 6858000"/>
              <a:gd name="connsiteX891" fmla="*/ 5349142 w 7467600"/>
              <a:gd name="connsiteY891" fmla="*/ 2204405 h 6858000"/>
              <a:gd name="connsiteX892" fmla="*/ 5262214 w 7467600"/>
              <a:gd name="connsiteY892" fmla="*/ 2233836 h 6858000"/>
              <a:gd name="connsiteX893" fmla="*/ 4981539 w 7467600"/>
              <a:gd name="connsiteY893" fmla="*/ 1542201 h 6858000"/>
              <a:gd name="connsiteX894" fmla="*/ 4958461 w 7467600"/>
              <a:gd name="connsiteY894" fmla="*/ 1136957 h 6858000"/>
              <a:gd name="connsiteX895" fmla="*/ 4655015 w 7467600"/>
              <a:gd name="connsiteY895" fmla="*/ 891426 h 6858000"/>
              <a:gd name="connsiteX896" fmla="*/ 4348002 w 7467600"/>
              <a:gd name="connsiteY896" fmla="*/ 2205895 h 6858000"/>
              <a:gd name="connsiteX897" fmla="*/ 4262250 w 7467600"/>
              <a:gd name="connsiteY897" fmla="*/ 2219972 h 6858000"/>
              <a:gd name="connsiteX898" fmla="*/ 4550611 w 7467600"/>
              <a:gd name="connsiteY898" fmla="*/ 817540 h 6858000"/>
              <a:gd name="connsiteX899" fmla="*/ 4564418 w 7467600"/>
              <a:gd name="connsiteY899" fmla="*/ 808293 h 6858000"/>
              <a:gd name="connsiteX900" fmla="*/ 4266388 w 7467600"/>
              <a:gd name="connsiteY900" fmla="*/ 500083 h 6858000"/>
              <a:gd name="connsiteX901" fmla="*/ 4032842 w 7467600"/>
              <a:gd name="connsiteY901" fmla="*/ 211809 h 6858000"/>
              <a:gd name="connsiteX902" fmla="*/ 3882765 w 7467600"/>
              <a:gd name="connsiteY902" fmla="*/ 0 h 6858000"/>
              <a:gd name="connsiteX903" fmla="*/ 3721337 w 7467600"/>
              <a:gd name="connsiteY903" fmla="*/ 0 h 6858000"/>
              <a:gd name="connsiteX904" fmla="*/ 3797544 w 7467600"/>
              <a:gd name="connsiteY904" fmla="*/ 0 h 6858000"/>
              <a:gd name="connsiteX905" fmla="*/ 3775734 w 7467600"/>
              <a:gd name="connsiteY905" fmla="*/ 95131 h 6858000"/>
              <a:gd name="connsiteX906" fmla="*/ 3724807 w 7467600"/>
              <a:gd name="connsiteY906" fmla="*/ 272257 h 6858000"/>
              <a:gd name="connsiteX907" fmla="*/ 3726844 w 7467600"/>
              <a:gd name="connsiteY907" fmla="*/ 282988 h 6858000"/>
              <a:gd name="connsiteX908" fmla="*/ 3742664 w 7467600"/>
              <a:gd name="connsiteY908" fmla="*/ 279918 h 6858000"/>
              <a:gd name="connsiteX909" fmla="*/ 4103910 w 7467600"/>
              <a:gd name="connsiteY909" fmla="*/ 1161917 h 6858000"/>
              <a:gd name="connsiteX910" fmla="*/ 4020269 w 7467600"/>
              <a:gd name="connsiteY910" fmla="*/ 1200406 h 6858000"/>
              <a:gd name="connsiteX911" fmla="*/ 3674882 w 7467600"/>
              <a:gd name="connsiteY911" fmla="*/ 488524 h 6858000"/>
              <a:gd name="connsiteX912" fmla="*/ 3132682 w 7467600"/>
              <a:gd name="connsiteY912" fmla="*/ 1072284 h 6858000"/>
              <a:gd name="connsiteX913" fmla="*/ 2716346 w 7467600"/>
              <a:gd name="connsiteY913" fmla="*/ 1276376 h 6858000"/>
              <a:gd name="connsiteX914" fmla="*/ 2716772 w 7467600"/>
              <a:gd name="connsiteY914" fmla="*/ 1255462 h 6858000"/>
              <a:gd name="connsiteX915" fmla="*/ 3471096 w 7467600"/>
              <a:gd name="connsiteY915" fmla="*/ 437072 h 6858000"/>
              <a:gd name="connsiteX916" fmla="*/ 3639057 w 7467600"/>
              <a:gd name="connsiteY916" fmla="*/ 286334 h 6858000"/>
              <a:gd name="connsiteX917" fmla="*/ 3640309 w 7467600"/>
              <a:gd name="connsiteY917" fmla="*/ 284664 h 6858000"/>
              <a:gd name="connsiteX918" fmla="*/ 3646022 w 7467600"/>
              <a:gd name="connsiteY918" fmla="*/ 276711 h 6858000"/>
              <a:gd name="connsiteX919" fmla="*/ 3707943 w 7467600"/>
              <a:gd name="connsiteY919" fmla="*/ 65958 h 6858000"/>
              <a:gd name="connsiteX920" fmla="*/ 3721337 w 7467600"/>
              <a:gd name="connsiteY920" fmla="*/ 0 h 6858000"/>
              <a:gd name="connsiteX921" fmla="*/ 2867960 w 7467600"/>
              <a:gd name="connsiteY921" fmla="*/ 0 h 6858000"/>
              <a:gd name="connsiteX922" fmla="*/ 2926351 w 7467600"/>
              <a:gd name="connsiteY922" fmla="*/ 0 h 6858000"/>
              <a:gd name="connsiteX923" fmla="*/ 2902823 w 7467600"/>
              <a:gd name="connsiteY923" fmla="*/ 262929 h 6858000"/>
              <a:gd name="connsiteX924" fmla="*/ 2940663 w 7467600"/>
              <a:gd name="connsiteY924" fmla="*/ 140884 h 6858000"/>
              <a:gd name="connsiteX925" fmla="*/ 2947039 w 7467600"/>
              <a:gd name="connsiteY925" fmla="*/ 122524 h 6858000"/>
              <a:gd name="connsiteX926" fmla="*/ 2984316 w 7467600"/>
              <a:gd name="connsiteY926" fmla="*/ 0 h 6858000"/>
              <a:gd name="connsiteX927" fmla="*/ 3016114 w 7467600"/>
              <a:gd name="connsiteY927" fmla="*/ 0 h 6858000"/>
              <a:gd name="connsiteX928" fmla="*/ 2979949 w 7467600"/>
              <a:gd name="connsiteY928" fmla="*/ 119274 h 6858000"/>
              <a:gd name="connsiteX929" fmla="*/ 3023879 w 7467600"/>
              <a:gd name="connsiteY929" fmla="*/ 0 h 6858000"/>
              <a:gd name="connsiteX930" fmla="*/ 3105400 w 7467600"/>
              <a:gd name="connsiteY930" fmla="*/ 0 h 6858000"/>
              <a:gd name="connsiteX931" fmla="*/ 3094669 w 7467600"/>
              <a:gd name="connsiteY931" fmla="*/ 30308 h 6858000"/>
              <a:gd name="connsiteX932" fmla="*/ 2901945 w 7467600"/>
              <a:gd name="connsiteY932" fmla="*/ 466538 h 6858000"/>
              <a:gd name="connsiteX933" fmla="*/ 2815209 w 7467600"/>
              <a:gd name="connsiteY933" fmla="*/ 497361 h 6858000"/>
              <a:gd name="connsiteX934" fmla="*/ 2844845 w 7467600"/>
              <a:gd name="connsiteY934" fmla="*/ 127638 h 6858000"/>
              <a:gd name="connsiteX935" fmla="*/ 2867960 w 7467600"/>
              <a:gd name="connsiteY935" fmla="*/ 0 h 6858000"/>
              <a:gd name="connsiteX936" fmla="*/ 1057230 w 7467600"/>
              <a:gd name="connsiteY936" fmla="*/ 0 h 6858000"/>
              <a:gd name="connsiteX937" fmla="*/ 1111003 w 7467600"/>
              <a:gd name="connsiteY937" fmla="*/ 0 h 6858000"/>
              <a:gd name="connsiteX938" fmla="*/ 1125553 w 7467600"/>
              <a:gd name="connsiteY938" fmla="*/ 52588 h 6858000"/>
              <a:gd name="connsiteX939" fmla="*/ 1304276 w 7467600"/>
              <a:gd name="connsiteY939" fmla="*/ 476275 h 6858000"/>
              <a:gd name="connsiteX940" fmla="*/ 1492066 w 7467600"/>
              <a:gd name="connsiteY940" fmla="*/ 886333 h 6858000"/>
              <a:gd name="connsiteX941" fmla="*/ 1423698 w 7467600"/>
              <a:gd name="connsiteY941" fmla="*/ 710817 h 6858000"/>
              <a:gd name="connsiteX942" fmla="*/ 1357609 w 7467600"/>
              <a:gd name="connsiteY942" fmla="*/ 532892 h 6858000"/>
              <a:gd name="connsiteX943" fmla="*/ 1309550 w 7467600"/>
              <a:gd name="connsiteY943" fmla="*/ 374031 h 6858000"/>
              <a:gd name="connsiteX944" fmla="*/ 1193673 w 7467600"/>
              <a:gd name="connsiteY944" fmla="*/ 49533 h 6858000"/>
              <a:gd name="connsiteX945" fmla="*/ 1164391 w 7467600"/>
              <a:gd name="connsiteY945" fmla="*/ 0 h 6858000"/>
              <a:gd name="connsiteX946" fmla="*/ 1200666 w 7467600"/>
              <a:gd name="connsiteY946" fmla="*/ 0 h 6858000"/>
              <a:gd name="connsiteX947" fmla="*/ 1223408 w 7467600"/>
              <a:gd name="connsiteY947" fmla="*/ 38996 h 6858000"/>
              <a:gd name="connsiteX948" fmla="*/ 1339635 w 7467600"/>
              <a:gd name="connsiteY948" fmla="*/ 365517 h 6858000"/>
              <a:gd name="connsiteX949" fmla="*/ 1387469 w 7467600"/>
              <a:gd name="connsiteY949" fmla="*/ 523079 h 6858000"/>
              <a:gd name="connsiteX950" fmla="*/ 1452685 w 7467600"/>
              <a:gd name="connsiteY950" fmla="*/ 699806 h 6858000"/>
              <a:gd name="connsiteX951" fmla="*/ 1492092 w 7467600"/>
              <a:gd name="connsiteY951" fmla="*/ 800424 h 6858000"/>
              <a:gd name="connsiteX952" fmla="*/ 1455302 w 7467600"/>
              <a:gd name="connsiteY952" fmla="*/ 632913 h 6858000"/>
              <a:gd name="connsiteX953" fmla="*/ 1222336 w 7467600"/>
              <a:gd name="connsiteY953" fmla="*/ 9480 h 6858000"/>
              <a:gd name="connsiteX954" fmla="*/ 1214634 w 7467600"/>
              <a:gd name="connsiteY954" fmla="*/ 0 h 6858000"/>
              <a:gd name="connsiteX955" fmla="*/ 1289827 w 7467600"/>
              <a:gd name="connsiteY955" fmla="*/ 0 h 6858000"/>
              <a:gd name="connsiteX956" fmla="*/ 1321076 w 7467600"/>
              <a:gd name="connsiteY956" fmla="*/ 59722 h 6858000"/>
              <a:gd name="connsiteX957" fmla="*/ 1512579 w 7467600"/>
              <a:gd name="connsiteY957" fmla="*/ 626441 h 6858000"/>
              <a:gd name="connsiteX958" fmla="*/ 1506076 w 7467600"/>
              <a:gd name="connsiteY958" fmla="*/ 1089289 h 6858000"/>
              <a:gd name="connsiteX959" fmla="*/ 1486346 w 7467600"/>
              <a:gd name="connsiteY959" fmla="*/ 1079919 h 6858000"/>
              <a:gd name="connsiteX960" fmla="*/ 1070511 w 7467600"/>
              <a:gd name="connsiteY960" fmla="*/ 48609 h 6858000"/>
              <a:gd name="connsiteX961" fmla="*/ 1057230 w 7467600"/>
              <a:gd name="connsiteY961" fmla="*/ 0 h 6858000"/>
              <a:gd name="connsiteX962" fmla="*/ 43151 w 7467600"/>
              <a:gd name="connsiteY962" fmla="*/ 0 h 6858000"/>
              <a:gd name="connsiteX963" fmla="*/ 95283 w 7467600"/>
              <a:gd name="connsiteY963" fmla="*/ 0 h 6858000"/>
              <a:gd name="connsiteX964" fmla="*/ 300708 w 7467600"/>
              <a:gd name="connsiteY964" fmla="*/ 154571 h 6858000"/>
              <a:gd name="connsiteX965" fmla="*/ 530414 w 7467600"/>
              <a:gd name="connsiteY965" fmla="*/ 354673 h 6858000"/>
              <a:gd name="connsiteX966" fmla="*/ 333785 w 7467600"/>
              <a:gd name="connsiteY966" fmla="*/ 161564 h 6858000"/>
              <a:gd name="connsiteX967" fmla="*/ 147005 w 7467600"/>
              <a:gd name="connsiteY967" fmla="*/ 0 h 6858000"/>
              <a:gd name="connsiteX968" fmla="*/ 272509 w 7467600"/>
              <a:gd name="connsiteY968" fmla="*/ 0 h 6858000"/>
              <a:gd name="connsiteX969" fmla="*/ 326276 w 7467600"/>
              <a:gd name="connsiteY969" fmla="*/ 45847 h 6858000"/>
              <a:gd name="connsiteX970" fmla="*/ 823759 w 7467600"/>
              <a:gd name="connsiteY970" fmla="*/ 574145 h 6858000"/>
              <a:gd name="connsiteX971" fmla="*/ 811254 w 7467600"/>
              <a:gd name="connsiteY971" fmla="*/ 665546 h 6858000"/>
              <a:gd name="connsiteX972" fmla="*/ 154042 w 7467600"/>
              <a:gd name="connsiteY972" fmla="*/ 261522 h 6858000"/>
              <a:gd name="connsiteX973" fmla="*/ 13550 w 7467600"/>
              <a:gd name="connsiteY973" fmla="*/ 158423 h 6858000"/>
              <a:gd name="connsiteX974" fmla="*/ 0 w 7467600"/>
              <a:gd name="connsiteY974" fmla="*/ 146618 h 6858000"/>
              <a:gd name="connsiteX975" fmla="*/ 0 w 7467600"/>
              <a:gd name="connsiteY975" fmla="*/ 59161 h 6858000"/>
              <a:gd name="connsiteX976" fmla="*/ 45427 w 7467600"/>
              <a:gd name="connsiteY976" fmla="*/ 101078 h 6858000"/>
              <a:gd name="connsiteX977" fmla="*/ 630103 w 7467600"/>
              <a:gd name="connsiteY977" fmla="*/ 485885 h 6858000"/>
              <a:gd name="connsiteX978" fmla="*/ 532040 w 7467600"/>
              <a:gd name="connsiteY978" fmla="*/ 399359 h 6858000"/>
              <a:gd name="connsiteX979" fmla="*/ 517618 w 7467600"/>
              <a:gd name="connsiteY979" fmla="*/ 385726 h 6858000"/>
              <a:gd name="connsiteX980" fmla="*/ 285074 w 7467600"/>
              <a:gd name="connsiteY980" fmla="*/ 182755 h 6858000"/>
              <a:gd name="connsiteX981" fmla="*/ 43151 w 7467600"/>
              <a:gd name="connsiteY98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356878 w 7467600"/>
              <a:gd name="connsiteY90" fmla="*/ 5981332 h 6858000"/>
              <a:gd name="connsiteX91" fmla="*/ 7467600 w 7467600"/>
              <a:gd name="connsiteY91" fmla="*/ 6117703 h 6858000"/>
              <a:gd name="connsiteX92" fmla="*/ 7467600 w 7467600"/>
              <a:gd name="connsiteY92" fmla="*/ 6163634 h 6858000"/>
              <a:gd name="connsiteX93" fmla="*/ 7403637 w 7467600"/>
              <a:gd name="connsiteY93" fmla="*/ 6083957 h 6858000"/>
              <a:gd name="connsiteX94" fmla="*/ 7254615 w 7467600"/>
              <a:gd name="connsiteY94" fmla="*/ 5911918 h 6858000"/>
              <a:gd name="connsiteX95" fmla="*/ 7312589 w 7467600"/>
              <a:gd name="connsiteY95" fmla="*/ 5982309 h 6858000"/>
              <a:gd name="connsiteX96" fmla="*/ 7448321 w 7467600"/>
              <a:gd name="connsiteY96" fmla="*/ 6190991 h 6858000"/>
              <a:gd name="connsiteX97" fmla="*/ 7467600 w 7467600"/>
              <a:gd name="connsiteY97" fmla="*/ 6221686 h 6858000"/>
              <a:gd name="connsiteX98" fmla="*/ 7467600 w 7467600"/>
              <a:gd name="connsiteY98" fmla="*/ 6334256 h 6858000"/>
              <a:gd name="connsiteX99" fmla="*/ 7454976 w 7467600"/>
              <a:gd name="connsiteY99" fmla="*/ 6318297 h 6858000"/>
              <a:gd name="connsiteX100" fmla="*/ 7042773 w 7467600"/>
              <a:gd name="connsiteY100" fmla="*/ 5734011 h 6858000"/>
              <a:gd name="connsiteX101" fmla="*/ 6844835 w 7467600"/>
              <a:gd name="connsiteY101" fmla="*/ 5424988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1903353 w 7467600"/>
              <a:gd name="connsiteY125" fmla="*/ 5044827 h 6858000"/>
              <a:gd name="connsiteX126" fmla="*/ 1936931 w 7467600"/>
              <a:gd name="connsiteY126" fmla="*/ 5093954 h 6858000"/>
              <a:gd name="connsiteX127" fmla="*/ 2195868 w 7467600"/>
              <a:gd name="connsiteY127" fmla="*/ 5396574 h 6858000"/>
              <a:gd name="connsiteX128" fmla="*/ 2088852 w 7467600"/>
              <a:gd name="connsiteY128" fmla="*/ 5166123 h 6858000"/>
              <a:gd name="connsiteX129" fmla="*/ 1958241 w 7467600"/>
              <a:gd name="connsiteY129" fmla="*/ 5067955 h 6858000"/>
              <a:gd name="connsiteX130" fmla="*/ 1903353 w 7467600"/>
              <a:gd name="connsiteY130" fmla="*/ 5044827 h 6858000"/>
              <a:gd name="connsiteX131" fmla="*/ 1979378 w 7467600"/>
              <a:gd name="connsiteY131" fmla="*/ 4769504 h 6858000"/>
              <a:gd name="connsiteX132" fmla="*/ 2882120 w 7467600"/>
              <a:gd name="connsiteY132" fmla="*/ 5064547 h 6858000"/>
              <a:gd name="connsiteX133" fmla="*/ 2793103 w 7467600"/>
              <a:gd name="connsiteY133" fmla="*/ 5039699 h 6858000"/>
              <a:gd name="connsiteX134" fmla="*/ 2770041 w 7467600"/>
              <a:gd name="connsiteY134" fmla="*/ 5033634 h 6858000"/>
              <a:gd name="connsiteX135" fmla="*/ 1979378 w 7467600"/>
              <a:gd name="connsiteY135" fmla="*/ 4769504 h 6858000"/>
              <a:gd name="connsiteX136" fmla="*/ 1927410 w 7467600"/>
              <a:gd name="connsiteY136" fmla="*/ 4716164 h 6858000"/>
              <a:gd name="connsiteX137" fmla="*/ 1959587 w 7467600"/>
              <a:gd name="connsiteY137" fmla="*/ 4728849 h 6858000"/>
              <a:gd name="connsiteX138" fmla="*/ 2777707 w 7467600"/>
              <a:gd name="connsiteY138" fmla="*/ 5003991 h 6858000"/>
              <a:gd name="connsiteX139" fmla="*/ 2800768 w 7467600"/>
              <a:gd name="connsiteY139" fmla="*/ 5010056 h 6858000"/>
              <a:gd name="connsiteX140" fmla="*/ 2879408 w 7467600"/>
              <a:gd name="connsiteY140" fmla="*/ 5031590 h 6858000"/>
              <a:gd name="connsiteX141" fmla="*/ 2862295 w 7467600"/>
              <a:gd name="connsiteY141" fmla="*/ 5022958 h 6858000"/>
              <a:gd name="connsiteX142" fmla="*/ 2813343 w 7467600"/>
              <a:gd name="connsiteY142" fmla="*/ 4998369 h 6858000"/>
              <a:gd name="connsiteX143" fmla="*/ 2646245 w 7467600"/>
              <a:gd name="connsiteY143" fmla="*/ 4930999 h 6858000"/>
              <a:gd name="connsiteX144" fmla="*/ 1999243 w 7467600"/>
              <a:gd name="connsiteY144" fmla="*/ 4730524 h 6858000"/>
              <a:gd name="connsiteX145" fmla="*/ 1979527 w 7467600"/>
              <a:gd name="connsiteY145" fmla="*/ 4726651 h 6858000"/>
              <a:gd name="connsiteX146" fmla="*/ 1927410 w 7467600"/>
              <a:gd name="connsiteY146" fmla="*/ 4716164 h 6858000"/>
              <a:gd name="connsiteX147" fmla="*/ 1997014 w 7467600"/>
              <a:gd name="connsiteY147" fmla="*/ 4698007 h 6858000"/>
              <a:gd name="connsiteX148" fmla="*/ 2005458 w 7467600"/>
              <a:gd name="connsiteY148" fmla="*/ 4699540 h 6858000"/>
              <a:gd name="connsiteX149" fmla="*/ 2657186 w 7467600"/>
              <a:gd name="connsiteY149" fmla="*/ 4901687 h 6858000"/>
              <a:gd name="connsiteX150" fmla="*/ 2826662 w 7467600"/>
              <a:gd name="connsiteY150" fmla="*/ 4970362 h 6858000"/>
              <a:gd name="connsiteX151" fmla="*/ 2876100 w 7467600"/>
              <a:gd name="connsiteY151" fmla="*/ 4995397 h 6858000"/>
              <a:gd name="connsiteX152" fmla="*/ 3042600 w 7467600"/>
              <a:gd name="connsiteY152" fmla="*/ 5059532 h 6858000"/>
              <a:gd name="connsiteX153" fmla="*/ 1997014 w 7467600"/>
              <a:gd name="connsiteY153" fmla="*/ 4698007 h 6858000"/>
              <a:gd name="connsiteX154" fmla="*/ 2305292 w 7467600"/>
              <a:gd name="connsiteY154" fmla="*/ 4219492 h 6858000"/>
              <a:gd name="connsiteX155" fmla="*/ 3360922 w 7467600"/>
              <a:gd name="connsiteY155" fmla="*/ 4529373 h 6858000"/>
              <a:gd name="connsiteX156" fmla="*/ 3492420 w 7467600"/>
              <a:gd name="connsiteY156" fmla="*/ 4510145 h 6858000"/>
              <a:gd name="connsiteX157" fmla="*/ 3364086 w 7467600"/>
              <a:gd name="connsiteY157" fmla="*/ 4480340 h 6858000"/>
              <a:gd name="connsiteX158" fmla="*/ 3225818 w 7467600"/>
              <a:gd name="connsiteY158" fmla="*/ 4411822 h 6858000"/>
              <a:gd name="connsiteX159" fmla="*/ 3129696 w 7467600"/>
              <a:gd name="connsiteY159" fmla="*/ 4360704 h 6858000"/>
              <a:gd name="connsiteX160" fmla="*/ 2814545 w 7467600"/>
              <a:gd name="connsiteY160" fmla="*/ 4282955 h 6858000"/>
              <a:gd name="connsiteX161" fmla="*/ 2305292 w 7467600"/>
              <a:gd name="connsiteY161" fmla="*/ 4219492 h 6858000"/>
              <a:gd name="connsiteX162" fmla="*/ 2626982 w 7467600"/>
              <a:gd name="connsiteY162" fmla="*/ 4206450 h 6858000"/>
              <a:gd name="connsiteX163" fmla="*/ 2490617 w 7467600"/>
              <a:gd name="connsiteY163" fmla="*/ 4206951 h 6858000"/>
              <a:gd name="connsiteX164" fmla="*/ 2819869 w 7467600"/>
              <a:gd name="connsiteY164" fmla="*/ 4252936 h 6858000"/>
              <a:gd name="connsiteX165" fmla="*/ 3143018 w 7467600"/>
              <a:gd name="connsiteY165" fmla="*/ 4332698 h 6858000"/>
              <a:gd name="connsiteX166" fmla="*/ 3241520 w 7467600"/>
              <a:gd name="connsiteY166" fmla="*/ 4385112 h 6858000"/>
              <a:gd name="connsiteX167" fmla="*/ 3374575 w 7467600"/>
              <a:gd name="connsiteY167" fmla="*/ 4451517 h 6858000"/>
              <a:gd name="connsiteX168" fmla="*/ 3505221 w 7467600"/>
              <a:gd name="connsiteY168" fmla="*/ 4480757 h 6858000"/>
              <a:gd name="connsiteX169" fmla="*/ 2626982 w 7467600"/>
              <a:gd name="connsiteY169" fmla="*/ 4206450 h 6858000"/>
              <a:gd name="connsiteX170" fmla="*/ 1310106 w 7467600"/>
              <a:gd name="connsiteY170" fmla="*/ 3943217 h 6858000"/>
              <a:gd name="connsiteX171" fmla="*/ 854994 w 7467600"/>
              <a:gd name="connsiteY171" fmla="*/ 4399136 h 6858000"/>
              <a:gd name="connsiteX172" fmla="*/ 742462 w 7467600"/>
              <a:gd name="connsiteY172" fmla="*/ 4594648 h 6858000"/>
              <a:gd name="connsiteX173" fmla="*/ 820602 w 7467600"/>
              <a:gd name="connsiteY173" fmla="*/ 4485915 h 6858000"/>
              <a:gd name="connsiteX174" fmla="*/ 878295 w 7467600"/>
              <a:gd name="connsiteY174" fmla="*/ 4403594 h 6858000"/>
              <a:gd name="connsiteX175" fmla="*/ 1240607 w 7467600"/>
              <a:gd name="connsiteY175" fmla="*/ 4010401 h 6858000"/>
              <a:gd name="connsiteX176" fmla="*/ 1310106 w 7467600"/>
              <a:gd name="connsiteY176" fmla="*/ 3943217 h 6858000"/>
              <a:gd name="connsiteX177" fmla="*/ 1423113 w 7467600"/>
              <a:gd name="connsiteY177" fmla="*/ 3874565 h 6858000"/>
              <a:gd name="connsiteX178" fmla="*/ 1260565 w 7467600"/>
              <a:gd name="connsiteY178" fmla="*/ 4031982 h 6858000"/>
              <a:gd name="connsiteX179" fmla="*/ 901900 w 7467600"/>
              <a:gd name="connsiteY179" fmla="*/ 4421236 h 6858000"/>
              <a:gd name="connsiteX180" fmla="*/ 845044 w 7467600"/>
              <a:gd name="connsiteY180" fmla="*/ 4502436 h 6858000"/>
              <a:gd name="connsiteX181" fmla="*/ 685926 w 7467600"/>
              <a:gd name="connsiteY181" fmla="*/ 4703069 h 6858000"/>
              <a:gd name="connsiteX182" fmla="*/ 684248 w 7467600"/>
              <a:gd name="connsiteY182" fmla="*/ 4706721 h 6858000"/>
              <a:gd name="connsiteX183" fmla="*/ 1423113 w 7467600"/>
              <a:gd name="connsiteY183" fmla="*/ 3874565 h 6858000"/>
              <a:gd name="connsiteX184" fmla="*/ 3316479 w 7467600"/>
              <a:gd name="connsiteY184" fmla="*/ 3872136 h 6858000"/>
              <a:gd name="connsiteX185" fmla="*/ 3546806 w 7467600"/>
              <a:gd name="connsiteY185" fmla="*/ 4356139 h 6858000"/>
              <a:gd name="connsiteX186" fmla="*/ 3364433 w 7467600"/>
              <a:gd name="connsiteY186" fmla="*/ 3953121 h 6858000"/>
              <a:gd name="connsiteX187" fmla="*/ 3316479 w 7467600"/>
              <a:gd name="connsiteY187" fmla="*/ 3872136 h 6858000"/>
              <a:gd name="connsiteX188" fmla="*/ 3291335 w 7467600"/>
              <a:gd name="connsiteY188" fmla="*/ 3767420 h 6858000"/>
              <a:gd name="connsiteX189" fmla="*/ 3390805 w 7467600"/>
              <a:gd name="connsiteY189" fmla="*/ 3937163 h 6858000"/>
              <a:gd name="connsiteX190" fmla="*/ 3579062 w 7467600"/>
              <a:gd name="connsiteY190" fmla="*/ 4359040 h 6858000"/>
              <a:gd name="connsiteX191" fmla="*/ 3467355 w 7467600"/>
              <a:gd name="connsiteY191" fmla="*/ 3988130 h 6858000"/>
              <a:gd name="connsiteX192" fmla="*/ 3310753 w 7467600"/>
              <a:gd name="connsiteY192" fmla="*/ 3787140 h 6858000"/>
              <a:gd name="connsiteX193" fmla="*/ 3291335 w 7467600"/>
              <a:gd name="connsiteY193" fmla="*/ 3767420 h 6858000"/>
              <a:gd name="connsiteX194" fmla="*/ 1635889 w 7467600"/>
              <a:gd name="connsiteY194" fmla="*/ 3709494 h 6858000"/>
              <a:gd name="connsiteX195" fmla="*/ 1634800 w 7467600"/>
              <a:gd name="connsiteY195" fmla="*/ 3731111 h 6858000"/>
              <a:gd name="connsiteX196" fmla="*/ 1635889 w 7467600"/>
              <a:gd name="connsiteY196" fmla="*/ 3709494 h 6858000"/>
              <a:gd name="connsiteX197" fmla="*/ 1510397 w 7467600"/>
              <a:gd name="connsiteY197" fmla="*/ 3684705 h 6858000"/>
              <a:gd name="connsiteX198" fmla="*/ 1146550 w 7467600"/>
              <a:gd name="connsiteY198" fmla="*/ 3802012 h 6858000"/>
              <a:gd name="connsiteX199" fmla="*/ 698834 w 7467600"/>
              <a:gd name="connsiteY199" fmla="*/ 3952272 h 6858000"/>
              <a:gd name="connsiteX200" fmla="*/ 34256 w 7467600"/>
              <a:gd name="connsiteY200" fmla="*/ 4347603 h 6858000"/>
              <a:gd name="connsiteX201" fmla="*/ 527241 w 7467600"/>
              <a:gd name="connsiteY201" fmla="*/ 4065078 h 6858000"/>
              <a:gd name="connsiteX202" fmla="*/ 1510397 w 7467600"/>
              <a:gd name="connsiteY202" fmla="*/ 3684705 h 6858000"/>
              <a:gd name="connsiteX203" fmla="*/ 1313114 w 7467600"/>
              <a:gd name="connsiteY203" fmla="*/ 3655216 h 6858000"/>
              <a:gd name="connsiteX204" fmla="*/ 1109304 w 7467600"/>
              <a:gd name="connsiteY204" fmla="*/ 3669030 h 6858000"/>
              <a:gd name="connsiteX205" fmla="*/ 8129 w 7467600"/>
              <a:gd name="connsiteY205" fmla="*/ 4330519 h 6858000"/>
              <a:gd name="connsiteX206" fmla="*/ 687572 w 7467600"/>
              <a:gd name="connsiteY206" fmla="*/ 3925629 h 6858000"/>
              <a:gd name="connsiteX207" fmla="*/ 1138365 w 7467600"/>
              <a:gd name="connsiteY207" fmla="*/ 3774515 h 6858000"/>
              <a:gd name="connsiteX208" fmla="*/ 1505579 w 7467600"/>
              <a:gd name="connsiteY208" fmla="*/ 3655526 h 6858000"/>
              <a:gd name="connsiteX209" fmla="*/ 1313114 w 7467600"/>
              <a:gd name="connsiteY209" fmla="*/ 3655216 h 6858000"/>
              <a:gd name="connsiteX210" fmla="*/ 3655073 w 7467600"/>
              <a:gd name="connsiteY210" fmla="*/ 3650884 h 6858000"/>
              <a:gd name="connsiteX211" fmla="*/ 3989938 w 7467600"/>
              <a:gd name="connsiteY211" fmla="*/ 3991685 h 6858000"/>
              <a:gd name="connsiteX212" fmla="*/ 4393907 w 7467600"/>
              <a:gd name="connsiteY212" fmla="*/ 4261258 h 6858000"/>
              <a:gd name="connsiteX213" fmla="*/ 4648051 w 7467600"/>
              <a:gd name="connsiteY213" fmla="*/ 4374051 h 6858000"/>
              <a:gd name="connsiteX214" fmla="*/ 4383389 w 7467600"/>
              <a:gd name="connsiteY214" fmla="*/ 4184369 h 6858000"/>
              <a:gd name="connsiteX215" fmla="*/ 4165508 w 7467600"/>
              <a:gd name="connsiteY215" fmla="*/ 4035196 h 6858000"/>
              <a:gd name="connsiteX216" fmla="*/ 4068162 w 7467600"/>
              <a:gd name="connsiteY216" fmla="*/ 3953394 h 6858000"/>
              <a:gd name="connsiteX217" fmla="*/ 3981416 w 7467600"/>
              <a:gd name="connsiteY217" fmla="*/ 3880482 h 6858000"/>
              <a:gd name="connsiteX218" fmla="*/ 3800147 w 7467600"/>
              <a:gd name="connsiteY218" fmla="*/ 3749872 h 6858000"/>
              <a:gd name="connsiteX219" fmla="*/ 3655073 w 7467600"/>
              <a:gd name="connsiteY219" fmla="*/ 3650884 h 6858000"/>
              <a:gd name="connsiteX220" fmla="*/ 3670252 w 7467600"/>
              <a:gd name="connsiteY220" fmla="*/ 3622798 h 6858000"/>
              <a:gd name="connsiteX221" fmla="*/ 3817258 w 7467600"/>
              <a:gd name="connsiteY221" fmla="*/ 3723577 h 6858000"/>
              <a:gd name="connsiteX222" fmla="*/ 4000461 w 7467600"/>
              <a:gd name="connsiteY222" fmla="*/ 3855966 h 6858000"/>
              <a:gd name="connsiteX223" fmla="*/ 4088180 w 7467600"/>
              <a:gd name="connsiteY223" fmla="*/ 3929774 h 6858000"/>
              <a:gd name="connsiteX224" fmla="*/ 4184555 w 7467600"/>
              <a:gd name="connsiteY224" fmla="*/ 4010683 h 6858000"/>
              <a:gd name="connsiteX225" fmla="*/ 4399563 w 7467600"/>
              <a:gd name="connsiteY225" fmla="*/ 4158106 h 6858000"/>
              <a:gd name="connsiteX226" fmla="*/ 4684469 w 7467600"/>
              <a:gd name="connsiteY226" fmla="*/ 4364680 h 6858000"/>
              <a:gd name="connsiteX227" fmla="*/ 4690271 w 7467600"/>
              <a:gd name="connsiteY227" fmla="*/ 4370034 h 6858000"/>
              <a:gd name="connsiteX228" fmla="*/ 4136093 w 7467600"/>
              <a:gd name="connsiteY228" fmla="*/ 3858466 h 6858000"/>
              <a:gd name="connsiteX229" fmla="*/ 3670252 w 7467600"/>
              <a:gd name="connsiteY229" fmla="*/ 3622798 h 6858000"/>
              <a:gd name="connsiteX230" fmla="*/ 4440129 w 7467600"/>
              <a:gd name="connsiteY230" fmla="*/ 3448571 h 6858000"/>
              <a:gd name="connsiteX231" fmla="*/ 4856525 w 7467600"/>
              <a:gd name="connsiteY231" fmla="*/ 3915351 h 6858000"/>
              <a:gd name="connsiteX232" fmla="*/ 5059055 w 7467600"/>
              <a:gd name="connsiteY232" fmla="*/ 4108918 h 6858000"/>
              <a:gd name="connsiteX233" fmla="*/ 5290070 w 7467600"/>
              <a:gd name="connsiteY233" fmla="*/ 4263619 h 6858000"/>
              <a:gd name="connsiteX234" fmla="*/ 4834991 w 7467600"/>
              <a:gd name="connsiteY234" fmla="*/ 3830985 h 6858000"/>
              <a:gd name="connsiteX235" fmla="*/ 4440129 w 7467600"/>
              <a:gd name="connsiteY235" fmla="*/ 3448571 h 6858000"/>
              <a:gd name="connsiteX236" fmla="*/ 4441737 w 7467600"/>
              <a:gd name="connsiteY236" fmla="*/ 3399734 h 6858000"/>
              <a:gd name="connsiteX237" fmla="*/ 4431236 w 7467600"/>
              <a:gd name="connsiteY237" fmla="*/ 3400954 h 6858000"/>
              <a:gd name="connsiteX238" fmla="*/ 4557150 w 7467600"/>
              <a:gd name="connsiteY238" fmla="*/ 3510023 h 6858000"/>
              <a:gd name="connsiteX239" fmla="*/ 4856936 w 7467600"/>
              <a:gd name="connsiteY239" fmla="*/ 3809146 h 6858000"/>
              <a:gd name="connsiteX240" fmla="*/ 5111996 w 7467600"/>
              <a:gd name="connsiteY240" fmla="*/ 4065759 h 6858000"/>
              <a:gd name="connsiteX241" fmla="*/ 5388878 w 7467600"/>
              <a:gd name="connsiteY241" fmla="*/ 4300185 h 6858000"/>
              <a:gd name="connsiteX242" fmla="*/ 5425556 w 7467600"/>
              <a:gd name="connsiteY242" fmla="*/ 4308967 h 6858000"/>
              <a:gd name="connsiteX243" fmla="*/ 4943646 w 7467600"/>
              <a:gd name="connsiteY243" fmla="*/ 3822916 h 6858000"/>
              <a:gd name="connsiteX244" fmla="*/ 4594837 w 7467600"/>
              <a:gd name="connsiteY244" fmla="*/ 3532274 h 6858000"/>
              <a:gd name="connsiteX245" fmla="*/ 4441737 w 7467600"/>
              <a:gd name="connsiteY245" fmla="*/ 3399734 h 6858000"/>
              <a:gd name="connsiteX246" fmla="*/ 5425834 w 7467600"/>
              <a:gd name="connsiteY246" fmla="*/ 3162785 h 6858000"/>
              <a:gd name="connsiteX247" fmla="*/ 5401644 w 7467600"/>
              <a:gd name="connsiteY247" fmla="*/ 3617847 h 6858000"/>
              <a:gd name="connsiteX248" fmla="*/ 5467256 w 7467600"/>
              <a:gd name="connsiteY248" fmla="*/ 4175494 h 6858000"/>
              <a:gd name="connsiteX249" fmla="*/ 5448069 w 7467600"/>
              <a:gd name="connsiteY249" fmla="*/ 3567554 h 6858000"/>
              <a:gd name="connsiteX250" fmla="*/ 5425834 w 7467600"/>
              <a:gd name="connsiteY250" fmla="*/ 3162785 h 6858000"/>
              <a:gd name="connsiteX251" fmla="*/ 1318687 w 7467600"/>
              <a:gd name="connsiteY251" fmla="*/ 3113840 h 6858000"/>
              <a:gd name="connsiteX252" fmla="*/ 1066793 w 7467600"/>
              <a:gd name="connsiteY252" fmla="*/ 3212171 h 6858000"/>
              <a:gd name="connsiteX253" fmla="*/ 993319 w 7467600"/>
              <a:gd name="connsiteY253" fmla="*/ 3247648 h 6858000"/>
              <a:gd name="connsiteX254" fmla="*/ 853081 w 7467600"/>
              <a:gd name="connsiteY254" fmla="*/ 3312410 h 6858000"/>
              <a:gd name="connsiteX255" fmla="*/ 805957 w 7467600"/>
              <a:gd name="connsiteY255" fmla="*/ 3330443 h 6858000"/>
              <a:gd name="connsiteX256" fmla="*/ 1318687 w 7467600"/>
              <a:gd name="connsiteY256" fmla="*/ 3113840 h 6858000"/>
              <a:gd name="connsiteX257" fmla="*/ 5453702 w 7467600"/>
              <a:gd name="connsiteY257" fmla="*/ 3090882 h 6858000"/>
              <a:gd name="connsiteX258" fmla="*/ 5480135 w 7467600"/>
              <a:gd name="connsiteY258" fmla="*/ 3565802 h 6858000"/>
              <a:gd name="connsiteX259" fmla="*/ 5499023 w 7467600"/>
              <a:gd name="connsiteY259" fmla="*/ 4166310 h 6858000"/>
              <a:gd name="connsiteX260" fmla="*/ 5547022 w 7467600"/>
              <a:gd name="connsiteY260" fmla="*/ 3607838 h 6858000"/>
              <a:gd name="connsiteX261" fmla="*/ 5515964 w 7467600"/>
              <a:gd name="connsiteY261" fmla="*/ 3378541 h 6858000"/>
              <a:gd name="connsiteX262" fmla="*/ 5453702 w 7467600"/>
              <a:gd name="connsiteY262" fmla="*/ 3090882 h 6858000"/>
              <a:gd name="connsiteX263" fmla="*/ 1238695 w 7467600"/>
              <a:gd name="connsiteY263" fmla="*/ 3076820 h 6858000"/>
              <a:gd name="connsiteX264" fmla="*/ 716371 w 7467600"/>
              <a:gd name="connsiteY264" fmla="*/ 3293249 h 6858000"/>
              <a:gd name="connsiteX265" fmla="*/ 579522 w 7467600"/>
              <a:gd name="connsiteY265" fmla="*/ 3371759 h 6858000"/>
              <a:gd name="connsiteX266" fmla="*/ 600288 w 7467600"/>
              <a:gd name="connsiteY266" fmla="*/ 3365555 h 6858000"/>
              <a:gd name="connsiteX267" fmla="*/ 840692 w 7467600"/>
              <a:gd name="connsiteY267" fmla="*/ 3284921 h 6858000"/>
              <a:gd name="connsiteX268" fmla="*/ 979248 w 7467600"/>
              <a:gd name="connsiteY268" fmla="*/ 3221003 h 6858000"/>
              <a:gd name="connsiteX269" fmla="*/ 1053282 w 7467600"/>
              <a:gd name="connsiteY269" fmla="*/ 3185247 h 6858000"/>
              <a:gd name="connsiteX270" fmla="*/ 1320603 w 7467600"/>
              <a:gd name="connsiteY270" fmla="*/ 3081281 h 6858000"/>
              <a:gd name="connsiteX271" fmla="*/ 1238695 w 7467600"/>
              <a:gd name="connsiteY271" fmla="*/ 3076820 h 6858000"/>
              <a:gd name="connsiteX272" fmla="*/ 5425627 w 7467600"/>
              <a:gd name="connsiteY272" fmla="*/ 2954192 h 6858000"/>
              <a:gd name="connsiteX273" fmla="*/ 5470770 w 7467600"/>
              <a:gd name="connsiteY273" fmla="*/ 3005435 h 6858000"/>
              <a:gd name="connsiteX274" fmla="*/ 5519779 w 7467600"/>
              <a:gd name="connsiteY274" fmla="*/ 4359223 h 6858000"/>
              <a:gd name="connsiteX275" fmla="*/ 5520293 w 7467600"/>
              <a:gd name="connsiteY275" fmla="*/ 4360602 h 6858000"/>
              <a:gd name="connsiteX276" fmla="*/ 5767221 w 7467600"/>
              <a:gd name="connsiteY276" fmla="*/ 4665564 h 6858000"/>
              <a:gd name="connsiteX277" fmla="*/ 6937169 w 7467600"/>
              <a:gd name="connsiteY277" fmla="*/ 4815941 h 6858000"/>
              <a:gd name="connsiteX278" fmla="*/ 6953922 w 7467600"/>
              <a:gd name="connsiteY278" fmla="*/ 4890068 h 6858000"/>
              <a:gd name="connsiteX279" fmla="*/ 6071359 w 7467600"/>
              <a:gd name="connsiteY279" fmla="*/ 4770770 h 6858000"/>
              <a:gd name="connsiteX280" fmla="*/ 6038839 w 7467600"/>
              <a:gd name="connsiteY280" fmla="*/ 4764474 h 6858000"/>
              <a:gd name="connsiteX281" fmla="*/ 6038706 w 7467600"/>
              <a:gd name="connsiteY281" fmla="*/ 4763847 h 6858000"/>
              <a:gd name="connsiteX282" fmla="*/ 6037784 w 7467600"/>
              <a:gd name="connsiteY282" fmla="*/ 4764270 h 6858000"/>
              <a:gd name="connsiteX283" fmla="*/ 6038839 w 7467600"/>
              <a:gd name="connsiteY283" fmla="*/ 4764474 h 6858000"/>
              <a:gd name="connsiteX284" fmla="*/ 6040338 w 7467600"/>
              <a:gd name="connsiteY284" fmla="*/ 4771418 h 6858000"/>
              <a:gd name="connsiteX285" fmla="*/ 6024488 w 7467600"/>
              <a:gd name="connsiteY285" fmla="*/ 4809903 h 6858000"/>
              <a:gd name="connsiteX286" fmla="*/ 5599771 w 7467600"/>
              <a:gd name="connsiteY286" fmla="*/ 5509652 h 6858000"/>
              <a:gd name="connsiteX287" fmla="*/ 5548843 w 7467600"/>
              <a:gd name="connsiteY287" fmla="*/ 5563845 h 6858000"/>
              <a:gd name="connsiteX288" fmla="*/ 5940952 w 7467600"/>
              <a:gd name="connsiteY288" fmla="*/ 6250028 h 6858000"/>
              <a:gd name="connsiteX289" fmla="*/ 6043441 w 7467600"/>
              <a:gd name="connsiteY289" fmla="*/ 6665847 h 6858000"/>
              <a:gd name="connsiteX290" fmla="*/ 6093432 w 7467600"/>
              <a:gd name="connsiteY290" fmla="*/ 6858000 h 6858000"/>
              <a:gd name="connsiteX291" fmla="*/ 6034344 w 7467600"/>
              <a:gd name="connsiteY291" fmla="*/ 6858000 h 6858000"/>
              <a:gd name="connsiteX292" fmla="*/ 6026679 w 7467600"/>
              <a:gd name="connsiteY292" fmla="*/ 6836959 h 6858000"/>
              <a:gd name="connsiteX293" fmla="*/ 5800441 w 7467600"/>
              <a:gd name="connsiteY293" fmla="*/ 6335286 h 6858000"/>
              <a:gd name="connsiteX294" fmla="*/ 5526562 w 7467600"/>
              <a:gd name="connsiteY294" fmla="*/ 5705388 h 6858000"/>
              <a:gd name="connsiteX295" fmla="*/ 5519640 w 7467600"/>
              <a:gd name="connsiteY295" fmla="*/ 5683774 h 6858000"/>
              <a:gd name="connsiteX296" fmla="*/ 5844559 w 7467600"/>
              <a:gd name="connsiteY296" fmla="*/ 6553349 h 6858000"/>
              <a:gd name="connsiteX297" fmla="*/ 5975994 w 7467600"/>
              <a:gd name="connsiteY297" fmla="*/ 6858000 h 6858000"/>
              <a:gd name="connsiteX298" fmla="*/ 5898547 w 7467600"/>
              <a:gd name="connsiteY298" fmla="*/ 6858000 h 6858000"/>
              <a:gd name="connsiteX299" fmla="*/ 5682041 w 7467600"/>
              <a:gd name="connsiteY299" fmla="*/ 6355860 h 6858000"/>
              <a:gd name="connsiteX300" fmla="*/ 5461758 w 7467600"/>
              <a:gd name="connsiteY300" fmla="*/ 5820220 h 6858000"/>
              <a:gd name="connsiteX301" fmla="*/ 5237282 w 7467600"/>
              <a:gd name="connsiteY301" fmla="*/ 6579086 h 6858000"/>
              <a:gd name="connsiteX302" fmla="*/ 5115009 w 7467600"/>
              <a:gd name="connsiteY302" fmla="*/ 6858000 h 6858000"/>
              <a:gd name="connsiteX303" fmla="*/ 5028074 w 7467600"/>
              <a:gd name="connsiteY303" fmla="*/ 6858000 h 6858000"/>
              <a:gd name="connsiteX304" fmla="*/ 5079508 w 7467600"/>
              <a:gd name="connsiteY304" fmla="*/ 6749074 h 6858000"/>
              <a:gd name="connsiteX305" fmla="*/ 5371846 w 7467600"/>
              <a:gd name="connsiteY305" fmla="*/ 5924413 h 6858000"/>
              <a:gd name="connsiteX306" fmla="*/ 5270512 w 7467600"/>
              <a:gd name="connsiteY306" fmla="*/ 6138975 h 6858000"/>
              <a:gd name="connsiteX307" fmla="*/ 5062409 w 7467600"/>
              <a:gd name="connsiteY307" fmla="*/ 6653544 h 6858000"/>
              <a:gd name="connsiteX308" fmla="*/ 5036628 w 7467600"/>
              <a:gd name="connsiteY308" fmla="*/ 6754247 h 6858000"/>
              <a:gd name="connsiteX309" fmla="*/ 5009112 w 7467600"/>
              <a:gd name="connsiteY309" fmla="*/ 6858000 h 6858000"/>
              <a:gd name="connsiteX310" fmla="*/ 4976679 w 7467600"/>
              <a:gd name="connsiteY310" fmla="*/ 6858000 h 6858000"/>
              <a:gd name="connsiteX311" fmla="*/ 5006537 w 7467600"/>
              <a:gd name="connsiteY311" fmla="*/ 6747068 h 6858000"/>
              <a:gd name="connsiteX312" fmla="*/ 5032723 w 7467600"/>
              <a:gd name="connsiteY312" fmla="*/ 6644957 h 6858000"/>
              <a:gd name="connsiteX313" fmla="*/ 5242949 w 7467600"/>
              <a:gd name="connsiteY313" fmla="*/ 6125175 h 6858000"/>
              <a:gd name="connsiteX314" fmla="*/ 5286321 w 7467600"/>
              <a:gd name="connsiteY314" fmla="*/ 6033555 h 6858000"/>
              <a:gd name="connsiteX315" fmla="*/ 5008210 w 7467600"/>
              <a:gd name="connsiteY315" fmla="*/ 6649194 h 6858000"/>
              <a:gd name="connsiteX316" fmla="*/ 4986321 w 7467600"/>
              <a:gd name="connsiteY316" fmla="*/ 6765687 h 6858000"/>
              <a:gd name="connsiteX317" fmla="*/ 4973474 w 7467600"/>
              <a:gd name="connsiteY317" fmla="*/ 6858000 h 6858000"/>
              <a:gd name="connsiteX318" fmla="*/ 4907178 w 7467600"/>
              <a:gd name="connsiteY318" fmla="*/ 6858000 h 6858000"/>
              <a:gd name="connsiteX319" fmla="*/ 4910810 w 7467600"/>
              <a:gd name="connsiteY319" fmla="*/ 6829660 h 6858000"/>
              <a:gd name="connsiteX320" fmla="*/ 4987461 w 7467600"/>
              <a:gd name="connsiteY320" fmla="*/ 6432994 h 6858000"/>
              <a:gd name="connsiteX321" fmla="*/ 5179262 w 7467600"/>
              <a:gd name="connsiteY321" fmla="*/ 6035044 h 6858000"/>
              <a:gd name="connsiteX322" fmla="*/ 4689678 w 7467600"/>
              <a:gd name="connsiteY322" fmla="*/ 6440241 h 6858000"/>
              <a:gd name="connsiteX323" fmla="*/ 4477543 w 7467600"/>
              <a:gd name="connsiteY323" fmla="*/ 6674836 h 6858000"/>
              <a:gd name="connsiteX324" fmla="*/ 4329957 w 7467600"/>
              <a:gd name="connsiteY324" fmla="*/ 6858000 h 6858000"/>
              <a:gd name="connsiteX325" fmla="*/ 4218595 w 7467600"/>
              <a:gd name="connsiteY325" fmla="*/ 6858000 h 6858000"/>
              <a:gd name="connsiteX326" fmla="*/ 4368888 w 7467600"/>
              <a:gd name="connsiteY326" fmla="*/ 6668412 h 6858000"/>
              <a:gd name="connsiteX327" fmla="*/ 4563091 w 7467600"/>
              <a:gd name="connsiteY327" fmla="*/ 6442508 h 6858000"/>
              <a:gd name="connsiteX328" fmla="*/ 5387324 w 7467600"/>
              <a:gd name="connsiteY328" fmla="*/ 5705830 h 6858000"/>
              <a:gd name="connsiteX329" fmla="*/ 5073620 w 7467600"/>
              <a:gd name="connsiteY329" fmla="*/ 5955437 h 6858000"/>
              <a:gd name="connsiteX330" fmla="*/ 4689789 w 7467600"/>
              <a:gd name="connsiteY330" fmla="*/ 6268382 h 6858000"/>
              <a:gd name="connsiteX331" fmla="*/ 4418722 w 7467600"/>
              <a:gd name="connsiteY331" fmla="*/ 6570886 h 6858000"/>
              <a:gd name="connsiteX332" fmla="*/ 4214944 w 7467600"/>
              <a:gd name="connsiteY332" fmla="*/ 6858000 h 6858000"/>
              <a:gd name="connsiteX333" fmla="*/ 4177898 w 7467600"/>
              <a:gd name="connsiteY333" fmla="*/ 6858000 h 6858000"/>
              <a:gd name="connsiteX334" fmla="*/ 4391597 w 7467600"/>
              <a:gd name="connsiteY334" fmla="*/ 6556370 h 6858000"/>
              <a:gd name="connsiteX335" fmla="*/ 4668889 w 7467600"/>
              <a:gd name="connsiteY335" fmla="*/ 6246399 h 6858000"/>
              <a:gd name="connsiteX336" fmla="*/ 5055427 w 7467600"/>
              <a:gd name="connsiteY336" fmla="*/ 5931476 h 6858000"/>
              <a:gd name="connsiteX337" fmla="*/ 5371814 w 7467600"/>
              <a:gd name="connsiteY337" fmla="*/ 5678975 h 6858000"/>
              <a:gd name="connsiteX338" fmla="*/ 4987918 w 7467600"/>
              <a:gd name="connsiteY338" fmla="*/ 5838701 h 6858000"/>
              <a:gd name="connsiteX339" fmla="*/ 4317146 w 7467600"/>
              <a:gd name="connsiteY339" fmla="*/ 6587716 h 6858000"/>
              <a:gd name="connsiteX340" fmla="*/ 4171627 w 7467600"/>
              <a:gd name="connsiteY340" fmla="*/ 6858000 h 6858000"/>
              <a:gd name="connsiteX341" fmla="*/ 4081585 w 7467600"/>
              <a:gd name="connsiteY341" fmla="*/ 6858000 h 6858000"/>
              <a:gd name="connsiteX342" fmla="*/ 4238603 w 7467600"/>
              <a:gd name="connsiteY342" fmla="*/ 6559341 h 6858000"/>
              <a:gd name="connsiteX343" fmla="*/ 4778333 w 7467600"/>
              <a:gd name="connsiteY343" fmla="*/ 5873626 h 6858000"/>
              <a:gd name="connsiteX344" fmla="*/ 5414185 w 7467600"/>
              <a:gd name="connsiteY344" fmla="*/ 5573882 h 6858000"/>
              <a:gd name="connsiteX345" fmla="*/ 5959648 w 7467600"/>
              <a:gd name="connsiteY345" fmla="*/ 4760797 h 6858000"/>
              <a:gd name="connsiteX346" fmla="*/ 5355019 w 7467600"/>
              <a:gd name="connsiteY346" fmla="*/ 4734672 h 6858000"/>
              <a:gd name="connsiteX347" fmla="*/ 5083565 w 7467600"/>
              <a:gd name="connsiteY347" fmla="*/ 5179121 h 6858000"/>
              <a:gd name="connsiteX348" fmla="*/ 4713577 w 7467600"/>
              <a:gd name="connsiteY348" fmla="*/ 5616803 h 6858000"/>
              <a:gd name="connsiteX349" fmla="*/ 3989559 w 7467600"/>
              <a:gd name="connsiteY349" fmla="*/ 6145945 h 6858000"/>
              <a:gd name="connsiteX350" fmla="*/ 3939824 w 7467600"/>
              <a:gd name="connsiteY350" fmla="*/ 6066900 h 6858000"/>
              <a:gd name="connsiteX351" fmla="*/ 4584537 w 7467600"/>
              <a:gd name="connsiteY351" fmla="*/ 5324826 h 6858000"/>
              <a:gd name="connsiteX352" fmla="*/ 5037105 w 7467600"/>
              <a:gd name="connsiteY352" fmla="*/ 5088765 h 6858000"/>
              <a:gd name="connsiteX353" fmla="*/ 5039930 w 7467600"/>
              <a:gd name="connsiteY353" fmla="*/ 5089585 h 6858000"/>
              <a:gd name="connsiteX354" fmla="*/ 5263764 w 7467600"/>
              <a:gd name="connsiteY354" fmla="*/ 4735525 h 6858000"/>
              <a:gd name="connsiteX355" fmla="*/ 4086300 w 7467600"/>
              <a:gd name="connsiteY355" fmla="*/ 4884599 h 6858000"/>
              <a:gd name="connsiteX356" fmla="*/ 4085485 w 7467600"/>
              <a:gd name="connsiteY356" fmla="*/ 4899070 h 6858000"/>
              <a:gd name="connsiteX357" fmla="*/ 3871915 w 7467600"/>
              <a:gd name="connsiteY357" fmla="*/ 5253645 h 6858000"/>
              <a:gd name="connsiteX358" fmla="*/ 3799374 w 7467600"/>
              <a:gd name="connsiteY358" fmla="*/ 5466127 h 6858000"/>
              <a:gd name="connsiteX359" fmla="*/ 3498850 w 7467600"/>
              <a:gd name="connsiteY359" fmla="*/ 6661888 h 6858000"/>
              <a:gd name="connsiteX360" fmla="*/ 3399216 w 7467600"/>
              <a:gd name="connsiteY360" fmla="*/ 6858000 h 6858000"/>
              <a:gd name="connsiteX361" fmla="*/ 3303688 w 7467600"/>
              <a:gd name="connsiteY361" fmla="*/ 6858000 h 6858000"/>
              <a:gd name="connsiteX362" fmla="*/ 3391774 w 7467600"/>
              <a:gd name="connsiteY362" fmla="*/ 6697181 h 6858000"/>
              <a:gd name="connsiteX363" fmla="*/ 3735540 w 7467600"/>
              <a:gd name="connsiteY363" fmla="*/ 5546923 h 6858000"/>
              <a:gd name="connsiteX364" fmla="*/ 3729438 w 7467600"/>
              <a:gd name="connsiteY364" fmla="*/ 5569058 h 6858000"/>
              <a:gd name="connsiteX365" fmla="*/ 3707782 w 7467600"/>
              <a:gd name="connsiteY365" fmla="*/ 5644908 h 6858000"/>
              <a:gd name="connsiteX366" fmla="*/ 3583827 w 7467600"/>
              <a:gd name="connsiteY366" fmla="*/ 6039215 h 6858000"/>
              <a:gd name="connsiteX367" fmla="*/ 3547861 w 7467600"/>
              <a:gd name="connsiteY367" fmla="*/ 6129609 h 6858000"/>
              <a:gd name="connsiteX368" fmla="*/ 3490905 w 7467600"/>
              <a:gd name="connsiteY368" fmla="*/ 6277660 h 6858000"/>
              <a:gd name="connsiteX369" fmla="*/ 3455859 w 7467600"/>
              <a:gd name="connsiteY369" fmla="*/ 6391301 h 6858000"/>
              <a:gd name="connsiteX370" fmla="*/ 3429112 w 7467600"/>
              <a:gd name="connsiteY370" fmla="*/ 6479469 h 6858000"/>
              <a:gd name="connsiteX371" fmla="*/ 3304862 w 7467600"/>
              <a:gd name="connsiteY371" fmla="*/ 6796476 h 6858000"/>
              <a:gd name="connsiteX372" fmla="*/ 3276071 w 7467600"/>
              <a:gd name="connsiteY372" fmla="*/ 6858000 h 6858000"/>
              <a:gd name="connsiteX373" fmla="*/ 3240805 w 7467600"/>
              <a:gd name="connsiteY373" fmla="*/ 6858000 h 6858000"/>
              <a:gd name="connsiteX374" fmla="*/ 3275917 w 7467600"/>
              <a:gd name="connsiteY374" fmla="*/ 6783192 h 6858000"/>
              <a:gd name="connsiteX375" fmla="*/ 3399358 w 7467600"/>
              <a:gd name="connsiteY375" fmla="*/ 6469011 h 6858000"/>
              <a:gd name="connsiteX376" fmla="*/ 3425650 w 7467600"/>
              <a:gd name="connsiteY376" fmla="*/ 6381333 h 6858000"/>
              <a:gd name="connsiteX377" fmla="*/ 3460661 w 7467600"/>
              <a:gd name="connsiteY377" fmla="*/ 6266763 h 6858000"/>
              <a:gd name="connsiteX378" fmla="*/ 3518021 w 7467600"/>
              <a:gd name="connsiteY378" fmla="*/ 6117298 h 6858000"/>
              <a:gd name="connsiteX379" fmla="*/ 3554035 w 7467600"/>
              <a:gd name="connsiteY379" fmla="*/ 6027832 h 6858000"/>
              <a:gd name="connsiteX380" fmla="*/ 3677174 w 7467600"/>
              <a:gd name="connsiteY380" fmla="*/ 5636351 h 6858000"/>
              <a:gd name="connsiteX381" fmla="*/ 3698819 w 7467600"/>
              <a:gd name="connsiteY381" fmla="*/ 5560503 h 6858000"/>
              <a:gd name="connsiteX382" fmla="*/ 3702094 w 7467600"/>
              <a:gd name="connsiteY382" fmla="*/ 5549194 h 6858000"/>
              <a:gd name="connsiteX383" fmla="*/ 3398355 w 7467600"/>
              <a:gd name="connsiteY383" fmla="*/ 6094603 h 6858000"/>
              <a:gd name="connsiteX384" fmla="*/ 3193941 w 7467600"/>
              <a:gd name="connsiteY384" fmla="*/ 6798775 h 6858000"/>
              <a:gd name="connsiteX385" fmla="*/ 3184140 w 7467600"/>
              <a:gd name="connsiteY385" fmla="*/ 6858000 h 6858000"/>
              <a:gd name="connsiteX386" fmla="*/ 3099978 w 7467600"/>
              <a:gd name="connsiteY386" fmla="*/ 6858000 h 6858000"/>
              <a:gd name="connsiteX387" fmla="*/ 3101556 w 7467600"/>
              <a:gd name="connsiteY387" fmla="*/ 6843337 h 6858000"/>
              <a:gd name="connsiteX388" fmla="*/ 3370162 w 7467600"/>
              <a:gd name="connsiteY388" fmla="*/ 5785550 h 6858000"/>
              <a:gd name="connsiteX389" fmla="*/ 3746477 w 7467600"/>
              <a:gd name="connsiteY389" fmla="*/ 5377889 h 6858000"/>
              <a:gd name="connsiteX390" fmla="*/ 3863399 w 7467600"/>
              <a:gd name="connsiteY390" fmla="*/ 5087257 h 6858000"/>
              <a:gd name="connsiteX391" fmla="*/ 3968712 w 7467600"/>
              <a:gd name="connsiteY391" fmla="*/ 4913989 h 6858000"/>
              <a:gd name="connsiteX392" fmla="*/ 2792390 w 7467600"/>
              <a:gd name="connsiteY392" fmla="*/ 5382974 h 6858000"/>
              <a:gd name="connsiteX393" fmla="*/ 2714982 w 7467600"/>
              <a:gd name="connsiteY393" fmla="*/ 5427051 h 6858000"/>
              <a:gd name="connsiteX394" fmla="*/ 2813361 w 7467600"/>
              <a:gd name="connsiteY394" fmla="*/ 6023912 h 6858000"/>
              <a:gd name="connsiteX395" fmla="*/ 2688430 w 7467600"/>
              <a:gd name="connsiteY395" fmla="*/ 6801564 h 6858000"/>
              <a:gd name="connsiteX396" fmla="*/ 2629626 w 7467600"/>
              <a:gd name="connsiteY396" fmla="*/ 6763394 h 6858000"/>
              <a:gd name="connsiteX397" fmla="*/ 2565328 w 7467600"/>
              <a:gd name="connsiteY397" fmla="*/ 5516399 h 6858000"/>
              <a:gd name="connsiteX398" fmla="*/ 1922999 w 7467600"/>
              <a:gd name="connsiteY398" fmla="*/ 5980343 h 6858000"/>
              <a:gd name="connsiteX399" fmla="*/ 1950261 w 7467600"/>
              <a:gd name="connsiteY399" fmla="*/ 6405858 h 6858000"/>
              <a:gd name="connsiteX400" fmla="*/ 2365554 w 7467600"/>
              <a:gd name="connsiteY400" fmla="*/ 6759107 h 6858000"/>
              <a:gd name="connsiteX401" fmla="*/ 2424142 w 7467600"/>
              <a:gd name="connsiteY401" fmla="*/ 6858000 h 6858000"/>
              <a:gd name="connsiteX402" fmla="*/ 2395994 w 7467600"/>
              <a:gd name="connsiteY402" fmla="*/ 6858000 h 6858000"/>
              <a:gd name="connsiteX403" fmla="*/ 2392863 w 7467600"/>
              <a:gd name="connsiteY403" fmla="*/ 6852964 h 6858000"/>
              <a:gd name="connsiteX404" fmla="*/ 2017589 w 7467600"/>
              <a:gd name="connsiteY404" fmla="*/ 6493982 h 6858000"/>
              <a:gd name="connsiteX405" fmla="*/ 2147336 w 7467600"/>
              <a:gd name="connsiteY405" fmla="*/ 6594052 h 6858000"/>
              <a:gd name="connsiteX406" fmla="*/ 2207047 w 7467600"/>
              <a:gd name="connsiteY406" fmla="*/ 6654540 h 6858000"/>
              <a:gd name="connsiteX407" fmla="*/ 2299106 w 7467600"/>
              <a:gd name="connsiteY407" fmla="*/ 6778931 h 6858000"/>
              <a:gd name="connsiteX408" fmla="*/ 2314430 w 7467600"/>
              <a:gd name="connsiteY408" fmla="*/ 6801144 h 6858000"/>
              <a:gd name="connsiteX409" fmla="*/ 2352406 w 7467600"/>
              <a:gd name="connsiteY409" fmla="*/ 6858000 h 6858000"/>
              <a:gd name="connsiteX410" fmla="*/ 2314492 w 7467600"/>
              <a:gd name="connsiteY410" fmla="*/ 6858000 h 6858000"/>
              <a:gd name="connsiteX411" fmla="*/ 2288095 w 7467600"/>
              <a:gd name="connsiteY411" fmla="*/ 6818030 h 6858000"/>
              <a:gd name="connsiteX412" fmla="*/ 2272768 w 7467600"/>
              <a:gd name="connsiteY412" fmla="*/ 6795822 h 6858000"/>
              <a:gd name="connsiteX413" fmla="*/ 2182715 w 7467600"/>
              <a:gd name="connsiteY413" fmla="*/ 6675071 h 6858000"/>
              <a:gd name="connsiteX414" fmla="*/ 2032061 w 7467600"/>
              <a:gd name="connsiteY414" fmla="*/ 6541380 h 6858000"/>
              <a:gd name="connsiteX415" fmla="*/ 2257220 w 7467600"/>
              <a:gd name="connsiteY415" fmla="*/ 6826257 h 6858000"/>
              <a:gd name="connsiteX416" fmla="*/ 2281324 w 7467600"/>
              <a:gd name="connsiteY416" fmla="*/ 6858000 h 6858000"/>
              <a:gd name="connsiteX417" fmla="*/ 2242860 w 7467600"/>
              <a:gd name="connsiteY417" fmla="*/ 6858000 h 6858000"/>
              <a:gd name="connsiteX418" fmla="*/ 2232818 w 7467600"/>
              <a:gd name="connsiteY418" fmla="*/ 6844926 h 6858000"/>
              <a:gd name="connsiteX419" fmla="*/ 1990172 w 7467600"/>
              <a:gd name="connsiteY419" fmla="*/ 6542121 h 6858000"/>
              <a:gd name="connsiteX420" fmla="*/ 2124090 w 7467600"/>
              <a:gd name="connsiteY420" fmla="*/ 6761017 h 6858000"/>
              <a:gd name="connsiteX421" fmla="*/ 2200380 w 7467600"/>
              <a:gd name="connsiteY421" fmla="*/ 6858000 h 6858000"/>
              <a:gd name="connsiteX422" fmla="*/ 2147507 w 7467600"/>
              <a:gd name="connsiteY422" fmla="*/ 6858000 h 6858000"/>
              <a:gd name="connsiteX423" fmla="*/ 2070668 w 7467600"/>
              <a:gd name="connsiteY423" fmla="*/ 6761520 h 6858000"/>
              <a:gd name="connsiteX424" fmla="*/ 1975142 w 7467600"/>
              <a:gd name="connsiteY424" fmla="*/ 6585570 h 6858000"/>
              <a:gd name="connsiteX425" fmla="*/ 2050035 w 7467600"/>
              <a:gd name="connsiteY425" fmla="*/ 6813345 h 6858000"/>
              <a:gd name="connsiteX426" fmla="*/ 2063025 w 7467600"/>
              <a:gd name="connsiteY426" fmla="*/ 6858000 h 6858000"/>
              <a:gd name="connsiteX427" fmla="*/ 2021675 w 7467600"/>
              <a:gd name="connsiteY427" fmla="*/ 6858000 h 6858000"/>
              <a:gd name="connsiteX428" fmla="*/ 2019308 w 7467600"/>
              <a:gd name="connsiteY428" fmla="*/ 6847118 h 6858000"/>
              <a:gd name="connsiteX429" fmla="*/ 1938835 w 7467600"/>
              <a:gd name="connsiteY429" fmla="*/ 6551160 h 6858000"/>
              <a:gd name="connsiteX430" fmla="*/ 1953230 w 7467600"/>
              <a:gd name="connsiteY430" fmla="*/ 6759699 h 6858000"/>
              <a:gd name="connsiteX431" fmla="*/ 1956763 w 7467600"/>
              <a:gd name="connsiteY431" fmla="*/ 6778191 h 6858000"/>
              <a:gd name="connsiteX432" fmla="*/ 1967925 w 7467600"/>
              <a:gd name="connsiteY432" fmla="*/ 6858000 h 6858000"/>
              <a:gd name="connsiteX433" fmla="*/ 1936622 w 7467600"/>
              <a:gd name="connsiteY433" fmla="*/ 6858000 h 6858000"/>
              <a:gd name="connsiteX434" fmla="*/ 1926261 w 7467600"/>
              <a:gd name="connsiteY434" fmla="*/ 6784064 h 6858000"/>
              <a:gd name="connsiteX435" fmla="*/ 1922724 w 7467600"/>
              <a:gd name="connsiteY435" fmla="*/ 6765577 h 6858000"/>
              <a:gd name="connsiteX436" fmla="*/ 1904650 w 7467600"/>
              <a:gd name="connsiteY436" fmla="*/ 6639616 h 6858000"/>
              <a:gd name="connsiteX437" fmla="*/ 1885273 w 7467600"/>
              <a:gd name="connsiteY437" fmla="*/ 6858000 h 6858000"/>
              <a:gd name="connsiteX438" fmla="*/ 1854363 w 7467600"/>
              <a:gd name="connsiteY438" fmla="*/ 6858000 h 6858000"/>
              <a:gd name="connsiteX439" fmla="*/ 1880391 w 7467600"/>
              <a:gd name="connsiteY439" fmla="*/ 6603796 h 6858000"/>
              <a:gd name="connsiteX440" fmla="*/ 1818273 w 7467600"/>
              <a:gd name="connsiteY440" fmla="*/ 6715729 h 6858000"/>
              <a:gd name="connsiteX441" fmla="*/ 1794691 w 7467600"/>
              <a:gd name="connsiteY441" fmla="*/ 6843239 h 6858000"/>
              <a:gd name="connsiteX442" fmla="*/ 1794914 w 7467600"/>
              <a:gd name="connsiteY442" fmla="*/ 6858000 h 6858000"/>
              <a:gd name="connsiteX443" fmla="*/ 1746128 w 7467600"/>
              <a:gd name="connsiteY443" fmla="*/ 6858000 h 6858000"/>
              <a:gd name="connsiteX444" fmla="*/ 1753934 w 7467600"/>
              <a:gd name="connsiteY444" fmla="*/ 6724796 h 6858000"/>
              <a:gd name="connsiteX445" fmla="*/ 1792053 w 7467600"/>
              <a:gd name="connsiteY445" fmla="*/ 6572396 h 6858000"/>
              <a:gd name="connsiteX446" fmla="*/ 1862248 w 7467600"/>
              <a:gd name="connsiteY446" fmla="*/ 6266397 h 6858000"/>
              <a:gd name="connsiteX447" fmla="*/ 1862250 w 7467600"/>
              <a:gd name="connsiteY447" fmla="*/ 6033531 h 6858000"/>
              <a:gd name="connsiteX448" fmla="*/ 1211999 w 7467600"/>
              <a:gd name="connsiteY448" fmla="*/ 6683610 h 6858000"/>
              <a:gd name="connsiteX449" fmla="*/ 1213266 w 7467600"/>
              <a:gd name="connsiteY449" fmla="*/ 6691947 h 6858000"/>
              <a:gd name="connsiteX450" fmla="*/ 1203370 w 7467600"/>
              <a:gd name="connsiteY450" fmla="*/ 6850676 h 6858000"/>
              <a:gd name="connsiteX451" fmla="*/ 1203671 w 7467600"/>
              <a:gd name="connsiteY451" fmla="*/ 6858000 h 6858000"/>
              <a:gd name="connsiteX452" fmla="*/ 1143180 w 7467600"/>
              <a:gd name="connsiteY452" fmla="*/ 6858000 h 6858000"/>
              <a:gd name="connsiteX453" fmla="*/ 1142176 w 7467600"/>
              <a:gd name="connsiteY453" fmla="*/ 6766045 h 6858000"/>
              <a:gd name="connsiteX454" fmla="*/ 1067484 w 7467600"/>
              <a:gd name="connsiteY454" fmla="*/ 6858000 h 6858000"/>
              <a:gd name="connsiteX455" fmla="*/ 953928 w 7467600"/>
              <a:gd name="connsiteY455" fmla="*/ 6858000 h 6858000"/>
              <a:gd name="connsiteX456" fmla="*/ 959715 w 7467600"/>
              <a:gd name="connsiteY456" fmla="*/ 6850185 h 6858000"/>
              <a:gd name="connsiteX457" fmla="*/ 1483788 w 7467600"/>
              <a:gd name="connsiteY457" fmla="*/ 6259174 h 6858000"/>
              <a:gd name="connsiteX458" fmla="*/ 1100671 w 7467600"/>
              <a:gd name="connsiteY458" fmla="*/ 6252137 h 6858000"/>
              <a:gd name="connsiteX459" fmla="*/ 1090144 w 7467600"/>
              <a:gd name="connsiteY459" fmla="*/ 6256748 h 6858000"/>
              <a:gd name="connsiteX460" fmla="*/ 1095872 w 7467600"/>
              <a:gd name="connsiteY460" fmla="*/ 6271892 h 6858000"/>
              <a:gd name="connsiteX461" fmla="*/ 262785 w 7467600"/>
              <a:gd name="connsiteY461" fmla="*/ 6845450 h 6858000"/>
              <a:gd name="connsiteX462" fmla="*/ 209968 w 7467600"/>
              <a:gd name="connsiteY462" fmla="*/ 6770713 h 6858000"/>
              <a:gd name="connsiteX463" fmla="*/ 873460 w 7467600"/>
              <a:gd name="connsiteY463" fmla="*/ 6253768 h 6858000"/>
              <a:gd name="connsiteX464" fmla="*/ 192686 w 7467600"/>
              <a:gd name="connsiteY464" fmla="*/ 5849257 h 6858000"/>
              <a:gd name="connsiteX465" fmla="*/ 4696 w 7467600"/>
              <a:gd name="connsiteY465" fmla="*/ 5697668 h 6858000"/>
              <a:gd name="connsiteX466" fmla="*/ 0 w 7467600"/>
              <a:gd name="connsiteY466" fmla="*/ 5689984 h 6858000"/>
              <a:gd name="connsiteX467" fmla="*/ 0 w 7467600"/>
              <a:gd name="connsiteY467" fmla="*/ 5513472 h 6858000"/>
              <a:gd name="connsiteX468" fmla="*/ 174101 w 7467600"/>
              <a:gd name="connsiteY468" fmla="*/ 5620277 h 6858000"/>
              <a:gd name="connsiteX469" fmla="*/ 891800 w 7467600"/>
              <a:gd name="connsiteY469" fmla="*/ 6036935 h 6858000"/>
              <a:gd name="connsiteX470" fmla="*/ 1072219 w 7467600"/>
              <a:gd name="connsiteY470" fmla="*/ 6169443 h 6858000"/>
              <a:gd name="connsiteX471" fmla="*/ 1074117 w 7467600"/>
              <a:gd name="connsiteY471" fmla="*/ 6170301 h 6858000"/>
              <a:gd name="connsiteX472" fmla="*/ 1083114 w 7467600"/>
              <a:gd name="connsiteY472" fmla="*/ 6174131 h 6858000"/>
              <a:gd name="connsiteX473" fmla="*/ 1543010 w 7467600"/>
              <a:gd name="connsiteY473" fmla="*/ 6191140 h 6858000"/>
              <a:gd name="connsiteX474" fmla="*/ 1551080 w 7467600"/>
              <a:gd name="connsiteY474" fmla="*/ 6195006 h 6858000"/>
              <a:gd name="connsiteX475" fmla="*/ 2345443 w 7467600"/>
              <a:gd name="connsiteY475" fmla="*/ 5549882 h 6858000"/>
              <a:gd name="connsiteX476" fmla="*/ 1721499 w 7467600"/>
              <a:gd name="connsiteY476" fmla="*/ 5599969 h 6858000"/>
              <a:gd name="connsiteX477" fmla="*/ 767716 w 7467600"/>
              <a:gd name="connsiteY477" fmla="*/ 5472768 h 6858000"/>
              <a:gd name="connsiteX478" fmla="*/ 722147 w 7467600"/>
              <a:gd name="connsiteY478" fmla="*/ 5393091 h 6858000"/>
              <a:gd name="connsiteX479" fmla="*/ 1485552 w 7467600"/>
              <a:gd name="connsiteY479" fmla="*/ 5313202 h 6858000"/>
              <a:gd name="connsiteX480" fmla="*/ 2143004 w 7467600"/>
              <a:gd name="connsiteY480" fmla="*/ 5402420 h 6858000"/>
              <a:gd name="connsiteX481" fmla="*/ 1933391 w 7467600"/>
              <a:gd name="connsiteY481" fmla="*/ 5156971 h 6858000"/>
              <a:gd name="connsiteX482" fmla="*/ 1827118 w 7467600"/>
              <a:gd name="connsiteY482" fmla="*/ 4968410 h 6858000"/>
              <a:gd name="connsiteX483" fmla="*/ 1837349 w 7467600"/>
              <a:gd name="connsiteY483" fmla="*/ 4956357 h 6858000"/>
              <a:gd name="connsiteX484" fmla="*/ 2162835 w 7467600"/>
              <a:gd name="connsiteY484" fmla="*/ 5187853 h 6858000"/>
              <a:gd name="connsiteX485" fmla="*/ 2257167 w 7467600"/>
              <a:gd name="connsiteY485" fmla="*/ 5462123 h 6858000"/>
              <a:gd name="connsiteX486" fmla="*/ 2261598 w 7467600"/>
              <a:gd name="connsiteY486" fmla="*/ 5467998 h 6858000"/>
              <a:gd name="connsiteX487" fmla="*/ 2437177 w 7467600"/>
              <a:gd name="connsiteY487" fmla="*/ 5479608 h 6858000"/>
              <a:gd name="connsiteX488" fmla="*/ 2445247 w 7467600"/>
              <a:gd name="connsiteY488" fmla="*/ 5483476 h 6858000"/>
              <a:gd name="connsiteX489" fmla="*/ 2743626 w 7467600"/>
              <a:gd name="connsiteY489" fmla="*/ 5304819 h 6858000"/>
              <a:gd name="connsiteX490" fmla="*/ 3048102 w 7467600"/>
              <a:gd name="connsiteY490" fmla="*/ 5150595 h 6858000"/>
              <a:gd name="connsiteX491" fmla="*/ 1799414 w 7467600"/>
              <a:gd name="connsiteY491" fmla="*/ 4694732 h 6858000"/>
              <a:gd name="connsiteX492" fmla="*/ 1771735 w 7467600"/>
              <a:gd name="connsiteY492" fmla="*/ 4619929 h 6858000"/>
              <a:gd name="connsiteX493" fmla="*/ 3104273 w 7467600"/>
              <a:gd name="connsiteY493" fmla="*/ 5076159 h 6858000"/>
              <a:gd name="connsiteX494" fmla="*/ 3113245 w 7467600"/>
              <a:gd name="connsiteY494" fmla="*/ 5090705 h 6858000"/>
              <a:gd name="connsiteX495" fmla="*/ 3126294 w 7467600"/>
              <a:gd name="connsiteY495" fmla="*/ 5114400 h 6858000"/>
              <a:gd name="connsiteX496" fmla="*/ 3937433 w 7467600"/>
              <a:gd name="connsiteY496" fmla="*/ 4830473 h 6858000"/>
              <a:gd name="connsiteX497" fmla="*/ 3590475 w 7467600"/>
              <a:gd name="connsiteY497" fmla="*/ 4597974 h 6858000"/>
              <a:gd name="connsiteX498" fmla="*/ 3100264 w 7467600"/>
              <a:gd name="connsiteY498" fmla="*/ 4579845 h 6858000"/>
              <a:gd name="connsiteX499" fmla="*/ 2183576 w 7467600"/>
              <a:gd name="connsiteY499" fmla="*/ 4227150 h 6858000"/>
              <a:gd name="connsiteX500" fmla="*/ 2151029 w 7467600"/>
              <a:gd name="connsiteY500" fmla="*/ 4146947 h 6858000"/>
              <a:gd name="connsiteX501" fmla="*/ 3563434 w 7467600"/>
              <a:gd name="connsiteY501" fmla="*/ 4469115 h 6858000"/>
              <a:gd name="connsiteX502" fmla="*/ 3177952 w 7467600"/>
              <a:gd name="connsiteY502" fmla="*/ 3657386 h 6858000"/>
              <a:gd name="connsiteX503" fmla="*/ 3189263 w 7467600"/>
              <a:gd name="connsiteY503" fmla="*/ 3625726 h 6858000"/>
              <a:gd name="connsiteX504" fmla="*/ 3560912 w 7467600"/>
              <a:gd name="connsiteY504" fmla="*/ 4079863 h 6858000"/>
              <a:gd name="connsiteX505" fmla="*/ 3626636 w 7467600"/>
              <a:gd name="connsiteY505" fmla="*/ 4512230 h 6858000"/>
              <a:gd name="connsiteX506" fmla="*/ 3653088 w 7467600"/>
              <a:gd name="connsiteY506" fmla="*/ 4521417 h 6858000"/>
              <a:gd name="connsiteX507" fmla="*/ 3988128 w 7467600"/>
              <a:gd name="connsiteY507" fmla="*/ 4817267 h 6858000"/>
              <a:gd name="connsiteX508" fmla="*/ 4830582 w 7467600"/>
              <a:gd name="connsiteY508" fmla="*/ 4676000 h 6858000"/>
              <a:gd name="connsiteX509" fmla="*/ 4830100 w 7467600"/>
              <a:gd name="connsiteY509" fmla="*/ 4675554 h 6858000"/>
              <a:gd name="connsiteX510" fmla="*/ 4036318 w 7467600"/>
              <a:gd name="connsiteY510" fmla="*/ 4147013 h 6858000"/>
              <a:gd name="connsiteX511" fmla="*/ 3432098 w 7467600"/>
              <a:gd name="connsiteY511" fmla="*/ 3537312 h 6858000"/>
              <a:gd name="connsiteX512" fmla="*/ 3446761 w 7467600"/>
              <a:gd name="connsiteY512" fmla="*/ 3461278 h 6858000"/>
              <a:gd name="connsiteX513" fmla="*/ 4419733 w 7467600"/>
              <a:gd name="connsiteY513" fmla="*/ 3963555 h 6858000"/>
              <a:gd name="connsiteX514" fmla="*/ 4781371 w 7467600"/>
              <a:gd name="connsiteY514" fmla="*/ 4458604 h 6858000"/>
              <a:gd name="connsiteX515" fmla="*/ 4780440 w 7467600"/>
              <a:gd name="connsiteY515" fmla="*/ 4470290 h 6858000"/>
              <a:gd name="connsiteX516" fmla="*/ 4898954 w 7467600"/>
              <a:gd name="connsiteY516" fmla="*/ 4662092 h 6858000"/>
              <a:gd name="connsiteX517" fmla="*/ 4900699 w 7467600"/>
              <a:gd name="connsiteY517" fmla="*/ 4670867 h 6858000"/>
              <a:gd name="connsiteX518" fmla="*/ 5714511 w 7467600"/>
              <a:gd name="connsiteY518" fmla="*/ 4663483 h 6858000"/>
              <a:gd name="connsiteX519" fmla="*/ 5464793 w 7467600"/>
              <a:gd name="connsiteY519" fmla="*/ 4393556 h 6858000"/>
              <a:gd name="connsiteX520" fmla="*/ 5461897 w 7467600"/>
              <a:gd name="connsiteY520" fmla="*/ 4390879 h 6858000"/>
              <a:gd name="connsiteX521" fmla="*/ 4294126 w 7467600"/>
              <a:gd name="connsiteY521" fmla="*/ 3303048 h 6858000"/>
              <a:gd name="connsiteX522" fmla="*/ 4305321 w 7467600"/>
              <a:gd name="connsiteY522" fmla="*/ 3256953 h 6858000"/>
              <a:gd name="connsiteX523" fmla="*/ 4949299 w 7467600"/>
              <a:gd name="connsiteY523" fmla="*/ 3766336 h 6858000"/>
              <a:gd name="connsiteX524" fmla="*/ 5291452 w 7467600"/>
              <a:gd name="connsiteY524" fmla="*/ 4076801 h 6858000"/>
              <a:gd name="connsiteX525" fmla="*/ 5434998 w 7467600"/>
              <a:gd name="connsiteY525" fmla="*/ 4254100 h 6858000"/>
              <a:gd name="connsiteX526" fmla="*/ 5351015 w 7467600"/>
              <a:gd name="connsiteY526" fmla="*/ 3760989 h 6858000"/>
              <a:gd name="connsiteX527" fmla="*/ 5413780 w 7467600"/>
              <a:gd name="connsiteY527" fmla="*/ 2966265 h 6858000"/>
              <a:gd name="connsiteX528" fmla="*/ 5425627 w 7467600"/>
              <a:gd name="connsiteY528" fmla="*/ 2954192 h 6858000"/>
              <a:gd name="connsiteX529" fmla="*/ 6604735 w 7467600"/>
              <a:gd name="connsiteY529" fmla="*/ 2041381 h 6858000"/>
              <a:gd name="connsiteX530" fmla="*/ 7204487 w 7467600"/>
              <a:gd name="connsiteY530" fmla="*/ 2742112 h 6858000"/>
              <a:gd name="connsiteX531" fmla="*/ 7131592 w 7467600"/>
              <a:gd name="connsiteY531" fmla="*/ 2672096 h 6858000"/>
              <a:gd name="connsiteX532" fmla="*/ 6996344 w 7467600"/>
              <a:gd name="connsiteY532" fmla="*/ 2518310 h 6858000"/>
              <a:gd name="connsiteX533" fmla="*/ 6735495 w 7467600"/>
              <a:gd name="connsiteY533" fmla="*/ 2196890 h 6858000"/>
              <a:gd name="connsiteX534" fmla="*/ 6721901 w 7467600"/>
              <a:gd name="connsiteY534" fmla="*/ 2179274 h 6858000"/>
              <a:gd name="connsiteX535" fmla="*/ 6604735 w 7467600"/>
              <a:gd name="connsiteY535" fmla="*/ 2041381 h 6858000"/>
              <a:gd name="connsiteX536" fmla="*/ 6591670 w 7467600"/>
              <a:gd name="connsiteY536" fmla="*/ 1988277 h 6858000"/>
              <a:gd name="connsiteX537" fmla="*/ 6747349 w 7467600"/>
              <a:gd name="connsiteY537" fmla="*/ 2160069 h 6858000"/>
              <a:gd name="connsiteX538" fmla="*/ 6760943 w 7467600"/>
              <a:gd name="connsiteY538" fmla="*/ 2177686 h 6858000"/>
              <a:gd name="connsiteX539" fmla="*/ 7021065 w 7467600"/>
              <a:gd name="connsiteY539" fmla="*/ 2498102 h 6858000"/>
              <a:gd name="connsiteX540" fmla="*/ 7155223 w 7467600"/>
              <a:gd name="connsiteY540" fmla="*/ 2650386 h 6858000"/>
              <a:gd name="connsiteX541" fmla="*/ 7203167 w 7467600"/>
              <a:gd name="connsiteY541" fmla="*/ 2697288 h 6858000"/>
              <a:gd name="connsiteX542" fmla="*/ 6937703 w 7467600"/>
              <a:gd name="connsiteY542" fmla="*/ 2321981 h 6858000"/>
              <a:gd name="connsiteX543" fmla="*/ 6591670 w 7467600"/>
              <a:gd name="connsiteY543" fmla="*/ 1988277 h 6858000"/>
              <a:gd name="connsiteX544" fmla="*/ 5798671 w 7467600"/>
              <a:gd name="connsiteY544" fmla="*/ 1981601 h 6858000"/>
              <a:gd name="connsiteX545" fmla="*/ 5754709 w 7467600"/>
              <a:gd name="connsiteY545" fmla="*/ 2071454 h 6858000"/>
              <a:gd name="connsiteX546" fmla="*/ 5763044 w 7467600"/>
              <a:gd name="connsiteY546" fmla="*/ 2842206 h 6858000"/>
              <a:gd name="connsiteX547" fmla="*/ 5764974 w 7467600"/>
              <a:gd name="connsiteY547" fmla="*/ 2799609 h 6858000"/>
              <a:gd name="connsiteX548" fmla="*/ 5767665 w 7467600"/>
              <a:gd name="connsiteY548" fmla="*/ 2666409 h 6858000"/>
              <a:gd name="connsiteX549" fmla="*/ 5763055 w 7467600"/>
              <a:gd name="connsiteY549" fmla="*/ 2579705 h 6858000"/>
              <a:gd name="connsiteX550" fmla="*/ 5758079 w 7467600"/>
              <a:gd name="connsiteY550" fmla="*/ 2492508 h 6858000"/>
              <a:gd name="connsiteX551" fmla="*/ 5779325 w 7467600"/>
              <a:gd name="connsiteY551" fmla="*/ 2197069 h 6858000"/>
              <a:gd name="connsiteX552" fmla="*/ 5798671 w 7467600"/>
              <a:gd name="connsiteY552" fmla="*/ 1981601 h 6858000"/>
              <a:gd name="connsiteX553" fmla="*/ 5829202 w 7467600"/>
              <a:gd name="connsiteY553" fmla="*/ 1971679 h 6858000"/>
              <a:gd name="connsiteX554" fmla="*/ 5809558 w 7467600"/>
              <a:gd name="connsiteY554" fmla="*/ 2198043 h 6858000"/>
              <a:gd name="connsiteX555" fmla="*/ 5788653 w 7467600"/>
              <a:gd name="connsiteY555" fmla="*/ 2489430 h 6858000"/>
              <a:gd name="connsiteX556" fmla="*/ 5793439 w 7467600"/>
              <a:gd name="connsiteY556" fmla="*/ 2575235 h 6858000"/>
              <a:gd name="connsiteX557" fmla="*/ 5796837 w 7467600"/>
              <a:gd name="connsiteY557" fmla="*/ 2637633 h 6858000"/>
              <a:gd name="connsiteX558" fmla="*/ 5818614 w 7467600"/>
              <a:gd name="connsiteY558" fmla="*/ 2473055 h 6858000"/>
              <a:gd name="connsiteX559" fmla="*/ 5829202 w 7467600"/>
              <a:gd name="connsiteY559" fmla="*/ 1971679 h 6858000"/>
              <a:gd name="connsiteX560" fmla="*/ 5911389 w 7467600"/>
              <a:gd name="connsiteY560" fmla="*/ 1898371 h 6858000"/>
              <a:gd name="connsiteX561" fmla="*/ 6237627 w 7467600"/>
              <a:gd name="connsiteY561" fmla="*/ 2231921 h 6858000"/>
              <a:gd name="connsiteX562" fmla="*/ 5911389 w 7467600"/>
              <a:gd name="connsiteY562" fmla="*/ 1898371 h 6858000"/>
              <a:gd name="connsiteX563" fmla="*/ 6944437 w 7467600"/>
              <a:gd name="connsiteY563" fmla="*/ 1575402 h 6858000"/>
              <a:gd name="connsiteX564" fmla="*/ 6304730 w 7467600"/>
              <a:gd name="connsiteY564" fmla="*/ 1766654 h 6858000"/>
              <a:gd name="connsiteX565" fmla="*/ 6944437 w 7467600"/>
              <a:gd name="connsiteY565" fmla="*/ 1575402 h 6858000"/>
              <a:gd name="connsiteX566" fmla="*/ 7019523 w 7467600"/>
              <a:gd name="connsiteY566" fmla="*/ 1519450 h 6858000"/>
              <a:gd name="connsiteX567" fmla="*/ 6298091 w 7467600"/>
              <a:gd name="connsiteY567" fmla="*/ 1737122 h 6858000"/>
              <a:gd name="connsiteX568" fmla="*/ 7019523 w 7467600"/>
              <a:gd name="connsiteY568" fmla="*/ 1519450 h 6858000"/>
              <a:gd name="connsiteX569" fmla="*/ 2399523 w 7467600"/>
              <a:gd name="connsiteY569" fmla="*/ 1428234 h 6858000"/>
              <a:gd name="connsiteX570" fmla="*/ 2224982 w 7467600"/>
              <a:gd name="connsiteY570" fmla="*/ 1826201 h 6858000"/>
              <a:gd name="connsiteX571" fmla="*/ 2096099 w 7467600"/>
              <a:gd name="connsiteY571" fmla="*/ 2345900 h 6858000"/>
              <a:gd name="connsiteX572" fmla="*/ 2283317 w 7467600"/>
              <a:gd name="connsiteY572" fmla="*/ 1796925 h 6858000"/>
              <a:gd name="connsiteX573" fmla="*/ 2399523 w 7467600"/>
              <a:gd name="connsiteY573" fmla="*/ 1428234 h 6858000"/>
              <a:gd name="connsiteX574" fmla="*/ 2448558 w 7467600"/>
              <a:gd name="connsiteY574" fmla="*/ 1373435 h 6858000"/>
              <a:gd name="connsiteX575" fmla="*/ 2312521 w 7467600"/>
              <a:gd name="connsiteY575" fmla="*/ 1806140 h 6858000"/>
              <a:gd name="connsiteX576" fmla="*/ 2127533 w 7467600"/>
              <a:gd name="connsiteY576" fmla="*/ 2348380 h 6858000"/>
              <a:gd name="connsiteX577" fmla="*/ 2358080 w 7467600"/>
              <a:gd name="connsiteY577" fmla="*/ 1866134 h 6858000"/>
              <a:gd name="connsiteX578" fmla="*/ 2407436 w 7467600"/>
              <a:gd name="connsiteY578" fmla="*/ 1651070 h 6858000"/>
              <a:gd name="connsiteX579" fmla="*/ 2448558 w 7467600"/>
              <a:gd name="connsiteY579" fmla="*/ 1373435 h 6858000"/>
              <a:gd name="connsiteX580" fmla="*/ 278707 w 7467600"/>
              <a:gd name="connsiteY580" fmla="*/ 1352270 h 6858000"/>
              <a:gd name="connsiteX581" fmla="*/ 321570 w 7467600"/>
              <a:gd name="connsiteY581" fmla="*/ 1861610 h 6858000"/>
              <a:gd name="connsiteX582" fmla="*/ 294281 w 7467600"/>
              <a:gd name="connsiteY582" fmla="*/ 1440658 h 6858000"/>
              <a:gd name="connsiteX583" fmla="*/ 278707 w 7467600"/>
              <a:gd name="connsiteY583" fmla="*/ 1352270 h 6858000"/>
              <a:gd name="connsiteX584" fmla="*/ 1423821 w 7467600"/>
              <a:gd name="connsiteY584" fmla="*/ 1351958 h 6858000"/>
              <a:gd name="connsiteX585" fmla="*/ 1638521 w 7467600"/>
              <a:gd name="connsiteY585" fmla="*/ 1908470 h 6858000"/>
              <a:gd name="connsiteX586" fmla="*/ 1754199 w 7467600"/>
              <a:gd name="connsiteY586" fmla="*/ 2149284 h 6858000"/>
              <a:gd name="connsiteX587" fmla="*/ 1908359 w 7467600"/>
              <a:gd name="connsiteY587" fmla="*/ 2364988 h 6858000"/>
              <a:gd name="connsiteX588" fmla="*/ 1647661 w 7467600"/>
              <a:gd name="connsiteY588" fmla="*/ 1825945 h 6858000"/>
              <a:gd name="connsiteX589" fmla="*/ 1423821 w 7467600"/>
              <a:gd name="connsiteY589" fmla="*/ 1351958 h 6858000"/>
              <a:gd name="connsiteX590" fmla="*/ 1431890 w 7467600"/>
              <a:gd name="connsiteY590" fmla="*/ 1306475 h 6858000"/>
              <a:gd name="connsiteX591" fmla="*/ 1507597 w 7467600"/>
              <a:gd name="connsiteY591" fmla="*/ 1446132 h 6858000"/>
              <a:gd name="connsiteX592" fmla="*/ 1674586 w 7467600"/>
              <a:gd name="connsiteY592" fmla="*/ 1813832 h 6858000"/>
              <a:gd name="connsiteX593" fmla="*/ 1815950 w 7467600"/>
              <a:gd name="connsiteY593" fmla="*/ 2128564 h 6858000"/>
              <a:gd name="connsiteX594" fmla="*/ 1984242 w 7467600"/>
              <a:gd name="connsiteY594" fmla="*/ 2430829 h 6858000"/>
              <a:gd name="connsiteX595" fmla="*/ 2014023 w 7467600"/>
              <a:gd name="connsiteY595" fmla="*/ 2450995 h 6858000"/>
              <a:gd name="connsiteX596" fmla="*/ 1747337 w 7467600"/>
              <a:gd name="connsiteY596" fmla="*/ 1855264 h 6858000"/>
              <a:gd name="connsiteX597" fmla="*/ 1533749 w 7467600"/>
              <a:gd name="connsiteY597" fmla="*/ 1478656 h 6858000"/>
              <a:gd name="connsiteX598" fmla="*/ 1431890 w 7467600"/>
              <a:gd name="connsiteY598" fmla="*/ 1306475 h 6858000"/>
              <a:gd name="connsiteX599" fmla="*/ 5052692 w 7467600"/>
              <a:gd name="connsiteY599" fmla="*/ 1292994 h 6858000"/>
              <a:gd name="connsiteX600" fmla="*/ 5200661 w 7467600"/>
              <a:gd name="connsiteY600" fmla="*/ 1635186 h 6858000"/>
              <a:gd name="connsiteX601" fmla="*/ 5297138 w 7467600"/>
              <a:gd name="connsiteY601" fmla="*/ 1906351 h 6858000"/>
              <a:gd name="connsiteX602" fmla="*/ 5052692 w 7467600"/>
              <a:gd name="connsiteY602" fmla="*/ 1292994 h 6858000"/>
              <a:gd name="connsiteX603" fmla="*/ 5009948 w 7467600"/>
              <a:gd name="connsiteY603" fmla="*/ 1273619 h 6858000"/>
              <a:gd name="connsiteX604" fmla="*/ 5121777 w 7467600"/>
              <a:gd name="connsiteY604" fmla="*/ 1654213 h 6858000"/>
              <a:gd name="connsiteX605" fmla="*/ 5293545 w 7467600"/>
              <a:gd name="connsiteY605" fmla="*/ 2072247 h 6858000"/>
              <a:gd name="connsiteX606" fmla="*/ 5294042 w 7467600"/>
              <a:gd name="connsiteY606" fmla="*/ 2065019 h 6858000"/>
              <a:gd name="connsiteX607" fmla="*/ 5171936 w 7467600"/>
              <a:gd name="connsiteY607" fmla="*/ 1647613 h 6858000"/>
              <a:gd name="connsiteX608" fmla="*/ 5009948 w 7467600"/>
              <a:gd name="connsiteY608" fmla="*/ 1273619 h 6858000"/>
              <a:gd name="connsiteX609" fmla="*/ 655236 w 7467600"/>
              <a:gd name="connsiteY609" fmla="*/ 1268632 h 6858000"/>
              <a:gd name="connsiteX610" fmla="*/ 839521 w 7467600"/>
              <a:gd name="connsiteY610" fmla="*/ 1685315 h 6858000"/>
              <a:gd name="connsiteX611" fmla="*/ 1109416 w 7467600"/>
              <a:gd name="connsiteY611" fmla="*/ 2061663 h 6858000"/>
              <a:gd name="connsiteX612" fmla="*/ 1298300 w 7467600"/>
              <a:gd name="connsiteY612" fmla="*/ 2247742 h 6858000"/>
              <a:gd name="connsiteX613" fmla="*/ 1125871 w 7467600"/>
              <a:gd name="connsiteY613" fmla="*/ 1989513 h 6858000"/>
              <a:gd name="connsiteX614" fmla="*/ 981574 w 7467600"/>
              <a:gd name="connsiteY614" fmla="*/ 1783157 h 6858000"/>
              <a:gd name="connsiteX615" fmla="*/ 922198 w 7467600"/>
              <a:gd name="connsiteY615" fmla="*/ 1677437 h 6858000"/>
              <a:gd name="connsiteX616" fmla="*/ 869293 w 7467600"/>
              <a:gd name="connsiteY616" fmla="*/ 1583214 h 6858000"/>
              <a:gd name="connsiteX617" fmla="*/ 751431 w 7467600"/>
              <a:gd name="connsiteY617" fmla="*/ 1405731 h 6858000"/>
              <a:gd name="connsiteX618" fmla="*/ 655236 w 7467600"/>
              <a:gd name="connsiteY618" fmla="*/ 1268632 h 6858000"/>
              <a:gd name="connsiteX619" fmla="*/ 6516292 w 7467600"/>
              <a:gd name="connsiteY619" fmla="*/ 1263064 h 6858000"/>
              <a:gd name="connsiteX620" fmla="*/ 5736320 w 7467600"/>
              <a:gd name="connsiteY620" fmla="*/ 1501803 h 6858000"/>
              <a:gd name="connsiteX621" fmla="*/ 6516292 w 7467600"/>
              <a:gd name="connsiteY621" fmla="*/ 1263064 h 6858000"/>
              <a:gd name="connsiteX622" fmla="*/ 291466 w 7467600"/>
              <a:gd name="connsiteY622" fmla="*/ 1250369 h 6858000"/>
              <a:gd name="connsiteX623" fmla="*/ 323180 w 7467600"/>
              <a:gd name="connsiteY623" fmla="*/ 1435283 h 6858000"/>
              <a:gd name="connsiteX624" fmla="*/ 349381 w 7467600"/>
              <a:gd name="connsiteY624" fmla="*/ 1875041 h 6858000"/>
              <a:gd name="connsiteX625" fmla="*/ 374363 w 7467600"/>
              <a:gd name="connsiteY625" fmla="*/ 1506494 h 6858000"/>
              <a:gd name="connsiteX626" fmla="*/ 302168 w 7467600"/>
              <a:gd name="connsiteY626" fmla="*/ 1274495 h 6858000"/>
              <a:gd name="connsiteX627" fmla="*/ 291466 w 7467600"/>
              <a:gd name="connsiteY627" fmla="*/ 1250369 h 6858000"/>
              <a:gd name="connsiteX628" fmla="*/ 678222 w 7467600"/>
              <a:gd name="connsiteY628" fmla="*/ 1248670 h 6858000"/>
              <a:gd name="connsiteX629" fmla="*/ 775536 w 7467600"/>
              <a:gd name="connsiteY629" fmla="*/ 1388015 h 6858000"/>
              <a:gd name="connsiteX630" fmla="*/ 894529 w 7467600"/>
              <a:gd name="connsiteY630" fmla="*/ 1567739 h 6858000"/>
              <a:gd name="connsiteX631" fmla="*/ 948000 w 7467600"/>
              <a:gd name="connsiteY631" fmla="*/ 1663088 h 6858000"/>
              <a:gd name="connsiteX632" fmla="*/ 1006812 w 7467600"/>
              <a:gd name="connsiteY632" fmla="*/ 1767683 h 6858000"/>
              <a:gd name="connsiteX633" fmla="*/ 1149133 w 7467600"/>
              <a:gd name="connsiteY633" fmla="*/ 1971513 h 6858000"/>
              <a:gd name="connsiteX634" fmla="*/ 1333952 w 7467600"/>
              <a:gd name="connsiteY634" fmla="*/ 2251620 h 6858000"/>
              <a:gd name="connsiteX635" fmla="*/ 1337329 w 7467600"/>
              <a:gd name="connsiteY635" fmla="*/ 2258350 h 6858000"/>
              <a:gd name="connsiteX636" fmla="*/ 1014726 w 7467600"/>
              <a:gd name="connsiteY636" fmla="*/ 1615556 h 6858000"/>
              <a:gd name="connsiteX637" fmla="*/ 678222 w 7467600"/>
              <a:gd name="connsiteY637" fmla="*/ 1248670 h 6858000"/>
              <a:gd name="connsiteX638" fmla="*/ 6691602 w 7467600"/>
              <a:gd name="connsiteY638" fmla="*/ 1140573 h 6858000"/>
              <a:gd name="connsiteX639" fmla="*/ 6571100 w 7467600"/>
              <a:gd name="connsiteY639" fmla="*/ 1183662 h 6858000"/>
              <a:gd name="connsiteX640" fmla="*/ 6241687 w 7467600"/>
              <a:gd name="connsiteY640" fmla="*/ 1257600 h 6858000"/>
              <a:gd name="connsiteX641" fmla="*/ 5693009 w 7467600"/>
              <a:gd name="connsiteY641" fmla="*/ 1478256 h 6858000"/>
              <a:gd name="connsiteX642" fmla="*/ 6548420 w 7467600"/>
              <a:gd name="connsiteY642" fmla="*/ 1214599 h 6858000"/>
              <a:gd name="connsiteX643" fmla="*/ 6605473 w 7467600"/>
              <a:gd name="connsiteY643" fmla="*/ 1184686 h 6858000"/>
              <a:gd name="connsiteX644" fmla="*/ 6691602 w 7467600"/>
              <a:gd name="connsiteY644" fmla="*/ 1140573 h 6858000"/>
              <a:gd name="connsiteX645" fmla="*/ 4002475 w 7467600"/>
              <a:gd name="connsiteY645" fmla="*/ 1037802 h 6858000"/>
              <a:gd name="connsiteX646" fmla="*/ 4000324 w 7467600"/>
              <a:gd name="connsiteY646" fmla="*/ 1039362 h 6858000"/>
              <a:gd name="connsiteX647" fmla="*/ 4002862 w 7467600"/>
              <a:gd name="connsiteY647" fmla="*/ 1042866 h 6858000"/>
              <a:gd name="connsiteX648" fmla="*/ 4002475 w 7467600"/>
              <a:gd name="connsiteY648" fmla="*/ 1037802 h 6858000"/>
              <a:gd name="connsiteX649" fmla="*/ 506322 w 7467600"/>
              <a:gd name="connsiteY649" fmla="*/ 1020997 h 6858000"/>
              <a:gd name="connsiteX650" fmla="*/ 533068 w 7467600"/>
              <a:gd name="connsiteY650" fmla="*/ 1029409 h 6858000"/>
              <a:gd name="connsiteX651" fmla="*/ 1232525 w 7467600"/>
              <a:gd name="connsiteY651" fmla="*/ 1804675 h 6858000"/>
              <a:gd name="connsiteX652" fmla="*/ 1388858 w 7467600"/>
              <a:gd name="connsiteY652" fmla="*/ 2368011 h 6858000"/>
              <a:gd name="connsiteX653" fmla="*/ 1384098 w 7467600"/>
              <a:gd name="connsiteY653" fmla="*/ 2378125 h 6858000"/>
              <a:gd name="connsiteX654" fmla="*/ 1425393 w 7467600"/>
              <a:gd name="connsiteY654" fmla="*/ 2589124 h 6858000"/>
              <a:gd name="connsiteX655" fmla="*/ 1424001 w 7467600"/>
              <a:gd name="connsiteY655" fmla="*/ 2597541 h 6858000"/>
              <a:gd name="connsiteX656" fmla="*/ 2152729 w 7467600"/>
              <a:gd name="connsiteY656" fmla="*/ 2864487 h 6858000"/>
              <a:gd name="connsiteX657" fmla="*/ 2020609 w 7467600"/>
              <a:gd name="connsiteY657" fmla="*/ 2539671 h 6858000"/>
              <a:gd name="connsiteX658" fmla="*/ 2018920 w 7467600"/>
              <a:gd name="connsiteY658" fmla="*/ 2536309 h 6858000"/>
              <a:gd name="connsiteX659" fmla="*/ 1342441 w 7467600"/>
              <a:gd name="connsiteY659" fmla="*/ 1173017 h 6858000"/>
              <a:gd name="connsiteX660" fmla="*/ 1367925 w 7467600"/>
              <a:gd name="connsiteY660" fmla="*/ 1135648 h 6858000"/>
              <a:gd name="connsiteX661" fmla="*/ 1771401 w 7467600"/>
              <a:gd name="connsiteY661" fmla="*/ 1806673 h 6858000"/>
              <a:gd name="connsiteX662" fmla="*/ 1972385 w 7467600"/>
              <a:gd name="connsiteY662" fmla="*/ 2198735 h 6858000"/>
              <a:gd name="connsiteX663" fmla="*/ 2040892 w 7467600"/>
              <a:gd name="connsiteY663" fmla="*/ 2405205 h 6858000"/>
              <a:gd name="connsiteX664" fmla="*/ 2131689 w 7467600"/>
              <a:gd name="connsiteY664" fmla="*/ 1936926 h 6858000"/>
              <a:gd name="connsiteX665" fmla="*/ 2454820 w 7467600"/>
              <a:gd name="connsiteY665" fmla="*/ 1248808 h 6858000"/>
              <a:gd name="connsiteX666" fmla="*/ 2492512 w 7467600"/>
              <a:gd name="connsiteY666" fmla="*/ 1302920 h 6858000"/>
              <a:gd name="connsiteX667" fmla="*/ 2081216 w 7467600"/>
              <a:gd name="connsiteY667" fmla="*/ 2527513 h 6858000"/>
              <a:gd name="connsiteX668" fmla="*/ 2081211 w 7467600"/>
              <a:gd name="connsiteY668" fmla="*/ 2528916 h 6858000"/>
              <a:gd name="connsiteX669" fmla="*/ 2199067 w 7467600"/>
              <a:gd name="connsiteY669" fmla="*/ 2884061 h 6858000"/>
              <a:gd name="connsiteX670" fmla="*/ 3192586 w 7467600"/>
              <a:gd name="connsiteY670" fmla="*/ 3411496 h 6858000"/>
              <a:gd name="connsiteX671" fmla="*/ 3182620 w 7467600"/>
              <a:gd name="connsiteY671" fmla="*/ 3483279 h 6858000"/>
              <a:gd name="connsiteX672" fmla="*/ 2435119 w 7467600"/>
              <a:gd name="connsiteY672" fmla="*/ 3080173 h 6858000"/>
              <a:gd name="connsiteX673" fmla="*/ 2410152 w 7467600"/>
              <a:gd name="connsiteY673" fmla="*/ 3063751 h 6858000"/>
              <a:gd name="connsiteX674" fmla="*/ 2408099 w 7467600"/>
              <a:gd name="connsiteY674" fmla="*/ 3064403 h 6858000"/>
              <a:gd name="connsiteX675" fmla="*/ 2407218 w 7467600"/>
              <a:gd name="connsiteY675" fmla="*/ 3070324 h 6858000"/>
              <a:gd name="connsiteX676" fmla="*/ 2380138 w 7467600"/>
              <a:gd name="connsiteY676" fmla="*/ 3099341 h 6858000"/>
              <a:gd name="connsiteX677" fmla="*/ 1765923 w 7467600"/>
              <a:gd name="connsiteY677" fmla="*/ 3581043 h 6858000"/>
              <a:gd name="connsiteX678" fmla="*/ 1702258 w 7467600"/>
              <a:gd name="connsiteY678" fmla="*/ 3612286 h 6858000"/>
              <a:gd name="connsiteX679" fmla="*/ 1538370 w 7467600"/>
              <a:gd name="connsiteY679" fmla="*/ 3811804 h 6858000"/>
              <a:gd name="connsiteX680" fmla="*/ 542867 w 7467600"/>
              <a:gd name="connsiteY680" fmla="*/ 4944092 h 6858000"/>
              <a:gd name="connsiteX681" fmla="*/ 515800 w 7467600"/>
              <a:gd name="connsiteY681" fmla="*/ 4862180 h 6858000"/>
              <a:gd name="connsiteX682" fmla="*/ 909145 w 7467600"/>
              <a:gd name="connsiteY682" fmla="*/ 4199225 h 6858000"/>
              <a:gd name="connsiteX683" fmla="*/ 1214067 w 7467600"/>
              <a:gd name="connsiteY683" fmla="*/ 3908561 h 6858000"/>
              <a:gd name="connsiteX684" fmla="*/ 640967 w 7467600"/>
              <a:gd name="connsiteY684" fmla="*/ 4105601 h 6858000"/>
              <a:gd name="connsiteX685" fmla="*/ 112563 w 7467600"/>
              <a:gd name="connsiteY685" fmla="*/ 4396952 h 6858000"/>
              <a:gd name="connsiteX686" fmla="*/ 0 w 7467600"/>
              <a:gd name="connsiteY686" fmla="*/ 4466006 h 6858000"/>
              <a:gd name="connsiteX687" fmla="*/ 0 w 7467600"/>
              <a:gd name="connsiteY687" fmla="*/ 4233763 h 6858000"/>
              <a:gd name="connsiteX688" fmla="*/ 36881 w 7467600"/>
              <a:gd name="connsiteY688" fmla="*/ 4200118 h 6858000"/>
              <a:gd name="connsiteX689" fmla="*/ 910534 w 7467600"/>
              <a:gd name="connsiteY689" fmla="*/ 3629753 h 6858000"/>
              <a:gd name="connsiteX690" fmla="*/ 1578717 w 7467600"/>
              <a:gd name="connsiteY690" fmla="*/ 3575982 h 6858000"/>
              <a:gd name="connsiteX691" fmla="*/ 2338780 w 7467600"/>
              <a:gd name="connsiteY691" fmla="*/ 3033725 h 6858000"/>
              <a:gd name="connsiteX692" fmla="*/ 1807991 w 7467600"/>
              <a:gd name="connsiteY692" fmla="*/ 2807184 h 6858000"/>
              <a:gd name="connsiteX693" fmla="*/ 1416358 w 7467600"/>
              <a:gd name="connsiteY693" fmla="*/ 3112571 h 6858000"/>
              <a:gd name="connsiteX694" fmla="*/ 939066 w 7467600"/>
              <a:gd name="connsiteY694" fmla="*/ 3378798 h 6858000"/>
              <a:gd name="connsiteX695" fmla="*/ 115099 w 7467600"/>
              <a:gd name="connsiteY695" fmla="*/ 3607650 h 6858000"/>
              <a:gd name="connsiteX696" fmla="*/ 97284 w 7467600"/>
              <a:gd name="connsiteY696" fmla="*/ 3520393 h 6858000"/>
              <a:gd name="connsiteX697" fmla="*/ 922050 w 7467600"/>
              <a:gd name="connsiteY697" fmla="*/ 3074867 h 6858000"/>
              <a:gd name="connsiteX698" fmla="*/ 1405265 w 7467600"/>
              <a:gd name="connsiteY698" fmla="*/ 3016319 h 6858000"/>
              <a:gd name="connsiteX699" fmla="*/ 1407512 w 7467600"/>
              <a:gd name="connsiteY699" fmla="*/ 3018001 h 6858000"/>
              <a:gd name="connsiteX700" fmla="*/ 1726266 w 7467600"/>
              <a:gd name="connsiteY700" fmla="*/ 2777274 h 6858000"/>
              <a:gd name="connsiteX701" fmla="*/ 625390 w 7467600"/>
              <a:gd name="connsiteY701" fmla="*/ 2514541 h 6858000"/>
              <a:gd name="connsiteX702" fmla="*/ 619799 w 7467600"/>
              <a:gd name="connsiteY702" fmla="*/ 2527180 h 6858000"/>
              <a:gd name="connsiteX703" fmla="*/ 310030 w 7467600"/>
              <a:gd name="connsiteY703" fmla="*/ 2771818 h 6858000"/>
              <a:gd name="connsiteX704" fmla="*/ 173877 w 7467600"/>
              <a:gd name="connsiteY704" fmla="*/ 2937056 h 6858000"/>
              <a:gd name="connsiteX705" fmla="*/ 77889 w 7467600"/>
              <a:gd name="connsiteY705" fmla="*/ 3138440 h 6858000"/>
              <a:gd name="connsiteX706" fmla="*/ 0 w 7467600"/>
              <a:gd name="connsiteY706" fmla="*/ 3271395 h 6858000"/>
              <a:gd name="connsiteX707" fmla="*/ 0 w 7467600"/>
              <a:gd name="connsiteY707" fmla="*/ 3153002 h 6858000"/>
              <a:gd name="connsiteX708" fmla="*/ 2386 w 7467600"/>
              <a:gd name="connsiteY708" fmla="*/ 3149203 h 6858000"/>
              <a:gd name="connsiteX709" fmla="*/ 89753 w 7467600"/>
              <a:gd name="connsiteY709" fmla="*/ 2987702 h 6858000"/>
              <a:gd name="connsiteX710" fmla="*/ 76869 w 7467600"/>
              <a:gd name="connsiteY710" fmla="*/ 3005404 h 6858000"/>
              <a:gd name="connsiteX711" fmla="*/ 32049 w 7467600"/>
              <a:gd name="connsiteY711" fmla="*/ 3065814 h 6858000"/>
              <a:gd name="connsiteX712" fmla="*/ 0 w 7467600"/>
              <a:gd name="connsiteY712" fmla="*/ 3108744 h 6858000"/>
              <a:gd name="connsiteX713" fmla="*/ 0 w 7467600"/>
              <a:gd name="connsiteY713" fmla="*/ 3058059 h 6858000"/>
              <a:gd name="connsiteX714" fmla="*/ 7610 w 7467600"/>
              <a:gd name="connsiteY714" fmla="*/ 3047889 h 6858000"/>
              <a:gd name="connsiteX715" fmla="*/ 52419 w 7467600"/>
              <a:gd name="connsiteY715" fmla="*/ 2987479 h 6858000"/>
              <a:gd name="connsiteX716" fmla="*/ 59142 w 7467600"/>
              <a:gd name="connsiteY716" fmla="*/ 2978488 h 6858000"/>
              <a:gd name="connsiteX717" fmla="*/ 0 w 7467600"/>
              <a:gd name="connsiteY717" fmla="*/ 3015334 h 6858000"/>
              <a:gd name="connsiteX718" fmla="*/ 0 w 7467600"/>
              <a:gd name="connsiteY718" fmla="*/ 2914286 h 6858000"/>
              <a:gd name="connsiteX719" fmla="*/ 36383 w 7467600"/>
              <a:gd name="connsiteY719" fmla="*/ 2901128 h 6858000"/>
              <a:gd name="connsiteX720" fmla="*/ 156329 w 7467600"/>
              <a:gd name="connsiteY720" fmla="*/ 2840533 h 6858000"/>
              <a:gd name="connsiteX721" fmla="*/ 358355 w 7467600"/>
              <a:gd name="connsiteY721" fmla="*/ 2620471 h 6858000"/>
              <a:gd name="connsiteX722" fmla="*/ 510577 w 7467600"/>
              <a:gd name="connsiteY722" fmla="*/ 2501244 h 6858000"/>
              <a:gd name="connsiteX723" fmla="*/ 211967 w 7467600"/>
              <a:gd name="connsiteY723" fmla="*/ 2479171 h 6858000"/>
              <a:gd name="connsiteX724" fmla="*/ 0 w 7467600"/>
              <a:gd name="connsiteY724" fmla="*/ 2476398 h 6858000"/>
              <a:gd name="connsiteX725" fmla="*/ 0 w 7467600"/>
              <a:gd name="connsiteY725" fmla="*/ 2389189 h 6858000"/>
              <a:gd name="connsiteX726" fmla="*/ 103062 w 7467600"/>
              <a:gd name="connsiteY726" fmla="*/ 2389518 h 6858000"/>
              <a:gd name="connsiteX727" fmla="*/ 510734 w 7467600"/>
              <a:gd name="connsiteY727" fmla="*/ 2416201 h 6858000"/>
              <a:gd name="connsiteX728" fmla="*/ 279257 w 7467600"/>
              <a:gd name="connsiteY728" fmla="*/ 2092102 h 6858000"/>
              <a:gd name="connsiteX729" fmla="*/ 65265 w 7467600"/>
              <a:gd name="connsiteY729" fmla="*/ 2006049 h 6858000"/>
              <a:gd name="connsiteX730" fmla="*/ 0 w 7467600"/>
              <a:gd name="connsiteY730" fmla="*/ 1982532 h 6858000"/>
              <a:gd name="connsiteX731" fmla="*/ 0 w 7467600"/>
              <a:gd name="connsiteY731" fmla="*/ 1912789 h 6858000"/>
              <a:gd name="connsiteX732" fmla="*/ 97460 w 7467600"/>
              <a:gd name="connsiteY732" fmla="*/ 1953725 h 6858000"/>
              <a:gd name="connsiteX733" fmla="*/ 221272 w 7467600"/>
              <a:gd name="connsiteY733" fmla="*/ 1980766 h 6858000"/>
              <a:gd name="connsiteX734" fmla="*/ 116765 w 7467600"/>
              <a:gd name="connsiteY734" fmla="*/ 1911033 h 6858000"/>
              <a:gd name="connsiteX735" fmla="*/ 16405 w 7467600"/>
              <a:gd name="connsiteY735" fmla="*/ 1803412 h 6858000"/>
              <a:gd name="connsiteX736" fmla="*/ 0 w 7467600"/>
              <a:gd name="connsiteY736" fmla="*/ 1784777 h 6858000"/>
              <a:gd name="connsiteX737" fmla="*/ 0 w 7467600"/>
              <a:gd name="connsiteY737" fmla="*/ 1740082 h 6858000"/>
              <a:gd name="connsiteX738" fmla="*/ 39394 w 7467600"/>
              <a:gd name="connsiteY738" fmla="*/ 1784856 h 6858000"/>
              <a:gd name="connsiteX739" fmla="*/ 135813 w 7467600"/>
              <a:gd name="connsiteY739" fmla="*/ 1888838 h 6858000"/>
              <a:gd name="connsiteX740" fmla="*/ 242575 w 7467600"/>
              <a:gd name="connsiteY740" fmla="*/ 1958841 h 6858000"/>
              <a:gd name="connsiteX741" fmla="*/ 82197 w 7467600"/>
              <a:gd name="connsiteY741" fmla="*/ 1754826 h 6858000"/>
              <a:gd name="connsiteX742" fmla="*/ 0 w 7467600"/>
              <a:gd name="connsiteY742" fmla="*/ 1679650 h 6858000"/>
              <a:gd name="connsiteX743" fmla="*/ 0 w 7467600"/>
              <a:gd name="connsiteY743" fmla="*/ 1602463 h 6858000"/>
              <a:gd name="connsiteX744" fmla="*/ 84689 w 7467600"/>
              <a:gd name="connsiteY744" fmla="*/ 1677442 h 6858000"/>
              <a:gd name="connsiteX745" fmla="*/ 298437 w 7467600"/>
              <a:gd name="connsiteY745" fmla="*/ 1968019 h 6858000"/>
              <a:gd name="connsiteX746" fmla="*/ 227269 w 7467600"/>
              <a:gd name="connsiteY746" fmla="*/ 1114064 h 6858000"/>
              <a:gd name="connsiteX747" fmla="*/ 248003 w 7467600"/>
              <a:gd name="connsiteY747" fmla="*/ 1089613 h 6858000"/>
              <a:gd name="connsiteX748" fmla="*/ 427020 w 7467600"/>
              <a:gd name="connsiteY748" fmla="*/ 1619803 h 6858000"/>
              <a:gd name="connsiteX749" fmla="*/ 340345 w 7467600"/>
              <a:gd name="connsiteY749" fmla="*/ 2027739 h 6858000"/>
              <a:gd name="connsiteX750" fmla="*/ 360865 w 7467600"/>
              <a:gd name="connsiteY750" fmla="*/ 2044827 h 6858000"/>
              <a:gd name="connsiteX751" fmla="*/ 560414 w 7467600"/>
              <a:gd name="connsiteY751" fmla="*/ 2421457 h 6858000"/>
              <a:gd name="connsiteX752" fmla="*/ 1359703 w 7467600"/>
              <a:gd name="connsiteY752" fmla="*/ 2578554 h 6858000"/>
              <a:gd name="connsiteX753" fmla="*/ 1359422 w 7467600"/>
              <a:gd name="connsiteY753" fmla="*/ 2577994 h 6858000"/>
              <a:gd name="connsiteX754" fmla="*/ 828701 w 7467600"/>
              <a:gd name="connsiteY754" fmla="*/ 1839520 h 6858000"/>
              <a:gd name="connsiteX755" fmla="*/ 494427 w 7467600"/>
              <a:gd name="connsiteY755" fmla="*/ 1092333 h 6858000"/>
              <a:gd name="connsiteX756" fmla="*/ 506322 w 7467600"/>
              <a:gd name="connsiteY756" fmla="*/ 1020997 h 6858000"/>
              <a:gd name="connsiteX757" fmla="*/ 4570198 w 7467600"/>
              <a:gd name="connsiteY757" fmla="*/ 978081 h 6858000"/>
              <a:gd name="connsiteX758" fmla="*/ 4523691 w 7467600"/>
              <a:gd name="connsiteY758" fmla="*/ 1127776 h 6858000"/>
              <a:gd name="connsiteX759" fmla="*/ 4509875 w 7467600"/>
              <a:gd name="connsiteY759" fmla="*/ 1167552 h 6858000"/>
              <a:gd name="connsiteX760" fmla="*/ 4478168 w 7467600"/>
              <a:gd name="connsiteY760" fmla="*/ 1260735 h 6858000"/>
              <a:gd name="connsiteX761" fmla="*/ 4409309 w 7467600"/>
              <a:gd name="connsiteY761" fmla="*/ 1666996 h 6858000"/>
              <a:gd name="connsiteX762" fmla="*/ 4370031 w 7467600"/>
              <a:gd name="connsiteY762" fmla="*/ 1955666 h 6858000"/>
              <a:gd name="connsiteX763" fmla="*/ 4570198 w 7467600"/>
              <a:gd name="connsiteY763" fmla="*/ 978081 h 6858000"/>
              <a:gd name="connsiteX764" fmla="*/ 4557898 w 7467600"/>
              <a:gd name="connsiteY764" fmla="*/ 900011 h 6858000"/>
              <a:gd name="connsiteX765" fmla="*/ 4344840 w 7467600"/>
              <a:gd name="connsiteY765" fmla="*/ 1922038 h 6858000"/>
              <a:gd name="connsiteX766" fmla="*/ 4378710 w 7467600"/>
              <a:gd name="connsiteY766" fmla="*/ 1665516 h 6858000"/>
              <a:gd name="connsiteX767" fmla="*/ 4448798 w 7467600"/>
              <a:gd name="connsiteY767" fmla="*/ 1253024 h 6858000"/>
              <a:gd name="connsiteX768" fmla="*/ 4480315 w 7467600"/>
              <a:gd name="connsiteY768" fmla="*/ 1158454 h 6858000"/>
              <a:gd name="connsiteX769" fmla="*/ 4494133 w 7467600"/>
              <a:gd name="connsiteY769" fmla="*/ 1118676 h 6858000"/>
              <a:gd name="connsiteX770" fmla="*/ 4557898 w 7467600"/>
              <a:gd name="connsiteY770" fmla="*/ 900011 h 6858000"/>
              <a:gd name="connsiteX771" fmla="*/ 5870151 w 7467600"/>
              <a:gd name="connsiteY771" fmla="*/ 898890 h 6858000"/>
              <a:gd name="connsiteX772" fmla="*/ 5861335 w 7467600"/>
              <a:gd name="connsiteY772" fmla="*/ 899177 h 6858000"/>
              <a:gd name="connsiteX773" fmla="*/ 5843702 w 7467600"/>
              <a:gd name="connsiteY773" fmla="*/ 899748 h 6858000"/>
              <a:gd name="connsiteX774" fmla="*/ 5651107 w 7467600"/>
              <a:gd name="connsiteY774" fmla="*/ 920306 h 6858000"/>
              <a:gd name="connsiteX775" fmla="*/ 5459407 w 7467600"/>
              <a:gd name="connsiteY775" fmla="*/ 940975 h 6858000"/>
              <a:gd name="connsiteX776" fmla="*/ 5374846 w 7467600"/>
              <a:gd name="connsiteY776" fmla="*/ 941988 h 6858000"/>
              <a:gd name="connsiteX777" fmla="*/ 5256105 w 7467600"/>
              <a:gd name="connsiteY777" fmla="*/ 945632 h 6858000"/>
              <a:gd name="connsiteX778" fmla="*/ 5107071 w 7467600"/>
              <a:gd name="connsiteY778" fmla="*/ 969720 h 6858000"/>
              <a:gd name="connsiteX779" fmla="*/ 4998681 w 7467600"/>
              <a:gd name="connsiteY779" fmla="*/ 988771 h 6858000"/>
              <a:gd name="connsiteX780" fmla="*/ 5870151 w 7467600"/>
              <a:gd name="connsiteY780" fmla="*/ 898890 h 6858000"/>
              <a:gd name="connsiteX781" fmla="*/ 5504425 w 7467600"/>
              <a:gd name="connsiteY781" fmla="*/ 848067 h 6858000"/>
              <a:gd name="connsiteX782" fmla="*/ 4968849 w 7467600"/>
              <a:gd name="connsiteY782" fmla="*/ 962318 h 6858000"/>
              <a:gd name="connsiteX783" fmla="*/ 5104039 w 7467600"/>
              <a:gd name="connsiteY783" fmla="*/ 940634 h 6858000"/>
              <a:gd name="connsiteX784" fmla="*/ 5256311 w 7467600"/>
              <a:gd name="connsiteY784" fmla="*/ 916490 h 6858000"/>
              <a:gd name="connsiteX785" fmla="*/ 5377381 w 7467600"/>
              <a:gd name="connsiteY785" fmla="*/ 912671 h 6858000"/>
              <a:gd name="connsiteX786" fmla="*/ 5460148 w 7467600"/>
              <a:gd name="connsiteY786" fmla="*/ 911442 h 6858000"/>
              <a:gd name="connsiteX787" fmla="*/ 5648971 w 7467600"/>
              <a:gd name="connsiteY787" fmla="*/ 891331 h 6858000"/>
              <a:gd name="connsiteX788" fmla="*/ 5844807 w 7467600"/>
              <a:gd name="connsiteY788" fmla="*/ 870718 h 6858000"/>
              <a:gd name="connsiteX789" fmla="*/ 5862975 w 7467600"/>
              <a:gd name="connsiteY789" fmla="*/ 869756 h 6858000"/>
              <a:gd name="connsiteX790" fmla="*/ 5920887 w 7467600"/>
              <a:gd name="connsiteY790" fmla="*/ 865929 h 6858000"/>
              <a:gd name="connsiteX791" fmla="*/ 5504425 w 7467600"/>
              <a:gd name="connsiteY791" fmla="*/ 848067 h 6858000"/>
              <a:gd name="connsiteX792" fmla="*/ 3607114 w 7467600"/>
              <a:gd name="connsiteY792" fmla="*/ 467441 h 6858000"/>
              <a:gd name="connsiteX793" fmla="*/ 3296242 w 7467600"/>
              <a:gd name="connsiteY793" fmla="*/ 807991 h 6858000"/>
              <a:gd name="connsiteX794" fmla="*/ 3174674 w 7467600"/>
              <a:gd name="connsiteY794" fmla="*/ 919759 h 6858000"/>
              <a:gd name="connsiteX795" fmla="*/ 3042978 w 7467600"/>
              <a:gd name="connsiteY795" fmla="*/ 1054894 h 6858000"/>
              <a:gd name="connsiteX796" fmla="*/ 2968914 w 7467600"/>
              <a:gd name="connsiteY796" fmla="*/ 1133756 h 6858000"/>
              <a:gd name="connsiteX797" fmla="*/ 3103823 w 7467600"/>
              <a:gd name="connsiteY797" fmla="*/ 1026814 h 6858000"/>
              <a:gd name="connsiteX798" fmla="*/ 3607114 w 7467600"/>
              <a:gd name="connsiteY798" fmla="*/ 467441 h 6858000"/>
              <a:gd name="connsiteX799" fmla="*/ 3744487 w 7467600"/>
              <a:gd name="connsiteY799" fmla="*/ 383136 h 6858000"/>
              <a:gd name="connsiteX800" fmla="*/ 3970213 w 7467600"/>
              <a:gd name="connsiteY800" fmla="*/ 995559 h 6858000"/>
              <a:gd name="connsiteX801" fmla="*/ 3744487 w 7467600"/>
              <a:gd name="connsiteY801" fmla="*/ 383136 h 6858000"/>
              <a:gd name="connsiteX802" fmla="*/ 3624562 w 7467600"/>
              <a:gd name="connsiteY802" fmla="*/ 367041 h 6858000"/>
              <a:gd name="connsiteX803" fmla="*/ 3489712 w 7467600"/>
              <a:gd name="connsiteY803" fmla="*/ 485386 h 6858000"/>
              <a:gd name="connsiteX804" fmla="*/ 3182994 w 7467600"/>
              <a:gd name="connsiteY804" fmla="*/ 828265 h 6858000"/>
              <a:gd name="connsiteX805" fmla="*/ 2892114 w 7467600"/>
              <a:gd name="connsiteY805" fmla="*/ 1172635 h 6858000"/>
              <a:gd name="connsiteX806" fmla="*/ 3021459 w 7467600"/>
              <a:gd name="connsiteY806" fmla="*/ 1035385 h 6858000"/>
              <a:gd name="connsiteX807" fmla="*/ 3153873 w 7467600"/>
              <a:gd name="connsiteY807" fmla="*/ 898971 h 6858000"/>
              <a:gd name="connsiteX808" fmla="*/ 3276511 w 7467600"/>
              <a:gd name="connsiteY808" fmla="*/ 786423 h 6858000"/>
              <a:gd name="connsiteX809" fmla="*/ 3584154 w 7467600"/>
              <a:gd name="connsiteY809" fmla="*/ 448218 h 6858000"/>
              <a:gd name="connsiteX810" fmla="*/ 3624562 w 7467600"/>
              <a:gd name="connsiteY810" fmla="*/ 367041 h 6858000"/>
              <a:gd name="connsiteX811" fmla="*/ 3766672 w 7467600"/>
              <a:gd name="connsiteY811" fmla="*/ 359429 h 6858000"/>
              <a:gd name="connsiteX812" fmla="*/ 3996338 w 7467600"/>
              <a:gd name="connsiteY812" fmla="*/ 968237 h 6858000"/>
              <a:gd name="connsiteX813" fmla="*/ 3766672 w 7467600"/>
              <a:gd name="connsiteY813" fmla="*/ 359429 h 6858000"/>
              <a:gd name="connsiteX814" fmla="*/ 5805386 w 7467600"/>
              <a:gd name="connsiteY814" fmla="*/ 239240 h 6858000"/>
              <a:gd name="connsiteX815" fmla="*/ 5736947 w 7467600"/>
              <a:gd name="connsiteY815" fmla="*/ 261367 h 6858000"/>
              <a:gd name="connsiteX816" fmla="*/ 5427012 w 7467600"/>
              <a:gd name="connsiteY816" fmla="*/ 311272 h 6858000"/>
              <a:gd name="connsiteX817" fmla="*/ 5147818 w 7467600"/>
              <a:gd name="connsiteY817" fmla="*/ 322112 h 6858000"/>
              <a:gd name="connsiteX818" fmla="*/ 5060854 w 7467600"/>
              <a:gd name="connsiteY818" fmla="*/ 311882 h 6858000"/>
              <a:gd name="connsiteX819" fmla="*/ 4945989 w 7467600"/>
              <a:gd name="connsiteY819" fmla="*/ 300516 h 6858000"/>
              <a:gd name="connsiteX820" fmla="*/ 5410479 w 7467600"/>
              <a:gd name="connsiteY820" fmla="*/ 348434 h 6858000"/>
              <a:gd name="connsiteX821" fmla="*/ 5805386 w 7467600"/>
              <a:gd name="connsiteY821" fmla="*/ 239240 h 6858000"/>
              <a:gd name="connsiteX822" fmla="*/ 5905192 w 7467600"/>
              <a:gd name="connsiteY822" fmla="*/ 163079 h 6858000"/>
              <a:gd name="connsiteX823" fmla="*/ 5865655 w 7467600"/>
              <a:gd name="connsiteY823" fmla="*/ 171901 h 6858000"/>
              <a:gd name="connsiteX824" fmla="*/ 5259740 w 7467600"/>
              <a:gd name="connsiteY824" fmla="*/ 257013 h 6858000"/>
              <a:gd name="connsiteX825" fmla="*/ 5208466 w 7467600"/>
              <a:gd name="connsiteY825" fmla="*/ 257550 h 6858000"/>
              <a:gd name="connsiteX826" fmla="*/ 4980204 w 7467600"/>
              <a:gd name="connsiteY826" fmla="*/ 271903 h 6858000"/>
              <a:gd name="connsiteX827" fmla="*/ 5068068 w 7467600"/>
              <a:gd name="connsiteY827" fmla="*/ 282244 h 6858000"/>
              <a:gd name="connsiteX828" fmla="*/ 5153231 w 7467600"/>
              <a:gd name="connsiteY828" fmla="*/ 292240 h 6858000"/>
              <a:gd name="connsiteX829" fmla="*/ 5426491 w 7467600"/>
              <a:gd name="connsiteY829" fmla="*/ 281128 h 6858000"/>
              <a:gd name="connsiteX830" fmla="*/ 5731212 w 7467600"/>
              <a:gd name="connsiteY830" fmla="*/ 231951 h 6858000"/>
              <a:gd name="connsiteX831" fmla="*/ 5905192 w 7467600"/>
              <a:gd name="connsiteY831" fmla="*/ 163079 h 6858000"/>
              <a:gd name="connsiteX832" fmla="*/ 5944437 w 7467600"/>
              <a:gd name="connsiteY832" fmla="*/ 113829 h 6858000"/>
              <a:gd name="connsiteX833" fmla="*/ 5825032 w 7467600"/>
              <a:gd name="connsiteY833" fmla="*/ 146405 h 6858000"/>
              <a:gd name="connsiteX834" fmla="*/ 4955599 w 7467600"/>
              <a:gd name="connsiteY834" fmla="*/ 247008 h 6858000"/>
              <a:gd name="connsiteX835" fmla="*/ 5210104 w 7467600"/>
              <a:gd name="connsiteY835" fmla="*/ 228123 h 6858000"/>
              <a:gd name="connsiteX836" fmla="*/ 5261015 w 7467600"/>
              <a:gd name="connsiteY836" fmla="*/ 227087 h 6858000"/>
              <a:gd name="connsiteX837" fmla="*/ 5861181 w 7467600"/>
              <a:gd name="connsiteY837" fmla="*/ 143093 h 6858000"/>
              <a:gd name="connsiteX838" fmla="*/ 5961252 w 7467600"/>
              <a:gd name="connsiteY838" fmla="*/ 114820 h 6858000"/>
              <a:gd name="connsiteX839" fmla="*/ 5944437 w 7467600"/>
              <a:gd name="connsiteY839" fmla="*/ 113829 h 6858000"/>
              <a:gd name="connsiteX840" fmla="*/ 3882765 w 7467600"/>
              <a:gd name="connsiteY840" fmla="*/ 0 h 6858000"/>
              <a:gd name="connsiteX841" fmla="*/ 3995099 w 7467600"/>
              <a:gd name="connsiteY841" fmla="*/ 0 h 6858000"/>
              <a:gd name="connsiteX842" fmla="*/ 4163818 w 7467600"/>
              <a:gd name="connsiteY842" fmla="*/ 234104 h 6858000"/>
              <a:gd name="connsiteX843" fmla="*/ 4172099 w 7467600"/>
              <a:gd name="connsiteY843" fmla="*/ 234207 h 6858000"/>
              <a:gd name="connsiteX844" fmla="*/ 4784282 w 7467600"/>
              <a:gd name="connsiteY844" fmla="*/ 276561 h 6858000"/>
              <a:gd name="connsiteX845" fmla="*/ 4801687 w 7467600"/>
              <a:gd name="connsiteY845" fmla="*/ 267764 h 6858000"/>
              <a:gd name="connsiteX846" fmla="*/ 6082788 w 7467600"/>
              <a:gd name="connsiteY846" fmla="*/ 64119 h 6858000"/>
              <a:gd name="connsiteX847" fmla="*/ 6099442 w 7467600"/>
              <a:gd name="connsiteY847" fmla="*/ 82568 h 6858000"/>
              <a:gd name="connsiteX848" fmla="*/ 4804137 w 7467600"/>
              <a:gd name="connsiteY848" fmla="*/ 320931 h 6858000"/>
              <a:gd name="connsiteX849" fmla="*/ 4227047 w 7467600"/>
              <a:gd name="connsiteY849" fmla="*/ 313415 h 6858000"/>
              <a:gd name="connsiteX850" fmla="*/ 4346041 w 7467600"/>
              <a:gd name="connsiteY850" fmla="*/ 456086 h 6858000"/>
              <a:gd name="connsiteX851" fmla="*/ 4870967 w 7467600"/>
              <a:gd name="connsiteY851" fmla="*/ 963061 h 6858000"/>
              <a:gd name="connsiteX852" fmla="*/ 4889647 w 7467600"/>
              <a:gd name="connsiteY852" fmla="*/ 957147 h 6858000"/>
              <a:gd name="connsiteX853" fmla="*/ 5422504 w 7467600"/>
              <a:gd name="connsiteY853" fmla="*/ 805191 h 6858000"/>
              <a:gd name="connsiteX854" fmla="*/ 6087656 w 7467600"/>
              <a:gd name="connsiteY854" fmla="*/ 826703 h 6858000"/>
              <a:gd name="connsiteX855" fmla="*/ 6058717 w 7467600"/>
              <a:gd name="connsiteY855" fmla="*/ 865992 h 6858000"/>
              <a:gd name="connsiteX856" fmla="*/ 4974153 w 7467600"/>
              <a:gd name="connsiteY856" fmla="*/ 1045456 h 6858000"/>
              <a:gd name="connsiteX857" fmla="*/ 5627835 w 7467600"/>
              <a:gd name="connsiteY857" fmla="*/ 1472077 h 6858000"/>
              <a:gd name="connsiteX858" fmla="*/ 5629817 w 7467600"/>
              <a:gd name="connsiteY858" fmla="*/ 1471412 h 6858000"/>
              <a:gd name="connsiteX859" fmla="*/ 5634124 w 7467600"/>
              <a:gd name="connsiteY859" fmla="*/ 1470572 h 6858000"/>
              <a:gd name="connsiteX860" fmla="*/ 5755832 w 7467600"/>
              <a:gd name="connsiteY860" fmla="*/ 1383886 h 6858000"/>
              <a:gd name="connsiteX861" fmla="*/ 6014186 w 7467600"/>
              <a:gd name="connsiteY861" fmla="*/ 1279799 h 6858000"/>
              <a:gd name="connsiteX862" fmla="*/ 6901619 w 7467600"/>
              <a:gd name="connsiteY862" fmla="*/ 1047874 h 6858000"/>
              <a:gd name="connsiteX863" fmla="*/ 6931566 w 7467600"/>
              <a:gd name="connsiteY863" fmla="*/ 1062034 h 6858000"/>
              <a:gd name="connsiteX864" fmla="*/ 5790982 w 7467600"/>
              <a:gd name="connsiteY864" fmla="*/ 1561380 h 6858000"/>
              <a:gd name="connsiteX865" fmla="*/ 6188971 w 7467600"/>
              <a:gd name="connsiteY865" fmla="*/ 1755168 h 6858000"/>
              <a:gd name="connsiteX866" fmla="*/ 6202446 w 7467600"/>
              <a:gd name="connsiteY866" fmla="*/ 1752268 h 6858000"/>
              <a:gd name="connsiteX867" fmla="*/ 7179560 w 7467600"/>
              <a:gd name="connsiteY867" fmla="*/ 1467551 h 6858000"/>
              <a:gd name="connsiteX868" fmla="*/ 7158730 w 7467600"/>
              <a:gd name="connsiteY868" fmla="*/ 1507835 h 6858000"/>
              <a:gd name="connsiteX869" fmla="*/ 6326959 w 7467600"/>
              <a:gd name="connsiteY869" fmla="*/ 1817686 h 6858000"/>
              <a:gd name="connsiteX870" fmla="*/ 6537433 w 7467600"/>
              <a:gd name="connsiteY870" fmla="*/ 1907790 h 6858000"/>
              <a:gd name="connsiteX871" fmla="*/ 6550221 w 7467600"/>
              <a:gd name="connsiteY871" fmla="*/ 1910729 h 6858000"/>
              <a:gd name="connsiteX872" fmla="*/ 6964438 w 7467600"/>
              <a:gd name="connsiteY872" fmla="*/ 2209505 h 6858000"/>
              <a:gd name="connsiteX873" fmla="*/ 7367862 w 7467600"/>
              <a:gd name="connsiteY873" fmla="*/ 2806833 h 6858000"/>
              <a:gd name="connsiteX874" fmla="*/ 7364329 w 7467600"/>
              <a:gd name="connsiteY874" fmla="*/ 2826907 h 6858000"/>
              <a:gd name="connsiteX875" fmla="*/ 7290545 w 7467600"/>
              <a:gd name="connsiteY875" fmla="*/ 2850663 h 6858000"/>
              <a:gd name="connsiteX876" fmla="*/ 6472036 w 7467600"/>
              <a:gd name="connsiteY876" fmla="*/ 1959003 h 6858000"/>
              <a:gd name="connsiteX877" fmla="*/ 5792897 w 7467600"/>
              <a:gd name="connsiteY877" fmla="*/ 1647747 h 6858000"/>
              <a:gd name="connsiteX878" fmla="*/ 5842751 w 7467600"/>
              <a:gd name="connsiteY878" fmla="*/ 1816112 h 6858000"/>
              <a:gd name="connsiteX879" fmla="*/ 5847424 w 7467600"/>
              <a:gd name="connsiteY879" fmla="*/ 1815776 h 6858000"/>
              <a:gd name="connsiteX880" fmla="*/ 6399821 w 7467600"/>
              <a:gd name="connsiteY880" fmla="*/ 2344799 h 6858000"/>
              <a:gd name="connsiteX881" fmla="*/ 6323232 w 7467600"/>
              <a:gd name="connsiteY881" fmla="*/ 2389634 h 6858000"/>
              <a:gd name="connsiteX882" fmla="*/ 5942958 w 7467600"/>
              <a:gd name="connsiteY882" fmla="*/ 2077708 h 6858000"/>
              <a:gd name="connsiteX883" fmla="*/ 5921559 w 7467600"/>
              <a:gd name="connsiteY883" fmla="*/ 2378596 h 6858000"/>
              <a:gd name="connsiteX884" fmla="*/ 5817651 w 7467600"/>
              <a:gd name="connsiteY884" fmla="*/ 3023919 h 6858000"/>
              <a:gd name="connsiteX885" fmla="*/ 5729634 w 7467600"/>
              <a:gd name="connsiteY885" fmla="*/ 3051849 h 6858000"/>
              <a:gd name="connsiteX886" fmla="*/ 5611018 w 7467600"/>
              <a:gd name="connsiteY886" fmla="*/ 2316769 h 6858000"/>
              <a:gd name="connsiteX887" fmla="*/ 5687608 w 7467600"/>
              <a:gd name="connsiteY887" fmla="*/ 2039972 h 6858000"/>
              <a:gd name="connsiteX888" fmla="*/ 5657554 w 7467600"/>
              <a:gd name="connsiteY888" fmla="*/ 1576445 h 6858000"/>
              <a:gd name="connsiteX889" fmla="*/ 5150475 w 7467600"/>
              <a:gd name="connsiteY889" fmla="*/ 1274012 h 6858000"/>
              <a:gd name="connsiteX890" fmla="*/ 5349142 w 7467600"/>
              <a:gd name="connsiteY890" fmla="*/ 2204405 h 6858000"/>
              <a:gd name="connsiteX891" fmla="*/ 5262214 w 7467600"/>
              <a:gd name="connsiteY891" fmla="*/ 2233836 h 6858000"/>
              <a:gd name="connsiteX892" fmla="*/ 4981539 w 7467600"/>
              <a:gd name="connsiteY892" fmla="*/ 1542201 h 6858000"/>
              <a:gd name="connsiteX893" fmla="*/ 4958461 w 7467600"/>
              <a:gd name="connsiteY893" fmla="*/ 1136957 h 6858000"/>
              <a:gd name="connsiteX894" fmla="*/ 4655015 w 7467600"/>
              <a:gd name="connsiteY894" fmla="*/ 891426 h 6858000"/>
              <a:gd name="connsiteX895" fmla="*/ 4348002 w 7467600"/>
              <a:gd name="connsiteY895" fmla="*/ 2205895 h 6858000"/>
              <a:gd name="connsiteX896" fmla="*/ 4262250 w 7467600"/>
              <a:gd name="connsiteY896" fmla="*/ 2219972 h 6858000"/>
              <a:gd name="connsiteX897" fmla="*/ 4550611 w 7467600"/>
              <a:gd name="connsiteY897" fmla="*/ 817540 h 6858000"/>
              <a:gd name="connsiteX898" fmla="*/ 4564418 w 7467600"/>
              <a:gd name="connsiteY898" fmla="*/ 808293 h 6858000"/>
              <a:gd name="connsiteX899" fmla="*/ 4266388 w 7467600"/>
              <a:gd name="connsiteY899" fmla="*/ 500083 h 6858000"/>
              <a:gd name="connsiteX900" fmla="*/ 4032842 w 7467600"/>
              <a:gd name="connsiteY900" fmla="*/ 211809 h 6858000"/>
              <a:gd name="connsiteX901" fmla="*/ 3882765 w 7467600"/>
              <a:gd name="connsiteY901" fmla="*/ 0 h 6858000"/>
              <a:gd name="connsiteX902" fmla="*/ 3721337 w 7467600"/>
              <a:gd name="connsiteY902" fmla="*/ 0 h 6858000"/>
              <a:gd name="connsiteX903" fmla="*/ 3797544 w 7467600"/>
              <a:gd name="connsiteY903" fmla="*/ 0 h 6858000"/>
              <a:gd name="connsiteX904" fmla="*/ 3775734 w 7467600"/>
              <a:gd name="connsiteY904" fmla="*/ 95131 h 6858000"/>
              <a:gd name="connsiteX905" fmla="*/ 3724807 w 7467600"/>
              <a:gd name="connsiteY905" fmla="*/ 272257 h 6858000"/>
              <a:gd name="connsiteX906" fmla="*/ 3726844 w 7467600"/>
              <a:gd name="connsiteY906" fmla="*/ 282988 h 6858000"/>
              <a:gd name="connsiteX907" fmla="*/ 3742664 w 7467600"/>
              <a:gd name="connsiteY907" fmla="*/ 279918 h 6858000"/>
              <a:gd name="connsiteX908" fmla="*/ 4103910 w 7467600"/>
              <a:gd name="connsiteY908" fmla="*/ 1161917 h 6858000"/>
              <a:gd name="connsiteX909" fmla="*/ 4020269 w 7467600"/>
              <a:gd name="connsiteY909" fmla="*/ 1200406 h 6858000"/>
              <a:gd name="connsiteX910" fmla="*/ 3674882 w 7467600"/>
              <a:gd name="connsiteY910" fmla="*/ 488524 h 6858000"/>
              <a:gd name="connsiteX911" fmla="*/ 3132682 w 7467600"/>
              <a:gd name="connsiteY911" fmla="*/ 1072284 h 6858000"/>
              <a:gd name="connsiteX912" fmla="*/ 2716346 w 7467600"/>
              <a:gd name="connsiteY912" fmla="*/ 1276376 h 6858000"/>
              <a:gd name="connsiteX913" fmla="*/ 2716772 w 7467600"/>
              <a:gd name="connsiteY913" fmla="*/ 1255462 h 6858000"/>
              <a:gd name="connsiteX914" fmla="*/ 3471096 w 7467600"/>
              <a:gd name="connsiteY914" fmla="*/ 437072 h 6858000"/>
              <a:gd name="connsiteX915" fmla="*/ 3639057 w 7467600"/>
              <a:gd name="connsiteY915" fmla="*/ 286334 h 6858000"/>
              <a:gd name="connsiteX916" fmla="*/ 3640309 w 7467600"/>
              <a:gd name="connsiteY916" fmla="*/ 284664 h 6858000"/>
              <a:gd name="connsiteX917" fmla="*/ 3646022 w 7467600"/>
              <a:gd name="connsiteY917" fmla="*/ 276711 h 6858000"/>
              <a:gd name="connsiteX918" fmla="*/ 3707943 w 7467600"/>
              <a:gd name="connsiteY918" fmla="*/ 65958 h 6858000"/>
              <a:gd name="connsiteX919" fmla="*/ 3721337 w 7467600"/>
              <a:gd name="connsiteY919" fmla="*/ 0 h 6858000"/>
              <a:gd name="connsiteX920" fmla="*/ 2867960 w 7467600"/>
              <a:gd name="connsiteY920" fmla="*/ 0 h 6858000"/>
              <a:gd name="connsiteX921" fmla="*/ 2926351 w 7467600"/>
              <a:gd name="connsiteY921" fmla="*/ 0 h 6858000"/>
              <a:gd name="connsiteX922" fmla="*/ 2902823 w 7467600"/>
              <a:gd name="connsiteY922" fmla="*/ 262929 h 6858000"/>
              <a:gd name="connsiteX923" fmla="*/ 2940663 w 7467600"/>
              <a:gd name="connsiteY923" fmla="*/ 140884 h 6858000"/>
              <a:gd name="connsiteX924" fmla="*/ 2947039 w 7467600"/>
              <a:gd name="connsiteY924" fmla="*/ 122524 h 6858000"/>
              <a:gd name="connsiteX925" fmla="*/ 2984316 w 7467600"/>
              <a:gd name="connsiteY925" fmla="*/ 0 h 6858000"/>
              <a:gd name="connsiteX926" fmla="*/ 3016114 w 7467600"/>
              <a:gd name="connsiteY926" fmla="*/ 0 h 6858000"/>
              <a:gd name="connsiteX927" fmla="*/ 2979949 w 7467600"/>
              <a:gd name="connsiteY927" fmla="*/ 119274 h 6858000"/>
              <a:gd name="connsiteX928" fmla="*/ 3023879 w 7467600"/>
              <a:gd name="connsiteY928" fmla="*/ 0 h 6858000"/>
              <a:gd name="connsiteX929" fmla="*/ 3105400 w 7467600"/>
              <a:gd name="connsiteY929" fmla="*/ 0 h 6858000"/>
              <a:gd name="connsiteX930" fmla="*/ 3094669 w 7467600"/>
              <a:gd name="connsiteY930" fmla="*/ 30308 h 6858000"/>
              <a:gd name="connsiteX931" fmla="*/ 2901945 w 7467600"/>
              <a:gd name="connsiteY931" fmla="*/ 466538 h 6858000"/>
              <a:gd name="connsiteX932" fmla="*/ 2815209 w 7467600"/>
              <a:gd name="connsiteY932" fmla="*/ 497361 h 6858000"/>
              <a:gd name="connsiteX933" fmla="*/ 2844845 w 7467600"/>
              <a:gd name="connsiteY933" fmla="*/ 127638 h 6858000"/>
              <a:gd name="connsiteX934" fmla="*/ 2867960 w 7467600"/>
              <a:gd name="connsiteY934" fmla="*/ 0 h 6858000"/>
              <a:gd name="connsiteX935" fmla="*/ 1057230 w 7467600"/>
              <a:gd name="connsiteY935" fmla="*/ 0 h 6858000"/>
              <a:gd name="connsiteX936" fmla="*/ 1111003 w 7467600"/>
              <a:gd name="connsiteY936" fmla="*/ 0 h 6858000"/>
              <a:gd name="connsiteX937" fmla="*/ 1125553 w 7467600"/>
              <a:gd name="connsiteY937" fmla="*/ 52588 h 6858000"/>
              <a:gd name="connsiteX938" fmla="*/ 1304276 w 7467600"/>
              <a:gd name="connsiteY938" fmla="*/ 476275 h 6858000"/>
              <a:gd name="connsiteX939" fmla="*/ 1492066 w 7467600"/>
              <a:gd name="connsiteY939" fmla="*/ 886333 h 6858000"/>
              <a:gd name="connsiteX940" fmla="*/ 1423698 w 7467600"/>
              <a:gd name="connsiteY940" fmla="*/ 710817 h 6858000"/>
              <a:gd name="connsiteX941" fmla="*/ 1357609 w 7467600"/>
              <a:gd name="connsiteY941" fmla="*/ 532892 h 6858000"/>
              <a:gd name="connsiteX942" fmla="*/ 1309550 w 7467600"/>
              <a:gd name="connsiteY942" fmla="*/ 374031 h 6858000"/>
              <a:gd name="connsiteX943" fmla="*/ 1193673 w 7467600"/>
              <a:gd name="connsiteY943" fmla="*/ 49533 h 6858000"/>
              <a:gd name="connsiteX944" fmla="*/ 1164391 w 7467600"/>
              <a:gd name="connsiteY944" fmla="*/ 0 h 6858000"/>
              <a:gd name="connsiteX945" fmla="*/ 1200666 w 7467600"/>
              <a:gd name="connsiteY945" fmla="*/ 0 h 6858000"/>
              <a:gd name="connsiteX946" fmla="*/ 1223408 w 7467600"/>
              <a:gd name="connsiteY946" fmla="*/ 38996 h 6858000"/>
              <a:gd name="connsiteX947" fmla="*/ 1339635 w 7467600"/>
              <a:gd name="connsiteY947" fmla="*/ 365517 h 6858000"/>
              <a:gd name="connsiteX948" fmla="*/ 1387469 w 7467600"/>
              <a:gd name="connsiteY948" fmla="*/ 523079 h 6858000"/>
              <a:gd name="connsiteX949" fmla="*/ 1452685 w 7467600"/>
              <a:gd name="connsiteY949" fmla="*/ 699806 h 6858000"/>
              <a:gd name="connsiteX950" fmla="*/ 1492092 w 7467600"/>
              <a:gd name="connsiteY950" fmla="*/ 800424 h 6858000"/>
              <a:gd name="connsiteX951" fmla="*/ 1455302 w 7467600"/>
              <a:gd name="connsiteY951" fmla="*/ 632913 h 6858000"/>
              <a:gd name="connsiteX952" fmla="*/ 1222336 w 7467600"/>
              <a:gd name="connsiteY952" fmla="*/ 9480 h 6858000"/>
              <a:gd name="connsiteX953" fmla="*/ 1214634 w 7467600"/>
              <a:gd name="connsiteY953" fmla="*/ 0 h 6858000"/>
              <a:gd name="connsiteX954" fmla="*/ 1289827 w 7467600"/>
              <a:gd name="connsiteY954" fmla="*/ 0 h 6858000"/>
              <a:gd name="connsiteX955" fmla="*/ 1321076 w 7467600"/>
              <a:gd name="connsiteY955" fmla="*/ 59722 h 6858000"/>
              <a:gd name="connsiteX956" fmla="*/ 1512579 w 7467600"/>
              <a:gd name="connsiteY956" fmla="*/ 626441 h 6858000"/>
              <a:gd name="connsiteX957" fmla="*/ 1506076 w 7467600"/>
              <a:gd name="connsiteY957" fmla="*/ 1089289 h 6858000"/>
              <a:gd name="connsiteX958" fmla="*/ 1486346 w 7467600"/>
              <a:gd name="connsiteY958" fmla="*/ 1079919 h 6858000"/>
              <a:gd name="connsiteX959" fmla="*/ 1070511 w 7467600"/>
              <a:gd name="connsiteY959" fmla="*/ 48609 h 6858000"/>
              <a:gd name="connsiteX960" fmla="*/ 1057230 w 7467600"/>
              <a:gd name="connsiteY960" fmla="*/ 0 h 6858000"/>
              <a:gd name="connsiteX961" fmla="*/ 43151 w 7467600"/>
              <a:gd name="connsiteY961" fmla="*/ 0 h 6858000"/>
              <a:gd name="connsiteX962" fmla="*/ 95283 w 7467600"/>
              <a:gd name="connsiteY962" fmla="*/ 0 h 6858000"/>
              <a:gd name="connsiteX963" fmla="*/ 300708 w 7467600"/>
              <a:gd name="connsiteY963" fmla="*/ 154571 h 6858000"/>
              <a:gd name="connsiteX964" fmla="*/ 530414 w 7467600"/>
              <a:gd name="connsiteY964" fmla="*/ 354673 h 6858000"/>
              <a:gd name="connsiteX965" fmla="*/ 333785 w 7467600"/>
              <a:gd name="connsiteY965" fmla="*/ 161564 h 6858000"/>
              <a:gd name="connsiteX966" fmla="*/ 147005 w 7467600"/>
              <a:gd name="connsiteY966" fmla="*/ 0 h 6858000"/>
              <a:gd name="connsiteX967" fmla="*/ 272509 w 7467600"/>
              <a:gd name="connsiteY967" fmla="*/ 0 h 6858000"/>
              <a:gd name="connsiteX968" fmla="*/ 326276 w 7467600"/>
              <a:gd name="connsiteY968" fmla="*/ 45847 h 6858000"/>
              <a:gd name="connsiteX969" fmla="*/ 823759 w 7467600"/>
              <a:gd name="connsiteY969" fmla="*/ 574145 h 6858000"/>
              <a:gd name="connsiteX970" fmla="*/ 811254 w 7467600"/>
              <a:gd name="connsiteY970" fmla="*/ 665546 h 6858000"/>
              <a:gd name="connsiteX971" fmla="*/ 154042 w 7467600"/>
              <a:gd name="connsiteY971" fmla="*/ 261522 h 6858000"/>
              <a:gd name="connsiteX972" fmla="*/ 13550 w 7467600"/>
              <a:gd name="connsiteY972" fmla="*/ 158423 h 6858000"/>
              <a:gd name="connsiteX973" fmla="*/ 0 w 7467600"/>
              <a:gd name="connsiteY973" fmla="*/ 146618 h 6858000"/>
              <a:gd name="connsiteX974" fmla="*/ 0 w 7467600"/>
              <a:gd name="connsiteY974" fmla="*/ 59161 h 6858000"/>
              <a:gd name="connsiteX975" fmla="*/ 45427 w 7467600"/>
              <a:gd name="connsiteY975" fmla="*/ 101078 h 6858000"/>
              <a:gd name="connsiteX976" fmla="*/ 630103 w 7467600"/>
              <a:gd name="connsiteY976" fmla="*/ 485885 h 6858000"/>
              <a:gd name="connsiteX977" fmla="*/ 532040 w 7467600"/>
              <a:gd name="connsiteY977" fmla="*/ 399359 h 6858000"/>
              <a:gd name="connsiteX978" fmla="*/ 517618 w 7467600"/>
              <a:gd name="connsiteY978" fmla="*/ 385726 h 6858000"/>
              <a:gd name="connsiteX979" fmla="*/ 285074 w 7467600"/>
              <a:gd name="connsiteY979" fmla="*/ 182755 h 6858000"/>
              <a:gd name="connsiteX980" fmla="*/ 43151 w 7467600"/>
              <a:gd name="connsiteY98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103333 w 7467600"/>
              <a:gd name="connsiteY34" fmla="*/ 5699602 h 6858000"/>
              <a:gd name="connsiteX35" fmla="*/ 5539432 w 7467600"/>
              <a:gd name="connsiteY35" fmla="*/ 5642928 h 6858000"/>
              <a:gd name="connsiteX36" fmla="*/ 5555462 w 7467600"/>
              <a:gd name="connsiteY36" fmla="*/ 5694454 h 6858000"/>
              <a:gd name="connsiteX37" fmla="*/ 5828270 w 7467600"/>
              <a:gd name="connsiteY37" fmla="*/ 6320663 h 6858000"/>
              <a:gd name="connsiteX38" fmla="*/ 5947416 w 7467600"/>
              <a:gd name="connsiteY38" fmla="*/ 6574846 h 6858000"/>
              <a:gd name="connsiteX39" fmla="*/ 5539432 w 7467600"/>
              <a:gd name="connsiteY39" fmla="*/ 5642928 h 6858000"/>
              <a:gd name="connsiteX40" fmla="*/ 51253 w 7467600"/>
              <a:gd name="connsiteY40" fmla="*/ 5631825 h 6858000"/>
              <a:gd name="connsiteX41" fmla="*/ 211622 w 7467600"/>
              <a:gd name="connsiteY41" fmla="*/ 5728803 h 6858000"/>
              <a:gd name="connsiteX42" fmla="*/ 371652 w 7467600"/>
              <a:gd name="connsiteY42" fmla="*/ 5829062 h 6858000"/>
              <a:gd name="connsiteX43" fmla="*/ 505903 w 7467600"/>
              <a:gd name="connsiteY43" fmla="*/ 5925221 h 6858000"/>
              <a:gd name="connsiteX44" fmla="*/ 899240 w 7467600"/>
              <a:gd name="connsiteY44" fmla="*/ 6153068 h 6858000"/>
              <a:gd name="connsiteX45" fmla="*/ 988114 w 7467600"/>
              <a:gd name="connsiteY45" fmla="*/ 6174204 h 6858000"/>
              <a:gd name="connsiteX46" fmla="*/ 845971 w 7467600"/>
              <a:gd name="connsiteY46" fmla="*/ 6067177 h 6858000"/>
              <a:gd name="connsiteX47" fmla="*/ 448057 w 7467600"/>
              <a:gd name="connsiteY47" fmla="*/ 5841376 h 6858000"/>
              <a:gd name="connsiteX48" fmla="*/ 51253 w 7467600"/>
              <a:gd name="connsiteY48" fmla="*/ 5631825 h 6858000"/>
              <a:gd name="connsiteX49" fmla="*/ 2606687 w 7467600"/>
              <a:gd name="connsiteY49" fmla="*/ 5630718 h 6858000"/>
              <a:gd name="connsiteX50" fmla="*/ 2645658 w 7467600"/>
              <a:gd name="connsiteY50" fmla="*/ 6640259 h 6858000"/>
              <a:gd name="connsiteX51" fmla="*/ 2606687 w 7467600"/>
              <a:gd name="connsiteY51" fmla="*/ 5630718 h 6858000"/>
              <a:gd name="connsiteX52" fmla="*/ 3642057 w 7467600"/>
              <a:gd name="connsiteY52" fmla="*/ 5573487 h 6858000"/>
              <a:gd name="connsiteX53" fmla="*/ 3632981 w 7467600"/>
              <a:gd name="connsiteY53" fmla="*/ 5579437 h 6858000"/>
              <a:gd name="connsiteX54" fmla="*/ 3382436 w 7467600"/>
              <a:gd name="connsiteY54" fmla="*/ 5952726 h 6858000"/>
              <a:gd name="connsiteX55" fmla="*/ 3191929 w 7467600"/>
              <a:gd name="connsiteY55" fmla="*/ 6662669 h 6858000"/>
              <a:gd name="connsiteX56" fmla="*/ 3369898 w 7467600"/>
              <a:gd name="connsiteY56" fmla="*/ 6081771 h 6858000"/>
              <a:gd name="connsiteX57" fmla="*/ 3642057 w 7467600"/>
              <a:gd name="connsiteY57" fmla="*/ 5573487 h 6858000"/>
              <a:gd name="connsiteX58" fmla="*/ 2650666 w 7467600"/>
              <a:gd name="connsiteY58" fmla="*/ 5530686 h 6858000"/>
              <a:gd name="connsiteX59" fmla="*/ 2650249 w 7467600"/>
              <a:gd name="connsiteY59" fmla="*/ 5532101 h 6858000"/>
              <a:gd name="connsiteX60" fmla="*/ 2663808 w 7467600"/>
              <a:gd name="connsiteY60" fmla="*/ 6535215 h 6858000"/>
              <a:gd name="connsiteX61" fmla="*/ 2665418 w 7467600"/>
              <a:gd name="connsiteY61" fmla="*/ 6132756 h 6858000"/>
              <a:gd name="connsiteX62" fmla="*/ 2650666 w 7467600"/>
              <a:gd name="connsiteY62" fmla="*/ 5530686 h 6858000"/>
              <a:gd name="connsiteX63" fmla="*/ 2680277 w 7467600"/>
              <a:gd name="connsiteY63" fmla="*/ 5479204 h 6858000"/>
              <a:gd name="connsiteX64" fmla="*/ 2678972 w 7467600"/>
              <a:gd name="connsiteY64" fmla="*/ 5481582 h 6858000"/>
              <a:gd name="connsiteX65" fmla="*/ 2696666 w 7467600"/>
              <a:gd name="connsiteY65" fmla="*/ 6133836 h 6858000"/>
              <a:gd name="connsiteX66" fmla="*/ 2695769 w 7467600"/>
              <a:gd name="connsiteY66" fmla="*/ 6390955 h 6858000"/>
              <a:gd name="connsiteX67" fmla="*/ 2739893 w 7467600"/>
              <a:gd name="connsiteY67" fmla="*/ 6108357 h 6858000"/>
              <a:gd name="connsiteX68" fmla="*/ 2680277 w 7467600"/>
              <a:gd name="connsiteY68" fmla="*/ 5479204 h 6858000"/>
              <a:gd name="connsiteX69" fmla="*/ 1132195 w 7467600"/>
              <a:gd name="connsiteY69" fmla="*/ 5467980 h 6858000"/>
              <a:gd name="connsiteX70" fmla="*/ 1679056 w 7467600"/>
              <a:gd name="connsiteY70" fmla="*/ 5516907 h 6858000"/>
              <a:gd name="connsiteX71" fmla="*/ 2128648 w 7467600"/>
              <a:gd name="connsiteY71" fmla="*/ 5474249 h 6858000"/>
              <a:gd name="connsiteX72" fmla="*/ 1825619 w 7467600"/>
              <a:gd name="connsiteY72" fmla="*/ 5478447 h 6858000"/>
              <a:gd name="connsiteX73" fmla="*/ 1737798 w 7467600"/>
              <a:gd name="connsiteY73" fmla="*/ 5483353 h 6858000"/>
              <a:gd name="connsiteX74" fmla="*/ 1132195 w 7467600"/>
              <a:gd name="connsiteY74" fmla="*/ 5467980 h 6858000"/>
              <a:gd name="connsiteX75" fmla="*/ 6844835 w 7467600"/>
              <a:gd name="connsiteY75" fmla="*/ 5424988 h 6858000"/>
              <a:gd name="connsiteX76" fmla="*/ 6879594 w 7467600"/>
              <a:gd name="connsiteY76" fmla="*/ 5424547 h 6858000"/>
              <a:gd name="connsiteX77" fmla="*/ 7379510 w 7467600"/>
              <a:gd name="connsiteY77" fmla="*/ 5755454 h 6858000"/>
              <a:gd name="connsiteX78" fmla="*/ 7467600 w 7467600"/>
              <a:gd name="connsiteY78" fmla="*/ 5845526 h 6858000"/>
              <a:gd name="connsiteX79" fmla="*/ 7467600 w 7467600"/>
              <a:gd name="connsiteY79" fmla="*/ 5925131 h 6858000"/>
              <a:gd name="connsiteX80" fmla="*/ 7271900 w 7467600"/>
              <a:gd name="connsiteY80" fmla="*/ 5734551 h 6858000"/>
              <a:gd name="connsiteX81" fmla="*/ 7015907 w 7467600"/>
              <a:gd name="connsiteY81" fmla="*/ 5541548 h 6858000"/>
              <a:gd name="connsiteX82" fmla="*/ 7259646 w 7467600"/>
              <a:gd name="connsiteY82" fmla="*/ 5765985 h 6858000"/>
              <a:gd name="connsiteX83" fmla="*/ 7467600 w 7467600"/>
              <a:gd name="connsiteY83" fmla="*/ 5971257 h 6858000"/>
              <a:gd name="connsiteX84" fmla="*/ 7467600 w 7467600"/>
              <a:gd name="connsiteY84" fmla="*/ 6012219 h 6858000"/>
              <a:gd name="connsiteX85" fmla="*/ 7240170 w 7467600"/>
              <a:gd name="connsiteY85" fmla="*/ 5787985 h 6858000"/>
              <a:gd name="connsiteX86" fmla="*/ 6946849 w 7467600"/>
              <a:gd name="connsiteY86" fmla="*/ 5523271 h 6858000"/>
              <a:gd name="connsiteX87" fmla="*/ 6946972 w 7467600"/>
              <a:gd name="connsiteY87" fmla="*/ 5526491 h 6858000"/>
              <a:gd name="connsiteX88" fmla="*/ 7105827 w 7467600"/>
              <a:gd name="connsiteY88" fmla="*/ 5718700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1456157 w 7467600"/>
              <a:gd name="connsiteY101" fmla="*/ 5371404 h 6858000"/>
              <a:gd name="connsiteX102" fmla="*/ 1244432 w 7467600"/>
              <a:gd name="connsiteY102" fmla="*/ 5385601 h 6858000"/>
              <a:gd name="connsiteX103" fmla="*/ 973990 w 7467600"/>
              <a:gd name="connsiteY103" fmla="*/ 5424940 h 6858000"/>
              <a:gd name="connsiteX104" fmla="*/ 1103809 w 7467600"/>
              <a:gd name="connsiteY104" fmla="*/ 5433720 h 6858000"/>
              <a:gd name="connsiteX105" fmla="*/ 1123454 w 7467600"/>
              <a:gd name="connsiteY105" fmla="*/ 5435727 h 6858000"/>
              <a:gd name="connsiteX106" fmla="*/ 1737017 w 7467600"/>
              <a:gd name="connsiteY106" fmla="*/ 5452183 h 6858000"/>
              <a:gd name="connsiteX107" fmla="*/ 1824397 w 7467600"/>
              <a:gd name="connsiteY107" fmla="*/ 5447757 h 6858000"/>
              <a:gd name="connsiteX108" fmla="*/ 2070059 w 7467600"/>
              <a:gd name="connsiteY108" fmla="*/ 5441660 h 6858000"/>
              <a:gd name="connsiteX109" fmla="*/ 1456157 w 7467600"/>
              <a:gd name="connsiteY109" fmla="*/ 5371404 h 6858000"/>
              <a:gd name="connsiteX110" fmla="*/ 4988186 w 7467600"/>
              <a:gd name="connsiteY110" fmla="*/ 5216467 h 6858000"/>
              <a:gd name="connsiteX111" fmla="*/ 4777334 w 7467600"/>
              <a:gd name="connsiteY111" fmla="*/ 5406072 h 6858000"/>
              <a:gd name="connsiteX112" fmla="*/ 4718341 w 7467600"/>
              <a:gd name="connsiteY112" fmla="*/ 5468043 h 6858000"/>
              <a:gd name="connsiteX113" fmla="*/ 4604655 w 7467600"/>
              <a:gd name="connsiteY113" fmla="*/ 5583434 h 6858000"/>
              <a:gd name="connsiteX114" fmla="*/ 4565074 w 7467600"/>
              <a:gd name="connsiteY114" fmla="*/ 5618550 h 6858000"/>
              <a:gd name="connsiteX115" fmla="*/ 4988186 w 7467600"/>
              <a:gd name="connsiteY115" fmla="*/ 5216467 h 6858000"/>
              <a:gd name="connsiteX116" fmla="*/ 4978032 w 7467600"/>
              <a:gd name="connsiteY116" fmla="*/ 5183809 h 6858000"/>
              <a:gd name="connsiteX117" fmla="*/ 4463413 w 7467600"/>
              <a:gd name="connsiteY117" fmla="*/ 5615162 h 6858000"/>
              <a:gd name="connsiteX118" fmla="*/ 4358134 w 7467600"/>
              <a:gd name="connsiteY118" fmla="*/ 5742791 h 6858000"/>
              <a:gd name="connsiteX119" fmla="*/ 4376219 w 7467600"/>
              <a:gd name="connsiteY119" fmla="*/ 5729027 h 6858000"/>
              <a:gd name="connsiteX120" fmla="*/ 4582340 w 7467600"/>
              <a:gd name="connsiteY120" fmla="*/ 5561037 h 6858000"/>
              <a:gd name="connsiteX121" fmla="*/ 4694684 w 7467600"/>
              <a:gd name="connsiteY121" fmla="*/ 5447098 h 6858000"/>
              <a:gd name="connsiteX122" fmla="*/ 4754123 w 7467600"/>
              <a:gd name="connsiteY122" fmla="*/ 5384643 h 6858000"/>
              <a:gd name="connsiteX123" fmla="*/ 4978032 w 7467600"/>
              <a:gd name="connsiteY123" fmla="*/ 5183809 h 6858000"/>
              <a:gd name="connsiteX124" fmla="*/ 1903353 w 7467600"/>
              <a:gd name="connsiteY124" fmla="*/ 5044827 h 6858000"/>
              <a:gd name="connsiteX125" fmla="*/ 1936931 w 7467600"/>
              <a:gd name="connsiteY125" fmla="*/ 5093954 h 6858000"/>
              <a:gd name="connsiteX126" fmla="*/ 2195868 w 7467600"/>
              <a:gd name="connsiteY126" fmla="*/ 5396574 h 6858000"/>
              <a:gd name="connsiteX127" fmla="*/ 2088852 w 7467600"/>
              <a:gd name="connsiteY127" fmla="*/ 5166123 h 6858000"/>
              <a:gd name="connsiteX128" fmla="*/ 1958241 w 7467600"/>
              <a:gd name="connsiteY128" fmla="*/ 5067955 h 6858000"/>
              <a:gd name="connsiteX129" fmla="*/ 1903353 w 7467600"/>
              <a:gd name="connsiteY129" fmla="*/ 5044827 h 6858000"/>
              <a:gd name="connsiteX130" fmla="*/ 1979378 w 7467600"/>
              <a:gd name="connsiteY130" fmla="*/ 4769504 h 6858000"/>
              <a:gd name="connsiteX131" fmla="*/ 2882120 w 7467600"/>
              <a:gd name="connsiteY131" fmla="*/ 5064547 h 6858000"/>
              <a:gd name="connsiteX132" fmla="*/ 2793103 w 7467600"/>
              <a:gd name="connsiteY132" fmla="*/ 5039699 h 6858000"/>
              <a:gd name="connsiteX133" fmla="*/ 2770041 w 7467600"/>
              <a:gd name="connsiteY133" fmla="*/ 5033634 h 6858000"/>
              <a:gd name="connsiteX134" fmla="*/ 1979378 w 7467600"/>
              <a:gd name="connsiteY134" fmla="*/ 4769504 h 6858000"/>
              <a:gd name="connsiteX135" fmla="*/ 1927410 w 7467600"/>
              <a:gd name="connsiteY135" fmla="*/ 4716164 h 6858000"/>
              <a:gd name="connsiteX136" fmla="*/ 1959587 w 7467600"/>
              <a:gd name="connsiteY136" fmla="*/ 4728849 h 6858000"/>
              <a:gd name="connsiteX137" fmla="*/ 2777707 w 7467600"/>
              <a:gd name="connsiteY137" fmla="*/ 5003991 h 6858000"/>
              <a:gd name="connsiteX138" fmla="*/ 2800768 w 7467600"/>
              <a:gd name="connsiteY138" fmla="*/ 5010056 h 6858000"/>
              <a:gd name="connsiteX139" fmla="*/ 2879408 w 7467600"/>
              <a:gd name="connsiteY139" fmla="*/ 5031590 h 6858000"/>
              <a:gd name="connsiteX140" fmla="*/ 2862295 w 7467600"/>
              <a:gd name="connsiteY140" fmla="*/ 5022958 h 6858000"/>
              <a:gd name="connsiteX141" fmla="*/ 2813343 w 7467600"/>
              <a:gd name="connsiteY141" fmla="*/ 4998369 h 6858000"/>
              <a:gd name="connsiteX142" fmla="*/ 2646245 w 7467600"/>
              <a:gd name="connsiteY142" fmla="*/ 4930999 h 6858000"/>
              <a:gd name="connsiteX143" fmla="*/ 1999243 w 7467600"/>
              <a:gd name="connsiteY143" fmla="*/ 4730524 h 6858000"/>
              <a:gd name="connsiteX144" fmla="*/ 1979527 w 7467600"/>
              <a:gd name="connsiteY144" fmla="*/ 4726651 h 6858000"/>
              <a:gd name="connsiteX145" fmla="*/ 1927410 w 7467600"/>
              <a:gd name="connsiteY145" fmla="*/ 4716164 h 6858000"/>
              <a:gd name="connsiteX146" fmla="*/ 1997014 w 7467600"/>
              <a:gd name="connsiteY146" fmla="*/ 4698007 h 6858000"/>
              <a:gd name="connsiteX147" fmla="*/ 2005458 w 7467600"/>
              <a:gd name="connsiteY147" fmla="*/ 4699540 h 6858000"/>
              <a:gd name="connsiteX148" fmla="*/ 2657186 w 7467600"/>
              <a:gd name="connsiteY148" fmla="*/ 4901687 h 6858000"/>
              <a:gd name="connsiteX149" fmla="*/ 2826662 w 7467600"/>
              <a:gd name="connsiteY149" fmla="*/ 4970362 h 6858000"/>
              <a:gd name="connsiteX150" fmla="*/ 2876100 w 7467600"/>
              <a:gd name="connsiteY150" fmla="*/ 4995397 h 6858000"/>
              <a:gd name="connsiteX151" fmla="*/ 3042600 w 7467600"/>
              <a:gd name="connsiteY151" fmla="*/ 5059532 h 6858000"/>
              <a:gd name="connsiteX152" fmla="*/ 1997014 w 7467600"/>
              <a:gd name="connsiteY152" fmla="*/ 4698007 h 6858000"/>
              <a:gd name="connsiteX153" fmla="*/ 2305292 w 7467600"/>
              <a:gd name="connsiteY153" fmla="*/ 4219492 h 6858000"/>
              <a:gd name="connsiteX154" fmla="*/ 3360922 w 7467600"/>
              <a:gd name="connsiteY154" fmla="*/ 4529373 h 6858000"/>
              <a:gd name="connsiteX155" fmla="*/ 3492420 w 7467600"/>
              <a:gd name="connsiteY155" fmla="*/ 4510145 h 6858000"/>
              <a:gd name="connsiteX156" fmla="*/ 3364086 w 7467600"/>
              <a:gd name="connsiteY156" fmla="*/ 4480340 h 6858000"/>
              <a:gd name="connsiteX157" fmla="*/ 3225818 w 7467600"/>
              <a:gd name="connsiteY157" fmla="*/ 4411822 h 6858000"/>
              <a:gd name="connsiteX158" fmla="*/ 3129696 w 7467600"/>
              <a:gd name="connsiteY158" fmla="*/ 4360704 h 6858000"/>
              <a:gd name="connsiteX159" fmla="*/ 2814545 w 7467600"/>
              <a:gd name="connsiteY159" fmla="*/ 4282955 h 6858000"/>
              <a:gd name="connsiteX160" fmla="*/ 2305292 w 7467600"/>
              <a:gd name="connsiteY160" fmla="*/ 4219492 h 6858000"/>
              <a:gd name="connsiteX161" fmla="*/ 2626982 w 7467600"/>
              <a:gd name="connsiteY161" fmla="*/ 4206450 h 6858000"/>
              <a:gd name="connsiteX162" fmla="*/ 2490617 w 7467600"/>
              <a:gd name="connsiteY162" fmla="*/ 4206951 h 6858000"/>
              <a:gd name="connsiteX163" fmla="*/ 2819869 w 7467600"/>
              <a:gd name="connsiteY163" fmla="*/ 4252936 h 6858000"/>
              <a:gd name="connsiteX164" fmla="*/ 3143018 w 7467600"/>
              <a:gd name="connsiteY164" fmla="*/ 4332698 h 6858000"/>
              <a:gd name="connsiteX165" fmla="*/ 3241520 w 7467600"/>
              <a:gd name="connsiteY165" fmla="*/ 4385112 h 6858000"/>
              <a:gd name="connsiteX166" fmla="*/ 3374575 w 7467600"/>
              <a:gd name="connsiteY166" fmla="*/ 4451517 h 6858000"/>
              <a:gd name="connsiteX167" fmla="*/ 3505221 w 7467600"/>
              <a:gd name="connsiteY167" fmla="*/ 4480757 h 6858000"/>
              <a:gd name="connsiteX168" fmla="*/ 2626982 w 7467600"/>
              <a:gd name="connsiteY168" fmla="*/ 4206450 h 6858000"/>
              <a:gd name="connsiteX169" fmla="*/ 1310106 w 7467600"/>
              <a:gd name="connsiteY169" fmla="*/ 3943217 h 6858000"/>
              <a:gd name="connsiteX170" fmla="*/ 854994 w 7467600"/>
              <a:gd name="connsiteY170" fmla="*/ 4399136 h 6858000"/>
              <a:gd name="connsiteX171" fmla="*/ 742462 w 7467600"/>
              <a:gd name="connsiteY171" fmla="*/ 4594648 h 6858000"/>
              <a:gd name="connsiteX172" fmla="*/ 820602 w 7467600"/>
              <a:gd name="connsiteY172" fmla="*/ 4485915 h 6858000"/>
              <a:gd name="connsiteX173" fmla="*/ 878295 w 7467600"/>
              <a:gd name="connsiteY173" fmla="*/ 4403594 h 6858000"/>
              <a:gd name="connsiteX174" fmla="*/ 1240607 w 7467600"/>
              <a:gd name="connsiteY174" fmla="*/ 4010401 h 6858000"/>
              <a:gd name="connsiteX175" fmla="*/ 1310106 w 7467600"/>
              <a:gd name="connsiteY175" fmla="*/ 3943217 h 6858000"/>
              <a:gd name="connsiteX176" fmla="*/ 1423113 w 7467600"/>
              <a:gd name="connsiteY176" fmla="*/ 3874565 h 6858000"/>
              <a:gd name="connsiteX177" fmla="*/ 1260565 w 7467600"/>
              <a:gd name="connsiteY177" fmla="*/ 4031982 h 6858000"/>
              <a:gd name="connsiteX178" fmla="*/ 901900 w 7467600"/>
              <a:gd name="connsiteY178" fmla="*/ 4421236 h 6858000"/>
              <a:gd name="connsiteX179" fmla="*/ 845044 w 7467600"/>
              <a:gd name="connsiteY179" fmla="*/ 4502436 h 6858000"/>
              <a:gd name="connsiteX180" fmla="*/ 685926 w 7467600"/>
              <a:gd name="connsiteY180" fmla="*/ 4703069 h 6858000"/>
              <a:gd name="connsiteX181" fmla="*/ 684248 w 7467600"/>
              <a:gd name="connsiteY181" fmla="*/ 4706721 h 6858000"/>
              <a:gd name="connsiteX182" fmla="*/ 1423113 w 7467600"/>
              <a:gd name="connsiteY182" fmla="*/ 3874565 h 6858000"/>
              <a:gd name="connsiteX183" fmla="*/ 3316479 w 7467600"/>
              <a:gd name="connsiteY183" fmla="*/ 3872136 h 6858000"/>
              <a:gd name="connsiteX184" fmla="*/ 3546806 w 7467600"/>
              <a:gd name="connsiteY184" fmla="*/ 4356139 h 6858000"/>
              <a:gd name="connsiteX185" fmla="*/ 3364433 w 7467600"/>
              <a:gd name="connsiteY185" fmla="*/ 3953121 h 6858000"/>
              <a:gd name="connsiteX186" fmla="*/ 3316479 w 7467600"/>
              <a:gd name="connsiteY186" fmla="*/ 3872136 h 6858000"/>
              <a:gd name="connsiteX187" fmla="*/ 3291335 w 7467600"/>
              <a:gd name="connsiteY187" fmla="*/ 3767420 h 6858000"/>
              <a:gd name="connsiteX188" fmla="*/ 3390805 w 7467600"/>
              <a:gd name="connsiteY188" fmla="*/ 3937163 h 6858000"/>
              <a:gd name="connsiteX189" fmla="*/ 3579062 w 7467600"/>
              <a:gd name="connsiteY189" fmla="*/ 4359040 h 6858000"/>
              <a:gd name="connsiteX190" fmla="*/ 3467355 w 7467600"/>
              <a:gd name="connsiteY190" fmla="*/ 3988130 h 6858000"/>
              <a:gd name="connsiteX191" fmla="*/ 3310753 w 7467600"/>
              <a:gd name="connsiteY191" fmla="*/ 3787140 h 6858000"/>
              <a:gd name="connsiteX192" fmla="*/ 3291335 w 7467600"/>
              <a:gd name="connsiteY192" fmla="*/ 3767420 h 6858000"/>
              <a:gd name="connsiteX193" fmla="*/ 1635889 w 7467600"/>
              <a:gd name="connsiteY193" fmla="*/ 3709494 h 6858000"/>
              <a:gd name="connsiteX194" fmla="*/ 1634800 w 7467600"/>
              <a:gd name="connsiteY194" fmla="*/ 3731111 h 6858000"/>
              <a:gd name="connsiteX195" fmla="*/ 1635889 w 7467600"/>
              <a:gd name="connsiteY195" fmla="*/ 3709494 h 6858000"/>
              <a:gd name="connsiteX196" fmla="*/ 1510397 w 7467600"/>
              <a:gd name="connsiteY196" fmla="*/ 3684705 h 6858000"/>
              <a:gd name="connsiteX197" fmla="*/ 1146550 w 7467600"/>
              <a:gd name="connsiteY197" fmla="*/ 3802012 h 6858000"/>
              <a:gd name="connsiteX198" fmla="*/ 698834 w 7467600"/>
              <a:gd name="connsiteY198" fmla="*/ 3952272 h 6858000"/>
              <a:gd name="connsiteX199" fmla="*/ 34256 w 7467600"/>
              <a:gd name="connsiteY199" fmla="*/ 4347603 h 6858000"/>
              <a:gd name="connsiteX200" fmla="*/ 527241 w 7467600"/>
              <a:gd name="connsiteY200" fmla="*/ 4065078 h 6858000"/>
              <a:gd name="connsiteX201" fmla="*/ 1510397 w 7467600"/>
              <a:gd name="connsiteY201" fmla="*/ 3684705 h 6858000"/>
              <a:gd name="connsiteX202" fmla="*/ 1313114 w 7467600"/>
              <a:gd name="connsiteY202" fmla="*/ 3655216 h 6858000"/>
              <a:gd name="connsiteX203" fmla="*/ 1109304 w 7467600"/>
              <a:gd name="connsiteY203" fmla="*/ 3669030 h 6858000"/>
              <a:gd name="connsiteX204" fmla="*/ 8129 w 7467600"/>
              <a:gd name="connsiteY204" fmla="*/ 4330519 h 6858000"/>
              <a:gd name="connsiteX205" fmla="*/ 687572 w 7467600"/>
              <a:gd name="connsiteY205" fmla="*/ 3925629 h 6858000"/>
              <a:gd name="connsiteX206" fmla="*/ 1138365 w 7467600"/>
              <a:gd name="connsiteY206" fmla="*/ 3774515 h 6858000"/>
              <a:gd name="connsiteX207" fmla="*/ 1505579 w 7467600"/>
              <a:gd name="connsiteY207" fmla="*/ 3655526 h 6858000"/>
              <a:gd name="connsiteX208" fmla="*/ 1313114 w 7467600"/>
              <a:gd name="connsiteY208" fmla="*/ 3655216 h 6858000"/>
              <a:gd name="connsiteX209" fmla="*/ 3655073 w 7467600"/>
              <a:gd name="connsiteY209" fmla="*/ 3650884 h 6858000"/>
              <a:gd name="connsiteX210" fmla="*/ 3989938 w 7467600"/>
              <a:gd name="connsiteY210" fmla="*/ 3991685 h 6858000"/>
              <a:gd name="connsiteX211" fmla="*/ 4393907 w 7467600"/>
              <a:gd name="connsiteY211" fmla="*/ 4261258 h 6858000"/>
              <a:gd name="connsiteX212" fmla="*/ 4648051 w 7467600"/>
              <a:gd name="connsiteY212" fmla="*/ 4374051 h 6858000"/>
              <a:gd name="connsiteX213" fmla="*/ 4383389 w 7467600"/>
              <a:gd name="connsiteY213" fmla="*/ 4184369 h 6858000"/>
              <a:gd name="connsiteX214" fmla="*/ 4165508 w 7467600"/>
              <a:gd name="connsiteY214" fmla="*/ 4035196 h 6858000"/>
              <a:gd name="connsiteX215" fmla="*/ 4068162 w 7467600"/>
              <a:gd name="connsiteY215" fmla="*/ 3953394 h 6858000"/>
              <a:gd name="connsiteX216" fmla="*/ 3981416 w 7467600"/>
              <a:gd name="connsiteY216" fmla="*/ 3880482 h 6858000"/>
              <a:gd name="connsiteX217" fmla="*/ 3800147 w 7467600"/>
              <a:gd name="connsiteY217" fmla="*/ 3749872 h 6858000"/>
              <a:gd name="connsiteX218" fmla="*/ 3655073 w 7467600"/>
              <a:gd name="connsiteY218" fmla="*/ 3650884 h 6858000"/>
              <a:gd name="connsiteX219" fmla="*/ 3670252 w 7467600"/>
              <a:gd name="connsiteY219" fmla="*/ 3622798 h 6858000"/>
              <a:gd name="connsiteX220" fmla="*/ 3817258 w 7467600"/>
              <a:gd name="connsiteY220" fmla="*/ 3723577 h 6858000"/>
              <a:gd name="connsiteX221" fmla="*/ 4000461 w 7467600"/>
              <a:gd name="connsiteY221" fmla="*/ 3855966 h 6858000"/>
              <a:gd name="connsiteX222" fmla="*/ 4088180 w 7467600"/>
              <a:gd name="connsiteY222" fmla="*/ 3929774 h 6858000"/>
              <a:gd name="connsiteX223" fmla="*/ 4184555 w 7467600"/>
              <a:gd name="connsiteY223" fmla="*/ 4010683 h 6858000"/>
              <a:gd name="connsiteX224" fmla="*/ 4399563 w 7467600"/>
              <a:gd name="connsiteY224" fmla="*/ 4158106 h 6858000"/>
              <a:gd name="connsiteX225" fmla="*/ 4684469 w 7467600"/>
              <a:gd name="connsiteY225" fmla="*/ 4364680 h 6858000"/>
              <a:gd name="connsiteX226" fmla="*/ 4690271 w 7467600"/>
              <a:gd name="connsiteY226" fmla="*/ 4370034 h 6858000"/>
              <a:gd name="connsiteX227" fmla="*/ 4136093 w 7467600"/>
              <a:gd name="connsiteY227" fmla="*/ 3858466 h 6858000"/>
              <a:gd name="connsiteX228" fmla="*/ 3670252 w 7467600"/>
              <a:gd name="connsiteY228" fmla="*/ 3622798 h 6858000"/>
              <a:gd name="connsiteX229" fmla="*/ 4440129 w 7467600"/>
              <a:gd name="connsiteY229" fmla="*/ 3448571 h 6858000"/>
              <a:gd name="connsiteX230" fmla="*/ 4856525 w 7467600"/>
              <a:gd name="connsiteY230" fmla="*/ 3915351 h 6858000"/>
              <a:gd name="connsiteX231" fmla="*/ 5059055 w 7467600"/>
              <a:gd name="connsiteY231" fmla="*/ 4108918 h 6858000"/>
              <a:gd name="connsiteX232" fmla="*/ 5290070 w 7467600"/>
              <a:gd name="connsiteY232" fmla="*/ 4263619 h 6858000"/>
              <a:gd name="connsiteX233" fmla="*/ 4834991 w 7467600"/>
              <a:gd name="connsiteY233" fmla="*/ 3830985 h 6858000"/>
              <a:gd name="connsiteX234" fmla="*/ 4440129 w 7467600"/>
              <a:gd name="connsiteY234" fmla="*/ 3448571 h 6858000"/>
              <a:gd name="connsiteX235" fmla="*/ 4441737 w 7467600"/>
              <a:gd name="connsiteY235" fmla="*/ 3399734 h 6858000"/>
              <a:gd name="connsiteX236" fmla="*/ 4431236 w 7467600"/>
              <a:gd name="connsiteY236" fmla="*/ 3400954 h 6858000"/>
              <a:gd name="connsiteX237" fmla="*/ 4557150 w 7467600"/>
              <a:gd name="connsiteY237" fmla="*/ 3510023 h 6858000"/>
              <a:gd name="connsiteX238" fmla="*/ 4856936 w 7467600"/>
              <a:gd name="connsiteY238" fmla="*/ 3809146 h 6858000"/>
              <a:gd name="connsiteX239" fmla="*/ 5111996 w 7467600"/>
              <a:gd name="connsiteY239" fmla="*/ 4065759 h 6858000"/>
              <a:gd name="connsiteX240" fmla="*/ 5388878 w 7467600"/>
              <a:gd name="connsiteY240" fmla="*/ 4300185 h 6858000"/>
              <a:gd name="connsiteX241" fmla="*/ 5425556 w 7467600"/>
              <a:gd name="connsiteY241" fmla="*/ 4308967 h 6858000"/>
              <a:gd name="connsiteX242" fmla="*/ 4943646 w 7467600"/>
              <a:gd name="connsiteY242" fmla="*/ 3822916 h 6858000"/>
              <a:gd name="connsiteX243" fmla="*/ 4594837 w 7467600"/>
              <a:gd name="connsiteY243" fmla="*/ 3532274 h 6858000"/>
              <a:gd name="connsiteX244" fmla="*/ 4441737 w 7467600"/>
              <a:gd name="connsiteY244" fmla="*/ 3399734 h 6858000"/>
              <a:gd name="connsiteX245" fmla="*/ 5425834 w 7467600"/>
              <a:gd name="connsiteY245" fmla="*/ 3162785 h 6858000"/>
              <a:gd name="connsiteX246" fmla="*/ 5401644 w 7467600"/>
              <a:gd name="connsiteY246" fmla="*/ 3617847 h 6858000"/>
              <a:gd name="connsiteX247" fmla="*/ 5467256 w 7467600"/>
              <a:gd name="connsiteY247" fmla="*/ 4175494 h 6858000"/>
              <a:gd name="connsiteX248" fmla="*/ 5448069 w 7467600"/>
              <a:gd name="connsiteY248" fmla="*/ 3567554 h 6858000"/>
              <a:gd name="connsiteX249" fmla="*/ 5425834 w 7467600"/>
              <a:gd name="connsiteY249" fmla="*/ 3162785 h 6858000"/>
              <a:gd name="connsiteX250" fmla="*/ 1318687 w 7467600"/>
              <a:gd name="connsiteY250" fmla="*/ 3113840 h 6858000"/>
              <a:gd name="connsiteX251" fmla="*/ 1066793 w 7467600"/>
              <a:gd name="connsiteY251" fmla="*/ 3212171 h 6858000"/>
              <a:gd name="connsiteX252" fmla="*/ 993319 w 7467600"/>
              <a:gd name="connsiteY252" fmla="*/ 3247648 h 6858000"/>
              <a:gd name="connsiteX253" fmla="*/ 853081 w 7467600"/>
              <a:gd name="connsiteY253" fmla="*/ 3312410 h 6858000"/>
              <a:gd name="connsiteX254" fmla="*/ 805957 w 7467600"/>
              <a:gd name="connsiteY254" fmla="*/ 3330443 h 6858000"/>
              <a:gd name="connsiteX255" fmla="*/ 1318687 w 7467600"/>
              <a:gd name="connsiteY255" fmla="*/ 3113840 h 6858000"/>
              <a:gd name="connsiteX256" fmla="*/ 5453702 w 7467600"/>
              <a:gd name="connsiteY256" fmla="*/ 3090882 h 6858000"/>
              <a:gd name="connsiteX257" fmla="*/ 5480135 w 7467600"/>
              <a:gd name="connsiteY257" fmla="*/ 3565802 h 6858000"/>
              <a:gd name="connsiteX258" fmla="*/ 5499023 w 7467600"/>
              <a:gd name="connsiteY258" fmla="*/ 4166310 h 6858000"/>
              <a:gd name="connsiteX259" fmla="*/ 5547022 w 7467600"/>
              <a:gd name="connsiteY259" fmla="*/ 3607838 h 6858000"/>
              <a:gd name="connsiteX260" fmla="*/ 5515964 w 7467600"/>
              <a:gd name="connsiteY260" fmla="*/ 3378541 h 6858000"/>
              <a:gd name="connsiteX261" fmla="*/ 5453702 w 7467600"/>
              <a:gd name="connsiteY261" fmla="*/ 3090882 h 6858000"/>
              <a:gd name="connsiteX262" fmla="*/ 1238695 w 7467600"/>
              <a:gd name="connsiteY262" fmla="*/ 3076820 h 6858000"/>
              <a:gd name="connsiteX263" fmla="*/ 716371 w 7467600"/>
              <a:gd name="connsiteY263" fmla="*/ 3293249 h 6858000"/>
              <a:gd name="connsiteX264" fmla="*/ 579522 w 7467600"/>
              <a:gd name="connsiteY264" fmla="*/ 3371759 h 6858000"/>
              <a:gd name="connsiteX265" fmla="*/ 600288 w 7467600"/>
              <a:gd name="connsiteY265" fmla="*/ 3365555 h 6858000"/>
              <a:gd name="connsiteX266" fmla="*/ 840692 w 7467600"/>
              <a:gd name="connsiteY266" fmla="*/ 3284921 h 6858000"/>
              <a:gd name="connsiteX267" fmla="*/ 979248 w 7467600"/>
              <a:gd name="connsiteY267" fmla="*/ 3221003 h 6858000"/>
              <a:gd name="connsiteX268" fmla="*/ 1053282 w 7467600"/>
              <a:gd name="connsiteY268" fmla="*/ 3185247 h 6858000"/>
              <a:gd name="connsiteX269" fmla="*/ 1320603 w 7467600"/>
              <a:gd name="connsiteY269" fmla="*/ 3081281 h 6858000"/>
              <a:gd name="connsiteX270" fmla="*/ 1238695 w 7467600"/>
              <a:gd name="connsiteY270" fmla="*/ 3076820 h 6858000"/>
              <a:gd name="connsiteX271" fmla="*/ 5425627 w 7467600"/>
              <a:gd name="connsiteY271" fmla="*/ 2954192 h 6858000"/>
              <a:gd name="connsiteX272" fmla="*/ 5470770 w 7467600"/>
              <a:gd name="connsiteY272" fmla="*/ 3005435 h 6858000"/>
              <a:gd name="connsiteX273" fmla="*/ 5519779 w 7467600"/>
              <a:gd name="connsiteY273" fmla="*/ 4359223 h 6858000"/>
              <a:gd name="connsiteX274" fmla="*/ 5520293 w 7467600"/>
              <a:gd name="connsiteY274" fmla="*/ 4360602 h 6858000"/>
              <a:gd name="connsiteX275" fmla="*/ 5767221 w 7467600"/>
              <a:gd name="connsiteY275" fmla="*/ 4665564 h 6858000"/>
              <a:gd name="connsiteX276" fmla="*/ 6937169 w 7467600"/>
              <a:gd name="connsiteY276" fmla="*/ 4815941 h 6858000"/>
              <a:gd name="connsiteX277" fmla="*/ 6953922 w 7467600"/>
              <a:gd name="connsiteY277" fmla="*/ 4890068 h 6858000"/>
              <a:gd name="connsiteX278" fmla="*/ 6071359 w 7467600"/>
              <a:gd name="connsiteY278" fmla="*/ 4770770 h 6858000"/>
              <a:gd name="connsiteX279" fmla="*/ 6038839 w 7467600"/>
              <a:gd name="connsiteY279" fmla="*/ 4764474 h 6858000"/>
              <a:gd name="connsiteX280" fmla="*/ 6038706 w 7467600"/>
              <a:gd name="connsiteY280" fmla="*/ 4763847 h 6858000"/>
              <a:gd name="connsiteX281" fmla="*/ 6037784 w 7467600"/>
              <a:gd name="connsiteY281" fmla="*/ 4764270 h 6858000"/>
              <a:gd name="connsiteX282" fmla="*/ 6038839 w 7467600"/>
              <a:gd name="connsiteY282" fmla="*/ 4764474 h 6858000"/>
              <a:gd name="connsiteX283" fmla="*/ 6040338 w 7467600"/>
              <a:gd name="connsiteY283" fmla="*/ 4771418 h 6858000"/>
              <a:gd name="connsiteX284" fmla="*/ 6024488 w 7467600"/>
              <a:gd name="connsiteY284" fmla="*/ 4809903 h 6858000"/>
              <a:gd name="connsiteX285" fmla="*/ 5599771 w 7467600"/>
              <a:gd name="connsiteY285" fmla="*/ 5509652 h 6858000"/>
              <a:gd name="connsiteX286" fmla="*/ 5548843 w 7467600"/>
              <a:gd name="connsiteY286" fmla="*/ 5563845 h 6858000"/>
              <a:gd name="connsiteX287" fmla="*/ 5940952 w 7467600"/>
              <a:gd name="connsiteY287" fmla="*/ 6250028 h 6858000"/>
              <a:gd name="connsiteX288" fmla="*/ 6043441 w 7467600"/>
              <a:gd name="connsiteY288" fmla="*/ 6665847 h 6858000"/>
              <a:gd name="connsiteX289" fmla="*/ 6093432 w 7467600"/>
              <a:gd name="connsiteY289" fmla="*/ 6858000 h 6858000"/>
              <a:gd name="connsiteX290" fmla="*/ 6034344 w 7467600"/>
              <a:gd name="connsiteY290" fmla="*/ 6858000 h 6858000"/>
              <a:gd name="connsiteX291" fmla="*/ 6026679 w 7467600"/>
              <a:gd name="connsiteY291" fmla="*/ 6836959 h 6858000"/>
              <a:gd name="connsiteX292" fmla="*/ 5800441 w 7467600"/>
              <a:gd name="connsiteY292" fmla="*/ 6335286 h 6858000"/>
              <a:gd name="connsiteX293" fmla="*/ 5526562 w 7467600"/>
              <a:gd name="connsiteY293" fmla="*/ 5705388 h 6858000"/>
              <a:gd name="connsiteX294" fmla="*/ 5519640 w 7467600"/>
              <a:gd name="connsiteY294" fmla="*/ 5683774 h 6858000"/>
              <a:gd name="connsiteX295" fmla="*/ 5844559 w 7467600"/>
              <a:gd name="connsiteY295" fmla="*/ 6553349 h 6858000"/>
              <a:gd name="connsiteX296" fmla="*/ 5975994 w 7467600"/>
              <a:gd name="connsiteY296" fmla="*/ 6858000 h 6858000"/>
              <a:gd name="connsiteX297" fmla="*/ 5898547 w 7467600"/>
              <a:gd name="connsiteY297" fmla="*/ 6858000 h 6858000"/>
              <a:gd name="connsiteX298" fmla="*/ 5682041 w 7467600"/>
              <a:gd name="connsiteY298" fmla="*/ 6355860 h 6858000"/>
              <a:gd name="connsiteX299" fmla="*/ 5461758 w 7467600"/>
              <a:gd name="connsiteY299" fmla="*/ 5820220 h 6858000"/>
              <a:gd name="connsiteX300" fmla="*/ 5237282 w 7467600"/>
              <a:gd name="connsiteY300" fmla="*/ 6579086 h 6858000"/>
              <a:gd name="connsiteX301" fmla="*/ 5115009 w 7467600"/>
              <a:gd name="connsiteY301" fmla="*/ 6858000 h 6858000"/>
              <a:gd name="connsiteX302" fmla="*/ 5028074 w 7467600"/>
              <a:gd name="connsiteY302" fmla="*/ 6858000 h 6858000"/>
              <a:gd name="connsiteX303" fmla="*/ 5079508 w 7467600"/>
              <a:gd name="connsiteY303" fmla="*/ 6749074 h 6858000"/>
              <a:gd name="connsiteX304" fmla="*/ 5371846 w 7467600"/>
              <a:gd name="connsiteY304" fmla="*/ 5924413 h 6858000"/>
              <a:gd name="connsiteX305" fmla="*/ 5270512 w 7467600"/>
              <a:gd name="connsiteY305" fmla="*/ 6138975 h 6858000"/>
              <a:gd name="connsiteX306" fmla="*/ 5062409 w 7467600"/>
              <a:gd name="connsiteY306" fmla="*/ 6653544 h 6858000"/>
              <a:gd name="connsiteX307" fmla="*/ 5036628 w 7467600"/>
              <a:gd name="connsiteY307" fmla="*/ 6754247 h 6858000"/>
              <a:gd name="connsiteX308" fmla="*/ 5009112 w 7467600"/>
              <a:gd name="connsiteY308" fmla="*/ 6858000 h 6858000"/>
              <a:gd name="connsiteX309" fmla="*/ 4976679 w 7467600"/>
              <a:gd name="connsiteY309" fmla="*/ 6858000 h 6858000"/>
              <a:gd name="connsiteX310" fmla="*/ 5006537 w 7467600"/>
              <a:gd name="connsiteY310" fmla="*/ 6747068 h 6858000"/>
              <a:gd name="connsiteX311" fmla="*/ 5032723 w 7467600"/>
              <a:gd name="connsiteY311" fmla="*/ 6644957 h 6858000"/>
              <a:gd name="connsiteX312" fmla="*/ 5242949 w 7467600"/>
              <a:gd name="connsiteY312" fmla="*/ 6125175 h 6858000"/>
              <a:gd name="connsiteX313" fmla="*/ 5286321 w 7467600"/>
              <a:gd name="connsiteY313" fmla="*/ 6033555 h 6858000"/>
              <a:gd name="connsiteX314" fmla="*/ 5008210 w 7467600"/>
              <a:gd name="connsiteY314" fmla="*/ 6649194 h 6858000"/>
              <a:gd name="connsiteX315" fmla="*/ 4986321 w 7467600"/>
              <a:gd name="connsiteY315" fmla="*/ 6765687 h 6858000"/>
              <a:gd name="connsiteX316" fmla="*/ 4973474 w 7467600"/>
              <a:gd name="connsiteY316" fmla="*/ 6858000 h 6858000"/>
              <a:gd name="connsiteX317" fmla="*/ 4907178 w 7467600"/>
              <a:gd name="connsiteY317" fmla="*/ 6858000 h 6858000"/>
              <a:gd name="connsiteX318" fmla="*/ 4910810 w 7467600"/>
              <a:gd name="connsiteY318" fmla="*/ 6829660 h 6858000"/>
              <a:gd name="connsiteX319" fmla="*/ 4987461 w 7467600"/>
              <a:gd name="connsiteY319" fmla="*/ 6432994 h 6858000"/>
              <a:gd name="connsiteX320" fmla="*/ 5179262 w 7467600"/>
              <a:gd name="connsiteY320" fmla="*/ 6035044 h 6858000"/>
              <a:gd name="connsiteX321" fmla="*/ 4689678 w 7467600"/>
              <a:gd name="connsiteY321" fmla="*/ 6440241 h 6858000"/>
              <a:gd name="connsiteX322" fmla="*/ 4477543 w 7467600"/>
              <a:gd name="connsiteY322" fmla="*/ 6674836 h 6858000"/>
              <a:gd name="connsiteX323" fmla="*/ 4329957 w 7467600"/>
              <a:gd name="connsiteY323" fmla="*/ 6858000 h 6858000"/>
              <a:gd name="connsiteX324" fmla="*/ 4218595 w 7467600"/>
              <a:gd name="connsiteY324" fmla="*/ 6858000 h 6858000"/>
              <a:gd name="connsiteX325" fmla="*/ 4368888 w 7467600"/>
              <a:gd name="connsiteY325" fmla="*/ 6668412 h 6858000"/>
              <a:gd name="connsiteX326" fmla="*/ 4563091 w 7467600"/>
              <a:gd name="connsiteY326" fmla="*/ 6442508 h 6858000"/>
              <a:gd name="connsiteX327" fmla="*/ 5387324 w 7467600"/>
              <a:gd name="connsiteY327" fmla="*/ 5705830 h 6858000"/>
              <a:gd name="connsiteX328" fmla="*/ 5073620 w 7467600"/>
              <a:gd name="connsiteY328" fmla="*/ 5955437 h 6858000"/>
              <a:gd name="connsiteX329" fmla="*/ 4689789 w 7467600"/>
              <a:gd name="connsiteY329" fmla="*/ 6268382 h 6858000"/>
              <a:gd name="connsiteX330" fmla="*/ 4418722 w 7467600"/>
              <a:gd name="connsiteY330" fmla="*/ 6570886 h 6858000"/>
              <a:gd name="connsiteX331" fmla="*/ 4214944 w 7467600"/>
              <a:gd name="connsiteY331" fmla="*/ 6858000 h 6858000"/>
              <a:gd name="connsiteX332" fmla="*/ 4177898 w 7467600"/>
              <a:gd name="connsiteY332" fmla="*/ 6858000 h 6858000"/>
              <a:gd name="connsiteX333" fmla="*/ 4391597 w 7467600"/>
              <a:gd name="connsiteY333" fmla="*/ 6556370 h 6858000"/>
              <a:gd name="connsiteX334" fmla="*/ 4668889 w 7467600"/>
              <a:gd name="connsiteY334" fmla="*/ 6246399 h 6858000"/>
              <a:gd name="connsiteX335" fmla="*/ 5055427 w 7467600"/>
              <a:gd name="connsiteY335" fmla="*/ 5931476 h 6858000"/>
              <a:gd name="connsiteX336" fmla="*/ 5371814 w 7467600"/>
              <a:gd name="connsiteY336" fmla="*/ 5678975 h 6858000"/>
              <a:gd name="connsiteX337" fmla="*/ 4987918 w 7467600"/>
              <a:gd name="connsiteY337" fmla="*/ 5838701 h 6858000"/>
              <a:gd name="connsiteX338" fmla="*/ 4317146 w 7467600"/>
              <a:gd name="connsiteY338" fmla="*/ 6587716 h 6858000"/>
              <a:gd name="connsiteX339" fmla="*/ 4171627 w 7467600"/>
              <a:gd name="connsiteY339" fmla="*/ 6858000 h 6858000"/>
              <a:gd name="connsiteX340" fmla="*/ 4081585 w 7467600"/>
              <a:gd name="connsiteY340" fmla="*/ 6858000 h 6858000"/>
              <a:gd name="connsiteX341" fmla="*/ 4238603 w 7467600"/>
              <a:gd name="connsiteY341" fmla="*/ 6559341 h 6858000"/>
              <a:gd name="connsiteX342" fmla="*/ 4778333 w 7467600"/>
              <a:gd name="connsiteY342" fmla="*/ 5873626 h 6858000"/>
              <a:gd name="connsiteX343" fmla="*/ 5414185 w 7467600"/>
              <a:gd name="connsiteY343" fmla="*/ 5573882 h 6858000"/>
              <a:gd name="connsiteX344" fmla="*/ 5959648 w 7467600"/>
              <a:gd name="connsiteY344" fmla="*/ 4760797 h 6858000"/>
              <a:gd name="connsiteX345" fmla="*/ 5355019 w 7467600"/>
              <a:gd name="connsiteY345" fmla="*/ 4734672 h 6858000"/>
              <a:gd name="connsiteX346" fmla="*/ 5083565 w 7467600"/>
              <a:gd name="connsiteY346" fmla="*/ 5179121 h 6858000"/>
              <a:gd name="connsiteX347" fmla="*/ 4713577 w 7467600"/>
              <a:gd name="connsiteY347" fmla="*/ 5616803 h 6858000"/>
              <a:gd name="connsiteX348" fmla="*/ 3989559 w 7467600"/>
              <a:gd name="connsiteY348" fmla="*/ 6145945 h 6858000"/>
              <a:gd name="connsiteX349" fmla="*/ 3939824 w 7467600"/>
              <a:gd name="connsiteY349" fmla="*/ 6066900 h 6858000"/>
              <a:gd name="connsiteX350" fmla="*/ 4584537 w 7467600"/>
              <a:gd name="connsiteY350" fmla="*/ 5324826 h 6858000"/>
              <a:gd name="connsiteX351" fmla="*/ 5037105 w 7467600"/>
              <a:gd name="connsiteY351" fmla="*/ 5088765 h 6858000"/>
              <a:gd name="connsiteX352" fmla="*/ 5039930 w 7467600"/>
              <a:gd name="connsiteY352" fmla="*/ 5089585 h 6858000"/>
              <a:gd name="connsiteX353" fmla="*/ 5263764 w 7467600"/>
              <a:gd name="connsiteY353" fmla="*/ 4735525 h 6858000"/>
              <a:gd name="connsiteX354" fmla="*/ 4086300 w 7467600"/>
              <a:gd name="connsiteY354" fmla="*/ 4884599 h 6858000"/>
              <a:gd name="connsiteX355" fmla="*/ 4085485 w 7467600"/>
              <a:gd name="connsiteY355" fmla="*/ 4899070 h 6858000"/>
              <a:gd name="connsiteX356" fmla="*/ 3871915 w 7467600"/>
              <a:gd name="connsiteY356" fmla="*/ 5253645 h 6858000"/>
              <a:gd name="connsiteX357" fmla="*/ 3799374 w 7467600"/>
              <a:gd name="connsiteY357" fmla="*/ 5466127 h 6858000"/>
              <a:gd name="connsiteX358" fmla="*/ 3498850 w 7467600"/>
              <a:gd name="connsiteY358" fmla="*/ 6661888 h 6858000"/>
              <a:gd name="connsiteX359" fmla="*/ 3399216 w 7467600"/>
              <a:gd name="connsiteY359" fmla="*/ 6858000 h 6858000"/>
              <a:gd name="connsiteX360" fmla="*/ 3303688 w 7467600"/>
              <a:gd name="connsiteY360" fmla="*/ 6858000 h 6858000"/>
              <a:gd name="connsiteX361" fmla="*/ 3391774 w 7467600"/>
              <a:gd name="connsiteY361" fmla="*/ 6697181 h 6858000"/>
              <a:gd name="connsiteX362" fmla="*/ 3735540 w 7467600"/>
              <a:gd name="connsiteY362" fmla="*/ 5546923 h 6858000"/>
              <a:gd name="connsiteX363" fmla="*/ 3729438 w 7467600"/>
              <a:gd name="connsiteY363" fmla="*/ 5569058 h 6858000"/>
              <a:gd name="connsiteX364" fmla="*/ 3707782 w 7467600"/>
              <a:gd name="connsiteY364" fmla="*/ 5644908 h 6858000"/>
              <a:gd name="connsiteX365" fmla="*/ 3583827 w 7467600"/>
              <a:gd name="connsiteY365" fmla="*/ 6039215 h 6858000"/>
              <a:gd name="connsiteX366" fmla="*/ 3547861 w 7467600"/>
              <a:gd name="connsiteY366" fmla="*/ 6129609 h 6858000"/>
              <a:gd name="connsiteX367" fmla="*/ 3490905 w 7467600"/>
              <a:gd name="connsiteY367" fmla="*/ 6277660 h 6858000"/>
              <a:gd name="connsiteX368" fmla="*/ 3455859 w 7467600"/>
              <a:gd name="connsiteY368" fmla="*/ 6391301 h 6858000"/>
              <a:gd name="connsiteX369" fmla="*/ 3429112 w 7467600"/>
              <a:gd name="connsiteY369" fmla="*/ 6479469 h 6858000"/>
              <a:gd name="connsiteX370" fmla="*/ 3304862 w 7467600"/>
              <a:gd name="connsiteY370" fmla="*/ 6796476 h 6858000"/>
              <a:gd name="connsiteX371" fmla="*/ 3276071 w 7467600"/>
              <a:gd name="connsiteY371" fmla="*/ 6858000 h 6858000"/>
              <a:gd name="connsiteX372" fmla="*/ 3240805 w 7467600"/>
              <a:gd name="connsiteY372" fmla="*/ 6858000 h 6858000"/>
              <a:gd name="connsiteX373" fmla="*/ 3275917 w 7467600"/>
              <a:gd name="connsiteY373" fmla="*/ 6783192 h 6858000"/>
              <a:gd name="connsiteX374" fmla="*/ 3399358 w 7467600"/>
              <a:gd name="connsiteY374" fmla="*/ 6469011 h 6858000"/>
              <a:gd name="connsiteX375" fmla="*/ 3425650 w 7467600"/>
              <a:gd name="connsiteY375" fmla="*/ 6381333 h 6858000"/>
              <a:gd name="connsiteX376" fmla="*/ 3460661 w 7467600"/>
              <a:gd name="connsiteY376" fmla="*/ 6266763 h 6858000"/>
              <a:gd name="connsiteX377" fmla="*/ 3518021 w 7467600"/>
              <a:gd name="connsiteY377" fmla="*/ 6117298 h 6858000"/>
              <a:gd name="connsiteX378" fmla="*/ 3554035 w 7467600"/>
              <a:gd name="connsiteY378" fmla="*/ 6027832 h 6858000"/>
              <a:gd name="connsiteX379" fmla="*/ 3677174 w 7467600"/>
              <a:gd name="connsiteY379" fmla="*/ 5636351 h 6858000"/>
              <a:gd name="connsiteX380" fmla="*/ 3698819 w 7467600"/>
              <a:gd name="connsiteY380" fmla="*/ 5560503 h 6858000"/>
              <a:gd name="connsiteX381" fmla="*/ 3702094 w 7467600"/>
              <a:gd name="connsiteY381" fmla="*/ 5549194 h 6858000"/>
              <a:gd name="connsiteX382" fmla="*/ 3398355 w 7467600"/>
              <a:gd name="connsiteY382" fmla="*/ 6094603 h 6858000"/>
              <a:gd name="connsiteX383" fmla="*/ 3193941 w 7467600"/>
              <a:gd name="connsiteY383" fmla="*/ 6798775 h 6858000"/>
              <a:gd name="connsiteX384" fmla="*/ 3184140 w 7467600"/>
              <a:gd name="connsiteY384" fmla="*/ 6858000 h 6858000"/>
              <a:gd name="connsiteX385" fmla="*/ 3099978 w 7467600"/>
              <a:gd name="connsiteY385" fmla="*/ 6858000 h 6858000"/>
              <a:gd name="connsiteX386" fmla="*/ 3101556 w 7467600"/>
              <a:gd name="connsiteY386" fmla="*/ 6843337 h 6858000"/>
              <a:gd name="connsiteX387" fmla="*/ 3370162 w 7467600"/>
              <a:gd name="connsiteY387" fmla="*/ 5785550 h 6858000"/>
              <a:gd name="connsiteX388" fmla="*/ 3746477 w 7467600"/>
              <a:gd name="connsiteY388" fmla="*/ 5377889 h 6858000"/>
              <a:gd name="connsiteX389" fmla="*/ 3863399 w 7467600"/>
              <a:gd name="connsiteY389" fmla="*/ 5087257 h 6858000"/>
              <a:gd name="connsiteX390" fmla="*/ 3968712 w 7467600"/>
              <a:gd name="connsiteY390" fmla="*/ 4913989 h 6858000"/>
              <a:gd name="connsiteX391" fmla="*/ 2792390 w 7467600"/>
              <a:gd name="connsiteY391" fmla="*/ 5382974 h 6858000"/>
              <a:gd name="connsiteX392" fmla="*/ 2714982 w 7467600"/>
              <a:gd name="connsiteY392" fmla="*/ 5427051 h 6858000"/>
              <a:gd name="connsiteX393" fmla="*/ 2813361 w 7467600"/>
              <a:gd name="connsiteY393" fmla="*/ 6023912 h 6858000"/>
              <a:gd name="connsiteX394" fmla="*/ 2688430 w 7467600"/>
              <a:gd name="connsiteY394" fmla="*/ 6801564 h 6858000"/>
              <a:gd name="connsiteX395" fmla="*/ 2629626 w 7467600"/>
              <a:gd name="connsiteY395" fmla="*/ 6763394 h 6858000"/>
              <a:gd name="connsiteX396" fmla="*/ 2565328 w 7467600"/>
              <a:gd name="connsiteY396" fmla="*/ 5516399 h 6858000"/>
              <a:gd name="connsiteX397" fmla="*/ 1922999 w 7467600"/>
              <a:gd name="connsiteY397" fmla="*/ 5980343 h 6858000"/>
              <a:gd name="connsiteX398" fmla="*/ 1950261 w 7467600"/>
              <a:gd name="connsiteY398" fmla="*/ 6405858 h 6858000"/>
              <a:gd name="connsiteX399" fmla="*/ 2365554 w 7467600"/>
              <a:gd name="connsiteY399" fmla="*/ 6759107 h 6858000"/>
              <a:gd name="connsiteX400" fmla="*/ 2424142 w 7467600"/>
              <a:gd name="connsiteY400" fmla="*/ 6858000 h 6858000"/>
              <a:gd name="connsiteX401" fmla="*/ 2395994 w 7467600"/>
              <a:gd name="connsiteY401" fmla="*/ 6858000 h 6858000"/>
              <a:gd name="connsiteX402" fmla="*/ 2392863 w 7467600"/>
              <a:gd name="connsiteY402" fmla="*/ 6852964 h 6858000"/>
              <a:gd name="connsiteX403" fmla="*/ 2017589 w 7467600"/>
              <a:gd name="connsiteY403" fmla="*/ 6493982 h 6858000"/>
              <a:gd name="connsiteX404" fmla="*/ 2147336 w 7467600"/>
              <a:gd name="connsiteY404" fmla="*/ 6594052 h 6858000"/>
              <a:gd name="connsiteX405" fmla="*/ 2207047 w 7467600"/>
              <a:gd name="connsiteY405" fmla="*/ 6654540 h 6858000"/>
              <a:gd name="connsiteX406" fmla="*/ 2299106 w 7467600"/>
              <a:gd name="connsiteY406" fmla="*/ 6778931 h 6858000"/>
              <a:gd name="connsiteX407" fmla="*/ 2314430 w 7467600"/>
              <a:gd name="connsiteY407" fmla="*/ 6801144 h 6858000"/>
              <a:gd name="connsiteX408" fmla="*/ 2352406 w 7467600"/>
              <a:gd name="connsiteY408" fmla="*/ 6858000 h 6858000"/>
              <a:gd name="connsiteX409" fmla="*/ 2314492 w 7467600"/>
              <a:gd name="connsiteY409" fmla="*/ 6858000 h 6858000"/>
              <a:gd name="connsiteX410" fmla="*/ 2288095 w 7467600"/>
              <a:gd name="connsiteY410" fmla="*/ 6818030 h 6858000"/>
              <a:gd name="connsiteX411" fmla="*/ 2272768 w 7467600"/>
              <a:gd name="connsiteY411" fmla="*/ 6795822 h 6858000"/>
              <a:gd name="connsiteX412" fmla="*/ 2182715 w 7467600"/>
              <a:gd name="connsiteY412" fmla="*/ 6675071 h 6858000"/>
              <a:gd name="connsiteX413" fmla="*/ 2032061 w 7467600"/>
              <a:gd name="connsiteY413" fmla="*/ 6541380 h 6858000"/>
              <a:gd name="connsiteX414" fmla="*/ 2257220 w 7467600"/>
              <a:gd name="connsiteY414" fmla="*/ 6826257 h 6858000"/>
              <a:gd name="connsiteX415" fmla="*/ 2281324 w 7467600"/>
              <a:gd name="connsiteY415" fmla="*/ 6858000 h 6858000"/>
              <a:gd name="connsiteX416" fmla="*/ 2242860 w 7467600"/>
              <a:gd name="connsiteY416" fmla="*/ 6858000 h 6858000"/>
              <a:gd name="connsiteX417" fmla="*/ 2232818 w 7467600"/>
              <a:gd name="connsiteY417" fmla="*/ 6844926 h 6858000"/>
              <a:gd name="connsiteX418" fmla="*/ 1990172 w 7467600"/>
              <a:gd name="connsiteY418" fmla="*/ 6542121 h 6858000"/>
              <a:gd name="connsiteX419" fmla="*/ 2124090 w 7467600"/>
              <a:gd name="connsiteY419" fmla="*/ 6761017 h 6858000"/>
              <a:gd name="connsiteX420" fmla="*/ 2200380 w 7467600"/>
              <a:gd name="connsiteY420" fmla="*/ 6858000 h 6858000"/>
              <a:gd name="connsiteX421" fmla="*/ 2147507 w 7467600"/>
              <a:gd name="connsiteY421" fmla="*/ 6858000 h 6858000"/>
              <a:gd name="connsiteX422" fmla="*/ 2070668 w 7467600"/>
              <a:gd name="connsiteY422" fmla="*/ 6761520 h 6858000"/>
              <a:gd name="connsiteX423" fmla="*/ 1975142 w 7467600"/>
              <a:gd name="connsiteY423" fmla="*/ 6585570 h 6858000"/>
              <a:gd name="connsiteX424" fmla="*/ 2050035 w 7467600"/>
              <a:gd name="connsiteY424" fmla="*/ 6813345 h 6858000"/>
              <a:gd name="connsiteX425" fmla="*/ 2063025 w 7467600"/>
              <a:gd name="connsiteY425" fmla="*/ 6858000 h 6858000"/>
              <a:gd name="connsiteX426" fmla="*/ 2021675 w 7467600"/>
              <a:gd name="connsiteY426" fmla="*/ 6858000 h 6858000"/>
              <a:gd name="connsiteX427" fmla="*/ 2019308 w 7467600"/>
              <a:gd name="connsiteY427" fmla="*/ 6847118 h 6858000"/>
              <a:gd name="connsiteX428" fmla="*/ 1938835 w 7467600"/>
              <a:gd name="connsiteY428" fmla="*/ 6551160 h 6858000"/>
              <a:gd name="connsiteX429" fmla="*/ 1953230 w 7467600"/>
              <a:gd name="connsiteY429" fmla="*/ 6759699 h 6858000"/>
              <a:gd name="connsiteX430" fmla="*/ 1956763 w 7467600"/>
              <a:gd name="connsiteY430" fmla="*/ 6778191 h 6858000"/>
              <a:gd name="connsiteX431" fmla="*/ 1967925 w 7467600"/>
              <a:gd name="connsiteY431" fmla="*/ 6858000 h 6858000"/>
              <a:gd name="connsiteX432" fmla="*/ 1936622 w 7467600"/>
              <a:gd name="connsiteY432" fmla="*/ 6858000 h 6858000"/>
              <a:gd name="connsiteX433" fmla="*/ 1926261 w 7467600"/>
              <a:gd name="connsiteY433" fmla="*/ 6784064 h 6858000"/>
              <a:gd name="connsiteX434" fmla="*/ 1922724 w 7467600"/>
              <a:gd name="connsiteY434" fmla="*/ 6765577 h 6858000"/>
              <a:gd name="connsiteX435" fmla="*/ 1904650 w 7467600"/>
              <a:gd name="connsiteY435" fmla="*/ 6639616 h 6858000"/>
              <a:gd name="connsiteX436" fmla="*/ 1885273 w 7467600"/>
              <a:gd name="connsiteY436" fmla="*/ 6858000 h 6858000"/>
              <a:gd name="connsiteX437" fmla="*/ 1854363 w 7467600"/>
              <a:gd name="connsiteY437" fmla="*/ 6858000 h 6858000"/>
              <a:gd name="connsiteX438" fmla="*/ 1880391 w 7467600"/>
              <a:gd name="connsiteY438" fmla="*/ 6603796 h 6858000"/>
              <a:gd name="connsiteX439" fmla="*/ 1818273 w 7467600"/>
              <a:gd name="connsiteY439" fmla="*/ 6715729 h 6858000"/>
              <a:gd name="connsiteX440" fmla="*/ 1794691 w 7467600"/>
              <a:gd name="connsiteY440" fmla="*/ 6843239 h 6858000"/>
              <a:gd name="connsiteX441" fmla="*/ 1794914 w 7467600"/>
              <a:gd name="connsiteY441" fmla="*/ 6858000 h 6858000"/>
              <a:gd name="connsiteX442" fmla="*/ 1746128 w 7467600"/>
              <a:gd name="connsiteY442" fmla="*/ 6858000 h 6858000"/>
              <a:gd name="connsiteX443" fmla="*/ 1753934 w 7467600"/>
              <a:gd name="connsiteY443" fmla="*/ 6724796 h 6858000"/>
              <a:gd name="connsiteX444" fmla="*/ 1792053 w 7467600"/>
              <a:gd name="connsiteY444" fmla="*/ 6572396 h 6858000"/>
              <a:gd name="connsiteX445" fmla="*/ 1862248 w 7467600"/>
              <a:gd name="connsiteY445" fmla="*/ 6266397 h 6858000"/>
              <a:gd name="connsiteX446" fmla="*/ 1862250 w 7467600"/>
              <a:gd name="connsiteY446" fmla="*/ 6033531 h 6858000"/>
              <a:gd name="connsiteX447" fmla="*/ 1211999 w 7467600"/>
              <a:gd name="connsiteY447" fmla="*/ 6683610 h 6858000"/>
              <a:gd name="connsiteX448" fmla="*/ 1213266 w 7467600"/>
              <a:gd name="connsiteY448" fmla="*/ 6691947 h 6858000"/>
              <a:gd name="connsiteX449" fmla="*/ 1203370 w 7467600"/>
              <a:gd name="connsiteY449" fmla="*/ 6850676 h 6858000"/>
              <a:gd name="connsiteX450" fmla="*/ 1203671 w 7467600"/>
              <a:gd name="connsiteY450" fmla="*/ 6858000 h 6858000"/>
              <a:gd name="connsiteX451" fmla="*/ 1143180 w 7467600"/>
              <a:gd name="connsiteY451" fmla="*/ 6858000 h 6858000"/>
              <a:gd name="connsiteX452" fmla="*/ 1142176 w 7467600"/>
              <a:gd name="connsiteY452" fmla="*/ 6766045 h 6858000"/>
              <a:gd name="connsiteX453" fmla="*/ 1067484 w 7467600"/>
              <a:gd name="connsiteY453" fmla="*/ 6858000 h 6858000"/>
              <a:gd name="connsiteX454" fmla="*/ 953928 w 7467600"/>
              <a:gd name="connsiteY454" fmla="*/ 6858000 h 6858000"/>
              <a:gd name="connsiteX455" fmla="*/ 959715 w 7467600"/>
              <a:gd name="connsiteY455" fmla="*/ 6850185 h 6858000"/>
              <a:gd name="connsiteX456" fmla="*/ 1483788 w 7467600"/>
              <a:gd name="connsiteY456" fmla="*/ 6259174 h 6858000"/>
              <a:gd name="connsiteX457" fmla="*/ 1100671 w 7467600"/>
              <a:gd name="connsiteY457" fmla="*/ 6252137 h 6858000"/>
              <a:gd name="connsiteX458" fmla="*/ 1090144 w 7467600"/>
              <a:gd name="connsiteY458" fmla="*/ 6256748 h 6858000"/>
              <a:gd name="connsiteX459" fmla="*/ 1095872 w 7467600"/>
              <a:gd name="connsiteY459" fmla="*/ 6271892 h 6858000"/>
              <a:gd name="connsiteX460" fmla="*/ 262785 w 7467600"/>
              <a:gd name="connsiteY460" fmla="*/ 6845450 h 6858000"/>
              <a:gd name="connsiteX461" fmla="*/ 209968 w 7467600"/>
              <a:gd name="connsiteY461" fmla="*/ 6770713 h 6858000"/>
              <a:gd name="connsiteX462" fmla="*/ 873460 w 7467600"/>
              <a:gd name="connsiteY462" fmla="*/ 6253768 h 6858000"/>
              <a:gd name="connsiteX463" fmla="*/ 192686 w 7467600"/>
              <a:gd name="connsiteY463" fmla="*/ 5849257 h 6858000"/>
              <a:gd name="connsiteX464" fmla="*/ 4696 w 7467600"/>
              <a:gd name="connsiteY464" fmla="*/ 5697668 h 6858000"/>
              <a:gd name="connsiteX465" fmla="*/ 0 w 7467600"/>
              <a:gd name="connsiteY465" fmla="*/ 5689984 h 6858000"/>
              <a:gd name="connsiteX466" fmla="*/ 0 w 7467600"/>
              <a:gd name="connsiteY466" fmla="*/ 5513472 h 6858000"/>
              <a:gd name="connsiteX467" fmla="*/ 174101 w 7467600"/>
              <a:gd name="connsiteY467" fmla="*/ 5620277 h 6858000"/>
              <a:gd name="connsiteX468" fmla="*/ 891800 w 7467600"/>
              <a:gd name="connsiteY468" fmla="*/ 6036935 h 6858000"/>
              <a:gd name="connsiteX469" fmla="*/ 1072219 w 7467600"/>
              <a:gd name="connsiteY469" fmla="*/ 6169443 h 6858000"/>
              <a:gd name="connsiteX470" fmla="*/ 1074117 w 7467600"/>
              <a:gd name="connsiteY470" fmla="*/ 6170301 h 6858000"/>
              <a:gd name="connsiteX471" fmla="*/ 1083114 w 7467600"/>
              <a:gd name="connsiteY471" fmla="*/ 6174131 h 6858000"/>
              <a:gd name="connsiteX472" fmla="*/ 1543010 w 7467600"/>
              <a:gd name="connsiteY472" fmla="*/ 6191140 h 6858000"/>
              <a:gd name="connsiteX473" fmla="*/ 1551080 w 7467600"/>
              <a:gd name="connsiteY473" fmla="*/ 6195006 h 6858000"/>
              <a:gd name="connsiteX474" fmla="*/ 2345443 w 7467600"/>
              <a:gd name="connsiteY474" fmla="*/ 5549882 h 6858000"/>
              <a:gd name="connsiteX475" fmla="*/ 1721499 w 7467600"/>
              <a:gd name="connsiteY475" fmla="*/ 5599969 h 6858000"/>
              <a:gd name="connsiteX476" fmla="*/ 767716 w 7467600"/>
              <a:gd name="connsiteY476" fmla="*/ 5472768 h 6858000"/>
              <a:gd name="connsiteX477" fmla="*/ 722147 w 7467600"/>
              <a:gd name="connsiteY477" fmla="*/ 5393091 h 6858000"/>
              <a:gd name="connsiteX478" fmla="*/ 1485552 w 7467600"/>
              <a:gd name="connsiteY478" fmla="*/ 5313202 h 6858000"/>
              <a:gd name="connsiteX479" fmla="*/ 2143004 w 7467600"/>
              <a:gd name="connsiteY479" fmla="*/ 5402420 h 6858000"/>
              <a:gd name="connsiteX480" fmla="*/ 1933391 w 7467600"/>
              <a:gd name="connsiteY480" fmla="*/ 5156971 h 6858000"/>
              <a:gd name="connsiteX481" fmla="*/ 1827118 w 7467600"/>
              <a:gd name="connsiteY481" fmla="*/ 4968410 h 6858000"/>
              <a:gd name="connsiteX482" fmla="*/ 1837349 w 7467600"/>
              <a:gd name="connsiteY482" fmla="*/ 4956357 h 6858000"/>
              <a:gd name="connsiteX483" fmla="*/ 2162835 w 7467600"/>
              <a:gd name="connsiteY483" fmla="*/ 5187853 h 6858000"/>
              <a:gd name="connsiteX484" fmla="*/ 2257167 w 7467600"/>
              <a:gd name="connsiteY484" fmla="*/ 5462123 h 6858000"/>
              <a:gd name="connsiteX485" fmla="*/ 2261598 w 7467600"/>
              <a:gd name="connsiteY485" fmla="*/ 5467998 h 6858000"/>
              <a:gd name="connsiteX486" fmla="*/ 2437177 w 7467600"/>
              <a:gd name="connsiteY486" fmla="*/ 5479608 h 6858000"/>
              <a:gd name="connsiteX487" fmla="*/ 2445247 w 7467600"/>
              <a:gd name="connsiteY487" fmla="*/ 5483476 h 6858000"/>
              <a:gd name="connsiteX488" fmla="*/ 2743626 w 7467600"/>
              <a:gd name="connsiteY488" fmla="*/ 5304819 h 6858000"/>
              <a:gd name="connsiteX489" fmla="*/ 3048102 w 7467600"/>
              <a:gd name="connsiteY489" fmla="*/ 5150595 h 6858000"/>
              <a:gd name="connsiteX490" fmla="*/ 1799414 w 7467600"/>
              <a:gd name="connsiteY490" fmla="*/ 4694732 h 6858000"/>
              <a:gd name="connsiteX491" fmla="*/ 1771735 w 7467600"/>
              <a:gd name="connsiteY491" fmla="*/ 4619929 h 6858000"/>
              <a:gd name="connsiteX492" fmla="*/ 3104273 w 7467600"/>
              <a:gd name="connsiteY492" fmla="*/ 5076159 h 6858000"/>
              <a:gd name="connsiteX493" fmla="*/ 3113245 w 7467600"/>
              <a:gd name="connsiteY493" fmla="*/ 5090705 h 6858000"/>
              <a:gd name="connsiteX494" fmla="*/ 3126294 w 7467600"/>
              <a:gd name="connsiteY494" fmla="*/ 5114400 h 6858000"/>
              <a:gd name="connsiteX495" fmla="*/ 3937433 w 7467600"/>
              <a:gd name="connsiteY495" fmla="*/ 4830473 h 6858000"/>
              <a:gd name="connsiteX496" fmla="*/ 3590475 w 7467600"/>
              <a:gd name="connsiteY496" fmla="*/ 4597974 h 6858000"/>
              <a:gd name="connsiteX497" fmla="*/ 3100264 w 7467600"/>
              <a:gd name="connsiteY497" fmla="*/ 4579845 h 6858000"/>
              <a:gd name="connsiteX498" fmla="*/ 2183576 w 7467600"/>
              <a:gd name="connsiteY498" fmla="*/ 4227150 h 6858000"/>
              <a:gd name="connsiteX499" fmla="*/ 2151029 w 7467600"/>
              <a:gd name="connsiteY499" fmla="*/ 4146947 h 6858000"/>
              <a:gd name="connsiteX500" fmla="*/ 3563434 w 7467600"/>
              <a:gd name="connsiteY500" fmla="*/ 4469115 h 6858000"/>
              <a:gd name="connsiteX501" fmla="*/ 3177952 w 7467600"/>
              <a:gd name="connsiteY501" fmla="*/ 3657386 h 6858000"/>
              <a:gd name="connsiteX502" fmla="*/ 3189263 w 7467600"/>
              <a:gd name="connsiteY502" fmla="*/ 3625726 h 6858000"/>
              <a:gd name="connsiteX503" fmla="*/ 3560912 w 7467600"/>
              <a:gd name="connsiteY503" fmla="*/ 4079863 h 6858000"/>
              <a:gd name="connsiteX504" fmla="*/ 3626636 w 7467600"/>
              <a:gd name="connsiteY504" fmla="*/ 4512230 h 6858000"/>
              <a:gd name="connsiteX505" fmla="*/ 3653088 w 7467600"/>
              <a:gd name="connsiteY505" fmla="*/ 4521417 h 6858000"/>
              <a:gd name="connsiteX506" fmla="*/ 3988128 w 7467600"/>
              <a:gd name="connsiteY506" fmla="*/ 4817267 h 6858000"/>
              <a:gd name="connsiteX507" fmla="*/ 4830582 w 7467600"/>
              <a:gd name="connsiteY507" fmla="*/ 4676000 h 6858000"/>
              <a:gd name="connsiteX508" fmla="*/ 4830100 w 7467600"/>
              <a:gd name="connsiteY508" fmla="*/ 4675554 h 6858000"/>
              <a:gd name="connsiteX509" fmla="*/ 4036318 w 7467600"/>
              <a:gd name="connsiteY509" fmla="*/ 4147013 h 6858000"/>
              <a:gd name="connsiteX510" fmla="*/ 3432098 w 7467600"/>
              <a:gd name="connsiteY510" fmla="*/ 3537312 h 6858000"/>
              <a:gd name="connsiteX511" fmla="*/ 3446761 w 7467600"/>
              <a:gd name="connsiteY511" fmla="*/ 3461278 h 6858000"/>
              <a:gd name="connsiteX512" fmla="*/ 4419733 w 7467600"/>
              <a:gd name="connsiteY512" fmla="*/ 3963555 h 6858000"/>
              <a:gd name="connsiteX513" fmla="*/ 4781371 w 7467600"/>
              <a:gd name="connsiteY513" fmla="*/ 4458604 h 6858000"/>
              <a:gd name="connsiteX514" fmla="*/ 4780440 w 7467600"/>
              <a:gd name="connsiteY514" fmla="*/ 4470290 h 6858000"/>
              <a:gd name="connsiteX515" fmla="*/ 4898954 w 7467600"/>
              <a:gd name="connsiteY515" fmla="*/ 4662092 h 6858000"/>
              <a:gd name="connsiteX516" fmla="*/ 4900699 w 7467600"/>
              <a:gd name="connsiteY516" fmla="*/ 4670867 h 6858000"/>
              <a:gd name="connsiteX517" fmla="*/ 5714511 w 7467600"/>
              <a:gd name="connsiteY517" fmla="*/ 4663483 h 6858000"/>
              <a:gd name="connsiteX518" fmla="*/ 5464793 w 7467600"/>
              <a:gd name="connsiteY518" fmla="*/ 4393556 h 6858000"/>
              <a:gd name="connsiteX519" fmla="*/ 5461897 w 7467600"/>
              <a:gd name="connsiteY519" fmla="*/ 4390879 h 6858000"/>
              <a:gd name="connsiteX520" fmla="*/ 4294126 w 7467600"/>
              <a:gd name="connsiteY520" fmla="*/ 3303048 h 6858000"/>
              <a:gd name="connsiteX521" fmla="*/ 4305321 w 7467600"/>
              <a:gd name="connsiteY521" fmla="*/ 3256953 h 6858000"/>
              <a:gd name="connsiteX522" fmla="*/ 4949299 w 7467600"/>
              <a:gd name="connsiteY522" fmla="*/ 3766336 h 6858000"/>
              <a:gd name="connsiteX523" fmla="*/ 5291452 w 7467600"/>
              <a:gd name="connsiteY523" fmla="*/ 4076801 h 6858000"/>
              <a:gd name="connsiteX524" fmla="*/ 5434998 w 7467600"/>
              <a:gd name="connsiteY524" fmla="*/ 4254100 h 6858000"/>
              <a:gd name="connsiteX525" fmla="*/ 5351015 w 7467600"/>
              <a:gd name="connsiteY525" fmla="*/ 3760989 h 6858000"/>
              <a:gd name="connsiteX526" fmla="*/ 5413780 w 7467600"/>
              <a:gd name="connsiteY526" fmla="*/ 2966265 h 6858000"/>
              <a:gd name="connsiteX527" fmla="*/ 5425627 w 7467600"/>
              <a:gd name="connsiteY527" fmla="*/ 2954192 h 6858000"/>
              <a:gd name="connsiteX528" fmla="*/ 6604735 w 7467600"/>
              <a:gd name="connsiteY528" fmla="*/ 2041381 h 6858000"/>
              <a:gd name="connsiteX529" fmla="*/ 7204487 w 7467600"/>
              <a:gd name="connsiteY529" fmla="*/ 2742112 h 6858000"/>
              <a:gd name="connsiteX530" fmla="*/ 7131592 w 7467600"/>
              <a:gd name="connsiteY530" fmla="*/ 2672096 h 6858000"/>
              <a:gd name="connsiteX531" fmla="*/ 6996344 w 7467600"/>
              <a:gd name="connsiteY531" fmla="*/ 2518310 h 6858000"/>
              <a:gd name="connsiteX532" fmla="*/ 6735495 w 7467600"/>
              <a:gd name="connsiteY532" fmla="*/ 2196890 h 6858000"/>
              <a:gd name="connsiteX533" fmla="*/ 6721901 w 7467600"/>
              <a:gd name="connsiteY533" fmla="*/ 2179274 h 6858000"/>
              <a:gd name="connsiteX534" fmla="*/ 6604735 w 7467600"/>
              <a:gd name="connsiteY534" fmla="*/ 2041381 h 6858000"/>
              <a:gd name="connsiteX535" fmla="*/ 6591670 w 7467600"/>
              <a:gd name="connsiteY535" fmla="*/ 1988277 h 6858000"/>
              <a:gd name="connsiteX536" fmla="*/ 6747349 w 7467600"/>
              <a:gd name="connsiteY536" fmla="*/ 2160069 h 6858000"/>
              <a:gd name="connsiteX537" fmla="*/ 6760943 w 7467600"/>
              <a:gd name="connsiteY537" fmla="*/ 2177686 h 6858000"/>
              <a:gd name="connsiteX538" fmla="*/ 7021065 w 7467600"/>
              <a:gd name="connsiteY538" fmla="*/ 2498102 h 6858000"/>
              <a:gd name="connsiteX539" fmla="*/ 7155223 w 7467600"/>
              <a:gd name="connsiteY539" fmla="*/ 2650386 h 6858000"/>
              <a:gd name="connsiteX540" fmla="*/ 7203167 w 7467600"/>
              <a:gd name="connsiteY540" fmla="*/ 2697288 h 6858000"/>
              <a:gd name="connsiteX541" fmla="*/ 6937703 w 7467600"/>
              <a:gd name="connsiteY541" fmla="*/ 2321981 h 6858000"/>
              <a:gd name="connsiteX542" fmla="*/ 6591670 w 7467600"/>
              <a:gd name="connsiteY542" fmla="*/ 1988277 h 6858000"/>
              <a:gd name="connsiteX543" fmla="*/ 5798671 w 7467600"/>
              <a:gd name="connsiteY543" fmla="*/ 1981601 h 6858000"/>
              <a:gd name="connsiteX544" fmla="*/ 5754709 w 7467600"/>
              <a:gd name="connsiteY544" fmla="*/ 2071454 h 6858000"/>
              <a:gd name="connsiteX545" fmla="*/ 5763044 w 7467600"/>
              <a:gd name="connsiteY545" fmla="*/ 2842206 h 6858000"/>
              <a:gd name="connsiteX546" fmla="*/ 5764974 w 7467600"/>
              <a:gd name="connsiteY546" fmla="*/ 2799609 h 6858000"/>
              <a:gd name="connsiteX547" fmla="*/ 5767665 w 7467600"/>
              <a:gd name="connsiteY547" fmla="*/ 2666409 h 6858000"/>
              <a:gd name="connsiteX548" fmla="*/ 5763055 w 7467600"/>
              <a:gd name="connsiteY548" fmla="*/ 2579705 h 6858000"/>
              <a:gd name="connsiteX549" fmla="*/ 5758079 w 7467600"/>
              <a:gd name="connsiteY549" fmla="*/ 2492508 h 6858000"/>
              <a:gd name="connsiteX550" fmla="*/ 5779325 w 7467600"/>
              <a:gd name="connsiteY550" fmla="*/ 2197069 h 6858000"/>
              <a:gd name="connsiteX551" fmla="*/ 5798671 w 7467600"/>
              <a:gd name="connsiteY551" fmla="*/ 1981601 h 6858000"/>
              <a:gd name="connsiteX552" fmla="*/ 5829202 w 7467600"/>
              <a:gd name="connsiteY552" fmla="*/ 1971679 h 6858000"/>
              <a:gd name="connsiteX553" fmla="*/ 5809558 w 7467600"/>
              <a:gd name="connsiteY553" fmla="*/ 2198043 h 6858000"/>
              <a:gd name="connsiteX554" fmla="*/ 5788653 w 7467600"/>
              <a:gd name="connsiteY554" fmla="*/ 2489430 h 6858000"/>
              <a:gd name="connsiteX555" fmla="*/ 5793439 w 7467600"/>
              <a:gd name="connsiteY555" fmla="*/ 2575235 h 6858000"/>
              <a:gd name="connsiteX556" fmla="*/ 5796837 w 7467600"/>
              <a:gd name="connsiteY556" fmla="*/ 2637633 h 6858000"/>
              <a:gd name="connsiteX557" fmla="*/ 5818614 w 7467600"/>
              <a:gd name="connsiteY557" fmla="*/ 2473055 h 6858000"/>
              <a:gd name="connsiteX558" fmla="*/ 5829202 w 7467600"/>
              <a:gd name="connsiteY558" fmla="*/ 1971679 h 6858000"/>
              <a:gd name="connsiteX559" fmla="*/ 5911389 w 7467600"/>
              <a:gd name="connsiteY559" fmla="*/ 1898371 h 6858000"/>
              <a:gd name="connsiteX560" fmla="*/ 6237627 w 7467600"/>
              <a:gd name="connsiteY560" fmla="*/ 2231921 h 6858000"/>
              <a:gd name="connsiteX561" fmla="*/ 5911389 w 7467600"/>
              <a:gd name="connsiteY561" fmla="*/ 1898371 h 6858000"/>
              <a:gd name="connsiteX562" fmla="*/ 6944437 w 7467600"/>
              <a:gd name="connsiteY562" fmla="*/ 1575402 h 6858000"/>
              <a:gd name="connsiteX563" fmla="*/ 6304730 w 7467600"/>
              <a:gd name="connsiteY563" fmla="*/ 1766654 h 6858000"/>
              <a:gd name="connsiteX564" fmla="*/ 6944437 w 7467600"/>
              <a:gd name="connsiteY564" fmla="*/ 1575402 h 6858000"/>
              <a:gd name="connsiteX565" fmla="*/ 7019523 w 7467600"/>
              <a:gd name="connsiteY565" fmla="*/ 1519450 h 6858000"/>
              <a:gd name="connsiteX566" fmla="*/ 6298091 w 7467600"/>
              <a:gd name="connsiteY566" fmla="*/ 1737122 h 6858000"/>
              <a:gd name="connsiteX567" fmla="*/ 7019523 w 7467600"/>
              <a:gd name="connsiteY567" fmla="*/ 1519450 h 6858000"/>
              <a:gd name="connsiteX568" fmla="*/ 2399523 w 7467600"/>
              <a:gd name="connsiteY568" fmla="*/ 1428234 h 6858000"/>
              <a:gd name="connsiteX569" fmla="*/ 2224982 w 7467600"/>
              <a:gd name="connsiteY569" fmla="*/ 1826201 h 6858000"/>
              <a:gd name="connsiteX570" fmla="*/ 2096099 w 7467600"/>
              <a:gd name="connsiteY570" fmla="*/ 2345900 h 6858000"/>
              <a:gd name="connsiteX571" fmla="*/ 2283317 w 7467600"/>
              <a:gd name="connsiteY571" fmla="*/ 1796925 h 6858000"/>
              <a:gd name="connsiteX572" fmla="*/ 2399523 w 7467600"/>
              <a:gd name="connsiteY572" fmla="*/ 1428234 h 6858000"/>
              <a:gd name="connsiteX573" fmla="*/ 2448558 w 7467600"/>
              <a:gd name="connsiteY573" fmla="*/ 1373435 h 6858000"/>
              <a:gd name="connsiteX574" fmla="*/ 2312521 w 7467600"/>
              <a:gd name="connsiteY574" fmla="*/ 1806140 h 6858000"/>
              <a:gd name="connsiteX575" fmla="*/ 2127533 w 7467600"/>
              <a:gd name="connsiteY575" fmla="*/ 2348380 h 6858000"/>
              <a:gd name="connsiteX576" fmla="*/ 2358080 w 7467600"/>
              <a:gd name="connsiteY576" fmla="*/ 1866134 h 6858000"/>
              <a:gd name="connsiteX577" fmla="*/ 2407436 w 7467600"/>
              <a:gd name="connsiteY577" fmla="*/ 1651070 h 6858000"/>
              <a:gd name="connsiteX578" fmla="*/ 2448558 w 7467600"/>
              <a:gd name="connsiteY578" fmla="*/ 1373435 h 6858000"/>
              <a:gd name="connsiteX579" fmla="*/ 278707 w 7467600"/>
              <a:gd name="connsiteY579" fmla="*/ 1352270 h 6858000"/>
              <a:gd name="connsiteX580" fmla="*/ 321570 w 7467600"/>
              <a:gd name="connsiteY580" fmla="*/ 1861610 h 6858000"/>
              <a:gd name="connsiteX581" fmla="*/ 294281 w 7467600"/>
              <a:gd name="connsiteY581" fmla="*/ 1440658 h 6858000"/>
              <a:gd name="connsiteX582" fmla="*/ 278707 w 7467600"/>
              <a:gd name="connsiteY582" fmla="*/ 1352270 h 6858000"/>
              <a:gd name="connsiteX583" fmla="*/ 1423821 w 7467600"/>
              <a:gd name="connsiteY583" fmla="*/ 1351958 h 6858000"/>
              <a:gd name="connsiteX584" fmla="*/ 1638521 w 7467600"/>
              <a:gd name="connsiteY584" fmla="*/ 1908470 h 6858000"/>
              <a:gd name="connsiteX585" fmla="*/ 1754199 w 7467600"/>
              <a:gd name="connsiteY585" fmla="*/ 2149284 h 6858000"/>
              <a:gd name="connsiteX586" fmla="*/ 1908359 w 7467600"/>
              <a:gd name="connsiteY586" fmla="*/ 2364988 h 6858000"/>
              <a:gd name="connsiteX587" fmla="*/ 1647661 w 7467600"/>
              <a:gd name="connsiteY587" fmla="*/ 1825945 h 6858000"/>
              <a:gd name="connsiteX588" fmla="*/ 1423821 w 7467600"/>
              <a:gd name="connsiteY588" fmla="*/ 1351958 h 6858000"/>
              <a:gd name="connsiteX589" fmla="*/ 1431890 w 7467600"/>
              <a:gd name="connsiteY589" fmla="*/ 1306475 h 6858000"/>
              <a:gd name="connsiteX590" fmla="*/ 1507597 w 7467600"/>
              <a:gd name="connsiteY590" fmla="*/ 1446132 h 6858000"/>
              <a:gd name="connsiteX591" fmla="*/ 1674586 w 7467600"/>
              <a:gd name="connsiteY591" fmla="*/ 1813832 h 6858000"/>
              <a:gd name="connsiteX592" fmla="*/ 1815950 w 7467600"/>
              <a:gd name="connsiteY592" fmla="*/ 2128564 h 6858000"/>
              <a:gd name="connsiteX593" fmla="*/ 1984242 w 7467600"/>
              <a:gd name="connsiteY593" fmla="*/ 2430829 h 6858000"/>
              <a:gd name="connsiteX594" fmla="*/ 2014023 w 7467600"/>
              <a:gd name="connsiteY594" fmla="*/ 2450995 h 6858000"/>
              <a:gd name="connsiteX595" fmla="*/ 1747337 w 7467600"/>
              <a:gd name="connsiteY595" fmla="*/ 1855264 h 6858000"/>
              <a:gd name="connsiteX596" fmla="*/ 1533749 w 7467600"/>
              <a:gd name="connsiteY596" fmla="*/ 1478656 h 6858000"/>
              <a:gd name="connsiteX597" fmla="*/ 1431890 w 7467600"/>
              <a:gd name="connsiteY597" fmla="*/ 1306475 h 6858000"/>
              <a:gd name="connsiteX598" fmla="*/ 5052692 w 7467600"/>
              <a:gd name="connsiteY598" fmla="*/ 1292994 h 6858000"/>
              <a:gd name="connsiteX599" fmla="*/ 5200661 w 7467600"/>
              <a:gd name="connsiteY599" fmla="*/ 1635186 h 6858000"/>
              <a:gd name="connsiteX600" fmla="*/ 5297138 w 7467600"/>
              <a:gd name="connsiteY600" fmla="*/ 1906351 h 6858000"/>
              <a:gd name="connsiteX601" fmla="*/ 5052692 w 7467600"/>
              <a:gd name="connsiteY601" fmla="*/ 1292994 h 6858000"/>
              <a:gd name="connsiteX602" fmla="*/ 5009948 w 7467600"/>
              <a:gd name="connsiteY602" fmla="*/ 1273619 h 6858000"/>
              <a:gd name="connsiteX603" fmla="*/ 5121777 w 7467600"/>
              <a:gd name="connsiteY603" fmla="*/ 1654213 h 6858000"/>
              <a:gd name="connsiteX604" fmla="*/ 5293545 w 7467600"/>
              <a:gd name="connsiteY604" fmla="*/ 2072247 h 6858000"/>
              <a:gd name="connsiteX605" fmla="*/ 5294042 w 7467600"/>
              <a:gd name="connsiteY605" fmla="*/ 2065019 h 6858000"/>
              <a:gd name="connsiteX606" fmla="*/ 5171936 w 7467600"/>
              <a:gd name="connsiteY606" fmla="*/ 1647613 h 6858000"/>
              <a:gd name="connsiteX607" fmla="*/ 5009948 w 7467600"/>
              <a:gd name="connsiteY607" fmla="*/ 1273619 h 6858000"/>
              <a:gd name="connsiteX608" fmla="*/ 655236 w 7467600"/>
              <a:gd name="connsiteY608" fmla="*/ 1268632 h 6858000"/>
              <a:gd name="connsiteX609" fmla="*/ 839521 w 7467600"/>
              <a:gd name="connsiteY609" fmla="*/ 1685315 h 6858000"/>
              <a:gd name="connsiteX610" fmla="*/ 1109416 w 7467600"/>
              <a:gd name="connsiteY610" fmla="*/ 2061663 h 6858000"/>
              <a:gd name="connsiteX611" fmla="*/ 1298300 w 7467600"/>
              <a:gd name="connsiteY611" fmla="*/ 2247742 h 6858000"/>
              <a:gd name="connsiteX612" fmla="*/ 1125871 w 7467600"/>
              <a:gd name="connsiteY612" fmla="*/ 1989513 h 6858000"/>
              <a:gd name="connsiteX613" fmla="*/ 981574 w 7467600"/>
              <a:gd name="connsiteY613" fmla="*/ 1783157 h 6858000"/>
              <a:gd name="connsiteX614" fmla="*/ 922198 w 7467600"/>
              <a:gd name="connsiteY614" fmla="*/ 1677437 h 6858000"/>
              <a:gd name="connsiteX615" fmla="*/ 869293 w 7467600"/>
              <a:gd name="connsiteY615" fmla="*/ 1583214 h 6858000"/>
              <a:gd name="connsiteX616" fmla="*/ 751431 w 7467600"/>
              <a:gd name="connsiteY616" fmla="*/ 1405731 h 6858000"/>
              <a:gd name="connsiteX617" fmla="*/ 655236 w 7467600"/>
              <a:gd name="connsiteY617" fmla="*/ 1268632 h 6858000"/>
              <a:gd name="connsiteX618" fmla="*/ 6516292 w 7467600"/>
              <a:gd name="connsiteY618" fmla="*/ 1263064 h 6858000"/>
              <a:gd name="connsiteX619" fmla="*/ 5736320 w 7467600"/>
              <a:gd name="connsiteY619" fmla="*/ 1501803 h 6858000"/>
              <a:gd name="connsiteX620" fmla="*/ 6516292 w 7467600"/>
              <a:gd name="connsiteY620" fmla="*/ 1263064 h 6858000"/>
              <a:gd name="connsiteX621" fmla="*/ 291466 w 7467600"/>
              <a:gd name="connsiteY621" fmla="*/ 1250369 h 6858000"/>
              <a:gd name="connsiteX622" fmla="*/ 323180 w 7467600"/>
              <a:gd name="connsiteY622" fmla="*/ 1435283 h 6858000"/>
              <a:gd name="connsiteX623" fmla="*/ 349381 w 7467600"/>
              <a:gd name="connsiteY623" fmla="*/ 1875041 h 6858000"/>
              <a:gd name="connsiteX624" fmla="*/ 374363 w 7467600"/>
              <a:gd name="connsiteY624" fmla="*/ 1506494 h 6858000"/>
              <a:gd name="connsiteX625" fmla="*/ 302168 w 7467600"/>
              <a:gd name="connsiteY625" fmla="*/ 1274495 h 6858000"/>
              <a:gd name="connsiteX626" fmla="*/ 291466 w 7467600"/>
              <a:gd name="connsiteY626" fmla="*/ 1250369 h 6858000"/>
              <a:gd name="connsiteX627" fmla="*/ 678222 w 7467600"/>
              <a:gd name="connsiteY627" fmla="*/ 1248670 h 6858000"/>
              <a:gd name="connsiteX628" fmla="*/ 775536 w 7467600"/>
              <a:gd name="connsiteY628" fmla="*/ 1388015 h 6858000"/>
              <a:gd name="connsiteX629" fmla="*/ 894529 w 7467600"/>
              <a:gd name="connsiteY629" fmla="*/ 1567739 h 6858000"/>
              <a:gd name="connsiteX630" fmla="*/ 948000 w 7467600"/>
              <a:gd name="connsiteY630" fmla="*/ 1663088 h 6858000"/>
              <a:gd name="connsiteX631" fmla="*/ 1006812 w 7467600"/>
              <a:gd name="connsiteY631" fmla="*/ 1767683 h 6858000"/>
              <a:gd name="connsiteX632" fmla="*/ 1149133 w 7467600"/>
              <a:gd name="connsiteY632" fmla="*/ 1971513 h 6858000"/>
              <a:gd name="connsiteX633" fmla="*/ 1333952 w 7467600"/>
              <a:gd name="connsiteY633" fmla="*/ 2251620 h 6858000"/>
              <a:gd name="connsiteX634" fmla="*/ 1337329 w 7467600"/>
              <a:gd name="connsiteY634" fmla="*/ 2258350 h 6858000"/>
              <a:gd name="connsiteX635" fmla="*/ 1014726 w 7467600"/>
              <a:gd name="connsiteY635" fmla="*/ 1615556 h 6858000"/>
              <a:gd name="connsiteX636" fmla="*/ 678222 w 7467600"/>
              <a:gd name="connsiteY636" fmla="*/ 1248670 h 6858000"/>
              <a:gd name="connsiteX637" fmla="*/ 6691602 w 7467600"/>
              <a:gd name="connsiteY637" fmla="*/ 1140573 h 6858000"/>
              <a:gd name="connsiteX638" fmla="*/ 6571100 w 7467600"/>
              <a:gd name="connsiteY638" fmla="*/ 1183662 h 6858000"/>
              <a:gd name="connsiteX639" fmla="*/ 6241687 w 7467600"/>
              <a:gd name="connsiteY639" fmla="*/ 1257600 h 6858000"/>
              <a:gd name="connsiteX640" fmla="*/ 5693009 w 7467600"/>
              <a:gd name="connsiteY640" fmla="*/ 1478256 h 6858000"/>
              <a:gd name="connsiteX641" fmla="*/ 6548420 w 7467600"/>
              <a:gd name="connsiteY641" fmla="*/ 1214599 h 6858000"/>
              <a:gd name="connsiteX642" fmla="*/ 6605473 w 7467600"/>
              <a:gd name="connsiteY642" fmla="*/ 1184686 h 6858000"/>
              <a:gd name="connsiteX643" fmla="*/ 6691602 w 7467600"/>
              <a:gd name="connsiteY643" fmla="*/ 1140573 h 6858000"/>
              <a:gd name="connsiteX644" fmla="*/ 4002475 w 7467600"/>
              <a:gd name="connsiteY644" fmla="*/ 1037802 h 6858000"/>
              <a:gd name="connsiteX645" fmla="*/ 4000324 w 7467600"/>
              <a:gd name="connsiteY645" fmla="*/ 1039362 h 6858000"/>
              <a:gd name="connsiteX646" fmla="*/ 4002862 w 7467600"/>
              <a:gd name="connsiteY646" fmla="*/ 1042866 h 6858000"/>
              <a:gd name="connsiteX647" fmla="*/ 4002475 w 7467600"/>
              <a:gd name="connsiteY647" fmla="*/ 1037802 h 6858000"/>
              <a:gd name="connsiteX648" fmla="*/ 506322 w 7467600"/>
              <a:gd name="connsiteY648" fmla="*/ 1020997 h 6858000"/>
              <a:gd name="connsiteX649" fmla="*/ 533068 w 7467600"/>
              <a:gd name="connsiteY649" fmla="*/ 1029409 h 6858000"/>
              <a:gd name="connsiteX650" fmla="*/ 1232525 w 7467600"/>
              <a:gd name="connsiteY650" fmla="*/ 1804675 h 6858000"/>
              <a:gd name="connsiteX651" fmla="*/ 1388858 w 7467600"/>
              <a:gd name="connsiteY651" fmla="*/ 2368011 h 6858000"/>
              <a:gd name="connsiteX652" fmla="*/ 1384098 w 7467600"/>
              <a:gd name="connsiteY652" fmla="*/ 2378125 h 6858000"/>
              <a:gd name="connsiteX653" fmla="*/ 1425393 w 7467600"/>
              <a:gd name="connsiteY653" fmla="*/ 2589124 h 6858000"/>
              <a:gd name="connsiteX654" fmla="*/ 1424001 w 7467600"/>
              <a:gd name="connsiteY654" fmla="*/ 2597541 h 6858000"/>
              <a:gd name="connsiteX655" fmla="*/ 2152729 w 7467600"/>
              <a:gd name="connsiteY655" fmla="*/ 2864487 h 6858000"/>
              <a:gd name="connsiteX656" fmla="*/ 2020609 w 7467600"/>
              <a:gd name="connsiteY656" fmla="*/ 2539671 h 6858000"/>
              <a:gd name="connsiteX657" fmla="*/ 2018920 w 7467600"/>
              <a:gd name="connsiteY657" fmla="*/ 2536309 h 6858000"/>
              <a:gd name="connsiteX658" fmla="*/ 1342441 w 7467600"/>
              <a:gd name="connsiteY658" fmla="*/ 1173017 h 6858000"/>
              <a:gd name="connsiteX659" fmla="*/ 1367925 w 7467600"/>
              <a:gd name="connsiteY659" fmla="*/ 1135648 h 6858000"/>
              <a:gd name="connsiteX660" fmla="*/ 1771401 w 7467600"/>
              <a:gd name="connsiteY660" fmla="*/ 1806673 h 6858000"/>
              <a:gd name="connsiteX661" fmla="*/ 1972385 w 7467600"/>
              <a:gd name="connsiteY661" fmla="*/ 2198735 h 6858000"/>
              <a:gd name="connsiteX662" fmla="*/ 2040892 w 7467600"/>
              <a:gd name="connsiteY662" fmla="*/ 2405205 h 6858000"/>
              <a:gd name="connsiteX663" fmla="*/ 2131689 w 7467600"/>
              <a:gd name="connsiteY663" fmla="*/ 1936926 h 6858000"/>
              <a:gd name="connsiteX664" fmla="*/ 2454820 w 7467600"/>
              <a:gd name="connsiteY664" fmla="*/ 1248808 h 6858000"/>
              <a:gd name="connsiteX665" fmla="*/ 2492512 w 7467600"/>
              <a:gd name="connsiteY665" fmla="*/ 1302920 h 6858000"/>
              <a:gd name="connsiteX666" fmla="*/ 2081216 w 7467600"/>
              <a:gd name="connsiteY666" fmla="*/ 2527513 h 6858000"/>
              <a:gd name="connsiteX667" fmla="*/ 2081211 w 7467600"/>
              <a:gd name="connsiteY667" fmla="*/ 2528916 h 6858000"/>
              <a:gd name="connsiteX668" fmla="*/ 2199067 w 7467600"/>
              <a:gd name="connsiteY668" fmla="*/ 2884061 h 6858000"/>
              <a:gd name="connsiteX669" fmla="*/ 3192586 w 7467600"/>
              <a:gd name="connsiteY669" fmla="*/ 3411496 h 6858000"/>
              <a:gd name="connsiteX670" fmla="*/ 3182620 w 7467600"/>
              <a:gd name="connsiteY670" fmla="*/ 3483279 h 6858000"/>
              <a:gd name="connsiteX671" fmla="*/ 2435119 w 7467600"/>
              <a:gd name="connsiteY671" fmla="*/ 3080173 h 6858000"/>
              <a:gd name="connsiteX672" fmla="*/ 2410152 w 7467600"/>
              <a:gd name="connsiteY672" fmla="*/ 3063751 h 6858000"/>
              <a:gd name="connsiteX673" fmla="*/ 2408099 w 7467600"/>
              <a:gd name="connsiteY673" fmla="*/ 3064403 h 6858000"/>
              <a:gd name="connsiteX674" fmla="*/ 2407218 w 7467600"/>
              <a:gd name="connsiteY674" fmla="*/ 3070324 h 6858000"/>
              <a:gd name="connsiteX675" fmla="*/ 2380138 w 7467600"/>
              <a:gd name="connsiteY675" fmla="*/ 3099341 h 6858000"/>
              <a:gd name="connsiteX676" fmla="*/ 1765923 w 7467600"/>
              <a:gd name="connsiteY676" fmla="*/ 3581043 h 6858000"/>
              <a:gd name="connsiteX677" fmla="*/ 1702258 w 7467600"/>
              <a:gd name="connsiteY677" fmla="*/ 3612286 h 6858000"/>
              <a:gd name="connsiteX678" fmla="*/ 1538370 w 7467600"/>
              <a:gd name="connsiteY678" fmla="*/ 3811804 h 6858000"/>
              <a:gd name="connsiteX679" fmla="*/ 542867 w 7467600"/>
              <a:gd name="connsiteY679" fmla="*/ 4944092 h 6858000"/>
              <a:gd name="connsiteX680" fmla="*/ 515800 w 7467600"/>
              <a:gd name="connsiteY680" fmla="*/ 4862180 h 6858000"/>
              <a:gd name="connsiteX681" fmla="*/ 909145 w 7467600"/>
              <a:gd name="connsiteY681" fmla="*/ 4199225 h 6858000"/>
              <a:gd name="connsiteX682" fmla="*/ 1214067 w 7467600"/>
              <a:gd name="connsiteY682" fmla="*/ 3908561 h 6858000"/>
              <a:gd name="connsiteX683" fmla="*/ 640967 w 7467600"/>
              <a:gd name="connsiteY683" fmla="*/ 4105601 h 6858000"/>
              <a:gd name="connsiteX684" fmla="*/ 112563 w 7467600"/>
              <a:gd name="connsiteY684" fmla="*/ 4396952 h 6858000"/>
              <a:gd name="connsiteX685" fmla="*/ 0 w 7467600"/>
              <a:gd name="connsiteY685" fmla="*/ 4466006 h 6858000"/>
              <a:gd name="connsiteX686" fmla="*/ 0 w 7467600"/>
              <a:gd name="connsiteY686" fmla="*/ 4233763 h 6858000"/>
              <a:gd name="connsiteX687" fmla="*/ 36881 w 7467600"/>
              <a:gd name="connsiteY687" fmla="*/ 4200118 h 6858000"/>
              <a:gd name="connsiteX688" fmla="*/ 910534 w 7467600"/>
              <a:gd name="connsiteY688" fmla="*/ 3629753 h 6858000"/>
              <a:gd name="connsiteX689" fmla="*/ 1578717 w 7467600"/>
              <a:gd name="connsiteY689" fmla="*/ 3575982 h 6858000"/>
              <a:gd name="connsiteX690" fmla="*/ 2338780 w 7467600"/>
              <a:gd name="connsiteY690" fmla="*/ 3033725 h 6858000"/>
              <a:gd name="connsiteX691" fmla="*/ 1807991 w 7467600"/>
              <a:gd name="connsiteY691" fmla="*/ 2807184 h 6858000"/>
              <a:gd name="connsiteX692" fmla="*/ 1416358 w 7467600"/>
              <a:gd name="connsiteY692" fmla="*/ 3112571 h 6858000"/>
              <a:gd name="connsiteX693" fmla="*/ 939066 w 7467600"/>
              <a:gd name="connsiteY693" fmla="*/ 3378798 h 6858000"/>
              <a:gd name="connsiteX694" fmla="*/ 115099 w 7467600"/>
              <a:gd name="connsiteY694" fmla="*/ 3607650 h 6858000"/>
              <a:gd name="connsiteX695" fmla="*/ 97284 w 7467600"/>
              <a:gd name="connsiteY695" fmla="*/ 3520393 h 6858000"/>
              <a:gd name="connsiteX696" fmla="*/ 922050 w 7467600"/>
              <a:gd name="connsiteY696" fmla="*/ 3074867 h 6858000"/>
              <a:gd name="connsiteX697" fmla="*/ 1405265 w 7467600"/>
              <a:gd name="connsiteY697" fmla="*/ 3016319 h 6858000"/>
              <a:gd name="connsiteX698" fmla="*/ 1407512 w 7467600"/>
              <a:gd name="connsiteY698" fmla="*/ 3018001 h 6858000"/>
              <a:gd name="connsiteX699" fmla="*/ 1726266 w 7467600"/>
              <a:gd name="connsiteY699" fmla="*/ 2777274 h 6858000"/>
              <a:gd name="connsiteX700" fmla="*/ 625390 w 7467600"/>
              <a:gd name="connsiteY700" fmla="*/ 2514541 h 6858000"/>
              <a:gd name="connsiteX701" fmla="*/ 619799 w 7467600"/>
              <a:gd name="connsiteY701" fmla="*/ 2527180 h 6858000"/>
              <a:gd name="connsiteX702" fmla="*/ 310030 w 7467600"/>
              <a:gd name="connsiteY702" fmla="*/ 2771818 h 6858000"/>
              <a:gd name="connsiteX703" fmla="*/ 173877 w 7467600"/>
              <a:gd name="connsiteY703" fmla="*/ 2937056 h 6858000"/>
              <a:gd name="connsiteX704" fmla="*/ 77889 w 7467600"/>
              <a:gd name="connsiteY704" fmla="*/ 3138440 h 6858000"/>
              <a:gd name="connsiteX705" fmla="*/ 0 w 7467600"/>
              <a:gd name="connsiteY705" fmla="*/ 3271395 h 6858000"/>
              <a:gd name="connsiteX706" fmla="*/ 0 w 7467600"/>
              <a:gd name="connsiteY706" fmla="*/ 3153002 h 6858000"/>
              <a:gd name="connsiteX707" fmla="*/ 2386 w 7467600"/>
              <a:gd name="connsiteY707" fmla="*/ 3149203 h 6858000"/>
              <a:gd name="connsiteX708" fmla="*/ 89753 w 7467600"/>
              <a:gd name="connsiteY708" fmla="*/ 2987702 h 6858000"/>
              <a:gd name="connsiteX709" fmla="*/ 76869 w 7467600"/>
              <a:gd name="connsiteY709" fmla="*/ 3005404 h 6858000"/>
              <a:gd name="connsiteX710" fmla="*/ 32049 w 7467600"/>
              <a:gd name="connsiteY710" fmla="*/ 3065814 h 6858000"/>
              <a:gd name="connsiteX711" fmla="*/ 0 w 7467600"/>
              <a:gd name="connsiteY711" fmla="*/ 3108744 h 6858000"/>
              <a:gd name="connsiteX712" fmla="*/ 0 w 7467600"/>
              <a:gd name="connsiteY712" fmla="*/ 3058059 h 6858000"/>
              <a:gd name="connsiteX713" fmla="*/ 7610 w 7467600"/>
              <a:gd name="connsiteY713" fmla="*/ 3047889 h 6858000"/>
              <a:gd name="connsiteX714" fmla="*/ 52419 w 7467600"/>
              <a:gd name="connsiteY714" fmla="*/ 2987479 h 6858000"/>
              <a:gd name="connsiteX715" fmla="*/ 59142 w 7467600"/>
              <a:gd name="connsiteY715" fmla="*/ 2978488 h 6858000"/>
              <a:gd name="connsiteX716" fmla="*/ 0 w 7467600"/>
              <a:gd name="connsiteY716" fmla="*/ 3015334 h 6858000"/>
              <a:gd name="connsiteX717" fmla="*/ 0 w 7467600"/>
              <a:gd name="connsiteY717" fmla="*/ 2914286 h 6858000"/>
              <a:gd name="connsiteX718" fmla="*/ 36383 w 7467600"/>
              <a:gd name="connsiteY718" fmla="*/ 2901128 h 6858000"/>
              <a:gd name="connsiteX719" fmla="*/ 156329 w 7467600"/>
              <a:gd name="connsiteY719" fmla="*/ 2840533 h 6858000"/>
              <a:gd name="connsiteX720" fmla="*/ 358355 w 7467600"/>
              <a:gd name="connsiteY720" fmla="*/ 2620471 h 6858000"/>
              <a:gd name="connsiteX721" fmla="*/ 510577 w 7467600"/>
              <a:gd name="connsiteY721" fmla="*/ 2501244 h 6858000"/>
              <a:gd name="connsiteX722" fmla="*/ 211967 w 7467600"/>
              <a:gd name="connsiteY722" fmla="*/ 2479171 h 6858000"/>
              <a:gd name="connsiteX723" fmla="*/ 0 w 7467600"/>
              <a:gd name="connsiteY723" fmla="*/ 2476398 h 6858000"/>
              <a:gd name="connsiteX724" fmla="*/ 0 w 7467600"/>
              <a:gd name="connsiteY724" fmla="*/ 2389189 h 6858000"/>
              <a:gd name="connsiteX725" fmla="*/ 103062 w 7467600"/>
              <a:gd name="connsiteY725" fmla="*/ 2389518 h 6858000"/>
              <a:gd name="connsiteX726" fmla="*/ 510734 w 7467600"/>
              <a:gd name="connsiteY726" fmla="*/ 2416201 h 6858000"/>
              <a:gd name="connsiteX727" fmla="*/ 279257 w 7467600"/>
              <a:gd name="connsiteY727" fmla="*/ 2092102 h 6858000"/>
              <a:gd name="connsiteX728" fmla="*/ 65265 w 7467600"/>
              <a:gd name="connsiteY728" fmla="*/ 2006049 h 6858000"/>
              <a:gd name="connsiteX729" fmla="*/ 0 w 7467600"/>
              <a:gd name="connsiteY729" fmla="*/ 1982532 h 6858000"/>
              <a:gd name="connsiteX730" fmla="*/ 0 w 7467600"/>
              <a:gd name="connsiteY730" fmla="*/ 1912789 h 6858000"/>
              <a:gd name="connsiteX731" fmla="*/ 97460 w 7467600"/>
              <a:gd name="connsiteY731" fmla="*/ 1953725 h 6858000"/>
              <a:gd name="connsiteX732" fmla="*/ 221272 w 7467600"/>
              <a:gd name="connsiteY732" fmla="*/ 1980766 h 6858000"/>
              <a:gd name="connsiteX733" fmla="*/ 116765 w 7467600"/>
              <a:gd name="connsiteY733" fmla="*/ 1911033 h 6858000"/>
              <a:gd name="connsiteX734" fmla="*/ 16405 w 7467600"/>
              <a:gd name="connsiteY734" fmla="*/ 1803412 h 6858000"/>
              <a:gd name="connsiteX735" fmla="*/ 0 w 7467600"/>
              <a:gd name="connsiteY735" fmla="*/ 1784777 h 6858000"/>
              <a:gd name="connsiteX736" fmla="*/ 0 w 7467600"/>
              <a:gd name="connsiteY736" fmla="*/ 1740082 h 6858000"/>
              <a:gd name="connsiteX737" fmla="*/ 39394 w 7467600"/>
              <a:gd name="connsiteY737" fmla="*/ 1784856 h 6858000"/>
              <a:gd name="connsiteX738" fmla="*/ 135813 w 7467600"/>
              <a:gd name="connsiteY738" fmla="*/ 1888838 h 6858000"/>
              <a:gd name="connsiteX739" fmla="*/ 242575 w 7467600"/>
              <a:gd name="connsiteY739" fmla="*/ 1958841 h 6858000"/>
              <a:gd name="connsiteX740" fmla="*/ 82197 w 7467600"/>
              <a:gd name="connsiteY740" fmla="*/ 1754826 h 6858000"/>
              <a:gd name="connsiteX741" fmla="*/ 0 w 7467600"/>
              <a:gd name="connsiteY741" fmla="*/ 1679650 h 6858000"/>
              <a:gd name="connsiteX742" fmla="*/ 0 w 7467600"/>
              <a:gd name="connsiteY742" fmla="*/ 1602463 h 6858000"/>
              <a:gd name="connsiteX743" fmla="*/ 84689 w 7467600"/>
              <a:gd name="connsiteY743" fmla="*/ 1677442 h 6858000"/>
              <a:gd name="connsiteX744" fmla="*/ 298437 w 7467600"/>
              <a:gd name="connsiteY744" fmla="*/ 1968019 h 6858000"/>
              <a:gd name="connsiteX745" fmla="*/ 227269 w 7467600"/>
              <a:gd name="connsiteY745" fmla="*/ 1114064 h 6858000"/>
              <a:gd name="connsiteX746" fmla="*/ 248003 w 7467600"/>
              <a:gd name="connsiteY746" fmla="*/ 1089613 h 6858000"/>
              <a:gd name="connsiteX747" fmla="*/ 427020 w 7467600"/>
              <a:gd name="connsiteY747" fmla="*/ 1619803 h 6858000"/>
              <a:gd name="connsiteX748" fmla="*/ 340345 w 7467600"/>
              <a:gd name="connsiteY748" fmla="*/ 2027739 h 6858000"/>
              <a:gd name="connsiteX749" fmla="*/ 360865 w 7467600"/>
              <a:gd name="connsiteY749" fmla="*/ 2044827 h 6858000"/>
              <a:gd name="connsiteX750" fmla="*/ 560414 w 7467600"/>
              <a:gd name="connsiteY750" fmla="*/ 2421457 h 6858000"/>
              <a:gd name="connsiteX751" fmla="*/ 1359703 w 7467600"/>
              <a:gd name="connsiteY751" fmla="*/ 2578554 h 6858000"/>
              <a:gd name="connsiteX752" fmla="*/ 1359422 w 7467600"/>
              <a:gd name="connsiteY752" fmla="*/ 2577994 h 6858000"/>
              <a:gd name="connsiteX753" fmla="*/ 828701 w 7467600"/>
              <a:gd name="connsiteY753" fmla="*/ 1839520 h 6858000"/>
              <a:gd name="connsiteX754" fmla="*/ 494427 w 7467600"/>
              <a:gd name="connsiteY754" fmla="*/ 1092333 h 6858000"/>
              <a:gd name="connsiteX755" fmla="*/ 506322 w 7467600"/>
              <a:gd name="connsiteY755" fmla="*/ 1020997 h 6858000"/>
              <a:gd name="connsiteX756" fmla="*/ 4570198 w 7467600"/>
              <a:gd name="connsiteY756" fmla="*/ 978081 h 6858000"/>
              <a:gd name="connsiteX757" fmla="*/ 4523691 w 7467600"/>
              <a:gd name="connsiteY757" fmla="*/ 1127776 h 6858000"/>
              <a:gd name="connsiteX758" fmla="*/ 4509875 w 7467600"/>
              <a:gd name="connsiteY758" fmla="*/ 1167552 h 6858000"/>
              <a:gd name="connsiteX759" fmla="*/ 4478168 w 7467600"/>
              <a:gd name="connsiteY759" fmla="*/ 1260735 h 6858000"/>
              <a:gd name="connsiteX760" fmla="*/ 4409309 w 7467600"/>
              <a:gd name="connsiteY760" fmla="*/ 1666996 h 6858000"/>
              <a:gd name="connsiteX761" fmla="*/ 4370031 w 7467600"/>
              <a:gd name="connsiteY761" fmla="*/ 1955666 h 6858000"/>
              <a:gd name="connsiteX762" fmla="*/ 4570198 w 7467600"/>
              <a:gd name="connsiteY762" fmla="*/ 978081 h 6858000"/>
              <a:gd name="connsiteX763" fmla="*/ 4557898 w 7467600"/>
              <a:gd name="connsiteY763" fmla="*/ 900011 h 6858000"/>
              <a:gd name="connsiteX764" fmla="*/ 4344840 w 7467600"/>
              <a:gd name="connsiteY764" fmla="*/ 1922038 h 6858000"/>
              <a:gd name="connsiteX765" fmla="*/ 4378710 w 7467600"/>
              <a:gd name="connsiteY765" fmla="*/ 1665516 h 6858000"/>
              <a:gd name="connsiteX766" fmla="*/ 4448798 w 7467600"/>
              <a:gd name="connsiteY766" fmla="*/ 1253024 h 6858000"/>
              <a:gd name="connsiteX767" fmla="*/ 4480315 w 7467600"/>
              <a:gd name="connsiteY767" fmla="*/ 1158454 h 6858000"/>
              <a:gd name="connsiteX768" fmla="*/ 4494133 w 7467600"/>
              <a:gd name="connsiteY768" fmla="*/ 1118676 h 6858000"/>
              <a:gd name="connsiteX769" fmla="*/ 4557898 w 7467600"/>
              <a:gd name="connsiteY769" fmla="*/ 900011 h 6858000"/>
              <a:gd name="connsiteX770" fmla="*/ 5870151 w 7467600"/>
              <a:gd name="connsiteY770" fmla="*/ 898890 h 6858000"/>
              <a:gd name="connsiteX771" fmla="*/ 5861335 w 7467600"/>
              <a:gd name="connsiteY771" fmla="*/ 899177 h 6858000"/>
              <a:gd name="connsiteX772" fmla="*/ 5843702 w 7467600"/>
              <a:gd name="connsiteY772" fmla="*/ 899748 h 6858000"/>
              <a:gd name="connsiteX773" fmla="*/ 5651107 w 7467600"/>
              <a:gd name="connsiteY773" fmla="*/ 920306 h 6858000"/>
              <a:gd name="connsiteX774" fmla="*/ 5459407 w 7467600"/>
              <a:gd name="connsiteY774" fmla="*/ 940975 h 6858000"/>
              <a:gd name="connsiteX775" fmla="*/ 5374846 w 7467600"/>
              <a:gd name="connsiteY775" fmla="*/ 941988 h 6858000"/>
              <a:gd name="connsiteX776" fmla="*/ 5256105 w 7467600"/>
              <a:gd name="connsiteY776" fmla="*/ 945632 h 6858000"/>
              <a:gd name="connsiteX777" fmla="*/ 5107071 w 7467600"/>
              <a:gd name="connsiteY777" fmla="*/ 969720 h 6858000"/>
              <a:gd name="connsiteX778" fmla="*/ 4998681 w 7467600"/>
              <a:gd name="connsiteY778" fmla="*/ 988771 h 6858000"/>
              <a:gd name="connsiteX779" fmla="*/ 5870151 w 7467600"/>
              <a:gd name="connsiteY779" fmla="*/ 898890 h 6858000"/>
              <a:gd name="connsiteX780" fmla="*/ 5504425 w 7467600"/>
              <a:gd name="connsiteY780" fmla="*/ 848067 h 6858000"/>
              <a:gd name="connsiteX781" fmla="*/ 4968849 w 7467600"/>
              <a:gd name="connsiteY781" fmla="*/ 962318 h 6858000"/>
              <a:gd name="connsiteX782" fmla="*/ 5104039 w 7467600"/>
              <a:gd name="connsiteY782" fmla="*/ 940634 h 6858000"/>
              <a:gd name="connsiteX783" fmla="*/ 5256311 w 7467600"/>
              <a:gd name="connsiteY783" fmla="*/ 916490 h 6858000"/>
              <a:gd name="connsiteX784" fmla="*/ 5377381 w 7467600"/>
              <a:gd name="connsiteY784" fmla="*/ 912671 h 6858000"/>
              <a:gd name="connsiteX785" fmla="*/ 5460148 w 7467600"/>
              <a:gd name="connsiteY785" fmla="*/ 911442 h 6858000"/>
              <a:gd name="connsiteX786" fmla="*/ 5648971 w 7467600"/>
              <a:gd name="connsiteY786" fmla="*/ 891331 h 6858000"/>
              <a:gd name="connsiteX787" fmla="*/ 5844807 w 7467600"/>
              <a:gd name="connsiteY787" fmla="*/ 870718 h 6858000"/>
              <a:gd name="connsiteX788" fmla="*/ 5862975 w 7467600"/>
              <a:gd name="connsiteY788" fmla="*/ 869756 h 6858000"/>
              <a:gd name="connsiteX789" fmla="*/ 5920887 w 7467600"/>
              <a:gd name="connsiteY789" fmla="*/ 865929 h 6858000"/>
              <a:gd name="connsiteX790" fmla="*/ 5504425 w 7467600"/>
              <a:gd name="connsiteY790" fmla="*/ 848067 h 6858000"/>
              <a:gd name="connsiteX791" fmla="*/ 3607114 w 7467600"/>
              <a:gd name="connsiteY791" fmla="*/ 467441 h 6858000"/>
              <a:gd name="connsiteX792" fmla="*/ 3296242 w 7467600"/>
              <a:gd name="connsiteY792" fmla="*/ 807991 h 6858000"/>
              <a:gd name="connsiteX793" fmla="*/ 3174674 w 7467600"/>
              <a:gd name="connsiteY793" fmla="*/ 919759 h 6858000"/>
              <a:gd name="connsiteX794" fmla="*/ 3042978 w 7467600"/>
              <a:gd name="connsiteY794" fmla="*/ 1054894 h 6858000"/>
              <a:gd name="connsiteX795" fmla="*/ 2968914 w 7467600"/>
              <a:gd name="connsiteY795" fmla="*/ 1133756 h 6858000"/>
              <a:gd name="connsiteX796" fmla="*/ 3103823 w 7467600"/>
              <a:gd name="connsiteY796" fmla="*/ 1026814 h 6858000"/>
              <a:gd name="connsiteX797" fmla="*/ 3607114 w 7467600"/>
              <a:gd name="connsiteY797" fmla="*/ 467441 h 6858000"/>
              <a:gd name="connsiteX798" fmla="*/ 3744487 w 7467600"/>
              <a:gd name="connsiteY798" fmla="*/ 383136 h 6858000"/>
              <a:gd name="connsiteX799" fmla="*/ 3970213 w 7467600"/>
              <a:gd name="connsiteY799" fmla="*/ 995559 h 6858000"/>
              <a:gd name="connsiteX800" fmla="*/ 3744487 w 7467600"/>
              <a:gd name="connsiteY800" fmla="*/ 383136 h 6858000"/>
              <a:gd name="connsiteX801" fmla="*/ 3624562 w 7467600"/>
              <a:gd name="connsiteY801" fmla="*/ 367041 h 6858000"/>
              <a:gd name="connsiteX802" fmla="*/ 3489712 w 7467600"/>
              <a:gd name="connsiteY802" fmla="*/ 485386 h 6858000"/>
              <a:gd name="connsiteX803" fmla="*/ 3182994 w 7467600"/>
              <a:gd name="connsiteY803" fmla="*/ 828265 h 6858000"/>
              <a:gd name="connsiteX804" fmla="*/ 2892114 w 7467600"/>
              <a:gd name="connsiteY804" fmla="*/ 1172635 h 6858000"/>
              <a:gd name="connsiteX805" fmla="*/ 3021459 w 7467600"/>
              <a:gd name="connsiteY805" fmla="*/ 1035385 h 6858000"/>
              <a:gd name="connsiteX806" fmla="*/ 3153873 w 7467600"/>
              <a:gd name="connsiteY806" fmla="*/ 898971 h 6858000"/>
              <a:gd name="connsiteX807" fmla="*/ 3276511 w 7467600"/>
              <a:gd name="connsiteY807" fmla="*/ 786423 h 6858000"/>
              <a:gd name="connsiteX808" fmla="*/ 3584154 w 7467600"/>
              <a:gd name="connsiteY808" fmla="*/ 448218 h 6858000"/>
              <a:gd name="connsiteX809" fmla="*/ 3624562 w 7467600"/>
              <a:gd name="connsiteY809" fmla="*/ 367041 h 6858000"/>
              <a:gd name="connsiteX810" fmla="*/ 3766672 w 7467600"/>
              <a:gd name="connsiteY810" fmla="*/ 359429 h 6858000"/>
              <a:gd name="connsiteX811" fmla="*/ 3996338 w 7467600"/>
              <a:gd name="connsiteY811" fmla="*/ 968237 h 6858000"/>
              <a:gd name="connsiteX812" fmla="*/ 3766672 w 7467600"/>
              <a:gd name="connsiteY812" fmla="*/ 359429 h 6858000"/>
              <a:gd name="connsiteX813" fmla="*/ 5805386 w 7467600"/>
              <a:gd name="connsiteY813" fmla="*/ 239240 h 6858000"/>
              <a:gd name="connsiteX814" fmla="*/ 5736947 w 7467600"/>
              <a:gd name="connsiteY814" fmla="*/ 261367 h 6858000"/>
              <a:gd name="connsiteX815" fmla="*/ 5427012 w 7467600"/>
              <a:gd name="connsiteY815" fmla="*/ 311272 h 6858000"/>
              <a:gd name="connsiteX816" fmla="*/ 5147818 w 7467600"/>
              <a:gd name="connsiteY816" fmla="*/ 322112 h 6858000"/>
              <a:gd name="connsiteX817" fmla="*/ 5060854 w 7467600"/>
              <a:gd name="connsiteY817" fmla="*/ 311882 h 6858000"/>
              <a:gd name="connsiteX818" fmla="*/ 4945989 w 7467600"/>
              <a:gd name="connsiteY818" fmla="*/ 300516 h 6858000"/>
              <a:gd name="connsiteX819" fmla="*/ 5410479 w 7467600"/>
              <a:gd name="connsiteY819" fmla="*/ 348434 h 6858000"/>
              <a:gd name="connsiteX820" fmla="*/ 5805386 w 7467600"/>
              <a:gd name="connsiteY820" fmla="*/ 239240 h 6858000"/>
              <a:gd name="connsiteX821" fmla="*/ 5905192 w 7467600"/>
              <a:gd name="connsiteY821" fmla="*/ 163079 h 6858000"/>
              <a:gd name="connsiteX822" fmla="*/ 5865655 w 7467600"/>
              <a:gd name="connsiteY822" fmla="*/ 171901 h 6858000"/>
              <a:gd name="connsiteX823" fmla="*/ 5259740 w 7467600"/>
              <a:gd name="connsiteY823" fmla="*/ 257013 h 6858000"/>
              <a:gd name="connsiteX824" fmla="*/ 5208466 w 7467600"/>
              <a:gd name="connsiteY824" fmla="*/ 257550 h 6858000"/>
              <a:gd name="connsiteX825" fmla="*/ 4980204 w 7467600"/>
              <a:gd name="connsiteY825" fmla="*/ 271903 h 6858000"/>
              <a:gd name="connsiteX826" fmla="*/ 5068068 w 7467600"/>
              <a:gd name="connsiteY826" fmla="*/ 282244 h 6858000"/>
              <a:gd name="connsiteX827" fmla="*/ 5153231 w 7467600"/>
              <a:gd name="connsiteY827" fmla="*/ 292240 h 6858000"/>
              <a:gd name="connsiteX828" fmla="*/ 5426491 w 7467600"/>
              <a:gd name="connsiteY828" fmla="*/ 281128 h 6858000"/>
              <a:gd name="connsiteX829" fmla="*/ 5731212 w 7467600"/>
              <a:gd name="connsiteY829" fmla="*/ 231951 h 6858000"/>
              <a:gd name="connsiteX830" fmla="*/ 5905192 w 7467600"/>
              <a:gd name="connsiteY830" fmla="*/ 163079 h 6858000"/>
              <a:gd name="connsiteX831" fmla="*/ 5944437 w 7467600"/>
              <a:gd name="connsiteY831" fmla="*/ 113829 h 6858000"/>
              <a:gd name="connsiteX832" fmla="*/ 5825032 w 7467600"/>
              <a:gd name="connsiteY832" fmla="*/ 146405 h 6858000"/>
              <a:gd name="connsiteX833" fmla="*/ 4955599 w 7467600"/>
              <a:gd name="connsiteY833" fmla="*/ 247008 h 6858000"/>
              <a:gd name="connsiteX834" fmla="*/ 5210104 w 7467600"/>
              <a:gd name="connsiteY834" fmla="*/ 228123 h 6858000"/>
              <a:gd name="connsiteX835" fmla="*/ 5261015 w 7467600"/>
              <a:gd name="connsiteY835" fmla="*/ 227087 h 6858000"/>
              <a:gd name="connsiteX836" fmla="*/ 5861181 w 7467600"/>
              <a:gd name="connsiteY836" fmla="*/ 143093 h 6858000"/>
              <a:gd name="connsiteX837" fmla="*/ 5961252 w 7467600"/>
              <a:gd name="connsiteY837" fmla="*/ 114820 h 6858000"/>
              <a:gd name="connsiteX838" fmla="*/ 5944437 w 7467600"/>
              <a:gd name="connsiteY838" fmla="*/ 113829 h 6858000"/>
              <a:gd name="connsiteX839" fmla="*/ 3882765 w 7467600"/>
              <a:gd name="connsiteY839" fmla="*/ 0 h 6858000"/>
              <a:gd name="connsiteX840" fmla="*/ 3995099 w 7467600"/>
              <a:gd name="connsiteY840" fmla="*/ 0 h 6858000"/>
              <a:gd name="connsiteX841" fmla="*/ 4163818 w 7467600"/>
              <a:gd name="connsiteY841" fmla="*/ 234104 h 6858000"/>
              <a:gd name="connsiteX842" fmla="*/ 4172099 w 7467600"/>
              <a:gd name="connsiteY842" fmla="*/ 234207 h 6858000"/>
              <a:gd name="connsiteX843" fmla="*/ 4784282 w 7467600"/>
              <a:gd name="connsiteY843" fmla="*/ 276561 h 6858000"/>
              <a:gd name="connsiteX844" fmla="*/ 4801687 w 7467600"/>
              <a:gd name="connsiteY844" fmla="*/ 267764 h 6858000"/>
              <a:gd name="connsiteX845" fmla="*/ 6082788 w 7467600"/>
              <a:gd name="connsiteY845" fmla="*/ 64119 h 6858000"/>
              <a:gd name="connsiteX846" fmla="*/ 6099442 w 7467600"/>
              <a:gd name="connsiteY846" fmla="*/ 82568 h 6858000"/>
              <a:gd name="connsiteX847" fmla="*/ 4804137 w 7467600"/>
              <a:gd name="connsiteY847" fmla="*/ 320931 h 6858000"/>
              <a:gd name="connsiteX848" fmla="*/ 4227047 w 7467600"/>
              <a:gd name="connsiteY848" fmla="*/ 313415 h 6858000"/>
              <a:gd name="connsiteX849" fmla="*/ 4346041 w 7467600"/>
              <a:gd name="connsiteY849" fmla="*/ 456086 h 6858000"/>
              <a:gd name="connsiteX850" fmla="*/ 4870967 w 7467600"/>
              <a:gd name="connsiteY850" fmla="*/ 963061 h 6858000"/>
              <a:gd name="connsiteX851" fmla="*/ 4889647 w 7467600"/>
              <a:gd name="connsiteY851" fmla="*/ 957147 h 6858000"/>
              <a:gd name="connsiteX852" fmla="*/ 5422504 w 7467600"/>
              <a:gd name="connsiteY852" fmla="*/ 805191 h 6858000"/>
              <a:gd name="connsiteX853" fmla="*/ 6087656 w 7467600"/>
              <a:gd name="connsiteY853" fmla="*/ 826703 h 6858000"/>
              <a:gd name="connsiteX854" fmla="*/ 6058717 w 7467600"/>
              <a:gd name="connsiteY854" fmla="*/ 865992 h 6858000"/>
              <a:gd name="connsiteX855" fmla="*/ 4974153 w 7467600"/>
              <a:gd name="connsiteY855" fmla="*/ 1045456 h 6858000"/>
              <a:gd name="connsiteX856" fmla="*/ 5627835 w 7467600"/>
              <a:gd name="connsiteY856" fmla="*/ 1472077 h 6858000"/>
              <a:gd name="connsiteX857" fmla="*/ 5629817 w 7467600"/>
              <a:gd name="connsiteY857" fmla="*/ 1471412 h 6858000"/>
              <a:gd name="connsiteX858" fmla="*/ 5634124 w 7467600"/>
              <a:gd name="connsiteY858" fmla="*/ 1470572 h 6858000"/>
              <a:gd name="connsiteX859" fmla="*/ 5755832 w 7467600"/>
              <a:gd name="connsiteY859" fmla="*/ 1383886 h 6858000"/>
              <a:gd name="connsiteX860" fmla="*/ 6014186 w 7467600"/>
              <a:gd name="connsiteY860" fmla="*/ 1279799 h 6858000"/>
              <a:gd name="connsiteX861" fmla="*/ 6901619 w 7467600"/>
              <a:gd name="connsiteY861" fmla="*/ 1047874 h 6858000"/>
              <a:gd name="connsiteX862" fmla="*/ 6931566 w 7467600"/>
              <a:gd name="connsiteY862" fmla="*/ 1062034 h 6858000"/>
              <a:gd name="connsiteX863" fmla="*/ 5790982 w 7467600"/>
              <a:gd name="connsiteY863" fmla="*/ 1561380 h 6858000"/>
              <a:gd name="connsiteX864" fmla="*/ 6188971 w 7467600"/>
              <a:gd name="connsiteY864" fmla="*/ 1755168 h 6858000"/>
              <a:gd name="connsiteX865" fmla="*/ 6202446 w 7467600"/>
              <a:gd name="connsiteY865" fmla="*/ 1752268 h 6858000"/>
              <a:gd name="connsiteX866" fmla="*/ 7179560 w 7467600"/>
              <a:gd name="connsiteY866" fmla="*/ 1467551 h 6858000"/>
              <a:gd name="connsiteX867" fmla="*/ 7158730 w 7467600"/>
              <a:gd name="connsiteY867" fmla="*/ 1507835 h 6858000"/>
              <a:gd name="connsiteX868" fmla="*/ 6326959 w 7467600"/>
              <a:gd name="connsiteY868" fmla="*/ 1817686 h 6858000"/>
              <a:gd name="connsiteX869" fmla="*/ 6537433 w 7467600"/>
              <a:gd name="connsiteY869" fmla="*/ 1907790 h 6858000"/>
              <a:gd name="connsiteX870" fmla="*/ 6550221 w 7467600"/>
              <a:gd name="connsiteY870" fmla="*/ 1910729 h 6858000"/>
              <a:gd name="connsiteX871" fmla="*/ 6964438 w 7467600"/>
              <a:gd name="connsiteY871" fmla="*/ 2209505 h 6858000"/>
              <a:gd name="connsiteX872" fmla="*/ 7367862 w 7467600"/>
              <a:gd name="connsiteY872" fmla="*/ 2806833 h 6858000"/>
              <a:gd name="connsiteX873" fmla="*/ 7364329 w 7467600"/>
              <a:gd name="connsiteY873" fmla="*/ 2826907 h 6858000"/>
              <a:gd name="connsiteX874" fmla="*/ 7290545 w 7467600"/>
              <a:gd name="connsiteY874" fmla="*/ 2850663 h 6858000"/>
              <a:gd name="connsiteX875" fmla="*/ 6472036 w 7467600"/>
              <a:gd name="connsiteY875" fmla="*/ 1959003 h 6858000"/>
              <a:gd name="connsiteX876" fmla="*/ 5792897 w 7467600"/>
              <a:gd name="connsiteY876" fmla="*/ 1647747 h 6858000"/>
              <a:gd name="connsiteX877" fmla="*/ 5842751 w 7467600"/>
              <a:gd name="connsiteY877" fmla="*/ 1816112 h 6858000"/>
              <a:gd name="connsiteX878" fmla="*/ 5847424 w 7467600"/>
              <a:gd name="connsiteY878" fmla="*/ 1815776 h 6858000"/>
              <a:gd name="connsiteX879" fmla="*/ 6399821 w 7467600"/>
              <a:gd name="connsiteY879" fmla="*/ 2344799 h 6858000"/>
              <a:gd name="connsiteX880" fmla="*/ 6323232 w 7467600"/>
              <a:gd name="connsiteY880" fmla="*/ 2389634 h 6858000"/>
              <a:gd name="connsiteX881" fmla="*/ 5942958 w 7467600"/>
              <a:gd name="connsiteY881" fmla="*/ 2077708 h 6858000"/>
              <a:gd name="connsiteX882" fmla="*/ 5921559 w 7467600"/>
              <a:gd name="connsiteY882" fmla="*/ 2378596 h 6858000"/>
              <a:gd name="connsiteX883" fmla="*/ 5817651 w 7467600"/>
              <a:gd name="connsiteY883" fmla="*/ 3023919 h 6858000"/>
              <a:gd name="connsiteX884" fmla="*/ 5729634 w 7467600"/>
              <a:gd name="connsiteY884" fmla="*/ 3051849 h 6858000"/>
              <a:gd name="connsiteX885" fmla="*/ 5611018 w 7467600"/>
              <a:gd name="connsiteY885" fmla="*/ 2316769 h 6858000"/>
              <a:gd name="connsiteX886" fmla="*/ 5687608 w 7467600"/>
              <a:gd name="connsiteY886" fmla="*/ 2039972 h 6858000"/>
              <a:gd name="connsiteX887" fmla="*/ 5657554 w 7467600"/>
              <a:gd name="connsiteY887" fmla="*/ 1576445 h 6858000"/>
              <a:gd name="connsiteX888" fmla="*/ 5150475 w 7467600"/>
              <a:gd name="connsiteY888" fmla="*/ 1274012 h 6858000"/>
              <a:gd name="connsiteX889" fmla="*/ 5349142 w 7467600"/>
              <a:gd name="connsiteY889" fmla="*/ 2204405 h 6858000"/>
              <a:gd name="connsiteX890" fmla="*/ 5262214 w 7467600"/>
              <a:gd name="connsiteY890" fmla="*/ 2233836 h 6858000"/>
              <a:gd name="connsiteX891" fmla="*/ 4981539 w 7467600"/>
              <a:gd name="connsiteY891" fmla="*/ 1542201 h 6858000"/>
              <a:gd name="connsiteX892" fmla="*/ 4958461 w 7467600"/>
              <a:gd name="connsiteY892" fmla="*/ 1136957 h 6858000"/>
              <a:gd name="connsiteX893" fmla="*/ 4655015 w 7467600"/>
              <a:gd name="connsiteY893" fmla="*/ 891426 h 6858000"/>
              <a:gd name="connsiteX894" fmla="*/ 4348002 w 7467600"/>
              <a:gd name="connsiteY894" fmla="*/ 2205895 h 6858000"/>
              <a:gd name="connsiteX895" fmla="*/ 4262250 w 7467600"/>
              <a:gd name="connsiteY895" fmla="*/ 2219972 h 6858000"/>
              <a:gd name="connsiteX896" fmla="*/ 4550611 w 7467600"/>
              <a:gd name="connsiteY896" fmla="*/ 817540 h 6858000"/>
              <a:gd name="connsiteX897" fmla="*/ 4564418 w 7467600"/>
              <a:gd name="connsiteY897" fmla="*/ 808293 h 6858000"/>
              <a:gd name="connsiteX898" fmla="*/ 4266388 w 7467600"/>
              <a:gd name="connsiteY898" fmla="*/ 500083 h 6858000"/>
              <a:gd name="connsiteX899" fmla="*/ 4032842 w 7467600"/>
              <a:gd name="connsiteY899" fmla="*/ 211809 h 6858000"/>
              <a:gd name="connsiteX900" fmla="*/ 3882765 w 7467600"/>
              <a:gd name="connsiteY900" fmla="*/ 0 h 6858000"/>
              <a:gd name="connsiteX901" fmla="*/ 3721337 w 7467600"/>
              <a:gd name="connsiteY901" fmla="*/ 0 h 6858000"/>
              <a:gd name="connsiteX902" fmla="*/ 3797544 w 7467600"/>
              <a:gd name="connsiteY902" fmla="*/ 0 h 6858000"/>
              <a:gd name="connsiteX903" fmla="*/ 3775734 w 7467600"/>
              <a:gd name="connsiteY903" fmla="*/ 95131 h 6858000"/>
              <a:gd name="connsiteX904" fmla="*/ 3724807 w 7467600"/>
              <a:gd name="connsiteY904" fmla="*/ 272257 h 6858000"/>
              <a:gd name="connsiteX905" fmla="*/ 3726844 w 7467600"/>
              <a:gd name="connsiteY905" fmla="*/ 282988 h 6858000"/>
              <a:gd name="connsiteX906" fmla="*/ 3742664 w 7467600"/>
              <a:gd name="connsiteY906" fmla="*/ 279918 h 6858000"/>
              <a:gd name="connsiteX907" fmla="*/ 4103910 w 7467600"/>
              <a:gd name="connsiteY907" fmla="*/ 1161917 h 6858000"/>
              <a:gd name="connsiteX908" fmla="*/ 4020269 w 7467600"/>
              <a:gd name="connsiteY908" fmla="*/ 1200406 h 6858000"/>
              <a:gd name="connsiteX909" fmla="*/ 3674882 w 7467600"/>
              <a:gd name="connsiteY909" fmla="*/ 488524 h 6858000"/>
              <a:gd name="connsiteX910" fmla="*/ 3132682 w 7467600"/>
              <a:gd name="connsiteY910" fmla="*/ 1072284 h 6858000"/>
              <a:gd name="connsiteX911" fmla="*/ 2716346 w 7467600"/>
              <a:gd name="connsiteY911" fmla="*/ 1276376 h 6858000"/>
              <a:gd name="connsiteX912" fmla="*/ 2716772 w 7467600"/>
              <a:gd name="connsiteY912" fmla="*/ 1255462 h 6858000"/>
              <a:gd name="connsiteX913" fmla="*/ 3471096 w 7467600"/>
              <a:gd name="connsiteY913" fmla="*/ 437072 h 6858000"/>
              <a:gd name="connsiteX914" fmla="*/ 3639057 w 7467600"/>
              <a:gd name="connsiteY914" fmla="*/ 286334 h 6858000"/>
              <a:gd name="connsiteX915" fmla="*/ 3640309 w 7467600"/>
              <a:gd name="connsiteY915" fmla="*/ 284664 h 6858000"/>
              <a:gd name="connsiteX916" fmla="*/ 3646022 w 7467600"/>
              <a:gd name="connsiteY916" fmla="*/ 276711 h 6858000"/>
              <a:gd name="connsiteX917" fmla="*/ 3707943 w 7467600"/>
              <a:gd name="connsiteY917" fmla="*/ 65958 h 6858000"/>
              <a:gd name="connsiteX918" fmla="*/ 3721337 w 7467600"/>
              <a:gd name="connsiteY918" fmla="*/ 0 h 6858000"/>
              <a:gd name="connsiteX919" fmla="*/ 2867960 w 7467600"/>
              <a:gd name="connsiteY919" fmla="*/ 0 h 6858000"/>
              <a:gd name="connsiteX920" fmla="*/ 2926351 w 7467600"/>
              <a:gd name="connsiteY920" fmla="*/ 0 h 6858000"/>
              <a:gd name="connsiteX921" fmla="*/ 2902823 w 7467600"/>
              <a:gd name="connsiteY921" fmla="*/ 262929 h 6858000"/>
              <a:gd name="connsiteX922" fmla="*/ 2940663 w 7467600"/>
              <a:gd name="connsiteY922" fmla="*/ 140884 h 6858000"/>
              <a:gd name="connsiteX923" fmla="*/ 2947039 w 7467600"/>
              <a:gd name="connsiteY923" fmla="*/ 122524 h 6858000"/>
              <a:gd name="connsiteX924" fmla="*/ 2984316 w 7467600"/>
              <a:gd name="connsiteY924" fmla="*/ 0 h 6858000"/>
              <a:gd name="connsiteX925" fmla="*/ 3016114 w 7467600"/>
              <a:gd name="connsiteY925" fmla="*/ 0 h 6858000"/>
              <a:gd name="connsiteX926" fmla="*/ 2979949 w 7467600"/>
              <a:gd name="connsiteY926" fmla="*/ 119274 h 6858000"/>
              <a:gd name="connsiteX927" fmla="*/ 3023879 w 7467600"/>
              <a:gd name="connsiteY927" fmla="*/ 0 h 6858000"/>
              <a:gd name="connsiteX928" fmla="*/ 3105400 w 7467600"/>
              <a:gd name="connsiteY928" fmla="*/ 0 h 6858000"/>
              <a:gd name="connsiteX929" fmla="*/ 3094669 w 7467600"/>
              <a:gd name="connsiteY929" fmla="*/ 30308 h 6858000"/>
              <a:gd name="connsiteX930" fmla="*/ 2901945 w 7467600"/>
              <a:gd name="connsiteY930" fmla="*/ 466538 h 6858000"/>
              <a:gd name="connsiteX931" fmla="*/ 2815209 w 7467600"/>
              <a:gd name="connsiteY931" fmla="*/ 497361 h 6858000"/>
              <a:gd name="connsiteX932" fmla="*/ 2844845 w 7467600"/>
              <a:gd name="connsiteY932" fmla="*/ 127638 h 6858000"/>
              <a:gd name="connsiteX933" fmla="*/ 2867960 w 7467600"/>
              <a:gd name="connsiteY933" fmla="*/ 0 h 6858000"/>
              <a:gd name="connsiteX934" fmla="*/ 1057230 w 7467600"/>
              <a:gd name="connsiteY934" fmla="*/ 0 h 6858000"/>
              <a:gd name="connsiteX935" fmla="*/ 1111003 w 7467600"/>
              <a:gd name="connsiteY935" fmla="*/ 0 h 6858000"/>
              <a:gd name="connsiteX936" fmla="*/ 1125553 w 7467600"/>
              <a:gd name="connsiteY936" fmla="*/ 52588 h 6858000"/>
              <a:gd name="connsiteX937" fmla="*/ 1304276 w 7467600"/>
              <a:gd name="connsiteY937" fmla="*/ 476275 h 6858000"/>
              <a:gd name="connsiteX938" fmla="*/ 1492066 w 7467600"/>
              <a:gd name="connsiteY938" fmla="*/ 886333 h 6858000"/>
              <a:gd name="connsiteX939" fmla="*/ 1423698 w 7467600"/>
              <a:gd name="connsiteY939" fmla="*/ 710817 h 6858000"/>
              <a:gd name="connsiteX940" fmla="*/ 1357609 w 7467600"/>
              <a:gd name="connsiteY940" fmla="*/ 532892 h 6858000"/>
              <a:gd name="connsiteX941" fmla="*/ 1309550 w 7467600"/>
              <a:gd name="connsiteY941" fmla="*/ 374031 h 6858000"/>
              <a:gd name="connsiteX942" fmla="*/ 1193673 w 7467600"/>
              <a:gd name="connsiteY942" fmla="*/ 49533 h 6858000"/>
              <a:gd name="connsiteX943" fmla="*/ 1164391 w 7467600"/>
              <a:gd name="connsiteY943" fmla="*/ 0 h 6858000"/>
              <a:gd name="connsiteX944" fmla="*/ 1200666 w 7467600"/>
              <a:gd name="connsiteY944" fmla="*/ 0 h 6858000"/>
              <a:gd name="connsiteX945" fmla="*/ 1223408 w 7467600"/>
              <a:gd name="connsiteY945" fmla="*/ 38996 h 6858000"/>
              <a:gd name="connsiteX946" fmla="*/ 1339635 w 7467600"/>
              <a:gd name="connsiteY946" fmla="*/ 365517 h 6858000"/>
              <a:gd name="connsiteX947" fmla="*/ 1387469 w 7467600"/>
              <a:gd name="connsiteY947" fmla="*/ 523079 h 6858000"/>
              <a:gd name="connsiteX948" fmla="*/ 1452685 w 7467600"/>
              <a:gd name="connsiteY948" fmla="*/ 699806 h 6858000"/>
              <a:gd name="connsiteX949" fmla="*/ 1492092 w 7467600"/>
              <a:gd name="connsiteY949" fmla="*/ 800424 h 6858000"/>
              <a:gd name="connsiteX950" fmla="*/ 1455302 w 7467600"/>
              <a:gd name="connsiteY950" fmla="*/ 632913 h 6858000"/>
              <a:gd name="connsiteX951" fmla="*/ 1222336 w 7467600"/>
              <a:gd name="connsiteY951" fmla="*/ 9480 h 6858000"/>
              <a:gd name="connsiteX952" fmla="*/ 1214634 w 7467600"/>
              <a:gd name="connsiteY952" fmla="*/ 0 h 6858000"/>
              <a:gd name="connsiteX953" fmla="*/ 1289827 w 7467600"/>
              <a:gd name="connsiteY953" fmla="*/ 0 h 6858000"/>
              <a:gd name="connsiteX954" fmla="*/ 1321076 w 7467600"/>
              <a:gd name="connsiteY954" fmla="*/ 59722 h 6858000"/>
              <a:gd name="connsiteX955" fmla="*/ 1512579 w 7467600"/>
              <a:gd name="connsiteY955" fmla="*/ 626441 h 6858000"/>
              <a:gd name="connsiteX956" fmla="*/ 1506076 w 7467600"/>
              <a:gd name="connsiteY956" fmla="*/ 1089289 h 6858000"/>
              <a:gd name="connsiteX957" fmla="*/ 1486346 w 7467600"/>
              <a:gd name="connsiteY957" fmla="*/ 1079919 h 6858000"/>
              <a:gd name="connsiteX958" fmla="*/ 1070511 w 7467600"/>
              <a:gd name="connsiteY958" fmla="*/ 48609 h 6858000"/>
              <a:gd name="connsiteX959" fmla="*/ 1057230 w 7467600"/>
              <a:gd name="connsiteY959" fmla="*/ 0 h 6858000"/>
              <a:gd name="connsiteX960" fmla="*/ 43151 w 7467600"/>
              <a:gd name="connsiteY960" fmla="*/ 0 h 6858000"/>
              <a:gd name="connsiteX961" fmla="*/ 95283 w 7467600"/>
              <a:gd name="connsiteY961" fmla="*/ 0 h 6858000"/>
              <a:gd name="connsiteX962" fmla="*/ 300708 w 7467600"/>
              <a:gd name="connsiteY962" fmla="*/ 154571 h 6858000"/>
              <a:gd name="connsiteX963" fmla="*/ 530414 w 7467600"/>
              <a:gd name="connsiteY963" fmla="*/ 354673 h 6858000"/>
              <a:gd name="connsiteX964" fmla="*/ 333785 w 7467600"/>
              <a:gd name="connsiteY964" fmla="*/ 161564 h 6858000"/>
              <a:gd name="connsiteX965" fmla="*/ 147005 w 7467600"/>
              <a:gd name="connsiteY965" fmla="*/ 0 h 6858000"/>
              <a:gd name="connsiteX966" fmla="*/ 272509 w 7467600"/>
              <a:gd name="connsiteY966" fmla="*/ 0 h 6858000"/>
              <a:gd name="connsiteX967" fmla="*/ 326276 w 7467600"/>
              <a:gd name="connsiteY967" fmla="*/ 45847 h 6858000"/>
              <a:gd name="connsiteX968" fmla="*/ 823759 w 7467600"/>
              <a:gd name="connsiteY968" fmla="*/ 574145 h 6858000"/>
              <a:gd name="connsiteX969" fmla="*/ 811254 w 7467600"/>
              <a:gd name="connsiteY969" fmla="*/ 665546 h 6858000"/>
              <a:gd name="connsiteX970" fmla="*/ 154042 w 7467600"/>
              <a:gd name="connsiteY970" fmla="*/ 261522 h 6858000"/>
              <a:gd name="connsiteX971" fmla="*/ 13550 w 7467600"/>
              <a:gd name="connsiteY971" fmla="*/ 158423 h 6858000"/>
              <a:gd name="connsiteX972" fmla="*/ 0 w 7467600"/>
              <a:gd name="connsiteY972" fmla="*/ 146618 h 6858000"/>
              <a:gd name="connsiteX973" fmla="*/ 0 w 7467600"/>
              <a:gd name="connsiteY973" fmla="*/ 59161 h 6858000"/>
              <a:gd name="connsiteX974" fmla="*/ 45427 w 7467600"/>
              <a:gd name="connsiteY974" fmla="*/ 101078 h 6858000"/>
              <a:gd name="connsiteX975" fmla="*/ 630103 w 7467600"/>
              <a:gd name="connsiteY975" fmla="*/ 485885 h 6858000"/>
              <a:gd name="connsiteX976" fmla="*/ 532040 w 7467600"/>
              <a:gd name="connsiteY976" fmla="*/ 399359 h 6858000"/>
              <a:gd name="connsiteX977" fmla="*/ 517618 w 7467600"/>
              <a:gd name="connsiteY977" fmla="*/ 385726 h 6858000"/>
              <a:gd name="connsiteX978" fmla="*/ 285074 w 7467600"/>
              <a:gd name="connsiteY978" fmla="*/ 182755 h 6858000"/>
              <a:gd name="connsiteX979" fmla="*/ 43151 w 7467600"/>
              <a:gd name="connsiteY97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356878 w 7467600"/>
              <a:gd name="connsiteY88" fmla="*/ 5981332 h 6858000"/>
              <a:gd name="connsiteX89" fmla="*/ 7467600 w 7467600"/>
              <a:gd name="connsiteY89" fmla="*/ 6117703 h 6858000"/>
              <a:gd name="connsiteX90" fmla="*/ 7467600 w 7467600"/>
              <a:gd name="connsiteY90" fmla="*/ 6163634 h 6858000"/>
              <a:gd name="connsiteX91" fmla="*/ 7403637 w 7467600"/>
              <a:gd name="connsiteY91" fmla="*/ 6083957 h 6858000"/>
              <a:gd name="connsiteX92" fmla="*/ 7254615 w 7467600"/>
              <a:gd name="connsiteY92" fmla="*/ 5911918 h 6858000"/>
              <a:gd name="connsiteX93" fmla="*/ 7312589 w 7467600"/>
              <a:gd name="connsiteY93" fmla="*/ 5982309 h 6858000"/>
              <a:gd name="connsiteX94" fmla="*/ 7448321 w 7467600"/>
              <a:gd name="connsiteY94" fmla="*/ 6190991 h 6858000"/>
              <a:gd name="connsiteX95" fmla="*/ 7467600 w 7467600"/>
              <a:gd name="connsiteY95" fmla="*/ 6221686 h 6858000"/>
              <a:gd name="connsiteX96" fmla="*/ 7467600 w 7467600"/>
              <a:gd name="connsiteY96" fmla="*/ 6334256 h 6858000"/>
              <a:gd name="connsiteX97" fmla="*/ 7454976 w 7467600"/>
              <a:gd name="connsiteY97" fmla="*/ 6318297 h 6858000"/>
              <a:gd name="connsiteX98" fmla="*/ 7042773 w 7467600"/>
              <a:gd name="connsiteY98" fmla="*/ 5734011 h 6858000"/>
              <a:gd name="connsiteX99" fmla="*/ 6844835 w 7467600"/>
              <a:gd name="connsiteY99" fmla="*/ 5424988 h 6858000"/>
              <a:gd name="connsiteX100" fmla="*/ 1456157 w 7467600"/>
              <a:gd name="connsiteY100" fmla="*/ 5371404 h 6858000"/>
              <a:gd name="connsiteX101" fmla="*/ 1244432 w 7467600"/>
              <a:gd name="connsiteY101" fmla="*/ 5385601 h 6858000"/>
              <a:gd name="connsiteX102" fmla="*/ 973990 w 7467600"/>
              <a:gd name="connsiteY102" fmla="*/ 5424940 h 6858000"/>
              <a:gd name="connsiteX103" fmla="*/ 1103809 w 7467600"/>
              <a:gd name="connsiteY103" fmla="*/ 5433720 h 6858000"/>
              <a:gd name="connsiteX104" fmla="*/ 1123454 w 7467600"/>
              <a:gd name="connsiteY104" fmla="*/ 5435727 h 6858000"/>
              <a:gd name="connsiteX105" fmla="*/ 1737017 w 7467600"/>
              <a:gd name="connsiteY105" fmla="*/ 5452183 h 6858000"/>
              <a:gd name="connsiteX106" fmla="*/ 1824397 w 7467600"/>
              <a:gd name="connsiteY106" fmla="*/ 5447757 h 6858000"/>
              <a:gd name="connsiteX107" fmla="*/ 2070059 w 7467600"/>
              <a:gd name="connsiteY107" fmla="*/ 5441660 h 6858000"/>
              <a:gd name="connsiteX108" fmla="*/ 1456157 w 7467600"/>
              <a:gd name="connsiteY108" fmla="*/ 5371404 h 6858000"/>
              <a:gd name="connsiteX109" fmla="*/ 4988186 w 7467600"/>
              <a:gd name="connsiteY109" fmla="*/ 5216467 h 6858000"/>
              <a:gd name="connsiteX110" fmla="*/ 4777334 w 7467600"/>
              <a:gd name="connsiteY110" fmla="*/ 5406072 h 6858000"/>
              <a:gd name="connsiteX111" fmla="*/ 4718341 w 7467600"/>
              <a:gd name="connsiteY111" fmla="*/ 5468043 h 6858000"/>
              <a:gd name="connsiteX112" fmla="*/ 4604655 w 7467600"/>
              <a:gd name="connsiteY112" fmla="*/ 5583434 h 6858000"/>
              <a:gd name="connsiteX113" fmla="*/ 4565074 w 7467600"/>
              <a:gd name="connsiteY113" fmla="*/ 5618550 h 6858000"/>
              <a:gd name="connsiteX114" fmla="*/ 4988186 w 7467600"/>
              <a:gd name="connsiteY114" fmla="*/ 5216467 h 6858000"/>
              <a:gd name="connsiteX115" fmla="*/ 4978032 w 7467600"/>
              <a:gd name="connsiteY115" fmla="*/ 5183809 h 6858000"/>
              <a:gd name="connsiteX116" fmla="*/ 4463413 w 7467600"/>
              <a:gd name="connsiteY116" fmla="*/ 5615162 h 6858000"/>
              <a:gd name="connsiteX117" fmla="*/ 4358134 w 7467600"/>
              <a:gd name="connsiteY117" fmla="*/ 5742791 h 6858000"/>
              <a:gd name="connsiteX118" fmla="*/ 4376219 w 7467600"/>
              <a:gd name="connsiteY118" fmla="*/ 5729027 h 6858000"/>
              <a:gd name="connsiteX119" fmla="*/ 4582340 w 7467600"/>
              <a:gd name="connsiteY119" fmla="*/ 5561037 h 6858000"/>
              <a:gd name="connsiteX120" fmla="*/ 4694684 w 7467600"/>
              <a:gd name="connsiteY120" fmla="*/ 5447098 h 6858000"/>
              <a:gd name="connsiteX121" fmla="*/ 4754123 w 7467600"/>
              <a:gd name="connsiteY121" fmla="*/ 5384643 h 6858000"/>
              <a:gd name="connsiteX122" fmla="*/ 4978032 w 7467600"/>
              <a:gd name="connsiteY122" fmla="*/ 5183809 h 6858000"/>
              <a:gd name="connsiteX123" fmla="*/ 1903353 w 7467600"/>
              <a:gd name="connsiteY123" fmla="*/ 5044827 h 6858000"/>
              <a:gd name="connsiteX124" fmla="*/ 1936931 w 7467600"/>
              <a:gd name="connsiteY124" fmla="*/ 5093954 h 6858000"/>
              <a:gd name="connsiteX125" fmla="*/ 2195868 w 7467600"/>
              <a:gd name="connsiteY125" fmla="*/ 5396574 h 6858000"/>
              <a:gd name="connsiteX126" fmla="*/ 2088852 w 7467600"/>
              <a:gd name="connsiteY126" fmla="*/ 5166123 h 6858000"/>
              <a:gd name="connsiteX127" fmla="*/ 1958241 w 7467600"/>
              <a:gd name="connsiteY127" fmla="*/ 5067955 h 6858000"/>
              <a:gd name="connsiteX128" fmla="*/ 1903353 w 7467600"/>
              <a:gd name="connsiteY128" fmla="*/ 5044827 h 6858000"/>
              <a:gd name="connsiteX129" fmla="*/ 1979378 w 7467600"/>
              <a:gd name="connsiteY129" fmla="*/ 4769504 h 6858000"/>
              <a:gd name="connsiteX130" fmla="*/ 2882120 w 7467600"/>
              <a:gd name="connsiteY130" fmla="*/ 5064547 h 6858000"/>
              <a:gd name="connsiteX131" fmla="*/ 2793103 w 7467600"/>
              <a:gd name="connsiteY131" fmla="*/ 5039699 h 6858000"/>
              <a:gd name="connsiteX132" fmla="*/ 2770041 w 7467600"/>
              <a:gd name="connsiteY132" fmla="*/ 5033634 h 6858000"/>
              <a:gd name="connsiteX133" fmla="*/ 1979378 w 7467600"/>
              <a:gd name="connsiteY133" fmla="*/ 4769504 h 6858000"/>
              <a:gd name="connsiteX134" fmla="*/ 1927410 w 7467600"/>
              <a:gd name="connsiteY134" fmla="*/ 4716164 h 6858000"/>
              <a:gd name="connsiteX135" fmla="*/ 1959587 w 7467600"/>
              <a:gd name="connsiteY135" fmla="*/ 4728849 h 6858000"/>
              <a:gd name="connsiteX136" fmla="*/ 2777707 w 7467600"/>
              <a:gd name="connsiteY136" fmla="*/ 5003991 h 6858000"/>
              <a:gd name="connsiteX137" fmla="*/ 2800768 w 7467600"/>
              <a:gd name="connsiteY137" fmla="*/ 5010056 h 6858000"/>
              <a:gd name="connsiteX138" fmla="*/ 2879408 w 7467600"/>
              <a:gd name="connsiteY138" fmla="*/ 5031590 h 6858000"/>
              <a:gd name="connsiteX139" fmla="*/ 2862295 w 7467600"/>
              <a:gd name="connsiteY139" fmla="*/ 5022958 h 6858000"/>
              <a:gd name="connsiteX140" fmla="*/ 2813343 w 7467600"/>
              <a:gd name="connsiteY140" fmla="*/ 4998369 h 6858000"/>
              <a:gd name="connsiteX141" fmla="*/ 2646245 w 7467600"/>
              <a:gd name="connsiteY141" fmla="*/ 4930999 h 6858000"/>
              <a:gd name="connsiteX142" fmla="*/ 1999243 w 7467600"/>
              <a:gd name="connsiteY142" fmla="*/ 4730524 h 6858000"/>
              <a:gd name="connsiteX143" fmla="*/ 1979527 w 7467600"/>
              <a:gd name="connsiteY143" fmla="*/ 4726651 h 6858000"/>
              <a:gd name="connsiteX144" fmla="*/ 1927410 w 7467600"/>
              <a:gd name="connsiteY144" fmla="*/ 4716164 h 6858000"/>
              <a:gd name="connsiteX145" fmla="*/ 1997014 w 7467600"/>
              <a:gd name="connsiteY145" fmla="*/ 4698007 h 6858000"/>
              <a:gd name="connsiteX146" fmla="*/ 2005458 w 7467600"/>
              <a:gd name="connsiteY146" fmla="*/ 4699540 h 6858000"/>
              <a:gd name="connsiteX147" fmla="*/ 2657186 w 7467600"/>
              <a:gd name="connsiteY147" fmla="*/ 4901687 h 6858000"/>
              <a:gd name="connsiteX148" fmla="*/ 2826662 w 7467600"/>
              <a:gd name="connsiteY148" fmla="*/ 4970362 h 6858000"/>
              <a:gd name="connsiteX149" fmla="*/ 2876100 w 7467600"/>
              <a:gd name="connsiteY149" fmla="*/ 4995397 h 6858000"/>
              <a:gd name="connsiteX150" fmla="*/ 3042600 w 7467600"/>
              <a:gd name="connsiteY150" fmla="*/ 5059532 h 6858000"/>
              <a:gd name="connsiteX151" fmla="*/ 1997014 w 7467600"/>
              <a:gd name="connsiteY151" fmla="*/ 4698007 h 6858000"/>
              <a:gd name="connsiteX152" fmla="*/ 2305292 w 7467600"/>
              <a:gd name="connsiteY152" fmla="*/ 4219492 h 6858000"/>
              <a:gd name="connsiteX153" fmla="*/ 3360922 w 7467600"/>
              <a:gd name="connsiteY153" fmla="*/ 4529373 h 6858000"/>
              <a:gd name="connsiteX154" fmla="*/ 3492420 w 7467600"/>
              <a:gd name="connsiteY154" fmla="*/ 4510145 h 6858000"/>
              <a:gd name="connsiteX155" fmla="*/ 3364086 w 7467600"/>
              <a:gd name="connsiteY155" fmla="*/ 4480340 h 6858000"/>
              <a:gd name="connsiteX156" fmla="*/ 3225818 w 7467600"/>
              <a:gd name="connsiteY156" fmla="*/ 4411822 h 6858000"/>
              <a:gd name="connsiteX157" fmla="*/ 3129696 w 7467600"/>
              <a:gd name="connsiteY157" fmla="*/ 4360704 h 6858000"/>
              <a:gd name="connsiteX158" fmla="*/ 2814545 w 7467600"/>
              <a:gd name="connsiteY158" fmla="*/ 4282955 h 6858000"/>
              <a:gd name="connsiteX159" fmla="*/ 2305292 w 7467600"/>
              <a:gd name="connsiteY159" fmla="*/ 4219492 h 6858000"/>
              <a:gd name="connsiteX160" fmla="*/ 2626982 w 7467600"/>
              <a:gd name="connsiteY160" fmla="*/ 4206450 h 6858000"/>
              <a:gd name="connsiteX161" fmla="*/ 2490617 w 7467600"/>
              <a:gd name="connsiteY161" fmla="*/ 4206951 h 6858000"/>
              <a:gd name="connsiteX162" fmla="*/ 2819869 w 7467600"/>
              <a:gd name="connsiteY162" fmla="*/ 4252936 h 6858000"/>
              <a:gd name="connsiteX163" fmla="*/ 3143018 w 7467600"/>
              <a:gd name="connsiteY163" fmla="*/ 4332698 h 6858000"/>
              <a:gd name="connsiteX164" fmla="*/ 3241520 w 7467600"/>
              <a:gd name="connsiteY164" fmla="*/ 4385112 h 6858000"/>
              <a:gd name="connsiteX165" fmla="*/ 3374575 w 7467600"/>
              <a:gd name="connsiteY165" fmla="*/ 4451517 h 6858000"/>
              <a:gd name="connsiteX166" fmla="*/ 3505221 w 7467600"/>
              <a:gd name="connsiteY166" fmla="*/ 4480757 h 6858000"/>
              <a:gd name="connsiteX167" fmla="*/ 2626982 w 7467600"/>
              <a:gd name="connsiteY167" fmla="*/ 4206450 h 6858000"/>
              <a:gd name="connsiteX168" fmla="*/ 1310106 w 7467600"/>
              <a:gd name="connsiteY168" fmla="*/ 3943217 h 6858000"/>
              <a:gd name="connsiteX169" fmla="*/ 854994 w 7467600"/>
              <a:gd name="connsiteY169" fmla="*/ 4399136 h 6858000"/>
              <a:gd name="connsiteX170" fmla="*/ 742462 w 7467600"/>
              <a:gd name="connsiteY170" fmla="*/ 4594648 h 6858000"/>
              <a:gd name="connsiteX171" fmla="*/ 820602 w 7467600"/>
              <a:gd name="connsiteY171" fmla="*/ 4485915 h 6858000"/>
              <a:gd name="connsiteX172" fmla="*/ 878295 w 7467600"/>
              <a:gd name="connsiteY172" fmla="*/ 4403594 h 6858000"/>
              <a:gd name="connsiteX173" fmla="*/ 1240607 w 7467600"/>
              <a:gd name="connsiteY173" fmla="*/ 4010401 h 6858000"/>
              <a:gd name="connsiteX174" fmla="*/ 1310106 w 7467600"/>
              <a:gd name="connsiteY174" fmla="*/ 3943217 h 6858000"/>
              <a:gd name="connsiteX175" fmla="*/ 1423113 w 7467600"/>
              <a:gd name="connsiteY175" fmla="*/ 3874565 h 6858000"/>
              <a:gd name="connsiteX176" fmla="*/ 1260565 w 7467600"/>
              <a:gd name="connsiteY176" fmla="*/ 4031982 h 6858000"/>
              <a:gd name="connsiteX177" fmla="*/ 901900 w 7467600"/>
              <a:gd name="connsiteY177" fmla="*/ 4421236 h 6858000"/>
              <a:gd name="connsiteX178" fmla="*/ 845044 w 7467600"/>
              <a:gd name="connsiteY178" fmla="*/ 4502436 h 6858000"/>
              <a:gd name="connsiteX179" fmla="*/ 685926 w 7467600"/>
              <a:gd name="connsiteY179" fmla="*/ 4703069 h 6858000"/>
              <a:gd name="connsiteX180" fmla="*/ 684248 w 7467600"/>
              <a:gd name="connsiteY180" fmla="*/ 4706721 h 6858000"/>
              <a:gd name="connsiteX181" fmla="*/ 1423113 w 7467600"/>
              <a:gd name="connsiteY181" fmla="*/ 3874565 h 6858000"/>
              <a:gd name="connsiteX182" fmla="*/ 3316479 w 7467600"/>
              <a:gd name="connsiteY182" fmla="*/ 3872136 h 6858000"/>
              <a:gd name="connsiteX183" fmla="*/ 3546806 w 7467600"/>
              <a:gd name="connsiteY183" fmla="*/ 4356139 h 6858000"/>
              <a:gd name="connsiteX184" fmla="*/ 3364433 w 7467600"/>
              <a:gd name="connsiteY184" fmla="*/ 3953121 h 6858000"/>
              <a:gd name="connsiteX185" fmla="*/ 3316479 w 7467600"/>
              <a:gd name="connsiteY185" fmla="*/ 3872136 h 6858000"/>
              <a:gd name="connsiteX186" fmla="*/ 3291335 w 7467600"/>
              <a:gd name="connsiteY186" fmla="*/ 3767420 h 6858000"/>
              <a:gd name="connsiteX187" fmla="*/ 3390805 w 7467600"/>
              <a:gd name="connsiteY187" fmla="*/ 3937163 h 6858000"/>
              <a:gd name="connsiteX188" fmla="*/ 3579062 w 7467600"/>
              <a:gd name="connsiteY188" fmla="*/ 4359040 h 6858000"/>
              <a:gd name="connsiteX189" fmla="*/ 3467355 w 7467600"/>
              <a:gd name="connsiteY189" fmla="*/ 3988130 h 6858000"/>
              <a:gd name="connsiteX190" fmla="*/ 3310753 w 7467600"/>
              <a:gd name="connsiteY190" fmla="*/ 3787140 h 6858000"/>
              <a:gd name="connsiteX191" fmla="*/ 3291335 w 7467600"/>
              <a:gd name="connsiteY191" fmla="*/ 3767420 h 6858000"/>
              <a:gd name="connsiteX192" fmla="*/ 1635889 w 7467600"/>
              <a:gd name="connsiteY192" fmla="*/ 3709494 h 6858000"/>
              <a:gd name="connsiteX193" fmla="*/ 1634800 w 7467600"/>
              <a:gd name="connsiteY193" fmla="*/ 3731111 h 6858000"/>
              <a:gd name="connsiteX194" fmla="*/ 1635889 w 7467600"/>
              <a:gd name="connsiteY194" fmla="*/ 3709494 h 6858000"/>
              <a:gd name="connsiteX195" fmla="*/ 1510397 w 7467600"/>
              <a:gd name="connsiteY195" fmla="*/ 3684705 h 6858000"/>
              <a:gd name="connsiteX196" fmla="*/ 1146550 w 7467600"/>
              <a:gd name="connsiteY196" fmla="*/ 3802012 h 6858000"/>
              <a:gd name="connsiteX197" fmla="*/ 698834 w 7467600"/>
              <a:gd name="connsiteY197" fmla="*/ 3952272 h 6858000"/>
              <a:gd name="connsiteX198" fmla="*/ 34256 w 7467600"/>
              <a:gd name="connsiteY198" fmla="*/ 4347603 h 6858000"/>
              <a:gd name="connsiteX199" fmla="*/ 527241 w 7467600"/>
              <a:gd name="connsiteY199" fmla="*/ 4065078 h 6858000"/>
              <a:gd name="connsiteX200" fmla="*/ 1510397 w 7467600"/>
              <a:gd name="connsiteY200" fmla="*/ 3684705 h 6858000"/>
              <a:gd name="connsiteX201" fmla="*/ 1313114 w 7467600"/>
              <a:gd name="connsiteY201" fmla="*/ 3655216 h 6858000"/>
              <a:gd name="connsiteX202" fmla="*/ 1109304 w 7467600"/>
              <a:gd name="connsiteY202" fmla="*/ 3669030 h 6858000"/>
              <a:gd name="connsiteX203" fmla="*/ 8129 w 7467600"/>
              <a:gd name="connsiteY203" fmla="*/ 4330519 h 6858000"/>
              <a:gd name="connsiteX204" fmla="*/ 687572 w 7467600"/>
              <a:gd name="connsiteY204" fmla="*/ 3925629 h 6858000"/>
              <a:gd name="connsiteX205" fmla="*/ 1138365 w 7467600"/>
              <a:gd name="connsiteY205" fmla="*/ 3774515 h 6858000"/>
              <a:gd name="connsiteX206" fmla="*/ 1505579 w 7467600"/>
              <a:gd name="connsiteY206" fmla="*/ 3655526 h 6858000"/>
              <a:gd name="connsiteX207" fmla="*/ 1313114 w 7467600"/>
              <a:gd name="connsiteY207" fmla="*/ 3655216 h 6858000"/>
              <a:gd name="connsiteX208" fmla="*/ 3655073 w 7467600"/>
              <a:gd name="connsiteY208" fmla="*/ 3650884 h 6858000"/>
              <a:gd name="connsiteX209" fmla="*/ 3989938 w 7467600"/>
              <a:gd name="connsiteY209" fmla="*/ 3991685 h 6858000"/>
              <a:gd name="connsiteX210" fmla="*/ 4393907 w 7467600"/>
              <a:gd name="connsiteY210" fmla="*/ 4261258 h 6858000"/>
              <a:gd name="connsiteX211" fmla="*/ 4648051 w 7467600"/>
              <a:gd name="connsiteY211" fmla="*/ 4374051 h 6858000"/>
              <a:gd name="connsiteX212" fmla="*/ 4383389 w 7467600"/>
              <a:gd name="connsiteY212" fmla="*/ 4184369 h 6858000"/>
              <a:gd name="connsiteX213" fmla="*/ 4165508 w 7467600"/>
              <a:gd name="connsiteY213" fmla="*/ 4035196 h 6858000"/>
              <a:gd name="connsiteX214" fmla="*/ 4068162 w 7467600"/>
              <a:gd name="connsiteY214" fmla="*/ 3953394 h 6858000"/>
              <a:gd name="connsiteX215" fmla="*/ 3981416 w 7467600"/>
              <a:gd name="connsiteY215" fmla="*/ 3880482 h 6858000"/>
              <a:gd name="connsiteX216" fmla="*/ 3800147 w 7467600"/>
              <a:gd name="connsiteY216" fmla="*/ 3749872 h 6858000"/>
              <a:gd name="connsiteX217" fmla="*/ 3655073 w 7467600"/>
              <a:gd name="connsiteY217" fmla="*/ 3650884 h 6858000"/>
              <a:gd name="connsiteX218" fmla="*/ 3670252 w 7467600"/>
              <a:gd name="connsiteY218" fmla="*/ 3622798 h 6858000"/>
              <a:gd name="connsiteX219" fmla="*/ 3817258 w 7467600"/>
              <a:gd name="connsiteY219" fmla="*/ 3723577 h 6858000"/>
              <a:gd name="connsiteX220" fmla="*/ 4000461 w 7467600"/>
              <a:gd name="connsiteY220" fmla="*/ 3855966 h 6858000"/>
              <a:gd name="connsiteX221" fmla="*/ 4088180 w 7467600"/>
              <a:gd name="connsiteY221" fmla="*/ 3929774 h 6858000"/>
              <a:gd name="connsiteX222" fmla="*/ 4184555 w 7467600"/>
              <a:gd name="connsiteY222" fmla="*/ 4010683 h 6858000"/>
              <a:gd name="connsiteX223" fmla="*/ 4399563 w 7467600"/>
              <a:gd name="connsiteY223" fmla="*/ 4158106 h 6858000"/>
              <a:gd name="connsiteX224" fmla="*/ 4684469 w 7467600"/>
              <a:gd name="connsiteY224" fmla="*/ 4364680 h 6858000"/>
              <a:gd name="connsiteX225" fmla="*/ 4690271 w 7467600"/>
              <a:gd name="connsiteY225" fmla="*/ 4370034 h 6858000"/>
              <a:gd name="connsiteX226" fmla="*/ 4136093 w 7467600"/>
              <a:gd name="connsiteY226" fmla="*/ 3858466 h 6858000"/>
              <a:gd name="connsiteX227" fmla="*/ 3670252 w 7467600"/>
              <a:gd name="connsiteY227" fmla="*/ 3622798 h 6858000"/>
              <a:gd name="connsiteX228" fmla="*/ 4440129 w 7467600"/>
              <a:gd name="connsiteY228" fmla="*/ 3448571 h 6858000"/>
              <a:gd name="connsiteX229" fmla="*/ 4856525 w 7467600"/>
              <a:gd name="connsiteY229" fmla="*/ 3915351 h 6858000"/>
              <a:gd name="connsiteX230" fmla="*/ 5059055 w 7467600"/>
              <a:gd name="connsiteY230" fmla="*/ 4108918 h 6858000"/>
              <a:gd name="connsiteX231" fmla="*/ 5290070 w 7467600"/>
              <a:gd name="connsiteY231" fmla="*/ 4263619 h 6858000"/>
              <a:gd name="connsiteX232" fmla="*/ 4834991 w 7467600"/>
              <a:gd name="connsiteY232" fmla="*/ 3830985 h 6858000"/>
              <a:gd name="connsiteX233" fmla="*/ 4440129 w 7467600"/>
              <a:gd name="connsiteY233" fmla="*/ 3448571 h 6858000"/>
              <a:gd name="connsiteX234" fmla="*/ 4441737 w 7467600"/>
              <a:gd name="connsiteY234" fmla="*/ 3399734 h 6858000"/>
              <a:gd name="connsiteX235" fmla="*/ 4431236 w 7467600"/>
              <a:gd name="connsiteY235" fmla="*/ 3400954 h 6858000"/>
              <a:gd name="connsiteX236" fmla="*/ 4557150 w 7467600"/>
              <a:gd name="connsiteY236" fmla="*/ 3510023 h 6858000"/>
              <a:gd name="connsiteX237" fmla="*/ 4856936 w 7467600"/>
              <a:gd name="connsiteY237" fmla="*/ 3809146 h 6858000"/>
              <a:gd name="connsiteX238" fmla="*/ 5111996 w 7467600"/>
              <a:gd name="connsiteY238" fmla="*/ 4065759 h 6858000"/>
              <a:gd name="connsiteX239" fmla="*/ 5388878 w 7467600"/>
              <a:gd name="connsiteY239" fmla="*/ 4300185 h 6858000"/>
              <a:gd name="connsiteX240" fmla="*/ 5425556 w 7467600"/>
              <a:gd name="connsiteY240" fmla="*/ 4308967 h 6858000"/>
              <a:gd name="connsiteX241" fmla="*/ 4943646 w 7467600"/>
              <a:gd name="connsiteY241" fmla="*/ 3822916 h 6858000"/>
              <a:gd name="connsiteX242" fmla="*/ 4594837 w 7467600"/>
              <a:gd name="connsiteY242" fmla="*/ 3532274 h 6858000"/>
              <a:gd name="connsiteX243" fmla="*/ 4441737 w 7467600"/>
              <a:gd name="connsiteY243" fmla="*/ 3399734 h 6858000"/>
              <a:gd name="connsiteX244" fmla="*/ 5425834 w 7467600"/>
              <a:gd name="connsiteY244" fmla="*/ 3162785 h 6858000"/>
              <a:gd name="connsiteX245" fmla="*/ 5401644 w 7467600"/>
              <a:gd name="connsiteY245" fmla="*/ 3617847 h 6858000"/>
              <a:gd name="connsiteX246" fmla="*/ 5467256 w 7467600"/>
              <a:gd name="connsiteY246" fmla="*/ 4175494 h 6858000"/>
              <a:gd name="connsiteX247" fmla="*/ 5448069 w 7467600"/>
              <a:gd name="connsiteY247" fmla="*/ 3567554 h 6858000"/>
              <a:gd name="connsiteX248" fmla="*/ 5425834 w 7467600"/>
              <a:gd name="connsiteY248" fmla="*/ 3162785 h 6858000"/>
              <a:gd name="connsiteX249" fmla="*/ 1318687 w 7467600"/>
              <a:gd name="connsiteY249" fmla="*/ 3113840 h 6858000"/>
              <a:gd name="connsiteX250" fmla="*/ 1066793 w 7467600"/>
              <a:gd name="connsiteY250" fmla="*/ 3212171 h 6858000"/>
              <a:gd name="connsiteX251" fmla="*/ 993319 w 7467600"/>
              <a:gd name="connsiteY251" fmla="*/ 3247648 h 6858000"/>
              <a:gd name="connsiteX252" fmla="*/ 853081 w 7467600"/>
              <a:gd name="connsiteY252" fmla="*/ 3312410 h 6858000"/>
              <a:gd name="connsiteX253" fmla="*/ 805957 w 7467600"/>
              <a:gd name="connsiteY253" fmla="*/ 3330443 h 6858000"/>
              <a:gd name="connsiteX254" fmla="*/ 1318687 w 7467600"/>
              <a:gd name="connsiteY254" fmla="*/ 3113840 h 6858000"/>
              <a:gd name="connsiteX255" fmla="*/ 5453702 w 7467600"/>
              <a:gd name="connsiteY255" fmla="*/ 3090882 h 6858000"/>
              <a:gd name="connsiteX256" fmla="*/ 5480135 w 7467600"/>
              <a:gd name="connsiteY256" fmla="*/ 3565802 h 6858000"/>
              <a:gd name="connsiteX257" fmla="*/ 5499023 w 7467600"/>
              <a:gd name="connsiteY257" fmla="*/ 4166310 h 6858000"/>
              <a:gd name="connsiteX258" fmla="*/ 5547022 w 7467600"/>
              <a:gd name="connsiteY258" fmla="*/ 3607838 h 6858000"/>
              <a:gd name="connsiteX259" fmla="*/ 5515964 w 7467600"/>
              <a:gd name="connsiteY259" fmla="*/ 3378541 h 6858000"/>
              <a:gd name="connsiteX260" fmla="*/ 5453702 w 7467600"/>
              <a:gd name="connsiteY260" fmla="*/ 3090882 h 6858000"/>
              <a:gd name="connsiteX261" fmla="*/ 1238695 w 7467600"/>
              <a:gd name="connsiteY261" fmla="*/ 3076820 h 6858000"/>
              <a:gd name="connsiteX262" fmla="*/ 716371 w 7467600"/>
              <a:gd name="connsiteY262" fmla="*/ 3293249 h 6858000"/>
              <a:gd name="connsiteX263" fmla="*/ 579522 w 7467600"/>
              <a:gd name="connsiteY263" fmla="*/ 3371759 h 6858000"/>
              <a:gd name="connsiteX264" fmla="*/ 600288 w 7467600"/>
              <a:gd name="connsiteY264" fmla="*/ 3365555 h 6858000"/>
              <a:gd name="connsiteX265" fmla="*/ 840692 w 7467600"/>
              <a:gd name="connsiteY265" fmla="*/ 3284921 h 6858000"/>
              <a:gd name="connsiteX266" fmla="*/ 979248 w 7467600"/>
              <a:gd name="connsiteY266" fmla="*/ 3221003 h 6858000"/>
              <a:gd name="connsiteX267" fmla="*/ 1053282 w 7467600"/>
              <a:gd name="connsiteY267" fmla="*/ 3185247 h 6858000"/>
              <a:gd name="connsiteX268" fmla="*/ 1320603 w 7467600"/>
              <a:gd name="connsiteY268" fmla="*/ 3081281 h 6858000"/>
              <a:gd name="connsiteX269" fmla="*/ 1238695 w 7467600"/>
              <a:gd name="connsiteY269" fmla="*/ 3076820 h 6858000"/>
              <a:gd name="connsiteX270" fmla="*/ 5425627 w 7467600"/>
              <a:gd name="connsiteY270" fmla="*/ 2954192 h 6858000"/>
              <a:gd name="connsiteX271" fmla="*/ 5470770 w 7467600"/>
              <a:gd name="connsiteY271" fmla="*/ 3005435 h 6858000"/>
              <a:gd name="connsiteX272" fmla="*/ 5519779 w 7467600"/>
              <a:gd name="connsiteY272" fmla="*/ 4359223 h 6858000"/>
              <a:gd name="connsiteX273" fmla="*/ 5520293 w 7467600"/>
              <a:gd name="connsiteY273" fmla="*/ 4360602 h 6858000"/>
              <a:gd name="connsiteX274" fmla="*/ 5767221 w 7467600"/>
              <a:gd name="connsiteY274" fmla="*/ 4665564 h 6858000"/>
              <a:gd name="connsiteX275" fmla="*/ 6937169 w 7467600"/>
              <a:gd name="connsiteY275" fmla="*/ 4815941 h 6858000"/>
              <a:gd name="connsiteX276" fmla="*/ 6953922 w 7467600"/>
              <a:gd name="connsiteY276" fmla="*/ 4890068 h 6858000"/>
              <a:gd name="connsiteX277" fmla="*/ 6071359 w 7467600"/>
              <a:gd name="connsiteY277" fmla="*/ 4770770 h 6858000"/>
              <a:gd name="connsiteX278" fmla="*/ 6038839 w 7467600"/>
              <a:gd name="connsiteY278" fmla="*/ 4764474 h 6858000"/>
              <a:gd name="connsiteX279" fmla="*/ 6038706 w 7467600"/>
              <a:gd name="connsiteY279" fmla="*/ 4763847 h 6858000"/>
              <a:gd name="connsiteX280" fmla="*/ 6037784 w 7467600"/>
              <a:gd name="connsiteY280" fmla="*/ 4764270 h 6858000"/>
              <a:gd name="connsiteX281" fmla="*/ 6038839 w 7467600"/>
              <a:gd name="connsiteY281" fmla="*/ 4764474 h 6858000"/>
              <a:gd name="connsiteX282" fmla="*/ 6040338 w 7467600"/>
              <a:gd name="connsiteY282" fmla="*/ 4771418 h 6858000"/>
              <a:gd name="connsiteX283" fmla="*/ 6024488 w 7467600"/>
              <a:gd name="connsiteY283" fmla="*/ 4809903 h 6858000"/>
              <a:gd name="connsiteX284" fmla="*/ 5599771 w 7467600"/>
              <a:gd name="connsiteY284" fmla="*/ 5509652 h 6858000"/>
              <a:gd name="connsiteX285" fmla="*/ 5548843 w 7467600"/>
              <a:gd name="connsiteY285" fmla="*/ 5563845 h 6858000"/>
              <a:gd name="connsiteX286" fmla="*/ 5940952 w 7467600"/>
              <a:gd name="connsiteY286" fmla="*/ 6250028 h 6858000"/>
              <a:gd name="connsiteX287" fmla="*/ 6043441 w 7467600"/>
              <a:gd name="connsiteY287" fmla="*/ 6665847 h 6858000"/>
              <a:gd name="connsiteX288" fmla="*/ 6093432 w 7467600"/>
              <a:gd name="connsiteY288" fmla="*/ 6858000 h 6858000"/>
              <a:gd name="connsiteX289" fmla="*/ 6034344 w 7467600"/>
              <a:gd name="connsiteY289" fmla="*/ 6858000 h 6858000"/>
              <a:gd name="connsiteX290" fmla="*/ 6026679 w 7467600"/>
              <a:gd name="connsiteY290" fmla="*/ 6836959 h 6858000"/>
              <a:gd name="connsiteX291" fmla="*/ 5800441 w 7467600"/>
              <a:gd name="connsiteY291" fmla="*/ 6335286 h 6858000"/>
              <a:gd name="connsiteX292" fmla="*/ 5526562 w 7467600"/>
              <a:gd name="connsiteY292" fmla="*/ 5705388 h 6858000"/>
              <a:gd name="connsiteX293" fmla="*/ 5519640 w 7467600"/>
              <a:gd name="connsiteY293" fmla="*/ 5683774 h 6858000"/>
              <a:gd name="connsiteX294" fmla="*/ 5844559 w 7467600"/>
              <a:gd name="connsiteY294" fmla="*/ 6553349 h 6858000"/>
              <a:gd name="connsiteX295" fmla="*/ 5975994 w 7467600"/>
              <a:gd name="connsiteY295" fmla="*/ 6858000 h 6858000"/>
              <a:gd name="connsiteX296" fmla="*/ 5898547 w 7467600"/>
              <a:gd name="connsiteY296" fmla="*/ 6858000 h 6858000"/>
              <a:gd name="connsiteX297" fmla="*/ 5682041 w 7467600"/>
              <a:gd name="connsiteY297" fmla="*/ 6355860 h 6858000"/>
              <a:gd name="connsiteX298" fmla="*/ 5461758 w 7467600"/>
              <a:gd name="connsiteY298" fmla="*/ 5820220 h 6858000"/>
              <a:gd name="connsiteX299" fmla="*/ 5237282 w 7467600"/>
              <a:gd name="connsiteY299" fmla="*/ 6579086 h 6858000"/>
              <a:gd name="connsiteX300" fmla="*/ 5115009 w 7467600"/>
              <a:gd name="connsiteY300" fmla="*/ 6858000 h 6858000"/>
              <a:gd name="connsiteX301" fmla="*/ 5028074 w 7467600"/>
              <a:gd name="connsiteY301" fmla="*/ 6858000 h 6858000"/>
              <a:gd name="connsiteX302" fmla="*/ 5079508 w 7467600"/>
              <a:gd name="connsiteY302" fmla="*/ 6749074 h 6858000"/>
              <a:gd name="connsiteX303" fmla="*/ 5371846 w 7467600"/>
              <a:gd name="connsiteY303" fmla="*/ 5924413 h 6858000"/>
              <a:gd name="connsiteX304" fmla="*/ 5270512 w 7467600"/>
              <a:gd name="connsiteY304" fmla="*/ 6138975 h 6858000"/>
              <a:gd name="connsiteX305" fmla="*/ 5062409 w 7467600"/>
              <a:gd name="connsiteY305" fmla="*/ 6653544 h 6858000"/>
              <a:gd name="connsiteX306" fmla="*/ 5036628 w 7467600"/>
              <a:gd name="connsiteY306" fmla="*/ 6754247 h 6858000"/>
              <a:gd name="connsiteX307" fmla="*/ 5009112 w 7467600"/>
              <a:gd name="connsiteY307" fmla="*/ 6858000 h 6858000"/>
              <a:gd name="connsiteX308" fmla="*/ 4976679 w 7467600"/>
              <a:gd name="connsiteY308" fmla="*/ 6858000 h 6858000"/>
              <a:gd name="connsiteX309" fmla="*/ 5006537 w 7467600"/>
              <a:gd name="connsiteY309" fmla="*/ 6747068 h 6858000"/>
              <a:gd name="connsiteX310" fmla="*/ 5032723 w 7467600"/>
              <a:gd name="connsiteY310" fmla="*/ 6644957 h 6858000"/>
              <a:gd name="connsiteX311" fmla="*/ 5242949 w 7467600"/>
              <a:gd name="connsiteY311" fmla="*/ 6125175 h 6858000"/>
              <a:gd name="connsiteX312" fmla="*/ 5286321 w 7467600"/>
              <a:gd name="connsiteY312" fmla="*/ 6033555 h 6858000"/>
              <a:gd name="connsiteX313" fmla="*/ 5008210 w 7467600"/>
              <a:gd name="connsiteY313" fmla="*/ 6649194 h 6858000"/>
              <a:gd name="connsiteX314" fmla="*/ 4986321 w 7467600"/>
              <a:gd name="connsiteY314" fmla="*/ 6765687 h 6858000"/>
              <a:gd name="connsiteX315" fmla="*/ 4973474 w 7467600"/>
              <a:gd name="connsiteY315" fmla="*/ 6858000 h 6858000"/>
              <a:gd name="connsiteX316" fmla="*/ 4907178 w 7467600"/>
              <a:gd name="connsiteY316" fmla="*/ 6858000 h 6858000"/>
              <a:gd name="connsiteX317" fmla="*/ 4910810 w 7467600"/>
              <a:gd name="connsiteY317" fmla="*/ 6829660 h 6858000"/>
              <a:gd name="connsiteX318" fmla="*/ 4987461 w 7467600"/>
              <a:gd name="connsiteY318" fmla="*/ 6432994 h 6858000"/>
              <a:gd name="connsiteX319" fmla="*/ 5179262 w 7467600"/>
              <a:gd name="connsiteY319" fmla="*/ 6035044 h 6858000"/>
              <a:gd name="connsiteX320" fmla="*/ 4689678 w 7467600"/>
              <a:gd name="connsiteY320" fmla="*/ 6440241 h 6858000"/>
              <a:gd name="connsiteX321" fmla="*/ 4477543 w 7467600"/>
              <a:gd name="connsiteY321" fmla="*/ 6674836 h 6858000"/>
              <a:gd name="connsiteX322" fmla="*/ 4329957 w 7467600"/>
              <a:gd name="connsiteY322" fmla="*/ 6858000 h 6858000"/>
              <a:gd name="connsiteX323" fmla="*/ 4218595 w 7467600"/>
              <a:gd name="connsiteY323" fmla="*/ 6858000 h 6858000"/>
              <a:gd name="connsiteX324" fmla="*/ 4368888 w 7467600"/>
              <a:gd name="connsiteY324" fmla="*/ 6668412 h 6858000"/>
              <a:gd name="connsiteX325" fmla="*/ 4563091 w 7467600"/>
              <a:gd name="connsiteY325" fmla="*/ 6442508 h 6858000"/>
              <a:gd name="connsiteX326" fmla="*/ 5387324 w 7467600"/>
              <a:gd name="connsiteY326" fmla="*/ 5705830 h 6858000"/>
              <a:gd name="connsiteX327" fmla="*/ 5073620 w 7467600"/>
              <a:gd name="connsiteY327" fmla="*/ 5955437 h 6858000"/>
              <a:gd name="connsiteX328" fmla="*/ 4689789 w 7467600"/>
              <a:gd name="connsiteY328" fmla="*/ 6268382 h 6858000"/>
              <a:gd name="connsiteX329" fmla="*/ 4418722 w 7467600"/>
              <a:gd name="connsiteY329" fmla="*/ 6570886 h 6858000"/>
              <a:gd name="connsiteX330" fmla="*/ 4214944 w 7467600"/>
              <a:gd name="connsiteY330" fmla="*/ 6858000 h 6858000"/>
              <a:gd name="connsiteX331" fmla="*/ 4177898 w 7467600"/>
              <a:gd name="connsiteY331" fmla="*/ 6858000 h 6858000"/>
              <a:gd name="connsiteX332" fmla="*/ 4391597 w 7467600"/>
              <a:gd name="connsiteY332" fmla="*/ 6556370 h 6858000"/>
              <a:gd name="connsiteX333" fmla="*/ 4668889 w 7467600"/>
              <a:gd name="connsiteY333" fmla="*/ 6246399 h 6858000"/>
              <a:gd name="connsiteX334" fmla="*/ 5055427 w 7467600"/>
              <a:gd name="connsiteY334" fmla="*/ 5931476 h 6858000"/>
              <a:gd name="connsiteX335" fmla="*/ 5371814 w 7467600"/>
              <a:gd name="connsiteY335" fmla="*/ 5678975 h 6858000"/>
              <a:gd name="connsiteX336" fmla="*/ 4987918 w 7467600"/>
              <a:gd name="connsiteY336" fmla="*/ 5838701 h 6858000"/>
              <a:gd name="connsiteX337" fmla="*/ 4317146 w 7467600"/>
              <a:gd name="connsiteY337" fmla="*/ 6587716 h 6858000"/>
              <a:gd name="connsiteX338" fmla="*/ 4171627 w 7467600"/>
              <a:gd name="connsiteY338" fmla="*/ 6858000 h 6858000"/>
              <a:gd name="connsiteX339" fmla="*/ 4081585 w 7467600"/>
              <a:gd name="connsiteY339" fmla="*/ 6858000 h 6858000"/>
              <a:gd name="connsiteX340" fmla="*/ 4238603 w 7467600"/>
              <a:gd name="connsiteY340" fmla="*/ 6559341 h 6858000"/>
              <a:gd name="connsiteX341" fmla="*/ 4778333 w 7467600"/>
              <a:gd name="connsiteY341" fmla="*/ 5873626 h 6858000"/>
              <a:gd name="connsiteX342" fmla="*/ 5414185 w 7467600"/>
              <a:gd name="connsiteY342" fmla="*/ 5573882 h 6858000"/>
              <a:gd name="connsiteX343" fmla="*/ 5959648 w 7467600"/>
              <a:gd name="connsiteY343" fmla="*/ 4760797 h 6858000"/>
              <a:gd name="connsiteX344" fmla="*/ 5355019 w 7467600"/>
              <a:gd name="connsiteY344" fmla="*/ 4734672 h 6858000"/>
              <a:gd name="connsiteX345" fmla="*/ 5083565 w 7467600"/>
              <a:gd name="connsiteY345" fmla="*/ 5179121 h 6858000"/>
              <a:gd name="connsiteX346" fmla="*/ 4713577 w 7467600"/>
              <a:gd name="connsiteY346" fmla="*/ 5616803 h 6858000"/>
              <a:gd name="connsiteX347" fmla="*/ 3989559 w 7467600"/>
              <a:gd name="connsiteY347" fmla="*/ 6145945 h 6858000"/>
              <a:gd name="connsiteX348" fmla="*/ 3939824 w 7467600"/>
              <a:gd name="connsiteY348" fmla="*/ 6066900 h 6858000"/>
              <a:gd name="connsiteX349" fmla="*/ 4584537 w 7467600"/>
              <a:gd name="connsiteY349" fmla="*/ 5324826 h 6858000"/>
              <a:gd name="connsiteX350" fmla="*/ 5037105 w 7467600"/>
              <a:gd name="connsiteY350" fmla="*/ 5088765 h 6858000"/>
              <a:gd name="connsiteX351" fmla="*/ 5039930 w 7467600"/>
              <a:gd name="connsiteY351" fmla="*/ 5089585 h 6858000"/>
              <a:gd name="connsiteX352" fmla="*/ 5263764 w 7467600"/>
              <a:gd name="connsiteY352" fmla="*/ 4735525 h 6858000"/>
              <a:gd name="connsiteX353" fmla="*/ 4086300 w 7467600"/>
              <a:gd name="connsiteY353" fmla="*/ 4884599 h 6858000"/>
              <a:gd name="connsiteX354" fmla="*/ 4085485 w 7467600"/>
              <a:gd name="connsiteY354" fmla="*/ 4899070 h 6858000"/>
              <a:gd name="connsiteX355" fmla="*/ 3871915 w 7467600"/>
              <a:gd name="connsiteY355" fmla="*/ 5253645 h 6858000"/>
              <a:gd name="connsiteX356" fmla="*/ 3799374 w 7467600"/>
              <a:gd name="connsiteY356" fmla="*/ 5466127 h 6858000"/>
              <a:gd name="connsiteX357" fmla="*/ 3498850 w 7467600"/>
              <a:gd name="connsiteY357" fmla="*/ 6661888 h 6858000"/>
              <a:gd name="connsiteX358" fmla="*/ 3399216 w 7467600"/>
              <a:gd name="connsiteY358" fmla="*/ 6858000 h 6858000"/>
              <a:gd name="connsiteX359" fmla="*/ 3303688 w 7467600"/>
              <a:gd name="connsiteY359" fmla="*/ 6858000 h 6858000"/>
              <a:gd name="connsiteX360" fmla="*/ 3391774 w 7467600"/>
              <a:gd name="connsiteY360" fmla="*/ 6697181 h 6858000"/>
              <a:gd name="connsiteX361" fmla="*/ 3735540 w 7467600"/>
              <a:gd name="connsiteY361" fmla="*/ 5546923 h 6858000"/>
              <a:gd name="connsiteX362" fmla="*/ 3729438 w 7467600"/>
              <a:gd name="connsiteY362" fmla="*/ 5569058 h 6858000"/>
              <a:gd name="connsiteX363" fmla="*/ 3707782 w 7467600"/>
              <a:gd name="connsiteY363" fmla="*/ 5644908 h 6858000"/>
              <a:gd name="connsiteX364" fmla="*/ 3583827 w 7467600"/>
              <a:gd name="connsiteY364" fmla="*/ 6039215 h 6858000"/>
              <a:gd name="connsiteX365" fmla="*/ 3547861 w 7467600"/>
              <a:gd name="connsiteY365" fmla="*/ 6129609 h 6858000"/>
              <a:gd name="connsiteX366" fmla="*/ 3490905 w 7467600"/>
              <a:gd name="connsiteY366" fmla="*/ 6277660 h 6858000"/>
              <a:gd name="connsiteX367" fmla="*/ 3455859 w 7467600"/>
              <a:gd name="connsiteY367" fmla="*/ 6391301 h 6858000"/>
              <a:gd name="connsiteX368" fmla="*/ 3429112 w 7467600"/>
              <a:gd name="connsiteY368" fmla="*/ 6479469 h 6858000"/>
              <a:gd name="connsiteX369" fmla="*/ 3304862 w 7467600"/>
              <a:gd name="connsiteY369" fmla="*/ 6796476 h 6858000"/>
              <a:gd name="connsiteX370" fmla="*/ 3276071 w 7467600"/>
              <a:gd name="connsiteY370" fmla="*/ 6858000 h 6858000"/>
              <a:gd name="connsiteX371" fmla="*/ 3240805 w 7467600"/>
              <a:gd name="connsiteY371" fmla="*/ 6858000 h 6858000"/>
              <a:gd name="connsiteX372" fmla="*/ 3275917 w 7467600"/>
              <a:gd name="connsiteY372" fmla="*/ 6783192 h 6858000"/>
              <a:gd name="connsiteX373" fmla="*/ 3399358 w 7467600"/>
              <a:gd name="connsiteY373" fmla="*/ 6469011 h 6858000"/>
              <a:gd name="connsiteX374" fmla="*/ 3425650 w 7467600"/>
              <a:gd name="connsiteY374" fmla="*/ 6381333 h 6858000"/>
              <a:gd name="connsiteX375" fmla="*/ 3460661 w 7467600"/>
              <a:gd name="connsiteY375" fmla="*/ 6266763 h 6858000"/>
              <a:gd name="connsiteX376" fmla="*/ 3518021 w 7467600"/>
              <a:gd name="connsiteY376" fmla="*/ 6117298 h 6858000"/>
              <a:gd name="connsiteX377" fmla="*/ 3554035 w 7467600"/>
              <a:gd name="connsiteY377" fmla="*/ 6027832 h 6858000"/>
              <a:gd name="connsiteX378" fmla="*/ 3677174 w 7467600"/>
              <a:gd name="connsiteY378" fmla="*/ 5636351 h 6858000"/>
              <a:gd name="connsiteX379" fmla="*/ 3698819 w 7467600"/>
              <a:gd name="connsiteY379" fmla="*/ 5560503 h 6858000"/>
              <a:gd name="connsiteX380" fmla="*/ 3702094 w 7467600"/>
              <a:gd name="connsiteY380" fmla="*/ 5549194 h 6858000"/>
              <a:gd name="connsiteX381" fmla="*/ 3398355 w 7467600"/>
              <a:gd name="connsiteY381" fmla="*/ 6094603 h 6858000"/>
              <a:gd name="connsiteX382" fmla="*/ 3193941 w 7467600"/>
              <a:gd name="connsiteY382" fmla="*/ 6798775 h 6858000"/>
              <a:gd name="connsiteX383" fmla="*/ 3184140 w 7467600"/>
              <a:gd name="connsiteY383" fmla="*/ 6858000 h 6858000"/>
              <a:gd name="connsiteX384" fmla="*/ 3099978 w 7467600"/>
              <a:gd name="connsiteY384" fmla="*/ 6858000 h 6858000"/>
              <a:gd name="connsiteX385" fmla="*/ 3101556 w 7467600"/>
              <a:gd name="connsiteY385" fmla="*/ 6843337 h 6858000"/>
              <a:gd name="connsiteX386" fmla="*/ 3370162 w 7467600"/>
              <a:gd name="connsiteY386" fmla="*/ 5785550 h 6858000"/>
              <a:gd name="connsiteX387" fmla="*/ 3746477 w 7467600"/>
              <a:gd name="connsiteY387" fmla="*/ 5377889 h 6858000"/>
              <a:gd name="connsiteX388" fmla="*/ 3863399 w 7467600"/>
              <a:gd name="connsiteY388" fmla="*/ 5087257 h 6858000"/>
              <a:gd name="connsiteX389" fmla="*/ 3968712 w 7467600"/>
              <a:gd name="connsiteY389" fmla="*/ 4913989 h 6858000"/>
              <a:gd name="connsiteX390" fmla="*/ 2792390 w 7467600"/>
              <a:gd name="connsiteY390" fmla="*/ 5382974 h 6858000"/>
              <a:gd name="connsiteX391" fmla="*/ 2714982 w 7467600"/>
              <a:gd name="connsiteY391" fmla="*/ 5427051 h 6858000"/>
              <a:gd name="connsiteX392" fmla="*/ 2813361 w 7467600"/>
              <a:gd name="connsiteY392" fmla="*/ 6023912 h 6858000"/>
              <a:gd name="connsiteX393" fmla="*/ 2688430 w 7467600"/>
              <a:gd name="connsiteY393" fmla="*/ 6801564 h 6858000"/>
              <a:gd name="connsiteX394" fmla="*/ 2629626 w 7467600"/>
              <a:gd name="connsiteY394" fmla="*/ 6763394 h 6858000"/>
              <a:gd name="connsiteX395" fmla="*/ 2565328 w 7467600"/>
              <a:gd name="connsiteY395" fmla="*/ 5516399 h 6858000"/>
              <a:gd name="connsiteX396" fmla="*/ 1922999 w 7467600"/>
              <a:gd name="connsiteY396" fmla="*/ 5980343 h 6858000"/>
              <a:gd name="connsiteX397" fmla="*/ 1950261 w 7467600"/>
              <a:gd name="connsiteY397" fmla="*/ 6405858 h 6858000"/>
              <a:gd name="connsiteX398" fmla="*/ 2365554 w 7467600"/>
              <a:gd name="connsiteY398" fmla="*/ 6759107 h 6858000"/>
              <a:gd name="connsiteX399" fmla="*/ 2424142 w 7467600"/>
              <a:gd name="connsiteY399" fmla="*/ 6858000 h 6858000"/>
              <a:gd name="connsiteX400" fmla="*/ 2395994 w 7467600"/>
              <a:gd name="connsiteY400" fmla="*/ 6858000 h 6858000"/>
              <a:gd name="connsiteX401" fmla="*/ 2392863 w 7467600"/>
              <a:gd name="connsiteY401" fmla="*/ 6852964 h 6858000"/>
              <a:gd name="connsiteX402" fmla="*/ 2017589 w 7467600"/>
              <a:gd name="connsiteY402" fmla="*/ 6493982 h 6858000"/>
              <a:gd name="connsiteX403" fmla="*/ 2147336 w 7467600"/>
              <a:gd name="connsiteY403" fmla="*/ 6594052 h 6858000"/>
              <a:gd name="connsiteX404" fmla="*/ 2207047 w 7467600"/>
              <a:gd name="connsiteY404" fmla="*/ 6654540 h 6858000"/>
              <a:gd name="connsiteX405" fmla="*/ 2299106 w 7467600"/>
              <a:gd name="connsiteY405" fmla="*/ 6778931 h 6858000"/>
              <a:gd name="connsiteX406" fmla="*/ 2314430 w 7467600"/>
              <a:gd name="connsiteY406" fmla="*/ 6801144 h 6858000"/>
              <a:gd name="connsiteX407" fmla="*/ 2352406 w 7467600"/>
              <a:gd name="connsiteY407" fmla="*/ 6858000 h 6858000"/>
              <a:gd name="connsiteX408" fmla="*/ 2314492 w 7467600"/>
              <a:gd name="connsiteY408" fmla="*/ 6858000 h 6858000"/>
              <a:gd name="connsiteX409" fmla="*/ 2288095 w 7467600"/>
              <a:gd name="connsiteY409" fmla="*/ 6818030 h 6858000"/>
              <a:gd name="connsiteX410" fmla="*/ 2272768 w 7467600"/>
              <a:gd name="connsiteY410" fmla="*/ 6795822 h 6858000"/>
              <a:gd name="connsiteX411" fmla="*/ 2182715 w 7467600"/>
              <a:gd name="connsiteY411" fmla="*/ 6675071 h 6858000"/>
              <a:gd name="connsiteX412" fmla="*/ 2032061 w 7467600"/>
              <a:gd name="connsiteY412" fmla="*/ 6541380 h 6858000"/>
              <a:gd name="connsiteX413" fmla="*/ 2257220 w 7467600"/>
              <a:gd name="connsiteY413" fmla="*/ 6826257 h 6858000"/>
              <a:gd name="connsiteX414" fmla="*/ 2281324 w 7467600"/>
              <a:gd name="connsiteY414" fmla="*/ 6858000 h 6858000"/>
              <a:gd name="connsiteX415" fmla="*/ 2242860 w 7467600"/>
              <a:gd name="connsiteY415" fmla="*/ 6858000 h 6858000"/>
              <a:gd name="connsiteX416" fmla="*/ 2232818 w 7467600"/>
              <a:gd name="connsiteY416" fmla="*/ 6844926 h 6858000"/>
              <a:gd name="connsiteX417" fmla="*/ 1990172 w 7467600"/>
              <a:gd name="connsiteY417" fmla="*/ 6542121 h 6858000"/>
              <a:gd name="connsiteX418" fmla="*/ 2124090 w 7467600"/>
              <a:gd name="connsiteY418" fmla="*/ 6761017 h 6858000"/>
              <a:gd name="connsiteX419" fmla="*/ 2200380 w 7467600"/>
              <a:gd name="connsiteY419" fmla="*/ 6858000 h 6858000"/>
              <a:gd name="connsiteX420" fmla="*/ 2147507 w 7467600"/>
              <a:gd name="connsiteY420" fmla="*/ 6858000 h 6858000"/>
              <a:gd name="connsiteX421" fmla="*/ 2070668 w 7467600"/>
              <a:gd name="connsiteY421" fmla="*/ 6761520 h 6858000"/>
              <a:gd name="connsiteX422" fmla="*/ 1975142 w 7467600"/>
              <a:gd name="connsiteY422" fmla="*/ 6585570 h 6858000"/>
              <a:gd name="connsiteX423" fmla="*/ 2050035 w 7467600"/>
              <a:gd name="connsiteY423" fmla="*/ 6813345 h 6858000"/>
              <a:gd name="connsiteX424" fmla="*/ 2063025 w 7467600"/>
              <a:gd name="connsiteY424" fmla="*/ 6858000 h 6858000"/>
              <a:gd name="connsiteX425" fmla="*/ 2021675 w 7467600"/>
              <a:gd name="connsiteY425" fmla="*/ 6858000 h 6858000"/>
              <a:gd name="connsiteX426" fmla="*/ 2019308 w 7467600"/>
              <a:gd name="connsiteY426" fmla="*/ 6847118 h 6858000"/>
              <a:gd name="connsiteX427" fmla="*/ 1938835 w 7467600"/>
              <a:gd name="connsiteY427" fmla="*/ 6551160 h 6858000"/>
              <a:gd name="connsiteX428" fmla="*/ 1953230 w 7467600"/>
              <a:gd name="connsiteY428" fmla="*/ 6759699 h 6858000"/>
              <a:gd name="connsiteX429" fmla="*/ 1956763 w 7467600"/>
              <a:gd name="connsiteY429" fmla="*/ 6778191 h 6858000"/>
              <a:gd name="connsiteX430" fmla="*/ 1967925 w 7467600"/>
              <a:gd name="connsiteY430" fmla="*/ 6858000 h 6858000"/>
              <a:gd name="connsiteX431" fmla="*/ 1936622 w 7467600"/>
              <a:gd name="connsiteY431" fmla="*/ 6858000 h 6858000"/>
              <a:gd name="connsiteX432" fmla="*/ 1926261 w 7467600"/>
              <a:gd name="connsiteY432" fmla="*/ 6784064 h 6858000"/>
              <a:gd name="connsiteX433" fmla="*/ 1922724 w 7467600"/>
              <a:gd name="connsiteY433" fmla="*/ 6765577 h 6858000"/>
              <a:gd name="connsiteX434" fmla="*/ 1904650 w 7467600"/>
              <a:gd name="connsiteY434" fmla="*/ 6639616 h 6858000"/>
              <a:gd name="connsiteX435" fmla="*/ 1885273 w 7467600"/>
              <a:gd name="connsiteY435" fmla="*/ 6858000 h 6858000"/>
              <a:gd name="connsiteX436" fmla="*/ 1854363 w 7467600"/>
              <a:gd name="connsiteY436" fmla="*/ 6858000 h 6858000"/>
              <a:gd name="connsiteX437" fmla="*/ 1880391 w 7467600"/>
              <a:gd name="connsiteY437" fmla="*/ 6603796 h 6858000"/>
              <a:gd name="connsiteX438" fmla="*/ 1818273 w 7467600"/>
              <a:gd name="connsiteY438" fmla="*/ 6715729 h 6858000"/>
              <a:gd name="connsiteX439" fmla="*/ 1794691 w 7467600"/>
              <a:gd name="connsiteY439" fmla="*/ 6843239 h 6858000"/>
              <a:gd name="connsiteX440" fmla="*/ 1794914 w 7467600"/>
              <a:gd name="connsiteY440" fmla="*/ 6858000 h 6858000"/>
              <a:gd name="connsiteX441" fmla="*/ 1746128 w 7467600"/>
              <a:gd name="connsiteY441" fmla="*/ 6858000 h 6858000"/>
              <a:gd name="connsiteX442" fmla="*/ 1753934 w 7467600"/>
              <a:gd name="connsiteY442" fmla="*/ 6724796 h 6858000"/>
              <a:gd name="connsiteX443" fmla="*/ 1792053 w 7467600"/>
              <a:gd name="connsiteY443" fmla="*/ 6572396 h 6858000"/>
              <a:gd name="connsiteX444" fmla="*/ 1862248 w 7467600"/>
              <a:gd name="connsiteY444" fmla="*/ 6266397 h 6858000"/>
              <a:gd name="connsiteX445" fmla="*/ 1862250 w 7467600"/>
              <a:gd name="connsiteY445" fmla="*/ 6033531 h 6858000"/>
              <a:gd name="connsiteX446" fmla="*/ 1211999 w 7467600"/>
              <a:gd name="connsiteY446" fmla="*/ 6683610 h 6858000"/>
              <a:gd name="connsiteX447" fmla="*/ 1213266 w 7467600"/>
              <a:gd name="connsiteY447" fmla="*/ 6691947 h 6858000"/>
              <a:gd name="connsiteX448" fmla="*/ 1203370 w 7467600"/>
              <a:gd name="connsiteY448" fmla="*/ 6850676 h 6858000"/>
              <a:gd name="connsiteX449" fmla="*/ 1203671 w 7467600"/>
              <a:gd name="connsiteY449" fmla="*/ 6858000 h 6858000"/>
              <a:gd name="connsiteX450" fmla="*/ 1143180 w 7467600"/>
              <a:gd name="connsiteY450" fmla="*/ 6858000 h 6858000"/>
              <a:gd name="connsiteX451" fmla="*/ 1142176 w 7467600"/>
              <a:gd name="connsiteY451" fmla="*/ 6766045 h 6858000"/>
              <a:gd name="connsiteX452" fmla="*/ 1067484 w 7467600"/>
              <a:gd name="connsiteY452" fmla="*/ 6858000 h 6858000"/>
              <a:gd name="connsiteX453" fmla="*/ 953928 w 7467600"/>
              <a:gd name="connsiteY453" fmla="*/ 6858000 h 6858000"/>
              <a:gd name="connsiteX454" fmla="*/ 959715 w 7467600"/>
              <a:gd name="connsiteY454" fmla="*/ 6850185 h 6858000"/>
              <a:gd name="connsiteX455" fmla="*/ 1483788 w 7467600"/>
              <a:gd name="connsiteY455" fmla="*/ 6259174 h 6858000"/>
              <a:gd name="connsiteX456" fmla="*/ 1100671 w 7467600"/>
              <a:gd name="connsiteY456" fmla="*/ 6252137 h 6858000"/>
              <a:gd name="connsiteX457" fmla="*/ 1090144 w 7467600"/>
              <a:gd name="connsiteY457" fmla="*/ 6256748 h 6858000"/>
              <a:gd name="connsiteX458" fmla="*/ 1095872 w 7467600"/>
              <a:gd name="connsiteY458" fmla="*/ 6271892 h 6858000"/>
              <a:gd name="connsiteX459" fmla="*/ 262785 w 7467600"/>
              <a:gd name="connsiteY459" fmla="*/ 6845450 h 6858000"/>
              <a:gd name="connsiteX460" fmla="*/ 209968 w 7467600"/>
              <a:gd name="connsiteY460" fmla="*/ 6770713 h 6858000"/>
              <a:gd name="connsiteX461" fmla="*/ 873460 w 7467600"/>
              <a:gd name="connsiteY461" fmla="*/ 6253768 h 6858000"/>
              <a:gd name="connsiteX462" fmla="*/ 192686 w 7467600"/>
              <a:gd name="connsiteY462" fmla="*/ 5849257 h 6858000"/>
              <a:gd name="connsiteX463" fmla="*/ 4696 w 7467600"/>
              <a:gd name="connsiteY463" fmla="*/ 5697668 h 6858000"/>
              <a:gd name="connsiteX464" fmla="*/ 0 w 7467600"/>
              <a:gd name="connsiteY464" fmla="*/ 5689984 h 6858000"/>
              <a:gd name="connsiteX465" fmla="*/ 0 w 7467600"/>
              <a:gd name="connsiteY465" fmla="*/ 5513472 h 6858000"/>
              <a:gd name="connsiteX466" fmla="*/ 174101 w 7467600"/>
              <a:gd name="connsiteY466" fmla="*/ 5620277 h 6858000"/>
              <a:gd name="connsiteX467" fmla="*/ 891800 w 7467600"/>
              <a:gd name="connsiteY467" fmla="*/ 6036935 h 6858000"/>
              <a:gd name="connsiteX468" fmla="*/ 1072219 w 7467600"/>
              <a:gd name="connsiteY468" fmla="*/ 6169443 h 6858000"/>
              <a:gd name="connsiteX469" fmla="*/ 1074117 w 7467600"/>
              <a:gd name="connsiteY469" fmla="*/ 6170301 h 6858000"/>
              <a:gd name="connsiteX470" fmla="*/ 1083114 w 7467600"/>
              <a:gd name="connsiteY470" fmla="*/ 6174131 h 6858000"/>
              <a:gd name="connsiteX471" fmla="*/ 1543010 w 7467600"/>
              <a:gd name="connsiteY471" fmla="*/ 6191140 h 6858000"/>
              <a:gd name="connsiteX472" fmla="*/ 1551080 w 7467600"/>
              <a:gd name="connsiteY472" fmla="*/ 6195006 h 6858000"/>
              <a:gd name="connsiteX473" fmla="*/ 2345443 w 7467600"/>
              <a:gd name="connsiteY473" fmla="*/ 5549882 h 6858000"/>
              <a:gd name="connsiteX474" fmla="*/ 1721499 w 7467600"/>
              <a:gd name="connsiteY474" fmla="*/ 5599969 h 6858000"/>
              <a:gd name="connsiteX475" fmla="*/ 767716 w 7467600"/>
              <a:gd name="connsiteY475" fmla="*/ 5472768 h 6858000"/>
              <a:gd name="connsiteX476" fmla="*/ 722147 w 7467600"/>
              <a:gd name="connsiteY476" fmla="*/ 5393091 h 6858000"/>
              <a:gd name="connsiteX477" fmla="*/ 1485552 w 7467600"/>
              <a:gd name="connsiteY477" fmla="*/ 5313202 h 6858000"/>
              <a:gd name="connsiteX478" fmla="*/ 2143004 w 7467600"/>
              <a:gd name="connsiteY478" fmla="*/ 5402420 h 6858000"/>
              <a:gd name="connsiteX479" fmla="*/ 1933391 w 7467600"/>
              <a:gd name="connsiteY479" fmla="*/ 5156971 h 6858000"/>
              <a:gd name="connsiteX480" fmla="*/ 1827118 w 7467600"/>
              <a:gd name="connsiteY480" fmla="*/ 4968410 h 6858000"/>
              <a:gd name="connsiteX481" fmla="*/ 1837349 w 7467600"/>
              <a:gd name="connsiteY481" fmla="*/ 4956357 h 6858000"/>
              <a:gd name="connsiteX482" fmla="*/ 2162835 w 7467600"/>
              <a:gd name="connsiteY482" fmla="*/ 5187853 h 6858000"/>
              <a:gd name="connsiteX483" fmla="*/ 2257167 w 7467600"/>
              <a:gd name="connsiteY483" fmla="*/ 5462123 h 6858000"/>
              <a:gd name="connsiteX484" fmla="*/ 2261598 w 7467600"/>
              <a:gd name="connsiteY484" fmla="*/ 5467998 h 6858000"/>
              <a:gd name="connsiteX485" fmla="*/ 2437177 w 7467600"/>
              <a:gd name="connsiteY485" fmla="*/ 5479608 h 6858000"/>
              <a:gd name="connsiteX486" fmla="*/ 2445247 w 7467600"/>
              <a:gd name="connsiteY486" fmla="*/ 5483476 h 6858000"/>
              <a:gd name="connsiteX487" fmla="*/ 2743626 w 7467600"/>
              <a:gd name="connsiteY487" fmla="*/ 5304819 h 6858000"/>
              <a:gd name="connsiteX488" fmla="*/ 3048102 w 7467600"/>
              <a:gd name="connsiteY488" fmla="*/ 5150595 h 6858000"/>
              <a:gd name="connsiteX489" fmla="*/ 1799414 w 7467600"/>
              <a:gd name="connsiteY489" fmla="*/ 4694732 h 6858000"/>
              <a:gd name="connsiteX490" fmla="*/ 1771735 w 7467600"/>
              <a:gd name="connsiteY490" fmla="*/ 4619929 h 6858000"/>
              <a:gd name="connsiteX491" fmla="*/ 3104273 w 7467600"/>
              <a:gd name="connsiteY491" fmla="*/ 5076159 h 6858000"/>
              <a:gd name="connsiteX492" fmla="*/ 3113245 w 7467600"/>
              <a:gd name="connsiteY492" fmla="*/ 5090705 h 6858000"/>
              <a:gd name="connsiteX493" fmla="*/ 3126294 w 7467600"/>
              <a:gd name="connsiteY493" fmla="*/ 5114400 h 6858000"/>
              <a:gd name="connsiteX494" fmla="*/ 3937433 w 7467600"/>
              <a:gd name="connsiteY494" fmla="*/ 4830473 h 6858000"/>
              <a:gd name="connsiteX495" fmla="*/ 3590475 w 7467600"/>
              <a:gd name="connsiteY495" fmla="*/ 4597974 h 6858000"/>
              <a:gd name="connsiteX496" fmla="*/ 3100264 w 7467600"/>
              <a:gd name="connsiteY496" fmla="*/ 4579845 h 6858000"/>
              <a:gd name="connsiteX497" fmla="*/ 2183576 w 7467600"/>
              <a:gd name="connsiteY497" fmla="*/ 4227150 h 6858000"/>
              <a:gd name="connsiteX498" fmla="*/ 2151029 w 7467600"/>
              <a:gd name="connsiteY498" fmla="*/ 4146947 h 6858000"/>
              <a:gd name="connsiteX499" fmla="*/ 3563434 w 7467600"/>
              <a:gd name="connsiteY499" fmla="*/ 4469115 h 6858000"/>
              <a:gd name="connsiteX500" fmla="*/ 3177952 w 7467600"/>
              <a:gd name="connsiteY500" fmla="*/ 3657386 h 6858000"/>
              <a:gd name="connsiteX501" fmla="*/ 3189263 w 7467600"/>
              <a:gd name="connsiteY501" fmla="*/ 3625726 h 6858000"/>
              <a:gd name="connsiteX502" fmla="*/ 3560912 w 7467600"/>
              <a:gd name="connsiteY502" fmla="*/ 4079863 h 6858000"/>
              <a:gd name="connsiteX503" fmla="*/ 3626636 w 7467600"/>
              <a:gd name="connsiteY503" fmla="*/ 4512230 h 6858000"/>
              <a:gd name="connsiteX504" fmla="*/ 3653088 w 7467600"/>
              <a:gd name="connsiteY504" fmla="*/ 4521417 h 6858000"/>
              <a:gd name="connsiteX505" fmla="*/ 3988128 w 7467600"/>
              <a:gd name="connsiteY505" fmla="*/ 4817267 h 6858000"/>
              <a:gd name="connsiteX506" fmla="*/ 4830582 w 7467600"/>
              <a:gd name="connsiteY506" fmla="*/ 4676000 h 6858000"/>
              <a:gd name="connsiteX507" fmla="*/ 4830100 w 7467600"/>
              <a:gd name="connsiteY507" fmla="*/ 4675554 h 6858000"/>
              <a:gd name="connsiteX508" fmla="*/ 4036318 w 7467600"/>
              <a:gd name="connsiteY508" fmla="*/ 4147013 h 6858000"/>
              <a:gd name="connsiteX509" fmla="*/ 3432098 w 7467600"/>
              <a:gd name="connsiteY509" fmla="*/ 3537312 h 6858000"/>
              <a:gd name="connsiteX510" fmla="*/ 3446761 w 7467600"/>
              <a:gd name="connsiteY510" fmla="*/ 3461278 h 6858000"/>
              <a:gd name="connsiteX511" fmla="*/ 4419733 w 7467600"/>
              <a:gd name="connsiteY511" fmla="*/ 3963555 h 6858000"/>
              <a:gd name="connsiteX512" fmla="*/ 4781371 w 7467600"/>
              <a:gd name="connsiteY512" fmla="*/ 4458604 h 6858000"/>
              <a:gd name="connsiteX513" fmla="*/ 4780440 w 7467600"/>
              <a:gd name="connsiteY513" fmla="*/ 4470290 h 6858000"/>
              <a:gd name="connsiteX514" fmla="*/ 4898954 w 7467600"/>
              <a:gd name="connsiteY514" fmla="*/ 4662092 h 6858000"/>
              <a:gd name="connsiteX515" fmla="*/ 4900699 w 7467600"/>
              <a:gd name="connsiteY515" fmla="*/ 4670867 h 6858000"/>
              <a:gd name="connsiteX516" fmla="*/ 5714511 w 7467600"/>
              <a:gd name="connsiteY516" fmla="*/ 4663483 h 6858000"/>
              <a:gd name="connsiteX517" fmla="*/ 5464793 w 7467600"/>
              <a:gd name="connsiteY517" fmla="*/ 4393556 h 6858000"/>
              <a:gd name="connsiteX518" fmla="*/ 5461897 w 7467600"/>
              <a:gd name="connsiteY518" fmla="*/ 4390879 h 6858000"/>
              <a:gd name="connsiteX519" fmla="*/ 4294126 w 7467600"/>
              <a:gd name="connsiteY519" fmla="*/ 3303048 h 6858000"/>
              <a:gd name="connsiteX520" fmla="*/ 4305321 w 7467600"/>
              <a:gd name="connsiteY520" fmla="*/ 3256953 h 6858000"/>
              <a:gd name="connsiteX521" fmla="*/ 4949299 w 7467600"/>
              <a:gd name="connsiteY521" fmla="*/ 3766336 h 6858000"/>
              <a:gd name="connsiteX522" fmla="*/ 5291452 w 7467600"/>
              <a:gd name="connsiteY522" fmla="*/ 4076801 h 6858000"/>
              <a:gd name="connsiteX523" fmla="*/ 5434998 w 7467600"/>
              <a:gd name="connsiteY523" fmla="*/ 4254100 h 6858000"/>
              <a:gd name="connsiteX524" fmla="*/ 5351015 w 7467600"/>
              <a:gd name="connsiteY524" fmla="*/ 3760989 h 6858000"/>
              <a:gd name="connsiteX525" fmla="*/ 5413780 w 7467600"/>
              <a:gd name="connsiteY525" fmla="*/ 2966265 h 6858000"/>
              <a:gd name="connsiteX526" fmla="*/ 5425627 w 7467600"/>
              <a:gd name="connsiteY526" fmla="*/ 2954192 h 6858000"/>
              <a:gd name="connsiteX527" fmla="*/ 6604735 w 7467600"/>
              <a:gd name="connsiteY527" fmla="*/ 2041381 h 6858000"/>
              <a:gd name="connsiteX528" fmla="*/ 7204487 w 7467600"/>
              <a:gd name="connsiteY528" fmla="*/ 2742112 h 6858000"/>
              <a:gd name="connsiteX529" fmla="*/ 7131592 w 7467600"/>
              <a:gd name="connsiteY529" fmla="*/ 2672096 h 6858000"/>
              <a:gd name="connsiteX530" fmla="*/ 6996344 w 7467600"/>
              <a:gd name="connsiteY530" fmla="*/ 2518310 h 6858000"/>
              <a:gd name="connsiteX531" fmla="*/ 6735495 w 7467600"/>
              <a:gd name="connsiteY531" fmla="*/ 2196890 h 6858000"/>
              <a:gd name="connsiteX532" fmla="*/ 6721901 w 7467600"/>
              <a:gd name="connsiteY532" fmla="*/ 2179274 h 6858000"/>
              <a:gd name="connsiteX533" fmla="*/ 6604735 w 7467600"/>
              <a:gd name="connsiteY533" fmla="*/ 2041381 h 6858000"/>
              <a:gd name="connsiteX534" fmla="*/ 6591670 w 7467600"/>
              <a:gd name="connsiteY534" fmla="*/ 1988277 h 6858000"/>
              <a:gd name="connsiteX535" fmla="*/ 6747349 w 7467600"/>
              <a:gd name="connsiteY535" fmla="*/ 2160069 h 6858000"/>
              <a:gd name="connsiteX536" fmla="*/ 6760943 w 7467600"/>
              <a:gd name="connsiteY536" fmla="*/ 2177686 h 6858000"/>
              <a:gd name="connsiteX537" fmla="*/ 7021065 w 7467600"/>
              <a:gd name="connsiteY537" fmla="*/ 2498102 h 6858000"/>
              <a:gd name="connsiteX538" fmla="*/ 7155223 w 7467600"/>
              <a:gd name="connsiteY538" fmla="*/ 2650386 h 6858000"/>
              <a:gd name="connsiteX539" fmla="*/ 7203167 w 7467600"/>
              <a:gd name="connsiteY539" fmla="*/ 2697288 h 6858000"/>
              <a:gd name="connsiteX540" fmla="*/ 6937703 w 7467600"/>
              <a:gd name="connsiteY540" fmla="*/ 2321981 h 6858000"/>
              <a:gd name="connsiteX541" fmla="*/ 6591670 w 7467600"/>
              <a:gd name="connsiteY541" fmla="*/ 1988277 h 6858000"/>
              <a:gd name="connsiteX542" fmla="*/ 5798671 w 7467600"/>
              <a:gd name="connsiteY542" fmla="*/ 1981601 h 6858000"/>
              <a:gd name="connsiteX543" fmla="*/ 5754709 w 7467600"/>
              <a:gd name="connsiteY543" fmla="*/ 2071454 h 6858000"/>
              <a:gd name="connsiteX544" fmla="*/ 5763044 w 7467600"/>
              <a:gd name="connsiteY544" fmla="*/ 2842206 h 6858000"/>
              <a:gd name="connsiteX545" fmla="*/ 5764974 w 7467600"/>
              <a:gd name="connsiteY545" fmla="*/ 2799609 h 6858000"/>
              <a:gd name="connsiteX546" fmla="*/ 5767665 w 7467600"/>
              <a:gd name="connsiteY546" fmla="*/ 2666409 h 6858000"/>
              <a:gd name="connsiteX547" fmla="*/ 5763055 w 7467600"/>
              <a:gd name="connsiteY547" fmla="*/ 2579705 h 6858000"/>
              <a:gd name="connsiteX548" fmla="*/ 5758079 w 7467600"/>
              <a:gd name="connsiteY548" fmla="*/ 2492508 h 6858000"/>
              <a:gd name="connsiteX549" fmla="*/ 5779325 w 7467600"/>
              <a:gd name="connsiteY549" fmla="*/ 2197069 h 6858000"/>
              <a:gd name="connsiteX550" fmla="*/ 5798671 w 7467600"/>
              <a:gd name="connsiteY550" fmla="*/ 1981601 h 6858000"/>
              <a:gd name="connsiteX551" fmla="*/ 5829202 w 7467600"/>
              <a:gd name="connsiteY551" fmla="*/ 1971679 h 6858000"/>
              <a:gd name="connsiteX552" fmla="*/ 5809558 w 7467600"/>
              <a:gd name="connsiteY552" fmla="*/ 2198043 h 6858000"/>
              <a:gd name="connsiteX553" fmla="*/ 5788653 w 7467600"/>
              <a:gd name="connsiteY553" fmla="*/ 2489430 h 6858000"/>
              <a:gd name="connsiteX554" fmla="*/ 5793439 w 7467600"/>
              <a:gd name="connsiteY554" fmla="*/ 2575235 h 6858000"/>
              <a:gd name="connsiteX555" fmla="*/ 5796837 w 7467600"/>
              <a:gd name="connsiteY555" fmla="*/ 2637633 h 6858000"/>
              <a:gd name="connsiteX556" fmla="*/ 5818614 w 7467600"/>
              <a:gd name="connsiteY556" fmla="*/ 2473055 h 6858000"/>
              <a:gd name="connsiteX557" fmla="*/ 5829202 w 7467600"/>
              <a:gd name="connsiteY557" fmla="*/ 1971679 h 6858000"/>
              <a:gd name="connsiteX558" fmla="*/ 5911389 w 7467600"/>
              <a:gd name="connsiteY558" fmla="*/ 1898371 h 6858000"/>
              <a:gd name="connsiteX559" fmla="*/ 6237627 w 7467600"/>
              <a:gd name="connsiteY559" fmla="*/ 2231921 h 6858000"/>
              <a:gd name="connsiteX560" fmla="*/ 5911389 w 7467600"/>
              <a:gd name="connsiteY560" fmla="*/ 1898371 h 6858000"/>
              <a:gd name="connsiteX561" fmla="*/ 6944437 w 7467600"/>
              <a:gd name="connsiteY561" fmla="*/ 1575402 h 6858000"/>
              <a:gd name="connsiteX562" fmla="*/ 6304730 w 7467600"/>
              <a:gd name="connsiteY562" fmla="*/ 1766654 h 6858000"/>
              <a:gd name="connsiteX563" fmla="*/ 6944437 w 7467600"/>
              <a:gd name="connsiteY563" fmla="*/ 1575402 h 6858000"/>
              <a:gd name="connsiteX564" fmla="*/ 7019523 w 7467600"/>
              <a:gd name="connsiteY564" fmla="*/ 1519450 h 6858000"/>
              <a:gd name="connsiteX565" fmla="*/ 6298091 w 7467600"/>
              <a:gd name="connsiteY565" fmla="*/ 1737122 h 6858000"/>
              <a:gd name="connsiteX566" fmla="*/ 7019523 w 7467600"/>
              <a:gd name="connsiteY566" fmla="*/ 1519450 h 6858000"/>
              <a:gd name="connsiteX567" fmla="*/ 2399523 w 7467600"/>
              <a:gd name="connsiteY567" fmla="*/ 1428234 h 6858000"/>
              <a:gd name="connsiteX568" fmla="*/ 2224982 w 7467600"/>
              <a:gd name="connsiteY568" fmla="*/ 1826201 h 6858000"/>
              <a:gd name="connsiteX569" fmla="*/ 2096099 w 7467600"/>
              <a:gd name="connsiteY569" fmla="*/ 2345900 h 6858000"/>
              <a:gd name="connsiteX570" fmla="*/ 2283317 w 7467600"/>
              <a:gd name="connsiteY570" fmla="*/ 1796925 h 6858000"/>
              <a:gd name="connsiteX571" fmla="*/ 2399523 w 7467600"/>
              <a:gd name="connsiteY571" fmla="*/ 1428234 h 6858000"/>
              <a:gd name="connsiteX572" fmla="*/ 2448558 w 7467600"/>
              <a:gd name="connsiteY572" fmla="*/ 1373435 h 6858000"/>
              <a:gd name="connsiteX573" fmla="*/ 2312521 w 7467600"/>
              <a:gd name="connsiteY573" fmla="*/ 1806140 h 6858000"/>
              <a:gd name="connsiteX574" fmla="*/ 2127533 w 7467600"/>
              <a:gd name="connsiteY574" fmla="*/ 2348380 h 6858000"/>
              <a:gd name="connsiteX575" fmla="*/ 2358080 w 7467600"/>
              <a:gd name="connsiteY575" fmla="*/ 1866134 h 6858000"/>
              <a:gd name="connsiteX576" fmla="*/ 2407436 w 7467600"/>
              <a:gd name="connsiteY576" fmla="*/ 1651070 h 6858000"/>
              <a:gd name="connsiteX577" fmla="*/ 2448558 w 7467600"/>
              <a:gd name="connsiteY577" fmla="*/ 1373435 h 6858000"/>
              <a:gd name="connsiteX578" fmla="*/ 278707 w 7467600"/>
              <a:gd name="connsiteY578" fmla="*/ 1352270 h 6858000"/>
              <a:gd name="connsiteX579" fmla="*/ 321570 w 7467600"/>
              <a:gd name="connsiteY579" fmla="*/ 1861610 h 6858000"/>
              <a:gd name="connsiteX580" fmla="*/ 294281 w 7467600"/>
              <a:gd name="connsiteY580" fmla="*/ 1440658 h 6858000"/>
              <a:gd name="connsiteX581" fmla="*/ 278707 w 7467600"/>
              <a:gd name="connsiteY581" fmla="*/ 1352270 h 6858000"/>
              <a:gd name="connsiteX582" fmla="*/ 1423821 w 7467600"/>
              <a:gd name="connsiteY582" fmla="*/ 1351958 h 6858000"/>
              <a:gd name="connsiteX583" fmla="*/ 1638521 w 7467600"/>
              <a:gd name="connsiteY583" fmla="*/ 1908470 h 6858000"/>
              <a:gd name="connsiteX584" fmla="*/ 1754199 w 7467600"/>
              <a:gd name="connsiteY584" fmla="*/ 2149284 h 6858000"/>
              <a:gd name="connsiteX585" fmla="*/ 1908359 w 7467600"/>
              <a:gd name="connsiteY585" fmla="*/ 2364988 h 6858000"/>
              <a:gd name="connsiteX586" fmla="*/ 1647661 w 7467600"/>
              <a:gd name="connsiteY586" fmla="*/ 1825945 h 6858000"/>
              <a:gd name="connsiteX587" fmla="*/ 1423821 w 7467600"/>
              <a:gd name="connsiteY587" fmla="*/ 1351958 h 6858000"/>
              <a:gd name="connsiteX588" fmla="*/ 1431890 w 7467600"/>
              <a:gd name="connsiteY588" fmla="*/ 1306475 h 6858000"/>
              <a:gd name="connsiteX589" fmla="*/ 1507597 w 7467600"/>
              <a:gd name="connsiteY589" fmla="*/ 1446132 h 6858000"/>
              <a:gd name="connsiteX590" fmla="*/ 1674586 w 7467600"/>
              <a:gd name="connsiteY590" fmla="*/ 1813832 h 6858000"/>
              <a:gd name="connsiteX591" fmla="*/ 1815950 w 7467600"/>
              <a:gd name="connsiteY591" fmla="*/ 2128564 h 6858000"/>
              <a:gd name="connsiteX592" fmla="*/ 1984242 w 7467600"/>
              <a:gd name="connsiteY592" fmla="*/ 2430829 h 6858000"/>
              <a:gd name="connsiteX593" fmla="*/ 2014023 w 7467600"/>
              <a:gd name="connsiteY593" fmla="*/ 2450995 h 6858000"/>
              <a:gd name="connsiteX594" fmla="*/ 1747337 w 7467600"/>
              <a:gd name="connsiteY594" fmla="*/ 1855264 h 6858000"/>
              <a:gd name="connsiteX595" fmla="*/ 1533749 w 7467600"/>
              <a:gd name="connsiteY595" fmla="*/ 1478656 h 6858000"/>
              <a:gd name="connsiteX596" fmla="*/ 1431890 w 7467600"/>
              <a:gd name="connsiteY596" fmla="*/ 1306475 h 6858000"/>
              <a:gd name="connsiteX597" fmla="*/ 5052692 w 7467600"/>
              <a:gd name="connsiteY597" fmla="*/ 1292994 h 6858000"/>
              <a:gd name="connsiteX598" fmla="*/ 5200661 w 7467600"/>
              <a:gd name="connsiteY598" fmla="*/ 1635186 h 6858000"/>
              <a:gd name="connsiteX599" fmla="*/ 5297138 w 7467600"/>
              <a:gd name="connsiteY599" fmla="*/ 1906351 h 6858000"/>
              <a:gd name="connsiteX600" fmla="*/ 5052692 w 7467600"/>
              <a:gd name="connsiteY600" fmla="*/ 1292994 h 6858000"/>
              <a:gd name="connsiteX601" fmla="*/ 5009948 w 7467600"/>
              <a:gd name="connsiteY601" fmla="*/ 1273619 h 6858000"/>
              <a:gd name="connsiteX602" fmla="*/ 5121777 w 7467600"/>
              <a:gd name="connsiteY602" fmla="*/ 1654213 h 6858000"/>
              <a:gd name="connsiteX603" fmla="*/ 5293545 w 7467600"/>
              <a:gd name="connsiteY603" fmla="*/ 2072247 h 6858000"/>
              <a:gd name="connsiteX604" fmla="*/ 5294042 w 7467600"/>
              <a:gd name="connsiteY604" fmla="*/ 2065019 h 6858000"/>
              <a:gd name="connsiteX605" fmla="*/ 5171936 w 7467600"/>
              <a:gd name="connsiteY605" fmla="*/ 1647613 h 6858000"/>
              <a:gd name="connsiteX606" fmla="*/ 5009948 w 7467600"/>
              <a:gd name="connsiteY606" fmla="*/ 1273619 h 6858000"/>
              <a:gd name="connsiteX607" fmla="*/ 655236 w 7467600"/>
              <a:gd name="connsiteY607" fmla="*/ 1268632 h 6858000"/>
              <a:gd name="connsiteX608" fmla="*/ 839521 w 7467600"/>
              <a:gd name="connsiteY608" fmla="*/ 1685315 h 6858000"/>
              <a:gd name="connsiteX609" fmla="*/ 1109416 w 7467600"/>
              <a:gd name="connsiteY609" fmla="*/ 2061663 h 6858000"/>
              <a:gd name="connsiteX610" fmla="*/ 1298300 w 7467600"/>
              <a:gd name="connsiteY610" fmla="*/ 2247742 h 6858000"/>
              <a:gd name="connsiteX611" fmla="*/ 1125871 w 7467600"/>
              <a:gd name="connsiteY611" fmla="*/ 1989513 h 6858000"/>
              <a:gd name="connsiteX612" fmla="*/ 981574 w 7467600"/>
              <a:gd name="connsiteY612" fmla="*/ 1783157 h 6858000"/>
              <a:gd name="connsiteX613" fmla="*/ 922198 w 7467600"/>
              <a:gd name="connsiteY613" fmla="*/ 1677437 h 6858000"/>
              <a:gd name="connsiteX614" fmla="*/ 869293 w 7467600"/>
              <a:gd name="connsiteY614" fmla="*/ 1583214 h 6858000"/>
              <a:gd name="connsiteX615" fmla="*/ 751431 w 7467600"/>
              <a:gd name="connsiteY615" fmla="*/ 1405731 h 6858000"/>
              <a:gd name="connsiteX616" fmla="*/ 655236 w 7467600"/>
              <a:gd name="connsiteY616" fmla="*/ 1268632 h 6858000"/>
              <a:gd name="connsiteX617" fmla="*/ 6516292 w 7467600"/>
              <a:gd name="connsiteY617" fmla="*/ 1263064 h 6858000"/>
              <a:gd name="connsiteX618" fmla="*/ 5736320 w 7467600"/>
              <a:gd name="connsiteY618" fmla="*/ 1501803 h 6858000"/>
              <a:gd name="connsiteX619" fmla="*/ 6516292 w 7467600"/>
              <a:gd name="connsiteY619" fmla="*/ 1263064 h 6858000"/>
              <a:gd name="connsiteX620" fmla="*/ 291466 w 7467600"/>
              <a:gd name="connsiteY620" fmla="*/ 1250369 h 6858000"/>
              <a:gd name="connsiteX621" fmla="*/ 323180 w 7467600"/>
              <a:gd name="connsiteY621" fmla="*/ 1435283 h 6858000"/>
              <a:gd name="connsiteX622" fmla="*/ 349381 w 7467600"/>
              <a:gd name="connsiteY622" fmla="*/ 1875041 h 6858000"/>
              <a:gd name="connsiteX623" fmla="*/ 374363 w 7467600"/>
              <a:gd name="connsiteY623" fmla="*/ 1506494 h 6858000"/>
              <a:gd name="connsiteX624" fmla="*/ 302168 w 7467600"/>
              <a:gd name="connsiteY624" fmla="*/ 1274495 h 6858000"/>
              <a:gd name="connsiteX625" fmla="*/ 291466 w 7467600"/>
              <a:gd name="connsiteY625" fmla="*/ 1250369 h 6858000"/>
              <a:gd name="connsiteX626" fmla="*/ 678222 w 7467600"/>
              <a:gd name="connsiteY626" fmla="*/ 1248670 h 6858000"/>
              <a:gd name="connsiteX627" fmla="*/ 775536 w 7467600"/>
              <a:gd name="connsiteY627" fmla="*/ 1388015 h 6858000"/>
              <a:gd name="connsiteX628" fmla="*/ 894529 w 7467600"/>
              <a:gd name="connsiteY628" fmla="*/ 1567739 h 6858000"/>
              <a:gd name="connsiteX629" fmla="*/ 948000 w 7467600"/>
              <a:gd name="connsiteY629" fmla="*/ 1663088 h 6858000"/>
              <a:gd name="connsiteX630" fmla="*/ 1006812 w 7467600"/>
              <a:gd name="connsiteY630" fmla="*/ 1767683 h 6858000"/>
              <a:gd name="connsiteX631" fmla="*/ 1149133 w 7467600"/>
              <a:gd name="connsiteY631" fmla="*/ 1971513 h 6858000"/>
              <a:gd name="connsiteX632" fmla="*/ 1333952 w 7467600"/>
              <a:gd name="connsiteY632" fmla="*/ 2251620 h 6858000"/>
              <a:gd name="connsiteX633" fmla="*/ 1337329 w 7467600"/>
              <a:gd name="connsiteY633" fmla="*/ 2258350 h 6858000"/>
              <a:gd name="connsiteX634" fmla="*/ 1014726 w 7467600"/>
              <a:gd name="connsiteY634" fmla="*/ 1615556 h 6858000"/>
              <a:gd name="connsiteX635" fmla="*/ 678222 w 7467600"/>
              <a:gd name="connsiteY635" fmla="*/ 1248670 h 6858000"/>
              <a:gd name="connsiteX636" fmla="*/ 6691602 w 7467600"/>
              <a:gd name="connsiteY636" fmla="*/ 1140573 h 6858000"/>
              <a:gd name="connsiteX637" fmla="*/ 6571100 w 7467600"/>
              <a:gd name="connsiteY637" fmla="*/ 1183662 h 6858000"/>
              <a:gd name="connsiteX638" fmla="*/ 6241687 w 7467600"/>
              <a:gd name="connsiteY638" fmla="*/ 1257600 h 6858000"/>
              <a:gd name="connsiteX639" fmla="*/ 5693009 w 7467600"/>
              <a:gd name="connsiteY639" fmla="*/ 1478256 h 6858000"/>
              <a:gd name="connsiteX640" fmla="*/ 6548420 w 7467600"/>
              <a:gd name="connsiteY640" fmla="*/ 1214599 h 6858000"/>
              <a:gd name="connsiteX641" fmla="*/ 6605473 w 7467600"/>
              <a:gd name="connsiteY641" fmla="*/ 1184686 h 6858000"/>
              <a:gd name="connsiteX642" fmla="*/ 6691602 w 7467600"/>
              <a:gd name="connsiteY642" fmla="*/ 1140573 h 6858000"/>
              <a:gd name="connsiteX643" fmla="*/ 4002475 w 7467600"/>
              <a:gd name="connsiteY643" fmla="*/ 1037802 h 6858000"/>
              <a:gd name="connsiteX644" fmla="*/ 4000324 w 7467600"/>
              <a:gd name="connsiteY644" fmla="*/ 1039362 h 6858000"/>
              <a:gd name="connsiteX645" fmla="*/ 4002862 w 7467600"/>
              <a:gd name="connsiteY645" fmla="*/ 1042866 h 6858000"/>
              <a:gd name="connsiteX646" fmla="*/ 4002475 w 7467600"/>
              <a:gd name="connsiteY646" fmla="*/ 1037802 h 6858000"/>
              <a:gd name="connsiteX647" fmla="*/ 506322 w 7467600"/>
              <a:gd name="connsiteY647" fmla="*/ 1020997 h 6858000"/>
              <a:gd name="connsiteX648" fmla="*/ 533068 w 7467600"/>
              <a:gd name="connsiteY648" fmla="*/ 1029409 h 6858000"/>
              <a:gd name="connsiteX649" fmla="*/ 1232525 w 7467600"/>
              <a:gd name="connsiteY649" fmla="*/ 1804675 h 6858000"/>
              <a:gd name="connsiteX650" fmla="*/ 1388858 w 7467600"/>
              <a:gd name="connsiteY650" fmla="*/ 2368011 h 6858000"/>
              <a:gd name="connsiteX651" fmla="*/ 1384098 w 7467600"/>
              <a:gd name="connsiteY651" fmla="*/ 2378125 h 6858000"/>
              <a:gd name="connsiteX652" fmla="*/ 1425393 w 7467600"/>
              <a:gd name="connsiteY652" fmla="*/ 2589124 h 6858000"/>
              <a:gd name="connsiteX653" fmla="*/ 1424001 w 7467600"/>
              <a:gd name="connsiteY653" fmla="*/ 2597541 h 6858000"/>
              <a:gd name="connsiteX654" fmla="*/ 2152729 w 7467600"/>
              <a:gd name="connsiteY654" fmla="*/ 2864487 h 6858000"/>
              <a:gd name="connsiteX655" fmla="*/ 2020609 w 7467600"/>
              <a:gd name="connsiteY655" fmla="*/ 2539671 h 6858000"/>
              <a:gd name="connsiteX656" fmla="*/ 2018920 w 7467600"/>
              <a:gd name="connsiteY656" fmla="*/ 2536309 h 6858000"/>
              <a:gd name="connsiteX657" fmla="*/ 1342441 w 7467600"/>
              <a:gd name="connsiteY657" fmla="*/ 1173017 h 6858000"/>
              <a:gd name="connsiteX658" fmla="*/ 1367925 w 7467600"/>
              <a:gd name="connsiteY658" fmla="*/ 1135648 h 6858000"/>
              <a:gd name="connsiteX659" fmla="*/ 1771401 w 7467600"/>
              <a:gd name="connsiteY659" fmla="*/ 1806673 h 6858000"/>
              <a:gd name="connsiteX660" fmla="*/ 1972385 w 7467600"/>
              <a:gd name="connsiteY660" fmla="*/ 2198735 h 6858000"/>
              <a:gd name="connsiteX661" fmla="*/ 2040892 w 7467600"/>
              <a:gd name="connsiteY661" fmla="*/ 2405205 h 6858000"/>
              <a:gd name="connsiteX662" fmla="*/ 2131689 w 7467600"/>
              <a:gd name="connsiteY662" fmla="*/ 1936926 h 6858000"/>
              <a:gd name="connsiteX663" fmla="*/ 2454820 w 7467600"/>
              <a:gd name="connsiteY663" fmla="*/ 1248808 h 6858000"/>
              <a:gd name="connsiteX664" fmla="*/ 2492512 w 7467600"/>
              <a:gd name="connsiteY664" fmla="*/ 1302920 h 6858000"/>
              <a:gd name="connsiteX665" fmla="*/ 2081216 w 7467600"/>
              <a:gd name="connsiteY665" fmla="*/ 2527513 h 6858000"/>
              <a:gd name="connsiteX666" fmla="*/ 2081211 w 7467600"/>
              <a:gd name="connsiteY666" fmla="*/ 2528916 h 6858000"/>
              <a:gd name="connsiteX667" fmla="*/ 2199067 w 7467600"/>
              <a:gd name="connsiteY667" fmla="*/ 2884061 h 6858000"/>
              <a:gd name="connsiteX668" fmla="*/ 3192586 w 7467600"/>
              <a:gd name="connsiteY668" fmla="*/ 3411496 h 6858000"/>
              <a:gd name="connsiteX669" fmla="*/ 3182620 w 7467600"/>
              <a:gd name="connsiteY669" fmla="*/ 3483279 h 6858000"/>
              <a:gd name="connsiteX670" fmla="*/ 2435119 w 7467600"/>
              <a:gd name="connsiteY670" fmla="*/ 3080173 h 6858000"/>
              <a:gd name="connsiteX671" fmla="*/ 2410152 w 7467600"/>
              <a:gd name="connsiteY671" fmla="*/ 3063751 h 6858000"/>
              <a:gd name="connsiteX672" fmla="*/ 2408099 w 7467600"/>
              <a:gd name="connsiteY672" fmla="*/ 3064403 h 6858000"/>
              <a:gd name="connsiteX673" fmla="*/ 2407218 w 7467600"/>
              <a:gd name="connsiteY673" fmla="*/ 3070324 h 6858000"/>
              <a:gd name="connsiteX674" fmla="*/ 2380138 w 7467600"/>
              <a:gd name="connsiteY674" fmla="*/ 3099341 h 6858000"/>
              <a:gd name="connsiteX675" fmla="*/ 1765923 w 7467600"/>
              <a:gd name="connsiteY675" fmla="*/ 3581043 h 6858000"/>
              <a:gd name="connsiteX676" fmla="*/ 1702258 w 7467600"/>
              <a:gd name="connsiteY676" fmla="*/ 3612286 h 6858000"/>
              <a:gd name="connsiteX677" fmla="*/ 1538370 w 7467600"/>
              <a:gd name="connsiteY677" fmla="*/ 3811804 h 6858000"/>
              <a:gd name="connsiteX678" fmla="*/ 542867 w 7467600"/>
              <a:gd name="connsiteY678" fmla="*/ 4944092 h 6858000"/>
              <a:gd name="connsiteX679" fmla="*/ 515800 w 7467600"/>
              <a:gd name="connsiteY679" fmla="*/ 4862180 h 6858000"/>
              <a:gd name="connsiteX680" fmla="*/ 909145 w 7467600"/>
              <a:gd name="connsiteY680" fmla="*/ 4199225 h 6858000"/>
              <a:gd name="connsiteX681" fmla="*/ 1214067 w 7467600"/>
              <a:gd name="connsiteY681" fmla="*/ 3908561 h 6858000"/>
              <a:gd name="connsiteX682" fmla="*/ 640967 w 7467600"/>
              <a:gd name="connsiteY682" fmla="*/ 4105601 h 6858000"/>
              <a:gd name="connsiteX683" fmla="*/ 112563 w 7467600"/>
              <a:gd name="connsiteY683" fmla="*/ 4396952 h 6858000"/>
              <a:gd name="connsiteX684" fmla="*/ 0 w 7467600"/>
              <a:gd name="connsiteY684" fmla="*/ 4466006 h 6858000"/>
              <a:gd name="connsiteX685" fmla="*/ 0 w 7467600"/>
              <a:gd name="connsiteY685" fmla="*/ 4233763 h 6858000"/>
              <a:gd name="connsiteX686" fmla="*/ 36881 w 7467600"/>
              <a:gd name="connsiteY686" fmla="*/ 4200118 h 6858000"/>
              <a:gd name="connsiteX687" fmla="*/ 910534 w 7467600"/>
              <a:gd name="connsiteY687" fmla="*/ 3629753 h 6858000"/>
              <a:gd name="connsiteX688" fmla="*/ 1578717 w 7467600"/>
              <a:gd name="connsiteY688" fmla="*/ 3575982 h 6858000"/>
              <a:gd name="connsiteX689" fmla="*/ 2338780 w 7467600"/>
              <a:gd name="connsiteY689" fmla="*/ 3033725 h 6858000"/>
              <a:gd name="connsiteX690" fmla="*/ 1807991 w 7467600"/>
              <a:gd name="connsiteY690" fmla="*/ 2807184 h 6858000"/>
              <a:gd name="connsiteX691" fmla="*/ 1416358 w 7467600"/>
              <a:gd name="connsiteY691" fmla="*/ 3112571 h 6858000"/>
              <a:gd name="connsiteX692" fmla="*/ 939066 w 7467600"/>
              <a:gd name="connsiteY692" fmla="*/ 3378798 h 6858000"/>
              <a:gd name="connsiteX693" fmla="*/ 115099 w 7467600"/>
              <a:gd name="connsiteY693" fmla="*/ 3607650 h 6858000"/>
              <a:gd name="connsiteX694" fmla="*/ 97284 w 7467600"/>
              <a:gd name="connsiteY694" fmla="*/ 3520393 h 6858000"/>
              <a:gd name="connsiteX695" fmla="*/ 922050 w 7467600"/>
              <a:gd name="connsiteY695" fmla="*/ 3074867 h 6858000"/>
              <a:gd name="connsiteX696" fmla="*/ 1405265 w 7467600"/>
              <a:gd name="connsiteY696" fmla="*/ 3016319 h 6858000"/>
              <a:gd name="connsiteX697" fmla="*/ 1407512 w 7467600"/>
              <a:gd name="connsiteY697" fmla="*/ 3018001 h 6858000"/>
              <a:gd name="connsiteX698" fmla="*/ 1726266 w 7467600"/>
              <a:gd name="connsiteY698" fmla="*/ 2777274 h 6858000"/>
              <a:gd name="connsiteX699" fmla="*/ 625390 w 7467600"/>
              <a:gd name="connsiteY699" fmla="*/ 2514541 h 6858000"/>
              <a:gd name="connsiteX700" fmla="*/ 619799 w 7467600"/>
              <a:gd name="connsiteY700" fmla="*/ 2527180 h 6858000"/>
              <a:gd name="connsiteX701" fmla="*/ 310030 w 7467600"/>
              <a:gd name="connsiteY701" fmla="*/ 2771818 h 6858000"/>
              <a:gd name="connsiteX702" fmla="*/ 173877 w 7467600"/>
              <a:gd name="connsiteY702" fmla="*/ 2937056 h 6858000"/>
              <a:gd name="connsiteX703" fmla="*/ 77889 w 7467600"/>
              <a:gd name="connsiteY703" fmla="*/ 3138440 h 6858000"/>
              <a:gd name="connsiteX704" fmla="*/ 0 w 7467600"/>
              <a:gd name="connsiteY704" fmla="*/ 3271395 h 6858000"/>
              <a:gd name="connsiteX705" fmla="*/ 0 w 7467600"/>
              <a:gd name="connsiteY705" fmla="*/ 3153002 h 6858000"/>
              <a:gd name="connsiteX706" fmla="*/ 2386 w 7467600"/>
              <a:gd name="connsiteY706" fmla="*/ 3149203 h 6858000"/>
              <a:gd name="connsiteX707" fmla="*/ 89753 w 7467600"/>
              <a:gd name="connsiteY707" fmla="*/ 2987702 h 6858000"/>
              <a:gd name="connsiteX708" fmla="*/ 76869 w 7467600"/>
              <a:gd name="connsiteY708" fmla="*/ 3005404 h 6858000"/>
              <a:gd name="connsiteX709" fmla="*/ 32049 w 7467600"/>
              <a:gd name="connsiteY709" fmla="*/ 3065814 h 6858000"/>
              <a:gd name="connsiteX710" fmla="*/ 0 w 7467600"/>
              <a:gd name="connsiteY710" fmla="*/ 3108744 h 6858000"/>
              <a:gd name="connsiteX711" fmla="*/ 0 w 7467600"/>
              <a:gd name="connsiteY711" fmla="*/ 3058059 h 6858000"/>
              <a:gd name="connsiteX712" fmla="*/ 7610 w 7467600"/>
              <a:gd name="connsiteY712" fmla="*/ 3047889 h 6858000"/>
              <a:gd name="connsiteX713" fmla="*/ 52419 w 7467600"/>
              <a:gd name="connsiteY713" fmla="*/ 2987479 h 6858000"/>
              <a:gd name="connsiteX714" fmla="*/ 59142 w 7467600"/>
              <a:gd name="connsiteY714" fmla="*/ 2978488 h 6858000"/>
              <a:gd name="connsiteX715" fmla="*/ 0 w 7467600"/>
              <a:gd name="connsiteY715" fmla="*/ 3015334 h 6858000"/>
              <a:gd name="connsiteX716" fmla="*/ 0 w 7467600"/>
              <a:gd name="connsiteY716" fmla="*/ 2914286 h 6858000"/>
              <a:gd name="connsiteX717" fmla="*/ 36383 w 7467600"/>
              <a:gd name="connsiteY717" fmla="*/ 2901128 h 6858000"/>
              <a:gd name="connsiteX718" fmla="*/ 156329 w 7467600"/>
              <a:gd name="connsiteY718" fmla="*/ 2840533 h 6858000"/>
              <a:gd name="connsiteX719" fmla="*/ 358355 w 7467600"/>
              <a:gd name="connsiteY719" fmla="*/ 2620471 h 6858000"/>
              <a:gd name="connsiteX720" fmla="*/ 510577 w 7467600"/>
              <a:gd name="connsiteY720" fmla="*/ 2501244 h 6858000"/>
              <a:gd name="connsiteX721" fmla="*/ 211967 w 7467600"/>
              <a:gd name="connsiteY721" fmla="*/ 2479171 h 6858000"/>
              <a:gd name="connsiteX722" fmla="*/ 0 w 7467600"/>
              <a:gd name="connsiteY722" fmla="*/ 2476398 h 6858000"/>
              <a:gd name="connsiteX723" fmla="*/ 0 w 7467600"/>
              <a:gd name="connsiteY723" fmla="*/ 2389189 h 6858000"/>
              <a:gd name="connsiteX724" fmla="*/ 103062 w 7467600"/>
              <a:gd name="connsiteY724" fmla="*/ 2389518 h 6858000"/>
              <a:gd name="connsiteX725" fmla="*/ 510734 w 7467600"/>
              <a:gd name="connsiteY725" fmla="*/ 2416201 h 6858000"/>
              <a:gd name="connsiteX726" fmla="*/ 279257 w 7467600"/>
              <a:gd name="connsiteY726" fmla="*/ 2092102 h 6858000"/>
              <a:gd name="connsiteX727" fmla="*/ 65265 w 7467600"/>
              <a:gd name="connsiteY727" fmla="*/ 2006049 h 6858000"/>
              <a:gd name="connsiteX728" fmla="*/ 0 w 7467600"/>
              <a:gd name="connsiteY728" fmla="*/ 1982532 h 6858000"/>
              <a:gd name="connsiteX729" fmla="*/ 0 w 7467600"/>
              <a:gd name="connsiteY729" fmla="*/ 1912789 h 6858000"/>
              <a:gd name="connsiteX730" fmla="*/ 97460 w 7467600"/>
              <a:gd name="connsiteY730" fmla="*/ 1953725 h 6858000"/>
              <a:gd name="connsiteX731" fmla="*/ 221272 w 7467600"/>
              <a:gd name="connsiteY731" fmla="*/ 1980766 h 6858000"/>
              <a:gd name="connsiteX732" fmla="*/ 116765 w 7467600"/>
              <a:gd name="connsiteY732" fmla="*/ 1911033 h 6858000"/>
              <a:gd name="connsiteX733" fmla="*/ 16405 w 7467600"/>
              <a:gd name="connsiteY733" fmla="*/ 1803412 h 6858000"/>
              <a:gd name="connsiteX734" fmla="*/ 0 w 7467600"/>
              <a:gd name="connsiteY734" fmla="*/ 1784777 h 6858000"/>
              <a:gd name="connsiteX735" fmla="*/ 0 w 7467600"/>
              <a:gd name="connsiteY735" fmla="*/ 1740082 h 6858000"/>
              <a:gd name="connsiteX736" fmla="*/ 39394 w 7467600"/>
              <a:gd name="connsiteY736" fmla="*/ 1784856 h 6858000"/>
              <a:gd name="connsiteX737" fmla="*/ 135813 w 7467600"/>
              <a:gd name="connsiteY737" fmla="*/ 1888838 h 6858000"/>
              <a:gd name="connsiteX738" fmla="*/ 242575 w 7467600"/>
              <a:gd name="connsiteY738" fmla="*/ 1958841 h 6858000"/>
              <a:gd name="connsiteX739" fmla="*/ 82197 w 7467600"/>
              <a:gd name="connsiteY739" fmla="*/ 1754826 h 6858000"/>
              <a:gd name="connsiteX740" fmla="*/ 0 w 7467600"/>
              <a:gd name="connsiteY740" fmla="*/ 1679650 h 6858000"/>
              <a:gd name="connsiteX741" fmla="*/ 0 w 7467600"/>
              <a:gd name="connsiteY741" fmla="*/ 1602463 h 6858000"/>
              <a:gd name="connsiteX742" fmla="*/ 84689 w 7467600"/>
              <a:gd name="connsiteY742" fmla="*/ 1677442 h 6858000"/>
              <a:gd name="connsiteX743" fmla="*/ 298437 w 7467600"/>
              <a:gd name="connsiteY743" fmla="*/ 1968019 h 6858000"/>
              <a:gd name="connsiteX744" fmla="*/ 227269 w 7467600"/>
              <a:gd name="connsiteY744" fmla="*/ 1114064 h 6858000"/>
              <a:gd name="connsiteX745" fmla="*/ 248003 w 7467600"/>
              <a:gd name="connsiteY745" fmla="*/ 1089613 h 6858000"/>
              <a:gd name="connsiteX746" fmla="*/ 427020 w 7467600"/>
              <a:gd name="connsiteY746" fmla="*/ 1619803 h 6858000"/>
              <a:gd name="connsiteX747" fmla="*/ 340345 w 7467600"/>
              <a:gd name="connsiteY747" fmla="*/ 2027739 h 6858000"/>
              <a:gd name="connsiteX748" fmla="*/ 360865 w 7467600"/>
              <a:gd name="connsiteY748" fmla="*/ 2044827 h 6858000"/>
              <a:gd name="connsiteX749" fmla="*/ 560414 w 7467600"/>
              <a:gd name="connsiteY749" fmla="*/ 2421457 h 6858000"/>
              <a:gd name="connsiteX750" fmla="*/ 1359703 w 7467600"/>
              <a:gd name="connsiteY750" fmla="*/ 2578554 h 6858000"/>
              <a:gd name="connsiteX751" fmla="*/ 1359422 w 7467600"/>
              <a:gd name="connsiteY751" fmla="*/ 2577994 h 6858000"/>
              <a:gd name="connsiteX752" fmla="*/ 828701 w 7467600"/>
              <a:gd name="connsiteY752" fmla="*/ 1839520 h 6858000"/>
              <a:gd name="connsiteX753" fmla="*/ 494427 w 7467600"/>
              <a:gd name="connsiteY753" fmla="*/ 1092333 h 6858000"/>
              <a:gd name="connsiteX754" fmla="*/ 506322 w 7467600"/>
              <a:gd name="connsiteY754" fmla="*/ 1020997 h 6858000"/>
              <a:gd name="connsiteX755" fmla="*/ 4570198 w 7467600"/>
              <a:gd name="connsiteY755" fmla="*/ 978081 h 6858000"/>
              <a:gd name="connsiteX756" fmla="*/ 4523691 w 7467600"/>
              <a:gd name="connsiteY756" fmla="*/ 1127776 h 6858000"/>
              <a:gd name="connsiteX757" fmla="*/ 4509875 w 7467600"/>
              <a:gd name="connsiteY757" fmla="*/ 1167552 h 6858000"/>
              <a:gd name="connsiteX758" fmla="*/ 4478168 w 7467600"/>
              <a:gd name="connsiteY758" fmla="*/ 1260735 h 6858000"/>
              <a:gd name="connsiteX759" fmla="*/ 4409309 w 7467600"/>
              <a:gd name="connsiteY759" fmla="*/ 1666996 h 6858000"/>
              <a:gd name="connsiteX760" fmla="*/ 4370031 w 7467600"/>
              <a:gd name="connsiteY760" fmla="*/ 1955666 h 6858000"/>
              <a:gd name="connsiteX761" fmla="*/ 4570198 w 7467600"/>
              <a:gd name="connsiteY761" fmla="*/ 978081 h 6858000"/>
              <a:gd name="connsiteX762" fmla="*/ 4557898 w 7467600"/>
              <a:gd name="connsiteY762" fmla="*/ 900011 h 6858000"/>
              <a:gd name="connsiteX763" fmla="*/ 4344840 w 7467600"/>
              <a:gd name="connsiteY763" fmla="*/ 1922038 h 6858000"/>
              <a:gd name="connsiteX764" fmla="*/ 4378710 w 7467600"/>
              <a:gd name="connsiteY764" fmla="*/ 1665516 h 6858000"/>
              <a:gd name="connsiteX765" fmla="*/ 4448798 w 7467600"/>
              <a:gd name="connsiteY765" fmla="*/ 1253024 h 6858000"/>
              <a:gd name="connsiteX766" fmla="*/ 4480315 w 7467600"/>
              <a:gd name="connsiteY766" fmla="*/ 1158454 h 6858000"/>
              <a:gd name="connsiteX767" fmla="*/ 4494133 w 7467600"/>
              <a:gd name="connsiteY767" fmla="*/ 1118676 h 6858000"/>
              <a:gd name="connsiteX768" fmla="*/ 4557898 w 7467600"/>
              <a:gd name="connsiteY768" fmla="*/ 900011 h 6858000"/>
              <a:gd name="connsiteX769" fmla="*/ 5870151 w 7467600"/>
              <a:gd name="connsiteY769" fmla="*/ 898890 h 6858000"/>
              <a:gd name="connsiteX770" fmla="*/ 5861335 w 7467600"/>
              <a:gd name="connsiteY770" fmla="*/ 899177 h 6858000"/>
              <a:gd name="connsiteX771" fmla="*/ 5843702 w 7467600"/>
              <a:gd name="connsiteY771" fmla="*/ 899748 h 6858000"/>
              <a:gd name="connsiteX772" fmla="*/ 5651107 w 7467600"/>
              <a:gd name="connsiteY772" fmla="*/ 920306 h 6858000"/>
              <a:gd name="connsiteX773" fmla="*/ 5459407 w 7467600"/>
              <a:gd name="connsiteY773" fmla="*/ 940975 h 6858000"/>
              <a:gd name="connsiteX774" fmla="*/ 5374846 w 7467600"/>
              <a:gd name="connsiteY774" fmla="*/ 941988 h 6858000"/>
              <a:gd name="connsiteX775" fmla="*/ 5256105 w 7467600"/>
              <a:gd name="connsiteY775" fmla="*/ 945632 h 6858000"/>
              <a:gd name="connsiteX776" fmla="*/ 5107071 w 7467600"/>
              <a:gd name="connsiteY776" fmla="*/ 969720 h 6858000"/>
              <a:gd name="connsiteX777" fmla="*/ 4998681 w 7467600"/>
              <a:gd name="connsiteY777" fmla="*/ 988771 h 6858000"/>
              <a:gd name="connsiteX778" fmla="*/ 5870151 w 7467600"/>
              <a:gd name="connsiteY778" fmla="*/ 898890 h 6858000"/>
              <a:gd name="connsiteX779" fmla="*/ 5504425 w 7467600"/>
              <a:gd name="connsiteY779" fmla="*/ 848067 h 6858000"/>
              <a:gd name="connsiteX780" fmla="*/ 4968849 w 7467600"/>
              <a:gd name="connsiteY780" fmla="*/ 962318 h 6858000"/>
              <a:gd name="connsiteX781" fmla="*/ 5104039 w 7467600"/>
              <a:gd name="connsiteY781" fmla="*/ 940634 h 6858000"/>
              <a:gd name="connsiteX782" fmla="*/ 5256311 w 7467600"/>
              <a:gd name="connsiteY782" fmla="*/ 916490 h 6858000"/>
              <a:gd name="connsiteX783" fmla="*/ 5377381 w 7467600"/>
              <a:gd name="connsiteY783" fmla="*/ 912671 h 6858000"/>
              <a:gd name="connsiteX784" fmla="*/ 5460148 w 7467600"/>
              <a:gd name="connsiteY784" fmla="*/ 911442 h 6858000"/>
              <a:gd name="connsiteX785" fmla="*/ 5648971 w 7467600"/>
              <a:gd name="connsiteY785" fmla="*/ 891331 h 6858000"/>
              <a:gd name="connsiteX786" fmla="*/ 5844807 w 7467600"/>
              <a:gd name="connsiteY786" fmla="*/ 870718 h 6858000"/>
              <a:gd name="connsiteX787" fmla="*/ 5862975 w 7467600"/>
              <a:gd name="connsiteY787" fmla="*/ 869756 h 6858000"/>
              <a:gd name="connsiteX788" fmla="*/ 5920887 w 7467600"/>
              <a:gd name="connsiteY788" fmla="*/ 865929 h 6858000"/>
              <a:gd name="connsiteX789" fmla="*/ 5504425 w 7467600"/>
              <a:gd name="connsiteY789" fmla="*/ 848067 h 6858000"/>
              <a:gd name="connsiteX790" fmla="*/ 3607114 w 7467600"/>
              <a:gd name="connsiteY790" fmla="*/ 467441 h 6858000"/>
              <a:gd name="connsiteX791" fmla="*/ 3296242 w 7467600"/>
              <a:gd name="connsiteY791" fmla="*/ 807991 h 6858000"/>
              <a:gd name="connsiteX792" fmla="*/ 3174674 w 7467600"/>
              <a:gd name="connsiteY792" fmla="*/ 919759 h 6858000"/>
              <a:gd name="connsiteX793" fmla="*/ 3042978 w 7467600"/>
              <a:gd name="connsiteY793" fmla="*/ 1054894 h 6858000"/>
              <a:gd name="connsiteX794" fmla="*/ 2968914 w 7467600"/>
              <a:gd name="connsiteY794" fmla="*/ 1133756 h 6858000"/>
              <a:gd name="connsiteX795" fmla="*/ 3103823 w 7467600"/>
              <a:gd name="connsiteY795" fmla="*/ 1026814 h 6858000"/>
              <a:gd name="connsiteX796" fmla="*/ 3607114 w 7467600"/>
              <a:gd name="connsiteY796" fmla="*/ 467441 h 6858000"/>
              <a:gd name="connsiteX797" fmla="*/ 3744487 w 7467600"/>
              <a:gd name="connsiteY797" fmla="*/ 383136 h 6858000"/>
              <a:gd name="connsiteX798" fmla="*/ 3970213 w 7467600"/>
              <a:gd name="connsiteY798" fmla="*/ 995559 h 6858000"/>
              <a:gd name="connsiteX799" fmla="*/ 3744487 w 7467600"/>
              <a:gd name="connsiteY799" fmla="*/ 383136 h 6858000"/>
              <a:gd name="connsiteX800" fmla="*/ 3624562 w 7467600"/>
              <a:gd name="connsiteY800" fmla="*/ 367041 h 6858000"/>
              <a:gd name="connsiteX801" fmla="*/ 3489712 w 7467600"/>
              <a:gd name="connsiteY801" fmla="*/ 485386 h 6858000"/>
              <a:gd name="connsiteX802" fmla="*/ 3182994 w 7467600"/>
              <a:gd name="connsiteY802" fmla="*/ 828265 h 6858000"/>
              <a:gd name="connsiteX803" fmla="*/ 2892114 w 7467600"/>
              <a:gd name="connsiteY803" fmla="*/ 1172635 h 6858000"/>
              <a:gd name="connsiteX804" fmla="*/ 3021459 w 7467600"/>
              <a:gd name="connsiteY804" fmla="*/ 1035385 h 6858000"/>
              <a:gd name="connsiteX805" fmla="*/ 3153873 w 7467600"/>
              <a:gd name="connsiteY805" fmla="*/ 898971 h 6858000"/>
              <a:gd name="connsiteX806" fmla="*/ 3276511 w 7467600"/>
              <a:gd name="connsiteY806" fmla="*/ 786423 h 6858000"/>
              <a:gd name="connsiteX807" fmla="*/ 3584154 w 7467600"/>
              <a:gd name="connsiteY807" fmla="*/ 448218 h 6858000"/>
              <a:gd name="connsiteX808" fmla="*/ 3624562 w 7467600"/>
              <a:gd name="connsiteY808" fmla="*/ 367041 h 6858000"/>
              <a:gd name="connsiteX809" fmla="*/ 3766672 w 7467600"/>
              <a:gd name="connsiteY809" fmla="*/ 359429 h 6858000"/>
              <a:gd name="connsiteX810" fmla="*/ 3996338 w 7467600"/>
              <a:gd name="connsiteY810" fmla="*/ 968237 h 6858000"/>
              <a:gd name="connsiteX811" fmla="*/ 3766672 w 7467600"/>
              <a:gd name="connsiteY811" fmla="*/ 359429 h 6858000"/>
              <a:gd name="connsiteX812" fmla="*/ 5805386 w 7467600"/>
              <a:gd name="connsiteY812" fmla="*/ 239240 h 6858000"/>
              <a:gd name="connsiteX813" fmla="*/ 5736947 w 7467600"/>
              <a:gd name="connsiteY813" fmla="*/ 261367 h 6858000"/>
              <a:gd name="connsiteX814" fmla="*/ 5427012 w 7467600"/>
              <a:gd name="connsiteY814" fmla="*/ 311272 h 6858000"/>
              <a:gd name="connsiteX815" fmla="*/ 5147818 w 7467600"/>
              <a:gd name="connsiteY815" fmla="*/ 322112 h 6858000"/>
              <a:gd name="connsiteX816" fmla="*/ 5060854 w 7467600"/>
              <a:gd name="connsiteY816" fmla="*/ 311882 h 6858000"/>
              <a:gd name="connsiteX817" fmla="*/ 4945989 w 7467600"/>
              <a:gd name="connsiteY817" fmla="*/ 300516 h 6858000"/>
              <a:gd name="connsiteX818" fmla="*/ 5410479 w 7467600"/>
              <a:gd name="connsiteY818" fmla="*/ 348434 h 6858000"/>
              <a:gd name="connsiteX819" fmla="*/ 5805386 w 7467600"/>
              <a:gd name="connsiteY819" fmla="*/ 239240 h 6858000"/>
              <a:gd name="connsiteX820" fmla="*/ 5905192 w 7467600"/>
              <a:gd name="connsiteY820" fmla="*/ 163079 h 6858000"/>
              <a:gd name="connsiteX821" fmla="*/ 5865655 w 7467600"/>
              <a:gd name="connsiteY821" fmla="*/ 171901 h 6858000"/>
              <a:gd name="connsiteX822" fmla="*/ 5259740 w 7467600"/>
              <a:gd name="connsiteY822" fmla="*/ 257013 h 6858000"/>
              <a:gd name="connsiteX823" fmla="*/ 5208466 w 7467600"/>
              <a:gd name="connsiteY823" fmla="*/ 257550 h 6858000"/>
              <a:gd name="connsiteX824" fmla="*/ 4980204 w 7467600"/>
              <a:gd name="connsiteY824" fmla="*/ 271903 h 6858000"/>
              <a:gd name="connsiteX825" fmla="*/ 5068068 w 7467600"/>
              <a:gd name="connsiteY825" fmla="*/ 282244 h 6858000"/>
              <a:gd name="connsiteX826" fmla="*/ 5153231 w 7467600"/>
              <a:gd name="connsiteY826" fmla="*/ 292240 h 6858000"/>
              <a:gd name="connsiteX827" fmla="*/ 5426491 w 7467600"/>
              <a:gd name="connsiteY827" fmla="*/ 281128 h 6858000"/>
              <a:gd name="connsiteX828" fmla="*/ 5731212 w 7467600"/>
              <a:gd name="connsiteY828" fmla="*/ 231951 h 6858000"/>
              <a:gd name="connsiteX829" fmla="*/ 5905192 w 7467600"/>
              <a:gd name="connsiteY829" fmla="*/ 163079 h 6858000"/>
              <a:gd name="connsiteX830" fmla="*/ 5944437 w 7467600"/>
              <a:gd name="connsiteY830" fmla="*/ 113829 h 6858000"/>
              <a:gd name="connsiteX831" fmla="*/ 5825032 w 7467600"/>
              <a:gd name="connsiteY831" fmla="*/ 146405 h 6858000"/>
              <a:gd name="connsiteX832" fmla="*/ 4955599 w 7467600"/>
              <a:gd name="connsiteY832" fmla="*/ 247008 h 6858000"/>
              <a:gd name="connsiteX833" fmla="*/ 5210104 w 7467600"/>
              <a:gd name="connsiteY833" fmla="*/ 228123 h 6858000"/>
              <a:gd name="connsiteX834" fmla="*/ 5261015 w 7467600"/>
              <a:gd name="connsiteY834" fmla="*/ 227087 h 6858000"/>
              <a:gd name="connsiteX835" fmla="*/ 5861181 w 7467600"/>
              <a:gd name="connsiteY835" fmla="*/ 143093 h 6858000"/>
              <a:gd name="connsiteX836" fmla="*/ 5961252 w 7467600"/>
              <a:gd name="connsiteY836" fmla="*/ 114820 h 6858000"/>
              <a:gd name="connsiteX837" fmla="*/ 5944437 w 7467600"/>
              <a:gd name="connsiteY837" fmla="*/ 113829 h 6858000"/>
              <a:gd name="connsiteX838" fmla="*/ 3882765 w 7467600"/>
              <a:gd name="connsiteY838" fmla="*/ 0 h 6858000"/>
              <a:gd name="connsiteX839" fmla="*/ 3995099 w 7467600"/>
              <a:gd name="connsiteY839" fmla="*/ 0 h 6858000"/>
              <a:gd name="connsiteX840" fmla="*/ 4163818 w 7467600"/>
              <a:gd name="connsiteY840" fmla="*/ 234104 h 6858000"/>
              <a:gd name="connsiteX841" fmla="*/ 4172099 w 7467600"/>
              <a:gd name="connsiteY841" fmla="*/ 234207 h 6858000"/>
              <a:gd name="connsiteX842" fmla="*/ 4784282 w 7467600"/>
              <a:gd name="connsiteY842" fmla="*/ 276561 h 6858000"/>
              <a:gd name="connsiteX843" fmla="*/ 4801687 w 7467600"/>
              <a:gd name="connsiteY843" fmla="*/ 267764 h 6858000"/>
              <a:gd name="connsiteX844" fmla="*/ 6082788 w 7467600"/>
              <a:gd name="connsiteY844" fmla="*/ 64119 h 6858000"/>
              <a:gd name="connsiteX845" fmla="*/ 6099442 w 7467600"/>
              <a:gd name="connsiteY845" fmla="*/ 82568 h 6858000"/>
              <a:gd name="connsiteX846" fmla="*/ 4804137 w 7467600"/>
              <a:gd name="connsiteY846" fmla="*/ 320931 h 6858000"/>
              <a:gd name="connsiteX847" fmla="*/ 4227047 w 7467600"/>
              <a:gd name="connsiteY847" fmla="*/ 313415 h 6858000"/>
              <a:gd name="connsiteX848" fmla="*/ 4346041 w 7467600"/>
              <a:gd name="connsiteY848" fmla="*/ 456086 h 6858000"/>
              <a:gd name="connsiteX849" fmla="*/ 4870967 w 7467600"/>
              <a:gd name="connsiteY849" fmla="*/ 963061 h 6858000"/>
              <a:gd name="connsiteX850" fmla="*/ 4889647 w 7467600"/>
              <a:gd name="connsiteY850" fmla="*/ 957147 h 6858000"/>
              <a:gd name="connsiteX851" fmla="*/ 5422504 w 7467600"/>
              <a:gd name="connsiteY851" fmla="*/ 805191 h 6858000"/>
              <a:gd name="connsiteX852" fmla="*/ 6087656 w 7467600"/>
              <a:gd name="connsiteY852" fmla="*/ 826703 h 6858000"/>
              <a:gd name="connsiteX853" fmla="*/ 6058717 w 7467600"/>
              <a:gd name="connsiteY853" fmla="*/ 865992 h 6858000"/>
              <a:gd name="connsiteX854" fmla="*/ 4974153 w 7467600"/>
              <a:gd name="connsiteY854" fmla="*/ 1045456 h 6858000"/>
              <a:gd name="connsiteX855" fmla="*/ 5627835 w 7467600"/>
              <a:gd name="connsiteY855" fmla="*/ 1472077 h 6858000"/>
              <a:gd name="connsiteX856" fmla="*/ 5629817 w 7467600"/>
              <a:gd name="connsiteY856" fmla="*/ 1471412 h 6858000"/>
              <a:gd name="connsiteX857" fmla="*/ 5634124 w 7467600"/>
              <a:gd name="connsiteY857" fmla="*/ 1470572 h 6858000"/>
              <a:gd name="connsiteX858" fmla="*/ 5755832 w 7467600"/>
              <a:gd name="connsiteY858" fmla="*/ 1383886 h 6858000"/>
              <a:gd name="connsiteX859" fmla="*/ 6014186 w 7467600"/>
              <a:gd name="connsiteY859" fmla="*/ 1279799 h 6858000"/>
              <a:gd name="connsiteX860" fmla="*/ 6901619 w 7467600"/>
              <a:gd name="connsiteY860" fmla="*/ 1047874 h 6858000"/>
              <a:gd name="connsiteX861" fmla="*/ 6931566 w 7467600"/>
              <a:gd name="connsiteY861" fmla="*/ 1062034 h 6858000"/>
              <a:gd name="connsiteX862" fmla="*/ 5790982 w 7467600"/>
              <a:gd name="connsiteY862" fmla="*/ 1561380 h 6858000"/>
              <a:gd name="connsiteX863" fmla="*/ 6188971 w 7467600"/>
              <a:gd name="connsiteY863" fmla="*/ 1755168 h 6858000"/>
              <a:gd name="connsiteX864" fmla="*/ 6202446 w 7467600"/>
              <a:gd name="connsiteY864" fmla="*/ 1752268 h 6858000"/>
              <a:gd name="connsiteX865" fmla="*/ 7179560 w 7467600"/>
              <a:gd name="connsiteY865" fmla="*/ 1467551 h 6858000"/>
              <a:gd name="connsiteX866" fmla="*/ 7158730 w 7467600"/>
              <a:gd name="connsiteY866" fmla="*/ 1507835 h 6858000"/>
              <a:gd name="connsiteX867" fmla="*/ 6326959 w 7467600"/>
              <a:gd name="connsiteY867" fmla="*/ 1817686 h 6858000"/>
              <a:gd name="connsiteX868" fmla="*/ 6537433 w 7467600"/>
              <a:gd name="connsiteY868" fmla="*/ 1907790 h 6858000"/>
              <a:gd name="connsiteX869" fmla="*/ 6550221 w 7467600"/>
              <a:gd name="connsiteY869" fmla="*/ 1910729 h 6858000"/>
              <a:gd name="connsiteX870" fmla="*/ 6964438 w 7467600"/>
              <a:gd name="connsiteY870" fmla="*/ 2209505 h 6858000"/>
              <a:gd name="connsiteX871" fmla="*/ 7367862 w 7467600"/>
              <a:gd name="connsiteY871" fmla="*/ 2806833 h 6858000"/>
              <a:gd name="connsiteX872" fmla="*/ 7364329 w 7467600"/>
              <a:gd name="connsiteY872" fmla="*/ 2826907 h 6858000"/>
              <a:gd name="connsiteX873" fmla="*/ 7290545 w 7467600"/>
              <a:gd name="connsiteY873" fmla="*/ 2850663 h 6858000"/>
              <a:gd name="connsiteX874" fmla="*/ 6472036 w 7467600"/>
              <a:gd name="connsiteY874" fmla="*/ 1959003 h 6858000"/>
              <a:gd name="connsiteX875" fmla="*/ 5792897 w 7467600"/>
              <a:gd name="connsiteY875" fmla="*/ 1647747 h 6858000"/>
              <a:gd name="connsiteX876" fmla="*/ 5842751 w 7467600"/>
              <a:gd name="connsiteY876" fmla="*/ 1816112 h 6858000"/>
              <a:gd name="connsiteX877" fmla="*/ 5847424 w 7467600"/>
              <a:gd name="connsiteY877" fmla="*/ 1815776 h 6858000"/>
              <a:gd name="connsiteX878" fmla="*/ 6399821 w 7467600"/>
              <a:gd name="connsiteY878" fmla="*/ 2344799 h 6858000"/>
              <a:gd name="connsiteX879" fmla="*/ 6323232 w 7467600"/>
              <a:gd name="connsiteY879" fmla="*/ 2389634 h 6858000"/>
              <a:gd name="connsiteX880" fmla="*/ 5942958 w 7467600"/>
              <a:gd name="connsiteY880" fmla="*/ 2077708 h 6858000"/>
              <a:gd name="connsiteX881" fmla="*/ 5921559 w 7467600"/>
              <a:gd name="connsiteY881" fmla="*/ 2378596 h 6858000"/>
              <a:gd name="connsiteX882" fmla="*/ 5817651 w 7467600"/>
              <a:gd name="connsiteY882" fmla="*/ 3023919 h 6858000"/>
              <a:gd name="connsiteX883" fmla="*/ 5729634 w 7467600"/>
              <a:gd name="connsiteY883" fmla="*/ 3051849 h 6858000"/>
              <a:gd name="connsiteX884" fmla="*/ 5611018 w 7467600"/>
              <a:gd name="connsiteY884" fmla="*/ 2316769 h 6858000"/>
              <a:gd name="connsiteX885" fmla="*/ 5687608 w 7467600"/>
              <a:gd name="connsiteY885" fmla="*/ 2039972 h 6858000"/>
              <a:gd name="connsiteX886" fmla="*/ 5657554 w 7467600"/>
              <a:gd name="connsiteY886" fmla="*/ 1576445 h 6858000"/>
              <a:gd name="connsiteX887" fmla="*/ 5150475 w 7467600"/>
              <a:gd name="connsiteY887" fmla="*/ 1274012 h 6858000"/>
              <a:gd name="connsiteX888" fmla="*/ 5349142 w 7467600"/>
              <a:gd name="connsiteY888" fmla="*/ 2204405 h 6858000"/>
              <a:gd name="connsiteX889" fmla="*/ 5262214 w 7467600"/>
              <a:gd name="connsiteY889" fmla="*/ 2233836 h 6858000"/>
              <a:gd name="connsiteX890" fmla="*/ 4981539 w 7467600"/>
              <a:gd name="connsiteY890" fmla="*/ 1542201 h 6858000"/>
              <a:gd name="connsiteX891" fmla="*/ 4958461 w 7467600"/>
              <a:gd name="connsiteY891" fmla="*/ 1136957 h 6858000"/>
              <a:gd name="connsiteX892" fmla="*/ 4655015 w 7467600"/>
              <a:gd name="connsiteY892" fmla="*/ 891426 h 6858000"/>
              <a:gd name="connsiteX893" fmla="*/ 4348002 w 7467600"/>
              <a:gd name="connsiteY893" fmla="*/ 2205895 h 6858000"/>
              <a:gd name="connsiteX894" fmla="*/ 4262250 w 7467600"/>
              <a:gd name="connsiteY894" fmla="*/ 2219972 h 6858000"/>
              <a:gd name="connsiteX895" fmla="*/ 4550611 w 7467600"/>
              <a:gd name="connsiteY895" fmla="*/ 817540 h 6858000"/>
              <a:gd name="connsiteX896" fmla="*/ 4564418 w 7467600"/>
              <a:gd name="connsiteY896" fmla="*/ 808293 h 6858000"/>
              <a:gd name="connsiteX897" fmla="*/ 4266388 w 7467600"/>
              <a:gd name="connsiteY897" fmla="*/ 500083 h 6858000"/>
              <a:gd name="connsiteX898" fmla="*/ 4032842 w 7467600"/>
              <a:gd name="connsiteY898" fmla="*/ 211809 h 6858000"/>
              <a:gd name="connsiteX899" fmla="*/ 3882765 w 7467600"/>
              <a:gd name="connsiteY899" fmla="*/ 0 h 6858000"/>
              <a:gd name="connsiteX900" fmla="*/ 3721337 w 7467600"/>
              <a:gd name="connsiteY900" fmla="*/ 0 h 6858000"/>
              <a:gd name="connsiteX901" fmla="*/ 3797544 w 7467600"/>
              <a:gd name="connsiteY901" fmla="*/ 0 h 6858000"/>
              <a:gd name="connsiteX902" fmla="*/ 3775734 w 7467600"/>
              <a:gd name="connsiteY902" fmla="*/ 95131 h 6858000"/>
              <a:gd name="connsiteX903" fmla="*/ 3724807 w 7467600"/>
              <a:gd name="connsiteY903" fmla="*/ 272257 h 6858000"/>
              <a:gd name="connsiteX904" fmla="*/ 3726844 w 7467600"/>
              <a:gd name="connsiteY904" fmla="*/ 282988 h 6858000"/>
              <a:gd name="connsiteX905" fmla="*/ 3742664 w 7467600"/>
              <a:gd name="connsiteY905" fmla="*/ 279918 h 6858000"/>
              <a:gd name="connsiteX906" fmla="*/ 4103910 w 7467600"/>
              <a:gd name="connsiteY906" fmla="*/ 1161917 h 6858000"/>
              <a:gd name="connsiteX907" fmla="*/ 4020269 w 7467600"/>
              <a:gd name="connsiteY907" fmla="*/ 1200406 h 6858000"/>
              <a:gd name="connsiteX908" fmla="*/ 3674882 w 7467600"/>
              <a:gd name="connsiteY908" fmla="*/ 488524 h 6858000"/>
              <a:gd name="connsiteX909" fmla="*/ 3132682 w 7467600"/>
              <a:gd name="connsiteY909" fmla="*/ 1072284 h 6858000"/>
              <a:gd name="connsiteX910" fmla="*/ 2716346 w 7467600"/>
              <a:gd name="connsiteY910" fmla="*/ 1276376 h 6858000"/>
              <a:gd name="connsiteX911" fmla="*/ 2716772 w 7467600"/>
              <a:gd name="connsiteY911" fmla="*/ 1255462 h 6858000"/>
              <a:gd name="connsiteX912" fmla="*/ 3471096 w 7467600"/>
              <a:gd name="connsiteY912" fmla="*/ 437072 h 6858000"/>
              <a:gd name="connsiteX913" fmla="*/ 3639057 w 7467600"/>
              <a:gd name="connsiteY913" fmla="*/ 286334 h 6858000"/>
              <a:gd name="connsiteX914" fmla="*/ 3640309 w 7467600"/>
              <a:gd name="connsiteY914" fmla="*/ 284664 h 6858000"/>
              <a:gd name="connsiteX915" fmla="*/ 3646022 w 7467600"/>
              <a:gd name="connsiteY915" fmla="*/ 276711 h 6858000"/>
              <a:gd name="connsiteX916" fmla="*/ 3707943 w 7467600"/>
              <a:gd name="connsiteY916" fmla="*/ 65958 h 6858000"/>
              <a:gd name="connsiteX917" fmla="*/ 3721337 w 7467600"/>
              <a:gd name="connsiteY917" fmla="*/ 0 h 6858000"/>
              <a:gd name="connsiteX918" fmla="*/ 2867960 w 7467600"/>
              <a:gd name="connsiteY918" fmla="*/ 0 h 6858000"/>
              <a:gd name="connsiteX919" fmla="*/ 2926351 w 7467600"/>
              <a:gd name="connsiteY919" fmla="*/ 0 h 6858000"/>
              <a:gd name="connsiteX920" fmla="*/ 2902823 w 7467600"/>
              <a:gd name="connsiteY920" fmla="*/ 262929 h 6858000"/>
              <a:gd name="connsiteX921" fmla="*/ 2940663 w 7467600"/>
              <a:gd name="connsiteY921" fmla="*/ 140884 h 6858000"/>
              <a:gd name="connsiteX922" fmla="*/ 2947039 w 7467600"/>
              <a:gd name="connsiteY922" fmla="*/ 122524 h 6858000"/>
              <a:gd name="connsiteX923" fmla="*/ 2984316 w 7467600"/>
              <a:gd name="connsiteY923" fmla="*/ 0 h 6858000"/>
              <a:gd name="connsiteX924" fmla="*/ 3016114 w 7467600"/>
              <a:gd name="connsiteY924" fmla="*/ 0 h 6858000"/>
              <a:gd name="connsiteX925" fmla="*/ 2979949 w 7467600"/>
              <a:gd name="connsiteY925" fmla="*/ 119274 h 6858000"/>
              <a:gd name="connsiteX926" fmla="*/ 3023879 w 7467600"/>
              <a:gd name="connsiteY926" fmla="*/ 0 h 6858000"/>
              <a:gd name="connsiteX927" fmla="*/ 3105400 w 7467600"/>
              <a:gd name="connsiteY927" fmla="*/ 0 h 6858000"/>
              <a:gd name="connsiteX928" fmla="*/ 3094669 w 7467600"/>
              <a:gd name="connsiteY928" fmla="*/ 30308 h 6858000"/>
              <a:gd name="connsiteX929" fmla="*/ 2901945 w 7467600"/>
              <a:gd name="connsiteY929" fmla="*/ 466538 h 6858000"/>
              <a:gd name="connsiteX930" fmla="*/ 2815209 w 7467600"/>
              <a:gd name="connsiteY930" fmla="*/ 497361 h 6858000"/>
              <a:gd name="connsiteX931" fmla="*/ 2844845 w 7467600"/>
              <a:gd name="connsiteY931" fmla="*/ 127638 h 6858000"/>
              <a:gd name="connsiteX932" fmla="*/ 2867960 w 7467600"/>
              <a:gd name="connsiteY932" fmla="*/ 0 h 6858000"/>
              <a:gd name="connsiteX933" fmla="*/ 1057230 w 7467600"/>
              <a:gd name="connsiteY933" fmla="*/ 0 h 6858000"/>
              <a:gd name="connsiteX934" fmla="*/ 1111003 w 7467600"/>
              <a:gd name="connsiteY934" fmla="*/ 0 h 6858000"/>
              <a:gd name="connsiteX935" fmla="*/ 1125553 w 7467600"/>
              <a:gd name="connsiteY935" fmla="*/ 52588 h 6858000"/>
              <a:gd name="connsiteX936" fmla="*/ 1304276 w 7467600"/>
              <a:gd name="connsiteY936" fmla="*/ 476275 h 6858000"/>
              <a:gd name="connsiteX937" fmla="*/ 1492066 w 7467600"/>
              <a:gd name="connsiteY937" fmla="*/ 886333 h 6858000"/>
              <a:gd name="connsiteX938" fmla="*/ 1423698 w 7467600"/>
              <a:gd name="connsiteY938" fmla="*/ 710817 h 6858000"/>
              <a:gd name="connsiteX939" fmla="*/ 1357609 w 7467600"/>
              <a:gd name="connsiteY939" fmla="*/ 532892 h 6858000"/>
              <a:gd name="connsiteX940" fmla="*/ 1309550 w 7467600"/>
              <a:gd name="connsiteY940" fmla="*/ 374031 h 6858000"/>
              <a:gd name="connsiteX941" fmla="*/ 1193673 w 7467600"/>
              <a:gd name="connsiteY941" fmla="*/ 49533 h 6858000"/>
              <a:gd name="connsiteX942" fmla="*/ 1164391 w 7467600"/>
              <a:gd name="connsiteY942" fmla="*/ 0 h 6858000"/>
              <a:gd name="connsiteX943" fmla="*/ 1200666 w 7467600"/>
              <a:gd name="connsiteY943" fmla="*/ 0 h 6858000"/>
              <a:gd name="connsiteX944" fmla="*/ 1223408 w 7467600"/>
              <a:gd name="connsiteY944" fmla="*/ 38996 h 6858000"/>
              <a:gd name="connsiteX945" fmla="*/ 1339635 w 7467600"/>
              <a:gd name="connsiteY945" fmla="*/ 365517 h 6858000"/>
              <a:gd name="connsiteX946" fmla="*/ 1387469 w 7467600"/>
              <a:gd name="connsiteY946" fmla="*/ 523079 h 6858000"/>
              <a:gd name="connsiteX947" fmla="*/ 1452685 w 7467600"/>
              <a:gd name="connsiteY947" fmla="*/ 699806 h 6858000"/>
              <a:gd name="connsiteX948" fmla="*/ 1492092 w 7467600"/>
              <a:gd name="connsiteY948" fmla="*/ 800424 h 6858000"/>
              <a:gd name="connsiteX949" fmla="*/ 1455302 w 7467600"/>
              <a:gd name="connsiteY949" fmla="*/ 632913 h 6858000"/>
              <a:gd name="connsiteX950" fmla="*/ 1222336 w 7467600"/>
              <a:gd name="connsiteY950" fmla="*/ 9480 h 6858000"/>
              <a:gd name="connsiteX951" fmla="*/ 1214634 w 7467600"/>
              <a:gd name="connsiteY951" fmla="*/ 0 h 6858000"/>
              <a:gd name="connsiteX952" fmla="*/ 1289827 w 7467600"/>
              <a:gd name="connsiteY952" fmla="*/ 0 h 6858000"/>
              <a:gd name="connsiteX953" fmla="*/ 1321076 w 7467600"/>
              <a:gd name="connsiteY953" fmla="*/ 59722 h 6858000"/>
              <a:gd name="connsiteX954" fmla="*/ 1512579 w 7467600"/>
              <a:gd name="connsiteY954" fmla="*/ 626441 h 6858000"/>
              <a:gd name="connsiteX955" fmla="*/ 1506076 w 7467600"/>
              <a:gd name="connsiteY955" fmla="*/ 1089289 h 6858000"/>
              <a:gd name="connsiteX956" fmla="*/ 1486346 w 7467600"/>
              <a:gd name="connsiteY956" fmla="*/ 1079919 h 6858000"/>
              <a:gd name="connsiteX957" fmla="*/ 1070511 w 7467600"/>
              <a:gd name="connsiteY957" fmla="*/ 48609 h 6858000"/>
              <a:gd name="connsiteX958" fmla="*/ 1057230 w 7467600"/>
              <a:gd name="connsiteY958" fmla="*/ 0 h 6858000"/>
              <a:gd name="connsiteX959" fmla="*/ 43151 w 7467600"/>
              <a:gd name="connsiteY959" fmla="*/ 0 h 6858000"/>
              <a:gd name="connsiteX960" fmla="*/ 95283 w 7467600"/>
              <a:gd name="connsiteY960" fmla="*/ 0 h 6858000"/>
              <a:gd name="connsiteX961" fmla="*/ 300708 w 7467600"/>
              <a:gd name="connsiteY961" fmla="*/ 154571 h 6858000"/>
              <a:gd name="connsiteX962" fmla="*/ 530414 w 7467600"/>
              <a:gd name="connsiteY962" fmla="*/ 354673 h 6858000"/>
              <a:gd name="connsiteX963" fmla="*/ 333785 w 7467600"/>
              <a:gd name="connsiteY963" fmla="*/ 161564 h 6858000"/>
              <a:gd name="connsiteX964" fmla="*/ 147005 w 7467600"/>
              <a:gd name="connsiteY964" fmla="*/ 0 h 6858000"/>
              <a:gd name="connsiteX965" fmla="*/ 272509 w 7467600"/>
              <a:gd name="connsiteY965" fmla="*/ 0 h 6858000"/>
              <a:gd name="connsiteX966" fmla="*/ 326276 w 7467600"/>
              <a:gd name="connsiteY966" fmla="*/ 45847 h 6858000"/>
              <a:gd name="connsiteX967" fmla="*/ 823759 w 7467600"/>
              <a:gd name="connsiteY967" fmla="*/ 574145 h 6858000"/>
              <a:gd name="connsiteX968" fmla="*/ 811254 w 7467600"/>
              <a:gd name="connsiteY968" fmla="*/ 665546 h 6858000"/>
              <a:gd name="connsiteX969" fmla="*/ 154042 w 7467600"/>
              <a:gd name="connsiteY969" fmla="*/ 261522 h 6858000"/>
              <a:gd name="connsiteX970" fmla="*/ 13550 w 7467600"/>
              <a:gd name="connsiteY970" fmla="*/ 158423 h 6858000"/>
              <a:gd name="connsiteX971" fmla="*/ 0 w 7467600"/>
              <a:gd name="connsiteY971" fmla="*/ 146618 h 6858000"/>
              <a:gd name="connsiteX972" fmla="*/ 0 w 7467600"/>
              <a:gd name="connsiteY972" fmla="*/ 59161 h 6858000"/>
              <a:gd name="connsiteX973" fmla="*/ 45427 w 7467600"/>
              <a:gd name="connsiteY973" fmla="*/ 101078 h 6858000"/>
              <a:gd name="connsiteX974" fmla="*/ 630103 w 7467600"/>
              <a:gd name="connsiteY974" fmla="*/ 485885 h 6858000"/>
              <a:gd name="connsiteX975" fmla="*/ 532040 w 7467600"/>
              <a:gd name="connsiteY975" fmla="*/ 399359 h 6858000"/>
              <a:gd name="connsiteX976" fmla="*/ 517618 w 7467600"/>
              <a:gd name="connsiteY976" fmla="*/ 385726 h 6858000"/>
              <a:gd name="connsiteX977" fmla="*/ 285074 w 7467600"/>
              <a:gd name="connsiteY977" fmla="*/ 182755 h 6858000"/>
              <a:gd name="connsiteX978" fmla="*/ 43151 w 7467600"/>
              <a:gd name="connsiteY97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6946849 w 7467600"/>
              <a:gd name="connsiteY84" fmla="*/ 5523271 h 6858000"/>
              <a:gd name="connsiteX85" fmla="*/ 6946972 w 7467600"/>
              <a:gd name="connsiteY85" fmla="*/ 5526491 h 6858000"/>
              <a:gd name="connsiteX86" fmla="*/ 7105827 w 7467600"/>
              <a:gd name="connsiteY86" fmla="*/ 5718700 h 6858000"/>
              <a:gd name="connsiteX87" fmla="*/ 7356878 w 7467600"/>
              <a:gd name="connsiteY87" fmla="*/ 5981332 h 6858000"/>
              <a:gd name="connsiteX88" fmla="*/ 7467600 w 7467600"/>
              <a:gd name="connsiteY88" fmla="*/ 6117703 h 6858000"/>
              <a:gd name="connsiteX89" fmla="*/ 7467600 w 7467600"/>
              <a:gd name="connsiteY89" fmla="*/ 6163634 h 6858000"/>
              <a:gd name="connsiteX90" fmla="*/ 7403637 w 7467600"/>
              <a:gd name="connsiteY90" fmla="*/ 6083957 h 6858000"/>
              <a:gd name="connsiteX91" fmla="*/ 7254615 w 7467600"/>
              <a:gd name="connsiteY91" fmla="*/ 5911918 h 6858000"/>
              <a:gd name="connsiteX92" fmla="*/ 7312589 w 7467600"/>
              <a:gd name="connsiteY92" fmla="*/ 5982309 h 6858000"/>
              <a:gd name="connsiteX93" fmla="*/ 7448321 w 7467600"/>
              <a:gd name="connsiteY93" fmla="*/ 6190991 h 6858000"/>
              <a:gd name="connsiteX94" fmla="*/ 7467600 w 7467600"/>
              <a:gd name="connsiteY94" fmla="*/ 6221686 h 6858000"/>
              <a:gd name="connsiteX95" fmla="*/ 7467600 w 7467600"/>
              <a:gd name="connsiteY95" fmla="*/ 6334256 h 6858000"/>
              <a:gd name="connsiteX96" fmla="*/ 7454976 w 7467600"/>
              <a:gd name="connsiteY96" fmla="*/ 6318297 h 6858000"/>
              <a:gd name="connsiteX97" fmla="*/ 7042773 w 7467600"/>
              <a:gd name="connsiteY97" fmla="*/ 5734011 h 6858000"/>
              <a:gd name="connsiteX98" fmla="*/ 6844835 w 7467600"/>
              <a:gd name="connsiteY98" fmla="*/ 5424988 h 6858000"/>
              <a:gd name="connsiteX99" fmla="*/ 1456157 w 7467600"/>
              <a:gd name="connsiteY99" fmla="*/ 5371404 h 6858000"/>
              <a:gd name="connsiteX100" fmla="*/ 1244432 w 7467600"/>
              <a:gd name="connsiteY100" fmla="*/ 5385601 h 6858000"/>
              <a:gd name="connsiteX101" fmla="*/ 973990 w 7467600"/>
              <a:gd name="connsiteY101" fmla="*/ 5424940 h 6858000"/>
              <a:gd name="connsiteX102" fmla="*/ 1103809 w 7467600"/>
              <a:gd name="connsiteY102" fmla="*/ 5433720 h 6858000"/>
              <a:gd name="connsiteX103" fmla="*/ 1123454 w 7467600"/>
              <a:gd name="connsiteY103" fmla="*/ 5435727 h 6858000"/>
              <a:gd name="connsiteX104" fmla="*/ 1737017 w 7467600"/>
              <a:gd name="connsiteY104" fmla="*/ 5452183 h 6858000"/>
              <a:gd name="connsiteX105" fmla="*/ 1824397 w 7467600"/>
              <a:gd name="connsiteY105" fmla="*/ 5447757 h 6858000"/>
              <a:gd name="connsiteX106" fmla="*/ 2070059 w 7467600"/>
              <a:gd name="connsiteY106" fmla="*/ 5441660 h 6858000"/>
              <a:gd name="connsiteX107" fmla="*/ 1456157 w 7467600"/>
              <a:gd name="connsiteY107" fmla="*/ 5371404 h 6858000"/>
              <a:gd name="connsiteX108" fmla="*/ 4988186 w 7467600"/>
              <a:gd name="connsiteY108" fmla="*/ 5216467 h 6858000"/>
              <a:gd name="connsiteX109" fmla="*/ 4777334 w 7467600"/>
              <a:gd name="connsiteY109" fmla="*/ 5406072 h 6858000"/>
              <a:gd name="connsiteX110" fmla="*/ 4718341 w 7467600"/>
              <a:gd name="connsiteY110" fmla="*/ 5468043 h 6858000"/>
              <a:gd name="connsiteX111" fmla="*/ 4604655 w 7467600"/>
              <a:gd name="connsiteY111" fmla="*/ 5583434 h 6858000"/>
              <a:gd name="connsiteX112" fmla="*/ 4565074 w 7467600"/>
              <a:gd name="connsiteY112" fmla="*/ 5618550 h 6858000"/>
              <a:gd name="connsiteX113" fmla="*/ 4988186 w 7467600"/>
              <a:gd name="connsiteY113" fmla="*/ 5216467 h 6858000"/>
              <a:gd name="connsiteX114" fmla="*/ 4978032 w 7467600"/>
              <a:gd name="connsiteY114" fmla="*/ 5183809 h 6858000"/>
              <a:gd name="connsiteX115" fmla="*/ 4463413 w 7467600"/>
              <a:gd name="connsiteY115" fmla="*/ 5615162 h 6858000"/>
              <a:gd name="connsiteX116" fmla="*/ 4358134 w 7467600"/>
              <a:gd name="connsiteY116" fmla="*/ 5742791 h 6858000"/>
              <a:gd name="connsiteX117" fmla="*/ 4376219 w 7467600"/>
              <a:gd name="connsiteY117" fmla="*/ 5729027 h 6858000"/>
              <a:gd name="connsiteX118" fmla="*/ 4582340 w 7467600"/>
              <a:gd name="connsiteY118" fmla="*/ 5561037 h 6858000"/>
              <a:gd name="connsiteX119" fmla="*/ 4694684 w 7467600"/>
              <a:gd name="connsiteY119" fmla="*/ 5447098 h 6858000"/>
              <a:gd name="connsiteX120" fmla="*/ 4754123 w 7467600"/>
              <a:gd name="connsiteY120" fmla="*/ 5384643 h 6858000"/>
              <a:gd name="connsiteX121" fmla="*/ 4978032 w 7467600"/>
              <a:gd name="connsiteY121" fmla="*/ 5183809 h 6858000"/>
              <a:gd name="connsiteX122" fmla="*/ 1903353 w 7467600"/>
              <a:gd name="connsiteY122" fmla="*/ 5044827 h 6858000"/>
              <a:gd name="connsiteX123" fmla="*/ 1936931 w 7467600"/>
              <a:gd name="connsiteY123" fmla="*/ 5093954 h 6858000"/>
              <a:gd name="connsiteX124" fmla="*/ 2195868 w 7467600"/>
              <a:gd name="connsiteY124" fmla="*/ 5396574 h 6858000"/>
              <a:gd name="connsiteX125" fmla="*/ 2088852 w 7467600"/>
              <a:gd name="connsiteY125" fmla="*/ 5166123 h 6858000"/>
              <a:gd name="connsiteX126" fmla="*/ 1958241 w 7467600"/>
              <a:gd name="connsiteY126" fmla="*/ 5067955 h 6858000"/>
              <a:gd name="connsiteX127" fmla="*/ 1903353 w 7467600"/>
              <a:gd name="connsiteY127" fmla="*/ 5044827 h 6858000"/>
              <a:gd name="connsiteX128" fmla="*/ 1979378 w 7467600"/>
              <a:gd name="connsiteY128" fmla="*/ 4769504 h 6858000"/>
              <a:gd name="connsiteX129" fmla="*/ 2882120 w 7467600"/>
              <a:gd name="connsiteY129" fmla="*/ 5064547 h 6858000"/>
              <a:gd name="connsiteX130" fmla="*/ 2793103 w 7467600"/>
              <a:gd name="connsiteY130" fmla="*/ 5039699 h 6858000"/>
              <a:gd name="connsiteX131" fmla="*/ 2770041 w 7467600"/>
              <a:gd name="connsiteY131" fmla="*/ 5033634 h 6858000"/>
              <a:gd name="connsiteX132" fmla="*/ 1979378 w 7467600"/>
              <a:gd name="connsiteY132" fmla="*/ 4769504 h 6858000"/>
              <a:gd name="connsiteX133" fmla="*/ 1927410 w 7467600"/>
              <a:gd name="connsiteY133" fmla="*/ 4716164 h 6858000"/>
              <a:gd name="connsiteX134" fmla="*/ 1959587 w 7467600"/>
              <a:gd name="connsiteY134" fmla="*/ 4728849 h 6858000"/>
              <a:gd name="connsiteX135" fmla="*/ 2777707 w 7467600"/>
              <a:gd name="connsiteY135" fmla="*/ 5003991 h 6858000"/>
              <a:gd name="connsiteX136" fmla="*/ 2800768 w 7467600"/>
              <a:gd name="connsiteY136" fmla="*/ 5010056 h 6858000"/>
              <a:gd name="connsiteX137" fmla="*/ 2879408 w 7467600"/>
              <a:gd name="connsiteY137" fmla="*/ 5031590 h 6858000"/>
              <a:gd name="connsiteX138" fmla="*/ 2862295 w 7467600"/>
              <a:gd name="connsiteY138" fmla="*/ 5022958 h 6858000"/>
              <a:gd name="connsiteX139" fmla="*/ 2813343 w 7467600"/>
              <a:gd name="connsiteY139" fmla="*/ 4998369 h 6858000"/>
              <a:gd name="connsiteX140" fmla="*/ 2646245 w 7467600"/>
              <a:gd name="connsiteY140" fmla="*/ 4930999 h 6858000"/>
              <a:gd name="connsiteX141" fmla="*/ 1999243 w 7467600"/>
              <a:gd name="connsiteY141" fmla="*/ 4730524 h 6858000"/>
              <a:gd name="connsiteX142" fmla="*/ 1979527 w 7467600"/>
              <a:gd name="connsiteY142" fmla="*/ 4726651 h 6858000"/>
              <a:gd name="connsiteX143" fmla="*/ 1927410 w 7467600"/>
              <a:gd name="connsiteY143" fmla="*/ 4716164 h 6858000"/>
              <a:gd name="connsiteX144" fmla="*/ 1997014 w 7467600"/>
              <a:gd name="connsiteY144" fmla="*/ 4698007 h 6858000"/>
              <a:gd name="connsiteX145" fmla="*/ 2005458 w 7467600"/>
              <a:gd name="connsiteY145" fmla="*/ 4699540 h 6858000"/>
              <a:gd name="connsiteX146" fmla="*/ 2657186 w 7467600"/>
              <a:gd name="connsiteY146" fmla="*/ 4901687 h 6858000"/>
              <a:gd name="connsiteX147" fmla="*/ 2826662 w 7467600"/>
              <a:gd name="connsiteY147" fmla="*/ 4970362 h 6858000"/>
              <a:gd name="connsiteX148" fmla="*/ 2876100 w 7467600"/>
              <a:gd name="connsiteY148" fmla="*/ 4995397 h 6858000"/>
              <a:gd name="connsiteX149" fmla="*/ 3042600 w 7467600"/>
              <a:gd name="connsiteY149" fmla="*/ 5059532 h 6858000"/>
              <a:gd name="connsiteX150" fmla="*/ 1997014 w 7467600"/>
              <a:gd name="connsiteY150" fmla="*/ 4698007 h 6858000"/>
              <a:gd name="connsiteX151" fmla="*/ 2305292 w 7467600"/>
              <a:gd name="connsiteY151" fmla="*/ 4219492 h 6858000"/>
              <a:gd name="connsiteX152" fmla="*/ 3360922 w 7467600"/>
              <a:gd name="connsiteY152" fmla="*/ 4529373 h 6858000"/>
              <a:gd name="connsiteX153" fmla="*/ 3492420 w 7467600"/>
              <a:gd name="connsiteY153" fmla="*/ 4510145 h 6858000"/>
              <a:gd name="connsiteX154" fmla="*/ 3364086 w 7467600"/>
              <a:gd name="connsiteY154" fmla="*/ 4480340 h 6858000"/>
              <a:gd name="connsiteX155" fmla="*/ 3225818 w 7467600"/>
              <a:gd name="connsiteY155" fmla="*/ 4411822 h 6858000"/>
              <a:gd name="connsiteX156" fmla="*/ 3129696 w 7467600"/>
              <a:gd name="connsiteY156" fmla="*/ 4360704 h 6858000"/>
              <a:gd name="connsiteX157" fmla="*/ 2814545 w 7467600"/>
              <a:gd name="connsiteY157" fmla="*/ 4282955 h 6858000"/>
              <a:gd name="connsiteX158" fmla="*/ 2305292 w 7467600"/>
              <a:gd name="connsiteY158" fmla="*/ 4219492 h 6858000"/>
              <a:gd name="connsiteX159" fmla="*/ 2626982 w 7467600"/>
              <a:gd name="connsiteY159" fmla="*/ 4206450 h 6858000"/>
              <a:gd name="connsiteX160" fmla="*/ 2490617 w 7467600"/>
              <a:gd name="connsiteY160" fmla="*/ 4206951 h 6858000"/>
              <a:gd name="connsiteX161" fmla="*/ 2819869 w 7467600"/>
              <a:gd name="connsiteY161" fmla="*/ 4252936 h 6858000"/>
              <a:gd name="connsiteX162" fmla="*/ 3143018 w 7467600"/>
              <a:gd name="connsiteY162" fmla="*/ 4332698 h 6858000"/>
              <a:gd name="connsiteX163" fmla="*/ 3241520 w 7467600"/>
              <a:gd name="connsiteY163" fmla="*/ 4385112 h 6858000"/>
              <a:gd name="connsiteX164" fmla="*/ 3374575 w 7467600"/>
              <a:gd name="connsiteY164" fmla="*/ 4451517 h 6858000"/>
              <a:gd name="connsiteX165" fmla="*/ 3505221 w 7467600"/>
              <a:gd name="connsiteY165" fmla="*/ 4480757 h 6858000"/>
              <a:gd name="connsiteX166" fmla="*/ 2626982 w 7467600"/>
              <a:gd name="connsiteY166" fmla="*/ 4206450 h 6858000"/>
              <a:gd name="connsiteX167" fmla="*/ 1310106 w 7467600"/>
              <a:gd name="connsiteY167" fmla="*/ 3943217 h 6858000"/>
              <a:gd name="connsiteX168" fmla="*/ 854994 w 7467600"/>
              <a:gd name="connsiteY168" fmla="*/ 4399136 h 6858000"/>
              <a:gd name="connsiteX169" fmla="*/ 742462 w 7467600"/>
              <a:gd name="connsiteY169" fmla="*/ 4594648 h 6858000"/>
              <a:gd name="connsiteX170" fmla="*/ 820602 w 7467600"/>
              <a:gd name="connsiteY170" fmla="*/ 4485915 h 6858000"/>
              <a:gd name="connsiteX171" fmla="*/ 878295 w 7467600"/>
              <a:gd name="connsiteY171" fmla="*/ 4403594 h 6858000"/>
              <a:gd name="connsiteX172" fmla="*/ 1240607 w 7467600"/>
              <a:gd name="connsiteY172" fmla="*/ 4010401 h 6858000"/>
              <a:gd name="connsiteX173" fmla="*/ 1310106 w 7467600"/>
              <a:gd name="connsiteY173" fmla="*/ 3943217 h 6858000"/>
              <a:gd name="connsiteX174" fmla="*/ 1423113 w 7467600"/>
              <a:gd name="connsiteY174" fmla="*/ 3874565 h 6858000"/>
              <a:gd name="connsiteX175" fmla="*/ 1260565 w 7467600"/>
              <a:gd name="connsiteY175" fmla="*/ 4031982 h 6858000"/>
              <a:gd name="connsiteX176" fmla="*/ 901900 w 7467600"/>
              <a:gd name="connsiteY176" fmla="*/ 4421236 h 6858000"/>
              <a:gd name="connsiteX177" fmla="*/ 845044 w 7467600"/>
              <a:gd name="connsiteY177" fmla="*/ 4502436 h 6858000"/>
              <a:gd name="connsiteX178" fmla="*/ 685926 w 7467600"/>
              <a:gd name="connsiteY178" fmla="*/ 4703069 h 6858000"/>
              <a:gd name="connsiteX179" fmla="*/ 684248 w 7467600"/>
              <a:gd name="connsiteY179" fmla="*/ 4706721 h 6858000"/>
              <a:gd name="connsiteX180" fmla="*/ 1423113 w 7467600"/>
              <a:gd name="connsiteY180" fmla="*/ 3874565 h 6858000"/>
              <a:gd name="connsiteX181" fmla="*/ 3316479 w 7467600"/>
              <a:gd name="connsiteY181" fmla="*/ 3872136 h 6858000"/>
              <a:gd name="connsiteX182" fmla="*/ 3546806 w 7467600"/>
              <a:gd name="connsiteY182" fmla="*/ 4356139 h 6858000"/>
              <a:gd name="connsiteX183" fmla="*/ 3364433 w 7467600"/>
              <a:gd name="connsiteY183" fmla="*/ 3953121 h 6858000"/>
              <a:gd name="connsiteX184" fmla="*/ 3316479 w 7467600"/>
              <a:gd name="connsiteY184" fmla="*/ 3872136 h 6858000"/>
              <a:gd name="connsiteX185" fmla="*/ 3291335 w 7467600"/>
              <a:gd name="connsiteY185" fmla="*/ 3767420 h 6858000"/>
              <a:gd name="connsiteX186" fmla="*/ 3390805 w 7467600"/>
              <a:gd name="connsiteY186" fmla="*/ 3937163 h 6858000"/>
              <a:gd name="connsiteX187" fmla="*/ 3579062 w 7467600"/>
              <a:gd name="connsiteY187" fmla="*/ 4359040 h 6858000"/>
              <a:gd name="connsiteX188" fmla="*/ 3467355 w 7467600"/>
              <a:gd name="connsiteY188" fmla="*/ 3988130 h 6858000"/>
              <a:gd name="connsiteX189" fmla="*/ 3310753 w 7467600"/>
              <a:gd name="connsiteY189" fmla="*/ 3787140 h 6858000"/>
              <a:gd name="connsiteX190" fmla="*/ 3291335 w 7467600"/>
              <a:gd name="connsiteY190" fmla="*/ 3767420 h 6858000"/>
              <a:gd name="connsiteX191" fmla="*/ 1635889 w 7467600"/>
              <a:gd name="connsiteY191" fmla="*/ 3709494 h 6858000"/>
              <a:gd name="connsiteX192" fmla="*/ 1634800 w 7467600"/>
              <a:gd name="connsiteY192" fmla="*/ 3731111 h 6858000"/>
              <a:gd name="connsiteX193" fmla="*/ 1635889 w 7467600"/>
              <a:gd name="connsiteY193" fmla="*/ 3709494 h 6858000"/>
              <a:gd name="connsiteX194" fmla="*/ 1510397 w 7467600"/>
              <a:gd name="connsiteY194" fmla="*/ 3684705 h 6858000"/>
              <a:gd name="connsiteX195" fmla="*/ 1146550 w 7467600"/>
              <a:gd name="connsiteY195" fmla="*/ 3802012 h 6858000"/>
              <a:gd name="connsiteX196" fmla="*/ 698834 w 7467600"/>
              <a:gd name="connsiteY196" fmla="*/ 3952272 h 6858000"/>
              <a:gd name="connsiteX197" fmla="*/ 34256 w 7467600"/>
              <a:gd name="connsiteY197" fmla="*/ 4347603 h 6858000"/>
              <a:gd name="connsiteX198" fmla="*/ 527241 w 7467600"/>
              <a:gd name="connsiteY198" fmla="*/ 4065078 h 6858000"/>
              <a:gd name="connsiteX199" fmla="*/ 1510397 w 7467600"/>
              <a:gd name="connsiteY199" fmla="*/ 3684705 h 6858000"/>
              <a:gd name="connsiteX200" fmla="*/ 1313114 w 7467600"/>
              <a:gd name="connsiteY200" fmla="*/ 3655216 h 6858000"/>
              <a:gd name="connsiteX201" fmla="*/ 1109304 w 7467600"/>
              <a:gd name="connsiteY201" fmla="*/ 3669030 h 6858000"/>
              <a:gd name="connsiteX202" fmla="*/ 8129 w 7467600"/>
              <a:gd name="connsiteY202" fmla="*/ 4330519 h 6858000"/>
              <a:gd name="connsiteX203" fmla="*/ 687572 w 7467600"/>
              <a:gd name="connsiteY203" fmla="*/ 3925629 h 6858000"/>
              <a:gd name="connsiteX204" fmla="*/ 1138365 w 7467600"/>
              <a:gd name="connsiteY204" fmla="*/ 3774515 h 6858000"/>
              <a:gd name="connsiteX205" fmla="*/ 1505579 w 7467600"/>
              <a:gd name="connsiteY205" fmla="*/ 3655526 h 6858000"/>
              <a:gd name="connsiteX206" fmla="*/ 1313114 w 7467600"/>
              <a:gd name="connsiteY206" fmla="*/ 3655216 h 6858000"/>
              <a:gd name="connsiteX207" fmla="*/ 3655073 w 7467600"/>
              <a:gd name="connsiteY207" fmla="*/ 3650884 h 6858000"/>
              <a:gd name="connsiteX208" fmla="*/ 3989938 w 7467600"/>
              <a:gd name="connsiteY208" fmla="*/ 3991685 h 6858000"/>
              <a:gd name="connsiteX209" fmla="*/ 4393907 w 7467600"/>
              <a:gd name="connsiteY209" fmla="*/ 4261258 h 6858000"/>
              <a:gd name="connsiteX210" fmla="*/ 4648051 w 7467600"/>
              <a:gd name="connsiteY210" fmla="*/ 4374051 h 6858000"/>
              <a:gd name="connsiteX211" fmla="*/ 4383389 w 7467600"/>
              <a:gd name="connsiteY211" fmla="*/ 4184369 h 6858000"/>
              <a:gd name="connsiteX212" fmla="*/ 4165508 w 7467600"/>
              <a:gd name="connsiteY212" fmla="*/ 4035196 h 6858000"/>
              <a:gd name="connsiteX213" fmla="*/ 4068162 w 7467600"/>
              <a:gd name="connsiteY213" fmla="*/ 3953394 h 6858000"/>
              <a:gd name="connsiteX214" fmla="*/ 3981416 w 7467600"/>
              <a:gd name="connsiteY214" fmla="*/ 3880482 h 6858000"/>
              <a:gd name="connsiteX215" fmla="*/ 3800147 w 7467600"/>
              <a:gd name="connsiteY215" fmla="*/ 3749872 h 6858000"/>
              <a:gd name="connsiteX216" fmla="*/ 3655073 w 7467600"/>
              <a:gd name="connsiteY216" fmla="*/ 3650884 h 6858000"/>
              <a:gd name="connsiteX217" fmla="*/ 3670252 w 7467600"/>
              <a:gd name="connsiteY217" fmla="*/ 3622798 h 6858000"/>
              <a:gd name="connsiteX218" fmla="*/ 3817258 w 7467600"/>
              <a:gd name="connsiteY218" fmla="*/ 3723577 h 6858000"/>
              <a:gd name="connsiteX219" fmla="*/ 4000461 w 7467600"/>
              <a:gd name="connsiteY219" fmla="*/ 3855966 h 6858000"/>
              <a:gd name="connsiteX220" fmla="*/ 4088180 w 7467600"/>
              <a:gd name="connsiteY220" fmla="*/ 3929774 h 6858000"/>
              <a:gd name="connsiteX221" fmla="*/ 4184555 w 7467600"/>
              <a:gd name="connsiteY221" fmla="*/ 4010683 h 6858000"/>
              <a:gd name="connsiteX222" fmla="*/ 4399563 w 7467600"/>
              <a:gd name="connsiteY222" fmla="*/ 4158106 h 6858000"/>
              <a:gd name="connsiteX223" fmla="*/ 4684469 w 7467600"/>
              <a:gd name="connsiteY223" fmla="*/ 4364680 h 6858000"/>
              <a:gd name="connsiteX224" fmla="*/ 4690271 w 7467600"/>
              <a:gd name="connsiteY224" fmla="*/ 4370034 h 6858000"/>
              <a:gd name="connsiteX225" fmla="*/ 4136093 w 7467600"/>
              <a:gd name="connsiteY225" fmla="*/ 3858466 h 6858000"/>
              <a:gd name="connsiteX226" fmla="*/ 3670252 w 7467600"/>
              <a:gd name="connsiteY226" fmla="*/ 3622798 h 6858000"/>
              <a:gd name="connsiteX227" fmla="*/ 4440129 w 7467600"/>
              <a:gd name="connsiteY227" fmla="*/ 3448571 h 6858000"/>
              <a:gd name="connsiteX228" fmla="*/ 4856525 w 7467600"/>
              <a:gd name="connsiteY228" fmla="*/ 3915351 h 6858000"/>
              <a:gd name="connsiteX229" fmla="*/ 5059055 w 7467600"/>
              <a:gd name="connsiteY229" fmla="*/ 4108918 h 6858000"/>
              <a:gd name="connsiteX230" fmla="*/ 5290070 w 7467600"/>
              <a:gd name="connsiteY230" fmla="*/ 4263619 h 6858000"/>
              <a:gd name="connsiteX231" fmla="*/ 4834991 w 7467600"/>
              <a:gd name="connsiteY231" fmla="*/ 3830985 h 6858000"/>
              <a:gd name="connsiteX232" fmla="*/ 4440129 w 7467600"/>
              <a:gd name="connsiteY232" fmla="*/ 3448571 h 6858000"/>
              <a:gd name="connsiteX233" fmla="*/ 4441737 w 7467600"/>
              <a:gd name="connsiteY233" fmla="*/ 3399734 h 6858000"/>
              <a:gd name="connsiteX234" fmla="*/ 4431236 w 7467600"/>
              <a:gd name="connsiteY234" fmla="*/ 3400954 h 6858000"/>
              <a:gd name="connsiteX235" fmla="*/ 4557150 w 7467600"/>
              <a:gd name="connsiteY235" fmla="*/ 3510023 h 6858000"/>
              <a:gd name="connsiteX236" fmla="*/ 4856936 w 7467600"/>
              <a:gd name="connsiteY236" fmla="*/ 3809146 h 6858000"/>
              <a:gd name="connsiteX237" fmla="*/ 5111996 w 7467600"/>
              <a:gd name="connsiteY237" fmla="*/ 4065759 h 6858000"/>
              <a:gd name="connsiteX238" fmla="*/ 5388878 w 7467600"/>
              <a:gd name="connsiteY238" fmla="*/ 4300185 h 6858000"/>
              <a:gd name="connsiteX239" fmla="*/ 5425556 w 7467600"/>
              <a:gd name="connsiteY239" fmla="*/ 4308967 h 6858000"/>
              <a:gd name="connsiteX240" fmla="*/ 4943646 w 7467600"/>
              <a:gd name="connsiteY240" fmla="*/ 3822916 h 6858000"/>
              <a:gd name="connsiteX241" fmla="*/ 4594837 w 7467600"/>
              <a:gd name="connsiteY241" fmla="*/ 3532274 h 6858000"/>
              <a:gd name="connsiteX242" fmla="*/ 4441737 w 7467600"/>
              <a:gd name="connsiteY242" fmla="*/ 3399734 h 6858000"/>
              <a:gd name="connsiteX243" fmla="*/ 5425834 w 7467600"/>
              <a:gd name="connsiteY243" fmla="*/ 3162785 h 6858000"/>
              <a:gd name="connsiteX244" fmla="*/ 5401644 w 7467600"/>
              <a:gd name="connsiteY244" fmla="*/ 3617847 h 6858000"/>
              <a:gd name="connsiteX245" fmla="*/ 5467256 w 7467600"/>
              <a:gd name="connsiteY245" fmla="*/ 4175494 h 6858000"/>
              <a:gd name="connsiteX246" fmla="*/ 5448069 w 7467600"/>
              <a:gd name="connsiteY246" fmla="*/ 3567554 h 6858000"/>
              <a:gd name="connsiteX247" fmla="*/ 5425834 w 7467600"/>
              <a:gd name="connsiteY247" fmla="*/ 3162785 h 6858000"/>
              <a:gd name="connsiteX248" fmla="*/ 1318687 w 7467600"/>
              <a:gd name="connsiteY248" fmla="*/ 3113840 h 6858000"/>
              <a:gd name="connsiteX249" fmla="*/ 1066793 w 7467600"/>
              <a:gd name="connsiteY249" fmla="*/ 3212171 h 6858000"/>
              <a:gd name="connsiteX250" fmla="*/ 993319 w 7467600"/>
              <a:gd name="connsiteY250" fmla="*/ 3247648 h 6858000"/>
              <a:gd name="connsiteX251" fmla="*/ 853081 w 7467600"/>
              <a:gd name="connsiteY251" fmla="*/ 3312410 h 6858000"/>
              <a:gd name="connsiteX252" fmla="*/ 805957 w 7467600"/>
              <a:gd name="connsiteY252" fmla="*/ 3330443 h 6858000"/>
              <a:gd name="connsiteX253" fmla="*/ 1318687 w 7467600"/>
              <a:gd name="connsiteY253" fmla="*/ 3113840 h 6858000"/>
              <a:gd name="connsiteX254" fmla="*/ 5453702 w 7467600"/>
              <a:gd name="connsiteY254" fmla="*/ 3090882 h 6858000"/>
              <a:gd name="connsiteX255" fmla="*/ 5480135 w 7467600"/>
              <a:gd name="connsiteY255" fmla="*/ 3565802 h 6858000"/>
              <a:gd name="connsiteX256" fmla="*/ 5499023 w 7467600"/>
              <a:gd name="connsiteY256" fmla="*/ 4166310 h 6858000"/>
              <a:gd name="connsiteX257" fmla="*/ 5547022 w 7467600"/>
              <a:gd name="connsiteY257" fmla="*/ 3607838 h 6858000"/>
              <a:gd name="connsiteX258" fmla="*/ 5515964 w 7467600"/>
              <a:gd name="connsiteY258" fmla="*/ 3378541 h 6858000"/>
              <a:gd name="connsiteX259" fmla="*/ 5453702 w 7467600"/>
              <a:gd name="connsiteY259" fmla="*/ 3090882 h 6858000"/>
              <a:gd name="connsiteX260" fmla="*/ 1238695 w 7467600"/>
              <a:gd name="connsiteY260" fmla="*/ 3076820 h 6858000"/>
              <a:gd name="connsiteX261" fmla="*/ 716371 w 7467600"/>
              <a:gd name="connsiteY261" fmla="*/ 3293249 h 6858000"/>
              <a:gd name="connsiteX262" fmla="*/ 579522 w 7467600"/>
              <a:gd name="connsiteY262" fmla="*/ 3371759 h 6858000"/>
              <a:gd name="connsiteX263" fmla="*/ 600288 w 7467600"/>
              <a:gd name="connsiteY263" fmla="*/ 3365555 h 6858000"/>
              <a:gd name="connsiteX264" fmla="*/ 840692 w 7467600"/>
              <a:gd name="connsiteY264" fmla="*/ 3284921 h 6858000"/>
              <a:gd name="connsiteX265" fmla="*/ 979248 w 7467600"/>
              <a:gd name="connsiteY265" fmla="*/ 3221003 h 6858000"/>
              <a:gd name="connsiteX266" fmla="*/ 1053282 w 7467600"/>
              <a:gd name="connsiteY266" fmla="*/ 3185247 h 6858000"/>
              <a:gd name="connsiteX267" fmla="*/ 1320603 w 7467600"/>
              <a:gd name="connsiteY267" fmla="*/ 3081281 h 6858000"/>
              <a:gd name="connsiteX268" fmla="*/ 1238695 w 7467600"/>
              <a:gd name="connsiteY268" fmla="*/ 3076820 h 6858000"/>
              <a:gd name="connsiteX269" fmla="*/ 5425627 w 7467600"/>
              <a:gd name="connsiteY269" fmla="*/ 2954192 h 6858000"/>
              <a:gd name="connsiteX270" fmla="*/ 5470770 w 7467600"/>
              <a:gd name="connsiteY270" fmla="*/ 3005435 h 6858000"/>
              <a:gd name="connsiteX271" fmla="*/ 5519779 w 7467600"/>
              <a:gd name="connsiteY271" fmla="*/ 4359223 h 6858000"/>
              <a:gd name="connsiteX272" fmla="*/ 5520293 w 7467600"/>
              <a:gd name="connsiteY272" fmla="*/ 4360602 h 6858000"/>
              <a:gd name="connsiteX273" fmla="*/ 5767221 w 7467600"/>
              <a:gd name="connsiteY273" fmla="*/ 4665564 h 6858000"/>
              <a:gd name="connsiteX274" fmla="*/ 6937169 w 7467600"/>
              <a:gd name="connsiteY274" fmla="*/ 4815941 h 6858000"/>
              <a:gd name="connsiteX275" fmla="*/ 6953922 w 7467600"/>
              <a:gd name="connsiteY275" fmla="*/ 4890068 h 6858000"/>
              <a:gd name="connsiteX276" fmla="*/ 6071359 w 7467600"/>
              <a:gd name="connsiteY276" fmla="*/ 4770770 h 6858000"/>
              <a:gd name="connsiteX277" fmla="*/ 6038839 w 7467600"/>
              <a:gd name="connsiteY277" fmla="*/ 4764474 h 6858000"/>
              <a:gd name="connsiteX278" fmla="*/ 6038706 w 7467600"/>
              <a:gd name="connsiteY278" fmla="*/ 4763847 h 6858000"/>
              <a:gd name="connsiteX279" fmla="*/ 6037784 w 7467600"/>
              <a:gd name="connsiteY279" fmla="*/ 4764270 h 6858000"/>
              <a:gd name="connsiteX280" fmla="*/ 6038839 w 7467600"/>
              <a:gd name="connsiteY280" fmla="*/ 4764474 h 6858000"/>
              <a:gd name="connsiteX281" fmla="*/ 6040338 w 7467600"/>
              <a:gd name="connsiteY281" fmla="*/ 4771418 h 6858000"/>
              <a:gd name="connsiteX282" fmla="*/ 6024488 w 7467600"/>
              <a:gd name="connsiteY282" fmla="*/ 4809903 h 6858000"/>
              <a:gd name="connsiteX283" fmla="*/ 5599771 w 7467600"/>
              <a:gd name="connsiteY283" fmla="*/ 5509652 h 6858000"/>
              <a:gd name="connsiteX284" fmla="*/ 5548843 w 7467600"/>
              <a:gd name="connsiteY284" fmla="*/ 5563845 h 6858000"/>
              <a:gd name="connsiteX285" fmla="*/ 5940952 w 7467600"/>
              <a:gd name="connsiteY285" fmla="*/ 6250028 h 6858000"/>
              <a:gd name="connsiteX286" fmla="*/ 6043441 w 7467600"/>
              <a:gd name="connsiteY286" fmla="*/ 6665847 h 6858000"/>
              <a:gd name="connsiteX287" fmla="*/ 6093432 w 7467600"/>
              <a:gd name="connsiteY287" fmla="*/ 6858000 h 6858000"/>
              <a:gd name="connsiteX288" fmla="*/ 6034344 w 7467600"/>
              <a:gd name="connsiteY288" fmla="*/ 6858000 h 6858000"/>
              <a:gd name="connsiteX289" fmla="*/ 6026679 w 7467600"/>
              <a:gd name="connsiteY289" fmla="*/ 6836959 h 6858000"/>
              <a:gd name="connsiteX290" fmla="*/ 5800441 w 7467600"/>
              <a:gd name="connsiteY290" fmla="*/ 6335286 h 6858000"/>
              <a:gd name="connsiteX291" fmla="*/ 5526562 w 7467600"/>
              <a:gd name="connsiteY291" fmla="*/ 5705388 h 6858000"/>
              <a:gd name="connsiteX292" fmla="*/ 5519640 w 7467600"/>
              <a:gd name="connsiteY292" fmla="*/ 5683774 h 6858000"/>
              <a:gd name="connsiteX293" fmla="*/ 5844559 w 7467600"/>
              <a:gd name="connsiteY293" fmla="*/ 6553349 h 6858000"/>
              <a:gd name="connsiteX294" fmla="*/ 5975994 w 7467600"/>
              <a:gd name="connsiteY294" fmla="*/ 6858000 h 6858000"/>
              <a:gd name="connsiteX295" fmla="*/ 5898547 w 7467600"/>
              <a:gd name="connsiteY295" fmla="*/ 6858000 h 6858000"/>
              <a:gd name="connsiteX296" fmla="*/ 5682041 w 7467600"/>
              <a:gd name="connsiteY296" fmla="*/ 6355860 h 6858000"/>
              <a:gd name="connsiteX297" fmla="*/ 5461758 w 7467600"/>
              <a:gd name="connsiteY297" fmla="*/ 5820220 h 6858000"/>
              <a:gd name="connsiteX298" fmla="*/ 5237282 w 7467600"/>
              <a:gd name="connsiteY298" fmla="*/ 6579086 h 6858000"/>
              <a:gd name="connsiteX299" fmla="*/ 5115009 w 7467600"/>
              <a:gd name="connsiteY299" fmla="*/ 6858000 h 6858000"/>
              <a:gd name="connsiteX300" fmla="*/ 5028074 w 7467600"/>
              <a:gd name="connsiteY300" fmla="*/ 6858000 h 6858000"/>
              <a:gd name="connsiteX301" fmla="*/ 5079508 w 7467600"/>
              <a:gd name="connsiteY301" fmla="*/ 6749074 h 6858000"/>
              <a:gd name="connsiteX302" fmla="*/ 5371846 w 7467600"/>
              <a:gd name="connsiteY302" fmla="*/ 5924413 h 6858000"/>
              <a:gd name="connsiteX303" fmla="*/ 5270512 w 7467600"/>
              <a:gd name="connsiteY303" fmla="*/ 6138975 h 6858000"/>
              <a:gd name="connsiteX304" fmla="*/ 5062409 w 7467600"/>
              <a:gd name="connsiteY304" fmla="*/ 6653544 h 6858000"/>
              <a:gd name="connsiteX305" fmla="*/ 5036628 w 7467600"/>
              <a:gd name="connsiteY305" fmla="*/ 6754247 h 6858000"/>
              <a:gd name="connsiteX306" fmla="*/ 5009112 w 7467600"/>
              <a:gd name="connsiteY306" fmla="*/ 6858000 h 6858000"/>
              <a:gd name="connsiteX307" fmla="*/ 4976679 w 7467600"/>
              <a:gd name="connsiteY307" fmla="*/ 6858000 h 6858000"/>
              <a:gd name="connsiteX308" fmla="*/ 5006537 w 7467600"/>
              <a:gd name="connsiteY308" fmla="*/ 6747068 h 6858000"/>
              <a:gd name="connsiteX309" fmla="*/ 5032723 w 7467600"/>
              <a:gd name="connsiteY309" fmla="*/ 6644957 h 6858000"/>
              <a:gd name="connsiteX310" fmla="*/ 5242949 w 7467600"/>
              <a:gd name="connsiteY310" fmla="*/ 6125175 h 6858000"/>
              <a:gd name="connsiteX311" fmla="*/ 5286321 w 7467600"/>
              <a:gd name="connsiteY311" fmla="*/ 6033555 h 6858000"/>
              <a:gd name="connsiteX312" fmla="*/ 5008210 w 7467600"/>
              <a:gd name="connsiteY312" fmla="*/ 6649194 h 6858000"/>
              <a:gd name="connsiteX313" fmla="*/ 4986321 w 7467600"/>
              <a:gd name="connsiteY313" fmla="*/ 6765687 h 6858000"/>
              <a:gd name="connsiteX314" fmla="*/ 4973474 w 7467600"/>
              <a:gd name="connsiteY314" fmla="*/ 6858000 h 6858000"/>
              <a:gd name="connsiteX315" fmla="*/ 4907178 w 7467600"/>
              <a:gd name="connsiteY315" fmla="*/ 6858000 h 6858000"/>
              <a:gd name="connsiteX316" fmla="*/ 4910810 w 7467600"/>
              <a:gd name="connsiteY316" fmla="*/ 6829660 h 6858000"/>
              <a:gd name="connsiteX317" fmla="*/ 4987461 w 7467600"/>
              <a:gd name="connsiteY317" fmla="*/ 6432994 h 6858000"/>
              <a:gd name="connsiteX318" fmla="*/ 5179262 w 7467600"/>
              <a:gd name="connsiteY318" fmla="*/ 6035044 h 6858000"/>
              <a:gd name="connsiteX319" fmla="*/ 4689678 w 7467600"/>
              <a:gd name="connsiteY319" fmla="*/ 6440241 h 6858000"/>
              <a:gd name="connsiteX320" fmla="*/ 4477543 w 7467600"/>
              <a:gd name="connsiteY320" fmla="*/ 6674836 h 6858000"/>
              <a:gd name="connsiteX321" fmla="*/ 4329957 w 7467600"/>
              <a:gd name="connsiteY321" fmla="*/ 6858000 h 6858000"/>
              <a:gd name="connsiteX322" fmla="*/ 4218595 w 7467600"/>
              <a:gd name="connsiteY322" fmla="*/ 6858000 h 6858000"/>
              <a:gd name="connsiteX323" fmla="*/ 4368888 w 7467600"/>
              <a:gd name="connsiteY323" fmla="*/ 6668412 h 6858000"/>
              <a:gd name="connsiteX324" fmla="*/ 4563091 w 7467600"/>
              <a:gd name="connsiteY324" fmla="*/ 6442508 h 6858000"/>
              <a:gd name="connsiteX325" fmla="*/ 5387324 w 7467600"/>
              <a:gd name="connsiteY325" fmla="*/ 5705830 h 6858000"/>
              <a:gd name="connsiteX326" fmla="*/ 5073620 w 7467600"/>
              <a:gd name="connsiteY326" fmla="*/ 5955437 h 6858000"/>
              <a:gd name="connsiteX327" fmla="*/ 4689789 w 7467600"/>
              <a:gd name="connsiteY327" fmla="*/ 6268382 h 6858000"/>
              <a:gd name="connsiteX328" fmla="*/ 4418722 w 7467600"/>
              <a:gd name="connsiteY328" fmla="*/ 6570886 h 6858000"/>
              <a:gd name="connsiteX329" fmla="*/ 4214944 w 7467600"/>
              <a:gd name="connsiteY329" fmla="*/ 6858000 h 6858000"/>
              <a:gd name="connsiteX330" fmla="*/ 4177898 w 7467600"/>
              <a:gd name="connsiteY330" fmla="*/ 6858000 h 6858000"/>
              <a:gd name="connsiteX331" fmla="*/ 4391597 w 7467600"/>
              <a:gd name="connsiteY331" fmla="*/ 6556370 h 6858000"/>
              <a:gd name="connsiteX332" fmla="*/ 4668889 w 7467600"/>
              <a:gd name="connsiteY332" fmla="*/ 6246399 h 6858000"/>
              <a:gd name="connsiteX333" fmla="*/ 5055427 w 7467600"/>
              <a:gd name="connsiteY333" fmla="*/ 5931476 h 6858000"/>
              <a:gd name="connsiteX334" fmla="*/ 5371814 w 7467600"/>
              <a:gd name="connsiteY334" fmla="*/ 5678975 h 6858000"/>
              <a:gd name="connsiteX335" fmla="*/ 4987918 w 7467600"/>
              <a:gd name="connsiteY335" fmla="*/ 5838701 h 6858000"/>
              <a:gd name="connsiteX336" fmla="*/ 4317146 w 7467600"/>
              <a:gd name="connsiteY336" fmla="*/ 6587716 h 6858000"/>
              <a:gd name="connsiteX337" fmla="*/ 4171627 w 7467600"/>
              <a:gd name="connsiteY337" fmla="*/ 6858000 h 6858000"/>
              <a:gd name="connsiteX338" fmla="*/ 4081585 w 7467600"/>
              <a:gd name="connsiteY338" fmla="*/ 6858000 h 6858000"/>
              <a:gd name="connsiteX339" fmla="*/ 4238603 w 7467600"/>
              <a:gd name="connsiteY339" fmla="*/ 6559341 h 6858000"/>
              <a:gd name="connsiteX340" fmla="*/ 4778333 w 7467600"/>
              <a:gd name="connsiteY340" fmla="*/ 5873626 h 6858000"/>
              <a:gd name="connsiteX341" fmla="*/ 5414185 w 7467600"/>
              <a:gd name="connsiteY341" fmla="*/ 5573882 h 6858000"/>
              <a:gd name="connsiteX342" fmla="*/ 5959648 w 7467600"/>
              <a:gd name="connsiteY342" fmla="*/ 4760797 h 6858000"/>
              <a:gd name="connsiteX343" fmla="*/ 5355019 w 7467600"/>
              <a:gd name="connsiteY343" fmla="*/ 4734672 h 6858000"/>
              <a:gd name="connsiteX344" fmla="*/ 5083565 w 7467600"/>
              <a:gd name="connsiteY344" fmla="*/ 5179121 h 6858000"/>
              <a:gd name="connsiteX345" fmla="*/ 4713577 w 7467600"/>
              <a:gd name="connsiteY345" fmla="*/ 5616803 h 6858000"/>
              <a:gd name="connsiteX346" fmla="*/ 3989559 w 7467600"/>
              <a:gd name="connsiteY346" fmla="*/ 6145945 h 6858000"/>
              <a:gd name="connsiteX347" fmla="*/ 3939824 w 7467600"/>
              <a:gd name="connsiteY347" fmla="*/ 6066900 h 6858000"/>
              <a:gd name="connsiteX348" fmla="*/ 4584537 w 7467600"/>
              <a:gd name="connsiteY348" fmla="*/ 5324826 h 6858000"/>
              <a:gd name="connsiteX349" fmla="*/ 5037105 w 7467600"/>
              <a:gd name="connsiteY349" fmla="*/ 5088765 h 6858000"/>
              <a:gd name="connsiteX350" fmla="*/ 5039930 w 7467600"/>
              <a:gd name="connsiteY350" fmla="*/ 5089585 h 6858000"/>
              <a:gd name="connsiteX351" fmla="*/ 5263764 w 7467600"/>
              <a:gd name="connsiteY351" fmla="*/ 4735525 h 6858000"/>
              <a:gd name="connsiteX352" fmla="*/ 4086300 w 7467600"/>
              <a:gd name="connsiteY352" fmla="*/ 4884599 h 6858000"/>
              <a:gd name="connsiteX353" fmla="*/ 4085485 w 7467600"/>
              <a:gd name="connsiteY353" fmla="*/ 4899070 h 6858000"/>
              <a:gd name="connsiteX354" fmla="*/ 3871915 w 7467600"/>
              <a:gd name="connsiteY354" fmla="*/ 5253645 h 6858000"/>
              <a:gd name="connsiteX355" fmla="*/ 3799374 w 7467600"/>
              <a:gd name="connsiteY355" fmla="*/ 5466127 h 6858000"/>
              <a:gd name="connsiteX356" fmla="*/ 3498850 w 7467600"/>
              <a:gd name="connsiteY356" fmla="*/ 6661888 h 6858000"/>
              <a:gd name="connsiteX357" fmla="*/ 3399216 w 7467600"/>
              <a:gd name="connsiteY357" fmla="*/ 6858000 h 6858000"/>
              <a:gd name="connsiteX358" fmla="*/ 3303688 w 7467600"/>
              <a:gd name="connsiteY358" fmla="*/ 6858000 h 6858000"/>
              <a:gd name="connsiteX359" fmla="*/ 3391774 w 7467600"/>
              <a:gd name="connsiteY359" fmla="*/ 6697181 h 6858000"/>
              <a:gd name="connsiteX360" fmla="*/ 3735540 w 7467600"/>
              <a:gd name="connsiteY360" fmla="*/ 5546923 h 6858000"/>
              <a:gd name="connsiteX361" fmla="*/ 3729438 w 7467600"/>
              <a:gd name="connsiteY361" fmla="*/ 5569058 h 6858000"/>
              <a:gd name="connsiteX362" fmla="*/ 3707782 w 7467600"/>
              <a:gd name="connsiteY362" fmla="*/ 5644908 h 6858000"/>
              <a:gd name="connsiteX363" fmla="*/ 3583827 w 7467600"/>
              <a:gd name="connsiteY363" fmla="*/ 6039215 h 6858000"/>
              <a:gd name="connsiteX364" fmla="*/ 3547861 w 7467600"/>
              <a:gd name="connsiteY364" fmla="*/ 6129609 h 6858000"/>
              <a:gd name="connsiteX365" fmla="*/ 3490905 w 7467600"/>
              <a:gd name="connsiteY365" fmla="*/ 6277660 h 6858000"/>
              <a:gd name="connsiteX366" fmla="*/ 3455859 w 7467600"/>
              <a:gd name="connsiteY366" fmla="*/ 6391301 h 6858000"/>
              <a:gd name="connsiteX367" fmla="*/ 3429112 w 7467600"/>
              <a:gd name="connsiteY367" fmla="*/ 6479469 h 6858000"/>
              <a:gd name="connsiteX368" fmla="*/ 3304862 w 7467600"/>
              <a:gd name="connsiteY368" fmla="*/ 6796476 h 6858000"/>
              <a:gd name="connsiteX369" fmla="*/ 3276071 w 7467600"/>
              <a:gd name="connsiteY369" fmla="*/ 6858000 h 6858000"/>
              <a:gd name="connsiteX370" fmla="*/ 3240805 w 7467600"/>
              <a:gd name="connsiteY370" fmla="*/ 6858000 h 6858000"/>
              <a:gd name="connsiteX371" fmla="*/ 3275917 w 7467600"/>
              <a:gd name="connsiteY371" fmla="*/ 6783192 h 6858000"/>
              <a:gd name="connsiteX372" fmla="*/ 3399358 w 7467600"/>
              <a:gd name="connsiteY372" fmla="*/ 6469011 h 6858000"/>
              <a:gd name="connsiteX373" fmla="*/ 3425650 w 7467600"/>
              <a:gd name="connsiteY373" fmla="*/ 6381333 h 6858000"/>
              <a:gd name="connsiteX374" fmla="*/ 3460661 w 7467600"/>
              <a:gd name="connsiteY374" fmla="*/ 6266763 h 6858000"/>
              <a:gd name="connsiteX375" fmla="*/ 3518021 w 7467600"/>
              <a:gd name="connsiteY375" fmla="*/ 6117298 h 6858000"/>
              <a:gd name="connsiteX376" fmla="*/ 3554035 w 7467600"/>
              <a:gd name="connsiteY376" fmla="*/ 6027832 h 6858000"/>
              <a:gd name="connsiteX377" fmla="*/ 3677174 w 7467600"/>
              <a:gd name="connsiteY377" fmla="*/ 5636351 h 6858000"/>
              <a:gd name="connsiteX378" fmla="*/ 3698819 w 7467600"/>
              <a:gd name="connsiteY378" fmla="*/ 5560503 h 6858000"/>
              <a:gd name="connsiteX379" fmla="*/ 3702094 w 7467600"/>
              <a:gd name="connsiteY379" fmla="*/ 5549194 h 6858000"/>
              <a:gd name="connsiteX380" fmla="*/ 3398355 w 7467600"/>
              <a:gd name="connsiteY380" fmla="*/ 6094603 h 6858000"/>
              <a:gd name="connsiteX381" fmla="*/ 3193941 w 7467600"/>
              <a:gd name="connsiteY381" fmla="*/ 6798775 h 6858000"/>
              <a:gd name="connsiteX382" fmla="*/ 3184140 w 7467600"/>
              <a:gd name="connsiteY382" fmla="*/ 6858000 h 6858000"/>
              <a:gd name="connsiteX383" fmla="*/ 3099978 w 7467600"/>
              <a:gd name="connsiteY383" fmla="*/ 6858000 h 6858000"/>
              <a:gd name="connsiteX384" fmla="*/ 3101556 w 7467600"/>
              <a:gd name="connsiteY384" fmla="*/ 6843337 h 6858000"/>
              <a:gd name="connsiteX385" fmla="*/ 3370162 w 7467600"/>
              <a:gd name="connsiteY385" fmla="*/ 5785550 h 6858000"/>
              <a:gd name="connsiteX386" fmla="*/ 3746477 w 7467600"/>
              <a:gd name="connsiteY386" fmla="*/ 5377889 h 6858000"/>
              <a:gd name="connsiteX387" fmla="*/ 3863399 w 7467600"/>
              <a:gd name="connsiteY387" fmla="*/ 5087257 h 6858000"/>
              <a:gd name="connsiteX388" fmla="*/ 3968712 w 7467600"/>
              <a:gd name="connsiteY388" fmla="*/ 4913989 h 6858000"/>
              <a:gd name="connsiteX389" fmla="*/ 2792390 w 7467600"/>
              <a:gd name="connsiteY389" fmla="*/ 5382974 h 6858000"/>
              <a:gd name="connsiteX390" fmla="*/ 2714982 w 7467600"/>
              <a:gd name="connsiteY390" fmla="*/ 5427051 h 6858000"/>
              <a:gd name="connsiteX391" fmla="*/ 2813361 w 7467600"/>
              <a:gd name="connsiteY391" fmla="*/ 6023912 h 6858000"/>
              <a:gd name="connsiteX392" fmla="*/ 2688430 w 7467600"/>
              <a:gd name="connsiteY392" fmla="*/ 6801564 h 6858000"/>
              <a:gd name="connsiteX393" fmla="*/ 2629626 w 7467600"/>
              <a:gd name="connsiteY393" fmla="*/ 6763394 h 6858000"/>
              <a:gd name="connsiteX394" fmla="*/ 2565328 w 7467600"/>
              <a:gd name="connsiteY394" fmla="*/ 5516399 h 6858000"/>
              <a:gd name="connsiteX395" fmla="*/ 1922999 w 7467600"/>
              <a:gd name="connsiteY395" fmla="*/ 5980343 h 6858000"/>
              <a:gd name="connsiteX396" fmla="*/ 1950261 w 7467600"/>
              <a:gd name="connsiteY396" fmla="*/ 6405858 h 6858000"/>
              <a:gd name="connsiteX397" fmla="*/ 2365554 w 7467600"/>
              <a:gd name="connsiteY397" fmla="*/ 6759107 h 6858000"/>
              <a:gd name="connsiteX398" fmla="*/ 2424142 w 7467600"/>
              <a:gd name="connsiteY398" fmla="*/ 6858000 h 6858000"/>
              <a:gd name="connsiteX399" fmla="*/ 2395994 w 7467600"/>
              <a:gd name="connsiteY399" fmla="*/ 6858000 h 6858000"/>
              <a:gd name="connsiteX400" fmla="*/ 2392863 w 7467600"/>
              <a:gd name="connsiteY400" fmla="*/ 6852964 h 6858000"/>
              <a:gd name="connsiteX401" fmla="*/ 2017589 w 7467600"/>
              <a:gd name="connsiteY401" fmla="*/ 6493982 h 6858000"/>
              <a:gd name="connsiteX402" fmla="*/ 2147336 w 7467600"/>
              <a:gd name="connsiteY402" fmla="*/ 6594052 h 6858000"/>
              <a:gd name="connsiteX403" fmla="*/ 2207047 w 7467600"/>
              <a:gd name="connsiteY403" fmla="*/ 6654540 h 6858000"/>
              <a:gd name="connsiteX404" fmla="*/ 2299106 w 7467600"/>
              <a:gd name="connsiteY404" fmla="*/ 6778931 h 6858000"/>
              <a:gd name="connsiteX405" fmla="*/ 2314430 w 7467600"/>
              <a:gd name="connsiteY405" fmla="*/ 6801144 h 6858000"/>
              <a:gd name="connsiteX406" fmla="*/ 2352406 w 7467600"/>
              <a:gd name="connsiteY406" fmla="*/ 6858000 h 6858000"/>
              <a:gd name="connsiteX407" fmla="*/ 2314492 w 7467600"/>
              <a:gd name="connsiteY407" fmla="*/ 6858000 h 6858000"/>
              <a:gd name="connsiteX408" fmla="*/ 2288095 w 7467600"/>
              <a:gd name="connsiteY408" fmla="*/ 6818030 h 6858000"/>
              <a:gd name="connsiteX409" fmla="*/ 2272768 w 7467600"/>
              <a:gd name="connsiteY409" fmla="*/ 6795822 h 6858000"/>
              <a:gd name="connsiteX410" fmla="*/ 2182715 w 7467600"/>
              <a:gd name="connsiteY410" fmla="*/ 6675071 h 6858000"/>
              <a:gd name="connsiteX411" fmla="*/ 2032061 w 7467600"/>
              <a:gd name="connsiteY411" fmla="*/ 6541380 h 6858000"/>
              <a:gd name="connsiteX412" fmla="*/ 2257220 w 7467600"/>
              <a:gd name="connsiteY412" fmla="*/ 6826257 h 6858000"/>
              <a:gd name="connsiteX413" fmla="*/ 2281324 w 7467600"/>
              <a:gd name="connsiteY413" fmla="*/ 6858000 h 6858000"/>
              <a:gd name="connsiteX414" fmla="*/ 2242860 w 7467600"/>
              <a:gd name="connsiteY414" fmla="*/ 6858000 h 6858000"/>
              <a:gd name="connsiteX415" fmla="*/ 2232818 w 7467600"/>
              <a:gd name="connsiteY415" fmla="*/ 6844926 h 6858000"/>
              <a:gd name="connsiteX416" fmla="*/ 1990172 w 7467600"/>
              <a:gd name="connsiteY416" fmla="*/ 6542121 h 6858000"/>
              <a:gd name="connsiteX417" fmla="*/ 2124090 w 7467600"/>
              <a:gd name="connsiteY417" fmla="*/ 6761017 h 6858000"/>
              <a:gd name="connsiteX418" fmla="*/ 2200380 w 7467600"/>
              <a:gd name="connsiteY418" fmla="*/ 6858000 h 6858000"/>
              <a:gd name="connsiteX419" fmla="*/ 2147507 w 7467600"/>
              <a:gd name="connsiteY419" fmla="*/ 6858000 h 6858000"/>
              <a:gd name="connsiteX420" fmla="*/ 2070668 w 7467600"/>
              <a:gd name="connsiteY420" fmla="*/ 6761520 h 6858000"/>
              <a:gd name="connsiteX421" fmla="*/ 1975142 w 7467600"/>
              <a:gd name="connsiteY421" fmla="*/ 6585570 h 6858000"/>
              <a:gd name="connsiteX422" fmla="*/ 2050035 w 7467600"/>
              <a:gd name="connsiteY422" fmla="*/ 6813345 h 6858000"/>
              <a:gd name="connsiteX423" fmla="*/ 2063025 w 7467600"/>
              <a:gd name="connsiteY423" fmla="*/ 6858000 h 6858000"/>
              <a:gd name="connsiteX424" fmla="*/ 2021675 w 7467600"/>
              <a:gd name="connsiteY424" fmla="*/ 6858000 h 6858000"/>
              <a:gd name="connsiteX425" fmla="*/ 2019308 w 7467600"/>
              <a:gd name="connsiteY425" fmla="*/ 6847118 h 6858000"/>
              <a:gd name="connsiteX426" fmla="*/ 1938835 w 7467600"/>
              <a:gd name="connsiteY426" fmla="*/ 6551160 h 6858000"/>
              <a:gd name="connsiteX427" fmla="*/ 1953230 w 7467600"/>
              <a:gd name="connsiteY427" fmla="*/ 6759699 h 6858000"/>
              <a:gd name="connsiteX428" fmla="*/ 1956763 w 7467600"/>
              <a:gd name="connsiteY428" fmla="*/ 6778191 h 6858000"/>
              <a:gd name="connsiteX429" fmla="*/ 1967925 w 7467600"/>
              <a:gd name="connsiteY429" fmla="*/ 6858000 h 6858000"/>
              <a:gd name="connsiteX430" fmla="*/ 1936622 w 7467600"/>
              <a:gd name="connsiteY430" fmla="*/ 6858000 h 6858000"/>
              <a:gd name="connsiteX431" fmla="*/ 1926261 w 7467600"/>
              <a:gd name="connsiteY431" fmla="*/ 6784064 h 6858000"/>
              <a:gd name="connsiteX432" fmla="*/ 1922724 w 7467600"/>
              <a:gd name="connsiteY432" fmla="*/ 6765577 h 6858000"/>
              <a:gd name="connsiteX433" fmla="*/ 1904650 w 7467600"/>
              <a:gd name="connsiteY433" fmla="*/ 6639616 h 6858000"/>
              <a:gd name="connsiteX434" fmla="*/ 1885273 w 7467600"/>
              <a:gd name="connsiteY434" fmla="*/ 6858000 h 6858000"/>
              <a:gd name="connsiteX435" fmla="*/ 1854363 w 7467600"/>
              <a:gd name="connsiteY435" fmla="*/ 6858000 h 6858000"/>
              <a:gd name="connsiteX436" fmla="*/ 1880391 w 7467600"/>
              <a:gd name="connsiteY436" fmla="*/ 6603796 h 6858000"/>
              <a:gd name="connsiteX437" fmla="*/ 1818273 w 7467600"/>
              <a:gd name="connsiteY437" fmla="*/ 6715729 h 6858000"/>
              <a:gd name="connsiteX438" fmla="*/ 1794691 w 7467600"/>
              <a:gd name="connsiteY438" fmla="*/ 6843239 h 6858000"/>
              <a:gd name="connsiteX439" fmla="*/ 1794914 w 7467600"/>
              <a:gd name="connsiteY439" fmla="*/ 6858000 h 6858000"/>
              <a:gd name="connsiteX440" fmla="*/ 1746128 w 7467600"/>
              <a:gd name="connsiteY440" fmla="*/ 6858000 h 6858000"/>
              <a:gd name="connsiteX441" fmla="*/ 1753934 w 7467600"/>
              <a:gd name="connsiteY441" fmla="*/ 6724796 h 6858000"/>
              <a:gd name="connsiteX442" fmla="*/ 1792053 w 7467600"/>
              <a:gd name="connsiteY442" fmla="*/ 6572396 h 6858000"/>
              <a:gd name="connsiteX443" fmla="*/ 1862248 w 7467600"/>
              <a:gd name="connsiteY443" fmla="*/ 6266397 h 6858000"/>
              <a:gd name="connsiteX444" fmla="*/ 1862250 w 7467600"/>
              <a:gd name="connsiteY444" fmla="*/ 6033531 h 6858000"/>
              <a:gd name="connsiteX445" fmla="*/ 1211999 w 7467600"/>
              <a:gd name="connsiteY445" fmla="*/ 6683610 h 6858000"/>
              <a:gd name="connsiteX446" fmla="*/ 1213266 w 7467600"/>
              <a:gd name="connsiteY446" fmla="*/ 6691947 h 6858000"/>
              <a:gd name="connsiteX447" fmla="*/ 1203370 w 7467600"/>
              <a:gd name="connsiteY447" fmla="*/ 6850676 h 6858000"/>
              <a:gd name="connsiteX448" fmla="*/ 1203671 w 7467600"/>
              <a:gd name="connsiteY448" fmla="*/ 6858000 h 6858000"/>
              <a:gd name="connsiteX449" fmla="*/ 1143180 w 7467600"/>
              <a:gd name="connsiteY449" fmla="*/ 6858000 h 6858000"/>
              <a:gd name="connsiteX450" fmla="*/ 1142176 w 7467600"/>
              <a:gd name="connsiteY450" fmla="*/ 6766045 h 6858000"/>
              <a:gd name="connsiteX451" fmla="*/ 1067484 w 7467600"/>
              <a:gd name="connsiteY451" fmla="*/ 6858000 h 6858000"/>
              <a:gd name="connsiteX452" fmla="*/ 953928 w 7467600"/>
              <a:gd name="connsiteY452" fmla="*/ 6858000 h 6858000"/>
              <a:gd name="connsiteX453" fmla="*/ 959715 w 7467600"/>
              <a:gd name="connsiteY453" fmla="*/ 6850185 h 6858000"/>
              <a:gd name="connsiteX454" fmla="*/ 1483788 w 7467600"/>
              <a:gd name="connsiteY454" fmla="*/ 6259174 h 6858000"/>
              <a:gd name="connsiteX455" fmla="*/ 1100671 w 7467600"/>
              <a:gd name="connsiteY455" fmla="*/ 6252137 h 6858000"/>
              <a:gd name="connsiteX456" fmla="*/ 1090144 w 7467600"/>
              <a:gd name="connsiteY456" fmla="*/ 6256748 h 6858000"/>
              <a:gd name="connsiteX457" fmla="*/ 1095872 w 7467600"/>
              <a:gd name="connsiteY457" fmla="*/ 6271892 h 6858000"/>
              <a:gd name="connsiteX458" fmla="*/ 262785 w 7467600"/>
              <a:gd name="connsiteY458" fmla="*/ 6845450 h 6858000"/>
              <a:gd name="connsiteX459" fmla="*/ 209968 w 7467600"/>
              <a:gd name="connsiteY459" fmla="*/ 6770713 h 6858000"/>
              <a:gd name="connsiteX460" fmla="*/ 873460 w 7467600"/>
              <a:gd name="connsiteY460" fmla="*/ 6253768 h 6858000"/>
              <a:gd name="connsiteX461" fmla="*/ 192686 w 7467600"/>
              <a:gd name="connsiteY461" fmla="*/ 5849257 h 6858000"/>
              <a:gd name="connsiteX462" fmla="*/ 4696 w 7467600"/>
              <a:gd name="connsiteY462" fmla="*/ 5697668 h 6858000"/>
              <a:gd name="connsiteX463" fmla="*/ 0 w 7467600"/>
              <a:gd name="connsiteY463" fmla="*/ 5689984 h 6858000"/>
              <a:gd name="connsiteX464" fmla="*/ 0 w 7467600"/>
              <a:gd name="connsiteY464" fmla="*/ 5513472 h 6858000"/>
              <a:gd name="connsiteX465" fmla="*/ 174101 w 7467600"/>
              <a:gd name="connsiteY465" fmla="*/ 5620277 h 6858000"/>
              <a:gd name="connsiteX466" fmla="*/ 891800 w 7467600"/>
              <a:gd name="connsiteY466" fmla="*/ 6036935 h 6858000"/>
              <a:gd name="connsiteX467" fmla="*/ 1072219 w 7467600"/>
              <a:gd name="connsiteY467" fmla="*/ 6169443 h 6858000"/>
              <a:gd name="connsiteX468" fmla="*/ 1074117 w 7467600"/>
              <a:gd name="connsiteY468" fmla="*/ 6170301 h 6858000"/>
              <a:gd name="connsiteX469" fmla="*/ 1083114 w 7467600"/>
              <a:gd name="connsiteY469" fmla="*/ 6174131 h 6858000"/>
              <a:gd name="connsiteX470" fmla="*/ 1543010 w 7467600"/>
              <a:gd name="connsiteY470" fmla="*/ 6191140 h 6858000"/>
              <a:gd name="connsiteX471" fmla="*/ 1551080 w 7467600"/>
              <a:gd name="connsiteY471" fmla="*/ 6195006 h 6858000"/>
              <a:gd name="connsiteX472" fmla="*/ 2345443 w 7467600"/>
              <a:gd name="connsiteY472" fmla="*/ 5549882 h 6858000"/>
              <a:gd name="connsiteX473" fmla="*/ 1721499 w 7467600"/>
              <a:gd name="connsiteY473" fmla="*/ 5599969 h 6858000"/>
              <a:gd name="connsiteX474" fmla="*/ 767716 w 7467600"/>
              <a:gd name="connsiteY474" fmla="*/ 5472768 h 6858000"/>
              <a:gd name="connsiteX475" fmla="*/ 722147 w 7467600"/>
              <a:gd name="connsiteY475" fmla="*/ 5393091 h 6858000"/>
              <a:gd name="connsiteX476" fmla="*/ 1485552 w 7467600"/>
              <a:gd name="connsiteY476" fmla="*/ 5313202 h 6858000"/>
              <a:gd name="connsiteX477" fmla="*/ 2143004 w 7467600"/>
              <a:gd name="connsiteY477" fmla="*/ 5402420 h 6858000"/>
              <a:gd name="connsiteX478" fmla="*/ 1933391 w 7467600"/>
              <a:gd name="connsiteY478" fmla="*/ 5156971 h 6858000"/>
              <a:gd name="connsiteX479" fmla="*/ 1827118 w 7467600"/>
              <a:gd name="connsiteY479" fmla="*/ 4968410 h 6858000"/>
              <a:gd name="connsiteX480" fmla="*/ 1837349 w 7467600"/>
              <a:gd name="connsiteY480" fmla="*/ 4956357 h 6858000"/>
              <a:gd name="connsiteX481" fmla="*/ 2162835 w 7467600"/>
              <a:gd name="connsiteY481" fmla="*/ 5187853 h 6858000"/>
              <a:gd name="connsiteX482" fmla="*/ 2257167 w 7467600"/>
              <a:gd name="connsiteY482" fmla="*/ 5462123 h 6858000"/>
              <a:gd name="connsiteX483" fmla="*/ 2261598 w 7467600"/>
              <a:gd name="connsiteY483" fmla="*/ 5467998 h 6858000"/>
              <a:gd name="connsiteX484" fmla="*/ 2437177 w 7467600"/>
              <a:gd name="connsiteY484" fmla="*/ 5479608 h 6858000"/>
              <a:gd name="connsiteX485" fmla="*/ 2445247 w 7467600"/>
              <a:gd name="connsiteY485" fmla="*/ 5483476 h 6858000"/>
              <a:gd name="connsiteX486" fmla="*/ 2743626 w 7467600"/>
              <a:gd name="connsiteY486" fmla="*/ 5304819 h 6858000"/>
              <a:gd name="connsiteX487" fmla="*/ 3048102 w 7467600"/>
              <a:gd name="connsiteY487" fmla="*/ 5150595 h 6858000"/>
              <a:gd name="connsiteX488" fmla="*/ 1799414 w 7467600"/>
              <a:gd name="connsiteY488" fmla="*/ 4694732 h 6858000"/>
              <a:gd name="connsiteX489" fmla="*/ 1771735 w 7467600"/>
              <a:gd name="connsiteY489" fmla="*/ 4619929 h 6858000"/>
              <a:gd name="connsiteX490" fmla="*/ 3104273 w 7467600"/>
              <a:gd name="connsiteY490" fmla="*/ 5076159 h 6858000"/>
              <a:gd name="connsiteX491" fmla="*/ 3113245 w 7467600"/>
              <a:gd name="connsiteY491" fmla="*/ 5090705 h 6858000"/>
              <a:gd name="connsiteX492" fmla="*/ 3126294 w 7467600"/>
              <a:gd name="connsiteY492" fmla="*/ 5114400 h 6858000"/>
              <a:gd name="connsiteX493" fmla="*/ 3937433 w 7467600"/>
              <a:gd name="connsiteY493" fmla="*/ 4830473 h 6858000"/>
              <a:gd name="connsiteX494" fmla="*/ 3590475 w 7467600"/>
              <a:gd name="connsiteY494" fmla="*/ 4597974 h 6858000"/>
              <a:gd name="connsiteX495" fmla="*/ 3100264 w 7467600"/>
              <a:gd name="connsiteY495" fmla="*/ 4579845 h 6858000"/>
              <a:gd name="connsiteX496" fmla="*/ 2183576 w 7467600"/>
              <a:gd name="connsiteY496" fmla="*/ 4227150 h 6858000"/>
              <a:gd name="connsiteX497" fmla="*/ 2151029 w 7467600"/>
              <a:gd name="connsiteY497" fmla="*/ 4146947 h 6858000"/>
              <a:gd name="connsiteX498" fmla="*/ 3563434 w 7467600"/>
              <a:gd name="connsiteY498" fmla="*/ 4469115 h 6858000"/>
              <a:gd name="connsiteX499" fmla="*/ 3177952 w 7467600"/>
              <a:gd name="connsiteY499" fmla="*/ 3657386 h 6858000"/>
              <a:gd name="connsiteX500" fmla="*/ 3189263 w 7467600"/>
              <a:gd name="connsiteY500" fmla="*/ 3625726 h 6858000"/>
              <a:gd name="connsiteX501" fmla="*/ 3560912 w 7467600"/>
              <a:gd name="connsiteY501" fmla="*/ 4079863 h 6858000"/>
              <a:gd name="connsiteX502" fmla="*/ 3626636 w 7467600"/>
              <a:gd name="connsiteY502" fmla="*/ 4512230 h 6858000"/>
              <a:gd name="connsiteX503" fmla="*/ 3653088 w 7467600"/>
              <a:gd name="connsiteY503" fmla="*/ 4521417 h 6858000"/>
              <a:gd name="connsiteX504" fmla="*/ 3988128 w 7467600"/>
              <a:gd name="connsiteY504" fmla="*/ 4817267 h 6858000"/>
              <a:gd name="connsiteX505" fmla="*/ 4830582 w 7467600"/>
              <a:gd name="connsiteY505" fmla="*/ 4676000 h 6858000"/>
              <a:gd name="connsiteX506" fmla="*/ 4830100 w 7467600"/>
              <a:gd name="connsiteY506" fmla="*/ 4675554 h 6858000"/>
              <a:gd name="connsiteX507" fmla="*/ 4036318 w 7467600"/>
              <a:gd name="connsiteY507" fmla="*/ 4147013 h 6858000"/>
              <a:gd name="connsiteX508" fmla="*/ 3432098 w 7467600"/>
              <a:gd name="connsiteY508" fmla="*/ 3537312 h 6858000"/>
              <a:gd name="connsiteX509" fmla="*/ 3446761 w 7467600"/>
              <a:gd name="connsiteY509" fmla="*/ 3461278 h 6858000"/>
              <a:gd name="connsiteX510" fmla="*/ 4419733 w 7467600"/>
              <a:gd name="connsiteY510" fmla="*/ 3963555 h 6858000"/>
              <a:gd name="connsiteX511" fmla="*/ 4781371 w 7467600"/>
              <a:gd name="connsiteY511" fmla="*/ 4458604 h 6858000"/>
              <a:gd name="connsiteX512" fmla="*/ 4780440 w 7467600"/>
              <a:gd name="connsiteY512" fmla="*/ 4470290 h 6858000"/>
              <a:gd name="connsiteX513" fmla="*/ 4898954 w 7467600"/>
              <a:gd name="connsiteY513" fmla="*/ 4662092 h 6858000"/>
              <a:gd name="connsiteX514" fmla="*/ 4900699 w 7467600"/>
              <a:gd name="connsiteY514" fmla="*/ 4670867 h 6858000"/>
              <a:gd name="connsiteX515" fmla="*/ 5714511 w 7467600"/>
              <a:gd name="connsiteY515" fmla="*/ 4663483 h 6858000"/>
              <a:gd name="connsiteX516" fmla="*/ 5464793 w 7467600"/>
              <a:gd name="connsiteY516" fmla="*/ 4393556 h 6858000"/>
              <a:gd name="connsiteX517" fmla="*/ 5461897 w 7467600"/>
              <a:gd name="connsiteY517" fmla="*/ 4390879 h 6858000"/>
              <a:gd name="connsiteX518" fmla="*/ 4294126 w 7467600"/>
              <a:gd name="connsiteY518" fmla="*/ 3303048 h 6858000"/>
              <a:gd name="connsiteX519" fmla="*/ 4305321 w 7467600"/>
              <a:gd name="connsiteY519" fmla="*/ 3256953 h 6858000"/>
              <a:gd name="connsiteX520" fmla="*/ 4949299 w 7467600"/>
              <a:gd name="connsiteY520" fmla="*/ 3766336 h 6858000"/>
              <a:gd name="connsiteX521" fmla="*/ 5291452 w 7467600"/>
              <a:gd name="connsiteY521" fmla="*/ 4076801 h 6858000"/>
              <a:gd name="connsiteX522" fmla="*/ 5434998 w 7467600"/>
              <a:gd name="connsiteY522" fmla="*/ 4254100 h 6858000"/>
              <a:gd name="connsiteX523" fmla="*/ 5351015 w 7467600"/>
              <a:gd name="connsiteY523" fmla="*/ 3760989 h 6858000"/>
              <a:gd name="connsiteX524" fmla="*/ 5413780 w 7467600"/>
              <a:gd name="connsiteY524" fmla="*/ 2966265 h 6858000"/>
              <a:gd name="connsiteX525" fmla="*/ 5425627 w 7467600"/>
              <a:gd name="connsiteY525" fmla="*/ 2954192 h 6858000"/>
              <a:gd name="connsiteX526" fmla="*/ 6604735 w 7467600"/>
              <a:gd name="connsiteY526" fmla="*/ 2041381 h 6858000"/>
              <a:gd name="connsiteX527" fmla="*/ 7204487 w 7467600"/>
              <a:gd name="connsiteY527" fmla="*/ 2742112 h 6858000"/>
              <a:gd name="connsiteX528" fmla="*/ 7131592 w 7467600"/>
              <a:gd name="connsiteY528" fmla="*/ 2672096 h 6858000"/>
              <a:gd name="connsiteX529" fmla="*/ 6996344 w 7467600"/>
              <a:gd name="connsiteY529" fmla="*/ 2518310 h 6858000"/>
              <a:gd name="connsiteX530" fmla="*/ 6735495 w 7467600"/>
              <a:gd name="connsiteY530" fmla="*/ 2196890 h 6858000"/>
              <a:gd name="connsiteX531" fmla="*/ 6721901 w 7467600"/>
              <a:gd name="connsiteY531" fmla="*/ 2179274 h 6858000"/>
              <a:gd name="connsiteX532" fmla="*/ 6604735 w 7467600"/>
              <a:gd name="connsiteY532" fmla="*/ 2041381 h 6858000"/>
              <a:gd name="connsiteX533" fmla="*/ 6591670 w 7467600"/>
              <a:gd name="connsiteY533" fmla="*/ 1988277 h 6858000"/>
              <a:gd name="connsiteX534" fmla="*/ 6747349 w 7467600"/>
              <a:gd name="connsiteY534" fmla="*/ 2160069 h 6858000"/>
              <a:gd name="connsiteX535" fmla="*/ 6760943 w 7467600"/>
              <a:gd name="connsiteY535" fmla="*/ 2177686 h 6858000"/>
              <a:gd name="connsiteX536" fmla="*/ 7021065 w 7467600"/>
              <a:gd name="connsiteY536" fmla="*/ 2498102 h 6858000"/>
              <a:gd name="connsiteX537" fmla="*/ 7155223 w 7467600"/>
              <a:gd name="connsiteY537" fmla="*/ 2650386 h 6858000"/>
              <a:gd name="connsiteX538" fmla="*/ 7203167 w 7467600"/>
              <a:gd name="connsiteY538" fmla="*/ 2697288 h 6858000"/>
              <a:gd name="connsiteX539" fmla="*/ 6937703 w 7467600"/>
              <a:gd name="connsiteY539" fmla="*/ 2321981 h 6858000"/>
              <a:gd name="connsiteX540" fmla="*/ 6591670 w 7467600"/>
              <a:gd name="connsiteY540" fmla="*/ 1988277 h 6858000"/>
              <a:gd name="connsiteX541" fmla="*/ 5798671 w 7467600"/>
              <a:gd name="connsiteY541" fmla="*/ 1981601 h 6858000"/>
              <a:gd name="connsiteX542" fmla="*/ 5754709 w 7467600"/>
              <a:gd name="connsiteY542" fmla="*/ 2071454 h 6858000"/>
              <a:gd name="connsiteX543" fmla="*/ 5763044 w 7467600"/>
              <a:gd name="connsiteY543" fmla="*/ 2842206 h 6858000"/>
              <a:gd name="connsiteX544" fmla="*/ 5764974 w 7467600"/>
              <a:gd name="connsiteY544" fmla="*/ 2799609 h 6858000"/>
              <a:gd name="connsiteX545" fmla="*/ 5767665 w 7467600"/>
              <a:gd name="connsiteY545" fmla="*/ 2666409 h 6858000"/>
              <a:gd name="connsiteX546" fmla="*/ 5763055 w 7467600"/>
              <a:gd name="connsiteY546" fmla="*/ 2579705 h 6858000"/>
              <a:gd name="connsiteX547" fmla="*/ 5758079 w 7467600"/>
              <a:gd name="connsiteY547" fmla="*/ 2492508 h 6858000"/>
              <a:gd name="connsiteX548" fmla="*/ 5779325 w 7467600"/>
              <a:gd name="connsiteY548" fmla="*/ 2197069 h 6858000"/>
              <a:gd name="connsiteX549" fmla="*/ 5798671 w 7467600"/>
              <a:gd name="connsiteY549" fmla="*/ 1981601 h 6858000"/>
              <a:gd name="connsiteX550" fmla="*/ 5829202 w 7467600"/>
              <a:gd name="connsiteY550" fmla="*/ 1971679 h 6858000"/>
              <a:gd name="connsiteX551" fmla="*/ 5809558 w 7467600"/>
              <a:gd name="connsiteY551" fmla="*/ 2198043 h 6858000"/>
              <a:gd name="connsiteX552" fmla="*/ 5788653 w 7467600"/>
              <a:gd name="connsiteY552" fmla="*/ 2489430 h 6858000"/>
              <a:gd name="connsiteX553" fmla="*/ 5793439 w 7467600"/>
              <a:gd name="connsiteY553" fmla="*/ 2575235 h 6858000"/>
              <a:gd name="connsiteX554" fmla="*/ 5796837 w 7467600"/>
              <a:gd name="connsiteY554" fmla="*/ 2637633 h 6858000"/>
              <a:gd name="connsiteX555" fmla="*/ 5818614 w 7467600"/>
              <a:gd name="connsiteY555" fmla="*/ 2473055 h 6858000"/>
              <a:gd name="connsiteX556" fmla="*/ 5829202 w 7467600"/>
              <a:gd name="connsiteY556" fmla="*/ 1971679 h 6858000"/>
              <a:gd name="connsiteX557" fmla="*/ 5911389 w 7467600"/>
              <a:gd name="connsiteY557" fmla="*/ 1898371 h 6858000"/>
              <a:gd name="connsiteX558" fmla="*/ 6237627 w 7467600"/>
              <a:gd name="connsiteY558" fmla="*/ 2231921 h 6858000"/>
              <a:gd name="connsiteX559" fmla="*/ 5911389 w 7467600"/>
              <a:gd name="connsiteY559" fmla="*/ 1898371 h 6858000"/>
              <a:gd name="connsiteX560" fmla="*/ 6944437 w 7467600"/>
              <a:gd name="connsiteY560" fmla="*/ 1575402 h 6858000"/>
              <a:gd name="connsiteX561" fmla="*/ 6304730 w 7467600"/>
              <a:gd name="connsiteY561" fmla="*/ 1766654 h 6858000"/>
              <a:gd name="connsiteX562" fmla="*/ 6944437 w 7467600"/>
              <a:gd name="connsiteY562" fmla="*/ 1575402 h 6858000"/>
              <a:gd name="connsiteX563" fmla="*/ 7019523 w 7467600"/>
              <a:gd name="connsiteY563" fmla="*/ 1519450 h 6858000"/>
              <a:gd name="connsiteX564" fmla="*/ 6298091 w 7467600"/>
              <a:gd name="connsiteY564" fmla="*/ 1737122 h 6858000"/>
              <a:gd name="connsiteX565" fmla="*/ 7019523 w 7467600"/>
              <a:gd name="connsiteY565" fmla="*/ 1519450 h 6858000"/>
              <a:gd name="connsiteX566" fmla="*/ 2399523 w 7467600"/>
              <a:gd name="connsiteY566" fmla="*/ 1428234 h 6858000"/>
              <a:gd name="connsiteX567" fmla="*/ 2224982 w 7467600"/>
              <a:gd name="connsiteY567" fmla="*/ 1826201 h 6858000"/>
              <a:gd name="connsiteX568" fmla="*/ 2096099 w 7467600"/>
              <a:gd name="connsiteY568" fmla="*/ 2345900 h 6858000"/>
              <a:gd name="connsiteX569" fmla="*/ 2283317 w 7467600"/>
              <a:gd name="connsiteY569" fmla="*/ 1796925 h 6858000"/>
              <a:gd name="connsiteX570" fmla="*/ 2399523 w 7467600"/>
              <a:gd name="connsiteY570" fmla="*/ 1428234 h 6858000"/>
              <a:gd name="connsiteX571" fmla="*/ 2448558 w 7467600"/>
              <a:gd name="connsiteY571" fmla="*/ 1373435 h 6858000"/>
              <a:gd name="connsiteX572" fmla="*/ 2312521 w 7467600"/>
              <a:gd name="connsiteY572" fmla="*/ 1806140 h 6858000"/>
              <a:gd name="connsiteX573" fmla="*/ 2127533 w 7467600"/>
              <a:gd name="connsiteY573" fmla="*/ 2348380 h 6858000"/>
              <a:gd name="connsiteX574" fmla="*/ 2358080 w 7467600"/>
              <a:gd name="connsiteY574" fmla="*/ 1866134 h 6858000"/>
              <a:gd name="connsiteX575" fmla="*/ 2407436 w 7467600"/>
              <a:gd name="connsiteY575" fmla="*/ 1651070 h 6858000"/>
              <a:gd name="connsiteX576" fmla="*/ 2448558 w 7467600"/>
              <a:gd name="connsiteY576" fmla="*/ 1373435 h 6858000"/>
              <a:gd name="connsiteX577" fmla="*/ 278707 w 7467600"/>
              <a:gd name="connsiteY577" fmla="*/ 1352270 h 6858000"/>
              <a:gd name="connsiteX578" fmla="*/ 321570 w 7467600"/>
              <a:gd name="connsiteY578" fmla="*/ 1861610 h 6858000"/>
              <a:gd name="connsiteX579" fmla="*/ 294281 w 7467600"/>
              <a:gd name="connsiteY579" fmla="*/ 1440658 h 6858000"/>
              <a:gd name="connsiteX580" fmla="*/ 278707 w 7467600"/>
              <a:gd name="connsiteY580" fmla="*/ 1352270 h 6858000"/>
              <a:gd name="connsiteX581" fmla="*/ 1423821 w 7467600"/>
              <a:gd name="connsiteY581" fmla="*/ 1351958 h 6858000"/>
              <a:gd name="connsiteX582" fmla="*/ 1638521 w 7467600"/>
              <a:gd name="connsiteY582" fmla="*/ 1908470 h 6858000"/>
              <a:gd name="connsiteX583" fmla="*/ 1754199 w 7467600"/>
              <a:gd name="connsiteY583" fmla="*/ 2149284 h 6858000"/>
              <a:gd name="connsiteX584" fmla="*/ 1908359 w 7467600"/>
              <a:gd name="connsiteY584" fmla="*/ 2364988 h 6858000"/>
              <a:gd name="connsiteX585" fmla="*/ 1647661 w 7467600"/>
              <a:gd name="connsiteY585" fmla="*/ 1825945 h 6858000"/>
              <a:gd name="connsiteX586" fmla="*/ 1423821 w 7467600"/>
              <a:gd name="connsiteY586" fmla="*/ 1351958 h 6858000"/>
              <a:gd name="connsiteX587" fmla="*/ 1431890 w 7467600"/>
              <a:gd name="connsiteY587" fmla="*/ 1306475 h 6858000"/>
              <a:gd name="connsiteX588" fmla="*/ 1507597 w 7467600"/>
              <a:gd name="connsiteY588" fmla="*/ 1446132 h 6858000"/>
              <a:gd name="connsiteX589" fmla="*/ 1674586 w 7467600"/>
              <a:gd name="connsiteY589" fmla="*/ 1813832 h 6858000"/>
              <a:gd name="connsiteX590" fmla="*/ 1815950 w 7467600"/>
              <a:gd name="connsiteY590" fmla="*/ 2128564 h 6858000"/>
              <a:gd name="connsiteX591" fmla="*/ 1984242 w 7467600"/>
              <a:gd name="connsiteY591" fmla="*/ 2430829 h 6858000"/>
              <a:gd name="connsiteX592" fmla="*/ 2014023 w 7467600"/>
              <a:gd name="connsiteY592" fmla="*/ 2450995 h 6858000"/>
              <a:gd name="connsiteX593" fmla="*/ 1747337 w 7467600"/>
              <a:gd name="connsiteY593" fmla="*/ 1855264 h 6858000"/>
              <a:gd name="connsiteX594" fmla="*/ 1533749 w 7467600"/>
              <a:gd name="connsiteY594" fmla="*/ 1478656 h 6858000"/>
              <a:gd name="connsiteX595" fmla="*/ 1431890 w 7467600"/>
              <a:gd name="connsiteY595" fmla="*/ 1306475 h 6858000"/>
              <a:gd name="connsiteX596" fmla="*/ 5052692 w 7467600"/>
              <a:gd name="connsiteY596" fmla="*/ 1292994 h 6858000"/>
              <a:gd name="connsiteX597" fmla="*/ 5200661 w 7467600"/>
              <a:gd name="connsiteY597" fmla="*/ 1635186 h 6858000"/>
              <a:gd name="connsiteX598" fmla="*/ 5297138 w 7467600"/>
              <a:gd name="connsiteY598" fmla="*/ 1906351 h 6858000"/>
              <a:gd name="connsiteX599" fmla="*/ 5052692 w 7467600"/>
              <a:gd name="connsiteY599" fmla="*/ 1292994 h 6858000"/>
              <a:gd name="connsiteX600" fmla="*/ 5009948 w 7467600"/>
              <a:gd name="connsiteY600" fmla="*/ 1273619 h 6858000"/>
              <a:gd name="connsiteX601" fmla="*/ 5121777 w 7467600"/>
              <a:gd name="connsiteY601" fmla="*/ 1654213 h 6858000"/>
              <a:gd name="connsiteX602" fmla="*/ 5293545 w 7467600"/>
              <a:gd name="connsiteY602" fmla="*/ 2072247 h 6858000"/>
              <a:gd name="connsiteX603" fmla="*/ 5294042 w 7467600"/>
              <a:gd name="connsiteY603" fmla="*/ 2065019 h 6858000"/>
              <a:gd name="connsiteX604" fmla="*/ 5171936 w 7467600"/>
              <a:gd name="connsiteY604" fmla="*/ 1647613 h 6858000"/>
              <a:gd name="connsiteX605" fmla="*/ 5009948 w 7467600"/>
              <a:gd name="connsiteY605" fmla="*/ 1273619 h 6858000"/>
              <a:gd name="connsiteX606" fmla="*/ 655236 w 7467600"/>
              <a:gd name="connsiteY606" fmla="*/ 1268632 h 6858000"/>
              <a:gd name="connsiteX607" fmla="*/ 839521 w 7467600"/>
              <a:gd name="connsiteY607" fmla="*/ 1685315 h 6858000"/>
              <a:gd name="connsiteX608" fmla="*/ 1109416 w 7467600"/>
              <a:gd name="connsiteY608" fmla="*/ 2061663 h 6858000"/>
              <a:gd name="connsiteX609" fmla="*/ 1298300 w 7467600"/>
              <a:gd name="connsiteY609" fmla="*/ 2247742 h 6858000"/>
              <a:gd name="connsiteX610" fmla="*/ 1125871 w 7467600"/>
              <a:gd name="connsiteY610" fmla="*/ 1989513 h 6858000"/>
              <a:gd name="connsiteX611" fmla="*/ 981574 w 7467600"/>
              <a:gd name="connsiteY611" fmla="*/ 1783157 h 6858000"/>
              <a:gd name="connsiteX612" fmla="*/ 922198 w 7467600"/>
              <a:gd name="connsiteY612" fmla="*/ 1677437 h 6858000"/>
              <a:gd name="connsiteX613" fmla="*/ 869293 w 7467600"/>
              <a:gd name="connsiteY613" fmla="*/ 1583214 h 6858000"/>
              <a:gd name="connsiteX614" fmla="*/ 751431 w 7467600"/>
              <a:gd name="connsiteY614" fmla="*/ 1405731 h 6858000"/>
              <a:gd name="connsiteX615" fmla="*/ 655236 w 7467600"/>
              <a:gd name="connsiteY615" fmla="*/ 1268632 h 6858000"/>
              <a:gd name="connsiteX616" fmla="*/ 6516292 w 7467600"/>
              <a:gd name="connsiteY616" fmla="*/ 1263064 h 6858000"/>
              <a:gd name="connsiteX617" fmla="*/ 5736320 w 7467600"/>
              <a:gd name="connsiteY617" fmla="*/ 1501803 h 6858000"/>
              <a:gd name="connsiteX618" fmla="*/ 6516292 w 7467600"/>
              <a:gd name="connsiteY618" fmla="*/ 1263064 h 6858000"/>
              <a:gd name="connsiteX619" fmla="*/ 291466 w 7467600"/>
              <a:gd name="connsiteY619" fmla="*/ 1250369 h 6858000"/>
              <a:gd name="connsiteX620" fmla="*/ 323180 w 7467600"/>
              <a:gd name="connsiteY620" fmla="*/ 1435283 h 6858000"/>
              <a:gd name="connsiteX621" fmla="*/ 349381 w 7467600"/>
              <a:gd name="connsiteY621" fmla="*/ 1875041 h 6858000"/>
              <a:gd name="connsiteX622" fmla="*/ 374363 w 7467600"/>
              <a:gd name="connsiteY622" fmla="*/ 1506494 h 6858000"/>
              <a:gd name="connsiteX623" fmla="*/ 302168 w 7467600"/>
              <a:gd name="connsiteY623" fmla="*/ 1274495 h 6858000"/>
              <a:gd name="connsiteX624" fmla="*/ 291466 w 7467600"/>
              <a:gd name="connsiteY624" fmla="*/ 1250369 h 6858000"/>
              <a:gd name="connsiteX625" fmla="*/ 678222 w 7467600"/>
              <a:gd name="connsiteY625" fmla="*/ 1248670 h 6858000"/>
              <a:gd name="connsiteX626" fmla="*/ 775536 w 7467600"/>
              <a:gd name="connsiteY626" fmla="*/ 1388015 h 6858000"/>
              <a:gd name="connsiteX627" fmla="*/ 894529 w 7467600"/>
              <a:gd name="connsiteY627" fmla="*/ 1567739 h 6858000"/>
              <a:gd name="connsiteX628" fmla="*/ 948000 w 7467600"/>
              <a:gd name="connsiteY628" fmla="*/ 1663088 h 6858000"/>
              <a:gd name="connsiteX629" fmla="*/ 1006812 w 7467600"/>
              <a:gd name="connsiteY629" fmla="*/ 1767683 h 6858000"/>
              <a:gd name="connsiteX630" fmla="*/ 1149133 w 7467600"/>
              <a:gd name="connsiteY630" fmla="*/ 1971513 h 6858000"/>
              <a:gd name="connsiteX631" fmla="*/ 1333952 w 7467600"/>
              <a:gd name="connsiteY631" fmla="*/ 2251620 h 6858000"/>
              <a:gd name="connsiteX632" fmla="*/ 1337329 w 7467600"/>
              <a:gd name="connsiteY632" fmla="*/ 2258350 h 6858000"/>
              <a:gd name="connsiteX633" fmla="*/ 1014726 w 7467600"/>
              <a:gd name="connsiteY633" fmla="*/ 1615556 h 6858000"/>
              <a:gd name="connsiteX634" fmla="*/ 678222 w 7467600"/>
              <a:gd name="connsiteY634" fmla="*/ 1248670 h 6858000"/>
              <a:gd name="connsiteX635" fmla="*/ 6691602 w 7467600"/>
              <a:gd name="connsiteY635" fmla="*/ 1140573 h 6858000"/>
              <a:gd name="connsiteX636" fmla="*/ 6571100 w 7467600"/>
              <a:gd name="connsiteY636" fmla="*/ 1183662 h 6858000"/>
              <a:gd name="connsiteX637" fmla="*/ 6241687 w 7467600"/>
              <a:gd name="connsiteY637" fmla="*/ 1257600 h 6858000"/>
              <a:gd name="connsiteX638" fmla="*/ 5693009 w 7467600"/>
              <a:gd name="connsiteY638" fmla="*/ 1478256 h 6858000"/>
              <a:gd name="connsiteX639" fmla="*/ 6548420 w 7467600"/>
              <a:gd name="connsiteY639" fmla="*/ 1214599 h 6858000"/>
              <a:gd name="connsiteX640" fmla="*/ 6605473 w 7467600"/>
              <a:gd name="connsiteY640" fmla="*/ 1184686 h 6858000"/>
              <a:gd name="connsiteX641" fmla="*/ 6691602 w 7467600"/>
              <a:gd name="connsiteY641" fmla="*/ 1140573 h 6858000"/>
              <a:gd name="connsiteX642" fmla="*/ 4002475 w 7467600"/>
              <a:gd name="connsiteY642" fmla="*/ 1037802 h 6858000"/>
              <a:gd name="connsiteX643" fmla="*/ 4000324 w 7467600"/>
              <a:gd name="connsiteY643" fmla="*/ 1039362 h 6858000"/>
              <a:gd name="connsiteX644" fmla="*/ 4002862 w 7467600"/>
              <a:gd name="connsiteY644" fmla="*/ 1042866 h 6858000"/>
              <a:gd name="connsiteX645" fmla="*/ 4002475 w 7467600"/>
              <a:gd name="connsiteY645" fmla="*/ 1037802 h 6858000"/>
              <a:gd name="connsiteX646" fmla="*/ 506322 w 7467600"/>
              <a:gd name="connsiteY646" fmla="*/ 1020997 h 6858000"/>
              <a:gd name="connsiteX647" fmla="*/ 533068 w 7467600"/>
              <a:gd name="connsiteY647" fmla="*/ 1029409 h 6858000"/>
              <a:gd name="connsiteX648" fmla="*/ 1232525 w 7467600"/>
              <a:gd name="connsiteY648" fmla="*/ 1804675 h 6858000"/>
              <a:gd name="connsiteX649" fmla="*/ 1388858 w 7467600"/>
              <a:gd name="connsiteY649" fmla="*/ 2368011 h 6858000"/>
              <a:gd name="connsiteX650" fmla="*/ 1384098 w 7467600"/>
              <a:gd name="connsiteY650" fmla="*/ 2378125 h 6858000"/>
              <a:gd name="connsiteX651" fmla="*/ 1425393 w 7467600"/>
              <a:gd name="connsiteY651" fmla="*/ 2589124 h 6858000"/>
              <a:gd name="connsiteX652" fmla="*/ 1424001 w 7467600"/>
              <a:gd name="connsiteY652" fmla="*/ 2597541 h 6858000"/>
              <a:gd name="connsiteX653" fmla="*/ 2152729 w 7467600"/>
              <a:gd name="connsiteY653" fmla="*/ 2864487 h 6858000"/>
              <a:gd name="connsiteX654" fmla="*/ 2020609 w 7467600"/>
              <a:gd name="connsiteY654" fmla="*/ 2539671 h 6858000"/>
              <a:gd name="connsiteX655" fmla="*/ 2018920 w 7467600"/>
              <a:gd name="connsiteY655" fmla="*/ 2536309 h 6858000"/>
              <a:gd name="connsiteX656" fmla="*/ 1342441 w 7467600"/>
              <a:gd name="connsiteY656" fmla="*/ 1173017 h 6858000"/>
              <a:gd name="connsiteX657" fmla="*/ 1367925 w 7467600"/>
              <a:gd name="connsiteY657" fmla="*/ 1135648 h 6858000"/>
              <a:gd name="connsiteX658" fmla="*/ 1771401 w 7467600"/>
              <a:gd name="connsiteY658" fmla="*/ 1806673 h 6858000"/>
              <a:gd name="connsiteX659" fmla="*/ 1972385 w 7467600"/>
              <a:gd name="connsiteY659" fmla="*/ 2198735 h 6858000"/>
              <a:gd name="connsiteX660" fmla="*/ 2040892 w 7467600"/>
              <a:gd name="connsiteY660" fmla="*/ 2405205 h 6858000"/>
              <a:gd name="connsiteX661" fmla="*/ 2131689 w 7467600"/>
              <a:gd name="connsiteY661" fmla="*/ 1936926 h 6858000"/>
              <a:gd name="connsiteX662" fmla="*/ 2454820 w 7467600"/>
              <a:gd name="connsiteY662" fmla="*/ 1248808 h 6858000"/>
              <a:gd name="connsiteX663" fmla="*/ 2492512 w 7467600"/>
              <a:gd name="connsiteY663" fmla="*/ 1302920 h 6858000"/>
              <a:gd name="connsiteX664" fmla="*/ 2081216 w 7467600"/>
              <a:gd name="connsiteY664" fmla="*/ 2527513 h 6858000"/>
              <a:gd name="connsiteX665" fmla="*/ 2081211 w 7467600"/>
              <a:gd name="connsiteY665" fmla="*/ 2528916 h 6858000"/>
              <a:gd name="connsiteX666" fmla="*/ 2199067 w 7467600"/>
              <a:gd name="connsiteY666" fmla="*/ 2884061 h 6858000"/>
              <a:gd name="connsiteX667" fmla="*/ 3192586 w 7467600"/>
              <a:gd name="connsiteY667" fmla="*/ 3411496 h 6858000"/>
              <a:gd name="connsiteX668" fmla="*/ 3182620 w 7467600"/>
              <a:gd name="connsiteY668" fmla="*/ 3483279 h 6858000"/>
              <a:gd name="connsiteX669" fmla="*/ 2435119 w 7467600"/>
              <a:gd name="connsiteY669" fmla="*/ 3080173 h 6858000"/>
              <a:gd name="connsiteX670" fmla="*/ 2410152 w 7467600"/>
              <a:gd name="connsiteY670" fmla="*/ 3063751 h 6858000"/>
              <a:gd name="connsiteX671" fmla="*/ 2408099 w 7467600"/>
              <a:gd name="connsiteY671" fmla="*/ 3064403 h 6858000"/>
              <a:gd name="connsiteX672" fmla="*/ 2407218 w 7467600"/>
              <a:gd name="connsiteY672" fmla="*/ 3070324 h 6858000"/>
              <a:gd name="connsiteX673" fmla="*/ 2380138 w 7467600"/>
              <a:gd name="connsiteY673" fmla="*/ 3099341 h 6858000"/>
              <a:gd name="connsiteX674" fmla="*/ 1765923 w 7467600"/>
              <a:gd name="connsiteY674" fmla="*/ 3581043 h 6858000"/>
              <a:gd name="connsiteX675" fmla="*/ 1702258 w 7467600"/>
              <a:gd name="connsiteY675" fmla="*/ 3612286 h 6858000"/>
              <a:gd name="connsiteX676" fmla="*/ 1538370 w 7467600"/>
              <a:gd name="connsiteY676" fmla="*/ 3811804 h 6858000"/>
              <a:gd name="connsiteX677" fmla="*/ 542867 w 7467600"/>
              <a:gd name="connsiteY677" fmla="*/ 4944092 h 6858000"/>
              <a:gd name="connsiteX678" fmla="*/ 515800 w 7467600"/>
              <a:gd name="connsiteY678" fmla="*/ 4862180 h 6858000"/>
              <a:gd name="connsiteX679" fmla="*/ 909145 w 7467600"/>
              <a:gd name="connsiteY679" fmla="*/ 4199225 h 6858000"/>
              <a:gd name="connsiteX680" fmla="*/ 1214067 w 7467600"/>
              <a:gd name="connsiteY680" fmla="*/ 3908561 h 6858000"/>
              <a:gd name="connsiteX681" fmla="*/ 640967 w 7467600"/>
              <a:gd name="connsiteY681" fmla="*/ 4105601 h 6858000"/>
              <a:gd name="connsiteX682" fmla="*/ 112563 w 7467600"/>
              <a:gd name="connsiteY682" fmla="*/ 4396952 h 6858000"/>
              <a:gd name="connsiteX683" fmla="*/ 0 w 7467600"/>
              <a:gd name="connsiteY683" fmla="*/ 4466006 h 6858000"/>
              <a:gd name="connsiteX684" fmla="*/ 0 w 7467600"/>
              <a:gd name="connsiteY684" fmla="*/ 4233763 h 6858000"/>
              <a:gd name="connsiteX685" fmla="*/ 36881 w 7467600"/>
              <a:gd name="connsiteY685" fmla="*/ 4200118 h 6858000"/>
              <a:gd name="connsiteX686" fmla="*/ 910534 w 7467600"/>
              <a:gd name="connsiteY686" fmla="*/ 3629753 h 6858000"/>
              <a:gd name="connsiteX687" fmla="*/ 1578717 w 7467600"/>
              <a:gd name="connsiteY687" fmla="*/ 3575982 h 6858000"/>
              <a:gd name="connsiteX688" fmla="*/ 2338780 w 7467600"/>
              <a:gd name="connsiteY688" fmla="*/ 3033725 h 6858000"/>
              <a:gd name="connsiteX689" fmla="*/ 1807991 w 7467600"/>
              <a:gd name="connsiteY689" fmla="*/ 2807184 h 6858000"/>
              <a:gd name="connsiteX690" fmla="*/ 1416358 w 7467600"/>
              <a:gd name="connsiteY690" fmla="*/ 3112571 h 6858000"/>
              <a:gd name="connsiteX691" fmla="*/ 939066 w 7467600"/>
              <a:gd name="connsiteY691" fmla="*/ 3378798 h 6858000"/>
              <a:gd name="connsiteX692" fmla="*/ 115099 w 7467600"/>
              <a:gd name="connsiteY692" fmla="*/ 3607650 h 6858000"/>
              <a:gd name="connsiteX693" fmla="*/ 97284 w 7467600"/>
              <a:gd name="connsiteY693" fmla="*/ 3520393 h 6858000"/>
              <a:gd name="connsiteX694" fmla="*/ 922050 w 7467600"/>
              <a:gd name="connsiteY694" fmla="*/ 3074867 h 6858000"/>
              <a:gd name="connsiteX695" fmla="*/ 1405265 w 7467600"/>
              <a:gd name="connsiteY695" fmla="*/ 3016319 h 6858000"/>
              <a:gd name="connsiteX696" fmla="*/ 1407512 w 7467600"/>
              <a:gd name="connsiteY696" fmla="*/ 3018001 h 6858000"/>
              <a:gd name="connsiteX697" fmla="*/ 1726266 w 7467600"/>
              <a:gd name="connsiteY697" fmla="*/ 2777274 h 6858000"/>
              <a:gd name="connsiteX698" fmla="*/ 625390 w 7467600"/>
              <a:gd name="connsiteY698" fmla="*/ 2514541 h 6858000"/>
              <a:gd name="connsiteX699" fmla="*/ 619799 w 7467600"/>
              <a:gd name="connsiteY699" fmla="*/ 2527180 h 6858000"/>
              <a:gd name="connsiteX700" fmla="*/ 310030 w 7467600"/>
              <a:gd name="connsiteY700" fmla="*/ 2771818 h 6858000"/>
              <a:gd name="connsiteX701" fmla="*/ 173877 w 7467600"/>
              <a:gd name="connsiteY701" fmla="*/ 2937056 h 6858000"/>
              <a:gd name="connsiteX702" fmla="*/ 77889 w 7467600"/>
              <a:gd name="connsiteY702" fmla="*/ 3138440 h 6858000"/>
              <a:gd name="connsiteX703" fmla="*/ 0 w 7467600"/>
              <a:gd name="connsiteY703" fmla="*/ 3271395 h 6858000"/>
              <a:gd name="connsiteX704" fmla="*/ 0 w 7467600"/>
              <a:gd name="connsiteY704" fmla="*/ 3153002 h 6858000"/>
              <a:gd name="connsiteX705" fmla="*/ 2386 w 7467600"/>
              <a:gd name="connsiteY705" fmla="*/ 3149203 h 6858000"/>
              <a:gd name="connsiteX706" fmla="*/ 89753 w 7467600"/>
              <a:gd name="connsiteY706" fmla="*/ 2987702 h 6858000"/>
              <a:gd name="connsiteX707" fmla="*/ 76869 w 7467600"/>
              <a:gd name="connsiteY707" fmla="*/ 3005404 h 6858000"/>
              <a:gd name="connsiteX708" fmla="*/ 32049 w 7467600"/>
              <a:gd name="connsiteY708" fmla="*/ 3065814 h 6858000"/>
              <a:gd name="connsiteX709" fmla="*/ 0 w 7467600"/>
              <a:gd name="connsiteY709" fmla="*/ 3108744 h 6858000"/>
              <a:gd name="connsiteX710" fmla="*/ 0 w 7467600"/>
              <a:gd name="connsiteY710" fmla="*/ 3058059 h 6858000"/>
              <a:gd name="connsiteX711" fmla="*/ 7610 w 7467600"/>
              <a:gd name="connsiteY711" fmla="*/ 3047889 h 6858000"/>
              <a:gd name="connsiteX712" fmla="*/ 52419 w 7467600"/>
              <a:gd name="connsiteY712" fmla="*/ 2987479 h 6858000"/>
              <a:gd name="connsiteX713" fmla="*/ 59142 w 7467600"/>
              <a:gd name="connsiteY713" fmla="*/ 2978488 h 6858000"/>
              <a:gd name="connsiteX714" fmla="*/ 0 w 7467600"/>
              <a:gd name="connsiteY714" fmla="*/ 3015334 h 6858000"/>
              <a:gd name="connsiteX715" fmla="*/ 0 w 7467600"/>
              <a:gd name="connsiteY715" fmla="*/ 2914286 h 6858000"/>
              <a:gd name="connsiteX716" fmla="*/ 36383 w 7467600"/>
              <a:gd name="connsiteY716" fmla="*/ 2901128 h 6858000"/>
              <a:gd name="connsiteX717" fmla="*/ 156329 w 7467600"/>
              <a:gd name="connsiteY717" fmla="*/ 2840533 h 6858000"/>
              <a:gd name="connsiteX718" fmla="*/ 358355 w 7467600"/>
              <a:gd name="connsiteY718" fmla="*/ 2620471 h 6858000"/>
              <a:gd name="connsiteX719" fmla="*/ 510577 w 7467600"/>
              <a:gd name="connsiteY719" fmla="*/ 2501244 h 6858000"/>
              <a:gd name="connsiteX720" fmla="*/ 211967 w 7467600"/>
              <a:gd name="connsiteY720" fmla="*/ 2479171 h 6858000"/>
              <a:gd name="connsiteX721" fmla="*/ 0 w 7467600"/>
              <a:gd name="connsiteY721" fmla="*/ 2476398 h 6858000"/>
              <a:gd name="connsiteX722" fmla="*/ 0 w 7467600"/>
              <a:gd name="connsiteY722" fmla="*/ 2389189 h 6858000"/>
              <a:gd name="connsiteX723" fmla="*/ 103062 w 7467600"/>
              <a:gd name="connsiteY723" fmla="*/ 2389518 h 6858000"/>
              <a:gd name="connsiteX724" fmla="*/ 510734 w 7467600"/>
              <a:gd name="connsiteY724" fmla="*/ 2416201 h 6858000"/>
              <a:gd name="connsiteX725" fmla="*/ 279257 w 7467600"/>
              <a:gd name="connsiteY725" fmla="*/ 2092102 h 6858000"/>
              <a:gd name="connsiteX726" fmla="*/ 65265 w 7467600"/>
              <a:gd name="connsiteY726" fmla="*/ 2006049 h 6858000"/>
              <a:gd name="connsiteX727" fmla="*/ 0 w 7467600"/>
              <a:gd name="connsiteY727" fmla="*/ 1982532 h 6858000"/>
              <a:gd name="connsiteX728" fmla="*/ 0 w 7467600"/>
              <a:gd name="connsiteY728" fmla="*/ 1912789 h 6858000"/>
              <a:gd name="connsiteX729" fmla="*/ 97460 w 7467600"/>
              <a:gd name="connsiteY729" fmla="*/ 1953725 h 6858000"/>
              <a:gd name="connsiteX730" fmla="*/ 221272 w 7467600"/>
              <a:gd name="connsiteY730" fmla="*/ 1980766 h 6858000"/>
              <a:gd name="connsiteX731" fmla="*/ 116765 w 7467600"/>
              <a:gd name="connsiteY731" fmla="*/ 1911033 h 6858000"/>
              <a:gd name="connsiteX732" fmla="*/ 16405 w 7467600"/>
              <a:gd name="connsiteY732" fmla="*/ 1803412 h 6858000"/>
              <a:gd name="connsiteX733" fmla="*/ 0 w 7467600"/>
              <a:gd name="connsiteY733" fmla="*/ 1784777 h 6858000"/>
              <a:gd name="connsiteX734" fmla="*/ 0 w 7467600"/>
              <a:gd name="connsiteY734" fmla="*/ 1740082 h 6858000"/>
              <a:gd name="connsiteX735" fmla="*/ 39394 w 7467600"/>
              <a:gd name="connsiteY735" fmla="*/ 1784856 h 6858000"/>
              <a:gd name="connsiteX736" fmla="*/ 135813 w 7467600"/>
              <a:gd name="connsiteY736" fmla="*/ 1888838 h 6858000"/>
              <a:gd name="connsiteX737" fmla="*/ 242575 w 7467600"/>
              <a:gd name="connsiteY737" fmla="*/ 1958841 h 6858000"/>
              <a:gd name="connsiteX738" fmla="*/ 82197 w 7467600"/>
              <a:gd name="connsiteY738" fmla="*/ 1754826 h 6858000"/>
              <a:gd name="connsiteX739" fmla="*/ 0 w 7467600"/>
              <a:gd name="connsiteY739" fmla="*/ 1679650 h 6858000"/>
              <a:gd name="connsiteX740" fmla="*/ 0 w 7467600"/>
              <a:gd name="connsiteY740" fmla="*/ 1602463 h 6858000"/>
              <a:gd name="connsiteX741" fmla="*/ 84689 w 7467600"/>
              <a:gd name="connsiteY741" fmla="*/ 1677442 h 6858000"/>
              <a:gd name="connsiteX742" fmla="*/ 298437 w 7467600"/>
              <a:gd name="connsiteY742" fmla="*/ 1968019 h 6858000"/>
              <a:gd name="connsiteX743" fmla="*/ 227269 w 7467600"/>
              <a:gd name="connsiteY743" fmla="*/ 1114064 h 6858000"/>
              <a:gd name="connsiteX744" fmla="*/ 248003 w 7467600"/>
              <a:gd name="connsiteY744" fmla="*/ 1089613 h 6858000"/>
              <a:gd name="connsiteX745" fmla="*/ 427020 w 7467600"/>
              <a:gd name="connsiteY745" fmla="*/ 1619803 h 6858000"/>
              <a:gd name="connsiteX746" fmla="*/ 340345 w 7467600"/>
              <a:gd name="connsiteY746" fmla="*/ 2027739 h 6858000"/>
              <a:gd name="connsiteX747" fmla="*/ 360865 w 7467600"/>
              <a:gd name="connsiteY747" fmla="*/ 2044827 h 6858000"/>
              <a:gd name="connsiteX748" fmla="*/ 560414 w 7467600"/>
              <a:gd name="connsiteY748" fmla="*/ 2421457 h 6858000"/>
              <a:gd name="connsiteX749" fmla="*/ 1359703 w 7467600"/>
              <a:gd name="connsiteY749" fmla="*/ 2578554 h 6858000"/>
              <a:gd name="connsiteX750" fmla="*/ 1359422 w 7467600"/>
              <a:gd name="connsiteY750" fmla="*/ 2577994 h 6858000"/>
              <a:gd name="connsiteX751" fmla="*/ 828701 w 7467600"/>
              <a:gd name="connsiteY751" fmla="*/ 1839520 h 6858000"/>
              <a:gd name="connsiteX752" fmla="*/ 494427 w 7467600"/>
              <a:gd name="connsiteY752" fmla="*/ 1092333 h 6858000"/>
              <a:gd name="connsiteX753" fmla="*/ 506322 w 7467600"/>
              <a:gd name="connsiteY753" fmla="*/ 1020997 h 6858000"/>
              <a:gd name="connsiteX754" fmla="*/ 4570198 w 7467600"/>
              <a:gd name="connsiteY754" fmla="*/ 978081 h 6858000"/>
              <a:gd name="connsiteX755" fmla="*/ 4523691 w 7467600"/>
              <a:gd name="connsiteY755" fmla="*/ 1127776 h 6858000"/>
              <a:gd name="connsiteX756" fmla="*/ 4509875 w 7467600"/>
              <a:gd name="connsiteY756" fmla="*/ 1167552 h 6858000"/>
              <a:gd name="connsiteX757" fmla="*/ 4478168 w 7467600"/>
              <a:gd name="connsiteY757" fmla="*/ 1260735 h 6858000"/>
              <a:gd name="connsiteX758" fmla="*/ 4409309 w 7467600"/>
              <a:gd name="connsiteY758" fmla="*/ 1666996 h 6858000"/>
              <a:gd name="connsiteX759" fmla="*/ 4370031 w 7467600"/>
              <a:gd name="connsiteY759" fmla="*/ 1955666 h 6858000"/>
              <a:gd name="connsiteX760" fmla="*/ 4570198 w 7467600"/>
              <a:gd name="connsiteY760" fmla="*/ 978081 h 6858000"/>
              <a:gd name="connsiteX761" fmla="*/ 4557898 w 7467600"/>
              <a:gd name="connsiteY761" fmla="*/ 900011 h 6858000"/>
              <a:gd name="connsiteX762" fmla="*/ 4344840 w 7467600"/>
              <a:gd name="connsiteY762" fmla="*/ 1922038 h 6858000"/>
              <a:gd name="connsiteX763" fmla="*/ 4378710 w 7467600"/>
              <a:gd name="connsiteY763" fmla="*/ 1665516 h 6858000"/>
              <a:gd name="connsiteX764" fmla="*/ 4448798 w 7467600"/>
              <a:gd name="connsiteY764" fmla="*/ 1253024 h 6858000"/>
              <a:gd name="connsiteX765" fmla="*/ 4480315 w 7467600"/>
              <a:gd name="connsiteY765" fmla="*/ 1158454 h 6858000"/>
              <a:gd name="connsiteX766" fmla="*/ 4494133 w 7467600"/>
              <a:gd name="connsiteY766" fmla="*/ 1118676 h 6858000"/>
              <a:gd name="connsiteX767" fmla="*/ 4557898 w 7467600"/>
              <a:gd name="connsiteY767" fmla="*/ 900011 h 6858000"/>
              <a:gd name="connsiteX768" fmla="*/ 5870151 w 7467600"/>
              <a:gd name="connsiteY768" fmla="*/ 898890 h 6858000"/>
              <a:gd name="connsiteX769" fmla="*/ 5861335 w 7467600"/>
              <a:gd name="connsiteY769" fmla="*/ 899177 h 6858000"/>
              <a:gd name="connsiteX770" fmla="*/ 5843702 w 7467600"/>
              <a:gd name="connsiteY770" fmla="*/ 899748 h 6858000"/>
              <a:gd name="connsiteX771" fmla="*/ 5651107 w 7467600"/>
              <a:gd name="connsiteY771" fmla="*/ 920306 h 6858000"/>
              <a:gd name="connsiteX772" fmla="*/ 5459407 w 7467600"/>
              <a:gd name="connsiteY772" fmla="*/ 940975 h 6858000"/>
              <a:gd name="connsiteX773" fmla="*/ 5374846 w 7467600"/>
              <a:gd name="connsiteY773" fmla="*/ 941988 h 6858000"/>
              <a:gd name="connsiteX774" fmla="*/ 5256105 w 7467600"/>
              <a:gd name="connsiteY774" fmla="*/ 945632 h 6858000"/>
              <a:gd name="connsiteX775" fmla="*/ 5107071 w 7467600"/>
              <a:gd name="connsiteY775" fmla="*/ 969720 h 6858000"/>
              <a:gd name="connsiteX776" fmla="*/ 4998681 w 7467600"/>
              <a:gd name="connsiteY776" fmla="*/ 988771 h 6858000"/>
              <a:gd name="connsiteX777" fmla="*/ 5870151 w 7467600"/>
              <a:gd name="connsiteY777" fmla="*/ 898890 h 6858000"/>
              <a:gd name="connsiteX778" fmla="*/ 5504425 w 7467600"/>
              <a:gd name="connsiteY778" fmla="*/ 848067 h 6858000"/>
              <a:gd name="connsiteX779" fmla="*/ 4968849 w 7467600"/>
              <a:gd name="connsiteY779" fmla="*/ 962318 h 6858000"/>
              <a:gd name="connsiteX780" fmla="*/ 5104039 w 7467600"/>
              <a:gd name="connsiteY780" fmla="*/ 940634 h 6858000"/>
              <a:gd name="connsiteX781" fmla="*/ 5256311 w 7467600"/>
              <a:gd name="connsiteY781" fmla="*/ 916490 h 6858000"/>
              <a:gd name="connsiteX782" fmla="*/ 5377381 w 7467600"/>
              <a:gd name="connsiteY782" fmla="*/ 912671 h 6858000"/>
              <a:gd name="connsiteX783" fmla="*/ 5460148 w 7467600"/>
              <a:gd name="connsiteY783" fmla="*/ 911442 h 6858000"/>
              <a:gd name="connsiteX784" fmla="*/ 5648971 w 7467600"/>
              <a:gd name="connsiteY784" fmla="*/ 891331 h 6858000"/>
              <a:gd name="connsiteX785" fmla="*/ 5844807 w 7467600"/>
              <a:gd name="connsiteY785" fmla="*/ 870718 h 6858000"/>
              <a:gd name="connsiteX786" fmla="*/ 5862975 w 7467600"/>
              <a:gd name="connsiteY786" fmla="*/ 869756 h 6858000"/>
              <a:gd name="connsiteX787" fmla="*/ 5920887 w 7467600"/>
              <a:gd name="connsiteY787" fmla="*/ 865929 h 6858000"/>
              <a:gd name="connsiteX788" fmla="*/ 5504425 w 7467600"/>
              <a:gd name="connsiteY788" fmla="*/ 848067 h 6858000"/>
              <a:gd name="connsiteX789" fmla="*/ 3607114 w 7467600"/>
              <a:gd name="connsiteY789" fmla="*/ 467441 h 6858000"/>
              <a:gd name="connsiteX790" fmla="*/ 3296242 w 7467600"/>
              <a:gd name="connsiteY790" fmla="*/ 807991 h 6858000"/>
              <a:gd name="connsiteX791" fmla="*/ 3174674 w 7467600"/>
              <a:gd name="connsiteY791" fmla="*/ 919759 h 6858000"/>
              <a:gd name="connsiteX792" fmla="*/ 3042978 w 7467600"/>
              <a:gd name="connsiteY792" fmla="*/ 1054894 h 6858000"/>
              <a:gd name="connsiteX793" fmla="*/ 2968914 w 7467600"/>
              <a:gd name="connsiteY793" fmla="*/ 1133756 h 6858000"/>
              <a:gd name="connsiteX794" fmla="*/ 3103823 w 7467600"/>
              <a:gd name="connsiteY794" fmla="*/ 1026814 h 6858000"/>
              <a:gd name="connsiteX795" fmla="*/ 3607114 w 7467600"/>
              <a:gd name="connsiteY795" fmla="*/ 467441 h 6858000"/>
              <a:gd name="connsiteX796" fmla="*/ 3744487 w 7467600"/>
              <a:gd name="connsiteY796" fmla="*/ 383136 h 6858000"/>
              <a:gd name="connsiteX797" fmla="*/ 3970213 w 7467600"/>
              <a:gd name="connsiteY797" fmla="*/ 995559 h 6858000"/>
              <a:gd name="connsiteX798" fmla="*/ 3744487 w 7467600"/>
              <a:gd name="connsiteY798" fmla="*/ 383136 h 6858000"/>
              <a:gd name="connsiteX799" fmla="*/ 3624562 w 7467600"/>
              <a:gd name="connsiteY799" fmla="*/ 367041 h 6858000"/>
              <a:gd name="connsiteX800" fmla="*/ 3489712 w 7467600"/>
              <a:gd name="connsiteY800" fmla="*/ 485386 h 6858000"/>
              <a:gd name="connsiteX801" fmla="*/ 3182994 w 7467600"/>
              <a:gd name="connsiteY801" fmla="*/ 828265 h 6858000"/>
              <a:gd name="connsiteX802" fmla="*/ 2892114 w 7467600"/>
              <a:gd name="connsiteY802" fmla="*/ 1172635 h 6858000"/>
              <a:gd name="connsiteX803" fmla="*/ 3021459 w 7467600"/>
              <a:gd name="connsiteY803" fmla="*/ 1035385 h 6858000"/>
              <a:gd name="connsiteX804" fmla="*/ 3153873 w 7467600"/>
              <a:gd name="connsiteY804" fmla="*/ 898971 h 6858000"/>
              <a:gd name="connsiteX805" fmla="*/ 3276511 w 7467600"/>
              <a:gd name="connsiteY805" fmla="*/ 786423 h 6858000"/>
              <a:gd name="connsiteX806" fmla="*/ 3584154 w 7467600"/>
              <a:gd name="connsiteY806" fmla="*/ 448218 h 6858000"/>
              <a:gd name="connsiteX807" fmla="*/ 3624562 w 7467600"/>
              <a:gd name="connsiteY807" fmla="*/ 367041 h 6858000"/>
              <a:gd name="connsiteX808" fmla="*/ 3766672 w 7467600"/>
              <a:gd name="connsiteY808" fmla="*/ 359429 h 6858000"/>
              <a:gd name="connsiteX809" fmla="*/ 3996338 w 7467600"/>
              <a:gd name="connsiteY809" fmla="*/ 968237 h 6858000"/>
              <a:gd name="connsiteX810" fmla="*/ 3766672 w 7467600"/>
              <a:gd name="connsiteY810" fmla="*/ 359429 h 6858000"/>
              <a:gd name="connsiteX811" fmla="*/ 5805386 w 7467600"/>
              <a:gd name="connsiteY811" fmla="*/ 239240 h 6858000"/>
              <a:gd name="connsiteX812" fmla="*/ 5736947 w 7467600"/>
              <a:gd name="connsiteY812" fmla="*/ 261367 h 6858000"/>
              <a:gd name="connsiteX813" fmla="*/ 5427012 w 7467600"/>
              <a:gd name="connsiteY813" fmla="*/ 311272 h 6858000"/>
              <a:gd name="connsiteX814" fmla="*/ 5147818 w 7467600"/>
              <a:gd name="connsiteY814" fmla="*/ 322112 h 6858000"/>
              <a:gd name="connsiteX815" fmla="*/ 5060854 w 7467600"/>
              <a:gd name="connsiteY815" fmla="*/ 311882 h 6858000"/>
              <a:gd name="connsiteX816" fmla="*/ 4945989 w 7467600"/>
              <a:gd name="connsiteY816" fmla="*/ 300516 h 6858000"/>
              <a:gd name="connsiteX817" fmla="*/ 5410479 w 7467600"/>
              <a:gd name="connsiteY817" fmla="*/ 348434 h 6858000"/>
              <a:gd name="connsiteX818" fmla="*/ 5805386 w 7467600"/>
              <a:gd name="connsiteY818" fmla="*/ 239240 h 6858000"/>
              <a:gd name="connsiteX819" fmla="*/ 5905192 w 7467600"/>
              <a:gd name="connsiteY819" fmla="*/ 163079 h 6858000"/>
              <a:gd name="connsiteX820" fmla="*/ 5865655 w 7467600"/>
              <a:gd name="connsiteY820" fmla="*/ 171901 h 6858000"/>
              <a:gd name="connsiteX821" fmla="*/ 5259740 w 7467600"/>
              <a:gd name="connsiteY821" fmla="*/ 257013 h 6858000"/>
              <a:gd name="connsiteX822" fmla="*/ 5208466 w 7467600"/>
              <a:gd name="connsiteY822" fmla="*/ 257550 h 6858000"/>
              <a:gd name="connsiteX823" fmla="*/ 4980204 w 7467600"/>
              <a:gd name="connsiteY823" fmla="*/ 271903 h 6858000"/>
              <a:gd name="connsiteX824" fmla="*/ 5068068 w 7467600"/>
              <a:gd name="connsiteY824" fmla="*/ 282244 h 6858000"/>
              <a:gd name="connsiteX825" fmla="*/ 5153231 w 7467600"/>
              <a:gd name="connsiteY825" fmla="*/ 292240 h 6858000"/>
              <a:gd name="connsiteX826" fmla="*/ 5426491 w 7467600"/>
              <a:gd name="connsiteY826" fmla="*/ 281128 h 6858000"/>
              <a:gd name="connsiteX827" fmla="*/ 5731212 w 7467600"/>
              <a:gd name="connsiteY827" fmla="*/ 231951 h 6858000"/>
              <a:gd name="connsiteX828" fmla="*/ 5905192 w 7467600"/>
              <a:gd name="connsiteY828" fmla="*/ 163079 h 6858000"/>
              <a:gd name="connsiteX829" fmla="*/ 5944437 w 7467600"/>
              <a:gd name="connsiteY829" fmla="*/ 113829 h 6858000"/>
              <a:gd name="connsiteX830" fmla="*/ 5825032 w 7467600"/>
              <a:gd name="connsiteY830" fmla="*/ 146405 h 6858000"/>
              <a:gd name="connsiteX831" fmla="*/ 4955599 w 7467600"/>
              <a:gd name="connsiteY831" fmla="*/ 247008 h 6858000"/>
              <a:gd name="connsiteX832" fmla="*/ 5210104 w 7467600"/>
              <a:gd name="connsiteY832" fmla="*/ 228123 h 6858000"/>
              <a:gd name="connsiteX833" fmla="*/ 5261015 w 7467600"/>
              <a:gd name="connsiteY833" fmla="*/ 227087 h 6858000"/>
              <a:gd name="connsiteX834" fmla="*/ 5861181 w 7467600"/>
              <a:gd name="connsiteY834" fmla="*/ 143093 h 6858000"/>
              <a:gd name="connsiteX835" fmla="*/ 5961252 w 7467600"/>
              <a:gd name="connsiteY835" fmla="*/ 114820 h 6858000"/>
              <a:gd name="connsiteX836" fmla="*/ 5944437 w 7467600"/>
              <a:gd name="connsiteY836" fmla="*/ 113829 h 6858000"/>
              <a:gd name="connsiteX837" fmla="*/ 3882765 w 7467600"/>
              <a:gd name="connsiteY837" fmla="*/ 0 h 6858000"/>
              <a:gd name="connsiteX838" fmla="*/ 3995099 w 7467600"/>
              <a:gd name="connsiteY838" fmla="*/ 0 h 6858000"/>
              <a:gd name="connsiteX839" fmla="*/ 4163818 w 7467600"/>
              <a:gd name="connsiteY839" fmla="*/ 234104 h 6858000"/>
              <a:gd name="connsiteX840" fmla="*/ 4172099 w 7467600"/>
              <a:gd name="connsiteY840" fmla="*/ 234207 h 6858000"/>
              <a:gd name="connsiteX841" fmla="*/ 4784282 w 7467600"/>
              <a:gd name="connsiteY841" fmla="*/ 276561 h 6858000"/>
              <a:gd name="connsiteX842" fmla="*/ 4801687 w 7467600"/>
              <a:gd name="connsiteY842" fmla="*/ 267764 h 6858000"/>
              <a:gd name="connsiteX843" fmla="*/ 6082788 w 7467600"/>
              <a:gd name="connsiteY843" fmla="*/ 64119 h 6858000"/>
              <a:gd name="connsiteX844" fmla="*/ 6099442 w 7467600"/>
              <a:gd name="connsiteY844" fmla="*/ 82568 h 6858000"/>
              <a:gd name="connsiteX845" fmla="*/ 4804137 w 7467600"/>
              <a:gd name="connsiteY845" fmla="*/ 320931 h 6858000"/>
              <a:gd name="connsiteX846" fmla="*/ 4227047 w 7467600"/>
              <a:gd name="connsiteY846" fmla="*/ 313415 h 6858000"/>
              <a:gd name="connsiteX847" fmla="*/ 4346041 w 7467600"/>
              <a:gd name="connsiteY847" fmla="*/ 456086 h 6858000"/>
              <a:gd name="connsiteX848" fmla="*/ 4870967 w 7467600"/>
              <a:gd name="connsiteY848" fmla="*/ 963061 h 6858000"/>
              <a:gd name="connsiteX849" fmla="*/ 4889647 w 7467600"/>
              <a:gd name="connsiteY849" fmla="*/ 957147 h 6858000"/>
              <a:gd name="connsiteX850" fmla="*/ 5422504 w 7467600"/>
              <a:gd name="connsiteY850" fmla="*/ 805191 h 6858000"/>
              <a:gd name="connsiteX851" fmla="*/ 6087656 w 7467600"/>
              <a:gd name="connsiteY851" fmla="*/ 826703 h 6858000"/>
              <a:gd name="connsiteX852" fmla="*/ 6058717 w 7467600"/>
              <a:gd name="connsiteY852" fmla="*/ 865992 h 6858000"/>
              <a:gd name="connsiteX853" fmla="*/ 4974153 w 7467600"/>
              <a:gd name="connsiteY853" fmla="*/ 1045456 h 6858000"/>
              <a:gd name="connsiteX854" fmla="*/ 5627835 w 7467600"/>
              <a:gd name="connsiteY854" fmla="*/ 1472077 h 6858000"/>
              <a:gd name="connsiteX855" fmla="*/ 5629817 w 7467600"/>
              <a:gd name="connsiteY855" fmla="*/ 1471412 h 6858000"/>
              <a:gd name="connsiteX856" fmla="*/ 5634124 w 7467600"/>
              <a:gd name="connsiteY856" fmla="*/ 1470572 h 6858000"/>
              <a:gd name="connsiteX857" fmla="*/ 5755832 w 7467600"/>
              <a:gd name="connsiteY857" fmla="*/ 1383886 h 6858000"/>
              <a:gd name="connsiteX858" fmla="*/ 6014186 w 7467600"/>
              <a:gd name="connsiteY858" fmla="*/ 1279799 h 6858000"/>
              <a:gd name="connsiteX859" fmla="*/ 6901619 w 7467600"/>
              <a:gd name="connsiteY859" fmla="*/ 1047874 h 6858000"/>
              <a:gd name="connsiteX860" fmla="*/ 6931566 w 7467600"/>
              <a:gd name="connsiteY860" fmla="*/ 1062034 h 6858000"/>
              <a:gd name="connsiteX861" fmla="*/ 5790982 w 7467600"/>
              <a:gd name="connsiteY861" fmla="*/ 1561380 h 6858000"/>
              <a:gd name="connsiteX862" fmla="*/ 6188971 w 7467600"/>
              <a:gd name="connsiteY862" fmla="*/ 1755168 h 6858000"/>
              <a:gd name="connsiteX863" fmla="*/ 6202446 w 7467600"/>
              <a:gd name="connsiteY863" fmla="*/ 1752268 h 6858000"/>
              <a:gd name="connsiteX864" fmla="*/ 7179560 w 7467600"/>
              <a:gd name="connsiteY864" fmla="*/ 1467551 h 6858000"/>
              <a:gd name="connsiteX865" fmla="*/ 7158730 w 7467600"/>
              <a:gd name="connsiteY865" fmla="*/ 1507835 h 6858000"/>
              <a:gd name="connsiteX866" fmla="*/ 6326959 w 7467600"/>
              <a:gd name="connsiteY866" fmla="*/ 1817686 h 6858000"/>
              <a:gd name="connsiteX867" fmla="*/ 6537433 w 7467600"/>
              <a:gd name="connsiteY867" fmla="*/ 1907790 h 6858000"/>
              <a:gd name="connsiteX868" fmla="*/ 6550221 w 7467600"/>
              <a:gd name="connsiteY868" fmla="*/ 1910729 h 6858000"/>
              <a:gd name="connsiteX869" fmla="*/ 6964438 w 7467600"/>
              <a:gd name="connsiteY869" fmla="*/ 2209505 h 6858000"/>
              <a:gd name="connsiteX870" fmla="*/ 7367862 w 7467600"/>
              <a:gd name="connsiteY870" fmla="*/ 2806833 h 6858000"/>
              <a:gd name="connsiteX871" fmla="*/ 7364329 w 7467600"/>
              <a:gd name="connsiteY871" fmla="*/ 2826907 h 6858000"/>
              <a:gd name="connsiteX872" fmla="*/ 7290545 w 7467600"/>
              <a:gd name="connsiteY872" fmla="*/ 2850663 h 6858000"/>
              <a:gd name="connsiteX873" fmla="*/ 6472036 w 7467600"/>
              <a:gd name="connsiteY873" fmla="*/ 1959003 h 6858000"/>
              <a:gd name="connsiteX874" fmla="*/ 5792897 w 7467600"/>
              <a:gd name="connsiteY874" fmla="*/ 1647747 h 6858000"/>
              <a:gd name="connsiteX875" fmla="*/ 5842751 w 7467600"/>
              <a:gd name="connsiteY875" fmla="*/ 1816112 h 6858000"/>
              <a:gd name="connsiteX876" fmla="*/ 5847424 w 7467600"/>
              <a:gd name="connsiteY876" fmla="*/ 1815776 h 6858000"/>
              <a:gd name="connsiteX877" fmla="*/ 6399821 w 7467600"/>
              <a:gd name="connsiteY877" fmla="*/ 2344799 h 6858000"/>
              <a:gd name="connsiteX878" fmla="*/ 6323232 w 7467600"/>
              <a:gd name="connsiteY878" fmla="*/ 2389634 h 6858000"/>
              <a:gd name="connsiteX879" fmla="*/ 5942958 w 7467600"/>
              <a:gd name="connsiteY879" fmla="*/ 2077708 h 6858000"/>
              <a:gd name="connsiteX880" fmla="*/ 5921559 w 7467600"/>
              <a:gd name="connsiteY880" fmla="*/ 2378596 h 6858000"/>
              <a:gd name="connsiteX881" fmla="*/ 5817651 w 7467600"/>
              <a:gd name="connsiteY881" fmla="*/ 3023919 h 6858000"/>
              <a:gd name="connsiteX882" fmla="*/ 5729634 w 7467600"/>
              <a:gd name="connsiteY882" fmla="*/ 3051849 h 6858000"/>
              <a:gd name="connsiteX883" fmla="*/ 5611018 w 7467600"/>
              <a:gd name="connsiteY883" fmla="*/ 2316769 h 6858000"/>
              <a:gd name="connsiteX884" fmla="*/ 5687608 w 7467600"/>
              <a:gd name="connsiteY884" fmla="*/ 2039972 h 6858000"/>
              <a:gd name="connsiteX885" fmla="*/ 5657554 w 7467600"/>
              <a:gd name="connsiteY885" fmla="*/ 1576445 h 6858000"/>
              <a:gd name="connsiteX886" fmla="*/ 5150475 w 7467600"/>
              <a:gd name="connsiteY886" fmla="*/ 1274012 h 6858000"/>
              <a:gd name="connsiteX887" fmla="*/ 5349142 w 7467600"/>
              <a:gd name="connsiteY887" fmla="*/ 2204405 h 6858000"/>
              <a:gd name="connsiteX888" fmla="*/ 5262214 w 7467600"/>
              <a:gd name="connsiteY888" fmla="*/ 2233836 h 6858000"/>
              <a:gd name="connsiteX889" fmla="*/ 4981539 w 7467600"/>
              <a:gd name="connsiteY889" fmla="*/ 1542201 h 6858000"/>
              <a:gd name="connsiteX890" fmla="*/ 4958461 w 7467600"/>
              <a:gd name="connsiteY890" fmla="*/ 1136957 h 6858000"/>
              <a:gd name="connsiteX891" fmla="*/ 4655015 w 7467600"/>
              <a:gd name="connsiteY891" fmla="*/ 891426 h 6858000"/>
              <a:gd name="connsiteX892" fmla="*/ 4348002 w 7467600"/>
              <a:gd name="connsiteY892" fmla="*/ 2205895 h 6858000"/>
              <a:gd name="connsiteX893" fmla="*/ 4262250 w 7467600"/>
              <a:gd name="connsiteY893" fmla="*/ 2219972 h 6858000"/>
              <a:gd name="connsiteX894" fmla="*/ 4550611 w 7467600"/>
              <a:gd name="connsiteY894" fmla="*/ 817540 h 6858000"/>
              <a:gd name="connsiteX895" fmla="*/ 4564418 w 7467600"/>
              <a:gd name="connsiteY895" fmla="*/ 808293 h 6858000"/>
              <a:gd name="connsiteX896" fmla="*/ 4266388 w 7467600"/>
              <a:gd name="connsiteY896" fmla="*/ 500083 h 6858000"/>
              <a:gd name="connsiteX897" fmla="*/ 4032842 w 7467600"/>
              <a:gd name="connsiteY897" fmla="*/ 211809 h 6858000"/>
              <a:gd name="connsiteX898" fmla="*/ 3882765 w 7467600"/>
              <a:gd name="connsiteY898" fmla="*/ 0 h 6858000"/>
              <a:gd name="connsiteX899" fmla="*/ 3721337 w 7467600"/>
              <a:gd name="connsiteY899" fmla="*/ 0 h 6858000"/>
              <a:gd name="connsiteX900" fmla="*/ 3797544 w 7467600"/>
              <a:gd name="connsiteY900" fmla="*/ 0 h 6858000"/>
              <a:gd name="connsiteX901" fmla="*/ 3775734 w 7467600"/>
              <a:gd name="connsiteY901" fmla="*/ 95131 h 6858000"/>
              <a:gd name="connsiteX902" fmla="*/ 3724807 w 7467600"/>
              <a:gd name="connsiteY902" fmla="*/ 272257 h 6858000"/>
              <a:gd name="connsiteX903" fmla="*/ 3726844 w 7467600"/>
              <a:gd name="connsiteY903" fmla="*/ 282988 h 6858000"/>
              <a:gd name="connsiteX904" fmla="*/ 3742664 w 7467600"/>
              <a:gd name="connsiteY904" fmla="*/ 279918 h 6858000"/>
              <a:gd name="connsiteX905" fmla="*/ 4103910 w 7467600"/>
              <a:gd name="connsiteY905" fmla="*/ 1161917 h 6858000"/>
              <a:gd name="connsiteX906" fmla="*/ 4020269 w 7467600"/>
              <a:gd name="connsiteY906" fmla="*/ 1200406 h 6858000"/>
              <a:gd name="connsiteX907" fmla="*/ 3674882 w 7467600"/>
              <a:gd name="connsiteY907" fmla="*/ 488524 h 6858000"/>
              <a:gd name="connsiteX908" fmla="*/ 3132682 w 7467600"/>
              <a:gd name="connsiteY908" fmla="*/ 1072284 h 6858000"/>
              <a:gd name="connsiteX909" fmla="*/ 2716346 w 7467600"/>
              <a:gd name="connsiteY909" fmla="*/ 1276376 h 6858000"/>
              <a:gd name="connsiteX910" fmla="*/ 2716772 w 7467600"/>
              <a:gd name="connsiteY910" fmla="*/ 1255462 h 6858000"/>
              <a:gd name="connsiteX911" fmla="*/ 3471096 w 7467600"/>
              <a:gd name="connsiteY911" fmla="*/ 437072 h 6858000"/>
              <a:gd name="connsiteX912" fmla="*/ 3639057 w 7467600"/>
              <a:gd name="connsiteY912" fmla="*/ 286334 h 6858000"/>
              <a:gd name="connsiteX913" fmla="*/ 3640309 w 7467600"/>
              <a:gd name="connsiteY913" fmla="*/ 284664 h 6858000"/>
              <a:gd name="connsiteX914" fmla="*/ 3646022 w 7467600"/>
              <a:gd name="connsiteY914" fmla="*/ 276711 h 6858000"/>
              <a:gd name="connsiteX915" fmla="*/ 3707943 w 7467600"/>
              <a:gd name="connsiteY915" fmla="*/ 65958 h 6858000"/>
              <a:gd name="connsiteX916" fmla="*/ 3721337 w 7467600"/>
              <a:gd name="connsiteY916" fmla="*/ 0 h 6858000"/>
              <a:gd name="connsiteX917" fmla="*/ 2867960 w 7467600"/>
              <a:gd name="connsiteY917" fmla="*/ 0 h 6858000"/>
              <a:gd name="connsiteX918" fmla="*/ 2926351 w 7467600"/>
              <a:gd name="connsiteY918" fmla="*/ 0 h 6858000"/>
              <a:gd name="connsiteX919" fmla="*/ 2902823 w 7467600"/>
              <a:gd name="connsiteY919" fmla="*/ 262929 h 6858000"/>
              <a:gd name="connsiteX920" fmla="*/ 2940663 w 7467600"/>
              <a:gd name="connsiteY920" fmla="*/ 140884 h 6858000"/>
              <a:gd name="connsiteX921" fmla="*/ 2947039 w 7467600"/>
              <a:gd name="connsiteY921" fmla="*/ 122524 h 6858000"/>
              <a:gd name="connsiteX922" fmla="*/ 2984316 w 7467600"/>
              <a:gd name="connsiteY922" fmla="*/ 0 h 6858000"/>
              <a:gd name="connsiteX923" fmla="*/ 3016114 w 7467600"/>
              <a:gd name="connsiteY923" fmla="*/ 0 h 6858000"/>
              <a:gd name="connsiteX924" fmla="*/ 2979949 w 7467600"/>
              <a:gd name="connsiteY924" fmla="*/ 119274 h 6858000"/>
              <a:gd name="connsiteX925" fmla="*/ 3023879 w 7467600"/>
              <a:gd name="connsiteY925" fmla="*/ 0 h 6858000"/>
              <a:gd name="connsiteX926" fmla="*/ 3105400 w 7467600"/>
              <a:gd name="connsiteY926" fmla="*/ 0 h 6858000"/>
              <a:gd name="connsiteX927" fmla="*/ 3094669 w 7467600"/>
              <a:gd name="connsiteY927" fmla="*/ 30308 h 6858000"/>
              <a:gd name="connsiteX928" fmla="*/ 2901945 w 7467600"/>
              <a:gd name="connsiteY928" fmla="*/ 466538 h 6858000"/>
              <a:gd name="connsiteX929" fmla="*/ 2815209 w 7467600"/>
              <a:gd name="connsiteY929" fmla="*/ 497361 h 6858000"/>
              <a:gd name="connsiteX930" fmla="*/ 2844845 w 7467600"/>
              <a:gd name="connsiteY930" fmla="*/ 127638 h 6858000"/>
              <a:gd name="connsiteX931" fmla="*/ 2867960 w 7467600"/>
              <a:gd name="connsiteY931" fmla="*/ 0 h 6858000"/>
              <a:gd name="connsiteX932" fmla="*/ 1057230 w 7467600"/>
              <a:gd name="connsiteY932" fmla="*/ 0 h 6858000"/>
              <a:gd name="connsiteX933" fmla="*/ 1111003 w 7467600"/>
              <a:gd name="connsiteY933" fmla="*/ 0 h 6858000"/>
              <a:gd name="connsiteX934" fmla="*/ 1125553 w 7467600"/>
              <a:gd name="connsiteY934" fmla="*/ 52588 h 6858000"/>
              <a:gd name="connsiteX935" fmla="*/ 1304276 w 7467600"/>
              <a:gd name="connsiteY935" fmla="*/ 476275 h 6858000"/>
              <a:gd name="connsiteX936" fmla="*/ 1492066 w 7467600"/>
              <a:gd name="connsiteY936" fmla="*/ 886333 h 6858000"/>
              <a:gd name="connsiteX937" fmla="*/ 1423698 w 7467600"/>
              <a:gd name="connsiteY937" fmla="*/ 710817 h 6858000"/>
              <a:gd name="connsiteX938" fmla="*/ 1357609 w 7467600"/>
              <a:gd name="connsiteY938" fmla="*/ 532892 h 6858000"/>
              <a:gd name="connsiteX939" fmla="*/ 1309550 w 7467600"/>
              <a:gd name="connsiteY939" fmla="*/ 374031 h 6858000"/>
              <a:gd name="connsiteX940" fmla="*/ 1193673 w 7467600"/>
              <a:gd name="connsiteY940" fmla="*/ 49533 h 6858000"/>
              <a:gd name="connsiteX941" fmla="*/ 1164391 w 7467600"/>
              <a:gd name="connsiteY941" fmla="*/ 0 h 6858000"/>
              <a:gd name="connsiteX942" fmla="*/ 1200666 w 7467600"/>
              <a:gd name="connsiteY942" fmla="*/ 0 h 6858000"/>
              <a:gd name="connsiteX943" fmla="*/ 1223408 w 7467600"/>
              <a:gd name="connsiteY943" fmla="*/ 38996 h 6858000"/>
              <a:gd name="connsiteX944" fmla="*/ 1339635 w 7467600"/>
              <a:gd name="connsiteY944" fmla="*/ 365517 h 6858000"/>
              <a:gd name="connsiteX945" fmla="*/ 1387469 w 7467600"/>
              <a:gd name="connsiteY945" fmla="*/ 523079 h 6858000"/>
              <a:gd name="connsiteX946" fmla="*/ 1452685 w 7467600"/>
              <a:gd name="connsiteY946" fmla="*/ 699806 h 6858000"/>
              <a:gd name="connsiteX947" fmla="*/ 1492092 w 7467600"/>
              <a:gd name="connsiteY947" fmla="*/ 800424 h 6858000"/>
              <a:gd name="connsiteX948" fmla="*/ 1455302 w 7467600"/>
              <a:gd name="connsiteY948" fmla="*/ 632913 h 6858000"/>
              <a:gd name="connsiteX949" fmla="*/ 1222336 w 7467600"/>
              <a:gd name="connsiteY949" fmla="*/ 9480 h 6858000"/>
              <a:gd name="connsiteX950" fmla="*/ 1214634 w 7467600"/>
              <a:gd name="connsiteY950" fmla="*/ 0 h 6858000"/>
              <a:gd name="connsiteX951" fmla="*/ 1289827 w 7467600"/>
              <a:gd name="connsiteY951" fmla="*/ 0 h 6858000"/>
              <a:gd name="connsiteX952" fmla="*/ 1321076 w 7467600"/>
              <a:gd name="connsiteY952" fmla="*/ 59722 h 6858000"/>
              <a:gd name="connsiteX953" fmla="*/ 1512579 w 7467600"/>
              <a:gd name="connsiteY953" fmla="*/ 626441 h 6858000"/>
              <a:gd name="connsiteX954" fmla="*/ 1506076 w 7467600"/>
              <a:gd name="connsiteY954" fmla="*/ 1089289 h 6858000"/>
              <a:gd name="connsiteX955" fmla="*/ 1486346 w 7467600"/>
              <a:gd name="connsiteY955" fmla="*/ 1079919 h 6858000"/>
              <a:gd name="connsiteX956" fmla="*/ 1070511 w 7467600"/>
              <a:gd name="connsiteY956" fmla="*/ 48609 h 6858000"/>
              <a:gd name="connsiteX957" fmla="*/ 1057230 w 7467600"/>
              <a:gd name="connsiteY957" fmla="*/ 0 h 6858000"/>
              <a:gd name="connsiteX958" fmla="*/ 43151 w 7467600"/>
              <a:gd name="connsiteY958" fmla="*/ 0 h 6858000"/>
              <a:gd name="connsiteX959" fmla="*/ 95283 w 7467600"/>
              <a:gd name="connsiteY959" fmla="*/ 0 h 6858000"/>
              <a:gd name="connsiteX960" fmla="*/ 300708 w 7467600"/>
              <a:gd name="connsiteY960" fmla="*/ 154571 h 6858000"/>
              <a:gd name="connsiteX961" fmla="*/ 530414 w 7467600"/>
              <a:gd name="connsiteY961" fmla="*/ 354673 h 6858000"/>
              <a:gd name="connsiteX962" fmla="*/ 333785 w 7467600"/>
              <a:gd name="connsiteY962" fmla="*/ 161564 h 6858000"/>
              <a:gd name="connsiteX963" fmla="*/ 147005 w 7467600"/>
              <a:gd name="connsiteY963" fmla="*/ 0 h 6858000"/>
              <a:gd name="connsiteX964" fmla="*/ 272509 w 7467600"/>
              <a:gd name="connsiteY964" fmla="*/ 0 h 6858000"/>
              <a:gd name="connsiteX965" fmla="*/ 326276 w 7467600"/>
              <a:gd name="connsiteY965" fmla="*/ 45847 h 6858000"/>
              <a:gd name="connsiteX966" fmla="*/ 823759 w 7467600"/>
              <a:gd name="connsiteY966" fmla="*/ 574145 h 6858000"/>
              <a:gd name="connsiteX967" fmla="*/ 811254 w 7467600"/>
              <a:gd name="connsiteY967" fmla="*/ 665546 h 6858000"/>
              <a:gd name="connsiteX968" fmla="*/ 154042 w 7467600"/>
              <a:gd name="connsiteY968" fmla="*/ 261522 h 6858000"/>
              <a:gd name="connsiteX969" fmla="*/ 13550 w 7467600"/>
              <a:gd name="connsiteY969" fmla="*/ 158423 h 6858000"/>
              <a:gd name="connsiteX970" fmla="*/ 0 w 7467600"/>
              <a:gd name="connsiteY970" fmla="*/ 146618 h 6858000"/>
              <a:gd name="connsiteX971" fmla="*/ 0 w 7467600"/>
              <a:gd name="connsiteY971" fmla="*/ 59161 h 6858000"/>
              <a:gd name="connsiteX972" fmla="*/ 45427 w 7467600"/>
              <a:gd name="connsiteY972" fmla="*/ 101078 h 6858000"/>
              <a:gd name="connsiteX973" fmla="*/ 630103 w 7467600"/>
              <a:gd name="connsiteY973" fmla="*/ 485885 h 6858000"/>
              <a:gd name="connsiteX974" fmla="*/ 532040 w 7467600"/>
              <a:gd name="connsiteY974" fmla="*/ 399359 h 6858000"/>
              <a:gd name="connsiteX975" fmla="*/ 517618 w 7467600"/>
              <a:gd name="connsiteY975" fmla="*/ 385726 h 6858000"/>
              <a:gd name="connsiteX976" fmla="*/ 285074 w 7467600"/>
              <a:gd name="connsiteY976" fmla="*/ 182755 h 6858000"/>
              <a:gd name="connsiteX977" fmla="*/ 43151 w 7467600"/>
              <a:gd name="connsiteY97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6012219 h 6858000"/>
              <a:gd name="connsiteX83" fmla="*/ 6946849 w 7467600"/>
              <a:gd name="connsiteY83" fmla="*/ 5523271 h 6858000"/>
              <a:gd name="connsiteX84" fmla="*/ 6946972 w 7467600"/>
              <a:gd name="connsiteY84" fmla="*/ 5526491 h 6858000"/>
              <a:gd name="connsiteX85" fmla="*/ 7105827 w 7467600"/>
              <a:gd name="connsiteY85" fmla="*/ 5718700 h 6858000"/>
              <a:gd name="connsiteX86" fmla="*/ 7356878 w 7467600"/>
              <a:gd name="connsiteY86" fmla="*/ 5981332 h 6858000"/>
              <a:gd name="connsiteX87" fmla="*/ 7467600 w 7467600"/>
              <a:gd name="connsiteY87" fmla="*/ 6117703 h 6858000"/>
              <a:gd name="connsiteX88" fmla="*/ 7467600 w 7467600"/>
              <a:gd name="connsiteY88" fmla="*/ 6163634 h 6858000"/>
              <a:gd name="connsiteX89" fmla="*/ 7403637 w 7467600"/>
              <a:gd name="connsiteY89" fmla="*/ 6083957 h 6858000"/>
              <a:gd name="connsiteX90" fmla="*/ 7254615 w 7467600"/>
              <a:gd name="connsiteY90" fmla="*/ 5911918 h 6858000"/>
              <a:gd name="connsiteX91" fmla="*/ 7312589 w 7467600"/>
              <a:gd name="connsiteY91" fmla="*/ 5982309 h 6858000"/>
              <a:gd name="connsiteX92" fmla="*/ 7448321 w 7467600"/>
              <a:gd name="connsiteY92" fmla="*/ 6190991 h 6858000"/>
              <a:gd name="connsiteX93" fmla="*/ 7467600 w 7467600"/>
              <a:gd name="connsiteY93" fmla="*/ 6221686 h 6858000"/>
              <a:gd name="connsiteX94" fmla="*/ 7467600 w 7467600"/>
              <a:gd name="connsiteY94" fmla="*/ 6334256 h 6858000"/>
              <a:gd name="connsiteX95" fmla="*/ 7454976 w 7467600"/>
              <a:gd name="connsiteY95" fmla="*/ 6318297 h 6858000"/>
              <a:gd name="connsiteX96" fmla="*/ 7042773 w 7467600"/>
              <a:gd name="connsiteY96" fmla="*/ 5734011 h 6858000"/>
              <a:gd name="connsiteX97" fmla="*/ 6844835 w 7467600"/>
              <a:gd name="connsiteY97" fmla="*/ 5424988 h 6858000"/>
              <a:gd name="connsiteX98" fmla="*/ 1456157 w 7467600"/>
              <a:gd name="connsiteY98" fmla="*/ 5371404 h 6858000"/>
              <a:gd name="connsiteX99" fmla="*/ 1244432 w 7467600"/>
              <a:gd name="connsiteY99" fmla="*/ 5385601 h 6858000"/>
              <a:gd name="connsiteX100" fmla="*/ 973990 w 7467600"/>
              <a:gd name="connsiteY100" fmla="*/ 5424940 h 6858000"/>
              <a:gd name="connsiteX101" fmla="*/ 1103809 w 7467600"/>
              <a:gd name="connsiteY101" fmla="*/ 5433720 h 6858000"/>
              <a:gd name="connsiteX102" fmla="*/ 1123454 w 7467600"/>
              <a:gd name="connsiteY102" fmla="*/ 5435727 h 6858000"/>
              <a:gd name="connsiteX103" fmla="*/ 1737017 w 7467600"/>
              <a:gd name="connsiteY103" fmla="*/ 5452183 h 6858000"/>
              <a:gd name="connsiteX104" fmla="*/ 1824397 w 7467600"/>
              <a:gd name="connsiteY104" fmla="*/ 5447757 h 6858000"/>
              <a:gd name="connsiteX105" fmla="*/ 2070059 w 7467600"/>
              <a:gd name="connsiteY105" fmla="*/ 5441660 h 6858000"/>
              <a:gd name="connsiteX106" fmla="*/ 1456157 w 7467600"/>
              <a:gd name="connsiteY106" fmla="*/ 5371404 h 6858000"/>
              <a:gd name="connsiteX107" fmla="*/ 4988186 w 7467600"/>
              <a:gd name="connsiteY107" fmla="*/ 5216467 h 6858000"/>
              <a:gd name="connsiteX108" fmla="*/ 4777334 w 7467600"/>
              <a:gd name="connsiteY108" fmla="*/ 5406072 h 6858000"/>
              <a:gd name="connsiteX109" fmla="*/ 4718341 w 7467600"/>
              <a:gd name="connsiteY109" fmla="*/ 5468043 h 6858000"/>
              <a:gd name="connsiteX110" fmla="*/ 4604655 w 7467600"/>
              <a:gd name="connsiteY110" fmla="*/ 5583434 h 6858000"/>
              <a:gd name="connsiteX111" fmla="*/ 4565074 w 7467600"/>
              <a:gd name="connsiteY111" fmla="*/ 5618550 h 6858000"/>
              <a:gd name="connsiteX112" fmla="*/ 4988186 w 7467600"/>
              <a:gd name="connsiteY112" fmla="*/ 5216467 h 6858000"/>
              <a:gd name="connsiteX113" fmla="*/ 4978032 w 7467600"/>
              <a:gd name="connsiteY113" fmla="*/ 5183809 h 6858000"/>
              <a:gd name="connsiteX114" fmla="*/ 4463413 w 7467600"/>
              <a:gd name="connsiteY114" fmla="*/ 5615162 h 6858000"/>
              <a:gd name="connsiteX115" fmla="*/ 4358134 w 7467600"/>
              <a:gd name="connsiteY115" fmla="*/ 5742791 h 6858000"/>
              <a:gd name="connsiteX116" fmla="*/ 4376219 w 7467600"/>
              <a:gd name="connsiteY116" fmla="*/ 5729027 h 6858000"/>
              <a:gd name="connsiteX117" fmla="*/ 4582340 w 7467600"/>
              <a:gd name="connsiteY117" fmla="*/ 5561037 h 6858000"/>
              <a:gd name="connsiteX118" fmla="*/ 4694684 w 7467600"/>
              <a:gd name="connsiteY118" fmla="*/ 5447098 h 6858000"/>
              <a:gd name="connsiteX119" fmla="*/ 4754123 w 7467600"/>
              <a:gd name="connsiteY119" fmla="*/ 5384643 h 6858000"/>
              <a:gd name="connsiteX120" fmla="*/ 4978032 w 7467600"/>
              <a:gd name="connsiteY120" fmla="*/ 5183809 h 6858000"/>
              <a:gd name="connsiteX121" fmla="*/ 1903353 w 7467600"/>
              <a:gd name="connsiteY121" fmla="*/ 5044827 h 6858000"/>
              <a:gd name="connsiteX122" fmla="*/ 1936931 w 7467600"/>
              <a:gd name="connsiteY122" fmla="*/ 5093954 h 6858000"/>
              <a:gd name="connsiteX123" fmla="*/ 2195868 w 7467600"/>
              <a:gd name="connsiteY123" fmla="*/ 5396574 h 6858000"/>
              <a:gd name="connsiteX124" fmla="*/ 2088852 w 7467600"/>
              <a:gd name="connsiteY124" fmla="*/ 5166123 h 6858000"/>
              <a:gd name="connsiteX125" fmla="*/ 1958241 w 7467600"/>
              <a:gd name="connsiteY125" fmla="*/ 5067955 h 6858000"/>
              <a:gd name="connsiteX126" fmla="*/ 1903353 w 7467600"/>
              <a:gd name="connsiteY126" fmla="*/ 5044827 h 6858000"/>
              <a:gd name="connsiteX127" fmla="*/ 1979378 w 7467600"/>
              <a:gd name="connsiteY127" fmla="*/ 4769504 h 6858000"/>
              <a:gd name="connsiteX128" fmla="*/ 2882120 w 7467600"/>
              <a:gd name="connsiteY128" fmla="*/ 5064547 h 6858000"/>
              <a:gd name="connsiteX129" fmla="*/ 2793103 w 7467600"/>
              <a:gd name="connsiteY129" fmla="*/ 5039699 h 6858000"/>
              <a:gd name="connsiteX130" fmla="*/ 2770041 w 7467600"/>
              <a:gd name="connsiteY130" fmla="*/ 5033634 h 6858000"/>
              <a:gd name="connsiteX131" fmla="*/ 1979378 w 7467600"/>
              <a:gd name="connsiteY131" fmla="*/ 4769504 h 6858000"/>
              <a:gd name="connsiteX132" fmla="*/ 1927410 w 7467600"/>
              <a:gd name="connsiteY132" fmla="*/ 4716164 h 6858000"/>
              <a:gd name="connsiteX133" fmla="*/ 1959587 w 7467600"/>
              <a:gd name="connsiteY133" fmla="*/ 4728849 h 6858000"/>
              <a:gd name="connsiteX134" fmla="*/ 2777707 w 7467600"/>
              <a:gd name="connsiteY134" fmla="*/ 5003991 h 6858000"/>
              <a:gd name="connsiteX135" fmla="*/ 2800768 w 7467600"/>
              <a:gd name="connsiteY135" fmla="*/ 5010056 h 6858000"/>
              <a:gd name="connsiteX136" fmla="*/ 2879408 w 7467600"/>
              <a:gd name="connsiteY136" fmla="*/ 5031590 h 6858000"/>
              <a:gd name="connsiteX137" fmla="*/ 2862295 w 7467600"/>
              <a:gd name="connsiteY137" fmla="*/ 5022958 h 6858000"/>
              <a:gd name="connsiteX138" fmla="*/ 2813343 w 7467600"/>
              <a:gd name="connsiteY138" fmla="*/ 4998369 h 6858000"/>
              <a:gd name="connsiteX139" fmla="*/ 2646245 w 7467600"/>
              <a:gd name="connsiteY139" fmla="*/ 4930999 h 6858000"/>
              <a:gd name="connsiteX140" fmla="*/ 1999243 w 7467600"/>
              <a:gd name="connsiteY140" fmla="*/ 4730524 h 6858000"/>
              <a:gd name="connsiteX141" fmla="*/ 1979527 w 7467600"/>
              <a:gd name="connsiteY141" fmla="*/ 4726651 h 6858000"/>
              <a:gd name="connsiteX142" fmla="*/ 1927410 w 7467600"/>
              <a:gd name="connsiteY142" fmla="*/ 4716164 h 6858000"/>
              <a:gd name="connsiteX143" fmla="*/ 1997014 w 7467600"/>
              <a:gd name="connsiteY143" fmla="*/ 4698007 h 6858000"/>
              <a:gd name="connsiteX144" fmla="*/ 2005458 w 7467600"/>
              <a:gd name="connsiteY144" fmla="*/ 4699540 h 6858000"/>
              <a:gd name="connsiteX145" fmla="*/ 2657186 w 7467600"/>
              <a:gd name="connsiteY145" fmla="*/ 4901687 h 6858000"/>
              <a:gd name="connsiteX146" fmla="*/ 2826662 w 7467600"/>
              <a:gd name="connsiteY146" fmla="*/ 4970362 h 6858000"/>
              <a:gd name="connsiteX147" fmla="*/ 2876100 w 7467600"/>
              <a:gd name="connsiteY147" fmla="*/ 4995397 h 6858000"/>
              <a:gd name="connsiteX148" fmla="*/ 3042600 w 7467600"/>
              <a:gd name="connsiteY148" fmla="*/ 5059532 h 6858000"/>
              <a:gd name="connsiteX149" fmla="*/ 1997014 w 7467600"/>
              <a:gd name="connsiteY149" fmla="*/ 4698007 h 6858000"/>
              <a:gd name="connsiteX150" fmla="*/ 2305292 w 7467600"/>
              <a:gd name="connsiteY150" fmla="*/ 4219492 h 6858000"/>
              <a:gd name="connsiteX151" fmla="*/ 3360922 w 7467600"/>
              <a:gd name="connsiteY151" fmla="*/ 4529373 h 6858000"/>
              <a:gd name="connsiteX152" fmla="*/ 3492420 w 7467600"/>
              <a:gd name="connsiteY152" fmla="*/ 4510145 h 6858000"/>
              <a:gd name="connsiteX153" fmla="*/ 3364086 w 7467600"/>
              <a:gd name="connsiteY153" fmla="*/ 4480340 h 6858000"/>
              <a:gd name="connsiteX154" fmla="*/ 3225818 w 7467600"/>
              <a:gd name="connsiteY154" fmla="*/ 4411822 h 6858000"/>
              <a:gd name="connsiteX155" fmla="*/ 3129696 w 7467600"/>
              <a:gd name="connsiteY155" fmla="*/ 4360704 h 6858000"/>
              <a:gd name="connsiteX156" fmla="*/ 2814545 w 7467600"/>
              <a:gd name="connsiteY156" fmla="*/ 4282955 h 6858000"/>
              <a:gd name="connsiteX157" fmla="*/ 2305292 w 7467600"/>
              <a:gd name="connsiteY157" fmla="*/ 4219492 h 6858000"/>
              <a:gd name="connsiteX158" fmla="*/ 2626982 w 7467600"/>
              <a:gd name="connsiteY158" fmla="*/ 4206450 h 6858000"/>
              <a:gd name="connsiteX159" fmla="*/ 2490617 w 7467600"/>
              <a:gd name="connsiteY159" fmla="*/ 4206951 h 6858000"/>
              <a:gd name="connsiteX160" fmla="*/ 2819869 w 7467600"/>
              <a:gd name="connsiteY160" fmla="*/ 4252936 h 6858000"/>
              <a:gd name="connsiteX161" fmla="*/ 3143018 w 7467600"/>
              <a:gd name="connsiteY161" fmla="*/ 4332698 h 6858000"/>
              <a:gd name="connsiteX162" fmla="*/ 3241520 w 7467600"/>
              <a:gd name="connsiteY162" fmla="*/ 4385112 h 6858000"/>
              <a:gd name="connsiteX163" fmla="*/ 3374575 w 7467600"/>
              <a:gd name="connsiteY163" fmla="*/ 4451517 h 6858000"/>
              <a:gd name="connsiteX164" fmla="*/ 3505221 w 7467600"/>
              <a:gd name="connsiteY164" fmla="*/ 4480757 h 6858000"/>
              <a:gd name="connsiteX165" fmla="*/ 2626982 w 7467600"/>
              <a:gd name="connsiteY165" fmla="*/ 4206450 h 6858000"/>
              <a:gd name="connsiteX166" fmla="*/ 1310106 w 7467600"/>
              <a:gd name="connsiteY166" fmla="*/ 3943217 h 6858000"/>
              <a:gd name="connsiteX167" fmla="*/ 854994 w 7467600"/>
              <a:gd name="connsiteY167" fmla="*/ 4399136 h 6858000"/>
              <a:gd name="connsiteX168" fmla="*/ 742462 w 7467600"/>
              <a:gd name="connsiteY168" fmla="*/ 4594648 h 6858000"/>
              <a:gd name="connsiteX169" fmla="*/ 820602 w 7467600"/>
              <a:gd name="connsiteY169" fmla="*/ 4485915 h 6858000"/>
              <a:gd name="connsiteX170" fmla="*/ 878295 w 7467600"/>
              <a:gd name="connsiteY170" fmla="*/ 4403594 h 6858000"/>
              <a:gd name="connsiteX171" fmla="*/ 1240607 w 7467600"/>
              <a:gd name="connsiteY171" fmla="*/ 4010401 h 6858000"/>
              <a:gd name="connsiteX172" fmla="*/ 1310106 w 7467600"/>
              <a:gd name="connsiteY172" fmla="*/ 3943217 h 6858000"/>
              <a:gd name="connsiteX173" fmla="*/ 1423113 w 7467600"/>
              <a:gd name="connsiteY173" fmla="*/ 3874565 h 6858000"/>
              <a:gd name="connsiteX174" fmla="*/ 1260565 w 7467600"/>
              <a:gd name="connsiteY174" fmla="*/ 4031982 h 6858000"/>
              <a:gd name="connsiteX175" fmla="*/ 901900 w 7467600"/>
              <a:gd name="connsiteY175" fmla="*/ 4421236 h 6858000"/>
              <a:gd name="connsiteX176" fmla="*/ 845044 w 7467600"/>
              <a:gd name="connsiteY176" fmla="*/ 4502436 h 6858000"/>
              <a:gd name="connsiteX177" fmla="*/ 685926 w 7467600"/>
              <a:gd name="connsiteY177" fmla="*/ 4703069 h 6858000"/>
              <a:gd name="connsiteX178" fmla="*/ 684248 w 7467600"/>
              <a:gd name="connsiteY178" fmla="*/ 4706721 h 6858000"/>
              <a:gd name="connsiteX179" fmla="*/ 1423113 w 7467600"/>
              <a:gd name="connsiteY179" fmla="*/ 3874565 h 6858000"/>
              <a:gd name="connsiteX180" fmla="*/ 3316479 w 7467600"/>
              <a:gd name="connsiteY180" fmla="*/ 3872136 h 6858000"/>
              <a:gd name="connsiteX181" fmla="*/ 3546806 w 7467600"/>
              <a:gd name="connsiteY181" fmla="*/ 4356139 h 6858000"/>
              <a:gd name="connsiteX182" fmla="*/ 3364433 w 7467600"/>
              <a:gd name="connsiteY182" fmla="*/ 3953121 h 6858000"/>
              <a:gd name="connsiteX183" fmla="*/ 3316479 w 7467600"/>
              <a:gd name="connsiteY183" fmla="*/ 3872136 h 6858000"/>
              <a:gd name="connsiteX184" fmla="*/ 3291335 w 7467600"/>
              <a:gd name="connsiteY184" fmla="*/ 3767420 h 6858000"/>
              <a:gd name="connsiteX185" fmla="*/ 3390805 w 7467600"/>
              <a:gd name="connsiteY185" fmla="*/ 3937163 h 6858000"/>
              <a:gd name="connsiteX186" fmla="*/ 3579062 w 7467600"/>
              <a:gd name="connsiteY186" fmla="*/ 4359040 h 6858000"/>
              <a:gd name="connsiteX187" fmla="*/ 3467355 w 7467600"/>
              <a:gd name="connsiteY187" fmla="*/ 3988130 h 6858000"/>
              <a:gd name="connsiteX188" fmla="*/ 3310753 w 7467600"/>
              <a:gd name="connsiteY188" fmla="*/ 3787140 h 6858000"/>
              <a:gd name="connsiteX189" fmla="*/ 3291335 w 7467600"/>
              <a:gd name="connsiteY189" fmla="*/ 3767420 h 6858000"/>
              <a:gd name="connsiteX190" fmla="*/ 1635889 w 7467600"/>
              <a:gd name="connsiteY190" fmla="*/ 3709494 h 6858000"/>
              <a:gd name="connsiteX191" fmla="*/ 1634800 w 7467600"/>
              <a:gd name="connsiteY191" fmla="*/ 3731111 h 6858000"/>
              <a:gd name="connsiteX192" fmla="*/ 1635889 w 7467600"/>
              <a:gd name="connsiteY192" fmla="*/ 3709494 h 6858000"/>
              <a:gd name="connsiteX193" fmla="*/ 1510397 w 7467600"/>
              <a:gd name="connsiteY193" fmla="*/ 3684705 h 6858000"/>
              <a:gd name="connsiteX194" fmla="*/ 1146550 w 7467600"/>
              <a:gd name="connsiteY194" fmla="*/ 3802012 h 6858000"/>
              <a:gd name="connsiteX195" fmla="*/ 698834 w 7467600"/>
              <a:gd name="connsiteY195" fmla="*/ 3952272 h 6858000"/>
              <a:gd name="connsiteX196" fmla="*/ 34256 w 7467600"/>
              <a:gd name="connsiteY196" fmla="*/ 4347603 h 6858000"/>
              <a:gd name="connsiteX197" fmla="*/ 527241 w 7467600"/>
              <a:gd name="connsiteY197" fmla="*/ 4065078 h 6858000"/>
              <a:gd name="connsiteX198" fmla="*/ 1510397 w 7467600"/>
              <a:gd name="connsiteY198" fmla="*/ 3684705 h 6858000"/>
              <a:gd name="connsiteX199" fmla="*/ 1313114 w 7467600"/>
              <a:gd name="connsiteY199" fmla="*/ 3655216 h 6858000"/>
              <a:gd name="connsiteX200" fmla="*/ 1109304 w 7467600"/>
              <a:gd name="connsiteY200" fmla="*/ 3669030 h 6858000"/>
              <a:gd name="connsiteX201" fmla="*/ 8129 w 7467600"/>
              <a:gd name="connsiteY201" fmla="*/ 4330519 h 6858000"/>
              <a:gd name="connsiteX202" fmla="*/ 687572 w 7467600"/>
              <a:gd name="connsiteY202" fmla="*/ 3925629 h 6858000"/>
              <a:gd name="connsiteX203" fmla="*/ 1138365 w 7467600"/>
              <a:gd name="connsiteY203" fmla="*/ 3774515 h 6858000"/>
              <a:gd name="connsiteX204" fmla="*/ 1505579 w 7467600"/>
              <a:gd name="connsiteY204" fmla="*/ 3655526 h 6858000"/>
              <a:gd name="connsiteX205" fmla="*/ 1313114 w 7467600"/>
              <a:gd name="connsiteY205" fmla="*/ 3655216 h 6858000"/>
              <a:gd name="connsiteX206" fmla="*/ 3655073 w 7467600"/>
              <a:gd name="connsiteY206" fmla="*/ 3650884 h 6858000"/>
              <a:gd name="connsiteX207" fmla="*/ 3989938 w 7467600"/>
              <a:gd name="connsiteY207" fmla="*/ 3991685 h 6858000"/>
              <a:gd name="connsiteX208" fmla="*/ 4393907 w 7467600"/>
              <a:gd name="connsiteY208" fmla="*/ 4261258 h 6858000"/>
              <a:gd name="connsiteX209" fmla="*/ 4648051 w 7467600"/>
              <a:gd name="connsiteY209" fmla="*/ 4374051 h 6858000"/>
              <a:gd name="connsiteX210" fmla="*/ 4383389 w 7467600"/>
              <a:gd name="connsiteY210" fmla="*/ 4184369 h 6858000"/>
              <a:gd name="connsiteX211" fmla="*/ 4165508 w 7467600"/>
              <a:gd name="connsiteY211" fmla="*/ 4035196 h 6858000"/>
              <a:gd name="connsiteX212" fmla="*/ 4068162 w 7467600"/>
              <a:gd name="connsiteY212" fmla="*/ 3953394 h 6858000"/>
              <a:gd name="connsiteX213" fmla="*/ 3981416 w 7467600"/>
              <a:gd name="connsiteY213" fmla="*/ 3880482 h 6858000"/>
              <a:gd name="connsiteX214" fmla="*/ 3800147 w 7467600"/>
              <a:gd name="connsiteY214" fmla="*/ 3749872 h 6858000"/>
              <a:gd name="connsiteX215" fmla="*/ 3655073 w 7467600"/>
              <a:gd name="connsiteY215" fmla="*/ 3650884 h 6858000"/>
              <a:gd name="connsiteX216" fmla="*/ 3670252 w 7467600"/>
              <a:gd name="connsiteY216" fmla="*/ 3622798 h 6858000"/>
              <a:gd name="connsiteX217" fmla="*/ 3817258 w 7467600"/>
              <a:gd name="connsiteY217" fmla="*/ 3723577 h 6858000"/>
              <a:gd name="connsiteX218" fmla="*/ 4000461 w 7467600"/>
              <a:gd name="connsiteY218" fmla="*/ 3855966 h 6858000"/>
              <a:gd name="connsiteX219" fmla="*/ 4088180 w 7467600"/>
              <a:gd name="connsiteY219" fmla="*/ 3929774 h 6858000"/>
              <a:gd name="connsiteX220" fmla="*/ 4184555 w 7467600"/>
              <a:gd name="connsiteY220" fmla="*/ 4010683 h 6858000"/>
              <a:gd name="connsiteX221" fmla="*/ 4399563 w 7467600"/>
              <a:gd name="connsiteY221" fmla="*/ 4158106 h 6858000"/>
              <a:gd name="connsiteX222" fmla="*/ 4684469 w 7467600"/>
              <a:gd name="connsiteY222" fmla="*/ 4364680 h 6858000"/>
              <a:gd name="connsiteX223" fmla="*/ 4690271 w 7467600"/>
              <a:gd name="connsiteY223" fmla="*/ 4370034 h 6858000"/>
              <a:gd name="connsiteX224" fmla="*/ 4136093 w 7467600"/>
              <a:gd name="connsiteY224" fmla="*/ 3858466 h 6858000"/>
              <a:gd name="connsiteX225" fmla="*/ 3670252 w 7467600"/>
              <a:gd name="connsiteY225" fmla="*/ 3622798 h 6858000"/>
              <a:gd name="connsiteX226" fmla="*/ 4440129 w 7467600"/>
              <a:gd name="connsiteY226" fmla="*/ 3448571 h 6858000"/>
              <a:gd name="connsiteX227" fmla="*/ 4856525 w 7467600"/>
              <a:gd name="connsiteY227" fmla="*/ 3915351 h 6858000"/>
              <a:gd name="connsiteX228" fmla="*/ 5059055 w 7467600"/>
              <a:gd name="connsiteY228" fmla="*/ 4108918 h 6858000"/>
              <a:gd name="connsiteX229" fmla="*/ 5290070 w 7467600"/>
              <a:gd name="connsiteY229" fmla="*/ 4263619 h 6858000"/>
              <a:gd name="connsiteX230" fmla="*/ 4834991 w 7467600"/>
              <a:gd name="connsiteY230" fmla="*/ 3830985 h 6858000"/>
              <a:gd name="connsiteX231" fmla="*/ 4440129 w 7467600"/>
              <a:gd name="connsiteY231" fmla="*/ 3448571 h 6858000"/>
              <a:gd name="connsiteX232" fmla="*/ 4441737 w 7467600"/>
              <a:gd name="connsiteY232" fmla="*/ 3399734 h 6858000"/>
              <a:gd name="connsiteX233" fmla="*/ 4431236 w 7467600"/>
              <a:gd name="connsiteY233" fmla="*/ 3400954 h 6858000"/>
              <a:gd name="connsiteX234" fmla="*/ 4557150 w 7467600"/>
              <a:gd name="connsiteY234" fmla="*/ 3510023 h 6858000"/>
              <a:gd name="connsiteX235" fmla="*/ 4856936 w 7467600"/>
              <a:gd name="connsiteY235" fmla="*/ 3809146 h 6858000"/>
              <a:gd name="connsiteX236" fmla="*/ 5111996 w 7467600"/>
              <a:gd name="connsiteY236" fmla="*/ 4065759 h 6858000"/>
              <a:gd name="connsiteX237" fmla="*/ 5388878 w 7467600"/>
              <a:gd name="connsiteY237" fmla="*/ 4300185 h 6858000"/>
              <a:gd name="connsiteX238" fmla="*/ 5425556 w 7467600"/>
              <a:gd name="connsiteY238" fmla="*/ 4308967 h 6858000"/>
              <a:gd name="connsiteX239" fmla="*/ 4943646 w 7467600"/>
              <a:gd name="connsiteY239" fmla="*/ 3822916 h 6858000"/>
              <a:gd name="connsiteX240" fmla="*/ 4594837 w 7467600"/>
              <a:gd name="connsiteY240" fmla="*/ 3532274 h 6858000"/>
              <a:gd name="connsiteX241" fmla="*/ 4441737 w 7467600"/>
              <a:gd name="connsiteY241" fmla="*/ 3399734 h 6858000"/>
              <a:gd name="connsiteX242" fmla="*/ 5425834 w 7467600"/>
              <a:gd name="connsiteY242" fmla="*/ 3162785 h 6858000"/>
              <a:gd name="connsiteX243" fmla="*/ 5401644 w 7467600"/>
              <a:gd name="connsiteY243" fmla="*/ 3617847 h 6858000"/>
              <a:gd name="connsiteX244" fmla="*/ 5467256 w 7467600"/>
              <a:gd name="connsiteY244" fmla="*/ 4175494 h 6858000"/>
              <a:gd name="connsiteX245" fmla="*/ 5448069 w 7467600"/>
              <a:gd name="connsiteY245" fmla="*/ 3567554 h 6858000"/>
              <a:gd name="connsiteX246" fmla="*/ 5425834 w 7467600"/>
              <a:gd name="connsiteY246" fmla="*/ 3162785 h 6858000"/>
              <a:gd name="connsiteX247" fmla="*/ 1318687 w 7467600"/>
              <a:gd name="connsiteY247" fmla="*/ 3113840 h 6858000"/>
              <a:gd name="connsiteX248" fmla="*/ 1066793 w 7467600"/>
              <a:gd name="connsiteY248" fmla="*/ 3212171 h 6858000"/>
              <a:gd name="connsiteX249" fmla="*/ 993319 w 7467600"/>
              <a:gd name="connsiteY249" fmla="*/ 3247648 h 6858000"/>
              <a:gd name="connsiteX250" fmla="*/ 853081 w 7467600"/>
              <a:gd name="connsiteY250" fmla="*/ 3312410 h 6858000"/>
              <a:gd name="connsiteX251" fmla="*/ 805957 w 7467600"/>
              <a:gd name="connsiteY251" fmla="*/ 3330443 h 6858000"/>
              <a:gd name="connsiteX252" fmla="*/ 1318687 w 7467600"/>
              <a:gd name="connsiteY252" fmla="*/ 3113840 h 6858000"/>
              <a:gd name="connsiteX253" fmla="*/ 5453702 w 7467600"/>
              <a:gd name="connsiteY253" fmla="*/ 3090882 h 6858000"/>
              <a:gd name="connsiteX254" fmla="*/ 5480135 w 7467600"/>
              <a:gd name="connsiteY254" fmla="*/ 3565802 h 6858000"/>
              <a:gd name="connsiteX255" fmla="*/ 5499023 w 7467600"/>
              <a:gd name="connsiteY255" fmla="*/ 4166310 h 6858000"/>
              <a:gd name="connsiteX256" fmla="*/ 5547022 w 7467600"/>
              <a:gd name="connsiteY256" fmla="*/ 3607838 h 6858000"/>
              <a:gd name="connsiteX257" fmla="*/ 5515964 w 7467600"/>
              <a:gd name="connsiteY257" fmla="*/ 3378541 h 6858000"/>
              <a:gd name="connsiteX258" fmla="*/ 5453702 w 7467600"/>
              <a:gd name="connsiteY258" fmla="*/ 3090882 h 6858000"/>
              <a:gd name="connsiteX259" fmla="*/ 1238695 w 7467600"/>
              <a:gd name="connsiteY259" fmla="*/ 3076820 h 6858000"/>
              <a:gd name="connsiteX260" fmla="*/ 716371 w 7467600"/>
              <a:gd name="connsiteY260" fmla="*/ 3293249 h 6858000"/>
              <a:gd name="connsiteX261" fmla="*/ 579522 w 7467600"/>
              <a:gd name="connsiteY261" fmla="*/ 3371759 h 6858000"/>
              <a:gd name="connsiteX262" fmla="*/ 600288 w 7467600"/>
              <a:gd name="connsiteY262" fmla="*/ 3365555 h 6858000"/>
              <a:gd name="connsiteX263" fmla="*/ 840692 w 7467600"/>
              <a:gd name="connsiteY263" fmla="*/ 3284921 h 6858000"/>
              <a:gd name="connsiteX264" fmla="*/ 979248 w 7467600"/>
              <a:gd name="connsiteY264" fmla="*/ 3221003 h 6858000"/>
              <a:gd name="connsiteX265" fmla="*/ 1053282 w 7467600"/>
              <a:gd name="connsiteY265" fmla="*/ 3185247 h 6858000"/>
              <a:gd name="connsiteX266" fmla="*/ 1320603 w 7467600"/>
              <a:gd name="connsiteY266" fmla="*/ 3081281 h 6858000"/>
              <a:gd name="connsiteX267" fmla="*/ 1238695 w 7467600"/>
              <a:gd name="connsiteY267" fmla="*/ 3076820 h 6858000"/>
              <a:gd name="connsiteX268" fmla="*/ 5425627 w 7467600"/>
              <a:gd name="connsiteY268" fmla="*/ 2954192 h 6858000"/>
              <a:gd name="connsiteX269" fmla="*/ 5470770 w 7467600"/>
              <a:gd name="connsiteY269" fmla="*/ 3005435 h 6858000"/>
              <a:gd name="connsiteX270" fmla="*/ 5519779 w 7467600"/>
              <a:gd name="connsiteY270" fmla="*/ 4359223 h 6858000"/>
              <a:gd name="connsiteX271" fmla="*/ 5520293 w 7467600"/>
              <a:gd name="connsiteY271" fmla="*/ 4360602 h 6858000"/>
              <a:gd name="connsiteX272" fmla="*/ 5767221 w 7467600"/>
              <a:gd name="connsiteY272" fmla="*/ 4665564 h 6858000"/>
              <a:gd name="connsiteX273" fmla="*/ 6937169 w 7467600"/>
              <a:gd name="connsiteY273" fmla="*/ 4815941 h 6858000"/>
              <a:gd name="connsiteX274" fmla="*/ 6953922 w 7467600"/>
              <a:gd name="connsiteY274" fmla="*/ 4890068 h 6858000"/>
              <a:gd name="connsiteX275" fmla="*/ 6071359 w 7467600"/>
              <a:gd name="connsiteY275" fmla="*/ 4770770 h 6858000"/>
              <a:gd name="connsiteX276" fmla="*/ 6038839 w 7467600"/>
              <a:gd name="connsiteY276" fmla="*/ 4764474 h 6858000"/>
              <a:gd name="connsiteX277" fmla="*/ 6038706 w 7467600"/>
              <a:gd name="connsiteY277" fmla="*/ 4763847 h 6858000"/>
              <a:gd name="connsiteX278" fmla="*/ 6037784 w 7467600"/>
              <a:gd name="connsiteY278" fmla="*/ 4764270 h 6858000"/>
              <a:gd name="connsiteX279" fmla="*/ 6038839 w 7467600"/>
              <a:gd name="connsiteY279" fmla="*/ 4764474 h 6858000"/>
              <a:gd name="connsiteX280" fmla="*/ 6040338 w 7467600"/>
              <a:gd name="connsiteY280" fmla="*/ 4771418 h 6858000"/>
              <a:gd name="connsiteX281" fmla="*/ 6024488 w 7467600"/>
              <a:gd name="connsiteY281" fmla="*/ 4809903 h 6858000"/>
              <a:gd name="connsiteX282" fmla="*/ 5599771 w 7467600"/>
              <a:gd name="connsiteY282" fmla="*/ 5509652 h 6858000"/>
              <a:gd name="connsiteX283" fmla="*/ 5548843 w 7467600"/>
              <a:gd name="connsiteY283" fmla="*/ 5563845 h 6858000"/>
              <a:gd name="connsiteX284" fmla="*/ 5940952 w 7467600"/>
              <a:gd name="connsiteY284" fmla="*/ 6250028 h 6858000"/>
              <a:gd name="connsiteX285" fmla="*/ 6043441 w 7467600"/>
              <a:gd name="connsiteY285" fmla="*/ 6665847 h 6858000"/>
              <a:gd name="connsiteX286" fmla="*/ 6093432 w 7467600"/>
              <a:gd name="connsiteY286" fmla="*/ 6858000 h 6858000"/>
              <a:gd name="connsiteX287" fmla="*/ 6034344 w 7467600"/>
              <a:gd name="connsiteY287" fmla="*/ 6858000 h 6858000"/>
              <a:gd name="connsiteX288" fmla="*/ 6026679 w 7467600"/>
              <a:gd name="connsiteY288" fmla="*/ 6836959 h 6858000"/>
              <a:gd name="connsiteX289" fmla="*/ 5800441 w 7467600"/>
              <a:gd name="connsiteY289" fmla="*/ 6335286 h 6858000"/>
              <a:gd name="connsiteX290" fmla="*/ 5526562 w 7467600"/>
              <a:gd name="connsiteY290" fmla="*/ 5705388 h 6858000"/>
              <a:gd name="connsiteX291" fmla="*/ 5519640 w 7467600"/>
              <a:gd name="connsiteY291" fmla="*/ 5683774 h 6858000"/>
              <a:gd name="connsiteX292" fmla="*/ 5844559 w 7467600"/>
              <a:gd name="connsiteY292" fmla="*/ 6553349 h 6858000"/>
              <a:gd name="connsiteX293" fmla="*/ 5975994 w 7467600"/>
              <a:gd name="connsiteY293" fmla="*/ 6858000 h 6858000"/>
              <a:gd name="connsiteX294" fmla="*/ 5898547 w 7467600"/>
              <a:gd name="connsiteY294" fmla="*/ 6858000 h 6858000"/>
              <a:gd name="connsiteX295" fmla="*/ 5682041 w 7467600"/>
              <a:gd name="connsiteY295" fmla="*/ 6355860 h 6858000"/>
              <a:gd name="connsiteX296" fmla="*/ 5461758 w 7467600"/>
              <a:gd name="connsiteY296" fmla="*/ 5820220 h 6858000"/>
              <a:gd name="connsiteX297" fmla="*/ 5237282 w 7467600"/>
              <a:gd name="connsiteY297" fmla="*/ 6579086 h 6858000"/>
              <a:gd name="connsiteX298" fmla="*/ 5115009 w 7467600"/>
              <a:gd name="connsiteY298" fmla="*/ 6858000 h 6858000"/>
              <a:gd name="connsiteX299" fmla="*/ 5028074 w 7467600"/>
              <a:gd name="connsiteY299" fmla="*/ 6858000 h 6858000"/>
              <a:gd name="connsiteX300" fmla="*/ 5079508 w 7467600"/>
              <a:gd name="connsiteY300" fmla="*/ 6749074 h 6858000"/>
              <a:gd name="connsiteX301" fmla="*/ 5371846 w 7467600"/>
              <a:gd name="connsiteY301" fmla="*/ 5924413 h 6858000"/>
              <a:gd name="connsiteX302" fmla="*/ 5270512 w 7467600"/>
              <a:gd name="connsiteY302" fmla="*/ 6138975 h 6858000"/>
              <a:gd name="connsiteX303" fmla="*/ 5062409 w 7467600"/>
              <a:gd name="connsiteY303" fmla="*/ 6653544 h 6858000"/>
              <a:gd name="connsiteX304" fmla="*/ 5036628 w 7467600"/>
              <a:gd name="connsiteY304" fmla="*/ 6754247 h 6858000"/>
              <a:gd name="connsiteX305" fmla="*/ 5009112 w 7467600"/>
              <a:gd name="connsiteY305" fmla="*/ 6858000 h 6858000"/>
              <a:gd name="connsiteX306" fmla="*/ 4976679 w 7467600"/>
              <a:gd name="connsiteY306" fmla="*/ 6858000 h 6858000"/>
              <a:gd name="connsiteX307" fmla="*/ 5006537 w 7467600"/>
              <a:gd name="connsiteY307" fmla="*/ 6747068 h 6858000"/>
              <a:gd name="connsiteX308" fmla="*/ 5032723 w 7467600"/>
              <a:gd name="connsiteY308" fmla="*/ 6644957 h 6858000"/>
              <a:gd name="connsiteX309" fmla="*/ 5242949 w 7467600"/>
              <a:gd name="connsiteY309" fmla="*/ 6125175 h 6858000"/>
              <a:gd name="connsiteX310" fmla="*/ 5286321 w 7467600"/>
              <a:gd name="connsiteY310" fmla="*/ 6033555 h 6858000"/>
              <a:gd name="connsiteX311" fmla="*/ 5008210 w 7467600"/>
              <a:gd name="connsiteY311" fmla="*/ 6649194 h 6858000"/>
              <a:gd name="connsiteX312" fmla="*/ 4986321 w 7467600"/>
              <a:gd name="connsiteY312" fmla="*/ 6765687 h 6858000"/>
              <a:gd name="connsiteX313" fmla="*/ 4973474 w 7467600"/>
              <a:gd name="connsiteY313" fmla="*/ 6858000 h 6858000"/>
              <a:gd name="connsiteX314" fmla="*/ 4907178 w 7467600"/>
              <a:gd name="connsiteY314" fmla="*/ 6858000 h 6858000"/>
              <a:gd name="connsiteX315" fmla="*/ 4910810 w 7467600"/>
              <a:gd name="connsiteY315" fmla="*/ 6829660 h 6858000"/>
              <a:gd name="connsiteX316" fmla="*/ 4987461 w 7467600"/>
              <a:gd name="connsiteY316" fmla="*/ 6432994 h 6858000"/>
              <a:gd name="connsiteX317" fmla="*/ 5179262 w 7467600"/>
              <a:gd name="connsiteY317" fmla="*/ 6035044 h 6858000"/>
              <a:gd name="connsiteX318" fmla="*/ 4689678 w 7467600"/>
              <a:gd name="connsiteY318" fmla="*/ 6440241 h 6858000"/>
              <a:gd name="connsiteX319" fmla="*/ 4477543 w 7467600"/>
              <a:gd name="connsiteY319" fmla="*/ 6674836 h 6858000"/>
              <a:gd name="connsiteX320" fmla="*/ 4329957 w 7467600"/>
              <a:gd name="connsiteY320" fmla="*/ 6858000 h 6858000"/>
              <a:gd name="connsiteX321" fmla="*/ 4218595 w 7467600"/>
              <a:gd name="connsiteY321" fmla="*/ 6858000 h 6858000"/>
              <a:gd name="connsiteX322" fmla="*/ 4368888 w 7467600"/>
              <a:gd name="connsiteY322" fmla="*/ 6668412 h 6858000"/>
              <a:gd name="connsiteX323" fmla="*/ 4563091 w 7467600"/>
              <a:gd name="connsiteY323" fmla="*/ 6442508 h 6858000"/>
              <a:gd name="connsiteX324" fmla="*/ 5387324 w 7467600"/>
              <a:gd name="connsiteY324" fmla="*/ 5705830 h 6858000"/>
              <a:gd name="connsiteX325" fmla="*/ 5073620 w 7467600"/>
              <a:gd name="connsiteY325" fmla="*/ 5955437 h 6858000"/>
              <a:gd name="connsiteX326" fmla="*/ 4689789 w 7467600"/>
              <a:gd name="connsiteY326" fmla="*/ 6268382 h 6858000"/>
              <a:gd name="connsiteX327" fmla="*/ 4418722 w 7467600"/>
              <a:gd name="connsiteY327" fmla="*/ 6570886 h 6858000"/>
              <a:gd name="connsiteX328" fmla="*/ 4214944 w 7467600"/>
              <a:gd name="connsiteY328" fmla="*/ 6858000 h 6858000"/>
              <a:gd name="connsiteX329" fmla="*/ 4177898 w 7467600"/>
              <a:gd name="connsiteY329" fmla="*/ 6858000 h 6858000"/>
              <a:gd name="connsiteX330" fmla="*/ 4391597 w 7467600"/>
              <a:gd name="connsiteY330" fmla="*/ 6556370 h 6858000"/>
              <a:gd name="connsiteX331" fmla="*/ 4668889 w 7467600"/>
              <a:gd name="connsiteY331" fmla="*/ 6246399 h 6858000"/>
              <a:gd name="connsiteX332" fmla="*/ 5055427 w 7467600"/>
              <a:gd name="connsiteY332" fmla="*/ 5931476 h 6858000"/>
              <a:gd name="connsiteX333" fmla="*/ 5371814 w 7467600"/>
              <a:gd name="connsiteY333" fmla="*/ 5678975 h 6858000"/>
              <a:gd name="connsiteX334" fmla="*/ 4987918 w 7467600"/>
              <a:gd name="connsiteY334" fmla="*/ 5838701 h 6858000"/>
              <a:gd name="connsiteX335" fmla="*/ 4317146 w 7467600"/>
              <a:gd name="connsiteY335" fmla="*/ 6587716 h 6858000"/>
              <a:gd name="connsiteX336" fmla="*/ 4171627 w 7467600"/>
              <a:gd name="connsiteY336" fmla="*/ 6858000 h 6858000"/>
              <a:gd name="connsiteX337" fmla="*/ 4081585 w 7467600"/>
              <a:gd name="connsiteY337" fmla="*/ 6858000 h 6858000"/>
              <a:gd name="connsiteX338" fmla="*/ 4238603 w 7467600"/>
              <a:gd name="connsiteY338" fmla="*/ 6559341 h 6858000"/>
              <a:gd name="connsiteX339" fmla="*/ 4778333 w 7467600"/>
              <a:gd name="connsiteY339" fmla="*/ 5873626 h 6858000"/>
              <a:gd name="connsiteX340" fmla="*/ 5414185 w 7467600"/>
              <a:gd name="connsiteY340" fmla="*/ 5573882 h 6858000"/>
              <a:gd name="connsiteX341" fmla="*/ 5959648 w 7467600"/>
              <a:gd name="connsiteY341" fmla="*/ 4760797 h 6858000"/>
              <a:gd name="connsiteX342" fmla="*/ 5355019 w 7467600"/>
              <a:gd name="connsiteY342" fmla="*/ 4734672 h 6858000"/>
              <a:gd name="connsiteX343" fmla="*/ 5083565 w 7467600"/>
              <a:gd name="connsiteY343" fmla="*/ 5179121 h 6858000"/>
              <a:gd name="connsiteX344" fmla="*/ 4713577 w 7467600"/>
              <a:gd name="connsiteY344" fmla="*/ 5616803 h 6858000"/>
              <a:gd name="connsiteX345" fmla="*/ 3989559 w 7467600"/>
              <a:gd name="connsiteY345" fmla="*/ 6145945 h 6858000"/>
              <a:gd name="connsiteX346" fmla="*/ 3939824 w 7467600"/>
              <a:gd name="connsiteY346" fmla="*/ 6066900 h 6858000"/>
              <a:gd name="connsiteX347" fmla="*/ 4584537 w 7467600"/>
              <a:gd name="connsiteY347" fmla="*/ 5324826 h 6858000"/>
              <a:gd name="connsiteX348" fmla="*/ 5037105 w 7467600"/>
              <a:gd name="connsiteY348" fmla="*/ 5088765 h 6858000"/>
              <a:gd name="connsiteX349" fmla="*/ 5039930 w 7467600"/>
              <a:gd name="connsiteY349" fmla="*/ 5089585 h 6858000"/>
              <a:gd name="connsiteX350" fmla="*/ 5263764 w 7467600"/>
              <a:gd name="connsiteY350" fmla="*/ 4735525 h 6858000"/>
              <a:gd name="connsiteX351" fmla="*/ 4086300 w 7467600"/>
              <a:gd name="connsiteY351" fmla="*/ 4884599 h 6858000"/>
              <a:gd name="connsiteX352" fmla="*/ 4085485 w 7467600"/>
              <a:gd name="connsiteY352" fmla="*/ 4899070 h 6858000"/>
              <a:gd name="connsiteX353" fmla="*/ 3871915 w 7467600"/>
              <a:gd name="connsiteY353" fmla="*/ 5253645 h 6858000"/>
              <a:gd name="connsiteX354" fmla="*/ 3799374 w 7467600"/>
              <a:gd name="connsiteY354" fmla="*/ 5466127 h 6858000"/>
              <a:gd name="connsiteX355" fmla="*/ 3498850 w 7467600"/>
              <a:gd name="connsiteY355" fmla="*/ 6661888 h 6858000"/>
              <a:gd name="connsiteX356" fmla="*/ 3399216 w 7467600"/>
              <a:gd name="connsiteY356" fmla="*/ 6858000 h 6858000"/>
              <a:gd name="connsiteX357" fmla="*/ 3303688 w 7467600"/>
              <a:gd name="connsiteY357" fmla="*/ 6858000 h 6858000"/>
              <a:gd name="connsiteX358" fmla="*/ 3391774 w 7467600"/>
              <a:gd name="connsiteY358" fmla="*/ 6697181 h 6858000"/>
              <a:gd name="connsiteX359" fmla="*/ 3735540 w 7467600"/>
              <a:gd name="connsiteY359" fmla="*/ 5546923 h 6858000"/>
              <a:gd name="connsiteX360" fmla="*/ 3729438 w 7467600"/>
              <a:gd name="connsiteY360" fmla="*/ 5569058 h 6858000"/>
              <a:gd name="connsiteX361" fmla="*/ 3707782 w 7467600"/>
              <a:gd name="connsiteY361" fmla="*/ 5644908 h 6858000"/>
              <a:gd name="connsiteX362" fmla="*/ 3583827 w 7467600"/>
              <a:gd name="connsiteY362" fmla="*/ 6039215 h 6858000"/>
              <a:gd name="connsiteX363" fmla="*/ 3547861 w 7467600"/>
              <a:gd name="connsiteY363" fmla="*/ 6129609 h 6858000"/>
              <a:gd name="connsiteX364" fmla="*/ 3490905 w 7467600"/>
              <a:gd name="connsiteY364" fmla="*/ 6277660 h 6858000"/>
              <a:gd name="connsiteX365" fmla="*/ 3455859 w 7467600"/>
              <a:gd name="connsiteY365" fmla="*/ 6391301 h 6858000"/>
              <a:gd name="connsiteX366" fmla="*/ 3429112 w 7467600"/>
              <a:gd name="connsiteY366" fmla="*/ 6479469 h 6858000"/>
              <a:gd name="connsiteX367" fmla="*/ 3304862 w 7467600"/>
              <a:gd name="connsiteY367" fmla="*/ 6796476 h 6858000"/>
              <a:gd name="connsiteX368" fmla="*/ 3276071 w 7467600"/>
              <a:gd name="connsiteY368" fmla="*/ 6858000 h 6858000"/>
              <a:gd name="connsiteX369" fmla="*/ 3240805 w 7467600"/>
              <a:gd name="connsiteY369" fmla="*/ 6858000 h 6858000"/>
              <a:gd name="connsiteX370" fmla="*/ 3275917 w 7467600"/>
              <a:gd name="connsiteY370" fmla="*/ 6783192 h 6858000"/>
              <a:gd name="connsiteX371" fmla="*/ 3399358 w 7467600"/>
              <a:gd name="connsiteY371" fmla="*/ 6469011 h 6858000"/>
              <a:gd name="connsiteX372" fmla="*/ 3425650 w 7467600"/>
              <a:gd name="connsiteY372" fmla="*/ 6381333 h 6858000"/>
              <a:gd name="connsiteX373" fmla="*/ 3460661 w 7467600"/>
              <a:gd name="connsiteY373" fmla="*/ 6266763 h 6858000"/>
              <a:gd name="connsiteX374" fmla="*/ 3518021 w 7467600"/>
              <a:gd name="connsiteY374" fmla="*/ 6117298 h 6858000"/>
              <a:gd name="connsiteX375" fmla="*/ 3554035 w 7467600"/>
              <a:gd name="connsiteY375" fmla="*/ 6027832 h 6858000"/>
              <a:gd name="connsiteX376" fmla="*/ 3677174 w 7467600"/>
              <a:gd name="connsiteY376" fmla="*/ 5636351 h 6858000"/>
              <a:gd name="connsiteX377" fmla="*/ 3698819 w 7467600"/>
              <a:gd name="connsiteY377" fmla="*/ 5560503 h 6858000"/>
              <a:gd name="connsiteX378" fmla="*/ 3702094 w 7467600"/>
              <a:gd name="connsiteY378" fmla="*/ 5549194 h 6858000"/>
              <a:gd name="connsiteX379" fmla="*/ 3398355 w 7467600"/>
              <a:gd name="connsiteY379" fmla="*/ 6094603 h 6858000"/>
              <a:gd name="connsiteX380" fmla="*/ 3193941 w 7467600"/>
              <a:gd name="connsiteY380" fmla="*/ 6798775 h 6858000"/>
              <a:gd name="connsiteX381" fmla="*/ 3184140 w 7467600"/>
              <a:gd name="connsiteY381" fmla="*/ 6858000 h 6858000"/>
              <a:gd name="connsiteX382" fmla="*/ 3099978 w 7467600"/>
              <a:gd name="connsiteY382" fmla="*/ 6858000 h 6858000"/>
              <a:gd name="connsiteX383" fmla="*/ 3101556 w 7467600"/>
              <a:gd name="connsiteY383" fmla="*/ 6843337 h 6858000"/>
              <a:gd name="connsiteX384" fmla="*/ 3370162 w 7467600"/>
              <a:gd name="connsiteY384" fmla="*/ 5785550 h 6858000"/>
              <a:gd name="connsiteX385" fmla="*/ 3746477 w 7467600"/>
              <a:gd name="connsiteY385" fmla="*/ 5377889 h 6858000"/>
              <a:gd name="connsiteX386" fmla="*/ 3863399 w 7467600"/>
              <a:gd name="connsiteY386" fmla="*/ 5087257 h 6858000"/>
              <a:gd name="connsiteX387" fmla="*/ 3968712 w 7467600"/>
              <a:gd name="connsiteY387" fmla="*/ 4913989 h 6858000"/>
              <a:gd name="connsiteX388" fmla="*/ 2792390 w 7467600"/>
              <a:gd name="connsiteY388" fmla="*/ 5382974 h 6858000"/>
              <a:gd name="connsiteX389" fmla="*/ 2714982 w 7467600"/>
              <a:gd name="connsiteY389" fmla="*/ 5427051 h 6858000"/>
              <a:gd name="connsiteX390" fmla="*/ 2813361 w 7467600"/>
              <a:gd name="connsiteY390" fmla="*/ 6023912 h 6858000"/>
              <a:gd name="connsiteX391" fmla="*/ 2688430 w 7467600"/>
              <a:gd name="connsiteY391" fmla="*/ 6801564 h 6858000"/>
              <a:gd name="connsiteX392" fmla="*/ 2629626 w 7467600"/>
              <a:gd name="connsiteY392" fmla="*/ 6763394 h 6858000"/>
              <a:gd name="connsiteX393" fmla="*/ 2565328 w 7467600"/>
              <a:gd name="connsiteY393" fmla="*/ 5516399 h 6858000"/>
              <a:gd name="connsiteX394" fmla="*/ 1922999 w 7467600"/>
              <a:gd name="connsiteY394" fmla="*/ 5980343 h 6858000"/>
              <a:gd name="connsiteX395" fmla="*/ 1950261 w 7467600"/>
              <a:gd name="connsiteY395" fmla="*/ 6405858 h 6858000"/>
              <a:gd name="connsiteX396" fmla="*/ 2365554 w 7467600"/>
              <a:gd name="connsiteY396" fmla="*/ 6759107 h 6858000"/>
              <a:gd name="connsiteX397" fmla="*/ 2424142 w 7467600"/>
              <a:gd name="connsiteY397" fmla="*/ 6858000 h 6858000"/>
              <a:gd name="connsiteX398" fmla="*/ 2395994 w 7467600"/>
              <a:gd name="connsiteY398" fmla="*/ 6858000 h 6858000"/>
              <a:gd name="connsiteX399" fmla="*/ 2392863 w 7467600"/>
              <a:gd name="connsiteY399" fmla="*/ 6852964 h 6858000"/>
              <a:gd name="connsiteX400" fmla="*/ 2017589 w 7467600"/>
              <a:gd name="connsiteY400" fmla="*/ 6493982 h 6858000"/>
              <a:gd name="connsiteX401" fmla="*/ 2147336 w 7467600"/>
              <a:gd name="connsiteY401" fmla="*/ 6594052 h 6858000"/>
              <a:gd name="connsiteX402" fmla="*/ 2207047 w 7467600"/>
              <a:gd name="connsiteY402" fmla="*/ 6654540 h 6858000"/>
              <a:gd name="connsiteX403" fmla="*/ 2299106 w 7467600"/>
              <a:gd name="connsiteY403" fmla="*/ 6778931 h 6858000"/>
              <a:gd name="connsiteX404" fmla="*/ 2314430 w 7467600"/>
              <a:gd name="connsiteY404" fmla="*/ 6801144 h 6858000"/>
              <a:gd name="connsiteX405" fmla="*/ 2352406 w 7467600"/>
              <a:gd name="connsiteY405" fmla="*/ 6858000 h 6858000"/>
              <a:gd name="connsiteX406" fmla="*/ 2314492 w 7467600"/>
              <a:gd name="connsiteY406" fmla="*/ 6858000 h 6858000"/>
              <a:gd name="connsiteX407" fmla="*/ 2288095 w 7467600"/>
              <a:gd name="connsiteY407" fmla="*/ 6818030 h 6858000"/>
              <a:gd name="connsiteX408" fmla="*/ 2272768 w 7467600"/>
              <a:gd name="connsiteY408" fmla="*/ 6795822 h 6858000"/>
              <a:gd name="connsiteX409" fmla="*/ 2182715 w 7467600"/>
              <a:gd name="connsiteY409" fmla="*/ 6675071 h 6858000"/>
              <a:gd name="connsiteX410" fmla="*/ 2032061 w 7467600"/>
              <a:gd name="connsiteY410" fmla="*/ 6541380 h 6858000"/>
              <a:gd name="connsiteX411" fmla="*/ 2257220 w 7467600"/>
              <a:gd name="connsiteY411" fmla="*/ 6826257 h 6858000"/>
              <a:gd name="connsiteX412" fmla="*/ 2281324 w 7467600"/>
              <a:gd name="connsiteY412" fmla="*/ 6858000 h 6858000"/>
              <a:gd name="connsiteX413" fmla="*/ 2242860 w 7467600"/>
              <a:gd name="connsiteY413" fmla="*/ 6858000 h 6858000"/>
              <a:gd name="connsiteX414" fmla="*/ 2232818 w 7467600"/>
              <a:gd name="connsiteY414" fmla="*/ 6844926 h 6858000"/>
              <a:gd name="connsiteX415" fmla="*/ 1990172 w 7467600"/>
              <a:gd name="connsiteY415" fmla="*/ 6542121 h 6858000"/>
              <a:gd name="connsiteX416" fmla="*/ 2124090 w 7467600"/>
              <a:gd name="connsiteY416" fmla="*/ 6761017 h 6858000"/>
              <a:gd name="connsiteX417" fmla="*/ 2200380 w 7467600"/>
              <a:gd name="connsiteY417" fmla="*/ 6858000 h 6858000"/>
              <a:gd name="connsiteX418" fmla="*/ 2147507 w 7467600"/>
              <a:gd name="connsiteY418" fmla="*/ 6858000 h 6858000"/>
              <a:gd name="connsiteX419" fmla="*/ 2070668 w 7467600"/>
              <a:gd name="connsiteY419" fmla="*/ 6761520 h 6858000"/>
              <a:gd name="connsiteX420" fmla="*/ 1975142 w 7467600"/>
              <a:gd name="connsiteY420" fmla="*/ 6585570 h 6858000"/>
              <a:gd name="connsiteX421" fmla="*/ 2050035 w 7467600"/>
              <a:gd name="connsiteY421" fmla="*/ 6813345 h 6858000"/>
              <a:gd name="connsiteX422" fmla="*/ 2063025 w 7467600"/>
              <a:gd name="connsiteY422" fmla="*/ 6858000 h 6858000"/>
              <a:gd name="connsiteX423" fmla="*/ 2021675 w 7467600"/>
              <a:gd name="connsiteY423" fmla="*/ 6858000 h 6858000"/>
              <a:gd name="connsiteX424" fmla="*/ 2019308 w 7467600"/>
              <a:gd name="connsiteY424" fmla="*/ 6847118 h 6858000"/>
              <a:gd name="connsiteX425" fmla="*/ 1938835 w 7467600"/>
              <a:gd name="connsiteY425" fmla="*/ 6551160 h 6858000"/>
              <a:gd name="connsiteX426" fmla="*/ 1953230 w 7467600"/>
              <a:gd name="connsiteY426" fmla="*/ 6759699 h 6858000"/>
              <a:gd name="connsiteX427" fmla="*/ 1956763 w 7467600"/>
              <a:gd name="connsiteY427" fmla="*/ 6778191 h 6858000"/>
              <a:gd name="connsiteX428" fmla="*/ 1967925 w 7467600"/>
              <a:gd name="connsiteY428" fmla="*/ 6858000 h 6858000"/>
              <a:gd name="connsiteX429" fmla="*/ 1936622 w 7467600"/>
              <a:gd name="connsiteY429" fmla="*/ 6858000 h 6858000"/>
              <a:gd name="connsiteX430" fmla="*/ 1926261 w 7467600"/>
              <a:gd name="connsiteY430" fmla="*/ 6784064 h 6858000"/>
              <a:gd name="connsiteX431" fmla="*/ 1922724 w 7467600"/>
              <a:gd name="connsiteY431" fmla="*/ 6765577 h 6858000"/>
              <a:gd name="connsiteX432" fmla="*/ 1904650 w 7467600"/>
              <a:gd name="connsiteY432" fmla="*/ 6639616 h 6858000"/>
              <a:gd name="connsiteX433" fmla="*/ 1885273 w 7467600"/>
              <a:gd name="connsiteY433" fmla="*/ 6858000 h 6858000"/>
              <a:gd name="connsiteX434" fmla="*/ 1854363 w 7467600"/>
              <a:gd name="connsiteY434" fmla="*/ 6858000 h 6858000"/>
              <a:gd name="connsiteX435" fmla="*/ 1880391 w 7467600"/>
              <a:gd name="connsiteY435" fmla="*/ 6603796 h 6858000"/>
              <a:gd name="connsiteX436" fmla="*/ 1818273 w 7467600"/>
              <a:gd name="connsiteY436" fmla="*/ 6715729 h 6858000"/>
              <a:gd name="connsiteX437" fmla="*/ 1794691 w 7467600"/>
              <a:gd name="connsiteY437" fmla="*/ 6843239 h 6858000"/>
              <a:gd name="connsiteX438" fmla="*/ 1794914 w 7467600"/>
              <a:gd name="connsiteY438" fmla="*/ 6858000 h 6858000"/>
              <a:gd name="connsiteX439" fmla="*/ 1746128 w 7467600"/>
              <a:gd name="connsiteY439" fmla="*/ 6858000 h 6858000"/>
              <a:gd name="connsiteX440" fmla="*/ 1753934 w 7467600"/>
              <a:gd name="connsiteY440" fmla="*/ 6724796 h 6858000"/>
              <a:gd name="connsiteX441" fmla="*/ 1792053 w 7467600"/>
              <a:gd name="connsiteY441" fmla="*/ 6572396 h 6858000"/>
              <a:gd name="connsiteX442" fmla="*/ 1862248 w 7467600"/>
              <a:gd name="connsiteY442" fmla="*/ 6266397 h 6858000"/>
              <a:gd name="connsiteX443" fmla="*/ 1862250 w 7467600"/>
              <a:gd name="connsiteY443" fmla="*/ 6033531 h 6858000"/>
              <a:gd name="connsiteX444" fmla="*/ 1211999 w 7467600"/>
              <a:gd name="connsiteY444" fmla="*/ 6683610 h 6858000"/>
              <a:gd name="connsiteX445" fmla="*/ 1213266 w 7467600"/>
              <a:gd name="connsiteY445" fmla="*/ 6691947 h 6858000"/>
              <a:gd name="connsiteX446" fmla="*/ 1203370 w 7467600"/>
              <a:gd name="connsiteY446" fmla="*/ 6850676 h 6858000"/>
              <a:gd name="connsiteX447" fmla="*/ 1203671 w 7467600"/>
              <a:gd name="connsiteY447" fmla="*/ 6858000 h 6858000"/>
              <a:gd name="connsiteX448" fmla="*/ 1143180 w 7467600"/>
              <a:gd name="connsiteY448" fmla="*/ 6858000 h 6858000"/>
              <a:gd name="connsiteX449" fmla="*/ 1142176 w 7467600"/>
              <a:gd name="connsiteY449" fmla="*/ 6766045 h 6858000"/>
              <a:gd name="connsiteX450" fmla="*/ 1067484 w 7467600"/>
              <a:gd name="connsiteY450" fmla="*/ 6858000 h 6858000"/>
              <a:gd name="connsiteX451" fmla="*/ 953928 w 7467600"/>
              <a:gd name="connsiteY451" fmla="*/ 6858000 h 6858000"/>
              <a:gd name="connsiteX452" fmla="*/ 959715 w 7467600"/>
              <a:gd name="connsiteY452" fmla="*/ 6850185 h 6858000"/>
              <a:gd name="connsiteX453" fmla="*/ 1483788 w 7467600"/>
              <a:gd name="connsiteY453" fmla="*/ 6259174 h 6858000"/>
              <a:gd name="connsiteX454" fmla="*/ 1100671 w 7467600"/>
              <a:gd name="connsiteY454" fmla="*/ 6252137 h 6858000"/>
              <a:gd name="connsiteX455" fmla="*/ 1090144 w 7467600"/>
              <a:gd name="connsiteY455" fmla="*/ 6256748 h 6858000"/>
              <a:gd name="connsiteX456" fmla="*/ 1095872 w 7467600"/>
              <a:gd name="connsiteY456" fmla="*/ 6271892 h 6858000"/>
              <a:gd name="connsiteX457" fmla="*/ 262785 w 7467600"/>
              <a:gd name="connsiteY457" fmla="*/ 6845450 h 6858000"/>
              <a:gd name="connsiteX458" fmla="*/ 209968 w 7467600"/>
              <a:gd name="connsiteY458" fmla="*/ 6770713 h 6858000"/>
              <a:gd name="connsiteX459" fmla="*/ 873460 w 7467600"/>
              <a:gd name="connsiteY459" fmla="*/ 6253768 h 6858000"/>
              <a:gd name="connsiteX460" fmla="*/ 192686 w 7467600"/>
              <a:gd name="connsiteY460" fmla="*/ 5849257 h 6858000"/>
              <a:gd name="connsiteX461" fmla="*/ 4696 w 7467600"/>
              <a:gd name="connsiteY461" fmla="*/ 5697668 h 6858000"/>
              <a:gd name="connsiteX462" fmla="*/ 0 w 7467600"/>
              <a:gd name="connsiteY462" fmla="*/ 5689984 h 6858000"/>
              <a:gd name="connsiteX463" fmla="*/ 0 w 7467600"/>
              <a:gd name="connsiteY463" fmla="*/ 5513472 h 6858000"/>
              <a:gd name="connsiteX464" fmla="*/ 174101 w 7467600"/>
              <a:gd name="connsiteY464" fmla="*/ 5620277 h 6858000"/>
              <a:gd name="connsiteX465" fmla="*/ 891800 w 7467600"/>
              <a:gd name="connsiteY465" fmla="*/ 6036935 h 6858000"/>
              <a:gd name="connsiteX466" fmla="*/ 1072219 w 7467600"/>
              <a:gd name="connsiteY466" fmla="*/ 6169443 h 6858000"/>
              <a:gd name="connsiteX467" fmla="*/ 1074117 w 7467600"/>
              <a:gd name="connsiteY467" fmla="*/ 6170301 h 6858000"/>
              <a:gd name="connsiteX468" fmla="*/ 1083114 w 7467600"/>
              <a:gd name="connsiteY468" fmla="*/ 6174131 h 6858000"/>
              <a:gd name="connsiteX469" fmla="*/ 1543010 w 7467600"/>
              <a:gd name="connsiteY469" fmla="*/ 6191140 h 6858000"/>
              <a:gd name="connsiteX470" fmla="*/ 1551080 w 7467600"/>
              <a:gd name="connsiteY470" fmla="*/ 6195006 h 6858000"/>
              <a:gd name="connsiteX471" fmla="*/ 2345443 w 7467600"/>
              <a:gd name="connsiteY471" fmla="*/ 5549882 h 6858000"/>
              <a:gd name="connsiteX472" fmla="*/ 1721499 w 7467600"/>
              <a:gd name="connsiteY472" fmla="*/ 5599969 h 6858000"/>
              <a:gd name="connsiteX473" fmla="*/ 767716 w 7467600"/>
              <a:gd name="connsiteY473" fmla="*/ 5472768 h 6858000"/>
              <a:gd name="connsiteX474" fmla="*/ 722147 w 7467600"/>
              <a:gd name="connsiteY474" fmla="*/ 5393091 h 6858000"/>
              <a:gd name="connsiteX475" fmla="*/ 1485552 w 7467600"/>
              <a:gd name="connsiteY475" fmla="*/ 5313202 h 6858000"/>
              <a:gd name="connsiteX476" fmla="*/ 2143004 w 7467600"/>
              <a:gd name="connsiteY476" fmla="*/ 5402420 h 6858000"/>
              <a:gd name="connsiteX477" fmla="*/ 1933391 w 7467600"/>
              <a:gd name="connsiteY477" fmla="*/ 5156971 h 6858000"/>
              <a:gd name="connsiteX478" fmla="*/ 1827118 w 7467600"/>
              <a:gd name="connsiteY478" fmla="*/ 4968410 h 6858000"/>
              <a:gd name="connsiteX479" fmla="*/ 1837349 w 7467600"/>
              <a:gd name="connsiteY479" fmla="*/ 4956357 h 6858000"/>
              <a:gd name="connsiteX480" fmla="*/ 2162835 w 7467600"/>
              <a:gd name="connsiteY480" fmla="*/ 5187853 h 6858000"/>
              <a:gd name="connsiteX481" fmla="*/ 2257167 w 7467600"/>
              <a:gd name="connsiteY481" fmla="*/ 5462123 h 6858000"/>
              <a:gd name="connsiteX482" fmla="*/ 2261598 w 7467600"/>
              <a:gd name="connsiteY482" fmla="*/ 5467998 h 6858000"/>
              <a:gd name="connsiteX483" fmla="*/ 2437177 w 7467600"/>
              <a:gd name="connsiteY483" fmla="*/ 5479608 h 6858000"/>
              <a:gd name="connsiteX484" fmla="*/ 2445247 w 7467600"/>
              <a:gd name="connsiteY484" fmla="*/ 5483476 h 6858000"/>
              <a:gd name="connsiteX485" fmla="*/ 2743626 w 7467600"/>
              <a:gd name="connsiteY485" fmla="*/ 5304819 h 6858000"/>
              <a:gd name="connsiteX486" fmla="*/ 3048102 w 7467600"/>
              <a:gd name="connsiteY486" fmla="*/ 5150595 h 6858000"/>
              <a:gd name="connsiteX487" fmla="*/ 1799414 w 7467600"/>
              <a:gd name="connsiteY487" fmla="*/ 4694732 h 6858000"/>
              <a:gd name="connsiteX488" fmla="*/ 1771735 w 7467600"/>
              <a:gd name="connsiteY488" fmla="*/ 4619929 h 6858000"/>
              <a:gd name="connsiteX489" fmla="*/ 3104273 w 7467600"/>
              <a:gd name="connsiteY489" fmla="*/ 5076159 h 6858000"/>
              <a:gd name="connsiteX490" fmla="*/ 3113245 w 7467600"/>
              <a:gd name="connsiteY490" fmla="*/ 5090705 h 6858000"/>
              <a:gd name="connsiteX491" fmla="*/ 3126294 w 7467600"/>
              <a:gd name="connsiteY491" fmla="*/ 5114400 h 6858000"/>
              <a:gd name="connsiteX492" fmla="*/ 3937433 w 7467600"/>
              <a:gd name="connsiteY492" fmla="*/ 4830473 h 6858000"/>
              <a:gd name="connsiteX493" fmla="*/ 3590475 w 7467600"/>
              <a:gd name="connsiteY493" fmla="*/ 4597974 h 6858000"/>
              <a:gd name="connsiteX494" fmla="*/ 3100264 w 7467600"/>
              <a:gd name="connsiteY494" fmla="*/ 4579845 h 6858000"/>
              <a:gd name="connsiteX495" fmla="*/ 2183576 w 7467600"/>
              <a:gd name="connsiteY495" fmla="*/ 4227150 h 6858000"/>
              <a:gd name="connsiteX496" fmla="*/ 2151029 w 7467600"/>
              <a:gd name="connsiteY496" fmla="*/ 4146947 h 6858000"/>
              <a:gd name="connsiteX497" fmla="*/ 3563434 w 7467600"/>
              <a:gd name="connsiteY497" fmla="*/ 4469115 h 6858000"/>
              <a:gd name="connsiteX498" fmla="*/ 3177952 w 7467600"/>
              <a:gd name="connsiteY498" fmla="*/ 3657386 h 6858000"/>
              <a:gd name="connsiteX499" fmla="*/ 3189263 w 7467600"/>
              <a:gd name="connsiteY499" fmla="*/ 3625726 h 6858000"/>
              <a:gd name="connsiteX500" fmla="*/ 3560912 w 7467600"/>
              <a:gd name="connsiteY500" fmla="*/ 4079863 h 6858000"/>
              <a:gd name="connsiteX501" fmla="*/ 3626636 w 7467600"/>
              <a:gd name="connsiteY501" fmla="*/ 4512230 h 6858000"/>
              <a:gd name="connsiteX502" fmla="*/ 3653088 w 7467600"/>
              <a:gd name="connsiteY502" fmla="*/ 4521417 h 6858000"/>
              <a:gd name="connsiteX503" fmla="*/ 3988128 w 7467600"/>
              <a:gd name="connsiteY503" fmla="*/ 4817267 h 6858000"/>
              <a:gd name="connsiteX504" fmla="*/ 4830582 w 7467600"/>
              <a:gd name="connsiteY504" fmla="*/ 4676000 h 6858000"/>
              <a:gd name="connsiteX505" fmla="*/ 4830100 w 7467600"/>
              <a:gd name="connsiteY505" fmla="*/ 4675554 h 6858000"/>
              <a:gd name="connsiteX506" fmla="*/ 4036318 w 7467600"/>
              <a:gd name="connsiteY506" fmla="*/ 4147013 h 6858000"/>
              <a:gd name="connsiteX507" fmla="*/ 3432098 w 7467600"/>
              <a:gd name="connsiteY507" fmla="*/ 3537312 h 6858000"/>
              <a:gd name="connsiteX508" fmla="*/ 3446761 w 7467600"/>
              <a:gd name="connsiteY508" fmla="*/ 3461278 h 6858000"/>
              <a:gd name="connsiteX509" fmla="*/ 4419733 w 7467600"/>
              <a:gd name="connsiteY509" fmla="*/ 3963555 h 6858000"/>
              <a:gd name="connsiteX510" fmla="*/ 4781371 w 7467600"/>
              <a:gd name="connsiteY510" fmla="*/ 4458604 h 6858000"/>
              <a:gd name="connsiteX511" fmla="*/ 4780440 w 7467600"/>
              <a:gd name="connsiteY511" fmla="*/ 4470290 h 6858000"/>
              <a:gd name="connsiteX512" fmla="*/ 4898954 w 7467600"/>
              <a:gd name="connsiteY512" fmla="*/ 4662092 h 6858000"/>
              <a:gd name="connsiteX513" fmla="*/ 4900699 w 7467600"/>
              <a:gd name="connsiteY513" fmla="*/ 4670867 h 6858000"/>
              <a:gd name="connsiteX514" fmla="*/ 5714511 w 7467600"/>
              <a:gd name="connsiteY514" fmla="*/ 4663483 h 6858000"/>
              <a:gd name="connsiteX515" fmla="*/ 5464793 w 7467600"/>
              <a:gd name="connsiteY515" fmla="*/ 4393556 h 6858000"/>
              <a:gd name="connsiteX516" fmla="*/ 5461897 w 7467600"/>
              <a:gd name="connsiteY516" fmla="*/ 4390879 h 6858000"/>
              <a:gd name="connsiteX517" fmla="*/ 4294126 w 7467600"/>
              <a:gd name="connsiteY517" fmla="*/ 3303048 h 6858000"/>
              <a:gd name="connsiteX518" fmla="*/ 4305321 w 7467600"/>
              <a:gd name="connsiteY518" fmla="*/ 3256953 h 6858000"/>
              <a:gd name="connsiteX519" fmla="*/ 4949299 w 7467600"/>
              <a:gd name="connsiteY519" fmla="*/ 3766336 h 6858000"/>
              <a:gd name="connsiteX520" fmla="*/ 5291452 w 7467600"/>
              <a:gd name="connsiteY520" fmla="*/ 4076801 h 6858000"/>
              <a:gd name="connsiteX521" fmla="*/ 5434998 w 7467600"/>
              <a:gd name="connsiteY521" fmla="*/ 4254100 h 6858000"/>
              <a:gd name="connsiteX522" fmla="*/ 5351015 w 7467600"/>
              <a:gd name="connsiteY522" fmla="*/ 3760989 h 6858000"/>
              <a:gd name="connsiteX523" fmla="*/ 5413780 w 7467600"/>
              <a:gd name="connsiteY523" fmla="*/ 2966265 h 6858000"/>
              <a:gd name="connsiteX524" fmla="*/ 5425627 w 7467600"/>
              <a:gd name="connsiteY524" fmla="*/ 2954192 h 6858000"/>
              <a:gd name="connsiteX525" fmla="*/ 6604735 w 7467600"/>
              <a:gd name="connsiteY525" fmla="*/ 2041381 h 6858000"/>
              <a:gd name="connsiteX526" fmla="*/ 7204487 w 7467600"/>
              <a:gd name="connsiteY526" fmla="*/ 2742112 h 6858000"/>
              <a:gd name="connsiteX527" fmla="*/ 7131592 w 7467600"/>
              <a:gd name="connsiteY527" fmla="*/ 2672096 h 6858000"/>
              <a:gd name="connsiteX528" fmla="*/ 6996344 w 7467600"/>
              <a:gd name="connsiteY528" fmla="*/ 2518310 h 6858000"/>
              <a:gd name="connsiteX529" fmla="*/ 6735495 w 7467600"/>
              <a:gd name="connsiteY529" fmla="*/ 2196890 h 6858000"/>
              <a:gd name="connsiteX530" fmla="*/ 6721901 w 7467600"/>
              <a:gd name="connsiteY530" fmla="*/ 2179274 h 6858000"/>
              <a:gd name="connsiteX531" fmla="*/ 6604735 w 7467600"/>
              <a:gd name="connsiteY531" fmla="*/ 2041381 h 6858000"/>
              <a:gd name="connsiteX532" fmla="*/ 6591670 w 7467600"/>
              <a:gd name="connsiteY532" fmla="*/ 1988277 h 6858000"/>
              <a:gd name="connsiteX533" fmla="*/ 6747349 w 7467600"/>
              <a:gd name="connsiteY533" fmla="*/ 2160069 h 6858000"/>
              <a:gd name="connsiteX534" fmla="*/ 6760943 w 7467600"/>
              <a:gd name="connsiteY534" fmla="*/ 2177686 h 6858000"/>
              <a:gd name="connsiteX535" fmla="*/ 7021065 w 7467600"/>
              <a:gd name="connsiteY535" fmla="*/ 2498102 h 6858000"/>
              <a:gd name="connsiteX536" fmla="*/ 7155223 w 7467600"/>
              <a:gd name="connsiteY536" fmla="*/ 2650386 h 6858000"/>
              <a:gd name="connsiteX537" fmla="*/ 7203167 w 7467600"/>
              <a:gd name="connsiteY537" fmla="*/ 2697288 h 6858000"/>
              <a:gd name="connsiteX538" fmla="*/ 6937703 w 7467600"/>
              <a:gd name="connsiteY538" fmla="*/ 2321981 h 6858000"/>
              <a:gd name="connsiteX539" fmla="*/ 6591670 w 7467600"/>
              <a:gd name="connsiteY539" fmla="*/ 1988277 h 6858000"/>
              <a:gd name="connsiteX540" fmla="*/ 5798671 w 7467600"/>
              <a:gd name="connsiteY540" fmla="*/ 1981601 h 6858000"/>
              <a:gd name="connsiteX541" fmla="*/ 5754709 w 7467600"/>
              <a:gd name="connsiteY541" fmla="*/ 2071454 h 6858000"/>
              <a:gd name="connsiteX542" fmla="*/ 5763044 w 7467600"/>
              <a:gd name="connsiteY542" fmla="*/ 2842206 h 6858000"/>
              <a:gd name="connsiteX543" fmla="*/ 5764974 w 7467600"/>
              <a:gd name="connsiteY543" fmla="*/ 2799609 h 6858000"/>
              <a:gd name="connsiteX544" fmla="*/ 5767665 w 7467600"/>
              <a:gd name="connsiteY544" fmla="*/ 2666409 h 6858000"/>
              <a:gd name="connsiteX545" fmla="*/ 5763055 w 7467600"/>
              <a:gd name="connsiteY545" fmla="*/ 2579705 h 6858000"/>
              <a:gd name="connsiteX546" fmla="*/ 5758079 w 7467600"/>
              <a:gd name="connsiteY546" fmla="*/ 2492508 h 6858000"/>
              <a:gd name="connsiteX547" fmla="*/ 5779325 w 7467600"/>
              <a:gd name="connsiteY547" fmla="*/ 2197069 h 6858000"/>
              <a:gd name="connsiteX548" fmla="*/ 5798671 w 7467600"/>
              <a:gd name="connsiteY548" fmla="*/ 1981601 h 6858000"/>
              <a:gd name="connsiteX549" fmla="*/ 5829202 w 7467600"/>
              <a:gd name="connsiteY549" fmla="*/ 1971679 h 6858000"/>
              <a:gd name="connsiteX550" fmla="*/ 5809558 w 7467600"/>
              <a:gd name="connsiteY550" fmla="*/ 2198043 h 6858000"/>
              <a:gd name="connsiteX551" fmla="*/ 5788653 w 7467600"/>
              <a:gd name="connsiteY551" fmla="*/ 2489430 h 6858000"/>
              <a:gd name="connsiteX552" fmla="*/ 5793439 w 7467600"/>
              <a:gd name="connsiteY552" fmla="*/ 2575235 h 6858000"/>
              <a:gd name="connsiteX553" fmla="*/ 5796837 w 7467600"/>
              <a:gd name="connsiteY553" fmla="*/ 2637633 h 6858000"/>
              <a:gd name="connsiteX554" fmla="*/ 5818614 w 7467600"/>
              <a:gd name="connsiteY554" fmla="*/ 2473055 h 6858000"/>
              <a:gd name="connsiteX555" fmla="*/ 5829202 w 7467600"/>
              <a:gd name="connsiteY555" fmla="*/ 1971679 h 6858000"/>
              <a:gd name="connsiteX556" fmla="*/ 5911389 w 7467600"/>
              <a:gd name="connsiteY556" fmla="*/ 1898371 h 6858000"/>
              <a:gd name="connsiteX557" fmla="*/ 6237627 w 7467600"/>
              <a:gd name="connsiteY557" fmla="*/ 2231921 h 6858000"/>
              <a:gd name="connsiteX558" fmla="*/ 5911389 w 7467600"/>
              <a:gd name="connsiteY558" fmla="*/ 1898371 h 6858000"/>
              <a:gd name="connsiteX559" fmla="*/ 6944437 w 7467600"/>
              <a:gd name="connsiteY559" fmla="*/ 1575402 h 6858000"/>
              <a:gd name="connsiteX560" fmla="*/ 6304730 w 7467600"/>
              <a:gd name="connsiteY560" fmla="*/ 1766654 h 6858000"/>
              <a:gd name="connsiteX561" fmla="*/ 6944437 w 7467600"/>
              <a:gd name="connsiteY561" fmla="*/ 1575402 h 6858000"/>
              <a:gd name="connsiteX562" fmla="*/ 7019523 w 7467600"/>
              <a:gd name="connsiteY562" fmla="*/ 1519450 h 6858000"/>
              <a:gd name="connsiteX563" fmla="*/ 6298091 w 7467600"/>
              <a:gd name="connsiteY563" fmla="*/ 1737122 h 6858000"/>
              <a:gd name="connsiteX564" fmla="*/ 7019523 w 7467600"/>
              <a:gd name="connsiteY564" fmla="*/ 1519450 h 6858000"/>
              <a:gd name="connsiteX565" fmla="*/ 2399523 w 7467600"/>
              <a:gd name="connsiteY565" fmla="*/ 1428234 h 6858000"/>
              <a:gd name="connsiteX566" fmla="*/ 2224982 w 7467600"/>
              <a:gd name="connsiteY566" fmla="*/ 1826201 h 6858000"/>
              <a:gd name="connsiteX567" fmla="*/ 2096099 w 7467600"/>
              <a:gd name="connsiteY567" fmla="*/ 2345900 h 6858000"/>
              <a:gd name="connsiteX568" fmla="*/ 2283317 w 7467600"/>
              <a:gd name="connsiteY568" fmla="*/ 1796925 h 6858000"/>
              <a:gd name="connsiteX569" fmla="*/ 2399523 w 7467600"/>
              <a:gd name="connsiteY569" fmla="*/ 1428234 h 6858000"/>
              <a:gd name="connsiteX570" fmla="*/ 2448558 w 7467600"/>
              <a:gd name="connsiteY570" fmla="*/ 1373435 h 6858000"/>
              <a:gd name="connsiteX571" fmla="*/ 2312521 w 7467600"/>
              <a:gd name="connsiteY571" fmla="*/ 1806140 h 6858000"/>
              <a:gd name="connsiteX572" fmla="*/ 2127533 w 7467600"/>
              <a:gd name="connsiteY572" fmla="*/ 2348380 h 6858000"/>
              <a:gd name="connsiteX573" fmla="*/ 2358080 w 7467600"/>
              <a:gd name="connsiteY573" fmla="*/ 1866134 h 6858000"/>
              <a:gd name="connsiteX574" fmla="*/ 2407436 w 7467600"/>
              <a:gd name="connsiteY574" fmla="*/ 1651070 h 6858000"/>
              <a:gd name="connsiteX575" fmla="*/ 2448558 w 7467600"/>
              <a:gd name="connsiteY575" fmla="*/ 1373435 h 6858000"/>
              <a:gd name="connsiteX576" fmla="*/ 278707 w 7467600"/>
              <a:gd name="connsiteY576" fmla="*/ 1352270 h 6858000"/>
              <a:gd name="connsiteX577" fmla="*/ 321570 w 7467600"/>
              <a:gd name="connsiteY577" fmla="*/ 1861610 h 6858000"/>
              <a:gd name="connsiteX578" fmla="*/ 294281 w 7467600"/>
              <a:gd name="connsiteY578" fmla="*/ 1440658 h 6858000"/>
              <a:gd name="connsiteX579" fmla="*/ 278707 w 7467600"/>
              <a:gd name="connsiteY579" fmla="*/ 1352270 h 6858000"/>
              <a:gd name="connsiteX580" fmla="*/ 1423821 w 7467600"/>
              <a:gd name="connsiteY580" fmla="*/ 1351958 h 6858000"/>
              <a:gd name="connsiteX581" fmla="*/ 1638521 w 7467600"/>
              <a:gd name="connsiteY581" fmla="*/ 1908470 h 6858000"/>
              <a:gd name="connsiteX582" fmla="*/ 1754199 w 7467600"/>
              <a:gd name="connsiteY582" fmla="*/ 2149284 h 6858000"/>
              <a:gd name="connsiteX583" fmla="*/ 1908359 w 7467600"/>
              <a:gd name="connsiteY583" fmla="*/ 2364988 h 6858000"/>
              <a:gd name="connsiteX584" fmla="*/ 1647661 w 7467600"/>
              <a:gd name="connsiteY584" fmla="*/ 1825945 h 6858000"/>
              <a:gd name="connsiteX585" fmla="*/ 1423821 w 7467600"/>
              <a:gd name="connsiteY585" fmla="*/ 1351958 h 6858000"/>
              <a:gd name="connsiteX586" fmla="*/ 1431890 w 7467600"/>
              <a:gd name="connsiteY586" fmla="*/ 1306475 h 6858000"/>
              <a:gd name="connsiteX587" fmla="*/ 1507597 w 7467600"/>
              <a:gd name="connsiteY587" fmla="*/ 1446132 h 6858000"/>
              <a:gd name="connsiteX588" fmla="*/ 1674586 w 7467600"/>
              <a:gd name="connsiteY588" fmla="*/ 1813832 h 6858000"/>
              <a:gd name="connsiteX589" fmla="*/ 1815950 w 7467600"/>
              <a:gd name="connsiteY589" fmla="*/ 2128564 h 6858000"/>
              <a:gd name="connsiteX590" fmla="*/ 1984242 w 7467600"/>
              <a:gd name="connsiteY590" fmla="*/ 2430829 h 6858000"/>
              <a:gd name="connsiteX591" fmla="*/ 2014023 w 7467600"/>
              <a:gd name="connsiteY591" fmla="*/ 2450995 h 6858000"/>
              <a:gd name="connsiteX592" fmla="*/ 1747337 w 7467600"/>
              <a:gd name="connsiteY592" fmla="*/ 1855264 h 6858000"/>
              <a:gd name="connsiteX593" fmla="*/ 1533749 w 7467600"/>
              <a:gd name="connsiteY593" fmla="*/ 1478656 h 6858000"/>
              <a:gd name="connsiteX594" fmla="*/ 1431890 w 7467600"/>
              <a:gd name="connsiteY594" fmla="*/ 1306475 h 6858000"/>
              <a:gd name="connsiteX595" fmla="*/ 5052692 w 7467600"/>
              <a:gd name="connsiteY595" fmla="*/ 1292994 h 6858000"/>
              <a:gd name="connsiteX596" fmla="*/ 5200661 w 7467600"/>
              <a:gd name="connsiteY596" fmla="*/ 1635186 h 6858000"/>
              <a:gd name="connsiteX597" fmla="*/ 5297138 w 7467600"/>
              <a:gd name="connsiteY597" fmla="*/ 1906351 h 6858000"/>
              <a:gd name="connsiteX598" fmla="*/ 5052692 w 7467600"/>
              <a:gd name="connsiteY598" fmla="*/ 1292994 h 6858000"/>
              <a:gd name="connsiteX599" fmla="*/ 5009948 w 7467600"/>
              <a:gd name="connsiteY599" fmla="*/ 1273619 h 6858000"/>
              <a:gd name="connsiteX600" fmla="*/ 5121777 w 7467600"/>
              <a:gd name="connsiteY600" fmla="*/ 1654213 h 6858000"/>
              <a:gd name="connsiteX601" fmla="*/ 5293545 w 7467600"/>
              <a:gd name="connsiteY601" fmla="*/ 2072247 h 6858000"/>
              <a:gd name="connsiteX602" fmla="*/ 5294042 w 7467600"/>
              <a:gd name="connsiteY602" fmla="*/ 2065019 h 6858000"/>
              <a:gd name="connsiteX603" fmla="*/ 5171936 w 7467600"/>
              <a:gd name="connsiteY603" fmla="*/ 1647613 h 6858000"/>
              <a:gd name="connsiteX604" fmla="*/ 5009948 w 7467600"/>
              <a:gd name="connsiteY604" fmla="*/ 1273619 h 6858000"/>
              <a:gd name="connsiteX605" fmla="*/ 655236 w 7467600"/>
              <a:gd name="connsiteY605" fmla="*/ 1268632 h 6858000"/>
              <a:gd name="connsiteX606" fmla="*/ 839521 w 7467600"/>
              <a:gd name="connsiteY606" fmla="*/ 1685315 h 6858000"/>
              <a:gd name="connsiteX607" fmla="*/ 1109416 w 7467600"/>
              <a:gd name="connsiteY607" fmla="*/ 2061663 h 6858000"/>
              <a:gd name="connsiteX608" fmla="*/ 1298300 w 7467600"/>
              <a:gd name="connsiteY608" fmla="*/ 2247742 h 6858000"/>
              <a:gd name="connsiteX609" fmla="*/ 1125871 w 7467600"/>
              <a:gd name="connsiteY609" fmla="*/ 1989513 h 6858000"/>
              <a:gd name="connsiteX610" fmla="*/ 981574 w 7467600"/>
              <a:gd name="connsiteY610" fmla="*/ 1783157 h 6858000"/>
              <a:gd name="connsiteX611" fmla="*/ 922198 w 7467600"/>
              <a:gd name="connsiteY611" fmla="*/ 1677437 h 6858000"/>
              <a:gd name="connsiteX612" fmla="*/ 869293 w 7467600"/>
              <a:gd name="connsiteY612" fmla="*/ 1583214 h 6858000"/>
              <a:gd name="connsiteX613" fmla="*/ 751431 w 7467600"/>
              <a:gd name="connsiteY613" fmla="*/ 1405731 h 6858000"/>
              <a:gd name="connsiteX614" fmla="*/ 655236 w 7467600"/>
              <a:gd name="connsiteY614" fmla="*/ 1268632 h 6858000"/>
              <a:gd name="connsiteX615" fmla="*/ 6516292 w 7467600"/>
              <a:gd name="connsiteY615" fmla="*/ 1263064 h 6858000"/>
              <a:gd name="connsiteX616" fmla="*/ 5736320 w 7467600"/>
              <a:gd name="connsiteY616" fmla="*/ 1501803 h 6858000"/>
              <a:gd name="connsiteX617" fmla="*/ 6516292 w 7467600"/>
              <a:gd name="connsiteY617" fmla="*/ 1263064 h 6858000"/>
              <a:gd name="connsiteX618" fmla="*/ 291466 w 7467600"/>
              <a:gd name="connsiteY618" fmla="*/ 1250369 h 6858000"/>
              <a:gd name="connsiteX619" fmla="*/ 323180 w 7467600"/>
              <a:gd name="connsiteY619" fmla="*/ 1435283 h 6858000"/>
              <a:gd name="connsiteX620" fmla="*/ 349381 w 7467600"/>
              <a:gd name="connsiteY620" fmla="*/ 1875041 h 6858000"/>
              <a:gd name="connsiteX621" fmla="*/ 374363 w 7467600"/>
              <a:gd name="connsiteY621" fmla="*/ 1506494 h 6858000"/>
              <a:gd name="connsiteX622" fmla="*/ 302168 w 7467600"/>
              <a:gd name="connsiteY622" fmla="*/ 1274495 h 6858000"/>
              <a:gd name="connsiteX623" fmla="*/ 291466 w 7467600"/>
              <a:gd name="connsiteY623" fmla="*/ 1250369 h 6858000"/>
              <a:gd name="connsiteX624" fmla="*/ 678222 w 7467600"/>
              <a:gd name="connsiteY624" fmla="*/ 1248670 h 6858000"/>
              <a:gd name="connsiteX625" fmla="*/ 775536 w 7467600"/>
              <a:gd name="connsiteY625" fmla="*/ 1388015 h 6858000"/>
              <a:gd name="connsiteX626" fmla="*/ 894529 w 7467600"/>
              <a:gd name="connsiteY626" fmla="*/ 1567739 h 6858000"/>
              <a:gd name="connsiteX627" fmla="*/ 948000 w 7467600"/>
              <a:gd name="connsiteY627" fmla="*/ 1663088 h 6858000"/>
              <a:gd name="connsiteX628" fmla="*/ 1006812 w 7467600"/>
              <a:gd name="connsiteY628" fmla="*/ 1767683 h 6858000"/>
              <a:gd name="connsiteX629" fmla="*/ 1149133 w 7467600"/>
              <a:gd name="connsiteY629" fmla="*/ 1971513 h 6858000"/>
              <a:gd name="connsiteX630" fmla="*/ 1333952 w 7467600"/>
              <a:gd name="connsiteY630" fmla="*/ 2251620 h 6858000"/>
              <a:gd name="connsiteX631" fmla="*/ 1337329 w 7467600"/>
              <a:gd name="connsiteY631" fmla="*/ 2258350 h 6858000"/>
              <a:gd name="connsiteX632" fmla="*/ 1014726 w 7467600"/>
              <a:gd name="connsiteY632" fmla="*/ 1615556 h 6858000"/>
              <a:gd name="connsiteX633" fmla="*/ 678222 w 7467600"/>
              <a:gd name="connsiteY633" fmla="*/ 1248670 h 6858000"/>
              <a:gd name="connsiteX634" fmla="*/ 6691602 w 7467600"/>
              <a:gd name="connsiteY634" fmla="*/ 1140573 h 6858000"/>
              <a:gd name="connsiteX635" fmla="*/ 6571100 w 7467600"/>
              <a:gd name="connsiteY635" fmla="*/ 1183662 h 6858000"/>
              <a:gd name="connsiteX636" fmla="*/ 6241687 w 7467600"/>
              <a:gd name="connsiteY636" fmla="*/ 1257600 h 6858000"/>
              <a:gd name="connsiteX637" fmla="*/ 5693009 w 7467600"/>
              <a:gd name="connsiteY637" fmla="*/ 1478256 h 6858000"/>
              <a:gd name="connsiteX638" fmla="*/ 6548420 w 7467600"/>
              <a:gd name="connsiteY638" fmla="*/ 1214599 h 6858000"/>
              <a:gd name="connsiteX639" fmla="*/ 6605473 w 7467600"/>
              <a:gd name="connsiteY639" fmla="*/ 1184686 h 6858000"/>
              <a:gd name="connsiteX640" fmla="*/ 6691602 w 7467600"/>
              <a:gd name="connsiteY640" fmla="*/ 1140573 h 6858000"/>
              <a:gd name="connsiteX641" fmla="*/ 4002475 w 7467600"/>
              <a:gd name="connsiteY641" fmla="*/ 1037802 h 6858000"/>
              <a:gd name="connsiteX642" fmla="*/ 4000324 w 7467600"/>
              <a:gd name="connsiteY642" fmla="*/ 1039362 h 6858000"/>
              <a:gd name="connsiteX643" fmla="*/ 4002862 w 7467600"/>
              <a:gd name="connsiteY643" fmla="*/ 1042866 h 6858000"/>
              <a:gd name="connsiteX644" fmla="*/ 4002475 w 7467600"/>
              <a:gd name="connsiteY644" fmla="*/ 1037802 h 6858000"/>
              <a:gd name="connsiteX645" fmla="*/ 506322 w 7467600"/>
              <a:gd name="connsiteY645" fmla="*/ 1020997 h 6858000"/>
              <a:gd name="connsiteX646" fmla="*/ 533068 w 7467600"/>
              <a:gd name="connsiteY646" fmla="*/ 1029409 h 6858000"/>
              <a:gd name="connsiteX647" fmla="*/ 1232525 w 7467600"/>
              <a:gd name="connsiteY647" fmla="*/ 1804675 h 6858000"/>
              <a:gd name="connsiteX648" fmla="*/ 1388858 w 7467600"/>
              <a:gd name="connsiteY648" fmla="*/ 2368011 h 6858000"/>
              <a:gd name="connsiteX649" fmla="*/ 1384098 w 7467600"/>
              <a:gd name="connsiteY649" fmla="*/ 2378125 h 6858000"/>
              <a:gd name="connsiteX650" fmla="*/ 1425393 w 7467600"/>
              <a:gd name="connsiteY650" fmla="*/ 2589124 h 6858000"/>
              <a:gd name="connsiteX651" fmla="*/ 1424001 w 7467600"/>
              <a:gd name="connsiteY651" fmla="*/ 2597541 h 6858000"/>
              <a:gd name="connsiteX652" fmla="*/ 2152729 w 7467600"/>
              <a:gd name="connsiteY652" fmla="*/ 2864487 h 6858000"/>
              <a:gd name="connsiteX653" fmla="*/ 2020609 w 7467600"/>
              <a:gd name="connsiteY653" fmla="*/ 2539671 h 6858000"/>
              <a:gd name="connsiteX654" fmla="*/ 2018920 w 7467600"/>
              <a:gd name="connsiteY654" fmla="*/ 2536309 h 6858000"/>
              <a:gd name="connsiteX655" fmla="*/ 1342441 w 7467600"/>
              <a:gd name="connsiteY655" fmla="*/ 1173017 h 6858000"/>
              <a:gd name="connsiteX656" fmla="*/ 1367925 w 7467600"/>
              <a:gd name="connsiteY656" fmla="*/ 1135648 h 6858000"/>
              <a:gd name="connsiteX657" fmla="*/ 1771401 w 7467600"/>
              <a:gd name="connsiteY657" fmla="*/ 1806673 h 6858000"/>
              <a:gd name="connsiteX658" fmla="*/ 1972385 w 7467600"/>
              <a:gd name="connsiteY658" fmla="*/ 2198735 h 6858000"/>
              <a:gd name="connsiteX659" fmla="*/ 2040892 w 7467600"/>
              <a:gd name="connsiteY659" fmla="*/ 2405205 h 6858000"/>
              <a:gd name="connsiteX660" fmla="*/ 2131689 w 7467600"/>
              <a:gd name="connsiteY660" fmla="*/ 1936926 h 6858000"/>
              <a:gd name="connsiteX661" fmla="*/ 2454820 w 7467600"/>
              <a:gd name="connsiteY661" fmla="*/ 1248808 h 6858000"/>
              <a:gd name="connsiteX662" fmla="*/ 2492512 w 7467600"/>
              <a:gd name="connsiteY662" fmla="*/ 1302920 h 6858000"/>
              <a:gd name="connsiteX663" fmla="*/ 2081216 w 7467600"/>
              <a:gd name="connsiteY663" fmla="*/ 2527513 h 6858000"/>
              <a:gd name="connsiteX664" fmla="*/ 2081211 w 7467600"/>
              <a:gd name="connsiteY664" fmla="*/ 2528916 h 6858000"/>
              <a:gd name="connsiteX665" fmla="*/ 2199067 w 7467600"/>
              <a:gd name="connsiteY665" fmla="*/ 2884061 h 6858000"/>
              <a:gd name="connsiteX666" fmla="*/ 3192586 w 7467600"/>
              <a:gd name="connsiteY666" fmla="*/ 3411496 h 6858000"/>
              <a:gd name="connsiteX667" fmla="*/ 3182620 w 7467600"/>
              <a:gd name="connsiteY667" fmla="*/ 3483279 h 6858000"/>
              <a:gd name="connsiteX668" fmla="*/ 2435119 w 7467600"/>
              <a:gd name="connsiteY668" fmla="*/ 3080173 h 6858000"/>
              <a:gd name="connsiteX669" fmla="*/ 2410152 w 7467600"/>
              <a:gd name="connsiteY669" fmla="*/ 3063751 h 6858000"/>
              <a:gd name="connsiteX670" fmla="*/ 2408099 w 7467600"/>
              <a:gd name="connsiteY670" fmla="*/ 3064403 h 6858000"/>
              <a:gd name="connsiteX671" fmla="*/ 2407218 w 7467600"/>
              <a:gd name="connsiteY671" fmla="*/ 3070324 h 6858000"/>
              <a:gd name="connsiteX672" fmla="*/ 2380138 w 7467600"/>
              <a:gd name="connsiteY672" fmla="*/ 3099341 h 6858000"/>
              <a:gd name="connsiteX673" fmla="*/ 1765923 w 7467600"/>
              <a:gd name="connsiteY673" fmla="*/ 3581043 h 6858000"/>
              <a:gd name="connsiteX674" fmla="*/ 1702258 w 7467600"/>
              <a:gd name="connsiteY674" fmla="*/ 3612286 h 6858000"/>
              <a:gd name="connsiteX675" fmla="*/ 1538370 w 7467600"/>
              <a:gd name="connsiteY675" fmla="*/ 3811804 h 6858000"/>
              <a:gd name="connsiteX676" fmla="*/ 542867 w 7467600"/>
              <a:gd name="connsiteY676" fmla="*/ 4944092 h 6858000"/>
              <a:gd name="connsiteX677" fmla="*/ 515800 w 7467600"/>
              <a:gd name="connsiteY677" fmla="*/ 4862180 h 6858000"/>
              <a:gd name="connsiteX678" fmla="*/ 909145 w 7467600"/>
              <a:gd name="connsiteY678" fmla="*/ 4199225 h 6858000"/>
              <a:gd name="connsiteX679" fmla="*/ 1214067 w 7467600"/>
              <a:gd name="connsiteY679" fmla="*/ 3908561 h 6858000"/>
              <a:gd name="connsiteX680" fmla="*/ 640967 w 7467600"/>
              <a:gd name="connsiteY680" fmla="*/ 4105601 h 6858000"/>
              <a:gd name="connsiteX681" fmla="*/ 112563 w 7467600"/>
              <a:gd name="connsiteY681" fmla="*/ 4396952 h 6858000"/>
              <a:gd name="connsiteX682" fmla="*/ 0 w 7467600"/>
              <a:gd name="connsiteY682" fmla="*/ 4466006 h 6858000"/>
              <a:gd name="connsiteX683" fmla="*/ 0 w 7467600"/>
              <a:gd name="connsiteY683" fmla="*/ 4233763 h 6858000"/>
              <a:gd name="connsiteX684" fmla="*/ 36881 w 7467600"/>
              <a:gd name="connsiteY684" fmla="*/ 4200118 h 6858000"/>
              <a:gd name="connsiteX685" fmla="*/ 910534 w 7467600"/>
              <a:gd name="connsiteY685" fmla="*/ 3629753 h 6858000"/>
              <a:gd name="connsiteX686" fmla="*/ 1578717 w 7467600"/>
              <a:gd name="connsiteY686" fmla="*/ 3575982 h 6858000"/>
              <a:gd name="connsiteX687" fmla="*/ 2338780 w 7467600"/>
              <a:gd name="connsiteY687" fmla="*/ 3033725 h 6858000"/>
              <a:gd name="connsiteX688" fmla="*/ 1807991 w 7467600"/>
              <a:gd name="connsiteY688" fmla="*/ 2807184 h 6858000"/>
              <a:gd name="connsiteX689" fmla="*/ 1416358 w 7467600"/>
              <a:gd name="connsiteY689" fmla="*/ 3112571 h 6858000"/>
              <a:gd name="connsiteX690" fmla="*/ 939066 w 7467600"/>
              <a:gd name="connsiteY690" fmla="*/ 3378798 h 6858000"/>
              <a:gd name="connsiteX691" fmla="*/ 115099 w 7467600"/>
              <a:gd name="connsiteY691" fmla="*/ 3607650 h 6858000"/>
              <a:gd name="connsiteX692" fmla="*/ 97284 w 7467600"/>
              <a:gd name="connsiteY692" fmla="*/ 3520393 h 6858000"/>
              <a:gd name="connsiteX693" fmla="*/ 922050 w 7467600"/>
              <a:gd name="connsiteY693" fmla="*/ 3074867 h 6858000"/>
              <a:gd name="connsiteX694" fmla="*/ 1405265 w 7467600"/>
              <a:gd name="connsiteY694" fmla="*/ 3016319 h 6858000"/>
              <a:gd name="connsiteX695" fmla="*/ 1407512 w 7467600"/>
              <a:gd name="connsiteY695" fmla="*/ 3018001 h 6858000"/>
              <a:gd name="connsiteX696" fmla="*/ 1726266 w 7467600"/>
              <a:gd name="connsiteY696" fmla="*/ 2777274 h 6858000"/>
              <a:gd name="connsiteX697" fmla="*/ 625390 w 7467600"/>
              <a:gd name="connsiteY697" fmla="*/ 2514541 h 6858000"/>
              <a:gd name="connsiteX698" fmla="*/ 619799 w 7467600"/>
              <a:gd name="connsiteY698" fmla="*/ 2527180 h 6858000"/>
              <a:gd name="connsiteX699" fmla="*/ 310030 w 7467600"/>
              <a:gd name="connsiteY699" fmla="*/ 2771818 h 6858000"/>
              <a:gd name="connsiteX700" fmla="*/ 173877 w 7467600"/>
              <a:gd name="connsiteY700" fmla="*/ 2937056 h 6858000"/>
              <a:gd name="connsiteX701" fmla="*/ 77889 w 7467600"/>
              <a:gd name="connsiteY701" fmla="*/ 3138440 h 6858000"/>
              <a:gd name="connsiteX702" fmla="*/ 0 w 7467600"/>
              <a:gd name="connsiteY702" fmla="*/ 3271395 h 6858000"/>
              <a:gd name="connsiteX703" fmla="*/ 0 w 7467600"/>
              <a:gd name="connsiteY703" fmla="*/ 3153002 h 6858000"/>
              <a:gd name="connsiteX704" fmla="*/ 2386 w 7467600"/>
              <a:gd name="connsiteY704" fmla="*/ 3149203 h 6858000"/>
              <a:gd name="connsiteX705" fmla="*/ 89753 w 7467600"/>
              <a:gd name="connsiteY705" fmla="*/ 2987702 h 6858000"/>
              <a:gd name="connsiteX706" fmla="*/ 76869 w 7467600"/>
              <a:gd name="connsiteY706" fmla="*/ 3005404 h 6858000"/>
              <a:gd name="connsiteX707" fmla="*/ 32049 w 7467600"/>
              <a:gd name="connsiteY707" fmla="*/ 3065814 h 6858000"/>
              <a:gd name="connsiteX708" fmla="*/ 0 w 7467600"/>
              <a:gd name="connsiteY708" fmla="*/ 3108744 h 6858000"/>
              <a:gd name="connsiteX709" fmla="*/ 0 w 7467600"/>
              <a:gd name="connsiteY709" fmla="*/ 3058059 h 6858000"/>
              <a:gd name="connsiteX710" fmla="*/ 7610 w 7467600"/>
              <a:gd name="connsiteY710" fmla="*/ 3047889 h 6858000"/>
              <a:gd name="connsiteX711" fmla="*/ 52419 w 7467600"/>
              <a:gd name="connsiteY711" fmla="*/ 2987479 h 6858000"/>
              <a:gd name="connsiteX712" fmla="*/ 59142 w 7467600"/>
              <a:gd name="connsiteY712" fmla="*/ 2978488 h 6858000"/>
              <a:gd name="connsiteX713" fmla="*/ 0 w 7467600"/>
              <a:gd name="connsiteY713" fmla="*/ 3015334 h 6858000"/>
              <a:gd name="connsiteX714" fmla="*/ 0 w 7467600"/>
              <a:gd name="connsiteY714" fmla="*/ 2914286 h 6858000"/>
              <a:gd name="connsiteX715" fmla="*/ 36383 w 7467600"/>
              <a:gd name="connsiteY715" fmla="*/ 2901128 h 6858000"/>
              <a:gd name="connsiteX716" fmla="*/ 156329 w 7467600"/>
              <a:gd name="connsiteY716" fmla="*/ 2840533 h 6858000"/>
              <a:gd name="connsiteX717" fmla="*/ 358355 w 7467600"/>
              <a:gd name="connsiteY717" fmla="*/ 2620471 h 6858000"/>
              <a:gd name="connsiteX718" fmla="*/ 510577 w 7467600"/>
              <a:gd name="connsiteY718" fmla="*/ 2501244 h 6858000"/>
              <a:gd name="connsiteX719" fmla="*/ 211967 w 7467600"/>
              <a:gd name="connsiteY719" fmla="*/ 2479171 h 6858000"/>
              <a:gd name="connsiteX720" fmla="*/ 0 w 7467600"/>
              <a:gd name="connsiteY720" fmla="*/ 2476398 h 6858000"/>
              <a:gd name="connsiteX721" fmla="*/ 0 w 7467600"/>
              <a:gd name="connsiteY721" fmla="*/ 2389189 h 6858000"/>
              <a:gd name="connsiteX722" fmla="*/ 103062 w 7467600"/>
              <a:gd name="connsiteY722" fmla="*/ 2389518 h 6858000"/>
              <a:gd name="connsiteX723" fmla="*/ 510734 w 7467600"/>
              <a:gd name="connsiteY723" fmla="*/ 2416201 h 6858000"/>
              <a:gd name="connsiteX724" fmla="*/ 279257 w 7467600"/>
              <a:gd name="connsiteY724" fmla="*/ 2092102 h 6858000"/>
              <a:gd name="connsiteX725" fmla="*/ 65265 w 7467600"/>
              <a:gd name="connsiteY725" fmla="*/ 2006049 h 6858000"/>
              <a:gd name="connsiteX726" fmla="*/ 0 w 7467600"/>
              <a:gd name="connsiteY726" fmla="*/ 1982532 h 6858000"/>
              <a:gd name="connsiteX727" fmla="*/ 0 w 7467600"/>
              <a:gd name="connsiteY727" fmla="*/ 1912789 h 6858000"/>
              <a:gd name="connsiteX728" fmla="*/ 97460 w 7467600"/>
              <a:gd name="connsiteY728" fmla="*/ 1953725 h 6858000"/>
              <a:gd name="connsiteX729" fmla="*/ 221272 w 7467600"/>
              <a:gd name="connsiteY729" fmla="*/ 1980766 h 6858000"/>
              <a:gd name="connsiteX730" fmla="*/ 116765 w 7467600"/>
              <a:gd name="connsiteY730" fmla="*/ 1911033 h 6858000"/>
              <a:gd name="connsiteX731" fmla="*/ 16405 w 7467600"/>
              <a:gd name="connsiteY731" fmla="*/ 1803412 h 6858000"/>
              <a:gd name="connsiteX732" fmla="*/ 0 w 7467600"/>
              <a:gd name="connsiteY732" fmla="*/ 1784777 h 6858000"/>
              <a:gd name="connsiteX733" fmla="*/ 0 w 7467600"/>
              <a:gd name="connsiteY733" fmla="*/ 1740082 h 6858000"/>
              <a:gd name="connsiteX734" fmla="*/ 39394 w 7467600"/>
              <a:gd name="connsiteY734" fmla="*/ 1784856 h 6858000"/>
              <a:gd name="connsiteX735" fmla="*/ 135813 w 7467600"/>
              <a:gd name="connsiteY735" fmla="*/ 1888838 h 6858000"/>
              <a:gd name="connsiteX736" fmla="*/ 242575 w 7467600"/>
              <a:gd name="connsiteY736" fmla="*/ 1958841 h 6858000"/>
              <a:gd name="connsiteX737" fmla="*/ 82197 w 7467600"/>
              <a:gd name="connsiteY737" fmla="*/ 1754826 h 6858000"/>
              <a:gd name="connsiteX738" fmla="*/ 0 w 7467600"/>
              <a:gd name="connsiteY738" fmla="*/ 1679650 h 6858000"/>
              <a:gd name="connsiteX739" fmla="*/ 0 w 7467600"/>
              <a:gd name="connsiteY739" fmla="*/ 1602463 h 6858000"/>
              <a:gd name="connsiteX740" fmla="*/ 84689 w 7467600"/>
              <a:gd name="connsiteY740" fmla="*/ 1677442 h 6858000"/>
              <a:gd name="connsiteX741" fmla="*/ 298437 w 7467600"/>
              <a:gd name="connsiteY741" fmla="*/ 1968019 h 6858000"/>
              <a:gd name="connsiteX742" fmla="*/ 227269 w 7467600"/>
              <a:gd name="connsiteY742" fmla="*/ 1114064 h 6858000"/>
              <a:gd name="connsiteX743" fmla="*/ 248003 w 7467600"/>
              <a:gd name="connsiteY743" fmla="*/ 1089613 h 6858000"/>
              <a:gd name="connsiteX744" fmla="*/ 427020 w 7467600"/>
              <a:gd name="connsiteY744" fmla="*/ 1619803 h 6858000"/>
              <a:gd name="connsiteX745" fmla="*/ 340345 w 7467600"/>
              <a:gd name="connsiteY745" fmla="*/ 2027739 h 6858000"/>
              <a:gd name="connsiteX746" fmla="*/ 360865 w 7467600"/>
              <a:gd name="connsiteY746" fmla="*/ 2044827 h 6858000"/>
              <a:gd name="connsiteX747" fmla="*/ 560414 w 7467600"/>
              <a:gd name="connsiteY747" fmla="*/ 2421457 h 6858000"/>
              <a:gd name="connsiteX748" fmla="*/ 1359703 w 7467600"/>
              <a:gd name="connsiteY748" fmla="*/ 2578554 h 6858000"/>
              <a:gd name="connsiteX749" fmla="*/ 1359422 w 7467600"/>
              <a:gd name="connsiteY749" fmla="*/ 2577994 h 6858000"/>
              <a:gd name="connsiteX750" fmla="*/ 828701 w 7467600"/>
              <a:gd name="connsiteY750" fmla="*/ 1839520 h 6858000"/>
              <a:gd name="connsiteX751" fmla="*/ 494427 w 7467600"/>
              <a:gd name="connsiteY751" fmla="*/ 1092333 h 6858000"/>
              <a:gd name="connsiteX752" fmla="*/ 506322 w 7467600"/>
              <a:gd name="connsiteY752" fmla="*/ 1020997 h 6858000"/>
              <a:gd name="connsiteX753" fmla="*/ 4570198 w 7467600"/>
              <a:gd name="connsiteY753" fmla="*/ 978081 h 6858000"/>
              <a:gd name="connsiteX754" fmla="*/ 4523691 w 7467600"/>
              <a:gd name="connsiteY754" fmla="*/ 1127776 h 6858000"/>
              <a:gd name="connsiteX755" fmla="*/ 4509875 w 7467600"/>
              <a:gd name="connsiteY755" fmla="*/ 1167552 h 6858000"/>
              <a:gd name="connsiteX756" fmla="*/ 4478168 w 7467600"/>
              <a:gd name="connsiteY756" fmla="*/ 1260735 h 6858000"/>
              <a:gd name="connsiteX757" fmla="*/ 4409309 w 7467600"/>
              <a:gd name="connsiteY757" fmla="*/ 1666996 h 6858000"/>
              <a:gd name="connsiteX758" fmla="*/ 4370031 w 7467600"/>
              <a:gd name="connsiteY758" fmla="*/ 1955666 h 6858000"/>
              <a:gd name="connsiteX759" fmla="*/ 4570198 w 7467600"/>
              <a:gd name="connsiteY759" fmla="*/ 978081 h 6858000"/>
              <a:gd name="connsiteX760" fmla="*/ 4557898 w 7467600"/>
              <a:gd name="connsiteY760" fmla="*/ 900011 h 6858000"/>
              <a:gd name="connsiteX761" fmla="*/ 4344840 w 7467600"/>
              <a:gd name="connsiteY761" fmla="*/ 1922038 h 6858000"/>
              <a:gd name="connsiteX762" fmla="*/ 4378710 w 7467600"/>
              <a:gd name="connsiteY762" fmla="*/ 1665516 h 6858000"/>
              <a:gd name="connsiteX763" fmla="*/ 4448798 w 7467600"/>
              <a:gd name="connsiteY763" fmla="*/ 1253024 h 6858000"/>
              <a:gd name="connsiteX764" fmla="*/ 4480315 w 7467600"/>
              <a:gd name="connsiteY764" fmla="*/ 1158454 h 6858000"/>
              <a:gd name="connsiteX765" fmla="*/ 4494133 w 7467600"/>
              <a:gd name="connsiteY765" fmla="*/ 1118676 h 6858000"/>
              <a:gd name="connsiteX766" fmla="*/ 4557898 w 7467600"/>
              <a:gd name="connsiteY766" fmla="*/ 900011 h 6858000"/>
              <a:gd name="connsiteX767" fmla="*/ 5870151 w 7467600"/>
              <a:gd name="connsiteY767" fmla="*/ 898890 h 6858000"/>
              <a:gd name="connsiteX768" fmla="*/ 5861335 w 7467600"/>
              <a:gd name="connsiteY768" fmla="*/ 899177 h 6858000"/>
              <a:gd name="connsiteX769" fmla="*/ 5843702 w 7467600"/>
              <a:gd name="connsiteY769" fmla="*/ 899748 h 6858000"/>
              <a:gd name="connsiteX770" fmla="*/ 5651107 w 7467600"/>
              <a:gd name="connsiteY770" fmla="*/ 920306 h 6858000"/>
              <a:gd name="connsiteX771" fmla="*/ 5459407 w 7467600"/>
              <a:gd name="connsiteY771" fmla="*/ 940975 h 6858000"/>
              <a:gd name="connsiteX772" fmla="*/ 5374846 w 7467600"/>
              <a:gd name="connsiteY772" fmla="*/ 941988 h 6858000"/>
              <a:gd name="connsiteX773" fmla="*/ 5256105 w 7467600"/>
              <a:gd name="connsiteY773" fmla="*/ 945632 h 6858000"/>
              <a:gd name="connsiteX774" fmla="*/ 5107071 w 7467600"/>
              <a:gd name="connsiteY774" fmla="*/ 969720 h 6858000"/>
              <a:gd name="connsiteX775" fmla="*/ 4998681 w 7467600"/>
              <a:gd name="connsiteY775" fmla="*/ 988771 h 6858000"/>
              <a:gd name="connsiteX776" fmla="*/ 5870151 w 7467600"/>
              <a:gd name="connsiteY776" fmla="*/ 898890 h 6858000"/>
              <a:gd name="connsiteX777" fmla="*/ 5504425 w 7467600"/>
              <a:gd name="connsiteY777" fmla="*/ 848067 h 6858000"/>
              <a:gd name="connsiteX778" fmla="*/ 4968849 w 7467600"/>
              <a:gd name="connsiteY778" fmla="*/ 962318 h 6858000"/>
              <a:gd name="connsiteX779" fmla="*/ 5104039 w 7467600"/>
              <a:gd name="connsiteY779" fmla="*/ 940634 h 6858000"/>
              <a:gd name="connsiteX780" fmla="*/ 5256311 w 7467600"/>
              <a:gd name="connsiteY780" fmla="*/ 916490 h 6858000"/>
              <a:gd name="connsiteX781" fmla="*/ 5377381 w 7467600"/>
              <a:gd name="connsiteY781" fmla="*/ 912671 h 6858000"/>
              <a:gd name="connsiteX782" fmla="*/ 5460148 w 7467600"/>
              <a:gd name="connsiteY782" fmla="*/ 911442 h 6858000"/>
              <a:gd name="connsiteX783" fmla="*/ 5648971 w 7467600"/>
              <a:gd name="connsiteY783" fmla="*/ 891331 h 6858000"/>
              <a:gd name="connsiteX784" fmla="*/ 5844807 w 7467600"/>
              <a:gd name="connsiteY784" fmla="*/ 870718 h 6858000"/>
              <a:gd name="connsiteX785" fmla="*/ 5862975 w 7467600"/>
              <a:gd name="connsiteY785" fmla="*/ 869756 h 6858000"/>
              <a:gd name="connsiteX786" fmla="*/ 5920887 w 7467600"/>
              <a:gd name="connsiteY786" fmla="*/ 865929 h 6858000"/>
              <a:gd name="connsiteX787" fmla="*/ 5504425 w 7467600"/>
              <a:gd name="connsiteY787" fmla="*/ 848067 h 6858000"/>
              <a:gd name="connsiteX788" fmla="*/ 3607114 w 7467600"/>
              <a:gd name="connsiteY788" fmla="*/ 467441 h 6858000"/>
              <a:gd name="connsiteX789" fmla="*/ 3296242 w 7467600"/>
              <a:gd name="connsiteY789" fmla="*/ 807991 h 6858000"/>
              <a:gd name="connsiteX790" fmla="*/ 3174674 w 7467600"/>
              <a:gd name="connsiteY790" fmla="*/ 919759 h 6858000"/>
              <a:gd name="connsiteX791" fmla="*/ 3042978 w 7467600"/>
              <a:gd name="connsiteY791" fmla="*/ 1054894 h 6858000"/>
              <a:gd name="connsiteX792" fmla="*/ 2968914 w 7467600"/>
              <a:gd name="connsiteY792" fmla="*/ 1133756 h 6858000"/>
              <a:gd name="connsiteX793" fmla="*/ 3103823 w 7467600"/>
              <a:gd name="connsiteY793" fmla="*/ 1026814 h 6858000"/>
              <a:gd name="connsiteX794" fmla="*/ 3607114 w 7467600"/>
              <a:gd name="connsiteY794" fmla="*/ 467441 h 6858000"/>
              <a:gd name="connsiteX795" fmla="*/ 3744487 w 7467600"/>
              <a:gd name="connsiteY795" fmla="*/ 383136 h 6858000"/>
              <a:gd name="connsiteX796" fmla="*/ 3970213 w 7467600"/>
              <a:gd name="connsiteY796" fmla="*/ 995559 h 6858000"/>
              <a:gd name="connsiteX797" fmla="*/ 3744487 w 7467600"/>
              <a:gd name="connsiteY797" fmla="*/ 383136 h 6858000"/>
              <a:gd name="connsiteX798" fmla="*/ 3624562 w 7467600"/>
              <a:gd name="connsiteY798" fmla="*/ 367041 h 6858000"/>
              <a:gd name="connsiteX799" fmla="*/ 3489712 w 7467600"/>
              <a:gd name="connsiteY799" fmla="*/ 485386 h 6858000"/>
              <a:gd name="connsiteX800" fmla="*/ 3182994 w 7467600"/>
              <a:gd name="connsiteY800" fmla="*/ 828265 h 6858000"/>
              <a:gd name="connsiteX801" fmla="*/ 2892114 w 7467600"/>
              <a:gd name="connsiteY801" fmla="*/ 1172635 h 6858000"/>
              <a:gd name="connsiteX802" fmla="*/ 3021459 w 7467600"/>
              <a:gd name="connsiteY802" fmla="*/ 1035385 h 6858000"/>
              <a:gd name="connsiteX803" fmla="*/ 3153873 w 7467600"/>
              <a:gd name="connsiteY803" fmla="*/ 898971 h 6858000"/>
              <a:gd name="connsiteX804" fmla="*/ 3276511 w 7467600"/>
              <a:gd name="connsiteY804" fmla="*/ 786423 h 6858000"/>
              <a:gd name="connsiteX805" fmla="*/ 3584154 w 7467600"/>
              <a:gd name="connsiteY805" fmla="*/ 448218 h 6858000"/>
              <a:gd name="connsiteX806" fmla="*/ 3624562 w 7467600"/>
              <a:gd name="connsiteY806" fmla="*/ 367041 h 6858000"/>
              <a:gd name="connsiteX807" fmla="*/ 3766672 w 7467600"/>
              <a:gd name="connsiteY807" fmla="*/ 359429 h 6858000"/>
              <a:gd name="connsiteX808" fmla="*/ 3996338 w 7467600"/>
              <a:gd name="connsiteY808" fmla="*/ 968237 h 6858000"/>
              <a:gd name="connsiteX809" fmla="*/ 3766672 w 7467600"/>
              <a:gd name="connsiteY809" fmla="*/ 359429 h 6858000"/>
              <a:gd name="connsiteX810" fmla="*/ 5805386 w 7467600"/>
              <a:gd name="connsiteY810" fmla="*/ 239240 h 6858000"/>
              <a:gd name="connsiteX811" fmla="*/ 5736947 w 7467600"/>
              <a:gd name="connsiteY811" fmla="*/ 261367 h 6858000"/>
              <a:gd name="connsiteX812" fmla="*/ 5427012 w 7467600"/>
              <a:gd name="connsiteY812" fmla="*/ 311272 h 6858000"/>
              <a:gd name="connsiteX813" fmla="*/ 5147818 w 7467600"/>
              <a:gd name="connsiteY813" fmla="*/ 322112 h 6858000"/>
              <a:gd name="connsiteX814" fmla="*/ 5060854 w 7467600"/>
              <a:gd name="connsiteY814" fmla="*/ 311882 h 6858000"/>
              <a:gd name="connsiteX815" fmla="*/ 4945989 w 7467600"/>
              <a:gd name="connsiteY815" fmla="*/ 300516 h 6858000"/>
              <a:gd name="connsiteX816" fmla="*/ 5410479 w 7467600"/>
              <a:gd name="connsiteY816" fmla="*/ 348434 h 6858000"/>
              <a:gd name="connsiteX817" fmla="*/ 5805386 w 7467600"/>
              <a:gd name="connsiteY817" fmla="*/ 239240 h 6858000"/>
              <a:gd name="connsiteX818" fmla="*/ 5905192 w 7467600"/>
              <a:gd name="connsiteY818" fmla="*/ 163079 h 6858000"/>
              <a:gd name="connsiteX819" fmla="*/ 5865655 w 7467600"/>
              <a:gd name="connsiteY819" fmla="*/ 171901 h 6858000"/>
              <a:gd name="connsiteX820" fmla="*/ 5259740 w 7467600"/>
              <a:gd name="connsiteY820" fmla="*/ 257013 h 6858000"/>
              <a:gd name="connsiteX821" fmla="*/ 5208466 w 7467600"/>
              <a:gd name="connsiteY821" fmla="*/ 257550 h 6858000"/>
              <a:gd name="connsiteX822" fmla="*/ 4980204 w 7467600"/>
              <a:gd name="connsiteY822" fmla="*/ 271903 h 6858000"/>
              <a:gd name="connsiteX823" fmla="*/ 5068068 w 7467600"/>
              <a:gd name="connsiteY823" fmla="*/ 282244 h 6858000"/>
              <a:gd name="connsiteX824" fmla="*/ 5153231 w 7467600"/>
              <a:gd name="connsiteY824" fmla="*/ 292240 h 6858000"/>
              <a:gd name="connsiteX825" fmla="*/ 5426491 w 7467600"/>
              <a:gd name="connsiteY825" fmla="*/ 281128 h 6858000"/>
              <a:gd name="connsiteX826" fmla="*/ 5731212 w 7467600"/>
              <a:gd name="connsiteY826" fmla="*/ 231951 h 6858000"/>
              <a:gd name="connsiteX827" fmla="*/ 5905192 w 7467600"/>
              <a:gd name="connsiteY827" fmla="*/ 163079 h 6858000"/>
              <a:gd name="connsiteX828" fmla="*/ 5944437 w 7467600"/>
              <a:gd name="connsiteY828" fmla="*/ 113829 h 6858000"/>
              <a:gd name="connsiteX829" fmla="*/ 5825032 w 7467600"/>
              <a:gd name="connsiteY829" fmla="*/ 146405 h 6858000"/>
              <a:gd name="connsiteX830" fmla="*/ 4955599 w 7467600"/>
              <a:gd name="connsiteY830" fmla="*/ 247008 h 6858000"/>
              <a:gd name="connsiteX831" fmla="*/ 5210104 w 7467600"/>
              <a:gd name="connsiteY831" fmla="*/ 228123 h 6858000"/>
              <a:gd name="connsiteX832" fmla="*/ 5261015 w 7467600"/>
              <a:gd name="connsiteY832" fmla="*/ 227087 h 6858000"/>
              <a:gd name="connsiteX833" fmla="*/ 5861181 w 7467600"/>
              <a:gd name="connsiteY833" fmla="*/ 143093 h 6858000"/>
              <a:gd name="connsiteX834" fmla="*/ 5961252 w 7467600"/>
              <a:gd name="connsiteY834" fmla="*/ 114820 h 6858000"/>
              <a:gd name="connsiteX835" fmla="*/ 5944437 w 7467600"/>
              <a:gd name="connsiteY835" fmla="*/ 113829 h 6858000"/>
              <a:gd name="connsiteX836" fmla="*/ 3882765 w 7467600"/>
              <a:gd name="connsiteY836" fmla="*/ 0 h 6858000"/>
              <a:gd name="connsiteX837" fmla="*/ 3995099 w 7467600"/>
              <a:gd name="connsiteY837" fmla="*/ 0 h 6858000"/>
              <a:gd name="connsiteX838" fmla="*/ 4163818 w 7467600"/>
              <a:gd name="connsiteY838" fmla="*/ 234104 h 6858000"/>
              <a:gd name="connsiteX839" fmla="*/ 4172099 w 7467600"/>
              <a:gd name="connsiteY839" fmla="*/ 234207 h 6858000"/>
              <a:gd name="connsiteX840" fmla="*/ 4784282 w 7467600"/>
              <a:gd name="connsiteY840" fmla="*/ 276561 h 6858000"/>
              <a:gd name="connsiteX841" fmla="*/ 4801687 w 7467600"/>
              <a:gd name="connsiteY841" fmla="*/ 267764 h 6858000"/>
              <a:gd name="connsiteX842" fmla="*/ 6082788 w 7467600"/>
              <a:gd name="connsiteY842" fmla="*/ 64119 h 6858000"/>
              <a:gd name="connsiteX843" fmla="*/ 6099442 w 7467600"/>
              <a:gd name="connsiteY843" fmla="*/ 82568 h 6858000"/>
              <a:gd name="connsiteX844" fmla="*/ 4804137 w 7467600"/>
              <a:gd name="connsiteY844" fmla="*/ 320931 h 6858000"/>
              <a:gd name="connsiteX845" fmla="*/ 4227047 w 7467600"/>
              <a:gd name="connsiteY845" fmla="*/ 313415 h 6858000"/>
              <a:gd name="connsiteX846" fmla="*/ 4346041 w 7467600"/>
              <a:gd name="connsiteY846" fmla="*/ 456086 h 6858000"/>
              <a:gd name="connsiteX847" fmla="*/ 4870967 w 7467600"/>
              <a:gd name="connsiteY847" fmla="*/ 963061 h 6858000"/>
              <a:gd name="connsiteX848" fmla="*/ 4889647 w 7467600"/>
              <a:gd name="connsiteY848" fmla="*/ 957147 h 6858000"/>
              <a:gd name="connsiteX849" fmla="*/ 5422504 w 7467600"/>
              <a:gd name="connsiteY849" fmla="*/ 805191 h 6858000"/>
              <a:gd name="connsiteX850" fmla="*/ 6087656 w 7467600"/>
              <a:gd name="connsiteY850" fmla="*/ 826703 h 6858000"/>
              <a:gd name="connsiteX851" fmla="*/ 6058717 w 7467600"/>
              <a:gd name="connsiteY851" fmla="*/ 865992 h 6858000"/>
              <a:gd name="connsiteX852" fmla="*/ 4974153 w 7467600"/>
              <a:gd name="connsiteY852" fmla="*/ 1045456 h 6858000"/>
              <a:gd name="connsiteX853" fmla="*/ 5627835 w 7467600"/>
              <a:gd name="connsiteY853" fmla="*/ 1472077 h 6858000"/>
              <a:gd name="connsiteX854" fmla="*/ 5629817 w 7467600"/>
              <a:gd name="connsiteY854" fmla="*/ 1471412 h 6858000"/>
              <a:gd name="connsiteX855" fmla="*/ 5634124 w 7467600"/>
              <a:gd name="connsiteY855" fmla="*/ 1470572 h 6858000"/>
              <a:gd name="connsiteX856" fmla="*/ 5755832 w 7467600"/>
              <a:gd name="connsiteY856" fmla="*/ 1383886 h 6858000"/>
              <a:gd name="connsiteX857" fmla="*/ 6014186 w 7467600"/>
              <a:gd name="connsiteY857" fmla="*/ 1279799 h 6858000"/>
              <a:gd name="connsiteX858" fmla="*/ 6901619 w 7467600"/>
              <a:gd name="connsiteY858" fmla="*/ 1047874 h 6858000"/>
              <a:gd name="connsiteX859" fmla="*/ 6931566 w 7467600"/>
              <a:gd name="connsiteY859" fmla="*/ 1062034 h 6858000"/>
              <a:gd name="connsiteX860" fmla="*/ 5790982 w 7467600"/>
              <a:gd name="connsiteY860" fmla="*/ 1561380 h 6858000"/>
              <a:gd name="connsiteX861" fmla="*/ 6188971 w 7467600"/>
              <a:gd name="connsiteY861" fmla="*/ 1755168 h 6858000"/>
              <a:gd name="connsiteX862" fmla="*/ 6202446 w 7467600"/>
              <a:gd name="connsiteY862" fmla="*/ 1752268 h 6858000"/>
              <a:gd name="connsiteX863" fmla="*/ 7179560 w 7467600"/>
              <a:gd name="connsiteY863" fmla="*/ 1467551 h 6858000"/>
              <a:gd name="connsiteX864" fmla="*/ 7158730 w 7467600"/>
              <a:gd name="connsiteY864" fmla="*/ 1507835 h 6858000"/>
              <a:gd name="connsiteX865" fmla="*/ 6326959 w 7467600"/>
              <a:gd name="connsiteY865" fmla="*/ 1817686 h 6858000"/>
              <a:gd name="connsiteX866" fmla="*/ 6537433 w 7467600"/>
              <a:gd name="connsiteY866" fmla="*/ 1907790 h 6858000"/>
              <a:gd name="connsiteX867" fmla="*/ 6550221 w 7467600"/>
              <a:gd name="connsiteY867" fmla="*/ 1910729 h 6858000"/>
              <a:gd name="connsiteX868" fmla="*/ 6964438 w 7467600"/>
              <a:gd name="connsiteY868" fmla="*/ 2209505 h 6858000"/>
              <a:gd name="connsiteX869" fmla="*/ 7367862 w 7467600"/>
              <a:gd name="connsiteY869" fmla="*/ 2806833 h 6858000"/>
              <a:gd name="connsiteX870" fmla="*/ 7364329 w 7467600"/>
              <a:gd name="connsiteY870" fmla="*/ 2826907 h 6858000"/>
              <a:gd name="connsiteX871" fmla="*/ 7290545 w 7467600"/>
              <a:gd name="connsiteY871" fmla="*/ 2850663 h 6858000"/>
              <a:gd name="connsiteX872" fmla="*/ 6472036 w 7467600"/>
              <a:gd name="connsiteY872" fmla="*/ 1959003 h 6858000"/>
              <a:gd name="connsiteX873" fmla="*/ 5792897 w 7467600"/>
              <a:gd name="connsiteY873" fmla="*/ 1647747 h 6858000"/>
              <a:gd name="connsiteX874" fmla="*/ 5842751 w 7467600"/>
              <a:gd name="connsiteY874" fmla="*/ 1816112 h 6858000"/>
              <a:gd name="connsiteX875" fmla="*/ 5847424 w 7467600"/>
              <a:gd name="connsiteY875" fmla="*/ 1815776 h 6858000"/>
              <a:gd name="connsiteX876" fmla="*/ 6399821 w 7467600"/>
              <a:gd name="connsiteY876" fmla="*/ 2344799 h 6858000"/>
              <a:gd name="connsiteX877" fmla="*/ 6323232 w 7467600"/>
              <a:gd name="connsiteY877" fmla="*/ 2389634 h 6858000"/>
              <a:gd name="connsiteX878" fmla="*/ 5942958 w 7467600"/>
              <a:gd name="connsiteY878" fmla="*/ 2077708 h 6858000"/>
              <a:gd name="connsiteX879" fmla="*/ 5921559 w 7467600"/>
              <a:gd name="connsiteY879" fmla="*/ 2378596 h 6858000"/>
              <a:gd name="connsiteX880" fmla="*/ 5817651 w 7467600"/>
              <a:gd name="connsiteY880" fmla="*/ 3023919 h 6858000"/>
              <a:gd name="connsiteX881" fmla="*/ 5729634 w 7467600"/>
              <a:gd name="connsiteY881" fmla="*/ 3051849 h 6858000"/>
              <a:gd name="connsiteX882" fmla="*/ 5611018 w 7467600"/>
              <a:gd name="connsiteY882" fmla="*/ 2316769 h 6858000"/>
              <a:gd name="connsiteX883" fmla="*/ 5687608 w 7467600"/>
              <a:gd name="connsiteY883" fmla="*/ 2039972 h 6858000"/>
              <a:gd name="connsiteX884" fmla="*/ 5657554 w 7467600"/>
              <a:gd name="connsiteY884" fmla="*/ 1576445 h 6858000"/>
              <a:gd name="connsiteX885" fmla="*/ 5150475 w 7467600"/>
              <a:gd name="connsiteY885" fmla="*/ 1274012 h 6858000"/>
              <a:gd name="connsiteX886" fmla="*/ 5349142 w 7467600"/>
              <a:gd name="connsiteY886" fmla="*/ 2204405 h 6858000"/>
              <a:gd name="connsiteX887" fmla="*/ 5262214 w 7467600"/>
              <a:gd name="connsiteY887" fmla="*/ 2233836 h 6858000"/>
              <a:gd name="connsiteX888" fmla="*/ 4981539 w 7467600"/>
              <a:gd name="connsiteY888" fmla="*/ 1542201 h 6858000"/>
              <a:gd name="connsiteX889" fmla="*/ 4958461 w 7467600"/>
              <a:gd name="connsiteY889" fmla="*/ 1136957 h 6858000"/>
              <a:gd name="connsiteX890" fmla="*/ 4655015 w 7467600"/>
              <a:gd name="connsiteY890" fmla="*/ 891426 h 6858000"/>
              <a:gd name="connsiteX891" fmla="*/ 4348002 w 7467600"/>
              <a:gd name="connsiteY891" fmla="*/ 2205895 h 6858000"/>
              <a:gd name="connsiteX892" fmla="*/ 4262250 w 7467600"/>
              <a:gd name="connsiteY892" fmla="*/ 2219972 h 6858000"/>
              <a:gd name="connsiteX893" fmla="*/ 4550611 w 7467600"/>
              <a:gd name="connsiteY893" fmla="*/ 817540 h 6858000"/>
              <a:gd name="connsiteX894" fmla="*/ 4564418 w 7467600"/>
              <a:gd name="connsiteY894" fmla="*/ 808293 h 6858000"/>
              <a:gd name="connsiteX895" fmla="*/ 4266388 w 7467600"/>
              <a:gd name="connsiteY895" fmla="*/ 500083 h 6858000"/>
              <a:gd name="connsiteX896" fmla="*/ 4032842 w 7467600"/>
              <a:gd name="connsiteY896" fmla="*/ 211809 h 6858000"/>
              <a:gd name="connsiteX897" fmla="*/ 3882765 w 7467600"/>
              <a:gd name="connsiteY897" fmla="*/ 0 h 6858000"/>
              <a:gd name="connsiteX898" fmla="*/ 3721337 w 7467600"/>
              <a:gd name="connsiteY898" fmla="*/ 0 h 6858000"/>
              <a:gd name="connsiteX899" fmla="*/ 3797544 w 7467600"/>
              <a:gd name="connsiteY899" fmla="*/ 0 h 6858000"/>
              <a:gd name="connsiteX900" fmla="*/ 3775734 w 7467600"/>
              <a:gd name="connsiteY900" fmla="*/ 95131 h 6858000"/>
              <a:gd name="connsiteX901" fmla="*/ 3724807 w 7467600"/>
              <a:gd name="connsiteY901" fmla="*/ 272257 h 6858000"/>
              <a:gd name="connsiteX902" fmla="*/ 3726844 w 7467600"/>
              <a:gd name="connsiteY902" fmla="*/ 282988 h 6858000"/>
              <a:gd name="connsiteX903" fmla="*/ 3742664 w 7467600"/>
              <a:gd name="connsiteY903" fmla="*/ 279918 h 6858000"/>
              <a:gd name="connsiteX904" fmla="*/ 4103910 w 7467600"/>
              <a:gd name="connsiteY904" fmla="*/ 1161917 h 6858000"/>
              <a:gd name="connsiteX905" fmla="*/ 4020269 w 7467600"/>
              <a:gd name="connsiteY905" fmla="*/ 1200406 h 6858000"/>
              <a:gd name="connsiteX906" fmla="*/ 3674882 w 7467600"/>
              <a:gd name="connsiteY906" fmla="*/ 488524 h 6858000"/>
              <a:gd name="connsiteX907" fmla="*/ 3132682 w 7467600"/>
              <a:gd name="connsiteY907" fmla="*/ 1072284 h 6858000"/>
              <a:gd name="connsiteX908" fmla="*/ 2716346 w 7467600"/>
              <a:gd name="connsiteY908" fmla="*/ 1276376 h 6858000"/>
              <a:gd name="connsiteX909" fmla="*/ 2716772 w 7467600"/>
              <a:gd name="connsiteY909" fmla="*/ 1255462 h 6858000"/>
              <a:gd name="connsiteX910" fmla="*/ 3471096 w 7467600"/>
              <a:gd name="connsiteY910" fmla="*/ 437072 h 6858000"/>
              <a:gd name="connsiteX911" fmla="*/ 3639057 w 7467600"/>
              <a:gd name="connsiteY911" fmla="*/ 286334 h 6858000"/>
              <a:gd name="connsiteX912" fmla="*/ 3640309 w 7467600"/>
              <a:gd name="connsiteY912" fmla="*/ 284664 h 6858000"/>
              <a:gd name="connsiteX913" fmla="*/ 3646022 w 7467600"/>
              <a:gd name="connsiteY913" fmla="*/ 276711 h 6858000"/>
              <a:gd name="connsiteX914" fmla="*/ 3707943 w 7467600"/>
              <a:gd name="connsiteY914" fmla="*/ 65958 h 6858000"/>
              <a:gd name="connsiteX915" fmla="*/ 3721337 w 7467600"/>
              <a:gd name="connsiteY915" fmla="*/ 0 h 6858000"/>
              <a:gd name="connsiteX916" fmla="*/ 2867960 w 7467600"/>
              <a:gd name="connsiteY916" fmla="*/ 0 h 6858000"/>
              <a:gd name="connsiteX917" fmla="*/ 2926351 w 7467600"/>
              <a:gd name="connsiteY917" fmla="*/ 0 h 6858000"/>
              <a:gd name="connsiteX918" fmla="*/ 2902823 w 7467600"/>
              <a:gd name="connsiteY918" fmla="*/ 262929 h 6858000"/>
              <a:gd name="connsiteX919" fmla="*/ 2940663 w 7467600"/>
              <a:gd name="connsiteY919" fmla="*/ 140884 h 6858000"/>
              <a:gd name="connsiteX920" fmla="*/ 2947039 w 7467600"/>
              <a:gd name="connsiteY920" fmla="*/ 122524 h 6858000"/>
              <a:gd name="connsiteX921" fmla="*/ 2984316 w 7467600"/>
              <a:gd name="connsiteY921" fmla="*/ 0 h 6858000"/>
              <a:gd name="connsiteX922" fmla="*/ 3016114 w 7467600"/>
              <a:gd name="connsiteY922" fmla="*/ 0 h 6858000"/>
              <a:gd name="connsiteX923" fmla="*/ 2979949 w 7467600"/>
              <a:gd name="connsiteY923" fmla="*/ 119274 h 6858000"/>
              <a:gd name="connsiteX924" fmla="*/ 3023879 w 7467600"/>
              <a:gd name="connsiteY924" fmla="*/ 0 h 6858000"/>
              <a:gd name="connsiteX925" fmla="*/ 3105400 w 7467600"/>
              <a:gd name="connsiteY925" fmla="*/ 0 h 6858000"/>
              <a:gd name="connsiteX926" fmla="*/ 3094669 w 7467600"/>
              <a:gd name="connsiteY926" fmla="*/ 30308 h 6858000"/>
              <a:gd name="connsiteX927" fmla="*/ 2901945 w 7467600"/>
              <a:gd name="connsiteY927" fmla="*/ 466538 h 6858000"/>
              <a:gd name="connsiteX928" fmla="*/ 2815209 w 7467600"/>
              <a:gd name="connsiteY928" fmla="*/ 497361 h 6858000"/>
              <a:gd name="connsiteX929" fmla="*/ 2844845 w 7467600"/>
              <a:gd name="connsiteY929" fmla="*/ 127638 h 6858000"/>
              <a:gd name="connsiteX930" fmla="*/ 2867960 w 7467600"/>
              <a:gd name="connsiteY930" fmla="*/ 0 h 6858000"/>
              <a:gd name="connsiteX931" fmla="*/ 1057230 w 7467600"/>
              <a:gd name="connsiteY931" fmla="*/ 0 h 6858000"/>
              <a:gd name="connsiteX932" fmla="*/ 1111003 w 7467600"/>
              <a:gd name="connsiteY932" fmla="*/ 0 h 6858000"/>
              <a:gd name="connsiteX933" fmla="*/ 1125553 w 7467600"/>
              <a:gd name="connsiteY933" fmla="*/ 52588 h 6858000"/>
              <a:gd name="connsiteX934" fmla="*/ 1304276 w 7467600"/>
              <a:gd name="connsiteY934" fmla="*/ 476275 h 6858000"/>
              <a:gd name="connsiteX935" fmla="*/ 1492066 w 7467600"/>
              <a:gd name="connsiteY935" fmla="*/ 886333 h 6858000"/>
              <a:gd name="connsiteX936" fmla="*/ 1423698 w 7467600"/>
              <a:gd name="connsiteY936" fmla="*/ 710817 h 6858000"/>
              <a:gd name="connsiteX937" fmla="*/ 1357609 w 7467600"/>
              <a:gd name="connsiteY937" fmla="*/ 532892 h 6858000"/>
              <a:gd name="connsiteX938" fmla="*/ 1309550 w 7467600"/>
              <a:gd name="connsiteY938" fmla="*/ 374031 h 6858000"/>
              <a:gd name="connsiteX939" fmla="*/ 1193673 w 7467600"/>
              <a:gd name="connsiteY939" fmla="*/ 49533 h 6858000"/>
              <a:gd name="connsiteX940" fmla="*/ 1164391 w 7467600"/>
              <a:gd name="connsiteY940" fmla="*/ 0 h 6858000"/>
              <a:gd name="connsiteX941" fmla="*/ 1200666 w 7467600"/>
              <a:gd name="connsiteY941" fmla="*/ 0 h 6858000"/>
              <a:gd name="connsiteX942" fmla="*/ 1223408 w 7467600"/>
              <a:gd name="connsiteY942" fmla="*/ 38996 h 6858000"/>
              <a:gd name="connsiteX943" fmla="*/ 1339635 w 7467600"/>
              <a:gd name="connsiteY943" fmla="*/ 365517 h 6858000"/>
              <a:gd name="connsiteX944" fmla="*/ 1387469 w 7467600"/>
              <a:gd name="connsiteY944" fmla="*/ 523079 h 6858000"/>
              <a:gd name="connsiteX945" fmla="*/ 1452685 w 7467600"/>
              <a:gd name="connsiteY945" fmla="*/ 699806 h 6858000"/>
              <a:gd name="connsiteX946" fmla="*/ 1492092 w 7467600"/>
              <a:gd name="connsiteY946" fmla="*/ 800424 h 6858000"/>
              <a:gd name="connsiteX947" fmla="*/ 1455302 w 7467600"/>
              <a:gd name="connsiteY947" fmla="*/ 632913 h 6858000"/>
              <a:gd name="connsiteX948" fmla="*/ 1222336 w 7467600"/>
              <a:gd name="connsiteY948" fmla="*/ 9480 h 6858000"/>
              <a:gd name="connsiteX949" fmla="*/ 1214634 w 7467600"/>
              <a:gd name="connsiteY949" fmla="*/ 0 h 6858000"/>
              <a:gd name="connsiteX950" fmla="*/ 1289827 w 7467600"/>
              <a:gd name="connsiteY950" fmla="*/ 0 h 6858000"/>
              <a:gd name="connsiteX951" fmla="*/ 1321076 w 7467600"/>
              <a:gd name="connsiteY951" fmla="*/ 59722 h 6858000"/>
              <a:gd name="connsiteX952" fmla="*/ 1512579 w 7467600"/>
              <a:gd name="connsiteY952" fmla="*/ 626441 h 6858000"/>
              <a:gd name="connsiteX953" fmla="*/ 1506076 w 7467600"/>
              <a:gd name="connsiteY953" fmla="*/ 1089289 h 6858000"/>
              <a:gd name="connsiteX954" fmla="*/ 1486346 w 7467600"/>
              <a:gd name="connsiteY954" fmla="*/ 1079919 h 6858000"/>
              <a:gd name="connsiteX955" fmla="*/ 1070511 w 7467600"/>
              <a:gd name="connsiteY955" fmla="*/ 48609 h 6858000"/>
              <a:gd name="connsiteX956" fmla="*/ 1057230 w 7467600"/>
              <a:gd name="connsiteY956" fmla="*/ 0 h 6858000"/>
              <a:gd name="connsiteX957" fmla="*/ 43151 w 7467600"/>
              <a:gd name="connsiteY957" fmla="*/ 0 h 6858000"/>
              <a:gd name="connsiteX958" fmla="*/ 95283 w 7467600"/>
              <a:gd name="connsiteY958" fmla="*/ 0 h 6858000"/>
              <a:gd name="connsiteX959" fmla="*/ 300708 w 7467600"/>
              <a:gd name="connsiteY959" fmla="*/ 154571 h 6858000"/>
              <a:gd name="connsiteX960" fmla="*/ 530414 w 7467600"/>
              <a:gd name="connsiteY960" fmla="*/ 354673 h 6858000"/>
              <a:gd name="connsiteX961" fmla="*/ 333785 w 7467600"/>
              <a:gd name="connsiteY961" fmla="*/ 161564 h 6858000"/>
              <a:gd name="connsiteX962" fmla="*/ 147005 w 7467600"/>
              <a:gd name="connsiteY962" fmla="*/ 0 h 6858000"/>
              <a:gd name="connsiteX963" fmla="*/ 272509 w 7467600"/>
              <a:gd name="connsiteY963" fmla="*/ 0 h 6858000"/>
              <a:gd name="connsiteX964" fmla="*/ 326276 w 7467600"/>
              <a:gd name="connsiteY964" fmla="*/ 45847 h 6858000"/>
              <a:gd name="connsiteX965" fmla="*/ 823759 w 7467600"/>
              <a:gd name="connsiteY965" fmla="*/ 574145 h 6858000"/>
              <a:gd name="connsiteX966" fmla="*/ 811254 w 7467600"/>
              <a:gd name="connsiteY966" fmla="*/ 665546 h 6858000"/>
              <a:gd name="connsiteX967" fmla="*/ 154042 w 7467600"/>
              <a:gd name="connsiteY967" fmla="*/ 261522 h 6858000"/>
              <a:gd name="connsiteX968" fmla="*/ 13550 w 7467600"/>
              <a:gd name="connsiteY968" fmla="*/ 158423 h 6858000"/>
              <a:gd name="connsiteX969" fmla="*/ 0 w 7467600"/>
              <a:gd name="connsiteY969" fmla="*/ 146618 h 6858000"/>
              <a:gd name="connsiteX970" fmla="*/ 0 w 7467600"/>
              <a:gd name="connsiteY970" fmla="*/ 59161 h 6858000"/>
              <a:gd name="connsiteX971" fmla="*/ 45427 w 7467600"/>
              <a:gd name="connsiteY971" fmla="*/ 101078 h 6858000"/>
              <a:gd name="connsiteX972" fmla="*/ 630103 w 7467600"/>
              <a:gd name="connsiteY972" fmla="*/ 485885 h 6858000"/>
              <a:gd name="connsiteX973" fmla="*/ 532040 w 7467600"/>
              <a:gd name="connsiteY973" fmla="*/ 399359 h 6858000"/>
              <a:gd name="connsiteX974" fmla="*/ 517618 w 7467600"/>
              <a:gd name="connsiteY974" fmla="*/ 385726 h 6858000"/>
              <a:gd name="connsiteX975" fmla="*/ 285074 w 7467600"/>
              <a:gd name="connsiteY975" fmla="*/ 182755 h 6858000"/>
              <a:gd name="connsiteX976" fmla="*/ 43151 w 7467600"/>
              <a:gd name="connsiteY97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6844835 w 7467600"/>
              <a:gd name="connsiteY96" fmla="*/ 5424988 h 6858000"/>
              <a:gd name="connsiteX97" fmla="*/ 1456157 w 7467600"/>
              <a:gd name="connsiteY97" fmla="*/ 5371404 h 6858000"/>
              <a:gd name="connsiteX98" fmla="*/ 1244432 w 7467600"/>
              <a:gd name="connsiteY98" fmla="*/ 5385601 h 6858000"/>
              <a:gd name="connsiteX99" fmla="*/ 973990 w 7467600"/>
              <a:gd name="connsiteY99" fmla="*/ 5424940 h 6858000"/>
              <a:gd name="connsiteX100" fmla="*/ 1103809 w 7467600"/>
              <a:gd name="connsiteY100" fmla="*/ 5433720 h 6858000"/>
              <a:gd name="connsiteX101" fmla="*/ 1123454 w 7467600"/>
              <a:gd name="connsiteY101" fmla="*/ 5435727 h 6858000"/>
              <a:gd name="connsiteX102" fmla="*/ 1737017 w 7467600"/>
              <a:gd name="connsiteY102" fmla="*/ 5452183 h 6858000"/>
              <a:gd name="connsiteX103" fmla="*/ 1824397 w 7467600"/>
              <a:gd name="connsiteY103" fmla="*/ 5447757 h 6858000"/>
              <a:gd name="connsiteX104" fmla="*/ 2070059 w 7467600"/>
              <a:gd name="connsiteY104" fmla="*/ 5441660 h 6858000"/>
              <a:gd name="connsiteX105" fmla="*/ 1456157 w 7467600"/>
              <a:gd name="connsiteY105" fmla="*/ 5371404 h 6858000"/>
              <a:gd name="connsiteX106" fmla="*/ 4988186 w 7467600"/>
              <a:gd name="connsiteY106" fmla="*/ 5216467 h 6858000"/>
              <a:gd name="connsiteX107" fmla="*/ 4777334 w 7467600"/>
              <a:gd name="connsiteY107" fmla="*/ 5406072 h 6858000"/>
              <a:gd name="connsiteX108" fmla="*/ 4718341 w 7467600"/>
              <a:gd name="connsiteY108" fmla="*/ 5468043 h 6858000"/>
              <a:gd name="connsiteX109" fmla="*/ 4604655 w 7467600"/>
              <a:gd name="connsiteY109" fmla="*/ 5583434 h 6858000"/>
              <a:gd name="connsiteX110" fmla="*/ 4565074 w 7467600"/>
              <a:gd name="connsiteY110" fmla="*/ 5618550 h 6858000"/>
              <a:gd name="connsiteX111" fmla="*/ 4988186 w 7467600"/>
              <a:gd name="connsiteY111" fmla="*/ 5216467 h 6858000"/>
              <a:gd name="connsiteX112" fmla="*/ 4978032 w 7467600"/>
              <a:gd name="connsiteY112" fmla="*/ 5183809 h 6858000"/>
              <a:gd name="connsiteX113" fmla="*/ 4463413 w 7467600"/>
              <a:gd name="connsiteY113" fmla="*/ 5615162 h 6858000"/>
              <a:gd name="connsiteX114" fmla="*/ 4358134 w 7467600"/>
              <a:gd name="connsiteY114" fmla="*/ 5742791 h 6858000"/>
              <a:gd name="connsiteX115" fmla="*/ 4376219 w 7467600"/>
              <a:gd name="connsiteY115" fmla="*/ 5729027 h 6858000"/>
              <a:gd name="connsiteX116" fmla="*/ 4582340 w 7467600"/>
              <a:gd name="connsiteY116" fmla="*/ 5561037 h 6858000"/>
              <a:gd name="connsiteX117" fmla="*/ 4694684 w 7467600"/>
              <a:gd name="connsiteY117" fmla="*/ 5447098 h 6858000"/>
              <a:gd name="connsiteX118" fmla="*/ 4754123 w 7467600"/>
              <a:gd name="connsiteY118" fmla="*/ 5384643 h 6858000"/>
              <a:gd name="connsiteX119" fmla="*/ 4978032 w 7467600"/>
              <a:gd name="connsiteY119" fmla="*/ 5183809 h 6858000"/>
              <a:gd name="connsiteX120" fmla="*/ 1903353 w 7467600"/>
              <a:gd name="connsiteY120" fmla="*/ 5044827 h 6858000"/>
              <a:gd name="connsiteX121" fmla="*/ 1936931 w 7467600"/>
              <a:gd name="connsiteY121" fmla="*/ 5093954 h 6858000"/>
              <a:gd name="connsiteX122" fmla="*/ 2195868 w 7467600"/>
              <a:gd name="connsiteY122" fmla="*/ 5396574 h 6858000"/>
              <a:gd name="connsiteX123" fmla="*/ 2088852 w 7467600"/>
              <a:gd name="connsiteY123" fmla="*/ 5166123 h 6858000"/>
              <a:gd name="connsiteX124" fmla="*/ 1958241 w 7467600"/>
              <a:gd name="connsiteY124" fmla="*/ 5067955 h 6858000"/>
              <a:gd name="connsiteX125" fmla="*/ 1903353 w 7467600"/>
              <a:gd name="connsiteY125" fmla="*/ 5044827 h 6858000"/>
              <a:gd name="connsiteX126" fmla="*/ 1979378 w 7467600"/>
              <a:gd name="connsiteY126" fmla="*/ 4769504 h 6858000"/>
              <a:gd name="connsiteX127" fmla="*/ 2882120 w 7467600"/>
              <a:gd name="connsiteY127" fmla="*/ 5064547 h 6858000"/>
              <a:gd name="connsiteX128" fmla="*/ 2793103 w 7467600"/>
              <a:gd name="connsiteY128" fmla="*/ 5039699 h 6858000"/>
              <a:gd name="connsiteX129" fmla="*/ 2770041 w 7467600"/>
              <a:gd name="connsiteY129" fmla="*/ 5033634 h 6858000"/>
              <a:gd name="connsiteX130" fmla="*/ 1979378 w 7467600"/>
              <a:gd name="connsiteY130" fmla="*/ 4769504 h 6858000"/>
              <a:gd name="connsiteX131" fmla="*/ 1927410 w 7467600"/>
              <a:gd name="connsiteY131" fmla="*/ 4716164 h 6858000"/>
              <a:gd name="connsiteX132" fmla="*/ 1959587 w 7467600"/>
              <a:gd name="connsiteY132" fmla="*/ 4728849 h 6858000"/>
              <a:gd name="connsiteX133" fmla="*/ 2777707 w 7467600"/>
              <a:gd name="connsiteY133" fmla="*/ 5003991 h 6858000"/>
              <a:gd name="connsiteX134" fmla="*/ 2800768 w 7467600"/>
              <a:gd name="connsiteY134" fmla="*/ 5010056 h 6858000"/>
              <a:gd name="connsiteX135" fmla="*/ 2879408 w 7467600"/>
              <a:gd name="connsiteY135" fmla="*/ 5031590 h 6858000"/>
              <a:gd name="connsiteX136" fmla="*/ 2862295 w 7467600"/>
              <a:gd name="connsiteY136" fmla="*/ 5022958 h 6858000"/>
              <a:gd name="connsiteX137" fmla="*/ 2813343 w 7467600"/>
              <a:gd name="connsiteY137" fmla="*/ 4998369 h 6858000"/>
              <a:gd name="connsiteX138" fmla="*/ 2646245 w 7467600"/>
              <a:gd name="connsiteY138" fmla="*/ 4930999 h 6858000"/>
              <a:gd name="connsiteX139" fmla="*/ 1999243 w 7467600"/>
              <a:gd name="connsiteY139" fmla="*/ 4730524 h 6858000"/>
              <a:gd name="connsiteX140" fmla="*/ 1979527 w 7467600"/>
              <a:gd name="connsiteY140" fmla="*/ 4726651 h 6858000"/>
              <a:gd name="connsiteX141" fmla="*/ 1927410 w 7467600"/>
              <a:gd name="connsiteY141" fmla="*/ 4716164 h 6858000"/>
              <a:gd name="connsiteX142" fmla="*/ 1997014 w 7467600"/>
              <a:gd name="connsiteY142" fmla="*/ 4698007 h 6858000"/>
              <a:gd name="connsiteX143" fmla="*/ 2005458 w 7467600"/>
              <a:gd name="connsiteY143" fmla="*/ 4699540 h 6858000"/>
              <a:gd name="connsiteX144" fmla="*/ 2657186 w 7467600"/>
              <a:gd name="connsiteY144" fmla="*/ 4901687 h 6858000"/>
              <a:gd name="connsiteX145" fmla="*/ 2826662 w 7467600"/>
              <a:gd name="connsiteY145" fmla="*/ 4970362 h 6858000"/>
              <a:gd name="connsiteX146" fmla="*/ 2876100 w 7467600"/>
              <a:gd name="connsiteY146" fmla="*/ 4995397 h 6858000"/>
              <a:gd name="connsiteX147" fmla="*/ 3042600 w 7467600"/>
              <a:gd name="connsiteY147" fmla="*/ 5059532 h 6858000"/>
              <a:gd name="connsiteX148" fmla="*/ 1997014 w 7467600"/>
              <a:gd name="connsiteY148" fmla="*/ 4698007 h 6858000"/>
              <a:gd name="connsiteX149" fmla="*/ 2305292 w 7467600"/>
              <a:gd name="connsiteY149" fmla="*/ 4219492 h 6858000"/>
              <a:gd name="connsiteX150" fmla="*/ 3360922 w 7467600"/>
              <a:gd name="connsiteY150" fmla="*/ 4529373 h 6858000"/>
              <a:gd name="connsiteX151" fmla="*/ 3492420 w 7467600"/>
              <a:gd name="connsiteY151" fmla="*/ 4510145 h 6858000"/>
              <a:gd name="connsiteX152" fmla="*/ 3364086 w 7467600"/>
              <a:gd name="connsiteY152" fmla="*/ 4480340 h 6858000"/>
              <a:gd name="connsiteX153" fmla="*/ 3225818 w 7467600"/>
              <a:gd name="connsiteY153" fmla="*/ 4411822 h 6858000"/>
              <a:gd name="connsiteX154" fmla="*/ 3129696 w 7467600"/>
              <a:gd name="connsiteY154" fmla="*/ 4360704 h 6858000"/>
              <a:gd name="connsiteX155" fmla="*/ 2814545 w 7467600"/>
              <a:gd name="connsiteY155" fmla="*/ 4282955 h 6858000"/>
              <a:gd name="connsiteX156" fmla="*/ 2305292 w 7467600"/>
              <a:gd name="connsiteY156" fmla="*/ 4219492 h 6858000"/>
              <a:gd name="connsiteX157" fmla="*/ 2626982 w 7467600"/>
              <a:gd name="connsiteY157" fmla="*/ 4206450 h 6858000"/>
              <a:gd name="connsiteX158" fmla="*/ 2490617 w 7467600"/>
              <a:gd name="connsiteY158" fmla="*/ 4206951 h 6858000"/>
              <a:gd name="connsiteX159" fmla="*/ 2819869 w 7467600"/>
              <a:gd name="connsiteY159" fmla="*/ 4252936 h 6858000"/>
              <a:gd name="connsiteX160" fmla="*/ 3143018 w 7467600"/>
              <a:gd name="connsiteY160" fmla="*/ 4332698 h 6858000"/>
              <a:gd name="connsiteX161" fmla="*/ 3241520 w 7467600"/>
              <a:gd name="connsiteY161" fmla="*/ 4385112 h 6858000"/>
              <a:gd name="connsiteX162" fmla="*/ 3374575 w 7467600"/>
              <a:gd name="connsiteY162" fmla="*/ 4451517 h 6858000"/>
              <a:gd name="connsiteX163" fmla="*/ 3505221 w 7467600"/>
              <a:gd name="connsiteY163" fmla="*/ 4480757 h 6858000"/>
              <a:gd name="connsiteX164" fmla="*/ 2626982 w 7467600"/>
              <a:gd name="connsiteY164" fmla="*/ 4206450 h 6858000"/>
              <a:gd name="connsiteX165" fmla="*/ 1310106 w 7467600"/>
              <a:gd name="connsiteY165" fmla="*/ 3943217 h 6858000"/>
              <a:gd name="connsiteX166" fmla="*/ 854994 w 7467600"/>
              <a:gd name="connsiteY166" fmla="*/ 4399136 h 6858000"/>
              <a:gd name="connsiteX167" fmla="*/ 742462 w 7467600"/>
              <a:gd name="connsiteY167" fmla="*/ 4594648 h 6858000"/>
              <a:gd name="connsiteX168" fmla="*/ 820602 w 7467600"/>
              <a:gd name="connsiteY168" fmla="*/ 4485915 h 6858000"/>
              <a:gd name="connsiteX169" fmla="*/ 878295 w 7467600"/>
              <a:gd name="connsiteY169" fmla="*/ 4403594 h 6858000"/>
              <a:gd name="connsiteX170" fmla="*/ 1240607 w 7467600"/>
              <a:gd name="connsiteY170" fmla="*/ 4010401 h 6858000"/>
              <a:gd name="connsiteX171" fmla="*/ 1310106 w 7467600"/>
              <a:gd name="connsiteY171" fmla="*/ 3943217 h 6858000"/>
              <a:gd name="connsiteX172" fmla="*/ 1423113 w 7467600"/>
              <a:gd name="connsiteY172" fmla="*/ 3874565 h 6858000"/>
              <a:gd name="connsiteX173" fmla="*/ 1260565 w 7467600"/>
              <a:gd name="connsiteY173" fmla="*/ 4031982 h 6858000"/>
              <a:gd name="connsiteX174" fmla="*/ 901900 w 7467600"/>
              <a:gd name="connsiteY174" fmla="*/ 4421236 h 6858000"/>
              <a:gd name="connsiteX175" fmla="*/ 845044 w 7467600"/>
              <a:gd name="connsiteY175" fmla="*/ 4502436 h 6858000"/>
              <a:gd name="connsiteX176" fmla="*/ 685926 w 7467600"/>
              <a:gd name="connsiteY176" fmla="*/ 4703069 h 6858000"/>
              <a:gd name="connsiteX177" fmla="*/ 684248 w 7467600"/>
              <a:gd name="connsiteY177" fmla="*/ 4706721 h 6858000"/>
              <a:gd name="connsiteX178" fmla="*/ 1423113 w 7467600"/>
              <a:gd name="connsiteY178" fmla="*/ 3874565 h 6858000"/>
              <a:gd name="connsiteX179" fmla="*/ 3316479 w 7467600"/>
              <a:gd name="connsiteY179" fmla="*/ 3872136 h 6858000"/>
              <a:gd name="connsiteX180" fmla="*/ 3546806 w 7467600"/>
              <a:gd name="connsiteY180" fmla="*/ 4356139 h 6858000"/>
              <a:gd name="connsiteX181" fmla="*/ 3364433 w 7467600"/>
              <a:gd name="connsiteY181" fmla="*/ 3953121 h 6858000"/>
              <a:gd name="connsiteX182" fmla="*/ 3316479 w 7467600"/>
              <a:gd name="connsiteY182" fmla="*/ 3872136 h 6858000"/>
              <a:gd name="connsiteX183" fmla="*/ 3291335 w 7467600"/>
              <a:gd name="connsiteY183" fmla="*/ 3767420 h 6858000"/>
              <a:gd name="connsiteX184" fmla="*/ 3390805 w 7467600"/>
              <a:gd name="connsiteY184" fmla="*/ 3937163 h 6858000"/>
              <a:gd name="connsiteX185" fmla="*/ 3579062 w 7467600"/>
              <a:gd name="connsiteY185" fmla="*/ 4359040 h 6858000"/>
              <a:gd name="connsiteX186" fmla="*/ 3467355 w 7467600"/>
              <a:gd name="connsiteY186" fmla="*/ 3988130 h 6858000"/>
              <a:gd name="connsiteX187" fmla="*/ 3310753 w 7467600"/>
              <a:gd name="connsiteY187" fmla="*/ 3787140 h 6858000"/>
              <a:gd name="connsiteX188" fmla="*/ 3291335 w 7467600"/>
              <a:gd name="connsiteY188" fmla="*/ 3767420 h 6858000"/>
              <a:gd name="connsiteX189" fmla="*/ 1635889 w 7467600"/>
              <a:gd name="connsiteY189" fmla="*/ 3709494 h 6858000"/>
              <a:gd name="connsiteX190" fmla="*/ 1634800 w 7467600"/>
              <a:gd name="connsiteY190" fmla="*/ 3731111 h 6858000"/>
              <a:gd name="connsiteX191" fmla="*/ 1635889 w 7467600"/>
              <a:gd name="connsiteY191" fmla="*/ 3709494 h 6858000"/>
              <a:gd name="connsiteX192" fmla="*/ 1510397 w 7467600"/>
              <a:gd name="connsiteY192" fmla="*/ 3684705 h 6858000"/>
              <a:gd name="connsiteX193" fmla="*/ 1146550 w 7467600"/>
              <a:gd name="connsiteY193" fmla="*/ 3802012 h 6858000"/>
              <a:gd name="connsiteX194" fmla="*/ 698834 w 7467600"/>
              <a:gd name="connsiteY194" fmla="*/ 3952272 h 6858000"/>
              <a:gd name="connsiteX195" fmla="*/ 34256 w 7467600"/>
              <a:gd name="connsiteY195" fmla="*/ 4347603 h 6858000"/>
              <a:gd name="connsiteX196" fmla="*/ 527241 w 7467600"/>
              <a:gd name="connsiteY196" fmla="*/ 4065078 h 6858000"/>
              <a:gd name="connsiteX197" fmla="*/ 1510397 w 7467600"/>
              <a:gd name="connsiteY197" fmla="*/ 3684705 h 6858000"/>
              <a:gd name="connsiteX198" fmla="*/ 1313114 w 7467600"/>
              <a:gd name="connsiteY198" fmla="*/ 3655216 h 6858000"/>
              <a:gd name="connsiteX199" fmla="*/ 1109304 w 7467600"/>
              <a:gd name="connsiteY199" fmla="*/ 3669030 h 6858000"/>
              <a:gd name="connsiteX200" fmla="*/ 8129 w 7467600"/>
              <a:gd name="connsiteY200" fmla="*/ 4330519 h 6858000"/>
              <a:gd name="connsiteX201" fmla="*/ 687572 w 7467600"/>
              <a:gd name="connsiteY201" fmla="*/ 3925629 h 6858000"/>
              <a:gd name="connsiteX202" fmla="*/ 1138365 w 7467600"/>
              <a:gd name="connsiteY202" fmla="*/ 3774515 h 6858000"/>
              <a:gd name="connsiteX203" fmla="*/ 1505579 w 7467600"/>
              <a:gd name="connsiteY203" fmla="*/ 3655526 h 6858000"/>
              <a:gd name="connsiteX204" fmla="*/ 1313114 w 7467600"/>
              <a:gd name="connsiteY204" fmla="*/ 3655216 h 6858000"/>
              <a:gd name="connsiteX205" fmla="*/ 3655073 w 7467600"/>
              <a:gd name="connsiteY205" fmla="*/ 3650884 h 6858000"/>
              <a:gd name="connsiteX206" fmla="*/ 3989938 w 7467600"/>
              <a:gd name="connsiteY206" fmla="*/ 3991685 h 6858000"/>
              <a:gd name="connsiteX207" fmla="*/ 4393907 w 7467600"/>
              <a:gd name="connsiteY207" fmla="*/ 4261258 h 6858000"/>
              <a:gd name="connsiteX208" fmla="*/ 4648051 w 7467600"/>
              <a:gd name="connsiteY208" fmla="*/ 4374051 h 6858000"/>
              <a:gd name="connsiteX209" fmla="*/ 4383389 w 7467600"/>
              <a:gd name="connsiteY209" fmla="*/ 4184369 h 6858000"/>
              <a:gd name="connsiteX210" fmla="*/ 4165508 w 7467600"/>
              <a:gd name="connsiteY210" fmla="*/ 4035196 h 6858000"/>
              <a:gd name="connsiteX211" fmla="*/ 4068162 w 7467600"/>
              <a:gd name="connsiteY211" fmla="*/ 3953394 h 6858000"/>
              <a:gd name="connsiteX212" fmla="*/ 3981416 w 7467600"/>
              <a:gd name="connsiteY212" fmla="*/ 3880482 h 6858000"/>
              <a:gd name="connsiteX213" fmla="*/ 3800147 w 7467600"/>
              <a:gd name="connsiteY213" fmla="*/ 3749872 h 6858000"/>
              <a:gd name="connsiteX214" fmla="*/ 3655073 w 7467600"/>
              <a:gd name="connsiteY214" fmla="*/ 3650884 h 6858000"/>
              <a:gd name="connsiteX215" fmla="*/ 3670252 w 7467600"/>
              <a:gd name="connsiteY215" fmla="*/ 3622798 h 6858000"/>
              <a:gd name="connsiteX216" fmla="*/ 3817258 w 7467600"/>
              <a:gd name="connsiteY216" fmla="*/ 3723577 h 6858000"/>
              <a:gd name="connsiteX217" fmla="*/ 4000461 w 7467600"/>
              <a:gd name="connsiteY217" fmla="*/ 3855966 h 6858000"/>
              <a:gd name="connsiteX218" fmla="*/ 4088180 w 7467600"/>
              <a:gd name="connsiteY218" fmla="*/ 3929774 h 6858000"/>
              <a:gd name="connsiteX219" fmla="*/ 4184555 w 7467600"/>
              <a:gd name="connsiteY219" fmla="*/ 4010683 h 6858000"/>
              <a:gd name="connsiteX220" fmla="*/ 4399563 w 7467600"/>
              <a:gd name="connsiteY220" fmla="*/ 4158106 h 6858000"/>
              <a:gd name="connsiteX221" fmla="*/ 4684469 w 7467600"/>
              <a:gd name="connsiteY221" fmla="*/ 4364680 h 6858000"/>
              <a:gd name="connsiteX222" fmla="*/ 4690271 w 7467600"/>
              <a:gd name="connsiteY222" fmla="*/ 4370034 h 6858000"/>
              <a:gd name="connsiteX223" fmla="*/ 4136093 w 7467600"/>
              <a:gd name="connsiteY223" fmla="*/ 3858466 h 6858000"/>
              <a:gd name="connsiteX224" fmla="*/ 3670252 w 7467600"/>
              <a:gd name="connsiteY224" fmla="*/ 3622798 h 6858000"/>
              <a:gd name="connsiteX225" fmla="*/ 4440129 w 7467600"/>
              <a:gd name="connsiteY225" fmla="*/ 3448571 h 6858000"/>
              <a:gd name="connsiteX226" fmla="*/ 4856525 w 7467600"/>
              <a:gd name="connsiteY226" fmla="*/ 3915351 h 6858000"/>
              <a:gd name="connsiteX227" fmla="*/ 5059055 w 7467600"/>
              <a:gd name="connsiteY227" fmla="*/ 4108918 h 6858000"/>
              <a:gd name="connsiteX228" fmla="*/ 5290070 w 7467600"/>
              <a:gd name="connsiteY228" fmla="*/ 4263619 h 6858000"/>
              <a:gd name="connsiteX229" fmla="*/ 4834991 w 7467600"/>
              <a:gd name="connsiteY229" fmla="*/ 3830985 h 6858000"/>
              <a:gd name="connsiteX230" fmla="*/ 4440129 w 7467600"/>
              <a:gd name="connsiteY230" fmla="*/ 3448571 h 6858000"/>
              <a:gd name="connsiteX231" fmla="*/ 4441737 w 7467600"/>
              <a:gd name="connsiteY231" fmla="*/ 3399734 h 6858000"/>
              <a:gd name="connsiteX232" fmla="*/ 4431236 w 7467600"/>
              <a:gd name="connsiteY232" fmla="*/ 3400954 h 6858000"/>
              <a:gd name="connsiteX233" fmla="*/ 4557150 w 7467600"/>
              <a:gd name="connsiteY233" fmla="*/ 3510023 h 6858000"/>
              <a:gd name="connsiteX234" fmla="*/ 4856936 w 7467600"/>
              <a:gd name="connsiteY234" fmla="*/ 3809146 h 6858000"/>
              <a:gd name="connsiteX235" fmla="*/ 5111996 w 7467600"/>
              <a:gd name="connsiteY235" fmla="*/ 4065759 h 6858000"/>
              <a:gd name="connsiteX236" fmla="*/ 5388878 w 7467600"/>
              <a:gd name="connsiteY236" fmla="*/ 4300185 h 6858000"/>
              <a:gd name="connsiteX237" fmla="*/ 5425556 w 7467600"/>
              <a:gd name="connsiteY237" fmla="*/ 4308967 h 6858000"/>
              <a:gd name="connsiteX238" fmla="*/ 4943646 w 7467600"/>
              <a:gd name="connsiteY238" fmla="*/ 3822916 h 6858000"/>
              <a:gd name="connsiteX239" fmla="*/ 4594837 w 7467600"/>
              <a:gd name="connsiteY239" fmla="*/ 3532274 h 6858000"/>
              <a:gd name="connsiteX240" fmla="*/ 4441737 w 7467600"/>
              <a:gd name="connsiteY240" fmla="*/ 3399734 h 6858000"/>
              <a:gd name="connsiteX241" fmla="*/ 5425834 w 7467600"/>
              <a:gd name="connsiteY241" fmla="*/ 3162785 h 6858000"/>
              <a:gd name="connsiteX242" fmla="*/ 5401644 w 7467600"/>
              <a:gd name="connsiteY242" fmla="*/ 3617847 h 6858000"/>
              <a:gd name="connsiteX243" fmla="*/ 5467256 w 7467600"/>
              <a:gd name="connsiteY243" fmla="*/ 4175494 h 6858000"/>
              <a:gd name="connsiteX244" fmla="*/ 5448069 w 7467600"/>
              <a:gd name="connsiteY244" fmla="*/ 3567554 h 6858000"/>
              <a:gd name="connsiteX245" fmla="*/ 5425834 w 7467600"/>
              <a:gd name="connsiteY245" fmla="*/ 3162785 h 6858000"/>
              <a:gd name="connsiteX246" fmla="*/ 1318687 w 7467600"/>
              <a:gd name="connsiteY246" fmla="*/ 3113840 h 6858000"/>
              <a:gd name="connsiteX247" fmla="*/ 1066793 w 7467600"/>
              <a:gd name="connsiteY247" fmla="*/ 3212171 h 6858000"/>
              <a:gd name="connsiteX248" fmla="*/ 993319 w 7467600"/>
              <a:gd name="connsiteY248" fmla="*/ 3247648 h 6858000"/>
              <a:gd name="connsiteX249" fmla="*/ 853081 w 7467600"/>
              <a:gd name="connsiteY249" fmla="*/ 3312410 h 6858000"/>
              <a:gd name="connsiteX250" fmla="*/ 805957 w 7467600"/>
              <a:gd name="connsiteY250" fmla="*/ 3330443 h 6858000"/>
              <a:gd name="connsiteX251" fmla="*/ 1318687 w 7467600"/>
              <a:gd name="connsiteY251" fmla="*/ 3113840 h 6858000"/>
              <a:gd name="connsiteX252" fmla="*/ 5453702 w 7467600"/>
              <a:gd name="connsiteY252" fmla="*/ 3090882 h 6858000"/>
              <a:gd name="connsiteX253" fmla="*/ 5480135 w 7467600"/>
              <a:gd name="connsiteY253" fmla="*/ 3565802 h 6858000"/>
              <a:gd name="connsiteX254" fmla="*/ 5499023 w 7467600"/>
              <a:gd name="connsiteY254" fmla="*/ 4166310 h 6858000"/>
              <a:gd name="connsiteX255" fmla="*/ 5547022 w 7467600"/>
              <a:gd name="connsiteY255" fmla="*/ 3607838 h 6858000"/>
              <a:gd name="connsiteX256" fmla="*/ 5515964 w 7467600"/>
              <a:gd name="connsiteY256" fmla="*/ 3378541 h 6858000"/>
              <a:gd name="connsiteX257" fmla="*/ 5453702 w 7467600"/>
              <a:gd name="connsiteY257" fmla="*/ 3090882 h 6858000"/>
              <a:gd name="connsiteX258" fmla="*/ 1238695 w 7467600"/>
              <a:gd name="connsiteY258" fmla="*/ 3076820 h 6858000"/>
              <a:gd name="connsiteX259" fmla="*/ 716371 w 7467600"/>
              <a:gd name="connsiteY259" fmla="*/ 3293249 h 6858000"/>
              <a:gd name="connsiteX260" fmla="*/ 579522 w 7467600"/>
              <a:gd name="connsiteY260" fmla="*/ 3371759 h 6858000"/>
              <a:gd name="connsiteX261" fmla="*/ 600288 w 7467600"/>
              <a:gd name="connsiteY261" fmla="*/ 3365555 h 6858000"/>
              <a:gd name="connsiteX262" fmla="*/ 840692 w 7467600"/>
              <a:gd name="connsiteY262" fmla="*/ 3284921 h 6858000"/>
              <a:gd name="connsiteX263" fmla="*/ 979248 w 7467600"/>
              <a:gd name="connsiteY263" fmla="*/ 3221003 h 6858000"/>
              <a:gd name="connsiteX264" fmla="*/ 1053282 w 7467600"/>
              <a:gd name="connsiteY264" fmla="*/ 3185247 h 6858000"/>
              <a:gd name="connsiteX265" fmla="*/ 1320603 w 7467600"/>
              <a:gd name="connsiteY265" fmla="*/ 3081281 h 6858000"/>
              <a:gd name="connsiteX266" fmla="*/ 1238695 w 7467600"/>
              <a:gd name="connsiteY266" fmla="*/ 3076820 h 6858000"/>
              <a:gd name="connsiteX267" fmla="*/ 5425627 w 7467600"/>
              <a:gd name="connsiteY267" fmla="*/ 2954192 h 6858000"/>
              <a:gd name="connsiteX268" fmla="*/ 5470770 w 7467600"/>
              <a:gd name="connsiteY268" fmla="*/ 3005435 h 6858000"/>
              <a:gd name="connsiteX269" fmla="*/ 5519779 w 7467600"/>
              <a:gd name="connsiteY269" fmla="*/ 4359223 h 6858000"/>
              <a:gd name="connsiteX270" fmla="*/ 5520293 w 7467600"/>
              <a:gd name="connsiteY270" fmla="*/ 4360602 h 6858000"/>
              <a:gd name="connsiteX271" fmla="*/ 5767221 w 7467600"/>
              <a:gd name="connsiteY271" fmla="*/ 4665564 h 6858000"/>
              <a:gd name="connsiteX272" fmla="*/ 6937169 w 7467600"/>
              <a:gd name="connsiteY272" fmla="*/ 4815941 h 6858000"/>
              <a:gd name="connsiteX273" fmla="*/ 6953922 w 7467600"/>
              <a:gd name="connsiteY273" fmla="*/ 4890068 h 6858000"/>
              <a:gd name="connsiteX274" fmla="*/ 6071359 w 7467600"/>
              <a:gd name="connsiteY274" fmla="*/ 4770770 h 6858000"/>
              <a:gd name="connsiteX275" fmla="*/ 6038839 w 7467600"/>
              <a:gd name="connsiteY275" fmla="*/ 4764474 h 6858000"/>
              <a:gd name="connsiteX276" fmla="*/ 6038706 w 7467600"/>
              <a:gd name="connsiteY276" fmla="*/ 4763847 h 6858000"/>
              <a:gd name="connsiteX277" fmla="*/ 6037784 w 7467600"/>
              <a:gd name="connsiteY277" fmla="*/ 4764270 h 6858000"/>
              <a:gd name="connsiteX278" fmla="*/ 6038839 w 7467600"/>
              <a:gd name="connsiteY278" fmla="*/ 4764474 h 6858000"/>
              <a:gd name="connsiteX279" fmla="*/ 6040338 w 7467600"/>
              <a:gd name="connsiteY279" fmla="*/ 4771418 h 6858000"/>
              <a:gd name="connsiteX280" fmla="*/ 6024488 w 7467600"/>
              <a:gd name="connsiteY280" fmla="*/ 4809903 h 6858000"/>
              <a:gd name="connsiteX281" fmla="*/ 5599771 w 7467600"/>
              <a:gd name="connsiteY281" fmla="*/ 5509652 h 6858000"/>
              <a:gd name="connsiteX282" fmla="*/ 5548843 w 7467600"/>
              <a:gd name="connsiteY282" fmla="*/ 5563845 h 6858000"/>
              <a:gd name="connsiteX283" fmla="*/ 5940952 w 7467600"/>
              <a:gd name="connsiteY283" fmla="*/ 6250028 h 6858000"/>
              <a:gd name="connsiteX284" fmla="*/ 6043441 w 7467600"/>
              <a:gd name="connsiteY284" fmla="*/ 6665847 h 6858000"/>
              <a:gd name="connsiteX285" fmla="*/ 6093432 w 7467600"/>
              <a:gd name="connsiteY285" fmla="*/ 6858000 h 6858000"/>
              <a:gd name="connsiteX286" fmla="*/ 6034344 w 7467600"/>
              <a:gd name="connsiteY286" fmla="*/ 6858000 h 6858000"/>
              <a:gd name="connsiteX287" fmla="*/ 6026679 w 7467600"/>
              <a:gd name="connsiteY287" fmla="*/ 6836959 h 6858000"/>
              <a:gd name="connsiteX288" fmla="*/ 5800441 w 7467600"/>
              <a:gd name="connsiteY288" fmla="*/ 6335286 h 6858000"/>
              <a:gd name="connsiteX289" fmla="*/ 5526562 w 7467600"/>
              <a:gd name="connsiteY289" fmla="*/ 5705388 h 6858000"/>
              <a:gd name="connsiteX290" fmla="*/ 5519640 w 7467600"/>
              <a:gd name="connsiteY290" fmla="*/ 5683774 h 6858000"/>
              <a:gd name="connsiteX291" fmla="*/ 5844559 w 7467600"/>
              <a:gd name="connsiteY291" fmla="*/ 6553349 h 6858000"/>
              <a:gd name="connsiteX292" fmla="*/ 5975994 w 7467600"/>
              <a:gd name="connsiteY292" fmla="*/ 6858000 h 6858000"/>
              <a:gd name="connsiteX293" fmla="*/ 5898547 w 7467600"/>
              <a:gd name="connsiteY293" fmla="*/ 6858000 h 6858000"/>
              <a:gd name="connsiteX294" fmla="*/ 5682041 w 7467600"/>
              <a:gd name="connsiteY294" fmla="*/ 6355860 h 6858000"/>
              <a:gd name="connsiteX295" fmla="*/ 5461758 w 7467600"/>
              <a:gd name="connsiteY295" fmla="*/ 5820220 h 6858000"/>
              <a:gd name="connsiteX296" fmla="*/ 5237282 w 7467600"/>
              <a:gd name="connsiteY296" fmla="*/ 6579086 h 6858000"/>
              <a:gd name="connsiteX297" fmla="*/ 5115009 w 7467600"/>
              <a:gd name="connsiteY297" fmla="*/ 6858000 h 6858000"/>
              <a:gd name="connsiteX298" fmla="*/ 5028074 w 7467600"/>
              <a:gd name="connsiteY298" fmla="*/ 6858000 h 6858000"/>
              <a:gd name="connsiteX299" fmla="*/ 5079508 w 7467600"/>
              <a:gd name="connsiteY299" fmla="*/ 6749074 h 6858000"/>
              <a:gd name="connsiteX300" fmla="*/ 5371846 w 7467600"/>
              <a:gd name="connsiteY300" fmla="*/ 5924413 h 6858000"/>
              <a:gd name="connsiteX301" fmla="*/ 5270512 w 7467600"/>
              <a:gd name="connsiteY301" fmla="*/ 6138975 h 6858000"/>
              <a:gd name="connsiteX302" fmla="*/ 5062409 w 7467600"/>
              <a:gd name="connsiteY302" fmla="*/ 6653544 h 6858000"/>
              <a:gd name="connsiteX303" fmla="*/ 5036628 w 7467600"/>
              <a:gd name="connsiteY303" fmla="*/ 6754247 h 6858000"/>
              <a:gd name="connsiteX304" fmla="*/ 5009112 w 7467600"/>
              <a:gd name="connsiteY304" fmla="*/ 6858000 h 6858000"/>
              <a:gd name="connsiteX305" fmla="*/ 4976679 w 7467600"/>
              <a:gd name="connsiteY305" fmla="*/ 6858000 h 6858000"/>
              <a:gd name="connsiteX306" fmla="*/ 5006537 w 7467600"/>
              <a:gd name="connsiteY306" fmla="*/ 6747068 h 6858000"/>
              <a:gd name="connsiteX307" fmla="*/ 5032723 w 7467600"/>
              <a:gd name="connsiteY307" fmla="*/ 6644957 h 6858000"/>
              <a:gd name="connsiteX308" fmla="*/ 5242949 w 7467600"/>
              <a:gd name="connsiteY308" fmla="*/ 6125175 h 6858000"/>
              <a:gd name="connsiteX309" fmla="*/ 5286321 w 7467600"/>
              <a:gd name="connsiteY309" fmla="*/ 6033555 h 6858000"/>
              <a:gd name="connsiteX310" fmla="*/ 5008210 w 7467600"/>
              <a:gd name="connsiteY310" fmla="*/ 6649194 h 6858000"/>
              <a:gd name="connsiteX311" fmla="*/ 4986321 w 7467600"/>
              <a:gd name="connsiteY311" fmla="*/ 6765687 h 6858000"/>
              <a:gd name="connsiteX312" fmla="*/ 4973474 w 7467600"/>
              <a:gd name="connsiteY312" fmla="*/ 6858000 h 6858000"/>
              <a:gd name="connsiteX313" fmla="*/ 4907178 w 7467600"/>
              <a:gd name="connsiteY313" fmla="*/ 6858000 h 6858000"/>
              <a:gd name="connsiteX314" fmla="*/ 4910810 w 7467600"/>
              <a:gd name="connsiteY314" fmla="*/ 6829660 h 6858000"/>
              <a:gd name="connsiteX315" fmla="*/ 4987461 w 7467600"/>
              <a:gd name="connsiteY315" fmla="*/ 6432994 h 6858000"/>
              <a:gd name="connsiteX316" fmla="*/ 5179262 w 7467600"/>
              <a:gd name="connsiteY316" fmla="*/ 6035044 h 6858000"/>
              <a:gd name="connsiteX317" fmla="*/ 4689678 w 7467600"/>
              <a:gd name="connsiteY317" fmla="*/ 6440241 h 6858000"/>
              <a:gd name="connsiteX318" fmla="*/ 4477543 w 7467600"/>
              <a:gd name="connsiteY318" fmla="*/ 6674836 h 6858000"/>
              <a:gd name="connsiteX319" fmla="*/ 4329957 w 7467600"/>
              <a:gd name="connsiteY319" fmla="*/ 6858000 h 6858000"/>
              <a:gd name="connsiteX320" fmla="*/ 4218595 w 7467600"/>
              <a:gd name="connsiteY320" fmla="*/ 6858000 h 6858000"/>
              <a:gd name="connsiteX321" fmla="*/ 4368888 w 7467600"/>
              <a:gd name="connsiteY321" fmla="*/ 6668412 h 6858000"/>
              <a:gd name="connsiteX322" fmla="*/ 4563091 w 7467600"/>
              <a:gd name="connsiteY322" fmla="*/ 6442508 h 6858000"/>
              <a:gd name="connsiteX323" fmla="*/ 5387324 w 7467600"/>
              <a:gd name="connsiteY323" fmla="*/ 5705830 h 6858000"/>
              <a:gd name="connsiteX324" fmla="*/ 5073620 w 7467600"/>
              <a:gd name="connsiteY324" fmla="*/ 5955437 h 6858000"/>
              <a:gd name="connsiteX325" fmla="*/ 4689789 w 7467600"/>
              <a:gd name="connsiteY325" fmla="*/ 6268382 h 6858000"/>
              <a:gd name="connsiteX326" fmla="*/ 4418722 w 7467600"/>
              <a:gd name="connsiteY326" fmla="*/ 6570886 h 6858000"/>
              <a:gd name="connsiteX327" fmla="*/ 4214944 w 7467600"/>
              <a:gd name="connsiteY327" fmla="*/ 6858000 h 6858000"/>
              <a:gd name="connsiteX328" fmla="*/ 4177898 w 7467600"/>
              <a:gd name="connsiteY328" fmla="*/ 6858000 h 6858000"/>
              <a:gd name="connsiteX329" fmla="*/ 4391597 w 7467600"/>
              <a:gd name="connsiteY329" fmla="*/ 6556370 h 6858000"/>
              <a:gd name="connsiteX330" fmla="*/ 4668889 w 7467600"/>
              <a:gd name="connsiteY330" fmla="*/ 6246399 h 6858000"/>
              <a:gd name="connsiteX331" fmla="*/ 5055427 w 7467600"/>
              <a:gd name="connsiteY331" fmla="*/ 5931476 h 6858000"/>
              <a:gd name="connsiteX332" fmla="*/ 5371814 w 7467600"/>
              <a:gd name="connsiteY332" fmla="*/ 5678975 h 6858000"/>
              <a:gd name="connsiteX333" fmla="*/ 4987918 w 7467600"/>
              <a:gd name="connsiteY333" fmla="*/ 5838701 h 6858000"/>
              <a:gd name="connsiteX334" fmla="*/ 4317146 w 7467600"/>
              <a:gd name="connsiteY334" fmla="*/ 6587716 h 6858000"/>
              <a:gd name="connsiteX335" fmla="*/ 4171627 w 7467600"/>
              <a:gd name="connsiteY335" fmla="*/ 6858000 h 6858000"/>
              <a:gd name="connsiteX336" fmla="*/ 4081585 w 7467600"/>
              <a:gd name="connsiteY336" fmla="*/ 6858000 h 6858000"/>
              <a:gd name="connsiteX337" fmla="*/ 4238603 w 7467600"/>
              <a:gd name="connsiteY337" fmla="*/ 6559341 h 6858000"/>
              <a:gd name="connsiteX338" fmla="*/ 4778333 w 7467600"/>
              <a:gd name="connsiteY338" fmla="*/ 5873626 h 6858000"/>
              <a:gd name="connsiteX339" fmla="*/ 5414185 w 7467600"/>
              <a:gd name="connsiteY339" fmla="*/ 5573882 h 6858000"/>
              <a:gd name="connsiteX340" fmla="*/ 5959648 w 7467600"/>
              <a:gd name="connsiteY340" fmla="*/ 4760797 h 6858000"/>
              <a:gd name="connsiteX341" fmla="*/ 5355019 w 7467600"/>
              <a:gd name="connsiteY341" fmla="*/ 4734672 h 6858000"/>
              <a:gd name="connsiteX342" fmla="*/ 5083565 w 7467600"/>
              <a:gd name="connsiteY342" fmla="*/ 5179121 h 6858000"/>
              <a:gd name="connsiteX343" fmla="*/ 4713577 w 7467600"/>
              <a:gd name="connsiteY343" fmla="*/ 5616803 h 6858000"/>
              <a:gd name="connsiteX344" fmla="*/ 3989559 w 7467600"/>
              <a:gd name="connsiteY344" fmla="*/ 6145945 h 6858000"/>
              <a:gd name="connsiteX345" fmla="*/ 3939824 w 7467600"/>
              <a:gd name="connsiteY345" fmla="*/ 6066900 h 6858000"/>
              <a:gd name="connsiteX346" fmla="*/ 4584537 w 7467600"/>
              <a:gd name="connsiteY346" fmla="*/ 5324826 h 6858000"/>
              <a:gd name="connsiteX347" fmla="*/ 5037105 w 7467600"/>
              <a:gd name="connsiteY347" fmla="*/ 5088765 h 6858000"/>
              <a:gd name="connsiteX348" fmla="*/ 5039930 w 7467600"/>
              <a:gd name="connsiteY348" fmla="*/ 5089585 h 6858000"/>
              <a:gd name="connsiteX349" fmla="*/ 5263764 w 7467600"/>
              <a:gd name="connsiteY349" fmla="*/ 4735525 h 6858000"/>
              <a:gd name="connsiteX350" fmla="*/ 4086300 w 7467600"/>
              <a:gd name="connsiteY350" fmla="*/ 4884599 h 6858000"/>
              <a:gd name="connsiteX351" fmla="*/ 4085485 w 7467600"/>
              <a:gd name="connsiteY351" fmla="*/ 4899070 h 6858000"/>
              <a:gd name="connsiteX352" fmla="*/ 3871915 w 7467600"/>
              <a:gd name="connsiteY352" fmla="*/ 5253645 h 6858000"/>
              <a:gd name="connsiteX353" fmla="*/ 3799374 w 7467600"/>
              <a:gd name="connsiteY353" fmla="*/ 5466127 h 6858000"/>
              <a:gd name="connsiteX354" fmla="*/ 3498850 w 7467600"/>
              <a:gd name="connsiteY354" fmla="*/ 6661888 h 6858000"/>
              <a:gd name="connsiteX355" fmla="*/ 3399216 w 7467600"/>
              <a:gd name="connsiteY355" fmla="*/ 6858000 h 6858000"/>
              <a:gd name="connsiteX356" fmla="*/ 3303688 w 7467600"/>
              <a:gd name="connsiteY356" fmla="*/ 6858000 h 6858000"/>
              <a:gd name="connsiteX357" fmla="*/ 3391774 w 7467600"/>
              <a:gd name="connsiteY357" fmla="*/ 6697181 h 6858000"/>
              <a:gd name="connsiteX358" fmla="*/ 3735540 w 7467600"/>
              <a:gd name="connsiteY358" fmla="*/ 5546923 h 6858000"/>
              <a:gd name="connsiteX359" fmla="*/ 3729438 w 7467600"/>
              <a:gd name="connsiteY359" fmla="*/ 5569058 h 6858000"/>
              <a:gd name="connsiteX360" fmla="*/ 3707782 w 7467600"/>
              <a:gd name="connsiteY360" fmla="*/ 5644908 h 6858000"/>
              <a:gd name="connsiteX361" fmla="*/ 3583827 w 7467600"/>
              <a:gd name="connsiteY361" fmla="*/ 6039215 h 6858000"/>
              <a:gd name="connsiteX362" fmla="*/ 3547861 w 7467600"/>
              <a:gd name="connsiteY362" fmla="*/ 6129609 h 6858000"/>
              <a:gd name="connsiteX363" fmla="*/ 3490905 w 7467600"/>
              <a:gd name="connsiteY363" fmla="*/ 6277660 h 6858000"/>
              <a:gd name="connsiteX364" fmla="*/ 3455859 w 7467600"/>
              <a:gd name="connsiteY364" fmla="*/ 6391301 h 6858000"/>
              <a:gd name="connsiteX365" fmla="*/ 3429112 w 7467600"/>
              <a:gd name="connsiteY365" fmla="*/ 6479469 h 6858000"/>
              <a:gd name="connsiteX366" fmla="*/ 3304862 w 7467600"/>
              <a:gd name="connsiteY366" fmla="*/ 6796476 h 6858000"/>
              <a:gd name="connsiteX367" fmla="*/ 3276071 w 7467600"/>
              <a:gd name="connsiteY367" fmla="*/ 6858000 h 6858000"/>
              <a:gd name="connsiteX368" fmla="*/ 3240805 w 7467600"/>
              <a:gd name="connsiteY368" fmla="*/ 6858000 h 6858000"/>
              <a:gd name="connsiteX369" fmla="*/ 3275917 w 7467600"/>
              <a:gd name="connsiteY369" fmla="*/ 6783192 h 6858000"/>
              <a:gd name="connsiteX370" fmla="*/ 3399358 w 7467600"/>
              <a:gd name="connsiteY370" fmla="*/ 6469011 h 6858000"/>
              <a:gd name="connsiteX371" fmla="*/ 3425650 w 7467600"/>
              <a:gd name="connsiteY371" fmla="*/ 6381333 h 6858000"/>
              <a:gd name="connsiteX372" fmla="*/ 3460661 w 7467600"/>
              <a:gd name="connsiteY372" fmla="*/ 6266763 h 6858000"/>
              <a:gd name="connsiteX373" fmla="*/ 3518021 w 7467600"/>
              <a:gd name="connsiteY373" fmla="*/ 6117298 h 6858000"/>
              <a:gd name="connsiteX374" fmla="*/ 3554035 w 7467600"/>
              <a:gd name="connsiteY374" fmla="*/ 6027832 h 6858000"/>
              <a:gd name="connsiteX375" fmla="*/ 3677174 w 7467600"/>
              <a:gd name="connsiteY375" fmla="*/ 5636351 h 6858000"/>
              <a:gd name="connsiteX376" fmla="*/ 3698819 w 7467600"/>
              <a:gd name="connsiteY376" fmla="*/ 5560503 h 6858000"/>
              <a:gd name="connsiteX377" fmla="*/ 3702094 w 7467600"/>
              <a:gd name="connsiteY377" fmla="*/ 5549194 h 6858000"/>
              <a:gd name="connsiteX378" fmla="*/ 3398355 w 7467600"/>
              <a:gd name="connsiteY378" fmla="*/ 6094603 h 6858000"/>
              <a:gd name="connsiteX379" fmla="*/ 3193941 w 7467600"/>
              <a:gd name="connsiteY379" fmla="*/ 6798775 h 6858000"/>
              <a:gd name="connsiteX380" fmla="*/ 3184140 w 7467600"/>
              <a:gd name="connsiteY380" fmla="*/ 6858000 h 6858000"/>
              <a:gd name="connsiteX381" fmla="*/ 3099978 w 7467600"/>
              <a:gd name="connsiteY381" fmla="*/ 6858000 h 6858000"/>
              <a:gd name="connsiteX382" fmla="*/ 3101556 w 7467600"/>
              <a:gd name="connsiteY382" fmla="*/ 6843337 h 6858000"/>
              <a:gd name="connsiteX383" fmla="*/ 3370162 w 7467600"/>
              <a:gd name="connsiteY383" fmla="*/ 5785550 h 6858000"/>
              <a:gd name="connsiteX384" fmla="*/ 3746477 w 7467600"/>
              <a:gd name="connsiteY384" fmla="*/ 5377889 h 6858000"/>
              <a:gd name="connsiteX385" fmla="*/ 3863399 w 7467600"/>
              <a:gd name="connsiteY385" fmla="*/ 5087257 h 6858000"/>
              <a:gd name="connsiteX386" fmla="*/ 3968712 w 7467600"/>
              <a:gd name="connsiteY386" fmla="*/ 4913989 h 6858000"/>
              <a:gd name="connsiteX387" fmla="*/ 2792390 w 7467600"/>
              <a:gd name="connsiteY387" fmla="*/ 5382974 h 6858000"/>
              <a:gd name="connsiteX388" fmla="*/ 2714982 w 7467600"/>
              <a:gd name="connsiteY388" fmla="*/ 5427051 h 6858000"/>
              <a:gd name="connsiteX389" fmla="*/ 2813361 w 7467600"/>
              <a:gd name="connsiteY389" fmla="*/ 6023912 h 6858000"/>
              <a:gd name="connsiteX390" fmla="*/ 2688430 w 7467600"/>
              <a:gd name="connsiteY390" fmla="*/ 6801564 h 6858000"/>
              <a:gd name="connsiteX391" fmla="*/ 2629626 w 7467600"/>
              <a:gd name="connsiteY391" fmla="*/ 6763394 h 6858000"/>
              <a:gd name="connsiteX392" fmla="*/ 2565328 w 7467600"/>
              <a:gd name="connsiteY392" fmla="*/ 5516399 h 6858000"/>
              <a:gd name="connsiteX393" fmla="*/ 1922999 w 7467600"/>
              <a:gd name="connsiteY393" fmla="*/ 5980343 h 6858000"/>
              <a:gd name="connsiteX394" fmla="*/ 1950261 w 7467600"/>
              <a:gd name="connsiteY394" fmla="*/ 6405858 h 6858000"/>
              <a:gd name="connsiteX395" fmla="*/ 2365554 w 7467600"/>
              <a:gd name="connsiteY395" fmla="*/ 6759107 h 6858000"/>
              <a:gd name="connsiteX396" fmla="*/ 2424142 w 7467600"/>
              <a:gd name="connsiteY396" fmla="*/ 6858000 h 6858000"/>
              <a:gd name="connsiteX397" fmla="*/ 2395994 w 7467600"/>
              <a:gd name="connsiteY397" fmla="*/ 6858000 h 6858000"/>
              <a:gd name="connsiteX398" fmla="*/ 2392863 w 7467600"/>
              <a:gd name="connsiteY398" fmla="*/ 6852964 h 6858000"/>
              <a:gd name="connsiteX399" fmla="*/ 2017589 w 7467600"/>
              <a:gd name="connsiteY399" fmla="*/ 6493982 h 6858000"/>
              <a:gd name="connsiteX400" fmla="*/ 2147336 w 7467600"/>
              <a:gd name="connsiteY400" fmla="*/ 6594052 h 6858000"/>
              <a:gd name="connsiteX401" fmla="*/ 2207047 w 7467600"/>
              <a:gd name="connsiteY401" fmla="*/ 6654540 h 6858000"/>
              <a:gd name="connsiteX402" fmla="*/ 2299106 w 7467600"/>
              <a:gd name="connsiteY402" fmla="*/ 6778931 h 6858000"/>
              <a:gd name="connsiteX403" fmla="*/ 2314430 w 7467600"/>
              <a:gd name="connsiteY403" fmla="*/ 6801144 h 6858000"/>
              <a:gd name="connsiteX404" fmla="*/ 2352406 w 7467600"/>
              <a:gd name="connsiteY404" fmla="*/ 6858000 h 6858000"/>
              <a:gd name="connsiteX405" fmla="*/ 2314492 w 7467600"/>
              <a:gd name="connsiteY405" fmla="*/ 6858000 h 6858000"/>
              <a:gd name="connsiteX406" fmla="*/ 2288095 w 7467600"/>
              <a:gd name="connsiteY406" fmla="*/ 6818030 h 6858000"/>
              <a:gd name="connsiteX407" fmla="*/ 2272768 w 7467600"/>
              <a:gd name="connsiteY407" fmla="*/ 6795822 h 6858000"/>
              <a:gd name="connsiteX408" fmla="*/ 2182715 w 7467600"/>
              <a:gd name="connsiteY408" fmla="*/ 6675071 h 6858000"/>
              <a:gd name="connsiteX409" fmla="*/ 2032061 w 7467600"/>
              <a:gd name="connsiteY409" fmla="*/ 6541380 h 6858000"/>
              <a:gd name="connsiteX410" fmla="*/ 2257220 w 7467600"/>
              <a:gd name="connsiteY410" fmla="*/ 6826257 h 6858000"/>
              <a:gd name="connsiteX411" fmla="*/ 2281324 w 7467600"/>
              <a:gd name="connsiteY411" fmla="*/ 6858000 h 6858000"/>
              <a:gd name="connsiteX412" fmla="*/ 2242860 w 7467600"/>
              <a:gd name="connsiteY412" fmla="*/ 6858000 h 6858000"/>
              <a:gd name="connsiteX413" fmla="*/ 2232818 w 7467600"/>
              <a:gd name="connsiteY413" fmla="*/ 6844926 h 6858000"/>
              <a:gd name="connsiteX414" fmla="*/ 1990172 w 7467600"/>
              <a:gd name="connsiteY414" fmla="*/ 6542121 h 6858000"/>
              <a:gd name="connsiteX415" fmla="*/ 2124090 w 7467600"/>
              <a:gd name="connsiteY415" fmla="*/ 6761017 h 6858000"/>
              <a:gd name="connsiteX416" fmla="*/ 2200380 w 7467600"/>
              <a:gd name="connsiteY416" fmla="*/ 6858000 h 6858000"/>
              <a:gd name="connsiteX417" fmla="*/ 2147507 w 7467600"/>
              <a:gd name="connsiteY417" fmla="*/ 6858000 h 6858000"/>
              <a:gd name="connsiteX418" fmla="*/ 2070668 w 7467600"/>
              <a:gd name="connsiteY418" fmla="*/ 6761520 h 6858000"/>
              <a:gd name="connsiteX419" fmla="*/ 1975142 w 7467600"/>
              <a:gd name="connsiteY419" fmla="*/ 6585570 h 6858000"/>
              <a:gd name="connsiteX420" fmla="*/ 2050035 w 7467600"/>
              <a:gd name="connsiteY420" fmla="*/ 6813345 h 6858000"/>
              <a:gd name="connsiteX421" fmla="*/ 2063025 w 7467600"/>
              <a:gd name="connsiteY421" fmla="*/ 6858000 h 6858000"/>
              <a:gd name="connsiteX422" fmla="*/ 2021675 w 7467600"/>
              <a:gd name="connsiteY422" fmla="*/ 6858000 h 6858000"/>
              <a:gd name="connsiteX423" fmla="*/ 2019308 w 7467600"/>
              <a:gd name="connsiteY423" fmla="*/ 6847118 h 6858000"/>
              <a:gd name="connsiteX424" fmla="*/ 1938835 w 7467600"/>
              <a:gd name="connsiteY424" fmla="*/ 6551160 h 6858000"/>
              <a:gd name="connsiteX425" fmla="*/ 1953230 w 7467600"/>
              <a:gd name="connsiteY425" fmla="*/ 6759699 h 6858000"/>
              <a:gd name="connsiteX426" fmla="*/ 1956763 w 7467600"/>
              <a:gd name="connsiteY426" fmla="*/ 6778191 h 6858000"/>
              <a:gd name="connsiteX427" fmla="*/ 1967925 w 7467600"/>
              <a:gd name="connsiteY427" fmla="*/ 6858000 h 6858000"/>
              <a:gd name="connsiteX428" fmla="*/ 1936622 w 7467600"/>
              <a:gd name="connsiteY428" fmla="*/ 6858000 h 6858000"/>
              <a:gd name="connsiteX429" fmla="*/ 1926261 w 7467600"/>
              <a:gd name="connsiteY429" fmla="*/ 6784064 h 6858000"/>
              <a:gd name="connsiteX430" fmla="*/ 1922724 w 7467600"/>
              <a:gd name="connsiteY430" fmla="*/ 6765577 h 6858000"/>
              <a:gd name="connsiteX431" fmla="*/ 1904650 w 7467600"/>
              <a:gd name="connsiteY431" fmla="*/ 6639616 h 6858000"/>
              <a:gd name="connsiteX432" fmla="*/ 1885273 w 7467600"/>
              <a:gd name="connsiteY432" fmla="*/ 6858000 h 6858000"/>
              <a:gd name="connsiteX433" fmla="*/ 1854363 w 7467600"/>
              <a:gd name="connsiteY433" fmla="*/ 6858000 h 6858000"/>
              <a:gd name="connsiteX434" fmla="*/ 1880391 w 7467600"/>
              <a:gd name="connsiteY434" fmla="*/ 6603796 h 6858000"/>
              <a:gd name="connsiteX435" fmla="*/ 1818273 w 7467600"/>
              <a:gd name="connsiteY435" fmla="*/ 6715729 h 6858000"/>
              <a:gd name="connsiteX436" fmla="*/ 1794691 w 7467600"/>
              <a:gd name="connsiteY436" fmla="*/ 6843239 h 6858000"/>
              <a:gd name="connsiteX437" fmla="*/ 1794914 w 7467600"/>
              <a:gd name="connsiteY437" fmla="*/ 6858000 h 6858000"/>
              <a:gd name="connsiteX438" fmla="*/ 1746128 w 7467600"/>
              <a:gd name="connsiteY438" fmla="*/ 6858000 h 6858000"/>
              <a:gd name="connsiteX439" fmla="*/ 1753934 w 7467600"/>
              <a:gd name="connsiteY439" fmla="*/ 6724796 h 6858000"/>
              <a:gd name="connsiteX440" fmla="*/ 1792053 w 7467600"/>
              <a:gd name="connsiteY440" fmla="*/ 6572396 h 6858000"/>
              <a:gd name="connsiteX441" fmla="*/ 1862248 w 7467600"/>
              <a:gd name="connsiteY441" fmla="*/ 6266397 h 6858000"/>
              <a:gd name="connsiteX442" fmla="*/ 1862250 w 7467600"/>
              <a:gd name="connsiteY442" fmla="*/ 6033531 h 6858000"/>
              <a:gd name="connsiteX443" fmla="*/ 1211999 w 7467600"/>
              <a:gd name="connsiteY443" fmla="*/ 6683610 h 6858000"/>
              <a:gd name="connsiteX444" fmla="*/ 1213266 w 7467600"/>
              <a:gd name="connsiteY444" fmla="*/ 6691947 h 6858000"/>
              <a:gd name="connsiteX445" fmla="*/ 1203370 w 7467600"/>
              <a:gd name="connsiteY445" fmla="*/ 6850676 h 6858000"/>
              <a:gd name="connsiteX446" fmla="*/ 1203671 w 7467600"/>
              <a:gd name="connsiteY446" fmla="*/ 6858000 h 6858000"/>
              <a:gd name="connsiteX447" fmla="*/ 1143180 w 7467600"/>
              <a:gd name="connsiteY447" fmla="*/ 6858000 h 6858000"/>
              <a:gd name="connsiteX448" fmla="*/ 1142176 w 7467600"/>
              <a:gd name="connsiteY448" fmla="*/ 6766045 h 6858000"/>
              <a:gd name="connsiteX449" fmla="*/ 1067484 w 7467600"/>
              <a:gd name="connsiteY449" fmla="*/ 6858000 h 6858000"/>
              <a:gd name="connsiteX450" fmla="*/ 953928 w 7467600"/>
              <a:gd name="connsiteY450" fmla="*/ 6858000 h 6858000"/>
              <a:gd name="connsiteX451" fmla="*/ 959715 w 7467600"/>
              <a:gd name="connsiteY451" fmla="*/ 6850185 h 6858000"/>
              <a:gd name="connsiteX452" fmla="*/ 1483788 w 7467600"/>
              <a:gd name="connsiteY452" fmla="*/ 6259174 h 6858000"/>
              <a:gd name="connsiteX453" fmla="*/ 1100671 w 7467600"/>
              <a:gd name="connsiteY453" fmla="*/ 6252137 h 6858000"/>
              <a:gd name="connsiteX454" fmla="*/ 1090144 w 7467600"/>
              <a:gd name="connsiteY454" fmla="*/ 6256748 h 6858000"/>
              <a:gd name="connsiteX455" fmla="*/ 1095872 w 7467600"/>
              <a:gd name="connsiteY455" fmla="*/ 6271892 h 6858000"/>
              <a:gd name="connsiteX456" fmla="*/ 262785 w 7467600"/>
              <a:gd name="connsiteY456" fmla="*/ 6845450 h 6858000"/>
              <a:gd name="connsiteX457" fmla="*/ 209968 w 7467600"/>
              <a:gd name="connsiteY457" fmla="*/ 6770713 h 6858000"/>
              <a:gd name="connsiteX458" fmla="*/ 873460 w 7467600"/>
              <a:gd name="connsiteY458" fmla="*/ 6253768 h 6858000"/>
              <a:gd name="connsiteX459" fmla="*/ 192686 w 7467600"/>
              <a:gd name="connsiteY459" fmla="*/ 5849257 h 6858000"/>
              <a:gd name="connsiteX460" fmla="*/ 4696 w 7467600"/>
              <a:gd name="connsiteY460" fmla="*/ 5697668 h 6858000"/>
              <a:gd name="connsiteX461" fmla="*/ 0 w 7467600"/>
              <a:gd name="connsiteY461" fmla="*/ 5689984 h 6858000"/>
              <a:gd name="connsiteX462" fmla="*/ 0 w 7467600"/>
              <a:gd name="connsiteY462" fmla="*/ 5513472 h 6858000"/>
              <a:gd name="connsiteX463" fmla="*/ 174101 w 7467600"/>
              <a:gd name="connsiteY463" fmla="*/ 5620277 h 6858000"/>
              <a:gd name="connsiteX464" fmla="*/ 891800 w 7467600"/>
              <a:gd name="connsiteY464" fmla="*/ 6036935 h 6858000"/>
              <a:gd name="connsiteX465" fmla="*/ 1072219 w 7467600"/>
              <a:gd name="connsiteY465" fmla="*/ 6169443 h 6858000"/>
              <a:gd name="connsiteX466" fmla="*/ 1074117 w 7467600"/>
              <a:gd name="connsiteY466" fmla="*/ 6170301 h 6858000"/>
              <a:gd name="connsiteX467" fmla="*/ 1083114 w 7467600"/>
              <a:gd name="connsiteY467" fmla="*/ 6174131 h 6858000"/>
              <a:gd name="connsiteX468" fmla="*/ 1543010 w 7467600"/>
              <a:gd name="connsiteY468" fmla="*/ 6191140 h 6858000"/>
              <a:gd name="connsiteX469" fmla="*/ 1551080 w 7467600"/>
              <a:gd name="connsiteY469" fmla="*/ 6195006 h 6858000"/>
              <a:gd name="connsiteX470" fmla="*/ 2345443 w 7467600"/>
              <a:gd name="connsiteY470" fmla="*/ 5549882 h 6858000"/>
              <a:gd name="connsiteX471" fmla="*/ 1721499 w 7467600"/>
              <a:gd name="connsiteY471" fmla="*/ 5599969 h 6858000"/>
              <a:gd name="connsiteX472" fmla="*/ 767716 w 7467600"/>
              <a:gd name="connsiteY472" fmla="*/ 5472768 h 6858000"/>
              <a:gd name="connsiteX473" fmla="*/ 722147 w 7467600"/>
              <a:gd name="connsiteY473" fmla="*/ 5393091 h 6858000"/>
              <a:gd name="connsiteX474" fmla="*/ 1485552 w 7467600"/>
              <a:gd name="connsiteY474" fmla="*/ 5313202 h 6858000"/>
              <a:gd name="connsiteX475" fmla="*/ 2143004 w 7467600"/>
              <a:gd name="connsiteY475" fmla="*/ 5402420 h 6858000"/>
              <a:gd name="connsiteX476" fmla="*/ 1933391 w 7467600"/>
              <a:gd name="connsiteY476" fmla="*/ 5156971 h 6858000"/>
              <a:gd name="connsiteX477" fmla="*/ 1827118 w 7467600"/>
              <a:gd name="connsiteY477" fmla="*/ 4968410 h 6858000"/>
              <a:gd name="connsiteX478" fmla="*/ 1837349 w 7467600"/>
              <a:gd name="connsiteY478" fmla="*/ 4956357 h 6858000"/>
              <a:gd name="connsiteX479" fmla="*/ 2162835 w 7467600"/>
              <a:gd name="connsiteY479" fmla="*/ 5187853 h 6858000"/>
              <a:gd name="connsiteX480" fmla="*/ 2257167 w 7467600"/>
              <a:gd name="connsiteY480" fmla="*/ 5462123 h 6858000"/>
              <a:gd name="connsiteX481" fmla="*/ 2261598 w 7467600"/>
              <a:gd name="connsiteY481" fmla="*/ 5467998 h 6858000"/>
              <a:gd name="connsiteX482" fmla="*/ 2437177 w 7467600"/>
              <a:gd name="connsiteY482" fmla="*/ 5479608 h 6858000"/>
              <a:gd name="connsiteX483" fmla="*/ 2445247 w 7467600"/>
              <a:gd name="connsiteY483" fmla="*/ 5483476 h 6858000"/>
              <a:gd name="connsiteX484" fmla="*/ 2743626 w 7467600"/>
              <a:gd name="connsiteY484" fmla="*/ 5304819 h 6858000"/>
              <a:gd name="connsiteX485" fmla="*/ 3048102 w 7467600"/>
              <a:gd name="connsiteY485" fmla="*/ 5150595 h 6858000"/>
              <a:gd name="connsiteX486" fmla="*/ 1799414 w 7467600"/>
              <a:gd name="connsiteY486" fmla="*/ 4694732 h 6858000"/>
              <a:gd name="connsiteX487" fmla="*/ 1771735 w 7467600"/>
              <a:gd name="connsiteY487" fmla="*/ 4619929 h 6858000"/>
              <a:gd name="connsiteX488" fmla="*/ 3104273 w 7467600"/>
              <a:gd name="connsiteY488" fmla="*/ 5076159 h 6858000"/>
              <a:gd name="connsiteX489" fmla="*/ 3113245 w 7467600"/>
              <a:gd name="connsiteY489" fmla="*/ 5090705 h 6858000"/>
              <a:gd name="connsiteX490" fmla="*/ 3126294 w 7467600"/>
              <a:gd name="connsiteY490" fmla="*/ 5114400 h 6858000"/>
              <a:gd name="connsiteX491" fmla="*/ 3937433 w 7467600"/>
              <a:gd name="connsiteY491" fmla="*/ 4830473 h 6858000"/>
              <a:gd name="connsiteX492" fmla="*/ 3590475 w 7467600"/>
              <a:gd name="connsiteY492" fmla="*/ 4597974 h 6858000"/>
              <a:gd name="connsiteX493" fmla="*/ 3100264 w 7467600"/>
              <a:gd name="connsiteY493" fmla="*/ 4579845 h 6858000"/>
              <a:gd name="connsiteX494" fmla="*/ 2183576 w 7467600"/>
              <a:gd name="connsiteY494" fmla="*/ 4227150 h 6858000"/>
              <a:gd name="connsiteX495" fmla="*/ 2151029 w 7467600"/>
              <a:gd name="connsiteY495" fmla="*/ 4146947 h 6858000"/>
              <a:gd name="connsiteX496" fmla="*/ 3563434 w 7467600"/>
              <a:gd name="connsiteY496" fmla="*/ 4469115 h 6858000"/>
              <a:gd name="connsiteX497" fmla="*/ 3177952 w 7467600"/>
              <a:gd name="connsiteY497" fmla="*/ 3657386 h 6858000"/>
              <a:gd name="connsiteX498" fmla="*/ 3189263 w 7467600"/>
              <a:gd name="connsiteY498" fmla="*/ 3625726 h 6858000"/>
              <a:gd name="connsiteX499" fmla="*/ 3560912 w 7467600"/>
              <a:gd name="connsiteY499" fmla="*/ 4079863 h 6858000"/>
              <a:gd name="connsiteX500" fmla="*/ 3626636 w 7467600"/>
              <a:gd name="connsiteY500" fmla="*/ 4512230 h 6858000"/>
              <a:gd name="connsiteX501" fmla="*/ 3653088 w 7467600"/>
              <a:gd name="connsiteY501" fmla="*/ 4521417 h 6858000"/>
              <a:gd name="connsiteX502" fmla="*/ 3988128 w 7467600"/>
              <a:gd name="connsiteY502" fmla="*/ 4817267 h 6858000"/>
              <a:gd name="connsiteX503" fmla="*/ 4830582 w 7467600"/>
              <a:gd name="connsiteY503" fmla="*/ 4676000 h 6858000"/>
              <a:gd name="connsiteX504" fmla="*/ 4830100 w 7467600"/>
              <a:gd name="connsiteY504" fmla="*/ 4675554 h 6858000"/>
              <a:gd name="connsiteX505" fmla="*/ 4036318 w 7467600"/>
              <a:gd name="connsiteY505" fmla="*/ 4147013 h 6858000"/>
              <a:gd name="connsiteX506" fmla="*/ 3432098 w 7467600"/>
              <a:gd name="connsiteY506" fmla="*/ 3537312 h 6858000"/>
              <a:gd name="connsiteX507" fmla="*/ 3446761 w 7467600"/>
              <a:gd name="connsiteY507" fmla="*/ 3461278 h 6858000"/>
              <a:gd name="connsiteX508" fmla="*/ 4419733 w 7467600"/>
              <a:gd name="connsiteY508" fmla="*/ 3963555 h 6858000"/>
              <a:gd name="connsiteX509" fmla="*/ 4781371 w 7467600"/>
              <a:gd name="connsiteY509" fmla="*/ 4458604 h 6858000"/>
              <a:gd name="connsiteX510" fmla="*/ 4780440 w 7467600"/>
              <a:gd name="connsiteY510" fmla="*/ 4470290 h 6858000"/>
              <a:gd name="connsiteX511" fmla="*/ 4898954 w 7467600"/>
              <a:gd name="connsiteY511" fmla="*/ 4662092 h 6858000"/>
              <a:gd name="connsiteX512" fmla="*/ 4900699 w 7467600"/>
              <a:gd name="connsiteY512" fmla="*/ 4670867 h 6858000"/>
              <a:gd name="connsiteX513" fmla="*/ 5714511 w 7467600"/>
              <a:gd name="connsiteY513" fmla="*/ 4663483 h 6858000"/>
              <a:gd name="connsiteX514" fmla="*/ 5464793 w 7467600"/>
              <a:gd name="connsiteY514" fmla="*/ 4393556 h 6858000"/>
              <a:gd name="connsiteX515" fmla="*/ 5461897 w 7467600"/>
              <a:gd name="connsiteY515" fmla="*/ 4390879 h 6858000"/>
              <a:gd name="connsiteX516" fmla="*/ 4294126 w 7467600"/>
              <a:gd name="connsiteY516" fmla="*/ 3303048 h 6858000"/>
              <a:gd name="connsiteX517" fmla="*/ 4305321 w 7467600"/>
              <a:gd name="connsiteY517" fmla="*/ 3256953 h 6858000"/>
              <a:gd name="connsiteX518" fmla="*/ 4949299 w 7467600"/>
              <a:gd name="connsiteY518" fmla="*/ 3766336 h 6858000"/>
              <a:gd name="connsiteX519" fmla="*/ 5291452 w 7467600"/>
              <a:gd name="connsiteY519" fmla="*/ 4076801 h 6858000"/>
              <a:gd name="connsiteX520" fmla="*/ 5434998 w 7467600"/>
              <a:gd name="connsiteY520" fmla="*/ 4254100 h 6858000"/>
              <a:gd name="connsiteX521" fmla="*/ 5351015 w 7467600"/>
              <a:gd name="connsiteY521" fmla="*/ 3760989 h 6858000"/>
              <a:gd name="connsiteX522" fmla="*/ 5413780 w 7467600"/>
              <a:gd name="connsiteY522" fmla="*/ 2966265 h 6858000"/>
              <a:gd name="connsiteX523" fmla="*/ 5425627 w 7467600"/>
              <a:gd name="connsiteY523" fmla="*/ 2954192 h 6858000"/>
              <a:gd name="connsiteX524" fmla="*/ 6604735 w 7467600"/>
              <a:gd name="connsiteY524" fmla="*/ 2041381 h 6858000"/>
              <a:gd name="connsiteX525" fmla="*/ 7204487 w 7467600"/>
              <a:gd name="connsiteY525" fmla="*/ 2742112 h 6858000"/>
              <a:gd name="connsiteX526" fmla="*/ 7131592 w 7467600"/>
              <a:gd name="connsiteY526" fmla="*/ 2672096 h 6858000"/>
              <a:gd name="connsiteX527" fmla="*/ 6996344 w 7467600"/>
              <a:gd name="connsiteY527" fmla="*/ 2518310 h 6858000"/>
              <a:gd name="connsiteX528" fmla="*/ 6735495 w 7467600"/>
              <a:gd name="connsiteY528" fmla="*/ 2196890 h 6858000"/>
              <a:gd name="connsiteX529" fmla="*/ 6721901 w 7467600"/>
              <a:gd name="connsiteY529" fmla="*/ 2179274 h 6858000"/>
              <a:gd name="connsiteX530" fmla="*/ 6604735 w 7467600"/>
              <a:gd name="connsiteY530" fmla="*/ 2041381 h 6858000"/>
              <a:gd name="connsiteX531" fmla="*/ 6591670 w 7467600"/>
              <a:gd name="connsiteY531" fmla="*/ 1988277 h 6858000"/>
              <a:gd name="connsiteX532" fmla="*/ 6747349 w 7467600"/>
              <a:gd name="connsiteY532" fmla="*/ 2160069 h 6858000"/>
              <a:gd name="connsiteX533" fmla="*/ 6760943 w 7467600"/>
              <a:gd name="connsiteY533" fmla="*/ 2177686 h 6858000"/>
              <a:gd name="connsiteX534" fmla="*/ 7021065 w 7467600"/>
              <a:gd name="connsiteY534" fmla="*/ 2498102 h 6858000"/>
              <a:gd name="connsiteX535" fmla="*/ 7155223 w 7467600"/>
              <a:gd name="connsiteY535" fmla="*/ 2650386 h 6858000"/>
              <a:gd name="connsiteX536" fmla="*/ 7203167 w 7467600"/>
              <a:gd name="connsiteY536" fmla="*/ 2697288 h 6858000"/>
              <a:gd name="connsiteX537" fmla="*/ 6937703 w 7467600"/>
              <a:gd name="connsiteY537" fmla="*/ 2321981 h 6858000"/>
              <a:gd name="connsiteX538" fmla="*/ 6591670 w 7467600"/>
              <a:gd name="connsiteY538" fmla="*/ 1988277 h 6858000"/>
              <a:gd name="connsiteX539" fmla="*/ 5798671 w 7467600"/>
              <a:gd name="connsiteY539" fmla="*/ 1981601 h 6858000"/>
              <a:gd name="connsiteX540" fmla="*/ 5754709 w 7467600"/>
              <a:gd name="connsiteY540" fmla="*/ 2071454 h 6858000"/>
              <a:gd name="connsiteX541" fmla="*/ 5763044 w 7467600"/>
              <a:gd name="connsiteY541" fmla="*/ 2842206 h 6858000"/>
              <a:gd name="connsiteX542" fmla="*/ 5764974 w 7467600"/>
              <a:gd name="connsiteY542" fmla="*/ 2799609 h 6858000"/>
              <a:gd name="connsiteX543" fmla="*/ 5767665 w 7467600"/>
              <a:gd name="connsiteY543" fmla="*/ 2666409 h 6858000"/>
              <a:gd name="connsiteX544" fmla="*/ 5763055 w 7467600"/>
              <a:gd name="connsiteY544" fmla="*/ 2579705 h 6858000"/>
              <a:gd name="connsiteX545" fmla="*/ 5758079 w 7467600"/>
              <a:gd name="connsiteY545" fmla="*/ 2492508 h 6858000"/>
              <a:gd name="connsiteX546" fmla="*/ 5779325 w 7467600"/>
              <a:gd name="connsiteY546" fmla="*/ 2197069 h 6858000"/>
              <a:gd name="connsiteX547" fmla="*/ 5798671 w 7467600"/>
              <a:gd name="connsiteY547" fmla="*/ 1981601 h 6858000"/>
              <a:gd name="connsiteX548" fmla="*/ 5829202 w 7467600"/>
              <a:gd name="connsiteY548" fmla="*/ 1971679 h 6858000"/>
              <a:gd name="connsiteX549" fmla="*/ 5809558 w 7467600"/>
              <a:gd name="connsiteY549" fmla="*/ 2198043 h 6858000"/>
              <a:gd name="connsiteX550" fmla="*/ 5788653 w 7467600"/>
              <a:gd name="connsiteY550" fmla="*/ 2489430 h 6858000"/>
              <a:gd name="connsiteX551" fmla="*/ 5793439 w 7467600"/>
              <a:gd name="connsiteY551" fmla="*/ 2575235 h 6858000"/>
              <a:gd name="connsiteX552" fmla="*/ 5796837 w 7467600"/>
              <a:gd name="connsiteY552" fmla="*/ 2637633 h 6858000"/>
              <a:gd name="connsiteX553" fmla="*/ 5818614 w 7467600"/>
              <a:gd name="connsiteY553" fmla="*/ 2473055 h 6858000"/>
              <a:gd name="connsiteX554" fmla="*/ 5829202 w 7467600"/>
              <a:gd name="connsiteY554" fmla="*/ 1971679 h 6858000"/>
              <a:gd name="connsiteX555" fmla="*/ 5911389 w 7467600"/>
              <a:gd name="connsiteY555" fmla="*/ 1898371 h 6858000"/>
              <a:gd name="connsiteX556" fmla="*/ 6237627 w 7467600"/>
              <a:gd name="connsiteY556" fmla="*/ 2231921 h 6858000"/>
              <a:gd name="connsiteX557" fmla="*/ 5911389 w 7467600"/>
              <a:gd name="connsiteY557" fmla="*/ 1898371 h 6858000"/>
              <a:gd name="connsiteX558" fmla="*/ 6944437 w 7467600"/>
              <a:gd name="connsiteY558" fmla="*/ 1575402 h 6858000"/>
              <a:gd name="connsiteX559" fmla="*/ 6304730 w 7467600"/>
              <a:gd name="connsiteY559" fmla="*/ 1766654 h 6858000"/>
              <a:gd name="connsiteX560" fmla="*/ 6944437 w 7467600"/>
              <a:gd name="connsiteY560" fmla="*/ 1575402 h 6858000"/>
              <a:gd name="connsiteX561" fmla="*/ 7019523 w 7467600"/>
              <a:gd name="connsiteY561" fmla="*/ 1519450 h 6858000"/>
              <a:gd name="connsiteX562" fmla="*/ 6298091 w 7467600"/>
              <a:gd name="connsiteY562" fmla="*/ 1737122 h 6858000"/>
              <a:gd name="connsiteX563" fmla="*/ 7019523 w 7467600"/>
              <a:gd name="connsiteY563" fmla="*/ 1519450 h 6858000"/>
              <a:gd name="connsiteX564" fmla="*/ 2399523 w 7467600"/>
              <a:gd name="connsiteY564" fmla="*/ 1428234 h 6858000"/>
              <a:gd name="connsiteX565" fmla="*/ 2224982 w 7467600"/>
              <a:gd name="connsiteY565" fmla="*/ 1826201 h 6858000"/>
              <a:gd name="connsiteX566" fmla="*/ 2096099 w 7467600"/>
              <a:gd name="connsiteY566" fmla="*/ 2345900 h 6858000"/>
              <a:gd name="connsiteX567" fmla="*/ 2283317 w 7467600"/>
              <a:gd name="connsiteY567" fmla="*/ 1796925 h 6858000"/>
              <a:gd name="connsiteX568" fmla="*/ 2399523 w 7467600"/>
              <a:gd name="connsiteY568" fmla="*/ 1428234 h 6858000"/>
              <a:gd name="connsiteX569" fmla="*/ 2448558 w 7467600"/>
              <a:gd name="connsiteY569" fmla="*/ 1373435 h 6858000"/>
              <a:gd name="connsiteX570" fmla="*/ 2312521 w 7467600"/>
              <a:gd name="connsiteY570" fmla="*/ 1806140 h 6858000"/>
              <a:gd name="connsiteX571" fmla="*/ 2127533 w 7467600"/>
              <a:gd name="connsiteY571" fmla="*/ 2348380 h 6858000"/>
              <a:gd name="connsiteX572" fmla="*/ 2358080 w 7467600"/>
              <a:gd name="connsiteY572" fmla="*/ 1866134 h 6858000"/>
              <a:gd name="connsiteX573" fmla="*/ 2407436 w 7467600"/>
              <a:gd name="connsiteY573" fmla="*/ 1651070 h 6858000"/>
              <a:gd name="connsiteX574" fmla="*/ 2448558 w 7467600"/>
              <a:gd name="connsiteY574" fmla="*/ 1373435 h 6858000"/>
              <a:gd name="connsiteX575" fmla="*/ 278707 w 7467600"/>
              <a:gd name="connsiteY575" fmla="*/ 1352270 h 6858000"/>
              <a:gd name="connsiteX576" fmla="*/ 321570 w 7467600"/>
              <a:gd name="connsiteY576" fmla="*/ 1861610 h 6858000"/>
              <a:gd name="connsiteX577" fmla="*/ 294281 w 7467600"/>
              <a:gd name="connsiteY577" fmla="*/ 1440658 h 6858000"/>
              <a:gd name="connsiteX578" fmla="*/ 278707 w 7467600"/>
              <a:gd name="connsiteY578" fmla="*/ 1352270 h 6858000"/>
              <a:gd name="connsiteX579" fmla="*/ 1423821 w 7467600"/>
              <a:gd name="connsiteY579" fmla="*/ 1351958 h 6858000"/>
              <a:gd name="connsiteX580" fmla="*/ 1638521 w 7467600"/>
              <a:gd name="connsiteY580" fmla="*/ 1908470 h 6858000"/>
              <a:gd name="connsiteX581" fmla="*/ 1754199 w 7467600"/>
              <a:gd name="connsiteY581" fmla="*/ 2149284 h 6858000"/>
              <a:gd name="connsiteX582" fmla="*/ 1908359 w 7467600"/>
              <a:gd name="connsiteY582" fmla="*/ 2364988 h 6858000"/>
              <a:gd name="connsiteX583" fmla="*/ 1647661 w 7467600"/>
              <a:gd name="connsiteY583" fmla="*/ 1825945 h 6858000"/>
              <a:gd name="connsiteX584" fmla="*/ 1423821 w 7467600"/>
              <a:gd name="connsiteY584" fmla="*/ 1351958 h 6858000"/>
              <a:gd name="connsiteX585" fmla="*/ 1431890 w 7467600"/>
              <a:gd name="connsiteY585" fmla="*/ 1306475 h 6858000"/>
              <a:gd name="connsiteX586" fmla="*/ 1507597 w 7467600"/>
              <a:gd name="connsiteY586" fmla="*/ 1446132 h 6858000"/>
              <a:gd name="connsiteX587" fmla="*/ 1674586 w 7467600"/>
              <a:gd name="connsiteY587" fmla="*/ 1813832 h 6858000"/>
              <a:gd name="connsiteX588" fmla="*/ 1815950 w 7467600"/>
              <a:gd name="connsiteY588" fmla="*/ 2128564 h 6858000"/>
              <a:gd name="connsiteX589" fmla="*/ 1984242 w 7467600"/>
              <a:gd name="connsiteY589" fmla="*/ 2430829 h 6858000"/>
              <a:gd name="connsiteX590" fmla="*/ 2014023 w 7467600"/>
              <a:gd name="connsiteY590" fmla="*/ 2450995 h 6858000"/>
              <a:gd name="connsiteX591" fmla="*/ 1747337 w 7467600"/>
              <a:gd name="connsiteY591" fmla="*/ 1855264 h 6858000"/>
              <a:gd name="connsiteX592" fmla="*/ 1533749 w 7467600"/>
              <a:gd name="connsiteY592" fmla="*/ 1478656 h 6858000"/>
              <a:gd name="connsiteX593" fmla="*/ 1431890 w 7467600"/>
              <a:gd name="connsiteY593" fmla="*/ 1306475 h 6858000"/>
              <a:gd name="connsiteX594" fmla="*/ 5052692 w 7467600"/>
              <a:gd name="connsiteY594" fmla="*/ 1292994 h 6858000"/>
              <a:gd name="connsiteX595" fmla="*/ 5200661 w 7467600"/>
              <a:gd name="connsiteY595" fmla="*/ 1635186 h 6858000"/>
              <a:gd name="connsiteX596" fmla="*/ 5297138 w 7467600"/>
              <a:gd name="connsiteY596" fmla="*/ 1906351 h 6858000"/>
              <a:gd name="connsiteX597" fmla="*/ 5052692 w 7467600"/>
              <a:gd name="connsiteY597" fmla="*/ 1292994 h 6858000"/>
              <a:gd name="connsiteX598" fmla="*/ 5009948 w 7467600"/>
              <a:gd name="connsiteY598" fmla="*/ 1273619 h 6858000"/>
              <a:gd name="connsiteX599" fmla="*/ 5121777 w 7467600"/>
              <a:gd name="connsiteY599" fmla="*/ 1654213 h 6858000"/>
              <a:gd name="connsiteX600" fmla="*/ 5293545 w 7467600"/>
              <a:gd name="connsiteY600" fmla="*/ 2072247 h 6858000"/>
              <a:gd name="connsiteX601" fmla="*/ 5294042 w 7467600"/>
              <a:gd name="connsiteY601" fmla="*/ 2065019 h 6858000"/>
              <a:gd name="connsiteX602" fmla="*/ 5171936 w 7467600"/>
              <a:gd name="connsiteY602" fmla="*/ 1647613 h 6858000"/>
              <a:gd name="connsiteX603" fmla="*/ 5009948 w 7467600"/>
              <a:gd name="connsiteY603" fmla="*/ 1273619 h 6858000"/>
              <a:gd name="connsiteX604" fmla="*/ 655236 w 7467600"/>
              <a:gd name="connsiteY604" fmla="*/ 1268632 h 6858000"/>
              <a:gd name="connsiteX605" fmla="*/ 839521 w 7467600"/>
              <a:gd name="connsiteY605" fmla="*/ 1685315 h 6858000"/>
              <a:gd name="connsiteX606" fmla="*/ 1109416 w 7467600"/>
              <a:gd name="connsiteY606" fmla="*/ 2061663 h 6858000"/>
              <a:gd name="connsiteX607" fmla="*/ 1298300 w 7467600"/>
              <a:gd name="connsiteY607" fmla="*/ 2247742 h 6858000"/>
              <a:gd name="connsiteX608" fmla="*/ 1125871 w 7467600"/>
              <a:gd name="connsiteY608" fmla="*/ 1989513 h 6858000"/>
              <a:gd name="connsiteX609" fmla="*/ 981574 w 7467600"/>
              <a:gd name="connsiteY609" fmla="*/ 1783157 h 6858000"/>
              <a:gd name="connsiteX610" fmla="*/ 922198 w 7467600"/>
              <a:gd name="connsiteY610" fmla="*/ 1677437 h 6858000"/>
              <a:gd name="connsiteX611" fmla="*/ 869293 w 7467600"/>
              <a:gd name="connsiteY611" fmla="*/ 1583214 h 6858000"/>
              <a:gd name="connsiteX612" fmla="*/ 751431 w 7467600"/>
              <a:gd name="connsiteY612" fmla="*/ 1405731 h 6858000"/>
              <a:gd name="connsiteX613" fmla="*/ 655236 w 7467600"/>
              <a:gd name="connsiteY613" fmla="*/ 1268632 h 6858000"/>
              <a:gd name="connsiteX614" fmla="*/ 6516292 w 7467600"/>
              <a:gd name="connsiteY614" fmla="*/ 1263064 h 6858000"/>
              <a:gd name="connsiteX615" fmla="*/ 5736320 w 7467600"/>
              <a:gd name="connsiteY615" fmla="*/ 1501803 h 6858000"/>
              <a:gd name="connsiteX616" fmla="*/ 6516292 w 7467600"/>
              <a:gd name="connsiteY616" fmla="*/ 1263064 h 6858000"/>
              <a:gd name="connsiteX617" fmla="*/ 291466 w 7467600"/>
              <a:gd name="connsiteY617" fmla="*/ 1250369 h 6858000"/>
              <a:gd name="connsiteX618" fmla="*/ 323180 w 7467600"/>
              <a:gd name="connsiteY618" fmla="*/ 1435283 h 6858000"/>
              <a:gd name="connsiteX619" fmla="*/ 349381 w 7467600"/>
              <a:gd name="connsiteY619" fmla="*/ 1875041 h 6858000"/>
              <a:gd name="connsiteX620" fmla="*/ 374363 w 7467600"/>
              <a:gd name="connsiteY620" fmla="*/ 1506494 h 6858000"/>
              <a:gd name="connsiteX621" fmla="*/ 302168 w 7467600"/>
              <a:gd name="connsiteY621" fmla="*/ 1274495 h 6858000"/>
              <a:gd name="connsiteX622" fmla="*/ 291466 w 7467600"/>
              <a:gd name="connsiteY622" fmla="*/ 1250369 h 6858000"/>
              <a:gd name="connsiteX623" fmla="*/ 678222 w 7467600"/>
              <a:gd name="connsiteY623" fmla="*/ 1248670 h 6858000"/>
              <a:gd name="connsiteX624" fmla="*/ 775536 w 7467600"/>
              <a:gd name="connsiteY624" fmla="*/ 1388015 h 6858000"/>
              <a:gd name="connsiteX625" fmla="*/ 894529 w 7467600"/>
              <a:gd name="connsiteY625" fmla="*/ 1567739 h 6858000"/>
              <a:gd name="connsiteX626" fmla="*/ 948000 w 7467600"/>
              <a:gd name="connsiteY626" fmla="*/ 1663088 h 6858000"/>
              <a:gd name="connsiteX627" fmla="*/ 1006812 w 7467600"/>
              <a:gd name="connsiteY627" fmla="*/ 1767683 h 6858000"/>
              <a:gd name="connsiteX628" fmla="*/ 1149133 w 7467600"/>
              <a:gd name="connsiteY628" fmla="*/ 1971513 h 6858000"/>
              <a:gd name="connsiteX629" fmla="*/ 1333952 w 7467600"/>
              <a:gd name="connsiteY629" fmla="*/ 2251620 h 6858000"/>
              <a:gd name="connsiteX630" fmla="*/ 1337329 w 7467600"/>
              <a:gd name="connsiteY630" fmla="*/ 2258350 h 6858000"/>
              <a:gd name="connsiteX631" fmla="*/ 1014726 w 7467600"/>
              <a:gd name="connsiteY631" fmla="*/ 1615556 h 6858000"/>
              <a:gd name="connsiteX632" fmla="*/ 678222 w 7467600"/>
              <a:gd name="connsiteY632" fmla="*/ 1248670 h 6858000"/>
              <a:gd name="connsiteX633" fmla="*/ 6691602 w 7467600"/>
              <a:gd name="connsiteY633" fmla="*/ 1140573 h 6858000"/>
              <a:gd name="connsiteX634" fmla="*/ 6571100 w 7467600"/>
              <a:gd name="connsiteY634" fmla="*/ 1183662 h 6858000"/>
              <a:gd name="connsiteX635" fmla="*/ 6241687 w 7467600"/>
              <a:gd name="connsiteY635" fmla="*/ 1257600 h 6858000"/>
              <a:gd name="connsiteX636" fmla="*/ 5693009 w 7467600"/>
              <a:gd name="connsiteY636" fmla="*/ 1478256 h 6858000"/>
              <a:gd name="connsiteX637" fmla="*/ 6548420 w 7467600"/>
              <a:gd name="connsiteY637" fmla="*/ 1214599 h 6858000"/>
              <a:gd name="connsiteX638" fmla="*/ 6605473 w 7467600"/>
              <a:gd name="connsiteY638" fmla="*/ 1184686 h 6858000"/>
              <a:gd name="connsiteX639" fmla="*/ 6691602 w 7467600"/>
              <a:gd name="connsiteY639" fmla="*/ 1140573 h 6858000"/>
              <a:gd name="connsiteX640" fmla="*/ 4002475 w 7467600"/>
              <a:gd name="connsiteY640" fmla="*/ 1037802 h 6858000"/>
              <a:gd name="connsiteX641" fmla="*/ 4000324 w 7467600"/>
              <a:gd name="connsiteY641" fmla="*/ 1039362 h 6858000"/>
              <a:gd name="connsiteX642" fmla="*/ 4002862 w 7467600"/>
              <a:gd name="connsiteY642" fmla="*/ 1042866 h 6858000"/>
              <a:gd name="connsiteX643" fmla="*/ 4002475 w 7467600"/>
              <a:gd name="connsiteY643" fmla="*/ 1037802 h 6858000"/>
              <a:gd name="connsiteX644" fmla="*/ 506322 w 7467600"/>
              <a:gd name="connsiteY644" fmla="*/ 1020997 h 6858000"/>
              <a:gd name="connsiteX645" fmla="*/ 533068 w 7467600"/>
              <a:gd name="connsiteY645" fmla="*/ 1029409 h 6858000"/>
              <a:gd name="connsiteX646" fmla="*/ 1232525 w 7467600"/>
              <a:gd name="connsiteY646" fmla="*/ 1804675 h 6858000"/>
              <a:gd name="connsiteX647" fmla="*/ 1388858 w 7467600"/>
              <a:gd name="connsiteY647" fmla="*/ 2368011 h 6858000"/>
              <a:gd name="connsiteX648" fmla="*/ 1384098 w 7467600"/>
              <a:gd name="connsiteY648" fmla="*/ 2378125 h 6858000"/>
              <a:gd name="connsiteX649" fmla="*/ 1425393 w 7467600"/>
              <a:gd name="connsiteY649" fmla="*/ 2589124 h 6858000"/>
              <a:gd name="connsiteX650" fmla="*/ 1424001 w 7467600"/>
              <a:gd name="connsiteY650" fmla="*/ 2597541 h 6858000"/>
              <a:gd name="connsiteX651" fmla="*/ 2152729 w 7467600"/>
              <a:gd name="connsiteY651" fmla="*/ 2864487 h 6858000"/>
              <a:gd name="connsiteX652" fmla="*/ 2020609 w 7467600"/>
              <a:gd name="connsiteY652" fmla="*/ 2539671 h 6858000"/>
              <a:gd name="connsiteX653" fmla="*/ 2018920 w 7467600"/>
              <a:gd name="connsiteY653" fmla="*/ 2536309 h 6858000"/>
              <a:gd name="connsiteX654" fmla="*/ 1342441 w 7467600"/>
              <a:gd name="connsiteY654" fmla="*/ 1173017 h 6858000"/>
              <a:gd name="connsiteX655" fmla="*/ 1367925 w 7467600"/>
              <a:gd name="connsiteY655" fmla="*/ 1135648 h 6858000"/>
              <a:gd name="connsiteX656" fmla="*/ 1771401 w 7467600"/>
              <a:gd name="connsiteY656" fmla="*/ 1806673 h 6858000"/>
              <a:gd name="connsiteX657" fmla="*/ 1972385 w 7467600"/>
              <a:gd name="connsiteY657" fmla="*/ 2198735 h 6858000"/>
              <a:gd name="connsiteX658" fmla="*/ 2040892 w 7467600"/>
              <a:gd name="connsiteY658" fmla="*/ 2405205 h 6858000"/>
              <a:gd name="connsiteX659" fmla="*/ 2131689 w 7467600"/>
              <a:gd name="connsiteY659" fmla="*/ 1936926 h 6858000"/>
              <a:gd name="connsiteX660" fmla="*/ 2454820 w 7467600"/>
              <a:gd name="connsiteY660" fmla="*/ 1248808 h 6858000"/>
              <a:gd name="connsiteX661" fmla="*/ 2492512 w 7467600"/>
              <a:gd name="connsiteY661" fmla="*/ 1302920 h 6858000"/>
              <a:gd name="connsiteX662" fmla="*/ 2081216 w 7467600"/>
              <a:gd name="connsiteY662" fmla="*/ 2527513 h 6858000"/>
              <a:gd name="connsiteX663" fmla="*/ 2081211 w 7467600"/>
              <a:gd name="connsiteY663" fmla="*/ 2528916 h 6858000"/>
              <a:gd name="connsiteX664" fmla="*/ 2199067 w 7467600"/>
              <a:gd name="connsiteY664" fmla="*/ 2884061 h 6858000"/>
              <a:gd name="connsiteX665" fmla="*/ 3192586 w 7467600"/>
              <a:gd name="connsiteY665" fmla="*/ 3411496 h 6858000"/>
              <a:gd name="connsiteX666" fmla="*/ 3182620 w 7467600"/>
              <a:gd name="connsiteY666" fmla="*/ 3483279 h 6858000"/>
              <a:gd name="connsiteX667" fmla="*/ 2435119 w 7467600"/>
              <a:gd name="connsiteY667" fmla="*/ 3080173 h 6858000"/>
              <a:gd name="connsiteX668" fmla="*/ 2410152 w 7467600"/>
              <a:gd name="connsiteY668" fmla="*/ 3063751 h 6858000"/>
              <a:gd name="connsiteX669" fmla="*/ 2408099 w 7467600"/>
              <a:gd name="connsiteY669" fmla="*/ 3064403 h 6858000"/>
              <a:gd name="connsiteX670" fmla="*/ 2407218 w 7467600"/>
              <a:gd name="connsiteY670" fmla="*/ 3070324 h 6858000"/>
              <a:gd name="connsiteX671" fmla="*/ 2380138 w 7467600"/>
              <a:gd name="connsiteY671" fmla="*/ 3099341 h 6858000"/>
              <a:gd name="connsiteX672" fmla="*/ 1765923 w 7467600"/>
              <a:gd name="connsiteY672" fmla="*/ 3581043 h 6858000"/>
              <a:gd name="connsiteX673" fmla="*/ 1702258 w 7467600"/>
              <a:gd name="connsiteY673" fmla="*/ 3612286 h 6858000"/>
              <a:gd name="connsiteX674" fmla="*/ 1538370 w 7467600"/>
              <a:gd name="connsiteY674" fmla="*/ 3811804 h 6858000"/>
              <a:gd name="connsiteX675" fmla="*/ 542867 w 7467600"/>
              <a:gd name="connsiteY675" fmla="*/ 4944092 h 6858000"/>
              <a:gd name="connsiteX676" fmla="*/ 515800 w 7467600"/>
              <a:gd name="connsiteY676" fmla="*/ 4862180 h 6858000"/>
              <a:gd name="connsiteX677" fmla="*/ 909145 w 7467600"/>
              <a:gd name="connsiteY677" fmla="*/ 4199225 h 6858000"/>
              <a:gd name="connsiteX678" fmla="*/ 1214067 w 7467600"/>
              <a:gd name="connsiteY678" fmla="*/ 3908561 h 6858000"/>
              <a:gd name="connsiteX679" fmla="*/ 640967 w 7467600"/>
              <a:gd name="connsiteY679" fmla="*/ 4105601 h 6858000"/>
              <a:gd name="connsiteX680" fmla="*/ 112563 w 7467600"/>
              <a:gd name="connsiteY680" fmla="*/ 4396952 h 6858000"/>
              <a:gd name="connsiteX681" fmla="*/ 0 w 7467600"/>
              <a:gd name="connsiteY681" fmla="*/ 4466006 h 6858000"/>
              <a:gd name="connsiteX682" fmla="*/ 0 w 7467600"/>
              <a:gd name="connsiteY682" fmla="*/ 4233763 h 6858000"/>
              <a:gd name="connsiteX683" fmla="*/ 36881 w 7467600"/>
              <a:gd name="connsiteY683" fmla="*/ 4200118 h 6858000"/>
              <a:gd name="connsiteX684" fmla="*/ 910534 w 7467600"/>
              <a:gd name="connsiteY684" fmla="*/ 3629753 h 6858000"/>
              <a:gd name="connsiteX685" fmla="*/ 1578717 w 7467600"/>
              <a:gd name="connsiteY685" fmla="*/ 3575982 h 6858000"/>
              <a:gd name="connsiteX686" fmla="*/ 2338780 w 7467600"/>
              <a:gd name="connsiteY686" fmla="*/ 3033725 h 6858000"/>
              <a:gd name="connsiteX687" fmla="*/ 1807991 w 7467600"/>
              <a:gd name="connsiteY687" fmla="*/ 2807184 h 6858000"/>
              <a:gd name="connsiteX688" fmla="*/ 1416358 w 7467600"/>
              <a:gd name="connsiteY688" fmla="*/ 3112571 h 6858000"/>
              <a:gd name="connsiteX689" fmla="*/ 939066 w 7467600"/>
              <a:gd name="connsiteY689" fmla="*/ 3378798 h 6858000"/>
              <a:gd name="connsiteX690" fmla="*/ 115099 w 7467600"/>
              <a:gd name="connsiteY690" fmla="*/ 3607650 h 6858000"/>
              <a:gd name="connsiteX691" fmla="*/ 97284 w 7467600"/>
              <a:gd name="connsiteY691" fmla="*/ 3520393 h 6858000"/>
              <a:gd name="connsiteX692" fmla="*/ 922050 w 7467600"/>
              <a:gd name="connsiteY692" fmla="*/ 3074867 h 6858000"/>
              <a:gd name="connsiteX693" fmla="*/ 1405265 w 7467600"/>
              <a:gd name="connsiteY693" fmla="*/ 3016319 h 6858000"/>
              <a:gd name="connsiteX694" fmla="*/ 1407512 w 7467600"/>
              <a:gd name="connsiteY694" fmla="*/ 3018001 h 6858000"/>
              <a:gd name="connsiteX695" fmla="*/ 1726266 w 7467600"/>
              <a:gd name="connsiteY695" fmla="*/ 2777274 h 6858000"/>
              <a:gd name="connsiteX696" fmla="*/ 625390 w 7467600"/>
              <a:gd name="connsiteY696" fmla="*/ 2514541 h 6858000"/>
              <a:gd name="connsiteX697" fmla="*/ 619799 w 7467600"/>
              <a:gd name="connsiteY697" fmla="*/ 2527180 h 6858000"/>
              <a:gd name="connsiteX698" fmla="*/ 310030 w 7467600"/>
              <a:gd name="connsiteY698" fmla="*/ 2771818 h 6858000"/>
              <a:gd name="connsiteX699" fmla="*/ 173877 w 7467600"/>
              <a:gd name="connsiteY699" fmla="*/ 2937056 h 6858000"/>
              <a:gd name="connsiteX700" fmla="*/ 77889 w 7467600"/>
              <a:gd name="connsiteY700" fmla="*/ 3138440 h 6858000"/>
              <a:gd name="connsiteX701" fmla="*/ 0 w 7467600"/>
              <a:gd name="connsiteY701" fmla="*/ 3271395 h 6858000"/>
              <a:gd name="connsiteX702" fmla="*/ 0 w 7467600"/>
              <a:gd name="connsiteY702" fmla="*/ 3153002 h 6858000"/>
              <a:gd name="connsiteX703" fmla="*/ 2386 w 7467600"/>
              <a:gd name="connsiteY703" fmla="*/ 3149203 h 6858000"/>
              <a:gd name="connsiteX704" fmla="*/ 89753 w 7467600"/>
              <a:gd name="connsiteY704" fmla="*/ 2987702 h 6858000"/>
              <a:gd name="connsiteX705" fmla="*/ 76869 w 7467600"/>
              <a:gd name="connsiteY705" fmla="*/ 3005404 h 6858000"/>
              <a:gd name="connsiteX706" fmla="*/ 32049 w 7467600"/>
              <a:gd name="connsiteY706" fmla="*/ 3065814 h 6858000"/>
              <a:gd name="connsiteX707" fmla="*/ 0 w 7467600"/>
              <a:gd name="connsiteY707" fmla="*/ 3108744 h 6858000"/>
              <a:gd name="connsiteX708" fmla="*/ 0 w 7467600"/>
              <a:gd name="connsiteY708" fmla="*/ 3058059 h 6858000"/>
              <a:gd name="connsiteX709" fmla="*/ 7610 w 7467600"/>
              <a:gd name="connsiteY709" fmla="*/ 3047889 h 6858000"/>
              <a:gd name="connsiteX710" fmla="*/ 52419 w 7467600"/>
              <a:gd name="connsiteY710" fmla="*/ 2987479 h 6858000"/>
              <a:gd name="connsiteX711" fmla="*/ 59142 w 7467600"/>
              <a:gd name="connsiteY711" fmla="*/ 2978488 h 6858000"/>
              <a:gd name="connsiteX712" fmla="*/ 0 w 7467600"/>
              <a:gd name="connsiteY712" fmla="*/ 3015334 h 6858000"/>
              <a:gd name="connsiteX713" fmla="*/ 0 w 7467600"/>
              <a:gd name="connsiteY713" fmla="*/ 2914286 h 6858000"/>
              <a:gd name="connsiteX714" fmla="*/ 36383 w 7467600"/>
              <a:gd name="connsiteY714" fmla="*/ 2901128 h 6858000"/>
              <a:gd name="connsiteX715" fmla="*/ 156329 w 7467600"/>
              <a:gd name="connsiteY715" fmla="*/ 2840533 h 6858000"/>
              <a:gd name="connsiteX716" fmla="*/ 358355 w 7467600"/>
              <a:gd name="connsiteY716" fmla="*/ 2620471 h 6858000"/>
              <a:gd name="connsiteX717" fmla="*/ 510577 w 7467600"/>
              <a:gd name="connsiteY717" fmla="*/ 2501244 h 6858000"/>
              <a:gd name="connsiteX718" fmla="*/ 211967 w 7467600"/>
              <a:gd name="connsiteY718" fmla="*/ 2479171 h 6858000"/>
              <a:gd name="connsiteX719" fmla="*/ 0 w 7467600"/>
              <a:gd name="connsiteY719" fmla="*/ 2476398 h 6858000"/>
              <a:gd name="connsiteX720" fmla="*/ 0 w 7467600"/>
              <a:gd name="connsiteY720" fmla="*/ 2389189 h 6858000"/>
              <a:gd name="connsiteX721" fmla="*/ 103062 w 7467600"/>
              <a:gd name="connsiteY721" fmla="*/ 2389518 h 6858000"/>
              <a:gd name="connsiteX722" fmla="*/ 510734 w 7467600"/>
              <a:gd name="connsiteY722" fmla="*/ 2416201 h 6858000"/>
              <a:gd name="connsiteX723" fmla="*/ 279257 w 7467600"/>
              <a:gd name="connsiteY723" fmla="*/ 2092102 h 6858000"/>
              <a:gd name="connsiteX724" fmla="*/ 65265 w 7467600"/>
              <a:gd name="connsiteY724" fmla="*/ 2006049 h 6858000"/>
              <a:gd name="connsiteX725" fmla="*/ 0 w 7467600"/>
              <a:gd name="connsiteY725" fmla="*/ 1982532 h 6858000"/>
              <a:gd name="connsiteX726" fmla="*/ 0 w 7467600"/>
              <a:gd name="connsiteY726" fmla="*/ 1912789 h 6858000"/>
              <a:gd name="connsiteX727" fmla="*/ 97460 w 7467600"/>
              <a:gd name="connsiteY727" fmla="*/ 1953725 h 6858000"/>
              <a:gd name="connsiteX728" fmla="*/ 221272 w 7467600"/>
              <a:gd name="connsiteY728" fmla="*/ 1980766 h 6858000"/>
              <a:gd name="connsiteX729" fmla="*/ 116765 w 7467600"/>
              <a:gd name="connsiteY729" fmla="*/ 1911033 h 6858000"/>
              <a:gd name="connsiteX730" fmla="*/ 16405 w 7467600"/>
              <a:gd name="connsiteY730" fmla="*/ 1803412 h 6858000"/>
              <a:gd name="connsiteX731" fmla="*/ 0 w 7467600"/>
              <a:gd name="connsiteY731" fmla="*/ 1784777 h 6858000"/>
              <a:gd name="connsiteX732" fmla="*/ 0 w 7467600"/>
              <a:gd name="connsiteY732" fmla="*/ 1740082 h 6858000"/>
              <a:gd name="connsiteX733" fmla="*/ 39394 w 7467600"/>
              <a:gd name="connsiteY733" fmla="*/ 1784856 h 6858000"/>
              <a:gd name="connsiteX734" fmla="*/ 135813 w 7467600"/>
              <a:gd name="connsiteY734" fmla="*/ 1888838 h 6858000"/>
              <a:gd name="connsiteX735" fmla="*/ 242575 w 7467600"/>
              <a:gd name="connsiteY735" fmla="*/ 1958841 h 6858000"/>
              <a:gd name="connsiteX736" fmla="*/ 82197 w 7467600"/>
              <a:gd name="connsiteY736" fmla="*/ 1754826 h 6858000"/>
              <a:gd name="connsiteX737" fmla="*/ 0 w 7467600"/>
              <a:gd name="connsiteY737" fmla="*/ 1679650 h 6858000"/>
              <a:gd name="connsiteX738" fmla="*/ 0 w 7467600"/>
              <a:gd name="connsiteY738" fmla="*/ 1602463 h 6858000"/>
              <a:gd name="connsiteX739" fmla="*/ 84689 w 7467600"/>
              <a:gd name="connsiteY739" fmla="*/ 1677442 h 6858000"/>
              <a:gd name="connsiteX740" fmla="*/ 298437 w 7467600"/>
              <a:gd name="connsiteY740" fmla="*/ 1968019 h 6858000"/>
              <a:gd name="connsiteX741" fmla="*/ 227269 w 7467600"/>
              <a:gd name="connsiteY741" fmla="*/ 1114064 h 6858000"/>
              <a:gd name="connsiteX742" fmla="*/ 248003 w 7467600"/>
              <a:gd name="connsiteY742" fmla="*/ 1089613 h 6858000"/>
              <a:gd name="connsiteX743" fmla="*/ 427020 w 7467600"/>
              <a:gd name="connsiteY743" fmla="*/ 1619803 h 6858000"/>
              <a:gd name="connsiteX744" fmla="*/ 340345 w 7467600"/>
              <a:gd name="connsiteY744" fmla="*/ 2027739 h 6858000"/>
              <a:gd name="connsiteX745" fmla="*/ 360865 w 7467600"/>
              <a:gd name="connsiteY745" fmla="*/ 2044827 h 6858000"/>
              <a:gd name="connsiteX746" fmla="*/ 560414 w 7467600"/>
              <a:gd name="connsiteY746" fmla="*/ 2421457 h 6858000"/>
              <a:gd name="connsiteX747" fmla="*/ 1359703 w 7467600"/>
              <a:gd name="connsiteY747" fmla="*/ 2578554 h 6858000"/>
              <a:gd name="connsiteX748" fmla="*/ 1359422 w 7467600"/>
              <a:gd name="connsiteY748" fmla="*/ 2577994 h 6858000"/>
              <a:gd name="connsiteX749" fmla="*/ 828701 w 7467600"/>
              <a:gd name="connsiteY749" fmla="*/ 1839520 h 6858000"/>
              <a:gd name="connsiteX750" fmla="*/ 494427 w 7467600"/>
              <a:gd name="connsiteY750" fmla="*/ 1092333 h 6858000"/>
              <a:gd name="connsiteX751" fmla="*/ 506322 w 7467600"/>
              <a:gd name="connsiteY751" fmla="*/ 1020997 h 6858000"/>
              <a:gd name="connsiteX752" fmla="*/ 4570198 w 7467600"/>
              <a:gd name="connsiteY752" fmla="*/ 978081 h 6858000"/>
              <a:gd name="connsiteX753" fmla="*/ 4523691 w 7467600"/>
              <a:gd name="connsiteY753" fmla="*/ 1127776 h 6858000"/>
              <a:gd name="connsiteX754" fmla="*/ 4509875 w 7467600"/>
              <a:gd name="connsiteY754" fmla="*/ 1167552 h 6858000"/>
              <a:gd name="connsiteX755" fmla="*/ 4478168 w 7467600"/>
              <a:gd name="connsiteY755" fmla="*/ 1260735 h 6858000"/>
              <a:gd name="connsiteX756" fmla="*/ 4409309 w 7467600"/>
              <a:gd name="connsiteY756" fmla="*/ 1666996 h 6858000"/>
              <a:gd name="connsiteX757" fmla="*/ 4370031 w 7467600"/>
              <a:gd name="connsiteY757" fmla="*/ 1955666 h 6858000"/>
              <a:gd name="connsiteX758" fmla="*/ 4570198 w 7467600"/>
              <a:gd name="connsiteY758" fmla="*/ 978081 h 6858000"/>
              <a:gd name="connsiteX759" fmla="*/ 4557898 w 7467600"/>
              <a:gd name="connsiteY759" fmla="*/ 900011 h 6858000"/>
              <a:gd name="connsiteX760" fmla="*/ 4344840 w 7467600"/>
              <a:gd name="connsiteY760" fmla="*/ 1922038 h 6858000"/>
              <a:gd name="connsiteX761" fmla="*/ 4378710 w 7467600"/>
              <a:gd name="connsiteY761" fmla="*/ 1665516 h 6858000"/>
              <a:gd name="connsiteX762" fmla="*/ 4448798 w 7467600"/>
              <a:gd name="connsiteY762" fmla="*/ 1253024 h 6858000"/>
              <a:gd name="connsiteX763" fmla="*/ 4480315 w 7467600"/>
              <a:gd name="connsiteY763" fmla="*/ 1158454 h 6858000"/>
              <a:gd name="connsiteX764" fmla="*/ 4494133 w 7467600"/>
              <a:gd name="connsiteY764" fmla="*/ 1118676 h 6858000"/>
              <a:gd name="connsiteX765" fmla="*/ 4557898 w 7467600"/>
              <a:gd name="connsiteY765" fmla="*/ 900011 h 6858000"/>
              <a:gd name="connsiteX766" fmla="*/ 5870151 w 7467600"/>
              <a:gd name="connsiteY766" fmla="*/ 898890 h 6858000"/>
              <a:gd name="connsiteX767" fmla="*/ 5861335 w 7467600"/>
              <a:gd name="connsiteY767" fmla="*/ 899177 h 6858000"/>
              <a:gd name="connsiteX768" fmla="*/ 5843702 w 7467600"/>
              <a:gd name="connsiteY768" fmla="*/ 899748 h 6858000"/>
              <a:gd name="connsiteX769" fmla="*/ 5651107 w 7467600"/>
              <a:gd name="connsiteY769" fmla="*/ 920306 h 6858000"/>
              <a:gd name="connsiteX770" fmla="*/ 5459407 w 7467600"/>
              <a:gd name="connsiteY770" fmla="*/ 940975 h 6858000"/>
              <a:gd name="connsiteX771" fmla="*/ 5374846 w 7467600"/>
              <a:gd name="connsiteY771" fmla="*/ 941988 h 6858000"/>
              <a:gd name="connsiteX772" fmla="*/ 5256105 w 7467600"/>
              <a:gd name="connsiteY772" fmla="*/ 945632 h 6858000"/>
              <a:gd name="connsiteX773" fmla="*/ 5107071 w 7467600"/>
              <a:gd name="connsiteY773" fmla="*/ 969720 h 6858000"/>
              <a:gd name="connsiteX774" fmla="*/ 4998681 w 7467600"/>
              <a:gd name="connsiteY774" fmla="*/ 988771 h 6858000"/>
              <a:gd name="connsiteX775" fmla="*/ 5870151 w 7467600"/>
              <a:gd name="connsiteY775" fmla="*/ 898890 h 6858000"/>
              <a:gd name="connsiteX776" fmla="*/ 5504425 w 7467600"/>
              <a:gd name="connsiteY776" fmla="*/ 848067 h 6858000"/>
              <a:gd name="connsiteX777" fmla="*/ 4968849 w 7467600"/>
              <a:gd name="connsiteY777" fmla="*/ 962318 h 6858000"/>
              <a:gd name="connsiteX778" fmla="*/ 5104039 w 7467600"/>
              <a:gd name="connsiteY778" fmla="*/ 940634 h 6858000"/>
              <a:gd name="connsiteX779" fmla="*/ 5256311 w 7467600"/>
              <a:gd name="connsiteY779" fmla="*/ 916490 h 6858000"/>
              <a:gd name="connsiteX780" fmla="*/ 5377381 w 7467600"/>
              <a:gd name="connsiteY780" fmla="*/ 912671 h 6858000"/>
              <a:gd name="connsiteX781" fmla="*/ 5460148 w 7467600"/>
              <a:gd name="connsiteY781" fmla="*/ 911442 h 6858000"/>
              <a:gd name="connsiteX782" fmla="*/ 5648971 w 7467600"/>
              <a:gd name="connsiteY782" fmla="*/ 891331 h 6858000"/>
              <a:gd name="connsiteX783" fmla="*/ 5844807 w 7467600"/>
              <a:gd name="connsiteY783" fmla="*/ 870718 h 6858000"/>
              <a:gd name="connsiteX784" fmla="*/ 5862975 w 7467600"/>
              <a:gd name="connsiteY784" fmla="*/ 869756 h 6858000"/>
              <a:gd name="connsiteX785" fmla="*/ 5920887 w 7467600"/>
              <a:gd name="connsiteY785" fmla="*/ 865929 h 6858000"/>
              <a:gd name="connsiteX786" fmla="*/ 5504425 w 7467600"/>
              <a:gd name="connsiteY786" fmla="*/ 848067 h 6858000"/>
              <a:gd name="connsiteX787" fmla="*/ 3607114 w 7467600"/>
              <a:gd name="connsiteY787" fmla="*/ 467441 h 6858000"/>
              <a:gd name="connsiteX788" fmla="*/ 3296242 w 7467600"/>
              <a:gd name="connsiteY788" fmla="*/ 807991 h 6858000"/>
              <a:gd name="connsiteX789" fmla="*/ 3174674 w 7467600"/>
              <a:gd name="connsiteY789" fmla="*/ 919759 h 6858000"/>
              <a:gd name="connsiteX790" fmla="*/ 3042978 w 7467600"/>
              <a:gd name="connsiteY790" fmla="*/ 1054894 h 6858000"/>
              <a:gd name="connsiteX791" fmla="*/ 2968914 w 7467600"/>
              <a:gd name="connsiteY791" fmla="*/ 1133756 h 6858000"/>
              <a:gd name="connsiteX792" fmla="*/ 3103823 w 7467600"/>
              <a:gd name="connsiteY792" fmla="*/ 1026814 h 6858000"/>
              <a:gd name="connsiteX793" fmla="*/ 3607114 w 7467600"/>
              <a:gd name="connsiteY793" fmla="*/ 467441 h 6858000"/>
              <a:gd name="connsiteX794" fmla="*/ 3744487 w 7467600"/>
              <a:gd name="connsiteY794" fmla="*/ 383136 h 6858000"/>
              <a:gd name="connsiteX795" fmla="*/ 3970213 w 7467600"/>
              <a:gd name="connsiteY795" fmla="*/ 995559 h 6858000"/>
              <a:gd name="connsiteX796" fmla="*/ 3744487 w 7467600"/>
              <a:gd name="connsiteY796" fmla="*/ 383136 h 6858000"/>
              <a:gd name="connsiteX797" fmla="*/ 3624562 w 7467600"/>
              <a:gd name="connsiteY797" fmla="*/ 367041 h 6858000"/>
              <a:gd name="connsiteX798" fmla="*/ 3489712 w 7467600"/>
              <a:gd name="connsiteY798" fmla="*/ 485386 h 6858000"/>
              <a:gd name="connsiteX799" fmla="*/ 3182994 w 7467600"/>
              <a:gd name="connsiteY799" fmla="*/ 828265 h 6858000"/>
              <a:gd name="connsiteX800" fmla="*/ 2892114 w 7467600"/>
              <a:gd name="connsiteY800" fmla="*/ 1172635 h 6858000"/>
              <a:gd name="connsiteX801" fmla="*/ 3021459 w 7467600"/>
              <a:gd name="connsiteY801" fmla="*/ 1035385 h 6858000"/>
              <a:gd name="connsiteX802" fmla="*/ 3153873 w 7467600"/>
              <a:gd name="connsiteY802" fmla="*/ 898971 h 6858000"/>
              <a:gd name="connsiteX803" fmla="*/ 3276511 w 7467600"/>
              <a:gd name="connsiteY803" fmla="*/ 786423 h 6858000"/>
              <a:gd name="connsiteX804" fmla="*/ 3584154 w 7467600"/>
              <a:gd name="connsiteY804" fmla="*/ 448218 h 6858000"/>
              <a:gd name="connsiteX805" fmla="*/ 3624562 w 7467600"/>
              <a:gd name="connsiteY805" fmla="*/ 367041 h 6858000"/>
              <a:gd name="connsiteX806" fmla="*/ 3766672 w 7467600"/>
              <a:gd name="connsiteY806" fmla="*/ 359429 h 6858000"/>
              <a:gd name="connsiteX807" fmla="*/ 3996338 w 7467600"/>
              <a:gd name="connsiteY807" fmla="*/ 968237 h 6858000"/>
              <a:gd name="connsiteX808" fmla="*/ 3766672 w 7467600"/>
              <a:gd name="connsiteY808" fmla="*/ 359429 h 6858000"/>
              <a:gd name="connsiteX809" fmla="*/ 5805386 w 7467600"/>
              <a:gd name="connsiteY809" fmla="*/ 239240 h 6858000"/>
              <a:gd name="connsiteX810" fmla="*/ 5736947 w 7467600"/>
              <a:gd name="connsiteY810" fmla="*/ 261367 h 6858000"/>
              <a:gd name="connsiteX811" fmla="*/ 5427012 w 7467600"/>
              <a:gd name="connsiteY811" fmla="*/ 311272 h 6858000"/>
              <a:gd name="connsiteX812" fmla="*/ 5147818 w 7467600"/>
              <a:gd name="connsiteY812" fmla="*/ 322112 h 6858000"/>
              <a:gd name="connsiteX813" fmla="*/ 5060854 w 7467600"/>
              <a:gd name="connsiteY813" fmla="*/ 311882 h 6858000"/>
              <a:gd name="connsiteX814" fmla="*/ 4945989 w 7467600"/>
              <a:gd name="connsiteY814" fmla="*/ 300516 h 6858000"/>
              <a:gd name="connsiteX815" fmla="*/ 5410479 w 7467600"/>
              <a:gd name="connsiteY815" fmla="*/ 348434 h 6858000"/>
              <a:gd name="connsiteX816" fmla="*/ 5805386 w 7467600"/>
              <a:gd name="connsiteY816" fmla="*/ 239240 h 6858000"/>
              <a:gd name="connsiteX817" fmla="*/ 5905192 w 7467600"/>
              <a:gd name="connsiteY817" fmla="*/ 163079 h 6858000"/>
              <a:gd name="connsiteX818" fmla="*/ 5865655 w 7467600"/>
              <a:gd name="connsiteY818" fmla="*/ 171901 h 6858000"/>
              <a:gd name="connsiteX819" fmla="*/ 5259740 w 7467600"/>
              <a:gd name="connsiteY819" fmla="*/ 257013 h 6858000"/>
              <a:gd name="connsiteX820" fmla="*/ 5208466 w 7467600"/>
              <a:gd name="connsiteY820" fmla="*/ 257550 h 6858000"/>
              <a:gd name="connsiteX821" fmla="*/ 4980204 w 7467600"/>
              <a:gd name="connsiteY821" fmla="*/ 271903 h 6858000"/>
              <a:gd name="connsiteX822" fmla="*/ 5068068 w 7467600"/>
              <a:gd name="connsiteY822" fmla="*/ 282244 h 6858000"/>
              <a:gd name="connsiteX823" fmla="*/ 5153231 w 7467600"/>
              <a:gd name="connsiteY823" fmla="*/ 292240 h 6858000"/>
              <a:gd name="connsiteX824" fmla="*/ 5426491 w 7467600"/>
              <a:gd name="connsiteY824" fmla="*/ 281128 h 6858000"/>
              <a:gd name="connsiteX825" fmla="*/ 5731212 w 7467600"/>
              <a:gd name="connsiteY825" fmla="*/ 231951 h 6858000"/>
              <a:gd name="connsiteX826" fmla="*/ 5905192 w 7467600"/>
              <a:gd name="connsiteY826" fmla="*/ 163079 h 6858000"/>
              <a:gd name="connsiteX827" fmla="*/ 5944437 w 7467600"/>
              <a:gd name="connsiteY827" fmla="*/ 113829 h 6858000"/>
              <a:gd name="connsiteX828" fmla="*/ 5825032 w 7467600"/>
              <a:gd name="connsiteY828" fmla="*/ 146405 h 6858000"/>
              <a:gd name="connsiteX829" fmla="*/ 4955599 w 7467600"/>
              <a:gd name="connsiteY829" fmla="*/ 247008 h 6858000"/>
              <a:gd name="connsiteX830" fmla="*/ 5210104 w 7467600"/>
              <a:gd name="connsiteY830" fmla="*/ 228123 h 6858000"/>
              <a:gd name="connsiteX831" fmla="*/ 5261015 w 7467600"/>
              <a:gd name="connsiteY831" fmla="*/ 227087 h 6858000"/>
              <a:gd name="connsiteX832" fmla="*/ 5861181 w 7467600"/>
              <a:gd name="connsiteY832" fmla="*/ 143093 h 6858000"/>
              <a:gd name="connsiteX833" fmla="*/ 5961252 w 7467600"/>
              <a:gd name="connsiteY833" fmla="*/ 114820 h 6858000"/>
              <a:gd name="connsiteX834" fmla="*/ 5944437 w 7467600"/>
              <a:gd name="connsiteY834" fmla="*/ 113829 h 6858000"/>
              <a:gd name="connsiteX835" fmla="*/ 3882765 w 7467600"/>
              <a:gd name="connsiteY835" fmla="*/ 0 h 6858000"/>
              <a:gd name="connsiteX836" fmla="*/ 3995099 w 7467600"/>
              <a:gd name="connsiteY836" fmla="*/ 0 h 6858000"/>
              <a:gd name="connsiteX837" fmla="*/ 4163818 w 7467600"/>
              <a:gd name="connsiteY837" fmla="*/ 234104 h 6858000"/>
              <a:gd name="connsiteX838" fmla="*/ 4172099 w 7467600"/>
              <a:gd name="connsiteY838" fmla="*/ 234207 h 6858000"/>
              <a:gd name="connsiteX839" fmla="*/ 4784282 w 7467600"/>
              <a:gd name="connsiteY839" fmla="*/ 276561 h 6858000"/>
              <a:gd name="connsiteX840" fmla="*/ 4801687 w 7467600"/>
              <a:gd name="connsiteY840" fmla="*/ 267764 h 6858000"/>
              <a:gd name="connsiteX841" fmla="*/ 6082788 w 7467600"/>
              <a:gd name="connsiteY841" fmla="*/ 64119 h 6858000"/>
              <a:gd name="connsiteX842" fmla="*/ 6099442 w 7467600"/>
              <a:gd name="connsiteY842" fmla="*/ 82568 h 6858000"/>
              <a:gd name="connsiteX843" fmla="*/ 4804137 w 7467600"/>
              <a:gd name="connsiteY843" fmla="*/ 320931 h 6858000"/>
              <a:gd name="connsiteX844" fmla="*/ 4227047 w 7467600"/>
              <a:gd name="connsiteY844" fmla="*/ 313415 h 6858000"/>
              <a:gd name="connsiteX845" fmla="*/ 4346041 w 7467600"/>
              <a:gd name="connsiteY845" fmla="*/ 456086 h 6858000"/>
              <a:gd name="connsiteX846" fmla="*/ 4870967 w 7467600"/>
              <a:gd name="connsiteY846" fmla="*/ 963061 h 6858000"/>
              <a:gd name="connsiteX847" fmla="*/ 4889647 w 7467600"/>
              <a:gd name="connsiteY847" fmla="*/ 957147 h 6858000"/>
              <a:gd name="connsiteX848" fmla="*/ 5422504 w 7467600"/>
              <a:gd name="connsiteY848" fmla="*/ 805191 h 6858000"/>
              <a:gd name="connsiteX849" fmla="*/ 6087656 w 7467600"/>
              <a:gd name="connsiteY849" fmla="*/ 826703 h 6858000"/>
              <a:gd name="connsiteX850" fmla="*/ 6058717 w 7467600"/>
              <a:gd name="connsiteY850" fmla="*/ 865992 h 6858000"/>
              <a:gd name="connsiteX851" fmla="*/ 4974153 w 7467600"/>
              <a:gd name="connsiteY851" fmla="*/ 1045456 h 6858000"/>
              <a:gd name="connsiteX852" fmla="*/ 5627835 w 7467600"/>
              <a:gd name="connsiteY852" fmla="*/ 1472077 h 6858000"/>
              <a:gd name="connsiteX853" fmla="*/ 5629817 w 7467600"/>
              <a:gd name="connsiteY853" fmla="*/ 1471412 h 6858000"/>
              <a:gd name="connsiteX854" fmla="*/ 5634124 w 7467600"/>
              <a:gd name="connsiteY854" fmla="*/ 1470572 h 6858000"/>
              <a:gd name="connsiteX855" fmla="*/ 5755832 w 7467600"/>
              <a:gd name="connsiteY855" fmla="*/ 1383886 h 6858000"/>
              <a:gd name="connsiteX856" fmla="*/ 6014186 w 7467600"/>
              <a:gd name="connsiteY856" fmla="*/ 1279799 h 6858000"/>
              <a:gd name="connsiteX857" fmla="*/ 6901619 w 7467600"/>
              <a:gd name="connsiteY857" fmla="*/ 1047874 h 6858000"/>
              <a:gd name="connsiteX858" fmla="*/ 6931566 w 7467600"/>
              <a:gd name="connsiteY858" fmla="*/ 1062034 h 6858000"/>
              <a:gd name="connsiteX859" fmla="*/ 5790982 w 7467600"/>
              <a:gd name="connsiteY859" fmla="*/ 1561380 h 6858000"/>
              <a:gd name="connsiteX860" fmla="*/ 6188971 w 7467600"/>
              <a:gd name="connsiteY860" fmla="*/ 1755168 h 6858000"/>
              <a:gd name="connsiteX861" fmla="*/ 6202446 w 7467600"/>
              <a:gd name="connsiteY861" fmla="*/ 1752268 h 6858000"/>
              <a:gd name="connsiteX862" fmla="*/ 7179560 w 7467600"/>
              <a:gd name="connsiteY862" fmla="*/ 1467551 h 6858000"/>
              <a:gd name="connsiteX863" fmla="*/ 7158730 w 7467600"/>
              <a:gd name="connsiteY863" fmla="*/ 1507835 h 6858000"/>
              <a:gd name="connsiteX864" fmla="*/ 6326959 w 7467600"/>
              <a:gd name="connsiteY864" fmla="*/ 1817686 h 6858000"/>
              <a:gd name="connsiteX865" fmla="*/ 6537433 w 7467600"/>
              <a:gd name="connsiteY865" fmla="*/ 1907790 h 6858000"/>
              <a:gd name="connsiteX866" fmla="*/ 6550221 w 7467600"/>
              <a:gd name="connsiteY866" fmla="*/ 1910729 h 6858000"/>
              <a:gd name="connsiteX867" fmla="*/ 6964438 w 7467600"/>
              <a:gd name="connsiteY867" fmla="*/ 2209505 h 6858000"/>
              <a:gd name="connsiteX868" fmla="*/ 7367862 w 7467600"/>
              <a:gd name="connsiteY868" fmla="*/ 2806833 h 6858000"/>
              <a:gd name="connsiteX869" fmla="*/ 7364329 w 7467600"/>
              <a:gd name="connsiteY869" fmla="*/ 2826907 h 6858000"/>
              <a:gd name="connsiteX870" fmla="*/ 7290545 w 7467600"/>
              <a:gd name="connsiteY870" fmla="*/ 2850663 h 6858000"/>
              <a:gd name="connsiteX871" fmla="*/ 6472036 w 7467600"/>
              <a:gd name="connsiteY871" fmla="*/ 1959003 h 6858000"/>
              <a:gd name="connsiteX872" fmla="*/ 5792897 w 7467600"/>
              <a:gd name="connsiteY872" fmla="*/ 1647747 h 6858000"/>
              <a:gd name="connsiteX873" fmla="*/ 5842751 w 7467600"/>
              <a:gd name="connsiteY873" fmla="*/ 1816112 h 6858000"/>
              <a:gd name="connsiteX874" fmla="*/ 5847424 w 7467600"/>
              <a:gd name="connsiteY874" fmla="*/ 1815776 h 6858000"/>
              <a:gd name="connsiteX875" fmla="*/ 6399821 w 7467600"/>
              <a:gd name="connsiteY875" fmla="*/ 2344799 h 6858000"/>
              <a:gd name="connsiteX876" fmla="*/ 6323232 w 7467600"/>
              <a:gd name="connsiteY876" fmla="*/ 2389634 h 6858000"/>
              <a:gd name="connsiteX877" fmla="*/ 5942958 w 7467600"/>
              <a:gd name="connsiteY877" fmla="*/ 2077708 h 6858000"/>
              <a:gd name="connsiteX878" fmla="*/ 5921559 w 7467600"/>
              <a:gd name="connsiteY878" fmla="*/ 2378596 h 6858000"/>
              <a:gd name="connsiteX879" fmla="*/ 5817651 w 7467600"/>
              <a:gd name="connsiteY879" fmla="*/ 3023919 h 6858000"/>
              <a:gd name="connsiteX880" fmla="*/ 5729634 w 7467600"/>
              <a:gd name="connsiteY880" fmla="*/ 3051849 h 6858000"/>
              <a:gd name="connsiteX881" fmla="*/ 5611018 w 7467600"/>
              <a:gd name="connsiteY881" fmla="*/ 2316769 h 6858000"/>
              <a:gd name="connsiteX882" fmla="*/ 5687608 w 7467600"/>
              <a:gd name="connsiteY882" fmla="*/ 2039972 h 6858000"/>
              <a:gd name="connsiteX883" fmla="*/ 5657554 w 7467600"/>
              <a:gd name="connsiteY883" fmla="*/ 1576445 h 6858000"/>
              <a:gd name="connsiteX884" fmla="*/ 5150475 w 7467600"/>
              <a:gd name="connsiteY884" fmla="*/ 1274012 h 6858000"/>
              <a:gd name="connsiteX885" fmla="*/ 5349142 w 7467600"/>
              <a:gd name="connsiteY885" fmla="*/ 2204405 h 6858000"/>
              <a:gd name="connsiteX886" fmla="*/ 5262214 w 7467600"/>
              <a:gd name="connsiteY886" fmla="*/ 2233836 h 6858000"/>
              <a:gd name="connsiteX887" fmla="*/ 4981539 w 7467600"/>
              <a:gd name="connsiteY887" fmla="*/ 1542201 h 6858000"/>
              <a:gd name="connsiteX888" fmla="*/ 4958461 w 7467600"/>
              <a:gd name="connsiteY888" fmla="*/ 1136957 h 6858000"/>
              <a:gd name="connsiteX889" fmla="*/ 4655015 w 7467600"/>
              <a:gd name="connsiteY889" fmla="*/ 891426 h 6858000"/>
              <a:gd name="connsiteX890" fmla="*/ 4348002 w 7467600"/>
              <a:gd name="connsiteY890" fmla="*/ 2205895 h 6858000"/>
              <a:gd name="connsiteX891" fmla="*/ 4262250 w 7467600"/>
              <a:gd name="connsiteY891" fmla="*/ 2219972 h 6858000"/>
              <a:gd name="connsiteX892" fmla="*/ 4550611 w 7467600"/>
              <a:gd name="connsiteY892" fmla="*/ 817540 h 6858000"/>
              <a:gd name="connsiteX893" fmla="*/ 4564418 w 7467600"/>
              <a:gd name="connsiteY893" fmla="*/ 808293 h 6858000"/>
              <a:gd name="connsiteX894" fmla="*/ 4266388 w 7467600"/>
              <a:gd name="connsiteY894" fmla="*/ 500083 h 6858000"/>
              <a:gd name="connsiteX895" fmla="*/ 4032842 w 7467600"/>
              <a:gd name="connsiteY895" fmla="*/ 211809 h 6858000"/>
              <a:gd name="connsiteX896" fmla="*/ 3882765 w 7467600"/>
              <a:gd name="connsiteY896" fmla="*/ 0 h 6858000"/>
              <a:gd name="connsiteX897" fmla="*/ 3721337 w 7467600"/>
              <a:gd name="connsiteY897" fmla="*/ 0 h 6858000"/>
              <a:gd name="connsiteX898" fmla="*/ 3797544 w 7467600"/>
              <a:gd name="connsiteY898" fmla="*/ 0 h 6858000"/>
              <a:gd name="connsiteX899" fmla="*/ 3775734 w 7467600"/>
              <a:gd name="connsiteY899" fmla="*/ 95131 h 6858000"/>
              <a:gd name="connsiteX900" fmla="*/ 3724807 w 7467600"/>
              <a:gd name="connsiteY900" fmla="*/ 272257 h 6858000"/>
              <a:gd name="connsiteX901" fmla="*/ 3726844 w 7467600"/>
              <a:gd name="connsiteY901" fmla="*/ 282988 h 6858000"/>
              <a:gd name="connsiteX902" fmla="*/ 3742664 w 7467600"/>
              <a:gd name="connsiteY902" fmla="*/ 279918 h 6858000"/>
              <a:gd name="connsiteX903" fmla="*/ 4103910 w 7467600"/>
              <a:gd name="connsiteY903" fmla="*/ 1161917 h 6858000"/>
              <a:gd name="connsiteX904" fmla="*/ 4020269 w 7467600"/>
              <a:gd name="connsiteY904" fmla="*/ 1200406 h 6858000"/>
              <a:gd name="connsiteX905" fmla="*/ 3674882 w 7467600"/>
              <a:gd name="connsiteY905" fmla="*/ 488524 h 6858000"/>
              <a:gd name="connsiteX906" fmla="*/ 3132682 w 7467600"/>
              <a:gd name="connsiteY906" fmla="*/ 1072284 h 6858000"/>
              <a:gd name="connsiteX907" fmla="*/ 2716346 w 7467600"/>
              <a:gd name="connsiteY907" fmla="*/ 1276376 h 6858000"/>
              <a:gd name="connsiteX908" fmla="*/ 2716772 w 7467600"/>
              <a:gd name="connsiteY908" fmla="*/ 1255462 h 6858000"/>
              <a:gd name="connsiteX909" fmla="*/ 3471096 w 7467600"/>
              <a:gd name="connsiteY909" fmla="*/ 437072 h 6858000"/>
              <a:gd name="connsiteX910" fmla="*/ 3639057 w 7467600"/>
              <a:gd name="connsiteY910" fmla="*/ 286334 h 6858000"/>
              <a:gd name="connsiteX911" fmla="*/ 3640309 w 7467600"/>
              <a:gd name="connsiteY911" fmla="*/ 284664 h 6858000"/>
              <a:gd name="connsiteX912" fmla="*/ 3646022 w 7467600"/>
              <a:gd name="connsiteY912" fmla="*/ 276711 h 6858000"/>
              <a:gd name="connsiteX913" fmla="*/ 3707943 w 7467600"/>
              <a:gd name="connsiteY913" fmla="*/ 65958 h 6858000"/>
              <a:gd name="connsiteX914" fmla="*/ 3721337 w 7467600"/>
              <a:gd name="connsiteY914" fmla="*/ 0 h 6858000"/>
              <a:gd name="connsiteX915" fmla="*/ 2867960 w 7467600"/>
              <a:gd name="connsiteY915" fmla="*/ 0 h 6858000"/>
              <a:gd name="connsiteX916" fmla="*/ 2926351 w 7467600"/>
              <a:gd name="connsiteY916" fmla="*/ 0 h 6858000"/>
              <a:gd name="connsiteX917" fmla="*/ 2902823 w 7467600"/>
              <a:gd name="connsiteY917" fmla="*/ 262929 h 6858000"/>
              <a:gd name="connsiteX918" fmla="*/ 2940663 w 7467600"/>
              <a:gd name="connsiteY918" fmla="*/ 140884 h 6858000"/>
              <a:gd name="connsiteX919" fmla="*/ 2947039 w 7467600"/>
              <a:gd name="connsiteY919" fmla="*/ 122524 h 6858000"/>
              <a:gd name="connsiteX920" fmla="*/ 2984316 w 7467600"/>
              <a:gd name="connsiteY920" fmla="*/ 0 h 6858000"/>
              <a:gd name="connsiteX921" fmla="*/ 3016114 w 7467600"/>
              <a:gd name="connsiteY921" fmla="*/ 0 h 6858000"/>
              <a:gd name="connsiteX922" fmla="*/ 2979949 w 7467600"/>
              <a:gd name="connsiteY922" fmla="*/ 119274 h 6858000"/>
              <a:gd name="connsiteX923" fmla="*/ 3023879 w 7467600"/>
              <a:gd name="connsiteY923" fmla="*/ 0 h 6858000"/>
              <a:gd name="connsiteX924" fmla="*/ 3105400 w 7467600"/>
              <a:gd name="connsiteY924" fmla="*/ 0 h 6858000"/>
              <a:gd name="connsiteX925" fmla="*/ 3094669 w 7467600"/>
              <a:gd name="connsiteY925" fmla="*/ 30308 h 6858000"/>
              <a:gd name="connsiteX926" fmla="*/ 2901945 w 7467600"/>
              <a:gd name="connsiteY926" fmla="*/ 466538 h 6858000"/>
              <a:gd name="connsiteX927" fmla="*/ 2815209 w 7467600"/>
              <a:gd name="connsiteY927" fmla="*/ 497361 h 6858000"/>
              <a:gd name="connsiteX928" fmla="*/ 2844845 w 7467600"/>
              <a:gd name="connsiteY928" fmla="*/ 127638 h 6858000"/>
              <a:gd name="connsiteX929" fmla="*/ 2867960 w 7467600"/>
              <a:gd name="connsiteY929" fmla="*/ 0 h 6858000"/>
              <a:gd name="connsiteX930" fmla="*/ 1057230 w 7467600"/>
              <a:gd name="connsiteY930" fmla="*/ 0 h 6858000"/>
              <a:gd name="connsiteX931" fmla="*/ 1111003 w 7467600"/>
              <a:gd name="connsiteY931" fmla="*/ 0 h 6858000"/>
              <a:gd name="connsiteX932" fmla="*/ 1125553 w 7467600"/>
              <a:gd name="connsiteY932" fmla="*/ 52588 h 6858000"/>
              <a:gd name="connsiteX933" fmla="*/ 1304276 w 7467600"/>
              <a:gd name="connsiteY933" fmla="*/ 476275 h 6858000"/>
              <a:gd name="connsiteX934" fmla="*/ 1492066 w 7467600"/>
              <a:gd name="connsiteY934" fmla="*/ 886333 h 6858000"/>
              <a:gd name="connsiteX935" fmla="*/ 1423698 w 7467600"/>
              <a:gd name="connsiteY935" fmla="*/ 710817 h 6858000"/>
              <a:gd name="connsiteX936" fmla="*/ 1357609 w 7467600"/>
              <a:gd name="connsiteY936" fmla="*/ 532892 h 6858000"/>
              <a:gd name="connsiteX937" fmla="*/ 1309550 w 7467600"/>
              <a:gd name="connsiteY937" fmla="*/ 374031 h 6858000"/>
              <a:gd name="connsiteX938" fmla="*/ 1193673 w 7467600"/>
              <a:gd name="connsiteY938" fmla="*/ 49533 h 6858000"/>
              <a:gd name="connsiteX939" fmla="*/ 1164391 w 7467600"/>
              <a:gd name="connsiteY939" fmla="*/ 0 h 6858000"/>
              <a:gd name="connsiteX940" fmla="*/ 1200666 w 7467600"/>
              <a:gd name="connsiteY940" fmla="*/ 0 h 6858000"/>
              <a:gd name="connsiteX941" fmla="*/ 1223408 w 7467600"/>
              <a:gd name="connsiteY941" fmla="*/ 38996 h 6858000"/>
              <a:gd name="connsiteX942" fmla="*/ 1339635 w 7467600"/>
              <a:gd name="connsiteY942" fmla="*/ 365517 h 6858000"/>
              <a:gd name="connsiteX943" fmla="*/ 1387469 w 7467600"/>
              <a:gd name="connsiteY943" fmla="*/ 523079 h 6858000"/>
              <a:gd name="connsiteX944" fmla="*/ 1452685 w 7467600"/>
              <a:gd name="connsiteY944" fmla="*/ 699806 h 6858000"/>
              <a:gd name="connsiteX945" fmla="*/ 1492092 w 7467600"/>
              <a:gd name="connsiteY945" fmla="*/ 800424 h 6858000"/>
              <a:gd name="connsiteX946" fmla="*/ 1455302 w 7467600"/>
              <a:gd name="connsiteY946" fmla="*/ 632913 h 6858000"/>
              <a:gd name="connsiteX947" fmla="*/ 1222336 w 7467600"/>
              <a:gd name="connsiteY947" fmla="*/ 9480 h 6858000"/>
              <a:gd name="connsiteX948" fmla="*/ 1214634 w 7467600"/>
              <a:gd name="connsiteY948" fmla="*/ 0 h 6858000"/>
              <a:gd name="connsiteX949" fmla="*/ 1289827 w 7467600"/>
              <a:gd name="connsiteY949" fmla="*/ 0 h 6858000"/>
              <a:gd name="connsiteX950" fmla="*/ 1321076 w 7467600"/>
              <a:gd name="connsiteY950" fmla="*/ 59722 h 6858000"/>
              <a:gd name="connsiteX951" fmla="*/ 1512579 w 7467600"/>
              <a:gd name="connsiteY951" fmla="*/ 626441 h 6858000"/>
              <a:gd name="connsiteX952" fmla="*/ 1506076 w 7467600"/>
              <a:gd name="connsiteY952" fmla="*/ 1089289 h 6858000"/>
              <a:gd name="connsiteX953" fmla="*/ 1486346 w 7467600"/>
              <a:gd name="connsiteY953" fmla="*/ 1079919 h 6858000"/>
              <a:gd name="connsiteX954" fmla="*/ 1070511 w 7467600"/>
              <a:gd name="connsiteY954" fmla="*/ 48609 h 6858000"/>
              <a:gd name="connsiteX955" fmla="*/ 1057230 w 7467600"/>
              <a:gd name="connsiteY955" fmla="*/ 0 h 6858000"/>
              <a:gd name="connsiteX956" fmla="*/ 43151 w 7467600"/>
              <a:gd name="connsiteY956" fmla="*/ 0 h 6858000"/>
              <a:gd name="connsiteX957" fmla="*/ 95283 w 7467600"/>
              <a:gd name="connsiteY957" fmla="*/ 0 h 6858000"/>
              <a:gd name="connsiteX958" fmla="*/ 300708 w 7467600"/>
              <a:gd name="connsiteY958" fmla="*/ 154571 h 6858000"/>
              <a:gd name="connsiteX959" fmla="*/ 530414 w 7467600"/>
              <a:gd name="connsiteY959" fmla="*/ 354673 h 6858000"/>
              <a:gd name="connsiteX960" fmla="*/ 333785 w 7467600"/>
              <a:gd name="connsiteY960" fmla="*/ 161564 h 6858000"/>
              <a:gd name="connsiteX961" fmla="*/ 147005 w 7467600"/>
              <a:gd name="connsiteY961" fmla="*/ 0 h 6858000"/>
              <a:gd name="connsiteX962" fmla="*/ 272509 w 7467600"/>
              <a:gd name="connsiteY962" fmla="*/ 0 h 6858000"/>
              <a:gd name="connsiteX963" fmla="*/ 326276 w 7467600"/>
              <a:gd name="connsiteY963" fmla="*/ 45847 h 6858000"/>
              <a:gd name="connsiteX964" fmla="*/ 823759 w 7467600"/>
              <a:gd name="connsiteY964" fmla="*/ 574145 h 6858000"/>
              <a:gd name="connsiteX965" fmla="*/ 811254 w 7467600"/>
              <a:gd name="connsiteY965" fmla="*/ 665546 h 6858000"/>
              <a:gd name="connsiteX966" fmla="*/ 154042 w 7467600"/>
              <a:gd name="connsiteY966" fmla="*/ 261522 h 6858000"/>
              <a:gd name="connsiteX967" fmla="*/ 13550 w 7467600"/>
              <a:gd name="connsiteY967" fmla="*/ 158423 h 6858000"/>
              <a:gd name="connsiteX968" fmla="*/ 0 w 7467600"/>
              <a:gd name="connsiteY968" fmla="*/ 146618 h 6858000"/>
              <a:gd name="connsiteX969" fmla="*/ 0 w 7467600"/>
              <a:gd name="connsiteY969" fmla="*/ 59161 h 6858000"/>
              <a:gd name="connsiteX970" fmla="*/ 45427 w 7467600"/>
              <a:gd name="connsiteY970" fmla="*/ 101078 h 6858000"/>
              <a:gd name="connsiteX971" fmla="*/ 630103 w 7467600"/>
              <a:gd name="connsiteY971" fmla="*/ 485885 h 6858000"/>
              <a:gd name="connsiteX972" fmla="*/ 532040 w 7467600"/>
              <a:gd name="connsiteY972" fmla="*/ 399359 h 6858000"/>
              <a:gd name="connsiteX973" fmla="*/ 517618 w 7467600"/>
              <a:gd name="connsiteY973" fmla="*/ 385726 h 6858000"/>
              <a:gd name="connsiteX974" fmla="*/ 285074 w 7467600"/>
              <a:gd name="connsiteY974" fmla="*/ 182755 h 6858000"/>
              <a:gd name="connsiteX975" fmla="*/ 43151 w 7467600"/>
              <a:gd name="connsiteY97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1456157 w 7467600"/>
              <a:gd name="connsiteY96" fmla="*/ 5371404 h 6858000"/>
              <a:gd name="connsiteX97" fmla="*/ 1244432 w 7467600"/>
              <a:gd name="connsiteY97" fmla="*/ 5385601 h 6858000"/>
              <a:gd name="connsiteX98" fmla="*/ 973990 w 7467600"/>
              <a:gd name="connsiteY98" fmla="*/ 5424940 h 6858000"/>
              <a:gd name="connsiteX99" fmla="*/ 1103809 w 7467600"/>
              <a:gd name="connsiteY99" fmla="*/ 5433720 h 6858000"/>
              <a:gd name="connsiteX100" fmla="*/ 1123454 w 7467600"/>
              <a:gd name="connsiteY100" fmla="*/ 5435727 h 6858000"/>
              <a:gd name="connsiteX101" fmla="*/ 1737017 w 7467600"/>
              <a:gd name="connsiteY101" fmla="*/ 5452183 h 6858000"/>
              <a:gd name="connsiteX102" fmla="*/ 1824397 w 7467600"/>
              <a:gd name="connsiteY102" fmla="*/ 5447757 h 6858000"/>
              <a:gd name="connsiteX103" fmla="*/ 2070059 w 7467600"/>
              <a:gd name="connsiteY103" fmla="*/ 5441660 h 6858000"/>
              <a:gd name="connsiteX104" fmla="*/ 1456157 w 7467600"/>
              <a:gd name="connsiteY104" fmla="*/ 5371404 h 6858000"/>
              <a:gd name="connsiteX105" fmla="*/ 4988186 w 7467600"/>
              <a:gd name="connsiteY105" fmla="*/ 5216467 h 6858000"/>
              <a:gd name="connsiteX106" fmla="*/ 4777334 w 7467600"/>
              <a:gd name="connsiteY106" fmla="*/ 5406072 h 6858000"/>
              <a:gd name="connsiteX107" fmla="*/ 4718341 w 7467600"/>
              <a:gd name="connsiteY107" fmla="*/ 5468043 h 6858000"/>
              <a:gd name="connsiteX108" fmla="*/ 4604655 w 7467600"/>
              <a:gd name="connsiteY108" fmla="*/ 5583434 h 6858000"/>
              <a:gd name="connsiteX109" fmla="*/ 4565074 w 7467600"/>
              <a:gd name="connsiteY109" fmla="*/ 5618550 h 6858000"/>
              <a:gd name="connsiteX110" fmla="*/ 4988186 w 7467600"/>
              <a:gd name="connsiteY110" fmla="*/ 5216467 h 6858000"/>
              <a:gd name="connsiteX111" fmla="*/ 4978032 w 7467600"/>
              <a:gd name="connsiteY111" fmla="*/ 5183809 h 6858000"/>
              <a:gd name="connsiteX112" fmla="*/ 4463413 w 7467600"/>
              <a:gd name="connsiteY112" fmla="*/ 5615162 h 6858000"/>
              <a:gd name="connsiteX113" fmla="*/ 4358134 w 7467600"/>
              <a:gd name="connsiteY113" fmla="*/ 5742791 h 6858000"/>
              <a:gd name="connsiteX114" fmla="*/ 4376219 w 7467600"/>
              <a:gd name="connsiteY114" fmla="*/ 5729027 h 6858000"/>
              <a:gd name="connsiteX115" fmla="*/ 4582340 w 7467600"/>
              <a:gd name="connsiteY115" fmla="*/ 5561037 h 6858000"/>
              <a:gd name="connsiteX116" fmla="*/ 4694684 w 7467600"/>
              <a:gd name="connsiteY116" fmla="*/ 5447098 h 6858000"/>
              <a:gd name="connsiteX117" fmla="*/ 4754123 w 7467600"/>
              <a:gd name="connsiteY117" fmla="*/ 5384643 h 6858000"/>
              <a:gd name="connsiteX118" fmla="*/ 4978032 w 7467600"/>
              <a:gd name="connsiteY118" fmla="*/ 5183809 h 6858000"/>
              <a:gd name="connsiteX119" fmla="*/ 1903353 w 7467600"/>
              <a:gd name="connsiteY119" fmla="*/ 5044827 h 6858000"/>
              <a:gd name="connsiteX120" fmla="*/ 1936931 w 7467600"/>
              <a:gd name="connsiteY120" fmla="*/ 5093954 h 6858000"/>
              <a:gd name="connsiteX121" fmla="*/ 2195868 w 7467600"/>
              <a:gd name="connsiteY121" fmla="*/ 5396574 h 6858000"/>
              <a:gd name="connsiteX122" fmla="*/ 2088852 w 7467600"/>
              <a:gd name="connsiteY122" fmla="*/ 5166123 h 6858000"/>
              <a:gd name="connsiteX123" fmla="*/ 1958241 w 7467600"/>
              <a:gd name="connsiteY123" fmla="*/ 5067955 h 6858000"/>
              <a:gd name="connsiteX124" fmla="*/ 1903353 w 7467600"/>
              <a:gd name="connsiteY124" fmla="*/ 5044827 h 6858000"/>
              <a:gd name="connsiteX125" fmla="*/ 1979378 w 7467600"/>
              <a:gd name="connsiteY125" fmla="*/ 4769504 h 6858000"/>
              <a:gd name="connsiteX126" fmla="*/ 2882120 w 7467600"/>
              <a:gd name="connsiteY126" fmla="*/ 5064547 h 6858000"/>
              <a:gd name="connsiteX127" fmla="*/ 2793103 w 7467600"/>
              <a:gd name="connsiteY127" fmla="*/ 5039699 h 6858000"/>
              <a:gd name="connsiteX128" fmla="*/ 2770041 w 7467600"/>
              <a:gd name="connsiteY128" fmla="*/ 5033634 h 6858000"/>
              <a:gd name="connsiteX129" fmla="*/ 1979378 w 7467600"/>
              <a:gd name="connsiteY129" fmla="*/ 4769504 h 6858000"/>
              <a:gd name="connsiteX130" fmla="*/ 1927410 w 7467600"/>
              <a:gd name="connsiteY130" fmla="*/ 4716164 h 6858000"/>
              <a:gd name="connsiteX131" fmla="*/ 1959587 w 7467600"/>
              <a:gd name="connsiteY131" fmla="*/ 4728849 h 6858000"/>
              <a:gd name="connsiteX132" fmla="*/ 2777707 w 7467600"/>
              <a:gd name="connsiteY132" fmla="*/ 5003991 h 6858000"/>
              <a:gd name="connsiteX133" fmla="*/ 2800768 w 7467600"/>
              <a:gd name="connsiteY133" fmla="*/ 5010056 h 6858000"/>
              <a:gd name="connsiteX134" fmla="*/ 2879408 w 7467600"/>
              <a:gd name="connsiteY134" fmla="*/ 5031590 h 6858000"/>
              <a:gd name="connsiteX135" fmla="*/ 2862295 w 7467600"/>
              <a:gd name="connsiteY135" fmla="*/ 5022958 h 6858000"/>
              <a:gd name="connsiteX136" fmla="*/ 2813343 w 7467600"/>
              <a:gd name="connsiteY136" fmla="*/ 4998369 h 6858000"/>
              <a:gd name="connsiteX137" fmla="*/ 2646245 w 7467600"/>
              <a:gd name="connsiteY137" fmla="*/ 4930999 h 6858000"/>
              <a:gd name="connsiteX138" fmla="*/ 1999243 w 7467600"/>
              <a:gd name="connsiteY138" fmla="*/ 4730524 h 6858000"/>
              <a:gd name="connsiteX139" fmla="*/ 1979527 w 7467600"/>
              <a:gd name="connsiteY139" fmla="*/ 4726651 h 6858000"/>
              <a:gd name="connsiteX140" fmla="*/ 1927410 w 7467600"/>
              <a:gd name="connsiteY140" fmla="*/ 4716164 h 6858000"/>
              <a:gd name="connsiteX141" fmla="*/ 1997014 w 7467600"/>
              <a:gd name="connsiteY141" fmla="*/ 4698007 h 6858000"/>
              <a:gd name="connsiteX142" fmla="*/ 2005458 w 7467600"/>
              <a:gd name="connsiteY142" fmla="*/ 4699540 h 6858000"/>
              <a:gd name="connsiteX143" fmla="*/ 2657186 w 7467600"/>
              <a:gd name="connsiteY143" fmla="*/ 4901687 h 6858000"/>
              <a:gd name="connsiteX144" fmla="*/ 2826662 w 7467600"/>
              <a:gd name="connsiteY144" fmla="*/ 4970362 h 6858000"/>
              <a:gd name="connsiteX145" fmla="*/ 2876100 w 7467600"/>
              <a:gd name="connsiteY145" fmla="*/ 4995397 h 6858000"/>
              <a:gd name="connsiteX146" fmla="*/ 3042600 w 7467600"/>
              <a:gd name="connsiteY146" fmla="*/ 5059532 h 6858000"/>
              <a:gd name="connsiteX147" fmla="*/ 1997014 w 7467600"/>
              <a:gd name="connsiteY147" fmla="*/ 4698007 h 6858000"/>
              <a:gd name="connsiteX148" fmla="*/ 2305292 w 7467600"/>
              <a:gd name="connsiteY148" fmla="*/ 4219492 h 6858000"/>
              <a:gd name="connsiteX149" fmla="*/ 3360922 w 7467600"/>
              <a:gd name="connsiteY149" fmla="*/ 4529373 h 6858000"/>
              <a:gd name="connsiteX150" fmla="*/ 3492420 w 7467600"/>
              <a:gd name="connsiteY150" fmla="*/ 4510145 h 6858000"/>
              <a:gd name="connsiteX151" fmla="*/ 3364086 w 7467600"/>
              <a:gd name="connsiteY151" fmla="*/ 4480340 h 6858000"/>
              <a:gd name="connsiteX152" fmla="*/ 3225818 w 7467600"/>
              <a:gd name="connsiteY152" fmla="*/ 4411822 h 6858000"/>
              <a:gd name="connsiteX153" fmla="*/ 3129696 w 7467600"/>
              <a:gd name="connsiteY153" fmla="*/ 4360704 h 6858000"/>
              <a:gd name="connsiteX154" fmla="*/ 2814545 w 7467600"/>
              <a:gd name="connsiteY154" fmla="*/ 4282955 h 6858000"/>
              <a:gd name="connsiteX155" fmla="*/ 2305292 w 7467600"/>
              <a:gd name="connsiteY155" fmla="*/ 4219492 h 6858000"/>
              <a:gd name="connsiteX156" fmla="*/ 2626982 w 7467600"/>
              <a:gd name="connsiteY156" fmla="*/ 4206450 h 6858000"/>
              <a:gd name="connsiteX157" fmla="*/ 2490617 w 7467600"/>
              <a:gd name="connsiteY157" fmla="*/ 4206951 h 6858000"/>
              <a:gd name="connsiteX158" fmla="*/ 2819869 w 7467600"/>
              <a:gd name="connsiteY158" fmla="*/ 4252936 h 6858000"/>
              <a:gd name="connsiteX159" fmla="*/ 3143018 w 7467600"/>
              <a:gd name="connsiteY159" fmla="*/ 4332698 h 6858000"/>
              <a:gd name="connsiteX160" fmla="*/ 3241520 w 7467600"/>
              <a:gd name="connsiteY160" fmla="*/ 4385112 h 6858000"/>
              <a:gd name="connsiteX161" fmla="*/ 3374575 w 7467600"/>
              <a:gd name="connsiteY161" fmla="*/ 4451517 h 6858000"/>
              <a:gd name="connsiteX162" fmla="*/ 3505221 w 7467600"/>
              <a:gd name="connsiteY162" fmla="*/ 4480757 h 6858000"/>
              <a:gd name="connsiteX163" fmla="*/ 2626982 w 7467600"/>
              <a:gd name="connsiteY163" fmla="*/ 4206450 h 6858000"/>
              <a:gd name="connsiteX164" fmla="*/ 1310106 w 7467600"/>
              <a:gd name="connsiteY164" fmla="*/ 3943217 h 6858000"/>
              <a:gd name="connsiteX165" fmla="*/ 854994 w 7467600"/>
              <a:gd name="connsiteY165" fmla="*/ 4399136 h 6858000"/>
              <a:gd name="connsiteX166" fmla="*/ 742462 w 7467600"/>
              <a:gd name="connsiteY166" fmla="*/ 4594648 h 6858000"/>
              <a:gd name="connsiteX167" fmla="*/ 820602 w 7467600"/>
              <a:gd name="connsiteY167" fmla="*/ 4485915 h 6858000"/>
              <a:gd name="connsiteX168" fmla="*/ 878295 w 7467600"/>
              <a:gd name="connsiteY168" fmla="*/ 4403594 h 6858000"/>
              <a:gd name="connsiteX169" fmla="*/ 1240607 w 7467600"/>
              <a:gd name="connsiteY169" fmla="*/ 4010401 h 6858000"/>
              <a:gd name="connsiteX170" fmla="*/ 1310106 w 7467600"/>
              <a:gd name="connsiteY170" fmla="*/ 3943217 h 6858000"/>
              <a:gd name="connsiteX171" fmla="*/ 1423113 w 7467600"/>
              <a:gd name="connsiteY171" fmla="*/ 3874565 h 6858000"/>
              <a:gd name="connsiteX172" fmla="*/ 1260565 w 7467600"/>
              <a:gd name="connsiteY172" fmla="*/ 4031982 h 6858000"/>
              <a:gd name="connsiteX173" fmla="*/ 901900 w 7467600"/>
              <a:gd name="connsiteY173" fmla="*/ 4421236 h 6858000"/>
              <a:gd name="connsiteX174" fmla="*/ 845044 w 7467600"/>
              <a:gd name="connsiteY174" fmla="*/ 4502436 h 6858000"/>
              <a:gd name="connsiteX175" fmla="*/ 685926 w 7467600"/>
              <a:gd name="connsiteY175" fmla="*/ 4703069 h 6858000"/>
              <a:gd name="connsiteX176" fmla="*/ 684248 w 7467600"/>
              <a:gd name="connsiteY176" fmla="*/ 4706721 h 6858000"/>
              <a:gd name="connsiteX177" fmla="*/ 1423113 w 7467600"/>
              <a:gd name="connsiteY177" fmla="*/ 3874565 h 6858000"/>
              <a:gd name="connsiteX178" fmla="*/ 3316479 w 7467600"/>
              <a:gd name="connsiteY178" fmla="*/ 3872136 h 6858000"/>
              <a:gd name="connsiteX179" fmla="*/ 3546806 w 7467600"/>
              <a:gd name="connsiteY179" fmla="*/ 4356139 h 6858000"/>
              <a:gd name="connsiteX180" fmla="*/ 3364433 w 7467600"/>
              <a:gd name="connsiteY180" fmla="*/ 3953121 h 6858000"/>
              <a:gd name="connsiteX181" fmla="*/ 3316479 w 7467600"/>
              <a:gd name="connsiteY181" fmla="*/ 3872136 h 6858000"/>
              <a:gd name="connsiteX182" fmla="*/ 3291335 w 7467600"/>
              <a:gd name="connsiteY182" fmla="*/ 3767420 h 6858000"/>
              <a:gd name="connsiteX183" fmla="*/ 3390805 w 7467600"/>
              <a:gd name="connsiteY183" fmla="*/ 3937163 h 6858000"/>
              <a:gd name="connsiteX184" fmla="*/ 3579062 w 7467600"/>
              <a:gd name="connsiteY184" fmla="*/ 4359040 h 6858000"/>
              <a:gd name="connsiteX185" fmla="*/ 3467355 w 7467600"/>
              <a:gd name="connsiteY185" fmla="*/ 3988130 h 6858000"/>
              <a:gd name="connsiteX186" fmla="*/ 3310753 w 7467600"/>
              <a:gd name="connsiteY186" fmla="*/ 3787140 h 6858000"/>
              <a:gd name="connsiteX187" fmla="*/ 3291335 w 7467600"/>
              <a:gd name="connsiteY187" fmla="*/ 3767420 h 6858000"/>
              <a:gd name="connsiteX188" fmla="*/ 1635889 w 7467600"/>
              <a:gd name="connsiteY188" fmla="*/ 3709494 h 6858000"/>
              <a:gd name="connsiteX189" fmla="*/ 1634800 w 7467600"/>
              <a:gd name="connsiteY189" fmla="*/ 3731111 h 6858000"/>
              <a:gd name="connsiteX190" fmla="*/ 1635889 w 7467600"/>
              <a:gd name="connsiteY190" fmla="*/ 3709494 h 6858000"/>
              <a:gd name="connsiteX191" fmla="*/ 1510397 w 7467600"/>
              <a:gd name="connsiteY191" fmla="*/ 3684705 h 6858000"/>
              <a:gd name="connsiteX192" fmla="*/ 1146550 w 7467600"/>
              <a:gd name="connsiteY192" fmla="*/ 3802012 h 6858000"/>
              <a:gd name="connsiteX193" fmla="*/ 698834 w 7467600"/>
              <a:gd name="connsiteY193" fmla="*/ 3952272 h 6858000"/>
              <a:gd name="connsiteX194" fmla="*/ 34256 w 7467600"/>
              <a:gd name="connsiteY194" fmla="*/ 4347603 h 6858000"/>
              <a:gd name="connsiteX195" fmla="*/ 527241 w 7467600"/>
              <a:gd name="connsiteY195" fmla="*/ 4065078 h 6858000"/>
              <a:gd name="connsiteX196" fmla="*/ 1510397 w 7467600"/>
              <a:gd name="connsiteY196" fmla="*/ 3684705 h 6858000"/>
              <a:gd name="connsiteX197" fmla="*/ 1313114 w 7467600"/>
              <a:gd name="connsiteY197" fmla="*/ 3655216 h 6858000"/>
              <a:gd name="connsiteX198" fmla="*/ 1109304 w 7467600"/>
              <a:gd name="connsiteY198" fmla="*/ 3669030 h 6858000"/>
              <a:gd name="connsiteX199" fmla="*/ 8129 w 7467600"/>
              <a:gd name="connsiteY199" fmla="*/ 4330519 h 6858000"/>
              <a:gd name="connsiteX200" fmla="*/ 687572 w 7467600"/>
              <a:gd name="connsiteY200" fmla="*/ 3925629 h 6858000"/>
              <a:gd name="connsiteX201" fmla="*/ 1138365 w 7467600"/>
              <a:gd name="connsiteY201" fmla="*/ 3774515 h 6858000"/>
              <a:gd name="connsiteX202" fmla="*/ 1505579 w 7467600"/>
              <a:gd name="connsiteY202" fmla="*/ 3655526 h 6858000"/>
              <a:gd name="connsiteX203" fmla="*/ 1313114 w 7467600"/>
              <a:gd name="connsiteY203" fmla="*/ 3655216 h 6858000"/>
              <a:gd name="connsiteX204" fmla="*/ 3655073 w 7467600"/>
              <a:gd name="connsiteY204" fmla="*/ 3650884 h 6858000"/>
              <a:gd name="connsiteX205" fmla="*/ 3989938 w 7467600"/>
              <a:gd name="connsiteY205" fmla="*/ 3991685 h 6858000"/>
              <a:gd name="connsiteX206" fmla="*/ 4393907 w 7467600"/>
              <a:gd name="connsiteY206" fmla="*/ 4261258 h 6858000"/>
              <a:gd name="connsiteX207" fmla="*/ 4648051 w 7467600"/>
              <a:gd name="connsiteY207" fmla="*/ 4374051 h 6858000"/>
              <a:gd name="connsiteX208" fmla="*/ 4383389 w 7467600"/>
              <a:gd name="connsiteY208" fmla="*/ 4184369 h 6858000"/>
              <a:gd name="connsiteX209" fmla="*/ 4165508 w 7467600"/>
              <a:gd name="connsiteY209" fmla="*/ 4035196 h 6858000"/>
              <a:gd name="connsiteX210" fmla="*/ 4068162 w 7467600"/>
              <a:gd name="connsiteY210" fmla="*/ 3953394 h 6858000"/>
              <a:gd name="connsiteX211" fmla="*/ 3981416 w 7467600"/>
              <a:gd name="connsiteY211" fmla="*/ 3880482 h 6858000"/>
              <a:gd name="connsiteX212" fmla="*/ 3800147 w 7467600"/>
              <a:gd name="connsiteY212" fmla="*/ 3749872 h 6858000"/>
              <a:gd name="connsiteX213" fmla="*/ 3655073 w 7467600"/>
              <a:gd name="connsiteY213" fmla="*/ 3650884 h 6858000"/>
              <a:gd name="connsiteX214" fmla="*/ 3670252 w 7467600"/>
              <a:gd name="connsiteY214" fmla="*/ 3622798 h 6858000"/>
              <a:gd name="connsiteX215" fmla="*/ 3817258 w 7467600"/>
              <a:gd name="connsiteY215" fmla="*/ 3723577 h 6858000"/>
              <a:gd name="connsiteX216" fmla="*/ 4000461 w 7467600"/>
              <a:gd name="connsiteY216" fmla="*/ 3855966 h 6858000"/>
              <a:gd name="connsiteX217" fmla="*/ 4088180 w 7467600"/>
              <a:gd name="connsiteY217" fmla="*/ 3929774 h 6858000"/>
              <a:gd name="connsiteX218" fmla="*/ 4184555 w 7467600"/>
              <a:gd name="connsiteY218" fmla="*/ 4010683 h 6858000"/>
              <a:gd name="connsiteX219" fmla="*/ 4399563 w 7467600"/>
              <a:gd name="connsiteY219" fmla="*/ 4158106 h 6858000"/>
              <a:gd name="connsiteX220" fmla="*/ 4684469 w 7467600"/>
              <a:gd name="connsiteY220" fmla="*/ 4364680 h 6858000"/>
              <a:gd name="connsiteX221" fmla="*/ 4690271 w 7467600"/>
              <a:gd name="connsiteY221" fmla="*/ 4370034 h 6858000"/>
              <a:gd name="connsiteX222" fmla="*/ 4136093 w 7467600"/>
              <a:gd name="connsiteY222" fmla="*/ 3858466 h 6858000"/>
              <a:gd name="connsiteX223" fmla="*/ 3670252 w 7467600"/>
              <a:gd name="connsiteY223" fmla="*/ 3622798 h 6858000"/>
              <a:gd name="connsiteX224" fmla="*/ 4440129 w 7467600"/>
              <a:gd name="connsiteY224" fmla="*/ 3448571 h 6858000"/>
              <a:gd name="connsiteX225" fmla="*/ 4856525 w 7467600"/>
              <a:gd name="connsiteY225" fmla="*/ 3915351 h 6858000"/>
              <a:gd name="connsiteX226" fmla="*/ 5059055 w 7467600"/>
              <a:gd name="connsiteY226" fmla="*/ 4108918 h 6858000"/>
              <a:gd name="connsiteX227" fmla="*/ 5290070 w 7467600"/>
              <a:gd name="connsiteY227" fmla="*/ 4263619 h 6858000"/>
              <a:gd name="connsiteX228" fmla="*/ 4834991 w 7467600"/>
              <a:gd name="connsiteY228" fmla="*/ 3830985 h 6858000"/>
              <a:gd name="connsiteX229" fmla="*/ 4440129 w 7467600"/>
              <a:gd name="connsiteY229" fmla="*/ 3448571 h 6858000"/>
              <a:gd name="connsiteX230" fmla="*/ 4441737 w 7467600"/>
              <a:gd name="connsiteY230" fmla="*/ 3399734 h 6858000"/>
              <a:gd name="connsiteX231" fmla="*/ 4431236 w 7467600"/>
              <a:gd name="connsiteY231" fmla="*/ 3400954 h 6858000"/>
              <a:gd name="connsiteX232" fmla="*/ 4557150 w 7467600"/>
              <a:gd name="connsiteY232" fmla="*/ 3510023 h 6858000"/>
              <a:gd name="connsiteX233" fmla="*/ 4856936 w 7467600"/>
              <a:gd name="connsiteY233" fmla="*/ 3809146 h 6858000"/>
              <a:gd name="connsiteX234" fmla="*/ 5111996 w 7467600"/>
              <a:gd name="connsiteY234" fmla="*/ 4065759 h 6858000"/>
              <a:gd name="connsiteX235" fmla="*/ 5388878 w 7467600"/>
              <a:gd name="connsiteY235" fmla="*/ 4300185 h 6858000"/>
              <a:gd name="connsiteX236" fmla="*/ 5425556 w 7467600"/>
              <a:gd name="connsiteY236" fmla="*/ 4308967 h 6858000"/>
              <a:gd name="connsiteX237" fmla="*/ 4943646 w 7467600"/>
              <a:gd name="connsiteY237" fmla="*/ 3822916 h 6858000"/>
              <a:gd name="connsiteX238" fmla="*/ 4594837 w 7467600"/>
              <a:gd name="connsiteY238" fmla="*/ 3532274 h 6858000"/>
              <a:gd name="connsiteX239" fmla="*/ 4441737 w 7467600"/>
              <a:gd name="connsiteY239" fmla="*/ 3399734 h 6858000"/>
              <a:gd name="connsiteX240" fmla="*/ 5425834 w 7467600"/>
              <a:gd name="connsiteY240" fmla="*/ 3162785 h 6858000"/>
              <a:gd name="connsiteX241" fmla="*/ 5401644 w 7467600"/>
              <a:gd name="connsiteY241" fmla="*/ 3617847 h 6858000"/>
              <a:gd name="connsiteX242" fmla="*/ 5467256 w 7467600"/>
              <a:gd name="connsiteY242" fmla="*/ 4175494 h 6858000"/>
              <a:gd name="connsiteX243" fmla="*/ 5448069 w 7467600"/>
              <a:gd name="connsiteY243" fmla="*/ 3567554 h 6858000"/>
              <a:gd name="connsiteX244" fmla="*/ 5425834 w 7467600"/>
              <a:gd name="connsiteY244" fmla="*/ 3162785 h 6858000"/>
              <a:gd name="connsiteX245" fmla="*/ 1318687 w 7467600"/>
              <a:gd name="connsiteY245" fmla="*/ 3113840 h 6858000"/>
              <a:gd name="connsiteX246" fmla="*/ 1066793 w 7467600"/>
              <a:gd name="connsiteY246" fmla="*/ 3212171 h 6858000"/>
              <a:gd name="connsiteX247" fmla="*/ 993319 w 7467600"/>
              <a:gd name="connsiteY247" fmla="*/ 3247648 h 6858000"/>
              <a:gd name="connsiteX248" fmla="*/ 853081 w 7467600"/>
              <a:gd name="connsiteY248" fmla="*/ 3312410 h 6858000"/>
              <a:gd name="connsiteX249" fmla="*/ 805957 w 7467600"/>
              <a:gd name="connsiteY249" fmla="*/ 3330443 h 6858000"/>
              <a:gd name="connsiteX250" fmla="*/ 1318687 w 7467600"/>
              <a:gd name="connsiteY250" fmla="*/ 3113840 h 6858000"/>
              <a:gd name="connsiteX251" fmla="*/ 5453702 w 7467600"/>
              <a:gd name="connsiteY251" fmla="*/ 3090882 h 6858000"/>
              <a:gd name="connsiteX252" fmla="*/ 5480135 w 7467600"/>
              <a:gd name="connsiteY252" fmla="*/ 3565802 h 6858000"/>
              <a:gd name="connsiteX253" fmla="*/ 5499023 w 7467600"/>
              <a:gd name="connsiteY253" fmla="*/ 4166310 h 6858000"/>
              <a:gd name="connsiteX254" fmla="*/ 5547022 w 7467600"/>
              <a:gd name="connsiteY254" fmla="*/ 3607838 h 6858000"/>
              <a:gd name="connsiteX255" fmla="*/ 5515964 w 7467600"/>
              <a:gd name="connsiteY255" fmla="*/ 3378541 h 6858000"/>
              <a:gd name="connsiteX256" fmla="*/ 5453702 w 7467600"/>
              <a:gd name="connsiteY256" fmla="*/ 3090882 h 6858000"/>
              <a:gd name="connsiteX257" fmla="*/ 1238695 w 7467600"/>
              <a:gd name="connsiteY257" fmla="*/ 3076820 h 6858000"/>
              <a:gd name="connsiteX258" fmla="*/ 716371 w 7467600"/>
              <a:gd name="connsiteY258" fmla="*/ 3293249 h 6858000"/>
              <a:gd name="connsiteX259" fmla="*/ 579522 w 7467600"/>
              <a:gd name="connsiteY259" fmla="*/ 3371759 h 6858000"/>
              <a:gd name="connsiteX260" fmla="*/ 600288 w 7467600"/>
              <a:gd name="connsiteY260" fmla="*/ 3365555 h 6858000"/>
              <a:gd name="connsiteX261" fmla="*/ 840692 w 7467600"/>
              <a:gd name="connsiteY261" fmla="*/ 3284921 h 6858000"/>
              <a:gd name="connsiteX262" fmla="*/ 979248 w 7467600"/>
              <a:gd name="connsiteY262" fmla="*/ 3221003 h 6858000"/>
              <a:gd name="connsiteX263" fmla="*/ 1053282 w 7467600"/>
              <a:gd name="connsiteY263" fmla="*/ 3185247 h 6858000"/>
              <a:gd name="connsiteX264" fmla="*/ 1320603 w 7467600"/>
              <a:gd name="connsiteY264" fmla="*/ 3081281 h 6858000"/>
              <a:gd name="connsiteX265" fmla="*/ 1238695 w 7467600"/>
              <a:gd name="connsiteY265" fmla="*/ 3076820 h 6858000"/>
              <a:gd name="connsiteX266" fmla="*/ 5425627 w 7467600"/>
              <a:gd name="connsiteY266" fmla="*/ 2954192 h 6858000"/>
              <a:gd name="connsiteX267" fmla="*/ 5470770 w 7467600"/>
              <a:gd name="connsiteY267" fmla="*/ 3005435 h 6858000"/>
              <a:gd name="connsiteX268" fmla="*/ 5519779 w 7467600"/>
              <a:gd name="connsiteY268" fmla="*/ 4359223 h 6858000"/>
              <a:gd name="connsiteX269" fmla="*/ 5520293 w 7467600"/>
              <a:gd name="connsiteY269" fmla="*/ 4360602 h 6858000"/>
              <a:gd name="connsiteX270" fmla="*/ 5767221 w 7467600"/>
              <a:gd name="connsiteY270" fmla="*/ 4665564 h 6858000"/>
              <a:gd name="connsiteX271" fmla="*/ 6937169 w 7467600"/>
              <a:gd name="connsiteY271" fmla="*/ 4815941 h 6858000"/>
              <a:gd name="connsiteX272" fmla="*/ 6953922 w 7467600"/>
              <a:gd name="connsiteY272" fmla="*/ 4890068 h 6858000"/>
              <a:gd name="connsiteX273" fmla="*/ 6071359 w 7467600"/>
              <a:gd name="connsiteY273" fmla="*/ 4770770 h 6858000"/>
              <a:gd name="connsiteX274" fmla="*/ 6038839 w 7467600"/>
              <a:gd name="connsiteY274" fmla="*/ 4764474 h 6858000"/>
              <a:gd name="connsiteX275" fmla="*/ 6038706 w 7467600"/>
              <a:gd name="connsiteY275" fmla="*/ 4763847 h 6858000"/>
              <a:gd name="connsiteX276" fmla="*/ 6037784 w 7467600"/>
              <a:gd name="connsiteY276" fmla="*/ 4764270 h 6858000"/>
              <a:gd name="connsiteX277" fmla="*/ 6038839 w 7467600"/>
              <a:gd name="connsiteY277" fmla="*/ 4764474 h 6858000"/>
              <a:gd name="connsiteX278" fmla="*/ 6040338 w 7467600"/>
              <a:gd name="connsiteY278" fmla="*/ 4771418 h 6858000"/>
              <a:gd name="connsiteX279" fmla="*/ 6024488 w 7467600"/>
              <a:gd name="connsiteY279" fmla="*/ 4809903 h 6858000"/>
              <a:gd name="connsiteX280" fmla="*/ 5599771 w 7467600"/>
              <a:gd name="connsiteY280" fmla="*/ 5509652 h 6858000"/>
              <a:gd name="connsiteX281" fmla="*/ 5548843 w 7467600"/>
              <a:gd name="connsiteY281" fmla="*/ 5563845 h 6858000"/>
              <a:gd name="connsiteX282" fmla="*/ 5940952 w 7467600"/>
              <a:gd name="connsiteY282" fmla="*/ 6250028 h 6858000"/>
              <a:gd name="connsiteX283" fmla="*/ 6043441 w 7467600"/>
              <a:gd name="connsiteY283" fmla="*/ 6665847 h 6858000"/>
              <a:gd name="connsiteX284" fmla="*/ 6093432 w 7467600"/>
              <a:gd name="connsiteY284" fmla="*/ 6858000 h 6858000"/>
              <a:gd name="connsiteX285" fmla="*/ 6034344 w 7467600"/>
              <a:gd name="connsiteY285" fmla="*/ 6858000 h 6858000"/>
              <a:gd name="connsiteX286" fmla="*/ 6026679 w 7467600"/>
              <a:gd name="connsiteY286" fmla="*/ 6836959 h 6858000"/>
              <a:gd name="connsiteX287" fmla="*/ 5800441 w 7467600"/>
              <a:gd name="connsiteY287" fmla="*/ 6335286 h 6858000"/>
              <a:gd name="connsiteX288" fmla="*/ 5526562 w 7467600"/>
              <a:gd name="connsiteY288" fmla="*/ 5705388 h 6858000"/>
              <a:gd name="connsiteX289" fmla="*/ 5519640 w 7467600"/>
              <a:gd name="connsiteY289" fmla="*/ 5683774 h 6858000"/>
              <a:gd name="connsiteX290" fmla="*/ 5844559 w 7467600"/>
              <a:gd name="connsiteY290" fmla="*/ 6553349 h 6858000"/>
              <a:gd name="connsiteX291" fmla="*/ 5975994 w 7467600"/>
              <a:gd name="connsiteY291" fmla="*/ 6858000 h 6858000"/>
              <a:gd name="connsiteX292" fmla="*/ 5898547 w 7467600"/>
              <a:gd name="connsiteY292" fmla="*/ 6858000 h 6858000"/>
              <a:gd name="connsiteX293" fmla="*/ 5682041 w 7467600"/>
              <a:gd name="connsiteY293" fmla="*/ 6355860 h 6858000"/>
              <a:gd name="connsiteX294" fmla="*/ 5461758 w 7467600"/>
              <a:gd name="connsiteY294" fmla="*/ 5820220 h 6858000"/>
              <a:gd name="connsiteX295" fmla="*/ 5237282 w 7467600"/>
              <a:gd name="connsiteY295" fmla="*/ 6579086 h 6858000"/>
              <a:gd name="connsiteX296" fmla="*/ 5115009 w 7467600"/>
              <a:gd name="connsiteY296" fmla="*/ 6858000 h 6858000"/>
              <a:gd name="connsiteX297" fmla="*/ 5028074 w 7467600"/>
              <a:gd name="connsiteY297" fmla="*/ 6858000 h 6858000"/>
              <a:gd name="connsiteX298" fmla="*/ 5079508 w 7467600"/>
              <a:gd name="connsiteY298" fmla="*/ 6749074 h 6858000"/>
              <a:gd name="connsiteX299" fmla="*/ 5371846 w 7467600"/>
              <a:gd name="connsiteY299" fmla="*/ 5924413 h 6858000"/>
              <a:gd name="connsiteX300" fmla="*/ 5270512 w 7467600"/>
              <a:gd name="connsiteY300" fmla="*/ 6138975 h 6858000"/>
              <a:gd name="connsiteX301" fmla="*/ 5062409 w 7467600"/>
              <a:gd name="connsiteY301" fmla="*/ 6653544 h 6858000"/>
              <a:gd name="connsiteX302" fmla="*/ 5036628 w 7467600"/>
              <a:gd name="connsiteY302" fmla="*/ 6754247 h 6858000"/>
              <a:gd name="connsiteX303" fmla="*/ 5009112 w 7467600"/>
              <a:gd name="connsiteY303" fmla="*/ 6858000 h 6858000"/>
              <a:gd name="connsiteX304" fmla="*/ 4976679 w 7467600"/>
              <a:gd name="connsiteY304" fmla="*/ 6858000 h 6858000"/>
              <a:gd name="connsiteX305" fmla="*/ 5006537 w 7467600"/>
              <a:gd name="connsiteY305" fmla="*/ 6747068 h 6858000"/>
              <a:gd name="connsiteX306" fmla="*/ 5032723 w 7467600"/>
              <a:gd name="connsiteY306" fmla="*/ 6644957 h 6858000"/>
              <a:gd name="connsiteX307" fmla="*/ 5242949 w 7467600"/>
              <a:gd name="connsiteY307" fmla="*/ 6125175 h 6858000"/>
              <a:gd name="connsiteX308" fmla="*/ 5286321 w 7467600"/>
              <a:gd name="connsiteY308" fmla="*/ 6033555 h 6858000"/>
              <a:gd name="connsiteX309" fmla="*/ 5008210 w 7467600"/>
              <a:gd name="connsiteY309" fmla="*/ 6649194 h 6858000"/>
              <a:gd name="connsiteX310" fmla="*/ 4986321 w 7467600"/>
              <a:gd name="connsiteY310" fmla="*/ 6765687 h 6858000"/>
              <a:gd name="connsiteX311" fmla="*/ 4973474 w 7467600"/>
              <a:gd name="connsiteY311" fmla="*/ 6858000 h 6858000"/>
              <a:gd name="connsiteX312" fmla="*/ 4907178 w 7467600"/>
              <a:gd name="connsiteY312" fmla="*/ 6858000 h 6858000"/>
              <a:gd name="connsiteX313" fmla="*/ 4910810 w 7467600"/>
              <a:gd name="connsiteY313" fmla="*/ 6829660 h 6858000"/>
              <a:gd name="connsiteX314" fmla="*/ 4987461 w 7467600"/>
              <a:gd name="connsiteY314" fmla="*/ 6432994 h 6858000"/>
              <a:gd name="connsiteX315" fmla="*/ 5179262 w 7467600"/>
              <a:gd name="connsiteY315" fmla="*/ 6035044 h 6858000"/>
              <a:gd name="connsiteX316" fmla="*/ 4689678 w 7467600"/>
              <a:gd name="connsiteY316" fmla="*/ 6440241 h 6858000"/>
              <a:gd name="connsiteX317" fmla="*/ 4477543 w 7467600"/>
              <a:gd name="connsiteY317" fmla="*/ 6674836 h 6858000"/>
              <a:gd name="connsiteX318" fmla="*/ 4329957 w 7467600"/>
              <a:gd name="connsiteY318" fmla="*/ 6858000 h 6858000"/>
              <a:gd name="connsiteX319" fmla="*/ 4218595 w 7467600"/>
              <a:gd name="connsiteY319" fmla="*/ 6858000 h 6858000"/>
              <a:gd name="connsiteX320" fmla="*/ 4368888 w 7467600"/>
              <a:gd name="connsiteY320" fmla="*/ 6668412 h 6858000"/>
              <a:gd name="connsiteX321" fmla="*/ 4563091 w 7467600"/>
              <a:gd name="connsiteY321" fmla="*/ 6442508 h 6858000"/>
              <a:gd name="connsiteX322" fmla="*/ 5387324 w 7467600"/>
              <a:gd name="connsiteY322" fmla="*/ 5705830 h 6858000"/>
              <a:gd name="connsiteX323" fmla="*/ 5073620 w 7467600"/>
              <a:gd name="connsiteY323" fmla="*/ 5955437 h 6858000"/>
              <a:gd name="connsiteX324" fmla="*/ 4689789 w 7467600"/>
              <a:gd name="connsiteY324" fmla="*/ 6268382 h 6858000"/>
              <a:gd name="connsiteX325" fmla="*/ 4418722 w 7467600"/>
              <a:gd name="connsiteY325" fmla="*/ 6570886 h 6858000"/>
              <a:gd name="connsiteX326" fmla="*/ 4214944 w 7467600"/>
              <a:gd name="connsiteY326" fmla="*/ 6858000 h 6858000"/>
              <a:gd name="connsiteX327" fmla="*/ 4177898 w 7467600"/>
              <a:gd name="connsiteY327" fmla="*/ 6858000 h 6858000"/>
              <a:gd name="connsiteX328" fmla="*/ 4391597 w 7467600"/>
              <a:gd name="connsiteY328" fmla="*/ 6556370 h 6858000"/>
              <a:gd name="connsiteX329" fmla="*/ 4668889 w 7467600"/>
              <a:gd name="connsiteY329" fmla="*/ 6246399 h 6858000"/>
              <a:gd name="connsiteX330" fmla="*/ 5055427 w 7467600"/>
              <a:gd name="connsiteY330" fmla="*/ 5931476 h 6858000"/>
              <a:gd name="connsiteX331" fmla="*/ 5371814 w 7467600"/>
              <a:gd name="connsiteY331" fmla="*/ 5678975 h 6858000"/>
              <a:gd name="connsiteX332" fmla="*/ 4987918 w 7467600"/>
              <a:gd name="connsiteY332" fmla="*/ 5838701 h 6858000"/>
              <a:gd name="connsiteX333" fmla="*/ 4317146 w 7467600"/>
              <a:gd name="connsiteY333" fmla="*/ 6587716 h 6858000"/>
              <a:gd name="connsiteX334" fmla="*/ 4171627 w 7467600"/>
              <a:gd name="connsiteY334" fmla="*/ 6858000 h 6858000"/>
              <a:gd name="connsiteX335" fmla="*/ 4081585 w 7467600"/>
              <a:gd name="connsiteY335" fmla="*/ 6858000 h 6858000"/>
              <a:gd name="connsiteX336" fmla="*/ 4238603 w 7467600"/>
              <a:gd name="connsiteY336" fmla="*/ 6559341 h 6858000"/>
              <a:gd name="connsiteX337" fmla="*/ 4778333 w 7467600"/>
              <a:gd name="connsiteY337" fmla="*/ 5873626 h 6858000"/>
              <a:gd name="connsiteX338" fmla="*/ 5414185 w 7467600"/>
              <a:gd name="connsiteY338" fmla="*/ 5573882 h 6858000"/>
              <a:gd name="connsiteX339" fmla="*/ 5959648 w 7467600"/>
              <a:gd name="connsiteY339" fmla="*/ 4760797 h 6858000"/>
              <a:gd name="connsiteX340" fmla="*/ 5355019 w 7467600"/>
              <a:gd name="connsiteY340" fmla="*/ 4734672 h 6858000"/>
              <a:gd name="connsiteX341" fmla="*/ 5083565 w 7467600"/>
              <a:gd name="connsiteY341" fmla="*/ 5179121 h 6858000"/>
              <a:gd name="connsiteX342" fmla="*/ 4713577 w 7467600"/>
              <a:gd name="connsiteY342" fmla="*/ 5616803 h 6858000"/>
              <a:gd name="connsiteX343" fmla="*/ 3989559 w 7467600"/>
              <a:gd name="connsiteY343" fmla="*/ 6145945 h 6858000"/>
              <a:gd name="connsiteX344" fmla="*/ 3939824 w 7467600"/>
              <a:gd name="connsiteY344" fmla="*/ 6066900 h 6858000"/>
              <a:gd name="connsiteX345" fmla="*/ 4584537 w 7467600"/>
              <a:gd name="connsiteY345" fmla="*/ 5324826 h 6858000"/>
              <a:gd name="connsiteX346" fmla="*/ 5037105 w 7467600"/>
              <a:gd name="connsiteY346" fmla="*/ 5088765 h 6858000"/>
              <a:gd name="connsiteX347" fmla="*/ 5039930 w 7467600"/>
              <a:gd name="connsiteY347" fmla="*/ 5089585 h 6858000"/>
              <a:gd name="connsiteX348" fmla="*/ 5263764 w 7467600"/>
              <a:gd name="connsiteY348" fmla="*/ 4735525 h 6858000"/>
              <a:gd name="connsiteX349" fmla="*/ 4086300 w 7467600"/>
              <a:gd name="connsiteY349" fmla="*/ 4884599 h 6858000"/>
              <a:gd name="connsiteX350" fmla="*/ 4085485 w 7467600"/>
              <a:gd name="connsiteY350" fmla="*/ 4899070 h 6858000"/>
              <a:gd name="connsiteX351" fmla="*/ 3871915 w 7467600"/>
              <a:gd name="connsiteY351" fmla="*/ 5253645 h 6858000"/>
              <a:gd name="connsiteX352" fmla="*/ 3799374 w 7467600"/>
              <a:gd name="connsiteY352" fmla="*/ 5466127 h 6858000"/>
              <a:gd name="connsiteX353" fmla="*/ 3498850 w 7467600"/>
              <a:gd name="connsiteY353" fmla="*/ 6661888 h 6858000"/>
              <a:gd name="connsiteX354" fmla="*/ 3399216 w 7467600"/>
              <a:gd name="connsiteY354" fmla="*/ 6858000 h 6858000"/>
              <a:gd name="connsiteX355" fmla="*/ 3303688 w 7467600"/>
              <a:gd name="connsiteY355" fmla="*/ 6858000 h 6858000"/>
              <a:gd name="connsiteX356" fmla="*/ 3391774 w 7467600"/>
              <a:gd name="connsiteY356" fmla="*/ 6697181 h 6858000"/>
              <a:gd name="connsiteX357" fmla="*/ 3735540 w 7467600"/>
              <a:gd name="connsiteY357" fmla="*/ 5546923 h 6858000"/>
              <a:gd name="connsiteX358" fmla="*/ 3729438 w 7467600"/>
              <a:gd name="connsiteY358" fmla="*/ 5569058 h 6858000"/>
              <a:gd name="connsiteX359" fmla="*/ 3707782 w 7467600"/>
              <a:gd name="connsiteY359" fmla="*/ 5644908 h 6858000"/>
              <a:gd name="connsiteX360" fmla="*/ 3583827 w 7467600"/>
              <a:gd name="connsiteY360" fmla="*/ 6039215 h 6858000"/>
              <a:gd name="connsiteX361" fmla="*/ 3547861 w 7467600"/>
              <a:gd name="connsiteY361" fmla="*/ 6129609 h 6858000"/>
              <a:gd name="connsiteX362" fmla="*/ 3490905 w 7467600"/>
              <a:gd name="connsiteY362" fmla="*/ 6277660 h 6858000"/>
              <a:gd name="connsiteX363" fmla="*/ 3455859 w 7467600"/>
              <a:gd name="connsiteY363" fmla="*/ 6391301 h 6858000"/>
              <a:gd name="connsiteX364" fmla="*/ 3429112 w 7467600"/>
              <a:gd name="connsiteY364" fmla="*/ 6479469 h 6858000"/>
              <a:gd name="connsiteX365" fmla="*/ 3304862 w 7467600"/>
              <a:gd name="connsiteY365" fmla="*/ 6796476 h 6858000"/>
              <a:gd name="connsiteX366" fmla="*/ 3276071 w 7467600"/>
              <a:gd name="connsiteY366" fmla="*/ 6858000 h 6858000"/>
              <a:gd name="connsiteX367" fmla="*/ 3240805 w 7467600"/>
              <a:gd name="connsiteY367" fmla="*/ 6858000 h 6858000"/>
              <a:gd name="connsiteX368" fmla="*/ 3275917 w 7467600"/>
              <a:gd name="connsiteY368" fmla="*/ 6783192 h 6858000"/>
              <a:gd name="connsiteX369" fmla="*/ 3399358 w 7467600"/>
              <a:gd name="connsiteY369" fmla="*/ 6469011 h 6858000"/>
              <a:gd name="connsiteX370" fmla="*/ 3425650 w 7467600"/>
              <a:gd name="connsiteY370" fmla="*/ 6381333 h 6858000"/>
              <a:gd name="connsiteX371" fmla="*/ 3460661 w 7467600"/>
              <a:gd name="connsiteY371" fmla="*/ 6266763 h 6858000"/>
              <a:gd name="connsiteX372" fmla="*/ 3518021 w 7467600"/>
              <a:gd name="connsiteY372" fmla="*/ 6117298 h 6858000"/>
              <a:gd name="connsiteX373" fmla="*/ 3554035 w 7467600"/>
              <a:gd name="connsiteY373" fmla="*/ 6027832 h 6858000"/>
              <a:gd name="connsiteX374" fmla="*/ 3677174 w 7467600"/>
              <a:gd name="connsiteY374" fmla="*/ 5636351 h 6858000"/>
              <a:gd name="connsiteX375" fmla="*/ 3698819 w 7467600"/>
              <a:gd name="connsiteY375" fmla="*/ 5560503 h 6858000"/>
              <a:gd name="connsiteX376" fmla="*/ 3702094 w 7467600"/>
              <a:gd name="connsiteY376" fmla="*/ 5549194 h 6858000"/>
              <a:gd name="connsiteX377" fmla="*/ 3398355 w 7467600"/>
              <a:gd name="connsiteY377" fmla="*/ 6094603 h 6858000"/>
              <a:gd name="connsiteX378" fmla="*/ 3193941 w 7467600"/>
              <a:gd name="connsiteY378" fmla="*/ 6798775 h 6858000"/>
              <a:gd name="connsiteX379" fmla="*/ 3184140 w 7467600"/>
              <a:gd name="connsiteY379" fmla="*/ 6858000 h 6858000"/>
              <a:gd name="connsiteX380" fmla="*/ 3099978 w 7467600"/>
              <a:gd name="connsiteY380" fmla="*/ 6858000 h 6858000"/>
              <a:gd name="connsiteX381" fmla="*/ 3101556 w 7467600"/>
              <a:gd name="connsiteY381" fmla="*/ 6843337 h 6858000"/>
              <a:gd name="connsiteX382" fmla="*/ 3370162 w 7467600"/>
              <a:gd name="connsiteY382" fmla="*/ 5785550 h 6858000"/>
              <a:gd name="connsiteX383" fmla="*/ 3746477 w 7467600"/>
              <a:gd name="connsiteY383" fmla="*/ 5377889 h 6858000"/>
              <a:gd name="connsiteX384" fmla="*/ 3863399 w 7467600"/>
              <a:gd name="connsiteY384" fmla="*/ 5087257 h 6858000"/>
              <a:gd name="connsiteX385" fmla="*/ 3968712 w 7467600"/>
              <a:gd name="connsiteY385" fmla="*/ 4913989 h 6858000"/>
              <a:gd name="connsiteX386" fmla="*/ 2792390 w 7467600"/>
              <a:gd name="connsiteY386" fmla="*/ 5382974 h 6858000"/>
              <a:gd name="connsiteX387" fmla="*/ 2714982 w 7467600"/>
              <a:gd name="connsiteY387" fmla="*/ 5427051 h 6858000"/>
              <a:gd name="connsiteX388" fmla="*/ 2813361 w 7467600"/>
              <a:gd name="connsiteY388" fmla="*/ 6023912 h 6858000"/>
              <a:gd name="connsiteX389" fmla="*/ 2688430 w 7467600"/>
              <a:gd name="connsiteY389" fmla="*/ 6801564 h 6858000"/>
              <a:gd name="connsiteX390" fmla="*/ 2629626 w 7467600"/>
              <a:gd name="connsiteY390" fmla="*/ 6763394 h 6858000"/>
              <a:gd name="connsiteX391" fmla="*/ 2565328 w 7467600"/>
              <a:gd name="connsiteY391" fmla="*/ 5516399 h 6858000"/>
              <a:gd name="connsiteX392" fmla="*/ 1922999 w 7467600"/>
              <a:gd name="connsiteY392" fmla="*/ 5980343 h 6858000"/>
              <a:gd name="connsiteX393" fmla="*/ 1950261 w 7467600"/>
              <a:gd name="connsiteY393" fmla="*/ 6405858 h 6858000"/>
              <a:gd name="connsiteX394" fmla="*/ 2365554 w 7467600"/>
              <a:gd name="connsiteY394" fmla="*/ 6759107 h 6858000"/>
              <a:gd name="connsiteX395" fmla="*/ 2424142 w 7467600"/>
              <a:gd name="connsiteY395" fmla="*/ 6858000 h 6858000"/>
              <a:gd name="connsiteX396" fmla="*/ 2395994 w 7467600"/>
              <a:gd name="connsiteY396" fmla="*/ 6858000 h 6858000"/>
              <a:gd name="connsiteX397" fmla="*/ 2392863 w 7467600"/>
              <a:gd name="connsiteY397" fmla="*/ 6852964 h 6858000"/>
              <a:gd name="connsiteX398" fmla="*/ 2017589 w 7467600"/>
              <a:gd name="connsiteY398" fmla="*/ 6493982 h 6858000"/>
              <a:gd name="connsiteX399" fmla="*/ 2147336 w 7467600"/>
              <a:gd name="connsiteY399" fmla="*/ 6594052 h 6858000"/>
              <a:gd name="connsiteX400" fmla="*/ 2207047 w 7467600"/>
              <a:gd name="connsiteY400" fmla="*/ 6654540 h 6858000"/>
              <a:gd name="connsiteX401" fmla="*/ 2299106 w 7467600"/>
              <a:gd name="connsiteY401" fmla="*/ 6778931 h 6858000"/>
              <a:gd name="connsiteX402" fmla="*/ 2314430 w 7467600"/>
              <a:gd name="connsiteY402" fmla="*/ 6801144 h 6858000"/>
              <a:gd name="connsiteX403" fmla="*/ 2352406 w 7467600"/>
              <a:gd name="connsiteY403" fmla="*/ 6858000 h 6858000"/>
              <a:gd name="connsiteX404" fmla="*/ 2314492 w 7467600"/>
              <a:gd name="connsiteY404" fmla="*/ 6858000 h 6858000"/>
              <a:gd name="connsiteX405" fmla="*/ 2288095 w 7467600"/>
              <a:gd name="connsiteY405" fmla="*/ 6818030 h 6858000"/>
              <a:gd name="connsiteX406" fmla="*/ 2272768 w 7467600"/>
              <a:gd name="connsiteY406" fmla="*/ 6795822 h 6858000"/>
              <a:gd name="connsiteX407" fmla="*/ 2182715 w 7467600"/>
              <a:gd name="connsiteY407" fmla="*/ 6675071 h 6858000"/>
              <a:gd name="connsiteX408" fmla="*/ 2032061 w 7467600"/>
              <a:gd name="connsiteY408" fmla="*/ 6541380 h 6858000"/>
              <a:gd name="connsiteX409" fmla="*/ 2257220 w 7467600"/>
              <a:gd name="connsiteY409" fmla="*/ 6826257 h 6858000"/>
              <a:gd name="connsiteX410" fmla="*/ 2281324 w 7467600"/>
              <a:gd name="connsiteY410" fmla="*/ 6858000 h 6858000"/>
              <a:gd name="connsiteX411" fmla="*/ 2242860 w 7467600"/>
              <a:gd name="connsiteY411" fmla="*/ 6858000 h 6858000"/>
              <a:gd name="connsiteX412" fmla="*/ 2232818 w 7467600"/>
              <a:gd name="connsiteY412" fmla="*/ 6844926 h 6858000"/>
              <a:gd name="connsiteX413" fmla="*/ 1990172 w 7467600"/>
              <a:gd name="connsiteY413" fmla="*/ 6542121 h 6858000"/>
              <a:gd name="connsiteX414" fmla="*/ 2124090 w 7467600"/>
              <a:gd name="connsiteY414" fmla="*/ 6761017 h 6858000"/>
              <a:gd name="connsiteX415" fmla="*/ 2200380 w 7467600"/>
              <a:gd name="connsiteY415" fmla="*/ 6858000 h 6858000"/>
              <a:gd name="connsiteX416" fmla="*/ 2147507 w 7467600"/>
              <a:gd name="connsiteY416" fmla="*/ 6858000 h 6858000"/>
              <a:gd name="connsiteX417" fmla="*/ 2070668 w 7467600"/>
              <a:gd name="connsiteY417" fmla="*/ 6761520 h 6858000"/>
              <a:gd name="connsiteX418" fmla="*/ 1975142 w 7467600"/>
              <a:gd name="connsiteY418" fmla="*/ 6585570 h 6858000"/>
              <a:gd name="connsiteX419" fmla="*/ 2050035 w 7467600"/>
              <a:gd name="connsiteY419" fmla="*/ 6813345 h 6858000"/>
              <a:gd name="connsiteX420" fmla="*/ 2063025 w 7467600"/>
              <a:gd name="connsiteY420" fmla="*/ 6858000 h 6858000"/>
              <a:gd name="connsiteX421" fmla="*/ 2021675 w 7467600"/>
              <a:gd name="connsiteY421" fmla="*/ 6858000 h 6858000"/>
              <a:gd name="connsiteX422" fmla="*/ 2019308 w 7467600"/>
              <a:gd name="connsiteY422" fmla="*/ 6847118 h 6858000"/>
              <a:gd name="connsiteX423" fmla="*/ 1938835 w 7467600"/>
              <a:gd name="connsiteY423" fmla="*/ 6551160 h 6858000"/>
              <a:gd name="connsiteX424" fmla="*/ 1953230 w 7467600"/>
              <a:gd name="connsiteY424" fmla="*/ 6759699 h 6858000"/>
              <a:gd name="connsiteX425" fmla="*/ 1956763 w 7467600"/>
              <a:gd name="connsiteY425" fmla="*/ 6778191 h 6858000"/>
              <a:gd name="connsiteX426" fmla="*/ 1967925 w 7467600"/>
              <a:gd name="connsiteY426" fmla="*/ 6858000 h 6858000"/>
              <a:gd name="connsiteX427" fmla="*/ 1936622 w 7467600"/>
              <a:gd name="connsiteY427" fmla="*/ 6858000 h 6858000"/>
              <a:gd name="connsiteX428" fmla="*/ 1926261 w 7467600"/>
              <a:gd name="connsiteY428" fmla="*/ 6784064 h 6858000"/>
              <a:gd name="connsiteX429" fmla="*/ 1922724 w 7467600"/>
              <a:gd name="connsiteY429" fmla="*/ 6765577 h 6858000"/>
              <a:gd name="connsiteX430" fmla="*/ 1904650 w 7467600"/>
              <a:gd name="connsiteY430" fmla="*/ 6639616 h 6858000"/>
              <a:gd name="connsiteX431" fmla="*/ 1885273 w 7467600"/>
              <a:gd name="connsiteY431" fmla="*/ 6858000 h 6858000"/>
              <a:gd name="connsiteX432" fmla="*/ 1854363 w 7467600"/>
              <a:gd name="connsiteY432" fmla="*/ 6858000 h 6858000"/>
              <a:gd name="connsiteX433" fmla="*/ 1880391 w 7467600"/>
              <a:gd name="connsiteY433" fmla="*/ 6603796 h 6858000"/>
              <a:gd name="connsiteX434" fmla="*/ 1818273 w 7467600"/>
              <a:gd name="connsiteY434" fmla="*/ 6715729 h 6858000"/>
              <a:gd name="connsiteX435" fmla="*/ 1794691 w 7467600"/>
              <a:gd name="connsiteY435" fmla="*/ 6843239 h 6858000"/>
              <a:gd name="connsiteX436" fmla="*/ 1794914 w 7467600"/>
              <a:gd name="connsiteY436" fmla="*/ 6858000 h 6858000"/>
              <a:gd name="connsiteX437" fmla="*/ 1746128 w 7467600"/>
              <a:gd name="connsiteY437" fmla="*/ 6858000 h 6858000"/>
              <a:gd name="connsiteX438" fmla="*/ 1753934 w 7467600"/>
              <a:gd name="connsiteY438" fmla="*/ 6724796 h 6858000"/>
              <a:gd name="connsiteX439" fmla="*/ 1792053 w 7467600"/>
              <a:gd name="connsiteY439" fmla="*/ 6572396 h 6858000"/>
              <a:gd name="connsiteX440" fmla="*/ 1862248 w 7467600"/>
              <a:gd name="connsiteY440" fmla="*/ 6266397 h 6858000"/>
              <a:gd name="connsiteX441" fmla="*/ 1862250 w 7467600"/>
              <a:gd name="connsiteY441" fmla="*/ 6033531 h 6858000"/>
              <a:gd name="connsiteX442" fmla="*/ 1211999 w 7467600"/>
              <a:gd name="connsiteY442" fmla="*/ 6683610 h 6858000"/>
              <a:gd name="connsiteX443" fmla="*/ 1213266 w 7467600"/>
              <a:gd name="connsiteY443" fmla="*/ 6691947 h 6858000"/>
              <a:gd name="connsiteX444" fmla="*/ 1203370 w 7467600"/>
              <a:gd name="connsiteY444" fmla="*/ 6850676 h 6858000"/>
              <a:gd name="connsiteX445" fmla="*/ 1203671 w 7467600"/>
              <a:gd name="connsiteY445" fmla="*/ 6858000 h 6858000"/>
              <a:gd name="connsiteX446" fmla="*/ 1143180 w 7467600"/>
              <a:gd name="connsiteY446" fmla="*/ 6858000 h 6858000"/>
              <a:gd name="connsiteX447" fmla="*/ 1142176 w 7467600"/>
              <a:gd name="connsiteY447" fmla="*/ 6766045 h 6858000"/>
              <a:gd name="connsiteX448" fmla="*/ 1067484 w 7467600"/>
              <a:gd name="connsiteY448" fmla="*/ 6858000 h 6858000"/>
              <a:gd name="connsiteX449" fmla="*/ 953928 w 7467600"/>
              <a:gd name="connsiteY449" fmla="*/ 6858000 h 6858000"/>
              <a:gd name="connsiteX450" fmla="*/ 959715 w 7467600"/>
              <a:gd name="connsiteY450" fmla="*/ 6850185 h 6858000"/>
              <a:gd name="connsiteX451" fmla="*/ 1483788 w 7467600"/>
              <a:gd name="connsiteY451" fmla="*/ 6259174 h 6858000"/>
              <a:gd name="connsiteX452" fmla="*/ 1100671 w 7467600"/>
              <a:gd name="connsiteY452" fmla="*/ 6252137 h 6858000"/>
              <a:gd name="connsiteX453" fmla="*/ 1090144 w 7467600"/>
              <a:gd name="connsiteY453" fmla="*/ 6256748 h 6858000"/>
              <a:gd name="connsiteX454" fmla="*/ 1095872 w 7467600"/>
              <a:gd name="connsiteY454" fmla="*/ 6271892 h 6858000"/>
              <a:gd name="connsiteX455" fmla="*/ 262785 w 7467600"/>
              <a:gd name="connsiteY455" fmla="*/ 6845450 h 6858000"/>
              <a:gd name="connsiteX456" fmla="*/ 209968 w 7467600"/>
              <a:gd name="connsiteY456" fmla="*/ 6770713 h 6858000"/>
              <a:gd name="connsiteX457" fmla="*/ 873460 w 7467600"/>
              <a:gd name="connsiteY457" fmla="*/ 6253768 h 6858000"/>
              <a:gd name="connsiteX458" fmla="*/ 192686 w 7467600"/>
              <a:gd name="connsiteY458" fmla="*/ 5849257 h 6858000"/>
              <a:gd name="connsiteX459" fmla="*/ 4696 w 7467600"/>
              <a:gd name="connsiteY459" fmla="*/ 5697668 h 6858000"/>
              <a:gd name="connsiteX460" fmla="*/ 0 w 7467600"/>
              <a:gd name="connsiteY460" fmla="*/ 5689984 h 6858000"/>
              <a:gd name="connsiteX461" fmla="*/ 0 w 7467600"/>
              <a:gd name="connsiteY461" fmla="*/ 5513472 h 6858000"/>
              <a:gd name="connsiteX462" fmla="*/ 174101 w 7467600"/>
              <a:gd name="connsiteY462" fmla="*/ 5620277 h 6858000"/>
              <a:gd name="connsiteX463" fmla="*/ 891800 w 7467600"/>
              <a:gd name="connsiteY463" fmla="*/ 6036935 h 6858000"/>
              <a:gd name="connsiteX464" fmla="*/ 1072219 w 7467600"/>
              <a:gd name="connsiteY464" fmla="*/ 6169443 h 6858000"/>
              <a:gd name="connsiteX465" fmla="*/ 1074117 w 7467600"/>
              <a:gd name="connsiteY465" fmla="*/ 6170301 h 6858000"/>
              <a:gd name="connsiteX466" fmla="*/ 1083114 w 7467600"/>
              <a:gd name="connsiteY466" fmla="*/ 6174131 h 6858000"/>
              <a:gd name="connsiteX467" fmla="*/ 1543010 w 7467600"/>
              <a:gd name="connsiteY467" fmla="*/ 6191140 h 6858000"/>
              <a:gd name="connsiteX468" fmla="*/ 1551080 w 7467600"/>
              <a:gd name="connsiteY468" fmla="*/ 6195006 h 6858000"/>
              <a:gd name="connsiteX469" fmla="*/ 2345443 w 7467600"/>
              <a:gd name="connsiteY469" fmla="*/ 5549882 h 6858000"/>
              <a:gd name="connsiteX470" fmla="*/ 1721499 w 7467600"/>
              <a:gd name="connsiteY470" fmla="*/ 5599969 h 6858000"/>
              <a:gd name="connsiteX471" fmla="*/ 767716 w 7467600"/>
              <a:gd name="connsiteY471" fmla="*/ 5472768 h 6858000"/>
              <a:gd name="connsiteX472" fmla="*/ 722147 w 7467600"/>
              <a:gd name="connsiteY472" fmla="*/ 5393091 h 6858000"/>
              <a:gd name="connsiteX473" fmla="*/ 1485552 w 7467600"/>
              <a:gd name="connsiteY473" fmla="*/ 5313202 h 6858000"/>
              <a:gd name="connsiteX474" fmla="*/ 2143004 w 7467600"/>
              <a:gd name="connsiteY474" fmla="*/ 5402420 h 6858000"/>
              <a:gd name="connsiteX475" fmla="*/ 1933391 w 7467600"/>
              <a:gd name="connsiteY475" fmla="*/ 5156971 h 6858000"/>
              <a:gd name="connsiteX476" fmla="*/ 1827118 w 7467600"/>
              <a:gd name="connsiteY476" fmla="*/ 4968410 h 6858000"/>
              <a:gd name="connsiteX477" fmla="*/ 1837349 w 7467600"/>
              <a:gd name="connsiteY477" fmla="*/ 4956357 h 6858000"/>
              <a:gd name="connsiteX478" fmla="*/ 2162835 w 7467600"/>
              <a:gd name="connsiteY478" fmla="*/ 5187853 h 6858000"/>
              <a:gd name="connsiteX479" fmla="*/ 2257167 w 7467600"/>
              <a:gd name="connsiteY479" fmla="*/ 5462123 h 6858000"/>
              <a:gd name="connsiteX480" fmla="*/ 2261598 w 7467600"/>
              <a:gd name="connsiteY480" fmla="*/ 5467998 h 6858000"/>
              <a:gd name="connsiteX481" fmla="*/ 2437177 w 7467600"/>
              <a:gd name="connsiteY481" fmla="*/ 5479608 h 6858000"/>
              <a:gd name="connsiteX482" fmla="*/ 2445247 w 7467600"/>
              <a:gd name="connsiteY482" fmla="*/ 5483476 h 6858000"/>
              <a:gd name="connsiteX483" fmla="*/ 2743626 w 7467600"/>
              <a:gd name="connsiteY483" fmla="*/ 5304819 h 6858000"/>
              <a:gd name="connsiteX484" fmla="*/ 3048102 w 7467600"/>
              <a:gd name="connsiteY484" fmla="*/ 5150595 h 6858000"/>
              <a:gd name="connsiteX485" fmla="*/ 1799414 w 7467600"/>
              <a:gd name="connsiteY485" fmla="*/ 4694732 h 6858000"/>
              <a:gd name="connsiteX486" fmla="*/ 1771735 w 7467600"/>
              <a:gd name="connsiteY486" fmla="*/ 4619929 h 6858000"/>
              <a:gd name="connsiteX487" fmla="*/ 3104273 w 7467600"/>
              <a:gd name="connsiteY487" fmla="*/ 5076159 h 6858000"/>
              <a:gd name="connsiteX488" fmla="*/ 3113245 w 7467600"/>
              <a:gd name="connsiteY488" fmla="*/ 5090705 h 6858000"/>
              <a:gd name="connsiteX489" fmla="*/ 3126294 w 7467600"/>
              <a:gd name="connsiteY489" fmla="*/ 5114400 h 6858000"/>
              <a:gd name="connsiteX490" fmla="*/ 3937433 w 7467600"/>
              <a:gd name="connsiteY490" fmla="*/ 4830473 h 6858000"/>
              <a:gd name="connsiteX491" fmla="*/ 3590475 w 7467600"/>
              <a:gd name="connsiteY491" fmla="*/ 4597974 h 6858000"/>
              <a:gd name="connsiteX492" fmla="*/ 3100264 w 7467600"/>
              <a:gd name="connsiteY492" fmla="*/ 4579845 h 6858000"/>
              <a:gd name="connsiteX493" fmla="*/ 2183576 w 7467600"/>
              <a:gd name="connsiteY493" fmla="*/ 4227150 h 6858000"/>
              <a:gd name="connsiteX494" fmla="*/ 2151029 w 7467600"/>
              <a:gd name="connsiteY494" fmla="*/ 4146947 h 6858000"/>
              <a:gd name="connsiteX495" fmla="*/ 3563434 w 7467600"/>
              <a:gd name="connsiteY495" fmla="*/ 4469115 h 6858000"/>
              <a:gd name="connsiteX496" fmla="*/ 3177952 w 7467600"/>
              <a:gd name="connsiteY496" fmla="*/ 3657386 h 6858000"/>
              <a:gd name="connsiteX497" fmla="*/ 3189263 w 7467600"/>
              <a:gd name="connsiteY497" fmla="*/ 3625726 h 6858000"/>
              <a:gd name="connsiteX498" fmla="*/ 3560912 w 7467600"/>
              <a:gd name="connsiteY498" fmla="*/ 4079863 h 6858000"/>
              <a:gd name="connsiteX499" fmla="*/ 3626636 w 7467600"/>
              <a:gd name="connsiteY499" fmla="*/ 4512230 h 6858000"/>
              <a:gd name="connsiteX500" fmla="*/ 3653088 w 7467600"/>
              <a:gd name="connsiteY500" fmla="*/ 4521417 h 6858000"/>
              <a:gd name="connsiteX501" fmla="*/ 3988128 w 7467600"/>
              <a:gd name="connsiteY501" fmla="*/ 4817267 h 6858000"/>
              <a:gd name="connsiteX502" fmla="*/ 4830582 w 7467600"/>
              <a:gd name="connsiteY502" fmla="*/ 4676000 h 6858000"/>
              <a:gd name="connsiteX503" fmla="*/ 4830100 w 7467600"/>
              <a:gd name="connsiteY503" fmla="*/ 4675554 h 6858000"/>
              <a:gd name="connsiteX504" fmla="*/ 4036318 w 7467600"/>
              <a:gd name="connsiteY504" fmla="*/ 4147013 h 6858000"/>
              <a:gd name="connsiteX505" fmla="*/ 3432098 w 7467600"/>
              <a:gd name="connsiteY505" fmla="*/ 3537312 h 6858000"/>
              <a:gd name="connsiteX506" fmla="*/ 3446761 w 7467600"/>
              <a:gd name="connsiteY506" fmla="*/ 3461278 h 6858000"/>
              <a:gd name="connsiteX507" fmla="*/ 4419733 w 7467600"/>
              <a:gd name="connsiteY507" fmla="*/ 3963555 h 6858000"/>
              <a:gd name="connsiteX508" fmla="*/ 4781371 w 7467600"/>
              <a:gd name="connsiteY508" fmla="*/ 4458604 h 6858000"/>
              <a:gd name="connsiteX509" fmla="*/ 4780440 w 7467600"/>
              <a:gd name="connsiteY509" fmla="*/ 4470290 h 6858000"/>
              <a:gd name="connsiteX510" fmla="*/ 4898954 w 7467600"/>
              <a:gd name="connsiteY510" fmla="*/ 4662092 h 6858000"/>
              <a:gd name="connsiteX511" fmla="*/ 4900699 w 7467600"/>
              <a:gd name="connsiteY511" fmla="*/ 4670867 h 6858000"/>
              <a:gd name="connsiteX512" fmla="*/ 5714511 w 7467600"/>
              <a:gd name="connsiteY512" fmla="*/ 4663483 h 6858000"/>
              <a:gd name="connsiteX513" fmla="*/ 5464793 w 7467600"/>
              <a:gd name="connsiteY513" fmla="*/ 4393556 h 6858000"/>
              <a:gd name="connsiteX514" fmla="*/ 5461897 w 7467600"/>
              <a:gd name="connsiteY514" fmla="*/ 4390879 h 6858000"/>
              <a:gd name="connsiteX515" fmla="*/ 4294126 w 7467600"/>
              <a:gd name="connsiteY515" fmla="*/ 3303048 h 6858000"/>
              <a:gd name="connsiteX516" fmla="*/ 4305321 w 7467600"/>
              <a:gd name="connsiteY516" fmla="*/ 3256953 h 6858000"/>
              <a:gd name="connsiteX517" fmla="*/ 4949299 w 7467600"/>
              <a:gd name="connsiteY517" fmla="*/ 3766336 h 6858000"/>
              <a:gd name="connsiteX518" fmla="*/ 5291452 w 7467600"/>
              <a:gd name="connsiteY518" fmla="*/ 4076801 h 6858000"/>
              <a:gd name="connsiteX519" fmla="*/ 5434998 w 7467600"/>
              <a:gd name="connsiteY519" fmla="*/ 4254100 h 6858000"/>
              <a:gd name="connsiteX520" fmla="*/ 5351015 w 7467600"/>
              <a:gd name="connsiteY520" fmla="*/ 3760989 h 6858000"/>
              <a:gd name="connsiteX521" fmla="*/ 5413780 w 7467600"/>
              <a:gd name="connsiteY521" fmla="*/ 2966265 h 6858000"/>
              <a:gd name="connsiteX522" fmla="*/ 5425627 w 7467600"/>
              <a:gd name="connsiteY522" fmla="*/ 2954192 h 6858000"/>
              <a:gd name="connsiteX523" fmla="*/ 6604735 w 7467600"/>
              <a:gd name="connsiteY523" fmla="*/ 2041381 h 6858000"/>
              <a:gd name="connsiteX524" fmla="*/ 7204487 w 7467600"/>
              <a:gd name="connsiteY524" fmla="*/ 2742112 h 6858000"/>
              <a:gd name="connsiteX525" fmla="*/ 7131592 w 7467600"/>
              <a:gd name="connsiteY525" fmla="*/ 2672096 h 6858000"/>
              <a:gd name="connsiteX526" fmla="*/ 6996344 w 7467600"/>
              <a:gd name="connsiteY526" fmla="*/ 2518310 h 6858000"/>
              <a:gd name="connsiteX527" fmla="*/ 6735495 w 7467600"/>
              <a:gd name="connsiteY527" fmla="*/ 2196890 h 6858000"/>
              <a:gd name="connsiteX528" fmla="*/ 6721901 w 7467600"/>
              <a:gd name="connsiteY528" fmla="*/ 2179274 h 6858000"/>
              <a:gd name="connsiteX529" fmla="*/ 6604735 w 7467600"/>
              <a:gd name="connsiteY529" fmla="*/ 2041381 h 6858000"/>
              <a:gd name="connsiteX530" fmla="*/ 6591670 w 7467600"/>
              <a:gd name="connsiteY530" fmla="*/ 1988277 h 6858000"/>
              <a:gd name="connsiteX531" fmla="*/ 6747349 w 7467600"/>
              <a:gd name="connsiteY531" fmla="*/ 2160069 h 6858000"/>
              <a:gd name="connsiteX532" fmla="*/ 6760943 w 7467600"/>
              <a:gd name="connsiteY532" fmla="*/ 2177686 h 6858000"/>
              <a:gd name="connsiteX533" fmla="*/ 7021065 w 7467600"/>
              <a:gd name="connsiteY533" fmla="*/ 2498102 h 6858000"/>
              <a:gd name="connsiteX534" fmla="*/ 7155223 w 7467600"/>
              <a:gd name="connsiteY534" fmla="*/ 2650386 h 6858000"/>
              <a:gd name="connsiteX535" fmla="*/ 7203167 w 7467600"/>
              <a:gd name="connsiteY535" fmla="*/ 2697288 h 6858000"/>
              <a:gd name="connsiteX536" fmla="*/ 6937703 w 7467600"/>
              <a:gd name="connsiteY536" fmla="*/ 2321981 h 6858000"/>
              <a:gd name="connsiteX537" fmla="*/ 6591670 w 7467600"/>
              <a:gd name="connsiteY537" fmla="*/ 1988277 h 6858000"/>
              <a:gd name="connsiteX538" fmla="*/ 5798671 w 7467600"/>
              <a:gd name="connsiteY538" fmla="*/ 1981601 h 6858000"/>
              <a:gd name="connsiteX539" fmla="*/ 5754709 w 7467600"/>
              <a:gd name="connsiteY539" fmla="*/ 2071454 h 6858000"/>
              <a:gd name="connsiteX540" fmla="*/ 5763044 w 7467600"/>
              <a:gd name="connsiteY540" fmla="*/ 2842206 h 6858000"/>
              <a:gd name="connsiteX541" fmla="*/ 5764974 w 7467600"/>
              <a:gd name="connsiteY541" fmla="*/ 2799609 h 6858000"/>
              <a:gd name="connsiteX542" fmla="*/ 5767665 w 7467600"/>
              <a:gd name="connsiteY542" fmla="*/ 2666409 h 6858000"/>
              <a:gd name="connsiteX543" fmla="*/ 5763055 w 7467600"/>
              <a:gd name="connsiteY543" fmla="*/ 2579705 h 6858000"/>
              <a:gd name="connsiteX544" fmla="*/ 5758079 w 7467600"/>
              <a:gd name="connsiteY544" fmla="*/ 2492508 h 6858000"/>
              <a:gd name="connsiteX545" fmla="*/ 5779325 w 7467600"/>
              <a:gd name="connsiteY545" fmla="*/ 2197069 h 6858000"/>
              <a:gd name="connsiteX546" fmla="*/ 5798671 w 7467600"/>
              <a:gd name="connsiteY546" fmla="*/ 1981601 h 6858000"/>
              <a:gd name="connsiteX547" fmla="*/ 5829202 w 7467600"/>
              <a:gd name="connsiteY547" fmla="*/ 1971679 h 6858000"/>
              <a:gd name="connsiteX548" fmla="*/ 5809558 w 7467600"/>
              <a:gd name="connsiteY548" fmla="*/ 2198043 h 6858000"/>
              <a:gd name="connsiteX549" fmla="*/ 5788653 w 7467600"/>
              <a:gd name="connsiteY549" fmla="*/ 2489430 h 6858000"/>
              <a:gd name="connsiteX550" fmla="*/ 5793439 w 7467600"/>
              <a:gd name="connsiteY550" fmla="*/ 2575235 h 6858000"/>
              <a:gd name="connsiteX551" fmla="*/ 5796837 w 7467600"/>
              <a:gd name="connsiteY551" fmla="*/ 2637633 h 6858000"/>
              <a:gd name="connsiteX552" fmla="*/ 5818614 w 7467600"/>
              <a:gd name="connsiteY552" fmla="*/ 2473055 h 6858000"/>
              <a:gd name="connsiteX553" fmla="*/ 5829202 w 7467600"/>
              <a:gd name="connsiteY553" fmla="*/ 1971679 h 6858000"/>
              <a:gd name="connsiteX554" fmla="*/ 5911389 w 7467600"/>
              <a:gd name="connsiteY554" fmla="*/ 1898371 h 6858000"/>
              <a:gd name="connsiteX555" fmla="*/ 6237627 w 7467600"/>
              <a:gd name="connsiteY555" fmla="*/ 2231921 h 6858000"/>
              <a:gd name="connsiteX556" fmla="*/ 5911389 w 7467600"/>
              <a:gd name="connsiteY556" fmla="*/ 1898371 h 6858000"/>
              <a:gd name="connsiteX557" fmla="*/ 6944437 w 7467600"/>
              <a:gd name="connsiteY557" fmla="*/ 1575402 h 6858000"/>
              <a:gd name="connsiteX558" fmla="*/ 6304730 w 7467600"/>
              <a:gd name="connsiteY558" fmla="*/ 1766654 h 6858000"/>
              <a:gd name="connsiteX559" fmla="*/ 6944437 w 7467600"/>
              <a:gd name="connsiteY559" fmla="*/ 1575402 h 6858000"/>
              <a:gd name="connsiteX560" fmla="*/ 7019523 w 7467600"/>
              <a:gd name="connsiteY560" fmla="*/ 1519450 h 6858000"/>
              <a:gd name="connsiteX561" fmla="*/ 6298091 w 7467600"/>
              <a:gd name="connsiteY561" fmla="*/ 1737122 h 6858000"/>
              <a:gd name="connsiteX562" fmla="*/ 7019523 w 7467600"/>
              <a:gd name="connsiteY562" fmla="*/ 1519450 h 6858000"/>
              <a:gd name="connsiteX563" fmla="*/ 2399523 w 7467600"/>
              <a:gd name="connsiteY563" fmla="*/ 1428234 h 6858000"/>
              <a:gd name="connsiteX564" fmla="*/ 2224982 w 7467600"/>
              <a:gd name="connsiteY564" fmla="*/ 1826201 h 6858000"/>
              <a:gd name="connsiteX565" fmla="*/ 2096099 w 7467600"/>
              <a:gd name="connsiteY565" fmla="*/ 2345900 h 6858000"/>
              <a:gd name="connsiteX566" fmla="*/ 2283317 w 7467600"/>
              <a:gd name="connsiteY566" fmla="*/ 1796925 h 6858000"/>
              <a:gd name="connsiteX567" fmla="*/ 2399523 w 7467600"/>
              <a:gd name="connsiteY567" fmla="*/ 1428234 h 6858000"/>
              <a:gd name="connsiteX568" fmla="*/ 2448558 w 7467600"/>
              <a:gd name="connsiteY568" fmla="*/ 1373435 h 6858000"/>
              <a:gd name="connsiteX569" fmla="*/ 2312521 w 7467600"/>
              <a:gd name="connsiteY569" fmla="*/ 1806140 h 6858000"/>
              <a:gd name="connsiteX570" fmla="*/ 2127533 w 7467600"/>
              <a:gd name="connsiteY570" fmla="*/ 2348380 h 6858000"/>
              <a:gd name="connsiteX571" fmla="*/ 2358080 w 7467600"/>
              <a:gd name="connsiteY571" fmla="*/ 1866134 h 6858000"/>
              <a:gd name="connsiteX572" fmla="*/ 2407436 w 7467600"/>
              <a:gd name="connsiteY572" fmla="*/ 1651070 h 6858000"/>
              <a:gd name="connsiteX573" fmla="*/ 2448558 w 7467600"/>
              <a:gd name="connsiteY573" fmla="*/ 1373435 h 6858000"/>
              <a:gd name="connsiteX574" fmla="*/ 278707 w 7467600"/>
              <a:gd name="connsiteY574" fmla="*/ 1352270 h 6858000"/>
              <a:gd name="connsiteX575" fmla="*/ 321570 w 7467600"/>
              <a:gd name="connsiteY575" fmla="*/ 1861610 h 6858000"/>
              <a:gd name="connsiteX576" fmla="*/ 294281 w 7467600"/>
              <a:gd name="connsiteY576" fmla="*/ 1440658 h 6858000"/>
              <a:gd name="connsiteX577" fmla="*/ 278707 w 7467600"/>
              <a:gd name="connsiteY577" fmla="*/ 1352270 h 6858000"/>
              <a:gd name="connsiteX578" fmla="*/ 1423821 w 7467600"/>
              <a:gd name="connsiteY578" fmla="*/ 1351958 h 6858000"/>
              <a:gd name="connsiteX579" fmla="*/ 1638521 w 7467600"/>
              <a:gd name="connsiteY579" fmla="*/ 1908470 h 6858000"/>
              <a:gd name="connsiteX580" fmla="*/ 1754199 w 7467600"/>
              <a:gd name="connsiteY580" fmla="*/ 2149284 h 6858000"/>
              <a:gd name="connsiteX581" fmla="*/ 1908359 w 7467600"/>
              <a:gd name="connsiteY581" fmla="*/ 2364988 h 6858000"/>
              <a:gd name="connsiteX582" fmla="*/ 1647661 w 7467600"/>
              <a:gd name="connsiteY582" fmla="*/ 1825945 h 6858000"/>
              <a:gd name="connsiteX583" fmla="*/ 1423821 w 7467600"/>
              <a:gd name="connsiteY583" fmla="*/ 1351958 h 6858000"/>
              <a:gd name="connsiteX584" fmla="*/ 1431890 w 7467600"/>
              <a:gd name="connsiteY584" fmla="*/ 1306475 h 6858000"/>
              <a:gd name="connsiteX585" fmla="*/ 1507597 w 7467600"/>
              <a:gd name="connsiteY585" fmla="*/ 1446132 h 6858000"/>
              <a:gd name="connsiteX586" fmla="*/ 1674586 w 7467600"/>
              <a:gd name="connsiteY586" fmla="*/ 1813832 h 6858000"/>
              <a:gd name="connsiteX587" fmla="*/ 1815950 w 7467600"/>
              <a:gd name="connsiteY587" fmla="*/ 2128564 h 6858000"/>
              <a:gd name="connsiteX588" fmla="*/ 1984242 w 7467600"/>
              <a:gd name="connsiteY588" fmla="*/ 2430829 h 6858000"/>
              <a:gd name="connsiteX589" fmla="*/ 2014023 w 7467600"/>
              <a:gd name="connsiteY589" fmla="*/ 2450995 h 6858000"/>
              <a:gd name="connsiteX590" fmla="*/ 1747337 w 7467600"/>
              <a:gd name="connsiteY590" fmla="*/ 1855264 h 6858000"/>
              <a:gd name="connsiteX591" fmla="*/ 1533749 w 7467600"/>
              <a:gd name="connsiteY591" fmla="*/ 1478656 h 6858000"/>
              <a:gd name="connsiteX592" fmla="*/ 1431890 w 7467600"/>
              <a:gd name="connsiteY592" fmla="*/ 1306475 h 6858000"/>
              <a:gd name="connsiteX593" fmla="*/ 5052692 w 7467600"/>
              <a:gd name="connsiteY593" fmla="*/ 1292994 h 6858000"/>
              <a:gd name="connsiteX594" fmla="*/ 5200661 w 7467600"/>
              <a:gd name="connsiteY594" fmla="*/ 1635186 h 6858000"/>
              <a:gd name="connsiteX595" fmla="*/ 5297138 w 7467600"/>
              <a:gd name="connsiteY595" fmla="*/ 1906351 h 6858000"/>
              <a:gd name="connsiteX596" fmla="*/ 5052692 w 7467600"/>
              <a:gd name="connsiteY596" fmla="*/ 1292994 h 6858000"/>
              <a:gd name="connsiteX597" fmla="*/ 5009948 w 7467600"/>
              <a:gd name="connsiteY597" fmla="*/ 1273619 h 6858000"/>
              <a:gd name="connsiteX598" fmla="*/ 5121777 w 7467600"/>
              <a:gd name="connsiteY598" fmla="*/ 1654213 h 6858000"/>
              <a:gd name="connsiteX599" fmla="*/ 5293545 w 7467600"/>
              <a:gd name="connsiteY599" fmla="*/ 2072247 h 6858000"/>
              <a:gd name="connsiteX600" fmla="*/ 5294042 w 7467600"/>
              <a:gd name="connsiteY600" fmla="*/ 2065019 h 6858000"/>
              <a:gd name="connsiteX601" fmla="*/ 5171936 w 7467600"/>
              <a:gd name="connsiteY601" fmla="*/ 1647613 h 6858000"/>
              <a:gd name="connsiteX602" fmla="*/ 5009948 w 7467600"/>
              <a:gd name="connsiteY602" fmla="*/ 1273619 h 6858000"/>
              <a:gd name="connsiteX603" fmla="*/ 655236 w 7467600"/>
              <a:gd name="connsiteY603" fmla="*/ 1268632 h 6858000"/>
              <a:gd name="connsiteX604" fmla="*/ 839521 w 7467600"/>
              <a:gd name="connsiteY604" fmla="*/ 1685315 h 6858000"/>
              <a:gd name="connsiteX605" fmla="*/ 1109416 w 7467600"/>
              <a:gd name="connsiteY605" fmla="*/ 2061663 h 6858000"/>
              <a:gd name="connsiteX606" fmla="*/ 1298300 w 7467600"/>
              <a:gd name="connsiteY606" fmla="*/ 2247742 h 6858000"/>
              <a:gd name="connsiteX607" fmla="*/ 1125871 w 7467600"/>
              <a:gd name="connsiteY607" fmla="*/ 1989513 h 6858000"/>
              <a:gd name="connsiteX608" fmla="*/ 981574 w 7467600"/>
              <a:gd name="connsiteY608" fmla="*/ 1783157 h 6858000"/>
              <a:gd name="connsiteX609" fmla="*/ 922198 w 7467600"/>
              <a:gd name="connsiteY609" fmla="*/ 1677437 h 6858000"/>
              <a:gd name="connsiteX610" fmla="*/ 869293 w 7467600"/>
              <a:gd name="connsiteY610" fmla="*/ 1583214 h 6858000"/>
              <a:gd name="connsiteX611" fmla="*/ 751431 w 7467600"/>
              <a:gd name="connsiteY611" fmla="*/ 1405731 h 6858000"/>
              <a:gd name="connsiteX612" fmla="*/ 655236 w 7467600"/>
              <a:gd name="connsiteY612" fmla="*/ 1268632 h 6858000"/>
              <a:gd name="connsiteX613" fmla="*/ 6516292 w 7467600"/>
              <a:gd name="connsiteY613" fmla="*/ 1263064 h 6858000"/>
              <a:gd name="connsiteX614" fmla="*/ 5736320 w 7467600"/>
              <a:gd name="connsiteY614" fmla="*/ 1501803 h 6858000"/>
              <a:gd name="connsiteX615" fmla="*/ 6516292 w 7467600"/>
              <a:gd name="connsiteY615" fmla="*/ 1263064 h 6858000"/>
              <a:gd name="connsiteX616" fmla="*/ 291466 w 7467600"/>
              <a:gd name="connsiteY616" fmla="*/ 1250369 h 6858000"/>
              <a:gd name="connsiteX617" fmla="*/ 323180 w 7467600"/>
              <a:gd name="connsiteY617" fmla="*/ 1435283 h 6858000"/>
              <a:gd name="connsiteX618" fmla="*/ 349381 w 7467600"/>
              <a:gd name="connsiteY618" fmla="*/ 1875041 h 6858000"/>
              <a:gd name="connsiteX619" fmla="*/ 374363 w 7467600"/>
              <a:gd name="connsiteY619" fmla="*/ 1506494 h 6858000"/>
              <a:gd name="connsiteX620" fmla="*/ 302168 w 7467600"/>
              <a:gd name="connsiteY620" fmla="*/ 1274495 h 6858000"/>
              <a:gd name="connsiteX621" fmla="*/ 291466 w 7467600"/>
              <a:gd name="connsiteY621" fmla="*/ 1250369 h 6858000"/>
              <a:gd name="connsiteX622" fmla="*/ 678222 w 7467600"/>
              <a:gd name="connsiteY622" fmla="*/ 1248670 h 6858000"/>
              <a:gd name="connsiteX623" fmla="*/ 775536 w 7467600"/>
              <a:gd name="connsiteY623" fmla="*/ 1388015 h 6858000"/>
              <a:gd name="connsiteX624" fmla="*/ 894529 w 7467600"/>
              <a:gd name="connsiteY624" fmla="*/ 1567739 h 6858000"/>
              <a:gd name="connsiteX625" fmla="*/ 948000 w 7467600"/>
              <a:gd name="connsiteY625" fmla="*/ 1663088 h 6858000"/>
              <a:gd name="connsiteX626" fmla="*/ 1006812 w 7467600"/>
              <a:gd name="connsiteY626" fmla="*/ 1767683 h 6858000"/>
              <a:gd name="connsiteX627" fmla="*/ 1149133 w 7467600"/>
              <a:gd name="connsiteY627" fmla="*/ 1971513 h 6858000"/>
              <a:gd name="connsiteX628" fmla="*/ 1333952 w 7467600"/>
              <a:gd name="connsiteY628" fmla="*/ 2251620 h 6858000"/>
              <a:gd name="connsiteX629" fmla="*/ 1337329 w 7467600"/>
              <a:gd name="connsiteY629" fmla="*/ 2258350 h 6858000"/>
              <a:gd name="connsiteX630" fmla="*/ 1014726 w 7467600"/>
              <a:gd name="connsiteY630" fmla="*/ 1615556 h 6858000"/>
              <a:gd name="connsiteX631" fmla="*/ 678222 w 7467600"/>
              <a:gd name="connsiteY631" fmla="*/ 1248670 h 6858000"/>
              <a:gd name="connsiteX632" fmla="*/ 6691602 w 7467600"/>
              <a:gd name="connsiteY632" fmla="*/ 1140573 h 6858000"/>
              <a:gd name="connsiteX633" fmla="*/ 6571100 w 7467600"/>
              <a:gd name="connsiteY633" fmla="*/ 1183662 h 6858000"/>
              <a:gd name="connsiteX634" fmla="*/ 6241687 w 7467600"/>
              <a:gd name="connsiteY634" fmla="*/ 1257600 h 6858000"/>
              <a:gd name="connsiteX635" fmla="*/ 5693009 w 7467600"/>
              <a:gd name="connsiteY635" fmla="*/ 1478256 h 6858000"/>
              <a:gd name="connsiteX636" fmla="*/ 6548420 w 7467600"/>
              <a:gd name="connsiteY636" fmla="*/ 1214599 h 6858000"/>
              <a:gd name="connsiteX637" fmla="*/ 6605473 w 7467600"/>
              <a:gd name="connsiteY637" fmla="*/ 1184686 h 6858000"/>
              <a:gd name="connsiteX638" fmla="*/ 6691602 w 7467600"/>
              <a:gd name="connsiteY638" fmla="*/ 1140573 h 6858000"/>
              <a:gd name="connsiteX639" fmla="*/ 4002475 w 7467600"/>
              <a:gd name="connsiteY639" fmla="*/ 1037802 h 6858000"/>
              <a:gd name="connsiteX640" fmla="*/ 4000324 w 7467600"/>
              <a:gd name="connsiteY640" fmla="*/ 1039362 h 6858000"/>
              <a:gd name="connsiteX641" fmla="*/ 4002862 w 7467600"/>
              <a:gd name="connsiteY641" fmla="*/ 1042866 h 6858000"/>
              <a:gd name="connsiteX642" fmla="*/ 4002475 w 7467600"/>
              <a:gd name="connsiteY642" fmla="*/ 1037802 h 6858000"/>
              <a:gd name="connsiteX643" fmla="*/ 506322 w 7467600"/>
              <a:gd name="connsiteY643" fmla="*/ 1020997 h 6858000"/>
              <a:gd name="connsiteX644" fmla="*/ 533068 w 7467600"/>
              <a:gd name="connsiteY644" fmla="*/ 1029409 h 6858000"/>
              <a:gd name="connsiteX645" fmla="*/ 1232525 w 7467600"/>
              <a:gd name="connsiteY645" fmla="*/ 1804675 h 6858000"/>
              <a:gd name="connsiteX646" fmla="*/ 1388858 w 7467600"/>
              <a:gd name="connsiteY646" fmla="*/ 2368011 h 6858000"/>
              <a:gd name="connsiteX647" fmla="*/ 1384098 w 7467600"/>
              <a:gd name="connsiteY647" fmla="*/ 2378125 h 6858000"/>
              <a:gd name="connsiteX648" fmla="*/ 1425393 w 7467600"/>
              <a:gd name="connsiteY648" fmla="*/ 2589124 h 6858000"/>
              <a:gd name="connsiteX649" fmla="*/ 1424001 w 7467600"/>
              <a:gd name="connsiteY649" fmla="*/ 2597541 h 6858000"/>
              <a:gd name="connsiteX650" fmla="*/ 2152729 w 7467600"/>
              <a:gd name="connsiteY650" fmla="*/ 2864487 h 6858000"/>
              <a:gd name="connsiteX651" fmla="*/ 2020609 w 7467600"/>
              <a:gd name="connsiteY651" fmla="*/ 2539671 h 6858000"/>
              <a:gd name="connsiteX652" fmla="*/ 2018920 w 7467600"/>
              <a:gd name="connsiteY652" fmla="*/ 2536309 h 6858000"/>
              <a:gd name="connsiteX653" fmla="*/ 1342441 w 7467600"/>
              <a:gd name="connsiteY653" fmla="*/ 1173017 h 6858000"/>
              <a:gd name="connsiteX654" fmla="*/ 1367925 w 7467600"/>
              <a:gd name="connsiteY654" fmla="*/ 1135648 h 6858000"/>
              <a:gd name="connsiteX655" fmla="*/ 1771401 w 7467600"/>
              <a:gd name="connsiteY655" fmla="*/ 1806673 h 6858000"/>
              <a:gd name="connsiteX656" fmla="*/ 1972385 w 7467600"/>
              <a:gd name="connsiteY656" fmla="*/ 2198735 h 6858000"/>
              <a:gd name="connsiteX657" fmla="*/ 2040892 w 7467600"/>
              <a:gd name="connsiteY657" fmla="*/ 2405205 h 6858000"/>
              <a:gd name="connsiteX658" fmla="*/ 2131689 w 7467600"/>
              <a:gd name="connsiteY658" fmla="*/ 1936926 h 6858000"/>
              <a:gd name="connsiteX659" fmla="*/ 2454820 w 7467600"/>
              <a:gd name="connsiteY659" fmla="*/ 1248808 h 6858000"/>
              <a:gd name="connsiteX660" fmla="*/ 2492512 w 7467600"/>
              <a:gd name="connsiteY660" fmla="*/ 1302920 h 6858000"/>
              <a:gd name="connsiteX661" fmla="*/ 2081216 w 7467600"/>
              <a:gd name="connsiteY661" fmla="*/ 2527513 h 6858000"/>
              <a:gd name="connsiteX662" fmla="*/ 2081211 w 7467600"/>
              <a:gd name="connsiteY662" fmla="*/ 2528916 h 6858000"/>
              <a:gd name="connsiteX663" fmla="*/ 2199067 w 7467600"/>
              <a:gd name="connsiteY663" fmla="*/ 2884061 h 6858000"/>
              <a:gd name="connsiteX664" fmla="*/ 3192586 w 7467600"/>
              <a:gd name="connsiteY664" fmla="*/ 3411496 h 6858000"/>
              <a:gd name="connsiteX665" fmla="*/ 3182620 w 7467600"/>
              <a:gd name="connsiteY665" fmla="*/ 3483279 h 6858000"/>
              <a:gd name="connsiteX666" fmla="*/ 2435119 w 7467600"/>
              <a:gd name="connsiteY666" fmla="*/ 3080173 h 6858000"/>
              <a:gd name="connsiteX667" fmla="*/ 2410152 w 7467600"/>
              <a:gd name="connsiteY667" fmla="*/ 3063751 h 6858000"/>
              <a:gd name="connsiteX668" fmla="*/ 2408099 w 7467600"/>
              <a:gd name="connsiteY668" fmla="*/ 3064403 h 6858000"/>
              <a:gd name="connsiteX669" fmla="*/ 2407218 w 7467600"/>
              <a:gd name="connsiteY669" fmla="*/ 3070324 h 6858000"/>
              <a:gd name="connsiteX670" fmla="*/ 2380138 w 7467600"/>
              <a:gd name="connsiteY670" fmla="*/ 3099341 h 6858000"/>
              <a:gd name="connsiteX671" fmla="*/ 1765923 w 7467600"/>
              <a:gd name="connsiteY671" fmla="*/ 3581043 h 6858000"/>
              <a:gd name="connsiteX672" fmla="*/ 1702258 w 7467600"/>
              <a:gd name="connsiteY672" fmla="*/ 3612286 h 6858000"/>
              <a:gd name="connsiteX673" fmla="*/ 1538370 w 7467600"/>
              <a:gd name="connsiteY673" fmla="*/ 3811804 h 6858000"/>
              <a:gd name="connsiteX674" fmla="*/ 542867 w 7467600"/>
              <a:gd name="connsiteY674" fmla="*/ 4944092 h 6858000"/>
              <a:gd name="connsiteX675" fmla="*/ 515800 w 7467600"/>
              <a:gd name="connsiteY675" fmla="*/ 4862180 h 6858000"/>
              <a:gd name="connsiteX676" fmla="*/ 909145 w 7467600"/>
              <a:gd name="connsiteY676" fmla="*/ 4199225 h 6858000"/>
              <a:gd name="connsiteX677" fmla="*/ 1214067 w 7467600"/>
              <a:gd name="connsiteY677" fmla="*/ 3908561 h 6858000"/>
              <a:gd name="connsiteX678" fmla="*/ 640967 w 7467600"/>
              <a:gd name="connsiteY678" fmla="*/ 4105601 h 6858000"/>
              <a:gd name="connsiteX679" fmla="*/ 112563 w 7467600"/>
              <a:gd name="connsiteY679" fmla="*/ 4396952 h 6858000"/>
              <a:gd name="connsiteX680" fmla="*/ 0 w 7467600"/>
              <a:gd name="connsiteY680" fmla="*/ 4466006 h 6858000"/>
              <a:gd name="connsiteX681" fmla="*/ 0 w 7467600"/>
              <a:gd name="connsiteY681" fmla="*/ 4233763 h 6858000"/>
              <a:gd name="connsiteX682" fmla="*/ 36881 w 7467600"/>
              <a:gd name="connsiteY682" fmla="*/ 4200118 h 6858000"/>
              <a:gd name="connsiteX683" fmla="*/ 910534 w 7467600"/>
              <a:gd name="connsiteY683" fmla="*/ 3629753 h 6858000"/>
              <a:gd name="connsiteX684" fmla="*/ 1578717 w 7467600"/>
              <a:gd name="connsiteY684" fmla="*/ 3575982 h 6858000"/>
              <a:gd name="connsiteX685" fmla="*/ 2338780 w 7467600"/>
              <a:gd name="connsiteY685" fmla="*/ 3033725 h 6858000"/>
              <a:gd name="connsiteX686" fmla="*/ 1807991 w 7467600"/>
              <a:gd name="connsiteY686" fmla="*/ 2807184 h 6858000"/>
              <a:gd name="connsiteX687" fmla="*/ 1416358 w 7467600"/>
              <a:gd name="connsiteY687" fmla="*/ 3112571 h 6858000"/>
              <a:gd name="connsiteX688" fmla="*/ 939066 w 7467600"/>
              <a:gd name="connsiteY688" fmla="*/ 3378798 h 6858000"/>
              <a:gd name="connsiteX689" fmla="*/ 115099 w 7467600"/>
              <a:gd name="connsiteY689" fmla="*/ 3607650 h 6858000"/>
              <a:gd name="connsiteX690" fmla="*/ 97284 w 7467600"/>
              <a:gd name="connsiteY690" fmla="*/ 3520393 h 6858000"/>
              <a:gd name="connsiteX691" fmla="*/ 922050 w 7467600"/>
              <a:gd name="connsiteY691" fmla="*/ 3074867 h 6858000"/>
              <a:gd name="connsiteX692" fmla="*/ 1405265 w 7467600"/>
              <a:gd name="connsiteY692" fmla="*/ 3016319 h 6858000"/>
              <a:gd name="connsiteX693" fmla="*/ 1407512 w 7467600"/>
              <a:gd name="connsiteY693" fmla="*/ 3018001 h 6858000"/>
              <a:gd name="connsiteX694" fmla="*/ 1726266 w 7467600"/>
              <a:gd name="connsiteY694" fmla="*/ 2777274 h 6858000"/>
              <a:gd name="connsiteX695" fmla="*/ 625390 w 7467600"/>
              <a:gd name="connsiteY695" fmla="*/ 2514541 h 6858000"/>
              <a:gd name="connsiteX696" fmla="*/ 619799 w 7467600"/>
              <a:gd name="connsiteY696" fmla="*/ 2527180 h 6858000"/>
              <a:gd name="connsiteX697" fmla="*/ 310030 w 7467600"/>
              <a:gd name="connsiteY697" fmla="*/ 2771818 h 6858000"/>
              <a:gd name="connsiteX698" fmla="*/ 173877 w 7467600"/>
              <a:gd name="connsiteY698" fmla="*/ 2937056 h 6858000"/>
              <a:gd name="connsiteX699" fmla="*/ 77889 w 7467600"/>
              <a:gd name="connsiteY699" fmla="*/ 3138440 h 6858000"/>
              <a:gd name="connsiteX700" fmla="*/ 0 w 7467600"/>
              <a:gd name="connsiteY700" fmla="*/ 3271395 h 6858000"/>
              <a:gd name="connsiteX701" fmla="*/ 0 w 7467600"/>
              <a:gd name="connsiteY701" fmla="*/ 3153002 h 6858000"/>
              <a:gd name="connsiteX702" fmla="*/ 2386 w 7467600"/>
              <a:gd name="connsiteY702" fmla="*/ 3149203 h 6858000"/>
              <a:gd name="connsiteX703" fmla="*/ 89753 w 7467600"/>
              <a:gd name="connsiteY703" fmla="*/ 2987702 h 6858000"/>
              <a:gd name="connsiteX704" fmla="*/ 76869 w 7467600"/>
              <a:gd name="connsiteY704" fmla="*/ 3005404 h 6858000"/>
              <a:gd name="connsiteX705" fmla="*/ 32049 w 7467600"/>
              <a:gd name="connsiteY705" fmla="*/ 3065814 h 6858000"/>
              <a:gd name="connsiteX706" fmla="*/ 0 w 7467600"/>
              <a:gd name="connsiteY706" fmla="*/ 3108744 h 6858000"/>
              <a:gd name="connsiteX707" fmla="*/ 0 w 7467600"/>
              <a:gd name="connsiteY707" fmla="*/ 3058059 h 6858000"/>
              <a:gd name="connsiteX708" fmla="*/ 7610 w 7467600"/>
              <a:gd name="connsiteY708" fmla="*/ 3047889 h 6858000"/>
              <a:gd name="connsiteX709" fmla="*/ 52419 w 7467600"/>
              <a:gd name="connsiteY709" fmla="*/ 2987479 h 6858000"/>
              <a:gd name="connsiteX710" fmla="*/ 59142 w 7467600"/>
              <a:gd name="connsiteY710" fmla="*/ 2978488 h 6858000"/>
              <a:gd name="connsiteX711" fmla="*/ 0 w 7467600"/>
              <a:gd name="connsiteY711" fmla="*/ 3015334 h 6858000"/>
              <a:gd name="connsiteX712" fmla="*/ 0 w 7467600"/>
              <a:gd name="connsiteY712" fmla="*/ 2914286 h 6858000"/>
              <a:gd name="connsiteX713" fmla="*/ 36383 w 7467600"/>
              <a:gd name="connsiteY713" fmla="*/ 2901128 h 6858000"/>
              <a:gd name="connsiteX714" fmla="*/ 156329 w 7467600"/>
              <a:gd name="connsiteY714" fmla="*/ 2840533 h 6858000"/>
              <a:gd name="connsiteX715" fmla="*/ 358355 w 7467600"/>
              <a:gd name="connsiteY715" fmla="*/ 2620471 h 6858000"/>
              <a:gd name="connsiteX716" fmla="*/ 510577 w 7467600"/>
              <a:gd name="connsiteY716" fmla="*/ 2501244 h 6858000"/>
              <a:gd name="connsiteX717" fmla="*/ 211967 w 7467600"/>
              <a:gd name="connsiteY717" fmla="*/ 2479171 h 6858000"/>
              <a:gd name="connsiteX718" fmla="*/ 0 w 7467600"/>
              <a:gd name="connsiteY718" fmla="*/ 2476398 h 6858000"/>
              <a:gd name="connsiteX719" fmla="*/ 0 w 7467600"/>
              <a:gd name="connsiteY719" fmla="*/ 2389189 h 6858000"/>
              <a:gd name="connsiteX720" fmla="*/ 103062 w 7467600"/>
              <a:gd name="connsiteY720" fmla="*/ 2389518 h 6858000"/>
              <a:gd name="connsiteX721" fmla="*/ 510734 w 7467600"/>
              <a:gd name="connsiteY721" fmla="*/ 2416201 h 6858000"/>
              <a:gd name="connsiteX722" fmla="*/ 279257 w 7467600"/>
              <a:gd name="connsiteY722" fmla="*/ 2092102 h 6858000"/>
              <a:gd name="connsiteX723" fmla="*/ 65265 w 7467600"/>
              <a:gd name="connsiteY723" fmla="*/ 2006049 h 6858000"/>
              <a:gd name="connsiteX724" fmla="*/ 0 w 7467600"/>
              <a:gd name="connsiteY724" fmla="*/ 1982532 h 6858000"/>
              <a:gd name="connsiteX725" fmla="*/ 0 w 7467600"/>
              <a:gd name="connsiteY725" fmla="*/ 1912789 h 6858000"/>
              <a:gd name="connsiteX726" fmla="*/ 97460 w 7467600"/>
              <a:gd name="connsiteY726" fmla="*/ 1953725 h 6858000"/>
              <a:gd name="connsiteX727" fmla="*/ 221272 w 7467600"/>
              <a:gd name="connsiteY727" fmla="*/ 1980766 h 6858000"/>
              <a:gd name="connsiteX728" fmla="*/ 116765 w 7467600"/>
              <a:gd name="connsiteY728" fmla="*/ 1911033 h 6858000"/>
              <a:gd name="connsiteX729" fmla="*/ 16405 w 7467600"/>
              <a:gd name="connsiteY729" fmla="*/ 1803412 h 6858000"/>
              <a:gd name="connsiteX730" fmla="*/ 0 w 7467600"/>
              <a:gd name="connsiteY730" fmla="*/ 1784777 h 6858000"/>
              <a:gd name="connsiteX731" fmla="*/ 0 w 7467600"/>
              <a:gd name="connsiteY731" fmla="*/ 1740082 h 6858000"/>
              <a:gd name="connsiteX732" fmla="*/ 39394 w 7467600"/>
              <a:gd name="connsiteY732" fmla="*/ 1784856 h 6858000"/>
              <a:gd name="connsiteX733" fmla="*/ 135813 w 7467600"/>
              <a:gd name="connsiteY733" fmla="*/ 1888838 h 6858000"/>
              <a:gd name="connsiteX734" fmla="*/ 242575 w 7467600"/>
              <a:gd name="connsiteY734" fmla="*/ 1958841 h 6858000"/>
              <a:gd name="connsiteX735" fmla="*/ 82197 w 7467600"/>
              <a:gd name="connsiteY735" fmla="*/ 1754826 h 6858000"/>
              <a:gd name="connsiteX736" fmla="*/ 0 w 7467600"/>
              <a:gd name="connsiteY736" fmla="*/ 1679650 h 6858000"/>
              <a:gd name="connsiteX737" fmla="*/ 0 w 7467600"/>
              <a:gd name="connsiteY737" fmla="*/ 1602463 h 6858000"/>
              <a:gd name="connsiteX738" fmla="*/ 84689 w 7467600"/>
              <a:gd name="connsiteY738" fmla="*/ 1677442 h 6858000"/>
              <a:gd name="connsiteX739" fmla="*/ 298437 w 7467600"/>
              <a:gd name="connsiteY739" fmla="*/ 1968019 h 6858000"/>
              <a:gd name="connsiteX740" fmla="*/ 227269 w 7467600"/>
              <a:gd name="connsiteY740" fmla="*/ 1114064 h 6858000"/>
              <a:gd name="connsiteX741" fmla="*/ 248003 w 7467600"/>
              <a:gd name="connsiteY741" fmla="*/ 1089613 h 6858000"/>
              <a:gd name="connsiteX742" fmla="*/ 427020 w 7467600"/>
              <a:gd name="connsiteY742" fmla="*/ 1619803 h 6858000"/>
              <a:gd name="connsiteX743" fmla="*/ 340345 w 7467600"/>
              <a:gd name="connsiteY743" fmla="*/ 2027739 h 6858000"/>
              <a:gd name="connsiteX744" fmla="*/ 360865 w 7467600"/>
              <a:gd name="connsiteY744" fmla="*/ 2044827 h 6858000"/>
              <a:gd name="connsiteX745" fmla="*/ 560414 w 7467600"/>
              <a:gd name="connsiteY745" fmla="*/ 2421457 h 6858000"/>
              <a:gd name="connsiteX746" fmla="*/ 1359703 w 7467600"/>
              <a:gd name="connsiteY746" fmla="*/ 2578554 h 6858000"/>
              <a:gd name="connsiteX747" fmla="*/ 1359422 w 7467600"/>
              <a:gd name="connsiteY747" fmla="*/ 2577994 h 6858000"/>
              <a:gd name="connsiteX748" fmla="*/ 828701 w 7467600"/>
              <a:gd name="connsiteY748" fmla="*/ 1839520 h 6858000"/>
              <a:gd name="connsiteX749" fmla="*/ 494427 w 7467600"/>
              <a:gd name="connsiteY749" fmla="*/ 1092333 h 6858000"/>
              <a:gd name="connsiteX750" fmla="*/ 506322 w 7467600"/>
              <a:gd name="connsiteY750" fmla="*/ 1020997 h 6858000"/>
              <a:gd name="connsiteX751" fmla="*/ 4570198 w 7467600"/>
              <a:gd name="connsiteY751" fmla="*/ 978081 h 6858000"/>
              <a:gd name="connsiteX752" fmla="*/ 4523691 w 7467600"/>
              <a:gd name="connsiteY752" fmla="*/ 1127776 h 6858000"/>
              <a:gd name="connsiteX753" fmla="*/ 4509875 w 7467600"/>
              <a:gd name="connsiteY753" fmla="*/ 1167552 h 6858000"/>
              <a:gd name="connsiteX754" fmla="*/ 4478168 w 7467600"/>
              <a:gd name="connsiteY754" fmla="*/ 1260735 h 6858000"/>
              <a:gd name="connsiteX755" fmla="*/ 4409309 w 7467600"/>
              <a:gd name="connsiteY755" fmla="*/ 1666996 h 6858000"/>
              <a:gd name="connsiteX756" fmla="*/ 4370031 w 7467600"/>
              <a:gd name="connsiteY756" fmla="*/ 1955666 h 6858000"/>
              <a:gd name="connsiteX757" fmla="*/ 4570198 w 7467600"/>
              <a:gd name="connsiteY757" fmla="*/ 978081 h 6858000"/>
              <a:gd name="connsiteX758" fmla="*/ 4557898 w 7467600"/>
              <a:gd name="connsiteY758" fmla="*/ 900011 h 6858000"/>
              <a:gd name="connsiteX759" fmla="*/ 4344840 w 7467600"/>
              <a:gd name="connsiteY759" fmla="*/ 1922038 h 6858000"/>
              <a:gd name="connsiteX760" fmla="*/ 4378710 w 7467600"/>
              <a:gd name="connsiteY760" fmla="*/ 1665516 h 6858000"/>
              <a:gd name="connsiteX761" fmla="*/ 4448798 w 7467600"/>
              <a:gd name="connsiteY761" fmla="*/ 1253024 h 6858000"/>
              <a:gd name="connsiteX762" fmla="*/ 4480315 w 7467600"/>
              <a:gd name="connsiteY762" fmla="*/ 1158454 h 6858000"/>
              <a:gd name="connsiteX763" fmla="*/ 4494133 w 7467600"/>
              <a:gd name="connsiteY763" fmla="*/ 1118676 h 6858000"/>
              <a:gd name="connsiteX764" fmla="*/ 4557898 w 7467600"/>
              <a:gd name="connsiteY764" fmla="*/ 900011 h 6858000"/>
              <a:gd name="connsiteX765" fmla="*/ 5870151 w 7467600"/>
              <a:gd name="connsiteY765" fmla="*/ 898890 h 6858000"/>
              <a:gd name="connsiteX766" fmla="*/ 5861335 w 7467600"/>
              <a:gd name="connsiteY766" fmla="*/ 899177 h 6858000"/>
              <a:gd name="connsiteX767" fmla="*/ 5843702 w 7467600"/>
              <a:gd name="connsiteY767" fmla="*/ 899748 h 6858000"/>
              <a:gd name="connsiteX768" fmla="*/ 5651107 w 7467600"/>
              <a:gd name="connsiteY768" fmla="*/ 920306 h 6858000"/>
              <a:gd name="connsiteX769" fmla="*/ 5459407 w 7467600"/>
              <a:gd name="connsiteY769" fmla="*/ 940975 h 6858000"/>
              <a:gd name="connsiteX770" fmla="*/ 5374846 w 7467600"/>
              <a:gd name="connsiteY770" fmla="*/ 941988 h 6858000"/>
              <a:gd name="connsiteX771" fmla="*/ 5256105 w 7467600"/>
              <a:gd name="connsiteY771" fmla="*/ 945632 h 6858000"/>
              <a:gd name="connsiteX772" fmla="*/ 5107071 w 7467600"/>
              <a:gd name="connsiteY772" fmla="*/ 969720 h 6858000"/>
              <a:gd name="connsiteX773" fmla="*/ 4998681 w 7467600"/>
              <a:gd name="connsiteY773" fmla="*/ 988771 h 6858000"/>
              <a:gd name="connsiteX774" fmla="*/ 5870151 w 7467600"/>
              <a:gd name="connsiteY774" fmla="*/ 898890 h 6858000"/>
              <a:gd name="connsiteX775" fmla="*/ 5504425 w 7467600"/>
              <a:gd name="connsiteY775" fmla="*/ 848067 h 6858000"/>
              <a:gd name="connsiteX776" fmla="*/ 4968849 w 7467600"/>
              <a:gd name="connsiteY776" fmla="*/ 962318 h 6858000"/>
              <a:gd name="connsiteX777" fmla="*/ 5104039 w 7467600"/>
              <a:gd name="connsiteY777" fmla="*/ 940634 h 6858000"/>
              <a:gd name="connsiteX778" fmla="*/ 5256311 w 7467600"/>
              <a:gd name="connsiteY778" fmla="*/ 916490 h 6858000"/>
              <a:gd name="connsiteX779" fmla="*/ 5377381 w 7467600"/>
              <a:gd name="connsiteY779" fmla="*/ 912671 h 6858000"/>
              <a:gd name="connsiteX780" fmla="*/ 5460148 w 7467600"/>
              <a:gd name="connsiteY780" fmla="*/ 911442 h 6858000"/>
              <a:gd name="connsiteX781" fmla="*/ 5648971 w 7467600"/>
              <a:gd name="connsiteY781" fmla="*/ 891331 h 6858000"/>
              <a:gd name="connsiteX782" fmla="*/ 5844807 w 7467600"/>
              <a:gd name="connsiteY782" fmla="*/ 870718 h 6858000"/>
              <a:gd name="connsiteX783" fmla="*/ 5862975 w 7467600"/>
              <a:gd name="connsiteY783" fmla="*/ 869756 h 6858000"/>
              <a:gd name="connsiteX784" fmla="*/ 5920887 w 7467600"/>
              <a:gd name="connsiteY784" fmla="*/ 865929 h 6858000"/>
              <a:gd name="connsiteX785" fmla="*/ 5504425 w 7467600"/>
              <a:gd name="connsiteY785" fmla="*/ 848067 h 6858000"/>
              <a:gd name="connsiteX786" fmla="*/ 3607114 w 7467600"/>
              <a:gd name="connsiteY786" fmla="*/ 467441 h 6858000"/>
              <a:gd name="connsiteX787" fmla="*/ 3296242 w 7467600"/>
              <a:gd name="connsiteY787" fmla="*/ 807991 h 6858000"/>
              <a:gd name="connsiteX788" fmla="*/ 3174674 w 7467600"/>
              <a:gd name="connsiteY788" fmla="*/ 919759 h 6858000"/>
              <a:gd name="connsiteX789" fmla="*/ 3042978 w 7467600"/>
              <a:gd name="connsiteY789" fmla="*/ 1054894 h 6858000"/>
              <a:gd name="connsiteX790" fmla="*/ 2968914 w 7467600"/>
              <a:gd name="connsiteY790" fmla="*/ 1133756 h 6858000"/>
              <a:gd name="connsiteX791" fmla="*/ 3103823 w 7467600"/>
              <a:gd name="connsiteY791" fmla="*/ 1026814 h 6858000"/>
              <a:gd name="connsiteX792" fmla="*/ 3607114 w 7467600"/>
              <a:gd name="connsiteY792" fmla="*/ 467441 h 6858000"/>
              <a:gd name="connsiteX793" fmla="*/ 3744487 w 7467600"/>
              <a:gd name="connsiteY793" fmla="*/ 383136 h 6858000"/>
              <a:gd name="connsiteX794" fmla="*/ 3970213 w 7467600"/>
              <a:gd name="connsiteY794" fmla="*/ 995559 h 6858000"/>
              <a:gd name="connsiteX795" fmla="*/ 3744487 w 7467600"/>
              <a:gd name="connsiteY795" fmla="*/ 383136 h 6858000"/>
              <a:gd name="connsiteX796" fmla="*/ 3624562 w 7467600"/>
              <a:gd name="connsiteY796" fmla="*/ 367041 h 6858000"/>
              <a:gd name="connsiteX797" fmla="*/ 3489712 w 7467600"/>
              <a:gd name="connsiteY797" fmla="*/ 485386 h 6858000"/>
              <a:gd name="connsiteX798" fmla="*/ 3182994 w 7467600"/>
              <a:gd name="connsiteY798" fmla="*/ 828265 h 6858000"/>
              <a:gd name="connsiteX799" fmla="*/ 2892114 w 7467600"/>
              <a:gd name="connsiteY799" fmla="*/ 1172635 h 6858000"/>
              <a:gd name="connsiteX800" fmla="*/ 3021459 w 7467600"/>
              <a:gd name="connsiteY800" fmla="*/ 1035385 h 6858000"/>
              <a:gd name="connsiteX801" fmla="*/ 3153873 w 7467600"/>
              <a:gd name="connsiteY801" fmla="*/ 898971 h 6858000"/>
              <a:gd name="connsiteX802" fmla="*/ 3276511 w 7467600"/>
              <a:gd name="connsiteY802" fmla="*/ 786423 h 6858000"/>
              <a:gd name="connsiteX803" fmla="*/ 3584154 w 7467600"/>
              <a:gd name="connsiteY803" fmla="*/ 448218 h 6858000"/>
              <a:gd name="connsiteX804" fmla="*/ 3624562 w 7467600"/>
              <a:gd name="connsiteY804" fmla="*/ 367041 h 6858000"/>
              <a:gd name="connsiteX805" fmla="*/ 3766672 w 7467600"/>
              <a:gd name="connsiteY805" fmla="*/ 359429 h 6858000"/>
              <a:gd name="connsiteX806" fmla="*/ 3996338 w 7467600"/>
              <a:gd name="connsiteY806" fmla="*/ 968237 h 6858000"/>
              <a:gd name="connsiteX807" fmla="*/ 3766672 w 7467600"/>
              <a:gd name="connsiteY807" fmla="*/ 359429 h 6858000"/>
              <a:gd name="connsiteX808" fmla="*/ 5805386 w 7467600"/>
              <a:gd name="connsiteY808" fmla="*/ 239240 h 6858000"/>
              <a:gd name="connsiteX809" fmla="*/ 5736947 w 7467600"/>
              <a:gd name="connsiteY809" fmla="*/ 261367 h 6858000"/>
              <a:gd name="connsiteX810" fmla="*/ 5427012 w 7467600"/>
              <a:gd name="connsiteY810" fmla="*/ 311272 h 6858000"/>
              <a:gd name="connsiteX811" fmla="*/ 5147818 w 7467600"/>
              <a:gd name="connsiteY811" fmla="*/ 322112 h 6858000"/>
              <a:gd name="connsiteX812" fmla="*/ 5060854 w 7467600"/>
              <a:gd name="connsiteY812" fmla="*/ 311882 h 6858000"/>
              <a:gd name="connsiteX813" fmla="*/ 4945989 w 7467600"/>
              <a:gd name="connsiteY813" fmla="*/ 300516 h 6858000"/>
              <a:gd name="connsiteX814" fmla="*/ 5410479 w 7467600"/>
              <a:gd name="connsiteY814" fmla="*/ 348434 h 6858000"/>
              <a:gd name="connsiteX815" fmla="*/ 5805386 w 7467600"/>
              <a:gd name="connsiteY815" fmla="*/ 239240 h 6858000"/>
              <a:gd name="connsiteX816" fmla="*/ 5905192 w 7467600"/>
              <a:gd name="connsiteY816" fmla="*/ 163079 h 6858000"/>
              <a:gd name="connsiteX817" fmla="*/ 5865655 w 7467600"/>
              <a:gd name="connsiteY817" fmla="*/ 171901 h 6858000"/>
              <a:gd name="connsiteX818" fmla="*/ 5259740 w 7467600"/>
              <a:gd name="connsiteY818" fmla="*/ 257013 h 6858000"/>
              <a:gd name="connsiteX819" fmla="*/ 5208466 w 7467600"/>
              <a:gd name="connsiteY819" fmla="*/ 257550 h 6858000"/>
              <a:gd name="connsiteX820" fmla="*/ 4980204 w 7467600"/>
              <a:gd name="connsiteY820" fmla="*/ 271903 h 6858000"/>
              <a:gd name="connsiteX821" fmla="*/ 5068068 w 7467600"/>
              <a:gd name="connsiteY821" fmla="*/ 282244 h 6858000"/>
              <a:gd name="connsiteX822" fmla="*/ 5153231 w 7467600"/>
              <a:gd name="connsiteY822" fmla="*/ 292240 h 6858000"/>
              <a:gd name="connsiteX823" fmla="*/ 5426491 w 7467600"/>
              <a:gd name="connsiteY823" fmla="*/ 281128 h 6858000"/>
              <a:gd name="connsiteX824" fmla="*/ 5731212 w 7467600"/>
              <a:gd name="connsiteY824" fmla="*/ 231951 h 6858000"/>
              <a:gd name="connsiteX825" fmla="*/ 5905192 w 7467600"/>
              <a:gd name="connsiteY825" fmla="*/ 163079 h 6858000"/>
              <a:gd name="connsiteX826" fmla="*/ 5944437 w 7467600"/>
              <a:gd name="connsiteY826" fmla="*/ 113829 h 6858000"/>
              <a:gd name="connsiteX827" fmla="*/ 5825032 w 7467600"/>
              <a:gd name="connsiteY827" fmla="*/ 146405 h 6858000"/>
              <a:gd name="connsiteX828" fmla="*/ 4955599 w 7467600"/>
              <a:gd name="connsiteY828" fmla="*/ 247008 h 6858000"/>
              <a:gd name="connsiteX829" fmla="*/ 5210104 w 7467600"/>
              <a:gd name="connsiteY829" fmla="*/ 228123 h 6858000"/>
              <a:gd name="connsiteX830" fmla="*/ 5261015 w 7467600"/>
              <a:gd name="connsiteY830" fmla="*/ 227087 h 6858000"/>
              <a:gd name="connsiteX831" fmla="*/ 5861181 w 7467600"/>
              <a:gd name="connsiteY831" fmla="*/ 143093 h 6858000"/>
              <a:gd name="connsiteX832" fmla="*/ 5961252 w 7467600"/>
              <a:gd name="connsiteY832" fmla="*/ 114820 h 6858000"/>
              <a:gd name="connsiteX833" fmla="*/ 5944437 w 7467600"/>
              <a:gd name="connsiteY833" fmla="*/ 113829 h 6858000"/>
              <a:gd name="connsiteX834" fmla="*/ 3882765 w 7467600"/>
              <a:gd name="connsiteY834" fmla="*/ 0 h 6858000"/>
              <a:gd name="connsiteX835" fmla="*/ 3995099 w 7467600"/>
              <a:gd name="connsiteY835" fmla="*/ 0 h 6858000"/>
              <a:gd name="connsiteX836" fmla="*/ 4163818 w 7467600"/>
              <a:gd name="connsiteY836" fmla="*/ 234104 h 6858000"/>
              <a:gd name="connsiteX837" fmla="*/ 4172099 w 7467600"/>
              <a:gd name="connsiteY837" fmla="*/ 234207 h 6858000"/>
              <a:gd name="connsiteX838" fmla="*/ 4784282 w 7467600"/>
              <a:gd name="connsiteY838" fmla="*/ 276561 h 6858000"/>
              <a:gd name="connsiteX839" fmla="*/ 4801687 w 7467600"/>
              <a:gd name="connsiteY839" fmla="*/ 267764 h 6858000"/>
              <a:gd name="connsiteX840" fmla="*/ 6082788 w 7467600"/>
              <a:gd name="connsiteY840" fmla="*/ 64119 h 6858000"/>
              <a:gd name="connsiteX841" fmla="*/ 6099442 w 7467600"/>
              <a:gd name="connsiteY841" fmla="*/ 82568 h 6858000"/>
              <a:gd name="connsiteX842" fmla="*/ 4804137 w 7467600"/>
              <a:gd name="connsiteY842" fmla="*/ 320931 h 6858000"/>
              <a:gd name="connsiteX843" fmla="*/ 4227047 w 7467600"/>
              <a:gd name="connsiteY843" fmla="*/ 313415 h 6858000"/>
              <a:gd name="connsiteX844" fmla="*/ 4346041 w 7467600"/>
              <a:gd name="connsiteY844" fmla="*/ 456086 h 6858000"/>
              <a:gd name="connsiteX845" fmla="*/ 4870967 w 7467600"/>
              <a:gd name="connsiteY845" fmla="*/ 963061 h 6858000"/>
              <a:gd name="connsiteX846" fmla="*/ 4889647 w 7467600"/>
              <a:gd name="connsiteY846" fmla="*/ 957147 h 6858000"/>
              <a:gd name="connsiteX847" fmla="*/ 5422504 w 7467600"/>
              <a:gd name="connsiteY847" fmla="*/ 805191 h 6858000"/>
              <a:gd name="connsiteX848" fmla="*/ 6087656 w 7467600"/>
              <a:gd name="connsiteY848" fmla="*/ 826703 h 6858000"/>
              <a:gd name="connsiteX849" fmla="*/ 6058717 w 7467600"/>
              <a:gd name="connsiteY849" fmla="*/ 865992 h 6858000"/>
              <a:gd name="connsiteX850" fmla="*/ 4974153 w 7467600"/>
              <a:gd name="connsiteY850" fmla="*/ 1045456 h 6858000"/>
              <a:gd name="connsiteX851" fmla="*/ 5627835 w 7467600"/>
              <a:gd name="connsiteY851" fmla="*/ 1472077 h 6858000"/>
              <a:gd name="connsiteX852" fmla="*/ 5629817 w 7467600"/>
              <a:gd name="connsiteY852" fmla="*/ 1471412 h 6858000"/>
              <a:gd name="connsiteX853" fmla="*/ 5634124 w 7467600"/>
              <a:gd name="connsiteY853" fmla="*/ 1470572 h 6858000"/>
              <a:gd name="connsiteX854" fmla="*/ 5755832 w 7467600"/>
              <a:gd name="connsiteY854" fmla="*/ 1383886 h 6858000"/>
              <a:gd name="connsiteX855" fmla="*/ 6014186 w 7467600"/>
              <a:gd name="connsiteY855" fmla="*/ 1279799 h 6858000"/>
              <a:gd name="connsiteX856" fmla="*/ 6901619 w 7467600"/>
              <a:gd name="connsiteY856" fmla="*/ 1047874 h 6858000"/>
              <a:gd name="connsiteX857" fmla="*/ 6931566 w 7467600"/>
              <a:gd name="connsiteY857" fmla="*/ 1062034 h 6858000"/>
              <a:gd name="connsiteX858" fmla="*/ 5790982 w 7467600"/>
              <a:gd name="connsiteY858" fmla="*/ 1561380 h 6858000"/>
              <a:gd name="connsiteX859" fmla="*/ 6188971 w 7467600"/>
              <a:gd name="connsiteY859" fmla="*/ 1755168 h 6858000"/>
              <a:gd name="connsiteX860" fmla="*/ 6202446 w 7467600"/>
              <a:gd name="connsiteY860" fmla="*/ 1752268 h 6858000"/>
              <a:gd name="connsiteX861" fmla="*/ 7179560 w 7467600"/>
              <a:gd name="connsiteY861" fmla="*/ 1467551 h 6858000"/>
              <a:gd name="connsiteX862" fmla="*/ 7158730 w 7467600"/>
              <a:gd name="connsiteY862" fmla="*/ 1507835 h 6858000"/>
              <a:gd name="connsiteX863" fmla="*/ 6326959 w 7467600"/>
              <a:gd name="connsiteY863" fmla="*/ 1817686 h 6858000"/>
              <a:gd name="connsiteX864" fmla="*/ 6537433 w 7467600"/>
              <a:gd name="connsiteY864" fmla="*/ 1907790 h 6858000"/>
              <a:gd name="connsiteX865" fmla="*/ 6550221 w 7467600"/>
              <a:gd name="connsiteY865" fmla="*/ 1910729 h 6858000"/>
              <a:gd name="connsiteX866" fmla="*/ 6964438 w 7467600"/>
              <a:gd name="connsiteY866" fmla="*/ 2209505 h 6858000"/>
              <a:gd name="connsiteX867" fmla="*/ 7367862 w 7467600"/>
              <a:gd name="connsiteY867" fmla="*/ 2806833 h 6858000"/>
              <a:gd name="connsiteX868" fmla="*/ 7364329 w 7467600"/>
              <a:gd name="connsiteY868" fmla="*/ 2826907 h 6858000"/>
              <a:gd name="connsiteX869" fmla="*/ 7290545 w 7467600"/>
              <a:gd name="connsiteY869" fmla="*/ 2850663 h 6858000"/>
              <a:gd name="connsiteX870" fmla="*/ 6472036 w 7467600"/>
              <a:gd name="connsiteY870" fmla="*/ 1959003 h 6858000"/>
              <a:gd name="connsiteX871" fmla="*/ 5792897 w 7467600"/>
              <a:gd name="connsiteY871" fmla="*/ 1647747 h 6858000"/>
              <a:gd name="connsiteX872" fmla="*/ 5842751 w 7467600"/>
              <a:gd name="connsiteY872" fmla="*/ 1816112 h 6858000"/>
              <a:gd name="connsiteX873" fmla="*/ 5847424 w 7467600"/>
              <a:gd name="connsiteY873" fmla="*/ 1815776 h 6858000"/>
              <a:gd name="connsiteX874" fmla="*/ 6399821 w 7467600"/>
              <a:gd name="connsiteY874" fmla="*/ 2344799 h 6858000"/>
              <a:gd name="connsiteX875" fmla="*/ 6323232 w 7467600"/>
              <a:gd name="connsiteY875" fmla="*/ 2389634 h 6858000"/>
              <a:gd name="connsiteX876" fmla="*/ 5942958 w 7467600"/>
              <a:gd name="connsiteY876" fmla="*/ 2077708 h 6858000"/>
              <a:gd name="connsiteX877" fmla="*/ 5921559 w 7467600"/>
              <a:gd name="connsiteY877" fmla="*/ 2378596 h 6858000"/>
              <a:gd name="connsiteX878" fmla="*/ 5817651 w 7467600"/>
              <a:gd name="connsiteY878" fmla="*/ 3023919 h 6858000"/>
              <a:gd name="connsiteX879" fmla="*/ 5729634 w 7467600"/>
              <a:gd name="connsiteY879" fmla="*/ 3051849 h 6858000"/>
              <a:gd name="connsiteX880" fmla="*/ 5611018 w 7467600"/>
              <a:gd name="connsiteY880" fmla="*/ 2316769 h 6858000"/>
              <a:gd name="connsiteX881" fmla="*/ 5687608 w 7467600"/>
              <a:gd name="connsiteY881" fmla="*/ 2039972 h 6858000"/>
              <a:gd name="connsiteX882" fmla="*/ 5657554 w 7467600"/>
              <a:gd name="connsiteY882" fmla="*/ 1576445 h 6858000"/>
              <a:gd name="connsiteX883" fmla="*/ 5150475 w 7467600"/>
              <a:gd name="connsiteY883" fmla="*/ 1274012 h 6858000"/>
              <a:gd name="connsiteX884" fmla="*/ 5349142 w 7467600"/>
              <a:gd name="connsiteY884" fmla="*/ 2204405 h 6858000"/>
              <a:gd name="connsiteX885" fmla="*/ 5262214 w 7467600"/>
              <a:gd name="connsiteY885" fmla="*/ 2233836 h 6858000"/>
              <a:gd name="connsiteX886" fmla="*/ 4981539 w 7467600"/>
              <a:gd name="connsiteY886" fmla="*/ 1542201 h 6858000"/>
              <a:gd name="connsiteX887" fmla="*/ 4958461 w 7467600"/>
              <a:gd name="connsiteY887" fmla="*/ 1136957 h 6858000"/>
              <a:gd name="connsiteX888" fmla="*/ 4655015 w 7467600"/>
              <a:gd name="connsiteY888" fmla="*/ 891426 h 6858000"/>
              <a:gd name="connsiteX889" fmla="*/ 4348002 w 7467600"/>
              <a:gd name="connsiteY889" fmla="*/ 2205895 h 6858000"/>
              <a:gd name="connsiteX890" fmla="*/ 4262250 w 7467600"/>
              <a:gd name="connsiteY890" fmla="*/ 2219972 h 6858000"/>
              <a:gd name="connsiteX891" fmla="*/ 4550611 w 7467600"/>
              <a:gd name="connsiteY891" fmla="*/ 817540 h 6858000"/>
              <a:gd name="connsiteX892" fmla="*/ 4564418 w 7467600"/>
              <a:gd name="connsiteY892" fmla="*/ 808293 h 6858000"/>
              <a:gd name="connsiteX893" fmla="*/ 4266388 w 7467600"/>
              <a:gd name="connsiteY893" fmla="*/ 500083 h 6858000"/>
              <a:gd name="connsiteX894" fmla="*/ 4032842 w 7467600"/>
              <a:gd name="connsiteY894" fmla="*/ 211809 h 6858000"/>
              <a:gd name="connsiteX895" fmla="*/ 3882765 w 7467600"/>
              <a:gd name="connsiteY895" fmla="*/ 0 h 6858000"/>
              <a:gd name="connsiteX896" fmla="*/ 3721337 w 7467600"/>
              <a:gd name="connsiteY896" fmla="*/ 0 h 6858000"/>
              <a:gd name="connsiteX897" fmla="*/ 3797544 w 7467600"/>
              <a:gd name="connsiteY897" fmla="*/ 0 h 6858000"/>
              <a:gd name="connsiteX898" fmla="*/ 3775734 w 7467600"/>
              <a:gd name="connsiteY898" fmla="*/ 95131 h 6858000"/>
              <a:gd name="connsiteX899" fmla="*/ 3724807 w 7467600"/>
              <a:gd name="connsiteY899" fmla="*/ 272257 h 6858000"/>
              <a:gd name="connsiteX900" fmla="*/ 3726844 w 7467600"/>
              <a:gd name="connsiteY900" fmla="*/ 282988 h 6858000"/>
              <a:gd name="connsiteX901" fmla="*/ 3742664 w 7467600"/>
              <a:gd name="connsiteY901" fmla="*/ 279918 h 6858000"/>
              <a:gd name="connsiteX902" fmla="*/ 4103910 w 7467600"/>
              <a:gd name="connsiteY902" fmla="*/ 1161917 h 6858000"/>
              <a:gd name="connsiteX903" fmla="*/ 4020269 w 7467600"/>
              <a:gd name="connsiteY903" fmla="*/ 1200406 h 6858000"/>
              <a:gd name="connsiteX904" fmla="*/ 3674882 w 7467600"/>
              <a:gd name="connsiteY904" fmla="*/ 488524 h 6858000"/>
              <a:gd name="connsiteX905" fmla="*/ 3132682 w 7467600"/>
              <a:gd name="connsiteY905" fmla="*/ 1072284 h 6858000"/>
              <a:gd name="connsiteX906" fmla="*/ 2716346 w 7467600"/>
              <a:gd name="connsiteY906" fmla="*/ 1276376 h 6858000"/>
              <a:gd name="connsiteX907" fmla="*/ 2716772 w 7467600"/>
              <a:gd name="connsiteY907" fmla="*/ 1255462 h 6858000"/>
              <a:gd name="connsiteX908" fmla="*/ 3471096 w 7467600"/>
              <a:gd name="connsiteY908" fmla="*/ 437072 h 6858000"/>
              <a:gd name="connsiteX909" fmla="*/ 3639057 w 7467600"/>
              <a:gd name="connsiteY909" fmla="*/ 286334 h 6858000"/>
              <a:gd name="connsiteX910" fmla="*/ 3640309 w 7467600"/>
              <a:gd name="connsiteY910" fmla="*/ 284664 h 6858000"/>
              <a:gd name="connsiteX911" fmla="*/ 3646022 w 7467600"/>
              <a:gd name="connsiteY911" fmla="*/ 276711 h 6858000"/>
              <a:gd name="connsiteX912" fmla="*/ 3707943 w 7467600"/>
              <a:gd name="connsiteY912" fmla="*/ 65958 h 6858000"/>
              <a:gd name="connsiteX913" fmla="*/ 3721337 w 7467600"/>
              <a:gd name="connsiteY913" fmla="*/ 0 h 6858000"/>
              <a:gd name="connsiteX914" fmla="*/ 2867960 w 7467600"/>
              <a:gd name="connsiteY914" fmla="*/ 0 h 6858000"/>
              <a:gd name="connsiteX915" fmla="*/ 2926351 w 7467600"/>
              <a:gd name="connsiteY915" fmla="*/ 0 h 6858000"/>
              <a:gd name="connsiteX916" fmla="*/ 2902823 w 7467600"/>
              <a:gd name="connsiteY916" fmla="*/ 262929 h 6858000"/>
              <a:gd name="connsiteX917" fmla="*/ 2940663 w 7467600"/>
              <a:gd name="connsiteY917" fmla="*/ 140884 h 6858000"/>
              <a:gd name="connsiteX918" fmla="*/ 2947039 w 7467600"/>
              <a:gd name="connsiteY918" fmla="*/ 122524 h 6858000"/>
              <a:gd name="connsiteX919" fmla="*/ 2984316 w 7467600"/>
              <a:gd name="connsiteY919" fmla="*/ 0 h 6858000"/>
              <a:gd name="connsiteX920" fmla="*/ 3016114 w 7467600"/>
              <a:gd name="connsiteY920" fmla="*/ 0 h 6858000"/>
              <a:gd name="connsiteX921" fmla="*/ 2979949 w 7467600"/>
              <a:gd name="connsiteY921" fmla="*/ 119274 h 6858000"/>
              <a:gd name="connsiteX922" fmla="*/ 3023879 w 7467600"/>
              <a:gd name="connsiteY922" fmla="*/ 0 h 6858000"/>
              <a:gd name="connsiteX923" fmla="*/ 3105400 w 7467600"/>
              <a:gd name="connsiteY923" fmla="*/ 0 h 6858000"/>
              <a:gd name="connsiteX924" fmla="*/ 3094669 w 7467600"/>
              <a:gd name="connsiteY924" fmla="*/ 30308 h 6858000"/>
              <a:gd name="connsiteX925" fmla="*/ 2901945 w 7467600"/>
              <a:gd name="connsiteY925" fmla="*/ 466538 h 6858000"/>
              <a:gd name="connsiteX926" fmla="*/ 2815209 w 7467600"/>
              <a:gd name="connsiteY926" fmla="*/ 497361 h 6858000"/>
              <a:gd name="connsiteX927" fmla="*/ 2844845 w 7467600"/>
              <a:gd name="connsiteY927" fmla="*/ 127638 h 6858000"/>
              <a:gd name="connsiteX928" fmla="*/ 2867960 w 7467600"/>
              <a:gd name="connsiteY928" fmla="*/ 0 h 6858000"/>
              <a:gd name="connsiteX929" fmla="*/ 1057230 w 7467600"/>
              <a:gd name="connsiteY929" fmla="*/ 0 h 6858000"/>
              <a:gd name="connsiteX930" fmla="*/ 1111003 w 7467600"/>
              <a:gd name="connsiteY930" fmla="*/ 0 h 6858000"/>
              <a:gd name="connsiteX931" fmla="*/ 1125553 w 7467600"/>
              <a:gd name="connsiteY931" fmla="*/ 52588 h 6858000"/>
              <a:gd name="connsiteX932" fmla="*/ 1304276 w 7467600"/>
              <a:gd name="connsiteY932" fmla="*/ 476275 h 6858000"/>
              <a:gd name="connsiteX933" fmla="*/ 1492066 w 7467600"/>
              <a:gd name="connsiteY933" fmla="*/ 886333 h 6858000"/>
              <a:gd name="connsiteX934" fmla="*/ 1423698 w 7467600"/>
              <a:gd name="connsiteY934" fmla="*/ 710817 h 6858000"/>
              <a:gd name="connsiteX935" fmla="*/ 1357609 w 7467600"/>
              <a:gd name="connsiteY935" fmla="*/ 532892 h 6858000"/>
              <a:gd name="connsiteX936" fmla="*/ 1309550 w 7467600"/>
              <a:gd name="connsiteY936" fmla="*/ 374031 h 6858000"/>
              <a:gd name="connsiteX937" fmla="*/ 1193673 w 7467600"/>
              <a:gd name="connsiteY937" fmla="*/ 49533 h 6858000"/>
              <a:gd name="connsiteX938" fmla="*/ 1164391 w 7467600"/>
              <a:gd name="connsiteY938" fmla="*/ 0 h 6858000"/>
              <a:gd name="connsiteX939" fmla="*/ 1200666 w 7467600"/>
              <a:gd name="connsiteY939" fmla="*/ 0 h 6858000"/>
              <a:gd name="connsiteX940" fmla="*/ 1223408 w 7467600"/>
              <a:gd name="connsiteY940" fmla="*/ 38996 h 6858000"/>
              <a:gd name="connsiteX941" fmla="*/ 1339635 w 7467600"/>
              <a:gd name="connsiteY941" fmla="*/ 365517 h 6858000"/>
              <a:gd name="connsiteX942" fmla="*/ 1387469 w 7467600"/>
              <a:gd name="connsiteY942" fmla="*/ 523079 h 6858000"/>
              <a:gd name="connsiteX943" fmla="*/ 1452685 w 7467600"/>
              <a:gd name="connsiteY943" fmla="*/ 699806 h 6858000"/>
              <a:gd name="connsiteX944" fmla="*/ 1492092 w 7467600"/>
              <a:gd name="connsiteY944" fmla="*/ 800424 h 6858000"/>
              <a:gd name="connsiteX945" fmla="*/ 1455302 w 7467600"/>
              <a:gd name="connsiteY945" fmla="*/ 632913 h 6858000"/>
              <a:gd name="connsiteX946" fmla="*/ 1222336 w 7467600"/>
              <a:gd name="connsiteY946" fmla="*/ 9480 h 6858000"/>
              <a:gd name="connsiteX947" fmla="*/ 1214634 w 7467600"/>
              <a:gd name="connsiteY947" fmla="*/ 0 h 6858000"/>
              <a:gd name="connsiteX948" fmla="*/ 1289827 w 7467600"/>
              <a:gd name="connsiteY948" fmla="*/ 0 h 6858000"/>
              <a:gd name="connsiteX949" fmla="*/ 1321076 w 7467600"/>
              <a:gd name="connsiteY949" fmla="*/ 59722 h 6858000"/>
              <a:gd name="connsiteX950" fmla="*/ 1512579 w 7467600"/>
              <a:gd name="connsiteY950" fmla="*/ 626441 h 6858000"/>
              <a:gd name="connsiteX951" fmla="*/ 1506076 w 7467600"/>
              <a:gd name="connsiteY951" fmla="*/ 1089289 h 6858000"/>
              <a:gd name="connsiteX952" fmla="*/ 1486346 w 7467600"/>
              <a:gd name="connsiteY952" fmla="*/ 1079919 h 6858000"/>
              <a:gd name="connsiteX953" fmla="*/ 1070511 w 7467600"/>
              <a:gd name="connsiteY953" fmla="*/ 48609 h 6858000"/>
              <a:gd name="connsiteX954" fmla="*/ 1057230 w 7467600"/>
              <a:gd name="connsiteY954" fmla="*/ 0 h 6858000"/>
              <a:gd name="connsiteX955" fmla="*/ 43151 w 7467600"/>
              <a:gd name="connsiteY955" fmla="*/ 0 h 6858000"/>
              <a:gd name="connsiteX956" fmla="*/ 95283 w 7467600"/>
              <a:gd name="connsiteY956" fmla="*/ 0 h 6858000"/>
              <a:gd name="connsiteX957" fmla="*/ 300708 w 7467600"/>
              <a:gd name="connsiteY957" fmla="*/ 154571 h 6858000"/>
              <a:gd name="connsiteX958" fmla="*/ 530414 w 7467600"/>
              <a:gd name="connsiteY958" fmla="*/ 354673 h 6858000"/>
              <a:gd name="connsiteX959" fmla="*/ 333785 w 7467600"/>
              <a:gd name="connsiteY959" fmla="*/ 161564 h 6858000"/>
              <a:gd name="connsiteX960" fmla="*/ 147005 w 7467600"/>
              <a:gd name="connsiteY960" fmla="*/ 0 h 6858000"/>
              <a:gd name="connsiteX961" fmla="*/ 272509 w 7467600"/>
              <a:gd name="connsiteY961" fmla="*/ 0 h 6858000"/>
              <a:gd name="connsiteX962" fmla="*/ 326276 w 7467600"/>
              <a:gd name="connsiteY962" fmla="*/ 45847 h 6858000"/>
              <a:gd name="connsiteX963" fmla="*/ 823759 w 7467600"/>
              <a:gd name="connsiteY963" fmla="*/ 574145 h 6858000"/>
              <a:gd name="connsiteX964" fmla="*/ 811254 w 7467600"/>
              <a:gd name="connsiteY964" fmla="*/ 665546 h 6858000"/>
              <a:gd name="connsiteX965" fmla="*/ 154042 w 7467600"/>
              <a:gd name="connsiteY965" fmla="*/ 261522 h 6858000"/>
              <a:gd name="connsiteX966" fmla="*/ 13550 w 7467600"/>
              <a:gd name="connsiteY966" fmla="*/ 158423 h 6858000"/>
              <a:gd name="connsiteX967" fmla="*/ 0 w 7467600"/>
              <a:gd name="connsiteY967" fmla="*/ 146618 h 6858000"/>
              <a:gd name="connsiteX968" fmla="*/ 0 w 7467600"/>
              <a:gd name="connsiteY968" fmla="*/ 59161 h 6858000"/>
              <a:gd name="connsiteX969" fmla="*/ 45427 w 7467600"/>
              <a:gd name="connsiteY969" fmla="*/ 101078 h 6858000"/>
              <a:gd name="connsiteX970" fmla="*/ 630103 w 7467600"/>
              <a:gd name="connsiteY970" fmla="*/ 485885 h 6858000"/>
              <a:gd name="connsiteX971" fmla="*/ 532040 w 7467600"/>
              <a:gd name="connsiteY971" fmla="*/ 399359 h 6858000"/>
              <a:gd name="connsiteX972" fmla="*/ 517618 w 7467600"/>
              <a:gd name="connsiteY972" fmla="*/ 385726 h 6858000"/>
              <a:gd name="connsiteX973" fmla="*/ 285074 w 7467600"/>
              <a:gd name="connsiteY973" fmla="*/ 182755 h 6858000"/>
              <a:gd name="connsiteX974" fmla="*/ 43151 w 7467600"/>
              <a:gd name="connsiteY97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7105827 w 7467600"/>
              <a:gd name="connsiteY83" fmla="*/ 5718700 h 6858000"/>
              <a:gd name="connsiteX84" fmla="*/ 7356878 w 7467600"/>
              <a:gd name="connsiteY84" fmla="*/ 5981332 h 6858000"/>
              <a:gd name="connsiteX85" fmla="*/ 7467600 w 7467600"/>
              <a:gd name="connsiteY85" fmla="*/ 6117703 h 6858000"/>
              <a:gd name="connsiteX86" fmla="*/ 7467600 w 7467600"/>
              <a:gd name="connsiteY86" fmla="*/ 6163634 h 6858000"/>
              <a:gd name="connsiteX87" fmla="*/ 7403637 w 7467600"/>
              <a:gd name="connsiteY87" fmla="*/ 6083957 h 6858000"/>
              <a:gd name="connsiteX88" fmla="*/ 7254615 w 7467600"/>
              <a:gd name="connsiteY88" fmla="*/ 5911918 h 6858000"/>
              <a:gd name="connsiteX89" fmla="*/ 7312589 w 7467600"/>
              <a:gd name="connsiteY89" fmla="*/ 5982309 h 6858000"/>
              <a:gd name="connsiteX90" fmla="*/ 7448321 w 7467600"/>
              <a:gd name="connsiteY90" fmla="*/ 6190991 h 6858000"/>
              <a:gd name="connsiteX91" fmla="*/ 7467600 w 7467600"/>
              <a:gd name="connsiteY91" fmla="*/ 6221686 h 6858000"/>
              <a:gd name="connsiteX92" fmla="*/ 7467600 w 7467600"/>
              <a:gd name="connsiteY92" fmla="*/ 6334256 h 6858000"/>
              <a:gd name="connsiteX93" fmla="*/ 7454976 w 7467600"/>
              <a:gd name="connsiteY93" fmla="*/ 6318297 h 6858000"/>
              <a:gd name="connsiteX94" fmla="*/ 7042773 w 7467600"/>
              <a:gd name="connsiteY94" fmla="*/ 5734011 h 6858000"/>
              <a:gd name="connsiteX95" fmla="*/ 1456157 w 7467600"/>
              <a:gd name="connsiteY95" fmla="*/ 5371404 h 6858000"/>
              <a:gd name="connsiteX96" fmla="*/ 1244432 w 7467600"/>
              <a:gd name="connsiteY96" fmla="*/ 5385601 h 6858000"/>
              <a:gd name="connsiteX97" fmla="*/ 973990 w 7467600"/>
              <a:gd name="connsiteY97" fmla="*/ 5424940 h 6858000"/>
              <a:gd name="connsiteX98" fmla="*/ 1103809 w 7467600"/>
              <a:gd name="connsiteY98" fmla="*/ 5433720 h 6858000"/>
              <a:gd name="connsiteX99" fmla="*/ 1123454 w 7467600"/>
              <a:gd name="connsiteY99" fmla="*/ 5435727 h 6858000"/>
              <a:gd name="connsiteX100" fmla="*/ 1737017 w 7467600"/>
              <a:gd name="connsiteY100" fmla="*/ 5452183 h 6858000"/>
              <a:gd name="connsiteX101" fmla="*/ 1824397 w 7467600"/>
              <a:gd name="connsiteY101" fmla="*/ 5447757 h 6858000"/>
              <a:gd name="connsiteX102" fmla="*/ 2070059 w 7467600"/>
              <a:gd name="connsiteY102" fmla="*/ 5441660 h 6858000"/>
              <a:gd name="connsiteX103" fmla="*/ 1456157 w 7467600"/>
              <a:gd name="connsiteY103" fmla="*/ 5371404 h 6858000"/>
              <a:gd name="connsiteX104" fmla="*/ 4988186 w 7467600"/>
              <a:gd name="connsiteY104" fmla="*/ 5216467 h 6858000"/>
              <a:gd name="connsiteX105" fmla="*/ 4777334 w 7467600"/>
              <a:gd name="connsiteY105" fmla="*/ 5406072 h 6858000"/>
              <a:gd name="connsiteX106" fmla="*/ 4718341 w 7467600"/>
              <a:gd name="connsiteY106" fmla="*/ 5468043 h 6858000"/>
              <a:gd name="connsiteX107" fmla="*/ 4604655 w 7467600"/>
              <a:gd name="connsiteY107" fmla="*/ 5583434 h 6858000"/>
              <a:gd name="connsiteX108" fmla="*/ 4565074 w 7467600"/>
              <a:gd name="connsiteY108" fmla="*/ 5618550 h 6858000"/>
              <a:gd name="connsiteX109" fmla="*/ 4988186 w 7467600"/>
              <a:gd name="connsiteY109" fmla="*/ 5216467 h 6858000"/>
              <a:gd name="connsiteX110" fmla="*/ 4978032 w 7467600"/>
              <a:gd name="connsiteY110" fmla="*/ 5183809 h 6858000"/>
              <a:gd name="connsiteX111" fmla="*/ 4463413 w 7467600"/>
              <a:gd name="connsiteY111" fmla="*/ 5615162 h 6858000"/>
              <a:gd name="connsiteX112" fmla="*/ 4358134 w 7467600"/>
              <a:gd name="connsiteY112" fmla="*/ 5742791 h 6858000"/>
              <a:gd name="connsiteX113" fmla="*/ 4376219 w 7467600"/>
              <a:gd name="connsiteY113" fmla="*/ 5729027 h 6858000"/>
              <a:gd name="connsiteX114" fmla="*/ 4582340 w 7467600"/>
              <a:gd name="connsiteY114" fmla="*/ 5561037 h 6858000"/>
              <a:gd name="connsiteX115" fmla="*/ 4694684 w 7467600"/>
              <a:gd name="connsiteY115" fmla="*/ 5447098 h 6858000"/>
              <a:gd name="connsiteX116" fmla="*/ 4754123 w 7467600"/>
              <a:gd name="connsiteY116" fmla="*/ 5384643 h 6858000"/>
              <a:gd name="connsiteX117" fmla="*/ 4978032 w 7467600"/>
              <a:gd name="connsiteY117" fmla="*/ 5183809 h 6858000"/>
              <a:gd name="connsiteX118" fmla="*/ 1903353 w 7467600"/>
              <a:gd name="connsiteY118" fmla="*/ 5044827 h 6858000"/>
              <a:gd name="connsiteX119" fmla="*/ 1936931 w 7467600"/>
              <a:gd name="connsiteY119" fmla="*/ 5093954 h 6858000"/>
              <a:gd name="connsiteX120" fmla="*/ 2195868 w 7467600"/>
              <a:gd name="connsiteY120" fmla="*/ 5396574 h 6858000"/>
              <a:gd name="connsiteX121" fmla="*/ 2088852 w 7467600"/>
              <a:gd name="connsiteY121" fmla="*/ 5166123 h 6858000"/>
              <a:gd name="connsiteX122" fmla="*/ 1958241 w 7467600"/>
              <a:gd name="connsiteY122" fmla="*/ 5067955 h 6858000"/>
              <a:gd name="connsiteX123" fmla="*/ 1903353 w 7467600"/>
              <a:gd name="connsiteY123" fmla="*/ 5044827 h 6858000"/>
              <a:gd name="connsiteX124" fmla="*/ 1979378 w 7467600"/>
              <a:gd name="connsiteY124" fmla="*/ 4769504 h 6858000"/>
              <a:gd name="connsiteX125" fmla="*/ 2882120 w 7467600"/>
              <a:gd name="connsiteY125" fmla="*/ 5064547 h 6858000"/>
              <a:gd name="connsiteX126" fmla="*/ 2793103 w 7467600"/>
              <a:gd name="connsiteY126" fmla="*/ 5039699 h 6858000"/>
              <a:gd name="connsiteX127" fmla="*/ 2770041 w 7467600"/>
              <a:gd name="connsiteY127" fmla="*/ 5033634 h 6858000"/>
              <a:gd name="connsiteX128" fmla="*/ 1979378 w 7467600"/>
              <a:gd name="connsiteY128" fmla="*/ 4769504 h 6858000"/>
              <a:gd name="connsiteX129" fmla="*/ 1927410 w 7467600"/>
              <a:gd name="connsiteY129" fmla="*/ 4716164 h 6858000"/>
              <a:gd name="connsiteX130" fmla="*/ 1959587 w 7467600"/>
              <a:gd name="connsiteY130" fmla="*/ 4728849 h 6858000"/>
              <a:gd name="connsiteX131" fmla="*/ 2777707 w 7467600"/>
              <a:gd name="connsiteY131" fmla="*/ 5003991 h 6858000"/>
              <a:gd name="connsiteX132" fmla="*/ 2800768 w 7467600"/>
              <a:gd name="connsiteY132" fmla="*/ 5010056 h 6858000"/>
              <a:gd name="connsiteX133" fmla="*/ 2879408 w 7467600"/>
              <a:gd name="connsiteY133" fmla="*/ 5031590 h 6858000"/>
              <a:gd name="connsiteX134" fmla="*/ 2862295 w 7467600"/>
              <a:gd name="connsiteY134" fmla="*/ 5022958 h 6858000"/>
              <a:gd name="connsiteX135" fmla="*/ 2813343 w 7467600"/>
              <a:gd name="connsiteY135" fmla="*/ 4998369 h 6858000"/>
              <a:gd name="connsiteX136" fmla="*/ 2646245 w 7467600"/>
              <a:gd name="connsiteY136" fmla="*/ 4930999 h 6858000"/>
              <a:gd name="connsiteX137" fmla="*/ 1999243 w 7467600"/>
              <a:gd name="connsiteY137" fmla="*/ 4730524 h 6858000"/>
              <a:gd name="connsiteX138" fmla="*/ 1979527 w 7467600"/>
              <a:gd name="connsiteY138" fmla="*/ 4726651 h 6858000"/>
              <a:gd name="connsiteX139" fmla="*/ 1927410 w 7467600"/>
              <a:gd name="connsiteY139" fmla="*/ 4716164 h 6858000"/>
              <a:gd name="connsiteX140" fmla="*/ 1997014 w 7467600"/>
              <a:gd name="connsiteY140" fmla="*/ 4698007 h 6858000"/>
              <a:gd name="connsiteX141" fmla="*/ 2005458 w 7467600"/>
              <a:gd name="connsiteY141" fmla="*/ 4699540 h 6858000"/>
              <a:gd name="connsiteX142" fmla="*/ 2657186 w 7467600"/>
              <a:gd name="connsiteY142" fmla="*/ 4901687 h 6858000"/>
              <a:gd name="connsiteX143" fmla="*/ 2826662 w 7467600"/>
              <a:gd name="connsiteY143" fmla="*/ 4970362 h 6858000"/>
              <a:gd name="connsiteX144" fmla="*/ 2876100 w 7467600"/>
              <a:gd name="connsiteY144" fmla="*/ 4995397 h 6858000"/>
              <a:gd name="connsiteX145" fmla="*/ 3042600 w 7467600"/>
              <a:gd name="connsiteY145" fmla="*/ 5059532 h 6858000"/>
              <a:gd name="connsiteX146" fmla="*/ 1997014 w 7467600"/>
              <a:gd name="connsiteY146" fmla="*/ 4698007 h 6858000"/>
              <a:gd name="connsiteX147" fmla="*/ 2305292 w 7467600"/>
              <a:gd name="connsiteY147" fmla="*/ 4219492 h 6858000"/>
              <a:gd name="connsiteX148" fmla="*/ 3360922 w 7467600"/>
              <a:gd name="connsiteY148" fmla="*/ 4529373 h 6858000"/>
              <a:gd name="connsiteX149" fmla="*/ 3492420 w 7467600"/>
              <a:gd name="connsiteY149" fmla="*/ 4510145 h 6858000"/>
              <a:gd name="connsiteX150" fmla="*/ 3364086 w 7467600"/>
              <a:gd name="connsiteY150" fmla="*/ 4480340 h 6858000"/>
              <a:gd name="connsiteX151" fmla="*/ 3225818 w 7467600"/>
              <a:gd name="connsiteY151" fmla="*/ 4411822 h 6858000"/>
              <a:gd name="connsiteX152" fmla="*/ 3129696 w 7467600"/>
              <a:gd name="connsiteY152" fmla="*/ 4360704 h 6858000"/>
              <a:gd name="connsiteX153" fmla="*/ 2814545 w 7467600"/>
              <a:gd name="connsiteY153" fmla="*/ 4282955 h 6858000"/>
              <a:gd name="connsiteX154" fmla="*/ 2305292 w 7467600"/>
              <a:gd name="connsiteY154" fmla="*/ 4219492 h 6858000"/>
              <a:gd name="connsiteX155" fmla="*/ 2626982 w 7467600"/>
              <a:gd name="connsiteY155" fmla="*/ 4206450 h 6858000"/>
              <a:gd name="connsiteX156" fmla="*/ 2490617 w 7467600"/>
              <a:gd name="connsiteY156" fmla="*/ 4206951 h 6858000"/>
              <a:gd name="connsiteX157" fmla="*/ 2819869 w 7467600"/>
              <a:gd name="connsiteY157" fmla="*/ 4252936 h 6858000"/>
              <a:gd name="connsiteX158" fmla="*/ 3143018 w 7467600"/>
              <a:gd name="connsiteY158" fmla="*/ 4332698 h 6858000"/>
              <a:gd name="connsiteX159" fmla="*/ 3241520 w 7467600"/>
              <a:gd name="connsiteY159" fmla="*/ 4385112 h 6858000"/>
              <a:gd name="connsiteX160" fmla="*/ 3374575 w 7467600"/>
              <a:gd name="connsiteY160" fmla="*/ 4451517 h 6858000"/>
              <a:gd name="connsiteX161" fmla="*/ 3505221 w 7467600"/>
              <a:gd name="connsiteY161" fmla="*/ 4480757 h 6858000"/>
              <a:gd name="connsiteX162" fmla="*/ 2626982 w 7467600"/>
              <a:gd name="connsiteY162" fmla="*/ 4206450 h 6858000"/>
              <a:gd name="connsiteX163" fmla="*/ 1310106 w 7467600"/>
              <a:gd name="connsiteY163" fmla="*/ 3943217 h 6858000"/>
              <a:gd name="connsiteX164" fmla="*/ 854994 w 7467600"/>
              <a:gd name="connsiteY164" fmla="*/ 4399136 h 6858000"/>
              <a:gd name="connsiteX165" fmla="*/ 742462 w 7467600"/>
              <a:gd name="connsiteY165" fmla="*/ 4594648 h 6858000"/>
              <a:gd name="connsiteX166" fmla="*/ 820602 w 7467600"/>
              <a:gd name="connsiteY166" fmla="*/ 4485915 h 6858000"/>
              <a:gd name="connsiteX167" fmla="*/ 878295 w 7467600"/>
              <a:gd name="connsiteY167" fmla="*/ 4403594 h 6858000"/>
              <a:gd name="connsiteX168" fmla="*/ 1240607 w 7467600"/>
              <a:gd name="connsiteY168" fmla="*/ 4010401 h 6858000"/>
              <a:gd name="connsiteX169" fmla="*/ 1310106 w 7467600"/>
              <a:gd name="connsiteY169" fmla="*/ 3943217 h 6858000"/>
              <a:gd name="connsiteX170" fmla="*/ 1423113 w 7467600"/>
              <a:gd name="connsiteY170" fmla="*/ 3874565 h 6858000"/>
              <a:gd name="connsiteX171" fmla="*/ 1260565 w 7467600"/>
              <a:gd name="connsiteY171" fmla="*/ 4031982 h 6858000"/>
              <a:gd name="connsiteX172" fmla="*/ 901900 w 7467600"/>
              <a:gd name="connsiteY172" fmla="*/ 4421236 h 6858000"/>
              <a:gd name="connsiteX173" fmla="*/ 845044 w 7467600"/>
              <a:gd name="connsiteY173" fmla="*/ 4502436 h 6858000"/>
              <a:gd name="connsiteX174" fmla="*/ 685926 w 7467600"/>
              <a:gd name="connsiteY174" fmla="*/ 4703069 h 6858000"/>
              <a:gd name="connsiteX175" fmla="*/ 684248 w 7467600"/>
              <a:gd name="connsiteY175" fmla="*/ 4706721 h 6858000"/>
              <a:gd name="connsiteX176" fmla="*/ 1423113 w 7467600"/>
              <a:gd name="connsiteY176" fmla="*/ 3874565 h 6858000"/>
              <a:gd name="connsiteX177" fmla="*/ 3316479 w 7467600"/>
              <a:gd name="connsiteY177" fmla="*/ 3872136 h 6858000"/>
              <a:gd name="connsiteX178" fmla="*/ 3546806 w 7467600"/>
              <a:gd name="connsiteY178" fmla="*/ 4356139 h 6858000"/>
              <a:gd name="connsiteX179" fmla="*/ 3364433 w 7467600"/>
              <a:gd name="connsiteY179" fmla="*/ 3953121 h 6858000"/>
              <a:gd name="connsiteX180" fmla="*/ 3316479 w 7467600"/>
              <a:gd name="connsiteY180" fmla="*/ 3872136 h 6858000"/>
              <a:gd name="connsiteX181" fmla="*/ 3291335 w 7467600"/>
              <a:gd name="connsiteY181" fmla="*/ 3767420 h 6858000"/>
              <a:gd name="connsiteX182" fmla="*/ 3390805 w 7467600"/>
              <a:gd name="connsiteY182" fmla="*/ 3937163 h 6858000"/>
              <a:gd name="connsiteX183" fmla="*/ 3579062 w 7467600"/>
              <a:gd name="connsiteY183" fmla="*/ 4359040 h 6858000"/>
              <a:gd name="connsiteX184" fmla="*/ 3467355 w 7467600"/>
              <a:gd name="connsiteY184" fmla="*/ 3988130 h 6858000"/>
              <a:gd name="connsiteX185" fmla="*/ 3310753 w 7467600"/>
              <a:gd name="connsiteY185" fmla="*/ 3787140 h 6858000"/>
              <a:gd name="connsiteX186" fmla="*/ 3291335 w 7467600"/>
              <a:gd name="connsiteY186" fmla="*/ 3767420 h 6858000"/>
              <a:gd name="connsiteX187" fmla="*/ 1635889 w 7467600"/>
              <a:gd name="connsiteY187" fmla="*/ 3709494 h 6858000"/>
              <a:gd name="connsiteX188" fmla="*/ 1634800 w 7467600"/>
              <a:gd name="connsiteY188" fmla="*/ 3731111 h 6858000"/>
              <a:gd name="connsiteX189" fmla="*/ 1635889 w 7467600"/>
              <a:gd name="connsiteY189" fmla="*/ 3709494 h 6858000"/>
              <a:gd name="connsiteX190" fmla="*/ 1510397 w 7467600"/>
              <a:gd name="connsiteY190" fmla="*/ 3684705 h 6858000"/>
              <a:gd name="connsiteX191" fmla="*/ 1146550 w 7467600"/>
              <a:gd name="connsiteY191" fmla="*/ 3802012 h 6858000"/>
              <a:gd name="connsiteX192" fmla="*/ 698834 w 7467600"/>
              <a:gd name="connsiteY192" fmla="*/ 3952272 h 6858000"/>
              <a:gd name="connsiteX193" fmla="*/ 34256 w 7467600"/>
              <a:gd name="connsiteY193" fmla="*/ 4347603 h 6858000"/>
              <a:gd name="connsiteX194" fmla="*/ 527241 w 7467600"/>
              <a:gd name="connsiteY194" fmla="*/ 4065078 h 6858000"/>
              <a:gd name="connsiteX195" fmla="*/ 1510397 w 7467600"/>
              <a:gd name="connsiteY195" fmla="*/ 3684705 h 6858000"/>
              <a:gd name="connsiteX196" fmla="*/ 1313114 w 7467600"/>
              <a:gd name="connsiteY196" fmla="*/ 3655216 h 6858000"/>
              <a:gd name="connsiteX197" fmla="*/ 1109304 w 7467600"/>
              <a:gd name="connsiteY197" fmla="*/ 3669030 h 6858000"/>
              <a:gd name="connsiteX198" fmla="*/ 8129 w 7467600"/>
              <a:gd name="connsiteY198" fmla="*/ 4330519 h 6858000"/>
              <a:gd name="connsiteX199" fmla="*/ 687572 w 7467600"/>
              <a:gd name="connsiteY199" fmla="*/ 3925629 h 6858000"/>
              <a:gd name="connsiteX200" fmla="*/ 1138365 w 7467600"/>
              <a:gd name="connsiteY200" fmla="*/ 3774515 h 6858000"/>
              <a:gd name="connsiteX201" fmla="*/ 1505579 w 7467600"/>
              <a:gd name="connsiteY201" fmla="*/ 3655526 h 6858000"/>
              <a:gd name="connsiteX202" fmla="*/ 1313114 w 7467600"/>
              <a:gd name="connsiteY202" fmla="*/ 3655216 h 6858000"/>
              <a:gd name="connsiteX203" fmla="*/ 3655073 w 7467600"/>
              <a:gd name="connsiteY203" fmla="*/ 3650884 h 6858000"/>
              <a:gd name="connsiteX204" fmla="*/ 3989938 w 7467600"/>
              <a:gd name="connsiteY204" fmla="*/ 3991685 h 6858000"/>
              <a:gd name="connsiteX205" fmla="*/ 4393907 w 7467600"/>
              <a:gd name="connsiteY205" fmla="*/ 4261258 h 6858000"/>
              <a:gd name="connsiteX206" fmla="*/ 4648051 w 7467600"/>
              <a:gd name="connsiteY206" fmla="*/ 4374051 h 6858000"/>
              <a:gd name="connsiteX207" fmla="*/ 4383389 w 7467600"/>
              <a:gd name="connsiteY207" fmla="*/ 4184369 h 6858000"/>
              <a:gd name="connsiteX208" fmla="*/ 4165508 w 7467600"/>
              <a:gd name="connsiteY208" fmla="*/ 4035196 h 6858000"/>
              <a:gd name="connsiteX209" fmla="*/ 4068162 w 7467600"/>
              <a:gd name="connsiteY209" fmla="*/ 3953394 h 6858000"/>
              <a:gd name="connsiteX210" fmla="*/ 3981416 w 7467600"/>
              <a:gd name="connsiteY210" fmla="*/ 3880482 h 6858000"/>
              <a:gd name="connsiteX211" fmla="*/ 3800147 w 7467600"/>
              <a:gd name="connsiteY211" fmla="*/ 3749872 h 6858000"/>
              <a:gd name="connsiteX212" fmla="*/ 3655073 w 7467600"/>
              <a:gd name="connsiteY212" fmla="*/ 3650884 h 6858000"/>
              <a:gd name="connsiteX213" fmla="*/ 3670252 w 7467600"/>
              <a:gd name="connsiteY213" fmla="*/ 3622798 h 6858000"/>
              <a:gd name="connsiteX214" fmla="*/ 3817258 w 7467600"/>
              <a:gd name="connsiteY214" fmla="*/ 3723577 h 6858000"/>
              <a:gd name="connsiteX215" fmla="*/ 4000461 w 7467600"/>
              <a:gd name="connsiteY215" fmla="*/ 3855966 h 6858000"/>
              <a:gd name="connsiteX216" fmla="*/ 4088180 w 7467600"/>
              <a:gd name="connsiteY216" fmla="*/ 3929774 h 6858000"/>
              <a:gd name="connsiteX217" fmla="*/ 4184555 w 7467600"/>
              <a:gd name="connsiteY217" fmla="*/ 4010683 h 6858000"/>
              <a:gd name="connsiteX218" fmla="*/ 4399563 w 7467600"/>
              <a:gd name="connsiteY218" fmla="*/ 4158106 h 6858000"/>
              <a:gd name="connsiteX219" fmla="*/ 4684469 w 7467600"/>
              <a:gd name="connsiteY219" fmla="*/ 4364680 h 6858000"/>
              <a:gd name="connsiteX220" fmla="*/ 4690271 w 7467600"/>
              <a:gd name="connsiteY220" fmla="*/ 4370034 h 6858000"/>
              <a:gd name="connsiteX221" fmla="*/ 4136093 w 7467600"/>
              <a:gd name="connsiteY221" fmla="*/ 3858466 h 6858000"/>
              <a:gd name="connsiteX222" fmla="*/ 3670252 w 7467600"/>
              <a:gd name="connsiteY222" fmla="*/ 3622798 h 6858000"/>
              <a:gd name="connsiteX223" fmla="*/ 4440129 w 7467600"/>
              <a:gd name="connsiteY223" fmla="*/ 3448571 h 6858000"/>
              <a:gd name="connsiteX224" fmla="*/ 4856525 w 7467600"/>
              <a:gd name="connsiteY224" fmla="*/ 3915351 h 6858000"/>
              <a:gd name="connsiteX225" fmla="*/ 5059055 w 7467600"/>
              <a:gd name="connsiteY225" fmla="*/ 4108918 h 6858000"/>
              <a:gd name="connsiteX226" fmla="*/ 5290070 w 7467600"/>
              <a:gd name="connsiteY226" fmla="*/ 4263619 h 6858000"/>
              <a:gd name="connsiteX227" fmla="*/ 4834991 w 7467600"/>
              <a:gd name="connsiteY227" fmla="*/ 3830985 h 6858000"/>
              <a:gd name="connsiteX228" fmla="*/ 4440129 w 7467600"/>
              <a:gd name="connsiteY228" fmla="*/ 3448571 h 6858000"/>
              <a:gd name="connsiteX229" fmla="*/ 4441737 w 7467600"/>
              <a:gd name="connsiteY229" fmla="*/ 3399734 h 6858000"/>
              <a:gd name="connsiteX230" fmla="*/ 4431236 w 7467600"/>
              <a:gd name="connsiteY230" fmla="*/ 3400954 h 6858000"/>
              <a:gd name="connsiteX231" fmla="*/ 4557150 w 7467600"/>
              <a:gd name="connsiteY231" fmla="*/ 3510023 h 6858000"/>
              <a:gd name="connsiteX232" fmla="*/ 4856936 w 7467600"/>
              <a:gd name="connsiteY232" fmla="*/ 3809146 h 6858000"/>
              <a:gd name="connsiteX233" fmla="*/ 5111996 w 7467600"/>
              <a:gd name="connsiteY233" fmla="*/ 4065759 h 6858000"/>
              <a:gd name="connsiteX234" fmla="*/ 5388878 w 7467600"/>
              <a:gd name="connsiteY234" fmla="*/ 4300185 h 6858000"/>
              <a:gd name="connsiteX235" fmla="*/ 5425556 w 7467600"/>
              <a:gd name="connsiteY235" fmla="*/ 4308967 h 6858000"/>
              <a:gd name="connsiteX236" fmla="*/ 4943646 w 7467600"/>
              <a:gd name="connsiteY236" fmla="*/ 3822916 h 6858000"/>
              <a:gd name="connsiteX237" fmla="*/ 4594837 w 7467600"/>
              <a:gd name="connsiteY237" fmla="*/ 3532274 h 6858000"/>
              <a:gd name="connsiteX238" fmla="*/ 4441737 w 7467600"/>
              <a:gd name="connsiteY238" fmla="*/ 3399734 h 6858000"/>
              <a:gd name="connsiteX239" fmla="*/ 5425834 w 7467600"/>
              <a:gd name="connsiteY239" fmla="*/ 3162785 h 6858000"/>
              <a:gd name="connsiteX240" fmla="*/ 5401644 w 7467600"/>
              <a:gd name="connsiteY240" fmla="*/ 3617847 h 6858000"/>
              <a:gd name="connsiteX241" fmla="*/ 5467256 w 7467600"/>
              <a:gd name="connsiteY241" fmla="*/ 4175494 h 6858000"/>
              <a:gd name="connsiteX242" fmla="*/ 5448069 w 7467600"/>
              <a:gd name="connsiteY242" fmla="*/ 3567554 h 6858000"/>
              <a:gd name="connsiteX243" fmla="*/ 5425834 w 7467600"/>
              <a:gd name="connsiteY243" fmla="*/ 3162785 h 6858000"/>
              <a:gd name="connsiteX244" fmla="*/ 1318687 w 7467600"/>
              <a:gd name="connsiteY244" fmla="*/ 3113840 h 6858000"/>
              <a:gd name="connsiteX245" fmla="*/ 1066793 w 7467600"/>
              <a:gd name="connsiteY245" fmla="*/ 3212171 h 6858000"/>
              <a:gd name="connsiteX246" fmla="*/ 993319 w 7467600"/>
              <a:gd name="connsiteY246" fmla="*/ 3247648 h 6858000"/>
              <a:gd name="connsiteX247" fmla="*/ 853081 w 7467600"/>
              <a:gd name="connsiteY247" fmla="*/ 3312410 h 6858000"/>
              <a:gd name="connsiteX248" fmla="*/ 805957 w 7467600"/>
              <a:gd name="connsiteY248" fmla="*/ 3330443 h 6858000"/>
              <a:gd name="connsiteX249" fmla="*/ 1318687 w 7467600"/>
              <a:gd name="connsiteY249" fmla="*/ 3113840 h 6858000"/>
              <a:gd name="connsiteX250" fmla="*/ 5453702 w 7467600"/>
              <a:gd name="connsiteY250" fmla="*/ 3090882 h 6858000"/>
              <a:gd name="connsiteX251" fmla="*/ 5480135 w 7467600"/>
              <a:gd name="connsiteY251" fmla="*/ 3565802 h 6858000"/>
              <a:gd name="connsiteX252" fmla="*/ 5499023 w 7467600"/>
              <a:gd name="connsiteY252" fmla="*/ 4166310 h 6858000"/>
              <a:gd name="connsiteX253" fmla="*/ 5547022 w 7467600"/>
              <a:gd name="connsiteY253" fmla="*/ 3607838 h 6858000"/>
              <a:gd name="connsiteX254" fmla="*/ 5515964 w 7467600"/>
              <a:gd name="connsiteY254" fmla="*/ 3378541 h 6858000"/>
              <a:gd name="connsiteX255" fmla="*/ 5453702 w 7467600"/>
              <a:gd name="connsiteY255" fmla="*/ 3090882 h 6858000"/>
              <a:gd name="connsiteX256" fmla="*/ 1238695 w 7467600"/>
              <a:gd name="connsiteY256" fmla="*/ 3076820 h 6858000"/>
              <a:gd name="connsiteX257" fmla="*/ 716371 w 7467600"/>
              <a:gd name="connsiteY257" fmla="*/ 3293249 h 6858000"/>
              <a:gd name="connsiteX258" fmla="*/ 579522 w 7467600"/>
              <a:gd name="connsiteY258" fmla="*/ 3371759 h 6858000"/>
              <a:gd name="connsiteX259" fmla="*/ 600288 w 7467600"/>
              <a:gd name="connsiteY259" fmla="*/ 3365555 h 6858000"/>
              <a:gd name="connsiteX260" fmla="*/ 840692 w 7467600"/>
              <a:gd name="connsiteY260" fmla="*/ 3284921 h 6858000"/>
              <a:gd name="connsiteX261" fmla="*/ 979248 w 7467600"/>
              <a:gd name="connsiteY261" fmla="*/ 3221003 h 6858000"/>
              <a:gd name="connsiteX262" fmla="*/ 1053282 w 7467600"/>
              <a:gd name="connsiteY262" fmla="*/ 3185247 h 6858000"/>
              <a:gd name="connsiteX263" fmla="*/ 1320603 w 7467600"/>
              <a:gd name="connsiteY263" fmla="*/ 3081281 h 6858000"/>
              <a:gd name="connsiteX264" fmla="*/ 1238695 w 7467600"/>
              <a:gd name="connsiteY264" fmla="*/ 3076820 h 6858000"/>
              <a:gd name="connsiteX265" fmla="*/ 5425627 w 7467600"/>
              <a:gd name="connsiteY265" fmla="*/ 2954192 h 6858000"/>
              <a:gd name="connsiteX266" fmla="*/ 5470770 w 7467600"/>
              <a:gd name="connsiteY266" fmla="*/ 3005435 h 6858000"/>
              <a:gd name="connsiteX267" fmla="*/ 5519779 w 7467600"/>
              <a:gd name="connsiteY267" fmla="*/ 4359223 h 6858000"/>
              <a:gd name="connsiteX268" fmla="*/ 5520293 w 7467600"/>
              <a:gd name="connsiteY268" fmla="*/ 4360602 h 6858000"/>
              <a:gd name="connsiteX269" fmla="*/ 5767221 w 7467600"/>
              <a:gd name="connsiteY269" fmla="*/ 4665564 h 6858000"/>
              <a:gd name="connsiteX270" fmla="*/ 6937169 w 7467600"/>
              <a:gd name="connsiteY270" fmla="*/ 4815941 h 6858000"/>
              <a:gd name="connsiteX271" fmla="*/ 6953922 w 7467600"/>
              <a:gd name="connsiteY271" fmla="*/ 4890068 h 6858000"/>
              <a:gd name="connsiteX272" fmla="*/ 6071359 w 7467600"/>
              <a:gd name="connsiteY272" fmla="*/ 4770770 h 6858000"/>
              <a:gd name="connsiteX273" fmla="*/ 6038839 w 7467600"/>
              <a:gd name="connsiteY273" fmla="*/ 4764474 h 6858000"/>
              <a:gd name="connsiteX274" fmla="*/ 6038706 w 7467600"/>
              <a:gd name="connsiteY274" fmla="*/ 4763847 h 6858000"/>
              <a:gd name="connsiteX275" fmla="*/ 6037784 w 7467600"/>
              <a:gd name="connsiteY275" fmla="*/ 4764270 h 6858000"/>
              <a:gd name="connsiteX276" fmla="*/ 6038839 w 7467600"/>
              <a:gd name="connsiteY276" fmla="*/ 4764474 h 6858000"/>
              <a:gd name="connsiteX277" fmla="*/ 6040338 w 7467600"/>
              <a:gd name="connsiteY277" fmla="*/ 4771418 h 6858000"/>
              <a:gd name="connsiteX278" fmla="*/ 6024488 w 7467600"/>
              <a:gd name="connsiteY278" fmla="*/ 4809903 h 6858000"/>
              <a:gd name="connsiteX279" fmla="*/ 5599771 w 7467600"/>
              <a:gd name="connsiteY279" fmla="*/ 5509652 h 6858000"/>
              <a:gd name="connsiteX280" fmla="*/ 5548843 w 7467600"/>
              <a:gd name="connsiteY280" fmla="*/ 5563845 h 6858000"/>
              <a:gd name="connsiteX281" fmla="*/ 5940952 w 7467600"/>
              <a:gd name="connsiteY281" fmla="*/ 6250028 h 6858000"/>
              <a:gd name="connsiteX282" fmla="*/ 6043441 w 7467600"/>
              <a:gd name="connsiteY282" fmla="*/ 6665847 h 6858000"/>
              <a:gd name="connsiteX283" fmla="*/ 6093432 w 7467600"/>
              <a:gd name="connsiteY283" fmla="*/ 6858000 h 6858000"/>
              <a:gd name="connsiteX284" fmla="*/ 6034344 w 7467600"/>
              <a:gd name="connsiteY284" fmla="*/ 6858000 h 6858000"/>
              <a:gd name="connsiteX285" fmla="*/ 6026679 w 7467600"/>
              <a:gd name="connsiteY285" fmla="*/ 6836959 h 6858000"/>
              <a:gd name="connsiteX286" fmla="*/ 5800441 w 7467600"/>
              <a:gd name="connsiteY286" fmla="*/ 6335286 h 6858000"/>
              <a:gd name="connsiteX287" fmla="*/ 5526562 w 7467600"/>
              <a:gd name="connsiteY287" fmla="*/ 5705388 h 6858000"/>
              <a:gd name="connsiteX288" fmla="*/ 5519640 w 7467600"/>
              <a:gd name="connsiteY288" fmla="*/ 5683774 h 6858000"/>
              <a:gd name="connsiteX289" fmla="*/ 5844559 w 7467600"/>
              <a:gd name="connsiteY289" fmla="*/ 6553349 h 6858000"/>
              <a:gd name="connsiteX290" fmla="*/ 5975994 w 7467600"/>
              <a:gd name="connsiteY290" fmla="*/ 6858000 h 6858000"/>
              <a:gd name="connsiteX291" fmla="*/ 5898547 w 7467600"/>
              <a:gd name="connsiteY291" fmla="*/ 6858000 h 6858000"/>
              <a:gd name="connsiteX292" fmla="*/ 5682041 w 7467600"/>
              <a:gd name="connsiteY292" fmla="*/ 6355860 h 6858000"/>
              <a:gd name="connsiteX293" fmla="*/ 5461758 w 7467600"/>
              <a:gd name="connsiteY293" fmla="*/ 5820220 h 6858000"/>
              <a:gd name="connsiteX294" fmla="*/ 5237282 w 7467600"/>
              <a:gd name="connsiteY294" fmla="*/ 6579086 h 6858000"/>
              <a:gd name="connsiteX295" fmla="*/ 5115009 w 7467600"/>
              <a:gd name="connsiteY295" fmla="*/ 6858000 h 6858000"/>
              <a:gd name="connsiteX296" fmla="*/ 5028074 w 7467600"/>
              <a:gd name="connsiteY296" fmla="*/ 6858000 h 6858000"/>
              <a:gd name="connsiteX297" fmla="*/ 5079508 w 7467600"/>
              <a:gd name="connsiteY297" fmla="*/ 6749074 h 6858000"/>
              <a:gd name="connsiteX298" fmla="*/ 5371846 w 7467600"/>
              <a:gd name="connsiteY298" fmla="*/ 5924413 h 6858000"/>
              <a:gd name="connsiteX299" fmla="*/ 5270512 w 7467600"/>
              <a:gd name="connsiteY299" fmla="*/ 6138975 h 6858000"/>
              <a:gd name="connsiteX300" fmla="*/ 5062409 w 7467600"/>
              <a:gd name="connsiteY300" fmla="*/ 6653544 h 6858000"/>
              <a:gd name="connsiteX301" fmla="*/ 5036628 w 7467600"/>
              <a:gd name="connsiteY301" fmla="*/ 6754247 h 6858000"/>
              <a:gd name="connsiteX302" fmla="*/ 5009112 w 7467600"/>
              <a:gd name="connsiteY302" fmla="*/ 6858000 h 6858000"/>
              <a:gd name="connsiteX303" fmla="*/ 4976679 w 7467600"/>
              <a:gd name="connsiteY303" fmla="*/ 6858000 h 6858000"/>
              <a:gd name="connsiteX304" fmla="*/ 5006537 w 7467600"/>
              <a:gd name="connsiteY304" fmla="*/ 6747068 h 6858000"/>
              <a:gd name="connsiteX305" fmla="*/ 5032723 w 7467600"/>
              <a:gd name="connsiteY305" fmla="*/ 6644957 h 6858000"/>
              <a:gd name="connsiteX306" fmla="*/ 5242949 w 7467600"/>
              <a:gd name="connsiteY306" fmla="*/ 6125175 h 6858000"/>
              <a:gd name="connsiteX307" fmla="*/ 5286321 w 7467600"/>
              <a:gd name="connsiteY307" fmla="*/ 6033555 h 6858000"/>
              <a:gd name="connsiteX308" fmla="*/ 5008210 w 7467600"/>
              <a:gd name="connsiteY308" fmla="*/ 6649194 h 6858000"/>
              <a:gd name="connsiteX309" fmla="*/ 4986321 w 7467600"/>
              <a:gd name="connsiteY309" fmla="*/ 6765687 h 6858000"/>
              <a:gd name="connsiteX310" fmla="*/ 4973474 w 7467600"/>
              <a:gd name="connsiteY310" fmla="*/ 6858000 h 6858000"/>
              <a:gd name="connsiteX311" fmla="*/ 4907178 w 7467600"/>
              <a:gd name="connsiteY311" fmla="*/ 6858000 h 6858000"/>
              <a:gd name="connsiteX312" fmla="*/ 4910810 w 7467600"/>
              <a:gd name="connsiteY312" fmla="*/ 6829660 h 6858000"/>
              <a:gd name="connsiteX313" fmla="*/ 4987461 w 7467600"/>
              <a:gd name="connsiteY313" fmla="*/ 6432994 h 6858000"/>
              <a:gd name="connsiteX314" fmla="*/ 5179262 w 7467600"/>
              <a:gd name="connsiteY314" fmla="*/ 6035044 h 6858000"/>
              <a:gd name="connsiteX315" fmla="*/ 4689678 w 7467600"/>
              <a:gd name="connsiteY315" fmla="*/ 6440241 h 6858000"/>
              <a:gd name="connsiteX316" fmla="*/ 4477543 w 7467600"/>
              <a:gd name="connsiteY316" fmla="*/ 6674836 h 6858000"/>
              <a:gd name="connsiteX317" fmla="*/ 4329957 w 7467600"/>
              <a:gd name="connsiteY317" fmla="*/ 6858000 h 6858000"/>
              <a:gd name="connsiteX318" fmla="*/ 4218595 w 7467600"/>
              <a:gd name="connsiteY318" fmla="*/ 6858000 h 6858000"/>
              <a:gd name="connsiteX319" fmla="*/ 4368888 w 7467600"/>
              <a:gd name="connsiteY319" fmla="*/ 6668412 h 6858000"/>
              <a:gd name="connsiteX320" fmla="*/ 4563091 w 7467600"/>
              <a:gd name="connsiteY320" fmla="*/ 6442508 h 6858000"/>
              <a:gd name="connsiteX321" fmla="*/ 5387324 w 7467600"/>
              <a:gd name="connsiteY321" fmla="*/ 5705830 h 6858000"/>
              <a:gd name="connsiteX322" fmla="*/ 5073620 w 7467600"/>
              <a:gd name="connsiteY322" fmla="*/ 5955437 h 6858000"/>
              <a:gd name="connsiteX323" fmla="*/ 4689789 w 7467600"/>
              <a:gd name="connsiteY323" fmla="*/ 6268382 h 6858000"/>
              <a:gd name="connsiteX324" fmla="*/ 4418722 w 7467600"/>
              <a:gd name="connsiteY324" fmla="*/ 6570886 h 6858000"/>
              <a:gd name="connsiteX325" fmla="*/ 4214944 w 7467600"/>
              <a:gd name="connsiteY325" fmla="*/ 6858000 h 6858000"/>
              <a:gd name="connsiteX326" fmla="*/ 4177898 w 7467600"/>
              <a:gd name="connsiteY326" fmla="*/ 6858000 h 6858000"/>
              <a:gd name="connsiteX327" fmla="*/ 4391597 w 7467600"/>
              <a:gd name="connsiteY327" fmla="*/ 6556370 h 6858000"/>
              <a:gd name="connsiteX328" fmla="*/ 4668889 w 7467600"/>
              <a:gd name="connsiteY328" fmla="*/ 6246399 h 6858000"/>
              <a:gd name="connsiteX329" fmla="*/ 5055427 w 7467600"/>
              <a:gd name="connsiteY329" fmla="*/ 5931476 h 6858000"/>
              <a:gd name="connsiteX330" fmla="*/ 5371814 w 7467600"/>
              <a:gd name="connsiteY330" fmla="*/ 5678975 h 6858000"/>
              <a:gd name="connsiteX331" fmla="*/ 4987918 w 7467600"/>
              <a:gd name="connsiteY331" fmla="*/ 5838701 h 6858000"/>
              <a:gd name="connsiteX332" fmla="*/ 4317146 w 7467600"/>
              <a:gd name="connsiteY332" fmla="*/ 6587716 h 6858000"/>
              <a:gd name="connsiteX333" fmla="*/ 4171627 w 7467600"/>
              <a:gd name="connsiteY333" fmla="*/ 6858000 h 6858000"/>
              <a:gd name="connsiteX334" fmla="*/ 4081585 w 7467600"/>
              <a:gd name="connsiteY334" fmla="*/ 6858000 h 6858000"/>
              <a:gd name="connsiteX335" fmla="*/ 4238603 w 7467600"/>
              <a:gd name="connsiteY335" fmla="*/ 6559341 h 6858000"/>
              <a:gd name="connsiteX336" fmla="*/ 4778333 w 7467600"/>
              <a:gd name="connsiteY336" fmla="*/ 5873626 h 6858000"/>
              <a:gd name="connsiteX337" fmla="*/ 5414185 w 7467600"/>
              <a:gd name="connsiteY337" fmla="*/ 5573882 h 6858000"/>
              <a:gd name="connsiteX338" fmla="*/ 5959648 w 7467600"/>
              <a:gd name="connsiteY338" fmla="*/ 4760797 h 6858000"/>
              <a:gd name="connsiteX339" fmla="*/ 5355019 w 7467600"/>
              <a:gd name="connsiteY339" fmla="*/ 4734672 h 6858000"/>
              <a:gd name="connsiteX340" fmla="*/ 5083565 w 7467600"/>
              <a:gd name="connsiteY340" fmla="*/ 5179121 h 6858000"/>
              <a:gd name="connsiteX341" fmla="*/ 4713577 w 7467600"/>
              <a:gd name="connsiteY341" fmla="*/ 5616803 h 6858000"/>
              <a:gd name="connsiteX342" fmla="*/ 3989559 w 7467600"/>
              <a:gd name="connsiteY342" fmla="*/ 6145945 h 6858000"/>
              <a:gd name="connsiteX343" fmla="*/ 3939824 w 7467600"/>
              <a:gd name="connsiteY343" fmla="*/ 6066900 h 6858000"/>
              <a:gd name="connsiteX344" fmla="*/ 4584537 w 7467600"/>
              <a:gd name="connsiteY344" fmla="*/ 5324826 h 6858000"/>
              <a:gd name="connsiteX345" fmla="*/ 5037105 w 7467600"/>
              <a:gd name="connsiteY345" fmla="*/ 5088765 h 6858000"/>
              <a:gd name="connsiteX346" fmla="*/ 5039930 w 7467600"/>
              <a:gd name="connsiteY346" fmla="*/ 5089585 h 6858000"/>
              <a:gd name="connsiteX347" fmla="*/ 5263764 w 7467600"/>
              <a:gd name="connsiteY347" fmla="*/ 4735525 h 6858000"/>
              <a:gd name="connsiteX348" fmla="*/ 4086300 w 7467600"/>
              <a:gd name="connsiteY348" fmla="*/ 4884599 h 6858000"/>
              <a:gd name="connsiteX349" fmla="*/ 4085485 w 7467600"/>
              <a:gd name="connsiteY349" fmla="*/ 4899070 h 6858000"/>
              <a:gd name="connsiteX350" fmla="*/ 3871915 w 7467600"/>
              <a:gd name="connsiteY350" fmla="*/ 5253645 h 6858000"/>
              <a:gd name="connsiteX351" fmla="*/ 3799374 w 7467600"/>
              <a:gd name="connsiteY351" fmla="*/ 5466127 h 6858000"/>
              <a:gd name="connsiteX352" fmla="*/ 3498850 w 7467600"/>
              <a:gd name="connsiteY352" fmla="*/ 6661888 h 6858000"/>
              <a:gd name="connsiteX353" fmla="*/ 3399216 w 7467600"/>
              <a:gd name="connsiteY353" fmla="*/ 6858000 h 6858000"/>
              <a:gd name="connsiteX354" fmla="*/ 3303688 w 7467600"/>
              <a:gd name="connsiteY354" fmla="*/ 6858000 h 6858000"/>
              <a:gd name="connsiteX355" fmla="*/ 3391774 w 7467600"/>
              <a:gd name="connsiteY355" fmla="*/ 6697181 h 6858000"/>
              <a:gd name="connsiteX356" fmla="*/ 3735540 w 7467600"/>
              <a:gd name="connsiteY356" fmla="*/ 5546923 h 6858000"/>
              <a:gd name="connsiteX357" fmla="*/ 3729438 w 7467600"/>
              <a:gd name="connsiteY357" fmla="*/ 5569058 h 6858000"/>
              <a:gd name="connsiteX358" fmla="*/ 3707782 w 7467600"/>
              <a:gd name="connsiteY358" fmla="*/ 5644908 h 6858000"/>
              <a:gd name="connsiteX359" fmla="*/ 3583827 w 7467600"/>
              <a:gd name="connsiteY359" fmla="*/ 6039215 h 6858000"/>
              <a:gd name="connsiteX360" fmla="*/ 3547861 w 7467600"/>
              <a:gd name="connsiteY360" fmla="*/ 6129609 h 6858000"/>
              <a:gd name="connsiteX361" fmla="*/ 3490905 w 7467600"/>
              <a:gd name="connsiteY361" fmla="*/ 6277660 h 6858000"/>
              <a:gd name="connsiteX362" fmla="*/ 3455859 w 7467600"/>
              <a:gd name="connsiteY362" fmla="*/ 6391301 h 6858000"/>
              <a:gd name="connsiteX363" fmla="*/ 3429112 w 7467600"/>
              <a:gd name="connsiteY363" fmla="*/ 6479469 h 6858000"/>
              <a:gd name="connsiteX364" fmla="*/ 3304862 w 7467600"/>
              <a:gd name="connsiteY364" fmla="*/ 6796476 h 6858000"/>
              <a:gd name="connsiteX365" fmla="*/ 3276071 w 7467600"/>
              <a:gd name="connsiteY365" fmla="*/ 6858000 h 6858000"/>
              <a:gd name="connsiteX366" fmla="*/ 3240805 w 7467600"/>
              <a:gd name="connsiteY366" fmla="*/ 6858000 h 6858000"/>
              <a:gd name="connsiteX367" fmla="*/ 3275917 w 7467600"/>
              <a:gd name="connsiteY367" fmla="*/ 6783192 h 6858000"/>
              <a:gd name="connsiteX368" fmla="*/ 3399358 w 7467600"/>
              <a:gd name="connsiteY368" fmla="*/ 6469011 h 6858000"/>
              <a:gd name="connsiteX369" fmla="*/ 3425650 w 7467600"/>
              <a:gd name="connsiteY369" fmla="*/ 6381333 h 6858000"/>
              <a:gd name="connsiteX370" fmla="*/ 3460661 w 7467600"/>
              <a:gd name="connsiteY370" fmla="*/ 6266763 h 6858000"/>
              <a:gd name="connsiteX371" fmla="*/ 3518021 w 7467600"/>
              <a:gd name="connsiteY371" fmla="*/ 6117298 h 6858000"/>
              <a:gd name="connsiteX372" fmla="*/ 3554035 w 7467600"/>
              <a:gd name="connsiteY372" fmla="*/ 6027832 h 6858000"/>
              <a:gd name="connsiteX373" fmla="*/ 3677174 w 7467600"/>
              <a:gd name="connsiteY373" fmla="*/ 5636351 h 6858000"/>
              <a:gd name="connsiteX374" fmla="*/ 3698819 w 7467600"/>
              <a:gd name="connsiteY374" fmla="*/ 5560503 h 6858000"/>
              <a:gd name="connsiteX375" fmla="*/ 3702094 w 7467600"/>
              <a:gd name="connsiteY375" fmla="*/ 5549194 h 6858000"/>
              <a:gd name="connsiteX376" fmla="*/ 3398355 w 7467600"/>
              <a:gd name="connsiteY376" fmla="*/ 6094603 h 6858000"/>
              <a:gd name="connsiteX377" fmla="*/ 3193941 w 7467600"/>
              <a:gd name="connsiteY377" fmla="*/ 6798775 h 6858000"/>
              <a:gd name="connsiteX378" fmla="*/ 3184140 w 7467600"/>
              <a:gd name="connsiteY378" fmla="*/ 6858000 h 6858000"/>
              <a:gd name="connsiteX379" fmla="*/ 3099978 w 7467600"/>
              <a:gd name="connsiteY379" fmla="*/ 6858000 h 6858000"/>
              <a:gd name="connsiteX380" fmla="*/ 3101556 w 7467600"/>
              <a:gd name="connsiteY380" fmla="*/ 6843337 h 6858000"/>
              <a:gd name="connsiteX381" fmla="*/ 3370162 w 7467600"/>
              <a:gd name="connsiteY381" fmla="*/ 5785550 h 6858000"/>
              <a:gd name="connsiteX382" fmla="*/ 3746477 w 7467600"/>
              <a:gd name="connsiteY382" fmla="*/ 5377889 h 6858000"/>
              <a:gd name="connsiteX383" fmla="*/ 3863399 w 7467600"/>
              <a:gd name="connsiteY383" fmla="*/ 5087257 h 6858000"/>
              <a:gd name="connsiteX384" fmla="*/ 3968712 w 7467600"/>
              <a:gd name="connsiteY384" fmla="*/ 4913989 h 6858000"/>
              <a:gd name="connsiteX385" fmla="*/ 2792390 w 7467600"/>
              <a:gd name="connsiteY385" fmla="*/ 5382974 h 6858000"/>
              <a:gd name="connsiteX386" fmla="*/ 2714982 w 7467600"/>
              <a:gd name="connsiteY386" fmla="*/ 5427051 h 6858000"/>
              <a:gd name="connsiteX387" fmla="*/ 2813361 w 7467600"/>
              <a:gd name="connsiteY387" fmla="*/ 6023912 h 6858000"/>
              <a:gd name="connsiteX388" fmla="*/ 2688430 w 7467600"/>
              <a:gd name="connsiteY388" fmla="*/ 6801564 h 6858000"/>
              <a:gd name="connsiteX389" fmla="*/ 2629626 w 7467600"/>
              <a:gd name="connsiteY389" fmla="*/ 6763394 h 6858000"/>
              <a:gd name="connsiteX390" fmla="*/ 2565328 w 7467600"/>
              <a:gd name="connsiteY390" fmla="*/ 5516399 h 6858000"/>
              <a:gd name="connsiteX391" fmla="*/ 1922999 w 7467600"/>
              <a:gd name="connsiteY391" fmla="*/ 5980343 h 6858000"/>
              <a:gd name="connsiteX392" fmla="*/ 1950261 w 7467600"/>
              <a:gd name="connsiteY392" fmla="*/ 6405858 h 6858000"/>
              <a:gd name="connsiteX393" fmla="*/ 2365554 w 7467600"/>
              <a:gd name="connsiteY393" fmla="*/ 6759107 h 6858000"/>
              <a:gd name="connsiteX394" fmla="*/ 2424142 w 7467600"/>
              <a:gd name="connsiteY394" fmla="*/ 6858000 h 6858000"/>
              <a:gd name="connsiteX395" fmla="*/ 2395994 w 7467600"/>
              <a:gd name="connsiteY395" fmla="*/ 6858000 h 6858000"/>
              <a:gd name="connsiteX396" fmla="*/ 2392863 w 7467600"/>
              <a:gd name="connsiteY396" fmla="*/ 6852964 h 6858000"/>
              <a:gd name="connsiteX397" fmla="*/ 2017589 w 7467600"/>
              <a:gd name="connsiteY397" fmla="*/ 6493982 h 6858000"/>
              <a:gd name="connsiteX398" fmla="*/ 2147336 w 7467600"/>
              <a:gd name="connsiteY398" fmla="*/ 6594052 h 6858000"/>
              <a:gd name="connsiteX399" fmla="*/ 2207047 w 7467600"/>
              <a:gd name="connsiteY399" fmla="*/ 6654540 h 6858000"/>
              <a:gd name="connsiteX400" fmla="*/ 2299106 w 7467600"/>
              <a:gd name="connsiteY400" fmla="*/ 6778931 h 6858000"/>
              <a:gd name="connsiteX401" fmla="*/ 2314430 w 7467600"/>
              <a:gd name="connsiteY401" fmla="*/ 6801144 h 6858000"/>
              <a:gd name="connsiteX402" fmla="*/ 2352406 w 7467600"/>
              <a:gd name="connsiteY402" fmla="*/ 6858000 h 6858000"/>
              <a:gd name="connsiteX403" fmla="*/ 2314492 w 7467600"/>
              <a:gd name="connsiteY403" fmla="*/ 6858000 h 6858000"/>
              <a:gd name="connsiteX404" fmla="*/ 2288095 w 7467600"/>
              <a:gd name="connsiteY404" fmla="*/ 6818030 h 6858000"/>
              <a:gd name="connsiteX405" fmla="*/ 2272768 w 7467600"/>
              <a:gd name="connsiteY405" fmla="*/ 6795822 h 6858000"/>
              <a:gd name="connsiteX406" fmla="*/ 2182715 w 7467600"/>
              <a:gd name="connsiteY406" fmla="*/ 6675071 h 6858000"/>
              <a:gd name="connsiteX407" fmla="*/ 2032061 w 7467600"/>
              <a:gd name="connsiteY407" fmla="*/ 6541380 h 6858000"/>
              <a:gd name="connsiteX408" fmla="*/ 2257220 w 7467600"/>
              <a:gd name="connsiteY408" fmla="*/ 6826257 h 6858000"/>
              <a:gd name="connsiteX409" fmla="*/ 2281324 w 7467600"/>
              <a:gd name="connsiteY409" fmla="*/ 6858000 h 6858000"/>
              <a:gd name="connsiteX410" fmla="*/ 2242860 w 7467600"/>
              <a:gd name="connsiteY410" fmla="*/ 6858000 h 6858000"/>
              <a:gd name="connsiteX411" fmla="*/ 2232818 w 7467600"/>
              <a:gd name="connsiteY411" fmla="*/ 6844926 h 6858000"/>
              <a:gd name="connsiteX412" fmla="*/ 1990172 w 7467600"/>
              <a:gd name="connsiteY412" fmla="*/ 6542121 h 6858000"/>
              <a:gd name="connsiteX413" fmla="*/ 2124090 w 7467600"/>
              <a:gd name="connsiteY413" fmla="*/ 6761017 h 6858000"/>
              <a:gd name="connsiteX414" fmla="*/ 2200380 w 7467600"/>
              <a:gd name="connsiteY414" fmla="*/ 6858000 h 6858000"/>
              <a:gd name="connsiteX415" fmla="*/ 2147507 w 7467600"/>
              <a:gd name="connsiteY415" fmla="*/ 6858000 h 6858000"/>
              <a:gd name="connsiteX416" fmla="*/ 2070668 w 7467600"/>
              <a:gd name="connsiteY416" fmla="*/ 6761520 h 6858000"/>
              <a:gd name="connsiteX417" fmla="*/ 1975142 w 7467600"/>
              <a:gd name="connsiteY417" fmla="*/ 6585570 h 6858000"/>
              <a:gd name="connsiteX418" fmla="*/ 2050035 w 7467600"/>
              <a:gd name="connsiteY418" fmla="*/ 6813345 h 6858000"/>
              <a:gd name="connsiteX419" fmla="*/ 2063025 w 7467600"/>
              <a:gd name="connsiteY419" fmla="*/ 6858000 h 6858000"/>
              <a:gd name="connsiteX420" fmla="*/ 2021675 w 7467600"/>
              <a:gd name="connsiteY420" fmla="*/ 6858000 h 6858000"/>
              <a:gd name="connsiteX421" fmla="*/ 2019308 w 7467600"/>
              <a:gd name="connsiteY421" fmla="*/ 6847118 h 6858000"/>
              <a:gd name="connsiteX422" fmla="*/ 1938835 w 7467600"/>
              <a:gd name="connsiteY422" fmla="*/ 6551160 h 6858000"/>
              <a:gd name="connsiteX423" fmla="*/ 1953230 w 7467600"/>
              <a:gd name="connsiteY423" fmla="*/ 6759699 h 6858000"/>
              <a:gd name="connsiteX424" fmla="*/ 1956763 w 7467600"/>
              <a:gd name="connsiteY424" fmla="*/ 6778191 h 6858000"/>
              <a:gd name="connsiteX425" fmla="*/ 1967925 w 7467600"/>
              <a:gd name="connsiteY425" fmla="*/ 6858000 h 6858000"/>
              <a:gd name="connsiteX426" fmla="*/ 1936622 w 7467600"/>
              <a:gd name="connsiteY426" fmla="*/ 6858000 h 6858000"/>
              <a:gd name="connsiteX427" fmla="*/ 1926261 w 7467600"/>
              <a:gd name="connsiteY427" fmla="*/ 6784064 h 6858000"/>
              <a:gd name="connsiteX428" fmla="*/ 1922724 w 7467600"/>
              <a:gd name="connsiteY428" fmla="*/ 6765577 h 6858000"/>
              <a:gd name="connsiteX429" fmla="*/ 1904650 w 7467600"/>
              <a:gd name="connsiteY429" fmla="*/ 6639616 h 6858000"/>
              <a:gd name="connsiteX430" fmla="*/ 1885273 w 7467600"/>
              <a:gd name="connsiteY430" fmla="*/ 6858000 h 6858000"/>
              <a:gd name="connsiteX431" fmla="*/ 1854363 w 7467600"/>
              <a:gd name="connsiteY431" fmla="*/ 6858000 h 6858000"/>
              <a:gd name="connsiteX432" fmla="*/ 1880391 w 7467600"/>
              <a:gd name="connsiteY432" fmla="*/ 6603796 h 6858000"/>
              <a:gd name="connsiteX433" fmla="*/ 1818273 w 7467600"/>
              <a:gd name="connsiteY433" fmla="*/ 6715729 h 6858000"/>
              <a:gd name="connsiteX434" fmla="*/ 1794691 w 7467600"/>
              <a:gd name="connsiteY434" fmla="*/ 6843239 h 6858000"/>
              <a:gd name="connsiteX435" fmla="*/ 1794914 w 7467600"/>
              <a:gd name="connsiteY435" fmla="*/ 6858000 h 6858000"/>
              <a:gd name="connsiteX436" fmla="*/ 1746128 w 7467600"/>
              <a:gd name="connsiteY436" fmla="*/ 6858000 h 6858000"/>
              <a:gd name="connsiteX437" fmla="*/ 1753934 w 7467600"/>
              <a:gd name="connsiteY437" fmla="*/ 6724796 h 6858000"/>
              <a:gd name="connsiteX438" fmla="*/ 1792053 w 7467600"/>
              <a:gd name="connsiteY438" fmla="*/ 6572396 h 6858000"/>
              <a:gd name="connsiteX439" fmla="*/ 1862248 w 7467600"/>
              <a:gd name="connsiteY439" fmla="*/ 6266397 h 6858000"/>
              <a:gd name="connsiteX440" fmla="*/ 1862250 w 7467600"/>
              <a:gd name="connsiteY440" fmla="*/ 6033531 h 6858000"/>
              <a:gd name="connsiteX441" fmla="*/ 1211999 w 7467600"/>
              <a:gd name="connsiteY441" fmla="*/ 6683610 h 6858000"/>
              <a:gd name="connsiteX442" fmla="*/ 1213266 w 7467600"/>
              <a:gd name="connsiteY442" fmla="*/ 6691947 h 6858000"/>
              <a:gd name="connsiteX443" fmla="*/ 1203370 w 7467600"/>
              <a:gd name="connsiteY443" fmla="*/ 6850676 h 6858000"/>
              <a:gd name="connsiteX444" fmla="*/ 1203671 w 7467600"/>
              <a:gd name="connsiteY444" fmla="*/ 6858000 h 6858000"/>
              <a:gd name="connsiteX445" fmla="*/ 1143180 w 7467600"/>
              <a:gd name="connsiteY445" fmla="*/ 6858000 h 6858000"/>
              <a:gd name="connsiteX446" fmla="*/ 1142176 w 7467600"/>
              <a:gd name="connsiteY446" fmla="*/ 6766045 h 6858000"/>
              <a:gd name="connsiteX447" fmla="*/ 1067484 w 7467600"/>
              <a:gd name="connsiteY447" fmla="*/ 6858000 h 6858000"/>
              <a:gd name="connsiteX448" fmla="*/ 953928 w 7467600"/>
              <a:gd name="connsiteY448" fmla="*/ 6858000 h 6858000"/>
              <a:gd name="connsiteX449" fmla="*/ 959715 w 7467600"/>
              <a:gd name="connsiteY449" fmla="*/ 6850185 h 6858000"/>
              <a:gd name="connsiteX450" fmla="*/ 1483788 w 7467600"/>
              <a:gd name="connsiteY450" fmla="*/ 6259174 h 6858000"/>
              <a:gd name="connsiteX451" fmla="*/ 1100671 w 7467600"/>
              <a:gd name="connsiteY451" fmla="*/ 6252137 h 6858000"/>
              <a:gd name="connsiteX452" fmla="*/ 1090144 w 7467600"/>
              <a:gd name="connsiteY452" fmla="*/ 6256748 h 6858000"/>
              <a:gd name="connsiteX453" fmla="*/ 1095872 w 7467600"/>
              <a:gd name="connsiteY453" fmla="*/ 6271892 h 6858000"/>
              <a:gd name="connsiteX454" fmla="*/ 262785 w 7467600"/>
              <a:gd name="connsiteY454" fmla="*/ 6845450 h 6858000"/>
              <a:gd name="connsiteX455" fmla="*/ 209968 w 7467600"/>
              <a:gd name="connsiteY455" fmla="*/ 6770713 h 6858000"/>
              <a:gd name="connsiteX456" fmla="*/ 873460 w 7467600"/>
              <a:gd name="connsiteY456" fmla="*/ 6253768 h 6858000"/>
              <a:gd name="connsiteX457" fmla="*/ 192686 w 7467600"/>
              <a:gd name="connsiteY457" fmla="*/ 5849257 h 6858000"/>
              <a:gd name="connsiteX458" fmla="*/ 4696 w 7467600"/>
              <a:gd name="connsiteY458" fmla="*/ 5697668 h 6858000"/>
              <a:gd name="connsiteX459" fmla="*/ 0 w 7467600"/>
              <a:gd name="connsiteY459" fmla="*/ 5689984 h 6858000"/>
              <a:gd name="connsiteX460" fmla="*/ 0 w 7467600"/>
              <a:gd name="connsiteY460" fmla="*/ 5513472 h 6858000"/>
              <a:gd name="connsiteX461" fmla="*/ 174101 w 7467600"/>
              <a:gd name="connsiteY461" fmla="*/ 5620277 h 6858000"/>
              <a:gd name="connsiteX462" fmla="*/ 891800 w 7467600"/>
              <a:gd name="connsiteY462" fmla="*/ 6036935 h 6858000"/>
              <a:gd name="connsiteX463" fmla="*/ 1072219 w 7467600"/>
              <a:gd name="connsiteY463" fmla="*/ 6169443 h 6858000"/>
              <a:gd name="connsiteX464" fmla="*/ 1074117 w 7467600"/>
              <a:gd name="connsiteY464" fmla="*/ 6170301 h 6858000"/>
              <a:gd name="connsiteX465" fmla="*/ 1083114 w 7467600"/>
              <a:gd name="connsiteY465" fmla="*/ 6174131 h 6858000"/>
              <a:gd name="connsiteX466" fmla="*/ 1543010 w 7467600"/>
              <a:gd name="connsiteY466" fmla="*/ 6191140 h 6858000"/>
              <a:gd name="connsiteX467" fmla="*/ 1551080 w 7467600"/>
              <a:gd name="connsiteY467" fmla="*/ 6195006 h 6858000"/>
              <a:gd name="connsiteX468" fmla="*/ 2345443 w 7467600"/>
              <a:gd name="connsiteY468" fmla="*/ 5549882 h 6858000"/>
              <a:gd name="connsiteX469" fmla="*/ 1721499 w 7467600"/>
              <a:gd name="connsiteY469" fmla="*/ 5599969 h 6858000"/>
              <a:gd name="connsiteX470" fmla="*/ 767716 w 7467600"/>
              <a:gd name="connsiteY470" fmla="*/ 5472768 h 6858000"/>
              <a:gd name="connsiteX471" fmla="*/ 722147 w 7467600"/>
              <a:gd name="connsiteY471" fmla="*/ 5393091 h 6858000"/>
              <a:gd name="connsiteX472" fmla="*/ 1485552 w 7467600"/>
              <a:gd name="connsiteY472" fmla="*/ 5313202 h 6858000"/>
              <a:gd name="connsiteX473" fmla="*/ 2143004 w 7467600"/>
              <a:gd name="connsiteY473" fmla="*/ 5402420 h 6858000"/>
              <a:gd name="connsiteX474" fmla="*/ 1933391 w 7467600"/>
              <a:gd name="connsiteY474" fmla="*/ 5156971 h 6858000"/>
              <a:gd name="connsiteX475" fmla="*/ 1827118 w 7467600"/>
              <a:gd name="connsiteY475" fmla="*/ 4968410 h 6858000"/>
              <a:gd name="connsiteX476" fmla="*/ 1837349 w 7467600"/>
              <a:gd name="connsiteY476" fmla="*/ 4956357 h 6858000"/>
              <a:gd name="connsiteX477" fmla="*/ 2162835 w 7467600"/>
              <a:gd name="connsiteY477" fmla="*/ 5187853 h 6858000"/>
              <a:gd name="connsiteX478" fmla="*/ 2257167 w 7467600"/>
              <a:gd name="connsiteY478" fmla="*/ 5462123 h 6858000"/>
              <a:gd name="connsiteX479" fmla="*/ 2261598 w 7467600"/>
              <a:gd name="connsiteY479" fmla="*/ 5467998 h 6858000"/>
              <a:gd name="connsiteX480" fmla="*/ 2437177 w 7467600"/>
              <a:gd name="connsiteY480" fmla="*/ 5479608 h 6858000"/>
              <a:gd name="connsiteX481" fmla="*/ 2445247 w 7467600"/>
              <a:gd name="connsiteY481" fmla="*/ 5483476 h 6858000"/>
              <a:gd name="connsiteX482" fmla="*/ 2743626 w 7467600"/>
              <a:gd name="connsiteY482" fmla="*/ 5304819 h 6858000"/>
              <a:gd name="connsiteX483" fmla="*/ 3048102 w 7467600"/>
              <a:gd name="connsiteY483" fmla="*/ 5150595 h 6858000"/>
              <a:gd name="connsiteX484" fmla="*/ 1799414 w 7467600"/>
              <a:gd name="connsiteY484" fmla="*/ 4694732 h 6858000"/>
              <a:gd name="connsiteX485" fmla="*/ 1771735 w 7467600"/>
              <a:gd name="connsiteY485" fmla="*/ 4619929 h 6858000"/>
              <a:gd name="connsiteX486" fmla="*/ 3104273 w 7467600"/>
              <a:gd name="connsiteY486" fmla="*/ 5076159 h 6858000"/>
              <a:gd name="connsiteX487" fmla="*/ 3113245 w 7467600"/>
              <a:gd name="connsiteY487" fmla="*/ 5090705 h 6858000"/>
              <a:gd name="connsiteX488" fmla="*/ 3126294 w 7467600"/>
              <a:gd name="connsiteY488" fmla="*/ 5114400 h 6858000"/>
              <a:gd name="connsiteX489" fmla="*/ 3937433 w 7467600"/>
              <a:gd name="connsiteY489" fmla="*/ 4830473 h 6858000"/>
              <a:gd name="connsiteX490" fmla="*/ 3590475 w 7467600"/>
              <a:gd name="connsiteY490" fmla="*/ 4597974 h 6858000"/>
              <a:gd name="connsiteX491" fmla="*/ 3100264 w 7467600"/>
              <a:gd name="connsiteY491" fmla="*/ 4579845 h 6858000"/>
              <a:gd name="connsiteX492" fmla="*/ 2183576 w 7467600"/>
              <a:gd name="connsiteY492" fmla="*/ 4227150 h 6858000"/>
              <a:gd name="connsiteX493" fmla="*/ 2151029 w 7467600"/>
              <a:gd name="connsiteY493" fmla="*/ 4146947 h 6858000"/>
              <a:gd name="connsiteX494" fmla="*/ 3563434 w 7467600"/>
              <a:gd name="connsiteY494" fmla="*/ 4469115 h 6858000"/>
              <a:gd name="connsiteX495" fmla="*/ 3177952 w 7467600"/>
              <a:gd name="connsiteY495" fmla="*/ 3657386 h 6858000"/>
              <a:gd name="connsiteX496" fmla="*/ 3189263 w 7467600"/>
              <a:gd name="connsiteY496" fmla="*/ 3625726 h 6858000"/>
              <a:gd name="connsiteX497" fmla="*/ 3560912 w 7467600"/>
              <a:gd name="connsiteY497" fmla="*/ 4079863 h 6858000"/>
              <a:gd name="connsiteX498" fmla="*/ 3626636 w 7467600"/>
              <a:gd name="connsiteY498" fmla="*/ 4512230 h 6858000"/>
              <a:gd name="connsiteX499" fmla="*/ 3653088 w 7467600"/>
              <a:gd name="connsiteY499" fmla="*/ 4521417 h 6858000"/>
              <a:gd name="connsiteX500" fmla="*/ 3988128 w 7467600"/>
              <a:gd name="connsiteY500" fmla="*/ 4817267 h 6858000"/>
              <a:gd name="connsiteX501" fmla="*/ 4830582 w 7467600"/>
              <a:gd name="connsiteY501" fmla="*/ 4676000 h 6858000"/>
              <a:gd name="connsiteX502" fmla="*/ 4830100 w 7467600"/>
              <a:gd name="connsiteY502" fmla="*/ 4675554 h 6858000"/>
              <a:gd name="connsiteX503" fmla="*/ 4036318 w 7467600"/>
              <a:gd name="connsiteY503" fmla="*/ 4147013 h 6858000"/>
              <a:gd name="connsiteX504" fmla="*/ 3432098 w 7467600"/>
              <a:gd name="connsiteY504" fmla="*/ 3537312 h 6858000"/>
              <a:gd name="connsiteX505" fmla="*/ 3446761 w 7467600"/>
              <a:gd name="connsiteY505" fmla="*/ 3461278 h 6858000"/>
              <a:gd name="connsiteX506" fmla="*/ 4419733 w 7467600"/>
              <a:gd name="connsiteY506" fmla="*/ 3963555 h 6858000"/>
              <a:gd name="connsiteX507" fmla="*/ 4781371 w 7467600"/>
              <a:gd name="connsiteY507" fmla="*/ 4458604 h 6858000"/>
              <a:gd name="connsiteX508" fmla="*/ 4780440 w 7467600"/>
              <a:gd name="connsiteY508" fmla="*/ 4470290 h 6858000"/>
              <a:gd name="connsiteX509" fmla="*/ 4898954 w 7467600"/>
              <a:gd name="connsiteY509" fmla="*/ 4662092 h 6858000"/>
              <a:gd name="connsiteX510" fmla="*/ 4900699 w 7467600"/>
              <a:gd name="connsiteY510" fmla="*/ 4670867 h 6858000"/>
              <a:gd name="connsiteX511" fmla="*/ 5714511 w 7467600"/>
              <a:gd name="connsiteY511" fmla="*/ 4663483 h 6858000"/>
              <a:gd name="connsiteX512" fmla="*/ 5464793 w 7467600"/>
              <a:gd name="connsiteY512" fmla="*/ 4393556 h 6858000"/>
              <a:gd name="connsiteX513" fmla="*/ 5461897 w 7467600"/>
              <a:gd name="connsiteY513" fmla="*/ 4390879 h 6858000"/>
              <a:gd name="connsiteX514" fmla="*/ 4294126 w 7467600"/>
              <a:gd name="connsiteY514" fmla="*/ 3303048 h 6858000"/>
              <a:gd name="connsiteX515" fmla="*/ 4305321 w 7467600"/>
              <a:gd name="connsiteY515" fmla="*/ 3256953 h 6858000"/>
              <a:gd name="connsiteX516" fmla="*/ 4949299 w 7467600"/>
              <a:gd name="connsiteY516" fmla="*/ 3766336 h 6858000"/>
              <a:gd name="connsiteX517" fmla="*/ 5291452 w 7467600"/>
              <a:gd name="connsiteY517" fmla="*/ 4076801 h 6858000"/>
              <a:gd name="connsiteX518" fmla="*/ 5434998 w 7467600"/>
              <a:gd name="connsiteY518" fmla="*/ 4254100 h 6858000"/>
              <a:gd name="connsiteX519" fmla="*/ 5351015 w 7467600"/>
              <a:gd name="connsiteY519" fmla="*/ 3760989 h 6858000"/>
              <a:gd name="connsiteX520" fmla="*/ 5413780 w 7467600"/>
              <a:gd name="connsiteY520" fmla="*/ 2966265 h 6858000"/>
              <a:gd name="connsiteX521" fmla="*/ 5425627 w 7467600"/>
              <a:gd name="connsiteY521" fmla="*/ 2954192 h 6858000"/>
              <a:gd name="connsiteX522" fmla="*/ 6604735 w 7467600"/>
              <a:gd name="connsiteY522" fmla="*/ 2041381 h 6858000"/>
              <a:gd name="connsiteX523" fmla="*/ 7204487 w 7467600"/>
              <a:gd name="connsiteY523" fmla="*/ 2742112 h 6858000"/>
              <a:gd name="connsiteX524" fmla="*/ 7131592 w 7467600"/>
              <a:gd name="connsiteY524" fmla="*/ 2672096 h 6858000"/>
              <a:gd name="connsiteX525" fmla="*/ 6996344 w 7467600"/>
              <a:gd name="connsiteY525" fmla="*/ 2518310 h 6858000"/>
              <a:gd name="connsiteX526" fmla="*/ 6735495 w 7467600"/>
              <a:gd name="connsiteY526" fmla="*/ 2196890 h 6858000"/>
              <a:gd name="connsiteX527" fmla="*/ 6721901 w 7467600"/>
              <a:gd name="connsiteY527" fmla="*/ 2179274 h 6858000"/>
              <a:gd name="connsiteX528" fmla="*/ 6604735 w 7467600"/>
              <a:gd name="connsiteY528" fmla="*/ 2041381 h 6858000"/>
              <a:gd name="connsiteX529" fmla="*/ 6591670 w 7467600"/>
              <a:gd name="connsiteY529" fmla="*/ 1988277 h 6858000"/>
              <a:gd name="connsiteX530" fmla="*/ 6747349 w 7467600"/>
              <a:gd name="connsiteY530" fmla="*/ 2160069 h 6858000"/>
              <a:gd name="connsiteX531" fmla="*/ 6760943 w 7467600"/>
              <a:gd name="connsiteY531" fmla="*/ 2177686 h 6858000"/>
              <a:gd name="connsiteX532" fmla="*/ 7021065 w 7467600"/>
              <a:gd name="connsiteY532" fmla="*/ 2498102 h 6858000"/>
              <a:gd name="connsiteX533" fmla="*/ 7155223 w 7467600"/>
              <a:gd name="connsiteY533" fmla="*/ 2650386 h 6858000"/>
              <a:gd name="connsiteX534" fmla="*/ 7203167 w 7467600"/>
              <a:gd name="connsiteY534" fmla="*/ 2697288 h 6858000"/>
              <a:gd name="connsiteX535" fmla="*/ 6937703 w 7467600"/>
              <a:gd name="connsiteY535" fmla="*/ 2321981 h 6858000"/>
              <a:gd name="connsiteX536" fmla="*/ 6591670 w 7467600"/>
              <a:gd name="connsiteY536" fmla="*/ 1988277 h 6858000"/>
              <a:gd name="connsiteX537" fmla="*/ 5798671 w 7467600"/>
              <a:gd name="connsiteY537" fmla="*/ 1981601 h 6858000"/>
              <a:gd name="connsiteX538" fmla="*/ 5754709 w 7467600"/>
              <a:gd name="connsiteY538" fmla="*/ 2071454 h 6858000"/>
              <a:gd name="connsiteX539" fmla="*/ 5763044 w 7467600"/>
              <a:gd name="connsiteY539" fmla="*/ 2842206 h 6858000"/>
              <a:gd name="connsiteX540" fmla="*/ 5764974 w 7467600"/>
              <a:gd name="connsiteY540" fmla="*/ 2799609 h 6858000"/>
              <a:gd name="connsiteX541" fmla="*/ 5767665 w 7467600"/>
              <a:gd name="connsiteY541" fmla="*/ 2666409 h 6858000"/>
              <a:gd name="connsiteX542" fmla="*/ 5763055 w 7467600"/>
              <a:gd name="connsiteY542" fmla="*/ 2579705 h 6858000"/>
              <a:gd name="connsiteX543" fmla="*/ 5758079 w 7467600"/>
              <a:gd name="connsiteY543" fmla="*/ 2492508 h 6858000"/>
              <a:gd name="connsiteX544" fmla="*/ 5779325 w 7467600"/>
              <a:gd name="connsiteY544" fmla="*/ 2197069 h 6858000"/>
              <a:gd name="connsiteX545" fmla="*/ 5798671 w 7467600"/>
              <a:gd name="connsiteY545" fmla="*/ 1981601 h 6858000"/>
              <a:gd name="connsiteX546" fmla="*/ 5829202 w 7467600"/>
              <a:gd name="connsiteY546" fmla="*/ 1971679 h 6858000"/>
              <a:gd name="connsiteX547" fmla="*/ 5809558 w 7467600"/>
              <a:gd name="connsiteY547" fmla="*/ 2198043 h 6858000"/>
              <a:gd name="connsiteX548" fmla="*/ 5788653 w 7467600"/>
              <a:gd name="connsiteY548" fmla="*/ 2489430 h 6858000"/>
              <a:gd name="connsiteX549" fmla="*/ 5793439 w 7467600"/>
              <a:gd name="connsiteY549" fmla="*/ 2575235 h 6858000"/>
              <a:gd name="connsiteX550" fmla="*/ 5796837 w 7467600"/>
              <a:gd name="connsiteY550" fmla="*/ 2637633 h 6858000"/>
              <a:gd name="connsiteX551" fmla="*/ 5818614 w 7467600"/>
              <a:gd name="connsiteY551" fmla="*/ 2473055 h 6858000"/>
              <a:gd name="connsiteX552" fmla="*/ 5829202 w 7467600"/>
              <a:gd name="connsiteY552" fmla="*/ 1971679 h 6858000"/>
              <a:gd name="connsiteX553" fmla="*/ 5911389 w 7467600"/>
              <a:gd name="connsiteY553" fmla="*/ 1898371 h 6858000"/>
              <a:gd name="connsiteX554" fmla="*/ 6237627 w 7467600"/>
              <a:gd name="connsiteY554" fmla="*/ 2231921 h 6858000"/>
              <a:gd name="connsiteX555" fmla="*/ 5911389 w 7467600"/>
              <a:gd name="connsiteY555" fmla="*/ 1898371 h 6858000"/>
              <a:gd name="connsiteX556" fmla="*/ 6944437 w 7467600"/>
              <a:gd name="connsiteY556" fmla="*/ 1575402 h 6858000"/>
              <a:gd name="connsiteX557" fmla="*/ 6304730 w 7467600"/>
              <a:gd name="connsiteY557" fmla="*/ 1766654 h 6858000"/>
              <a:gd name="connsiteX558" fmla="*/ 6944437 w 7467600"/>
              <a:gd name="connsiteY558" fmla="*/ 1575402 h 6858000"/>
              <a:gd name="connsiteX559" fmla="*/ 7019523 w 7467600"/>
              <a:gd name="connsiteY559" fmla="*/ 1519450 h 6858000"/>
              <a:gd name="connsiteX560" fmla="*/ 6298091 w 7467600"/>
              <a:gd name="connsiteY560" fmla="*/ 1737122 h 6858000"/>
              <a:gd name="connsiteX561" fmla="*/ 7019523 w 7467600"/>
              <a:gd name="connsiteY561" fmla="*/ 1519450 h 6858000"/>
              <a:gd name="connsiteX562" fmla="*/ 2399523 w 7467600"/>
              <a:gd name="connsiteY562" fmla="*/ 1428234 h 6858000"/>
              <a:gd name="connsiteX563" fmla="*/ 2224982 w 7467600"/>
              <a:gd name="connsiteY563" fmla="*/ 1826201 h 6858000"/>
              <a:gd name="connsiteX564" fmla="*/ 2096099 w 7467600"/>
              <a:gd name="connsiteY564" fmla="*/ 2345900 h 6858000"/>
              <a:gd name="connsiteX565" fmla="*/ 2283317 w 7467600"/>
              <a:gd name="connsiteY565" fmla="*/ 1796925 h 6858000"/>
              <a:gd name="connsiteX566" fmla="*/ 2399523 w 7467600"/>
              <a:gd name="connsiteY566" fmla="*/ 1428234 h 6858000"/>
              <a:gd name="connsiteX567" fmla="*/ 2448558 w 7467600"/>
              <a:gd name="connsiteY567" fmla="*/ 1373435 h 6858000"/>
              <a:gd name="connsiteX568" fmla="*/ 2312521 w 7467600"/>
              <a:gd name="connsiteY568" fmla="*/ 1806140 h 6858000"/>
              <a:gd name="connsiteX569" fmla="*/ 2127533 w 7467600"/>
              <a:gd name="connsiteY569" fmla="*/ 2348380 h 6858000"/>
              <a:gd name="connsiteX570" fmla="*/ 2358080 w 7467600"/>
              <a:gd name="connsiteY570" fmla="*/ 1866134 h 6858000"/>
              <a:gd name="connsiteX571" fmla="*/ 2407436 w 7467600"/>
              <a:gd name="connsiteY571" fmla="*/ 1651070 h 6858000"/>
              <a:gd name="connsiteX572" fmla="*/ 2448558 w 7467600"/>
              <a:gd name="connsiteY572" fmla="*/ 1373435 h 6858000"/>
              <a:gd name="connsiteX573" fmla="*/ 278707 w 7467600"/>
              <a:gd name="connsiteY573" fmla="*/ 1352270 h 6858000"/>
              <a:gd name="connsiteX574" fmla="*/ 321570 w 7467600"/>
              <a:gd name="connsiteY574" fmla="*/ 1861610 h 6858000"/>
              <a:gd name="connsiteX575" fmla="*/ 294281 w 7467600"/>
              <a:gd name="connsiteY575" fmla="*/ 1440658 h 6858000"/>
              <a:gd name="connsiteX576" fmla="*/ 278707 w 7467600"/>
              <a:gd name="connsiteY576" fmla="*/ 1352270 h 6858000"/>
              <a:gd name="connsiteX577" fmla="*/ 1423821 w 7467600"/>
              <a:gd name="connsiteY577" fmla="*/ 1351958 h 6858000"/>
              <a:gd name="connsiteX578" fmla="*/ 1638521 w 7467600"/>
              <a:gd name="connsiteY578" fmla="*/ 1908470 h 6858000"/>
              <a:gd name="connsiteX579" fmla="*/ 1754199 w 7467600"/>
              <a:gd name="connsiteY579" fmla="*/ 2149284 h 6858000"/>
              <a:gd name="connsiteX580" fmla="*/ 1908359 w 7467600"/>
              <a:gd name="connsiteY580" fmla="*/ 2364988 h 6858000"/>
              <a:gd name="connsiteX581" fmla="*/ 1647661 w 7467600"/>
              <a:gd name="connsiteY581" fmla="*/ 1825945 h 6858000"/>
              <a:gd name="connsiteX582" fmla="*/ 1423821 w 7467600"/>
              <a:gd name="connsiteY582" fmla="*/ 1351958 h 6858000"/>
              <a:gd name="connsiteX583" fmla="*/ 1431890 w 7467600"/>
              <a:gd name="connsiteY583" fmla="*/ 1306475 h 6858000"/>
              <a:gd name="connsiteX584" fmla="*/ 1507597 w 7467600"/>
              <a:gd name="connsiteY584" fmla="*/ 1446132 h 6858000"/>
              <a:gd name="connsiteX585" fmla="*/ 1674586 w 7467600"/>
              <a:gd name="connsiteY585" fmla="*/ 1813832 h 6858000"/>
              <a:gd name="connsiteX586" fmla="*/ 1815950 w 7467600"/>
              <a:gd name="connsiteY586" fmla="*/ 2128564 h 6858000"/>
              <a:gd name="connsiteX587" fmla="*/ 1984242 w 7467600"/>
              <a:gd name="connsiteY587" fmla="*/ 2430829 h 6858000"/>
              <a:gd name="connsiteX588" fmla="*/ 2014023 w 7467600"/>
              <a:gd name="connsiteY588" fmla="*/ 2450995 h 6858000"/>
              <a:gd name="connsiteX589" fmla="*/ 1747337 w 7467600"/>
              <a:gd name="connsiteY589" fmla="*/ 1855264 h 6858000"/>
              <a:gd name="connsiteX590" fmla="*/ 1533749 w 7467600"/>
              <a:gd name="connsiteY590" fmla="*/ 1478656 h 6858000"/>
              <a:gd name="connsiteX591" fmla="*/ 1431890 w 7467600"/>
              <a:gd name="connsiteY591" fmla="*/ 1306475 h 6858000"/>
              <a:gd name="connsiteX592" fmla="*/ 5052692 w 7467600"/>
              <a:gd name="connsiteY592" fmla="*/ 1292994 h 6858000"/>
              <a:gd name="connsiteX593" fmla="*/ 5200661 w 7467600"/>
              <a:gd name="connsiteY593" fmla="*/ 1635186 h 6858000"/>
              <a:gd name="connsiteX594" fmla="*/ 5297138 w 7467600"/>
              <a:gd name="connsiteY594" fmla="*/ 1906351 h 6858000"/>
              <a:gd name="connsiteX595" fmla="*/ 5052692 w 7467600"/>
              <a:gd name="connsiteY595" fmla="*/ 1292994 h 6858000"/>
              <a:gd name="connsiteX596" fmla="*/ 5009948 w 7467600"/>
              <a:gd name="connsiteY596" fmla="*/ 1273619 h 6858000"/>
              <a:gd name="connsiteX597" fmla="*/ 5121777 w 7467600"/>
              <a:gd name="connsiteY597" fmla="*/ 1654213 h 6858000"/>
              <a:gd name="connsiteX598" fmla="*/ 5293545 w 7467600"/>
              <a:gd name="connsiteY598" fmla="*/ 2072247 h 6858000"/>
              <a:gd name="connsiteX599" fmla="*/ 5294042 w 7467600"/>
              <a:gd name="connsiteY599" fmla="*/ 2065019 h 6858000"/>
              <a:gd name="connsiteX600" fmla="*/ 5171936 w 7467600"/>
              <a:gd name="connsiteY600" fmla="*/ 1647613 h 6858000"/>
              <a:gd name="connsiteX601" fmla="*/ 5009948 w 7467600"/>
              <a:gd name="connsiteY601" fmla="*/ 1273619 h 6858000"/>
              <a:gd name="connsiteX602" fmla="*/ 655236 w 7467600"/>
              <a:gd name="connsiteY602" fmla="*/ 1268632 h 6858000"/>
              <a:gd name="connsiteX603" fmla="*/ 839521 w 7467600"/>
              <a:gd name="connsiteY603" fmla="*/ 1685315 h 6858000"/>
              <a:gd name="connsiteX604" fmla="*/ 1109416 w 7467600"/>
              <a:gd name="connsiteY604" fmla="*/ 2061663 h 6858000"/>
              <a:gd name="connsiteX605" fmla="*/ 1298300 w 7467600"/>
              <a:gd name="connsiteY605" fmla="*/ 2247742 h 6858000"/>
              <a:gd name="connsiteX606" fmla="*/ 1125871 w 7467600"/>
              <a:gd name="connsiteY606" fmla="*/ 1989513 h 6858000"/>
              <a:gd name="connsiteX607" fmla="*/ 981574 w 7467600"/>
              <a:gd name="connsiteY607" fmla="*/ 1783157 h 6858000"/>
              <a:gd name="connsiteX608" fmla="*/ 922198 w 7467600"/>
              <a:gd name="connsiteY608" fmla="*/ 1677437 h 6858000"/>
              <a:gd name="connsiteX609" fmla="*/ 869293 w 7467600"/>
              <a:gd name="connsiteY609" fmla="*/ 1583214 h 6858000"/>
              <a:gd name="connsiteX610" fmla="*/ 751431 w 7467600"/>
              <a:gd name="connsiteY610" fmla="*/ 1405731 h 6858000"/>
              <a:gd name="connsiteX611" fmla="*/ 655236 w 7467600"/>
              <a:gd name="connsiteY611" fmla="*/ 1268632 h 6858000"/>
              <a:gd name="connsiteX612" fmla="*/ 6516292 w 7467600"/>
              <a:gd name="connsiteY612" fmla="*/ 1263064 h 6858000"/>
              <a:gd name="connsiteX613" fmla="*/ 5736320 w 7467600"/>
              <a:gd name="connsiteY613" fmla="*/ 1501803 h 6858000"/>
              <a:gd name="connsiteX614" fmla="*/ 6516292 w 7467600"/>
              <a:gd name="connsiteY614" fmla="*/ 1263064 h 6858000"/>
              <a:gd name="connsiteX615" fmla="*/ 291466 w 7467600"/>
              <a:gd name="connsiteY615" fmla="*/ 1250369 h 6858000"/>
              <a:gd name="connsiteX616" fmla="*/ 323180 w 7467600"/>
              <a:gd name="connsiteY616" fmla="*/ 1435283 h 6858000"/>
              <a:gd name="connsiteX617" fmla="*/ 349381 w 7467600"/>
              <a:gd name="connsiteY617" fmla="*/ 1875041 h 6858000"/>
              <a:gd name="connsiteX618" fmla="*/ 374363 w 7467600"/>
              <a:gd name="connsiteY618" fmla="*/ 1506494 h 6858000"/>
              <a:gd name="connsiteX619" fmla="*/ 302168 w 7467600"/>
              <a:gd name="connsiteY619" fmla="*/ 1274495 h 6858000"/>
              <a:gd name="connsiteX620" fmla="*/ 291466 w 7467600"/>
              <a:gd name="connsiteY620" fmla="*/ 1250369 h 6858000"/>
              <a:gd name="connsiteX621" fmla="*/ 678222 w 7467600"/>
              <a:gd name="connsiteY621" fmla="*/ 1248670 h 6858000"/>
              <a:gd name="connsiteX622" fmla="*/ 775536 w 7467600"/>
              <a:gd name="connsiteY622" fmla="*/ 1388015 h 6858000"/>
              <a:gd name="connsiteX623" fmla="*/ 894529 w 7467600"/>
              <a:gd name="connsiteY623" fmla="*/ 1567739 h 6858000"/>
              <a:gd name="connsiteX624" fmla="*/ 948000 w 7467600"/>
              <a:gd name="connsiteY624" fmla="*/ 1663088 h 6858000"/>
              <a:gd name="connsiteX625" fmla="*/ 1006812 w 7467600"/>
              <a:gd name="connsiteY625" fmla="*/ 1767683 h 6858000"/>
              <a:gd name="connsiteX626" fmla="*/ 1149133 w 7467600"/>
              <a:gd name="connsiteY626" fmla="*/ 1971513 h 6858000"/>
              <a:gd name="connsiteX627" fmla="*/ 1333952 w 7467600"/>
              <a:gd name="connsiteY627" fmla="*/ 2251620 h 6858000"/>
              <a:gd name="connsiteX628" fmla="*/ 1337329 w 7467600"/>
              <a:gd name="connsiteY628" fmla="*/ 2258350 h 6858000"/>
              <a:gd name="connsiteX629" fmla="*/ 1014726 w 7467600"/>
              <a:gd name="connsiteY629" fmla="*/ 1615556 h 6858000"/>
              <a:gd name="connsiteX630" fmla="*/ 678222 w 7467600"/>
              <a:gd name="connsiteY630" fmla="*/ 1248670 h 6858000"/>
              <a:gd name="connsiteX631" fmla="*/ 6691602 w 7467600"/>
              <a:gd name="connsiteY631" fmla="*/ 1140573 h 6858000"/>
              <a:gd name="connsiteX632" fmla="*/ 6571100 w 7467600"/>
              <a:gd name="connsiteY632" fmla="*/ 1183662 h 6858000"/>
              <a:gd name="connsiteX633" fmla="*/ 6241687 w 7467600"/>
              <a:gd name="connsiteY633" fmla="*/ 1257600 h 6858000"/>
              <a:gd name="connsiteX634" fmla="*/ 5693009 w 7467600"/>
              <a:gd name="connsiteY634" fmla="*/ 1478256 h 6858000"/>
              <a:gd name="connsiteX635" fmla="*/ 6548420 w 7467600"/>
              <a:gd name="connsiteY635" fmla="*/ 1214599 h 6858000"/>
              <a:gd name="connsiteX636" fmla="*/ 6605473 w 7467600"/>
              <a:gd name="connsiteY636" fmla="*/ 1184686 h 6858000"/>
              <a:gd name="connsiteX637" fmla="*/ 6691602 w 7467600"/>
              <a:gd name="connsiteY637" fmla="*/ 1140573 h 6858000"/>
              <a:gd name="connsiteX638" fmla="*/ 4002475 w 7467600"/>
              <a:gd name="connsiteY638" fmla="*/ 1037802 h 6858000"/>
              <a:gd name="connsiteX639" fmla="*/ 4000324 w 7467600"/>
              <a:gd name="connsiteY639" fmla="*/ 1039362 h 6858000"/>
              <a:gd name="connsiteX640" fmla="*/ 4002862 w 7467600"/>
              <a:gd name="connsiteY640" fmla="*/ 1042866 h 6858000"/>
              <a:gd name="connsiteX641" fmla="*/ 4002475 w 7467600"/>
              <a:gd name="connsiteY641" fmla="*/ 1037802 h 6858000"/>
              <a:gd name="connsiteX642" fmla="*/ 506322 w 7467600"/>
              <a:gd name="connsiteY642" fmla="*/ 1020997 h 6858000"/>
              <a:gd name="connsiteX643" fmla="*/ 533068 w 7467600"/>
              <a:gd name="connsiteY643" fmla="*/ 1029409 h 6858000"/>
              <a:gd name="connsiteX644" fmla="*/ 1232525 w 7467600"/>
              <a:gd name="connsiteY644" fmla="*/ 1804675 h 6858000"/>
              <a:gd name="connsiteX645" fmla="*/ 1388858 w 7467600"/>
              <a:gd name="connsiteY645" fmla="*/ 2368011 h 6858000"/>
              <a:gd name="connsiteX646" fmla="*/ 1384098 w 7467600"/>
              <a:gd name="connsiteY646" fmla="*/ 2378125 h 6858000"/>
              <a:gd name="connsiteX647" fmla="*/ 1425393 w 7467600"/>
              <a:gd name="connsiteY647" fmla="*/ 2589124 h 6858000"/>
              <a:gd name="connsiteX648" fmla="*/ 1424001 w 7467600"/>
              <a:gd name="connsiteY648" fmla="*/ 2597541 h 6858000"/>
              <a:gd name="connsiteX649" fmla="*/ 2152729 w 7467600"/>
              <a:gd name="connsiteY649" fmla="*/ 2864487 h 6858000"/>
              <a:gd name="connsiteX650" fmla="*/ 2020609 w 7467600"/>
              <a:gd name="connsiteY650" fmla="*/ 2539671 h 6858000"/>
              <a:gd name="connsiteX651" fmla="*/ 2018920 w 7467600"/>
              <a:gd name="connsiteY651" fmla="*/ 2536309 h 6858000"/>
              <a:gd name="connsiteX652" fmla="*/ 1342441 w 7467600"/>
              <a:gd name="connsiteY652" fmla="*/ 1173017 h 6858000"/>
              <a:gd name="connsiteX653" fmla="*/ 1367925 w 7467600"/>
              <a:gd name="connsiteY653" fmla="*/ 1135648 h 6858000"/>
              <a:gd name="connsiteX654" fmla="*/ 1771401 w 7467600"/>
              <a:gd name="connsiteY654" fmla="*/ 1806673 h 6858000"/>
              <a:gd name="connsiteX655" fmla="*/ 1972385 w 7467600"/>
              <a:gd name="connsiteY655" fmla="*/ 2198735 h 6858000"/>
              <a:gd name="connsiteX656" fmla="*/ 2040892 w 7467600"/>
              <a:gd name="connsiteY656" fmla="*/ 2405205 h 6858000"/>
              <a:gd name="connsiteX657" fmla="*/ 2131689 w 7467600"/>
              <a:gd name="connsiteY657" fmla="*/ 1936926 h 6858000"/>
              <a:gd name="connsiteX658" fmla="*/ 2454820 w 7467600"/>
              <a:gd name="connsiteY658" fmla="*/ 1248808 h 6858000"/>
              <a:gd name="connsiteX659" fmla="*/ 2492512 w 7467600"/>
              <a:gd name="connsiteY659" fmla="*/ 1302920 h 6858000"/>
              <a:gd name="connsiteX660" fmla="*/ 2081216 w 7467600"/>
              <a:gd name="connsiteY660" fmla="*/ 2527513 h 6858000"/>
              <a:gd name="connsiteX661" fmla="*/ 2081211 w 7467600"/>
              <a:gd name="connsiteY661" fmla="*/ 2528916 h 6858000"/>
              <a:gd name="connsiteX662" fmla="*/ 2199067 w 7467600"/>
              <a:gd name="connsiteY662" fmla="*/ 2884061 h 6858000"/>
              <a:gd name="connsiteX663" fmla="*/ 3192586 w 7467600"/>
              <a:gd name="connsiteY663" fmla="*/ 3411496 h 6858000"/>
              <a:gd name="connsiteX664" fmla="*/ 3182620 w 7467600"/>
              <a:gd name="connsiteY664" fmla="*/ 3483279 h 6858000"/>
              <a:gd name="connsiteX665" fmla="*/ 2435119 w 7467600"/>
              <a:gd name="connsiteY665" fmla="*/ 3080173 h 6858000"/>
              <a:gd name="connsiteX666" fmla="*/ 2410152 w 7467600"/>
              <a:gd name="connsiteY666" fmla="*/ 3063751 h 6858000"/>
              <a:gd name="connsiteX667" fmla="*/ 2408099 w 7467600"/>
              <a:gd name="connsiteY667" fmla="*/ 3064403 h 6858000"/>
              <a:gd name="connsiteX668" fmla="*/ 2407218 w 7467600"/>
              <a:gd name="connsiteY668" fmla="*/ 3070324 h 6858000"/>
              <a:gd name="connsiteX669" fmla="*/ 2380138 w 7467600"/>
              <a:gd name="connsiteY669" fmla="*/ 3099341 h 6858000"/>
              <a:gd name="connsiteX670" fmla="*/ 1765923 w 7467600"/>
              <a:gd name="connsiteY670" fmla="*/ 3581043 h 6858000"/>
              <a:gd name="connsiteX671" fmla="*/ 1702258 w 7467600"/>
              <a:gd name="connsiteY671" fmla="*/ 3612286 h 6858000"/>
              <a:gd name="connsiteX672" fmla="*/ 1538370 w 7467600"/>
              <a:gd name="connsiteY672" fmla="*/ 3811804 h 6858000"/>
              <a:gd name="connsiteX673" fmla="*/ 542867 w 7467600"/>
              <a:gd name="connsiteY673" fmla="*/ 4944092 h 6858000"/>
              <a:gd name="connsiteX674" fmla="*/ 515800 w 7467600"/>
              <a:gd name="connsiteY674" fmla="*/ 4862180 h 6858000"/>
              <a:gd name="connsiteX675" fmla="*/ 909145 w 7467600"/>
              <a:gd name="connsiteY675" fmla="*/ 4199225 h 6858000"/>
              <a:gd name="connsiteX676" fmla="*/ 1214067 w 7467600"/>
              <a:gd name="connsiteY676" fmla="*/ 3908561 h 6858000"/>
              <a:gd name="connsiteX677" fmla="*/ 640967 w 7467600"/>
              <a:gd name="connsiteY677" fmla="*/ 4105601 h 6858000"/>
              <a:gd name="connsiteX678" fmla="*/ 112563 w 7467600"/>
              <a:gd name="connsiteY678" fmla="*/ 4396952 h 6858000"/>
              <a:gd name="connsiteX679" fmla="*/ 0 w 7467600"/>
              <a:gd name="connsiteY679" fmla="*/ 4466006 h 6858000"/>
              <a:gd name="connsiteX680" fmla="*/ 0 w 7467600"/>
              <a:gd name="connsiteY680" fmla="*/ 4233763 h 6858000"/>
              <a:gd name="connsiteX681" fmla="*/ 36881 w 7467600"/>
              <a:gd name="connsiteY681" fmla="*/ 4200118 h 6858000"/>
              <a:gd name="connsiteX682" fmla="*/ 910534 w 7467600"/>
              <a:gd name="connsiteY682" fmla="*/ 3629753 h 6858000"/>
              <a:gd name="connsiteX683" fmla="*/ 1578717 w 7467600"/>
              <a:gd name="connsiteY683" fmla="*/ 3575982 h 6858000"/>
              <a:gd name="connsiteX684" fmla="*/ 2338780 w 7467600"/>
              <a:gd name="connsiteY684" fmla="*/ 3033725 h 6858000"/>
              <a:gd name="connsiteX685" fmla="*/ 1807991 w 7467600"/>
              <a:gd name="connsiteY685" fmla="*/ 2807184 h 6858000"/>
              <a:gd name="connsiteX686" fmla="*/ 1416358 w 7467600"/>
              <a:gd name="connsiteY686" fmla="*/ 3112571 h 6858000"/>
              <a:gd name="connsiteX687" fmla="*/ 939066 w 7467600"/>
              <a:gd name="connsiteY687" fmla="*/ 3378798 h 6858000"/>
              <a:gd name="connsiteX688" fmla="*/ 115099 w 7467600"/>
              <a:gd name="connsiteY688" fmla="*/ 3607650 h 6858000"/>
              <a:gd name="connsiteX689" fmla="*/ 97284 w 7467600"/>
              <a:gd name="connsiteY689" fmla="*/ 3520393 h 6858000"/>
              <a:gd name="connsiteX690" fmla="*/ 922050 w 7467600"/>
              <a:gd name="connsiteY690" fmla="*/ 3074867 h 6858000"/>
              <a:gd name="connsiteX691" fmla="*/ 1405265 w 7467600"/>
              <a:gd name="connsiteY691" fmla="*/ 3016319 h 6858000"/>
              <a:gd name="connsiteX692" fmla="*/ 1407512 w 7467600"/>
              <a:gd name="connsiteY692" fmla="*/ 3018001 h 6858000"/>
              <a:gd name="connsiteX693" fmla="*/ 1726266 w 7467600"/>
              <a:gd name="connsiteY693" fmla="*/ 2777274 h 6858000"/>
              <a:gd name="connsiteX694" fmla="*/ 625390 w 7467600"/>
              <a:gd name="connsiteY694" fmla="*/ 2514541 h 6858000"/>
              <a:gd name="connsiteX695" fmla="*/ 619799 w 7467600"/>
              <a:gd name="connsiteY695" fmla="*/ 2527180 h 6858000"/>
              <a:gd name="connsiteX696" fmla="*/ 310030 w 7467600"/>
              <a:gd name="connsiteY696" fmla="*/ 2771818 h 6858000"/>
              <a:gd name="connsiteX697" fmla="*/ 173877 w 7467600"/>
              <a:gd name="connsiteY697" fmla="*/ 2937056 h 6858000"/>
              <a:gd name="connsiteX698" fmla="*/ 77889 w 7467600"/>
              <a:gd name="connsiteY698" fmla="*/ 3138440 h 6858000"/>
              <a:gd name="connsiteX699" fmla="*/ 0 w 7467600"/>
              <a:gd name="connsiteY699" fmla="*/ 3271395 h 6858000"/>
              <a:gd name="connsiteX700" fmla="*/ 0 w 7467600"/>
              <a:gd name="connsiteY700" fmla="*/ 3153002 h 6858000"/>
              <a:gd name="connsiteX701" fmla="*/ 2386 w 7467600"/>
              <a:gd name="connsiteY701" fmla="*/ 3149203 h 6858000"/>
              <a:gd name="connsiteX702" fmla="*/ 89753 w 7467600"/>
              <a:gd name="connsiteY702" fmla="*/ 2987702 h 6858000"/>
              <a:gd name="connsiteX703" fmla="*/ 76869 w 7467600"/>
              <a:gd name="connsiteY703" fmla="*/ 3005404 h 6858000"/>
              <a:gd name="connsiteX704" fmla="*/ 32049 w 7467600"/>
              <a:gd name="connsiteY704" fmla="*/ 3065814 h 6858000"/>
              <a:gd name="connsiteX705" fmla="*/ 0 w 7467600"/>
              <a:gd name="connsiteY705" fmla="*/ 3108744 h 6858000"/>
              <a:gd name="connsiteX706" fmla="*/ 0 w 7467600"/>
              <a:gd name="connsiteY706" fmla="*/ 3058059 h 6858000"/>
              <a:gd name="connsiteX707" fmla="*/ 7610 w 7467600"/>
              <a:gd name="connsiteY707" fmla="*/ 3047889 h 6858000"/>
              <a:gd name="connsiteX708" fmla="*/ 52419 w 7467600"/>
              <a:gd name="connsiteY708" fmla="*/ 2987479 h 6858000"/>
              <a:gd name="connsiteX709" fmla="*/ 59142 w 7467600"/>
              <a:gd name="connsiteY709" fmla="*/ 2978488 h 6858000"/>
              <a:gd name="connsiteX710" fmla="*/ 0 w 7467600"/>
              <a:gd name="connsiteY710" fmla="*/ 3015334 h 6858000"/>
              <a:gd name="connsiteX711" fmla="*/ 0 w 7467600"/>
              <a:gd name="connsiteY711" fmla="*/ 2914286 h 6858000"/>
              <a:gd name="connsiteX712" fmla="*/ 36383 w 7467600"/>
              <a:gd name="connsiteY712" fmla="*/ 2901128 h 6858000"/>
              <a:gd name="connsiteX713" fmla="*/ 156329 w 7467600"/>
              <a:gd name="connsiteY713" fmla="*/ 2840533 h 6858000"/>
              <a:gd name="connsiteX714" fmla="*/ 358355 w 7467600"/>
              <a:gd name="connsiteY714" fmla="*/ 2620471 h 6858000"/>
              <a:gd name="connsiteX715" fmla="*/ 510577 w 7467600"/>
              <a:gd name="connsiteY715" fmla="*/ 2501244 h 6858000"/>
              <a:gd name="connsiteX716" fmla="*/ 211967 w 7467600"/>
              <a:gd name="connsiteY716" fmla="*/ 2479171 h 6858000"/>
              <a:gd name="connsiteX717" fmla="*/ 0 w 7467600"/>
              <a:gd name="connsiteY717" fmla="*/ 2476398 h 6858000"/>
              <a:gd name="connsiteX718" fmla="*/ 0 w 7467600"/>
              <a:gd name="connsiteY718" fmla="*/ 2389189 h 6858000"/>
              <a:gd name="connsiteX719" fmla="*/ 103062 w 7467600"/>
              <a:gd name="connsiteY719" fmla="*/ 2389518 h 6858000"/>
              <a:gd name="connsiteX720" fmla="*/ 510734 w 7467600"/>
              <a:gd name="connsiteY720" fmla="*/ 2416201 h 6858000"/>
              <a:gd name="connsiteX721" fmla="*/ 279257 w 7467600"/>
              <a:gd name="connsiteY721" fmla="*/ 2092102 h 6858000"/>
              <a:gd name="connsiteX722" fmla="*/ 65265 w 7467600"/>
              <a:gd name="connsiteY722" fmla="*/ 2006049 h 6858000"/>
              <a:gd name="connsiteX723" fmla="*/ 0 w 7467600"/>
              <a:gd name="connsiteY723" fmla="*/ 1982532 h 6858000"/>
              <a:gd name="connsiteX724" fmla="*/ 0 w 7467600"/>
              <a:gd name="connsiteY724" fmla="*/ 1912789 h 6858000"/>
              <a:gd name="connsiteX725" fmla="*/ 97460 w 7467600"/>
              <a:gd name="connsiteY725" fmla="*/ 1953725 h 6858000"/>
              <a:gd name="connsiteX726" fmla="*/ 221272 w 7467600"/>
              <a:gd name="connsiteY726" fmla="*/ 1980766 h 6858000"/>
              <a:gd name="connsiteX727" fmla="*/ 116765 w 7467600"/>
              <a:gd name="connsiteY727" fmla="*/ 1911033 h 6858000"/>
              <a:gd name="connsiteX728" fmla="*/ 16405 w 7467600"/>
              <a:gd name="connsiteY728" fmla="*/ 1803412 h 6858000"/>
              <a:gd name="connsiteX729" fmla="*/ 0 w 7467600"/>
              <a:gd name="connsiteY729" fmla="*/ 1784777 h 6858000"/>
              <a:gd name="connsiteX730" fmla="*/ 0 w 7467600"/>
              <a:gd name="connsiteY730" fmla="*/ 1740082 h 6858000"/>
              <a:gd name="connsiteX731" fmla="*/ 39394 w 7467600"/>
              <a:gd name="connsiteY731" fmla="*/ 1784856 h 6858000"/>
              <a:gd name="connsiteX732" fmla="*/ 135813 w 7467600"/>
              <a:gd name="connsiteY732" fmla="*/ 1888838 h 6858000"/>
              <a:gd name="connsiteX733" fmla="*/ 242575 w 7467600"/>
              <a:gd name="connsiteY733" fmla="*/ 1958841 h 6858000"/>
              <a:gd name="connsiteX734" fmla="*/ 82197 w 7467600"/>
              <a:gd name="connsiteY734" fmla="*/ 1754826 h 6858000"/>
              <a:gd name="connsiteX735" fmla="*/ 0 w 7467600"/>
              <a:gd name="connsiteY735" fmla="*/ 1679650 h 6858000"/>
              <a:gd name="connsiteX736" fmla="*/ 0 w 7467600"/>
              <a:gd name="connsiteY736" fmla="*/ 1602463 h 6858000"/>
              <a:gd name="connsiteX737" fmla="*/ 84689 w 7467600"/>
              <a:gd name="connsiteY737" fmla="*/ 1677442 h 6858000"/>
              <a:gd name="connsiteX738" fmla="*/ 298437 w 7467600"/>
              <a:gd name="connsiteY738" fmla="*/ 1968019 h 6858000"/>
              <a:gd name="connsiteX739" fmla="*/ 227269 w 7467600"/>
              <a:gd name="connsiteY739" fmla="*/ 1114064 h 6858000"/>
              <a:gd name="connsiteX740" fmla="*/ 248003 w 7467600"/>
              <a:gd name="connsiteY740" fmla="*/ 1089613 h 6858000"/>
              <a:gd name="connsiteX741" fmla="*/ 427020 w 7467600"/>
              <a:gd name="connsiteY741" fmla="*/ 1619803 h 6858000"/>
              <a:gd name="connsiteX742" fmla="*/ 340345 w 7467600"/>
              <a:gd name="connsiteY742" fmla="*/ 2027739 h 6858000"/>
              <a:gd name="connsiteX743" fmla="*/ 360865 w 7467600"/>
              <a:gd name="connsiteY743" fmla="*/ 2044827 h 6858000"/>
              <a:gd name="connsiteX744" fmla="*/ 560414 w 7467600"/>
              <a:gd name="connsiteY744" fmla="*/ 2421457 h 6858000"/>
              <a:gd name="connsiteX745" fmla="*/ 1359703 w 7467600"/>
              <a:gd name="connsiteY745" fmla="*/ 2578554 h 6858000"/>
              <a:gd name="connsiteX746" fmla="*/ 1359422 w 7467600"/>
              <a:gd name="connsiteY746" fmla="*/ 2577994 h 6858000"/>
              <a:gd name="connsiteX747" fmla="*/ 828701 w 7467600"/>
              <a:gd name="connsiteY747" fmla="*/ 1839520 h 6858000"/>
              <a:gd name="connsiteX748" fmla="*/ 494427 w 7467600"/>
              <a:gd name="connsiteY748" fmla="*/ 1092333 h 6858000"/>
              <a:gd name="connsiteX749" fmla="*/ 506322 w 7467600"/>
              <a:gd name="connsiteY749" fmla="*/ 1020997 h 6858000"/>
              <a:gd name="connsiteX750" fmla="*/ 4570198 w 7467600"/>
              <a:gd name="connsiteY750" fmla="*/ 978081 h 6858000"/>
              <a:gd name="connsiteX751" fmla="*/ 4523691 w 7467600"/>
              <a:gd name="connsiteY751" fmla="*/ 1127776 h 6858000"/>
              <a:gd name="connsiteX752" fmla="*/ 4509875 w 7467600"/>
              <a:gd name="connsiteY752" fmla="*/ 1167552 h 6858000"/>
              <a:gd name="connsiteX753" fmla="*/ 4478168 w 7467600"/>
              <a:gd name="connsiteY753" fmla="*/ 1260735 h 6858000"/>
              <a:gd name="connsiteX754" fmla="*/ 4409309 w 7467600"/>
              <a:gd name="connsiteY754" fmla="*/ 1666996 h 6858000"/>
              <a:gd name="connsiteX755" fmla="*/ 4370031 w 7467600"/>
              <a:gd name="connsiteY755" fmla="*/ 1955666 h 6858000"/>
              <a:gd name="connsiteX756" fmla="*/ 4570198 w 7467600"/>
              <a:gd name="connsiteY756" fmla="*/ 978081 h 6858000"/>
              <a:gd name="connsiteX757" fmla="*/ 4557898 w 7467600"/>
              <a:gd name="connsiteY757" fmla="*/ 900011 h 6858000"/>
              <a:gd name="connsiteX758" fmla="*/ 4344840 w 7467600"/>
              <a:gd name="connsiteY758" fmla="*/ 1922038 h 6858000"/>
              <a:gd name="connsiteX759" fmla="*/ 4378710 w 7467600"/>
              <a:gd name="connsiteY759" fmla="*/ 1665516 h 6858000"/>
              <a:gd name="connsiteX760" fmla="*/ 4448798 w 7467600"/>
              <a:gd name="connsiteY760" fmla="*/ 1253024 h 6858000"/>
              <a:gd name="connsiteX761" fmla="*/ 4480315 w 7467600"/>
              <a:gd name="connsiteY761" fmla="*/ 1158454 h 6858000"/>
              <a:gd name="connsiteX762" fmla="*/ 4494133 w 7467600"/>
              <a:gd name="connsiteY762" fmla="*/ 1118676 h 6858000"/>
              <a:gd name="connsiteX763" fmla="*/ 4557898 w 7467600"/>
              <a:gd name="connsiteY763" fmla="*/ 900011 h 6858000"/>
              <a:gd name="connsiteX764" fmla="*/ 5870151 w 7467600"/>
              <a:gd name="connsiteY764" fmla="*/ 898890 h 6858000"/>
              <a:gd name="connsiteX765" fmla="*/ 5861335 w 7467600"/>
              <a:gd name="connsiteY765" fmla="*/ 899177 h 6858000"/>
              <a:gd name="connsiteX766" fmla="*/ 5843702 w 7467600"/>
              <a:gd name="connsiteY766" fmla="*/ 899748 h 6858000"/>
              <a:gd name="connsiteX767" fmla="*/ 5651107 w 7467600"/>
              <a:gd name="connsiteY767" fmla="*/ 920306 h 6858000"/>
              <a:gd name="connsiteX768" fmla="*/ 5459407 w 7467600"/>
              <a:gd name="connsiteY768" fmla="*/ 940975 h 6858000"/>
              <a:gd name="connsiteX769" fmla="*/ 5374846 w 7467600"/>
              <a:gd name="connsiteY769" fmla="*/ 941988 h 6858000"/>
              <a:gd name="connsiteX770" fmla="*/ 5256105 w 7467600"/>
              <a:gd name="connsiteY770" fmla="*/ 945632 h 6858000"/>
              <a:gd name="connsiteX771" fmla="*/ 5107071 w 7467600"/>
              <a:gd name="connsiteY771" fmla="*/ 969720 h 6858000"/>
              <a:gd name="connsiteX772" fmla="*/ 4998681 w 7467600"/>
              <a:gd name="connsiteY772" fmla="*/ 988771 h 6858000"/>
              <a:gd name="connsiteX773" fmla="*/ 5870151 w 7467600"/>
              <a:gd name="connsiteY773" fmla="*/ 898890 h 6858000"/>
              <a:gd name="connsiteX774" fmla="*/ 5504425 w 7467600"/>
              <a:gd name="connsiteY774" fmla="*/ 848067 h 6858000"/>
              <a:gd name="connsiteX775" fmla="*/ 4968849 w 7467600"/>
              <a:gd name="connsiteY775" fmla="*/ 962318 h 6858000"/>
              <a:gd name="connsiteX776" fmla="*/ 5104039 w 7467600"/>
              <a:gd name="connsiteY776" fmla="*/ 940634 h 6858000"/>
              <a:gd name="connsiteX777" fmla="*/ 5256311 w 7467600"/>
              <a:gd name="connsiteY777" fmla="*/ 916490 h 6858000"/>
              <a:gd name="connsiteX778" fmla="*/ 5377381 w 7467600"/>
              <a:gd name="connsiteY778" fmla="*/ 912671 h 6858000"/>
              <a:gd name="connsiteX779" fmla="*/ 5460148 w 7467600"/>
              <a:gd name="connsiteY779" fmla="*/ 911442 h 6858000"/>
              <a:gd name="connsiteX780" fmla="*/ 5648971 w 7467600"/>
              <a:gd name="connsiteY780" fmla="*/ 891331 h 6858000"/>
              <a:gd name="connsiteX781" fmla="*/ 5844807 w 7467600"/>
              <a:gd name="connsiteY781" fmla="*/ 870718 h 6858000"/>
              <a:gd name="connsiteX782" fmla="*/ 5862975 w 7467600"/>
              <a:gd name="connsiteY782" fmla="*/ 869756 h 6858000"/>
              <a:gd name="connsiteX783" fmla="*/ 5920887 w 7467600"/>
              <a:gd name="connsiteY783" fmla="*/ 865929 h 6858000"/>
              <a:gd name="connsiteX784" fmla="*/ 5504425 w 7467600"/>
              <a:gd name="connsiteY784" fmla="*/ 848067 h 6858000"/>
              <a:gd name="connsiteX785" fmla="*/ 3607114 w 7467600"/>
              <a:gd name="connsiteY785" fmla="*/ 467441 h 6858000"/>
              <a:gd name="connsiteX786" fmla="*/ 3296242 w 7467600"/>
              <a:gd name="connsiteY786" fmla="*/ 807991 h 6858000"/>
              <a:gd name="connsiteX787" fmla="*/ 3174674 w 7467600"/>
              <a:gd name="connsiteY787" fmla="*/ 919759 h 6858000"/>
              <a:gd name="connsiteX788" fmla="*/ 3042978 w 7467600"/>
              <a:gd name="connsiteY788" fmla="*/ 1054894 h 6858000"/>
              <a:gd name="connsiteX789" fmla="*/ 2968914 w 7467600"/>
              <a:gd name="connsiteY789" fmla="*/ 1133756 h 6858000"/>
              <a:gd name="connsiteX790" fmla="*/ 3103823 w 7467600"/>
              <a:gd name="connsiteY790" fmla="*/ 1026814 h 6858000"/>
              <a:gd name="connsiteX791" fmla="*/ 3607114 w 7467600"/>
              <a:gd name="connsiteY791" fmla="*/ 467441 h 6858000"/>
              <a:gd name="connsiteX792" fmla="*/ 3744487 w 7467600"/>
              <a:gd name="connsiteY792" fmla="*/ 383136 h 6858000"/>
              <a:gd name="connsiteX793" fmla="*/ 3970213 w 7467600"/>
              <a:gd name="connsiteY793" fmla="*/ 995559 h 6858000"/>
              <a:gd name="connsiteX794" fmla="*/ 3744487 w 7467600"/>
              <a:gd name="connsiteY794" fmla="*/ 383136 h 6858000"/>
              <a:gd name="connsiteX795" fmla="*/ 3624562 w 7467600"/>
              <a:gd name="connsiteY795" fmla="*/ 367041 h 6858000"/>
              <a:gd name="connsiteX796" fmla="*/ 3489712 w 7467600"/>
              <a:gd name="connsiteY796" fmla="*/ 485386 h 6858000"/>
              <a:gd name="connsiteX797" fmla="*/ 3182994 w 7467600"/>
              <a:gd name="connsiteY797" fmla="*/ 828265 h 6858000"/>
              <a:gd name="connsiteX798" fmla="*/ 2892114 w 7467600"/>
              <a:gd name="connsiteY798" fmla="*/ 1172635 h 6858000"/>
              <a:gd name="connsiteX799" fmla="*/ 3021459 w 7467600"/>
              <a:gd name="connsiteY799" fmla="*/ 1035385 h 6858000"/>
              <a:gd name="connsiteX800" fmla="*/ 3153873 w 7467600"/>
              <a:gd name="connsiteY800" fmla="*/ 898971 h 6858000"/>
              <a:gd name="connsiteX801" fmla="*/ 3276511 w 7467600"/>
              <a:gd name="connsiteY801" fmla="*/ 786423 h 6858000"/>
              <a:gd name="connsiteX802" fmla="*/ 3584154 w 7467600"/>
              <a:gd name="connsiteY802" fmla="*/ 448218 h 6858000"/>
              <a:gd name="connsiteX803" fmla="*/ 3624562 w 7467600"/>
              <a:gd name="connsiteY803" fmla="*/ 367041 h 6858000"/>
              <a:gd name="connsiteX804" fmla="*/ 3766672 w 7467600"/>
              <a:gd name="connsiteY804" fmla="*/ 359429 h 6858000"/>
              <a:gd name="connsiteX805" fmla="*/ 3996338 w 7467600"/>
              <a:gd name="connsiteY805" fmla="*/ 968237 h 6858000"/>
              <a:gd name="connsiteX806" fmla="*/ 3766672 w 7467600"/>
              <a:gd name="connsiteY806" fmla="*/ 359429 h 6858000"/>
              <a:gd name="connsiteX807" fmla="*/ 5805386 w 7467600"/>
              <a:gd name="connsiteY807" fmla="*/ 239240 h 6858000"/>
              <a:gd name="connsiteX808" fmla="*/ 5736947 w 7467600"/>
              <a:gd name="connsiteY808" fmla="*/ 261367 h 6858000"/>
              <a:gd name="connsiteX809" fmla="*/ 5427012 w 7467600"/>
              <a:gd name="connsiteY809" fmla="*/ 311272 h 6858000"/>
              <a:gd name="connsiteX810" fmla="*/ 5147818 w 7467600"/>
              <a:gd name="connsiteY810" fmla="*/ 322112 h 6858000"/>
              <a:gd name="connsiteX811" fmla="*/ 5060854 w 7467600"/>
              <a:gd name="connsiteY811" fmla="*/ 311882 h 6858000"/>
              <a:gd name="connsiteX812" fmla="*/ 4945989 w 7467600"/>
              <a:gd name="connsiteY812" fmla="*/ 300516 h 6858000"/>
              <a:gd name="connsiteX813" fmla="*/ 5410479 w 7467600"/>
              <a:gd name="connsiteY813" fmla="*/ 348434 h 6858000"/>
              <a:gd name="connsiteX814" fmla="*/ 5805386 w 7467600"/>
              <a:gd name="connsiteY814" fmla="*/ 239240 h 6858000"/>
              <a:gd name="connsiteX815" fmla="*/ 5905192 w 7467600"/>
              <a:gd name="connsiteY815" fmla="*/ 163079 h 6858000"/>
              <a:gd name="connsiteX816" fmla="*/ 5865655 w 7467600"/>
              <a:gd name="connsiteY816" fmla="*/ 171901 h 6858000"/>
              <a:gd name="connsiteX817" fmla="*/ 5259740 w 7467600"/>
              <a:gd name="connsiteY817" fmla="*/ 257013 h 6858000"/>
              <a:gd name="connsiteX818" fmla="*/ 5208466 w 7467600"/>
              <a:gd name="connsiteY818" fmla="*/ 257550 h 6858000"/>
              <a:gd name="connsiteX819" fmla="*/ 4980204 w 7467600"/>
              <a:gd name="connsiteY819" fmla="*/ 271903 h 6858000"/>
              <a:gd name="connsiteX820" fmla="*/ 5068068 w 7467600"/>
              <a:gd name="connsiteY820" fmla="*/ 282244 h 6858000"/>
              <a:gd name="connsiteX821" fmla="*/ 5153231 w 7467600"/>
              <a:gd name="connsiteY821" fmla="*/ 292240 h 6858000"/>
              <a:gd name="connsiteX822" fmla="*/ 5426491 w 7467600"/>
              <a:gd name="connsiteY822" fmla="*/ 281128 h 6858000"/>
              <a:gd name="connsiteX823" fmla="*/ 5731212 w 7467600"/>
              <a:gd name="connsiteY823" fmla="*/ 231951 h 6858000"/>
              <a:gd name="connsiteX824" fmla="*/ 5905192 w 7467600"/>
              <a:gd name="connsiteY824" fmla="*/ 163079 h 6858000"/>
              <a:gd name="connsiteX825" fmla="*/ 5944437 w 7467600"/>
              <a:gd name="connsiteY825" fmla="*/ 113829 h 6858000"/>
              <a:gd name="connsiteX826" fmla="*/ 5825032 w 7467600"/>
              <a:gd name="connsiteY826" fmla="*/ 146405 h 6858000"/>
              <a:gd name="connsiteX827" fmla="*/ 4955599 w 7467600"/>
              <a:gd name="connsiteY827" fmla="*/ 247008 h 6858000"/>
              <a:gd name="connsiteX828" fmla="*/ 5210104 w 7467600"/>
              <a:gd name="connsiteY828" fmla="*/ 228123 h 6858000"/>
              <a:gd name="connsiteX829" fmla="*/ 5261015 w 7467600"/>
              <a:gd name="connsiteY829" fmla="*/ 227087 h 6858000"/>
              <a:gd name="connsiteX830" fmla="*/ 5861181 w 7467600"/>
              <a:gd name="connsiteY830" fmla="*/ 143093 h 6858000"/>
              <a:gd name="connsiteX831" fmla="*/ 5961252 w 7467600"/>
              <a:gd name="connsiteY831" fmla="*/ 114820 h 6858000"/>
              <a:gd name="connsiteX832" fmla="*/ 5944437 w 7467600"/>
              <a:gd name="connsiteY832" fmla="*/ 113829 h 6858000"/>
              <a:gd name="connsiteX833" fmla="*/ 3882765 w 7467600"/>
              <a:gd name="connsiteY833" fmla="*/ 0 h 6858000"/>
              <a:gd name="connsiteX834" fmla="*/ 3995099 w 7467600"/>
              <a:gd name="connsiteY834" fmla="*/ 0 h 6858000"/>
              <a:gd name="connsiteX835" fmla="*/ 4163818 w 7467600"/>
              <a:gd name="connsiteY835" fmla="*/ 234104 h 6858000"/>
              <a:gd name="connsiteX836" fmla="*/ 4172099 w 7467600"/>
              <a:gd name="connsiteY836" fmla="*/ 234207 h 6858000"/>
              <a:gd name="connsiteX837" fmla="*/ 4784282 w 7467600"/>
              <a:gd name="connsiteY837" fmla="*/ 276561 h 6858000"/>
              <a:gd name="connsiteX838" fmla="*/ 4801687 w 7467600"/>
              <a:gd name="connsiteY838" fmla="*/ 267764 h 6858000"/>
              <a:gd name="connsiteX839" fmla="*/ 6082788 w 7467600"/>
              <a:gd name="connsiteY839" fmla="*/ 64119 h 6858000"/>
              <a:gd name="connsiteX840" fmla="*/ 6099442 w 7467600"/>
              <a:gd name="connsiteY840" fmla="*/ 82568 h 6858000"/>
              <a:gd name="connsiteX841" fmla="*/ 4804137 w 7467600"/>
              <a:gd name="connsiteY841" fmla="*/ 320931 h 6858000"/>
              <a:gd name="connsiteX842" fmla="*/ 4227047 w 7467600"/>
              <a:gd name="connsiteY842" fmla="*/ 313415 h 6858000"/>
              <a:gd name="connsiteX843" fmla="*/ 4346041 w 7467600"/>
              <a:gd name="connsiteY843" fmla="*/ 456086 h 6858000"/>
              <a:gd name="connsiteX844" fmla="*/ 4870967 w 7467600"/>
              <a:gd name="connsiteY844" fmla="*/ 963061 h 6858000"/>
              <a:gd name="connsiteX845" fmla="*/ 4889647 w 7467600"/>
              <a:gd name="connsiteY845" fmla="*/ 957147 h 6858000"/>
              <a:gd name="connsiteX846" fmla="*/ 5422504 w 7467600"/>
              <a:gd name="connsiteY846" fmla="*/ 805191 h 6858000"/>
              <a:gd name="connsiteX847" fmla="*/ 6087656 w 7467600"/>
              <a:gd name="connsiteY847" fmla="*/ 826703 h 6858000"/>
              <a:gd name="connsiteX848" fmla="*/ 6058717 w 7467600"/>
              <a:gd name="connsiteY848" fmla="*/ 865992 h 6858000"/>
              <a:gd name="connsiteX849" fmla="*/ 4974153 w 7467600"/>
              <a:gd name="connsiteY849" fmla="*/ 1045456 h 6858000"/>
              <a:gd name="connsiteX850" fmla="*/ 5627835 w 7467600"/>
              <a:gd name="connsiteY850" fmla="*/ 1472077 h 6858000"/>
              <a:gd name="connsiteX851" fmla="*/ 5629817 w 7467600"/>
              <a:gd name="connsiteY851" fmla="*/ 1471412 h 6858000"/>
              <a:gd name="connsiteX852" fmla="*/ 5634124 w 7467600"/>
              <a:gd name="connsiteY852" fmla="*/ 1470572 h 6858000"/>
              <a:gd name="connsiteX853" fmla="*/ 5755832 w 7467600"/>
              <a:gd name="connsiteY853" fmla="*/ 1383886 h 6858000"/>
              <a:gd name="connsiteX854" fmla="*/ 6014186 w 7467600"/>
              <a:gd name="connsiteY854" fmla="*/ 1279799 h 6858000"/>
              <a:gd name="connsiteX855" fmla="*/ 6901619 w 7467600"/>
              <a:gd name="connsiteY855" fmla="*/ 1047874 h 6858000"/>
              <a:gd name="connsiteX856" fmla="*/ 6931566 w 7467600"/>
              <a:gd name="connsiteY856" fmla="*/ 1062034 h 6858000"/>
              <a:gd name="connsiteX857" fmla="*/ 5790982 w 7467600"/>
              <a:gd name="connsiteY857" fmla="*/ 1561380 h 6858000"/>
              <a:gd name="connsiteX858" fmla="*/ 6188971 w 7467600"/>
              <a:gd name="connsiteY858" fmla="*/ 1755168 h 6858000"/>
              <a:gd name="connsiteX859" fmla="*/ 6202446 w 7467600"/>
              <a:gd name="connsiteY859" fmla="*/ 1752268 h 6858000"/>
              <a:gd name="connsiteX860" fmla="*/ 7179560 w 7467600"/>
              <a:gd name="connsiteY860" fmla="*/ 1467551 h 6858000"/>
              <a:gd name="connsiteX861" fmla="*/ 7158730 w 7467600"/>
              <a:gd name="connsiteY861" fmla="*/ 1507835 h 6858000"/>
              <a:gd name="connsiteX862" fmla="*/ 6326959 w 7467600"/>
              <a:gd name="connsiteY862" fmla="*/ 1817686 h 6858000"/>
              <a:gd name="connsiteX863" fmla="*/ 6537433 w 7467600"/>
              <a:gd name="connsiteY863" fmla="*/ 1907790 h 6858000"/>
              <a:gd name="connsiteX864" fmla="*/ 6550221 w 7467600"/>
              <a:gd name="connsiteY864" fmla="*/ 1910729 h 6858000"/>
              <a:gd name="connsiteX865" fmla="*/ 6964438 w 7467600"/>
              <a:gd name="connsiteY865" fmla="*/ 2209505 h 6858000"/>
              <a:gd name="connsiteX866" fmla="*/ 7367862 w 7467600"/>
              <a:gd name="connsiteY866" fmla="*/ 2806833 h 6858000"/>
              <a:gd name="connsiteX867" fmla="*/ 7364329 w 7467600"/>
              <a:gd name="connsiteY867" fmla="*/ 2826907 h 6858000"/>
              <a:gd name="connsiteX868" fmla="*/ 7290545 w 7467600"/>
              <a:gd name="connsiteY868" fmla="*/ 2850663 h 6858000"/>
              <a:gd name="connsiteX869" fmla="*/ 6472036 w 7467600"/>
              <a:gd name="connsiteY869" fmla="*/ 1959003 h 6858000"/>
              <a:gd name="connsiteX870" fmla="*/ 5792897 w 7467600"/>
              <a:gd name="connsiteY870" fmla="*/ 1647747 h 6858000"/>
              <a:gd name="connsiteX871" fmla="*/ 5842751 w 7467600"/>
              <a:gd name="connsiteY871" fmla="*/ 1816112 h 6858000"/>
              <a:gd name="connsiteX872" fmla="*/ 5847424 w 7467600"/>
              <a:gd name="connsiteY872" fmla="*/ 1815776 h 6858000"/>
              <a:gd name="connsiteX873" fmla="*/ 6399821 w 7467600"/>
              <a:gd name="connsiteY873" fmla="*/ 2344799 h 6858000"/>
              <a:gd name="connsiteX874" fmla="*/ 6323232 w 7467600"/>
              <a:gd name="connsiteY874" fmla="*/ 2389634 h 6858000"/>
              <a:gd name="connsiteX875" fmla="*/ 5942958 w 7467600"/>
              <a:gd name="connsiteY875" fmla="*/ 2077708 h 6858000"/>
              <a:gd name="connsiteX876" fmla="*/ 5921559 w 7467600"/>
              <a:gd name="connsiteY876" fmla="*/ 2378596 h 6858000"/>
              <a:gd name="connsiteX877" fmla="*/ 5817651 w 7467600"/>
              <a:gd name="connsiteY877" fmla="*/ 3023919 h 6858000"/>
              <a:gd name="connsiteX878" fmla="*/ 5729634 w 7467600"/>
              <a:gd name="connsiteY878" fmla="*/ 3051849 h 6858000"/>
              <a:gd name="connsiteX879" fmla="*/ 5611018 w 7467600"/>
              <a:gd name="connsiteY879" fmla="*/ 2316769 h 6858000"/>
              <a:gd name="connsiteX880" fmla="*/ 5687608 w 7467600"/>
              <a:gd name="connsiteY880" fmla="*/ 2039972 h 6858000"/>
              <a:gd name="connsiteX881" fmla="*/ 5657554 w 7467600"/>
              <a:gd name="connsiteY881" fmla="*/ 1576445 h 6858000"/>
              <a:gd name="connsiteX882" fmla="*/ 5150475 w 7467600"/>
              <a:gd name="connsiteY882" fmla="*/ 1274012 h 6858000"/>
              <a:gd name="connsiteX883" fmla="*/ 5349142 w 7467600"/>
              <a:gd name="connsiteY883" fmla="*/ 2204405 h 6858000"/>
              <a:gd name="connsiteX884" fmla="*/ 5262214 w 7467600"/>
              <a:gd name="connsiteY884" fmla="*/ 2233836 h 6858000"/>
              <a:gd name="connsiteX885" fmla="*/ 4981539 w 7467600"/>
              <a:gd name="connsiteY885" fmla="*/ 1542201 h 6858000"/>
              <a:gd name="connsiteX886" fmla="*/ 4958461 w 7467600"/>
              <a:gd name="connsiteY886" fmla="*/ 1136957 h 6858000"/>
              <a:gd name="connsiteX887" fmla="*/ 4655015 w 7467600"/>
              <a:gd name="connsiteY887" fmla="*/ 891426 h 6858000"/>
              <a:gd name="connsiteX888" fmla="*/ 4348002 w 7467600"/>
              <a:gd name="connsiteY888" fmla="*/ 2205895 h 6858000"/>
              <a:gd name="connsiteX889" fmla="*/ 4262250 w 7467600"/>
              <a:gd name="connsiteY889" fmla="*/ 2219972 h 6858000"/>
              <a:gd name="connsiteX890" fmla="*/ 4550611 w 7467600"/>
              <a:gd name="connsiteY890" fmla="*/ 817540 h 6858000"/>
              <a:gd name="connsiteX891" fmla="*/ 4564418 w 7467600"/>
              <a:gd name="connsiteY891" fmla="*/ 808293 h 6858000"/>
              <a:gd name="connsiteX892" fmla="*/ 4266388 w 7467600"/>
              <a:gd name="connsiteY892" fmla="*/ 500083 h 6858000"/>
              <a:gd name="connsiteX893" fmla="*/ 4032842 w 7467600"/>
              <a:gd name="connsiteY893" fmla="*/ 211809 h 6858000"/>
              <a:gd name="connsiteX894" fmla="*/ 3882765 w 7467600"/>
              <a:gd name="connsiteY894" fmla="*/ 0 h 6858000"/>
              <a:gd name="connsiteX895" fmla="*/ 3721337 w 7467600"/>
              <a:gd name="connsiteY895" fmla="*/ 0 h 6858000"/>
              <a:gd name="connsiteX896" fmla="*/ 3797544 w 7467600"/>
              <a:gd name="connsiteY896" fmla="*/ 0 h 6858000"/>
              <a:gd name="connsiteX897" fmla="*/ 3775734 w 7467600"/>
              <a:gd name="connsiteY897" fmla="*/ 95131 h 6858000"/>
              <a:gd name="connsiteX898" fmla="*/ 3724807 w 7467600"/>
              <a:gd name="connsiteY898" fmla="*/ 272257 h 6858000"/>
              <a:gd name="connsiteX899" fmla="*/ 3726844 w 7467600"/>
              <a:gd name="connsiteY899" fmla="*/ 282988 h 6858000"/>
              <a:gd name="connsiteX900" fmla="*/ 3742664 w 7467600"/>
              <a:gd name="connsiteY900" fmla="*/ 279918 h 6858000"/>
              <a:gd name="connsiteX901" fmla="*/ 4103910 w 7467600"/>
              <a:gd name="connsiteY901" fmla="*/ 1161917 h 6858000"/>
              <a:gd name="connsiteX902" fmla="*/ 4020269 w 7467600"/>
              <a:gd name="connsiteY902" fmla="*/ 1200406 h 6858000"/>
              <a:gd name="connsiteX903" fmla="*/ 3674882 w 7467600"/>
              <a:gd name="connsiteY903" fmla="*/ 488524 h 6858000"/>
              <a:gd name="connsiteX904" fmla="*/ 3132682 w 7467600"/>
              <a:gd name="connsiteY904" fmla="*/ 1072284 h 6858000"/>
              <a:gd name="connsiteX905" fmla="*/ 2716346 w 7467600"/>
              <a:gd name="connsiteY905" fmla="*/ 1276376 h 6858000"/>
              <a:gd name="connsiteX906" fmla="*/ 2716772 w 7467600"/>
              <a:gd name="connsiteY906" fmla="*/ 1255462 h 6858000"/>
              <a:gd name="connsiteX907" fmla="*/ 3471096 w 7467600"/>
              <a:gd name="connsiteY907" fmla="*/ 437072 h 6858000"/>
              <a:gd name="connsiteX908" fmla="*/ 3639057 w 7467600"/>
              <a:gd name="connsiteY908" fmla="*/ 286334 h 6858000"/>
              <a:gd name="connsiteX909" fmla="*/ 3640309 w 7467600"/>
              <a:gd name="connsiteY909" fmla="*/ 284664 h 6858000"/>
              <a:gd name="connsiteX910" fmla="*/ 3646022 w 7467600"/>
              <a:gd name="connsiteY910" fmla="*/ 276711 h 6858000"/>
              <a:gd name="connsiteX911" fmla="*/ 3707943 w 7467600"/>
              <a:gd name="connsiteY911" fmla="*/ 65958 h 6858000"/>
              <a:gd name="connsiteX912" fmla="*/ 3721337 w 7467600"/>
              <a:gd name="connsiteY912" fmla="*/ 0 h 6858000"/>
              <a:gd name="connsiteX913" fmla="*/ 2867960 w 7467600"/>
              <a:gd name="connsiteY913" fmla="*/ 0 h 6858000"/>
              <a:gd name="connsiteX914" fmla="*/ 2926351 w 7467600"/>
              <a:gd name="connsiteY914" fmla="*/ 0 h 6858000"/>
              <a:gd name="connsiteX915" fmla="*/ 2902823 w 7467600"/>
              <a:gd name="connsiteY915" fmla="*/ 262929 h 6858000"/>
              <a:gd name="connsiteX916" fmla="*/ 2940663 w 7467600"/>
              <a:gd name="connsiteY916" fmla="*/ 140884 h 6858000"/>
              <a:gd name="connsiteX917" fmla="*/ 2947039 w 7467600"/>
              <a:gd name="connsiteY917" fmla="*/ 122524 h 6858000"/>
              <a:gd name="connsiteX918" fmla="*/ 2984316 w 7467600"/>
              <a:gd name="connsiteY918" fmla="*/ 0 h 6858000"/>
              <a:gd name="connsiteX919" fmla="*/ 3016114 w 7467600"/>
              <a:gd name="connsiteY919" fmla="*/ 0 h 6858000"/>
              <a:gd name="connsiteX920" fmla="*/ 2979949 w 7467600"/>
              <a:gd name="connsiteY920" fmla="*/ 119274 h 6858000"/>
              <a:gd name="connsiteX921" fmla="*/ 3023879 w 7467600"/>
              <a:gd name="connsiteY921" fmla="*/ 0 h 6858000"/>
              <a:gd name="connsiteX922" fmla="*/ 3105400 w 7467600"/>
              <a:gd name="connsiteY922" fmla="*/ 0 h 6858000"/>
              <a:gd name="connsiteX923" fmla="*/ 3094669 w 7467600"/>
              <a:gd name="connsiteY923" fmla="*/ 30308 h 6858000"/>
              <a:gd name="connsiteX924" fmla="*/ 2901945 w 7467600"/>
              <a:gd name="connsiteY924" fmla="*/ 466538 h 6858000"/>
              <a:gd name="connsiteX925" fmla="*/ 2815209 w 7467600"/>
              <a:gd name="connsiteY925" fmla="*/ 497361 h 6858000"/>
              <a:gd name="connsiteX926" fmla="*/ 2844845 w 7467600"/>
              <a:gd name="connsiteY926" fmla="*/ 127638 h 6858000"/>
              <a:gd name="connsiteX927" fmla="*/ 2867960 w 7467600"/>
              <a:gd name="connsiteY927" fmla="*/ 0 h 6858000"/>
              <a:gd name="connsiteX928" fmla="*/ 1057230 w 7467600"/>
              <a:gd name="connsiteY928" fmla="*/ 0 h 6858000"/>
              <a:gd name="connsiteX929" fmla="*/ 1111003 w 7467600"/>
              <a:gd name="connsiteY929" fmla="*/ 0 h 6858000"/>
              <a:gd name="connsiteX930" fmla="*/ 1125553 w 7467600"/>
              <a:gd name="connsiteY930" fmla="*/ 52588 h 6858000"/>
              <a:gd name="connsiteX931" fmla="*/ 1304276 w 7467600"/>
              <a:gd name="connsiteY931" fmla="*/ 476275 h 6858000"/>
              <a:gd name="connsiteX932" fmla="*/ 1492066 w 7467600"/>
              <a:gd name="connsiteY932" fmla="*/ 886333 h 6858000"/>
              <a:gd name="connsiteX933" fmla="*/ 1423698 w 7467600"/>
              <a:gd name="connsiteY933" fmla="*/ 710817 h 6858000"/>
              <a:gd name="connsiteX934" fmla="*/ 1357609 w 7467600"/>
              <a:gd name="connsiteY934" fmla="*/ 532892 h 6858000"/>
              <a:gd name="connsiteX935" fmla="*/ 1309550 w 7467600"/>
              <a:gd name="connsiteY935" fmla="*/ 374031 h 6858000"/>
              <a:gd name="connsiteX936" fmla="*/ 1193673 w 7467600"/>
              <a:gd name="connsiteY936" fmla="*/ 49533 h 6858000"/>
              <a:gd name="connsiteX937" fmla="*/ 1164391 w 7467600"/>
              <a:gd name="connsiteY937" fmla="*/ 0 h 6858000"/>
              <a:gd name="connsiteX938" fmla="*/ 1200666 w 7467600"/>
              <a:gd name="connsiteY938" fmla="*/ 0 h 6858000"/>
              <a:gd name="connsiteX939" fmla="*/ 1223408 w 7467600"/>
              <a:gd name="connsiteY939" fmla="*/ 38996 h 6858000"/>
              <a:gd name="connsiteX940" fmla="*/ 1339635 w 7467600"/>
              <a:gd name="connsiteY940" fmla="*/ 365517 h 6858000"/>
              <a:gd name="connsiteX941" fmla="*/ 1387469 w 7467600"/>
              <a:gd name="connsiteY941" fmla="*/ 523079 h 6858000"/>
              <a:gd name="connsiteX942" fmla="*/ 1452685 w 7467600"/>
              <a:gd name="connsiteY942" fmla="*/ 699806 h 6858000"/>
              <a:gd name="connsiteX943" fmla="*/ 1492092 w 7467600"/>
              <a:gd name="connsiteY943" fmla="*/ 800424 h 6858000"/>
              <a:gd name="connsiteX944" fmla="*/ 1455302 w 7467600"/>
              <a:gd name="connsiteY944" fmla="*/ 632913 h 6858000"/>
              <a:gd name="connsiteX945" fmla="*/ 1222336 w 7467600"/>
              <a:gd name="connsiteY945" fmla="*/ 9480 h 6858000"/>
              <a:gd name="connsiteX946" fmla="*/ 1214634 w 7467600"/>
              <a:gd name="connsiteY946" fmla="*/ 0 h 6858000"/>
              <a:gd name="connsiteX947" fmla="*/ 1289827 w 7467600"/>
              <a:gd name="connsiteY947" fmla="*/ 0 h 6858000"/>
              <a:gd name="connsiteX948" fmla="*/ 1321076 w 7467600"/>
              <a:gd name="connsiteY948" fmla="*/ 59722 h 6858000"/>
              <a:gd name="connsiteX949" fmla="*/ 1512579 w 7467600"/>
              <a:gd name="connsiteY949" fmla="*/ 626441 h 6858000"/>
              <a:gd name="connsiteX950" fmla="*/ 1506076 w 7467600"/>
              <a:gd name="connsiteY950" fmla="*/ 1089289 h 6858000"/>
              <a:gd name="connsiteX951" fmla="*/ 1486346 w 7467600"/>
              <a:gd name="connsiteY951" fmla="*/ 1079919 h 6858000"/>
              <a:gd name="connsiteX952" fmla="*/ 1070511 w 7467600"/>
              <a:gd name="connsiteY952" fmla="*/ 48609 h 6858000"/>
              <a:gd name="connsiteX953" fmla="*/ 1057230 w 7467600"/>
              <a:gd name="connsiteY953" fmla="*/ 0 h 6858000"/>
              <a:gd name="connsiteX954" fmla="*/ 43151 w 7467600"/>
              <a:gd name="connsiteY954" fmla="*/ 0 h 6858000"/>
              <a:gd name="connsiteX955" fmla="*/ 95283 w 7467600"/>
              <a:gd name="connsiteY955" fmla="*/ 0 h 6858000"/>
              <a:gd name="connsiteX956" fmla="*/ 300708 w 7467600"/>
              <a:gd name="connsiteY956" fmla="*/ 154571 h 6858000"/>
              <a:gd name="connsiteX957" fmla="*/ 530414 w 7467600"/>
              <a:gd name="connsiteY957" fmla="*/ 354673 h 6858000"/>
              <a:gd name="connsiteX958" fmla="*/ 333785 w 7467600"/>
              <a:gd name="connsiteY958" fmla="*/ 161564 h 6858000"/>
              <a:gd name="connsiteX959" fmla="*/ 147005 w 7467600"/>
              <a:gd name="connsiteY959" fmla="*/ 0 h 6858000"/>
              <a:gd name="connsiteX960" fmla="*/ 272509 w 7467600"/>
              <a:gd name="connsiteY960" fmla="*/ 0 h 6858000"/>
              <a:gd name="connsiteX961" fmla="*/ 326276 w 7467600"/>
              <a:gd name="connsiteY961" fmla="*/ 45847 h 6858000"/>
              <a:gd name="connsiteX962" fmla="*/ 823759 w 7467600"/>
              <a:gd name="connsiteY962" fmla="*/ 574145 h 6858000"/>
              <a:gd name="connsiteX963" fmla="*/ 811254 w 7467600"/>
              <a:gd name="connsiteY963" fmla="*/ 665546 h 6858000"/>
              <a:gd name="connsiteX964" fmla="*/ 154042 w 7467600"/>
              <a:gd name="connsiteY964" fmla="*/ 261522 h 6858000"/>
              <a:gd name="connsiteX965" fmla="*/ 13550 w 7467600"/>
              <a:gd name="connsiteY965" fmla="*/ 158423 h 6858000"/>
              <a:gd name="connsiteX966" fmla="*/ 0 w 7467600"/>
              <a:gd name="connsiteY966" fmla="*/ 146618 h 6858000"/>
              <a:gd name="connsiteX967" fmla="*/ 0 w 7467600"/>
              <a:gd name="connsiteY967" fmla="*/ 59161 h 6858000"/>
              <a:gd name="connsiteX968" fmla="*/ 45427 w 7467600"/>
              <a:gd name="connsiteY968" fmla="*/ 101078 h 6858000"/>
              <a:gd name="connsiteX969" fmla="*/ 630103 w 7467600"/>
              <a:gd name="connsiteY969" fmla="*/ 485885 h 6858000"/>
              <a:gd name="connsiteX970" fmla="*/ 532040 w 7467600"/>
              <a:gd name="connsiteY970" fmla="*/ 399359 h 6858000"/>
              <a:gd name="connsiteX971" fmla="*/ 517618 w 7467600"/>
              <a:gd name="connsiteY971" fmla="*/ 385726 h 6858000"/>
              <a:gd name="connsiteX972" fmla="*/ 285074 w 7467600"/>
              <a:gd name="connsiteY972" fmla="*/ 182755 h 6858000"/>
              <a:gd name="connsiteX973" fmla="*/ 43151 w 7467600"/>
              <a:gd name="connsiteY97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6946849 w 7467600"/>
              <a:gd name="connsiteY81" fmla="*/ 5523271 h 6858000"/>
              <a:gd name="connsiteX82" fmla="*/ 7105827 w 7467600"/>
              <a:gd name="connsiteY82" fmla="*/ 5718700 h 6858000"/>
              <a:gd name="connsiteX83" fmla="*/ 7356878 w 7467600"/>
              <a:gd name="connsiteY83" fmla="*/ 5981332 h 6858000"/>
              <a:gd name="connsiteX84" fmla="*/ 7467600 w 7467600"/>
              <a:gd name="connsiteY84" fmla="*/ 6117703 h 6858000"/>
              <a:gd name="connsiteX85" fmla="*/ 7467600 w 7467600"/>
              <a:gd name="connsiteY85" fmla="*/ 6163634 h 6858000"/>
              <a:gd name="connsiteX86" fmla="*/ 7403637 w 7467600"/>
              <a:gd name="connsiteY86" fmla="*/ 6083957 h 6858000"/>
              <a:gd name="connsiteX87" fmla="*/ 7254615 w 7467600"/>
              <a:gd name="connsiteY87" fmla="*/ 5911918 h 6858000"/>
              <a:gd name="connsiteX88" fmla="*/ 7312589 w 7467600"/>
              <a:gd name="connsiteY88" fmla="*/ 5982309 h 6858000"/>
              <a:gd name="connsiteX89" fmla="*/ 7448321 w 7467600"/>
              <a:gd name="connsiteY89" fmla="*/ 6190991 h 6858000"/>
              <a:gd name="connsiteX90" fmla="*/ 7467600 w 7467600"/>
              <a:gd name="connsiteY90" fmla="*/ 6221686 h 6858000"/>
              <a:gd name="connsiteX91" fmla="*/ 7467600 w 7467600"/>
              <a:gd name="connsiteY91" fmla="*/ 6334256 h 6858000"/>
              <a:gd name="connsiteX92" fmla="*/ 7454976 w 7467600"/>
              <a:gd name="connsiteY92" fmla="*/ 6318297 h 6858000"/>
              <a:gd name="connsiteX93" fmla="*/ 7042773 w 7467600"/>
              <a:gd name="connsiteY93" fmla="*/ 5734011 h 6858000"/>
              <a:gd name="connsiteX94" fmla="*/ 1456157 w 7467600"/>
              <a:gd name="connsiteY94" fmla="*/ 5371404 h 6858000"/>
              <a:gd name="connsiteX95" fmla="*/ 1244432 w 7467600"/>
              <a:gd name="connsiteY95" fmla="*/ 5385601 h 6858000"/>
              <a:gd name="connsiteX96" fmla="*/ 973990 w 7467600"/>
              <a:gd name="connsiteY96" fmla="*/ 5424940 h 6858000"/>
              <a:gd name="connsiteX97" fmla="*/ 1103809 w 7467600"/>
              <a:gd name="connsiteY97" fmla="*/ 5433720 h 6858000"/>
              <a:gd name="connsiteX98" fmla="*/ 1123454 w 7467600"/>
              <a:gd name="connsiteY98" fmla="*/ 5435727 h 6858000"/>
              <a:gd name="connsiteX99" fmla="*/ 1737017 w 7467600"/>
              <a:gd name="connsiteY99" fmla="*/ 5452183 h 6858000"/>
              <a:gd name="connsiteX100" fmla="*/ 1824397 w 7467600"/>
              <a:gd name="connsiteY100" fmla="*/ 5447757 h 6858000"/>
              <a:gd name="connsiteX101" fmla="*/ 2070059 w 7467600"/>
              <a:gd name="connsiteY101" fmla="*/ 5441660 h 6858000"/>
              <a:gd name="connsiteX102" fmla="*/ 1456157 w 7467600"/>
              <a:gd name="connsiteY102" fmla="*/ 5371404 h 6858000"/>
              <a:gd name="connsiteX103" fmla="*/ 4988186 w 7467600"/>
              <a:gd name="connsiteY103" fmla="*/ 5216467 h 6858000"/>
              <a:gd name="connsiteX104" fmla="*/ 4777334 w 7467600"/>
              <a:gd name="connsiteY104" fmla="*/ 5406072 h 6858000"/>
              <a:gd name="connsiteX105" fmla="*/ 4718341 w 7467600"/>
              <a:gd name="connsiteY105" fmla="*/ 5468043 h 6858000"/>
              <a:gd name="connsiteX106" fmla="*/ 4604655 w 7467600"/>
              <a:gd name="connsiteY106" fmla="*/ 5583434 h 6858000"/>
              <a:gd name="connsiteX107" fmla="*/ 4565074 w 7467600"/>
              <a:gd name="connsiteY107" fmla="*/ 5618550 h 6858000"/>
              <a:gd name="connsiteX108" fmla="*/ 4988186 w 7467600"/>
              <a:gd name="connsiteY108" fmla="*/ 5216467 h 6858000"/>
              <a:gd name="connsiteX109" fmla="*/ 4978032 w 7467600"/>
              <a:gd name="connsiteY109" fmla="*/ 5183809 h 6858000"/>
              <a:gd name="connsiteX110" fmla="*/ 4463413 w 7467600"/>
              <a:gd name="connsiteY110" fmla="*/ 5615162 h 6858000"/>
              <a:gd name="connsiteX111" fmla="*/ 4358134 w 7467600"/>
              <a:gd name="connsiteY111" fmla="*/ 5742791 h 6858000"/>
              <a:gd name="connsiteX112" fmla="*/ 4376219 w 7467600"/>
              <a:gd name="connsiteY112" fmla="*/ 5729027 h 6858000"/>
              <a:gd name="connsiteX113" fmla="*/ 4582340 w 7467600"/>
              <a:gd name="connsiteY113" fmla="*/ 5561037 h 6858000"/>
              <a:gd name="connsiteX114" fmla="*/ 4694684 w 7467600"/>
              <a:gd name="connsiteY114" fmla="*/ 5447098 h 6858000"/>
              <a:gd name="connsiteX115" fmla="*/ 4754123 w 7467600"/>
              <a:gd name="connsiteY115" fmla="*/ 5384643 h 6858000"/>
              <a:gd name="connsiteX116" fmla="*/ 4978032 w 7467600"/>
              <a:gd name="connsiteY116" fmla="*/ 5183809 h 6858000"/>
              <a:gd name="connsiteX117" fmla="*/ 1903353 w 7467600"/>
              <a:gd name="connsiteY117" fmla="*/ 5044827 h 6858000"/>
              <a:gd name="connsiteX118" fmla="*/ 1936931 w 7467600"/>
              <a:gd name="connsiteY118" fmla="*/ 5093954 h 6858000"/>
              <a:gd name="connsiteX119" fmla="*/ 2195868 w 7467600"/>
              <a:gd name="connsiteY119" fmla="*/ 5396574 h 6858000"/>
              <a:gd name="connsiteX120" fmla="*/ 2088852 w 7467600"/>
              <a:gd name="connsiteY120" fmla="*/ 5166123 h 6858000"/>
              <a:gd name="connsiteX121" fmla="*/ 1958241 w 7467600"/>
              <a:gd name="connsiteY121" fmla="*/ 5067955 h 6858000"/>
              <a:gd name="connsiteX122" fmla="*/ 1903353 w 7467600"/>
              <a:gd name="connsiteY122" fmla="*/ 5044827 h 6858000"/>
              <a:gd name="connsiteX123" fmla="*/ 1979378 w 7467600"/>
              <a:gd name="connsiteY123" fmla="*/ 4769504 h 6858000"/>
              <a:gd name="connsiteX124" fmla="*/ 2882120 w 7467600"/>
              <a:gd name="connsiteY124" fmla="*/ 5064547 h 6858000"/>
              <a:gd name="connsiteX125" fmla="*/ 2793103 w 7467600"/>
              <a:gd name="connsiteY125" fmla="*/ 5039699 h 6858000"/>
              <a:gd name="connsiteX126" fmla="*/ 2770041 w 7467600"/>
              <a:gd name="connsiteY126" fmla="*/ 5033634 h 6858000"/>
              <a:gd name="connsiteX127" fmla="*/ 1979378 w 7467600"/>
              <a:gd name="connsiteY127" fmla="*/ 4769504 h 6858000"/>
              <a:gd name="connsiteX128" fmla="*/ 1927410 w 7467600"/>
              <a:gd name="connsiteY128" fmla="*/ 4716164 h 6858000"/>
              <a:gd name="connsiteX129" fmla="*/ 1959587 w 7467600"/>
              <a:gd name="connsiteY129" fmla="*/ 4728849 h 6858000"/>
              <a:gd name="connsiteX130" fmla="*/ 2777707 w 7467600"/>
              <a:gd name="connsiteY130" fmla="*/ 5003991 h 6858000"/>
              <a:gd name="connsiteX131" fmla="*/ 2800768 w 7467600"/>
              <a:gd name="connsiteY131" fmla="*/ 5010056 h 6858000"/>
              <a:gd name="connsiteX132" fmla="*/ 2879408 w 7467600"/>
              <a:gd name="connsiteY132" fmla="*/ 5031590 h 6858000"/>
              <a:gd name="connsiteX133" fmla="*/ 2862295 w 7467600"/>
              <a:gd name="connsiteY133" fmla="*/ 5022958 h 6858000"/>
              <a:gd name="connsiteX134" fmla="*/ 2813343 w 7467600"/>
              <a:gd name="connsiteY134" fmla="*/ 4998369 h 6858000"/>
              <a:gd name="connsiteX135" fmla="*/ 2646245 w 7467600"/>
              <a:gd name="connsiteY135" fmla="*/ 4930999 h 6858000"/>
              <a:gd name="connsiteX136" fmla="*/ 1999243 w 7467600"/>
              <a:gd name="connsiteY136" fmla="*/ 4730524 h 6858000"/>
              <a:gd name="connsiteX137" fmla="*/ 1979527 w 7467600"/>
              <a:gd name="connsiteY137" fmla="*/ 4726651 h 6858000"/>
              <a:gd name="connsiteX138" fmla="*/ 1927410 w 7467600"/>
              <a:gd name="connsiteY138" fmla="*/ 4716164 h 6858000"/>
              <a:gd name="connsiteX139" fmla="*/ 1997014 w 7467600"/>
              <a:gd name="connsiteY139" fmla="*/ 4698007 h 6858000"/>
              <a:gd name="connsiteX140" fmla="*/ 2005458 w 7467600"/>
              <a:gd name="connsiteY140" fmla="*/ 4699540 h 6858000"/>
              <a:gd name="connsiteX141" fmla="*/ 2657186 w 7467600"/>
              <a:gd name="connsiteY141" fmla="*/ 4901687 h 6858000"/>
              <a:gd name="connsiteX142" fmla="*/ 2826662 w 7467600"/>
              <a:gd name="connsiteY142" fmla="*/ 4970362 h 6858000"/>
              <a:gd name="connsiteX143" fmla="*/ 2876100 w 7467600"/>
              <a:gd name="connsiteY143" fmla="*/ 4995397 h 6858000"/>
              <a:gd name="connsiteX144" fmla="*/ 3042600 w 7467600"/>
              <a:gd name="connsiteY144" fmla="*/ 5059532 h 6858000"/>
              <a:gd name="connsiteX145" fmla="*/ 1997014 w 7467600"/>
              <a:gd name="connsiteY145" fmla="*/ 4698007 h 6858000"/>
              <a:gd name="connsiteX146" fmla="*/ 2305292 w 7467600"/>
              <a:gd name="connsiteY146" fmla="*/ 4219492 h 6858000"/>
              <a:gd name="connsiteX147" fmla="*/ 3360922 w 7467600"/>
              <a:gd name="connsiteY147" fmla="*/ 4529373 h 6858000"/>
              <a:gd name="connsiteX148" fmla="*/ 3492420 w 7467600"/>
              <a:gd name="connsiteY148" fmla="*/ 4510145 h 6858000"/>
              <a:gd name="connsiteX149" fmla="*/ 3364086 w 7467600"/>
              <a:gd name="connsiteY149" fmla="*/ 4480340 h 6858000"/>
              <a:gd name="connsiteX150" fmla="*/ 3225818 w 7467600"/>
              <a:gd name="connsiteY150" fmla="*/ 4411822 h 6858000"/>
              <a:gd name="connsiteX151" fmla="*/ 3129696 w 7467600"/>
              <a:gd name="connsiteY151" fmla="*/ 4360704 h 6858000"/>
              <a:gd name="connsiteX152" fmla="*/ 2814545 w 7467600"/>
              <a:gd name="connsiteY152" fmla="*/ 4282955 h 6858000"/>
              <a:gd name="connsiteX153" fmla="*/ 2305292 w 7467600"/>
              <a:gd name="connsiteY153" fmla="*/ 4219492 h 6858000"/>
              <a:gd name="connsiteX154" fmla="*/ 2626982 w 7467600"/>
              <a:gd name="connsiteY154" fmla="*/ 4206450 h 6858000"/>
              <a:gd name="connsiteX155" fmla="*/ 2490617 w 7467600"/>
              <a:gd name="connsiteY155" fmla="*/ 4206951 h 6858000"/>
              <a:gd name="connsiteX156" fmla="*/ 2819869 w 7467600"/>
              <a:gd name="connsiteY156" fmla="*/ 4252936 h 6858000"/>
              <a:gd name="connsiteX157" fmla="*/ 3143018 w 7467600"/>
              <a:gd name="connsiteY157" fmla="*/ 4332698 h 6858000"/>
              <a:gd name="connsiteX158" fmla="*/ 3241520 w 7467600"/>
              <a:gd name="connsiteY158" fmla="*/ 4385112 h 6858000"/>
              <a:gd name="connsiteX159" fmla="*/ 3374575 w 7467600"/>
              <a:gd name="connsiteY159" fmla="*/ 4451517 h 6858000"/>
              <a:gd name="connsiteX160" fmla="*/ 3505221 w 7467600"/>
              <a:gd name="connsiteY160" fmla="*/ 4480757 h 6858000"/>
              <a:gd name="connsiteX161" fmla="*/ 2626982 w 7467600"/>
              <a:gd name="connsiteY161" fmla="*/ 4206450 h 6858000"/>
              <a:gd name="connsiteX162" fmla="*/ 1310106 w 7467600"/>
              <a:gd name="connsiteY162" fmla="*/ 3943217 h 6858000"/>
              <a:gd name="connsiteX163" fmla="*/ 854994 w 7467600"/>
              <a:gd name="connsiteY163" fmla="*/ 4399136 h 6858000"/>
              <a:gd name="connsiteX164" fmla="*/ 742462 w 7467600"/>
              <a:gd name="connsiteY164" fmla="*/ 4594648 h 6858000"/>
              <a:gd name="connsiteX165" fmla="*/ 820602 w 7467600"/>
              <a:gd name="connsiteY165" fmla="*/ 4485915 h 6858000"/>
              <a:gd name="connsiteX166" fmla="*/ 878295 w 7467600"/>
              <a:gd name="connsiteY166" fmla="*/ 4403594 h 6858000"/>
              <a:gd name="connsiteX167" fmla="*/ 1240607 w 7467600"/>
              <a:gd name="connsiteY167" fmla="*/ 4010401 h 6858000"/>
              <a:gd name="connsiteX168" fmla="*/ 1310106 w 7467600"/>
              <a:gd name="connsiteY168" fmla="*/ 3943217 h 6858000"/>
              <a:gd name="connsiteX169" fmla="*/ 1423113 w 7467600"/>
              <a:gd name="connsiteY169" fmla="*/ 3874565 h 6858000"/>
              <a:gd name="connsiteX170" fmla="*/ 1260565 w 7467600"/>
              <a:gd name="connsiteY170" fmla="*/ 4031982 h 6858000"/>
              <a:gd name="connsiteX171" fmla="*/ 901900 w 7467600"/>
              <a:gd name="connsiteY171" fmla="*/ 4421236 h 6858000"/>
              <a:gd name="connsiteX172" fmla="*/ 845044 w 7467600"/>
              <a:gd name="connsiteY172" fmla="*/ 4502436 h 6858000"/>
              <a:gd name="connsiteX173" fmla="*/ 685926 w 7467600"/>
              <a:gd name="connsiteY173" fmla="*/ 4703069 h 6858000"/>
              <a:gd name="connsiteX174" fmla="*/ 684248 w 7467600"/>
              <a:gd name="connsiteY174" fmla="*/ 4706721 h 6858000"/>
              <a:gd name="connsiteX175" fmla="*/ 1423113 w 7467600"/>
              <a:gd name="connsiteY175" fmla="*/ 3874565 h 6858000"/>
              <a:gd name="connsiteX176" fmla="*/ 3316479 w 7467600"/>
              <a:gd name="connsiteY176" fmla="*/ 3872136 h 6858000"/>
              <a:gd name="connsiteX177" fmla="*/ 3546806 w 7467600"/>
              <a:gd name="connsiteY177" fmla="*/ 4356139 h 6858000"/>
              <a:gd name="connsiteX178" fmla="*/ 3364433 w 7467600"/>
              <a:gd name="connsiteY178" fmla="*/ 3953121 h 6858000"/>
              <a:gd name="connsiteX179" fmla="*/ 3316479 w 7467600"/>
              <a:gd name="connsiteY179" fmla="*/ 3872136 h 6858000"/>
              <a:gd name="connsiteX180" fmla="*/ 3291335 w 7467600"/>
              <a:gd name="connsiteY180" fmla="*/ 3767420 h 6858000"/>
              <a:gd name="connsiteX181" fmla="*/ 3390805 w 7467600"/>
              <a:gd name="connsiteY181" fmla="*/ 3937163 h 6858000"/>
              <a:gd name="connsiteX182" fmla="*/ 3579062 w 7467600"/>
              <a:gd name="connsiteY182" fmla="*/ 4359040 h 6858000"/>
              <a:gd name="connsiteX183" fmla="*/ 3467355 w 7467600"/>
              <a:gd name="connsiteY183" fmla="*/ 3988130 h 6858000"/>
              <a:gd name="connsiteX184" fmla="*/ 3310753 w 7467600"/>
              <a:gd name="connsiteY184" fmla="*/ 3787140 h 6858000"/>
              <a:gd name="connsiteX185" fmla="*/ 3291335 w 7467600"/>
              <a:gd name="connsiteY185" fmla="*/ 3767420 h 6858000"/>
              <a:gd name="connsiteX186" fmla="*/ 1635889 w 7467600"/>
              <a:gd name="connsiteY186" fmla="*/ 3709494 h 6858000"/>
              <a:gd name="connsiteX187" fmla="*/ 1634800 w 7467600"/>
              <a:gd name="connsiteY187" fmla="*/ 3731111 h 6858000"/>
              <a:gd name="connsiteX188" fmla="*/ 1635889 w 7467600"/>
              <a:gd name="connsiteY188" fmla="*/ 3709494 h 6858000"/>
              <a:gd name="connsiteX189" fmla="*/ 1510397 w 7467600"/>
              <a:gd name="connsiteY189" fmla="*/ 3684705 h 6858000"/>
              <a:gd name="connsiteX190" fmla="*/ 1146550 w 7467600"/>
              <a:gd name="connsiteY190" fmla="*/ 3802012 h 6858000"/>
              <a:gd name="connsiteX191" fmla="*/ 698834 w 7467600"/>
              <a:gd name="connsiteY191" fmla="*/ 3952272 h 6858000"/>
              <a:gd name="connsiteX192" fmla="*/ 34256 w 7467600"/>
              <a:gd name="connsiteY192" fmla="*/ 4347603 h 6858000"/>
              <a:gd name="connsiteX193" fmla="*/ 527241 w 7467600"/>
              <a:gd name="connsiteY193" fmla="*/ 4065078 h 6858000"/>
              <a:gd name="connsiteX194" fmla="*/ 1510397 w 7467600"/>
              <a:gd name="connsiteY194" fmla="*/ 3684705 h 6858000"/>
              <a:gd name="connsiteX195" fmla="*/ 1313114 w 7467600"/>
              <a:gd name="connsiteY195" fmla="*/ 3655216 h 6858000"/>
              <a:gd name="connsiteX196" fmla="*/ 1109304 w 7467600"/>
              <a:gd name="connsiteY196" fmla="*/ 3669030 h 6858000"/>
              <a:gd name="connsiteX197" fmla="*/ 8129 w 7467600"/>
              <a:gd name="connsiteY197" fmla="*/ 4330519 h 6858000"/>
              <a:gd name="connsiteX198" fmla="*/ 687572 w 7467600"/>
              <a:gd name="connsiteY198" fmla="*/ 3925629 h 6858000"/>
              <a:gd name="connsiteX199" fmla="*/ 1138365 w 7467600"/>
              <a:gd name="connsiteY199" fmla="*/ 3774515 h 6858000"/>
              <a:gd name="connsiteX200" fmla="*/ 1505579 w 7467600"/>
              <a:gd name="connsiteY200" fmla="*/ 3655526 h 6858000"/>
              <a:gd name="connsiteX201" fmla="*/ 1313114 w 7467600"/>
              <a:gd name="connsiteY201" fmla="*/ 3655216 h 6858000"/>
              <a:gd name="connsiteX202" fmla="*/ 3655073 w 7467600"/>
              <a:gd name="connsiteY202" fmla="*/ 3650884 h 6858000"/>
              <a:gd name="connsiteX203" fmla="*/ 3989938 w 7467600"/>
              <a:gd name="connsiteY203" fmla="*/ 3991685 h 6858000"/>
              <a:gd name="connsiteX204" fmla="*/ 4393907 w 7467600"/>
              <a:gd name="connsiteY204" fmla="*/ 4261258 h 6858000"/>
              <a:gd name="connsiteX205" fmla="*/ 4648051 w 7467600"/>
              <a:gd name="connsiteY205" fmla="*/ 4374051 h 6858000"/>
              <a:gd name="connsiteX206" fmla="*/ 4383389 w 7467600"/>
              <a:gd name="connsiteY206" fmla="*/ 4184369 h 6858000"/>
              <a:gd name="connsiteX207" fmla="*/ 4165508 w 7467600"/>
              <a:gd name="connsiteY207" fmla="*/ 4035196 h 6858000"/>
              <a:gd name="connsiteX208" fmla="*/ 4068162 w 7467600"/>
              <a:gd name="connsiteY208" fmla="*/ 3953394 h 6858000"/>
              <a:gd name="connsiteX209" fmla="*/ 3981416 w 7467600"/>
              <a:gd name="connsiteY209" fmla="*/ 3880482 h 6858000"/>
              <a:gd name="connsiteX210" fmla="*/ 3800147 w 7467600"/>
              <a:gd name="connsiteY210" fmla="*/ 3749872 h 6858000"/>
              <a:gd name="connsiteX211" fmla="*/ 3655073 w 7467600"/>
              <a:gd name="connsiteY211" fmla="*/ 3650884 h 6858000"/>
              <a:gd name="connsiteX212" fmla="*/ 3670252 w 7467600"/>
              <a:gd name="connsiteY212" fmla="*/ 3622798 h 6858000"/>
              <a:gd name="connsiteX213" fmla="*/ 3817258 w 7467600"/>
              <a:gd name="connsiteY213" fmla="*/ 3723577 h 6858000"/>
              <a:gd name="connsiteX214" fmla="*/ 4000461 w 7467600"/>
              <a:gd name="connsiteY214" fmla="*/ 3855966 h 6858000"/>
              <a:gd name="connsiteX215" fmla="*/ 4088180 w 7467600"/>
              <a:gd name="connsiteY215" fmla="*/ 3929774 h 6858000"/>
              <a:gd name="connsiteX216" fmla="*/ 4184555 w 7467600"/>
              <a:gd name="connsiteY216" fmla="*/ 4010683 h 6858000"/>
              <a:gd name="connsiteX217" fmla="*/ 4399563 w 7467600"/>
              <a:gd name="connsiteY217" fmla="*/ 4158106 h 6858000"/>
              <a:gd name="connsiteX218" fmla="*/ 4684469 w 7467600"/>
              <a:gd name="connsiteY218" fmla="*/ 4364680 h 6858000"/>
              <a:gd name="connsiteX219" fmla="*/ 4690271 w 7467600"/>
              <a:gd name="connsiteY219" fmla="*/ 4370034 h 6858000"/>
              <a:gd name="connsiteX220" fmla="*/ 4136093 w 7467600"/>
              <a:gd name="connsiteY220" fmla="*/ 3858466 h 6858000"/>
              <a:gd name="connsiteX221" fmla="*/ 3670252 w 7467600"/>
              <a:gd name="connsiteY221" fmla="*/ 3622798 h 6858000"/>
              <a:gd name="connsiteX222" fmla="*/ 4440129 w 7467600"/>
              <a:gd name="connsiteY222" fmla="*/ 3448571 h 6858000"/>
              <a:gd name="connsiteX223" fmla="*/ 4856525 w 7467600"/>
              <a:gd name="connsiteY223" fmla="*/ 3915351 h 6858000"/>
              <a:gd name="connsiteX224" fmla="*/ 5059055 w 7467600"/>
              <a:gd name="connsiteY224" fmla="*/ 4108918 h 6858000"/>
              <a:gd name="connsiteX225" fmla="*/ 5290070 w 7467600"/>
              <a:gd name="connsiteY225" fmla="*/ 4263619 h 6858000"/>
              <a:gd name="connsiteX226" fmla="*/ 4834991 w 7467600"/>
              <a:gd name="connsiteY226" fmla="*/ 3830985 h 6858000"/>
              <a:gd name="connsiteX227" fmla="*/ 4440129 w 7467600"/>
              <a:gd name="connsiteY227" fmla="*/ 3448571 h 6858000"/>
              <a:gd name="connsiteX228" fmla="*/ 4441737 w 7467600"/>
              <a:gd name="connsiteY228" fmla="*/ 3399734 h 6858000"/>
              <a:gd name="connsiteX229" fmla="*/ 4431236 w 7467600"/>
              <a:gd name="connsiteY229" fmla="*/ 3400954 h 6858000"/>
              <a:gd name="connsiteX230" fmla="*/ 4557150 w 7467600"/>
              <a:gd name="connsiteY230" fmla="*/ 3510023 h 6858000"/>
              <a:gd name="connsiteX231" fmla="*/ 4856936 w 7467600"/>
              <a:gd name="connsiteY231" fmla="*/ 3809146 h 6858000"/>
              <a:gd name="connsiteX232" fmla="*/ 5111996 w 7467600"/>
              <a:gd name="connsiteY232" fmla="*/ 4065759 h 6858000"/>
              <a:gd name="connsiteX233" fmla="*/ 5388878 w 7467600"/>
              <a:gd name="connsiteY233" fmla="*/ 4300185 h 6858000"/>
              <a:gd name="connsiteX234" fmla="*/ 5425556 w 7467600"/>
              <a:gd name="connsiteY234" fmla="*/ 4308967 h 6858000"/>
              <a:gd name="connsiteX235" fmla="*/ 4943646 w 7467600"/>
              <a:gd name="connsiteY235" fmla="*/ 3822916 h 6858000"/>
              <a:gd name="connsiteX236" fmla="*/ 4594837 w 7467600"/>
              <a:gd name="connsiteY236" fmla="*/ 3532274 h 6858000"/>
              <a:gd name="connsiteX237" fmla="*/ 4441737 w 7467600"/>
              <a:gd name="connsiteY237" fmla="*/ 3399734 h 6858000"/>
              <a:gd name="connsiteX238" fmla="*/ 5425834 w 7467600"/>
              <a:gd name="connsiteY238" fmla="*/ 3162785 h 6858000"/>
              <a:gd name="connsiteX239" fmla="*/ 5401644 w 7467600"/>
              <a:gd name="connsiteY239" fmla="*/ 3617847 h 6858000"/>
              <a:gd name="connsiteX240" fmla="*/ 5467256 w 7467600"/>
              <a:gd name="connsiteY240" fmla="*/ 4175494 h 6858000"/>
              <a:gd name="connsiteX241" fmla="*/ 5448069 w 7467600"/>
              <a:gd name="connsiteY241" fmla="*/ 3567554 h 6858000"/>
              <a:gd name="connsiteX242" fmla="*/ 5425834 w 7467600"/>
              <a:gd name="connsiteY242" fmla="*/ 3162785 h 6858000"/>
              <a:gd name="connsiteX243" fmla="*/ 1318687 w 7467600"/>
              <a:gd name="connsiteY243" fmla="*/ 3113840 h 6858000"/>
              <a:gd name="connsiteX244" fmla="*/ 1066793 w 7467600"/>
              <a:gd name="connsiteY244" fmla="*/ 3212171 h 6858000"/>
              <a:gd name="connsiteX245" fmla="*/ 993319 w 7467600"/>
              <a:gd name="connsiteY245" fmla="*/ 3247648 h 6858000"/>
              <a:gd name="connsiteX246" fmla="*/ 853081 w 7467600"/>
              <a:gd name="connsiteY246" fmla="*/ 3312410 h 6858000"/>
              <a:gd name="connsiteX247" fmla="*/ 805957 w 7467600"/>
              <a:gd name="connsiteY247" fmla="*/ 3330443 h 6858000"/>
              <a:gd name="connsiteX248" fmla="*/ 1318687 w 7467600"/>
              <a:gd name="connsiteY248" fmla="*/ 3113840 h 6858000"/>
              <a:gd name="connsiteX249" fmla="*/ 5453702 w 7467600"/>
              <a:gd name="connsiteY249" fmla="*/ 3090882 h 6858000"/>
              <a:gd name="connsiteX250" fmla="*/ 5480135 w 7467600"/>
              <a:gd name="connsiteY250" fmla="*/ 3565802 h 6858000"/>
              <a:gd name="connsiteX251" fmla="*/ 5499023 w 7467600"/>
              <a:gd name="connsiteY251" fmla="*/ 4166310 h 6858000"/>
              <a:gd name="connsiteX252" fmla="*/ 5547022 w 7467600"/>
              <a:gd name="connsiteY252" fmla="*/ 3607838 h 6858000"/>
              <a:gd name="connsiteX253" fmla="*/ 5515964 w 7467600"/>
              <a:gd name="connsiteY253" fmla="*/ 3378541 h 6858000"/>
              <a:gd name="connsiteX254" fmla="*/ 5453702 w 7467600"/>
              <a:gd name="connsiteY254" fmla="*/ 3090882 h 6858000"/>
              <a:gd name="connsiteX255" fmla="*/ 1238695 w 7467600"/>
              <a:gd name="connsiteY255" fmla="*/ 3076820 h 6858000"/>
              <a:gd name="connsiteX256" fmla="*/ 716371 w 7467600"/>
              <a:gd name="connsiteY256" fmla="*/ 3293249 h 6858000"/>
              <a:gd name="connsiteX257" fmla="*/ 579522 w 7467600"/>
              <a:gd name="connsiteY257" fmla="*/ 3371759 h 6858000"/>
              <a:gd name="connsiteX258" fmla="*/ 600288 w 7467600"/>
              <a:gd name="connsiteY258" fmla="*/ 3365555 h 6858000"/>
              <a:gd name="connsiteX259" fmla="*/ 840692 w 7467600"/>
              <a:gd name="connsiteY259" fmla="*/ 3284921 h 6858000"/>
              <a:gd name="connsiteX260" fmla="*/ 979248 w 7467600"/>
              <a:gd name="connsiteY260" fmla="*/ 3221003 h 6858000"/>
              <a:gd name="connsiteX261" fmla="*/ 1053282 w 7467600"/>
              <a:gd name="connsiteY261" fmla="*/ 3185247 h 6858000"/>
              <a:gd name="connsiteX262" fmla="*/ 1320603 w 7467600"/>
              <a:gd name="connsiteY262" fmla="*/ 3081281 h 6858000"/>
              <a:gd name="connsiteX263" fmla="*/ 1238695 w 7467600"/>
              <a:gd name="connsiteY263" fmla="*/ 3076820 h 6858000"/>
              <a:gd name="connsiteX264" fmla="*/ 5425627 w 7467600"/>
              <a:gd name="connsiteY264" fmla="*/ 2954192 h 6858000"/>
              <a:gd name="connsiteX265" fmla="*/ 5470770 w 7467600"/>
              <a:gd name="connsiteY265" fmla="*/ 3005435 h 6858000"/>
              <a:gd name="connsiteX266" fmla="*/ 5519779 w 7467600"/>
              <a:gd name="connsiteY266" fmla="*/ 4359223 h 6858000"/>
              <a:gd name="connsiteX267" fmla="*/ 5520293 w 7467600"/>
              <a:gd name="connsiteY267" fmla="*/ 4360602 h 6858000"/>
              <a:gd name="connsiteX268" fmla="*/ 5767221 w 7467600"/>
              <a:gd name="connsiteY268" fmla="*/ 4665564 h 6858000"/>
              <a:gd name="connsiteX269" fmla="*/ 6937169 w 7467600"/>
              <a:gd name="connsiteY269" fmla="*/ 4815941 h 6858000"/>
              <a:gd name="connsiteX270" fmla="*/ 6953922 w 7467600"/>
              <a:gd name="connsiteY270" fmla="*/ 4890068 h 6858000"/>
              <a:gd name="connsiteX271" fmla="*/ 6071359 w 7467600"/>
              <a:gd name="connsiteY271" fmla="*/ 4770770 h 6858000"/>
              <a:gd name="connsiteX272" fmla="*/ 6038839 w 7467600"/>
              <a:gd name="connsiteY272" fmla="*/ 4764474 h 6858000"/>
              <a:gd name="connsiteX273" fmla="*/ 6038706 w 7467600"/>
              <a:gd name="connsiteY273" fmla="*/ 4763847 h 6858000"/>
              <a:gd name="connsiteX274" fmla="*/ 6037784 w 7467600"/>
              <a:gd name="connsiteY274" fmla="*/ 4764270 h 6858000"/>
              <a:gd name="connsiteX275" fmla="*/ 6038839 w 7467600"/>
              <a:gd name="connsiteY275" fmla="*/ 4764474 h 6858000"/>
              <a:gd name="connsiteX276" fmla="*/ 6040338 w 7467600"/>
              <a:gd name="connsiteY276" fmla="*/ 4771418 h 6858000"/>
              <a:gd name="connsiteX277" fmla="*/ 6024488 w 7467600"/>
              <a:gd name="connsiteY277" fmla="*/ 4809903 h 6858000"/>
              <a:gd name="connsiteX278" fmla="*/ 5599771 w 7467600"/>
              <a:gd name="connsiteY278" fmla="*/ 5509652 h 6858000"/>
              <a:gd name="connsiteX279" fmla="*/ 5548843 w 7467600"/>
              <a:gd name="connsiteY279" fmla="*/ 5563845 h 6858000"/>
              <a:gd name="connsiteX280" fmla="*/ 5940952 w 7467600"/>
              <a:gd name="connsiteY280" fmla="*/ 6250028 h 6858000"/>
              <a:gd name="connsiteX281" fmla="*/ 6043441 w 7467600"/>
              <a:gd name="connsiteY281" fmla="*/ 6665847 h 6858000"/>
              <a:gd name="connsiteX282" fmla="*/ 6093432 w 7467600"/>
              <a:gd name="connsiteY282" fmla="*/ 6858000 h 6858000"/>
              <a:gd name="connsiteX283" fmla="*/ 6034344 w 7467600"/>
              <a:gd name="connsiteY283" fmla="*/ 6858000 h 6858000"/>
              <a:gd name="connsiteX284" fmla="*/ 6026679 w 7467600"/>
              <a:gd name="connsiteY284" fmla="*/ 6836959 h 6858000"/>
              <a:gd name="connsiteX285" fmla="*/ 5800441 w 7467600"/>
              <a:gd name="connsiteY285" fmla="*/ 6335286 h 6858000"/>
              <a:gd name="connsiteX286" fmla="*/ 5526562 w 7467600"/>
              <a:gd name="connsiteY286" fmla="*/ 5705388 h 6858000"/>
              <a:gd name="connsiteX287" fmla="*/ 5519640 w 7467600"/>
              <a:gd name="connsiteY287" fmla="*/ 5683774 h 6858000"/>
              <a:gd name="connsiteX288" fmla="*/ 5844559 w 7467600"/>
              <a:gd name="connsiteY288" fmla="*/ 6553349 h 6858000"/>
              <a:gd name="connsiteX289" fmla="*/ 5975994 w 7467600"/>
              <a:gd name="connsiteY289" fmla="*/ 6858000 h 6858000"/>
              <a:gd name="connsiteX290" fmla="*/ 5898547 w 7467600"/>
              <a:gd name="connsiteY290" fmla="*/ 6858000 h 6858000"/>
              <a:gd name="connsiteX291" fmla="*/ 5682041 w 7467600"/>
              <a:gd name="connsiteY291" fmla="*/ 6355860 h 6858000"/>
              <a:gd name="connsiteX292" fmla="*/ 5461758 w 7467600"/>
              <a:gd name="connsiteY292" fmla="*/ 5820220 h 6858000"/>
              <a:gd name="connsiteX293" fmla="*/ 5237282 w 7467600"/>
              <a:gd name="connsiteY293" fmla="*/ 6579086 h 6858000"/>
              <a:gd name="connsiteX294" fmla="*/ 5115009 w 7467600"/>
              <a:gd name="connsiteY294" fmla="*/ 6858000 h 6858000"/>
              <a:gd name="connsiteX295" fmla="*/ 5028074 w 7467600"/>
              <a:gd name="connsiteY295" fmla="*/ 6858000 h 6858000"/>
              <a:gd name="connsiteX296" fmla="*/ 5079508 w 7467600"/>
              <a:gd name="connsiteY296" fmla="*/ 6749074 h 6858000"/>
              <a:gd name="connsiteX297" fmla="*/ 5371846 w 7467600"/>
              <a:gd name="connsiteY297" fmla="*/ 5924413 h 6858000"/>
              <a:gd name="connsiteX298" fmla="*/ 5270512 w 7467600"/>
              <a:gd name="connsiteY298" fmla="*/ 6138975 h 6858000"/>
              <a:gd name="connsiteX299" fmla="*/ 5062409 w 7467600"/>
              <a:gd name="connsiteY299" fmla="*/ 6653544 h 6858000"/>
              <a:gd name="connsiteX300" fmla="*/ 5036628 w 7467600"/>
              <a:gd name="connsiteY300" fmla="*/ 6754247 h 6858000"/>
              <a:gd name="connsiteX301" fmla="*/ 5009112 w 7467600"/>
              <a:gd name="connsiteY301" fmla="*/ 6858000 h 6858000"/>
              <a:gd name="connsiteX302" fmla="*/ 4976679 w 7467600"/>
              <a:gd name="connsiteY302" fmla="*/ 6858000 h 6858000"/>
              <a:gd name="connsiteX303" fmla="*/ 5006537 w 7467600"/>
              <a:gd name="connsiteY303" fmla="*/ 6747068 h 6858000"/>
              <a:gd name="connsiteX304" fmla="*/ 5032723 w 7467600"/>
              <a:gd name="connsiteY304" fmla="*/ 6644957 h 6858000"/>
              <a:gd name="connsiteX305" fmla="*/ 5242949 w 7467600"/>
              <a:gd name="connsiteY305" fmla="*/ 6125175 h 6858000"/>
              <a:gd name="connsiteX306" fmla="*/ 5286321 w 7467600"/>
              <a:gd name="connsiteY306" fmla="*/ 6033555 h 6858000"/>
              <a:gd name="connsiteX307" fmla="*/ 5008210 w 7467600"/>
              <a:gd name="connsiteY307" fmla="*/ 6649194 h 6858000"/>
              <a:gd name="connsiteX308" fmla="*/ 4986321 w 7467600"/>
              <a:gd name="connsiteY308" fmla="*/ 6765687 h 6858000"/>
              <a:gd name="connsiteX309" fmla="*/ 4973474 w 7467600"/>
              <a:gd name="connsiteY309" fmla="*/ 6858000 h 6858000"/>
              <a:gd name="connsiteX310" fmla="*/ 4907178 w 7467600"/>
              <a:gd name="connsiteY310" fmla="*/ 6858000 h 6858000"/>
              <a:gd name="connsiteX311" fmla="*/ 4910810 w 7467600"/>
              <a:gd name="connsiteY311" fmla="*/ 6829660 h 6858000"/>
              <a:gd name="connsiteX312" fmla="*/ 4987461 w 7467600"/>
              <a:gd name="connsiteY312" fmla="*/ 6432994 h 6858000"/>
              <a:gd name="connsiteX313" fmla="*/ 5179262 w 7467600"/>
              <a:gd name="connsiteY313" fmla="*/ 6035044 h 6858000"/>
              <a:gd name="connsiteX314" fmla="*/ 4689678 w 7467600"/>
              <a:gd name="connsiteY314" fmla="*/ 6440241 h 6858000"/>
              <a:gd name="connsiteX315" fmla="*/ 4477543 w 7467600"/>
              <a:gd name="connsiteY315" fmla="*/ 6674836 h 6858000"/>
              <a:gd name="connsiteX316" fmla="*/ 4329957 w 7467600"/>
              <a:gd name="connsiteY316" fmla="*/ 6858000 h 6858000"/>
              <a:gd name="connsiteX317" fmla="*/ 4218595 w 7467600"/>
              <a:gd name="connsiteY317" fmla="*/ 6858000 h 6858000"/>
              <a:gd name="connsiteX318" fmla="*/ 4368888 w 7467600"/>
              <a:gd name="connsiteY318" fmla="*/ 6668412 h 6858000"/>
              <a:gd name="connsiteX319" fmla="*/ 4563091 w 7467600"/>
              <a:gd name="connsiteY319" fmla="*/ 6442508 h 6858000"/>
              <a:gd name="connsiteX320" fmla="*/ 5387324 w 7467600"/>
              <a:gd name="connsiteY320" fmla="*/ 5705830 h 6858000"/>
              <a:gd name="connsiteX321" fmla="*/ 5073620 w 7467600"/>
              <a:gd name="connsiteY321" fmla="*/ 5955437 h 6858000"/>
              <a:gd name="connsiteX322" fmla="*/ 4689789 w 7467600"/>
              <a:gd name="connsiteY322" fmla="*/ 6268382 h 6858000"/>
              <a:gd name="connsiteX323" fmla="*/ 4418722 w 7467600"/>
              <a:gd name="connsiteY323" fmla="*/ 6570886 h 6858000"/>
              <a:gd name="connsiteX324" fmla="*/ 4214944 w 7467600"/>
              <a:gd name="connsiteY324" fmla="*/ 6858000 h 6858000"/>
              <a:gd name="connsiteX325" fmla="*/ 4177898 w 7467600"/>
              <a:gd name="connsiteY325" fmla="*/ 6858000 h 6858000"/>
              <a:gd name="connsiteX326" fmla="*/ 4391597 w 7467600"/>
              <a:gd name="connsiteY326" fmla="*/ 6556370 h 6858000"/>
              <a:gd name="connsiteX327" fmla="*/ 4668889 w 7467600"/>
              <a:gd name="connsiteY327" fmla="*/ 6246399 h 6858000"/>
              <a:gd name="connsiteX328" fmla="*/ 5055427 w 7467600"/>
              <a:gd name="connsiteY328" fmla="*/ 5931476 h 6858000"/>
              <a:gd name="connsiteX329" fmla="*/ 5371814 w 7467600"/>
              <a:gd name="connsiteY329" fmla="*/ 5678975 h 6858000"/>
              <a:gd name="connsiteX330" fmla="*/ 4987918 w 7467600"/>
              <a:gd name="connsiteY330" fmla="*/ 5838701 h 6858000"/>
              <a:gd name="connsiteX331" fmla="*/ 4317146 w 7467600"/>
              <a:gd name="connsiteY331" fmla="*/ 6587716 h 6858000"/>
              <a:gd name="connsiteX332" fmla="*/ 4171627 w 7467600"/>
              <a:gd name="connsiteY332" fmla="*/ 6858000 h 6858000"/>
              <a:gd name="connsiteX333" fmla="*/ 4081585 w 7467600"/>
              <a:gd name="connsiteY333" fmla="*/ 6858000 h 6858000"/>
              <a:gd name="connsiteX334" fmla="*/ 4238603 w 7467600"/>
              <a:gd name="connsiteY334" fmla="*/ 6559341 h 6858000"/>
              <a:gd name="connsiteX335" fmla="*/ 4778333 w 7467600"/>
              <a:gd name="connsiteY335" fmla="*/ 5873626 h 6858000"/>
              <a:gd name="connsiteX336" fmla="*/ 5414185 w 7467600"/>
              <a:gd name="connsiteY336" fmla="*/ 5573882 h 6858000"/>
              <a:gd name="connsiteX337" fmla="*/ 5959648 w 7467600"/>
              <a:gd name="connsiteY337" fmla="*/ 4760797 h 6858000"/>
              <a:gd name="connsiteX338" fmla="*/ 5355019 w 7467600"/>
              <a:gd name="connsiteY338" fmla="*/ 4734672 h 6858000"/>
              <a:gd name="connsiteX339" fmla="*/ 5083565 w 7467600"/>
              <a:gd name="connsiteY339" fmla="*/ 5179121 h 6858000"/>
              <a:gd name="connsiteX340" fmla="*/ 4713577 w 7467600"/>
              <a:gd name="connsiteY340" fmla="*/ 5616803 h 6858000"/>
              <a:gd name="connsiteX341" fmla="*/ 3989559 w 7467600"/>
              <a:gd name="connsiteY341" fmla="*/ 6145945 h 6858000"/>
              <a:gd name="connsiteX342" fmla="*/ 3939824 w 7467600"/>
              <a:gd name="connsiteY342" fmla="*/ 6066900 h 6858000"/>
              <a:gd name="connsiteX343" fmla="*/ 4584537 w 7467600"/>
              <a:gd name="connsiteY343" fmla="*/ 5324826 h 6858000"/>
              <a:gd name="connsiteX344" fmla="*/ 5037105 w 7467600"/>
              <a:gd name="connsiteY344" fmla="*/ 5088765 h 6858000"/>
              <a:gd name="connsiteX345" fmla="*/ 5039930 w 7467600"/>
              <a:gd name="connsiteY345" fmla="*/ 5089585 h 6858000"/>
              <a:gd name="connsiteX346" fmla="*/ 5263764 w 7467600"/>
              <a:gd name="connsiteY346" fmla="*/ 4735525 h 6858000"/>
              <a:gd name="connsiteX347" fmla="*/ 4086300 w 7467600"/>
              <a:gd name="connsiteY347" fmla="*/ 4884599 h 6858000"/>
              <a:gd name="connsiteX348" fmla="*/ 4085485 w 7467600"/>
              <a:gd name="connsiteY348" fmla="*/ 4899070 h 6858000"/>
              <a:gd name="connsiteX349" fmla="*/ 3871915 w 7467600"/>
              <a:gd name="connsiteY349" fmla="*/ 5253645 h 6858000"/>
              <a:gd name="connsiteX350" fmla="*/ 3799374 w 7467600"/>
              <a:gd name="connsiteY350" fmla="*/ 5466127 h 6858000"/>
              <a:gd name="connsiteX351" fmla="*/ 3498850 w 7467600"/>
              <a:gd name="connsiteY351" fmla="*/ 6661888 h 6858000"/>
              <a:gd name="connsiteX352" fmla="*/ 3399216 w 7467600"/>
              <a:gd name="connsiteY352" fmla="*/ 6858000 h 6858000"/>
              <a:gd name="connsiteX353" fmla="*/ 3303688 w 7467600"/>
              <a:gd name="connsiteY353" fmla="*/ 6858000 h 6858000"/>
              <a:gd name="connsiteX354" fmla="*/ 3391774 w 7467600"/>
              <a:gd name="connsiteY354" fmla="*/ 6697181 h 6858000"/>
              <a:gd name="connsiteX355" fmla="*/ 3735540 w 7467600"/>
              <a:gd name="connsiteY355" fmla="*/ 5546923 h 6858000"/>
              <a:gd name="connsiteX356" fmla="*/ 3729438 w 7467600"/>
              <a:gd name="connsiteY356" fmla="*/ 5569058 h 6858000"/>
              <a:gd name="connsiteX357" fmla="*/ 3707782 w 7467600"/>
              <a:gd name="connsiteY357" fmla="*/ 5644908 h 6858000"/>
              <a:gd name="connsiteX358" fmla="*/ 3583827 w 7467600"/>
              <a:gd name="connsiteY358" fmla="*/ 6039215 h 6858000"/>
              <a:gd name="connsiteX359" fmla="*/ 3547861 w 7467600"/>
              <a:gd name="connsiteY359" fmla="*/ 6129609 h 6858000"/>
              <a:gd name="connsiteX360" fmla="*/ 3490905 w 7467600"/>
              <a:gd name="connsiteY360" fmla="*/ 6277660 h 6858000"/>
              <a:gd name="connsiteX361" fmla="*/ 3455859 w 7467600"/>
              <a:gd name="connsiteY361" fmla="*/ 6391301 h 6858000"/>
              <a:gd name="connsiteX362" fmla="*/ 3429112 w 7467600"/>
              <a:gd name="connsiteY362" fmla="*/ 6479469 h 6858000"/>
              <a:gd name="connsiteX363" fmla="*/ 3304862 w 7467600"/>
              <a:gd name="connsiteY363" fmla="*/ 6796476 h 6858000"/>
              <a:gd name="connsiteX364" fmla="*/ 3276071 w 7467600"/>
              <a:gd name="connsiteY364" fmla="*/ 6858000 h 6858000"/>
              <a:gd name="connsiteX365" fmla="*/ 3240805 w 7467600"/>
              <a:gd name="connsiteY365" fmla="*/ 6858000 h 6858000"/>
              <a:gd name="connsiteX366" fmla="*/ 3275917 w 7467600"/>
              <a:gd name="connsiteY366" fmla="*/ 6783192 h 6858000"/>
              <a:gd name="connsiteX367" fmla="*/ 3399358 w 7467600"/>
              <a:gd name="connsiteY367" fmla="*/ 6469011 h 6858000"/>
              <a:gd name="connsiteX368" fmla="*/ 3425650 w 7467600"/>
              <a:gd name="connsiteY368" fmla="*/ 6381333 h 6858000"/>
              <a:gd name="connsiteX369" fmla="*/ 3460661 w 7467600"/>
              <a:gd name="connsiteY369" fmla="*/ 6266763 h 6858000"/>
              <a:gd name="connsiteX370" fmla="*/ 3518021 w 7467600"/>
              <a:gd name="connsiteY370" fmla="*/ 6117298 h 6858000"/>
              <a:gd name="connsiteX371" fmla="*/ 3554035 w 7467600"/>
              <a:gd name="connsiteY371" fmla="*/ 6027832 h 6858000"/>
              <a:gd name="connsiteX372" fmla="*/ 3677174 w 7467600"/>
              <a:gd name="connsiteY372" fmla="*/ 5636351 h 6858000"/>
              <a:gd name="connsiteX373" fmla="*/ 3698819 w 7467600"/>
              <a:gd name="connsiteY373" fmla="*/ 5560503 h 6858000"/>
              <a:gd name="connsiteX374" fmla="*/ 3702094 w 7467600"/>
              <a:gd name="connsiteY374" fmla="*/ 5549194 h 6858000"/>
              <a:gd name="connsiteX375" fmla="*/ 3398355 w 7467600"/>
              <a:gd name="connsiteY375" fmla="*/ 6094603 h 6858000"/>
              <a:gd name="connsiteX376" fmla="*/ 3193941 w 7467600"/>
              <a:gd name="connsiteY376" fmla="*/ 6798775 h 6858000"/>
              <a:gd name="connsiteX377" fmla="*/ 3184140 w 7467600"/>
              <a:gd name="connsiteY377" fmla="*/ 6858000 h 6858000"/>
              <a:gd name="connsiteX378" fmla="*/ 3099978 w 7467600"/>
              <a:gd name="connsiteY378" fmla="*/ 6858000 h 6858000"/>
              <a:gd name="connsiteX379" fmla="*/ 3101556 w 7467600"/>
              <a:gd name="connsiteY379" fmla="*/ 6843337 h 6858000"/>
              <a:gd name="connsiteX380" fmla="*/ 3370162 w 7467600"/>
              <a:gd name="connsiteY380" fmla="*/ 5785550 h 6858000"/>
              <a:gd name="connsiteX381" fmla="*/ 3746477 w 7467600"/>
              <a:gd name="connsiteY381" fmla="*/ 5377889 h 6858000"/>
              <a:gd name="connsiteX382" fmla="*/ 3863399 w 7467600"/>
              <a:gd name="connsiteY382" fmla="*/ 5087257 h 6858000"/>
              <a:gd name="connsiteX383" fmla="*/ 3968712 w 7467600"/>
              <a:gd name="connsiteY383" fmla="*/ 4913989 h 6858000"/>
              <a:gd name="connsiteX384" fmla="*/ 2792390 w 7467600"/>
              <a:gd name="connsiteY384" fmla="*/ 5382974 h 6858000"/>
              <a:gd name="connsiteX385" fmla="*/ 2714982 w 7467600"/>
              <a:gd name="connsiteY385" fmla="*/ 5427051 h 6858000"/>
              <a:gd name="connsiteX386" fmla="*/ 2813361 w 7467600"/>
              <a:gd name="connsiteY386" fmla="*/ 6023912 h 6858000"/>
              <a:gd name="connsiteX387" fmla="*/ 2688430 w 7467600"/>
              <a:gd name="connsiteY387" fmla="*/ 6801564 h 6858000"/>
              <a:gd name="connsiteX388" fmla="*/ 2629626 w 7467600"/>
              <a:gd name="connsiteY388" fmla="*/ 6763394 h 6858000"/>
              <a:gd name="connsiteX389" fmla="*/ 2565328 w 7467600"/>
              <a:gd name="connsiteY389" fmla="*/ 5516399 h 6858000"/>
              <a:gd name="connsiteX390" fmla="*/ 1922999 w 7467600"/>
              <a:gd name="connsiteY390" fmla="*/ 5980343 h 6858000"/>
              <a:gd name="connsiteX391" fmla="*/ 1950261 w 7467600"/>
              <a:gd name="connsiteY391" fmla="*/ 6405858 h 6858000"/>
              <a:gd name="connsiteX392" fmla="*/ 2365554 w 7467600"/>
              <a:gd name="connsiteY392" fmla="*/ 6759107 h 6858000"/>
              <a:gd name="connsiteX393" fmla="*/ 2424142 w 7467600"/>
              <a:gd name="connsiteY393" fmla="*/ 6858000 h 6858000"/>
              <a:gd name="connsiteX394" fmla="*/ 2395994 w 7467600"/>
              <a:gd name="connsiteY394" fmla="*/ 6858000 h 6858000"/>
              <a:gd name="connsiteX395" fmla="*/ 2392863 w 7467600"/>
              <a:gd name="connsiteY395" fmla="*/ 6852964 h 6858000"/>
              <a:gd name="connsiteX396" fmla="*/ 2017589 w 7467600"/>
              <a:gd name="connsiteY396" fmla="*/ 6493982 h 6858000"/>
              <a:gd name="connsiteX397" fmla="*/ 2147336 w 7467600"/>
              <a:gd name="connsiteY397" fmla="*/ 6594052 h 6858000"/>
              <a:gd name="connsiteX398" fmla="*/ 2207047 w 7467600"/>
              <a:gd name="connsiteY398" fmla="*/ 6654540 h 6858000"/>
              <a:gd name="connsiteX399" fmla="*/ 2299106 w 7467600"/>
              <a:gd name="connsiteY399" fmla="*/ 6778931 h 6858000"/>
              <a:gd name="connsiteX400" fmla="*/ 2314430 w 7467600"/>
              <a:gd name="connsiteY400" fmla="*/ 6801144 h 6858000"/>
              <a:gd name="connsiteX401" fmla="*/ 2352406 w 7467600"/>
              <a:gd name="connsiteY401" fmla="*/ 6858000 h 6858000"/>
              <a:gd name="connsiteX402" fmla="*/ 2314492 w 7467600"/>
              <a:gd name="connsiteY402" fmla="*/ 6858000 h 6858000"/>
              <a:gd name="connsiteX403" fmla="*/ 2288095 w 7467600"/>
              <a:gd name="connsiteY403" fmla="*/ 6818030 h 6858000"/>
              <a:gd name="connsiteX404" fmla="*/ 2272768 w 7467600"/>
              <a:gd name="connsiteY404" fmla="*/ 6795822 h 6858000"/>
              <a:gd name="connsiteX405" fmla="*/ 2182715 w 7467600"/>
              <a:gd name="connsiteY405" fmla="*/ 6675071 h 6858000"/>
              <a:gd name="connsiteX406" fmla="*/ 2032061 w 7467600"/>
              <a:gd name="connsiteY406" fmla="*/ 6541380 h 6858000"/>
              <a:gd name="connsiteX407" fmla="*/ 2257220 w 7467600"/>
              <a:gd name="connsiteY407" fmla="*/ 6826257 h 6858000"/>
              <a:gd name="connsiteX408" fmla="*/ 2281324 w 7467600"/>
              <a:gd name="connsiteY408" fmla="*/ 6858000 h 6858000"/>
              <a:gd name="connsiteX409" fmla="*/ 2242860 w 7467600"/>
              <a:gd name="connsiteY409" fmla="*/ 6858000 h 6858000"/>
              <a:gd name="connsiteX410" fmla="*/ 2232818 w 7467600"/>
              <a:gd name="connsiteY410" fmla="*/ 6844926 h 6858000"/>
              <a:gd name="connsiteX411" fmla="*/ 1990172 w 7467600"/>
              <a:gd name="connsiteY411" fmla="*/ 6542121 h 6858000"/>
              <a:gd name="connsiteX412" fmla="*/ 2124090 w 7467600"/>
              <a:gd name="connsiteY412" fmla="*/ 6761017 h 6858000"/>
              <a:gd name="connsiteX413" fmla="*/ 2200380 w 7467600"/>
              <a:gd name="connsiteY413" fmla="*/ 6858000 h 6858000"/>
              <a:gd name="connsiteX414" fmla="*/ 2147507 w 7467600"/>
              <a:gd name="connsiteY414" fmla="*/ 6858000 h 6858000"/>
              <a:gd name="connsiteX415" fmla="*/ 2070668 w 7467600"/>
              <a:gd name="connsiteY415" fmla="*/ 6761520 h 6858000"/>
              <a:gd name="connsiteX416" fmla="*/ 1975142 w 7467600"/>
              <a:gd name="connsiteY416" fmla="*/ 6585570 h 6858000"/>
              <a:gd name="connsiteX417" fmla="*/ 2050035 w 7467600"/>
              <a:gd name="connsiteY417" fmla="*/ 6813345 h 6858000"/>
              <a:gd name="connsiteX418" fmla="*/ 2063025 w 7467600"/>
              <a:gd name="connsiteY418" fmla="*/ 6858000 h 6858000"/>
              <a:gd name="connsiteX419" fmla="*/ 2021675 w 7467600"/>
              <a:gd name="connsiteY419" fmla="*/ 6858000 h 6858000"/>
              <a:gd name="connsiteX420" fmla="*/ 2019308 w 7467600"/>
              <a:gd name="connsiteY420" fmla="*/ 6847118 h 6858000"/>
              <a:gd name="connsiteX421" fmla="*/ 1938835 w 7467600"/>
              <a:gd name="connsiteY421" fmla="*/ 6551160 h 6858000"/>
              <a:gd name="connsiteX422" fmla="*/ 1953230 w 7467600"/>
              <a:gd name="connsiteY422" fmla="*/ 6759699 h 6858000"/>
              <a:gd name="connsiteX423" fmla="*/ 1956763 w 7467600"/>
              <a:gd name="connsiteY423" fmla="*/ 6778191 h 6858000"/>
              <a:gd name="connsiteX424" fmla="*/ 1967925 w 7467600"/>
              <a:gd name="connsiteY424" fmla="*/ 6858000 h 6858000"/>
              <a:gd name="connsiteX425" fmla="*/ 1936622 w 7467600"/>
              <a:gd name="connsiteY425" fmla="*/ 6858000 h 6858000"/>
              <a:gd name="connsiteX426" fmla="*/ 1926261 w 7467600"/>
              <a:gd name="connsiteY426" fmla="*/ 6784064 h 6858000"/>
              <a:gd name="connsiteX427" fmla="*/ 1922724 w 7467600"/>
              <a:gd name="connsiteY427" fmla="*/ 6765577 h 6858000"/>
              <a:gd name="connsiteX428" fmla="*/ 1904650 w 7467600"/>
              <a:gd name="connsiteY428" fmla="*/ 6639616 h 6858000"/>
              <a:gd name="connsiteX429" fmla="*/ 1885273 w 7467600"/>
              <a:gd name="connsiteY429" fmla="*/ 6858000 h 6858000"/>
              <a:gd name="connsiteX430" fmla="*/ 1854363 w 7467600"/>
              <a:gd name="connsiteY430" fmla="*/ 6858000 h 6858000"/>
              <a:gd name="connsiteX431" fmla="*/ 1880391 w 7467600"/>
              <a:gd name="connsiteY431" fmla="*/ 6603796 h 6858000"/>
              <a:gd name="connsiteX432" fmla="*/ 1818273 w 7467600"/>
              <a:gd name="connsiteY432" fmla="*/ 6715729 h 6858000"/>
              <a:gd name="connsiteX433" fmla="*/ 1794691 w 7467600"/>
              <a:gd name="connsiteY433" fmla="*/ 6843239 h 6858000"/>
              <a:gd name="connsiteX434" fmla="*/ 1794914 w 7467600"/>
              <a:gd name="connsiteY434" fmla="*/ 6858000 h 6858000"/>
              <a:gd name="connsiteX435" fmla="*/ 1746128 w 7467600"/>
              <a:gd name="connsiteY435" fmla="*/ 6858000 h 6858000"/>
              <a:gd name="connsiteX436" fmla="*/ 1753934 w 7467600"/>
              <a:gd name="connsiteY436" fmla="*/ 6724796 h 6858000"/>
              <a:gd name="connsiteX437" fmla="*/ 1792053 w 7467600"/>
              <a:gd name="connsiteY437" fmla="*/ 6572396 h 6858000"/>
              <a:gd name="connsiteX438" fmla="*/ 1862248 w 7467600"/>
              <a:gd name="connsiteY438" fmla="*/ 6266397 h 6858000"/>
              <a:gd name="connsiteX439" fmla="*/ 1862250 w 7467600"/>
              <a:gd name="connsiteY439" fmla="*/ 6033531 h 6858000"/>
              <a:gd name="connsiteX440" fmla="*/ 1211999 w 7467600"/>
              <a:gd name="connsiteY440" fmla="*/ 6683610 h 6858000"/>
              <a:gd name="connsiteX441" fmla="*/ 1213266 w 7467600"/>
              <a:gd name="connsiteY441" fmla="*/ 6691947 h 6858000"/>
              <a:gd name="connsiteX442" fmla="*/ 1203370 w 7467600"/>
              <a:gd name="connsiteY442" fmla="*/ 6850676 h 6858000"/>
              <a:gd name="connsiteX443" fmla="*/ 1203671 w 7467600"/>
              <a:gd name="connsiteY443" fmla="*/ 6858000 h 6858000"/>
              <a:gd name="connsiteX444" fmla="*/ 1143180 w 7467600"/>
              <a:gd name="connsiteY444" fmla="*/ 6858000 h 6858000"/>
              <a:gd name="connsiteX445" fmla="*/ 1142176 w 7467600"/>
              <a:gd name="connsiteY445" fmla="*/ 6766045 h 6858000"/>
              <a:gd name="connsiteX446" fmla="*/ 1067484 w 7467600"/>
              <a:gd name="connsiteY446" fmla="*/ 6858000 h 6858000"/>
              <a:gd name="connsiteX447" fmla="*/ 953928 w 7467600"/>
              <a:gd name="connsiteY447" fmla="*/ 6858000 h 6858000"/>
              <a:gd name="connsiteX448" fmla="*/ 959715 w 7467600"/>
              <a:gd name="connsiteY448" fmla="*/ 6850185 h 6858000"/>
              <a:gd name="connsiteX449" fmla="*/ 1483788 w 7467600"/>
              <a:gd name="connsiteY449" fmla="*/ 6259174 h 6858000"/>
              <a:gd name="connsiteX450" fmla="*/ 1100671 w 7467600"/>
              <a:gd name="connsiteY450" fmla="*/ 6252137 h 6858000"/>
              <a:gd name="connsiteX451" fmla="*/ 1090144 w 7467600"/>
              <a:gd name="connsiteY451" fmla="*/ 6256748 h 6858000"/>
              <a:gd name="connsiteX452" fmla="*/ 1095872 w 7467600"/>
              <a:gd name="connsiteY452" fmla="*/ 6271892 h 6858000"/>
              <a:gd name="connsiteX453" fmla="*/ 262785 w 7467600"/>
              <a:gd name="connsiteY453" fmla="*/ 6845450 h 6858000"/>
              <a:gd name="connsiteX454" fmla="*/ 209968 w 7467600"/>
              <a:gd name="connsiteY454" fmla="*/ 6770713 h 6858000"/>
              <a:gd name="connsiteX455" fmla="*/ 873460 w 7467600"/>
              <a:gd name="connsiteY455" fmla="*/ 6253768 h 6858000"/>
              <a:gd name="connsiteX456" fmla="*/ 192686 w 7467600"/>
              <a:gd name="connsiteY456" fmla="*/ 5849257 h 6858000"/>
              <a:gd name="connsiteX457" fmla="*/ 4696 w 7467600"/>
              <a:gd name="connsiteY457" fmla="*/ 5697668 h 6858000"/>
              <a:gd name="connsiteX458" fmla="*/ 0 w 7467600"/>
              <a:gd name="connsiteY458" fmla="*/ 5689984 h 6858000"/>
              <a:gd name="connsiteX459" fmla="*/ 0 w 7467600"/>
              <a:gd name="connsiteY459" fmla="*/ 5513472 h 6858000"/>
              <a:gd name="connsiteX460" fmla="*/ 174101 w 7467600"/>
              <a:gd name="connsiteY460" fmla="*/ 5620277 h 6858000"/>
              <a:gd name="connsiteX461" fmla="*/ 891800 w 7467600"/>
              <a:gd name="connsiteY461" fmla="*/ 6036935 h 6858000"/>
              <a:gd name="connsiteX462" fmla="*/ 1072219 w 7467600"/>
              <a:gd name="connsiteY462" fmla="*/ 6169443 h 6858000"/>
              <a:gd name="connsiteX463" fmla="*/ 1074117 w 7467600"/>
              <a:gd name="connsiteY463" fmla="*/ 6170301 h 6858000"/>
              <a:gd name="connsiteX464" fmla="*/ 1083114 w 7467600"/>
              <a:gd name="connsiteY464" fmla="*/ 6174131 h 6858000"/>
              <a:gd name="connsiteX465" fmla="*/ 1543010 w 7467600"/>
              <a:gd name="connsiteY465" fmla="*/ 6191140 h 6858000"/>
              <a:gd name="connsiteX466" fmla="*/ 1551080 w 7467600"/>
              <a:gd name="connsiteY466" fmla="*/ 6195006 h 6858000"/>
              <a:gd name="connsiteX467" fmla="*/ 2345443 w 7467600"/>
              <a:gd name="connsiteY467" fmla="*/ 5549882 h 6858000"/>
              <a:gd name="connsiteX468" fmla="*/ 1721499 w 7467600"/>
              <a:gd name="connsiteY468" fmla="*/ 5599969 h 6858000"/>
              <a:gd name="connsiteX469" fmla="*/ 767716 w 7467600"/>
              <a:gd name="connsiteY469" fmla="*/ 5472768 h 6858000"/>
              <a:gd name="connsiteX470" fmla="*/ 722147 w 7467600"/>
              <a:gd name="connsiteY470" fmla="*/ 5393091 h 6858000"/>
              <a:gd name="connsiteX471" fmla="*/ 1485552 w 7467600"/>
              <a:gd name="connsiteY471" fmla="*/ 5313202 h 6858000"/>
              <a:gd name="connsiteX472" fmla="*/ 2143004 w 7467600"/>
              <a:gd name="connsiteY472" fmla="*/ 5402420 h 6858000"/>
              <a:gd name="connsiteX473" fmla="*/ 1933391 w 7467600"/>
              <a:gd name="connsiteY473" fmla="*/ 5156971 h 6858000"/>
              <a:gd name="connsiteX474" fmla="*/ 1827118 w 7467600"/>
              <a:gd name="connsiteY474" fmla="*/ 4968410 h 6858000"/>
              <a:gd name="connsiteX475" fmla="*/ 1837349 w 7467600"/>
              <a:gd name="connsiteY475" fmla="*/ 4956357 h 6858000"/>
              <a:gd name="connsiteX476" fmla="*/ 2162835 w 7467600"/>
              <a:gd name="connsiteY476" fmla="*/ 5187853 h 6858000"/>
              <a:gd name="connsiteX477" fmla="*/ 2257167 w 7467600"/>
              <a:gd name="connsiteY477" fmla="*/ 5462123 h 6858000"/>
              <a:gd name="connsiteX478" fmla="*/ 2261598 w 7467600"/>
              <a:gd name="connsiteY478" fmla="*/ 5467998 h 6858000"/>
              <a:gd name="connsiteX479" fmla="*/ 2437177 w 7467600"/>
              <a:gd name="connsiteY479" fmla="*/ 5479608 h 6858000"/>
              <a:gd name="connsiteX480" fmla="*/ 2445247 w 7467600"/>
              <a:gd name="connsiteY480" fmla="*/ 5483476 h 6858000"/>
              <a:gd name="connsiteX481" fmla="*/ 2743626 w 7467600"/>
              <a:gd name="connsiteY481" fmla="*/ 5304819 h 6858000"/>
              <a:gd name="connsiteX482" fmla="*/ 3048102 w 7467600"/>
              <a:gd name="connsiteY482" fmla="*/ 5150595 h 6858000"/>
              <a:gd name="connsiteX483" fmla="*/ 1799414 w 7467600"/>
              <a:gd name="connsiteY483" fmla="*/ 4694732 h 6858000"/>
              <a:gd name="connsiteX484" fmla="*/ 1771735 w 7467600"/>
              <a:gd name="connsiteY484" fmla="*/ 4619929 h 6858000"/>
              <a:gd name="connsiteX485" fmla="*/ 3104273 w 7467600"/>
              <a:gd name="connsiteY485" fmla="*/ 5076159 h 6858000"/>
              <a:gd name="connsiteX486" fmla="*/ 3113245 w 7467600"/>
              <a:gd name="connsiteY486" fmla="*/ 5090705 h 6858000"/>
              <a:gd name="connsiteX487" fmla="*/ 3126294 w 7467600"/>
              <a:gd name="connsiteY487" fmla="*/ 5114400 h 6858000"/>
              <a:gd name="connsiteX488" fmla="*/ 3937433 w 7467600"/>
              <a:gd name="connsiteY488" fmla="*/ 4830473 h 6858000"/>
              <a:gd name="connsiteX489" fmla="*/ 3590475 w 7467600"/>
              <a:gd name="connsiteY489" fmla="*/ 4597974 h 6858000"/>
              <a:gd name="connsiteX490" fmla="*/ 3100264 w 7467600"/>
              <a:gd name="connsiteY490" fmla="*/ 4579845 h 6858000"/>
              <a:gd name="connsiteX491" fmla="*/ 2183576 w 7467600"/>
              <a:gd name="connsiteY491" fmla="*/ 4227150 h 6858000"/>
              <a:gd name="connsiteX492" fmla="*/ 2151029 w 7467600"/>
              <a:gd name="connsiteY492" fmla="*/ 4146947 h 6858000"/>
              <a:gd name="connsiteX493" fmla="*/ 3563434 w 7467600"/>
              <a:gd name="connsiteY493" fmla="*/ 4469115 h 6858000"/>
              <a:gd name="connsiteX494" fmla="*/ 3177952 w 7467600"/>
              <a:gd name="connsiteY494" fmla="*/ 3657386 h 6858000"/>
              <a:gd name="connsiteX495" fmla="*/ 3189263 w 7467600"/>
              <a:gd name="connsiteY495" fmla="*/ 3625726 h 6858000"/>
              <a:gd name="connsiteX496" fmla="*/ 3560912 w 7467600"/>
              <a:gd name="connsiteY496" fmla="*/ 4079863 h 6858000"/>
              <a:gd name="connsiteX497" fmla="*/ 3626636 w 7467600"/>
              <a:gd name="connsiteY497" fmla="*/ 4512230 h 6858000"/>
              <a:gd name="connsiteX498" fmla="*/ 3653088 w 7467600"/>
              <a:gd name="connsiteY498" fmla="*/ 4521417 h 6858000"/>
              <a:gd name="connsiteX499" fmla="*/ 3988128 w 7467600"/>
              <a:gd name="connsiteY499" fmla="*/ 4817267 h 6858000"/>
              <a:gd name="connsiteX500" fmla="*/ 4830582 w 7467600"/>
              <a:gd name="connsiteY500" fmla="*/ 4676000 h 6858000"/>
              <a:gd name="connsiteX501" fmla="*/ 4830100 w 7467600"/>
              <a:gd name="connsiteY501" fmla="*/ 4675554 h 6858000"/>
              <a:gd name="connsiteX502" fmla="*/ 4036318 w 7467600"/>
              <a:gd name="connsiteY502" fmla="*/ 4147013 h 6858000"/>
              <a:gd name="connsiteX503" fmla="*/ 3432098 w 7467600"/>
              <a:gd name="connsiteY503" fmla="*/ 3537312 h 6858000"/>
              <a:gd name="connsiteX504" fmla="*/ 3446761 w 7467600"/>
              <a:gd name="connsiteY504" fmla="*/ 3461278 h 6858000"/>
              <a:gd name="connsiteX505" fmla="*/ 4419733 w 7467600"/>
              <a:gd name="connsiteY505" fmla="*/ 3963555 h 6858000"/>
              <a:gd name="connsiteX506" fmla="*/ 4781371 w 7467600"/>
              <a:gd name="connsiteY506" fmla="*/ 4458604 h 6858000"/>
              <a:gd name="connsiteX507" fmla="*/ 4780440 w 7467600"/>
              <a:gd name="connsiteY507" fmla="*/ 4470290 h 6858000"/>
              <a:gd name="connsiteX508" fmla="*/ 4898954 w 7467600"/>
              <a:gd name="connsiteY508" fmla="*/ 4662092 h 6858000"/>
              <a:gd name="connsiteX509" fmla="*/ 4900699 w 7467600"/>
              <a:gd name="connsiteY509" fmla="*/ 4670867 h 6858000"/>
              <a:gd name="connsiteX510" fmla="*/ 5714511 w 7467600"/>
              <a:gd name="connsiteY510" fmla="*/ 4663483 h 6858000"/>
              <a:gd name="connsiteX511" fmla="*/ 5464793 w 7467600"/>
              <a:gd name="connsiteY511" fmla="*/ 4393556 h 6858000"/>
              <a:gd name="connsiteX512" fmla="*/ 5461897 w 7467600"/>
              <a:gd name="connsiteY512" fmla="*/ 4390879 h 6858000"/>
              <a:gd name="connsiteX513" fmla="*/ 4294126 w 7467600"/>
              <a:gd name="connsiteY513" fmla="*/ 3303048 h 6858000"/>
              <a:gd name="connsiteX514" fmla="*/ 4305321 w 7467600"/>
              <a:gd name="connsiteY514" fmla="*/ 3256953 h 6858000"/>
              <a:gd name="connsiteX515" fmla="*/ 4949299 w 7467600"/>
              <a:gd name="connsiteY515" fmla="*/ 3766336 h 6858000"/>
              <a:gd name="connsiteX516" fmla="*/ 5291452 w 7467600"/>
              <a:gd name="connsiteY516" fmla="*/ 4076801 h 6858000"/>
              <a:gd name="connsiteX517" fmla="*/ 5434998 w 7467600"/>
              <a:gd name="connsiteY517" fmla="*/ 4254100 h 6858000"/>
              <a:gd name="connsiteX518" fmla="*/ 5351015 w 7467600"/>
              <a:gd name="connsiteY518" fmla="*/ 3760989 h 6858000"/>
              <a:gd name="connsiteX519" fmla="*/ 5413780 w 7467600"/>
              <a:gd name="connsiteY519" fmla="*/ 2966265 h 6858000"/>
              <a:gd name="connsiteX520" fmla="*/ 5425627 w 7467600"/>
              <a:gd name="connsiteY520" fmla="*/ 2954192 h 6858000"/>
              <a:gd name="connsiteX521" fmla="*/ 6604735 w 7467600"/>
              <a:gd name="connsiteY521" fmla="*/ 2041381 h 6858000"/>
              <a:gd name="connsiteX522" fmla="*/ 7204487 w 7467600"/>
              <a:gd name="connsiteY522" fmla="*/ 2742112 h 6858000"/>
              <a:gd name="connsiteX523" fmla="*/ 7131592 w 7467600"/>
              <a:gd name="connsiteY523" fmla="*/ 2672096 h 6858000"/>
              <a:gd name="connsiteX524" fmla="*/ 6996344 w 7467600"/>
              <a:gd name="connsiteY524" fmla="*/ 2518310 h 6858000"/>
              <a:gd name="connsiteX525" fmla="*/ 6735495 w 7467600"/>
              <a:gd name="connsiteY525" fmla="*/ 2196890 h 6858000"/>
              <a:gd name="connsiteX526" fmla="*/ 6721901 w 7467600"/>
              <a:gd name="connsiteY526" fmla="*/ 2179274 h 6858000"/>
              <a:gd name="connsiteX527" fmla="*/ 6604735 w 7467600"/>
              <a:gd name="connsiteY527" fmla="*/ 2041381 h 6858000"/>
              <a:gd name="connsiteX528" fmla="*/ 6591670 w 7467600"/>
              <a:gd name="connsiteY528" fmla="*/ 1988277 h 6858000"/>
              <a:gd name="connsiteX529" fmla="*/ 6747349 w 7467600"/>
              <a:gd name="connsiteY529" fmla="*/ 2160069 h 6858000"/>
              <a:gd name="connsiteX530" fmla="*/ 6760943 w 7467600"/>
              <a:gd name="connsiteY530" fmla="*/ 2177686 h 6858000"/>
              <a:gd name="connsiteX531" fmla="*/ 7021065 w 7467600"/>
              <a:gd name="connsiteY531" fmla="*/ 2498102 h 6858000"/>
              <a:gd name="connsiteX532" fmla="*/ 7155223 w 7467600"/>
              <a:gd name="connsiteY532" fmla="*/ 2650386 h 6858000"/>
              <a:gd name="connsiteX533" fmla="*/ 7203167 w 7467600"/>
              <a:gd name="connsiteY533" fmla="*/ 2697288 h 6858000"/>
              <a:gd name="connsiteX534" fmla="*/ 6937703 w 7467600"/>
              <a:gd name="connsiteY534" fmla="*/ 2321981 h 6858000"/>
              <a:gd name="connsiteX535" fmla="*/ 6591670 w 7467600"/>
              <a:gd name="connsiteY535" fmla="*/ 1988277 h 6858000"/>
              <a:gd name="connsiteX536" fmla="*/ 5798671 w 7467600"/>
              <a:gd name="connsiteY536" fmla="*/ 1981601 h 6858000"/>
              <a:gd name="connsiteX537" fmla="*/ 5754709 w 7467600"/>
              <a:gd name="connsiteY537" fmla="*/ 2071454 h 6858000"/>
              <a:gd name="connsiteX538" fmla="*/ 5763044 w 7467600"/>
              <a:gd name="connsiteY538" fmla="*/ 2842206 h 6858000"/>
              <a:gd name="connsiteX539" fmla="*/ 5764974 w 7467600"/>
              <a:gd name="connsiteY539" fmla="*/ 2799609 h 6858000"/>
              <a:gd name="connsiteX540" fmla="*/ 5767665 w 7467600"/>
              <a:gd name="connsiteY540" fmla="*/ 2666409 h 6858000"/>
              <a:gd name="connsiteX541" fmla="*/ 5763055 w 7467600"/>
              <a:gd name="connsiteY541" fmla="*/ 2579705 h 6858000"/>
              <a:gd name="connsiteX542" fmla="*/ 5758079 w 7467600"/>
              <a:gd name="connsiteY542" fmla="*/ 2492508 h 6858000"/>
              <a:gd name="connsiteX543" fmla="*/ 5779325 w 7467600"/>
              <a:gd name="connsiteY543" fmla="*/ 2197069 h 6858000"/>
              <a:gd name="connsiteX544" fmla="*/ 5798671 w 7467600"/>
              <a:gd name="connsiteY544" fmla="*/ 1981601 h 6858000"/>
              <a:gd name="connsiteX545" fmla="*/ 5829202 w 7467600"/>
              <a:gd name="connsiteY545" fmla="*/ 1971679 h 6858000"/>
              <a:gd name="connsiteX546" fmla="*/ 5809558 w 7467600"/>
              <a:gd name="connsiteY546" fmla="*/ 2198043 h 6858000"/>
              <a:gd name="connsiteX547" fmla="*/ 5788653 w 7467600"/>
              <a:gd name="connsiteY547" fmla="*/ 2489430 h 6858000"/>
              <a:gd name="connsiteX548" fmla="*/ 5793439 w 7467600"/>
              <a:gd name="connsiteY548" fmla="*/ 2575235 h 6858000"/>
              <a:gd name="connsiteX549" fmla="*/ 5796837 w 7467600"/>
              <a:gd name="connsiteY549" fmla="*/ 2637633 h 6858000"/>
              <a:gd name="connsiteX550" fmla="*/ 5818614 w 7467600"/>
              <a:gd name="connsiteY550" fmla="*/ 2473055 h 6858000"/>
              <a:gd name="connsiteX551" fmla="*/ 5829202 w 7467600"/>
              <a:gd name="connsiteY551" fmla="*/ 1971679 h 6858000"/>
              <a:gd name="connsiteX552" fmla="*/ 5911389 w 7467600"/>
              <a:gd name="connsiteY552" fmla="*/ 1898371 h 6858000"/>
              <a:gd name="connsiteX553" fmla="*/ 6237627 w 7467600"/>
              <a:gd name="connsiteY553" fmla="*/ 2231921 h 6858000"/>
              <a:gd name="connsiteX554" fmla="*/ 5911389 w 7467600"/>
              <a:gd name="connsiteY554" fmla="*/ 1898371 h 6858000"/>
              <a:gd name="connsiteX555" fmla="*/ 6944437 w 7467600"/>
              <a:gd name="connsiteY555" fmla="*/ 1575402 h 6858000"/>
              <a:gd name="connsiteX556" fmla="*/ 6304730 w 7467600"/>
              <a:gd name="connsiteY556" fmla="*/ 1766654 h 6858000"/>
              <a:gd name="connsiteX557" fmla="*/ 6944437 w 7467600"/>
              <a:gd name="connsiteY557" fmla="*/ 1575402 h 6858000"/>
              <a:gd name="connsiteX558" fmla="*/ 7019523 w 7467600"/>
              <a:gd name="connsiteY558" fmla="*/ 1519450 h 6858000"/>
              <a:gd name="connsiteX559" fmla="*/ 6298091 w 7467600"/>
              <a:gd name="connsiteY559" fmla="*/ 1737122 h 6858000"/>
              <a:gd name="connsiteX560" fmla="*/ 7019523 w 7467600"/>
              <a:gd name="connsiteY560" fmla="*/ 1519450 h 6858000"/>
              <a:gd name="connsiteX561" fmla="*/ 2399523 w 7467600"/>
              <a:gd name="connsiteY561" fmla="*/ 1428234 h 6858000"/>
              <a:gd name="connsiteX562" fmla="*/ 2224982 w 7467600"/>
              <a:gd name="connsiteY562" fmla="*/ 1826201 h 6858000"/>
              <a:gd name="connsiteX563" fmla="*/ 2096099 w 7467600"/>
              <a:gd name="connsiteY563" fmla="*/ 2345900 h 6858000"/>
              <a:gd name="connsiteX564" fmla="*/ 2283317 w 7467600"/>
              <a:gd name="connsiteY564" fmla="*/ 1796925 h 6858000"/>
              <a:gd name="connsiteX565" fmla="*/ 2399523 w 7467600"/>
              <a:gd name="connsiteY565" fmla="*/ 1428234 h 6858000"/>
              <a:gd name="connsiteX566" fmla="*/ 2448558 w 7467600"/>
              <a:gd name="connsiteY566" fmla="*/ 1373435 h 6858000"/>
              <a:gd name="connsiteX567" fmla="*/ 2312521 w 7467600"/>
              <a:gd name="connsiteY567" fmla="*/ 1806140 h 6858000"/>
              <a:gd name="connsiteX568" fmla="*/ 2127533 w 7467600"/>
              <a:gd name="connsiteY568" fmla="*/ 2348380 h 6858000"/>
              <a:gd name="connsiteX569" fmla="*/ 2358080 w 7467600"/>
              <a:gd name="connsiteY569" fmla="*/ 1866134 h 6858000"/>
              <a:gd name="connsiteX570" fmla="*/ 2407436 w 7467600"/>
              <a:gd name="connsiteY570" fmla="*/ 1651070 h 6858000"/>
              <a:gd name="connsiteX571" fmla="*/ 2448558 w 7467600"/>
              <a:gd name="connsiteY571" fmla="*/ 1373435 h 6858000"/>
              <a:gd name="connsiteX572" fmla="*/ 278707 w 7467600"/>
              <a:gd name="connsiteY572" fmla="*/ 1352270 h 6858000"/>
              <a:gd name="connsiteX573" fmla="*/ 321570 w 7467600"/>
              <a:gd name="connsiteY573" fmla="*/ 1861610 h 6858000"/>
              <a:gd name="connsiteX574" fmla="*/ 294281 w 7467600"/>
              <a:gd name="connsiteY574" fmla="*/ 1440658 h 6858000"/>
              <a:gd name="connsiteX575" fmla="*/ 278707 w 7467600"/>
              <a:gd name="connsiteY575" fmla="*/ 1352270 h 6858000"/>
              <a:gd name="connsiteX576" fmla="*/ 1423821 w 7467600"/>
              <a:gd name="connsiteY576" fmla="*/ 1351958 h 6858000"/>
              <a:gd name="connsiteX577" fmla="*/ 1638521 w 7467600"/>
              <a:gd name="connsiteY577" fmla="*/ 1908470 h 6858000"/>
              <a:gd name="connsiteX578" fmla="*/ 1754199 w 7467600"/>
              <a:gd name="connsiteY578" fmla="*/ 2149284 h 6858000"/>
              <a:gd name="connsiteX579" fmla="*/ 1908359 w 7467600"/>
              <a:gd name="connsiteY579" fmla="*/ 2364988 h 6858000"/>
              <a:gd name="connsiteX580" fmla="*/ 1647661 w 7467600"/>
              <a:gd name="connsiteY580" fmla="*/ 1825945 h 6858000"/>
              <a:gd name="connsiteX581" fmla="*/ 1423821 w 7467600"/>
              <a:gd name="connsiteY581" fmla="*/ 1351958 h 6858000"/>
              <a:gd name="connsiteX582" fmla="*/ 1431890 w 7467600"/>
              <a:gd name="connsiteY582" fmla="*/ 1306475 h 6858000"/>
              <a:gd name="connsiteX583" fmla="*/ 1507597 w 7467600"/>
              <a:gd name="connsiteY583" fmla="*/ 1446132 h 6858000"/>
              <a:gd name="connsiteX584" fmla="*/ 1674586 w 7467600"/>
              <a:gd name="connsiteY584" fmla="*/ 1813832 h 6858000"/>
              <a:gd name="connsiteX585" fmla="*/ 1815950 w 7467600"/>
              <a:gd name="connsiteY585" fmla="*/ 2128564 h 6858000"/>
              <a:gd name="connsiteX586" fmla="*/ 1984242 w 7467600"/>
              <a:gd name="connsiteY586" fmla="*/ 2430829 h 6858000"/>
              <a:gd name="connsiteX587" fmla="*/ 2014023 w 7467600"/>
              <a:gd name="connsiteY587" fmla="*/ 2450995 h 6858000"/>
              <a:gd name="connsiteX588" fmla="*/ 1747337 w 7467600"/>
              <a:gd name="connsiteY588" fmla="*/ 1855264 h 6858000"/>
              <a:gd name="connsiteX589" fmla="*/ 1533749 w 7467600"/>
              <a:gd name="connsiteY589" fmla="*/ 1478656 h 6858000"/>
              <a:gd name="connsiteX590" fmla="*/ 1431890 w 7467600"/>
              <a:gd name="connsiteY590" fmla="*/ 1306475 h 6858000"/>
              <a:gd name="connsiteX591" fmla="*/ 5052692 w 7467600"/>
              <a:gd name="connsiteY591" fmla="*/ 1292994 h 6858000"/>
              <a:gd name="connsiteX592" fmla="*/ 5200661 w 7467600"/>
              <a:gd name="connsiteY592" fmla="*/ 1635186 h 6858000"/>
              <a:gd name="connsiteX593" fmla="*/ 5297138 w 7467600"/>
              <a:gd name="connsiteY593" fmla="*/ 1906351 h 6858000"/>
              <a:gd name="connsiteX594" fmla="*/ 5052692 w 7467600"/>
              <a:gd name="connsiteY594" fmla="*/ 1292994 h 6858000"/>
              <a:gd name="connsiteX595" fmla="*/ 5009948 w 7467600"/>
              <a:gd name="connsiteY595" fmla="*/ 1273619 h 6858000"/>
              <a:gd name="connsiteX596" fmla="*/ 5121777 w 7467600"/>
              <a:gd name="connsiteY596" fmla="*/ 1654213 h 6858000"/>
              <a:gd name="connsiteX597" fmla="*/ 5293545 w 7467600"/>
              <a:gd name="connsiteY597" fmla="*/ 2072247 h 6858000"/>
              <a:gd name="connsiteX598" fmla="*/ 5294042 w 7467600"/>
              <a:gd name="connsiteY598" fmla="*/ 2065019 h 6858000"/>
              <a:gd name="connsiteX599" fmla="*/ 5171936 w 7467600"/>
              <a:gd name="connsiteY599" fmla="*/ 1647613 h 6858000"/>
              <a:gd name="connsiteX600" fmla="*/ 5009948 w 7467600"/>
              <a:gd name="connsiteY600" fmla="*/ 1273619 h 6858000"/>
              <a:gd name="connsiteX601" fmla="*/ 655236 w 7467600"/>
              <a:gd name="connsiteY601" fmla="*/ 1268632 h 6858000"/>
              <a:gd name="connsiteX602" fmla="*/ 839521 w 7467600"/>
              <a:gd name="connsiteY602" fmla="*/ 1685315 h 6858000"/>
              <a:gd name="connsiteX603" fmla="*/ 1109416 w 7467600"/>
              <a:gd name="connsiteY603" fmla="*/ 2061663 h 6858000"/>
              <a:gd name="connsiteX604" fmla="*/ 1298300 w 7467600"/>
              <a:gd name="connsiteY604" fmla="*/ 2247742 h 6858000"/>
              <a:gd name="connsiteX605" fmla="*/ 1125871 w 7467600"/>
              <a:gd name="connsiteY605" fmla="*/ 1989513 h 6858000"/>
              <a:gd name="connsiteX606" fmla="*/ 981574 w 7467600"/>
              <a:gd name="connsiteY606" fmla="*/ 1783157 h 6858000"/>
              <a:gd name="connsiteX607" fmla="*/ 922198 w 7467600"/>
              <a:gd name="connsiteY607" fmla="*/ 1677437 h 6858000"/>
              <a:gd name="connsiteX608" fmla="*/ 869293 w 7467600"/>
              <a:gd name="connsiteY608" fmla="*/ 1583214 h 6858000"/>
              <a:gd name="connsiteX609" fmla="*/ 751431 w 7467600"/>
              <a:gd name="connsiteY609" fmla="*/ 1405731 h 6858000"/>
              <a:gd name="connsiteX610" fmla="*/ 655236 w 7467600"/>
              <a:gd name="connsiteY610" fmla="*/ 1268632 h 6858000"/>
              <a:gd name="connsiteX611" fmla="*/ 6516292 w 7467600"/>
              <a:gd name="connsiteY611" fmla="*/ 1263064 h 6858000"/>
              <a:gd name="connsiteX612" fmla="*/ 5736320 w 7467600"/>
              <a:gd name="connsiteY612" fmla="*/ 1501803 h 6858000"/>
              <a:gd name="connsiteX613" fmla="*/ 6516292 w 7467600"/>
              <a:gd name="connsiteY613" fmla="*/ 1263064 h 6858000"/>
              <a:gd name="connsiteX614" fmla="*/ 291466 w 7467600"/>
              <a:gd name="connsiteY614" fmla="*/ 1250369 h 6858000"/>
              <a:gd name="connsiteX615" fmla="*/ 323180 w 7467600"/>
              <a:gd name="connsiteY615" fmla="*/ 1435283 h 6858000"/>
              <a:gd name="connsiteX616" fmla="*/ 349381 w 7467600"/>
              <a:gd name="connsiteY616" fmla="*/ 1875041 h 6858000"/>
              <a:gd name="connsiteX617" fmla="*/ 374363 w 7467600"/>
              <a:gd name="connsiteY617" fmla="*/ 1506494 h 6858000"/>
              <a:gd name="connsiteX618" fmla="*/ 302168 w 7467600"/>
              <a:gd name="connsiteY618" fmla="*/ 1274495 h 6858000"/>
              <a:gd name="connsiteX619" fmla="*/ 291466 w 7467600"/>
              <a:gd name="connsiteY619" fmla="*/ 1250369 h 6858000"/>
              <a:gd name="connsiteX620" fmla="*/ 678222 w 7467600"/>
              <a:gd name="connsiteY620" fmla="*/ 1248670 h 6858000"/>
              <a:gd name="connsiteX621" fmla="*/ 775536 w 7467600"/>
              <a:gd name="connsiteY621" fmla="*/ 1388015 h 6858000"/>
              <a:gd name="connsiteX622" fmla="*/ 894529 w 7467600"/>
              <a:gd name="connsiteY622" fmla="*/ 1567739 h 6858000"/>
              <a:gd name="connsiteX623" fmla="*/ 948000 w 7467600"/>
              <a:gd name="connsiteY623" fmla="*/ 1663088 h 6858000"/>
              <a:gd name="connsiteX624" fmla="*/ 1006812 w 7467600"/>
              <a:gd name="connsiteY624" fmla="*/ 1767683 h 6858000"/>
              <a:gd name="connsiteX625" fmla="*/ 1149133 w 7467600"/>
              <a:gd name="connsiteY625" fmla="*/ 1971513 h 6858000"/>
              <a:gd name="connsiteX626" fmla="*/ 1333952 w 7467600"/>
              <a:gd name="connsiteY626" fmla="*/ 2251620 h 6858000"/>
              <a:gd name="connsiteX627" fmla="*/ 1337329 w 7467600"/>
              <a:gd name="connsiteY627" fmla="*/ 2258350 h 6858000"/>
              <a:gd name="connsiteX628" fmla="*/ 1014726 w 7467600"/>
              <a:gd name="connsiteY628" fmla="*/ 1615556 h 6858000"/>
              <a:gd name="connsiteX629" fmla="*/ 678222 w 7467600"/>
              <a:gd name="connsiteY629" fmla="*/ 1248670 h 6858000"/>
              <a:gd name="connsiteX630" fmla="*/ 6691602 w 7467600"/>
              <a:gd name="connsiteY630" fmla="*/ 1140573 h 6858000"/>
              <a:gd name="connsiteX631" fmla="*/ 6571100 w 7467600"/>
              <a:gd name="connsiteY631" fmla="*/ 1183662 h 6858000"/>
              <a:gd name="connsiteX632" fmla="*/ 6241687 w 7467600"/>
              <a:gd name="connsiteY632" fmla="*/ 1257600 h 6858000"/>
              <a:gd name="connsiteX633" fmla="*/ 5693009 w 7467600"/>
              <a:gd name="connsiteY633" fmla="*/ 1478256 h 6858000"/>
              <a:gd name="connsiteX634" fmla="*/ 6548420 w 7467600"/>
              <a:gd name="connsiteY634" fmla="*/ 1214599 h 6858000"/>
              <a:gd name="connsiteX635" fmla="*/ 6605473 w 7467600"/>
              <a:gd name="connsiteY635" fmla="*/ 1184686 h 6858000"/>
              <a:gd name="connsiteX636" fmla="*/ 6691602 w 7467600"/>
              <a:gd name="connsiteY636" fmla="*/ 1140573 h 6858000"/>
              <a:gd name="connsiteX637" fmla="*/ 4002475 w 7467600"/>
              <a:gd name="connsiteY637" fmla="*/ 1037802 h 6858000"/>
              <a:gd name="connsiteX638" fmla="*/ 4000324 w 7467600"/>
              <a:gd name="connsiteY638" fmla="*/ 1039362 h 6858000"/>
              <a:gd name="connsiteX639" fmla="*/ 4002862 w 7467600"/>
              <a:gd name="connsiteY639" fmla="*/ 1042866 h 6858000"/>
              <a:gd name="connsiteX640" fmla="*/ 4002475 w 7467600"/>
              <a:gd name="connsiteY640" fmla="*/ 1037802 h 6858000"/>
              <a:gd name="connsiteX641" fmla="*/ 506322 w 7467600"/>
              <a:gd name="connsiteY641" fmla="*/ 1020997 h 6858000"/>
              <a:gd name="connsiteX642" fmla="*/ 533068 w 7467600"/>
              <a:gd name="connsiteY642" fmla="*/ 1029409 h 6858000"/>
              <a:gd name="connsiteX643" fmla="*/ 1232525 w 7467600"/>
              <a:gd name="connsiteY643" fmla="*/ 1804675 h 6858000"/>
              <a:gd name="connsiteX644" fmla="*/ 1388858 w 7467600"/>
              <a:gd name="connsiteY644" fmla="*/ 2368011 h 6858000"/>
              <a:gd name="connsiteX645" fmla="*/ 1384098 w 7467600"/>
              <a:gd name="connsiteY645" fmla="*/ 2378125 h 6858000"/>
              <a:gd name="connsiteX646" fmla="*/ 1425393 w 7467600"/>
              <a:gd name="connsiteY646" fmla="*/ 2589124 h 6858000"/>
              <a:gd name="connsiteX647" fmla="*/ 1424001 w 7467600"/>
              <a:gd name="connsiteY647" fmla="*/ 2597541 h 6858000"/>
              <a:gd name="connsiteX648" fmla="*/ 2152729 w 7467600"/>
              <a:gd name="connsiteY648" fmla="*/ 2864487 h 6858000"/>
              <a:gd name="connsiteX649" fmla="*/ 2020609 w 7467600"/>
              <a:gd name="connsiteY649" fmla="*/ 2539671 h 6858000"/>
              <a:gd name="connsiteX650" fmla="*/ 2018920 w 7467600"/>
              <a:gd name="connsiteY650" fmla="*/ 2536309 h 6858000"/>
              <a:gd name="connsiteX651" fmla="*/ 1342441 w 7467600"/>
              <a:gd name="connsiteY651" fmla="*/ 1173017 h 6858000"/>
              <a:gd name="connsiteX652" fmla="*/ 1367925 w 7467600"/>
              <a:gd name="connsiteY652" fmla="*/ 1135648 h 6858000"/>
              <a:gd name="connsiteX653" fmla="*/ 1771401 w 7467600"/>
              <a:gd name="connsiteY653" fmla="*/ 1806673 h 6858000"/>
              <a:gd name="connsiteX654" fmla="*/ 1972385 w 7467600"/>
              <a:gd name="connsiteY654" fmla="*/ 2198735 h 6858000"/>
              <a:gd name="connsiteX655" fmla="*/ 2040892 w 7467600"/>
              <a:gd name="connsiteY655" fmla="*/ 2405205 h 6858000"/>
              <a:gd name="connsiteX656" fmla="*/ 2131689 w 7467600"/>
              <a:gd name="connsiteY656" fmla="*/ 1936926 h 6858000"/>
              <a:gd name="connsiteX657" fmla="*/ 2454820 w 7467600"/>
              <a:gd name="connsiteY657" fmla="*/ 1248808 h 6858000"/>
              <a:gd name="connsiteX658" fmla="*/ 2492512 w 7467600"/>
              <a:gd name="connsiteY658" fmla="*/ 1302920 h 6858000"/>
              <a:gd name="connsiteX659" fmla="*/ 2081216 w 7467600"/>
              <a:gd name="connsiteY659" fmla="*/ 2527513 h 6858000"/>
              <a:gd name="connsiteX660" fmla="*/ 2081211 w 7467600"/>
              <a:gd name="connsiteY660" fmla="*/ 2528916 h 6858000"/>
              <a:gd name="connsiteX661" fmla="*/ 2199067 w 7467600"/>
              <a:gd name="connsiteY661" fmla="*/ 2884061 h 6858000"/>
              <a:gd name="connsiteX662" fmla="*/ 3192586 w 7467600"/>
              <a:gd name="connsiteY662" fmla="*/ 3411496 h 6858000"/>
              <a:gd name="connsiteX663" fmla="*/ 3182620 w 7467600"/>
              <a:gd name="connsiteY663" fmla="*/ 3483279 h 6858000"/>
              <a:gd name="connsiteX664" fmla="*/ 2435119 w 7467600"/>
              <a:gd name="connsiteY664" fmla="*/ 3080173 h 6858000"/>
              <a:gd name="connsiteX665" fmla="*/ 2410152 w 7467600"/>
              <a:gd name="connsiteY665" fmla="*/ 3063751 h 6858000"/>
              <a:gd name="connsiteX666" fmla="*/ 2408099 w 7467600"/>
              <a:gd name="connsiteY666" fmla="*/ 3064403 h 6858000"/>
              <a:gd name="connsiteX667" fmla="*/ 2407218 w 7467600"/>
              <a:gd name="connsiteY667" fmla="*/ 3070324 h 6858000"/>
              <a:gd name="connsiteX668" fmla="*/ 2380138 w 7467600"/>
              <a:gd name="connsiteY668" fmla="*/ 3099341 h 6858000"/>
              <a:gd name="connsiteX669" fmla="*/ 1765923 w 7467600"/>
              <a:gd name="connsiteY669" fmla="*/ 3581043 h 6858000"/>
              <a:gd name="connsiteX670" fmla="*/ 1702258 w 7467600"/>
              <a:gd name="connsiteY670" fmla="*/ 3612286 h 6858000"/>
              <a:gd name="connsiteX671" fmla="*/ 1538370 w 7467600"/>
              <a:gd name="connsiteY671" fmla="*/ 3811804 h 6858000"/>
              <a:gd name="connsiteX672" fmla="*/ 542867 w 7467600"/>
              <a:gd name="connsiteY672" fmla="*/ 4944092 h 6858000"/>
              <a:gd name="connsiteX673" fmla="*/ 515800 w 7467600"/>
              <a:gd name="connsiteY673" fmla="*/ 4862180 h 6858000"/>
              <a:gd name="connsiteX674" fmla="*/ 909145 w 7467600"/>
              <a:gd name="connsiteY674" fmla="*/ 4199225 h 6858000"/>
              <a:gd name="connsiteX675" fmla="*/ 1214067 w 7467600"/>
              <a:gd name="connsiteY675" fmla="*/ 3908561 h 6858000"/>
              <a:gd name="connsiteX676" fmla="*/ 640967 w 7467600"/>
              <a:gd name="connsiteY676" fmla="*/ 4105601 h 6858000"/>
              <a:gd name="connsiteX677" fmla="*/ 112563 w 7467600"/>
              <a:gd name="connsiteY677" fmla="*/ 4396952 h 6858000"/>
              <a:gd name="connsiteX678" fmla="*/ 0 w 7467600"/>
              <a:gd name="connsiteY678" fmla="*/ 4466006 h 6858000"/>
              <a:gd name="connsiteX679" fmla="*/ 0 w 7467600"/>
              <a:gd name="connsiteY679" fmla="*/ 4233763 h 6858000"/>
              <a:gd name="connsiteX680" fmla="*/ 36881 w 7467600"/>
              <a:gd name="connsiteY680" fmla="*/ 4200118 h 6858000"/>
              <a:gd name="connsiteX681" fmla="*/ 910534 w 7467600"/>
              <a:gd name="connsiteY681" fmla="*/ 3629753 h 6858000"/>
              <a:gd name="connsiteX682" fmla="*/ 1578717 w 7467600"/>
              <a:gd name="connsiteY682" fmla="*/ 3575982 h 6858000"/>
              <a:gd name="connsiteX683" fmla="*/ 2338780 w 7467600"/>
              <a:gd name="connsiteY683" fmla="*/ 3033725 h 6858000"/>
              <a:gd name="connsiteX684" fmla="*/ 1807991 w 7467600"/>
              <a:gd name="connsiteY684" fmla="*/ 2807184 h 6858000"/>
              <a:gd name="connsiteX685" fmla="*/ 1416358 w 7467600"/>
              <a:gd name="connsiteY685" fmla="*/ 3112571 h 6858000"/>
              <a:gd name="connsiteX686" fmla="*/ 939066 w 7467600"/>
              <a:gd name="connsiteY686" fmla="*/ 3378798 h 6858000"/>
              <a:gd name="connsiteX687" fmla="*/ 115099 w 7467600"/>
              <a:gd name="connsiteY687" fmla="*/ 3607650 h 6858000"/>
              <a:gd name="connsiteX688" fmla="*/ 97284 w 7467600"/>
              <a:gd name="connsiteY688" fmla="*/ 3520393 h 6858000"/>
              <a:gd name="connsiteX689" fmla="*/ 922050 w 7467600"/>
              <a:gd name="connsiteY689" fmla="*/ 3074867 h 6858000"/>
              <a:gd name="connsiteX690" fmla="*/ 1405265 w 7467600"/>
              <a:gd name="connsiteY690" fmla="*/ 3016319 h 6858000"/>
              <a:gd name="connsiteX691" fmla="*/ 1407512 w 7467600"/>
              <a:gd name="connsiteY691" fmla="*/ 3018001 h 6858000"/>
              <a:gd name="connsiteX692" fmla="*/ 1726266 w 7467600"/>
              <a:gd name="connsiteY692" fmla="*/ 2777274 h 6858000"/>
              <a:gd name="connsiteX693" fmla="*/ 625390 w 7467600"/>
              <a:gd name="connsiteY693" fmla="*/ 2514541 h 6858000"/>
              <a:gd name="connsiteX694" fmla="*/ 619799 w 7467600"/>
              <a:gd name="connsiteY694" fmla="*/ 2527180 h 6858000"/>
              <a:gd name="connsiteX695" fmla="*/ 310030 w 7467600"/>
              <a:gd name="connsiteY695" fmla="*/ 2771818 h 6858000"/>
              <a:gd name="connsiteX696" fmla="*/ 173877 w 7467600"/>
              <a:gd name="connsiteY696" fmla="*/ 2937056 h 6858000"/>
              <a:gd name="connsiteX697" fmla="*/ 77889 w 7467600"/>
              <a:gd name="connsiteY697" fmla="*/ 3138440 h 6858000"/>
              <a:gd name="connsiteX698" fmla="*/ 0 w 7467600"/>
              <a:gd name="connsiteY698" fmla="*/ 3271395 h 6858000"/>
              <a:gd name="connsiteX699" fmla="*/ 0 w 7467600"/>
              <a:gd name="connsiteY699" fmla="*/ 3153002 h 6858000"/>
              <a:gd name="connsiteX700" fmla="*/ 2386 w 7467600"/>
              <a:gd name="connsiteY700" fmla="*/ 3149203 h 6858000"/>
              <a:gd name="connsiteX701" fmla="*/ 89753 w 7467600"/>
              <a:gd name="connsiteY701" fmla="*/ 2987702 h 6858000"/>
              <a:gd name="connsiteX702" fmla="*/ 76869 w 7467600"/>
              <a:gd name="connsiteY702" fmla="*/ 3005404 h 6858000"/>
              <a:gd name="connsiteX703" fmla="*/ 32049 w 7467600"/>
              <a:gd name="connsiteY703" fmla="*/ 3065814 h 6858000"/>
              <a:gd name="connsiteX704" fmla="*/ 0 w 7467600"/>
              <a:gd name="connsiteY704" fmla="*/ 3108744 h 6858000"/>
              <a:gd name="connsiteX705" fmla="*/ 0 w 7467600"/>
              <a:gd name="connsiteY705" fmla="*/ 3058059 h 6858000"/>
              <a:gd name="connsiteX706" fmla="*/ 7610 w 7467600"/>
              <a:gd name="connsiteY706" fmla="*/ 3047889 h 6858000"/>
              <a:gd name="connsiteX707" fmla="*/ 52419 w 7467600"/>
              <a:gd name="connsiteY707" fmla="*/ 2987479 h 6858000"/>
              <a:gd name="connsiteX708" fmla="*/ 59142 w 7467600"/>
              <a:gd name="connsiteY708" fmla="*/ 2978488 h 6858000"/>
              <a:gd name="connsiteX709" fmla="*/ 0 w 7467600"/>
              <a:gd name="connsiteY709" fmla="*/ 3015334 h 6858000"/>
              <a:gd name="connsiteX710" fmla="*/ 0 w 7467600"/>
              <a:gd name="connsiteY710" fmla="*/ 2914286 h 6858000"/>
              <a:gd name="connsiteX711" fmla="*/ 36383 w 7467600"/>
              <a:gd name="connsiteY711" fmla="*/ 2901128 h 6858000"/>
              <a:gd name="connsiteX712" fmla="*/ 156329 w 7467600"/>
              <a:gd name="connsiteY712" fmla="*/ 2840533 h 6858000"/>
              <a:gd name="connsiteX713" fmla="*/ 358355 w 7467600"/>
              <a:gd name="connsiteY713" fmla="*/ 2620471 h 6858000"/>
              <a:gd name="connsiteX714" fmla="*/ 510577 w 7467600"/>
              <a:gd name="connsiteY714" fmla="*/ 2501244 h 6858000"/>
              <a:gd name="connsiteX715" fmla="*/ 211967 w 7467600"/>
              <a:gd name="connsiteY715" fmla="*/ 2479171 h 6858000"/>
              <a:gd name="connsiteX716" fmla="*/ 0 w 7467600"/>
              <a:gd name="connsiteY716" fmla="*/ 2476398 h 6858000"/>
              <a:gd name="connsiteX717" fmla="*/ 0 w 7467600"/>
              <a:gd name="connsiteY717" fmla="*/ 2389189 h 6858000"/>
              <a:gd name="connsiteX718" fmla="*/ 103062 w 7467600"/>
              <a:gd name="connsiteY718" fmla="*/ 2389518 h 6858000"/>
              <a:gd name="connsiteX719" fmla="*/ 510734 w 7467600"/>
              <a:gd name="connsiteY719" fmla="*/ 2416201 h 6858000"/>
              <a:gd name="connsiteX720" fmla="*/ 279257 w 7467600"/>
              <a:gd name="connsiteY720" fmla="*/ 2092102 h 6858000"/>
              <a:gd name="connsiteX721" fmla="*/ 65265 w 7467600"/>
              <a:gd name="connsiteY721" fmla="*/ 2006049 h 6858000"/>
              <a:gd name="connsiteX722" fmla="*/ 0 w 7467600"/>
              <a:gd name="connsiteY722" fmla="*/ 1982532 h 6858000"/>
              <a:gd name="connsiteX723" fmla="*/ 0 w 7467600"/>
              <a:gd name="connsiteY723" fmla="*/ 1912789 h 6858000"/>
              <a:gd name="connsiteX724" fmla="*/ 97460 w 7467600"/>
              <a:gd name="connsiteY724" fmla="*/ 1953725 h 6858000"/>
              <a:gd name="connsiteX725" fmla="*/ 221272 w 7467600"/>
              <a:gd name="connsiteY725" fmla="*/ 1980766 h 6858000"/>
              <a:gd name="connsiteX726" fmla="*/ 116765 w 7467600"/>
              <a:gd name="connsiteY726" fmla="*/ 1911033 h 6858000"/>
              <a:gd name="connsiteX727" fmla="*/ 16405 w 7467600"/>
              <a:gd name="connsiteY727" fmla="*/ 1803412 h 6858000"/>
              <a:gd name="connsiteX728" fmla="*/ 0 w 7467600"/>
              <a:gd name="connsiteY728" fmla="*/ 1784777 h 6858000"/>
              <a:gd name="connsiteX729" fmla="*/ 0 w 7467600"/>
              <a:gd name="connsiteY729" fmla="*/ 1740082 h 6858000"/>
              <a:gd name="connsiteX730" fmla="*/ 39394 w 7467600"/>
              <a:gd name="connsiteY730" fmla="*/ 1784856 h 6858000"/>
              <a:gd name="connsiteX731" fmla="*/ 135813 w 7467600"/>
              <a:gd name="connsiteY731" fmla="*/ 1888838 h 6858000"/>
              <a:gd name="connsiteX732" fmla="*/ 242575 w 7467600"/>
              <a:gd name="connsiteY732" fmla="*/ 1958841 h 6858000"/>
              <a:gd name="connsiteX733" fmla="*/ 82197 w 7467600"/>
              <a:gd name="connsiteY733" fmla="*/ 1754826 h 6858000"/>
              <a:gd name="connsiteX734" fmla="*/ 0 w 7467600"/>
              <a:gd name="connsiteY734" fmla="*/ 1679650 h 6858000"/>
              <a:gd name="connsiteX735" fmla="*/ 0 w 7467600"/>
              <a:gd name="connsiteY735" fmla="*/ 1602463 h 6858000"/>
              <a:gd name="connsiteX736" fmla="*/ 84689 w 7467600"/>
              <a:gd name="connsiteY736" fmla="*/ 1677442 h 6858000"/>
              <a:gd name="connsiteX737" fmla="*/ 298437 w 7467600"/>
              <a:gd name="connsiteY737" fmla="*/ 1968019 h 6858000"/>
              <a:gd name="connsiteX738" fmla="*/ 227269 w 7467600"/>
              <a:gd name="connsiteY738" fmla="*/ 1114064 h 6858000"/>
              <a:gd name="connsiteX739" fmla="*/ 248003 w 7467600"/>
              <a:gd name="connsiteY739" fmla="*/ 1089613 h 6858000"/>
              <a:gd name="connsiteX740" fmla="*/ 427020 w 7467600"/>
              <a:gd name="connsiteY740" fmla="*/ 1619803 h 6858000"/>
              <a:gd name="connsiteX741" fmla="*/ 340345 w 7467600"/>
              <a:gd name="connsiteY741" fmla="*/ 2027739 h 6858000"/>
              <a:gd name="connsiteX742" fmla="*/ 360865 w 7467600"/>
              <a:gd name="connsiteY742" fmla="*/ 2044827 h 6858000"/>
              <a:gd name="connsiteX743" fmla="*/ 560414 w 7467600"/>
              <a:gd name="connsiteY743" fmla="*/ 2421457 h 6858000"/>
              <a:gd name="connsiteX744" fmla="*/ 1359703 w 7467600"/>
              <a:gd name="connsiteY744" fmla="*/ 2578554 h 6858000"/>
              <a:gd name="connsiteX745" fmla="*/ 1359422 w 7467600"/>
              <a:gd name="connsiteY745" fmla="*/ 2577994 h 6858000"/>
              <a:gd name="connsiteX746" fmla="*/ 828701 w 7467600"/>
              <a:gd name="connsiteY746" fmla="*/ 1839520 h 6858000"/>
              <a:gd name="connsiteX747" fmla="*/ 494427 w 7467600"/>
              <a:gd name="connsiteY747" fmla="*/ 1092333 h 6858000"/>
              <a:gd name="connsiteX748" fmla="*/ 506322 w 7467600"/>
              <a:gd name="connsiteY748" fmla="*/ 1020997 h 6858000"/>
              <a:gd name="connsiteX749" fmla="*/ 4570198 w 7467600"/>
              <a:gd name="connsiteY749" fmla="*/ 978081 h 6858000"/>
              <a:gd name="connsiteX750" fmla="*/ 4523691 w 7467600"/>
              <a:gd name="connsiteY750" fmla="*/ 1127776 h 6858000"/>
              <a:gd name="connsiteX751" fmla="*/ 4509875 w 7467600"/>
              <a:gd name="connsiteY751" fmla="*/ 1167552 h 6858000"/>
              <a:gd name="connsiteX752" fmla="*/ 4478168 w 7467600"/>
              <a:gd name="connsiteY752" fmla="*/ 1260735 h 6858000"/>
              <a:gd name="connsiteX753" fmla="*/ 4409309 w 7467600"/>
              <a:gd name="connsiteY753" fmla="*/ 1666996 h 6858000"/>
              <a:gd name="connsiteX754" fmla="*/ 4370031 w 7467600"/>
              <a:gd name="connsiteY754" fmla="*/ 1955666 h 6858000"/>
              <a:gd name="connsiteX755" fmla="*/ 4570198 w 7467600"/>
              <a:gd name="connsiteY755" fmla="*/ 978081 h 6858000"/>
              <a:gd name="connsiteX756" fmla="*/ 4557898 w 7467600"/>
              <a:gd name="connsiteY756" fmla="*/ 900011 h 6858000"/>
              <a:gd name="connsiteX757" fmla="*/ 4344840 w 7467600"/>
              <a:gd name="connsiteY757" fmla="*/ 1922038 h 6858000"/>
              <a:gd name="connsiteX758" fmla="*/ 4378710 w 7467600"/>
              <a:gd name="connsiteY758" fmla="*/ 1665516 h 6858000"/>
              <a:gd name="connsiteX759" fmla="*/ 4448798 w 7467600"/>
              <a:gd name="connsiteY759" fmla="*/ 1253024 h 6858000"/>
              <a:gd name="connsiteX760" fmla="*/ 4480315 w 7467600"/>
              <a:gd name="connsiteY760" fmla="*/ 1158454 h 6858000"/>
              <a:gd name="connsiteX761" fmla="*/ 4494133 w 7467600"/>
              <a:gd name="connsiteY761" fmla="*/ 1118676 h 6858000"/>
              <a:gd name="connsiteX762" fmla="*/ 4557898 w 7467600"/>
              <a:gd name="connsiteY762" fmla="*/ 900011 h 6858000"/>
              <a:gd name="connsiteX763" fmla="*/ 5870151 w 7467600"/>
              <a:gd name="connsiteY763" fmla="*/ 898890 h 6858000"/>
              <a:gd name="connsiteX764" fmla="*/ 5861335 w 7467600"/>
              <a:gd name="connsiteY764" fmla="*/ 899177 h 6858000"/>
              <a:gd name="connsiteX765" fmla="*/ 5843702 w 7467600"/>
              <a:gd name="connsiteY765" fmla="*/ 899748 h 6858000"/>
              <a:gd name="connsiteX766" fmla="*/ 5651107 w 7467600"/>
              <a:gd name="connsiteY766" fmla="*/ 920306 h 6858000"/>
              <a:gd name="connsiteX767" fmla="*/ 5459407 w 7467600"/>
              <a:gd name="connsiteY767" fmla="*/ 940975 h 6858000"/>
              <a:gd name="connsiteX768" fmla="*/ 5374846 w 7467600"/>
              <a:gd name="connsiteY768" fmla="*/ 941988 h 6858000"/>
              <a:gd name="connsiteX769" fmla="*/ 5256105 w 7467600"/>
              <a:gd name="connsiteY769" fmla="*/ 945632 h 6858000"/>
              <a:gd name="connsiteX770" fmla="*/ 5107071 w 7467600"/>
              <a:gd name="connsiteY770" fmla="*/ 969720 h 6858000"/>
              <a:gd name="connsiteX771" fmla="*/ 4998681 w 7467600"/>
              <a:gd name="connsiteY771" fmla="*/ 988771 h 6858000"/>
              <a:gd name="connsiteX772" fmla="*/ 5870151 w 7467600"/>
              <a:gd name="connsiteY772" fmla="*/ 898890 h 6858000"/>
              <a:gd name="connsiteX773" fmla="*/ 5504425 w 7467600"/>
              <a:gd name="connsiteY773" fmla="*/ 848067 h 6858000"/>
              <a:gd name="connsiteX774" fmla="*/ 4968849 w 7467600"/>
              <a:gd name="connsiteY774" fmla="*/ 962318 h 6858000"/>
              <a:gd name="connsiteX775" fmla="*/ 5104039 w 7467600"/>
              <a:gd name="connsiteY775" fmla="*/ 940634 h 6858000"/>
              <a:gd name="connsiteX776" fmla="*/ 5256311 w 7467600"/>
              <a:gd name="connsiteY776" fmla="*/ 916490 h 6858000"/>
              <a:gd name="connsiteX777" fmla="*/ 5377381 w 7467600"/>
              <a:gd name="connsiteY777" fmla="*/ 912671 h 6858000"/>
              <a:gd name="connsiteX778" fmla="*/ 5460148 w 7467600"/>
              <a:gd name="connsiteY778" fmla="*/ 911442 h 6858000"/>
              <a:gd name="connsiteX779" fmla="*/ 5648971 w 7467600"/>
              <a:gd name="connsiteY779" fmla="*/ 891331 h 6858000"/>
              <a:gd name="connsiteX780" fmla="*/ 5844807 w 7467600"/>
              <a:gd name="connsiteY780" fmla="*/ 870718 h 6858000"/>
              <a:gd name="connsiteX781" fmla="*/ 5862975 w 7467600"/>
              <a:gd name="connsiteY781" fmla="*/ 869756 h 6858000"/>
              <a:gd name="connsiteX782" fmla="*/ 5920887 w 7467600"/>
              <a:gd name="connsiteY782" fmla="*/ 865929 h 6858000"/>
              <a:gd name="connsiteX783" fmla="*/ 5504425 w 7467600"/>
              <a:gd name="connsiteY783" fmla="*/ 848067 h 6858000"/>
              <a:gd name="connsiteX784" fmla="*/ 3607114 w 7467600"/>
              <a:gd name="connsiteY784" fmla="*/ 467441 h 6858000"/>
              <a:gd name="connsiteX785" fmla="*/ 3296242 w 7467600"/>
              <a:gd name="connsiteY785" fmla="*/ 807991 h 6858000"/>
              <a:gd name="connsiteX786" fmla="*/ 3174674 w 7467600"/>
              <a:gd name="connsiteY786" fmla="*/ 919759 h 6858000"/>
              <a:gd name="connsiteX787" fmla="*/ 3042978 w 7467600"/>
              <a:gd name="connsiteY787" fmla="*/ 1054894 h 6858000"/>
              <a:gd name="connsiteX788" fmla="*/ 2968914 w 7467600"/>
              <a:gd name="connsiteY788" fmla="*/ 1133756 h 6858000"/>
              <a:gd name="connsiteX789" fmla="*/ 3103823 w 7467600"/>
              <a:gd name="connsiteY789" fmla="*/ 1026814 h 6858000"/>
              <a:gd name="connsiteX790" fmla="*/ 3607114 w 7467600"/>
              <a:gd name="connsiteY790" fmla="*/ 467441 h 6858000"/>
              <a:gd name="connsiteX791" fmla="*/ 3744487 w 7467600"/>
              <a:gd name="connsiteY791" fmla="*/ 383136 h 6858000"/>
              <a:gd name="connsiteX792" fmla="*/ 3970213 w 7467600"/>
              <a:gd name="connsiteY792" fmla="*/ 995559 h 6858000"/>
              <a:gd name="connsiteX793" fmla="*/ 3744487 w 7467600"/>
              <a:gd name="connsiteY793" fmla="*/ 383136 h 6858000"/>
              <a:gd name="connsiteX794" fmla="*/ 3624562 w 7467600"/>
              <a:gd name="connsiteY794" fmla="*/ 367041 h 6858000"/>
              <a:gd name="connsiteX795" fmla="*/ 3489712 w 7467600"/>
              <a:gd name="connsiteY795" fmla="*/ 485386 h 6858000"/>
              <a:gd name="connsiteX796" fmla="*/ 3182994 w 7467600"/>
              <a:gd name="connsiteY796" fmla="*/ 828265 h 6858000"/>
              <a:gd name="connsiteX797" fmla="*/ 2892114 w 7467600"/>
              <a:gd name="connsiteY797" fmla="*/ 1172635 h 6858000"/>
              <a:gd name="connsiteX798" fmla="*/ 3021459 w 7467600"/>
              <a:gd name="connsiteY798" fmla="*/ 1035385 h 6858000"/>
              <a:gd name="connsiteX799" fmla="*/ 3153873 w 7467600"/>
              <a:gd name="connsiteY799" fmla="*/ 898971 h 6858000"/>
              <a:gd name="connsiteX800" fmla="*/ 3276511 w 7467600"/>
              <a:gd name="connsiteY800" fmla="*/ 786423 h 6858000"/>
              <a:gd name="connsiteX801" fmla="*/ 3584154 w 7467600"/>
              <a:gd name="connsiteY801" fmla="*/ 448218 h 6858000"/>
              <a:gd name="connsiteX802" fmla="*/ 3624562 w 7467600"/>
              <a:gd name="connsiteY802" fmla="*/ 367041 h 6858000"/>
              <a:gd name="connsiteX803" fmla="*/ 3766672 w 7467600"/>
              <a:gd name="connsiteY803" fmla="*/ 359429 h 6858000"/>
              <a:gd name="connsiteX804" fmla="*/ 3996338 w 7467600"/>
              <a:gd name="connsiteY804" fmla="*/ 968237 h 6858000"/>
              <a:gd name="connsiteX805" fmla="*/ 3766672 w 7467600"/>
              <a:gd name="connsiteY805" fmla="*/ 359429 h 6858000"/>
              <a:gd name="connsiteX806" fmla="*/ 5805386 w 7467600"/>
              <a:gd name="connsiteY806" fmla="*/ 239240 h 6858000"/>
              <a:gd name="connsiteX807" fmla="*/ 5736947 w 7467600"/>
              <a:gd name="connsiteY807" fmla="*/ 261367 h 6858000"/>
              <a:gd name="connsiteX808" fmla="*/ 5427012 w 7467600"/>
              <a:gd name="connsiteY808" fmla="*/ 311272 h 6858000"/>
              <a:gd name="connsiteX809" fmla="*/ 5147818 w 7467600"/>
              <a:gd name="connsiteY809" fmla="*/ 322112 h 6858000"/>
              <a:gd name="connsiteX810" fmla="*/ 5060854 w 7467600"/>
              <a:gd name="connsiteY810" fmla="*/ 311882 h 6858000"/>
              <a:gd name="connsiteX811" fmla="*/ 4945989 w 7467600"/>
              <a:gd name="connsiteY811" fmla="*/ 300516 h 6858000"/>
              <a:gd name="connsiteX812" fmla="*/ 5410479 w 7467600"/>
              <a:gd name="connsiteY812" fmla="*/ 348434 h 6858000"/>
              <a:gd name="connsiteX813" fmla="*/ 5805386 w 7467600"/>
              <a:gd name="connsiteY813" fmla="*/ 239240 h 6858000"/>
              <a:gd name="connsiteX814" fmla="*/ 5905192 w 7467600"/>
              <a:gd name="connsiteY814" fmla="*/ 163079 h 6858000"/>
              <a:gd name="connsiteX815" fmla="*/ 5865655 w 7467600"/>
              <a:gd name="connsiteY815" fmla="*/ 171901 h 6858000"/>
              <a:gd name="connsiteX816" fmla="*/ 5259740 w 7467600"/>
              <a:gd name="connsiteY816" fmla="*/ 257013 h 6858000"/>
              <a:gd name="connsiteX817" fmla="*/ 5208466 w 7467600"/>
              <a:gd name="connsiteY817" fmla="*/ 257550 h 6858000"/>
              <a:gd name="connsiteX818" fmla="*/ 4980204 w 7467600"/>
              <a:gd name="connsiteY818" fmla="*/ 271903 h 6858000"/>
              <a:gd name="connsiteX819" fmla="*/ 5068068 w 7467600"/>
              <a:gd name="connsiteY819" fmla="*/ 282244 h 6858000"/>
              <a:gd name="connsiteX820" fmla="*/ 5153231 w 7467600"/>
              <a:gd name="connsiteY820" fmla="*/ 292240 h 6858000"/>
              <a:gd name="connsiteX821" fmla="*/ 5426491 w 7467600"/>
              <a:gd name="connsiteY821" fmla="*/ 281128 h 6858000"/>
              <a:gd name="connsiteX822" fmla="*/ 5731212 w 7467600"/>
              <a:gd name="connsiteY822" fmla="*/ 231951 h 6858000"/>
              <a:gd name="connsiteX823" fmla="*/ 5905192 w 7467600"/>
              <a:gd name="connsiteY823" fmla="*/ 163079 h 6858000"/>
              <a:gd name="connsiteX824" fmla="*/ 5944437 w 7467600"/>
              <a:gd name="connsiteY824" fmla="*/ 113829 h 6858000"/>
              <a:gd name="connsiteX825" fmla="*/ 5825032 w 7467600"/>
              <a:gd name="connsiteY825" fmla="*/ 146405 h 6858000"/>
              <a:gd name="connsiteX826" fmla="*/ 4955599 w 7467600"/>
              <a:gd name="connsiteY826" fmla="*/ 247008 h 6858000"/>
              <a:gd name="connsiteX827" fmla="*/ 5210104 w 7467600"/>
              <a:gd name="connsiteY827" fmla="*/ 228123 h 6858000"/>
              <a:gd name="connsiteX828" fmla="*/ 5261015 w 7467600"/>
              <a:gd name="connsiteY828" fmla="*/ 227087 h 6858000"/>
              <a:gd name="connsiteX829" fmla="*/ 5861181 w 7467600"/>
              <a:gd name="connsiteY829" fmla="*/ 143093 h 6858000"/>
              <a:gd name="connsiteX830" fmla="*/ 5961252 w 7467600"/>
              <a:gd name="connsiteY830" fmla="*/ 114820 h 6858000"/>
              <a:gd name="connsiteX831" fmla="*/ 5944437 w 7467600"/>
              <a:gd name="connsiteY831" fmla="*/ 113829 h 6858000"/>
              <a:gd name="connsiteX832" fmla="*/ 3882765 w 7467600"/>
              <a:gd name="connsiteY832" fmla="*/ 0 h 6858000"/>
              <a:gd name="connsiteX833" fmla="*/ 3995099 w 7467600"/>
              <a:gd name="connsiteY833" fmla="*/ 0 h 6858000"/>
              <a:gd name="connsiteX834" fmla="*/ 4163818 w 7467600"/>
              <a:gd name="connsiteY834" fmla="*/ 234104 h 6858000"/>
              <a:gd name="connsiteX835" fmla="*/ 4172099 w 7467600"/>
              <a:gd name="connsiteY835" fmla="*/ 234207 h 6858000"/>
              <a:gd name="connsiteX836" fmla="*/ 4784282 w 7467600"/>
              <a:gd name="connsiteY836" fmla="*/ 276561 h 6858000"/>
              <a:gd name="connsiteX837" fmla="*/ 4801687 w 7467600"/>
              <a:gd name="connsiteY837" fmla="*/ 267764 h 6858000"/>
              <a:gd name="connsiteX838" fmla="*/ 6082788 w 7467600"/>
              <a:gd name="connsiteY838" fmla="*/ 64119 h 6858000"/>
              <a:gd name="connsiteX839" fmla="*/ 6099442 w 7467600"/>
              <a:gd name="connsiteY839" fmla="*/ 82568 h 6858000"/>
              <a:gd name="connsiteX840" fmla="*/ 4804137 w 7467600"/>
              <a:gd name="connsiteY840" fmla="*/ 320931 h 6858000"/>
              <a:gd name="connsiteX841" fmla="*/ 4227047 w 7467600"/>
              <a:gd name="connsiteY841" fmla="*/ 313415 h 6858000"/>
              <a:gd name="connsiteX842" fmla="*/ 4346041 w 7467600"/>
              <a:gd name="connsiteY842" fmla="*/ 456086 h 6858000"/>
              <a:gd name="connsiteX843" fmla="*/ 4870967 w 7467600"/>
              <a:gd name="connsiteY843" fmla="*/ 963061 h 6858000"/>
              <a:gd name="connsiteX844" fmla="*/ 4889647 w 7467600"/>
              <a:gd name="connsiteY844" fmla="*/ 957147 h 6858000"/>
              <a:gd name="connsiteX845" fmla="*/ 5422504 w 7467600"/>
              <a:gd name="connsiteY845" fmla="*/ 805191 h 6858000"/>
              <a:gd name="connsiteX846" fmla="*/ 6087656 w 7467600"/>
              <a:gd name="connsiteY846" fmla="*/ 826703 h 6858000"/>
              <a:gd name="connsiteX847" fmla="*/ 6058717 w 7467600"/>
              <a:gd name="connsiteY847" fmla="*/ 865992 h 6858000"/>
              <a:gd name="connsiteX848" fmla="*/ 4974153 w 7467600"/>
              <a:gd name="connsiteY848" fmla="*/ 1045456 h 6858000"/>
              <a:gd name="connsiteX849" fmla="*/ 5627835 w 7467600"/>
              <a:gd name="connsiteY849" fmla="*/ 1472077 h 6858000"/>
              <a:gd name="connsiteX850" fmla="*/ 5629817 w 7467600"/>
              <a:gd name="connsiteY850" fmla="*/ 1471412 h 6858000"/>
              <a:gd name="connsiteX851" fmla="*/ 5634124 w 7467600"/>
              <a:gd name="connsiteY851" fmla="*/ 1470572 h 6858000"/>
              <a:gd name="connsiteX852" fmla="*/ 5755832 w 7467600"/>
              <a:gd name="connsiteY852" fmla="*/ 1383886 h 6858000"/>
              <a:gd name="connsiteX853" fmla="*/ 6014186 w 7467600"/>
              <a:gd name="connsiteY853" fmla="*/ 1279799 h 6858000"/>
              <a:gd name="connsiteX854" fmla="*/ 6901619 w 7467600"/>
              <a:gd name="connsiteY854" fmla="*/ 1047874 h 6858000"/>
              <a:gd name="connsiteX855" fmla="*/ 6931566 w 7467600"/>
              <a:gd name="connsiteY855" fmla="*/ 1062034 h 6858000"/>
              <a:gd name="connsiteX856" fmla="*/ 5790982 w 7467600"/>
              <a:gd name="connsiteY856" fmla="*/ 1561380 h 6858000"/>
              <a:gd name="connsiteX857" fmla="*/ 6188971 w 7467600"/>
              <a:gd name="connsiteY857" fmla="*/ 1755168 h 6858000"/>
              <a:gd name="connsiteX858" fmla="*/ 6202446 w 7467600"/>
              <a:gd name="connsiteY858" fmla="*/ 1752268 h 6858000"/>
              <a:gd name="connsiteX859" fmla="*/ 7179560 w 7467600"/>
              <a:gd name="connsiteY859" fmla="*/ 1467551 h 6858000"/>
              <a:gd name="connsiteX860" fmla="*/ 7158730 w 7467600"/>
              <a:gd name="connsiteY860" fmla="*/ 1507835 h 6858000"/>
              <a:gd name="connsiteX861" fmla="*/ 6326959 w 7467600"/>
              <a:gd name="connsiteY861" fmla="*/ 1817686 h 6858000"/>
              <a:gd name="connsiteX862" fmla="*/ 6537433 w 7467600"/>
              <a:gd name="connsiteY862" fmla="*/ 1907790 h 6858000"/>
              <a:gd name="connsiteX863" fmla="*/ 6550221 w 7467600"/>
              <a:gd name="connsiteY863" fmla="*/ 1910729 h 6858000"/>
              <a:gd name="connsiteX864" fmla="*/ 6964438 w 7467600"/>
              <a:gd name="connsiteY864" fmla="*/ 2209505 h 6858000"/>
              <a:gd name="connsiteX865" fmla="*/ 7367862 w 7467600"/>
              <a:gd name="connsiteY865" fmla="*/ 2806833 h 6858000"/>
              <a:gd name="connsiteX866" fmla="*/ 7364329 w 7467600"/>
              <a:gd name="connsiteY866" fmla="*/ 2826907 h 6858000"/>
              <a:gd name="connsiteX867" fmla="*/ 7290545 w 7467600"/>
              <a:gd name="connsiteY867" fmla="*/ 2850663 h 6858000"/>
              <a:gd name="connsiteX868" fmla="*/ 6472036 w 7467600"/>
              <a:gd name="connsiteY868" fmla="*/ 1959003 h 6858000"/>
              <a:gd name="connsiteX869" fmla="*/ 5792897 w 7467600"/>
              <a:gd name="connsiteY869" fmla="*/ 1647747 h 6858000"/>
              <a:gd name="connsiteX870" fmla="*/ 5842751 w 7467600"/>
              <a:gd name="connsiteY870" fmla="*/ 1816112 h 6858000"/>
              <a:gd name="connsiteX871" fmla="*/ 5847424 w 7467600"/>
              <a:gd name="connsiteY871" fmla="*/ 1815776 h 6858000"/>
              <a:gd name="connsiteX872" fmla="*/ 6399821 w 7467600"/>
              <a:gd name="connsiteY872" fmla="*/ 2344799 h 6858000"/>
              <a:gd name="connsiteX873" fmla="*/ 6323232 w 7467600"/>
              <a:gd name="connsiteY873" fmla="*/ 2389634 h 6858000"/>
              <a:gd name="connsiteX874" fmla="*/ 5942958 w 7467600"/>
              <a:gd name="connsiteY874" fmla="*/ 2077708 h 6858000"/>
              <a:gd name="connsiteX875" fmla="*/ 5921559 w 7467600"/>
              <a:gd name="connsiteY875" fmla="*/ 2378596 h 6858000"/>
              <a:gd name="connsiteX876" fmla="*/ 5817651 w 7467600"/>
              <a:gd name="connsiteY876" fmla="*/ 3023919 h 6858000"/>
              <a:gd name="connsiteX877" fmla="*/ 5729634 w 7467600"/>
              <a:gd name="connsiteY877" fmla="*/ 3051849 h 6858000"/>
              <a:gd name="connsiteX878" fmla="*/ 5611018 w 7467600"/>
              <a:gd name="connsiteY878" fmla="*/ 2316769 h 6858000"/>
              <a:gd name="connsiteX879" fmla="*/ 5687608 w 7467600"/>
              <a:gd name="connsiteY879" fmla="*/ 2039972 h 6858000"/>
              <a:gd name="connsiteX880" fmla="*/ 5657554 w 7467600"/>
              <a:gd name="connsiteY880" fmla="*/ 1576445 h 6858000"/>
              <a:gd name="connsiteX881" fmla="*/ 5150475 w 7467600"/>
              <a:gd name="connsiteY881" fmla="*/ 1274012 h 6858000"/>
              <a:gd name="connsiteX882" fmla="*/ 5349142 w 7467600"/>
              <a:gd name="connsiteY882" fmla="*/ 2204405 h 6858000"/>
              <a:gd name="connsiteX883" fmla="*/ 5262214 w 7467600"/>
              <a:gd name="connsiteY883" fmla="*/ 2233836 h 6858000"/>
              <a:gd name="connsiteX884" fmla="*/ 4981539 w 7467600"/>
              <a:gd name="connsiteY884" fmla="*/ 1542201 h 6858000"/>
              <a:gd name="connsiteX885" fmla="*/ 4958461 w 7467600"/>
              <a:gd name="connsiteY885" fmla="*/ 1136957 h 6858000"/>
              <a:gd name="connsiteX886" fmla="*/ 4655015 w 7467600"/>
              <a:gd name="connsiteY886" fmla="*/ 891426 h 6858000"/>
              <a:gd name="connsiteX887" fmla="*/ 4348002 w 7467600"/>
              <a:gd name="connsiteY887" fmla="*/ 2205895 h 6858000"/>
              <a:gd name="connsiteX888" fmla="*/ 4262250 w 7467600"/>
              <a:gd name="connsiteY888" fmla="*/ 2219972 h 6858000"/>
              <a:gd name="connsiteX889" fmla="*/ 4550611 w 7467600"/>
              <a:gd name="connsiteY889" fmla="*/ 817540 h 6858000"/>
              <a:gd name="connsiteX890" fmla="*/ 4564418 w 7467600"/>
              <a:gd name="connsiteY890" fmla="*/ 808293 h 6858000"/>
              <a:gd name="connsiteX891" fmla="*/ 4266388 w 7467600"/>
              <a:gd name="connsiteY891" fmla="*/ 500083 h 6858000"/>
              <a:gd name="connsiteX892" fmla="*/ 4032842 w 7467600"/>
              <a:gd name="connsiteY892" fmla="*/ 211809 h 6858000"/>
              <a:gd name="connsiteX893" fmla="*/ 3882765 w 7467600"/>
              <a:gd name="connsiteY893" fmla="*/ 0 h 6858000"/>
              <a:gd name="connsiteX894" fmla="*/ 3721337 w 7467600"/>
              <a:gd name="connsiteY894" fmla="*/ 0 h 6858000"/>
              <a:gd name="connsiteX895" fmla="*/ 3797544 w 7467600"/>
              <a:gd name="connsiteY895" fmla="*/ 0 h 6858000"/>
              <a:gd name="connsiteX896" fmla="*/ 3775734 w 7467600"/>
              <a:gd name="connsiteY896" fmla="*/ 95131 h 6858000"/>
              <a:gd name="connsiteX897" fmla="*/ 3724807 w 7467600"/>
              <a:gd name="connsiteY897" fmla="*/ 272257 h 6858000"/>
              <a:gd name="connsiteX898" fmla="*/ 3726844 w 7467600"/>
              <a:gd name="connsiteY898" fmla="*/ 282988 h 6858000"/>
              <a:gd name="connsiteX899" fmla="*/ 3742664 w 7467600"/>
              <a:gd name="connsiteY899" fmla="*/ 279918 h 6858000"/>
              <a:gd name="connsiteX900" fmla="*/ 4103910 w 7467600"/>
              <a:gd name="connsiteY900" fmla="*/ 1161917 h 6858000"/>
              <a:gd name="connsiteX901" fmla="*/ 4020269 w 7467600"/>
              <a:gd name="connsiteY901" fmla="*/ 1200406 h 6858000"/>
              <a:gd name="connsiteX902" fmla="*/ 3674882 w 7467600"/>
              <a:gd name="connsiteY902" fmla="*/ 488524 h 6858000"/>
              <a:gd name="connsiteX903" fmla="*/ 3132682 w 7467600"/>
              <a:gd name="connsiteY903" fmla="*/ 1072284 h 6858000"/>
              <a:gd name="connsiteX904" fmla="*/ 2716346 w 7467600"/>
              <a:gd name="connsiteY904" fmla="*/ 1276376 h 6858000"/>
              <a:gd name="connsiteX905" fmla="*/ 2716772 w 7467600"/>
              <a:gd name="connsiteY905" fmla="*/ 1255462 h 6858000"/>
              <a:gd name="connsiteX906" fmla="*/ 3471096 w 7467600"/>
              <a:gd name="connsiteY906" fmla="*/ 437072 h 6858000"/>
              <a:gd name="connsiteX907" fmla="*/ 3639057 w 7467600"/>
              <a:gd name="connsiteY907" fmla="*/ 286334 h 6858000"/>
              <a:gd name="connsiteX908" fmla="*/ 3640309 w 7467600"/>
              <a:gd name="connsiteY908" fmla="*/ 284664 h 6858000"/>
              <a:gd name="connsiteX909" fmla="*/ 3646022 w 7467600"/>
              <a:gd name="connsiteY909" fmla="*/ 276711 h 6858000"/>
              <a:gd name="connsiteX910" fmla="*/ 3707943 w 7467600"/>
              <a:gd name="connsiteY910" fmla="*/ 65958 h 6858000"/>
              <a:gd name="connsiteX911" fmla="*/ 3721337 w 7467600"/>
              <a:gd name="connsiteY911" fmla="*/ 0 h 6858000"/>
              <a:gd name="connsiteX912" fmla="*/ 2867960 w 7467600"/>
              <a:gd name="connsiteY912" fmla="*/ 0 h 6858000"/>
              <a:gd name="connsiteX913" fmla="*/ 2926351 w 7467600"/>
              <a:gd name="connsiteY913" fmla="*/ 0 h 6858000"/>
              <a:gd name="connsiteX914" fmla="*/ 2902823 w 7467600"/>
              <a:gd name="connsiteY914" fmla="*/ 262929 h 6858000"/>
              <a:gd name="connsiteX915" fmla="*/ 2940663 w 7467600"/>
              <a:gd name="connsiteY915" fmla="*/ 140884 h 6858000"/>
              <a:gd name="connsiteX916" fmla="*/ 2947039 w 7467600"/>
              <a:gd name="connsiteY916" fmla="*/ 122524 h 6858000"/>
              <a:gd name="connsiteX917" fmla="*/ 2984316 w 7467600"/>
              <a:gd name="connsiteY917" fmla="*/ 0 h 6858000"/>
              <a:gd name="connsiteX918" fmla="*/ 3016114 w 7467600"/>
              <a:gd name="connsiteY918" fmla="*/ 0 h 6858000"/>
              <a:gd name="connsiteX919" fmla="*/ 2979949 w 7467600"/>
              <a:gd name="connsiteY919" fmla="*/ 119274 h 6858000"/>
              <a:gd name="connsiteX920" fmla="*/ 3023879 w 7467600"/>
              <a:gd name="connsiteY920" fmla="*/ 0 h 6858000"/>
              <a:gd name="connsiteX921" fmla="*/ 3105400 w 7467600"/>
              <a:gd name="connsiteY921" fmla="*/ 0 h 6858000"/>
              <a:gd name="connsiteX922" fmla="*/ 3094669 w 7467600"/>
              <a:gd name="connsiteY922" fmla="*/ 30308 h 6858000"/>
              <a:gd name="connsiteX923" fmla="*/ 2901945 w 7467600"/>
              <a:gd name="connsiteY923" fmla="*/ 466538 h 6858000"/>
              <a:gd name="connsiteX924" fmla="*/ 2815209 w 7467600"/>
              <a:gd name="connsiteY924" fmla="*/ 497361 h 6858000"/>
              <a:gd name="connsiteX925" fmla="*/ 2844845 w 7467600"/>
              <a:gd name="connsiteY925" fmla="*/ 127638 h 6858000"/>
              <a:gd name="connsiteX926" fmla="*/ 2867960 w 7467600"/>
              <a:gd name="connsiteY926" fmla="*/ 0 h 6858000"/>
              <a:gd name="connsiteX927" fmla="*/ 1057230 w 7467600"/>
              <a:gd name="connsiteY927" fmla="*/ 0 h 6858000"/>
              <a:gd name="connsiteX928" fmla="*/ 1111003 w 7467600"/>
              <a:gd name="connsiteY928" fmla="*/ 0 h 6858000"/>
              <a:gd name="connsiteX929" fmla="*/ 1125553 w 7467600"/>
              <a:gd name="connsiteY929" fmla="*/ 52588 h 6858000"/>
              <a:gd name="connsiteX930" fmla="*/ 1304276 w 7467600"/>
              <a:gd name="connsiteY930" fmla="*/ 476275 h 6858000"/>
              <a:gd name="connsiteX931" fmla="*/ 1492066 w 7467600"/>
              <a:gd name="connsiteY931" fmla="*/ 886333 h 6858000"/>
              <a:gd name="connsiteX932" fmla="*/ 1423698 w 7467600"/>
              <a:gd name="connsiteY932" fmla="*/ 710817 h 6858000"/>
              <a:gd name="connsiteX933" fmla="*/ 1357609 w 7467600"/>
              <a:gd name="connsiteY933" fmla="*/ 532892 h 6858000"/>
              <a:gd name="connsiteX934" fmla="*/ 1309550 w 7467600"/>
              <a:gd name="connsiteY934" fmla="*/ 374031 h 6858000"/>
              <a:gd name="connsiteX935" fmla="*/ 1193673 w 7467600"/>
              <a:gd name="connsiteY935" fmla="*/ 49533 h 6858000"/>
              <a:gd name="connsiteX936" fmla="*/ 1164391 w 7467600"/>
              <a:gd name="connsiteY936" fmla="*/ 0 h 6858000"/>
              <a:gd name="connsiteX937" fmla="*/ 1200666 w 7467600"/>
              <a:gd name="connsiteY937" fmla="*/ 0 h 6858000"/>
              <a:gd name="connsiteX938" fmla="*/ 1223408 w 7467600"/>
              <a:gd name="connsiteY938" fmla="*/ 38996 h 6858000"/>
              <a:gd name="connsiteX939" fmla="*/ 1339635 w 7467600"/>
              <a:gd name="connsiteY939" fmla="*/ 365517 h 6858000"/>
              <a:gd name="connsiteX940" fmla="*/ 1387469 w 7467600"/>
              <a:gd name="connsiteY940" fmla="*/ 523079 h 6858000"/>
              <a:gd name="connsiteX941" fmla="*/ 1452685 w 7467600"/>
              <a:gd name="connsiteY941" fmla="*/ 699806 h 6858000"/>
              <a:gd name="connsiteX942" fmla="*/ 1492092 w 7467600"/>
              <a:gd name="connsiteY942" fmla="*/ 800424 h 6858000"/>
              <a:gd name="connsiteX943" fmla="*/ 1455302 w 7467600"/>
              <a:gd name="connsiteY943" fmla="*/ 632913 h 6858000"/>
              <a:gd name="connsiteX944" fmla="*/ 1222336 w 7467600"/>
              <a:gd name="connsiteY944" fmla="*/ 9480 h 6858000"/>
              <a:gd name="connsiteX945" fmla="*/ 1214634 w 7467600"/>
              <a:gd name="connsiteY945" fmla="*/ 0 h 6858000"/>
              <a:gd name="connsiteX946" fmla="*/ 1289827 w 7467600"/>
              <a:gd name="connsiteY946" fmla="*/ 0 h 6858000"/>
              <a:gd name="connsiteX947" fmla="*/ 1321076 w 7467600"/>
              <a:gd name="connsiteY947" fmla="*/ 59722 h 6858000"/>
              <a:gd name="connsiteX948" fmla="*/ 1512579 w 7467600"/>
              <a:gd name="connsiteY948" fmla="*/ 626441 h 6858000"/>
              <a:gd name="connsiteX949" fmla="*/ 1506076 w 7467600"/>
              <a:gd name="connsiteY949" fmla="*/ 1089289 h 6858000"/>
              <a:gd name="connsiteX950" fmla="*/ 1486346 w 7467600"/>
              <a:gd name="connsiteY950" fmla="*/ 1079919 h 6858000"/>
              <a:gd name="connsiteX951" fmla="*/ 1070511 w 7467600"/>
              <a:gd name="connsiteY951" fmla="*/ 48609 h 6858000"/>
              <a:gd name="connsiteX952" fmla="*/ 1057230 w 7467600"/>
              <a:gd name="connsiteY952" fmla="*/ 0 h 6858000"/>
              <a:gd name="connsiteX953" fmla="*/ 43151 w 7467600"/>
              <a:gd name="connsiteY953" fmla="*/ 0 h 6858000"/>
              <a:gd name="connsiteX954" fmla="*/ 95283 w 7467600"/>
              <a:gd name="connsiteY954" fmla="*/ 0 h 6858000"/>
              <a:gd name="connsiteX955" fmla="*/ 300708 w 7467600"/>
              <a:gd name="connsiteY955" fmla="*/ 154571 h 6858000"/>
              <a:gd name="connsiteX956" fmla="*/ 530414 w 7467600"/>
              <a:gd name="connsiteY956" fmla="*/ 354673 h 6858000"/>
              <a:gd name="connsiteX957" fmla="*/ 333785 w 7467600"/>
              <a:gd name="connsiteY957" fmla="*/ 161564 h 6858000"/>
              <a:gd name="connsiteX958" fmla="*/ 147005 w 7467600"/>
              <a:gd name="connsiteY958" fmla="*/ 0 h 6858000"/>
              <a:gd name="connsiteX959" fmla="*/ 272509 w 7467600"/>
              <a:gd name="connsiteY959" fmla="*/ 0 h 6858000"/>
              <a:gd name="connsiteX960" fmla="*/ 326276 w 7467600"/>
              <a:gd name="connsiteY960" fmla="*/ 45847 h 6858000"/>
              <a:gd name="connsiteX961" fmla="*/ 823759 w 7467600"/>
              <a:gd name="connsiteY961" fmla="*/ 574145 h 6858000"/>
              <a:gd name="connsiteX962" fmla="*/ 811254 w 7467600"/>
              <a:gd name="connsiteY962" fmla="*/ 665546 h 6858000"/>
              <a:gd name="connsiteX963" fmla="*/ 154042 w 7467600"/>
              <a:gd name="connsiteY963" fmla="*/ 261522 h 6858000"/>
              <a:gd name="connsiteX964" fmla="*/ 13550 w 7467600"/>
              <a:gd name="connsiteY964" fmla="*/ 158423 h 6858000"/>
              <a:gd name="connsiteX965" fmla="*/ 0 w 7467600"/>
              <a:gd name="connsiteY965" fmla="*/ 146618 h 6858000"/>
              <a:gd name="connsiteX966" fmla="*/ 0 w 7467600"/>
              <a:gd name="connsiteY966" fmla="*/ 59161 h 6858000"/>
              <a:gd name="connsiteX967" fmla="*/ 45427 w 7467600"/>
              <a:gd name="connsiteY967" fmla="*/ 101078 h 6858000"/>
              <a:gd name="connsiteX968" fmla="*/ 630103 w 7467600"/>
              <a:gd name="connsiteY968" fmla="*/ 485885 h 6858000"/>
              <a:gd name="connsiteX969" fmla="*/ 532040 w 7467600"/>
              <a:gd name="connsiteY969" fmla="*/ 399359 h 6858000"/>
              <a:gd name="connsiteX970" fmla="*/ 517618 w 7467600"/>
              <a:gd name="connsiteY970" fmla="*/ 385726 h 6858000"/>
              <a:gd name="connsiteX971" fmla="*/ 285074 w 7467600"/>
              <a:gd name="connsiteY971" fmla="*/ 182755 h 6858000"/>
              <a:gd name="connsiteX972" fmla="*/ 43151 w 7467600"/>
              <a:gd name="connsiteY97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7105827 w 7467600"/>
              <a:gd name="connsiteY81" fmla="*/ 5718700 h 6858000"/>
              <a:gd name="connsiteX82" fmla="*/ 7356878 w 7467600"/>
              <a:gd name="connsiteY82" fmla="*/ 5981332 h 6858000"/>
              <a:gd name="connsiteX83" fmla="*/ 7467600 w 7467600"/>
              <a:gd name="connsiteY83" fmla="*/ 6117703 h 6858000"/>
              <a:gd name="connsiteX84" fmla="*/ 7467600 w 7467600"/>
              <a:gd name="connsiteY84" fmla="*/ 6163634 h 6858000"/>
              <a:gd name="connsiteX85" fmla="*/ 7403637 w 7467600"/>
              <a:gd name="connsiteY85" fmla="*/ 6083957 h 6858000"/>
              <a:gd name="connsiteX86" fmla="*/ 7254615 w 7467600"/>
              <a:gd name="connsiteY86" fmla="*/ 5911918 h 6858000"/>
              <a:gd name="connsiteX87" fmla="*/ 7312589 w 7467600"/>
              <a:gd name="connsiteY87" fmla="*/ 5982309 h 6858000"/>
              <a:gd name="connsiteX88" fmla="*/ 7448321 w 7467600"/>
              <a:gd name="connsiteY88" fmla="*/ 6190991 h 6858000"/>
              <a:gd name="connsiteX89" fmla="*/ 7467600 w 7467600"/>
              <a:gd name="connsiteY89" fmla="*/ 6221686 h 6858000"/>
              <a:gd name="connsiteX90" fmla="*/ 7467600 w 7467600"/>
              <a:gd name="connsiteY90" fmla="*/ 6334256 h 6858000"/>
              <a:gd name="connsiteX91" fmla="*/ 7454976 w 7467600"/>
              <a:gd name="connsiteY91" fmla="*/ 6318297 h 6858000"/>
              <a:gd name="connsiteX92" fmla="*/ 7042773 w 7467600"/>
              <a:gd name="connsiteY92" fmla="*/ 5734011 h 6858000"/>
              <a:gd name="connsiteX93" fmla="*/ 1456157 w 7467600"/>
              <a:gd name="connsiteY93" fmla="*/ 5371404 h 6858000"/>
              <a:gd name="connsiteX94" fmla="*/ 1244432 w 7467600"/>
              <a:gd name="connsiteY94" fmla="*/ 5385601 h 6858000"/>
              <a:gd name="connsiteX95" fmla="*/ 973990 w 7467600"/>
              <a:gd name="connsiteY95" fmla="*/ 5424940 h 6858000"/>
              <a:gd name="connsiteX96" fmla="*/ 1103809 w 7467600"/>
              <a:gd name="connsiteY96" fmla="*/ 5433720 h 6858000"/>
              <a:gd name="connsiteX97" fmla="*/ 1123454 w 7467600"/>
              <a:gd name="connsiteY97" fmla="*/ 5435727 h 6858000"/>
              <a:gd name="connsiteX98" fmla="*/ 1737017 w 7467600"/>
              <a:gd name="connsiteY98" fmla="*/ 5452183 h 6858000"/>
              <a:gd name="connsiteX99" fmla="*/ 1824397 w 7467600"/>
              <a:gd name="connsiteY99" fmla="*/ 5447757 h 6858000"/>
              <a:gd name="connsiteX100" fmla="*/ 2070059 w 7467600"/>
              <a:gd name="connsiteY100" fmla="*/ 5441660 h 6858000"/>
              <a:gd name="connsiteX101" fmla="*/ 1456157 w 7467600"/>
              <a:gd name="connsiteY101" fmla="*/ 5371404 h 6858000"/>
              <a:gd name="connsiteX102" fmla="*/ 4988186 w 7467600"/>
              <a:gd name="connsiteY102" fmla="*/ 5216467 h 6858000"/>
              <a:gd name="connsiteX103" fmla="*/ 4777334 w 7467600"/>
              <a:gd name="connsiteY103" fmla="*/ 5406072 h 6858000"/>
              <a:gd name="connsiteX104" fmla="*/ 4718341 w 7467600"/>
              <a:gd name="connsiteY104" fmla="*/ 5468043 h 6858000"/>
              <a:gd name="connsiteX105" fmla="*/ 4604655 w 7467600"/>
              <a:gd name="connsiteY105" fmla="*/ 5583434 h 6858000"/>
              <a:gd name="connsiteX106" fmla="*/ 4565074 w 7467600"/>
              <a:gd name="connsiteY106" fmla="*/ 5618550 h 6858000"/>
              <a:gd name="connsiteX107" fmla="*/ 4988186 w 7467600"/>
              <a:gd name="connsiteY107" fmla="*/ 5216467 h 6858000"/>
              <a:gd name="connsiteX108" fmla="*/ 4978032 w 7467600"/>
              <a:gd name="connsiteY108" fmla="*/ 5183809 h 6858000"/>
              <a:gd name="connsiteX109" fmla="*/ 4463413 w 7467600"/>
              <a:gd name="connsiteY109" fmla="*/ 5615162 h 6858000"/>
              <a:gd name="connsiteX110" fmla="*/ 4358134 w 7467600"/>
              <a:gd name="connsiteY110" fmla="*/ 5742791 h 6858000"/>
              <a:gd name="connsiteX111" fmla="*/ 4376219 w 7467600"/>
              <a:gd name="connsiteY111" fmla="*/ 5729027 h 6858000"/>
              <a:gd name="connsiteX112" fmla="*/ 4582340 w 7467600"/>
              <a:gd name="connsiteY112" fmla="*/ 5561037 h 6858000"/>
              <a:gd name="connsiteX113" fmla="*/ 4694684 w 7467600"/>
              <a:gd name="connsiteY113" fmla="*/ 5447098 h 6858000"/>
              <a:gd name="connsiteX114" fmla="*/ 4754123 w 7467600"/>
              <a:gd name="connsiteY114" fmla="*/ 5384643 h 6858000"/>
              <a:gd name="connsiteX115" fmla="*/ 4978032 w 7467600"/>
              <a:gd name="connsiteY115" fmla="*/ 5183809 h 6858000"/>
              <a:gd name="connsiteX116" fmla="*/ 1903353 w 7467600"/>
              <a:gd name="connsiteY116" fmla="*/ 5044827 h 6858000"/>
              <a:gd name="connsiteX117" fmla="*/ 1936931 w 7467600"/>
              <a:gd name="connsiteY117" fmla="*/ 5093954 h 6858000"/>
              <a:gd name="connsiteX118" fmla="*/ 2195868 w 7467600"/>
              <a:gd name="connsiteY118" fmla="*/ 5396574 h 6858000"/>
              <a:gd name="connsiteX119" fmla="*/ 2088852 w 7467600"/>
              <a:gd name="connsiteY119" fmla="*/ 5166123 h 6858000"/>
              <a:gd name="connsiteX120" fmla="*/ 1958241 w 7467600"/>
              <a:gd name="connsiteY120" fmla="*/ 5067955 h 6858000"/>
              <a:gd name="connsiteX121" fmla="*/ 1903353 w 7467600"/>
              <a:gd name="connsiteY121" fmla="*/ 5044827 h 6858000"/>
              <a:gd name="connsiteX122" fmla="*/ 1979378 w 7467600"/>
              <a:gd name="connsiteY122" fmla="*/ 4769504 h 6858000"/>
              <a:gd name="connsiteX123" fmla="*/ 2882120 w 7467600"/>
              <a:gd name="connsiteY123" fmla="*/ 5064547 h 6858000"/>
              <a:gd name="connsiteX124" fmla="*/ 2793103 w 7467600"/>
              <a:gd name="connsiteY124" fmla="*/ 5039699 h 6858000"/>
              <a:gd name="connsiteX125" fmla="*/ 2770041 w 7467600"/>
              <a:gd name="connsiteY125" fmla="*/ 5033634 h 6858000"/>
              <a:gd name="connsiteX126" fmla="*/ 1979378 w 7467600"/>
              <a:gd name="connsiteY126" fmla="*/ 4769504 h 6858000"/>
              <a:gd name="connsiteX127" fmla="*/ 1927410 w 7467600"/>
              <a:gd name="connsiteY127" fmla="*/ 4716164 h 6858000"/>
              <a:gd name="connsiteX128" fmla="*/ 1959587 w 7467600"/>
              <a:gd name="connsiteY128" fmla="*/ 4728849 h 6858000"/>
              <a:gd name="connsiteX129" fmla="*/ 2777707 w 7467600"/>
              <a:gd name="connsiteY129" fmla="*/ 5003991 h 6858000"/>
              <a:gd name="connsiteX130" fmla="*/ 2800768 w 7467600"/>
              <a:gd name="connsiteY130" fmla="*/ 5010056 h 6858000"/>
              <a:gd name="connsiteX131" fmla="*/ 2879408 w 7467600"/>
              <a:gd name="connsiteY131" fmla="*/ 5031590 h 6858000"/>
              <a:gd name="connsiteX132" fmla="*/ 2862295 w 7467600"/>
              <a:gd name="connsiteY132" fmla="*/ 5022958 h 6858000"/>
              <a:gd name="connsiteX133" fmla="*/ 2813343 w 7467600"/>
              <a:gd name="connsiteY133" fmla="*/ 4998369 h 6858000"/>
              <a:gd name="connsiteX134" fmla="*/ 2646245 w 7467600"/>
              <a:gd name="connsiteY134" fmla="*/ 4930999 h 6858000"/>
              <a:gd name="connsiteX135" fmla="*/ 1999243 w 7467600"/>
              <a:gd name="connsiteY135" fmla="*/ 4730524 h 6858000"/>
              <a:gd name="connsiteX136" fmla="*/ 1979527 w 7467600"/>
              <a:gd name="connsiteY136" fmla="*/ 4726651 h 6858000"/>
              <a:gd name="connsiteX137" fmla="*/ 1927410 w 7467600"/>
              <a:gd name="connsiteY137" fmla="*/ 4716164 h 6858000"/>
              <a:gd name="connsiteX138" fmla="*/ 1997014 w 7467600"/>
              <a:gd name="connsiteY138" fmla="*/ 4698007 h 6858000"/>
              <a:gd name="connsiteX139" fmla="*/ 2005458 w 7467600"/>
              <a:gd name="connsiteY139" fmla="*/ 4699540 h 6858000"/>
              <a:gd name="connsiteX140" fmla="*/ 2657186 w 7467600"/>
              <a:gd name="connsiteY140" fmla="*/ 4901687 h 6858000"/>
              <a:gd name="connsiteX141" fmla="*/ 2826662 w 7467600"/>
              <a:gd name="connsiteY141" fmla="*/ 4970362 h 6858000"/>
              <a:gd name="connsiteX142" fmla="*/ 2876100 w 7467600"/>
              <a:gd name="connsiteY142" fmla="*/ 4995397 h 6858000"/>
              <a:gd name="connsiteX143" fmla="*/ 3042600 w 7467600"/>
              <a:gd name="connsiteY143" fmla="*/ 5059532 h 6858000"/>
              <a:gd name="connsiteX144" fmla="*/ 1997014 w 7467600"/>
              <a:gd name="connsiteY144" fmla="*/ 4698007 h 6858000"/>
              <a:gd name="connsiteX145" fmla="*/ 2305292 w 7467600"/>
              <a:gd name="connsiteY145" fmla="*/ 4219492 h 6858000"/>
              <a:gd name="connsiteX146" fmla="*/ 3360922 w 7467600"/>
              <a:gd name="connsiteY146" fmla="*/ 4529373 h 6858000"/>
              <a:gd name="connsiteX147" fmla="*/ 3492420 w 7467600"/>
              <a:gd name="connsiteY147" fmla="*/ 4510145 h 6858000"/>
              <a:gd name="connsiteX148" fmla="*/ 3364086 w 7467600"/>
              <a:gd name="connsiteY148" fmla="*/ 4480340 h 6858000"/>
              <a:gd name="connsiteX149" fmla="*/ 3225818 w 7467600"/>
              <a:gd name="connsiteY149" fmla="*/ 4411822 h 6858000"/>
              <a:gd name="connsiteX150" fmla="*/ 3129696 w 7467600"/>
              <a:gd name="connsiteY150" fmla="*/ 4360704 h 6858000"/>
              <a:gd name="connsiteX151" fmla="*/ 2814545 w 7467600"/>
              <a:gd name="connsiteY151" fmla="*/ 4282955 h 6858000"/>
              <a:gd name="connsiteX152" fmla="*/ 2305292 w 7467600"/>
              <a:gd name="connsiteY152" fmla="*/ 4219492 h 6858000"/>
              <a:gd name="connsiteX153" fmla="*/ 2626982 w 7467600"/>
              <a:gd name="connsiteY153" fmla="*/ 4206450 h 6858000"/>
              <a:gd name="connsiteX154" fmla="*/ 2490617 w 7467600"/>
              <a:gd name="connsiteY154" fmla="*/ 4206951 h 6858000"/>
              <a:gd name="connsiteX155" fmla="*/ 2819869 w 7467600"/>
              <a:gd name="connsiteY155" fmla="*/ 4252936 h 6858000"/>
              <a:gd name="connsiteX156" fmla="*/ 3143018 w 7467600"/>
              <a:gd name="connsiteY156" fmla="*/ 4332698 h 6858000"/>
              <a:gd name="connsiteX157" fmla="*/ 3241520 w 7467600"/>
              <a:gd name="connsiteY157" fmla="*/ 4385112 h 6858000"/>
              <a:gd name="connsiteX158" fmla="*/ 3374575 w 7467600"/>
              <a:gd name="connsiteY158" fmla="*/ 4451517 h 6858000"/>
              <a:gd name="connsiteX159" fmla="*/ 3505221 w 7467600"/>
              <a:gd name="connsiteY159" fmla="*/ 4480757 h 6858000"/>
              <a:gd name="connsiteX160" fmla="*/ 2626982 w 7467600"/>
              <a:gd name="connsiteY160" fmla="*/ 4206450 h 6858000"/>
              <a:gd name="connsiteX161" fmla="*/ 1310106 w 7467600"/>
              <a:gd name="connsiteY161" fmla="*/ 3943217 h 6858000"/>
              <a:gd name="connsiteX162" fmla="*/ 854994 w 7467600"/>
              <a:gd name="connsiteY162" fmla="*/ 4399136 h 6858000"/>
              <a:gd name="connsiteX163" fmla="*/ 742462 w 7467600"/>
              <a:gd name="connsiteY163" fmla="*/ 4594648 h 6858000"/>
              <a:gd name="connsiteX164" fmla="*/ 820602 w 7467600"/>
              <a:gd name="connsiteY164" fmla="*/ 4485915 h 6858000"/>
              <a:gd name="connsiteX165" fmla="*/ 878295 w 7467600"/>
              <a:gd name="connsiteY165" fmla="*/ 4403594 h 6858000"/>
              <a:gd name="connsiteX166" fmla="*/ 1240607 w 7467600"/>
              <a:gd name="connsiteY166" fmla="*/ 4010401 h 6858000"/>
              <a:gd name="connsiteX167" fmla="*/ 1310106 w 7467600"/>
              <a:gd name="connsiteY167" fmla="*/ 3943217 h 6858000"/>
              <a:gd name="connsiteX168" fmla="*/ 1423113 w 7467600"/>
              <a:gd name="connsiteY168" fmla="*/ 3874565 h 6858000"/>
              <a:gd name="connsiteX169" fmla="*/ 1260565 w 7467600"/>
              <a:gd name="connsiteY169" fmla="*/ 4031982 h 6858000"/>
              <a:gd name="connsiteX170" fmla="*/ 901900 w 7467600"/>
              <a:gd name="connsiteY170" fmla="*/ 4421236 h 6858000"/>
              <a:gd name="connsiteX171" fmla="*/ 845044 w 7467600"/>
              <a:gd name="connsiteY171" fmla="*/ 4502436 h 6858000"/>
              <a:gd name="connsiteX172" fmla="*/ 685926 w 7467600"/>
              <a:gd name="connsiteY172" fmla="*/ 4703069 h 6858000"/>
              <a:gd name="connsiteX173" fmla="*/ 684248 w 7467600"/>
              <a:gd name="connsiteY173" fmla="*/ 4706721 h 6858000"/>
              <a:gd name="connsiteX174" fmla="*/ 1423113 w 7467600"/>
              <a:gd name="connsiteY174" fmla="*/ 3874565 h 6858000"/>
              <a:gd name="connsiteX175" fmla="*/ 3316479 w 7467600"/>
              <a:gd name="connsiteY175" fmla="*/ 3872136 h 6858000"/>
              <a:gd name="connsiteX176" fmla="*/ 3546806 w 7467600"/>
              <a:gd name="connsiteY176" fmla="*/ 4356139 h 6858000"/>
              <a:gd name="connsiteX177" fmla="*/ 3364433 w 7467600"/>
              <a:gd name="connsiteY177" fmla="*/ 3953121 h 6858000"/>
              <a:gd name="connsiteX178" fmla="*/ 3316479 w 7467600"/>
              <a:gd name="connsiteY178" fmla="*/ 3872136 h 6858000"/>
              <a:gd name="connsiteX179" fmla="*/ 3291335 w 7467600"/>
              <a:gd name="connsiteY179" fmla="*/ 3767420 h 6858000"/>
              <a:gd name="connsiteX180" fmla="*/ 3390805 w 7467600"/>
              <a:gd name="connsiteY180" fmla="*/ 3937163 h 6858000"/>
              <a:gd name="connsiteX181" fmla="*/ 3579062 w 7467600"/>
              <a:gd name="connsiteY181" fmla="*/ 4359040 h 6858000"/>
              <a:gd name="connsiteX182" fmla="*/ 3467355 w 7467600"/>
              <a:gd name="connsiteY182" fmla="*/ 3988130 h 6858000"/>
              <a:gd name="connsiteX183" fmla="*/ 3310753 w 7467600"/>
              <a:gd name="connsiteY183" fmla="*/ 3787140 h 6858000"/>
              <a:gd name="connsiteX184" fmla="*/ 3291335 w 7467600"/>
              <a:gd name="connsiteY184" fmla="*/ 3767420 h 6858000"/>
              <a:gd name="connsiteX185" fmla="*/ 1635889 w 7467600"/>
              <a:gd name="connsiteY185" fmla="*/ 3709494 h 6858000"/>
              <a:gd name="connsiteX186" fmla="*/ 1634800 w 7467600"/>
              <a:gd name="connsiteY186" fmla="*/ 3731111 h 6858000"/>
              <a:gd name="connsiteX187" fmla="*/ 1635889 w 7467600"/>
              <a:gd name="connsiteY187" fmla="*/ 3709494 h 6858000"/>
              <a:gd name="connsiteX188" fmla="*/ 1510397 w 7467600"/>
              <a:gd name="connsiteY188" fmla="*/ 3684705 h 6858000"/>
              <a:gd name="connsiteX189" fmla="*/ 1146550 w 7467600"/>
              <a:gd name="connsiteY189" fmla="*/ 3802012 h 6858000"/>
              <a:gd name="connsiteX190" fmla="*/ 698834 w 7467600"/>
              <a:gd name="connsiteY190" fmla="*/ 3952272 h 6858000"/>
              <a:gd name="connsiteX191" fmla="*/ 34256 w 7467600"/>
              <a:gd name="connsiteY191" fmla="*/ 4347603 h 6858000"/>
              <a:gd name="connsiteX192" fmla="*/ 527241 w 7467600"/>
              <a:gd name="connsiteY192" fmla="*/ 4065078 h 6858000"/>
              <a:gd name="connsiteX193" fmla="*/ 1510397 w 7467600"/>
              <a:gd name="connsiteY193" fmla="*/ 3684705 h 6858000"/>
              <a:gd name="connsiteX194" fmla="*/ 1313114 w 7467600"/>
              <a:gd name="connsiteY194" fmla="*/ 3655216 h 6858000"/>
              <a:gd name="connsiteX195" fmla="*/ 1109304 w 7467600"/>
              <a:gd name="connsiteY195" fmla="*/ 3669030 h 6858000"/>
              <a:gd name="connsiteX196" fmla="*/ 8129 w 7467600"/>
              <a:gd name="connsiteY196" fmla="*/ 4330519 h 6858000"/>
              <a:gd name="connsiteX197" fmla="*/ 687572 w 7467600"/>
              <a:gd name="connsiteY197" fmla="*/ 3925629 h 6858000"/>
              <a:gd name="connsiteX198" fmla="*/ 1138365 w 7467600"/>
              <a:gd name="connsiteY198" fmla="*/ 3774515 h 6858000"/>
              <a:gd name="connsiteX199" fmla="*/ 1505579 w 7467600"/>
              <a:gd name="connsiteY199" fmla="*/ 3655526 h 6858000"/>
              <a:gd name="connsiteX200" fmla="*/ 1313114 w 7467600"/>
              <a:gd name="connsiteY200" fmla="*/ 3655216 h 6858000"/>
              <a:gd name="connsiteX201" fmla="*/ 3655073 w 7467600"/>
              <a:gd name="connsiteY201" fmla="*/ 3650884 h 6858000"/>
              <a:gd name="connsiteX202" fmla="*/ 3989938 w 7467600"/>
              <a:gd name="connsiteY202" fmla="*/ 3991685 h 6858000"/>
              <a:gd name="connsiteX203" fmla="*/ 4393907 w 7467600"/>
              <a:gd name="connsiteY203" fmla="*/ 4261258 h 6858000"/>
              <a:gd name="connsiteX204" fmla="*/ 4648051 w 7467600"/>
              <a:gd name="connsiteY204" fmla="*/ 4374051 h 6858000"/>
              <a:gd name="connsiteX205" fmla="*/ 4383389 w 7467600"/>
              <a:gd name="connsiteY205" fmla="*/ 4184369 h 6858000"/>
              <a:gd name="connsiteX206" fmla="*/ 4165508 w 7467600"/>
              <a:gd name="connsiteY206" fmla="*/ 4035196 h 6858000"/>
              <a:gd name="connsiteX207" fmla="*/ 4068162 w 7467600"/>
              <a:gd name="connsiteY207" fmla="*/ 3953394 h 6858000"/>
              <a:gd name="connsiteX208" fmla="*/ 3981416 w 7467600"/>
              <a:gd name="connsiteY208" fmla="*/ 3880482 h 6858000"/>
              <a:gd name="connsiteX209" fmla="*/ 3800147 w 7467600"/>
              <a:gd name="connsiteY209" fmla="*/ 3749872 h 6858000"/>
              <a:gd name="connsiteX210" fmla="*/ 3655073 w 7467600"/>
              <a:gd name="connsiteY210" fmla="*/ 3650884 h 6858000"/>
              <a:gd name="connsiteX211" fmla="*/ 3670252 w 7467600"/>
              <a:gd name="connsiteY211" fmla="*/ 3622798 h 6858000"/>
              <a:gd name="connsiteX212" fmla="*/ 3817258 w 7467600"/>
              <a:gd name="connsiteY212" fmla="*/ 3723577 h 6858000"/>
              <a:gd name="connsiteX213" fmla="*/ 4000461 w 7467600"/>
              <a:gd name="connsiteY213" fmla="*/ 3855966 h 6858000"/>
              <a:gd name="connsiteX214" fmla="*/ 4088180 w 7467600"/>
              <a:gd name="connsiteY214" fmla="*/ 3929774 h 6858000"/>
              <a:gd name="connsiteX215" fmla="*/ 4184555 w 7467600"/>
              <a:gd name="connsiteY215" fmla="*/ 4010683 h 6858000"/>
              <a:gd name="connsiteX216" fmla="*/ 4399563 w 7467600"/>
              <a:gd name="connsiteY216" fmla="*/ 4158106 h 6858000"/>
              <a:gd name="connsiteX217" fmla="*/ 4684469 w 7467600"/>
              <a:gd name="connsiteY217" fmla="*/ 4364680 h 6858000"/>
              <a:gd name="connsiteX218" fmla="*/ 4690271 w 7467600"/>
              <a:gd name="connsiteY218" fmla="*/ 4370034 h 6858000"/>
              <a:gd name="connsiteX219" fmla="*/ 4136093 w 7467600"/>
              <a:gd name="connsiteY219" fmla="*/ 3858466 h 6858000"/>
              <a:gd name="connsiteX220" fmla="*/ 3670252 w 7467600"/>
              <a:gd name="connsiteY220" fmla="*/ 3622798 h 6858000"/>
              <a:gd name="connsiteX221" fmla="*/ 4440129 w 7467600"/>
              <a:gd name="connsiteY221" fmla="*/ 3448571 h 6858000"/>
              <a:gd name="connsiteX222" fmla="*/ 4856525 w 7467600"/>
              <a:gd name="connsiteY222" fmla="*/ 3915351 h 6858000"/>
              <a:gd name="connsiteX223" fmla="*/ 5059055 w 7467600"/>
              <a:gd name="connsiteY223" fmla="*/ 4108918 h 6858000"/>
              <a:gd name="connsiteX224" fmla="*/ 5290070 w 7467600"/>
              <a:gd name="connsiteY224" fmla="*/ 4263619 h 6858000"/>
              <a:gd name="connsiteX225" fmla="*/ 4834991 w 7467600"/>
              <a:gd name="connsiteY225" fmla="*/ 3830985 h 6858000"/>
              <a:gd name="connsiteX226" fmla="*/ 4440129 w 7467600"/>
              <a:gd name="connsiteY226" fmla="*/ 3448571 h 6858000"/>
              <a:gd name="connsiteX227" fmla="*/ 4441737 w 7467600"/>
              <a:gd name="connsiteY227" fmla="*/ 3399734 h 6858000"/>
              <a:gd name="connsiteX228" fmla="*/ 4431236 w 7467600"/>
              <a:gd name="connsiteY228" fmla="*/ 3400954 h 6858000"/>
              <a:gd name="connsiteX229" fmla="*/ 4557150 w 7467600"/>
              <a:gd name="connsiteY229" fmla="*/ 3510023 h 6858000"/>
              <a:gd name="connsiteX230" fmla="*/ 4856936 w 7467600"/>
              <a:gd name="connsiteY230" fmla="*/ 3809146 h 6858000"/>
              <a:gd name="connsiteX231" fmla="*/ 5111996 w 7467600"/>
              <a:gd name="connsiteY231" fmla="*/ 4065759 h 6858000"/>
              <a:gd name="connsiteX232" fmla="*/ 5388878 w 7467600"/>
              <a:gd name="connsiteY232" fmla="*/ 4300185 h 6858000"/>
              <a:gd name="connsiteX233" fmla="*/ 5425556 w 7467600"/>
              <a:gd name="connsiteY233" fmla="*/ 4308967 h 6858000"/>
              <a:gd name="connsiteX234" fmla="*/ 4943646 w 7467600"/>
              <a:gd name="connsiteY234" fmla="*/ 3822916 h 6858000"/>
              <a:gd name="connsiteX235" fmla="*/ 4594837 w 7467600"/>
              <a:gd name="connsiteY235" fmla="*/ 3532274 h 6858000"/>
              <a:gd name="connsiteX236" fmla="*/ 4441737 w 7467600"/>
              <a:gd name="connsiteY236" fmla="*/ 3399734 h 6858000"/>
              <a:gd name="connsiteX237" fmla="*/ 5425834 w 7467600"/>
              <a:gd name="connsiteY237" fmla="*/ 3162785 h 6858000"/>
              <a:gd name="connsiteX238" fmla="*/ 5401644 w 7467600"/>
              <a:gd name="connsiteY238" fmla="*/ 3617847 h 6858000"/>
              <a:gd name="connsiteX239" fmla="*/ 5467256 w 7467600"/>
              <a:gd name="connsiteY239" fmla="*/ 4175494 h 6858000"/>
              <a:gd name="connsiteX240" fmla="*/ 5448069 w 7467600"/>
              <a:gd name="connsiteY240" fmla="*/ 3567554 h 6858000"/>
              <a:gd name="connsiteX241" fmla="*/ 5425834 w 7467600"/>
              <a:gd name="connsiteY241" fmla="*/ 3162785 h 6858000"/>
              <a:gd name="connsiteX242" fmla="*/ 1318687 w 7467600"/>
              <a:gd name="connsiteY242" fmla="*/ 3113840 h 6858000"/>
              <a:gd name="connsiteX243" fmla="*/ 1066793 w 7467600"/>
              <a:gd name="connsiteY243" fmla="*/ 3212171 h 6858000"/>
              <a:gd name="connsiteX244" fmla="*/ 993319 w 7467600"/>
              <a:gd name="connsiteY244" fmla="*/ 3247648 h 6858000"/>
              <a:gd name="connsiteX245" fmla="*/ 853081 w 7467600"/>
              <a:gd name="connsiteY245" fmla="*/ 3312410 h 6858000"/>
              <a:gd name="connsiteX246" fmla="*/ 805957 w 7467600"/>
              <a:gd name="connsiteY246" fmla="*/ 3330443 h 6858000"/>
              <a:gd name="connsiteX247" fmla="*/ 1318687 w 7467600"/>
              <a:gd name="connsiteY247" fmla="*/ 3113840 h 6858000"/>
              <a:gd name="connsiteX248" fmla="*/ 5453702 w 7467600"/>
              <a:gd name="connsiteY248" fmla="*/ 3090882 h 6858000"/>
              <a:gd name="connsiteX249" fmla="*/ 5480135 w 7467600"/>
              <a:gd name="connsiteY249" fmla="*/ 3565802 h 6858000"/>
              <a:gd name="connsiteX250" fmla="*/ 5499023 w 7467600"/>
              <a:gd name="connsiteY250" fmla="*/ 4166310 h 6858000"/>
              <a:gd name="connsiteX251" fmla="*/ 5547022 w 7467600"/>
              <a:gd name="connsiteY251" fmla="*/ 3607838 h 6858000"/>
              <a:gd name="connsiteX252" fmla="*/ 5515964 w 7467600"/>
              <a:gd name="connsiteY252" fmla="*/ 3378541 h 6858000"/>
              <a:gd name="connsiteX253" fmla="*/ 5453702 w 7467600"/>
              <a:gd name="connsiteY253" fmla="*/ 3090882 h 6858000"/>
              <a:gd name="connsiteX254" fmla="*/ 1238695 w 7467600"/>
              <a:gd name="connsiteY254" fmla="*/ 3076820 h 6858000"/>
              <a:gd name="connsiteX255" fmla="*/ 716371 w 7467600"/>
              <a:gd name="connsiteY255" fmla="*/ 3293249 h 6858000"/>
              <a:gd name="connsiteX256" fmla="*/ 579522 w 7467600"/>
              <a:gd name="connsiteY256" fmla="*/ 3371759 h 6858000"/>
              <a:gd name="connsiteX257" fmla="*/ 600288 w 7467600"/>
              <a:gd name="connsiteY257" fmla="*/ 3365555 h 6858000"/>
              <a:gd name="connsiteX258" fmla="*/ 840692 w 7467600"/>
              <a:gd name="connsiteY258" fmla="*/ 3284921 h 6858000"/>
              <a:gd name="connsiteX259" fmla="*/ 979248 w 7467600"/>
              <a:gd name="connsiteY259" fmla="*/ 3221003 h 6858000"/>
              <a:gd name="connsiteX260" fmla="*/ 1053282 w 7467600"/>
              <a:gd name="connsiteY260" fmla="*/ 3185247 h 6858000"/>
              <a:gd name="connsiteX261" fmla="*/ 1320603 w 7467600"/>
              <a:gd name="connsiteY261" fmla="*/ 3081281 h 6858000"/>
              <a:gd name="connsiteX262" fmla="*/ 1238695 w 7467600"/>
              <a:gd name="connsiteY262" fmla="*/ 3076820 h 6858000"/>
              <a:gd name="connsiteX263" fmla="*/ 5425627 w 7467600"/>
              <a:gd name="connsiteY263" fmla="*/ 2954192 h 6858000"/>
              <a:gd name="connsiteX264" fmla="*/ 5470770 w 7467600"/>
              <a:gd name="connsiteY264" fmla="*/ 3005435 h 6858000"/>
              <a:gd name="connsiteX265" fmla="*/ 5519779 w 7467600"/>
              <a:gd name="connsiteY265" fmla="*/ 4359223 h 6858000"/>
              <a:gd name="connsiteX266" fmla="*/ 5520293 w 7467600"/>
              <a:gd name="connsiteY266" fmla="*/ 4360602 h 6858000"/>
              <a:gd name="connsiteX267" fmla="*/ 5767221 w 7467600"/>
              <a:gd name="connsiteY267" fmla="*/ 4665564 h 6858000"/>
              <a:gd name="connsiteX268" fmla="*/ 6937169 w 7467600"/>
              <a:gd name="connsiteY268" fmla="*/ 4815941 h 6858000"/>
              <a:gd name="connsiteX269" fmla="*/ 6953922 w 7467600"/>
              <a:gd name="connsiteY269" fmla="*/ 4890068 h 6858000"/>
              <a:gd name="connsiteX270" fmla="*/ 6071359 w 7467600"/>
              <a:gd name="connsiteY270" fmla="*/ 4770770 h 6858000"/>
              <a:gd name="connsiteX271" fmla="*/ 6038839 w 7467600"/>
              <a:gd name="connsiteY271" fmla="*/ 4764474 h 6858000"/>
              <a:gd name="connsiteX272" fmla="*/ 6038706 w 7467600"/>
              <a:gd name="connsiteY272" fmla="*/ 4763847 h 6858000"/>
              <a:gd name="connsiteX273" fmla="*/ 6037784 w 7467600"/>
              <a:gd name="connsiteY273" fmla="*/ 4764270 h 6858000"/>
              <a:gd name="connsiteX274" fmla="*/ 6038839 w 7467600"/>
              <a:gd name="connsiteY274" fmla="*/ 4764474 h 6858000"/>
              <a:gd name="connsiteX275" fmla="*/ 6040338 w 7467600"/>
              <a:gd name="connsiteY275" fmla="*/ 4771418 h 6858000"/>
              <a:gd name="connsiteX276" fmla="*/ 6024488 w 7467600"/>
              <a:gd name="connsiteY276" fmla="*/ 4809903 h 6858000"/>
              <a:gd name="connsiteX277" fmla="*/ 5599771 w 7467600"/>
              <a:gd name="connsiteY277" fmla="*/ 5509652 h 6858000"/>
              <a:gd name="connsiteX278" fmla="*/ 5548843 w 7467600"/>
              <a:gd name="connsiteY278" fmla="*/ 5563845 h 6858000"/>
              <a:gd name="connsiteX279" fmla="*/ 5940952 w 7467600"/>
              <a:gd name="connsiteY279" fmla="*/ 6250028 h 6858000"/>
              <a:gd name="connsiteX280" fmla="*/ 6043441 w 7467600"/>
              <a:gd name="connsiteY280" fmla="*/ 6665847 h 6858000"/>
              <a:gd name="connsiteX281" fmla="*/ 6093432 w 7467600"/>
              <a:gd name="connsiteY281" fmla="*/ 6858000 h 6858000"/>
              <a:gd name="connsiteX282" fmla="*/ 6034344 w 7467600"/>
              <a:gd name="connsiteY282" fmla="*/ 6858000 h 6858000"/>
              <a:gd name="connsiteX283" fmla="*/ 6026679 w 7467600"/>
              <a:gd name="connsiteY283" fmla="*/ 6836959 h 6858000"/>
              <a:gd name="connsiteX284" fmla="*/ 5800441 w 7467600"/>
              <a:gd name="connsiteY284" fmla="*/ 6335286 h 6858000"/>
              <a:gd name="connsiteX285" fmla="*/ 5526562 w 7467600"/>
              <a:gd name="connsiteY285" fmla="*/ 5705388 h 6858000"/>
              <a:gd name="connsiteX286" fmla="*/ 5519640 w 7467600"/>
              <a:gd name="connsiteY286" fmla="*/ 5683774 h 6858000"/>
              <a:gd name="connsiteX287" fmla="*/ 5844559 w 7467600"/>
              <a:gd name="connsiteY287" fmla="*/ 6553349 h 6858000"/>
              <a:gd name="connsiteX288" fmla="*/ 5975994 w 7467600"/>
              <a:gd name="connsiteY288" fmla="*/ 6858000 h 6858000"/>
              <a:gd name="connsiteX289" fmla="*/ 5898547 w 7467600"/>
              <a:gd name="connsiteY289" fmla="*/ 6858000 h 6858000"/>
              <a:gd name="connsiteX290" fmla="*/ 5682041 w 7467600"/>
              <a:gd name="connsiteY290" fmla="*/ 6355860 h 6858000"/>
              <a:gd name="connsiteX291" fmla="*/ 5461758 w 7467600"/>
              <a:gd name="connsiteY291" fmla="*/ 5820220 h 6858000"/>
              <a:gd name="connsiteX292" fmla="*/ 5237282 w 7467600"/>
              <a:gd name="connsiteY292" fmla="*/ 6579086 h 6858000"/>
              <a:gd name="connsiteX293" fmla="*/ 5115009 w 7467600"/>
              <a:gd name="connsiteY293" fmla="*/ 6858000 h 6858000"/>
              <a:gd name="connsiteX294" fmla="*/ 5028074 w 7467600"/>
              <a:gd name="connsiteY294" fmla="*/ 6858000 h 6858000"/>
              <a:gd name="connsiteX295" fmla="*/ 5079508 w 7467600"/>
              <a:gd name="connsiteY295" fmla="*/ 6749074 h 6858000"/>
              <a:gd name="connsiteX296" fmla="*/ 5371846 w 7467600"/>
              <a:gd name="connsiteY296" fmla="*/ 5924413 h 6858000"/>
              <a:gd name="connsiteX297" fmla="*/ 5270512 w 7467600"/>
              <a:gd name="connsiteY297" fmla="*/ 6138975 h 6858000"/>
              <a:gd name="connsiteX298" fmla="*/ 5062409 w 7467600"/>
              <a:gd name="connsiteY298" fmla="*/ 6653544 h 6858000"/>
              <a:gd name="connsiteX299" fmla="*/ 5036628 w 7467600"/>
              <a:gd name="connsiteY299" fmla="*/ 6754247 h 6858000"/>
              <a:gd name="connsiteX300" fmla="*/ 5009112 w 7467600"/>
              <a:gd name="connsiteY300" fmla="*/ 6858000 h 6858000"/>
              <a:gd name="connsiteX301" fmla="*/ 4976679 w 7467600"/>
              <a:gd name="connsiteY301" fmla="*/ 6858000 h 6858000"/>
              <a:gd name="connsiteX302" fmla="*/ 5006537 w 7467600"/>
              <a:gd name="connsiteY302" fmla="*/ 6747068 h 6858000"/>
              <a:gd name="connsiteX303" fmla="*/ 5032723 w 7467600"/>
              <a:gd name="connsiteY303" fmla="*/ 6644957 h 6858000"/>
              <a:gd name="connsiteX304" fmla="*/ 5242949 w 7467600"/>
              <a:gd name="connsiteY304" fmla="*/ 6125175 h 6858000"/>
              <a:gd name="connsiteX305" fmla="*/ 5286321 w 7467600"/>
              <a:gd name="connsiteY305" fmla="*/ 6033555 h 6858000"/>
              <a:gd name="connsiteX306" fmla="*/ 5008210 w 7467600"/>
              <a:gd name="connsiteY306" fmla="*/ 6649194 h 6858000"/>
              <a:gd name="connsiteX307" fmla="*/ 4986321 w 7467600"/>
              <a:gd name="connsiteY307" fmla="*/ 6765687 h 6858000"/>
              <a:gd name="connsiteX308" fmla="*/ 4973474 w 7467600"/>
              <a:gd name="connsiteY308" fmla="*/ 6858000 h 6858000"/>
              <a:gd name="connsiteX309" fmla="*/ 4907178 w 7467600"/>
              <a:gd name="connsiteY309" fmla="*/ 6858000 h 6858000"/>
              <a:gd name="connsiteX310" fmla="*/ 4910810 w 7467600"/>
              <a:gd name="connsiteY310" fmla="*/ 6829660 h 6858000"/>
              <a:gd name="connsiteX311" fmla="*/ 4987461 w 7467600"/>
              <a:gd name="connsiteY311" fmla="*/ 6432994 h 6858000"/>
              <a:gd name="connsiteX312" fmla="*/ 5179262 w 7467600"/>
              <a:gd name="connsiteY312" fmla="*/ 6035044 h 6858000"/>
              <a:gd name="connsiteX313" fmla="*/ 4689678 w 7467600"/>
              <a:gd name="connsiteY313" fmla="*/ 6440241 h 6858000"/>
              <a:gd name="connsiteX314" fmla="*/ 4477543 w 7467600"/>
              <a:gd name="connsiteY314" fmla="*/ 6674836 h 6858000"/>
              <a:gd name="connsiteX315" fmla="*/ 4329957 w 7467600"/>
              <a:gd name="connsiteY315" fmla="*/ 6858000 h 6858000"/>
              <a:gd name="connsiteX316" fmla="*/ 4218595 w 7467600"/>
              <a:gd name="connsiteY316" fmla="*/ 6858000 h 6858000"/>
              <a:gd name="connsiteX317" fmla="*/ 4368888 w 7467600"/>
              <a:gd name="connsiteY317" fmla="*/ 6668412 h 6858000"/>
              <a:gd name="connsiteX318" fmla="*/ 4563091 w 7467600"/>
              <a:gd name="connsiteY318" fmla="*/ 6442508 h 6858000"/>
              <a:gd name="connsiteX319" fmla="*/ 5387324 w 7467600"/>
              <a:gd name="connsiteY319" fmla="*/ 5705830 h 6858000"/>
              <a:gd name="connsiteX320" fmla="*/ 5073620 w 7467600"/>
              <a:gd name="connsiteY320" fmla="*/ 5955437 h 6858000"/>
              <a:gd name="connsiteX321" fmla="*/ 4689789 w 7467600"/>
              <a:gd name="connsiteY321" fmla="*/ 6268382 h 6858000"/>
              <a:gd name="connsiteX322" fmla="*/ 4418722 w 7467600"/>
              <a:gd name="connsiteY322" fmla="*/ 6570886 h 6858000"/>
              <a:gd name="connsiteX323" fmla="*/ 4214944 w 7467600"/>
              <a:gd name="connsiteY323" fmla="*/ 6858000 h 6858000"/>
              <a:gd name="connsiteX324" fmla="*/ 4177898 w 7467600"/>
              <a:gd name="connsiteY324" fmla="*/ 6858000 h 6858000"/>
              <a:gd name="connsiteX325" fmla="*/ 4391597 w 7467600"/>
              <a:gd name="connsiteY325" fmla="*/ 6556370 h 6858000"/>
              <a:gd name="connsiteX326" fmla="*/ 4668889 w 7467600"/>
              <a:gd name="connsiteY326" fmla="*/ 6246399 h 6858000"/>
              <a:gd name="connsiteX327" fmla="*/ 5055427 w 7467600"/>
              <a:gd name="connsiteY327" fmla="*/ 5931476 h 6858000"/>
              <a:gd name="connsiteX328" fmla="*/ 5371814 w 7467600"/>
              <a:gd name="connsiteY328" fmla="*/ 5678975 h 6858000"/>
              <a:gd name="connsiteX329" fmla="*/ 4987918 w 7467600"/>
              <a:gd name="connsiteY329" fmla="*/ 5838701 h 6858000"/>
              <a:gd name="connsiteX330" fmla="*/ 4317146 w 7467600"/>
              <a:gd name="connsiteY330" fmla="*/ 6587716 h 6858000"/>
              <a:gd name="connsiteX331" fmla="*/ 4171627 w 7467600"/>
              <a:gd name="connsiteY331" fmla="*/ 6858000 h 6858000"/>
              <a:gd name="connsiteX332" fmla="*/ 4081585 w 7467600"/>
              <a:gd name="connsiteY332" fmla="*/ 6858000 h 6858000"/>
              <a:gd name="connsiteX333" fmla="*/ 4238603 w 7467600"/>
              <a:gd name="connsiteY333" fmla="*/ 6559341 h 6858000"/>
              <a:gd name="connsiteX334" fmla="*/ 4778333 w 7467600"/>
              <a:gd name="connsiteY334" fmla="*/ 5873626 h 6858000"/>
              <a:gd name="connsiteX335" fmla="*/ 5414185 w 7467600"/>
              <a:gd name="connsiteY335" fmla="*/ 5573882 h 6858000"/>
              <a:gd name="connsiteX336" fmla="*/ 5959648 w 7467600"/>
              <a:gd name="connsiteY336" fmla="*/ 4760797 h 6858000"/>
              <a:gd name="connsiteX337" fmla="*/ 5355019 w 7467600"/>
              <a:gd name="connsiteY337" fmla="*/ 4734672 h 6858000"/>
              <a:gd name="connsiteX338" fmla="*/ 5083565 w 7467600"/>
              <a:gd name="connsiteY338" fmla="*/ 5179121 h 6858000"/>
              <a:gd name="connsiteX339" fmla="*/ 4713577 w 7467600"/>
              <a:gd name="connsiteY339" fmla="*/ 5616803 h 6858000"/>
              <a:gd name="connsiteX340" fmla="*/ 3989559 w 7467600"/>
              <a:gd name="connsiteY340" fmla="*/ 6145945 h 6858000"/>
              <a:gd name="connsiteX341" fmla="*/ 3939824 w 7467600"/>
              <a:gd name="connsiteY341" fmla="*/ 6066900 h 6858000"/>
              <a:gd name="connsiteX342" fmla="*/ 4584537 w 7467600"/>
              <a:gd name="connsiteY342" fmla="*/ 5324826 h 6858000"/>
              <a:gd name="connsiteX343" fmla="*/ 5037105 w 7467600"/>
              <a:gd name="connsiteY343" fmla="*/ 5088765 h 6858000"/>
              <a:gd name="connsiteX344" fmla="*/ 5039930 w 7467600"/>
              <a:gd name="connsiteY344" fmla="*/ 5089585 h 6858000"/>
              <a:gd name="connsiteX345" fmla="*/ 5263764 w 7467600"/>
              <a:gd name="connsiteY345" fmla="*/ 4735525 h 6858000"/>
              <a:gd name="connsiteX346" fmla="*/ 4086300 w 7467600"/>
              <a:gd name="connsiteY346" fmla="*/ 4884599 h 6858000"/>
              <a:gd name="connsiteX347" fmla="*/ 4085485 w 7467600"/>
              <a:gd name="connsiteY347" fmla="*/ 4899070 h 6858000"/>
              <a:gd name="connsiteX348" fmla="*/ 3871915 w 7467600"/>
              <a:gd name="connsiteY348" fmla="*/ 5253645 h 6858000"/>
              <a:gd name="connsiteX349" fmla="*/ 3799374 w 7467600"/>
              <a:gd name="connsiteY349" fmla="*/ 5466127 h 6858000"/>
              <a:gd name="connsiteX350" fmla="*/ 3498850 w 7467600"/>
              <a:gd name="connsiteY350" fmla="*/ 6661888 h 6858000"/>
              <a:gd name="connsiteX351" fmla="*/ 3399216 w 7467600"/>
              <a:gd name="connsiteY351" fmla="*/ 6858000 h 6858000"/>
              <a:gd name="connsiteX352" fmla="*/ 3303688 w 7467600"/>
              <a:gd name="connsiteY352" fmla="*/ 6858000 h 6858000"/>
              <a:gd name="connsiteX353" fmla="*/ 3391774 w 7467600"/>
              <a:gd name="connsiteY353" fmla="*/ 6697181 h 6858000"/>
              <a:gd name="connsiteX354" fmla="*/ 3735540 w 7467600"/>
              <a:gd name="connsiteY354" fmla="*/ 5546923 h 6858000"/>
              <a:gd name="connsiteX355" fmla="*/ 3729438 w 7467600"/>
              <a:gd name="connsiteY355" fmla="*/ 5569058 h 6858000"/>
              <a:gd name="connsiteX356" fmla="*/ 3707782 w 7467600"/>
              <a:gd name="connsiteY356" fmla="*/ 5644908 h 6858000"/>
              <a:gd name="connsiteX357" fmla="*/ 3583827 w 7467600"/>
              <a:gd name="connsiteY357" fmla="*/ 6039215 h 6858000"/>
              <a:gd name="connsiteX358" fmla="*/ 3547861 w 7467600"/>
              <a:gd name="connsiteY358" fmla="*/ 6129609 h 6858000"/>
              <a:gd name="connsiteX359" fmla="*/ 3490905 w 7467600"/>
              <a:gd name="connsiteY359" fmla="*/ 6277660 h 6858000"/>
              <a:gd name="connsiteX360" fmla="*/ 3455859 w 7467600"/>
              <a:gd name="connsiteY360" fmla="*/ 6391301 h 6858000"/>
              <a:gd name="connsiteX361" fmla="*/ 3429112 w 7467600"/>
              <a:gd name="connsiteY361" fmla="*/ 6479469 h 6858000"/>
              <a:gd name="connsiteX362" fmla="*/ 3304862 w 7467600"/>
              <a:gd name="connsiteY362" fmla="*/ 6796476 h 6858000"/>
              <a:gd name="connsiteX363" fmla="*/ 3276071 w 7467600"/>
              <a:gd name="connsiteY363" fmla="*/ 6858000 h 6858000"/>
              <a:gd name="connsiteX364" fmla="*/ 3240805 w 7467600"/>
              <a:gd name="connsiteY364" fmla="*/ 6858000 h 6858000"/>
              <a:gd name="connsiteX365" fmla="*/ 3275917 w 7467600"/>
              <a:gd name="connsiteY365" fmla="*/ 6783192 h 6858000"/>
              <a:gd name="connsiteX366" fmla="*/ 3399358 w 7467600"/>
              <a:gd name="connsiteY366" fmla="*/ 6469011 h 6858000"/>
              <a:gd name="connsiteX367" fmla="*/ 3425650 w 7467600"/>
              <a:gd name="connsiteY367" fmla="*/ 6381333 h 6858000"/>
              <a:gd name="connsiteX368" fmla="*/ 3460661 w 7467600"/>
              <a:gd name="connsiteY368" fmla="*/ 6266763 h 6858000"/>
              <a:gd name="connsiteX369" fmla="*/ 3518021 w 7467600"/>
              <a:gd name="connsiteY369" fmla="*/ 6117298 h 6858000"/>
              <a:gd name="connsiteX370" fmla="*/ 3554035 w 7467600"/>
              <a:gd name="connsiteY370" fmla="*/ 6027832 h 6858000"/>
              <a:gd name="connsiteX371" fmla="*/ 3677174 w 7467600"/>
              <a:gd name="connsiteY371" fmla="*/ 5636351 h 6858000"/>
              <a:gd name="connsiteX372" fmla="*/ 3698819 w 7467600"/>
              <a:gd name="connsiteY372" fmla="*/ 5560503 h 6858000"/>
              <a:gd name="connsiteX373" fmla="*/ 3702094 w 7467600"/>
              <a:gd name="connsiteY373" fmla="*/ 5549194 h 6858000"/>
              <a:gd name="connsiteX374" fmla="*/ 3398355 w 7467600"/>
              <a:gd name="connsiteY374" fmla="*/ 6094603 h 6858000"/>
              <a:gd name="connsiteX375" fmla="*/ 3193941 w 7467600"/>
              <a:gd name="connsiteY375" fmla="*/ 6798775 h 6858000"/>
              <a:gd name="connsiteX376" fmla="*/ 3184140 w 7467600"/>
              <a:gd name="connsiteY376" fmla="*/ 6858000 h 6858000"/>
              <a:gd name="connsiteX377" fmla="*/ 3099978 w 7467600"/>
              <a:gd name="connsiteY377" fmla="*/ 6858000 h 6858000"/>
              <a:gd name="connsiteX378" fmla="*/ 3101556 w 7467600"/>
              <a:gd name="connsiteY378" fmla="*/ 6843337 h 6858000"/>
              <a:gd name="connsiteX379" fmla="*/ 3370162 w 7467600"/>
              <a:gd name="connsiteY379" fmla="*/ 5785550 h 6858000"/>
              <a:gd name="connsiteX380" fmla="*/ 3746477 w 7467600"/>
              <a:gd name="connsiteY380" fmla="*/ 5377889 h 6858000"/>
              <a:gd name="connsiteX381" fmla="*/ 3863399 w 7467600"/>
              <a:gd name="connsiteY381" fmla="*/ 5087257 h 6858000"/>
              <a:gd name="connsiteX382" fmla="*/ 3968712 w 7467600"/>
              <a:gd name="connsiteY382" fmla="*/ 4913989 h 6858000"/>
              <a:gd name="connsiteX383" fmla="*/ 2792390 w 7467600"/>
              <a:gd name="connsiteY383" fmla="*/ 5382974 h 6858000"/>
              <a:gd name="connsiteX384" fmla="*/ 2714982 w 7467600"/>
              <a:gd name="connsiteY384" fmla="*/ 5427051 h 6858000"/>
              <a:gd name="connsiteX385" fmla="*/ 2813361 w 7467600"/>
              <a:gd name="connsiteY385" fmla="*/ 6023912 h 6858000"/>
              <a:gd name="connsiteX386" fmla="*/ 2688430 w 7467600"/>
              <a:gd name="connsiteY386" fmla="*/ 6801564 h 6858000"/>
              <a:gd name="connsiteX387" fmla="*/ 2629626 w 7467600"/>
              <a:gd name="connsiteY387" fmla="*/ 6763394 h 6858000"/>
              <a:gd name="connsiteX388" fmla="*/ 2565328 w 7467600"/>
              <a:gd name="connsiteY388" fmla="*/ 5516399 h 6858000"/>
              <a:gd name="connsiteX389" fmla="*/ 1922999 w 7467600"/>
              <a:gd name="connsiteY389" fmla="*/ 5980343 h 6858000"/>
              <a:gd name="connsiteX390" fmla="*/ 1950261 w 7467600"/>
              <a:gd name="connsiteY390" fmla="*/ 6405858 h 6858000"/>
              <a:gd name="connsiteX391" fmla="*/ 2365554 w 7467600"/>
              <a:gd name="connsiteY391" fmla="*/ 6759107 h 6858000"/>
              <a:gd name="connsiteX392" fmla="*/ 2424142 w 7467600"/>
              <a:gd name="connsiteY392" fmla="*/ 6858000 h 6858000"/>
              <a:gd name="connsiteX393" fmla="*/ 2395994 w 7467600"/>
              <a:gd name="connsiteY393" fmla="*/ 6858000 h 6858000"/>
              <a:gd name="connsiteX394" fmla="*/ 2392863 w 7467600"/>
              <a:gd name="connsiteY394" fmla="*/ 6852964 h 6858000"/>
              <a:gd name="connsiteX395" fmla="*/ 2017589 w 7467600"/>
              <a:gd name="connsiteY395" fmla="*/ 6493982 h 6858000"/>
              <a:gd name="connsiteX396" fmla="*/ 2147336 w 7467600"/>
              <a:gd name="connsiteY396" fmla="*/ 6594052 h 6858000"/>
              <a:gd name="connsiteX397" fmla="*/ 2207047 w 7467600"/>
              <a:gd name="connsiteY397" fmla="*/ 6654540 h 6858000"/>
              <a:gd name="connsiteX398" fmla="*/ 2299106 w 7467600"/>
              <a:gd name="connsiteY398" fmla="*/ 6778931 h 6858000"/>
              <a:gd name="connsiteX399" fmla="*/ 2314430 w 7467600"/>
              <a:gd name="connsiteY399" fmla="*/ 6801144 h 6858000"/>
              <a:gd name="connsiteX400" fmla="*/ 2352406 w 7467600"/>
              <a:gd name="connsiteY400" fmla="*/ 6858000 h 6858000"/>
              <a:gd name="connsiteX401" fmla="*/ 2314492 w 7467600"/>
              <a:gd name="connsiteY401" fmla="*/ 6858000 h 6858000"/>
              <a:gd name="connsiteX402" fmla="*/ 2288095 w 7467600"/>
              <a:gd name="connsiteY402" fmla="*/ 6818030 h 6858000"/>
              <a:gd name="connsiteX403" fmla="*/ 2272768 w 7467600"/>
              <a:gd name="connsiteY403" fmla="*/ 6795822 h 6858000"/>
              <a:gd name="connsiteX404" fmla="*/ 2182715 w 7467600"/>
              <a:gd name="connsiteY404" fmla="*/ 6675071 h 6858000"/>
              <a:gd name="connsiteX405" fmla="*/ 2032061 w 7467600"/>
              <a:gd name="connsiteY405" fmla="*/ 6541380 h 6858000"/>
              <a:gd name="connsiteX406" fmla="*/ 2257220 w 7467600"/>
              <a:gd name="connsiteY406" fmla="*/ 6826257 h 6858000"/>
              <a:gd name="connsiteX407" fmla="*/ 2281324 w 7467600"/>
              <a:gd name="connsiteY407" fmla="*/ 6858000 h 6858000"/>
              <a:gd name="connsiteX408" fmla="*/ 2242860 w 7467600"/>
              <a:gd name="connsiteY408" fmla="*/ 6858000 h 6858000"/>
              <a:gd name="connsiteX409" fmla="*/ 2232818 w 7467600"/>
              <a:gd name="connsiteY409" fmla="*/ 6844926 h 6858000"/>
              <a:gd name="connsiteX410" fmla="*/ 1990172 w 7467600"/>
              <a:gd name="connsiteY410" fmla="*/ 6542121 h 6858000"/>
              <a:gd name="connsiteX411" fmla="*/ 2124090 w 7467600"/>
              <a:gd name="connsiteY411" fmla="*/ 6761017 h 6858000"/>
              <a:gd name="connsiteX412" fmla="*/ 2200380 w 7467600"/>
              <a:gd name="connsiteY412" fmla="*/ 6858000 h 6858000"/>
              <a:gd name="connsiteX413" fmla="*/ 2147507 w 7467600"/>
              <a:gd name="connsiteY413" fmla="*/ 6858000 h 6858000"/>
              <a:gd name="connsiteX414" fmla="*/ 2070668 w 7467600"/>
              <a:gd name="connsiteY414" fmla="*/ 6761520 h 6858000"/>
              <a:gd name="connsiteX415" fmla="*/ 1975142 w 7467600"/>
              <a:gd name="connsiteY415" fmla="*/ 6585570 h 6858000"/>
              <a:gd name="connsiteX416" fmla="*/ 2050035 w 7467600"/>
              <a:gd name="connsiteY416" fmla="*/ 6813345 h 6858000"/>
              <a:gd name="connsiteX417" fmla="*/ 2063025 w 7467600"/>
              <a:gd name="connsiteY417" fmla="*/ 6858000 h 6858000"/>
              <a:gd name="connsiteX418" fmla="*/ 2021675 w 7467600"/>
              <a:gd name="connsiteY418" fmla="*/ 6858000 h 6858000"/>
              <a:gd name="connsiteX419" fmla="*/ 2019308 w 7467600"/>
              <a:gd name="connsiteY419" fmla="*/ 6847118 h 6858000"/>
              <a:gd name="connsiteX420" fmla="*/ 1938835 w 7467600"/>
              <a:gd name="connsiteY420" fmla="*/ 6551160 h 6858000"/>
              <a:gd name="connsiteX421" fmla="*/ 1953230 w 7467600"/>
              <a:gd name="connsiteY421" fmla="*/ 6759699 h 6858000"/>
              <a:gd name="connsiteX422" fmla="*/ 1956763 w 7467600"/>
              <a:gd name="connsiteY422" fmla="*/ 6778191 h 6858000"/>
              <a:gd name="connsiteX423" fmla="*/ 1967925 w 7467600"/>
              <a:gd name="connsiteY423" fmla="*/ 6858000 h 6858000"/>
              <a:gd name="connsiteX424" fmla="*/ 1936622 w 7467600"/>
              <a:gd name="connsiteY424" fmla="*/ 6858000 h 6858000"/>
              <a:gd name="connsiteX425" fmla="*/ 1926261 w 7467600"/>
              <a:gd name="connsiteY425" fmla="*/ 6784064 h 6858000"/>
              <a:gd name="connsiteX426" fmla="*/ 1922724 w 7467600"/>
              <a:gd name="connsiteY426" fmla="*/ 6765577 h 6858000"/>
              <a:gd name="connsiteX427" fmla="*/ 1904650 w 7467600"/>
              <a:gd name="connsiteY427" fmla="*/ 6639616 h 6858000"/>
              <a:gd name="connsiteX428" fmla="*/ 1885273 w 7467600"/>
              <a:gd name="connsiteY428" fmla="*/ 6858000 h 6858000"/>
              <a:gd name="connsiteX429" fmla="*/ 1854363 w 7467600"/>
              <a:gd name="connsiteY429" fmla="*/ 6858000 h 6858000"/>
              <a:gd name="connsiteX430" fmla="*/ 1880391 w 7467600"/>
              <a:gd name="connsiteY430" fmla="*/ 6603796 h 6858000"/>
              <a:gd name="connsiteX431" fmla="*/ 1818273 w 7467600"/>
              <a:gd name="connsiteY431" fmla="*/ 6715729 h 6858000"/>
              <a:gd name="connsiteX432" fmla="*/ 1794691 w 7467600"/>
              <a:gd name="connsiteY432" fmla="*/ 6843239 h 6858000"/>
              <a:gd name="connsiteX433" fmla="*/ 1794914 w 7467600"/>
              <a:gd name="connsiteY433" fmla="*/ 6858000 h 6858000"/>
              <a:gd name="connsiteX434" fmla="*/ 1746128 w 7467600"/>
              <a:gd name="connsiteY434" fmla="*/ 6858000 h 6858000"/>
              <a:gd name="connsiteX435" fmla="*/ 1753934 w 7467600"/>
              <a:gd name="connsiteY435" fmla="*/ 6724796 h 6858000"/>
              <a:gd name="connsiteX436" fmla="*/ 1792053 w 7467600"/>
              <a:gd name="connsiteY436" fmla="*/ 6572396 h 6858000"/>
              <a:gd name="connsiteX437" fmla="*/ 1862248 w 7467600"/>
              <a:gd name="connsiteY437" fmla="*/ 6266397 h 6858000"/>
              <a:gd name="connsiteX438" fmla="*/ 1862250 w 7467600"/>
              <a:gd name="connsiteY438" fmla="*/ 6033531 h 6858000"/>
              <a:gd name="connsiteX439" fmla="*/ 1211999 w 7467600"/>
              <a:gd name="connsiteY439" fmla="*/ 6683610 h 6858000"/>
              <a:gd name="connsiteX440" fmla="*/ 1213266 w 7467600"/>
              <a:gd name="connsiteY440" fmla="*/ 6691947 h 6858000"/>
              <a:gd name="connsiteX441" fmla="*/ 1203370 w 7467600"/>
              <a:gd name="connsiteY441" fmla="*/ 6850676 h 6858000"/>
              <a:gd name="connsiteX442" fmla="*/ 1203671 w 7467600"/>
              <a:gd name="connsiteY442" fmla="*/ 6858000 h 6858000"/>
              <a:gd name="connsiteX443" fmla="*/ 1143180 w 7467600"/>
              <a:gd name="connsiteY443" fmla="*/ 6858000 h 6858000"/>
              <a:gd name="connsiteX444" fmla="*/ 1142176 w 7467600"/>
              <a:gd name="connsiteY444" fmla="*/ 6766045 h 6858000"/>
              <a:gd name="connsiteX445" fmla="*/ 1067484 w 7467600"/>
              <a:gd name="connsiteY445" fmla="*/ 6858000 h 6858000"/>
              <a:gd name="connsiteX446" fmla="*/ 953928 w 7467600"/>
              <a:gd name="connsiteY446" fmla="*/ 6858000 h 6858000"/>
              <a:gd name="connsiteX447" fmla="*/ 959715 w 7467600"/>
              <a:gd name="connsiteY447" fmla="*/ 6850185 h 6858000"/>
              <a:gd name="connsiteX448" fmla="*/ 1483788 w 7467600"/>
              <a:gd name="connsiteY448" fmla="*/ 6259174 h 6858000"/>
              <a:gd name="connsiteX449" fmla="*/ 1100671 w 7467600"/>
              <a:gd name="connsiteY449" fmla="*/ 6252137 h 6858000"/>
              <a:gd name="connsiteX450" fmla="*/ 1090144 w 7467600"/>
              <a:gd name="connsiteY450" fmla="*/ 6256748 h 6858000"/>
              <a:gd name="connsiteX451" fmla="*/ 1095872 w 7467600"/>
              <a:gd name="connsiteY451" fmla="*/ 6271892 h 6858000"/>
              <a:gd name="connsiteX452" fmla="*/ 262785 w 7467600"/>
              <a:gd name="connsiteY452" fmla="*/ 6845450 h 6858000"/>
              <a:gd name="connsiteX453" fmla="*/ 209968 w 7467600"/>
              <a:gd name="connsiteY453" fmla="*/ 6770713 h 6858000"/>
              <a:gd name="connsiteX454" fmla="*/ 873460 w 7467600"/>
              <a:gd name="connsiteY454" fmla="*/ 6253768 h 6858000"/>
              <a:gd name="connsiteX455" fmla="*/ 192686 w 7467600"/>
              <a:gd name="connsiteY455" fmla="*/ 5849257 h 6858000"/>
              <a:gd name="connsiteX456" fmla="*/ 4696 w 7467600"/>
              <a:gd name="connsiteY456" fmla="*/ 5697668 h 6858000"/>
              <a:gd name="connsiteX457" fmla="*/ 0 w 7467600"/>
              <a:gd name="connsiteY457" fmla="*/ 5689984 h 6858000"/>
              <a:gd name="connsiteX458" fmla="*/ 0 w 7467600"/>
              <a:gd name="connsiteY458" fmla="*/ 5513472 h 6858000"/>
              <a:gd name="connsiteX459" fmla="*/ 174101 w 7467600"/>
              <a:gd name="connsiteY459" fmla="*/ 5620277 h 6858000"/>
              <a:gd name="connsiteX460" fmla="*/ 891800 w 7467600"/>
              <a:gd name="connsiteY460" fmla="*/ 6036935 h 6858000"/>
              <a:gd name="connsiteX461" fmla="*/ 1072219 w 7467600"/>
              <a:gd name="connsiteY461" fmla="*/ 6169443 h 6858000"/>
              <a:gd name="connsiteX462" fmla="*/ 1074117 w 7467600"/>
              <a:gd name="connsiteY462" fmla="*/ 6170301 h 6858000"/>
              <a:gd name="connsiteX463" fmla="*/ 1083114 w 7467600"/>
              <a:gd name="connsiteY463" fmla="*/ 6174131 h 6858000"/>
              <a:gd name="connsiteX464" fmla="*/ 1543010 w 7467600"/>
              <a:gd name="connsiteY464" fmla="*/ 6191140 h 6858000"/>
              <a:gd name="connsiteX465" fmla="*/ 1551080 w 7467600"/>
              <a:gd name="connsiteY465" fmla="*/ 6195006 h 6858000"/>
              <a:gd name="connsiteX466" fmla="*/ 2345443 w 7467600"/>
              <a:gd name="connsiteY466" fmla="*/ 5549882 h 6858000"/>
              <a:gd name="connsiteX467" fmla="*/ 1721499 w 7467600"/>
              <a:gd name="connsiteY467" fmla="*/ 5599969 h 6858000"/>
              <a:gd name="connsiteX468" fmla="*/ 767716 w 7467600"/>
              <a:gd name="connsiteY468" fmla="*/ 5472768 h 6858000"/>
              <a:gd name="connsiteX469" fmla="*/ 722147 w 7467600"/>
              <a:gd name="connsiteY469" fmla="*/ 5393091 h 6858000"/>
              <a:gd name="connsiteX470" fmla="*/ 1485552 w 7467600"/>
              <a:gd name="connsiteY470" fmla="*/ 5313202 h 6858000"/>
              <a:gd name="connsiteX471" fmla="*/ 2143004 w 7467600"/>
              <a:gd name="connsiteY471" fmla="*/ 5402420 h 6858000"/>
              <a:gd name="connsiteX472" fmla="*/ 1933391 w 7467600"/>
              <a:gd name="connsiteY472" fmla="*/ 5156971 h 6858000"/>
              <a:gd name="connsiteX473" fmla="*/ 1827118 w 7467600"/>
              <a:gd name="connsiteY473" fmla="*/ 4968410 h 6858000"/>
              <a:gd name="connsiteX474" fmla="*/ 1837349 w 7467600"/>
              <a:gd name="connsiteY474" fmla="*/ 4956357 h 6858000"/>
              <a:gd name="connsiteX475" fmla="*/ 2162835 w 7467600"/>
              <a:gd name="connsiteY475" fmla="*/ 5187853 h 6858000"/>
              <a:gd name="connsiteX476" fmla="*/ 2257167 w 7467600"/>
              <a:gd name="connsiteY476" fmla="*/ 5462123 h 6858000"/>
              <a:gd name="connsiteX477" fmla="*/ 2261598 w 7467600"/>
              <a:gd name="connsiteY477" fmla="*/ 5467998 h 6858000"/>
              <a:gd name="connsiteX478" fmla="*/ 2437177 w 7467600"/>
              <a:gd name="connsiteY478" fmla="*/ 5479608 h 6858000"/>
              <a:gd name="connsiteX479" fmla="*/ 2445247 w 7467600"/>
              <a:gd name="connsiteY479" fmla="*/ 5483476 h 6858000"/>
              <a:gd name="connsiteX480" fmla="*/ 2743626 w 7467600"/>
              <a:gd name="connsiteY480" fmla="*/ 5304819 h 6858000"/>
              <a:gd name="connsiteX481" fmla="*/ 3048102 w 7467600"/>
              <a:gd name="connsiteY481" fmla="*/ 5150595 h 6858000"/>
              <a:gd name="connsiteX482" fmla="*/ 1799414 w 7467600"/>
              <a:gd name="connsiteY482" fmla="*/ 4694732 h 6858000"/>
              <a:gd name="connsiteX483" fmla="*/ 1771735 w 7467600"/>
              <a:gd name="connsiteY483" fmla="*/ 4619929 h 6858000"/>
              <a:gd name="connsiteX484" fmla="*/ 3104273 w 7467600"/>
              <a:gd name="connsiteY484" fmla="*/ 5076159 h 6858000"/>
              <a:gd name="connsiteX485" fmla="*/ 3113245 w 7467600"/>
              <a:gd name="connsiteY485" fmla="*/ 5090705 h 6858000"/>
              <a:gd name="connsiteX486" fmla="*/ 3126294 w 7467600"/>
              <a:gd name="connsiteY486" fmla="*/ 5114400 h 6858000"/>
              <a:gd name="connsiteX487" fmla="*/ 3937433 w 7467600"/>
              <a:gd name="connsiteY487" fmla="*/ 4830473 h 6858000"/>
              <a:gd name="connsiteX488" fmla="*/ 3590475 w 7467600"/>
              <a:gd name="connsiteY488" fmla="*/ 4597974 h 6858000"/>
              <a:gd name="connsiteX489" fmla="*/ 3100264 w 7467600"/>
              <a:gd name="connsiteY489" fmla="*/ 4579845 h 6858000"/>
              <a:gd name="connsiteX490" fmla="*/ 2183576 w 7467600"/>
              <a:gd name="connsiteY490" fmla="*/ 4227150 h 6858000"/>
              <a:gd name="connsiteX491" fmla="*/ 2151029 w 7467600"/>
              <a:gd name="connsiteY491" fmla="*/ 4146947 h 6858000"/>
              <a:gd name="connsiteX492" fmla="*/ 3563434 w 7467600"/>
              <a:gd name="connsiteY492" fmla="*/ 4469115 h 6858000"/>
              <a:gd name="connsiteX493" fmla="*/ 3177952 w 7467600"/>
              <a:gd name="connsiteY493" fmla="*/ 3657386 h 6858000"/>
              <a:gd name="connsiteX494" fmla="*/ 3189263 w 7467600"/>
              <a:gd name="connsiteY494" fmla="*/ 3625726 h 6858000"/>
              <a:gd name="connsiteX495" fmla="*/ 3560912 w 7467600"/>
              <a:gd name="connsiteY495" fmla="*/ 4079863 h 6858000"/>
              <a:gd name="connsiteX496" fmla="*/ 3626636 w 7467600"/>
              <a:gd name="connsiteY496" fmla="*/ 4512230 h 6858000"/>
              <a:gd name="connsiteX497" fmla="*/ 3653088 w 7467600"/>
              <a:gd name="connsiteY497" fmla="*/ 4521417 h 6858000"/>
              <a:gd name="connsiteX498" fmla="*/ 3988128 w 7467600"/>
              <a:gd name="connsiteY498" fmla="*/ 4817267 h 6858000"/>
              <a:gd name="connsiteX499" fmla="*/ 4830582 w 7467600"/>
              <a:gd name="connsiteY499" fmla="*/ 4676000 h 6858000"/>
              <a:gd name="connsiteX500" fmla="*/ 4830100 w 7467600"/>
              <a:gd name="connsiteY500" fmla="*/ 4675554 h 6858000"/>
              <a:gd name="connsiteX501" fmla="*/ 4036318 w 7467600"/>
              <a:gd name="connsiteY501" fmla="*/ 4147013 h 6858000"/>
              <a:gd name="connsiteX502" fmla="*/ 3432098 w 7467600"/>
              <a:gd name="connsiteY502" fmla="*/ 3537312 h 6858000"/>
              <a:gd name="connsiteX503" fmla="*/ 3446761 w 7467600"/>
              <a:gd name="connsiteY503" fmla="*/ 3461278 h 6858000"/>
              <a:gd name="connsiteX504" fmla="*/ 4419733 w 7467600"/>
              <a:gd name="connsiteY504" fmla="*/ 3963555 h 6858000"/>
              <a:gd name="connsiteX505" fmla="*/ 4781371 w 7467600"/>
              <a:gd name="connsiteY505" fmla="*/ 4458604 h 6858000"/>
              <a:gd name="connsiteX506" fmla="*/ 4780440 w 7467600"/>
              <a:gd name="connsiteY506" fmla="*/ 4470290 h 6858000"/>
              <a:gd name="connsiteX507" fmla="*/ 4898954 w 7467600"/>
              <a:gd name="connsiteY507" fmla="*/ 4662092 h 6858000"/>
              <a:gd name="connsiteX508" fmla="*/ 4900699 w 7467600"/>
              <a:gd name="connsiteY508" fmla="*/ 4670867 h 6858000"/>
              <a:gd name="connsiteX509" fmla="*/ 5714511 w 7467600"/>
              <a:gd name="connsiteY509" fmla="*/ 4663483 h 6858000"/>
              <a:gd name="connsiteX510" fmla="*/ 5464793 w 7467600"/>
              <a:gd name="connsiteY510" fmla="*/ 4393556 h 6858000"/>
              <a:gd name="connsiteX511" fmla="*/ 5461897 w 7467600"/>
              <a:gd name="connsiteY511" fmla="*/ 4390879 h 6858000"/>
              <a:gd name="connsiteX512" fmla="*/ 4294126 w 7467600"/>
              <a:gd name="connsiteY512" fmla="*/ 3303048 h 6858000"/>
              <a:gd name="connsiteX513" fmla="*/ 4305321 w 7467600"/>
              <a:gd name="connsiteY513" fmla="*/ 3256953 h 6858000"/>
              <a:gd name="connsiteX514" fmla="*/ 4949299 w 7467600"/>
              <a:gd name="connsiteY514" fmla="*/ 3766336 h 6858000"/>
              <a:gd name="connsiteX515" fmla="*/ 5291452 w 7467600"/>
              <a:gd name="connsiteY515" fmla="*/ 4076801 h 6858000"/>
              <a:gd name="connsiteX516" fmla="*/ 5434998 w 7467600"/>
              <a:gd name="connsiteY516" fmla="*/ 4254100 h 6858000"/>
              <a:gd name="connsiteX517" fmla="*/ 5351015 w 7467600"/>
              <a:gd name="connsiteY517" fmla="*/ 3760989 h 6858000"/>
              <a:gd name="connsiteX518" fmla="*/ 5413780 w 7467600"/>
              <a:gd name="connsiteY518" fmla="*/ 2966265 h 6858000"/>
              <a:gd name="connsiteX519" fmla="*/ 5425627 w 7467600"/>
              <a:gd name="connsiteY519" fmla="*/ 2954192 h 6858000"/>
              <a:gd name="connsiteX520" fmla="*/ 6604735 w 7467600"/>
              <a:gd name="connsiteY520" fmla="*/ 2041381 h 6858000"/>
              <a:gd name="connsiteX521" fmla="*/ 7204487 w 7467600"/>
              <a:gd name="connsiteY521" fmla="*/ 2742112 h 6858000"/>
              <a:gd name="connsiteX522" fmla="*/ 7131592 w 7467600"/>
              <a:gd name="connsiteY522" fmla="*/ 2672096 h 6858000"/>
              <a:gd name="connsiteX523" fmla="*/ 6996344 w 7467600"/>
              <a:gd name="connsiteY523" fmla="*/ 2518310 h 6858000"/>
              <a:gd name="connsiteX524" fmla="*/ 6735495 w 7467600"/>
              <a:gd name="connsiteY524" fmla="*/ 2196890 h 6858000"/>
              <a:gd name="connsiteX525" fmla="*/ 6721901 w 7467600"/>
              <a:gd name="connsiteY525" fmla="*/ 2179274 h 6858000"/>
              <a:gd name="connsiteX526" fmla="*/ 6604735 w 7467600"/>
              <a:gd name="connsiteY526" fmla="*/ 2041381 h 6858000"/>
              <a:gd name="connsiteX527" fmla="*/ 6591670 w 7467600"/>
              <a:gd name="connsiteY527" fmla="*/ 1988277 h 6858000"/>
              <a:gd name="connsiteX528" fmla="*/ 6747349 w 7467600"/>
              <a:gd name="connsiteY528" fmla="*/ 2160069 h 6858000"/>
              <a:gd name="connsiteX529" fmla="*/ 6760943 w 7467600"/>
              <a:gd name="connsiteY529" fmla="*/ 2177686 h 6858000"/>
              <a:gd name="connsiteX530" fmla="*/ 7021065 w 7467600"/>
              <a:gd name="connsiteY530" fmla="*/ 2498102 h 6858000"/>
              <a:gd name="connsiteX531" fmla="*/ 7155223 w 7467600"/>
              <a:gd name="connsiteY531" fmla="*/ 2650386 h 6858000"/>
              <a:gd name="connsiteX532" fmla="*/ 7203167 w 7467600"/>
              <a:gd name="connsiteY532" fmla="*/ 2697288 h 6858000"/>
              <a:gd name="connsiteX533" fmla="*/ 6937703 w 7467600"/>
              <a:gd name="connsiteY533" fmla="*/ 2321981 h 6858000"/>
              <a:gd name="connsiteX534" fmla="*/ 6591670 w 7467600"/>
              <a:gd name="connsiteY534" fmla="*/ 1988277 h 6858000"/>
              <a:gd name="connsiteX535" fmla="*/ 5798671 w 7467600"/>
              <a:gd name="connsiteY535" fmla="*/ 1981601 h 6858000"/>
              <a:gd name="connsiteX536" fmla="*/ 5754709 w 7467600"/>
              <a:gd name="connsiteY536" fmla="*/ 2071454 h 6858000"/>
              <a:gd name="connsiteX537" fmla="*/ 5763044 w 7467600"/>
              <a:gd name="connsiteY537" fmla="*/ 2842206 h 6858000"/>
              <a:gd name="connsiteX538" fmla="*/ 5764974 w 7467600"/>
              <a:gd name="connsiteY538" fmla="*/ 2799609 h 6858000"/>
              <a:gd name="connsiteX539" fmla="*/ 5767665 w 7467600"/>
              <a:gd name="connsiteY539" fmla="*/ 2666409 h 6858000"/>
              <a:gd name="connsiteX540" fmla="*/ 5763055 w 7467600"/>
              <a:gd name="connsiteY540" fmla="*/ 2579705 h 6858000"/>
              <a:gd name="connsiteX541" fmla="*/ 5758079 w 7467600"/>
              <a:gd name="connsiteY541" fmla="*/ 2492508 h 6858000"/>
              <a:gd name="connsiteX542" fmla="*/ 5779325 w 7467600"/>
              <a:gd name="connsiteY542" fmla="*/ 2197069 h 6858000"/>
              <a:gd name="connsiteX543" fmla="*/ 5798671 w 7467600"/>
              <a:gd name="connsiteY543" fmla="*/ 1981601 h 6858000"/>
              <a:gd name="connsiteX544" fmla="*/ 5829202 w 7467600"/>
              <a:gd name="connsiteY544" fmla="*/ 1971679 h 6858000"/>
              <a:gd name="connsiteX545" fmla="*/ 5809558 w 7467600"/>
              <a:gd name="connsiteY545" fmla="*/ 2198043 h 6858000"/>
              <a:gd name="connsiteX546" fmla="*/ 5788653 w 7467600"/>
              <a:gd name="connsiteY546" fmla="*/ 2489430 h 6858000"/>
              <a:gd name="connsiteX547" fmla="*/ 5793439 w 7467600"/>
              <a:gd name="connsiteY547" fmla="*/ 2575235 h 6858000"/>
              <a:gd name="connsiteX548" fmla="*/ 5796837 w 7467600"/>
              <a:gd name="connsiteY548" fmla="*/ 2637633 h 6858000"/>
              <a:gd name="connsiteX549" fmla="*/ 5818614 w 7467600"/>
              <a:gd name="connsiteY549" fmla="*/ 2473055 h 6858000"/>
              <a:gd name="connsiteX550" fmla="*/ 5829202 w 7467600"/>
              <a:gd name="connsiteY550" fmla="*/ 1971679 h 6858000"/>
              <a:gd name="connsiteX551" fmla="*/ 5911389 w 7467600"/>
              <a:gd name="connsiteY551" fmla="*/ 1898371 h 6858000"/>
              <a:gd name="connsiteX552" fmla="*/ 6237627 w 7467600"/>
              <a:gd name="connsiteY552" fmla="*/ 2231921 h 6858000"/>
              <a:gd name="connsiteX553" fmla="*/ 5911389 w 7467600"/>
              <a:gd name="connsiteY553" fmla="*/ 1898371 h 6858000"/>
              <a:gd name="connsiteX554" fmla="*/ 6944437 w 7467600"/>
              <a:gd name="connsiteY554" fmla="*/ 1575402 h 6858000"/>
              <a:gd name="connsiteX555" fmla="*/ 6304730 w 7467600"/>
              <a:gd name="connsiteY555" fmla="*/ 1766654 h 6858000"/>
              <a:gd name="connsiteX556" fmla="*/ 6944437 w 7467600"/>
              <a:gd name="connsiteY556" fmla="*/ 1575402 h 6858000"/>
              <a:gd name="connsiteX557" fmla="*/ 7019523 w 7467600"/>
              <a:gd name="connsiteY557" fmla="*/ 1519450 h 6858000"/>
              <a:gd name="connsiteX558" fmla="*/ 6298091 w 7467600"/>
              <a:gd name="connsiteY558" fmla="*/ 1737122 h 6858000"/>
              <a:gd name="connsiteX559" fmla="*/ 7019523 w 7467600"/>
              <a:gd name="connsiteY559" fmla="*/ 1519450 h 6858000"/>
              <a:gd name="connsiteX560" fmla="*/ 2399523 w 7467600"/>
              <a:gd name="connsiteY560" fmla="*/ 1428234 h 6858000"/>
              <a:gd name="connsiteX561" fmla="*/ 2224982 w 7467600"/>
              <a:gd name="connsiteY561" fmla="*/ 1826201 h 6858000"/>
              <a:gd name="connsiteX562" fmla="*/ 2096099 w 7467600"/>
              <a:gd name="connsiteY562" fmla="*/ 2345900 h 6858000"/>
              <a:gd name="connsiteX563" fmla="*/ 2283317 w 7467600"/>
              <a:gd name="connsiteY563" fmla="*/ 1796925 h 6858000"/>
              <a:gd name="connsiteX564" fmla="*/ 2399523 w 7467600"/>
              <a:gd name="connsiteY564" fmla="*/ 1428234 h 6858000"/>
              <a:gd name="connsiteX565" fmla="*/ 2448558 w 7467600"/>
              <a:gd name="connsiteY565" fmla="*/ 1373435 h 6858000"/>
              <a:gd name="connsiteX566" fmla="*/ 2312521 w 7467600"/>
              <a:gd name="connsiteY566" fmla="*/ 1806140 h 6858000"/>
              <a:gd name="connsiteX567" fmla="*/ 2127533 w 7467600"/>
              <a:gd name="connsiteY567" fmla="*/ 2348380 h 6858000"/>
              <a:gd name="connsiteX568" fmla="*/ 2358080 w 7467600"/>
              <a:gd name="connsiteY568" fmla="*/ 1866134 h 6858000"/>
              <a:gd name="connsiteX569" fmla="*/ 2407436 w 7467600"/>
              <a:gd name="connsiteY569" fmla="*/ 1651070 h 6858000"/>
              <a:gd name="connsiteX570" fmla="*/ 2448558 w 7467600"/>
              <a:gd name="connsiteY570" fmla="*/ 1373435 h 6858000"/>
              <a:gd name="connsiteX571" fmla="*/ 278707 w 7467600"/>
              <a:gd name="connsiteY571" fmla="*/ 1352270 h 6858000"/>
              <a:gd name="connsiteX572" fmla="*/ 321570 w 7467600"/>
              <a:gd name="connsiteY572" fmla="*/ 1861610 h 6858000"/>
              <a:gd name="connsiteX573" fmla="*/ 294281 w 7467600"/>
              <a:gd name="connsiteY573" fmla="*/ 1440658 h 6858000"/>
              <a:gd name="connsiteX574" fmla="*/ 278707 w 7467600"/>
              <a:gd name="connsiteY574" fmla="*/ 1352270 h 6858000"/>
              <a:gd name="connsiteX575" fmla="*/ 1423821 w 7467600"/>
              <a:gd name="connsiteY575" fmla="*/ 1351958 h 6858000"/>
              <a:gd name="connsiteX576" fmla="*/ 1638521 w 7467600"/>
              <a:gd name="connsiteY576" fmla="*/ 1908470 h 6858000"/>
              <a:gd name="connsiteX577" fmla="*/ 1754199 w 7467600"/>
              <a:gd name="connsiteY577" fmla="*/ 2149284 h 6858000"/>
              <a:gd name="connsiteX578" fmla="*/ 1908359 w 7467600"/>
              <a:gd name="connsiteY578" fmla="*/ 2364988 h 6858000"/>
              <a:gd name="connsiteX579" fmla="*/ 1647661 w 7467600"/>
              <a:gd name="connsiteY579" fmla="*/ 1825945 h 6858000"/>
              <a:gd name="connsiteX580" fmla="*/ 1423821 w 7467600"/>
              <a:gd name="connsiteY580" fmla="*/ 1351958 h 6858000"/>
              <a:gd name="connsiteX581" fmla="*/ 1431890 w 7467600"/>
              <a:gd name="connsiteY581" fmla="*/ 1306475 h 6858000"/>
              <a:gd name="connsiteX582" fmla="*/ 1507597 w 7467600"/>
              <a:gd name="connsiteY582" fmla="*/ 1446132 h 6858000"/>
              <a:gd name="connsiteX583" fmla="*/ 1674586 w 7467600"/>
              <a:gd name="connsiteY583" fmla="*/ 1813832 h 6858000"/>
              <a:gd name="connsiteX584" fmla="*/ 1815950 w 7467600"/>
              <a:gd name="connsiteY584" fmla="*/ 2128564 h 6858000"/>
              <a:gd name="connsiteX585" fmla="*/ 1984242 w 7467600"/>
              <a:gd name="connsiteY585" fmla="*/ 2430829 h 6858000"/>
              <a:gd name="connsiteX586" fmla="*/ 2014023 w 7467600"/>
              <a:gd name="connsiteY586" fmla="*/ 2450995 h 6858000"/>
              <a:gd name="connsiteX587" fmla="*/ 1747337 w 7467600"/>
              <a:gd name="connsiteY587" fmla="*/ 1855264 h 6858000"/>
              <a:gd name="connsiteX588" fmla="*/ 1533749 w 7467600"/>
              <a:gd name="connsiteY588" fmla="*/ 1478656 h 6858000"/>
              <a:gd name="connsiteX589" fmla="*/ 1431890 w 7467600"/>
              <a:gd name="connsiteY589" fmla="*/ 1306475 h 6858000"/>
              <a:gd name="connsiteX590" fmla="*/ 5052692 w 7467600"/>
              <a:gd name="connsiteY590" fmla="*/ 1292994 h 6858000"/>
              <a:gd name="connsiteX591" fmla="*/ 5200661 w 7467600"/>
              <a:gd name="connsiteY591" fmla="*/ 1635186 h 6858000"/>
              <a:gd name="connsiteX592" fmla="*/ 5297138 w 7467600"/>
              <a:gd name="connsiteY592" fmla="*/ 1906351 h 6858000"/>
              <a:gd name="connsiteX593" fmla="*/ 5052692 w 7467600"/>
              <a:gd name="connsiteY593" fmla="*/ 1292994 h 6858000"/>
              <a:gd name="connsiteX594" fmla="*/ 5009948 w 7467600"/>
              <a:gd name="connsiteY594" fmla="*/ 1273619 h 6858000"/>
              <a:gd name="connsiteX595" fmla="*/ 5121777 w 7467600"/>
              <a:gd name="connsiteY595" fmla="*/ 1654213 h 6858000"/>
              <a:gd name="connsiteX596" fmla="*/ 5293545 w 7467600"/>
              <a:gd name="connsiteY596" fmla="*/ 2072247 h 6858000"/>
              <a:gd name="connsiteX597" fmla="*/ 5294042 w 7467600"/>
              <a:gd name="connsiteY597" fmla="*/ 2065019 h 6858000"/>
              <a:gd name="connsiteX598" fmla="*/ 5171936 w 7467600"/>
              <a:gd name="connsiteY598" fmla="*/ 1647613 h 6858000"/>
              <a:gd name="connsiteX599" fmla="*/ 5009948 w 7467600"/>
              <a:gd name="connsiteY599" fmla="*/ 1273619 h 6858000"/>
              <a:gd name="connsiteX600" fmla="*/ 655236 w 7467600"/>
              <a:gd name="connsiteY600" fmla="*/ 1268632 h 6858000"/>
              <a:gd name="connsiteX601" fmla="*/ 839521 w 7467600"/>
              <a:gd name="connsiteY601" fmla="*/ 1685315 h 6858000"/>
              <a:gd name="connsiteX602" fmla="*/ 1109416 w 7467600"/>
              <a:gd name="connsiteY602" fmla="*/ 2061663 h 6858000"/>
              <a:gd name="connsiteX603" fmla="*/ 1298300 w 7467600"/>
              <a:gd name="connsiteY603" fmla="*/ 2247742 h 6858000"/>
              <a:gd name="connsiteX604" fmla="*/ 1125871 w 7467600"/>
              <a:gd name="connsiteY604" fmla="*/ 1989513 h 6858000"/>
              <a:gd name="connsiteX605" fmla="*/ 981574 w 7467600"/>
              <a:gd name="connsiteY605" fmla="*/ 1783157 h 6858000"/>
              <a:gd name="connsiteX606" fmla="*/ 922198 w 7467600"/>
              <a:gd name="connsiteY606" fmla="*/ 1677437 h 6858000"/>
              <a:gd name="connsiteX607" fmla="*/ 869293 w 7467600"/>
              <a:gd name="connsiteY607" fmla="*/ 1583214 h 6858000"/>
              <a:gd name="connsiteX608" fmla="*/ 751431 w 7467600"/>
              <a:gd name="connsiteY608" fmla="*/ 1405731 h 6858000"/>
              <a:gd name="connsiteX609" fmla="*/ 655236 w 7467600"/>
              <a:gd name="connsiteY609" fmla="*/ 1268632 h 6858000"/>
              <a:gd name="connsiteX610" fmla="*/ 6516292 w 7467600"/>
              <a:gd name="connsiteY610" fmla="*/ 1263064 h 6858000"/>
              <a:gd name="connsiteX611" fmla="*/ 5736320 w 7467600"/>
              <a:gd name="connsiteY611" fmla="*/ 1501803 h 6858000"/>
              <a:gd name="connsiteX612" fmla="*/ 6516292 w 7467600"/>
              <a:gd name="connsiteY612" fmla="*/ 1263064 h 6858000"/>
              <a:gd name="connsiteX613" fmla="*/ 291466 w 7467600"/>
              <a:gd name="connsiteY613" fmla="*/ 1250369 h 6858000"/>
              <a:gd name="connsiteX614" fmla="*/ 323180 w 7467600"/>
              <a:gd name="connsiteY614" fmla="*/ 1435283 h 6858000"/>
              <a:gd name="connsiteX615" fmla="*/ 349381 w 7467600"/>
              <a:gd name="connsiteY615" fmla="*/ 1875041 h 6858000"/>
              <a:gd name="connsiteX616" fmla="*/ 374363 w 7467600"/>
              <a:gd name="connsiteY616" fmla="*/ 1506494 h 6858000"/>
              <a:gd name="connsiteX617" fmla="*/ 302168 w 7467600"/>
              <a:gd name="connsiteY617" fmla="*/ 1274495 h 6858000"/>
              <a:gd name="connsiteX618" fmla="*/ 291466 w 7467600"/>
              <a:gd name="connsiteY618" fmla="*/ 1250369 h 6858000"/>
              <a:gd name="connsiteX619" fmla="*/ 678222 w 7467600"/>
              <a:gd name="connsiteY619" fmla="*/ 1248670 h 6858000"/>
              <a:gd name="connsiteX620" fmla="*/ 775536 w 7467600"/>
              <a:gd name="connsiteY620" fmla="*/ 1388015 h 6858000"/>
              <a:gd name="connsiteX621" fmla="*/ 894529 w 7467600"/>
              <a:gd name="connsiteY621" fmla="*/ 1567739 h 6858000"/>
              <a:gd name="connsiteX622" fmla="*/ 948000 w 7467600"/>
              <a:gd name="connsiteY622" fmla="*/ 1663088 h 6858000"/>
              <a:gd name="connsiteX623" fmla="*/ 1006812 w 7467600"/>
              <a:gd name="connsiteY623" fmla="*/ 1767683 h 6858000"/>
              <a:gd name="connsiteX624" fmla="*/ 1149133 w 7467600"/>
              <a:gd name="connsiteY624" fmla="*/ 1971513 h 6858000"/>
              <a:gd name="connsiteX625" fmla="*/ 1333952 w 7467600"/>
              <a:gd name="connsiteY625" fmla="*/ 2251620 h 6858000"/>
              <a:gd name="connsiteX626" fmla="*/ 1337329 w 7467600"/>
              <a:gd name="connsiteY626" fmla="*/ 2258350 h 6858000"/>
              <a:gd name="connsiteX627" fmla="*/ 1014726 w 7467600"/>
              <a:gd name="connsiteY627" fmla="*/ 1615556 h 6858000"/>
              <a:gd name="connsiteX628" fmla="*/ 678222 w 7467600"/>
              <a:gd name="connsiteY628" fmla="*/ 1248670 h 6858000"/>
              <a:gd name="connsiteX629" fmla="*/ 6691602 w 7467600"/>
              <a:gd name="connsiteY629" fmla="*/ 1140573 h 6858000"/>
              <a:gd name="connsiteX630" fmla="*/ 6571100 w 7467600"/>
              <a:gd name="connsiteY630" fmla="*/ 1183662 h 6858000"/>
              <a:gd name="connsiteX631" fmla="*/ 6241687 w 7467600"/>
              <a:gd name="connsiteY631" fmla="*/ 1257600 h 6858000"/>
              <a:gd name="connsiteX632" fmla="*/ 5693009 w 7467600"/>
              <a:gd name="connsiteY632" fmla="*/ 1478256 h 6858000"/>
              <a:gd name="connsiteX633" fmla="*/ 6548420 w 7467600"/>
              <a:gd name="connsiteY633" fmla="*/ 1214599 h 6858000"/>
              <a:gd name="connsiteX634" fmla="*/ 6605473 w 7467600"/>
              <a:gd name="connsiteY634" fmla="*/ 1184686 h 6858000"/>
              <a:gd name="connsiteX635" fmla="*/ 6691602 w 7467600"/>
              <a:gd name="connsiteY635" fmla="*/ 1140573 h 6858000"/>
              <a:gd name="connsiteX636" fmla="*/ 4002475 w 7467600"/>
              <a:gd name="connsiteY636" fmla="*/ 1037802 h 6858000"/>
              <a:gd name="connsiteX637" fmla="*/ 4000324 w 7467600"/>
              <a:gd name="connsiteY637" fmla="*/ 1039362 h 6858000"/>
              <a:gd name="connsiteX638" fmla="*/ 4002862 w 7467600"/>
              <a:gd name="connsiteY638" fmla="*/ 1042866 h 6858000"/>
              <a:gd name="connsiteX639" fmla="*/ 4002475 w 7467600"/>
              <a:gd name="connsiteY639" fmla="*/ 1037802 h 6858000"/>
              <a:gd name="connsiteX640" fmla="*/ 506322 w 7467600"/>
              <a:gd name="connsiteY640" fmla="*/ 1020997 h 6858000"/>
              <a:gd name="connsiteX641" fmla="*/ 533068 w 7467600"/>
              <a:gd name="connsiteY641" fmla="*/ 1029409 h 6858000"/>
              <a:gd name="connsiteX642" fmla="*/ 1232525 w 7467600"/>
              <a:gd name="connsiteY642" fmla="*/ 1804675 h 6858000"/>
              <a:gd name="connsiteX643" fmla="*/ 1388858 w 7467600"/>
              <a:gd name="connsiteY643" fmla="*/ 2368011 h 6858000"/>
              <a:gd name="connsiteX644" fmla="*/ 1384098 w 7467600"/>
              <a:gd name="connsiteY644" fmla="*/ 2378125 h 6858000"/>
              <a:gd name="connsiteX645" fmla="*/ 1425393 w 7467600"/>
              <a:gd name="connsiteY645" fmla="*/ 2589124 h 6858000"/>
              <a:gd name="connsiteX646" fmla="*/ 1424001 w 7467600"/>
              <a:gd name="connsiteY646" fmla="*/ 2597541 h 6858000"/>
              <a:gd name="connsiteX647" fmla="*/ 2152729 w 7467600"/>
              <a:gd name="connsiteY647" fmla="*/ 2864487 h 6858000"/>
              <a:gd name="connsiteX648" fmla="*/ 2020609 w 7467600"/>
              <a:gd name="connsiteY648" fmla="*/ 2539671 h 6858000"/>
              <a:gd name="connsiteX649" fmla="*/ 2018920 w 7467600"/>
              <a:gd name="connsiteY649" fmla="*/ 2536309 h 6858000"/>
              <a:gd name="connsiteX650" fmla="*/ 1342441 w 7467600"/>
              <a:gd name="connsiteY650" fmla="*/ 1173017 h 6858000"/>
              <a:gd name="connsiteX651" fmla="*/ 1367925 w 7467600"/>
              <a:gd name="connsiteY651" fmla="*/ 1135648 h 6858000"/>
              <a:gd name="connsiteX652" fmla="*/ 1771401 w 7467600"/>
              <a:gd name="connsiteY652" fmla="*/ 1806673 h 6858000"/>
              <a:gd name="connsiteX653" fmla="*/ 1972385 w 7467600"/>
              <a:gd name="connsiteY653" fmla="*/ 2198735 h 6858000"/>
              <a:gd name="connsiteX654" fmla="*/ 2040892 w 7467600"/>
              <a:gd name="connsiteY654" fmla="*/ 2405205 h 6858000"/>
              <a:gd name="connsiteX655" fmla="*/ 2131689 w 7467600"/>
              <a:gd name="connsiteY655" fmla="*/ 1936926 h 6858000"/>
              <a:gd name="connsiteX656" fmla="*/ 2454820 w 7467600"/>
              <a:gd name="connsiteY656" fmla="*/ 1248808 h 6858000"/>
              <a:gd name="connsiteX657" fmla="*/ 2492512 w 7467600"/>
              <a:gd name="connsiteY657" fmla="*/ 1302920 h 6858000"/>
              <a:gd name="connsiteX658" fmla="*/ 2081216 w 7467600"/>
              <a:gd name="connsiteY658" fmla="*/ 2527513 h 6858000"/>
              <a:gd name="connsiteX659" fmla="*/ 2081211 w 7467600"/>
              <a:gd name="connsiteY659" fmla="*/ 2528916 h 6858000"/>
              <a:gd name="connsiteX660" fmla="*/ 2199067 w 7467600"/>
              <a:gd name="connsiteY660" fmla="*/ 2884061 h 6858000"/>
              <a:gd name="connsiteX661" fmla="*/ 3192586 w 7467600"/>
              <a:gd name="connsiteY661" fmla="*/ 3411496 h 6858000"/>
              <a:gd name="connsiteX662" fmla="*/ 3182620 w 7467600"/>
              <a:gd name="connsiteY662" fmla="*/ 3483279 h 6858000"/>
              <a:gd name="connsiteX663" fmla="*/ 2435119 w 7467600"/>
              <a:gd name="connsiteY663" fmla="*/ 3080173 h 6858000"/>
              <a:gd name="connsiteX664" fmla="*/ 2410152 w 7467600"/>
              <a:gd name="connsiteY664" fmla="*/ 3063751 h 6858000"/>
              <a:gd name="connsiteX665" fmla="*/ 2408099 w 7467600"/>
              <a:gd name="connsiteY665" fmla="*/ 3064403 h 6858000"/>
              <a:gd name="connsiteX666" fmla="*/ 2407218 w 7467600"/>
              <a:gd name="connsiteY666" fmla="*/ 3070324 h 6858000"/>
              <a:gd name="connsiteX667" fmla="*/ 2380138 w 7467600"/>
              <a:gd name="connsiteY667" fmla="*/ 3099341 h 6858000"/>
              <a:gd name="connsiteX668" fmla="*/ 1765923 w 7467600"/>
              <a:gd name="connsiteY668" fmla="*/ 3581043 h 6858000"/>
              <a:gd name="connsiteX669" fmla="*/ 1702258 w 7467600"/>
              <a:gd name="connsiteY669" fmla="*/ 3612286 h 6858000"/>
              <a:gd name="connsiteX670" fmla="*/ 1538370 w 7467600"/>
              <a:gd name="connsiteY670" fmla="*/ 3811804 h 6858000"/>
              <a:gd name="connsiteX671" fmla="*/ 542867 w 7467600"/>
              <a:gd name="connsiteY671" fmla="*/ 4944092 h 6858000"/>
              <a:gd name="connsiteX672" fmla="*/ 515800 w 7467600"/>
              <a:gd name="connsiteY672" fmla="*/ 4862180 h 6858000"/>
              <a:gd name="connsiteX673" fmla="*/ 909145 w 7467600"/>
              <a:gd name="connsiteY673" fmla="*/ 4199225 h 6858000"/>
              <a:gd name="connsiteX674" fmla="*/ 1214067 w 7467600"/>
              <a:gd name="connsiteY674" fmla="*/ 3908561 h 6858000"/>
              <a:gd name="connsiteX675" fmla="*/ 640967 w 7467600"/>
              <a:gd name="connsiteY675" fmla="*/ 4105601 h 6858000"/>
              <a:gd name="connsiteX676" fmla="*/ 112563 w 7467600"/>
              <a:gd name="connsiteY676" fmla="*/ 4396952 h 6858000"/>
              <a:gd name="connsiteX677" fmla="*/ 0 w 7467600"/>
              <a:gd name="connsiteY677" fmla="*/ 4466006 h 6858000"/>
              <a:gd name="connsiteX678" fmla="*/ 0 w 7467600"/>
              <a:gd name="connsiteY678" fmla="*/ 4233763 h 6858000"/>
              <a:gd name="connsiteX679" fmla="*/ 36881 w 7467600"/>
              <a:gd name="connsiteY679" fmla="*/ 4200118 h 6858000"/>
              <a:gd name="connsiteX680" fmla="*/ 910534 w 7467600"/>
              <a:gd name="connsiteY680" fmla="*/ 3629753 h 6858000"/>
              <a:gd name="connsiteX681" fmla="*/ 1578717 w 7467600"/>
              <a:gd name="connsiteY681" fmla="*/ 3575982 h 6858000"/>
              <a:gd name="connsiteX682" fmla="*/ 2338780 w 7467600"/>
              <a:gd name="connsiteY682" fmla="*/ 3033725 h 6858000"/>
              <a:gd name="connsiteX683" fmla="*/ 1807991 w 7467600"/>
              <a:gd name="connsiteY683" fmla="*/ 2807184 h 6858000"/>
              <a:gd name="connsiteX684" fmla="*/ 1416358 w 7467600"/>
              <a:gd name="connsiteY684" fmla="*/ 3112571 h 6858000"/>
              <a:gd name="connsiteX685" fmla="*/ 939066 w 7467600"/>
              <a:gd name="connsiteY685" fmla="*/ 3378798 h 6858000"/>
              <a:gd name="connsiteX686" fmla="*/ 115099 w 7467600"/>
              <a:gd name="connsiteY686" fmla="*/ 3607650 h 6858000"/>
              <a:gd name="connsiteX687" fmla="*/ 97284 w 7467600"/>
              <a:gd name="connsiteY687" fmla="*/ 3520393 h 6858000"/>
              <a:gd name="connsiteX688" fmla="*/ 922050 w 7467600"/>
              <a:gd name="connsiteY688" fmla="*/ 3074867 h 6858000"/>
              <a:gd name="connsiteX689" fmla="*/ 1405265 w 7467600"/>
              <a:gd name="connsiteY689" fmla="*/ 3016319 h 6858000"/>
              <a:gd name="connsiteX690" fmla="*/ 1407512 w 7467600"/>
              <a:gd name="connsiteY690" fmla="*/ 3018001 h 6858000"/>
              <a:gd name="connsiteX691" fmla="*/ 1726266 w 7467600"/>
              <a:gd name="connsiteY691" fmla="*/ 2777274 h 6858000"/>
              <a:gd name="connsiteX692" fmla="*/ 625390 w 7467600"/>
              <a:gd name="connsiteY692" fmla="*/ 2514541 h 6858000"/>
              <a:gd name="connsiteX693" fmla="*/ 619799 w 7467600"/>
              <a:gd name="connsiteY693" fmla="*/ 2527180 h 6858000"/>
              <a:gd name="connsiteX694" fmla="*/ 310030 w 7467600"/>
              <a:gd name="connsiteY694" fmla="*/ 2771818 h 6858000"/>
              <a:gd name="connsiteX695" fmla="*/ 173877 w 7467600"/>
              <a:gd name="connsiteY695" fmla="*/ 2937056 h 6858000"/>
              <a:gd name="connsiteX696" fmla="*/ 77889 w 7467600"/>
              <a:gd name="connsiteY696" fmla="*/ 3138440 h 6858000"/>
              <a:gd name="connsiteX697" fmla="*/ 0 w 7467600"/>
              <a:gd name="connsiteY697" fmla="*/ 3271395 h 6858000"/>
              <a:gd name="connsiteX698" fmla="*/ 0 w 7467600"/>
              <a:gd name="connsiteY698" fmla="*/ 3153002 h 6858000"/>
              <a:gd name="connsiteX699" fmla="*/ 2386 w 7467600"/>
              <a:gd name="connsiteY699" fmla="*/ 3149203 h 6858000"/>
              <a:gd name="connsiteX700" fmla="*/ 89753 w 7467600"/>
              <a:gd name="connsiteY700" fmla="*/ 2987702 h 6858000"/>
              <a:gd name="connsiteX701" fmla="*/ 76869 w 7467600"/>
              <a:gd name="connsiteY701" fmla="*/ 3005404 h 6858000"/>
              <a:gd name="connsiteX702" fmla="*/ 32049 w 7467600"/>
              <a:gd name="connsiteY702" fmla="*/ 3065814 h 6858000"/>
              <a:gd name="connsiteX703" fmla="*/ 0 w 7467600"/>
              <a:gd name="connsiteY703" fmla="*/ 3108744 h 6858000"/>
              <a:gd name="connsiteX704" fmla="*/ 0 w 7467600"/>
              <a:gd name="connsiteY704" fmla="*/ 3058059 h 6858000"/>
              <a:gd name="connsiteX705" fmla="*/ 7610 w 7467600"/>
              <a:gd name="connsiteY705" fmla="*/ 3047889 h 6858000"/>
              <a:gd name="connsiteX706" fmla="*/ 52419 w 7467600"/>
              <a:gd name="connsiteY706" fmla="*/ 2987479 h 6858000"/>
              <a:gd name="connsiteX707" fmla="*/ 59142 w 7467600"/>
              <a:gd name="connsiteY707" fmla="*/ 2978488 h 6858000"/>
              <a:gd name="connsiteX708" fmla="*/ 0 w 7467600"/>
              <a:gd name="connsiteY708" fmla="*/ 3015334 h 6858000"/>
              <a:gd name="connsiteX709" fmla="*/ 0 w 7467600"/>
              <a:gd name="connsiteY709" fmla="*/ 2914286 h 6858000"/>
              <a:gd name="connsiteX710" fmla="*/ 36383 w 7467600"/>
              <a:gd name="connsiteY710" fmla="*/ 2901128 h 6858000"/>
              <a:gd name="connsiteX711" fmla="*/ 156329 w 7467600"/>
              <a:gd name="connsiteY711" fmla="*/ 2840533 h 6858000"/>
              <a:gd name="connsiteX712" fmla="*/ 358355 w 7467600"/>
              <a:gd name="connsiteY712" fmla="*/ 2620471 h 6858000"/>
              <a:gd name="connsiteX713" fmla="*/ 510577 w 7467600"/>
              <a:gd name="connsiteY713" fmla="*/ 2501244 h 6858000"/>
              <a:gd name="connsiteX714" fmla="*/ 211967 w 7467600"/>
              <a:gd name="connsiteY714" fmla="*/ 2479171 h 6858000"/>
              <a:gd name="connsiteX715" fmla="*/ 0 w 7467600"/>
              <a:gd name="connsiteY715" fmla="*/ 2476398 h 6858000"/>
              <a:gd name="connsiteX716" fmla="*/ 0 w 7467600"/>
              <a:gd name="connsiteY716" fmla="*/ 2389189 h 6858000"/>
              <a:gd name="connsiteX717" fmla="*/ 103062 w 7467600"/>
              <a:gd name="connsiteY717" fmla="*/ 2389518 h 6858000"/>
              <a:gd name="connsiteX718" fmla="*/ 510734 w 7467600"/>
              <a:gd name="connsiteY718" fmla="*/ 2416201 h 6858000"/>
              <a:gd name="connsiteX719" fmla="*/ 279257 w 7467600"/>
              <a:gd name="connsiteY719" fmla="*/ 2092102 h 6858000"/>
              <a:gd name="connsiteX720" fmla="*/ 65265 w 7467600"/>
              <a:gd name="connsiteY720" fmla="*/ 2006049 h 6858000"/>
              <a:gd name="connsiteX721" fmla="*/ 0 w 7467600"/>
              <a:gd name="connsiteY721" fmla="*/ 1982532 h 6858000"/>
              <a:gd name="connsiteX722" fmla="*/ 0 w 7467600"/>
              <a:gd name="connsiteY722" fmla="*/ 1912789 h 6858000"/>
              <a:gd name="connsiteX723" fmla="*/ 97460 w 7467600"/>
              <a:gd name="connsiteY723" fmla="*/ 1953725 h 6858000"/>
              <a:gd name="connsiteX724" fmla="*/ 221272 w 7467600"/>
              <a:gd name="connsiteY724" fmla="*/ 1980766 h 6858000"/>
              <a:gd name="connsiteX725" fmla="*/ 116765 w 7467600"/>
              <a:gd name="connsiteY725" fmla="*/ 1911033 h 6858000"/>
              <a:gd name="connsiteX726" fmla="*/ 16405 w 7467600"/>
              <a:gd name="connsiteY726" fmla="*/ 1803412 h 6858000"/>
              <a:gd name="connsiteX727" fmla="*/ 0 w 7467600"/>
              <a:gd name="connsiteY727" fmla="*/ 1784777 h 6858000"/>
              <a:gd name="connsiteX728" fmla="*/ 0 w 7467600"/>
              <a:gd name="connsiteY728" fmla="*/ 1740082 h 6858000"/>
              <a:gd name="connsiteX729" fmla="*/ 39394 w 7467600"/>
              <a:gd name="connsiteY729" fmla="*/ 1784856 h 6858000"/>
              <a:gd name="connsiteX730" fmla="*/ 135813 w 7467600"/>
              <a:gd name="connsiteY730" fmla="*/ 1888838 h 6858000"/>
              <a:gd name="connsiteX731" fmla="*/ 242575 w 7467600"/>
              <a:gd name="connsiteY731" fmla="*/ 1958841 h 6858000"/>
              <a:gd name="connsiteX732" fmla="*/ 82197 w 7467600"/>
              <a:gd name="connsiteY732" fmla="*/ 1754826 h 6858000"/>
              <a:gd name="connsiteX733" fmla="*/ 0 w 7467600"/>
              <a:gd name="connsiteY733" fmla="*/ 1679650 h 6858000"/>
              <a:gd name="connsiteX734" fmla="*/ 0 w 7467600"/>
              <a:gd name="connsiteY734" fmla="*/ 1602463 h 6858000"/>
              <a:gd name="connsiteX735" fmla="*/ 84689 w 7467600"/>
              <a:gd name="connsiteY735" fmla="*/ 1677442 h 6858000"/>
              <a:gd name="connsiteX736" fmla="*/ 298437 w 7467600"/>
              <a:gd name="connsiteY736" fmla="*/ 1968019 h 6858000"/>
              <a:gd name="connsiteX737" fmla="*/ 227269 w 7467600"/>
              <a:gd name="connsiteY737" fmla="*/ 1114064 h 6858000"/>
              <a:gd name="connsiteX738" fmla="*/ 248003 w 7467600"/>
              <a:gd name="connsiteY738" fmla="*/ 1089613 h 6858000"/>
              <a:gd name="connsiteX739" fmla="*/ 427020 w 7467600"/>
              <a:gd name="connsiteY739" fmla="*/ 1619803 h 6858000"/>
              <a:gd name="connsiteX740" fmla="*/ 340345 w 7467600"/>
              <a:gd name="connsiteY740" fmla="*/ 2027739 h 6858000"/>
              <a:gd name="connsiteX741" fmla="*/ 360865 w 7467600"/>
              <a:gd name="connsiteY741" fmla="*/ 2044827 h 6858000"/>
              <a:gd name="connsiteX742" fmla="*/ 560414 w 7467600"/>
              <a:gd name="connsiteY742" fmla="*/ 2421457 h 6858000"/>
              <a:gd name="connsiteX743" fmla="*/ 1359703 w 7467600"/>
              <a:gd name="connsiteY743" fmla="*/ 2578554 h 6858000"/>
              <a:gd name="connsiteX744" fmla="*/ 1359422 w 7467600"/>
              <a:gd name="connsiteY744" fmla="*/ 2577994 h 6858000"/>
              <a:gd name="connsiteX745" fmla="*/ 828701 w 7467600"/>
              <a:gd name="connsiteY745" fmla="*/ 1839520 h 6858000"/>
              <a:gd name="connsiteX746" fmla="*/ 494427 w 7467600"/>
              <a:gd name="connsiteY746" fmla="*/ 1092333 h 6858000"/>
              <a:gd name="connsiteX747" fmla="*/ 506322 w 7467600"/>
              <a:gd name="connsiteY747" fmla="*/ 1020997 h 6858000"/>
              <a:gd name="connsiteX748" fmla="*/ 4570198 w 7467600"/>
              <a:gd name="connsiteY748" fmla="*/ 978081 h 6858000"/>
              <a:gd name="connsiteX749" fmla="*/ 4523691 w 7467600"/>
              <a:gd name="connsiteY749" fmla="*/ 1127776 h 6858000"/>
              <a:gd name="connsiteX750" fmla="*/ 4509875 w 7467600"/>
              <a:gd name="connsiteY750" fmla="*/ 1167552 h 6858000"/>
              <a:gd name="connsiteX751" fmla="*/ 4478168 w 7467600"/>
              <a:gd name="connsiteY751" fmla="*/ 1260735 h 6858000"/>
              <a:gd name="connsiteX752" fmla="*/ 4409309 w 7467600"/>
              <a:gd name="connsiteY752" fmla="*/ 1666996 h 6858000"/>
              <a:gd name="connsiteX753" fmla="*/ 4370031 w 7467600"/>
              <a:gd name="connsiteY753" fmla="*/ 1955666 h 6858000"/>
              <a:gd name="connsiteX754" fmla="*/ 4570198 w 7467600"/>
              <a:gd name="connsiteY754" fmla="*/ 978081 h 6858000"/>
              <a:gd name="connsiteX755" fmla="*/ 4557898 w 7467600"/>
              <a:gd name="connsiteY755" fmla="*/ 900011 h 6858000"/>
              <a:gd name="connsiteX756" fmla="*/ 4344840 w 7467600"/>
              <a:gd name="connsiteY756" fmla="*/ 1922038 h 6858000"/>
              <a:gd name="connsiteX757" fmla="*/ 4378710 w 7467600"/>
              <a:gd name="connsiteY757" fmla="*/ 1665516 h 6858000"/>
              <a:gd name="connsiteX758" fmla="*/ 4448798 w 7467600"/>
              <a:gd name="connsiteY758" fmla="*/ 1253024 h 6858000"/>
              <a:gd name="connsiteX759" fmla="*/ 4480315 w 7467600"/>
              <a:gd name="connsiteY759" fmla="*/ 1158454 h 6858000"/>
              <a:gd name="connsiteX760" fmla="*/ 4494133 w 7467600"/>
              <a:gd name="connsiteY760" fmla="*/ 1118676 h 6858000"/>
              <a:gd name="connsiteX761" fmla="*/ 4557898 w 7467600"/>
              <a:gd name="connsiteY761" fmla="*/ 900011 h 6858000"/>
              <a:gd name="connsiteX762" fmla="*/ 5870151 w 7467600"/>
              <a:gd name="connsiteY762" fmla="*/ 898890 h 6858000"/>
              <a:gd name="connsiteX763" fmla="*/ 5861335 w 7467600"/>
              <a:gd name="connsiteY763" fmla="*/ 899177 h 6858000"/>
              <a:gd name="connsiteX764" fmla="*/ 5843702 w 7467600"/>
              <a:gd name="connsiteY764" fmla="*/ 899748 h 6858000"/>
              <a:gd name="connsiteX765" fmla="*/ 5651107 w 7467600"/>
              <a:gd name="connsiteY765" fmla="*/ 920306 h 6858000"/>
              <a:gd name="connsiteX766" fmla="*/ 5459407 w 7467600"/>
              <a:gd name="connsiteY766" fmla="*/ 940975 h 6858000"/>
              <a:gd name="connsiteX767" fmla="*/ 5374846 w 7467600"/>
              <a:gd name="connsiteY767" fmla="*/ 941988 h 6858000"/>
              <a:gd name="connsiteX768" fmla="*/ 5256105 w 7467600"/>
              <a:gd name="connsiteY768" fmla="*/ 945632 h 6858000"/>
              <a:gd name="connsiteX769" fmla="*/ 5107071 w 7467600"/>
              <a:gd name="connsiteY769" fmla="*/ 969720 h 6858000"/>
              <a:gd name="connsiteX770" fmla="*/ 4998681 w 7467600"/>
              <a:gd name="connsiteY770" fmla="*/ 988771 h 6858000"/>
              <a:gd name="connsiteX771" fmla="*/ 5870151 w 7467600"/>
              <a:gd name="connsiteY771" fmla="*/ 898890 h 6858000"/>
              <a:gd name="connsiteX772" fmla="*/ 5504425 w 7467600"/>
              <a:gd name="connsiteY772" fmla="*/ 848067 h 6858000"/>
              <a:gd name="connsiteX773" fmla="*/ 4968849 w 7467600"/>
              <a:gd name="connsiteY773" fmla="*/ 962318 h 6858000"/>
              <a:gd name="connsiteX774" fmla="*/ 5104039 w 7467600"/>
              <a:gd name="connsiteY774" fmla="*/ 940634 h 6858000"/>
              <a:gd name="connsiteX775" fmla="*/ 5256311 w 7467600"/>
              <a:gd name="connsiteY775" fmla="*/ 916490 h 6858000"/>
              <a:gd name="connsiteX776" fmla="*/ 5377381 w 7467600"/>
              <a:gd name="connsiteY776" fmla="*/ 912671 h 6858000"/>
              <a:gd name="connsiteX777" fmla="*/ 5460148 w 7467600"/>
              <a:gd name="connsiteY777" fmla="*/ 911442 h 6858000"/>
              <a:gd name="connsiteX778" fmla="*/ 5648971 w 7467600"/>
              <a:gd name="connsiteY778" fmla="*/ 891331 h 6858000"/>
              <a:gd name="connsiteX779" fmla="*/ 5844807 w 7467600"/>
              <a:gd name="connsiteY779" fmla="*/ 870718 h 6858000"/>
              <a:gd name="connsiteX780" fmla="*/ 5862975 w 7467600"/>
              <a:gd name="connsiteY780" fmla="*/ 869756 h 6858000"/>
              <a:gd name="connsiteX781" fmla="*/ 5920887 w 7467600"/>
              <a:gd name="connsiteY781" fmla="*/ 865929 h 6858000"/>
              <a:gd name="connsiteX782" fmla="*/ 5504425 w 7467600"/>
              <a:gd name="connsiteY782" fmla="*/ 848067 h 6858000"/>
              <a:gd name="connsiteX783" fmla="*/ 3607114 w 7467600"/>
              <a:gd name="connsiteY783" fmla="*/ 467441 h 6858000"/>
              <a:gd name="connsiteX784" fmla="*/ 3296242 w 7467600"/>
              <a:gd name="connsiteY784" fmla="*/ 807991 h 6858000"/>
              <a:gd name="connsiteX785" fmla="*/ 3174674 w 7467600"/>
              <a:gd name="connsiteY785" fmla="*/ 919759 h 6858000"/>
              <a:gd name="connsiteX786" fmla="*/ 3042978 w 7467600"/>
              <a:gd name="connsiteY786" fmla="*/ 1054894 h 6858000"/>
              <a:gd name="connsiteX787" fmla="*/ 2968914 w 7467600"/>
              <a:gd name="connsiteY787" fmla="*/ 1133756 h 6858000"/>
              <a:gd name="connsiteX788" fmla="*/ 3103823 w 7467600"/>
              <a:gd name="connsiteY788" fmla="*/ 1026814 h 6858000"/>
              <a:gd name="connsiteX789" fmla="*/ 3607114 w 7467600"/>
              <a:gd name="connsiteY789" fmla="*/ 467441 h 6858000"/>
              <a:gd name="connsiteX790" fmla="*/ 3744487 w 7467600"/>
              <a:gd name="connsiteY790" fmla="*/ 383136 h 6858000"/>
              <a:gd name="connsiteX791" fmla="*/ 3970213 w 7467600"/>
              <a:gd name="connsiteY791" fmla="*/ 995559 h 6858000"/>
              <a:gd name="connsiteX792" fmla="*/ 3744487 w 7467600"/>
              <a:gd name="connsiteY792" fmla="*/ 383136 h 6858000"/>
              <a:gd name="connsiteX793" fmla="*/ 3624562 w 7467600"/>
              <a:gd name="connsiteY793" fmla="*/ 367041 h 6858000"/>
              <a:gd name="connsiteX794" fmla="*/ 3489712 w 7467600"/>
              <a:gd name="connsiteY794" fmla="*/ 485386 h 6858000"/>
              <a:gd name="connsiteX795" fmla="*/ 3182994 w 7467600"/>
              <a:gd name="connsiteY795" fmla="*/ 828265 h 6858000"/>
              <a:gd name="connsiteX796" fmla="*/ 2892114 w 7467600"/>
              <a:gd name="connsiteY796" fmla="*/ 1172635 h 6858000"/>
              <a:gd name="connsiteX797" fmla="*/ 3021459 w 7467600"/>
              <a:gd name="connsiteY797" fmla="*/ 1035385 h 6858000"/>
              <a:gd name="connsiteX798" fmla="*/ 3153873 w 7467600"/>
              <a:gd name="connsiteY798" fmla="*/ 898971 h 6858000"/>
              <a:gd name="connsiteX799" fmla="*/ 3276511 w 7467600"/>
              <a:gd name="connsiteY799" fmla="*/ 786423 h 6858000"/>
              <a:gd name="connsiteX800" fmla="*/ 3584154 w 7467600"/>
              <a:gd name="connsiteY800" fmla="*/ 448218 h 6858000"/>
              <a:gd name="connsiteX801" fmla="*/ 3624562 w 7467600"/>
              <a:gd name="connsiteY801" fmla="*/ 367041 h 6858000"/>
              <a:gd name="connsiteX802" fmla="*/ 3766672 w 7467600"/>
              <a:gd name="connsiteY802" fmla="*/ 359429 h 6858000"/>
              <a:gd name="connsiteX803" fmla="*/ 3996338 w 7467600"/>
              <a:gd name="connsiteY803" fmla="*/ 968237 h 6858000"/>
              <a:gd name="connsiteX804" fmla="*/ 3766672 w 7467600"/>
              <a:gd name="connsiteY804" fmla="*/ 359429 h 6858000"/>
              <a:gd name="connsiteX805" fmla="*/ 5805386 w 7467600"/>
              <a:gd name="connsiteY805" fmla="*/ 239240 h 6858000"/>
              <a:gd name="connsiteX806" fmla="*/ 5736947 w 7467600"/>
              <a:gd name="connsiteY806" fmla="*/ 261367 h 6858000"/>
              <a:gd name="connsiteX807" fmla="*/ 5427012 w 7467600"/>
              <a:gd name="connsiteY807" fmla="*/ 311272 h 6858000"/>
              <a:gd name="connsiteX808" fmla="*/ 5147818 w 7467600"/>
              <a:gd name="connsiteY808" fmla="*/ 322112 h 6858000"/>
              <a:gd name="connsiteX809" fmla="*/ 5060854 w 7467600"/>
              <a:gd name="connsiteY809" fmla="*/ 311882 h 6858000"/>
              <a:gd name="connsiteX810" fmla="*/ 4945989 w 7467600"/>
              <a:gd name="connsiteY810" fmla="*/ 300516 h 6858000"/>
              <a:gd name="connsiteX811" fmla="*/ 5410479 w 7467600"/>
              <a:gd name="connsiteY811" fmla="*/ 348434 h 6858000"/>
              <a:gd name="connsiteX812" fmla="*/ 5805386 w 7467600"/>
              <a:gd name="connsiteY812" fmla="*/ 239240 h 6858000"/>
              <a:gd name="connsiteX813" fmla="*/ 5905192 w 7467600"/>
              <a:gd name="connsiteY813" fmla="*/ 163079 h 6858000"/>
              <a:gd name="connsiteX814" fmla="*/ 5865655 w 7467600"/>
              <a:gd name="connsiteY814" fmla="*/ 171901 h 6858000"/>
              <a:gd name="connsiteX815" fmla="*/ 5259740 w 7467600"/>
              <a:gd name="connsiteY815" fmla="*/ 257013 h 6858000"/>
              <a:gd name="connsiteX816" fmla="*/ 5208466 w 7467600"/>
              <a:gd name="connsiteY816" fmla="*/ 257550 h 6858000"/>
              <a:gd name="connsiteX817" fmla="*/ 4980204 w 7467600"/>
              <a:gd name="connsiteY817" fmla="*/ 271903 h 6858000"/>
              <a:gd name="connsiteX818" fmla="*/ 5068068 w 7467600"/>
              <a:gd name="connsiteY818" fmla="*/ 282244 h 6858000"/>
              <a:gd name="connsiteX819" fmla="*/ 5153231 w 7467600"/>
              <a:gd name="connsiteY819" fmla="*/ 292240 h 6858000"/>
              <a:gd name="connsiteX820" fmla="*/ 5426491 w 7467600"/>
              <a:gd name="connsiteY820" fmla="*/ 281128 h 6858000"/>
              <a:gd name="connsiteX821" fmla="*/ 5731212 w 7467600"/>
              <a:gd name="connsiteY821" fmla="*/ 231951 h 6858000"/>
              <a:gd name="connsiteX822" fmla="*/ 5905192 w 7467600"/>
              <a:gd name="connsiteY822" fmla="*/ 163079 h 6858000"/>
              <a:gd name="connsiteX823" fmla="*/ 5944437 w 7467600"/>
              <a:gd name="connsiteY823" fmla="*/ 113829 h 6858000"/>
              <a:gd name="connsiteX824" fmla="*/ 5825032 w 7467600"/>
              <a:gd name="connsiteY824" fmla="*/ 146405 h 6858000"/>
              <a:gd name="connsiteX825" fmla="*/ 4955599 w 7467600"/>
              <a:gd name="connsiteY825" fmla="*/ 247008 h 6858000"/>
              <a:gd name="connsiteX826" fmla="*/ 5210104 w 7467600"/>
              <a:gd name="connsiteY826" fmla="*/ 228123 h 6858000"/>
              <a:gd name="connsiteX827" fmla="*/ 5261015 w 7467600"/>
              <a:gd name="connsiteY827" fmla="*/ 227087 h 6858000"/>
              <a:gd name="connsiteX828" fmla="*/ 5861181 w 7467600"/>
              <a:gd name="connsiteY828" fmla="*/ 143093 h 6858000"/>
              <a:gd name="connsiteX829" fmla="*/ 5961252 w 7467600"/>
              <a:gd name="connsiteY829" fmla="*/ 114820 h 6858000"/>
              <a:gd name="connsiteX830" fmla="*/ 5944437 w 7467600"/>
              <a:gd name="connsiteY830" fmla="*/ 113829 h 6858000"/>
              <a:gd name="connsiteX831" fmla="*/ 3882765 w 7467600"/>
              <a:gd name="connsiteY831" fmla="*/ 0 h 6858000"/>
              <a:gd name="connsiteX832" fmla="*/ 3995099 w 7467600"/>
              <a:gd name="connsiteY832" fmla="*/ 0 h 6858000"/>
              <a:gd name="connsiteX833" fmla="*/ 4163818 w 7467600"/>
              <a:gd name="connsiteY833" fmla="*/ 234104 h 6858000"/>
              <a:gd name="connsiteX834" fmla="*/ 4172099 w 7467600"/>
              <a:gd name="connsiteY834" fmla="*/ 234207 h 6858000"/>
              <a:gd name="connsiteX835" fmla="*/ 4784282 w 7467600"/>
              <a:gd name="connsiteY835" fmla="*/ 276561 h 6858000"/>
              <a:gd name="connsiteX836" fmla="*/ 4801687 w 7467600"/>
              <a:gd name="connsiteY836" fmla="*/ 267764 h 6858000"/>
              <a:gd name="connsiteX837" fmla="*/ 6082788 w 7467600"/>
              <a:gd name="connsiteY837" fmla="*/ 64119 h 6858000"/>
              <a:gd name="connsiteX838" fmla="*/ 6099442 w 7467600"/>
              <a:gd name="connsiteY838" fmla="*/ 82568 h 6858000"/>
              <a:gd name="connsiteX839" fmla="*/ 4804137 w 7467600"/>
              <a:gd name="connsiteY839" fmla="*/ 320931 h 6858000"/>
              <a:gd name="connsiteX840" fmla="*/ 4227047 w 7467600"/>
              <a:gd name="connsiteY840" fmla="*/ 313415 h 6858000"/>
              <a:gd name="connsiteX841" fmla="*/ 4346041 w 7467600"/>
              <a:gd name="connsiteY841" fmla="*/ 456086 h 6858000"/>
              <a:gd name="connsiteX842" fmla="*/ 4870967 w 7467600"/>
              <a:gd name="connsiteY842" fmla="*/ 963061 h 6858000"/>
              <a:gd name="connsiteX843" fmla="*/ 4889647 w 7467600"/>
              <a:gd name="connsiteY843" fmla="*/ 957147 h 6858000"/>
              <a:gd name="connsiteX844" fmla="*/ 5422504 w 7467600"/>
              <a:gd name="connsiteY844" fmla="*/ 805191 h 6858000"/>
              <a:gd name="connsiteX845" fmla="*/ 6087656 w 7467600"/>
              <a:gd name="connsiteY845" fmla="*/ 826703 h 6858000"/>
              <a:gd name="connsiteX846" fmla="*/ 6058717 w 7467600"/>
              <a:gd name="connsiteY846" fmla="*/ 865992 h 6858000"/>
              <a:gd name="connsiteX847" fmla="*/ 4974153 w 7467600"/>
              <a:gd name="connsiteY847" fmla="*/ 1045456 h 6858000"/>
              <a:gd name="connsiteX848" fmla="*/ 5627835 w 7467600"/>
              <a:gd name="connsiteY848" fmla="*/ 1472077 h 6858000"/>
              <a:gd name="connsiteX849" fmla="*/ 5629817 w 7467600"/>
              <a:gd name="connsiteY849" fmla="*/ 1471412 h 6858000"/>
              <a:gd name="connsiteX850" fmla="*/ 5634124 w 7467600"/>
              <a:gd name="connsiteY850" fmla="*/ 1470572 h 6858000"/>
              <a:gd name="connsiteX851" fmla="*/ 5755832 w 7467600"/>
              <a:gd name="connsiteY851" fmla="*/ 1383886 h 6858000"/>
              <a:gd name="connsiteX852" fmla="*/ 6014186 w 7467600"/>
              <a:gd name="connsiteY852" fmla="*/ 1279799 h 6858000"/>
              <a:gd name="connsiteX853" fmla="*/ 6901619 w 7467600"/>
              <a:gd name="connsiteY853" fmla="*/ 1047874 h 6858000"/>
              <a:gd name="connsiteX854" fmla="*/ 6931566 w 7467600"/>
              <a:gd name="connsiteY854" fmla="*/ 1062034 h 6858000"/>
              <a:gd name="connsiteX855" fmla="*/ 5790982 w 7467600"/>
              <a:gd name="connsiteY855" fmla="*/ 1561380 h 6858000"/>
              <a:gd name="connsiteX856" fmla="*/ 6188971 w 7467600"/>
              <a:gd name="connsiteY856" fmla="*/ 1755168 h 6858000"/>
              <a:gd name="connsiteX857" fmla="*/ 6202446 w 7467600"/>
              <a:gd name="connsiteY857" fmla="*/ 1752268 h 6858000"/>
              <a:gd name="connsiteX858" fmla="*/ 7179560 w 7467600"/>
              <a:gd name="connsiteY858" fmla="*/ 1467551 h 6858000"/>
              <a:gd name="connsiteX859" fmla="*/ 7158730 w 7467600"/>
              <a:gd name="connsiteY859" fmla="*/ 1507835 h 6858000"/>
              <a:gd name="connsiteX860" fmla="*/ 6326959 w 7467600"/>
              <a:gd name="connsiteY860" fmla="*/ 1817686 h 6858000"/>
              <a:gd name="connsiteX861" fmla="*/ 6537433 w 7467600"/>
              <a:gd name="connsiteY861" fmla="*/ 1907790 h 6858000"/>
              <a:gd name="connsiteX862" fmla="*/ 6550221 w 7467600"/>
              <a:gd name="connsiteY862" fmla="*/ 1910729 h 6858000"/>
              <a:gd name="connsiteX863" fmla="*/ 6964438 w 7467600"/>
              <a:gd name="connsiteY863" fmla="*/ 2209505 h 6858000"/>
              <a:gd name="connsiteX864" fmla="*/ 7367862 w 7467600"/>
              <a:gd name="connsiteY864" fmla="*/ 2806833 h 6858000"/>
              <a:gd name="connsiteX865" fmla="*/ 7364329 w 7467600"/>
              <a:gd name="connsiteY865" fmla="*/ 2826907 h 6858000"/>
              <a:gd name="connsiteX866" fmla="*/ 7290545 w 7467600"/>
              <a:gd name="connsiteY866" fmla="*/ 2850663 h 6858000"/>
              <a:gd name="connsiteX867" fmla="*/ 6472036 w 7467600"/>
              <a:gd name="connsiteY867" fmla="*/ 1959003 h 6858000"/>
              <a:gd name="connsiteX868" fmla="*/ 5792897 w 7467600"/>
              <a:gd name="connsiteY868" fmla="*/ 1647747 h 6858000"/>
              <a:gd name="connsiteX869" fmla="*/ 5842751 w 7467600"/>
              <a:gd name="connsiteY869" fmla="*/ 1816112 h 6858000"/>
              <a:gd name="connsiteX870" fmla="*/ 5847424 w 7467600"/>
              <a:gd name="connsiteY870" fmla="*/ 1815776 h 6858000"/>
              <a:gd name="connsiteX871" fmla="*/ 6399821 w 7467600"/>
              <a:gd name="connsiteY871" fmla="*/ 2344799 h 6858000"/>
              <a:gd name="connsiteX872" fmla="*/ 6323232 w 7467600"/>
              <a:gd name="connsiteY872" fmla="*/ 2389634 h 6858000"/>
              <a:gd name="connsiteX873" fmla="*/ 5942958 w 7467600"/>
              <a:gd name="connsiteY873" fmla="*/ 2077708 h 6858000"/>
              <a:gd name="connsiteX874" fmla="*/ 5921559 w 7467600"/>
              <a:gd name="connsiteY874" fmla="*/ 2378596 h 6858000"/>
              <a:gd name="connsiteX875" fmla="*/ 5817651 w 7467600"/>
              <a:gd name="connsiteY875" fmla="*/ 3023919 h 6858000"/>
              <a:gd name="connsiteX876" fmla="*/ 5729634 w 7467600"/>
              <a:gd name="connsiteY876" fmla="*/ 3051849 h 6858000"/>
              <a:gd name="connsiteX877" fmla="*/ 5611018 w 7467600"/>
              <a:gd name="connsiteY877" fmla="*/ 2316769 h 6858000"/>
              <a:gd name="connsiteX878" fmla="*/ 5687608 w 7467600"/>
              <a:gd name="connsiteY878" fmla="*/ 2039972 h 6858000"/>
              <a:gd name="connsiteX879" fmla="*/ 5657554 w 7467600"/>
              <a:gd name="connsiteY879" fmla="*/ 1576445 h 6858000"/>
              <a:gd name="connsiteX880" fmla="*/ 5150475 w 7467600"/>
              <a:gd name="connsiteY880" fmla="*/ 1274012 h 6858000"/>
              <a:gd name="connsiteX881" fmla="*/ 5349142 w 7467600"/>
              <a:gd name="connsiteY881" fmla="*/ 2204405 h 6858000"/>
              <a:gd name="connsiteX882" fmla="*/ 5262214 w 7467600"/>
              <a:gd name="connsiteY882" fmla="*/ 2233836 h 6858000"/>
              <a:gd name="connsiteX883" fmla="*/ 4981539 w 7467600"/>
              <a:gd name="connsiteY883" fmla="*/ 1542201 h 6858000"/>
              <a:gd name="connsiteX884" fmla="*/ 4958461 w 7467600"/>
              <a:gd name="connsiteY884" fmla="*/ 1136957 h 6858000"/>
              <a:gd name="connsiteX885" fmla="*/ 4655015 w 7467600"/>
              <a:gd name="connsiteY885" fmla="*/ 891426 h 6858000"/>
              <a:gd name="connsiteX886" fmla="*/ 4348002 w 7467600"/>
              <a:gd name="connsiteY886" fmla="*/ 2205895 h 6858000"/>
              <a:gd name="connsiteX887" fmla="*/ 4262250 w 7467600"/>
              <a:gd name="connsiteY887" fmla="*/ 2219972 h 6858000"/>
              <a:gd name="connsiteX888" fmla="*/ 4550611 w 7467600"/>
              <a:gd name="connsiteY888" fmla="*/ 817540 h 6858000"/>
              <a:gd name="connsiteX889" fmla="*/ 4564418 w 7467600"/>
              <a:gd name="connsiteY889" fmla="*/ 808293 h 6858000"/>
              <a:gd name="connsiteX890" fmla="*/ 4266388 w 7467600"/>
              <a:gd name="connsiteY890" fmla="*/ 500083 h 6858000"/>
              <a:gd name="connsiteX891" fmla="*/ 4032842 w 7467600"/>
              <a:gd name="connsiteY891" fmla="*/ 211809 h 6858000"/>
              <a:gd name="connsiteX892" fmla="*/ 3882765 w 7467600"/>
              <a:gd name="connsiteY892" fmla="*/ 0 h 6858000"/>
              <a:gd name="connsiteX893" fmla="*/ 3721337 w 7467600"/>
              <a:gd name="connsiteY893" fmla="*/ 0 h 6858000"/>
              <a:gd name="connsiteX894" fmla="*/ 3797544 w 7467600"/>
              <a:gd name="connsiteY894" fmla="*/ 0 h 6858000"/>
              <a:gd name="connsiteX895" fmla="*/ 3775734 w 7467600"/>
              <a:gd name="connsiteY895" fmla="*/ 95131 h 6858000"/>
              <a:gd name="connsiteX896" fmla="*/ 3724807 w 7467600"/>
              <a:gd name="connsiteY896" fmla="*/ 272257 h 6858000"/>
              <a:gd name="connsiteX897" fmla="*/ 3726844 w 7467600"/>
              <a:gd name="connsiteY897" fmla="*/ 282988 h 6858000"/>
              <a:gd name="connsiteX898" fmla="*/ 3742664 w 7467600"/>
              <a:gd name="connsiteY898" fmla="*/ 279918 h 6858000"/>
              <a:gd name="connsiteX899" fmla="*/ 4103910 w 7467600"/>
              <a:gd name="connsiteY899" fmla="*/ 1161917 h 6858000"/>
              <a:gd name="connsiteX900" fmla="*/ 4020269 w 7467600"/>
              <a:gd name="connsiteY900" fmla="*/ 1200406 h 6858000"/>
              <a:gd name="connsiteX901" fmla="*/ 3674882 w 7467600"/>
              <a:gd name="connsiteY901" fmla="*/ 488524 h 6858000"/>
              <a:gd name="connsiteX902" fmla="*/ 3132682 w 7467600"/>
              <a:gd name="connsiteY902" fmla="*/ 1072284 h 6858000"/>
              <a:gd name="connsiteX903" fmla="*/ 2716346 w 7467600"/>
              <a:gd name="connsiteY903" fmla="*/ 1276376 h 6858000"/>
              <a:gd name="connsiteX904" fmla="*/ 2716772 w 7467600"/>
              <a:gd name="connsiteY904" fmla="*/ 1255462 h 6858000"/>
              <a:gd name="connsiteX905" fmla="*/ 3471096 w 7467600"/>
              <a:gd name="connsiteY905" fmla="*/ 437072 h 6858000"/>
              <a:gd name="connsiteX906" fmla="*/ 3639057 w 7467600"/>
              <a:gd name="connsiteY906" fmla="*/ 286334 h 6858000"/>
              <a:gd name="connsiteX907" fmla="*/ 3640309 w 7467600"/>
              <a:gd name="connsiteY907" fmla="*/ 284664 h 6858000"/>
              <a:gd name="connsiteX908" fmla="*/ 3646022 w 7467600"/>
              <a:gd name="connsiteY908" fmla="*/ 276711 h 6858000"/>
              <a:gd name="connsiteX909" fmla="*/ 3707943 w 7467600"/>
              <a:gd name="connsiteY909" fmla="*/ 65958 h 6858000"/>
              <a:gd name="connsiteX910" fmla="*/ 3721337 w 7467600"/>
              <a:gd name="connsiteY910" fmla="*/ 0 h 6858000"/>
              <a:gd name="connsiteX911" fmla="*/ 2867960 w 7467600"/>
              <a:gd name="connsiteY911" fmla="*/ 0 h 6858000"/>
              <a:gd name="connsiteX912" fmla="*/ 2926351 w 7467600"/>
              <a:gd name="connsiteY912" fmla="*/ 0 h 6858000"/>
              <a:gd name="connsiteX913" fmla="*/ 2902823 w 7467600"/>
              <a:gd name="connsiteY913" fmla="*/ 262929 h 6858000"/>
              <a:gd name="connsiteX914" fmla="*/ 2940663 w 7467600"/>
              <a:gd name="connsiteY914" fmla="*/ 140884 h 6858000"/>
              <a:gd name="connsiteX915" fmla="*/ 2947039 w 7467600"/>
              <a:gd name="connsiteY915" fmla="*/ 122524 h 6858000"/>
              <a:gd name="connsiteX916" fmla="*/ 2984316 w 7467600"/>
              <a:gd name="connsiteY916" fmla="*/ 0 h 6858000"/>
              <a:gd name="connsiteX917" fmla="*/ 3016114 w 7467600"/>
              <a:gd name="connsiteY917" fmla="*/ 0 h 6858000"/>
              <a:gd name="connsiteX918" fmla="*/ 2979949 w 7467600"/>
              <a:gd name="connsiteY918" fmla="*/ 119274 h 6858000"/>
              <a:gd name="connsiteX919" fmla="*/ 3023879 w 7467600"/>
              <a:gd name="connsiteY919" fmla="*/ 0 h 6858000"/>
              <a:gd name="connsiteX920" fmla="*/ 3105400 w 7467600"/>
              <a:gd name="connsiteY920" fmla="*/ 0 h 6858000"/>
              <a:gd name="connsiteX921" fmla="*/ 3094669 w 7467600"/>
              <a:gd name="connsiteY921" fmla="*/ 30308 h 6858000"/>
              <a:gd name="connsiteX922" fmla="*/ 2901945 w 7467600"/>
              <a:gd name="connsiteY922" fmla="*/ 466538 h 6858000"/>
              <a:gd name="connsiteX923" fmla="*/ 2815209 w 7467600"/>
              <a:gd name="connsiteY923" fmla="*/ 497361 h 6858000"/>
              <a:gd name="connsiteX924" fmla="*/ 2844845 w 7467600"/>
              <a:gd name="connsiteY924" fmla="*/ 127638 h 6858000"/>
              <a:gd name="connsiteX925" fmla="*/ 2867960 w 7467600"/>
              <a:gd name="connsiteY925" fmla="*/ 0 h 6858000"/>
              <a:gd name="connsiteX926" fmla="*/ 1057230 w 7467600"/>
              <a:gd name="connsiteY926" fmla="*/ 0 h 6858000"/>
              <a:gd name="connsiteX927" fmla="*/ 1111003 w 7467600"/>
              <a:gd name="connsiteY927" fmla="*/ 0 h 6858000"/>
              <a:gd name="connsiteX928" fmla="*/ 1125553 w 7467600"/>
              <a:gd name="connsiteY928" fmla="*/ 52588 h 6858000"/>
              <a:gd name="connsiteX929" fmla="*/ 1304276 w 7467600"/>
              <a:gd name="connsiteY929" fmla="*/ 476275 h 6858000"/>
              <a:gd name="connsiteX930" fmla="*/ 1492066 w 7467600"/>
              <a:gd name="connsiteY930" fmla="*/ 886333 h 6858000"/>
              <a:gd name="connsiteX931" fmla="*/ 1423698 w 7467600"/>
              <a:gd name="connsiteY931" fmla="*/ 710817 h 6858000"/>
              <a:gd name="connsiteX932" fmla="*/ 1357609 w 7467600"/>
              <a:gd name="connsiteY932" fmla="*/ 532892 h 6858000"/>
              <a:gd name="connsiteX933" fmla="*/ 1309550 w 7467600"/>
              <a:gd name="connsiteY933" fmla="*/ 374031 h 6858000"/>
              <a:gd name="connsiteX934" fmla="*/ 1193673 w 7467600"/>
              <a:gd name="connsiteY934" fmla="*/ 49533 h 6858000"/>
              <a:gd name="connsiteX935" fmla="*/ 1164391 w 7467600"/>
              <a:gd name="connsiteY935" fmla="*/ 0 h 6858000"/>
              <a:gd name="connsiteX936" fmla="*/ 1200666 w 7467600"/>
              <a:gd name="connsiteY936" fmla="*/ 0 h 6858000"/>
              <a:gd name="connsiteX937" fmla="*/ 1223408 w 7467600"/>
              <a:gd name="connsiteY937" fmla="*/ 38996 h 6858000"/>
              <a:gd name="connsiteX938" fmla="*/ 1339635 w 7467600"/>
              <a:gd name="connsiteY938" fmla="*/ 365517 h 6858000"/>
              <a:gd name="connsiteX939" fmla="*/ 1387469 w 7467600"/>
              <a:gd name="connsiteY939" fmla="*/ 523079 h 6858000"/>
              <a:gd name="connsiteX940" fmla="*/ 1452685 w 7467600"/>
              <a:gd name="connsiteY940" fmla="*/ 699806 h 6858000"/>
              <a:gd name="connsiteX941" fmla="*/ 1492092 w 7467600"/>
              <a:gd name="connsiteY941" fmla="*/ 800424 h 6858000"/>
              <a:gd name="connsiteX942" fmla="*/ 1455302 w 7467600"/>
              <a:gd name="connsiteY942" fmla="*/ 632913 h 6858000"/>
              <a:gd name="connsiteX943" fmla="*/ 1222336 w 7467600"/>
              <a:gd name="connsiteY943" fmla="*/ 9480 h 6858000"/>
              <a:gd name="connsiteX944" fmla="*/ 1214634 w 7467600"/>
              <a:gd name="connsiteY944" fmla="*/ 0 h 6858000"/>
              <a:gd name="connsiteX945" fmla="*/ 1289827 w 7467600"/>
              <a:gd name="connsiteY945" fmla="*/ 0 h 6858000"/>
              <a:gd name="connsiteX946" fmla="*/ 1321076 w 7467600"/>
              <a:gd name="connsiteY946" fmla="*/ 59722 h 6858000"/>
              <a:gd name="connsiteX947" fmla="*/ 1512579 w 7467600"/>
              <a:gd name="connsiteY947" fmla="*/ 626441 h 6858000"/>
              <a:gd name="connsiteX948" fmla="*/ 1506076 w 7467600"/>
              <a:gd name="connsiteY948" fmla="*/ 1089289 h 6858000"/>
              <a:gd name="connsiteX949" fmla="*/ 1486346 w 7467600"/>
              <a:gd name="connsiteY949" fmla="*/ 1079919 h 6858000"/>
              <a:gd name="connsiteX950" fmla="*/ 1070511 w 7467600"/>
              <a:gd name="connsiteY950" fmla="*/ 48609 h 6858000"/>
              <a:gd name="connsiteX951" fmla="*/ 1057230 w 7467600"/>
              <a:gd name="connsiteY951" fmla="*/ 0 h 6858000"/>
              <a:gd name="connsiteX952" fmla="*/ 43151 w 7467600"/>
              <a:gd name="connsiteY952" fmla="*/ 0 h 6858000"/>
              <a:gd name="connsiteX953" fmla="*/ 95283 w 7467600"/>
              <a:gd name="connsiteY953" fmla="*/ 0 h 6858000"/>
              <a:gd name="connsiteX954" fmla="*/ 300708 w 7467600"/>
              <a:gd name="connsiteY954" fmla="*/ 154571 h 6858000"/>
              <a:gd name="connsiteX955" fmla="*/ 530414 w 7467600"/>
              <a:gd name="connsiteY955" fmla="*/ 354673 h 6858000"/>
              <a:gd name="connsiteX956" fmla="*/ 333785 w 7467600"/>
              <a:gd name="connsiteY956" fmla="*/ 161564 h 6858000"/>
              <a:gd name="connsiteX957" fmla="*/ 147005 w 7467600"/>
              <a:gd name="connsiteY957" fmla="*/ 0 h 6858000"/>
              <a:gd name="connsiteX958" fmla="*/ 272509 w 7467600"/>
              <a:gd name="connsiteY958" fmla="*/ 0 h 6858000"/>
              <a:gd name="connsiteX959" fmla="*/ 326276 w 7467600"/>
              <a:gd name="connsiteY959" fmla="*/ 45847 h 6858000"/>
              <a:gd name="connsiteX960" fmla="*/ 823759 w 7467600"/>
              <a:gd name="connsiteY960" fmla="*/ 574145 h 6858000"/>
              <a:gd name="connsiteX961" fmla="*/ 811254 w 7467600"/>
              <a:gd name="connsiteY961" fmla="*/ 665546 h 6858000"/>
              <a:gd name="connsiteX962" fmla="*/ 154042 w 7467600"/>
              <a:gd name="connsiteY962" fmla="*/ 261522 h 6858000"/>
              <a:gd name="connsiteX963" fmla="*/ 13550 w 7467600"/>
              <a:gd name="connsiteY963" fmla="*/ 158423 h 6858000"/>
              <a:gd name="connsiteX964" fmla="*/ 0 w 7467600"/>
              <a:gd name="connsiteY964" fmla="*/ 146618 h 6858000"/>
              <a:gd name="connsiteX965" fmla="*/ 0 w 7467600"/>
              <a:gd name="connsiteY965" fmla="*/ 59161 h 6858000"/>
              <a:gd name="connsiteX966" fmla="*/ 45427 w 7467600"/>
              <a:gd name="connsiteY966" fmla="*/ 101078 h 6858000"/>
              <a:gd name="connsiteX967" fmla="*/ 630103 w 7467600"/>
              <a:gd name="connsiteY967" fmla="*/ 485885 h 6858000"/>
              <a:gd name="connsiteX968" fmla="*/ 532040 w 7467600"/>
              <a:gd name="connsiteY968" fmla="*/ 399359 h 6858000"/>
              <a:gd name="connsiteX969" fmla="*/ 517618 w 7467600"/>
              <a:gd name="connsiteY969" fmla="*/ 385726 h 6858000"/>
              <a:gd name="connsiteX970" fmla="*/ 285074 w 7467600"/>
              <a:gd name="connsiteY970" fmla="*/ 182755 h 6858000"/>
              <a:gd name="connsiteX971" fmla="*/ 43151 w 7467600"/>
              <a:gd name="connsiteY97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7042773 w 7467600"/>
              <a:gd name="connsiteY91" fmla="*/ 5734011 h 6858000"/>
              <a:gd name="connsiteX92" fmla="*/ 1456157 w 7467600"/>
              <a:gd name="connsiteY92" fmla="*/ 5371404 h 6858000"/>
              <a:gd name="connsiteX93" fmla="*/ 1244432 w 7467600"/>
              <a:gd name="connsiteY93" fmla="*/ 5385601 h 6858000"/>
              <a:gd name="connsiteX94" fmla="*/ 973990 w 7467600"/>
              <a:gd name="connsiteY94" fmla="*/ 5424940 h 6858000"/>
              <a:gd name="connsiteX95" fmla="*/ 1103809 w 7467600"/>
              <a:gd name="connsiteY95" fmla="*/ 5433720 h 6858000"/>
              <a:gd name="connsiteX96" fmla="*/ 1123454 w 7467600"/>
              <a:gd name="connsiteY96" fmla="*/ 5435727 h 6858000"/>
              <a:gd name="connsiteX97" fmla="*/ 1737017 w 7467600"/>
              <a:gd name="connsiteY97" fmla="*/ 5452183 h 6858000"/>
              <a:gd name="connsiteX98" fmla="*/ 1824397 w 7467600"/>
              <a:gd name="connsiteY98" fmla="*/ 5447757 h 6858000"/>
              <a:gd name="connsiteX99" fmla="*/ 2070059 w 7467600"/>
              <a:gd name="connsiteY99" fmla="*/ 5441660 h 6858000"/>
              <a:gd name="connsiteX100" fmla="*/ 1456157 w 7467600"/>
              <a:gd name="connsiteY100" fmla="*/ 5371404 h 6858000"/>
              <a:gd name="connsiteX101" fmla="*/ 4988186 w 7467600"/>
              <a:gd name="connsiteY101" fmla="*/ 5216467 h 6858000"/>
              <a:gd name="connsiteX102" fmla="*/ 4777334 w 7467600"/>
              <a:gd name="connsiteY102" fmla="*/ 5406072 h 6858000"/>
              <a:gd name="connsiteX103" fmla="*/ 4718341 w 7467600"/>
              <a:gd name="connsiteY103" fmla="*/ 5468043 h 6858000"/>
              <a:gd name="connsiteX104" fmla="*/ 4604655 w 7467600"/>
              <a:gd name="connsiteY104" fmla="*/ 5583434 h 6858000"/>
              <a:gd name="connsiteX105" fmla="*/ 4565074 w 7467600"/>
              <a:gd name="connsiteY105" fmla="*/ 5618550 h 6858000"/>
              <a:gd name="connsiteX106" fmla="*/ 4988186 w 7467600"/>
              <a:gd name="connsiteY106" fmla="*/ 5216467 h 6858000"/>
              <a:gd name="connsiteX107" fmla="*/ 4978032 w 7467600"/>
              <a:gd name="connsiteY107" fmla="*/ 5183809 h 6858000"/>
              <a:gd name="connsiteX108" fmla="*/ 4463413 w 7467600"/>
              <a:gd name="connsiteY108" fmla="*/ 5615162 h 6858000"/>
              <a:gd name="connsiteX109" fmla="*/ 4358134 w 7467600"/>
              <a:gd name="connsiteY109" fmla="*/ 5742791 h 6858000"/>
              <a:gd name="connsiteX110" fmla="*/ 4376219 w 7467600"/>
              <a:gd name="connsiteY110" fmla="*/ 5729027 h 6858000"/>
              <a:gd name="connsiteX111" fmla="*/ 4582340 w 7467600"/>
              <a:gd name="connsiteY111" fmla="*/ 5561037 h 6858000"/>
              <a:gd name="connsiteX112" fmla="*/ 4694684 w 7467600"/>
              <a:gd name="connsiteY112" fmla="*/ 5447098 h 6858000"/>
              <a:gd name="connsiteX113" fmla="*/ 4754123 w 7467600"/>
              <a:gd name="connsiteY113" fmla="*/ 5384643 h 6858000"/>
              <a:gd name="connsiteX114" fmla="*/ 4978032 w 7467600"/>
              <a:gd name="connsiteY114" fmla="*/ 5183809 h 6858000"/>
              <a:gd name="connsiteX115" fmla="*/ 1903353 w 7467600"/>
              <a:gd name="connsiteY115" fmla="*/ 5044827 h 6858000"/>
              <a:gd name="connsiteX116" fmla="*/ 1936931 w 7467600"/>
              <a:gd name="connsiteY116" fmla="*/ 5093954 h 6858000"/>
              <a:gd name="connsiteX117" fmla="*/ 2195868 w 7467600"/>
              <a:gd name="connsiteY117" fmla="*/ 5396574 h 6858000"/>
              <a:gd name="connsiteX118" fmla="*/ 2088852 w 7467600"/>
              <a:gd name="connsiteY118" fmla="*/ 5166123 h 6858000"/>
              <a:gd name="connsiteX119" fmla="*/ 1958241 w 7467600"/>
              <a:gd name="connsiteY119" fmla="*/ 5067955 h 6858000"/>
              <a:gd name="connsiteX120" fmla="*/ 1903353 w 7467600"/>
              <a:gd name="connsiteY120" fmla="*/ 5044827 h 6858000"/>
              <a:gd name="connsiteX121" fmla="*/ 1979378 w 7467600"/>
              <a:gd name="connsiteY121" fmla="*/ 4769504 h 6858000"/>
              <a:gd name="connsiteX122" fmla="*/ 2882120 w 7467600"/>
              <a:gd name="connsiteY122" fmla="*/ 5064547 h 6858000"/>
              <a:gd name="connsiteX123" fmla="*/ 2793103 w 7467600"/>
              <a:gd name="connsiteY123" fmla="*/ 5039699 h 6858000"/>
              <a:gd name="connsiteX124" fmla="*/ 2770041 w 7467600"/>
              <a:gd name="connsiteY124" fmla="*/ 5033634 h 6858000"/>
              <a:gd name="connsiteX125" fmla="*/ 1979378 w 7467600"/>
              <a:gd name="connsiteY125" fmla="*/ 4769504 h 6858000"/>
              <a:gd name="connsiteX126" fmla="*/ 1927410 w 7467600"/>
              <a:gd name="connsiteY126" fmla="*/ 4716164 h 6858000"/>
              <a:gd name="connsiteX127" fmla="*/ 1959587 w 7467600"/>
              <a:gd name="connsiteY127" fmla="*/ 4728849 h 6858000"/>
              <a:gd name="connsiteX128" fmla="*/ 2777707 w 7467600"/>
              <a:gd name="connsiteY128" fmla="*/ 5003991 h 6858000"/>
              <a:gd name="connsiteX129" fmla="*/ 2800768 w 7467600"/>
              <a:gd name="connsiteY129" fmla="*/ 5010056 h 6858000"/>
              <a:gd name="connsiteX130" fmla="*/ 2879408 w 7467600"/>
              <a:gd name="connsiteY130" fmla="*/ 5031590 h 6858000"/>
              <a:gd name="connsiteX131" fmla="*/ 2862295 w 7467600"/>
              <a:gd name="connsiteY131" fmla="*/ 5022958 h 6858000"/>
              <a:gd name="connsiteX132" fmla="*/ 2813343 w 7467600"/>
              <a:gd name="connsiteY132" fmla="*/ 4998369 h 6858000"/>
              <a:gd name="connsiteX133" fmla="*/ 2646245 w 7467600"/>
              <a:gd name="connsiteY133" fmla="*/ 4930999 h 6858000"/>
              <a:gd name="connsiteX134" fmla="*/ 1999243 w 7467600"/>
              <a:gd name="connsiteY134" fmla="*/ 4730524 h 6858000"/>
              <a:gd name="connsiteX135" fmla="*/ 1979527 w 7467600"/>
              <a:gd name="connsiteY135" fmla="*/ 4726651 h 6858000"/>
              <a:gd name="connsiteX136" fmla="*/ 1927410 w 7467600"/>
              <a:gd name="connsiteY136" fmla="*/ 4716164 h 6858000"/>
              <a:gd name="connsiteX137" fmla="*/ 1997014 w 7467600"/>
              <a:gd name="connsiteY137" fmla="*/ 4698007 h 6858000"/>
              <a:gd name="connsiteX138" fmla="*/ 2005458 w 7467600"/>
              <a:gd name="connsiteY138" fmla="*/ 4699540 h 6858000"/>
              <a:gd name="connsiteX139" fmla="*/ 2657186 w 7467600"/>
              <a:gd name="connsiteY139" fmla="*/ 4901687 h 6858000"/>
              <a:gd name="connsiteX140" fmla="*/ 2826662 w 7467600"/>
              <a:gd name="connsiteY140" fmla="*/ 4970362 h 6858000"/>
              <a:gd name="connsiteX141" fmla="*/ 2876100 w 7467600"/>
              <a:gd name="connsiteY141" fmla="*/ 4995397 h 6858000"/>
              <a:gd name="connsiteX142" fmla="*/ 3042600 w 7467600"/>
              <a:gd name="connsiteY142" fmla="*/ 5059532 h 6858000"/>
              <a:gd name="connsiteX143" fmla="*/ 1997014 w 7467600"/>
              <a:gd name="connsiteY143" fmla="*/ 4698007 h 6858000"/>
              <a:gd name="connsiteX144" fmla="*/ 2305292 w 7467600"/>
              <a:gd name="connsiteY144" fmla="*/ 4219492 h 6858000"/>
              <a:gd name="connsiteX145" fmla="*/ 3360922 w 7467600"/>
              <a:gd name="connsiteY145" fmla="*/ 4529373 h 6858000"/>
              <a:gd name="connsiteX146" fmla="*/ 3492420 w 7467600"/>
              <a:gd name="connsiteY146" fmla="*/ 4510145 h 6858000"/>
              <a:gd name="connsiteX147" fmla="*/ 3364086 w 7467600"/>
              <a:gd name="connsiteY147" fmla="*/ 4480340 h 6858000"/>
              <a:gd name="connsiteX148" fmla="*/ 3225818 w 7467600"/>
              <a:gd name="connsiteY148" fmla="*/ 4411822 h 6858000"/>
              <a:gd name="connsiteX149" fmla="*/ 3129696 w 7467600"/>
              <a:gd name="connsiteY149" fmla="*/ 4360704 h 6858000"/>
              <a:gd name="connsiteX150" fmla="*/ 2814545 w 7467600"/>
              <a:gd name="connsiteY150" fmla="*/ 4282955 h 6858000"/>
              <a:gd name="connsiteX151" fmla="*/ 2305292 w 7467600"/>
              <a:gd name="connsiteY151" fmla="*/ 4219492 h 6858000"/>
              <a:gd name="connsiteX152" fmla="*/ 2626982 w 7467600"/>
              <a:gd name="connsiteY152" fmla="*/ 4206450 h 6858000"/>
              <a:gd name="connsiteX153" fmla="*/ 2490617 w 7467600"/>
              <a:gd name="connsiteY153" fmla="*/ 4206951 h 6858000"/>
              <a:gd name="connsiteX154" fmla="*/ 2819869 w 7467600"/>
              <a:gd name="connsiteY154" fmla="*/ 4252936 h 6858000"/>
              <a:gd name="connsiteX155" fmla="*/ 3143018 w 7467600"/>
              <a:gd name="connsiteY155" fmla="*/ 4332698 h 6858000"/>
              <a:gd name="connsiteX156" fmla="*/ 3241520 w 7467600"/>
              <a:gd name="connsiteY156" fmla="*/ 4385112 h 6858000"/>
              <a:gd name="connsiteX157" fmla="*/ 3374575 w 7467600"/>
              <a:gd name="connsiteY157" fmla="*/ 4451517 h 6858000"/>
              <a:gd name="connsiteX158" fmla="*/ 3505221 w 7467600"/>
              <a:gd name="connsiteY158" fmla="*/ 4480757 h 6858000"/>
              <a:gd name="connsiteX159" fmla="*/ 2626982 w 7467600"/>
              <a:gd name="connsiteY159" fmla="*/ 4206450 h 6858000"/>
              <a:gd name="connsiteX160" fmla="*/ 1310106 w 7467600"/>
              <a:gd name="connsiteY160" fmla="*/ 3943217 h 6858000"/>
              <a:gd name="connsiteX161" fmla="*/ 854994 w 7467600"/>
              <a:gd name="connsiteY161" fmla="*/ 4399136 h 6858000"/>
              <a:gd name="connsiteX162" fmla="*/ 742462 w 7467600"/>
              <a:gd name="connsiteY162" fmla="*/ 4594648 h 6858000"/>
              <a:gd name="connsiteX163" fmla="*/ 820602 w 7467600"/>
              <a:gd name="connsiteY163" fmla="*/ 4485915 h 6858000"/>
              <a:gd name="connsiteX164" fmla="*/ 878295 w 7467600"/>
              <a:gd name="connsiteY164" fmla="*/ 4403594 h 6858000"/>
              <a:gd name="connsiteX165" fmla="*/ 1240607 w 7467600"/>
              <a:gd name="connsiteY165" fmla="*/ 4010401 h 6858000"/>
              <a:gd name="connsiteX166" fmla="*/ 1310106 w 7467600"/>
              <a:gd name="connsiteY166" fmla="*/ 3943217 h 6858000"/>
              <a:gd name="connsiteX167" fmla="*/ 1423113 w 7467600"/>
              <a:gd name="connsiteY167" fmla="*/ 3874565 h 6858000"/>
              <a:gd name="connsiteX168" fmla="*/ 1260565 w 7467600"/>
              <a:gd name="connsiteY168" fmla="*/ 4031982 h 6858000"/>
              <a:gd name="connsiteX169" fmla="*/ 901900 w 7467600"/>
              <a:gd name="connsiteY169" fmla="*/ 4421236 h 6858000"/>
              <a:gd name="connsiteX170" fmla="*/ 845044 w 7467600"/>
              <a:gd name="connsiteY170" fmla="*/ 4502436 h 6858000"/>
              <a:gd name="connsiteX171" fmla="*/ 685926 w 7467600"/>
              <a:gd name="connsiteY171" fmla="*/ 4703069 h 6858000"/>
              <a:gd name="connsiteX172" fmla="*/ 684248 w 7467600"/>
              <a:gd name="connsiteY172" fmla="*/ 4706721 h 6858000"/>
              <a:gd name="connsiteX173" fmla="*/ 1423113 w 7467600"/>
              <a:gd name="connsiteY173" fmla="*/ 3874565 h 6858000"/>
              <a:gd name="connsiteX174" fmla="*/ 3316479 w 7467600"/>
              <a:gd name="connsiteY174" fmla="*/ 3872136 h 6858000"/>
              <a:gd name="connsiteX175" fmla="*/ 3546806 w 7467600"/>
              <a:gd name="connsiteY175" fmla="*/ 4356139 h 6858000"/>
              <a:gd name="connsiteX176" fmla="*/ 3364433 w 7467600"/>
              <a:gd name="connsiteY176" fmla="*/ 3953121 h 6858000"/>
              <a:gd name="connsiteX177" fmla="*/ 3316479 w 7467600"/>
              <a:gd name="connsiteY177" fmla="*/ 3872136 h 6858000"/>
              <a:gd name="connsiteX178" fmla="*/ 3291335 w 7467600"/>
              <a:gd name="connsiteY178" fmla="*/ 3767420 h 6858000"/>
              <a:gd name="connsiteX179" fmla="*/ 3390805 w 7467600"/>
              <a:gd name="connsiteY179" fmla="*/ 3937163 h 6858000"/>
              <a:gd name="connsiteX180" fmla="*/ 3579062 w 7467600"/>
              <a:gd name="connsiteY180" fmla="*/ 4359040 h 6858000"/>
              <a:gd name="connsiteX181" fmla="*/ 3467355 w 7467600"/>
              <a:gd name="connsiteY181" fmla="*/ 3988130 h 6858000"/>
              <a:gd name="connsiteX182" fmla="*/ 3310753 w 7467600"/>
              <a:gd name="connsiteY182" fmla="*/ 3787140 h 6858000"/>
              <a:gd name="connsiteX183" fmla="*/ 3291335 w 7467600"/>
              <a:gd name="connsiteY183" fmla="*/ 3767420 h 6858000"/>
              <a:gd name="connsiteX184" fmla="*/ 1635889 w 7467600"/>
              <a:gd name="connsiteY184" fmla="*/ 3709494 h 6858000"/>
              <a:gd name="connsiteX185" fmla="*/ 1634800 w 7467600"/>
              <a:gd name="connsiteY185" fmla="*/ 3731111 h 6858000"/>
              <a:gd name="connsiteX186" fmla="*/ 1635889 w 7467600"/>
              <a:gd name="connsiteY186" fmla="*/ 3709494 h 6858000"/>
              <a:gd name="connsiteX187" fmla="*/ 1510397 w 7467600"/>
              <a:gd name="connsiteY187" fmla="*/ 3684705 h 6858000"/>
              <a:gd name="connsiteX188" fmla="*/ 1146550 w 7467600"/>
              <a:gd name="connsiteY188" fmla="*/ 3802012 h 6858000"/>
              <a:gd name="connsiteX189" fmla="*/ 698834 w 7467600"/>
              <a:gd name="connsiteY189" fmla="*/ 3952272 h 6858000"/>
              <a:gd name="connsiteX190" fmla="*/ 34256 w 7467600"/>
              <a:gd name="connsiteY190" fmla="*/ 4347603 h 6858000"/>
              <a:gd name="connsiteX191" fmla="*/ 527241 w 7467600"/>
              <a:gd name="connsiteY191" fmla="*/ 4065078 h 6858000"/>
              <a:gd name="connsiteX192" fmla="*/ 1510397 w 7467600"/>
              <a:gd name="connsiteY192" fmla="*/ 3684705 h 6858000"/>
              <a:gd name="connsiteX193" fmla="*/ 1313114 w 7467600"/>
              <a:gd name="connsiteY193" fmla="*/ 3655216 h 6858000"/>
              <a:gd name="connsiteX194" fmla="*/ 1109304 w 7467600"/>
              <a:gd name="connsiteY194" fmla="*/ 3669030 h 6858000"/>
              <a:gd name="connsiteX195" fmla="*/ 8129 w 7467600"/>
              <a:gd name="connsiteY195" fmla="*/ 4330519 h 6858000"/>
              <a:gd name="connsiteX196" fmla="*/ 687572 w 7467600"/>
              <a:gd name="connsiteY196" fmla="*/ 3925629 h 6858000"/>
              <a:gd name="connsiteX197" fmla="*/ 1138365 w 7467600"/>
              <a:gd name="connsiteY197" fmla="*/ 3774515 h 6858000"/>
              <a:gd name="connsiteX198" fmla="*/ 1505579 w 7467600"/>
              <a:gd name="connsiteY198" fmla="*/ 3655526 h 6858000"/>
              <a:gd name="connsiteX199" fmla="*/ 1313114 w 7467600"/>
              <a:gd name="connsiteY199" fmla="*/ 3655216 h 6858000"/>
              <a:gd name="connsiteX200" fmla="*/ 3655073 w 7467600"/>
              <a:gd name="connsiteY200" fmla="*/ 3650884 h 6858000"/>
              <a:gd name="connsiteX201" fmla="*/ 3989938 w 7467600"/>
              <a:gd name="connsiteY201" fmla="*/ 3991685 h 6858000"/>
              <a:gd name="connsiteX202" fmla="*/ 4393907 w 7467600"/>
              <a:gd name="connsiteY202" fmla="*/ 4261258 h 6858000"/>
              <a:gd name="connsiteX203" fmla="*/ 4648051 w 7467600"/>
              <a:gd name="connsiteY203" fmla="*/ 4374051 h 6858000"/>
              <a:gd name="connsiteX204" fmla="*/ 4383389 w 7467600"/>
              <a:gd name="connsiteY204" fmla="*/ 4184369 h 6858000"/>
              <a:gd name="connsiteX205" fmla="*/ 4165508 w 7467600"/>
              <a:gd name="connsiteY205" fmla="*/ 4035196 h 6858000"/>
              <a:gd name="connsiteX206" fmla="*/ 4068162 w 7467600"/>
              <a:gd name="connsiteY206" fmla="*/ 3953394 h 6858000"/>
              <a:gd name="connsiteX207" fmla="*/ 3981416 w 7467600"/>
              <a:gd name="connsiteY207" fmla="*/ 3880482 h 6858000"/>
              <a:gd name="connsiteX208" fmla="*/ 3800147 w 7467600"/>
              <a:gd name="connsiteY208" fmla="*/ 3749872 h 6858000"/>
              <a:gd name="connsiteX209" fmla="*/ 3655073 w 7467600"/>
              <a:gd name="connsiteY209" fmla="*/ 3650884 h 6858000"/>
              <a:gd name="connsiteX210" fmla="*/ 3670252 w 7467600"/>
              <a:gd name="connsiteY210" fmla="*/ 3622798 h 6858000"/>
              <a:gd name="connsiteX211" fmla="*/ 3817258 w 7467600"/>
              <a:gd name="connsiteY211" fmla="*/ 3723577 h 6858000"/>
              <a:gd name="connsiteX212" fmla="*/ 4000461 w 7467600"/>
              <a:gd name="connsiteY212" fmla="*/ 3855966 h 6858000"/>
              <a:gd name="connsiteX213" fmla="*/ 4088180 w 7467600"/>
              <a:gd name="connsiteY213" fmla="*/ 3929774 h 6858000"/>
              <a:gd name="connsiteX214" fmla="*/ 4184555 w 7467600"/>
              <a:gd name="connsiteY214" fmla="*/ 4010683 h 6858000"/>
              <a:gd name="connsiteX215" fmla="*/ 4399563 w 7467600"/>
              <a:gd name="connsiteY215" fmla="*/ 4158106 h 6858000"/>
              <a:gd name="connsiteX216" fmla="*/ 4684469 w 7467600"/>
              <a:gd name="connsiteY216" fmla="*/ 4364680 h 6858000"/>
              <a:gd name="connsiteX217" fmla="*/ 4690271 w 7467600"/>
              <a:gd name="connsiteY217" fmla="*/ 4370034 h 6858000"/>
              <a:gd name="connsiteX218" fmla="*/ 4136093 w 7467600"/>
              <a:gd name="connsiteY218" fmla="*/ 3858466 h 6858000"/>
              <a:gd name="connsiteX219" fmla="*/ 3670252 w 7467600"/>
              <a:gd name="connsiteY219" fmla="*/ 3622798 h 6858000"/>
              <a:gd name="connsiteX220" fmla="*/ 4440129 w 7467600"/>
              <a:gd name="connsiteY220" fmla="*/ 3448571 h 6858000"/>
              <a:gd name="connsiteX221" fmla="*/ 4856525 w 7467600"/>
              <a:gd name="connsiteY221" fmla="*/ 3915351 h 6858000"/>
              <a:gd name="connsiteX222" fmla="*/ 5059055 w 7467600"/>
              <a:gd name="connsiteY222" fmla="*/ 4108918 h 6858000"/>
              <a:gd name="connsiteX223" fmla="*/ 5290070 w 7467600"/>
              <a:gd name="connsiteY223" fmla="*/ 4263619 h 6858000"/>
              <a:gd name="connsiteX224" fmla="*/ 4834991 w 7467600"/>
              <a:gd name="connsiteY224" fmla="*/ 3830985 h 6858000"/>
              <a:gd name="connsiteX225" fmla="*/ 4440129 w 7467600"/>
              <a:gd name="connsiteY225" fmla="*/ 3448571 h 6858000"/>
              <a:gd name="connsiteX226" fmla="*/ 4441737 w 7467600"/>
              <a:gd name="connsiteY226" fmla="*/ 3399734 h 6858000"/>
              <a:gd name="connsiteX227" fmla="*/ 4431236 w 7467600"/>
              <a:gd name="connsiteY227" fmla="*/ 3400954 h 6858000"/>
              <a:gd name="connsiteX228" fmla="*/ 4557150 w 7467600"/>
              <a:gd name="connsiteY228" fmla="*/ 3510023 h 6858000"/>
              <a:gd name="connsiteX229" fmla="*/ 4856936 w 7467600"/>
              <a:gd name="connsiteY229" fmla="*/ 3809146 h 6858000"/>
              <a:gd name="connsiteX230" fmla="*/ 5111996 w 7467600"/>
              <a:gd name="connsiteY230" fmla="*/ 4065759 h 6858000"/>
              <a:gd name="connsiteX231" fmla="*/ 5388878 w 7467600"/>
              <a:gd name="connsiteY231" fmla="*/ 4300185 h 6858000"/>
              <a:gd name="connsiteX232" fmla="*/ 5425556 w 7467600"/>
              <a:gd name="connsiteY232" fmla="*/ 4308967 h 6858000"/>
              <a:gd name="connsiteX233" fmla="*/ 4943646 w 7467600"/>
              <a:gd name="connsiteY233" fmla="*/ 3822916 h 6858000"/>
              <a:gd name="connsiteX234" fmla="*/ 4594837 w 7467600"/>
              <a:gd name="connsiteY234" fmla="*/ 3532274 h 6858000"/>
              <a:gd name="connsiteX235" fmla="*/ 4441737 w 7467600"/>
              <a:gd name="connsiteY235" fmla="*/ 3399734 h 6858000"/>
              <a:gd name="connsiteX236" fmla="*/ 5425834 w 7467600"/>
              <a:gd name="connsiteY236" fmla="*/ 3162785 h 6858000"/>
              <a:gd name="connsiteX237" fmla="*/ 5401644 w 7467600"/>
              <a:gd name="connsiteY237" fmla="*/ 3617847 h 6858000"/>
              <a:gd name="connsiteX238" fmla="*/ 5467256 w 7467600"/>
              <a:gd name="connsiteY238" fmla="*/ 4175494 h 6858000"/>
              <a:gd name="connsiteX239" fmla="*/ 5448069 w 7467600"/>
              <a:gd name="connsiteY239" fmla="*/ 3567554 h 6858000"/>
              <a:gd name="connsiteX240" fmla="*/ 5425834 w 7467600"/>
              <a:gd name="connsiteY240" fmla="*/ 3162785 h 6858000"/>
              <a:gd name="connsiteX241" fmla="*/ 1318687 w 7467600"/>
              <a:gd name="connsiteY241" fmla="*/ 3113840 h 6858000"/>
              <a:gd name="connsiteX242" fmla="*/ 1066793 w 7467600"/>
              <a:gd name="connsiteY242" fmla="*/ 3212171 h 6858000"/>
              <a:gd name="connsiteX243" fmla="*/ 993319 w 7467600"/>
              <a:gd name="connsiteY243" fmla="*/ 3247648 h 6858000"/>
              <a:gd name="connsiteX244" fmla="*/ 853081 w 7467600"/>
              <a:gd name="connsiteY244" fmla="*/ 3312410 h 6858000"/>
              <a:gd name="connsiteX245" fmla="*/ 805957 w 7467600"/>
              <a:gd name="connsiteY245" fmla="*/ 3330443 h 6858000"/>
              <a:gd name="connsiteX246" fmla="*/ 1318687 w 7467600"/>
              <a:gd name="connsiteY246" fmla="*/ 3113840 h 6858000"/>
              <a:gd name="connsiteX247" fmla="*/ 5453702 w 7467600"/>
              <a:gd name="connsiteY247" fmla="*/ 3090882 h 6858000"/>
              <a:gd name="connsiteX248" fmla="*/ 5480135 w 7467600"/>
              <a:gd name="connsiteY248" fmla="*/ 3565802 h 6858000"/>
              <a:gd name="connsiteX249" fmla="*/ 5499023 w 7467600"/>
              <a:gd name="connsiteY249" fmla="*/ 4166310 h 6858000"/>
              <a:gd name="connsiteX250" fmla="*/ 5547022 w 7467600"/>
              <a:gd name="connsiteY250" fmla="*/ 3607838 h 6858000"/>
              <a:gd name="connsiteX251" fmla="*/ 5515964 w 7467600"/>
              <a:gd name="connsiteY251" fmla="*/ 3378541 h 6858000"/>
              <a:gd name="connsiteX252" fmla="*/ 5453702 w 7467600"/>
              <a:gd name="connsiteY252" fmla="*/ 3090882 h 6858000"/>
              <a:gd name="connsiteX253" fmla="*/ 1238695 w 7467600"/>
              <a:gd name="connsiteY253" fmla="*/ 3076820 h 6858000"/>
              <a:gd name="connsiteX254" fmla="*/ 716371 w 7467600"/>
              <a:gd name="connsiteY254" fmla="*/ 3293249 h 6858000"/>
              <a:gd name="connsiteX255" fmla="*/ 579522 w 7467600"/>
              <a:gd name="connsiteY255" fmla="*/ 3371759 h 6858000"/>
              <a:gd name="connsiteX256" fmla="*/ 600288 w 7467600"/>
              <a:gd name="connsiteY256" fmla="*/ 3365555 h 6858000"/>
              <a:gd name="connsiteX257" fmla="*/ 840692 w 7467600"/>
              <a:gd name="connsiteY257" fmla="*/ 3284921 h 6858000"/>
              <a:gd name="connsiteX258" fmla="*/ 979248 w 7467600"/>
              <a:gd name="connsiteY258" fmla="*/ 3221003 h 6858000"/>
              <a:gd name="connsiteX259" fmla="*/ 1053282 w 7467600"/>
              <a:gd name="connsiteY259" fmla="*/ 3185247 h 6858000"/>
              <a:gd name="connsiteX260" fmla="*/ 1320603 w 7467600"/>
              <a:gd name="connsiteY260" fmla="*/ 3081281 h 6858000"/>
              <a:gd name="connsiteX261" fmla="*/ 1238695 w 7467600"/>
              <a:gd name="connsiteY261" fmla="*/ 3076820 h 6858000"/>
              <a:gd name="connsiteX262" fmla="*/ 5425627 w 7467600"/>
              <a:gd name="connsiteY262" fmla="*/ 2954192 h 6858000"/>
              <a:gd name="connsiteX263" fmla="*/ 5470770 w 7467600"/>
              <a:gd name="connsiteY263" fmla="*/ 3005435 h 6858000"/>
              <a:gd name="connsiteX264" fmla="*/ 5519779 w 7467600"/>
              <a:gd name="connsiteY264" fmla="*/ 4359223 h 6858000"/>
              <a:gd name="connsiteX265" fmla="*/ 5520293 w 7467600"/>
              <a:gd name="connsiteY265" fmla="*/ 4360602 h 6858000"/>
              <a:gd name="connsiteX266" fmla="*/ 5767221 w 7467600"/>
              <a:gd name="connsiteY266" fmla="*/ 4665564 h 6858000"/>
              <a:gd name="connsiteX267" fmla="*/ 6937169 w 7467600"/>
              <a:gd name="connsiteY267" fmla="*/ 4815941 h 6858000"/>
              <a:gd name="connsiteX268" fmla="*/ 6953922 w 7467600"/>
              <a:gd name="connsiteY268" fmla="*/ 4890068 h 6858000"/>
              <a:gd name="connsiteX269" fmla="*/ 6071359 w 7467600"/>
              <a:gd name="connsiteY269" fmla="*/ 4770770 h 6858000"/>
              <a:gd name="connsiteX270" fmla="*/ 6038839 w 7467600"/>
              <a:gd name="connsiteY270" fmla="*/ 4764474 h 6858000"/>
              <a:gd name="connsiteX271" fmla="*/ 6038706 w 7467600"/>
              <a:gd name="connsiteY271" fmla="*/ 4763847 h 6858000"/>
              <a:gd name="connsiteX272" fmla="*/ 6037784 w 7467600"/>
              <a:gd name="connsiteY272" fmla="*/ 4764270 h 6858000"/>
              <a:gd name="connsiteX273" fmla="*/ 6038839 w 7467600"/>
              <a:gd name="connsiteY273" fmla="*/ 4764474 h 6858000"/>
              <a:gd name="connsiteX274" fmla="*/ 6040338 w 7467600"/>
              <a:gd name="connsiteY274" fmla="*/ 4771418 h 6858000"/>
              <a:gd name="connsiteX275" fmla="*/ 6024488 w 7467600"/>
              <a:gd name="connsiteY275" fmla="*/ 4809903 h 6858000"/>
              <a:gd name="connsiteX276" fmla="*/ 5599771 w 7467600"/>
              <a:gd name="connsiteY276" fmla="*/ 5509652 h 6858000"/>
              <a:gd name="connsiteX277" fmla="*/ 5548843 w 7467600"/>
              <a:gd name="connsiteY277" fmla="*/ 5563845 h 6858000"/>
              <a:gd name="connsiteX278" fmla="*/ 5940952 w 7467600"/>
              <a:gd name="connsiteY278" fmla="*/ 6250028 h 6858000"/>
              <a:gd name="connsiteX279" fmla="*/ 6043441 w 7467600"/>
              <a:gd name="connsiteY279" fmla="*/ 6665847 h 6858000"/>
              <a:gd name="connsiteX280" fmla="*/ 6093432 w 7467600"/>
              <a:gd name="connsiteY280" fmla="*/ 6858000 h 6858000"/>
              <a:gd name="connsiteX281" fmla="*/ 6034344 w 7467600"/>
              <a:gd name="connsiteY281" fmla="*/ 6858000 h 6858000"/>
              <a:gd name="connsiteX282" fmla="*/ 6026679 w 7467600"/>
              <a:gd name="connsiteY282" fmla="*/ 6836959 h 6858000"/>
              <a:gd name="connsiteX283" fmla="*/ 5800441 w 7467600"/>
              <a:gd name="connsiteY283" fmla="*/ 6335286 h 6858000"/>
              <a:gd name="connsiteX284" fmla="*/ 5526562 w 7467600"/>
              <a:gd name="connsiteY284" fmla="*/ 5705388 h 6858000"/>
              <a:gd name="connsiteX285" fmla="*/ 5519640 w 7467600"/>
              <a:gd name="connsiteY285" fmla="*/ 5683774 h 6858000"/>
              <a:gd name="connsiteX286" fmla="*/ 5844559 w 7467600"/>
              <a:gd name="connsiteY286" fmla="*/ 6553349 h 6858000"/>
              <a:gd name="connsiteX287" fmla="*/ 5975994 w 7467600"/>
              <a:gd name="connsiteY287" fmla="*/ 6858000 h 6858000"/>
              <a:gd name="connsiteX288" fmla="*/ 5898547 w 7467600"/>
              <a:gd name="connsiteY288" fmla="*/ 6858000 h 6858000"/>
              <a:gd name="connsiteX289" fmla="*/ 5682041 w 7467600"/>
              <a:gd name="connsiteY289" fmla="*/ 6355860 h 6858000"/>
              <a:gd name="connsiteX290" fmla="*/ 5461758 w 7467600"/>
              <a:gd name="connsiteY290" fmla="*/ 5820220 h 6858000"/>
              <a:gd name="connsiteX291" fmla="*/ 5237282 w 7467600"/>
              <a:gd name="connsiteY291" fmla="*/ 6579086 h 6858000"/>
              <a:gd name="connsiteX292" fmla="*/ 5115009 w 7467600"/>
              <a:gd name="connsiteY292" fmla="*/ 6858000 h 6858000"/>
              <a:gd name="connsiteX293" fmla="*/ 5028074 w 7467600"/>
              <a:gd name="connsiteY293" fmla="*/ 6858000 h 6858000"/>
              <a:gd name="connsiteX294" fmla="*/ 5079508 w 7467600"/>
              <a:gd name="connsiteY294" fmla="*/ 6749074 h 6858000"/>
              <a:gd name="connsiteX295" fmla="*/ 5371846 w 7467600"/>
              <a:gd name="connsiteY295" fmla="*/ 5924413 h 6858000"/>
              <a:gd name="connsiteX296" fmla="*/ 5270512 w 7467600"/>
              <a:gd name="connsiteY296" fmla="*/ 6138975 h 6858000"/>
              <a:gd name="connsiteX297" fmla="*/ 5062409 w 7467600"/>
              <a:gd name="connsiteY297" fmla="*/ 6653544 h 6858000"/>
              <a:gd name="connsiteX298" fmla="*/ 5036628 w 7467600"/>
              <a:gd name="connsiteY298" fmla="*/ 6754247 h 6858000"/>
              <a:gd name="connsiteX299" fmla="*/ 5009112 w 7467600"/>
              <a:gd name="connsiteY299" fmla="*/ 6858000 h 6858000"/>
              <a:gd name="connsiteX300" fmla="*/ 4976679 w 7467600"/>
              <a:gd name="connsiteY300" fmla="*/ 6858000 h 6858000"/>
              <a:gd name="connsiteX301" fmla="*/ 5006537 w 7467600"/>
              <a:gd name="connsiteY301" fmla="*/ 6747068 h 6858000"/>
              <a:gd name="connsiteX302" fmla="*/ 5032723 w 7467600"/>
              <a:gd name="connsiteY302" fmla="*/ 6644957 h 6858000"/>
              <a:gd name="connsiteX303" fmla="*/ 5242949 w 7467600"/>
              <a:gd name="connsiteY303" fmla="*/ 6125175 h 6858000"/>
              <a:gd name="connsiteX304" fmla="*/ 5286321 w 7467600"/>
              <a:gd name="connsiteY304" fmla="*/ 6033555 h 6858000"/>
              <a:gd name="connsiteX305" fmla="*/ 5008210 w 7467600"/>
              <a:gd name="connsiteY305" fmla="*/ 6649194 h 6858000"/>
              <a:gd name="connsiteX306" fmla="*/ 4986321 w 7467600"/>
              <a:gd name="connsiteY306" fmla="*/ 6765687 h 6858000"/>
              <a:gd name="connsiteX307" fmla="*/ 4973474 w 7467600"/>
              <a:gd name="connsiteY307" fmla="*/ 6858000 h 6858000"/>
              <a:gd name="connsiteX308" fmla="*/ 4907178 w 7467600"/>
              <a:gd name="connsiteY308" fmla="*/ 6858000 h 6858000"/>
              <a:gd name="connsiteX309" fmla="*/ 4910810 w 7467600"/>
              <a:gd name="connsiteY309" fmla="*/ 6829660 h 6858000"/>
              <a:gd name="connsiteX310" fmla="*/ 4987461 w 7467600"/>
              <a:gd name="connsiteY310" fmla="*/ 6432994 h 6858000"/>
              <a:gd name="connsiteX311" fmla="*/ 5179262 w 7467600"/>
              <a:gd name="connsiteY311" fmla="*/ 6035044 h 6858000"/>
              <a:gd name="connsiteX312" fmla="*/ 4689678 w 7467600"/>
              <a:gd name="connsiteY312" fmla="*/ 6440241 h 6858000"/>
              <a:gd name="connsiteX313" fmla="*/ 4477543 w 7467600"/>
              <a:gd name="connsiteY313" fmla="*/ 6674836 h 6858000"/>
              <a:gd name="connsiteX314" fmla="*/ 4329957 w 7467600"/>
              <a:gd name="connsiteY314" fmla="*/ 6858000 h 6858000"/>
              <a:gd name="connsiteX315" fmla="*/ 4218595 w 7467600"/>
              <a:gd name="connsiteY315" fmla="*/ 6858000 h 6858000"/>
              <a:gd name="connsiteX316" fmla="*/ 4368888 w 7467600"/>
              <a:gd name="connsiteY316" fmla="*/ 6668412 h 6858000"/>
              <a:gd name="connsiteX317" fmla="*/ 4563091 w 7467600"/>
              <a:gd name="connsiteY317" fmla="*/ 6442508 h 6858000"/>
              <a:gd name="connsiteX318" fmla="*/ 5387324 w 7467600"/>
              <a:gd name="connsiteY318" fmla="*/ 5705830 h 6858000"/>
              <a:gd name="connsiteX319" fmla="*/ 5073620 w 7467600"/>
              <a:gd name="connsiteY319" fmla="*/ 5955437 h 6858000"/>
              <a:gd name="connsiteX320" fmla="*/ 4689789 w 7467600"/>
              <a:gd name="connsiteY320" fmla="*/ 6268382 h 6858000"/>
              <a:gd name="connsiteX321" fmla="*/ 4418722 w 7467600"/>
              <a:gd name="connsiteY321" fmla="*/ 6570886 h 6858000"/>
              <a:gd name="connsiteX322" fmla="*/ 4214944 w 7467600"/>
              <a:gd name="connsiteY322" fmla="*/ 6858000 h 6858000"/>
              <a:gd name="connsiteX323" fmla="*/ 4177898 w 7467600"/>
              <a:gd name="connsiteY323" fmla="*/ 6858000 h 6858000"/>
              <a:gd name="connsiteX324" fmla="*/ 4391597 w 7467600"/>
              <a:gd name="connsiteY324" fmla="*/ 6556370 h 6858000"/>
              <a:gd name="connsiteX325" fmla="*/ 4668889 w 7467600"/>
              <a:gd name="connsiteY325" fmla="*/ 6246399 h 6858000"/>
              <a:gd name="connsiteX326" fmla="*/ 5055427 w 7467600"/>
              <a:gd name="connsiteY326" fmla="*/ 5931476 h 6858000"/>
              <a:gd name="connsiteX327" fmla="*/ 5371814 w 7467600"/>
              <a:gd name="connsiteY327" fmla="*/ 5678975 h 6858000"/>
              <a:gd name="connsiteX328" fmla="*/ 4987918 w 7467600"/>
              <a:gd name="connsiteY328" fmla="*/ 5838701 h 6858000"/>
              <a:gd name="connsiteX329" fmla="*/ 4317146 w 7467600"/>
              <a:gd name="connsiteY329" fmla="*/ 6587716 h 6858000"/>
              <a:gd name="connsiteX330" fmla="*/ 4171627 w 7467600"/>
              <a:gd name="connsiteY330" fmla="*/ 6858000 h 6858000"/>
              <a:gd name="connsiteX331" fmla="*/ 4081585 w 7467600"/>
              <a:gd name="connsiteY331" fmla="*/ 6858000 h 6858000"/>
              <a:gd name="connsiteX332" fmla="*/ 4238603 w 7467600"/>
              <a:gd name="connsiteY332" fmla="*/ 6559341 h 6858000"/>
              <a:gd name="connsiteX333" fmla="*/ 4778333 w 7467600"/>
              <a:gd name="connsiteY333" fmla="*/ 5873626 h 6858000"/>
              <a:gd name="connsiteX334" fmla="*/ 5414185 w 7467600"/>
              <a:gd name="connsiteY334" fmla="*/ 5573882 h 6858000"/>
              <a:gd name="connsiteX335" fmla="*/ 5959648 w 7467600"/>
              <a:gd name="connsiteY335" fmla="*/ 4760797 h 6858000"/>
              <a:gd name="connsiteX336" fmla="*/ 5355019 w 7467600"/>
              <a:gd name="connsiteY336" fmla="*/ 4734672 h 6858000"/>
              <a:gd name="connsiteX337" fmla="*/ 5083565 w 7467600"/>
              <a:gd name="connsiteY337" fmla="*/ 5179121 h 6858000"/>
              <a:gd name="connsiteX338" fmla="*/ 4713577 w 7467600"/>
              <a:gd name="connsiteY338" fmla="*/ 5616803 h 6858000"/>
              <a:gd name="connsiteX339" fmla="*/ 3989559 w 7467600"/>
              <a:gd name="connsiteY339" fmla="*/ 6145945 h 6858000"/>
              <a:gd name="connsiteX340" fmla="*/ 3939824 w 7467600"/>
              <a:gd name="connsiteY340" fmla="*/ 6066900 h 6858000"/>
              <a:gd name="connsiteX341" fmla="*/ 4584537 w 7467600"/>
              <a:gd name="connsiteY341" fmla="*/ 5324826 h 6858000"/>
              <a:gd name="connsiteX342" fmla="*/ 5037105 w 7467600"/>
              <a:gd name="connsiteY342" fmla="*/ 5088765 h 6858000"/>
              <a:gd name="connsiteX343" fmla="*/ 5039930 w 7467600"/>
              <a:gd name="connsiteY343" fmla="*/ 5089585 h 6858000"/>
              <a:gd name="connsiteX344" fmla="*/ 5263764 w 7467600"/>
              <a:gd name="connsiteY344" fmla="*/ 4735525 h 6858000"/>
              <a:gd name="connsiteX345" fmla="*/ 4086300 w 7467600"/>
              <a:gd name="connsiteY345" fmla="*/ 4884599 h 6858000"/>
              <a:gd name="connsiteX346" fmla="*/ 4085485 w 7467600"/>
              <a:gd name="connsiteY346" fmla="*/ 4899070 h 6858000"/>
              <a:gd name="connsiteX347" fmla="*/ 3871915 w 7467600"/>
              <a:gd name="connsiteY347" fmla="*/ 5253645 h 6858000"/>
              <a:gd name="connsiteX348" fmla="*/ 3799374 w 7467600"/>
              <a:gd name="connsiteY348" fmla="*/ 5466127 h 6858000"/>
              <a:gd name="connsiteX349" fmla="*/ 3498850 w 7467600"/>
              <a:gd name="connsiteY349" fmla="*/ 6661888 h 6858000"/>
              <a:gd name="connsiteX350" fmla="*/ 3399216 w 7467600"/>
              <a:gd name="connsiteY350" fmla="*/ 6858000 h 6858000"/>
              <a:gd name="connsiteX351" fmla="*/ 3303688 w 7467600"/>
              <a:gd name="connsiteY351" fmla="*/ 6858000 h 6858000"/>
              <a:gd name="connsiteX352" fmla="*/ 3391774 w 7467600"/>
              <a:gd name="connsiteY352" fmla="*/ 6697181 h 6858000"/>
              <a:gd name="connsiteX353" fmla="*/ 3735540 w 7467600"/>
              <a:gd name="connsiteY353" fmla="*/ 5546923 h 6858000"/>
              <a:gd name="connsiteX354" fmla="*/ 3729438 w 7467600"/>
              <a:gd name="connsiteY354" fmla="*/ 5569058 h 6858000"/>
              <a:gd name="connsiteX355" fmla="*/ 3707782 w 7467600"/>
              <a:gd name="connsiteY355" fmla="*/ 5644908 h 6858000"/>
              <a:gd name="connsiteX356" fmla="*/ 3583827 w 7467600"/>
              <a:gd name="connsiteY356" fmla="*/ 6039215 h 6858000"/>
              <a:gd name="connsiteX357" fmla="*/ 3547861 w 7467600"/>
              <a:gd name="connsiteY357" fmla="*/ 6129609 h 6858000"/>
              <a:gd name="connsiteX358" fmla="*/ 3490905 w 7467600"/>
              <a:gd name="connsiteY358" fmla="*/ 6277660 h 6858000"/>
              <a:gd name="connsiteX359" fmla="*/ 3455859 w 7467600"/>
              <a:gd name="connsiteY359" fmla="*/ 6391301 h 6858000"/>
              <a:gd name="connsiteX360" fmla="*/ 3429112 w 7467600"/>
              <a:gd name="connsiteY360" fmla="*/ 6479469 h 6858000"/>
              <a:gd name="connsiteX361" fmla="*/ 3304862 w 7467600"/>
              <a:gd name="connsiteY361" fmla="*/ 6796476 h 6858000"/>
              <a:gd name="connsiteX362" fmla="*/ 3276071 w 7467600"/>
              <a:gd name="connsiteY362" fmla="*/ 6858000 h 6858000"/>
              <a:gd name="connsiteX363" fmla="*/ 3240805 w 7467600"/>
              <a:gd name="connsiteY363" fmla="*/ 6858000 h 6858000"/>
              <a:gd name="connsiteX364" fmla="*/ 3275917 w 7467600"/>
              <a:gd name="connsiteY364" fmla="*/ 6783192 h 6858000"/>
              <a:gd name="connsiteX365" fmla="*/ 3399358 w 7467600"/>
              <a:gd name="connsiteY365" fmla="*/ 6469011 h 6858000"/>
              <a:gd name="connsiteX366" fmla="*/ 3425650 w 7467600"/>
              <a:gd name="connsiteY366" fmla="*/ 6381333 h 6858000"/>
              <a:gd name="connsiteX367" fmla="*/ 3460661 w 7467600"/>
              <a:gd name="connsiteY367" fmla="*/ 6266763 h 6858000"/>
              <a:gd name="connsiteX368" fmla="*/ 3518021 w 7467600"/>
              <a:gd name="connsiteY368" fmla="*/ 6117298 h 6858000"/>
              <a:gd name="connsiteX369" fmla="*/ 3554035 w 7467600"/>
              <a:gd name="connsiteY369" fmla="*/ 6027832 h 6858000"/>
              <a:gd name="connsiteX370" fmla="*/ 3677174 w 7467600"/>
              <a:gd name="connsiteY370" fmla="*/ 5636351 h 6858000"/>
              <a:gd name="connsiteX371" fmla="*/ 3698819 w 7467600"/>
              <a:gd name="connsiteY371" fmla="*/ 5560503 h 6858000"/>
              <a:gd name="connsiteX372" fmla="*/ 3702094 w 7467600"/>
              <a:gd name="connsiteY372" fmla="*/ 5549194 h 6858000"/>
              <a:gd name="connsiteX373" fmla="*/ 3398355 w 7467600"/>
              <a:gd name="connsiteY373" fmla="*/ 6094603 h 6858000"/>
              <a:gd name="connsiteX374" fmla="*/ 3193941 w 7467600"/>
              <a:gd name="connsiteY374" fmla="*/ 6798775 h 6858000"/>
              <a:gd name="connsiteX375" fmla="*/ 3184140 w 7467600"/>
              <a:gd name="connsiteY375" fmla="*/ 6858000 h 6858000"/>
              <a:gd name="connsiteX376" fmla="*/ 3099978 w 7467600"/>
              <a:gd name="connsiteY376" fmla="*/ 6858000 h 6858000"/>
              <a:gd name="connsiteX377" fmla="*/ 3101556 w 7467600"/>
              <a:gd name="connsiteY377" fmla="*/ 6843337 h 6858000"/>
              <a:gd name="connsiteX378" fmla="*/ 3370162 w 7467600"/>
              <a:gd name="connsiteY378" fmla="*/ 5785550 h 6858000"/>
              <a:gd name="connsiteX379" fmla="*/ 3746477 w 7467600"/>
              <a:gd name="connsiteY379" fmla="*/ 5377889 h 6858000"/>
              <a:gd name="connsiteX380" fmla="*/ 3863399 w 7467600"/>
              <a:gd name="connsiteY380" fmla="*/ 5087257 h 6858000"/>
              <a:gd name="connsiteX381" fmla="*/ 3968712 w 7467600"/>
              <a:gd name="connsiteY381" fmla="*/ 4913989 h 6858000"/>
              <a:gd name="connsiteX382" fmla="*/ 2792390 w 7467600"/>
              <a:gd name="connsiteY382" fmla="*/ 5382974 h 6858000"/>
              <a:gd name="connsiteX383" fmla="*/ 2714982 w 7467600"/>
              <a:gd name="connsiteY383" fmla="*/ 5427051 h 6858000"/>
              <a:gd name="connsiteX384" fmla="*/ 2813361 w 7467600"/>
              <a:gd name="connsiteY384" fmla="*/ 6023912 h 6858000"/>
              <a:gd name="connsiteX385" fmla="*/ 2688430 w 7467600"/>
              <a:gd name="connsiteY385" fmla="*/ 6801564 h 6858000"/>
              <a:gd name="connsiteX386" fmla="*/ 2629626 w 7467600"/>
              <a:gd name="connsiteY386" fmla="*/ 6763394 h 6858000"/>
              <a:gd name="connsiteX387" fmla="*/ 2565328 w 7467600"/>
              <a:gd name="connsiteY387" fmla="*/ 5516399 h 6858000"/>
              <a:gd name="connsiteX388" fmla="*/ 1922999 w 7467600"/>
              <a:gd name="connsiteY388" fmla="*/ 5980343 h 6858000"/>
              <a:gd name="connsiteX389" fmla="*/ 1950261 w 7467600"/>
              <a:gd name="connsiteY389" fmla="*/ 6405858 h 6858000"/>
              <a:gd name="connsiteX390" fmla="*/ 2365554 w 7467600"/>
              <a:gd name="connsiteY390" fmla="*/ 6759107 h 6858000"/>
              <a:gd name="connsiteX391" fmla="*/ 2424142 w 7467600"/>
              <a:gd name="connsiteY391" fmla="*/ 6858000 h 6858000"/>
              <a:gd name="connsiteX392" fmla="*/ 2395994 w 7467600"/>
              <a:gd name="connsiteY392" fmla="*/ 6858000 h 6858000"/>
              <a:gd name="connsiteX393" fmla="*/ 2392863 w 7467600"/>
              <a:gd name="connsiteY393" fmla="*/ 6852964 h 6858000"/>
              <a:gd name="connsiteX394" fmla="*/ 2017589 w 7467600"/>
              <a:gd name="connsiteY394" fmla="*/ 6493982 h 6858000"/>
              <a:gd name="connsiteX395" fmla="*/ 2147336 w 7467600"/>
              <a:gd name="connsiteY395" fmla="*/ 6594052 h 6858000"/>
              <a:gd name="connsiteX396" fmla="*/ 2207047 w 7467600"/>
              <a:gd name="connsiteY396" fmla="*/ 6654540 h 6858000"/>
              <a:gd name="connsiteX397" fmla="*/ 2299106 w 7467600"/>
              <a:gd name="connsiteY397" fmla="*/ 6778931 h 6858000"/>
              <a:gd name="connsiteX398" fmla="*/ 2314430 w 7467600"/>
              <a:gd name="connsiteY398" fmla="*/ 6801144 h 6858000"/>
              <a:gd name="connsiteX399" fmla="*/ 2352406 w 7467600"/>
              <a:gd name="connsiteY399" fmla="*/ 6858000 h 6858000"/>
              <a:gd name="connsiteX400" fmla="*/ 2314492 w 7467600"/>
              <a:gd name="connsiteY400" fmla="*/ 6858000 h 6858000"/>
              <a:gd name="connsiteX401" fmla="*/ 2288095 w 7467600"/>
              <a:gd name="connsiteY401" fmla="*/ 6818030 h 6858000"/>
              <a:gd name="connsiteX402" fmla="*/ 2272768 w 7467600"/>
              <a:gd name="connsiteY402" fmla="*/ 6795822 h 6858000"/>
              <a:gd name="connsiteX403" fmla="*/ 2182715 w 7467600"/>
              <a:gd name="connsiteY403" fmla="*/ 6675071 h 6858000"/>
              <a:gd name="connsiteX404" fmla="*/ 2032061 w 7467600"/>
              <a:gd name="connsiteY404" fmla="*/ 6541380 h 6858000"/>
              <a:gd name="connsiteX405" fmla="*/ 2257220 w 7467600"/>
              <a:gd name="connsiteY405" fmla="*/ 6826257 h 6858000"/>
              <a:gd name="connsiteX406" fmla="*/ 2281324 w 7467600"/>
              <a:gd name="connsiteY406" fmla="*/ 6858000 h 6858000"/>
              <a:gd name="connsiteX407" fmla="*/ 2242860 w 7467600"/>
              <a:gd name="connsiteY407" fmla="*/ 6858000 h 6858000"/>
              <a:gd name="connsiteX408" fmla="*/ 2232818 w 7467600"/>
              <a:gd name="connsiteY408" fmla="*/ 6844926 h 6858000"/>
              <a:gd name="connsiteX409" fmla="*/ 1990172 w 7467600"/>
              <a:gd name="connsiteY409" fmla="*/ 6542121 h 6858000"/>
              <a:gd name="connsiteX410" fmla="*/ 2124090 w 7467600"/>
              <a:gd name="connsiteY410" fmla="*/ 6761017 h 6858000"/>
              <a:gd name="connsiteX411" fmla="*/ 2200380 w 7467600"/>
              <a:gd name="connsiteY411" fmla="*/ 6858000 h 6858000"/>
              <a:gd name="connsiteX412" fmla="*/ 2147507 w 7467600"/>
              <a:gd name="connsiteY412" fmla="*/ 6858000 h 6858000"/>
              <a:gd name="connsiteX413" fmla="*/ 2070668 w 7467600"/>
              <a:gd name="connsiteY413" fmla="*/ 6761520 h 6858000"/>
              <a:gd name="connsiteX414" fmla="*/ 1975142 w 7467600"/>
              <a:gd name="connsiteY414" fmla="*/ 6585570 h 6858000"/>
              <a:gd name="connsiteX415" fmla="*/ 2050035 w 7467600"/>
              <a:gd name="connsiteY415" fmla="*/ 6813345 h 6858000"/>
              <a:gd name="connsiteX416" fmla="*/ 2063025 w 7467600"/>
              <a:gd name="connsiteY416" fmla="*/ 6858000 h 6858000"/>
              <a:gd name="connsiteX417" fmla="*/ 2021675 w 7467600"/>
              <a:gd name="connsiteY417" fmla="*/ 6858000 h 6858000"/>
              <a:gd name="connsiteX418" fmla="*/ 2019308 w 7467600"/>
              <a:gd name="connsiteY418" fmla="*/ 6847118 h 6858000"/>
              <a:gd name="connsiteX419" fmla="*/ 1938835 w 7467600"/>
              <a:gd name="connsiteY419" fmla="*/ 6551160 h 6858000"/>
              <a:gd name="connsiteX420" fmla="*/ 1953230 w 7467600"/>
              <a:gd name="connsiteY420" fmla="*/ 6759699 h 6858000"/>
              <a:gd name="connsiteX421" fmla="*/ 1956763 w 7467600"/>
              <a:gd name="connsiteY421" fmla="*/ 6778191 h 6858000"/>
              <a:gd name="connsiteX422" fmla="*/ 1967925 w 7467600"/>
              <a:gd name="connsiteY422" fmla="*/ 6858000 h 6858000"/>
              <a:gd name="connsiteX423" fmla="*/ 1936622 w 7467600"/>
              <a:gd name="connsiteY423" fmla="*/ 6858000 h 6858000"/>
              <a:gd name="connsiteX424" fmla="*/ 1926261 w 7467600"/>
              <a:gd name="connsiteY424" fmla="*/ 6784064 h 6858000"/>
              <a:gd name="connsiteX425" fmla="*/ 1922724 w 7467600"/>
              <a:gd name="connsiteY425" fmla="*/ 6765577 h 6858000"/>
              <a:gd name="connsiteX426" fmla="*/ 1904650 w 7467600"/>
              <a:gd name="connsiteY426" fmla="*/ 6639616 h 6858000"/>
              <a:gd name="connsiteX427" fmla="*/ 1885273 w 7467600"/>
              <a:gd name="connsiteY427" fmla="*/ 6858000 h 6858000"/>
              <a:gd name="connsiteX428" fmla="*/ 1854363 w 7467600"/>
              <a:gd name="connsiteY428" fmla="*/ 6858000 h 6858000"/>
              <a:gd name="connsiteX429" fmla="*/ 1880391 w 7467600"/>
              <a:gd name="connsiteY429" fmla="*/ 6603796 h 6858000"/>
              <a:gd name="connsiteX430" fmla="*/ 1818273 w 7467600"/>
              <a:gd name="connsiteY430" fmla="*/ 6715729 h 6858000"/>
              <a:gd name="connsiteX431" fmla="*/ 1794691 w 7467600"/>
              <a:gd name="connsiteY431" fmla="*/ 6843239 h 6858000"/>
              <a:gd name="connsiteX432" fmla="*/ 1794914 w 7467600"/>
              <a:gd name="connsiteY432" fmla="*/ 6858000 h 6858000"/>
              <a:gd name="connsiteX433" fmla="*/ 1746128 w 7467600"/>
              <a:gd name="connsiteY433" fmla="*/ 6858000 h 6858000"/>
              <a:gd name="connsiteX434" fmla="*/ 1753934 w 7467600"/>
              <a:gd name="connsiteY434" fmla="*/ 6724796 h 6858000"/>
              <a:gd name="connsiteX435" fmla="*/ 1792053 w 7467600"/>
              <a:gd name="connsiteY435" fmla="*/ 6572396 h 6858000"/>
              <a:gd name="connsiteX436" fmla="*/ 1862248 w 7467600"/>
              <a:gd name="connsiteY436" fmla="*/ 6266397 h 6858000"/>
              <a:gd name="connsiteX437" fmla="*/ 1862250 w 7467600"/>
              <a:gd name="connsiteY437" fmla="*/ 6033531 h 6858000"/>
              <a:gd name="connsiteX438" fmla="*/ 1211999 w 7467600"/>
              <a:gd name="connsiteY438" fmla="*/ 6683610 h 6858000"/>
              <a:gd name="connsiteX439" fmla="*/ 1213266 w 7467600"/>
              <a:gd name="connsiteY439" fmla="*/ 6691947 h 6858000"/>
              <a:gd name="connsiteX440" fmla="*/ 1203370 w 7467600"/>
              <a:gd name="connsiteY440" fmla="*/ 6850676 h 6858000"/>
              <a:gd name="connsiteX441" fmla="*/ 1203671 w 7467600"/>
              <a:gd name="connsiteY441" fmla="*/ 6858000 h 6858000"/>
              <a:gd name="connsiteX442" fmla="*/ 1143180 w 7467600"/>
              <a:gd name="connsiteY442" fmla="*/ 6858000 h 6858000"/>
              <a:gd name="connsiteX443" fmla="*/ 1142176 w 7467600"/>
              <a:gd name="connsiteY443" fmla="*/ 6766045 h 6858000"/>
              <a:gd name="connsiteX444" fmla="*/ 1067484 w 7467600"/>
              <a:gd name="connsiteY444" fmla="*/ 6858000 h 6858000"/>
              <a:gd name="connsiteX445" fmla="*/ 953928 w 7467600"/>
              <a:gd name="connsiteY445" fmla="*/ 6858000 h 6858000"/>
              <a:gd name="connsiteX446" fmla="*/ 959715 w 7467600"/>
              <a:gd name="connsiteY446" fmla="*/ 6850185 h 6858000"/>
              <a:gd name="connsiteX447" fmla="*/ 1483788 w 7467600"/>
              <a:gd name="connsiteY447" fmla="*/ 6259174 h 6858000"/>
              <a:gd name="connsiteX448" fmla="*/ 1100671 w 7467600"/>
              <a:gd name="connsiteY448" fmla="*/ 6252137 h 6858000"/>
              <a:gd name="connsiteX449" fmla="*/ 1090144 w 7467600"/>
              <a:gd name="connsiteY449" fmla="*/ 6256748 h 6858000"/>
              <a:gd name="connsiteX450" fmla="*/ 1095872 w 7467600"/>
              <a:gd name="connsiteY450" fmla="*/ 6271892 h 6858000"/>
              <a:gd name="connsiteX451" fmla="*/ 262785 w 7467600"/>
              <a:gd name="connsiteY451" fmla="*/ 6845450 h 6858000"/>
              <a:gd name="connsiteX452" fmla="*/ 209968 w 7467600"/>
              <a:gd name="connsiteY452" fmla="*/ 6770713 h 6858000"/>
              <a:gd name="connsiteX453" fmla="*/ 873460 w 7467600"/>
              <a:gd name="connsiteY453" fmla="*/ 6253768 h 6858000"/>
              <a:gd name="connsiteX454" fmla="*/ 192686 w 7467600"/>
              <a:gd name="connsiteY454" fmla="*/ 5849257 h 6858000"/>
              <a:gd name="connsiteX455" fmla="*/ 4696 w 7467600"/>
              <a:gd name="connsiteY455" fmla="*/ 5697668 h 6858000"/>
              <a:gd name="connsiteX456" fmla="*/ 0 w 7467600"/>
              <a:gd name="connsiteY456" fmla="*/ 5689984 h 6858000"/>
              <a:gd name="connsiteX457" fmla="*/ 0 w 7467600"/>
              <a:gd name="connsiteY457" fmla="*/ 5513472 h 6858000"/>
              <a:gd name="connsiteX458" fmla="*/ 174101 w 7467600"/>
              <a:gd name="connsiteY458" fmla="*/ 5620277 h 6858000"/>
              <a:gd name="connsiteX459" fmla="*/ 891800 w 7467600"/>
              <a:gd name="connsiteY459" fmla="*/ 6036935 h 6858000"/>
              <a:gd name="connsiteX460" fmla="*/ 1072219 w 7467600"/>
              <a:gd name="connsiteY460" fmla="*/ 6169443 h 6858000"/>
              <a:gd name="connsiteX461" fmla="*/ 1074117 w 7467600"/>
              <a:gd name="connsiteY461" fmla="*/ 6170301 h 6858000"/>
              <a:gd name="connsiteX462" fmla="*/ 1083114 w 7467600"/>
              <a:gd name="connsiteY462" fmla="*/ 6174131 h 6858000"/>
              <a:gd name="connsiteX463" fmla="*/ 1543010 w 7467600"/>
              <a:gd name="connsiteY463" fmla="*/ 6191140 h 6858000"/>
              <a:gd name="connsiteX464" fmla="*/ 1551080 w 7467600"/>
              <a:gd name="connsiteY464" fmla="*/ 6195006 h 6858000"/>
              <a:gd name="connsiteX465" fmla="*/ 2345443 w 7467600"/>
              <a:gd name="connsiteY465" fmla="*/ 5549882 h 6858000"/>
              <a:gd name="connsiteX466" fmla="*/ 1721499 w 7467600"/>
              <a:gd name="connsiteY466" fmla="*/ 5599969 h 6858000"/>
              <a:gd name="connsiteX467" fmla="*/ 767716 w 7467600"/>
              <a:gd name="connsiteY467" fmla="*/ 5472768 h 6858000"/>
              <a:gd name="connsiteX468" fmla="*/ 722147 w 7467600"/>
              <a:gd name="connsiteY468" fmla="*/ 5393091 h 6858000"/>
              <a:gd name="connsiteX469" fmla="*/ 1485552 w 7467600"/>
              <a:gd name="connsiteY469" fmla="*/ 5313202 h 6858000"/>
              <a:gd name="connsiteX470" fmla="*/ 2143004 w 7467600"/>
              <a:gd name="connsiteY470" fmla="*/ 5402420 h 6858000"/>
              <a:gd name="connsiteX471" fmla="*/ 1933391 w 7467600"/>
              <a:gd name="connsiteY471" fmla="*/ 5156971 h 6858000"/>
              <a:gd name="connsiteX472" fmla="*/ 1827118 w 7467600"/>
              <a:gd name="connsiteY472" fmla="*/ 4968410 h 6858000"/>
              <a:gd name="connsiteX473" fmla="*/ 1837349 w 7467600"/>
              <a:gd name="connsiteY473" fmla="*/ 4956357 h 6858000"/>
              <a:gd name="connsiteX474" fmla="*/ 2162835 w 7467600"/>
              <a:gd name="connsiteY474" fmla="*/ 5187853 h 6858000"/>
              <a:gd name="connsiteX475" fmla="*/ 2257167 w 7467600"/>
              <a:gd name="connsiteY475" fmla="*/ 5462123 h 6858000"/>
              <a:gd name="connsiteX476" fmla="*/ 2261598 w 7467600"/>
              <a:gd name="connsiteY476" fmla="*/ 5467998 h 6858000"/>
              <a:gd name="connsiteX477" fmla="*/ 2437177 w 7467600"/>
              <a:gd name="connsiteY477" fmla="*/ 5479608 h 6858000"/>
              <a:gd name="connsiteX478" fmla="*/ 2445247 w 7467600"/>
              <a:gd name="connsiteY478" fmla="*/ 5483476 h 6858000"/>
              <a:gd name="connsiteX479" fmla="*/ 2743626 w 7467600"/>
              <a:gd name="connsiteY479" fmla="*/ 5304819 h 6858000"/>
              <a:gd name="connsiteX480" fmla="*/ 3048102 w 7467600"/>
              <a:gd name="connsiteY480" fmla="*/ 5150595 h 6858000"/>
              <a:gd name="connsiteX481" fmla="*/ 1799414 w 7467600"/>
              <a:gd name="connsiteY481" fmla="*/ 4694732 h 6858000"/>
              <a:gd name="connsiteX482" fmla="*/ 1771735 w 7467600"/>
              <a:gd name="connsiteY482" fmla="*/ 4619929 h 6858000"/>
              <a:gd name="connsiteX483" fmla="*/ 3104273 w 7467600"/>
              <a:gd name="connsiteY483" fmla="*/ 5076159 h 6858000"/>
              <a:gd name="connsiteX484" fmla="*/ 3113245 w 7467600"/>
              <a:gd name="connsiteY484" fmla="*/ 5090705 h 6858000"/>
              <a:gd name="connsiteX485" fmla="*/ 3126294 w 7467600"/>
              <a:gd name="connsiteY485" fmla="*/ 5114400 h 6858000"/>
              <a:gd name="connsiteX486" fmla="*/ 3937433 w 7467600"/>
              <a:gd name="connsiteY486" fmla="*/ 4830473 h 6858000"/>
              <a:gd name="connsiteX487" fmla="*/ 3590475 w 7467600"/>
              <a:gd name="connsiteY487" fmla="*/ 4597974 h 6858000"/>
              <a:gd name="connsiteX488" fmla="*/ 3100264 w 7467600"/>
              <a:gd name="connsiteY488" fmla="*/ 4579845 h 6858000"/>
              <a:gd name="connsiteX489" fmla="*/ 2183576 w 7467600"/>
              <a:gd name="connsiteY489" fmla="*/ 4227150 h 6858000"/>
              <a:gd name="connsiteX490" fmla="*/ 2151029 w 7467600"/>
              <a:gd name="connsiteY490" fmla="*/ 4146947 h 6858000"/>
              <a:gd name="connsiteX491" fmla="*/ 3563434 w 7467600"/>
              <a:gd name="connsiteY491" fmla="*/ 4469115 h 6858000"/>
              <a:gd name="connsiteX492" fmla="*/ 3177952 w 7467600"/>
              <a:gd name="connsiteY492" fmla="*/ 3657386 h 6858000"/>
              <a:gd name="connsiteX493" fmla="*/ 3189263 w 7467600"/>
              <a:gd name="connsiteY493" fmla="*/ 3625726 h 6858000"/>
              <a:gd name="connsiteX494" fmla="*/ 3560912 w 7467600"/>
              <a:gd name="connsiteY494" fmla="*/ 4079863 h 6858000"/>
              <a:gd name="connsiteX495" fmla="*/ 3626636 w 7467600"/>
              <a:gd name="connsiteY495" fmla="*/ 4512230 h 6858000"/>
              <a:gd name="connsiteX496" fmla="*/ 3653088 w 7467600"/>
              <a:gd name="connsiteY496" fmla="*/ 4521417 h 6858000"/>
              <a:gd name="connsiteX497" fmla="*/ 3988128 w 7467600"/>
              <a:gd name="connsiteY497" fmla="*/ 4817267 h 6858000"/>
              <a:gd name="connsiteX498" fmla="*/ 4830582 w 7467600"/>
              <a:gd name="connsiteY498" fmla="*/ 4676000 h 6858000"/>
              <a:gd name="connsiteX499" fmla="*/ 4830100 w 7467600"/>
              <a:gd name="connsiteY499" fmla="*/ 4675554 h 6858000"/>
              <a:gd name="connsiteX500" fmla="*/ 4036318 w 7467600"/>
              <a:gd name="connsiteY500" fmla="*/ 4147013 h 6858000"/>
              <a:gd name="connsiteX501" fmla="*/ 3432098 w 7467600"/>
              <a:gd name="connsiteY501" fmla="*/ 3537312 h 6858000"/>
              <a:gd name="connsiteX502" fmla="*/ 3446761 w 7467600"/>
              <a:gd name="connsiteY502" fmla="*/ 3461278 h 6858000"/>
              <a:gd name="connsiteX503" fmla="*/ 4419733 w 7467600"/>
              <a:gd name="connsiteY503" fmla="*/ 3963555 h 6858000"/>
              <a:gd name="connsiteX504" fmla="*/ 4781371 w 7467600"/>
              <a:gd name="connsiteY504" fmla="*/ 4458604 h 6858000"/>
              <a:gd name="connsiteX505" fmla="*/ 4780440 w 7467600"/>
              <a:gd name="connsiteY505" fmla="*/ 4470290 h 6858000"/>
              <a:gd name="connsiteX506" fmla="*/ 4898954 w 7467600"/>
              <a:gd name="connsiteY506" fmla="*/ 4662092 h 6858000"/>
              <a:gd name="connsiteX507" fmla="*/ 4900699 w 7467600"/>
              <a:gd name="connsiteY507" fmla="*/ 4670867 h 6858000"/>
              <a:gd name="connsiteX508" fmla="*/ 5714511 w 7467600"/>
              <a:gd name="connsiteY508" fmla="*/ 4663483 h 6858000"/>
              <a:gd name="connsiteX509" fmla="*/ 5464793 w 7467600"/>
              <a:gd name="connsiteY509" fmla="*/ 4393556 h 6858000"/>
              <a:gd name="connsiteX510" fmla="*/ 5461897 w 7467600"/>
              <a:gd name="connsiteY510" fmla="*/ 4390879 h 6858000"/>
              <a:gd name="connsiteX511" fmla="*/ 4294126 w 7467600"/>
              <a:gd name="connsiteY511" fmla="*/ 3303048 h 6858000"/>
              <a:gd name="connsiteX512" fmla="*/ 4305321 w 7467600"/>
              <a:gd name="connsiteY512" fmla="*/ 3256953 h 6858000"/>
              <a:gd name="connsiteX513" fmla="*/ 4949299 w 7467600"/>
              <a:gd name="connsiteY513" fmla="*/ 3766336 h 6858000"/>
              <a:gd name="connsiteX514" fmla="*/ 5291452 w 7467600"/>
              <a:gd name="connsiteY514" fmla="*/ 4076801 h 6858000"/>
              <a:gd name="connsiteX515" fmla="*/ 5434998 w 7467600"/>
              <a:gd name="connsiteY515" fmla="*/ 4254100 h 6858000"/>
              <a:gd name="connsiteX516" fmla="*/ 5351015 w 7467600"/>
              <a:gd name="connsiteY516" fmla="*/ 3760989 h 6858000"/>
              <a:gd name="connsiteX517" fmla="*/ 5413780 w 7467600"/>
              <a:gd name="connsiteY517" fmla="*/ 2966265 h 6858000"/>
              <a:gd name="connsiteX518" fmla="*/ 5425627 w 7467600"/>
              <a:gd name="connsiteY518" fmla="*/ 2954192 h 6858000"/>
              <a:gd name="connsiteX519" fmla="*/ 6604735 w 7467600"/>
              <a:gd name="connsiteY519" fmla="*/ 2041381 h 6858000"/>
              <a:gd name="connsiteX520" fmla="*/ 7204487 w 7467600"/>
              <a:gd name="connsiteY520" fmla="*/ 2742112 h 6858000"/>
              <a:gd name="connsiteX521" fmla="*/ 7131592 w 7467600"/>
              <a:gd name="connsiteY521" fmla="*/ 2672096 h 6858000"/>
              <a:gd name="connsiteX522" fmla="*/ 6996344 w 7467600"/>
              <a:gd name="connsiteY522" fmla="*/ 2518310 h 6858000"/>
              <a:gd name="connsiteX523" fmla="*/ 6735495 w 7467600"/>
              <a:gd name="connsiteY523" fmla="*/ 2196890 h 6858000"/>
              <a:gd name="connsiteX524" fmla="*/ 6721901 w 7467600"/>
              <a:gd name="connsiteY524" fmla="*/ 2179274 h 6858000"/>
              <a:gd name="connsiteX525" fmla="*/ 6604735 w 7467600"/>
              <a:gd name="connsiteY525" fmla="*/ 2041381 h 6858000"/>
              <a:gd name="connsiteX526" fmla="*/ 6591670 w 7467600"/>
              <a:gd name="connsiteY526" fmla="*/ 1988277 h 6858000"/>
              <a:gd name="connsiteX527" fmla="*/ 6747349 w 7467600"/>
              <a:gd name="connsiteY527" fmla="*/ 2160069 h 6858000"/>
              <a:gd name="connsiteX528" fmla="*/ 6760943 w 7467600"/>
              <a:gd name="connsiteY528" fmla="*/ 2177686 h 6858000"/>
              <a:gd name="connsiteX529" fmla="*/ 7021065 w 7467600"/>
              <a:gd name="connsiteY529" fmla="*/ 2498102 h 6858000"/>
              <a:gd name="connsiteX530" fmla="*/ 7155223 w 7467600"/>
              <a:gd name="connsiteY530" fmla="*/ 2650386 h 6858000"/>
              <a:gd name="connsiteX531" fmla="*/ 7203167 w 7467600"/>
              <a:gd name="connsiteY531" fmla="*/ 2697288 h 6858000"/>
              <a:gd name="connsiteX532" fmla="*/ 6937703 w 7467600"/>
              <a:gd name="connsiteY532" fmla="*/ 2321981 h 6858000"/>
              <a:gd name="connsiteX533" fmla="*/ 6591670 w 7467600"/>
              <a:gd name="connsiteY533" fmla="*/ 1988277 h 6858000"/>
              <a:gd name="connsiteX534" fmla="*/ 5798671 w 7467600"/>
              <a:gd name="connsiteY534" fmla="*/ 1981601 h 6858000"/>
              <a:gd name="connsiteX535" fmla="*/ 5754709 w 7467600"/>
              <a:gd name="connsiteY535" fmla="*/ 2071454 h 6858000"/>
              <a:gd name="connsiteX536" fmla="*/ 5763044 w 7467600"/>
              <a:gd name="connsiteY536" fmla="*/ 2842206 h 6858000"/>
              <a:gd name="connsiteX537" fmla="*/ 5764974 w 7467600"/>
              <a:gd name="connsiteY537" fmla="*/ 2799609 h 6858000"/>
              <a:gd name="connsiteX538" fmla="*/ 5767665 w 7467600"/>
              <a:gd name="connsiteY538" fmla="*/ 2666409 h 6858000"/>
              <a:gd name="connsiteX539" fmla="*/ 5763055 w 7467600"/>
              <a:gd name="connsiteY539" fmla="*/ 2579705 h 6858000"/>
              <a:gd name="connsiteX540" fmla="*/ 5758079 w 7467600"/>
              <a:gd name="connsiteY540" fmla="*/ 2492508 h 6858000"/>
              <a:gd name="connsiteX541" fmla="*/ 5779325 w 7467600"/>
              <a:gd name="connsiteY541" fmla="*/ 2197069 h 6858000"/>
              <a:gd name="connsiteX542" fmla="*/ 5798671 w 7467600"/>
              <a:gd name="connsiteY542" fmla="*/ 1981601 h 6858000"/>
              <a:gd name="connsiteX543" fmla="*/ 5829202 w 7467600"/>
              <a:gd name="connsiteY543" fmla="*/ 1971679 h 6858000"/>
              <a:gd name="connsiteX544" fmla="*/ 5809558 w 7467600"/>
              <a:gd name="connsiteY544" fmla="*/ 2198043 h 6858000"/>
              <a:gd name="connsiteX545" fmla="*/ 5788653 w 7467600"/>
              <a:gd name="connsiteY545" fmla="*/ 2489430 h 6858000"/>
              <a:gd name="connsiteX546" fmla="*/ 5793439 w 7467600"/>
              <a:gd name="connsiteY546" fmla="*/ 2575235 h 6858000"/>
              <a:gd name="connsiteX547" fmla="*/ 5796837 w 7467600"/>
              <a:gd name="connsiteY547" fmla="*/ 2637633 h 6858000"/>
              <a:gd name="connsiteX548" fmla="*/ 5818614 w 7467600"/>
              <a:gd name="connsiteY548" fmla="*/ 2473055 h 6858000"/>
              <a:gd name="connsiteX549" fmla="*/ 5829202 w 7467600"/>
              <a:gd name="connsiteY549" fmla="*/ 1971679 h 6858000"/>
              <a:gd name="connsiteX550" fmla="*/ 5911389 w 7467600"/>
              <a:gd name="connsiteY550" fmla="*/ 1898371 h 6858000"/>
              <a:gd name="connsiteX551" fmla="*/ 6237627 w 7467600"/>
              <a:gd name="connsiteY551" fmla="*/ 2231921 h 6858000"/>
              <a:gd name="connsiteX552" fmla="*/ 5911389 w 7467600"/>
              <a:gd name="connsiteY552" fmla="*/ 1898371 h 6858000"/>
              <a:gd name="connsiteX553" fmla="*/ 6944437 w 7467600"/>
              <a:gd name="connsiteY553" fmla="*/ 1575402 h 6858000"/>
              <a:gd name="connsiteX554" fmla="*/ 6304730 w 7467600"/>
              <a:gd name="connsiteY554" fmla="*/ 1766654 h 6858000"/>
              <a:gd name="connsiteX555" fmla="*/ 6944437 w 7467600"/>
              <a:gd name="connsiteY555" fmla="*/ 1575402 h 6858000"/>
              <a:gd name="connsiteX556" fmla="*/ 7019523 w 7467600"/>
              <a:gd name="connsiteY556" fmla="*/ 1519450 h 6858000"/>
              <a:gd name="connsiteX557" fmla="*/ 6298091 w 7467600"/>
              <a:gd name="connsiteY557" fmla="*/ 1737122 h 6858000"/>
              <a:gd name="connsiteX558" fmla="*/ 7019523 w 7467600"/>
              <a:gd name="connsiteY558" fmla="*/ 1519450 h 6858000"/>
              <a:gd name="connsiteX559" fmla="*/ 2399523 w 7467600"/>
              <a:gd name="connsiteY559" fmla="*/ 1428234 h 6858000"/>
              <a:gd name="connsiteX560" fmla="*/ 2224982 w 7467600"/>
              <a:gd name="connsiteY560" fmla="*/ 1826201 h 6858000"/>
              <a:gd name="connsiteX561" fmla="*/ 2096099 w 7467600"/>
              <a:gd name="connsiteY561" fmla="*/ 2345900 h 6858000"/>
              <a:gd name="connsiteX562" fmla="*/ 2283317 w 7467600"/>
              <a:gd name="connsiteY562" fmla="*/ 1796925 h 6858000"/>
              <a:gd name="connsiteX563" fmla="*/ 2399523 w 7467600"/>
              <a:gd name="connsiteY563" fmla="*/ 1428234 h 6858000"/>
              <a:gd name="connsiteX564" fmla="*/ 2448558 w 7467600"/>
              <a:gd name="connsiteY564" fmla="*/ 1373435 h 6858000"/>
              <a:gd name="connsiteX565" fmla="*/ 2312521 w 7467600"/>
              <a:gd name="connsiteY565" fmla="*/ 1806140 h 6858000"/>
              <a:gd name="connsiteX566" fmla="*/ 2127533 w 7467600"/>
              <a:gd name="connsiteY566" fmla="*/ 2348380 h 6858000"/>
              <a:gd name="connsiteX567" fmla="*/ 2358080 w 7467600"/>
              <a:gd name="connsiteY567" fmla="*/ 1866134 h 6858000"/>
              <a:gd name="connsiteX568" fmla="*/ 2407436 w 7467600"/>
              <a:gd name="connsiteY568" fmla="*/ 1651070 h 6858000"/>
              <a:gd name="connsiteX569" fmla="*/ 2448558 w 7467600"/>
              <a:gd name="connsiteY569" fmla="*/ 1373435 h 6858000"/>
              <a:gd name="connsiteX570" fmla="*/ 278707 w 7467600"/>
              <a:gd name="connsiteY570" fmla="*/ 1352270 h 6858000"/>
              <a:gd name="connsiteX571" fmla="*/ 321570 w 7467600"/>
              <a:gd name="connsiteY571" fmla="*/ 1861610 h 6858000"/>
              <a:gd name="connsiteX572" fmla="*/ 294281 w 7467600"/>
              <a:gd name="connsiteY572" fmla="*/ 1440658 h 6858000"/>
              <a:gd name="connsiteX573" fmla="*/ 278707 w 7467600"/>
              <a:gd name="connsiteY573" fmla="*/ 1352270 h 6858000"/>
              <a:gd name="connsiteX574" fmla="*/ 1423821 w 7467600"/>
              <a:gd name="connsiteY574" fmla="*/ 1351958 h 6858000"/>
              <a:gd name="connsiteX575" fmla="*/ 1638521 w 7467600"/>
              <a:gd name="connsiteY575" fmla="*/ 1908470 h 6858000"/>
              <a:gd name="connsiteX576" fmla="*/ 1754199 w 7467600"/>
              <a:gd name="connsiteY576" fmla="*/ 2149284 h 6858000"/>
              <a:gd name="connsiteX577" fmla="*/ 1908359 w 7467600"/>
              <a:gd name="connsiteY577" fmla="*/ 2364988 h 6858000"/>
              <a:gd name="connsiteX578" fmla="*/ 1647661 w 7467600"/>
              <a:gd name="connsiteY578" fmla="*/ 1825945 h 6858000"/>
              <a:gd name="connsiteX579" fmla="*/ 1423821 w 7467600"/>
              <a:gd name="connsiteY579" fmla="*/ 1351958 h 6858000"/>
              <a:gd name="connsiteX580" fmla="*/ 1431890 w 7467600"/>
              <a:gd name="connsiteY580" fmla="*/ 1306475 h 6858000"/>
              <a:gd name="connsiteX581" fmla="*/ 1507597 w 7467600"/>
              <a:gd name="connsiteY581" fmla="*/ 1446132 h 6858000"/>
              <a:gd name="connsiteX582" fmla="*/ 1674586 w 7467600"/>
              <a:gd name="connsiteY582" fmla="*/ 1813832 h 6858000"/>
              <a:gd name="connsiteX583" fmla="*/ 1815950 w 7467600"/>
              <a:gd name="connsiteY583" fmla="*/ 2128564 h 6858000"/>
              <a:gd name="connsiteX584" fmla="*/ 1984242 w 7467600"/>
              <a:gd name="connsiteY584" fmla="*/ 2430829 h 6858000"/>
              <a:gd name="connsiteX585" fmla="*/ 2014023 w 7467600"/>
              <a:gd name="connsiteY585" fmla="*/ 2450995 h 6858000"/>
              <a:gd name="connsiteX586" fmla="*/ 1747337 w 7467600"/>
              <a:gd name="connsiteY586" fmla="*/ 1855264 h 6858000"/>
              <a:gd name="connsiteX587" fmla="*/ 1533749 w 7467600"/>
              <a:gd name="connsiteY587" fmla="*/ 1478656 h 6858000"/>
              <a:gd name="connsiteX588" fmla="*/ 1431890 w 7467600"/>
              <a:gd name="connsiteY588" fmla="*/ 1306475 h 6858000"/>
              <a:gd name="connsiteX589" fmla="*/ 5052692 w 7467600"/>
              <a:gd name="connsiteY589" fmla="*/ 1292994 h 6858000"/>
              <a:gd name="connsiteX590" fmla="*/ 5200661 w 7467600"/>
              <a:gd name="connsiteY590" fmla="*/ 1635186 h 6858000"/>
              <a:gd name="connsiteX591" fmla="*/ 5297138 w 7467600"/>
              <a:gd name="connsiteY591" fmla="*/ 1906351 h 6858000"/>
              <a:gd name="connsiteX592" fmla="*/ 5052692 w 7467600"/>
              <a:gd name="connsiteY592" fmla="*/ 1292994 h 6858000"/>
              <a:gd name="connsiteX593" fmla="*/ 5009948 w 7467600"/>
              <a:gd name="connsiteY593" fmla="*/ 1273619 h 6858000"/>
              <a:gd name="connsiteX594" fmla="*/ 5121777 w 7467600"/>
              <a:gd name="connsiteY594" fmla="*/ 1654213 h 6858000"/>
              <a:gd name="connsiteX595" fmla="*/ 5293545 w 7467600"/>
              <a:gd name="connsiteY595" fmla="*/ 2072247 h 6858000"/>
              <a:gd name="connsiteX596" fmla="*/ 5294042 w 7467600"/>
              <a:gd name="connsiteY596" fmla="*/ 2065019 h 6858000"/>
              <a:gd name="connsiteX597" fmla="*/ 5171936 w 7467600"/>
              <a:gd name="connsiteY597" fmla="*/ 1647613 h 6858000"/>
              <a:gd name="connsiteX598" fmla="*/ 5009948 w 7467600"/>
              <a:gd name="connsiteY598" fmla="*/ 1273619 h 6858000"/>
              <a:gd name="connsiteX599" fmla="*/ 655236 w 7467600"/>
              <a:gd name="connsiteY599" fmla="*/ 1268632 h 6858000"/>
              <a:gd name="connsiteX600" fmla="*/ 839521 w 7467600"/>
              <a:gd name="connsiteY600" fmla="*/ 1685315 h 6858000"/>
              <a:gd name="connsiteX601" fmla="*/ 1109416 w 7467600"/>
              <a:gd name="connsiteY601" fmla="*/ 2061663 h 6858000"/>
              <a:gd name="connsiteX602" fmla="*/ 1298300 w 7467600"/>
              <a:gd name="connsiteY602" fmla="*/ 2247742 h 6858000"/>
              <a:gd name="connsiteX603" fmla="*/ 1125871 w 7467600"/>
              <a:gd name="connsiteY603" fmla="*/ 1989513 h 6858000"/>
              <a:gd name="connsiteX604" fmla="*/ 981574 w 7467600"/>
              <a:gd name="connsiteY604" fmla="*/ 1783157 h 6858000"/>
              <a:gd name="connsiteX605" fmla="*/ 922198 w 7467600"/>
              <a:gd name="connsiteY605" fmla="*/ 1677437 h 6858000"/>
              <a:gd name="connsiteX606" fmla="*/ 869293 w 7467600"/>
              <a:gd name="connsiteY606" fmla="*/ 1583214 h 6858000"/>
              <a:gd name="connsiteX607" fmla="*/ 751431 w 7467600"/>
              <a:gd name="connsiteY607" fmla="*/ 1405731 h 6858000"/>
              <a:gd name="connsiteX608" fmla="*/ 655236 w 7467600"/>
              <a:gd name="connsiteY608" fmla="*/ 1268632 h 6858000"/>
              <a:gd name="connsiteX609" fmla="*/ 6516292 w 7467600"/>
              <a:gd name="connsiteY609" fmla="*/ 1263064 h 6858000"/>
              <a:gd name="connsiteX610" fmla="*/ 5736320 w 7467600"/>
              <a:gd name="connsiteY610" fmla="*/ 1501803 h 6858000"/>
              <a:gd name="connsiteX611" fmla="*/ 6516292 w 7467600"/>
              <a:gd name="connsiteY611" fmla="*/ 1263064 h 6858000"/>
              <a:gd name="connsiteX612" fmla="*/ 291466 w 7467600"/>
              <a:gd name="connsiteY612" fmla="*/ 1250369 h 6858000"/>
              <a:gd name="connsiteX613" fmla="*/ 323180 w 7467600"/>
              <a:gd name="connsiteY613" fmla="*/ 1435283 h 6858000"/>
              <a:gd name="connsiteX614" fmla="*/ 349381 w 7467600"/>
              <a:gd name="connsiteY614" fmla="*/ 1875041 h 6858000"/>
              <a:gd name="connsiteX615" fmla="*/ 374363 w 7467600"/>
              <a:gd name="connsiteY615" fmla="*/ 1506494 h 6858000"/>
              <a:gd name="connsiteX616" fmla="*/ 302168 w 7467600"/>
              <a:gd name="connsiteY616" fmla="*/ 1274495 h 6858000"/>
              <a:gd name="connsiteX617" fmla="*/ 291466 w 7467600"/>
              <a:gd name="connsiteY617" fmla="*/ 1250369 h 6858000"/>
              <a:gd name="connsiteX618" fmla="*/ 678222 w 7467600"/>
              <a:gd name="connsiteY618" fmla="*/ 1248670 h 6858000"/>
              <a:gd name="connsiteX619" fmla="*/ 775536 w 7467600"/>
              <a:gd name="connsiteY619" fmla="*/ 1388015 h 6858000"/>
              <a:gd name="connsiteX620" fmla="*/ 894529 w 7467600"/>
              <a:gd name="connsiteY620" fmla="*/ 1567739 h 6858000"/>
              <a:gd name="connsiteX621" fmla="*/ 948000 w 7467600"/>
              <a:gd name="connsiteY621" fmla="*/ 1663088 h 6858000"/>
              <a:gd name="connsiteX622" fmla="*/ 1006812 w 7467600"/>
              <a:gd name="connsiteY622" fmla="*/ 1767683 h 6858000"/>
              <a:gd name="connsiteX623" fmla="*/ 1149133 w 7467600"/>
              <a:gd name="connsiteY623" fmla="*/ 1971513 h 6858000"/>
              <a:gd name="connsiteX624" fmla="*/ 1333952 w 7467600"/>
              <a:gd name="connsiteY624" fmla="*/ 2251620 h 6858000"/>
              <a:gd name="connsiteX625" fmla="*/ 1337329 w 7467600"/>
              <a:gd name="connsiteY625" fmla="*/ 2258350 h 6858000"/>
              <a:gd name="connsiteX626" fmla="*/ 1014726 w 7467600"/>
              <a:gd name="connsiteY626" fmla="*/ 1615556 h 6858000"/>
              <a:gd name="connsiteX627" fmla="*/ 678222 w 7467600"/>
              <a:gd name="connsiteY627" fmla="*/ 1248670 h 6858000"/>
              <a:gd name="connsiteX628" fmla="*/ 6691602 w 7467600"/>
              <a:gd name="connsiteY628" fmla="*/ 1140573 h 6858000"/>
              <a:gd name="connsiteX629" fmla="*/ 6571100 w 7467600"/>
              <a:gd name="connsiteY629" fmla="*/ 1183662 h 6858000"/>
              <a:gd name="connsiteX630" fmla="*/ 6241687 w 7467600"/>
              <a:gd name="connsiteY630" fmla="*/ 1257600 h 6858000"/>
              <a:gd name="connsiteX631" fmla="*/ 5693009 w 7467600"/>
              <a:gd name="connsiteY631" fmla="*/ 1478256 h 6858000"/>
              <a:gd name="connsiteX632" fmla="*/ 6548420 w 7467600"/>
              <a:gd name="connsiteY632" fmla="*/ 1214599 h 6858000"/>
              <a:gd name="connsiteX633" fmla="*/ 6605473 w 7467600"/>
              <a:gd name="connsiteY633" fmla="*/ 1184686 h 6858000"/>
              <a:gd name="connsiteX634" fmla="*/ 6691602 w 7467600"/>
              <a:gd name="connsiteY634" fmla="*/ 1140573 h 6858000"/>
              <a:gd name="connsiteX635" fmla="*/ 4002475 w 7467600"/>
              <a:gd name="connsiteY635" fmla="*/ 1037802 h 6858000"/>
              <a:gd name="connsiteX636" fmla="*/ 4000324 w 7467600"/>
              <a:gd name="connsiteY636" fmla="*/ 1039362 h 6858000"/>
              <a:gd name="connsiteX637" fmla="*/ 4002862 w 7467600"/>
              <a:gd name="connsiteY637" fmla="*/ 1042866 h 6858000"/>
              <a:gd name="connsiteX638" fmla="*/ 4002475 w 7467600"/>
              <a:gd name="connsiteY638" fmla="*/ 1037802 h 6858000"/>
              <a:gd name="connsiteX639" fmla="*/ 506322 w 7467600"/>
              <a:gd name="connsiteY639" fmla="*/ 1020997 h 6858000"/>
              <a:gd name="connsiteX640" fmla="*/ 533068 w 7467600"/>
              <a:gd name="connsiteY640" fmla="*/ 1029409 h 6858000"/>
              <a:gd name="connsiteX641" fmla="*/ 1232525 w 7467600"/>
              <a:gd name="connsiteY641" fmla="*/ 1804675 h 6858000"/>
              <a:gd name="connsiteX642" fmla="*/ 1388858 w 7467600"/>
              <a:gd name="connsiteY642" fmla="*/ 2368011 h 6858000"/>
              <a:gd name="connsiteX643" fmla="*/ 1384098 w 7467600"/>
              <a:gd name="connsiteY643" fmla="*/ 2378125 h 6858000"/>
              <a:gd name="connsiteX644" fmla="*/ 1425393 w 7467600"/>
              <a:gd name="connsiteY644" fmla="*/ 2589124 h 6858000"/>
              <a:gd name="connsiteX645" fmla="*/ 1424001 w 7467600"/>
              <a:gd name="connsiteY645" fmla="*/ 2597541 h 6858000"/>
              <a:gd name="connsiteX646" fmla="*/ 2152729 w 7467600"/>
              <a:gd name="connsiteY646" fmla="*/ 2864487 h 6858000"/>
              <a:gd name="connsiteX647" fmla="*/ 2020609 w 7467600"/>
              <a:gd name="connsiteY647" fmla="*/ 2539671 h 6858000"/>
              <a:gd name="connsiteX648" fmla="*/ 2018920 w 7467600"/>
              <a:gd name="connsiteY648" fmla="*/ 2536309 h 6858000"/>
              <a:gd name="connsiteX649" fmla="*/ 1342441 w 7467600"/>
              <a:gd name="connsiteY649" fmla="*/ 1173017 h 6858000"/>
              <a:gd name="connsiteX650" fmla="*/ 1367925 w 7467600"/>
              <a:gd name="connsiteY650" fmla="*/ 1135648 h 6858000"/>
              <a:gd name="connsiteX651" fmla="*/ 1771401 w 7467600"/>
              <a:gd name="connsiteY651" fmla="*/ 1806673 h 6858000"/>
              <a:gd name="connsiteX652" fmla="*/ 1972385 w 7467600"/>
              <a:gd name="connsiteY652" fmla="*/ 2198735 h 6858000"/>
              <a:gd name="connsiteX653" fmla="*/ 2040892 w 7467600"/>
              <a:gd name="connsiteY653" fmla="*/ 2405205 h 6858000"/>
              <a:gd name="connsiteX654" fmla="*/ 2131689 w 7467600"/>
              <a:gd name="connsiteY654" fmla="*/ 1936926 h 6858000"/>
              <a:gd name="connsiteX655" fmla="*/ 2454820 w 7467600"/>
              <a:gd name="connsiteY655" fmla="*/ 1248808 h 6858000"/>
              <a:gd name="connsiteX656" fmla="*/ 2492512 w 7467600"/>
              <a:gd name="connsiteY656" fmla="*/ 1302920 h 6858000"/>
              <a:gd name="connsiteX657" fmla="*/ 2081216 w 7467600"/>
              <a:gd name="connsiteY657" fmla="*/ 2527513 h 6858000"/>
              <a:gd name="connsiteX658" fmla="*/ 2081211 w 7467600"/>
              <a:gd name="connsiteY658" fmla="*/ 2528916 h 6858000"/>
              <a:gd name="connsiteX659" fmla="*/ 2199067 w 7467600"/>
              <a:gd name="connsiteY659" fmla="*/ 2884061 h 6858000"/>
              <a:gd name="connsiteX660" fmla="*/ 3192586 w 7467600"/>
              <a:gd name="connsiteY660" fmla="*/ 3411496 h 6858000"/>
              <a:gd name="connsiteX661" fmla="*/ 3182620 w 7467600"/>
              <a:gd name="connsiteY661" fmla="*/ 3483279 h 6858000"/>
              <a:gd name="connsiteX662" fmla="*/ 2435119 w 7467600"/>
              <a:gd name="connsiteY662" fmla="*/ 3080173 h 6858000"/>
              <a:gd name="connsiteX663" fmla="*/ 2410152 w 7467600"/>
              <a:gd name="connsiteY663" fmla="*/ 3063751 h 6858000"/>
              <a:gd name="connsiteX664" fmla="*/ 2408099 w 7467600"/>
              <a:gd name="connsiteY664" fmla="*/ 3064403 h 6858000"/>
              <a:gd name="connsiteX665" fmla="*/ 2407218 w 7467600"/>
              <a:gd name="connsiteY665" fmla="*/ 3070324 h 6858000"/>
              <a:gd name="connsiteX666" fmla="*/ 2380138 w 7467600"/>
              <a:gd name="connsiteY666" fmla="*/ 3099341 h 6858000"/>
              <a:gd name="connsiteX667" fmla="*/ 1765923 w 7467600"/>
              <a:gd name="connsiteY667" fmla="*/ 3581043 h 6858000"/>
              <a:gd name="connsiteX668" fmla="*/ 1702258 w 7467600"/>
              <a:gd name="connsiteY668" fmla="*/ 3612286 h 6858000"/>
              <a:gd name="connsiteX669" fmla="*/ 1538370 w 7467600"/>
              <a:gd name="connsiteY669" fmla="*/ 3811804 h 6858000"/>
              <a:gd name="connsiteX670" fmla="*/ 542867 w 7467600"/>
              <a:gd name="connsiteY670" fmla="*/ 4944092 h 6858000"/>
              <a:gd name="connsiteX671" fmla="*/ 515800 w 7467600"/>
              <a:gd name="connsiteY671" fmla="*/ 4862180 h 6858000"/>
              <a:gd name="connsiteX672" fmla="*/ 909145 w 7467600"/>
              <a:gd name="connsiteY672" fmla="*/ 4199225 h 6858000"/>
              <a:gd name="connsiteX673" fmla="*/ 1214067 w 7467600"/>
              <a:gd name="connsiteY673" fmla="*/ 3908561 h 6858000"/>
              <a:gd name="connsiteX674" fmla="*/ 640967 w 7467600"/>
              <a:gd name="connsiteY674" fmla="*/ 4105601 h 6858000"/>
              <a:gd name="connsiteX675" fmla="*/ 112563 w 7467600"/>
              <a:gd name="connsiteY675" fmla="*/ 4396952 h 6858000"/>
              <a:gd name="connsiteX676" fmla="*/ 0 w 7467600"/>
              <a:gd name="connsiteY676" fmla="*/ 4466006 h 6858000"/>
              <a:gd name="connsiteX677" fmla="*/ 0 w 7467600"/>
              <a:gd name="connsiteY677" fmla="*/ 4233763 h 6858000"/>
              <a:gd name="connsiteX678" fmla="*/ 36881 w 7467600"/>
              <a:gd name="connsiteY678" fmla="*/ 4200118 h 6858000"/>
              <a:gd name="connsiteX679" fmla="*/ 910534 w 7467600"/>
              <a:gd name="connsiteY679" fmla="*/ 3629753 h 6858000"/>
              <a:gd name="connsiteX680" fmla="*/ 1578717 w 7467600"/>
              <a:gd name="connsiteY680" fmla="*/ 3575982 h 6858000"/>
              <a:gd name="connsiteX681" fmla="*/ 2338780 w 7467600"/>
              <a:gd name="connsiteY681" fmla="*/ 3033725 h 6858000"/>
              <a:gd name="connsiteX682" fmla="*/ 1807991 w 7467600"/>
              <a:gd name="connsiteY682" fmla="*/ 2807184 h 6858000"/>
              <a:gd name="connsiteX683" fmla="*/ 1416358 w 7467600"/>
              <a:gd name="connsiteY683" fmla="*/ 3112571 h 6858000"/>
              <a:gd name="connsiteX684" fmla="*/ 939066 w 7467600"/>
              <a:gd name="connsiteY684" fmla="*/ 3378798 h 6858000"/>
              <a:gd name="connsiteX685" fmla="*/ 115099 w 7467600"/>
              <a:gd name="connsiteY685" fmla="*/ 3607650 h 6858000"/>
              <a:gd name="connsiteX686" fmla="*/ 97284 w 7467600"/>
              <a:gd name="connsiteY686" fmla="*/ 3520393 h 6858000"/>
              <a:gd name="connsiteX687" fmla="*/ 922050 w 7467600"/>
              <a:gd name="connsiteY687" fmla="*/ 3074867 h 6858000"/>
              <a:gd name="connsiteX688" fmla="*/ 1405265 w 7467600"/>
              <a:gd name="connsiteY688" fmla="*/ 3016319 h 6858000"/>
              <a:gd name="connsiteX689" fmla="*/ 1407512 w 7467600"/>
              <a:gd name="connsiteY689" fmla="*/ 3018001 h 6858000"/>
              <a:gd name="connsiteX690" fmla="*/ 1726266 w 7467600"/>
              <a:gd name="connsiteY690" fmla="*/ 2777274 h 6858000"/>
              <a:gd name="connsiteX691" fmla="*/ 625390 w 7467600"/>
              <a:gd name="connsiteY691" fmla="*/ 2514541 h 6858000"/>
              <a:gd name="connsiteX692" fmla="*/ 619799 w 7467600"/>
              <a:gd name="connsiteY692" fmla="*/ 2527180 h 6858000"/>
              <a:gd name="connsiteX693" fmla="*/ 310030 w 7467600"/>
              <a:gd name="connsiteY693" fmla="*/ 2771818 h 6858000"/>
              <a:gd name="connsiteX694" fmla="*/ 173877 w 7467600"/>
              <a:gd name="connsiteY694" fmla="*/ 2937056 h 6858000"/>
              <a:gd name="connsiteX695" fmla="*/ 77889 w 7467600"/>
              <a:gd name="connsiteY695" fmla="*/ 3138440 h 6858000"/>
              <a:gd name="connsiteX696" fmla="*/ 0 w 7467600"/>
              <a:gd name="connsiteY696" fmla="*/ 3271395 h 6858000"/>
              <a:gd name="connsiteX697" fmla="*/ 0 w 7467600"/>
              <a:gd name="connsiteY697" fmla="*/ 3153002 h 6858000"/>
              <a:gd name="connsiteX698" fmla="*/ 2386 w 7467600"/>
              <a:gd name="connsiteY698" fmla="*/ 3149203 h 6858000"/>
              <a:gd name="connsiteX699" fmla="*/ 89753 w 7467600"/>
              <a:gd name="connsiteY699" fmla="*/ 2987702 h 6858000"/>
              <a:gd name="connsiteX700" fmla="*/ 76869 w 7467600"/>
              <a:gd name="connsiteY700" fmla="*/ 3005404 h 6858000"/>
              <a:gd name="connsiteX701" fmla="*/ 32049 w 7467600"/>
              <a:gd name="connsiteY701" fmla="*/ 3065814 h 6858000"/>
              <a:gd name="connsiteX702" fmla="*/ 0 w 7467600"/>
              <a:gd name="connsiteY702" fmla="*/ 3108744 h 6858000"/>
              <a:gd name="connsiteX703" fmla="*/ 0 w 7467600"/>
              <a:gd name="connsiteY703" fmla="*/ 3058059 h 6858000"/>
              <a:gd name="connsiteX704" fmla="*/ 7610 w 7467600"/>
              <a:gd name="connsiteY704" fmla="*/ 3047889 h 6858000"/>
              <a:gd name="connsiteX705" fmla="*/ 52419 w 7467600"/>
              <a:gd name="connsiteY705" fmla="*/ 2987479 h 6858000"/>
              <a:gd name="connsiteX706" fmla="*/ 59142 w 7467600"/>
              <a:gd name="connsiteY706" fmla="*/ 2978488 h 6858000"/>
              <a:gd name="connsiteX707" fmla="*/ 0 w 7467600"/>
              <a:gd name="connsiteY707" fmla="*/ 3015334 h 6858000"/>
              <a:gd name="connsiteX708" fmla="*/ 0 w 7467600"/>
              <a:gd name="connsiteY708" fmla="*/ 2914286 h 6858000"/>
              <a:gd name="connsiteX709" fmla="*/ 36383 w 7467600"/>
              <a:gd name="connsiteY709" fmla="*/ 2901128 h 6858000"/>
              <a:gd name="connsiteX710" fmla="*/ 156329 w 7467600"/>
              <a:gd name="connsiteY710" fmla="*/ 2840533 h 6858000"/>
              <a:gd name="connsiteX711" fmla="*/ 358355 w 7467600"/>
              <a:gd name="connsiteY711" fmla="*/ 2620471 h 6858000"/>
              <a:gd name="connsiteX712" fmla="*/ 510577 w 7467600"/>
              <a:gd name="connsiteY712" fmla="*/ 2501244 h 6858000"/>
              <a:gd name="connsiteX713" fmla="*/ 211967 w 7467600"/>
              <a:gd name="connsiteY713" fmla="*/ 2479171 h 6858000"/>
              <a:gd name="connsiteX714" fmla="*/ 0 w 7467600"/>
              <a:gd name="connsiteY714" fmla="*/ 2476398 h 6858000"/>
              <a:gd name="connsiteX715" fmla="*/ 0 w 7467600"/>
              <a:gd name="connsiteY715" fmla="*/ 2389189 h 6858000"/>
              <a:gd name="connsiteX716" fmla="*/ 103062 w 7467600"/>
              <a:gd name="connsiteY716" fmla="*/ 2389518 h 6858000"/>
              <a:gd name="connsiteX717" fmla="*/ 510734 w 7467600"/>
              <a:gd name="connsiteY717" fmla="*/ 2416201 h 6858000"/>
              <a:gd name="connsiteX718" fmla="*/ 279257 w 7467600"/>
              <a:gd name="connsiteY718" fmla="*/ 2092102 h 6858000"/>
              <a:gd name="connsiteX719" fmla="*/ 65265 w 7467600"/>
              <a:gd name="connsiteY719" fmla="*/ 2006049 h 6858000"/>
              <a:gd name="connsiteX720" fmla="*/ 0 w 7467600"/>
              <a:gd name="connsiteY720" fmla="*/ 1982532 h 6858000"/>
              <a:gd name="connsiteX721" fmla="*/ 0 w 7467600"/>
              <a:gd name="connsiteY721" fmla="*/ 1912789 h 6858000"/>
              <a:gd name="connsiteX722" fmla="*/ 97460 w 7467600"/>
              <a:gd name="connsiteY722" fmla="*/ 1953725 h 6858000"/>
              <a:gd name="connsiteX723" fmla="*/ 221272 w 7467600"/>
              <a:gd name="connsiteY723" fmla="*/ 1980766 h 6858000"/>
              <a:gd name="connsiteX724" fmla="*/ 116765 w 7467600"/>
              <a:gd name="connsiteY724" fmla="*/ 1911033 h 6858000"/>
              <a:gd name="connsiteX725" fmla="*/ 16405 w 7467600"/>
              <a:gd name="connsiteY725" fmla="*/ 1803412 h 6858000"/>
              <a:gd name="connsiteX726" fmla="*/ 0 w 7467600"/>
              <a:gd name="connsiteY726" fmla="*/ 1784777 h 6858000"/>
              <a:gd name="connsiteX727" fmla="*/ 0 w 7467600"/>
              <a:gd name="connsiteY727" fmla="*/ 1740082 h 6858000"/>
              <a:gd name="connsiteX728" fmla="*/ 39394 w 7467600"/>
              <a:gd name="connsiteY728" fmla="*/ 1784856 h 6858000"/>
              <a:gd name="connsiteX729" fmla="*/ 135813 w 7467600"/>
              <a:gd name="connsiteY729" fmla="*/ 1888838 h 6858000"/>
              <a:gd name="connsiteX730" fmla="*/ 242575 w 7467600"/>
              <a:gd name="connsiteY730" fmla="*/ 1958841 h 6858000"/>
              <a:gd name="connsiteX731" fmla="*/ 82197 w 7467600"/>
              <a:gd name="connsiteY731" fmla="*/ 1754826 h 6858000"/>
              <a:gd name="connsiteX732" fmla="*/ 0 w 7467600"/>
              <a:gd name="connsiteY732" fmla="*/ 1679650 h 6858000"/>
              <a:gd name="connsiteX733" fmla="*/ 0 w 7467600"/>
              <a:gd name="connsiteY733" fmla="*/ 1602463 h 6858000"/>
              <a:gd name="connsiteX734" fmla="*/ 84689 w 7467600"/>
              <a:gd name="connsiteY734" fmla="*/ 1677442 h 6858000"/>
              <a:gd name="connsiteX735" fmla="*/ 298437 w 7467600"/>
              <a:gd name="connsiteY735" fmla="*/ 1968019 h 6858000"/>
              <a:gd name="connsiteX736" fmla="*/ 227269 w 7467600"/>
              <a:gd name="connsiteY736" fmla="*/ 1114064 h 6858000"/>
              <a:gd name="connsiteX737" fmla="*/ 248003 w 7467600"/>
              <a:gd name="connsiteY737" fmla="*/ 1089613 h 6858000"/>
              <a:gd name="connsiteX738" fmla="*/ 427020 w 7467600"/>
              <a:gd name="connsiteY738" fmla="*/ 1619803 h 6858000"/>
              <a:gd name="connsiteX739" fmla="*/ 340345 w 7467600"/>
              <a:gd name="connsiteY739" fmla="*/ 2027739 h 6858000"/>
              <a:gd name="connsiteX740" fmla="*/ 360865 w 7467600"/>
              <a:gd name="connsiteY740" fmla="*/ 2044827 h 6858000"/>
              <a:gd name="connsiteX741" fmla="*/ 560414 w 7467600"/>
              <a:gd name="connsiteY741" fmla="*/ 2421457 h 6858000"/>
              <a:gd name="connsiteX742" fmla="*/ 1359703 w 7467600"/>
              <a:gd name="connsiteY742" fmla="*/ 2578554 h 6858000"/>
              <a:gd name="connsiteX743" fmla="*/ 1359422 w 7467600"/>
              <a:gd name="connsiteY743" fmla="*/ 2577994 h 6858000"/>
              <a:gd name="connsiteX744" fmla="*/ 828701 w 7467600"/>
              <a:gd name="connsiteY744" fmla="*/ 1839520 h 6858000"/>
              <a:gd name="connsiteX745" fmla="*/ 494427 w 7467600"/>
              <a:gd name="connsiteY745" fmla="*/ 1092333 h 6858000"/>
              <a:gd name="connsiteX746" fmla="*/ 506322 w 7467600"/>
              <a:gd name="connsiteY746" fmla="*/ 1020997 h 6858000"/>
              <a:gd name="connsiteX747" fmla="*/ 4570198 w 7467600"/>
              <a:gd name="connsiteY747" fmla="*/ 978081 h 6858000"/>
              <a:gd name="connsiteX748" fmla="*/ 4523691 w 7467600"/>
              <a:gd name="connsiteY748" fmla="*/ 1127776 h 6858000"/>
              <a:gd name="connsiteX749" fmla="*/ 4509875 w 7467600"/>
              <a:gd name="connsiteY749" fmla="*/ 1167552 h 6858000"/>
              <a:gd name="connsiteX750" fmla="*/ 4478168 w 7467600"/>
              <a:gd name="connsiteY750" fmla="*/ 1260735 h 6858000"/>
              <a:gd name="connsiteX751" fmla="*/ 4409309 w 7467600"/>
              <a:gd name="connsiteY751" fmla="*/ 1666996 h 6858000"/>
              <a:gd name="connsiteX752" fmla="*/ 4370031 w 7467600"/>
              <a:gd name="connsiteY752" fmla="*/ 1955666 h 6858000"/>
              <a:gd name="connsiteX753" fmla="*/ 4570198 w 7467600"/>
              <a:gd name="connsiteY753" fmla="*/ 978081 h 6858000"/>
              <a:gd name="connsiteX754" fmla="*/ 4557898 w 7467600"/>
              <a:gd name="connsiteY754" fmla="*/ 900011 h 6858000"/>
              <a:gd name="connsiteX755" fmla="*/ 4344840 w 7467600"/>
              <a:gd name="connsiteY755" fmla="*/ 1922038 h 6858000"/>
              <a:gd name="connsiteX756" fmla="*/ 4378710 w 7467600"/>
              <a:gd name="connsiteY756" fmla="*/ 1665516 h 6858000"/>
              <a:gd name="connsiteX757" fmla="*/ 4448798 w 7467600"/>
              <a:gd name="connsiteY757" fmla="*/ 1253024 h 6858000"/>
              <a:gd name="connsiteX758" fmla="*/ 4480315 w 7467600"/>
              <a:gd name="connsiteY758" fmla="*/ 1158454 h 6858000"/>
              <a:gd name="connsiteX759" fmla="*/ 4494133 w 7467600"/>
              <a:gd name="connsiteY759" fmla="*/ 1118676 h 6858000"/>
              <a:gd name="connsiteX760" fmla="*/ 4557898 w 7467600"/>
              <a:gd name="connsiteY760" fmla="*/ 900011 h 6858000"/>
              <a:gd name="connsiteX761" fmla="*/ 5870151 w 7467600"/>
              <a:gd name="connsiteY761" fmla="*/ 898890 h 6858000"/>
              <a:gd name="connsiteX762" fmla="*/ 5861335 w 7467600"/>
              <a:gd name="connsiteY762" fmla="*/ 899177 h 6858000"/>
              <a:gd name="connsiteX763" fmla="*/ 5843702 w 7467600"/>
              <a:gd name="connsiteY763" fmla="*/ 899748 h 6858000"/>
              <a:gd name="connsiteX764" fmla="*/ 5651107 w 7467600"/>
              <a:gd name="connsiteY764" fmla="*/ 920306 h 6858000"/>
              <a:gd name="connsiteX765" fmla="*/ 5459407 w 7467600"/>
              <a:gd name="connsiteY765" fmla="*/ 940975 h 6858000"/>
              <a:gd name="connsiteX766" fmla="*/ 5374846 w 7467600"/>
              <a:gd name="connsiteY766" fmla="*/ 941988 h 6858000"/>
              <a:gd name="connsiteX767" fmla="*/ 5256105 w 7467600"/>
              <a:gd name="connsiteY767" fmla="*/ 945632 h 6858000"/>
              <a:gd name="connsiteX768" fmla="*/ 5107071 w 7467600"/>
              <a:gd name="connsiteY768" fmla="*/ 969720 h 6858000"/>
              <a:gd name="connsiteX769" fmla="*/ 4998681 w 7467600"/>
              <a:gd name="connsiteY769" fmla="*/ 988771 h 6858000"/>
              <a:gd name="connsiteX770" fmla="*/ 5870151 w 7467600"/>
              <a:gd name="connsiteY770" fmla="*/ 898890 h 6858000"/>
              <a:gd name="connsiteX771" fmla="*/ 5504425 w 7467600"/>
              <a:gd name="connsiteY771" fmla="*/ 848067 h 6858000"/>
              <a:gd name="connsiteX772" fmla="*/ 4968849 w 7467600"/>
              <a:gd name="connsiteY772" fmla="*/ 962318 h 6858000"/>
              <a:gd name="connsiteX773" fmla="*/ 5104039 w 7467600"/>
              <a:gd name="connsiteY773" fmla="*/ 940634 h 6858000"/>
              <a:gd name="connsiteX774" fmla="*/ 5256311 w 7467600"/>
              <a:gd name="connsiteY774" fmla="*/ 916490 h 6858000"/>
              <a:gd name="connsiteX775" fmla="*/ 5377381 w 7467600"/>
              <a:gd name="connsiteY775" fmla="*/ 912671 h 6858000"/>
              <a:gd name="connsiteX776" fmla="*/ 5460148 w 7467600"/>
              <a:gd name="connsiteY776" fmla="*/ 911442 h 6858000"/>
              <a:gd name="connsiteX777" fmla="*/ 5648971 w 7467600"/>
              <a:gd name="connsiteY777" fmla="*/ 891331 h 6858000"/>
              <a:gd name="connsiteX778" fmla="*/ 5844807 w 7467600"/>
              <a:gd name="connsiteY778" fmla="*/ 870718 h 6858000"/>
              <a:gd name="connsiteX779" fmla="*/ 5862975 w 7467600"/>
              <a:gd name="connsiteY779" fmla="*/ 869756 h 6858000"/>
              <a:gd name="connsiteX780" fmla="*/ 5920887 w 7467600"/>
              <a:gd name="connsiteY780" fmla="*/ 865929 h 6858000"/>
              <a:gd name="connsiteX781" fmla="*/ 5504425 w 7467600"/>
              <a:gd name="connsiteY781" fmla="*/ 848067 h 6858000"/>
              <a:gd name="connsiteX782" fmla="*/ 3607114 w 7467600"/>
              <a:gd name="connsiteY782" fmla="*/ 467441 h 6858000"/>
              <a:gd name="connsiteX783" fmla="*/ 3296242 w 7467600"/>
              <a:gd name="connsiteY783" fmla="*/ 807991 h 6858000"/>
              <a:gd name="connsiteX784" fmla="*/ 3174674 w 7467600"/>
              <a:gd name="connsiteY784" fmla="*/ 919759 h 6858000"/>
              <a:gd name="connsiteX785" fmla="*/ 3042978 w 7467600"/>
              <a:gd name="connsiteY785" fmla="*/ 1054894 h 6858000"/>
              <a:gd name="connsiteX786" fmla="*/ 2968914 w 7467600"/>
              <a:gd name="connsiteY786" fmla="*/ 1133756 h 6858000"/>
              <a:gd name="connsiteX787" fmla="*/ 3103823 w 7467600"/>
              <a:gd name="connsiteY787" fmla="*/ 1026814 h 6858000"/>
              <a:gd name="connsiteX788" fmla="*/ 3607114 w 7467600"/>
              <a:gd name="connsiteY788" fmla="*/ 467441 h 6858000"/>
              <a:gd name="connsiteX789" fmla="*/ 3744487 w 7467600"/>
              <a:gd name="connsiteY789" fmla="*/ 383136 h 6858000"/>
              <a:gd name="connsiteX790" fmla="*/ 3970213 w 7467600"/>
              <a:gd name="connsiteY790" fmla="*/ 995559 h 6858000"/>
              <a:gd name="connsiteX791" fmla="*/ 3744487 w 7467600"/>
              <a:gd name="connsiteY791" fmla="*/ 383136 h 6858000"/>
              <a:gd name="connsiteX792" fmla="*/ 3624562 w 7467600"/>
              <a:gd name="connsiteY792" fmla="*/ 367041 h 6858000"/>
              <a:gd name="connsiteX793" fmla="*/ 3489712 w 7467600"/>
              <a:gd name="connsiteY793" fmla="*/ 485386 h 6858000"/>
              <a:gd name="connsiteX794" fmla="*/ 3182994 w 7467600"/>
              <a:gd name="connsiteY794" fmla="*/ 828265 h 6858000"/>
              <a:gd name="connsiteX795" fmla="*/ 2892114 w 7467600"/>
              <a:gd name="connsiteY795" fmla="*/ 1172635 h 6858000"/>
              <a:gd name="connsiteX796" fmla="*/ 3021459 w 7467600"/>
              <a:gd name="connsiteY796" fmla="*/ 1035385 h 6858000"/>
              <a:gd name="connsiteX797" fmla="*/ 3153873 w 7467600"/>
              <a:gd name="connsiteY797" fmla="*/ 898971 h 6858000"/>
              <a:gd name="connsiteX798" fmla="*/ 3276511 w 7467600"/>
              <a:gd name="connsiteY798" fmla="*/ 786423 h 6858000"/>
              <a:gd name="connsiteX799" fmla="*/ 3584154 w 7467600"/>
              <a:gd name="connsiteY799" fmla="*/ 448218 h 6858000"/>
              <a:gd name="connsiteX800" fmla="*/ 3624562 w 7467600"/>
              <a:gd name="connsiteY800" fmla="*/ 367041 h 6858000"/>
              <a:gd name="connsiteX801" fmla="*/ 3766672 w 7467600"/>
              <a:gd name="connsiteY801" fmla="*/ 359429 h 6858000"/>
              <a:gd name="connsiteX802" fmla="*/ 3996338 w 7467600"/>
              <a:gd name="connsiteY802" fmla="*/ 968237 h 6858000"/>
              <a:gd name="connsiteX803" fmla="*/ 3766672 w 7467600"/>
              <a:gd name="connsiteY803" fmla="*/ 359429 h 6858000"/>
              <a:gd name="connsiteX804" fmla="*/ 5805386 w 7467600"/>
              <a:gd name="connsiteY804" fmla="*/ 239240 h 6858000"/>
              <a:gd name="connsiteX805" fmla="*/ 5736947 w 7467600"/>
              <a:gd name="connsiteY805" fmla="*/ 261367 h 6858000"/>
              <a:gd name="connsiteX806" fmla="*/ 5427012 w 7467600"/>
              <a:gd name="connsiteY806" fmla="*/ 311272 h 6858000"/>
              <a:gd name="connsiteX807" fmla="*/ 5147818 w 7467600"/>
              <a:gd name="connsiteY807" fmla="*/ 322112 h 6858000"/>
              <a:gd name="connsiteX808" fmla="*/ 5060854 w 7467600"/>
              <a:gd name="connsiteY808" fmla="*/ 311882 h 6858000"/>
              <a:gd name="connsiteX809" fmla="*/ 4945989 w 7467600"/>
              <a:gd name="connsiteY809" fmla="*/ 300516 h 6858000"/>
              <a:gd name="connsiteX810" fmla="*/ 5410479 w 7467600"/>
              <a:gd name="connsiteY810" fmla="*/ 348434 h 6858000"/>
              <a:gd name="connsiteX811" fmla="*/ 5805386 w 7467600"/>
              <a:gd name="connsiteY811" fmla="*/ 239240 h 6858000"/>
              <a:gd name="connsiteX812" fmla="*/ 5905192 w 7467600"/>
              <a:gd name="connsiteY812" fmla="*/ 163079 h 6858000"/>
              <a:gd name="connsiteX813" fmla="*/ 5865655 w 7467600"/>
              <a:gd name="connsiteY813" fmla="*/ 171901 h 6858000"/>
              <a:gd name="connsiteX814" fmla="*/ 5259740 w 7467600"/>
              <a:gd name="connsiteY814" fmla="*/ 257013 h 6858000"/>
              <a:gd name="connsiteX815" fmla="*/ 5208466 w 7467600"/>
              <a:gd name="connsiteY815" fmla="*/ 257550 h 6858000"/>
              <a:gd name="connsiteX816" fmla="*/ 4980204 w 7467600"/>
              <a:gd name="connsiteY816" fmla="*/ 271903 h 6858000"/>
              <a:gd name="connsiteX817" fmla="*/ 5068068 w 7467600"/>
              <a:gd name="connsiteY817" fmla="*/ 282244 h 6858000"/>
              <a:gd name="connsiteX818" fmla="*/ 5153231 w 7467600"/>
              <a:gd name="connsiteY818" fmla="*/ 292240 h 6858000"/>
              <a:gd name="connsiteX819" fmla="*/ 5426491 w 7467600"/>
              <a:gd name="connsiteY819" fmla="*/ 281128 h 6858000"/>
              <a:gd name="connsiteX820" fmla="*/ 5731212 w 7467600"/>
              <a:gd name="connsiteY820" fmla="*/ 231951 h 6858000"/>
              <a:gd name="connsiteX821" fmla="*/ 5905192 w 7467600"/>
              <a:gd name="connsiteY821" fmla="*/ 163079 h 6858000"/>
              <a:gd name="connsiteX822" fmla="*/ 5944437 w 7467600"/>
              <a:gd name="connsiteY822" fmla="*/ 113829 h 6858000"/>
              <a:gd name="connsiteX823" fmla="*/ 5825032 w 7467600"/>
              <a:gd name="connsiteY823" fmla="*/ 146405 h 6858000"/>
              <a:gd name="connsiteX824" fmla="*/ 4955599 w 7467600"/>
              <a:gd name="connsiteY824" fmla="*/ 247008 h 6858000"/>
              <a:gd name="connsiteX825" fmla="*/ 5210104 w 7467600"/>
              <a:gd name="connsiteY825" fmla="*/ 228123 h 6858000"/>
              <a:gd name="connsiteX826" fmla="*/ 5261015 w 7467600"/>
              <a:gd name="connsiteY826" fmla="*/ 227087 h 6858000"/>
              <a:gd name="connsiteX827" fmla="*/ 5861181 w 7467600"/>
              <a:gd name="connsiteY827" fmla="*/ 143093 h 6858000"/>
              <a:gd name="connsiteX828" fmla="*/ 5961252 w 7467600"/>
              <a:gd name="connsiteY828" fmla="*/ 114820 h 6858000"/>
              <a:gd name="connsiteX829" fmla="*/ 5944437 w 7467600"/>
              <a:gd name="connsiteY829" fmla="*/ 113829 h 6858000"/>
              <a:gd name="connsiteX830" fmla="*/ 3882765 w 7467600"/>
              <a:gd name="connsiteY830" fmla="*/ 0 h 6858000"/>
              <a:gd name="connsiteX831" fmla="*/ 3995099 w 7467600"/>
              <a:gd name="connsiteY831" fmla="*/ 0 h 6858000"/>
              <a:gd name="connsiteX832" fmla="*/ 4163818 w 7467600"/>
              <a:gd name="connsiteY832" fmla="*/ 234104 h 6858000"/>
              <a:gd name="connsiteX833" fmla="*/ 4172099 w 7467600"/>
              <a:gd name="connsiteY833" fmla="*/ 234207 h 6858000"/>
              <a:gd name="connsiteX834" fmla="*/ 4784282 w 7467600"/>
              <a:gd name="connsiteY834" fmla="*/ 276561 h 6858000"/>
              <a:gd name="connsiteX835" fmla="*/ 4801687 w 7467600"/>
              <a:gd name="connsiteY835" fmla="*/ 267764 h 6858000"/>
              <a:gd name="connsiteX836" fmla="*/ 6082788 w 7467600"/>
              <a:gd name="connsiteY836" fmla="*/ 64119 h 6858000"/>
              <a:gd name="connsiteX837" fmla="*/ 6099442 w 7467600"/>
              <a:gd name="connsiteY837" fmla="*/ 82568 h 6858000"/>
              <a:gd name="connsiteX838" fmla="*/ 4804137 w 7467600"/>
              <a:gd name="connsiteY838" fmla="*/ 320931 h 6858000"/>
              <a:gd name="connsiteX839" fmla="*/ 4227047 w 7467600"/>
              <a:gd name="connsiteY839" fmla="*/ 313415 h 6858000"/>
              <a:gd name="connsiteX840" fmla="*/ 4346041 w 7467600"/>
              <a:gd name="connsiteY840" fmla="*/ 456086 h 6858000"/>
              <a:gd name="connsiteX841" fmla="*/ 4870967 w 7467600"/>
              <a:gd name="connsiteY841" fmla="*/ 963061 h 6858000"/>
              <a:gd name="connsiteX842" fmla="*/ 4889647 w 7467600"/>
              <a:gd name="connsiteY842" fmla="*/ 957147 h 6858000"/>
              <a:gd name="connsiteX843" fmla="*/ 5422504 w 7467600"/>
              <a:gd name="connsiteY843" fmla="*/ 805191 h 6858000"/>
              <a:gd name="connsiteX844" fmla="*/ 6087656 w 7467600"/>
              <a:gd name="connsiteY844" fmla="*/ 826703 h 6858000"/>
              <a:gd name="connsiteX845" fmla="*/ 6058717 w 7467600"/>
              <a:gd name="connsiteY845" fmla="*/ 865992 h 6858000"/>
              <a:gd name="connsiteX846" fmla="*/ 4974153 w 7467600"/>
              <a:gd name="connsiteY846" fmla="*/ 1045456 h 6858000"/>
              <a:gd name="connsiteX847" fmla="*/ 5627835 w 7467600"/>
              <a:gd name="connsiteY847" fmla="*/ 1472077 h 6858000"/>
              <a:gd name="connsiteX848" fmla="*/ 5629817 w 7467600"/>
              <a:gd name="connsiteY848" fmla="*/ 1471412 h 6858000"/>
              <a:gd name="connsiteX849" fmla="*/ 5634124 w 7467600"/>
              <a:gd name="connsiteY849" fmla="*/ 1470572 h 6858000"/>
              <a:gd name="connsiteX850" fmla="*/ 5755832 w 7467600"/>
              <a:gd name="connsiteY850" fmla="*/ 1383886 h 6858000"/>
              <a:gd name="connsiteX851" fmla="*/ 6014186 w 7467600"/>
              <a:gd name="connsiteY851" fmla="*/ 1279799 h 6858000"/>
              <a:gd name="connsiteX852" fmla="*/ 6901619 w 7467600"/>
              <a:gd name="connsiteY852" fmla="*/ 1047874 h 6858000"/>
              <a:gd name="connsiteX853" fmla="*/ 6931566 w 7467600"/>
              <a:gd name="connsiteY853" fmla="*/ 1062034 h 6858000"/>
              <a:gd name="connsiteX854" fmla="*/ 5790982 w 7467600"/>
              <a:gd name="connsiteY854" fmla="*/ 1561380 h 6858000"/>
              <a:gd name="connsiteX855" fmla="*/ 6188971 w 7467600"/>
              <a:gd name="connsiteY855" fmla="*/ 1755168 h 6858000"/>
              <a:gd name="connsiteX856" fmla="*/ 6202446 w 7467600"/>
              <a:gd name="connsiteY856" fmla="*/ 1752268 h 6858000"/>
              <a:gd name="connsiteX857" fmla="*/ 7179560 w 7467600"/>
              <a:gd name="connsiteY857" fmla="*/ 1467551 h 6858000"/>
              <a:gd name="connsiteX858" fmla="*/ 7158730 w 7467600"/>
              <a:gd name="connsiteY858" fmla="*/ 1507835 h 6858000"/>
              <a:gd name="connsiteX859" fmla="*/ 6326959 w 7467600"/>
              <a:gd name="connsiteY859" fmla="*/ 1817686 h 6858000"/>
              <a:gd name="connsiteX860" fmla="*/ 6537433 w 7467600"/>
              <a:gd name="connsiteY860" fmla="*/ 1907790 h 6858000"/>
              <a:gd name="connsiteX861" fmla="*/ 6550221 w 7467600"/>
              <a:gd name="connsiteY861" fmla="*/ 1910729 h 6858000"/>
              <a:gd name="connsiteX862" fmla="*/ 6964438 w 7467600"/>
              <a:gd name="connsiteY862" fmla="*/ 2209505 h 6858000"/>
              <a:gd name="connsiteX863" fmla="*/ 7367862 w 7467600"/>
              <a:gd name="connsiteY863" fmla="*/ 2806833 h 6858000"/>
              <a:gd name="connsiteX864" fmla="*/ 7364329 w 7467600"/>
              <a:gd name="connsiteY864" fmla="*/ 2826907 h 6858000"/>
              <a:gd name="connsiteX865" fmla="*/ 7290545 w 7467600"/>
              <a:gd name="connsiteY865" fmla="*/ 2850663 h 6858000"/>
              <a:gd name="connsiteX866" fmla="*/ 6472036 w 7467600"/>
              <a:gd name="connsiteY866" fmla="*/ 1959003 h 6858000"/>
              <a:gd name="connsiteX867" fmla="*/ 5792897 w 7467600"/>
              <a:gd name="connsiteY867" fmla="*/ 1647747 h 6858000"/>
              <a:gd name="connsiteX868" fmla="*/ 5842751 w 7467600"/>
              <a:gd name="connsiteY868" fmla="*/ 1816112 h 6858000"/>
              <a:gd name="connsiteX869" fmla="*/ 5847424 w 7467600"/>
              <a:gd name="connsiteY869" fmla="*/ 1815776 h 6858000"/>
              <a:gd name="connsiteX870" fmla="*/ 6399821 w 7467600"/>
              <a:gd name="connsiteY870" fmla="*/ 2344799 h 6858000"/>
              <a:gd name="connsiteX871" fmla="*/ 6323232 w 7467600"/>
              <a:gd name="connsiteY871" fmla="*/ 2389634 h 6858000"/>
              <a:gd name="connsiteX872" fmla="*/ 5942958 w 7467600"/>
              <a:gd name="connsiteY872" fmla="*/ 2077708 h 6858000"/>
              <a:gd name="connsiteX873" fmla="*/ 5921559 w 7467600"/>
              <a:gd name="connsiteY873" fmla="*/ 2378596 h 6858000"/>
              <a:gd name="connsiteX874" fmla="*/ 5817651 w 7467600"/>
              <a:gd name="connsiteY874" fmla="*/ 3023919 h 6858000"/>
              <a:gd name="connsiteX875" fmla="*/ 5729634 w 7467600"/>
              <a:gd name="connsiteY875" fmla="*/ 3051849 h 6858000"/>
              <a:gd name="connsiteX876" fmla="*/ 5611018 w 7467600"/>
              <a:gd name="connsiteY876" fmla="*/ 2316769 h 6858000"/>
              <a:gd name="connsiteX877" fmla="*/ 5687608 w 7467600"/>
              <a:gd name="connsiteY877" fmla="*/ 2039972 h 6858000"/>
              <a:gd name="connsiteX878" fmla="*/ 5657554 w 7467600"/>
              <a:gd name="connsiteY878" fmla="*/ 1576445 h 6858000"/>
              <a:gd name="connsiteX879" fmla="*/ 5150475 w 7467600"/>
              <a:gd name="connsiteY879" fmla="*/ 1274012 h 6858000"/>
              <a:gd name="connsiteX880" fmla="*/ 5349142 w 7467600"/>
              <a:gd name="connsiteY880" fmla="*/ 2204405 h 6858000"/>
              <a:gd name="connsiteX881" fmla="*/ 5262214 w 7467600"/>
              <a:gd name="connsiteY881" fmla="*/ 2233836 h 6858000"/>
              <a:gd name="connsiteX882" fmla="*/ 4981539 w 7467600"/>
              <a:gd name="connsiteY882" fmla="*/ 1542201 h 6858000"/>
              <a:gd name="connsiteX883" fmla="*/ 4958461 w 7467600"/>
              <a:gd name="connsiteY883" fmla="*/ 1136957 h 6858000"/>
              <a:gd name="connsiteX884" fmla="*/ 4655015 w 7467600"/>
              <a:gd name="connsiteY884" fmla="*/ 891426 h 6858000"/>
              <a:gd name="connsiteX885" fmla="*/ 4348002 w 7467600"/>
              <a:gd name="connsiteY885" fmla="*/ 2205895 h 6858000"/>
              <a:gd name="connsiteX886" fmla="*/ 4262250 w 7467600"/>
              <a:gd name="connsiteY886" fmla="*/ 2219972 h 6858000"/>
              <a:gd name="connsiteX887" fmla="*/ 4550611 w 7467600"/>
              <a:gd name="connsiteY887" fmla="*/ 817540 h 6858000"/>
              <a:gd name="connsiteX888" fmla="*/ 4564418 w 7467600"/>
              <a:gd name="connsiteY888" fmla="*/ 808293 h 6858000"/>
              <a:gd name="connsiteX889" fmla="*/ 4266388 w 7467600"/>
              <a:gd name="connsiteY889" fmla="*/ 500083 h 6858000"/>
              <a:gd name="connsiteX890" fmla="*/ 4032842 w 7467600"/>
              <a:gd name="connsiteY890" fmla="*/ 211809 h 6858000"/>
              <a:gd name="connsiteX891" fmla="*/ 3882765 w 7467600"/>
              <a:gd name="connsiteY891" fmla="*/ 0 h 6858000"/>
              <a:gd name="connsiteX892" fmla="*/ 3721337 w 7467600"/>
              <a:gd name="connsiteY892" fmla="*/ 0 h 6858000"/>
              <a:gd name="connsiteX893" fmla="*/ 3797544 w 7467600"/>
              <a:gd name="connsiteY893" fmla="*/ 0 h 6858000"/>
              <a:gd name="connsiteX894" fmla="*/ 3775734 w 7467600"/>
              <a:gd name="connsiteY894" fmla="*/ 95131 h 6858000"/>
              <a:gd name="connsiteX895" fmla="*/ 3724807 w 7467600"/>
              <a:gd name="connsiteY895" fmla="*/ 272257 h 6858000"/>
              <a:gd name="connsiteX896" fmla="*/ 3726844 w 7467600"/>
              <a:gd name="connsiteY896" fmla="*/ 282988 h 6858000"/>
              <a:gd name="connsiteX897" fmla="*/ 3742664 w 7467600"/>
              <a:gd name="connsiteY897" fmla="*/ 279918 h 6858000"/>
              <a:gd name="connsiteX898" fmla="*/ 4103910 w 7467600"/>
              <a:gd name="connsiteY898" fmla="*/ 1161917 h 6858000"/>
              <a:gd name="connsiteX899" fmla="*/ 4020269 w 7467600"/>
              <a:gd name="connsiteY899" fmla="*/ 1200406 h 6858000"/>
              <a:gd name="connsiteX900" fmla="*/ 3674882 w 7467600"/>
              <a:gd name="connsiteY900" fmla="*/ 488524 h 6858000"/>
              <a:gd name="connsiteX901" fmla="*/ 3132682 w 7467600"/>
              <a:gd name="connsiteY901" fmla="*/ 1072284 h 6858000"/>
              <a:gd name="connsiteX902" fmla="*/ 2716346 w 7467600"/>
              <a:gd name="connsiteY902" fmla="*/ 1276376 h 6858000"/>
              <a:gd name="connsiteX903" fmla="*/ 2716772 w 7467600"/>
              <a:gd name="connsiteY903" fmla="*/ 1255462 h 6858000"/>
              <a:gd name="connsiteX904" fmla="*/ 3471096 w 7467600"/>
              <a:gd name="connsiteY904" fmla="*/ 437072 h 6858000"/>
              <a:gd name="connsiteX905" fmla="*/ 3639057 w 7467600"/>
              <a:gd name="connsiteY905" fmla="*/ 286334 h 6858000"/>
              <a:gd name="connsiteX906" fmla="*/ 3640309 w 7467600"/>
              <a:gd name="connsiteY906" fmla="*/ 284664 h 6858000"/>
              <a:gd name="connsiteX907" fmla="*/ 3646022 w 7467600"/>
              <a:gd name="connsiteY907" fmla="*/ 276711 h 6858000"/>
              <a:gd name="connsiteX908" fmla="*/ 3707943 w 7467600"/>
              <a:gd name="connsiteY908" fmla="*/ 65958 h 6858000"/>
              <a:gd name="connsiteX909" fmla="*/ 3721337 w 7467600"/>
              <a:gd name="connsiteY909" fmla="*/ 0 h 6858000"/>
              <a:gd name="connsiteX910" fmla="*/ 2867960 w 7467600"/>
              <a:gd name="connsiteY910" fmla="*/ 0 h 6858000"/>
              <a:gd name="connsiteX911" fmla="*/ 2926351 w 7467600"/>
              <a:gd name="connsiteY911" fmla="*/ 0 h 6858000"/>
              <a:gd name="connsiteX912" fmla="*/ 2902823 w 7467600"/>
              <a:gd name="connsiteY912" fmla="*/ 262929 h 6858000"/>
              <a:gd name="connsiteX913" fmla="*/ 2940663 w 7467600"/>
              <a:gd name="connsiteY913" fmla="*/ 140884 h 6858000"/>
              <a:gd name="connsiteX914" fmla="*/ 2947039 w 7467600"/>
              <a:gd name="connsiteY914" fmla="*/ 122524 h 6858000"/>
              <a:gd name="connsiteX915" fmla="*/ 2984316 w 7467600"/>
              <a:gd name="connsiteY915" fmla="*/ 0 h 6858000"/>
              <a:gd name="connsiteX916" fmla="*/ 3016114 w 7467600"/>
              <a:gd name="connsiteY916" fmla="*/ 0 h 6858000"/>
              <a:gd name="connsiteX917" fmla="*/ 2979949 w 7467600"/>
              <a:gd name="connsiteY917" fmla="*/ 119274 h 6858000"/>
              <a:gd name="connsiteX918" fmla="*/ 3023879 w 7467600"/>
              <a:gd name="connsiteY918" fmla="*/ 0 h 6858000"/>
              <a:gd name="connsiteX919" fmla="*/ 3105400 w 7467600"/>
              <a:gd name="connsiteY919" fmla="*/ 0 h 6858000"/>
              <a:gd name="connsiteX920" fmla="*/ 3094669 w 7467600"/>
              <a:gd name="connsiteY920" fmla="*/ 30308 h 6858000"/>
              <a:gd name="connsiteX921" fmla="*/ 2901945 w 7467600"/>
              <a:gd name="connsiteY921" fmla="*/ 466538 h 6858000"/>
              <a:gd name="connsiteX922" fmla="*/ 2815209 w 7467600"/>
              <a:gd name="connsiteY922" fmla="*/ 497361 h 6858000"/>
              <a:gd name="connsiteX923" fmla="*/ 2844845 w 7467600"/>
              <a:gd name="connsiteY923" fmla="*/ 127638 h 6858000"/>
              <a:gd name="connsiteX924" fmla="*/ 2867960 w 7467600"/>
              <a:gd name="connsiteY924" fmla="*/ 0 h 6858000"/>
              <a:gd name="connsiteX925" fmla="*/ 1057230 w 7467600"/>
              <a:gd name="connsiteY925" fmla="*/ 0 h 6858000"/>
              <a:gd name="connsiteX926" fmla="*/ 1111003 w 7467600"/>
              <a:gd name="connsiteY926" fmla="*/ 0 h 6858000"/>
              <a:gd name="connsiteX927" fmla="*/ 1125553 w 7467600"/>
              <a:gd name="connsiteY927" fmla="*/ 52588 h 6858000"/>
              <a:gd name="connsiteX928" fmla="*/ 1304276 w 7467600"/>
              <a:gd name="connsiteY928" fmla="*/ 476275 h 6858000"/>
              <a:gd name="connsiteX929" fmla="*/ 1492066 w 7467600"/>
              <a:gd name="connsiteY929" fmla="*/ 886333 h 6858000"/>
              <a:gd name="connsiteX930" fmla="*/ 1423698 w 7467600"/>
              <a:gd name="connsiteY930" fmla="*/ 710817 h 6858000"/>
              <a:gd name="connsiteX931" fmla="*/ 1357609 w 7467600"/>
              <a:gd name="connsiteY931" fmla="*/ 532892 h 6858000"/>
              <a:gd name="connsiteX932" fmla="*/ 1309550 w 7467600"/>
              <a:gd name="connsiteY932" fmla="*/ 374031 h 6858000"/>
              <a:gd name="connsiteX933" fmla="*/ 1193673 w 7467600"/>
              <a:gd name="connsiteY933" fmla="*/ 49533 h 6858000"/>
              <a:gd name="connsiteX934" fmla="*/ 1164391 w 7467600"/>
              <a:gd name="connsiteY934" fmla="*/ 0 h 6858000"/>
              <a:gd name="connsiteX935" fmla="*/ 1200666 w 7467600"/>
              <a:gd name="connsiteY935" fmla="*/ 0 h 6858000"/>
              <a:gd name="connsiteX936" fmla="*/ 1223408 w 7467600"/>
              <a:gd name="connsiteY936" fmla="*/ 38996 h 6858000"/>
              <a:gd name="connsiteX937" fmla="*/ 1339635 w 7467600"/>
              <a:gd name="connsiteY937" fmla="*/ 365517 h 6858000"/>
              <a:gd name="connsiteX938" fmla="*/ 1387469 w 7467600"/>
              <a:gd name="connsiteY938" fmla="*/ 523079 h 6858000"/>
              <a:gd name="connsiteX939" fmla="*/ 1452685 w 7467600"/>
              <a:gd name="connsiteY939" fmla="*/ 699806 h 6858000"/>
              <a:gd name="connsiteX940" fmla="*/ 1492092 w 7467600"/>
              <a:gd name="connsiteY940" fmla="*/ 800424 h 6858000"/>
              <a:gd name="connsiteX941" fmla="*/ 1455302 w 7467600"/>
              <a:gd name="connsiteY941" fmla="*/ 632913 h 6858000"/>
              <a:gd name="connsiteX942" fmla="*/ 1222336 w 7467600"/>
              <a:gd name="connsiteY942" fmla="*/ 9480 h 6858000"/>
              <a:gd name="connsiteX943" fmla="*/ 1214634 w 7467600"/>
              <a:gd name="connsiteY943" fmla="*/ 0 h 6858000"/>
              <a:gd name="connsiteX944" fmla="*/ 1289827 w 7467600"/>
              <a:gd name="connsiteY944" fmla="*/ 0 h 6858000"/>
              <a:gd name="connsiteX945" fmla="*/ 1321076 w 7467600"/>
              <a:gd name="connsiteY945" fmla="*/ 59722 h 6858000"/>
              <a:gd name="connsiteX946" fmla="*/ 1512579 w 7467600"/>
              <a:gd name="connsiteY946" fmla="*/ 626441 h 6858000"/>
              <a:gd name="connsiteX947" fmla="*/ 1506076 w 7467600"/>
              <a:gd name="connsiteY947" fmla="*/ 1089289 h 6858000"/>
              <a:gd name="connsiteX948" fmla="*/ 1486346 w 7467600"/>
              <a:gd name="connsiteY948" fmla="*/ 1079919 h 6858000"/>
              <a:gd name="connsiteX949" fmla="*/ 1070511 w 7467600"/>
              <a:gd name="connsiteY949" fmla="*/ 48609 h 6858000"/>
              <a:gd name="connsiteX950" fmla="*/ 1057230 w 7467600"/>
              <a:gd name="connsiteY950" fmla="*/ 0 h 6858000"/>
              <a:gd name="connsiteX951" fmla="*/ 43151 w 7467600"/>
              <a:gd name="connsiteY951" fmla="*/ 0 h 6858000"/>
              <a:gd name="connsiteX952" fmla="*/ 95283 w 7467600"/>
              <a:gd name="connsiteY952" fmla="*/ 0 h 6858000"/>
              <a:gd name="connsiteX953" fmla="*/ 300708 w 7467600"/>
              <a:gd name="connsiteY953" fmla="*/ 154571 h 6858000"/>
              <a:gd name="connsiteX954" fmla="*/ 530414 w 7467600"/>
              <a:gd name="connsiteY954" fmla="*/ 354673 h 6858000"/>
              <a:gd name="connsiteX955" fmla="*/ 333785 w 7467600"/>
              <a:gd name="connsiteY955" fmla="*/ 161564 h 6858000"/>
              <a:gd name="connsiteX956" fmla="*/ 147005 w 7467600"/>
              <a:gd name="connsiteY956" fmla="*/ 0 h 6858000"/>
              <a:gd name="connsiteX957" fmla="*/ 272509 w 7467600"/>
              <a:gd name="connsiteY957" fmla="*/ 0 h 6858000"/>
              <a:gd name="connsiteX958" fmla="*/ 326276 w 7467600"/>
              <a:gd name="connsiteY958" fmla="*/ 45847 h 6858000"/>
              <a:gd name="connsiteX959" fmla="*/ 823759 w 7467600"/>
              <a:gd name="connsiteY959" fmla="*/ 574145 h 6858000"/>
              <a:gd name="connsiteX960" fmla="*/ 811254 w 7467600"/>
              <a:gd name="connsiteY960" fmla="*/ 665546 h 6858000"/>
              <a:gd name="connsiteX961" fmla="*/ 154042 w 7467600"/>
              <a:gd name="connsiteY961" fmla="*/ 261522 h 6858000"/>
              <a:gd name="connsiteX962" fmla="*/ 13550 w 7467600"/>
              <a:gd name="connsiteY962" fmla="*/ 158423 h 6858000"/>
              <a:gd name="connsiteX963" fmla="*/ 0 w 7467600"/>
              <a:gd name="connsiteY963" fmla="*/ 146618 h 6858000"/>
              <a:gd name="connsiteX964" fmla="*/ 0 w 7467600"/>
              <a:gd name="connsiteY964" fmla="*/ 59161 h 6858000"/>
              <a:gd name="connsiteX965" fmla="*/ 45427 w 7467600"/>
              <a:gd name="connsiteY965" fmla="*/ 101078 h 6858000"/>
              <a:gd name="connsiteX966" fmla="*/ 630103 w 7467600"/>
              <a:gd name="connsiteY966" fmla="*/ 485885 h 6858000"/>
              <a:gd name="connsiteX967" fmla="*/ 532040 w 7467600"/>
              <a:gd name="connsiteY967" fmla="*/ 399359 h 6858000"/>
              <a:gd name="connsiteX968" fmla="*/ 517618 w 7467600"/>
              <a:gd name="connsiteY968" fmla="*/ 385726 h 6858000"/>
              <a:gd name="connsiteX969" fmla="*/ 285074 w 7467600"/>
              <a:gd name="connsiteY969" fmla="*/ 182755 h 6858000"/>
              <a:gd name="connsiteX970" fmla="*/ 43151 w 7467600"/>
              <a:gd name="connsiteY97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1456157 w 7467600"/>
              <a:gd name="connsiteY91" fmla="*/ 5371404 h 6858000"/>
              <a:gd name="connsiteX92" fmla="*/ 1244432 w 7467600"/>
              <a:gd name="connsiteY92" fmla="*/ 5385601 h 6858000"/>
              <a:gd name="connsiteX93" fmla="*/ 973990 w 7467600"/>
              <a:gd name="connsiteY93" fmla="*/ 5424940 h 6858000"/>
              <a:gd name="connsiteX94" fmla="*/ 1103809 w 7467600"/>
              <a:gd name="connsiteY94" fmla="*/ 5433720 h 6858000"/>
              <a:gd name="connsiteX95" fmla="*/ 1123454 w 7467600"/>
              <a:gd name="connsiteY95" fmla="*/ 5435727 h 6858000"/>
              <a:gd name="connsiteX96" fmla="*/ 1737017 w 7467600"/>
              <a:gd name="connsiteY96" fmla="*/ 5452183 h 6858000"/>
              <a:gd name="connsiteX97" fmla="*/ 1824397 w 7467600"/>
              <a:gd name="connsiteY97" fmla="*/ 5447757 h 6858000"/>
              <a:gd name="connsiteX98" fmla="*/ 2070059 w 7467600"/>
              <a:gd name="connsiteY98" fmla="*/ 5441660 h 6858000"/>
              <a:gd name="connsiteX99" fmla="*/ 1456157 w 7467600"/>
              <a:gd name="connsiteY99" fmla="*/ 5371404 h 6858000"/>
              <a:gd name="connsiteX100" fmla="*/ 4988186 w 7467600"/>
              <a:gd name="connsiteY100" fmla="*/ 5216467 h 6858000"/>
              <a:gd name="connsiteX101" fmla="*/ 4777334 w 7467600"/>
              <a:gd name="connsiteY101" fmla="*/ 5406072 h 6858000"/>
              <a:gd name="connsiteX102" fmla="*/ 4718341 w 7467600"/>
              <a:gd name="connsiteY102" fmla="*/ 5468043 h 6858000"/>
              <a:gd name="connsiteX103" fmla="*/ 4604655 w 7467600"/>
              <a:gd name="connsiteY103" fmla="*/ 5583434 h 6858000"/>
              <a:gd name="connsiteX104" fmla="*/ 4565074 w 7467600"/>
              <a:gd name="connsiteY104" fmla="*/ 5618550 h 6858000"/>
              <a:gd name="connsiteX105" fmla="*/ 4988186 w 7467600"/>
              <a:gd name="connsiteY105" fmla="*/ 5216467 h 6858000"/>
              <a:gd name="connsiteX106" fmla="*/ 4978032 w 7467600"/>
              <a:gd name="connsiteY106" fmla="*/ 5183809 h 6858000"/>
              <a:gd name="connsiteX107" fmla="*/ 4463413 w 7467600"/>
              <a:gd name="connsiteY107" fmla="*/ 5615162 h 6858000"/>
              <a:gd name="connsiteX108" fmla="*/ 4358134 w 7467600"/>
              <a:gd name="connsiteY108" fmla="*/ 5742791 h 6858000"/>
              <a:gd name="connsiteX109" fmla="*/ 4376219 w 7467600"/>
              <a:gd name="connsiteY109" fmla="*/ 5729027 h 6858000"/>
              <a:gd name="connsiteX110" fmla="*/ 4582340 w 7467600"/>
              <a:gd name="connsiteY110" fmla="*/ 5561037 h 6858000"/>
              <a:gd name="connsiteX111" fmla="*/ 4694684 w 7467600"/>
              <a:gd name="connsiteY111" fmla="*/ 5447098 h 6858000"/>
              <a:gd name="connsiteX112" fmla="*/ 4754123 w 7467600"/>
              <a:gd name="connsiteY112" fmla="*/ 5384643 h 6858000"/>
              <a:gd name="connsiteX113" fmla="*/ 4978032 w 7467600"/>
              <a:gd name="connsiteY113" fmla="*/ 5183809 h 6858000"/>
              <a:gd name="connsiteX114" fmla="*/ 1903353 w 7467600"/>
              <a:gd name="connsiteY114" fmla="*/ 5044827 h 6858000"/>
              <a:gd name="connsiteX115" fmla="*/ 1936931 w 7467600"/>
              <a:gd name="connsiteY115" fmla="*/ 5093954 h 6858000"/>
              <a:gd name="connsiteX116" fmla="*/ 2195868 w 7467600"/>
              <a:gd name="connsiteY116" fmla="*/ 5396574 h 6858000"/>
              <a:gd name="connsiteX117" fmla="*/ 2088852 w 7467600"/>
              <a:gd name="connsiteY117" fmla="*/ 5166123 h 6858000"/>
              <a:gd name="connsiteX118" fmla="*/ 1958241 w 7467600"/>
              <a:gd name="connsiteY118" fmla="*/ 5067955 h 6858000"/>
              <a:gd name="connsiteX119" fmla="*/ 1903353 w 7467600"/>
              <a:gd name="connsiteY119" fmla="*/ 5044827 h 6858000"/>
              <a:gd name="connsiteX120" fmla="*/ 1979378 w 7467600"/>
              <a:gd name="connsiteY120" fmla="*/ 4769504 h 6858000"/>
              <a:gd name="connsiteX121" fmla="*/ 2882120 w 7467600"/>
              <a:gd name="connsiteY121" fmla="*/ 5064547 h 6858000"/>
              <a:gd name="connsiteX122" fmla="*/ 2793103 w 7467600"/>
              <a:gd name="connsiteY122" fmla="*/ 5039699 h 6858000"/>
              <a:gd name="connsiteX123" fmla="*/ 2770041 w 7467600"/>
              <a:gd name="connsiteY123" fmla="*/ 5033634 h 6858000"/>
              <a:gd name="connsiteX124" fmla="*/ 1979378 w 7467600"/>
              <a:gd name="connsiteY124" fmla="*/ 4769504 h 6858000"/>
              <a:gd name="connsiteX125" fmla="*/ 1927410 w 7467600"/>
              <a:gd name="connsiteY125" fmla="*/ 4716164 h 6858000"/>
              <a:gd name="connsiteX126" fmla="*/ 1959587 w 7467600"/>
              <a:gd name="connsiteY126" fmla="*/ 4728849 h 6858000"/>
              <a:gd name="connsiteX127" fmla="*/ 2777707 w 7467600"/>
              <a:gd name="connsiteY127" fmla="*/ 5003991 h 6858000"/>
              <a:gd name="connsiteX128" fmla="*/ 2800768 w 7467600"/>
              <a:gd name="connsiteY128" fmla="*/ 5010056 h 6858000"/>
              <a:gd name="connsiteX129" fmla="*/ 2879408 w 7467600"/>
              <a:gd name="connsiteY129" fmla="*/ 5031590 h 6858000"/>
              <a:gd name="connsiteX130" fmla="*/ 2862295 w 7467600"/>
              <a:gd name="connsiteY130" fmla="*/ 5022958 h 6858000"/>
              <a:gd name="connsiteX131" fmla="*/ 2813343 w 7467600"/>
              <a:gd name="connsiteY131" fmla="*/ 4998369 h 6858000"/>
              <a:gd name="connsiteX132" fmla="*/ 2646245 w 7467600"/>
              <a:gd name="connsiteY132" fmla="*/ 4930999 h 6858000"/>
              <a:gd name="connsiteX133" fmla="*/ 1999243 w 7467600"/>
              <a:gd name="connsiteY133" fmla="*/ 4730524 h 6858000"/>
              <a:gd name="connsiteX134" fmla="*/ 1979527 w 7467600"/>
              <a:gd name="connsiteY134" fmla="*/ 4726651 h 6858000"/>
              <a:gd name="connsiteX135" fmla="*/ 1927410 w 7467600"/>
              <a:gd name="connsiteY135" fmla="*/ 4716164 h 6858000"/>
              <a:gd name="connsiteX136" fmla="*/ 1997014 w 7467600"/>
              <a:gd name="connsiteY136" fmla="*/ 4698007 h 6858000"/>
              <a:gd name="connsiteX137" fmla="*/ 2005458 w 7467600"/>
              <a:gd name="connsiteY137" fmla="*/ 4699540 h 6858000"/>
              <a:gd name="connsiteX138" fmla="*/ 2657186 w 7467600"/>
              <a:gd name="connsiteY138" fmla="*/ 4901687 h 6858000"/>
              <a:gd name="connsiteX139" fmla="*/ 2826662 w 7467600"/>
              <a:gd name="connsiteY139" fmla="*/ 4970362 h 6858000"/>
              <a:gd name="connsiteX140" fmla="*/ 2876100 w 7467600"/>
              <a:gd name="connsiteY140" fmla="*/ 4995397 h 6858000"/>
              <a:gd name="connsiteX141" fmla="*/ 3042600 w 7467600"/>
              <a:gd name="connsiteY141" fmla="*/ 5059532 h 6858000"/>
              <a:gd name="connsiteX142" fmla="*/ 1997014 w 7467600"/>
              <a:gd name="connsiteY142" fmla="*/ 4698007 h 6858000"/>
              <a:gd name="connsiteX143" fmla="*/ 2305292 w 7467600"/>
              <a:gd name="connsiteY143" fmla="*/ 4219492 h 6858000"/>
              <a:gd name="connsiteX144" fmla="*/ 3360922 w 7467600"/>
              <a:gd name="connsiteY144" fmla="*/ 4529373 h 6858000"/>
              <a:gd name="connsiteX145" fmla="*/ 3492420 w 7467600"/>
              <a:gd name="connsiteY145" fmla="*/ 4510145 h 6858000"/>
              <a:gd name="connsiteX146" fmla="*/ 3364086 w 7467600"/>
              <a:gd name="connsiteY146" fmla="*/ 4480340 h 6858000"/>
              <a:gd name="connsiteX147" fmla="*/ 3225818 w 7467600"/>
              <a:gd name="connsiteY147" fmla="*/ 4411822 h 6858000"/>
              <a:gd name="connsiteX148" fmla="*/ 3129696 w 7467600"/>
              <a:gd name="connsiteY148" fmla="*/ 4360704 h 6858000"/>
              <a:gd name="connsiteX149" fmla="*/ 2814545 w 7467600"/>
              <a:gd name="connsiteY149" fmla="*/ 4282955 h 6858000"/>
              <a:gd name="connsiteX150" fmla="*/ 2305292 w 7467600"/>
              <a:gd name="connsiteY150" fmla="*/ 4219492 h 6858000"/>
              <a:gd name="connsiteX151" fmla="*/ 2626982 w 7467600"/>
              <a:gd name="connsiteY151" fmla="*/ 4206450 h 6858000"/>
              <a:gd name="connsiteX152" fmla="*/ 2490617 w 7467600"/>
              <a:gd name="connsiteY152" fmla="*/ 4206951 h 6858000"/>
              <a:gd name="connsiteX153" fmla="*/ 2819869 w 7467600"/>
              <a:gd name="connsiteY153" fmla="*/ 4252936 h 6858000"/>
              <a:gd name="connsiteX154" fmla="*/ 3143018 w 7467600"/>
              <a:gd name="connsiteY154" fmla="*/ 4332698 h 6858000"/>
              <a:gd name="connsiteX155" fmla="*/ 3241520 w 7467600"/>
              <a:gd name="connsiteY155" fmla="*/ 4385112 h 6858000"/>
              <a:gd name="connsiteX156" fmla="*/ 3374575 w 7467600"/>
              <a:gd name="connsiteY156" fmla="*/ 4451517 h 6858000"/>
              <a:gd name="connsiteX157" fmla="*/ 3505221 w 7467600"/>
              <a:gd name="connsiteY157" fmla="*/ 4480757 h 6858000"/>
              <a:gd name="connsiteX158" fmla="*/ 2626982 w 7467600"/>
              <a:gd name="connsiteY158" fmla="*/ 4206450 h 6858000"/>
              <a:gd name="connsiteX159" fmla="*/ 1310106 w 7467600"/>
              <a:gd name="connsiteY159" fmla="*/ 3943217 h 6858000"/>
              <a:gd name="connsiteX160" fmla="*/ 854994 w 7467600"/>
              <a:gd name="connsiteY160" fmla="*/ 4399136 h 6858000"/>
              <a:gd name="connsiteX161" fmla="*/ 742462 w 7467600"/>
              <a:gd name="connsiteY161" fmla="*/ 4594648 h 6858000"/>
              <a:gd name="connsiteX162" fmla="*/ 820602 w 7467600"/>
              <a:gd name="connsiteY162" fmla="*/ 4485915 h 6858000"/>
              <a:gd name="connsiteX163" fmla="*/ 878295 w 7467600"/>
              <a:gd name="connsiteY163" fmla="*/ 4403594 h 6858000"/>
              <a:gd name="connsiteX164" fmla="*/ 1240607 w 7467600"/>
              <a:gd name="connsiteY164" fmla="*/ 4010401 h 6858000"/>
              <a:gd name="connsiteX165" fmla="*/ 1310106 w 7467600"/>
              <a:gd name="connsiteY165" fmla="*/ 3943217 h 6858000"/>
              <a:gd name="connsiteX166" fmla="*/ 1423113 w 7467600"/>
              <a:gd name="connsiteY166" fmla="*/ 3874565 h 6858000"/>
              <a:gd name="connsiteX167" fmla="*/ 1260565 w 7467600"/>
              <a:gd name="connsiteY167" fmla="*/ 4031982 h 6858000"/>
              <a:gd name="connsiteX168" fmla="*/ 901900 w 7467600"/>
              <a:gd name="connsiteY168" fmla="*/ 4421236 h 6858000"/>
              <a:gd name="connsiteX169" fmla="*/ 845044 w 7467600"/>
              <a:gd name="connsiteY169" fmla="*/ 4502436 h 6858000"/>
              <a:gd name="connsiteX170" fmla="*/ 685926 w 7467600"/>
              <a:gd name="connsiteY170" fmla="*/ 4703069 h 6858000"/>
              <a:gd name="connsiteX171" fmla="*/ 684248 w 7467600"/>
              <a:gd name="connsiteY171" fmla="*/ 4706721 h 6858000"/>
              <a:gd name="connsiteX172" fmla="*/ 1423113 w 7467600"/>
              <a:gd name="connsiteY172" fmla="*/ 3874565 h 6858000"/>
              <a:gd name="connsiteX173" fmla="*/ 3316479 w 7467600"/>
              <a:gd name="connsiteY173" fmla="*/ 3872136 h 6858000"/>
              <a:gd name="connsiteX174" fmla="*/ 3546806 w 7467600"/>
              <a:gd name="connsiteY174" fmla="*/ 4356139 h 6858000"/>
              <a:gd name="connsiteX175" fmla="*/ 3364433 w 7467600"/>
              <a:gd name="connsiteY175" fmla="*/ 3953121 h 6858000"/>
              <a:gd name="connsiteX176" fmla="*/ 3316479 w 7467600"/>
              <a:gd name="connsiteY176" fmla="*/ 3872136 h 6858000"/>
              <a:gd name="connsiteX177" fmla="*/ 3291335 w 7467600"/>
              <a:gd name="connsiteY177" fmla="*/ 3767420 h 6858000"/>
              <a:gd name="connsiteX178" fmla="*/ 3390805 w 7467600"/>
              <a:gd name="connsiteY178" fmla="*/ 3937163 h 6858000"/>
              <a:gd name="connsiteX179" fmla="*/ 3579062 w 7467600"/>
              <a:gd name="connsiteY179" fmla="*/ 4359040 h 6858000"/>
              <a:gd name="connsiteX180" fmla="*/ 3467355 w 7467600"/>
              <a:gd name="connsiteY180" fmla="*/ 3988130 h 6858000"/>
              <a:gd name="connsiteX181" fmla="*/ 3310753 w 7467600"/>
              <a:gd name="connsiteY181" fmla="*/ 3787140 h 6858000"/>
              <a:gd name="connsiteX182" fmla="*/ 3291335 w 7467600"/>
              <a:gd name="connsiteY182" fmla="*/ 3767420 h 6858000"/>
              <a:gd name="connsiteX183" fmla="*/ 1635889 w 7467600"/>
              <a:gd name="connsiteY183" fmla="*/ 3709494 h 6858000"/>
              <a:gd name="connsiteX184" fmla="*/ 1634800 w 7467600"/>
              <a:gd name="connsiteY184" fmla="*/ 3731111 h 6858000"/>
              <a:gd name="connsiteX185" fmla="*/ 1635889 w 7467600"/>
              <a:gd name="connsiteY185" fmla="*/ 3709494 h 6858000"/>
              <a:gd name="connsiteX186" fmla="*/ 1510397 w 7467600"/>
              <a:gd name="connsiteY186" fmla="*/ 3684705 h 6858000"/>
              <a:gd name="connsiteX187" fmla="*/ 1146550 w 7467600"/>
              <a:gd name="connsiteY187" fmla="*/ 3802012 h 6858000"/>
              <a:gd name="connsiteX188" fmla="*/ 698834 w 7467600"/>
              <a:gd name="connsiteY188" fmla="*/ 3952272 h 6858000"/>
              <a:gd name="connsiteX189" fmla="*/ 34256 w 7467600"/>
              <a:gd name="connsiteY189" fmla="*/ 4347603 h 6858000"/>
              <a:gd name="connsiteX190" fmla="*/ 527241 w 7467600"/>
              <a:gd name="connsiteY190" fmla="*/ 4065078 h 6858000"/>
              <a:gd name="connsiteX191" fmla="*/ 1510397 w 7467600"/>
              <a:gd name="connsiteY191" fmla="*/ 3684705 h 6858000"/>
              <a:gd name="connsiteX192" fmla="*/ 1313114 w 7467600"/>
              <a:gd name="connsiteY192" fmla="*/ 3655216 h 6858000"/>
              <a:gd name="connsiteX193" fmla="*/ 1109304 w 7467600"/>
              <a:gd name="connsiteY193" fmla="*/ 3669030 h 6858000"/>
              <a:gd name="connsiteX194" fmla="*/ 8129 w 7467600"/>
              <a:gd name="connsiteY194" fmla="*/ 4330519 h 6858000"/>
              <a:gd name="connsiteX195" fmla="*/ 687572 w 7467600"/>
              <a:gd name="connsiteY195" fmla="*/ 3925629 h 6858000"/>
              <a:gd name="connsiteX196" fmla="*/ 1138365 w 7467600"/>
              <a:gd name="connsiteY196" fmla="*/ 3774515 h 6858000"/>
              <a:gd name="connsiteX197" fmla="*/ 1505579 w 7467600"/>
              <a:gd name="connsiteY197" fmla="*/ 3655526 h 6858000"/>
              <a:gd name="connsiteX198" fmla="*/ 1313114 w 7467600"/>
              <a:gd name="connsiteY198" fmla="*/ 3655216 h 6858000"/>
              <a:gd name="connsiteX199" fmla="*/ 3655073 w 7467600"/>
              <a:gd name="connsiteY199" fmla="*/ 3650884 h 6858000"/>
              <a:gd name="connsiteX200" fmla="*/ 3989938 w 7467600"/>
              <a:gd name="connsiteY200" fmla="*/ 3991685 h 6858000"/>
              <a:gd name="connsiteX201" fmla="*/ 4393907 w 7467600"/>
              <a:gd name="connsiteY201" fmla="*/ 4261258 h 6858000"/>
              <a:gd name="connsiteX202" fmla="*/ 4648051 w 7467600"/>
              <a:gd name="connsiteY202" fmla="*/ 4374051 h 6858000"/>
              <a:gd name="connsiteX203" fmla="*/ 4383389 w 7467600"/>
              <a:gd name="connsiteY203" fmla="*/ 4184369 h 6858000"/>
              <a:gd name="connsiteX204" fmla="*/ 4165508 w 7467600"/>
              <a:gd name="connsiteY204" fmla="*/ 4035196 h 6858000"/>
              <a:gd name="connsiteX205" fmla="*/ 4068162 w 7467600"/>
              <a:gd name="connsiteY205" fmla="*/ 3953394 h 6858000"/>
              <a:gd name="connsiteX206" fmla="*/ 3981416 w 7467600"/>
              <a:gd name="connsiteY206" fmla="*/ 3880482 h 6858000"/>
              <a:gd name="connsiteX207" fmla="*/ 3800147 w 7467600"/>
              <a:gd name="connsiteY207" fmla="*/ 3749872 h 6858000"/>
              <a:gd name="connsiteX208" fmla="*/ 3655073 w 7467600"/>
              <a:gd name="connsiteY208" fmla="*/ 3650884 h 6858000"/>
              <a:gd name="connsiteX209" fmla="*/ 3670252 w 7467600"/>
              <a:gd name="connsiteY209" fmla="*/ 3622798 h 6858000"/>
              <a:gd name="connsiteX210" fmla="*/ 3817258 w 7467600"/>
              <a:gd name="connsiteY210" fmla="*/ 3723577 h 6858000"/>
              <a:gd name="connsiteX211" fmla="*/ 4000461 w 7467600"/>
              <a:gd name="connsiteY211" fmla="*/ 3855966 h 6858000"/>
              <a:gd name="connsiteX212" fmla="*/ 4088180 w 7467600"/>
              <a:gd name="connsiteY212" fmla="*/ 3929774 h 6858000"/>
              <a:gd name="connsiteX213" fmla="*/ 4184555 w 7467600"/>
              <a:gd name="connsiteY213" fmla="*/ 4010683 h 6858000"/>
              <a:gd name="connsiteX214" fmla="*/ 4399563 w 7467600"/>
              <a:gd name="connsiteY214" fmla="*/ 4158106 h 6858000"/>
              <a:gd name="connsiteX215" fmla="*/ 4684469 w 7467600"/>
              <a:gd name="connsiteY215" fmla="*/ 4364680 h 6858000"/>
              <a:gd name="connsiteX216" fmla="*/ 4690271 w 7467600"/>
              <a:gd name="connsiteY216" fmla="*/ 4370034 h 6858000"/>
              <a:gd name="connsiteX217" fmla="*/ 4136093 w 7467600"/>
              <a:gd name="connsiteY217" fmla="*/ 3858466 h 6858000"/>
              <a:gd name="connsiteX218" fmla="*/ 3670252 w 7467600"/>
              <a:gd name="connsiteY218" fmla="*/ 3622798 h 6858000"/>
              <a:gd name="connsiteX219" fmla="*/ 4440129 w 7467600"/>
              <a:gd name="connsiteY219" fmla="*/ 3448571 h 6858000"/>
              <a:gd name="connsiteX220" fmla="*/ 4856525 w 7467600"/>
              <a:gd name="connsiteY220" fmla="*/ 3915351 h 6858000"/>
              <a:gd name="connsiteX221" fmla="*/ 5059055 w 7467600"/>
              <a:gd name="connsiteY221" fmla="*/ 4108918 h 6858000"/>
              <a:gd name="connsiteX222" fmla="*/ 5290070 w 7467600"/>
              <a:gd name="connsiteY222" fmla="*/ 4263619 h 6858000"/>
              <a:gd name="connsiteX223" fmla="*/ 4834991 w 7467600"/>
              <a:gd name="connsiteY223" fmla="*/ 3830985 h 6858000"/>
              <a:gd name="connsiteX224" fmla="*/ 4440129 w 7467600"/>
              <a:gd name="connsiteY224" fmla="*/ 3448571 h 6858000"/>
              <a:gd name="connsiteX225" fmla="*/ 4441737 w 7467600"/>
              <a:gd name="connsiteY225" fmla="*/ 3399734 h 6858000"/>
              <a:gd name="connsiteX226" fmla="*/ 4431236 w 7467600"/>
              <a:gd name="connsiteY226" fmla="*/ 3400954 h 6858000"/>
              <a:gd name="connsiteX227" fmla="*/ 4557150 w 7467600"/>
              <a:gd name="connsiteY227" fmla="*/ 3510023 h 6858000"/>
              <a:gd name="connsiteX228" fmla="*/ 4856936 w 7467600"/>
              <a:gd name="connsiteY228" fmla="*/ 3809146 h 6858000"/>
              <a:gd name="connsiteX229" fmla="*/ 5111996 w 7467600"/>
              <a:gd name="connsiteY229" fmla="*/ 4065759 h 6858000"/>
              <a:gd name="connsiteX230" fmla="*/ 5388878 w 7467600"/>
              <a:gd name="connsiteY230" fmla="*/ 4300185 h 6858000"/>
              <a:gd name="connsiteX231" fmla="*/ 5425556 w 7467600"/>
              <a:gd name="connsiteY231" fmla="*/ 4308967 h 6858000"/>
              <a:gd name="connsiteX232" fmla="*/ 4943646 w 7467600"/>
              <a:gd name="connsiteY232" fmla="*/ 3822916 h 6858000"/>
              <a:gd name="connsiteX233" fmla="*/ 4594837 w 7467600"/>
              <a:gd name="connsiteY233" fmla="*/ 3532274 h 6858000"/>
              <a:gd name="connsiteX234" fmla="*/ 4441737 w 7467600"/>
              <a:gd name="connsiteY234" fmla="*/ 3399734 h 6858000"/>
              <a:gd name="connsiteX235" fmla="*/ 5425834 w 7467600"/>
              <a:gd name="connsiteY235" fmla="*/ 3162785 h 6858000"/>
              <a:gd name="connsiteX236" fmla="*/ 5401644 w 7467600"/>
              <a:gd name="connsiteY236" fmla="*/ 3617847 h 6858000"/>
              <a:gd name="connsiteX237" fmla="*/ 5467256 w 7467600"/>
              <a:gd name="connsiteY237" fmla="*/ 4175494 h 6858000"/>
              <a:gd name="connsiteX238" fmla="*/ 5448069 w 7467600"/>
              <a:gd name="connsiteY238" fmla="*/ 3567554 h 6858000"/>
              <a:gd name="connsiteX239" fmla="*/ 5425834 w 7467600"/>
              <a:gd name="connsiteY239" fmla="*/ 3162785 h 6858000"/>
              <a:gd name="connsiteX240" fmla="*/ 1318687 w 7467600"/>
              <a:gd name="connsiteY240" fmla="*/ 3113840 h 6858000"/>
              <a:gd name="connsiteX241" fmla="*/ 1066793 w 7467600"/>
              <a:gd name="connsiteY241" fmla="*/ 3212171 h 6858000"/>
              <a:gd name="connsiteX242" fmla="*/ 993319 w 7467600"/>
              <a:gd name="connsiteY242" fmla="*/ 3247648 h 6858000"/>
              <a:gd name="connsiteX243" fmla="*/ 853081 w 7467600"/>
              <a:gd name="connsiteY243" fmla="*/ 3312410 h 6858000"/>
              <a:gd name="connsiteX244" fmla="*/ 805957 w 7467600"/>
              <a:gd name="connsiteY244" fmla="*/ 3330443 h 6858000"/>
              <a:gd name="connsiteX245" fmla="*/ 1318687 w 7467600"/>
              <a:gd name="connsiteY245" fmla="*/ 3113840 h 6858000"/>
              <a:gd name="connsiteX246" fmla="*/ 5453702 w 7467600"/>
              <a:gd name="connsiteY246" fmla="*/ 3090882 h 6858000"/>
              <a:gd name="connsiteX247" fmla="*/ 5480135 w 7467600"/>
              <a:gd name="connsiteY247" fmla="*/ 3565802 h 6858000"/>
              <a:gd name="connsiteX248" fmla="*/ 5499023 w 7467600"/>
              <a:gd name="connsiteY248" fmla="*/ 4166310 h 6858000"/>
              <a:gd name="connsiteX249" fmla="*/ 5547022 w 7467600"/>
              <a:gd name="connsiteY249" fmla="*/ 3607838 h 6858000"/>
              <a:gd name="connsiteX250" fmla="*/ 5515964 w 7467600"/>
              <a:gd name="connsiteY250" fmla="*/ 3378541 h 6858000"/>
              <a:gd name="connsiteX251" fmla="*/ 5453702 w 7467600"/>
              <a:gd name="connsiteY251" fmla="*/ 3090882 h 6858000"/>
              <a:gd name="connsiteX252" fmla="*/ 1238695 w 7467600"/>
              <a:gd name="connsiteY252" fmla="*/ 3076820 h 6858000"/>
              <a:gd name="connsiteX253" fmla="*/ 716371 w 7467600"/>
              <a:gd name="connsiteY253" fmla="*/ 3293249 h 6858000"/>
              <a:gd name="connsiteX254" fmla="*/ 579522 w 7467600"/>
              <a:gd name="connsiteY254" fmla="*/ 3371759 h 6858000"/>
              <a:gd name="connsiteX255" fmla="*/ 600288 w 7467600"/>
              <a:gd name="connsiteY255" fmla="*/ 3365555 h 6858000"/>
              <a:gd name="connsiteX256" fmla="*/ 840692 w 7467600"/>
              <a:gd name="connsiteY256" fmla="*/ 3284921 h 6858000"/>
              <a:gd name="connsiteX257" fmla="*/ 979248 w 7467600"/>
              <a:gd name="connsiteY257" fmla="*/ 3221003 h 6858000"/>
              <a:gd name="connsiteX258" fmla="*/ 1053282 w 7467600"/>
              <a:gd name="connsiteY258" fmla="*/ 3185247 h 6858000"/>
              <a:gd name="connsiteX259" fmla="*/ 1320603 w 7467600"/>
              <a:gd name="connsiteY259" fmla="*/ 3081281 h 6858000"/>
              <a:gd name="connsiteX260" fmla="*/ 1238695 w 7467600"/>
              <a:gd name="connsiteY260" fmla="*/ 3076820 h 6858000"/>
              <a:gd name="connsiteX261" fmla="*/ 5425627 w 7467600"/>
              <a:gd name="connsiteY261" fmla="*/ 2954192 h 6858000"/>
              <a:gd name="connsiteX262" fmla="*/ 5470770 w 7467600"/>
              <a:gd name="connsiteY262" fmla="*/ 3005435 h 6858000"/>
              <a:gd name="connsiteX263" fmla="*/ 5519779 w 7467600"/>
              <a:gd name="connsiteY263" fmla="*/ 4359223 h 6858000"/>
              <a:gd name="connsiteX264" fmla="*/ 5520293 w 7467600"/>
              <a:gd name="connsiteY264" fmla="*/ 4360602 h 6858000"/>
              <a:gd name="connsiteX265" fmla="*/ 5767221 w 7467600"/>
              <a:gd name="connsiteY265" fmla="*/ 4665564 h 6858000"/>
              <a:gd name="connsiteX266" fmla="*/ 6937169 w 7467600"/>
              <a:gd name="connsiteY266" fmla="*/ 4815941 h 6858000"/>
              <a:gd name="connsiteX267" fmla="*/ 6953922 w 7467600"/>
              <a:gd name="connsiteY267" fmla="*/ 4890068 h 6858000"/>
              <a:gd name="connsiteX268" fmla="*/ 6071359 w 7467600"/>
              <a:gd name="connsiteY268" fmla="*/ 4770770 h 6858000"/>
              <a:gd name="connsiteX269" fmla="*/ 6038839 w 7467600"/>
              <a:gd name="connsiteY269" fmla="*/ 4764474 h 6858000"/>
              <a:gd name="connsiteX270" fmla="*/ 6038706 w 7467600"/>
              <a:gd name="connsiteY270" fmla="*/ 4763847 h 6858000"/>
              <a:gd name="connsiteX271" fmla="*/ 6037784 w 7467600"/>
              <a:gd name="connsiteY271" fmla="*/ 4764270 h 6858000"/>
              <a:gd name="connsiteX272" fmla="*/ 6038839 w 7467600"/>
              <a:gd name="connsiteY272" fmla="*/ 4764474 h 6858000"/>
              <a:gd name="connsiteX273" fmla="*/ 6040338 w 7467600"/>
              <a:gd name="connsiteY273" fmla="*/ 4771418 h 6858000"/>
              <a:gd name="connsiteX274" fmla="*/ 6024488 w 7467600"/>
              <a:gd name="connsiteY274" fmla="*/ 4809903 h 6858000"/>
              <a:gd name="connsiteX275" fmla="*/ 5599771 w 7467600"/>
              <a:gd name="connsiteY275" fmla="*/ 5509652 h 6858000"/>
              <a:gd name="connsiteX276" fmla="*/ 5548843 w 7467600"/>
              <a:gd name="connsiteY276" fmla="*/ 5563845 h 6858000"/>
              <a:gd name="connsiteX277" fmla="*/ 5940952 w 7467600"/>
              <a:gd name="connsiteY277" fmla="*/ 6250028 h 6858000"/>
              <a:gd name="connsiteX278" fmla="*/ 6043441 w 7467600"/>
              <a:gd name="connsiteY278" fmla="*/ 6665847 h 6858000"/>
              <a:gd name="connsiteX279" fmla="*/ 6093432 w 7467600"/>
              <a:gd name="connsiteY279" fmla="*/ 6858000 h 6858000"/>
              <a:gd name="connsiteX280" fmla="*/ 6034344 w 7467600"/>
              <a:gd name="connsiteY280" fmla="*/ 6858000 h 6858000"/>
              <a:gd name="connsiteX281" fmla="*/ 6026679 w 7467600"/>
              <a:gd name="connsiteY281" fmla="*/ 6836959 h 6858000"/>
              <a:gd name="connsiteX282" fmla="*/ 5800441 w 7467600"/>
              <a:gd name="connsiteY282" fmla="*/ 6335286 h 6858000"/>
              <a:gd name="connsiteX283" fmla="*/ 5526562 w 7467600"/>
              <a:gd name="connsiteY283" fmla="*/ 5705388 h 6858000"/>
              <a:gd name="connsiteX284" fmla="*/ 5519640 w 7467600"/>
              <a:gd name="connsiteY284" fmla="*/ 5683774 h 6858000"/>
              <a:gd name="connsiteX285" fmla="*/ 5844559 w 7467600"/>
              <a:gd name="connsiteY285" fmla="*/ 6553349 h 6858000"/>
              <a:gd name="connsiteX286" fmla="*/ 5975994 w 7467600"/>
              <a:gd name="connsiteY286" fmla="*/ 6858000 h 6858000"/>
              <a:gd name="connsiteX287" fmla="*/ 5898547 w 7467600"/>
              <a:gd name="connsiteY287" fmla="*/ 6858000 h 6858000"/>
              <a:gd name="connsiteX288" fmla="*/ 5682041 w 7467600"/>
              <a:gd name="connsiteY288" fmla="*/ 6355860 h 6858000"/>
              <a:gd name="connsiteX289" fmla="*/ 5461758 w 7467600"/>
              <a:gd name="connsiteY289" fmla="*/ 5820220 h 6858000"/>
              <a:gd name="connsiteX290" fmla="*/ 5237282 w 7467600"/>
              <a:gd name="connsiteY290" fmla="*/ 6579086 h 6858000"/>
              <a:gd name="connsiteX291" fmla="*/ 5115009 w 7467600"/>
              <a:gd name="connsiteY291" fmla="*/ 6858000 h 6858000"/>
              <a:gd name="connsiteX292" fmla="*/ 5028074 w 7467600"/>
              <a:gd name="connsiteY292" fmla="*/ 6858000 h 6858000"/>
              <a:gd name="connsiteX293" fmla="*/ 5079508 w 7467600"/>
              <a:gd name="connsiteY293" fmla="*/ 6749074 h 6858000"/>
              <a:gd name="connsiteX294" fmla="*/ 5371846 w 7467600"/>
              <a:gd name="connsiteY294" fmla="*/ 5924413 h 6858000"/>
              <a:gd name="connsiteX295" fmla="*/ 5270512 w 7467600"/>
              <a:gd name="connsiteY295" fmla="*/ 6138975 h 6858000"/>
              <a:gd name="connsiteX296" fmla="*/ 5062409 w 7467600"/>
              <a:gd name="connsiteY296" fmla="*/ 6653544 h 6858000"/>
              <a:gd name="connsiteX297" fmla="*/ 5036628 w 7467600"/>
              <a:gd name="connsiteY297" fmla="*/ 6754247 h 6858000"/>
              <a:gd name="connsiteX298" fmla="*/ 5009112 w 7467600"/>
              <a:gd name="connsiteY298" fmla="*/ 6858000 h 6858000"/>
              <a:gd name="connsiteX299" fmla="*/ 4976679 w 7467600"/>
              <a:gd name="connsiteY299" fmla="*/ 6858000 h 6858000"/>
              <a:gd name="connsiteX300" fmla="*/ 5006537 w 7467600"/>
              <a:gd name="connsiteY300" fmla="*/ 6747068 h 6858000"/>
              <a:gd name="connsiteX301" fmla="*/ 5032723 w 7467600"/>
              <a:gd name="connsiteY301" fmla="*/ 6644957 h 6858000"/>
              <a:gd name="connsiteX302" fmla="*/ 5242949 w 7467600"/>
              <a:gd name="connsiteY302" fmla="*/ 6125175 h 6858000"/>
              <a:gd name="connsiteX303" fmla="*/ 5286321 w 7467600"/>
              <a:gd name="connsiteY303" fmla="*/ 6033555 h 6858000"/>
              <a:gd name="connsiteX304" fmla="*/ 5008210 w 7467600"/>
              <a:gd name="connsiteY304" fmla="*/ 6649194 h 6858000"/>
              <a:gd name="connsiteX305" fmla="*/ 4986321 w 7467600"/>
              <a:gd name="connsiteY305" fmla="*/ 6765687 h 6858000"/>
              <a:gd name="connsiteX306" fmla="*/ 4973474 w 7467600"/>
              <a:gd name="connsiteY306" fmla="*/ 6858000 h 6858000"/>
              <a:gd name="connsiteX307" fmla="*/ 4907178 w 7467600"/>
              <a:gd name="connsiteY307" fmla="*/ 6858000 h 6858000"/>
              <a:gd name="connsiteX308" fmla="*/ 4910810 w 7467600"/>
              <a:gd name="connsiteY308" fmla="*/ 6829660 h 6858000"/>
              <a:gd name="connsiteX309" fmla="*/ 4987461 w 7467600"/>
              <a:gd name="connsiteY309" fmla="*/ 6432994 h 6858000"/>
              <a:gd name="connsiteX310" fmla="*/ 5179262 w 7467600"/>
              <a:gd name="connsiteY310" fmla="*/ 6035044 h 6858000"/>
              <a:gd name="connsiteX311" fmla="*/ 4689678 w 7467600"/>
              <a:gd name="connsiteY311" fmla="*/ 6440241 h 6858000"/>
              <a:gd name="connsiteX312" fmla="*/ 4477543 w 7467600"/>
              <a:gd name="connsiteY312" fmla="*/ 6674836 h 6858000"/>
              <a:gd name="connsiteX313" fmla="*/ 4329957 w 7467600"/>
              <a:gd name="connsiteY313" fmla="*/ 6858000 h 6858000"/>
              <a:gd name="connsiteX314" fmla="*/ 4218595 w 7467600"/>
              <a:gd name="connsiteY314" fmla="*/ 6858000 h 6858000"/>
              <a:gd name="connsiteX315" fmla="*/ 4368888 w 7467600"/>
              <a:gd name="connsiteY315" fmla="*/ 6668412 h 6858000"/>
              <a:gd name="connsiteX316" fmla="*/ 4563091 w 7467600"/>
              <a:gd name="connsiteY316" fmla="*/ 6442508 h 6858000"/>
              <a:gd name="connsiteX317" fmla="*/ 5387324 w 7467600"/>
              <a:gd name="connsiteY317" fmla="*/ 5705830 h 6858000"/>
              <a:gd name="connsiteX318" fmla="*/ 5073620 w 7467600"/>
              <a:gd name="connsiteY318" fmla="*/ 5955437 h 6858000"/>
              <a:gd name="connsiteX319" fmla="*/ 4689789 w 7467600"/>
              <a:gd name="connsiteY319" fmla="*/ 6268382 h 6858000"/>
              <a:gd name="connsiteX320" fmla="*/ 4418722 w 7467600"/>
              <a:gd name="connsiteY320" fmla="*/ 6570886 h 6858000"/>
              <a:gd name="connsiteX321" fmla="*/ 4214944 w 7467600"/>
              <a:gd name="connsiteY321" fmla="*/ 6858000 h 6858000"/>
              <a:gd name="connsiteX322" fmla="*/ 4177898 w 7467600"/>
              <a:gd name="connsiteY322" fmla="*/ 6858000 h 6858000"/>
              <a:gd name="connsiteX323" fmla="*/ 4391597 w 7467600"/>
              <a:gd name="connsiteY323" fmla="*/ 6556370 h 6858000"/>
              <a:gd name="connsiteX324" fmla="*/ 4668889 w 7467600"/>
              <a:gd name="connsiteY324" fmla="*/ 6246399 h 6858000"/>
              <a:gd name="connsiteX325" fmla="*/ 5055427 w 7467600"/>
              <a:gd name="connsiteY325" fmla="*/ 5931476 h 6858000"/>
              <a:gd name="connsiteX326" fmla="*/ 5371814 w 7467600"/>
              <a:gd name="connsiteY326" fmla="*/ 5678975 h 6858000"/>
              <a:gd name="connsiteX327" fmla="*/ 4987918 w 7467600"/>
              <a:gd name="connsiteY327" fmla="*/ 5838701 h 6858000"/>
              <a:gd name="connsiteX328" fmla="*/ 4317146 w 7467600"/>
              <a:gd name="connsiteY328" fmla="*/ 6587716 h 6858000"/>
              <a:gd name="connsiteX329" fmla="*/ 4171627 w 7467600"/>
              <a:gd name="connsiteY329" fmla="*/ 6858000 h 6858000"/>
              <a:gd name="connsiteX330" fmla="*/ 4081585 w 7467600"/>
              <a:gd name="connsiteY330" fmla="*/ 6858000 h 6858000"/>
              <a:gd name="connsiteX331" fmla="*/ 4238603 w 7467600"/>
              <a:gd name="connsiteY331" fmla="*/ 6559341 h 6858000"/>
              <a:gd name="connsiteX332" fmla="*/ 4778333 w 7467600"/>
              <a:gd name="connsiteY332" fmla="*/ 5873626 h 6858000"/>
              <a:gd name="connsiteX333" fmla="*/ 5414185 w 7467600"/>
              <a:gd name="connsiteY333" fmla="*/ 5573882 h 6858000"/>
              <a:gd name="connsiteX334" fmla="*/ 5959648 w 7467600"/>
              <a:gd name="connsiteY334" fmla="*/ 4760797 h 6858000"/>
              <a:gd name="connsiteX335" fmla="*/ 5355019 w 7467600"/>
              <a:gd name="connsiteY335" fmla="*/ 4734672 h 6858000"/>
              <a:gd name="connsiteX336" fmla="*/ 5083565 w 7467600"/>
              <a:gd name="connsiteY336" fmla="*/ 5179121 h 6858000"/>
              <a:gd name="connsiteX337" fmla="*/ 4713577 w 7467600"/>
              <a:gd name="connsiteY337" fmla="*/ 5616803 h 6858000"/>
              <a:gd name="connsiteX338" fmla="*/ 3989559 w 7467600"/>
              <a:gd name="connsiteY338" fmla="*/ 6145945 h 6858000"/>
              <a:gd name="connsiteX339" fmla="*/ 3939824 w 7467600"/>
              <a:gd name="connsiteY339" fmla="*/ 6066900 h 6858000"/>
              <a:gd name="connsiteX340" fmla="*/ 4584537 w 7467600"/>
              <a:gd name="connsiteY340" fmla="*/ 5324826 h 6858000"/>
              <a:gd name="connsiteX341" fmla="*/ 5037105 w 7467600"/>
              <a:gd name="connsiteY341" fmla="*/ 5088765 h 6858000"/>
              <a:gd name="connsiteX342" fmla="*/ 5039930 w 7467600"/>
              <a:gd name="connsiteY342" fmla="*/ 5089585 h 6858000"/>
              <a:gd name="connsiteX343" fmla="*/ 5263764 w 7467600"/>
              <a:gd name="connsiteY343" fmla="*/ 4735525 h 6858000"/>
              <a:gd name="connsiteX344" fmla="*/ 4086300 w 7467600"/>
              <a:gd name="connsiteY344" fmla="*/ 4884599 h 6858000"/>
              <a:gd name="connsiteX345" fmla="*/ 4085485 w 7467600"/>
              <a:gd name="connsiteY345" fmla="*/ 4899070 h 6858000"/>
              <a:gd name="connsiteX346" fmla="*/ 3871915 w 7467600"/>
              <a:gd name="connsiteY346" fmla="*/ 5253645 h 6858000"/>
              <a:gd name="connsiteX347" fmla="*/ 3799374 w 7467600"/>
              <a:gd name="connsiteY347" fmla="*/ 5466127 h 6858000"/>
              <a:gd name="connsiteX348" fmla="*/ 3498850 w 7467600"/>
              <a:gd name="connsiteY348" fmla="*/ 6661888 h 6858000"/>
              <a:gd name="connsiteX349" fmla="*/ 3399216 w 7467600"/>
              <a:gd name="connsiteY349" fmla="*/ 6858000 h 6858000"/>
              <a:gd name="connsiteX350" fmla="*/ 3303688 w 7467600"/>
              <a:gd name="connsiteY350" fmla="*/ 6858000 h 6858000"/>
              <a:gd name="connsiteX351" fmla="*/ 3391774 w 7467600"/>
              <a:gd name="connsiteY351" fmla="*/ 6697181 h 6858000"/>
              <a:gd name="connsiteX352" fmla="*/ 3735540 w 7467600"/>
              <a:gd name="connsiteY352" fmla="*/ 5546923 h 6858000"/>
              <a:gd name="connsiteX353" fmla="*/ 3729438 w 7467600"/>
              <a:gd name="connsiteY353" fmla="*/ 5569058 h 6858000"/>
              <a:gd name="connsiteX354" fmla="*/ 3707782 w 7467600"/>
              <a:gd name="connsiteY354" fmla="*/ 5644908 h 6858000"/>
              <a:gd name="connsiteX355" fmla="*/ 3583827 w 7467600"/>
              <a:gd name="connsiteY355" fmla="*/ 6039215 h 6858000"/>
              <a:gd name="connsiteX356" fmla="*/ 3547861 w 7467600"/>
              <a:gd name="connsiteY356" fmla="*/ 6129609 h 6858000"/>
              <a:gd name="connsiteX357" fmla="*/ 3490905 w 7467600"/>
              <a:gd name="connsiteY357" fmla="*/ 6277660 h 6858000"/>
              <a:gd name="connsiteX358" fmla="*/ 3455859 w 7467600"/>
              <a:gd name="connsiteY358" fmla="*/ 6391301 h 6858000"/>
              <a:gd name="connsiteX359" fmla="*/ 3429112 w 7467600"/>
              <a:gd name="connsiteY359" fmla="*/ 6479469 h 6858000"/>
              <a:gd name="connsiteX360" fmla="*/ 3304862 w 7467600"/>
              <a:gd name="connsiteY360" fmla="*/ 6796476 h 6858000"/>
              <a:gd name="connsiteX361" fmla="*/ 3276071 w 7467600"/>
              <a:gd name="connsiteY361" fmla="*/ 6858000 h 6858000"/>
              <a:gd name="connsiteX362" fmla="*/ 3240805 w 7467600"/>
              <a:gd name="connsiteY362" fmla="*/ 6858000 h 6858000"/>
              <a:gd name="connsiteX363" fmla="*/ 3275917 w 7467600"/>
              <a:gd name="connsiteY363" fmla="*/ 6783192 h 6858000"/>
              <a:gd name="connsiteX364" fmla="*/ 3399358 w 7467600"/>
              <a:gd name="connsiteY364" fmla="*/ 6469011 h 6858000"/>
              <a:gd name="connsiteX365" fmla="*/ 3425650 w 7467600"/>
              <a:gd name="connsiteY365" fmla="*/ 6381333 h 6858000"/>
              <a:gd name="connsiteX366" fmla="*/ 3460661 w 7467600"/>
              <a:gd name="connsiteY366" fmla="*/ 6266763 h 6858000"/>
              <a:gd name="connsiteX367" fmla="*/ 3518021 w 7467600"/>
              <a:gd name="connsiteY367" fmla="*/ 6117298 h 6858000"/>
              <a:gd name="connsiteX368" fmla="*/ 3554035 w 7467600"/>
              <a:gd name="connsiteY368" fmla="*/ 6027832 h 6858000"/>
              <a:gd name="connsiteX369" fmla="*/ 3677174 w 7467600"/>
              <a:gd name="connsiteY369" fmla="*/ 5636351 h 6858000"/>
              <a:gd name="connsiteX370" fmla="*/ 3698819 w 7467600"/>
              <a:gd name="connsiteY370" fmla="*/ 5560503 h 6858000"/>
              <a:gd name="connsiteX371" fmla="*/ 3702094 w 7467600"/>
              <a:gd name="connsiteY371" fmla="*/ 5549194 h 6858000"/>
              <a:gd name="connsiteX372" fmla="*/ 3398355 w 7467600"/>
              <a:gd name="connsiteY372" fmla="*/ 6094603 h 6858000"/>
              <a:gd name="connsiteX373" fmla="*/ 3193941 w 7467600"/>
              <a:gd name="connsiteY373" fmla="*/ 6798775 h 6858000"/>
              <a:gd name="connsiteX374" fmla="*/ 3184140 w 7467600"/>
              <a:gd name="connsiteY374" fmla="*/ 6858000 h 6858000"/>
              <a:gd name="connsiteX375" fmla="*/ 3099978 w 7467600"/>
              <a:gd name="connsiteY375" fmla="*/ 6858000 h 6858000"/>
              <a:gd name="connsiteX376" fmla="*/ 3101556 w 7467600"/>
              <a:gd name="connsiteY376" fmla="*/ 6843337 h 6858000"/>
              <a:gd name="connsiteX377" fmla="*/ 3370162 w 7467600"/>
              <a:gd name="connsiteY377" fmla="*/ 5785550 h 6858000"/>
              <a:gd name="connsiteX378" fmla="*/ 3746477 w 7467600"/>
              <a:gd name="connsiteY378" fmla="*/ 5377889 h 6858000"/>
              <a:gd name="connsiteX379" fmla="*/ 3863399 w 7467600"/>
              <a:gd name="connsiteY379" fmla="*/ 5087257 h 6858000"/>
              <a:gd name="connsiteX380" fmla="*/ 3968712 w 7467600"/>
              <a:gd name="connsiteY380" fmla="*/ 4913989 h 6858000"/>
              <a:gd name="connsiteX381" fmla="*/ 2792390 w 7467600"/>
              <a:gd name="connsiteY381" fmla="*/ 5382974 h 6858000"/>
              <a:gd name="connsiteX382" fmla="*/ 2714982 w 7467600"/>
              <a:gd name="connsiteY382" fmla="*/ 5427051 h 6858000"/>
              <a:gd name="connsiteX383" fmla="*/ 2813361 w 7467600"/>
              <a:gd name="connsiteY383" fmla="*/ 6023912 h 6858000"/>
              <a:gd name="connsiteX384" fmla="*/ 2688430 w 7467600"/>
              <a:gd name="connsiteY384" fmla="*/ 6801564 h 6858000"/>
              <a:gd name="connsiteX385" fmla="*/ 2629626 w 7467600"/>
              <a:gd name="connsiteY385" fmla="*/ 6763394 h 6858000"/>
              <a:gd name="connsiteX386" fmla="*/ 2565328 w 7467600"/>
              <a:gd name="connsiteY386" fmla="*/ 5516399 h 6858000"/>
              <a:gd name="connsiteX387" fmla="*/ 1922999 w 7467600"/>
              <a:gd name="connsiteY387" fmla="*/ 5980343 h 6858000"/>
              <a:gd name="connsiteX388" fmla="*/ 1950261 w 7467600"/>
              <a:gd name="connsiteY388" fmla="*/ 6405858 h 6858000"/>
              <a:gd name="connsiteX389" fmla="*/ 2365554 w 7467600"/>
              <a:gd name="connsiteY389" fmla="*/ 6759107 h 6858000"/>
              <a:gd name="connsiteX390" fmla="*/ 2424142 w 7467600"/>
              <a:gd name="connsiteY390" fmla="*/ 6858000 h 6858000"/>
              <a:gd name="connsiteX391" fmla="*/ 2395994 w 7467600"/>
              <a:gd name="connsiteY391" fmla="*/ 6858000 h 6858000"/>
              <a:gd name="connsiteX392" fmla="*/ 2392863 w 7467600"/>
              <a:gd name="connsiteY392" fmla="*/ 6852964 h 6858000"/>
              <a:gd name="connsiteX393" fmla="*/ 2017589 w 7467600"/>
              <a:gd name="connsiteY393" fmla="*/ 6493982 h 6858000"/>
              <a:gd name="connsiteX394" fmla="*/ 2147336 w 7467600"/>
              <a:gd name="connsiteY394" fmla="*/ 6594052 h 6858000"/>
              <a:gd name="connsiteX395" fmla="*/ 2207047 w 7467600"/>
              <a:gd name="connsiteY395" fmla="*/ 6654540 h 6858000"/>
              <a:gd name="connsiteX396" fmla="*/ 2299106 w 7467600"/>
              <a:gd name="connsiteY396" fmla="*/ 6778931 h 6858000"/>
              <a:gd name="connsiteX397" fmla="*/ 2314430 w 7467600"/>
              <a:gd name="connsiteY397" fmla="*/ 6801144 h 6858000"/>
              <a:gd name="connsiteX398" fmla="*/ 2352406 w 7467600"/>
              <a:gd name="connsiteY398" fmla="*/ 6858000 h 6858000"/>
              <a:gd name="connsiteX399" fmla="*/ 2314492 w 7467600"/>
              <a:gd name="connsiteY399" fmla="*/ 6858000 h 6858000"/>
              <a:gd name="connsiteX400" fmla="*/ 2288095 w 7467600"/>
              <a:gd name="connsiteY400" fmla="*/ 6818030 h 6858000"/>
              <a:gd name="connsiteX401" fmla="*/ 2272768 w 7467600"/>
              <a:gd name="connsiteY401" fmla="*/ 6795822 h 6858000"/>
              <a:gd name="connsiteX402" fmla="*/ 2182715 w 7467600"/>
              <a:gd name="connsiteY402" fmla="*/ 6675071 h 6858000"/>
              <a:gd name="connsiteX403" fmla="*/ 2032061 w 7467600"/>
              <a:gd name="connsiteY403" fmla="*/ 6541380 h 6858000"/>
              <a:gd name="connsiteX404" fmla="*/ 2257220 w 7467600"/>
              <a:gd name="connsiteY404" fmla="*/ 6826257 h 6858000"/>
              <a:gd name="connsiteX405" fmla="*/ 2281324 w 7467600"/>
              <a:gd name="connsiteY405" fmla="*/ 6858000 h 6858000"/>
              <a:gd name="connsiteX406" fmla="*/ 2242860 w 7467600"/>
              <a:gd name="connsiteY406" fmla="*/ 6858000 h 6858000"/>
              <a:gd name="connsiteX407" fmla="*/ 2232818 w 7467600"/>
              <a:gd name="connsiteY407" fmla="*/ 6844926 h 6858000"/>
              <a:gd name="connsiteX408" fmla="*/ 1990172 w 7467600"/>
              <a:gd name="connsiteY408" fmla="*/ 6542121 h 6858000"/>
              <a:gd name="connsiteX409" fmla="*/ 2124090 w 7467600"/>
              <a:gd name="connsiteY409" fmla="*/ 6761017 h 6858000"/>
              <a:gd name="connsiteX410" fmla="*/ 2200380 w 7467600"/>
              <a:gd name="connsiteY410" fmla="*/ 6858000 h 6858000"/>
              <a:gd name="connsiteX411" fmla="*/ 2147507 w 7467600"/>
              <a:gd name="connsiteY411" fmla="*/ 6858000 h 6858000"/>
              <a:gd name="connsiteX412" fmla="*/ 2070668 w 7467600"/>
              <a:gd name="connsiteY412" fmla="*/ 6761520 h 6858000"/>
              <a:gd name="connsiteX413" fmla="*/ 1975142 w 7467600"/>
              <a:gd name="connsiteY413" fmla="*/ 6585570 h 6858000"/>
              <a:gd name="connsiteX414" fmla="*/ 2050035 w 7467600"/>
              <a:gd name="connsiteY414" fmla="*/ 6813345 h 6858000"/>
              <a:gd name="connsiteX415" fmla="*/ 2063025 w 7467600"/>
              <a:gd name="connsiteY415" fmla="*/ 6858000 h 6858000"/>
              <a:gd name="connsiteX416" fmla="*/ 2021675 w 7467600"/>
              <a:gd name="connsiteY416" fmla="*/ 6858000 h 6858000"/>
              <a:gd name="connsiteX417" fmla="*/ 2019308 w 7467600"/>
              <a:gd name="connsiteY417" fmla="*/ 6847118 h 6858000"/>
              <a:gd name="connsiteX418" fmla="*/ 1938835 w 7467600"/>
              <a:gd name="connsiteY418" fmla="*/ 6551160 h 6858000"/>
              <a:gd name="connsiteX419" fmla="*/ 1953230 w 7467600"/>
              <a:gd name="connsiteY419" fmla="*/ 6759699 h 6858000"/>
              <a:gd name="connsiteX420" fmla="*/ 1956763 w 7467600"/>
              <a:gd name="connsiteY420" fmla="*/ 6778191 h 6858000"/>
              <a:gd name="connsiteX421" fmla="*/ 1967925 w 7467600"/>
              <a:gd name="connsiteY421" fmla="*/ 6858000 h 6858000"/>
              <a:gd name="connsiteX422" fmla="*/ 1936622 w 7467600"/>
              <a:gd name="connsiteY422" fmla="*/ 6858000 h 6858000"/>
              <a:gd name="connsiteX423" fmla="*/ 1926261 w 7467600"/>
              <a:gd name="connsiteY423" fmla="*/ 6784064 h 6858000"/>
              <a:gd name="connsiteX424" fmla="*/ 1922724 w 7467600"/>
              <a:gd name="connsiteY424" fmla="*/ 6765577 h 6858000"/>
              <a:gd name="connsiteX425" fmla="*/ 1904650 w 7467600"/>
              <a:gd name="connsiteY425" fmla="*/ 6639616 h 6858000"/>
              <a:gd name="connsiteX426" fmla="*/ 1885273 w 7467600"/>
              <a:gd name="connsiteY426" fmla="*/ 6858000 h 6858000"/>
              <a:gd name="connsiteX427" fmla="*/ 1854363 w 7467600"/>
              <a:gd name="connsiteY427" fmla="*/ 6858000 h 6858000"/>
              <a:gd name="connsiteX428" fmla="*/ 1880391 w 7467600"/>
              <a:gd name="connsiteY428" fmla="*/ 6603796 h 6858000"/>
              <a:gd name="connsiteX429" fmla="*/ 1818273 w 7467600"/>
              <a:gd name="connsiteY429" fmla="*/ 6715729 h 6858000"/>
              <a:gd name="connsiteX430" fmla="*/ 1794691 w 7467600"/>
              <a:gd name="connsiteY430" fmla="*/ 6843239 h 6858000"/>
              <a:gd name="connsiteX431" fmla="*/ 1794914 w 7467600"/>
              <a:gd name="connsiteY431" fmla="*/ 6858000 h 6858000"/>
              <a:gd name="connsiteX432" fmla="*/ 1746128 w 7467600"/>
              <a:gd name="connsiteY432" fmla="*/ 6858000 h 6858000"/>
              <a:gd name="connsiteX433" fmla="*/ 1753934 w 7467600"/>
              <a:gd name="connsiteY433" fmla="*/ 6724796 h 6858000"/>
              <a:gd name="connsiteX434" fmla="*/ 1792053 w 7467600"/>
              <a:gd name="connsiteY434" fmla="*/ 6572396 h 6858000"/>
              <a:gd name="connsiteX435" fmla="*/ 1862248 w 7467600"/>
              <a:gd name="connsiteY435" fmla="*/ 6266397 h 6858000"/>
              <a:gd name="connsiteX436" fmla="*/ 1862250 w 7467600"/>
              <a:gd name="connsiteY436" fmla="*/ 6033531 h 6858000"/>
              <a:gd name="connsiteX437" fmla="*/ 1211999 w 7467600"/>
              <a:gd name="connsiteY437" fmla="*/ 6683610 h 6858000"/>
              <a:gd name="connsiteX438" fmla="*/ 1213266 w 7467600"/>
              <a:gd name="connsiteY438" fmla="*/ 6691947 h 6858000"/>
              <a:gd name="connsiteX439" fmla="*/ 1203370 w 7467600"/>
              <a:gd name="connsiteY439" fmla="*/ 6850676 h 6858000"/>
              <a:gd name="connsiteX440" fmla="*/ 1203671 w 7467600"/>
              <a:gd name="connsiteY440" fmla="*/ 6858000 h 6858000"/>
              <a:gd name="connsiteX441" fmla="*/ 1143180 w 7467600"/>
              <a:gd name="connsiteY441" fmla="*/ 6858000 h 6858000"/>
              <a:gd name="connsiteX442" fmla="*/ 1142176 w 7467600"/>
              <a:gd name="connsiteY442" fmla="*/ 6766045 h 6858000"/>
              <a:gd name="connsiteX443" fmla="*/ 1067484 w 7467600"/>
              <a:gd name="connsiteY443" fmla="*/ 6858000 h 6858000"/>
              <a:gd name="connsiteX444" fmla="*/ 953928 w 7467600"/>
              <a:gd name="connsiteY444" fmla="*/ 6858000 h 6858000"/>
              <a:gd name="connsiteX445" fmla="*/ 959715 w 7467600"/>
              <a:gd name="connsiteY445" fmla="*/ 6850185 h 6858000"/>
              <a:gd name="connsiteX446" fmla="*/ 1483788 w 7467600"/>
              <a:gd name="connsiteY446" fmla="*/ 6259174 h 6858000"/>
              <a:gd name="connsiteX447" fmla="*/ 1100671 w 7467600"/>
              <a:gd name="connsiteY447" fmla="*/ 6252137 h 6858000"/>
              <a:gd name="connsiteX448" fmla="*/ 1090144 w 7467600"/>
              <a:gd name="connsiteY448" fmla="*/ 6256748 h 6858000"/>
              <a:gd name="connsiteX449" fmla="*/ 1095872 w 7467600"/>
              <a:gd name="connsiteY449" fmla="*/ 6271892 h 6858000"/>
              <a:gd name="connsiteX450" fmla="*/ 262785 w 7467600"/>
              <a:gd name="connsiteY450" fmla="*/ 6845450 h 6858000"/>
              <a:gd name="connsiteX451" fmla="*/ 209968 w 7467600"/>
              <a:gd name="connsiteY451" fmla="*/ 6770713 h 6858000"/>
              <a:gd name="connsiteX452" fmla="*/ 873460 w 7467600"/>
              <a:gd name="connsiteY452" fmla="*/ 6253768 h 6858000"/>
              <a:gd name="connsiteX453" fmla="*/ 192686 w 7467600"/>
              <a:gd name="connsiteY453" fmla="*/ 5849257 h 6858000"/>
              <a:gd name="connsiteX454" fmla="*/ 4696 w 7467600"/>
              <a:gd name="connsiteY454" fmla="*/ 5697668 h 6858000"/>
              <a:gd name="connsiteX455" fmla="*/ 0 w 7467600"/>
              <a:gd name="connsiteY455" fmla="*/ 5689984 h 6858000"/>
              <a:gd name="connsiteX456" fmla="*/ 0 w 7467600"/>
              <a:gd name="connsiteY456" fmla="*/ 5513472 h 6858000"/>
              <a:gd name="connsiteX457" fmla="*/ 174101 w 7467600"/>
              <a:gd name="connsiteY457" fmla="*/ 5620277 h 6858000"/>
              <a:gd name="connsiteX458" fmla="*/ 891800 w 7467600"/>
              <a:gd name="connsiteY458" fmla="*/ 6036935 h 6858000"/>
              <a:gd name="connsiteX459" fmla="*/ 1072219 w 7467600"/>
              <a:gd name="connsiteY459" fmla="*/ 6169443 h 6858000"/>
              <a:gd name="connsiteX460" fmla="*/ 1074117 w 7467600"/>
              <a:gd name="connsiteY460" fmla="*/ 6170301 h 6858000"/>
              <a:gd name="connsiteX461" fmla="*/ 1083114 w 7467600"/>
              <a:gd name="connsiteY461" fmla="*/ 6174131 h 6858000"/>
              <a:gd name="connsiteX462" fmla="*/ 1543010 w 7467600"/>
              <a:gd name="connsiteY462" fmla="*/ 6191140 h 6858000"/>
              <a:gd name="connsiteX463" fmla="*/ 1551080 w 7467600"/>
              <a:gd name="connsiteY463" fmla="*/ 6195006 h 6858000"/>
              <a:gd name="connsiteX464" fmla="*/ 2345443 w 7467600"/>
              <a:gd name="connsiteY464" fmla="*/ 5549882 h 6858000"/>
              <a:gd name="connsiteX465" fmla="*/ 1721499 w 7467600"/>
              <a:gd name="connsiteY465" fmla="*/ 5599969 h 6858000"/>
              <a:gd name="connsiteX466" fmla="*/ 767716 w 7467600"/>
              <a:gd name="connsiteY466" fmla="*/ 5472768 h 6858000"/>
              <a:gd name="connsiteX467" fmla="*/ 722147 w 7467600"/>
              <a:gd name="connsiteY467" fmla="*/ 5393091 h 6858000"/>
              <a:gd name="connsiteX468" fmla="*/ 1485552 w 7467600"/>
              <a:gd name="connsiteY468" fmla="*/ 5313202 h 6858000"/>
              <a:gd name="connsiteX469" fmla="*/ 2143004 w 7467600"/>
              <a:gd name="connsiteY469" fmla="*/ 5402420 h 6858000"/>
              <a:gd name="connsiteX470" fmla="*/ 1933391 w 7467600"/>
              <a:gd name="connsiteY470" fmla="*/ 5156971 h 6858000"/>
              <a:gd name="connsiteX471" fmla="*/ 1827118 w 7467600"/>
              <a:gd name="connsiteY471" fmla="*/ 4968410 h 6858000"/>
              <a:gd name="connsiteX472" fmla="*/ 1837349 w 7467600"/>
              <a:gd name="connsiteY472" fmla="*/ 4956357 h 6858000"/>
              <a:gd name="connsiteX473" fmla="*/ 2162835 w 7467600"/>
              <a:gd name="connsiteY473" fmla="*/ 5187853 h 6858000"/>
              <a:gd name="connsiteX474" fmla="*/ 2257167 w 7467600"/>
              <a:gd name="connsiteY474" fmla="*/ 5462123 h 6858000"/>
              <a:gd name="connsiteX475" fmla="*/ 2261598 w 7467600"/>
              <a:gd name="connsiteY475" fmla="*/ 5467998 h 6858000"/>
              <a:gd name="connsiteX476" fmla="*/ 2437177 w 7467600"/>
              <a:gd name="connsiteY476" fmla="*/ 5479608 h 6858000"/>
              <a:gd name="connsiteX477" fmla="*/ 2445247 w 7467600"/>
              <a:gd name="connsiteY477" fmla="*/ 5483476 h 6858000"/>
              <a:gd name="connsiteX478" fmla="*/ 2743626 w 7467600"/>
              <a:gd name="connsiteY478" fmla="*/ 5304819 h 6858000"/>
              <a:gd name="connsiteX479" fmla="*/ 3048102 w 7467600"/>
              <a:gd name="connsiteY479" fmla="*/ 5150595 h 6858000"/>
              <a:gd name="connsiteX480" fmla="*/ 1799414 w 7467600"/>
              <a:gd name="connsiteY480" fmla="*/ 4694732 h 6858000"/>
              <a:gd name="connsiteX481" fmla="*/ 1771735 w 7467600"/>
              <a:gd name="connsiteY481" fmla="*/ 4619929 h 6858000"/>
              <a:gd name="connsiteX482" fmla="*/ 3104273 w 7467600"/>
              <a:gd name="connsiteY482" fmla="*/ 5076159 h 6858000"/>
              <a:gd name="connsiteX483" fmla="*/ 3113245 w 7467600"/>
              <a:gd name="connsiteY483" fmla="*/ 5090705 h 6858000"/>
              <a:gd name="connsiteX484" fmla="*/ 3126294 w 7467600"/>
              <a:gd name="connsiteY484" fmla="*/ 5114400 h 6858000"/>
              <a:gd name="connsiteX485" fmla="*/ 3937433 w 7467600"/>
              <a:gd name="connsiteY485" fmla="*/ 4830473 h 6858000"/>
              <a:gd name="connsiteX486" fmla="*/ 3590475 w 7467600"/>
              <a:gd name="connsiteY486" fmla="*/ 4597974 h 6858000"/>
              <a:gd name="connsiteX487" fmla="*/ 3100264 w 7467600"/>
              <a:gd name="connsiteY487" fmla="*/ 4579845 h 6858000"/>
              <a:gd name="connsiteX488" fmla="*/ 2183576 w 7467600"/>
              <a:gd name="connsiteY488" fmla="*/ 4227150 h 6858000"/>
              <a:gd name="connsiteX489" fmla="*/ 2151029 w 7467600"/>
              <a:gd name="connsiteY489" fmla="*/ 4146947 h 6858000"/>
              <a:gd name="connsiteX490" fmla="*/ 3563434 w 7467600"/>
              <a:gd name="connsiteY490" fmla="*/ 4469115 h 6858000"/>
              <a:gd name="connsiteX491" fmla="*/ 3177952 w 7467600"/>
              <a:gd name="connsiteY491" fmla="*/ 3657386 h 6858000"/>
              <a:gd name="connsiteX492" fmla="*/ 3189263 w 7467600"/>
              <a:gd name="connsiteY492" fmla="*/ 3625726 h 6858000"/>
              <a:gd name="connsiteX493" fmla="*/ 3560912 w 7467600"/>
              <a:gd name="connsiteY493" fmla="*/ 4079863 h 6858000"/>
              <a:gd name="connsiteX494" fmla="*/ 3626636 w 7467600"/>
              <a:gd name="connsiteY494" fmla="*/ 4512230 h 6858000"/>
              <a:gd name="connsiteX495" fmla="*/ 3653088 w 7467600"/>
              <a:gd name="connsiteY495" fmla="*/ 4521417 h 6858000"/>
              <a:gd name="connsiteX496" fmla="*/ 3988128 w 7467600"/>
              <a:gd name="connsiteY496" fmla="*/ 4817267 h 6858000"/>
              <a:gd name="connsiteX497" fmla="*/ 4830582 w 7467600"/>
              <a:gd name="connsiteY497" fmla="*/ 4676000 h 6858000"/>
              <a:gd name="connsiteX498" fmla="*/ 4830100 w 7467600"/>
              <a:gd name="connsiteY498" fmla="*/ 4675554 h 6858000"/>
              <a:gd name="connsiteX499" fmla="*/ 4036318 w 7467600"/>
              <a:gd name="connsiteY499" fmla="*/ 4147013 h 6858000"/>
              <a:gd name="connsiteX500" fmla="*/ 3432098 w 7467600"/>
              <a:gd name="connsiteY500" fmla="*/ 3537312 h 6858000"/>
              <a:gd name="connsiteX501" fmla="*/ 3446761 w 7467600"/>
              <a:gd name="connsiteY501" fmla="*/ 3461278 h 6858000"/>
              <a:gd name="connsiteX502" fmla="*/ 4419733 w 7467600"/>
              <a:gd name="connsiteY502" fmla="*/ 3963555 h 6858000"/>
              <a:gd name="connsiteX503" fmla="*/ 4781371 w 7467600"/>
              <a:gd name="connsiteY503" fmla="*/ 4458604 h 6858000"/>
              <a:gd name="connsiteX504" fmla="*/ 4780440 w 7467600"/>
              <a:gd name="connsiteY504" fmla="*/ 4470290 h 6858000"/>
              <a:gd name="connsiteX505" fmla="*/ 4898954 w 7467600"/>
              <a:gd name="connsiteY505" fmla="*/ 4662092 h 6858000"/>
              <a:gd name="connsiteX506" fmla="*/ 4900699 w 7467600"/>
              <a:gd name="connsiteY506" fmla="*/ 4670867 h 6858000"/>
              <a:gd name="connsiteX507" fmla="*/ 5714511 w 7467600"/>
              <a:gd name="connsiteY507" fmla="*/ 4663483 h 6858000"/>
              <a:gd name="connsiteX508" fmla="*/ 5464793 w 7467600"/>
              <a:gd name="connsiteY508" fmla="*/ 4393556 h 6858000"/>
              <a:gd name="connsiteX509" fmla="*/ 5461897 w 7467600"/>
              <a:gd name="connsiteY509" fmla="*/ 4390879 h 6858000"/>
              <a:gd name="connsiteX510" fmla="*/ 4294126 w 7467600"/>
              <a:gd name="connsiteY510" fmla="*/ 3303048 h 6858000"/>
              <a:gd name="connsiteX511" fmla="*/ 4305321 w 7467600"/>
              <a:gd name="connsiteY511" fmla="*/ 3256953 h 6858000"/>
              <a:gd name="connsiteX512" fmla="*/ 4949299 w 7467600"/>
              <a:gd name="connsiteY512" fmla="*/ 3766336 h 6858000"/>
              <a:gd name="connsiteX513" fmla="*/ 5291452 w 7467600"/>
              <a:gd name="connsiteY513" fmla="*/ 4076801 h 6858000"/>
              <a:gd name="connsiteX514" fmla="*/ 5434998 w 7467600"/>
              <a:gd name="connsiteY514" fmla="*/ 4254100 h 6858000"/>
              <a:gd name="connsiteX515" fmla="*/ 5351015 w 7467600"/>
              <a:gd name="connsiteY515" fmla="*/ 3760989 h 6858000"/>
              <a:gd name="connsiteX516" fmla="*/ 5413780 w 7467600"/>
              <a:gd name="connsiteY516" fmla="*/ 2966265 h 6858000"/>
              <a:gd name="connsiteX517" fmla="*/ 5425627 w 7467600"/>
              <a:gd name="connsiteY517" fmla="*/ 2954192 h 6858000"/>
              <a:gd name="connsiteX518" fmla="*/ 6604735 w 7467600"/>
              <a:gd name="connsiteY518" fmla="*/ 2041381 h 6858000"/>
              <a:gd name="connsiteX519" fmla="*/ 7204487 w 7467600"/>
              <a:gd name="connsiteY519" fmla="*/ 2742112 h 6858000"/>
              <a:gd name="connsiteX520" fmla="*/ 7131592 w 7467600"/>
              <a:gd name="connsiteY520" fmla="*/ 2672096 h 6858000"/>
              <a:gd name="connsiteX521" fmla="*/ 6996344 w 7467600"/>
              <a:gd name="connsiteY521" fmla="*/ 2518310 h 6858000"/>
              <a:gd name="connsiteX522" fmla="*/ 6735495 w 7467600"/>
              <a:gd name="connsiteY522" fmla="*/ 2196890 h 6858000"/>
              <a:gd name="connsiteX523" fmla="*/ 6721901 w 7467600"/>
              <a:gd name="connsiteY523" fmla="*/ 2179274 h 6858000"/>
              <a:gd name="connsiteX524" fmla="*/ 6604735 w 7467600"/>
              <a:gd name="connsiteY524" fmla="*/ 2041381 h 6858000"/>
              <a:gd name="connsiteX525" fmla="*/ 6591670 w 7467600"/>
              <a:gd name="connsiteY525" fmla="*/ 1988277 h 6858000"/>
              <a:gd name="connsiteX526" fmla="*/ 6747349 w 7467600"/>
              <a:gd name="connsiteY526" fmla="*/ 2160069 h 6858000"/>
              <a:gd name="connsiteX527" fmla="*/ 6760943 w 7467600"/>
              <a:gd name="connsiteY527" fmla="*/ 2177686 h 6858000"/>
              <a:gd name="connsiteX528" fmla="*/ 7021065 w 7467600"/>
              <a:gd name="connsiteY528" fmla="*/ 2498102 h 6858000"/>
              <a:gd name="connsiteX529" fmla="*/ 7155223 w 7467600"/>
              <a:gd name="connsiteY529" fmla="*/ 2650386 h 6858000"/>
              <a:gd name="connsiteX530" fmla="*/ 7203167 w 7467600"/>
              <a:gd name="connsiteY530" fmla="*/ 2697288 h 6858000"/>
              <a:gd name="connsiteX531" fmla="*/ 6937703 w 7467600"/>
              <a:gd name="connsiteY531" fmla="*/ 2321981 h 6858000"/>
              <a:gd name="connsiteX532" fmla="*/ 6591670 w 7467600"/>
              <a:gd name="connsiteY532" fmla="*/ 1988277 h 6858000"/>
              <a:gd name="connsiteX533" fmla="*/ 5798671 w 7467600"/>
              <a:gd name="connsiteY533" fmla="*/ 1981601 h 6858000"/>
              <a:gd name="connsiteX534" fmla="*/ 5754709 w 7467600"/>
              <a:gd name="connsiteY534" fmla="*/ 2071454 h 6858000"/>
              <a:gd name="connsiteX535" fmla="*/ 5763044 w 7467600"/>
              <a:gd name="connsiteY535" fmla="*/ 2842206 h 6858000"/>
              <a:gd name="connsiteX536" fmla="*/ 5764974 w 7467600"/>
              <a:gd name="connsiteY536" fmla="*/ 2799609 h 6858000"/>
              <a:gd name="connsiteX537" fmla="*/ 5767665 w 7467600"/>
              <a:gd name="connsiteY537" fmla="*/ 2666409 h 6858000"/>
              <a:gd name="connsiteX538" fmla="*/ 5763055 w 7467600"/>
              <a:gd name="connsiteY538" fmla="*/ 2579705 h 6858000"/>
              <a:gd name="connsiteX539" fmla="*/ 5758079 w 7467600"/>
              <a:gd name="connsiteY539" fmla="*/ 2492508 h 6858000"/>
              <a:gd name="connsiteX540" fmla="*/ 5779325 w 7467600"/>
              <a:gd name="connsiteY540" fmla="*/ 2197069 h 6858000"/>
              <a:gd name="connsiteX541" fmla="*/ 5798671 w 7467600"/>
              <a:gd name="connsiteY541" fmla="*/ 1981601 h 6858000"/>
              <a:gd name="connsiteX542" fmla="*/ 5829202 w 7467600"/>
              <a:gd name="connsiteY542" fmla="*/ 1971679 h 6858000"/>
              <a:gd name="connsiteX543" fmla="*/ 5809558 w 7467600"/>
              <a:gd name="connsiteY543" fmla="*/ 2198043 h 6858000"/>
              <a:gd name="connsiteX544" fmla="*/ 5788653 w 7467600"/>
              <a:gd name="connsiteY544" fmla="*/ 2489430 h 6858000"/>
              <a:gd name="connsiteX545" fmla="*/ 5793439 w 7467600"/>
              <a:gd name="connsiteY545" fmla="*/ 2575235 h 6858000"/>
              <a:gd name="connsiteX546" fmla="*/ 5796837 w 7467600"/>
              <a:gd name="connsiteY546" fmla="*/ 2637633 h 6858000"/>
              <a:gd name="connsiteX547" fmla="*/ 5818614 w 7467600"/>
              <a:gd name="connsiteY547" fmla="*/ 2473055 h 6858000"/>
              <a:gd name="connsiteX548" fmla="*/ 5829202 w 7467600"/>
              <a:gd name="connsiteY548" fmla="*/ 1971679 h 6858000"/>
              <a:gd name="connsiteX549" fmla="*/ 5911389 w 7467600"/>
              <a:gd name="connsiteY549" fmla="*/ 1898371 h 6858000"/>
              <a:gd name="connsiteX550" fmla="*/ 6237627 w 7467600"/>
              <a:gd name="connsiteY550" fmla="*/ 2231921 h 6858000"/>
              <a:gd name="connsiteX551" fmla="*/ 5911389 w 7467600"/>
              <a:gd name="connsiteY551" fmla="*/ 1898371 h 6858000"/>
              <a:gd name="connsiteX552" fmla="*/ 6944437 w 7467600"/>
              <a:gd name="connsiteY552" fmla="*/ 1575402 h 6858000"/>
              <a:gd name="connsiteX553" fmla="*/ 6304730 w 7467600"/>
              <a:gd name="connsiteY553" fmla="*/ 1766654 h 6858000"/>
              <a:gd name="connsiteX554" fmla="*/ 6944437 w 7467600"/>
              <a:gd name="connsiteY554" fmla="*/ 1575402 h 6858000"/>
              <a:gd name="connsiteX555" fmla="*/ 7019523 w 7467600"/>
              <a:gd name="connsiteY555" fmla="*/ 1519450 h 6858000"/>
              <a:gd name="connsiteX556" fmla="*/ 6298091 w 7467600"/>
              <a:gd name="connsiteY556" fmla="*/ 1737122 h 6858000"/>
              <a:gd name="connsiteX557" fmla="*/ 7019523 w 7467600"/>
              <a:gd name="connsiteY557" fmla="*/ 1519450 h 6858000"/>
              <a:gd name="connsiteX558" fmla="*/ 2399523 w 7467600"/>
              <a:gd name="connsiteY558" fmla="*/ 1428234 h 6858000"/>
              <a:gd name="connsiteX559" fmla="*/ 2224982 w 7467600"/>
              <a:gd name="connsiteY559" fmla="*/ 1826201 h 6858000"/>
              <a:gd name="connsiteX560" fmla="*/ 2096099 w 7467600"/>
              <a:gd name="connsiteY560" fmla="*/ 2345900 h 6858000"/>
              <a:gd name="connsiteX561" fmla="*/ 2283317 w 7467600"/>
              <a:gd name="connsiteY561" fmla="*/ 1796925 h 6858000"/>
              <a:gd name="connsiteX562" fmla="*/ 2399523 w 7467600"/>
              <a:gd name="connsiteY562" fmla="*/ 1428234 h 6858000"/>
              <a:gd name="connsiteX563" fmla="*/ 2448558 w 7467600"/>
              <a:gd name="connsiteY563" fmla="*/ 1373435 h 6858000"/>
              <a:gd name="connsiteX564" fmla="*/ 2312521 w 7467600"/>
              <a:gd name="connsiteY564" fmla="*/ 1806140 h 6858000"/>
              <a:gd name="connsiteX565" fmla="*/ 2127533 w 7467600"/>
              <a:gd name="connsiteY565" fmla="*/ 2348380 h 6858000"/>
              <a:gd name="connsiteX566" fmla="*/ 2358080 w 7467600"/>
              <a:gd name="connsiteY566" fmla="*/ 1866134 h 6858000"/>
              <a:gd name="connsiteX567" fmla="*/ 2407436 w 7467600"/>
              <a:gd name="connsiteY567" fmla="*/ 1651070 h 6858000"/>
              <a:gd name="connsiteX568" fmla="*/ 2448558 w 7467600"/>
              <a:gd name="connsiteY568" fmla="*/ 1373435 h 6858000"/>
              <a:gd name="connsiteX569" fmla="*/ 278707 w 7467600"/>
              <a:gd name="connsiteY569" fmla="*/ 1352270 h 6858000"/>
              <a:gd name="connsiteX570" fmla="*/ 321570 w 7467600"/>
              <a:gd name="connsiteY570" fmla="*/ 1861610 h 6858000"/>
              <a:gd name="connsiteX571" fmla="*/ 294281 w 7467600"/>
              <a:gd name="connsiteY571" fmla="*/ 1440658 h 6858000"/>
              <a:gd name="connsiteX572" fmla="*/ 278707 w 7467600"/>
              <a:gd name="connsiteY572" fmla="*/ 1352270 h 6858000"/>
              <a:gd name="connsiteX573" fmla="*/ 1423821 w 7467600"/>
              <a:gd name="connsiteY573" fmla="*/ 1351958 h 6858000"/>
              <a:gd name="connsiteX574" fmla="*/ 1638521 w 7467600"/>
              <a:gd name="connsiteY574" fmla="*/ 1908470 h 6858000"/>
              <a:gd name="connsiteX575" fmla="*/ 1754199 w 7467600"/>
              <a:gd name="connsiteY575" fmla="*/ 2149284 h 6858000"/>
              <a:gd name="connsiteX576" fmla="*/ 1908359 w 7467600"/>
              <a:gd name="connsiteY576" fmla="*/ 2364988 h 6858000"/>
              <a:gd name="connsiteX577" fmla="*/ 1647661 w 7467600"/>
              <a:gd name="connsiteY577" fmla="*/ 1825945 h 6858000"/>
              <a:gd name="connsiteX578" fmla="*/ 1423821 w 7467600"/>
              <a:gd name="connsiteY578" fmla="*/ 1351958 h 6858000"/>
              <a:gd name="connsiteX579" fmla="*/ 1431890 w 7467600"/>
              <a:gd name="connsiteY579" fmla="*/ 1306475 h 6858000"/>
              <a:gd name="connsiteX580" fmla="*/ 1507597 w 7467600"/>
              <a:gd name="connsiteY580" fmla="*/ 1446132 h 6858000"/>
              <a:gd name="connsiteX581" fmla="*/ 1674586 w 7467600"/>
              <a:gd name="connsiteY581" fmla="*/ 1813832 h 6858000"/>
              <a:gd name="connsiteX582" fmla="*/ 1815950 w 7467600"/>
              <a:gd name="connsiteY582" fmla="*/ 2128564 h 6858000"/>
              <a:gd name="connsiteX583" fmla="*/ 1984242 w 7467600"/>
              <a:gd name="connsiteY583" fmla="*/ 2430829 h 6858000"/>
              <a:gd name="connsiteX584" fmla="*/ 2014023 w 7467600"/>
              <a:gd name="connsiteY584" fmla="*/ 2450995 h 6858000"/>
              <a:gd name="connsiteX585" fmla="*/ 1747337 w 7467600"/>
              <a:gd name="connsiteY585" fmla="*/ 1855264 h 6858000"/>
              <a:gd name="connsiteX586" fmla="*/ 1533749 w 7467600"/>
              <a:gd name="connsiteY586" fmla="*/ 1478656 h 6858000"/>
              <a:gd name="connsiteX587" fmla="*/ 1431890 w 7467600"/>
              <a:gd name="connsiteY587" fmla="*/ 1306475 h 6858000"/>
              <a:gd name="connsiteX588" fmla="*/ 5052692 w 7467600"/>
              <a:gd name="connsiteY588" fmla="*/ 1292994 h 6858000"/>
              <a:gd name="connsiteX589" fmla="*/ 5200661 w 7467600"/>
              <a:gd name="connsiteY589" fmla="*/ 1635186 h 6858000"/>
              <a:gd name="connsiteX590" fmla="*/ 5297138 w 7467600"/>
              <a:gd name="connsiteY590" fmla="*/ 1906351 h 6858000"/>
              <a:gd name="connsiteX591" fmla="*/ 5052692 w 7467600"/>
              <a:gd name="connsiteY591" fmla="*/ 1292994 h 6858000"/>
              <a:gd name="connsiteX592" fmla="*/ 5009948 w 7467600"/>
              <a:gd name="connsiteY592" fmla="*/ 1273619 h 6858000"/>
              <a:gd name="connsiteX593" fmla="*/ 5121777 w 7467600"/>
              <a:gd name="connsiteY593" fmla="*/ 1654213 h 6858000"/>
              <a:gd name="connsiteX594" fmla="*/ 5293545 w 7467600"/>
              <a:gd name="connsiteY594" fmla="*/ 2072247 h 6858000"/>
              <a:gd name="connsiteX595" fmla="*/ 5294042 w 7467600"/>
              <a:gd name="connsiteY595" fmla="*/ 2065019 h 6858000"/>
              <a:gd name="connsiteX596" fmla="*/ 5171936 w 7467600"/>
              <a:gd name="connsiteY596" fmla="*/ 1647613 h 6858000"/>
              <a:gd name="connsiteX597" fmla="*/ 5009948 w 7467600"/>
              <a:gd name="connsiteY597" fmla="*/ 1273619 h 6858000"/>
              <a:gd name="connsiteX598" fmla="*/ 655236 w 7467600"/>
              <a:gd name="connsiteY598" fmla="*/ 1268632 h 6858000"/>
              <a:gd name="connsiteX599" fmla="*/ 839521 w 7467600"/>
              <a:gd name="connsiteY599" fmla="*/ 1685315 h 6858000"/>
              <a:gd name="connsiteX600" fmla="*/ 1109416 w 7467600"/>
              <a:gd name="connsiteY600" fmla="*/ 2061663 h 6858000"/>
              <a:gd name="connsiteX601" fmla="*/ 1298300 w 7467600"/>
              <a:gd name="connsiteY601" fmla="*/ 2247742 h 6858000"/>
              <a:gd name="connsiteX602" fmla="*/ 1125871 w 7467600"/>
              <a:gd name="connsiteY602" fmla="*/ 1989513 h 6858000"/>
              <a:gd name="connsiteX603" fmla="*/ 981574 w 7467600"/>
              <a:gd name="connsiteY603" fmla="*/ 1783157 h 6858000"/>
              <a:gd name="connsiteX604" fmla="*/ 922198 w 7467600"/>
              <a:gd name="connsiteY604" fmla="*/ 1677437 h 6858000"/>
              <a:gd name="connsiteX605" fmla="*/ 869293 w 7467600"/>
              <a:gd name="connsiteY605" fmla="*/ 1583214 h 6858000"/>
              <a:gd name="connsiteX606" fmla="*/ 751431 w 7467600"/>
              <a:gd name="connsiteY606" fmla="*/ 1405731 h 6858000"/>
              <a:gd name="connsiteX607" fmla="*/ 655236 w 7467600"/>
              <a:gd name="connsiteY607" fmla="*/ 1268632 h 6858000"/>
              <a:gd name="connsiteX608" fmla="*/ 6516292 w 7467600"/>
              <a:gd name="connsiteY608" fmla="*/ 1263064 h 6858000"/>
              <a:gd name="connsiteX609" fmla="*/ 5736320 w 7467600"/>
              <a:gd name="connsiteY609" fmla="*/ 1501803 h 6858000"/>
              <a:gd name="connsiteX610" fmla="*/ 6516292 w 7467600"/>
              <a:gd name="connsiteY610" fmla="*/ 1263064 h 6858000"/>
              <a:gd name="connsiteX611" fmla="*/ 291466 w 7467600"/>
              <a:gd name="connsiteY611" fmla="*/ 1250369 h 6858000"/>
              <a:gd name="connsiteX612" fmla="*/ 323180 w 7467600"/>
              <a:gd name="connsiteY612" fmla="*/ 1435283 h 6858000"/>
              <a:gd name="connsiteX613" fmla="*/ 349381 w 7467600"/>
              <a:gd name="connsiteY613" fmla="*/ 1875041 h 6858000"/>
              <a:gd name="connsiteX614" fmla="*/ 374363 w 7467600"/>
              <a:gd name="connsiteY614" fmla="*/ 1506494 h 6858000"/>
              <a:gd name="connsiteX615" fmla="*/ 302168 w 7467600"/>
              <a:gd name="connsiteY615" fmla="*/ 1274495 h 6858000"/>
              <a:gd name="connsiteX616" fmla="*/ 291466 w 7467600"/>
              <a:gd name="connsiteY616" fmla="*/ 1250369 h 6858000"/>
              <a:gd name="connsiteX617" fmla="*/ 678222 w 7467600"/>
              <a:gd name="connsiteY617" fmla="*/ 1248670 h 6858000"/>
              <a:gd name="connsiteX618" fmla="*/ 775536 w 7467600"/>
              <a:gd name="connsiteY618" fmla="*/ 1388015 h 6858000"/>
              <a:gd name="connsiteX619" fmla="*/ 894529 w 7467600"/>
              <a:gd name="connsiteY619" fmla="*/ 1567739 h 6858000"/>
              <a:gd name="connsiteX620" fmla="*/ 948000 w 7467600"/>
              <a:gd name="connsiteY620" fmla="*/ 1663088 h 6858000"/>
              <a:gd name="connsiteX621" fmla="*/ 1006812 w 7467600"/>
              <a:gd name="connsiteY621" fmla="*/ 1767683 h 6858000"/>
              <a:gd name="connsiteX622" fmla="*/ 1149133 w 7467600"/>
              <a:gd name="connsiteY622" fmla="*/ 1971513 h 6858000"/>
              <a:gd name="connsiteX623" fmla="*/ 1333952 w 7467600"/>
              <a:gd name="connsiteY623" fmla="*/ 2251620 h 6858000"/>
              <a:gd name="connsiteX624" fmla="*/ 1337329 w 7467600"/>
              <a:gd name="connsiteY624" fmla="*/ 2258350 h 6858000"/>
              <a:gd name="connsiteX625" fmla="*/ 1014726 w 7467600"/>
              <a:gd name="connsiteY625" fmla="*/ 1615556 h 6858000"/>
              <a:gd name="connsiteX626" fmla="*/ 678222 w 7467600"/>
              <a:gd name="connsiteY626" fmla="*/ 1248670 h 6858000"/>
              <a:gd name="connsiteX627" fmla="*/ 6691602 w 7467600"/>
              <a:gd name="connsiteY627" fmla="*/ 1140573 h 6858000"/>
              <a:gd name="connsiteX628" fmla="*/ 6571100 w 7467600"/>
              <a:gd name="connsiteY628" fmla="*/ 1183662 h 6858000"/>
              <a:gd name="connsiteX629" fmla="*/ 6241687 w 7467600"/>
              <a:gd name="connsiteY629" fmla="*/ 1257600 h 6858000"/>
              <a:gd name="connsiteX630" fmla="*/ 5693009 w 7467600"/>
              <a:gd name="connsiteY630" fmla="*/ 1478256 h 6858000"/>
              <a:gd name="connsiteX631" fmla="*/ 6548420 w 7467600"/>
              <a:gd name="connsiteY631" fmla="*/ 1214599 h 6858000"/>
              <a:gd name="connsiteX632" fmla="*/ 6605473 w 7467600"/>
              <a:gd name="connsiteY632" fmla="*/ 1184686 h 6858000"/>
              <a:gd name="connsiteX633" fmla="*/ 6691602 w 7467600"/>
              <a:gd name="connsiteY633" fmla="*/ 1140573 h 6858000"/>
              <a:gd name="connsiteX634" fmla="*/ 4002475 w 7467600"/>
              <a:gd name="connsiteY634" fmla="*/ 1037802 h 6858000"/>
              <a:gd name="connsiteX635" fmla="*/ 4000324 w 7467600"/>
              <a:gd name="connsiteY635" fmla="*/ 1039362 h 6858000"/>
              <a:gd name="connsiteX636" fmla="*/ 4002862 w 7467600"/>
              <a:gd name="connsiteY636" fmla="*/ 1042866 h 6858000"/>
              <a:gd name="connsiteX637" fmla="*/ 4002475 w 7467600"/>
              <a:gd name="connsiteY637" fmla="*/ 1037802 h 6858000"/>
              <a:gd name="connsiteX638" fmla="*/ 506322 w 7467600"/>
              <a:gd name="connsiteY638" fmla="*/ 1020997 h 6858000"/>
              <a:gd name="connsiteX639" fmla="*/ 533068 w 7467600"/>
              <a:gd name="connsiteY639" fmla="*/ 1029409 h 6858000"/>
              <a:gd name="connsiteX640" fmla="*/ 1232525 w 7467600"/>
              <a:gd name="connsiteY640" fmla="*/ 1804675 h 6858000"/>
              <a:gd name="connsiteX641" fmla="*/ 1388858 w 7467600"/>
              <a:gd name="connsiteY641" fmla="*/ 2368011 h 6858000"/>
              <a:gd name="connsiteX642" fmla="*/ 1384098 w 7467600"/>
              <a:gd name="connsiteY642" fmla="*/ 2378125 h 6858000"/>
              <a:gd name="connsiteX643" fmla="*/ 1425393 w 7467600"/>
              <a:gd name="connsiteY643" fmla="*/ 2589124 h 6858000"/>
              <a:gd name="connsiteX644" fmla="*/ 1424001 w 7467600"/>
              <a:gd name="connsiteY644" fmla="*/ 2597541 h 6858000"/>
              <a:gd name="connsiteX645" fmla="*/ 2152729 w 7467600"/>
              <a:gd name="connsiteY645" fmla="*/ 2864487 h 6858000"/>
              <a:gd name="connsiteX646" fmla="*/ 2020609 w 7467600"/>
              <a:gd name="connsiteY646" fmla="*/ 2539671 h 6858000"/>
              <a:gd name="connsiteX647" fmla="*/ 2018920 w 7467600"/>
              <a:gd name="connsiteY647" fmla="*/ 2536309 h 6858000"/>
              <a:gd name="connsiteX648" fmla="*/ 1342441 w 7467600"/>
              <a:gd name="connsiteY648" fmla="*/ 1173017 h 6858000"/>
              <a:gd name="connsiteX649" fmla="*/ 1367925 w 7467600"/>
              <a:gd name="connsiteY649" fmla="*/ 1135648 h 6858000"/>
              <a:gd name="connsiteX650" fmla="*/ 1771401 w 7467600"/>
              <a:gd name="connsiteY650" fmla="*/ 1806673 h 6858000"/>
              <a:gd name="connsiteX651" fmla="*/ 1972385 w 7467600"/>
              <a:gd name="connsiteY651" fmla="*/ 2198735 h 6858000"/>
              <a:gd name="connsiteX652" fmla="*/ 2040892 w 7467600"/>
              <a:gd name="connsiteY652" fmla="*/ 2405205 h 6858000"/>
              <a:gd name="connsiteX653" fmla="*/ 2131689 w 7467600"/>
              <a:gd name="connsiteY653" fmla="*/ 1936926 h 6858000"/>
              <a:gd name="connsiteX654" fmla="*/ 2454820 w 7467600"/>
              <a:gd name="connsiteY654" fmla="*/ 1248808 h 6858000"/>
              <a:gd name="connsiteX655" fmla="*/ 2492512 w 7467600"/>
              <a:gd name="connsiteY655" fmla="*/ 1302920 h 6858000"/>
              <a:gd name="connsiteX656" fmla="*/ 2081216 w 7467600"/>
              <a:gd name="connsiteY656" fmla="*/ 2527513 h 6858000"/>
              <a:gd name="connsiteX657" fmla="*/ 2081211 w 7467600"/>
              <a:gd name="connsiteY657" fmla="*/ 2528916 h 6858000"/>
              <a:gd name="connsiteX658" fmla="*/ 2199067 w 7467600"/>
              <a:gd name="connsiteY658" fmla="*/ 2884061 h 6858000"/>
              <a:gd name="connsiteX659" fmla="*/ 3192586 w 7467600"/>
              <a:gd name="connsiteY659" fmla="*/ 3411496 h 6858000"/>
              <a:gd name="connsiteX660" fmla="*/ 3182620 w 7467600"/>
              <a:gd name="connsiteY660" fmla="*/ 3483279 h 6858000"/>
              <a:gd name="connsiteX661" fmla="*/ 2435119 w 7467600"/>
              <a:gd name="connsiteY661" fmla="*/ 3080173 h 6858000"/>
              <a:gd name="connsiteX662" fmla="*/ 2410152 w 7467600"/>
              <a:gd name="connsiteY662" fmla="*/ 3063751 h 6858000"/>
              <a:gd name="connsiteX663" fmla="*/ 2408099 w 7467600"/>
              <a:gd name="connsiteY663" fmla="*/ 3064403 h 6858000"/>
              <a:gd name="connsiteX664" fmla="*/ 2407218 w 7467600"/>
              <a:gd name="connsiteY664" fmla="*/ 3070324 h 6858000"/>
              <a:gd name="connsiteX665" fmla="*/ 2380138 w 7467600"/>
              <a:gd name="connsiteY665" fmla="*/ 3099341 h 6858000"/>
              <a:gd name="connsiteX666" fmla="*/ 1765923 w 7467600"/>
              <a:gd name="connsiteY666" fmla="*/ 3581043 h 6858000"/>
              <a:gd name="connsiteX667" fmla="*/ 1702258 w 7467600"/>
              <a:gd name="connsiteY667" fmla="*/ 3612286 h 6858000"/>
              <a:gd name="connsiteX668" fmla="*/ 1538370 w 7467600"/>
              <a:gd name="connsiteY668" fmla="*/ 3811804 h 6858000"/>
              <a:gd name="connsiteX669" fmla="*/ 542867 w 7467600"/>
              <a:gd name="connsiteY669" fmla="*/ 4944092 h 6858000"/>
              <a:gd name="connsiteX670" fmla="*/ 515800 w 7467600"/>
              <a:gd name="connsiteY670" fmla="*/ 4862180 h 6858000"/>
              <a:gd name="connsiteX671" fmla="*/ 909145 w 7467600"/>
              <a:gd name="connsiteY671" fmla="*/ 4199225 h 6858000"/>
              <a:gd name="connsiteX672" fmla="*/ 1214067 w 7467600"/>
              <a:gd name="connsiteY672" fmla="*/ 3908561 h 6858000"/>
              <a:gd name="connsiteX673" fmla="*/ 640967 w 7467600"/>
              <a:gd name="connsiteY673" fmla="*/ 4105601 h 6858000"/>
              <a:gd name="connsiteX674" fmla="*/ 112563 w 7467600"/>
              <a:gd name="connsiteY674" fmla="*/ 4396952 h 6858000"/>
              <a:gd name="connsiteX675" fmla="*/ 0 w 7467600"/>
              <a:gd name="connsiteY675" fmla="*/ 4466006 h 6858000"/>
              <a:gd name="connsiteX676" fmla="*/ 0 w 7467600"/>
              <a:gd name="connsiteY676" fmla="*/ 4233763 h 6858000"/>
              <a:gd name="connsiteX677" fmla="*/ 36881 w 7467600"/>
              <a:gd name="connsiteY677" fmla="*/ 4200118 h 6858000"/>
              <a:gd name="connsiteX678" fmla="*/ 910534 w 7467600"/>
              <a:gd name="connsiteY678" fmla="*/ 3629753 h 6858000"/>
              <a:gd name="connsiteX679" fmla="*/ 1578717 w 7467600"/>
              <a:gd name="connsiteY679" fmla="*/ 3575982 h 6858000"/>
              <a:gd name="connsiteX680" fmla="*/ 2338780 w 7467600"/>
              <a:gd name="connsiteY680" fmla="*/ 3033725 h 6858000"/>
              <a:gd name="connsiteX681" fmla="*/ 1807991 w 7467600"/>
              <a:gd name="connsiteY681" fmla="*/ 2807184 h 6858000"/>
              <a:gd name="connsiteX682" fmla="*/ 1416358 w 7467600"/>
              <a:gd name="connsiteY682" fmla="*/ 3112571 h 6858000"/>
              <a:gd name="connsiteX683" fmla="*/ 939066 w 7467600"/>
              <a:gd name="connsiteY683" fmla="*/ 3378798 h 6858000"/>
              <a:gd name="connsiteX684" fmla="*/ 115099 w 7467600"/>
              <a:gd name="connsiteY684" fmla="*/ 3607650 h 6858000"/>
              <a:gd name="connsiteX685" fmla="*/ 97284 w 7467600"/>
              <a:gd name="connsiteY685" fmla="*/ 3520393 h 6858000"/>
              <a:gd name="connsiteX686" fmla="*/ 922050 w 7467600"/>
              <a:gd name="connsiteY686" fmla="*/ 3074867 h 6858000"/>
              <a:gd name="connsiteX687" fmla="*/ 1405265 w 7467600"/>
              <a:gd name="connsiteY687" fmla="*/ 3016319 h 6858000"/>
              <a:gd name="connsiteX688" fmla="*/ 1407512 w 7467600"/>
              <a:gd name="connsiteY688" fmla="*/ 3018001 h 6858000"/>
              <a:gd name="connsiteX689" fmla="*/ 1726266 w 7467600"/>
              <a:gd name="connsiteY689" fmla="*/ 2777274 h 6858000"/>
              <a:gd name="connsiteX690" fmla="*/ 625390 w 7467600"/>
              <a:gd name="connsiteY690" fmla="*/ 2514541 h 6858000"/>
              <a:gd name="connsiteX691" fmla="*/ 619799 w 7467600"/>
              <a:gd name="connsiteY691" fmla="*/ 2527180 h 6858000"/>
              <a:gd name="connsiteX692" fmla="*/ 310030 w 7467600"/>
              <a:gd name="connsiteY692" fmla="*/ 2771818 h 6858000"/>
              <a:gd name="connsiteX693" fmla="*/ 173877 w 7467600"/>
              <a:gd name="connsiteY693" fmla="*/ 2937056 h 6858000"/>
              <a:gd name="connsiteX694" fmla="*/ 77889 w 7467600"/>
              <a:gd name="connsiteY694" fmla="*/ 3138440 h 6858000"/>
              <a:gd name="connsiteX695" fmla="*/ 0 w 7467600"/>
              <a:gd name="connsiteY695" fmla="*/ 3271395 h 6858000"/>
              <a:gd name="connsiteX696" fmla="*/ 0 w 7467600"/>
              <a:gd name="connsiteY696" fmla="*/ 3153002 h 6858000"/>
              <a:gd name="connsiteX697" fmla="*/ 2386 w 7467600"/>
              <a:gd name="connsiteY697" fmla="*/ 3149203 h 6858000"/>
              <a:gd name="connsiteX698" fmla="*/ 89753 w 7467600"/>
              <a:gd name="connsiteY698" fmla="*/ 2987702 h 6858000"/>
              <a:gd name="connsiteX699" fmla="*/ 76869 w 7467600"/>
              <a:gd name="connsiteY699" fmla="*/ 3005404 h 6858000"/>
              <a:gd name="connsiteX700" fmla="*/ 32049 w 7467600"/>
              <a:gd name="connsiteY700" fmla="*/ 3065814 h 6858000"/>
              <a:gd name="connsiteX701" fmla="*/ 0 w 7467600"/>
              <a:gd name="connsiteY701" fmla="*/ 3108744 h 6858000"/>
              <a:gd name="connsiteX702" fmla="*/ 0 w 7467600"/>
              <a:gd name="connsiteY702" fmla="*/ 3058059 h 6858000"/>
              <a:gd name="connsiteX703" fmla="*/ 7610 w 7467600"/>
              <a:gd name="connsiteY703" fmla="*/ 3047889 h 6858000"/>
              <a:gd name="connsiteX704" fmla="*/ 52419 w 7467600"/>
              <a:gd name="connsiteY704" fmla="*/ 2987479 h 6858000"/>
              <a:gd name="connsiteX705" fmla="*/ 59142 w 7467600"/>
              <a:gd name="connsiteY705" fmla="*/ 2978488 h 6858000"/>
              <a:gd name="connsiteX706" fmla="*/ 0 w 7467600"/>
              <a:gd name="connsiteY706" fmla="*/ 3015334 h 6858000"/>
              <a:gd name="connsiteX707" fmla="*/ 0 w 7467600"/>
              <a:gd name="connsiteY707" fmla="*/ 2914286 h 6858000"/>
              <a:gd name="connsiteX708" fmla="*/ 36383 w 7467600"/>
              <a:gd name="connsiteY708" fmla="*/ 2901128 h 6858000"/>
              <a:gd name="connsiteX709" fmla="*/ 156329 w 7467600"/>
              <a:gd name="connsiteY709" fmla="*/ 2840533 h 6858000"/>
              <a:gd name="connsiteX710" fmla="*/ 358355 w 7467600"/>
              <a:gd name="connsiteY710" fmla="*/ 2620471 h 6858000"/>
              <a:gd name="connsiteX711" fmla="*/ 510577 w 7467600"/>
              <a:gd name="connsiteY711" fmla="*/ 2501244 h 6858000"/>
              <a:gd name="connsiteX712" fmla="*/ 211967 w 7467600"/>
              <a:gd name="connsiteY712" fmla="*/ 2479171 h 6858000"/>
              <a:gd name="connsiteX713" fmla="*/ 0 w 7467600"/>
              <a:gd name="connsiteY713" fmla="*/ 2476398 h 6858000"/>
              <a:gd name="connsiteX714" fmla="*/ 0 w 7467600"/>
              <a:gd name="connsiteY714" fmla="*/ 2389189 h 6858000"/>
              <a:gd name="connsiteX715" fmla="*/ 103062 w 7467600"/>
              <a:gd name="connsiteY715" fmla="*/ 2389518 h 6858000"/>
              <a:gd name="connsiteX716" fmla="*/ 510734 w 7467600"/>
              <a:gd name="connsiteY716" fmla="*/ 2416201 h 6858000"/>
              <a:gd name="connsiteX717" fmla="*/ 279257 w 7467600"/>
              <a:gd name="connsiteY717" fmla="*/ 2092102 h 6858000"/>
              <a:gd name="connsiteX718" fmla="*/ 65265 w 7467600"/>
              <a:gd name="connsiteY718" fmla="*/ 2006049 h 6858000"/>
              <a:gd name="connsiteX719" fmla="*/ 0 w 7467600"/>
              <a:gd name="connsiteY719" fmla="*/ 1982532 h 6858000"/>
              <a:gd name="connsiteX720" fmla="*/ 0 w 7467600"/>
              <a:gd name="connsiteY720" fmla="*/ 1912789 h 6858000"/>
              <a:gd name="connsiteX721" fmla="*/ 97460 w 7467600"/>
              <a:gd name="connsiteY721" fmla="*/ 1953725 h 6858000"/>
              <a:gd name="connsiteX722" fmla="*/ 221272 w 7467600"/>
              <a:gd name="connsiteY722" fmla="*/ 1980766 h 6858000"/>
              <a:gd name="connsiteX723" fmla="*/ 116765 w 7467600"/>
              <a:gd name="connsiteY723" fmla="*/ 1911033 h 6858000"/>
              <a:gd name="connsiteX724" fmla="*/ 16405 w 7467600"/>
              <a:gd name="connsiteY724" fmla="*/ 1803412 h 6858000"/>
              <a:gd name="connsiteX725" fmla="*/ 0 w 7467600"/>
              <a:gd name="connsiteY725" fmla="*/ 1784777 h 6858000"/>
              <a:gd name="connsiteX726" fmla="*/ 0 w 7467600"/>
              <a:gd name="connsiteY726" fmla="*/ 1740082 h 6858000"/>
              <a:gd name="connsiteX727" fmla="*/ 39394 w 7467600"/>
              <a:gd name="connsiteY727" fmla="*/ 1784856 h 6858000"/>
              <a:gd name="connsiteX728" fmla="*/ 135813 w 7467600"/>
              <a:gd name="connsiteY728" fmla="*/ 1888838 h 6858000"/>
              <a:gd name="connsiteX729" fmla="*/ 242575 w 7467600"/>
              <a:gd name="connsiteY729" fmla="*/ 1958841 h 6858000"/>
              <a:gd name="connsiteX730" fmla="*/ 82197 w 7467600"/>
              <a:gd name="connsiteY730" fmla="*/ 1754826 h 6858000"/>
              <a:gd name="connsiteX731" fmla="*/ 0 w 7467600"/>
              <a:gd name="connsiteY731" fmla="*/ 1679650 h 6858000"/>
              <a:gd name="connsiteX732" fmla="*/ 0 w 7467600"/>
              <a:gd name="connsiteY732" fmla="*/ 1602463 h 6858000"/>
              <a:gd name="connsiteX733" fmla="*/ 84689 w 7467600"/>
              <a:gd name="connsiteY733" fmla="*/ 1677442 h 6858000"/>
              <a:gd name="connsiteX734" fmla="*/ 298437 w 7467600"/>
              <a:gd name="connsiteY734" fmla="*/ 1968019 h 6858000"/>
              <a:gd name="connsiteX735" fmla="*/ 227269 w 7467600"/>
              <a:gd name="connsiteY735" fmla="*/ 1114064 h 6858000"/>
              <a:gd name="connsiteX736" fmla="*/ 248003 w 7467600"/>
              <a:gd name="connsiteY736" fmla="*/ 1089613 h 6858000"/>
              <a:gd name="connsiteX737" fmla="*/ 427020 w 7467600"/>
              <a:gd name="connsiteY737" fmla="*/ 1619803 h 6858000"/>
              <a:gd name="connsiteX738" fmla="*/ 340345 w 7467600"/>
              <a:gd name="connsiteY738" fmla="*/ 2027739 h 6858000"/>
              <a:gd name="connsiteX739" fmla="*/ 360865 w 7467600"/>
              <a:gd name="connsiteY739" fmla="*/ 2044827 h 6858000"/>
              <a:gd name="connsiteX740" fmla="*/ 560414 w 7467600"/>
              <a:gd name="connsiteY740" fmla="*/ 2421457 h 6858000"/>
              <a:gd name="connsiteX741" fmla="*/ 1359703 w 7467600"/>
              <a:gd name="connsiteY741" fmla="*/ 2578554 h 6858000"/>
              <a:gd name="connsiteX742" fmla="*/ 1359422 w 7467600"/>
              <a:gd name="connsiteY742" fmla="*/ 2577994 h 6858000"/>
              <a:gd name="connsiteX743" fmla="*/ 828701 w 7467600"/>
              <a:gd name="connsiteY743" fmla="*/ 1839520 h 6858000"/>
              <a:gd name="connsiteX744" fmla="*/ 494427 w 7467600"/>
              <a:gd name="connsiteY744" fmla="*/ 1092333 h 6858000"/>
              <a:gd name="connsiteX745" fmla="*/ 506322 w 7467600"/>
              <a:gd name="connsiteY745" fmla="*/ 1020997 h 6858000"/>
              <a:gd name="connsiteX746" fmla="*/ 4570198 w 7467600"/>
              <a:gd name="connsiteY746" fmla="*/ 978081 h 6858000"/>
              <a:gd name="connsiteX747" fmla="*/ 4523691 w 7467600"/>
              <a:gd name="connsiteY747" fmla="*/ 1127776 h 6858000"/>
              <a:gd name="connsiteX748" fmla="*/ 4509875 w 7467600"/>
              <a:gd name="connsiteY748" fmla="*/ 1167552 h 6858000"/>
              <a:gd name="connsiteX749" fmla="*/ 4478168 w 7467600"/>
              <a:gd name="connsiteY749" fmla="*/ 1260735 h 6858000"/>
              <a:gd name="connsiteX750" fmla="*/ 4409309 w 7467600"/>
              <a:gd name="connsiteY750" fmla="*/ 1666996 h 6858000"/>
              <a:gd name="connsiteX751" fmla="*/ 4370031 w 7467600"/>
              <a:gd name="connsiteY751" fmla="*/ 1955666 h 6858000"/>
              <a:gd name="connsiteX752" fmla="*/ 4570198 w 7467600"/>
              <a:gd name="connsiteY752" fmla="*/ 978081 h 6858000"/>
              <a:gd name="connsiteX753" fmla="*/ 4557898 w 7467600"/>
              <a:gd name="connsiteY753" fmla="*/ 900011 h 6858000"/>
              <a:gd name="connsiteX754" fmla="*/ 4344840 w 7467600"/>
              <a:gd name="connsiteY754" fmla="*/ 1922038 h 6858000"/>
              <a:gd name="connsiteX755" fmla="*/ 4378710 w 7467600"/>
              <a:gd name="connsiteY755" fmla="*/ 1665516 h 6858000"/>
              <a:gd name="connsiteX756" fmla="*/ 4448798 w 7467600"/>
              <a:gd name="connsiteY756" fmla="*/ 1253024 h 6858000"/>
              <a:gd name="connsiteX757" fmla="*/ 4480315 w 7467600"/>
              <a:gd name="connsiteY757" fmla="*/ 1158454 h 6858000"/>
              <a:gd name="connsiteX758" fmla="*/ 4494133 w 7467600"/>
              <a:gd name="connsiteY758" fmla="*/ 1118676 h 6858000"/>
              <a:gd name="connsiteX759" fmla="*/ 4557898 w 7467600"/>
              <a:gd name="connsiteY759" fmla="*/ 900011 h 6858000"/>
              <a:gd name="connsiteX760" fmla="*/ 5870151 w 7467600"/>
              <a:gd name="connsiteY760" fmla="*/ 898890 h 6858000"/>
              <a:gd name="connsiteX761" fmla="*/ 5861335 w 7467600"/>
              <a:gd name="connsiteY761" fmla="*/ 899177 h 6858000"/>
              <a:gd name="connsiteX762" fmla="*/ 5843702 w 7467600"/>
              <a:gd name="connsiteY762" fmla="*/ 899748 h 6858000"/>
              <a:gd name="connsiteX763" fmla="*/ 5651107 w 7467600"/>
              <a:gd name="connsiteY763" fmla="*/ 920306 h 6858000"/>
              <a:gd name="connsiteX764" fmla="*/ 5459407 w 7467600"/>
              <a:gd name="connsiteY764" fmla="*/ 940975 h 6858000"/>
              <a:gd name="connsiteX765" fmla="*/ 5374846 w 7467600"/>
              <a:gd name="connsiteY765" fmla="*/ 941988 h 6858000"/>
              <a:gd name="connsiteX766" fmla="*/ 5256105 w 7467600"/>
              <a:gd name="connsiteY766" fmla="*/ 945632 h 6858000"/>
              <a:gd name="connsiteX767" fmla="*/ 5107071 w 7467600"/>
              <a:gd name="connsiteY767" fmla="*/ 969720 h 6858000"/>
              <a:gd name="connsiteX768" fmla="*/ 4998681 w 7467600"/>
              <a:gd name="connsiteY768" fmla="*/ 988771 h 6858000"/>
              <a:gd name="connsiteX769" fmla="*/ 5870151 w 7467600"/>
              <a:gd name="connsiteY769" fmla="*/ 898890 h 6858000"/>
              <a:gd name="connsiteX770" fmla="*/ 5504425 w 7467600"/>
              <a:gd name="connsiteY770" fmla="*/ 848067 h 6858000"/>
              <a:gd name="connsiteX771" fmla="*/ 4968849 w 7467600"/>
              <a:gd name="connsiteY771" fmla="*/ 962318 h 6858000"/>
              <a:gd name="connsiteX772" fmla="*/ 5104039 w 7467600"/>
              <a:gd name="connsiteY772" fmla="*/ 940634 h 6858000"/>
              <a:gd name="connsiteX773" fmla="*/ 5256311 w 7467600"/>
              <a:gd name="connsiteY773" fmla="*/ 916490 h 6858000"/>
              <a:gd name="connsiteX774" fmla="*/ 5377381 w 7467600"/>
              <a:gd name="connsiteY774" fmla="*/ 912671 h 6858000"/>
              <a:gd name="connsiteX775" fmla="*/ 5460148 w 7467600"/>
              <a:gd name="connsiteY775" fmla="*/ 911442 h 6858000"/>
              <a:gd name="connsiteX776" fmla="*/ 5648971 w 7467600"/>
              <a:gd name="connsiteY776" fmla="*/ 891331 h 6858000"/>
              <a:gd name="connsiteX777" fmla="*/ 5844807 w 7467600"/>
              <a:gd name="connsiteY777" fmla="*/ 870718 h 6858000"/>
              <a:gd name="connsiteX778" fmla="*/ 5862975 w 7467600"/>
              <a:gd name="connsiteY778" fmla="*/ 869756 h 6858000"/>
              <a:gd name="connsiteX779" fmla="*/ 5920887 w 7467600"/>
              <a:gd name="connsiteY779" fmla="*/ 865929 h 6858000"/>
              <a:gd name="connsiteX780" fmla="*/ 5504425 w 7467600"/>
              <a:gd name="connsiteY780" fmla="*/ 848067 h 6858000"/>
              <a:gd name="connsiteX781" fmla="*/ 3607114 w 7467600"/>
              <a:gd name="connsiteY781" fmla="*/ 467441 h 6858000"/>
              <a:gd name="connsiteX782" fmla="*/ 3296242 w 7467600"/>
              <a:gd name="connsiteY782" fmla="*/ 807991 h 6858000"/>
              <a:gd name="connsiteX783" fmla="*/ 3174674 w 7467600"/>
              <a:gd name="connsiteY783" fmla="*/ 919759 h 6858000"/>
              <a:gd name="connsiteX784" fmla="*/ 3042978 w 7467600"/>
              <a:gd name="connsiteY784" fmla="*/ 1054894 h 6858000"/>
              <a:gd name="connsiteX785" fmla="*/ 2968914 w 7467600"/>
              <a:gd name="connsiteY785" fmla="*/ 1133756 h 6858000"/>
              <a:gd name="connsiteX786" fmla="*/ 3103823 w 7467600"/>
              <a:gd name="connsiteY786" fmla="*/ 1026814 h 6858000"/>
              <a:gd name="connsiteX787" fmla="*/ 3607114 w 7467600"/>
              <a:gd name="connsiteY787" fmla="*/ 467441 h 6858000"/>
              <a:gd name="connsiteX788" fmla="*/ 3744487 w 7467600"/>
              <a:gd name="connsiteY788" fmla="*/ 383136 h 6858000"/>
              <a:gd name="connsiteX789" fmla="*/ 3970213 w 7467600"/>
              <a:gd name="connsiteY789" fmla="*/ 995559 h 6858000"/>
              <a:gd name="connsiteX790" fmla="*/ 3744487 w 7467600"/>
              <a:gd name="connsiteY790" fmla="*/ 383136 h 6858000"/>
              <a:gd name="connsiteX791" fmla="*/ 3624562 w 7467600"/>
              <a:gd name="connsiteY791" fmla="*/ 367041 h 6858000"/>
              <a:gd name="connsiteX792" fmla="*/ 3489712 w 7467600"/>
              <a:gd name="connsiteY792" fmla="*/ 485386 h 6858000"/>
              <a:gd name="connsiteX793" fmla="*/ 3182994 w 7467600"/>
              <a:gd name="connsiteY793" fmla="*/ 828265 h 6858000"/>
              <a:gd name="connsiteX794" fmla="*/ 2892114 w 7467600"/>
              <a:gd name="connsiteY794" fmla="*/ 1172635 h 6858000"/>
              <a:gd name="connsiteX795" fmla="*/ 3021459 w 7467600"/>
              <a:gd name="connsiteY795" fmla="*/ 1035385 h 6858000"/>
              <a:gd name="connsiteX796" fmla="*/ 3153873 w 7467600"/>
              <a:gd name="connsiteY796" fmla="*/ 898971 h 6858000"/>
              <a:gd name="connsiteX797" fmla="*/ 3276511 w 7467600"/>
              <a:gd name="connsiteY797" fmla="*/ 786423 h 6858000"/>
              <a:gd name="connsiteX798" fmla="*/ 3584154 w 7467600"/>
              <a:gd name="connsiteY798" fmla="*/ 448218 h 6858000"/>
              <a:gd name="connsiteX799" fmla="*/ 3624562 w 7467600"/>
              <a:gd name="connsiteY799" fmla="*/ 367041 h 6858000"/>
              <a:gd name="connsiteX800" fmla="*/ 3766672 w 7467600"/>
              <a:gd name="connsiteY800" fmla="*/ 359429 h 6858000"/>
              <a:gd name="connsiteX801" fmla="*/ 3996338 w 7467600"/>
              <a:gd name="connsiteY801" fmla="*/ 968237 h 6858000"/>
              <a:gd name="connsiteX802" fmla="*/ 3766672 w 7467600"/>
              <a:gd name="connsiteY802" fmla="*/ 359429 h 6858000"/>
              <a:gd name="connsiteX803" fmla="*/ 5805386 w 7467600"/>
              <a:gd name="connsiteY803" fmla="*/ 239240 h 6858000"/>
              <a:gd name="connsiteX804" fmla="*/ 5736947 w 7467600"/>
              <a:gd name="connsiteY804" fmla="*/ 261367 h 6858000"/>
              <a:gd name="connsiteX805" fmla="*/ 5427012 w 7467600"/>
              <a:gd name="connsiteY805" fmla="*/ 311272 h 6858000"/>
              <a:gd name="connsiteX806" fmla="*/ 5147818 w 7467600"/>
              <a:gd name="connsiteY806" fmla="*/ 322112 h 6858000"/>
              <a:gd name="connsiteX807" fmla="*/ 5060854 w 7467600"/>
              <a:gd name="connsiteY807" fmla="*/ 311882 h 6858000"/>
              <a:gd name="connsiteX808" fmla="*/ 4945989 w 7467600"/>
              <a:gd name="connsiteY808" fmla="*/ 300516 h 6858000"/>
              <a:gd name="connsiteX809" fmla="*/ 5410479 w 7467600"/>
              <a:gd name="connsiteY809" fmla="*/ 348434 h 6858000"/>
              <a:gd name="connsiteX810" fmla="*/ 5805386 w 7467600"/>
              <a:gd name="connsiteY810" fmla="*/ 239240 h 6858000"/>
              <a:gd name="connsiteX811" fmla="*/ 5905192 w 7467600"/>
              <a:gd name="connsiteY811" fmla="*/ 163079 h 6858000"/>
              <a:gd name="connsiteX812" fmla="*/ 5865655 w 7467600"/>
              <a:gd name="connsiteY812" fmla="*/ 171901 h 6858000"/>
              <a:gd name="connsiteX813" fmla="*/ 5259740 w 7467600"/>
              <a:gd name="connsiteY813" fmla="*/ 257013 h 6858000"/>
              <a:gd name="connsiteX814" fmla="*/ 5208466 w 7467600"/>
              <a:gd name="connsiteY814" fmla="*/ 257550 h 6858000"/>
              <a:gd name="connsiteX815" fmla="*/ 4980204 w 7467600"/>
              <a:gd name="connsiteY815" fmla="*/ 271903 h 6858000"/>
              <a:gd name="connsiteX816" fmla="*/ 5068068 w 7467600"/>
              <a:gd name="connsiteY816" fmla="*/ 282244 h 6858000"/>
              <a:gd name="connsiteX817" fmla="*/ 5153231 w 7467600"/>
              <a:gd name="connsiteY817" fmla="*/ 292240 h 6858000"/>
              <a:gd name="connsiteX818" fmla="*/ 5426491 w 7467600"/>
              <a:gd name="connsiteY818" fmla="*/ 281128 h 6858000"/>
              <a:gd name="connsiteX819" fmla="*/ 5731212 w 7467600"/>
              <a:gd name="connsiteY819" fmla="*/ 231951 h 6858000"/>
              <a:gd name="connsiteX820" fmla="*/ 5905192 w 7467600"/>
              <a:gd name="connsiteY820" fmla="*/ 163079 h 6858000"/>
              <a:gd name="connsiteX821" fmla="*/ 5944437 w 7467600"/>
              <a:gd name="connsiteY821" fmla="*/ 113829 h 6858000"/>
              <a:gd name="connsiteX822" fmla="*/ 5825032 w 7467600"/>
              <a:gd name="connsiteY822" fmla="*/ 146405 h 6858000"/>
              <a:gd name="connsiteX823" fmla="*/ 4955599 w 7467600"/>
              <a:gd name="connsiteY823" fmla="*/ 247008 h 6858000"/>
              <a:gd name="connsiteX824" fmla="*/ 5210104 w 7467600"/>
              <a:gd name="connsiteY824" fmla="*/ 228123 h 6858000"/>
              <a:gd name="connsiteX825" fmla="*/ 5261015 w 7467600"/>
              <a:gd name="connsiteY825" fmla="*/ 227087 h 6858000"/>
              <a:gd name="connsiteX826" fmla="*/ 5861181 w 7467600"/>
              <a:gd name="connsiteY826" fmla="*/ 143093 h 6858000"/>
              <a:gd name="connsiteX827" fmla="*/ 5961252 w 7467600"/>
              <a:gd name="connsiteY827" fmla="*/ 114820 h 6858000"/>
              <a:gd name="connsiteX828" fmla="*/ 5944437 w 7467600"/>
              <a:gd name="connsiteY828" fmla="*/ 113829 h 6858000"/>
              <a:gd name="connsiteX829" fmla="*/ 3882765 w 7467600"/>
              <a:gd name="connsiteY829" fmla="*/ 0 h 6858000"/>
              <a:gd name="connsiteX830" fmla="*/ 3995099 w 7467600"/>
              <a:gd name="connsiteY830" fmla="*/ 0 h 6858000"/>
              <a:gd name="connsiteX831" fmla="*/ 4163818 w 7467600"/>
              <a:gd name="connsiteY831" fmla="*/ 234104 h 6858000"/>
              <a:gd name="connsiteX832" fmla="*/ 4172099 w 7467600"/>
              <a:gd name="connsiteY832" fmla="*/ 234207 h 6858000"/>
              <a:gd name="connsiteX833" fmla="*/ 4784282 w 7467600"/>
              <a:gd name="connsiteY833" fmla="*/ 276561 h 6858000"/>
              <a:gd name="connsiteX834" fmla="*/ 4801687 w 7467600"/>
              <a:gd name="connsiteY834" fmla="*/ 267764 h 6858000"/>
              <a:gd name="connsiteX835" fmla="*/ 6082788 w 7467600"/>
              <a:gd name="connsiteY835" fmla="*/ 64119 h 6858000"/>
              <a:gd name="connsiteX836" fmla="*/ 6099442 w 7467600"/>
              <a:gd name="connsiteY836" fmla="*/ 82568 h 6858000"/>
              <a:gd name="connsiteX837" fmla="*/ 4804137 w 7467600"/>
              <a:gd name="connsiteY837" fmla="*/ 320931 h 6858000"/>
              <a:gd name="connsiteX838" fmla="*/ 4227047 w 7467600"/>
              <a:gd name="connsiteY838" fmla="*/ 313415 h 6858000"/>
              <a:gd name="connsiteX839" fmla="*/ 4346041 w 7467600"/>
              <a:gd name="connsiteY839" fmla="*/ 456086 h 6858000"/>
              <a:gd name="connsiteX840" fmla="*/ 4870967 w 7467600"/>
              <a:gd name="connsiteY840" fmla="*/ 963061 h 6858000"/>
              <a:gd name="connsiteX841" fmla="*/ 4889647 w 7467600"/>
              <a:gd name="connsiteY841" fmla="*/ 957147 h 6858000"/>
              <a:gd name="connsiteX842" fmla="*/ 5422504 w 7467600"/>
              <a:gd name="connsiteY842" fmla="*/ 805191 h 6858000"/>
              <a:gd name="connsiteX843" fmla="*/ 6087656 w 7467600"/>
              <a:gd name="connsiteY843" fmla="*/ 826703 h 6858000"/>
              <a:gd name="connsiteX844" fmla="*/ 6058717 w 7467600"/>
              <a:gd name="connsiteY844" fmla="*/ 865992 h 6858000"/>
              <a:gd name="connsiteX845" fmla="*/ 4974153 w 7467600"/>
              <a:gd name="connsiteY845" fmla="*/ 1045456 h 6858000"/>
              <a:gd name="connsiteX846" fmla="*/ 5627835 w 7467600"/>
              <a:gd name="connsiteY846" fmla="*/ 1472077 h 6858000"/>
              <a:gd name="connsiteX847" fmla="*/ 5629817 w 7467600"/>
              <a:gd name="connsiteY847" fmla="*/ 1471412 h 6858000"/>
              <a:gd name="connsiteX848" fmla="*/ 5634124 w 7467600"/>
              <a:gd name="connsiteY848" fmla="*/ 1470572 h 6858000"/>
              <a:gd name="connsiteX849" fmla="*/ 5755832 w 7467600"/>
              <a:gd name="connsiteY849" fmla="*/ 1383886 h 6858000"/>
              <a:gd name="connsiteX850" fmla="*/ 6014186 w 7467600"/>
              <a:gd name="connsiteY850" fmla="*/ 1279799 h 6858000"/>
              <a:gd name="connsiteX851" fmla="*/ 6901619 w 7467600"/>
              <a:gd name="connsiteY851" fmla="*/ 1047874 h 6858000"/>
              <a:gd name="connsiteX852" fmla="*/ 6931566 w 7467600"/>
              <a:gd name="connsiteY852" fmla="*/ 1062034 h 6858000"/>
              <a:gd name="connsiteX853" fmla="*/ 5790982 w 7467600"/>
              <a:gd name="connsiteY853" fmla="*/ 1561380 h 6858000"/>
              <a:gd name="connsiteX854" fmla="*/ 6188971 w 7467600"/>
              <a:gd name="connsiteY854" fmla="*/ 1755168 h 6858000"/>
              <a:gd name="connsiteX855" fmla="*/ 6202446 w 7467600"/>
              <a:gd name="connsiteY855" fmla="*/ 1752268 h 6858000"/>
              <a:gd name="connsiteX856" fmla="*/ 7179560 w 7467600"/>
              <a:gd name="connsiteY856" fmla="*/ 1467551 h 6858000"/>
              <a:gd name="connsiteX857" fmla="*/ 7158730 w 7467600"/>
              <a:gd name="connsiteY857" fmla="*/ 1507835 h 6858000"/>
              <a:gd name="connsiteX858" fmla="*/ 6326959 w 7467600"/>
              <a:gd name="connsiteY858" fmla="*/ 1817686 h 6858000"/>
              <a:gd name="connsiteX859" fmla="*/ 6537433 w 7467600"/>
              <a:gd name="connsiteY859" fmla="*/ 1907790 h 6858000"/>
              <a:gd name="connsiteX860" fmla="*/ 6550221 w 7467600"/>
              <a:gd name="connsiteY860" fmla="*/ 1910729 h 6858000"/>
              <a:gd name="connsiteX861" fmla="*/ 6964438 w 7467600"/>
              <a:gd name="connsiteY861" fmla="*/ 2209505 h 6858000"/>
              <a:gd name="connsiteX862" fmla="*/ 7367862 w 7467600"/>
              <a:gd name="connsiteY862" fmla="*/ 2806833 h 6858000"/>
              <a:gd name="connsiteX863" fmla="*/ 7364329 w 7467600"/>
              <a:gd name="connsiteY863" fmla="*/ 2826907 h 6858000"/>
              <a:gd name="connsiteX864" fmla="*/ 7290545 w 7467600"/>
              <a:gd name="connsiteY864" fmla="*/ 2850663 h 6858000"/>
              <a:gd name="connsiteX865" fmla="*/ 6472036 w 7467600"/>
              <a:gd name="connsiteY865" fmla="*/ 1959003 h 6858000"/>
              <a:gd name="connsiteX866" fmla="*/ 5792897 w 7467600"/>
              <a:gd name="connsiteY866" fmla="*/ 1647747 h 6858000"/>
              <a:gd name="connsiteX867" fmla="*/ 5842751 w 7467600"/>
              <a:gd name="connsiteY867" fmla="*/ 1816112 h 6858000"/>
              <a:gd name="connsiteX868" fmla="*/ 5847424 w 7467600"/>
              <a:gd name="connsiteY868" fmla="*/ 1815776 h 6858000"/>
              <a:gd name="connsiteX869" fmla="*/ 6399821 w 7467600"/>
              <a:gd name="connsiteY869" fmla="*/ 2344799 h 6858000"/>
              <a:gd name="connsiteX870" fmla="*/ 6323232 w 7467600"/>
              <a:gd name="connsiteY870" fmla="*/ 2389634 h 6858000"/>
              <a:gd name="connsiteX871" fmla="*/ 5942958 w 7467600"/>
              <a:gd name="connsiteY871" fmla="*/ 2077708 h 6858000"/>
              <a:gd name="connsiteX872" fmla="*/ 5921559 w 7467600"/>
              <a:gd name="connsiteY872" fmla="*/ 2378596 h 6858000"/>
              <a:gd name="connsiteX873" fmla="*/ 5817651 w 7467600"/>
              <a:gd name="connsiteY873" fmla="*/ 3023919 h 6858000"/>
              <a:gd name="connsiteX874" fmla="*/ 5729634 w 7467600"/>
              <a:gd name="connsiteY874" fmla="*/ 3051849 h 6858000"/>
              <a:gd name="connsiteX875" fmla="*/ 5611018 w 7467600"/>
              <a:gd name="connsiteY875" fmla="*/ 2316769 h 6858000"/>
              <a:gd name="connsiteX876" fmla="*/ 5687608 w 7467600"/>
              <a:gd name="connsiteY876" fmla="*/ 2039972 h 6858000"/>
              <a:gd name="connsiteX877" fmla="*/ 5657554 w 7467600"/>
              <a:gd name="connsiteY877" fmla="*/ 1576445 h 6858000"/>
              <a:gd name="connsiteX878" fmla="*/ 5150475 w 7467600"/>
              <a:gd name="connsiteY878" fmla="*/ 1274012 h 6858000"/>
              <a:gd name="connsiteX879" fmla="*/ 5349142 w 7467600"/>
              <a:gd name="connsiteY879" fmla="*/ 2204405 h 6858000"/>
              <a:gd name="connsiteX880" fmla="*/ 5262214 w 7467600"/>
              <a:gd name="connsiteY880" fmla="*/ 2233836 h 6858000"/>
              <a:gd name="connsiteX881" fmla="*/ 4981539 w 7467600"/>
              <a:gd name="connsiteY881" fmla="*/ 1542201 h 6858000"/>
              <a:gd name="connsiteX882" fmla="*/ 4958461 w 7467600"/>
              <a:gd name="connsiteY882" fmla="*/ 1136957 h 6858000"/>
              <a:gd name="connsiteX883" fmla="*/ 4655015 w 7467600"/>
              <a:gd name="connsiteY883" fmla="*/ 891426 h 6858000"/>
              <a:gd name="connsiteX884" fmla="*/ 4348002 w 7467600"/>
              <a:gd name="connsiteY884" fmla="*/ 2205895 h 6858000"/>
              <a:gd name="connsiteX885" fmla="*/ 4262250 w 7467600"/>
              <a:gd name="connsiteY885" fmla="*/ 2219972 h 6858000"/>
              <a:gd name="connsiteX886" fmla="*/ 4550611 w 7467600"/>
              <a:gd name="connsiteY886" fmla="*/ 817540 h 6858000"/>
              <a:gd name="connsiteX887" fmla="*/ 4564418 w 7467600"/>
              <a:gd name="connsiteY887" fmla="*/ 808293 h 6858000"/>
              <a:gd name="connsiteX888" fmla="*/ 4266388 w 7467600"/>
              <a:gd name="connsiteY888" fmla="*/ 500083 h 6858000"/>
              <a:gd name="connsiteX889" fmla="*/ 4032842 w 7467600"/>
              <a:gd name="connsiteY889" fmla="*/ 211809 h 6858000"/>
              <a:gd name="connsiteX890" fmla="*/ 3882765 w 7467600"/>
              <a:gd name="connsiteY890" fmla="*/ 0 h 6858000"/>
              <a:gd name="connsiteX891" fmla="*/ 3721337 w 7467600"/>
              <a:gd name="connsiteY891" fmla="*/ 0 h 6858000"/>
              <a:gd name="connsiteX892" fmla="*/ 3797544 w 7467600"/>
              <a:gd name="connsiteY892" fmla="*/ 0 h 6858000"/>
              <a:gd name="connsiteX893" fmla="*/ 3775734 w 7467600"/>
              <a:gd name="connsiteY893" fmla="*/ 95131 h 6858000"/>
              <a:gd name="connsiteX894" fmla="*/ 3724807 w 7467600"/>
              <a:gd name="connsiteY894" fmla="*/ 272257 h 6858000"/>
              <a:gd name="connsiteX895" fmla="*/ 3726844 w 7467600"/>
              <a:gd name="connsiteY895" fmla="*/ 282988 h 6858000"/>
              <a:gd name="connsiteX896" fmla="*/ 3742664 w 7467600"/>
              <a:gd name="connsiteY896" fmla="*/ 279918 h 6858000"/>
              <a:gd name="connsiteX897" fmla="*/ 4103910 w 7467600"/>
              <a:gd name="connsiteY897" fmla="*/ 1161917 h 6858000"/>
              <a:gd name="connsiteX898" fmla="*/ 4020269 w 7467600"/>
              <a:gd name="connsiteY898" fmla="*/ 1200406 h 6858000"/>
              <a:gd name="connsiteX899" fmla="*/ 3674882 w 7467600"/>
              <a:gd name="connsiteY899" fmla="*/ 488524 h 6858000"/>
              <a:gd name="connsiteX900" fmla="*/ 3132682 w 7467600"/>
              <a:gd name="connsiteY900" fmla="*/ 1072284 h 6858000"/>
              <a:gd name="connsiteX901" fmla="*/ 2716346 w 7467600"/>
              <a:gd name="connsiteY901" fmla="*/ 1276376 h 6858000"/>
              <a:gd name="connsiteX902" fmla="*/ 2716772 w 7467600"/>
              <a:gd name="connsiteY902" fmla="*/ 1255462 h 6858000"/>
              <a:gd name="connsiteX903" fmla="*/ 3471096 w 7467600"/>
              <a:gd name="connsiteY903" fmla="*/ 437072 h 6858000"/>
              <a:gd name="connsiteX904" fmla="*/ 3639057 w 7467600"/>
              <a:gd name="connsiteY904" fmla="*/ 286334 h 6858000"/>
              <a:gd name="connsiteX905" fmla="*/ 3640309 w 7467600"/>
              <a:gd name="connsiteY905" fmla="*/ 284664 h 6858000"/>
              <a:gd name="connsiteX906" fmla="*/ 3646022 w 7467600"/>
              <a:gd name="connsiteY906" fmla="*/ 276711 h 6858000"/>
              <a:gd name="connsiteX907" fmla="*/ 3707943 w 7467600"/>
              <a:gd name="connsiteY907" fmla="*/ 65958 h 6858000"/>
              <a:gd name="connsiteX908" fmla="*/ 3721337 w 7467600"/>
              <a:gd name="connsiteY908" fmla="*/ 0 h 6858000"/>
              <a:gd name="connsiteX909" fmla="*/ 2867960 w 7467600"/>
              <a:gd name="connsiteY909" fmla="*/ 0 h 6858000"/>
              <a:gd name="connsiteX910" fmla="*/ 2926351 w 7467600"/>
              <a:gd name="connsiteY910" fmla="*/ 0 h 6858000"/>
              <a:gd name="connsiteX911" fmla="*/ 2902823 w 7467600"/>
              <a:gd name="connsiteY911" fmla="*/ 262929 h 6858000"/>
              <a:gd name="connsiteX912" fmla="*/ 2940663 w 7467600"/>
              <a:gd name="connsiteY912" fmla="*/ 140884 h 6858000"/>
              <a:gd name="connsiteX913" fmla="*/ 2947039 w 7467600"/>
              <a:gd name="connsiteY913" fmla="*/ 122524 h 6858000"/>
              <a:gd name="connsiteX914" fmla="*/ 2984316 w 7467600"/>
              <a:gd name="connsiteY914" fmla="*/ 0 h 6858000"/>
              <a:gd name="connsiteX915" fmla="*/ 3016114 w 7467600"/>
              <a:gd name="connsiteY915" fmla="*/ 0 h 6858000"/>
              <a:gd name="connsiteX916" fmla="*/ 2979949 w 7467600"/>
              <a:gd name="connsiteY916" fmla="*/ 119274 h 6858000"/>
              <a:gd name="connsiteX917" fmla="*/ 3023879 w 7467600"/>
              <a:gd name="connsiteY917" fmla="*/ 0 h 6858000"/>
              <a:gd name="connsiteX918" fmla="*/ 3105400 w 7467600"/>
              <a:gd name="connsiteY918" fmla="*/ 0 h 6858000"/>
              <a:gd name="connsiteX919" fmla="*/ 3094669 w 7467600"/>
              <a:gd name="connsiteY919" fmla="*/ 30308 h 6858000"/>
              <a:gd name="connsiteX920" fmla="*/ 2901945 w 7467600"/>
              <a:gd name="connsiteY920" fmla="*/ 466538 h 6858000"/>
              <a:gd name="connsiteX921" fmla="*/ 2815209 w 7467600"/>
              <a:gd name="connsiteY921" fmla="*/ 497361 h 6858000"/>
              <a:gd name="connsiteX922" fmla="*/ 2844845 w 7467600"/>
              <a:gd name="connsiteY922" fmla="*/ 127638 h 6858000"/>
              <a:gd name="connsiteX923" fmla="*/ 2867960 w 7467600"/>
              <a:gd name="connsiteY923" fmla="*/ 0 h 6858000"/>
              <a:gd name="connsiteX924" fmla="*/ 1057230 w 7467600"/>
              <a:gd name="connsiteY924" fmla="*/ 0 h 6858000"/>
              <a:gd name="connsiteX925" fmla="*/ 1111003 w 7467600"/>
              <a:gd name="connsiteY925" fmla="*/ 0 h 6858000"/>
              <a:gd name="connsiteX926" fmla="*/ 1125553 w 7467600"/>
              <a:gd name="connsiteY926" fmla="*/ 52588 h 6858000"/>
              <a:gd name="connsiteX927" fmla="*/ 1304276 w 7467600"/>
              <a:gd name="connsiteY927" fmla="*/ 476275 h 6858000"/>
              <a:gd name="connsiteX928" fmla="*/ 1492066 w 7467600"/>
              <a:gd name="connsiteY928" fmla="*/ 886333 h 6858000"/>
              <a:gd name="connsiteX929" fmla="*/ 1423698 w 7467600"/>
              <a:gd name="connsiteY929" fmla="*/ 710817 h 6858000"/>
              <a:gd name="connsiteX930" fmla="*/ 1357609 w 7467600"/>
              <a:gd name="connsiteY930" fmla="*/ 532892 h 6858000"/>
              <a:gd name="connsiteX931" fmla="*/ 1309550 w 7467600"/>
              <a:gd name="connsiteY931" fmla="*/ 374031 h 6858000"/>
              <a:gd name="connsiteX932" fmla="*/ 1193673 w 7467600"/>
              <a:gd name="connsiteY932" fmla="*/ 49533 h 6858000"/>
              <a:gd name="connsiteX933" fmla="*/ 1164391 w 7467600"/>
              <a:gd name="connsiteY933" fmla="*/ 0 h 6858000"/>
              <a:gd name="connsiteX934" fmla="*/ 1200666 w 7467600"/>
              <a:gd name="connsiteY934" fmla="*/ 0 h 6858000"/>
              <a:gd name="connsiteX935" fmla="*/ 1223408 w 7467600"/>
              <a:gd name="connsiteY935" fmla="*/ 38996 h 6858000"/>
              <a:gd name="connsiteX936" fmla="*/ 1339635 w 7467600"/>
              <a:gd name="connsiteY936" fmla="*/ 365517 h 6858000"/>
              <a:gd name="connsiteX937" fmla="*/ 1387469 w 7467600"/>
              <a:gd name="connsiteY937" fmla="*/ 523079 h 6858000"/>
              <a:gd name="connsiteX938" fmla="*/ 1452685 w 7467600"/>
              <a:gd name="connsiteY938" fmla="*/ 699806 h 6858000"/>
              <a:gd name="connsiteX939" fmla="*/ 1492092 w 7467600"/>
              <a:gd name="connsiteY939" fmla="*/ 800424 h 6858000"/>
              <a:gd name="connsiteX940" fmla="*/ 1455302 w 7467600"/>
              <a:gd name="connsiteY940" fmla="*/ 632913 h 6858000"/>
              <a:gd name="connsiteX941" fmla="*/ 1222336 w 7467600"/>
              <a:gd name="connsiteY941" fmla="*/ 9480 h 6858000"/>
              <a:gd name="connsiteX942" fmla="*/ 1214634 w 7467600"/>
              <a:gd name="connsiteY942" fmla="*/ 0 h 6858000"/>
              <a:gd name="connsiteX943" fmla="*/ 1289827 w 7467600"/>
              <a:gd name="connsiteY943" fmla="*/ 0 h 6858000"/>
              <a:gd name="connsiteX944" fmla="*/ 1321076 w 7467600"/>
              <a:gd name="connsiteY944" fmla="*/ 59722 h 6858000"/>
              <a:gd name="connsiteX945" fmla="*/ 1512579 w 7467600"/>
              <a:gd name="connsiteY945" fmla="*/ 626441 h 6858000"/>
              <a:gd name="connsiteX946" fmla="*/ 1506076 w 7467600"/>
              <a:gd name="connsiteY946" fmla="*/ 1089289 h 6858000"/>
              <a:gd name="connsiteX947" fmla="*/ 1486346 w 7467600"/>
              <a:gd name="connsiteY947" fmla="*/ 1079919 h 6858000"/>
              <a:gd name="connsiteX948" fmla="*/ 1070511 w 7467600"/>
              <a:gd name="connsiteY948" fmla="*/ 48609 h 6858000"/>
              <a:gd name="connsiteX949" fmla="*/ 1057230 w 7467600"/>
              <a:gd name="connsiteY949" fmla="*/ 0 h 6858000"/>
              <a:gd name="connsiteX950" fmla="*/ 43151 w 7467600"/>
              <a:gd name="connsiteY950" fmla="*/ 0 h 6858000"/>
              <a:gd name="connsiteX951" fmla="*/ 95283 w 7467600"/>
              <a:gd name="connsiteY951" fmla="*/ 0 h 6858000"/>
              <a:gd name="connsiteX952" fmla="*/ 300708 w 7467600"/>
              <a:gd name="connsiteY952" fmla="*/ 154571 h 6858000"/>
              <a:gd name="connsiteX953" fmla="*/ 530414 w 7467600"/>
              <a:gd name="connsiteY953" fmla="*/ 354673 h 6858000"/>
              <a:gd name="connsiteX954" fmla="*/ 333785 w 7467600"/>
              <a:gd name="connsiteY954" fmla="*/ 161564 h 6858000"/>
              <a:gd name="connsiteX955" fmla="*/ 147005 w 7467600"/>
              <a:gd name="connsiteY955" fmla="*/ 0 h 6858000"/>
              <a:gd name="connsiteX956" fmla="*/ 272509 w 7467600"/>
              <a:gd name="connsiteY956" fmla="*/ 0 h 6858000"/>
              <a:gd name="connsiteX957" fmla="*/ 326276 w 7467600"/>
              <a:gd name="connsiteY957" fmla="*/ 45847 h 6858000"/>
              <a:gd name="connsiteX958" fmla="*/ 823759 w 7467600"/>
              <a:gd name="connsiteY958" fmla="*/ 574145 h 6858000"/>
              <a:gd name="connsiteX959" fmla="*/ 811254 w 7467600"/>
              <a:gd name="connsiteY959" fmla="*/ 665546 h 6858000"/>
              <a:gd name="connsiteX960" fmla="*/ 154042 w 7467600"/>
              <a:gd name="connsiteY960" fmla="*/ 261522 h 6858000"/>
              <a:gd name="connsiteX961" fmla="*/ 13550 w 7467600"/>
              <a:gd name="connsiteY961" fmla="*/ 158423 h 6858000"/>
              <a:gd name="connsiteX962" fmla="*/ 0 w 7467600"/>
              <a:gd name="connsiteY962" fmla="*/ 146618 h 6858000"/>
              <a:gd name="connsiteX963" fmla="*/ 0 w 7467600"/>
              <a:gd name="connsiteY963" fmla="*/ 59161 h 6858000"/>
              <a:gd name="connsiteX964" fmla="*/ 45427 w 7467600"/>
              <a:gd name="connsiteY964" fmla="*/ 101078 h 6858000"/>
              <a:gd name="connsiteX965" fmla="*/ 630103 w 7467600"/>
              <a:gd name="connsiteY965" fmla="*/ 485885 h 6858000"/>
              <a:gd name="connsiteX966" fmla="*/ 532040 w 7467600"/>
              <a:gd name="connsiteY966" fmla="*/ 399359 h 6858000"/>
              <a:gd name="connsiteX967" fmla="*/ 517618 w 7467600"/>
              <a:gd name="connsiteY967" fmla="*/ 385726 h 6858000"/>
              <a:gd name="connsiteX968" fmla="*/ 285074 w 7467600"/>
              <a:gd name="connsiteY968" fmla="*/ 182755 h 6858000"/>
              <a:gd name="connsiteX969" fmla="*/ 43151 w 7467600"/>
              <a:gd name="connsiteY96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356878 w 7467600"/>
              <a:gd name="connsiteY80" fmla="*/ 5981332 h 6858000"/>
              <a:gd name="connsiteX81" fmla="*/ 7467600 w 7467600"/>
              <a:gd name="connsiteY81" fmla="*/ 6117703 h 6858000"/>
              <a:gd name="connsiteX82" fmla="*/ 7467600 w 7467600"/>
              <a:gd name="connsiteY82" fmla="*/ 6163634 h 6858000"/>
              <a:gd name="connsiteX83" fmla="*/ 7403637 w 7467600"/>
              <a:gd name="connsiteY83" fmla="*/ 6083957 h 6858000"/>
              <a:gd name="connsiteX84" fmla="*/ 7254615 w 7467600"/>
              <a:gd name="connsiteY84" fmla="*/ 5911918 h 6858000"/>
              <a:gd name="connsiteX85" fmla="*/ 7312589 w 7467600"/>
              <a:gd name="connsiteY85" fmla="*/ 5982309 h 6858000"/>
              <a:gd name="connsiteX86" fmla="*/ 7448321 w 7467600"/>
              <a:gd name="connsiteY86" fmla="*/ 6190991 h 6858000"/>
              <a:gd name="connsiteX87" fmla="*/ 7467600 w 7467600"/>
              <a:gd name="connsiteY87" fmla="*/ 6221686 h 6858000"/>
              <a:gd name="connsiteX88" fmla="*/ 7467600 w 7467600"/>
              <a:gd name="connsiteY88" fmla="*/ 6334256 h 6858000"/>
              <a:gd name="connsiteX89" fmla="*/ 7454976 w 7467600"/>
              <a:gd name="connsiteY89" fmla="*/ 6318297 h 6858000"/>
              <a:gd name="connsiteX90" fmla="*/ 1456157 w 7467600"/>
              <a:gd name="connsiteY90" fmla="*/ 5371404 h 6858000"/>
              <a:gd name="connsiteX91" fmla="*/ 1244432 w 7467600"/>
              <a:gd name="connsiteY91" fmla="*/ 5385601 h 6858000"/>
              <a:gd name="connsiteX92" fmla="*/ 973990 w 7467600"/>
              <a:gd name="connsiteY92" fmla="*/ 5424940 h 6858000"/>
              <a:gd name="connsiteX93" fmla="*/ 1103809 w 7467600"/>
              <a:gd name="connsiteY93" fmla="*/ 5433720 h 6858000"/>
              <a:gd name="connsiteX94" fmla="*/ 1123454 w 7467600"/>
              <a:gd name="connsiteY94" fmla="*/ 5435727 h 6858000"/>
              <a:gd name="connsiteX95" fmla="*/ 1737017 w 7467600"/>
              <a:gd name="connsiteY95" fmla="*/ 5452183 h 6858000"/>
              <a:gd name="connsiteX96" fmla="*/ 1824397 w 7467600"/>
              <a:gd name="connsiteY96" fmla="*/ 5447757 h 6858000"/>
              <a:gd name="connsiteX97" fmla="*/ 2070059 w 7467600"/>
              <a:gd name="connsiteY97" fmla="*/ 5441660 h 6858000"/>
              <a:gd name="connsiteX98" fmla="*/ 1456157 w 7467600"/>
              <a:gd name="connsiteY98" fmla="*/ 5371404 h 6858000"/>
              <a:gd name="connsiteX99" fmla="*/ 4988186 w 7467600"/>
              <a:gd name="connsiteY99" fmla="*/ 5216467 h 6858000"/>
              <a:gd name="connsiteX100" fmla="*/ 4777334 w 7467600"/>
              <a:gd name="connsiteY100" fmla="*/ 5406072 h 6858000"/>
              <a:gd name="connsiteX101" fmla="*/ 4718341 w 7467600"/>
              <a:gd name="connsiteY101" fmla="*/ 5468043 h 6858000"/>
              <a:gd name="connsiteX102" fmla="*/ 4604655 w 7467600"/>
              <a:gd name="connsiteY102" fmla="*/ 5583434 h 6858000"/>
              <a:gd name="connsiteX103" fmla="*/ 4565074 w 7467600"/>
              <a:gd name="connsiteY103" fmla="*/ 5618550 h 6858000"/>
              <a:gd name="connsiteX104" fmla="*/ 4988186 w 7467600"/>
              <a:gd name="connsiteY104" fmla="*/ 5216467 h 6858000"/>
              <a:gd name="connsiteX105" fmla="*/ 4978032 w 7467600"/>
              <a:gd name="connsiteY105" fmla="*/ 5183809 h 6858000"/>
              <a:gd name="connsiteX106" fmla="*/ 4463413 w 7467600"/>
              <a:gd name="connsiteY106" fmla="*/ 5615162 h 6858000"/>
              <a:gd name="connsiteX107" fmla="*/ 4358134 w 7467600"/>
              <a:gd name="connsiteY107" fmla="*/ 5742791 h 6858000"/>
              <a:gd name="connsiteX108" fmla="*/ 4376219 w 7467600"/>
              <a:gd name="connsiteY108" fmla="*/ 5729027 h 6858000"/>
              <a:gd name="connsiteX109" fmla="*/ 4582340 w 7467600"/>
              <a:gd name="connsiteY109" fmla="*/ 5561037 h 6858000"/>
              <a:gd name="connsiteX110" fmla="*/ 4694684 w 7467600"/>
              <a:gd name="connsiteY110" fmla="*/ 5447098 h 6858000"/>
              <a:gd name="connsiteX111" fmla="*/ 4754123 w 7467600"/>
              <a:gd name="connsiteY111" fmla="*/ 5384643 h 6858000"/>
              <a:gd name="connsiteX112" fmla="*/ 4978032 w 7467600"/>
              <a:gd name="connsiteY112" fmla="*/ 5183809 h 6858000"/>
              <a:gd name="connsiteX113" fmla="*/ 1903353 w 7467600"/>
              <a:gd name="connsiteY113" fmla="*/ 5044827 h 6858000"/>
              <a:gd name="connsiteX114" fmla="*/ 1936931 w 7467600"/>
              <a:gd name="connsiteY114" fmla="*/ 5093954 h 6858000"/>
              <a:gd name="connsiteX115" fmla="*/ 2195868 w 7467600"/>
              <a:gd name="connsiteY115" fmla="*/ 5396574 h 6858000"/>
              <a:gd name="connsiteX116" fmla="*/ 2088852 w 7467600"/>
              <a:gd name="connsiteY116" fmla="*/ 5166123 h 6858000"/>
              <a:gd name="connsiteX117" fmla="*/ 1958241 w 7467600"/>
              <a:gd name="connsiteY117" fmla="*/ 5067955 h 6858000"/>
              <a:gd name="connsiteX118" fmla="*/ 1903353 w 7467600"/>
              <a:gd name="connsiteY118" fmla="*/ 5044827 h 6858000"/>
              <a:gd name="connsiteX119" fmla="*/ 1979378 w 7467600"/>
              <a:gd name="connsiteY119" fmla="*/ 4769504 h 6858000"/>
              <a:gd name="connsiteX120" fmla="*/ 2882120 w 7467600"/>
              <a:gd name="connsiteY120" fmla="*/ 5064547 h 6858000"/>
              <a:gd name="connsiteX121" fmla="*/ 2793103 w 7467600"/>
              <a:gd name="connsiteY121" fmla="*/ 5039699 h 6858000"/>
              <a:gd name="connsiteX122" fmla="*/ 2770041 w 7467600"/>
              <a:gd name="connsiteY122" fmla="*/ 5033634 h 6858000"/>
              <a:gd name="connsiteX123" fmla="*/ 1979378 w 7467600"/>
              <a:gd name="connsiteY123" fmla="*/ 4769504 h 6858000"/>
              <a:gd name="connsiteX124" fmla="*/ 1927410 w 7467600"/>
              <a:gd name="connsiteY124" fmla="*/ 4716164 h 6858000"/>
              <a:gd name="connsiteX125" fmla="*/ 1959587 w 7467600"/>
              <a:gd name="connsiteY125" fmla="*/ 4728849 h 6858000"/>
              <a:gd name="connsiteX126" fmla="*/ 2777707 w 7467600"/>
              <a:gd name="connsiteY126" fmla="*/ 5003991 h 6858000"/>
              <a:gd name="connsiteX127" fmla="*/ 2800768 w 7467600"/>
              <a:gd name="connsiteY127" fmla="*/ 5010056 h 6858000"/>
              <a:gd name="connsiteX128" fmla="*/ 2879408 w 7467600"/>
              <a:gd name="connsiteY128" fmla="*/ 5031590 h 6858000"/>
              <a:gd name="connsiteX129" fmla="*/ 2862295 w 7467600"/>
              <a:gd name="connsiteY129" fmla="*/ 5022958 h 6858000"/>
              <a:gd name="connsiteX130" fmla="*/ 2813343 w 7467600"/>
              <a:gd name="connsiteY130" fmla="*/ 4998369 h 6858000"/>
              <a:gd name="connsiteX131" fmla="*/ 2646245 w 7467600"/>
              <a:gd name="connsiteY131" fmla="*/ 4930999 h 6858000"/>
              <a:gd name="connsiteX132" fmla="*/ 1999243 w 7467600"/>
              <a:gd name="connsiteY132" fmla="*/ 4730524 h 6858000"/>
              <a:gd name="connsiteX133" fmla="*/ 1979527 w 7467600"/>
              <a:gd name="connsiteY133" fmla="*/ 4726651 h 6858000"/>
              <a:gd name="connsiteX134" fmla="*/ 1927410 w 7467600"/>
              <a:gd name="connsiteY134" fmla="*/ 4716164 h 6858000"/>
              <a:gd name="connsiteX135" fmla="*/ 1997014 w 7467600"/>
              <a:gd name="connsiteY135" fmla="*/ 4698007 h 6858000"/>
              <a:gd name="connsiteX136" fmla="*/ 2005458 w 7467600"/>
              <a:gd name="connsiteY136" fmla="*/ 4699540 h 6858000"/>
              <a:gd name="connsiteX137" fmla="*/ 2657186 w 7467600"/>
              <a:gd name="connsiteY137" fmla="*/ 4901687 h 6858000"/>
              <a:gd name="connsiteX138" fmla="*/ 2826662 w 7467600"/>
              <a:gd name="connsiteY138" fmla="*/ 4970362 h 6858000"/>
              <a:gd name="connsiteX139" fmla="*/ 2876100 w 7467600"/>
              <a:gd name="connsiteY139" fmla="*/ 4995397 h 6858000"/>
              <a:gd name="connsiteX140" fmla="*/ 3042600 w 7467600"/>
              <a:gd name="connsiteY140" fmla="*/ 5059532 h 6858000"/>
              <a:gd name="connsiteX141" fmla="*/ 1997014 w 7467600"/>
              <a:gd name="connsiteY141" fmla="*/ 4698007 h 6858000"/>
              <a:gd name="connsiteX142" fmla="*/ 2305292 w 7467600"/>
              <a:gd name="connsiteY142" fmla="*/ 4219492 h 6858000"/>
              <a:gd name="connsiteX143" fmla="*/ 3360922 w 7467600"/>
              <a:gd name="connsiteY143" fmla="*/ 4529373 h 6858000"/>
              <a:gd name="connsiteX144" fmla="*/ 3492420 w 7467600"/>
              <a:gd name="connsiteY144" fmla="*/ 4510145 h 6858000"/>
              <a:gd name="connsiteX145" fmla="*/ 3364086 w 7467600"/>
              <a:gd name="connsiteY145" fmla="*/ 4480340 h 6858000"/>
              <a:gd name="connsiteX146" fmla="*/ 3225818 w 7467600"/>
              <a:gd name="connsiteY146" fmla="*/ 4411822 h 6858000"/>
              <a:gd name="connsiteX147" fmla="*/ 3129696 w 7467600"/>
              <a:gd name="connsiteY147" fmla="*/ 4360704 h 6858000"/>
              <a:gd name="connsiteX148" fmla="*/ 2814545 w 7467600"/>
              <a:gd name="connsiteY148" fmla="*/ 4282955 h 6858000"/>
              <a:gd name="connsiteX149" fmla="*/ 2305292 w 7467600"/>
              <a:gd name="connsiteY149" fmla="*/ 4219492 h 6858000"/>
              <a:gd name="connsiteX150" fmla="*/ 2626982 w 7467600"/>
              <a:gd name="connsiteY150" fmla="*/ 4206450 h 6858000"/>
              <a:gd name="connsiteX151" fmla="*/ 2490617 w 7467600"/>
              <a:gd name="connsiteY151" fmla="*/ 4206951 h 6858000"/>
              <a:gd name="connsiteX152" fmla="*/ 2819869 w 7467600"/>
              <a:gd name="connsiteY152" fmla="*/ 4252936 h 6858000"/>
              <a:gd name="connsiteX153" fmla="*/ 3143018 w 7467600"/>
              <a:gd name="connsiteY153" fmla="*/ 4332698 h 6858000"/>
              <a:gd name="connsiteX154" fmla="*/ 3241520 w 7467600"/>
              <a:gd name="connsiteY154" fmla="*/ 4385112 h 6858000"/>
              <a:gd name="connsiteX155" fmla="*/ 3374575 w 7467600"/>
              <a:gd name="connsiteY155" fmla="*/ 4451517 h 6858000"/>
              <a:gd name="connsiteX156" fmla="*/ 3505221 w 7467600"/>
              <a:gd name="connsiteY156" fmla="*/ 4480757 h 6858000"/>
              <a:gd name="connsiteX157" fmla="*/ 2626982 w 7467600"/>
              <a:gd name="connsiteY157" fmla="*/ 4206450 h 6858000"/>
              <a:gd name="connsiteX158" fmla="*/ 1310106 w 7467600"/>
              <a:gd name="connsiteY158" fmla="*/ 3943217 h 6858000"/>
              <a:gd name="connsiteX159" fmla="*/ 854994 w 7467600"/>
              <a:gd name="connsiteY159" fmla="*/ 4399136 h 6858000"/>
              <a:gd name="connsiteX160" fmla="*/ 742462 w 7467600"/>
              <a:gd name="connsiteY160" fmla="*/ 4594648 h 6858000"/>
              <a:gd name="connsiteX161" fmla="*/ 820602 w 7467600"/>
              <a:gd name="connsiteY161" fmla="*/ 4485915 h 6858000"/>
              <a:gd name="connsiteX162" fmla="*/ 878295 w 7467600"/>
              <a:gd name="connsiteY162" fmla="*/ 4403594 h 6858000"/>
              <a:gd name="connsiteX163" fmla="*/ 1240607 w 7467600"/>
              <a:gd name="connsiteY163" fmla="*/ 4010401 h 6858000"/>
              <a:gd name="connsiteX164" fmla="*/ 1310106 w 7467600"/>
              <a:gd name="connsiteY164" fmla="*/ 3943217 h 6858000"/>
              <a:gd name="connsiteX165" fmla="*/ 1423113 w 7467600"/>
              <a:gd name="connsiteY165" fmla="*/ 3874565 h 6858000"/>
              <a:gd name="connsiteX166" fmla="*/ 1260565 w 7467600"/>
              <a:gd name="connsiteY166" fmla="*/ 4031982 h 6858000"/>
              <a:gd name="connsiteX167" fmla="*/ 901900 w 7467600"/>
              <a:gd name="connsiteY167" fmla="*/ 4421236 h 6858000"/>
              <a:gd name="connsiteX168" fmla="*/ 845044 w 7467600"/>
              <a:gd name="connsiteY168" fmla="*/ 4502436 h 6858000"/>
              <a:gd name="connsiteX169" fmla="*/ 685926 w 7467600"/>
              <a:gd name="connsiteY169" fmla="*/ 4703069 h 6858000"/>
              <a:gd name="connsiteX170" fmla="*/ 684248 w 7467600"/>
              <a:gd name="connsiteY170" fmla="*/ 4706721 h 6858000"/>
              <a:gd name="connsiteX171" fmla="*/ 1423113 w 7467600"/>
              <a:gd name="connsiteY171" fmla="*/ 3874565 h 6858000"/>
              <a:gd name="connsiteX172" fmla="*/ 3316479 w 7467600"/>
              <a:gd name="connsiteY172" fmla="*/ 3872136 h 6858000"/>
              <a:gd name="connsiteX173" fmla="*/ 3546806 w 7467600"/>
              <a:gd name="connsiteY173" fmla="*/ 4356139 h 6858000"/>
              <a:gd name="connsiteX174" fmla="*/ 3364433 w 7467600"/>
              <a:gd name="connsiteY174" fmla="*/ 3953121 h 6858000"/>
              <a:gd name="connsiteX175" fmla="*/ 3316479 w 7467600"/>
              <a:gd name="connsiteY175" fmla="*/ 3872136 h 6858000"/>
              <a:gd name="connsiteX176" fmla="*/ 3291335 w 7467600"/>
              <a:gd name="connsiteY176" fmla="*/ 3767420 h 6858000"/>
              <a:gd name="connsiteX177" fmla="*/ 3390805 w 7467600"/>
              <a:gd name="connsiteY177" fmla="*/ 3937163 h 6858000"/>
              <a:gd name="connsiteX178" fmla="*/ 3579062 w 7467600"/>
              <a:gd name="connsiteY178" fmla="*/ 4359040 h 6858000"/>
              <a:gd name="connsiteX179" fmla="*/ 3467355 w 7467600"/>
              <a:gd name="connsiteY179" fmla="*/ 3988130 h 6858000"/>
              <a:gd name="connsiteX180" fmla="*/ 3310753 w 7467600"/>
              <a:gd name="connsiteY180" fmla="*/ 3787140 h 6858000"/>
              <a:gd name="connsiteX181" fmla="*/ 3291335 w 7467600"/>
              <a:gd name="connsiteY181" fmla="*/ 3767420 h 6858000"/>
              <a:gd name="connsiteX182" fmla="*/ 1635889 w 7467600"/>
              <a:gd name="connsiteY182" fmla="*/ 3709494 h 6858000"/>
              <a:gd name="connsiteX183" fmla="*/ 1634800 w 7467600"/>
              <a:gd name="connsiteY183" fmla="*/ 3731111 h 6858000"/>
              <a:gd name="connsiteX184" fmla="*/ 1635889 w 7467600"/>
              <a:gd name="connsiteY184" fmla="*/ 3709494 h 6858000"/>
              <a:gd name="connsiteX185" fmla="*/ 1510397 w 7467600"/>
              <a:gd name="connsiteY185" fmla="*/ 3684705 h 6858000"/>
              <a:gd name="connsiteX186" fmla="*/ 1146550 w 7467600"/>
              <a:gd name="connsiteY186" fmla="*/ 3802012 h 6858000"/>
              <a:gd name="connsiteX187" fmla="*/ 698834 w 7467600"/>
              <a:gd name="connsiteY187" fmla="*/ 3952272 h 6858000"/>
              <a:gd name="connsiteX188" fmla="*/ 34256 w 7467600"/>
              <a:gd name="connsiteY188" fmla="*/ 4347603 h 6858000"/>
              <a:gd name="connsiteX189" fmla="*/ 527241 w 7467600"/>
              <a:gd name="connsiteY189" fmla="*/ 4065078 h 6858000"/>
              <a:gd name="connsiteX190" fmla="*/ 1510397 w 7467600"/>
              <a:gd name="connsiteY190" fmla="*/ 3684705 h 6858000"/>
              <a:gd name="connsiteX191" fmla="*/ 1313114 w 7467600"/>
              <a:gd name="connsiteY191" fmla="*/ 3655216 h 6858000"/>
              <a:gd name="connsiteX192" fmla="*/ 1109304 w 7467600"/>
              <a:gd name="connsiteY192" fmla="*/ 3669030 h 6858000"/>
              <a:gd name="connsiteX193" fmla="*/ 8129 w 7467600"/>
              <a:gd name="connsiteY193" fmla="*/ 4330519 h 6858000"/>
              <a:gd name="connsiteX194" fmla="*/ 687572 w 7467600"/>
              <a:gd name="connsiteY194" fmla="*/ 3925629 h 6858000"/>
              <a:gd name="connsiteX195" fmla="*/ 1138365 w 7467600"/>
              <a:gd name="connsiteY195" fmla="*/ 3774515 h 6858000"/>
              <a:gd name="connsiteX196" fmla="*/ 1505579 w 7467600"/>
              <a:gd name="connsiteY196" fmla="*/ 3655526 h 6858000"/>
              <a:gd name="connsiteX197" fmla="*/ 1313114 w 7467600"/>
              <a:gd name="connsiteY197" fmla="*/ 3655216 h 6858000"/>
              <a:gd name="connsiteX198" fmla="*/ 3655073 w 7467600"/>
              <a:gd name="connsiteY198" fmla="*/ 3650884 h 6858000"/>
              <a:gd name="connsiteX199" fmla="*/ 3989938 w 7467600"/>
              <a:gd name="connsiteY199" fmla="*/ 3991685 h 6858000"/>
              <a:gd name="connsiteX200" fmla="*/ 4393907 w 7467600"/>
              <a:gd name="connsiteY200" fmla="*/ 4261258 h 6858000"/>
              <a:gd name="connsiteX201" fmla="*/ 4648051 w 7467600"/>
              <a:gd name="connsiteY201" fmla="*/ 4374051 h 6858000"/>
              <a:gd name="connsiteX202" fmla="*/ 4383389 w 7467600"/>
              <a:gd name="connsiteY202" fmla="*/ 4184369 h 6858000"/>
              <a:gd name="connsiteX203" fmla="*/ 4165508 w 7467600"/>
              <a:gd name="connsiteY203" fmla="*/ 4035196 h 6858000"/>
              <a:gd name="connsiteX204" fmla="*/ 4068162 w 7467600"/>
              <a:gd name="connsiteY204" fmla="*/ 3953394 h 6858000"/>
              <a:gd name="connsiteX205" fmla="*/ 3981416 w 7467600"/>
              <a:gd name="connsiteY205" fmla="*/ 3880482 h 6858000"/>
              <a:gd name="connsiteX206" fmla="*/ 3800147 w 7467600"/>
              <a:gd name="connsiteY206" fmla="*/ 3749872 h 6858000"/>
              <a:gd name="connsiteX207" fmla="*/ 3655073 w 7467600"/>
              <a:gd name="connsiteY207" fmla="*/ 3650884 h 6858000"/>
              <a:gd name="connsiteX208" fmla="*/ 3670252 w 7467600"/>
              <a:gd name="connsiteY208" fmla="*/ 3622798 h 6858000"/>
              <a:gd name="connsiteX209" fmla="*/ 3817258 w 7467600"/>
              <a:gd name="connsiteY209" fmla="*/ 3723577 h 6858000"/>
              <a:gd name="connsiteX210" fmla="*/ 4000461 w 7467600"/>
              <a:gd name="connsiteY210" fmla="*/ 3855966 h 6858000"/>
              <a:gd name="connsiteX211" fmla="*/ 4088180 w 7467600"/>
              <a:gd name="connsiteY211" fmla="*/ 3929774 h 6858000"/>
              <a:gd name="connsiteX212" fmla="*/ 4184555 w 7467600"/>
              <a:gd name="connsiteY212" fmla="*/ 4010683 h 6858000"/>
              <a:gd name="connsiteX213" fmla="*/ 4399563 w 7467600"/>
              <a:gd name="connsiteY213" fmla="*/ 4158106 h 6858000"/>
              <a:gd name="connsiteX214" fmla="*/ 4684469 w 7467600"/>
              <a:gd name="connsiteY214" fmla="*/ 4364680 h 6858000"/>
              <a:gd name="connsiteX215" fmla="*/ 4690271 w 7467600"/>
              <a:gd name="connsiteY215" fmla="*/ 4370034 h 6858000"/>
              <a:gd name="connsiteX216" fmla="*/ 4136093 w 7467600"/>
              <a:gd name="connsiteY216" fmla="*/ 3858466 h 6858000"/>
              <a:gd name="connsiteX217" fmla="*/ 3670252 w 7467600"/>
              <a:gd name="connsiteY217" fmla="*/ 3622798 h 6858000"/>
              <a:gd name="connsiteX218" fmla="*/ 4440129 w 7467600"/>
              <a:gd name="connsiteY218" fmla="*/ 3448571 h 6858000"/>
              <a:gd name="connsiteX219" fmla="*/ 4856525 w 7467600"/>
              <a:gd name="connsiteY219" fmla="*/ 3915351 h 6858000"/>
              <a:gd name="connsiteX220" fmla="*/ 5059055 w 7467600"/>
              <a:gd name="connsiteY220" fmla="*/ 4108918 h 6858000"/>
              <a:gd name="connsiteX221" fmla="*/ 5290070 w 7467600"/>
              <a:gd name="connsiteY221" fmla="*/ 4263619 h 6858000"/>
              <a:gd name="connsiteX222" fmla="*/ 4834991 w 7467600"/>
              <a:gd name="connsiteY222" fmla="*/ 3830985 h 6858000"/>
              <a:gd name="connsiteX223" fmla="*/ 4440129 w 7467600"/>
              <a:gd name="connsiteY223" fmla="*/ 3448571 h 6858000"/>
              <a:gd name="connsiteX224" fmla="*/ 4441737 w 7467600"/>
              <a:gd name="connsiteY224" fmla="*/ 3399734 h 6858000"/>
              <a:gd name="connsiteX225" fmla="*/ 4431236 w 7467600"/>
              <a:gd name="connsiteY225" fmla="*/ 3400954 h 6858000"/>
              <a:gd name="connsiteX226" fmla="*/ 4557150 w 7467600"/>
              <a:gd name="connsiteY226" fmla="*/ 3510023 h 6858000"/>
              <a:gd name="connsiteX227" fmla="*/ 4856936 w 7467600"/>
              <a:gd name="connsiteY227" fmla="*/ 3809146 h 6858000"/>
              <a:gd name="connsiteX228" fmla="*/ 5111996 w 7467600"/>
              <a:gd name="connsiteY228" fmla="*/ 4065759 h 6858000"/>
              <a:gd name="connsiteX229" fmla="*/ 5388878 w 7467600"/>
              <a:gd name="connsiteY229" fmla="*/ 4300185 h 6858000"/>
              <a:gd name="connsiteX230" fmla="*/ 5425556 w 7467600"/>
              <a:gd name="connsiteY230" fmla="*/ 4308967 h 6858000"/>
              <a:gd name="connsiteX231" fmla="*/ 4943646 w 7467600"/>
              <a:gd name="connsiteY231" fmla="*/ 3822916 h 6858000"/>
              <a:gd name="connsiteX232" fmla="*/ 4594837 w 7467600"/>
              <a:gd name="connsiteY232" fmla="*/ 3532274 h 6858000"/>
              <a:gd name="connsiteX233" fmla="*/ 4441737 w 7467600"/>
              <a:gd name="connsiteY233" fmla="*/ 3399734 h 6858000"/>
              <a:gd name="connsiteX234" fmla="*/ 5425834 w 7467600"/>
              <a:gd name="connsiteY234" fmla="*/ 3162785 h 6858000"/>
              <a:gd name="connsiteX235" fmla="*/ 5401644 w 7467600"/>
              <a:gd name="connsiteY235" fmla="*/ 3617847 h 6858000"/>
              <a:gd name="connsiteX236" fmla="*/ 5467256 w 7467600"/>
              <a:gd name="connsiteY236" fmla="*/ 4175494 h 6858000"/>
              <a:gd name="connsiteX237" fmla="*/ 5448069 w 7467600"/>
              <a:gd name="connsiteY237" fmla="*/ 3567554 h 6858000"/>
              <a:gd name="connsiteX238" fmla="*/ 5425834 w 7467600"/>
              <a:gd name="connsiteY238" fmla="*/ 3162785 h 6858000"/>
              <a:gd name="connsiteX239" fmla="*/ 1318687 w 7467600"/>
              <a:gd name="connsiteY239" fmla="*/ 3113840 h 6858000"/>
              <a:gd name="connsiteX240" fmla="*/ 1066793 w 7467600"/>
              <a:gd name="connsiteY240" fmla="*/ 3212171 h 6858000"/>
              <a:gd name="connsiteX241" fmla="*/ 993319 w 7467600"/>
              <a:gd name="connsiteY241" fmla="*/ 3247648 h 6858000"/>
              <a:gd name="connsiteX242" fmla="*/ 853081 w 7467600"/>
              <a:gd name="connsiteY242" fmla="*/ 3312410 h 6858000"/>
              <a:gd name="connsiteX243" fmla="*/ 805957 w 7467600"/>
              <a:gd name="connsiteY243" fmla="*/ 3330443 h 6858000"/>
              <a:gd name="connsiteX244" fmla="*/ 1318687 w 7467600"/>
              <a:gd name="connsiteY244" fmla="*/ 3113840 h 6858000"/>
              <a:gd name="connsiteX245" fmla="*/ 5453702 w 7467600"/>
              <a:gd name="connsiteY245" fmla="*/ 3090882 h 6858000"/>
              <a:gd name="connsiteX246" fmla="*/ 5480135 w 7467600"/>
              <a:gd name="connsiteY246" fmla="*/ 3565802 h 6858000"/>
              <a:gd name="connsiteX247" fmla="*/ 5499023 w 7467600"/>
              <a:gd name="connsiteY247" fmla="*/ 4166310 h 6858000"/>
              <a:gd name="connsiteX248" fmla="*/ 5547022 w 7467600"/>
              <a:gd name="connsiteY248" fmla="*/ 3607838 h 6858000"/>
              <a:gd name="connsiteX249" fmla="*/ 5515964 w 7467600"/>
              <a:gd name="connsiteY249" fmla="*/ 3378541 h 6858000"/>
              <a:gd name="connsiteX250" fmla="*/ 5453702 w 7467600"/>
              <a:gd name="connsiteY250" fmla="*/ 3090882 h 6858000"/>
              <a:gd name="connsiteX251" fmla="*/ 1238695 w 7467600"/>
              <a:gd name="connsiteY251" fmla="*/ 3076820 h 6858000"/>
              <a:gd name="connsiteX252" fmla="*/ 716371 w 7467600"/>
              <a:gd name="connsiteY252" fmla="*/ 3293249 h 6858000"/>
              <a:gd name="connsiteX253" fmla="*/ 579522 w 7467600"/>
              <a:gd name="connsiteY253" fmla="*/ 3371759 h 6858000"/>
              <a:gd name="connsiteX254" fmla="*/ 600288 w 7467600"/>
              <a:gd name="connsiteY254" fmla="*/ 3365555 h 6858000"/>
              <a:gd name="connsiteX255" fmla="*/ 840692 w 7467600"/>
              <a:gd name="connsiteY255" fmla="*/ 3284921 h 6858000"/>
              <a:gd name="connsiteX256" fmla="*/ 979248 w 7467600"/>
              <a:gd name="connsiteY256" fmla="*/ 3221003 h 6858000"/>
              <a:gd name="connsiteX257" fmla="*/ 1053282 w 7467600"/>
              <a:gd name="connsiteY257" fmla="*/ 3185247 h 6858000"/>
              <a:gd name="connsiteX258" fmla="*/ 1320603 w 7467600"/>
              <a:gd name="connsiteY258" fmla="*/ 3081281 h 6858000"/>
              <a:gd name="connsiteX259" fmla="*/ 1238695 w 7467600"/>
              <a:gd name="connsiteY259" fmla="*/ 3076820 h 6858000"/>
              <a:gd name="connsiteX260" fmla="*/ 5425627 w 7467600"/>
              <a:gd name="connsiteY260" fmla="*/ 2954192 h 6858000"/>
              <a:gd name="connsiteX261" fmla="*/ 5470770 w 7467600"/>
              <a:gd name="connsiteY261" fmla="*/ 3005435 h 6858000"/>
              <a:gd name="connsiteX262" fmla="*/ 5519779 w 7467600"/>
              <a:gd name="connsiteY262" fmla="*/ 4359223 h 6858000"/>
              <a:gd name="connsiteX263" fmla="*/ 5520293 w 7467600"/>
              <a:gd name="connsiteY263" fmla="*/ 4360602 h 6858000"/>
              <a:gd name="connsiteX264" fmla="*/ 5767221 w 7467600"/>
              <a:gd name="connsiteY264" fmla="*/ 4665564 h 6858000"/>
              <a:gd name="connsiteX265" fmla="*/ 6937169 w 7467600"/>
              <a:gd name="connsiteY265" fmla="*/ 4815941 h 6858000"/>
              <a:gd name="connsiteX266" fmla="*/ 6953922 w 7467600"/>
              <a:gd name="connsiteY266" fmla="*/ 4890068 h 6858000"/>
              <a:gd name="connsiteX267" fmla="*/ 6071359 w 7467600"/>
              <a:gd name="connsiteY267" fmla="*/ 4770770 h 6858000"/>
              <a:gd name="connsiteX268" fmla="*/ 6038839 w 7467600"/>
              <a:gd name="connsiteY268" fmla="*/ 4764474 h 6858000"/>
              <a:gd name="connsiteX269" fmla="*/ 6038706 w 7467600"/>
              <a:gd name="connsiteY269" fmla="*/ 4763847 h 6858000"/>
              <a:gd name="connsiteX270" fmla="*/ 6037784 w 7467600"/>
              <a:gd name="connsiteY270" fmla="*/ 4764270 h 6858000"/>
              <a:gd name="connsiteX271" fmla="*/ 6038839 w 7467600"/>
              <a:gd name="connsiteY271" fmla="*/ 4764474 h 6858000"/>
              <a:gd name="connsiteX272" fmla="*/ 6040338 w 7467600"/>
              <a:gd name="connsiteY272" fmla="*/ 4771418 h 6858000"/>
              <a:gd name="connsiteX273" fmla="*/ 6024488 w 7467600"/>
              <a:gd name="connsiteY273" fmla="*/ 4809903 h 6858000"/>
              <a:gd name="connsiteX274" fmla="*/ 5599771 w 7467600"/>
              <a:gd name="connsiteY274" fmla="*/ 5509652 h 6858000"/>
              <a:gd name="connsiteX275" fmla="*/ 5548843 w 7467600"/>
              <a:gd name="connsiteY275" fmla="*/ 5563845 h 6858000"/>
              <a:gd name="connsiteX276" fmla="*/ 5940952 w 7467600"/>
              <a:gd name="connsiteY276" fmla="*/ 6250028 h 6858000"/>
              <a:gd name="connsiteX277" fmla="*/ 6043441 w 7467600"/>
              <a:gd name="connsiteY277" fmla="*/ 6665847 h 6858000"/>
              <a:gd name="connsiteX278" fmla="*/ 6093432 w 7467600"/>
              <a:gd name="connsiteY278" fmla="*/ 6858000 h 6858000"/>
              <a:gd name="connsiteX279" fmla="*/ 6034344 w 7467600"/>
              <a:gd name="connsiteY279" fmla="*/ 6858000 h 6858000"/>
              <a:gd name="connsiteX280" fmla="*/ 6026679 w 7467600"/>
              <a:gd name="connsiteY280" fmla="*/ 6836959 h 6858000"/>
              <a:gd name="connsiteX281" fmla="*/ 5800441 w 7467600"/>
              <a:gd name="connsiteY281" fmla="*/ 6335286 h 6858000"/>
              <a:gd name="connsiteX282" fmla="*/ 5526562 w 7467600"/>
              <a:gd name="connsiteY282" fmla="*/ 5705388 h 6858000"/>
              <a:gd name="connsiteX283" fmla="*/ 5519640 w 7467600"/>
              <a:gd name="connsiteY283" fmla="*/ 5683774 h 6858000"/>
              <a:gd name="connsiteX284" fmla="*/ 5844559 w 7467600"/>
              <a:gd name="connsiteY284" fmla="*/ 6553349 h 6858000"/>
              <a:gd name="connsiteX285" fmla="*/ 5975994 w 7467600"/>
              <a:gd name="connsiteY285" fmla="*/ 6858000 h 6858000"/>
              <a:gd name="connsiteX286" fmla="*/ 5898547 w 7467600"/>
              <a:gd name="connsiteY286" fmla="*/ 6858000 h 6858000"/>
              <a:gd name="connsiteX287" fmla="*/ 5682041 w 7467600"/>
              <a:gd name="connsiteY287" fmla="*/ 6355860 h 6858000"/>
              <a:gd name="connsiteX288" fmla="*/ 5461758 w 7467600"/>
              <a:gd name="connsiteY288" fmla="*/ 5820220 h 6858000"/>
              <a:gd name="connsiteX289" fmla="*/ 5237282 w 7467600"/>
              <a:gd name="connsiteY289" fmla="*/ 6579086 h 6858000"/>
              <a:gd name="connsiteX290" fmla="*/ 5115009 w 7467600"/>
              <a:gd name="connsiteY290" fmla="*/ 6858000 h 6858000"/>
              <a:gd name="connsiteX291" fmla="*/ 5028074 w 7467600"/>
              <a:gd name="connsiteY291" fmla="*/ 6858000 h 6858000"/>
              <a:gd name="connsiteX292" fmla="*/ 5079508 w 7467600"/>
              <a:gd name="connsiteY292" fmla="*/ 6749074 h 6858000"/>
              <a:gd name="connsiteX293" fmla="*/ 5371846 w 7467600"/>
              <a:gd name="connsiteY293" fmla="*/ 5924413 h 6858000"/>
              <a:gd name="connsiteX294" fmla="*/ 5270512 w 7467600"/>
              <a:gd name="connsiteY294" fmla="*/ 6138975 h 6858000"/>
              <a:gd name="connsiteX295" fmla="*/ 5062409 w 7467600"/>
              <a:gd name="connsiteY295" fmla="*/ 6653544 h 6858000"/>
              <a:gd name="connsiteX296" fmla="*/ 5036628 w 7467600"/>
              <a:gd name="connsiteY296" fmla="*/ 6754247 h 6858000"/>
              <a:gd name="connsiteX297" fmla="*/ 5009112 w 7467600"/>
              <a:gd name="connsiteY297" fmla="*/ 6858000 h 6858000"/>
              <a:gd name="connsiteX298" fmla="*/ 4976679 w 7467600"/>
              <a:gd name="connsiteY298" fmla="*/ 6858000 h 6858000"/>
              <a:gd name="connsiteX299" fmla="*/ 5006537 w 7467600"/>
              <a:gd name="connsiteY299" fmla="*/ 6747068 h 6858000"/>
              <a:gd name="connsiteX300" fmla="*/ 5032723 w 7467600"/>
              <a:gd name="connsiteY300" fmla="*/ 6644957 h 6858000"/>
              <a:gd name="connsiteX301" fmla="*/ 5242949 w 7467600"/>
              <a:gd name="connsiteY301" fmla="*/ 6125175 h 6858000"/>
              <a:gd name="connsiteX302" fmla="*/ 5286321 w 7467600"/>
              <a:gd name="connsiteY302" fmla="*/ 6033555 h 6858000"/>
              <a:gd name="connsiteX303" fmla="*/ 5008210 w 7467600"/>
              <a:gd name="connsiteY303" fmla="*/ 6649194 h 6858000"/>
              <a:gd name="connsiteX304" fmla="*/ 4986321 w 7467600"/>
              <a:gd name="connsiteY304" fmla="*/ 6765687 h 6858000"/>
              <a:gd name="connsiteX305" fmla="*/ 4973474 w 7467600"/>
              <a:gd name="connsiteY305" fmla="*/ 6858000 h 6858000"/>
              <a:gd name="connsiteX306" fmla="*/ 4907178 w 7467600"/>
              <a:gd name="connsiteY306" fmla="*/ 6858000 h 6858000"/>
              <a:gd name="connsiteX307" fmla="*/ 4910810 w 7467600"/>
              <a:gd name="connsiteY307" fmla="*/ 6829660 h 6858000"/>
              <a:gd name="connsiteX308" fmla="*/ 4987461 w 7467600"/>
              <a:gd name="connsiteY308" fmla="*/ 6432994 h 6858000"/>
              <a:gd name="connsiteX309" fmla="*/ 5179262 w 7467600"/>
              <a:gd name="connsiteY309" fmla="*/ 6035044 h 6858000"/>
              <a:gd name="connsiteX310" fmla="*/ 4689678 w 7467600"/>
              <a:gd name="connsiteY310" fmla="*/ 6440241 h 6858000"/>
              <a:gd name="connsiteX311" fmla="*/ 4477543 w 7467600"/>
              <a:gd name="connsiteY311" fmla="*/ 6674836 h 6858000"/>
              <a:gd name="connsiteX312" fmla="*/ 4329957 w 7467600"/>
              <a:gd name="connsiteY312" fmla="*/ 6858000 h 6858000"/>
              <a:gd name="connsiteX313" fmla="*/ 4218595 w 7467600"/>
              <a:gd name="connsiteY313" fmla="*/ 6858000 h 6858000"/>
              <a:gd name="connsiteX314" fmla="*/ 4368888 w 7467600"/>
              <a:gd name="connsiteY314" fmla="*/ 6668412 h 6858000"/>
              <a:gd name="connsiteX315" fmla="*/ 4563091 w 7467600"/>
              <a:gd name="connsiteY315" fmla="*/ 6442508 h 6858000"/>
              <a:gd name="connsiteX316" fmla="*/ 5387324 w 7467600"/>
              <a:gd name="connsiteY316" fmla="*/ 5705830 h 6858000"/>
              <a:gd name="connsiteX317" fmla="*/ 5073620 w 7467600"/>
              <a:gd name="connsiteY317" fmla="*/ 5955437 h 6858000"/>
              <a:gd name="connsiteX318" fmla="*/ 4689789 w 7467600"/>
              <a:gd name="connsiteY318" fmla="*/ 6268382 h 6858000"/>
              <a:gd name="connsiteX319" fmla="*/ 4418722 w 7467600"/>
              <a:gd name="connsiteY319" fmla="*/ 6570886 h 6858000"/>
              <a:gd name="connsiteX320" fmla="*/ 4214944 w 7467600"/>
              <a:gd name="connsiteY320" fmla="*/ 6858000 h 6858000"/>
              <a:gd name="connsiteX321" fmla="*/ 4177898 w 7467600"/>
              <a:gd name="connsiteY321" fmla="*/ 6858000 h 6858000"/>
              <a:gd name="connsiteX322" fmla="*/ 4391597 w 7467600"/>
              <a:gd name="connsiteY322" fmla="*/ 6556370 h 6858000"/>
              <a:gd name="connsiteX323" fmla="*/ 4668889 w 7467600"/>
              <a:gd name="connsiteY323" fmla="*/ 6246399 h 6858000"/>
              <a:gd name="connsiteX324" fmla="*/ 5055427 w 7467600"/>
              <a:gd name="connsiteY324" fmla="*/ 5931476 h 6858000"/>
              <a:gd name="connsiteX325" fmla="*/ 5371814 w 7467600"/>
              <a:gd name="connsiteY325" fmla="*/ 5678975 h 6858000"/>
              <a:gd name="connsiteX326" fmla="*/ 4987918 w 7467600"/>
              <a:gd name="connsiteY326" fmla="*/ 5838701 h 6858000"/>
              <a:gd name="connsiteX327" fmla="*/ 4317146 w 7467600"/>
              <a:gd name="connsiteY327" fmla="*/ 6587716 h 6858000"/>
              <a:gd name="connsiteX328" fmla="*/ 4171627 w 7467600"/>
              <a:gd name="connsiteY328" fmla="*/ 6858000 h 6858000"/>
              <a:gd name="connsiteX329" fmla="*/ 4081585 w 7467600"/>
              <a:gd name="connsiteY329" fmla="*/ 6858000 h 6858000"/>
              <a:gd name="connsiteX330" fmla="*/ 4238603 w 7467600"/>
              <a:gd name="connsiteY330" fmla="*/ 6559341 h 6858000"/>
              <a:gd name="connsiteX331" fmla="*/ 4778333 w 7467600"/>
              <a:gd name="connsiteY331" fmla="*/ 5873626 h 6858000"/>
              <a:gd name="connsiteX332" fmla="*/ 5414185 w 7467600"/>
              <a:gd name="connsiteY332" fmla="*/ 5573882 h 6858000"/>
              <a:gd name="connsiteX333" fmla="*/ 5959648 w 7467600"/>
              <a:gd name="connsiteY333" fmla="*/ 4760797 h 6858000"/>
              <a:gd name="connsiteX334" fmla="*/ 5355019 w 7467600"/>
              <a:gd name="connsiteY334" fmla="*/ 4734672 h 6858000"/>
              <a:gd name="connsiteX335" fmla="*/ 5083565 w 7467600"/>
              <a:gd name="connsiteY335" fmla="*/ 5179121 h 6858000"/>
              <a:gd name="connsiteX336" fmla="*/ 4713577 w 7467600"/>
              <a:gd name="connsiteY336" fmla="*/ 5616803 h 6858000"/>
              <a:gd name="connsiteX337" fmla="*/ 3989559 w 7467600"/>
              <a:gd name="connsiteY337" fmla="*/ 6145945 h 6858000"/>
              <a:gd name="connsiteX338" fmla="*/ 3939824 w 7467600"/>
              <a:gd name="connsiteY338" fmla="*/ 6066900 h 6858000"/>
              <a:gd name="connsiteX339" fmla="*/ 4584537 w 7467600"/>
              <a:gd name="connsiteY339" fmla="*/ 5324826 h 6858000"/>
              <a:gd name="connsiteX340" fmla="*/ 5037105 w 7467600"/>
              <a:gd name="connsiteY340" fmla="*/ 5088765 h 6858000"/>
              <a:gd name="connsiteX341" fmla="*/ 5039930 w 7467600"/>
              <a:gd name="connsiteY341" fmla="*/ 5089585 h 6858000"/>
              <a:gd name="connsiteX342" fmla="*/ 5263764 w 7467600"/>
              <a:gd name="connsiteY342" fmla="*/ 4735525 h 6858000"/>
              <a:gd name="connsiteX343" fmla="*/ 4086300 w 7467600"/>
              <a:gd name="connsiteY343" fmla="*/ 4884599 h 6858000"/>
              <a:gd name="connsiteX344" fmla="*/ 4085485 w 7467600"/>
              <a:gd name="connsiteY344" fmla="*/ 4899070 h 6858000"/>
              <a:gd name="connsiteX345" fmla="*/ 3871915 w 7467600"/>
              <a:gd name="connsiteY345" fmla="*/ 5253645 h 6858000"/>
              <a:gd name="connsiteX346" fmla="*/ 3799374 w 7467600"/>
              <a:gd name="connsiteY346" fmla="*/ 5466127 h 6858000"/>
              <a:gd name="connsiteX347" fmla="*/ 3498850 w 7467600"/>
              <a:gd name="connsiteY347" fmla="*/ 6661888 h 6858000"/>
              <a:gd name="connsiteX348" fmla="*/ 3399216 w 7467600"/>
              <a:gd name="connsiteY348" fmla="*/ 6858000 h 6858000"/>
              <a:gd name="connsiteX349" fmla="*/ 3303688 w 7467600"/>
              <a:gd name="connsiteY349" fmla="*/ 6858000 h 6858000"/>
              <a:gd name="connsiteX350" fmla="*/ 3391774 w 7467600"/>
              <a:gd name="connsiteY350" fmla="*/ 6697181 h 6858000"/>
              <a:gd name="connsiteX351" fmla="*/ 3735540 w 7467600"/>
              <a:gd name="connsiteY351" fmla="*/ 5546923 h 6858000"/>
              <a:gd name="connsiteX352" fmla="*/ 3729438 w 7467600"/>
              <a:gd name="connsiteY352" fmla="*/ 5569058 h 6858000"/>
              <a:gd name="connsiteX353" fmla="*/ 3707782 w 7467600"/>
              <a:gd name="connsiteY353" fmla="*/ 5644908 h 6858000"/>
              <a:gd name="connsiteX354" fmla="*/ 3583827 w 7467600"/>
              <a:gd name="connsiteY354" fmla="*/ 6039215 h 6858000"/>
              <a:gd name="connsiteX355" fmla="*/ 3547861 w 7467600"/>
              <a:gd name="connsiteY355" fmla="*/ 6129609 h 6858000"/>
              <a:gd name="connsiteX356" fmla="*/ 3490905 w 7467600"/>
              <a:gd name="connsiteY356" fmla="*/ 6277660 h 6858000"/>
              <a:gd name="connsiteX357" fmla="*/ 3455859 w 7467600"/>
              <a:gd name="connsiteY357" fmla="*/ 6391301 h 6858000"/>
              <a:gd name="connsiteX358" fmla="*/ 3429112 w 7467600"/>
              <a:gd name="connsiteY358" fmla="*/ 6479469 h 6858000"/>
              <a:gd name="connsiteX359" fmla="*/ 3304862 w 7467600"/>
              <a:gd name="connsiteY359" fmla="*/ 6796476 h 6858000"/>
              <a:gd name="connsiteX360" fmla="*/ 3276071 w 7467600"/>
              <a:gd name="connsiteY360" fmla="*/ 6858000 h 6858000"/>
              <a:gd name="connsiteX361" fmla="*/ 3240805 w 7467600"/>
              <a:gd name="connsiteY361" fmla="*/ 6858000 h 6858000"/>
              <a:gd name="connsiteX362" fmla="*/ 3275917 w 7467600"/>
              <a:gd name="connsiteY362" fmla="*/ 6783192 h 6858000"/>
              <a:gd name="connsiteX363" fmla="*/ 3399358 w 7467600"/>
              <a:gd name="connsiteY363" fmla="*/ 6469011 h 6858000"/>
              <a:gd name="connsiteX364" fmla="*/ 3425650 w 7467600"/>
              <a:gd name="connsiteY364" fmla="*/ 6381333 h 6858000"/>
              <a:gd name="connsiteX365" fmla="*/ 3460661 w 7467600"/>
              <a:gd name="connsiteY365" fmla="*/ 6266763 h 6858000"/>
              <a:gd name="connsiteX366" fmla="*/ 3518021 w 7467600"/>
              <a:gd name="connsiteY366" fmla="*/ 6117298 h 6858000"/>
              <a:gd name="connsiteX367" fmla="*/ 3554035 w 7467600"/>
              <a:gd name="connsiteY367" fmla="*/ 6027832 h 6858000"/>
              <a:gd name="connsiteX368" fmla="*/ 3677174 w 7467600"/>
              <a:gd name="connsiteY368" fmla="*/ 5636351 h 6858000"/>
              <a:gd name="connsiteX369" fmla="*/ 3698819 w 7467600"/>
              <a:gd name="connsiteY369" fmla="*/ 5560503 h 6858000"/>
              <a:gd name="connsiteX370" fmla="*/ 3702094 w 7467600"/>
              <a:gd name="connsiteY370" fmla="*/ 5549194 h 6858000"/>
              <a:gd name="connsiteX371" fmla="*/ 3398355 w 7467600"/>
              <a:gd name="connsiteY371" fmla="*/ 6094603 h 6858000"/>
              <a:gd name="connsiteX372" fmla="*/ 3193941 w 7467600"/>
              <a:gd name="connsiteY372" fmla="*/ 6798775 h 6858000"/>
              <a:gd name="connsiteX373" fmla="*/ 3184140 w 7467600"/>
              <a:gd name="connsiteY373" fmla="*/ 6858000 h 6858000"/>
              <a:gd name="connsiteX374" fmla="*/ 3099978 w 7467600"/>
              <a:gd name="connsiteY374" fmla="*/ 6858000 h 6858000"/>
              <a:gd name="connsiteX375" fmla="*/ 3101556 w 7467600"/>
              <a:gd name="connsiteY375" fmla="*/ 6843337 h 6858000"/>
              <a:gd name="connsiteX376" fmla="*/ 3370162 w 7467600"/>
              <a:gd name="connsiteY376" fmla="*/ 5785550 h 6858000"/>
              <a:gd name="connsiteX377" fmla="*/ 3746477 w 7467600"/>
              <a:gd name="connsiteY377" fmla="*/ 5377889 h 6858000"/>
              <a:gd name="connsiteX378" fmla="*/ 3863399 w 7467600"/>
              <a:gd name="connsiteY378" fmla="*/ 5087257 h 6858000"/>
              <a:gd name="connsiteX379" fmla="*/ 3968712 w 7467600"/>
              <a:gd name="connsiteY379" fmla="*/ 4913989 h 6858000"/>
              <a:gd name="connsiteX380" fmla="*/ 2792390 w 7467600"/>
              <a:gd name="connsiteY380" fmla="*/ 5382974 h 6858000"/>
              <a:gd name="connsiteX381" fmla="*/ 2714982 w 7467600"/>
              <a:gd name="connsiteY381" fmla="*/ 5427051 h 6858000"/>
              <a:gd name="connsiteX382" fmla="*/ 2813361 w 7467600"/>
              <a:gd name="connsiteY382" fmla="*/ 6023912 h 6858000"/>
              <a:gd name="connsiteX383" fmla="*/ 2688430 w 7467600"/>
              <a:gd name="connsiteY383" fmla="*/ 6801564 h 6858000"/>
              <a:gd name="connsiteX384" fmla="*/ 2629626 w 7467600"/>
              <a:gd name="connsiteY384" fmla="*/ 6763394 h 6858000"/>
              <a:gd name="connsiteX385" fmla="*/ 2565328 w 7467600"/>
              <a:gd name="connsiteY385" fmla="*/ 5516399 h 6858000"/>
              <a:gd name="connsiteX386" fmla="*/ 1922999 w 7467600"/>
              <a:gd name="connsiteY386" fmla="*/ 5980343 h 6858000"/>
              <a:gd name="connsiteX387" fmla="*/ 1950261 w 7467600"/>
              <a:gd name="connsiteY387" fmla="*/ 6405858 h 6858000"/>
              <a:gd name="connsiteX388" fmla="*/ 2365554 w 7467600"/>
              <a:gd name="connsiteY388" fmla="*/ 6759107 h 6858000"/>
              <a:gd name="connsiteX389" fmla="*/ 2424142 w 7467600"/>
              <a:gd name="connsiteY389" fmla="*/ 6858000 h 6858000"/>
              <a:gd name="connsiteX390" fmla="*/ 2395994 w 7467600"/>
              <a:gd name="connsiteY390" fmla="*/ 6858000 h 6858000"/>
              <a:gd name="connsiteX391" fmla="*/ 2392863 w 7467600"/>
              <a:gd name="connsiteY391" fmla="*/ 6852964 h 6858000"/>
              <a:gd name="connsiteX392" fmla="*/ 2017589 w 7467600"/>
              <a:gd name="connsiteY392" fmla="*/ 6493982 h 6858000"/>
              <a:gd name="connsiteX393" fmla="*/ 2147336 w 7467600"/>
              <a:gd name="connsiteY393" fmla="*/ 6594052 h 6858000"/>
              <a:gd name="connsiteX394" fmla="*/ 2207047 w 7467600"/>
              <a:gd name="connsiteY394" fmla="*/ 6654540 h 6858000"/>
              <a:gd name="connsiteX395" fmla="*/ 2299106 w 7467600"/>
              <a:gd name="connsiteY395" fmla="*/ 6778931 h 6858000"/>
              <a:gd name="connsiteX396" fmla="*/ 2314430 w 7467600"/>
              <a:gd name="connsiteY396" fmla="*/ 6801144 h 6858000"/>
              <a:gd name="connsiteX397" fmla="*/ 2352406 w 7467600"/>
              <a:gd name="connsiteY397" fmla="*/ 6858000 h 6858000"/>
              <a:gd name="connsiteX398" fmla="*/ 2314492 w 7467600"/>
              <a:gd name="connsiteY398" fmla="*/ 6858000 h 6858000"/>
              <a:gd name="connsiteX399" fmla="*/ 2288095 w 7467600"/>
              <a:gd name="connsiteY399" fmla="*/ 6818030 h 6858000"/>
              <a:gd name="connsiteX400" fmla="*/ 2272768 w 7467600"/>
              <a:gd name="connsiteY400" fmla="*/ 6795822 h 6858000"/>
              <a:gd name="connsiteX401" fmla="*/ 2182715 w 7467600"/>
              <a:gd name="connsiteY401" fmla="*/ 6675071 h 6858000"/>
              <a:gd name="connsiteX402" fmla="*/ 2032061 w 7467600"/>
              <a:gd name="connsiteY402" fmla="*/ 6541380 h 6858000"/>
              <a:gd name="connsiteX403" fmla="*/ 2257220 w 7467600"/>
              <a:gd name="connsiteY403" fmla="*/ 6826257 h 6858000"/>
              <a:gd name="connsiteX404" fmla="*/ 2281324 w 7467600"/>
              <a:gd name="connsiteY404" fmla="*/ 6858000 h 6858000"/>
              <a:gd name="connsiteX405" fmla="*/ 2242860 w 7467600"/>
              <a:gd name="connsiteY405" fmla="*/ 6858000 h 6858000"/>
              <a:gd name="connsiteX406" fmla="*/ 2232818 w 7467600"/>
              <a:gd name="connsiteY406" fmla="*/ 6844926 h 6858000"/>
              <a:gd name="connsiteX407" fmla="*/ 1990172 w 7467600"/>
              <a:gd name="connsiteY407" fmla="*/ 6542121 h 6858000"/>
              <a:gd name="connsiteX408" fmla="*/ 2124090 w 7467600"/>
              <a:gd name="connsiteY408" fmla="*/ 6761017 h 6858000"/>
              <a:gd name="connsiteX409" fmla="*/ 2200380 w 7467600"/>
              <a:gd name="connsiteY409" fmla="*/ 6858000 h 6858000"/>
              <a:gd name="connsiteX410" fmla="*/ 2147507 w 7467600"/>
              <a:gd name="connsiteY410" fmla="*/ 6858000 h 6858000"/>
              <a:gd name="connsiteX411" fmla="*/ 2070668 w 7467600"/>
              <a:gd name="connsiteY411" fmla="*/ 6761520 h 6858000"/>
              <a:gd name="connsiteX412" fmla="*/ 1975142 w 7467600"/>
              <a:gd name="connsiteY412" fmla="*/ 6585570 h 6858000"/>
              <a:gd name="connsiteX413" fmla="*/ 2050035 w 7467600"/>
              <a:gd name="connsiteY413" fmla="*/ 6813345 h 6858000"/>
              <a:gd name="connsiteX414" fmla="*/ 2063025 w 7467600"/>
              <a:gd name="connsiteY414" fmla="*/ 6858000 h 6858000"/>
              <a:gd name="connsiteX415" fmla="*/ 2021675 w 7467600"/>
              <a:gd name="connsiteY415" fmla="*/ 6858000 h 6858000"/>
              <a:gd name="connsiteX416" fmla="*/ 2019308 w 7467600"/>
              <a:gd name="connsiteY416" fmla="*/ 6847118 h 6858000"/>
              <a:gd name="connsiteX417" fmla="*/ 1938835 w 7467600"/>
              <a:gd name="connsiteY417" fmla="*/ 6551160 h 6858000"/>
              <a:gd name="connsiteX418" fmla="*/ 1953230 w 7467600"/>
              <a:gd name="connsiteY418" fmla="*/ 6759699 h 6858000"/>
              <a:gd name="connsiteX419" fmla="*/ 1956763 w 7467600"/>
              <a:gd name="connsiteY419" fmla="*/ 6778191 h 6858000"/>
              <a:gd name="connsiteX420" fmla="*/ 1967925 w 7467600"/>
              <a:gd name="connsiteY420" fmla="*/ 6858000 h 6858000"/>
              <a:gd name="connsiteX421" fmla="*/ 1936622 w 7467600"/>
              <a:gd name="connsiteY421" fmla="*/ 6858000 h 6858000"/>
              <a:gd name="connsiteX422" fmla="*/ 1926261 w 7467600"/>
              <a:gd name="connsiteY422" fmla="*/ 6784064 h 6858000"/>
              <a:gd name="connsiteX423" fmla="*/ 1922724 w 7467600"/>
              <a:gd name="connsiteY423" fmla="*/ 6765577 h 6858000"/>
              <a:gd name="connsiteX424" fmla="*/ 1904650 w 7467600"/>
              <a:gd name="connsiteY424" fmla="*/ 6639616 h 6858000"/>
              <a:gd name="connsiteX425" fmla="*/ 1885273 w 7467600"/>
              <a:gd name="connsiteY425" fmla="*/ 6858000 h 6858000"/>
              <a:gd name="connsiteX426" fmla="*/ 1854363 w 7467600"/>
              <a:gd name="connsiteY426" fmla="*/ 6858000 h 6858000"/>
              <a:gd name="connsiteX427" fmla="*/ 1880391 w 7467600"/>
              <a:gd name="connsiteY427" fmla="*/ 6603796 h 6858000"/>
              <a:gd name="connsiteX428" fmla="*/ 1818273 w 7467600"/>
              <a:gd name="connsiteY428" fmla="*/ 6715729 h 6858000"/>
              <a:gd name="connsiteX429" fmla="*/ 1794691 w 7467600"/>
              <a:gd name="connsiteY429" fmla="*/ 6843239 h 6858000"/>
              <a:gd name="connsiteX430" fmla="*/ 1794914 w 7467600"/>
              <a:gd name="connsiteY430" fmla="*/ 6858000 h 6858000"/>
              <a:gd name="connsiteX431" fmla="*/ 1746128 w 7467600"/>
              <a:gd name="connsiteY431" fmla="*/ 6858000 h 6858000"/>
              <a:gd name="connsiteX432" fmla="*/ 1753934 w 7467600"/>
              <a:gd name="connsiteY432" fmla="*/ 6724796 h 6858000"/>
              <a:gd name="connsiteX433" fmla="*/ 1792053 w 7467600"/>
              <a:gd name="connsiteY433" fmla="*/ 6572396 h 6858000"/>
              <a:gd name="connsiteX434" fmla="*/ 1862248 w 7467600"/>
              <a:gd name="connsiteY434" fmla="*/ 6266397 h 6858000"/>
              <a:gd name="connsiteX435" fmla="*/ 1862250 w 7467600"/>
              <a:gd name="connsiteY435" fmla="*/ 6033531 h 6858000"/>
              <a:gd name="connsiteX436" fmla="*/ 1211999 w 7467600"/>
              <a:gd name="connsiteY436" fmla="*/ 6683610 h 6858000"/>
              <a:gd name="connsiteX437" fmla="*/ 1213266 w 7467600"/>
              <a:gd name="connsiteY437" fmla="*/ 6691947 h 6858000"/>
              <a:gd name="connsiteX438" fmla="*/ 1203370 w 7467600"/>
              <a:gd name="connsiteY438" fmla="*/ 6850676 h 6858000"/>
              <a:gd name="connsiteX439" fmla="*/ 1203671 w 7467600"/>
              <a:gd name="connsiteY439" fmla="*/ 6858000 h 6858000"/>
              <a:gd name="connsiteX440" fmla="*/ 1143180 w 7467600"/>
              <a:gd name="connsiteY440" fmla="*/ 6858000 h 6858000"/>
              <a:gd name="connsiteX441" fmla="*/ 1142176 w 7467600"/>
              <a:gd name="connsiteY441" fmla="*/ 6766045 h 6858000"/>
              <a:gd name="connsiteX442" fmla="*/ 1067484 w 7467600"/>
              <a:gd name="connsiteY442" fmla="*/ 6858000 h 6858000"/>
              <a:gd name="connsiteX443" fmla="*/ 953928 w 7467600"/>
              <a:gd name="connsiteY443" fmla="*/ 6858000 h 6858000"/>
              <a:gd name="connsiteX444" fmla="*/ 959715 w 7467600"/>
              <a:gd name="connsiteY444" fmla="*/ 6850185 h 6858000"/>
              <a:gd name="connsiteX445" fmla="*/ 1483788 w 7467600"/>
              <a:gd name="connsiteY445" fmla="*/ 6259174 h 6858000"/>
              <a:gd name="connsiteX446" fmla="*/ 1100671 w 7467600"/>
              <a:gd name="connsiteY446" fmla="*/ 6252137 h 6858000"/>
              <a:gd name="connsiteX447" fmla="*/ 1090144 w 7467600"/>
              <a:gd name="connsiteY447" fmla="*/ 6256748 h 6858000"/>
              <a:gd name="connsiteX448" fmla="*/ 1095872 w 7467600"/>
              <a:gd name="connsiteY448" fmla="*/ 6271892 h 6858000"/>
              <a:gd name="connsiteX449" fmla="*/ 262785 w 7467600"/>
              <a:gd name="connsiteY449" fmla="*/ 6845450 h 6858000"/>
              <a:gd name="connsiteX450" fmla="*/ 209968 w 7467600"/>
              <a:gd name="connsiteY450" fmla="*/ 6770713 h 6858000"/>
              <a:gd name="connsiteX451" fmla="*/ 873460 w 7467600"/>
              <a:gd name="connsiteY451" fmla="*/ 6253768 h 6858000"/>
              <a:gd name="connsiteX452" fmla="*/ 192686 w 7467600"/>
              <a:gd name="connsiteY452" fmla="*/ 5849257 h 6858000"/>
              <a:gd name="connsiteX453" fmla="*/ 4696 w 7467600"/>
              <a:gd name="connsiteY453" fmla="*/ 5697668 h 6858000"/>
              <a:gd name="connsiteX454" fmla="*/ 0 w 7467600"/>
              <a:gd name="connsiteY454" fmla="*/ 5689984 h 6858000"/>
              <a:gd name="connsiteX455" fmla="*/ 0 w 7467600"/>
              <a:gd name="connsiteY455" fmla="*/ 5513472 h 6858000"/>
              <a:gd name="connsiteX456" fmla="*/ 174101 w 7467600"/>
              <a:gd name="connsiteY456" fmla="*/ 5620277 h 6858000"/>
              <a:gd name="connsiteX457" fmla="*/ 891800 w 7467600"/>
              <a:gd name="connsiteY457" fmla="*/ 6036935 h 6858000"/>
              <a:gd name="connsiteX458" fmla="*/ 1072219 w 7467600"/>
              <a:gd name="connsiteY458" fmla="*/ 6169443 h 6858000"/>
              <a:gd name="connsiteX459" fmla="*/ 1074117 w 7467600"/>
              <a:gd name="connsiteY459" fmla="*/ 6170301 h 6858000"/>
              <a:gd name="connsiteX460" fmla="*/ 1083114 w 7467600"/>
              <a:gd name="connsiteY460" fmla="*/ 6174131 h 6858000"/>
              <a:gd name="connsiteX461" fmla="*/ 1543010 w 7467600"/>
              <a:gd name="connsiteY461" fmla="*/ 6191140 h 6858000"/>
              <a:gd name="connsiteX462" fmla="*/ 1551080 w 7467600"/>
              <a:gd name="connsiteY462" fmla="*/ 6195006 h 6858000"/>
              <a:gd name="connsiteX463" fmla="*/ 2345443 w 7467600"/>
              <a:gd name="connsiteY463" fmla="*/ 5549882 h 6858000"/>
              <a:gd name="connsiteX464" fmla="*/ 1721499 w 7467600"/>
              <a:gd name="connsiteY464" fmla="*/ 5599969 h 6858000"/>
              <a:gd name="connsiteX465" fmla="*/ 767716 w 7467600"/>
              <a:gd name="connsiteY465" fmla="*/ 5472768 h 6858000"/>
              <a:gd name="connsiteX466" fmla="*/ 722147 w 7467600"/>
              <a:gd name="connsiteY466" fmla="*/ 5393091 h 6858000"/>
              <a:gd name="connsiteX467" fmla="*/ 1485552 w 7467600"/>
              <a:gd name="connsiteY467" fmla="*/ 5313202 h 6858000"/>
              <a:gd name="connsiteX468" fmla="*/ 2143004 w 7467600"/>
              <a:gd name="connsiteY468" fmla="*/ 5402420 h 6858000"/>
              <a:gd name="connsiteX469" fmla="*/ 1933391 w 7467600"/>
              <a:gd name="connsiteY469" fmla="*/ 5156971 h 6858000"/>
              <a:gd name="connsiteX470" fmla="*/ 1827118 w 7467600"/>
              <a:gd name="connsiteY470" fmla="*/ 4968410 h 6858000"/>
              <a:gd name="connsiteX471" fmla="*/ 1837349 w 7467600"/>
              <a:gd name="connsiteY471" fmla="*/ 4956357 h 6858000"/>
              <a:gd name="connsiteX472" fmla="*/ 2162835 w 7467600"/>
              <a:gd name="connsiteY472" fmla="*/ 5187853 h 6858000"/>
              <a:gd name="connsiteX473" fmla="*/ 2257167 w 7467600"/>
              <a:gd name="connsiteY473" fmla="*/ 5462123 h 6858000"/>
              <a:gd name="connsiteX474" fmla="*/ 2261598 w 7467600"/>
              <a:gd name="connsiteY474" fmla="*/ 5467998 h 6858000"/>
              <a:gd name="connsiteX475" fmla="*/ 2437177 w 7467600"/>
              <a:gd name="connsiteY475" fmla="*/ 5479608 h 6858000"/>
              <a:gd name="connsiteX476" fmla="*/ 2445247 w 7467600"/>
              <a:gd name="connsiteY476" fmla="*/ 5483476 h 6858000"/>
              <a:gd name="connsiteX477" fmla="*/ 2743626 w 7467600"/>
              <a:gd name="connsiteY477" fmla="*/ 5304819 h 6858000"/>
              <a:gd name="connsiteX478" fmla="*/ 3048102 w 7467600"/>
              <a:gd name="connsiteY478" fmla="*/ 5150595 h 6858000"/>
              <a:gd name="connsiteX479" fmla="*/ 1799414 w 7467600"/>
              <a:gd name="connsiteY479" fmla="*/ 4694732 h 6858000"/>
              <a:gd name="connsiteX480" fmla="*/ 1771735 w 7467600"/>
              <a:gd name="connsiteY480" fmla="*/ 4619929 h 6858000"/>
              <a:gd name="connsiteX481" fmla="*/ 3104273 w 7467600"/>
              <a:gd name="connsiteY481" fmla="*/ 5076159 h 6858000"/>
              <a:gd name="connsiteX482" fmla="*/ 3113245 w 7467600"/>
              <a:gd name="connsiteY482" fmla="*/ 5090705 h 6858000"/>
              <a:gd name="connsiteX483" fmla="*/ 3126294 w 7467600"/>
              <a:gd name="connsiteY483" fmla="*/ 5114400 h 6858000"/>
              <a:gd name="connsiteX484" fmla="*/ 3937433 w 7467600"/>
              <a:gd name="connsiteY484" fmla="*/ 4830473 h 6858000"/>
              <a:gd name="connsiteX485" fmla="*/ 3590475 w 7467600"/>
              <a:gd name="connsiteY485" fmla="*/ 4597974 h 6858000"/>
              <a:gd name="connsiteX486" fmla="*/ 3100264 w 7467600"/>
              <a:gd name="connsiteY486" fmla="*/ 4579845 h 6858000"/>
              <a:gd name="connsiteX487" fmla="*/ 2183576 w 7467600"/>
              <a:gd name="connsiteY487" fmla="*/ 4227150 h 6858000"/>
              <a:gd name="connsiteX488" fmla="*/ 2151029 w 7467600"/>
              <a:gd name="connsiteY488" fmla="*/ 4146947 h 6858000"/>
              <a:gd name="connsiteX489" fmla="*/ 3563434 w 7467600"/>
              <a:gd name="connsiteY489" fmla="*/ 4469115 h 6858000"/>
              <a:gd name="connsiteX490" fmla="*/ 3177952 w 7467600"/>
              <a:gd name="connsiteY490" fmla="*/ 3657386 h 6858000"/>
              <a:gd name="connsiteX491" fmla="*/ 3189263 w 7467600"/>
              <a:gd name="connsiteY491" fmla="*/ 3625726 h 6858000"/>
              <a:gd name="connsiteX492" fmla="*/ 3560912 w 7467600"/>
              <a:gd name="connsiteY492" fmla="*/ 4079863 h 6858000"/>
              <a:gd name="connsiteX493" fmla="*/ 3626636 w 7467600"/>
              <a:gd name="connsiteY493" fmla="*/ 4512230 h 6858000"/>
              <a:gd name="connsiteX494" fmla="*/ 3653088 w 7467600"/>
              <a:gd name="connsiteY494" fmla="*/ 4521417 h 6858000"/>
              <a:gd name="connsiteX495" fmla="*/ 3988128 w 7467600"/>
              <a:gd name="connsiteY495" fmla="*/ 4817267 h 6858000"/>
              <a:gd name="connsiteX496" fmla="*/ 4830582 w 7467600"/>
              <a:gd name="connsiteY496" fmla="*/ 4676000 h 6858000"/>
              <a:gd name="connsiteX497" fmla="*/ 4830100 w 7467600"/>
              <a:gd name="connsiteY497" fmla="*/ 4675554 h 6858000"/>
              <a:gd name="connsiteX498" fmla="*/ 4036318 w 7467600"/>
              <a:gd name="connsiteY498" fmla="*/ 4147013 h 6858000"/>
              <a:gd name="connsiteX499" fmla="*/ 3432098 w 7467600"/>
              <a:gd name="connsiteY499" fmla="*/ 3537312 h 6858000"/>
              <a:gd name="connsiteX500" fmla="*/ 3446761 w 7467600"/>
              <a:gd name="connsiteY500" fmla="*/ 3461278 h 6858000"/>
              <a:gd name="connsiteX501" fmla="*/ 4419733 w 7467600"/>
              <a:gd name="connsiteY501" fmla="*/ 3963555 h 6858000"/>
              <a:gd name="connsiteX502" fmla="*/ 4781371 w 7467600"/>
              <a:gd name="connsiteY502" fmla="*/ 4458604 h 6858000"/>
              <a:gd name="connsiteX503" fmla="*/ 4780440 w 7467600"/>
              <a:gd name="connsiteY503" fmla="*/ 4470290 h 6858000"/>
              <a:gd name="connsiteX504" fmla="*/ 4898954 w 7467600"/>
              <a:gd name="connsiteY504" fmla="*/ 4662092 h 6858000"/>
              <a:gd name="connsiteX505" fmla="*/ 4900699 w 7467600"/>
              <a:gd name="connsiteY505" fmla="*/ 4670867 h 6858000"/>
              <a:gd name="connsiteX506" fmla="*/ 5714511 w 7467600"/>
              <a:gd name="connsiteY506" fmla="*/ 4663483 h 6858000"/>
              <a:gd name="connsiteX507" fmla="*/ 5464793 w 7467600"/>
              <a:gd name="connsiteY507" fmla="*/ 4393556 h 6858000"/>
              <a:gd name="connsiteX508" fmla="*/ 5461897 w 7467600"/>
              <a:gd name="connsiteY508" fmla="*/ 4390879 h 6858000"/>
              <a:gd name="connsiteX509" fmla="*/ 4294126 w 7467600"/>
              <a:gd name="connsiteY509" fmla="*/ 3303048 h 6858000"/>
              <a:gd name="connsiteX510" fmla="*/ 4305321 w 7467600"/>
              <a:gd name="connsiteY510" fmla="*/ 3256953 h 6858000"/>
              <a:gd name="connsiteX511" fmla="*/ 4949299 w 7467600"/>
              <a:gd name="connsiteY511" fmla="*/ 3766336 h 6858000"/>
              <a:gd name="connsiteX512" fmla="*/ 5291452 w 7467600"/>
              <a:gd name="connsiteY512" fmla="*/ 4076801 h 6858000"/>
              <a:gd name="connsiteX513" fmla="*/ 5434998 w 7467600"/>
              <a:gd name="connsiteY513" fmla="*/ 4254100 h 6858000"/>
              <a:gd name="connsiteX514" fmla="*/ 5351015 w 7467600"/>
              <a:gd name="connsiteY514" fmla="*/ 3760989 h 6858000"/>
              <a:gd name="connsiteX515" fmla="*/ 5413780 w 7467600"/>
              <a:gd name="connsiteY515" fmla="*/ 2966265 h 6858000"/>
              <a:gd name="connsiteX516" fmla="*/ 5425627 w 7467600"/>
              <a:gd name="connsiteY516" fmla="*/ 2954192 h 6858000"/>
              <a:gd name="connsiteX517" fmla="*/ 6604735 w 7467600"/>
              <a:gd name="connsiteY517" fmla="*/ 2041381 h 6858000"/>
              <a:gd name="connsiteX518" fmla="*/ 7204487 w 7467600"/>
              <a:gd name="connsiteY518" fmla="*/ 2742112 h 6858000"/>
              <a:gd name="connsiteX519" fmla="*/ 7131592 w 7467600"/>
              <a:gd name="connsiteY519" fmla="*/ 2672096 h 6858000"/>
              <a:gd name="connsiteX520" fmla="*/ 6996344 w 7467600"/>
              <a:gd name="connsiteY520" fmla="*/ 2518310 h 6858000"/>
              <a:gd name="connsiteX521" fmla="*/ 6735495 w 7467600"/>
              <a:gd name="connsiteY521" fmla="*/ 2196890 h 6858000"/>
              <a:gd name="connsiteX522" fmla="*/ 6721901 w 7467600"/>
              <a:gd name="connsiteY522" fmla="*/ 2179274 h 6858000"/>
              <a:gd name="connsiteX523" fmla="*/ 6604735 w 7467600"/>
              <a:gd name="connsiteY523" fmla="*/ 2041381 h 6858000"/>
              <a:gd name="connsiteX524" fmla="*/ 6591670 w 7467600"/>
              <a:gd name="connsiteY524" fmla="*/ 1988277 h 6858000"/>
              <a:gd name="connsiteX525" fmla="*/ 6747349 w 7467600"/>
              <a:gd name="connsiteY525" fmla="*/ 2160069 h 6858000"/>
              <a:gd name="connsiteX526" fmla="*/ 6760943 w 7467600"/>
              <a:gd name="connsiteY526" fmla="*/ 2177686 h 6858000"/>
              <a:gd name="connsiteX527" fmla="*/ 7021065 w 7467600"/>
              <a:gd name="connsiteY527" fmla="*/ 2498102 h 6858000"/>
              <a:gd name="connsiteX528" fmla="*/ 7155223 w 7467600"/>
              <a:gd name="connsiteY528" fmla="*/ 2650386 h 6858000"/>
              <a:gd name="connsiteX529" fmla="*/ 7203167 w 7467600"/>
              <a:gd name="connsiteY529" fmla="*/ 2697288 h 6858000"/>
              <a:gd name="connsiteX530" fmla="*/ 6937703 w 7467600"/>
              <a:gd name="connsiteY530" fmla="*/ 2321981 h 6858000"/>
              <a:gd name="connsiteX531" fmla="*/ 6591670 w 7467600"/>
              <a:gd name="connsiteY531" fmla="*/ 1988277 h 6858000"/>
              <a:gd name="connsiteX532" fmla="*/ 5798671 w 7467600"/>
              <a:gd name="connsiteY532" fmla="*/ 1981601 h 6858000"/>
              <a:gd name="connsiteX533" fmla="*/ 5754709 w 7467600"/>
              <a:gd name="connsiteY533" fmla="*/ 2071454 h 6858000"/>
              <a:gd name="connsiteX534" fmla="*/ 5763044 w 7467600"/>
              <a:gd name="connsiteY534" fmla="*/ 2842206 h 6858000"/>
              <a:gd name="connsiteX535" fmla="*/ 5764974 w 7467600"/>
              <a:gd name="connsiteY535" fmla="*/ 2799609 h 6858000"/>
              <a:gd name="connsiteX536" fmla="*/ 5767665 w 7467600"/>
              <a:gd name="connsiteY536" fmla="*/ 2666409 h 6858000"/>
              <a:gd name="connsiteX537" fmla="*/ 5763055 w 7467600"/>
              <a:gd name="connsiteY537" fmla="*/ 2579705 h 6858000"/>
              <a:gd name="connsiteX538" fmla="*/ 5758079 w 7467600"/>
              <a:gd name="connsiteY538" fmla="*/ 2492508 h 6858000"/>
              <a:gd name="connsiteX539" fmla="*/ 5779325 w 7467600"/>
              <a:gd name="connsiteY539" fmla="*/ 2197069 h 6858000"/>
              <a:gd name="connsiteX540" fmla="*/ 5798671 w 7467600"/>
              <a:gd name="connsiteY540" fmla="*/ 1981601 h 6858000"/>
              <a:gd name="connsiteX541" fmla="*/ 5829202 w 7467600"/>
              <a:gd name="connsiteY541" fmla="*/ 1971679 h 6858000"/>
              <a:gd name="connsiteX542" fmla="*/ 5809558 w 7467600"/>
              <a:gd name="connsiteY542" fmla="*/ 2198043 h 6858000"/>
              <a:gd name="connsiteX543" fmla="*/ 5788653 w 7467600"/>
              <a:gd name="connsiteY543" fmla="*/ 2489430 h 6858000"/>
              <a:gd name="connsiteX544" fmla="*/ 5793439 w 7467600"/>
              <a:gd name="connsiteY544" fmla="*/ 2575235 h 6858000"/>
              <a:gd name="connsiteX545" fmla="*/ 5796837 w 7467600"/>
              <a:gd name="connsiteY545" fmla="*/ 2637633 h 6858000"/>
              <a:gd name="connsiteX546" fmla="*/ 5818614 w 7467600"/>
              <a:gd name="connsiteY546" fmla="*/ 2473055 h 6858000"/>
              <a:gd name="connsiteX547" fmla="*/ 5829202 w 7467600"/>
              <a:gd name="connsiteY547" fmla="*/ 1971679 h 6858000"/>
              <a:gd name="connsiteX548" fmla="*/ 5911389 w 7467600"/>
              <a:gd name="connsiteY548" fmla="*/ 1898371 h 6858000"/>
              <a:gd name="connsiteX549" fmla="*/ 6237627 w 7467600"/>
              <a:gd name="connsiteY549" fmla="*/ 2231921 h 6858000"/>
              <a:gd name="connsiteX550" fmla="*/ 5911389 w 7467600"/>
              <a:gd name="connsiteY550" fmla="*/ 1898371 h 6858000"/>
              <a:gd name="connsiteX551" fmla="*/ 6944437 w 7467600"/>
              <a:gd name="connsiteY551" fmla="*/ 1575402 h 6858000"/>
              <a:gd name="connsiteX552" fmla="*/ 6304730 w 7467600"/>
              <a:gd name="connsiteY552" fmla="*/ 1766654 h 6858000"/>
              <a:gd name="connsiteX553" fmla="*/ 6944437 w 7467600"/>
              <a:gd name="connsiteY553" fmla="*/ 1575402 h 6858000"/>
              <a:gd name="connsiteX554" fmla="*/ 7019523 w 7467600"/>
              <a:gd name="connsiteY554" fmla="*/ 1519450 h 6858000"/>
              <a:gd name="connsiteX555" fmla="*/ 6298091 w 7467600"/>
              <a:gd name="connsiteY555" fmla="*/ 1737122 h 6858000"/>
              <a:gd name="connsiteX556" fmla="*/ 7019523 w 7467600"/>
              <a:gd name="connsiteY556" fmla="*/ 1519450 h 6858000"/>
              <a:gd name="connsiteX557" fmla="*/ 2399523 w 7467600"/>
              <a:gd name="connsiteY557" fmla="*/ 1428234 h 6858000"/>
              <a:gd name="connsiteX558" fmla="*/ 2224982 w 7467600"/>
              <a:gd name="connsiteY558" fmla="*/ 1826201 h 6858000"/>
              <a:gd name="connsiteX559" fmla="*/ 2096099 w 7467600"/>
              <a:gd name="connsiteY559" fmla="*/ 2345900 h 6858000"/>
              <a:gd name="connsiteX560" fmla="*/ 2283317 w 7467600"/>
              <a:gd name="connsiteY560" fmla="*/ 1796925 h 6858000"/>
              <a:gd name="connsiteX561" fmla="*/ 2399523 w 7467600"/>
              <a:gd name="connsiteY561" fmla="*/ 1428234 h 6858000"/>
              <a:gd name="connsiteX562" fmla="*/ 2448558 w 7467600"/>
              <a:gd name="connsiteY562" fmla="*/ 1373435 h 6858000"/>
              <a:gd name="connsiteX563" fmla="*/ 2312521 w 7467600"/>
              <a:gd name="connsiteY563" fmla="*/ 1806140 h 6858000"/>
              <a:gd name="connsiteX564" fmla="*/ 2127533 w 7467600"/>
              <a:gd name="connsiteY564" fmla="*/ 2348380 h 6858000"/>
              <a:gd name="connsiteX565" fmla="*/ 2358080 w 7467600"/>
              <a:gd name="connsiteY565" fmla="*/ 1866134 h 6858000"/>
              <a:gd name="connsiteX566" fmla="*/ 2407436 w 7467600"/>
              <a:gd name="connsiteY566" fmla="*/ 1651070 h 6858000"/>
              <a:gd name="connsiteX567" fmla="*/ 2448558 w 7467600"/>
              <a:gd name="connsiteY567" fmla="*/ 1373435 h 6858000"/>
              <a:gd name="connsiteX568" fmla="*/ 278707 w 7467600"/>
              <a:gd name="connsiteY568" fmla="*/ 1352270 h 6858000"/>
              <a:gd name="connsiteX569" fmla="*/ 321570 w 7467600"/>
              <a:gd name="connsiteY569" fmla="*/ 1861610 h 6858000"/>
              <a:gd name="connsiteX570" fmla="*/ 294281 w 7467600"/>
              <a:gd name="connsiteY570" fmla="*/ 1440658 h 6858000"/>
              <a:gd name="connsiteX571" fmla="*/ 278707 w 7467600"/>
              <a:gd name="connsiteY571" fmla="*/ 1352270 h 6858000"/>
              <a:gd name="connsiteX572" fmla="*/ 1423821 w 7467600"/>
              <a:gd name="connsiteY572" fmla="*/ 1351958 h 6858000"/>
              <a:gd name="connsiteX573" fmla="*/ 1638521 w 7467600"/>
              <a:gd name="connsiteY573" fmla="*/ 1908470 h 6858000"/>
              <a:gd name="connsiteX574" fmla="*/ 1754199 w 7467600"/>
              <a:gd name="connsiteY574" fmla="*/ 2149284 h 6858000"/>
              <a:gd name="connsiteX575" fmla="*/ 1908359 w 7467600"/>
              <a:gd name="connsiteY575" fmla="*/ 2364988 h 6858000"/>
              <a:gd name="connsiteX576" fmla="*/ 1647661 w 7467600"/>
              <a:gd name="connsiteY576" fmla="*/ 1825945 h 6858000"/>
              <a:gd name="connsiteX577" fmla="*/ 1423821 w 7467600"/>
              <a:gd name="connsiteY577" fmla="*/ 1351958 h 6858000"/>
              <a:gd name="connsiteX578" fmla="*/ 1431890 w 7467600"/>
              <a:gd name="connsiteY578" fmla="*/ 1306475 h 6858000"/>
              <a:gd name="connsiteX579" fmla="*/ 1507597 w 7467600"/>
              <a:gd name="connsiteY579" fmla="*/ 1446132 h 6858000"/>
              <a:gd name="connsiteX580" fmla="*/ 1674586 w 7467600"/>
              <a:gd name="connsiteY580" fmla="*/ 1813832 h 6858000"/>
              <a:gd name="connsiteX581" fmla="*/ 1815950 w 7467600"/>
              <a:gd name="connsiteY581" fmla="*/ 2128564 h 6858000"/>
              <a:gd name="connsiteX582" fmla="*/ 1984242 w 7467600"/>
              <a:gd name="connsiteY582" fmla="*/ 2430829 h 6858000"/>
              <a:gd name="connsiteX583" fmla="*/ 2014023 w 7467600"/>
              <a:gd name="connsiteY583" fmla="*/ 2450995 h 6858000"/>
              <a:gd name="connsiteX584" fmla="*/ 1747337 w 7467600"/>
              <a:gd name="connsiteY584" fmla="*/ 1855264 h 6858000"/>
              <a:gd name="connsiteX585" fmla="*/ 1533749 w 7467600"/>
              <a:gd name="connsiteY585" fmla="*/ 1478656 h 6858000"/>
              <a:gd name="connsiteX586" fmla="*/ 1431890 w 7467600"/>
              <a:gd name="connsiteY586" fmla="*/ 1306475 h 6858000"/>
              <a:gd name="connsiteX587" fmla="*/ 5052692 w 7467600"/>
              <a:gd name="connsiteY587" fmla="*/ 1292994 h 6858000"/>
              <a:gd name="connsiteX588" fmla="*/ 5200661 w 7467600"/>
              <a:gd name="connsiteY588" fmla="*/ 1635186 h 6858000"/>
              <a:gd name="connsiteX589" fmla="*/ 5297138 w 7467600"/>
              <a:gd name="connsiteY589" fmla="*/ 1906351 h 6858000"/>
              <a:gd name="connsiteX590" fmla="*/ 5052692 w 7467600"/>
              <a:gd name="connsiteY590" fmla="*/ 1292994 h 6858000"/>
              <a:gd name="connsiteX591" fmla="*/ 5009948 w 7467600"/>
              <a:gd name="connsiteY591" fmla="*/ 1273619 h 6858000"/>
              <a:gd name="connsiteX592" fmla="*/ 5121777 w 7467600"/>
              <a:gd name="connsiteY592" fmla="*/ 1654213 h 6858000"/>
              <a:gd name="connsiteX593" fmla="*/ 5293545 w 7467600"/>
              <a:gd name="connsiteY593" fmla="*/ 2072247 h 6858000"/>
              <a:gd name="connsiteX594" fmla="*/ 5294042 w 7467600"/>
              <a:gd name="connsiteY594" fmla="*/ 2065019 h 6858000"/>
              <a:gd name="connsiteX595" fmla="*/ 5171936 w 7467600"/>
              <a:gd name="connsiteY595" fmla="*/ 1647613 h 6858000"/>
              <a:gd name="connsiteX596" fmla="*/ 5009948 w 7467600"/>
              <a:gd name="connsiteY596" fmla="*/ 1273619 h 6858000"/>
              <a:gd name="connsiteX597" fmla="*/ 655236 w 7467600"/>
              <a:gd name="connsiteY597" fmla="*/ 1268632 h 6858000"/>
              <a:gd name="connsiteX598" fmla="*/ 839521 w 7467600"/>
              <a:gd name="connsiteY598" fmla="*/ 1685315 h 6858000"/>
              <a:gd name="connsiteX599" fmla="*/ 1109416 w 7467600"/>
              <a:gd name="connsiteY599" fmla="*/ 2061663 h 6858000"/>
              <a:gd name="connsiteX600" fmla="*/ 1298300 w 7467600"/>
              <a:gd name="connsiteY600" fmla="*/ 2247742 h 6858000"/>
              <a:gd name="connsiteX601" fmla="*/ 1125871 w 7467600"/>
              <a:gd name="connsiteY601" fmla="*/ 1989513 h 6858000"/>
              <a:gd name="connsiteX602" fmla="*/ 981574 w 7467600"/>
              <a:gd name="connsiteY602" fmla="*/ 1783157 h 6858000"/>
              <a:gd name="connsiteX603" fmla="*/ 922198 w 7467600"/>
              <a:gd name="connsiteY603" fmla="*/ 1677437 h 6858000"/>
              <a:gd name="connsiteX604" fmla="*/ 869293 w 7467600"/>
              <a:gd name="connsiteY604" fmla="*/ 1583214 h 6858000"/>
              <a:gd name="connsiteX605" fmla="*/ 751431 w 7467600"/>
              <a:gd name="connsiteY605" fmla="*/ 1405731 h 6858000"/>
              <a:gd name="connsiteX606" fmla="*/ 655236 w 7467600"/>
              <a:gd name="connsiteY606" fmla="*/ 1268632 h 6858000"/>
              <a:gd name="connsiteX607" fmla="*/ 6516292 w 7467600"/>
              <a:gd name="connsiteY607" fmla="*/ 1263064 h 6858000"/>
              <a:gd name="connsiteX608" fmla="*/ 5736320 w 7467600"/>
              <a:gd name="connsiteY608" fmla="*/ 1501803 h 6858000"/>
              <a:gd name="connsiteX609" fmla="*/ 6516292 w 7467600"/>
              <a:gd name="connsiteY609" fmla="*/ 1263064 h 6858000"/>
              <a:gd name="connsiteX610" fmla="*/ 291466 w 7467600"/>
              <a:gd name="connsiteY610" fmla="*/ 1250369 h 6858000"/>
              <a:gd name="connsiteX611" fmla="*/ 323180 w 7467600"/>
              <a:gd name="connsiteY611" fmla="*/ 1435283 h 6858000"/>
              <a:gd name="connsiteX612" fmla="*/ 349381 w 7467600"/>
              <a:gd name="connsiteY612" fmla="*/ 1875041 h 6858000"/>
              <a:gd name="connsiteX613" fmla="*/ 374363 w 7467600"/>
              <a:gd name="connsiteY613" fmla="*/ 1506494 h 6858000"/>
              <a:gd name="connsiteX614" fmla="*/ 302168 w 7467600"/>
              <a:gd name="connsiteY614" fmla="*/ 1274495 h 6858000"/>
              <a:gd name="connsiteX615" fmla="*/ 291466 w 7467600"/>
              <a:gd name="connsiteY615" fmla="*/ 1250369 h 6858000"/>
              <a:gd name="connsiteX616" fmla="*/ 678222 w 7467600"/>
              <a:gd name="connsiteY616" fmla="*/ 1248670 h 6858000"/>
              <a:gd name="connsiteX617" fmla="*/ 775536 w 7467600"/>
              <a:gd name="connsiteY617" fmla="*/ 1388015 h 6858000"/>
              <a:gd name="connsiteX618" fmla="*/ 894529 w 7467600"/>
              <a:gd name="connsiteY618" fmla="*/ 1567739 h 6858000"/>
              <a:gd name="connsiteX619" fmla="*/ 948000 w 7467600"/>
              <a:gd name="connsiteY619" fmla="*/ 1663088 h 6858000"/>
              <a:gd name="connsiteX620" fmla="*/ 1006812 w 7467600"/>
              <a:gd name="connsiteY620" fmla="*/ 1767683 h 6858000"/>
              <a:gd name="connsiteX621" fmla="*/ 1149133 w 7467600"/>
              <a:gd name="connsiteY621" fmla="*/ 1971513 h 6858000"/>
              <a:gd name="connsiteX622" fmla="*/ 1333952 w 7467600"/>
              <a:gd name="connsiteY622" fmla="*/ 2251620 h 6858000"/>
              <a:gd name="connsiteX623" fmla="*/ 1337329 w 7467600"/>
              <a:gd name="connsiteY623" fmla="*/ 2258350 h 6858000"/>
              <a:gd name="connsiteX624" fmla="*/ 1014726 w 7467600"/>
              <a:gd name="connsiteY624" fmla="*/ 1615556 h 6858000"/>
              <a:gd name="connsiteX625" fmla="*/ 678222 w 7467600"/>
              <a:gd name="connsiteY625" fmla="*/ 1248670 h 6858000"/>
              <a:gd name="connsiteX626" fmla="*/ 6691602 w 7467600"/>
              <a:gd name="connsiteY626" fmla="*/ 1140573 h 6858000"/>
              <a:gd name="connsiteX627" fmla="*/ 6571100 w 7467600"/>
              <a:gd name="connsiteY627" fmla="*/ 1183662 h 6858000"/>
              <a:gd name="connsiteX628" fmla="*/ 6241687 w 7467600"/>
              <a:gd name="connsiteY628" fmla="*/ 1257600 h 6858000"/>
              <a:gd name="connsiteX629" fmla="*/ 5693009 w 7467600"/>
              <a:gd name="connsiteY629" fmla="*/ 1478256 h 6858000"/>
              <a:gd name="connsiteX630" fmla="*/ 6548420 w 7467600"/>
              <a:gd name="connsiteY630" fmla="*/ 1214599 h 6858000"/>
              <a:gd name="connsiteX631" fmla="*/ 6605473 w 7467600"/>
              <a:gd name="connsiteY631" fmla="*/ 1184686 h 6858000"/>
              <a:gd name="connsiteX632" fmla="*/ 6691602 w 7467600"/>
              <a:gd name="connsiteY632" fmla="*/ 1140573 h 6858000"/>
              <a:gd name="connsiteX633" fmla="*/ 4002475 w 7467600"/>
              <a:gd name="connsiteY633" fmla="*/ 1037802 h 6858000"/>
              <a:gd name="connsiteX634" fmla="*/ 4000324 w 7467600"/>
              <a:gd name="connsiteY634" fmla="*/ 1039362 h 6858000"/>
              <a:gd name="connsiteX635" fmla="*/ 4002862 w 7467600"/>
              <a:gd name="connsiteY635" fmla="*/ 1042866 h 6858000"/>
              <a:gd name="connsiteX636" fmla="*/ 4002475 w 7467600"/>
              <a:gd name="connsiteY636" fmla="*/ 1037802 h 6858000"/>
              <a:gd name="connsiteX637" fmla="*/ 506322 w 7467600"/>
              <a:gd name="connsiteY637" fmla="*/ 1020997 h 6858000"/>
              <a:gd name="connsiteX638" fmla="*/ 533068 w 7467600"/>
              <a:gd name="connsiteY638" fmla="*/ 1029409 h 6858000"/>
              <a:gd name="connsiteX639" fmla="*/ 1232525 w 7467600"/>
              <a:gd name="connsiteY639" fmla="*/ 1804675 h 6858000"/>
              <a:gd name="connsiteX640" fmla="*/ 1388858 w 7467600"/>
              <a:gd name="connsiteY640" fmla="*/ 2368011 h 6858000"/>
              <a:gd name="connsiteX641" fmla="*/ 1384098 w 7467600"/>
              <a:gd name="connsiteY641" fmla="*/ 2378125 h 6858000"/>
              <a:gd name="connsiteX642" fmla="*/ 1425393 w 7467600"/>
              <a:gd name="connsiteY642" fmla="*/ 2589124 h 6858000"/>
              <a:gd name="connsiteX643" fmla="*/ 1424001 w 7467600"/>
              <a:gd name="connsiteY643" fmla="*/ 2597541 h 6858000"/>
              <a:gd name="connsiteX644" fmla="*/ 2152729 w 7467600"/>
              <a:gd name="connsiteY644" fmla="*/ 2864487 h 6858000"/>
              <a:gd name="connsiteX645" fmla="*/ 2020609 w 7467600"/>
              <a:gd name="connsiteY645" fmla="*/ 2539671 h 6858000"/>
              <a:gd name="connsiteX646" fmla="*/ 2018920 w 7467600"/>
              <a:gd name="connsiteY646" fmla="*/ 2536309 h 6858000"/>
              <a:gd name="connsiteX647" fmla="*/ 1342441 w 7467600"/>
              <a:gd name="connsiteY647" fmla="*/ 1173017 h 6858000"/>
              <a:gd name="connsiteX648" fmla="*/ 1367925 w 7467600"/>
              <a:gd name="connsiteY648" fmla="*/ 1135648 h 6858000"/>
              <a:gd name="connsiteX649" fmla="*/ 1771401 w 7467600"/>
              <a:gd name="connsiteY649" fmla="*/ 1806673 h 6858000"/>
              <a:gd name="connsiteX650" fmla="*/ 1972385 w 7467600"/>
              <a:gd name="connsiteY650" fmla="*/ 2198735 h 6858000"/>
              <a:gd name="connsiteX651" fmla="*/ 2040892 w 7467600"/>
              <a:gd name="connsiteY651" fmla="*/ 2405205 h 6858000"/>
              <a:gd name="connsiteX652" fmla="*/ 2131689 w 7467600"/>
              <a:gd name="connsiteY652" fmla="*/ 1936926 h 6858000"/>
              <a:gd name="connsiteX653" fmla="*/ 2454820 w 7467600"/>
              <a:gd name="connsiteY653" fmla="*/ 1248808 h 6858000"/>
              <a:gd name="connsiteX654" fmla="*/ 2492512 w 7467600"/>
              <a:gd name="connsiteY654" fmla="*/ 1302920 h 6858000"/>
              <a:gd name="connsiteX655" fmla="*/ 2081216 w 7467600"/>
              <a:gd name="connsiteY655" fmla="*/ 2527513 h 6858000"/>
              <a:gd name="connsiteX656" fmla="*/ 2081211 w 7467600"/>
              <a:gd name="connsiteY656" fmla="*/ 2528916 h 6858000"/>
              <a:gd name="connsiteX657" fmla="*/ 2199067 w 7467600"/>
              <a:gd name="connsiteY657" fmla="*/ 2884061 h 6858000"/>
              <a:gd name="connsiteX658" fmla="*/ 3192586 w 7467600"/>
              <a:gd name="connsiteY658" fmla="*/ 3411496 h 6858000"/>
              <a:gd name="connsiteX659" fmla="*/ 3182620 w 7467600"/>
              <a:gd name="connsiteY659" fmla="*/ 3483279 h 6858000"/>
              <a:gd name="connsiteX660" fmla="*/ 2435119 w 7467600"/>
              <a:gd name="connsiteY660" fmla="*/ 3080173 h 6858000"/>
              <a:gd name="connsiteX661" fmla="*/ 2410152 w 7467600"/>
              <a:gd name="connsiteY661" fmla="*/ 3063751 h 6858000"/>
              <a:gd name="connsiteX662" fmla="*/ 2408099 w 7467600"/>
              <a:gd name="connsiteY662" fmla="*/ 3064403 h 6858000"/>
              <a:gd name="connsiteX663" fmla="*/ 2407218 w 7467600"/>
              <a:gd name="connsiteY663" fmla="*/ 3070324 h 6858000"/>
              <a:gd name="connsiteX664" fmla="*/ 2380138 w 7467600"/>
              <a:gd name="connsiteY664" fmla="*/ 3099341 h 6858000"/>
              <a:gd name="connsiteX665" fmla="*/ 1765923 w 7467600"/>
              <a:gd name="connsiteY665" fmla="*/ 3581043 h 6858000"/>
              <a:gd name="connsiteX666" fmla="*/ 1702258 w 7467600"/>
              <a:gd name="connsiteY666" fmla="*/ 3612286 h 6858000"/>
              <a:gd name="connsiteX667" fmla="*/ 1538370 w 7467600"/>
              <a:gd name="connsiteY667" fmla="*/ 3811804 h 6858000"/>
              <a:gd name="connsiteX668" fmla="*/ 542867 w 7467600"/>
              <a:gd name="connsiteY668" fmla="*/ 4944092 h 6858000"/>
              <a:gd name="connsiteX669" fmla="*/ 515800 w 7467600"/>
              <a:gd name="connsiteY669" fmla="*/ 4862180 h 6858000"/>
              <a:gd name="connsiteX670" fmla="*/ 909145 w 7467600"/>
              <a:gd name="connsiteY670" fmla="*/ 4199225 h 6858000"/>
              <a:gd name="connsiteX671" fmla="*/ 1214067 w 7467600"/>
              <a:gd name="connsiteY671" fmla="*/ 3908561 h 6858000"/>
              <a:gd name="connsiteX672" fmla="*/ 640967 w 7467600"/>
              <a:gd name="connsiteY672" fmla="*/ 4105601 h 6858000"/>
              <a:gd name="connsiteX673" fmla="*/ 112563 w 7467600"/>
              <a:gd name="connsiteY673" fmla="*/ 4396952 h 6858000"/>
              <a:gd name="connsiteX674" fmla="*/ 0 w 7467600"/>
              <a:gd name="connsiteY674" fmla="*/ 4466006 h 6858000"/>
              <a:gd name="connsiteX675" fmla="*/ 0 w 7467600"/>
              <a:gd name="connsiteY675" fmla="*/ 4233763 h 6858000"/>
              <a:gd name="connsiteX676" fmla="*/ 36881 w 7467600"/>
              <a:gd name="connsiteY676" fmla="*/ 4200118 h 6858000"/>
              <a:gd name="connsiteX677" fmla="*/ 910534 w 7467600"/>
              <a:gd name="connsiteY677" fmla="*/ 3629753 h 6858000"/>
              <a:gd name="connsiteX678" fmla="*/ 1578717 w 7467600"/>
              <a:gd name="connsiteY678" fmla="*/ 3575982 h 6858000"/>
              <a:gd name="connsiteX679" fmla="*/ 2338780 w 7467600"/>
              <a:gd name="connsiteY679" fmla="*/ 3033725 h 6858000"/>
              <a:gd name="connsiteX680" fmla="*/ 1807991 w 7467600"/>
              <a:gd name="connsiteY680" fmla="*/ 2807184 h 6858000"/>
              <a:gd name="connsiteX681" fmla="*/ 1416358 w 7467600"/>
              <a:gd name="connsiteY681" fmla="*/ 3112571 h 6858000"/>
              <a:gd name="connsiteX682" fmla="*/ 939066 w 7467600"/>
              <a:gd name="connsiteY682" fmla="*/ 3378798 h 6858000"/>
              <a:gd name="connsiteX683" fmla="*/ 115099 w 7467600"/>
              <a:gd name="connsiteY683" fmla="*/ 3607650 h 6858000"/>
              <a:gd name="connsiteX684" fmla="*/ 97284 w 7467600"/>
              <a:gd name="connsiteY684" fmla="*/ 3520393 h 6858000"/>
              <a:gd name="connsiteX685" fmla="*/ 922050 w 7467600"/>
              <a:gd name="connsiteY685" fmla="*/ 3074867 h 6858000"/>
              <a:gd name="connsiteX686" fmla="*/ 1405265 w 7467600"/>
              <a:gd name="connsiteY686" fmla="*/ 3016319 h 6858000"/>
              <a:gd name="connsiteX687" fmla="*/ 1407512 w 7467600"/>
              <a:gd name="connsiteY687" fmla="*/ 3018001 h 6858000"/>
              <a:gd name="connsiteX688" fmla="*/ 1726266 w 7467600"/>
              <a:gd name="connsiteY688" fmla="*/ 2777274 h 6858000"/>
              <a:gd name="connsiteX689" fmla="*/ 625390 w 7467600"/>
              <a:gd name="connsiteY689" fmla="*/ 2514541 h 6858000"/>
              <a:gd name="connsiteX690" fmla="*/ 619799 w 7467600"/>
              <a:gd name="connsiteY690" fmla="*/ 2527180 h 6858000"/>
              <a:gd name="connsiteX691" fmla="*/ 310030 w 7467600"/>
              <a:gd name="connsiteY691" fmla="*/ 2771818 h 6858000"/>
              <a:gd name="connsiteX692" fmla="*/ 173877 w 7467600"/>
              <a:gd name="connsiteY692" fmla="*/ 2937056 h 6858000"/>
              <a:gd name="connsiteX693" fmla="*/ 77889 w 7467600"/>
              <a:gd name="connsiteY693" fmla="*/ 3138440 h 6858000"/>
              <a:gd name="connsiteX694" fmla="*/ 0 w 7467600"/>
              <a:gd name="connsiteY694" fmla="*/ 3271395 h 6858000"/>
              <a:gd name="connsiteX695" fmla="*/ 0 w 7467600"/>
              <a:gd name="connsiteY695" fmla="*/ 3153002 h 6858000"/>
              <a:gd name="connsiteX696" fmla="*/ 2386 w 7467600"/>
              <a:gd name="connsiteY696" fmla="*/ 3149203 h 6858000"/>
              <a:gd name="connsiteX697" fmla="*/ 89753 w 7467600"/>
              <a:gd name="connsiteY697" fmla="*/ 2987702 h 6858000"/>
              <a:gd name="connsiteX698" fmla="*/ 76869 w 7467600"/>
              <a:gd name="connsiteY698" fmla="*/ 3005404 h 6858000"/>
              <a:gd name="connsiteX699" fmla="*/ 32049 w 7467600"/>
              <a:gd name="connsiteY699" fmla="*/ 3065814 h 6858000"/>
              <a:gd name="connsiteX700" fmla="*/ 0 w 7467600"/>
              <a:gd name="connsiteY700" fmla="*/ 3108744 h 6858000"/>
              <a:gd name="connsiteX701" fmla="*/ 0 w 7467600"/>
              <a:gd name="connsiteY701" fmla="*/ 3058059 h 6858000"/>
              <a:gd name="connsiteX702" fmla="*/ 7610 w 7467600"/>
              <a:gd name="connsiteY702" fmla="*/ 3047889 h 6858000"/>
              <a:gd name="connsiteX703" fmla="*/ 52419 w 7467600"/>
              <a:gd name="connsiteY703" fmla="*/ 2987479 h 6858000"/>
              <a:gd name="connsiteX704" fmla="*/ 59142 w 7467600"/>
              <a:gd name="connsiteY704" fmla="*/ 2978488 h 6858000"/>
              <a:gd name="connsiteX705" fmla="*/ 0 w 7467600"/>
              <a:gd name="connsiteY705" fmla="*/ 3015334 h 6858000"/>
              <a:gd name="connsiteX706" fmla="*/ 0 w 7467600"/>
              <a:gd name="connsiteY706" fmla="*/ 2914286 h 6858000"/>
              <a:gd name="connsiteX707" fmla="*/ 36383 w 7467600"/>
              <a:gd name="connsiteY707" fmla="*/ 2901128 h 6858000"/>
              <a:gd name="connsiteX708" fmla="*/ 156329 w 7467600"/>
              <a:gd name="connsiteY708" fmla="*/ 2840533 h 6858000"/>
              <a:gd name="connsiteX709" fmla="*/ 358355 w 7467600"/>
              <a:gd name="connsiteY709" fmla="*/ 2620471 h 6858000"/>
              <a:gd name="connsiteX710" fmla="*/ 510577 w 7467600"/>
              <a:gd name="connsiteY710" fmla="*/ 2501244 h 6858000"/>
              <a:gd name="connsiteX711" fmla="*/ 211967 w 7467600"/>
              <a:gd name="connsiteY711" fmla="*/ 2479171 h 6858000"/>
              <a:gd name="connsiteX712" fmla="*/ 0 w 7467600"/>
              <a:gd name="connsiteY712" fmla="*/ 2476398 h 6858000"/>
              <a:gd name="connsiteX713" fmla="*/ 0 w 7467600"/>
              <a:gd name="connsiteY713" fmla="*/ 2389189 h 6858000"/>
              <a:gd name="connsiteX714" fmla="*/ 103062 w 7467600"/>
              <a:gd name="connsiteY714" fmla="*/ 2389518 h 6858000"/>
              <a:gd name="connsiteX715" fmla="*/ 510734 w 7467600"/>
              <a:gd name="connsiteY715" fmla="*/ 2416201 h 6858000"/>
              <a:gd name="connsiteX716" fmla="*/ 279257 w 7467600"/>
              <a:gd name="connsiteY716" fmla="*/ 2092102 h 6858000"/>
              <a:gd name="connsiteX717" fmla="*/ 65265 w 7467600"/>
              <a:gd name="connsiteY717" fmla="*/ 2006049 h 6858000"/>
              <a:gd name="connsiteX718" fmla="*/ 0 w 7467600"/>
              <a:gd name="connsiteY718" fmla="*/ 1982532 h 6858000"/>
              <a:gd name="connsiteX719" fmla="*/ 0 w 7467600"/>
              <a:gd name="connsiteY719" fmla="*/ 1912789 h 6858000"/>
              <a:gd name="connsiteX720" fmla="*/ 97460 w 7467600"/>
              <a:gd name="connsiteY720" fmla="*/ 1953725 h 6858000"/>
              <a:gd name="connsiteX721" fmla="*/ 221272 w 7467600"/>
              <a:gd name="connsiteY721" fmla="*/ 1980766 h 6858000"/>
              <a:gd name="connsiteX722" fmla="*/ 116765 w 7467600"/>
              <a:gd name="connsiteY722" fmla="*/ 1911033 h 6858000"/>
              <a:gd name="connsiteX723" fmla="*/ 16405 w 7467600"/>
              <a:gd name="connsiteY723" fmla="*/ 1803412 h 6858000"/>
              <a:gd name="connsiteX724" fmla="*/ 0 w 7467600"/>
              <a:gd name="connsiteY724" fmla="*/ 1784777 h 6858000"/>
              <a:gd name="connsiteX725" fmla="*/ 0 w 7467600"/>
              <a:gd name="connsiteY725" fmla="*/ 1740082 h 6858000"/>
              <a:gd name="connsiteX726" fmla="*/ 39394 w 7467600"/>
              <a:gd name="connsiteY726" fmla="*/ 1784856 h 6858000"/>
              <a:gd name="connsiteX727" fmla="*/ 135813 w 7467600"/>
              <a:gd name="connsiteY727" fmla="*/ 1888838 h 6858000"/>
              <a:gd name="connsiteX728" fmla="*/ 242575 w 7467600"/>
              <a:gd name="connsiteY728" fmla="*/ 1958841 h 6858000"/>
              <a:gd name="connsiteX729" fmla="*/ 82197 w 7467600"/>
              <a:gd name="connsiteY729" fmla="*/ 1754826 h 6858000"/>
              <a:gd name="connsiteX730" fmla="*/ 0 w 7467600"/>
              <a:gd name="connsiteY730" fmla="*/ 1679650 h 6858000"/>
              <a:gd name="connsiteX731" fmla="*/ 0 w 7467600"/>
              <a:gd name="connsiteY731" fmla="*/ 1602463 h 6858000"/>
              <a:gd name="connsiteX732" fmla="*/ 84689 w 7467600"/>
              <a:gd name="connsiteY732" fmla="*/ 1677442 h 6858000"/>
              <a:gd name="connsiteX733" fmla="*/ 298437 w 7467600"/>
              <a:gd name="connsiteY733" fmla="*/ 1968019 h 6858000"/>
              <a:gd name="connsiteX734" fmla="*/ 227269 w 7467600"/>
              <a:gd name="connsiteY734" fmla="*/ 1114064 h 6858000"/>
              <a:gd name="connsiteX735" fmla="*/ 248003 w 7467600"/>
              <a:gd name="connsiteY735" fmla="*/ 1089613 h 6858000"/>
              <a:gd name="connsiteX736" fmla="*/ 427020 w 7467600"/>
              <a:gd name="connsiteY736" fmla="*/ 1619803 h 6858000"/>
              <a:gd name="connsiteX737" fmla="*/ 340345 w 7467600"/>
              <a:gd name="connsiteY737" fmla="*/ 2027739 h 6858000"/>
              <a:gd name="connsiteX738" fmla="*/ 360865 w 7467600"/>
              <a:gd name="connsiteY738" fmla="*/ 2044827 h 6858000"/>
              <a:gd name="connsiteX739" fmla="*/ 560414 w 7467600"/>
              <a:gd name="connsiteY739" fmla="*/ 2421457 h 6858000"/>
              <a:gd name="connsiteX740" fmla="*/ 1359703 w 7467600"/>
              <a:gd name="connsiteY740" fmla="*/ 2578554 h 6858000"/>
              <a:gd name="connsiteX741" fmla="*/ 1359422 w 7467600"/>
              <a:gd name="connsiteY741" fmla="*/ 2577994 h 6858000"/>
              <a:gd name="connsiteX742" fmla="*/ 828701 w 7467600"/>
              <a:gd name="connsiteY742" fmla="*/ 1839520 h 6858000"/>
              <a:gd name="connsiteX743" fmla="*/ 494427 w 7467600"/>
              <a:gd name="connsiteY743" fmla="*/ 1092333 h 6858000"/>
              <a:gd name="connsiteX744" fmla="*/ 506322 w 7467600"/>
              <a:gd name="connsiteY744" fmla="*/ 1020997 h 6858000"/>
              <a:gd name="connsiteX745" fmla="*/ 4570198 w 7467600"/>
              <a:gd name="connsiteY745" fmla="*/ 978081 h 6858000"/>
              <a:gd name="connsiteX746" fmla="*/ 4523691 w 7467600"/>
              <a:gd name="connsiteY746" fmla="*/ 1127776 h 6858000"/>
              <a:gd name="connsiteX747" fmla="*/ 4509875 w 7467600"/>
              <a:gd name="connsiteY747" fmla="*/ 1167552 h 6858000"/>
              <a:gd name="connsiteX748" fmla="*/ 4478168 w 7467600"/>
              <a:gd name="connsiteY748" fmla="*/ 1260735 h 6858000"/>
              <a:gd name="connsiteX749" fmla="*/ 4409309 w 7467600"/>
              <a:gd name="connsiteY749" fmla="*/ 1666996 h 6858000"/>
              <a:gd name="connsiteX750" fmla="*/ 4370031 w 7467600"/>
              <a:gd name="connsiteY750" fmla="*/ 1955666 h 6858000"/>
              <a:gd name="connsiteX751" fmla="*/ 4570198 w 7467600"/>
              <a:gd name="connsiteY751" fmla="*/ 978081 h 6858000"/>
              <a:gd name="connsiteX752" fmla="*/ 4557898 w 7467600"/>
              <a:gd name="connsiteY752" fmla="*/ 900011 h 6858000"/>
              <a:gd name="connsiteX753" fmla="*/ 4344840 w 7467600"/>
              <a:gd name="connsiteY753" fmla="*/ 1922038 h 6858000"/>
              <a:gd name="connsiteX754" fmla="*/ 4378710 w 7467600"/>
              <a:gd name="connsiteY754" fmla="*/ 1665516 h 6858000"/>
              <a:gd name="connsiteX755" fmla="*/ 4448798 w 7467600"/>
              <a:gd name="connsiteY755" fmla="*/ 1253024 h 6858000"/>
              <a:gd name="connsiteX756" fmla="*/ 4480315 w 7467600"/>
              <a:gd name="connsiteY756" fmla="*/ 1158454 h 6858000"/>
              <a:gd name="connsiteX757" fmla="*/ 4494133 w 7467600"/>
              <a:gd name="connsiteY757" fmla="*/ 1118676 h 6858000"/>
              <a:gd name="connsiteX758" fmla="*/ 4557898 w 7467600"/>
              <a:gd name="connsiteY758" fmla="*/ 900011 h 6858000"/>
              <a:gd name="connsiteX759" fmla="*/ 5870151 w 7467600"/>
              <a:gd name="connsiteY759" fmla="*/ 898890 h 6858000"/>
              <a:gd name="connsiteX760" fmla="*/ 5861335 w 7467600"/>
              <a:gd name="connsiteY760" fmla="*/ 899177 h 6858000"/>
              <a:gd name="connsiteX761" fmla="*/ 5843702 w 7467600"/>
              <a:gd name="connsiteY761" fmla="*/ 899748 h 6858000"/>
              <a:gd name="connsiteX762" fmla="*/ 5651107 w 7467600"/>
              <a:gd name="connsiteY762" fmla="*/ 920306 h 6858000"/>
              <a:gd name="connsiteX763" fmla="*/ 5459407 w 7467600"/>
              <a:gd name="connsiteY763" fmla="*/ 940975 h 6858000"/>
              <a:gd name="connsiteX764" fmla="*/ 5374846 w 7467600"/>
              <a:gd name="connsiteY764" fmla="*/ 941988 h 6858000"/>
              <a:gd name="connsiteX765" fmla="*/ 5256105 w 7467600"/>
              <a:gd name="connsiteY765" fmla="*/ 945632 h 6858000"/>
              <a:gd name="connsiteX766" fmla="*/ 5107071 w 7467600"/>
              <a:gd name="connsiteY766" fmla="*/ 969720 h 6858000"/>
              <a:gd name="connsiteX767" fmla="*/ 4998681 w 7467600"/>
              <a:gd name="connsiteY767" fmla="*/ 988771 h 6858000"/>
              <a:gd name="connsiteX768" fmla="*/ 5870151 w 7467600"/>
              <a:gd name="connsiteY768" fmla="*/ 898890 h 6858000"/>
              <a:gd name="connsiteX769" fmla="*/ 5504425 w 7467600"/>
              <a:gd name="connsiteY769" fmla="*/ 848067 h 6858000"/>
              <a:gd name="connsiteX770" fmla="*/ 4968849 w 7467600"/>
              <a:gd name="connsiteY770" fmla="*/ 962318 h 6858000"/>
              <a:gd name="connsiteX771" fmla="*/ 5104039 w 7467600"/>
              <a:gd name="connsiteY771" fmla="*/ 940634 h 6858000"/>
              <a:gd name="connsiteX772" fmla="*/ 5256311 w 7467600"/>
              <a:gd name="connsiteY772" fmla="*/ 916490 h 6858000"/>
              <a:gd name="connsiteX773" fmla="*/ 5377381 w 7467600"/>
              <a:gd name="connsiteY773" fmla="*/ 912671 h 6858000"/>
              <a:gd name="connsiteX774" fmla="*/ 5460148 w 7467600"/>
              <a:gd name="connsiteY774" fmla="*/ 911442 h 6858000"/>
              <a:gd name="connsiteX775" fmla="*/ 5648971 w 7467600"/>
              <a:gd name="connsiteY775" fmla="*/ 891331 h 6858000"/>
              <a:gd name="connsiteX776" fmla="*/ 5844807 w 7467600"/>
              <a:gd name="connsiteY776" fmla="*/ 870718 h 6858000"/>
              <a:gd name="connsiteX777" fmla="*/ 5862975 w 7467600"/>
              <a:gd name="connsiteY777" fmla="*/ 869756 h 6858000"/>
              <a:gd name="connsiteX778" fmla="*/ 5920887 w 7467600"/>
              <a:gd name="connsiteY778" fmla="*/ 865929 h 6858000"/>
              <a:gd name="connsiteX779" fmla="*/ 5504425 w 7467600"/>
              <a:gd name="connsiteY779" fmla="*/ 848067 h 6858000"/>
              <a:gd name="connsiteX780" fmla="*/ 3607114 w 7467600"/>
              <a:gd name="connsiteY780" fmla="*/ 467441 h 6858000"/>
              <a:gd name="connsiteX781" fmla="*/ 3296242 w 7467600"/>
              <a:gd name="connsiteY781" fmla="*/ 807991 h 6858000"/>
              <a:gd name="connsiteX782" fmla="*/ 3174674 w 7467600"/>
              <a:gd name="connsiteY782" fmla="*/ 919759 h 6858000"/>
              <a:gd name="connsiteX783" fmla="*/ 3042978 w 7467600"/>
              <a:gd name="connsiteY783" fmla="*/ 1054894 h 6858000"/>
              <a:gd name="connsiteX784" fmla="*/ 2968914 w 7467600"/>
              <a:gd name="connsiteY784" fmla="*/ 1133756 h 6858000"/>
              <a:gd name="connsiteX785" fmla="*/ 3103823 w 7467600"/>
              <a:gd name="connsiteY785" fmla="*/ 1026814 h 6858000"/>
              <a:gd name="connsiteX786" fmla="*/ 3607114 w 7467600"/>
              <a:gd name="connsiteY786" fmla="*/ 467441 h 6858000"/>
              <a:gd name="connsiteX787" fmla="*/ 3744487 w 7467600"/>
              <a:gd name="connsiteY787" fmla="*/ 383136 h 6858000"/>
              <a:gd name="connsiteX788" fmla="*/ 3970213 w 7467600"/>
              <a:gd name="connsiteY788" fmla="*/ 995559 h 6858000"/>
              <a:gd name="connsiteX789" fmla="*/ 3744487 w 7467600"/>
              <a:gd name="connsiteY789" fmla="*/ 383136 h 6858000"/>
              <a:gd name="connsiteX790" fmla="*/ 3624562 w 7467600"/>
              <a:gd name="connsiteY790" fmla="*/ 367041 h 6858000"/>
              <a:gd name="connsiteX791" fmla="*/ 3489712 w 7467600"/>
              <a:gd name="connsiteY791" fmla="*/ 485386 h 6858000"/>
              <a:gd name="connsiteX792" fmla="*/ 3182994 w 7467600"/>
              <a:gd name="connsiteY792" fmla="*/ 828265 h 6858000"/>
              <a:gd name="connsiteX793" fmla="*/ 2892114 w 7467600"/>
              <a:gd name="connsiteY793" fmla="*/ 1172635 h 6858000"/>
              <a:gd name="connsiteX794" fmla="*/ 3021459 w 7467600"/>
              <a:gd name="connsiteY794" fmla="*/ 1035385 h 6858000"/>
              <a:gd name="connsiteX795" fmla="*/ 3153873 w 7467600"/>
              <a:gd name="connsiteY795" fmla="*/ 898971 h 6858000"/>
              <a:gd name="connsiteX796" fmla="*/ 3276511 w 7467600"/>
              <a:gd name="connsiteY796" fmla="*/ 786423 h 6858000"/>
              <a:gd name="connsiteX797" fmla="*/ 3584154 w 7467600"/>
              <a:gd name="connsiteY797" fmla="*/ 448218 h 6858000"/>
              <a:gd name="connsiteX798" fmla="*/ 3624562 w 7467600"/>
              <a:gd name="connsiteY798" fmla="*/ 367041 h 6858000"/>
              <a:gd name="connsiteX799" fmla="*/ 3766672 w 7467600"/>
              <a:gd name="connsiteY799" fmla="*/ 359429 h 6858000"/>
              <a:gd name="connsiteX800" fmla="*/ 3996338 w 7467600"/>
              <a:gd name="connsiteY800" fmla="*/ 968237 h 6858000"/>
              <a:gd name="connsiteX801" fmla="*/ 3766672 w 7467600"/>
              <a:gd name="connsiteY801" fmla="*/ 359429 h 6858000"/>
              <a:gd name="connsiteX802" fmla="*/ 5805386 w 7467600"/>
              <a:gd name="connsiteY802" fmla="*/ 239240 h 6858000"/>
              <a:gd name="connsiteX803" fmla="*/ 5736947 w 7467600"/>
              <a:gd name="connsiteY803" fmla="*/ 261367 h 6858000"/>
              <a:gd name="connsiteX804" fmla="*/ 5427012 w 7467600"/>
              <a:gd name="connsiteY804" fmla="*/ 311272 h 6858000"/>
              <a:gd name="connsiteX805" fmla="*/ 5147818 w 7467600"/>
              <a:gd name="connsiteY805" fmla="*/ 322112 h 6858000"/>
              <a:gd name="connsiteX806" fmla="*/ 5060854 w 7467600"/>
              <a:gd name="connsiteY806" fmla="*/ 311882 h 6858000"/>
              <a:gd name="connsiteX807" fmla="*/ 4945989 w 7467600"/>
              <a:gd name="connsiteY807" fmla="*/ 300516 h 6858000"/>
              <a:gd name="connsiteX808" fmla="*/ 5410479 w 7467600"/>
              <a:gd name="connsiteY808" fmla="*/ 348434 h 6858000"/>
              <a:gd name="connsiteX809" fmla="*/ 5805386 w 7467600"/>
              <a:gd name="connsiteY809" fmla="*/ 239240 h 6858000"/>
              <a:gd name="connsiteX810" fmla="*/ 5905192 w 7467600"/>
              <a:gd name="connsiteY810" fmla="*/ 163079 h 6858000"/>
              <a:gd name="connsiteX811" fmla="*/ 5865655 w 7467600"/>
              <a:gd name="connsiteY811" fmla="*/ 171901 h 6858000"/>
              <a:gd name="connsiteX812" fmla="*/ 5259740 w 7467600"/>
              <a:gd name="connsiteY812" fmla="*/ 257013 h 6858000"/>
              <a:gd name="connsiteX813" fmla="*/ 5208466 w 7467600"/>
              <a:gd name="connsiteY813" fmla="*/ 257550 h 6858000"/>
              <a:gd name="connsiteX814" fmla="*/ 4980204 w 7467600"/>
              <a:gd name="connsiteY814" fmla="*/ 271903 h 6858000"/>
              <a:gd name="connsiteX815" fmla="*/ 5068068 w 7467600"/>
              <a:gd name="connsiteY815" fmla="*/ 282244 h 6858000"/>
              <a:gd name="connsiteX816" fmla="*/ 5153231 w 7467600"/>
              <a:gd name="connsiteY816" fmla="*/ 292240 h 6858000"/>
              <a:gd name="connsiteX817" fmla="*/ 5426491 w 7467600"/>
              <a:gd name="connsiteY817" fmla="*/ 281128 h 6858000"/>
              <a:gd name="connsiteX818" fmla="*/ 5731212 w 7467600"/>
              <a:gd name="connsiteY818" fmla="*/ 231951 h 6858000"/>
              <a:gd name="connsiteX819" fmla="*/ 5905192 w 7467600"/>
              <a:gd name="connsiteY819" fmla="*/ 163079 h 6858000"/>
              <a:gd name="connsiteX820" fmla="*/ 5944437 w 7467600"/>
              <a:gd name="connsiteY820" fmla="*/ 113829 h 6858000"/>
              <a:gd name="connsiteX821" fmla="*/ 5825032 w 7467600"/>
              <a:gd name="connsiteY821" fmla="*/ 146405 h 6858000"/>
              <a:gd name="connsiteX822" fmla="*/ 4955599 w 7467600"/>
              <a:gd name="connsiteY822" fmla="*/ 247008 h 6858000"/>
              <a:gd name="connsiteX823" fmla="*/ 5210104 w 7467600"/>
              <a:gd name="connsiteY823" fmla="*/ 228123 h 6858000"/>
              <a:gd name="connsiteX824" fmla="*/ 5261015 w 7467600"/>
              <a:gd name="connsiteY824" fmla="*/ 227087 h 6858000"/>
              <a:gd name="connsiteX825" fmla="*/ 5861181 w 7467600"/>
              <a:gd name="connsiteY825" fmla="*/ 143093 h 6858000"/>
              <a:gd name="connsiteX826" fmla="*/ 5961252 w 7467600"/>
              <a:gd name="connsiteY826" fmla="*/ 114820 h 6858000"/>
              <a:gd name="connsiteX827" fmla="*/ 5944437 w 7467600"/>
              <a:gd name="connsiteY827" fmla="*/ 113829 h 6858000"/>
              <a:gd name="connsiteX828" fmla="*/ 3882765 w 7467600"/>
              <a:gd name="connsiteY828" fmla="*/ 0 h 6858000"/>
              <a:gd name="connsiteX829" fmla="*/ 3995099 w 7467600"/>
              <a:gd name="connsiteY829" fmla="*/ 0 h 6858000"/>
              <a:gd name="connsiteX830" fmla="*/ 4163818 w 7467600"/>
              <a:gd name="connsiteY830" fmla="*/ 234104 h 6858000"/>
              <a:gd name="connsiteX831" fmla="*/ 4172099 w 7467600"/>
              <a:gd name="connsiteY831" fmla="*/ 234207 h 6858000"/>
              <a:gd name="connsiteX832" fmla="*/ 4784282 w 7467600"/>
              <a:gd name="connsiteY832" fmla="*/ 276561 h 6858000"/>
              <a:gd name="connsiteX833" fmla="*/ 4801687 w 7467600"/>
              <a:gd name="connsiteY833" fmla="*/ 267764 h 6858000"/>
              <a:gd name="connsiteX834" fmla="*/ 6082788 w 7467600"/>
              <a:gd name="connsiteY834" fmla="*/ 64119 h 6858000"/>
              <a:gd name="connsiteX835" fmla="*/ 6099442 w 7467600"/>
              <a:gd name="connsiteY835" fmla="*/ 82568 h 6858000"/>
              <a:gd name="connsiteX836" fmla="*/ 4804137 w 7467600"/>
              <a:gd name="connsiteY836" fmla="*/ 320931 h 6858000"/>
              <a:gd name="connsiteX837" fmla="*/ 4227047 w 7467600"/>
              <a:gd name="connsiteY837" fmla="*/ 313415 h 6858000"/>
              <a:gd name="connsiteX838" fmla="*/ 4346041 w 7467600"/>
              <a:gd name="connsiteY838" fmla="*/ 456086 h 6858000"/>
              <a:gd name="connsiteX839" fmla="*/ 4870967 w 7467600"/>
              <a:gd name="connsiteY839" fmla="*/ 963061 h 6858000"/>
              <a:gd name="connsiteX840" fmla="*/ 4889647 w 7467600"/>
              <a:gd name="connsiteY840" fmla="*/ 957147 h 6858000"/>
              <a:gd name="connsiteX841" fmla="*/ 5422504 w 7467600"/>
              <a:gd name="connsiteY841" fmla="*/ 805191 h 6858000"/>
              <a:gd name="connsiteX842" fmla="*/ 6087656 w 7467600"/>
              <a:gd name="connsiteY842" fmla="*/ 826703 h 6858000"/>
              <a:gd name="connsiteX843" fmla="*/ 6058717 w 7467600"/>
              <a:gd name="connsiteY843" fmla="*/ 865992 h 6858000"/>
              <a:gd name="connsiteX844" fmla="*/ 4974153 w 7467600"/>
              <a:gd name="connsiteY844" fmla="*/ 1045456 h 6858000"/>
              <a:gd name="connsiteX845" fmla="*/ 5627835 w 7467600"/>
              <a:gd name="connsiteY845" fmla="*/ 1472077 h 6858000"/>
              <a:gd name="connsiteX846" fmla="*/ 5629817 w 7467600"/>
              <a:gd name="connsiteY846" fmla="*/ 1471412 h 6858000"/>
              <a:gd name="connsiteX847" fmla="*/ 5634124 w 7467600"/>
              <a:gd name="connsiteY847" fmla="*/ 1470572 h 6858000"/>
              <a:gd name="connsiteX848" fmla="*/ 5755832 w 7467600"/>
              <a:gd name="connsiteY848" fmla="*/ 1383886 h 6858000"/>
              <a:gd name="connsiteX849" fmla="*/ 6014186 w 7467600"/>
              <a:gd name="connsiteY849" fmla="*/ 1279799 h 6858000"/>
              <a:gd name="connsiteX850" fmla="*/ 6901619 w 7467600"/>
              <a:gd name="connsiteY850" fmla="*/ 1047874 h 6858000"/>
              <a:gd name="connsiteX851" fmla="*/ 6931566 w 7467600"/>
              <a:gd name="connsiteY851" fmla="*/ 1062034 h 6858000"/>
              <a:gd name="connsiteX852" fmla="*/ 5790982 w 7467600"/>
              <a:gd name="connsiteY852" fmla="*/ 1561380 h 6858000"/>
              <a:gd name="connsiteX853" fmla="*/ 6188971 w 7467600"/>
              <a:gd name="connsiteY853" fmla="*/ 1755168 h 6858000"/>
              <a:gd name="connsiteX854" fmla="*/ 6202446 w 7467600"/>
              <a:gd name="connsiteY854" fmla="*/ 1752268 h 6858000"/>
              <a:gd name="connsiteX855" fmla="*/ 7179560 w 7467600"/>
              <a:gd name="connsiteY855" fmla="*/ 1467551 h 6858000"/>
              <a:gd name="connsiteX856" fmla="*/ 7158730 w 7467600"/>
              <a:gd name="connsiteY856" fmla="*/ 1507835 h 6858000"/>
              <a:gd name="connsiteX857" fmla="*/ 6326959 w 7467600"/>
              <a:gd name="connsiteY857" fmla="*/ 1817686 h 6858000"/>
              <a:gd name="connsiteX858" fmla="*/ 6537433 w 7467600"/>
              <a:gd name="connsiteY858" fmla="*/ 1907790 h 6858000"/>
              <a:gd name="connsiteX859" fmla="*/ 6550221 w 7467600"/>
              <a:gd name="connsiteY859" fmla="*/ 1910729 h 6858000"/>
              <a:gd name="connsiteX860" fmla="*/ 6964438 w 7467600"/>
              <a:gd name="connsiteY860" fmla="*/ 2209505 h 6858000"/>
              <a:gd name="connsiteX861" fmla="*/ 7367862 w 7467600"/>
              <a:gd name="connsiteY861" fmla="*/ 2806833 h 6858000"/>
              <a:gd name="connsiteX862" fmla="*/ 7364329 w 7467600"/>
              <a:gd name="connsiteY862" fmla="*/ 2826907 h 6858000"/>
              <a:gd name="connsiteX863" fmla="*/ 7290545 w 7467600"/>
              <a:gd name="connsiteY863" fmla="*/ 2850663 h 6858000"/>
              <a:gd name="connsiteX864" fmla="*/ 6472036 w 7467600"/>
              <a:gd name="connsiteY864" fmla="*/ 1959003 h 6858000"/>
              <a:gd name="connsiteX865" fmla="*/ 5792897 w 7467600"/>
              <a:gd name="connsiteY865" fmla="*/ 1647747 h 6858000"/>
              <a:gd name="connsiteX866" fmla="*/ 5842751 w 7467600"/>
              <a:gd name="connsiteY866" fmla="*/ 1816112 h 6858000"/>
              <a:gd name="connsiteX867" fmla="*/ 5847424 w 7467600"/>
              <a:gd name="connsiteY867" fmla="*/ 1815776 h 6858000"/>
              <a:gd name="connsiteX868" fmla="*/ 6399821 w 7467600"/>
              <a:gd name="connsiteY868" fmla="*/ 2344799 h 6858000"/>
              <a:gd name="connsiteX869" fmla="*/ 6323232 w 7467600"/>
              <a:gd name="connsiteY869" fmla="*/ 2389634 h 6858000"/>
              <a:gd name="connsiteX870" fmla="*/ 5942958 w 7467600"/>
              <a:gd name="connsiteY870" fmla="*/ 2077708 h 6858000"/>
              <a:gd name="connsiteX871" fmla="*/ 5921559 w 7467600"/>
              <a:gd name="connsiteY871" fmla="*/ 2378596 h 6858000"/>
              <a:gd name="connsiteX872" fmla="*/ 5817651 w 7467600"/>
              <a:gd name="connsiteY872" fmla="*/ 3023919 h 6858000"/>
              <a:gd name="connsiteX873" fmla="*/ 5729634 w 7467600"/>
              <a:gd name="connsiteY873" fmla="*/ 3051849 h 6858000"/>
              <a:gd name="connsiteX874" fmla="*/ 5611018 w 7467600"/>
              <a:gd name="connsiteY874" fmla="*/ 2316769 h 6858000"/>
              <a:gd name="connsiteX875" fmla="*/ 5687608 w 7467600"/>
              <a:gd name="connsiteY875" fmla="*/ 2039972 h 6858000"/>
              <a:gd name="connsiteX876" fmla="*/ 5657554 w 7467600"/>
              <a:gd name="connsiteY876" fmla="*/ 1576445 h 6858000"/>
              <a:gd name="connsiteX877" fmla="*/ 5150475 w 7467600"/>
              <a:gd name="connsiteY877" fmla="*/ 1274012 h 6858000"/>
              <a:gd name="connsiteX878" fmla="*/ 5349142 w 7467600"/>
              <a:gd name="connsiteY878" fmla="*/ 2204405 h 6858000"/>
              <a:gd name="connsiteX879" fmla="*/ 5262214 w 7467600"/>
              <a:gd name="connsiteY879" fmla="*/ 2233836 h 6858000"/>
              <a:gd name="connsiteX880" fmla="*/ 4981539 w 7467600"/>
              <a:gd name="connsiteY880" fmla="*/ 1542201 h 6858000"/>
              <a:gd name="connsiteX881" fmla="*/ 4958461 w 7467600"/>
              <a:gd name="connsiteY881" fmla="*/ 1136957 h 6858000"/>
              <a:gd name="connsiteX882" fmla="*/ 4655015 w 7467600"/>
              <a:gd name="connsiteY882" fmla="*/ 891426 h 6858000"/>
              <a:gd name="connsiteX883" fmla="*/ 4348002 w 7467600"/>
              <a:gd name="connsiteY883" fmla="*/ 2205895 h 6858000"/>
              <a:gd name="connsiteX884" fmla="*/ 4262250 w 7467600"/>
              <a:gd name="connsiteY884" fmla="*/ 2219972 h 6858000"/>
              <a:gd name="connsiteX885" fmla="*/ 4550611 w 7467600"/>
              <a:gd name="connsiteY885" fmla="*/ 817540 h 6858000"/>
              <a:gd name="connsiteX886" fmla="*/ 4564418 w 7467600"/>
              <a:gd name="connsiteY886" fmla="*/ 808293 h 6858000"/>
              <a:gd name="connsiteX887" fmla="*/ 4266388 w 7467600"/>
              <a:gd name="connsiteY887" fmla="*/ 500083 h 6858000"/>
              <a:gd name="connsiteX888" fmla="*/ 4032842 w 7467600"/>
              <a:gd name="connsiteY888" fmla="*/ 211809 h 6858000"/>
              <a:gd name="connsiteX889" fmla="*/ 3882765 w 7467600"/>
              <a:gd name="connsiteY889" fmla="*/ 0 h 6858000"/>
              <a:gd name="connsiteX890" fmla="*/ 3721337 w 7467600"/>
              <a:gd name="connsiteY890" fmla="*/ 0 h 6858000"/>
              <a:gd name="connsiteX891" fmla="*/ 3797544 w 7467600"/>
              <a:gd name="connsiteY891" fmla="*/ 0 h 6858000"/>
              <a:gd name="connsiteX892" fmla="*/ 3775734 w 7467600"/>
              <a:gd name="connsiteY892" fmla="*/ 95131 h 6858000"/>
              <a:gd name="connsiteX893" fmla="*/ 3724807 w 7467600"/>
              <a:gd name="connsiteY893" fmla="*/ 272257 h 6858000"/>
              <a:gd name="connsiteX894" fmla="*/ 3726844 w 7467600"/>
              <a:gd name="connsiteY894" fmla="*/ 282988 h 6858000"/>
              <a:gd name="connsiteX895" fmla="*/ 3742664 w 7467600"/>
              <a:gd name="connsiteY895" fmla="*/ 279918 h 6858000"/>
              <a:gd name="connsiteX896" fmla="*/ 4103910 w 7467600"/>
              <a:gd name="connsiteY896" fmla="*/ 1161917 h 6858000"/>
              <a:gd name="connsiteX897" fmla="*/ 4020269 w 7467600"/>
              <a:gd name="connsiteY897" fmla="*/ 1200406 h 6858000"/>
              <a:gd name="connsiteX898" fmla="*/ 3674882 w 7467600"/>
              <a:gd name="connsiteY898" fmla="*/ 488524 h 6858000"/>
              <a:gd name="connsiteX899" fmla="*/ 3132682 w 7467600"/>
              <a:gd name="connsiteY899" fmla="*/ 1072284 h 6858000"/>
              <a:gd name="connsiteX900" fmla="*/ 2716346 w 7467600"/>
              <a:gd name="connsiteY900" fmla="*/ 1276376 h 6858000"/>
              <a:gd name="connsiteX901" fmla="*/ 2716772 w 7467600"/>
              <a:gd name="connsiteY901" fmla="*/ 1255462 h 6858000"/>
              <a:gd name="connsiteX902" fmla="*/ 3471096 w 7467600"/>
              <a:gd name="connsiteY902" fmla="*/ 437072 h 6858000"/>
              <a:gd name="connsiteX903" fmla="*/ 3639057 w 7467600"/>
              <a:gd name="connsiteY903" fmla="*/ 286334 h 6858000"/>
              <a:gd name="connsiteX904" fmla="*/ 3640309 w 7467600"/>
              <a:gd name="connsiteY904" fmla="*/ 284664 h 6858000"/>
              <a:gd name="connsiteX905" fmla="*/ 3646022 w 7467600"/>
              <a:gd name="connsiteY905" fmla="*/ 276711 h 6858000"/>
              <a:gd name="connsiteX906" fmla="*/ 3707943 w 7467600"/>
              <a:gd name="connsiteY906" fmla="*/ 65958 h 6858000"/>
              <a:gd name="connsiteX907" fmla="*/ 3721337 w 7467600"/>
              <a:gd name="connsiteY907" fmla="*/ 0 h 6858000"/>
              <a:gd name="connsiteX908" fmla="*/ 2867960 w 7467600"/>
              <a:gd name="connsiteY908" fmla="*/ 0 h 6858000"/>
              <a:gd name="connsiteX909" fmla="*/ 2926351 w 7467600"/>
              <a:gd name="connsiteY909" fmla="*/ 0 h 6858000"/>
              <a:gd name="connsiteX910" fmla="*/ 2902823 w 7467600"/>
              <a:gd name="connsiteY910" fmla="*/ 262929 h 6858000"/>
              <a:gd name="connsiteX911" fmla="*/ 2940663 w 7467600"/>
              <a:gd name="connsiteY911" fmla="*/ 140884 h 6858000"/>
              <a:gd name="connsiteX912" fmla="*/ 2947039 w 7467600"/>
              <a:gd name="connsiteY912" fmla="*/ 122524 h 6858000"/>
              <a:gd name="connsiteX913" fmla="*/ 2984316 w 7467600"/>
              <a:gd name="connsiteY913" fmla="*/ 0 h 6858000"/>
              <a:gd name="connsiteX914" fmla="*/ 3016114 w 7467600"/>
              <a:gd name="connsiteY914" fmla="*/ 0 h 6858000"/>
              <a:gd name="connsiteX915" fmla="*/ 2979949 w 7467600"/>
              <a:gd name="connsiteY915" fmla="*/ 119274 h 6858000"/>
              <a:gd name="connsiteX916" fmla="*/ 3023879 w 7467600"/>
              <a:gd name="connsiteY916" fmla="*/ 0 h 6858000"/>
              <a:gd name="connsiteX917" fmla="*/ 3105400 w 7467600"/>
              <a:gd name="connsiteY917" fmla="*/ 0 h 6858000"/>
              <a:gd name="connsiteX918" fmla="*/ 3094669 w 7467600"/>
              <a:gd name="connsiteY918" fmla="*/ 30308 h 6858000"/>
              <a:gd name="connsiteX919" fmla="*/ 2901945 w 7467600"/>
              <a:gd name="connsiteY919" fmla="*/ 466538 h 6858000"/>
              <a:gd name="connsiteX920" fmla="*/ 2815209 w 7467600"/>
              <a:gd name="connsiteY920" fmla="*/ 497361 h 6858000"/>
              <a:gd name="connsiteX921" fmla="*/ 2844845 w 7467600"/>
              <a:gd name="connsiteY921" fmla="*/ 127638 h 6858000"/>
              <a:gd name="connsiteX922" fmla="*/ 2867960 w 7467600"/>
              <a:gd name="connsiteY922" fmla="*/ 0 h 6858000"/>
              <a:gd name="connsiteX923" fmla="*/ 1057230 w 7467600"/>
              <a:gd name="connsiteY923" fmla="*/ 0 h 6858000"/>
              <a:gd name="connsiteX924" fmla="*/ 1111003 w 7467600"/>
              <a:gd name="connsiteY924" fmla="*/ 0 h 6858000"/>
              <a:gd name="connsiteX925" fmla="*/ 1125553 w 7467600"/>
              <a:gd name="connsiteY925" fmla="*/ 52588 h 6858000"/>
              <a:gd name="connsiteX926" fmla="*/ 1304276 w 7467600"/>
              <a:gd name="connsiteY926" fmla="*/ 476275 h 6858000"/>
              <a:gd name="connsiteX927" fmla="*/ 1492066 w 7467600"/>
              <a:gd name="connsiteY927" fmla="*/ 886333 h 6858000"/>
              <a:gd name="connsiteX928" fmla="*/ 1423698 w 7467600"/>
              <a:gd name="connsiteY928" fmla="*/ 710817 h 6858000"/>
              <a:gd name="connsiteX929" fmla="*/ 1357609 w 7467600"/>
              <a:gd name="connsiteY929" fmla="*/ 532892 h 6858000"/>
              <a:gd name="connsiteX930" fmla="*/ 1309550 w 7467600"/>
              <a:gd name="connsiteY930" fmla="*/ 374031 h 6858000"/>
              <a:gd name="connsiteX931" fmla="*/ 1193673 w 7467600"/>
              <a:gd name="connsiteY931" fmla="*/ 49533 h 6858000"/>
              <a:gd name="connsiteX932" fmla="*/ 1164391 w 7467600"/>
              <a:gd name="connsiteY932" fmla="*/ 0 h 6858000"/>
              <a:gd name="connsiteX933" fmla="*/ 1200666 w 7467600"/>
              <a:gd name="connsiteY933" fmla="*/ 0 h 6858000"/>
              <a:gd name="connsiteX934" fmla="*/ 1223408 w 7467600"/>
              <a:gd name="connsiteY934" fmla="*/ 38996 h 6858000"/>
              <a:gd name="connsiteX935" fmla="*/ 1339635 w 7467600"/>
              <a:gd name="connsiteY935" fmla="*/ 365517 h 6858000"/>
              <a:gd name="connsiteX936" fmla="*/ 1387469 w 7467600"/>
              <a:gd name="connsiteY936" fmla="*/ 523079 h 6858000"/>
              <a:gd name="connsiteX937" fmla="*/ 1452685 w 7467600"/>
              <a:gd name="connsiteY937" fmla="*/ 699806 h 6858000"/>
              <a:gd name="connsiteX938" fmla="*/ 1492092 w 7467600"/>
              <a:gd name="connsiteY938" fmla="*/ 800424 h 6858000"/>
              <a:gd name="connsiteX939" fmla="*/ 1455302 w 7467600"/>
              <a:gd name="connsiteY939" fmla="*/ 632913 h 6858000"/>
              <a:gd name="connsiteX940" fmla="*/ 1222336 w 7467600"/>
              <a:gd name="connsiteY940" fmla="*/ 9480 h 6858000"/>
              <a:gd name="connsiteX941" fmla="*/ 1214634 w 7467600"/>
              <a:gd name="connsiteY941" fmla="*/ 0 h 6858000"/>
              <a:gd name="connsiteX942" fmla="*/ 1289827 w 7467600"/>
              <a:gd name="connsiteY942" fmla="*/ 0 h 6858000"/>
              <a:gd name="connsiteX943" fmla="*/ 1321076 w 7467600"/>
              <a:gd name="connsiteY943" fmla="*/ 59722 h 6858000"/>
              <a:gd name="connsiteX944" fmla="*/ 1512579 w 7467600"/>
              <a:gd name="connsiteY944" fmla="*/ 626441 h 6858000"/>
              <a:gd name="connsiteX945" fmla="*/ 1506076 w 7467600"/>
              <a:gd name="connsiteY945" fmla="*/ 1089289 h 6858000"/>
              <a:gd name="connsiteX946" fmla="*/ 1486346 w 7467600"/>
              <a:gd name="connsiteY946" fmla="*/ 1079919 h 6858000"/>
              <a:gd name="connsiteX947" fmla="*/ 1070511 w 7467600"/>
              <a:gd name="connsiteY947" fmla="*/ 48609 h 6858000"/>
              <a:gd name="connsiteX948" fmla="*/ 1057230 w 7467600"/>
              <a:gd name="connsiteY948" fmla="*/ 0 h 6858000"/>
              <a:gd name="connsiteX949" fmla="*/ 43151 w 7467600"/>
              <a:gd name="connsiteY949" fmla="*/ 0 h 6858000"/>
              <a:gd name="connsiteX950" fmla="*/ 95283 w 7467600"/>
              <a:gd name="connsiteY950" fmla="*/ 0 h 6858000"/>
              <a:gd name="connsiteX951" fmla="*/ 300708 w 7467600"/>
              <a:gd name="connsiteY951" fmla="*/ 154571 h 6858000"/>
              <a:gd name="connsiteX952" fmla="*/ 530414 w 7467600"/>
              <a:gd name="connsiteY952" fmla="*/ 354673 h 6858000"/>
              <a:gd name="connsiteX953" fmla="*/ 333785 w 7467600"/>
              <a:gd name="connsiteY953" fmla="*/ 161564 h 6858000"/>
              <a:gd name="connsiteX954" fmla="*/ 147005 w 7467600"/>
              <a:gd name="connsiteY954" fmla="*/ 0 h 6858000"/>
              <a:gd name="connsiteX955" fmla="*/ 272509 w 7467600"/>
              <a:gd name="connsiteY955" fmla="*/ 0 h 6858000"/>
              <a:gd name="connsiteX956" fmla="*/ 326276 w 7467600"/>
              <a:gd name="connsiteY956" fmla="*/ 45847 h 6858000"/>
              <a:gd name="connsiteX957" fmla="*/ 823759 w 7467600"/>
              <a:gd name="connsiteY957" fmla="*/ 574145 h 6858000"/>
              <a:gd name="connsiteX958" fmla="*/ 811254 w 7467600"/>
              <a:gd name="connsiteY958" fmla="*/ 665546 h 6858000"/>
              <a:gd name="connsiteX959" fmla="*/ 154042 w 7467600"/>
              <a:gd name="connsiteY959" fmla="*/ 261522 h 6858000"/>
              <a:gd name="connsiteX960" fmla="*/ 13550 w 7467600"/>
              <a:gd name="connsiteY960" fmla="*/ 158423 h 6858000"/>
              <a:gd name="connsiteX961" fmla="*/ 0 w 7467600"/>
              <a:gd name="connsiteY961" fmla="*/ 146618 h 6858000"/>
              <a:gd name="connsiteX962" fmla="*/ 0 w 7467600"/>
              <a:gd name="connsiteY962" fmla="*/ 59161 h 6858000"/>
              <a:gd name="connsiteX963" fmla="*/ 45427 w 7467600"/>
              <a:gd name="connsiteY963" fmla="*/ 101078 h 6858000"/>
              <a:gd name="connsiteX964" fmla="*/ 630103 w 7467600"/>
              <a:gd name="connsiteY964" fmla="*/ 485885 h 6858000"/>
              <a:gd name="connsiteX965" fmla="*/ 532040 w 7467600"/>
              <a:gd name="connsiteY965" fmla="*/ 399359 h 6858000"/>
              <a:gd name="connsiteX966" fmla="*/ 517618 w 7467600"/>
              <a:gd name="connsiteY966" fmla="*/ 385726 h 6858000"/>
              <a:gd name="connsiteX967" fmla="*/ 285074 w 7467600"/>
              <a:gd name="connsiteY967" fmla="*/ 182755 h 6858000"/>
              <a:gd name="connsiteX968" fmla="*/ 43151 w 7467600"/>
              <a:gd name="connsiteY96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467600 w 7467600"/>
              <a:gd name="connsiteY78" fmla="*/ 6012219 h 6858000"/>
              <a:gd name="connsiteX79" fmla="*/ 7356878 w 7467600"/>
              <a:gd name="connsiteY79" fmla="*/ 5981332 h 6858000"/>
              <a:gd name="connsiteX80" fmla="*/ 7467600 w 7467600"/>
              <a:gd name="connsiteY80" fmla="*/ 6117703 h 6858000"/>
              <a:gd name="connsiteX81" fmla="*/ 7467600 w 7467600"/>
              <a:gd name="connsiteY81" fmla="*/ 6163634 h 6858000"/>
              <a:gd name="connsiteX82" fmla="*/ 7403637 w 7467600"/>
              <a:gd name="connsiteY82" fmla="*/ 6083957 h 6858000"/>
              <a:gd name="connsiteX83" fmla="*/ 7254615 w 7467600"/>
              <a:gd name="connsiteY83" fmla="*/ 5911918 h 6858000"/>
              <a:gd name="connsiteX84" fmla="*/ 7312589 w 7467600"/>
              <a:gd name="connsiteY84" fmla="*/ 5982309 h 6858000"/>
              <a:gd name="connsiteX85" fmla="*/ 7448321 w 7467600"/>
              <a:gd name="connsiteY85" fmla="*/ 6190991 h 6858000"/>
              <a:gd name="connsiteX86" fmla="*/ 7467600 w 7467600"/>
              <a:gd name="connsiteY86" fmla="*/ 6221686 h 6858000"/>
              <a:gd name="connsiteX87" fmla="*/ 7467600 w 7467600"/>
              <a:gd name="connsiteY87" fmla="*/ 6334256 h 6858000"/>
              <a:gd name="connsiteX88" fmla="*/ 7454976 w 7467600"/>
              <a:gd name="connsiteY88" fmla="*/ 6318297 h 6858000"/>
              <a:gd name="connsiteX89" fmla="*/ 1456157 w 7467600"/>
              <a:gd name="connsiteY89" fmla="*/ 5371404 h 6858000"/>
              <a:gd name="connsiteX90" fmla="*/ 1244432 w 7467600"/>
              <a:gd name="connsiteY90" fmla="*/ 5385601 h 6858000"/>
              <a:gd name="connsiteX91" fmla="*/ 973990 w 7467600"/>
              <a:gd name="connsiteY91" fmla="*/ 5424940 h 6858000"/>
              <a:gd name="connsiteX92" fmla="*/ 1103809 w 7467600"/>
              <a:gd name="connsiteY92" fmla="*/ 5433720 h 6858000"/>
              <a:gd name="connsiteX93" fmla="*/ 1123454 w 7467600"/>
              <a:gd name="connsiteY93" fmla="*/ 5435727 h 6858000"/>
              <a:gd name="connsiteX94" fmla="*/ 1737017 w 7467600"/>
              <a:gd name="connsiteY94" fmla="*/ 5452183 h 6858000"/>
              <a:gd name="connsiteX95" fmla="*/ 1824397 w 7467600"/>
              <a:gd name="connsiteY95" fmla="*/ 5447757 h 6858000"/>
              <a:gd name="connsiteX96" fmla="*/ 2070059 w 7467600"/>
              <a:gd name="connsiteY96" fmla="*/ 5441660 h 6858000"/>
              <a:gd name="connsiteX97" fmla="*/ 1456157 w 7467600"/>
              <a:gd name="connsiteY97" fmla="*/ 5371404 h 6858000"/>
              <a:gd name="connsiteX98" fmla="*/ 4988186 w 7467600"/>
              <a:gd name="connsiteY98" fmla="*/ 5216467 h 6858000"/>
              <a:gd name="connsiteX99" fmla="*/ 4777334 w 7467600"/>
              <a:gd name="connsiteY99" fmla="*/ 5406072 h 6858000"/>
              <a:gd name="connsiteX100" fmla="*/ 4718341 w 7467600"/>
              <a:gd name="connsiteY100" fmla="*/ 5468043 h 6858000"/>
              <a:gd name="connsiteX101" fmla="*/ 4604655 w 7467600"/>
              <a:gd name="connsiteY101" fmla="*/ 5583434 h 6858000"/>
              <a:gd name="connsiteX102" fmla="*/ 4565074 w 7467600"/>
              <a:gd name="connsiteY102" fmla="*/ 5618550 h 6858000"/>
              <a:gd name="connsiteX103" fmla="*/ 4988186 w 7467600"/>
              <a:gd name="connsiteY103" fmla="*/ 5216467 h 6858000"/>
              <a:gd name="connsiteX104" fmla="*/ 4978032 w 7467600"/>
              <a:gd name="connsiteY104" fmla="*/ 5183809 h 6858000"/>
              <a:gd name="connsiteX105" fmla="*/ 4463413 w 7467600"/>
              <a:gd name="connsiteY105" fmla="*/ 5615162 h 6858000"/>
              <a:gd name="connsiteX106" fmla="*/ 4358134 w 7467600"/>
              <a:gd name="connsiteY106" fmla="*/ 5742791 h 6858000"/>
              <a:gd name="connsiteX107" fmla="*/ 4376219 w 7467600"/>
              <a:gd name="connsiteY107" fmla="*/ 5729027 h 6858000"/>
              <a:gd name="connsiteX108" fmla="*/ 4582340 w 7467600"/>
              <a:gd name="connsiteY108" fmla="*/ 5561037 h 6858000"/>
              <a:gd name="connsiteX109" fmla="*/ 4694684 w 7467600"/>
              <a:gd name="connsiteY109" fmla="*/ 5447098 h 6858000"/>
              <a:gd name="connsiteX110" fmla="*/ 4754123 w 7467600"/>
              <a:gd name="connsiteY110" fmla="*/ 5384643 h 6858000"/>
              <a:gd name="connsiteX111" fmla="*/ 4978032 w 7467600"/>
              <a:gd name="connsiteY111" fmla="*/ 5183809 h 6858000"/>
              <a:gd name="connsiteX112" fmla="*/ 1903353 w 7467600"/>
              <a:gd name="connsiteY112" fmla="*/ 5044827 h 6858000"/>
              <a:gd name="connsiteX113" fmla="*/ 1936931 w 7467600"/>
              <a:gd name="connsiteY113" fmla="*/ 5093954 h 6858000"/>
              <a:gd name="connsiteX114" fmla="*/ 2195868 w 7467600"/>
              <a:gd name="connsiteY114" fmla="*/ 5396574 h 6858000"/>
              <a:gd name="connsiteX115" fmla="*/ 2088852 w 7467600"/>
              <a:gd name="connsiteY115" fmla="*/ 5166123 h 6858000"/>
              <a:gd name="connsiteX116" fmla="*/ 1958241 w 7467600"/>
              <a:gd name="connsiteY116" fmla="*/ 5067955 h 6858000"/>
              <a:gd name="connsiteX117" fmla="*/ 1903353 w 7467600"/>
              <a:gd name="connsiteY117" fmla="*/ 5044827 h 6858000"/>
              <a:gd name="connsiteX118" fmla="*/ 1979378 w 7467600"/>
              <a:gd name="connsiteY118" fmla="*/ 4769504 h 6858000"/>
              <a:gd name="connsiteX119" fmla="*/ 2882120 w 7467600"/>
              <a:gd name="connsiteY119" fmla="*/ 5064547 h 6858000"/>
              <a:gd name="connsiteX120" fmla="*/ 2793103 w 7467600"/>
              <a:gd name="connsiteY120" fmla="*/ 5039699 h 6858000"/>
              <a:gd name="connsiteX121" fmla="*/ 2770041 w 7467600"/>
              <a:gd name="connsiteY121" fmla="*/ 5033634 h 6858000"/>
              <a:gd name="connsiteX122" fmla="*/ 1979378 w 7467600"/>
              <a:gd name="connsiteY122" fmla="*/ 4769504 h 6858000"/>
              <a:gd name="connsiteX123" fmla="*/ 1927410 w 7467600"/>
              <a:gd name="connsiteY123" fmla="*/ 4716164 h 6858000"/>
              <a:gd name="connsiteX124" fmla="*/ 1959587 w 7467600"/>
              <a:gd name="connsiteY124" fmla="*/ 4728849 h 6858000"/>
              <a:gd name="connsiteX125" fmla="*/ 2777707 w 7467600"/>
              <a:gd name="connsiteY125" fmla="*/ 5003991 h 6858000"/>
              <a:gd name="connsiteX126" fmla="*/ 2800768 w 7467600"/>
              <a:gd name="connsiteY126" fmla="*/ 5010056 h 6858000"/>
              <a:gd name="connsiteX127" fmla="*/ 2879408 w 7467600"/>
              <a:gd name="connsiteY127" fmla="*/ 5031590 h 6858000"/>
              <a:gd name="connsiteX128" fmla="*/ 2862295 w 7467600"/>
              <a:gd name="connsiteY128" fmla="*/ 5022958 h 6858000"/>
              <a:gd name="connsiteX129" fmla="*/ 2813343 w 7467600"/>
              <a:gd name="connsiteY129" fmla="*/ 4998369 h 6858000"/>
              <a:gd name="connsiteX130" fmla="*/ 2646245 w 7467600"/>
              <a:gd name="connsiteY130" fmla="*/ 4930999 h 6858000"/>
              <a:gd name="connsiteX131" fmla="*/ 1999243 w 7467600"/>
              <a:gd name="connsiteY131" fmla="*/ 4730524 h 6858000"/>
              <a:gd name="connsiteX132" fmla="*/ 1979527 w 7467600"/>
              <a:gd name="connsiteY132" fmla="*/ 4726651 h 6858000"/>
              <a:gd name="connsiteX133" fmla="*/ 1927410 w 7467600"/>
              <a:gd name="connsiteY133" fmla="*/ 4716164 h 6858000"/>
              <a:gd name="connsiteX134" fmla="*/ 1997014 w 7467600"/>
              <a:gd name="connsiteY134" fmla="*/ 4698007 h 6858000"/>
              <a:gd name="connsiteX135" fmla="*/ 2005458 w 7467600"/>
              <a:gd name="connsiteY135" fmla="*/ 4699540 h 6858000"/>
              <a:gd name="connsiteX136" fmla="*/ 2657186 w 7467600"/>
              <a:gd name="connsiteY136" fmla="*/ 4901687 h 6858000"/>
              <a:gd name="connsiteX137" fmla="*/ 2826662 w 7467600"/>
              <a:gd name="connsiteY137" fmla="*/ 4970362 h 6858000"/>
              <a:gd name="connsiteX138" fmla="*/ 2876100 w 7467600"/>
              <a:gd name="connsiteY138" fmla="*/ 4995397 h 6858000"/>
              <a:gd name="connsiteX139" fmla="*/ 3042600 w 7467600"/>
              <a:gd name="connsiteY139" fmla="*/ 5059532 h 6858000"/>
              <a:gd name="connsiteX140" fmla="*/ 1997014 w 7467600"/>
              <a:gd name="connsiteY140" fmla="*/ 4698007 h 6858000"/>
              <a:gd name="connsiteX141" fmla="*/ 2305292 w 7467600"/>
              <a:gd name="connsiteY141" fmla="*/ 4219492 h 6858000"/>
              <a:gd name="connsiteX142" fmla="*/ 3360922 w 7467600"/>
              <a:gd name="connsiteY142" fmla="*/ 4529373 h 6858000"/>
              <a:gd name="connsiteX143" fmla="*/ 3492420 w 7467600"/>
              <a:gd name="connsiteY143" fmla="*/ 4510145 h 6858000"/>
              <a:gd name="connsiteX144" fmla="*/ 3364086 w 7467600"/>
              <a:gd name="connsiteY144" fmla="*/ 4480340 h 6858000"/>
              <a:gd name="connsiteX145" fmla="*/ 3225818 w 7467600"/>
              <a:gd name="connsiteY145" fmla="*/ 4411822 h 6858000"/>
              <a:gd name="connsiteX146" fmla="*/ 3129696 w 7467600"/>
              <a:gd name="connsiteY146" fmla="*/ 4360704 h 6858000"/>
              <a:gd name="connsiteX147" fmla="*/ 2814545 w 7467600"/>
              <a:gd name="connsiteY147" fmla="*/ 4282955 h 6858000"/>
              <a:gd name="connsiteX148" fmla="*/ 2305292 w 7467600"/>
              <a:gd name="connsiteY148" fmla="*/ 4219492 h 6858000"/>
              <a:gd name="connsiteX149" fmla="*/ 2626982 w 7467600"/>
              <a:gd name="connsiteY149" fmla="*/ 4206450 h 6858000"/>
              <a:gd name="connsiteX150" fmla="*/ 2490617 w 7467600"/>
              <a:gd name="connsiteY150" fmla="*/ 4206951 h 6858000"/>
              <a:gd name="connsiteX151" fmla="*/ 2819869 w 7467600"/>
              <a:gd name="connsiteY151" fmla="*/ 4252936 h 6858000"/>
              <a:gd name="connsiteX152" fmla="*/ 3143018 w 7467600"/>
              <a:gd name="connsiteY152" fmla="*/ 4332698 h 6858000"/>
              <a:gd name="connsiteX153" fmla="*/ 3241520 w 7467600"/>
              <a:gd name="connsiteY153" fmla="*/ 4385112 h 6858000"/>
              <a:gd name="connsiteX154" fmla="*/ 3374575 w 7467600"/>
              <a:gd name="connsiteY154" fmla="*/ 4451517 h 6858000"/>
              <a:gd name="connsiteX155" fmla="*/ 3505221 w 7467600"/>
              <a:gd name="connsiteY155" fmla="*/ 4480757 h 6858000"/>
              <a:gd name="connsiteX156" fmla="*/ 2626982 w 7467600"/>
              <a:gd name="connsiteY156" fmla="*/ 4206450 h 6858000"/>
              <a:gd name="connsiteX157" fmla="*/ 1310106 w 7467600"/>
              <a:gd name="connsiteY157" fmla="*/ 3943217 h 6858000"/>
              <a:gd name="connsiteX158" fmla="*/ 854994 w 7467600"/>
              <a:gd name="connsiteY158" fmla="*/ 4399136 h 6858000"/>
              <a:gd name="connsiteX159" fmla="*/ 742462 w 7467600"/>
              <a:gd name="connsiteY159" fmla="*/ 4594648 h 6858000"/>
              <a:gd name="connsiteX160" fmla="*/ 820602 w 7467600"/>
              <a:gd name="connsiteY160" fmla="*/ 4485915 h 6858000"/>
              <a:gd name="connsiteX161" fmla="*/ 878295 w 7467600"/>
              <a:gd name="connsiteY161" fmla="*/ 4403594 h 6858000"/>
              <a:gd name="connsiteX162" fmla="*/ 1240607 w 7467600"/>
              <a:gd name="connsiteY162" fmla="*/ 4010401 h 6858000"/>
              <a:gd name="connsiteX163" fmla="*/ 1310106 w 7467600"/>
              <a:gd name="connsiteY163" fmla="*/ 3943217 h 6858000"/>
              <a:gd name="connsiteX164" fmla="*/ 1423113 w 7467600"/>
              <a:gd name="connsiteY164" fmla="*/ 3874565 h 6858000"/>
              <a:gd name="connsiteX165" fmla="*/ 1260565 w 7467600"/>
              <a:gd name="connsiteY165" fmla="*/ 4031982 h 6858000"/>
              <a:gd name="connsiteX166" fmla="*/ 901900 w 7467600"/>
              <a:gd name="connsiteY166" fmla="*/ 4421236 h 6858000"/>
              <a:gd name="connsiteX167" fmla="*/ 845044 w 7467600"/>
              <a:gd name="connsiteY167" fmla="*/ 4502436 h 6858000"/>
              <a:gd name="connsiteX168" fmla="*/ 685926 w 7467600"/>
              <a:gd name="connsiteY168" fmla="*/ 4703069 h 6858000"/>
              <a:gd name="connsiteX169" fmla="*/ 684248 w 7467600"/>
              <a:gd name="connsiteY169" fmla="*/ 4706721 h 6858000"/>
              <a:gd name="connsiteX170" fmla="*/ 1423113 w 7467600"/>
              <a:gd name="connsiteY170" fmla="*/ 3874565 h 6858000"/>
              <a:gd name="connsiteX171" fmla="*/ 3316479 w 7467600"/>
              <a:gd name="connsiteY171" fmla="*/ 3872136 h 6858000"/>
              <a:gd name="connsiteX172" fmla="*/ 3546806 w 7467600"/>
              <a:gd name="connsiteY172" fmla="*/ 4356139 h 6858000"/>
              <a:gd name="connsiteX173" fmla="*/ 3364433 w 7467600"/>
              <a:gd name="connsiteY173" fmla="*/ 3953121 h 6858000"/>
              <a:gd name="connsiteX174" fmla="*/ 3316479 w 7467600"/>
              <a:gd name="connsiteY174" fmla="*/ 3872136 h 6858000"/>
              <a:gd name="connsiteX175" fmla="*/ 3291335 w 7467600"/>
              <a:gd name="connsiteY175" fmla="*/ 3767420 h 6858000"/>
              <a:gd name="connsiteX176" fmla="*/ 3390805 w 7467600"/>
              <a:gd name="connsiteY176" fmla="*/ 3937163 h 6858000"/>
              <a:gd name="connsiteX177" fmla="*/ 3579062 w 7467600"/>
              <a:gd name="connsiteY177" fmla="*/ 4359040 h 6858000"/>
              <a:gd name="connsiteX178" fmla="*/ 3467355 w 7467600"/>
              <a:gd name="connsiteY178" fmla="*/ 3988130 h 6858000"/>
              <a:gd name="connsiteX179" fmla="*/ 3310753 w 7467600"/>
              <a:gd name="connsiteY179" fmla="*/ 3787140 h 6858000"/>
              <a:gd name="connsiteX180" fmla="*/ 3291335 w 7467600"/>
              <a:gd name="connsiteY180" fmla="*/ 3767420 h 6858000"/>
              <a:gd name="connsiteX181" fmla="*/ 1635889 w 7467600"/>
              <a:gd name="connsiteY181" fmla="*/ 3709494 h 6858000"/>
              <a:gd name="connsiteX182" fmla="*/ 1634800 w 7467600"/>
              <a:gd name="connsiteY182" fmla="*/ 3731111 h 6858000"/>
              <a:gd name="connsiteX183" fmla="*/ 1635889 w 7467600"/>
              <a:gd name="connsiteY183" fmla="*/ 3709494 h 6858000"/>
              <a:gd name="connsiteX184" fmla="*/ 1510397 w 7467600"/>
              <a:gd name="connsiteY184" fmla="*/ 3684705 h 6858000"/>
              <a:gd name="connsiteX185" fmla="*/ 1146550 w 7467600"/>
              <a:gd name="connsiteY185" fmla="*/ 3802012 h 6858000"/>
              <a:gd name="connsiteX186" fmla="*/ 698834 w 7467600"/>
              <a:gd name="connsiteY186" fmla="*/ 3952272 h 6858000"/>
              <a:gd name="connsiteX187" fmla="*/ 34256 w 7467600"/>
              <a:gd name="connsiteY187" fmla="*/ 4347603 h 6858000"/>
              <a:gd name="connsiteX188" fmla="*/ 527241 w 7467600"/>
              <a:gd name="connsiteY188" fmla="*/ 4065078 h 6858000"/>
              <a:gd name="connsiteX189" fmla="*/ 1510397 w 7467600"/>
              <a:gd name="connsiteY189" fmla="*/ 3684705 h 6858000"/>
              <a:gd name="connsiteX190" fmla="*/ 1313114 w 7467600"/>
              <a:gd name="connsiteY190" fmla="*/ 3655216 h 6858000"/>
              <a:gd name="connsiteX191" fmla="*/ 1109304 w 7467600"/>
              <a:gd name="connsiteY191" fmla="*/ 3669030 h 6858000"/>
              <a:gd name="connsiteX192" fmla="*/ 8129 w 7467600"/>
              <a:gd name="connsiteY192" fmla="*/ 4330519 h 6858000"/>
              <a:gd name="connsiteX193" fmla="*/ 687572 w 7467600"/>
              <a:gd name="connsiteY193" fmla="*/ 3925629 h 6858000"/>
              <a:gd name="connsiteX194" fmla="*/ 1138365 w 7467600"/>
              <a:gd name="connsiteY194" fmla="*/ 3774515 h 6858000"/>
              <a:gd name="connsiteX195" fmla="*/ 1505579 w 7467600"/>
              <a:gd name="connsiteY195" fmla="*/ 3655526 h 6858000"/>
              <a:gd name="connsiteX196" fmla="*/ 1313114 w 7467600"/>
              <a:gd name="connsiteY196" fmla="*/ 3655216 h 6858000"/>
              <a:gd name="connsiteX197" fmla="*/ 3655073 w 7467600"/>
              <a:gd name="connsiteY197" fmla="*/ 3650884 h 6858000"/>
              <a:gd name="connsiteX198" fmla="*/ 3989938 w 7467600"/>
              <a:gd name="connsiteY198" fmla="*/ 3991685 h 6858000"/>
              <a:gd name="connsiteX199" fmla="*/ 4393907 w 7467600"/>
              <a:gd name="connsiteY199" fmla="*/ 4261258 h 6858000"/>
              <a:gd name="connsiteX200" fmla="*/ 4648051 w 7467600"/>
              <a:gd name="connsiteY200" fmla="*/ 4374051 h 6858000"/>
              <a:gd name="connsiteX201" fmla="*/ 4383389 w 7467600"/>
              <a:gd name="connsiteY201" fmla="*/ 4184369 h 6858000"/>
              <a:gd name="connsiteX202" fmla="*/ 4165508 w 7467600"/>
              <a:gd name="connsiteY202" fmla="*/ 4035196 h 6858000"/>
              <a:gd name="connsiteX203" fmla="*/ 4068162 w 7467600"/>
              <a:gd name="connsiteY203" fmla="*/ 3953394 h 6858000"/>
              <a:gd name="connsiteX204" fmla="*/ 3981416 w 7467600"/>
              <a:gd name="connsiteY204" fmla="*/ 3880482 h 6858000"/>
              <a:gd name="connsiteX205" fmla="*/ 3800147 w 7467600"/>
              <a:gd name="connsiteY205" fmla="*/ 3749872 h 6858000"/>
              <a:gd name="connsiteX206" fmla="*/ 3655073 w 7467600"/>
              <a:gd name="connsiteY206" fmla="*/ 3650884 h 6858000"/>
              <a:gd name="connsiteX207" fmla="*/ 3670252 w 7467600"/>
              <a:gd name="connsiteY207" fmla="*/ 3622798 h 6858000"/>
              <a:gd name="connsiteX208" fmla="*/ 3817258 w 7467600"/>
              <a:gd name="connsiteY208" fmla="*/ 3723577 h 6858000"/>
              <a:gd name="connsiteX209" fmla="*/ 4000461 w 7467600"/>
              <a:gd name="connsiteY209" fmla="*/ 3855966 h 6858000"/>
              <a:gd name="connsiteX210" fmla="*/ 4088180 w 7467600"/>
              <a:gd name="connsiteY210" fmla="*/ 3929774 h 6858000"/>
              <a:gd name="connsiteX211" fmla="*/ 4184555 w 7467600"/>
              <a:gd name="connsiteY211" fmla="*/ 4010683 h 6858000"/>
              <a:gd name="connsiteX212" fmla="*/ 4399563 w 7467600"/>
              <a:gd name="connsiteY212" fmla="*/ 4158106 h 6858000"/>
              <a:gd name="connsiteX213" fmla="*/ 4684469 w 7467600"/>
              <a:gd name="connsiteY213" fmla="*/ 4364680 h 6858000"/>
              <a:gd name="connsiteX214" fmla="*/ 4690271 w 7467600"/>
              <a:gd name="connsiteY214" fmla="*/ 4370034 h 6858000"/>
              <a:gd name="connsiteX215" fmla="*/ 4136093 w 7467600"/>
              <a:gd name="connsiteY215" fmla="*/ 3858466 h 6858000"/>
              <a:gd name="connsiteX216" fmla="*/ 3670252 w 7467600"/>
              <a:gd name="connsiteY216" fmla="*/ 3622798 h 6858000"/>
              <a:gd name="connsiteX217" fmla="*/ 4440129 w 7467600"/>
              <a:gd name="connsiteY217" fmla="*/ 3448571 h 6858000"/>
              <a:gd name="connsiteX218" fmla="*/ 4856525 w 7467600"/>
              <a:gd name="connsiteY218" fmla="*/ 3915351 h 6858000"/>
              <a:gd name="connsiteX219" fmla="*/ 5059055 w 7467600"/>
              <a:gd name="connsiteY219" fmla="*/ 4108918 h 6858000"/>
              <a:gd name="connsiteX220" fmla="*/ 5290070 w 7467600"/>
              <a:gd name="connsiteY220" fmla="*/ 4263619 h 6858000"/>
              <a:gd name="connsiteX221" fmla="*/ 4834991 w 7467600"/>
              <a:gd name="connsiteY221" fmla="*/ 3830985 h 6858000"/>
              <a:gd name="connsiteX222" fmla="*/ 4440129 w 7467600"/>
              <a:gd name="connsiteY222" fmla="*/ 3448571 h 6858000"/>
              <a:gd name="connsiteX223" fmla="*/ 4441737 w 7467600"/>
              <a:gd name="connsiteY223" fmla="*/ 3399734 h 6858000"/>
              <a:gd name="connsiteX224" fmla="*/ 4431236 w 7467600"/>
              <a:gd name="connsiteY224" fmla="*/ 3400954 h 6858000"/>
              <a:gd name="connsiteX225" fmla="*/ 4557150 w 7467600"/>
              <a:gd name="connsiteY225" fmla="*/ 3510023 h 6858000"/>
              <a:gd name="connsiteX226" fmla="*/ 4856936 w 7467600"/>
              <a:gd name="connsiteY226" fmla="*/ 3809146 h 6858000"/>
              <a:gd name="connsiteX227" fmla="*/ 5111996 w 7467600"/>
              <a:gd name="connsiteY227" fmla="*/ 4065759 h 6858000"/>
              <a:gd name="connsiteX228" fmla="*/ 5388878 w 7467600"/>
              <a:gd name="connsiteY228" fmla="*/ 4300185 h 6858000"/>
              <a:gd name="connsiteX229" fmla="*/ 5425556 w 7467600"/>
              <a:gd name="connsiteY229" fmla="*/ 4308967 h 6858000"/>
              <a:gd name="connsiteX230" fmla="*/ 4943646 w 7467600"/>
              <a:gd name="connsiteY230" fmla="*/ 3822916 h 6858000"/>
              <a:gd name="connsiteX231" fmla="*/ 4594837 w 7467600"/>
              <a:gd name="connsiteY231" fmla="*/ 3532274 h 6858000"/>
              <a:gd name="connsiteX232" fmla="*/ 4441737 w 7467600"/>
              <a:gd name="connsiteY232" fmla="*/ 3399734 h 6858000"/>
              <a:gd name="connsiteX233" fmla="*/ 5425834 w 7467600"/>
              <a:gd name="connsiteY233" fmla="*/ 3162785 h 6858000"/>
              <a:gd name="connsiteX234" fmla="*/ 5401644 w 7467600"/>
              <a:gd name="connsiteY234" fmla="*/ 3617847 h 6858000"/>
              <a:gd name="connsiteX235" fmla="*/ 5467256 w 7467600"/>
              <a:gd name="connsiteY235" fmla="*/ 4175494 h 6858000"/>
              <a:gd name="connsiteX236" fmla="*/ 5448069 w 7467600"/>
              <a:gd name="connsiteY236" fmla="*/ 3567554 h 6858000"/>
              <a:gd name="connsiteX237" fmla="*/ 5425834 w 7467600"/>
              <a:gd name="connsiteY237" fmla="*/ 3162785 h 6858000"/>
              <a:gd name="connsiteX238" fmla="*/ 1318687 w 7467600"/>
              <a:gd name="connsiteY238" fmla="*/ 3113840 h 6858000"/>
              <a:gd name="connsiteX239" fmla="*/ 1066793 w 7467600"/>
              <a:gd name="connsiteY239" fmla="*/ 3212171 h 6858000"/>
              <a:gd name="connsiteX240" fmla="*/ 993319 w 7467600"/>
              <a:gd name="connsiteY240" fmla="*/ 3247648 h 6858000"/>
              <a:gd name="connsiteX241" fmla="*/ 853081 w 7467600"/>
              <a:gd name="connsiteY241" fmla="*/ 3312410 h 6858000"/>
              <a:gd name="connsiteX242" fmla="*/ 805957 w 7467600"/>
              <a:gd name="connsiteY242" fmla="*/ 3330443 h 6858000"/>
              <a:gd name="connsiteX243" fmla="*/ 1318687 w 7467600"/>
              <a:gd name="connsiteY243" fmla="*/ 3113840 h 6858000"/>
              <a:gd name="connsiteX244" fmla="*/ 5453702 w 7467600"/>
              <a:gd name="connsiteY244" fmla="*/ 3090882 h 6858000"/>
              <a:gd name="connsiteX245" fmla="*/ 5480135 w 7467600"/>
              <a:gd name="connsiteY245" fmla="*/ 3565802 h 6858000"/>
              <a:gd name="connsiteX246" fmla="*/ 5499023 w 7467600"/>
              <a:gd name="connsiteY246" fmla="*/ 4166310 h 6858000"/>
              <a:gd name="connsiteX247" fmla="*/ 5547022 w 7467600"/>
              <a:gd name="connsiteY247" fmla="*/ 3607838 h 6858000"/>
              <a:gd name="connsiteX248" fmla="*/ 5515964 w 7467600"/>
              <a:gd name="connsiteY248" fmla="*/ 3378541 h 6858000"/>
              <a:gd name="connsiteX249" fmla="*/ 5453702 w 7467600"/>
              <a:gd name="connsiteY249" fmla="*/ 3090882 h 6858000"/>
              <a:gd name="connsiteX250" fmla="*/ 1238695 w 7467600"/>
              <a:gd name="connsiteY250" fmla="*/ 3076820 h 6858000"/>
              <a:gd name="connsiteX251" fmla="*/ 716371 w 7467600"/>
              <a:gd name="connsiteY251" fmla="*/ 3293249 h 6858000"/>
              <a:gd name="connsiteX252" fmla="*/ 579522 w 7467600"/>
              <a:gd name="connsiteY252" fmla="*/ 3371759 h 6858000"/>
              <a:gd name="connsiteX253" fmla="*/ 600288 w 7467600"/>
              <a:gd name="connsiteY253" fmla="*/ 3365555 h 6858000"/>
              <a:gd name="connsiteX254" fmla="*/ 840692 w 7467600"/>
              <a:gd name="connsiteY254" fmla="*/ 3284921 h 6858000"/>
              <a:gd name="connsiteX255" fmla="*/ 979248 w 7467600"/>
              <a:gd name="connsiteY255" fmla="*/ 3221003 h 6858000"/>
              <a:gd name="connsiteX256" fmla="*/ 1053282 w 7467600"/>
              <a:gd name="connsiteY256" fmla="*/ 3185247 h 6858000"/>
              <a:gd name="connsiteX257" fmla="*/ 1320603 w 7467600"/>
              <a:gd name="connsiteY257" fmla="*/ 3081281 h 6858000"/>
              <a:gd name="connsiteX258" fmla="*/ 1238695 w 7467600"/>
              <a:gd name="connsiteY258" fmla="*/ 3076820 h 6858000"/>
              <a:gd name="connsiteX259" fmla="*/ 5425627 w 7467600"/>
              <a:gd name="connsiteY259" fmla="*/ 2954192 h 6858000"/>
              <a:gd name="connsiteX260" fmla="*/ 5470770 w 7467600"/>
              <a:gd name="connsiteY260" fmla="*/ 3005435 h 6858000"/>
              <a:gd name="connsiteX261" fmla="*/ 5519779 w 7467600"/>
              <a:gd name="connsiteY261" fmla="*/ 4359223 h 6858000"/>
              <a:gd name="connsiteX262" fmla="*/ 5520293 w 7467600"/>
              <a:gd name="connsiteY262" fmla="*/ 4360602 h 6858000"/>
              <a:gd name="connsiteX263" fmla="*/ 5767221 w 7467600"/>
              <a:gd name="connsiteY263" fmla="*/ 4665564 h 6858000"/>
              <a:gd name="connsiteX264" fmla="*/ 6937169 w 7467600"/>
              <a:gd name="connsiteY264" fmla="*/ 4815941 h 6858000"/>
              <a:gd name="connsiteX265" fmla="*/ 6953922 w 7467600"/>
              <a:gd name="connsiteY265" fmla="*/ 4890068 h 6858000"/>
              <a:gd name="connsiteX266" fmla="*/ 6071359 w 7467600"/>
              <a:gd name="connsiteY266" fmla="*/ 4770770 h 6858000"/>
              <a:gd name="connsiteX267" fmla="*/ 6038839 w 7467600"/>
              <a:gd name="connsiteY267" fmla="*/ 4764474 h 6858000"/>
              <a:gd name="connsiteX268" fmla="*/ 6038706 w 7467600"/>
              <a:gd name="connsiteY268" fmla="*/ 4763847 h 6858000"/>
              <a:gd name="connsiteX269" fmla="*/ 6037784 w 7467600"/>
              <a:gd name="connsiteY269" fmla="*/ 4764270 h 6858000"/>
              <a:gd name="connsiteX270" fmla="*/ 6038839 w 7467600"/>
              <a:gd name="connsiteY270" fmla="*/ 4764474 h 6858000"/>
              <a:gd name="connsiteX271" fmla="*/ 6040338 w 7467600"/>
              <a:gd name="connsiteY271" fmla="*/ 4771418 h 6858000"/>
              <a:gd name="connsiteX272" fmla="*/ 6024488 w 7467600"/>
              <a:gd name="connsiteY272" fmla="*/ 4809903 h 6858000"/>
              <a:gd name="connsiteX273" fmla="*/ 5599771 w 7467600"/>
              <a:gd name="connsiteY273" fmla="*/ 5509652 h 6858000"/>
              <a:gd name="connsiteX274" fmla="*/ 5548843 w 7467600"/>
              <a:gd name="connsiteY274" fmla="*/ 5563845 h 6858000"/>
              <a:gd name="connsiteX275" fmla="*/ 5940952 w 7467600"/>
              <a:gd name="connsiteY275" fmla="*/ 6250028 h 6858000"/>
              <a:gd name="connsiteX276" fmla="*/ 6043441 w 7467600"/>
              <a:gd name="connsiteY276" fmla="*/ 6665847 h 6858000"/>
              <a:gd name="connsiteX277" fmla="*/ 6093432 w 7467600"/>
              <a:gd name="connsiteY277" fmla="*/ 6858000 h 6858000"/>
              <a:gd name="connsiteX278" fmla="*/ 6034344 w 7467600"/>
              <a:gd name="connsiteY278" fmla="*/ 6858000 h 6858000"/>
              <a:gd name="connsiteX279" fmla="*/ 6026679 w 7467600"/>
              <a:gd name="connsiteY279" fmla="*/ 6836959 h 6858000"/>
              <a:gd name="connsiteX280" fmla="*/ 5800441 w 7467600"/>
              <a:gd name="connsiteY280" fmla="*/ 6335286 h 6858000"/>
              <a:gd name="connsiteX281" fmla="*/ 5526562 w 7467600"/>
              <a:gd name="connsiteY281" fmla="*/ 5705388 h 6858000"/>
              <a:gd name="connsiteX282" fmla="*/ 5519640 w 7467600"/>
              <a:gd name="connsiteY282" fmla="*/ 5683774 h 6858000"/>
              <a:gd name="connsiteX283" fmla="*/ 5844559 w 7467600"/>
              <a:gd name="connsiteY283" fmla="*/ 6553349 h 6858000"/>
              <a:gd name="connsiteX284" fmla="*/ 5975994 w 7467600"/>
              <a:gd name="connsiteY284" fmla="*/ 6858000 h 6858000"/>
              <a:gd name="connsiteX285" fmla="*/ 5898547 w 7467600"/>
              <a:gd name="connsiteY285" fmla="*/ 6858000 h 6858000"/>
              <a:gd name="connsiteX286" fmla="*/ 5682041 w 7467600"/>
              <a:gd name="connsiteY286" fmla="*/ 6355860 h 6858000"/>
              <a:gd name="connsiteX287" fmla="*/ 5461758 w 7467600"/>
              <a:gd name="connsiteY287" fmla="*/ 5820220 h 6858000"/>
              <a:gd name="connsiteX288" fmla="*/ 5237282 w 7467600"/>
              <a:gd name="connsiteY288" fmla="*/ 6579086 h 6858000"/>
              <a:gd name="connsiteX289" fmla="*/ 5115009 w 7467600"/>
              <a:gd name="connsiteY289" fmla="*/ 6858000 h 6858000"/>
              <a:gd name="connsiteX290" fmla="*/ 5028074 w 7467600"/>
              <a:gd name="connsiteY290" fmla="*/ 6858000 h 6858000"/>
              <a:gd name="connsiteX291" fmla="*/ 5079508 w 7467600"/>
              <a:gd name="connsiteY291" fmla="*/ 6749074 h 6858000"/>
              <a:gd name="connsiteX292" fmla="*/ 5371846 w 7467600"/>
              <a:gd name="connsiteY292" fmla="*/ 5924413 h 6858000"/>
              <a:gd name="connsiteX293" fmla="*/ 5270512 w 7467600"/>
              <a:gd name="connsiteY293" fmla="*/ 6138975 h 6858000"/>
              <a:gd name="connsiteX294" fmla="*/ 5062409 w 7467600"/>
              <a:gd name="connsiteY294" fmla="*/ 6653544 h 6858000"/>
              <a:gd name="connsiteX295" fmla="*/ 5036628 w 7467600"/>
              <a:gd name="connsiteY295" fmla="*/ 6754247 h 6858000"/>
              <a:gd name="connsiteX296" fmla="*/ 5009112 w 7467600"/>
              <a:gd name="connsiteY296" fmla="*/ 6858000 h 6858000"/>
              <a:gd name="connsiteX297" fmla="*/ 4976679 w 7467600"/>
              <a:gd name="connsiteY297" fmla="*/ 6858000 h 6858000"/>
              <a:gd name="connsiteX298" fmla="*/ 5006537 w 7467600"/>
              <a:gd name="connsiteY298" fmla="*/ 6747068 h 6858000"/>
              <a:gd name="connsiteX299" fmla="*/ 5032723 w 7467600"/>
              <a:gd name="connsiteY299" fmla="*/ 6644957 h 6858000"/>
              <a:gd name="connsiteX300" fmla="*/ 5242949 w 7467600"/>
              <a:gd name="connsiteY300" fmla="*/ 6125175 h 6858000"/>
              <a:gd name="connsiteX301" fmla="*/ 5286321 w 7467600"/>
              <a:gd name="connsiteY301" fmla="*/ 6033555 h 6858000"/>
              <a:gd name="connsiteX302" fmla="*/ 5008210 w 7467600"/>
              <a:gd name="connsiteY302" fmla="*/ 6649194 h 6858000"/>
              <a:gd name="connsiteX303" fmla="*/ 4986321 w 7467600"/>
              <a:gd name="connsiteY303" fmla="*/ 6765687 h 6858000"/>
              <a:gd name="connsiteX304" fmla="*/ 4973474 w 7467600"/>
              <a:gd name="connsiteY304" fmla="*/ 6858000 h 6858000"/>
              <a:gd name="connsiteX305" fmla="*/ 4907178 w 7467600"/>
              <a:gd name="connsiteY305" fmla="*/ 6858000 h 6858000"/>
              <a:gd name="connsiteX306" fmla="*/ 4910810 w 7467600"/>
              <a:gd name="connsiteY306" fmla="*/ 6829660 h 6858000"/>
              <a:gd name="connsiteX307" fmla="*/ 4987461 w 7467600"/>
              <a:gd name="connsiteY307" fmla="*/ 6432994 h 6858000"/>
              <a:gd name="connsiteX308" fmla="*/ 5179262 w 7467600"/>
              <a:gd name="connsiteY308" fmla="*/ 6035044 h 6858000"/>
              <a:gd name="connsiteX309" fmla="*/ 4689678 w 7467600"/>
              <a:gd name="connsiteY309" fmla="*/ 6440241 h 6858000"/>
              <a:gd name="connsiteX310" fmla="*/ 4477543 w 7467600"/>
              <a:gd name="connsiteY310" fmla="*/ 6674836 h 6858000"/>
              <a:gd name="connsiteX311" fmla="*/ 4329957 w 7467600"/>
              <a:gd name="connsiteY311" fmla="*/ 6858000 h 6858000"/>
              <a:gd name="connsiteX312" fmla="*/ 4218595 w 7467600"/>
              <a:gd name="connsiteY312" fmla="*/ 6858000 h 6858000"/>
              <a:gd name="connsiteX313" fmla="*/ 4368888 w 7467600"/>
              <a:gd name="connsiteY313" fmla="*/ 6668412 h 6858000"/>
              <a:gd name="connsiteX314" fmla="*/ 4563091 w 7467600"/>
              <a:gd name="connsiteY314" fmla="*/ 6442508 h 6858000"/>
              <a:gd name="connsiteX315" fmla="*/ 5387324 w 7467600"/>
              <a:gd name="connsiteY315" fmla="*/ 5705830 h 6858000"/>
              <a:gd name="connsiteX316" fmla="*/ 5073620 w 7467600"/>
              <a:gd name="connsiteY316" fmla="*/ 5955437 h 6858000"/>
              <a:gd name="connsiteX317" fmla="*/ 4689789 w 7467600"/>
              <a:gd name="connsiteY317" fmla="*/ 6268382 h 6858000"/>
              <a:gd name="connsiteX318" fmla="*/ 4418722 w 7467600"/>
              <a:gd name="connsiteY318" fmla="*/ 6570886 h 6858000"/>
              <a:gd name="connsiteX319" fmla="*/ 4214944 w 7467600"/>
              <a:gd name="connsiteY319" fmla="*/ 6858000 h 6858000"/>
              <a:gd name="connsiteX320" fmla="*/ 4177898 w 7467600"/>
              <a:gd name="connsiteY320" fmla="*/ 6858000 h 6858000"/>
              <a:gd name="connsiteX321" fmla="*/ 4391597 w 7467600"/>
              <a:gd name="connsiteY321" fmla="*/ 6556370 h 6858000"/>
              <a:gd name="connsiteX322" fmla="*/ 4668889 w 7467600"/>
              <a:gd name="connsiteY322" fmla="*/ 6246399 h 6858000"/>
              <a:gd name="connsiteX323" fmla="*/ 5055427 w 7467600"/>
              <a:gd name="connsiteY323" fmla="*/ 5931476 h 6858000"/>
              <a:gd name="connsiteX324" fmla="*/ 5371814 w 7467600"/>
              <a:gd name="connsiteY324" fmla="*/ 5678975 h 6858000"/>
              <a:gd name="connsiteX325" fmla="*/ 4987918 w 7467600"/>
              <a:gd name="connsiteY325" fmla="*/ 5838701 h 6858000"/>
              <a:gd name="connsiteX326" fmla="*/ 4317146 w 7467600"/>
              <a:gd name="connsiteY326" fmla="*/ 6587716 h 6858000"/>
              <a:gd name="connsiteX327" fmla="*/ 4171627 w 7467600"/>
              <a:gd name="connsiteY327" fmla="*/ 6858000 h 6858000"/>
              <a:gd name="connsiteX328" fmla="*/ 4081585 w 7467600"/>
              <a:gd name="connsiteY328" fmla="*/ 6858000 h 6858000"/>
              <a:gd name="connsiteX329" fmla="*/ 4238603 w 7467600"/>
              <a:gd name="connsiteY329" fmla="*/ 6559341 h 6858000"/>
              <a:gd name="connsiteX330" fmla="*/ 4778333 w 7467600"/>
              <a:gd name="connsiteY330" fmla="*/ 5873626 h 6858000"/>
              <a:gd name="connsiteX331" fmla="*/ 5414185 w 7467600"/>
              <a:gd name="connsiteY331" fmla="*/ 5573882 h 6858000"/>
              <a:gd name="connsiteX332" fmla="*/ 5959648 w 7467600"/>
              <a:gd name="connsiteY332" fmla="*/ 4760797 h 6858000"/>
              <a:gd name="connsiteX333" fmla="*/ 5355019 w 7467600"/>
              <a:gd name="connsiteY333" fmla="*/ 4734672 h 6858000"/>
              <a:gd name="connsiteX334" fmla="*/ 5083565 w 7467600"/>
              <a:gd name="connsiteY334" fmla="*/ 5179121 h 6858000"/>
              <a:gd name="connsiteX335" fmla="*/ 4713577 w 7467600"/>
              <a:gd name="connsiteY335" fmla="*/ 5616803 h 6858000"/>
              <a:gd name="connsiteX336" fmla="*/ 3989559 w 7467600"/>
              <a:gd name="connsiteY336" fmla="*/ 6145945 h 6858000"/>
              <a:gd name="connsiteX337" fmla="*/ 3939824 w 7467600"/>
              <a:gd name="connsiteY337" fmla="*/ 6066900 h 6858000"/>
              <a:gd name="connsiteX338" fmla="*/ 4584537 w 7467600"/>
              <a:gd name="connsiteY338" fmla="*/ 5324826 h 6858000"/>
              <a:gd name="connsiteX339" fmla="*/ 5037105 w 7467600"/>
              <a:gd name="connsiteY339" fmla="*/ 5088765 h 6858000"/>
              <a:gd name="connsiteX340" fmla="*/ 5039930 w 7467600"/>
              <a:gd name="connsiteY340" fmla="*/ 5089585 h 6858000"/>
              <a:gd name="connsiteX341" fmla="*/ 5263764 w 7467600"/>
              <a:gd name="connsiteY341" fmla="*/ 4735525 h 6858000"/>
              <a:gd name="connsiteX342" fmla="*/ 4086300 w 7467600"/>
              <a:gd name="connsiteY342" fmla="*/ 4884599 h 6858000"/>
              <a:gd name="connsiteX343" fmla="*/ 4085485 w 7467600"/>
              <a:gd name="connsiteY343" fmla="*/ 4899070 h 6858000"/>
              <a:gd name="connsiteX344" fmla="*/ 3871915 w 7467600"/>
              <a:gd name="connsiteY344" fmla="*/ 5253645 h 6858000"/>
              <a:gd name="connsiteX345" fmla="*/ 3799374 w 7467600"/>
              <a:gd name="connsiteY345" fmla="*/ 5466127 h 6858000"/>
              <a:gd name="connsiteX346" fmla="*/ 3498850 w 7467600"/>
              <a:gd name="connsiteY346" fmla="*/ 6661888 h 6858000"/>
              <a:gd name="connsiteX347" fmla="*/ 3399216 w 7467600"/>
              <a:gd name="connsiteY347" fmla="*/ 6858000 h 6858000"/>
              <a:gd name="connsiteX348" fmla="*/ 3303688 w 7467600"/>
              <a:gd name="connsiteY348" fmla="*/ 6858000 h 6858000"/>
              <a:gd name="connsiteX349" fmla="*/ 3391774 w 7467600"/>
              <a:gd name="connsiteY349" fmla="*/ 6697181 h 6858000"/>
              <a:gd name="connsiteX350" fmla="*/ 3735540 w 7467600"/>
              <a:gd name="connsiteY350" fmla="*/ 5546923 h 6858000"/>
              <a:gd name="connsiteX351" fmla="*/ 3729438 w 7467600"/>
              <a:gd name="connsiteY351" fmla="*/ 5569058 h 6858000"/>
              <a:gd name="connsiteX352" fmla="*/ 3707782 w 7467600"/>
              <a:gd name="connsiteY352" fmla="*/ 5644908 h 6858000"/>
              <a:gd name="connsiteX353" fmla="*/ 3583827 w 7467600"/>
              <a:gd name="connsiteY353" fmla="*/ 6039215 h 6858000"/>
              <a:gd name="connsiteX354" fmla="*/ 3547861 w 7467600"/>
              <a:gd name="connsiteY354" fmla="*/ 6129609 h 6858000"/>
              <a:gd name="connsiteX355" fmla="*/ 3490905 w 7467600"/>
              <a:gd name="connsiteY355" fmla="*/ 6277660 h 6858000"/>
              <a:gd name="connsiteX356" fmla="*/ 3455859 w 7467600"/>
              <a:gd name="connsiteY356" fmla="*/ 6391301 h 6858000"/>
              <a:gd name="connsiteX357" fmla="*/ 3429112 w 7467600"/>
              <a:gd name="connsiteY357" fmla="*/ 6479469 h 6858000"/>
              <a:gd name="connsiteX358" fmla="*/ 3304862 w 7467600"/>
              <a:gd name="connsiteY358" fmla="*/ 6796476 h 6858000"/>
              <a:gd name="connsiteX359" fmla="*/ 3276071 w 7467600"/>
              <a:gd name="connsiteY359" fmla="*/ 6858000 h 6858000"/>
              <a:gd name="connsiteX360" fmla="*/ 3240805 w 7467600"/>
              <a:gd name="connsiteY360" fmla="*/ 6858000 h 6858000"/>
              <a:gd name="connsiteX361" fmla="*/ 3275917 w 7467600"/>
              <a:gd name="connsiteY361" fmla="*/ 6783192 h 6858000"/>
              <a:gd name="connsiteX362" fmla="*/ 3399358 w 7467600"/>
              <a:gd name="connsiteY362" fmla="*/ 6469011 h 6858000"/>
              <a:gd name="connsiteX363" fmla="*/ 3425650 w 7467600"/>
              <a:gd name="connsiteY363" fmla="*/ 6381333 h 6858000"/>
              <a:gd name="connsiteX364" fmla="*/ 3460661 w 7467600"/>
              <a:gd name="connsiteY364" fmla="*/ 6266763 h 6858000"/>
              <a:gd name="connsiteX365" fmla="*/ 3518021 w 7467600"/>
              <a:gd name="connsiteY365" fmla="*/ 6117298 h 6858000"/>
              <a:gd name="connsiteX366" fmla="*/ 3554035 w 7467600"/>
              <a:gd name="connsiteY366" fmla="*/ 6027832 h 6858000"/>
              <a:gd name="connsiteX367" fmla="*/ 3677174 w 7467600"/>
              <a:gd name="connsiteY367" fmla="*/ 5636351 h 6858000"/>
              <a:gd name="connsiteX368" fmla="*/ 3698819 w 7467600"/>
              <a:gd name="connsiteY368" fmla="*/ 5560503 h 6858000"/>
              <a:gd name="connsiteX369" fmla="*/ 3702094 w 7467600"/>
              <a:gd name="connsiteY369" fmla="*/ 5549194 h 6858000"/>
              <a:gd name="connsiteX370" fmla="*/ 3398355 w 7467600"/>
              <a:gd name="connsiteY370" fmla="*/ 6094603 h 6858000"/>
              <a:gd name="connsiteX371" fmla="*/ 3193941 w 7467600"/>
              <a:gd name="connsiteY371" fmla="*/ 6798775 h 6858000"/>
              <a:gd name="connsiteX372" fmla="*/ 3184140 w 7467600"/>
              <a:gd name="connsiteY372" fmla="*/ 6858000 h 6858000"/>
              <a:gd name="connsiteX373" fmla="*/ 3099978 w 7467600"/>
              <a:gd name="connsiteY373" fmla="*/ 6858000 h 6858000"/>
              <a:gd name="connsiteX374" fmla="*/ 3101556 w 7467600"/>
              <a:gd name="connsiteY374" fmla="*/ 6843337 h 6858000"/>
              <a:gd name="connsiteX375" fmla="*/ 3370162 w 7467600"/>
              <a:gd name="connsiteY375" fmla="*/ 5785550 h 6858000"/>
              <a:gd name="connsiteX376" fmla="*/ 3746477 w 7467600"/>
              <a:gd name="connsiteY376" fmla="*/ 5377889 h 6858000"/>
              <a:gd name="connsiteX377" fmla="*/ 3863399 w 7467600"/>
              <a:gd name="connsiteY377" fmla="*/ 5087257 h 6858000"/>
              <a:gd name="connsiteX378" fmla="*/ 3968712 w 7467600"/>
              <a:gd name="connsiteY378" fmla="*/ 4913989 h 6858000"/>
              <a:gd name="connsiteX379" fmla="*/ 2792390 w 7467600"/>
              <a:gd name="connsiteY379" fmla="*/ 5382974 h 6858000"/>
              <a:gd name="connsiteX380" fmla="*/ 2714982 w 7467600"/>
              <a:gd name="connsiteY380" fmla="*/ 5427051 h 6858000"/>
              <a:gd name="connsiteX381" fmla="*/ 2813361 w 7467600"/>
              <a:gd name="connsiteY381" fmla="*/ 6023912 h 6858000"/>
              <a:gd name="connsiteX382" fmla="*/ 2688430 w 7467600"/>
              <a:gd name="connsiteY382" fmla="*/ 6801564 h 6858000"/>
              <a:gd name="connsiteX383" fmla="*/ 2629626 w 7467600"/>
              <a:gd name="connsiteY383" fmla="*/ 6763394 h 6858000"/>
              <a:gd name="connsiteX384" fmla="*/ 2565328 w 7467600"/>
              <a:gd name="connsiteY384" fmla="*/ 5516399 h 6858000"/>
              <a:gd name="connsiteX385" fmla="*/ 1922999 w 7467600"/>
              <a:gd name="connsiteY385" fmla="*/ 5980343 h 6858000"/>
              <a:gd name="connsiteX386" fmla="*/ 1950261 w 7467600"/>
              <a:gd name="connsiteY386" fmla="*/ 6405858 h 6858000"/>
              <a:gd name="connsiteX387" fmla="*/ 2365554 w 7467600"/>
              <a:gd name="connsiteY387" fmla="*/ 6759107 h 6858000"/>
              <a:gd name="connsiteX388" fmla="*/ 2424142 w 7467600"/>
              <a:gd name="connsiteY388" fmla="*/ 6858000 h 6858000"/>
              <a:gd name="connsiteX389" fmla="*/ 2395994 w 7467600"/>
              <a:gd name="connsiteY389" fmla="*/ 6858000 h 6858000"/>
              <a:gd name="connsiteX390" fmla="*/ 2392863 w 7467600"/>
              <a:gd name="connsiteY390" fmla="*/ 6852964 h 6858000"/>
              <a:gd name="connsiteX391" fmla="*/ 2017589 w 7467600"/>
              <a:gd name="connsiteY391" fmla="*/ 6493982 h 6858000"/>
              <a:gd name="connsiteX392" fmla="*/ 2147336 w 7467600"/>
              <a:gd name="connsiteY392" fmla="*/ 6594052 h 6858000"/>
              <a:gd name="connsiteX393" fmla="*/ 2207047 w 7467600"/>
              <a:gd name="connsiteY393" fmla="*/ 6654540 h 6858000"/>
              <a:gd name="connsiteX394" fmla="*/ 2299106 w 7467600"/>
              <a:gd name="connsiteY394" fmla="*/ 6778931 h 6858000"/>
              <a:gd name="connsiteX395" fmla="*/ 2314430 w 7467600"/>
              <a:gd name="connsiteY395" fmla="*/ 6801144 h 6858000"/>
              <a:gd name="connsiteX396" fmla="*/ 2352406 w 7467600"/>
              <a:gd name="connsiteY396" fmla="*/ 6858000 h 6858000"/>
              <a:gd name="connsiteX397" fmla="*/ 2314492 w 7467600"/>
              <a:gd name="connsiteY397" fmla="*/ 6858000 h 6858000"/>
              <a:gd name="connsiteX398" fmla="*/ 2288095 w 7467600"/>
              <a:gd name="connsiteY398" fmla="*/ 6818030 h 6858000"/>
              <a:gd name="connsiteX399" fmla="*/ 2272768 w 7467600"/>
              <a:gd name="connsiteY399" fmla="*/ 6795822 h 6858000"/>
              <a:gd name="connsiteX400" fmla="*/ 2182715 w 7467600"/>
              <a:gd name="connsiteY400" fmla="*/ 6675071 h 6858000"/>
              <a:gd name="connsiteX401" fmla="*/ 2032061 w 7467600"/>
              <a:gd name="connsiteY401" fmla="*/ 6541380 h 6858000"/>
              <a:gd name="connsiteX402" fmla="*/ 2257220 w 7467600"/>
              <a:gd name="connsiteY402" fmla="*/ 6826257 h 6858000"/>
              <a:gd name="connsiteX403" fmla="*/ 2281324 w 7467600"/>
              <a:gd name="connsiteY403" fmla="*/ 6858000 h 6858000"/>
              <a:gd name="connsiteX404" fmla="*/ 2242860 w 7467600"/>
              <a:gd name="connsiteY404" fmla="*/ 6858000 h 6858000"/>
              <a:gd name="connsiteX405" fmla="*/ 2232818 w 7467600"/>
              <a:gd name="connsiteY405" fmla="*/ 6844926 h 6858000"/>
              <a:gd name="connsiteX406" fmla="*/ 1990172 w 7467600"/>
              <a:gd name="connsiteY406" fmla="*/ 6542121 h 6858000"/>
              <a:gd name="connsiteX407" fmla="*/ 2124090 w 7467600"/>
              <a:gd name="connsiteY407" fmla="*/ 6761017 h 6858000"/>
              <a:gd name="connsiteX408" fmla="*/ 2200380 w 7467600"/>
              <a:gd name="connsiteY408" fmla="*/ 6858000 h 6858000"/>
              <a:gd name="connsiteX409" fmla="*/ 2147507 w 7467600"/>
              <a:gd name="connsiteY409" fmla="*/ 6858000 h 6858000"/>
              <a:gd name="connsiteX410" fmla="*/ 2070668 w 7467600"/>
              <a:gd name="connsiteY410" fmla="*/ 6761520 h 6858000"/>
              <a:gd name="connsiteX411" fmla="*/ 1975142 w 7467600"/>
              <a:gd name="connsiteY411" fmla="*/ 6585570 h 6858000"/>
              <a:gd name="connsiteX412" fmla="*/ 2050035 w 7467600"/>
              <a:gd name="connsiteY412" fmla="*/ 6813345 h 6858000"/>
              <a:gd name="connsiteX413" fmla="*/ 2063025 w 7467600"/>
              <a:gd name="connsiteY413" fmla="*/ 6858000 h 6858000"/>
              <a:gd name="connsiteX414" fmla="*/ 2021675 w 7467600"/>
              <a:gd name="connsiteY414" fmla="*/ 6858000 h 6858000"/>
              <a:gd name="connsiteX415" fmla="*/ 2019308 w 7467600"/>
              <a:gd name="connsiteY415" fmla="*/ 6847118 h 6858000"/>
              <a:gd name="connsiteX416" fmla="*/ 1938835 w 7467600"/>
              <a:gd name="connsiteY416" fmla="*/ 6551160 h 6858000"/>
              <a:gd name="connsiteX417" fmla="*/ 1953230 w 7467600"/>
              <a:gd name="connsiteY417" fmla="*/ 6759699 h 6858000"/>
              <a:gd name="connsiteX418" fmla="*/ 1956763 w 7467600"/>
              <a:gd name="connsiteY418" fmla="*/ 6778191 h 6858000"/>
              <a:gd name="connsiteX419" fmla="*/ 1967925 w 7467600"/>
              <a:gd name="connsiteY419" fmla="*/ 6858000 h 6858000"/>
              <a:gd name="connsiteX420" fmla="*/ 1936622 w 7467600"/>
              <a:gd name="connsiteY420" fmla="*/ 6858000 h 6858000"/>
              <a:gd name="connsiteX421" fmla="*/ 1926261 w 7467600"/>
              <a:gd name="connsiteY421" fmla="*/ 6784064 h 6858000"/>
              <a:gd name="connsiteX422" fmla="*/ 1922724 w 7467600"/>
              <a:gd name="connsiteY422" fmla="*/ 6765577 h 6858000"/>
              <a:gd name="connsiteX423" fmla="*/ 1904650 w 7467600"/>
              <a:gd name="connsiteY423" fmla="*/ 6639616 h 6858000"/>
              <a:gd name="connsiteX424" fmla="*/ 1885273 w 7467600"/>
              <a:gd name="connsiteY424" fmla="*/ 6858000 h 6858000"/>
              <a:gd name="connsiteX425" fmla="*/ 1854363 w 7467600"/>
              <a:gd name="connsiteY425" fmla="*/ 6858000 h 6858000"/>
              <a:gd name="connsiteX426" fmla="*/ 1880391 w 7467600"/>
              <a:gd name="connsiteY426" fmla="*/ 6603796 h 6858000"/>
              <a:gd name="connsiteX427" fmla="*/ 1818273 w 7467600"/>
              <a:gd name="connsiteY427" fmla="*/ 6715729 h 6858000"/>
              <a:gd name="connsiteX428" fmla="*/ 1794691 w 7467600"/>
              <a:gd name="connsiteY428" fmla="*/ 6843239 h 6858000"/>
              <a:gd name="connsiteX429" fmla="*/ 1794914 w 7467600"/>
              <a:gd name="connsiteY429" fmla="*/ 6858000 h 6858000"/>
              <a:gd name="connsiteX430" fmla="*/ 1746128 w 7467600"/>
              <a:gd name="connsiteY430" fmla="*/ 6858000 h 6858000"/>
              <a:gd name="connsiteX431" fmla="*/ 1753934 w 7467600"/>
              <a:gd name="connsiteY431" fmla="*/ 6724796 h 6858000"/>
              <a:gd name="connsiteX432" fmla="*/ 1792053 w 7467600"/>
              <a:gd name="connsiteY432" fmla="*/ 6572396 h 6858000"/>
              <a:gd name="connsiteX433" fmla="*/ 1862248 w 7467600"/>
              <a:gd name="connsiteY433" fmla="*/ 6266397 h 6858000"/>
              <a:gd name="connsiteX434" fmla="*/ 1862250 w 7467600"/>
              <a:gd name="connsiteY434" fmla="*/ 6033531 h 6858000"/>
              <a:gd name="connsiteX435" fmla="*/ 1211999 w 7467600"/>
              <a:gd name="connsiteY435" fmla="*/ 6683610 h 6858000"/>
              <a:gd name="connsiteX436" fmla="*/ 1213266 w 7467600"/>
              <a:gd name="connsiteY436" fmla="*/ 6691947 h 6858000"/>
              <a:gd name="connsiteX437" fmla="*/ 1203370 w 7467600"/>
              <a:gd name="connsiteY437" fmla="*/ 6850676 h 6858000"/>
              <a:gd name="connsiteX438" fmla="*/ 1203671 w 7467600"/>
              <a:gd name="connsiteY438" fmla="*/ 6858000 h 6858000"/>
              <a:gd name="connsiteX439" fmla="*/ 1143180 w 7467600"/>
              <a:gd name="connsiteY439" fmla="*/ 6858000 h 6858000"/>
              <a:gd name="connsiteX440" fmla="*/ 1142176 w 7467600"/>
              <a:gd name="connsiteY440" fmla="*/ 6766045 h 6858000"/>
              <a:gd name="connsiteX441" fmla="*/ 1067484 w 7467600"/>
              <a:gd name="connsiteY441" fmla="*/ 6858000 h 6858000"/>
              <a:gd name="connsiteX442" fmla="*/ 953928 w 7467600"/>
              <a:gd name="connsiteY442" fmla="*/ 6858000 h 6858000"/>
              <a:gd name="connsiteX443" fmla="*/ 959715 w 7467600"/>
              <a:gd name="connsiteY443" fmla="*/ 6850185 h 6858000"/>
              <a:gd name="connsiteX444" fmla="*/ 1483788 w 7467600"/>
              <a:gd name="connsiteY444" fmla="*/ 6259174 h 6858000"/>
              <a:gd name="connsiteX445" fmla="*/ 1100671 w 7467600"/>
              <a:gd name="connsiteY445" fmla="*/ 6252137 h 6858000"/>
              <a:gd name="connsiteX446" fmla="*/ 1090144 w 7467600"/>
              <a:gd name="connsiteY446" fmla="*/ 6256748 h 6858000"/>
              <a:gd name="connsiteX447" fmla="*/ 1095872 w 7467600"/>
              <a:gd name="connsiteY447" fmla="*/ 6271892 h 6858000"/>
              <a:gd name="connsiteX448" fmla="*/ 262785 w 7467600"/>
              <a:gd name="connsiteY448" fmla="*/ 6845450 h 6858000"/>
              <a:gd name="connsiteX449" fmla="*/ 209968 w 7467600"/>
              <a:gd name="connsiteY449" fmla="*/ 6770713 h 6858000"/>
              <a:gd name="connsiteX450" fmla="*/ 873460 w 7467600"/>
              <a:gd name="connsiteY450" fmla="*/ 6253768 h 6858000"/>
              <a:gd name="connsiteX451" fmla="*/ 192686 w 7467600"/>
              <a:gd name="connsiteY451" fmla="*/ 5849257 h 6858000"/>
              <a:gd name="connsiteX452" fmla="*/ 4696 w 7467600"/>
              <a:gd name="connsiteY452" fmla="*/ 5697668 h 6858000"/>
              <a:gd name="connsiteX453" fmla="*/ 0 w 7467600"/>
              <a:gd name="connsiteY453" fmla="*/ 5689984 h 6858000"/>
              <a:gd name="connsiteX454" fmla="*/ 0 w 7467600"/>
              <a:gd name="connsiteY454" fmla="*/ 5513472 h 6858000"/>
              <a:gd name="connsiteX455" fmla="*/ 174101 w 7467600"/>
              <a:gd name="connsiteY455" fmla="*/ 5620277 h 6858000"/>
              <a:gd name="connsiteX456" fmla="*/ 891800 w 7467600"/>
              <a:gd name="connsiteY456" fmla="*/ 6036935 h 6858000"/>
              <a:gd name="connsiteX457" fmla="*/ 1072219 w 7467600"/>
              <a:gd name="connsiteY457" fmla="*/ 6169443 h 6858000"/>
              <a:gd name="connsiteX458" fmla="*/ 1074117 w 7467600"/>
              <a:gd name="connsiteY458" fmla="*/ 6170301 h 6858000"/>
              <a:gd name="connsiteX459" fmla="*/ 1083114 w 7467600"/>
              <a:gd name="connsiteY459" fmla="*/ 6174131 h 6858000"/>
              <a:gd name="connsiteX460" fmla="*/ 1543010 w 7467600"/>
              <a:gd name="connsiteY460" fmla="*/ 6191140 h 6858000"/>
              <a:gd name="connsiteX461" fmla="*/ 1551080 w 7467600"/>
              <a:gd name="connsiteY461" fmla="*/ 6195006 h 6858000"/>
              <a:gd name="connsiteX462" fmla="*/ 2345443 w 7467600"/>
              <a:gd name="connsiteY462" fmla="*/ 5549882 h 6858000"/>
              <a:gd name="connsiteX463" fmla="*/ 1721499 w 7467600"/>
              <a:gd name="connsiteY463" fmla="*/ 5599969 h 6858000"/>
              <a:gd name="connsiteX464" fmla="*/ 767716 w 7467600"/>
              <a:gd name="connsiteY464" fmla="*/ 5472768 h 6858000"/>
              <a:gd name="connsiteX465" fmla="*/ 722147 w 7467600"/>
              <a:gd name="connsiteY465" fmla="*/ 5393091 h 6858000"/>
              <a:gd name="connsiteX466" fmla="*/ 1485552 w 7467600"/>
              <a:gd name="connsiteY466" fmla="*/ 5313202 h 6858000"/>
              <a:gd name="connsiteX467" fmla="*/ 2143004 w 7467600"/>
              <a:gd name="connsiteY467" fmla="*/ 5402420 h 6858000"/>
              <a:gd name="connsiteX468" fmla="*/ 1933391 w 7467600"/>
              <a:gd name="connsiteY468" fmla="*/ 5156971 h 6858000"/>
              <a:gd name="connsiteX469" fmla="*/ 1827118 w 7467600"/>
              <a:gd name="connsiteY469" fmla="*/ 4968410 h 6858000"/>
              <a:gd name="connsiteX470" fmla="*/ 1837349 w 7467600"/>
              <a:gd name="connsiteY470" fmla="*/ 4956357 h 6858000"/>
              <a:gd name="connsiteX471" fmla="*/ 2162835 w 7467600"/>
              <a:gd name="connsiteY471" fmla="*/ 5187853 h 6858000"/>
              <a:gd name="connsiteX472" fmla="*/ 2257167 w 7467600"/>
              <a:gd name="connsiteY472" fmla="*/ 5462123 h 6858000"/>
              <a:gd name="connsiteX473" fmla="*/ 2261598 w 7467600"/>
              <a:gd name="connsiteY473" fmla="*/ 5467998 h 6858000"/>
              <a:gd name="connsiteX474" fmla="*/ 2437177 w 7467600"/>
              <a:gd name="connsiteY474" fmla="*/ 5479608 h 6858000"/>
              <a:gd name="connsiteX475" fmla="*/ 2445247 w 7467600"/>
              <a:gd name="connsiteY475" fmla="*/ 5483476 h 6858000"/>
              <a:gd name="connsiteX476" fmla="*/ 2743626 w 7467600"/>
              <a:gd name="connsiteY476" fmla="*/ 5304819 h 6858000"/>
              <a:gd name="connsiteX477" fmla="*/ 3048102 w 7467600"/>
              <a:gd name="connsiteY477" fmla="*/ 5150595 h 6858000"/>
              <a:gd name="connsiteX478" fmla="*/ 1799414 w 7467600"/>
              <a:gd name="connsiteY478" fmla="*/ 4694732 h 6858000"/>
              <a:gd name="connsiteX479" fmla="*/ 1771735 w 7467600"/>
              <a:gd name="connsiteY479" fmla="*/ 4619929 h 6858000"/>
              <a:gd name="connsiteX480" fmla="*/ 3104273 w 7467600"/>
              <a:gd name="connsiteY480" fmla="*/ 5076159 h 6858000"/>
              <a:gd name="connsiteX481" fmla="*/ 3113245 w 7467600"/>
              <a:gd name="connsiteY481" fmla="*/ 5090705 h 6858000"/>
              <a:gd name="connsiteX482" fmla="*/ 3126294 w 7467600"/>
              <a:gd name="connsiteY482" fmla="*/ 5114400 h 6858000"/>
              <a:gd name="connsiteX483" fmla="*/ 3937433 w 7467600"/>
              <a:gd name="connsiteY483" fmla="*/ 4830473 h 6858000"/>
              <a:gd name="connsiteX484" fmla="*/ 3590475 w 7467600"/>
              <a:gd name="connsiteY484" fmla="*/ 4597974 h 6858000"/>
              <a:gd name="connsiteX485" fmla="*/ 3100264 w 7467600"/>
              <a:gd name="connsiteY485" fmla="*/ 4579845 h 6858000"/>
              <a:gd name="connsiteX486" fmla="*/ 2183576 w 7467600"/>
              <a:gd name="connsiteY486" fmla="*/ 4227150 h 6858000"/>
              <a:gd name="connsiteX487" fmla="*/ 2151029 w 7467600"/>
              <a:gd name="connsiteY487" fmla="*/ 4146947 h 6858000"/>
              <a:gd name="connsiteX488" fmla="*/ 3563434 w 7467600"/>
              <a:gd name="connsiteY488" fmla="*/ 4469115 h 6858000"/>
              <a:gd name="connsiteX489" fmla="*/ 3177952 w 7467600"/>
              <a:gd name="connsiteY489" fmla="*/ 3657386 h 6858000"/>
              <a:gd name="connsiteX490" fmla="*/ 3189263 w 7467600"/>
              <a:gd name="connsiteY490" fmla="*/ 3625726 h 6858000"/>
              <a:gd name="connsiteX491" fmla="*/ 3560912 w 7467600"/>
              <a:gd name="connsiteY491" fmla="*/ 4079863 h 6858000"/>
              <a:gd name="connsiteX492" fmla="*/ 3626636 w 7467600"/>
              <a:gd name="connsiteY492" fmla="*/ 4512230 h 6858000"/>
              <a:gd name="connsiteX493" fmla="*/ 3653088 w 7467600"/>
              <a:gd name="connsiteY493" fmla="*/ 4521417 h 6858000"/>
              <a:gd name="connsiteX494" fmla="*/ 3988128 w 7467600"/>
              <a:gd name="connsiteY494" fmla="*/ 4817267 h 6858000"/>
              <a:gd name="connsiteX495" fmla="*/ 4830582 w 7467600"/>
              <a:gd name="connsiteY495" fmla="*/ 4676000 h 6858000"/>
              <a:gd name="connsiteX496" fmla="*/ 4830100 w 7467600"/>
              <a:gd name="connsiteY496" fmla="*/ 4675554 h 6858000"/>
              <a:gd name="connsiteX497" fmla="*/ 4036318 w 7467600"/>
              <a:gd name="connsiteY497" fmla="*/ 4147013 h 6858000"/>
              <a:gd name="connsiteX498" fmla="*/ 3432098 w 7467600"/>
              <a:gd name="connsiteY498" fmla="*/ 3537312 h 6858000"/>
              <a:gd name="connsiteX499" fmla="*/ 3446761 w 7467600"/>
              <a:gd name="connsiteY499" fmla="*/ 3461278 h 6858000"/>
              <a:gd name="connsiteX500" fmla="*/ 4419733 w 7467600"/>
              <a:gd name="connsiteY500" fmla="*/ 3963555 h 6858000"/>
              <a:gd name="connsiteX501" fmla="*/ 4781371 w 7467600"/>
              <a:gd name="connsiteY501" fmla="*/ 4458604 h 6858000"/>
              <a:gd name="connsiteX502" fmla="*/ 4780440 w 7467600"/>
              <a:gd name="connsiteY502" fmla="*/ 4470290 h 6858000"/>
              <a:gd name="connsiteX503" fmla="*/ 4898954 w 7467600"/>
              <a:gd name="connsiteY503" fmla="*/ 4662092 h 6858000"/>
              <a:gd name="connsiteX504" fmla="*/ 4900699 w 7467600"/>
              <a:gd name="connsiteY504" fmla="*/ 4670867 h 6858000"/>
              <a:gd name="connsiteX505" fmla="*/ 5714511 w 7467600"/>
              <a:gd name="connsiteY505" fmla="*/ 4663483 h 6858000"/>
              <a:gd name="connsiteX506" fmla="*/ 5464793 w 7467600"/>
              <a:gd name="connsiteY506" fmla="*/ 4393556 h 6858000"/>
              <a:gd name="connsiteX507" fmla="*/ 5461897 w 7467600"/>
              <a:gd name="connsiteY507" fmla="*/ 4390879 h 6858000"/>
              <a:gd name="connsiteX508" fmla="*/ 4294126 w 7467600"/>
              <a:gd name="connsiteY508" fmla="*/ 3303048 h 6858000"/>
              <a:gd name="connsiteX509" fmla="*/ 4305321 w 7467600"/>
              <a:gd name="connsiteY509" fmla="*/ 3256953 h 6858000"/>
              <a:gd name="connsiteX510" fmla="*/ 4949299 w 7467600"/>
              <a:gd name="connsiteY510" fmla="*/ 3766336 h 6858000"/>
              <a:gd name="connsiteX511" fmla="*/ 5291452 w 7467600"/>
              <a:gd name="connsiteY511" fmla="*/ 4076801 h 6858000"/>
              <a:gd name="connsiteX512" fmla="*/ 5434998 w 7467600"/>
              <a:gd name="connsiteY512" fmla="*/ 4254100 h 6858000"/>
              <a:gd name="connsiteX513" fmla="*/ 5351015 w 7467600"/>
              <a:gd name="connsiteY513" fmla="*/ 3760989 h 6858000"/>
              <a:gd name="connsiteX514" fmla="*/ 5413780 w 7467600"/>
              <a:gd name="connsiteY514" fmla="*/ 2966265 h 6858000"/>
              <a:gd name="connsiteX515" fmla="*/ 5425627 w 7467600"/>
              <a:gd name="connsiteY515" fmla="*/ 2954192 h 6858000"/>
              <a:gd name="connsiteX516" fmla="*/ 6604735 w 7467600"/>
              <a:gd name="connsiteY516" fmla="*/ 2041381 h 6858000"/>
              <a:gd name="connsiteX517" fmla="*/ 7204487 w 7467600"/>
              <a:gd name="connsiteY517" fmla="*/ 2742112 h 6858000"/>
              <a:gd name="connsiteX518" fmla="*/ 7131592 w 7467600"/>
              <a:gd name="connsiteY518" fmla="*/ 2672096 h 6858000"/>
              <a:gd name="connsiteX519" fmla="*/ 6996344 w 7467600"/>
              <a:gd name="connsiteY519" fmla="*/ 2518310 h 6858000"/>
              <a:gd name="connsiteX520" fmla="*/ 6735495 w 7467600"/>
              <a:gd name="connsiteY520" fmla="*/ 2196890 h 6858000"/>
              <a:gd name="connsiteX521" fmla="*/ 6721901 w 7467600"/>
              <a:gd name="connsiteY521" fmla="*/ 2179274 h 6858000"/>
              <a:gd name="connsiteX522" fmla="*/ 6604735 w 7467600"/>
              <a:gd name="connsiteY522" fmla="*/ 2041381 h 6858000"/>
              <a:gd name="connsiteX523" fmla="*/ 6591670 w 7467600"/>
              <a:gd name="connsiteY523" fmla="*/ 1988277 h 6858000"/>
              <a:gd name="connsiteX524" fmla="*/ 6747349 w 7467600"/>
              <a:gd name="connsiteY524" fmla="*/ 2160069 h 6858000"/>
              <a:gd name="connsiteX525" fmla="*/ 6760943 w 7467600"/>
              <a:gd name="connsiteY525" fmla="*/ 2177686 h 6858000"/>
              <a:gd name="connsiteX526" fmla="*/ 7021065 w 7467600"/>
              <a:gd name="connsiteY526" fmla="*/ 2498102 h 6858000"/>
              <a:gd name="connsiteX527" fmla="*/ 7155223 w 7467600"/>
              <a:gd name="connsiteY527" fmla="*/ 2650386 h 6858000"/>
              <a:gd name="connsiteX528" fmla="*/ 7203167 w 7467600"/>
              <a:gd name="connsiteY528" fmla="*/ 2697288 h 6858000"/>
              <a:gd name="connsiteX529" fmla="*/ 6937703 w 7467600"/>
              <a:gd name="connsiteY529" fmla="*/ 2321981 h 6858000"/>
              <a:gd name="connsiteX530" fmla="*/ 6591670 w 7467600"/>
              <a:gd name="connsiteY530" fmla="*/ 1988277 h 6858000"/>
              <a:gd name="connsiteX531" fmla="*/ 5798671 w 7467600"/>
              <a:gd name="connsiteY531" fmla="*/ 1981601 h 6858000"/>
              <a:gd name="connsiteX532" fmla="*/ 5754709 w 7467600"/>
              <a:gd name="connsiteY532" fmla="*/ 2071454 h 6858000"/>
              <a:gd name="connsiteX533" fmla="*/ 5763044 w 7467600"/>
              <a:gd name="connsiteY533" fmla="*/ 2842206 h 6858000"/>
              <a:gd name="connsiteX534" fmla="*/ 5764974 w 7467600"/>
              <a:gd name="connsiteY534" fmla="*/ 2799609 h 6858000"/>
              <a:gd name="connsiteX535" fmla="*/ 5767665 w 7467600"/>
              <a:gd name="connsiteY535" fmla="*/ 2666409 h 6858000"/>
              <a:gd name="connsiteX536" fmla="*/ 5763055 w 7467600"/>
              <a:gd name="connsiteY536" fmla="*/ 2579705 h 6858000"/>
              <a:gd name="connsiteX537" fmla="*/ 5758079 w 7467600"/>
              <a:gd name="connsiteY537" fmla="*/ 2492508 h 6858000"/>
              <a:gd name="connsiteX538" fmla="*/ 5779325 w 7467600"/>
              <a:gd name="connsiteY538" fmla="*/ 2197069 h 6858000"/>
              <a:gd name="connsiteX539" fmla="*/ 5798671 w 7467600"/>
              <a:gd name="connsiteY539" fmla="*/ 1981601 h 6858000"/>
              <a:gd name="connsiteX540" fmla="*/ 5829202 w 7467600"/>
              <a:gd name="connsiteY540" fmla="*/ 1971679 h 6858000"/>
              <a:gd name="connsiteX541" fmla="*/ 5809558 w 7467600"/>
              <a:gd name="connsiteY541" fmla="*/ 2198043 h 6858000"/>
              <a:gd name="connsiteX542" fmla="*/ 5788653 w 7467600"/>
              <a:gd name="connsiteY542" fmla="*/ 2489430 h 6858000"/>
              <a:gd name="connsiteX543" fmla="*/ 5793439 w 7467600"/>
              <a:gd name="connsiteY543" fmla="*/ 2575235 h 6858000"/>
              <a:gd name="connsiteX544" fmla="*/ 5796837 w 7467600"/>
              <a:gd name="connsiteY544" fmla="*/ 2637633 h 6858000"/>
              <a:gd name="connsiteX545" fmla="*/ 5818614 w 7467600"/>
              <a:gd name="connsiteY545" fmla="*/ 2473055 h 6858000"/>
              <a:gd name="connsiteX546" fmla="*/ 5829202 w 7467600"/>
              <a:gd name="connsiteY546" fmla="*/ 1971679 h 6858000"/>
              <a:gd name="connsiteX547" fmla="*/ 5911389 w 7467600"/>
              <a:gd name="connsiteY547" fmla="*/ 1898371 h 6858000"/>
              <a:gd name="connsiteX548" fmla="*/ 6237627 w 7467600"/>
              <a:gd name="connsiteY548" fmla="*/ 2231921 h 6858000"/>
              <a:gd name="connsiteX549" fmla="*/ 5911389 w 7467600"/>
              <a:gd name="connsiteY549" fmla="*/ 1898371 h 6858000"/>
              <a:gd name="connsiteX550" fmla="*/ 6944437 w 7467600"/>
              <a:gd name="connsiteY550" fmla="*/ 1575402 h 6858000"/>
              <a:gd name="connsiteX551" fmla="*/ 6304730 w 7467600"/>
              <a:gd name="connsiteY551" fmla="*/ 1766654 h 6858000"/>
              <a:gd name="connsiteX552" fmla="*/ 6944437 w 7467600"/>
              <a:gd name="connsiteY552" fmla="*/ 1575402 h 6858000"/>
              <a:gd name="connsiteX553" fmla="*/ 7019523 w 7467600"/>
              <a:gd name="connsiteY553" fmla="*/ 1519450 h 6858000"/>
              <a:gd name="connsiteX554" fmla="*/ 6298091 w 7467600"/>
              <a:gd name="connsiteY554" fmla="*/ 1737122 h 6858000"/>
              <a:gd name="connsiteX555" fmla="*/ 7019523 w 7467600"/>
              <a:gd name="connsiteY555" fmla="*/ 1519450 h 6858000"/>
              <a:gd name="connsiteX556" fmla="*/ 2399523 w 7467600"/>
              <a:gd name="connsiteY556" fmla="*/ 1428234 h 6858000"/>
              <a:gd name="connsiteX557" fmla="*/ 2224982 w 7467600"/>
              <a:gd name="connsiteY557" fmla="*/ 1826201 h 6858000"/>
              <a:gd name="connsiteX558" fmla="*/ 2096099 w 7467600"/>
              <a:gd name="connsiteY558" fmla="*/ 2345900 h 6858000"/>
              <a:gd name="connsiteX559" fmla="*/ 2283317 w 7467600"/>
              <a:gd name="connsiteY559" fmla="*/ 1796925 h 6858000"/>
              <a:gd name="connsiteX560" fmla="*/ 2399523 w 7467600"/>
              <a:gd name="connsiteY560" fmla="*/ 1428234 h 6858000"/>
              <a:gd name="connsiteX561" fmla="*/ 2448558 w 7467600"/>
              <a:gd name="connsiteY561" fmla="*/ 1373435 h 6858000"/>
              <a:gd name="connsiteX562" fmla="*/ 2312521 w 7467600"/>
              <a:gd name="connsiteY562" fmla="*/ 1806140 h 6858000"/>
              <a:gd name="connsiteX563" fmla="*/ 2127533 w 7467600"/>
              <a:gd name="connsiteY563" fmla="*/ 2348380 h 6858000"/>
              <a:gd name="connsiteX564" fmla="*/ 2358080 w 7467600"/>
              <a:gd name="connsiteY564" fmla="*/ 1866134 h 6858000"/>
              <a:gd name="connsiteX565" fmla="*/ 2407436 w 7467600"/>
              <a:gd name="connsiteY565" fmla="*/ 1651070 h 6858000"/>
              <a:gd name="connsiteX566" fmla="*/ 2448558 w 7467600"/>
              <a:gd name="connsiteY566" fmla="*/ 1373435 h 6858000"/>
              <a:gd name="connsiteX567" fmla="*/ 278707 w 7467600"/>
              <a:gd name="connsiteY567" fmla="*/ 1352270 h 6858000"/>
              <a:gd name="connsiteX568" fmla="*/ 321570 w 7467600"/>
              <a:gd name="connsiteY568" fmla="*/ 1861610 h 6858000"/>
              <a:gd name="connsiteX569" fmla="*/ 294281 w 7467600"/>
              <a:gd name="connsiteY569" fmla="*/ 1440658 h 6858000"/>
              <a:gd name="connsiteX570" fmla="*/ 278707 w 7467600"/>
              <a:gd name="connsiteY570" fmla="*/ 1352270 h 6858000"/>
              <a:gd name="connsiteX571" fmla="*/ 1423821 w 7467600"/>
              <a:gd name="connsiteY571" fmla="*/ 1351958 h 6858000"/>
              <a:gd name="connsiteX572" fmla="*/ 1638521 w 7467600"/>
              <a:gd name="connsiteY572" fmla="*/ 1908470 h 6858000"/>
              <a:gd name="connsiteX573" fmla="*/ 1754199 w 7467600"/>
              <a:gd name="connsiteY573" fmla="*/ 2149284 h 6858000"/>
              <a:gd name="connsiteX574" fmla="*/ 1908359 w 7467600"/>
              <a:gd name="connsiteY574" fmla="*/ 2364988 h 6858000"/>
              <a:gd name="connsiteX575" fmla="*/ 1647661 w 7467600"/>
              <a:gd name="connsiteY575" fmla="*/ 1825945 h 6858000"/>
              <a:gd name="connsiteX576" fmla="*/ 1423821 w 7467600"/>
              <a:gd name="connsiteY576" fmla="*/ 1351958 h 6858000"/>
              <a:gd name="connsiteX577" fmla="*/ 1431890 w 7467600"/>
              <a:gd name="connsiteY577" fmla="*/ 1306475 h 6858000"/>
              <a:gd name="connsiteX578" fmla="*/ 1507597 w 7467600"/>
              <a:gd name="connsiteY578" fmla="*/ 1446132 h 6858000"/>
              <a:gd name="connsiteX579" fmla="*/ 1674586 w 7467600"/>
              <a:gd name="connsiteY579" fmla="*/ 1813832 h 6858000"/>
              <a:gd name="connsiteX580" fmla="*/ 1815950 w 7467600"/>
              <a:gd name="connsiteY580" fmla="*/ 2128564 h 6858000"/>
              <a:gd name="connsiteX581" fmla="*/ 1984242 w 7467600"/>
              <a:gd name="connsiteY581" fmla="*/ 2430829 h 6858000"/>
              <a:gd name="connsiteX582" fmla="*/ 2014023 w 7467600"/>
              <a:gd name="connsiteY582" fmla="*/ 2450995 h 6858000"/>
              <a:gd name="connsiteX583" fmla="*/ 1747337 w 7467600"/>
              <a:gd name="connsiteY583" fmla="*/ 1855264 h 6858000"/>
              <a:gd name="connsiteX584" fmla="*/ 1533749 w 7467600"/>
              <a:gd name="connsiteY584" fmla="*/ 1478656 h 6858000"/>
              <a:gd name="connsiteX585" fmla="*/ 1431890 w 7467600"/>
              <a:gd name="connsiteY585" fmla="*/ 1306475 h 6858000"/>
              <a:gd name="connsiteX586" fmla="*/ 5052692 w 7467600"/>
              <a:gd name="connsiteY586" fmla="*/ 1292994 h 6858000"/>
              <a:gd name="connsiteX587" fmla="*/ 5200661 w 7467600"/>
              <a:gd name="connsiteY587" fmla="*/ 1635186 h 6858000"/>
              <a:gd name="connsiteX588" fmla="*/ 5297138 w 7467600"/>
              <a:gd name="connsiteY588" fmla="*/ 1906351 h 6858000"/>
              <a:gd name="connsiteX589" fmla="*/ 5052692 w 7467600"/>
              <a:gd name="connsiteY589" fmla="*/ 1292994 h 6858000"/>
              <a:gd name="connsiteX590" fmla="*/ 5009948 w 7467600"/>
              <a:gd name="connsiteY590" fmla="*/ 1273619 h 6858000"/>
              <a:gd name="connsiteX591" fmla="*/ 5121777 w 7467600"/>
              <a:gd name="connsiteY591" fmla="*/ 1654213 h 6858000"/>
              <a:gd name="connsiteX592" fmla="*/ 5293545 w 7467600"/>
              <a:gd name="connsiteY592" fmla="*/ 2072247 h 6858000"/>
              <a:gd name="connsiteX593" fmla="*/ 5294042 w 7467600"/>
              <a:gd name="connsiteY593" fmla="*/ 2065019 h 6858000"/>
              <a:gd name="connsiteX594" fmla="*/ 5171936 w 7467600"/>
              <a:gd name="connsiteY594" fmla="*/ 1647613 h 6858000"/>
              <a:gd name="connsiteX595" fmla="*/ 5009948 w 7467600"/>
              <a:gd name="connsiteY595" fmla="*/ 1273619 h 6858000"/>
              <a:gd name="connsiteX596" fmla="*/ 655236 w 7467600"/>
              <a:gd name="connsiteY596" fmla="*/ 1268632 h 6858000"/>
              <a:gd name="connsiteX597" fmla="*/ 839521 w 7467600"/>
              <a:gd name="connsiteY597" fmla="*/ 1685315 h 6858000"/>
              <a:gd name="connsiteX598" fmla="*/ 1109416 w 7467600"/>
              <a:gd name="connsiteY598" fmla="*/ 2061663 h 6858000"/>
              <a:gd name="connsiteX599" fmla="*/ 1298300 w 7467600"/>
              <a:gd name="connsiteY599" fmla="*/ 2247742 h 6858000"/>
              <a:gd name="connsiteX600" fmla="*/ 1125871 w 7467600"/>
              <a:gd name="connsiteY600" fmla="*/ 1989513 h 6858000"/>
              <a:gd name="connsiteX601" fmla="*/ 981574 w 7467600"/>
              <a:gd name="connsiteY601" fmla="*/ 1783157 h 6858000"/>
              <a:gd name="connsiteX602" fmla="*/ 922198 w 7467600"/>
              <a:gd name="connsiteY602" fmla="*/ 1677437 h 6858000"/>
              <a:gd name="connsiteX603" fmla="*/ 869293 w 7467600"/>
              <a:gd name="connsiteY603" fmla="*/ 1583214 h 6858000"/>
              <a:gd name="connsiteX604" fmla="*/ 751431 w 7467600"/>
              <a:gd name="connsiteY604" fmla="*/ 1405731 h 6858000"/>
              <a:gd name="connsiteX605" fmla="*/ 655236 w 7467600"/>
              <a:gd name="connsiteY605" fmla="*/ 1268632 h 6858000"/>
              <a:gd name="connsiteX606" fmla="*/ 6516292 w 7467600"/>
              <a:gd name="connsiteY606" fmla="*/ 1263064 h 6858000"/>
              <a:gd name="connsiteX607" fmla="*/ 5736320 w 7467600"/>
              <a:gd name="connsiteY607" fmla="*/ 1501803 h 6858000"/>
              <a:gd name="connsiteX608" fmla="*/ 6516292 w 7467600"/>
              <a:gd name="connsiteY608" fmla="*/ 1263064 h 6858000"/>
              <a:gd name="connsiteX609" fmla="*/ 291466 w 7467600"/>
              <a:gd name="connsiteY609" fmla="*/ 1250369 h 6858000"/>
              <a:gd name="connsiteX610" fmla="*/ 323180 w 7467600"/>
              <a:gd name="connsiteY610" fmla="*/ 1435283 h 6858000"/>
              <a:gd name="connsiteX611" fmla="*/ 349381 w 7467600"/>
              <a:gd name="connsiteY611" fmla="*/ 1875041 h 6858000"/>
              <a:gd name="connsiteX612" fmla="*/ 374363 w 7467600"/>
              <a:gd name="connsiteY612" fmla="*/ 1506494 h 6858000"/>
              <a:gd name="connsiteX613" fmla="*/ 302168 w 7467600"/>
              <a:gd name="connsiteY613" fmla="*/ 1274495 h 6858000"/>
              <a:gd name="connsiteX614" fmla="*/ 291466 w 7467600"/>
              <a:gd name="connsiteY614" fmla="*/ 1250369 h 6858000"/>
              <a:gd name="connsiteX615" fmla="*/ 678222 w 7467600"/>
              <a:gd name="connsiteY615" fmla="*/ 1248670 h 6858000"/>
              <a:gd name="connsiteX616" fmla="*/ 775536 w 7467600"/>
              <a:gd name="connsiteY616" fmla="*/ 1388015 h 6858000"/>
              <a:gd name="connsiteX617" fmla="*/ 894529 w 7467600"/>
              <a:gd name="connsiteY617" fmla="*/ 1567739 h 6858000"/>
              <a:gd name="connsiteX618" fmla="*/ 948000 w 7467600"/>
              <a:gd name="connsiteY618" fmla="*/ 1663088 h 6858000"/>
              <a:gd name="connsiteX619" fmla="*/ 1006812 w 7467600"/>
              <a:gd name="connsiteY619" fmla="*/ 1767683 h 6858000"/>
              <a:gd name="connsiteX620" fmla="*/ 1149133 w 7467600"/>
              <a:gd name="connsiteY620" fmla="*/ 1971513 h 6858000"/>
              <a:gd name="connsiteX621" fmla="*/ 1333952 w 7467600"/>
              <a:gd name="connsiteY621" fmla="*/ 2251620 h 6858000"/>
              <a:gd name="connsiteX622" fmla="*/ 1337329 w 7467600"/>
              <a:gd name="connsiteY622" fmla="*/ 2258350 h 6858000"/>
              <a:gd name="connsiteX623" fmla="*/ 1014726 w 7467600"/>
              <a:gd name="connsiteY623" fmla="*/ 1615556 h 6858000"/>
              <a:gd name="connsiteX624" fmla="*/ 678222 w 7467600"/>
              <a:gd name="connsiteY624" fmla="*/ 1248670 h 6858000"/>
              <a:gd name="connsiteX625" fmla="*/ 6691602 w 7467600"/>
              <a:gd name="connsiteY625" fmla="*/ 1140573 h 6858000"/>
              <a:gd name="connsiteX626" fmla="*/ 6571100 w 7467600"/>
              <a:gd name="connsiteY626" fmla="*/ 1183662 h 6858000"/>
              <a:gd name="connsiteX627" fmla="*/ 6241687 w 7467600"/>
              <a:gd name="connsiteY627" fmla="*/ 1257600 h 6858000"/>
              <a:gd name="connsiteX628" fmla="*/ 5693009 w 7467600"/>
              <a:gd name="connsiteY628" fmla="*/ 1478256 h 6858000"/>
              <a:gd name="connsiteX629" fmla="*/ 6548420 w 7467600"/>
              <a:gd name="connsiteY629" fmla="*/ 1214599 h 6858000"/>
              <a:gd name="connsiteX630" fmla="*/ 6605473 w 7467600"/>
              <a:gd name="connsiteY630" fmla="*/ 1184686 h 6858000"/>
              <a:gd name="connsiteX631" fmla="*/ 6691602 w 7467600"/>
              <a:gd name="connsiteY631" fmla="*/ 1140573 h 6858000"/>
              <a:gd name="connsiteX632" fmla="*/ 4002475 w 7467600"/>
              <a:gd name="connsiteY632" fmla="*/ 1037802 h 6858000"/>
              <a:gd name="connsiteX633" fmla="*/ 4000324 w 7467600"/>
              <a:gd name="connsiteY633" fmla="*/ 1039362 h 6858000"/>
              <a:gd name="connsiteX634" fmla="*/ 4002862 w 7467600"/>
              <a:gd name="connsiteY634" fmla="*/ 1042866 h 6858000"/>
              <a:gd name="connsiteX635" fmla="*/ 4002475 w 7467600"/>
              <a:gd name="connsiteY635" fmla="*/ 1037802 h 6858000"/>
              <a:gd name="connsiteX636" fmla="*/ 506322 w 7467600"/>
              <a:gd name="connsiteY636" fmla="*/ 1020997 h 6858000"/>
              <a:gd name="connsiteX637" fmla="*/ 533068 w 7467600"/>
              <a:gd name="connsiteY637" fmla="*/ 1029409 h 6858000"/>
              <a:gd name="connsiteX638" fmla="*/ 1232525 w 7467600"/>
              <a:gd name="connsiteY638" fmla="*/ 1804675 h 6858000"/>
              <a:gd name="connsiteX639" fmla="*/ 1388858 w 7467600"/>
              <a:gd name="connsiteY639" fmla="*/ 2368011 h 6858000"/>
              <a:gd name="connsiteX640" fmla="*/ 1384098 w 7467600"/>
              <a:gd name="connsiteY640" fmla="*/ 2378125 h 6858000"/>
              <a:gd name="connsiteX641" fmla="*/ 1425393 w 7467600"/>
              <a:gd name="connsiteY641" fmla="*/ 2589124 h 6858000"/>
              <a:gd name="connsiteX642" fmla="*/ 1424001 w 7467600"/>
              <a:gd name="connsiteY642" fmla="*/ 2597541 h 6858000"/>
              <a:gd name="connsiteX643" fmla="*/ 2152729 w 7467600"/>
              <a:gd name="connsiteY643" fmla="*/ 2864487 h 6858000"/>
              <a:gd name="connsiteX644" fmla="*/ 2020609 w 7467600"/>
              <a:gd name="connsiteY644" fmla="*/ 2539671 h 6858000"/>
              <a:gd name="connsiteX645" fmla="*/ 2018920 w 7467600"/>
              <a:gd name="connsiteY645" fmla="*/ 2536309 h 6858000"/>
              <a:gd name="connsiteX646" fmla="*/ 1342441 w 7467600"/>
              <a:gd name="connsiteY646" fmla="*/ 1173017 h 6858000"/>
              <a:gd name="connsiteX647" fmla="*/ 1367925 w 7467600"/>
              <a:gd name="connsiteY647" fmla="*/ 1135648 h 6858000"/>
              <a:gd name="connsiteX648" fmla="*/ 1771401 w 7467600"/>
              <a:gd name="connsiteY648" fmla="*/ 1806673 h 6858000"/>
              <a:gd name="connsiteX649" fmla="*/ 1972385 w 7467600"/>
              <a:gd name="connsiteY649" fmla="*/ 2198735 h 6858000"/>
              <a:gd name="connsiteX650" fmla="*/ 2040892 w 7467600"/>
              <a:gd name="connsiteY650" fmla="*/ 2405205 h 6858000"/>
              <a:gd name="connsiteX651" fmla="*/ 2131689 w 7467600"/>
              <a:gd name="connsiteY651" fmla="*/ 1936926 h 6858000"/>
              <a:gd name="connsiteX652" fmla="*/ 2454820 w 7467600"/>
              <a:gd name="connsiteY652" fmla="*/ 1248808 h 6858000"/>
              <a:gd name="connsiteX653" fmla="*/ 2492512 w 7467600"/>
              <a:gd name="connsiteY653" fmla="*/ 1302920 h 6858000"/>
              <a:gd name="connsiteX654" fmla="*/ 2081216 w 7467600"/>
              <a:gd name="connsiteY654" fmla="*/ 2527513 h 6858000"/>
              <a:gd name="connsiteX655" fmla="*/ 2081211 w 7467600"/>
              <a:gd name="connsiteY655" fmla="*/ 2528916 h 6858000"/>
              <a:gd name="connsiteX656" fmla="*/ 2199067 w 7467600"/>
              <a:gd name="connsiteY656" fmla="*/ 2884061 h 6858000"/>
              <a:gd name="connsiteX657" fmla="*/ 3192586 w 7467600"/>
              <a:gd name="connsiteY657" fmla="*/ 3411496 h 6858000"/>
              <a:gd name="connsiteX658" fmla="*/ 3182620 w 7467600"/>
              <a:gd name="connsiteY658" fmla="*/ 3483279 h 6858000"/>
              <a:gd name="connsiteX659" fmla="*/ 2435119 w 7467600"/>
              <a:gd name="connsiteY659" fmla="*/ 3080173 h 6858000"/>
              <a:gd name="connsiteX660" fmla="*/ 2410152 w 7467600"/>
              <a:gd name="connsiteY660" fmla="*/ 3063751 h 6858000"/>
              <a:gd name="connsiteX661" fmla="*/ 2408099 w 7467600"/>
              <a:gd name="connsiteY661" fmla="*/ 3064403 h 6858000"/>
              <a:gd name="connsiteX662" fmla="*/ 2407218 w 7467600"/>
              <a:gd name="connsiteY662" fmla="*/ 3070324 h 6858000"/>
              <a:gd name="connsiteX663" fmla="*/ 2380138 w 7467600"/>
              <a:gd name="connsiteY663" fmla="*/ 3099341 h 6858000"/>
              <a:gd name="connsiteX664" fmla="*/ 1765923 w 7467600"/>
              <a:gd name="connsiteY664" fmla="*/ 3581043 h 6858000"/>
              <a:gd name="connsiteX665" fmla="*/ 1702258 w 7467600"/>
              <a:gd name="connsiteY665" fmla="*/ 3612286 h 6858000"/>
              <a:gd name="connsiteX666" fmla="*/ 1538370 w 7467600"/>
              <a:gd name="connsiteY666" fmla="*/ 3811804 h 6858000"/>
              <a:gd name="connsiteX667" fmla="*/ 542867 w 7467600"/>
              <a:gd name="connsiteY667" fmla="*/ 4944092 h 6858000"/>
              <a:gd name="connsiteX668" fmla="*/ 515800 w 7467600"/>
              <a:gd name="connsiteY668" fmla="*/ 4862180 h 6858000"/>
              <a:gd name="connsiteX669" fmla="*/ 909145 w 7467600"/>
              <a:gd name="connsiteY669" fmla="*/ 4199225 h 6858000"/>
              <a:gd name="connsiteX670" fmla="*/ 1214067 w 7467600"/>
              <a:gd name="connsiteY670" fmla="*/ 3908561 h 6858000"/>
              <a:gd name="connsiteX671" fmla="*/ 640967 w 7467600"/>
              <a:gd name="connsiteY671" fmla="*/ 4105601 h 6858000"/>
              <a:gd name="connsiteX672" fmla="*/ 112563 w 7467600"/>
              <a:gd name="connsiteY672" fmla="*/ 4396952 h 6858000"/>
              <a:gd name="connsiteX673" fmla="*/ 0 w 7467600"/>
              <a:gd name="connsiteY673" fmla="*/ 4466006 h 6858000"/>
              <a:gd name="connsiteX674" fmla="*/ 0 w 7467600"/>
              <a:gd name="connsiteY674" fmla="*/ 4233763 h 6858000"/>
              <a:gd name="connsiteX675" fmla="*/ 36881 w 7467600"/>
              <a:gd name="connsiteY675" fmla="*/ 4200118 h 6858000"/>
              <a:gd name="connsiteX676" fmla="*/ 910534 w 7467600"/>
              <a:gd name="connsiteY676" fmla="*/ 3629753 h 6858000"/>
              <a:gd name="connsiteX677" fmla="*/ 1578717 w 7467600"/>
              <a:gd name="connsiteY677" fmla="*/ 3575982 h 6858000"/>
              <a:gd name="connsiteX678" fmla="*/ 2338780 w 7467600"/>
              <a:gd name="connsiteY678" fmla="*/ 3033725 h 6858000"/>
              <a:gd name="connsiteX679" fmla="*/ 1807991 w 7467600"/>
              <a:gd name="connsiteY679" fmla="*/ 2807184 h 6858000"/>
              <a:gd name="connsiteX680" fmla="*/ 1416358 w 7467600"/>
              <a:gd name="connsiteY680" fmla="*/ 3112571 h 6858000"/>
              <a:gd name="connsiteX681" fmla="*/ 939066 w 7467600"/>
              <a:gd name="connsiteY681" fmla="*/ 3378798 h 6858000"/>
              <a:gd name="connsiteX682" fmla="*/ 115099 w 7467600"/>
              <a:gd name="connsiteY682" fmla="*/ 3607650 h 6858000"/>
              <a:gd name="connsiteX683" fmla="*/ 97284 w 7467600"/>
              <a:gd name="connsiteY683" fmla="*/ 3520393 h 6858000"/>
              <a:gd name="connsiteX684" fmla="*/ 922050 w 7467600"/>
              <a:gd name="connsiteY684" fmla="*/ 3074867 h 6858000"/>
              <a:gd name="connsiteX685" fmla="*/ 1405265 w 7467600"/>
              <a:gd name="connsiteY685" fmla="*/ 3016319 h 6858000"/>
              <a:gd name="connsiteX686" fmla="*/ 1407512 w 7467600"/>
              <a:gd name="connsiteY686" fmla="*/ 3018001 h 6858000"/>
              <a:gd name="connsiteX687" fmla="*/ 1726266 w 7467600"/>
              <a:gd name="connsiteY687" fmla="*/ 2777274 h 6858000"/>
              <a:gd name="connsiteX688" fmla="*/ 625390 w 7467600"/>
              <a:gd name="connsiteY688" fmla="*/ 2514541 h 6858000"/>
              <a:gd name="connsiteX689" fmla="*/ 619799 w 7467600"/>
              <a:gd name="connsiteY689" fmla="*/ 2527180 h 6858000"/>
              <a:gd name="connsiteX690" fmla="*/ 310030 w 7467600"/>
              <a:gd name="connsiteY690" fmla="*/ 2771818 h 6858000"/>
              <a:gd name="connsiteX691" fmla="*/ 173877 w 7467600"/>
              <a:gd name="connsiteY691" fmla="*/ 2937056 h 6858000"/>
              <a:gd name="connsiteX692" fmla="*/ 77889 w 7467600"/>
              <a:gd name="connsiteY692" fmla="*/ 3138440 h 6858000"/>
              <a:gd name="connsiteX693" fmla="*/ 0 w 7467600"/>
              <a:gd name="connsiteY693" fmla="*/ 3271395 h 6858000"/>
              <a:gd name="connsiteX694" fmla="*/ 0 w 7467600"/>
              <a:gd name="connsiteY694" fmla="*/ 3153002 h 6858000"/>
              <a:gd name="connsiteX695" fmla="*/ 2386 w 7467600"/>
              <a:gd name="connsiteY695" fmla="*/ 3149203 h 6858000"/>
              <a:gd name="connsiteX696" fmla="*/ 89753 w 7467600"/>
              <a:gd name="connsiteY696" fmla="*/ 2987702 h 6858000"/>
              <a:gd name="connsiteX697" fmla="*/ 76869 w 7467600"/>
              <a:gd name="connsiteY697" fmla="*/ 3005404 h 6858000"/>
              <a:gd name="connsiteX698" fmla="*/ 32049 w 7467600"/>
              <a:gd name="connsiteY698" fmla="*/ 3065814 h 6858000"/>
              <a:gd name="connsiteX699" fmla="*/ 0 w 7467600"/>
              <a:gd name="connsiteY699" fmla="*/ 3108744 h 6858000"/>
              <a:gd name="connsiteX700" fmla="*/ 0 w 7467600"/>
              <a:gd name="connsiteY700" fmla="*/ 3058059 h 6858000"/>
              <a:gd name="connsiteX701" fmla="*/ 7610 w 7467600"/>
              <a:gd name="connsiteY701" fmla="*/ 3047889 h 6858000"/>
              <a:gd name="connsiteX702" fmla="*/ 52419 w 7467600"/>
              <a:gd name="connsiteY702" fmla="*/ 2987479 h 6858000"/>
              <a:gd name="connsiteX703" fmla="*/ 59142 w 7467600"/>
              <a:gd name="connsiteY703" fmla="*/ 2978488 h 6858000"/>
              <a:gd name="connsiteX704" fmla="*/ 0 w 7467600"/>
              <a:gd name="connsiteY704" fmla="*/ 3015334 h 6858000"/>
              <a:gd name="connsiteX705" fmla="*/ 0 w 7467600"/>
              <a:gd name="connsiteY705" fmla="*/ 2914286 h 6858000"/>
              <a:gd name="connsiteX706" fmla="*/ 36383 w 7467600"/>
              <a:gd name="connsiteY706" fmla="*/ 2901128 h 6858000"/>
              <a:gd name="connsiteX707" fmla="*/ 156329 w 7467600"/>
              <a:gd name="connsiteY707" fmla="*/ 2840533 h 6858000"/>
              <a:gd name="connsiteX708" fmla="*/ 358355 w 7467600"/>
              <a:gd name="connsiteY708" fmla="*/ 2620471 h 6858000"/>
              <a:gd name="connsiteX709" fmla="*/ 510577 w 7467600"/>
              <a:gd name="connsiteY709" fmla="*/ 2501244 h 6858000"/>
              <a:gd name="connsiteX710" fmla="*/ 211967 w 7467600"/>
              <a:gd name="connsiteY710" fmla="*/ 2479171 h 6858000"/>
              <a:gd name="connsiteX711" fmla="*/ 0 w 7467600"/>
              <a:gd name="connsiteY711" fmla="*/ 2476398 h 6858000"/>
              <a:gd name="connsiteX712" fmla="*/ 0 w 7467600"/>
              <a:gd name="connsiteY712" fmla="*/ 2389189 h 6858000"/>
              <a:gd name="connsiteX713" fmla="*/ 103062 w 7467600"/>
              <a:gd name="connsiteY713" fmla="*/ 2389518 h 6858000"/>
              <a:gd name="connsiteX714" fmla="*/ 510734 w 7467600"/>
              <a:gd name="connsiteY714" fmla="*/ 2416201 h 6858000"/>
              <a:gd name="connsiteX715" fmla="*/ 279257 w 7467600"/>
              <a:gd name="connsiteY715" fmla="*/ 2092102 h 6858000"/>
              <a:gd name="connsiteX716" fmla="*/ 65265 w 7467600"/>
              <a:gd name="connsiteY716" fmla="*/ 2006049 h 6858000"/>
              <a:gd name="connsiteX717" fmla="*/ 0 w 7467600"/>
              <a:gd name="connsiteY717" fmla="*/ 1982532 h 6858000"/>
              <a:gd name="connsiteX718" fmla="*/ 0 w 7467600"/>
              <a:gd name="connsiteY718" fmla="*/ 1912789 h 6858000"/>
              <a:gd name="connsiteX719" fmla="*/ 97460 w 7467600"/>
              <a:gd name="connsiteY719" fmla="*/ 1953725 h 6858000"/>
              <a:gd name="connsiteX720" fmla="*/ 221272 w 7467600"/>
              <a:gd name="connsiteY720" fmla="*/ 1980766 h 6858000"/>
              <a:gd name="connsiteX721" fmla="*/ 116765 w 7467600"/>
              <a:gd name="connsiteY721" fmla="*/ 1911033 h 6858000"/>
              <a:gd name="connsiteX722" fmla="*/ 16405 w 7467600"/>
              <a:gd name="connsiteY722" fmla="*/ 1803412 h 6858000"/>
              <a:gd name="connsiteX723" fmla="*/ 0 w 7467600"/>
              <a:gd name="connsiteY723" fmla="*/ 1784777 h 6858000"/>
              <a:gd name="connsiteX724" fmla="*/ 0 w 7467600"/>
              <a:gd name="connsiteY724" fmla="*/ 1740082 h 6858000"/>
              <a:gd name="connsiteX725" fmla="*/ 39394 w 7467600"/>
              <a:gd name="connsiteY725" fmla="*/ 1784856 h 6858000"/>
              <a:gd name="connsiteX726" fmla="*/ 135813 w 7467600"/>
              <a:gd name="connsiteY726" fmla="*/ 1888838 h 6858000"/>
              <a:gd name="connsiteX727" fmla="*/ 242575 w 7467600"/>
              <a:gd name="connsiteY727" fmla="*/ 1958841 h 6858000"/>
              <a:gd name="connsiteX728" fmla="*/ 82197 w 7467600"/>
              <a:gd name="connsiteY728" fmla="*/ 1754826 h 6858000"/>
              <a:gd name="connsiteX729" fmla="*/ 0 w 7467600"/>
              <a:gd name="connsiteY729" fmla="*/ 1679650 h 6858000"/>
              <a:gd name="connsiteX730" fmla="*/ 0 w 7467600"/>
              <a:gd name="connsiteY730" fmla="*/ 1602463 h 6858000"/>
              <a:gd name="connsiteX731" fmla="*/ 84689 w 7467600"/>
              <a:gd name="connsiteY731" fmla="*/ 1677442 h 6858000"/>
              <a:gd name="connsiteX732" fmla="*/ 298437 w 7467600"/>
              <a:gd name="connsiteY732" fmla="*/ 1968019 h 6858000"/>
              <a:gd name="connsiteX733" fmla="*/ 227269 w 7467600"/>
              <a:gd name="connsiteY733" fmla="*/ 1114064 h 6858000"/>
              <a:gd name="connsiteX734" fmla="*/ 248003 w 7467600"/>
              <a:gd name="connsiteY734" fmla="*/ 1089613 h 6858000"/>
              <a:gd name="connsiteX735" fmla="*/ 427020 w 7467600"/>
              <a:gd name="connsiteY735" fmla="*/ 1619803 h 6858000"/>
              <a:gd name="connsiteX736" fmla="*/ 340345 w 7467600"/>
              <a:gd name="connsiteY736" fmla="*/ 2027739 h 6858000"/>
              <a:gd name="connsiteX737" fmla="*/ 360865 w 7467600"/>
              <a:gd name="connsiteY737" fmla="*/ 2044827 h 6858000"/>
              <a:gd name="connsiteX738" fmla="*/ 560414 w 7467600"/>
              <a:gd name="connsiteY738" fmla="*/ 2421457 h 6858000"/>
              <a:gd name="connsiteX739" fmla="*/ 1359703 w 7467600"/>
              <a:gd name="connsiteY739" fmla="*/ 2578554 h 6858000"/>
              <a:gd name="connsiteX740" fmla="*/ 1359422 w 7467600"/>
              <a:gd name="connsiteY740" fmla="*/ 2577994 h 6858000"/>
              <a:gd name="connsiteX741" fmla="*/ 828701 w 7467600"/>
              <a:gd name="connsiteY741" fmla="*/ 1839520 h 6858000"/>
              <a:gd name="connsiteX742" fmla="*/ 494427 w 7467600"/>
              <a:gd name="connsiteY742" fmla="*/ 1092333 h 6858000"/>
              <a:gd name="connsiteX743" fmla="*/ 506322 w 7467600"/>
              <a:gd name="connsiteY743" fmla="*/ 1020997 h 6858000"/>
              <a:gd name="connsiteX744" fmla="*/ 4570198 w 7467600"/>
              <a:gd name="connsiteY744" fmla="*/ 978081 h 6858000"/>
              <a:gd name="connsiteX745" fmla="*/ 4523691 w 7467600"/>
              <a:gd name="connsiteY745" fmla="*/ 1127776 h 6858000"/>
              <a:gd name="connsiteX746" fmla="*/ 4509875 w 7467600"/>
              <a:gd name="connsiteY746" fmla="*/ 1167552 h 6858000"/>
              <a:gd name="connsiteX747" fmla="*/ 4478168 w 7467600"/>
              <a:gd name="connsiteY747" fmla="*/ 1260735 h 6858000"/>
              <a:gd name="connsiteX748" fmla="*/ 4409309 w 7467600"/>
              <a:gd name="connsiteY748" fmla="*/ 1666996 h 6858000"/>
              <a:gd name="connsiteX749" fmla="*/ 4370031 w 7467600"/>
              <a:gd name="connsiteY749" fmla="*/ 1955666 h 6858000"/>
              <a:gd name="connsiteX750" fmla="*/ 4570198 w 7467600"/>
              <a:gd name="connsiteY750" fmla="*/ 978081 h 6858000"/>
              <a:gd name="connsiteX751" fmla="*/ 4557898 w 7467600"/>
              <a:gd name="connsiteY751" fmla="*/ 900011 h 6858000"/>
              <a:gd name="connsiteX752" fmla="*/ 4344840 w 7467600"/>
              <a:gd name="connsiteY752" fmla="*/ 1922038 h 6858000"/>
              <a:gd name="connsiteX753" fmla="*/ 4378710 w 7467600"/>
              <a:gd name="connsiteY753" fmla="*/ 1665516 h 6858000"/>
              <a:gd name="connsiteX754" fmla="*/ 4448798 w 7467600"/>
              <a:gd name="connsiteY754" fmla="*/ 1253024 h 6858000"/>
              <a:gd name="connsiteX755" fmla="*/ 4480315 w 7467600"/>
              <a:gd name="connsiteY755" fmla="*/ 1158454 h 6858000"/>
              <a:gd name="connsiteX756" fmla="*/ 4494133 w 7467600"/>
              <a:gd name="connsiteY756" fmla="*/ 1118676 h 6858000"/>
              <a:gd name="connsiteX757" fmla="*/ 4557898 w 7467600"/>
              <a:gd name="connsiteY757" fmla="*/ 900011 h 6858000"/>
              <a:gd name="connsiteX758" fmla="*/ 5870151 w 7467600"/>
              <a:gd name="connsiteY758" fmla="*/ 898890 h 6858000"/>
              <a:gd name="connsiteX759" fmla="*/ 5861335 w 7467600"/>
              <a:gd name="connsiteY759" fmla="*/ 899177 h 6858000"/>
              <a:gd name="connsiteX760" fmla="*/ 5843702 w 7467600"/>
              <a:gd name="connsiteY760" fmla="*/ 899748 h 6858000"/>
              <a:gd name="connsiteX761" fmla="*/ 5651107 w 7467600"/>
              <a:gd name="connsiteY761" fmla="*/ 920306 h 6858000"/>
              <a:gd name="connsiteX762" fmla="*/ 5459407 w 7467600"/>
              <a:gd name="connsiteY762" fmla="*/ 940975 h 6858000"/>
              <a:gd name="connsiteX763" fmla="*/ 5374846 w 7467600"/>
              <a:gd name="connsiteY763" fmla="*/ 941988 h 6858000"/>
              <a:gd name="connsiteX764" fmla="*/ 5256105 w 7467600"/>
              <a:gd name="connsiteY764" fmla="*/ 945632 h 6858000"/>
              <a:gd name="connsiteX765" fmla="*/ 5107071 w 7467600"/>
              <a:gd name="connsiteY765" fmla="*/ 969720 h 6858000"/>
              <a:gd name="connsiteX766" fmla="*/ 4998681 w 7467600"/>
              <a:gd name="connsiteY766" fmla="*/ 988771 h 6858000"/>
              <a:gd name="connsiteX767" fmla="*/ 5870151 w 7467600"/>
              <a:gd name="connsiteY767" fmla="*/ 898890 h 6858000"/>
              <a:gd name="connsiteX768" fmla="*/ 5504425 w 7467600"/>
              <a:gd name="connsiteY768" fmla="*/ 848067 h 6858000"/>
              <a:gd name="connsiteX769" fmla="*/ 4968849 w 7467600"/>
              <a:gd name="connsiteY769" fmla="*/ 962318 h 6858000"/>
              <a:gd name="connsiteX770" fmla="*/ 5104039 w 7467600"/>
              <a:gd name="connsiteY770" fmla="*/ 940634 h 6858000"/>
              <a:gd name="connsiteX771" fmla="*/ 5256311 w 7467600"/>
              <a:gd name="connsiteY771" fmla="*/ 916490 h 6858000"/>
              <a:gd name="connsiteX772" fmla="*/ 5377381 w 7467600"/>
              <a:gd name="connsiteY772" fmla="*/ 912671 h 6858000"/>
              <a:gd name="connsiteX773" fmla="*/ 5460148 w 7467600"/>
              <a:gd name="connsiteY773" fmla="*/ 911442 h 6858000"/>
              <a:gd name="connsiteX774" fmla="*/ 5648971 w 7467600"/>
              <a:gd name="connsiteY774" fmla="*/ 891331 h 6858000"/>
              <a:gd name="connsiteX775" fmla="*/ 5844807 w 7467600"/>
              <a:gd name="connsiteY775" fmla="*/ 870718 h 6858000"/>
              <a:gd name="connsiteX776" fmla="*/ 5862975 w 7467600"/>
              <a:gd name="connsiteY776" fmla="*/ 869756 h 6858000"/>
              <a:gd name="connsiteX777" fmla="*/ 5920887 w 7467600"/>
              <a:gd name="connsiteY777" fmla="*/ 865929 h 6858000"/>
              <a:gd name="connsiteX778" fmla="*/ 5504425 w 7467600"/>
              <a:gd name="connsiteY778" fmla="*/ 848067 h 6858000"/>
              <a:gd name="connsiteX779" fmla="*/ 3607114 w 7467600"/>
              <a:gd name="connsiteY779" fmla="*/ 467441 h 6858000"/>
              <a:gd name="connsiteX780" fmla="*/ 3296242 w 7467600"/>
              <a:gd name="connsiteY780" fmla="*/ 807991 h 6858000"/>
              <a:gd name="connsiteX781" fmla="*/ 3174674 w 7467600"/>
              <a:gd name="connsiteY781" fmla="*/ 919759 h 6858000"/>
              <a:gd name="connsiteX782" fmla="*/ 3042978 w 7467600"/>
              <a:gd name="connsiteY782" fmla="*/ 1054894 h 6858000"/>
              <a:gd name="connsiteX783" fmla="*/ 2968914 w 7467600"/>
              <a:gd name="connsiteY783" fmla="*/ 1133756 h 6858000"/>
              <a:gd name="connsiteX784" fmla="*/ 3103823 w 7467600"/>
              <a:gd name="connsiteY784" fmla="*/ 1026814 h 6858000"/>
              <a:gd name="connsiteX785" fmla="*/ 3607114 w 7467600"/>
              <a:gd name="connsiteY785" fmla="*/ 467441 h 6858000"/>
              <a:gd name="connsiteX786" fmla="*/ 3744487 w 7467600"/>
              <a:gd name="connsiteY786" fmla="*/ 383136 h 6858000"/>
              <a:gd name="connsiteX787" fmla="*/ 3970213 w 7467600"/>
              <a:gd name="connsiteY787" fmla="*/ 995559 h 6858000"/>
              <a:gd name="connsiteX788" fmla="*/ 3744487 w 7467600"/>
              <a:gd name="connsiteY788" fmla="*/ 383136 h 6858000"/>
              <a:gd name="connsiteX789" fmla="*/ 3624562 w 7467600"/>
              <a:gd name="connsiteY789" fmla="*/ 367041 h 6858000"/>
              <a:gd name="connsiteX790" fmla="*/ 3489712 w 7467600"/>
              <a:gd name="connsiteY790" fmla="*/ 485386 h 6858000"/>
              <a:gd name="connsiteX791" fmla="*/ 3182994 w 7467600"/>
              <a:gd name="connsiteY791" fmla="*/ 828265 h 6858000"/>
              <a:gd name="connsiteX792" fmla="*/ 2892114 w 7467600"/>
              <a:gd name="connsiteY792" fmla="*/ 1172635 h 6858000"/>
              <a:gd name="connsiteX793" fmla="*/ 3021459 w 7467600"/>
              <a:gd name="connsiteY793" fmla="*/ 1035385 h 6858000"/>
              <a:gd name="connsiteX794" fmla="*/ 3153873 w 7467600"/>
              <a:gd name="connsiteY794" fmla="*/ 898971 h 6858000"/>
              <a:gd name="connsiteX795" fmla="*/ 3276511 w 7467600"/>
              <a:gd name="connsiteY795" fmla="*/ 786423 h 6858000"/>
              <a:gd name="connsiteX796" fmla="*/ 3584154 w 7467600"/>
              <a:gd name="connsiteY796" fmla="*/ 448218 h 6858000"/>
              <a:gd name="connsiteX797" fmla="*/ 3624562 w 7467600"/>
              <a:gd name="connsiteY797" fmla="*/ 367041 h 6858000"/>
              <a:gd name="connsiteX798" fmla="*/ 3766672 w 7467600"/>
              <a:gd name="connsiteY798" fmla="*/ 359429 h 6858000"/>
              <a:gd name="connsiteX799" fmla="*/ 3996338 w 7467600"/>
              <a:gd name="connsiteY799" fmla="*/ 968237 h 6858000"/>
              <a:gd name="connsiteX800" fmla="*/ 3766672 w 7467600"/>
              <a:gd name="connsiteY800" fmla="*/ 359429 h 6858000"/>
              <a:gd name="connsiteX801" fmla="*/ 5805386 w 7467600"/>
              <a:gd name="connsiteY801" fmla="*/ 239240 h 6858000"/>
              <a:gd name="connsiteX802" fmla="*/ 5736947 w 7467600"/>
              <a:gd name="connsiteY802" fmla="*/ 261367 h 6858000"/>
              <a:gd name="connsiteX803" fmla="*/ 5427012 w 7467600"/>
              <a:gd name="connsiteY803" fmla="*/ 311272 h 6858000"/>
              <a:gd name="connsiteX804" fmla="*/ 5147818 w 7467600"/>
              <a:gd name="connsiteY804" fmla="*/ 322112 h 6858000"/>
              <a:gd name="connsiteX805" fmla="*/ 5060854 w 7467600"/>
              <a:gd name="connsiteY805" fmla="*/ 311882 h 6858000"/>
              <a:gd name="connsiteX806" fmla="*/ 4945989 w 7467600"/>
              <a:gd name="connsiteY806" fmla="*/ 300516 h 6858000"/>
              <a:gd name="connsiteX807" fmla="*/ 5410479 w 7467600"/>
              <a:gd name="connsiteY807" fmla="*/ 348434 h 6858000"/>
              <a:gd name="connsiteX808" fmla="*/ 5805386 w 7467600"/>
              <a:gd name="connsiteY808" fmla="*/ 239240 h 6858000"/>
              <a:gd name="connsiteX809" fmla="*/ 5905192 w 7467600"/>
              <a:gd name="connsiteY809" fmla="*/ 163079 h 6858000"/>
              <a:gd name="connsiteX810" fmla="*/ 5865655 w 7467600"/>
              <a:gd name="connsiteY810" fmla="*/ 171901 h 6858000"/>
              <a:gd name="connsiteX811" fmla="*/ 5259740 w 7467600"/>
              <a:gd name="connsiteY811" fmla="*/ 257013 h 6858000"/>
              <a:gd name="connsiteX812" fmla="*/ 5208466 w 7467600"/>
              <a:gd name="connsiteY812" fmla="*/ 257550 h 6858000"/>
              <a:gd name="connsiteX813" fmla="*/ 4980204 w 7467600"/>
              <a:gd name="connsiteY813" fmla="*/ 271903 h 6858000"/>
              <a:gd name="connsiteX814" fmla="*/ 5068068 w 7467600"/>
              <a:gd name="connsiteY814" fmla="*/ 282244 h 6858000"/>
              <a:gd name="connsiteX815" fmla="*/ 5153231 w 7467600"/>
              <a:gd name="connsiteY815" fmla="*/ 292240 h 6858000"/>
              <a:gd name="connsiteX816" fmla="*/ 5426491 w 7467600"/>
              <a:gd name="connsiteY816" fmla="*/ 281128 h 6858000"/>
              <a:gd name="connsiteX817" fmla="*/ 5731212 w 7467600"/>
              <a:gd name="connsiteY817" fmla="*/ 231951 h 6858000"/>
              <a:gd name="connsiteX818" fmla="*/ 5905192 w 7467600"/>
              <a:gd name="connsiteY818" fmla="*/ 163079 h 6858000"/>
              <a:gd name="connsiteX819" fmla="*/ 5944437 w 7467600"/>
              <a:gd name="connsiteY819" fmla="*/ 113829 h 6858000"/>
              <a:gd name="connsiteX820" fmla="*/ 5825032 w 7467600"/>
              <a:gd name="connsiteY820" fmla="*/ 146405 h 6858000"/>
              <a:gd name="connsiteX821" fmla="*/ 4955599 w 7467600"/>
              <a:gd name="connsiteY821" fmla="*/ 247008 h 6858000"/>
              <a:gd name="connsiteX822" fmla="*/ 5210104 w 7467600"/>
              <a:gd name="connsiteY822" fmla="*/ 228123 h 6858000"/>
              <a:gd name="connsiteX823" fmla="*/ 5261015 w 7467600"/>
              <a:gd name="connsiteY823" fmla="*/ 227087 h 6858000"/>
              <a:gd name="connsiteX824" fmla="*/ 5861181 w 7467600"/>
              <a:gd name="connsiteY824" fmla="*/ 143093 h 6858000"/>
              <a:gd name="connsiteX825" fmla="*/ 5961252 w 7467600"/>
              <a:gd name="connsiteY825" fmla="*/ 114820 h 6858000"/>
              <a:gd name="connsiteX826" fmla="*/ 5944437 w 7467600"/>
              <a:gd name="connsiteY826" fmla="*/ 113829 h 6858000"/>
              <a:gd name="connsiteX827" fmla="*/ 3882765 w 7467600"/>
              <a:gd name="connsiteY827" fmla="*/ 0 h 6858000"/>
              <a:gd name="connsiteX828" fmla="*/ 3995099 w 7467600"/>
              <a:gd name="connsiteY828" fmla="*/ 0 h 6858000"/>
              <a:gd name="connsiteX829" fmla="*/ 4163818 w 7467600"/>
              <a:gd name="connsiteY829" fmla="*/ 234104 h 6858000"/>
              <a:gd name="connsiteX830" fmla="*/ 4172099 w 7467600"/>
              <a:gd name="connsiteY830" fmla="*/ 234207 h 6858000"/>
              <a:gd name="connsiteX831" fmla="*/ 4784282 w 7467600"/>
              <a:gd name="connsiteY831" fmla="*/ 276561 h 6858000"/>
              <a:gd name="connsiteX832" fmla="*/ 4801687 w 7467600"/>
              <a:gd name="connsiteY832" fmla="*/ 267764 h 6858000"/>
              <a:gd name="connsiteX833" fmla="*/ 6082788 w 7467600"/>
              <a:gd name="connsiteY833" fmla="*/ 64119 h 6858000"/>
              <a:gd name="connsiteX834" fmla="*/ 6099442 w 7467600"/>
              <a:gd name="connsiteY834" fmla="*/ 82568 h 6858000"/>
              <a:gd name="connsiteX835" fmla="*/ 4804137 w 7467600"/>
              <a:gd name="connsiteY835" fmla="*/ 320931 h 6858000"/>
              <a:gd name="connsiteX836" fmla="*/ 4227047 w 7467600"/>
              <a:gd name="connsiteY836" fmla="*/ 313415 h 6858000"/>
              <a:gd name="connsiteX837" fmla="*/ 4346041 w 7467600"/>
              <a:gd name="connsiteY837" fmla="*/ 456086 h 6858000"/>
              <a:gd name="connsiteX838" fmla="*/ 4870967 w 7467600"/>
              <a:gd name="connsiteY838" fmla="*/ 963061 h 6858000"/>
              <a:gd name="connsiteX839" fmla="*/ 4889647 w 7467600"/>
              <a:gd name="connsiteY839" fmla="*/ 957147 h 6858000"/>
              <a:gd name="connsiteX840" fmla="*/ 5422504 w 7467600"/>
              <a:gd name="connsiteY840" fmla="*/ 805191 h 6858000"/>
              <a:gd name="connsiteX841" fmla="*/ 6087656 w 7467600"/>
              <a:gd name="connsiteY841" fmla="*/ 826703 h 6858000"/>
              <a:gd name="connsiteX842" fmla="*/ 6058717 w 7467600"/>
              <a:gd name="connsiteY842" fmla="*/ 865992 h 6858000"/>
              <a:gd name="connsiteX843" fmla="*/ 4974153 w 7467600"/>
              <a:gd name="connsiteY843" fmla="*/ 1045456 h 6858000"/>
              <a:gd name="connsiteX844" fmla="*/ 5627835 w 7467600"/>
              <a:gd name="connsiteY844" fmla="*/ 1472077 h 6858000"/>
              <a:gd name="connsiteX845" fmla="*/ 5629817 w 7467600"/>
              <a:gd name="connsiteY845" fmla="*/ 1471412 h 6858000"/>
              <a:gd name="connsiteX846" fmla="*/ 5634124 w 7467600"/>
              <a:gd name="connsiteY846" fmla="*/ 1470572 h 6858000"/>
              <a:gd name="connsiteX847" fmla="*/ 5755832 w 7467600"/>
              <a:gd name="connsiteY847" fmla="*/ 1383886 h 6858000"/>
              <a:gd name="connsiteX848" fmla="*/ 6014186 w 7467600"/>
              <a:gd name="connsiteY848" fmla="*/ 1279799 h 6858000"/>
              <a:gd name="connsiteX849" fmla="*/ 6901619 w 7467600"/>
              <a:gd name="connsiteY849" fmla="*/ 1047874 h 6858000"/>
              <a:gd name="connsiteX850" fmla="*/ 6931566 w 7467600"/>
              <a:gd name="connsiteY850" fmla="*/ 1062034 h 6858000"/>
              <a:gd name="connsiteX851" fmla="*/ 5790982 w 7467600"/>
              <a:gd name="connsiteY851" fmla="*/ 1561380 h 6858000"/>
              <a:gd name="connsiteX852" fmla="*/ 6188971 w 7467600"/>
              <a:gd name="connsiteY852" fmla="*/ 1755168 h 6858000"/>
              <a:gd name="connsiteX853" fmla="*/ 6202446 w 7467600"/>
              <a:gd name="connsiteY853" fmla="*/ 1752268 h 6858000"/>
              <a:gd name="connsiteX854" fmla="*/ 7179560 w 7467600"/>
              <a:gd name="connsiteY854" fmla="*/ 1467551 h 6858000"/>
              <a:gd name="connsiteX855" fmla="*/ 7158730 w 7467600"/>
              <a:gd name="connsiteY855" fmla="*/ 1507835 h 6858000"/>
              <a:gd name="connsiteX856" fmla="*/ 6326959 w 7467600"/>
              <a:gd name="connsiteY856" fmla="*/ 1817686 h 6858000"/>
              <a:gd name="connsiteX857" fmla="*/ 6537433 w 7467600"/>
              <a:gd name="connsiteY857" fmla="*/ 1907790 h 6858000"/>
              <a:gd name="connsiteX858" fmla="*/ 6550221 w 7467600"/>
              <a:gd name="connsiteY858" fmla="*/ 1910729 h 6858000"/>
              <a:gd name="connsiteX859" fmla="*/ 6964438 w 7467600"/>
              <a:gd name="connsiteY859" fmla="*/ 2209505 h 6858000"/>
              <a:gd name="connsiteX860" fmla="*/ 7367862 w 7467600"/>
              <a:gd name="connsiteY860" fmla="*/ 2806833 h 6858000"/>
              <a:gd name="connsiteX861" fmla="*/ 7364329 w 7467600"/>
              <a:gd name="connsiteY861" fmla="*/ 2826907 h 6858000"/>
              <a:gd name="connsiteX862" fmla="*/ 7290545 w 7467600"/>
              <a:gd name="connsiteY862" fmla="*/ 2850663 h 6858000"/>
              <a:gd name="connsiteX863" fmla="*/ 6472036 w 7467600"/>
              <a:gd name="connsiteY863" fmla="*/ 1959003 h 6858000"/>
              <a:gd name="connsiteX864" fmla="*/ 5792897 w 7467600"/>
              <a:gd name="connsiteY864" fmla="*/ 1647747 h 6858000"/>
              <a:gd name="connsiteX865" fmla="*/ 5842751 w 7467600"/>
              <a:gd name="connsiteY865" fmla="*/ 1816112 h 6858000"/>
              <a:gd name="connsiteX866" fmla="*/ 5847424 w 7467600"/>
              <a:gd name="connsiteY866" fmla="*/ 1815776 h 6858000"/>
              <a:gd name="connsiteX867" fmla="*/ 6399821 w 7467600"/>
              <a:gd name="connsiteY867" fmla="*/ 2344799 h 6858000"/>
              <a:gd name="connsiteX868" fmla="*/ 6323232 w 7467600"/>
              <a:gd name="connsiteY868" fmla="*/ 2389634 h 6858000"/>
              <a:gd name="connsiteX869" fmla="*/ 5942958 w 7467600"/>
              <a:gd name="connsiteY869" fmla="*/ 2077708 h 6858000"/>
              <a:gd name="connsiteX870" fmla="*/ 5921559 w 7467600"/>
              <a:gd name="connsiteY870" fmla="*/ 2378596 h 6858000"/>
              <a:gd name="connsiteX871" fmla="*/ 5817651 w 7467600"/>
              <a:gd name="connsiteY871" fmla="*/ 3023919 h 6858000"/>
              <a:gd name="connsiteX872" fmla="*/ 5729634 w 7467600"/>
              <a:gd name="connsiteY872" fmla="*/ 3051849 h 6858000"/>
              <a:gd name="connsiteX873" fmla="*/ 5611018 w 7467600"/>
              <a:gd name="connsiteY873" fmla="*/ 2316769 h 6858000"/>
              <a:gd name="connsiteX874" fmla="*/ 5687608 w 7467600"/>
              <a:gd name="connsiteY874" fmla="*/ 2039972 h 6858000"/>
              <a:gd name="connsiteX875" fmla="*/ 5657554 w 7467600"/>
              <a:gd name="connsiteY875" fmla="*/ 1576445 h 6858000"/>
              <a:gd name="connsiteX876" fmla="*/ 5150475 w 7467600"/>
              <a:gd name="connsiteY876" fmla="*/ 1274012 h 6858000"/>
              <a:gd name="connsiteX877" fmla="*/ 5349142 w 7467600"/>
              <a:gd name="connsiteY877" fmla="*/ 2204405 h 6858000"/>
              <a:gd name="connsiteX878" fmla="*/ 5262214 w 7467600"/>
              <a:gd name="connsiteY878" fmla="*/ 2233836 h 6858000"/>
              <a:gd name="connsiteX879" fmla="*/ 4981539 w 7467600"/>
              <a:gd name="connsiteY879" fmla="*/ 1542201 h 6858000"/>
              <a:gd name="connsiteX880" fmla="*/ 4958461 w 7467600"/>
              <a:gd name="connsiteY880" fmla="*/ 1136957 h 6858000"/>
              <a:gd name="connsiteX881" fmla="*/ 4655015 w 7467600"/>
              <a:gd name="connsiteY881" fmla="*/ 891426 h 6858000"/>
              <a:gd name="connsiteX882" fmla="*/ 4348002 w 7467600"/>
              <a:gd name="connsiteY882" fmla="*/ 2205895 h 6858000"/>
              <a:gd name="connsiteX883" fmla="*/ 4262250 w 7467600"/>
              <a:gd name="connsiteY883" fmla="*/ 2219972 h 6858000"/>
              <a:gd name="connsiteX884" fmla="*/ 4550611 w 7467600"/>
              <a:gd name="connsiteY884" fmla="*/ 817540 h 6858000"/>
              <a:gd name="connsiteX885" fmla="*/ 4564418 w 7467600"/>
              <a:gd name="connsiteY885" fmla="*/ 808293 h 6858000"/>
              <a:gd name="connsiteX886" fmla="*/ 4266388 w 7467600"/>
              <a:gd name="connsiteY886" fmla="*/ 500083 h 6858000"/>
              <a:gd name="connsiteX887" fmla="*/ 4032842 w 7467600"/>
              <a:gd name="connsiteY887" fmla="*/ 211809 h 6858000"/>
              <a:gd name="connsiteX888" fmla="*/ 3882765 w 7467600"/>
              <a:gd name="connsiteY888" fmla="*/ 0 h 6858000"/>
              <a:gd name="connsiteX889" fmla="*/ 3721337 w 7467600"/>
              <a:gd name="connsiteY889" fmla="*/ 0 h 6858000"/>
              <a:gd name="connsiteX890" fmla="*/ 3797544 w 7467600"/>
              <a:gd name="connsiteY890" fmla="*/ 0 h 6858000"/>
              <a:gd name="connsiteX891" fmla="*/ 3775734 w 7467600"/>
              <a:gd name="connsiteY891" fmla="*/ 95131 h 6858000"/>
              <a:gd name="connsiteX892" fmla="*/ 3724807 w 7467600"/>
              <a:gd name="connsiteY892" fmla="*/ 272257 h 6858000"/>
              <a:gd name="connsiteX893" fmla="*/ 3726844 w 7467600"/>
              <a:gd name="connsiteY893" fmla="*/ 282988 h 6858000"/>
              <a:gd name="connsiteX894" fmla="*/ 3742664 w 7467600"/>
              <a:gd name="connsiteY894" fmla="*/ 279918 h 6858000"/>
              <a:gd name="connsiteX895" fmla="*/ 4103910 w 7467600"/>
              <a:gd name="connsiteY895" fmla="*/ 1161917 h 6858000"/>
              <a:gd name="connsiteX896" fmla="*/ 4020269 w 7467600"/>
              <a:gd name="connsiteY896" fmla="*/ 1200406 h 6858000"/>
              <a:gd name="connsiteX897" fmla="*/ 3674882 w 7467600"/>
              <a:gd name="connsiteY897" fmla="*/ 488524 h 6858000"/>
              <a:gd name="connsiteX898" fmla="*/ 3132682 w 7467600"/>
              <a:gd name="connsiteY898" fmla="*/ 1072284 h 6858000"/>
              <a:gd name="connsiteX899" fmla="*/ 2716346 w 7467600"/>
              <a:gd name="connsiteY899" fmla="*/ 1276376 h 6858000"/>
              <a:gd name="connsiteX900" fmla="*/ 2716772 w 7467600"/>
              <a:gd name="connsiteY900" fmla="*/ 1255462 h 6858000"/>
              <a:gd name="connsiteX901" fmla="*/ 3471096 w 7467600"/>
              <a:gd name="connsiteY901" fmla="*/ 437072 h 6858000"/>
              <a:gd name="connsiteX902" fmla="*/ 3639057 w 7467600"/>
              <a:gd name="connsiteY902" fmla="*/ 286334 h 6858000"/>
              <a:gd name="connsiteX903" fmla="*/ 3640309 w 7467600"/>
              <a:gd name="connsiteY903" fmla="*/ 284664 h 6858000"/>
              <a:gd name="connsiteX904" fmla="*/ 3646022 w 7467600"/>
              <a:gd name="connsiteY904" fmla="*/ 276711 h 6858000"/>
              <a:gd name="connsiteX905" fmla="*/ 3707943 w 7467600"/>
              <a:gd name="connsiteY905" fmla="*/ 65958 h 6858000"/>
              <a:gd name="connsiteX906" fmla="*/ 3721337 w 7467600"/>
              <a:gd name="connsiteY906" fmla="*/ 0 h 6858000"/>
              <a:gd name="connsiteX907" fmla="*/ 2867960 w 7467600"/>
              <a:gd name="connsiteY907" fmla="*/ 0 h 6858000"/>
              <a:gd name="connsiteX908" fmla="*/ 2926351 w 7467600"/>
              <a:gd name="connsiteY908" fmla="*/ 0 h 6858000"/>
              <a:gd name="connsiteX909" fmla="*/ 2902823 w 7467600"/>
              <a:gd name="connsiteY909" fmla="*/ 262929 h 6858000"/>
              <a:gd name="connsiteX910" fmla="*/ 2940663 w 7467600"/>
              <a:gd name="connsiteY910" fmla="*/ 140884 h 6858000"/>
              <a:gd name="connsiteX911" fmla="*/ 2947039 w 7467600"/>
              <a:gd name="connsiteY911" fmla="*/ 122524 h 6858000"/>
              <a:gd name="connsiteX912" fmla="*/ 2984316 w 7467600"/>
              <a:gd name="connsiteY912" fmla="*/ 0 h 6858000"/>
              <a:gd name="connsiteX913" fmla="*/ 3016114 w 7467600"/>
              <a:gd name="connsiteY913" fmla="*/ 0 h 6858000"/>
              <a:gd name="connsiteX914" fmla="*/ 2979949 w 7467600"/>
              <a:gd name="connsiteY914" fmla="*/ 119274 h 6858000"/>
              <a:gd name="connsiteX915" fmla="*/ 3023879 w 7467600"/>
              <a:gd name="connsiteY915" fmla="*/ 0 h 6858000"/>
              <a:gd name="connsiteX916" fmla="*/ 3105400 w 7467600"/>
              <a:gd name="connsiteY916" fmla="*/ 0 h 6858000"/>
              <a:gd name="connsiteX917" fmla="*/ 3094669 w 7467600"/>
              <a:gd name="connsiteY917" fmla="*/ 30308 h 6858000"/>
              <a:gd name="connsiteX918" fmla="*/ 2901945 w 7467600"/>
              <a:gd name="connsiteY918" fmla="*/ 466538 h 6858000"/>
              <a:gd name="connsiteX919" fmla="*/ 2815209 w 7467600"/>
              <a:gd name="connsiteY919" fmla="*/ 497361 h 6858000"/>
              <a:gd name="connsiteX920" fmla="*/ 2844845 w 7467600"/>
              <a:gd name="connsiteY920" fmla="*/ 127638 h 6858000"/>
              <a:gd name="connsiteX921" fmla="*/ 2867960 w 7467600"/>
              <a:gd name="connsiteY921" fmla="*/ 0 h 6858000"/>
              <a:gd name="connsiteX922" fmla="*/ 1057230 w 7467600"/>
              <a:gd name="connsiteY922" fmla="*/ 0 h 6858000"/>
              <a:gd name="connsiteX923" fmla="*/ 1111003 w 7467600"/>
              <a:gd name="connsiteY923" fmla="*/ 0 h 6858000"/>
              <a:gd name="connsiteX924" fmla="*/ 1125553 w 7467600"/>
              <a:gd name="connsiteY924" fmla="*/ 52588 h 6858000"/>
              <a:gd name="connsiteX925" fmla="*/ 1304276 w 7467600"/>
              <a:gd name="connsiteY925" fmla="*/ 476275 h 6858000"/>
              <a:gd name="connsiteX926" fmla="*/ 1492066 w 7467600"/>
              <a:gd name="connsiteY926" fmla="*/ 886333 h 6858000"/>
              <a:gd name="connsiteX927" fmla="*/ 1423698 w 7467600"/>
              <a:gd name="connsiteY927" fmla="*/ 710817 h 6858000"/>
              <a:gd name="connsiteX928" fmla="*/ 1357609 w 7467600"/>
              <a:gd name="connsiteY928" fmla="*/ 532892 h 6858000"/>
              <a:gd name="connsiteX929" fmla="*/ 1309550 w 7467600"/>
              <a:gd name="connsiteY929" fmla="*/ 374031 h 6858000"/>
              <a:gd name="connsiteX930" fmla="*/ 1193673 w 7467600"/>
              <a:gd name="connsiteY930" fmla="*/ 49533 h 6858000"/>
              <a:gd name="connsiteX931" fmla="*/ 1164391 w 7467600"/>
              <a:gd name="connsiteY931" fmla="*/ 0 h 6858000"/>
              <a:gd name="connsiteX932" fmla="*/ 1200666 w 7467600"/>
              <a:gd name="connsiteY932" fmla="*/ 0 h 6858000"/>
              <a:gd name="connsiteX933" fmla="*/ 1223408 w 7467600"/>
              <a:gd name="connsiteY933" fmla="*/ 38996 h 6858000"/>
              <a:gd name="connsiteX934" fmla="*/ 1339635 w 7467600"/>
              <a:gd name="connsiteY934" fmla="*/ 365517 h 6858000"/>
              <a:gd name="connsiteX935" fmla="*/ 1387469 w 7467600"/>
              <a:gd name="connsiteY935" fmla="*/ 523079 h 6858000"/>
              <a:gd name="connsiteX936" fmla="*/ 1452685 w 7467600"/>
              <a:gd name="connsiteY936" fmla="*/ 699806 h 6858000"/>
              <a:gd name="connsiteX937" fmla="*/ 1492092 w 7467600"/>
              <a:gd name="connsiteY937" fmla="*/ 800424 h 6858000"/>
              <a:gd name="connsiteX938" fmla="*/ 1455302 w 7467600"/>
              <a:gd name="connsiteY938" fmla="*/ 632913 h 6858000"/>
              <a:gd name="connsiteX939" fmla="*/ 1222336 w 7467600"/>
              <a:gd name="connsiteY939" fmla="*/ 9480 h 6858000"/>
              <a:gd name="connsiteX940" fmla="*/ 1214634 w 7467600"/>
              <a:gd name="connsiteY940" fmla="*/ 0 h 6858000"/>
              <a:gd name="connsiteX941" fmla="*/ 1289827 w 7467600"/>
              <a:gd name="connsiteY941" fmla="*/ 0 h 6858000"/>
              <a:gd name="connsiteX942" fmla="*/ 1321076 w 7467600"/>
              <a:gd name="connsiteY942" fmla="*/ 59722 h 6858000"/>
              <a:gd name="connsiteX943" fmla="*/ 1512579 w 7467600"/>
              <a:gd name="connsiteY943" fmla="*/ 626441 h 6858000"/>
              <a:gd name="connsiteX944" fmla="*/ 1506076 w 7467600"/>
              <a:gd name="connsiteY944" fmla="*/ 1089289 h 6858000"/>
              <a:gd name="connsiteX945" fmla="*/ 1486346 w 7467600"/>
              <a:gd name="connsiteY945" fmla="*/ 1079919 h 6858000"/>
              <a:gd name="connsiteX946" fmla="*/ 1070511 w 7467600"/>
              <a:gd name="connsiteY946" fmla="*/ 48609 h 6858000"/>
              <a:gd name="connsiteX947" fmla="*/ 1057230 w 7467600"/>
              <a:gd name="connsiteY947" fmla="*/ 0 h 6858000"/>
              <a:gd name="connsiteX948" fmla="*/ 43151 w 7467600"/>
              <a:gd name="connsiteY948" fmla="*/ 0 h 6858000"/>
              <a:gd name="connsiteX949" fmla="*/ 95283 w 7467600"/>
              <a:gd name="connsiteY949" fmla="*/ 0 h 6858000"/>
              <a:gd name="connsiteX950" fmla="*/ 300708 w 7467600"/>
              <a:gd name="connsiteY950" fmla="*/ 154571 h 6858000"/>
              <a:gd name="connsiteX951" fmla="*/ 530414 w 7467600"/>
              <a:gd name="connsiteY951" fmla="*/ 354673 h 6858000"/>
              <a:gd name="connsiteX952" fmla="*/ 333785 w 7467600"/>
              <a:gd name="connsiteY952" fmla="*/ 161564 h 6858000"/>
              <a:gd name="connsiteX953" fmla="*/ 147005 w 7467600"/>
              <a:gd name="connsiteY953" fmla="*/ 0 h 6858000"/>
              <a:gd name="connsiteX954" fmla="*/ 272509 w 7467600"/>
              <a:gd name="connsiteY954" fmla="*/ 0 h 6858000"/>
              <a:gd name="connsiteX955" fmla="*/ 326276 w 7467600"/>
              <a:gd name="connsiteY955" fmla="*/ 45847 h 6858000"/>
              <a:gd name="connsiteX956" fmla="*/ 823759 w 7467600"/>
              <a:gd name="connsiteY956" fmla="*/ 574145 h 6858000"/>
              <a:gd name="connsiteX957" fmla="*/ 811254 w 7467600"/>
              <a:gd name="connsiteY957" fmla="*/ 665546 h 6858000"/>
              <a:gd name="connsiteX958" fmla="*/ 154042 w 7467600"/>
              <a:gd name="connsiteY958" fmla="*/ 261522 h 6858000"/>
              <a:gd name="connsiteX959" fmla="*/ 13550 w 7467600"/>
              <a:gd name="connsiteY959" fmla="*/ 158423 h 6858000"/>
              <a:gd name="connsiteX960" fmla="*/ 0 w 7467600"/>
              <a:gd name="connsiteY960" fmla="*/ 146618 h 6858000"/>
              <a:gd name="connsiteX961" fmla="*/ 0 w 7467600"/>
              <a:gd name="connsiteY961" fmla="*/ 59161 h 6858000"/>
              <a:gd name="connsiteX962" fmla="*/ 45427 w 7467600"/>
              <a:gd name="connsiteY962" fmla="*/ 101078 h 6858000"/>
              <a:gd name="connsiteX963" fmla="*/ 630103 w 7467600"/>
              <a:gd name="connsiteY963" fmla="*/ 485885 h 6858000"/>
              <a:gd name="connsiteX964" fmla="*/ 532040 w 7467600"/>
              <a:gd name="connsiteY964" fmla="*/ 399359 h 6858000"/>
              <a:gd name="connsiteX965" fmla="*/ 517618 w 7467600"/>
              <a:gd name="connsiteY965" fmla="*/ 385726 h 6858000"/>
              <a:gd name="connsiteX966" fmla="*/ 285074 w 7467600"/>
              <a:gd name="connsiteY966" fmla="*/ 182755 h 6858000"/>
              <a:gd name="connsiteX967" fmla="*/ 43151 w 7467600"/>
              <a:gd name="connsiteY96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467600 w 7467600"/>
              <a:gd name="connsiteY77" fmla="*/ 6012219 h 6858000"/>
              <a:gd name="connsiteX78" fmla="*/ 7356878 w 7467600"/>
              <a:gd name="connsiteY78" fmla="*/ 5981332 h 6858000"/>
              <a:gd name="connsiteX79" fmla="*/ 7467600 w 7467600"/>
              <a:gd name="connsiteY79" fmla="*/ 6117703 h 6858000"/>
              <a:gd name="connsiteX80" fmla="*/ 7467600 w 7467600"/>
              <a:gd name="connsiteY80" fmla="*/ 6163634 h 6858000"/>
              <a:gd name="connsiteX81" fmla="*/ 7403637 w 7467600"/>
              <a:gd name="connsiteY81" fmla="*/ 6083957 h 6858000"/>
              <a:gd name="connsiteX82" fmla="*/ 7254615 w 7467600"/>
              <a:gd name="connsiteY82" fmla="*/ 5911918 h 6858000"/>
              <a:gd name="connsiteX83" fmla="*/ 7312589 w 7467600"/>
              <a:gd name="connsiteY83" fmla="*/ 5982309 h 6858000"/>
              <a:gd name="connsiteX84" fmla="*/ 7448321 w 7467600"/>
              <a:gd name="connsiteY84" fmla="*/ 6190991 h 6858000"/>
              <a:gd name="connsiteX85" fmla="*/ 7467600 w 7467600"/>
              <a:gd name="connsiteY85" fmla="*/ 6221686 h 6858000"/>
              <a:gd name="connsiteX86" fmla="*/ 7467600 w 7467600"/>
              <a:gd name="connsiteY86" fmla="*/ 6334256 h 6858000"/>
              <a:gd name="connsiteX87" fmla="*/ 7454976 w 7467600"/>
              <a:gd name="connsiteY87" fmla="*/ 6318297 h 6858000"/>
              <a:gd name="connsiteX88" fmla="*/ 1456157 w 7467600"/>
              <a:gd name="connsiteY88" fmla="*/ 5371404 h 6858000"/>
              <a:gd name="connsiteX89" fmla="*/ 1244432 w 7467600"/>
              <a:gd name="connsiteY89" fmla="*/ 5385601 h 6858000"/>
              <a:gd name="connsiteX90" fmla="*/ 973990 w 7467600"/>
              <a:gd name="connsiteY90" fmla="*/ 5424940 h 6858000"/>
              <a:gd name="connsiteX91" fmla="*/ 1103809 w 7467600"/>
              <a:gd name="connsiteY91" fmla="*/ 5433720 h 6858000"/>
              <a:gd name="connsiteX92" fmla="*/ 1123454 w 7467600"/>
              <a:gd name="connsiteY92" fmla="*/ 5435727 h 6858000"/>
              <a:gd name="connsiteX93" fmla="*/ 1737017 w 7467600"/>
              <a:gd name="connsiteY93" fmla="*/ 5452183 h 6858000"/>
              <a:gd name="connsiteX94" fmla="*/ 1824397 w 7467600"/>
              <a:gd name="connsiteY94" fmla="*/ 5447757 h 6858000"/>
              <a:gd name="connsiteX95" fmla="*/ 2070059 w 7467600"/>
              <a:gd name="connsiteY95" fmla="*/ 5441660 h 6858000"/>
              <a:gd name="connsiteX96" fmla="*/ 1456157 w 7467600"/>
              <a:gd name="connsiteY96" fmla="*/ 5371404 h 6858000"/>
              <a:gd name="connsiteX97" fmla="*/ 4988186 w 7467600"/>
              <a:gd name="connsiteY97" fmla="*/ 5216467 h 6858000"/>
              <a:gd name="connsiteX98" fmla="*/ 4777334 w 7467600"/>
              <a:gd name="connsiteY98" fmla="*/ 5406072 h 6858000"/>
              <a:gd name="connsiteX99" fmla="*/ 4718341 w 7467600"/>
              <a:gd name="connsiteY99" fmla="*/ 5468043 h 6858000"/>
              <a:gd name="connsiteX100" fmla="*/ 4604655 w 7467600"/>
              <a:gd name="connsiteY100" fmla="*/ 5583434 h 6858000"/>
              <a:gd name="connsiteX101" fmla="*/ 4565074 w 7467600"/>
              <a:gd name="connsiteY101" fmla="*/ 5618550 h 6858000"/>
              <a:gd name="connsiteX102" fmla="*/ 4988186 w 7467600"/>
              <a:gd name="connsiteY102" fmla="*/ 5216467 h 6858000"/>
              <a:gd name="connsiteX103" fmla="*/ 4978032 w 7467600"/>
              <a:gd name="connsiteY103" fmla="*/ 5183809 h 6858000"/>
              <a:gd name="connsiteX104" fmla="*/ 4463413 w 7467600"/>
              <a:gd name="connsiteY104" fmla="*/ 5615162 h 6858000"/>
              <a:gd name="connsiteX105" fmla="*/ 4358134 w 7467600"/>
              <a:gd name="connsiteY105" fmla="*/ 5742791 h 6858000"/>
              <a:gd name="connsiteX106" fmla="*/ 4376219 w 7467600"/>
              <a:gd name="connsiteY106" fmla="*/ 5729027 h 6858000"/>
              <a:gd name="connsiteX107" fmla="*/ 4582340 w 7467600"/>
              <a:gd name="connsiteY107" fmla="*/ 5561037 h 6858000"/>
              <a:gd name="connsiteX108" fmla="*/ 4694684 w 7467600"/>
              <a:gd name="connsiteY108" fmla="*/ 5447098 h 6858000"/>
              <a:gd name="connsiteX109" fmla="*/ 4754123 w 7467600"/>
              <a:gd name="connsiteY109" fmla="*/ 5384643 h 6858000"/>
              <a:gd name="connsiteX110" fmla="*/ 4978032 w 7467600"/>
              <a:gd name="connsiteY110" fmla="*/ 5183809 h 6858000"/>
              <a:gd name="connsiteX111" fmla="*/ 1903353 w 7467600"/>
              <a:gd name="connsiteY111" fmla="*/ 5044827 h 6858000"/>
              <a:gd name="connsiteX112" fmla="*/ 1936931 w 7467600"/>
              <a:gd name="connsiteY112" fmla="*/ 5093954 h 6858000"/>
              <a:gd name="connsiteX113" fmla="*/ 2195868 w 7467600"/>
              <a:gd name="connsiteY113" fmla="*/ 5396574 h 6858000"/>
              <a:gd name="connsiteX114" fmla="*/ 2088852 w 7467600"/>
              <a:gd name="connsiteY114" fmla="*/ 5166123 h 6858000"/>
              <a:gd name="connsiteX115" fmla="*/ 1958241 w 7467600"/>
              <a:gd name="connsiteY115" fmla="*/ 5067955 h 6858000"/>
              <a:gd name="connsiteX116" fmla="*/ 1903353 w 7467600"/>
              <a:gd name="connsiteY116" fmla="*/ 5044827 h 6858000"/>
              <a:gd name="connsiteX117" fmla="*/ 1979378 w 7467600"/>
              <a:gd name="connsiteY117" fmla="*/ 4769504 h 6858000"/>
              <a:gd name="connsiteX118" fmla="*/ 2882120 w 7467600"/>
              <a:gd name="connsiteY118" fmla="*/ 5064547 h 6858000"/>
              <a:gd name="connsiteX119" fmla="*/ 2793103 w 7467600"/>
              <a:gd name="connsiteY119" fmla="*/ 5039699 h 6858000"/>
              <a:gd name="connsiteX120" fmla="*/ 2770041 w 7467600"/>
              <a:gd name="connsiteY120" fmla="*/ 5033634 h 6858000"/>
              <a:gd name="connsiteX121" fmla="*/ 1979378 w 7467600"/>
              <a:gd name="connsiteY121" fmla="*/ 4769504 h 6858000"/>
              <a:gd name="connsiteX122" fmla="*/ 1927410 w 7467600"/>
              <a:gd name="connsiteY122" fmla="*/ 4716164 h 6858000"/>
              <a:gd name="connsiteX123" fmla="*/ 1959587 w 7467600"/>
              <a:gd name="connsiteY123" fmla="*/ 4728849 h 6858000"/>
              <a:gd name="connsiteX124" fmla="*/ 2777707 w 7467600"/>
              <a:gd name="connsiteY124" fmla="*/ 5003991 h 6858000"/>
              <a:gd name="connsiteX125" fmla="*/ 2800768 w 7467600"/>
              <a:gd name="connsiteY125" fmla="*/ 5010056 h 6858000"/>
              <a:gd name="connsiteX126" fmla="*/ 2879408 w 7467600"/>
              <a:gd name="connsiteY126" fmla="*/ 5031590 h 6858000"/>
              <a:gd name="connsiteX127" fmla="*/ 2862295 w 7467600"/>
              <a:gd name="connsiteY127" fmla="*/ 5022958 h 6858000"/>
              <a:gd name="connsiteX128" fmla="*/ 2813343 w 7467600"/>
              <a:gd name="connsiteY128" fmla="*/ 4998369 h 6858000"/>
              <a:gd name="connsiteX129" fmla="*/ 2646245 w 7467600"/>
              <a:gd name="connsiteY129" fmla="*/ 4930999 h 6858000"/>
              <a:gd name="connsiteX130" fmla="*/ 1999243 w 7467600"/>
              <a:gd name="connsiteY130" fmla="*/ 4730524 h 6858000"/>
              <a:gd name="connsiteX131" fmla="*/ 1979527 w 7467600"/>
              <a:gd name="connsiteY131" fmla="*/ 4726651 h 6858000"/>
              <a:gd name="connsiteX132" fmla="*/ 1927410 w 7467600"/>
              <a:gd name="connsiteY132" fmla="*/ 4716164 h 6858000"/>
              <a:gd name="connsiteX133" fmla="*/ 1997014 w 7467600"/>
              <a:gd name="connsiteY133" fmla="*/ 4698007 h 6858000"/>
              <a:gd name="connsiteX134" fmla="*/ 2005458 w 7467600"/>
              <a:gd name="connsiteY134" fmla="*/ 4699540 h 6858000"/>
              <a:gd name="connsiteX135" fmla="*/ 2657186 w 7467600"/>
              <a:gd name="connsiteY135" fmla="*/ 4901687 h 6858000"/>
              <a:gd name="connsiteX136" fmla="*/ 2826662 w 7467600"/>
              <a:gd name="connsiteY136" fmla="*/ 4970362 h 6858000"/>
              <a:gd name="connsiteX137" fmla="*/ 2876100 w 7467600"/>
              <a:gd name="connsiteY137" fmla="*/ 4995397 h 6858000"/>
              <a:gd name="connsiteX138" fmla="*/ 3042600 w 7467600"/>
              <a:gd name="connsiteY138" fmla="*/ 5059532 h 6858000"/>
              <a:gd name="connsiteX139" fmla="*/ 1997014 w 7467600"/>
              <a:gd name="connsiteY139" fmla="*/ 4698007 h 6858000"/>
              <a:gd name="connsiteX140" fmla="*/ 2305292 w 7467600"/>
              <a:gd name="connsiteY140" fmla="*/ 4219492 h 6858000"/>
              <a:gd name="connsiteX141" fmla="*/ 3360922 w 7467600"/>
              <a:gd name="connsiteY141" fmla="*/ 4529373 h 6858000"/>
              <a:gd name="connsiteX142" fmla="*/ 3492420 w 7467600"/>
              <a:gd name="connsiteY142" fmla="*/ 4510145 h 6858000"/>
              <a:gd name="connsiteX143" fmla="*/ 3364086 w 7467600"/>
              <a:gd name="connsiteY143" fmla="*/ 4480340 h 6858000"/>
              <a:gd name="connsiteX144" fmla="*/ 3225818 w 7467600"/>
              <a:gd name="connsiteY144" fmla="*/ 4411822 h 6858000"/>
              <a:gd name="connsiteX145" fmla="*/ 3129696 w 7467600"/>
              <a:gd name="connsiteY145" fmla="*/ 4360704 h 6858000"/>
              <a:gd name="connsiteX146" fmla="*/ 2814545 w 7467600"/>
              <a:gd name="connsiteY146" fmla="*/ 4282955 h 6858000"/>
              <a:gd name="connsiteX147" fmla="*/ 2305292 w 7467600"/>
              <a:gd name="connsiteY147" fmla="*/ 4219492 h 6858000"/>
              <a:gd name="connsiteX148" fmla="*/ 2626982 w 7467600"/>
              <a:gd name="connsiteY148" fmla="*/ 4206450 h 6858000"/>
              <a:gd name="connsiteX149" fmla="*/ 2490617 w 7467600"/>
              <a:gd name="connsiteY149" fmla="*/ 4206951 h 6858000"/>
              <a:gd name="connsiteX150" fmla="*/ 2819869 w 7467600"/>
              <a:gd name="connsiteY150" fmla="*/ 4252936 h 6858000"/>
              <a:gd name="connsiteX151" fmla="*/ 3143018 w 7467600"/>
              <a:gd name="connsiteY151" fmla="*/ 4332698 h 6858000"/>
              <a:gd name="connsiteX152" fmla="*/ 3241520 w 7467600"/>
              <a:gd name="connsiteY152" fmla="*/ 4385112 h 6858000"/>
              <a:gd name="connsiteX153" fmla="*/ 3374575 w 7467600"/>
              <a:gd name="connsiteY153" fmla="*/ 4451517 h 6858000"/>
              <a:gd name="connsiteX154" fmla="*/ 3505221 w 7467600"/>
              <a:gd name="connsiteY154" fmla="*/ 4480757 h 6858000"/>
              <a:gd name="connsiteX155" fmla="*/ 2626982 w 7467600"/>
              <a:gd name="connsiteY155" fmla="*/ 4206450 h 6858000"/>
              <a:gd name="connsiteX156" fmla="*/ 1310106 w 7467600"/>
              <a:gd name="connsiteY156" fmla="*/ 3943217 h 6858000"/>
              <a:gd name="connsiteX157" fmla="*/ 854994 w 7467600"/>
              <a:gd name="connsiteY157" fmla="*/ 4399136 h 6858000"/>
              <a:gd name="connsiteX158" fmla="*/ 742462 w 7467600"/>
              <a:gd name="connsiteY158" fmla="*/ 4594648 h 6858000"/>
              <a:gd name="connsiteX159" fmla="*/ 820602 w 7467600"/>
              <a:gd name="connsiteY159" fmla="*/ 4485915 h 6858000"/>
              <a:gd name="connsiteX160" fmla="*/ 878295 w 7467600"/>
              <a:gd name="connsiteY160" fmla="*/ 4403594 h 6858000"/>
              <a:gd name="connsiteX161" fmla="*/ 1240607 w 7467600"/>
              <a:gd name="connsiteY161" fmla="*/ 4010401 h 6858000"/>
              <a:gd name="connsiteX162" fmla="*/ 1310106 w 7467600"/>
              <a:gd name="connsiteY162" fmla="*/ 3943217 h 6858000"/>
              <a:gd name="connsiteX163" fmla="*/ 1423113 w 7467600"/>
              <a:gd name="connsiteY163" fmla="*/ 3874565 h 6858000"/>
              <a:gd name="connsiteX164" fmla="*/ 1260565 w 7467600"/>
              <a:gd name="connsiteY164" fmla="*/ 4031982 h 6858000"/>
              <a:gd name="connsiteX165" fmla="*/ 901900 w 7467600"/>
              <a:gd name="connsiteY165" fmla="*/ 4421236 h 6858000"/>
              <a:gd name="connsiteX166" fmla="*/ 845044 w 7467600"/>
              <a:gd name="connsiteY166" fmla="*/ 4502436 h 6858000"/>
              <a:gd name="connsiteX167" fmla="*/ 685926 w 7467600"/>
              <a:gd name="connsiteY167" fmla="*/ 4703069 h 6858000"/>
              <a:gd name="connsiteX168" fmla="*/ 684248 w 7467600"/>
              <a:gd name="connsiteY168" fmla="*/ 4706721 h 6858000"/>
              <a:gd name="connsiteX169" fmla="*/ 1423113 w 7467600"/>
              <a:gd name="connsiteY169" fmla="*/ 3874565 h 6858000"/>
              <a:gd name="connsiteX170" fmla="*/ 3316479 w 7467600"/>
              <a:gd name="connsiteY170" fmla="*/ 3872136 h 6858000"/>
              <a:gd name="connsiteX171" fmla="*/ 3546806 w 7467600"/>
              <a:gd name="connsiteY171" fmla="*/ 4356139 h 6858000"/>
              <a:gd name="connsiteX172" fmla="*/ 3364433 w 7467600"/>
              <a:gd name="connsiteY172" fmla="*/ 3953121 h 6858000"/>
              <a:gd name="connsiteX173" fmla="*/ 3316479 w 7467600"/>
              <a:gd name="connsiteY173" fmla="*/ 3872136 h 6858000"/>
              <a:gd name="connsiteX174" fmla="*/ 3291335 w 7467600"/>
              <a:gd name="connsiteY174" fmla="*/ 3767420 h 6858000"/>
              <a:gd name="connsiteX175" fmla="*/ 3390805 w 7467600"/>
              <a:gd name="connsiteY175" fmla="*/ 3937163 h 6858000"/>
              <a:gd name="connsiteX176" fmla="*/ 3579062 w 7467600"/>
              <a:gd name="connsiteY176" fmla="*/ 4359040 h 6858000"/>
              <a:gd name="connsiteX177" fmla="*/ 3467355 w 7467600"/>
              <a:gd name="connsiteY177" fmla="*/ 3988130 h 6858000"/>
              <a:gd name="connsiteX178" fmla="*/ 3310753 w 7467600"/>
              <a:gd name="connsiteY178" fmla="*/ 3787140 h 6858000"/>
              <a:gd name="connsiteX179" fmla="*/ 3291335 w 7467600"/>
              <a:gd name="connsiteY179" fmla="*/ 3767420 h 6858000"/>
              <a:gd name="connsiteX180" fmla="*/ 1635889 w 7467600"/>
              <a:gd name="connsiteY180" fmla="*/ 3709494 h 6858000"/>
              <a:gd name="connsiteX181" fmla="*/ 1634800 w 7467600"/>
              <a:gd name="connsiteY181" fmla="*/ 3731111 h 6858000"/>
              <a:gd name="connsiteX182" fmla="*/ 1635889 w 7467600"/>
              <a:gd name="connsiteY182" fmla="*/ 3709494 h 6858000"/>
              <a:gd name="connsiteX183" fmla="*/ 1510397 w 7467600"/>
              <a:gd name="connsiteY183" fmla="*/ 3684705 h 6858000"/>
              <a:gd name="connsiteX184" fmla="*/ 1146550 w 7467600"/>
              <a:gd name="connsiteY184" fmla="*/ 3802012 h 6858000"/>
              <a:gd name="connsiteX185" fmla="*/ 698834 w 7467600"/>
              <a:gd name="connsiteY185" fmla="*/ 3952272 h 6858000"/>
              <a:gd name="connsiteX186" fmla="*/ 34256 w 7467600"/>
              <a:gd name="connsiteY186" fmla="*/ 4347603 h 6858000"/>
              <a:gd name="connsiteX187" fmla="*/ 527241 w 7467600"/>
              <a:gd name="connsiteY187" fmla="*/ 4065078 h 6858000"/>
              <a:gd name="connsiteX188" fmla="*/ 1510397 w 7467600"/>
              <a:gd name="connsiteY188" fmla="*/ 3684705 h 6858000"/>
              <a:gd name="connsiteX189" fmla="*/ 1313114 w 7467600"/>
              <a:gd name="connsiteY189" fmla="*/ 3655216 h 6858000"/>
              <a:gd name="connsiteX190" fmla="*/ 1109304 w 7467600"/>
              <a:gd name="connsiteY190" fmla="*/ 3669030 h 6858000"/>
              <a:gd name="connsiteX191" fmla="*/ 8129 w 7467600"/>
              <a:gd name="connsiteY191" fmla="*/ 4330519 h 6858000"/>
              <a:gd name="connsiteX192" fmla="*/ 687572 w 7467600"/>
              <a:gd name="connsiteY192" fmla="*/ 3925629 h 6858000"/>
              <a:gd name="connsiteX193" fmla="*/ 1138365 w 7467600"/>
              <a:gd name="connsiteY193" fmla="*/ 3774515 h 6858000"/>
              <a:gd name="connsiteX194" fmla="*/ 1505579 w 7467600"/>
              <a:gd name="connsiteY194" fmla="*/ 3655526 h 6858000"/>
              <a:gd name="connsiteX195" fmla="*/ 1313114 w 7467600"/>
              <a:gd name="connsiteY195" fmla="*/ 3655216 h 6858000"/>
              <a:gd name="connsiteX196" fmla="*/ 3655073 w 7467600"/>
              <a:gd name="connsiteY196" fmla="*/ 3650884 h 6858000"/>
              <a:gd name="connsiteX197" fmla="*/ 3989938 w 7467600"/>
              <a:gd name="connsiteY197" fmla="*/ 3991685 h 6858000"/>
              <a:gd name="connsiteX198" fmla="*/ 4393907 w 7467600"/>
              <a:gd name="connsiteY198" fmla="*/ 4261258 h 6858000"/>
              <a:gd name="connsiteX199" fmla="*/ 4648051 w 7467600"/>
              <a:gd name="connsiteY199" fmla="*/ 4374051 h 6858000"/>
              <a:gd name="connsiteX200" fmla="*/ 4383389 w 7467600"/>
              <a:gd name="connsiteY200" fmla="*/ 4184369 h 6858000"/>
              <a:gd name="connsiteX201" fmla="*/ 4165508 w 7467600"/>
              <a:gd name="connsiteY201" fmla="*/ 4035196 h 6858000"/>
              <a:gd name="connsiteX202" fmla="*/ 4068162 w 7467600"/>
              <a:gd name="connsiteY202" fmla="*/ 3953394 h 6858000"/>
              <a:gd name="connsiteX203" fmla="*/ 3981416 w 7467600"/>
              <a:gd name="connsiteY203" fmla="*/ 3880482 h 6858000"/>
              <a:gd name="connsiteX204" fmla="*/ 3800147 w 7467600"/>
              <a:gd name="connsiteY204" fmla="*/ 3749872 h 6858000"/>
              <a:gd name="connsiteX205" fmla="*/ 3655073 w 7467600"/>
              <a:gd name="connsiteY205" fmla="*/ 3650884 h 6858000"/>
              <a:gd name="connsiteX206" fmla="*/ 3670252 w 7467600"/>
              <a:gd name="connsiteY206" fmla="*/ 3622798 h 6858000"/>
              <a:gd name="connsiteX207" fmla="*/ 3817258 w 7467600"/>
              <a:gd name="connsiteY207" fmla="*/ 3723577 h 6858000"/>
              <a:gd name="connsiteX208" fmla="*/ 4000461 w 7467600"/>
              <a:gd name="connsiteY208" fmla="*/ 3855966 h 6858000"/>
              <a:gd name="connsiteX209" fmla="*/ 4088180 w 7467600"/>
              <a:gd name="connsiteY209" fmla="*/ 3929774 h 6858000"/>
              <a:gd name="connsiteX210" fmla="*/ 4184555 w 7467600"/>
              <a:gd name="connsiteY210" fmla="*/ 4010683 h 6858000"/>
              <a:gd name="connsiteX211" fmla="*/ 4399563 w 7467600"/>
              <a:gd name="connsiteY211" fmla="*/ 4158106 h 6858000"/>
              <a:gd name="connsiteX212" fmla="*/ 4684469 w 7467600"/>
              <a:gd name="connsiteY212" fmla="*/ 4364680 h 6858000"/>
              <a:gd name="connsiteX213" fmla="*/ 4690271 w 7467600"/>
              <a:gd name="connsiteY213" fmla="*/ 4370034 h 6858000"/>
              <a:gd name="connsiteX214" fmla="*/ 4136093 w 7467600"/>
              <a:gd name="connsiteY214" fmla="*/ 3858466 h 6858000"/>
              <a:gd name="connsiteX215" fmla="*/ 3670252 w 7467600"/>
              <a:gd name="connsiteY215" fmla="*/ 3622798 h 6858000"/>
              <a:gd name="connsiteX216" fmla="*/ 4440129 w 7467600"/>
              <a:gd name="connsiteY216" fmla="*/ 3448571 h 6858000"/>
              <a:gd name="connsiteX217" fmla="*/ 4856525 w 7467600"/>
              <a:gd name="connsiteY217" fmla="*/ 3915351 h 6858000"/>
              <a:gd name="connsiteX218" fmla="*/ 5059055 w 7467600"/>
              <a:gd name="connsiteY218" fmla="*/ 4108918 h 6858000"/>
              <a:gd name="connsiteX219" fmla="*/ 5290070 w 7467600"/>
              <a:gd name="connsiteY219" fmla="*/ 4263619 h 6858000"/>
              <a:gd name="connsiteX220" fmla="*/ 4834991 w 7467600"/>
              <a:gd name="connsiteY220" fmla="*/ 3830985 h 6858000"/>
              <a:gd name="connsiteX221" fmla="*/ 4440129 w 7467600"/>
              <a:gd name="connsiteY221" fmla="*/ 3448571 h 6858000"/>
              <a:gd name="connsiteX222" fmla="*/ 4441737 w 7467600"/>
              <a:gd name="connsiteY222" fmla="*/ 3399734 h 6858000"/>
              <a:gd name="connsiteX223" fmla="*/ 4431236 w 7467600"/>
              <a:gd name="connsiteY223" fmla="*/ 3400954 h 6858000"/>
              <a:gd name="connsiteX224" fmla="*/ 4557150 w 7467600"/>
              <a:gd name="connsiteY224" fmla="*/ 3510023 h 6858000"/>
              <a:gd name="connsiteX225" fmla="*/ 4856936 w 7467600"/>
              <a:gd name="connsiteY225" fmla="*/ 3809146 h 6858000"/>
              <a:gd name="connsiteX226" fmla="*/ 5111996 w 7467600"/>
              <a:gd name="connsiteY226" fmla="*/ 4065759 h 6858000"/>
              <a:gd name="connsiteX227" fmla="*/ 5388878 w 7467600"/>
              <a:gd name="connsiteY227" fmla="*/ 4300185 h 6858000"/>
              <a:gd name="connsiteX228" fmla="*/ 5425556 w 7467600"/>
              <a:gd name="connsiteY228" fmla="*/ 4308967 h 6858000"/>
              <a:gd name="connsiteX229" fmla="*/ 4943646 w 7467600"/>
              <a:gd name="connsiteY229" fmla="*/ 3822916 h 6858000"/>
              <a:gd name="connsiteX230" fmla="*/ 4594837 w 7467600"/>
              <a:gd name="connsiteY230" fmla="*/ 3532274 h 6858000"/>
              <a:gd name="connsiteX231" fmla="*/ 4441737 w 7467600"/>
              <a:gd name="connsiteY231" fmla="*/ 3399734 h 6858000"/>
              <a:gd name="connsiteX232" fmla="*/ 5425834 w 7467600"/>
              <a:gd name="connsiteY232" fmla="*/ 3162785 h 6858000"/>
              <a:gd name="connsiteX233" fmla="*/ 5401644 w 7467600"/>
              <a:gd name="connsiteY233" fmla="*/ 3617847 h 6858000"/>
              <a:gd name="connsiteX234" fmla="*/ 5467256 w 7467600"/>
              <a:gd name="connsiteY234" fmla="*/ 4175494 h 6858000"/>
              <a:gd name="connsiteX235" fmla="*/ 5448069 w 7467600"/>
              <a:gd name="connsiteY235" fmla="*/ 3567554 h 6858000"/>
              <a:gd name="connsiteX236" fmla="*/ 5425834 w 7467600"/>
              <a:gd name="connsiteY236" fmla="*/ 3162785 h 6858000"/>
              <a:gd name="connsiteX237" fmla="*/ 1318687 w 7467600"/>
              <a:gd name="connsiteY237" fmla="*/ 3113840 h 6858000"/>
              <a:gd name="connsiteX238" fmla="*/ 1066793 w 7467600"/>
              <a:gd name="connsiteY238" fmla="*/ 3212171 h 6858000"/>
              <a:gd name="connsiteX239" fmla="*/ 993319 w 7467600"/>
              <a:gd name="connsiteY239" fmla="*/ 3247648 h 6858000"/>
              <a:gd name="connsiteX240" fmla="*/ 853081 w 7467600"/>
              <a:gd name="connsiteY240" fmla="*/ 3312410 h 6858000"/>
              <a:gd name="connsiteX241" fmla="*/ 805957 w 7467600"/>
              <a:gd name="connsiteY241" fmla="*/ 3330443 h 6858000"/>
              <a:gd name="connsiteX242" fmla="*/ 1318687 w 7467600"/>
              <a:gd name="connsiteY242" fmla="*/ 3113840 h 6858000"/>
              <a:gd name="connsiteX243" fmla="*/ 5453702 w 7467600"/>
              <a:gd name="connsiteY243" fmla="*/ 3090882 h 6858000"/>
              <a:gd name="connsiteX244" fmla="*/ 5480135 w 7467600"/>
              <a:gd name="connsiteY244" fmla="*/ 3565802 h 6858000"/>
              <a:gd name="connsiteX245" fmla="*/ 5499023 w 7467600"/>
              <a:gd name="connsiteY245" fmla="*/ 4166310 h 6858000"/>
              <a:gd name="connsiteX246" fmla="*/ 5547022 w 7467600"/>
              <a:gd name="connsiteY246" fmla="*/ 3607838 h 6858000"/>
              <a:gd name="connsiteX247" fmla="*/ 5515964 w 7467600"/>
              <a:gd name="connsiteY247" fmla="*/ 3378541 h 6858000"/>
              <a:gd name="connsiteX248" fmla="*/ 5453702 w 7467600"/>
              <a:gd name="connsiteY248" fmla="*/ 3090882 h 6858000"/>
              <a:gd name="connsiteX249" fmla="*/ 1238695 w 7467600"/>
              <a:gd name="connsiteY249" fmla="*/ 3076820 h 6858000"/>
              <a:gd name="connsiteX250" fmla="*/ 716371 w 7467600"/>
              <a:gd name="connsiteY250" fmla="*/ 3293249 h 6858000"/>
              <a:gd name="connsiteX251" fmla="*/ 579522 w 7467600"/>
              <a:gd name="connsiteY251" fmla="*/ 3371759 h 6858000"/>
              <a:gd name="connsiteX252" fmla="*/ 600288 w 7467600"/>
              <a:gd name="connsiteY252" fmla="*/ 3365555 h 6858000"/>
              <a:gd name="connsiteX253" fmla="*/ 840692 w 7467600"/>
              <a:gd name="connsiteY253" fmla="*/ 3284921 h 6858000"/>
              <a:gd name="connsiteX254" fmla="*/ 979248 w 7467600"/>
              <a:gd name="connsiteY254" fmla="*/ 3221003 h 6858000"/>
              <a:gd name="connsiteX255" fmla="*/ 1053282 w 7467600"/>
              <a:gd name="connsiteY255" fmla="*/ 3185247 h 6858000"/>
              <a:gd name="connsiteX256" fmla="*/ 1320603 w 7467600"/>
              <a:gd name="connsiteY256" fmla="*/ 3081281 h 6858000"/>
              <a:gd name="connsiteX257" fmla="*/ 1238695 w 7467600"/>
              <a:gd name="connsiteY257" fmla="*/ 3076820 h 6858000"/>
              <a:gd name="connsiteX258" fmla="*/ 5425627 w 7467600"/>
              <a:gd name="connsiteY258" fmla="*/ 2954192 h 6858000"/>
              <a:gd name="connsiteX259" fmla="*/ 5470770 w 7467600"/>
              <a:gd name="connsiteY259" fmla="*/ 3005435 h 6858000"/>
              <a:gd name="connsiteX260" fmla="*/ 5519779 w 7467600"/>
              <a:gd name="connsiteY260" fmla="*/ 4359223 h 6858000"/>
              <a:gd name="connsiteX261" fmla="*/ 5520293 w 7467600"/>
              <a:gd name="connsiteY261" fmla="*/ 4360602 h 6858000"/>
              <a:gd name="connsiteX262" fmla="*/ 5767221 w 7467600"/>
              <a:gd name="connsiteY262" fmla="*/ 4665564 h 6858000"/>
              <a:gd name="connsiteX263" fmla="*/ 6937169 w 7467600"/>
              <a:gd name="connsiteY263" fmla="*/ 4815941 h 6858000"/>
              <a:gd name="connsiteX264" fmla="*/ 6953922 w 7467600"/>
              <a:gd name="connsiteY264" fmla="*/ 4890068 h 6858000"/>
              <a:gd name="connsiteX265" fmla="*/ 6071359 w 7467600"/>
              <a:gd name="connsiteY265" fmla="*/ 4770770 h 6858000"/>
              <a:gd name="connsiteX266" fmla="*/ 6038839 w 7467600"/>
              <a:gd name="connsiteY266" fmla="*/ 4764474 h 6858000"/>
              <a:gd name="connsiteX267" fmla="*/ 6038706 w 7467600"/>
              <a:gd name="connsiteY267" fmla="*/ 4763847 h 6858000"/>
              <a:gd name="connsiteX268" fmla="*/ 6037784 w 7467600"/>
              <a:gd name="connsiteY268" fmla="*/ 4764270 h 6858000"/>
              <a:gd name="connsiteX269" fmla="*/ 6038839 w 7467600"/>
              <a:gd name="connsiteY269" fmla="*/ 4764474 h 6858000"/>
              <a:gd name="connsiteX270" fmla="*/ 6040338 w 7467600"/>
              <a:gd name="connsiteY270" fmla="*/ 4771418 h 6858000"/>
              <a:gd name="connsiteX271" fmla="*/ 6024488 w 7467600"/>
              <a:gd name="connsiteY271" fmla="*/ 4809903 h 6858000"/>
              <a:gd name="connsiteX272" fmla="*/ 5599771 w 7467600"/>
              <a:gd name="connsiteY272" fmla="*/ 5509652 h 6858000"/>
              <a:gd name="connsiteX273" fmla="*/ 5548843 w 7467600"/>
              <a:gd name="connsiteY273" fmla="*/ 5563845 h 6858000"/>
              <a:gd name="connsiteX274" fmla="*/ 5940952 w 7467600"/>
              <a:gd name="connsiteY274" fmla="*/ 6250028 h 6858000"/>
              <a:gd name="connsiteX275" fmla="*/ 6043441 w 7467600"/>
              <a:gd name="connsiteY275" fmla="*/ 6665847 h 6858000"/>
              <a:gd name="connsiteX276" fmla="*/ 6093432 w 7467600"/>
              <a:gd name="connsiteY276" fmla="*/ 6858000 h 6858000"/>
              <a:gd name="connsiteX277" fmla="*/ 6034344 w 7467600"/>
              <a:gd name="connsiteY277" fmla="*/ 6858000 h 6858000"/>
              <a:gd name="connsiteX278" fmla="*/ 6026679 w 7467600"/>
              <a:gd name="connsiteY278" fmla="*/ 6836959 h 6858000"/>
              <a:gd name="connsiteX279" fmla="*/ 5800441 w 7467600"/>
              <a:gd name="connsiteY279" fmla="*/ 6335286 h 6858000"/>
              <a:gd name="connsiteX280" fmla="*/ 5526562 w 7467600"/>
              <a:gd name="connsiteY280" fmla="*/ 5705388 h 6858000"/>
              <a:gd name="connsiteX281" fmla="*/ 5519640 w 7467600"/>
              <a:gd name="connsiteY281" fmla="*/ 5683774 h 6858000"/>
              <a:gd name="connsiteX282" fmla="*/ 5844559 w 7467600"/>
              <a:gd name="connsiteY282" fmla="*/ 6553349 h 6858000"/>
              <a:gd name="connsiteX283" fmla="*/ 5975994 w 7467600"/>
              <a:gd name="connsiteY283" fmla="*/ 6858000 h 6858000"/>
              <a:gd name="connsiteX284" fmla="*/ 5898547 w 7467600"/>
              <a:gd name="connsiteY284" fmla="*/ 6858000 h 6858000"/>
              <a:gd name="connsiteX285" fmla="*/ 5682041 w 7467600"/>
              <a:gd name="connsiteY285" fmla="*/ 6355860 h 6858000"/>
              <a:gd name="connsiteX286" fmla="*/ 5461758 w 7467600"/>
              <a:gd name="connsiteY286" fmla="*/ 5820220 h 6858000"/>
              <a:gd name="connsiteX287" fmla="*/ 5237282 w 7467600"/>
              <a:gd name="connsiteY287" fmla="*/ 6579086 h 6858000"/>
              <a:gd name="connsiteX288" fmla="*/ 5115009 w 7467600"/>
              <a:gd name="connsiteY288" fmla="*/ 6858000 h 6858000"/>
              <a:gd name="connsiteX289" fmla="*/ 5028074 w 7467600"/>
              <a:gd name="connsiteY289" fmla="*/ 6858000 h 6858000"/>
              <a:gd name="connsiteX290" fmla="*/ 5079508 w 7467600"/>
              <a:gd name="connsiteY290" fmla="*/ 6749074 h 6858000"/>
              <a:gd name="connsiteX291" fmla="*/ 5371846 w 7467600"/>
              <a:gd name="connsiteY291" fmla="*/ 5924413 h 6858000"/>
              <a:gd name="connsiteX292" fmla="*/ 5270512 w 7467600"/>
              <a:gd name="connsiteY292" fmla="*/ 6138975 h 6858000"/>
              <a:gd name="connsiteX293" fmla="*/ 5062409 w 7467600"/>
              <a:gd name="connsiteY293" fmla="*/ 6653544 h 6858000"/>
              <a:gd name="connsiteX294" fmla="*/ 5036628 w 7467600"/>
              <a:gd name="connsiteY294" fmla="*/ 6754247 h 6858000"/>
              <a:gd name="connsiteX295" fmla="*/ 5009112 w 7467600"/>
              <a:gd name="connsiteY295" fmla="*/ 6858000 h 6858000"/>
              <a:gd name="connsiteX296" fmla="*/ 4976679 w 7467600"/>
              <a:gd name="connsiteY296" fmla="*/ 6858000 h 6858000"/>
              <a:gd name="connsiteX297" fmla="*/ 5006537 w 7467600"/>
              <a:gd name="connsiteY297" fmla="*/ 6747068 h 6858000"/>
              <a:gd name="connsiteX298" fmla="*/ 5032723 w 7467600"/>
              <a:gd name="connsiteY298" fmla="*/ 6644957 h 6858000"/>
              <a:gd name="connsiteX299" fmla="*/ 5242949 w 7467600"/>
              <a:gd name="connsiteY299" fmla="*/ 6125175 h 6858000"/>
              <a:gd name="connsiteX300" fmla="*/ 5286321 w 7467600"/>
              <a:gd name="connsiteY300" fmla="*/ 6033555 h 6858000"/>
              <a:gd name="connsiteX301" fmla="*/ 5008210 w 7467600"/>
              <a:gd name="connsiteY301" fmla="*/ 6649194 h 6858000"/>
              <a:gd name="connsiteX302" fmla="*/ 4986321 w 7467600"/>
              <a:gd name="connsiteY302" fmla="*/ 6765687 h 6858000"/>
              <a:gd name="connsiteX303" fmla="*/ 4973474 w 7467600"/>
              <a:gd name="connsiteY303" fmla="*/ 6858000 h 6858000"/>
              <a:gd name="connsiteX304" fmla="*/ 4907178 w 7467600"/>
              <a:gd name="connsiteY304" fmla="*/ 6858000 h 6858000"/>
              <a:gd name="connsiteX305" fmla="*/ 4910810 w 7467600"/>
              <a:gd name="connsiteY305" fmla="*/ 6829660 h 6858000"/>
              <a:gd name="connsiteX306" fmla="*/ 4987461 w 7467600"/>
              <a:gd name="connsiteY306" fmla="*/ 6432994 h 6858000"/>
              <a:gd name="connsiteX307" fmla="*/ 5179262 w 7467600"/>
              <a:gd name="connsiteY307" fmla="*/ 6035044 h 6858000"/>
              <a:gd name="connsiteX308" fmla="*/ 4689678 w 7467600"/>
              <a:gd name="connsiteY308" fmla="*/ 6440241 h 6858000"/>
              <a:gd name="connsiteX309" fmla="*/ 4477543 w 7467600"/>
              <a:gd name="connsiteY309" fmla="*/ 6674836 h 6858000"/>
              <a:gd name="connsiteX310" fmla="*/ 4329957 w 7467600"/>
              <a:gd name="connsiteY310" fmla="*/ 6858000 h 6858000"/>
              <a:gd name="connsiteX311" fmla="*/ 4218595 w 7467600"/>
              <a:gd name="connsiteY311" fmla="*/ 6858000 h 6858000"/>
              <a:gd name="connsiteX312" fmla="*/ 4368888 w 7467600"/>
              <a:gd name="connsiteY312" fmla="*/ 6668412 h 6858000"/>
              <a:gd name="connsiteX313" fmla="*/ 4563091 w 7467600"/>
              <a:gd name="connsiteY313" fmla="*/ 6442508 h 6858000"/>
              <a:gd name="connsiteX314" fmla="*/ 5387324 w 7467600"/>
              <a:gd name="connsiteY314" fmla="*/ 5705830 h 6858000"/>
              <a:gd name="connsiteX315" fmla="*/ 5073620 w 7467600"/>
              <a:gd name="connsiteY315" fmla="*/ 5955437 h 6858000"/>
              <a:gd name="connsiteX316" fmla="*/ 4689789 w 7467600"/>
              <a:gd name="connsiteY316" fmla="*/ 6268382 h 6858000"/>
              <a:gd name="connsiteX317" fmla="*/ 4418722 w 7467600"/>
              <a:gd name="connsiteY317" fmla="*/ 6570886 h 6858000"/>
              <a:gd name="connsiteX318" fmla="*/ 4214944 w 7467600"/>
              <a:gd name="connsiteY318" fmla="*/ 6858000 h 6858000"/>
              <a:gd name="connsiteX319" fmla="*/ 4177898 w 7467600"/>
              <a:gd name="connsiteY319" fmla="*/ 6858000 h 6858000"/>
              <a:gd name="connsiteX320" fmla="*/ 4391597 w 7467600"/>
              <a:gd name="connsiteY320" fmla="*/ 6556370 h 6858000"/>
              <a:gd name="connsiteX321" fmla="*/ 4668889 w 7467600"/>
              <a:gd name="connsiteY321" fmla="*/ 6246399 h 6858000"/>
              <a:gd name="connsiteX322" fmla="*/ 5055427 w 7467600"/>
              <a:gd name="connsiteY322" fmla="*/ 5931476 h 6858000"/>
              <a:gd name="connsiteX323" fmla="*/ 5371814 w 7467600"/>
              <a:gd name="connsiteY323" fmla="*/ 5678975 h 6858000"/>
              <a:gd name="connsiteX324" fmla="*/ 4987918 w 7467600"/>
              <a:gd name="connsiteY324" fmla="*/ 5838701 h 6858000"/>
              <a:gd name="connsiteX325" fmla="*/ 4317146 w 7467600"/>
              <a:gd name="connsiteY325" fmla="*/ 6587716 h 6858000"/>
              <a:gd name="connsiteX326" fmla="*/ 4171627 w 7467600"/>
              <a:gd name="connsiteY326" fmla="*/ 6858000 h 6858000"/>
              <a:gd name="connsiteX327" fmla="*/ 4081585 w 7467600"/>
              <a:gd name="connsiteY327" fmla="*/ 6858000 h 6858000"/>
              <a:gd name="connsiteX328" fmla="*/ 4238603 w 7467600"/>
              <a:gd name="connsiteY328" fmla="*/ 6559341 h 6858000"/>
              <a:gd name="connsiteX329" fmla="*/ 4778333 w 7467600"/>
              <a:gd name="connsiteY329" fmla="*/ 5873626 h 6858000"/>
              <a:gd name="connsiteX330" fmla="*/ 5414185 w 7467600"/>
              <a:gd name="connsiteY330" fmla="*/ 5573882 h 6858000"/>
              <a:gd name="connsiteX331" fmla="*/ 5959648 w 7467600"/>
              <a:gd name="connsiteY331" fmla="*/ 4760797 h 6858000"/>
              <a:gd name="connsiteX332" fmla="*/ 5355019 w 7467600"/>
              <a:gd name="connsiteY332" fmla="*/ 4734672 h 6858000"/>
              <a:gd name="connsiteX333" fmla="*/ 5083565 w 7467600"/>
              <a:gd name="connsiteY333" fmla="*/ 5179121 h 6858000"/>
              <a:gd name="connsiteX334" fmla="*/ 4713577 w 7467600"/>
              <a:gd name="connsiteY334" fmla="*/ 5616803 h 6858000"/>
              <a:gd name="connsiteX335" fmla="*/ 3989559 w 7467600"/>
              <a:gd name="connsiteY335" fmla="*/ 6145945 h 6858000"/>
              <a:gd name="connsiteX336" fmla="*/ 3939824 w 7467600"/>
              <a:gd name="connsiteY336" fmla="*/ 6066900 h 6858000"/>
              <a:gd name="connsiteX337" fmla="*/ 4584537 w 7467600"/>
              <a:gd name="connsiteY337" fmla="*/ 5324826 h 6858000"/>
              <a:gd name="connsiteX338" fmla="*/ 5037105 w 7467600"/>
              <a:gd name="connsiteY338" fmla="*/ 5088765 h 6858000"/>
              <a:gd name="connsiteX339" fmla="*/ 5039930 w 7467600"/>
              <a:gd name="connsiteY339" fmla="*/ 5089585 h 6858000"/>
              <a:gd name="connsiteX340" fmla="*/ 5263764 w 7467600"/>
              <a:gd name="connsiteY340" fmla="*/ 4735525 h 6858000"/>
              <a:gd name="connsiteX341" fmla="*/ 4086300 w 7467600"/>
              <a:gd name="connsiteY341" fmla="*/ 4884599 h 6858000"/>
              <a:gd name="connsiteX342" fmla="*/ 4085485 w 7467600"/>
              <a:gd name="connsiteY342" fmla="*/ 4899070 h 6858000"/>
              <a:gd name="connsiteX343" fmla="*/ 3871915 w 7467600"/>
              <a:gd name="connsiteY343" fmla="*/ 5253645 h 6858000"/>
              <a:gd name="connsiteX344" fmla="*/ 3799374 w 7467600"/>
              <a:gd name="connsiteY344" fmla="*/ 5466127 h 6858000"/>
              <a:gd name="connsiteX345" fmla="*/ 3498850 w 7467600"/>
              <a:gd name="connsiteY345" fmla="*/ 6661888 h 6858000"/>
              <a:gd name="connsiteX346" fmla="*/ 3399216 w 7467600"/>
              <a:gd name="connsiteY346" fmla="*/ 6858000 h 6858000"/>
              <a:gd name="connsiteX347" fmla="*/ 3303688 w 7467600"/>
              <a:gd name="connsiteY347" fmla="*/ 6858000 h 6858000"/>
              <a:gd name="connsiteX348" fmla="*/ 3391774 w 7467600"/>
              <a:gd name="connsiteY348" fmla="*/ 6697181 h 6858000"/>
              <a:gd name="connsiteX349" fmla="*/ 3735540 w 7467600"/>
              <a:gd name="connsiteY349" fmla="*/ 5546923 h 6858000"/>
              <a:gd name="connsiteX350" fmla="*/ 3729438 w 7467600"/>
              <a:gd name="connsiteY350" fmla="*/ 5569058 h 6858000"/>
              <a:gd name="connsiteX351" fmla="*/ 3707782 w 7467600"/>
              <a:gd name="connsiteY351" fmla="*/ 5644908 h 6858000"/>
              <a:gd name="connsiteX352" fmla="*/ 3583827 w 7467600"/>
              <a:gd name="connsiteY352" fmla="*/ 6039215 h 6858000"/>
              <a:gd name="connsiteX353" fmla="*/ 3547861 w 7467600"/>
              <a:gd name="connsiteY353" fmla="*/ 6129609 h 6858000"/>
              <a:gd name="connsiteX354" fmla="*/ 3490905 w 7467600"/>
              <a:gd name="connsiteY354" fmla="*/ 6277660 h 6858000"/>
              <a:gd name="connsiteX355" fmla="*/ 3455859 w 7467600"/>
              <a:gd name="connsiteY355" fmla="*/ 6391301 h 6858000"/>
              <a:gd name="connsiteX356" fmla="*/ 3429112 w 7467600"/>
              <a:gd name="connsiteY356" fmla="*/ 6479469 h 6858000"/>
              <a:gd name="connsiteX357" fmla="*/ 3304862 w 7467600"/>
              <a:gd name="connsiteY357" fmla="*/ 6796476 h 6858000"/>
              <a:gd name="connsiteX358" fmla="*/ 3276071 w 7467600"/>
              <a:gd name="connsiteY358" fmla="*/ 6858000 h 6858000"/>
              <a:gd name="connsiteX359" fmla="*/ 3240805 w 7467600"/>
              <a:gd name="connsiteY359" fmla="*/ 6858000 h 6858000"/>
              <a:gd name="connsiteX360" fmla="*/ 3275917 w 7467600"/>
              <a:gd name="connsiteY360" fmla="*/ 6783192 h 6858000"/>
              <a:gd name="connsiteX361" fmla="*/ 3399358 w 7467600"/>
              <a:gd name="connsiteY361" fmla="*/ 6469011 h 6858000"/>
              <a:gd name="connsiteX362" fmla="*/ 3425650 w 7467600"/>
              <a:gd name="connsiteY362" fmla="*/ 6381333 h 6858000"/>
              <a:gd name="connsiteX363" fmla="*/ 3460661 w 7467600"/>
              <a:gd name="connsiteY363" fmla="*/ 6266763 h 6858000"/>
              <a:gd name="connsiteX364" fmla="*/ 3518021 w 7467600"/>
              <a:gd name="connsiteY364" fmla="*/ 6117298 h 6858000"/>
              <a:gd name="connsiteX365" fmla="*/ 3554035 w 7467600"/>
              <a:gd name="connsiteY365" fmla="*/ 6027832 h 6858000"/>
              <a:gd name="connsiteX366" fmla="*/ 3677174 w 7467600"/>
              <a:gd name="connsiteY366" fmla="*/ 5636351 h 6858000"/>
              <a:gd name="connsiteX367" fmla="*/ 3698819 w 7467600"/>
              <a:gd name="connsiteY367" fmla="*/ 5560503 h 6858000"/>
              <a:gd name="connsiteX368" fmla="*/ 3702094 w 7467600"/>
              <a:gd name="connsiteY368" fmla="*/ 5549194 h 6858000"/>
              <a:gd name="connsiteX369" fmla="*/ 3398355 w 7467600"/>
              <a:gd name="connsiteY369" fmla="*/ 6094603 h 6858000"/>
              <a:gd name="connsiteX370" fmla="*/ 3193941 w 7467600"/>
              <a:gd name="connsiteY370" fmla="*/ 6798775 h 6858000"/>
              <a:gd name="connsiteX371" fmla="*/ 3184140 w 7467600"/>
              <a:gd name="connsiteY371" fmla="*/ 6858000 h 6858000"/>
              <a:gd name="connsiteX372" fmla="*/ 3099978 w 7467600"/>
              <a:gd name="connsiteY372" fmla="*/ 6858000 h 6858000"/>
              <a:gd name="connsiteX373" fmla="*/ 3101556 w 7467600"/>
              <a:gd name="connsiteY373" fmla="*/ 6843337 h 6858000"/>
              <a:gd name="connsiteX374" fmla="*/ 3370162 w 7467600"/>
              <a:gd name="connsiteY374" fmla="*/ 5785550 h 6858000"/>
              <a:gd name="connsiteX375" fmla="*/ 3746477 w 7467600"/>
              <a:gd name="connsiteY375" fmla="*/ 5377889 h 6858000"/>
              <a:gd name="connsiteX376" fmla="*/ 3863399 w 7467600"/>
              <a:gd name="connsiteY376" fmla="*/ 5087257 h 6858000"/>
              <a:gd name="connsiteX377" fmla="*/ 3968712 w 7467600"/>
              <a:gd name="connsiteY377" fmla="*/ 4913989 h 6858000"/>
              <a:gd name="connsiteX378" fmla="*/ 2792390 w 7467600"/>
              <a:gd name="connsiteY378" fmla="*/ 5382974 h 6858000"/>
              <a:gd name="connsiteX379" fmla="*/ 2714982 w 7467600"/>
              <a:gd name="connsiteY379" fmla="*/ 5427051 h 6858000"/>
              <a:gd name="connsiteX380" fmla="*/ 2813361 w 7467600"/>
              <a:gd name="connsiteY380" fmla="*/ 6023912 h 6858000"/>
              <a:gd name="connsiteX381" fmla="*/ 2688430 w 7467600"/>
              <a:gd name="connsiteY381" fmla="*/ 6801564 h 6858000"/>
              <a:gd name="connsiteX382" fmla="*/ 2629626 w 7467600"/>
              <a:gd name="connsiteY382" fmla="*/ 6763394 h 6858000"/>
              <a:gd name="connsiteX383" fmla="*/ 2565328 w 7467600"/>
              <a:gd name="connsiteY383" fmla="*/ 5516399 h 6858000"/>
              <a:gd name="connsiteX384" fmla="*/ 1922999 w 7467600"/>
              <a:gd name="connsiteY384" fmla="*/ 5980343 h 6858000"/>
              <a:gd name="connsiteX385" fmla="*/ 1950261 w 7467600"/>
              <a:gd name="connsiteY385" fmla="*/ 6405858 h 6858000"/>
              <a:gd name="connsiteX386" fmla="*/ 2365554 w 7467600"/>
              <a:gd name="connsiteY386" fmla="*/ 6759107 h 6858000"/>
              <a:gd name="connsiteX387" fmla="*/ 2424142 w 7467600"/>
              <a:gd name="connsiteY387" fmla="*/ 6858000 h 6858000"/>
              <a:gd name="connsiteX388" fmla="*/ 2395994 w 7467600"/>
              <a:gd name="connsiteY388" fmla="*/ 6858000 h 6858000"/>
              <a:gd name="connsiteX389" fmla="*/ 2392863 w 7467600"/>
              <a:gd name="connsiteY389" fmla="*/ 6852964 h 6858000"/>
              <a:gd name="connsiteX390" fmla="*/ 2017589 w 7467600"/>
              <a:gd name="connsiteY390" fmla="*/ 6493982 h 6858000"/>
              <a:gd name="connsiteX391" fmla="*/ 2147336 w 7467600"/>
              <a:gd name="connsiteY391" fmla="*/ 6594052 h 6858000"/>
              <a:gd name="connsiteX392" fmla="*/ 2207047 w 7467600"/>
              <a:gd name="connsiteY392" fmla="*/ 6654540 h 6858000"/>
              <a:gd name="connsiteX393" fmla="*/ 2299106 w 7467600"/>
              <a:gd name="connsiteY393" fmla="*/ 6778931 h 6858000"/>
              <a:gd name="connsiteX394" fmla="*/ 2314430 w 7467600"/>
              <a:gd name="connsiteY394" fmla="*/ 6801144 h 6858000"/>
              <a:gd name="connsiteX395" fmla="*/ 2352406 w 7467600"/>
              <a:gd name="connsiteY395" fmla="*/ 6858000 h 6858000"/>
              <a:gd name="connsiteX396" fmla="*/ 2314492 w 7467600"/>
              <a:gd name="connsiteY396" fmla="*/ 6858000 h 6858000"/>
              <a:gd name="connsiteX397" fmla="*/ 2288095 w 7467600"/>
              <a:gd name="connsiteY397" fmla="*/ 6818030 h 6858000"/>
              <a:gd name="connsiteX398" fmla="*/ 2272768 w 7467600"/>
              <a:gd name="connsiteY398" fmla="*/ 6795822 h 6858000"/>
              <a:gd name="connsiteX399" fmla="*/ 2182715 w 7467600"/>
              <a:gd name="connsiteY399" fmla="*/ 6675071 h 6858000"/>
              <a:gd name="connsiteX400" fmla="*/ 2032061 w 7467600"/>
              <a:gd name="connsiteY400" fmla="*/ 6541380 h 6858000"/>
              <a:gd name="connsiteX401" fmla="*/ 2257220 w 7467600"/>
              <a:gd name="connsiteY401" fmla="*/ 6826257 h 6858000"/>
              <a:gd name="connsiteX402" fmla="*/ 2281324 w 7467600"/>
              <a:gd name="connsiteY402" fmla="*/ 6858000 h 6858000"/>
              <a:gd name="connsiteX403" fmla="*/ 2242860 w 7467600"/>
              <a:gd name="connsiteY403" fmla="*/ 6858000 h 6858000"/>
              <a:gd name="connsiteX404" fmla="*/ 2232818 w 7467600"/>
              <a:gd name="connsiteY404" fmla="*/ 6844926 h 6858000"/>
              <a:gd name="connsiteX405" fmla="*/ 1990172 w 7467600"/>
              <a:gd name="connsiteY405" fmla="*/ 6542121 h 6858000"/>
              <a:gd name="connsiteX406" fmla="*/ 2124090 w 7467600"/>
              <a:gd name="connsiteY406" fmla="*/ 6761017 h 6858000"/>
              <a:gd name="connsiteX407" fmla="*/ 2200380 w 7467600"/>
              <a:gd name="connsiteY407" fmla="*/ 6858000 h 6858000"/>
              <a:gd name="connsiteX408" fmla="*/ 2147507 w 7467600"/>
              <a:gd name="connsiteY408" fmla="*/ 6858000 h 6858000"/>
              <a:gd name="connsiteX409" fmla="*/ 2070668 w 7467600"/>
              <a:gd name="connsiteY409" fmla="*/ 6761520 h 6858000"/>
              <a:gd name="connsiteX410" fmla="*/ 1975142 w 7467600"/>
              <a:gd name="connsiteY410" fmla="*/ 6585570 h 6858000"/>
              <a:gd name="connsiteX411" fmla="*/ 2050035 w 7467600"/>
              <a:gd name="connsiteY411" fmla="*/ 6813345 h 6858000"/>
              <a:gd name="connsiteX412" fmla="*/ 2063025 w 7467600"/>
              <a:gd name="connsiteY412" fmla="*/ 6858000 h 6858000"/>
              <a:gd name="connsiteX413" fmla="*/ 2021675 w 7467600"/>
              <a:gd name="connsiteY413" fmla="*/ 6858000 h 6858000"/>
              <a:gd name="connsiteX414" fmla="*/ 2019308 w 7467600"/>
              <a:gd name="connsiteY414" fmla="*/ 6847118 h 6858000"/>
              <a:gd name="connsiteX415" fmla="*/ 1938835 w 7467600"/>
              <a:gd name="connsiteY415" fmla="*/ 6551160 h 6858000"/>
              <a:gd name="connsiteX416" fmla="*/ 1953230 w 7467600"/>
              <a:gd name="connsiteY416" fmla="*/ 6759699 h 6858000"/>
              <a:gd name="connsiteX417" fmla="*/ 1956763 w 7467600"/>
              <a:gd name="connsiteY417" fmla="*/ 6778191 h 6858000"/>
              <a:gd name="connsiteX418" fmla="*/ 1967925 w 7467600"/>
              <a:gd name="connsiteY418" fmla="*/ 6858000 h 6858000"/>
              <a:gd name="connsiteX419" fmla="*/ 1936622 w 7467600"/>
              <a:gd name="connsiteY419" fmla="*/ 6858000 h 6858000"/>
              <a:gd name="connsiteX420" fmla="*/ 1926261 w 7467600"/>
              <a:gd name="connsiteY420" fmla="*/ 6784064 h 6858000"/>
              <a:gd name="connsiteX421" fmla="*/ 1922724 w 7467600"/>
              <a:gd name="connsiteY421" fmla="*/ 6765577 h 6858000"/>
              <a:gd name="connsiteX422" fmla="*/ 1904650 w 7467600"/>
              <a:gd name="connsiteY422" fmla="*/ 6639616 h 6858000"/>
              <a:gd name="connsiteX423" fmla="*/ 1885273 w 7467600"/>
              <a:gd name="connsiteY423" fmla="*/ 6858000 h 6858000"/>
              <a:gd name="connsiteX424" fmla="*/ 1854363 w 7467600"/>
              <a:gd name="connsiteY424" fmla="*/ 6858000 h 6858000"/>
              <a:gd name="connsiteX425" fmla="*/ 1880391 w 7467600"/>
              <a:gd name="connsiteY425" fmla="*/ 6603796 h 6858000"/>
              <a:gd name="connsiteX426" fmla="*/ 1818273 w 7467600"/>
              <a:gd name="connsiteY426" fmla="*/ 6715729 h 6858000"/>
              <a:gd name="connsiteX427" fmla="*/ 1794691 w 7467600"/>
              <a:gd name="connsiteY427" fmla="*/ 6843239 h 6858000"/>
              <a:gd name="connsiteX428" fmla="*/ 1794914 w 7467600"/>
              <a:gd name="connsiteY428" fmla="*/ 6858000 h 6858000"/>
              <a:gd name="connsiteX429" fmla="*/ 1746128 w 7467600"/>
              <a:gd name="connsiteY429" fmla="*/ 6858000 h 6858000"/>
              <a:gd name="connsiteX430" fmla="*/ 1753934 w 7467600"/>
              <a:gd name="connsiteY430" fmla="*/ 6724796 h 6858000"/>
              <a:gd name="connsiteX431" fmla="*/ 1792053 w 7467600"/>
              <a:gd name="connsiteY431" fmla="*/ 6572396 h 6858000"/>
              <a:gd name="connsiteX432" fmla="*/ 1862248 w 7467600"/>
              <a:gd name="connsiteY432" fmla="*/ 6266397 h 6858000"/>
              <a:gd name="connsiteX433" fmla="*/ 1862250 w 7467600"/>
              <a:gd name="connsiteY433" fmla="*/ 6033531 h 6858000"/>
              <a:gd name="connsiteX434" fmla="*/ 1211999 w 7467600"/>
              <a:gd name="connsiteY434" fmla="*/ 6683610 h 6858000"/>
              <a:gd name="connsiteX435" fmla="*/ 1213266 w 7467600"/>
              <a:gd name="connsiteY435" fmla="*/ 6691947 h 6858000"/>
              <a:gd name="connsiteX436" fmla="*/ 1203370 w 7467600"/>
              <a:gd name="connsiteY436" fmla="*/ 6850676 h 6858000"/>
              <a:gd name="connsiteX437" fmla="*/ 1203671 w 7467600"/>
              <a:gd name="connsiteY437" fmla="*/ 6858000 h 6858000"/>
              <a:gd name="connsiteX438" fmla="*/ 1143180 w 7467600"/>
              <a:gd name="connsiteY438" fmla="*/ 6858000 h 6858000"/>
              <a:gd name="connsiteX439" fmla="*/ 1142176 w 7467600"/>
              <a:gd name="connsiteY439" fmla="*/ 6766045 h 6858000"/>
              <a:gd name="connsiteX440" fmla="*/ 1067484 w 7467600"/>
              <a:gd name="connsiteY440" fmla="*/ 6858000 h 6858000"/>
              <a:gd name="connsiteX441" fmla="*/ 953928 w 7467600"/>
              <a:gd name="connsiteY441" fmla="*/ 6858000 h 6858000"/>
              <a:gd name="connsiteX442" fmla="*/ 959715 w 7467600"/>
              <a:gd name="connsiteY442" fmla="*/ 6850185 h 6858000"/>
              <a:gd name="connsiteX443" fmla="*/ 1483788 w 7467600"/>
              <a:gd name="connsiteY443" fmla="*/ 6259174 h 6858000"/>
              <a:gd name="connsiteX444" fmla="*/ 1100671 w 7467600"/>
              <a:gd name="connsiteY444" fmla="*/ 6252137 h 6858000"/>
              <a:gd name="connsiteX445" fmla="*/ 1090144 w 7467600"/>
              <a:gd name="connsiteY445" fmla="*/ 6256748 h 6858000"/>
              <a:gd name="connsiteX446" fmla="*/ 1095872 w 7467600"/>
              <a:gd name="connsiteY446" fmla="*/ 6271892 h 6858000"/>
              <a:gd name="connsiteX447" fmla="*/ 262785 w 7467600"/>
              <a:gd name="connsiteY447" fmla="*/ 6845450 h 6858000"/>
              <a:gd name="connsiteX448" fmla="*/ 209968 w 7467600"/>
              <a:gd name="connsiteY448" fmla="*/ 6770713 h 6858000"/>
              <a:gd name="connsiteX449" fmla="*/ 873460 w 7467600"/>
              <a:gd name="connsiteY449" fmla="*/ 6253768 h 6858000"/>
              <a:gd name="connsiteX450" fmla="*/ 192686 w 7467600"/>
              <a:gd name="connsiteY450" fmla="*/ 5849257 h 6858000"/>
              <a:gd name="connsiteX451" fmla="*/ 4696 w 7467600"/>
              <a:gd name="connsiteY451" fmla="*/ 5697668 h 6858000"/>
              <a:gd name="connsiteX452" fmla="*/ 0 w 7467600"/>
              <a:gd name="connsiteY452" fmla="*/ 5689984 h 6858000"/>
              <a:gd name="connsiteX453" fmla="*/ 0 w 7467600"/>
              <a:gd name="connsiteY453" fmla="*/ 5513472 h 6858000"/>
              <a:gd name="connsiteX454" fmla="*/ 174101 w 7467600"/>
              <a:gd name="connsiteY454" fmla="*/ 5620277 h 6858000"/>
              <a:gd name="connsiteX455" fmla="*/ 891800 w 7467600"/>
              <a:gd name="connsiteY455" fmla="*/ 6036935 h 6858000"/>
              <a:gd name="connsiteX456" fmla="*/ 1072219 w 7467600"/>
              <a:gd name="connsiteY456" fmla="*/ 6169443 h 6858000"/>
              <a:gd name="connsiteX457" fmla="*/ 1074117 w 7467600"/>
              <a:gd name="connsiteY457" fmla="*/ 6170301 h 6858000"/>
              <a:gd name="connsiteX458" fmla="*/ 1083114 w 7467600"/>
              <a:gd name="connsiteY458" fmla="*/ 6174131 h 6858000"/>
              <a:gd name="connsiteX459" fmla="*/ 1543010 w 7467600"/>
              <a:gd name="connsiteY459" fmla="*/ 6191140 h 6858000"/>
              <a:gd name="connsiteX460" fmla="*/ 1551080 w 7467600"/>
              <a:gd name="connsiteY460" fmla="*/ 6195006 h 6858000"/>
              <a:gd name="connsiteX461" fmla="*/ 2345443 w 7467600"/>
              <a:gd name="connsiteY461" fmla="*/ 5549882 h 6858000"/>
              <a:gd name="connsiteX462" fmla="*/ 1721499 w 7467600"/>
              <a:gd name="connsiteY462" fmla="*/ 5599969 h 6858000"/>
              <a:gd name="connsiteX463" fmla="*/ 767716 w 7467600"/>
              <a:gd name="connsiteY463" fmla="*/ 5472768 h 6858000"/>
              <a:gd name="connsiteX464" fmla="*/ 722147 w 7467600"/>
              <a:gd name="connsiteY464" fmla="*/ 5393091 h 6858000"/>
              <a:gd name="connsiteX465" fmla="*/ 1485552 w 7467600"/>
              <a:gd name="connsiteY465" fmla="*/ 5313202 h 6858000"/>
              <a:gd name="connsiteX466" fmla="*/ 2143004 w 7467600"/>
              <a:gd name="connsiteY466" fmla="*/ 5402420 h 6858000"/>
              <a:gd name="connsiteX467" fmla="*/ 1933391 w 7467600"/>
              <a:gd name="connsiteY467" fmla="*/ 5156971 h 6858000"/>
              <a:gd name="connsiteX468" fmla="*/ 1827118 w 7467600"/>
              <a:gd name="connsiteY468" fmla="*/ 4968410 h 6858000"/>
              <a:gd name="connsiteX469" fmla="*/ 1837349 w 7467600"/>
              <a:gd name="connsiteY469" fmla="*/ 4956357 h 6858000"/>
              <a:gd name="connsiteX470" fmla="*/ 2162835 w 7467600"/>
              <a:gd name="connsiteY470" fmla="*/ 5187853 h 6858000"/>
              <a:gd name="connsiteX471" fmla="*/ 2257167 w 7467600"/>
              <a:gd name="connsiteY471" fmla="*/ 5462123 h 6858000"/>
              <a:gd name="connsiteX472" fmla="*/ 2261598 w 7467600"/>
              <a:gd name="connsiteY472" fmla="*/ 5467998 h 6858000"/>
              <a:gd name="connsiteX473" fmla="*/ 2437177 w 7467600"/>
              <a:gd name="connsiteY473" fmla="*/ 5479608 h 6858000"/>
              <a:gd name="connsiteX474" fmla="*/ 2445247 w 7467600"/>
              <a:gd name="connsiteY474" fmla="*/ 5483476 h 6858000"/>
              <a:gd name="connsiteX475" fmla="*/ 2743626 w 7467600"/>
              <a:gd name="connsiteY475" fmla="*/ 5304819 h 6858000"/>
              <a:gd name="connsiteX476" fmla="*/ 3048102 w 7467600"/>
              <a:gd name="connsiteY476" fmla="*/ 5150595 h 6858000"/>
              <a:gd name="connsiteX477" fmla="*/ 1799414 w 7467600"/>
              <a:gd name="connsiteY477" fmla="*/ 4694732 h 6858000"/>
              <a:gd name="connsiteX478" fmla="*/ 1771735 w 7467600"/>
              <a:gd name="connsiteY478" fmla="*/ 4619929 h 6858000"/>
              <a:gd name="connsiteX479" fmla="*/ 3104273 w 7467600"/>
              <a:gd name="connsiteY479" fmla="*/ 5076159 h 6858000"/>
              <a:gd name="connsiteX480" fmla="*/ 3113245 w 7467600"/>
              <a:gd name="connsiteY480" fmla="*/ 5090705 h 6858000"/>
              <a:gd name="connsiteX481" fmla="*/ 3126294 w 7467600"/>
              <a:gd name="connsiteY481" fmla="*/ 5114400 h 6858000"/>
              <a:gd name="connsiteX482" fmla="*/ 3937433 w 7467600"/>
              <a:gd name="connsiteY482" fmla="*/ 4830473 h 6858000"/>
              <a:gd name="connsiteX483" fmla="*/ 3590475 w 7467600"/>
              <a:gd name="connsiteY483" fmla="*/ 4597974 h 6858000"/>
              <a:gd name="connsiteX484" fmla="*/ 3100264 w 7467600"/>
              <a:gd name="connsiteY484" fmla="*/ 4579845 h 6858000"/>
              <a:gd name="connsiteX485" fmla="*/ 2183576 w 7467600"/>
              <a:gd name="connsiteY485" fmla="*/ 4227150 h 6858000"/>
              <a:gd name="connsiteX486" fmla="*/ 2151029 w 7467600"/>
              <a:gd name="connsiteY486" fmla="*/ 4146947 h 6858000"/>
              <a:gd name="connsiteX487" fmla="*/ 3563434 w 7467600"/>
              <a:gd name="connsiteY487" fmla="*/ 4469115 h 6858000"/>
              <a:gd name="connsiteX488" fmla="*/ 3177952 w 7467600"/>
              <a:gd name="connsiteY488" fmla="*/ 3657386 h 6858000"/>
              <a:gd name="connsiteX489" fmla="*/ 3189263 w 7467600"/>
              <a:gd name="connsiteY489" fmla="*/ 3625726 h 6858000"/>
              <a:gd name="connsiteX490" fmla="*/ 3560912 w 7467600"/>
              <a:gd name="connsiteY490" fmla="*/ 4079863 h 6858000"/>
              <a:gd name="connsiteX491" fmla="*/ 3626636 w 7467600"/>
              <a:gd name="connsiteY491" fmla="*/ 4512230 h 6858000"/>
              <a:gd name="connsiteX492" fmla="*/ 3653088 w 7467600"/>
              <a:gd name="connsiteY492" fmla="*/ 4521417 h 6858000"/>
              <a:gd name="connsiteX493" fmla="*/ 3988128 w 7467600"/>
              <a:gd name="connsiteY493" fmla="*/ 4817267 h 6858000"/>
              <a:gd name="connsiteX494" fmla="*/ 4830582 w 7467600"/>
              <a:gd name="connsiteY494" fmla="*/ 4676000 h 6858000"/>
              <a:gd name="connsiteX495" fmla="*/ 4830100 w 7467600"/>
              <a:gd name="connsiteY495" fmla="*/ 4675554 h 6858000"/>
              <a:gd name="connsiteX496" fmla="*/ 4036318 w 7467600"/>
              <a:gd name="connsiteY496" fmla="*/ 4147013 h 6858000"/>
              <a:gd name="connsiteX497" fmla="*/ 3432098 w 7467600"/>
              <a:gd name="connsiteY497" fmla="*/ 3537312 h 6858000"/>
              <a:gd name="connsiteX498" fmla="*/ 3446761 w 7467600"/>
              <a:gd name="connsiteY498" fmla="*/ 3461278 h 6858000"/>
              <a:gd name="connsiteX499" fmla="*/ 4419733 w 7467600"/>
              <a:gd name="connsiteY499" fmla="*/ 3963555 h 6858000"/>
              <a:gd name="connsiteX500" fmla="*/ 4781371 w 7467600"/>
              <a:gd name="connsiteY500" fmla="*/ 4458604 h 6858000"/>
              <a:gd name="connsiteX501" fmla="*/ 4780440 w 7467600"/>
              <a:gd name="connsiteY501" fmla="*/ 4470290 h 6858000"/>
              <a:gd name="connsiteX502" fmla="*/ 4898954 w 7467600"/>
              <a:gd name="connsiteY502" fmla="*/ 4662092 h 6858000"/>
              <a:gd name="connsiteX503" fmla="*/ 4900699 w 7467600"/>
              <a:gd name="connsiteY503" fmla="*/ 4670867 h 6858000"/>
              <a:gd name="connsiteX504" fmla="*/ 5714511 w 7467600"/>
              <a:gd name="connsiteY504" fmla="*/ 4663483 h 6858000"/>
              <a:gd name="connsiteX505" fmla="*/ 5464793 w 7467600"/>
              <a:gd name="connsiteY505" fmla="*/ 4393556 h 6858000"/>
              <a:gd name="connsiteX506" fmla="*/ 5461897 w 7467600"/>
              <a:gd name="connsiteY506" fmla="*/ 4390879 h 6858000"/>
              <a:gd name="connsiteX507" fmla="*/ 4294126 w 7467600"/>
              <a:gd name="connsiteY507" fmla="*/ 3303048 h 6858000"/>
              <a:gd name="connsiteX508" fmla="*/ 4305321 w 7467600"/>
              <a:gd name="connsiteY508" fmla="*/ 3256953 h 6858000"/>
              <a:gd name="connsiteX509" fmla="*/ 4949299 w 7467600"/>
              <a:gd name="connsiteY509" fmla="*/ 3766336 h 6858000"/>
              <a:gd name="connsiteX510" fmla="*/ 5291452 w 7467600"/>
              <a:gd name="connsiteY510" fmla="*/ 4076801 h 6858000"/>
              <a:gd name="connsiteX511" fmla="*/ 5434998 w 7467600"/>
              <a:gd name="connsiteY511" fmla="*/ 4254100 h 6858000"/>
              <a:gd name="connsiteX512" fmla="*/ 5351015 w 7467600"/>
              <a:gd name="connsiteY512" fmla="*/ 3760989 h 6858000"/>
              <a:gd name="connsiteX513" fmla="*/ 5413780 w 7467600"/>
              <a:gd name="connsiteY513" fmla="*/ 2966265 h 6858000"/>
              <a:gd name="connsiteX514" fmla="*/ 5425627 w 7467600"/>
              <a:gd name="connsiteY514" fmla="*/ 2954192 h 6858000"/>
              <a:gd name="connsiteX515" fmla="*/ 6604735 w 7467600"/>
              <a:gd name="connsiteY515" fmla="*/ 2041381 h 6858000"/>
              <a:gd name="connsiteX516" fmla="*/ 7204487 w 7467600"/>
              <a:gd name="connsiteY516" fmla="*/ 2742112 h 6858000"/>
              <a:gd name="connsiteX517" fmla="*/ 7131592 w 7467600"/>
              <a:gd name="connsiteY517" fmla="*/ 2672096 h 6858000"/>
              <a:gd name="connsiteX518" fmla="*/ 6996344 w 7467600"/>
              <a:gd name="connsiteY518" fmla="*/ 2518310 h 6858000"/>
              <a:gd name="connsiteX519" fmla="*/ 6735495 w 7467600"/>
              <a:gd name="connsiteY519" fmla="*/ 2196890 h 6858000"/>
              <a:gd name="connsiteX520" fmla="*/ 6721901 w 7467600"/>
              <a:gd name="connsiteY520" fmla="*/ 2179274 h 6858000"/>
              <a:gd name="connsiteX521" fmla="*/ 6604735 w 7467600"/>
              <a:gd name="connsiteY521" fmla="*/ 2041381 h 6858000"/>
              <a:gd name="connsiteX522" fmla="*/ 6591670 w 7467600"/>
              <a:gd name="connsiteY522" fmla="*/ 1988277 h 6858000"/>
              <a:gd name="connsiteX523" fmla="*/ 6747349 w 7467600"/>
              <a:gd name="connsiteY523" fmla="*/ 2160069 h 6858000"/>
              <a:gd name="connsiteX524" fmla="*/ 6760943 w 7467600"/>
              <a:gd name="connsiteY524" fmla="*/ 2177686 h 6858000"/>
              <a:gd name="connsiteX525" fmla="*/ 7021065 w 7467600"/>
              <a:gd name="connsiteY525" fmla="*/ 2498102 h 6858000"/>
              <a:gd name="connsiteX526" fmla="*/ 7155223 w 7467600"/>
              <a:gd name="connsiteY526" fmla="*/ 2650386 h 6858000"/>
              <a:gd name="connsiteX527" fmla="*/ 7203167 w 7467600"/>
              <a:gd name="connsiteY527" fmla="*/ 2697288 h 6858000"/>
              <a:gd name="connsiteX528" fmla="*/ 6937703 w 7467600"/>
              <a:gd name="connsiteY528" fmla="*/ 2321981 h 6858000"/>
              <a:gd name="connsiteX529" fmla="*/ 6591670 w 7467600"/>
              <a:gd name="connsiteY529" fmla="*/ 1988277 h 6858000"/>
              <a:gd name="connsiteX530" fmla="*/ 5798671 w 7467600"/>
              <a:gd name="connsiteY530" fmla="*/ 1981601 h 6858000"/>
              <a:gd name="connsiteX531" fmla="*/ 5754709 w 7467600"/>
              <a:gd name="connsiteY531" fmla="*/ 2071454 h 6858000"/>
              <a:gd name="connsiteX532" fmla="*/ 5763044 w 7467600"/>
              <a:gd name="connsiteY532" fmla="*/ 2842206 h 6858000"/>
              <a:gd name="connsiteX533" fmla="*/ 5764974 w 7467600"/>
              <a:gd name="connsiteY533" fmla="*/ 2799609 h 6858000"/>
              <a:gd name="connsiteX534" fmla="*/ 5767665 w 7467600"/>
              <a:gd name="connsiteY534" fmla="*/ 2666409 h 6858000"/>
              <a:gd name="connsiteX535" fmla="*/ 5763055 w 7467600"/>
              <a:gd name="connsiteY535" fmla="*/ 2579705 h 6858000"/>
              <a:gd name="connsiteX536" fmla="*/ 5758079 w 7467600"/>
              <a:gd name="connsiteY536" fmla="*/ 2492508 h 6858000"/>
              <a:gd name="connsiteX537" fmla="*/ 5779325 w 7467600"/>
              <a:gd name="connsiteY537" fmla="*/ 2197069 h 6858000"/>
              <a:gd name="connsiteX538" fmla="*/ 5798671 w 7467600"/>
              <a:gd name="connsiteY538" fmla="*/ 1981601 h 6858000"/>
              <a:gd name="connsiteX539" fmla="*/ 5829202 w 7467600"/>
              <a:gd name="connsiteY539" fmla="*/ 1971679 h 6858000"/>
              <a:gd name="connsiteX540" fmla="*/ 5809558 w 7467600"/>
              <a:gd name="connsiteY540" fmla="*/ 2198043 h 6858000"/>
              <a:gd name="connsiteX541" fmla="*/ 5788653 w 7467600"/>
              <a:gd name="connsiteY541" fmla="*/ 2489430 h 6858000"/>
              <a:gd name="connsiteX542" fmla="*/ 5793439 w 7467600"/>
              <a:gd name="connsiteY542" fmla="*/ 2575235 h 6858000"/>
              <a:gd name="connsiteX543" fmla="*/ 5796837 w 7467600"/>
              <a:gd name="connsiteY543" fmla="*/ 2637633 h 6858000"/>
              <a:gd name="connsiteX544" fmla="*/ 5818614 w 7467600"/>
              <a:gd name="connsiteY544" fmla="*/ 2473055 h 6858000"/>
              <a:gd name="connsiteX545" fmla="*/ 5829202 w 7467600"/>
              <a:gd name="connsiteY545" fmla="*/ 1971679 h 6858000"/>
              <a:gd name="connsiteX546" fmla="*/ 5911389 w 7467600"/>
              <a:gd name="connsiteY546" fmla="*/ 1898371 h 6858000"/>
              <a:gd name="connsiteX547" fmla="*/ 6237627 w 7467600"/>
              <a:gd name="connsiteY547" fmla="*/ 2231921 h 6858000"/>
              <a:gd name="connsiteX548" fmla="*/ 5911389 w 7467600"/>
              <a:gd name="connsiteY548" fmla="*/ 1898371 h 6858000"/>
              <a:gd name="connsiteX549" fmla="*/ 6944437 w 7467600"/>
              <a:gd name="connsiteY549" fmla="*/ 1575402 h 6858000"/>
              <a:gd name="connsiteX550" fmla="*/ 6304730 w 7467600"/>
              <a:gd name="connsiteY550" fmla="*/ 1766654 h 6858000"/>
              <a:gd name="connsiteX551" fmla="*/ 6944437 w 7467600"/>
              <a:gd name="connsiteY551" fmla="*/ 1575402 h 6858000"/>
              <a:gd name="connsiteX552" fmla="*/ 7019523 w 7467600"/>
              <a:gd name="connsiteY552" fmla="*/ 1519450 h 6858000"/>
              <a:gd name="connsiteX553" fmla="*/ 6298091 w 7467600"/>
              <a:gd name="connsiteY553" fmla="*/ 1737122 h 6858000"/>
              <a:gd name="connsiteX554" fmla="*/ 7019523 w 7467600"/>
              <a:gd name="connsiteY554" fmla="*/ 1519450 h 6858000"/>
              <a:gd name="connsiteX555" fmla="*/ 2399523 w 7467600"/>
              <a:gd name="connsiteY555" fmla="*/ 1428234 h 6858000"/>
              <a:gd name="connsiteX556" fmla="*/ 2224982 w 7467600"/>
              <a:gd name="connsiteY556" fmla="*/ 1826201 h 6858000"/>
              <a:gd name="connsiteX557" fmla="*/ 2096099 w 7467600"/>
              <a:gd name="connsiteY557" fmla="*/ 2345900 h 6858000"/>
              <a:gd name="connsiteX558" fmla="*/ 2283317 w 7467600"/>
              <a:gd name="connsiteY558" fmla="*/ 1796925 h 6858000"/>
              <a:gd name="connsiteX559" fmla="*/ 2399523 w 7467600"/>
              <a:gd name="connsiteY559" fmla="*/ 1428234 h 6858000"/>
              <a:gd name="connsiteX560" fmla="*/ 2448558 w 7467600"/>
              <a:gd name="connsiteY560" fmla="*/ 1373435 h 6858000"/>
              <a:gd name="connsiteX561" fmla="*/ 2312521 w 7467600"/>
              <a:gd name="connsiteY561" fmla="*/ 1806140 h 6858000"/>
              <a:gd name="connsiteX562" fmla="*/ 2127533 w 7467600"/>
              <a:gd name="connsiteY562" fmla="*/ 2348380 h 6858000"/>
              <a:gd name="connsiteX563" fmla="*/ 2358080 w 7467600"/>
              <a:gd name="connsiteY563" fmla="*/ 1866134 h 6858000"/>
              <a:gd name="connsiteX564" fmla="*/ 2407436 w 7467600"/>
              <a:gd name="connsiteY564" fmla="*/ 1651070 h 6858000"/>
              <a:gd name="connsiteX565" fmla="*/ 2448558 w 7467600"/>
              <a:gd name="connsiteY565" fmla="*/ 1373435 h 6858000"/>
              <a:gd name="connsiteX566" fmla="*/ 278707 w 7467600"/>
              <a:gd name="connsiteY566" fmla="*/ 1352270 h 6858000"/>
              <a:gd name="connsiteX567" fmla="*/ 321570 w 7467600"/>
              <a:gd name="connsiteY567" fmla="*/ 1861610 h 6858000"/>
              <a:gd name="connsiteX568" fmla="*/ 294281 w 7467600"/>
              <a:gd name="connsiteY568" fmla="*/ 1440658 h 6858000"/>
              <a:gd name="connsiteX569" fmla="*/ 278707 w 7467600"/>
              <a:gd name="connsiteY569" fmla="*/ 1352270 h 6858000"/>
              <a:gd name="connsiteX570" fmla="*/ 1423821 w 7467600"/>
              <a:gd name="connsiteY570" fmla="*/ 1351958 h 6858000"/>
              <a:gd name="connsiteX571" fmla="*/ 1638521 w 7467600"/>
              <a:gd name="connsiteY571" fmla="*/ 1908470 h 6858000"/>
              <a:gd name="connsiteX572" fmla="*/ 1754199 w 7467600"/>
              <a:gd name="connsiteY572" fmla="*/ 2149284 h 6858000"/>
              <a:gd name="connsiteX573" fmla="*/ 1908359 w 7467600"/>
              <a:gd name="connsiteY573" fmla="*/ 2364988 h 6858000"/>
              <a:gd name="connsiteX574" fmla="*/ 1647661 w 7467600"/>
              <a:gd name="connsiteY574" fmla="*/ 1825945 h 6858000"/>
              <a:gd name="connsiteX575" fmla="*/ 1423821 w 7467600"/>
              <a:gd name="connsiteY575" fmla="*/ 1351958 h 6858000"/>
              <a:gd name="connsiteX576" fmla="*/ 1431890 w 7467600"/>
              <a:gd name="connsiteY576" fmla="*/ 1306475 h 6858000"/>
              <a:gd name="connsiteX577" fmla="*/ 1507597 w 7467600"/>
              <a:gd name="connsiteY577" fmla="*/ 1446132 h 6858000"/>
              <a:gd name="connsiteX578" fmla="*/ 1674586 w 7467600"/>
              <a:gd name="connsiteY578" fmla="*/ 1813832 h 6858000"/>
              <a:gd name="connsiteX579" fmla="*/ 1815950 w 7467600"/>
              <a:gd name="connsiteY579" fmla="*/ 2128564 h 6858000"/>
              <a:gd name="connsiteX580" fmla="*/ 1984242 w 7467600"/>
              <a:gd name="connsiteY580" fmla="*/ 2430829 h 6858000"/>
              <a:gd name="connsiteX581" fmla="*/ 2014023 w 7467600"/>
              <a:gd name="connsiteY581" fmla="*/ 2450995 h 6858000"/>
              <a:gd name="connsiteX582" fmla="*/ 1747337 w 7467600"/>
              <a:gd name="connsiteY582" fmla="*/ 1855264 h 6858000"/>
              <a:gd name="connsiteX583" fmla="*/ 1533749 w 7467600"/>
              <a:gd name="connsiteY583" fmla="*/ 1478656 h 6858000"/>
              <a:gd name="connsiteX584" fmla="*/ 1431890 w 7467600"/>
              <a:gd name="connsiteY584" fmla="*/ 1306475 h 6858000"/>
              <a:gd name="connsiteX585" fmla="*/ 5052692 w 7467600"/>
              <a:gd name="connsiteY585" fmla="*/ 1292994 h 6858000"/>
              <a:gd name="connsiteX586" fmla="*/ 5200661 w 7467600"/>
              <a:gd name="connsiteY586" fmla="*/ 1635186 h 6858000"/>
              <a:gd name="connsiteX587" fmla="*/ 5297138 w 7467600"/>
              <a:gd name="connsiteY587" fmla="*/ 1906351 h 6858000"/>
              <a:gd name="connsiteX588" fmla="*/ 5052692 w 7467600"/>
              <a:gd name="connsiteY588" fmla="*/ 1292994 h 6858000"/>
              <a:gd name="connsiteX589" fmla="*/ 5009948 w 7467600"/>
              <a:gd name="connsiteY589" fmla="*/ 1273619 h 6858000"/>
              <a:gd name="connsiteX590" fmla="*/ 5121777 w 7467600"/>
              <a:gd name="connsiteY590" fmla="*/ 1654213 h 6858000"/>
              <a:gd name="connsiteX591" fmla="*/ 5293545 w 7467600"/>
              <a:gd name="connsiteY591" fmla="*/ 2072247 h 6858000"/>
              <a:gd name="connsiteX592" fmla="*/ 5294042 w 7467600"/>
              <a:gd name="connsiteY592" fmla="*/ 2065019 h 6858000"/>
              <a:gd name="connsiteX593" fmla="*/ 5171936 w 7467600"/>
              <a:gd name="connsiteY593" fmla="*/ 1647613 h 6858000"/>
              <a:gd name="connsiteX594" fmla="*/ 5009948 w 7467600"/>
              <a:gd name="connsiteY594" fmla="*/ 1273619 h 6858000"/>
              <a:gd name="connsiteX595" fmla="*/ 655236 w 7467600"/>
              <a:gd name="connsiteY595" fmla="*/ 1268632 h 6858000"/>
              <a:gd name="connsiteX596" fmla="*/ 839521 w 7467600"/>
              <a:gd name="connsiteY596" fmla="*/ 1685315 h 6858000"/>
              <a:gd name="connsiteX597" fmla="*/ 1109416 w 7467600"/>
              <a:gd name="connsiteY597" fmla="*/ 2061663 h 6858000"/>
              <a:gd name="connsiteX598" fmla="*/ 1298300 w 7467600"/>
              <a:gd name="connsiteY598" fmla="*/ 2247742 h 6858000"/>
              <a:gd name="connsiteX599" fmla="*/ 1125871 w 7467600"/>
              <a:gd name="connsiteY599" fmla="*/ 1989513 h 6858000"/>
              <a:gd name="connsiteX600" fmla="*/ 981574 w 7467600"/>
              <a:gd name="connsiteY600" fmla="*/ 1783157 h 6858000"/>
              <a:gd name="connsiteX601" fmla="*/ 922198 w 7467600"/>
              <a:gd name="connsiteY601" fmla="*/ 1677437 h 6858000"/>
              <a:gd name="connsiteX602" fmla="*/ 869293 w 7467600"/>
              <a:gd name="connsiteY602" fmla="*/ 1583214 h 6858000"/>
              <a:gd name="connsiteX603" fmla="*/ 751431 w 7467600"/>
              <a:gd name="connsiteY603" fmla="*/ 1405731 h 6858000"/>
              <a:gd name="connsiteX604" fmla="*/ 655236 w 7467600"/>
              <a:gd name="connsiteY604" fmla="*/ 1268632 h 6858000"/>
              <a:gd name="connsiteX605" fmla="*/ 6516292 w 7467600"/>
              <a:gd name="connsiteY605" fmla="*/ 1263064 h 6858000"/>
              <a:gd name="connsiteX606" fmla="*/ 5736320 w 7467600"/>
              <a:gd name="connsiteY606" fmla="*/ 1501803 h 6858000"/>
              <a:gd name="connsiteX607" fmla="*/ 6516292 w 7467600"/>
              <a:gd name="connsiteY607" fmla="*/ 1263064 h 6858000"/>
              <a:gd name="connsiteX608" fmla="*/ 291466 w 7467600"/>
              <a:gd name="connsiteY608" fmla="*/ 1250369 h 6858000"/>
              <a:gd name="connsiteX609" fmla="*/ 323180 w 7467600"/>
              <a:gd name="connsiteY609" fmla="*/ 1435283 h 6858000"/>
              <a:gd name="connsiteX610" fmla="*/ 349381 w 7467600"/>
              <a:gd name="connsiteY610" fmla="*/ 1875041 h 6858000"/>
              <a:gd name="connsiteX611" fmla="*/ 374363 w 7467600"/>
              <a:gd name="connsiteY611" fmla="*/ 1506494 h 6858000"/>
              <a:gd name="connsiteX612" fmla="*/ 302168 w 7467600"/>
              <a:gd name="connsiteY612" fmla="*/ 1274495 h 6858000"/>
              <a:gd name="connsiteX613" fmla="*/ 291466 w 7467600"/>
              <a:gd name="connsiteY613" fmla="*/ 1250369 h 6858000"/>
              <a:gd name="connsiteX614" fmla="*/ 678222 w 7467600"/>
              <a:gd name="connsiteY614" fmla="*/ 1248670 h 6858000"/>
              <a:gd name="connsiteX615" fmla="*/ 775536 w 7467600"/>
              <a:gd name="connsiteY615" fmla="*/ 1388015 h 6858000"/>
              <a:gd name="connsiteX616" fmla="*/ 894529 w 7467600"/>
              <a:gd name="connsiteY616" fmla="*/ 1567739 h 6858000"/>
              <a:gd name="connsiteX617" fmla="*/ 948000 w 7467600"/>
              <a:gd name="connsiteY617" fmla="*/ 1663088 h 6858000"/>
              <a:gd name="connsiteX618" fmla="*/ 1006812 w 7467600"/>
              <a:gd name="connsiteY618" fmla="*/ 1767683 h 6858000"/>
              <a:gd name="connsiteX619" fmla="*/ 1149133 w 7467600"/>
              <a:gd name="connsiteY619" fmla="*/ 1971513 h 6858000"/>
              <a:gd name="connsiteX620" fmla="*/ 1333952 w 7467600"/>
              <a:gd name="connsiteY620" fmla="*/ 2251620 h 6858000"/>
              <a:gd name="connsiteX621" fmla="*/ 1337329 w 7467600"/>
              <a:gd name="connsiteY621" fmla="*/ 2258350 h 6858000"/>
              <a:gd name="connsiteX622" fmla="*/ 1014726 w 7467600"/>
              <a:gd name="connsiteY622" fmla="*/ 1615556 h 6858000"/>
              <a:gd name="connsiteX623" fmla="*/ 678222 w 7467600"/>
              <a:gd name="connsiteY623" fmla="*/ 1248670 h 6858000"/>
              <a:gd name="connsiteX624" fmla="*/ 6691602 w 7467600"/>
              <a:gd name="connsiteY624" fmla="*/ 1140573 h 6858000"/>
              <a:gd name="connsiteX625" fmla="*/ 6571100 w 7467600"/>
              <a:gd name="connsiteY625" fmla="*/ 1183662 h 6858000"/>
              <a:gd name="connsiteX626" fmla="*/ 6241687 w 7467600"/>
              <a:gd name="connsiteY626" fmla="*/ 1257600 h 6858000"/>
              <a:gd name="connsiteX627" fmla="*/ 5693009 w 7467600"/>
              <a:gd name="connsiteY627" fmla="*/ 1478256 h 6858000"/>
              <a:gd name="connsiteX628" fmla="*/ 6548420 w 7467600"/>
              <a:gd name="connsiteY628" fmla="*/ 1214599 h 6858000"/>
              <a:gd name="connsiteX629" fmla="*/ 6605473 w 7467600"/>
              <a:gd name="connsiteY629" fmla="*/ 1184686 h 6858000"/>
              <a:gd name="connsiteX630" fmla="*/ 6691602 w 7467600"/>
              <a:gd name="connsiteY630" fmla="*/ 1140573 h 6858000"/>
              <a:gd name="connsiteX631" fmla="*/ 4002475 w 7467600"/>
              <a:gd name="connsiteY631" fmla="*/ 1037802 h 6858000"/>
              <a:gd name="connsiteX632" fmla="*/ 4000324 w 7467600"/>
              <a:gd name="connsiteY632" fmla="*/ 1039362 h 6858000"/>
              <a:gd name="connsiteX633" fmla="*/ 4002862 w 7467600"/>
              <a:gd name="connsiteY633" fmla="*/ 1042866 h 6858000"/>
              <a:gd name="connsiteX634" fmla="*/ 4002475 w 7467600"/>
              <a:gd name="connsiteY634" fmla="*/ 1037802 h 6858000"/>
              <a:gd name="connsiteX635" fmla="*/ 506322 w 7467600"/>
              <a:gd name="connsiteY635" fmla="*/ 1020997 h 6858000"/>
              <a:gd name="connsiteX636" fmla="*/ 533068 w 7467600"/>
              <a:gd name="connsiteY636" fmla="*/ 1029409 h 6858000"/>
              <a:gd name="connsiteX637" fmla="*/ 1232525 w 7467600"/>
              <a:gd name="connsiteY637" fmla="*/ 1804675 h 6858000"/>
              <a:gd name="connsiteX638" fmla="*/ 1388858 w 7467600"/>
              <a:gd name="connsiteY638" fmla="*/ 2368011 h 6858000"/>
              <a:gd name="connsiteX639" fmla="*/ 1384098 w 7467600"/>
              <a:gd name="connsiteY639" fmla="*/ 2378125 h 6858000"/>
              <a:gd name="connsiteX640" fmla="*/ 1425393 w 7467600"/>
              <a:gd name="connsiteY640" fmla="*/ 2589124 h 6858000"/>
              <a:gd name="connsiteX641" fmla="*/ 1424001 w 7467600"/>
              <a:gd name="connsiteY641" fmla="*/ 2597541 h 6858000"/>
              <a:gd name="connsiteX642" fmla="*/ 2152729 w 7467600"/>
              <a:gd name="connsiteY642" fmla="*/ 2864487 h 6858000"/>
              <a:gd name="connsiteX643" fmla="*/ 2020609 w 7467600"/>
              <a:gd name="connsiteY643" fmla="*/ 2539671 h 6858000"/>
              <a:gd name="connsiteX644" fmla="*/ 2018920 w 7467600"/>
              <a:gd name="connsiteY644" fmla="*/ 2536309 h 6858000"/>
              <a:gd name="connsiteX645" fmla="*/ 1342441 w 7467600"/>
              <a:gd name="connsiteY645" fmla="*/ 1173017 h 6858000"/>
              <a:gd name="connsiteX646" fmla="*/ 1367925 w 7467600"/>
              <a:gd name="connsiteY646" fmla="*/ 1135648 h 6858000"/>
              <a:gd name="connsiteX647" fmla="*/ 1771401 w 7467600"/>
              <a:gd name="connsiteY647" fmla="*/ 1806673 h 6858000"/>
              <a:gd name="connsiteX648" fmla="*/ 1972385 w 7467600"/>
              <a:gd name="connsiteY648" fmla="*/ 2198735 h 6858000"/>
              <a:gd name="connsiteX649" fmla="*/ 2040892 w 7467600"/>
              <a:gd name="connsiteY649" fmla="*/ 2405205 h 6858000"/>
              <a:gd name="connsiteX650" fmla="*/ 2131689 w 7467600"/>
              <a:gd name="connsiteY650" fmla="*/ 1936926 h 6858000"/>
              <a:gd name="connsiteX651" fmla="*/ 2454820 w 7467600"/>
              <a:gd name="connsiteY651" fmla="*/ 1248808 h 6858000"/>
              <a:gd name="connsiteX652" fmla="*/ 2492512 w 7467600"/>
              <a:gd name="connsiteY652" fmla="*/ 1302920 h 6858000"/>
              <a:gd name="connsiteX653" fmla="*/ 2081216 w 7467600"/>
              <a:gd name="connsiteY653" fmla="*/ 2527513 h 6858000"/>
              <a:gd name="connsiteX654" fmla="*/ 2081211 w 7467600"/>
              <a:gd name="connsiteY654" fmla="*/ 2528916 h 6858000"/>
              <a:gd name="connsiteX655" fmla="*/ 2199067 w 7467600"/>
              <a:gd name="connsiteY655" fmla="*/ 2884061 h 6858000"/>
              <a:gd name="connsiteX656" fmla="*/ 3192586 w 7467600"/>
              <a:gd name="connsiteY656" fmla="*/ 3411496 h 6858000"/>
              <a:gd name="connsiteX657" fmla="*/ 3182620 w 7467600"/>
              <a:gd name="connsiteY657" fmla="*/ 3483279 h 6858000"/>
              <a:gd name="connsiteX658" fmla="*/ 2435119 w 7467600"/>
              <a:gd name="connsiteY658" fmla="*/ 3080173 h 6858000"/>
              <a:gd name="connsiteX659" fmla="*/ 2410152 w 7467600"/>
              <a:gd name="connsiteY659" fmla="*/ 3063751 h 6858000"/>
              <a:gd name="connsiteX660" fmla="*/ 2408099 w 7467600"/>
              <a:gd name="connsiteY660" fmla="*/ 3064403 h 6858000"/>
              <a:gd name="connsiteX661" fmla="*/ 2407218 w 7467600"/>
              <a:gd name="connsiteY661" fmla="*/ 3070324 h 6858000"/>
              <a:gd name="connsiteX662" fmla="*/ 2380138 w 7467600"/>
              <a:gd name="connsiteY662" fmla="*/ 3099341 h 6858000"/>
              <a:gd name="connsiteX663" fmla="*/ 1765923 w 7467600"/>
              <a:gd name="connsiteY663" fmla="*/ 3581043 h 6858000"/>
              <a:gd name="connsiteX664" fmla="*/ 1702258 w 7467600"/>
              <a:gd name="connsiteY664" fmla="*/ 3612286 h 6858000"/>
              <a:gd name="connsiteX665" fmla="*/ 1538370 w 7467600"/>
              <a:gd name="connsiteY665" fmla="*/ 3811804 h 6858000"/>
              <a:gd name="connsiteX666" fmla="*/ 542867 w 7467600"/>
              <a:gd name="connsiteY666" fmla="*/ 4944092 h 6858000"/>
              <a:gd name="connsiteX667" fmla="*/ 515800 w 7467600"/>
              <a:gd name="connsiteY667" fmla="*/ 4862180 h 6858000"/>
              <a:gd name="connsiteX668" fmla="*/ 909145 w 7467600"/>
              <a:gd name="connsiteY668" fmla="*/ 4199225 h 6858000"/>
              <a:gd name="connsiteX669" fmla="*/ 1214067 w 7467600"/>
              <a:gd name="connsiteY669" fmla="*/ 3908561 h 6858000"/>
              <a:gd name="connsiteX670" fmla="*/ 640967 w 7467600"/>
              <a:gd name="connsiteY670" fmla="*/ 4105601 h 6858000"/>
              <a:gd name="connsiteX671" fmla="*/ 112563 w 7467600"/>
              <a:gd name="connsiteY671" fmla="*/ 4396952 h 6858000"/>
              <a:gd name="connsiteX672" fmla="*/ 0 w 7467600"/>
              <a:gd name="connsiteY672" fmla="*/ 4466006 h 6858000"/>
              <a:gd name="connsiteX673" fmla="*/ 0 w 7467600"/>
              <a:gd name="connsiteY673" fmla="*/ 4233763 h 6858000"/>
              <a:gd name="connsiteX674" fmla="*/ 36881 w 7467600"/>
              <a:gd name="connsiteY674" fmla="*/ 4200118 h 6858000"/>
              <a:gd name="connsiteX675" fmla="*/ 910534 w 7467600"/>
              <a:gd name="connsiteY675" fmla="*/ 3629753 h 6858000"/>
              <a:gd name="connsiteX676" fmla="*/ 1578717 w 7467600"/>
              <a:gd name="connsiteY676" fmla="*/ 3575982 h 6858000"/>
              <a:gd name="connsiteX677" fmla="*/ 2338780 w 7467600"/>
              <a:gd name="connsiteY677" fmla="*/ 3033725 h 6858000"/>
              <a:gd name="connsiteX678" fmla="*/ 1807991 w 7467600"/>
              <a:gd name="connsiteY678" fmla="*/ 2807184 h 6858000"/>
              <a:gd name="connsiteX679" fmla="*/ 1416358 w 7467600"/>
              <a:gd name="connsiteY679" fmla="*/ 3112571 h 6858000"/>
              <a:gd name="connsiteX680" fmla="*/ 939066 w 7467600"/>
              <a:gd name="connsiteY680" fmla="*/ 3378798 h 6858000"/>
              <a:gd name="connsiteX681" fmla="*/ 115099 w 7467600"/>
              <a:gd name="connsiteY681" fmla="*/ 3607650 h 6858000"/>
              <a:gd name="connsiteX682" fmla="*/ 97284 w 7467600"/>
              <a:gd name="connsiteY682" fmla="*/ 3520393 h 6858000"/>
              <a:gd name="connsiteX683" fmla="*/ 922050 w 7467600"/>
              <a:gd name="connsiteY683" fmla="*/ 3074867 h 6858000"/>
              <a:gd name="connsiteX684" fmla="*/ 1405265 w 7467600"/>
              <a:gd name="connsiteY684" fmla="*/ 3016319 h 6858000"/>
              <a:gd name="connsiteX685" fmla="*/ 1407512 w 7467600"/>
              <a:gd name="connsiteY685" fmla="*/ 3018001 h 6858000"/>
              <a:gd name="connsiteX686" fmla="*/ 1726266 w 7467600"/>
              <a:gd name="connsiteY686" fmla="*/ 2777274 h 6858000"/>
              <a:gd name="connsiteX687" fmla="*/ 625390 w 7467600"/>
              <a:gd name="connsiteY687" fmla="*/ 2514541 h 6858000"/>
              <a:gd name="connsiteX688" fmla="*/ 619799 w 7467600"/>
              <a:gd name="connsiteY688" fmla="*/ 2527180 h 6858000"/>
              <a:gd name="connsiteX689" fmla="*/ 310030 w 7467600"/>
              <a:gd name="connsiteY689" fmla="*/ 2771818 h 6858000"/>
              <a:gd name="connsiteX690" fmla="*/ 173877 w 7467600"/>
              <a:gd name="connsiteY690" fmla="*/ 2937056 h 6858000"/>
              <a:gd name="connsiteX691" fmla="*/ 77889 w 7467600"/>
              <a:gd name="connsiteY691" fmla="*/ 3138440 h 6858000"/>
              <a:gd name="connsiteX692" fmla="*/ 0 w 7467600"/>
              <a:gd name="connsiteY692" fmla="*/ 3271395 h 6858000"/>
              <a:gd name="connsiteX693" fmla="*/ 0 w 7467600"/>
              <a:gd name="connsiteY693" fmla="*/ 3153002 h 6858000"/>
              <a:gd name="connsiteX694" fmla="*/ 2386 w 7467600"/>
              <a:gd name="connsiteY694" fmla="*/ 3149203 h 6858000"/>
              <a:gd name="connsiteX695" fmla="*/ 89753 w 7467600"/>
              <a:gd name="connsiteY695" fmla="*/ 2987702 h 6858000"/>
              <a:gd name="connsiteX696" fmla="*/ 76869 w 7467600"/>
              <a:gd name="connsiteY696" fmla="*/ 3005404 h 6858000"/>
              <a:gd name="connsiteX697" fmla="*/ 32049 w 7467600"/>
              <a:gd name="connsiteY697" fmla="*/ 3065814 h 6858000"/>
              <a:gd name="connsiteX698" fmla="*/ 0 w 7467600"/>
              <a:gd name="connsiteY698" fmla="*/ 3108744 h 6858000"/>
              <a:gd name="connsiteX699" fmla="*/ 0 w 7467600"/>
              <a:gd name="connsiteY699" fmla="*/ 3058059 h 6858000"/>
              <a:gd name="connsiteX700" fmla="*/ 7610 w 7467600"/>
              <a:gd name="connsiteY700" fmla="*/ 3047889 h 6858000"/>
              <a:gd name="connsiteX701" fmla="*/ 52419 w 7467600"/>
              <a:gd name="connsiteY701" fmla="*/ 2987479 h 6858000"/>
              <a:gd name="connsiteX702" fmla="*/ 59142 w 7467600"/>
              <a:gd name="connsiteY702" fmla="*/ 2978488 h 6858000"/>
              <a:gd name="connsiteX703" fmla="*/ 0 w 7467600"/>
              <a:gd name="connsiteY703" fmla="*/ 3015334 h 6858000"/>
              <a:gd name="connsiteX704" fmla="*/ 0 w 7467600"/>
              <a:gd name="connsiteY704" fmla="*/ 2914286 h 6858000"/>
              <a:gd name="connsiteX705" fmla="*/ 36383 w 7467600"/>
              <a:gd name="connsiteY705" fmla="*/ 2901128 h 6858000"/>
              <a:gd name="connsiteX706" fmla="*/ 156329 w 7467600"/>
              <a:gd name="connsiteY706" fmla="*/ 2840533 h 6858000"/>
              <a:gd name="connsiteX707" fmla="*/ 358355 w 7467600"/>
              <a:gd name="connsiteY707" fmla="*/ 2620471 h 6858000"/>
              <a:gd name="connsiteX708" fmla="*/ 510577 w 7467600"/>
              <a:gd name="connsiteY708" fmla="*/ 2501244 h 6858000"/>
              <a:gd name="connsiteX709" fmla="*/ 211967 w 7467600"/>
              <a:gd name="connsiteY709" fmla="*/ 2479171 h 6858000"/>
              <a:gd name="connsiteX710" fmla="*/ 0 w 7467600"/>
              <a:gd name="connsiteY710" fmla="*/ 2476398 h 6858000"/>
              <a:gd name="connsiteX711" fmla="*/ 0 w 7467600"/>
              <a:gd name="connsiteY711" fmla="*/ 2389189 h 6858000"/>
              <a:gd name="connsiteX712" fmla="*/ 103062 w 7467600"/>
              <a:gd name="connsiteY712" fmla="*/ 2389518 h 6858000"/>
              <a:gd name="connsiteX713" fmla="*/ 510734 w 7467600"/>
              <a:gd name="connsiteY713" fmla="*/ 2416201 h 6858000"/>
              <a:gd name="connsiteX714" fmla="*/ 279257 w 7467600"/>
              <a:gd name="connsiteY714" fmla="*/ 2092102 h 6858000"/>
              <a:gd name="connsiteX715" fmla="*/ 65265 w 7467600"/>
              <a:gd name="connsiteY715" fmla="*/ 2006049 h 6858000"/>
              <a:gd name="connsiteX716" fmla="*/ 0 w 7467600"/>
              <a:gd name="connsiteY716" fmla="*/ 1982532 h 6858000"/>
              <a:gd name="connsiteX717" fmla="*/ 0 w 7467600"/>
              <a:gd name="connsiteY717" fmla="*/ 1912789 h 6858000"/>
              <a:gd name="connsiteX718" fmla="*/ 97460 w 7467600"/>
              <a:gd name="connsiteY718" fmla="*/ 1953725 h 6858000"/>
              <a:gd name="connsiteX719" fmla="*/ 221272 w 7467600"/>
              <a:gd name="connsiteY719" fmla="*/ 1980766 h 6858000"/>
              <a:gd name="connsiteX720" fmla="*/ 116765 w 7467600"/>
              <a:gd name="connsiteY720" fmla="*/ 1911033 h 6858000"/>
              <a:gd name="connsiteX721" fmla="*/ 16405 w 7467600"/>
              <a:gd name="connsiteY721" fmla="*/ 1803412 h 6858000"/>
              <a:gd name="connsiteX722" fmla="*/ 0 w 7467600"/>
              <a:gd name="connsiteY722" fmla="*/ 1784777 h 6858000"/>
              <a:gd name="connsiteX723" fmla="*/ 0 w 7467600"/>
              <a:gd name="connsiteY723" fmla="*/ 1740082 h 6858000"/>
              <a:gd name="connsiteX724" fmla="*/ 39394 w 7467600"/>
              <a:gd name="connsiteY724" fmla="*/ 1784856 h 6858000"/>
              <a:gd name="connsiteX725" fmla="*/ 135813 w 7467600"/>
              <a:gd name="connsiteY725" fmla="*/ 1888838 h 6858000"/>
              <a:gd name="connsiteX726" fmla="*/ 242575 w 7467600"/>
              <a:gd name="connsiteY726" fmla="*/ 1958841 h 6858000"/>
              <a:gd name="connsiteX727" fmla="*/ 82197 w 7467600"/>
              <a:gd name="connsiteY727" fmla="*/ 1754826 h 6858000"/>
              <a:gd name="connsiteX728" fmla="*/ 0 w 7467600"/>
              <a:gd name="connsiteY728" fmla="*/ 1679650 h 6858000"/>
              <a:gd name="connsiteX729" fmla="*/ 0 w 7467600"/>
              <a:gd name="connsiteY729" fmla="*/ 1602463 h 6858000"/>
              <a:gd name="connsiteX730" fmla="*/ 84689 w 7467600"/>
              <a:gd name="connsiteY730" fmla="*/ 1677442 h 6858000"/>
              <a:gd name="connsiteX731" fmla="*/ 298437 w 7467600"/>
              <a:gd name="connsiteY731" fmla="*/ 1968019 h 6858000"/>
              <a:gd name="connsiteX732" fmla="*/ 227269 w 7467600"/>
              <a:gd name="connsiteY732" fmla="*/ 1114064 h 6858000"/>
              <a:gd name="connsiteX733" fmla="*/ 248003 w 7467600"/>
              <a:gd name="connsiteY733" fmla="*/ 1089613 h 6858000"/>
              <a:gd name="connsiteX734" fmla="*/ 427020 w 7467600"/>
              <a:gd name="connsiteY734" fmla="*/ 1619803 h 6858000"/>
              <a:gd name="connsiteX735" fmla="*/ 340345 w 7467600"/>
              <a:gd name="connsiteY735" fmla="*/ 2027739 h 6858000"/>
              <a:gd name="connsiteX736" fmla="*/ 360865 w 7467600"/>
              <a:gd name="connsiteY736" fmla="*/ 2044827 h 6858000"/>
              <a:gd name="connsiteX737" fmla="*/ 560414 w 7467600"/>
              <a:gd name="connsiteY737" fmla="*/ 2421457 h 6858000"/>
              <a:gd name="connsiteX738" fmla="*/ 1359703 w 7467600"/>
              <a:gd name="connsiteY738" fmla="*/ 2578554 h 6858000"/>
              <a:gd name="connsiteX739" fmla="*/ 1359422 w 7467600"/>
              <a:gd name="connsiteY739" fmla="*/ 2577994 h 6858000"/>
              <a:gd name="connsiteX740" fmla="*/ 828701 w 7467600"/>
              <a:gd name="connsiteY740" fmla="*/ 1839520 h 6858000"/>
              <a:gd name="connsiteX741" fmla="*/ 494427 w 7467600"/>
              <a:gd name="connsiteY741" fmla="*/ 1092333 h 6858000"/>
              <a:gd name="connsiteX742" fmla="*/ 506322 w 7467600"/>
              <a:gd name="connsiteY742" fmla="*/ 1020997 h 6858000"/>
              <a:gd name="connsiteX743" fmla="*/ 4570198 w 7467600"/>
              <a:gd name="connsiteY743" fmla="*/ 978081 h 6858000"/>
              <a:gd name="connsiteX744" fmla="*/ 4523691 w 7467600"/>
              <a:gd name="connsiteY744" fmla="*/ 1127776 h 6858000"/>
              <a:gd name="connsiteX745" fmla="*/ 4509875 w 7467600"/>
              <a:gd name="connsiteY745" fmla="*/ 1167552 h 6858000"/>
              <a:gd name="connsiteX746" fmla="*/ 4478168 w 7467600"/>
              <a:gd name="connsiteY746" fmla="*/ 1260735 h 6858000"/>
              <a:gd name="connsiteX747" fmla="*/ 4409309 w 7467600"/>
              <a:gd name="connsiteY747" fmla="*/ 1666996 h 6858000"/>
              <a:gd name="connsiteX748" fmla="*/ 4370031 w 7467600"/>
              <a:gd name="connsiteY748" fmla="*/ 1955666 h 6858000"/>
              <a:gd name="connsiteX749" fmla="*/ 4570198 w 7467600"/>
              <a:gd name="connsiteY749" fmla="*/ 978081 h 6858000"/>
              <a:gd name="connsiteX750" fmla="*/ 4557898 w 7467600"/>
              <a:gd name="connsiteY750" fmla="*/ 900011 h 6858000"/>
              <a:gd name="connsiteX751" fmla="*/ 4344840 w 7467600"/>
              <a:gd name="connsiteY751" fmla="*/ 1922038 h 6858000"/>
              <a:gd name="connsiteX752" fmla="*/ 4378710 w 7467600"/>
              <a:gd name="connsiteY752" fmla="*/ 1665516 h 6858000"/>
              <a:gd name="connsiteX753" fmla="*/ 4448798 w 7467600"/>
              <a:gd name="connsiteY753" fmla="*/ 1253024 h 6858000"/>
              <a:gd name="connsiteX754" fmla="*/ 4480315 w 7467600"/>
              <a:gd name="connsiteY754" fmla="*/ 1158454 h 6858000"/>
              <a:gd name="connsiteX755" fmla="*/ 4494133 w 7467600"/>
              <a:gd name="connsiteY755" fmla="*/ 1118676 h 6858000"/>
              <a:gd name="connsiteX756" fmla="*/ 4557898 w 7467600"/>
              <a:gd name="connsiteY756" fmla="*/ 900011 h 6858000"/>
              <a:gd name="connsiteX757" fmla="*/ 5870151 w 7467600"/>
              <a:gd name="connsiteY757" fmla="*/ 898890 h 6858000"/>
              <a:gd name="connsiteX758" fmla="*/ 5861335 w 7467600"/>
              <a:gd name="connsiteY758" fmla="*/ 899177 h 6858000"/>
              <a:gd name="connsiteX759" fmla="*/ 5843702 w 7467600"/>
              <a:gd name="connsiteY759" fmla="*/ 899748 h 6858000"/>
              <a:gd name="connsiteX760" fmla="*/ 5651107 w 7467600"/>
              <a:gd name="connsiteY760" fmla="*/ 920306 h 6858000"/>
              <a:gd name="connsiteX761" fmla="*/ 5459407 w 7467600"/>
              <a:gd name="connsiteY761" fmla="*/ 940975 h 6858000"/>
              <a:gd name="connsiteX762" fmla="*/ 5374846 w 7467600"/>
              <a:gd name="connsiteY762" fmla="*/ 941988 h 6858000"/>
              <a:gd name="connsiteX763" fmla="*/ 5256105 w 7467600"/>
              <a:gd name="connsiteY763" fmla="*/ 945632 h 6858000"/>
              <a:gd name="connsiteX764" fmla="*/ 5107071 w 7467600"/>
              <a:gd name="connsiteY764" fmla="*/ 969720 h 6858000"/>
              <a:gd name="connsiteX765" fmla="*/ 4998681 w 7467600"/>
              <a:gd name="connsiteY765" fmla="*/ 988771 h 6858000"/>
              <a:gd name="connsiteX766" fmla="*/ 5870151 w 7467600"/>
              <a:gd name="connsiteY766" fmla="*/ 898890 h 6858000"/>
              <a:gd name="connsiteX767" fmla="*/ 5504425 w 7467600"/>
              <a:gd name="connsiteY767" fmla="*/ 848067 h 6858000"/>
              <a:gd name="connsiteX768" fmla="*/ 4968849 w 7467600"/>
              <a:gd name="connsiteY768" fmla="*/ 962318 h 6858000"/>
              <a:gd name="connsiteX769" fmla="*/ 5104039 w 7467600"/>
              <a:gd name="connsiteY769" fmla="*/ 940634 h 6858000"/>
              <a:gd name="connsiteX770" fmla="*/ 5256311 w 7467600"/>
              <a:gd name="connsiteY770" fmla="*/ 916490 h 6858000"/>
              <a:gd name="connsiteX771" fmla="*/ 5377381 w 7467600"/>
              <a:gd name="connsiteY771" fmla="*/ 912671 h 6858000"/>
              <a:gd name="connsiteX772" fmla="*/ 5460148 w 7467600"/>
              <a:gd name="connsiteY772" fmla="*/ 911442 h 6858000"/>
              <a:gd name="connsiteX773" fmla="*/ 5648971 w 7467600"/>
              <a:gd name="connsiteY773" fmla="*/ 891331 h 6858000"/>
              <a:gd name="connsiteX774" fmla="*/ 5844807 w 7467600"/>
              <a:gd name="connsiteY774" fmla="*/ 870718 h 6858000"/>
              <a:gd name="connsiteX775" fmla="*/ 5862975 w 7467600"/>
              <a:gd name="connsiteY775" fmla="*/ 869756 h 6858000"/>
              <a:gd name="connsiteX776" fmla="*/ 5920887 w 7467600"/>
              <a:gd name="connsiteY776" fmla="*/ 865929 h 6858000"/>
              <a:gd name="connsiteX777" fmla="*/ 5504425 w 7467600"/>
              <a:gd name="connsiteY777" fmla="*/ 848067 h 6858000"/>
              <a:gd name="connsiteX778" fmla="*/ 3607114 w 7467600"/>
              <a:gd name="connsiteY778" fmla="*/ 467441 h 6858000"/>
              <a:gd name="connsiteX779" fmla="*/ 3296242 w 7467600"/>
              <a:gd name="connsiteY779" fmla="*/ 807991 h 6858000"/>
              <a:gd name="connsiteX780" fmla="*/ 3174674 w 7467600"/>
              <a:gd name="connsiteY780" fmla="*/ 919759 h 6858000"/>
              <a:gd name="connsiteX781" fmla="*/ 3042978 w 7467600"/>
              <a:gd name="connsiteY781" fmla="*/ 1054894 h 6858000"/>
              <a:gd name="connsiteX782" fmla="*/ 2968914 w 7467600"/>
              <a:gd name="connsiteY782" fmla="*/ 1133756 h 6858000"/>
              <a:gd name="connsiteX783" fmla="*/ 3103823 w 7467600"/>
              <a:gd name="connsiteY783" fmla="*/ 1026814 h 6858000"/>
              <a:gd name="connsiteX784" fmla="*/ 3607114 w 7467600"/>
              <a:gd name="connsiteY784" fmla="*/ 467441 h 6858000"/>
              <a:gd name="connsiteX785" fmla="*/ 3744487 w 7467600"/>
              <a:gd name="connsiteY785" fmla="*/ 383136 h 6858000"/>
              <a:gd name="connsiteX786" fmla="*/ 3970213 w 7467600"/>
              <a:gd name="connsiteY786" fmla="*/ 995559 h 6858000"/>
              <a:gd name="connsiteX787" fmla="*/ 3744487 w 7467600"/>
              <a:gd name="connsiteY787" fmla="*/ 383136 h 6858000"/>
              <a:gd name="connsiteX788" fmla="*/ 3624562 w 7467600"/>
              <a:gd name="connsiteY788" fmla="*/ 367041 h 6858000"/>
              <a:gd name="connsiteX789" fmla="*/ 3489712 w 7467600"/>
              <a:gd name="connsiteY789" fmla="*/ 485386 h 6858000"/>
              <a:gd name="connsiteX790" fmla="*/ 3182994 w 7467600"/>
              <a:gd name="connsiteY790" fmla="*/ 828265 h 6858000"/>
              <a:gd name="connsiteX791" fmla="*/ 2892114 w 7467600"/>
              <a:gd name="connsiteY791" fmla="*/ 1172635 h 6858000"/>
              <a:gd name="connsiteX792" fmla="*/ 3021459 w 7467600"/>
              <a:gd name="connsiteY792" fmla="*/ 1035385 h 6858000"/>
              <a:gd name="connsiteX793" fmla="*/ 3153873 w 7467600"/>
              <a:gd name="connsiteY793" fmla="*/ 898971 h 6858000"/>
              <a:gd name="connsiteX794" fmla="*/ 3276511 w 7467600"/>
              <a:gd name="connsiteY794" fmla="*/ 786423 h 6858000"/>
              <a:gd name="connsiteX795" fmla="*/ 3584154 w 7467600"/>
              <a:gd name="connsiteY795" fmla="*/ 448218 h 6858000"/>
              <a:gd name="connsiteX796" fmla="*/ 3624562 w 7467600"/>
              <a:gd name="connsiteY796" fmla="*/ 367041 h 6858000"/>
              <a:gd name="connsiteX797" fmla="*/ 3766672 w 7467600"/>
              <a:gd name="connsiteY797" fmla="*/ 359429 h 6858000"/>
              <a:gd name="connsiteX798" fmla="*/ 3996338 w 7467600"/>
              <a:gd name="connsiteY798" fmla="*/ 968237 h 6858000"/>
              <a:gd name="connsiteX799" fmla="*/ 3766672 w 7467600"/>
              <a:gd name="connsiteY799" fmla="*/ 359429 h 6858000"/>
              <a:gd name="connsiteX800" fmla="*/ 5805386 w 7467600"/>
              <a:gd name="connsiteY800" fmla="*/ 239240 h 6858000"/>
              <a:gd name="connsiteX801" fmla="*/ 5736947 w 7467600"/>
              <a:gd name="connsiteY801" fmla="*/ 261367 h 6858000"/>
              <a:gd name="connsiteX802" fmla="*/ 5427012 w 7467600"/>
              <a:gd name="connsiteY802" fmla="*/ 311272 h 6858000"/>
              <a:gd name="connsiteX803" fmla="*/ 5147818 w 7467600"/>
              <a:gd name="connsiteY803" fmla="*/ 322112 h 6858000"/>
              <a:gd name="connsiteX804" fmla="*/ 5060854 w 7467600"/>
              <a:gd name="connsiteY804" fmla="*/ 311882 h 6858000"/>
              <a:gd name="connsiteX805" fmla="*/ 4945989 w 7467600"/>
              <a:gd name="connsiteY805" fmla="*/ 300516 h 6858000"/>
              <a:gd name="connsiteX806" fmla="*/ 5410479 w 7467600"/>
              <a:gd name="connsiteY806" fmla="*/ 348434 h 6858000"/>
              <a:gd name="connsiteX807" fmla="*/ 5805386 w 7467600"/>
              <a:gd name="connsiteY807" fmla="*/ 239240 h 6858000"/>
              <a:gd name="connsiteX808" fmla="*/ 5905192 w 7467600"/>
              <a:gd name="connsiteY808" fmla="*/ 163079 h 6858000"/>
              <a:gd name="connsiteX809" fmla="*/ 5865655 w 7467600"/>
              <a:gd name="connsiteY809" fmla="*/ 171901 h 6858000"/>
              <a:gd name="connsiteX810" fmla="*/ 5259740 w 7467600"/>
              <a:gd name="connsiteY810" fmla="*/ 257013 h 6858000"/>
              <a:gd name="connsiteX811" fmla="*/ 5208466 w 7467600"/>
              <a:gd name="connsiteY811" fmla="*/ 257550 h 6858000"/>
              <a:gd name="connsiteX812" fmla="*/ 4980204 w 7467600"/>
              <a:gd name="connsiteY812" fmla="*/ 271903 h 6858000"/>
              <a:gd name="connsiteX813" fmla="*/ 5068068 w 7467600"/>
              <a:gd name="connsiteY813" fmla="*/ 282244 h 6858000"/>
              <a:gd name="connsiteX814" fmla="*/ 5153231 w 7467600"/>
              <a:gd name="connsiteY814" fmla="*/ 292240 h 6858000"/>
              <a:gd name="connsiteX815" fmla="*/ 5426491 w 7467600"/>
              <a:gd name="connsiteY815" fmla="*/ 281128 h 6858000"/>
              <a:gd name="connsiteX816" fmla="*/ 5731212 w 7467600"/>
              <a:gd name="connsiteY816" fmla="*/ 231951 h 6858000"/>
              <a:gd name="connsiteX817" fmla="*/ 5905192 w 7467600"/>
              <a:gd name="connsiteY817" fmla="*/ 163079 h 6858000"/>
              <a:gd name="connsiteX818" fmla="*/ 5944437 w 7467600"/>
              <a:gd name="connsiteY818" fmla="*/ 113829 h 6858000"/>
              <a:gd name="connsiteX819" fmla="*/ 5825032 w 7467600"/>
              <a:gd name="connsiteY819" fmla="*/ 146405 h 6858000"/>
              <a:gd name="connsiteX820" fmla="*/ 4955599 w 7467600"/>
              <a:gd name="connsiteY820" fmla="*/ 247008 h 6858000"/>
              <a:gd name="connsiteX821" fmla="*/ 5210104 w 7467600"/>
              <a:gd name="connsiteY821" fmla="*/ 228123 h 6858000"/>
              <a:gd name="connsiteX822" fmla="*/ 5261015 w 7467600"/>
              <a:gd name="connsiteY822" fmla="*/ 227087 h 6858000"/>
              <a:gd name="connsiteX823" fmla="*/ 5861181 w 7467600"/>
              <a:gd name="connsiteY823" fmla="*/ 143093 h 6858000"/>
              <a:gd name="connsiteX824" fmla="*/ 5961252 w 7467600"/>
              <a:gd name="connsiteY824" fmla="*/ 114820 h 6858000"/>
              <a:gd name="connsiteX825" fmla="*/ 5944437 w 7467600"/>
              <a:gd name="connsiteY825" fmla="*/ 113829 h 6858000"/>
              <a:gd name="connsiteX826" fmla="*/ 3882765 w 7467600"/>
              <a:gd name="connsiteY826" fmla="*/ 0 h 6858000"/>
              <a:gd name="connsiteX827" fmla="*/ 3995099 w 7467600"/>
              <a:gd name="connsiteY827" fmla="*/ 0 h 6858000"/>
              <a:gd name="connsiteX828" fmla="*/ 4163818 w 7467600"/>
              <a:gd name="connsiteY828" fmla="*/ 234104 h 6858000"/>
              <a:gd name="connsiteX829" fmla="*/ 4172099 w 7467600"/>
              <a:gd name="connsiteY829" fmla="*/ 234207 h 6858000"/>
              <a:gd name="connsiteX830" fmla="*/ 4784282 w 7467600"/>
              <a:gd name="connsiteY830" fmla="*/ 276561 h 6858000"/>
              <a:gd name="connsiteX831" fmla="*/ 4801687 w 7467600"/>
              <a:gd name="connsiteY831" fmla="*/ 267764 h 6858000"/>
              <a:gd name="connsiteX832" fmla="*/ 6082788 w 7467600"/>
              <a:gd name="connsiteY832" fmla="*/ 64119 h 6858000"/>
              <a:gd name="connsiteX833" fmla="*/ 6099442 w 7467600"/>
              <a:gd name="connsiteY833" fmla="*/ 82568 h 6858000"/>
              <a:gd name="connsiteX834" fmla="*/ 4804137 w 7467600"/>
              <a:gd name="connsiteY834" fmla="*/ 320931 h 6858000"/>
              <a:gd name="connsiteX835" fmla="*/ 4227047 w 7467600"/>
              <a:gd name="connsiteY835" fmla="*/ 313415 h 6858000"/>
              <a:gd name="connsiteX836" fmla="*/ 4346041 w 7467600"/>
              <a:gd name="connsiteY836" fmla="*/ 456086 h 6858000"/>
              <a:gd name="connsiteX837" fmla="*/ 4870967 w 7467600"/>
              <a:gd name="connsiteY837" fmla="*/ 963061 h 6858000"/>
              <a:gd name="connsiteX838" fmla="*/ 4889647 w 7467600"/>
              <a:gd name="connsiteY838" fmla="*/ 957147 h 6858000"/>
              <a:gd name="connsiteX839" fmla="*/ 5422504 w 7467600"/>
              <a:gd name="connsiteY839" fmla="*/ 805191 h 6858000"/>
              <a:gd name="connsiteX840" fmla="*/ 6087656 w 7467600"/>
              <a:gd name="connsiteY840" fmla="*/ 826703 h 6858000"/>
              <a:gd name="connsiteX841" fmla="*/ 6058717 w 7467600"/>
              <a:gd name="connsiteY841" fmla="*/ 865992 h 6858000"/>
              <a:gd name="connsiteX842" fmla="*/ 4974153 w 7467600"/>
              <a:gd name="connsiteY842" fmla="*/ 1045456 h 6858000"/>
              <a:gd name="connsiteX843" fmla="*/ 5627835 w 7467600"/>
              <a:gd name="connsiteY843" fmla="*/ 1472077 h 6858000"/>
              <a:gd name="connsiteX844" fmla="*/ 5629817 w 7467600"/>
              <a:gd name="connsiteY844" fmla="*/ 1471412 h 6858000"/>
              <a:gd name="connsiteX845" fmla="*/ 5634124 w 7467600"/>
              <a:gd name="connsiteY845" fmla="*/ 1470572 h 6858000"/>
              <a:gd name="connsiteX846" fmla="*/ 5755832 w 7467600"/>
              <a:gd name="connsiteY846" fmla="*/ 1383886 h 6858000"/>
              <a:gd name="connsiteX847" fmla="*/ 6014186 w 7467600"/>
              <a:gd name="connsiteY847" fmla="*/ 1279799 h 6858000"/>
              <a:gd name="connsiteX848" fmla="*/ 6901619 w 7467600"/>
              <a:gd name="connsiteY848" fmla="*/ 1047874 h 6858000"/>
              <a:gd name="connsiteX849" fmla="*/ 6931566 w 7467600"/>
              <a:gd name="connsiteY849" fmla="*/ 1062034 h 6858000"/>
              <a:gd name="connsiteX850" fmla="*/ 5790982 w 7467600"/>
              <a:gd name="connsiteY850" fmla="*/ 1561380 h 6858000"/>
              <a:gd name="connsiteX851" fmla="*/ 6188971 w 7467600"/>
              <a:gd name="connsiteY851" fmla="*/ 1755168 h 6858000"/>
              <a:gd name="connsiteX852" fmla="*/ 6202446 w 7467600"/>
              <a:gd name="connsiteY852" fmla="*/ 1752268 h 6858000"/>
              <a:gd name="connsiteX853" fmla="*/ 7179560 w 7467600"/>
              <a:gd name="connsiteY853" fmla="*/ 1467551 h 6858000"/>
              <a:gd name="connsiteX854" fmla="*/ 7158730 w 7467600"/>
              <a:gd name="connsiteY854" fmla="*/ 1507835 h 6858000"/>
              <a:gd name="connsiteX855" fmla="*/ 6326959 w 7467600"/>
              <a:gd name="connsiteY855" fmla="*/ 1817686 h 6858000"/>
              <a:gd name="connsiteX856" fmla="*/ 6537433 w 7467600"/>
              <a:gd name="connsiteY856" fmla="*/ 1907790 h 6858000"/>
              <a:gd name="connsiteX857" fmla="*/ 6550221 w 7467600"/>
              <a:gd name="connsiteY857" fmla="*/ 1910729 h 6858000"/>
              <a:gd name="connsiteX858" fmla="*/ 6964438 w 7467600"/>
              <a:gd name="connsiteY858" fmla="*/ 2209505 h 6858000"/>
              <a:gd name="connsiteX859" fmla="*/ 7367862 w 7467600"/>
              <a:gd name="connsiteY859" fmla="*/ 2806833 h 6858000"/>
              <a:gd name="connsiteX860" fmla="*/ 7364329 w 7467600"/>
              <a:gd name="connsiteY860" fmla="*/ 2826907 h 6858000"/>
              <a:gd name="connsiteX861" fmla="*/ 7290545 w 7467600"/>
              <a:gd name="connsiteY861" fmla="*/ 2850663 h 6858000"/>
              <a:gd name="connsiteX862" fmla="*/ 6472036 w 7467600"/>
              <a:gd name="connsiteY862" fmla="*/ 1959003 h 6858000"/>
              <a:gd name="connsiteX863" fmla="*/ 5792897 w 7467600"/>
              <a:gd name="connsiteY863" fmla="*/ 1647747 h 6858000"/>
              <a:gd name="connsiteX864" fmla="*/ 5842751 w 7467600"/>
              <a:gd name="connsiteY864" fmla="*/ 1816112 h 6858000"/>
              <a:gd name="connsiteX865" fmla="*/ 5847424 w 7467600"/>
              <a:gd name="connsiteY865" fmla="*/ 1815776 h 6858000"/>
              <a:gd name="connsiteX866" fmla="*/ 6399821 w 7467600"/>
              <a:gd name="connsiteY866" fmla="*/ 2344799 h 6858000"/>
              <a:gd name="connsiteX867" fmla="*/ 6323232 w 7467600"/>
              <a:gd name="connsiteY867" fmla="*/ 2389634 h 6858000"/>
              <a:gd name="connsiteX868" fmla="*/ 5942958 w 7467600"/>
              <a:gd name="connsiteY868" fmla="*/ 2077708 h 6858000"/>
              <a:gd name="connsiteX869" fmla="*/ 5921559 w 7467600"/>
              <a:gd name="connsiteY869" fmla="*/ 2378596 h 6858000"/>
              <a:gd name="connsiteX870" fmla="*/ 5817651 w 7467600"/>
              <a:gd name="connsiteY870" fmla="*/ 3023919 h 6858000"/>
              <a:gd name="connsiteX871" fmla="*/ 5729634 w 7467600"/>
              <a:gd name="connsiteY871" fmla="*/ 3051849 h 6858000"/>
              <a:gd name="connsiteX872" fmla="*/ 5611018 w 7467600"/>
              <a:gd name="connsiteY872" fmla="*/ 2316769 h 6858000"/>
              <a:gd name="connsiteX873" fmla="*/ 5687608 w 7467600"/>
              <a:gd name="connsiteY873" fmla="*/ 2039972 h 6858000"/>
              <a:gd name="connsiteX874" fmla="*/ 5657554 w 7467600"/>
              <a:gd name="connsiteY874" fmla="*/ 1576445 h 6858000"/>
              <a:gd name="connsiteX875" fmla="*/ 5150475 w 7467600"/>
              <a:gd name="connsiteY875" fmla="*/ 1274012 h 6858000"/>
              <a:gd name="connsiteX876" fmla="*/ 5349142 w 7467600"/>
              <a:gd name="connsiteY876" fmla="*/ 2204405 h 6858000"/>
              <a:gd name="connsiteX877" fmla="*/ 5262214 w 7467600"/>
              <a:gd name="connsiteY877" fmla="*/ 2233836 h 6858000"/>
              <a:gd name="connsiteX878" fmla="*/ 4981539 w 7467600"/>
              <a:gd name="connsiteY878" fmla="*/ 1542201 h 6858000"/>
              <a:gd name="connsiteX879" fmla="*/ 4958461 w 7467600"/>
              <a:gd name="connsiteY879" fmla="*/ 1136957 h 6858000"/>
              <a:gd name="connsiteX880" fmla="*/ 4655015 w 7467600"/>
              <a:gd name="connsiteY880" fmla="*/ 891426 h 6858000"/>
              <a:gd name="connsiteX881" fmla="*/ 4348002 w 7467600"/>
              <a:gd name="connsiteY881" fmla="*/ 2205895 h 6858000"/>
              <a:gd name="connsiteX882" fmla="*/ 4262250 w 7467600"/>
              <a:gd name="connsiteY882" fmla="*/ 2219972 h 6858000"/>
              <a:gd name="connsiteX883" fmla="*/ 4550611 w 7467600"/>
              <a:gd name="connsiteY883" fmla="*/ 817540 h 6858000"/>
              <a:gd name="connsiteX884" fmla="*/ 4564418 w 7467600"/>
              <a:gd name="connsiteY884" fmla="*/ 808293 h 6858000"/>
              <a:gd name="connsiteX885" fmla="*/ 4266388 w 7467600"/>
              <a:gd name="connsiteY885" fmla="*/ 500083 h 6858000"/>
              <a:gd name="connsiteX886" fmla="*/ 4032842 w 7467600"/>
              <a:gd name="connsiteY886" fmla="*/ 211809 h 6858000"/>
              <a:gd name="connsiteX887" fmla="*/ 3882765 w 7467600"/>
              <a:gd name="connsiteY887" fmla="*/ 0 h 6858000"/>
              <a:gd name="connsiteX888" fmla="*/ 3721337 w 7467600"/>
              <a:gd name="connsiteY888" fmla="*/ 0 h 6858000"/>
              <a:gd name="connsiteX889" fmla="*/ 3797544 w 7467600"/>
              <a:gd name="connsiteY889" fmla="*/ 0 h 6858000"/>
              <a:gd name="connsiteX890" fmla="*/ 3775734 w 7467600"/>
              <a:gd name="connsiteY890" fmla="*/ 95131 h 6858000"/>
              <a:gd name="connsiteX891" fmla="*/ 3724807 w 7467600"/>
              <a:gd name="connsiteY891" fmla="*/ 272257 h 6858000"/>
              <a:gd name="connsiteX892" fmla="*/ 3726844 w 7467600"/>
              <a:gd name="connsiteY892" fmla="*/ 282988 h 6858000"/>
              <a:gd name="connsiteX893" fmla="*/ 3742664 w 7467600"/>
              <a:gd name="connsiteY893" fmla="*/ 279918 h 6858000"/>
              <a:gd name="connsiteX894" fmla="*/ 4103910 w 7467600"/>
              <a:gd name="connsiteY894" fmla="*/ 1161917 h 6858000"/>
              <a:gd name="connsiteX895" fmla="*/ 4020269 w 7467600"/>
              <a:gd name="connsiteY895" fmla="*/ 1200406 h 6858000"/>
              <a:gd name="connsiteX896" fmla="*/ 3674882 w 7467600"/>
              <a:gd name="connsiteY896" fmla="*/ 488524 h 6858000"/>
              <a:gd name="connsiteX897" fmla="*/ 3132682 w 7467600"/>
              <a:gd name="connsiteY897" fmla="*/ 1072284 h 6858000"/>
              <a:gd name="connsiteX898" fmla="*/ 2716346 w 7467600"/>
              <a:gd name="connsiteY898" fmla="*/ 1276376 h 6858000"/>
              <a:gd name="connsiteX899" fmla="*/ 2716772 w 7467600"/>
              <a:gd name="connsiteY899" fmla="*/ 1255462 h 6858000"/>
              <a:gd name="connsiteX900" fmla="*/ 3471096 w 7467600"/>
              <a:gd name="connsiteY900" fmla="*/ 437072 h 6858000"/>
              <a:gd name="connsiteX901" fmla="*/ 3639057 w 7467600"/>
              <a:gd name="connsiteY901" fmla="*/ 286334 h 6858000"/>
              <a:gd name="connsiteX902" fmla="*/ 3640309 w 7467600"/>
              <a:gd name="connsiteY902" fmla="*/ 284664 h 6858000"/>
              <a:gd name="connsiteX903" fmla="*/ 3646022 w 7467600"/>
              <a:gd name="connsiteY903" fmla="*/ 276711 h 6858000"/>
              <a:gd name="connsiteX904" fmla="*/ 3707943 w 7467600"/>
              <a:gd name="connsiteY904" fmla="*/ 65958 h 6858000"/>
              <a:gd name="connsiteX905" fmla="*/ 3721337 w 7467600"/>
              <a:gd name="connsiteY905" fmla="*/ 0 h 6858000"/>
              <a:gd name="connsiteX906" fmla="*/ 2867960 w 7467600"/>
              <a:gd name="connsiteY906" fmla="*/ 0 h 6858000"/>
              <a:gd name="connsiteX907" fmla="*/ 2926351 w 7467600"/>
              <a:gd name="connsiteY907" fmla="*/ 0 h 6858000"/>
              <a:gd name="connsiteX908" fmla="*/ 2902823 w 7467600"/>
              <a:gd name="connsiteY908" fmla="*/ 262929 h 6858000"/>
              <a:gd name="connsiteX909" fmla="*/ 2940663 w 7467600"/>
              <a:gd name="connsiteY909" fmla="*/ 140884 h 6858000"/>
              <a:gd name="connsiteX910" fmla="*/ 2947039 w 7467600"/>
              <a:gd name="connsiteY910" fmla="*/ 122524 h 6858000"/>
              <a:gd name="connsiteX911" fmla="*/ 2984316 w 7467600"/>
              <a:gd name="connsiteY911" fmla="*/ 0 h 6858000"/>
              <a:gd name="connsiteX912" fmla="*/ 3016114 w 7467600"/>
              <a:gd name="connsiteY912" fmla="*/ 0 h 6858000"/>
              <a:gd name="connsiteX913" fmla="*/ 2979949 w 7467600"/>
              <a:gd name="connsiteY913" fmla="*/ 119274 h 6858000"/>
              <a:gd name="connsiteX914" fmla="*/ 3023879 w 7467600"/>
              <a:gd name="connsiteY914" fmla="*/ 0 h 6858000"/>
              <a:gd name="connsiteX915" fmla="*/ 3105400 w 7467600"/>
              <a:gd name="connsiteY915" fmla="*/ 0 h 6858000"/>
              <a:gd name="connsiteX916" fmla="*/ 3094669 w 7467600"/>
              <a:gd name="connsiteY916" fmla="*/ 30308 h 6858000"/>
              <a:gd name="connsiteX917" fmla="*/ 2901945 w 7467600"/>
              <a:gd name="connsiteY917" fmla="*/ 466538 h 6858000"/>
              <a:gd name="connsiteX918" fmla="*/ 2815209 w 7467600"/>
              <a:gd name="connsiteY918" fmla="*/ 497361 h 6858000"/>
              <a:gd name="connsiteX919" fmla="*/ 2844845 w 7467600"/>
              <a:gd name="connsiteY919" fmla="*/ 127638 h 6858000"/>
              <a:gd name="connsiteX920" fmla="*/ 2867960 w 7467600"/>
              <a:gd name="connsiteY920" fmla="*/ 0 h 6858000"/>
              <a:gd name="connsiteX921" fmla="*/ 1057230 w 7467600"/>
              <a:gd name="connsiteY921" fmla="*/ 0 h 6858000"/>
              <a:gd name="connsiteX922" fmla="*/ 1111003 w 7467600"/>
              <a:gd name="connsiteY922" fmla="*/ 0 h 6858000"/>
              <a:gd name="connsiteX923" fmla="*/ 1125553 w 7467600"/>
              <a:gd name="connsiteY923" fmla="*/ 52588 h 6858000"/>
              <a:gd name="connsiteX924" fmla="*/ 1304276 w 7467600"/>
              <a:gd name="connsiteY924" fmla="*/ 476275 h 6858000"/>
              <a:gd name="connsiteX925" fmla="*/ 1492066 w 7467600"/>
              <a:gd name="connsiteY925" fmla="*/ 886333 h 6858000"/>
              <a:gd name="connsiteX926" fmla="*/ 1423698 w 7467600"/>
              <a:gd name="connsiteY926" fmla="*/ 710817 h 6858000"/>
              <a:gd name="connsiteX927" fmla="*/ 1357609 w 7467600"/>
              <a:gd name="connsiteY927" fmla="*/ 532892 h 6858000"/>
              <a:gd name="connsiteX928" fmla="*/ 1309550 w 7467600"/>
              <a:gd name="connsiteY928" fmla="*/ 374031 h 6858000"/>
              <a:gd name="connsiteX929" fmla="*/ 1193673 w 7467600"/>
              <a:gd name="connsiteY929" fmla="*/ 49533 h 6858000"/>
              <a:gd name="connsiteX930" fmla="*/ 1164391 w 7467600"/>
              <a:gd name="connsiteY930" fmla="*/ 0 h 6858000"/>
              <a:gd name="connsiteX931" fmla="*/ 1200666 w 7467600"/>
              <a:gd name="connsiteY931" fmla="*/ 0 h 6858000"/>
              <a:gd name="connsiteX932" fmla="*/ 1223408 w 7467600"/>
              <a:gd name="connsiteY932" fmla="*/ 38996 h 6858000"/>
              <a:gd name="connsiteX933" fmla="*/ 1339635 w 7467600"/>
              <a:gd name="connsiteY933" fmla="*/ 365517 h 6858000"/>
              <a:gd name="connsiteX934" fmla="*/ 1387469 w 7467600"/>
              <a:gd name="connsiteY934" fmla="*/ 523079 h 6858000"/>
              <a:gd name="connsiteX935" fmla="*/ 1452685 w 7467600"/>
              <a:gd name="connsiteY935" fmla="*/ 699806 h 6858000"/>
              <a:gd name="connsiteX936" fmla="*/ 1492092 w 7467600"/>
              <a:gd name="connsiteY936" fmla="*/ 800424 h 6858000"/>
              <a:gd name="connsiteX937" fmla="*/ 1455302 w 7467600"/>
              <a:gd name="connsiteY937" fmla="*/ 632913 h 6858000"/>
              <a:gd name="connsiteX938" fmla="*/ 1222336 w 7467600"/>
              <a:gd name="connsiteY938" fmla="*/ 9480 h 6858000"/>
              <a:gd name="connsiteX939" fmla="*/ 1214634 w 7467600"/>
              <a:gd name="connsiteY939" fmla="*/ 0 h 6858000"/>
              <a:gd name="connsiteX940" fmla="*/ 1289827 w 7467600"/>
              <a:gd name="connsiteY940" fmla="*/ 0 h 6858000"/>
              <a:gd name="connsiteX941" fmla="*/ 1321076 w 7467600"/>
              <a:gd name="connsiteY941" fmla="*/ 59722 h 6858000"/>
              <a:gd name="connsiteX942" fmla="*/ 1512579 w 7467600"/>
              <a:gd name="connsiteY942" fmla="*/ 626441 h 6858000"/>
              <a:gd name="connsiteX943" fmla="*/ 1506076 w 7467600"/>
              <a:gd name="connsiteY943" fmla="*/ 1089289 h 6858000"/>
              <a:gd name="connsiteX944" fmla="*/ 1486346 w 7467600"/>
              <a:gd name="connsiteY944" fmla="*/ 1079919 h 6858000"/>
              <a:gd name="connsiteX945" fmla="*/ 1070511 w 7467600"/>
              <a:gd name="connsiteY945" fmla="*/ 48609 h 6858000"/>
              <a:gd name="connsiteX946" fmla="*/ 1057230 w 7467600"/>
              <a:gd name="connsiteY946" fmla="*/ 0 h 6858000"/>
              <a:gd name="connsiteX947" fmla="*/ 43151 w 7467600"/>
              <a:gd name="connsiteY947" fmla="*/ 0 h 6858000"/>
              <a:gd name="connsiteX948" fmla="*/ 95283 w 7467600"/>
              <a:gd name="connsiteY948" fmla="*/ 0 h 6858000"/>
              <a:gd name="connsiteX949" fmla="*/ 300708 w 7467600"/>
              <a:gd name="connsiteY949" fmla="*/ 154571 h 6858000"/>
              <a:gd name="connsiteX950" fmla="*/ 530414 w 7467600"/>
              <a:gd name="connsiteY950" fmla="*/ 354673 h 6858000"/>
              <a:gd name="connsiteX951" fmla="*/ 333785 w 7467600"/>
              <a:gd name="connsiteY951" fmla="*/ 161564 h 6858000"/>
              <a:gd name="connsiteX952" fmla="*/ 147005 w 7467600"/>
              <a:gd name="connsiteY952" fmla="*/ 0 h 6858000"/>
              <a:gd name="connsiteX953" fmla="*/ 272509 w 7467600"/>
              <a:gd name="connsiteY953" fmla="*/ 0 h 6858000"/>
              <a:gd name="connsiteX954" fmla="*/ 326276 w 7467600"/>
              <a:gd name="connsiteY954" fmla="*/ 45847 h 6858000"/>
              <a:gd name="connsiteX955" fmla="*/ 823759 w 7467600"/>
              <a:gd name="connsiteY955" fmla="*/ 574145 h 6858000"/>
              <a:gd name="connsiteX956" fmla="*/ 811254 w 7467600"/>
              <a:gd name="connsiteY956" fmla="*/ 665546 h 6858000"/>
              <a:gd name="connsiteX957" fmla="*/ 154042 w 7467600"/>
              <a:gd name="connsiteY957" fmla="*/ 261522 h 6858000"/>
              <a:gd name="connsiteX958" fmla="*/ 13550 w 7467600"/>
              <a:gd name="connsiteY958" fmla="*/ 158423 h 6858000"/>
              <a:gd name="connsiteX959" fmla="*/ 0 w 7467600"/>
              <a:gd name="connsiteY959" fmla="*/ 146618 h 6858000"/>
              <a:gd name="connsiteX960" fmla="*/ 0 w 7467600"/>
              <a:gd name="connsiteY960" fmla="*/ 59161 h 6858000"/>
              <a:gd name="connsiteX961" fmla="*/ 45427 w 7467600"/>
              <a:gd name="connsiteY961" fmla="*/ 101078 h 6858000"/>
              <a:gd name="connsiteX962" fmla="*/ 630103 w 7467600"/>
              <a:gd name="connsiteY962" fmla="*/ 485885 h 6858000"/>
              <a:gd name="connsiteX963" fmla="*/ 532040 w 7467600"/>
              <a:gd name="connsiteY963" fmla="*/ 399359 h 6858000"/>
              <a:gd name="connsiteX964" fmla="*/ 517618 w 7467600"/>
              <a:gd name="connsiteY964" fmla="*/ 385726 h 6858000"/>
              <a:gd name="connsiteX965" fmla="*/ 285074 w 7467600"/>
              <a:gd name="connsiteY965" fmla="*/ 182755 h 6858000"/>
              <a:gd name="connsiteX966" fmla="*/ 43151 w 7467600"/>
              <a:gd name="connsiteY96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6012219 h 6858000"/>
              <a:gd name="connsiteX77" fmla="*/ 7356878 w 7467600"/>
              <a:gd name="connsiteY77" fmla="*/ 5981332 h 6858000"/>
              <a:gd name="connsiteX78" fmla="*/ 7467600 w 7467600"/>
              <a:gd name="connsiteY78" fmla="*/ 6117703 h 6858000"/>
              <a:gd name="connsiteX79" fmla="*/ 7467600 w 7467600"/>
              <a:gd name="connsiteY79" fmla="*/ 6163634 h 6858000"/>
              <a:gd name="connsiteX80" fmla="*/ 7403637 w 7467600"/>
              <a:gd name="connsiteY80" fmla="*/ 6083957 h 6858000"/>
              <a:gd name="connsiteX81" fmla="*/ 7254615 w 7467600"/>
              <a:gd name="connsiteY81" fmla="*/ 5911918 h 6858000"/>
              <a:gd name="connsiteX82" fmla="*/ 7312589 w 7467600"/>
              <a:gd name="connsiteY82" fmla="*/ 5982309 h 6858000"/>
              <a:gd name="connsiteX83" fmla="*/ 7448321 w 7467600"/>
              <a:gd name="connsiteY83" fmla="*/ 6190991 h 6858000"/>
              <a:gd name="connsiteX84" fmla="*/ 7467600 w 7467600"/>
              <a:gd name="connsiteY84" fmla="*/ 6221686 h 6858000"/>
              <a:gd name="connsiteX85" fmla="*/ 7467600 w 7467600"/>
              <a:gd name="connsiteY85" fmla="*/ 6334256 h 6858000"/>
              <a:gd name="connsiteX86" fmla="*/ 7454976 w 7467600"/>
              <a:gd name="connsiteY86" fmla="*/ 6318297 h 6858000"/>
              <a:gd name="connsiteX87" fmla="*/ 1456157 w 7467600"/>
              <a:gd name="connsiteY87" fmla="*/ 5371404 h 6858000"/>
              <a:gd name="connsiteX88" fmla="*/ 1244432 w 7467600"/>
              <a:gd name="connsiteY88" fmla="*/ 5385601 h 6858000"/>
              <a:gd name="connsiteX89" fmla="*/ 973990 w 7467600"/>
              <a:gd name="connsiteY89" fmla="*/ 5424940 h 6858000"/>
              <a:gd name="connsiteX90" fmla="*/ 1103809 w 7467600"/>
              <a:gd name="connsiteY90" fmla="*/ 5433720 h 6858000"/>
              <a:gd name="connsiteX91" fmla="*/ 1123454 w 7467600"/>
              <a:gd name="connsiteY91" fmla="*/ 5435727 h 6858000"/>
              <a:gd name="connsiteX92" fmla="*/ 1737017 w 7467600"/>
              <a:gd name="connsiteY92" fmla="*/ 5452183 h 6858000"/>
              <a:gd name="connsiteX93" fmla="*/ 1824397 w 7467600"/>
              <a:gd name="connsiteY93" fmla="*/ 5447757 h 6858000"/>
              <a:gd name="connsiteX94" fmla="*/ 2070059 w 7467600"/>
              <a:gd name="connsiteY94" fmla="*/ 5441660 h 6858000"/>
              <a:gd name="connsiteX95" fmla="*/ 1456157 w 7467600"/>
              <a:gd name="connsiteY95" fmla="*/ 5371404 h 6858000"/>
              <a:gd name="connsiteX96" fmla="*/ 4988186 w 7467600"/>
              <a:gd name="connsiteY96" fmla="*/ 5216467 h 6858000"/>
              <a:gd name="connsiteX97" fmla="*/ 4777334 w 7467600"/>
              <a:gd name="connsiteY97" fmla="*/ 5406072 h 6858000"/>
              <a:gd name="connsiteX98" fmla="*/ 4718341 w 7467600"/>
              <a:gd name="connsiteY98" fmla="*/ 5468043 h 6858000"/>
              <a:gd name="connsiteX99" fmla="*/ 4604655 w 7467600"/>
              <a:gd name="connsiteY99" fmla="*/ 5583434 h 6858000"/>
              <a:gd name="connsiteX100" fmla="*/ 4565074 w 7467600"/>
              <a:gd name="connsiteY100" fmla="*/ 5618550 h 6858000"/>
              <a:gd name="connsiteX101" fmla="*/ 4988186 w 7467600"/>
              <a:gd name="connsiteY101" fmla="*/ 5216467 h 6858000"/>
              <a:gd name="connsiteX102" fmla="*/ 4978032 w 7467600"/>
              <a:gd name="connsiteY102" fmla="*/ 5183809 h 6858000"/>
              <a:gd name="connsiteX103" fmla="*/ 4463413 w 7467600"/>
              <a:gd name="connsiteY103" fmla="*/ 5615162 h 6858000"/>
              <a:gd name="connsiteX104" fmla="*/ 4358134 w 7467600"/>
              <a:gd name="connsiteY104" fmla="*/ 5742791 h 6858000"/>
              <a:gd name="connsiteX105" fmla="*/ 4376219 w 7467600"/>
              <a:gd name="connsiteY105" fmla="*/ 5729027 h 6858000"/>
              <a:gd name="connsiteX106" fmla="*/ 4582340 w 7467600"/>
              <a:gd name="connsiteY106" fmla="*/ 5561037 h 6858000"/>
              <a:gd name="connsiteX107" fmla="*/ 4694684 w 7467600"/>
              <a:gd name="connsiteY107" fmla="*/ 5447098 h 6858000"/>
              <a:gd name="connsiteX108" fmla="*/ 4754123 w 7467600"/>
              <a:gd name="connsiteY108" fmla="*/ 5384643 h 6858000"/>
              <a:gd name="connsiteX109" fmla="*/ 4978032 w 7467600"/>
              <a:gd name="connsiteY109" fmla="*/ 5183809 h 6858000"/>
              <a:gd name="connsiteX110" fmla="*/ 1903353 w 7467600"/>
              <a:gd name="connsiteY110" fmla="*/ 5044827 h 6858000"/>
              <a:gd name="connsiteX111" fmla="*/ 1936931 w 7467600"/>
              <a:gd name="connsiteY111" fmla="*/ 5093954 h 6858000"/>
              <a:gd name="connsiteX112" fmla="*/ 2195868 w 7467600"/>
              <a:gd name="connsiteY112" fmla="*/ 5396574 h 6858000"/>
              <a:gd name="connsiteX113" fmla="*/ 2088852 w 7467600"/>
              <a:gd name="connsiteY113" fmla="*/ 5166123 h 6858000"/>
              <a:gd name="connsiteX114" fmla="*/ 1958241 w 7467600"/>
              <a:gd name="connsiteY114" fmla="*/ 5067955 h 6858000"/>
              <a:gd name="connsiteX115" fmla="*/ 1903353 w 7467600"/>
              <a:gd name="connsiteY115" fmla="*/ 5044827 h 6858000"/>
              <a:gd name="connsiteX116" fmla="*/ 1979378 w 7467600"/>
              <a:gd name="connsiteY116" fmla="*/ 4769504 h 6858000"/>
              <a:gd name="connsiteX117" fmla="*/ 2882120 w 7467600"/>
              <a:gd name="connsiteY117" fmla="*/ 5064547 h 6858000"/>
              <a:gd name="connsiteX118" fmla="*/ 2793103 w 7467600"/>
              <a:gd name="connsiteY118" fmla="*/ 5039699 h 6858000"/>
              <a:gd name="connsiteX119" fmla="*/ 2770041 w 7467600"/>
              <a:gd name="connsiteY119" fmla="*/ 5033634 h 6858000"/>
              <a:gd name="connsiteX120" fmla="*/ 1979378 w 7467600"/>
              <a:gd name="connsiteY120" fmla="*/ 4769504 h 6858000"/>
              <a:gd name="connsiteX121" fmla="*/ 1927410 w 7467600"/>
              <a:gd name="connsiteY121" fmla="*/ 4716164 h 6858000"/>
              <a:gd name="connsiteX122" fmla="*/ 1959587 w 7467600"/>
              <a:gd name="connsiteY122" fmla="*/ 4728849 h 6858000"/>
              <a:gd name="connsiteX123" fmla="*/ 2777707 w 7467600"/>
              <a:gd name="connsiteY123" fmla="*/ 5003991 h 6858000"/>
              <a:gd name="connsiteX124" fmla="*/ 2800768 w 7467600"/>
              <a:gd name="connsiteY124" fmla="*/ 5010056 h 6858000"/>
              <a:gd name="connsiteX125" fmla="*/ 2879408 w 7467600"/>
              <a:gd name="connsiteY125" fmla="*/ 5031590 h 6858000"/>
              <a:gd name="connsiteX126" fmla="*/ 2862295 w 7467600"/>
              <a:gd name="connsiteY126" fmla="*/ 5022958 h 6858000"/>
              <a:gd name="connsiteX127" fmla="*/ 2813343 w 7467600"/>
              <a:gd name="connsiteY127" fmla="*/ 4998369 h 6858000"/>
              <a:gd name="connsiteX128" fmla="*/ 2646245 w 7467600"/>
              <a:gd name="connsiteY128" fmla="*/ 4930999 h 6858000"/>
              <a:gd name="connsiteX129" fmla="*/ 1999243 w 7467600"/>
              <a:gd name="connsiteY129" fmla="*/ 4730524 h 6858000"/>
              <a:gd name="connsiteX130" fmla="*/ 1979527 w 7467600"/>
              <a:gd name="connsiteY130" fmla="*/ 4726651 h 6858000"/>
              <a:gd name="connsiteX131" fmla="*/ 1927410 w 7467600"/>
              <a:gd name="connsiteY131" fmla="*/ 4716164 h 6858000"/>
              <a:gd name="connsiteX132" fmla="*/ 1997014 w 7467600"/>
              <a:gd name="connsiteY132" fmla="*/ 4698007 h 6858000"/>
              <a:gd name="connsiteX133" fmla="*/ 2005458 w 7467600"/>
              <a:gd name="connsiteY133" fmla="*/ 4699540 h 6858000"/>
              <a:gd name="connsiteX134" fmla="*/ 2657186 w 7467600"/>
              <a:gd name="connsiteY134" fmla="*/ 4901687 h 6858000"/>
              <a:gd name="connsiteX135" fmla="*/ 2826662 w 7467600"/>
              <a:gd name="connsiteY135" fmla="*/ 4970362 h 6858000"/>
              <a:gd name="connsiteX136" fmla="*/ 2876100 w 7467600"/>
              <a:gd name="connsiteY136" fmla="*/ 4995397 h 6858000"/>
              <a:gd name="connsiteX137" fmla="*/ 3042600 w 7467600"/>
              <a:gd name="connsiteY137" fmla="*/ 5059532 h 6858000"/>
              <a:gd name="connsiteX138" fmla="*/ 1997014 w 7467600"/>
              <a:gd name="connsiteY138" fmla="*/ 4698007 h 6858000"/>
              <a:gd name="connsiteX139" fmla="*/ 2305292 w 7467600"/>
              <a:gd name="connsiteY139" fmla="*/ 4219492 h 6858000"/>
              <a:gd name="connsiteX140" fmla="*/ 3360922 w 7467600"/>
              <a:gd name="connsiteY140" fmla="*/ 4529373 h 6858000"/>
              <a:gd name="connsiteX141" fmla="*/ 3492420 w 7467600"/>
              <a:gd name="connsiteY141" fmla="*/ 4510145 h 6858000"/>
              <a:gd name="connsiteX142" fmla="*/ 3364086 w 7467600"/>
              <a:gd name="connsiteY142" fmla="*/ 4480340 h 6858000"/>
              <a:gd name="connsiteX143" fmla="*/ 3225818 w 7467600"/>
              <a:gd name="connsiteY143" fmla="*/ 4411822 h 6858000"/>
              <a:gd name="connsiteX144" fmla="*/ 3129696 w 7467600"/>
              <a:gd name="connsiteY144" fmla="*/ 4360704 h 6858000"/>
              <a:gd name="connsiteX145" fmla="*/ 2814545 w 7467600"/>
              <a:gd name="connsiteY145" fmla="*/ 4282955 h 6858000"/>
              <a:gd name="connsiteX146" fmla="*/ 2305292 w 7467600"/>
              <a:gd name="connsiteY146" fmla="*/ 4219492 h 6858000"/>
              <a:gd name="connsiteX147" fmla="*/ 2626982 w 7467600"/>
              <a:gd name="connsiteY147" fmla="*/ 4206450 h 6858000"/>
              <a:gd name="connsiteX148" fmla="*/ 2490617 w 7467600"/>
              <a:gd name="connsiteY148" fmla="*/ 4206951 h 6858000"/>
              <a:gd name="connsiteX149" fmla="*/ 2819869 w 7467600"/>
              <a:gd name="connsiteY149" fmla="*/ 4252936 h 6858000"/>
              <a:gd name="connsiteX150" fmla="*/ 3143018 w 7467600"/>
              <a:gd name="connsiteY150" fmla="*/ 4332698 h 6858000"/>
              <a:gd name="connsiteX151" fmla="*/ 3241520 w 7467600"/>
              <a:gd name="connsiteY151" fmla="*/ 4385112 h 6858000"/>
              <a:gd name="connsiteX152" fmla="*/ 3374575 w 7467600"/>
              <a:gd name="connsiteY152" fmla="*/ 4451517 h 6858000"/>
              <a:gd name="connsiteX153" fmla="*/ 3505221 w 7467600"/>
              <a:gd name="connsiteY153" fmla="*/ 4480757 h 6858000"/>
              <a:gd name="connsiteX154" fmla="*/ 2626982 w 7467600"/>
              <a:gd name="connsiteY154" fmla="*/ 4206450 h 6858000"/>
              <a:gd name="connsiteX155" fmla="*/ 1310106 w 7467600"/>
              <a:gd name="connsiteY155" fmla="*/ 3943217 h 6858000"/>
              <a:gd name="connsiteX156" fmla="*/ 854994 w 7467600"/>
              <a:gd name="connsiteY156" fmla="*/ 4399136 h 6858000"/>
              <a:gd name="connsiteX157" fmla="*/ 742462 w 7467600"/>
              <a:gd name="connsiteY157" fmla="*/ 4594648 h 6858000"/>
              <a:gd name="connsiteX158" fmla="*/ 820602 w 7467600"/>
              <a:gd name="connsiteY158" fmla="*/ 4485915 h 6858000"/>
              <a:gd name="connsiteX159" fmla="*/ 878295 w 7467600"/>
              <a:gd name="connsiteY159" fmla="*/ 4403594 h 6858000"/>
              <a:gd name="connsiteX160" fmla="*/ 1240607 w 7467600"/>
              <a:gd name="connsiteY160" fmla="*/ 4010401 h 6858000"/>
              <a:gd name="connsiteX161" fmla="*/ 1310106 w 7467600"/>
              <a:gd name="connsiteY161" fmla="*/ 3943217 h 6858000"/>
              <a:gd name="connsiteX162" fmla="*/ 1423113 w 7467600"/>
              <a:gd name="connsiteY162" fmla="*/ 3874565 h 6858000"/>
              <a:gd name="connsiteX163" fmla="*/ 1260565 w 7467600"/>
              <a:gd name="connsiteY163" fmla="*/ 4031982 h 6858000"/>
              <a:gd name="connsiteX164" fmla="*/ 901900 w 7467600"/>
              <a:gd name="connsiteY164" fmla="*/ 4421236 h 6858000"/>
              <a:gd name="connsiteX165" fmla="*/ 845044 w 7467600"/>
              <a:gd name="connsiteY165" fmla="*/ 4502436 h 6858000"/>
              <a:gd name="connsiteX166" fmla="*/ 685926 w 7467600"/>
              <a:gd name="connsiteY166" fmla="*/ 4703069 h 6858000"/>
              <a:gd name="connsiteX167" fmla="*/ 684248 w 7467600"/>
              <a:gd name="connsiteY167" fmla="*/ 4706721 h 6858000"/>
              <a:gd name="connsiteX168" fmla="*/ 1423113 w 7467600"/>
              <a:gd name="connsiteY168" fmla="*/ 3874565 h 6858000"/>
              <a:gd name="connsiteX169" fmla="*/ 3316479 w 7467600"/>
              <a:gd name="connsiteY169" fmla="*/ 3872136 h 6858000"/>
              <a:gd name="connsiteX170" fmla="*/ 3546806 w 7467600"/>
              <a:gd name="connsiteY170" fmla="*/ 4356139 h 6858000"/>
              <a:gd name="connsiteX171" fmla="*/ 3364433 w 7467600"/>
              <a:gd name="connsiteY171" fmla="*/ 3953121 h 6858000"/>
              <a:gd name="connsiteX172" fmla="*/ 3316479 w 7467600"/>
              <a:gd name="connsiteY172" fmla="*/ 3872136 h 6858000"/>
              <a:gd name="connsiteX173" fmla="*/ 3291335 w 7467600"/>
              <a:gd name="connsiteY173" fmla="*/ 3767420 h 6858000"/>
              <a:gd name="connsiteX174" fmla="*/ 3390805 w 7467600"/>
              <a:gd name="connsiteY174" fmla="*/ 3937163 h 6858000"/>
              <a:gd name="connsiteX175" fmla="*/ 3579062 w 7467600"/>
              <a:gd name="connsiteY175" fmla="*/ 4359040 h 6858000"/>
              <a:gd name="connsiteX176" fmla="*/ 3467355 w 7467600"/>
              <a:gd name="connsiteY176" fmla="*/ 3988130 h 6858000"/>
              <a:gd name="connsiteX177" fmla="*/ 3310753 w 7467600"/>
              <a:gd name="connsiteY177" fmla="*/ 3787140 h 6858000"/>
              <a:gd name="connsiteX178" fmla="*/ 3291335 w 7467600"/>
              <a:gd name="connsiteY178" fmla="*/ 3767420 h 6858000"/>
              <a:gd name="connsiteX179" fmla="*/ 1635889 w 7467600"/>
              <a:gd name="connsiteY179" fmla="*/ 3709494 h 6858000"/>
              <a:gd name="connsiteX180" fmla="*/ 1634800 w 7467600"/>
              <a:gd name="connsiteY180" fmla="*/ 3731111 h 6858000"/>
              <a:gd name="connsiteX181" fmla="*/ 1635889 w 7467600"/>
              <a:gd name="connsiteY181" fmla="*/ 3709494 h 6858000"/>
              <a:gd name="connsiteX182" fmla="*/ 1510397 w 7467600"/>
              <a:gd name="connsiteY182" fmla="*/ 3684705 h 6858000"/>
              <a:gd name="connsiteX183" fmla="*/ 1146550 w 7467600"/>
              <a:gd name="connsiteY183" fmla="*/ 3802012 h 6858000"/>
              <a:gd name="connsiteX184" fmla="*/ 698834 w 7467600"/>
              <a:gd name="connsiteY184" fmla="*/ 3952272 h 6858000"/>
              <a:gd name="connsiteX185" fmla="*/ 34256 w 7467600"/>
              <a:gd name="connsiteY185" fmla="*/ 4347603 h 6858000"/>
              <a:gd name="connsiteX186" fmla="*/ 527241 w 7467600"/>
              <a:gd name="connsiteY186" fmla="*/ 4065078 h 6858000"/>
              <a:gd name="connsiteX187" fmla="*/ 1510397 w 7467600"/>
              <a:gd name="connsiteY187" fmla="*/ 3684705 h 6858000"/>
              <a:gd name="connsiteX188" fmla="*/ 1313114 w 7467600"/>
              <a:gd name="connsiteY188" fmla="*/ 3655216 h 6858000"/>
              <a:gd name="connsiteX189" fmla="*/ 1109304 w 7467600"/>
              <a:gd name="connsiteY189" fmla="*/ 3669030 h 6858000"/>
              <a:gd name="connsiteX190" fmla="*/ 8129 w 7467600"/>
              <a:gd name="connsiteY190" fmla="*/ 4330519 h 6858000"/>
              <a:gd name="connsiteX191" fmla="*/ 687572 w 7467600"/>
              <a:gd name="connsiteY191" fmla="*/ 3925629 h 6858000"/>
              <a:gd name="connsiteX192" fmla="*/ 1138365 w 7467600"/>
              <a:gd name="connsiteY192" fmla="*/ 3774515 h 6858000"/>
              <a:gd name="connsiteX193" fmla="*/ 1505579 w 7467600"/>
              <a:gd name="connsiteY193" fmla="*/ 3655526 h 6858000"/>
              <a:gd name="connsiteX194" fmla="*/ 1313114 w 7467600"/>
              <a:gd name="connsiteY194" fmla="*/ 3655216 h 6858000"/>
              <a:gd name="connsiteX195" fmla="*/ 3655073 w 7467600"/>
              <a:gd name="connsiteY195" fmla="*/ 3650884 h 6858000"/>
              <a:gd name="connsiteX196" fmla="*/ 3989938 w 7467600"/>
              <a:gd name="connsiteY196" fmla="*/ 3991685 h 6858000"/>
              <a:gd name="connsiteX197" fmla="*/ 4393907 w 7467600"/>
              <a:gd name="connsiteY197" fmla="*/ 4261258 h 6858000"/>
              <a:gd name="connsiteX198" fmla="*/ 4648051 w 7467600"/>
              <a:gd name="connsiteY198" fmla="*/ 4374051 h 6858000"/>
              <a:gd name="connsiteX199" fmla="*/ 4383389 w 7467600"/>
              <a:gd name="connsiteY199" fmla="*/ 4184369 h 6858000"/>
              <a:gd name="connsiteX200" fmla="*/ 4165508 w 7467600"/>
              <a:gd name="connsiteY200" fmla="*/ 4035196 h 6858000"/>
              <a:gd name="connsiteX201" fmla="*/ 4068162 w 7467600"/>
              <a:gd name="connsiteY201" fmla="*/ 3953394 h 6858000"/>
              <a:gd name="connsiteX202" fmla="*/ 3981416 w 7467600"/>
              <a:gd name="connsiteY202" fmla="*/ 3880482 h 6858000"/>
              <a:gd name="connsiteX203" fmla="*/ 3800147 w 7467600"/>
              <a:gd name="connsiteY203" fmla="*/ 3749872 h 6858000"/>
              <a:gd name="connsiteX204" fmla="*/ 3655073 w 7467600"/>
              <a:gd name="connsiteY204" fmla="*/ 3650884 h 6858000"/>
              <a:gd name="connsiteX205" fmla="*/ 3670252 w 7467600"/>
              <a:gd name="connsiteY205" fmla="*/ 3622798 h 6858000"/>
              <a:gd name="connsiteX206" fmla="*/ 3817258 w 7467600"/>
              <a:gd name="connsiteY206" fmla="*/ 3723577 h 6858000"/>
              <a:gd name="connsiteX207" fmla="*/ 4000461 w 7467600"/>
              <a:gd name="connsiteY207" fmla="*/ 3855966 h 6858000"/>
              <a:gd name="connsiteX208" fmla="*/ 4088180 w 7467600"/>
              <a:gd name="connsiteY208" fmla="*/ 3929774 h 6858000"/>
              <a:gd name="connsiteX209" fmla="*/ 4184555 w 7467600"/>
              <a:gd name="connsiteY209" fmla="*/ 4010683 h 6858000"/>
              <a:gd name="connsiteX210" fmla="*/ 4399563 w 7467600"/>
              <a:gd name="connsiteY210" fmla="*/ 4158106 h 6858000"/>
              <a:gd name="connsiteX211" fmla="*/ 4684469 w 7467600"/>
              <a:gd name="connsiteY211" fmla="*/ 4364680 h 6858000"/>
              <a:gd name="connsiteX212" fmla="*/ 4690271 w 7467600"/>
              <a:gd name="connsiteY212" fmla="*/ 4370034 h 6858000"/>
              <a:gd name="connsiteX213" fmla="*/ 4136093 w 7467600"/>
              <a:gd name="connsiteY213" fmla="*/ 3858466 h 6858000"/>
              <a:gd name="connsiteX214" fmla="*/ 3670252 w 7467600"/>
              <a:gd name="connsiteY214" fmla="*/ 3622798 h 6858000"/>
              <a:gd name="connsiteX215" fmla="*/ 4440129 w 7467600"/>
              <a:gd name="connsiteY215" fmla="*/ 3448571 h 6858000"/>
              <a:gd name="connsiteX216" fmla="*/ 4856525 w 7467600"/>
              <a:gd name="connsiteY216" fmla="*/ 3915351 h 6858000"/>
              <a:gd name="connsiteX217" fmla="*/ 5059055 w 7467600"/>
              <a:gd name="connsiteY217" fmla="*/ 4108918 h 6858000"/>
              <a:gd name="connsiteX218" fmla="*/ 5290070 w 7467600"/>
              <a:gd name="connsiteY218" fmla="*/ 4263619 h 6858000"/>
              <a:gd name="connsiteX219" fmla="*/ 4834991 w 7467600"/>
              <a:gd name="connsiteY219" fmla="*/ 3830985 h 6858000"/>
              <a:gd name="connsiteX220" fmla="*/ 4440129 w 7467600"/>
              <a:gd name="connsiteY220" fmla="*/ 3448571 h 6858000"/>
              <a:gd name="connsiteX221" fmla="*/ 4441737 w 7467600"/>
              <a:gd name="connsiteY221" fmla="*/ 3399734 h 6858000"/>
              <a:gd name="connsiteX222" fmla="*/ 4431236 w 7467600"/>
              <a:gd name="connsiteY222" fmla="*/ 3400954 h 6858000"/>
              <a:gd name="connsiteX223" fmla="*/ 4557150 w 7467600"/>
              <a:gd name="connsiteY223" fmla="*/ 3510023 h 6858000"/>
              <a:gd name="connsiteX224" fmla="*/ 4856936 w 7467600"/>
              <a:gd name="connsiteY224" fmla="*/ 3809146 h 6858000"/>
              <a:gd name="connsiteX225" fmla="*/ 5111996 w 7467600"/>
              <a:gd name="connsiteY225" fmla="*/ 4065759 h 6858000"/>
              <a:gd name="connsiteX226" fmla="*/ 5388878 w 7467600"/>
              <a:gd name="connsiteY226" fmla="*/ 4300185 h 6858000"/>
              <a:gd name="connsiteX227" fmla="*/ 5425556 w 7467600"/>
              <a:gd name="connsiteY227" fmla="*/ 4308967 h 6858000"/>
              <a:gd name="connsiteX228" fmla="*/ 4943646 w 7467600"/>
              <a:gd name="connsiteY228" fmla="*/ 3822916 h 6858000"/>
              <a:gd name="connsiteX229" fmla="*/ 4594837 w 7467600"/>
              <a:gd name="connsiteY229" fmla="*/ 3532274 h 6858000"/>
              <a:gd name="connsiteX230" fmla="*/ 4441737 w 7467600"/>
              <a:gd name="connsiteY230" fmla="*/ 3399734 h 6858000"/>
              <a:gd name="connsiteX231" fmla="*/ 5425834 w 7467600"/>
              <a:gd name="connsiteY231" fmla="*/ 3162785 h 6858000"/>
              <a:gd name="connsiteX232" fmla="*/ 5401644 w 7467600"/>
              <a:gd name="connsiteY232" fmla="*/ 3617847 h 6858000"/>
              <a:gd name="connsiteX233" fmla="*/ 5467256 w 7467600"/>
              <a:gd name="connsiteY233" fmla="*/ 4175494 h 6858000"/>
              <a:gd name="connsiteX234" fmla="*/ 5448069 w 7467600"/>
              <a:gd name="connsiteY234" fmla="*/ 3567554 h 6858000"/>
              <a:gd name="connsiteX235" fmla="*/ 5425834 w 7467600"/>
              <a:gd name="connsiteY235" fmla="*/ 3162785 h 6858000"/>
              <a:gd name="connsiteX236" fmla="*/ 1318687 w 7467600"/>
              <a:gd name="connsiteY236" fmla="*/ 3113840 h 6858000"/>
              <a:gd name="connsiteX237" fmla="*/ 1066793 w 7467600"/>
              <a:gd name="connsiteY237" fmla="*/ 3212171 h 6858000"/>
              <a:gd name="connsiteX238" fmla="*/ 993319 w 7467600"/>
              <a:gd name="connsiteY238" fmla="*/ 3247648 h 6858000"/>
              <a:gd name="connsiteX239" fmla="*/ 853081 w 7467600"/>
              <a:gd name="connsiteY239" fmla="*/ 3312410 h 6858000"/>
              <a:gd name="connsiteX240" fmla="*/ 805957 w 7467600"/>
              <a:gd name="connsiteY240" fmla="*/ 3330443 h 6858000"/>
              <a:gd name="connsiteX241" fmla="*/ 1318687 w 7467600"/>
              <a:gd name="connsiteY241" fmla="*/ 3113840 h 6858000"/>
              <a:gd name="connsiteX242" fmla="*/ 5453702 w 7467600"/>
              <a:gd name="connsiteY242" fmla="*/ 3090882 h 6858000"/>
              <a:gd name="connsiteX243" fmla="*/ 5480135 w 7467600"/>
              <a:gd name="connsiteY243" fmla="*/ 3565802 h 6858000"/>
              <a:gd name="connsiteX244" fmla="*/ 5499023 w 7467600"/>
              <a:gd name="connsiteY244" fmla="*/ 4166310 h 6858000"/>
              <a:gd name="connsiteX245" fmla="*/ 5547022 w 7467600"/>
              <a:gd name="connsiteY245" fmla="*/ 3607838 h 6858000"/>
              <a:gd name="connsiteX246" fmla="*/ 5515964 w 7467600"/>
              <a:gd name="connsiteY246" fmla="*/ 3378541 h 6858000"/>
              <a:gd name="connsiteX247" fmla="*/ 5453702 w 7467600"/>
              <a:gd name="connsiteY247" fmla="*/ 3090882 h 6858000"/>
              <a:gd name="connsiteX248" fmla="*/ 1238695 w 7467600"/>
              <a:gd name="connsiteY248" fmla="*/ 3076820 h 6858000"/>
              <a:gd name="connsiteX249" fmla="*/ 716371 w 7467600"/>
              <a:gd name="connsiteY249" fmla="*/ 3293249 h 6858000"/>
              <a:gd name="connsiteX250" fmla="*/ 579522 w 7467600"/>
              <a:gd name="connsiteY250" fmla="*/ 3371759 h 6858000"/>
              <a:gd name="connsiteX251" fmla="*/ 600288 w 7467600"/>
              <a:gd name="connsiteY251" fmla="*/ 3365555 h 6858000"/>
              <a:gd name="connsiteX252" fmla="*/ 840692 w 7467600"/>
              <a:gd name="connsiteY252" fmla="*/ 3284921 h 6858000"/>
              <a:gd name="connsiteX253" fmla="*/ 979248 w 7467600"/>
              <a:gd name="connsiteY253" fmla="*/ 3221003 h 6858000"/>
              <a:gd name="connsiteX254" fmla="*/ 1053282 w 7467600"/>
              <a:gd name="connsiteY254" fmla="*/ 3185247 h 6858000"/>
              <a:gd name="connsiteX255" fmla="*/ 1320603 w 7467600"/>
              <a:gd name="connsiteY255" fmla="*/ 3081281 h 6858000"/>
              <a:gd name="connsiteX256" fmla="*/ 1238695 w 7467600"/>
              <a:gd name="connsiteY256" fmla="*/ 3076820 h 6858000"/>
              <a:gd name="connsiteX257" fmla="*/ 5425627 w 7467600"/>
              <a:gd name="connsiteY257" fmla="*/ 2954192 h 6858000"/>
              <a:gd name="connsiteX258" fmla="*/ 5470770 w 7467600"/>
              <a:gd name="connsiteY258" fmla="*/ 3005435 h 6858000"/>
              <a:gd name="connsiteX259" fmla="*/ 5519779 w 7467600"/>
              <a:gd name="connsiteY259" fmla="*/ 4359223 h 6858000"/>
              <a:gd name="connsiteX260" fmla="*/ 5520293 w 7467600"/>
              <a:gd name="connsiteY260" fmla="*/ 4360602 h 6858000"/>
              <a:gd name="connsiteX261" fmla="*/ 5767221 w 7467600"/>
              <a:gd name="connsiteY261" fmla="*/ 4665564 h 6858000"/>
              <a:gd name="connsiteX262" fmla="*/ 6937169 w 7467600"/>
              <a:gd name="connsiteY262" fmla="*/ 4815941 h 6858000"/>
              <a:gd name="connsiteX263" fmla="*/ 6953922 w 7467600"/>
              <a:gd name="connsiteY263" fmla="*/ 4890068 h 6858000"/>
              <a:gd name="connsiteX264" fmla="*/ 6071359 w 7467600"/>
              <a:gd name="connsiteY264" fmla="*/ 4770770 h 6858000"/>
              <a:gd name="connsiteX265" fmla="*/ 6038839 w 7467600"/>
              <a:gd name="connsiteY265" fmla="*/ 4764474 h 6858000"/>
              <a:gd name="connsiteX266" fmla="*/ 6038706 w 7467600"/>
              <a:gd name="connsiteY266" fmla="*/ 4763847 h 6858000"/>
              <a:gd name="connsiteX267" fmla="*/ 6037784 w 7467600"/>
              <a:gd name="connsiteY267" fmla="*/ 4764270 h 6858000"/>
              <a:gd name="connsiteX268" fmla="*/ 6038839 w 7467600"/>
              <a:gd name="connsiteY268" fmla="*/ 4764474 h 6858000"/>
              <a:gd name="connsiteX269" fmla="*/ 6040338 w 7467600"/>
              <a:gd name="connsiteY269" fmla="*/ 4771418 h 6858000"/>
              <a:gd name="connsiteX270" fmla="*/ 6024488 w 7467600"/>
              <a:gd name="connsiteY270" fmla="*/ 4809903 h 6858000"/>
              <a:gd name="connsiteX271" fmla="*/ 5599771 w 7467600"/>
              <a:gd name="connsiteY271" fmla="*/ 5509652 h 6858000"/>
              <a:gd name="connsiteX272" fmla="*/ 5548843 w 7467600"/>
              <a:gd name="connsiteY272" fmla="*/ 5563845 h 6858000"/>
              <a:gd name="connsiteX273" fmla="*/ 5940952 w 7467600"/>
              <a:gd name="connsiteY273" fmla="*/ 6250028 h 6858000"/>
              <a:gd name="connsiteX274" fmla="*/ 6043441 w 7467600"/>
              <a:gd name="connsiteY274" fmla="*/ 6665847 h 6858000"/>
              <a:gd name="connsiteX275" fmla="*/ 6093432 w 7467600"/>
              <a:gd name="connsiteY275" fmla="*/ 6858000 h 6858000"/>
              <a:gd name="connsiteX276" fmla="*/ 6034344 w 7467600"/>
              <a:gd name="connsiteY276" fmla="*/ 6858000 h 6858000"/>
              <a:gd name="connsiteX277" fmla="*/ 6026679 w 7467600"/>
              <a:gd name="connsiteY277" fmla="*/ 6836959 h 6858000"/>
              <a:gd name="connsiteX278" fmla="*/ 5800441 w 7467600"/>
              <a:gd name="connsiteY278" fmla="*/ 6335286 h 6858000"/>
              <a:gd name="connsiteX279" fmla="*/ 5526562 w 7467600"/>
              <a:gd name="connsiteY279" fmla="*/ 5705388 h 6858000"/>
              <a:gd name="connsiteX280" fmla="*/ 5519640 w 7467600"/>
              <a:gd name="connsiteY280" fmla="*/ 5683774 h 6858000"/>
              <a:gd name="connsiteX281" fmla="*/ 5844559 w 7467600"/>
              <a:gd name="connsiteY281" fmla="*/ 6553349 h 6858000"/>
              <a:gd name="connsiteX282" fmla="*/ 5975994 w 7467600"/>
              <a:gd name="connsiteY282" fmla="*/ 6858000 h 6858000"/>
              <a:gd name="connsiteX283" fmla="*/ 5898547 w 7467600"/>
              <a:gd name="connsiteY283" fmla="*/ 6858000 h 6858000"/>
              <a:gd name="connsiteX284" fmla="*/ 5682041 w 7467600"/>
              <a:gd name="connsiteY284" fmla="*/ 6355860 h 6858000"/>
              <a:gd name="connsiteX285" fmla="*/ 5461758 w 7467600"/>
              <a:gd name="connsiteY285" fmla="*/ 5820220 h 6858000"/>
              <a:gd name="connsiteX286" fmla="*/ 5237282 w 7467600"/>
              <a:gd name="connsiteY286" fmla="*/ 6579086 h 6858000"/>
              <a:gd name="connsiteX287" fmla="*/ 5115009 w 7467600"/>
              <a:gd name="connsiteY287" fmla="*/ 6858000 h 6858000"/>
              <a:gd name="connsiteX288" fmla="*/ 5028074 w 7467600"/>
              <a:gd name="connsiteY288" fmla="*/ 6858000 h 6858000"/>
              <a:gd name="connsiteX289" fmla="*/ 5079508 w 7467600"/>
              <a:gd name="connsiteY289" fmla="*/ 6749074 h 6858000"/>
              <a:gd name="connsiteX290" fmla="*/ 5371846 w 7467600"/>
              <a:gd name="connsiteY290" fmla="*/ 5924413 h 6858000"/>
              <a:gd name="connsiteX291" fmla="*/ 5270512 w 7467600"/>
              <a:gd name="connsiteY291" fmla="*/ 6138975 h 6858000"/>
              <a:gd name="connsiteX292" fmla="*/ 5062409 w 7467600"/>
              <a:gd name="connsiteY292" fmla="*/ 6653544 h 6858000"/>
              <a:gd name="connsiteX293" fmla="*/ 5036628 w 7467600"/>
              <a:gd name="connsiteY293" fmla="*/ 6754247 h 6858000"/>
              <a:gd name="connsiteX294" fmla="*/ 5009112 w 7467600"/>
              <a:gd name="connsiteY294" fmla="*/ 6858000 h 6858000"/>
              <a:gd name="connsiteX295" fmla="*/ 4976679 w 7467600"/>
              <a:gd name="connsiteY295" fmla="*/ 6858000 h 6858000"/>
              <a:gd name="connsiteX296" fmla="*/ 5006537 w 7467600"/>
              <a:gd name="connsiteY296" fmla="*/ 6747068 h 6858000"/>
              <a:gd name="connsiteX297" fmla="*/ 5032723 w 7467600"/>
              <a:gd name="connsiteY297" fmla="*/ 6644957 h 6858000"/>
              <a:gd name="connsiteX298" fmla="*/ 5242949 w 7467600"/>
              <a:gd name="connsiteY298" fmla="*/ 6125175 h 6858000"/>
              <a:gd name="connsiteX299" fmla="*/ 5286321 w 7467600"/>
              <a:gd name="connsiteY299" fmla="*/ 6033555 h 6858000"/>
              <a:gd name="connsiteX300" fmla="*/ 5008210 w 7467600"/>
              <a:gd name="connsiteY300" fmla="*/ 6649194 h 6858000"/>
              <a:gd name="connsiteX301" fmla="*/ 4986321 w 7467600"/>
              <a:gd name="connsiteY301" fmla="*/ 6765687 h 6858000"/>
              <a:gd name="connsiteX302" fmla="*/ 4973474 w 7467600"/>
              <a:gd name="connsiteY302" fmla="*/ 6858000 h 6858000"/>
              <a:gd name="connsiteX303" fmla="*/ 4907178 w 7467600"/>
              <a:gd name="connsiteY303" fmla="*/ 6858000 h 6858000"/>
              <a:gd name="connsiteX304" fmla="*/ 4910810 w 7467600"/>
              <a:gd name="connsiteY304" fmla="*/ 6829660 h 6858000"/>
              <a:gd name="connsiteX305" fmla="*/ 4987461 w 7467600"/>
              <a:gd name="connsiteY305" fmla="*/ 6432994 h 6858000"/>
              <a:gd name="connsiteX306" fmla="*/ 5179262 w 7467600"/>
              <a:gd name="connsiteY306" fmla="*/ 6035044 h 6858000"/>
              <a:gd name="connsiteX307" fmla="*/ 4689678 w 7467600"/>
              <a:gd name="connsiteY307" fmla="*/ 6440241 h 6858000"/>
              <a:gd name="connsiteX308" fmla="*/ 4477543 w 7467600"/>
              <a:gd name="connsiteY308" fmla="*/ 6674836 h 6858000"/>
              <a:gd name="connsiteX309" fmla="*/ 4329957 w 7467600"/>
              <a:gd name="connsiteY309" fmla="*/ 6858000 h 6858000"/>
              <a:gd name="connsiteX310" fmla="*/ 4218595 w 7467600"/>
              <a:gd name="connsiteY310" fmla="*/ 6858000 h 6858000"/>
              <a:gd name="connsiteX311" fmla="*/ 4368888 w 7467600"/>
              <a:gd name="connsiteY311" fmla="*/ 6668412 h 6858000"/>
              <a:gd name="connsiteX312" fmla="*/ 4563091 w 7467600"/>
              <a:gd name="connsiteY312" fmla="*/ 6442508 h 6858000"/>
              <a:gd name="connsiteX313" fmla="*/ 5387324 w 7467600"/>
              <a:gd name="connsiteY313" fmla="*/ 5705830 h 6858000"/>
              <a:gd name="connsiteX314" fmla="*/ 5073620 w 7467600"/>
              <a:gd name="connsiteY314" fmla="*/ 5955437 h 6858000"/>
              <a:gd name="connsiteX315" fmla="*/ 4689789 w 7467600"/>
              <a:gd name="connsiteY315" fmla="*/ 6268382 h 6858000"/>
              <a:gd name="connsiteX316" fmla="*/ 4418722 w 7467600"/>
              <a:gd name="connsiteY316" fmla="*/ 6570886 h 6858000"/>
              <a:gd name="connsiteX317" fmla="*/ 4214944 w 7467600"/>
              <a:gd name="connsiteY317" fmla="*/ 6858000 h 6858000"/>
              <a:gd name="connsiteX318" fmla="*/ 4177898 w 7467600"/>
              <a:gd name="connsiteY318" fmla="*/ 6858000 h 6858000"/>
              <a:gd name="connsiteX319" fmla="*/ 4391597 w 7467600"/>
              <a:gd name="connsiteY319" fmla="*/ 6556370 h 6858000"/>
              <a:gd name="connsiteX320" fmla="*/ 4668889 w 7467600"/>
              <a:gd name="connsiteY320" fmla="*/ 6246399 h 6858000"/>
              <a:gd name="connsiteX321" fmla="*/ 5055427 w 7467600"/>
              <a:gd name="connsiteY321" fmla="*/ 5931476 h 6858000"/>
              <a:gd name="connsiteX322" fmla="*/ 5371814 w 7467600"/>
              <a:gd name="connsiteY322" fmla="*/ 5678975 h 6858000"/>
              <a:gd name="connsiteX323" fmla="*/ 4987918 w 7467600"/>
              <a:gd name="connsiteY323" fmla="*/ 5838701 h 6858000"/>
              <a:gd name="connsiteX324" fmla="*/ 4317146 w 7467600"/>
              <a:gd name="connsiteY324" fmla="*/ 6587716 h 6858000"/>
              <a:gd name="connsiteX325" fmla="*/ 4171627 w 7467600"/>
              <a:gd name="connsiteY325" fmla="*/ 6858000 h 6858000"/>
              <a:gd name="connsiteX326" fmla="*/ 4081585 w 7467600"/>
              <a:gd name="connsiteY326" fmla="*/ 6858000 h 6858000"/>
              <a:gd name="connsiteX327" fmla="*/ 4238603 w 7467600"/>
              <a:gd name="connsiteY327" fmla="*/ 6559341 h 6858000"/>
              <a:gd name="connsiteX328" fmla="*/ 4778333 w 7467600"/>
              <a:gd name="connsiteY328" fmla="*/ 5873626 h 6858000"/>
              <a:gd name="connsiteX329" fmla="*/ 5414185 w 7467600"/>
              <a:gd name="connsiteY329" fmla="*/ 5573882 h 6858000"/>
              <a:gd name="connsiteX330" fmla="*/ 5959648 w 7467600"/>
              <a:gd name="connsiteY330" fmla="*/ 4760797 h 6858000"/>
              <a:gd name="connsiteX331" fmla="*/ 5355019 w 7467600"/>
              <a:gd name="connsiteY331" fmla="*/ 4734672 h 6858000"/>
              <a:gd name="connsiteX332" fmla="*/ 5083565 w 7467600"/>
              <a:gd name="connsiteY332" fmla="*/ 5179121 h 6858000"/>
              <a:gd name="connsiteX333" fmla="*/ 4713577 w 7467600"/>
              <a:gd name="connsiteY333" fmla="*/ 5616803 h 6858000"/>
              <a:gd name="connsiteX334" fmla="*/ 3989559 w 7467600"/>
              <a:gd name="connsiteY334" fmla="*/ 6145945 h 6858000"/>
              <a:gd name="connsiteX335" fmla="*/ 3939824 w 7467600"/>
              <a:gd name="connsiteY335" fmla="*/ 6066900 h 6858000"/>
              <a:gd name="connsiteX336" fmla="*/ 4584537 w 7467600"/>
              <a:gd name="connsiteY336" fmla="*/ 5324826 h 6858000"/>
              <a:gd name="connsiteX337" fmla="*/ 5037105 w 7467600"/>
              <a:gd name="connsiteY337" fmla="*/ 5088765 h 6858000"/>
              <a:gd name="connsiteX338" fmla="*/ 5039930 w 7467600"/>
              <a:gd name="connsiteY338" fmla="*/ 5089585 h 6858000"/>
              <a:gd name="connsiteX339" fmla="*/ 5263764 w 7467600"/>
              <a:gd name="connsiteY339" fmla="*/ 4735525 h 6858000"/>
              <a:gd name="connsiteX340" fmla="*/ 4086300 w 7467600"/>
              <a:gd name="connsiteY340" fmla="*/ 4884599 h 6858000"/>
              <a:gd name="connsiteX341" fmla="*/ 4085485 w 7467600"/>
              <a:gd name="connsiteY341" fmla="*/ 4899070 h 6858000"/>
              <a:gd name="connsiteX342" fmla="*/ 3871915 w 7467600"/>
              <a:gd name="connsiteY342" fmla="*/ 5253645 h 6858000"/>
              <a:gd name="connsiteX343" fmla="*/ 3799374 w 7467600"/>
              <a:gd name="connsiteY343" fmla="*/ 5466127 h 6858000"/>
              <a:gd name="connsiteX344" fmla="*/ 3498850 w 7467600"/>
              <a:gd name="connsiteY344" fmla="*/ 6661888 h 6858000"/>
              <a:gd name="connsiteX345" fmla="*/ 3399216 w 7467600"/>
              <a:gd name="connsiteY345" fmla="*/ 6858000 h 6858000"/>
              <a:gd name="connsiteX346" fmla="*/ 3303688 w 7467600"/>
              <a:gd name="connsiteY346" fmla="*/ 6858000 h 6858000"/>
              <a:gd name="connsiteX347" fmla="*/ 3391774 w 7467600"/>
              <a:gd name="connsiteY347" fmla="*/ 6697181 h 6858000"/>
              <a:gd name="connsiteX348" fmla="*/ 3735540 w 7467600"/>
              <a:gd name="connsiteY348" fmla="*/ 5546923 h 6858000"/>
              <a:gd name="connsiteX349" fmla="*/ 3729438 w 7467600"/>
              <a:gd name="connsiteY349" fmla="*/ 5569058 h 6858000"/>
              <a:gd name="connsiteX350" fmla="*/ 3707782 w 7467600"/>
              <a:gd name="connsiteY350" fmla="*/ 5644908 h 6858000"/>
              <a:gd name="connsiteX351" fmla="*/ 3583827 w 7467600"/>
              <a:gd name="connsiteY351" fmla="*/ 6039215 h 6858000"/>
              <a:gd name="connsiteX352" fmla="*/ 3547861 w 7467600"/>
              <a:gd name="connsiteY352" fmla="*/ 6129609 h 6858000"/>
              <a:gd name="connsiteX353" fmla="*/ 3490905 w 7467600"/>
              <a:gd name="connsiteY353" fmla="*/ 6277660 h 6858000"/>
              <a:gd name="connsiteX354" fmla="*/ 3455859 w 7467600"/>
              <a:gd name="connsiteY354" fmla="*/ 6391301 h 6858000"/>
              <a:gd name="connsiteX355" fmla="*/ 3429112 w 7467600"/>
              <a:gd name="connsiteY355" fmla="*/ 6479469 h 6858000"/>
              <a:gd name="connsiteX356" fmla="*/ 3304862 w 7467600"/>
              <a:gd name="connsiteY356" fmla="*/ 6796476 h 6858000"/>
              <a:gd name="connsiteX357" fmla="*/ 3276071 w 7467600"/>
              <a:gd name="connsiteY357" fmla="*/ 6858000 h 6858000"/>
              <a:gd name="connsiteX358" fmla="*/ 3240805 w 7467600"/>
              <a:gd name="connsiteY358" fmla="*/ 6858000 h 6858000"/>
              <a:gd name="connsiteX359" fmla="*/ 3275917 w 7467600"/>
              <a:gd name="connsiteY359" fmla="*/ 6783192 h 6858000"/>
              <a:gd name="connsiteX360" fmla="*/ 3399358 w 7467600"/>
              <a:gd name="connsiteY360" fmla="*/ 6469011 h 6858000"/>
              <a:gd name="connsiteX361" fmla="*/ 3425650 w 7467600"/>
              <a:gd name="connsiteY361" fmla="*/ 6381333 h 6858000"/>
              <a:gd name="connsiteX362" fmla="*/ 3460661 w 7467600"/>
              <a:gd name="connsiteY362" fmla="*/ 6266763 h 6858000"/>
              <a:gd name="connsiteX363" fmla="*/ 3518021 w 7467600"/>
              <a:gd name="connsiteY363" fmla="*/ 6117298 h 6858000"/>
              <a:gd name="connsiteX364" fmla="*/ 3554035 w 7467600"/>
              <a:gd name="connsiteY364" fmla="*/ 6027832 h 6858000"/>
              <a:gd name="connsiteX365" fmla="*/ 3677174 w 7467600"/>
              <a:gd name="connsiteY365" fmla="*/ 5636351 h 6858000"/>
              <a:gd name="connsiteX366" fmla="*/ 3698819 w 7467600"/>
              <a:gd name="connsiteY366" fmla="*/ 5560503 h 6858000"/>
              <a:gd name="connsiteX367" fmla="*/ 3702094 w 7467600"/>
              <a:gd name="connsiteY367" fmla="*/ 5549194 h 6858000"/>
              <a:gd name="connsiteX368" fmla="*/ 3398355 w 7467600"/>
              <a:gd name="connsiteY368" fmla="*/ 6094603 h 6858000"/>
              <a:gd name="connsiteX369" fmla="*/ 3193941 w 7467600"/>
              <a:gd name="connsiteY369" fmla="*/ 6798775 h 6858000"/>
              <a:gd name="connsiteX370" fmla="*/ 3184140 w 7467600"/>
              <a:gd name="connsiteY370" fmla="*/ 6858000 h 6858000"/>
              <a:gd name="connsiteX371" fmla="*/ 3099978 w 7467600"/>
              <a:gd name="connsiteY371" fmla="*/ 6858000 h 6858000"/>
              <a:gd name="connsiteX372" fmla="*/ 3101556 w 7467600"/>
              <a:gd name="connsiteY372" fmla="*/ 6843337 h 6858000"/>
              <a:gd name="connsiteX373" fmla="*/ 3370162 w 7467600"/>
              <a:gd name="connsiteY373" fmla="*/ 5785550 h 6858000"/>
              <a:gd name="connsiteX374" fmla="*/ 3746477 w 7467600"/>
              <a:gd name="connsiteY374" fmla="*/ 5377889 h 6858000"/>
              <a:gd name="connsiteX375" fmla="*/ 3863399 w 7467600"/>
              <a:gd name="connsiteY375" fmla="*/ 5087257 h 6858000"/>
              <a:gd name="connsiteX376" fmla="*/ 3968712 w 7467600"/>
              <a:gd name="connsiteY376" fmla="*/ 4913989 h 6858000"/>
              <a:gd name="connsiteX377" fmla="*/ 2792390 w 7467600"/>
              <a:gd name="connsiteY377" fmla="*/ 5382974 h 6858000"/>
              <a:gd name="connsiteX378" fmla="*/ 2714982 w 7467600"/>
              <a:gd name="connsiteY378" fmla="*/ 5427051 h 6858000"/>
              <a:gd name="connsiteX379" fmla="*/ 2813361 w 7467600"/>
              <a:gd name="connsiteY379" fmla="*/ 6023912 h 6858000"/>
              <a:gd name="connsiteX380" fmla="*/ 2688430 w 7467600"/>
              <a:gd name="connsiteY380" fmla="*/ 6801564 h 6858000"/>
              <a:gd name="connsiteX381" fmla="*/ 2629626 w 7467600"/>
              <a:gd name="connsiteY381" fmla="*/ 6763394 h 6858000"/>
              <a:gd name="connsiteX382" fmla="*/ 2565328 w 7467600"/>
              <a:gd name="connsiteY382" fmla="*/ 5516399 h 6858000"/>
              <a:gd name="connsiteX383" fmla="*/ 1922999 w 7467600"/>
              <a:gd name="connsiteY383" fmla="*/ 5980343 h 6858000"/>
              <a:gd name="connsiteX384" fmla="*/ 1950261 w 7467600"/>
              <a:gd name="connsiteY384" fmla="*/ 6405858 h 6858000"/>
              <a:gd name="connsiteX385" fmla="*/ 2365554 w 7467600"/>
              <a:gd name="connsiteY385" fmla="*/ 6759107 h 6858000"/>
              <a:gd name="connsiteX386" fmla="*/ 2424142 w 7467600"/>
              <a:gd name="connsiteY386" fmla="*/ 6858000 h 6858000"/>
              <a:gd name="connsiteX387" fmla="*/ 2395994 w 7467600"/>
              <a:gd name="connsiteY387" fmla="*/ 6858000 h 6858000"/>
              <a:gd name="connsiteX388" fmla="*/ 2392863 w 7467600"/>
              <a:gd name="connsiteY388" fmla="*/ 6852964 h 6858000"/>
              <a:gd name="connsiteX389" fmla="*/ 2017589 w 7467600"/>
              <a:gd name="connsiteY389" fmla="*/ 6493982 h 6858000"/>
              <a:gd name="connsiteX390" fmla="*/ 2147336 w 7467600"/>
              <a:gd name="connsiteY390" fmla="*/ 6594052 h 6858000"/>
              <a:gd name="connsiteX391" fmla="*/ 2207047 w 7467600"/>
              <a:gd name="connsiteY391" fmla="*/ 6654540 h 6858000"/>
              <a:gd name="connsiteX392" fmla="*/ 2299106 w 7467600"/>
              <a:gd name="connsiteY392" fmla="*/ 6778931 h 6858000"/>
              <a:gd name="connsiteX393" fmla="*/ 2314430 w 7467600"/>
              <a:gd name="connsiteY393" fmla="*/ 6801144 h 6858000"/>
              <a:gd name="connsiteX394" fmla="*/ 2352406 w 7467600"/>
              <a:gd name="connsiteY394" fmla="*/ 6858000 h 6858000"/>
              <a:gd name="connsiteX395" fmla="*/ 2314492 w 7467600"/>
              <a:gd name="connsiteY395" fmla="*/ 6858000 h 6858000"/>
              <a:gd name="connsiteX396" fmla="*/ 2288095 w 7467600"/>
              <a:gd name="connsiteY396" fmla="*/ 6818030 h 6858000"/>
              <a:gd name="connsiteX397" fmla="*/ 2272768 w 7467600"/>
              <a:gd name="connsiteY397" fmla="*/ 6795822 h 6858000"/>
              <a:gd name="connsiteX398" fmla="*/ 2182715 w 7467600"/>
              <a:gd name="connsiteY398" fmla="*/ 6675071 h 6858000"/>
              <a:gd name="connsiteX399" fmla="*/ 2032061 w 7467600"/>
              <a:gd name="connsiteY399" fmla="*/ 6541380 h 6858000"/>
              <a:gd name="connsiteX400" fmla="*/ 2257220 w 7467600"/>
              <a:gd name="connsiteY400" fmla="*/ 6826257 h 6858000"/>
              <a:gd name="connsiteX401" fmla="*/ 2281324 w 7467600"/>
              <a:gd name="connsiteY401" fmla="*/ 6858000 h 6858000"/>
              <a:gd name="connsiteX402" fmla="*/ 2242860 w 7467600"/>
              <a:gd name="connsiteY402" fmla="*/ 6858000 h 6858000"/>
              <a:gd name="connsiteX403" fmla="*/ 2232818 w 7467600"/>
              <a:gd name="connsiteY403" fmla="*/ 6844926 h 6858000"/>
              <a:gd name="connsiteX404" fmla="*/ 1990172 w 7467600"/>
              <a:gd name="connsiteY404" fmla="*/ 6542121 h 6858000"/>
              <a:gd name="connsiteX405" fmla="*/ 2124090 w 7467600"/>
              <a:gd name="connsiteY405" fmla="*/ 6761017 h 6858000"/>
              <a:gd name="connsiteX406" fmla="*/ 2200380 w 7467600"/>
              <a:gd name="connsiteY406" fmla="*/ 6858000 h 6858000"/>
              <a:gd name="connsiteX407" fmla="*/ 2147507 w 7467600"/>
              <a:gd name="connsiteY407" fmla="*/ 6858000 h 6858000"/>
              <a:gd name="connsiteX408" fmla="*/ 2070668 w 7467600"/>
              <a:gd name="connsiteY408" fmla="*/ 6761520 h 6858000"/>
              <a:gd name="connsiteX409" fmla="*/ 1975142 w 7467600"/>
              <a:gd name="connsiteY409" fmla="*/ 6585570 h 6858000"/>
              <a:gd name="connsiteX410" fmla="*/ 2050035 w 7467600"/>
              <a:gd name="connsiteY410" fmla="*/ 6813345 h 6858000"/>
              <a:gd name="connsiteX411" fmla="*/ 2063025 w 7467600"/>
              <a:gd name="connsiteY411" fmla="*/ 6858000 h 6858000"/>
              <a:gd name="connsiteX412" fmla="*/ 2021675 w 7467600"/>
              <a:gd name="connsiteY412" fmla="*/ 6858000 h 6858000"/>
              <a:gd name="connsiteX413" fmla="*/ 2019308 w 7467600"/>
              <a:gd name="connsiteY413" fmla="*/ 6847118 h 6858000"/>
              <a:gd name="connsiteX414" fmla="*/ 1938835 w 7467600"/>
              <a:gd name="connsiteY414" fmla="*/ 6551160 h 6858000"/>
              <a:gd name="connsiteX415" fmla="*/ 1953230 w 7467600"/>
              <a:gd name="connsiteY415" fmla="*/ 6759699 h 6858000"/>
              <a:gd name="connsiteX416" fmla="*/ 1956763 w 7467600"/>
              <a:gd name="connsiteY416" fmla="*/ 6778191 h 6858000"/>
              <a:gd name="connsiteX417" fmla="*/ 1967925 w 7467600"/>
              <a:gd name="connsiteY417" fmla="*/ 6858000 h 6858000"/>
              <a:gd name="connsiteX418" fmla="*/ 1936622 w 7467600"/>
              <a:gd name="connsiteY418" fmla="*/ 6858000 h 6858000"/>
              <a:gd name="connsiteX419" fmla="*/ 1926261 w 7467600"/>
              <a:gd name="connsiteY419" fmla="*/ 6784064 h 6858000"/>
              <a:gd name="connsiteX420" fmla="*/ 1922724 w 7467600"/>
              <a:gd name="connsiteY420" fmla="*/ 6765577 h 6858000"/>
              <a:gd name="connsiteX421" fmla="*/ 1904650 w 7467600"/>
              <a:gd name="connsiteY421" fmla="*/ 6639616 h 6858000"/>
              <a:gd name="connsiteX422" fmla="*/ 1885273 w 7467600"/>
              <a:gd name="connsiteY422" fmla="*/ 6858000 h 6858000"/>
              <a:gd name="connsiteX423" fmla="*/ 1854363 w 7467600"/>
              <a:gd name="connsiteY423" fmla="*/ 6858000 h 6858000"/>
              <a:gd name="connsiteX424" fmla="*/ 1880391 w 7467600"/>
              <a:gd name="connsiteY424" fmla="*/ 6603796 h 6858000"/>
              <a:gd name="connsiteX425" fmla="*/ 1818273 w 7467600"/>
              <a:gd name="connsiteY425" fmla="*/ 6715729 h 6858000"/>
              <a:gd name="connsiteX426" fmla="*/ 1794691 w 7467600"/>
              <a:gd name="connsiteY426" fmla="*/ 6843239 h 6858000"/>
              <a:gd name="connsiteX427" fmla="*/ 1794914 w 7467600"/>
              <a:gd name="connsiteY427" fmla="*/ 6858000 h 6858000"/>
              <a:gd name="connsiteX428" fmla="*/ 1746128 w 7467600"/>
              <a:gd name="connsiteY428" fmla="*/ 6858000 h 6858000"/>
              <a:gd name="connsiteX429" fmla="*/ 1753934 w 7467600"/>
              <a:gd name="connsiteY429" fmla="*/ 6724796 h 6858000"/>
              <a:gd name="connsiteX430" fmla="*/ 1792053 w 7467600"/>
              <a:gd name="connsiteY430" fmla="*/ 6572396 h 6858000"/>
              <a:gd name="connsiteX431" fmla="*/ 1862248 w 7467600"/>
              <a:gd name="connsiteY431" fmla="*/ 6266397 h 6858000"/>
              <a:gd name="connsiteX432" fmla="*/ 1862250 w 7467600"/>
              <a:gd name="connsiteY432" fmla="*/ 6033531 h 6858000"/>
              <a:gd name="connsiteX433" fmla="*/ 1211999 w 7467600"/>
              <a:gd name="connsiteY433" fmla="*/ 6683610 h 6858000"/>
              <a:gd name="connsiteX434" fmla="*/ 1213266 w 7467600"/>
              <a:gd name="connsiteY434" fmla="*/ 6691947 h 6858000"/>
              <a:gd name="connsiteX435" fmla="*/ 1203370 w 7467600"/>
              <a:gd name="connsiteY435" fmla="*/ 6850676 h 6858000"/>
              <a:gd name="connsiteX436" fmla="*/ 1203671 w 7467600"/>
              <a:gd name="connsiteY436" fmla="*/ 6858000 h 6858000"/>
              <a:gd name="connsiteX437" fmla="*/ 1143180 w 7467600"/>
              <a:gd name="connsiteY437" fmla="*/ 6858000 h 6858000"/>
              <a:gd name="connsiteX438" fmla="*/ 1142176 w 7467600"/>
              <a:gd name="connsiteY438" fmla="*/ 6766045 h 6858000"/>
              <a:gd name="connsiteX439" fmla="*/ 1067484 w 7467600"/>
              <a:gd name="connsiteY439" fmla="*/ 6858000 h 6858000"/>
              <a:gd name="connsiteX440" fmla="*/ 953928 w 7467600"/>
              <a:gd name="connsiteY440" fmla="*/ 6858000 h 6858000"/>
              <a:gd name="connsiteX441" fmla="*/ 959715 w 7467600"/>
              <a:gd name="connsiteY441" fmla="*/ 6850185 h 6858000"/>
              <a:gd name="connsiteX442" fmla="*/ 1483788 w 7467600"/>
              <a:gd name="connsiteY442" fmla="*/ 6259174 h 6858000"/>
              <a:gd name="connsiteX443" fmla="*/ 1100671 w 7467600"/>
              <a:gd name="connsiteY443" fmla="*/ 6252137 h 6858000"/>
              <a:gd name="connsiteX444" fmla="*/ 1090144 w 7467600"/>
              <a:gd name="connsiteY444" fmla="*/ 6256748 h 6858000"/>
              <a:gd name="connsiteX445" fmla="*/ 1095872 w 7467600"/>
              <a:gd name="connsiteY445" fmla="*/ 6271892 h 6858000"/>
              <a:gd name="connsiteX446" fmla="*/ 262785 w 7467600"/>
              <a:gd name="connsiteY446" fmla="*/ 6845450 h 6858000"/>
              <a:gd name="connsiteX447" fmla="*/ 209968 w 7467600"/>
              <a:gd name="connsiteY447" fmla="*/ 6770713 h 6858000"/>
              <a:gd name="connsiteX448" fmla="*/ 873460 w 7467600"/>
              <a:gd name="connsiteY448" fmla="*/ 6253768 h 6858000"/>
              <a:gd name="connsiteX449" fmla="*/ 192686 w 7467600"/>
              <a:gd name="connsiteY449" fmla="*/ 5849257 h 6858000"/>
              <a:gd name="connsiteX450" fmla="*/ 4696 w 7467600"/>
              <a:gd name="connsiteY450" fmla="*/ 5697668 h 6858000"/>
              <a:gd name="connsiteX451" fmla="*/ 0 w 7467600"/>
              <a:gd name="connsiteY451" fmla="*/ 5689984 h 6858000"/>
              <a:gd name="connsiteX452" fmla="*/ 0 w 7467600"/>
              <a:gd name="connsiteY452" fmla="*/ 5513472 h 6858000"/>
              <a:gd name="connsiteX453" fmla="*/ 174101 w 7467600"/>
              <a:gd name="connsiteY453" fmla="*/ 5620277 h 6858000"/>
              <a:gd name="connsiteX454" fmla="*/ 891800 w 7467600"/>
              <a:gd name="connsiteY454" fmla="*/ 6036935 h 6858000"/>
              <a:gd name="connsiteX455" fmla="*/ 1072219 w 7467600"/>
              <a:gd name="connsiteY455" fmla="*/ 6169443 h 6858000"/>
              <a:gd name="connsiteX456" fmla="*/ 1074117 w 7467600"/>
              <a:gd name="connsiteY456" fmla="*/ 6170301 h 6858000"/>
              <a:gd name="connsiteX457" fmla="*/ 1083114 w 7467600"/>
              <a:gd name="connsiteY457" fmla="*/ 6174131 h 6858000"/>
              <a:gd name="connsiteX458" fmla="*/ 1543010 w 7467600"/>
              <a:gd name="connsiteY458" fmla="*/ 6191140 h 6858000"/>
              <a:gd name="connsiteX459" fmla="*/ 1551080 w 7467600"/>
              <a:gd name="connsiteY459" fmla="*/ 6195006 h 6858000"/>
              <a:gd name="connsiteX460" fmla="*/ 2345443 w 7467600"/>
              <a:gd name="connsiteY460" fmla="*/ 5549882 h 6858000"/>
              <a:gd name="connsiteX461" fmla="*/ 1721499 w 7467600"/>
              <a:gd name="connsiteY461" fmla="*/ 5599969 h 6858000"/>
              <a:gd name="connsiteX462" fmla="*/ 767716 w 7467600"/>
              <a:gd name="connsiteY462" fmla="*/ 5472768 h 6858000"/>
              <a:gd name="connsiteX463" fmla="*/ 722147 w 7467600"/>
              <a:gd name="connsiteY463" fmla="*/ 5393091 h 6858000"/>
              <a:gd name="connsiteX464" fmla="*/ 1485552 w 7467600"/>
              <a:gd name="connsiteY464" fmla="*/ 5313202 h 6858000"/>
              <a:gd name="connsiteX465" fmla="*/ 2143004 w 7467600"/>
              <a:gd name="connsiteY465" fmla="*/ 5402420 h 6858000"/>
              <a:gd name="connsiteX466" fmla="*/ 1933391 w 7467600"/>
              <a:gd name="connsiteY466" fmla="*/ 5156971 h 6858000"/>
              <a:gd name="connsiteX467" fmla="*/ 1827118 w 7467600"/>
              <a:gd name="connsiteY467" fmla="*/ 4968410 h 6858000"/>
              <a:gd name="connsiteX468" fmla="*/ 1837349 w 7467600"/>
              <a:gd name="connsiteY468" fmla="*/ 4956357 h 6858000"/>
              <a:gd name="connsiteX469" fmla="*/ 2162835 w 7467600"/>
              <a:gd name="connsiteY469" fmla="*/ 5187853 h 6858000"/>
              <a:gd name="connsiteX470" fmla="*/ 2257167 w 7467600"/>
              <a:gd name="connsiteY470" fmla="*/ 5462123 h 6858000"/>
              <a:gd name="connsiteX471" fmla="*/ 2261598 w 7467600"/>
              <a:gd name="connsiteY471" fmla="*/ 5467998 h 6858000"/>
              <a:gd name="connsiteX472" fmla="*/ 2437177 w 7467600"/>
              <a:gd name="connsiteY472" fmla="*/ 5479608 h 6858000"/>
              <a:gd name="connsiteX473" fmla="*/ 2445247 w 7467600"/>
              <a:gd name="connsiteY473" fmla="*/ 5483476 h 6858000"/>
              <a:gd name="connsiteX474" fmla="*/ 2743626 w 7467600"/>
              <a:gd name="connsiteY474" fmla="*/ 5304819 h 6858000"/>
              <a:gd name="connsiteX475" fmla="*/ 3048102 w 7467600"/>
              <a:gd name="connsiteY475" fmla="*/ 5150595 h 6858000"/>
              <a:gd name="connsiteX476" fmla="*/ 1799414 w 7467600"/>
              <a:gd name="connsiteY476" fmla="*/ 4694732 h 6858000"/>
              <a:gd name="connsiteX477" fmla="*/ 1771735 w 7467600"/>
              <a:gd name="connsiteY477" fmla="*/ 4619929 h 6858000"/>
              <a:gd name="connsiteX478" fmla="*/ 3104273 w 7467600"/>
              <a:gd name="connsiteY478" fmla="*/ 5076159 h 6858000"/>
              <a:gd name="connsiteX479" fmla="*/ 3113245 w 7467600"/>
              <a:gd name="connsiteY479" fmla="*/ 5090705 h 6858000"/>
              <a:gd name="connsiteX480" fmla="*/ 3126294 w 7467600"/>
              <a:gd name="connsiteY480" fmla="*/ 5114400 h 6858000"/>
              <a:gd name="connsiteX481" fmla="*/ 3937433 w 7467600"/>
              <a:gd name="connsiteY481" fmla="*/ 4830473 h 6858000"/>
              <a:gd name="connsiteX482" fmla="*/ 3590475 w 7467600"/>
              <a:gd name="connsiteY482" fmla="*/ 4597974 h 6858000"/>
              <a:gd name="connsiteX483" fmla="*/ 3100264 w 7467600"/>
              <a:gd name="connsiteY483" fmla="*/ 4579845 h 6858000"/>
              <a:gd name="connsiteX484" fmla="*/ 2183576 w 7467600"/>
              <a:gd name="connsiteY484" fmla="*/ 4227150 h 6858000"/>
              <a:gd name="connsiteX485" fmla="*/ 2151029 w 7467600"/>
              <a:gd name="connsiteY485" fmla="*/ 4146947 h 6858000"/>
              <a:gd name="connsiteX486" fmla="*/ 3563434 w 7467600"/>
              <a:gd name="connsiteY486" fmla="*/ 4469115 h 6858000"/>
              <a:gd name="connsiteX487" fmla="*/ 3177952 w 7467600"/>
              <a:gd name="connsiteY487" fmla="*/ 3657386 h 6858000"/>
              <a:gd name="connsiteX488" fmla="*/ 3189263 w 7467600"/>
              <a:gd name="connsiteY488" fmla="*/ 3625726 h 6858000"/>
              <a:gd name="connsiteX489" fmla="*/ 3560912 w 7467600"/>
              <a:gd name="connsiteY489" fmla="*/ 4079863 h 6858000"/>
              <a:gd name="connsiteX490" fmla="*/ 3626636 w 7467600"/>
              <a:gd name="connsiteY490" fmla="*/ 4512230 h 6858000"/>
              <a:gd name="connsiteX491" fmla="*/ 3653088 w 7467600"/>
              <a:gd name="connsiteY491" fmla="*/ 4521417 h 6858000"/>
              <a:gd name="connsiteX492" fmla="*/ 3988128 w 7467600"/>
              <a:gd name="connsiteY492" fmla="*/ 4817267 h 6858000"/>
              <a:gd name="connsiteX493" fmla="*/ 4830582 w 7467600"/>
              <a:gd name="connsiteY493" fmla="*/ 4676000 h 6858000"/>
              <a:gd name="connsiteX494" fmla="*/ 4830100 w 7467600"/>
              <a:gd name="connsiteY494" fmla="*/ 4675554 h 6858000"/>
              <a:gd name="connsiteX495" fmla="*/ 4036318 w 7467600"/>
              <a:gd name="connsiteY495" fmla="*/ 4147013 h 6858000"/>
              <a:gd name="connsiteX496" fmla="*/ 3432098 w 7467600"/>
              <a:gd name="connsiteY496" fmla="*/ 3537312 h 6858000"/>
              <a:gd name="connsiteX497" fmla="*/ 3446761 w 7467600"/>
              <a:gd name="connsiteY497" fmla="*/ 3461278 h 6858000"/>
              <a:gd name="connsiteX498" fmla="*/ 4419733 w 7467600"/>
              <a:gd name="connsiteY498" fmla="*/ 3963555 h 6858000"/>
              <a:gd name="connsiteX499" fmla="*/ 4781371 w 7467600"/>
              <a:gd name="connsiteY499" fmla="*/ 4458604 h 6858000"/>
              <a:gd name="connsiteX500" fmla="*/ 4780440 w 7467600"/>
              <a:gd name="connsiteY500" fmla="*/ 4470290 h 6858000"/>
              <a:gd name="connsiteX501" fmla="*/ 4898954 w 7467600"/>
              <a:gd name="connsiteY501" fmla="*/ 4662092 h 6858000"/>
              <a:gd name="connsiteX502" fmla="*/ 4900699 w 7467600"/>
              <a:gd name="connsiteY502" fmla="*/ 4670867 h 6858000"/>
              <a:gd name="connsiteX503" fmla="*/ 5714511 w 7467600"/>
              <a:gd name="connsiteY503" fmla="*/ 4663483 h 6858000"/>
              <a:gd name="connsiteX504" fmla="*/ 5464793 w 7467600"/>
              <a:gd name="connsiteY504" fmla="*/ 4393556 h 6858000"/>
              <a:gd name="connsiteX505" fmla="*/ 5461897 w 7467600"/>
              <a:gd name="connsiteY505" fmla="*/ 4390879 h 6858000"/>
              <a:gd name="connsiteX506" fmla="*/ 4294126 w 7467600"/>
              <a:gd name="connsiteY506" fmla="*/ 3303048 h 6858000"/>
              <a:gd name="connsiteX507" fmla="*/ 4305321 w 7467600"/>
              <a:gd name="connsiteY507" fmla="*/ 3256953 h 6858000"/>
              <a:gd name="connsiteX508" fmla="*/ 4949299 w 7467600"/>
              <a:gd name="connsiteY508" fmla="*/ 3766336 h 6858000"/>
              <a:gd name="connsiteX509" fmla="*/ 5291452 w 7467600"/>
              <a:gd name="connsiteY509" fmla="*/ 4076801 h 6858000"/>
              <a:gd name="connsiteX510" fmla="*/ 5434998 w 7467600"/>
              <a:gd name="connsiteY510" fmla="*/ 4254100 h 6858000"/>
              <a:gd name="connsiteX511" fmla="*/ 5351015 w 7467600"/>
              <a:gd name="connsiteY511" fmla="*/ 3760989 h 6858000"/>
              <a:gd name="connsiteX512" fmla="*/ 5413780 w 7467600"/>
              <a:gd name="connsiteY512" fmla="*/ 2966265 h 6858000"/>
              <a:gd name="connsiteX513" fmla="*/ 5425627 w 7467600"/>
              <a:gd name="connsiteY513" fmla="*/ 2954192 h 6858000"/>
              <a:gd name="connsiteX514" fmla="*/ 6604735 w 7467600"/>
              <a:gd name="connsiteY514" fmla="*/ 2041381 h 6858000"/>
              <a:gd name="connsiteX515" fmla="*/ 7204487 w 7467600"/>
              <a:gd name="connsiteY515" fmla="*/ 2742112 h 6858000"/>
              <a:gd name="connsiteX516" fmla="*/ 7131592 w 7467600"/>
              <a:gd name="connsiteY516" fmla="*/ 2672096 h 6858000"/>
              <a:gd name="connsiteX517" fmla="*/ 6996344 w 7467600"/>
              <a:gd name="connsiteY517" fmla="*/ 2518310 h 6858000"/>
              <a:gd name="connsiteX518" fmla="*/ 6735495 w 7467600"/>
              <a:gd name="connsiteY518" fmla="*/ 2196890 h 6858000"/>
              <a:gd name="connsiteX519" fmla="*/ 6721901 w 7467600"/>
              <a:gd name="connsiteY519" fmla="*/ 2179274 h 6858000"/>
              <a:gd name="connsiteX520" fmla="*/ 6604735 w 7467600"/>
              <a:gd name="connsiteY520" fmla="*/ 2041381 h 6858000"/>
              <a:gd name="connsiteX521" fmla="*/ 6591670 w 7467600"/>
              <a:gd name="connsiteY521" fmla="*/ 1988277 h 6858000"/>
              <a:gd name="connsiteX522" fmla="*/ 6747349 w 7467600"/>
              <a:gd name="connsiteY522" fmla="*/ 2160069 h 6858000"/>
              <a:gd name="connsiteX523" fmla="*/ 6760943 w 7467600"/>
              <a:gd name="connsiteY523" fmla="*/ 2177686 h 6858000"/>
              <a:gd name="connsiteX524" fmla="*/ 7021065 w 7467600"/>
              <a:gd name="connsiteY524" fmla="*/ 2498102 h 6858000"/>
              <a:gd name="connsiteX525" fmla="*/ 7155223 w 7467600"/>
              <a:gd name="connsiteY525" fmla="*/ 2650386 h 6858000"/>
              <a:gd name="connsiteX526" fmla="*/ 7203167 w 7467600"/>
              <a:gd name="connsiteY526" fmla="*/ 2697288 h 6858000"/>
              <a:gd name="connsiteX527" fmla="*/ 6937703 w 7467600"/>
              <a:gd name="connsiteY527" fmla="*/ 2321981 h 6858000"/>
              <a:gd name="connsiteX528" fmla="*/ 6591670 w 7467600"/>
              <a:gd name="connsiteY528" fmla="*/ 1988277 h 6858000"/>
              <a:gd name="connsiteX529" fmla="*/ 5798671 w 7467600"/>
              <a:gd name="connsiteY529" fmla="*/ 1981601 h 6858000"/>
              <a:gd name="connsiteX530" fmla="*/ 5754709 w 7467600"/>
              <a:gd name="connsiteY530" fmla="*/ 2071454 h 6858000"/>
              <a:gd name="connsiteX531" fmla="*/ 5763044 w 7467600"/>
              <a:gd name="connsiteY531" fmla="*/ 2842206 h 6858000"/>
              <a:gd name="connsiteX532" fmla="*/ 5764974 w 7467600"/>
              <a:gd name="connsiteY532" fmla="*/ 2799609 h 6858000"/>
              <a:gd name="connsiteX533" fmla="*/ 5767665 w 7467600"/>
              <a:gd name="connsiteY533" fmla="*/ 2666409 h 6858000"/>
              <a:gd name="connsiteX534" fmla="*/ 5763055 w 7467600"/>
              <a:gd name="connsiteY534" fmla="*/ 2579705 h 6858000"/>
              <a:gd name="connsiteX535" fmla="*/ 5758079 w 7467600"/>
              <a:gd name="connsiteY535" fmla="*/ 2492508 h 6858000"/>
              <a:gd name="connsiteX536" fmla="*/ 5779325 w 7467600"/>
              <a:gd name="connsiteY536" fmla="*/ 2197069 h 6858000"/>
              <a:gd name="connsiteX537" fmla="*/ 5798671 w 7467600"/>
              <a:gd name="connsiteY537" fmla="*/ 1981601 h 6858000"/>
              <a:gd name="connsiteX538" fmla="*/ 5829202 w 7467600"/>
              <a:gd name="connsiteY538" fmla="*/ 1971679 h 6858000"/>
              <a:gd name="connsiteX539" fmla="*/ 5809558 w 7467600"/>
              <a:gd name="connsiteY539" fmla="*/ 2198043 h 6858000"/>
              <a:gd name="connsiteX540" fmla="*/ 5788653 w 7467600"/>
              <a:gd name="connsiteY540" fmla="*/ 2489430 h 6858000"/>
              <a:gd name="connsiteX541" fmla="*/ 5793439 w 7467600"/>
              <a:gd name="connsiteY541" fmla="*/ 2575235 h 6858000"/>
              <a:gd name="connsiteX542" fmla="*/ 5796837 w 7467600"/>
              <a:gd name="connsiteY542" fmla="*/ 2637633 h 6858000"/>
              <a:gd name="connsiteX543" fmla="*/ 5818614 w 7467600"/>
              <a:gd name="connsiteY543" fmla="*/ 2473055 h 6858000"/>
              <a:gd name="connsiteX544" fmla="*/ 5829202 w 7467600"/>
              <a:gd name="connsiteY544" fmla="*/ 1971679 h 6858000"/>
              <a:gd name="connsiteX545" fmla="*/ 5911389 w 7467600"/>
              <a:gd name="connsiteY545" fmla="*/ 1898371 h 6858000"/>
              <a:gd name="connsiteX546" fmla="*/ 6237627 w 7467600"/>
              <a:gd name="connsiteY546" fmla="*/ 2231921 h 6858000"/>
              <a:gd name="connsiteX547" fmla="*/ 5911389 w 7467600"/>
              <a:gd name="connsiteY547" fmla="*/ 1898371 h 6858000"/>
              <a:gd name="connsiteX548" fmla="*/ 6944437 w 7467600"/>
              <a:gd name="connsiteY548" fmla="*/ 1575402 h 6858000"/>
              <a:gd name="connsiteX549" fmla="*/ 6304730 w 7467600"/>
              <a:gd name="connsiteY549" fmla="*/ 1766654 h 6858000"/>
              <a:gd name="connsiteX550" fmla="*/ 6944437 w 7467600"/>
              <a:gd name="connsiteY550" fmla="*/ 1575402 h 6858000"/>
              <a:gd name="connsiteX551" fmla="*/ 7019523 w 7467600"/>
              <a:gd name="connsiteY551" fmla="*/ 1519450 h 6858000"/>
              <a:gd name="connsiteX552" fmla="*/ 6298091 w 7467600"/>
              <a:gd name="connsiteY552" fmla="*/ 1737122 h 6858000"/>
              <a:gd name="connsiteX553" fmla="*/ 7019523 w 7467600"/>
              <a:gd name="connsiteY553" fmla="*/ 1519450 h 6858000"/>
              <a:gd name="connsiteX554" fmla="*/ 2399523 w 7467600"/>
              <a:gd name="connsiteY554" fmla="*/ 1428234 h 6858000"/>
              <a:gd name="connsiteX555" fmla="*/ 2224982 w 7467600"/>
              <a:gd name="connsiteY555" fmla="*/ 1826201 h 6858000"/>
              <a:gd name="connsiteX556" fmla="*/ 2096099 w 7467600"/>
              <a:gd name="connsiteY556" fmla="*/ 2345900 h 6858000"/>
              <a:gd name="connsiteX557" fmla="*/ 2283317 w 7467600"/>
              <a:gd name="connsiteY557" fmla="*/ 1796925 h 6858000"/>
              <a:gd name="connsiteX558" fmla="*/ 2399523 w 7467600"/>
              <a:gd name="connsiteY558" fmla="*/ 1428234 h 6858000"/>
              <a:gd name="connsiteX559" fmla="*/ 2448558 w 7467600"/>
              <a:gd name="connsiteY559" fmla="*/ 1373435 h 6858000"/>
              <a:gd name="connsiteX560" fmla="*/ 2312521 w 7467600"/>
              <a:gd name="connsiteY560" fmla="*/ 1806140 h 6858000"/>
              <a:gd name="connsiteX561" fmla="*/ 2127533 w 7467600"/>
              <a:gd name="connsiteY561" fmla="*/ 2348380 h 6858000"/>
              <a:gd name="connsiteX562" fmla="*/ 2358080 w 7467600"/>
              <a:gd name="connsiteY562" fmla="*/ 1866134 h 6858000"/>
              <a:gd name="connsiteX563" fmla="*/ 2407436 w 7467600"/>
              <a:gd name="connsiteY563" fmla="*/ 1651070 h 6858000"/>
              <a:gd name="connsiteX564" fmla="*/ 2448558 w 7467600"/>
              <a:gd name="connsiteY564" fmla="*/ 1373435 h 6858000"/>
              <a:gd name="connsiteX565" fmla="*/ 278707 w 7467600"/>
              <a:gd name="connsiteY565" fmla="*/ 1352270 h 6858000"/>
              <a:gd name="connsiteX566" fmla="*/ 321570 w 7467600"/>
              <a:gd name="connsiteY566" fmla="*/ 1861610 h 6858000"/>
              <a:gd name="connsiteX567" fmla="*/ 294281 w 7467600"/>
              <a:gd name="connsiteY567" fmla="*/ 1440658 h 6858000"/>
              <a:gd name="connsiteX568" fmla="*/ 278707 w 7467600"/>
              <a:gd name="connsiteY568" fmla="*/ 1352270 h 6858000"/>
              <a:gd name="connsiteX569" fmla="*/ 1423821 w 7467600"/>
              <a:gd name="connsiteY569" fmla="*/ 1351958 h 6858000"/>
              <a:gd name="connsiteX570" fmla="*/ 1638521 w 7467600"/>
              <a:gd name="connsiteY570" fmla="*/ 1908470 h 6858000"/>
              <a:gd name="connsiteX571" fmla="*/ 1754199 w 7467600"/>
              <a:gd name="connsiteY571" fmla="*/ 2149284 h 6858000"/>
              <a:gd name="connsiteX572" fmla="*/ 1908359 w 7467600"/>
              <a:gd name="connsiteY572" fmla="*/ 2364988 h 6858000"/>
              <a:gd name="connsiteX573" fmla="*/ 1647661 w 7467600"/>
              <a:gd name="connsiteY573" fmla="*/ 1825945 h 6858000"/>
              <a:gd name="connsiteX574" fmla="*/ 1423821 w 7467600"/>
              <a:gd name="connsiteY574" fmla="*/ 1351958 h 6858000"/>
              <a:gd name="connsiteX575" fmla="*/ 1431890 w 7467600"/>
              <a:gd name="connsiteY575" fmla="*/ 1306475 h 6858000"/>
              <a:gd name="connsiteX576" fmla="*/ 1507597 w 7467600"/>
              <a:gd name="connsiteY576" fmla="*/ 1446132 h 6858000"/>
              <a:gd name="connsiteX577" fmla="*/ 1674586 w 7467600"/>
              <a:gd name="connsiteY577" fmla="*/ 1813832 h 6858000"/>
              <a:gd name="connsiteX578" fmla="*/ 1815950 w 7467600"/>
              <a:gd name="connsiteY578" fmla="*/ 2128564 h 6858000"/>
              <a:gd name="connsiteX579" fmla="*/ 1984242 w 7467600"/>
              <a:gd name="connsiteY579" fmla="*/ 2430829 h 6858000"/>
              <a:gd name="connsiteX580" fmla="*/ 2014023 w 7467600"/>
              <a:gd name="connsiteY580" fmla="*/ 2450995 h 6858000"/>
              <a:gd name="connsiteX581" fmla="*/ 1747337 w 7467600"/>
              <a:gd name="connsiteY581" fmla="*/ 1855264 h 6858000"/>
              <a:gd name="connsiteX582" fmla="*/ 1533749 w 7467600"/>
              <a:gd name="connsiteY582" fmla="*/ 1478656 h 6858000"/>
              <a:gd name="connsiteX583" fmla="*/ 1431890 w 7467600"/>
              <a:gd name="connsiteY583" fmla="*/ 1306475 h 6858000"/>
              <a:gd name="connsiteX584" fmla="*/ 5052692 w 7467600"/>
              <a:gd name="connsiteY584" fmla="*/ 1292994 h 6858000"/>
              <a:gd name="connsiteX585" fmla="*/ 5200661 w 7467600"/>
              <a:gd name="connsiteY585" fmla="*/ 1635186 h 6858000"/>
              <a:gd name="connsiteX586" fmla="*/ 5297138 w 7467600"/>
              <a:gd name="connsiteY586" fmla="*/ 1906351 h 6858000"/>
              <a:gd name="connsiteX587" fmla="*/ 5052692 w 7467600"/>
              <a:gd name="connsiteY587" fmla="*/ 1292994 h 6858000"/>
              <a:gd name="connsiteX588" fmla="*/ 5009948 w 7467600"/>
              <a:gd name="connsiteY588" fmla="*/ 1273619 h 6858000"/>
              <a:gd name="connsiteX589" fmla="*/ 5121777 w 7467600"/>
              <a:gd name="connsiteY589" fmla="*/ 1654213 h 6858000"/>
              <a:gd name="connsiteX590" fmla="*/ 5293545 w 7467600"/>
              <a:gd name="connsiteY590" fmla="*/ 2072247 h 6858000"/>
              <a:gd name="connsiteX591" fmla="*/ 5294042 w 7467600"/>
              <a:gd name="connsiteY591" fmla="*/ 2065019 h 6858000"/>
              <a:gd name="connsiteX592" fmla="*/ 5171936 w 7467600"/>
              <a:gd name="connsiteY592" fmla="*/ 1647613 h 6858000"/>
              <a:gd name="connsiteX593" fmla="*/ 5009948 w 7467600"/>
              <a:gd name="connsiteY593" fmla="*/ 1273619 h 6858000"/>
              <a:gd name="connsiteX594" fmla="*/ 655236 w 7467600"/>
              <a:gd name="connsiteY594" fmla="*/ 1268632 h 6858000"/>
              <a:gd name="connsiteX595" fmla="*/ 839521 w 7467600"/>
              <a:gd name="connsiteY595" fmla="*/ 1685315 h 6858000"/>
              <a:gd name="connsiteX596" fmla="*/ 1109416 w 7467600"/>
              <a:gd name="connsiteY596" fmla="*/ 2061663 h 6858000"/>
              <a:gd name="connsiteX597" fmla="*/ 1298300 w 7467600"/>
              <a:gd name="connsiteY597" fmla="*/ 2247742 h 6858000"/>
              <a:gd name="connsiteX598" fmla="*/ 1125871 w 7467600"/>
              <a:gd name="connsiteY598" fmla="*/ 1989513 h 6858000"/>
              <a:gd name="connsiteX599" fmla="*/ 981574 w 7467600"/>
              <a:gd name="connsiteY599" fmla="*/ 1783157 h 6858000"/>
              <a:gd name="connsiteX600" fmla="*/ 922198 w 7467600"/>
              <a:gd name="connsiteY600" fmla="*/ 1677437 h 6858000"/>
              <a:gd name="connsiteX601" fmla="*/ 869293 w 7467600"/>
              <a:gd name="connsiteY601" fmla="*/ 1583214 h 6858000"/>
              <a:gd name="connsiteX602" fmla="*/ 751431 w 7467600"/>
              <a:gd name="connsiteY602" fmla="*/ 1405731 h 6858000"/>
              <a:gd name="connsiteX603" fmla="*/ 655236 w 7467600"/>
              <a:gd name="connsiteY603" fmla="*/ 1268632 h 6858000"/>
              <a:gd name="connsiteX604" fmla="*/ 6516292 w 7467600"/>
              <a:gd name="connsiteY604" fmla="*/ 1263064 h 6858000"/>
              <a:gd name="connsiteX605" fmla="*/ 5736320 w 7467600"/>
              <a:gd name="connsiteY605" fmla="*/ 1501803 h 6858000"/>
              <a:gd name="connsiteX606" fmla="*/ 6516292 w 7467600"/>
              <a:gd name="connsiteY606" fmla="*/ 1263064 h 6858000"/>
              <a:gd name="connsiteX607" fmla="*/ 291466 w 7467600"/>
              <a:gd name="connsiteY607" fmla="*/ 1250369 h 6858000"/>
              <a:gd name="connsiteX608" fmla="*/ 323180 w 7467600"/>
              <a:gd name="connsiteY608" fmla="*/ 1435283 h 6858000"/>
              <a:gd name="connsiteX609" fmla="*/ 349381 w 7467600"/>
              <a:gd name="connsiteY609" fmla="*/ 1875041 h 6858000"/>
              <a:gd name="connsiteX610" fmla="*/ 374363 w 7467600"/>
              <a:gd name="connsiteY610" fmla="*/ 1506494 h 6858000"/>
              <a:gd name="connsiteX611" fmla="*/ 302168 w 7467600"/>
              <a:gd name="connsiteY611" fmla="*/ 1274495 h 6858000"/>
              <a:gd name="connsiteX612" fmla="*/ 291466 w 7467600"/>
              <a:gd name="connsiteY612" fmla="*/ 1250369 h 6858000"/>
              <a:gd name="connsiteX613" fmla="*/ 678222 w 7467600"/>
              <a:gd name="connsiteY613" fmla="*/ 1248670 h 6858000"/>
              <a:gd name="connsiteX614" fmla="*/ 775536 w 7467600"/>
              <a:gd name="connsiteY614" fmla="*/ 1388015 h 6858000"/>
              <a:gd name="connsiteX615" fmla="*/ 894529 w 7467600"/>
              <a:gd name="connsiteY615" fmla="*/ 1567739 h 6858000"/>
              <a:gd name="connsiteX616" fmla="*/ 948000 w 7467600"/>
              <a:gd name="connsiteY616" fmla="*/ 1663088 h 6858000"/>
              <a:gd name="connsiteX617" fmla="*/ 1006812 w 7467600"/>
              <a:gd name="connsiteY617" fmla="*/ 1767683 h 6858000"/>
              <a:gd name="connsiteX618" fmla="*/ 1149133 w 7467600"/>
              <a:gd name="connsiteY618" fmla="*/ 1971513 h 6858000"/>
              <a:gd name="connsiteX619" fmla="*/ 1333952 w 7467600"/>
              <a:gd name="connsiteY619" fmla="*/ 2251620 h 6858000"/>
              <a:gd name="connsiteX620" fmla="*/ 1337329 w 7467600"/>
              <a:gd name="connsiteY620" fmla="*/ 2258350 h 6858000"/>
              <a:gd name="connsiteX621" fmla="*/ 1014726 w 7467600"/>
              <a:gd name="connsiteY621" fmla="*/ 1615556 h 6858000"/>
              <a:gd name="connsiteX622" fmla="*/ 678222 w 7467600"/>
              <a:gd name="connsiteY622" fmla="*/ 1248670 h 6858000"/>
              <a:gd name="connsiteX623" fmla="*/ 6691602 w 7467600"/>
              <a:gd name="connsiteY623" fmla="*/ 1140573 h 6858000"/>
              <a:gd name="connsiteX624" fmla="*/ 6571100 w 7467600"/>
              <a:gd name="connsiteY624" fmla="*/ 1183662 h 6858000"/>
              <a:gd name="connsiteX625" fmla="*/ 6241687 w 7467600"/>
              <a:gd name="connsiteY625" fmla="*/ 1257600 h 6858000"/>
              <a:gd name="connsiteX626" fmla="*/ 5693009 w 7467600"/>
              <a:gd name="connsiteY626" fmla="*/ 1478256 h 6858000"/>
              <a:gd name="connsiteX627" fmla="*/ 6548420 w 7467600"/>
              <a:gd name="connsiteY627" fmla="*/ 1214599 h 6858000"/>
              <a:gd name="connsiteX628" fmla="*/ 6605473 w 7467600"/>
              <a:gd name="connsiteY628" fmla="*/ 1184686 h 6858000"/>
              <a:gd name="connsiteX629" fmla="*/ 6691602 w 7467600"/>
              <a:gd name="connsiteY629" fmla="*/ 1140573 h 6858000"/>
              <a:gd name="connsiteX630" fmla="*/ 4002475 w 7467600"/>
              <a:gd name="connsiteY630" fmla="*/ 1037802 h 6858000"/>
              <a:gd name="connsiteX631" fmla="*/ 4000324 w 7467600"/>
              <a:gd name="connsiteY631" fmla="*/ 1039362 h 6858000"/>
              <a:gd name="connsiteX632" fmla="*/ 4002862 w 7467600"/>
              <a:gd name="connsiteY632" fmla="*/ 1042866 h 6858000"/>
              <a:gd name="connsiteX633" fmla="*/ 4002475 w 7467600"/>
              <a:gd name="connsiteY633" fmla="*/ 1037802 h 6858000"/>
              <a:gd name="connsiteX634" fmla="*/ 506322 w 7467600"/>
              <a:gd name="connsiteY634" fmla="*/ 1020997 h 6858000"/>
              <a:gd name="connsiteX635" fmla="*/ 533068 w 7467600"/>
              <a:gd name="connsiteY635" fmla="*/ 1029409 h 6858000"/>
              <a:gd name="connsiteX636" fmla="*/ 1232525 w 7467600"/>
              <a:gd name="connsiteY636" fmla="*/ 1804675 h 6858000"/>
              <a:gd name="connsiteX637" fmla="*/ 1388858 w 7467600"/>
              <a:gd name="connsiteY637" fmla="*/ 2368011 h 6858000"/>
              <a:gd name="connsiteX638" fmla="*/ 1384098 w 7467600"/>
              <a:gd name="connsiteY638" fmla="*/ 2378125 h 6858000"/>
              <a:gd name="connsiteX639" fmla="*/ 1425393 w 7467600"/>
              <a:gd name="connsiteY639" fmla="*/ 2589124 h 6858000"/>
              <a:gd name="connsiteX640" fmla="*/ 1424001 w 7467600"/>
              <a:gd name="connsiteY640" fmla="*/ 2597541 h 6858000"/>
              <a:gd name="connsiteX641" fmla="*/ 2152729 w 7467600"/>
              <a:gd name="connsiteY641" fmla="*/ 2864487 h 6858000"/>
              <a:gd name="connsiteX642" fmla="*/ 2020609 w 7467600"/>
              <a:gd name="connsiteY642" fmla="*/ 2539671 h 6858000"/>
              <a:gd name="connsiteX643" fmla="*/ 2018920 w 7467600"/>
              <a:gd name="connsiteY643" fmla="*/ 2536309 h 6858000"/>
              <a:gd name="connsiteX644" fmla="*/ 1342441 w 7467600"/>
              <a:gd name="connsiteY644" fmla="*/ 1173017 h 6858000"/>
              <a:gd name="connsiteX645" fmla="*/ 1367925 w 7467600"/>
              <a:gd name="connsiteY645" fmla="*/ 1135648 h 6858000"/>
              <a:gd name="connsiteX646" fmla="*/ 1771401 w 7467600"/>
              <a:gd name="connsiteY646" fmla="*/ 1806673 h 6858000"/>
              <a:gd name="connsiteX647" fmla="*/ 1972385 w 7467600"/>
              <a:gd name="connsiteY647" fmla="*/ 2198735 h 6858000"/>
              <a:gd name="connsiteX648" fmla="*/ 2040892 w 7467600"/>
              <a:gd name="connsiteY648" fmla="*/ 2405205 h 6858000"/>
              <a:gd name="connsiteX649" fmla="*/ 2131689 w 7467600"/>
              <a:gd name="connsiteY649" fmla="*/ 1936926 h 6858000"/>
              <a:gd name="connsiteX650" fmla="*/ 2454820 w 7467600"/>
              <a:gd name="connsiteY650" fmla="*/ 1248808 h 6858000"/>
              <a:gd name="connsiteX651" fmla="*/ 2492512 w 7467600"/>
              <a:gd name="connsiteY651" fmla="*/ 1302920 h 6858000"/>
              <a:gd name="connsiteX652" fmla="*/ 2081216 w 7467600"/>
              <a:gd name="connsiteY652" fmla="*/ 2527513 h 6858000"/>
              <a:gd name="connsiteX653" fmla="*/ 2081211 w 7467600"/>
              <a:gd name="connsiteY653" fmla="*/ 2528916 h 6858000"/>
              <a:gd name="connsiteX654" fmla="*/ 2199067 w 7467600"/>
              <a:gd name="connsiteY654" fmla="*/ 2884061 h 6858000"/>
              <a:gd name="connsiteX655" fmla="*/ 3192586 w 7467600"/>
              <a:gd name="connsiteY655" fmla="*/ 3411496 h 6858000"/>
              <a:gd name="connsiteX656" fmla="*/ 3182620 w 7467600"/>
              <a:gd name="connsiteY656" fmla="*/ 3483279 h 6858000"/>
              <a:gd name="connsiteX657" fmla="*/ 2435119 w 7467600"/>
              <a:gd name="connsiteY657" fmla="*/ 3080173 h 6858000"/>
              <a:gd name="connsiteX658" fmla="*/ 2410152 w 7467600"/>
              <a:gd name="connsiteY658" fmla="*/ 3063751 h 6858000"/>
              <a:gd name="connsiteX659" fmla="*/ 2408099 w 7467600"/>
              <a:gd name="connsiteY659" fmla="*/ 3064403 h 6858000"/>
              <a:gd name="connsiteX660" fmla="*/ 2407218 w 7467600"/>
              <a:gd name="connsiteY660" fmla="*/ 3070324 h 6858000"/>
              <a:gd name="connsiteX661" fmla="*/ 2380138 w 7467600"/>
              <a:gd name="connsiteY661" fmla="*/ 3099341 h 6858000"/>
              <a:gd name="connsiteX662" fmla="*/ 1765923 w 7467600"/>
              <a:gd name="connsiteY662" fmla="*/ 3581043 h 6858000"/>
              <a:gd name="connsiteX663" fmla="*/ 1702258 w 7467600"/>
              <a:gd name="connsiteY663" fmla="*/ 3612286 h 6858000"/>
              <a:gd name="connsiteX664" fmla="*/ 1538370 w 7467600"/>
              <a:gd name="connsiteY664" fmla="*/ 3811804 h 6858000"/>
              <a:gd name="connsiteX665" fmla="*/ 542867 w 7467600"/>
              <a:gd name="connsiteY665" fmla="*/ 4944092 h 6858000"/>
              <a:gd name="connsiteX666" fmla="*/ 515800 w 7467600"/>
              <a:gd name="connsiteY666" fmla="*/ 4862180 h 6858000"/>
              <a:gd name="connsiteX667" fmla="*/ 909145 w 7467600"/>
              <a:gd name="connsiteY667" fmla="*/ 4199225 h 6858000"/>
              <a:gd name="connsiteX668" fmla="*/ 1214067 w 7467600"/>
              <a:gd name="connsiteY668" fmla="*/ 3908561 h 6858000"/>
              <a:gd name="connsiteX669" fmla="*/ 640967 w 7467600"/>
              <a:gd name="connsiteY669" fmla="*/ 4105601 h 6858000"/>
              <a:gd name="connsiteX670" fmla="*/ 112563 w 7467600"/>
              <a:gd name="connsiteY670" fmla="*/ 4396952 h 6858000"/>
              <a:gd name="connsiteX671" fmla="*/ 0 w 7467600"/>
              <a:gd name="connsiteY671" fmla="*/ 4466006 h 6858000"/>
              <a:gd name="connsiteX672" fmla="*/ 0 w 7467600"/>
              <a:gd name="connsiteY672" fmla="*/ 4233763 h 6858000"/>
              <a:gd name="connsiteX673" fmla="*/ 36881 w 7467600"/>
              <a:gd name="connsiteY673" fmla="*/ 4200118 h 6858000"/>
              <a:gd name="connsiteX674" fmla="*/ 910534 w 7467600"/>
              <a:gd name="connsiteY674" fmla="*/ 3629753 h 6858000"/>
              <a:gd name="connsiteX675" fmla="*/ 1578717 w 7467600"/>
              <a:gd name="connsiteY675" fmla="*/ 3575982 h 6858000"/>
              <a:gd name="connsiteX676" fmla="*/ 2338780 w 7467600"/>
              <a:gd name="connsiteY676" fmla="*/ 3033725 h 6858000"/>
              <a:gd name="connsiteX677" fmla="*/ 1807991 w 7467600"/>
              <a:gd name="connsiteY677" fmla="*/ 2807184 h 6858000"/>
              <a:gd name="connsiteX678" fmla="*/ 1416358 w 7467600"/>
              <a:gd name="connsiteY678" fmla="*/ 3112571 h 6858000"/>
              <a:gd name="connsiteX679" fmla="*/ 939066 w 7467600"/>
              <a:gd name="connsiteY679" fmla="*/ 3378798 h 6858000"/>
              <a:gd name="connsiteX680" fmla="*/ 115099 w 7467600"/>
              <a:gd name="connsiteY680" fmla="*/ 3607650 h 6858000"/>
              <a:gd name="connsiteX681" fmla="*/ 97284 w 7467600"/>
              <a:gd name="connsiteY681" fmla="*/ 3520393 h 6858000"/>
              <a:gd name="connsiteX682" fmla="*/ 922050 w 7467600"/>
              <a:gd name="connsiteY682" fmla="*/ 3074867 h 6858000"/>
              <a:gd name="connsiteX683" fmla="*/ 1405265 w 7467600"/>
              <a:gd name="connsiteY683" fmla="*/ 3016319 h 6858000"/>
              <a:gd name="connsiteX684" fmla="*/ 1407512 w 7467600"/>
              <a:gd name="connsiteY684" fmla="*/ 3018001 h 6858000"/>
              <a:gd name="connsiteX685" fmla="*/ 1726266 w 7467600"/>
              <a:gd name="connsiteY685" fmla="*/ 2777274 h 6858000"/>
              <a:gd name="connsiteX686" fmla="*/ 625390 w 7467600"/>
              <a:gd name="connsiteY686" fmla="*/ 2514541 h 6858000"/>
              <a:gd name="connsiteX687" fmla="*/ 619799 w 7467600"/>
              <a:gd name="connsiteY687" fmla="*/ 2527180 h 6858000"/>
              <a:gd name="connsiteX688" fmla="*/ 310030 w 7467600"/>
              <a:gd name="connsiteY688" fmla="*/ 2771818 h 6858000"/>
              <a:gd name="connsiteX689" fmla="*/ 173877 w 7467600"/>
              <a:gd name="connsiteY689" fmla="*/ 2937056 h 6858000"/>
              <a:gd name="connsiteX690" fmla="*/ 77889 w 7467600"/>
              <a:gd name="connsiteY690" fmla="*/ 3138440 h 6858000"/>
              <a:gd name="connsiteX691" fmla="*/ 0 w 7467600"/>
              <a:gd name="connsiteY691" fmla="*/ 3271395 h 6858000"/>
              <a:gd name="connsiteX692" fmla="*/ 0 w 7467600"/>
              <a:gd name="connsiteY692" fmla="*/ 3153002 h 6858000"/>
              <a:gd name="connsiteX693" fmla="*/ 2386 w 7467600"/>
              <a:gd name="connsiteY693" fmla="*/ 3149203 h 6858000"/>
              <a:gd name="connsiteX694" fmla="*/ 89753 w 7467600"/>
              <a:gd name="connsiteY694" fmla="*/ 2987702 h 6858000"/>
              <a:gd name="connsiteX695" fmla="*/ 76869 w 7467600"/>
              <a:gd name="connsiteY695" fmla="*/ 3005404 h 6858000"/>
              <a:gd name="connsiteX696" fmla="*/ 32049 w 7467600"/>
              <a:gd name="connsiteY696" fmla="*/ 3065814 h 6858000"/>
              <a:gd name="connsiteX697" fmla="*/ 0 w 7467600"/>
              <a:gd name="connsiteY697" fmla="*/ 3108744 h 6858000"/>
              <a:gd name="connsiteX698" fmla="*/ 0 w 7467600"/>
              <a:gd name="connsiteY698" fmla="*/ 3058059 h 6858000"/>
              <a:gd name="connsiteX699" fmla="*/ 7610 w 7467600"/>
              <a:gd name="connsiteY699" fmla="*/ 3047889 h 6858000"/>
              <a:gd name="connsiteX700" fmla="*/ 52419 w 7467600"/>
              <a:gd name="connsiteY700" fmla="*/ 2987479 h 6858000"/>
              <a:gd name="connsiteX701" fmla="*/ 59142 w 7467600"/>
              <a:gd name="connsiteY701" fmla="*/ 2978488 h 6858000"/>
              <a:gd name="connsiteX702" fmla="*/ 0 w 7467600"/>
              <a:gd name="connsiteY702" fmla="*/ 3015334 h 6858000"/>
              <a:gd name="connsiteX703" fmla="*/ 0 w 7467600"/>
              <a:gd name="connsiteY703" fmla="*/ 2914286 h 6858000"/>
              <a:gd name="connsiteX704" fmla="*/ 36383 w 7467600"/>
              <a:gd name="connsiteY704" fmla="*/ 2901128 h 6858000"/>
              <a:gd name="connsiteX705" fmla="*/ 156329 w 7467600"/>
              <a:gd name="connsiteY705" fmla="*/ 2840533 h 6858000"/>
              <a:gd name="connsiteX706" fmla="*/ 358355 w 7467600"/>
              <a:gd name="connsiteY706" fmla="*/ 2620471 h 6858000"/>
              <a:gd name="connsiteX707" fmla="*/ 510577 w 7467600"/>
              <a:gd name="connsiteY707" fmla="*/ 2501244 h 6858000"/>
              <a:gd name="connsiteX708" fmla="*/ 211967 w 7467600"/>
              <a:gd name="connsiteY708" fmla="*/ 2479171 h 6858000"/>
              <a:gd name="connsiteX709" fmla="*/ 0 w 7467600"/>
              <a:gd name="connsiteY709" fmla="*/ 2476398 h 6858000"/>
              <a:gd name="connsiteX710" fmla="*/ 0 w 7467600"/>
              <a:gd name="connsiteY710" fmla="*/ 2389189 h 6858000"/>
              <a:gd name="connsiteX711" fmla="*/ 103062 w 7467600"/>
              <a:gd name="connsiteY711" fmla="*/ 2389518 h 6858000"/>
              <a:gd name="connsiteX712" fmla="*/ 510734 w 7467600"/>
              <a:gd name="connsiteY712" fmla="*/ 2416201 h 6858000"/>
              <a:gd name="connsiteX713" fmla="*/ 279257 w 7467600"/>
              <a:gd name="connsiteY713" fmla="*/ 2092102 h 6858000"/>
              <a:gd name="connsiteX714" fmla="*/ 65265 w 7467600"/>
              <a:gd name="connsiteY714" fmla="*/ 2006049 h 6858000"/>
              <a:gd name="connsiteX715" fmla="*/ 0 w 7467600"/>
              <a:gd name="connsiteY715" fmla="*/ 1982532 h 6858000"/>
              <a:gd name="connsiteX716" fmla="*/ 0 w 7467600"/>
              <a:gd name="connsiteY716" fmla="*/ 1912789 h 6858000"/>
              <a:gd name="connsiteX717" fmla="*/ 97460 w 7467600"/>
              <a:gd name="connsiteY717" fmla="*/ 1953725 h 6858000"/>
              <a:gd name="connsiteX718" fmla="*/ 221272 w 7467600"/>
              <a:gd name="connsiteY718" fmla="*/ 1980766 h 6858000"/>
              <a:gd name="connsiteX719" fmla="*/ 116765 w 7467600"/>
              <a:gd name="connsiteY719" fmla="*/ 1911033 h 6858000"/>
              <a:gd name="connsiteX720" fmla="*/ 16405 w 7467600"/>
              <a:gd name="connsiteY720" fmla="*/ 1803412 h 6858000"/>
              <a:gd name="connsiteX721" fmla="*/ 0 w 7467600"/>
              <a:gd name="connsiteY721" fmla="*/ 1784777 h 6858000"/>
              <a:gd name="connsiteX722" fmla="*/ 0 w 7467600"/>
              <a:gd name="connsiteY722" fmla="*/ 1740082 h 6858000"/>
              <a:gd name="connsiteX723" fmla="*/ 39394 w 7467600"/>
              <a:gd name="connsiteY723" fmla="*/ 1784856 h 6858000"/>
              <a:gd name="connsiteX724" fmla="*/ 135813 w 7467600"/>
              <a:gd name="connsiteY724" fmla="*/ 1888838 h 6858000"/>
              <a:gd name="connsiteX725" fmla="*/ 242575 w 7467600"/>
              <a:gd name="connsiteY725" fmla="*/ 1958841 h 6858000"/>
              <a:gd name="connsiteX726" fmla="*/ 82197 w 7467600"/>
              <a:gd name="connsiteY726" fmla="*/ 1754826 h 6858000"/>
              <a:gd name="connsiteX727" fmla="*/ 0 w 7467600"/>
              <a:gd name="connsiteY727" fmla="*/ 1679650 h 6858000"/>
              <a:gd name="connsiteX728" fmla="*/ 0 w 7467600"/>
              <a:gd name="connsiteY728" fmla="*/ 1602463 h 6858000"/>
              <a:gd name="connsiteX729" fmla="*/ 84689 w 7467600"/>
              <a:gd name="connsiteY729" fmla="*/ 1677442 h 6858000"/>
              <a:gd name="connsiteX730" fmla="*/ 298437 w 7467600"/>
              <a:gd name="connsiteY730" fmla="*/ 1968019 h 6858000"/>
              <a:gd name="connsiteX731" fmla="*/ 227269 w 7467600"/>
              <a:gd name="connsiteY731" fmla="*/ 1114064 h 6858000"/>
              <a:gd name="connsiteX732" fmla="*/ 248003 w 7467600"/>
              <a:gd name="connsiteY732" fmla="*/ 1089613 h 6858000"/>
              <a:gd name="connsiteX733" fmla="*/ 427020 w 7467600"/>
              <a:gd name="connsiteY733" fmla="*/ 1619803 h 6858000"/>
              <a:gd name="connsiteX734" fmla="*/ 340345 w 7467600"/>
              <a:gd name="connsiteY734" fmla="*/ 2027739 h 6858000"/>
              <a:gd name="connsiteX735" fmla="*/ 360865 w 7467600"/>
              <a:gd name="connsiteY735" fmla="*/ 2044827 h 6858000"/>
              <a:gd name="connsiteX736" fmla="*/ 560414 w 7467600"/>
              <a:gd name="connsiteY736" fmla="*/ 2421457 h 6858000"/>
              <a:gd name="connsiteX737" fmla="*/ 1359703 w 7467600"/>
              <a:gd name="connsiteY737" fmla="*/ 2578554 h 6858000"/>
              <a:gd name="connsiteX738" fmla="*/ 1359422 w 7467600"/>
              <a:gd name="connsiteY738" fmla="*/ 2577994 h 6858000"/>
              <a:gd name="connsiteX739" fmla="*/ 828701 w 7467600"/>
              <a:gd name="connsiteY739" fmla="*/ 1839520 h 6858000"/>
              <a:gd name="connsiteX740" fmla="*/ 494427 w 7467600"/>
              <a:gd name="connsiteY740" fmla="*/ 1092333 h 6858000"/>
              <a:gd name="connsiteX741" fmla="*/ 506322 w 7467600"/>
              <a:gd name="connsiteY741" fmla="*/ 1020997 h 6858000"/>
              <a:gd name="connsiteX742" fmla="*/ 4570198 w 7467600"/>
              <a:gd name="connsiteY742" fmla="*/ 978081 h 6858000"/>
              <a:gd name="connsiteX743" fmla="*/ 4523691 w 7467600"/>
              <a:gd name="connsiteY743" fmla="*/ 1127776 h 6858000"/>
              <a:gd name="connsiteX744" fmla="*/ 4509875 w 7467600"/>
              <a:gd name="connsiteY744" fmla="*/ 1167552 h 6858000"/>
              <a:gd name="connsiteX745" fmla="*/ 4478168 w 7467600"/>
              <a:gd name="connsiteY745" fmla="*/ 1260735 h 6858000"/>
              <a:gd name="connsiteX746" fmla="*/ 4409309 w 7467600"/>
              <a:gd name="connsiteY746" fmla="*/ 1666996 h 6858000"/>
              <a:gd name="connsiteX747" fmla="*/ 4370031 w 7467600"/>
              <a:gd name="connsiteY747" fmla="*/ 1955666 h 6858000"/>
              <a:gd name="connsiteX748" fmla="*/ 4570198 w 7467600"/>
              <a:gd name="connsiteY748" fmla="*/ 978081 h 6858000"/>
              <a:gd name="connsiteX749" fmla="*/ 4557898 w 7467600"/>
              <a:gd name="connsiteY749" fmla="*/ 900011 h 6858000"/>
              <a:gd name="connsiteX750" fmla="*/ 4344840 w 7467600"/>
              <a:gd name="connsiteY750" fmla="*/ 1922038 h 6858000"/>
              <a:gd name="connsiteX751" fmla="*/ 4378710 w 7467600"/>
              <a:gd name="connsiteY751" fmla="*/ 1665516 h 6858000"/>
              <a:gd name="connsiteX752" fmla="*/ 4448798 w 7467600"/>
              <a:gd name="connsiteY752" fmla="*/ 1253024 h 6858000"/>
              <a:gd name="connsiteX753" fmla="*/ 4480315 w 7467600"/>
              <a:gd name="connsiteY753" fmla="*/ 1158454 h 6858000"/>
              <a:gd name="connsiteX754" fmla="*/ 4494133 w 7467600"/>
              <a:gd name="connsiteY754" fmla="*/ 1118676 h 6858000"/>
              <a:gd name="connsiteX755" fmla="*/ 4557898 w 7467600"/>
              <a:gd name="connsiteY755" fmla="*/ 900011 h 6858000"/>
              <a:gd name="connsiteX756" fmla="*/ 5870151 w 7467600"/>
              <a:gd name="connsiteY756" fmla="*/ 898890 h 6858000"/>
              <a:gd name="connsiteX757" fmla="*/ 5861335 w 7467600"/>
              <a:gd name="connsiteY757" fmla="*/ 899177 h 6858000"/>
              <a:gd name="connsiteX758" fmla="*/ 5843702 w 7467600"/>
              <a:gd name="connsiteY758" fmla="*/ 899748 h 6858000"/>
              <a:gd name="connsiteX759" fmla="*/ 5651107 w 7467600"/>
              <a:gd name="connsiteY759" fmla="*/ 920306 h 6858000"/>
              <a:gd name="connsiteX760" fmla="*/ 5459407 w 7467600"/>
              <a:gd name="connsiteY760" fmla="*/ 940975 h 6858000"/>
              <a:gd name="connsiteX761" fmla="*/ 5374846 w 7467600"/>
              <a:gd name="connsiteY761" fmla="*/ 941988 h 6858000"/>
              <a:gd name="connsiteX762" fmla="*/ 5256105 w 7467600"/>
              <a:gd name="connsiteY762" fmla="*/ 945632 h 6858000"/>
              <a:gd name="connsiteX763" fmla="*/ 5107071 w 7467600"/>
              <a:gd name="connsiteY763" fmla="*/ 969720 h 6858000"/>
              <a:gd name="connsiteX764" fmla="*/ 4998681 w 7467600"/>
              <a:gd name="connsiteY764" fmla="*/ 988771 h 6858000"/>
              <a:gd name="connsiteX765" fmla="*/ 5870151 w 7467600"/>
              <a:gd name="connsiteY765" fmla="*/ 898890 h 6858000"/>
              <a:gd name="connsiteX766" fmla="*/ 5504425 w 7467600"/>
              <a:gd name="connsiteY766" fmla="*/ 848067 h 6858000"/>
              <a:gd name="connsiteX767" fmla="*/ 4968849 w 7467600"/>
              <a:gd name="connsiteY767" fmla="*/ 962318 h 6858000"/>
              <a:gd name="connsiteX768" fmla="*/ 5104039 w 7467600"/>
              <a:gd name="connsiteY768" fmla="*/ 940634 h 6858000"/>
              <a:gd name="connsiteX769" fmla="*/ 5256311 w 7467600"/>
              <a:gd name="connsiteY769" fmla="*/ 916490 h 6858000"/>
              <a:gd name="connsiteX770" fmla="*/ 5377381 w 7467600"/>
              <a:gd name="connsiteY770" fmla="*/ 912671 h 6858000"/>
              <a:gd name="connsiteX771" fmla="*/ 5460148 w 7467600"/>
              <a:gd name="connsiteY771" fmla="*/ 911442 h 6858000"/>
              <a:gd name="connsiteX772" fmla="*/ 5648971 w 7467600"/>
              <a:gd name="connsiteY772" fmla="*/ 891331 h 6858000"/>
              <a:gd name="connsiteX773" fmla="*/ 5844807 w 7467600"/>
              <a:gd name="connsiteY773" fmla="*/ 870718 h 6858000"/>
              <a:gd name="connsiteX774" fmla="*/ 5862975 w 7467600"/>
              <a:gd name="connsiteY774" fmla="*/ 869756 h 6858000"/>
              <a:gd name="connsiteX775" fmla="*/ 5920887 w 7467600"/>
              <a:gd name="connsiteY775" fmla="*/ 865929 h 6858000"/>
              <a:gd name="connsiteX776" fmla="*/ 5504425 w 7467600"/>
              <a:gd name="connsiteY776" fmla="*/ 848067 h 6858000"/>
              <a:gd name="connsiteX777" fmla="*/ 3607114 w 7467600"/>
              <a:gd name="connsiteY777" fmla="*/ 467441 h 6858000"/>
              <a:gd name="connsiteX778" fmla="*/ 3296242 w 7467600"/>
              <a:gd name="connsiteY778" fmla="*/ 807991 h 6858000"/>
              <a:gd name="connsiteX779" fmla="*/ 3174674 w 7467600"/>
              <a:gd name="connsiteY779" fmla="*/ 919759 h 6858000"/>
              <a:gd name="connsiteX780" fmla="*/ 3042978 w 7467600"/>
              <a:gd name="connsiteY780" fmla="*/ 1054894 h 6858000"/>
              <a:gd name="connsiteX781" fmla="*/ 2968914 w 7467600"/>
              <a:gd name="connsiteY781" fmla="*/ 1133756 h 6858000"/>
              <a:gd name="connsiteX782" fmla="*/ 3103823 w 7467600"/>
              <a:gd name="connsiteY782" fmla="*/ 1026814 h 6858000"/>
              <a:gd name="connsiteX783" fmla="*/ 3607114 w 7467600"/>
              <a:gd name="connsiteY783" fmla="*/ 467441 h 6858000"/>
              <a:gd name="connsiteX784" fmla="*/ 3744487 w 7467600"/>
              <a:gd name="connsiteY784" fmla="*/ 383136 h 6858000"/>
              <a:gd name="connsiteX785" fmla="*/ 3970213 w 7467600"/>
              <a:gd name="connsiteY785" fmla="*/ 995559 h 6858000"/>
              <a:gd name="connsiteX786" fmla="*/ 3744487 w 7467600"/>
              <a:gd name="connsiteY786" fmla="*/ 383136 h 6858000"/>
              <a:gd name="connsiteX787" fmla="*/ 3624562 w 7467600"/>
              <a:gd name="connsiteY787" fmla="*/ 367041 h 6858000"/>
              <a:gd name="connsiteX788" fmla="*/ 3489712 w 7467600"/>
              <a:gd name="connsiteY788" fmla="*/ 485386 h 6858000"/>
              <a:gd name="connsiteX789" fmla="*/ 3182994 w 7467600"/>
              <a:gd name="connsiteY789" fmla="*/ 828265 h 6858000"/>
              <a:gd name="connsiteX790" fmla="*/ 2892114 w 7467600"/>
              <a:gd name="connsiteY790" fmla="*/ 1172635 h 6858000"/>
              <a:gd name="connsiteX791" fmla="*/ 3021459 w 7467600"/>
              <a:gd name="connsiteY791" fmla="*/ 1035385 h 6858000"/>
              <a:gd name="connsiteX792" fmla="*/ 3153873 w 7467600"/>
              <a:gd name="connsiteY792" fmla="*/ 898971 h 6858000"/>
              <a:gd name="connsiteX793" fmla="*/ 3276511 w 7467600"/>
              <a:gd name="connsiteY793" fmla="*/ 786423 h 6858000"/>
              <a:gd name="connsiteX794" fmla="*/ 3584154 w 7467600"/>
              <a:gd name="connsiteY794" fmla="*/ 448218 h 6858000"/>
              <a:gd name="connsiteX795" fmla="*/ 3624562 w 7467600"/>
              <a:gd name="connsiteY795" fmla="*/ 367041 h 6858000"/>
              <a:gd name="connsiteX796" fmla="*/ 3766672 w 7467600"/>
              <a:gd name="connsiteY796" fmla="*/ 359429 h 6858000"/>
              <a:gd name="connsiteX797" fmla="*/ 3996338 w 7467600"/>
              <a:gd name="connsiteY797" fmla="*/ 968237 h 6858000"/>
              <a:gd name="connsiteX798" fmla="*/ 3766672 w 7467600"/>
              <a:gd name="connsiteY798" fmla="*/ 359429 h 6858000"/>
              <a:gd name="connsiteX799" fmla="*/ 5805386 w 7467600"/>
              <a:gd name="connsiteY799" fmla="*/ 239240 h 6858000"/>
              <a:gd name="connsiteX800" fmla="*/ 5736947 w 7467600"/>
              <a:gd name="connsiteY800" fmla="*/ 261367 h 6858000"/>
              <a:gd name="connsiteX801" fmla="*/ 5427012 w 7467600"/>
              <a:gd name="connsiteY801" fmla="*/ 311272 h 6858000"/>
              <a:gd name="connsiteX802" fmla="*/ 5147818 w 7467600"/>
              <a:gd name="connsiteY802" fmla="*/ 322112 h 6858000"/>
              <a:gd name="connsiteX803" fmla="*/ 5060854 w 7467600"/>
              <a:gd name="connsiteY803" fmla="*/ 311882 h 6858000"/>
              <a:gd name="connsiteX804" fmla="*/ 4945989 w 7467600"/>
              <a:gd name="connsiteY804" fmla="*/ 300516 h 6858000"/>
              <a:gd name="connsiteX805" fmla="*/ 5410479 w 7467600"/>
              <a:gd name="connsiteY805" fmla="*/ 348434 h 6858000"/>
              <a:gd name="connsiteX806" fmla="*/ 5805386 w 7467600"/>
              <a:gd name="connsiteY806" fmla="*/ 239240 h 6858000"/>
              <a:gd name="connsiteX807" fmla="*/ 5905192 w 7467600"/>
              <a:gd name="connsiteY807" fmla="*/ 163079 h 6858000"/>
              <a:gd name="connsiteX808" fmla="*/ 5865655 w 7467600"/>
              <a:gd name="connsiteY808" fmla="*/ 171901 h 6858000"/>
              <a:gd name="connsiteX809" fmla="*/ 5259740 w 7467600"/>
              <a:gd name="connsiteY809" fmla="*/ 257013 h 6858000"/>
              <a:gd name="connsiteX810" fmla="*/ 5208466 w 7467600"/>
              <a:gd name="connsiteY810" fmla="*/ 257550 h 6858000"/>
              <a:gd name="connsiteX811" fmla="*/ 4980204 w 7467600"/>
              <a:gd name="connsiteY811" fmla="*/ 271903 h 6858000"/>
              <a:gd name="connsiteX812" fmla="*/ 5068068 w 7467600"/>
              <a:gd name="connsiteY812" fmla="*/ 282244 h 6858000"/>
              <a:gd name="connsiteX813" fmla="*/ 5153231 w 7467600"/>
              <a:gd name="connsiteY813" fmla="*/ 292240 h 6858000"/>
              <a:gd name="connsiteX814" fmla="*/ 5426491 w 7467600"/>
              <a:gd name="connsiteY814" fmla="*/ 281128 h 6858000"/>
              <a:gd name="connsiteX815" fmla="*/ 5731212 w 7467600"/>
              <a:gd name="connsiteY815" fmla="*/ 231951 h 6858000"/>
              <a:gd name="connsiteX816" fmla="*/ 5905192 w 7467600"/>
              <a:gd name="connsiteY816" fmla="*/ 163079 h 6858000"/>
              <a:gd name="connsiteX817" fmla="*/ 5944437 w 7467600"/>
              <a:gd name="connsiteY817" fmla="*/ 113829 h 6858000"/>
              <a:gd name="connsiteX818" fmla="*/ 5825032 w 7467600"/>
              <a:gd name="connsiteY818" fmla="*/ 146405 h 6858000"/>
              <a:gd name="connsiteX819" fmla="*/ 4955599 w 7467600"/>
              <a:gd name="connsiteY819" fmla="*/ 247008 h 6858000"/>
              <a:gd name="connsiteX820" fmla="*/ 5210104 w 7467600"/>
              <a:gd name="connsiteY820" fmla="*/ 228123 h 6858000"/>
              <a:gd name="connsiteX821" fmla="*/ 5261015 w 7467600"/>
              <a:gd name="connsiteY821" fmla="*/ 227087 h 6858000"/>
              <a:gd name="connsiteX822" fmla="*/ 5861181 w 7467600"/>
              <a:gd name="connsiteY822" fmla="*/ 143093 h 6858000"/>
              <a:gd name="connsiteX823" fmla="*/ 5961252 w 7467600"/>
              <a:gd name="connsiteY823" fmla="*/ 114820 h 6858000"/>
              <a:gd name="connsiteX824" fmla="*/ 5944437 w 7467600"/>
              <a:gd name="connsiteY824" fmla="*/ 113829 h 6858000"/>
              <a:gd name="connsiteX825" fmla="*/ 3882765 w 7467600"/>
              <a:gd name="connsiteY825" fmla="*/ 0 h 6858000"/>
              <a:gd name="connsiteX826" fmla="*/ 3995099 w 7467600"/>
              <a:gd name="connsiteY826" fmla="*/ 0 h 6858000"/>
              <a:gd name="connsiteX827" fmla="*/ 4163818 w 7467600"/>
              <a:gd name="connsiteY827" fmla="*/ 234104 h 6858000"/>
              <a:gd name="connsiteX828" fmla="*/ 4172099 w 7467600"/>
              <a:gd name="connsiteY828" fmla="*/ 234207 h 6858000"/>
              <a:gd name="connsiteX829" fmla="*/ 4784282 w 7467600"/>
              <a:gd name="connsiteY829" fmla="*/ 276561 h 6858000"/>
              <a:gd name="connsiteX830" fmla="*/ 4801687 w 7467600"/>
              <a:gd name="connsiteY830" fmla="*/ 267764 h 6858000"/>
              <a:gd name="connsiteX831" fmla="*/ 6082788 w 7467600"/>
              <a:gd name="connsiteY831" fmla="*/ 64119 h 6858000"/>
              <a:gd name="connsiteX832" fmla="*/ 6099442 w 7467600"/>
              <a:gd name="connsiteY832" fmla="*/ 82568 h 6858000"/>
              <a:gd name="connsiteX833" fmla="*/ 4804137 w 7467600"/>
              <a:gd name="connsiteY833" fmla="*/ 320931 h 6858000"/>
              <a:gd name="connsiteX834" fmla="*/ 4227047 w 7467600"/>
              <a:gd name="connsiteY834" fmla="*/ 313415 h 6858000"/>
              <a:gd name="connsiteX835" fmla="*/ 4346041 w 7467600"/>
              <a:gd name="connsiteY835" fmla="*/ 456086 h 6858000"/>
              <a:gd name="connsiteX836" fmla="*/ 4870967 w 7467600"/>
              <a:gd name="connsiteY836" fmla="*/ 963061 h 6858000"/>
              <a:gd name="connsiteX837" fmla="*/ 4889647 w 7467600"/>
              <a:gd name="connsiteY837" fmla="*/ 957147 h 6858000"/>
              <a:gd name="connsiteX838" fmla="*/ 5422504 w 7467600"/>
              <a:gd name="connsiteY838" fmla="*/ 805191 h 6858000"/>
              <a:gd name="connsiteX839" fmla="*/ 6087656 w 7467600"/>
              <a:gd name="connsiteY839" fmla="*/ 826703 h 6858000"/>
              <a:gd name="connsiteX840" fmla="*/ 6058717 w 7467600"/>
              <a:gd name="connsiteY840" fmla="*/ 865992 h 6858000"/>
              <a:gd name="connsiteX841" fmla="*/ 4974153 w 7467600"/>
              <a:gd name="connsiteY841" fmla="*/ 1045456 h 6858000"/>
              <a:gd name="connsiteX842" fmla="*/ 5627835 w 7467600"/>
              <a:gd name="connsiteY842" fmla="*/ 1472077 h 6858000"/>
              <a:gd name="connsiteX843" fmla="*/ 5629817 w 7467600"/>
              <a:gd name="connsiteY843" fmla="*/ 1471412 h 6858000"/>
              <a:gd name="connsiteX844" fmla="*/ 5634124 w 7467600"/>
              <a:gd name="connsiteY844" fmla="*/ 1470572 h 6858000"/>
              <a:gd name="connsiteX845" fmla="*/ 5755832 w 7467600"/>
              <a:gd name="connsiteY845" fmla="*/ 1383886 h 6858000"/>
              <a:gd name="connsiteX846" fmla="*/ 6014186 w 7467600"/>
              <a:gd name="connsiteY846" fmla="*/ 1279799 h 6858000"/>
              <a:gd name="connsiteX847" fmla="*/ 6901619 w 7467600"/>
              <a:gd name="connsiteY847" fmla="*/ 1047874 h 6858000"/>
              <a:gd name="connsiteX848" fmla="*/ 6931566 w 7467600"/>
              <a:gd name="connsiteY848" fmla="*/ 1062034 h 6858000"/>
              <a:gd name="connsiteX849" fmla="*/ 5790982 w 7467600"/>
              <a:gd name="connsiteY849" fmla="*/ 1561380 h 6858000"/>
              <a:gd name="connsiteX850" fmla="*/ 6188971 w 7467600"/>
              <a:gd name="connsiteY850" fmla="*/ 1755168 h 6858000"/>
              <a:gd name="connsiteX851" fmla="*/ 6202446 w 7467600"/>
              <a:gd name="connsiteY851" fmla="*/ 1752268 h 6858000"/>
              <a:gd name="connsiteX852" fmla="*/ 7179560 w 7467600"/>
              <a:gd name="connsiteY852" fmla="*/ 1467551 h 6858000"/>
              <a:gd name="connsiteX853" fmla="*/ 7158730 w 7467600"/>
              <a:gd name="connsiteY853" fmla="*/ 1507835 h 6858000"/>
              <a:gd name="connsiteX854" fmla="*/ 6326959 w 7467600"/>
              <a:gd name="connsiteY854" fmla="*/ 1817686 h 6858000"/>
              <a:gd name="connsiteX855" fmla="*/ 6537433 w 7467600"/>
              <a:gd name="connsiteY855" fmla="*/ 1907790 h 6858000"/>
              <a:gd name="connsiteX856" fmla="*/ 6550221 w 7467600"/>
              <a:gd name="connsiteY856" fmla="*/ 1910729 h 6858000"/>
              <a:gd name="connsiteX857" fmla="*/ 6964438 w 7467600"/>
              <a:gd name="connsiteY857" fmla="*/ 2209505 h 6858000"/>
              <a:gd name="connsiteX858" fmla="*/ 7367862 w 7467600"/>
              <a:gd name="connsiteY858" fmla="*/ 2806833 h 6858000"/>
              <a:gd name="connsiteX859" fmla="*/ 7364329 w 7467600"/>
              <a:gd name="connsiteY859" fmla="*/ 2826907 h 6858000"/>
              <a:gd name="connsiteX860" fmla="*/ 7290545 w 7467600"/>
              <a:gd name="connsiteY860" fmla="*/ 2850663 h 6858000"/>
              <a:gd name="connsiteX861" fmla="*/ 6472036 w 7467600"/>
              <a:gd name="connsiteY861" fmla="*/ 1959003 h 6858000"/>
              <a:gd name="connsiteX862" fmla="*/ 5792897 w 7467600"/>
              <a:gd name="connsiteY862" fmla="*/ 1647747 h 6858000"/>
              <a:gd name="connsiteX863" fmla="*/ 5842751 w 7467600"/>
              <a:gd name="connsiteY863" fmla="*/ 1816112 h 6858000"/>
              <a:gd name="connsiteX864" fmla="*/ 5847424 w 7467600"/>
              <a:gd name="connsiteY864" fmla="*/ 1815776 h 6858000"/>
              <a:gd name="connsiteX865" fmla="*/ 6399821 w 7467600"/>
              <a:gd name="connsiteY865" fmla="*/ 2344799 h 6858000"/>
              <a:gd name="connsiteX866" fmla="*/ 6323232 w 7467600"/>
              <a:gd name="connsiteY866" fmla="*/ 2389634 h 6858000"/>
              <a:gd name="connsiteX867" fmla="*/ 5942958 w 7467600"/>
              <a:gd name="connsiteY867" fmla="*/ 2077708 h 6858000"/>
              <a:gd name="connsiteX868" fmla="*/ 5921559 w 7467600"/>
              <a:gd name="connsiteY868" fmla="*/ 2378596 h 6858000"/>
              <a:gd name="connsiteX869" fmla="*/ 5817651 w 7467600"/>
              <a:gd name="connsiteY869" fmla="*/ 3023919 h 6858000"/>
              <a:gd name="connsiteX870" fmla="*/ 5729634 w 7467600"/>
              <a:gd name="connsiteY870" fmla="*/ 3051849 h 6858000"/>
              <a:gd name="connsiteX871" fmla="*/ 5611018 w 7467600"/>
              <a:gd name="connsiteY871" fmla="*/ 2316769 h 6858000"/>
              <a:gd name="connsiteX872" fmla="*/ 5687608 w 7467600"/>
              <a:gd name="connsiteY872" fmla="*/ 2039972 h 6858000"/>
              <a:gd name="connsiteX873" fmla="*/ 5657554 w 7467600"/>
              <a:gd name="connsiteY873" fmla="*/ 1576445 h 6858000"/>
              <a:gd name="connsiteX874" fmla="*/ 5150475 w 7467600"/>
              <a:gd name="connsiteY874" fmla="*/ 1274012 h 6858000"/>
              <a:gd name="connsiteX875" fmla="*/ 5349142 w 7467600"/>
              <a:gd name="connsiteY875" fmla="*/ 2204405 h 6858000"/>
              <a:gd name="connsiteX876" fmla="*/ 5262214 w 7467600"/>
              <a:gd name="connsiteY876" fmla="*/ 2233836 h 6858000"/>
              <a:gd name="connsiteX877" fmla="*/ 4981539 w 7467600"/>
              <a:gd name="connsiteY877" fmla="*/ 1542201 h 6858000"/>
              <a:gd name="connsiteX878" fmla="*/ 4958461 w 7467600"/>
              <a:gd name="connsiteY878" fmla="*/ 1136957 h 6858000"/>
              <a:gd name="connsiteX879" fmla="*/ 4655015 w 7467600"/>
              <a:gd name="connsiteY879" fmla="*/ 891426 h 6858000"/>
              <a:gd name="connsiteX880" fmla="*/ 4348002 w 7467600"/>
              <a:gd name="connsiteY880" fmla="*/ 2205895 h 6858000"/>
              <a:gd name="connsiteX881" fmla="*/ 4262250 w 7467600"/>
              <a:gd name="connsiteY881" fmla="*/ 2219972 h 6858000"/>
              <a:gd name="connsiteX882" fmla="*/ 4550611 w 7467600"/>
              <a:gd name="connsiteY882" fmla="*/ 817540 h 6858000"/>
              <a:gd name="connsiteX883" fmla="*/ 4564418 w 7467600"/>
              <a:gd name="connsiteY883" fmla="*/ 808293 h 6858000"/>
              <a:gd name="connsiteX884" fmla="*/ 4266388 w 7467600"/>
              <a:gd name="connsiteY884" fmla="*/ 500083 h 6858000"/>
              <a:gd name="connsiteX885" fmla="*/ 4032842 w 7467600"/>
              <a:gd name="connsiteY885" fmla="*/ 211809 h 6858000"/>
              <a:gd name="connsiteX886" fmla="*/ 3882765 w 7467600"/>
              <a:gd name="connsiteY886" fmla="*/ 0 h 6858000"/>
              <a:gd name="connsiteX887" fmla="*/ 3721337 w 7467600"/>
              <a:gd name="connsiteY887" fmla="*/ 0 h 6858000"/>
              <a:gd name="connsiteX888" fmla="*/ 3797544 w 7467600"/>
              <a:gd name="connsiteY888" fmla="*/ 0 h 6858000"/>
              <a:gd name="connsiteX889" fmla="*/ 3775734 w 7467600"/>
              <a:gd name="connsiteY889" fmla="*/ 95131 h 6858000"/>
              <a:gd name="connsiteX890" fmla="*/ 3724807 w 7467600"/>
              <a:gd name="connsiteY890" fmla="*/ 272257 h 6858000"/>
              <a:gd name="connsiteX891" fmla="*/ 3726844 w 7467600"/>
              <a:gd name="connsiteY891" fmla="*/ 282988 h 6858000"/>
              <a:gd name="connsiteX892" fmla="*/ 3742664 w 7467600"/>
              <a:gd name="connsiteY892" fmla="*/ 279918 h 6858000"/>
              <a:gd name="connsiteX893" fmla="*/ 4103910 w 7467600"/>
              <a:gd name="connsiteY893" fmla="*/ 1161917 h 6858000"/>
              <a:gd name="connsiteX894" fmla="*/ 4020269 w 7467600"/>
              <a:gd name="connsiteY894" fmla="*/ 1200406 h 6858000"/>
              <a:gd name="connsiteX895" fmla="*/ 3674882 w 7467600"/>
              <a:gd name="connsiteY895" fmla="*/ 488524 h 6858000"/>
              <a:gd name="connsiteX896" fmla="*/ 3132682 w 7467600"/>
              <a:gd name="connsiteY896" fmla="*/ 1072284 h 6858000"/>
              <a:gd name="connsiteX897" fmla="*/ 2716346 w 7467600"/>
              <a:gd name="connsiteY897" fmla="*/ 1276376 h 6858000"/>
              <a:gd name="connsiteX898" fmla="*/ 2716772 w 7467600"/>
              <a:gd name="connsiteY898" fmla="*/ 1255462 h 6858000"/>
              <a:gd name="connsiteX899" fmla="*/ 3471096 w 7467600"/>
              <a:gd name="connsiteY899" fmla="*/ 437072 h 6858000"/>
              <a:gd name="connsiteX900" fmla="*/ 3639057 w 7467600"/>
              <a:gd name="connsiteY900" fmla="*/ 286334 h 6858000"/>
              <a:gd name="connsiteX901" fmla="*/ 3640309 w 7467600"/>
              <a:gd name="connsiteY901" fmla="*/ 284664 h 6858000"/>
              <a:gd name="connsiteX902" fmla="*/ 3646022 w 7467600"/>
              <a:gd name="connsiteY902" fmla="*/ 276711 h 6858000"/>
              <a:gd name="connsiteX903" fmla="*/ 3707943 w 7467600"/>
              <a:gd name="connsiteY903" fmla="*/ 65958 h 6858000"/>
              <a:gd name="connsiteX904" fmla="*/ 3721337 w 7467600"/>
              <a:gd name="connsiteY904" fmla="*/ 0 h 6858000"/>
              <a:gd name="connsiteX905" fmla="*/ 2867960 w 7467600"/>
              <a:gd name="connsiteY905" fmla="*/ 0 h 6858000"/>
              <a:gd name="connsiteX906" fmla="*/ 2926351 w 7467600"/>
              <a:gd name="connsiteY906" fmla="*/ 0 h 6858000"/>
              <a:gd name="connsiteX907" fmla="*/ 2902823 w 7467600"/>
              <a:gd name="connsiteY907" fmla="*/ 262929 h 6858000"/>
              <a:gd name="connsiteX908" fmla="*/ 2940663 w 7467600"/>
              <a:gd name="connsiteY908" fmla="*/ 140884 h 6858000"/>
              <a:gd name="connsiteX909" fmla="*/ 2947039 w 7467600"/>
              <a:gd name="connsiteY909" fmla="*/ 122524 h 6858000"/>
              <a:gd name="connsiteX910" fmla="*/ 2984316 w 7467600"/>
              <a:gd name="connsiteY910" fmla="*/ 0 h 6858000"/>
              <a:gd name="connsiteX911" fmla="*/ 3016114 w 7467600"/>
              <a:gd name="connsiteY911" fmla="*/ 0 h 6858000"/>
              <a:gd name="connsiteX912" fmla="*/ 2979949 w 7467600"/>
              <a:gd name="connsiteY912" fmla="*/ 119274 h 6858000"/>
              <a:gd name="connsiteX913" fmla="*/ 3023879 w 7467600"/>
              <a:gd name="connsiteY913" fmla="*/ 0 h 6858000"/>
              <a:gd name="connsiteX914" fmla="*/ 3105400 w 7467600"/>
              <a:gd name="connsiteY914" fmla="*/ 0 h 6858000"/>
              <a:gd name="connsiteX915" fmla="*/ 3094669 w 7467600"/>
              <a:gd name="connsiteY915" fmla="*/ 30308 h 6858000"/>
              <a:gd name="connsiteX916" fmla="*/ 2901945 w 7467600"/>
              <a:gd name="connsiteY916" fmla="*/ 466538 h 6858000"/>
              <a:gd name="connsiteX917" fmla="*/ 2815209 w 7467600"/>
              <a:gd name="connsiteY917" fmla="*/ 497361 h 6858000"/>
              <a:gd name="connsiteX918" fmla="*/ 2844845 w 7467600"/>
              <a:gd name="connsiteY918" fmla="*/ 127638 h 6858000"/>
              <a:gd name="connsiteX919" fmla="*/ 2867960 w 7467600"/>
              <a:gd name="connsiteY919" fmla="*/ 0 h 6858000"/>
              <a:gd name="connsiteX920" fmla="*/ 1057230 w 7467600"/>
              <a:gd name="connsiteY920" fmla="*/ 0 h 6858000"/>
              <a:gd name="connsiteX921" fmla="*/ 1111003 w 7467600"/>
              <a:gd name="connsiteY921" fmla="*/ 0 h 6858000"/>
              <a:gd name="connsiteX922" fmla="*/ 1125553 w 7467600"/>
              <a:gd name="connsiteY922" fmla="*/ 52588 h 6858000"/>
              <a:gd name="connsiteX923" fmla="*/ 1304276 w 7467600"/>
              <a:gd name="connsiteY923" fmla="*/ 476275 h 6858000"/>
              <a:gd name="connsiteX924" fmla="*/ 1492066 w 7467600"/>
              <a:gd name="connsiteY924" fmla="*/ 886333 h 6858000"/>
              <a:gd name="connsiteX925" fmla="*/ 1423698 w 7467600"/>
              <a:gd name="connsiteY925" fmla="*/ 710817 h 6858000"/>
              <a:gd name="connsiteX926" fmla="*/ 1357609 w 7467600"/>
              <a:gd name="connsiteY926" fmla="*/ 532892 h 6858000"/>
              <a:gd name="connsiteX927" fmla="*/ 1309550 w 7467600"/>
              <a:gd name="connsiteY927" fmla="*/ 374031 h 6858000"/>
              <a:gd name="connsiteX928" fmla="*/ 1193673 w 7467600"/>
              <a:gd name="connsiteY928" fmla="*/ 49533 h 6858000"/>
              <a:gd name="connsiteX929" fmla="*/ 1164391 w 7467600"/>
              <a:gd name="connsiteY929" fmla="*/ 0 h 6858000"/>
              <a:gd name="connsiteX930" fmla="*/ 1200666 w 7467600"/>
              <a:gd name="connsiteY930" fmla="*/ 0 h 6858000"/>
              <a:gd name="connsiteX931" fmla="*/ 1223408 w 7467600"/>
              <a:gd name="connsiteY931" fmla="*/ 38996 h 6858000"/>
              <a:gd name="connsiteX932" fmla="*/ 1339635 w 7467600"/>
              <a:gd name="connsiteY932" fmla="*/ 365517 h 6858000"/>
              <a:gd name="connsiteX933" fmla="*/ 1387469 w 7467600"/>
              <a:gd name="connsiteY933" fmla="*/ 523079 h 6858000"/>
              <a:gd name="connsiteX934" fmla="*/ 1452685 w 7467600"/>
              <a:gd name="connsiteY934" fmla="*/ 699806 h 6858000"/>
              <a:gd name="connsiteX935" fmla="*/ 1492092 w 7467600"/>
              <a:gd name="connsiteY935" fmla="*/ 800424 h 6858000"/>
              <a:gd name="connsiteX936" fmla="*/ 1455302 w 7467600"/>
              <a:gd name="connsiteY936" fmla="*/ 632913 h 6858000"/>
              <a:gd name="connsiteX937" fmla="*/ 1222336 w 7467600"/>
              <a:gd name="connsiteY937" fmla="*/ 9480 h 6858000"/>
              <a:gd name="connsiteX938" fmla="*/ 1214634 w 7467600"/>
              <a:gd name="connsiteY938" fmla="*/ 0 h 6858000"/>
              <a:gd name="connsiteX939" fmla="*/ 1289827 w 7467600"/>
              <a:gd name="connsiteY939" fmla="*/ 0 h 6858000"/>
              <a:gd name="connsiteX940" fmla="*/ 1321076 w 7467600"/>
              <a:gd name="connsiteY940" fmla="*/ 59722 h 6858000"/>
              <a:gd name="connsiteX941" fmla="*/ 1512579 w 7467600"/>
              <a:gd name="connsiteY941" fmla="*/ 626441 h 6858000"/>
              <a:gd name="connsiteX942" fmla="*/ 1506076 w 7467600"/>
              <a:gd name="connsiteY942" fmla="*/ 1089289 h 6858000"/>
              <a:gd name="connsiteX943" fmla="*/ 1486346 w 7467600"/>
              <a:gd name="connsiteY943" fmla="*/ 1079919 h 6858000"/>
              <a:gd name="connsiteX944" fmla="*/ 1070511 w 7467600"/>
              <a:gd name="connsiteY944" fmla="*/ 48609 h 6858000"/>
              <a:gd name="connsiteX945" fmla="*/ 1057230 w 7467600"/>
              <a:gd name="connsiteY945" fmla="*/ 0 h 6858000"/>
              <a:gd name="connsiteX946" fmla="*/ 43151 w 7467600"/>
              <a:gd name="connsiteY946" fmla="*/ 0 h 6858000"/>
              <a:gd name="connsiteX947" fmla="*/ 95283 w 7467600"/>
              <a:gd name="connsiteY947" fmla="*/ 0 h 6858000"/>
              <a:gd name="connsiteX948" fmla="*/ 300708 w 7467600"/>
              <a:gd name="connsiteY948" fmla="*/ 154571 h 6858000"/>
              <a:gd name="connsiteX949" fmla="*/ 530414 w 7467600"/>
              <a:gd name="connsiteY949" fmla="*/ 354673 h 6858000"/>
              <a:gd name="connsiteX950" fmla="*/ 333785 w 7467600"/>
              <a:gd name="connsiteY950" fmla="*/ 161564 h 6858000"/>
              <a:gd name="connsiteX951" fmla="*/ 147005 w 7467600"/>
              <a:gd name="connsiteY951" fmla="*/ 0 h 6858000"/>
              <a:gd name="connsiteX952" fmla="*/ 272509 w 7467600"/>
              <a:gd name="connsiteY952" fmla="*/ 0 h 6858000"/>
              <a:gd name="connsiteX953" fmla="*/ 326276 w 7467600"/>
              <a:gd name="connsiteY953" fmla="*/ 45847 h 6858000"/>
              <a:gd name="connsiteX954" fmla="*/ 823759 w 7467600"/>
              <a:gd name="connsiteY954" fmla="*/ 574145 h 6858000"/>
              <a:gd name="connsiteX955" fmla="*/ 811254 w 7467600"/>
              <a:gd name="connsiteY955" fmla="*/ 665546 h 6858000"/>
              <a:gd name="connsiteX956" fmla="*/ 154042 w 7467600"/>
              <a:gd name="connsiteY956" fmla="*/ 261522 h 6858000"/>
              <a:gd name="connsiteX957" fmla="*/ 13550 w 7467600"/>
              <a:gd name="connsiteY957" fmla="*/ 158423 h 6858000"/>
              <a:gd name="connsiteX958" fmla="*/ 0 w 7467600"/>
              <a:gd name="connsiteY958" fmla="*/ 146618 h 6858000"/>
              <a:gd name="connsiteX959" fmla="*/ 0 w 7467600"/>
              <a:gd name="connsiteY959" fmla="*/ 59161 h 6858000"/>
              <a:gd name="connsiteX960" fmla="*/ 45427 w 7467600"/>
              <a:gd name="connsiteY960" fmla="*/ 101078 h 6858000"/>
              <a:gd name="connsiteX961" fmla="*/ 630103 w 7467600"/>
              <a:gd name="connsiteY961" fmla="*/ 485885 h 6858000"/>
              <a:gd name="connsiteX962" fmla="*/ 532040 w 7467600"/>
              <a:gd name="connsiteY962" fmla="*/ 399359 h 6858000"/>
              <a:gd name="connsiteX963" fmla="*/ 517618 w 7467600"/>
              <a:gd name="connsiteY963" fmla="*/ 385726 h 6858000"/>
              <a:gd name="connsiteX964" fmla="*/ 285074 w 7467600"/>
              <a:gd name="connsiteY964" fmla="*/ 182755 h 6858000"/>
              <a:gd name="connsiteX965" fmla="*/ 43151 w 7467600"/>
              <a:gd name="connsiteY965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254615 w 7472601"/>
              <a:gd name="connsiteY80" fmla="*/ 5911918 h 6858000"/>
              <a:gd name="connsiteX81" fmla="*/ 7312589 w 7472601"/>
              <a:gd name="connsiteY81" fmla="*/ 5982309 h 6858000"/>
              <a:gd name="connsiteX82" fmla="*/ 7448321 w 7472601"/>
              <a:gd name="connsiteY82" fmla="*/ 6190991 h 6858000"/>
              <a:gd name="connsiteX83" fmla="*/ 7467600 w 7472601"/>
              <a:gd name="connsiteY83" fmla="*/ 6221686 h 6858000"/>
              <a:gd name="connsiteX84" fmla="*/ 7467600 w 7472601"/>
              <a:gd name="connsiteY84" fmla="*/ 6334256 h 6858000"/>
              <a:gd name="connsiteX85" fmla="*/ 7454976 w 7472601"/>
              <a:gd name="connsiteY85" fmla="*/ 6318297 h 6858000"/>
              <a:gd name="connsiteX86" fmla="*/ 1456157 w 7472601"/>
              <a:gd name="connsiteY86" fmla="*/ 5371404 h 6858000"/>
              <a:gd name="connsiteX87" fmla="*/ 1244432 w 7472601"/>
              <a:gd name="connsiteY87" fmla="*/ 5385601 h 6858000"/>
              <a:gd name="connsiteX88" fmla="*/ 973990 w 7472601"/>
              <a:gd name="connsiteY88" fmla="*/ 5424940 h 6858000"/>
              <a:gd name="connsiteX89" fmla="*/ 1103809 w 7472601"/>
              <a:gd name="connsiteY89" fmla="*/ 5433720 h 6858000"/>
              <a:gd name="connsiteX90" fmla="*/ 1123454 w 7472601"/>
              <a:gd name="connsiteY90" fmla="*/ 5435727 h 6858000"/>
              <a:gd name="connsiteX91" fmla="*/ 1737017 w 7472601"/>
              <a:gd name="connsiteY91" fmla="*/ 5452183 h 6858000"/>
              <a:gd name="connsiteX92" fmla="*/ 1824397 w 7472601"/>
              <a:gd name="connsiteY92" fmla="*/ 5447757 h 6858000"/>
              <a:gd name="connsiteX93" fmla="*/ 2070059 w 7472601"/>
              <a:gd name="connsiteY93" fmla="*/ 5441660 h 6858000"/>
              <a:gd name="connsiteX94" fmla="*/ 1456157 w 7472601"/>
              <a:gd name="connsiteY94" fmla="*/ 5371404 h 6858000"/>
              <a:gd name="connsiteX95" fmla="*/ 4988186 w 7472601"/>
              <a:gd name="connsiteY95" fmla="*/ 5216467 h 6858000"/>
              <a:gd name="connsiteX96" fmla="*/ 4777334 w 7472601"/>
              <a:gd name="connsiteY96" fmla="*/ 5406072 h 6858000"/>
              <a:gd name="connsiteX97" fmla="*/ 4718341 w 7472601"/>
              <a:gd name="connsiteY97" fmla="*/ 5468043 h 6858000"/>
              <a:gd name="connsiteX98" fmla="*/ 4604655 w 7472601"/>
              <a:gd name="connsiteY98" fmla="*/ 5583434 h 6858000"/>
              <a:gd name="connsiteX99" fmla="*/ 4565074 w 7472601"/>
              <a:gd name="connsiteY99" fmla="*/ 5618550 h 6858000"/>
              <a:gd name="connsiteX100" fmla="*/ 4988186 w 7472601"/>
              <a:gd name="connsiteY100" fmla="*/ 5216467 h 6858000"/>
              <a:gd name="connsiteX101" fmla="*/ 4978032 w 7472601"/>
              <a:gd name="connsiteY101" fmla="*/ 5183809 h 6858000"/>
              <a:gd name="connsiteX102" fmla="*/ 4463413 w 7472601"/>
              <a:gd name="connsiteY102" fmla="*/ 5615162 h 6858000"/>
              <a:gd name="connsiteX103" fmla="*/ 4358134 w 7472601"/>
              <a:gd name="connsiteY103" fmla="*/ 5742791 h 6858000"/>
              <a:gd name="connsiteX104" fmla="*/ 4376219 w 7472601"/>
              <a:gd name="connsiteY104" fmla="*/ 5729027 h 6858000"/>
              <a:gd name="connsiteX105" fmla="*/ 4582340 w 7472601"/>
              <a:gd name="connsiteY105" fmla="*/ 5561037 h 6858000"/>
              <a:gd name="connsiteX106" fmla="*/ 4694684 w 7472601"/>
              <a:gd name="connsiteY106" fmla="*/ 5447098 h 6858000"/>
              <a:gd name="connsiteX107" fmla="*/ 4754123 w 7472601"/>
              <a:gd name="connsiteY107" fmla="*/ 5384643 h 6858000"/>
              <a:gd name="connsiteX108" fmla="*/ 4978032 w 7472601"/>
              <a:gd name="connsiteY108" fmla="*/ 5183809 h 6858000"/>
              <a:gd name="connsiteX109" fmla="*/ 1903353 w 7472601"/>
              <a:gd name="connsiteY109" fmla="*/ 5044827 h 6858000"/>
              <a:gd name="connsiteX110" fmla="*/ 1936931 w 7472601"/>
              <a:gd name="connsiteY110" fmla="*/ 5093954 h 6858000"/>
              <a:gd name="connsiteX111" fmla="*/ 2195868 w 7472601"/>
              <a:gd name="connsiteY111" fmla="*/ 5396574 h 6858000"/>
              <a:gd name="connsiteX112" fmla="*/ 2088852 w 7472601"/>
              <a:gd name="connsiteY112" fmla="*/ 5166123 h 6858000"/>
              <a:gd name="connsiteX113" fmla="*/ 1958241 w 7472601"/>
              <a:gd name="connsiteY113" fmla="*/ 5067955 h 6858000"/>
              <a:gd name="connsiteX114" fmla="*/ 1903353 w 7472601"/>
              <a:gd name="connsiteY114" fmla="*/ 5044827 h 6858000"/>
              <a:gd name="connsiteX115" fmla="*/ 1979378 w 7472601"/>
              <a:gd name="connsiteY115" fmla="*/ 4769504 h 6858000"/>
              <a:gd name="connsiteX116" fmla="*/ 2882120 w 7472601"/>
              <a:gd name="connsiteY116" fmla="*/ 5064547 h 6858000"/>
              <a:gd name="connsiteX117" fmla="*/ 2793103 w 7472601"/>
              <a:gd name="connsiteY117" fmla="*/ 5039699 h 6858000"/>
              <a:gd name="connsiteX118" fmla="*/ 2770041 w 7472601"/>
              <a:gd name="connsiteY118" fmla="*/ 5033634 h 6858000"/>
              <a:gd name="connsiteX119" fmla="*/ 1979378 w 7472601"/>
              <a:gd name="connsiteY119" fmla="*/ 4769504 h 6858000"/>
              <a:gd name="connsiteX120" fmla="*/ 1927410 w 7472601"/>
              <a:gd name="connsiteY120" fmla="*/ 4716164 h 6858000"/>
              <a:gd name="connsiteX121" fmla="*/ 1959587 w 7472601"/>
              <a:gd name="connsiteY121" fmla="*/ 4728849 h 6858000"/>
              <a:gd name="connsiteX122" fmla="*/ 2777707 w 7472601"/>
              <a:gd name="connsiteY122" fmla="*/ 5003991 h 6858000"/>
              <a:gd name="connsiteX123" fmla="*/ 2800768 w 7472601"/>
              <a:gd name="connsiteY123" fmla="*/ 5010056 h 6858000"/>
              <a:gd name="connsiteX124" fmla="*/ 2879408 w 7472601"/>
              <a:gd name="connsiteY124" fmla="*/ 5031590 h 6858000"/>
              <a:gd name="connsiteX125" fmla="*/ 2862295 w 7472601"/>
              <a:gd name="connsiteY125" fmla="*/ 5022958 h 6858000"/>
              <a:gd name="connsiteX126" fmla="*/ 2813343 w 7472601"/>
              <a:gd name="connsiteY126" fmla="*/ 4998369 h 6858000"/>
              <a:gd name="connsiteX127" fmla="*/ 2646245 w 7472601"/>
              <a:gd name="connsiteY127" fmla="*/ 4930999 h 6858000"/>
              <a:gd name="connsiteX128" fmla="*/ 1999243 w 7472601"/>
              <a:gd name="connsiteY128" fmla="*/ 4730524 h 6858000"/>
              <a:gd name="connsiteX129" fmla="*/ 1979527 w 7472601"/>
              <a:gd name="connsiteY129" fmla="*/ 4726651 h 6858000"/>
              <a:gd name="connsiteX130" fmla="*/ 1927410 w 7472601"/>
              <a:gd name="connsiteY130" fmla="*/ 4716164 h 6858000"/>
              <a:gd name="connsiteX131" fmla="*/ 1997014 w 7472601"/>
              <a:gd name="connsiteY131" fmla="*/ 4698007 h 6858000"/>
              <a:gd name="connsiteX132" fmla="*/ 2005458 w 7472601"/>
              <a:gd name="connsiteY132" fmla="*/ 4699540 h 6858000"/>
              <a:gd name="connsiteX133" fmla="*/ 2657186 w 7472601"/>
              <a:gd name="connsiteY133" fmla="*/ 4901687 h 6858000"/>
              <a:gd name="connsiteX134" fmla="*/ 2826662 w 7472601"/>
              <a:gd name="connsiteY134" fmla="*/ 4970362 h 6858000"/>
              <a:gd name="connsiteX135" fmla="*/ 2876100 w 7472601"/>
              <a:gd name="connsiteY135" fmla="*/ 4995397 h 6858000"/>
              <a:gd name="connsiteX136" fmla="*/ 3042600 w 7472601"/>
              <a:gd name="connsiteY136" fmla="*/ 5059532 h 6858000"/>
              <a:gd name="connsiteX137" fmla="*/ 1997014 w 7472601"/>
              <a:gd name="connsiteY137" fmla="*/ 4698007 h 6858000"/>
              <a:gd name="connsiteX138" fmla="*/ 2305292 w 7472601"/>
              <a:gd name="connsiteY138" fmla="*/ 4219492 h 6858000"/>
              <a:gd name="connsiteX139" fmla="*/ 3360922 w 7472601"/>
              <a:gd name="connsiteY139" fmla="*/ 4529373 h 6858000"/>
              <a:gd name="connsiteX140" fmla="*/ 3492420 w 7472601"/>
              <a:gd name="connsiteY140" fmla="*/ 4510145 h 6858000"/>
              <a:gd name="connsiteX141" fmla="*/ 3364086 w 7472601"/>
              <a:gd name="connsiteY141" fmla="*/ 4480340 h 6858000"/>
              <a:gd name="connsiteX142" fmla="*/ 3225818 w 7472601"/>
              <a:gd name="connsiteY142" fmla="*/ 4411822 h 6858000"/>
              <a:gd name="connsiteX143" fmla="*/ 3129696 w 7472601"/>
              <a:gd name="connsiteY143" fmla="*/ 4360704 h 6858000"/>
              <a:gd name="connsiteX144" fmla="*/ 2814545 w 7472601"/>
              <a:gd name="connsiteY144" fmla="*/ 4282955 h 6858000"/>
              <a:gd name="connsiteX145" fmla="*/ 2305292 w 7472601"/>
              <a:gd name="connsiteY145" fmla="*/ 4219492 h 6858000"/>
              <a:gd name="connsiteX146" fmla="*/ 2626982 w 7472601"/>
              <a:gd name="connsiteY146" fmla="*/ 4206450 h 6858000"/>
              <a:gd name="connsiteX147" fmla="*/ 2490617 w 7472601"/>
              <a:gd name="connsiteY147" fmla="*/ 4206951 h 6858000"/>
              <a:gd name="connsiteX148" fmla="*/ 2819869 w 7472601"/>
              <a:gd name="connsiteY148" fmla="*/ 4252936 h 6858000"/>
              <a:gd name="connsiteX149" fmla="*/ 3143018 w 7472601"/>
              <a:gd name="connsiteY149" fmla="*/ 4332698 h 6858000"/>
              <a:gd name="connsiteX150" fmla="*/ 3241520 w 7472601"/>
              <a:gd name="connsiteY150" fmla="*/ 4385112 h 6858000"/>
              <a:gd name="connsiteX151" fmla="*/ 3374575 w 7472601"/>
              <a:gd name="connsiteY151" fmla="*/ 4451517 h 6858000"/>
              <a:gd name="connsiteX152" fmla="*/ 3505221 w 7472601"/>
              <a:gd name="connsiteY152" fmla="*/ 4480757 h 6858000"/>
              <a:gd name="connsiteX153" fmla="*/ 2626982 w 7472601"/>
              <a:gd name="connsiteY153" fmla="*/ 4206450 h 6858000"/>
              <a:gd name="connsiteX154" fmla="*/ 1310106 w 7472601"/>
              <a:gd name="connsiteY154" fmla="*/ 3943217 h 6858000"/>
              <a:gd name="connsiteX155" fmla="*/ 854994 w 7472601"/>
              <a:gd name="connsiteY155" fmla="*/ 4399136 h 6858000"/>
              <a:gd name="connsiteX156" fmla="*/ 742462 w 7472601"/>
              <a:gd name="connsiteY156" fmla="*/ 4594648 h 6858000"/>
              <a:gd name="connsiteX157" fmla="*/ 820602 w 7472601"/>
              <a:gd name="connsiteY157" fmla="*/ 4485915 h 6858000"/>
              <a:gd name="connsiteX158" fmla="*/ 878295 w 7472601"/>
              <a:gd name="connsiteY158" fmla="*/ 4403594 h 6858000"/>
              <a:gd name="connsiteX159" fmla="*/ 1240607 w 7472601"/>
              <a:gd name="connsiteY159" fmla="*/ 4010401 h 6858000"/>
              <a:gd name="connsiteX160" fmla="*/ 1310106 w 7472601"/>
              <a:gd name="connsiteY160" fmla="*/ 3943217 h 6858000"/>
              <a:gd name="connsiteX161" fmla="*/ 1423113 w 7472601"/>
              <a:gd name="connsiteY161" fmla="*/ 3874565 h 6858000"/>
              <a:gd name="connsiteX162" fmla="*/ 1260565 w 7472601"/>
              <a:gd name="connsiteY162" fmla="*/ 4031982 h 6858000"/>
              <a:gd name="connsiteX163" fmla="*/ 901900 w 7472601"/>
              <a:gd name="connsiteY163" fmla="*/ 4421236 h 6858000"/>
              <a:gd name="connsiteX164" fmla="*/ 845044 w 7472601"/>
              <a:gd name="connsiteY164" fmla="*/ 4502436 h 6858000"/>
              <a:gd name="connsiteX165" fmla="*/ 685926 w 7472601"/>
              <a:gd name="connsiteY165" fmla="*/ 4703069 h 6858000"/>
              <a:gd name="connsiteX166" fmla="*/ 684248 w 7472601"/>
              <a:gd name="connsiteY166" fmla="*/ 4706721 h 6858000"/>
              <a:gd name="connsiteX167" fmla="*/ 1423113 w 7472601"/>
              <a:gd name="connsiteY167" fmla="*/ 3874565 h 6858000"/>
              <a:gd name="connsiteX168" fmla="*/ 3316479 w 7472601"/>
              <a:gd name="connsiteY168" fmla="*/ 3872136 h 6858000"/>
              <a:gd name="connsiteX169" fmla="*/ 3546806 w 7472601"/>
              <a:gd name="connsiteY169" fmla="*/ 4356139 h 6858000"/>
              <a:gd name="connsiteX170" fmla="*/ 3364433 w 7472601"/>
              <a:gd name="connsiteY170" fmla="*/ 3953121 h 6858000"/>
              <a:gd name="connsiteX171" fmla="*/ 3316479 w 7472601"/>
              <a:gd name="connsiteY171" fmla="*/ 3872136 h 6858000"/>
              <a:gd name="connsiteX172" fmla="*/ 3291335 w 7472601"/>
              <a:gd name="connsiteY172" fmla="*/ 3767420 h 6858000"/>
              <a:gd name="connsiteX173" fmla="*/ 3390805 w 7472601"/>
              <a:gd name="connsiteY173" fmla="*/ 3937163 h 6858000"/>
              <a:gd name="connsiteX174" fmla="*/ 3579062 w 7472601"/>
              <a:gd name="connsiteY174" fmla="*/ 4359040 h 6858000"/>
              <a:gd name="connsiteX175" fmla="*/ 3467355 w 7472601"/>
              <a:gd name="connsiteY175" fmla="*/ 3988130 h 6858000"/>
              <a:gd name="connsiteX176" fmla="*/ 3310753 w 7472601"/>
              <a:gd name="connsiteY176" fmla="*/ 3787140 h 6858000"/>
              <a:gd name="connsiteX177" fmla="*/ 3291335 w 7472601"/>
              <a:gd name="connsiteY177" fmla="*/ 3767420 h 6858000"/>
              <a:gd name="connsiteX178" fmla="*/ 1635889 w 7472601"/>
              <a:gd name="connsiteY178" fmla="*/ 3709494 h 6858000"/>
              <a:gd name="connsiteX179" fmla="*/ 1634800 w 7472601"/>
              <a:gd name="connsiteY179" fmla="*/ 3731111 h 6858000"/>
              <a:gd name="connsiteX180" fmla="*/ 1635889 w 7472601"/>
              <a:gd name="connsiteY180" fmla="*/ 3709494 h 6858000"/>
              <a:gd name="connsiteX181" fmla="*/ 1510397 w 7472601"/>
              <a:gd name="connsiteY181" fmla="*/ 3684705 h 6858000"/>
              <a:gd name="connsiteX182" fmla="*/ 1146550 w 7472601"/>
              <a:gd name="connsiteY182" fmla="*/ 3802012 h 6858000"/>
              <a:gd name="connsiteX183" fmla="*/ 698834 w 7472601"/>
              <a:gd name="connsiteY183" fmla="*/ 3952272 h 6858000"/>
              <a:gd name="connsiteX184" fmla="*/ 34256 w 7472601"/>
              <a:gd name="connsiteY184" fmla="*/ 4347603 h 6858000"/>
              <a:gd name="connsiteX185" fmla="*/ 527241 w 7472601"/>
              <a:gd name="connsiteY185" fmla="*/ 4065078 h 6858000"/>
              <a:gd name="connsiteX186" fmla="*/ 1510397 w 7472601"/>
              <a:gd name="connsiteY186" fmla="*/ 3684705 h 6858000"/>
              <a:gd name="connsiteX187" fmla="*/ 1313114 w 7472601"/>
              <a:gd name="connsiteY187" fmla="*/ 3655216 h 6858000"/>
              <a:gd name="connsiteX188" fmla="*/ 1109304 w 7472601"/>
              <a:gd name="connsiteY188" fmla="*/ 3669030 h 6858000"/>
              <a:gd name="connsiteX189" fmla="*/ 8129 w 7472601"/>
              <a:gd name="connsiteY189" fmla="*/ 4330519 h 6858000"/>
              <a:gd name="connsiteX190" fmla="*/ 687572 w 7472601"/>
              <a:gd name="connsiteY190" fmla="*/ 3925629 h 6858000"/>
              <a:gd name="connsiteX191" fmla="*/ 1138365 w 7472601"/>
              <a:gd name="connsiteY191" fmla="*/ 3774515 h 6858000"/>
              <a:gd name="connsiteX192" fmla="*/ 1505579 w 7472601"/>
              <a:gd name="connsiteY192" fmla="*/ 3655526 h 6858000"/>
              <a:gd name="connsiteX193" fmla="*/ 1313114 w 7472601"/>
              <a:gd name="connsiteY193" fmla="*/ 3655216 h 6858000"/>
              <a:gd name="connsiteX194" fmla="*/ 3655073 w 7472601"/>
              <a:gd name="connsiteY194" fmla="*/ 3650884 h 6858000"/>
              <a:gd name="connsiteX195" fmla="*/ 3989938 w 7472601"/>
              <a:gd name="connsiteY195" fmla="*/ 3991685 h 6858000"/>
              <a:gd name="connsiteX196" fmla="*/ 4393907 w 7472601"/>
              <a:gd name="connsiteY196" fmla="*/ 4261258 h 6858000"/>
              <a:gd name="connsiteX197" fmla="*/ 4648051 w 7472601"/>
              <a:gd name="connsiteY197" fmla="*/ 4374051 h 6858000"/>
              <a:gd name="connsiteX198" fmla="*/ 4383389 w 7472601"/>
              <a:gd name="connsiteY198" fmla="*/ 4184369 h 6858000"/>
              <a:gd name="connsiteX199" fmla="*/ 4165508 w 7472601"/>
              <a:gd name="connsiteY199" fmla="*/ 4035196 h 6858000"/>
              <a:gd name="connsiteX200" fmla="*/ 4068162 w 7472601"/>
              <a:gd name="connsiteY200" fmla="*/ 3953394 h 6858000"/>
              <a:gd name="connsiteX201" fmla="*/ 3981416 w 7472601"/>
              <a:gd name="connsiteY201" fmla="*/ 3880482 h 6858000"/>
              <a:gd name="connsiteX202" fmla="*/ 3800147 w 7472601"/>
              <a:gd name="connsiteY202" fmla="*/ 3749872 h 6858000"/>
              <a:gd name="connsiteX203" fmla="*/ 3655073 w 7472601"/>
              <a:gd name="connsiteY203" fmla="*/ 3650884 h 6858000"/>
              <a:gd name="connsiteX204" fmla="*/ 3670252 w 7472601"/>
              <a:gd name="connsiteY204" fmla="*/ 3622798 h 6858000"/>
              <a:gd name="connsiteX205" fmla="*/ 3817258 w 7472601"/>
              <a:gd name="connsiteY205" fmla="*/ 3723577 h 6858000"/>
              <a:gd name="connsiteX206" fmla="*/ 4000461 w 7472601"/>
              <a:gd name="connsiteY206" fmla="*/ 3855966 h 6858000"/>
              <a:gd name="connsiteX207" fmla="*/ 4088180 w 7472601"/>
              <a:gd name="connsiteY207" fmla="*/ 3929774 h 6858000"/>
              <a:gd name="connsiteX208" fmla="*/ 4184555 w 7472601"/>
              <a:gd name="connsiteY208" fmla="*/ 4010683 h 6858000"/>
              <a:gd name="connsiteX209" fmla="*/ 4399563 w 7472601"/>
              <a:gd name="connsiteY209" fmla="*/ 4158106 h 6858000"/>
              <a:gd name="connsiteX210" fmla="*/ 4684469 w 7472601"/>
              <a:gd name="connsiteY210" fmla="*/ 4364680 h 6858000"/>
              <a:gd name="connsiteX211" fmla="*/ 4690271 w 7472601"/>
              <a:gd name="connsiteY211" fmla="*/ 4370034 h 6858000"/>
              <a:gd name="connsiteX212" fmla="*/ 4136093 w 7472601"/>
              <a:gd name="connsiteY212" fmla="*/ 3858466 h 6858000"/>
              <a:gd name="connsiteX213" fmla="*/ 3670252 w 7472601"/>
              <a:gd name="connsiteY213" fmla="*/ 3622798 h 6858000"/>
              <a:gd name="connsiteX214" fmla="*/ 4440129 w 7472601"/>
              <a:gd name="connsiteY214" fmla="*/ 3448571 h 6858000"/>
              <a:gd name="connsiteX215" fmla="*/ 4856525 w 7472601"/>
              <a:gd name="connsiteY215" fmla="*/ 3915351 h 6858000"/>
              <a:gd name="connsiteX216" fmla="*/ 5059055 w 7472601"/>
              <a:gd name="connsiteY216" fmla="*/ 4108918 h 6858000"/>
              <a:gd name="connsiteX217" fmla="*/ 5290070 w 7472601"/>
              <a:gd name="connsiteY217" fmla="*/ 4263619 h 6858000"/>
              <a:gd name="connsiteX218" fmla="*/ 4834991 w 7472601"/>
              <a:gd name="connsiteY218" fmla="*/ 3830985 h 6858000"/>
              <a:gd name="connsiteX219" fmla="*/ 4440129 w 7472601"/>
              <a:gd name="connsiteY219" fmla="*/ 3448571 h 6858000"/>
              <a:gd name="connsiteX220" fmla="*/ 4441737 w 7472601"/>
              <a:gd name="connsiteY220" fmla="*/ 3399734 h 6858000"/>
              <a:gd name="connsiteX221" fmla="*/ 4431236 w 7472601"/>
              <a:gd name="connsiteY221" fmla="*/ 3400954 h 6858000"/>
              <a:gd name="connsiteX222" fmla="*/ 4557150 w 7472601"/>
              <a:gd name="connsiteY222" fmla="*/ 3510023 h 6858000"/>
              <a:gd name="connsiteX223" fmla="*/ 4856936 w 7472601"/>
              <a:gd name="connsiteY223" fmla="*/ 3809146 h 6858000"/>
              <a:gd name="connsiteX224" fmla="*/ 5111996 w 7472601"/>
              <a:gd name="connsiteY224" fmla="*/ 4065759 h 6858000"/>
              <a:gd name="connsiteX225" fmla="*/ 5388878 w 7472601"/>
              <a:gd name="connsiteY225" fmla="*/ 4300185 h 6858000"/>
              <a:gd name="connsiteX226" fmla="*/ 5425556 w 7472601"/>
              <a:gd name="connsiteY226" fmla="*/ 4308967 h 6858000"/>
              <a:gd name="connsiteX227" fmla="*/ 4943646 w 7472601"/>
              <a:gd name="connsiteY227" fmla="*/ 3822916 h 6858000"/>
              <a:gd name="connsiteX228" fmla="*/ 4594837 w 7472601"/>
              <a:gd name="connsiteY228" fmla="*/ 3532274 h 6858000"/>
              <a:gd name="connsiteX229" fmla="*/ 4441737 w 7472601"/>
              <a:gd name="connsiteY229" fmla="*/ 3399734 h 6858000"/>
              <a:gd name="connsiteX230" fmla="*/ 5425834 w 7472601"/>
              <a:gd name="connsiteY230" fmla="*/ 3162785 h 6858000"/>
              <a:gd name="connsiteX231" fmla="*/ 5401644 w 7472601"/>
              <a:gd name="connsiteY231" fmla="*/ 3617847 h 6858000"/>
              <a:gd name="connsiteX232" fmla="*/ 5467256 w 7472601"/>
              <a:gd name="connsiteY232" fmla="*/ 4175494 h 6858000"/>
              <a:gd name="connsiteX233" fmla="*/ 5448069 w 7472601"/>
              <a:gd name="connsiteY233" fmla="*/ 3567554 h 6858000"/>
              <a:gd name="connsiteX234" fmla="*/ 5425834 w 7472601"/>
              <a:gd name="connsiteY234" fmla="*/ 3162785 h 6858000"/>
              <a:gd name="connsiteX235" fmla="*/ 1318687 w 7472601"/>
              <a:gd name="connsiteY235" fmla="*/ 3113840 h 6858000"/>
              <a:gd name="connsiteX236" fmla="*/ 1066793 w 7472601"/>
              <a:gd name="connsiteY236" fmla="*/ 3212171 h 6858000"/>
              <a:gd name="connsiteX237" fmla="*/ 993319 w 7472601"/>
              <a:gd name="connsiteY237" fmla="*/ 3247648 h 6858000"/>
              <a:gd name="connsiteX238" fmla="*/ 853081 w 7472601"/>
              <a:gd name="connsiteY238" fmla="*/ 3312410 h 6858000"/>
              <a:gd name="connsiteX239" fmla="*/ 805957 w 7472601"/>
              <a:gd name="connsiteY239" fmla="*/ 3330443 h 6858000"/>
              <a:gd name="connsiteX240" fmla="*/ 1318687 w 7472601"/>
              <a:gd name="connsiteY240" fmla="*/ 3113840 h 6858000"/>
              <a:gd name="connsiteX241" fmla="*/ 5453702 w 7472601"/>
              <a:gd name="connsiteY241" fmla="*/ 3090882 h 6858000"/>
              <a:gd name="connsiteX242" fmla="*/ 5480135 w 7472601"/>
              <a:gd name="connsiteY242" fmla="*/ 3565802 h 6858000"/>
              <a:gd name="connsiteX243" fmla="*/ 5499023 w 7472601"/>
              <a:gd name="connsiteY243" fmla="*/ 4166310 h 6858000"/>
              <a:gd name="connsiteX244" fmla="*/ 5547022 w 7472601"/>
              <a:gd name="connsiteY244" fmla="*/ 3607838 h 6858000"/>
              <a:gd name="connsiteX245" fmla="*/ 5515964 w 7472601"/>
              <a:gd name="connsiteY245" fmla="*/ 3378541 h 6858000"/>
              <a:gd name="connsiteX246" fmla="*/ 5453702 w 7472601"/>
              <a:gd name="connsiteY246" fmla="*/ 3090882 h 6858000"/>
              <a:gd name="connsiteX247" fmla="*/ 1238695 w 7472601"/>
              <a:gd name="connsiteY247" fmla="*/ 3076820 h 6858000"/>
              <a:gd name="connsiteX248" fmla="*/ 716371 w 7472601"/>
              <a:gd name="connsiteY248" fmla="*/ 3293249 h 6858000"/>
              <a:gd name="connsiteX249" fmla="*/ 579522 w 7472601"/>
              <a:gd name="connsiteY249" fmla="*/ 3371759 h 6858000"/>
              <a:gd name="connsiteX250" fmla="*/ 600288 w 7472601"/>
              <a:gd name="connsiteY250" fmla="*/ 3365555 h 6858000"/>
              <a:gd name="connsiteX251" fmla="*/ 840692 w 7472601"/>
              <a:gd name="connsiteY251" fmla="*/ 3284921 h 6858000"/>
              <a:gd name="connsiteX252" fmla="*/ 979248 w 7472601"/>
              <a:gd name="connsiteY252" fmla="*/ 3221003 h 6858000"/>
              <a:gd name="connsiteX253" fmla="*/ 1053282 w 7472601"/>
              <a:gd name="connsiteY253" fmla="*/ 3185247 h 6858000"/>
              <a:gd name="connsiteX254" fmla="*/ 1320603 w 7472601"/>
              <a:gd name="connsiteY254" fmla="*/ 3081281 h 6858000"/>
              <a:gd name="connsiteX255" fmla="*/ 1238695 w 7472601"/>
              <a:gd name="connsiteY255" fmla="*/ 3076820 h 6858000"/>
              <a:gd name="connsiteX256" fmla="*/ 5425627 w 7472601"/>
              <a:gd name="connsiteY256" fmla="*/ 2954192 h 6858000"/>
              <a:gd name="connsiteX257" fmla="*/ 5470770 w 7472601"/>
              <a:gd name="connsiteY257" fmla="*/ 3005435 h 6858000"/>
              <a:gd name="connsiteX258" fmla="*/ 5519779 w 7472601"/>
              <a:gd name="connsiteY258" fmla="*/ 4359223 h 6858000"/>
              <a:gd name="connsiteX259" fmla="*/ 5520293 w 7472601"/>
              <a:gd name="connsiteY259" fmla="*/ 4360602 h 6858000"/>
              <a:gd name="connsiteX260" fmla="*/ 5767221 w 7472601"/>
              <a:gd name="connsiteY260" fmla="*/ 4665564 h 6858000"/>
              <a:gd name="connsiteX261" fmla="*/ 6937169 w 7472601"/>
              <a:gd name="connsiteY261" fmla="*/ 4815941 h 6858000"/>
              <a:gd name="connsiteX262" fmla="*/ 6953922 w 7472601"/>
              <a:gd name="connsiteY262" fmla="*/ 4890068 h 6858000"/>
              <a:gd name="connsiteX263" fmla="*/ 6071359 w 7472601"/>
              <a:gd name="connsiteY263" fmla="*/ 4770770 h 6858000"/>
              <a:gd name="connsiteX264" fmla="*/ 6038839 w 7472601"/>
              <a:gd name="connsiteY264" fmla="*/ 4764474 h 6858000"/>
              <a:gd name="connsiteX265" fmla="*/ 6038706 w 7472601"/>
              <a:gd name="connsiteY265" fmla="*/ 4763847 h 6858000"/>
              <a:gd name="connsiteX266" fmla="*/ 6037784 w 7472601"/>
              <a:gd name="connsiteY266" fmla="*/ 4764270 h 6858000"/>
              <a:gd name="connsiteX267" fmla="*/ 6038839 w 7472601"/>
              <a:gd name="connsiteY267" fmla="*/ 4764474 h 6858000"/>
              <a:gd name="connsiteX268" fmla="*/ 6040338 w 7472601"/>
              <a:gd name="connsiteY268" fmla="*/ 4771418 h 6858000"/>
              <a:gd name="connsiteX269" fmla="*/ 6024488 w 7472601"/>
              <a:gd name="connsiteY269" fmla="*/ 4809903 h 6858000"/>
              <a:gd name="connsiteX270" fmla="*/ 5599771 w 7472601"/>
              <a:gd name="connsiteY270" fmla="*/ 5509652 h 6858000"/>
              <a:gd name="connsiteX271" fmla="*/ 5548843 w 7472601"/>
              <a:gd name="connsiteY271" fmla="*/ 5563845 h 6858000"/>
              <a:gd name="connsiteX272" fmla="*/ 5940952 w 7472601"/>
              <a:gd name="connsiteY272" fmla="*/ 6250028 h 6858000"/>
              <a:gd name="connsiteX273" fmla="*/ 6043441 w 7472601"/>
              <a:gd name="connsiteY273" fmla="*/ 6665847 h 6858000"/>
              <a:gd name="connsiteX274" fmla="*/ 6093432 w 7472601"/>
              <a:gd name="connsiteY274" fmla="*/ 6858000 h 6858000"/>
              <a:gd name="connsiteX275" fmla="*/ 6034344 w 7472601"/>
              <a:gd name="connsiteY275" fmla="*/ 6858000 h 6858000"/>
              <a:gd name="connsiteX276" fmla="*/ 6026679 w 7472601"/>
              <a:gd name="connsiteY276" fmla="*/ 6836959 h 6858000"/>
              <a:gd name="connsiteX277" fmla="*/ 5800441 w 7472601"/>
              <a:gd name="connsiteY277" fmla="*/ 6335286 h 6858000"/>
              <a:gd name="connsiteX278" fmla="*/ 5526562 w 7472601"/>
              <a:gd name="connsiteY278" fmla="*/ 5705388 h 6858000"/>
              <a:gd name="connsiteX279" fmla="*/ 5519640 w 7472601"/>
              <a:gd name="connsiteY279" fmla="*/ 5683774 h 6858000"/>
              <a:gd name="connsiteX280" fmla="*/ 5844559 w 7472601"/>
              <a:gd name="connsiteY280" fmla="*/ 6553349 h 6858000"/>
              <a:gd name="connsiteX281" fmla="*/ 5975994 w 7472601"/>
              <a:gd name="connsiteY281" fmla="*/ 6858000 h 6858000"/>
              <a:gd name="connsiteX282" fmla="*/ 5898547 w 7472601"/>
              <a:gd name="connsiteY282" fmla="*/ 6858000 h 6858000"/>
              <a:gd name="connsiteX283" fmla="*/ 5682041 w 7472601"/>
              <a:gd name="connsiteY283" fmla="*/ 6355860 h 6858000"/>
              <a:gd name="connsiteX284" fmla="*/ 5461758 w 7472601"/>
              <a:gd name="connsiteY284" fmla="*/ 5820220 h 6858000"/>
              <a:gd name="connsiteX285" fmla="*/ 5237282 w 7472601"/>
              <a:gd name="connsiteY285" fmla="*/ 6579086 h 6858000"/>
              <a:gd name="connsiteX286" fmla="*/ 5115009 w 7472601"/>
              <a:gd name="connsiteY286" fmla="*/ 6858000 h 6858000"/>
              <a:gd name="connsiteX287" fmla="*/ 5028074 w 7472601"/>
              <a:gd name="connsiteY287" fmla="*/ 6858000 h 6858000"/>
              <a:gd name="connsiteX288" fmla="*/ 5079508 w 7472601"/>
              <a:gd name="connsiteY288" fmla="*/ 6749074 h 6858000"/>
              <a:gd name="connsiteX289" fmla="*/ 5371846 w 7472601"/>
              <a:gd name="connsiteY289" fmla="*/ 5924413 h 6858000"/>
              <a:gd name="connsiteX290" fmla="*/ 5270512 w 7472601"/>
              <a:gd name="connsiteY290" fmla="*/ 6138975 h 6858000"/>
              <a:gd name="connsiteX291" fmla="*/ 5062409 w 7472601"/>
              <a:gd name="connsiteY291" fmla="*/ 6653544 h 6858000"/>
              <a:gd name="connsiteX292" fmla="*/ 5036628 w 7472601"/>
              <a:gd name="connsiteY292" fmla="*/ 6754247 h 6858000"/>
              <a:gd name="connsiteX293" fmla="*/ 5009112 w 7472601"/>
              <a:gd name="connsiteY293" fmla="*/ 6858000 h 6858000"/>
              <a:gd name="connsiteX294" fmla="*/ 4976679 w 7472601"/>
              <a:gd name="connsiteY294" fmla="*/ 6858000 h 6858000"/>
              <a:gd name="connsiteX295" fmla="*/ 5006537 w 7472601"/>
              <a:gd name="connsiteY295" fmla="*/ 6747068 h 6858000"/>
              <a:gd name="connsiteX296" fmla="*/ 5032723 w 7472601"/>
              <a:gd name="connsiteY296" fmla="*/ 6644957 h 6858000"/>
              <a:gd name="connsiteX297" fmla="*/ 5242949 w 7472601"/>
              <a:gd name="connsiteY297" fmla="*/ 6125175 h 6858000"/>
              <a:gd name="connsiteX298" fmla="*/ 5286321 w 7472601"/>
              <a:gd name="connsiteY298" fmla="*/ 6033555 h 6858000"/>
              <a:gd name="connsiteX299" fmla="*/ 5008210 w 7472601"/>
              <a:gd name="connsiteY299" fmla="*/ 6649194 h 6858000"/>
              <a:gd name="connsiteX300" fmla="*/ 4986321 w 7472601"/>
              <a:gd name="connsiteY300" fmla="*/ 6765687 h 6858000"/>
              <a:gd name="connsiteX301" fmla="*/ 4973474 w 7472601"/>
              <a:gd name="connsiteY301" fmla="*/ 6858000 h 6858000"/>
              <a:gd name="connsiteX302" fmla="*/ 4907178 w 7472601"/>
              <a:gd name="connsiteY302" fmla="*/ 6858000 h 6858000"/>
              <a:gd name="connsiteX303" fmla="*/ 4910810 w 7472601"/>
              <a:gd name="connsiteY303" fmla="*/ 6829660 h 6858000"/>
              <a:gd name="connsiteX304" fmla="*/ 4987461 w 7472601"/>
              <a:gd name="connsiteY304" fmla="*/ 6432994 h 6858000"/>
              <a:gd name="connsiteX305" fmla="*/ 5179262 w 7472601"/>
              <a:gd name="connsiteY305" fmla="*/ 6035044 h 6858000"/>
              <a:gd name="connsiteX306" fmla="*/ 4689678 w 7472601"/>
              <a:gd name="connsiteY306" fmla="*/ 6440241 h 6858000"/>
              <a:gd name="connsiteX307" fmla="*/ 4477543 w 7472601"/>
              <a:gd name="connsiteY307" fmla="*/ 6674836 h 6858000"/>
              <a:gd name="connsiteX308" fmla="*/ 4329957 w 7472601"/>
              <a:gd name="connsiteY308" fmla="*/ 6858000 h 6858000"/>
              <a:gd name="connsiteX309" fmla="*/ 4218595 w 7472601"/>
              <a:gd name="connsiteY309" fmla="*/ 6858000 h 6858000"/>
              <a:gd name="connsiteX310" fmla="*/ 4368888 w 7472601"/>
              <a:gd name="connsiteY310" fmla="*/ 6668412 h 6858000"/>
              <a:gd name="connsiteX311" fmla="*/ 4563091 w 7472601"/>
              <a:gd name="connsiteY311" fmla="*/ 6442508 h 6858000"/>
              <a:gd name="connsiteX312" fmla="*/ 5387324 w 7472601"/>
              <a:gd name="connsiteY312" fmla="*/ 5705830 h 6858000"/>
              <a:gd name="connsiteX313" fmla="*/ 5073620 w 7472601"/>
              <a:gd name="connsiteY313" fmla="*/ 5955437 h 6858000"/>
              <a:gd name="connsiteX314" fmla="*/ 4689789 w 7472601"/>
              <a:gd name="connsiteY314" fmla="*/ 6268382 h 6858000"/>
              <a:gd name="connsiteX315" fmla="*/ 4418722 w 7472601"/>
              <a:gd name="connsiteY315" fmla="*/ 6570886 h 6858000"/>
              <a:gd name="connsiteX316" fmla="*/ 4214944 w 7472601"/>
              <a:gd name="connsiteY316" fmla="*/ 6858000 h 6858000"/>
              <a:gd name="connsiteX317" fmla="*/ 4177898 w 7472601"/>
              <a:gd name="connsiteY317" fmla="*/ 6858000 h 6858000"/>
              <a:gd name="connsiteX318" fmla="*/ 4391597 w 7472601"/>
              <a:gd name="connsiteY318" fmla="*/ 6556370 h 6858000"/>
              <a:gd name="connsiteX319" fmla="*/ 4668889 w 7472601"/>
              <a:gd name="connsiteY319" fmla="*/ 6246399 h 6858000"/>
              <a:gd name="connsiteX320" fmla="*/ 5055427 w 7472601"/>
              <a:gd name="connsiteY320" fmla="*/ 5931476 h 6858000"/>
              <a:gd name="connsiteX321" fmla="*/ 5371814 w 7472601"/>
              <a:gd name="connsiteY321" fmla="*/ 5678975 h 6858000"/>
              <a:gd name="connsiteX322" fmla="*/ 4987918 w 7472601"/>
              <a:gd name="connsiteY322" fmla="*/ 5838701 h 6858000"/>
              <a:gd name="connsiteX323" fmla="*/ 4317146 w 7472601"/>
              <a:gd name="connsiteY323" fmla="*/ 6587716 h 6858000"/>
              <a:gd name="connsiteX324" fmla="*/ 4171627 w 7472601"/>
              <a:gd name="connsiteY324" fmla="*/ 6858000 h 6858000"/>
              <a:gd name="connsiteX325" fmla="*/ 4081585 w 7472601"/>
              <a:gd name="connsiteY325" fmla="*/ 6858000 h 6858000"/>
              <a:gd name="connsiteX326" fmla="*/ 4238603 w 7472601"/>
              <a:gd name="connsiteY326" fmla="*/ 6559341 h 6858000"/>
              <a:gd name="connsiteX327" fmla="*/ 4778333 w 7472601"/>
              <a:gd name="connsiteY327" fmla="*/ 5873626 h 6858000"/>
              <a:gd name="connsiteX328" fmla="*/ 5414185 w 7472601"/>
              <a:gd name="connsiteY328" fmla="*/ 5573882 h 6858000"/>
              <a:gd name="connsiteX329" fmla="*/ 5959648 w 7472601"/>
              <a:gd name="connsiteY329" fmla="*/ 4760797 h 6858000"/>
              <a:gd name="connsiteX330" fmla="*/ 5355019 w 7472601"/>
              <a:gd name="connsiteY330" fmla="*/ 4734672 h 6858000"/>
              <a:gd name="connsiteX331" fmla="*/ 5083565 w 7472601"/>
              <a:gd name="connsiteY331" fmla="*/ 5179121 h 6858000"/>
              <a:gd name="connsiteX332" fmla="*/ 4713577 w 7472601"/>
              <a:gd name="connsiteY332" fmla="*/ 5616803 h 6858000"/>
              <a:gd name="connsiteX333" fmla="*/ 3989559 w 7472601"/>
              <a:gd name="connsiteY333" fmla="*/ 6145945 h 6858000"/>
              <a:gd name="connsiteX334" fmla="*/ 3939824 w 7472601"/>
              <a:gd name="connsiteY334" fmla="*/ 6066900 h 6858000"/>
              <a:gd name="connsiteX335" fmla="*/ 4584537 w 7472601"/>
              <a:gd name="connsiteY335" fmla="*/ 5324826 h 6858000"/>
              <a:gd name="connsiteX336" fmla="*/ 5037105 w 7472601"/>
              <a:gd name="connsiteY336" fmla="*/ 5088765 h 6858000"/>
              <a:gd name="connsiteX337" fmla="*/ 5039930 w 7472601"/>
              <a:gd name="connsiteY337" fmla="*/ 5089585 h 6858000"/>
              <a:gd name="connsiteX338" fmla="*/ 5263764 w 7472601"/>
              <a:gd name="connsiteY338" fmla="*/ 4735525 h 6858000"/>
              <a:gd name="connsiteX339" fmla="*/ 4086300 w 7472601"/>
              <a:gd name="connsiteY339" fmla="*/ 4884599 h 6858000"/>
              <a:gd name="connsiteX340" fmla="*/ 4085485 w 7472601"/>
              <a:gd name="connsiteY340" fmla="*/ 4899070 h 6858000"/>
              <a:gd name="connsiteX341" fmla="*/ 3871915 w 7472601"/>
              <a:gd name="connsiteY341" fmla="*/ 5253645 h 6858000"/>
              <a:gd name="connsiteX342" fmla="*/ 3799374 w 7472601"/>
              <a:gd name="connsiteY342" fmla="*/ 5466127 h 6858000"/>
              <a:gd name="connsiteX343" fmla="*/ 3498850 w 7472601"/>
              <a:gd name="connsiteY343" fmla="*/ 6661888 h 6858000"/>
              <a:gd name="connsiteX344" fmla="*/ 3399216 w 7472601"/>
              <a:gd name="connsiteY344" fmla="*/ 6858000 h 6858000"/>
              <a:gd name="connsiteX345" fmla="*/ 3303688 w 7472601"/>
              <a:gd name="connsiteY345" fmla="*/ 6858000 h 6858000"/>
              <a:gd name="connsiteX346" fmla="*/ 3391774 w 7472601"/>
              <a:gd name="connsiteY346" fmla="*/ 6697181 h 6858000"/>
              <a:gd name="connsiteX347" fmla="*/ 3735540 w 7472601"/>
              <a:gd name="connsiteY347" fmla="*/ 5546923 h 6858000"/>
              <a:gd name="connsiteX348" fmla="*/ 3729438 w 7472601"/>
              <a:gd name="connsiteY348" fmla="*/ 5569058 h 6858000"/>
              <a:gd name="connsiteX349" fmla="*/ 3707782 w 7472601"/>
              <a:gd name="connsiteY349" fmla="*/ 5644908 h 6858000"/>
              <a:gd name="connsiteX350" fmla="*/ 3583827 w 7472601"/>
              <a:gd name="connsiteY350" fmla="*/ 6039215 h 6858000"/>
              <a:gd name="connsiteX351" fmla="*/ 3547861 w 7472601"/>
              <a:gd name="connsiteY351" fmla="*/ 6129609 h 6858000"/>
              <a:gd name="connsiteX352" fmla="*/ 3490905 w 7472601"/>
              <a:gd name="connsiteY352" fmla="*/ 6277660 h 6858000"/>
              <a:gd name="connsiteX353" fmla="*/ 3455859 w 7472601"/>
              <a:gd name="connsiteY353" fmla="*/ 6391301 h 6858000"/>
              <a:gd name="connsiteX354" fmla="*/ 3429112 w 7472601"/>
              <a:gd name="connsiteY354" fmla="*/ 6479469 h 6858000"/>
              <a:gd name="connsiteX355" fmla="*/ 3304862 w 7472601"/>
              <a:gd name="connsiteY355" fmla="*/ 6796476 h 6858000"/>
              <a:gd name="connsiteX356" fmla="*/ 3276071 w 7472601"/>
              <a:gd name="connsiteY356" fmla="*/ 6858000 h 6858000"/>
              <a:gd name="connsiteX357" fmla="*/ 3240805 w 7472601"/>
              <a:gd name="connsiteY357" fmla="*/ 6858000 h 6858000"/>
              <a:gd name="connsiteX358" fmla="*/ 3275917 w 7472601"/>
              <a:gd name="connsiteY358" fmla="*/ 6783192 h 6858000"/>
              <a:gd name="connsiteX359" fmla="*/ 3399358 w 7472601"/>
              <a:gd name="connsiteY359" fmla="*/ 6469011 h 6858000"/>
              <a:gd name="connsiteX360" fmla="*/ 3425650 w 7472601"/>
              <a:gd name="connsiteY360" fmla="*/ 6381333 h 6858000"/>
              <a:gd name="connsiteX361" fmla="*/ 3460661 w 7472601"/>
              <a:gd name="connsiteY361" fmla="*/ 6266763 h 6858000"/>
              <a:gd name="connsiteX362" fmla="*/ 3518021 w 7472601"/>
              <a:gd name="connsiteY362" fmla="*/ 6117298 h 6858000"/>
              <a:gd name="connsiteX363" fmla="*/ 3554035 w 7472601"/>
              <a:gd name="connsiteY363" fmla="*/ 6027832 h 6858000"/>
              <a:gd name="connsiteX364" fmla="*/ 3677174 w 7472601"/>
              <a:gd name="connsiteY364" fmla="*/ 5636351 h 6858000"/>
              <a:gd name="connsiteX365" fmla="*/ 3698819 w 7472601"/>
              <a:gd name="connsiteY365" fmla="*/ 5560503 h 6858000"/>
              <a:gd name="connsiteX366" fmla="*/ 3702094 w 7472601"/>
              <a:gd name="connsiteY366" fmla="*/ 5549194 h 6858000"/>
              <a:gd name="connsiteX367" fmla="*/ 3398355 w 7472601"/>
              <a:gd name="connsiteY367" fmla="*/ 6094603 h 6858000"/>
              <a:gd name="connsiteX368" fmla="*/ 3193941 w 7472601"/>
              <a:gd name="connsiteY368" fmla="*/ 6798775 h 6858000"/>
              <a:gd name="connsiteX369" fmla="*/ 3184140 w 7472601"/>
              <a:gd name="connsiteY369" fmla="*/ 6858000 h 6858000"/>
              <a:gd name="connsiteX370" fmla="*/ 3099978 w 7472601"/>
              <a:gd name="connsiteY370" fmla="*/ 6858000 h 6858000"/>
              <a:gd name="connsiteX371" fmla="*/ 3101556 w 7472601"/>
              <a:gd name="connsiteY371" fmla="*/ 6843337 h 6858000"/>
              <a:gd name="connsiteX372" fmla="*/ 3370162 w 7472601"/>
              <a:gd name="connsiteY372" fmla="*/ 5785550 h 6858000"/>
              <a:gd name="connsiteX373" fmla="*/ 3746477 w 7472601"/>
              <a:gd name="connsiteY373" fmla="*/ 5377889 h 6858000"/>
              <a:gd name="connsiteX374" fmla="*/ 3863399 w 7472601"/>
              <a:gd name="connsiteY374" fmla="*/ 5087257 h 6858000"/>
              <a:gd name="connsiteX375" fmla="*/ 3968712 w 7472601"/>
              <a:gd name="connsiteY375" fmla="*/ 4913989 h 6858000"/>
              <a:gd name="connsiteX376" fmla="*/ 2792390 w 7472601"/>
              <a:gd name="connsiteY376" fmla="*/ 5382974 h 6858000"/>
              <a:gd name="connsiteX377" fmla="*/ 2714982 w 7472601"/>
              <a:gd name="connsiteY377" fmla="*/ 5427051 h 6858000"/>
              <a:gd name="connsiteX378" fmla="*/ 2813361 w 7472601"/>
              <a:gd name="connsiteY378" fmla="*/ 6023912 h 6858000"/>
              <a:gd name="connsiteX379" fmla="*/ 2688430 w 7472601"/>
              <a:gd name="connsiteY379" fmla="*/ 6801564 h 6858000"/>
              <a:gd name="connsiteX380" fmla="*/ 2629626 w 7472601"/>
              <a:gd name="connsiteY380" fmla="*/ 6763394 h 6858000"/>
              <a:gd name="connsiteX381" fmla="*/ 2565328 w 7472601"/>
              <a:gd name="connsiteY381" fmla="*/ 5516399 h 6858000"/>
              <a:gd name="connsiteX382" fmla="*/ 1922999 w 7472601"/>
              <a:gd name="connsiteY382" fmla="*/ 5980343 h 6858000"/>
              <a:gd name="connsiteX383" fmla="*/ 1950261 w 7472601"/>
              <a:gd name="connsiteY383" fmla="*/ 6405858 h 6858000"/>
              <a:gd name="connsiteX384" fmla="*/ 2365554 w 7472601"/>
              <a:gd name="connsiteY384" fmla="*/ 6759107 h 6858000"/>
              <a:gd name="connsiteX385" fmla="*/ 2424142 w 7472601"/>
              <a:gd name="connsiteY385" fmla="*/ 6858000 h 6858000"/>
              <a:gd name="connsiteX386" fmla="*/ 2395994 w 7472601"/>
              <a:gd name="connsiteY386" fmla="*/ 6858000 h 6858000"/>
              <a:gd name="connsiteX387" fmla="*/ 2392863 w 7472601"/>
              <a:gd name="connsiteY387" fmla="*/ 6852964 h 6858000"/>
              <a:gd name="connsiteX388" fmla="*/ 2017589 w 7472601"/>
              <a:gd name="connsiteY388" fmla="*/ 6493982 h 6858000"/>
              <a:gd name="connsiteX389" fmla="*/ 2147336 w 7472601"/>
              <a:gd name="connsiteY389" fmla="*/ 6594052 h 6858000"/>
              <a:gd name="connsiteX390" fmla="*/ 2207047 w 7472601"/>
              <a:gd name="connsiteY390" fmla="*/ 6654540 h 6858000"/>
              <a:gd name="connsiteX391" fmla="*/ 2299106 w 7472601"/>
              <a:gd name="connsiteY391" fmla="*/ 6778931 h 6858000"/>
              <a:gd name="connsiteX392" fmla="*/ 2314430 w 7472601"/>
              <a:gd name="connsiteY392" fmla="*/ 6801144 h 6858000"/>
              <a:gd name="connsiteX393" fmla="*/ 2352406 w 7472601"/>
              <a:gd name="connsiteY393" fmla="*/ 6858000 h 6858000"/>
              <a:gd name="connsiteX394" fmla="*/ 2314492 w 7472601"/>
              <a:gd name="connsiteY394" fmla="*/ 6858000 h 6858000"/>
              <a:gd name="connsiteX395" fmla="*/ 2288095 w 7472601"/>
              <a:gd name="connsiteY395" fmla="*/ 6818030 h 6858000"/>
              <a:gd name="connsiteX396" fmla="*/ 2272768 w 7472601"/>
              <a:gd name="connsiteY396" fmla="*/ 6795822 h 6858000"/>
              <a:gd name="connsiteX397" fmla="*/ 2182715 w 7472601"/>
              <a:gd name="connsiteY397" fmla="*/ 6675071 h 6858000"/>
              <a:gd name="connsiteX398" fmla="*/ 2032061 w 7472601"/>
              <a:gd name="connsiteY398" fmla="*/ 6541380 h 6858000"/>
              <a:gd name="connsiteX399" fmla="*/ 2257220 w 7472601"/>
              <a:gd name="connsiteY399" fmla="*/ 6826257 h 6858000"/>
              <a:gd name="connsiteX400" fmla="*/ 2281324 w 7472601"/>
              <a:gd name="connsiteY400" fmla="*/ 6858000 h 6858000"/>
              <a:gd name="connsiteX401" fmla="*/ 2242860 w 7472601"/>
              <a:gd name="connsiteY401" fmla="*/ 6858000 h 6858000"/>
              <a:gd name="connsiteX402" fmla="*/ 2232818 w 7472601"/>
              <a:gd name="connsiteY402" fmla="*/ 6844926 h 6858000"/>
              <a:gd name="connsiteX403" fmla="*/ 1990172 w 7472601"/>
              <a:gd name="connsiteY403" fmla="*/ 6542121 h 6858000"/>
              <a:gd name="connsiteX404" fmla="*/ 2124090 w 7472601"/>
              <a:gd name="connsiteY404" fmla="*/ 6761017 h 6858000"/>
              <a:gd name="connsiteX405" fmla="*/ 2200380 w 7472601"/>
              <a:gd name="connsiteY405" fmla="*/ 6858000 h 6858000"/>
              <a:gd name="connsiteX406" fmla="*/ 2147507 w 7472601"/>
              <a:gd name="connsiteY406" fmla="*/ 6858000 h 6858000"/>
              <a:gd name="connsiteX407" fmla="*/ 2070668 w 7472601"/>
              <a:gd name="connsiteY407" fmla="*/ 6761520 h 6858000"/>
              <a:gd name="connsiteX408" fmla="*/ 1975142 w 7472601"/>
              <a:gd name="connsiteY408" fmla="*/ 6585570 h 6858000"/>
              <a:gd name="connsiteX409" fmla="*/ 2050035 w 7472601"/>
              <a:gd name="connsiteY409" fmla="*/ 6813345 h 6858000"/>
              <a:gd name="connsiteX410" fmla="*/ 2063025 w 7472601"/>
              <a:gd name="connsiteY410" fmla="*/ 6858000 h 6858000"/>
              <a:gd name="connsiteX411" fmla="*/ 2021675 w 7472601"/>
              <a:gd name="connsiteY411" fmla="*/ 6858000 h 6858000"/>
              <a:gd name="connsiteX412" fmla="*/ 2019308 w 7472601"/>
              <a:gd name="connsiteY412" fmla="*/ 6847118 h 6858000"/>
              <a:gd name="connsiteX413" fmla="*/ 1938835 w 7472601"/>
              <a:gd name="connsiteY413" fmla="*/ 6551160 h 6858000"/>
              <a:gd name="connsiteX414" fmla="*/ 1953230 w 7472601"/>
              <a:gd name="connsiteY414" fmla="*/ 6759699 h 6858000"/>
              <a:gd name="connsiteX415" fmla="*/ 1956763 w 7472601"/>
              <a:gd name="connsiteY415" fmla="*/ 6778191 h 6858000"/>
              <a:gd name="connsiteX416" fmla="*/ 1967925 w 7472601"/>
              <a:gd name="connsiteY416" fmla="*/ 6858000 h 6858000"/>
              <a:gd name="connsiteX417" fmla="*/ 1936622 w 7472601"/>
              <a:gd name="connsiteY417" fmla="*/ 6858000 h 6858000"/>
              <a:gd name="connsiteX418" fmla="*/ 1926261 w 7472601"/>
              <a:gd name="connsiteY418" fmla="*/ 6784064 h 6858000"/>
              <a:gd name="connsiteX419" fmla="*/ 1922724 w 7472601"/>
              <a:gd name="connsiteY419" fmla="*/ 6765577 h 6858000"/>
              <a:gd name="connsiteX420" fmla="*/ 1904650 w 7472601"/>
              <a:gd name="connsiteY420" fmla="*/ 6639616 h 6858000"/>
              <a:gd name="connsiteX421" fmla="*/ 1885273 w 7472601"/>
              <a:gd name="connsiteY421" fmla="*/ 6858000 h 6858000"/>
              <a:gd name="connsiteX422" fmla="*/ 1854363 w 7472601"/>
              <a:gd name="connsiteY422" fmla="*/ 6858000 h 6858000"/>
              <a:gd name="connsiteX423" fmla="*/ 1880391 w 7472601"/>
              <a:gd name="connsiteY423" fmla="*/ 6603796 h 6858000"/>
              <a:gd name="connsiteX424" fmla="*/ 1818273 w 7472601"/>
              <a:gd name="connsiteY424" fmla="*/ 6715729 h 6858000"/>
              <a:gd name="connsiteX425" fmla="*/ 1794691 w 7472601"/>
              <a:gd name="connsiteY425" fmla="*/ 6843239 h 6858000"/>
              <a:gd name="connsiteX426" fmla="*/ 1794914 w 7472601"/>
              <a:gd name="connsiteY426" fmla="*/ 6858000 h 6858000"/>
              <a:gd name="connsiteX427" fmla="*/ 1746128 w 7472601"/>
              <a:gd name="connsiteY427" fmla="*/ 6858000 h 6858000"/>
              <a:gd name="connsiteX428" fmla="*/ 1753934 w 7472601"/>
              <a:gd name="connsiteY428" fmla="*/ 6724796 h 6858000"/>
              <a:gd name="connsiteX429" fmla="*/ 1792053 w 7472601"/>
              <a:gd name="connsiteY429" fmla="*/ 6572396 h 6858000"/>
              <a:gd name="connsiteX430" fmla="*/ 1862248 w 7472601"/>
              <a:gd name="connsiteY430" fmla="*/ 6266397 h 6858000"/>
              <a:gd name="connsiteX431" fmla="*/ 1862250 w 7472601"/>
              <a:gd name="connsiteY431" fmla="*/ 6033531 h 6858000"/>
              <a:gd name="connsiteX432" fmla="*/ 1211999 w 7472601"/>
              <a:gd name="connsiteY432" fmla="*/ 6683610 h 6858000"/>
              <a:gd name="connsiteX433" fmla="*/ 1213266 w 7472601"/>
              <a:gd name="connsiteY433" fmla="*/ 6691947 h 6858000"/>
              <a:gd name="connsiteX434" fmla="*/ 1203370 w 7472601"/>
              <a:gd name="connsiteY434" fmla="*/ 6850676 h 6858000"/>
              <a:gd name="connsiteX435" fmla="*/ 1203671 w 7472601"/>
              <a:gd name="connsiteY435" fmla="*/ 6858000 h 6858000"/>
              <a:gd name="connsiteX436" fmla="*/ 1143180 w 7472601"/>
              <a:gd name="connsiteY436" fmla="*/ 6858000 h 6858000"/>
              <a:gd name="connsiteX437" fmla="*/ 1142176 w 7472601"/>
              <a:gd name="connsiteY437" fmla="*/ 6766045 h 6858000"/>
              <a:gd name="connsiteX438" fmla="*/ 1067484 w 7472601"/>
              <a:gd name="connsiteY438" fmla="*/ 6858000 h 6858000"/>
              <a:gd name="connsiteX439" fmla="*/ 953928 w 7472601"/>
              <a:gd name="connsiteY439" fmla="*/ 6858000 h 6858000"/>
              <a:gd name="connsiteX440" fmla="*/ 959715 w 7472601"/>
              <a:gd name="connsiteY440" fmla="*/ 6850185 h 6858000"/>
              <a:gd name="connsiteX441" fmla="*/ 1483788 w 7472601"/>
              <a:gd name="connsiteY441" fmla="*/ 6259174 h 6858000"/>
              <a:gd name="connsiteX442" fmla="*/ 1100671 w 7472601"/>
              <a:gd name="connsiteY442" fmla="*/ 6252137 h 6858000"/>
              <a:gd name="connsiteX443" fmla="*/ 1090144 w 7472601"/>
              <a:gd name="connsiteY443" fmla="*/ 6256748 h 6858000"/>
              <a:gd name="connsiteX444" fmla="*/ 1095872 w 7472601"/>
              <a:gd name="connsiteY444" fmla="*/ 6271892 h 6858000"/>
              <a:gd name="connsiteX445" fmla="*/ 262785 w 7472601"/>
              <a:gd name="connsiteY445" fmla="*/ 6845450 h 6858000"/>
              <a:gd name="connsiteX446" fmla="*/ 209968 w 7472601"/>
              <a:gd name="connsiteY446" fmla="*/ 6770713 h 6858000"/>
              <a:gd name="connsiteX447" fmla="*/ 873460 w 7472601"/>
              <a:gd name="connsiteY447" fmla="*/ 6253768 h 6858000"/>
              <a:gd name="connsiteX448" fmla="*/ 192686 w 7472601"/>
              <a:gd name="connsiteY448" fmla="*/ 5849257 h 6858000"/>
              <a:gd name="connsiteX449" fmla="*/ 4696 w 7472601"/>
              <a:gd name="connsiteY449" fmla="*/ 5697668 h 6858000"/>
              <a:gd name="connsiteX450" fmla="*/ 0 w 7472601"/>
              <a:gd name="connsiteY450" fmla="*/ 5689984 h 6858000"/>
              <a:gd name="connsiteX451" fmla="*/ 0 w 7472601"/>
              <a:gd name="connsiteY451" fmla="*/ 5513472 h 6858000"/>
              <a:gd name="connsiteX452" fmla="*/ 174101 w 7472601"/>
              <a:gd name="connsiteY452" fmla="*/ 5620277 h 6858000"/>
              <a:gd name="connsiteX453" fmla="*/ 891800 w 7472601"/>
              <a:gd name="connsiteY453" fmla="*/ 6036935 h 6858000"/>
              <a:gd name="connsiteX454" fmla="*/ 1072219 w 7472601"/>
              <a:gd name="connsiteY454" fmla="*/ 6169443 h 6858000"/>
              <a:gd name="connsiteX455" fmla="*/ 1074117 w 7472601"/>
              <a:gd name="connsiteY455" fmla="*/ 6170301 h 6858000"/>
              <a:gd name="connsiteX456" fmla="*/ 1083114 w 7472601"/>
              <a:gd name="connsiteY456" fmla="*/ 6174131 h 6858000"/>
              <a:gd name="connsiteX457" fmla="*/ 1543010 w 7472601"/>
              <a:gd name="connsiteY457" fmla="*/ 6191140 h 6858000"/>
              <a:gd name="connsiteX458" fmla="*/ 1551080 w 7472601"/>
              <a:gd name="connsiteY458" fmla="*/ 6195006 h 6858000"/>
              <a:gd name="connsiteX459" fmla="*/ 2345443 w 7472601"/>
              <a:gd name="connsiteY459" fmla="*/ 5549882 h 6858000"/>
              <a:gd name="connsiteX460" fmla="*/ 1721499 w 7472601"/>
              <a:gd name="connsiteY460" fmla="*/ 5599969 h 6858000"/>
              <a:gd name="connsiteX461" fmla="*/ 767716 w 7472601"/>
              <a:gd name="connsiteY461" fmla="*/ 5472768 h 6858000"/>
              <a:gd name="connsiteX462" fmla="*/ 722147 w 7472601"/>
              <a:gd name="connsiteY462" fmla="*/ 5393091 h 6858000"/>
              <a:gd name="connsiteX463" fmla="*/ 1485552 w 7472601"/>
              <a:gd name="connsiteY463" fmla="*/ 5313202 h 6858000"/>
              <a:gd name="connsiteX464" fmla="*/ 2143004 w 7472601"/>
              <a:gd name="connsiteY464" fmla="*/ 5402420 h 6858000"/>
              <a:gd name="connsiteX465" fmla="*/ 1933391 w 7472601"/>
              <a:gd name="connsiteY465" fmla="*/ 5156971 h 6858000"/>
              <a:gd name="connsiteX466" fmla="*/ 1827118 w 7472601"/>
              <a:gd name="connsiteY466" fmla="*/ 4968410 h 6858000"/>
              <a:gd name="connsiteX467" fmla="*/ 1837349 w 7472601"/>
              <a:gd name="connsiteY467" fmla="*/ 4956357 h 6858000"/>
              <a:gd name="connsiteX468" fmla="*/ 2162835 w 7472601"/>
              <a:gd name="connsiteY468" fmla="*/ 5187853 h 6858000"/>
              <a:gd name="connsiteX469" fmla="*/ 2257167 w 7472601"/>
              <a:gd name="connsiteY469" fmla="*/ 5462123 h 6858000"/>
              <a:gd name="connsiteX470" fmla="*/ 2261598 w 7472601"/>
              <a:gd name="connsiteY470" fmla="*/ 5467998 h 6858000"/>
              <a:gd name="connsiteX471" fmla="*/ 2437177 w 7472601"/>
              <a:gd name="connsiteY471" fmla="*/ 5479608 h 6858000"/>
              <a:gd name="connsiteX472" fmla="*/ 2445247 w 7472601"/>
              <a:gd name="connsiteY472" fmla="*/ 5483476 h 6858000"/>
              <a:gd name="connsiteX473" fmla="*/ 2743626 w 7472601"/>
              <a:gd name="connsiteY473" fmla="*/ 5304819 h 6858000"/>
              <a:gd name="connsiteX474" fmla="*/ 3048102 w 7472601"/>
              <a:gd name="connsiteY474" fmla="*/ 5150595 h 6858000"/>
              <a:gd name="connsiteX475" fmla="*/ 1799414 w 7472601"/>
              <a:gd name="connsiteY475" fmla="*/ 4694732 h 6858000"/>
              <a:gd name="connsiteX476" fmla="*/ 1771735 w 7472601"/>
              <a:gd name="connsiteY476" fmla="*/ 4619929 h 6858000"/>
              <a:gd name="connsiteX477" fmla="*/ 3104273 w 7472601"/>
              <a:gd name="connsiteY477" fmla="*/ 5076159 h 6858000"/>
              <a:gd name="connsiteX478" fmla="*/ 3113245 w 7472601"/>
              <a:gd name="connsiteY478" fmla="*/ 5090705 h 6858000"/>
              <a:gd name="connsiteX479" fmla="*/ 3126294 w 7472601"/>
              <a:gd name="connsiteY479" fmla="*/ 5114400 h 6858000"/>
              <a:gd name="connsiteX480" fmla="*/ 3937433 w 7472601"/>
              <a:gd name="connsiteY480" fmla="*/ 4830473 h 6858000"/>
              <a:gd name="connsiteX481" fmla="*/ 3590475 w 7472601"/>
              <a:gd name="connsiteY481" fmla="*/ 4597974 h 6858000"/>
              <a:gd name="connsiteX482" fmla="*/ 3100264 w 7472601"/>
              <a:gd name="connsiteY482" fmla="*/ 4579845 h 6858000"/>
              <a:gd name="connsiteX483" fmla="*/ 2183576 w 7472601"/>
              <a:gd name="connsiteY483" fmla="*/ 4227150 h 6858000"/>
              <a:gd name="connsiteX484" fmla="*/ 2151029 w 7472601"/>
              <a:gd name="connsiteY484" fmla="*/ 4146947 h 6858000"/>
              <a:gd name="connsiteX485" fmla="*/ 3563434 w 7472601"/>
              <a:gd name="connsiteY485" fmla="*/ 4469115 h 6858000"/>
              <a:gd name="connsiteX486" fmla="*/ 3177952 w 7472601"/>
              <a:gd name="connsiteY486" fmla="*/ 3657386 h 6858000"/>
              <a:gd name="connsiteX487" fmla="*/ 3189263 w 7472601"/>
              <a:gd name="connsiteY487" fmla="*/ 3625726 h 6858000"/>
              <a:gd name="connsiteX488" fmla="*/ 3560912 w 7472601"/>
              <a:gd name="connsiteY488" fmla="*/ 4079863 h 6858000"/>
              <a:gd name="connsiteX489" fmla="*/ 3626636 w 7472601"/>
              <a:gd name="connsiteY489" fmla="*/ 4512230 h 6858000"/>
              <a:gd name="connsiteX490" fmla="*/ 3653088 w 7472601"/>
              <a:gd name="connsiteY490" fmla="*/ 4521417 h 6858000"/>
              <a:gd name="connsiteX491" fmla="*/ 3988128 w 7472601"/>
              <a:gd name="connsiteY491" fmla="*/ 4817267 h 6858000"/>
              <a:gd name="connsiteX492" fmla="*/ 4830582 w 7472601"/>
              <a:gd name="connsiteY492" fmla="*/ 4676000 h 6858000"/>
              <a:gd name="connsiteX493" fmla="*/ 4830100 w 7472601"/>
              <a:gd name="connsiteY493" fmla="*/ 4675554 h 6858000"/>
              <a:gd name="connsiteX494" fmla="*/ 4036318 w 7472601"/>
              <a:gd name="connsiteY494" fmla="*/ 4147013 h 6858000"/>
              <a:gd name="connsiteX495" fmla="*/ 3432098 w 7472601"/>
              <a:gd name="connsiteY495" fmla="*/ 3537312 h 6858000"/>
              <a:gd name="connsiteX496" fmla="*/ 3446761 w 7472601"/>
              <a:gd name="connsiteY496" fmla="*/ 3461278 h 6858000"/>
              <a:gd name="connsiteX497" fmla="*/ 4419733 w 7472601"/>
              <a:gd name="connsiteY497" fmla="*/ 3963555 h 6858000"/>
              <a:gd name="connsiteX498" fmla="*/ 4781371 w 7472601"/>
              <a:gd name="connsiteY498" fmla="*/ 4458604 h 6858000"/>
              <a:gd name="connsiteX499" fmla="*/ 4780440 w 7472601"/>
              <a:gd name="connsiteY499" fmla="*/ 4470290 h 6858000"/>
              <a:gd name="connsiteX500" fmla="*/ 4898954 w 7472601"/>
              <a:gd name="connsiteY500" fmla="*/ 4662092 h 6858000"/>
              <a:gd name="connsiteX501" fmla="*/ 4900699 w 7472601"/>
              <a:gd name="connsiteY501" fmla="*/ 4670867 h 6858000"/>
              <a:gd name="connsiteX502" fmla="*/ 5714511 w 7472601"/>
              <a:gd name="connsiteY502" fmla="*/ 4663483 h 6858000"/>
              <a:gd name="connsiteX503" fmla="*/ 5464793 w 7472601"/>
              <a:gd name="connsiteY503" fmla="*/ 4393556 h 6858000"/>
              <a:gd name="connsiteX504" fmla="*/ 5461897 w 7472601"/>
              <a:gd name="connsiteY504" fmla="*/ 4390879 h 6858000"/>
              <a:gd name="connsiteX505" fmla="*/ 4294126 w 7472601"/>
              <a:gd name="connsiteY505" fmla="*/ 3303048 h 6858000"/>
              <a:gd name="connsiteX506" fmla="*/ 4305321 w 7472601"/>
              <a:gd name="connsiteY506" fmla="*/ 3256953 h 6858000"/>
              <a:gd name="connsiteX507" fmla="*/ 4949299 w 7472601"/>
              <a:gd name="connsiteY507" fmla="*/ 3766336 h 6858000"/>
              <a:gd name="connsiteX508" fmla="*/ 5291452 w 7472601"/>
              <a:gd name="connsiteY508" fmla="*/ 4076801 h 6858000"/>
              <a:gd name="connsiteX509" fmla="*/ 5434998 w 7472601"/>
              <a:gd name="connsiteY509" fmla="*/ 4254100 h 6858000"/>
              <a:gd name="connsiteX510" fmla="*/ 5351015 w 7472601"/>
              <a:gd name="connsiteY510" fmla="*/ 3760989 h 6858000"/>
              <a:gd name="connsiteX511" fmla="*/ 5413780 w 7472601"/>
              <a:gd name="connsiteY511" fmla="*/ 2966265 h 6858000"/>
              <a:gd name="connsiteX512" fmla="*/ 5425627 w 7472601"/>
              <a:gd name="connsiteY512" fmla="*/ 2954192 h 6858000"/>
              <a:gd name="connsiteX513" fmla="*/ 6604735 w 7472601"/>
              <a:gd name="connsiteY513" fmla="*/ 2041381 h 6858000"/>
              <a:gd name="connsiteX514" fmla="*/ 7204487 w 7472601"/>
              <a:gd name="connsiteY514" fmla="*/ 2742112 h 6858000"/>
              <a:gd name="connsiteX515" fmla="*/ 7131592 w 7472601"/>
              <a:gd name="connsiteY515" fmla="*/ 2672096 h 6858000"/>
              <a:gd name="connsiteX516" fmla="*/ 6996344 w 7472601"/>
              <a:gd name="connsiteY516" fmla="*/ 2518310 h 6858000"/>
              <a:gd name="connsiteX517" fmla="*/ 6735495 w 7472601"/>
              <a:gd name="connsiteY517" fmla="*/ 2196890 h 6858000"/>
              <a:gd name="connsiteX518" fmla="*/ 6721901 w 7472601"/>
              <a:gd name="connsiteY518" fmla="*/ 2179274 h 6858000"/>
              <a:gd name="connsiteX519" fmla="*/ 6604735 w 7472601"/>
              <a:gd name="connsiteY519" fmla="*/ 2041381 h 6858000"/>
              <a:gd name="connsiteX520" fmla="*/ 6591670 w 7472601"/>
              <a:gd name="connsiteY520" fmla="*/ 1988277 h 6858000"/>
              <a:gd name="connsiteX521" fmla="*/ 6747349 w 7472601"/>
              <a:gd name="connsiteY521" fmla="*/ 2160069 h 6858000"/>
              <a:gd name="connsiteX522" fmla="*/ 6760943 w 7472601"/>
              <a:gd name="connsiteY522" fmla="*/ 2177686 h 6858000"/>
              <a:gd name="connsiteX523" fmla="*/ 7021065 w 7472601"/>
              <a:gd name="connsiteY523" fmla="*/ 2498102 h 6858000"/>
              <a:gd name="connsiteX524" fmla="*/ 7155223 w 7472601"/>
              <a:gd name="connsiteY524" fmla="*/ 2650386 h 6858000"/>
              <a:gd name="connsiteX525" fmla="*/ 7203167 w 7472601"/>
              <a:gd name="connsiteY525" fmla="*/ 2697288 h 6858000"/>
              <a:gd name="connsiteX526" fmla="*/ 6937703 w 7472601"/>
              <a:gd name="connsiteY526" fmla="*/ 2321981 h 6858000"/>
              <a:gd name="connsiteX527" fmla="*/ 6591670 w 7472601"/>
              <a:gd name="connsiteY527" fmla="*/ 1988277 h 6858000"/>
              <a:gd name="connsiteX528" fmla="*/ 5798671 w 7472601"/>
              <a:gd name="connsiteY528" fmla="*/ 1981601 h 6858000"/>
              <a:gd name="connsiteX529" fmla="*/ 5754709 w 7472601"/>
              <a:gd name="connsiteY529" fmla="*/ 2071454 h 6858000"/>
              <a:gd name="connsiteX530" fmla="*/ 5763044 w 7472601"/>
              <a:gd name="connsiteY530" fmla="*/ 2842206 h 6858000"/>
              <a:gd name="connsiteX531" fmla="*/ 5764974 w 7472601"/>
              <a:gd name="connsiteY531" fmla="*/ 2799609 h 6858000"/>
              <a:gd name="connsiteX532" fmla="*/ 5767665 w 7472601"/>
              <a:gd name="connsiteY532" fmla="*/ 2666409 h 6858000"/>
              <a:gd name="connsiteX533" fmla="*/ 5763055 w 7472601"/>
              <a:gd name="connsiteY533" fmla="*/ 2579705 h 6858000"/>
              <a:gd name="connsiteX534" fmla="*/ 5758079 w 7472601"/>
              <a:gd name="connsiteY534" fmla="*/ 2492508 h 6858000"/>
              <a:gd name="connsiteX535" fmla="*/ 5779325 w 7472601"/>
              <a:gd name="connsiteY535" fmla="*/ 2197069 h 6858000"/>
              <a:gd name="connsiteX536" fmla="*/ 5798671 w 7472601"/>
              <a:gd name="connsiteY536" fmla="*/ 1981601 h 6858000"/>
              <a:gd name="connsiteX537" fmla="*/ 5829202 w 7472601"/>
              <a:gd name="connsiteY537" fmla="*/ 1971679 h 6858000"/>
              <a:gd name="connsiteX538" fmla="*/ 5809558 w 7472601"/>
              <a:gd name="connsiteY538" fmla="*/ 2198043 h 6858000"/>
              <a:gd name="connsiteX539" fmla="*/ 5788653 w 7472601"/>
              <a:gd name="connsiteY539" fmla="*/ 2489430 h 6858000"/>
              <a:gd name="connsiteX540" fmla="*/ 5793439 w 7472601"/>
              <a:gd name="connsiteY540" fmla="*/ 2575235 h 6858000"/>
              <a:gd name="connsiteX541" fmla="*/ 5796837 w 7472601"/>
              <a:gd name="connsiteY541" fmla="*/ 2637633 h 6858000"/>
              <a:gd name="connsiteX542" fmla="*/ 5818614 w 7472601"/>
              <a:gd name="connsiteY542" fmla="*/ 2473055 h 6858000"/>
              <a:gd name="connsiteX543" fmla="*/ 5829202 w 7472601"/>
              <a:gd name="connsiteY543" fmla="*/ 1971679 h 6858000"/>
              <a:gd name="connsiteX544" fmla="*/ 5911389 w 7472601"/>
              <a:gd name="connsiteY544" fmla="*/ 1898371 h 6858000"/>
              <a:gd name="connsiteX545" fmla="*/ 6237627 w 7472601"/>
              <a:gd name="connsiteY545" fmla="*/ 2231921 h 6858000"/>
              <a:gd name="connsiteX546" fmla="*/ 5911389 w 7472601"/>
              <a:gd name="connsiteY546" fmla="*/ 1898371 h 6858000"/>
              <a:gd name="connsiteX547" fmla="*/ 6944437 w 7472601"/>
              <a:gd name="connsiteY547" fmla="*/ 1575402 h 6858000"/>
              <a:gd name="connsiteX548" fmla="*/ 6304730 w 7472601"/>
              <a:gd name="connsiteY548" fmla="*/ 1766654 h 6858000"/>
              <a:gd name="connsiteX549" fmla="*/ 6944437 w 7472601"/>
              <a:gd name="connsiteY549" fmla="*/ 1575402 h 6858000"/>
              <a:gd name="connsiteX550" fmla="*/ 7019523 w 7472601"/>
              <a:gd name="connsiteY550" fmla="*/ 1519450 h 6858000"/>
              <a:gd name="connsiteX551" fmla="*/ 6298091 w 7472601"/>
              <a:gd name="connsiteY551" fmla="*/ 1737122 h 6858000"/>
              <a:gd name="connsiteX552" fmla="*/ 7019523 w 7472601"/>
              <a:gd name="connsiteY552" fmla="*/ 1519450 h 6858000"/>
              <a:gd name="connsiteX553" fmla="*/ 2399523 w 7472601"/>
              <a:gd name="connsiteY553" fmla="*/ 1428234 h 6858000"/>
              <a:gd name="connsiteX554" fmla="*/ 2224982 w 7472601"/>
              <a:gd name="connsiteY554" fmla="*/ 1826201 h 6858000"/>
              <a:gd name="connsiteX555" fmla="*/ 2096099 w 7472601"/>
              <a:gd name="connsiteY555" fmla="*/ 2345900 h 6858000"/>
              <a:gd name="connsiteX556" fmla="*/ 2283317 w 7472601"/>
              <a:gd name="connsiteY556" fmla="*/ 1796925 h 6858000"/>
              <a:gd name="connsiteX557" fmla="*/ 2399523 w 7472601"/>
              <a:gd name="connsiteY557" fmla="*/ 1428234 h 6858000"/>
              <a:gd name="connsiteX558" fmla="*/ 2448558 w 7472601"/>
              <a:gd name="connsiteY558" fmla="*/ 1373435 h 6858000"/>
              <a:gd name="connsiteX559" fmla="*/ 2312521 w 7472601"/>
              <a:gd name="connsiteY559" fmla="*/ 1806140 h 6858000"/>
              <a:gd name="connsiteX560" fmla="*/ 2127533 w 7472601"/>
              <a:gd name="connsiteY560" fmla="*/ 2348380 h 6858000"/>
              <a:gd name="connsiteX561" fmla="*/ 2358080 w 7472601"/>
              <a:gd name="connsiteY561" fmla="*/ 1866134 h 6858000"/>
              <a:gd name="connsiteX562" fmla="*/ 2407436 w 7472601"/>
              <a:gd name="connsiteY562" fmla="*/ 1651070 h 6858000"/>
              <a:gd name="connsiteX563" fmla="*/ 2448558 w 7472601"/>
              <a:gd name="connsiteY563" fmla="*/ 1373435 h 6858000"/>
              <a:gd name="connsiteX564" fmla="*/ 278707 w 7472601"/>
              <a:gd name="connsiteY564" fmla="*/ 1352270 h 6858000"/>
              <a:gd name="connsiteX565" fmla="*/ 321570 w 7472601"/>
              <a:gd name="connsiteY565" fmla="*/ 1861610 h 6858000"/>
              <a:gd name="connsiteX566" fmla="*/ 294281 w 7472601"/>
              <a:gd name="connsiteY566" fmla="*/ 1440658 h 6858000"/>
              <a:gd name="connsiteX567" fmla="*/ 278707 w 7472601"/>
              <a:gd name="connsiteY567" fmla="*/ 1352270 h 6858000"/>
              <a:gd name="connsiteX568" fmla="*/ 1423821 w 7472601"/>
              <a:gd name="connsiteY568" fmla="*/ 1351958 h 6858000"/>
              <a:gd name="connsiteX569" fmla="*/ 1638521 w 7472601"/>
              <a:gd name="connsiteY569" fmla="*/ 1908470 h 6858000"/>
              <a:gd name="connsiteX570" fmla="*/ 1754199 w 7472601"/>
              <a:gd name="connsiteY570" fmla="*/ 2149284 h 6858000"/>
              <a:gd name="connsiteX571" fmla="*/ 1908359 w 7472601"/>
              <a:gd name="connsiteY571" fmla="*/ 2364988 h 6858000"/>
              <a:gd name="connsiteX572" fmla="*/ 1647661 w 7472601"/>
              <a:gd name="connsiteY572" fmla="*/ 1825945 h 6858000"/>
              <a:gd name="connsiteX573" fmla="*/ 1423821 w 7472601"/>
              <a:gd name="connsiteY573" fmla="*/ 1351958 h 6858000"/>
              <a:gd name="connsiteX574" fmla="*/ 1431890 w 7472601"/>
              <a:gd name="connsiteY574" fmla="*/ 1306475 h 6858000"/>
              <a:gd name="connsiteX575" fmla="*/ 1507597 w 7472601"/>
              <a:gd name="connsiteY575" fmla="*/ 1446132 h 6858000"/>
              <a:gd name="connsiteX576" fmla="*/ 1674586 w 7472601"/>
              <a:gd name="connsiteY576" fmla="*/ 1813832 h 6858000"/>
              <a:gd name="connsiteX577" fmla="*/ 1815950 w 7472601"/>
              <a:gd name="connsiteY577" fmla="*/ 2128564 h 6858000"/>
              <a:gd name="connsiteX578" fmla="*/ 1984242 w 7472601"/>
              <a:gd name="connsiteY578" fmla="*/ 2430829 h 6858000"/>
              <a:gd name="connsiteX579" fmla="*/ 2014023 w 7472601"/>
              <a:gd name="connsiteY579" fmla="*/ 2450995 h 6858000"/>
              <a:gd name="connsiteX580" fmla="*/ 1747337 w 7472601"/>
              <a:gd name="connsiteY580" fmla="*/ 1855264 h 6858000"/>
              <a:gd name="connsiteX581" fmla="*/ 1533749 w 7472601"/>
              <a:gd name="connsiteY581" fmla="*/ 1478656 h 6858000"/>
              <a:gd name="connsiteX582" fmla="*/ 1431890 w 7472601"/>
              <a:gd name="connsiteY582" fmla="*/ 1306475 h 6858000"/>
              <a:gd name="connsiteX583" fmla="*/ 5052692 w 7472601"/>
              <a:gd name="connsiteY583" fmla="*/ 1292994 h 6858000"/>
              <a:gd name="connsiteX584" fmla="*/ 5200661 w 7472601"/>
              <a:gd name="connsiteY584" fmla="*/ 1635186 h 6858000"/>
              <a:gd name="connsiteX585" fmla="*/ 5297138 w 7472601"/>
              <a:gd name="connsiteY585" fmla="*/ 1906351 h 6858000"/>
              <a:gd name="connsiteX586" fmla="*/ 5052692 w 7472601"/>
              <a:gd name="connsiteY586" fmla="*/ 1292994 h 6858000"/>
              <a:gd name="connsiteX587" fmla="*/ 5009948 w 7472601"/>
              <a:gd name="connsiteY587" fmla="*/ 1273619 h 6858000"/>
              <a:gd name="connsiteX588" fmla="*/ 5121777 w 7472601"/>
              <a:gd name="connsiteY588" fmla="*/ 1654213 h 6858000"/>
              <a:gd name="connsiteX589" fmla="*/ 5293545 w 7472601"/>
              <a:gd name="connsiteY589" fmla="*/ 2072247 h 6858000"/>
              <a:gd name="connsiteX590" fmla="*/ 5294042 w 7472601"/>
              <a:gd name="connsiteY590" fmla="*/ 2065019 h 6858000"/>
              <a:gd name="connsiteX591" fmla="*/ 5171936 w 7472601"/>
              <a:gd name="connsiteY591" fmla="*/ 1647613 h 6858000"/>
              <a:gd name="connsiteX592" fmla="*/ 5009948 w 7472601"/>
              <a:gd name="connsiteY592" fmla="*/ 1273619 h 6858000"/>
              <a:gd name="connsiteX593" fmla="*/ 655236 w 7472601"/>
              <a:gd name="connsiteY593" fmla="*/ 1268632 h 6858000"/>
              <a:gd name="connsiteX594" fmla="*/ 839521 w 7472601"/>
              <a:gd name="connsiteY594" fmla="*/ 1685315 h 6858000"/>
              <a:gd name="connsiteX595" fmla="*/ 1109416 w 7472601"/>
              <a:gd name="connsiteY595" fmla="*/ 2061663 h 6858000"/>
              <a:gd name="connsiteX596" fmla="*/ 1298300 w 7472601"/>
              <a:gd name="connsiteY596" fmla="*/ 2247742 h 6858000"/>
              <a:gd name="connsiteX597" fmla="*/ 1125871 w 7472601"/>
              <a:gd name="connsiteY597" fmla="*/ 1989513 h 6858000"/>
              <a:gd name="connsiteX598" fmla="*/ 981574 w 7472601"/>
              <a:gd name="connsiteY598" fmla="*/ 1783157 h 6858000"/>
              <a:gd name="connsiteX599" fmla="*/ 922198 w 7472601"/>
              <a:gd name="connsiteY599" fmla="*/ 1677437 h 6858000"/>
              <a:gd name="connsiteX600" fmla="*/ 869293 w 7472601"/>
              <a:gd name="connsiteY600" fmla="*/ 1583214 h 6858000"/>
              <a:gd name="connsiteX601" fmla="*/ 751431 w 7472601"/>
              <a:gd name="connsiteY601" fmla="*/ 1405731 h 6858000"/>
              <a:gd name="connsiteX602" fmla="*/ 655236 w 7472601"/>
              <a:gd name="connsiteY602" fmla="*/ 1268632 h 6858000"/>
              <a:gd name="connsiteX603" fmla="*/ 6516292 w 7472601"/>
              <a:gd name="connsiteY603" fmla="*/ 1263064 h 6858000"/>
              <a:gd name="connsiteX604" fmla="*/ 5736320 w 7472601"/>
              <a:gd name="connsiteY604" fmla="*/ 1501803 h 6858000"/>
              <a:gd name="connsiteX605" fmla="*/ 6516292 w 7472601"/>
              <a:gd name="connsiteY605" fmla="*/ 1263064 h 6858000"/>
              <a:gd name="connsiteX606" fmla="*/ 291466 w 7472601"/>
              <a:gd name="connsiteY606" fmla="*/ 1250369 h 6858000"/>
              <a:gd name="connsiteX607" fmla="*/ 323180 w 7472601"/>
              <a:gd name="connsiteY607" fmla="*/ 1435283 h 6858000"/>
              <a:gd name="connsiteX608" fmla="*/ 349381 w 7472601"/>
              <a:gd name="connsiteY608" fmla="*/ 1875041 h 6858000"/>
              <a:gd name="connsiteX609" fmla="*/ 374363 w 7472601"/>
              <a:gd name="connsiteY609" fmla="*/ 1506494 h 6858000"/>
              <a:gd name="connsiteX610" fmla="*/ 302168 w 7472601"/>
              <a:gd name="connsiteY610" fmla="*/ 1274495 h 6858000"/>
              <a:gd name="connsiteX611" fmla="*/ 291466 w 7472601"/>
              <a:gd name="connsiteY611" fmla="*/ 1250369 h 6858000"/>
              <a:gd name="connsiteX612" fmla="*/ 678222 w 7472601"/>
              <a:gd name="connsiteY612" fmla="*/ 1248670 h 6858000"/>
              <a:gd name="connsiteX613" fmla="*/ 775536 w 7472601"/>
              <a:gd name="connsiteY613" fmla="*/ 1388015 h 6858000"/>
              <a:gd name="connsiteX614" fmla="*/ 894529 w 7472601"/>
              <a:gd name="connsiteY614" fmla="*/ 1567739 h 6858000"/>
              <a:gd name="connsiteX615" fmla="*/ 948000 w 7472601"/>
              <a:gd name="connsiteY615" fmla="*/ 1663088 h 6858000"/>
              <a:gd name="connsiteX616" fmla="*/ 1006812 w 7472601"/>
              <a:gd name="connsiteY616" fmla="*/ 1767683 h 6858000"/>
              <a:gd name="connsiteX617" fmla="*/ 1149133 w 7472601"/>
              <a:gd name="connsiteY617" fmla="*/ 1971513 h 6858000"/>
              <a:gd name="connsiteX618" fmla="*/ 1333952 w 7472601"/>
              <a:gd name="connsiteY618" fmla="*/ 2251620 h 6858000"/>
              <a:gd name="connsiteX619" fmla="*/ 1337329 w 7472601"/>
              <a:gd name="connsiteY619" fmla="*/ 2258350 h 6858000"/>
              <a:gd name="connsiteX620" fmla="*/ 1014726 w 7472601"/>
              <a:gd name="connsiteY620" fmla="*/ 1615556 h 6858000"/>
              <a:gd name="connsiteX621" fmla="*/ 678222 w 7472601"/>
              <a:gd name="connsiteY621" fmla="*/ 1248670 h 6858000"/>
              <a:gd name="connsiteX622" fmla="*/ 6691602 w 7472601"/>
              <a:gd name="connsiteY622" fmla="*/ 1140573 h 6858000"/>
              <a:gd name="connsiteX623" fmla="*/ 6571100 w 7472601"/>
              <a:gd name="connsiteY623" fmla="*/ 1183662 h 6858000"/>
              <a:gd name="connsiteX624" fmla="*/ 6241687 w 7472601"/>
              <a:gd name="connsiteY624" fmla="*/ 1257600 h 6858000"/>
              <a:gd name="connsiteX625" fmla="*/ 5693009 w 7472601"/>
              <a:gd name="connsiteY625" fmla="*/ 1478256 h 6858000"/>
              <a:gd name="connsiteX626" fmla="*/ 6548420 w 7472601"/>
              <a:gd name="connsiteY626" fmla="*/ 1214599 h 6858000"/>
              <a:gd name="connsiteX627" fmla="*/ 6605473 w 7472601"/>
              <a:gd name="connsiteY627" fmla="*/ 1184686 h 6858000"/>
              <a:gd name="connsiteX628" fmla="*/ 6691602 w 7472601"/>
              <a:gd name="connsiteY628" fmla="*/ 1140573 h 6858000"/>
              <a:gd name="connsiteX629" fmla="*/ 4002475 w 7472601"/>
              <a:gd name="connsiteY629" fmla="*/ 1037802 h 6858000"/>
              <a:gd name="connsiteX630" fmla="*/ 4000324 w 7472601"/>
              <a:gd name="connsiteY630" fmla="*/ 1039362 h 6858000"/>
              <a:gd name="connsiteX631" fmla="*/ 4002862 w 7472601"/>
              <a:gd name="connsiteY631" fmla="*/ 1042866 h 6858000"/>
              <a:gd name="connsiteX632" fmla="*/ 4002475 w 7472601"/>
              <a:gd name="connsiteY632" fmla="*/ 1037802 h 6858000"/>
              <a:gd name="connsiteX633" fmla="*/ 506322 w 7472601"/>
              <a:gd name="connsiteY633" fmla="*/ 1020997 h 6858000"/>
              <a:gd name="connsiteX634" fmla="*/ 533068 w 7472601"/>
              <a:gd name="connsiteY634" fmla="*/ 1029409 h 6858000"/>
              <a:gd name="connsiteX635" fmla="*/ 1232525 w 7472601"/>
              <a:gd name="connsiteY635" fmla="*/ 1804675 h 6858000"/>
              <a:gd name="connsiteX636" fmla="*/ 1388858 w 7472601"/>
              <a:gd name="connsiteY636" fmla="*/ 2368011 h 6858000"/>
              <a:gd name="connsiteX637" fmla="*/ 1384098 w 7472601"/>
              <a:gd name="connsiteY637" fmla="*/ 2378125 h 6858000"/>
              <a:gd name="connsiteX638" fmla="*/ 1425393 w 7472601"/>
              <a:gd name="connsiteY638" fmla="*/ 2589124 h 6858000"/>
              <a:gd name="connsiteX639" fmla="*/ 1424001 w 7472601"/>
              <a:gd name="connsiteY639" fmla="*/ 2597541 h 6858000"/>
              <a:gd name="connsiteX640" fmla="*/ 2152729 w 7472601"/>
              <a:gd name="connsiteY640" fmla="*/ 2864487 h 6858000"/>
              <a:gd name="connsiteX641" fmla="*/ 2020609 w 7472601"/>
              <a:gd name="connsiteY641" fmla="*/ 2539671 h 6858000"/>
              <a:gd name="connsiteX642" fmla="*/ 2018920 w 7472601"/>
              <a:gd name="connsiteY642" fmla="*/ 2536309 h 6858000"/>
              <a:gd name="connsiteX643" fmla="*/ 1342441 w 7472601"/>
              <a:gd name="connsiteY643" fmla="*/ 1173017 h 6858000"/>
              <a:gd name="connsiteX644" fmla="*/ 1367925 w 7472601"/>
              <a:gd name="connsiteY644" fmla="*/ 1135648 h 6858000"/>
              <a:gd name="connsiteX645" fmla="*/ 1771401 w 7472601"/>
              <a:gd name="connsiteY645" fmla="*/ 1806673 h 6858000"/>
              <a:gd name="connsiteX646" fmla="*/ 1972385 w 7472601"/>
              <a:gd name="connsiteY646" fmla="*/ 2198735 h 6858000"/>
              <a:gd name="connsiteX647" fmla="*/ 2040892 w 7472601"/>
              <a:gd name="connsiteY647" fmla="*/ 2405205 h 6858000"/>
              <a:gd name="connsiteX648" fmla="*/ 2131689 w 7472601"/>
              <a:gd name="connsiteY648" fmla="*/ 1936926 h 6858000"/>
              <a:gd name="connsiteX649" fmla="*/ 2454820 w 7472601"/>
              <a:gd name="connsiteY649" fmla="*/ 1248808 h 6858000"/>
              <a:gd name="connsiteX650" fmla="*/ 2492512 w 7472601"/>
              <a:gd name="connsiteY650" fmla="*/ 1302920 h 6858000"/>
              <a:gd name="connsiteX651" fmla="*/ 2081216 w 7472601"/>
              <a:gd name="connsiteY651" fmla="*/ 2527513 h 6858000"/>
              <a:gd name="connsiteX652" fmla="*/ 2081211 w 7472601"/>
              <a:gd name="connsiteY652" fmla="*/ 2528916 h 6858000"/>
              <a:gd name="connsiteX653" fmla="*/ 2199067 w 7472601"/>
              <a:gd name="connsiteY653" fmla="*/ 2884061 h 6858000"/>
              <a:gd name="connsiteX654" fmla="*/ 3192586 w 7472601"/>
              <a:gd name="connsiteY654" fmla="*/ 3411496 h 6858000"/>
              <a:gd name="connsiteX655" fmla="*/ 3182620 w 7472601"/>
              <a:gd name="connsiteY655" fmla="*/ 3483279 h 6858000"/>
              <a:gd name="connsiteX656" fmla="*/ 2435119 w 7472601"/>
              <a:gd name="connsiteY656" fmla="*/ 3080173 h 6858000"/>
              <a:gd name="connsiteX657" fmla="*/ 2410152 w 7472601"/>
              <a:gd name="connsiteY657" fmla="*/ 3063751 h 6858000"/>
              <a:gd name="connsiteX658" fmla="*/ 2408099 w 7472601"/>
              <a:gd name="connsiteY658" fmla="*/ 3064403 h 6858000"/>
              <a:gd name="connsiteX659" fmla="*/ 2407218 w 7472601"/>
              <a:gd name="connsiteY659" fmla="*/ 3070324 h 6858000"/>
              <a:gd name="connsiteX660" fmla="*/ 2380138 w 7472601"/>
              <a:gd name="connsiteY660" fmla="*/ 3099341 h 6858000"/>
              <a:gd name="connsiteX661" fmla="*/ 1765923 w 7472601"/>
              <a:gd name="connsiteY661" fmla="*/ 3581043 h 6858000"/>
              <a:gd name="connsiteX662" fmla="*/ 1702258 w 7472601"/>
              <a:gd name="connsiteY662" fmla="*/ 3612286 h 6858000"/>
              <a:gd name="connsiteX663" fmla="*/ 1538370 w 7472601"/>
              <a:gd name="connsiteY663" fmla="*/ 3811804 h 6858000"/>
              <a:gd name="connsiteX664" fmla="*/ 542867 w 7472601"/>
              <a:gd name="connsiteY664" fmla="*/ 4944092 h 6858000"/>
              <a:gd name="connsiteX665" fmla="*/ 515800 w 7472601"/>
              <a:gd name="connsiteY665" fmla="*/ 4862180 h 6858000"/>
              <a:gd name="connsiteX666" fmla="*/ 909145 w 7472601"/>
              <a:gd name="connsiteY666" fmla="*/ 4199225 h 6858000"/>
              <a:gd name="connsiteX667" fmla="*/ 1214067 w 7472601"/>
              <a:gd name="connsiteY667" fmla="*/ 3908561 h 6858000"/>
              <a:gd name="connsiteX668" fmla="*/ 640967 w 7472601"/>
              <a:gd name="connsiteY668" fmla="*/ 4105601 h 6858000"/>
              <a:gd name="connsiteX669" fmla="*/ 112563 w 7472601"/>
              <a:gd name="connsiteY669" fmla="*/ 4396952 h 6858000"/>
              <a:gd name="connsiteX670" fmla="*/ 0 w 7472601"/>
              <a:gd name="connsiteY670" fmla="*/ 4466006 h 6858000"/>
              <a:gd name="connsiteX671" fmla="*/ 0 w 7472601"/>
              <a:gd name="connsiteY671" fmla="*/ 4233763 h 6858000"/>
              <a:gd name="connsiteX672" fmla="*/ 36881 w 7472601"/>
              <a:gd name="connsiteY672" fmla="*/ 4200118 h 6858000"/>
              <a:gd name="connsiteX673" fmla="*/ 910534 w 7472601"/>
              <a:gd name="connsiteY673" fmla="*/ 3629753 h 6858000"/>
              <a:gd name="connsiteX674" fmla="*/ 1578717 w 7472601"/>
              <a:gd name="connsiteY674" fmla="*/ 3575982 h 6858000"/>
              <a:gd name="connsiteX675" fmla="*/ 2338780 w 7472601"/>
              <a:gd name="connsiteY675" fmla="*/ 3033725 h 6858000"/>
              <a:gd name="connsiteX676" fmla="*/ 1807991 w 7472601"/>
              <a:gd name="connsiteY676" fmla="*/ 2807184 h 6858000"/>
              <a:gd name="connsiteX677" fmla="*/ 1416358 w 7472601"/>
              <a:gd name="connsiteY677" fmla="*/ 3112571 h 6858000"/>
              <a:gd name="connsiteX678" fmla="*/ 939066 w 7472601"/>
              <a:gd name="connsiteY678" fmla="*/ 3378798 h 6858000"/>
              <a:gd name="connsiteX679" fmla="*/ 115099 w 7472601"/>
              <a:gd name="connsiteY679" fmla="*/ 3607650 h 6858000"/>
              <a:gd name="connsiteX680" fmla="*/ 97284 w 7472601"/>
              <a:gd name="connsiteY680" fmla="*/ 3520393 h 6858000"/>
              <a:gd name="connsiteX681" fmla="*/ 922050 w 7472601"/>
              <a:gd name="connsiteY681" fmla="*/ 3074867 h 6858000"/>
              <a:gd name="connsiteX682" fmla="*/ 1405265 w 7472601"/>
              <a:gd name="connsiteY682" fmla="*/ 3016319 h 6858000"/>
              <a:gd name="connsiteX683" fmla="*/ 1407512 w 7472601"/>
              <a:gd name="connsiteY683" fmla="*/ 3018001 h 6858000"/>
              <a:gd name="connsiteX684" fmla="*/ 1726266 w 7472601"/>
              <a:gd name="connsiteY684" fmla="*/ 2777274 h 6858000"/>
              <a:gd name="connsiteX685" fmla="*/ 625390 w 7472601"/>
              <a:gd name="connsiteY685" fmla="*/ 2514541 h 6858000"/>
              <a:gd name="connsiteX686" fmla="*/ 619799 w 7472601"/>
              <a:gd name="connsiteY686" fmla="*/ 2527180 h 6858000"/>
              <a:gd name="connsiteX687" fmla="*/ 310030 w 7472601"/>
              <a:gd name="connsiteY687" fmla="*/ 2771818 h 6858000"/>
              <a:gd name="connsiteX688" fmla="*/ 173877 w 7472601"/>
              <a:gd name="connsiteY688" fmla="*/ 2937056 h 6858000"/>
              <a:gd name="connsiteX689" fmla="*/ 77889 w 7472601"/>
              <a:gd name="connsiteY689" fmla="*/ 3138440 h 6858000"/>
              <a:gd name="connsiteX690" fmla="*/ 0 w 7472601"/>
              <a:gd name="connsiteY690" fmla="*/ 3271395 h 6858000"/>
              <a:gd name="connsiteX691" fmla="*/ 0 w 7472601"/>
              <a:gd name="connsiteY691" fmla="*/ 3153002 h 6858000"/>
              <a:gd name="connsiteX692" fmla="*/ 2386 w 7472601"/>
              <a:gd name="connsiteY692" fmla="*/ 3149203 h 6858000"/>
              <a:gd name="connsiteX693" fmla="*/ 89753 w 7472601"/>
              <a:gd name="connsiteY693" fmla="*/ 2987702 h 6858000"/>
              <a:gd name="connsiteX694" fmla="*/ 76869 w 7472601"/>
              <a:gd name="connsiteY694" fmla="*/ 3005404 h 6858000"/>
              <a:gd name="connsiteX695" fmla="*/ 32049 w 7472601"/>
              <a:gd name="connsiteY695" fmla="*/ 3065814 h 6858000"/>
              <a:gd name="connsiteX696" fmla="*/ 0 w 7472601"/>
              <a:gd name="connsiteY696" fmla="*/ 3108744 h 6858000"/>
              <a:gd name="connsiteX697" fmla="*/ 0 w 7472601"/>
              <a:gd name="connsiteY697" fmla="*/ 3058059 h 6858000"/>
              <a:gd name="connsiteX698" fmla="*/ 7610 w 7472601"/>
              <a:gd name="connsiteY698" fmla="*/ 3047889 h 6858000"/>
              <a:gd name="connsiteX699" fmla="*/ 52419 w 7472601"/>
              <a:gd name="connsiteY699" fmla="*/ 2987479 h 6858000"/>
              <a:gd name="connsiteX700" fmla="*/ 59142 w 7472601"/>
              <a:gd name="connsiteY700" fmla="*/ 2978488 h 6858000"/>
              <a:gd name="connsiteX701" fmla="*/ 0 w 7472601"/>
              <a:gd name="connsiteY701" fmla="*/ 3015334 h 6858000"/>
              <a:gd name="connsiteX702" fmla="*/ 0 w 7472601"/>
              <a:gd name="connsiteY702" fmla="*/ 2914286 h 6858000"/>
              <a:gd name="connsiteX703" fmla="*/ 36383 w 7472601"/>
              <a:gd name="connsiteY703" fmla="*/ 2901128 h 6858000"/>
              <a:gd name="connsiteX704" fmla="*/ 156329 w 7472601"/>
              <a:gd name="connsiteY704" fmla="*/ 2840533 h 6858000"/>
              <a:gd name="connsiteX705" fmla="*/ 358355 w 7472601"/>
              <a:gd name="connsiteY705" fmla="*/ 2620471 h 6858000"/>
              <a:gd name="connsiteX706" fmla="*/ 510577 w 7472601"/>
              <a:gd name="connsiteY706" fmla="*/ 2501244 h 6858000"/>
              <a:gd name="connsiteX707" fmla="*/ 211967 w 7472601"/>
              <a:gd name="connsiteY707" fmla="*/ 2479171 h 6858000"/>
              <a:gd name="connsiteX708" fmla="*/ 0 w 7472601"/>
              <a:gd name="connsiteY708" fmla="*/ 2476398 h 6858000"/>
              <a:gd name="connsiteX709" fmla="*/ 0 w 7472601"/>
              <a:gd name="connsiteY709" fmla="*/ 2389189 h 6858000"/>
              <a:gd name="connsiteX710" fmla="*/ 103062 w 7472601"/>
              <a:gd name="connsiteY710" fmla="*/ 2389518 h 6858000"/>
              <a:gd name="connsiteX711" fmla="*/ 510734 w 7472601"/>
              <a:gd name="connsiteY711" fmla="*/ 2416201 h 6858000"/>
              <a:gd name="connsiteX712" fmla="*/ 279257 w 7472601"/>
              <a:gd name="connsiteY712" fmla="*/ 2092102 h 6858000"/>
              <a:gd name="connsiteX713" fmla="*/ 65265 w 7472601"/>
              <a:gd name="connsiteY713" fmla="*/ 2006049 h 6858000"/>
              <a:gd name="connsiteX714" fmla="*/ 0 w 7472601"/>
              <a:gd name="connsiteY714" fmla="*/ 1982532 h 6858000"/>
              <a:gd name="connsiteX715" fmla="*/ 0 w 7472601"/>
              <a:gd name="connsiteY715" fmla="*/ 1912789 h 6858000"/>
              <a:gd name="connsiteX716" fmla="*/ 97460 w 7472601"/>
              <a:gd name="connsiteY716" fmla="*/ 1953725 h 6858000"/>
              <a:gd name="connsiteX717" fmla="*/ 221272 w 7472601"/>
              <a:gd name="connsiteY717" fmla="*/ 1980766 h 6858000"/>
              <a:gd name="connsiteX718" fmla="*/ 116765 w 7472601"/>
              <a:gd name="connsiteY718" fmla="*/ 1911033 h 6858000"/>
              <a:gd name="connsiteX719" fmla="*/ 16405 w 7472601"/>
              <a:gd name="connsiteY719" fmla="*/ 1803412 h 6858000"/>
              <a:gd name="connsiteX720" fmla="*/ 0 w 7472601"/>
              <a:gd name="connsiteY720" fmla="*/ 1784777 h 6858000"/>
              <a:gd name="connsiteX721" fmla="*/ 0 w 7472601"/>
              <a:gd name="connsiteY721" fmla="*/ 1740082 h 6858000"/>
              <a:gd name="connsiteX722" fmla="*/ 39394 w 7472601"/>
              <a:gd name="connsiteY722" fmla="*/ 1784856 h 6858000"/>
              <a:gd name="connsiteX723" fmla="*/ 135813 w 7472601"/>
              <a:gd name="connsiteY723" fmla="*/ 1888838 h 6858000"/>
              <a:gd name="connsiteX724" fmla="*/ 242575 w 7472601"/>
              <a:gd name="connsiteY724" fmla="*/ 1958841 h 6858000"/>
              <a:gd name="connsiteX725" fmla="*/ 82197 w 7472601"/>
              <a:gd name="connsiteY725" fmla="*/ 1754826 h 6858000"/>
              <a:gd name="connsiteX726" fmla="*/ 0 w 7472601"/>
              <a:gd name="connsiteY726" fmla="*/ 1679650 h 6858000"/>
              <a:gd name="connsiteX727" fmla="*/ 0 w 7472601"/>
              <a:gd name="connsiteY727" fmla="*/ 1602463 h 6858000"/>
              <a:gd name="connsiteX728" fmla="*/ 84689 w 7472601"/>
              <a:gd name="connsiteY728" fmla="*/ 1677442 h 6858000"/>
              <a:gd name="connsiteX729" fmla="*/ 298437 w 7472601"/>
              <a:gd name="connsiteY729" fmla="*/ 1968019 h 6858000"/>
              <a:gd name="connsiteX730" fmla="*/ 227269 w 7472601"/>
              <a:gd name="connsiteY730" fmla="*/ 1114064 h 6858000"/>
              <a:gd name="connsiteX731" fmla="*/ 248003 w 7472601"/>
              <a:gd name="connsiteY731" fmla="*/ 1089613 h 6858000"/>
              <a:gd name="connsiteX732" fmla="*/ 427020 w 7472601"/>
              <a:gd name="connsiteY732" fmla="*/ 1619803 h 6858000"/>
              <a:gd name="connsiteX733" fmla="*/ 340345 w 7472601"/>
              <a:gd name="connsiteY733" fmla="*/ 2027739 h 6858000"/>
              <a:gd name="connsiteX734" fmla="*/ 360865 w 7472601"/>
              <a:gd name="connsiteY734" fmla="*/ 2044827 h 6858000"/>
              <a:gd name="connsiteX735" fmla="*/ 560414 w 7472601"/>
              <a:gd name="connsiteY735" fmla="*/ 2421457 h 6858000"/>
              <a:gd name="connsiteX736" fmla="*/ 1359703 w 7472601"/>
              <a:gd name="connsiteY736" fmla="*/ 2578554 h 6858000"/>
              <a:gd name="connsiteX737" fmla="*/ 1359422 w 7472601"/>
              <a:gd name="connsiteY737" fmla="*/ 2577994 h 6858000"/>
              <a:gd name="connsiteX738" fmla="*/ 828701 w 7472601"/>
              <a:gd name="connsiteY738" fmla="*/ 1839520 h 6858000"/>
              <a:gd name="connsiteX739" fmla="*/ 494427 w 7472601"/>
              <a:gd name="connsiteY739" fmla="*/ 1092333 h 6858000"/>
              <a:gd name="connsiteX740" fmla="*/ 506322 w 7472601"/>
              <a:gd name="connsiteY740" fmla="*/ 1020997 h 6858000"/>
              <a:gd name="connsiteX741" fmla="*/ 4570198 w 7472601"/>
              <a:gd name="connsiteY741" fmla="*/ 978081 h 6858000"/>
              <a:gd name="connsiteX742" fmla="*/ 4523691 w 7472601"/>
              <a:gd name="connsiteY742" fmla="*/ 1127776 h 6858000"/>
              <a:gd name="connsiteX743" fmla="*/ 4509875 w 7472601"/>
              <a:gd name="connsiteY743" fmla="*/ 1167552 h 6858000"/>
              <a:gd name="connsiteX744" fmla="*/ 4478168 w 7472601"/>
              <a:gd name="connsiteY744" fmla="*/ 1260735 h 6858000"/>
              <a:gd name="connsiteX745" fmla="*/ 4409309 w 7472601"/>
              <a:gd name="connsiteY745" fmla="*/ 1666996 h 6858000"/>
              <a:gd name="connsiteX746" fmla="*/ 4370031 w 7472601"/>
              <a:gd name="connsiteY746" fmla="*/ 1955666 h 6858000"/>
              <a:gd name="connsiteX747" fmla="*/ 4570198 w 7472601"/>
              <a:gd name="connsiteY747" fmla="*/ 978081 h 6858000"/>
              <a:gd name="connsiteX748" fmla="*/ 4557898 w 7472601"/>
              <a:gd name="connsiteY748" fmla="*/ 900011 h 6858000"/>
              <a:gd name="connsiteX749" fmla="*/ 4344840 w 7472601"/>
              <a:gd name="connsiteY749" fmla="*/ 1922038 h 6858000"/>
              <a:gd name="connsiteX750" fmla="*/ 4378710 w 7472601"/>
              <a:gd name="connsiteY750" fmla="*/ 1665516 h 6858000"/>
              <a:gd name="connsiteX751" fmla="*/ 4448798 w 7472601"/>
              <a:gd name="connsiteY751" fmla="*/ 1253024 h 6858000"/>
              <a:gd name="connsiteX752" fmla="*/ 4480315 w 7472601"/>
              <a:gd name="connsiteY752" fmla="*/ 1158454 h 6858000"/>
              <a:gd name="connsiteX753" fmla="*/ 4494133 w 7472601"/>
              <a:gd name="connsiteY753" fmla="*/ 1118676 h 6858000"/>
              <a:gd name="connsiteX754" fmla="*/ 4557898 w 7472601"/>
              <a:gd name="connsiteY754" fmla="*/ 900011 h 6858000"/>
              <a:gd name="connsiteX755" fmla="*/ 5870151 w 7472601"/>
              <a:gd name="connsiteY755" fmla="*/ 898890 h 6858000"/>
              <a:gd name="connsiteX756" fmla="*/ 5861335 w 7472601"/>
              <a:gd name="connsiteY756" fmla="*/ 899177 h 6858000"/>
              <a:gd name="connsiteX757" fmla="*/ 5843702 w 7472601"/>
              <a:gd name="connsiteY757" fmla="*/ 899748 h 6858000"/>
              <a:gd name="connsiteX758" fmla="*/ 5651107 w 7472601"/>
              <a:gd name="connsiteY758" fmla="*/ 920306 h 6858000"/>
              <a:gd name="connsiteX759" fmla="*/ 5459407 w 7472601"/>
              <a:gd name="connsiteY759" fmla="*/ 940975 h 6858000"/>
              <a:gd name="connsiteX760" fmla="*/ 5374846 w 7472601"/>
              <a:gd name="connsiteY760" fmla="*/ 941988 h 6858000"/>
              <a:gd name="connsiteX761" fmla="*/ 5256105 w 7472601"/>
              <a:gd name="connsiteY761" fmla="*/ 945632 h 6858000"/>
              <a:gd name="connsiteX762" fmla="*/ 5107071 w 7472601"/>
              <a:gd name="connsiteY762" fmla="*/ 969720 h 6858000"/>
              <a:gd name="connsiteX763" fmla="*/ 4998681 w 7472601"/>
              <a:gd name="connsiteY763" fmla="*/ 988771 h 6858000"/>
              <a:gd name="connsiteX764" fmla="*/ 5870151 w 7472601"/>
              <a:gd name="connsiteY764" fmla="*/ 898890 h 6858000"/>
              <a:gd name="connsiteX765" fmla="*/ 5504425 w 7472601"/>
              <a:gd name="connsiteY765" fmla="*/ 848067 h 6858000"/>
              <a:gd name="connsiteX766" fmla="*/ 4968849 w 7472601"/>
              <a:gd name="connsiteY766" fmla="*/ 962318 h 6858000"/>
              <a:gd name="connsiteX767" fmla="*/ 5104039 w 7472601"/>
              <a:gd name="connsiteY767" fmla="*/ 940634 h 6858000"/>
              <a:gd name="connsiteX768" fmla="*/ 5256311 w 7472601"/>
              <a:gd name="connsiteY768" fmla="*/ 916490 h 6858000"/>
              <a:gd name="connsiteX769" fmla="*/ 5377381 w 7472601"/>
              <a:gd name="connsiteY769" fmla="*/ 912671 h 6858000"/>
              <a:gd name="connsiteX770" fmla="*/ 5460148 w 7472601"/>
              <a:gd name="connsiteY770" fmla="*/ 911442 h 6858000"/>
              <a:gd name="connsiteX771" fmla="*/ 5648971 w 7472601"/>
              <a:gd name="connsiteY771" fmla="*/ 891331 h 6858000"/>
              <a:gd name="connsiteX772" fmla="*/ 5844807 w 7472601"/>
              <a:gd name="connsiteY772" fmla="*/ 870718 h 6858000"/>
              <a:gd name="connsiteX773" fmla="*/ 5862975 w 7472601"/>
              <a:gd name="connsiteY773" fmla="*/ 869756 h 6858000"/>
              <a:gd name="connsiteX774" fmla="*/ 5920887 w 7472601"/>
              <a:gd name="connsiteY774" fmla="*/ 865929 h 6858000"/>
              <a:gd name="connsiteX775" fmla="*/ 5504425 w 7472601"/>
              <a:gd name="connsiteY775" fmla="*/ 848067 h 6858000"/>
              <a:gd name="connsiteX776" fmla="*/ 3607114 w 7472601"/>
              <a:gd name="connsiteY776" fmla="*/ 467441 h 6858000"/>
              <a:gd name="connsiteX777" fmla="*/ 3296242 w 7472601"/>
              <a:gd name="connsiteY777" fmla="*/ 807991 h 6858000"/>
              <a:gd name="connsiteX778" fmla="*/ 3174674 w 7472601"/>
              <a:gd name="connsiteY778" fmla="*/ 919759 h 6858000"/>
              <a:gd name="connsiteX779" fmla="*/ 3042978 w 7472601"/>
              <a:gd name="connsiteY779" fmla="*/ 1054894 h 6858000"/>
              <a:gd name="connsiteX780" fmla="*/ 2968914 w 7472601"/>
              <a:gd name="connsiteY780" fmla="*/ 1133756 h 6858000"/>
              <a:gd name="connsiteX781" fmla="*/ 3103823 w 7472601"/>
              <a:gd name="connsiteY781" fmla="*/ 1026814 h 6858000"/>
              <a:gd name="connsiteX782" fmla="*/ 3607114 w 7472601"/>
              <a:gd name="connsiteY782" fmla="*/ 467441 h 6858000"/>
              <a:gd name="connsiteX783" fmla="*/ 3744487 w 7472601"/>
              <a:gd name="connsiteY783" fmla="*/ 383136 h 6858000"/>
              <a:gd name="connsiteX784" fmla="*/ 3970213 w 7472601"/>
              <a:gd name="connsiteY784" fmla="*/ 995559 h 6858000"/>
              <a:gd name="connsiteX785" fmla="*/ 3744487 w 7472601"/>
              <a:gd name="connsiteY785" fmla="*/ 383136 h 6858000"/>
              <a:gd name="connsiteX786" fmla="*/ 3624562 w 7472601"/>
              <a:gd name="connsiteY786" fmla="*/ 367041 h 6858000"/>
              <a:gd name="connsiteX787" fmla="*/ 3489712 w 7472601"/>
              <a:gd name="connsiteY787" fmla="*/ 485386 h 6858000"/>
              <a:gd name="connsiteX788" fmla="*/ 3182994 w 7472601"/>
              <a:gd name="connsiteY788" fmla="*/ 828265 h 6858000"/>
              <a:gd name="connsiteX789" fmla="*/ 2892114 w 7472601"/>
              <a:gd name="connsiteY789" fmla="*/ 1172635 h 6858000"/>
              <a:gd name="connsiteX790" fmla="*/ 3021459 w 7472601"/>
              <a:gd name="connsiteY790" fmla="*/ 1035385 h 6858000"/>
              <a:gd name="connsiteX791" fmla="*/ 3153873 w 7472601"/>
              <a:gd name="connsiteY791" fmla="*/ 898971 h 6858000"/>
              <a:gd name="connsiteX792" fmla="*/ 3276511 w 7472601"/>
              <a:gd name="connsiteY792" fmla="*/ 786423 h 6858000"/>
              <a:gd name="connsiteX793" fmla="*/ 3584154 w 7472601"/>
              <a:gd name="connsiteY793" fmla="*/ 448218 h 6858000"/>
              <a:gd name="connsiteX794" fmla="*/ 3624562 w 7472601"/>
              <a:gd name="connsiteY794" fmla="*/ 367041 h 6858000"/>
              <a:gd name="connsiteX795" fmla="*/ 3766672 w 7472601"/>
              <a:gd name="connsiteY795" fmla="*/ 359429 h 6858000"/>
              <a:gd name="connsiteX796" fmla="*/ 3996338 w 7472601"/>
              <a:gd name="connsiteY796" fmla="*/ 968237 h 6858000"/>
              <a:gd name="connsiteX797" fmla="*/ 3766672 w 7472601"/>
              <a:gd name="connsiteY797" fmla="*/ 359429 h 6858000"/>
              <a:gd name="connsiteX798" fmla="*/ 5805386 w 7472601"/>
              <a:gd name="connsiteY798" fmla="*/ 239240 h 6858000"/>
              <a:gd name="connsiteX799" fmla="*/ 5736947 w 7472601"/>
              <a:gd name="connsiteY799" fmla="*/ 261367 h 6858000"/>
              <a:gd name="connsiteX800" fmla="*/ 5427012 w 7472601"/>
              <a:gd name="connsiteY800" fmla="*/ 311272 h 6858000"/>
              <a:gd name="connsiteX801" fmla="*/ 5147818 w 7472601"/>
              <a:gd name="connsiteY801" fmla="*/ 322112 h 6858000"/>
              <a:gd name="connsiteX802" fmla="*/ 5060854 w 7472601"/>
              <a:gd name="connsiteY802" fmla="*/ 311882 h 6858000"/>
              <a:gd name="connsiteX803" fmla="*/ 4945989 w 7472601"/>
              <a:gd name="connsiteY803" fmla="*/ 300516 h 6858000"/>
              <a:gd name="connsiteX804" fmla="*/ 5410479 w 7472601"/>
              <a:gd name="connsiteY804" fmla="*/ 348434 h 6858000"/>
              <a:gd name="connsiteX805" fmla="*/ 5805386 w 7472601"/>
              <a:gd name="connsiteY805" fmla="*/ 239240 h 6858000"/>
              <a:gd name="connsiteX806" fmla="*/ 5905192 w 7472601"/>
              <a:gd name="connsiteY806" fmla="*/ 163079 h 6858000"/>
              <a:gd name="connsiteX807" fmla="*/ 5865655 w 7472601"/>
              <a:gd name="connsiteY807" fmla="*/ 171901 h 6858000"/>
              <a:gd name="connsiteX808" fmla="*/ 5259740 w 7472601"/>
              <a:gd name="connsiteY808" fmla="*/ 257013 h 6858000"/>
              <a:gd name="connsiteX809" fmla="*/ 5208466 w 7472601"/>
              <a:gd name="connsiteY809" fmla="*/ 257550 h 6858000"/>
              <a:gd name="connsiteX810" fmla="*/ 4980204 w 7472601"/>
              <a:gd name="connsiteY810" fmla="*/ 271903 h 6858000"/>
              <a:gd name="connsiteX811" fmla="*/ 5068068 w 7472601"/>
              <a:gd name="connsiteY811" fmla="*/ 282244 h 6858000"/>
              <a:gd name="connsiteX812" fmla="*/ 5153231 w 7472601"/>
              <a:gd name="connsiteY812" fmla="*/ 292240 h 6858000"/>
              <a:gd name="connsiteX813" fmla="*/ 5426491 w 7472601"/>
              <a:gd name="connsiteY813" fmla="*/ 281128 h 6858000"/>
              <a:gd name="connsiteX814" fmla="*/ 5731212 w 7472601"/>
              <a:gd name="connsiteY814" fmla="*/ 231951 h 6858000"/>
              <a:gd name="connsiteX815" fmla="*/ 5905192 w 7472601"/>
              <a:gd name="connsiteY815" fmla="*/ 163079 h 6858000"/>
              <a:gd name="connsiteX816" fmla="*/ 5944437 w 7472601"/>
              <a:gd name="connsiteY816" fmla="*/ 113829 h 6858000"/>
              <a:gd name="connsiteX817" fmla="*/ 5825032 w 7472601"/>
              <a:gd name="connsiteY817" fmla="*/ 146405 h 6858000"/>
              <a:gd name="connsiteX818" fmla="*/ 4955599 w 7472601"/>
              <a:gd name="connsiteY818" fmla="*/ 247008 h 6858000"/>
              <a:gd name="connsiteX819" fmla="*/ 5210104 w 7472601"/>
              <a:gd name="connsiteY819" fmla="*/ 228123 h 6858000"/>
              <a:gd name="connsiteX820" fmla="*/ 5261015 w 7472601"/>
              <a:gd name="connsiteY820" fmla="*/ 227087 h 6858000"/>
              <a:gd name="connsiteX821" fmla="*/ 5861181 w 7472601"/>
              <a:gd name="connsiteY821" fmla="*/ 143093 h 6858000"/>
              <a:gd name="connsiteX822" fmla="*/ 5961252 w 7472601"/>
              <a:gd name="connsiteY822" fmla="*/ 114820 h 6858000"/>
              <a:gd name="connsiteX823" fmla="*/ 5944437 w 7472601"/>
              <a:gd name="connsiteY823" fmla="*/ 113829 h 6858000"/>
              <a:gd name="connsiteX824" fmla="*/ 3882765 w 7472601"/>
              <a:gd name="connsiteY824" fmla="*/ 0 h 6858000"/>
              <a:gd name="connsiteX825" fmla="*/ 3995099 w 7472601"/>
              <a:gd name="connsiteY825" fmla="*/ 0 h 6858000"/>
              <a:gd name="connsiteX826" fmla="*/ 4163818 w 7472601"/>
              <a:gd name="connsiteY826" fmla="*/ 234104 h 6858000"/>
              <a:gd name="connsiteX827" fmla="*/ 4172099 w 7472601"/>
              <a:gd name="connsiteY827" fmla="*/ 234207 h 6858000"/>
              <a:gd name="connsiteX828" fmla="*/ 4784282 w 7472601"/>
              <a:gd name="connsiteY828" fmla="*/ 276561 h 6858000"/>
              <a:gd name="connsiteX829" fmla="*/ 4801687 w 7472601"/>
              <a:gd name="connsiteY829" fmla="*/ 267764 h 6858000"/>
              <a:gd name="connsiteX830" fmla="*/ 6082788 w 7472601"/>
              <a:gd name="connsiteY830" fmla="*/ 64119 h 6858000"/>
              <a:gd name="connsiteX831" fmla="*/ 6099442 w 7472601"/>
              <a:gd name="connsiteY831" fmla="*/ 82568 h 6858000"/>
              <a:gd name="connsiteX832" fmla="*/ 4804137 w 7472601"/>
              <a:gd name="connsiteY832" fmla="*/ 320931 h 6858000"/>
              <a:gd name="connsiteX833" fmla="*/ 4227047 w 7472601"/>
              <a:gd name="connsiteY833" fmla="*/ 313415 h 6858000"/>
              <a:gd name="connsiteX834" fmla="*/ 4346041 w 7472601"/>
              <a:gd name="connsiteY834" fmla="*/ 456086 h 6858000"/>
              <a:gd name="connsiteX835" fmla="*/ 4870967 w 7472601"/>
              <a:gd name="connsiteY835" fmla="*/ 963061 h 6858000"/>
              <a:gd name="connsiteX836" fmla="*/ 4889647 w 7472601"/>
              <a:gd name="connsiteY836" fmla="*/ 957147 h 6858000"/>
              <a:gd name="connsiteX837" fmla="*/ 5422504 w 7472601"/>
              <a:gd name="connsiteY837" fmla="*/ 805191 h 6858000"/>
              <a:gd name="connsiteX838" fmla="*/ 6087656 w 7472601"/>
              <a:gd name="connsiteY838" fmla="*/ 826703 h 6858000"/>
              <a:gd name="connsiteX839" fmla="*/ 6058717 w 7472601"/>
              <a:gd name="connsiteY839" fmla="*/ 865992 h 6858000"/>
              <a:gd name="connsiteX840" fmla="*/ 4974153 w 7472601"/>
              <a:gd name="connsiteY840" fmla="*/ 1045456 h 6858000"/>
              <a:gd name="connsiteX841" fmla="*/ 5627835 w 7472601"/>
              <a:gd name="connsiteY841" fmla="*/ 1472077 h 6858000"/>
              <a:gd name="connsiteX842" fmla="*/ 5629817 w 7472601"/>
              <a:gd name="connsiteY842" fmla="*/ 1471412 h 6858000"/>
              <a:gd name="connsiteX843" fmla="*/ 5634124 w 7472601"/>
              <a:gd name="connsiteY843" fmla="*/ 1470572 h 6858000"/>
              <a:gd name="connsiteX844" fmla="*/ 5755832 w 7472601"/>
              <a:gd name="connsiteY844" fmla="*/ 1383886 h 6858000"/>
              <a:gd name="connsiteX845" fmla="*/ 6014186 w 7472601"/>
              <a:gd name="connsiteY845" fmla="*/ 1279799 h 6858000"/>
              <a:gd name="connsiteX846" fmla="*/ 6901619 w 7472601"/>
              <a:gd name="connsiteY846" fmla="*/ 1047874 h 6858000"/>
              <a:gd name="connsiteX847" fmla="*/ 6931566 w 7472601"/>
              <a:gd name="connsiteY847" fmla="*/ 1062034 h 6858000"/>
              <a:gd name="connsiteX848" fmla="*/ 5790982 w 7472601"/>
              <a:gd name="connsiteY848" fmla="*/ 1561380 h 6858000"/>
              <a:gd name="connsiteX849" fmla="*/ 6188971 w 7472601"/>
              <a:gd name="connsiteY849" fmla="*/ 1755168 h 6858000"/>
              <a:gd name="connsiteX850" fmla="*/ 6202446 w 7472601"/>
              <a:gd name="connsiteY850" fmla="*/ 1752268 h 6858000"/>
              <a:gd name="connsiteX851" fmla="*/ 7179560 w 7472601"/>
              <a:gd name="connsiteY851" fmla="*/ 1467551 h 6858000"/>
              <a:gd name="connsiteX852" fmla="*/ 7158730 w 7472601"/>
              <a:gd name="connsiteY852" fmla="*/ 1507835 h 6858000"/>
              <a:gd name="connsiteX853" fmla="*/ 6326959 w 7472601"/>
              <a:gd name="connsiteY853" fmla="*/ 1817686 h 6858000"/>
              <a:gd name="connsiteX854" fmla="*/ 6537433 w 7472601"/>
              <a:gd name="connsiteY854" fmla="*/ 1907790 h 6858000"/>
              <a:gd name="connsiteX855" fmla="*/ 6550221 w 7472601"/>
              <a:gd name="connsiteY855" fmla="*/ 1910729 h 6858000"/>
              <a:gd name="connsiteX856" fmla="*/ 6964438 w 7472601"/>
              <a:gd name="connsiteY856" fmla="*/ 2209505 h 6858000"/>
              <a:gd name="connsiteX857" fmla="*/ 7367862 w 7472601"/>
              <a:gd name="connsiteY857" fmla="*/ 2806833 h 6858000"/>
              <a:gd name="connsiteX858" fmla="*/ 7364329 w 7472601"/>
              <a:gd name="connsiteY858" fmla="*/ 2826907 h 6858000"/>
              <a:gd name="connsiteX859" fmla="*/ 7290545 w 7472601"/>
              <a:gd name="connsiteY859" fmla="*/ 2850663 h 6858000"/>
              <a:gd name="connsiteX860" fmla="*/ 6472036 w 7472601"/>
              <a:gd name="connsiteY860" fmla="*/ 1959003 h 6858000"/>
              <a:gd name="connsiteX861" fmla="*/ 5792897 w 7472601"/>
              <a:gd name="connsiteY861" fmla="*/ 1647747 h 6858000"/>
              <a:gd name="connsiteX862" fmla="*/ 5842751 w 7472601"/>
              <a:gd name="connsiteY862" fmla="*/ 1816112 h 6858000"/>
              <a:gd name="connsiteX863" fmla="*/ 5847424 w 7472601"/>
              <a:gd name="connsiteY863" fmla="*/ 1815776 h 6858000"/>
              <a:gd name="connsiteX864" fmla="*/ 6399821 w 7472601"/>
              <a:gd name="connsiteY864" fmla="*/ 2344799 h 6858000"/>
              <a:gd name="connsiteX865" fmla="*/ 6323232 w 7472601"/>
              <a:gd name="connsiteY865" fmla="*/ 2389634 h 6858000"/>
              <a:gd name="connsiteX866" fmla="*/ 5942958 w 7472601"/>
              <a:gd name="connsiteY866" fmla="*/ 2077708 h 6858000"/>
              <a:gd name="connsiteX867" fmla="*/ 5921559 w 7472601"/>
              <a:gd name="connsiteY867" fmla="*/ 2378596 h 6858000"/>
              <a:gd name="connsiteX868" fmla="*/ 5817651 w 7472601"/>
              <a:gd name="connsiteY868" fmla="*/ 3023919 h 6858000"/>
              <a:gd name="connsiteX869" fmla="*/ 5729634 w 7472601"/>
              <a:gd name="connsiteY869" fmla="*/ 3051849 h 6858000"/>
              <a:gd name="connsiteX870" fmla="*/ 5611018 w 7472601"/>
              <a:gd name="connsiteY870" fmla="*/ 2316769 h 6858000"/>
              <a:gd name="connsiteX871" fmla="*/ 5687608 w 7472601"/>
              <a:gd name="connsiteY871" fmla="*/ 2039972 h 6858000"/>
              <a:gd name="connsiteX872" fmla="*/ 5657554 w 7472601"/>
              <a:gd name="connsiteY872" fmla="*/ 1576445 h 6858000"/>
              <a:gd name="connsiteX873" fmla="*/ 5150475 w 7472601"/>
              <a:gd name="connsiteY873" fmla="*/ 1274012 h 6858000"/>
              <a:gd name="connsiteX874" fmla="*/ 5349142 w 7472601"/>
              <a:gd name="connsiteY874" fmla="*/ 2204405 h 6858000"/>
              <a:gd name="connsiteX875" fmla="*/ 5262214 w 7472601"/>
              <a:gd name="connsiteY875" fmla="*/ 2233836 h 6858000"/>
              <a:gd name="connsiteX876" fmla="*/ 4981539 w 7472601"/>
              <a:gd name="connsiteY876" fmla="*/ 1542201 h 6858000"/>
              <a:gd name="connsiteX877" fmla="*/ 4958461 w 7472601"/>
              <a:gd name="connsiteY877" fmla="*/ 1136957 h 6858000"/>
              <a:gd name="connsiteX878" fmla="*/ 4655015 w 7472601"/>
              <a:gd name="connsiteY878" fmla="*/ 891426 h 6858000"/>
              <a:gd name="connsiteX879" fmla="*/ 4348002 w 7472601"/>
              <a:gd name="connsiteY879" fmla="*/ 2205895 h 6858000"/>
              <a:gd name="connsiteX880" fmla="*/ 4262250 w 7472601"/>
              <a:gd name="connsiteY880" fmla="*/ 2219972 h 6858000"/>
              <a:gd name="connsiteX881" fmla="*/ 4550611 w 7472601"/>
              <a:gd name="connsiteY881" fmla="*/ 817540 h 6858000"/>
              <a:gd name="connsiteX882" fmla="*/ 4564418 w 7472601"/>
              <a:gd name="connsiteY882" fmla="*/ 808293 h 6858000"/>
              <a:gd name="connsiteX883" fmla="*/ 4266388 w 7472601"/>
              <a:gd name="connsiteY883" fmla="*/ 500083 h 6858000"/>
              <a:gd name="connsiteX884" fmla="*/ 4032842 w 7472601"/>
              <a:gd name="connsiteY884" fmla="*/ 211809 h 6858000"/>
              <a:gd name="connsiteX885" fmla="*/ 3882765 w 7472601"/>
              <a:gd name="connsiteY885" fmla="*/ 0 h 6858000"/>
              <a:gd name="connsiteX886" fmla="*/ 3721337 w 7472601"/>
              <a:gd name="connsiteY886" fmla="*/ 0 h 6858000"/>
              <a:gd name="connsiteX887" fmla="*/ 3797544 w 7472601"/>
              <a:gd name="connsiteY887" fmla="*/ 0 h 6858000"/>
              <a:gd name="connsiteX888" fmla="*/ 3775734 w 7472601"/>
              <a:gd name="connsiteY888" fmla="*/ 95131 h 6858000"/>
              <a:gd name="connsiteX889" fmla="*/ 3724807 w 7472601"/>
              <a:gd name="connsiteY889" fmla="*/ 272257 h 6858000"/>
              <a:gd name="connsiteX890" fmla="*/ 3726844 w 7472601"/>
              <a:gd name="connsiteY890" fmla="*/ 282988 h 6858000"/>
              <a:gd name="connsiteX891" fmla="*/ 3742664 w 7472601"/>
              <a:gd name="connsiteY891" fmla="*/ 279918 h 6858000"/>
              <a:gd name="connsiteX892" fmla="*/ 4103910 w 7472601"/>
              <a:gd name="connsiteY892" fmla="*/ 1161917 h 6858000"/>
              <a:gd name="connsiteX893" fmla="*/ 4020269 w 7472601"/>
              <a:gd name="connsiteY893" fmla="*/ 1200406 h 6858000"/>
              <a:gd name="connsiteX894" fmla="*/ 3674882 w 7472601"/>
              <a:gd name="connsiteY894" fmla="*/ 488524 h 6858000"/>
              <a:gd name="connsiteX895" fmla="*/ 3132682 w 7472601"/>
              <a:gd name="connsiteY895" fmla="*/ 1072284 h 6858000"/>
              <a:gd name="connsiteX896" fmla="*/ 2716346 w 7472601"/>
              <a:gd name="connsiteY896" fmla="*/ 1276376 h 6858000"/>
              <a:gd name="connsiteX897" fmla="*/ 2716772 w 7472601"/>
              <a:gd name="connsiteY897" fmla="*/ 1255462 h 6858000"/>
              <a:gd name="connsiteX898" fmla="*/ 3471096 w 7472601"/>
              <a:gd name="connsiteY898" fmla="*/ 437072 h 6858000"/>
              <a:gd name="connsiteX899" fmla="*/ 3639057 w 7472601"/>
              <a:gd name="connsiteY899" fmla="*/ 286334 h 6858000"/>
              <a:gd name="connsiteX900" fmla="*/ 3640309 w 7472601"/>
              <a:gd name="connsiteY900" fmla="*/ 284664 h 6858000"/>
              <a:gd name="connsiteX901" fmla="*/ 3646022 w 7472601"/>
              <a:gd name="connsiteY901" fmla="*/ 276711 h 6858000"/>
              <a:gd name="connsiteX902" fmla="*/ 3707943 w 7472601"/>
              <a:gd name="connsiteY902" fmla="*/ 65958 h 6858000"/>
              <a:gd name="connsiteX903" fmla="*/ 3721337 w 7472601"/>
              <a:gd name="connsiteY903" fmla="*/ 0 h 6858000"/>
              <a:gd name="connsiteX904" fmla="*/ 2867960 w 7472601"/>
              <a:gd name="connsiteY904" fmla="*/ 0 h 6858000"/>
              <a:gd name="connsiteX905" fmla="*/ 2926351 w 7472601"/>
              <a:gd name="connsiteY905" fmla="*/ 0 h 6858000"/>
              <a:gd name="connsiteX906" fmla="*/ 2902823 w 7472601"/>
              <a:gd name="connsiteY906" fmla="*/ 262929 h 6858000"/>
              <a:gd name="connsiteX907" fmla="*/ 2940663 w 7472601"/>
              <a:gd name="connsiteY907" fmla="*/ 140884 h 6858000"/>
              <a:gd name="connsiteX908" fmla="*/ 2947039 w 7472601"/>
              <a:gd name="connsiteY908" fmla="*/ 122524 h 6858000"/>
              <a:gd name="connsiteX909" fmla="*/ 2984316 w 7472601"/>
              <a:gd name="connsiteY909" fmla="*/ 0 h 6858000"/>
              <a:gd name="connsiteX910" fmla="*/ 3016114 w 7472601"/>
              <a:gd name="connsiteY910" fmla="*/ 0 h 6858000"/>
              <a:gd name="connsiteX911" fmla="*/ 2979949 w 7472601"/>
              <a:gd name="connsiteY911" fmla="*/ 119274 h 6858000"/>
              <a:gd name="connsiteX912" fmla="*/ 3023879 w 7472601"/>
              <a:gd name="connsiteY912" fmla="*/ 0 h 6858000"/>
              <a:gd name="connsiteX913" fmla="*/ 3105400 w 7472601"/>
              <a:gd name="connsiteY913" fmla="*/ 0 h 6858000"/>
              <a:gd name="connsiteX914" fmla="*/ 3094669 w 7472601"/>
              <a:gd name="connsiteY914" fmla="*/ 30308 h 6858000"/>
              <a:gd name="connsiteX915" fmla="*/ 2901945 w 7472601"/>
              <a:gd name="connsiteY915" fmla="*/ 466538 h 6858000"/>
              <a:gd name="connsiteX916" fmla="*/ 2815209 w 7472601"/>
              <a:gd name="connsiteY916" fmla="*/ 497361 h 6858000"/>
              <a:gd name="connsiteX917" fmla="*/ 2844845 w 7472601"/>
              <a:gd name="connsiteY917" fmla="*/ 127638 h 6858000"/>
              <a:gd name="connsiteX918" fmla="*/ 2867960 w 7472601"/>
              <a:gd name="connsiteY918" fmla="*/ 0 h 6858000"/>
              <a:gd name="connsiteX919" fmla="*/ 1057230 w 7472601"/>
              <a:gd name="connsiteY919" fmla="*/ 0 h 6858000"/>
              <a:gd name="connsiteX920" fmla="*/ 1111003 w 7472601"/>
              <a:gd name="connsiteY920" fmla="*/ 0 h 6858000"/>
              <a:gd name="connsiteX921" fmla="*/ 1125553 w 7472601"/>
              <a:gd name="connsiteY921" fmla="*/ 52588 h 6858000"/>
              <a:gd name="connsiteX922" fmla="*/ 1304276 w 7472601"/>
              <a:gd name="connsiteY922" fmla="*/ 476275 h 6858000"/>
              <a:gd name="connsiteX923" fmla="*/ 1492066 w 7472601"/>
              <a:gd name="connsiteY923" fmla="*/ 886333 h 6858000"/>
              <a:gd name="connsiteX924" fmla="*/ 1423698 w 7472601"/>
              <a:gd name="connsiteY924" fmla="*/ 710817 h 6858000"/>
              <a:gd name="connsiteX925" fmla="*/ 1357609 w 7472601"/>
              <a:gd name="connsiteY925" fmla="*/ 532892 h 6858000"/>
              <a:gd name="connsiteX926" fmla="*/ 1309550 w 7472601"/>
              <a:gd name="connsiteY926" fmla="*/ 374031 h 6858000"/>
              <a:gd name="connsiteX927" fmla="*/ 1193673 w 7472601"/>
              <a:gd name="connsiteY927" fmla="*/ 49533 h 6858000"/>
              <a:gd name="connsiteX928" fmla="*/ 1164391 w 7472601"/>
              <a:gd name="connsiteY928" fmla="*/ 0 h 6858000"/>
              <a:gd name="connsiteX929" fmla="*/ 1200666 w 7472601"/>
              <a:gd name="connsiteY929" fmla="*/ 0 h 6858000"/>
              <a:gd name="connsiteX930" fmla="*/ 1223408 w 7472601"/>
              <a:gd name="connsiteY930" fmla="*/ 38996 h 6858000"/>
              <a:gd name="connsiteX931" fmla="*/ 1339635 w 7472601"/>
              <a:gd name="connsiteY931" fmla="*/ 365517 h 6858000"/>
              <a:gd name="connsiteX932" fmla="*/ 1387469 w 7472601"/>
              <a:gd name="connsiteY932" fmla="*/ 523079 h 6858000"/>
              <a:gd name="connsiteX933" fmla="*/ 1452685 w 7472601"/>
              <a:gd name="connsiteY933" fmla="*/ 699806 h 6858000"/>
              <a:gd name="connsiteX934" fmla="*/ 1492092 w 7472601"/>
              <a:gd name="connsiteY934" fmla="*/ 800424 h 6858000"/>
              <a:gd name="connsiteX935" fmla="*/ 1455302 w 7472601"/>
              <a:gd name="connsiteY935" fmla="*/ 632913 h 6858000"/>
              <a:gd name="connsiteX936" fmla="*/ 1222336 w 7472601"/>
              <a:gd name="connsiteY936" fmla="*/ 9480 h 6858000"/>
              <a:gd name="connsiteX937" fmla="*/ 1214634 w 7472601"/>
              <a:gd name="connsiteY937" fmla="*/ 0 h 6858000"/>
              <a:gd name="connsiteX938" fmla="*/ 1289827 w 7472601"/>
              <a:gd name="connsiteY938" fmla="*/ 0 h 6858000"/>
              <a:gd name="connsiteX939" fmla="*/ 1321076 w 7472601"/>
              <a:gd name="connsiteY939" fmla="*/ 59722 h 6858000"/>
              <a:gd name="connsiteX940" fmla="*/ 1512579 w 7472601"/>
              <a:gd name="connsiteY940" fmla="*/ 626441 h 6858000"/>
              <a:gd name="connsiteX941" fmla="*/ 1506076 w 7472601"/>
              <a:gd name="connsiteY941" fmla="*/ 1089289 h 6858000"/>
              <a:gd name="connsiteX942" fmla="*/ 1486346 w 7472601"/>
              <a:gd name="connsiteY942" fmla="*/ 1079919 h 6858000"/>
              <a:gd name="connsiteX943" fmla="*/ 1070511 w 7472601"/>
              <a:gd name="connsiteY943" fmla="*/ 48609 h 6858000"/>
              <a:gd name="connsiteX944" fmla="*/ 1057230 w 7472601"/>
              <a:gd name="connsiteY944" fmla="*/ 0 h 6858000"/>
              <a:gd name="connsiteX945" fmla="*/ 43151 w 7472601"/>
              <a:gd name="connsiteY945" fmla="*/ 0 h 6858000"/>
              <a:gd name="connsiteX946" fmla="*/ 95283 w 7472601"/>
              <a:gd name="connsiteY946" fmla="*/ 0 h 6858000"/>
              <a:gd name="connsiteX947" fmla="*/ 300708 w 7472601"/>
              <a:gd name="connsiteY947" fmla="*/ 154571 h 6858000"/>
              <a:gd name="connsiteX948" fmla="*/ 530414 w 7472601"/>
              <a:gd name="connsiteY948" fmla="*/ 354673 h 6858000"/>
              <a:gd name="connsiteX949" fmla="*/ 333785 w 7472601"/>
              <a:gd name="connsiteY949" fmla="*/ 161564 h 6858000"/>
              <a:gd name="connsiteX950" fmla="*/ 147005 w 7472601"/>
              <a:gd name="connsiteY950" fmla="*/ 0 h 6858000"/>
              <a:gd name="connsiteX951" fmla="*/ 272509 w 7472601"/>
              <a:gd name="connsiteY951" fmla="*/ 0 h 6858000"/>
              <a:gd name="connsiteX952" fmla="*/ 326276 w 7472601"/>
              <a:gd name="connsiteY952" fmla="*/ 45847 h 6858000"/>
              <a:gd name="connsiteX953" fmla="*/ 823759 w 7472601"/>
              <a:gd name="connsiteY953" fmla="*/ 574145 h 6858000"/>
              <a:gd name="connsiteX954" fmla="*/ 811254 w 7472601"/>
              <a:gd name="connsiteY954" fmla="*/ 665546 h 6858000"/>
              <a:gd name="connsiteX955" fmla="*/ 154042 w 7472601"/>
              <a:gd name="connsiteY955" fmla="*/ 261522 h 6858000"/>
              <a:gd name="connsiteX956" fmla="*/ 13550 w 7472601"/>
              <a:gd name="connsiteY956" fmla="*/ 158423 h 6858000"/>
              <a:gd name="connsiteX957" fmla="*/ 0 w 7472601"/>
              <a:gd name="connsiteY957" fmla="*/ 146618 h 6858000"/>
              <a:gd name="connsiteX958" fmla="*/ 0 w 7472601"/>
              <a:gd name="connsiteY958" fmla="*/ 59161 h 6858000"/>
              <a:gd name="connsiteX959" fmla="*/ 45427 w 7472601"/>
              <a:gd name="connsiteY959" fmla="*/ 101078 h 6858000"/>
              <a:gd name="connsiteX960" fmla="*/ 630103 w 7472601"/>
              <a:gd name="connsiteY960" fmla="*/ 485885 h 6858000"/>
              <a:gd name="connsiteX961" fmla="*/ 532040 w 7472601"/>
              <a:gd name="connsiteY961" fmla="*/ 399359 h 6858000"/>
              <a:gd name="connsiteX962" fmla="*/ 517618 w 7472601"/>
              <a:gd name="connsiteY962" fmla="*/ 385726 h 6858000"/>
              <a:gd name="connsiteX963" fmla="*/ 285074 w 7472601"/>
              <a:gd name="connsiteY963" fmla="*/ 182755 h 6858000"/>
              <a:gd name="connsiteX964" fmla="*/ 43151 w 7472601"/>
              <a:gd name="connsiteY964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312589 w 7472601"/>
              <a:gd name="connsiteY80" fmla="*/ 5982309 h 6858000"/>
              <a:gd name="connsiteX81" fmla="*/ 7448321 w 7472601"/>
              <a:gd name="connsiteY81" fmla="*/ 6190991 h 6858000"/>
              <a:gd name="connsiteX82" fmla="*/ 7467600 w 7472601"/>
              <a:gd name="connsiteY82" fmla="*/ 6221686 h 6858000"/>
              <a:gd name="connsiteX83" fmla="*/ 7467600 w 7472601"/>
              <a:gd name="connsiteY83" fmla="*/ 6334256 h 6858000"/>
              <a:gd name="connsiteX84" fmla="*/ 7454976 w 7472601"/>
              <a:gd name="connsiteY84" fmla="*/ 6318297 h 6858000"/>
              <a:gd name="connsiteX85" fmla="*/ 1456157 w 7472601"/>
              <a:gd name="connsiteY85" fmla="*/ 5371404 h 6858000"/>
              <a:gd name="connsiteX86" fmla="*/ 1244432 w 7472601"/>
              <a:gd name="connsiteY86" fmla="*/ 5385601 h 6858000"/>
              <a:gd name="connsiteX87" fmla="*/ 973990 w 7472601"/>
              <a:gd name="connsiteY87" fmla="*/ 5424940 h 6858000"/>
              <a:gd name="connsiteX88" fmla="*/ 1103809 w 7472601"/>
              <a:gd name="connsiteY88" fmla="*/ 5433720 h 6858000"/>
              <a:gd name="connsiteX89" fmla="*/ 1123454 w 7472601"/>
              <a:gd name="connsiteY89" fmla="*/ 5435727 h 6858000"/>
              <a:gd name="connsiteX90" fmla="*/ 1737017 w 7472601"/>
              <a:gd name="connsiteY90" fmla="*/ 5452183 h 6858000"/>
              <a:gd name="connsiteX91" fmla="*/ 1824397 w 7472601"/>
              <a:gd name="connsiteY91" fmla="*/ 5447757 h 6858000"/>
              <a:gd name="connsiteX92" fmla="*/ 2070059 w 7472601"/>
              <a:gd name="connsiteY92" fmla="*/ 5441660 h 6858000"/>
              <a:gd name="connsiteX93" fmla="*/ 1456157 w 7472601"/>
              <a:gd name="connsiteY93" fmla="*/ 5371404 h 6858000"/>
              <a:gd name="connsiteX94" fmla="*/ 4988186 w 7472601"/>
              <a:gd name="connsiteY94" fmla="*/ 5216467 h 6858000"/>
              <a:gd name="connsiteX95" fmla="*/ 4777334 w 7472601"/>
              <a:gd name="connsiteY95" fmla="*/ 5406072 h 6858000"/>
              <a:gd name="connsiteX96" fmla="*/ 4718341 w 7472601"/>
              <a:gd name="connsiteY96" fmla="*/ 5468043 h 6858000"/>
              <a:gd name="connsiteX97" fmla="*/ 4604655 w 7472601"/>
              <a:gd name="connsiteY97" fmla="*/ 5583434 h 6858000"/>
              <a:gd name="connsiteX98" fmla="*/ 4565074 w 7472601"/>
              <a:gd name="connsiteY98" fmla="*/ 5618550 h 6858000"/>
              <a:gd name="connsiteX99" fmla="*/ 4988186 w 7472601"/>
              <a:gd name="connsiteY99" fmla="*/ 5216467 h 6858000"/>
              <a:gd name="connsiteX100" fmla="*/ 4978032 w 7472601"/>
              <a:gd name="connsiteY100" fmla="*/ 5183809 h 6858000"/>
              <a:gd name="connsiteX101" fmla="*/ 4463413 w 7472601"/>
              <a:gd name="connsiteY101" fmla="*/ 5615162 h 6858000"/>
              <a:gd name="connsiteX102" fmla="*/ 4358134 w 7472601"/>
              <a:gd name="connsiteY102" fmla="*/ 5742791 h 6858000"/>
              <a:gd name="connsiteX103" fmla="*/ 4376219 w 7472601"/>
              <a:gd name="connsiteY103" fmla="*/ 5729027 h 6858000"/>
              <a:gd name="connsiteX104" fmla="*/ 4582340 w 7472601"/>
              <a:gd name="connsiteY104" fmla="*/ 5561037 h 6858000"/>
              <a:gd name="connsiteX105" fmla="*/ 4694684 w 7472601"/>
              <a:gd name="connsiteY105" fmla="*/ 5447098 h 6858000"/>
              <a:gd name="connsiteX106" fmla="*/ 4754123 w 7472601"/>
              <a:gd name="connsiteY106" fmla="*/ 5384643 h 6858000"/>
              <a:gd name="connsiteX107" fmla="*/ 4978032 w 7472601"/>
              <a:gd name="connsiteY107" fmla="*/ 5183809 h 6858000"/>
              <a:gd name="connsiteX108" fmla="*/ 1903353 w 7472601"/>
              <a:gd name="connsiteY108" fmla="*/ 5044827 h 6858000"/>
              <a:gd name="connsiteX109" fmla="*/ 1936931 w 7472601"/>
              <a:gd name="connsiteY109" fmla="*/ 5093954 h 6858000"/>
              <a:gd name="connsiteX110" fmla="*/ 2195868 w 7472601"/>
              <a:gd name="connsiteY110" fmla="*/ 5396574 h 6858000"/>
              <a:gd name="connsiteX111" fmla="*/ 2088852 w 7472601"/>
              <a:gd name="connsiteY111" fmla="*/ 5166123 h 6858000"/>
              <a:gd name="connsiteX112" fmla="*/ 1958241 w 7472601"/>
              <a:gd name="connsiteY112" fmla="*/ 5067955 h 6858000"/>
              <a:gd name="connsiteX113" fmla="*/ 1903353 w 7472601"/>
              <a:gd name="connsiteY113" fmla="*/ 5044827 h 6858000"/>
              <a:gd name="connsiteX114" fmla="*/ 1979378 w 7472601"/>
              <a:gd name="connsiteY114" fmla="*/ 4769504 h 6858000"/>
              <a:gd name="connsiteX115" fmla="*/ 2882120 w 7472601"/>
              <a:gd name="connsiteY115" fmla="*/ 5064547 h 6858000"/>
              <a:gd name="connsiteX116" fmla="*/ 2793103 w 7472601"/>
              <a:gd name="connsiteY116" fmla="*/ 5039699 h 6858000"/>
              <a:gd name="connsiteX117" fmla="*/ 2770041 w 7472601"/>
              <a:gd name="connsiteY117" fmla="*/ 5033634 h 6858000"/>
              <a:gd name="connsiteX118" fmla="*/ 1979378 w 7472601"/>
              <a:gd name="connsiteY118" fmla="*/ 4769504 h 6858000"/>
              <a:gd name="connsiteX119" fmla="*/ 1927410 w 7472601"/>
              <a:gd name="connsiteY119" fmla="*/ 4716164 h 6858000"/>
              <a:gd name="connsiteX120" fmla="*/ 1959587 w 7472601"/>
              <a:gd name="connsiteY120" fmla="*/ 4728849 h 6858000"/>
              <a:gd name="connsiteX121" fmla="*/ 2777707 w 7472601"/>
              <a:gd name="connsiteY121" fmla="*/ 5003991 h 6858000"/>
              <a:gd name="connsiteX122" fmla="*/ 2800768 w 7472601"/>
              <a:gd name="connsiteY122" fmla="*/ 5010056 h 6858000"/>
              <a:gd name="connsiteX123" fmla="*/ 2879408 w 7472601"/>
              <a:gd name="connsiteY123" fmla="*/ 5031590 h 6858000"/>
              <a:gd name="connsiteX124" fmla="*/ 2862295 w 7472601"/>
              <a:gd name="connsiteY124" fmla="*/ 5022958 h 6858000"/>
              <a:gd name="connsiteX125" fmla="*/ 2813343 w 7472601"/>
              <a:gd name="connsiteY125" fmla="*/ 4998369 h 6858000"/>
              <a:gd name="connsiteX126" fmla="*/ 2646245 w 7472601"/>
              <a:gd name="connsiteY126" fmla="*/ 4930999 h 6858000"/>
              <a:gd name="connsiteX127" fmla="*/ 1999243 w 7472601"/>
              <a:gd name="connsiteY127" fmla="*/ 4730524 h 6858000"/>
              <a:gd name="connsiteX128" fmla="*/ 1979527 w 7472601"/>
              <a:gd name="connsiteY128" fmla="*/ 4726651 h 6858000"/>
              <a:gd name="connsiteX129" fmla="*/ 1927410 w 7472601"/>
              <a:gd name="connsiteY129" fmla="*/ 4716164 h 6858000"/>
              <a:gd name="connsiteX130" fmla="*/ 1997014 w 7472601"/>
              <a:gd name="connsiteY130" fmla="*/ 4698007 h 6858000"/>
              <a:gd name="connsiteX131" fmla="*/ 2005458 w 7472601"/>
              <a:gd name="connsiteY131" fmla="*/ 4699540 h 6858000"/>
              <a:gd name="connsiteX132" fmla="*/ 2657186 w 7472601"/>
              <a:gd name="connsiteY132" fmla="*/ 4901687 h 6858000"/>
              <a:gd name="connsiteX133" fmla="*/ 2826662 w 7472601"/>
              <a:gd name="connsiteY133" fmla="*/ 4970362 h 6858000"/>
              <a:gd name="connsiteX134" fmla="*/ 2876100 w 7472601"/>
              <a:gd name="connsiteY134" fmla="*/ 4995397 h 6858000"/>
              <a:gd name="connsiteX135" fmla="*/ 3042600 w 7472601"/>
              <a:gd name="connsiteY135" fmla="*/ 5059532 h 6858000"/>
              <a:gd name="connsiteX136" fmla="*/ 1997014 w 7472601"/>
              <a:gd name="connsiteY136" fmla="*/ 4698007 h 6858000"/>
              <a:gd name="connsiteX137" fmla="*/ 2305292 w 7472601"/>
              <a:gd name="connsiteY137" fmla="*/ 4219492 h 6858000"/>
              <a:gd name="connsiteX138" fmla="*/ 3360922 w 7472601"/>
              <a:gd name="connsiteY138" fmla="*/ 4529373 h 6858000"/>
              <a:gd name="connsiteX139" fmla="*/ 3492420 w 7472601"/>
              <a:gd name="connsiteY139" fmla="*/ 4510145 h 6858000"/>
              <a:gd name="connsiteX140" fmla="*/ 3364086 w 7472601"/>
              <a:gd name="connsiteY140" fmla="*/ 4480340 h 6858000"/>
              <a:gd name="connsiteX141" fmla="*/ 3225818 w 7472601"/>
              <a:gd name="connsiteY141" fmla="*/ 4411822 h 6858000"/>
              <a:gd name="connsiteX142" fmla="*/ 3129696 w 7472601"/>
              <a:gd name="connsiteY142" fmla="*/ 4360704 h 6858000"/>
              <a:gd name="connsiteX143" fmla="*/ 2814545 w 7472601"/>
              <a:gd name="connsiteY143" fmla="*/ 4282955 h 6858000"/>
              <a:gd name="connsiteX144" fmla="*/ 2305292 w 7472601"/>
              <a:gd name="connsiteY144" fmla="*/ 4219492 h 6858000"/>
              <a:gd name="connsiteX145" fmla="*/ 2626982 w 7472601"/>
              <a:gd name="connsiteY145" fmla="*/ 4206450 h 6858000"/>
              <a:gd name="connsiteX146" fmla="*/ 2490617 w 7472601"/>
              <a:gd name="connsiteY146" fmla="*/ 4206951 h 6858000"/>
              <a:gd name="connsiteX147" fmla="*/ 2819869 w 7472601"/>
              <a:gd name="connsiteY147" fmla="*/ 4252936 h 6858000"/>
              <a:gd name="connsiteX148" fmla="*/ 3143018 w 7472601"/>
              <a:gd name="connsiteY148" fmla="*/ 4332698 h 6858000"/>
              <a:gd name="connsiteX149" fmla="*/ 3241520 w 7472601"/>
              <a:gd name="connsiteY149" fmla="*/ 4385112 h 6858000"/>
              <a:gd name="connsiteX150" fmla="*/ 3374575 w 7472601"/>
              <a:gd name="connsiteY150" fmla="*/ 4451517 h 6858000"/>
              <a:gd name="connsiteX151" fmla="*/ 3505221 w 7472601"/>
              <a:gd name="connsiteY151" fmla="*/ 4480757 h 6858000"/>
              <a:gd name="connsiteX152" fmla="*/ 2626982 w 7472601"/>
              <a:gd name="connsiteY152" fmla="*/ 4206450 h 6858000"/>
              <a:gd name="connsiteX153" fmla="*/ 1310106 w 7472601"/>
              <a:gd name="connsiteY153" fmla="*/ 3943217 h 6858000"/>
              <a:gd name="connsiteX154" fmla="*/ 854994 w 7472601"/>
              <a:gd name="connsiteY154" fmla="*/ 4399136 h 6858000"/>
              <a:gd name="connsiteX155" fmla="*/ 742462 w 7472601"/>
              <a:gd name="connsiteY155" fmla="*/ 4594648 h 6858000"/>
              <a:gd name="connsiteX156" fmla="*/ 820602 w 7472601"/>
              <a:gd name="connsiteY156" fmla="*/ 4485915 h 6858000"/>
              <a:gd name="connsiteX157" fmla="*/ 878295 w 7472601"/>
              <a:gd name="connsiteY157" fmla="*/ 4403594 h 6858000"/>
              <a:gd name="connsiteX158" fmla="*/ 1240607 w 7472601"/>
              <a:gd name="connsiteY158" fmla="*/ 4010401 h 6858000"/>
              <a:gd name="connsiteX159" fmla="*/ 1310106 w 7472601"/>
              <a:gd name="connsiteY159" fmla="*/ 3943217 h 6858000"/>
              <a:gd name="connsiteX160" fmla="*/ 1423113 w 7472601"/>
              <a:gd name="connsiteY160" fmla="*/ 3874565 h 6858000"/>
              <a:gd name="connsiteX161" fmla="*/ 1260565 w 7472601"/>
              <a:gd name="connsiteY161" fmla="*/ 4031982 h 6858000"/>
              <a:gd name="connsiteX162" fmla="*/ 901900 w 7472601"/>
              <a:gd name="connsiteY162" fmla="*/ 4421236 h 6858000"/>
              <a:gd name="connsiteX163" fmla="*/ 845044 w 7472601"/>
              <a:gd name="connsiteY163" fmla="*/ 4502436 h 6858000"/>
              <a:gd name="connsiteX164" fmla="*/ 685926 w 7472601"/>
              <a:gd name="connsiteY164" fmla="*/ 4703069 h 6858000"/>
              <a:gd name="connsiteX165" fmla="*/ 684248 w 7472601"/>
              <a:gd name="connsiteY165" fmla="*/ 4706721 h 6858000"/>
              <a:gd name="connsiteX166" fmla="*/ 1423113 w 7472601"/>
              <a:gd name="connsiteY166" fmla="*/ 3874565 h 6858000"/>
              <a:gd name="connsiteX167" fmla="*/ 3316479 w 7472601"/>
              <a:gd name="connsiteY167" fmla="*/ 3872136 h 6858000"/>
              <a:gd name="connsiteX168" fmla="*/ 3546806 w 7472601"/>
              <a:gd name="connsiteY168" fmla="*/ 4356139 h 6858000"/>
              <a:gd name="connsiteX169" fmla="*/ 3364433 w 7472601"/>
              <a:gd name="connsiteY169" fmla="*/ 3953121 h 6858000"/>
              <a:gd name="connsiteX170" fmla="*/ 3316479 w 7472601"/>
              <a:gd name="connsiteY170" fmla="*/ 3872136 h 6858000"/>
              <a:gd name="connsiteX171" fmla="*/ 3291335 w 7472601"/>
              <a:gd name="connsiteY171" fmla="*/ 3767420 h 6858000"/>
              <a:gd name="connsiteX172" fmla="*/ 3390805 w 7472601"/>
              <a:gd name="connsiteY172" fmla="*/ 3937163 h 6858000"/>
              <a:gd name="connsiteX173" fmla="*/ 3579062 w 7472601"/>
              <a:gd name="connsiteY173" fmla="*/ 4359040 h 6858000"/>
              <a:gd name="connsiteX174" fmla="*/ 3467355 w 7472601"/>
              <a:gd name="connsiteY174" fmla="*/ 3988130 h 6858000"/>
              <a:gd name="connsiteX175" fmla="*/ 3310753 w 7472601"/>
              <a:gd name="connsiteY175" fmla="*/ 3787140 h 6858000"/>
              <a:gd name="connsiteX176" fmla="*/ 3291335 w 7472601"/>
              <a:gd name="connsiteY176" fmla="*/ 3767420 h 6858000"/>
              <a:gd name="connsiteX177" fmla="*/ 1635889 w 7472601"/>
              <a:gd name="connsiteY177" fmla="*/ 3709494 h 6858000"/>
              <a:gd name="connsiteX178" fmla="*/ 1634800 w 7472601"/>
              <a:gd name="connsiteY178" fmla="*/ 3731111 h 6858000"/>
              <a:gd name="connsiteX179" fmla="*/ 1635889 w 7472601"/>
              <a:gd name="connsiteY179" fmla="*/ 3709494 h 6858000"/>
              <a:gd name="connsiteX180" fmla="*/ 1510397 w 7472601"/>
              <a:gd name="connsiteY180" fmla="*/ 3684705 h 6858000"/>
              <a:gd name="connsiteX181" fmla="*/ 1146550 w 7472601"/>
              <a:gd name="connsiteY181" fmla="*/ 3802012 h 6858000"/>
              <a:gd name="connsiteX182" fmla="*/ 698834 w 7472601"/>
              <a:gd name="connsiteY182" fmla="*/ 3952272 h 6858000"/>
              <a:gd name="connsiteX183" fmla="*/ 34256 w 7472601"/>
              <a:gd name="connsiteY183" fmla="*/ 4347603 h 6858000"/>
              <a:gd name="connsiteX184" fmla="*/ 527241 w 7472601"/>
              <a:gd name="connsiteY184" fmla="*/ 4065078 h 6858000"/>
              <a:gd name="connsiteX185" fmla="*/ 1510397 w 7472601"/>
              <a:gd name="connsiteY185" fmla="*/ 3684705 h 6858000"/>
              <a:gd name="connsiteX186" fmla="*/ 1313114 w 7472601"/>
              <a:gd name="connsiteY186" fmla="*/ 3655216 h 6858000"/>
              <a:gd name="connsiteX187" fmla="*/ 1109304 w 7472601"/>
              <a:gd name="connsiteY187" fmla="*/ 3669030 h 6858000"/>
              <a:gd name="connsiteX188" fmla="*/ 8129 w 7472601"/>
              <a:gd name="connsiteY188" fmla="*/ 4330519 h 6858000"/>
              <a:gd name="connsiteX189" fmla="*/ 687572 w 7472601"/>
              <a:gd name="connsiteY189" fmla="*/ 3925629 h 6858000"/>
              <a:gd name="connsiteX190" fmla="*/ 1138365 w 7472601"/>
              <a:gd name="connsiteY190" fmla="*/ 3774515 h 6858000"/>
              <a:gd name="connsiteX191" fmla="*/ 1505579 w 7472601"/>
              <a:gd name="connsiteY191" fmla="*/ 3655526 h 6858000"/>
              <a:gd name="connsiteX192" fmla="*/ 1313114 w 7472601"/>
              <a:gd name="connsiteY192" fmla="*/ 3655216 h 6858000"/>
              <a:gd name="connsiteX193" fmla="*/ 3655073 w 7472601"/>
              <a:gd name="connsiteY193" fmla="*/ 3650884 h 6858000"/>
              <a:gd name="connsiteX194" fmla="*/ 3989938 w 7472601"/>
              <a:gd name="connsiteY194" fmla="*/ 3991685 h 6858000"/>
              <a:gd name="connsiteX195" fmla="*/ 4393907 w 7472601"/>
              <a:gd name="connsiteY195" fmla="*/ 4261258 h 6858000"/>
              <a:gd name="connsiteX196" fmla="*/ 4648051 w 7472601"/>
              <a:gd name="connsiteY196" fmla="*/ 4374051 h 6858000"/>
              <a:gd name="connsiteX197" fmla="*/ 4383389 w 7472601"/>
              <a:gd name="connsiteY197" fmla="*/ 4184369 h 6858000"/>
              <a:gd name="connsiteX198" fmla="*/ 4165508 w 7472601"/>
              <a:gd name="connsiteY198" fmla="*/ 4035196 h 6858000"/>
              <a:gd name="connsiteX199" fmla="*/ 4068162 w 7472601"/>
              <a:gd name="connsiteY199" fmla="*/ 3953394 h 6858000"/>
              <a:gd name="connsiteX200" fmla="*/ 3981416 w 7472601"/>
              <a:gd name="connsiteY200" fmla="*/ 3880482 h 6858000"/>
              <a:gd name="connsiteX201" fmla="*/ 3800147 w 7472601"/>
              <a:gd name="connsiteY201" fmla="*/ 3749872 h 6858000"/>
              <a:gd name="connsiteX202" fmla="*/ 3655073 w 7472601"/>
              <a:gd name="connsiteY202" fmla="*/ 3650884 h 6858000"/>
              <a:gd name="connsiteX203" fmla="*/ 3670252 w 7472601"/>
              <a:gd name="connsiteY203" fmla="*/ 3622798 h 6858000"/>
              <a:gd name="connsiteX204" fmla="*/ 3817258 w 7472601"/>
              <a:gd name="connsiteY204" fmla="*/ 3723577 h 6858000"/>
              <a:gd name="connsiteX205" fmla="*/ 4000461 w 7472601"/>
              <a:gd name="connsiteY205" fmla="*/ 3855966 h 6858000"/>
              <a:gd name="connsiteX206" fmla="*/ 4088180 w 7472601"/>
              <a:gd name="connsiteY206" fmla="*/ 3929774 h 6858000"/>
              <a:gd name="connsiteX207" fmla="*/ 4184555 w 7472601"/>
              <a:gd name="connsiteY207" fmla="*/ 4010683 h 6858000"/>
              <a:gd name="connsiteX208" fmla="*/ 4399563 w 7472601"/>
              <a:gd name="connsiteY208" fmla="*/ 4158106 h 6858000"/>
              <a:gd name="connsiteX209" fmla="*/ 4684469 w 7472601"/>
              <a:gd name="connsiteY209" fmla="*/ 4364680 h 6858000"/>
              <a:gd name="connsiteX210" fmla="*/ 4690271 w 7472601"/>
              <a:gd name="connsiteY210" fmla="*/ 4370034 h 6858000"/>
              <a:gd name="connsiteX211" fmla="*/ 4136093 w 7472601"/>
              <a:gd name="connsiteY211" fmla="*/ 3858466 h 6858000"/>
              <a:gd name="connsiteX212" fmla="*/ 3670252 w 7472601"/>
              <a:gd name="connsiteY212" fmla="*/ 3622798 h 6858000"/>
              <a:gd name="connsiteX213" fmla="*/ 4440129 w 7472601"/>
              <a:gd name="connsiteY213" fmla="*/ 3448571 h 6858000"/>
              <a:gd name="connsiteX214" fmla="*/ 4856525 w 7472601"/>
              <a:gd name="connsiteY214" fmla="*/ 3915351 h 6858000"/>
              <a:gd name="connsiteX215" fmla="*/ 5059055 w 7472601"/>
              <a:gd name="connsiteY215" fmla="*/ 4108918 h 6858000"/>
              <a:gd name="connsiteX216" fmla="*/ 5290070 w 7472601"/>
              <a:gd name="connsiteY216" fmla="*/ 4263619 h 6858000"/>
              <a:gd name="connsiteX217" fmla="*/ 4834991 w 7472601"/>
              <a:gd name="connsiteY217" fmla="*/ 3830985 h 6858000"/>
              <a:gd name="connsiteX218" fmla="*/ 4440129 w 7472601"/>
              <a:gd name="connsiteY218" fmla="*/ 3448571 h 6858000"/>
              <a:gd name="connsiteX219" fmla="*/ 4441737 w 7472601"/>
              <a:gd name="connsiteY219" fmla="*/ 3399734 h 6858000"/>
              <a:gd name="connsiteX220" fmla="*/ 4431236 w 7472601"/>
              <a:gd name="connsiteY220" fmla="*/ 3400954 h 6858000"/>
              <a:gd name="connsiteX221" fmla="*/ 4557150 w 7472601"/>
              <a:gd name="connsiteY221" fmla="*/ 3510023 h 6858000"/>
              <a:gd name="connsiteX222" fmla="*/ 4856936 w 7472601"/>
              <a:gd name="connsiteY222" fmla="*/ 3809146 h 6858000"/>
              <a:gd name="connsiteX223" fmla="*/ 5111996 w 7472601"/>
              <a:gd name="connsiteY223" fmla="*/ 4065759 h 6858000"/>
              <a:gd name="connsiteX224" fmla="*/ 5388878 w 7472601"/>
              <a:gd name="connsiteY224" fmla="*/ 4300185 h 6858000"/>
              <a:gd name="connsiteX225" fmla="*/ 5425556 w 7472601"/>
              <a:gd name="connsiteY225" fmla="*/ 4308967 h 6858000"/>
              <a:gd name="connsiteX226" fmla="*/ 4943646 w 7472601"/>
              <a:gd name="connsiteY226" fmla="*/ 3822916 h 6858000"/>
              <a:gd name="connsiteX227" fmla="*/ 4594837 w 7472601"/>
              <a:gd name="connsiteY227" fmla="*/ 3532274 h 6858000"/>
              <a:gd name="connsiteX228" fmla="*/ 4441737 w 7472601"/>
              <a:gd name="connsiteY228" fmla="*/ 3399734 h 6858000"/>
              <a:gd name="connsiteX229" fmla="*/ 5425834 w 7472601"/>
              <a:gd name="connsiteY229" fmla="*/ 3162785 h 6858000"/>
              <a:gd name="connsiteX230" fmla="*/ 5401644 w 7472601"/>
              <a:gd name="connsiteY230" fmla="*/ 3617847 h 6858000"/>
              <a:gd name="connsiteX231" fmla="*/ 5467256 w 7472601"/>
              <a:gd name="connsiteY231" fmla="*/ 4175494 h 6858000"/>
              <a:gd name="connsiteX232" fmla="*/ 5448069 w 7472601"/>
              <a:gd name="connsiteY232" fmla="*/ 3567554 h 6858000"/>
              <a:gd name="connsiteX233" fmla="*/ 5425834 w 7472601"/>
              <a:gd name="connsiteY233" fmla="*/ 3162785 h 6858000"/>
              <a:gd name="connsiteX234" fmla="*/ 1318687 w 7472601"/>
              <a:gd name="connsiteY234" fmla="*/ 3113840 h 6858000"/>
              <a:gd name="connsiteX235" fmla="*/ 1066793 w 7472601"/>
              <a:gd name="connsiteY235" fmla="*/ 3212171 h 6858000"/>
              <a:gd name="connsiteX236" fmla="*/ 993319 w 7472601"/>
              <a:gd name="connsiteY236" fmla="*/ 3247648 h 6858000"/>
              <a:gd name="connsiteX237" fmla="*/ 853081 w 7472601"/>
              <a:gd name="connsiteY237" fmla="*/ 3312410 h 6858000"/>
              <a:gd name="connsiteX238" fmla="*/ 805957 w 7472601"/>
              <a:gd name="connsiteY238" fmla="*/ 3330443 h 6858000"/>
              <a:gd name="connsiteX239" fmla="*/ 1318687 w 7472601"/>
              <a:gd name="connsiteY239" fmla="*/ 3113840 h 6858000"/>
              <a:gd name="connsiteX240" fmla="*/ 5453702 w 7472601"/>
              <a:gd name="connsiteY240" fmla="*/ 3090882 h 6858000"/>
              <a:gd name="connsiteX241" fmla="*/ 5480135 w 7472601"/>
              <a:gd name="connsiteY241" fmla="*/ 3565802 h 6858000"/>
              <a:gd name="connsiteX242" fmla="*/ 5499023 w 7472601"/>
              <a:gd name="connsiteY242" fmla="*/ 4166310 h 6858000"/>
              <a:gd name="connsiteX243" fmla="*/ 5547022 w 7472601"/>
              <a:gd name="connsiteY243" fmla="*/ 3607838 h 6858000"/>
              <a:gd name="connsiteX244" fmla="*/ 5515964 w 7472601"/>
              <a:gd name="connsiteY244" fmla="*/ 3378541 h 6858000"/>
              <a:gd name="connsiteX245" fmla="*/ 5453702 w 7472601"/>
              <a:gd name="connsiteY245" fmla="*/ 3090882 h 6858000"/>
              <a:gd name="connsiteX246" fmla="*/ 1238695 w 7472601"/>
              <a:gd name="connsiteY246" fmla="*/ 3076820 h 6858000"/>
              <a:gd name="connsiteX247" fmla="*/ 716371 w 7472601"/>
              <a:gd name="connsiteY247" fmla="*/ 3293249 h 6858000"/>
              <a:gd name="connsiteX248" fmla="*/ 579522 w 7472601"/>
              <a:gd name="connsiteY248" fmla="*/ 3371759 h 6858000"/>
              <a:gd name="connsiteX249" fmla="*/ 600288 w 7472601"/>
              <a:gd name="connsiteY249" fmla="*/ 3365555 h 6858000"/>
              <a:gd name="connsiteX250" fmla="*/ 840692 w 7472601"/>
              <a:gd name="connsiteY250" fmla="*/ 3284921 h 6858000"/>
              <a:gd name="connsiteX251" fmla="*/ 979248 w 7472601"/>
              <a:gd name="connsiteY251" fmla="*/ 3221003 h 6858000"/>
              <a:gd name="connsiteX252" fmla="*/ 1053282 w 7472601"/>
              <a:gd name="connsiteY252" fmla="*/ 3185247 h 6858000"/>
              <a:gd name="connsiteX253" fmla="*/ 1320603 w 7472601"/>
              <a:gd name="connsiteY253" fmla="*/ 3081281 h 6858000"/>
              <a:gd name="connsiteX254" fmla="*/ 1238695 w 7472601"/>
              <a:gd name="connsiteY254" fmla="*/ 3076820 h 6858000"/>
              <a:gd name="connsiteX255" fmla="*/ 5425627 w 7472601"/>
              <a:gd name="connsiteY255" fmla="*/ 2954192 h 6858000"/>
              <a:gd name="connsiteX256" fmla="*/ 5470770 w 7472601"/>
              <a:gd name="connsiteY256" fmla="*/ 3005435 h 6858000"/>
              <a:gd name="connsiteX257" fmla="*/ 5519779 w 7472601"/>
              <a:gd name="connsiteY257" fmla="*/ 4359223 h 6858000"/>
              <a:gd name="connsiteX258" fmla="*/ 5520293 w 7472601"/>
              <a:gd name="connsiteY258" fmla="*/ 4360602 h 6858000"/>
              <a:gd name="connsiteX259" fmla="*/ 5767221 w 7472601"/>
              <a:gd name="connsiteY259" fmla="*/ 4665564 h 6858000"/>
              <a:gd name="connsiteX260" fmla="*/ 6937169 w 7472601"/>
              <a:gd name="connsiteY260" fmla="*/ 4815941 h 6858000"/>
              <a:gd name="connsiteX261" fmla="*/ 6953922 w 7472601"/>
              <a:gd name="connsiteY261" fmla="*/ 4890068 h 6858000"/>
              <a:gd name="connsiteX262" fmla="*/ 6071359 w 7472601"/>
              <a:gd name="connsiteY262" fmla="*/ 4770770 h 6858000"/>
              <a:gd name="connsiteX263" fmla="*/ 6038839 w 7472601"/>
              <a:gd name="connsiteY263" fmla="*/ 4764474 h 6858000"/>
              <a:gd name="connsiteX264" fmla="*/ 6038706 w 7472601"/>
              <a:gd name="connsiteY264" fmla="*/ 4763847 h 6858000"/>
              <a:gd name="connsiteX265" fmla="*/ 6037784 w 7472601"/>
              <a:gd name="connsiteY265" fmla="*/ 4764270 h 6858000"/>
              <a:gd name="connsiteX266" fmla="*/ 6038839 w 7472601"/>
              <a:gd name="connsiteY266" fmla="*/ 4764474 h 6858000"/>
              <a:gd name="connsiteX267" fmla="*/ 6040338 w 7472601"/>
              <a:gd name="connsiteY267" fmla="*/ 4771418 h 6858000"/>
              <a:gd name="connsiteX268" fmla="*/ 6024488 w 7472601"/>
              <a:gd name="connsiteY268" fmla="*/ 4809903 h 6858000"/>
              <a:gd name="connsiteX269" fmla="*/ 5599771 w 7472601"/>
              <a:gd name="connsiteY269" fmla="*/ 5509652 h 6858000"/>
              <a:gd name="connsiteX270" fmla="*/ 5548843 w 7472601"/>
              <a:gd name="connsiteY270" fmla="*/ 5563845 h 6858000"/>
              <a:gd name="connsiteX271" fmla="*/ 5940952 w 7472601"/>
              <a:gd name="connsiteY271" fmla="*/ 6250028 h 6858000"/>
              <a:gd name="connsiteX272" fmla="*/ 6043441 w 7472601"/>
              <a:gd name="connsiteY272" fmla="*/ 6665847 h 6858000"/>
              <a:gd name="connsiteX273" fmla="*/ 6093432 w 7472601"/>
              <a:gd name="connsiteY273" fmla="*/ 6858000 h 6858000"/>
              <a:gd name="connsiteX274" fmla="*/ 6034344 w 7472601"/>
              <a:gd name="connsiteY274" fmla="*/ 6858000 h 6858000"/>
              <a:gd name="connsiteX275" fmla="*/ 6026679 w 7472601"/>
              <a:gd name="connsiteY275" fmla="*/ 6836959 h 6858000"/>
              <a:gd name="connsiteX276" fmla="*/ 5800441 w 7472601"/>
              <a:gd name="connsiteY276" fmla="*/ 6335286 h 6858000"/>
              <a:gd name="connsiteX277" fmla="*/ 5526562 w 7472601"/>
              <a:gd name="connsiteY277" fmla="*/ 5705388 h 6858000"/>
              <a:gd name="connsiteX278" fmla="*/ 5519640 w 7472601"/>
              <a:gd name="connsiteY278" fmla="*/ 5683774 h 6858000"/>
              <a:gd name="connsiteX279" fmla="*/ 5844559 w 7472601"/>
              <a:gd name="connsiteY279" fmla="*/ 6553349 h 6858000"/>
              <a:gd name="connsiteX280" fmla="*/ 5975994 w 7472601"/>
              <a:gd name="connsiteY280" fmla="*/ 6858000 h 6858000"/>
              <a:gd name="connsiteX281" fmla="*/ 5898547 w 7472601"/>
              <a:gd name="connsiteY281" fmla="*/ 6858000 h 6858000"/>
              <a:gd name="connsiteX282" fmla="*/ 5682041 w 7472601"/>
              <a:gd name="connsiteY282" fmla="*/ 6355860 h 6858000"/>
              <a:gd name="connsiteX283" fmla="*/ 5461758 w 7472601"/>
              <a:gd name="connsiteY283" fmla="*/ 5820220 h 6858000"/>
              <a:gd name="connsiteX284" fmla="*/ 5237282 w 7472601"/>
              <a:gd name="connsiteY284" fmla="*/ 6579086 h 6858000"/>
              <a:gd name="connsiteX285" fmla="*/ 5115009 w 7472601"/>
              <a:gd name="connsiteY285" fmla="*/ 6858000 h 6858000"/>
              <a:gd name="connsiteX286" fmla="*/ 5028074 w 7472601"/>
              <a:gd name="connsiteY286" fmla="*/ 6858000 h 6858000"/>
              <a:gd name="connsiteX287" fmla="*/ 5079508 w 7472601"/>
              <a:gd name="connsiteY287" fmla="*/ 6749074 h 6858000"/>
              <a:gd name="connsiteX288" fmla="*/ 5371846 w 7472601"/>
              <a:gd name="connsiteY288" fmla="*/ 5924413 h 6858000"/>
              <a:gd name="connsiteX289" fmla="*/ 5270512 w 7472601"/>
              <a:gd name="connsiteY289" fmla="*/ 6138975 h 6858000"/>
              <a:gd name="connsiteX290" fmla="*/ 5062409 w 7472601"/>
              <a:gd name="connsiteY290" fmla="*/ 6653544 h 6858000"/>
              <a:gd name="connsiteX291" fmla="*/ 5036628 w 7472601"/>
              <a:gd name="connsiteY291" fmla="*/ 6754247 h 6858000"/>
              <a:gd name="connsiteX292" fmla="*/ 5009112 w 7472601"/>
              <a:gd name="connsiteY292" fmla="*/ 6858000 h 6858000"/>
              <a:gd name="connsiteX293" fmla="*/ 4976679 w 7472601"/>
              <a:gd name="connsiteY293" fmla="*/ 6858000 h 6858000"/>
              <a:gd name="connsiteX294" fmla="*/ 5006537 w 7472601"/>
              <a:gd name="connsiteY294" fmla="*/ 6747068 h 6858000"/>
              <a:gd name="connsiteX295" fmla="*/ 5032723 w 7472601"/>
              <a:gd name="connsiteY295" fmla="*/ 6644957 h 6858000"/>
              <a:gd name="connsiteX296" fmla="*/ 5242949 w 7472601"/>
              <a:gd name="connsiteY296" fmla="*/ 6125175 h 6858000"/>
              <a:gd name="connsiteX297" fmla="*/ 5286321 w 7472601"/>
              <a:gd name="connsiteY297" fmla="*/ 6033555 h 6858000"/>
              <a:gd name="connsiteX298" fmla="*/ 5008210 w 7472601"/>
              <a:gd name="connsiteY298" fmla="*/ 6649194 h 6858000"/>
              <a:gd name="connsiteX299" fmla="*/ 4986321 w 7472601"/>
              <a:gd name="connsiteY299" fmla="*/ 6765687 h 6858000"/>
              <a:gd name="connsiteX300" fmla="*/ 4973474 w 7472601"/>
              <a:gd name="connsiteY300" fmla="*/ 6858000 h 6858000"/>
              <a:gd name="connsiteX301" fmla="*/ 4907178 w 7472601"/>
              <a:gd name="connsiteY301" fmla="*/ 6858000 h 6858000"/>
              <a:gd name="connsiteX302" fmla="*/ 4910810 w 7472601"/>
              <a:gd name="connsiteY302" fmla="*/ 6829660 h 6858000"/>
              <a:gd name="connsiteX303" fmla="*/ 4987461 w 7472601"/>
              <a:gd name="connsiteY303" fmla="*/ 6432994 h 6858000"/>
              <a:gd name="connsiteX304" fmla="*/ 5179262 w 7472601"/>
              <a:gd name="connsiteY304" fmla="*/ 6035044 h 6858000"/>
              <a:gd name="connsiteX305" fmla="*/ 4689678 w 7472601"/>
              <a:gd name="connsiteY305" fmla="*/ 6440241 h 6858000"/>
              <a:gd name="connsiteX306" fmla="*/ 4477543 w 7472601"/>
              <a:gd name="connsiteY306" fmla="*/ 6674836 h 6858000"/>
              <a:gd name="connsiteX307" fmla="*/ 4329957 w 7472601"/>
              <a:gd name="connsiteY307" fmla="*/ 6858000 h 6858000"/>
              <a:gd name="connsiteX308" fmla="*/ 4218595 w 7472601"/>
              <a:gd name="connsiteY308" fmla="*/ 6858000 h 6858000"/>
              <a:gd name="connsiteX309" fmla="*/ 4368888 w 7472601"/>
              <a:gd name="connsiteY309" fmla="*/ 6668412 h 6858000"/>
              <a:gd name="connsiteX310" fmla="*/ 4563091 w 7472601"/>
              <a:gd name="connsiteY310" fmla="*/ 6442508 h 6858000"/>
              <a:gd name="connsiteX311" fmla="*/ 5387324 w 7472601"/>
              <a:gd name="connsiteY311" fmla="*/ 5705830 h 6858000"/>
              <a:gd name="connsiteX312" fmla="*/ 5073620 w 7472601"/>
              <a:gd name="connsiteY312" fmla="*/ 5955437 h 6858000"/>
              <a:gd name="connsiteX313" fmla="*/ 4689789 w 7472601"/>
              <a:gd name="connsiteY313" fmla="*/ 6268382 h 6858000"/>
              <a:gd name="connsiteX314" fmla="*/ 4418722 w 7472601"/>
              <a:gd name="connsiteY314" fmla="*/ 6570886 h 6858000"/>
              <a:gd name="connsiteX315" fmla="*/ 4214944 w 7472601"/>
              <a:gd name="connsiteY315" fmla="*/ 6858000 h 6858000"/>
              <a:gd name="connsiteX316" fmla="*/ 4177898 w 7472601"/>
              <a:gd name="connsiteY316" fmla="*/ 6858000 h 6858000"/>
              <a:gd name="connsiteX317" fmla="*/ 4391597 w 7472601"/>
              <a:gd name="connsiteY317" fmla="*/ 6556370 h 6858000"/>
              <a:gd name="connsiteX318" fmla="*/ 4668889 w 7472601"/>
              <a:gd name="connsiteY318" fmla="*/ 6246399 h 6858000"/>
              <a:gd name="connsiteX319" fmla="*/ 5055427 w 7472601"/>
              <a:gd name="connsiteY319" fmla="*/ 5931476 h 6858000"/>
              <a:gd name="connsiteX320" fmla="*/ 5371814 w 7472601"/>
              <a:gd name="connsiteY320" fmla="*/ 5678975 h 6858000"/>
              <a:gd name="connsiteX321" fmla="*/ 4987918 w 7472601"/>
              <a:gd name="connsiteY321" fmla="*/ 5838701 h 6858000"/>
              <a:gd name="connsiteX322" fmla="*/ 4317146 w 7472601"/>
              <a:gd name="connsiteY322" fmla="*/ 6587716 h 6858000"/>
              <a:gd name="connsiteX323" fmla="*/ 4171627 w 7472601"/>
              <a:gd name="connsiteY323" fmla="*/ 6858000 h 6858000"/>
              <a:gd name="connsiteX324" fmla="*/ 4081585 w 7472601"/>
              <a:gd name="connsiteY324" fmla="*/ 6858000 h 6858000"/>
              <a:gd name="connsiteX325" fmla="*/ 4238603 w 7472601"/>
              <a:gd name="connsiteY325" fmla="*/ 6559341 h 6858000"/>
              <a:gd name="connsiteX326" fmla="*/ 4778333 w 7472601"/>
              <a:gd name="connsiteY326" fmla="*/ 5873626 h 6858000"/>
              <a:gd name="connsiteX327" fmla="*/ 5414185 w 7472601"/>
              <a:gd name="connsiteY327" fmla="*/ 5573882 h 6858000"/>
              <a:gd name="connsiteX328" fmla="*/ 5959648 w 7472601"/>
              <a:gd name="connsiteY328" fmla="*/ 4760797 h 6858000"/>
              <a:gd name="connsiteX329" fmla="*/ 5355019 w 7472601"/>
              <a:gd name="connsiteY329" fmla="*/ 4734672 h 6858000"/>
              <a:gd name="connsiteX330" fmla="*/ 5083565 w 7472601"/>
              <a:gd name="connsiteY330" fmla="*/ 5179121 h 6858000"/>
              <a:gd name="connsiteX331" fmla="*/ 4713577 w 7472601"/>
              <a:gd name="connsiteY331" fmla="*/ 5616803 h 6858000"/>
              <a:gd name="connsiteX332" fmla="*/ 3989559 w 7472601"/>
              <a:gd name="connsiteY332" fmla="*/ 6145945 h 6858000"/>
              <a:gd name="connsiteX333" fmla="*/ 3939824 w 7472601"/>
              <a:gd name="connsiteY333" fmla="*/ 6066900 h 6858000"/>
              <a:gd name="connsiteX334" fmla="*/ 4584537 w 7472601"/>
              <a:gd name="connsiteY334" fmla="*/ 5324826 h 6858000"/>
              <a:gd name="connsiteX335" fmla="*/ 5037105 w 7472601"/>
              <a:gd name="connsiteY335" fmla="*/ 5088765 h 6858000"/>
              <a:gd name="connsiteX336" fmla="*/ 5039930 w 7472601"/>
              <a:gd name="connsiteY336" fmla="*/ 5089585 h 6858000"/>
              <a:gd name="connsiteX337" fmla="*/ 5263764 w 7472601"/>
              <a:gd name="connsiteY337" fmla="*/ 4735525 h 6858000"/>
              <a:gd name="connsiteX338" fmla="*/ 4086300 w 7472601"/>
              <a:gd name="connsiteY338" fmla="*/ 4884599 h 6858000"/>
              <a:gd name="connsiteX339" fmla="*/ 4085485 w 7472601"/>
              <a:gd name="connsiteY339" fmla="*/ 4899070 h 6858000"/>
              <a:gd name="connsiteX340" fmla="*/ 3871915 w 7472601"/>
              <a:gd name="connsiteY340" fmla="*/ 5253645 h 6858000"/>
              <a:gd name="connsiteX341" fmla="*/ 3799374 w 7472601"/>
              <a:gd name="connsiteY341" fmla="*/ 5466127 h 6858000"/>
              <a:gd name="connsiteX342" fmla="*/ 3498850 w 7472601"/>
              <a:gd name="connsiteY342" fmla="*/ 6661888 h 6858000"/>
              <a:gd name="connsiteX343" fmla="*/ 3399216 w 7472601"/>
              <a:gd name="connsiteY343" fmla="*/ 6858000 h 6858000"/>
              <a:gd name="connsiteX344" fmla="*/ 3303688 w 7472601"/>
              <a:gd name="connsiteY344" fmla="*/ 6858000 h 6858000"/>
              <a:gd name="connsiteX345" fmla="*/ 3391774 w 7472601"/>
              <a:gd name="connsiteY345" fmla="*/ 6697181 h 6858000"/>
              <a:gd name="connsiteX346" fmla="*/ 3735540 w 7472601"/>
              <a:gd name="connsiteY346" fmla="*/ 5546923 h 6858000"/>
              <a:gd name="connsiteX347" fmla="*/ 3729438 w 7472601"/>
              <a:gd name="connsiteY347" fmla="*/ 5569058 h 6858000"/>
              <a:gd name="connsiteX348" fmla="*/ 3707782 w 7472601"/>
              <a:gd name="connsiteY348" fmla="*/ 5644908 h 6858000"/>
              <a:gd name="connsiteX349" fmla="*/ 3583827 w 7472601"/>
              <a:gd name="connsiteY349" fmla="*/ 6039215 h 6858000"/>
              <a:gd name="connsiteX350" fmla="*/ 3547861 w 7472601"/>
              <a:gd name="connsiteY350" fmla="*/ 6129609 h 6858000"/>
              <a:gd name="connsiteX351" fmla="*/ 3490905 w 7472601"/>
              <a:gd name="connsiteY351" fmla="*/ 6277660 h 6858000"/>
              <a:gd name="connsiteX352" fmla="*/ 3455859 w 7472601"/>
              <a:gd name="connsiteY352" fmla="*/ 6391301 h 6858000"/>
              <a:gd name="connsiteX353" fmla="*/ 3429112 w 7472601"/>
              <a:gd name="connsiteY353" fmla="*/ 6479469 h 6858000"/>
              <a:gd name="connsiteX354" fmla="*/ 3304862 w 7472601"/>
              <a:gd name="connsiteY354" fmla="*/ 6796476 h 6858000"/>
              <a:gd name="connsiteX355" fmla="*/ 3276071 w 7472601"/>
              <a:gd name="connsiteY355" fmla="*/ 6858000 h 6858000"/>
              <a:gd name="connsiteX356" fmla="*/ 3240805 w 7472601"/>
              <a:gd name="connsiteY356" fmla="*/ 6858000 h 6858000"/>
              <a:gd name="connsiteX357" fmla="*/ 3275917 w 7472601"/>
              <a:gd name="connsiteY357" fmla="*/ 6783192 h 6858000"/>
              <a:gd name="connsiteX358" fmla="*/ 3399358 w 7472601"/>
              <a:gd name="connsiteY358" fmla="*/ 6469011 h 6858000"/>
              <a:gd name="connsiteX359" fmla="*/ 3425650 w 7472601"/>
              <a:gd name="connsiteY359" fmla="*/ 6381333 h 6858000"/>
              <a:gd name="connsiteX360" fmla="*/ 3460661 w 7472601"/>
              <a:gd name="connsiteY360" fmla="*/ 6266763 h 6858000"/>
              <a:gd name="connsiteX361" fmla="*/ 3518021 w 7472601"/>
              <a:gd name="connsiteY361" fmla="*/ 6117298 h 6858000"/>
              <a:gd name="connsiteX362" fmla="*/ 3554035 w 7472601"/>
              <a:gd name="connsiteY362" fmla="*/ 6027832 h 6858000"/>
              <a:gd name="connsiteX363" fmla="*/ 3677174 w 7472601"/>
              <a:gd name="connsiteY363" fmla="*/ 5636351 h 6858000"/>
              <a:gd name="connsiteX364" fmla="*/ 3698819 w 7472601"/>
              <a:gd name="connsiteY364" fmla="*/ 5560503 h 6858000"/>
              <a:gd name="connsiteX365" fmla="*/ 3702094 w 7472601"/>
              <a:gd name="connsiteY365" fmla="*/ 5549194 h 6858000"/>
              <a:gd name="connsiteX366" fmla="*/ 3398355 w 7472601"/>
              <a:gd name="connsiteY366" fmla="*/ 6094603 h 6858000"/>
              <a:gd name="connsiteX367" fmla="*/ 3193941 w 7472601"/>
              <a:gd name="connsiteY367" fmla="*/ 6798775 h 6858000"/>
              <a:gd name="connsiteX368" fmla="*/ 3184140 w 7472601"/>
              <a:gd name="connsiteY368" fmla="*/ 6858000 h 6858000"/>
              <a:gd name="connsiteX369" fmla="*/ 3099978 w 7472601"/>
              <a:gd name="connsiteY369" fmla="*/ 6858000 h 6858000"/>
              <a:gd name="connsiteX370" fmla="*/ 3101556 w 7472601"/>
              <a:gd name="connsiteY370" fmla="*/ 6843337 h 6858000"/>
              <a:gd name="connsiteX371" fmla="*/ 3370162 w 7472601"/>
              <a:gd name="connsiteY371" fmla="*/ 5785550 h 6858000"/>
              <a:gd name="connsiteX372" fmla="*/ 3746477 w 7472601"/>
              <a:gd name="connsiteY372" fmla="*/ 5377889 h 6858000"/>
              <a:gd name="connsiteX373" fmla="*/ 3863399 w 7472601"/>
              <a:gd name="connsiteY373" fmla="*/ 5087257 h 6858000"/>
              <a:gd name="connsiteX374" fmla="*/ 3968712 w 7472601"/>
              <a:gd name="connsiteY374" fmla="*/ 4913989 h 6858000"/>
              <a:gd name="connsiteX375" fmla="*/ 2792390 w 7472601"/>
              <a:gd name="connsiteY375" fmla="*/ 5382974 h 6858000"/>
              <a:gd name="connsiteX376" fmla="*/ 2714982 w 7472601"/>
              <a:gd name="connsiteY376" fmla="*/ 5427051 h 6858000"/>
              <a:gd name="connsiteX377" fmla="*/ 2813361 w 7472601"/>
              <a:gd name="connsiteY377" fmla="*/ 6023912 h 6858000"/>
              <a:gd name="connsiteX378" fmla="*/ 2688430 w 7472601"/>
              <a:gd name="connsiteY378" fmla="*/ 6801564 h 6858000"/>
              <a:gd name="connsiteX379" fmla="*/ 2629626 w 7472601"/>
              <a:gd name="connsiteY379" fmla="*/ 6763394 h 6858000"/>
              <a:gd name="connsiteX380" fmla="*/ 2565328 w 7472601"/>
              <a:gd name="connsiteY380" fmla="*/ 5516399 h 6858000"/>
              <a:gd name="connsiteX381" fmla="*/ 1922999 w 7472601"/>
              <a:gd name="connsiteY381" fmla="*/ 5980343 h 6858000"/>
              <a:gd name="connsiteX382" fmla="*/ 1950261 w 7472601"/>
              <a:gd name="connsiteY382" fmla="*/ 6405858 h 6858000"/>
              <a:gd name="connsiteX383" fmla="*/ 2365554 w 7472601"/>
              <a:gd name="connsiteY383" fmla="*/ 6759107 h 6858000"/>
              <a:gd name="connsiteX384" fmla="*/ 2424142 w 7472601"/>
              <a:gd name="connsiteY384" fmla="*/ 6858000 h 6858000"/>
              <a:gd name="connsiteX385" fmla="*/ 2395994 w 7472601"/>
              <a:gd name="connsiteY385" fmla="*/ 6858000 h 6858000"/>
              <a:gd name="connsiteX386" fmla="*/ 2392863 w 7472601"/>
              <a:gd name="connsiteY386" fmla="*/ 6852964 h 6858000"/>
              <a:gd name="connsiteX387" fmla="*/ 2017589 w 7472601"/>
              <a:gd name="connsiteY387" fmla="*/ 6493982 h 6858000"/>
              <a:gd name="connsiteX388" fmla="*/ 2147336 w 7472601"/>
              <a:gd name="connsiteY388" fmla="*/ 6594052 h 6858000"/>
              <a:gd name="connsiteX389" fmla="*/ 2207047 w 7472601"/>
              <a:gd name="connsiteY389" fmla="*/ 6654540 h 6858000"/>
              <a:gd name="connsiteX390" fmla="*/ 2299106 w 7472601"/>
              <a:gd name="connsiteY390" fmla="*/ 6778931 h 6858000"/>
              <a:gd name="connsiteX391" fmla="*/ 2314430 w 7472601"/>
              <a:gd name="connsiteY391" fmla="*/ 6801144 h 6858000"/>
              <a:gd name="connsiteX392" fmla="*/ 2352406 w 7472601"/>
              <a:gd name="connsiteY392" fmla="*/ 6858000 h 6858000"/>
              <a:gd name="connsiteX393" fmla="*/ 2314492 w 7472601"/>
              <a:gd name="connsiteY393" fmla="*/ 6858000 h 6858000"/>
              <a:gd name="connsiteX394" fmla="*/ 2288095 w 7472601"/>
              <a:gd name="connsiteY394" fmla="*/ 6818030 h 6858000"/>
              <a:gd name="connsiteX395" fmla="*/ 2272768 w 7472601"/>
              <a:gd name="connsiteY395" fmla="*/ 6795822 h 6858000"/>
              <a:gd name="connsiteX396" fmla="*/ 2182715 w 7472601"/>
              <a:gd name="connsiteY396" fmla="*/ 6675071 h 6858000"/>
              <a:gd name="connsiteX397" fmla="*/ 2032061 w 7472601"/>
              <a:gd name="connsiteY397" fmla="*/ 6541380 h 6858000"/>
              <a:gd name="connsiteX398" fmla="*/ 2257220 w 7472601"/>
              <a:gd name="connsiteY398" fmla="*/ 6826257 h 6858000"/>
              <a:gd name="connsiteX399" fmla="*/ 2281324 w 7472601"/>
              <a:gd name="connsiteY399" fmla="*/ 6858000 h 6858000"/>
              <a:gd name="connsiteX400" fmla="*/ 2242860 w 7472601"/>
              <a:gd name="connsiteY400" fmla="*/ 6858000 h 6858000"/>
              <a:gd name="connsiteX401" fmla="*/ 2232818 w 7472601"/>
              <a:gd name="connsiteY401" fmla="*/ 6844926 h 6858000"/>
              <a:gd name="connsiteX402" fmla="*/ 1990172 w 7472601"/>
              <a:gd name="connsiteY402" fmla="*/ 6542121 h 6858000"/>
              <a:gd name="connsiteX403" fmla="*/ 2124090 w 7472601"/>
              <a:gd name="connsiteY403" fmla="*/ 6761017 h 6858000"/>
              <a:gd name="connsiteX404" fmla="*/ 2200380 w 7472601"/>
              <a:gd name="connsiteY404" fmla="*/ 6858000 h 6858000"/>
              <a:gd name="connsiteX405" fmla="*/ 2147507 w 7472601"/>
              <a:gd name="connsiteY405" fmla="*/ 6858000 h 6858000"/>
              <a:gd name="connsiteX406" fmla="*/ 2070668 w 7472601"/>
              <a:gd name="connsiteY406" fmla="*/ 6761520 h 6858000"/>
              <a:gd name="connsiteX407" fmla="*/ 1975142 w 7472601"/>
              <a:gd name="connsiteY407" fmla="*/ 6585570 h 6858000"/>
              <a:gd name="connsiteX408" fmla="*/ 2050035 w 7472601"/>
              <a:gd name="connsiteY408" fmla="*/ 6813345 h 6858000"/>
              <a:gd name="connsiteX409" fmla="*/ 2063025 w 7472601"/>
              <a:gd name="connsiteY409" fmla="*/ 6858000 h 6858000"/>
              <a:gd name="connsiteX410" fmla="*/ 2021675 w 7472601"/>
              <a:gd name="connsiteY410" fmla="*/ 6858000 h 6858000"/>
              <a:gd name="connsiteX411" fmla="*/ 2019308 w 7472601"/>
              <a:gd name="connsiteY411" fmla="*/ 6847118 h 6858000"/>
              <a:gd name="connsiteX412" fmla="*/ 1938835 w 7472601"/>
              <a:gd name="connsiteY412" fmla="*/ 6551160 h 6858000"/>
              <a:gd name="connsiteX413" fmla="*/ 1953230 w 7472601"/>
              <a:gd name="connsiteY413" fmla="*/ 6759699 h 6858000"/>
              <a:gd name="connsiteX414" fmla="*/ 1956763 w 7472601"/>
              <a:gd name="connsiteY414" fmla="*/ 6778191 h 6858000"/>
              <a:gd name="connsiteX415" fmla="*/ 1967925 w 7472601"/>
              <a:gd name="connsiteY415" fmla="*/ 6858000 h 6858000"/>
              <a:gd name="connsiteX416" fmla="*/ 1936622 w 7472601"/>
              <a:gd name="connsiteY416" fmla="*/ 6858000 h 6858000"/>
              <a:gd name="connsiteX417" fmla="*/ 1926261 w 7472601"/>
              <a:gd name="connsiteY417" fmla="*/ 6784064 h 6858000"/>
              <a:gd name="connsiteX418" fmla="*/ 1922724 w 7472601"/>
              <a:gd name="connsiteY418" fmla="*/ 6765577 h 6858000"/>
              <a:gd name="connsiteX419" fmla="*/ 1904650 w 7472601"/>
              <a:gd name="connsiteY419" fmla="*/ 6639616 h 6858000"/>
              <a:gd name="connsiteX420" fmla="*/ 1885273 w 7472601"/>
              <a:gd name="connsiteY420" fmla="*/ 6858000 h 6858000"/>
              <a:gd name="connsiteX421" fmla="*/ 1854363 w 7472601"/>
              <a:gd name="connsiteY421" fmla="*/ 6858000 h 6858000"/>
              <a:gd name="connsiteX422" fmla="*/ 1880391 w 7472601"/>
              <a:gd name="connsiteY422" fmla="*/ 6603796 h 6858000"/>
              <a:gd name="connsiteX423" fmla="*/ 1818273 w 7472601"/>
              <a:gd name="connsiteY423" fmla="*/ 6715729 h 6858000"/>
              <a:gd name="connsiteX424" fmla="*/ 1794691 w 7472601"/>
              <a:gd name="connsiteY424" fmla="*/ 6843239 h 6858000"/>
              <a:gd name="connsiteX425" fmla="*/ 1794914 w 7472601"/>
              <a:gd name="connsiteY425" fmla="*/ 6858000 h 6858000"/>
              <a:gd name="connsiteX426" fmla="*/ 1746128 w 7472601"/>
              <a:gd name="connsiteY426" fmla="*/ 6858000 h 6858000"/>
              <a:gd name="connsiteX427" fmla="*/ 1753934 w 7472601"/>
              <a:gd name="connsiteY427" fmla="*/ 6724796 h 6858000"/>
              <a:gd name="connsiteX428" fmla="*/ 1792053 w 7472601"/>
              <a:gd name="connsiteY428" fmla="*/ 6572396 h 6858000"/>
              <a:gd name="connsiteX429" fmla="*/ 1862248 w 7472601"/>
              <a:gd name="connsiteY429" fmla="*/ 6266397 h 6858000"/>
              <a:gd name="connsiteX430" fmla="*/ 1862250 w 7472601"/>
              <a:gd name="connsiteY430" fmla="*/ 6033531 h 6858000"/>
              <a:gd name="connsiteX431" fmla="*/ 1211999 w 7472601"/>
              <a:gd name="connsiteY431" fmla="*/ 6683610 h 6858000"/>
              <a:gd name="connsiteX432" fmla="*/ 1213266 w 7472601"/>
              <a:gd name="connsiteY432" fmla="*/ 6691947 h 6858000"/>
              <a:gd name="connsiteX433" fmla="*/ 1203370 w 7472601"/>
              <a:gd name="connsiteY433" fmla="*/ 6850676 h 6858000"/>
              <a:gd name="connsiteX434" fmla="*/ 1203671 w 7472601"/>
              <a:gd name="connsiteY434" fmla="*/ 6858000 h 6858000"/>
              <a:gd name="connsiteX435" fmla="*/ 1143180 w 7472601"/>
              <a:gd name="connsiteY435" fmla="*/ 6858000 h 6858000"/>
              <a:gd name="connsiteX436" fmla="*/ 1142176 w 7472601"/>
              <a:gd name="connsiteY436" fmla="*/ 6766045 h 6858000"/>
              <a:gd name="connsiteX437" fmla="*/ 1067484 w 7472601"/>
              <a:gd name="connsiteY437" fmla="*/ 6858000 h 6858000"/>
              <a:gd name="connsiteX438" fmla="*/ 953928 w 7472601"/>
              <a:gd name="connsiteY438" fmla="*/ 6858000 h 6858000"/>
              <a:gd name="connsiteX439" fmla="*/ 959715 w 7472601"/>
              <a:gd name="connsiteY439" fmla="*/ 6850185 h 6858000"/>
              <a:gd name="connsiteX440" fmla="*/ 1483788 w 7472601"/>
              <a:gd name="connsiteY440" fmla="*/ 6259174 h 6858000"/>
              <a:gd name="connsiteX441" fmla="*/ 1100671 w 7472601"/>
              <a:gd name="connsiteY441" fmla="*/ 6252137 h 6858000"/>
              <a:gd name="connsiteX442" fmla="*/ 1090144 w 7472601"/>
              <a:gd name="connsiteY442" fmla="*/ 6256748 h 6858000"/>
              <a:gd name="connsiteX443" fmla="*/ 1095872 w 7472601"/>
              <a:gd name="connsiteY443" fmla="*/ 6271892 h 6858000"/>
              <a:gd name="connsiteX444" fmla="*/ 262785 w 7472601"/>
              <a:gd name="connsiteY444" fmla="*/ 6845450 h 6858000"/>
              <a:gd name="connsiteX445" fmla="*/ 209968 w 7472601"/>
              <a:gd name="connsiteY445" fmla="*/ 6770713 h 6858000"/>
              <a:gd name="connsiteX446" fmla="*/ 873460 w 7472601"/>
              <a:gd name="connsiteY446" fmla="*/ 6253768 h 6858000"/>
              <a:gd name="connsiteX447" fmla="*/ 192686 w 7472601"/>
              <a:gd name="connsiteY447" fmla="*/ 5849257 h 6858000"/>
              <a:gd name="connsiteX448" fmla="*/ 4696 w 7472601"/>
              <a:gd name="connsiteY448" fmla="*/ 5697668 h 6858000"/>
              <a:gd name="connsiteX449" fmla="*/ 0 w 7472601"/>
              <a:gd name="connsiteY449" fmla="*/ 5689984 h 6858000"/>
              <a:gd name="connsiteX450" fmla="*/ 0 w 7472601"/>
              <a:gd name="connsiteY450" fmla="*/ 5513472 h 6858000"/>
              <a:gd name="connsiteX451" fmla="*/ 174101 w 7472601"/>
              <a:gd name="connsiteY451" fmla="*/ 5620277 h 6858000"/>
              <a:gd name="connsiteX452" fmla="*/ 891800 w 7472601"/>
              <a:gd name="connsiteY452" fmla="*/ 6036935 h 6858000"/>
              <a:gd name="connsiteX453" fmla="*/ 1072219 w 7472601"/>
              <a:gd name="connsiteY453" fmla="*/ 6169443 h 6858000"/>
              <a:gd name="connsiteX454" fmla="*/ 1074117 w 7472601"/>
              <a:gd name="connsiteY454" fmla="*/ 6170301 h 6858000"/>
              <a:gd name="connsiteX455" fmla="*/ 1083114 w 7472601"/>
              <a:gd name="connsiteY455" fmla="*/ 6174131 h 6858000"/>
              <a:gd name="connsiteX456" fmla="*/ 1543010 w 7472601"/>
              <a:gd name="connsiteY456" fmla="*/ 6191140 h 6858000"/>
              <a:gd name="connsiteX457" fmla="*/ 1551080 w 7472601"/>
              <a:gd name="connsiteY457" fmla="*/ 6195006 h 6858000"/>
              <a:gd name="connsiteX458" fmla="*/ 2345443 w 7472601"/>
              <a:gd name="connsiteY458" fmla="*/ 5549882 h 6858000"/>
              <a:gd name="connsiteX459" fmla="*/ 1721499 w 7472601"/>
              <a:gd name="connsiteY459" fmla="*/ 5599969 h 6858000"/>
              <a:gd name="connsiteX460" fmla="*/ 767716 w 7472601"/>
              <a:gd name="connsiteY460" fmla="*/ 5472768 h 6858000"/>
              <a:gd name="connsiteX461" fmla="*/ 722147 w 7472601"/>
              <a:gd name="connsiteY461" fmla="*/ 5393091 h 6858000"/>
              <a:gd name="connsiteX462" fmla="*/ 1485552 w 7472601"/>
              <a:gd name="connsiteY462" fmla="*/ 5313202 h 6858000"/>
              <a:gd name="connsiteX463" fmla="*/ 2143004 w 7472601"/>
              <a:gd name="connsiteY463" fmla="*/ 5402420 h 6858000"/>
              <a:gd name="connsiteX464" fmla="*/ 1933391 w 7472601"/>
              <a:gd name="connsiteY464" fmla="*/ 5156971 h 6858000"/>
              <a:gd name="connsiteX465" fmla="*/ 1827118 w 7472601"/>
              <a:gd name="connsiteY465" fmla="*/ 4968410 h 6858000"/>
              <a:gd name="connsiteX466" fmla="*/ 1837349 w 7472601"/>
              <a:gd name="connsiteY466" fmla="*/ 4956357 h 6858000"/>
              <a:gd name="connsiteX467" fmla="*/ 2162835 w 7472601"/>
              <a:gd name="connsiteY467" fmla="*/ 5187853 h 6858000"/>
              <a:gd name="connsiteX468" fmla="*/ 2257167 w 7472601"/>
              <a:gd name="connsiteY468" fmla="*/ 5462123 h 6858000"/>
              <a:gd name="connsiteX469" fmla="*/ 2261598 w 7472601"/>
              <a:gd name="connsiteY469" fmla="*/ 5467998 h 6858000"/>
              <a:gd name="connsiteX470" fmla="*/ 2437177 w 7472601"/>
              <a:gd name="connsiteY470" fmla="*/ 5479608 h 6858000"/>
              <a:gd name="connsiteX471" fmla="*/ 2445247 w 7472601"/>
              <a:gd name="connsiteY471" fmla="*/ 5483476 h 6858000"/>
              <a:gd name="connsiteX472" fmla="*/ 2743626 w 7472601"/>
              <a:gd name="connsiteY472" fmla="*/ 5304819 h 6858000"/>
              <a:gd name="connsiteX473" fmla="*/ 3048102 w 7472601"/>
              <a:gd name="connsiteY473" fmla="*/ 5150595 h 6858000"/>
              <a:gd name="connsiteX474" fmla="*/ 1799414 w 7472601"/>
              <a:gd name="connsiteY474" fmla="*/ 4694732 h 6858000"/>
              <a:gd name="connsiteX475" fmla="*/ 1771735 w 7472601"/>
              <a:gd name="connsiteY475" fmla="*/ 4619929 h 6858000"/>
              <a:gd name="connsiteX476" fmla="*/ 3104273 w 7472601"/>
              <a:gd name="connsiteY476" fmla="*/ 5076159 h 6858000"/>
              <a:gd name="connsiteX477" fmla="*/ 3113245 w 7472601"/>
              <a:gd name="connsiteY477" fmla="*/ 5090705 h 6858000"/>
              <a:gd name="connsiteX478" fmla="*/ 3126294 w 7472601"/>
              <a:gd name="connsiteY478" fmla="*/ 5114400 h 6858000"/>
              <a:gd name="connsiteX479" fmla="*/ 3937433 w 7472601"/>
              <a:gd name="connsiteY479" fmla="*/ 4830473 h 6858000"/>
              <a:gd name="connsiteX480" fmla="*/ 3590475 w 7472601"/>
              <a:gd name="connsiteY480" fmla="*/ 4597974 h 6858000"/>
              <a:gd name="connsiteX481" fmla="*/ 3100264 w 7472601"/>
              <a:gd name="connsiteY481" fmla="*/ 4579845 h 6858000"/>
              <a:gd name="connsiteX482" fmla="*/ 2183576 w 7472601"/>
              <a:gd name="connsiteY482" fmla="*/ 4227150 h 6858000"/>
              <a:gd name="connsiteX483" fmla="*/ 2151029 w 7472601"/>
              <a:gd name="connsiteY483" fmla="*/ 4146947 h 6858000"/>
              <a:gd name="connsiteX484" fmla="*/ 3563434 w 7472601"/>
              <a:gd name="connsiteY484" fmla="*/ 4469115 h 6858000"/>
              <a:gd name="connsiteX485" fmla="*/ 3177952 w 7472601"/>
              <a:gd name="connsiteY485" fmla="*/ 3657386 h 6858000"/>
              <a:gd name="connsiteX486" fmla="*/ 3189263 w 7472601"/>
              <a:gd name="connsiteY486" fmla="*/ 3625726 h 6858000"/>
              <a:gd name="connsiteX487" fmla="*/ 3560912 w 7472601"/>
              <a:gd name="connsiteY487" fmla="*/ 4079863 h 6858000"/>
              <a:gd name="connsiteX488" fmla="*/ 3626636 w 7472601"/>
              <a:gd name="connsiteY488" fmla="*/ 4512230 h 6858000"/>
              <a:gd name="connsiteX489" fmla="*/ 3653088 w 7472601"/>
              <a:gd name="connsiteY489" fmla="*/ 4521417 h 6858000"/>
              <a:gd name="connsiteX490" fmla="*/ 3988128 w 7472601"/>
              <a:gd name="connsiteY490" fmla="*/ 4817267 h 6858000"/>
              <a:gd name="connsiteX491" fmla="*/ 4830582 w 7472601"/>
              <a:gd name="connsiteY491" fmla="*/ 4676000 h 6858000"/>
              <a:gd name="connsiteX492" fmla="*/ 4830100 w 7472601"/>
              <a:gd name="connsiteY492" fmla="*/ 4675554 h 6858000"/>
              <a:gd name="connsiteX493" fmla="*/ 4036318 w 7472601"/>
              <a:gd name="connsiteY493" fmla="*/ 4147013 h 6858000"/>
              <a:gd name="connsiteX494" fmla="*/ 3432098 w 7472601"/>
              <a:gd name="connsiteY494" fmla="*/ 3537312 h 6858000"/>
              <a:gd name="connsiteX495" fmla="*/ 3446761 w 7472601"/>
              <a:gd name="connsiteY495" fmla="*/ 3461278 h 6858000"/>
              <a:gd name="connsiteX496" fmla="*/ 4419733 w 7472601"/>
              <a:gd name="connsiteY496" fmla="*/ 3963555 h 6858000"/>
              <a:gd name="connsiteX497" fmla="*/ 4781371 w 7472601"/>
              <a:gd name="connsiteY497" fmla="*/ 4458604 h 6858000"/>
              <a:gd name="connsiteX498" fmla="*/ 4780440 w 7472601"/>
              <a:gd name="connsiteY498" fmla="*/ 4470290 h 6858000"/>
              <a:gd name="connsiteX499" fmla="*/ 4898954 w 7472601"/>
              <a:gd name="connsiteY499" fmla="*/ 4662092 h 6858000"/>
              <a:gd name="connsiteX500" fmla="*/ 4900699 w 7472601"/>
              <a:gd name="connsiteY500" fmla="*/ 4670867 h 6858000"/>
              <a:gd name="connsiteX501" fmla="*/ 5714511 w 7472601"/>
              <a:gd name="connsiteY501" fmla="*/ 4663483 h 6858000"/>
              <a:gd name="connsiteX502" fmla="*/ 5464793 w 7472601"/>
              <a:gd name="connsiteY502" fmla="*/ 4393556 h 6858000"/>
              <a:gd name="connsiteX503" fmla="*/ 5461897 w 7472601"/>
              <a:gd name="connsiteY503" fmla="*/ 4390879 h 6858000"/>
              <a:gd name="connsiteX504" fmla="*/ 4294126 w 7472601"/>
              <a:gd name="connsiteY504" fmla="*/ 3303048 h 6858000"/>
              <a:gd name="connsiteX505" fmla="*/ 4305321 w 7472601"/>
              <a:gd name="connsiteY505" fmla="*/ 3256953 h 6858000"/>
              <a:gd name="connsiteX506" fmla="*/ 4949299 w 7472601"/>
              <a:gd name="connsiteY506" fmla="*/ 3766336 h 6858000"/>
              <a:gd name="connsiteX507" fmla="*/ 5291452 w 7472601"/>
              <a:gd name="connsiteY507" fmla="*/ 4076801 h 6858000"/>
              <a:gd name="connsiteX508" fmla="*/ 5434998 w 7472601"/>
              <a:gd name="connsiteY508" fmla="*/ 4254100 h 6858000"/>
              <a:gd name="connsiteX509" fmla="*/ 5351015 w 7472601"/>
              <a:gd name="connsiteY509" fmla="*/ 3760989 h 6858000"/>
              <a:gd name="connsiteX510" fmla="*/ 5413780 w 7472601"/>
              <a:gd name="connsiteY510" fmla="*/ 2966265 h 6858000"/>
              <a:gd name="connsiteX511" fmla="*/ 5425627 w 7472601"/>
              <a:gd name="connsiteY511" fmla="*/ 2954192 h 6858000"/>
              <a:gd name="connsiteX512" fmla="*/ 6604735 w 7472601"/>
              <a:gd name="connsiteY512" fmla="*/ 2041381 h 6858000"/>
              <a:gd name="connsiteX513" fmla="*/ 7204487 w 7472601"/>
              <a:gd name="connsiteY513" fmla="*/ 2742112 h 6858000"/>
              <a:gd name="connsiteX514" fmla="*/ 7131592 w 7472601"/>
              <a:gd name="connsiteY514" fmla="*/ 2672096 h 6858000"/>
              <a:gd name="connsiteX515" fmla="*/ 6996344 w 7472601"/>
              <a:gd name="connsiteY515" fmla="*/ 2518310 h 6858000"/>
              <a:gd name="connsiteX516" fmla="*/ 6735495 w 7472601"/>
              <a:gd name="connsiteY516" fmla="*/ 2196890 h 6858000"/>
              <a:gd name="connsiteX517" fmla="*/ 6721901 w 7472601"/>
              <a:gd name="connsiteY517" fmla="*/ 2179274 h 6858000"/>
              <a:gd name="connsiteX518" fmla="*/ 6604735 w 7472601"/>
              <a:gd name="connsiteY518" fmla="*/ 2041381 h 6858000"/>
              <a:gd name="connsiteX519" fmla="*/ 6591670 w 7472601"/>
              <a:gd name="connsiteY519" fmla="*/ 1988277 h 6858000"/>
              <a:gd name="connsiteX520" fmla="*/ 6747349 w 7472601"/>
              <a:gd name="connsiteY520" fmla="*/ 2160069 h 6858000"/>
              <a:gd name="connsiteX521" fmla="*/ 6760943 w 7472601"/>
              <a:gd name="connsiteY521" fmla="*/ 2177686 h 6858000"/>
              <a:gd name="connsiteX522" fmla="*/ 7021065 w 7472601"/>
              <a:gd name="connsiteY522" fmla="*/ 2498102 h 6858000"/>
              <a:gd name="connsiteX523" fmla="*/ 7155223 w 7472601"/>
              <a:gd name="connsiteY523" fmla="*/ 2650386 h 6858000"/>
              <a:gd name="connsiteX524" fmla="*/ 7203167 w 7472601"/>
              <a:gd name="connsiteY524" fmla="*/ 2697288 h 6858000"/>
              <a:gd name="connsiteX525" fmla="*/ 6937703 w 7472601"/>
              <a:gd name="connsiteY525" fmla="*/ 2321981 h 6858000"/>
              <a:gd name="connsiteX526" fmla="*/ 6591670 w 7472601"/>
              <a:gd name="connsiteY526" fmla="*/ 1988277 h 6858000"/>
              <a:gd name="connsiteX527" fmla="*/ 5798671 w 7472601"/>
              <a:gd name="connsiteY527" fmla="*/ 1981601 h 6858000"/>
              <a:gd name="connsiteX528" fmla="*/ 5754709 w 7472601"/>
              <a:gd name="connsiteY528" fmla="*/ 2071454 h 6858000"/>
              <a:gd name="connsiteX529" fmla="*/ 5763044 w 7472601"/>
              <a:gd name="connsiteY529" fmla="*/ 2842206 h 6858000"/>
              <a:gd name="connsiteX530" fmla="*/ 5764974 w 7472601"/>
              <a:gd name="connsiteY530" fmla="*/ 2799609 h 6858000"/>
              <a:gd name="connsiteX531" fmla="*/ 5767665 w 7472601"/>
              <a:gd name="connsiteY531" fmla="*/ 2666409 h 6858000"/>
              <a:gd name="connsiteX532" fmla="*/ 5763055 w 7472601"/>
              <a:gd name="connsiteY532" fmla="*/ 2579705 h 6858000"/>
              <a:gd name="connsiteX533" fmla="*/ 5758079 w 7472601"/>
              <a:gd name="connsiteY533" fmla="*/ 2492508 h 6858000"/>
              <a:gd name="connsiteX534" fmla="*/ 5779325 w 7472601"/>
              <a:gd name="connsiteY534" fmla="*/ 2197069 h 6858000"/>
              <a:gd name="connsiteX535" fmla="*/ 5798671 w 7472601"/>
              <a:gd name="connsiteY535" fmla="*/ 1981601 h 6858000"/>
              <a:gd name="connsiteX536" fmla="*/ 5829202 w 7472601"/>
              <a:gd name="connsiteY536" fmla="*/ 1971679 h 6858000"/>
              <a:gd name="connsiteX537" fmla="*/ 5809558 w 7472601"/>
              <a:gd name="connsiteY537" fmla="*/ 2198043 h 6858000"/>
              <a:gd name="connsiteX538" fmla="*/ 5788653 w 7472601"/>
              <a:gd name="connsiteY538" fmla="*/ 2489430 h 6858000"/>
              <a:gd name="connsiteX539" fmla="*/ 5793439 w 7472601"/>
              <a:gd name="connsiteY539" fmla="*/ 2575235 h 6858000"/>
              <a:gd name="connsiteX540" fmla="*/ 5796837 w 7472601"/>
              <a:gd name="connsiteY540" fmla="*/ 2637633 h 6858000"/>
              <a:gd name="connsiteX541" fmla="*/ 5818614 w 7472601"/>
              <a:gd name="connsiteY541" fmla="*/ 2473055 h 6858000"/>
              <a:gd name="connsiteX542" fmla="*/ 5829202 w 7472601"/>
              <a:gd name="connsiteY542" fmla="*/ 1971679 h 6858000"/>
              <a:gd name="connsiteX543" fmla="*/ 5911389 w 7472601"/>
              <a:gd name="connsiteY543" fmla="*/ 1898371 h 6858000"/>
              <a:gd name="connsiteX544" fmla="*/ 6237627 w 7472601"/>
              <a:gd name="connsiteY544" fmla="*/ 2231921 h 6858000"/>
              <a:gd name="connsiteX545" fmla="*/ 5911389 w 7472601"/>
              <a:gd name="connsiteY545" fmla="*/ 1898371 h 6858000"/>
              <a:gd name="connsiteX546" fmla="*/ 6944437 w 7472601"/>
              <a:gd name="connsiteY546" fmla="*/ 1575402 h 6858000"/>
              <a:gd name="connsiteX547" fmla="*/ 6304730 w 7472601"/>
              <a:gd name="connsiteY547" fmla="*/ 1766654 h 6858000"/>
              <a:gd name="connsiteX548" fmla="*/ 6944437 w 7472601"/>
              <a:gd name="connsiteY548" fmla="*/ 1575402 h 6858000"/>
              <a:gd name="connsiteX549" fmla="*/ 7019523 w 7472601"/>
              <a:gd name="connsiteY549" fmla="*/ 1519450 h 6858000"/>
              <a:gd name="connsiteX550" fmla="*/ 6298091 w 7472601"/>
              <a:gd name="connsiteY550" fmla="*/ 1737122 h 6858000"/>
              <a:gd name="connsiteX551" fmla="*/ 7019523 w 7472601"/>
              <a:gd name="connsiteY551" fmla="*/ 1519450 h 6858000"/>
              <a:gd name="connsiteX552" fmla="*/ 2399523 w 7472601"/>
              <a:gd name="connsiteY552" fmla="*/ 1428234 h 6858000"/>
              <a:gd name="connsiteX553" fmla="*/ 2224982 w 7472601"/>
              <a:gd name="connsiteY553" fmla="*/ 1826201 h 6858000"/>
              <a:gd name="connsiteX554" fmla="*/ 2096099 w 7472601"/>
              <a:gd name="connsiteY554" fmla="*/ 2345900 h 6858000"/>
              <a:gd name="connsiteX555" fmla="*/ 2283317 w 7472601"/>
              <a:gd name="connsiteY555" fmla="*/ 1796925 h 6858000"/>
              <a:gd name="connsiteX556" fmla="*/ 2399523 w 7472601"/>
              <a:gd name="connsiteY556" fmla="*/ 1428234 h 6858000"/>
              <a:gd name="connsiteX557" fmla="*/ 2448558 w 7472601"/>
              <a:gd name="connsiteY557" fmla="*/ 1373435 h 6858000"/>
              <a:gd name="connsiteX558" fmla="*/ 2312521 w 7472601"/>
              <a:gd name="connsiteY558" fmla="*/ 1806140 h 6858000"/>
              <a:gd name="connsiteX559" fmla="*/ 2127533 w 7472601"/>
              <a:gd name="connsiteY559" fmla="*/ 2348380 h 6858000"/>
              <a:gd name="connsiteX560" fmla="*/ 2358080 w 7472601"/>
              <a:gd name="connsiteY560" fmla="*/ 1866134 h 6858000"/>
              <a:gd name="connsiteX561" fmla="*/ 2407436 w 7472601"/>
              <a:gd name="connsiteY561" fmla="*/ 1651070 h 6858000"/>
              <a:gd name="connsiteX562" fmla="*/ 2448558 w 7472601"/>
              <a:gd name="connsiteY562" fmla="*/ 1373435 h 6858000"/>
              <a:gd name="connsiteX563" fmla="*/ 278707 w 7472601"/>
              <a:gd name="connsiteY563" fmla="*/ 1352270 h 6858000"/>
              <a:gd name="connsiteX564" fmla="*/ 321570 w 7472601"/>
              <a:gd name="connsiteY564" fmla="*/ 1861610 h 6858000"/>
              <a:gd name="connsiteX565" fmla="*/ 294281 w 7472601"/>
              <a:gd name="connsiteY565" fmla="*/ 1440658 h 6858000"/>
              <a:gd name="connsiteX566" fmla="*/ 278707 w 7472601"/>
              <a:gd name="connsiteY566" fmla="*/ 1352270 h 6858000"/>
              <a:gd name="connsiteX567" fmla="*/ 1423821 w 7472601"/>
              <a:gd name="connsiteY567" fmla="*/ 1351958 h 6858000"/>
              <a:gd name="connsiteX568" fmla="*/ 1638521 w 7472601"/>
              <a:gd name="connsiteY568" fmla="*/ 1908470 h 6858000"/>
              <a:gd name="connsiteX569" fmla="*/ 1754199 w 7472601"/>
              <a:gd name="connsiteY569" fmla="*/ 2149284 h 6858000"/>
              <a:gd name="connsiteX570" fmla="*/ 1908359 w 7472601"/>
              <a:gd name="connsiteY570" fmla="*/ 2364988 h 6858000"/>
              <a:gd name="connsiteX571" fmla="*/ 1647661 w 7472601"/>
              <a:gd name="connsiteY571" fmla="*/ 1825945 h 6858000"/>
              <a:gd name="connsiteX572" fmla="*/ 1423821 w 7472601"/>
              <a:gd name="connsiteY572" fmla="*/ 1351958 h 6858000"/>
              <a:gd name="connsiteX573" fmla="*/ 1431890 w 7472601"/>
              <a:gd name="connsiteY573" fmla="*/ 1306475 h 6858000"/>
              <a:gd name="connsiteX574" fmla="*/ 1507597 w 7472601"/>
              <a:gd name="connsiteY574" fmla="*/ 1446132 h 6858000"/>
              <a:gd name="connsiteX575" fmla="*/ 1674586 w 7472601"/>
              <a:gd name="connsiteY575" fmla="*/ 1813832 h 6858000"/>
              <a:gd name="connsiteX576" fmla="*/ 1815950 w 7472601"/>
              <a:gd name="connsiteY576" fmla="*/ 2128564 h 6858000"/>
              <a:gd name="connsiteX577" fmla="*/ 1984242 w 7472601"/>
              <a:gd name="connsiteY577" fmla="*/ 2430829 h 6858000"/>
              <a:gd name="connsiteX578" fmla="*/ 2014023 w 7472601"/>
              <a:gd name="connsiteY578" fmla="*/ 2450995 h 6858000"/>
              <a:gd name="connsiteX579" fmla="*/ 1747337 w 7472601"/>
              <a:gd name="connsiteY579" fmla="*/ 1855264 h 6858000"/>
              <a:gd name="connsiteX580" fmla="*/ 1533749 w 7472601"/>
              <a:gd name="connsiteY580" fmla="*/ 1478656 h 6858000"/>
              <a:gd name="connsiteX581" fmla="*/ 1431890 w 7472601"/>
              <a:gd name="connsiteY581" fmla="*/ 1306475 h 6858000"/>
              <a:gd name="connsiteX582" fmla="*/ 5052692 w 7472601"/>
              <a:gd name="connsiteY582" fmla="*/ 1292994 h 6858000"/>
              <a:gd name="connsiteX583" fmla="*/ 5200661 w 7472601"/>
              <a:gd name="connsiteY583" fmla="*/ 1635186 h 6858000"/>
              <a:gd name="connsiteX584" fmla="*/ 5297138 w 7472601"/>
              <a:gd name="connsiteY584" fmla="*/ 1906351 h 6858000"/>
              <a:gd name="connsiteX585" fmla="*/ 5052692 w 7472601"/>
              <a:gd name="connsiteY585" fmla="*/ 1292994 h 6858000"/>
              <a:gd name="connsiteX586" fmla="*/ 5009948 w 7472601"/>
              <a:gd name="connsiteY586" fmla="*/ 1273619 h 6858000"/>
              <a:gd name="connsiteX587" fmla="*/ 5121777 w 7472601"/>
              <a:gd name="connsiteY587" fmla="*/ 1654213 h 6858000"/>
              <a:gd name="connsiteX588" fmla="*/ 5293545 w 7472601"/>
              <a:gd name="connsiteY588" fmla="*/ 2072247 h 6858000"/>
              <a:gd name="connsiteX589" fmla="*/ 5294042 w 7472601"/>
              <a:gd name="connsiteY589" fmla="*/ 2065019 h 6858000"/>
              <a:gd name="connsiteX590" fmla="*/ 5171936 w 7472601"/>
              <a:gd name="connsiteY590" fmla="*/ 1647613 h 6858000"/>
              <a:gd name="connsiteX591" fmla="*/ 5009948 w 7472601"/>
              <a:gd name="connsiteY591" fmla="*/ 1273619 h 6858000"/>
              <a:gd name="connsiteX592" fmla="*/ 655236 w 7472601"/>
              <a:gd name="connsiteY592" fmla="*/ 1268632 h 6858000"/>
              <a:gd name="connsiteX593" fmla="*/ 839521 w 7472601"/>
              <a:gd name="connsiteY593" fmla="*/ 1685315 h 6858000"/>
              <a:gd name="connsiteX594" fmla="*/ 1109416 w 7472601"/>
              <a:gd name="connsiteY594" fmla="*/ 2061663 h 6858000"/>
              <a:gd name="connsiteX595" fmla="*/ 1298300 w 7472601"/>
              <a:gd name="connsiteY595" fmla="*/ 2247742 h 6858000"/>
              <a:gd name="connsiteX596" fmla="*/ 1125871 w 7472601"/>
              <a:gd name="connsiteY596" fmla="*/ 1989513 h 6858000"/>
              <a:gd name="connsiteX597" fmla="*/ 981574 w 7472601"/>
              <a:gd name="connsiteY597" fmla="*/ 1783157 h 6858000"/>
              <a:gd name="connsiteX598" fmla="*/ 922198 w 7472601"/>
              <a:gd name="connsiteY598" fmla="*/ 1677437 h 6858000"/>
              <a:gd name="connsiteX599" fmla="*/ 869293 w 7472601"/>
              <a:gd name="connsiteY599" fmla="*/ 1583214 h 6858000"/>
              <a:gd name="connsiteX600" fmla="*/ 751431 w 7472601"/>
              <a:gd name="connsiteY600" fmla="*/ 1405731 h 6858000"/>
              <a:gd name="connsiteX601" fmla="*/ 655236 w 7472601"/>
              <a:gd name="connsiteY601" fmla="*/ 1268632 h 6858000"/>
              <a:gd name="connsiteX602" fmla="*/ 6516292 w 7472601"/>
              <a:gd name="connsiteY602" fmla="*/ 1263064 h 6858000"/>
              <a:gd name="connsiteX603" fmla="*/ 5736320 w 7472601"/>
              <a:gd name="connsiteY603" fmla="*/ 1501803 h 6858000"/>
              <a:gd name="connsiteX604" fmla="*/ 6516292 w 7472601"/>
              <a:gd name="connsiteY604" fmla="*/ 1263064 h 6858000"/>
              <a:gd name="connsiteX605" fmla="*/ 291466 w 7472601"/>
              <a:gd name="connsiteY605" fmla="*/ 1250369 h 6858000"/>
              <a:gd name="connsiteX606" fmla="*/ 323180 w 7472601"/>
              <a:gd name="connsiteY606" fmla="*/ 1435283 h 6858000"/>
              <a:gd name="connsiteX607" fmla="*/ 349381 w 7472601"/>
              <a:gd name="connsiteY607" fmla="*/ 1875041 h 6858000"/>
              <a:gd name="connsiteX608" fmla="*/ 374363 w 7472601"/>
              <a:gd name="connsiteY608" fmla="*/ 1506494 h 6858000"/>
              <a:gd name="connsiteX609" fmla="*/ 302168 w 7472601"/>
              <a:gd name="connsiteY609" fmla="*/ 1274495 h 6858000"/>
              <a:gd name="connsiteX610" fmla="*/ 291466 w 7472601"/>
              <a:gd name="connsiteY610" fmla="*/ 1250369 h 6858000"/>
              <a:gd name="connsiteX611" fmla="*/ 678222 w 7472601"/>
              <a:gd name="connsiteY611" fmla="*/ 1248670 h 6858000"/>
              <a:gd name="connsiteX612" fmla="*/ 775536 w 7472601"/>
              <a:gd name="connsiteY612" fmla="*/ 1388015 h 6858000"/>
              <a:gd name="connsiteX613" fmla="*/ 894529 w 7472601"/>
              <a:gd name="connsiteY613" fmla="*/ 1567739 h 6858000"/>
              <a:gd name="connsiteX614" fmla="*/ 948000 w 7472601"/>
              <a:gd name="connsiteY614" fmla="*/ 1663088 h 6858000"/>
              <a:gd name="connsiteX615" fmla="*/ 1006812 w 7472601"/>
              <a:gd name="connsiteY615" fmla="*/ 1767683 h 6858000"/>
              <a:gd name="connsiteX616" fmla="*/ 1149133 w 7472601"/>
              <a:gd name="connsiteY616" fmla="*/ 1971513 h 6858000"/>
              <a:gd name="connsiteX617" fmla="*/ 1333952 w 7472601"/>
              <a:gd name="connsiteY617" fmla="*/ 2251620 h 6858000"/>
              <a:gd name="connsiteX618" fmla="*/ 1337329 w 7472601"/>
              <a:gd name="connsiteY618" fmla="*/ 2258350 h 6858000"/>
              <a:gd name="connsiteX619" fmla="*/ 1014726 w 7472601"/>
              <a:gd name="connsiteY619" fmla="*/ 1615556 h 6858000"/>
              <a:gd name="connsiteX620" fmla="*/ 678222 w 7472601"/>
              <a:gd name="connsiteY620" fmla="*/ 1248670 h 6858000"/>
              <a:gd name="connsiteX621" fmla="*/ 6691602 w 7472601"/>
              <a:gd name="connsiteY621" fmla="*/ 1140573 h 6858000"/>
              <a:gd name="connsiteX622" fmla="*/ 6571100 w 7472601"/>
              <a:gd name="connsiteY622" fmla="*/ 1183662 h 6858000"/>
              <a:gd name="connsiteX623" fmla="*/ 6241687 w 7472601"/>
              <a:gd name="connsiteY623" fmla="*/ 1257600 h 6858000"/>
              <a:gd name="connsiteX624" fmla="*/ 5693009 w 7472601"/>
              <a:gd name="connsiteY624" fmla="*/ 1478256 h 6858000"/>
              <a:gd name="connsiteX625" fmla="*/ 6548420 w 7472601"/>
              <a:gd name="connsiteY625" fmla="*/ 1214599 h 6858000"/>
              <a:gd name="connsiteX626" fmla="*/ 6605473 w 7472601"/>
              <a:gd name="connsiteY626" fmla="*/ 1184686 h 6858000"/>
              <a:gd name="connsiteX627" fmla="*/ 6691602 w 7472601"/>
              <a:gd name="connsiteY627" fmla="*/ 1140573 h 6858000"/>
              <a:gd name="connsiteX628" fmla="*/ 4002475 w 7472601"/>
              <a:gd name="connsiteY628" fmla="*/ 1037802 h 6858000"/>
              <a:gd name="connsiteX629" fmla="*/ 4000324 w 7472601"/>
              <a:gd name="connsiteY629" fmla="*/ 1039362 h 6858000"/>
              <a:gd name="connsiteX630" fmla="*/ 4002862 w 7472601"/>
              <a:gd name="connsiteY630" fmla="*/ 1042866 h 6858000"/>
              <a:gd name="connsiteX631" fmla="*/ 4002475 w 7472601"/>
              <a:gd name="connsiteY631" fmla="*/ 1037802 h 6858000"/>
              <a:gd name="connsiteX632" fmla="*/ 506322 w 7472601"/>
              <a:gd name="connsiteY632" fmla="*/ 1020997 h 6858000"/>
              <a:gd name="connsiteX633" fmla="*/ 533068 w 7472601"/>
              <a:gd name="connsiteY633" fmla="*/ 1029409 h 6858000"/>
              <a:gd name="connsiteX634" fmla="*/ 1232525 w 7472601"/>
              <a:gd name="connsiteY634" fmla="*/ 1804675 h 6858000"/>
              <a:gd name="connsiteX635" fmla="*/ 1388858 w 7472601"/>
              <a:gd name="connsiteY635" fmla="*/ 2368011 h 6858000"/>
              <a:gd name="connsiteX636" fmla="*/ 1384098 w 7472601"/>
              <a:gd name="connsiteY636" fmla="*/ 2378125 h 6858000"/>
              <a:gd name="connsiteX637" fmla="*/ 1425393 w 7472601"/>
              <a:gd name="connsiteY637" fmla="*/ 2589124 h 6858000"/>
              <a:gd name="connsiteX638" fmla="*/ 1424001 w 7472601"/>
              <a:gd name="connsiteY638" fmla="*/ 2597541 h 6858000"/>
              <a:gd name="connsiteX639" fmla="*/ 2152729 w 7472601"/>
              <a:gd name="connsiteY639" fmla="*/ 2864487 h 6858000"/>
              <a:gd name="connsiteX640" fmla="*/ 2020609 w 7472601"/>
              <a:gd name="connsiteY640" fmla="*/ 2539671 h 6858000"/>
              <a:gd name="connsiteX641" fmla="*/ 2018920 w 7472601"/>
              <a:gd name="connsiteY641" fmla="*/ 2536309 h 6858000"/>
              <a:gd name="connsiteX642" fmla="*/ 1342441 w 7472601"/>
              <a:gd name="connsiteY642" fmla="*/ 1173017 h 6858000"/>
              <a:gd name="connsiteX643" fmla="*/ 1367925 w 7472601"/>
              <a:gd name="connsiteY643" fmla="*/ 1135648 h 6858000"/>
              <a:gd name="connsiteX644" fmla="*/ 1771401 w 7472601"/>
              <a:gd name="connsiteY644" fmla="*/ 1806673 h 6858000"/>
              <a:gd name="connsiteX645" fmla="*/ 1972385 w 7472601"/>
              <a:gd name="connsiteY645" fmla="*/ 2198735 h 6858000"/>
              <a:gd name="connsiteX646" fmla="*/ 2040892 w 7472601"/>
              <a:gd name="connsiteY646" fmla="*/ 2405205 h 6858000"/>
              <a:gd name="connsiteX647" fmla="*/ 2131689 w 7472601"/>
              <a:gd name="connsiteY647" fmla="*/ 1936926 h 6858000"/>
              <a:gd name="connsiteX648" fmla="*/ 2454820 w 7472601"/>
              <a:gd name="connsiteY648" fmla="*/ 1248808 h 6858000"/>
              <a:gd name="connsiteX649" fmla="*/ 2492512 w 7472601"/>
              <a:gd name="connsiteY649" fmla="*/ 1302920 h 6858000"/>
              <a:gd name="connsiteX650" fmla="*/ 2081216 w 7472601"/>
              <a:gd name="connsiteY650" fmla="*/ 2527513 h 6858000"/>
              <a:gd name="connsiteX651" fmla="*/ 2081211 w 7472601"/>
              <a:gd name="connsiteY651" fmla="*/ 2528916 h 6858000"/>
              <a:gd name="connsiteX652" fmla="*/ 2199067 w 7472601"/>
              <a:gd name="connsiteY652" fmla="*/ 2884061 h 6858000"/>
              <a:gd name="connsiteX653" fmla="*/ 3192586 w 7472601"/>
              <a:gd name="connsiteY653" fmla="*/ 3411496 h 6858000"/>
              <a:gd name="connsiteX654" fmla="*/ 3182620 w 7472601"/>
              <a:gd name="connsiteY654" fmla="*/ 3483279 h 6858000"/>
              <a:gd name="connsiteX655" fmla="*/ 2435119 w 7472601"/>
              <a:gd name="connsiteY655" fmla="*/ 3080173 h 6858000"/>
              <a:gd name="connsiteX656" fmla="*/ 2410152 w 7472601"/>
              <a:gd name="connsiteY656" fmla="*/ 3063751 h 6858000"/>
              <a:gd name="connsiteX657" fmla="*/ 2408099 w 7472601"/>
              <a:gd name="connsiteY657" fmla="*/ 3064403 h 6858000"/>
              <a:gd name="connsiteX658" fmla="*/ 2407218 w 7472601"/>
              <a:gd name="connsiteY658" fmla="*/ 3070324 h 6858000"/>
              <a:gd name="connsiteX659" fmla="*/ 2380138 w 7472601"/>
              <a:gd name="connsiteY659" fmla="*/ 3099341 h 6858000"/>
              <a:gd name="connsiteX660" fmla="*/ 1765923 w 7472601"/>
              <a:gd name="connsiteY660" fmla="*/ 3581043 h 6858000"/>
              <a:gd name="connsiteX661" fmla="*/ 1702258 w 7472601"/>
              <a:gd name="connsiteY661" fmla="*/ 3612286 h 6858000"/>
              <a:gd name="connsiteX662" fmla="*/ 1538370 w 7472601"/>
              <a:gd name="connsiteY662" fmla="*/ 3811804 h 6858000"/>
              <a:gd name="connsiteX663" fmla="*/ 542867 w 7472601"/>
              <a:gd name="connsiteY663" fmla="*/ 4944092 h 6858000"/>
              <a:gd name="connsiteX664" fmla="*/ 515800 w 7472601"/>
              <a:gd name="connsiteY664" fmla="*/ 4862180 h 6858000"/>
              <a:gd name="connsiteX665" fmla="*/ 909145 w 7472601"/>
              <a:gd name="connsiteY665" fmla="*/ 4199225 h 6858000"/>
              <a:gd name="connsiteX666" fmla="*/ 1214067 w 7472601"/>
              <a:gd name="connsiteY666" fmla="*/ 3908561 h 6858000"/>
              <a:gd name="connsiteX667" fmla="*/ 640967 w 7472601"/>
              <a:gd name="connsiteY667" fmla="*/ 4105601 h 6858000"/>
              <a:gd name="connsiteX668" fmla="*/ 112563 w 7472601"/>
              <a:gd name="connsiteY668" fmla="*/ 4396952 h 6858000"/>
              <a:gd name="connsiteX669" fmla="*/ 0 w 7472601"/>
              <a:gd name="connsiteY669" fmla="*/ 4466006 h 6858000"/>
              <a:gd name="connsiteX670" fmla="*/ 0 w 7472601"/>
              <a:gd name="connsiteY670" fmla="*/ 4233763 h 6858000"/>
              <a:gd name="connsiteX671" fmla="*/ 36881 w 7472601"/>
              <a:gd name="connsiteY671" fmla="*/ 4200118 h 6858000"/>
              <a:gd name="connsiteX672" fmla="*/ 910534 w 7472601"/>
              <a:gd name="connsiteY672" fmla="*/ 3629753 h 6858000"/>
              <a:gd name="connsiteX673" fmla="*/ 1578717 w 7472601"/>
              <a:gd name="connsiteY673" fmla="*/ 3575982 h 6858000"/>
              <a:gd name="connsiteX674" fmla="*/ 2338780 w 7472601"/>
              <a:gd name="connsiteY674" fmla="*/ 3033725 h 6858000"/>
              <a:gd name="connsiteX675" fmla="*/ 1807991 w 7472601"/>
              <a:gd name="connsiteY675" fmla="*/ 2807184 h 6858000"/>
              <a:gd name="connsiteX676" fmla="*/ 1416358 w 7472601"/>
              <a:gd name="connsiteY676" fmla="*/ 3112571 h 6858000"/>
              <a:gd name="connsiteX677" fmla="*/ 939066 w 7472601"/>
              <a:gd name="connsiteY677" fmla="*/ 3378798 h 6858000"/>
              <a:gd name="connsiteX678" fmla="*/ 115099 w 7472601"/>
              <a:gd name="connsiteY678" fmla="*/ 3607650 h 6858000"/>
              <a:gd name="connsiteX679" fmla="*/ 97284 w 7472601"/>
              <a:gd name="connsiteY679" fmla="*/ 3520393 h 6858000"/>
              <a:gd name="connsiteX680" fmla="*/ 922050 w 7472601"/>
              <a:gd name="connsiteY680" fmla="*/ 3074867 h 6858000"/>
              <a:gd name="connsiteX681" fmla="*/ 1405265 w 7472601"/>
              <a:gd name="connsiteY681" fmla="*/ 3016319 h 6858000"/>
              <a:gd name="connsiteX682" fmla="*/ 1407512 w 7472601"/>
              <a:gd name="connsiteY682" fmla="*/ 3018001 h 6858000"/>
              <a:gd name="connsiteX683" fmla="*/ 1726266 w 7472601"/>
              <a:gd name="connsiteY683" fmla="*/ 2777274 h 6858000"/>
              <a:gd name="connsiteX684" fmla="*/ 625390 w 7472601"/>
              <a:gd name="connsiteY684" fmla="*/ 2514541 h 6858000"/>
              <a:gd name="connsiteX685" fmla="*/ 619799 w 7472601"/>
              <a:gd name="connsiteY685" fmla="*/ 2527180 h 6858000"/>
              <a:gd name="connsiteX686" fmla="*/ 310030 w 7472601"/>
              <a:gd name="connsiteY686" fmla="*/ 2771818 h 6858000"/>
              <a:gd name="connsiteX687" fmla="*/ 173877 w 7472601"/>
              <a:gd name="connsiteY687" fmla="*/ 2937056 h 6858000"/>
              <a:gd name="connsiteX688" fmla="*/ 77889 w 7472601"/>
              <a:gd name="connsiteY688" fmla="*/ 3138440 h 6858000"/>
              <a:gd name="connsiteX689" fmla="*/ 0 w 7472601"/>
              <a:gd name="connsiteY689" fmla="*/ 3271395 h 6858000"/>
              <a:gd name="connsiteX690" fmla="*/ 0 w 7472601"/>
              <a:gd name="connsiteY690" fmla="*/ 3153002 h 6858000"/>
              <a:gd name="connsiteX691" fmla="*/ 2386 w 7472601"/>
              <a:gd name="connsiteY691" fmla="*/ 3149203 h 6858000"/>
              <a:gd name="connsiteX692" fmla="*/ 89753 w 7472601"/>
              <a:gd name="connsiteY692" fmla="*/ 2987702 h 6858000"/>
              <a:gd name="connsiteX693" fmla="*/ 76869 w 7472601"/>
              <a:gd name="connsiteY693" fmla="*/ 3005404 h 6858000"/>
              <a:gd name="connsiteX694" fmla="*/ 32049 w 7472601"/>
              <a:gd name="connsiteY694" fmla="*/ 3065814 h 6858000"/>
              <a:gd name="connsiteX695" fmla="*/ 0 w 7472601"/>
              <a:gd name="connsiteY695" fmla="*/ 3108744 h 6858000"/>
              <a:gd name="connsiteX696" fmla="*/ 0 w 7472601"/>
              <a:gd name="connsiteY696" fmla="*/ 3058059 h 6858000"/>
              <a:gd name="connsiteX697" fmla="*/ 7610 w 7472601"/>
              <a:gd name="connsiteY697" fmla="*/ 3047889 h 6858000"/>
              <a:gd name="connsiteX698" fmla="*/ 52419 w 7472601"/>
              <a:gd name="connsiteY698" fmla="*/ 2987479 h 6858000"/>
              <a:gd name="connsiteX699" fmla="*/ 59142 w 7472601"/>
              <a:gd name="connsiteY699" fmla="*/ 2978488 h 6858000"/>
              <a:gd name="connsiteX700" fmla="*/ 0 w 7472601"/>
              <a:gd name="connsiteY700" fmla="*/ 3015334 h 6858000"/>
              <a:gd name="connsiteX701" fmla="*/ 0 w 7472601"/>
              <a:gd name="connsiteY701" fmla="*/ 2914286 h 6858000"/>
              <a:gd name="connsiteX702" fmla="*/ 36383 w 7472601"/>
              <a:gd name="connsiteY702" fmla="*/ 2901128 h 6858000"/>
              <a:gd name="connsiteX703" fmla="*/ 156329 w 7472601"/>
              <a:gd name="connsiteY703" fmla="*/ 2840533 h 6858000"/>
              <a:gd name="connsiteX704" fmla="*/ 358355 w 7472601"/>
              <a:gd name="connsiteY704" fmla="*/ 2620471 h 6858000"/>
              <a:gd name="connsiteX705" fmla="*/ 510577 w 7472601"/>
              <a:gd name="connsiteY705" fmla="*/ 2501244 h 6858000"/>
              <a:gd name="connsiteX706" fmla="*/ 211967 w 7472601"/>
              <a:gd name="connsiteY706" fmla="*/ 2479171 h 6858000"/>
              <a:gd name="connsiteX707" fmla="*/ 0 w 7472601"/>
              <a:gd name="connsiteY707" fmla="*/ 2476398 h 6858000"/>
              <a:gd name="connsiteX708" fmla="*/ 0 w 7472601"/>
              <a:gd name="connsiteY708" fmla="*/ 2389189 h 6858000"/>
              <a:gd name="connsiteX709" fmla="*/ 103062 w 7472601"/>
              <a:gd name="connsiteY709" fmla="*/ 2389518 h 6858000"/>
              <a:gd name="connsiteX710" fmla="*/ 510734 w 7472601"/>
              <a:gd name="connsiteY710" fmla="*/ 2416201 h 6858000"/>
              <a:gd name="connsiteX711" fmla="*/ 279257 w 7472601"/>
              <a:gd name="connsiteY711" fmla="*/ 2092102 h 6858000"/>
              <a:gd name="connsiteX712" fmla="*/ 65265 w 7472601"/>
              <a:gd name="connsiteY712" fmla="*/ 2006049 h 6858000"/>
              <a:gd name="connsiteX713" fmla="*/ 0 w 7472601"/>
              <a:gd name="connsiteY713" fmla="*/ 1982532 h 6858000"/>
              <a:gd name="connsiteX714" fmla="*/ 0 w 7472601"/>
              <a:gd name="connsiteY714" fmla="*/ 1912789 h 6858000"/>
              <a:gd name="connsiteX715" fmla="*/ 97460 w 7472601"/>
              <a:gd name="connsiteY715" fmla="*/ 1953725 h 6858000"/>
              <a:gd name="connsiteX716" fmla="*/ 221272 w 7472601"/>
              <a:gd name="connsiteY716" fmla="*/ 1980766 h 6858000"/>
              <a:gd name="connsiteX717" fmla="*/ 116765 w 7472601"/>
              <a:gd name="connsiteY717" fmla="*/ 1911033 h 6858000"/>
              <a:gd name="connsiteX718" fmla="*/ 16405 w 7472601"/>
              <a:gd name="connsiteY718" fmla="*/ 1803412 h 6858000"/>
              <a:gd name="connsiteX719" fmla="*/ 0 w 7472601"/>
              <a:gd name="connsiteY719" fmla="*/ 1784777 h 6858000"/>
              <a:gd name="connsiteX720" fmla="*/ 0 w 7472601"/>
              <a:gd name="connsiteY720" fmla="*/ 1740082 h 6858000"/>
              <a:gd name="connsiteX721" fmla="*/ 39394 w 7472601"/>
              <a:gd name="connsiteY721" fmla="*/ 1784856 h 6858000"/>
              <a:gd name="connsiteX722" fmla="*/ 135813 w 7472601"/>
              <a:gd name="connsiteY722" fmla="*/ 1888838 h 6858000"/>
              <a:gd name="connsiteX723" fmla="*/ 242575 w 7472601"/>
              <a:gd name="connsiteY723" fmla="*/ 1958841 h 6858000"/>
              <a:gd name="connsiteX724" fmla="*/ 82197 w 7472601"/>
              <a:gd name="connsiteY724" fmla="*/ 1754826 h 6858000"/>
              <a:gd name="connsiteX725" fmla="*/ 0 w 7472601"/>
              <a:gd name="connsiteY725" fmla="*/ 1679650 h 6858000"/>
              <a:gd name="connsiteX726" fmla="*/ 0 w 7472601"/>
              <a:gd name="connsiteY726" fmla="*/ 1602463 h 6858000"/>
              <a:gd name="connsiteX727" fmla="*/ 84689 w 7472601"/>
              <a:gd name="connsiteY727" fmla="*/ 1677442 h 6858000"/>
              <a:gd name="connsiteX728" fmla="*/ 298437 w 7472601"/>
              <a:gd name="connsiteY728" fmla="*/ 1968019 h 6858000"/>
              <a:gd name="connsiteX729" fmla="*/ 227269 w 7472601"/>
              <a:gd name="connsiteY729" fmla="*/ 1114064 h 6858000"/>
              <a:gd name="connsiteX730" fmla="*/ 248003 w 7472601"/>
              <a:gd name="connsiteY730" fmla="*/ 1089613 h 6858000"/>
              <a:gd name="connsiteX731" fmla="*/ 427020 w 7472601"/>
              <a:gd name="connsiteY731" fmla="*/ 1619803 h 6858000"/>
              <a:gd name="connsiteX732" fmla="*/ 340345 w 7472601"/>
              <a:gd name="connsiteY732" fmla="*/ 2027739 h 6858000"/>
              <a:gd name="connsiteX733" fmla="*/ 360865 w 7472601"/>
              <a:gd name="connsiteY733" fmla="*/ 2044827 h 6858000"/>
              <a:gd name="connsiteX734" fmla="*/ 560414 w 7472601"/>
              <a:gd name="connsiteY734" fmla="*/ 2421457 h 6858000"/>
              <a:gd name="connsiteX735" fmla="*/ 1359703 w 7472601"/>
              <a:gd name="connsiteY735" fmla="*/ 2578554 h 6858000"/>
              <a:gd name="connsiteX736" fmla="*/ 1359422 w 7472601"/>
              <a:gd name="connsiteY736" fmla="*/ 2577994 h 6858000"/>
              <a:gd name="connsiteX737" fmla="*/ 828701 w 7472601"/>
              <a:gd name="connsiteY737" fmla="*/ 1839520 h 6858000"/>
              <a:gd name="connsiteX738" fmla="*/ 494427 w 7472601"/>
              <a:gd name="connsiteY738" fmla="*/ 1092333 h 6858000"/>
              <a:gd name="connsiteX739" fmla="*/ 506322 w 7472601"/>
              <a:gd name="connsiteY739" fmla="*/ 1020997 h 6858000"/>
              <a:gd name="connsiteX740" fmla="*/ 4570198 w 7472601"/>
              <a:gd name="connsiteY740" fmla="*/ 978081 h 6858000"/>
              <a:gd name="connsiteX741" fmla="*/ 4523691 w 7472601"/>
              <a:gd name="connsiteY741" fmla="*/ 1127776 h 6858000"/>
              <a:gd name="connsiteX742" fmla="*/ 4509875 w 7472601"/>
              <a:gd name="connsiteY742" fmla="*/ 1167552 h 6858000"/>
              <a:gd name="connsiteX743" fmla="*/ 4478168 w 7472601"/>
              <a:gd name="connsiteY743" fmla="*/ 1260735 h 6858000"/>
              <a:gd name="connsiteX744" fmla="*/ 4409309 w 7472601"/>
              <a:gd name="connsiteY744" fmla="*/ 1666996 h 6858000"/>
              <a:gd name="connsiteX745" fmla="*/ 4370031 w 7472601"/>
              <a:gd name="connsiteY745" fmla="*/ 1955666 h 6858000"/>
              <a:gd name="connsiteX746" fmla="*/ 4570198 w 7472601"/>
              <a:gd name="connsiteY746" fmla="*/ 978081 h 6858000"/>
              <a:gd name="connsiteX747" fmla="*/ 4557898 w 7472601"/>
              <a:gd name="connsiteY747" fmla="*/ 900011 h 6858000"/>
              <a:gd name="connsiteX748" fmla="*/ 4344840 w 7472601"/>
              <a:gd name="connsiteY748" fmla="*/ 1922038 h 6858000"/>
              <a:gd name="connsiteX749" fmla="*/ 4378710 w 7472601"/>
              <a:gd name="connsiteY749" fmla="*/ 1665516 h 6858000"/>
              <a:gd name="connsiteX750" fmla="*/ 4448798 w 7472601"/>
              <a:gd name="connsiteY750" fmla="*/ 1253024 h 6858000"/>
              <a:gd name="connsiteX751" fmla="*/ 4480315 w 7472601"/>
              <a:gd name="connsiteY751" fmla="*/ 1158454 h 6858000"/>
              <a:gd name="connsiteX752" fmla="*/ 4494133 w 7472601"/>
              <a:gd name="connsiteY752" fmla="*/ 1118676 h 6858000"/>
              <a:gd name="connsiteX753" fmla="*/ 4557898 w 7472601"/>
              <a:gd name="connsiteY753" fmla="*/ 900011 h 6858000"/>
              <a:gd name="connsiteX754" fmla="*/ 5870151 w 7472601"/>
              <a:gd name="connsiteY754" fmla="*/ 898890 h 6858000"/>
              <a:gd name="connsiteX755" fmla="*/ 5861335 w 7472601"/>
              <a:gd name="connsiteY755" fmla="*/ 899177 h 6858000"/>
              <a:gd name="connsiteX756" fmla="*/ 5843702 w 7472601"/>
              <a:gd name="connsiteY756" fmla="*/ 899748 h 6858000"/>
              <a:gd name="connsiteX757" fmla="*/ 5651107 w 7472601"/>
              <a:gd name="connsiteY757" fmla="*/ 920306 h 6858000"/>
              <a:gd name="connsiteX758" fmla="*/ 5459407 w 7472601"/>
              <a:gd name="connsiteY758" fmla="*/ 940975 h 6858000"/>
              <a:gd name="connsiteX759" fmla="*/ 5374846 w 7472601"/>
              <a:gd name="connsiteY759" fmla="*/ 941988 h 6858000"/>
              <a:gd name="connsiteX760" fmla="*/ 5256105 w 7472601"/>
              <a:gd name="connsiteY760" fmla="*/ 945632 h 6858000"/>
              <a:gd name="connsiteX761" fmla="*/ 5107071 w 7472601"/>
              <a:gd name="connsiteY761" fmla="*/ 969720 h 6858000"/>
              <a:gd name="connsiteX762" fmla="*/ 4998681 w 7472601"/>
              <a:gd name="connsiteY762" fmla="*/ 988771 h 6858000"/>
              <a:gd name="connsiteX763" fmla="*/ 5870151 w 7472601"/>
              <a:gd name="connsiteY763" fmla="*/ 898890 h 6858000"/>
              <a:gd name="connsiteX764" fmla="*/ 5504425 w 7472601"/>
              <a:gd name="connsiteY764" fmla="*/ 848067 h 6858000"/>
              <a:gd name="connsiteX765" fmla="*/ 4968849 w 7472601"/>
              <a:gd name="connsiteY765" fmla="*/ 962318 h 6858000"/>
              <a:gd name="connsiteX766" fmla="*/ 5104039 w 7472601"/>
              <a:gd name="connsiteY766" fmla="*/ 940634 h 6858000"/>
              <a:gd name="connsiteX767" fmla="*/ 5256311 w 7472601"/>
              <a:gd name="connsiteY767" fmla="*/ 916490 h 6858000"/>
              <a:gd name="connsiteX768" fmla="*/ 5377381 w 7472601"/>
              <a:gd name="connsiteY768" fmla="*/ 912671 h 6858000"/>
              <a:gd name="connsiteX769" fmla="*/ 5460148 w 7472601"/>
              <a:gd name="connsiteY769" fmla="*/ 911442 h 6858000"/>
              <a:gd name="connsiteX770" fmla="*/ 5648971 w 7472601"/>
              <a:gd name="connsiteY770" fmla="*/ 891331 h 6858000"/>
              <a:gd name="connsiteX771" fmla="*/ 5844807 w 7472601"/>
              <a:gd name="connsiteY771" fmla="*/ 870718 h 6858000"/>
              <a:gd name="connsiteX772" fmla="*/ 5862975 w 7472601"/>
              <a:gd name="connsiteY772" fmla="*/ 869756 h 6858000"/>
              <a:gd name="connsiteX773" fmla="*/ 5920887 w 7472601"/>
              <a:gd name="connsiteY773" fmla="*/ 865929 h 6858000"/>
              <a:gd name="connsiteX774" fmla="*/ 5504425 w 7472601"/>
              <a:gd name="connsiteY774" fmla="*/ 848067 h 6858000"/>
              <a:gd name="connsiteX775" fmla="*/ 3607114 w 7472601"/>
              <a:gd name="connsiteY775" fmla="*/ 467441 h 6858000"/>
              <a:gd name="connsiteX776" fmla="*/ 3296242 w 7472601"/>
              <a:gd name="connsiteY776" fmla="*/ 807991 h 6858000"/>
              <a:gd name="connsiteX777" fmla="*/ 3174674 w 7472601"/>
              <a:gd name="connsiteY777" fmla="*/ 919759 h 6858000"/>
              <a:gd name="connsiteX778" fmla="*/ 3042978 w 7472601"/>
              <a:gd name="connsiteY778" fmla="*/ 1054894 h 6858000"/>
              <a:gd name="connsiteX779" fmla="*/ 2968914 w 7472601"/>
              <a:gd name="connsiteY779" fmla="*/ 1133756 h 6858000"/>
              <a:gd name="connsiteX780" fmla="*/ 3103823 w 7472601"/>
              <a:gd name="connsiteY780" fmla="*/ 1026814 h 6858000"/>
              <a:gd name="connsiteX781" fmla="*/ 3607114 w 7472601"/>
              <a:gd name="connsiteY781" fmla="*/ 467441 h 6858000"/>
              <a:gd name="connsiteX782" fmla="*/ 3744487 w 7472601"/>
              <a:gd name="connsiteY782" fmla="*/ 383136 h 6858000"/>
              <a:gd name="connsiteX783" fmla="*/ 3970213 w 7472601"/>
              <a:gd name="connsiteY783" fmla="*/ 995559 h 6858000"/>
              <a:gd name="connsiteX784" fmla="*/ 3744487 w 7472601"/>
              <a:gd name="connsiteY784" fmla="*/ 383136 h 6858000"/>
              <a:gd name="connsiteX785" fmla="*/ 3624562 w 7472601"/>
              <a:gd name="connsiteY785" fmla="*/ 367041 h 6858000"/>
              <a:gd name="connsiteX786" fmla="*/ 3489712 w 7472601"/>
              <a:gd name="connsiteY786" fmla="*/ 485386 h 6858000"/>
              <a:gd name="connsiteX787" fmla="*/ 3182994 w 7472601"/>
              <a:gd name="connsiteY787" fmla="*/ 828265 h 6858000"/>
              <a:gd name="connsiteX788" fmla="*/ 2892114 w 7472601"/>
              <a:gd name="connsiteY788" fmla="*/ 1172635 h 6858000"/>
              <a:gd name="connsiteX789" fmla="*/ 3021459 w 7472601"/>
              <a:gd name="connsiteY789" fmla="*/ 1035385 h 6858000"/>
              <a:gd name="connsiteX790" fmla="*/ 3153873 w 7472601"/>
              <a:gd name="connsiteY790" fmla="*/ 898971 h 6858000"/>
              <a:gd name="connsiteX791" fmla="*/ 3276511 w 7472601"/>
              <a:gd name="connsiteY791" fmla="*/ 786423 h 6858000"/>
              <a:gd name="connsiteX792" fmla="*/ 3584154 w 7472601"/>
              <a:gd name="connsiteY792" fmla="*/ 448218 h 6858000"/>
              <a:gd name="connsiteX793" fmla="*/ 3624562 w 7472601"/>
              <a:gd name="connsiteY793" fmla="*/ 367041 h 6858000"/>
              <a:gd name="connsiteX794" fmla="*/ 3766672 w 7472601"/>
              <a:gd name="connsiteY794" fmla="*/ 359429 h 6858000"/>
              <a:gd name="connsiteX795" fmla="*/ 3996338 w 7472601"/>
              <a:gd name="connsiteY795" fmla="*/ 968237 h 6858000"/>
              <a:gd name="connsiteX796" fmla="*/ 3766672 w 7472601"/>
              <a:gd name="connsiteY796" fmla="*/ 359429 h 6858000"/>
              <a:gd name="connsiteX797" fmla="*/ 5805386 w 7472601"/>
              <a:gd name="connsiteY797" fmla="*/ 239240 h 6858000"/>
              <a:gd name="connsiteX798" fmla="*/ 5736947 w 7472601"/>
              <a:gd name="connsiteY798" fmla="*/ 261367 h 6858000"/>
              <a:gd name="connsiteX799" fmla="*/ 5427012 w 7472601"/>
              <a:gd name="connsiteY799" fmla="*/ 311272 h 6858000"/>
              <a:gd name="connsiteX800" fmla="*/ 5147818 w 7472601"/>
              <a:gd name="connsiteY800" fmla="*/ 322112 h 6858000"/>
              <a:gd name="connsiteX801" fmla="*/ 5060854 w 7472601"/>
              <a:gd name="connsiteY801" fmla="*/ 311882 h 6858000"/>
              <a:gd name="connsiteX802" fmla="*/ 4945989 w 7472601"/>
              <a:gd name="connsiteY802" fmla="*/ 300516 h 6858000"/>
              <a:gd name="connsiteX803" fmla="*/ 5410479 w 7472601"/>
              <a:gd name="connsiteY803" fmla="*/ 348434 h 6858000"/>
              <a:gd name="connsiteX804" fmla="*/ 5805386 w 7472601"/>
              <a:gd name="connsiteY804" fmla="*/ 239240 h 6858000"/>
              <a:gd name="connsiteX805" fmla="*/ 5905192 w 7472601"/>
              <a:gd name="connsiteY805" fmla="*/ 163079 h 6858000"/>
              <a:gd name="connsiteX806" fmla="*/ 5865655 w 7472601"/>
              <a:gd name="connsiteY806" fmla="*/ 171901 h 6858000"/>
              <a:gd name="connsiteX807" fmla="*/ 5259740 w 7472601"/>
              <a:gd name="connsiteY807" fmla="*/ 257013 h 6858000"/>
              <a:gd name="connsiteX808" fmla="*/ 5208466 w 7472601"/>
              <a:gd name="connsiteY808" fmla="*/ 257550 h 6858000"/>
              <a:gd name="connsiteX809" fmla="*/ 4980204 w 7472601"/>
              <a:gd name="connsiteY809" fmla="*/ 271903 h 6858000"/>
              <a:gd name="connsiteX810" fmla="*/ 5068068 w 7472601"/>
              <a:gd name="connsiteY810" fmla="*/ 282244 h 6858000"/>
              <a:gd name="connsiteX811" fmla="*/ 5153231 w 7472601"/>
              <a:gd name="connsiteY811" fmla="*/ 292240 h 6858000"/>
              <a:gd name="connsiteX812" fmla="*/ 5426491 w 7472601"/>
              <a:gd name="connsiteY812" fmla="*/ 281128 h 6858000"/>
              <a:gd name="connsiteX813" fmla="*/ 5731212 w 7472601"/>
              <a:gd name="connsiteY813" fmla="*/ 231951 h 6858000"/>
              <a:gd name="connsiteX814" fmla="*/ 5905192 w 7472601"/>
              <a:gd name="connsiteY814" fmla="*/ 163079 h 6858000"/>
              <a:gd name="connsiteX815" fmla="*/ 5944437 w 7472601"/>
              <a:gd name="connsiteY815" fmla="*/ 113829 h 6858000"/>
              <a:gd name="connsiteX816" fmla="*/ 5825032 w 7472601"/>
              <a:gd name="connsiteY816" fmla="*/ 146405 h 6858000"/>
              <a:gd name="connsiteX817" fmla="*/ 4955599 w 7472601"/>
              <a:gd name="connsiteY817" fmla="*/ 247008 h 6858000"/>
              <a:gd name="connsiteX818" fmla="*/ 5210104 w 7472601"/>
              <a:gd name="connsiteY818" fmla="*/ 228123 h 6858000"/>
              <a:gd name="connsiteX819" fmla="*/ 5261015 w 7472601"/>
              <a:gd name="connsiteY819" fmla="*/ 227087 h 6858000"/>
              <a:gd name="connsiteX820" fmla="*/ 5861181 w 7472601"/>
              <a:gd name="connsiteY820" fmla="*/ 143093 h 6858000"/>
              <a:gd name="connsiteX821" fmla="*/ 5961252 w 7472601"/>
              <a:gd name="connsiteY821" fmla="*/ 114820 h 6858000"/>
              <a:gd name="connsiteX822" fmla="*/ 5944437 w 7472601"/>
              <a:gd name="connsiteY822" fmla="*/ 113829 h 6858000"/>
              <a:gd name="connsiteX823" fmla="*/ 3882765 w 7472601"/>
              <a:gd name="connsiteY823" fmla="*/ 0 h 6858000"/>
              <a:gd name="connsiteX824" fmla="*/ 3995099 w 7472601"/>
              <a:gd name="connsiteY824" fmla="*/ 0 h 6858000"/>
              <a:gd name="connsiteX825" fmla="*/ 4163818 w 7472601"/>
              <a:gd name="connsiteY825" fmla="*/ 234104 h 6858000"/>
              <a:gd name="connsiteX826" fmla="*/ 4172099 w 7472601"/>
              <a:gd name="connsiteY826" fmla="*/ 234207 h 6858000"/>
              <a:gd name="connsiteX827" fmla="*/ 4784282 w 7472601"/>
              <a:gd name="connsiteY827" fmla="*/ 276561 h 6858000"/>
              <a:gd name="connsiteX828" fmla="*/ 4801687 w 7472601"/>
              <a:gd name="connsiteY828" fmla="*/ 267764 h 6858000"/>
              <a:gd name="connsiteX829" fmla="*/ 6082788 w 7472601"/>
              <a:gd name="connsiteY829" fmla="*/ 64119 h 6858000"/>
              <a:gd name="connsiteX830" fmla="*/ 6099442 w 7472601"/>
              <a:gd name="connsiteY830" fmla="*/ 82568 h 6858000"/>
              <a:gd name="connsiteX831" fmla="*/ 4804137 w 7472601"/>
              <a:gd name="connsiteY831" fmla="*/ 320931 h 6858000"/>
              <a:gd name="connsiteX832" fmla="*/ 4227047 w 7472601"/>
              <a:gd name="connsiteY832" fmla="*/ 313415 h 6858000"/>
              <a:gd name="connsiteX833" fmla="*/ 4346041 w 7472601"/>
              <a:gd name="connsiteY833" fmla="*/ 456086 h 6858000"/>
              <a:gd name="connsiteX834" fmla="*/ 4870967 w 7472601"/>
              <a:gd name="connsiteY834" fmla="*/ 963061 h 6858000"/>
              <a:gd name="connsiteX835" fmla="*/ 4889647 w 7472601"/>
              <a:gd name="connsiteY835" fmla="*/ 957147 h 6858000"/>
              <a:gd name="connsiteX836" fmla="*/ 5422504 w 7472601"/>
              <a:gd name="connsiteY836" fmla="*/ 805191 h 6858000"/>
              <a:gd name="connsiteX837" fmla="*/ 6087656 w 7472601"/>
              <a:gd name="connsiteY837" fmla="*/ 826703 h 6858000"/>
              <a:gd name="connsiteX838" fmla="*/ 6058717 w 7472601"/>
              <a:gd name="connsiteY838" fmla="*/ 865992 h 6858000"/>
              <a:gd name="connsiteX839" fmla="*/ 4974153 w 7472601"/>
              <a:gd name="connsiteY839" fmla="*/ 1045456 h 6858000"/>
              <a:gd name="connsiteX840" fmla="*/ 5627835 w 7472601"/>
              <a:gd name="connsiteY840" fmla="*/ 1472077 h 6858000"/>
              <a:gd name="connsiteX841" fmla="*/ 5629817 w 7472601"/>
              <a:gd name="connsiteY841" fmla="*/ 1471412 h 6858000"/>
              <a:gd name="connsiteX842" fmla="*/ 5634124 w 7472601"/>
              <a:gd name="connsiteY842" fmla="*/ 1470572 h 6858000"/>
              <a:gd name="connsiteX843" fmla="*/ 5755832 w 7472601"/>
              <a:gd name="connsiteY843" fmla="*/ 1383886 h 6858000"/>
              <a:gd name="connsiteX844" fmla="*/ 6014186 w 7472601"/>
              <a:gd name="connsiteY844" fmla="*/ 1279799 h 6858000"/>
              <a:gd name="connsiteX845" fmla="*/ 6901619 w 7472601"/>
              <a:gd name="connsiteY845" fmla="*/ 1047874 h 6858000"/>
              <a:gd name="connsiteX846" fmla="*/ 6931566 w 7472601"/>
              <a:gd name="connsiteY846" fmla="*/ 1062034 h 6858000"/>
              <a:gd name="connsiteX847" fmla="*/ 5790982 w 7472601"/>
              <a:gd name="connsiteY847" fmla="*/ 1561380 h 6858000"/>
              <a:gd name="connsiteX848" fmla="*/ 6188971 w 7472601"/>
              <a:gd name="connsiteY848" fmla="*/ 1755168 h 6858000"/>
              <a:gd name="connsiteX849" fmla="*/ 6202446 w 7472601"/>
              <a:gd name="connsiteY849" fmla="*/ 1752268 h 6858000"/>
              <a:gd name="connsiteX850" fmla="*/ 7179560 w 7472601"/>
              <a:gd name="connsiteY850" fmla="*/ 1467551 h 6858000"/>
              <a:gd name="connsiteX851" fmla="*/ 7158730 w 7472601"/>
              <a:gd name="connsiteY851" fmla="*/ 1507835 h 6858000"/>
              <a:gd name="connsiteX852" fmla="*/ 6326959 w 7472601"/>
              <a:gd name="connsiteY852" fmla="*/ 1817686 h 6858000"/>
              <a:gd name="connsiteX853" fmla="*/ 6537433 w 7472601"/>
              <a:gd name="connsiteY853" fmla="*/ 1907790 h 6858000"/>
              <a:gd name="connsiteX854" fmla="*/ 6550221 w 7472601"/>
              <a:gd name="connsiteY854" fmla="*/ 1910729 h 6858000"/>
              <a:gd name="connsiteX855" fmla="*/ 6964438 w 7472601"/>
              <a:gd name="connsiteY855" fmla="*/ 2209505 h 6858000"/>
              <a:gd name="connsiteX856" fmla="*/ 7367862 w 7472601"/>
              <a:gd name="connsiteY856" fmla="*/ 2806833 h 6858000"/>
              <a:gd name="connsiteX857" fmla="*/ 7364329 w 7472601"/>
              <a:gd name="connsiteY857" fmla="*/ 2826907 h 6858000"/>
              <a:gd name="connsiteX858" fmla="*/ 7290545 w 7472601"/>
              <a:gd name="connsiteY858" fmla="*/ 2850663 h 6858000"/>
              <a:gd name="connsiteX859" fmla="*/ 6472036 w 7472601"/>
              <a:gd name="connsiteY859" fmla="*/ 1959003 h 6858000"/>
              <a:gd name="connsiteX860" fmla="*/ 5792897 w 7472601"/>
              <a:gd name="connsiteY860" fmla="*/ 1647747 h 6858000"/>
              <a:gd name="connsiteX861" fmla="*/ 5842751 w 7472601"/>
              <a:gd name="connsiteY861" fmla="*/ 1816112 h 6858000"/>
              <a:gd name="connsiteX862" fmla="*/ 5847424 w 7472601"/>
              <a:gd name="connsiteY862" fmla="*/ 1815776 h 6858000"/>
              <a:gd name="connsiteX863" fmla="*/ 6399821 w 7472601"/>
              <a:gd name="connsiteY863" fmla="*/ 2344799 h 6858000"/>
              <a:gd name="connsiteX864" fmla="*/ 6323232 w 7472601"/>
              <a:gd name="connsiteY864" fmla="*/ 2389634 h 6858000"/>
              <a:gd name="connsiteX865" fmla="*/ 5942958 w 7472601"/>
              <a:gd name="connsiteY865" fmla="*/ 2077708 h 6858000"/>
              <a:gd name="connsiteX866" fmla="*/ 5921559 w 7472601"/>
              <a:gd name="connsiteY866" fmla="*/ 2378596 h 6858000"/>
              <a:gd name="connsiteX867" fmla="*/ 5817651 w 7472601"/>
              <a:gd name="connsiteY867" fmla="*/ 3023919 h 6858000"/>
              <a:gd name="connsiteX868" fmla="*/ 5729634 w 7472601"/>
              <a:gd name="connsiteY868" fmla="*/ 3051849 h 6858000"/>
              <a:gd name="connsiteX869" fmla="*/ 5611018 w 7472601"/>
              <a:gd name="connsiteY869" fmla="*/ 2316769 h 6858000"/>
              <a:gd name="connsiteX870" fmla="*/ 5687608 w 7472601"/>
              <a:gd name="connsiteY870" fmla="*/ 2039972 h 6858000"/>
              <a:gd name="connsiteX871" fmla="*/ 5657554 w 7472601"/>
              <a:gd name="connsiteY871" fmla="*/ 1576445 h 6858000"/>
              <a:gd name="connsiteX872" fmla="*/ 5150475 w 7472601"/>
              <a:gd name="connsiteY872" fmla="*/ 1274012 h 6858000"/>
              <a:gd name="connsiteX873" fmla="*/ 5349142 w 7472601"/>
              <a:gd name="connsiteY873" fmla="*/ 2204405 h 6858000"/>
              <a:gd name="connsiteX874" fmla="*/ 5262214 w 7472601"/>
              <a:gd name="connsiteY874" fmla="*/ 2233836 h 6858000"/>
              <a:gd name="connsiteX875" fmla="*/ 4981539 w 7472601"/>
              <a:gd name="connsiteY875" fmla="*/ 1542201 h 6858000"/>
              <a:gd name="connsiteX876" fmla="*/ 4958461 w 7472601"/>
              <a:gd name="connsiteY876" fmla="*/ 1136957 h 6858000"/>
              <a:gd name="connsiteX877" fmla="*/ 4655015 w 7472601"/>
              <a:gd name="connsiteY877" fmla="*/ 891426 h 6858000"/>
              <a:gd name="connsiteX878" fmla="*/ 4348002 w 7472601"/>
              <a:gd name="connsiteY878" fmla="*/ 2205895 h 6858000"/>
              <a:gd name="connsiteX879" fmla="*/ 4262250 w 7472601"/>
              <a:gd name="connsiteY879" fmla="*/ 2219972 h 6858000"/>
              <a:gd name="connsiteX880" fmla="*/ 4550611 w 7472601"/>
              <a:gd name="connsiteY880" fmla="*/ 817540 h 6858000"/>
              <a:gd name="connsiteX881" fmla="*/ 4564418 w 7472601"/>
              <a:gd name="connsiteY881" fmla="*/ 808293 h 6858000"/>
              <a:gd name="connsiteX882" fmla="*/ 4266388 w 7472601"/>
              <a:gd name="connsiteY882" fmla="*/ 500083 h 6858000"/>
              <a:gd name="connsiteX883" fmla="*/ 4032842 w 7472601"/>
              <a:gd name="connsiteY883" fmla="*/ 211809 h 6858000"/>
              <a:gd name="connsiteX884" fmla="*/ 3882765 w 7472601"/>
              <a:gd name="connsiteY884" fmla="*/ 0 h 6858000"/>
              <a:gd name="connsiteX885" fmla="*/ 3721337 w 7472601"/>
              <a:gd name="connsiteY885" fmla="*/ 0 h 6858000"/>
              <a:gd name="connsiteX886" fmla="*/ 3797544 w 7472601"/>
              <a:gd name="connsiteY886" fmla="*/ 0 h 6858000"/>
              <a:gd name="connsiteX887" fmla="*/ 3775734 w 7472601"/>
              <a:gd name="connsiteY887" fmla="*/ 95131 h 6858000"/>
              <a:gd name="connsiteX888" fmla="*/ 3724807 w 7472601"/>
              <a:gd name="connsiteY888" fmla="*/ 272257 h 6858000"/>
              <a:gd name="connsiteX889" fmla="*/ 3726844 w 7472601"/>
              <a:gd name="connsiteY889" fmla="*/ 282988 h 6858000"/>
              <a:gd name="connsiteX890" fmla="*/ 3742664 w 7472601"/>
              <a:gd name="connsiteY890" fmla="*/ 279918 h 6858000"/>
              <a:gd name="connsiteX891" fmla="*/ 4103910 w 7472601"/>
              <a:gd name="connsiteY891" fmla="*/ 1161917 h 6858000"/>
              <a:gd name="connsiteX892" fmla="*/ 4020269 w 7472601"/>
              <a:gd name="connsiteY892" fmla="*/ 1200406 h 6858000"/>
              <a:gd name="connsiteX893" fmla="*/ 3674882 w 7472601"/>
              <a:gd name="connsiteY893" fmla="*/ 488524 h 6858000"/>
              <a:gd name="connsiteX894" fmla="*/ 3132682 w 7472601"/>
              <a:gd name="connsiteY894" fmla="*/ 1072284 h 6858000"/>
              <a:gd name="connsiteX895" fmla="*/ 2716346 w 7472601"/>
              <a:gd name="connsiteY895" fmla="*/ 1276376 h 6858000"/>
              <a:gd name="connsiteX896" fmla="*/ 2716772 w 7472601"/>
              <a:gd name="connsiteY896" fmla="*/ 1255462 h 6858000"/>
              <a:gd name="connsiteX897" fmla="*/ 3471096 w 7472601"/>
              <a:gd name="connsiteY897" fmla="*/ 437072 h 6858000"/>
              <a:gd name="connsiteX898" fmla="*/ 3639057 w 7472601"/>
              <a:gd name="connsiteY898" fmla="*/ 286334 h 6858000"/>
              <a:gd name="connsiteX899" fmla="*/ 3640309 w 7472601"/>
              <a:gd name="connsiteY899" fmla="*/ 284664 h 6858000"/>
              <a:gd name="connsiteX900" fmla="*/ 3646022 w 7472601"/>
              <a:gd name="connsiteY900" fmla="*/ 276711 h 6858000"/>
              <a:gd name="connsiteX901" fmla="*/ 3707943 w 7472601"/>
              <a:gd name="connsiteY901" fmla="*/ 65958 h 6858000"/>
              <a:gd name="connsiteX902" fmla="*/ 3721337 w 7472601"/>
              <a:gd name="connsiteY902" fmla="*/ 0 h 6858000"/>
              <a:gd name="connsiteX903" fmla="*/ 2867960 w 7472601"/>
              <a:gd name="connsiteY903" fmla="*/ 0 h 6858000"/>
              <a:gd name="connsiteX904" fmla="*/ 2926351 w 7472601"/>
              <a:gd name="connsiteY904" fmla="*/ 0 h 6858000"/>
              <a:gd name="connsiteX905" fmla="*/ 2902823 w 7472601"/>
              <a:gd name="connsiteY905" fmla="*/ 262929 h 6858000"/>
              <a:gd name="connsiteX906" fmla="*/ 2940663 w 7472601"/>
              <a:gd name="connsiteY906" fmla="*/ 140884 h 6858000"/>
              <a:gd name="connsiteX907" fmla="*/ 2947039 w 7472601"/>
              <a:gd name="connsiteY907" fmla="*/ 122524 h 6858000"/>
              <a:gd name="connsiteX908" fmla="*/ 2984316 w 7472601"/>
              <a:gd name="connsiteY908" fmla="*/ 0 h 6858000"/>
              <a:gd name="connsiteX909" fmla="*/ 3016114 w 7472601"/>
              <a:gd name="connsiteY909" fmla="*/ 0 h 6858000"/>
              <a:gd name="connsiteX910" fmla="*/ 2979949 w 7472601"/>
              <a:gd name="connsiteY910" fmla="*/ 119274 h 6858000"/>
              <a:gd name="connsiteX911" fmla="*/ 3023879 w 7472601"/>
              <a:gd name="connsiteY911" fmla="*/ 0 h 6858000"/>
              <a:gd name="connsiteX912" fmla="*/ 3105400 w 7472601"/>
              <a:gd name="connsiteY912" fmla="*/ 0 h 6858000"/>
              <a:gd name="connsiteX913" fmla="*/ 3094669 w 7472601"/>
              <a:gd name="connsiteY913" fmla="*/ 30308 h 6858000"/>
              <a:gd name="connsiteX914" fmla="*/ 2901945 w 7472601"/>
              <a:gd name="connsiteY914" fmla="*/ 466538 h 6858000"/>
              <a:gd name="connsiteX915" fmla="*/ 2815209 w 7472601"/>
              <a:gd name="connsiteY915" fmla="*/ 497361 h 6858000"/>
              <a:gd name="connsiteX916" fmla="*/ 2844845 w 7472601"/>
              <a:gd name="connsiteY916" fmla="*/ 127638 h 6858000"/>
              <a:gd name="connsiteX917" fmla="*/ 2867960 w 7472601"/>
              <a:gd name="connsiteY917" fmla="*/ 0 h 6858000"/>
              <a:gd name="connsiteX918" fmla="*/ 1057230 w 7472601"/>
              <a:gd name="connsiteY918" fmla="*/ 0 h 6858000"/>
              <a:gd name="connsiteX919" fmla="*/ 1111003 w 7472601"/>
              <a:gd name="connsiteY919" fmla="*/ 0 h 6858000"/>
              <a:gd name="connsiteX920" fmla="*/ 1125553 w 7472601"/>
              <a:gd name="connsiteY920" fmla="*/ 52588 h 6858000"/>
              <a:gd name="connsiteX921" fmla="*/ 1304276 w 7472601"/>
              <a:gd name="connsiteY921" fmla="*/ 476275 h 6858000"/>
              <a:gd name="connsiteX922" fmla="*/ 1492066 w 7472601"/>
              <a:gd name="connsiteY922" fmla="*/ 886333 h 6858000"/>
              <a:gd name="connsiteX923" fmla="*/ 1423698 w 7472601"/>
              <a:gd name="connsiteY923" fmla="*/ 710817 h 6858000"/>
              <a:gd name="connsiteX924" fmla="*/ 1357609 w 7472601"/>
              <a:gd name="connsiteY924" fmla="*/ 532892 h 6858000"/>
              <a:gd name="connsiteX925" fmla="*/ 1309550 w 7472601"/>
              <a:gd name="connsiteY925" fmla="*/ 374031 h 6858000"/>
              <a:gd name="connsiteX926" fmla="*/ 1193673 w 7472601"/>
              <a:gd name="connsiteY926" fmla="*/ 49533 h 6858000"/>
              <a:gd name="connsiteX927" fmla="*/ 1164391 w 7472601"/>
              <a:gd name="connsiteY927" fmla="*/ 0 h 6858000"/>
              <a:gd name="connsiteX928" fmla="*/ 1200666 w 7472601"/>
              <a:gd name="connsiteY928" fmla="*/ 0 h 6858000"/>
              <a:gd name="connsiteX929" fmla="*/ 1223408 w 7472601"/>
              <a:gd name="connsiteY929" fmla="*/ 38996 h 6858000"/>
              <a:gd name="connsiteX930" fmla="*/ 1339635 w 7472601"/>
              <a:gd name="connsiteY930" fmla="*/ 365517 h 6858000"/>
              <a:gd name="connsiteX931" fmla="*/ 1387469 w 7472601"/>
              <a:gd name="connsiteY931" fmla="*/ 523079 h 6858000"/>
              <a:gd name="connsiteX932" fmla="*/ 1452685 w 7472601"/>
              <a:gd name="connsiteY932" fmla="*/ 699806 h 6858000"/>
              <a:gd name="connsiteX933" fmla="*/ 1492092 w 7472601"/>
              <a:gd name="connsiteY933" fmla="*/ 800424 h 6858000"/>
              <a:gd name="connsiteX934" fmla="*/ 1455302 w 7472601"/>
              <a:gd name="connsiteY934" fmla="*/ 632913 h 6858000"/>
              <a:gd name="connsiteX935" fmla="*/ 1222336 w 7472601"/>
              <a:gd name="connsiteY935" fmla="*/ 9480 h 6858000"/>
              <a:gd name="connsiteX936" fmla="*/ 1214634 w 7472601"/>
              <a:gd name="connsiteY936" fmla="*/ 0 h 6858000"/>
              <a:gd name="connsiteX937" fmla="*/ 1289827 w 7472601"/>
              <a:gd name="connsiteY937" fmla="*/ 0 h 6858000"/>
              <a:gd name="connsiteX938" fmla="*/ 1321076 w 7472601"/>
              <a:gd name="connsiteY938" fmla="*/ 59722 h 6858000"/>
              <a:gd name="connsiteX939" fmla="*/ 1512579 w 7472601"/>
              <a:gd name="connsiteY939" fmla="*/ 626441 h 6858000"/>
              <a:gd name="connsiteX940" fmla="*/ 1506076 w 7472601"/>
              <a:gd name="connsiteY940" fmla="*/ 1089289 h 6858000"/>
              <a:gd name="connsiteX941" fmla="*/ 1486346 w 7472601"/>
              <a:gd name="connsiteY941" fmla="*/ 1079919 h 6858000"/>
              <a:gd name="connsiteX942" fmla="*/ 1070511 w 7472601"/>
              <a:gd name="connsiteY942" fmla="*/ 48609 h 6858000"/>
              <a:gd name="connsiteX943" fmla="*/ 1057230 w 7472601"/>
              <a:gd name="connsiteY943" fmla="*/ 0 h 6858000"/>
              <a:gd name="connsiteX944" fmla="*/ 43151 w 7472601"/>
              <a:gd name="connsiteY944" fmla="*/ 0 h 6858000"/>
              <a:gd name="connsiteX945" fmla="*/ 95283 w 7472601"/>
              <a:gd name="connsiteY945" fmla="*/ 0 h 6858000"/>
              <a:gd name="connsiteX946" fmla="*/ 300708 w 7472601"/>
              <a:gd name="connsiteY946" fmla="*/ 154571 h 6858000"/>
              <a:gd name="connsiteX947" fmla="*/ 530414 w 7472601"/>
              <a:gd name="connsiteY947" fmla="*/ 354673 h 6858000"/>
              <a:gd name="connsiteX948" fmla="*/ 333785 w 7472601"/>
              <a:gd name="connsiteY948" fmla="*/ 161564 h 6858000"/>
              <a:gd name="connsiteX949" fmla="*/ 147005 w 7472601"/>
              <a:gd name="connsiteY949" fmla="*/ 0 h 6858000"/>
              <a:gd name="connsiteX950" fmla="*/ 272509 w 7472601"/>
              <a:gd name="connsiteY950" fmla="*/ 0 h 6858000"/>
              <a:gd name="connsiteX951" fmla="*/ 326276 w 7472601"/>
              <a:gd name="connsiteY951" fmla="*/ 45847 h 6858000"/>
              <a:gd name="connsiteX952" fmla="*/ 823759 w 7472601"/>
              <a:gd name="connsiteY952" fmla="*/ 574145 h 6858000"/>
              <a:gd name="connsiteX953" fmla="*/ 811254 w 7472601"/>
              <a:gd name="connsiteY953" fmla="*/ 665546 h 6858000"/>
              <a:gd name="connsiteX954" fmla="*/ 154042 w 7472601"/>
              <a:gd name="connsiteY954" fmla="*/ 261522 h 6858000"/>
              <a:gd name="connsiteX955" fmla="*/ 13550 w 7472601"/>
              <a:gd name="connsiteY955" fmla="*/ 158423 h 6858000"/>
              <a:gd name="connsiteX956" fmla="*/ 0 w 7472601"/>
              <a:gd name="connsiteY956" fmla="*/ 146618 h 6858000"/>
              <a:gd name="connsiteX957" fmla="*/ 0 w 7472601"/>
              <a:gd name="connsiteY957" fmla="*/ 59161 h 6858000"/>
              <a:gd name="connsiteX958" fmla="*/ 45427 w 7472601"/>
              <a:gd name="connsiteY958" fmla="*/ 101078 h 6858000"/>
              <a:gd name="connsiteX959" fmla="*/ 630103 w 7472601"/>
              <a:gd name="connsiteY959" fmla="*/ 485885 h 6858000"/>
              <a:gd name="connsiteX960" fmla="*/ 532040 w 7472601"/>
              <a:gd name="connsiteY960" fmla="*/ 399359 h 6858000"/>
              <a:gd name="connsiteX961" fmla="*/ 517618 w 7472601"/>
              <a:gd name="connsiteY961" fmla="*/ 385726 h 6858000"/>
              <a:gd name="connsiteX962" fmla="*/ 285074 w 7472601"/>
              <a:gd name="connsiteY962" fmla="*/ 182755 h 6858000"/>
              <a:gd name="connsiteX963" fmla="*/ 43151 w 7472601"/>
              <a:gd name="connsiteY963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448321 w 7472601"/>
              <a:gd name="connsiteY80" fmla="*/ 6190991 h 6858000"/>
              <a:gd name="connsiteX81" fmla="*/ 7467600 w 7472601"/>
              <a:gd name="connsiteY81" fmla="*/ 6221686 h 6858000"/>
              <a:gd name="connsiteX82" fmla="*/ 7467600 w 7472601"/>
              <a:gd name="connsiteY82" fmla="*/ 6334256 h 6858000"/>
              <a:gd name="connsiteX83" fmla="*/ 7454976 w 7472601"/>
              <a:gd name="connsiteY83" fmla="*/ 6318297 h 6858000"/>
              <a:gd name="connsiteX84" fmla="*/ 1456157 w 7472601"/>
              <a:gd name="connsiteY84" fmla="*/ 5371404 h 6858000"/>
              <a:gd name="connsiteX85" fmla="*/ 1244432 w 7472601"/>
              <a:gd name="connsiteY85" fmla="*/ 5385601 h 6858000"/>
              <a:gd name="connsiteX86" fmla="*/ 973990 w 7472601"/>
              <a:gd name="connsiteY86" fmla="*/ 5424940 h 6858000"/>
              <a:gd name="connsiteX87" fmla="*/ 1103809 w 7472601"/>
              <a:gd name="connsiteY87" fmla="*/ 5433720 h 6858000"/>
              <a:gd name="connsiteX88" fmla="*/ 1123454 w 7472601"/>
              <a:gd name="connsiteY88" fmla="*/ 5435727 h 6858000"/>
              <a:gd name="connsiteX89" fmla="*/ 1737017 w 7472601"/>
              <a:gd name="connsiteY89" fmla="*/ 5452183 h 6858000"/>
              <a:gd name="connsiteX90" fmla="*/ 1824397 w 7472601"/>
              <a:gd name="connsiteY90" fmla="*/ 5447757 h 6858000"/>
              <a:gd name="connsiteX91" fmla="*/ 2070059 w 7472601"/>
              <a:gd name="connsiteY91" fmla="*/ 5441660 h 6858000"/>
              <a:gd name="connsiteX92" fmla="*/ 1456157 w 7472601"/>
              <a:gd name="connsiteY92" fmla="*/ 5371404 h 6858000"/>
              <a:gd name="connsiteX93" fmla="*/ 4988186 w 7472601"/>
              <a:gd name="connsiteY93" fmla="*/ 5216467 h 6858000"/>
              <a:gd name="connsiteX94" fmla="*/ 4777334 w 7472601"/>
              <a:gd name="connsiteY94" fmla="*/ 5406072 h 6858000"/>
              <a:gd name="connsiteX95" fmla="*/ 4718341 w 7472601"/>
              <a:gd name="connsiteY95" fmla="*/ 5468043 h 6858000"/>
              <a:gd name="connsiteX96" fmla="*/ 4604655 w 7472601"/>
              <a:gd name="connsiteY96" fmla="*/ 5583434 h 6858000"/>
              <a:gd name="connsiteX97" fmla="*/ 4565074 w 7472601"/>
              <a:gd name="connsiteY97" fmla="*/ 5618550 h 6858000"/>
              <a:gd name="connsiteX98" fmla="*/ 4988186 w 7472601"/>
              <a:gd name="connsiteY98" fmla="*/ 5216467 h 6858000"/>
              <a:gd name="connsiteX99" fmla="*/ 4978032 w 7472601"/>
              <a:gd name="connsiteY99" fmla="*/ 5183809 h 6858000"/>
              <a:gd name="connsiteX100" fmla="*/ 4463413 w 7472601"/>
              <a:gd name="connsiteY100" fmla="*/ 5615162 h 6858000"/>
              <a:gd name="connsiteX101" fmla="*/ 4358134 w 7472601"/>
              <a:gd name="connsiteY101" fmla="*/ 5742791 h 6858000"/>
              <a:gd name="connsiteX102" fmla="*/ 4376219 w 7472601"/>
              <a:gd name="connsiteY102" fmla="*/ 5729027 h 6858000"/>
              <a:gd name="connsiteX103" fmla="*/ 4582340 w 7472601"/>
              <a:gd name="connsiteY103" fmla="*/ 5561037 h 6858000"/>
              <a:gd name="connsiteX104" fmla="*/ 4694684 w 7472601"/>
              <a:gd name="connsiteY104" fmla="*/ 5447098 h 6858000"/>
              <a:gd name="connsiteX105" fmla="*/ 4754123 w 7472601"/>
              <a:gd name="connsiteY105" fmla="*/ 5384643 h 6858000"/>
              <a:gd name="connsiteX106" fmla="*/ 4978032 w 7472601"/>
              <a:gd name="connsiteY106" fmla="*/ 5183809 h 6858000"/>
              <a:gd name="connsiteX107" fmla="*/ 1903353 w 7472601"/>
              <a:gd name="connsiteY107" fmla="*/ 5044827 h 6858000"/>
              <a:gd name="connsiteX108" fmla="*/ 1936931 w 7472601"/>
              <a:gd name="connsiteY108" fmla="*/ 5093954 h 6858000"/>
              <a:gd name="connsiteX109" fmla="*/ 2195868 w 7472601"/>
              <a:gd name="connsiteY109" fmla="*/ 5396574 h 6858000"/>
              <a:gd name="connsiteX110" fmla="*/ 2088852 w 7472601"/>
              <a:gd name="connsiteY110" fmla="*/ 5166123 h 6858000"/>
              <a:gd name="connsiteX111" fmla="*/ 1958241 w 7472601"/>
              <a:gd name="connsiteY111" fmla="*/ 5067955 h 6858000"/>
              <a:gd name="connsiteX112" fmla="*/ 1903353 w 7472601"/>
              <a:gd name="connsiteY112" fmla="*/ 5044827 h 6858000"/>
              <a:gd name="connsiteX113" fmla="*/ 1979378 w 7472601"/>
              <a:gd name="connsiteY113" fmla="*/ 4769504 h 6858000"/>
              <a:gd name="connsiteX114" fmla="*/ 2882120 w 7472601"/>
              <a:gd name="connsiteY114" fmla="*/ 5064547 h 6858000"/>
              <a:gd name="connsiteX115" fmla="*/ 2793103 w 7472601"/>
              <a:gd name="connsiteY115" fmla="*/ 5039699 h 6858000"/>
              <a:gd name="connsiteX116" fmla="*/ 2770041 w 7472601"/>
              <a:gd name="connsiteY116" fmla="*/ 5033634 h 6858000"/>
              <a:gd name="connsiteX117" fmla="*/ 1979378 w 7472601"/>
              <a:gd name="connsiteY117" fmla="*/ 4769504 h 6858000"/>
              <a:gd name="connsiteX118" fmla="*/ 1927410 w 7472601"/>
              <a:gd name="connsiteY118" fmla="*/ 4716164 h 6858000"/>
              <a:gd name="connsiteX119" fmla="*/ 1959587 w 7472601"/>
              <a:gd name="connsiteY119" fmla="*/ 4728849 h 6858000"/>
              <a:gd name="connsiteX120" fmla="*/ 2777707 w 7472601"/>
              <a:gd name="connsiteY120" fmla="*/ 5003991 h 6858000"/>
              <a:gd name="connsiteX121" fmla="*/ 2800768 w 7472601"/>
              <a:gd name="connsiteY121" fmla="*/ 5010056 h 6858000"/>
              <a:gd name="connsiteX122" fmla="*/ 2879408 w 7472601"/>
              <a:gd name="connsiteY122" fmla="*/ 5031590 h 6858000"/>
              <a:gd name="connsiteX123" fmla="*/ 2862295 w 7472601"/>
              <a:gd name="connsiteY123" fmla="*/ 5022958 h 6858000"/>
              <a:gd name="connsiteX124" fmla="*/ 2813343 w 7472601"/>
              <a:gd name="connsiteY124" fmla="*/ 4998369 h 6858000"/>
              <a:gd name="connsiteX125" fmla="*/ 2646245 w 7472601"/>
              <a:gd name="connsiteY125" fmla="*/ 4930999 h 6858000"/>
              <a:gd name="connsiteX126" fmla="*/ 1999243 w 7472601"/>
              <a:gd name="connsiteY126" fmla="*/ 4730524 h 6858000"/>
              <a:gd name="connsiteX127" fmla="*/ 1979527 w 7472601"/>
              <a:gd name="connsiteY127" fmla="*/ 4726651 h 6858000"/>
              <a:gd name="connsiteX128" fmla="*/ 1927410 w 7472601"/>
              <a:gd name="connsiteY128" fmla="*/ 4716164 h 6858000"/>
              <a:gd name="connsiteX129" fmla="*/ 1997014 w 7472601"/>
              <a:gd name="connsiteY129" fmla="*/ 4698007 h 6858000"/>
              <a:gd name="connsiteX130" fmla="*/ 2005458 w 7472601"/>
              <a:gd name="connsiteY130" fmla="*/ 4699540 h 6858000"/>
              <a:gd name="connsiteX131" fmla="*/ 2657186 w 7472601"/>
              <a:gd name="connsiteY131" fmla="*/ 4901687 h 6858000"/>
              <a:gd name="connsiteX132" fmla="*/ 2826662 w 7472601"/>
              <a:gd name="connsiteY132" fmla="*/ 4970362 h 6858000"/>
              <a:gd name="connsiteX133" fmla="*/ 2876100 w 7472601"/>
              <a:gd name="connsiteY133" fmla="*/ 4995397 h 6858000"/>
              <a:gd name="connsiteX134" fmla="*/ 3042600 w 7472601"/>
              <a:gd name="connsiteY134" fmla="*/ 5059532 h 6858000"/>
              <a:gd name="connsiteX135" fmla="*/ 1997014 w 7472601"/>
              <a:gd name="connsiteY135" fmla="*/ 4698007 h 6858000"/>
              <a:gd name="connsiteX136" fmla="*/ 2305292 w 7472601"/>
              <a:gd name="connsiteY136" fmla="*/ 4219492 h 6858000"/>
              <a:gd name="connsiteX137" fmla="*/ 3360922 w 7472601"/>
              <a:gd name="connsiteY137" fmla="*/ 4529373 h 6858000"/>
              <a:gd name="connsiteX138" fmla="*/ 3492420 w 7472601"/>
              <a:gd name="connsiteY138" fmla="*/ 4510145 h 6858000"/>
              <a:gd name="connsiteX139" fmla="*/ 3364086 w 7472601"/>
              <a:gd name="connsiteY139" fmla="*/ 4480340 h 6858000"/>
              <a:gd name="connsiteX140" fmla="*/ 3225818 w 7472601"/>
              <a:gd name="connsiteY140" fmla="*/ 4411822 h 6858000"/>
              <a:gd name="connsiteX141" fmla="*/ 3129696 w 7472601"/>
              <a:gd name="connsiteY141" fmla="*/ 4360704 h 6858000"/>
              <a:gd name="connsiteX142" fmla="*/ 2814545 w 7472601"/>
              <a:gd name="connsiteY142" fmla="*/ 4282955 h 6858000"/>
              <a:gd name="connsiteX143" fmla="*/ 2305292 w 7472601"/>
              <a:gd name="connsiteY143" fmla="*/ 4219492 h 6858000"/>
              <a:gd name="connsiteX144" fmla="*/ 2626982 w 7472601"/>
              <a:gd name="connsiteY144" fmla="*/ 4206450 h 6858000"/>
              <a:gd name="connsiteX145" fmla="*/ 2490617 w 7472601"/>
              <a:gd name="connsiteY145" fmla="*/ 4206951 h 6858000"/>
              <a:gd name="connsiteX146" fmla="*/ 2819869 w 7472601"/>
              <a:gd name="connsiteY146" fmla="*/ 4252936 h 6858000"/>
              <a:gd name="connsiteX147" fmla="*/ 3143018 w 7472601"/>
              <a:gd name="connsiteY147" fmla="*/ 4332698 h 6858000"/>
              <a:gd name="connsiteX148" fmla="*/ 3241520 w 7472601"/>
              <a:gd name="connsiteY148" fmla="*/ 4385112 h 6858000"/>
              <a:gd name="connsiteX149" fmla="*/ 3374575 w 7472601"/>
              <a:gd name="connsiteY149" fmla="*/ 4451517 h 6858000"/>
              <a:gd name="connsiteX150" fmla="*/ 3505221 w 7472601"/>
              <a:gd name="connsiteY150" fmla="*/ 4480757 h 6858000"/>
              <a:gd name="connsiteX151" fmla="*/ 2626982 w 7472601"/>
              <a:gd name="connsiteY151" fmla="*/ 4206450 h 6858000"/>
              <a:gd name="connsiteX152" fmla="*/ 1310106 w 7472601"/>
              <a:gd name="connsiteY152" fmla="*/ 3943217 h 6858000"/>
              <a:gd name="connsiteX153" fmla="*/ 854994 w 7472601"/>
              <a:gd name="connsiteY153" fmla="*/ 4399136 h 6858000"/>
              <a:gd name="connsiteX154" fmla="*/ 742462 w 7472601"/>
              <a:gd name="connsiteY154" fmla="*/ 4594648 h 6858000"/>
              <a:gd name="connsiteX155" fmla="*/ 820602 w 7472601"/>
              <a:gd name="connsiteY155" fmla="*/ 4485915 h 6858000"/>
              <a:gd name="connsiteX156" fmla="*/ 878295 w 7472601"/>
              <a:gd name="connsiteY156" fmla="*/ 4403594 h 6858000"/>
              <a:gd name="connsiteX157" fmla="*/ 1240607 w 7472601"/>
              <a:gd name="connsiteY157" fmla="*/ 4010401 h 6858000"/>
              <a:gd name="connsiteX158" fmla="*/ 1310106 w 7472601"/>
              <a:gd name="connsiteY158" fmla="*/ 3943217 h 6858000"/>
              <a:gd name="connsiteX159" fmla="*/ 1423113 w 7472601"/>
              <a:gd name="connsiteY159" fmla="*/ 3874565 h 6858000"/>
              <a:gd name="connsiteX160" fmla="*/ 1260565 w 7472601"/>
              <a:gd name="connsiteY160" fmla="*/ 4031982 h 6858000"/>
              <a:gd name="connsiteX161" fmla="*/ 901900 w 7472601"/>
              <a:gd name="connsiteY161" fmla="*/ 4421236 h 6858000"/>
              <a:gd name="connsiteX162" fmla="*/ 845044 w 7472601"/>
              <a:gd name="connsiteY162" fmla="*/ 4502436 h 6858000"/>
              <a:gd name="connsiteX163" fmla="*/ 685926 w 7472601"/>
              <a:gd name="connsiteY163" fmla="*/ 4703069 h 6858000"/>
              <a:gd name="connsiteX164" fmla="*/ 684248 w 7472601"/>
              <a:gd name="connsiteY164" fmla="*/ 4706721 h 6858000"/>
              <a:gd name="connsiteX165" fmla="*/ 1423113 w 7472601"/>
              <a:gd name="connsiteY165" fmla="*/ 3874565 h 6858000"/>
              <a:gd name="connsiteX166" fmla="*/ 3316479 w 7472601"/>
              <a:gd name="connsiteY166" fmla="*/ 3872136 h 6858000"/>
              <a:gd name="connsiteX167" fmla="*/ 3546806 w 7472601"/>
              <a:gd name="connsiteY167" fmla="*/ 4356139 h 6858000"/>
              <a:gd name="connsiteX168" fmla="*/ 3364433 w 7472601"/>
              <a:gd name="connsiteY168" fmla="*/ 3953121 h 6858000"/>
              <a:gd name="connsiteX169" fmla="*/ 3316479 w 7472601"/>
              <a:gd name="connsiteY169" fmla="*/ 3872136 h 6858000"/>
              <a:gd name="connsiteX170" fmla="*/ 3291335 w 7472601"/>
              <a:gd name="connsiteY170" fmla="*/ 3767420 h 6858000"/>
              <a:gd name="connsiteX171" fmla="*/ 3390805 w 7472601"/>
              <a:gd name="connsiteY171" fmla="*/ 3937163 h 6858000"/>
              <a:gd name="connsiteX172" fmla="*/ 3579062 w 7472601"/>
              <a:gd name="connsiteY172" fmla="*/ 4359040 h 6858000"/>
              <a:gd name="connsiteX173" fmla="*/ 3467355 w 7472601"/>
              <a:gd name="connsiteY173" fmla="*/ 3988130 h 6858000"/>
              <a:gd name="connsiteX174" fmla="*/ 3310753 w 7472601"/>
              <a:gd name="connsiteY174" fmla="*/ 3787140 h 6858000"/>
              <a:gd name="connsiteX175" fmla="*/ 3291335 w 7472601"/>
              <a:gd name="connsiteY175" fmla="*/ 3767420 h 6858000"/>
              <a:gd name="connsiteX176" fmla="*/ 1635889 w 7472601"/>
              <a:gd name="connsiteY176" fmla="*/ 3709494 h 6858000"/>
              <a:gd name="connsiteX177" fmla="*/ 1634800 w 7472601"/>
              <a:gd name="connsiteY177" fmla="*/ 3731111 h 6858000"/>
              <a:gd name="connsiteX178" fmla="*/ 1635889 w 7472601"/>
              <a:gd name="connsiteY178" fmla="*/ 3709494 h 6858000"/>
              <a:gd name="connsiteX179" fmla="*/ 1510397 w 7472601"/>
              <a:gd name="connsiteY179" fmla="*/ 3684705 h 6858000"/>
              <a:gd name="connsiteX180" fmla="*/ 1146550 w 7472601"/>
              <a:gd name="connsiteY180" fmla="*/ 3802012 h 6858000"/>
              <a:gd name="connsiteX181" fmla="*/ 698834 w 7472601"/>
              <a:gd name="connsiteY181" fmla="*/ 3952272 h 6858000"/>
              <a:gd name="connsiteX182" fmla="*/ 34256 w 7472601"/>
              <a:gd name="connsiteY182" fmla="*/ 4347603 h 6858000"/>
              <a:gd name="connsiteX183" fmla="*/ 527241 w 7472601"/>
              <a:gd name="connsiteY183" fmla="*/ 4065078 h 6858000"/>
              <a:gd name="connsiteX184" fmla="*/ 1510397 w 7472601"/>
              <a:gd name="connsiteY184" fmla="*/ 3684705 h 6858000"/>
              <a:gd name="connsiteX185" fmla="*/ 1313114 w 7472601"/>
              <a:gd name="connsiteY185" fmla="*/ 3655216 h 6858000"/>
              <a:gd name="connsiteX186" fmla="*/ 1109304 w 7472601"/>
              <a:gd name="connsiteY186" fmla="*/ 3669030 h 6858000"/>
              <a:gd name="connsiteX187" fmla="*/ 8129 w 7472601"/>
              <a:gd name="connsiteY187" fmla="*/ 4330519 h 6858000"/>
              <a:gd name="connsiteX188" fmla="*/ 687572 w 7472601"/>
              <a:gd name="connsiteY188" fmla="*/ 3925629 h 6858000"/>
              <a:gd name="connsiteX189" fmla="*/ 1138365 w 7472601"/>
              <a:gd name="connsiteY189" fmla="*/ 3774515 h 6858000"/>
              <a:gd name="connsiteX190" fmla="*/ 1505579 w 7472601"/>
              <a:gd name="connsiteY190" fmla="*/ 3655526 h 6858000"/>
              <a:gd name="connsiteX191" fmla="*/ 1313114 w 7472601"/>
              <a:gd name="connsiteY191" fmla="*/ 3655216 h 6858000"/>
              <a:gd name="connsiteX192" fmla="*/ 3655073 w 7472601"/>
              <a:gd name="connsiteY192" fmla="*/ 3650884 h 6858000"/>
              <a:gd name="connsiteX193" fmla="*/ 3989938 w 7472601"/>
              <a:gd name="connsiteY193" fmla="*/ 3991685 h 6858000"/>
              <a:gd name="connsiteX194" fmla="*/ 4393907 w 7472601"/>
              <a:gd name="connsiteY194" fmla="*/ 4261258 h 6858000"/>
              <a:gd name="connsiteX195" fmla="*/ 4648051 w 7472601"/>
              <a:gd name="connsiteY195" fmla="*/ 4374051 h 6858000"/>
              <a:gd name="connsiteX196" fmla="*/ 4383389 w 7472601"/>
              <a:gd name="connsiteY196" fmla="*/ 4184369 h 6858000"/>
              <a:gd name="connsiteX197" fmla="*/ 4165508 w 7472601"/>
              <a:gd name="connsiteY197" fmla="*/ 4035196 h 6858000"/>
              <a:gd name="connsiteX198" fmla="*/ 4068162 w 7472601"/>
              <a:gd name="connsiteY198" fmla="*/ 3953394 h 6858000"/>
              <a:gd name="connsiteX199" fmla="*/ 3981416 w 7472601"/>
              <a:gd name="connsiteY199" fmla="*/ 3880482 h 6858000"/>
              <a:gd name="connsiteX200" fmla="*/ 3800147 w 7472601"/>
              <a:gd name="connsiteY200" fmla="*/ 3749872 h 6858000"/>
              <a:gd name="connsiteX201" fmla="*/ 3655073 w 7472601"/>
              <a:gd name="connsiteY201" fmla="*/ 3650884 h 6858000"/>
              <a:gd name="connsiteX202" fmla="*/ 3670252 w 7472601"/>
              <a:gd name="connsiteY202" fmla="*/ 3622798 h 6858000"/>
              <a:gd name="connsiteX203" fmla="*/ 3817258 w 7472601"/>
              <a:gd name="connsiteY203" fmla="*/ 3723577 h 6858000"/>
              <a:gd name="connsiteX204" fmla="*/ 4000461 w 7472601"/>
              <a:gd name="connsiteY204" fmla="*/ 3855966 h 6858000"/>
              <a:gd name="connsiteX205" fmla="*/ 4088180 w 7472601"/>
              <a:gd name="connsiteY205" fmla="*/ 3929774 h 6858000"/>
              <a:gd name="connsiteX206" fmla="*/ 4184555 w 7472601"/>
              <a:gd name="connsiteY206" fmla="*/ 4010683 h 6858000"/>
              <a:gd name="connsiteX207" fmla="*/ 4399563 w 7472601"/>
              <a:gd name="connsiteY207" fmla="*/ 4158106 h 6858000"/>
              <a:gd name="connsiteX208" fmla="*/ 4684469 w 7472601"/>
              <a:gd name="connsiteY208" fmla="*/ 4364680 h 6858000"/>
              <a:gd name="connsiteX209" fmla="*/ 4690271 w 7472601"/>
              <a:gd name="connsiteY209" fmla="*/ 4370034 h 6858000"/>
              <a:gd name="connsiteX210" fmla="*/ 4136093 w 7472601"/>
              <a:gd name="connsiteY210" fmla="*/ 3858466 h 6858000"/>
              <a:gd name="connsiteX211" fmla="*/ 3670252 w 7472601"/>
              <a:gd name="connsiteY211" fmla="*/ 3622798 h 6858000"/>
              <a:gd name="connsiteX212" fmla="*/ 4440129 w 7472601"/>
              <a:gd name="connsiteY212" fmla="*/ 3448571 h 6858000"/>
              <a:gd name="connsiteX213" fmla="*/ 4856525 w 7472601"/>
              <a:gd name="connsiteY213" fmla="*/ 3915351 h 6858000"/>
              <a:gd name="connsiteX214" fmla="*/ 5059055 w 7472601"/>
              <a:gd name="connsiteY214" fmla="*/ 4108918 h 6858000"/>
              <a:gd name="connsiteX215" fmla="*/ 5290070 w 7472601"/>
              <a:gd name="connsiteY215" fmla="*/ 4263619 h 6858000"/>
              <a:gd name="connsiteX216" fmla="*/ 4834991 w 7472601"/>
              <a:gd name="connsiteY216" fmla="*/ 3830985 h 6858000"/>
              <a:gd name="connsiteX217" fmla="*/ 4440129 w 7472601"/>
              <a:gd name="connsiteY217" fmla="*/ 3448571 h 6858000"/>
              <a:gd name="connsiteX218" fmla="*/ 4441737 w 7472601"/>
              <a:gd name="connsiteY218" fmla="*/ 3399734 h 6858000"/>
              <a:gd name="connsiteX219" fmla="*/ 4431236 w 7472601"/>
              <a:gd name="connsiteY219" fmla="*/ 3400954 h 6858000"/>
              <a:gd name="connsiteX220" fmla="*/ 4557150 w 7472601"/>
              <a:gd name="connsiteY220" fmla="*/ 3510023 h 6858000"/>
              <a:gd name="connsiteX221" fmla="*/ 4856936 w 7472601"/>
              <a:gd name="connsiteY221" fmla="*/ 3809146 h 6858000"/>
              <a:gd name="connsiteX222" fmla="*/ 5111996 w 7472601"/>
              <a:gd name="connsiteY222" fmla="*/ 4065759 h 6858000"/>
              <a:gd name="connsiteX223" fmla="*/ 5388878 w 7472601"/>
              <a:gd name="connsiteY223" fmla="*/ 4300185 h 6858000"/>
              <a:gd name="connsiteX224" fmla="*/ 5425556 w 7472601"/>
              <a:gd name="connsiteY224" fmla="*/ 4308967 h 6858000"/>
              <a:gd name="connsiteX225" fmla="*/ 4943646 w 7472601"/>
              <a:gd name="connsiteY225" fmla="*/ 3822916 h 6858000"/>
              <a:gd name="connsiteX226" fmla="*/ 4594837 w 7472601"/>
              <a:gd name="connsiteY226" fmla="*/ 3532274 h 6858000"/>
              <a:gd name="connsiteX227" fmla="*/ 4441737 w 7472601"/>
              <a:gd name="connsiteY227" fmla="*/ 3399734 h 6858000"/>
              <a:gd name="connsiteX228" fmla="*/ 5425834 w 7472601"/>
              <a:gd name="connsiteY228" fmla="*/ 3162785 h 6858000"/>
              <a:gd name="connsiteX229" fmla="*/ 5401644 w 7472601"/>
              <a:gd name="connsiteY229" fmla="*/ 3617847 h 6858000"/>
              <a:gd name="connsiteX230" fmla="*/ 5467256 w 7472601"/>
              <a:gd name="connsiteY230" fmla="*/ 4175494 h 6858000"/>
              <a:gd name="connsiteX231" fmla="*/ 5448069 w 7472601"/>
              <a:gd name="connsiteY231" fmla="*/ 3567554 h 6858000"/>
              <a:gd name="connsiteX232" fmla="*/ 5425834 w 7472601"/>
              <a:gd name="connsiteY232" fmla="*/ 3162785 h 6858000"/>
              <a:gd name="connsiteX233" fmla="*/ 1318687 w 7472601"/>
              <a:gd name="connsiteY233" fmla="*/ 3113840 h 6858000"/>
              <a:gd name="connsiteX234" fmla="*/ 1066793 w 7472601"/>
              <a:gd name="connsiteY234" fmla="*/ 3212171 h 6858000"/>
              <a:gd name="connsiteX235" fmla="*/ 993319 w 7472601"/>
              <a:gd name="connsiteY235" fmla="*/ 3247648 h 6858000"/>
              <a:gd name="connsiteX236" fmla="*/ 853081 w 7472601"/>
              <a:gd name="connsiteY236" fmla="*/ 3312410 h 6858000"/>
              <a:gd name="connsiteX237" fmla="*/ 805957 w 7472601"/>
              <a:gd name="connsiteY237" fmla="*/ 3330443 h 6858000"/>
              <a:gd name="connsiteX238" fmla="*/ 1318687 w 7472601"/>
              <a:gd name="connsiteY238" fmla="*/ 3113840 h 6858000"/>
              <a:gd name="connsiteX239" fmla="*/ 5453702 w 7472601"/>
              <a:gd name="connsiteY239" fmla="*/ 3090882 h 6858000"/>
              <a:gd name="connsiteX240" fmla="*/ 5480135 w 7472601"/>
              <a:gd name="connsiteY240" fmla="*/ 3565802 h 6858000"/>
              <a:gd name="connsiteX241" fmla="*/ 5499023 w 7472601"/>
              <a:gd name="connsiteY241" fmla="*/ 4166310 h 6858000"/>
              <a:gd name="connsiteX242" fmla="*/ 5547022 w 7472601"/>
              <a:gd name="connsiteY242" fmla="*/ 3607838 h 6858000"/>
              <a:gd name="connsiteX243" fmla="*/ 5515964 w 7472601"/>
              <a:gd name="connsiteY243" fmla="*/ 3378541 h 6858000"/>
              <a:gd name="connsiteX244" fmla="*/ 5453702 w 7472601"/>
              <a:gd name="connsiteY244" fmla="*/ 3090882 h 6858000"/>
              <a:gd name="connsiteX245" fmla="*/ 1238695 w 7472601"/>
              <a:gd name="connsiteY245" fmla="*/ 3076820 h 6858000"/>
              <a:gd name="connsiteX246" fmla="*/ 716371 w 7472601"/>
              <a:gd name="connsiteY246" fmla="*/ 3293249 h 6858000"/>
              <a:gd name="connsiteX247" fmla="*/ 579522 w 7472601"/>
              <a:gd name="connsiteY247" fmla="*/ 3371759 h 6858000"/>
              <a:gd name="connsiteX248" fmla="*/ 600288 w 7472601"/>
              <a:gd name="connsiteY248" fmla="*/ 3365555 h 6858000"/>
              <a:gd name="connsiteX249" fmla="*/ 840692 w 7472601"/>
              <a:gd name="connsiteY249" fmla="*/ 3284921 h 6858000"/>
              <a:gd name="connsiteX250" fmla="*/ 979248 w 7472601"/>
              <a:gd name="connsiteY250" fmla="*/ 3221003 h 6858000"/>
              <a:gd name="connsiteX251" fmla="*/ 1053282 w 7472601"/>
              <a:gd name="connsiteY251" fmla="*/ 3185247 h 6858000"/>
              <a:gd name="connsiteX252" fmla="*/ 1320603 w 7472601"/>
              <a:gd name="connsiteY252" fmla="*/ 3081281 h 6858000"/>
              <a:gd name="connsiteX253" fmla="*/ 1238695 w 7472601"/>
              <a:gd name="connsiteY253" fmla="*/ 3076820 h 6858000"/>
              <a:gd name="connsiteX254" fmla="*/ 5425627 w 7472601"/>
              <a:gd name="connsiteY254" fmla="*/ 2954192 h 6858000"/>
              <a:gd name="connsiteX255" fmla="*/ 5470770 w 7472601"/>
              <a:gd name="connsiteY255" fmla="*/ 3005435 h 6858000"/>
              <a:gd name="connsiteX256" fmla="*/ 5519779 w 7472601"/>
              <a:gd name="connsiteY256" fmla="*/ 4359223 h 6858000"/>
              <a:gd name="connsiteX257" fmla="*/ 5520293 w 7472601"/>
              <a:gd name="connsiteY257" fmla="*/ 4360602 h 6858000"/>
              <a:gd name="connsiteX258" fmla="*/ 5767221 w 7472601"/>
              <a:gd name="connsiteY258" fmla="*/ 4665564 h 6858000"/>
              <a:gd name="connsiteX259" fmla="*/ 6937169 w 7472601"/>
              <a:gd name="connsiteY259" fmla="*/ 4815941 h 6858000"/>
              <a:gd name="connsiteX260" fmla="*/ 6953922 w 7472601"/>
              <a:gd name="connsiteY260" fmla="*/ 4890068 h 6858000"/>
              <a:gd name="connsiteX261" fmla="*/ 6071359 w 7472601"/>
              <a:gd name="connsiteY261" fmla="*/ 4770770 h 6858000"/>
              <a:gd name="connsiteX262" fmla="*/ 6038839 w 7472601"/>
              <a:gd name="connsiteY262" fmla="*/ 4764474 h 6858000"/>
              <a:gd name="connsiteX263" fmla="*/ 6038706 w 7472601"/>
              <a:gd name="connsiteY263" fmla="*/ 4763847 h 6858000"/>
              <a:gd name="connsiteX264" fmla="*/ 6037784 w 7472601"/>
              <a:gd name="connsiteY264" fmla="*/ 4764270 h 6858000"/>
              <a:gd name="connsiteX265" fmla="*/ 6038839 w 7472601"/>
              <a:gd name="connsiteY265" fmla="*/ 4764474 h 6858000"/>
              <a:gd name="connsiteX266" fmla="*/ 6040338 w 7472601"/>
              <a:gd name="connsiteY266" fmla="*/ 4771418 h 6858000"/>
              <a:gd name="connsiteX267" fmla="*/ 6024488 w 7472601"/>
              <a:gd name="connsiteY267" fmla="*/ 4809903 h 6858000"/>
              <a:gd name="connsiteX268" fmla="*/ 5599771 w 7472601"/>
              <a:gd name="connsiteY268" fmla="*/ 5509652 h 6858000"/>
              <a:gd name="connsiteX269" fmla="*/ 5548843 w 7472601"/>
              <a:gd name="connsiteY269" fmla="*/ 5563845 h 6858000"/>
              <a:gd name="connsiteX270" fmla="*/ 5940952 w 7472601"/>
              <a:gd name="connsiteY270" fmla="*/ 6250028 h 6858000"/>
              <a:gd name="connsiteX271" fmla="*/ 6043441 w 7472601"/>
              <a:gd name="connsiteY271" fmla="*/ 6665847 h 6858000"/>
              <a:gd name="connsiteX272" fmla="*/ 6093432 w 7472601"/>
              <a:gd name="connsiteY272" fmla="*/ 6858000 h 6858000"/>
              <a:gd name="connsiteX273" fmla="*/ 6034344 w 7472601"/>
              <a:gd name="connsiteY273" fmla="*/ 6858000 h 6858000"/>
              <a:gd name="connsiteX274" fmla="*/ 6026679 w 7472601"/>
              <a:gd name="connsiteY274" fmla="*/ 6836959 h 6858000"/>
              <a:gd name="connsiteX275" fmla="*/ 5800441 w 7472601"/>
              <a:gd name="connsiteY275" fmla="*/ 6335286 h 6858000"/>
              <a:gd name="connsiteX276" fmla="*/ 5526562 w 7472601"/>
              <a:gd name="connsiteY276" fmla="*/ 5705388 h 6858000"/>
              <a:gd name="connsiteX277" fmla="*/ 5519640 w 7472601"/>
              <a:gd name="connsiteY277" fmla="*/ 5683774 h 6858000"/>
              <a:gd name="connsiteX278" fmla="*/ 5844559 w 7472601"/>
              <a:gd name="connsiteY278" fmla="*/ 6553349 h 6858000"/>
              <a:gd name="connsiteX279" fmla="*/ 5975994 w 7472601"/>
              <a:gd name="connsiteY279" fmla="*/ 6858000 h 6858000"/>
              <a:gd name="connsiteX280" fmla="*/ 5898547 w 7472601"/>
              <a:gd name="connsiteY280" fmla="*/ 6858000 h 6858000"/>
              <a:gd name="connsiteX281" fmla="*/ 5682041 w 7472601"/>
              <a:gd name="connsiteY281" fmla="*/ 6355860 h 6858000"/>
              <a:gd name="connsiteX282" fmla="*/ 5461758 w 7472601"/>
              <a:gd name="connsiteY282" fmla="*/ 5820220 h 6858000"/>
              <a:gd name="connsiteX283" fmla="*/ 5237282 w 7472601"/>
              <a:gd name="connsiteY283" fmla="*/ 6579086 h 6858000"/>
              <a:gd name="connsiteX284" fmla="*/ 5115009 w 7472601"/>
              <a:gd name="connsiteY284" fmla="*/ 6858000 h 6858000"/>
              <a:gd name="connsiteX285" fmla="*/ 5028074 w 7472601"/>
              <a:gd name="connsiteY285" fmla="*/ 6858000 h 6858000"/>
              <a:gd name="connsiteX286" fmla="*/ 5079508 w 7472601"/>
              <a:gd name="connsiteY286" fmla="*/ 6749074 h 6858000"/>
              <a:gd name="connsiteX287" fmla="*/ 5371846 w 7472601"/>
              <a:gd name="connsiteY287" fmla="*/ 5924413 h 6858000"/>
              <a:gd name="connsiteX288" fmla="*/ 5270512 w 7472601"/>
              <a:gd name="connsiteY288" fmla="*/ 6138975 h 6858000"/>
              <a:gd name="connsiteX289" fmla="*/ 5062409 w 7472601"/>
              <a:gd name="connsiteY289" fmla="*/ 6653544 h 6858000"/>
              <a:gd name="connsiteX290" fmla="*/ 5036628 w 7472601"/>
              <a:gd name="connsiteY290" fmla="*/ 6754247 h 6858000"/>
              <a:gd name="connsiteX291" fmla="*/ 5009112 w 7472601"/>
              <a:gd name="connsiteY291" fmla="*/ 6858000 h 6858000"/>
              <a:gd name="connsiteX292" fmla="*/ 4976679 w 7472601"/>
              <a:gd name="connsiteY292" fmla="*/ 6858000 h 6858000"/>
              <a:gd name="connsiteX293" fmla="*/ 5006537 w 7472601"/>
              <a:gd name="connsiteY293" fmla="*/ 6747068 h 6858000"/>
              <a:gd name="connsiteX294" fmla="*/ 5032723 w 7472601"/>
              <a:gd name="connsiteY294" fmla="*/ 6644957 h 6858000"/>
              <a:gd name="connsiteX295" fmla="*/ 5242949 w 7472601"/>
              <a:gd name="connsiteY295" fmla="*/ 6125175 h 6858000"/>
              <a:gd name="connsiteX296" fmla="*/ 5286321 w 7472601"/>
              <a:gd name="connsiteY296" fmla="*/ 6033555 h 6858000"/>
              <a:gd name="connsiteX297" fmla="*/ 5008210 w 7472601"/>
              <a:gd name="connsiteY297" fmla="*/ 6649194 h 6858000"/>
              <a:gd name="connsiteX298" fmla="*/ 4986321 w 7472601"/>
              <a:gd name="connsiteY298" fmla="*/ 6765687 h 6858000"/>
              <a:gd name="connsiteX299" fmla="*/ 4973474 w 7472601"/>
              <a:gd name="connsiteY299" fmla="*/ 6858000 h 6858000"/>
              <a:gd name="connsiteX300" fmla="*/ 4907178 w 7472601"/>
              <a:gd name="connsiteY300" fmla="*/ 6858000 h 6858000"/>
              <a:gd name="connsiteX301" fmla="*/ 4910810 w 7472601"/>
              <a:gd name="connsiteY301" fmla="*/ 6829660 h 6858000"/>
              <a:gd name="connsiteX302" fmla="*/ 4987461 w 7472601"/>
              <a:gd name="connsiteY302" fmla="*/ 6432994 h 6858000"/>
              <a:gd name="connsiteX303" fmla="*/ 5179262 w 7472601"/>
              <a:gd name="connsiteY303" fmla="*/ 6035044 h 6858000"/>
              <a:gd name="connsiteX304" fmla="*/ 4689678 w 7472601"/>
              <a:gd name="connsiteY304" fmla="*/ 6440241 h 6858000"/>
              <a:gd name="connsiteX305" fmla="*/ 4477543 w 7472601"/>
              <a:gd name="connsiteY305" fmla="*/ 6674836 h 6858000"/>
              <a:gd name="connsiteX306" fmla="*/ 4329957 w 7472601"/>
              <a:gd name="connsiteY306" fmla="*/ 6858000 h 6858000"/>
              <a:gd name="connsiteX307" fmla="*/ 4218595 w 7472601"/>
              <a:gd name="connsiteY307" fmla="*/ 6858000 h 6858000"/>
              <a:gd name="connsiteX308" fmla="*/ 4368888 w 7472601"/>
              <a:gd name="connsiteY308" fmla="*/ 6668412 h 6858000"/>
              <a:gd name="connsiteX309" fmla="*/ 4563091 w 7472601"/>
              <a:gd name="connsiteY309" fmla="*/ 6442508 h 6858000"/>
              <a:gd name="connsiteX310" fmla="*/ 5387324 w 7472601"/>
              <a:gd name="connsiteY310" fmla="*/ 5705830 h 6858000"/>
              <a:gd name="connsiteX311" fmla="*/ 5073620 w 7472601"/>
              <a:gd name="connsiteY311" fmla="*/ 5955437 h 6858000"/>
              <a:gd name="connsiteX312" fmla="*/ 4689789 w 7472601"/>
              <a:gd name="connsiteY312" fmla="*/ 6268382 h 6858000"/>
              <a:gd name="connsiteX313" fmla="*/ 4418722 w 7472601"/>
              <a:gd name="connsiteY313" fmla="*/ 6570886 h 6858000"/>
              <a:gd name="connsiteX314" fmla="*/ 4214944 w 7472601"/>
              <a:gd name="connsiteY314" fmla="*/ 6858000 h 6858000"/>
              <a:gd name="connsiteX315" fmla="*/ 4177898 w 7472601"/>
              <a:gd name="connsiteY315" fmla="*/ 6858000 h 6858000"/>
              <a:gd name="connsiteX316" fmla="*/ 4391597 w 7472601"/>
              <a:gd name="connsiteY316" fmla="*/ 6556370 h 6858000"/>
              <a:gd name="connsiteX317" fmla="*/ 4668889 w 7472601"/>
              <a:gd name="connsiteY317" fmla="*/ 6246399 h 6858000"/>
              <a:gd name="connsiteX318" fmla="*/ 5055427 w 7472601"/>
              <a:gd name="connsiteY318" fmla="*/ 5931476 h 6858000"/>
              <a:gd name="connsiteX319" fmla="*/ 5371814 w 7472601"/>
              <a:gd name="connsiteY319" fmla="*/ 5678975 h 6858000"/>
              <a:gd name="connsiteX320" fmla="*/ 4987918 w 7472601"/>
              <a:gd name="connsiteY320" fmla="*/ 5838701 h 6858000"/>
              <a:gd name="connsiteX321" fmla="*/ 4317146 w 7472601"/>
              <a:gd name="connsiteY321" fmla="*/ 6587716 h 6858000"/>
              <a:gd name="connsiteX322" fmla="*/ 4171627 w 7472601"/>
              <a:gd name="connsiteY322" fmla="*/ 6858000 h 6858000"/>
              <a:gd name="connsiteX323" fmla="*/ 4081585 w 7472601"/>
              <a:gd name="connsiteY323" fmla="*/ 6858000 h 6858000"/>
              <a:gd name="connsiteX324" fmla="*/ 4238603 w 7472601"/>
              <a:gd name="connsiteY324" fmla="*/ 6559341 h 6858000"/>
              <a:gd name="connsiteX325" fmla="*/ 4778333 w 7472601"/>
              <a:gd name="connsiteY325" fmla="*/ 5873626 h 6858000"/>
              <a:gd name="connsiteX326" fmla="*/ 5414185 w 7472601"/>
              <a:gd name="connsiteY326" fmla="*/ 5573882 h 6858000"/>
              <a:gd name="connsiteX327" fmla="*/ 5959648 w 7472601"/>
              <a:gd name="connsiteY327" fmla="*/ 4760797 h 6858000"/>
              <a:gd name="connsiteX328" fmla="*/ 5355019 w 7472601"/>
              <a:gd name="connsiteY328" fmla="*/ 4734672 h 6858000"/>
              <a:gd name="connsiteX329" fmla="*/ 5083565 w 7472601"/>
              <a:gd name="connsiteY329" fmla="*/ 5179121 h 6858000"/>
              <a:gd name="connsiteX330" fmla="*/ 4713577 w 7472601"/>
              <a:gd name="connsiteY330" fmla="*/ 5616803 h 6858000"/>
              <a:gd name="connsiteX331" fmla="*/ 3989559 w 7472601"/>
              <a:gd name="connsiteY331" fmla="*/ 6145945 h 6858000"/>
              <a:gd name="connsiteX332" fmla="*/ 3939824 w 7472601"/>
              <a:gd name="connsiteY332" fmla="*/ 6066900 h 6858000"/>
              <a:gd name="connsiteX333" fmla="*/ 4584537 w 7472601"/>
              <a:gd name="connsiteY333" fmla="*/ 5324826 h 6858000"/>
              <a:gd name="connsiteX334" fmla="*/ 5037105 w 7472601"/>
              <a:gd name="connsiteY334" fmla="*/ 5088765 h 6858000"/>
              <a:gd name="connsiteX335" fmla="*/ 5039930 w 7472601"/>
              <a:gd name="connsiteY335" fmla="*/ 5089585 h 6858000"/>
              <a:gd name="connsiteX336" fmla="*/ 5263764 w 7472601"/>
              <a:gd name="connsiteY336" fmla="*/ 4735525 h 6858000"/>
              <a:gd name="connsiteX337" fmla="*/ 4086300 w 7472601"/>
              <a:gd name="connsiteY337" fmla="*/ 4884599 h 6858000"/>
              <a:gd name="connsiteX338" fmla="*/ 4085485 w 7472601"/>
              <a:gd name="connsiteY338" fmla="*/ 4899070 h 6858000"/>
              <a:gd name="connsiteX339" fmla="*/ 3871915 w 7472601"/>
              <a:gd name="connsiteY339" fmla="*/ 5253645 h 6858000"/>
              <a:gd name="connsiteX340" fmla="*/ 3799374 w 7472601"/>
              <a:gd name="connsiteY340" fmla="*/ 5466127 h 6858000"/>
              <a:gd name="connsiteX341" fmla="*/ 3498850 w 7472601"/>
              <a:gd name="connsiteY341" fmla="*/ 6661888 h 6858000"/>
              <a:gd name="connsiteX342" fmla="*/ 3399216 w 7472601"/>
              <a:gd name="connsiteY342" fmla="*/ 6858000 h 6858000"/>
              <a:gd name="connsiteX343" fmla="*/ 3303688 w 7472601"/>
              <a:gd name="connsiteY343" fmla="*/ 6858000 h 6858000"/>
              <a:gd name="connsiteX344" fmla="*/ 3391774 w 7472601"/>
              <a:gd name="connsiteY344" fmla="*/ 6697181 h 6858000"/>
              <a:gd name="connsiteX345" fmla="*/ 3735540 w 7472601"/>
              <a:gd name="connsiteY345" fmla="*/ 5546923 h 6858000"/>
              <a:gd name="connsiteX346" fmla="*/ 3729438 w 7472601"/>
              <a:gd name="connsiteY346" fmla="*/ 5569058 h 6858000"/>
              <a:gd name="connsiteX347" fmla="*/ 3707782 w 7472601"/>
              <a:gd name="connsiteY347" fmla="*/ 5644908 h 6858000"/>
              <a:gd name="connsiteX348" fmla="*/ 3583827 w 7472601"/>
              <a:gd name="connsiteY348" fmla="*/ 6039215 h 6858000"/>
              <a:gd name="connsiteX349" fmla="*/ 3547861 w 7472601"/>
              <a:gd name="connsiteY349" fmla="*/ 6129609 h 6858000"/>
              <a:gd name="connsiteX350" fmla="*/ 3490905 w 7472601"/>
              <a:gd name="connsiteY350" fmla="*/ 6277660 h 6858000"/>
              <a:gd name="connsiteX351" fmla="*/ 3455859 w 7472601"/>
              <a:gd name="connsiteY351" fmla="*/ 6391301 h 6858000"/>
              <a:gd name="connsiteX352" fmla="*/ 3429112 w 7472601"/>
              <a:gd name="connsiteY352" fmla="*/ 6479469 h 6858000"/>
              <a:gd name="connsiteX353" fmla="*/ 3304862 w 7472601"/>
              <a:gd name="connsiteY353" fmla="*/ 6796476 h 6858000"/>
              <a:gd name="connsiteX354" fmla="*/ 3276071 w 7472601"/>
              <a:gd name="connsiteY354" fmla="*/ 6858000 h 6858000"/>
              <a:gd name="connsiteX355" fmla="*/ 3240805 w 7472601"/>
              <a:gd name="connsiteY355" fmla="*/ 6858000 h 6858000"/>
              <a:gd name="connsiteX356" fmla="*/ 3275917 w 7472601"/>
              <a:gd name="connsiteY356" fmla="*/ 6783192 h 6858000"/>
              <a:gd name="connsiteX357" fmla="*/ 3399358 w 7472601"/>
              <a:gd name="connsiteY357" fmla="*/ 6469011 h 6858000"/>
              <a:gd name="connsiteX358" fmla="*/ 3425650 w 7472601"/>
              <a:gd name="connsiteY358" fmla="*/ 6381333 h 6858000"/>
              <a:gd name="connsiteX359" fmla="*/ 3460661 w 7472601"/>
              <a:gd name="connsiteY359" fmla="*/ 6266763 h 6858000"/>
              <a:gd name="connsiteX360" fmla="*/ 3518021 w 7472601"/>
              <a:gd name="connsiteY360" fmla="*/ 6117298 h 6858000"/>
              <a:gd name="connsiteX361" fmla="*/ 3554035 w 7472601"/>
              <a:gd name="connsiteY361" fmla="*/ 6027832 h 6858000"/>
              <a:gd name="connsiteX362" fmla="*/ 3677174 w 7472601"/>
              <a:gd name="connsiteY362" fmla="*/ 5636351 h 6858000"/>
              <a:gd name="connsiteX363" fmla="*/ 3698819 w 7472601"/>
              <a:gd name="connsiteY363" fmla="*/ 5560503 h 6858000"/>
              <a:gd name="connsiteX364" fmla="*/ 3702094 w 7472601"/>
              <a:gd name="connsiteY364" fmla="*/ 5549194 h 6858000"/>
              <a:gd name="connsiteX365" fmla="*/ 3398355 w 7472601"/>
              <a:gd name="connsiteY365" fmla="*/ 6094603 h 6858000"/>
              <a:gd name="connsiteX366" fmla="*/ 3193941 w 7472601"/>
              <a:gd name="connsiteY366" fmla="*/ 6798775 h 6858000"/>
              <a:gd name="connsiteX367" fmla="*/ 3184140 w 7472601"/>
              <a:gd name="connsiteY367" fmla="*/ 6858000 h 6858000"/>
              <a:gd name="connsiteX368" fmla="*/ 3099978 w 7472601"/>
              <a:gd name="connsiteY368" fmla="*/ 6858000 h 6858000"/>
              <a:gd name="connsiteX369" fmla="*/ 3101556 w 7472601"/>
              <a:gd name="connsiteY369" fmla="*/ 6843337 h 6858000"/>
              <a:gd name="connsiteX370" fmla="*/ 3370162 w 7472601"/>
              <a:gd name="connsiteY370" fmla="*/ 5785550 h 6858000"/>
              <a:gd name="connsiteX371" fmla="*/ 3746477 w 7472601"/>
              <a:gd name="connsiteY371" fmla="*/ 5377889 h 6858000"/>
              <a:gd name="connsiteX372" fmla="*/ 3863399 w 7472601"/>
              <a:gd name="connsiteY372" fmla="*/ 5087257 h 6858000"/>
              <a:gd name="connsiteX373" fmla="*/ 3968712 w 7472601"/>
              <a:gd name="connsiteY373" fmla="*/ 4913989 h 6858000"/>
              <a:gd name="connsiteX374" fmla="*/ 2792390 w 7472601"/>
              <a:gd name="connsiteY374" fmla="*/ 5382974 h 6858000"/>
              <a:gd name="connsiteX375" fmla="*/ 2714982 w 7472601"/>
              <a:gd name="connsiteY375" fmla="*/ 5427051 h 6858000"/>
              <a:gd name="connsiteX376" fmla="*/ 2813361 w 7472601"/>
              <a:gd name="connsiteY376" fmla="*/ 6023912 h 6858000"/>
              <a:gd name="connsiteX377" fmla="*/ 2688430 w 7472601"/>
              <a:gd name="connsiteY377" fmla="*/ 6801564 h 6858000"/>
              <a:gd name="connsiteX378" fmla="*/ 2629626 w 7472601"/>
              <a:gd name="connsiteY378" fmla="*/ 6763394 h 6858000"/>
              <a:gd name="connsiteX379" fmla="*/ 2565328 w 7472601"/>
              <a:gd name="connsiteY379" fmla="*/ 5516399 h 6858000"/>
              <a:gd name="connsiteX380" fmla="*/ 1922999 w 7472601"/>
              <a:gd name="connsiteY380" fmla="*/ 5980343 h 6858000"/>
              <a:gd name="connsiteX381" fmla="*/ 1950261 w 7472601"/>
              <a:gd name="connsiteY381" fmla="*/ 6405858 h 6858000"/>
              <a:gd name="connsiteX382" fmla="*/ 2365554 w 7472601"/>
              <a:gd name="connsiteY382" fmla="*/ 6759107 h 6858000"/>
              <a:gd name="connsiteX383" fmla="*/ 2424142 w 7472601"/>
              <a:gd name="connsiteY383" fmla="*/ 6858000 h 6858000"/>
              <a:gd name="connsiteX384" fmla="*/ 2395994 w 7472601"/>
              <a:gd name="connsiteY384" fmla="*/ 6858000 h 6858000"/>
              <a:gd name="connsiteX385" fmla="*/ 2392863 w 7472601"/>
              <a:gd name="connsiteY385" fmla="*/ 6852964 h 6858000"/>
              <a:gd name="connsiteX386" fmla="*/ 2017589 w 7472601"/>
              <a:gd name="connsiteY386" fmla="*/ 6493982 h 6858000"/>
              <a:gd name="connsiteX387" fmla="*/ 2147336 w 7472601"/>
              <a:gd name="connsiteY387" fmla="*/ 6594052 h 6858000"/>
              <a:gd name="connsiteX388" fmla="*/ 2207047 w 7472601"/>
              <a:gd name="connsiteY388" fmla="*/ 6654540 h 6858000"/>
              <a:gd name="connsiteX389" fmla="*/ 2299106 w 7472601"/>
              <a:gd name="connsiteY389" fmla="*/ 6778931 h 6858000"/>
              <a:gd name="connsiteX390" fmla="*/ 2314430 w 7472601"/>
              <a:gd name="connsiteY390" fmla="*/ 6801144 h 6858000"/>
              <a:gd name="connsiteX391" fmla="*/ 2352406 w 7472601"/>
              <a:gd name="connsiteY391" fmla="*/ 6858000 h 6858000"/>
              <a:gd name="connsiteX392" fmla="*/ 2314492 w 7472601"/>
              <a:gd name="connsiteY392" fmla="*/ 6858000 h 6858000"/>
              <a:gd name="connsiteX393" fmla="*/ 2288095 w 7472601"/>
              <a:gd name="connsiteY393" fmla="*/ 6818030 h 6858000"/>
              <a:gd name="connsiteX394" fmla="*/ 2272768 w 7472601"/>
              <a:gd name="connsiteY394" fmla="*/ 6795822 h 6858000"/>
              <a:gd name="connsiteX395" fmla="*/ 2182715 w 7472601"/>
              <a:gd name="connsiteY395" fmla="*/ 6675071 h 6858000"/>
              <a:gd name="connsiteX396" fmla="*/ 2032061 w 7472601"/>
              <a:gd name="connsiteY396" fmla="*/ 6541380 h 6858000"/>
              <a:gd name="connsiteX397" fmla="*/ 2257220 w 7472601"/>
              <a:gd name="connsiteY397" fmla="*/ 6826257 h 6858000"/>
              <a:gd name="connsiteX398" fmla="*/ 2281324 w 7472601"/>
              <a:gd name="connsiteY398" fmla="*/ 6858000 h 6858000"/>
              <a:gd name="connsiteX399" fmla="*/ 2242860 w 7472601"/>
              <a:gd name="connsiteY399" fmla="*/ 6858000 h 6858000"/>
              <a:gd name="connsiteX400" fmla="*/ 2232818 w 7472601"/>
              <a:gd name="connsiteY400" fmla="*/ 6844926 h 6858000"/>
              <a:gd name="connsiteX401" fmla="*/ 1990172 w 7472601"/>
              <a:gd name="connsiteY401" fmla="*/ 6542121 h 6858000"/>
              <a:gd name="connsiteX402" fmla="*/ 2124090 w 7472601"/>
              <a:gd name="connsiteY402" fmla="*/ 6761017 h 6858000"/>
              <a:gd name="connsiteX403" fmla="*/ 2200380 w 7472601"/>
              <a:gd name="connsiteY403" fmla="*/ 6858000 h 6858000"/>
              <a:gd name="connsiteX404" fmla="*/ 2147507 w 7472601"/>
              <a:gd name="connsiteY404" fmla="*/ 6858000 h 6858000"/>
              <a:gd name="connsiteX405" fmla="*/ 2070668 w 7472601"/>
              <a:gd name="connsiteY405" fmla="*/ 6761520 h 6858000"/>
              <a:gd name="connsiteX406" fmla="*/ 1975142 w 7472601"/>
              <a:gd name="connsiteY406" fmla="*/ 6585570 h 6858000"/>
              <a:gd name="connsiteX407" fmla="*/ 2050035 w 7472601"/>
              <a:gd name="connsiteY407" fmla="*/ 6813345 h 6858000"/>
              <a:gd name="connsiteX408" fmla="*/ 2063025 w 7472601"/>
              <a:gd name="connsiteY408" fmla="*/ 6858000 h 6858000"/>
              <a:gd name="connsiteX409" fmla="*/ 2021675 w 7472601"/>
              <a:gd name="connsiteY409" fmla="*/ 6858000 h 6858000"/>
              <a:gd name="connsiteX410" fmla="*/ 2019308 w 7472601"/>
              <a:gd name="connsiteY410" fmla="*/ 6847118 h 6858000"/>
              <a:gd name="connsiteX411" fmla="*/ 1938835 w 7472601"/>
              <a:gd name="connsiteY411" fmla="*/ 6551160 h 6858000"/>
              <a:gd name="connsiteX412" fmla="*/ 1953230 w 7472601"/>
              <a:gd name="connsiteY412" fmla="*/ 6759699 h 6858000"/>
              <a:gd name="connsiteX413" fmla="*/ 1956763 w 7472601"/>
              <a:gd name="connsiteY413" fmla="*/ 6778191 h 6858000"/>
              <a:gd name="connsiteX414" fmla="*/ 1967925 w 7472601"/>
              <a:gd name="connsiteY414" fmla="*/ 6858000 h 6858000"/>
              <a:gd name="connsiteX415" fmla="*/ 1936622 w 7472601"/>
              <a:gd name="connsiteY415" fmla="*/ 6858000 h 6858000"/>
              <a:gd name="connsiteX416" fmla="*/ 1926261 w 7472601"/>
              <a:gd name="connsiteY416" fmla="*/ 6784064 h 6858000"/>
              <a:gd name="connsiteX417" fmla="*/ 1922724 w 7472601"/>
              <a:gd name="connsiteY417" fmla="*/ 6765577 h 6858000"/>
              <a:gd name="connsiteX418" fmla="*/ 1904650 w 7472601"/>
              <a:gd name="connsiteY418" fmla="*/ 6639616 h 6858000"/>
              <a:gd name="connsiteX419" fmla="*/ 1885273 w 7472601"/>
              <a:gd name="connsiteY419" fmla="*/ 6858000 h 6858000"/>
              <a:gd name="connsiteX420" fmla="*/ 1854363 w 7472601"/>
              <a:gd name="connsiteY420" fmla="*/ 6858000 h 6858000"/>
              <a:gd name="connsiteX421" fmla="*/ 1880391 w 7472601"/>
              <a:gd name="connsiteY421" fmla="*/ 6603796 h 6858000"/>
              <a:gd name="connsiteX422" fmla="*/ 1818273 w 7472601"/>
              <a:gd name="connsiteY422" fmla="*/ 6715729 h 6858000"/>
              <a:gd name="connsiteX423" fmla="*/ 1794691 w 7472601"/>
              <a:gd name="connsiteY423" fmla="*/ 6843239 h 6858000"/>
              <a:gd name="connsiteX424" fmla="*/ 1794914 w 7472601"/>
              <a:gd name="connsiteY424" fmla="*/ 6858000 h 6858000"/>
              <a:gd name="connsiteX425" fmla="*/ 1746128 w 7472601"/>
              <a:gd name="connsiteY425" fmla="*/ 6858000 h 6858000"/>
              <a:gd name="connsiteX426" fmla="*/ 1753934 w 7472601"/>
              <a:gd name="connsiteY426" fmla="*/ 6724796 h 6858000"/>
              <a:gd name="connsiteX427" fmla="*/ 1792053 w 7472601"/>
              <a:gd name="connsiteY427" fmla="*/ 6572396 h 6858000"/>
              <a:gd name="connsiteX428" fmla="*/ 1862248 w 7472601"/>
              <a:gd name="connsiteY428" fmla="*/ 6266397 h 6858000"/>
              <a:gd name="connsiteX429" fmla="*/ 1862250 w 7472601"/>
              <a:gd name="connsiteY429" fmla="*/ 6033531 h 6858000"/>
              <a:gd name="connsiteX430" fmla="*/ 1211999 w 7472601"/>
              <a:gd name="connsiteY430" fmla="*/ 6683610 h 6858000"/>
              <a:gd name="connsiteX431" fmla="*/ 1213266 w 7472601"/>
              <a:gd name="connsiteY431" fmla="*/ 6691947 h 6858000"/>
              <a:gd name="connsiteX432" fmla="*/ 1203370 w 7472601"/>
              <a:gd name="connsiteY432" fmla="*/ 6850676 h 6858000"/>
              <a:gd name="connsiteX433" fmla="*/ 1203671 w 7472601"/>
              <a:gd name="connsiteY433" fmla="*/ 6858000 h 6858000"/>
              <a:gd name="connsiteX434" fmla="*/ 1143180 w 7472601"/>
              <a:gd name="connsiteY434" fmla="*/ 6858000 h 6858000"/>
              <a:gd name="connsiteX435" fmla="*/ 1142176 w 7472601"/>
              <a:gd name="connsiteY435" fmla="*/ 6766045 h 6858000"/>
              <a:gd name="connsiteX436" fmla="*/ 1067484 w 7472601"/>
              <a:gd name="connsiteY436" fmla="*/ 6858000 h 6858000"/>
              <a:gd name="connsiteX437" fmla="*/ 953928 w 7472601"/>
              <a:gd name="connsiteY437" fmla="*/ 6858000 h 6858000"/>
              <a:gd name="connsiteX438" fmla="*/ 959715 w 7472601"/>
              <a:gd name="connsiteY438" fmla="*/ 6850185 h 6858000"/>
              <a:gd name="connsiteX439" fmla="*/ 1483788 w 7472601"/>
              <a:gd name="connsiteY439" fmla="*/ 6259174 h 6858000"/>
              <a:gd name="connsiteX440" fmla="*/ 1100671 w 7472601"/>
              <a:gd name="connsiteY440" fmla="*/ 6252137 h 6858000"/>
              <a:gd name="connsiteX441" fmla="*/ 1090144 w 7472601"/>
              <a:gd name="connsiteY441" fmla="*/ 6256748 h 6858000"/>
              <a:gd name="connsiteX442" fmla="*/ 1095872 w 7472601"/>
              <a:gd name="connsiteY442" fmla="*/ 6271892 h 6858000"/>
              <a:gd name="connsiteX443" fmla="*/ 262785 w 7472601"/>
              <a:gd name="connsiteY443" fmla="*/ 6845450 h 6858000"/>
              <a:gd name="connsiteX444" fmla="*/ 209968 w 7472601"/>
              <a:gd name="connsiteY444" fmla="*/ 6770713 h 6858000"/>
              <a:gd name="connsiteX445" fmla="*/ 873460 w 7472601"/>
              <a:gd name="connsiteY445" fmla="*/ 6253768 h 6858000"/>
              <a:gd name="connsiteX446" fmla="*/ 192686 w 7472601"/>
              <a:gd name="connsiteY446" fmla="*/ 5849257 h 6858000"/>
              <a:gd name="connsiteX447" fmla="*/ 4696 w 7472601"/>
              <a:gd name="connsiteY447" fmla="*/ 5697668 h 6858000"/>
              <a:gd name="connsiteX448" fmla="*/ 0 w 7472601"/>
              <a:gd name="connsiteY448" fmla="*/ 5689984 h 6858000"/>
              <a:gd name="connsiteX449" fmla="*/ 0 w 7472601"/>
              <a:gd name="connsiteY449" fmla="*/ 5513472 h 6858000"/>
              <a:gd name="connsiteX450" fmla="*/ 174101 w 7472601"/>
              <a:gd name="connsiteY450" fmla="*/ 5620277 h 6858000"/>
              <a:gd name="connsiteX451" fmla="*/ 891800 w 7472601"/>
              <a:gd name="connsiteY451" fmla="*/ 6036935 h 6858000"/>
              <a:gd name="connsiteX452" fmla="*/ 1072219 w 7472601"/>
              <a:gd name="connsiteY452" fmla="*/ 6169443 h 6858000"/>
              <a:gd name="connsiteX453" fmla="*/ 1074117 w 7472601"/>
              <a:gd name="connsiteY453" fmla="*/ 6170301 h 6858000"/>
              <a:gd name="connsiteX454" fmla="*/ 1083114 w 7472601"/>
              <a:gd name="connsiteY454" fmla="*/ 6174131 h 6858000"/>
              <a:gd name="connsiteX455" fmla="*/ 1543010 w 7472601"/>
              <a:gd name="connsiteY455" fmla="*/ 6191140 h 6858000"/>
              <a:gd name="connsiteX456" fmla="*/ 1551080 w 7472601"/>
              <a:gd name="connsiteY456" fmla="*/ 6195006 h 6858000"/>
              <a:gd name="connsiteX457" fmla="*/ 2345443 w 7472601"/>
              <a:gd name="connsiteY457" fmla="*/ 5549882 h 6858000"/>
              <a:gd name="connsiteX458" fmla="*/ 1721499 w 7472601"/>
              <a:gd name="connsiteY458" fmla="*/ 5599969 h 6858000"/>
              <a:gd name="connsiteX459" fmla="*/ 767716 w 7472601"/>
              <a:gd name="connsiteY459" fmla="*/ 5472768 h 6858000"/>
              <a:gd name="connsiteX460" fmla="*/ 722147 w 7472601"/>
              <a:gd name="connsiteY460" fmla="*/ 5393091 h 6858000"/>
              <a:gd name="connsiteX461" fmla="*/ 1485552 w 7472601"/>
              <a:gd name="connsiteY461" fmla="*/ 5313202 h 6858000"/>
              <a:gd name="connsiteX462" fmla="*/ 2143004 w 7472601"/>
              <a:gd name="connsiteY462" fmla="*/ 5402420 h 6858000"/>
              <a:gd name="connsiteX463" fmla="*/ 1933391 w 7472601"/>
              <a:gd name="connsiteY463" fmla="*/ 5156971 h 6858000"/>
              <a:gd name="connsiteX464" fmla="*/ 1827118 w 7472601"/>
              <a:gd name="connsiteY464" fmla="*/ 4968410 h 6858000"/>
              <a:gd name="connsiteX465" fmla="*/ 1837349 w 7472601"/>
              <a:gd name="connsiteY465" fmla="*/ 4956357 h 6858000"/>
              <a:gd name="connsiteX466" fmla="*/ 2162835 w 7472601"/>
              <a:gd name="connsiteY466" fmla="*/ 5187853 h 6858000"/>
              <a:gd name="connsiteX467" fmla="*/ 2257167 w 7472601"/>
              <a:gd name="connsiteY467" fmla="*/ 5462123 h 6858000"/>
              <a:gd name="connsiteX468" fmla="*/ 2261598 w 7472601"/>
              <a:gd name="connsiteY468" fmla="*/ 5467998 h 6858000"/>
              <a:gd name="connsiteX469" fmla="*/ 2437177 w 7472601"/>
              <a:gd name="connsiteY469" fmla="*/ 5479608 h 6858000"/>
              <a:gd name="connsiteX470" fmla="*/ 2445247 w 7472601"/>
              <a:gd name="connsiteY470" fmla="*/ 5483476 h 6858000"/>
              <a:gd name="connsiteX471" fmla="*/ 2743626 w 7472601"/>
              <a:gd name="connsiteY471" fmla="*/ 5304819 h 6858000"/>
              <a:gd name="connsiteX472" fmla="*/ 3048102 w 7472601"/>
              <a:gd name="connsiteY472" fmla="*/ 5150595 h 6858000"/>
              <a:gd name="connsiteX473" fmla="*/ 1799414 w 7472601"/>
              <a:gd name="connsiteY473" fmla="*/ 4694732 h 6858000"/>
              <a:gd name="connsiteX474" fmla="*/ 1771735 w 7472601"/>
              <a:gd name="connsiteY474" fmla="*/ 4619929 h 6858000"/>
              <a:gd name="connsiteX475" fmla="*/ 3104273 w 7472601"/>
              <a:gd name="connsiteY475" fmla="*/ 5076159 h 6858000"/>
              <a:gd name="connsiteX476" fmla="*/ 3113245 w 7472601"/>
              <a:gd name="connsiteY476" fmla="*/ 5090705 h 6858000"/>
              <a:gd name="connsiteX477" fmla="*/ 3126294 w 7472601"/>
              <a:gd name="connsiteY477" fmla="*/ 5114400 h 6858000"/>
              <a:gd name="connsiteX478" fmla="*/ 3937433 w 7472601"/>
              <a:gd name="connsiteY478" fmla="*/ 4830473 h 6858000"/>
              <a:gd name="connsiteX479" fmla="*/ 3590475 w 7472601"/>
              <a:gd name="connsiteY479" fmla="*/ 4597974 h 6858000"/>
              <a:gd name="connsiteX480" fmla="*/ 3100264 w 7472601"/>
              <a:gd name="connsiteY480" fmla="*/ 4579845 h 6858000"/>
              <a:gd name="connsiteX481" fmla="*/ 2183576 w 7472601"/>
              <a:gd name="connsiteY481" fmla="*/ 4227150 h 6858000"/>
              <a:gd name="connsiteX482" fmla="*/ 2151029 w 7472601"/>
              <a:gd name="connsiteY482" fmla="*/ 4146947 h 6858000"/>
              <a:gd name="connsiteX483" fmla="*/ 3563434 w 7472601"/>
              <a:gd name="connsiteY483" fmla="*/ 4469115 h 6858000"/>
              <a:gd name="connsiteX484" fmla="*/ 3177952 w 7472601"/>
              <a:gd name="connsiteY484" fmla="*/ 3657386 h 6858000"/>
              <a:gd name="connsiteX485" fmla="*/ 3189263 w 7472601"/>
              <a:gd name="connsiteY485" fmla="*/ 3625726 h 6858000"/>
              <a:gd name="connsiteX486" fmla="*/ 3560912 w 7472601"/>
              <a:gd name="connsiteY486" fmla="*/ 4079863 h 6858000"/>
              <a:gd name="connsiteX487" fmla="*/ 3626636 w 7472601"/>
              <a:gd name="connsiteY487" fmla="*/ 4512230 h 6858000"/>
              <a:gd name="connsiteX488" fmla="*/ 3653088 w 7472601"/>
              <a:gd name="connsiteY488" fmla="*/ 4521417 h 6858000"/>
              <a:gd name="connsiteX489" fmla="*/ 3988128 w 7472601"/>
              <a:gd name="connsiteY489" fmla="*/ 4817267 h 6858000"/>
              <a:gd name="connsiteX490" fmla="*/ 4830582 w 7472601"/>
              <a:gd name="connsiteY490" fmla="*/ 4676000 h 6858000"/>
              <a:gd name="connsiteX491" fmla="*/ 4830100 w 7472601"/>
              <a:gd name="connsiteY491" fmla="*/ 4675554 h 6858000"/>
              <a:gd name="connsiteX492" fmla="*/ 4036318 w 7472601"/>
              <a:gd name="connsiteY492" fmla="*/ 4147013 h 6858000"/>
              <a:gd name="connsiteX493" fmla="*/ 3432098 w 7472601"/>
              <a:gd name="connsiteY493" fmla="*/ 3537312 h 6858000"/>
              <a:gd name="connsiteX494" fmla="*/ 3446761 w 7472601"/>
              <a:gd name="connsiteY494" fmla="*/ 3461278 h 6858000"/>
              <a:gd name="connsiteX495" fmla="*/ 4419733 w 7472601"/>
              <a:gd name="connsiteY495" fmla="*/ 3963555 h 6858000"/>
              <a:gd name="connsiteX496" fmla="*/ 4781371 w 7472601"/>
              <a:gd name="connsiteY496" fmla="*/ 4458604 h 6858000"/>
              <a:gd name="connsiteX497" fmla="*/ 4780440 w 7472601"/>
              <a:gd name="connsiteY497" fmla="*/ 4470290 h 6858000"/>
              <a:gd name="connsiteX498" fmla="*/ 4898954 w 7472601"/>
              <a:gd name="connsiteY498" fmla="*/ 4662092 h 6858000"/>
              <a:gd name="connsiteX499" fmla="*/ 4900699 w 7472601"/>
              <a:gd name="connsiteY499" fmla="*/ 4670867 h 6858000"/>
              <a:gd name="connsiteX500" fmla="*/ 5714511 w 7472601"/>
              <a:gd name="connsiteY500" fmla="*/ 4663483 h 6858000"/>
              <a:gd name="connsiteX501" fmla="*/ 5464793 w 7472601"/>
              <a:gd name="connsiteY501" fmla="*/ 4393556 h 6858000"/>
              <a:gd name="connsiteX502" fmla="*/ 5461897 w 7472601"/>
              <a:gd name="connsiteY502" fmla="*/ 4390879 h 6858000"/>
              <a:gd name="connsiteX503" fmla="*/ 4294126 w 7472601"/>
              <a:gd name="connsiteY503" fmla="*/ 3303048 h 6858000"/>
              <a:gd name="connsiteX504" fmla="*/ 4305321 w 7472601"/>
              <a:gd name="connsiteY504" fmla="*/ 3256953 h 6858000"/>
              <a:gd name="connsiteX505" fmla="*/ 4949299 w 7472601"/>
              <a:gd name="connsiteY505" fmla="*/ 3766336 h 6858000"/>
              <a:gd name="connsiteX506" fmla="*/ 5291452 w 7472601"/>
              <a:gd name="connsiteY506" fmla="*/ 4076801 h 6858000"/>
              <a:gd name="connsiteX507" fmla="*/ 5434998 w 7472601"/>
              <a:gd name="connsiteY507" fmla="*/ 4254100 h 6858000"/>
              <a:gd name="connsiteX508" fmla="*/ 5351015 w 7472601"/>
              <a:gd name="connsiteY508" fmla="*/ 3760989 h 6858000"/>
              <a:gd name="connsiteX509" fmla="*/ 5413780 w 7472601"/>
              <a:gd name="connsiteY509" fmla="*/ 2966265 h 6858000"/>
              <a:gd name="connsiteX510" fmla="*/ 5425627 w 7472601"/>
              <a:gd name="connsiteY510" fmla="*/ 2954192 h 6858000"/>
              <a:gd name="connsiteX511" fmla="*/ 6604735 w 7472601"/>
              <a:gd name="connsiteY511" fmla="*/ 2041381 h 6858000"/>
              <a:gd name="connsiteX512" fmla="*/ 7204487 w 7472601"/>
              <a:gd name="connsiteY512" fmla="*/ 2742112 h 6858000"/>
              <a:gd name="connsiteX513" fmla="*/ 7131592 w 7472601"/>
              <a:gd name="connsiteY513" fmla="*/ 2672096 h 6858000"/>
              <a:gd name="connsiteX514" fmla="*/ 6996344 w 7472601"/>
              <a:gd name="connsiteY514" fmla="*/ 2518310 h 6858000"/>
              <a:gd name="connsiteX515" fmla="*/ 6735495 w 7472601"/>
              <a:gd name="connsiteY515" fmla="*/ 2196890 h 6858000"/>
              <a:gd name="connsiteX516" fmla="*/ 6721901 w 7472601"/>
              <a:gd name="connsiteY516" fmla="*/ 2179274 h 6858000"/>
              <a:gd name="connsiteX517" fmla="*/ 6604735 w 7472601"/>
              <a:gd name="connsiteY517" fmla="*/ 2041381 h 6858000"/>
              <a:gd name="connsiteX518" fmla="*/ 6591670 w 7472601"/>
              <a:gd name="connsiteY518" fmla="*/ 1988277 h 6858000"/>
              <a:gd name="connsiteX519" fmla="*/ 6747349 w 7472601"/>
              <a:gd name="connsiteY519" fmla="*/ 2160069 h 6858000"/>
              <a:gd name="connsiteX520" fmla="*/ 6760943 w 7472601"/>
              <a:gd name="connsiteY520" fmla="*/ 2177686 h 6858000"/>
              <a:gd name="connsiteX521" fmla="*/ 7021065 w 7472601"/>
              <a:gd name="connsiteY521" fmla="*/ 2498102 h 6858000"/>
              <a:gd name="connsiteX522" fmla="*/ 7155223 w 7472601"/>
              <a:gd name="connsiteY522" fmla="*/ 2650386 h 6858000"/>
              <a:gd name="connsiteX523" fmla="*/ 7203167 w 7472601"/>
              <a:gd name="connsiteY523" fmla="*/ 2697288 h 6858000"/>
              <a:gd name="connsiteX524" fmla="*/ 6937703 w 7472601"/>
              <a:gd name="connsiteY524" fmla="*/ 2321981 h 6858000"/>
              <a:gd name="connsiteX525" fmla="*/ 6591670 w 7472601"/>
              <a:gd name="connsiteY525" fmla="*/ 1988277 h 6858000"/>
              <a:gd name="connsiteX526" fmla="*/ 5798671 w 7472601"/>
              <a:gd name="connsiteY526" fmla="*/ 1981601 h 6858000"/>
              <a:gd name="connsiteX527" fmla="*/ 5754709 w 7472601"/>
              <a:gd name="connsiteY527" fmla="*/ 2071454 h 6858000"/>
              <a:gd name="connsiteX528" fmla="*/ 5763044 w 7472601"/>
              <a:gd name="connsiteY528" fmla="*/ 2842206 h 6858000"/>
              <a:gd name="connsiteX529" fmla="*/ 5764974 w 7472601"/>
              <a:gd name="connsiteY529" fmla="*/ 2799609 h 6858000"/>
              <a:gd name="connsiteX530" fmla="*/ 5767665 w 7472601"/>
              <a:gd name="connsiteY530" fmla="*/ 2666409 h 6858000"/>
              <a:gd name="connsiteX531" fmla="*/ 5763055 w 7472601"/>
              <a:gd name="connsiteY531" fmla="*/ 2579705 h 6858000"/>
              <a:gd name="connsiteX532" fmla="*/ 5758079 w 7472601"/>
              <a:gd name="connsiteY532" fmla="*/ 2492508 h 6858000"/>
              <a:gd name="connsiteX533" fmla="*/ 5779325 w 7472601"/>
              <a:gd name="connsiteY533" fmla="*/ 2197069 h 6858000"/>
              <a:gd name="connsiteX534" fmla="*/ 5798671 w 7472601"/>
              <a:gd name="connsiteY534" fmla="*/ 1981601 h 6858000"/>
              <a:gd name="connsiteX535" fmla="*/ 5829202 w 7472601"/>
              <a:gd name="connsiteY535" fmla="*/ 1971679 h 6858000"/>
              <a:gd name="connsiteX536" fmla="*/ 5809558 w 7472601"/>
              <a:gd name="connsiteY536" fmla="*/ 2198043 h 6858000"/>
              <a:gd name="connsiteX537" fmla="*/ 5788653 w 7472601"/>
              <a:gd name="connsiteY537" fmla="*/ 2489430 h 6858000"/>
              <a:gd name="connsiteX538" fmla="*/ 5793439 w 7472601"/>
              <a:gd name="connsiteY538" fmla="*/ 2575235 h 6858000"/>
              <a:gd name="connsiteX539" fmla="*/ 5796837 w 7472601"/>
              <a:gd name="connsiteY539" fmla="*/ 2637633 h 6858000"/>
              <a:gd name="connsiteX540" fmla="*/ 5818614 w 7472601"/>
              <a:gd name="connsiteY540" fmla="*/ 2473055 h 6858000"/>
              <a:gd name="connsiteX541" fmla="*/ 5829202 w 7472601"/>
              <a:gd name="connsiteY541" fmla="*/ 1971679 h 6858000"/>
              <a:gd name="connsiteX542" fmla="*/ 5911389 w 7472601"/>
              <a:gd name="connsiteY542" fmla="*/ 1898371 h 6858000"/>
              <a:gd name="connsiteX543" fmla="*/ 6237627 w 7472601"/>
              <a:gd name="connsiteY543" fmla="*/ 2231921 h 6858000"/>
              <a:gd name="connsiteX544" fmla="*/ 5911389 w 7472601"/>
              <a:gd name="connsiteY544" fmla="*/ 1898371 h 6858000"/>
              <a:gd name="connsiteX545" fmla="*/ 6944437 w 7472601"/>
              <a:gd name="connsiteY545" fmla="*/ 1575402 h 6858000"/>
              <a:gd name="connsiteX546" fmla="*/ 6304730 w 7472601"/>
              <a:gd name="connsiteY546" fmla="*/ 1766654 h 6858000"/>
              <a:gd name="connsiteX547" fmla="*/ 6944437 w 7472601"/>
              <a:gd name="connsiteY547" fmla="*/ 1575402 h 6858000"/>
              <a:gd name="connsiteX548" fmla="*/ 7019523 w 7472601"/>
              <a:gd name="connsiteY548" fmla="*/ 1519450 h 6858000"/>
              <a:gd name="connsiteX549" fmla="*/ 6298091 w 7472601"/>
              <a:gd name="connsiteY549" fmla="*/ 1737122 h 6858000"/>
              <a:gd name="connsiteX550" fmla="*/ 7019523 w 7472601"/>
              <a:gd name="connsiteY550" fmla="*/ 1519450 h 6858000"/>
              <a:gd name="connsiteX551" fmla="*/ 2399523 w 7472601"/>
              <a:gd name="connsiteY551" fmla="*/ 1428234 h 6858000"/>
              <a:gd name="connsiteX552" fmla="*/ 2224982 w 7472601"/>
              <a:gd name="connsiteY552" fmla="*/ 1826201 h 6858000"/>
              <a:gd name="connsiteX553" fmla="*/ 2096099 w 7472601"/>
              <a:gd name="connsiteY553" fmla="*/ 2345900 h 6858000"/>
              <a:gd name="connsiteX554" fmla="*/ 2283317 w 7472601"/>
              <a:gd name="connsiteY554" fmla="*/ 1796925 h 6858000"/>
              <a:gd name="connsiteX555" fmla="*/ 2399523 w 7472601"/>
              <a:gd name="connsiteY555" fmla="*/ 1428234 h 6858000"/>
              <a:gd name="connsiteX556" fmla="*/ 2448558 w 7472601"/>
              <a:gd name="connsiteY556" fmla="*/ 1373435 h 6858000"/>
              <a:gd name="connsiteX557" fmla="*/ 2312521 w 7472601"/>
              <a:gd name="connsiteY557" fmla="*/ 1806140 h 6858000"/>
              <a:gd name="connsiteX558" fmla="*/ 2127533 w 7472601"/>
              <a:gd name="connsiteY558" fmla="*/ 2348380 h 6858000"/>
              <a:gd name="connsiteX559" fmla="*/ 2358080 w 7472601"/>
              <a:gd name="connsiteY559" fmla="*/ 1866134 h 6858000"/>
              <a:gd name="connsiteX560" fmla="*/ 2407436 w 7472601"/>
              <a:gd name="connsiteY560" fmla="*/ 1651070 h 6858000"/>
              <a:gd name="connsiteX561" fmla="*/ 2448558 w 7472601"/>
              <a:gd name="connsiteY561" fmla="*/ 1373435 h 6858000"/>
              <a:gd name="connsiteX562" fmla="*/ 278707 w 7472601"/>
              <a:gd name="connsiteY562" fmla="*/ 1352270 h 6858000"/>
              <a:gd name="connsiteX563" fmla="*/ 321570 w 7472601"/>
              <a:gd name="connsiteY563" fmla="*/ 1861610 h 6858000"/>
              <a:gd name="connsiteX564" fmla="*/ 294281 w 7472601"/>
              <a:gd name="connsiteY564" fmla="*/ 1440658 h 6858000"/>
              <a:gd name="connsiteX565" fmla="*/ 278707 w 7472601"/>
              <a:gd name="connsiteY565" fmla="*/ 1352270 h 6858000"/>
              <a:gd name="connsiteX566" fmla="*/ 1423821 w 7472601"/>
              <a:gd name="connsiteY566" fmla="*/ 1351958 h 6858000"/>
              <a:gd name="connsiteX567" fmla="*/ 1638521 w 7472601"/>
              <a:gd name="connsiteY567" fmla="*/ 1908470 h 6858000"/>
              <a:gd name="connsiteX568" fmla="*/ 1754199 w 7472601"/>
              <a:gd name="connsiteY568" fmla="*/ 2149284 h 6858000"/>
              <a:gd name="connsiteX569" fmla="*/ 1908359 w 7472601"/>
              <a:gd name="connsiteY569" fmla="*/ 2364988 h 6858000"/>
              <a:gd name="connsiteX570" fmla="*/ 1647661 w 7472601"/>
              <a:gd name="connsiteY570" fmla="*/ 1825945 h 6858000"/>
              <a:gd name="connsiteX571" fmla="*/ 1423821 w 7472601"/>
              <a:gd name="connsiteY571" fmla="*/ 1351958 h 6858000"/>
              <a:gd name="connsiteX572" fmla="*/ 1431890 w 7472601"/>
              <a:gd name="connsiteY572" fmla="*/ 1306475 h 6858000"/>
              <a:gd name="connsiteX573" fmla="*/ 1507597 w 7472601"/>
              <a:gd name="connsiteY573" fmla="*/ 1446132 h 6858000"/>
              <a:gd name="connsiteX574" fmla="*/ 1674586 w 7472601"/>
              <a:gd name="connsiteY574" fmla="*/ 1813832 h 6858000"/>
              <a:gd name="connsiteX575" fmla="*/ 1815950 w 7472601"/>
              <a:gd name="connsiteY575" fmla="*/ 2128564 h 6858000"/>
              <a:gd name="connsiteX576" fmla="*/ 1984242 w 7472601"/>
              <a:gd name="connsiteY576" fmla="*/ 2430829 h 6858000"/>
              <a:gd name="connsiteX577" fmla="*/ 2014023 w 7472601"/>
              <a:gd name="connsiteY577" fmla="*/ 2450995 h 6858000"/>
              <a:gd name="connsiteX578" fmla="*/ 1747337 w 7472601"/>
              <a:gd name="connsiteY578" fmla="*/ 1855264 h 6858000"/>
              <a:gd name="connsiteX579" fmla="*/ 1533749 w 7472601"/>
              <a:gd name="connsiteY579" fmla="*/ 1478656 h 6858000"/>
              <a:gd name="connsiteX580" fmla="*/ 1431890 w 7472601"/>
              <a:gd name="connsiteY580" fmla="*/ 1306475 h 6858000"/>
              <a:gd name="connsiteX581" fmla="*/ 5052692 w 7472601"/>
              <a:gd name="connsiteY581" fmla="*/ 1292994 h 6858000"/>
              <a:gd name="connsiteX582" fmla="*/ 5200661 w 7472601"/>
              <a:gd name="connsiteY582" fmla="*/ 1635186 h 6858000"/>
              <a:gd name="connsiteX583" fmla="*/ 5297138 w 7472601"/>
              <a:gd name="connsiteY583" fmla="*/ 1906351 h 6858000"/>
              <a:gd name="connsiteX584" fmla="*/ 5052692 w 7472601"/>
              <a:gd name="connsiteY584" fmla="*/ 1292994 h 6858000"/>
              <a:gd name="connsiteX585" fmla="*/ 5009948 w 7472601"/>
              <a:gd name="connsiteY585" fmla="*/ 1273619 h 6858000"/>
              <a:gd name="connsiteX586" fmla="*/ 5121777 w 7472601"/>
              <a:gd name="connsiteY586" fmla="*/ 1654213 h 6858000"/>
              <a:gd name="connsiteX587" fmla="*/ 5293545 w 7472601"/>
              <a:gd name="connsiteY587" fmla="*/ 2072247 h 6858000"/>
              <a:gd name="connsiteX588" fmla="*/ 5294042 w 7472601"/>
              <a:gd name="connsiteY588" fmla="*/ 2065019 h 6858000"/>
              <a:gd name="connsiteX589" fmla="*/ 5171936 w 7472601"/>
              <a:gd name="connsiteY589" fmla="*/ 1647613 h 6858000"/>
              <a:gd name="connsiteX590" fmla="*/ 5009948 w 7472601"/>
              <a:gd name="connsiteY590" fmla="*/ 1273619 h 6858000"/>
              <a:gd name="connsiteX591" fmla="*/ 655236 w 7472601"/>
              <a:gd name="connsiteY591" fmla="*/ 1268632 h 6858000"/>
              <a:gd name="connsiteX592" fmla="*/ 839521 w 7472601"/>
              <a:gd name="connsiteY592" fmla="*/ 1685315 h 6858000"/>
              <a:gd name="connsiteX593" fmla="*/ 1109416 w 7472601"/>
              <a:gd name="connsiteY593" fmla="*/ 2061663 h 6858000"/>
              <a:gd name="connsiteX594" fmla="*/ 1298300 w 7472601"/>
              <a:gd name="connsiteY594" fmla="*/ 2247742 h 6858000"/>
              <a:gd name="connsiteX595" fmla="*/ 1125871 w 7472601"/>
              <a:gd name="connsiteY595" fmla="*/ 1989513 h 6858000"/>
              <a:gd name="connsiteX596" fmla="*/ 981574 w 7472601"/>
              <a:gd name="connsiteY596" fmla="*/ 1783157 h 6858000"/>
              <a:gd name="connsiteX597" fmla="*/ 922198 w 7472601"/>
              <a:gd name="connsiteY597" fmla="*/ 1677437 h 6858000"/>
              <a:gd name="connsiteX598" fmla="*/ 869293 w 7472601"/>
              <a:gd name="connsiteY598" fmla="*/ 1583214 h 6858000"/>
              <a:gd name="connsiteX599" fmla="*/ 751431 w 7472601"/>
              <a:gd name="connsiteY599" fmla="*/ 1405731 h 6858000"/>
              <a:gd name="connsiteX600" fmla="*/ 655236 w 7472601"/>
              <a:gd name="connsiteY600" fmla="*/ 1268632 h 6858000"/>
              <a:gd name="connsiteX601" fmla="*/ 6516292 w 7472601"/>
              <a:gd name="connsiteY601" fmla="*/ 1263064 h 6858000"/>
              <a:gd name="connsiteX602" fmla="*/ 5736320 w 7472601"/>
              <a:gd name="connsiteY602" fmla="*/ 1501803 h 6858000"/>
              <a:gd name="connsiteX603" fmla="*/ 6516292 w 7472601"/>
              <a:gd name="connsiteY603" fmla="*/ 1263064 h 6858000"/>
              <a:gd name="connsiteX604" fmla="*/ 291466 w 7472601"/>
              <a:gd name="connsiteY604" fmla="*/ 1250369 h 6858000"/>
              <a:gd name="connsiteX605" fmla="*/ 323180 w 7472601"/>
              <a:gd name="connsiteY605" fmla="*/ 1435283 h 6858000"/>
              <a:gd name="connsiteX606" fmla="*/ 349381 w 7472601"/>
              <a:gd name="connsiteY606" fmla="*/ 1875041 h 6858000"/>
              <a:gd name="connsiteX607" fmla="*/ 374363 w 7472601"/>
              <a:gd name="connsiteY607" fmla="*/ 1506494 h 6858000"/>
              <a:gd name="connsiteX608" fmla="*/ 302168 w 7472601"/>
              <a:gd name="connsiteY608" fmla="*/ 1274495 h 6858000"/>
              <a:gd name="connsiteX609" fmla="*/ 291466 w 7472601"/>
              <a:gd name="connsiteY609" fmla="*/ 1250369 h 6858000"/>
              <a:gd name="connsiteX610" fmla="*/ 678222 w 7472601"/>
              <a:gd name="connsiteY610" fmla="*/ 1248670 h 6858000"/>
              <a:gd name="connsiteX611" fmla="*/ 775536 w 7472601"/>
              <a:gd name="connsiteY611" fmla="*/ 1388015 h 6858000"/>
              <a:gd name="connsiteX612" fmla="*/ 894529 w 7472601"/>
              <a:gd name="connsiteY612" fmla="*/ 1567739 h 6858000"/>
              <a:gd name="connsiteX613" fmla="*/ 948000 w 7472601"/>
              <a:gd name="connsiteY613" fmla="*/ 1663088 h 6858000"/>
              <a:gd name="connsiteX614" fmla="*/ 1006812 w 7472601"/>
              <a:gd name="connsiteY614" fmla="*/ 1767683 h 6858000"/>
              <a:gd name="connsiteX615" fmla="*/ 1149133 w 7472601"/>
              <a:gd name="connsiteY615" fmla="*/ 1971513 h 6858000"/>
              <a:gd name="connsiteX616" fmla="*/ 1333952 w 7472601"/>
              <a:gd name="connsiteY616" fmla="*/ 2251620 h 6858000"/>
              <a:gd name="connsiteX617" fmla="*/ 1337329 w 7472601"/>
              <a:gd name="connsiteY617" fmla="*/ 2258350 h 6858000"/>
              <a:gd name="connsiteX618" fmla="*/ 1014726 w 7472601"/>
              <a:gd name="connsiteY618" fmla="*/ 1615556 h 6858000"/>
              <a:gd name="connsiteX619" fmla="*/ 678222 w 7472601"/>
              <a:gd name="connsiteY619" fmla="*/ 1248670 h 6858000"/>
              <a:gd name="connsiteX620" fmla="*/ 6691602 w 7472601"/>
              <a:gd name="connsiteY620" fmla="*/ 1140573 h 6858000"/>
              <a:gd name="connsiteX621" fmla="*/ 6571100 w 7472601"/>
              <a:gd name="connsiteY621" fmla="*/ 1183662 h 6858000"/>
              <a:gd name="connsiteX622" fmla="*/ 6241687 w 7472601"/>
              <a:gd name="connsiteY622" fmla="*/ 1257600 h 6858000"/>
              <a:gd name="connsiteX623" fmla="*/ 5693009 w 7472601"/>
              <a:gd name="connsiteY623" fmla="*/ 1478256 h 6858000"/>
              <a:gd name="connsiteX624" fmla="*/ 6548420 w 7472601"/>
              <a:gd name="connsiteY624" fmla="*/ 1214599 h 6858000"/>
              <a:gd name="connsiteX625" fmla="*/ 6605473 w 7472601"/>
              <a:gd name="connsiteY625" fmla="*/ 1184686 h 6858000"/>
              <a:gd name="connsiteX626" fmla="*/ 6691602 w 7472601"/>
              <a:gd name="connsiteY626" fmla="*/ 1140573 h 6858000"/>
              <a:gd name="connsiteX627" fmla="*/ 4002475 w 7472601"/>
              <a:gd name="connsiteY627" fmla="*/ 1037802 h 6858000"/>
              <a:gd name="connsiteX628" fmla="*/ 4000324 w 7472601"/>
              <a:gd name="connsiteY628" fmla="*/ 1039362 h 6858000"/>
              <a:gd name="connsiteX629" fmla="*/ 4002862 w 7472601"/>
              <a:gd name="connsiteY629" fmla="*/ 1042866 h 6858000"/>
              <a:gd name="connsiteX630" fmla="*/ 4002475 w 7472601"/>
              <a:gd name="connsiteY630" fmla="*/ 1037802 h 6858000"/>
              <a:gd name="connsiteX631" fmla="*/ 506322 w 7472601"/>
              <a:gd name="connsiteY631" fmla="*/ 1020997 h 6858000"/>
              <a:gd name="connsiteX632" fmla="*/ 533068 w 7472601"/>
              <a:gd name="connsiteY632" fmla="*/ 1029409 h 6858000"/>
              <a:gd name="connsiteX633" fmla="*/ 1232525 w 7472601"/>
              <a:gd name="connsiteY633" fmla="*/ 1804675 h 6858000"/>
              <a:gd name="connsiteX634" fmla="*/ 1388858 w 7472601"/>
              <a:gd name="connsiteY634" fmla="*/ 2368011 h 6858000"/>
              <a:gd name="connsiteX635" fmla="*/ 1384098 w 7472601"/>
              <a:gd name="connsiteY635" fmla="*/ 2378125 h 6858000"/>
              <a:gd name="connsiteX636" fmla="*/ 1425393 w 7472601"/>
              <a:gd name="connsiteY636" fmla="*/ 2589124 h 6858000"/>
              <a:gd name="connsiteX637" fmla="*/ 1424001 w 7472601"/>
              <a:gd name="connsiteY637" fmla="*/ 2597541 h 6858000"/>
              <a:gd name="connsiteX638" fmla="*/ 2152729 w 7472601"/>
              <a:gd name="connsiteY638" fmla="*/ 2864487 h 6858000"/>
              <a:gd name="connsiteX639" fmla="*/ 2020609 w 7472601"/>
              <a:gd name="connsiteY639" fmla="*/ 2539671 h 6858000"/>
              <a:gd name="connsiteX640" fmla="*/ 2018920 w 7472601"/>
              <a:gd name="connsiteY640" fmla="*/ 2536309 h 6858000"/>
              <a:gd name="connsiteX641" fmla="*/ 1342441 w 7472601"/>
              <a:gd name="connsiteY641" fmla="*/ 1173017 h 6858000"/>
              <a:gd name="connsiteX642" fmla="*/ 1367925 w 7472601"/>
              <a:gd name="connsiteY642" fmla="*/ 1135648 h 6858000"/>
              <a:gd name="connsiteX643" fmla="*/ 1771401 w 7472601"/>
              <a:gd name="connsiteY643" fmla="*/ 1806673 h 6858000"/>
              <a:gd name="connsiteX644" fmla="*/ 1972385 w 7472601"/>
              <a:gd name="connsiteY644" fmla="*/ 2198735 h 6858000"/>
              <a:gd name="connsiteX645" fmla="*/ 2040892 w 7472601"/>
              <a:gd name="connsiteY645" fmla="*/ 2405205 h 6858000"/>
              <a:gd name="connsiteX646" fmla="*/ 2131689 w 7472601"/>
              <a:gd name="connsiteY646" fmla="*/ 1936926 h 6858000"/>
              <a:gd name="connsiteX647" fmla="*/ 2454820 w 7472601"/>
              <a:gd name="connsiteY647" fmla="*/ 1248808 h 6858000"/>
              <a:gd name="connsiteX648" fmla="*/ 2492512 w 7472601"/>
              <a:gd name="connsiteY648" fmla="*/ 1302920 h 6858000"/>
              <a:gd name="connsiteX649" fmla="*/ 2081216 w 7472601"/>
              <a:gd name="connsiteY649" fmla="*/ 2527513 h 6858000"/>
              <a:gd name="connsiteX650" fmla="*/ 2081211 w 7472601"/>
              <a:gd name="connsiteY650" fmla="*/ 2528916 h 6858000"/>
              <a:gd name="connsiteX651" fmla="*/ 2199067 w 7472601"/>
              <a:gd name="connsiteY651" fmla="*/ 2884061 h 6858000"/>
              <a:gd name="connsiteX652" fmla="*/ 3192586 w 7472601"/>
              <a:gd name="connsiteY652" fmla="*/ 3411496 h 6858000"/>
              <a:gd name="connsiteX653" fmla="*/ 3182620 w 7472601"/>
              <a:gd name="connsiteY653" fmla="*/ 3483279 h 6858000"/>
              <a:gd name="connsiteX654" fmla="*/ 2435119 w 7472601"/>
              <a:gd name="connsiteY654" fmla="*/ 3080173 h 6858000"/>
              <a:gd name="connsiteX655" fmla="*/ 2410152 w 7472601"/>
              <a:gd name="connsiteY655" fmla="*/ 3063751 h 6858000"/>
              <a:gd name="connsiteX656" fmla="*/ 2408099 w 7472601"/>
              <a:gd name="connsiteY656" fmla="*/ 3064403 h 6858000"/>
              <a:gd name="connsiteX657" fmla="*/ 2407218 w 7472601"/>
              <a:gd name="connsiteY657" fmla="*/ 3070324 h 6858000"/>
              <a:gd name="connsiteX658" fmla="*/ 2380138 w 7472601"/>
              <a:gd name="connsiteY658" fmla="*/ 3099341 h 6858000"/>
              <a:gd name="connsiteX659" fmla="*/ 1765923 w 7472601"/>
              <a:gd name="connsiteY659" fmla="*/ 3581043 h 6858000"/>
              <a:gd name="connsiteX660" fmla="*/ 1702258 w 7472601"/>
              <a:gd name="connsiteY660" fmla="*/ 3612286 h 6858000"/>
              <a:gd name="connsiteX661" fmla="*/ 1538370 w 7472601"/>
              <a:gd name="connsiteY661" fmla="*/ 3811804 h 6858000"/>
              <a:gd name="connsiteX662" fmla="*/ 542867 w 7472601"/>
              <a:gd name="connsiteY662" fmla="*/ 4944092 h 6858000"/>
              <a:gd name="connsiteX663" fmla="*/ 515800 w 7472601"/>
              <a:gd name="connsiteY663" fmla="*/ 4862180 h 6858000"/>
              <a:gd name="connsiteX664" fmla="*/ 909145 w 7472601"/>
              <a:gd name="connsiteY664" fmla="*/ 4199225 h 6858000"/>
              <a:gd name="connsiteX665" fmla="*/ 1214067 w 7472601"/>
              <a:gd name="connsiteY665" fmla="*/ 3908561 h 6858000"/>
              <a:gd name="connsiteX666" fmla="*/ 640967 w 7472601"/>
              <a:gd name="connsiteY666" fmla="*/ 4105601 h 6858000"/>
              <a:gd name="connsiteX667" fmla="*/ 112563 w 7472601"/>
              <a:gd name="connsiteY667" fmla="*/ 4396952 h 6858000"/>
              <a:gd name="connsiteX668" fmla="*/ 0 w 7472601"/>
              <a:gd name="connsiteY668" fmla="*/ 4466006 h 6858000"/>
              <a:gd name="connsiteX669" fmla="*/ 0 w 7472601"/>
              <a:gd name="connsiteY669" fmla="*/ 4233763 h 6858000"/>
              <a:gd name="connsiteX670" fmla="*/ 36881 w 7472601"/>
              <a:gd name="connsiteY670" fmla="*/ 4200118 h 6858000"/>
              <a:gd name="connsiteX671" fmla="*/ 910534 w 7472601"/>
              <a:gd name="connsiteY671" fmla="*/ 3629753 h 6858000"/>
              <a:gd name="connsiteX672" fmla="*/ 1578717 w 7472601"/>
              <a:gd name="connsiteY672" fmla="*/ 3575982 h 6858000"/>
              <a:gd name="connsiteX673" fmla="*/ 2338780 w 7472601"/>
              <a:gd name="connsiteY673" fmla="*/ 3033725 h 6858000"/>
              <a:gd name="connsiteX674" fmla="*/ 1807991 w 7472601"/>
              <a:gd name="connsiteY674" fmla="*/ 2807184 h 6858000"/>
              <a:gd name="connsiteX675" fmla="*/ 1416358 w 7472601"/>
              <a:gd name="connsiteY675" fmla="*/ 3112571 h 6858000"/>
              <a:gd name="connsiteX676" fmla="*/ 939066 w 7472601"/>
              <a:gd name="connsiteY676" fmla="*/ 3378798 h 6858000"/>
              <a:gd name="connsiteX677" fmla="*/ 115099 w 7472601"/>
              <a:gd name="connsiteY677" fmla="*/ 3607650 h 6858000"/>
              <a:gd name="connsiteX678" fmla="*/ 97284 w 7472601"/>
              <a:gd name="connsiteY678" fmla="*/ 3520393 h 6858000"/>
              <a:gd name="connsiteX679" fmla="*/ 922050 w 7472601"/>
              <a:gd name="connsiteY679" fmla="*/ 3074867 h 6858000"/>
              <a:gd name="connsiteX680" fmla="*/ 1405265 w 7472601"/>
              <a:gd name="connsiteY680" fmla="*/ 3016319 h 6858000"/>
              <a:gd name="connsiteX681" fmla="*/ 1407512 w 7472601"/>
              <a:gd name="connsiteY681" fmla="*/ 3018001 h 6858000"/>
              <a:gd name="connsiteX682" fmla="*/ 1726266 w 7472601"/>
              <a:gd name="connsiteY682" fmla="*/ 2777274 h 6858000"/>
              <a:gd name="connsiteX683" fmla="*/ 625390 w 7472601"/>
              <a:gd name="connsiteY683" fmla="*/ 2514541 h 6858000"/>
              <a:gd name="connsiteX684" fmla="*/ 619799 w 7472601"/>
              <a:gd name="connsiteY684" fmla="*/ 2527180 h 6858000"/>
              <a:gd name="connsiteX685" fmla="*/ 310030 w 7472601"/>
              <a:gd name="connsiteY685" fmla="*/ 2771818 h 6858000"/>
              <a:gd name="connsiteX686" fmla="*/ 173877 w 7472601"/>
              <a:gd name="connsiteY686" fmla="*/ 2937056 h 6858000"/>
              <a:gd name="connsiteX687" fmla="*/ 77889 w 7472601"/>
              <a:gd name="connsiteY687" fmla="*/ 3138440 h 6858000"/>
              <a:gd name="connsiteX688" fmla="*/ 0 w 7472601"/>
              <a:gd name="connsiteY688" fmla="*/ 3271395 h 6858000"/>
              <a:gd name="connsiteX689" fmla="*/ 0 w 7472601"/>
              <a:gd name="connsiteY689" fmla="*/ 3153002 h 6858000"/>
              <a:gd name="connsiteX690" fmla="*/ 2386 w 7472601"/>
              <a:gd name="connsiteY690" fmla="*/ 3149203 h 6858000"/>
              <a:gd name="connsiteX691" fmla="*/ 89753 w 7472601"/>
              <a:gd name="connsiteY691" fmla="*/ 2987702 h 6858000"/>
              <a:gd name="connsiteX692" fmla="*/ 76869 w 7472601"/>
              <a:gd name="connsiteY692" fmla="*/ 3005404 h 6858000"/>
              <a:gd name="connsiteX693" fmla="*/ 32049 w 7472601"/>
              <a:gd name="connsiteY693" fmla="*/ 3065814 h 6858000"/>
              <a:gd name="connsiteX694" fmla="*/ 0 w 7472601"/>
              <a:gd name="connsiteY694" fmla="*/ 3108744 h 6858000"/>
              <a:gd name="connsiteX695" fmla="*/ 0 w 7472601"/>
              <a:gd name="connsiteY695" fmla="*/ 3058059 h 6858000"/>
              <a:gd name="connsiteX696" fmla="*/ 7610 w 7472601"/>
              <a:gd name="connsiteY696" fmla="*/ 3047889 h 6858000"/>
              <a:gd name="connsiteX697" fmla="*/ 52419 w 7472601"/>
              <a:gd name="connsiteY697" fmla="*/ 2987479 h 6858000"/>
              <a:gd name="connsiteX698" fmla="*/ 59142 w 7472601"/>
              <a:gd name="connsiteY698" fmla="*/ 2978488 h 6858000"/>
              <a:gd name="connsiteX699" fmla="*/ 0 w 7472601"/>
              <a:gd name="connsiteY699" fmla="*/ 3015334 h 6858000"/>
              <a:gd name="connsiteX700" fmla="*/ 0 w 7472601"/>
              <a:gd name="connsiteY700" fmla="*/ 2914286 h 6858000"/>
              <a:gd name="connsiteX701" fmla="*/ 36383 w 7472601"/>
              <a:gd name="connsiteY701" fmla="*/ 2901128 h 6858000"/>
              <a:gd name="connsiteX702" fmla="*/ 156329 w 7472601"/>
              <a:gd name="connsiteY702" fmla="*/ 2840533 h 6858000"/>
              <a:gd name="connsiteX703" fmla="*/ 358355 w 7472601"/>
              <a:gd name="connsiteY703" fmla="*/ 2620471 h 6858000"/>
              <a:gd name="connsiteX704" fmla="*/ 510577 w 7472601"/>
              <a:gd name="connsiteY704" fmla="*/ 2501244 h 6858000"/>
              <a:gd name="connsiteX705" fmla="*/ 211967 w 7472601"/>
              <a:gd name="connsiteY705" fmla="*/ 2479171 h 6858000"/>
              <a:gd name="connsiteX706" fmla="*/ 0 w 7472601"/>
              <a:gd name="connsiteY706" fmla="*/ 2476398 h 6858000"/>
              <a:gd name="connsiteX707" fmla="*/ 0 w 7472601"/>
              <a:gd name="connsiteY707" fmla="*/ 2389189 h 6858000"/>
              <a:gd name="connsiteX708" fmla="*/ 103062 w 7472601"/>
              <a:gd name="connsiteY708" fmla="*/ 2389518 h 6858000"/>
              <a:gd name="connsiteX709" fmla="*/ 510734 w 7472601"/>
              <a:gd name="connsiteY709" fmla="*/ 2416201 h 6858000"/>
              <a:gd name="connsiteX710" fmla="*/ 279257 w 7472601"/>
              <a:gd name="connsiteY710" fmla="*/ 2092102 h 6858000"/>
              <a:gd name="connsiteX711" fmla="*/ 65265 w 7472601"/>
              <a:gd name="connsiteY711" fmla="*/ 2006049 h 6858000"/>
              <a:gd name="connsiteX712" fmla="*/ 0 w 7472601"/>
              <a:gd name="connsiteY712" fmla="*/ 1982532 h 6858000"/>
              <a:gd name="connsiteX713" fmla="*/ 0 w 7472601"/>
              <a:gd name="connsiteY713" fmla="*/ 1912789 h 6858000"/>
              <a:gd name="connsiteX714" fmla="*/ 97460 w 7472601"/>
              <a:gd name="connsiteY714" fmla="*/ 1953725 h 6858000"/>
              <a:gd name="connsiteX715" fmla="*/ 221272 w 7472601"/>
              <a:gd name="connsiteY715" fmla="*/ 1980766 h 6858000"/>
              <a:gd name="connsiteX716" fmla="*/ 116765 w 7472601"/>
              <a:gd name="connsiteY716" fmla="*/ 1911033 h 6858000"/>
              <a:gd name="connsiteX717" fmla="*/ 16405 w 7472601"/>
              <a:gd name="connsiteY717" fmla="*/ 1803412 h 6858000"/>
              <a:gd name="connsiteX718" fmla="*/ 0 w 7472601"/>
              <a:gd name="connsiteY718" fmla="*/ 1784777 h 6858000"/>
              <a:gd name="connsiteX719" fmla="*/ 0 w 7472601"/>
              <a:gd name="connsiteY719" fmla="*/ 1740082 h 6858000"/>
              <a:gd name="connsiteX720" fmla="*/ 39394 w 7472601"/>
              <a:gd name="connsiteY720" fmla="*/ 1784856 h 6858000"/>
              <a:gd name="connsiteX721" fmla="*/ 135813 w 7472601"/>
              <a:gd name="connsiteY721" fmla="*/ 1888838 h 6858000"/>
              <a:gd name="connsiteX722" fmla="*/ 242575 w 7472601"/>
              <a:gd name="connsiteY722" fmla="*/ 1958841 h 6858000"/>
              <a:gd name="connsiteX723" fmla="*/ 82197 w 7472601"/>
              <a:gd name="connsiteY723" fmla="*/ 1754826 h 6858000"/>
              <a:gd name="connsiteX724" fmla="*/ 0 w 7472601"/>
              <a:gd name="connsiteY724" fmla="*/ 1679650 h 6858000"/>
              <a:gd name="connsiteX725" fmla="*/ 0 w 7472601"/>
              <a:gd name="connsiteY725" fmla="*/ 1602463 h 6858000"/>
              <a:gd name="connsiteX726" fmla="*/ 84689 w 7472601"/>
              <a:gd name="connsiteY726" fmla="*/ 1677442 h 6858000"/>
              <a:gd name="connsiteX727" fmla="*/ 298437 w 7472601"/>
              <a:gd name="connsiteY727" fmla="*/ 1968019 h 6858000"/>
              <a:gd name="connsiteX728" fmla="*/ 227269 w 7472601"/>
              <a:gd name="connsiteY728" fmla="*/ 1114064 h 6858000"/>
              <a:gd name="connsiteX729" fmla="*/ 248003 w 7472601"/>
              <a:gd name="connsiteY729" fmla="*/ 1089613 h 6858000"/>
              <a:gd name="connsiteX730" fmla="*/ 427020 w 7472601"/>
              <a:gd name="connsiteY730" fmla="*/ 1619803 h 6858000"/>
              <a:gd name="connsiteX731" fmla="*/ 340345 w 7472601"/>
              <a:gd name="connsiteY731" fmla="*/ 2027739 h 6858000"/>
              <a:gd name="connsiteX732" fmla="*/ 360865 w 7472601"/>
              <a:gd name="connsiteY732" fmla="*/ 2044827 h 6858000"/>
              <a:gd name="connsiteX733" fmla="*/ 560414 w 7472601"/>
              <a:gd name="connsiteY733" fmla="*/ 2421457 h 6858000"/>
              <a:gd name="connsiteX734" fmla="*/ 1359703 w 7472601"/>
              <a:gd name="connsiteY734" fmla="*/ 2578554 h 6858000"/>
              <a:gd name="connsiteX735" fmla="*/ 1359422 w 7472601"/>
              <a:gd name="connsiteY735" fmla="*/ 2577994 h 6858000"/>
              <a:gd name="connsiteX736" fmla="*/ 828701 w 7472601"/>
              <a:gd name="connsiteY736" fmla="*/ 1839520 h 6858000"/>
              <a:gd name="connsiteX737" fmla="*/ 494427 w 7472601"/>
              <a:gd name="connsiteY737" fmla="*/ 1092333 h 6858000"/>
              <a:gd name="connsiteX738" fmla="*/ 506322 w 7472601"/>
              <a:gd name="connsiteY738" fmla="*/ 1020997 h 6858000"/>
              <a:gd name="connsiteX739" fmla="*/ 4570198 w 7472601"/>
              <a:gd name="connsiteY739" fmla="*/ 978081 h 6858000"/>
              <a:gd name="connsiteX740" fmla="*/ 4523691 w 7472601"/>
              <a:gd name="connsiteY740" fmla="*/ 1127776 h 6858000"/>
              <a:gd name="connsiteX741" fmla="*/ 4509875 w 7472601"/>
              <a:gd name="connsiteY741" fmla="*/ 1167552 h 6858000"/>
              <a:gd name="connsiteX742" fmla="*/ 4478168 w 7472601"/>
              <a:gd name="connsiteY742" fmla="*/ 1260735 h 6858000"/>
              <a:gd name="connsiteX743" fmla="*/ 4409309 w 7472601"/>
              <a:gd name="connsiteY743" fmla="*/ 1666996 h 6858000"/>
              <a:gd name="connsiteX744" fmla="*/ 4370031 w 7472601"/>
              <a:gd name="connsiteY744" fmla="*/ 1955666 h 6858000"/>
              <a:gd name="connsiteX745" fmla="*/ 4570198 w 7472601"/>
              <a:gd name="connsiteY745" fmla="*/ 978081 h 6858000"/>
              <a:gd name="connsiteX746" fmla="*/ 4557898 w 7472601"/>
              <a:gd name="connsiteY746" fmla="*/ 900011 h 6858000"/>
              <a:gd name="connsiteX747" fmla="*/ 4344840 w 7472601"/>
              <a:gd name="connsiteY747" fmla="*/ 1922038 h 6858000"/>
              <a:gd name="connsiteX748" fmla="*/ 4378710 w 7472601"/>
              <a:gd name="connsiteY748" fmla="*/ 1665516 h 6858000"/>
              <a:gd name="connsiteX749" fmla="*/ 4448798 w 7472601"/>
              <a:gd name="connsiteY749" fmla="*/ 1253024 h 6858000"/>
              <a:gd name="connsiteX750" fmla="*/ 4480315 w 7472601"/>
              <a:gd name="connsiteY750" fmla="*/ 1158454 h 6858000"/>
              <a:gd name="connsiteX751" fmla="*/ 4494133 w 7472601"/>
              <a:gd name="connsiteY751" fmla="*/ 1118676 h 6858000"/>
              <a:gd name="connsiteX752" fmla="*/ 4557898 w 7472601"/>
              <a:gd name="connsiteY752" fmla="*/ 900011 h 6858000"/>
              <a:gd name="connsiteX753" fmla="*/ 5870151 w 7472601"/>
              <a:gd name="connsiteY753" fmla="*/ 898890 h 6858000"/>
              <a:gd name="connsiteX754" fmla="*/ 5861335 w 7472601"/>
              <a:gd name="connsiteY754" fmla="*/ 899177 h 6858000"/>
              <a:gd name="connsiteX755" fmla="*/ 5843702 w 7472601"/>
              <a:gd name="connsiteY755" fmla="*/ 899748 h 6858000"/>
              <a:gd name="connsiteX756" fmla="*/ 5651107 w 7472601"/>
              <a:gd name="connsiteY756" fmla="*/ 920306 h 6858000"/>
              <a:gd name="connsiteX757" fmla="*/ 5459407 w 7472601"/>
              <a:gd name="connsiteY757" fmla="*/ 940975 h 6858000"/>
              <a:gd name="connsiteX758" fmla="*/ 5374846 w 7472601"/>
              <a:gd name="connsiteY758" fmla="*/ 941988 h 6858000"/>
              <a:gd name="connsiteX759" fmla="*/ 5256105 w 7472601"/>
              <a:gd name="connsiteY759" fmla="*/ 945632 h 6858000"/>
              <a:gd name="connsiteX760" fmla="*/ 5107071 w 7472601"/>
              <a:gd name="connsiteY760" fmla="*/ 969720 h 6858000"/>
              <a:gd name="connsiteX761" fmla="*/ 4998681 w 7472601"/>
              <a:gd name="connsiteY761" fmla="*/ 988771 h 6858000"/>
              <a:gd name="connsiteX762" fmla="*/ 5870151 w 7472601"/>
              <a:gd name="connsiteY762" fmla="*/ 898890 h 6858000"/>
              <a:gd name="connsiteX763" fmla="*/ 5504425 w 7472601"/>
              <a:gd name="connsiteY763" fmla="*/ 848067 h 6858000"/>
              <a:gd name="connsiteX764" fmla="*/ 4968849 w 7472601"/>
              <a:gd name="connsiteY764" fmla="*/ 962318 h 6858000"/>
              <a:gd name="connsiteX765" fmla="*/ 5104039 w 7472601"/>
              <a:gd name="connsiteY765" fmla="*/ 940634 h 6858000"/>
              <a:gd name="connsiteX766" fmla="*/ 5256311 w 7472601"/>
              <a:gd name="connsiteY766" fmla="*/ 916490 h 6858000"/>
              <a:gd name="connsiteX767" fmla="*/ 5377381 w 7472601"/>
              <a:gd name="connsiteY767" fmla="*/ 912671 h 6858000"/>
              <a:gd name="connsiteX768" fmla="*/ 5460148 w 7472601"/>
              <a:gd name="connsiteY768" fmla="*/ 911442 h 6858000"/>
              <a:gd name="connsiteX769" fmla="*/ 5648971 w 7472601"/>
              <a:gd name="connsiteY769" fmla="*/ 891331 h 6858000"/>
              <a:gd name="connsiteX770" fmla="*/ 5844807 w 7472601"/>
              <a:gd name="connsiteY770" fmla="*/ 870718 h 6858000"/>
              <a:gd name="connsiteX771" fmla="*/ 5862975 w 7472601"/>
              <a:gd name="connsiteY771" fmla="*/ 869756 h 6858000"/>
              <a:gd name="connsiteX772" fmla="*/ 5920887 w 7472601"/>
              <a:gd name="connsiteY772" fmla="*/ 865929 h 6858000"/>
              <a:gd name="connsiteX773" fmla="*/ 5504425 w 7472601"/>
              <a:gd name="connsiteY773" fmla="*/ 848067 h 6858000"/>
              <a:gd name="connsiteX774" fmla="*/ 3607114 w 7472601"/>
              <a:gd name="connsiteY774" fmla="*/ 467441 h 6858000"/>
              <a:gd name="connsiteX775" fmla="*/ 3296242 w 7472601"/>
              <a:gd name="connsiteY775" fmla="*/ 807991 h 6858000"/>
              <a:gd name="connsiteX776" fmla="*/ 3174674 w 7472601"/>
              <a:gd name="connsiteY776" fmla="*/ 919759 h 6858000"/>
              <a:gd name="connsiteX777" fmla="*/ 3042978 w 7472601"/>
              <a:gd name="connsiteY777" fmla="*/ 1054894 h 6858000"/>
              <a:gd name="connsiteX778" fmla="*/ 2968914 w 7472601"/>
              <a:gd name="connsiteY778" fmla="*/ 1133756 h 6858000"/>
              <a:gd name="connsiteX779" fmla="*/ 3103823 w 7472601"/>
              <a:gd name="connsiteY779" fmla="*/ 1026814 h 6858000"/>
              <a:gd name="connsiteX780" fmla="*/ 3607114 w 7472601"/>
              <a:gd name="connsiteY780" fmla="*/ 467441 h 6858000"/>
              <a:gd name="connsiteX781" fmla="*/ 3744487 w 7472601"/>
              <a:gd name="connsiteY781" fmla="*/ 383136 h 6858000"/>
              <a:gd name="connsiteX782" fmla="*/ 3970213 w 7472601"/>
              <a:gd name="connsiteY782" fmla="*/ 995559 h 6858000"/>
              <a:gd name="connsiteX783" fmla="*/ 3744487 w 7472601"/>
              <a:gd name="connsiteY783" fmla="*/ 383136 h 6858000"/>
              <a:gd name="connsiteX784" fmla="*/ 3624562 w 7472601"/>
              <a:gd name="connsiteY784" fmla="*/ 367041 h 6858000"/>
              <a:gd name="connsiteX785" fmla="*/ 3489712 w 7472601"/>
              <a:gd name="connsiteY785" fmla="*/ 485386 h 6858000"/>
              <a:gd name="connsiteX786" fmla="*/ 3182994 w 7472601"/>
              <a:gd name="connsiteY786" fmla="*/ 828265 h 6858000"/>
              <a:gd name="connsiteX787" fmla="*/ 2892114 w 7472601"/>
              <a:gd name="connsiteY787" fmla="*/ 1172635 h 6858000"/>
              <a:gd name="connsiteX788" fmla="*/ 3021459 w 7472601"/>
              <a:gd name="connsiteY788" fmla="*/ 1035385 h 6858000"/>
              <a:gd name="connsiteX789" fmla="*/ 3153873 w 7472601"/>
              <a:gd name="connsiteY789" fmla="*/ 898971 h 6858000"/>
              <a:gd name="connsiteX790" fmla="*/ 3276511 w 7472601"/>
              <a:gd name="connsiteY790" fmla="*/ 786423 h 6858000"/>
              <a:gd name="connsiteX791" fmla="*/ 3584154 w 7472601"/>
              <a:gd name="connsiteY791" fmla="*/ 448218 h 6858000"/>
              <a:gd name="connsiteX792" fmla="*/ 3624562 w 7472601"/>
              <a:gd name="connsiteY792" fmla="*/ 367041 h 6858000"/>
              <a:gd name="connsiteX793" fmla="*/ 3766672 w 7472601"/>
              <a:gd name="connsiteY793" fmla="*/ 359429 h 6858000"/>
              <a:gd name="connsiteX794" fmla="*/ 3996338 w 7472601"/>
              <a:gd name="connsiteY794" fmla="*/ 968237 h 6858000"/>
              <a:gd name="connsiteX795" fmla="*/ 3766672 w 7472601"/>
              <a:gd name="connsiteY795" fmla="*/ 359429 h 6858000"/>
              <a:gd name="connsiteX796" fmla="*/ 5805386 w 7472601"/>
              <a:gd name="connsiteY796" fmla="*/ 239240 h 6858000"/>
              <a:gd name="connsiteX797" fmla="*/ 5736947 w 7472601"/>
              <a:gd name="connsiteY797" fmla="*/ 261367 h 6858000"/>
              <a:gd name="connsiteX798" fmla="*/ 5427012 w 7472601"/>
              <a:gd name="connsiteY798" fmla="*/ 311272 h 6858000"/>
              <a:gd name="connsiteX799" fmla="*/ 5147818 w 7472601"/>
              <a:gd name="connsiteY799" fmla="*/ 322112 h 6858000"/>
              <a:gd name="connsiteX800" fmla="*/ 5060854 w 7472601"/>
              <a:gd name="connsiteY800" fmla="*/ 311882 h 6858000"/>
              <a:gd name="connsiteX801" fmla="*/ 4945989 w 7472601"/>
              <a:gd name="connsiteY801" fmla="*/ 300516 h 6858000"/>
              <a:gd name="connsiteX802" fmla="*/ 5410479 w 7472601"/>
              <a:gd name="connsiteY802" fmla="*/ 348434 h 6858000"/>
              <a:gd name="connsiteX803" fmla="*/ 5805386 w 7472601"/>
              <a:gd name="connsiteY803" fmla="*/ 239240 h 6858000"/>
              <a:gd name="connsiteX804" fmla="*/ 5905192 w 7472601"/>
              <a:gd name="connsiteY804" fmla="*/ 163079 h 6858000"/>
              <a:gd name="connsiteX805" fmla="*/ 5865655 w 7472601"/>
              <a:gd name="connsiteY805" fmla="*/ 171901 h 6858000"/>
              <a:gd name="connsiteX806" fmla="*/ 5259740 w 7472601"/>
              <a:gd name="connsiteY806" fmla="*/ 257013 h 6858000"/>
              <a:gd name="connsiteX807" fmla="*/ 5208466 w 7472601"/>
              <a:gd name="connsiteY807" fmla="*/ 257550 h 6858000"/>
              <a:gd name="connsiteX808" fmla="*/ 4980204 w 7472601"/>
              <a:gd name="connsiteY808" fmla="*/ 271903 h 6858000"/>
              <a:gd name="connsiteX809" fmla="*/ 5068068 w 7472601"/>
              <a:gd name="connsiteY809" fmla="*/ 282244 h 6858000"/>
              <a:gd name="connsiteX810" fmla="*/ 5153231 w 7472601"/>
              <a:gd name="connsiteY810" fmla="*/ 292240 h 6858000"/>
              <a:gd name="connsiteX811" fmla="*/ 5426491 w 7472601"/>
              <a:gd name="connsiteY811" fmla="*/ 281128 h 6858000"/>
              <a:gd name="connsiteX812" fmla="*/ 5731212 w 7472601"/>
              <a:gd name="connsiteY812" fmla="*/ 231951 h 6858000"/>
              <a:gd name="connsiteX813" fmla="*/ 5905192 w 7472601"/>
              <a:gd name="connsiteY813" fmla="*/ 163079 h 6858000"/>
              <a:gd name="connsiteX814" fmla="*/ 5944437 w 7472601"/>
              <a:gd name="connsiteY814" fmla="*/ 113829 h 6858000"/>
              <a:gd name="connsiteX815" fmla="*/ 5825032 w 7472601"/>
              <a:gd name="connsiteY815" fmla="*/ 146405 h 6858000"/>
              <a:gd name="connsiteX816" fmla="*/ 4955599 w 7472601"/>
              <a:gd name="connsiteY816" fmla="*/ 247008 h 6858000"/>
              <a:gd name="connsiteX817" fmla="*/ 5210104 w 7472601"/>
              <a:gd name="connsiteY817" fmla="*/ 228123 h 6858000"/>
              <a:gd name="connsiteX818" fmla="*/ 5261015 w 7472601"/>
              <a:gd name="connsiteY818" fmla="*/ 227087 h 6858000"/>
              <a:gd name="connsiteX819" fmla="*/ 5861181 w 7472601"/>
              <a:gd name="connsiteY819" fmla="*/ 143093 h 6858000"/>
              <a:gd name="connsiteX820" fmla="*/ 5961252 w 7472601"/>
              <a:gd name="connsiteY820" fmla="*/ 114820 h 6858000"/>
              <a:gd name="connsiteX821" fmla="*/ 5944437 w 7472601"/>
              <a:gd name="connsiteY821" fmla="*/ 113829 h 6858000"/>
              <a:gd name="connsiteX822" fmla="*/ 3882765 w 7472601"/>
              <a:gd name="connsiteY822" fmla="*/ 0 h 6858000"/>
              <a:gd name="connsiteX823" fmla="*/ 3995099 w 7472601"/>
              <a:gd name="connsiteY823" fmla="*/ 0 h 6858000"/>
              <a:gd name="connsiteX824" fmla="*/ 4163818 w 7472601"/>
              <a:gd name="connsiteY824" fmla="*/ 234104 h 6858000"/>
              <a:gd name="connsiteX825" fmla="*/ 4172099 w 7472601"/>
              <a:gd name="connsiteY825" fmla="*/ 234207 h 6858000"/>
              <a:gd name="connsiteX826" fmla="*/ 4784282 w 7472601"/>
              <a:gd name="connsiteY826" fmla="*/ 276561 h 6858000"/>
              <a:gd name="connsiteX827" fmla="*/ 4801687 w 7472601"/>
              <a:gd name="connsiteY827" fmla="*/ 267764 h 6858000"/>
              <a:gd name="connsiteX828" fmla="*/ 6082788 w 7472601"/>
              <a:gd name="connsiteY828" fmla="*/ 64119 h 6858000"/>
              <a:gd name="connsiteX829" fmla="*/ 6099442 w 7472601"/>
              <a:gd name="connsiteY829" fmla="*/ 82568 h 6858000"/>
              <a:gd name="connsiteX830" fmla="*/ 4804137 w 7472601"/>
              <a:gd name="connsiteY830" fmla="*/ 320931 h 6858000"/>
              <a:gd name="connsiteX831" fmla="*/ 4227047 w 7472601"/>
              <a:gd name="connsiteY831" fmla="*/ 313415 h 6858000"/>
              <a:gd name="connsiteX832" fmla="*/ 4346041 w 7472601"/>
              <a:gd name="connsiteY832" fmla="*/ 456086 h 6858000"/>
              <a:gd name="connsiteX833" fmla="*/ 4870967 w 7472601"/>
              <a:gd name="connsiteY833" fmla="*/ 963061 h 6858000"/>
              <a:gd name="connsiteX834" fmla="*/ 4889647 w 7472601"/>
              <a:gd name="connsiteY834" fmla="*/ 957147 h 6858000"/>
              <a:gd name="connsiteX835" fmla="*/ 5422504 w 7472601"/>
              <a:gd name="connsiteY835" fmla="*/ 805191 h 6858000"/>
              <a:gd name="connsiteX836" fmla="*/ 6087656 w 7472601"/>
              <a:gd name="connsiteY836" fmla="*/ 826703 h 6858000"/>
              <a:gd name="connsiteX837" fmla="*/ 6058717 w 7472601"/>
              <a:gd name="connsiteY837" fmla="*/ 865992 h 6858000"/>
              <a:gd name="connsiteX838" fmla="*/ 4974153 w 7472601"/>
              <a:gd name="connsiteY838" fmla="*/ 1045456 h 6858000"/>
              <a:gd name="connsiteX839" fmla="*/ 5627835 w 7472601"/>
              <a:gd name="connsiteY839" fmla="*/ 1472077 h 6858000"/>
              <a:gd name="connsiteX840" fmla="*/ 5629817 w 7472601"/>
              <a:gd name="connsiteY840" fmla="*/ 1471412 h 6858000"/>
              <a:gd name="connsiteX841" fmla="*/ 5634124 w 7472601"/>
              <a:gd name="connsiteY841" fmla="*/ 1470572 h 6858000"/>
              <a:gd name="connsiteX842" fmla="*/ 5755832 w 7472601"/>
              <a:gd name="connsiteY842" fmla="*/ 1383886 h 6858000"/>
              <a:gd name="connsiteX843" fmla="*/ 6014186 w 7472601"/>
              <a:gd name="connsiteY843" fmla="*/ 1279799 h 6858000"/>
              <a:gd name="connsiteX844" fmla="*/ 6901619 w 7472601"/>
              <a:gd name="connsiteY844" fmla="*/ 1047874 h 6858000"/>
              <a:gd name="connsiteX845" fmla="*/ 6931566 w 7472601"/>
              <a:gd name="connsiteY845" fmla="*/ 1062034 h 6858000"/>
              <a:gd name="connsiteX846" fmla="*/ 5790982 w 7472601"/>
              <a:gd name="connsiteY846" fmla="*/ 1561380 h 6858000"/>
              <a:gd name="connsiteX847" fmla="*/ 6188971 w 7472601"/>
              <a:gd name="connsiteY847" fmla="*/ 1755168 h 6858000"/>
              <a:gd name="connsiteX848" fmla="*/ 6202446 w 7472601"/>
              <a:gd name="connsiteY848" fmla="*/ 1752268 h 6858000"/>
              <a:gd name="connsiteX849" fmla="*/ 7179560 w 7472601"/>
              <a:gd name="connsiteY849" fmla="*/ 1467551 h 6858000"/>
              <a:gd name="connsiteX850" fmla="*/ 7158730 w 7472601"/>
              <a:gd name="connsiteY850" fmla="*/ 1507835 h 6858000"/>
              <a:gd name="connsiteX851" fmla="*/ 6326959 w 7472601"/>
              <a:gd name="connsiteY851" fmla="*/ 1817686 h 6858000"/>
              <a:gd name="connsiteX852" fmla="*/ 6537433 w 7472601"/>
              <a:gd name="connsiteY852" fmla="*/ 1907790 h 6858000"/>
              <a:gd name="connsiteX853" fmla="*/ 6550221 w 7472601"/>
              <a:gd name="connsiteY853" fmla="*/ 1910729 h 6858000"/>
              <a:gd name="connsiteX854" fmla="*/ 6964438 w 7472601"/>
              <a:gd name="connsiteY854" fmla="*/ 2209505 h 6858000"/>
              <a:gd name="connsiteX855" fmla="*/ 7367862 w 7472601"/>
              <a:gd name="connsiteY855" fmla="*/ 2806833 h 6858000"/>
              <a:gd name="connsiteX856" fmla="*/ 7364329 w 7472601"/>
              <a:gd name="connsiteY856" fmla="*/ 2826907 h 6858000"/>
              <a:gd name="connsiteX857" fmla="*/ 7290545 w 7472601"/>
              <a:gd name="connsiteY857" fmla="*/ 2850663 h 6858000"/>
              <a:gd name="connsiteX858" fmla="*/ 6472036 w 7472601"/>
              <a:gd name="connsiteY858" fmla="*/ 1959003 h 6858000"/>
              <a:gd name="connsiteX859" fmla="*/ 5792897 w 7472601"/>
              <a:gd name="connsiteY859" fmla="*/ 1647747 h 6858000"/>
              <a:gd name="connsiteX860" fmla="*/ 5842751 w 7472601"/>
              <a:gd name="connsiteY860" fmla="*/ 1816112 h 6858000"/>
              <a:gd name="connsiteX861" fmla="*/ 5847424 w 7472601"/>
              <a:gd name="connsiteY861" fmla="*/ 1815776 h 6858000"/>
              <a:gd name="connsiteX862" fmla="*/ 6399821 w 7472601"/>
              <a:gd name="connsiteY862" fmla="*/ 2344799 h 6858000"/>
              <a:gd name="connsiteX863" fmla="*/ 6323232 w 7472601"/>
              <a:gd name="connsiteY863" fmla="*/ 2389634 h 6858000"/>
              <a:gd name="connsiteX864" fmla="*/ 5942958 w 7472601"/>
              <a:gd name="connsiteY864" fmla="*/ 2077708 h 6858000"/>
              <a:gd name="connsiteX865" fmla="*/ 5921559 w 7472601"/>
              <a:gd name="connsiteY865" fmla="*/ 2378596 h 6858000"/>
              <a:gd name="connsiteX866" fmla="*/ 5817651 w 7472601"/>
              <a:gd name="connsiteY866" fmla="*/ 3023919 h 6858000"/>
              <a:gd name="connsiteX867" fmla="*/ 5729634 w 7472601"/>
              <a:gd name="connsiteY867" fmla="*/ 3051849 h 6858000"/>
              <a:gd name="connsiteX868" fmla="*/ 5611018 w 7472601"/>
              <a:gd name="connsiteY868" fmla="*/ 2316769 h 6858000"/>
              <a:gd name="connsiteX869" fmla="*/ 5687608 w 7472601"/>
              <a:gd name="connsiteY869" fmla="*/ 2039972 h 6858000"/>
              <a:gd name="connsiteX870" fmla="*/ 5657554 w 7472601"/>
              <a:gd name="connsiteY870" fmla="*/ 1576445 h 6858000"/>
              <a:gd name="connsiteX871" fmla="*/ 5150475 w 7472601"/>
              <a:gd name="connsiteY871" fmla="*/ 1274012 h 6858000"/>
              <a:gd name="connsiteX872" fmla="*/ 5349142 w 7472601"/>
              <a:gd name="connsiteY872" fmla="*/ 2204405 h 6858000"/>
              <a:gd name="connsiteX873" fmla="*/ 5262214 w 7472601"/>
              <a:gd name="connsiteY873" fmla="*/ 2233836 h 6858000"/>
              <a:gd name="connsiteX874" fmla="*/ 4981539 w 7472601"/>
              <a:gd name="connsiteY874" fmla="*/ 1542201 h 6858000"/>
              <a:gd name="connsiteX875" fmla="*/ 4958461 w 7472601"/>
              <a:gd name="connsiteY875" fmla="*/ 1136957 h 6858000"/>
              <a:gd name="connsiteX876" fmla="*/ 4655015 w 7472601"/>
              <a:gd name="connsiteY876" fmla="*/ 891426 h 6858000"/>
              <a:gd name="connsiteX877" fmla="*/ 4348002 w 7472601"/>
              <a:gd name="connsiteY877" fmla="*/ 2205895 h 6858000"/>
              <a:gd name="connsiteX878" fmla="*/ 4262250 w 7472601"/>
              <a:gd name="connsiteY878" fmla="*/ 2219972 h 6858000"/>
              <a:gd name="connsiteX879" fmla="*/ 4550611 w 7472601"/>
              <a:gd name="connsiteY879" fmla="*/ 817540 h 6858000"/>
              <a:gd name="connsiteX880" fmla="*/ 4564418 w 7472601"/>
              <a:gd name="connsiteY880" fmla="*/ 808293 h 6858000"/>
              <a:gd name="connsiteX881" fmla="*/ 4266388 w 7472601"/>
              <a:gd name="connsiteY881" fmla="*/ 500083 h 6858000"/>
              <a:gd name="connsiteX882" fmla="*/ 4032842 w 7472601"/>
              <a:gd name="connsiteY882" fmla="*/ 211809 h 6858000"/>
              <a:gd name="connsiteX883" fmla="*/ 3882765 w 7472601"/>
              <a:gd name="connsiteY883" fmla="*/ 0 h 6858000"/>
              <a:gd name="connsiteX884" fmla="*/ 3721337 w 7472601"/>
              <a:gd name="connsiteY884" fmla="*/ 0 h 6858000"/>
              <a:gd name="connsiteX885" fmla="*/ 3797544 w 7472601"/>
              <a:gd name="connsiteY885" fmla="*/ 0 h 6858000"/>
              <a:gd name="connsiteX886" fmla="*/ 3775734 w 7472601"/>
              <a:gd name="connsiteY886" fmla="*/ 95131 h 6858000"/>
              <a:gd name="connsiteX887" fmla="*/ 3724807 w 7472601"/>
              <a:gd name="connsiteY887" fmla="*/ 272257 h 6858000"/>
              <a:gd name="connsiteX888" fmla="*/ 3726844 w 7472601"/>
              <a:gd name="connsiteY888" fmla="*/ 282988 h 6858000"/>
              <a:gd name="connsiteX889" fmla="*/ 3742664 w 7472601"/>
              <a:gd name="connsiteY889" fmla="*/ 279918 h 6858000"/>
              <a:gd name="connsiteX890" fmla="*/ 4103910 w 7472601"/>
              <a:gd name="connsiteY890" fmla="*/ 1161917 h 6858000"/>
              <a:gd name="connsiteX891" fmla="*/ 4020269 w 7472601"/>
              <a:gd name="connsiteY891" fmla="*/ 1200406 h 6858000"/>
              <a:gd name="connsiteX892" fmla="*/ 3674882 w 7472601"/>
              <a:gd name="connsiteY892" fmla="*/ 488524 h 6858000"/>
              <a:gd name="connsiteX893" fmla="*/ 3132682 w 7472601"/>
              <a:gd name="connsiteY893" fmla="*/ 1072284 h 6858000"/>
              <a:gd name="connsiteX894" fmla="*/ 2716346 w 7472601"/>
              <a:gd name="connsiteY894" fmla="*/ 1276376 h 6858000"/>
              <a:gd name="connsiteX895" fmla="*/ 2716772 w 7472601"/>
              <a:gd name="connsiteY895" fmla="*/ 1255462 h 6858000"/>
              <a:gd name="connsiteX896" fmla="*/ 3471096 w 7472601"/>
              <a:gd name="connsiteY896" fmla="*/ 437072 h 6858000"/>
              <a:gd name="connsiteX897" fmla="*/ 3639057 w 7472601"/>
              <a:gd name="connsiteY897" fmla="*/ 286334 h 6858000"/>
              <a:gd name="connsiteX898" fmla="*/ 3640309 w 7472601"/>
              <a:gd name="connsiteY898" fmla="*/ 284664 h 6858000"/>
              <a:gd name="connsiteX899" fmla="*/ 3646022 w 7472601"/>
              <a:gd name="connsiteY899" fmla="*/ 276711 h 6858000"/>
              <a:gd name="connsiteX900" fmla="*/ 3707943 w 7472601"/>
              <a:gd name="connsiteY900" fmla="*/ 65958 h 6858000"/>
              <a:gd name="connsiteX901" fmla="*/ 3721337 w 7472601"/>
              <a:gd name="connsiteY901" fmla="*/ 0 h 6858000"/>
              <a:gd name="connsiteX902" fmla="*/ 2867960 w 7472601"/>
              <a:gd name="connsiteY902" fmla="*/ 0 h 6858000"/>
              <a:gd name="connsiteX903" fmla="*/ 2926351 w 7472601"/>
              <a:gd name="connsiteY903" fmla="*/ 0 h 6858000"/>
              <a:gd name="connsiteX904" fmla="*/ 2902823 w 7472601"/>
              <a:gd name="connsiteY904" fmla="*/ 262929 h 6858000"/>
              <a:gd name="connsiteX905" fmla="*/ 2940663 w 7472601"/>
              <a:gd name="connsiteY905" fmla="*/ 140884 h 6858000"/>
              <a:gd name="connsiteX906" fmla="*/ 2947039 w 7472601"/>
              <a:gd name="connsiteY906" fmla="*/ 122524 h 6858000"/>
              <a:gd name="connsiteX907" fmla="*/ 2984316 w 7472601"/>
              <a:gd name="connsiteY907" fmla="*/ 0 h 6858000"/>
              <a:gd name="connsiteX908" fmla="*/ 3016114 w 7472601"/>
              <a:gd name="connsiteY908" fmla="*/ 0 h 6858000"/>
              <a:gd name="connsiteX909" fmla="*/ 2979949 w 7472601"/>
              <a:gd name="connsiteY909" fmla="*/ 119274 h 6858000"/>
              <a:gd name="connsiteX910" fmla="*/ 3023879 w 7472601"/>
              <a:gd name="connsiteY910" fmla="*/ 0 h 6858000"/>
              <a:gd name="connsiteX911" fmla="*/ 3105400 w 7472601"/>
              <a:gd name="connsiteY911" fmla="*/ 0 h 6858000"/>
              <a:gd name="connsiteX912" fmla="*/ 3094669 w 7472601"/>
              <a:gd name="connsiteY912" fmla="*/ 30308 h 6858000"/>
              <a:gd name="connsiteX913" fmla="*/ 2901945 w 7472601"/>
              <a:gd name="connsiteY913" fmla="*/ 466538 h 6858000"/>
              <a:gd name="connsiteX914" fmla="*/ 2815209 w 7472601"/>
              <a:gd name="connsiteY914" fmla="*/ 497361 h 6858000"/>
              <a:gd name="connsiteX915" fmla="*/ 2844845 w 7472601"/>
              <a:gd name="connsiteY915" fmla="*/ 127638 h 6858000"/>
              <a:gd name="connsiteX916" fmla="*/ 2867960 w 7472601"/>
              <a:gd name="connsiteY916" fmla="*/ 0 h 6858000"/>
              <a:gd name="connsiteX917" fmla="*/ 1057230 w 7472601"/>
              <a:gd name="connsiteY917" fmla="*/ 0 h 6858000"/>
              <a:gd name="connsiteX918" fmla="*/ 1111003 w 7472601"/>
              <a:gd name="connsiteY918" fmla="*/ 0 h 6858000"/>
              <a:gd name="connsiteX919" fmla="*/ 1125553 w 7472601"/>
              <a:gd name="connsiteY919" fmla="*/ 52588 h 6858000"/>
              <a:gd name="connsiteX920" fmla="*/ 1304276 w 7472601"/>
              <a:gd name="connsiteY920" fmla="*/ 476275 h 6858000"/>
              <a:gd name="connsiteX921" fmla="*/ 1492066 w 7472601"/>
              <a:gd name="connsiteY921" fmla="*/ 886333 h 6858000"/>
              <a:gd name="connsiteX922" fmla="*/ 1423698 w 7472601"/>
              <a:gd name="connsiteY922" fmla="*/ 710817 h 6858000"/>
              <a:gd name="connsiteX923" fmla="*/ 1357609 w 7472601"/>
              <a:gd name="connsiteY923" fmla="*/ 532892 h 6858000"/>
              <a:gd name="connsiteX924" fmla="*/ 1309550 w 7472601"/>
              <a:gd name="connsiteY924" fmla="*/ 374031 h 6858000"/>
              <a:gd name="connsiteX925" fmla="*/ 1193673 w 7472601"/>
              <a:gd name="connsiteY925" fmla="*/ 49533 h 6858000"/>
              <a:gd name="connsiteX926" fmla="*/ 1164391 w 7472601"/>
              <a:gd name="connsiteY926" fmla="*/ 0 h 6858000"/>
              <a:gd name="connsiteX927" fmla="*/ 1200666 w 7472601"/>
              <a:gd name="connsiteY927" fmla="*/ 0 h 6858000"/>
              <a:gd name="connsiteX928" fmla="*/ 1223408 w 7472601"/>
              <a:gd name="connsiteY928" fmla="*/ 38996 h 6858000"/>
              <a:gd name="connsiteX929" fmla="*/ 1339635 w 7472601"/>
              <a:gd name="connsiteY929" fmla="*/ 365517 h 6858000"/>
              <a:gd name="connsiteX930" fmla="*/ 1387469 w 7472601"/>
              <a:gd name="connsiteY930" fmla="*/ 523079 h 6858000"/>
              <a:gd name="connsiteX931" fmla="*/ 1452685 w 7472601"/>
              <a:gd name="connsiteY931" fmla="*/ 699806 h 6858000"/>
              <a:gd name="connsiteX932" fmla="*/ 1492092 w 7472601"/>
              <a:gd name="connsiteY932" fmla="*/ 800424 h 6858000"/>
              <a:gd name="connsiteX933" fmla="*/ 1455302 w 7472601"/>
              <a:gd name="connsiteY933" fmla="*/ 632913 h 6858000"/>
              <a:gd name="connsiteX934" fmla="*/ 1222336 w 7472601"/>
              <a:gd name="connsiteY934" fmla="*/ 9480 h 6858000"/>
              <a:gd name="connsiteX935" fmla="*/ 1214634 w 7472601"/>
              <a:gd name="connsiteY935" fmla="*/ 0 h 6858000"/>
              <a:gd name="connsiteX936" fmla="*/ 1289827 w 7472601"/>
              <a:gd name="connsiteY936" fmla="*/ 0 h 6858000"/>
              <a:gd name="connsiteX937" fmla="*/ 1321076 w 7472601"/>
              <a:gd name="connsiteY937" fmla="*/ 59722 h 6858000"/>
              <a:gd name="connsiteX938" fmla="*/ 1512579 w 7472601"/>
              <a:gd name="connsiteY938" fmla="*/ 626441 h 6858000"/>
              <a:gd name="connsiteX939" fmla="*/ 1506076 w 7472601"/>
              <a:gd name="connsiteY939" fmla="*/ 1089289 h 6858000"/>
              <a:gd name="connsiteX940" fmla="*/ 1486346 w 7472601"/>
              <a:gd name="connsiteY940" fmla="*/ 1079919 h 6858000"/>
              <a:gd name="connsiteX941" fmla="*/ 1070511 w 7472601"/>
              <a:gd name="connsiteY941" fmla="*/ 48609 h 6858000"/>
              <a:gd name="connsiteX942" fmla="*/ 1057230 w 7472601"/>
              <a:gd name="connsiteY942" fmla="*/ 0 h 6858000"/>
              <a:gd name="connsiteX943" fmla="*/ 43151 w 7472601"/>
              <a:gd name="connsiteY943" fmla="*/ 0 h 6858000"/>
              <a:gd name="connsiteX944" fmla="*/ 95283 w 7472601"/>
              <a:gd name="connsiteY944" fmla="*/ 0 h 6858000"/>
              <a:gd name="connsiteX945" fmla="*/ 300708 w 7472601"/>
              <a:gd name="connsiteY945" fmla="*/ 154571 h 6858000"/>
              <a:gd name="connsiteX946" fmla="*/ 530414 w 7472601"/>
              <a:gd name="connsiteY946" fmla="*/ 354673 h 6858000"/>
              <a:gd name="connsiteX947" fmla="*/ 333785 w 7472601"/>
              <a:gd name="connsiteY947" fmla="*/ 161564 h 6858000"/>
              <a:gd name="connsiteX948" fmla="*/ 147005 w 7472601"/>
              <a:gd name="connsiteY948" fmla="*/ 0 h 6858000"/>
              <a:gd name="connsiteX949" fmla="*/ 272509 w 7472601"/>
              <a:gd name="connsiteY949" fmla="*/ 0 h 6858000"/>
              <a:gd name="connsiteX950" fmla="*/ 326276 w 7472601"/>
              <a:gd name="connsiteY950" fmla="*/ 45847 h 6858000"/>
              <a:gd name="connsiteX951" fmla="*/ 823759 w 7472601"/>
              <a:gd name="connsiteY951" fmla="*/ 574145 h 6858000"/>
              <a:gd name="connsiteX952" fmla="*/ 811254 w 7472601"/>
              <a:gd name="connsiteY952" fmla="*/ 665546 h 6858000"/>
              <a:gd name="connsiteX953" fmla="*/ 154042 w 7472601"/>
              <a:gd name="connsiteY953" fmla="*/ 261522 h 6858000"/>
              <a:gd name="connsiteX954" fmla="*/ 13550 w 7472601"/>
              <a:gd name="connsiteY954" fmla="*/ 158423 h 6858000"/>
              <a:gd name="connsiteX955" fmla="*/ 0 w 7472601"/>
              <a:gd name="connsiteY955" fmla="*/ 146618 h 6858000"/>
              <a:gd name="connsiteX956" fmla="*/ 0 w 7472601"/>
              <a:gd name="connsiteY956" fmla="*/ 59161 h 6858000"/>
              <a:gd name="connsiteX957" fmla="*/ 45427 w 7472601"/>
              <a:gd name="connsiteY957" fmla="*/ 101078 h 6858000"/>
              <a:gd name="connsiteX958" fmla="*/ 630103 w 7472601"/>
              <a:gd name="connsiteY958" fmla="*/ 485885 h 6858000"/>
              <a:gd name="connsiteX959" fmla="*/ 532040 w 7472601"/>
              <a:gd name="connsiteY959" fmla="*/ 399359 h 6858000"/>
              <a:gd name="connsiteX960" fmla="*/ 517618 w 7472601"/>
              <a:gd name="connsiteY960" fmla="*/ 385726 h 6858000"/>
              <a:gd name="connsiteX961" fmla="*/ 285074 w 7472601"/>
              <a:gd name="connsiteY961" fmla="*/ 182755 h 6858000"/>
              <a:gd name="connsiteX962" fmla="*/ 43151 w 7472601"/>
              <a:gd name="connsiteY962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48321 w 7472601"/>
              <a:gd name="connsiteY79" fmla="*/ 6190991 h 6858000"/>
              <a:gd name="connsiteX80" fmla="*/ 7467600 w 7472601"/>
              <a:gd name="connsiteY80" fmla="*/ 6221686 h 6858000"/>
              <a:gd name="connsiteX81" fmla="*/ 7467600 w 7472601"/>
              <a:gd name="connsiteY81" fmla="*/ 6334256 h 6858000"/>
              <a:gd name="connsiteX82" fmla="*/ 7454976 w 7472601"/>
              <a:gd name="connsiteY82" fmla="*/ 6318297 h 6858000"/>
              <a:gd name="connsiteX83" fmla="*/ 1456157 w 7472601"/>
              <a:gd name="connsiteY83" fmla="*/ 5371404 h 6858000"/>
              <a:gd name="connsiteX84" fmla="*/ 1244432 w 7472601"/>
              <a:gd name="connsiteY84" fmla="*/ 5385601 h 6858000"/>
              <a:gd name="connsiteX85" fmla="*/ 973990 w 7472601"/>
              <a:gd name="connsiteY85" fmla="*/ 5424940 h 6858000"/>
              <a:gd name="connsiteX86" fmla="*/ 1103809 w 7472601"/>
              <a:gd name="connsiteY86" fmla="*/ 5433720 h 6858000"/>
              <a:gd name="connsiteX87" fmla="*/ 1123454 w 7472601"/>
              <a:gd name="connsiteY87" fmla="*/ 5435727 h 6858000"/>
              <a:gd name="connsiteX88" fmla="*/ 1737017 w 7472601"/>
              <a:gd name="connsiteY88" fmla="*/ 5452183 h 6858000"/>
              <a:gd name="connsiteX89" fmla="*/ 1824397 w 7472601"/>
              <a:gd name="connsiteY89" fmla="*/ 5447757 h 6858000"/>
              <a:gd name="connsiteX90" fmla="*/ 2070059 w 7472601"/>
              <a:gd name="connsiteY90" fmla="*/ 5441660 h 6858000"/>
              <a:gd name="connsiteX91" fmla="*/ 1456157 w 7472601"/>
              <a:gd name="connsiteY91" fmla="*/ 5371404 h 6858000"/>
              <a:gd name="connsiteX92" fmla="*/ 4988186 w 7472601"/>
              <a:gd name="connsiteY92" fmla="*/ 5216467 h 6858000"/>
              <a:gd name="connsiteX93" fmla="*/ 4777334 w 7472601"/>
              <a:gd name="connsiteY93" fmla="*/ 5406072 h 6858000"/>
              <a:gd name="connsiteX94" fmla="*/ 4718341 w 7472601"/>
              <a:gd name="connsiteY94" fmla="*/ 5468043 h 6858000"/>
              <a:gd name="connsiteX95" fmla="*/ 4604655 w 7472601"/>
              <a:gd name="connsiteY95" fmla="*/ 5583434 h 6858000"/>
              <a:gd name="connsiteX96" fmla="*/ 4565074 w 7472601"/>
              <a:gd name="connsiteY96" fmla="*/ 5618550 h 6858000"/>
              <a:gd name="connsiteX97" fmla="*/ 4988186 w 7472601"/>
              <a:gd name="connsiteY97" fmla="*/ 5216467 h 6858000"/>
              <a:gd name="connsiteX98" fmla="*/ 4978032 w 7472601"/>
              <a:gd name="connsiteY98" fmla="*/ 5183809 h 6858000"/>
              <a:gd name="connsiteX99" fmla="*/ 4463413 w 7472601"/>
              <a:gd name="connsiteY99" fmla="*/ 5615162 h 6858000"/>
              <a:gd name="connsiteX100" fmla="*/ 4358134 w 7472601"/>
              <a:gd name="connsiteY100" fmla="*/ 5742791 h 6858000"/>
              <a:gd name="connsiteX101" fmla="*/ 4376219 w 7472601"/>
              <a:gd name="connsiteY101" fmla="*/ 5729027 h 6858000"/>
              <a:gd name="connsiteX102" fmla="*/ 4582340 w 7472601"/>
              <a:gd name="connsiteY102" fmla="*/ 5561037 h 6858000"/>
              <a:gd name="connsiteX103" fmla="*/ 4694684 w 7472601"/>
              <a:gd name="connsiteY103" fmla="*/ 5447098 h 6858000"/>
              <a:gd name="connsiteX104" fmla="*/ 4754123 w 7472601"/>
              <a:gd name="connsiteY104" fmla="*/ 5384643 h 6858000"/>
              <a:gd name="connsiteX105" fmla="*/ 4978032 w 7472601"/>
              <a:gd name="connsiteY105" fmla="*/ 5183809 h 6858000"/>
              <a:gd name="connsiteX106" fmla="*/ 1903353 w 7472601"/>
              <a:gd name="connsiteY106" fmla="*/ 5044827 h 6858000"/>
              <a:gd name="connsiteX107" fmla="*/ 1936931 w 7472601"/>
              <a:gd name="connsiteY107" fmla="*/ 5093954 h 6858000"/>
              <a:gd name="connsiteX108" fmla="*/ 2195868 w 7472601"/>
              <a:gd name="connsiteY108" fmla="*/ 5396574 h 6858000"/>
              <a:gd name="connsiteX109" fmla="*/ 2088852 w 7472601"/>
              <a:gd name="connsiteY109" fmla="*/ 5166123 h 6858000"/>
              <a:gd name="connsiteX110" fmla="*/ 1958241 w 7472601"/>
              <a:gd name="connsiteY110" fmla="*/ 5067955 h 6858000"/>
              <a:gd name="connsiteX111" fmla="*/ 1903353 w 7472601"/>
              <a:gd name="connsiteY111" fmla="*/ 5044827 h 6858000"/>
              <a:gd name="connsiteX112" fmla="*/ 1979378 w 7472601"/>
              <a:gd name="connsiteY112" fmla="*/ 4769504 h 6858000"/>
              <a:gd name="connsiteX113" fmla="*/ 2882120 w 7472601"/>
              <a:gd name="connsiteY113" fmla="*/ 5064547 h 6858000"/>
              <a:gd name="connsiteX114" fmla="*/ 2793103 w 7472601"/>
              <a:gd name="connsiteY114" fmla="*/ 5039699 h 6858000"/>
              <a:gd name="connsiteX115" fmla="*/ 2770041 w 7472601"/>
              <a:gd name="connsiteY115" fmla="*/ 5033634 h 6858000"/>
              <a:gd name="connsiteX116" fmla="*/ 1979378 w 7472601"/>
              <a:gd name="connsiteY116" fmla="*/ 4769504 h 6858000"/>
              <a:gd name="connsiteX117" fmla="*/ 1927410 w 7472601"/>
              <a:gd name="connsiteY117" fmla="*/ 4716164 h 6858000"/>
              <a:gd name="connsiteX118" fmla="*/ 1959587 w 7472601"/>
              <a:gd name="connsiteY118" fmla="*/ 4728849 h 6858000"/>
              <a:gd name="connsiteX119" fmla="*/ 2777707 w 7472601"/>
              <a:gd name="connsiteY119" fmla="*/ 5003991 h 6858000"/>
              <a:gd name="connsiteX120" fmla="*/ 2800768 w 7472601"/>
              <a:gd name="connsiteY120" fmla="*/ 5010056 h 6858000"/>
              <a:gd name="connsiteX121" fmla="*/ 2879408 w 7472601"/>
              <a:gd name="connsiteY121" fmla="*/ 5031590 h 6858000"/>
              <a:gd name="connsiteX122" fmla="*/ 2862295 w 7472601"/>
              <a:gd name="connsiteY122" fmla="*/ 5022958 h 6858000"/>
              <a:gd name="connsiteX123" fmla="*/ 2813343 w 7472601"/>
              <a:gd name="connsiteY123" fmla="*/ 4998369 h 6858000"/>
              <a:gd name="connsiteX124" fmla="*/ 2646245 w 7472601"/>
              <a:gd name="connsiteY124" fmla="*/ 4930999 h 6858000"/>
              <a:gd name="connsiteX125" fmla="*/ 1999243 w 7472601"/>
              <a:gd name="connsiteY125" fmla="*/ 4730524 h 6858000"/>
              <a:gd name="connsiteX126" fmla="*/ 1979527 w 7472601"/>
              <a:gd name="connsiteY126" fmla="*/ 4726651 h 6858000"/>
              <a:gd name="connsiteX127" fmla="*/ 1927410 w 7472601"/>
              <a:gd name="connsiteY127" fmla="*/ 4716164 h 6858000"/>
              <a:gd name="connsiteX128" fmla="*/ 1997014 w 7472601"/>
              <a:gd name="connsiteY128" fmla="*/ 4698007 h 6858000"/>
              <a:gd name="connsiteX129" fmla="*/ 2005458 w 7472601"/>
              <a:gd name="connsiteY129" fmla="*/ 4699540 h 6858000"/>
              <a:gd name="connsiteX130" fmla="*/ 2657186 w 7472601"/>
              <a:gd name="connsiteY130" fmla="*/ 4901687 h 6858000"/>
              <a:gd name="connsiteX131" fmla="*/ 2826662 w 7472601"/>
              <a:gd name="connsiteY131" fmla="*/ 4970362 h 6858000"/>
              <a:gd name="connsiteX132" fmla="*/ 2876100 w 7472601"/>
              <a:gd name="connsiteY132" fmla="*/ 4995397 h 6858000"/>
              <a:gd name="connsiteX133" fmla="*/ 3042600 w 7472601"/>
              <a:gd name="connsiteY133" fmla="*/ 5059532 h 6858000"/>
              <a:gd name="connsiteX134" fmla="*/ 1997014 w 7472601"/>
              <a:gd name="connsiteY134" fmla="*/ 4698007 h 6858000"/>
              <a:gd name="connsiteX135" fmla="*/ 2305292 w 7472601"/>
              <a:gd name="connsiteY135" fmla="*/ 4219492 h 6858000"/>
              <a:gd name="connsiteX136" fmla="*/ 3360922 w 7472601"/>
              <a:gd name="connsiteY136" fmla="*/ 4529373 h 6858000"/>
              <a:gd name="connsiteX137" fmla="*/ 3492420 w 7472601"/>
              <a:gd name="connsiteY137" fmla="*/ 4510145 h 6858000"/>
              <a:gd name="connsiteX138" fmla="*/ 3364086 w 7472601"/>
              <a:gd name="connsiteY138" fmla="*/ 4480340 h 6858000"/>
              <a:gd name="connsiteX139" fmla="*/ 3225818 w 7472601"/>
              <a:gd name="connsiteY139" fmla="*/ 4411822 h 6858000"/>
              <a:gd name="connsiteX140" fmla="*/ 3129696 w 7472601"/>
              <a:gd name="connsiteY140" fmla="*/ 4360704 h 6858000"/>
              <a:gd name="connsiteX141" fmla="*/ 2814545 w 7472601"/>
              <a:gd name="connsiteY141" fmla="*/ 4282955 h 6858000"/>
              <a:gd name="connsiteX142" fmla="*/ 2305292 w 7472601"/>
              <a:gd name="connsiteY142" fmla="*/ 4219492 h 6858000"/>
              <a:gd name="connsiteX143" fmla="*/ 2626982 w 7472601"/>
              <a:gd name="connsiteY143" fmla="*/ 4206450 h 6858000"/>
              <a:gd name="connsiteX144" fmla="*/ 2490617 w 7472601"/>
              <a:gd name="connsiteY144" fmla="*/ 4206951 h 6858000"/>
              <a:gd name="connsiteX145" fmla="*/ 2819869 w 7472601"/>
              <a:gd name="connsiteY145" fmla="*/ 4252936 h 6858000"/>
              <a:gd name="connsiteX146" fmla="*/ 3143018 w 7472601"/>
              <a:gd name="connsiteY146" fmla="*/ 4332698 h 6858000"/>
              <a:gd name="connsiteX147" fmla="*/ 3241520 w 7472601"/>
              <a:gd name="connsiteY147" fmla="*/ 4385112 h 6858000"/>
              <a:gd name="connsiteX148" fmla="*/ 3374575 w 7472601"/>
              <a:gd name="connsiteY148" fmla="*/ 4451517 h 6858000"/>
              <a:gd name="connsiteX149" fmla="*/ 3505221 w 7472601"/>
              <a:gd name="connsiteY149" fmla="*/ 4480757 h 6858000"/>
              <a:gd name="connsiteX150" fmla="*/ 2626982 w 7472601"/>
              <a:gd name="connsiteY150" fmla="*/ 4206450 h 6858000"/>
              <a:gd name="connsiteX151" fmla="*/ 1310106 w 7472601"/>
              <a:gd name="connsiteY151" fmla="*/ 3943217 h 6858000"/>
              <a:gd name="connsiteX152" fmla="*/ 854994 w 7472601"/>
              <a:gd name="connsiteY152" fmla="*/ 4399136 h 6858000"/>
              <a:gd name="connsiteX153" fmla="*/ 742462 w 7472601"/>
              <a:gd name="connsiteY153" fmla="*/ 4594648 h 6858000"/>
              <a:gd name="connsiteX154" fmla="*/ 820602 w 7472601"/>
              <a:gd name="connsiteY154" fmla="*/ 4485915 h 6858000"/>
              <a:gd name="connsiteX155" fmla="*/ 878295 w 7472601"/>
              <a:gd name="connsiteY155" fmla="*/ 4403594 h 6858000"/>
              <a:gd name="connsiteX156" fmla="*/ 1240607 w 7472601"/>
              <a:gd name="connsiteY156" fmla="*/ 4010401 h 6858000"/>
              <a:gd name="connsiteX157" fmla="*/ 1310106 w 7472601"/>
              <a:gd name="connsiteY157" fmla="*/ 3943217 h 6858000"/>
              <a:gd name="connsiteX158" fmla="*/ 1423113 w 7472601"/>
              <a:gd name="connsiteY158" fmla="*/ 3874565 h 6858000"/>
              <a:gd name="connsiteX159" fmla="*/ 1260565 w 7472601"/>
              <a:gd name="connsiteY159" fmla="*/ 4031982 h 6858000"/>
              <a:gd name="connsiteX160" fmla="*/ 901900 w 7472601"/>
              <a:gd name="connsiteY160" fmla="*/ 4421236 h 6858000"/>
              <a:gd name="connsiteX161" fmla="*/ 845044 w 7472601"/>
              <a:gd name="connsiteY161" fmla="*/ 4502436 h 6858000"/>
              <a:gd name="connsiteX162" fmla="*/ 685926 w 7472601"/>
              <a:gd name="connsiteY162" fmla="*/ 4703069 h 6858000"/>
              <a:gd name="connsiteX163" fmla="*/ 684248 w 7472601"/>
              <a:gd name="connsiteY163" fmla="*/ 4706721 h 6858000"/>
              <a:gd name="connsiteX164" fmla="*/ 1423113 w 7472601"/>
              <a:gd name="connsiteY164" fmla="*/ 3874565 h 6858000"/>
              <a:gd name="connsiteX165" fmla="*/ 3316479 w 7472601"/>
              <a:gd name="connsiteY165" fmla="*/ 3872136 h 6858000"/>
              <a:gd name="connsiteX166" fmla="*/ 3546806 w 7472601"/>
              <a:gd name="connsiteY166" fmla="*/ 4356139 h 6858000"/>
              <a:gd name="connsiteX167" fmla="*/ 3364433 w 7472601"/>
              <a:gd name="connsiteY167" fmla="*/ 3953121 h 6858000"/>
              <a:gd name="connsiteX168" fmla="*/ 3316479 w 7472601"/>
              <a:gd name="connsiteY168" fmla="*/ 3872136 h 6858000"/>
              <a:gd name="connsiteX169" fmla="*/ 3291335 w 7472601"/>
              <a:gd name="connsiteY169" fmla="*/ 3767420 h 6858000"/>
              <a:gd name="connsiteX170" fmla="*/ 3390805 w 7472601"/>
              <a:gd name="connsiteY170" fmla="*/ 3937163 h 6858000"/>
              <a:gd name="connsiteX171" fmla="*/ 3579062 w 7472601"/>
              <a:gd name="connsiteY171" fmla="*/ 4359040 h 6858000"/>
              <a:gd name="connsiteX172" fmla="*/ 3467355 w 7472601"/>
              <a:gd name="connsiteY172" fmla="*/ 3988130 h 6858000"/>
              <a:gd name="connsiteX173" fmla="*/ 3310753 w 7472601"/>
              <a:gd name="connsiteY173" fmla="*/ 3787140 h 6858000"/>
              <a:gd name="connsiteX174" fmla="*/ 3291335 w 7472601"/>
              <a:gd name="connsiteY174" fmla="*/ 3767420 h 6858000"/>
              <a:gd name="connsiteX175" fmla="*/ 1635889 w 7472601"/>
              <a:gd name="connsiteY175" fmla="*/ 3709494 h 6858000"/>
              <a:gd name="connsiteX176" fmla="*/ 1634800 w 7472601"/>
              <a:gd name="connsiteY176" fmla="*/ 3731111 h 6858000"/>
              <a:gd name="connsiteX177" fmla="*/ 1635889 w 7472601"/>
              <a:gd name="connsiteY177" fmla="*/ 3709494 h 6858000"/>
              <a:gd name="connsiteX178" fmla="*/ 1510397 w 7472601"/>
              <a:gd name="connsiteY178" fmla="*/ 3684705 h 6858000"/>
              <a:gd name="connsiteX179" fmla="*/ 1146550 w 7472601"/>
              <a:gd name="connsiteY179" fmla="*/ 3802012 h 6858000"/>
              <a:gd name="connsiteX180" fmla="*/ 698834 w 7472601"/>
              <a:gd name="connsiteY180" fmla="*/ 3952272 h 6858000"/>
              <a:gd name="connsiteX181" fmla="*/ 34256 w 7472601"/>
              <a:gd name="connsiteY181" fmla="*/ 4347603 h 6858000"/>
              <a:gd name="connsiteX182" fmla="*/ 527241 w 7472601"/>
              <a:gd name="connsiteY182" fmla="*/ 4065078 h 6858000"/>
              <a:gd name="connsiteX183" fmla="*/ 1510397 w 7472601"/>
              <a:gd name="connsiteY183" fmla="*/ 3684705 h 6858000"/>
              <a:gd name="connsiteX184" fmla="*/ 1313114 w 7472601"/>
              <a:gd name="connsiteY184" fmla="*/ 3655216 h 6858000"/>
              <a:gd name="connsiteX185" fmla="*/ 1109304 w 7472601"/>
              <a:gd name="connsiteY185" fmla="*/ 3669030 h 6858000"/>
              <a:gd name="connsiteX186" fmla="*/ 8129 w 7472601"/>
              <a:gd name="connsiteY186" fmla="*/ 4330519 h 6858000"/>
              <a:gd name="connsiteX187" fmla="*/ 687572 w 7472601"/>
              <a:gd name="connsiteY187" fmla="*/ 3925629 h 6858000"/>
              <a:gd name="connsiteX188" fmla="*/ 1138365 w 7472601"/>
              <a:gd name="connsiteY188" fmla="*/ 3774515 h 6858000"/>
              <a:gd name="connsiteX189" fmla="*/ 1505579 w 7472601"/>
              <a:gd name="connsiteY189" fmla="*/ 3655526 h 6858000"/>
              <a:gd name="connsiteX190" fmla="*/ 1313114 w 7472601"/>
              <a:gd name="connsiteY190" fmla="*/ 3655216 h 6858000"/>
              <a:gd name="connsiteX191" fmla="*/ 3655073 w 7472601"/>
              <a:gd name="connsiteY191" fmla="*/ 3650884 h 6858000"/>
              <a:gd name="connsiteX192" fmla="*/ 3989938 w 7472601"/>
              <a:gd name="connsiteY192" fmla="*/ 3991685 h 6858000"/>
              <a:gd name="connsiteX193" fmla="*/ 4393907 w 7472601"/>
              <a:gd name="connsiteY193" fmla="*/ 4261258 h 6858000"/>
              <a:gd name="connsiteX194" fmla="*/ 4648051 w 7472601"/>
              <a:gd name="connsiteY194" fmla="*/ 4374051 h 6858000"/>
              <a:gd name="connsiteX195" fmla="*/ 4383389 w 7472601"/>
              <a:gd name="connsiteY195" fmla="*/ 4184369 h 6858000"/>
              <a:gd name="connsiteX196" fmla="*/ 4165508 w 7472601"/>
              <a:gd name="connsiteY196" fmla="*/ 4035196 h 6858000"/>
              <a:gd name="connsiteX197" fmla="*/ 4068162 w 7472601"/>
              <a:gd name="connsiteY197" fmla="*/ 3953394 h 6858000"/>
              <a:gd name="connsiteX198" fmla="*/ 3981416 w 7472601"/>
              <a:gd name="connsiteY198" fmla="*/ 3880482 h 6858000"/>
              <a:gd name="connsiteX199" fmla="*/ 3800147 w 7472601"/>
              <a:gd name="connsiteY199" fmla="*/ 3749872 h 6858000"/>
              <a:gd name="connsiteX200" fmla="*/ 3655073 w 7472601"/>
              <a:gd name="connsiteY200" fmla="*/ 3650884 h 6858000"/>
              <a:gd name="connsiteX201" fmla="*/ 3670252 w 7472601"/>
              <a:gd name="connsiteY201" fmla="*/ 3622798 h 6858000"/>
              <a:gd name="connsiteX202" fmla="*/ 3817258 w 7472601"/>
              <a:gd name="connsiteY202" fmla="*/ 3723577 h 6858000"/>
              <a:gd name="connsiteX203" fmla="*/ 4000461 w 7472601"/>
              <a:gd name="connsiteY203" fmla="*/ 3855966 h 6858000"/>
              <a:gd name="connsiteX204" fmla="*/ 4088180 w 7472601"/>
              <a:gd name="connsiteY204" fmla="*/ 3929774 h 6858000"/>
              <a:gd name="connsiteX205" fmla="*/ 4184555 w 7472601"/>
              <a:gd name="connsiteY205" fmla="*/ 4010683 h 6858000"/>
              <a:gd name="connsiteX206" fmla="*/ 4399563 w 7472601"/>
              <a:gd name="connsiteY206" fmla="*/ 4158106 h 6858000"/>
              <a:gd name="connsiteX207" fmla="*/ 4684469 w 7472601"/>
              <a:gd name="connsiteY207" fmla="*/ 4364680 h 6858000"/>
              <a:gd name="connsiteX208" fmla="*/ 4690271 w 7472601"/>
              <a:gd name="connsiteY208" fmla="*/ 4370034 h 6858000"/>
              <a:gd name="connsiteX209" fmla="*/ 4136093 w 7472601"/>
              <a:gd name="connsiteY209" fmla="*/ 3858466 h 6858000"/>
              <a:gd name="connsiteX210" fmla="*/ 3670252 w 7472601"/>
              <a:gd name="connsiteY210" fmla="*/ 3622798 h 6858000"/>
              <a:gd name="connsiteX211" fmla="*/ 4440129 w 7472601"/>
              <a:gd name="connsiteY211" fmla="*/ 3448571 h 6858000"/>
              <a:gd name="connsiteX212" fmla="*/ 4856525 w 7472601"/>
              <a:gd name="connsiteY212" fmla="*/ 3915351 h 6858000"/>
              <a:gd name="connsiteX213" fmla="*/ 5059055 w 7472601"/>
              <a:gd name="connsiteY213" fmla="*/ 4108918 h 6858000"/>
              <a:gd name="connsiteX214" fmla="*/ 5290070 w 7472601"/>
              <a:gd name="connsiteY214" fmla="*/ 4263619 h 6858000"/>
              <a:gd name="connsiteX215" fmla="*/ 4834991 w 7472601"/>
              <a:gd name="connsiteY215" fmla="*/ 3830985 h 6858000"/>
              <a:gd name="connsiteX216" fmla="*/ 4440129 w 7472601"/>
              <a:gd name="connsiteY216" fmla="*/ 3448571 h 6858000"/>
              <a:gd name="connsiteX217" fmla="*/ 4441737 w 7472601"/>
              <a:gd name="connsiteY217" fmla="*/ 3399734 h 6858000"/>
              <a:gd name="connsiteX218" fmla="*/ 4431236 w 7472601"/>
              <a:gd name="connsiteY218" fmla="*/ 3400954 h 6858000"/>
              <a:gd name="connsiteX219" fmla="*/ 4557150 w 7472601"/>
              <a:gd name="connsiteY219" fmla="*/ 3510023 h 6858000"/>
              <a:gd name="connsiteX220" fmla="*/ 4856936 w 7472601"/>
              <a:gd name="connsiteY220" fmla="*/ 3809146 h 6858000"/>
              <a:gd name="connsiteX221" fmla="*/ 5111996 w 7472601"/>
              <a:gd name="connsiteY221" fmla="*/ 4065759 h 6858000"/>
              <a:gd name="connsiteX222" fmla="*/ 5388878 w 7472601"/>
              <a:gd name="connsiteY222" fmla="*/ 4300185 h 6858000"/>
              <a:gd name="connsiteX223" fmla="*/ 5425556 w 7472601"/>
              <a:gd name="connsiteY223" fmla="*/ 4308967 h 6858000"/>
              <a:gd name="connsiteX224" fmla="*/ 4943646 w 7472601"/>
              <a:gd name="connsiteY224" fmla="*/ 3822916 h 6858000"/>
              <a:gd name="connsiteX225" fmla="*/ 4594837 w 7472601"/>
              <a:gd name="connsiteY225" fmla="*/ 3532274 h 6858000"/>
              <a:gd name="connsiteX226" fmla="*/ 4441737 w 7472601"/>
              <a:gd name="connsiteY226" fmla="*/ 3399734 h 6858000"/>
              <a:gd name="connsiteX227" fmla="*/ 5425834 w 7472601"/>
              <a:gd name="connsiteY227" fmla="*/ 3162785 h 6858000"/>
              <a:gd name="connsiteX228" fmla="*/ 5401644 w 7472601"/>
              <a:gd name="connsiteY228" fmla="*/ 3617847 h 6858000"/>
              <a:gd name="connsiteX229" fmla="*/ 5467256 w 7472601"/>
              <a:gd name="connsiteY229" fmla="*/ 4175494 h 6858000"/>
              <a:gd name="connsiteX230" fmla="*/ 5448069 w 7472601"/>
              <a:gd name="connsiteY230" fmla="*/ 3567554 h 6858000"/>
              <a:gd name="connsiteX231" fmla="*/ 5425834 w 7472601"/>
              <a:gd name="connsiteY231" fmla="*/ 3162785 h 6858000"/>
              <a:gd name="connsiteX232" fmla="*/ 1318687 w 7472601"/>
              <a:gd name="connsiteY232" fmla="*/ 3113840 h 6858000"/>
              <a:gd name="connsiteX233" fmla="*/ 1066793 w 7472601"/>
              <a:gd name="connsiteY233" fmla="*/ 3212171 h 6858000"/>
              <a:gd name="connsiteX234" fmla="*/ 993319 w 7472601"/>
              <a:gd name="connsiteY234" fmla="*/ 3247648 h 6858000"/>
              <a:gd name="connsiteX235" fmla="*/ 853081 w 7472601"/>
              <a:gd name="connsiteY235" fmla="*/ 3312410 h 6858000"/>
              <a:gd name="connsiteX236" fmla="*/ 805957 w 7472601"/>
              <a:gd name="connsiteY236" fmla="*/ 3330443 h 6858000"/>
              <a:gd name="connsiteX237" fmla="*/ 1318687 w 7472601"/>
              <a:gd name="connsiteY237" fmla="*/ 3113840 h 6858000"/>
              <a:gd name="connsiteX238" fmla="*/ 5453702 w 7472601"/>
              <a:gd name="connsiteY238" fmla="*/ 3090882 h 6858000"/>
              <a:gd name="connsiteX239" fmla="*/ 5480135 w 7472601"/>
              <a:gd name="connsiteY239" fmla="*/ 3565802 h 6858000"/>
              <a:gd name="connsiteX240" fmla="*/ 5499023 w 7472601"/>
              <a:gd name="connsiteY240" fmla="*/ 4166310 h 6858000"/>
              <a:gd name="connsiteX241" fmla="*/ 5547022 w 7472601"/>
              <a:gd name="connsiteY241" fmla="*/ 3607838 h 6858000"/>
              <a:gd name="connsiteX242" fmla="*/ 5515964 w 7472601"/>
              <a:gd name="connsiteY242" fmla="*/ 3378541 h 6858000"/>
              <a:gd name="connsiteX243" fmla="*/ 5453702 w 7472601"/>
              <a:gd name="connsiteY243" fmla="*/ 3090882 h 6858000"/>
              <a:gd name="connsiteX244" fmla="*/ 1238695 w 7472601"/>
              <a:gd name="connsiteY244" fmla="*/ 3076820 h 6858000"/>
              <a:gd name="connsiteX245" fmla="*/ 716371 w 7472601"/>
              <a:gd name="connsiteY245" fmla="*/ 3293249 h 6858000"/>
              <a:gd name="connsiteX246" fmla="*/ 579522 w 7472601"/>
              <a:gd name="connsiteY246" fmla="*/ 3371759 h 6858000"/>
              <a:gd name="connsiteX247" fmla="*/ 600288 w 7472601"/>
              <a:gd name="connsiteY247" fmla="*/ 3365555 h 6858000"/>
              <a:gd name="connsiteX248" fmla="*/ 840692 w 7472601"/>
              <a:gd name="connsiteY248" fmla="*/ 3284921 h 6858000"/>
              <a:gd name="connsiteX249" fmla="*/ 979248 w 7472601"/>
              <a:gd name="connsiteY249" fmla="*/ 3221003 h 6858000"/>
              <a:gd name="connsiteX250" fmla="*/ 1053282 w 7472601"/>
              <a:gd name="connsiteY250" fmla="*/ 3185247 h 6858000"/>
              <a:gd name="connsiteX251" fmla="*/ 1320603 w 7472601"/>
              <a:gd name="connsiteY251" fmla="*/ 3081281 h 6858000"/>
              <a:gd name="connsiteX252" fmla="*/ 1238695 w 7472601"/>
              <a:gd name="connsiteY252" fmla="*/ 3076820 h 6858000"/>
              <a:gd name="connsiteX253" fmla="*/ 5425627 w 7472601"/>
              <a:gd name="connsiteY253" fmla="*/ 2954192 h 6858000"/>
              <a:gd name="connsiteX254" fmla="*/ 5470770 w 7472601"/>
              <a:gd name="connsiteY254" fmla="*/ 3005435 h 6858000"/>
              <a:gd name="connsiteX255" fmla="*/ 5519779 w 7472601"/>
              <a:gd name="connsiteY255" fmla="*/ 4359223 h 6858000"/>
              <a:gd name="connsiteX256" fmla="*/ 5520293 w 7472601"/>
              <a:gd name="connsiteY256" fmla="*/ 4360602 h 6858000"/>
              <a:gd name="connsiteX257" fmla="*/ 5767221 w 7472601"/>
              <a:gd name="connsiteY257" fmla="*/ 4665564 h 6858000"/>
              <a:gd name="connsiteX258" fmla="*/ 6937169 w 7472601"/>
              <a:gd name="connsiteY258" fmla="*/ 4815941 h 6858000"/>
              <a:gd name="connsiteX259" fmla="*/ 6953922 w 7472601"/>
              <a:gd name="connsiteY259" fmla="*/ 4890068 h 6858000"/>
              <a:gd name="connsiteX260" fmla="*/ 6071359 w 7472601"/>
              <a:gd name="connsiteY260" fmla="*/ 4770770 h 6858000"/>
              <a:gd name="connsiteX261" fmla="*/ 6038839 w 7472601"/>
              <a:gd name="connsiteY261" fmla="*/ 4764474 h 6858000"/>
              <a:gd name="connsiteX262" fmla="*/ 6038706 w 7472601"/>
              <a:gd name="connsiteY262" fmla="*/ 4763847 h 6858000"/>
              <a:gd name="connsiteX263" fmla="*/ 6037784 w 7472601"/>
              <a:gd name="connsiteY263" fmla="*/ 4764270 h 6858000"/>
              <a:gd name="connsiteX264" fmla="*/ 6038839 w 7472601"/>
              <a:gd name="connsiteY264" fmla="*/ 4764474 h 6858000"/>
              <a:gd name="connsiteX265" fmla="*/ 6040338 w 7472601"/>
              <a:gd name="connsiteY265" fmla="*/ 4771418 h 6858000"/>
              <a:gd name="connsiteX266" fmla="*/ 6024488 w 7472601"/>
              <a:gd name="connsiteY266" fmla="*/ 4809903 h 6858000"/>
              <a:gd name="connsiteX267" fmla="*/ 5599771 w 7472601"/>
              <a:gd name="connsiteY267" fmla="*/ 5509652 h 6858000"/>
              <a:gd name="connsiteX268" fmla="*/ 5548843 w 7472601"/>
              <a:gd name="connsiteY268" fmla="*/ 5563845 h 6858000"/>
              <a:gd name="connsiteX269" fmla="*/ 5940952 w 7472601"/>
              <a:gd name="connsiteY269" fmla="*/ 6250028 h 6858000"/>
              <a:gd name="connsiteX270" fmla="*/ 6043441 w 7472601"/>
              <a:gd name="connsiteY270" fmla="*/ 6665847 h 6858000"/>
              <a:gd name="connsiteX271" fmla="*/ 6093432 w 7472601"/>
              <a:gd name="connsiteY271" fmla="*/ 6858000 h 6858000"/>
              <a:gd name="connsiteX272" fmla="*/ 6034344 w 7472601"/>
              <a:gd name="connsiteY272" fmla="*/ 6858000 h 6858000"/>
              <a:gd name="connsiteX273" fmla="*/ 6026679 w 7472601"/>
              <a:gd name="connsiteY273" fmla="*/ 6836959 h 6858000"/>
              <a:gd name="connsiteX274" fmla="*/ 5800441 w 7472601"/>
              <a:gd name="connsiteY274" fmla="*/ 6335286 h 6858000"/>
              <a:gd name="connsiteX275" fmla="*/ 5526562 w 7472601"/>
              <a:gd name="connsiteY275" fmla="*/ 5705388 h 6858000"/>
              <a:gd name="connsiteX276" fmla="*/ 5519640 w 7472601"/>
              <a:gd name="connsiteY276" fmla="*/ 5683774 h 6858000"/>
              <a:gd name="connsiteX277" fmla="*/ 5844559 w 7472601"/>
              <a:gd name="connsiteY277" fmla="*/ 6553349 h 6858000"/>
              <a:gd name="connsiteX278" fmla="*/ 5975994 w 7472601"/>
              <a:gd name="connsiteY278" fmla="*/ 6858000 h 6858000"/>
              <a:gd name="connsiteX279" fmla="*/ 5898547 w 7472601"/>
              <a:gd name="connsiteY279" fmla="*/ 6858000 h 6858000"/>
              <a:gd name="connsiteX280" fmla="*/ 5682041 w 7472601"/>
              <a:gd name="connsiteY280" fmla="*/ 6355860 h 6858000"/>
              <a:gd name="connsiteX281" fmla="*/ 5461758 w 7472601"/>
              <a:gd name="connsiteY281" fmla="*/ 5820220 h 6858000"/>
              <a:gd name="connsiteX282" fmla="*/ 5237282 w 7472601"/>
              <a:gd name="connsiteY282" fmla="*/ 6579086 h 6858000"/>
              <a:gd name="connsiteX283" fmla="*/ 5115009 w 7472601"/>
              <a:gd name="connsiteY283" fmla="*/ 6858000 h 6858000"/>
              <a:gd name="connsiteX284" fmla="*/ 5028074 w 7472601"/>
              <a:gd name="connsiteY284" fmla="*/ 6858000 h 6858000"/>
              <a:gd name="connsiteX285" fmla="*/ 5079508 w 7472601"/>
              <a:gd name="connsiteY285" fmla="*/ 6749074 h 6858000"/>
              <a:gd name="connsiteX286" fmla="*/ 5371846 w 7472601"/>
              <a:gd name="connsiteY286" fmla="*/ 5924413 h 6858000"/>
              <a:gd name="connsiteX287" fmla="*/ 5270512 w 7472601"/>
              <a:gd name="connsiteY287" fmla="*/ 6138975 h 6858000"/>
              <a:gd name="connsiteX288" fmla="*/ 5062409 w 7472601"/>
              <a:gd name="connsiteY288" fmla="*/ 6653544 h 6858000"/>
              <a:gd name="connsiteX289" fmla="*/ 5036628 w 7472601"/>
              <a:gd name="connsiteY289" fmla="*/ 6754247 h 6858000"/>
              <a:gd name="connsiteX290" fmla="*/ 5009112 w 7472601"/>
              <a:gd name="connsiteY290" fmla="*/ 6858000 h 6858000"/>
              <a:gd name="connsiteX291" fmla="*/ 4976679 w 7472601"/>
              <a:gd name="connsiteY291" fmla="*/ 6858000 h 6858000"/>
              <a:gd name="connsiteX292" fmla="*/ 5006537 w 7472601"/>
              <a:gd name="connsiteY292" fmla="*/ 6747068 h 6858000"/>
              <a:gd name="connsiteX293" fmla="*/ 5032723 w 7472601"/>
              <a:gd name="connsiteY293" fmla="*/ 6644957 h 6858000"/>
              <a:gd name="connsiteX294" fmla="*/ 5242949 w 7472601"/>
              <a:gd name="connsiteY294" fmla="*/ 6125175 h 6858000"/>
              <a:gd name="connsiteX295" fmla="*/ 5286321 w 7472601"/>
              <a:gd name="connsiteY295" fmla="*/ 6033555 h 6858000"/>
              <a:gd name="connsiteX296" fmla="*/ 5008210 w 7472601"/>
              <a:gd name="connsiteY296" fmla="*/ 6649194 h 6858000"/>
              <a:gd name="connsiteX297" fmla="*/ 4986321 w 7472601"/>
              <a:gd name="connsiteY297" fmla="*/ 6765687 h 6858000"/>
              <a:gd name="connsiteX298" fmla="*/ 4973474 w 7472601"/>
              <a:gd name="connsiteY298" fmla="*/ 6858000 h 6858000"/>
              <a:gd name="connsiteX299" fmla="*/ 4907178 w 7472601"/>
              <a:gd name="connsiteY299" fmla="*/ 6858000 h 6858000"/>
              <a:gd name="connsiteX300" fmla="*/ 4910810 w 7472601"/>
              <a:gd name="connsiteY300" fmla="*/ 6829660 h 6858000"/>
              <a:gd name="connsiteX301" fmla="*/ 4987461 w 7472601"/>
              <a:gd name="connsiteY301" fmla="*/ 6432994 h 6858000"/>
              <a:gd name="connsiteX302" fmla="*/ 5179262 w 7472601"/>
              <a:gd name="connsiteY302" fmla="*/ 6035044 h 6858000"/>
              <a:gd name="connsiteX303" fmla="*/ 4689678 w 7472601"/>
              <a:gd name="connsiteY303" fmla="*/ 6440241 h 6858000"/>
              <a:gd name="connsiteX304" fmla="*/ 4477543 w 7472601"/>
              <a:gd name="connsiteY304" fmla="*/ 6674836 h 6858000"/>
              <a:gd name="connsiteX305" fmla="*/ 4329957 w 7472601"/>
              <a:gd name="connsiteY305" fmla="*/ 6858000 h 6858000"/>
              <a:gd name="connsiteX306" fmla="*/ 4218595 w 7472601"/>
              <a:gd name="connsiteY306" fmla="*/ 6858000 h 6858000"/>
              <a:gd name="connsiteX307" fmla="*/ 4368888 w 7472601"/>
              <a:gd name="connsiteY307" fmla="*/ 6668412 h 6858000"/>
              <a:gd name="connsiteX308" fmla="*/ 4563091 w 7472601"/>
              <a:gd name="connsiteY308" fmla="*/ 6442508 h 6858000"/>
              <a:gd name="connsiteX309" fmla="*/ 5387324 w 7472601"/>
              <a:gd name="connsiteY309" fmla="*/ 5705830 h 6858000"/>
              <a:gd name="connsiteX310" fmla="*/ 5073620 w 7472601"/>
              <a:gd name="connsiteY310" fmla="*/ 5955437 h 6858000"/>
              <a:gd name="connsiteX311" fmla="*/ 4689789 w 7472601"/>
              <a:gd name="connsiteY311" fmla="*/ 6268382 h 6858000"/>
              <a:gd name="connsiteX312" fmla="*/ 4418722 w 7472601"/>
              <a:gd name="connsiteY312" fmla="*/ 6570886 h 6858000"/>
              <a:gd name="connsiteX313" fmla="*/ 4214944 w 7472601"/>
              <a:gd name="connsiteY313" fmla="*/ 6858000 h 6858000"/>
              <a:gd name="connsiteX314" fmla="*/ 4177898 w 7472601"/>
              <a:gd name="connsiteY314" fmla="*/ 6858000 h 6858000"/>
              <a:gd name="connsiteX315" fmla="*/ 4391597 w 7472601"/>
              <a:gd name="connsiteY315" fmla="*/ 6556370 h 6858000"/>
              <a:gd name="connsiteX316" fmla="*/ 4668889 w 7472601"/>
              <a:gd name="connsiteY316" fmla="*/ 6246399 h 6858000"/>
              <a:gd name="connsiteX317" fmla="*/ 5055427 w 7472601"/>
              <a:gd name="connsiteY317" fmla="*/ 5931476 h 6858000"/>
              <a:gd name="connsiteX318" fmla="*/ 5371814 w 7472601"/>
              <a:gd name="connsiteY318" fmla="*/ 5678975 h 6858000"/>
              <a:gd name="connsiteX319" fmla="*/ 4987918 w 7472601"/>
              <a:gd name="connsiteY319" fmla="*/ 5838701 h 6858000"/>
              <a:gd name="connsiteX320" fmla="*/ 4317146 w 7472601"/>
              <a:gd name="connsiteY320" fmla="*/ 6587716 h 6858000"/>
              <a:gd name="connsiteX321" fmla="*/ 4171627 w 7472601"/>
              <a:gd name="connsiteY321" fmla="*/ 6858000 h 6858000"/>
              <a:gd name="connsiteX322" fmla="*/ 4081585 w 7472601"/>
              <a:gd name="connsiteY322" fmla="*/ 6858000 h 6858000"/>
              <a:gd name="connsiteX323" fmla="*/ 4238603 w 7472601"/>
              <a:gd name="connsiteY323" fmla="*/ 6559341 h 6858000"/>
              <a:gd name="connsiteX324" fmla="*/ 4778333 w 7472601"/>
              <a:gd name="connsiteY324" fmla="*/ 5873626 h 6858000"/>
              <a:gd name="connsiteX325" fmla="*/ 5414185 w 7472601"/>
              <a:gd name="connsiteY325" fmla="*/ 5573882 h 6858000"/>
              <a:gd name="connsiteX326" fmla="*/ 5959648 w 7472601"/>
              <a:gd name="connsiteY326" fmla="*/ 4760797 h 6858000"/>
              <a:gd name="connsiteX327" fmla="*/ 5355019 w 7472601"/>
              <a:gd name="connsiteY327" fmla="*/ 4734672 h 6858000"/>
              <a:gd name="connsiteX328" fmla="*/ 5083565 w 7472601"/>
              <a:gd name="connsiteY328" fmla="*/ 5179121 h 6858000"/>
              <a:gd name="connsiteX329" fmla="*/ 4713577 w 7472601"/>
              <a:gd name="connsiteY329" fmla="*/ 5616803 h 6858000"/>
              <a:gd name="connsiteX330" fmla="*/ 3989559 w 7472601"/>
              <a:gd name="connsiteY330" fmla="*/ 6145945 h 6858000"/>
              <a:gd name="connsiteX331" fmla="*/ 3939824 w 7472601"/>
              <a:gd name="connsiteY331" fmla="*/ 6066900 h 6858000"/>
              <a:gd name="connsiteX332" fmla="*/ 4584537 w 7472601"/>
              <a:gd name="connsiteY332" fmla="*/ 5324826 h 6858000"/>
              <a:gd name="connsiteX333" fmla="*/ 5037105 w 7472601"/>
              <a:gd name="connsiteY333" fmla="*/ 5088765 h 6858000"/>
              <a:gd name="connsiteX334" fmla="*/ 5039930 w 7472601"/>
              <a:gd name="connsiteY334" fmla="*/ 5089585 h 6858000"/>
              <a:gd name="connsiteX335" fmla="*/ 5263764 w 7472601"/>
              <a:gd name="connsiteY335" fmla="*/ 4735525 h 6858000"/>
              <a:gd name="connsiteX336" fmla="*/ 4086300 w 7472601"/>
              <a:gd name="connsiteY336" fmla="*/ 4884599 h 6858000"/>
              <a:gd name="connsiteX337" fmla="*/ 4085485 w 7472601"/>
              <a:gd name="connsiteY337" fmla="*/ 4899070 h 6858000"/>
              <a:gd name="connsiteX338" fmla="*/ 3871915 w 7472601"/>
              <a:gd name="connsiteY338" fmla="*/ 5253645 h 6858000"/>
              <a:gd name="connsiteX339" fmla="*/ 3799374 w 7472601"/>
              <a:gd name="connsiteY339" fmla="*/ 5466127 h 6858000"/>
              <a:gd name="connsiteX340" fmla="*/ 3498850 w 7472601"/>
              <a:gd name="connsiteY340" fmla="*/ 6661888 h 6858000"/>
              <a:gd name="connsiteX341" fmla="*/ 3399216 w 7472601"/>
              <a:gd name="connsiteY341" fmla="*/ 6858000 h 6858000"/>
              <a:gd name="connsiteX342" fmla="*/ 3303688 w 7472601"/>
              <a:gd name="connsiteY342" fmla="*/ 6858000 h 6858000"/>
              <a:gd name="connsiteX343" fmla="*/ 3391774 w 7472601"/>
              <a:gd name="connsiteY343" fmla="*/ 6697181 h 6858000"/>
              <a:gd name="connsiteX344" fmla="*/ 3735540 w 7472601"/>
              <a:gd name="connsiteY344" fmla="*/ 5546923 h 6858000"/>
              <a:gd name="connsiteX345" fmla="*/ 3729438 w 7472601"/>
              <a:gd name="connsiteY345" fmla="*/ 5569058 h 6858000"/>
              <a:gd name="connsiteX346" fmla="*/ 3707782 w 7472601"/>
              <a:gd name="connsiteY346" fmla="*/ 5644908 h 6858000"/>
              <a:gd name="connsiteX347" fmla="*/ 3583827 w 7472601"/>
              <a:gd name="connsiteY347" fmla="*/ 6039215 h 6858000"/>
              <a:gd name="connsiteX348" fmla="*/ 3547861 w 7472601"/>
              <a:gd name="connsiteY348" fmla="*/ 6129609 h 6858000"/>
              <a:gd name="connsiteX349" fmla="*/ 3490905 w 7472601"/>
              <a:gd name="connsiteY349" fmla="*/ 6277660 h 6858000"/>
              <a:gd name="connsiteX350" fmla="*/ 3455859 w 7472601"/>
              <a:gd name="connsiteY350" fmla="*/ 6391301 h 6858000"/>
              <a:gd name="connsiteX351" fmla="*/ 3429112 w 7472601"/>
              <a:gd name="connsiteY351" fmla="*/ 6479469 h 6858000"/>
              <a:gd name="connsiteX352" fmla="*/ 3304862 w 7472601"/>
              <a:gd name="connsiteY352" fmla="*/ 6796476 h 6858000"/>
              <a:gd name="connsiteX353" fmla="*/ 3276071 w 7472601"/>
              <a:gd name="connsiteY353" fmla="*/ 6858000 h 6858000"/>
              <a:gd name="connsiteX354" fmla="*/ 3240805 w 7472601"/>
              <a:gd name="connsiteY354" fmla="*/ 6858000 h 6858000"/>
              <a:gd name="connsiteX355" fmla="*/ 3275917 w 7472601"/>
              <a:gd name="connsiteY355" fmla="*/ 6783192 h 6858000"/>
              <a:gd name="connsiteX356" fmla="*/ 3399358 w 7472601"/>
              <a:gd name="connsiteY356" fmla="*/ 6469011 h 6858000"/>
              <a:gd name="connsiteX357" fmla="*/ 3425650 w 7472601"/>
              <a:gd name="connsiteY357" fmla="*/ 6381333 h 6858000"/>
              <a:gd name="connsiteX358" fmla="*/ 3460661 w 7472601"/>
              <a:gd name="connsiteY358" fmla="*/ 6266763 h 6858000"/>
              <a:gd name="connsiteX359" fmla="*/ 3518021 w 7472601"/>
              <a:gd name="connsiteY359" fmla="*/ 6117298 h 6858000"/>
              <a:gd name="connsiteX360" fmla="*/ 3554035 w 7472601"/>
              <a:gd name="connsiteY360" fmla="*/ 6027832 h 6858000"/>
              <a:gd name="connsiteX361" fmla="*/ 3677174 w 7472601"/>
              <a:gd name="connsiteY361" fmla="*/ 5636351 h 6858000"/>
              <a:gd name="connsiteX362" fmla="*/ 3698819 w 7472601"/>
              <a:gd name="connsiteY362" fmla="*/ 5560503 h 6858000"/>
              <a:gd name="connsiteX363" fmla="*/ 3702094 w 7472601"/>
              <a:gd name="connsiteY363" fmla="*/ 5549194 h 6858000"/>
              <a:gd name="connsiteX364" fmla="*/ 3398355 w 7472601"/>
              <a:gd name="connsiteY364" fmla="*/ 6094603 h 6858000"/>
              <a:gd name="connsiteX365" fmla="*/ 3193941 w 7472601"/>
              <a:gd name="connsiteY365" fmla="*/ 6798775 h 6858000"/>
              <a:gd name="connsiteX366" fmla="*/ 3184140 w 7472601"/>
              <a:gd name="connsiteY366" fmla="*/ 6858000 h 6858000"/>
              <a:gd name="connsiteX367" fmla="*/ 3099978 w 7472601"/>
              <a:gd name="connsiteY367" fmla="*/ 6858000 h 6858000"/>
              <a:gd name="connsiteX368" fmla="*/ 3101556 w 7472601"/>
              <a:gd name="connsiteY368" fmla="*/ 6843337 h 6858000"/>
              <a:gd name="connsiteX369" fmla="*/ 3370162 w 7472601"/>
              <a:gd name="connsiteY369" fmla="*/ 5785550 h 6858000"/>
              <a:gd name="connsiteX370" fmla="*/ 3746477 w 7472601"/>
              <a:gd name="connsiteY370" fmla="*/ 5377889 h 6858000"/>
              <a:gd name="connsiteX371" fmla="*/ 3863399 w 7472601"/>
              <a:gd name="connsiteY371" fmla="*/ 5087257 h 6858000"/>
              <a:gd name="connsiteX372" fmla="*/ 3968712 w 7472601"/>
              <a:gd name="connsiteY372" fmla="*/ 4913989 h 6858000"/>
              <a:gd name="connsiteX373" fmla="*/ 2792390 w 7472601"/>
              <a:gd name="connsiteY373" fmla="*/ 5382974 h 6858000"/>
              <a:gd name="connsiteX374" fmla="*/ 2714982 w 7472601"/>
              <a:gd name="connsiteY374" fmla="*/ 5427051 h 6858000"/>
              <a:gd name="connsiteX375" fmla="*/ 2813361 w 7472601"/>
              <a:gd name="connsiteY375" fmla="*/ 6023912 h 6858000"/>
              <a:gd name="connsiteX376" fmla="*/ 2688430 w 7472601"/>
              <a:gd name="connsiteY376" fmla="*/ 6801564 h 6858000"/>
              <a:gd name="connsiteX377" fmla="*/ 2629626 w 7472601"/>
              <a:gd name="connsiteY377" fmla="*/ 6763394 h 6858000"/>
              <a:gd name="connsiteX378" fmla="*/ 2565328 w 7472601"/>
              <a:gd name="connsiteY378" fmla="*/ 5516399 h 6858000"/>
              <a:gd name="connsiteX379" fmla="*/ 1922999 w 7472601"/>
              <a:gd name="connsiteY379" fmla="*/ 5980343 h 6858000"/>
              <a:gd name="connsiteX380" fmla="*/ 1950261 w 7472601"/>
              <a:gd name="connsiteY380" fmla="*/ 6405858 h 6858000"/>
              <a:gd name="connsiteX381" fmla="*/ 2365554 w 7472601"/>
              <a:gd name="connsiteY381" fmla="*/ 6759107 h 6858000"/>
              <a:gd name="connsiteX382" fmla="*/ 2424142 w 7472601"/>
              <a:gd name="connsiteY382" fmla="*/ 6858000 h 6858000"/>
              <a:gd name="connsiteX383" fmla="*/ 2395994 w 7472601"/>
              <a:gd name="connsiteY383" fmla="*/ 6858000 h 6858000"/>
              <a:gd name="connsiteX384" fmla="*/ 2392863 w 7472601"/>
              <a:gd name="connsiteY384" fmla="*/ 6852964 h 6858000"/>
              <a:gd name="connsiteX385" fmla="*/ 2017589 w 7472601"/>
              <a:gd name="connsiteY385" fmla="*/ 6493982 h 6858000"/>
              <a:gd name="connsiteX386" fmla="*/ 2147336 w 7472601"/>
              <a:gd name="connsiteY386" fmla="*/ 6594052 h 6858000"/>
              <a:gd name="connsiteX387" fmla="*/ 2207047 w 7472601"/>
              <a:gd name="connsiteY387" fmla="*/ 6654540 h 6858000"/>
              <a:gd name="connsiteX388" fmla="*/ 2299106 w 7472601"/>
              <a:gd name="connsiteY388" fmla="*/ 6778931 h 6858000"/>
              <a:gd name="connsiteX389" fmla="*/ 2314430 w 7472601"/>
              <a:gd name="connsiteY389" fmla="*/ 6801144 h 6858000"/>
              <a:gd name="connsiteX390" fmla="*/ 2352406 w 7472601"/>
              <a:gd name="connsiteY390" fmla="*/ 6858000 h 6858000"/>
              <a:gd name="connsiteX391" fmla="*/ 2314492 w 7472601"/>
              <a:gd name="connsiteY391" fmla="*/ 6858000 h 6858000"/>
              <a:gd name="connsiteX392" fmla="*/ 2288095 w 7472601"/>
              <a:gd name="connsiteY392" fmla="*/ 6818030 h 6858000"/>
              <a:gd name="connsiteX393" fmla="*/ 2272768 w 7472601"/>
              <a:gd name="connsiteY393" fmla="*/ 6795822 h 6858000"/>
              <a:gd name="connsiteX394" fmla="*/ 2182715 w 7472601"/>
              <a:gd name="connsiteY394" fmla="*/ 6675071 h 6858000"/>
              <a:gd name="connsiteX395" fmla="*/ 2032061 w 7472601"/>
              <a:gd name="connsiteY395" fmla="*/ 6541380 h 6858000"/>
              <a:gd name="connsiteX396" fmla="*/ 2257220 w 7472601"/>
              <a:gd name="connsiteY396" fmla="*/ 6826257 h 6858000"/>
              <a:gd name="connsiteX397" fmla="*/ 2281324 w 7472601"/>
              <a:gd name="connsiteY397" fmla="*/ 6858000 h 6858000"/>
              <a:gd name="connsiteX398" fmla="*/ 2242860 w 7472601"/>
              <a:gd name="connsiteY398" fmla="*/ 6858000 h 6858000"/>
              <a:gd name="connsiteX399" fmla="*/ 2232818 w 7472601"/>
              <a:gd name="connsiteY399" fmla="*/ 6844926 h 6858000"/>
              <a:gd name="connsiteX400" fmla="*/ 1990172 w 7472601"/>
              <a:gd name="connsiteY400" fmla="*/ 6542121 h 6858000"/>
              <a:gd name="connsiteX401" fmla="*/ 2124090 w 7472601"/>
              <a:gd name="connsiteY401" fmla="*/ 6761017 h 6858000"/>
              <a:gd name="connsiteX402" fmla="*/ 2200380 w 7472601"/>
              <a:gd name="connsiteY402" fmla="*/ 6858000 h 6858000"/>
              <a:gd name="connsiteX403" fmla="*/ 2147507 w 7472601"/>
              <a:gd name="connsiteY403" fmla="*/ 6858000 h 6858000"/>
              <a:gd name="connsiteX404" fmla="*/ 2070668 w 7472601"/>
              <a:gd name="connsiteY404" fmla="*/ 6761520 h 6858000"/>
              <a:gd name="connsiteX405" fmla="*/ 1975142 w 7472601"/>
              <a:gd name="connsiteY405" fmla="*/ 6585570 h 6858000"/>
              <a:gd name="connsiteX406" fmla="*/ 2050035 w 7472601"/>
              <a:gd name="connsiteY406" fmla="*/ 6813345 h 6858000"/>
              <a:gd name="connsiteX407" fmla="*/ 2063025 w 7472601"/>
              <a:gd name="connsiteY407" fmla="*/ 6858000 h 6858000"/>
              <a:gd name="connsiteX408" fmla="*/ 2021675 w 7472601"/>
              <a:gd name="connsiteY408" fmla="*/ 6858000 h 6858000"/>
              <a:gd name="connsiteX409" fmla="*/ 2019308 w 7472601"/>
              <a:gd name="connsiteY409" fmla="*/ 6847118 h 6858000"/>
              <a:gd name="connsiteX410" fmla="*/ 1938835 w 7472601"/>
              <a:gd name="connsiteY410" fmla="*/ 6551160 h 6858000"/>
              <a:gd name="connsiteX411" fmla="*/ 1953230 w 7472601"/>
              <a:gd name="connsiteY411" fmla="*/ 6759699 h 6858000"/>
              <a:gd name="connsiteX412" fmla="*/ 1956763 w 7472601"/>
              <a:gd name="connsiteY412" fmla="*/ 6778191 h 6858000"/>
              <a:gd name="connsiteX413" fmla="*/ 1967925 w 7472601"/>
              <a:gd name="connsiteY413" fmla="*/ 6858000 h 6858000"/>
              <a:gd name="connsiteX414" fmla="*/ 1936622 w 7472601"/>
              <a:gd name="connsiteY414" fmla="*/ 6858000 h 6858000"/>
              <a:gd name="connsiteX415" fmla="*/ 1926261 w 7472601"/>
              <a:gd name="connsiteY415" fmla="*/ 6784064 h 6858000"/>
              <a:gd name="connsiteX416" fmla="*/ 1922724 w 7472601"/>
              <a:gd name="connsiteY416" fmla="*/ 6765577 h 6858000"/>
              <a:gd name="connsiteX417" fmla="*/ 1904650 w 7472601"/>
              <a:gd name="connsiteY417" fmla="*/ 6639616 h 6858000"/>
              <a:gd name="connsiteX418" fmla="*/ 1885273 w 7472601"/>
              <a:gd name="connsiteY418" fmla="*/ 6858000 h 6858000"/>
              <a:gd name="connsiteX419" fmla="*/ 1854363 w 7472601"/>
              <a:gd name="connsiteY419" fmla="*/ 6858000 h 6858000"/>
              <a:gd name="connsiteX420" fmla="*/ 1880391 w 7472601"/>
              <a:gd name="connsiteY420" fmla="*/ 6603796 h 6858000"/>
              <a:gd name="connsiteX421" fmla="*/ 1818273 w 7472601"/>
              <a:gd name="connsiteY421" fmla="*/ 6715729 h 6858000"/>
              <a:gd name="connsiteX422" fmla="*/ 1794691 w 7472601"/>
              <a:gd name="connsiteY422" fmla="*/ 6843239 h 6858000"/>
              <a:gd name="connsiteX423" fmla="*/ 1794914 w 7472601"/>
              <a:gd name="connsiteY423" fmla="*/ 6858000 h 6858000"/>
              <a:gd name="connsiteX424" fmla="*/ 1746128 w 7472601"/>
              <a:gd name="connsiteY424" fmla="*/ 6858000 h 6858000"/>
              <a:gd name="connsiteX425" fmla="*/ 1753934 w 7472601"/>
              <a:gd name="connsiteY425" fmla="*/ 6724796 h 6858000"/>
              <a:gd name="connsiteX426" fmla="*/ 1792053 w 7472601"/>
              <a:gd name="connsiteY426" fmla="*/ 6572396 h 6858000"/>
              <a:gd name="connsiteX427" fmla="*/ 1862248 w 7472601"/>
              <a:gd name="connsiteY427" fmla="*/ 6266397 h 6858000"/>
              <a:gd name="connsiteX428" fmla="*/ 1862250 w 7472601"/>
              <a:gd name="connsiteY428" fmla="*/ 6033531 h 6858000"/>
              <a:gd name="connsiteX429" fmla="*/ 1211999 w 7472601"/>
              <a:gd name="connsiteY429" fmla="*/ 6683610 h 6858000"/>
              <a:gd name="connsiteX430" fmla="*/ 1213266 w 7472601"/>
              <a:gd name="connsiteY430" fmla="*/ 6691947 h 6858000"/>
              <a:gd name="connsiteX431" fmla="*/ 1203370 w 7472601"/>
              <a:gd name="connsiteY431" fmla="*/ 6850676 h 6858000"/>
              <a:gd name="connsiteX432" fmla="*/ 1203671 w 7472601"/>
              <a:gd name="connsiteY432" fmla="*/ 6858000 h 6858000"/>
              <a:gd name="connsiteX433" fmla="*/ 1143180 w 7472601"/>
              <a:gd name="connsiteY433" fmla="*/ 6858000 h 6858000"/>
              <a:gd name="connsiteX434" fmla="*/ 1142176 w 7472601"/>
              <a:gd name="connsiteY434" fmla="*/ 6766045 h 6858000"/>
              <a:gd name="connsiteX435" fmla="*/ 1067484 w 7472601"/>
              <a:gd name="connsiteY435" fmla="*/ 6858000 h 6858000"/>
              <a:gd name="connsiteX436" fmla="*/ 953928 w 7472601"/>
              <a:gd name="connsiteY436" fmla="*/ 6858000 h 6858000"/>
              <a:gd name="connsiteX437" fmla="*/ 959715 w 7472601"/>
              <a:gd name="connsiteY437" fmla="*/ 6850185 h 6858000"/>
              <a:gd name="connsiteX438" fmla="*/ 1483788 w 7472601"/>
              <a:gd name="connsiteY438" fmla="*/ 6259174 h 6858000"/>
              <a:gd name="connsiteX439" fmla="*/ 1100671 w 7472601"/>
              <a:gd name="connsiteY439" fmla="*/ 6252137 h 6858000"/>
              <a:gd name="connsiteX440" fmla="*/ 1090144 w 7472601"/>
              <a:gd name="connsiteY440" fmla="*/ 6256748 h 6858000"/>
              <a:gd name="connsiteX441" fmla="*/ 1095872 w 7472601"/>
              <a:gd name="connsiteY441" fmla="*/ 6271892 h 6858000"/>
              <a:gd name="connsiteX442" fmla="*/ 262785 w 7472601"/>
              <a:gd name="connsiteY442" fmla="*/ 6845450 h 6858000"/>
              <a:gd name="connsiteX443" fmla="*/ 209968 w 7472601"/>
              <a:gd name="connsiteY443" fmla="*/ 6770713 h 6858000"/>
              <a:gd name="connsiteX444" fmla="*/ 873460 w 7472601"/>
              <a:gd name="connsiteY444" fmla="*/ 6253768 h 6858000"/>
              <a:gd name="connsiteX445" fmla="*/ 192686 w 7472601"/>
              <a:gd name="connsiteY445" fmla="*/ 5849257 h 6858000"/>
              <a:gd name="connsiteX446" fmla="*/ 4696 w 7472601"/>
              <a:gd name="connsiteY446" fmla="*/ 5697668 h 6858000"/>
              <a:gd name="connsiteX447" fmla="*/ 0 w 7472601"/>
              <a:gd name="connsiteY447" fmla="*/ 5689984 h 6858000"/>
              <a:gd name="connsiteX448" fmla="*/ 0 w 7472601"/>
              <a:gd name="connsiteY448" fmla="*/ 5513472 h 6858000"/>
              <a:gd name="connsiteX449" fmla="*/ 174101 w 7472601"/>
              <a:gd name="connsiteY449" fmla="*/ 5620277 h 6858000"/>
              <a:gd name="connsiteX450" fmla="*/ 891800 w 7472601"/>
              <a:gd name="connsiteY450" fmla="*/ 6036935 h 6858000"/>
              <a:gd name="connsiteX451" fmla="*/ 1072219 w 7472601"/>
              <a:gd name="connsiteY451" fmla="*/ 6169443 h 6858000"/>
              <a:gd name="connsiteX452" fmla="*/ 1074117 w 7472601"/>
              <a:gd name="connsiteY452" fmla="*/ 6170301 h 6858000"/>
              <a:gd name="connsiteX453" fmla="*/ 1083114 w 7472601"/>
              <a:gd name="connsiteY453" fmla="*/ 6174131 h 6858000"/>
              <a:gd name="connsiteX454" fmla="*/ 1543010 w 7472601"/>
              <a:gd name="connsiteY454" fmla="*/ 6191140 h 6858000"/>
              <a:gd name="connsiteX455" fmla="*/ 1551080 w 7472601"/>
              <a:gd name="connsiteY455" fmla="*/ 6195006 h 6858000"/>
              <a:gd name="connsiteX456" fmla="*/ 2345443 w 7472601"/>
              <a:gd name="connsiteY456" fmla="*/ 5549882 h 6858000"/>
              <a:gd name="connsiteX457" fmla="*/ 1721499 w 7472601"/>
              <a:gd name="connsiteY457" fmla="*/ 5599969 h 6858000"/>
              <a:gd name="connsiteX458" fmla="*/ 767716 w 7472601"/>
              <a:gd name="connsiteY458" fmla="*/ 5472768 h 6858000"/>
              <a:gd name="connsiteX459" fmla="*/ 722147 w 7472601"/>
              <a:gd name="connsiteY459" fmla="*/ 5393091 h 6858000"/>
              <a:gd name="connsiteX460" fmla="*/ 1485552 w 7472601"/>
              <a:gd name="connsiteY460" fmla="*/ 5313202 h 6858000"/>
              <a:gd name="connsiteX461" fmla="*/ 2143004 w 7472601"/>
              <a:gd name="connsiteY461" fmla="*/ 5402420 h 6858000"/>
              <a:gd name="connsiteX462" fmla="*/ 1933391 w 7472601"/>
              <a:gd name="connsiteY462" fmla="*/ 5156971 h 6858000"/>
              <a:gd name="connsiteX463" fmla="*/ 1827118 w 7472601"/>
              <a:gd name="connsiteY463" fmla="*/ 4968410 h 6858000"/>
              <a:gd name="connsiteX464" fmla="*/ 1837349 w 7472601"/>
              <a:gd name="connsiteY464" fmla="*/ 4956357 h 6858000"/>
              <a:gd name="connsiteX465" fmla="*/ 2162835 w 7472601"/>
              <a:gd name="connsiteY465" fmla="*/ 5187853 h 6858000"/>
              <a:gd name="connsiteX466" fmla="*/ 2257167 w 7472601"/>
              <a:gd name="connsiteY466" fmla="*/ 5462123 h 6858000"/>
              <a:gd name="connsiteX467" fmla="*/ 2261598 w 7472601"/>
              <a:gd name="connsiteY467" fmla="*/ 5467998 h 6858000"/>
              <a:gd name="connsiteX468" fmla="*/ 2437177 w 7472601"/>
              <a:gd name="connsiteY468" fmla="*/ 5479608 h 6858000"/>
              <a:gd name="connsiteX469" fmla="*/ 2445247 w 7472601"/>
              <a:gd name="connsiteY469" fmla="*/ 5483476 h 6858000"/>
              <a:gd name="connsiteX470" fmla="*/ 2743626 w 7472601"/>
              <a:gd name="connsiteY470" fmla="*/ 5304819 h 6858000"/>
              <a:gd name="connsiteX471" fmla="*/ 3048102 w 7472601"/>
              <a:gd name="connsiteY471" fmla="*/ 5150595 h 6858000"/>
              <a:gd name="connsiteX472" fmla="*/ 1799414 w 7472601"/>
              <a:gd name="connsiteY472" fmla="*/ 4694732 h 6858000"/>
              <a:gd name="connsiteX473" fmla="*/ 1771735 w 7472601"/>
              <a:gd name="connsiteY473" fmla="*/ 4619929 h 6858000"/>
              <a:gd name="connsiteX474" fmla="*/ 3104273 w 7472601"/>
              <a:gd name="connsiteY474" fmla="*/ 5076159 h 6858000"/>
              <a:gd name="connsiteX475" fmla="*/ 3113245 w 7472601"/>
              <a:gd name="connsiteY475" fmla="*/ 5090705 h 6858000"/>
              <a:gd name="connsiteX476" fmla="*/ 3126294 w 7472601"/>
              <a:gd name="connsiteY476" fmla="*/ 5114400 h 6858000"/>
              <a:gd name="connsiteX477" fmla="*/ 3937433 w 7472601"/>
              <a:gd name="connsiteY477" fmla="*/ 4830473 h 6858000"/>
              <a:gd name="connsiteX478" fmla="*/ 3590475 w 7472601"/>
              <a:gd name="connsiteY478" fmla="*/ 4597974 h 6858000"/>
              <a:gd name="connsiteX479" fmla="*/ 3100264 w 7472601"/>
              <a:gd name="connsiteY479" fmla="*/ 4579845 h 6858000"/>
              <a:gd name="connsiteX480" fmla="*/ 2183576 w 7472601"/>
              <a:gd name="connsiteY480" fmla="*/ 4227150 h 6858000"/>
              <a:gd name="connsiteX481" fmla="*/ 2151029 w 7472601"/>
              <a:gd name="connsiteY481" fmla="*/ 4146947 h 6858000"/>
              <a:gd name="connsiteX482" fmla="*/ 3563434 w 7472601"/>
              <a:gd name="connsiteY482" fmla="*/ 4469115 h 6858000"/>
              <a:gd name="connsiteX483" fmla="*/ 3177952 w 7472601"/>
              <a:gd name="connsiteY483" fmla="*/ 3657386 h 6858000"/>
              <a:gd name="connsiteX484" fmla="*/ 3189263 w 7472601"/>
              <a:gd name="connsiteY484" fmla="*/ 3625726 h 6858000"/>
              <a:gd name="connsiteX485" fmla="*/ 3560912 w 7472601"/>
              <a:gd name="connsiteY485" fmla="*/ 4079863 h 6858000"/>
              <a:gd name="connsiteX486" fmla="*/ 3626636 w 7472601"/>
              <a:gd name="connsiteY486" fmla="*/ 4512230 h 6858000"/>
              <a:gd name="connsiteX487" fmla="*/ 3653088 w 7472601"/>
              <a:gd name="connsiteY487" fmla="*/ 4521417 h 6858000"/>
              <a:gd name="connsiteX488" fmla="*/ 3988128 w 7472601"/>
              <a:gd name="connsiteY488" fmla="*/ 4817267 h 6858000"/>
              <a:gd name="connsiteX489" fmla="*/ 4830582 w 7472601"/>
              <a:gd name="connsiteY489" fmla="*/ 4676000 h 6858000"/>
              <a:gd name="connsiteX490" fmla="*/ 4830100 w 7472601"/>
              <a:gd name="connsiteY490" fmla="*/ 4675554 h 6858000"/>
              <a:gd name="connsiteX491" fmla="*/ 4036318 w 7472601"/>
              <a:gd name="connsiteY491" fmla="*/ 4147013 h 6858000"/>
              <a:gd name="connsiteX492" fmla="*/ 3432098 w 7472601"/>
              <a:gd name="connsiteY492" fmla="*/ 3537312 h 6858000"/>
              <a:gd name="connsiteX493" fmla="*/ 3446761 w 7472601"/>
              <a:gd name="connsiteY493" fmla="*/ 3461278 h 6858000"/>
              <a:gd name="connsiteX494" fmla="*/ 4419733 w 7472601"/>
              <a:gd name="connsiteY494" fmla="*/ 3963555 h 6858000"/>
              <a:gd name="connsiteX495" fmla="*/ 4781371 w 7472601"/>
              <a:gd name="connsiteY495" fmla="*/ 4458604 h 6858000"/>
              <a:gd name="connsiteX496" fmla="*/ 4780440 w 7472601"/>
              <a:gd name="connsiteY496" fmla="*/ 4470290 h 6858000"/>
              <a:gd name="connsiteX497" fmla="*/ 4898954 w 7472601"/>
              <a:gd name="connsiteY497" fmla="*/ 4662092 h 6858000"/>
              <a:gd name="connsiteX498" fmla="*/ 4900699 w 7472601"/>
              <a:gd name="connsiteY498" fmla="*/ 4670867 h 6858000"/>
              <a:gd name="connsiteX499" fmla="*/ 5714511 w 7472601"/>
              <a:gd name="connsiteY499" fmla="*/ 4663483 h 6858000"/>
              <a:gd name="connsiteX500" fmla="*/ 5464793 w 7472601"/>
              <a:gd name="connsiteY500" fmla="*/ 4393556 h 6858000"/>
              <a:gd name="connsiteX501" fmla="*/ 5461897 w 7472601"/>
              <a:gd name="connsiteY501" fmla="*/ 4390879 h 6858000"/>
              <a:gd name="connsiteX502" fmla="*/ 4294126 w 7472601"/>
              <a:gd name="connsiteY502" fmla="*/ 3303048 h 6858000"/>
              <a:gd name="connsiteX503" fmla="*/ 4305321 w 7472601"/>
              <a:gd name="connsiteY503" fmla="*/ 3256953 h 6858000"/>
              <a:gd name="connsiteX504" fmla="*/ 4949299 w 7472601"/>
              <a:gd name="connsiteY504" fmla="*/ 3766336 h 6858000"/>
              <a:gd name="connsiteX505" fmla="*/ 5291452 w 7472601"/>
              <a:gd name="connsiteY505" fmla="*/ 4076801 h 6858000"/>
              <a:gd name="connsiteX506" fmla="*/ 5434998 w 7472601"/>
              <a:gd name="connsiteY506" fmla="*/ 4254100 h 6858000"/>
              <a:gd name="connsiteX507" fmla="*/ 5351015 w 7472601"/>
              <a:gd name="connsiteY507" fmla="*/ 3760989 h 6858000"/>
              <a:gd name="connsiteX508" fmla="*/ 5413780 w 7472601"/>
              <a:gd name="connsiteY508" fmla="*/ 2966265 h 6858000"/>
              <a:gd name="connsiteX509" fmla="*/ 5425627 w 7472601"/>
              <a:gd name="connsiteY509" fmla="*/ 2954192 h 6858000"/>
              <a:gd name="connsiteX510" fmla="*/ 6604735 w 7472601"/>
              <a:gd name="connsiteY510" fmla="*/ 2041381 h 6858000"/>
              <a:gd name="connsiteX511" fmla="*/ 7204487 w 7472601"/>
              <a:gd name="connsiteY511" fmla="*/ 2742112 h 6858000"/>
              <a:gd name="connsiteX512" fmla="*/ 7131592 w 7472601"/>
              <a:gd name="connsiteY512" fmla="*/ 2672096 h 6858000"/>
              <a:gd name="connsiteX513" fmla="*/ 6996344 w 7472601"/>
              <a:gd name="connsiteY513" fmla="*/ 2518310 h 6858000"/>
              <a:gd name="connsiteX514" fmla="*/ 6735495 w 7472601"/>
              <a:gd name="connsiteY514" fmla="*/ 2196890 h 6858000"/>
              <a:gd name="connsiteX515" fmla="*/ 6721901 w 7472601"/>
              <a:gd name="connsiteY515" fmla="*/ 2179274 h 6858000"/>
              <a:gd name="connsiteX516" fmla="*/ 6604735 w 7472601"/>
              <a:gd name="connsiteY516" fmla="*/ 2041381 h 6858000"/>
              <a:gd name="connsiteX517" fmla="*/ 6591670 w 7472601"/>
              <a:gd name="connsiteY517" fmla="*/ 1988277 h 6858000"/>
              <a:gd name="connsiteX518" fmla="*/ 6747349 w 7472601"/>
              <a:gd name="connsiteY518" fmla="*/ 2160069 h 6858000"/>
              <a:gd name="connsiteX519" fmla="*/ 6760943 w 7472601"/>
              <a:gd name="connsiteY519" fmla="*/ 2177686 h 6858000"/>
              <a:gd name="connsiteX520" fmla="*/ 7021065 w 7472601"/>
              <a:gd name="connsiteY520" fmla="*/ 2498102 h 6858000"/>
              <a:gd name="connsiteX521" fmla="*/ 7155223 w 7472601"/>
              <a:gd name="connsiteY521" fmla="*/ 2650386 h 6858000"/>
              <a:gd name="connsiteX522" fmla="*/ 7203167 w 7472601"/>
              <a:gd name="connsiteY522" fmla="*/ 2697288 h 6858000"/>
              <a:gd name="connsiteX523" fmla="*/ 6937703 w 7472601"/>
              <a:gd name="connsiteY523" fmla="*/ 2321981 h 6858000"/>
              <a:gd name="connsiteX524" fmla="*/ 6591670 w 7472601"/>
              <a:gd name="connsiteY524" fmla="*/ 1988277 h 6858000"/>
              <a:gd name="connsiteX525" fmla="*/ 5798671 w 7472601"/>
              <a:gd name="connsiteY525" fmla="*/ 1981601 h 6858000"/>
              <a:gd name="connsiteX526" fmla="*/ 5754709 w 7472601"/>
              <a:gd name="connsiteY526" fmla="*/ 2071454 h 6858000"/>
              <a:gd name="connsiteX527" fmla="*/ 5763044 w 7472601"/>
              <a:gd name="connsiteY527" fmla="*/ 2842206 h 6858000"/>
              <a:gd name="connsiteX528" fmla="*/ 5764974 w 7472601"/>
              <a:gd name="connsiteY528" fmla="*/ 2799609 h 6858000"/>
              <a:gd name="connsiteX529" fmla="*/ 5767665 w 7472601"/>
              <a:gd name="connsiteY529" fmla="*/ 2666409 h 6858000"/>
              <a:gd name="connsiteX530" fmla="*/ 5763055 w 7472601"/>
              <a:gd name="connsiteY530" fmla="*/ 2579705 h 6858000"/>
              <a:gd name="connsiteX531" fmla="*/ 5758079 w 7472601"/>
              <a:gd name="connsiteY531" fmla="*/ 2492508 h 6858000"/>
              <a:gd name="connsiteX532" fmla="*/ 5779325 w 7472601"/>
              <a:gd name="connsiteY532" fmla="*/ 2197069 h 6858000"/>
              <a:gd name="connsiteX533" fmla="*/ 5798671 w 7472601"/>
              <a:gd name="connsiteY533" fmla="*/ 1981601 h 6858000"/>
              <a:gd name="connsiteX534" fmla="*/ 5829202 w 7472601"/>
              <a:gd name="connsiteY534" fmla="*/ 1971679 h 6858000"/>
              <a:gd name="connsiteX535" fmla="*/ 5809558 w 7472601"/>
              <a:gd name="connsiteY535" fmla="*/ 2198043 h 6858000"/>
              <a:gd name="connsiteX536" fmla="*/ 5788653 w 7472601"/>
              <a:gd name="connsiteY536" fmla="*/ 2489430 h 6858000"/>
              <a:gd name="connsiteX537" fmla="*/ 5793439 w 7472601"/>
              <a:gd name="connsiteY537" fmla="*/ 2575235 h 6858000"/>
              <a:gd name="connsiteX538" fmla="*/ 5796837 w 7472601"/>
              <a:gd name="connsiteY538" fmla="*/ 2637633 h 6858000"/>
              <a:gd name="connsiteX539" fmla="*/ 5818614 w 7472601"/>
              <a:gd name="connsiteY539" fmla="*/ 2473055 h 6858000"/>
              <a:gd name="connsiteX540" fmla="*/ 5829202 w 7472601"/>
              <a:gd name="connsiteY540" fmla="*/ 1971679 h 6858000"/>
              <a:gd name="connsiteX541" fmla="*/ 5911389 w 7472601"/>
              <a:gd name="connsiteY541" fmla="*/ 1898371 h 6858000"/>
              <a:gd name="connsiteX542" fmla="*/ 6237627 w 7472601"/>
              <a:gd name="connsiteY542" fmla="*/ 2231921 h 6858000"/>
              <a:gd name="connsiteX543" fmla="*/ 5911389 w 7472601"/>
              <a:gd name="connsiteY543" fmla="*/ 1898371 h 6858000"/>
              <a:gd name="connsiteX544" fmla="*/ 6944437 w 7472601"/>
              <a:gd name="connsiteY544" fmla="*/ 1575402 h 6858000"/>
              <a:gd name="connsiteX545" fmla="*/ 6304730 w 7472601"/>
              <a:gd name="connsiteY545" fmla="*/ 1766654 h 6858000"/>
              <a:gd name="connsiteX546" fmla="*/ 6944437 w 7472601"/>
              <a:gd name="connsiteY546" fmla="*/ 1575402 h 6858000"/>
              <a:gd name="connsiteX547" fmla="*/ 7019523 w 7472601"/>
              <a:gd name="connsiteY547" fmla="*/ 1519450 h 6858000"/>
              <a:gd name="connsiteX548" fmla="*/ 6298091 w 7472601"/>
              <a:gd name="connsiteY548" fmla="*/ 1737122 h 6858000"/>
              <a:gd name="connsiteX549" fmla="*/ 7019523 w 7472601"/>
              <a:gd name="connsiteY549" fmla="*/ 1519450 h 6858000"/>
              <a:gd name="connsiteX550" fmla="*/ 2399523 w 7472601"/>
              <a:gd name="connsiteY550" fmla="*/ 1428234 h 6858000"/>
              <a:gd name="connsiteX551" fmla="*/ 2224982 w 7472601"/>
              <a:gd name="connsiteY551" fmla="*/ 1826201 h 6858000"/>
              <a:gd name="connsiteX552" fmla="*/ 2096099 w 7472601"/>
              <a:gd name="connsiteY552" fmla="*/ 2345900 h 6858000"/>
              <a:gd name="connsiteX553" fmla="*/ 2283317 w 7472601"/>
              <a:gd name="connsiteY553" fmla="*/ 1796925 h 6858000"/>
              <a:gd name="connsiteX554" fmla="*/ 2399523 w 7472601"/>
              <a:gd name="connsiteY554" fmla="*/ 1428234 h 6858000"/>
              <a:gd name="connsiteX555" fmla="*/ 2448558 w 7472601"/>
              <a:gd name="connsiteY555" fmla="*/ 1373435 h 6858000"/>
              <a:gd name="connsiteX556" fmla="*/ 2312521 w 7472601"/>
              <a:gd name="connsiteY556" fmla="*/ 1806140 h 6858000"/>
              <a:gd name="connsiteX557" fmla="*/ 2127533 w 7472601"/>
              <a:gd name="connsiteY557" fmla="*/ 2348380 h 6858000"/>
              <a:gd name="connsiteX558" fmla="*/ 2358080 w 7472601"/>
              <a:gd name="connsiteY558" fmla="*/ 1866134 h 6858000"/>
              <a:gd name="connsiteX559" fmla="*/ 2407436 w 7472601"/>
              <a:gd name="connsiteY559" fmla="*/ 1651070 h 6858000"/>
              <a:gd name="connsiteX560" fmla="*/ 2448558 w 7472601"/>
              <a:gd name="connsiteY560" fmla="*/ 1373435 h 6858000"/>
              <a:gd name="connsiteX561" fmla="*/ 278707 w 7472601"/>
              <a:gd name="connsiteY561" fmla="*/ 1352270 h 6858000"/>
              <a:gd name="connsiteX562" fmla="*/ 321570 w 7472601"/>
              <a:gd name="connsiteY562" fmla="*/ 1861610 h 6858000"/>
              <a:gd name="connsiteX563" fmla="*/ 294281 w 7472601"/>
              <a:gd name="connsiteY563" fmla="*/ 1440658 h 6858000"/>
              <a:gd name="connsiteX564" fmla="*/ 278707 w 7472601"/>
              <a:gd name="connsiteY564" fmla="*/ 1352270 h 6858000"/>
              <a:gd name="connsiteX565" fmla="*/ 1423821 w 7472601"/>
              <a:gd name="connsiteY565" fmla="*/ 1351958 h 6858000"/>
              <a:gd name="connsiteX566" fmla="*/ 1638521 w 7472601"/>
              <a:gd name="connsiteY566" fmla="*/ 1908470 h 6858000"/>
              <a:gd name="connsiteX567" fmla="*/ 1754199 w 7472601"/>
              <a:gd name="connsiteY567" fmla="*/ 2149284 h 6858000"/>
              <a:gd name="connsiteX568" fmla="*/ 1908359 w 7472601"/>
              <a:gd name="connsiteY568" fmla="*/ 2364988 h 6858000"/>
              <a:gd name="connsiteX569" fmla="*/ 1647661 w 7472601"/>
              <a:gd name="connsiteY569" fmla="*/ 1825945 h 6858000"/>
              <a:gd name="connsiteX570" fmla="*/ 1423821 w 7472601"/>
              <a:gd name="connsiteY570" fmla="*/ 1351958 h 6858000"/>
              <a:gd name="connsiteX571" fmla="*/ 1431890 w 7472601"/>
              <a:gd name="connsiteY571" fmla="*/ 1306475 h 6858000"/>
              <a:gd name="connsiteX572" fmla="*/ 1507597 w 7472601"/>
              <a:gd name="connsiteY572" fmla="*/ 1446132 h 6858000"/>
              <a:gd name="connsiteX573" fmla="*/ 1674586 w 7472601"/>
              <a:gd name="connsiteY573" fmla="*/ 1813832 h 6858000"/>
              <a:gd name="connsiteX574" fmla="*/ 1815950 w 7472601"/>
              <a:gd name="connsiteY574" fmla="*/ 2128564 h 6858000"/>
              <a:gd name="connsiteX575" fmla="*/ 1984242 w 7472601"/>
              <a:gd name="connsiteY575" fmla="*/ 2430829 h 6858000"/>
              <a:gd name="connsiteX576" fmla="*/ 2014023 w 7472601"/>
              <a:gd name="connsiteY576" fmla="*/ 2450995 h 6858000"/>
              <a:gd name="connsiteX577" fmla="*/ 1747337 w 7472601"/>
              <a:gd name="connsiteY577" fmla="*/ 1855264 h 6858000"/>
              <a:gd name="connsiteX578" fmla="*/ 1533749 w 7472601"/>
              <a:gd name="connsiteY578" fmla="*/ 1478656 h 6858000"/>
              <a:gd name="connsiteX579" fmla="*/ 1431890 w 7472601"/>
              <a:gd name="connsiteY579" fmla="*/ 1306475 h 6858000"/>
              <a:gd name="connsiteX580" fmla="*/ 5052692 w 7472601"/>
              <a:gd name="connsiteY580" fmla="*/ 1292994 h 6858000"/>
              <a:gd name="connsiteX581" fmla="*/ 5200661 w 7472601"/>
              <a:gd name="connsiteY581" fmla="*/ 1635186 h 6858000"/>
              <a:gd name="connsiteX582" fmla="*/ 5297138 w 7472601"/>
              <a:gd name="connsiteY582" fmla="*/ 1906351 h 6858000"/>
              <a:gd name="connsiteX583" fmla="*/ 5052692 w 7472601"/>
              <a:gd name="connsiteY583" fmla="*/ 1292994 h 6858000"/>
              <a:gd name="connsiteX584" fmla="*/ 5009948 w 7472601"/>
              <a:gd name="connsiteY584" fmla="*/ 1273619 h 6858000"/>
              <a:gd name="connsiteX585" fmla="*/ 5121777 w 7472601"/>
              <a:gd name="connsiteY585" fmla="*/ 1654213 h 6858000"/>
              <a:gd name="connsiteX586" fmla="*/ 5293545 w 7472601"/>
              <a:gd name="connsiteY586" fmla="*/ 2072247 h 6858000"/>
              <a:gd name="connsiteX587" fmla="*/ 5294042 w 7472601"/>
              <a:gd name="connsiteY587" fmla="*/ 2065019 h 6858000"/>
              <a:gd name="connsiteX588" fmla="*/ 5171936 w 7472601"/>
              <a:gd name="connsiteY588" fmla="*/ 1647613 h 6858000"/>
              <a:gd name="connsiteX589" fmla="*/ 5009948 w 7472601"/>
              <a:gd name="connsiteY589" fmla="*/ 1273619 h 6858000"/>
              <a:gd name="connsiteX590" fmla="*/ 655236 w 7472601"/>
              <a:gd name="connsiteY590" fmla="*/ 1268632 h 6858000"/>
              <a:gd name="connsiteX591" fmla="*/ 839521 w 7472601"/>
              <a:gd name="connsiteY591" fmla="*/ 1685315 h 6858000"/>
              <a:gd name="connsiteX592" fmla="*/ 1109416 w 7472601"/>
              <a:gd name="connsiteY592" fmla="*/ 2061663 h 6858000"/>
              <a:gd name="connsiteX593" fmla="*/ 1298300 w 7472601"/>
              <a:gd name="connsiteY593" fmla="*/ 2247742 h 6858000"/>
              <a:gd name="connsiteX594" fmla="*/ 1125871 w 7472601"/>
              <a:gd name="connsiteY594" fmla="*/ 1989513 h 6858000"/>
              <a:gd name="connsiteX595" fmla="*/ 981574 w 7472601"/>
              <a:gd name="connsiteY595" fmla="*/ 1783157 h 6858000"/>
              <a:gd name="connsiteX596" fmla="*/ 922198 w 7472601"/>
              <a:gd name="connsiteY596" fmla="*/ 1677437 h 6858000"/>
              <a:gd name="connsiteX597" fmla="*/ 869293 w 7472601"/>
              <a:gd name="connsiteY597" fmla="*/ 1583214 h 6858000"/>
              <a:gd name="connsiteX598" fmla="*/ 751431 w 7472601"/>
              <a:gd name="connsiteY598" fmla="*/ 1405731 h 6858000"/>
              <a:gd name="connsiteX599" fmla="*/ 655236 w 7472601"/>
              <a:gd name="connsiteY599" fmla="*/ 1268632 h 6858000"/>
              <a:gd name="connsiteX600" fmla="*/ 6516292 w 7472601"/>
              <a:gd name="connsiteY600" fmla="*/ 1263064 h 6858000"/>
              <a:gd name="connsiteX601" fmla="*/ 5736320 w 7472601"/>
              <a:gd name="connsiteY601" fmla="*/ 1501803 h 6858000"/>
              <a:gd name="connsiteX602" fmla="*/ 6516292 w 7472601"/>
              <a:gd name="connsiteY602" fmla="*/ 1263064 h 6858000"/>
              <a:gd name="connsiteX603" fmla="*/ 291466 w 7472601"/>
              <a:gd name="connsiteY603" fmla="*/ 1250369 h 6858000"/>
              <a:gd name="connsiteX604" fmla="*/ 323180 w 7472601"/>
              <a:gd name="connsiteY604" fmla="*/ 1435283 h 6858000"/>
              <a:gd name="connsiteX605" fmla="*/ 349381 w 7472601"/>
              <a:gd name="connsiteY605" fmla="*/ 1875041 h 6858000"/>
              <a:gd name="connsiteX606" fmla="*/ 374363 w 7472601"/>
              <a:gd name="connsiteY606" fmla="*/ 1506494 h 6858000"/>
              <a:gd name="connsiteX607" fmla="*/ 302168 w 7472601"/>
              <a:gd name="connsiteY607" fmla="*/ 1274495 h 6858000"/>
              <a:gd name="connsiteX608" fmla="*/ 291466 w 7472601"/>
              <a:gd name="connsiteY608" fmla="*/ 1250369 h 6858000"/>
              <a:gd name="connsiteX609" fmla="*/ 678222 w 7472601"/>
              <a:gd name="connsiteY609" fmla="*/ 1248670 h 6858000"/>
              <a:gd name="connsiteX610" fmla="*/ 775536 w 7472601"/>
              <a:gd name="connsiteY610" fmla="*/ 1388015 h 6858000"/>
              <a:gd name="connsiteX611" fmla="*/ 894529 w 7472601"/>
              <a:gd name="connsiteY611" fmla="*/ 1567739 h 6858000"/>
              <a:gd name="connsiteX612" fmla="*/ 948000 w 7472601"/>
              <a:gd name="connsiteY612" fmla="*/ 1663088 h 6858000"/>
              <a:gd name="connsiteX613" fmla="*/ 1006812 w 7472601"/>
              <a:gd name="connsiteY613" fmla="*/ 1767683 h 6858000"/>
              <a:gd name="connsiteX614" fmla="*/ 1149133 w 7472601"/>
              <a:gd name="connsiteY614" fmla="*/ 1971513 h 6858000"/>
              <a:gd name="connsiteX615" fmla="*/ 1333952 w 7472601"/>
              <a:gd name="connsiteY615" fmla="*/ 2251620 h 6858000"/>
              <a:gd name="connsiteX616" fmla="*/ 1337329 w 7472601"/>
              <a:gd name="connsiteY616" fmla="*/ 2258350 h 6858000"/>
              <a:gd name="connsiteX617" fmla="*/ 1014726 w 7472601"/>
              <a:gd name="connsiteY617" fmla="*/ 1615556 h 6858000"/>
              <a:gd name="connsiteX618" fmla="*/ 678222 w 7472601"/>
              <a:gd name="connsiteY618" fmla="*/ 1248670 h 6858000"/>
              <a:gd name="connsiteX619" fmla="*/ 6691602 w 7472601"/>
              <a:gd name="connsiteY619" fmla="*/ 1140573 h 6858000"/>
              <a:gd name="connsiteX620" fmla="*/ 6571100 w 7472601"/>
              <a:gd name="connsiteY620" fmla="*/ 1183662 h 6858000"/>
              <a:gd name="connsiteX621" fmla="*/ 6241687 w 7472601"/>
              <a:gd name="connsiteY621" fmla="*/ 1257600 h 6858000"/>
              <a:gd name="connsiteX622" fmla="*/ 5693009 w 7472601"/>
              <a:gd name="connsiteY622" fmla="*/ 1478256 h 6858000"/>
              <a:gd name="connsiteX623" fmla="*/ 6548420 w 7472601"/>
              <a:gd name="connsiteY623" fmla="*/ 1214599 h 6858000"/>
              <a:gd name="connsiteX624" fmla="*/ 6605473 w 7472601"/>
              <a:gd name="connsiteY624" fmla="*/ 1184686 h 6858000"/>
              <a:gd name="connsiteX625" fmla="*/ 6691602 w 7472601"/>
              <a:gd name="connsiteY625" fmla="*/ 1140573 h 6858000"/>
              <a:gd name="connsiteX626" fmla="*/ 4002475 w 7472601"/>
              <a:gd name="connsiteY626" fmla="*/ 1037802 h 6858000"/>
              <a:gd name="connsiteX627" fmla="*/ 4000324 w 7472601"/>
              <a:gd name="connsiteY627" fmla="*/ 1039362 h 6858000"/>
              <a:gd name="connsiteX628" fmla="*/ 4002862 w 7472601"/>
              <a:gd name="connsiteY628" fmla="*/ 1042866 h 6858000"/>
              <a:gd name="connsiteX629" fmla="*/ 4002475 w 7472601"/>
              <a:gd name="connsiteY629" fmla="*/ 1037802 h 6858000"/>
              <a:gd name="connsiteX630" fmla="*/ 506322 w 7472601"/>
              <a:gd name="connsiteY630" fmla="*/ 1020997 h 6858000"/>
              <a:gd name="connsiteX631" fmla="*/ 533068 w 7472601"/>
              <a:gd name="connsiteY631" fmla="*/ 1029409 h 6858000"/>
              <a:gd name="connsiteX632" fmla="*/ 1232525 w 7472601"/>
              <a:gd name="connsiteY632" fmla="*/ 1804675 h 6858000"/>
              <a:gd name="connsiteX633" fmla="*/ 1388858 w 7472601"/>
              <a:gd name="connsiteY633" fmla="*/ 2368011 h 6858000"/>
              <a:gd name="connsiteX634" fmla="*/ 1384098 w 7472601"/>
              <a:gd name="connsiteY634" fmla="*/ 2378125 h 6858000"/>
              <a:gd name="connsiteX635" fmla="*/ 1425393 w 7472601"/>
              <a:gd name="connsiteY635" fmla="*/ 2589124 h 6858000"/>
              <a:gd name="connsiteX636" fmla="*/ 1424001 w 7472601"/>
              <a:gd name="connsiteY636" fmla="*/ 2597541 h 6858000"/>
              <a:gd name="connsiteX637" fmla="*/ 2152729 w 7472601"/>
              <a:gd name="connsiteY637" fmla="*/ 2864487 h 6858000"/>
              <a:gd name="connsiteX638" fmla="*/ 2020609 w 7472601"/>
              <a:gd name="connsiteY638" fmla="*/ 2539671 h 6858000"/>
              <a:gd name="connsiteX639" fmla="*/ 2018920 w 7472601"/>
              <a:gd name="connsiteY639" fmla="*/ 2536309 h 6858000"/>
              <a:gd name="connsiteX640" fmla="*/ 1342441 w 7472601"/>
              <a:gd name="connsiteY640" fmla="*/ 1173017 h 6858000"/>
              <a:gd name="connsiteX641" fmla="*/ 1367925 w 7472601"/>
              <a:gd name="connsiteY641" fmla="*/ 1135648 h 6858000"/>
              <a:gd name="connsiteX642" fmla="*/ 1771401 w 7472601"/>
              <a:gd name="connsiteY642" fmla="*/ 1806673 h 6858000"/>
              <a:gd name="connsiteX643" fmla="*/ 1972385 w 7472601"/>
              <a:gd name="connsiteY643" fmla="*/ 2198735 h 6858000"/>
              <a:gd name="connsiteX644" fmla="*/ 2040892 w 7472601"/>
              <a:gd name="connsiteY644" fmla="*/ 2405205 h 6858000"/>
              <a:gd name="connsiteX645" fmla="*/ 2131689 w 7472601"/>
              <a:gd name="connsiteY645" fmla="*/ 1936926 h 6858000"/>
              <a:gd name="connsiteX646" fmla="*/ 2454820 w 7472601"/>
              <a:gd name="connsiteY646" fmla="*/ 1248808 h 6858000"/>
              <a:gd name="connsiteX647" fmla="*/ 2492512 w 7472601"/>
              <a:gd name="connsiteY647" fmla="*/ 1302920 h 6858000"/>
              <a:gd name="connsiteX648" fmla="*/ 2081216 w 7472601"/>
              <a:gd name="connsiteY648" fmla="*/ 2527513 h 6858000"/>
              <a:gd name="connsiteX649" fmla="*/ 2081211 w 7472601"/>
              <a:gd name="connsiteY649" fmla="*/ 2528916 h 6858000"/>
              <a:gd name="connsiteX650" fmla="*/ 2199067 w 7472601"/>
              <a:gd name="connsiteY650" fmla="*/ 2884061 h 6858000"/>
              <a:gd name="connsiteX651" fmla="*/ 3192586 w 7472601"/>
              <a:gd name="connsiteY651" fmla="*/ 3411496 h 6858000"/>
              <a:gd name="connsiteX652" fmla="*/ 3182620 w 7472601"/>
              <a:gd name="connsiteY652" fmla="*/ 3483279 h 6858000"/>
              <a:gd name="connsiteX653" fmla="*/ 2435119 w 7472601"/>
              <a:gd name="connsiteY653" fmla="*/ 3080173 h 6858000"/>
              <a:gd name="connsiteX654" fmla="*/ 2410152 w 7472601"/>
              <a:gd name="connsiteY654" fmla="*/ 3063751 h 6858000"/>
              <a:gd name="connsiteX655" fmla="*/ 2408099 w 7472601"/>
              <a:gd name="connsiteY655" fmla="*/ 3064403 h 6858000"/>
              <a:gd name="connsiteX656" fmla="*/ 2407218 w 7472601"/>
              <a:gd name="connsiteY656" fmla="*/ 3070324 h 6858000"/>
              <a:gd name="connsiteX657" fmla="*/ 2380138 w 7472601"/>
              <a:gd name="connsiteY657" fmla="*/ 3099341 h 6858000"/>
              <a:gd name="connsiteX658" fmla="*/ 1765923 w 7472601"/>
              <a:gd name="connsiteY658" fmla="*/ 3581043 h 6858000"/>
              <a:gd name="connsiteX659" fmla="*/ 1702258 w 7472601"/>
              <a:gd name="connsiteY659" fmla="*/ 3612286 h 6858000"/>
              <a:gd name="connsiteX660" fmla="*/ 1538370 w 7472601"/>
              <a:gd name="connsiteY660" fmla="*/ 3811804 h 6858000"/>
              <a:gd name="connsiteX661" fmla="*/ 542867 w 7472601"/>
              <a:gd name="connsiteY661" fmla="*/ 4944092 h 6858000"/>
              <a:gd name="connsiteX662" fmla="*/ 515800 w 7472601"/>
              <a:gd name="connsiteY662" fmla="*/ 4862180 h 6858000"/>
              <a:gd name="connsiteX663" fmla="*/ 909145 w 7472601"/>
              <a:gd name="connsiteY663" fmla="*/ 4199225 h 6858000"/>
              <a:gd name="connsiteX664" fmla="*/ 1214067 w 7472601"/>
              <a:gd name="connsiteY664" fmla="*/ 3908561 h 6858000"/>
              <a:gd name="connsiteX665" fmla="*/ 640967 w 7472601"/>
              <a:gd name="connsiteY665" fmla="*/ 4105601 h 6858000"/>
              <a:gd name="connsiteX666" fmla="*/ 112563 w 7472601"/>
              <a:gd name="connsiteY666" fmla="*/ 4396952 h 6858000"/>
              <a:gd name="connsiteX667" fmla="*/ 0 w 7472601"/>
              <a:gd name="connsiteY667" fmla="*/ 4466006 h 6858000"/>
              <a:gd name="connsiteX668" fmla="*/ 0 w 7472601"/>
              <a:gd name="connsiteY668" fmla="*/ 4233763 h 6858000"/>
              <a:gd name="connsiteX669" fmla="*/ 36881 w 7472601"/>
              <a:gd name="connsiteY669" fmla="*/ 4200118 h 6858000"/>
              <a:gd name="connsiteX670" fmla="*/ 910534 w 7472601"/>
              <a:gd name="connsiteY670" fmla="*/ 3629753 h 6858000"/>
              <a:gd name="connsiteX671" fmla="*/ 1578717 w 7472601"/>
              <a:gd name="connsiteY671" fmla="*/ 3575982 h 6858000"/>
              <a:gd name="connsiteX672" fmla="*/ 2338780 w 7472601"/>
              <a:gd name="connsiteY672" fmla="*/ 3033725 h 6858000"/>
              <a:gd name="connsiteX673" fmla="*/ 1807991 w 7472601"/>
              <a:gd name="connsiteY673" fmla="*/ 2807184 h 6858000"/>
              <a:gd name="connsiteX674" fmla="*/ 1416358 w 7472601"/>
              <a:gd name="connsiteY674" fmla="*/ 3112571 h 6858000"/>
              <a:gd name="connsiteX675" fmla="*/ 939066 w 7472601"/>
              <a:gd name="connsiteY675" fmla="*/ 3378798 h 6858000"/>
              <a:gd name="connsiteX676" fmla="*/ 115099 w 7472601"/>
              <a:gd name="connsiteY676" fmla="*/ 3607650 h 6858000"/>
              <a:gd name="connsiteX677" fmla="*/ 97284 w 7472601"/>
              <a:gd name="connsiteY677" fmla="*/ 3520393 h 6858000"/>
              <a:gd name="connsiteX678" fmla="*/ 922050 w 7472601"/>
              <a:gd name="connsiteY678" fmla="*/ 3074867 h 6858000"/>
              <a:gd name="connsiteX679" fmla="*/ 1405265 w 7472601"/>
              <a:gd name="connsiteY679" fmla="*/ 3016319 h 6858000"/>
              <a:gd name="connsiteX680" fmla="*/ 1407512 w 7472601"/>
              <a:gd name="connsiteY680" fmla="*/ 3018001 h 6858000"/>
              <a:gd name="connsiteX681" fmla="*/ 1726266 w 7472601"/>
              <a:gd name="connsiteY681" fmla="*/ 2777274 h 6858000"/>
              <a:gd name="connsiteX682" fmla="*/ 625390 w 7472601"/>
              <a:gd name="connsiteY682" fmla="*/ 2514541 h 6858000"/>
              <a:gd name="connsiteX683" fmla="*/ 619799 w 7472601"/>
              <a:gd name="connsiteY683" fmla="*/ 2527180 h 6858000"/>
              <a:gd name="connsiteX684" fmla="*/ 310030 w 7472601"/>
              <a:gd name="connsiteY684" fmla="*/ 2771818 h 6858000"/>
              <a:gd name="connsiteX685" fmla="*/ 173877 w 7472601"/>
              <a:gd name="connsiteY685" fmla="*/ 2937056 h 6858000"/>
              <a:gd name="connsiteX686" fmla="*/ 77889 w 7472601"/>
              <a:gd name="connsiteY686" fmla="*/ 3138440 h 6858000"/>
              <a:gd name="connsiteX687" fmla="*/ 0 w 7472601"/>
              <a:gd name="connsiteY687" fmla="*/ 3271395 h 6858000"/>
              <a:gd name="connsiteX688" fmla="*/ 0 w 7472601"/>
              <a:gd name="connsiteY688" fmla="*/ 3153002 h 6858000"/>
              <a:gd name="connsiteX689" fmla="*/ 2386 w 7472601"/>
              <a:gd name="connsiteY689" fmla="*/ 3149203 h 6858000"/>
              <a:gd name="connsiteX690" fmla="*/ 89753 w 7472601"/>
              <a:gd name="connsiteY690" fmla="*/ 2987702 h 6858000"/>
              <a:gd name="connsiteX691" fmla="*/ 76869 w 7472601"/>
              <a:gd name="connsiteY691" fmla="*/ 3005404 h 6858000"/>
              <a:gd name="connsiteX692" fmla="*/ 32049 w 7472601"/>
              <a:gd name="connsiteY692" fmla="*/ 3065814 h 6858000"/>
              <a:gd name="connsiteX693" fmla="*/ 0 w 7472601"/>
              <a:gd name="connsiteY693" fmla="*/ 3108744 h 6858000"/>
              <a:gd name="connsiteX694" fmla="*/ 0 w 7472601"/>
              <a:gd name="connsiteY694" fmla="*/ 3058059 h 6858000"/>
              <a:gd name="connsiteX695" fmla="*/ 7610 w 7472601"/>
              <a:gd name="connsiteY695" fmla="*/ 3047889 h 6858000"/>
              <a:gd name="connsiteX696" fmla="*/ 52419 w 7472601"/>
              <a:gd name="connsiteY696" fmla="*/ 2987479 h 6858000"/>
              <a:gd name="connsiteX697" fmla="*/ 59142 w 7472601"/>
              <a:gd name="connsiteY697" fmla="*/ 2978488 h 6858000"/>
              <a:gd name="connsiteX698" fmla="*/ 0 w 7472601"/>
              <a:gd name="connsiteY698" fmla="*/ 3015334 h 6858000"/>
              <a:gd name="connsiteX699" fmla="*/ 0 w 7472601"/>
              <a:gd name="connsiteY699" fmla="*/ 2914286 h 6858000"/>
              <a:gd name="connsiteX700" fmla="*/ 36383 w 7472601"/>
              <a:gd name="connsiteY700" fmla="*/ 2901128 h 6858000"/>
              <a:gd name="connsiteX701" fmla="*/ 156329 w 7472601"/>
              <a:gd name="connsiteY701" fmla="*/ 2840533 h 6858000"/>
              <a:gd name="connsiteX702" fmla="*/ 358355 w 7472601"/>
              <a:gd name="connsiteY702" fmla="*/ 2620471 h 6858000"/>
              <a:gd name="connsiteX703" fmla="*/ 510577 w 7472601"/>
              <a:gd name="connsiteY703" fmla="*/ 2501244 h 6858000"/>
              <a:gd name="connsiteX704" fmla="*/ 211967 w 7472601"/>
              <a:gd name="connsiteY704" fmla="*/ 2479171 h 6858000"/>
              <a:gd name="connsiteX705" fmla="*/ 0 w 7472601"/>
              <a:gd name="connsiteY705" fmla="*/ 2476398 h 6858000"/>
              <a:gd name="connsiteX706" fmla="*/ 0 w 7472601"/>
              <a:gd name="connsiteY706" fmla="*/ 2389189 h 6858000"/>
              <a:gd name="connsiteX707" fmla="*/ 103062 w 7472601"/>
              <a:gd name="connsiteY707" fmla="*/ 2389518 h 6858000"/>
              <a:gd name="connsiteX708" fmla="*/ 510734 w 7472601"/>
              <a:gd name="connsiteY708" fmla="*/ 2416201 h 6858000"/>
              <a:gd name="connsiteX709" fmla="*/ 279257 w 7472601"/>
              <a:gd name="connsiteY709" fmla="*/ 2092102 h 6858000"/>
              <a:gd name="connsiteX710" fmla="*/ 65265 w 7472601"/>
              <a:gd name="connsiteY710" fmla="*/ 2006049 h 6858000"/>
              <a:gd name="connsiteX711" fmla="*/ 0 w 7472601"/>
              <a:gd name="connsiteY711" fmla="*/ 1982532 h 6858000"/>
              <a:gd name="connsiteX712" fmla="*/ 0 w 7472601"/>
              <a:gd name="connsiteY712" fmla="*/ 1912789 h 6858000"/>
              <a:gd name="connsiteX713" fmla="*/ 97460 w 7472601"/>
              <a:gd name="connsiteY713" fmla="*/ 1953725 h 6858000"/>
              <a:gd name="connsiteX714" fmla="*/ 221272 w 7472601"/>
              <a:gd name="connsiteY714" fmla="*/ 1980766 h 6858000"/>
              <a:gd name="connsiteX715" fmla="*/ 116765 w 7472601"/>
              <a:gd name="connsiteY715" fmla="*/ 1911033 h 6858000"/>
              <a:gd name="connsiteX716" fmla="*/ 16405 w 7472601"/>
              <a:gd name="connsiteY716" fmla="*/ 1803412 h 6858000"/>
              <a:gd name="connsiteX717" fmla="*/ 0 w 7472601"/>
              <a:gd name="connsiteY717" fmla="*/ 1784777 h 6858000"/>
              <a:gd name="connsiteX718" fmla="*/ 0 w 7472601"/>
              <a:gd name="connsiteY718" fmla="*/ 1740082 h 6858000"/>
              <a:gd name="connsiteX719" fmla="*/ 39394 w 7472601"/>
              <a:gd name="connsiteY719" fmla="*/ 1784856 h 6858000"/>
              <a:gd name="connsiteX720" fmla="*/ 135813 w 7472601"/>
              <a:gd name="connsiteY720" fmla="*/ 1888838 h 6858000"/>
              <a:gd name="connsiteX721" fmla="*/ 242575 w 7472601"/>
              <a:gd name="connsiteY721" fmla="*/ 1958841 h 6858000"/>
              <a:gd name="connsiteX722" fmla="*/ 82197 w 7472601"/>
              <a:gd name="connsiteY722" fmla="*/ 1754826 h 6858000"/>
              <a:gd name="connsiteX723" fmla="*/ 0 w 7472601"/>
              <a:gd name="connsiteY723" fmla="*/ 1679650 h 6858000"/>
              <a:gd name="connsiteX724" fmla="*/ 0 w 7472601"/>
              <a:gd name="connsiteY724" fmla="*/ 1602463 h 6858000"/>
              <a:gd name="connsiteX725" fmla="*/ 84689 w 7472601"/>
              <a:gd name="connsiteY725" fmla="*/ 1677442 h 6858000"/>
              <a:gd name="connsiteX726" fmla="*/ 298437 w 7472601"/>
              <a:gd name="connsiteY726" fmla="*/ 1968019 h 6858000"/>
              <a:gd name="connsiteX727" fmla="*/ 227269 w 7472601"/>
              <a:gd name="connsiteY727" fmla="*/ 1114064 h 6858000"/>
              <a:gd name="connsiteX728" fmla="*/ 248003 w 7472601"/>
              <a:gd name="connsiteY728" fmla="*/ 1089613 h 6858000"/>
              <a:gd name="connsiteX729" fmla="*/ 427020 w 7472601"/>
              <a:gd name="connsiteY729" fmla="*/ 1619803 h 6858000"/>
              <a:gd name="connsiteX730" fmla="*/ 340345 w 7472601"/>
              <a:gd name="connsiteY730" fmla="*/ 2027739 h 6858000"/>
              <a:gd name="connsiteX731" fmla="*/ 360865 w 7472601"/>
              <a:gd name="connsiteY731" fmla="*/ 2044827 h 6858000"/>
              <a:gd name="connsiteX732" fmla="*/ 560414 w 7472601"/>
              <a:gd name="connsiteY732" fmla="*/ 2421457 h 6858000"/>
              <a:gd name="connsiteX733" fmla="*/ 1359703 w 7472601"/>
              <a:gd name="connsiteY733" fmla="*/ 2578554 h 6858000"/>
              <a:gd name="connsiteX734" fmla="*/ 1359422 w 7472601"/>
              <a:gd name="connsiteY734" fmla="*/ 2577994 h 6858000"/>
              <a:gd name="connsiteX735" fmla="*/ 828701 w 7472601"/>
              <a:gd name="connsiteY735" fmla="*/ 1839520 h 6858000"/>
              <a:gd name="connsiteX736" fmla="*/ 494427 w 7472601"/>
              <a:gd name="connsiteY736" fmla="*/ 1092333 h 6858000"/>
              <a:gd name="connsiteX737" fmla="*/ 506322 w 7472601"/>
              <a:gd name="connsiteY737" fmla="*/ 1020997 h 6858000"/>
              <a:gd name="connsiteX738" fmla="*/ 4570198 w 7472601"/>
              <a:gd name="connsiteY738" fmla="*/ 978081 h 6858000"/>
              <a:gd name="connsiteX739" fmla="*/ 4523691 w 7472601"/>
              <a:gd name="connsiteY739" fmla="*/ 1127776 h 6858000"/>
              <a:gd name="connsiteX740" fmla="*/ 4509875 w 7472601"/>
              <a:gd name="connsiteY740" fmla="*/ 1167552 h 6858000"/>
              <a:gd name="connsiteX741" fmla="*/ 4478168 w 7472601"/>
              <a:gd name="connsiteY741" fmla="*/ 1260735 h 6858000"/>
              <a:gd name="connsiteX742" fmla="*/ 4409309 w 7472601"/>
              <a:gd name="connsiteY742" fmla="*/ 1666996 h 6858000"/>
              <a:gd name="connsiteX743" fmla="*/ 4370031 w 7472601"/>
              <a:gd name="connsiteY743" fmla="*/ 1955666 h 6858000"/>
              <a:gd name="connsiteX744" fmla="*/ 4570198 w 7472601"/>
              <a:gd name="connsiteY744" fmla="*/ 978081 h 6858000"/>
              <a:gd name="connsiteX745" fmla="*/ 4557898 w 7472601"/>
              <a:gd name="connsiteY745" fmla="*/ 900011 h 6858000"/>
              <a:gd name="connsiteX746" fmla="*/ 4344840 w 7472601"/>
              <a:gd name="connsiteY746" fmla="*/ 1922038 h 6858000"/>
              <a:gd name="connsiteX747" fmla="*/ 4378710 w 7472601"/>
              <a:gd name="connsiteY747" fmla="*/ 1665516 h 6858000"/>
              <a:gd name="connsiteX748" fmla="*/ 4448798 w 7472601"/>
              <a:gd name="connsiteY748" fmla="*/ 1253024 h 6858000"/>
              <a:gd name="connsiteX749" fmla="*/ 4480315 w 7472601"/>
              <a:gd name="connsiteY749" fmla="*/ 1158454 h 6858000"/>
              <a:gd name="connsiteX750" fmla="*/ 4494133 w 7472601"/>
              <a:gd name="connsiteY750" fmla="*/ 1118676 h 6858000"/>
              <a:gd name="connsiteX751" fmla="*/ 4557898 w 7472601"/>
              <a:gd name="connsiteY751" fmla="*/ 900011 h 6858000"/>
              <a:gd name="connsiteX752" fmla="*/ 5870151 w 7472601"/>
              <a:gd name="connsiteY752" fmla="*/ 898890 h 6858000"/>
              <a:gd name="connsiteX753" fmla="*/ 5861335 w 7472601"/>
              <a:gd name="connsiteY753" fmla="*/ 899177 h 6858000"/>
              <a:gd name="connsiteX754" fmla="*/ 5843702 w 7472601"/>
              <a:gd name="connsiteY754" fmla="*/ 899748 h 6858000"/>
              <a:gd name="connsiteX755" fmla="*/ 5651107 w 7472601"/>
              <a:gd name="connsiteY755" fmla="*/ 920306 h 6858000"/>
              <a:gd name="connsiteX756" fmla="*/ 5459407 w 7472601"/>
              <a:gd name="connsiteY756" fmla="*/ 940975 h 6858000"/>
              <a:gd name="connsiteX757" fmla="*/ 5374846 w 7472601"/>
              <a:gd name="connsiteY757" fmla="*/ 941988 h 6858000"/>
              <a:gd name="connsiteX758" fmla="*/ 5256105 w 7472601"/>
              <a:gd name="connsiteY758" fmla="*/ 945632 h 6858000"/>
              <a:gd name="connsiteX759" fmla="*/ 5107071 w 7472601"/>
              <a:gd name="connsiteY759" fmla="*/ 969720 h 6858000"/>
              <a:gd name="connsiteX760" fmla="*/ 4998681 w 7472601"/>
              <a:gd name="connsiteY760" fmla="*/ 988771 h 6858000"/>
              <a:gd name="connsiteX761" fmla="*/ 5870151 w 7472601"/>
              <a:gd name="connsiteY761" fmla="*/ 898890 h 6858000"/>
              <a:gd name="connsiteX762" fmla="*/ 5504425 w 7472601"/>
              <a:gd name="connsiteY762" fmla="*/ 848067 h 6858000"/>
              <a:gd name="connsiteX763" fmla="*/ 4968849 w 7472601"/>
              <a:gd name="connsiteY763" fmla="*/ 962318 h 6858000"/>
              <a:gd name="connsiteX764" fmla="*/ 5104039 w 7472601"/>
              <a:gd name="connsiteY764" fmla="*/ 940634 h 6858000"/>
              <a:gd name="connsiteX765" fmla="*/ 5256311 w 7472601"/>
              <a:gd name="connsiteY765" fmla="*/ 916490 h 6858000"/>
              <a:gd name="connsiteX766" fmla="*/ 5377381 w 7472601"/>
              <a:gd name="connsiteY766" fmla="*/ 912671 h 6858000"/>
              <a:gd name="connsiteX767" fmla="*/ 5460148 w 7472601"/>
              <a:gd name="connsiteY767" fmla="*/ 911442 h 6858000"/>
              <a:gd name="connsiteX768" fmla="*/ 5648971 w 7472601"/>
              <a:gd name="connsiteY768" fmla="*/ 891331 h 6858000"/>
              <a:gd name="connsiteX769" fmla="*/ 5844807 w 7472601"/>
              <a:gd name="connsiteY769" fmla="*/ 870718 h 6858000"/>
              <a:gd name="connsiteX770" fmla="*/ 5862975 w 7472601"/>
              <a:gd name="connsiteY770" fmla="*/ 869756 h 6858000"/>
              <a:gd name="connsiteX771" fmla="*/ 5920887 w 7472601"/>
              <a:gd name="connsiteY771" fmla="*/ 865929 h 6858000"/>
              <a:gd name="connsiteX772" fmla="*/ 5504425 w 7472601"/>
              <a:gd name="connsiteY772" fmla="*/ 848067 h 6858000"/>
              <a:gd name="connsiteX773" fmla="*/ 3607114 w 7472601"/>
              <a:gd name="connsiteY773" fmla="*/ 467441 h 6858000"/>
              <a:gd name="connsiteX774" fmla="*/ 3296242 w 7472601"/>
              <a:gd name="connsiteY774" fmla="*/ 807991 h 6858000"/>
              <a:gd name="connsiteX775" fmla="*/ 3174674 w 7472601"/>
              <a:gd name="connsiteY775" fmla="*/ 919759 h 6858000"/>
              <a:gd name="connsiteX776" fmla="*/ 3042978 w 7472601"/>
              <a:gd name="connsiteY776" fmla="*/ 1054894 h 6858000"/>
              <a:gd name="connsiteX777" fmla="*/ 2968914 w 7472601"/>
              <a:gd name="connsiteY777" fmla="*/ 1133756 h 6858000"/>
              <a:gd name="connsiteX778" fmla="*/ 3103823 w 7472601"/>
              <a:gd name="connsiteY778" fmla="*/ 1026814 h 6858000"/>
              <a:gd name="connsiteX779" fmla="*/ 3607114 w 7472601"/>
              <a:gd name="connsiteY779" fmla="*/ 467441 h 6858000"/>
              <a:gd name="connsiteX780" fmla="*/ 3744487 w 7472601"/>
              <a:gd name="connsiteY780" fmla="*/ 383136 h 6858000"/>
              <a:gd name="connsiteX781" fmla="*/ 3970213 w 7472601"/>
              <a:gd name="connsiteY781" fmla="*/ 995559 h 6858000"/>
              <a:gd name="connsiteX782" fmla="*/ 3744487 w 7472601"/>
              <a:gd name="connsiteY782" fmla="*/ 383136 h 6858000"/>
              <a:gd name="connsiteX783" fmla="*/ 3624562 w 7472601"/>
              <a:gd name="connsiteY783" fmla="*/ 367041 h 6858000"/>
              <a:gd name="connsiteX784" fmla="*/ 3489712 w 7472601"/>
              <a:gd name="connsiteY784" fmla="*/ 485386 h 6858000"/>
              <a:gd name="connsiteX785" fmla="*/ 3182994 w 7472601"/>
              <a:gd name="connsiteY785" fmla="*/ 828265 h 6858000"/>
              <a:gd name="connsiteX786" fmla="*/ 2892114 w 7472601"/>
              <a:gd name="connsiteY786" fmla="*/ 1172635 h 6858000"/>
              <a:gd name="connsiteX787" fmla="*/ 3021459 w 7472601"/>
              <a:gd name="connsiteY787" fmla="*/ 1035385 h 6858000"/>
              <a:gd name="connsiteX788" fmla="*/ 3153873 w 7472601"/>
              <a:gd name="connsiteY788" fmla="*/ 898971 h 6858000"/>
              <a:gd name="connsiteX789" fmla="*/ 3276511 w 7472601"/>
              <a:gd name="connsiteY789" fmla="*/ 786423 h 6858000"/>
              <a:gd name="connsiteX790" fmla="*/ 3584154 w 7472601"/>
              <a:gd name="connsiteY790" fmla="*/ 448218 h 6858000"/>
              <a:gd name="connsiteX791" fmla="*/ 3624562 w 7472601"/>
              <a:gd name="connsiteY791" fmla="*/ 367041 h 6858000"/>
              <a:gd name="connsiteX792" fmla="*/ 3766672 w 7472601"/>
              <a:gd name="connsiteY792" fmla="*/ 359429 h 6858000"/>
              <a:gd name="connsiteX793" fmla="*/ 3996338 w 7472601"/>
              <a:gd name="connsiteY793" fmla="*/ 968237 h 6858000"/>
              <a:gd name="connsiteX794" fmla="*/ 3766672 w 7472601"/>
              <a:gd name="connsiteY794" fmla="*/ 359429 h 6858000"/>
              <a:gd name="connsiteX795" fmla="*/ 5805386 w 7472601"/>
              <a:gd name="connsiteY795" fmla="*/ 239240 h 6858000"/>
              <a:gd name="connsiteX796" fmla="*/ 5736947 w 7472601"/>
              <a:gd name="connsiteY796" fmla="*/ 261367 h 6858000"/>
              <a:gd name="connsiteX797" fmla="*/ 5427012 w 7472601"/>
              <a:gd name="connsiteY797" fmla="*/ 311272 h 6858000"/>
              <a:gd name="connsiteX798" fmla="*/ 5147818 w 7472601"/>
              <a:gd name="connsiteY798" fmla="*/ 322112 h 6858000"/>
              <a:gd name="connsiteX799" fmla="*/ 5060854 w 7472601"/>
              <a:gd name="connsiteY799" fmla="*/ 311882 h 6858000"/>
              <a:gd name="connsiteX800" fmla="*/ 4945989 w 7472601"/>
              <a:gd name="connsiteY800" fmla="*/ 300516 h 6858000"/>
              <a:gd name="connsiteX801" fmla="*/ 5410479 w 7472601"/>
              <a:gd name="connsiteY801" fmla="*/ 348434 h 6858000"/>
              <a:gd name="connsiteX802" fmla="*/ 5805386 w 7472601"/>
              <a:gd name="connsiteY802" fmla="*/ 239240 h 6858000"/>
              <a:gd name="connsiteX803" fmla="*/ 5905192 w 7472601"/>
              <a:gd name="connsiteY803" fmla="*/ 163079 h 6858000"/>
              <a:gd name="connsiteX804" fmla="*/ 5865655 w 7472601"/>
              <a:gd name="connsiteY804" fmla="*/ 171901 h 6858000"/>
              <a:gd name="connsiteX805" fmla="*/ 5259740 w 7472601"/>
              <a:gd name="connsiteY805" fmla="*/ 257013 h 6858000"/>
              <a:gd name="connsiteX806" fmla="*/ 5208466 w 7472601"/>
              <a:gd name="connsiteY806" fmla="*/ 257550 h 6858000"/>
              <a:gd name="connsiteX807" fmla="*/ 4980204 w 7472601"/>
              <a:gd name="connsiteY807" fmla="*/ 271903 h 6858000"/>
              <a:gd name="connsiteX808" fmla="*/ 5068068 w 7472601"/>
              <a:gd name="connsiteY808" fmla="*/ 282244 h 6858000"/>
              <a:gd name="connsiteX809" fmla="*/ 5153231 w 7472601"/>
              <a:gd name="connsiteY809" fmla="*/ 292240 h 6858000"/>
              <a:gd name="connsiteX810" fmla="*/ 5426491 w 7472601"/>
              <a:gd name="connsiteY810" fmla="*/ 281128 h 6858000"/>
              <a:gd name="connsiteX811" fmla="*/ 5731212 w 7472601"/>
              <a:gd name="connsiteY811" fmla="*/ 231951 h 6858000"/>
              <a:gd name="connsiteX812" fmla="*/ 5905192 w 7472601"/>
              <a:gd name="connsiteY812" fmla="*/ 163079 h 6858000"/>
              <a:gd name="connsiteX813" fmla="*/ 5944437 w 7472601"/>
              <a:gd name="connsiteY813" fmla="*/ 113829 h 6858000"/>
              <a:gd name="connsiteX814" fmla="*/ 5825032 w 7472601"/>
              <a:gd name="connsiteY814" fmla="*/ 146405 h 6858000"/>
              <a:gd name="connsiteX815" fmla="*/ 4955599 w 7472601"/>
              <a:gd name="connsiteY815" fmla="*/ 247008 h 6858000"/>
              <a:gd name="connsiteX816" fmla="*/ 5210104 w 7472601"/>
              <a:gd name="connsiteY816" fmla="*/ 228123 h 6858000"/>
              <a:gd name="connsiteX817" fmla="*/ 5261015 w 7472601"/>
              <a:gd name="connsiteY817" fmla="*/ 227087 h 6858000"/>
              <a:gd name="connsiteX818" fmla="*/ 5861181 w 7472601"/>
              <a:gd name="connsiteY818" fmla="*/ 143093 h 6858000"/>
              <a:gd name="connsiteX819" fmla="*/ 5961252 w 7472601"/>
              <a:gd name="connsiteY819" fmla="*/ 114820 h 6858000"/>
              <a:gd name="connsiteX820" fmla="*/ 5944437 w 7472601"/>
              <a:gd name="connsiteY820" fmla="*/ 113829 h 6858000"/>
              <a:gd name="connsiteX821" fmla="*/ 3882765 w 7472601"/>
              <a:gd name="connsiteY821" fmla="*/ 0 h 6858000"/>
              <a:gd name="connsiteX822" fmla="*/ 3995099 w 7472601"/>
              <a:gd name="connsiteY822" fmla="*/ 0 h 6858000"/>
              <a:gd name="connsiteX823" fmla="*/ 4163818 w 7472601"/>
              <a:gd name="connsiteY823" fmla="*/ 234104 h 6858000"/>
              <a:gd name="connsiteX824" fmla="*/ 4172099 w 7472601"/>
              <a:gd name="connsiteY824" fmla="*/ 234207 h 6858000"/>
              <a:gd name="connsiteX825" fmla="*/ 4784282 w 7472601"/>
              <a:gd name="connsiteY825" fmla="*/ 276561 h 6858000"/>
              <a:gd name="connsiteX826" fmla="*/ 4801687 w 7472601"/>
              <a:gd name="connsiteY826" fmla="*/ 267764 h 6858000"/>
              <a:gd name="connsiteX827" fmla="*/ 6082788 w 7472601"/>
              <a:gd name="connsiteY827" fmla="*/ 64119 h 6858000"/>
              <a:gd name="connsiteX828" fmla="*/ 6099442 w 7472601"/>
              <a:gd name="connsiteY828" fmla="*/ 82568 h 6858000"/>
              <a:gd name="connsiteX829" fmla="*/ 4804137 w 7472601"/>
              <a:gd name="connsiteY829" fmla="*/ 320931 h 6858000"/>
              <a:gd name="connsiteX830" fmla="*/ 4227047 w 7472601"/>
              <a:gd name="connsiteY830" fmla="*/ 313415 h 6858000"/>
              <a:gd name="connsiteX831" fmla="*/ 4346041 w 7472601"/>
              <a:gd name="connsiteY831" fmla="*/ 456086 h 6858000"/>
              <a:gd name="connsiteX832" fmla="*/ 4870967 w 7472601"/>
              <a:gd name="connsiteY832" fmla="*/ 963061 h 6858000"/>
              <a:gd name="connsiteX833" fmla="*/ 4889647 w 7472601"/>
              <a:gd name="connsiteY833" fmla="*/ 957147 h 6858000"/>
              <a:gd name="connsiteX834" fmla="*/ 5422504 w 7472601"/>
              <a:gd name="connsiteY834" fmla="*/ 805191 h 6858000"/>
              <a:gd name="connsiteX835" fmla="*/ 6087656 w 7472601"/>
              <a:gd name="connsiteY835" fmla="*/ 826703 h 6858000"/>
              <a:gd name="connsiteX836" fmla="*/ 6058717 w 7472601"/>
              <a:gd name="connsiteY836" fmla="*/ 865992 h 6858000"/>
              <a:gd name="connsiteX837" fmla="*/ 4974153 w 7472601"/>
              <a:gd name="connsiteY837" fmla="*/ 1045456 h 6858000"/>
              <a:gd name="connsiteX838" fmla="*/ 5627835 w 7472601"/>
              <a:gd name="connsiteY838" fmla="*/ 1472077 h 6858000"/>
              <a:gd name="connsiteX839" fmla="*/ 5629817 w 7472601"/>
              <a:gd name="connsiteY839" fmla="*/ 1471412 h 6858000"/>
              <a:gd name="connsiteX840" fmla="*/ 5634124 w 7472601"/>
              <a:gd name="connsiteY840" fmla="*/ 1470572 h 6858000"/>
              <a:gd name="connsiteX841" fmla="*/ 5755832 w 7472601"/>
              <a:gd name="connsiteY841" fmla="*/ 1383886 h 6858000"/>
              <a:gd name="connsiteX842" fmla="*/ 6014186 w 7472601"/>
              <a:gd name="connsiteY842" fmla="*/ 1279799 h 6858000"/>
              <a:gd name="connsiteX843" fmla="*/ 6901619 w 7472601"/>
              <a:gd name="connsiteY843" fmla="*/ 1047874 h 6858000"/>
              <a:gd name="connsiteX844" fmla="*/ 6931566 w 7472601"/>
              <a:gd name="connsiteY844" fmla="*/ 1062034 h 6858000"/>
              <a:gd name="connsiteX845" fmla="*/ 5790982 w 7472601"/>
              <a:gd name="connsiteY845" fmla="*/ 1561380 h 6858000"/>
              <a:gd name="connsiteX846" fmla="*/ 6188971 w 7472601"/>
              <a:gd name="connsiteY846" fmla="*/ 1755168 h 6858000"/>
              <a:gd name="connsiteX847" fmla="*/ 6202446 w 7472601"/>
              <a:gd name="connsiteY847" fmla="*/ 1752268 h 6858000"/>
              <a:gd name="connsiteX848" fmla="*/ 7179560 w 7472601"/>
              <a:gd name="connsiteY848" fmla="*/ 1467551 h 6858000"/>
              <a:gd name="connsiteX849" fmla="*/ 7158730 w 7472601"/>
              <a:gd name="connsiteY849" fmla="*/ 1507835 h 6858000"/>
              <a:gd name="connsiteX850" fmla="*/ 6326959 w 7472601"/>
              <a:gd name="connsiteY850" fmla="*/ 1817686 h 6858000"/>
              <a:gd name="connsiteX851" fmla="*/ 6537433 w 7472601"/>
              <a:gd name="connsiteY851" fmla="*/ 1907790 h 6858000"/>
              <a:gd name="connsiteX852" fmla="*/ 6550221 w 7472601"/>
              <a:gd name="connsiteY852" fmla="*/ 1910729 h 6858000"/>
              <a:gd name="connsiteX853" fmla="*/ 6964438 w 7472601"/>
              <a:gd name="connsiteY853" fmla="*/ 2209505 h 6858000"/>
              <a:gd name="connsiteX854" fmla="*/ 7367862 w 7472601"/>
              <a:gd name="connsiteY854" fmla="*/ 2806833 h 6858000"/>
              <a:gd name="connsiteX855" fmla="*/ 7364329 w 7472601"/>
              <a:gd name="connsiteY855" fmla="*/ 2826907 h 6858000"/>
              <a:gd name="connsiteX856" fmla="*/ 7290545 w 7472601"/>
              <a:gd name="connsiteY856" fmla="*/ 2850663 h 6858000"/>
              <a:gd name="connsiteX857" fmla="*/ 6472036 w 7472601"/>
              <a:gd name="connsiteY857" fmla="*/ 1959003 h 6858000"/>
              <a:gd name="connsiteX858" fmla="*/ 5792897 w 7472601"/>
              <a:gd name="connsiteY858" fmla="*/ 1647747 h 6858000"/>
              <a:gd name="connsiteX859" fmla="*/ 5842751 w 7472601"/>
              <a:gd name="connsiteY859" fmla="*/ 1816112 h 6858000"/>
              <a:gd name="connsiteX860" fmla="*/ 5847424 w 7472601"/>
              <a:gd name="connsiteY860" fmla="*/ 1815776 h 6858000"/>
              <a:gd name="connsiteX861" fmla="*/ 6399821 w 7472601"/>
              <a:gd name="connsiteY861" fmla="*/ 2344799 h 6858000"/>
              <a:gd name="connsiteX862" fmla="*/ 6323232 w 7472601"/>
              <a:gd name="connsiteY862" fmla="*/ 2389634 h 6858000"/>
              <a:gd name="connsiteX863" fmla="*/ 5942958 w 7472601"/>
              <a:gd name="connsiteY863" fmla="*/ 2077708 h 6858000"/>
              <a:gd name="connsiteX864" fmla="*/ 5921559 w 7472601"/>
              <a:gd name="connsiteY864" fmla="*/ 2378596 h 6858000"/>
              <a:gd name="connsiteX865" fmla="*/ 5817651 w 7472601"/>
              <a:gd name="connsiteY865" fmla="*/ 3023919 h 6858000"/>
              <a:gd name="connsiteX866" fmla="*/ 5729634 w 7472601"/>
              <a:gd name="connsiteY866" fmla="*/ 3051849 h 6858000"/>
              <a:gd name="connsiteX867" fmla="*/ 5611018 w 7472601"/>
              <a:gd name="connsiteY867" fmla="*/ 2316769 h 6858000"/>
              <a:gd name="connsiteX868" fmla="*/ 5687608 w 7472601"/>
              <a:gd name="connsiteY868" fmla="*/ 2039972 h 6858000"/>
              <a:gd name="connsiteX869" fmla="*/ 5657554 w 7472601"/>
              <a:gd name="connsiteY869" fmla="*/ 1576445 h 6858000"/>
              <a:gd name="connsiteX870" fmla="*/ 5150475 w 7472601"/>
              <a:gd name="connsiteY870" fmla="*/ 1274012 h 6858000"/>
              <a:gd name="connsiteX871" fmla="*/ 5349142 w 7472601"/>
              <a:gd name="connsiteY871" fmla="*/ 2204405 h 6858000"/>
              <a:gd name="connsiteX872" fmla="*/ 5262214 w 7472601"/>
              <a:gd name="connsiteY872" fmla="*/ 2233836 h 6858000"/>
              <a:gd name="connsiteX873" fmla="*/ 4981539 w 7472601"/>
              <a:gd name="connsiteY873" fmla="*/ 1542201 h 6858000"/>
              <a:gd name="connsiteX874" fmla="*/ 4958461 w 7472601"/>
              <a:gd name="connsiteY874" fmla="*/ 1136957 h 6858000"/>
              <a:gd name="connsiteX875" fmla="*/ 4655015 w 7472601"/>
              <a:gd name="connsiteY875" fmla="*/ 891426 h 6858000"/>
              <a:gd name="connsiteX876" fmla="*/ 4348002 w 7472601"/>
              <a:gd name="connsiteY876" fmla="*/ 2205895 h 6858000"/>
              <a:gd name="connsiteX877" fmla="*/ 4262250 w 7472601"/>
              <a:gd name="connsiteY877" fmla="*/ 2219972 h 6858000"/>
              <a:gd name="connsiteX878" fmla="*/ 4550611 w 7472601"/>
              <a:gd name="connsiteY878" fmla="*/ 817540 h 6858000"/>
              <a:gd name="connsiteX879" fmla="*/ 4564418 w 7472601"/>
              <a:gd name="connsiteY879" fmla="*/ 808293 h 6858000"/>
              <a:gd name="connsiteX880" fmla="*/ 4266388 w 7472601"/>
              <a:gd name="connsiteY880" fmla="*/ 500083 h 6858000"/>
              <a:gd name="connsiteX881" fmla="*/ 4032842 w 7472601"/>
              <a:gd name="connsiteY881" fmla="*/ 211809 h 6858000"/>
              <a:gd name="connsiteX882" fmla="*/ 3882765 w 7472601"/>
              <a:gd name="connsiteY882" fmla="*/ 0 h 6858000"/>
              <a:gd name="connsiteX883" fmla="*/ 3721337 w 7472601"/>
              <a:gd name="connsiteY883" fmla="*/ 0 h 6858000"/>
              <a:gd name="connsiteX884" fmla="*/ 3797544 w 7472601"/>
              <a:gd name="connsiteY884" fmla="*/ 0 h 6858000"/>
              <a:gd name="connsiteX885" fmla="*/ 3775734 w 7472601"/>
              <a:gd name="connsiteY885" fmla="*/ 95131 h 6858000"/>
              <a:gd name="connsiteX886" fmla="*/ 3724807 w 7472601"/>
              <a:gd name="connsiteY886" fmla="*/ 272257 h 6858000"/>
              <a:gd name="connsiteX887" fmla="*/ 3726844 w 7472601"/>
              <a:gd name="connsiteY887" fmla="*/ 282988 h 6858000"/>
              <a:gd name="connsiteX888" fmla="*/ 3742664 w 7472601"/>
              <a:gd name="connsiteY888" fmla="*/ 279918 h 6858000"/>
              <a:gd name="connsiteX889" fmla="*/ 4103910 w 7472601"/>
              <a:gd name="connsiteY889" fmla="*/ 1161917 h 6858000"/>
              <a:gd name="connsiteX890" fmla="*/ 4020269 w 7472601"/>
              <a:gd name="connsiteY890" fmla="*/ 1200406 h 6858000"/>
              <a:gd name="connsiteX891" fmla="*/ 3674882 w 7472601"/>
              <a:gd name="connsiteY891" fmla="*/ 488524 h 6858000"/>
              <a:gd name="connsiteX892" fmla="*/ 3132682 w 7472601"/>
              <a:gd name="connsiteY892" fmla="*/ 1072284 h 6858000"/>
              <a:gd name="connsiteX893" fmla="*/ 2716346 w 7472601"/>
              <a:gd name="connsiteY893" fmla="*/ 1276376 h 6858000"/>
              <a:gd name="connsiteX894" fmla="*/ 2716772 w 7472601"/>
              <a:gd name="connsiteY894" fmla="*/ 1255462 h 6858000"/>
              <a:gd name="connsiteX895" fmla="*/ 3471096 w 7472601"/>
              <a:gd name="connsiteY895" fmla="*/ 437072 h 6858000"/>
              <a:gd name="connsiteX896" fmla="*/ 3639057 w 7472601"/>
              <a:gd name="connsiteY896" fmla="*/ 286334 h 6858000"/>
              <a:gd name="connsiteX897" fmla="*/ 3640309 w 7472601"/>
              <a:gd name="connsiteY897" fmla="*/ 284664 h 6858000"/>
              <a:gd name="connsiteX898" fmla="*/ 3646022 w 7472601"/>
              <a:gd name="connsiteY898" fmla="*/ 276711 h 6858000"/>
              <a:gd name="connsiteX899" fmla="*/ 3707943 w 7472601"/>
              <a:gd name="connsiteY899" fmla="*/ 65958 h 6858000"/>
              <a:gd name="connsiteX900" fmla="*/ 3721337 w 7472601"/>
              <a:gd name="connsiteY900" fmla="*/ 0 h 6858000"/>
              <a:gd name="connsiteX901" fmla="*/ 2867960 w 7472601"/>
              <a:gd name="connsiteY901" fmla="*/ 0 h 6858000"/>
              <a:gd name="connsiteX902" fmla="*/ 2926351 w 7472601"/>
              <a:gd name="connsiteY902" fmla="*/ 0 h 6858000"/>
              <a:gd name="connsiteX903" fmla="*/ 2902823 w 7472601"/>
              <a:gd name="connsiteY903" fmla="*/ 262929 h 6858000"/>
              <a:gd name="connsiteX904" fmla="*/ 2940663 w 7472601"/>
              <a:gd name="connsiteY904" fmla="*/ 140884 h 6858000"/>
              <a:gd name="connsiteX905" fmla="*/ 2947039 w 7472601"/>
              <a:gd name="connsiteY905" fmla="*/ 122524 h 6858000"/>
              <a:gd name="connsiteX906" fmla="*/ 2984316 w 7472601"/>
              <a:gd name="connsiteY906" fmla="*/ 0 h 6858000"/>
              <a:gd name="connsiteX907" fmla="*/ 3016114 w 7472601"/>
              <a:gd name="connsiteY907" fmla="*/ 0 h 6858000"/>
              <a:gd name="connsiteX908" fmla="*/ 2979949 w 7472601"/>
              <a:gd name="connsiteY908" fmla="*/ 119274 h 6858000"/>
              <a:gd name="connsiteX909" fmla="*/ 3023879 w 7472601"/>
              <a:gd name="connsiteY909" fmla="*/ 0 h 6858000"/>
              <a:gd name="connsiteX910" fmla="*/ 3105400 w 7472601"/>
              <a:gd name="connsiteY910" fmla="*/ 0 h 6858000"/>
              <a:gd name="connsiteX911" fmla="*/ 3094669 w 7472601"/>
              <a:gd name="connsiteY911" fmla="*/ 30308 h 6858000"/>
              <a:gd name="connsiteX912" fmla="*/ 2901945 w 7472601"/>
              <a:gd name="connsiteY912" fmla="*/ 466538 h 6858000"/>
              <a:gd name="connsiteX913" fmla="*/ 2815209 w 7472601"/>
              <a:gd name="connsiteY913" fmla="*/ 497361 h 6858000"/>
              <a:gd name="connsiteX914" fmla="*/ 2844845 w 7472601"/>
              <a:gd name="connsiteY914" fmla="*/ 127638 h 6858000"/>
              <a:gd name="connsiteX915" fmla="*/ 2867960 w 7472601"/>
              <a:gd name="connsiteY915" fmla="*/ 0 h 6858000"/>
              <a:gd name="connsiteX916" fmla="*/ 1057230 w 7472601"/>
              <a:gd name="connsiteY916" fmla="*/ 0 h 6858000"/>
              <a:gd name="connsiteX917" fmla="*/ 1111003 w 7472601"/>
              <a:gd name="connsiteY917" fmla="*/ 0 h 6858000"/>
              <a:gd name="connsiteX918" fmla="*/ 1125553 w 7472601"/>
              <a:gd name="connsiteY918" fmla="*/ 52588 h 6858000"/>
              <a:gd name="connsiteX919" fmla="*/ 1304276 w 7472601"/>
              <a:gd name="connsiteY919" fmla="*/ 476275 h 6858000"/>
              <a:gd name="connsiteX920" fmla="*/ 1492066 w 7472601"/>
              <a:gd name="connsiteY920" fmla="*/ 886333 h 6858000"/>
              <a:gd name="connsiteX921" fmla="*/ 1423698 w 7472601"/>
              <a:gd name="connsiteY921" fmla="*/ 710817 h 6858000"/>
              <a:gd name="connsiteX922" fmla="*/ 1357609 w 7472601"/>
              <a:gd name="connsiteY922" fmla="*/ 532892 h 6858000"/>
              <a:gd name="connsiteX923" fmla="*/ 1309550 w 7472601"/>
              <a:gd name="connsiteY923" fmla="*/ 374031 h 6858000"/>
              <a:gd name="connsiteX924" fmla="*/ 1193673 w 7472601"/>
              <a:gd name="connsiteY924" fmla="*/ 49533 h 6858000"/>
              <a:gd name="connsiteX925" fmla="*/ 1164391 w 7472601"/>
              <a:gd name="connsiteY925" fmla="*/ 0 h 6858000"/>
              <a:gd name="connsiteX926" fmla="*/ 1200666 w 7472601"/>
              <a:gd name="connsiteY926" fmla="*/ 0 h 6858000"/>
              <a:gd name="connsiteX927" fmla="*/ 1223408 w 7472601"/>
              <a:gd name="connsiteY927" fmla="*/ 38996 h 6858000"/>
              <a:gd name="connsiteX928" fmla="*/ 1339635 w 7472601"/>
              <a:gd name="connsiteY928" fmla="*/ 365517 h 6858000"/>
              <a:gd name="connsiteX929" fmla="*/ 1387469 w 7472601"/>
              <a:gd name="connsiteY929" fmla="*/ 523079 h 6858000"/>
              <a:gd name="connsiteX930" fmla="*/ 1452685 w 7472601"/>
              <a:gd name="connsiteY930" fmla="*/ 699806 h 6858000"/>
              <a:gd name="connsiteX931" fmla="*/ 1492092 w 7472601"/>
              <a:gd name="connsiteY931" fmla="*/ 800424 h 6858000"/>
              <a:gd name="connsiteX932" fmla="*/ 1455302 w 7472601"/>
              <a:gd name="connsiteY932" fmla="*/ 632913 h 6858000"/>
              <a:gd name="connsiteX933" fmla="*/ 1222336 w 7472601"/>
              <a:gd name="connsiteY933" fmla="*/ 9480 h 6858000"/>
              <a:gd name="connsiteX934" fmla="*/ 1214634 w 7472601"/>
              <a:gd name="connsiteY934" fmla="*/ 0 h 6858000"/>
              <a:gd name="connsiteX935" fmla="*/ 1289827 w 7472601"/>
              <a:gd name="connsiteY935" fmla="*/ 0 h 6858000"/>
              <a:gd name="connsiteX936" fmla="*/ 1321076 w 7472601"/>
              <a:gd name="connsiteY936" fmla="*/ 59722 h 6858000"/>
              <a:gd name="connsiteX937" fmla="*/ 1512579 w 7472601"/>
              <a:gd name="connsiteY937" fmla="*/ 626441 h 6858000"/>
              <a:gd name="connsiteX938" fmla="*/ 1506076 w 7472601"/>
              <a:gd name="connsiteY938" fmla="*/ 1089289 h 6858000"/>
              <a:gd name="connsiteX939" fmla="*/ 1486346 w 7472601"/>
              <a:gd name="connsiteY939" fmla="*/ 1079919 h 6858000"/>
              <a:gd name="connsiteX940" fmla="*/ 1070511 w 7472601"/>
              <a:gd name="connsiteY940" fmla="*/ 48609 h 6858000"/>
              <a:gd name="connsiteX941" fmla="*/ 1057230 w 7472601"/>
              <a:gd name="connsiteY941" fmla="*/ 0 h 6858000"/>
              <a:gd name="connsiteX942" fmla="*/ 43151 w 7472601"/>
              <a:gd name="connsiteY942" fmla="*/ 0 h 6858000"/>
              <a:gd name="connsiteX943" fmla="*/ 95283 w 7472601"/>
              <a:gd name="connsiteY943" fmla="*/ 0 h 6858000"/>
              <a:gd name="connsiteX944" fmla="*/ 300708 w 7472601"/>
              <a:gd name="connsiteY944" fmla="*/ 154571 h 6858000"/>
              <a:gd name="connsiteX945" fmla="*/ 530414 w 7472601"/>
              <a:gd name="connsiteY945" fmla="*/ 354673 h 6858000"/>
              <a:gd name="connsiteX946" fmla="*/ 333785 w 7472601"/>
              <a:gd name="connsiteY946" fmla="*/ 161564 h 6858000"/>
              <a:gd name="connsiteX947" fmla="*/ 147005 w 7472601"/>
              <a:gd name="connsiteY947" fmla="*/ 0 h 6858000"/>
              <a:gd name="connsiteX948" fmla="*/ 272509 w 7472601"/>
              <a:gd name="connsiteY948" fmla="*/ 0 h 6858000"/>
              <a:gd name="connsiteX949" fmla="*/ 326276 w 7472601"/>
              <a:gd name="connsiteY949" fmla="*/ 45847 h 6858000"/>
              <a:gd name="connsiteX950" fmla="*/ 823759 w 7472601"/>
              <a:gd name="connsiteY950" fmla="*/ 574145 h 6858000"/>
              <a:gd name="connsiteX951" fmla="*/ 811254 w 7472601"/>
              <a:gd name="connsiteY951" fmla="*/ 665546 h 6858000"/>
              <a:gd name="connsiteX952" fmla="*/ 154042 w 7472601"/>
              <a:gd name="connsiteY952" fmla="*/ 261522 h 6858000"/>
              <a:gd name="connsiteX953" fmla="*/ 13550 w 7472601"/>
              <a:gd name="connsiteY953" fmla="*/ 158423 h 6858000"/>
              <a:gd name="connsiteX954" fmla="*/ 0 w 7472601"/>
              <a:gd name="connsiteY954" fmla="*/ 146618 h 6858000"/>
              <a:gd name="connsiteX955" fmla="*/ 0 w 7472601"/>
              <a:gd name="connsiteY955" fmla="*/ 59161 h 6858000"/>
              <a:gd name="connsiteX956" fmla="*/ 45427 w 7472601"/>
              <a:gd name="connsiteY956" fmla="*/ 101078 h 6858000"/>
              <a:gd name="connsiteX957" fmla="*/ 630103 w 7472601"/>
              <a:gd name="connsiteY957" fmla="*/ 485885 h 6858000"/>
              <a:gd name="connsiteX958" fmla="*/ 532040 w 7472601"/>
              <a:gd name="connsiteY958" fmla="*/ 399359 h 6858000"/>
              <a:gd name="connsiteX959" fmla="*/ 517618 w 7472601"/>
              <a:gd name="connsiteY959" fmla="*/ 385726 h 6858000"/>
              <a:gd name="connsiteX960" fmla="*/ 285074 w 7472601"/>
              <a:gd name="connsiteY960" fmla="*/ 182755 h 6858000"/>
              <a:gd name="connsiteX961" fmla="*/ 43151 w 7472601"/>
              <a:gd name="connsiteY961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63634 h 6858000"/>
              <a:gd name="connsiteX78" fmla="*/ 7448321 w 7472601"/>
              <a:gd name="connsiteY78" fmla="*/ 6190991 h 6858000"/>
              <a:gd name="connsiteX79" fmla="*/ 7467600 w 7472601"/>
              <a:gd name="connsiteY79" fmla="*/ 6221686 h 6858000"/>
              <a:gd name="connsiteX80" fmla="*/ 7467600 w 7472601"/>
              <a:gd name="connsiteY80" fmla="*/ 6334256 h 6858000"/>
              <a:gd name="connsiteX81" fmla="*/ 7454976 w 7472601"/>
              <a:gd name="connsiteY81" fmla="*/ 6318297 h 6858000"/>
              <a:gd name="connsiteX82" fmla="*/ 1456157 w 7472601"/>
              <a:gd name="connsiteY82" fmla="*/ 5371404 h 6858000"/>
              <a:gd name="connsiteX83" fmla="*/ 1244432 w 7472601"/>
              <a:gd name="connsiteY83" fmla="*/ 5385601 h 6858000"/>
              <a:gd name="connsiteX84" fmla="*/ 973990 w 7472601"/>
              <a:gd name="connsiteY84" fmla="*/ 5424940 h 6858000"/>
              <a:gd name="connsiteX85" fmla="*/ 1103809 w 7472601"/>
              <a:gd name="connsiteY85" fmla="*/ 5433720 h 6858000"/>
              <a:gd name="connsiteX86" fmla="*/ 1123454 w 7472601"/>
              <a:gd name="connsiteY86" fmla="*/ 5435727 h 6858000"/>
              <a:gd name="connsiteX87" fmla="*/ 1737017 w 7472601"/>
              <a:gd name="connsiteY87" fmla="*/ 5452183 h 6858000"/>
              <a:gd name="connsiteX88" fmla="*/ 1824397 w 7472601"/>
              <a:gd name="connsiteY88" fmla="*/ 5447757 h 6858000"/>
              <a:gd name="connsiteX89" fmla="*/ 2070059 w 7472601"/>
              <a:gd name="connsiteY89" fmla="*/ 5441660 h 6858000"/>
              <a:gd name="connsiteX90" fmla="*/ 1456157 w 7472601"/>
              <a:gd name="connsiteY90" fmla="*/ 5371404 h 6858000"/>
              <a:gd name="connsiteX91" fmla="*/ 4988186 w 7472601"/>
              <a:gd name="connsiteY91" fmla="*/ 5216467 h 6858000"/>
              <a:gd name="connsiteX92" fmla="*/ 4777334 w 7472601"/>
              <a:gd name="connsiteY92" fmla="*/ 5406072 h 6858000"/>
              <a:gd name="connsiteX93" fmla="*/ 4718341 w 7472601"/>
              <a:gd name="connsiteY93" fmla="*/ 5468043 h 6858000"/>
              <a:gd name="connsiteX94" fmla="*/ 4604655 w 7472601"/>
              <a:gd name="connsiteY94" fmla="*/ 5583434 h 6858000"/>
              <a:gd name="connsiteX95" fmla="*/ 4565074 w 7472601"/>
              <a:gd name="connsiteY95" fmla="*/ 5618550 h 6858000"/>
              <a:gd name="connsiteX96" fmla="*/ 4988186 w 7472601"/>
              <a:gd name="connsiteY96" fmla="*/ 5216467 h 6858000"/>
              <a:gd name="connsiteX97" fmla="*/ 4978032 w 7472601"/>
              <a:gd name="connsiteY97" fmla="*/ 5183809 h 6858000"/>
              <a:gd name="connsiteX98" fmla="*/ 4463413 w 7472601"/>
              <a:gd name="connsiteY98" fmla="*/ 5615162 h 6858000"/>
              <a:gd name="connsiteX99" fmla="*/ 4358134 w 7472601"/>
              <a:gd name="connsiteY99" fmla="*/ 5742791 h 6858000"/>
              <a:gd name="connsiteX100" fmla="*/ 4376219 w 7472601"/>
              <a:gd name="connsiteY100" fmla="*/ 5729027 h 6858000"/>
              <a:gd name="connsiteX101" fmla="*/ 4582340 w 7472601"/>
              <a:gd name="connsiteY101" fmla="*/ 5561037 h 6858000"/>
              <a:gd name="connsiteX102" fmla="*/ 4694684 w 7472601"/>
              <a:gd name="connsiteY102" fmla="*/ 5447098 h 6858000"/>
              <a:gd name="connsiteX103" fmla="*/ 4754123 w 7472601"/>
              <a:gd name="connsiteY103" fmla="*/ 5384643 h 6858000"/>
              <a:gd name="connsiteX104" fmla="*/ 4978032 w 7472601"/>
              <a:gd name="connsiteY104" fmla="*/ 5183809 h 6858000"/>
              <a:gd name="connsiteX105" fmla="*/ 1903353 w 7472601"/>
              <a:gd name="connsiteY105" fmla="*/ 5044827 h 6858000"/>
              <a:gd name="connsiteX106" fmla="*/ 1936931 w 7472601"/>
              <a:gd name="connsiteY106" fmla="*/ 5093954 h 6858000"/>
              <a:gd name="connsiteX107" fmla="*/ 2195868 w 7472601"/>
              <a:gd name="connsiteY107" fmla="*/ 5396574 h 6858000"/>
              <a:gd name="connsiteX108" fmla="*/ 2088852 w 7472601"/>
              <a:gd name="connsiteY108" fmla="*/ 5166123 h 6858000"/>
              <a:gd name="connsiteX109" fmla="*/ 1958241 w 7472601"/>
              <a:gd name="connsiteY109" fmla="*/ 5067955 h 6858000"/>
              <a:gd name="connsiteX110" fmla="*/ 1903353 w 7472601"/>
              <a:gd name="connsiteY110" fmla="*/ 5044827 h 6858000"/>
              <a:gd name="connsiteX111" fmla="*/ 1979378 w 7472601"/>
              <a:gd name="connsiteY111" fmla="*/ 4769504 h 6858000"/>
              <a:gd name="connsiteX112" fmla="*/ 2882120 w 7472601"/>
              <a:gd name="connsiteY112" fmla="*/ 5064547 h 6858000"/>
              <a:gd name="connsiteX113" fmla="*/ 2793103 w 7472601"/>
              <a:gd name="connsiteY113" fmla="*/ 5039699 h 6858000"/>
              <a:gd name="connsiteX114" fmla="*/ 2770041 w 7472601"/>
              <a:gd name="connsiteY114" fmla="*/ 5033634 h 6858000"/>
              <a:gd name="connsiteX115" fmla="*/ 1979378 w 7472601"/>
              <a:gd name="connsiteY115" fmla="*/ 4769504 h 6858000"/>
              <a:gd name="connsiteX116" fmla="*/ 1927410 w 7472601"/>
              <a:gd name="connsiteY116" fmla="*/ 4716164 h 6858000"/>
              <a:gd name="connsiteX117" fmla="*/ 1959587 w 7472601"/>
              <a:gd name="connsiteY117" fmla="*/ 4728849 h 6858000"/>
              <a:gd name="connsiteX118" fmla="*/ 2777707 w 7472601"/>
              <a:gd name="connsiteY118" fmla="*/ 5003991 h 6858000"/>
              <a:gd name="connsiteX119" fmla="*/ 2800768 w 7472601"/>
              <a:gd name="connsiteY119" fmla="*/ 5010056 h 6858000"/>
              <a:gd name="connsiteX120" fmla="*/ 2879408 w 7472601"/>
              <a:gd name="connsiteY120" fmla="*/ 5031590 h 6858000"/>
              <a:gd name="connsiteX121" fmla="*/ 2862295 w 7472601"/>
              <a:gd name="connsiteY121" fmla="*/ 5022958 h 6858000"/>
              <a:gd name="connsiteX122" fmla="*/ 2813343 w 7472601"/>
              <a:gd name="connsiteY122" fmla="*/ 4998369 h 6858000"/>
              <a:gd name="connsiteX123" fmla="*/ 2646245 w 7472601"/>
              <a:gd name="connsiteY123" fmla="*/ 4930999 h 6858000"/>
              <a:gd name="connsiteX124" fmla="*/ 1999243 w 7472601"/>
              <a:gd name="connsiteY124" fmla="*/ 4730524 h 6858000"/>
              <a:gd name="connsiteX125" fmla="*/ 1979527 w 7472601"/>
              <a:gd name="connsiteY125" fmla="*/ 4726651 h 6858000"/>
              <a:gd name="connsiteX126" fmla="*/ 1927410 w 7472601"/>
              <a:gd name="connsiteY126" fmla="*/ 4716164 h 6858000"/>
              <a:gd name="connsiteX127" fmla="*/ 1997014 w 7472601"/>
              <a:gd name="connsiteY127" fmla="*/ 4698007 h 6858000"/>
              <a:gd name="connsiteX128" fmla="*/ 2005458 w 7472601"/>
              <a:gd name="connsiteY128" fmla="*/ 4699540 h 6858000"/>
              <a:gd name="connsiteX129" fmla="*/ 2657186 w 7472601"/>
              <a:gd name="connsiteY129" fmla="*/ 4901687 h 6858000"/>
              <a:gd name="connsiteX130" fmla="*/ 2826662 w 7472601"/>
              <a:gd name="connsiteY130" fmla="*/ 4970362 h 6858000"/>
              <a:gd name="connsiteX131" fmla="*/ 2876100 w 7472601"/>
              <a:gd name="connsiteY131" fmla="*/ 4995397 h 6858000"/>
              <a:gd name="connsiteX132" fmla="*/ 3042600 w 7472601"/>
              <a:gd name="connsiteY132" fmla="*/ 5059532 h 6858000"/>
              <a:gd name="connsiteX133" fmla="*/ 1997014 w 7472601"/>
              <a:gd name="connsiteY133" fmla="*/ 4698007 h 6858000"/>
              <a:gd name="connsiteX134" fmla="*/ 2305292 w 7472601"/>
              <a:gd name="connsiteY134" fmla="*/ 4219492 h 6858000"/>
              <a:gd name="connsiteX135" fmla="*/ 3360922 w 7472601"/>
              <a:gd name="connsiteY135" fmla="*/ 4529373 h 6858000"/>
              <a:gd name="connsiteX136" fmla="*/ 3492420 w 7472601"/>
              <a:gd name="connsiteY136" fmla="*/ 4510145 h 6858000"/>
              <a:gd name="connsiteX137" fmla="*/ 3364086 w 7472601"/>
              <a:gd name="connsiteY137" fmla="*/ 4480340 h 6858000"/>
              <a:gd name="connsiteX138" fmla="*/ 3225818 w 7472601"/>
              <a:gd name="connsiteY138" fmla="*/ 4411822 h 6858000"/>
              <a:gd name="connsiteX139" fmla="*/ 3129696 w 7472601"/>
              <a:gd name="connsiteY139" fmla="*/ 4360704 h 6858000"/>
              <a:gd name="connsiteX140" fmla="*/ 2814545 w 7472601"/>
              <a:gd name="connsiteY140" fmla="*/ 4282955 h 6858000"/>
              <a:gd name="connsiteX141" fmla="*/ 2305292 w 7472601"/>
              <a:gd name="connsiteY141" fmla="*/ 4219492 h 6858000"/>
              <a:gd name="connsiteX142" fmla="*/ 2626982 w 7472601"/>
              <a:gd name="connsiteY142" fmla="*/ 4206450 h 6858000"/>
              <a:gd name="connsiteX143" fmla="*/ 2490617 w 7472601"/>
              <a:gd name="connsiteY143" fmla="*/ 4206951 h 6858000"/>
              <a:gd name="connsiteX144" fmla="*/ 2819869 w 7472601"/>
              <a:gd name="connsiteY144" fmla="*/ 4252936 h 6858000"/>
              <a:gd name="connsiteX145" fmla="*/ 3143018 w 7472601"/>
              <a:gd name="connsiteY145" fmla="*/ 4332698 h 6858000"/>
              <a:gd name="connsiteX146" fmla="*/ 3241520 w 7472601"/>
              <a:gd name="connsiteY146" fmla="*/ 4385112 h 6858000"/>
              <a:gd name="connsiteX147" fmla="*/ 3374575 w 7472601"/>
              <a:gd name="connsiteY147" fmla="*/ 4451517 h 6858000"/>
              <a:gd name="connsiteX148" fmla="*/ 3505221 w 7472601"/>
              <a:gd name="connsiteY148" fmla="*/ 4480757 h 6858000"/>
              <a:gd name="connsiteX149" fmla="*/ 2626982 w 7472601"/>
              <a:gd name="connsiteY149" fmla="*/ 4206450 h 6858000"/>
              <a:gd name="connsiteX150" fmla="*/ 1310106 w 7472601"/>
              <a:gd name="connsiteY150" fmla="*/ 3943217 h 6858000"/>
              <a:gd name="connsiteX151" fmla="*/ 854994 w 7472601"/>
              <a:gd name="connsiteY151" fmla="*/ 4399136 h 6858000"/>
              <a:gd name="connsiteX152" fmla="*/ 742462 w 7472601"/>
              <a:gd name="connsiteY152" fmla="*/ 4594648 h 6858000"/>
              <a:gd name="connsiteX153" fmla="*/ 820602 w 7472601"/>
              <a:gd name="connsiteY153" fmla="*/ 4485915 h 6858000"/>
              <a:gd name="connsiteX154" fmla="*/ 878295 w 7472601"/>
              <a:gd name="connsiteY154" fmla="*/ 4403594 h 6858000"/>
              <a:gd name="connsiteX155" fmla="*/ 1240607 w 7472601"/>
              <a:gd name="connsiteY155" fmla="*/ 4010401 h 6858000"/>
              <a:gd name="connsiteX156" fmla="*/ 1310106 w 7472601"/>
              <a:gd name="connsiteY156" fmla="*/ 3943217 h 6858000"/>
              <a:gd name="connsiteX157" fmla="*/ 1423113 w 7472601"/>
              <a:gd name="connsiteY157" fmla="*/ 3874565 h 6858000"/>
              <a:gd name="connsiteX158" fmla="*/ 1260565 w 7472601"/>
              <a:gd name="connsiteY158" fmla="*/ 4031982 h 6858000"/>
              <a:gd name="connsiteX159" fmla="*/ 901900 w 7472601"/>
              <a:gd name="connsiteY159" fmla="*/ 4421236 h 6858000"/>
              <a:gd name="connsiteX160" fmla="*/ 845044 w 7472601"/>
              <a:gd name="connsiteY160" fmla="*/ 4502436 h 6858000"/>
              <a:gd name="connsiteX161" fmla="*/ 685926 w 7472601"/>
              <a:gd name="connsiteY161" fmla="*/ 4703069 h 6858000"/>
              <a:gd name="connsiteX162" fmla="*/ 684248 w 7472601"/>
              <a:gd name="connsiteY162" fmla="*/ 4706721 h 6858000"/>
              <a:gd name="connsiteX163" fmla="*/ 1423113 w 7472601"/>
              <a:gd name="connsiteY163" fmla="*/ 3874565 h 6858000"/>
              <a:gd name="connsiteX164" fmla="*/ 3316479 w 7472601"/>
              <a:gd name="connsiteY164" fmla="*/ 3872136 h 6858000"/>
              <a:gd name="connsiteX165" fmla="*/ 3546806 w 7472601"/>
              <a:gd name="connsiteY165" fmla="*/ 4356139 h 6858000"/>
              <a:gd name="connsiteX166" fmla="*/ 3364433 w 7472601"/>
              <a:gd name="connsiteY166" fmla="*/ 3953121 h 6858000"/>
              <a:gd name="connsiteX167" fmla="*/ 3316479 w 7472601"/>
              <a:gd name="connsiteY167" fmla="*/ 3872136 h 6858000"/>
              <a:gd name="connsiteX168" fmla="*/ 3291335 w 7472601"/>
              <a:gd name="connsiteY168" fmla="*/ 3767420 h 6858000"/>
              <a:gd name="connsiteX169" fmla="*/ 3390805 w 7472601"/>
              <a:gd name="connsiteY169" fmla="*/ 3937163 h 6858000"/>
              <a:gd name="connsiteX170" fmla="*/ 3579062 w 7472601"/>
              <a:gd name="connsiteY170" fmla="*/ 4359040 h 6858000"/>
              <a:gd name="connsiteX171" fmla="*/ 3467355 w 7472601"/>
              <a:gd name="connsiteY171" fmla="*/ 3988130 h 6858000"/>
              <a:gd name="connsiteX172" fmla="*/ 3310753 w 7472601"/>
              <a:gd name="connsiteY172" fmla="*/ 3787140 h 6858000"/>
              <a:gd name="connsiteX173" fmla="*/ 3291335 w 7472601"/>
              <a:gd name="connsiteY173" fmla="*/ 3767420 h 6858000"/>
              <a:gd name="connsiteX174" fmla="*/ 1635889 w 7472601"/>
              <a:gd name="connsiteY174" fmla="*/ 3709494 h 6858000"/>
              <a:gd name="connsiteX175" fmla="*/ 1634800 w 7472601"/>
              <a:gd name="connsiteY175" fmla="*/ 3731111 h 6858000"/>
              <a:gd name="connsiteX176" fmla="*/ 1635889 w 7472601"/>
              <a:gd name="connsiteY176" fmla="*/ 3709494 h 6858000"/>
              <a:gd name="connsiteX177" fmla="*/ 1510397 w 7472601"/>
              <a:gd name="connsiteY177" fmla="*/ 3684705 h 6858000"/>
              <a:gd name="connsiteX178" fmla="*/ 1146550 w 7472601"/>
              <a:gd name="connsiteY178" fmla="*/ 3802012 h 6858000"/>
              <a:gd name="connsiteX179" fmla="*/ 698834 w 7472601"/>
              <a:gd name="connsiteY179" fmla="*/ 3952272 h 6858000"/>
              <a:gd name="connsiteX180" fmla="*/ 34256 w 7472601"/>
              <a:gd name="connsiteY180" fmla="*/ 4347603 h 6858000"/>
              <a:gd name="connsiteX181" fmla="*/ 527241 w 7472601"/>
              <a:gd name="connsiteY181" fmla="*/ 4065078 h 6858000"/>
              <a:gd name="connsiteX182" fmla="*/ 1510397 w 7472601"/>
              <a:gd name="connsiteY182" fmla="*/ 3684705 h 6858000"/>
              <a:gd name="connsiteX183" fmla="*/ 1313114 w 7472601"/>
              <a:gd name="connsiteY183" fmla="*/ 3655216 h 6858000"/>
              <a:gd name="connsiteX184" fmla="*/ 1109304 w 7472601"/>
              <a:gd name="connsiteY184" fmla="*/ 3669030 h 6858000"/>
              <a:gd name="connsiteX185" fmla="*/ 8129 w 7472601"/>
              <a:gd name="connsiteY185" fmla="*/ 4330519 h 6858000"/>
              <a:gd name="connsiteX186" fmla="*/ 687572 w 7472601"/>
              <a:gd name="connsiteY186" fmla="*/ 3925629 h 6858000"/>
              <a:gd name="connsiteX187" fmla="*/ 1138365 w 7472601"/>
              <a:gd name="connsiteY187" fmla="*/ 3774515 h 6858000"/>
              <a:gd name="connsiteX188" fmla="*/ 1505579 w 7472601"/>
              <a:gd name="connsiteY188" fmla="*/ 3655526 h 6858000"/>
              <a:gd name="connsiteX189" fmla="*/ 1313114 w 7472601"/>
              <a:gd name="connsiteY189" fmla="*/ 3655216 h 6858000"/>
              <a:gd name="connsiteX190" fmla="*/ 3655073 w 7472601"/>
              <a:gd name="connsiteY190" fmla="*/ 3650884 h 6858000"/>
              <a:gd name="connsiteX191" fmla="*/ 3989938 w 7472601"/>
              <a:gd name="connsiteY191" fmla="*/ 3991685 h 6858000"/>
              <a:gd name="connsiteX192" fmla="*/ 4393907 w 7472601"/>
              <a:gd name="connsiteY192" fmla="*/ 4261258 h 6858000"/>
              <a:gd name="connsiteX193" fmla="*/ 4648051 w 7472601"/>
              <a:gd name="connsiteY193" fmla="*/ 4374051 h 6858000"/>
              <a:gd name="connsiteX194" fmla="*/ 4383389 w 7472601"/>
              <a:gd name="connsiteY194" fmla="*/ 4184369 h 6858000"/>
              <a:gd name="connsiteX195" fmla="*/ 4165508 w 7472601"/>
              <a:gd name="connsiteY195" fmla="*/ 4035196 h 6858000"/>
              <a:gd name="connsiteX196" fmla="*/ 4068162 w 7472601"/>
              <a:gd name="connsiteY196" fmla="*/ 3953394 h 6858000"/>
              <a:gd name="connsiteX197" fmla="*/ 3981416 w 7472601"/>
              <a:gd name="connsiteY197" fmla="*/ 3880482 h 6858000"/>
              <a:gd name="connsiteX198" fmla="*/ 3800147 w 7472601"/>
              <a:gd name="connsiteY198" fmla="*/ 3749872 h 6858000"/>
              <a:gd name="connsiteX199" fmla="*/ 3655073 w 7472601"/>
              <a:gd name="connsiteY199" fmla="*/ 3650884 h 6858000"/>
              <a:gd name="connsiteX200" fmla="*/ 3670252 w 7472601"/>
              <a:gd name="connsiteY200" fmla="*/ 3622798 h 6858000"/>
              <a:gd name="connsiteX201" fmla="*/ 3817258 w 7472601"/>
              <a:gd name="connsiteY201" fmla="*/ 3723577 h 6858000"/>
              <a:gd name="connsiteX202" fmla="*/ 4000461 w 7472601"/>
              <a:gd name="connsiteY202" fmla="*/ 3855966 h 6858000"/>
              <a:gd name="connsiteX203" fmla="*/ 4088180 w 7472601"/>
              <a:gd name="connsiteY203" fmla="*/ 3929774 h 6858000"/>
              <a:gd name="connsiteX204" fmla="*/ 4184555 w 7472601"/>
              <a:gd name="connsiteY204" fmla="*/ 4010683 h 6858000"/>
              <a:gd name="connsiteX205" fmla="*/ 4399563 w 7472601"/>
              <a:gd name="connsiteY205" fmla="*/ 4158106 h 6858000"/>
              <a:gd name="connsiteX206" fmla="*/ 4684469 w 7472601"/>
              <a:gd name="connsiteY206" fmla="*/ 4364680 h 6858000"/>
              <a:gd name="connsiteX207" fmla="*/ 4690271 w 7472601"/>
              <a:gd name="connsiteY207" fmla="*/ 4370034 h 6858000"/>
              <a:gd name="connsiteX208" fmla="*/ 4136093 w 7472601"/>
              <a:gd name="connsiteY208" fmla="*/ 3858466 h 6858000"/>
              <a:gd name="connsiteX209" fmla="*/ 3670252 w 7472601"/>
              <a:gd name="connsiteY209" fmla="*/ 3622798 h 6858000"/>
              <a:gd name="connsiteX210" fmla="*/ 4440129 w 7472601"/>
              <a:gd name="connsiteY210" fmla="*/ 3448571 h 6858000"/>
              <a:gd name="connsiteX211" fmla="*/ 4856525 w 7472601"/>
              <a:gd name="connsiteY211" fmla="*/ 3915351 h 6858000"/>
              <a:gd name="connsiteX212" fmla="*/ 5059055 w 7472601"/>
              <a:gd name="connsiteY212" fmla="*/ 4108918 h 6858000"/>
              <a:gd name="connsiteX213" fmla="*/ 5290070 w 7472601"/>
              <a:gd name="connsiteY213" fmla="*/ 4263619 h 6858000"/>
              <a:gd name="connsiteX214" fmla="*/ 4834991 w 7472601"/>
              <a:gd name="connsiteY214" fmla="*/ 3830985 h 6858000"/>
              <a:gd name="connsiteX215" fmla="*/ 4440129 w 7472601"/>
              <a:gd name="connsiteY215" fmla="*/ 3448571 h 6858000"/>
              <a:gd name="connsiteX216" fmla="*/ 4441737 w 7472601"/>
              <a:gd name="connsiteY216" fmla="*/ 3399734 h 6858000"/>
              <a:gd name="connsiteX217" fmla="*/ 4431236 w 7472601"/>
              <a:gd name="connsiteY217" fmla="*/ 3400954 h 6858000"/>
              <a:gd name="connsiteX218" fmla="*/ 4557150 w 7472601"/>
              <a:gd name="connsiteY218" fmla="*/ 3510023 h 6858000"/>
              <a:gd name="connsiteX219" fmla="*/ 4856936 w 7472601"/>
              <a:gd name="connsiteY219" fmla="*/ 3809146 h 6858000"/>
              <a:gd name="connsiteX220" fmla="*/ 5111996 w 7472601"/>
              <a:gd name="connsiteY220" fmla="*/ 4065759 h 6858000"/>
              <a:gd name="connsiteX221" fmla="*/ 5388878 w 7472601"/>
              <a:gd name="connsiteY221" fmla="*/ 4300185 h 6858000"/>
              <a:gd name="connsiteX222" fmla="*/ 5425556 w 7472601"/>
              <a:gd name="connsiteY222" fmla="*/ 4308967 h 6858000"/>
              <a:gd name="connsiteX223" fmla="*/ 4943646 w 7472601"/>
              <a:gd name="connsiteY223" fmla="*/ 3822916 h 6858000"/>
              <a:gd name="connsiteX224" fmla="*/ 4594837 w 7472601"/>
              <a:gd name="connsiteY224" fmla="*/ 3532274 h 6858000"/>
              <a:gd name="connsiteX225" fmla="*/ 4441737 w 7472601"/>
              <a:gd name="connsiteY225" fmla="*/ 3399734 h 6858000"/>
              <a:gd name="connsiteX226" fmla="*/ 5425834 w 7472601"/>
              <a:gd name="connsiteY226" fmla="*/ 3162785 h 6858000"/>
              <a:gd name="connsiteX227" fmla="*/ 5401644 w 7472601"/>
              <a:gd name="connsiteY227" fmla="*/ 3617847 h 6858000"/>
              <a:gd name="connsiteX228" fmla="*/ 5467256 w 7472601"/>
              <a:gd name="connsiteY228" fmla="*/ 4175494 h 6858000"/>
              <a:gd name="connsiteX229" fmla="*/ 5448069 w 7472601"/>
              <a:gd name="connsiteY229" fmla="*/ 3567554 h 6858000"/>
              <a:gd name="connsiteX230" fmla="*/ 5425834 w 7472601"/>
              <a:gd name="connsiteY230" fmla="*/ 3162785 h 6858000"/>
              <a:gd name="connsiteX231" fmla="*/ 1318687 w 7472601"/>
              <a:gd name="connsiteY231" fmla="*/ 3113840 h 6858000"/>
              <a:gd name="connsiteX232" fmla="*/ 1066793 w 7472601"/>
              <a:gd name="connsiteY232" fmla="*/ 3212171 h 6858000"/>
              <a:gd name="connsiteX233" fmla="*/ 993319 w 7472601"/>
              <a:gd name="connsiteY233" fmla="*/ 3247648 h 6858000"/>
              <a:gd name="connsiteX234" fmla="*/ 853081 w 7472601"/>
              <a:gd name="connsiteY234" fmla="*/ 3312410 h 6858000"/>
              <a:gd name="connsiteX235" fmla="*/ 805957 w 7472601"/>
              <a:gd name="connsiteY235" fmla="*/ 3330443 h 6858000"/>
              <a:gd name="connsiteX236" fmla="*/ 1318687 w 7472601"/>
              <a:gd name="connsiteY236" fmla="*/ 3113840 h 6858000"/>
              <a:gd name="connsiteX237" fmla="*/ 5453702 w 7472601"/>
              <a:gd name="connsiteY237" fmla="*/ 3090882 h 6858000"/>
              <a:gd name="connsiteX238" fmla="*/ 5480135 w 7472601"/>
              <a:gd name="connsiteY238" fmla="*/ 3565802 h 6858000"/>
              <a:gd name="connsiteX239" fmla="*/ 5499023 w 7472601"/>
              <a:gd name="connsiteY239" fmla="*/ 4166310 h 6858000"/>
              <a:gd name="connsiteX240" fmla="*/ 5547022 w 7472601"/>
              <a:gd name="connsiteY240" fmla="*/ 3607838 h 6858000"/>
              <a:gd name="connsiteX241" fmla="*/ 5515964 w 7472601"/>
              <a:gd name="connsiteY241" fmla="*/ 3378541 h 6858000"/>
              <a:gd name="connsiteX242" fmla="*/ 5453702 w 7472601"/>
              <a:gd name="connsiteY242" fmla="*/ 3090882 h 6858000"/>
              <a:gd name="connsiteX243" fmla="*/ 1238695 w 7472601"/>
              <a:gd name="connsiteY243" fmla="*/ 3076820 h 6858000"/>
              <a:gd name="connsiteX244" fmla="*/ 716371 w 7472601"/>
              <a:gd name="connsiteY244" fmla="*/ 3293249 h 6858000"/>
              <a:gd name="connsiteX245" fmla="*/ 579522 w 7472601"/>
              <a:gd name="connsiteY245" fmla="*/ 3371759 h 6858000"/>
              <a:gd name="connsiteX246" fmla="*/ 600288 w 7472601"/>
              <a:gd name="connsiteY246" fmla="*/ 3365555 h 6858000"/>
              <a:gd name="connsiteX247" fmla="*/ 840692 w 7472601"/>
              <a:gd name="connsiteY247" fmla="*/ 3284921 h 6858000"/>
              <a:gd name="connsiteX248" fmla="*/ 979248 w 7472601"/>
              <a:gd name="connsiteY248" fmla="*/ 3221003 h 6858000"/>
              <a:gd name="connsiteX249" fmla="*/ 1053282 w 7472601"/>
              <a:gd name="connsiteY249" fmla="*/ 3185247 h 6858000"/>
              <a:gd name="connsiteX250" fmla="*/ 1320603 w 7472601"/>
              <a:gd name="connsiteY250" fmla="*/ 3081281 h 6858000"/>
              <a:gd name="connsiteX251" fmla="*/ 1238695 w 7472601"/>
              <a:gd name="connsiteY251" fmla="*/ 3076820 h 6858000"/>
              <a:gd name="connsiteX252" fmla="*/ 5425627 w 7472601"/>
              <a:gd name="connsiteY252" fmla="*/ 2954192 h 6858000"/>
              <a:gd name="connsiteX253" fmla="*/ 5470770 w 7472601"/>
              <a:gd name="connsiteY253" fmla="*/ 3005435 h 6858000"/>
              <a:gd name="connsiteX254" fmla="*/ 5519779 w 7472601"/>
              <a:gd name="connsiteY254" fmla="*/ 4359223 h 6858000"/>
              <a:gd name="connsiteX255" fmla="*/ 5520293 w 7472601"/>
              <a:gd name="connsiteY255" fmla="*/ 4360602 h 6858000"/>
              <a:gd name="connsiteX256" fmla="*/ 5767221 w 7472601"/>
              <a:gd name="connsiteY256" fmla="*/ 4665564 h 6858000"/>
              <a:gd name="connsiteX257" fmla="*/ 6937169 w 7472601"/>
              <a:gd name="connsiteY257" fmla="*/ 4815941 h 6858000"/>
              <a:gd name="connsiteX258" fmla="*/ 6953922 w 7472601"/>
              <a:gd name="connsiteY258" fmla="*/ 4890068 h 6858000"/>
              <a:gd name="connsiteX259" fmla="*/ 6071359 w 7472601"/>
              <a:gd name="connsiteY259" fmla="*/ 4770770 h 6858000"/>
              <a:gd name="connsiteX260" fmla="*/ 6038839 w 7472601"/>
              <a:gd name="connsiteY260" fmla="*/ 4764474 h 6858000"/>
              <a:gd name="connsiteX261" fmla="*/ 6038706 w 7472601"/>
              <a:gd name="connsiteY261" fmla="*/ 4763847 h 6858000"/>
              <a:gd name="connsiteX262" fmla="*/ 6037784 w 7472601"/>
              <a:gd name="connsiteY262" fmla="*/ 4764270 h 6858000"/>
              <a:gd name="connsiteX263" fmla="*/ 6038839 w 7472601"/>
              <a:gd name="connsiteY263" fmla="*/ 4764474 h 6858000"/>
              <a:gd name="connsiteX264" fmla="*/ 6040338 w 7472601"/>
              <a:gd name="connsiteY264" fmla="*/ 4771418 h 6858000"/>
              <a:gd name="connsiteX265" fmla="*/ 6024488 w 7472601"/>
              <a:gd name="connsiteY265" fmla="*/ 4809903 h 6858000"/>
              <a:gd name="connsiteX266" fmla="*/ 5599771 w 7472601"/>
              <a:gd name="connsiteY266" fmla="*/ 5509652 h 6858000"/>
              <a:gd name="connsiteX267" fmla="*/ 5548843 w 7472601"/>
              <a:gd name="connsiteY267" fmla="*/ 5563845 h 6858000"/>
              <a:gd name="connsiteX268" fmla="*/ 5940952 w 7472601"/>
              <a:gd name="connsiteY268" fmla="*/ 6250028 h 6858000"/>
              <a:gd name="connsiteX269" fmla="*/ 6043441 w 7472601"/>
              <a:gd name="connsiteY269" fmla="*/ 6665847 h 6858000"/>
              <a:gd name="connsiteX270" fmla="*/ 6093432 w 7472601"/>
              <a:gd name="connsiteY270" fmla="*/ 6858000 h 6858000"/>
              <a:gd name="connsiteX271" fmla="*/ 6034344 w 7472601"/>
              <a:gd name="connsiteY271" fmla="*/ 6858000 h 6858000"/>
              <a:gd name="connsiteX272" fmla="*/ 6026679 w 7472601"/>
              <a:gd name="connsiteY272" fmla="*/ 6836959 h 6858000"/>
              <a:gd name="connsiteX273" fmla="*/ 5800441 w 7472601"/>
              <a:gd name="connsiteY273" fmla="*/ 6335286 h 6858000"/>
              <a:gd name="connsiteX274" fmla="*/ 5526562 w 7472601"/>
              <a:gd name="connsiteY274" fmla="*/ 5705388 h 6858000"/>
              <a:gd name="connsiteX275" fmla="*/ 5519640 w 7472601"/>
              <a:gd name="connsiteY275" fmla="*/ 5683774 h 6858000"/>
              <a:gd name="connsiteX276" fmla="*/ 5844559 w 7472601"/>
              <a:gd name="connsiteY276" fmla="*/ 6553349 h 6858000"/>
              <a:gd name="connsiteX277" fmla="*/ 5975994 w 7472601"/>
              <a:gd name="connsiteY277" fmla="*/ 6858000 h 6858000"/>
              <a:gd name="connsiteX278" fmla="*/ 5898547 w 7472601"/>
              <a:gd name="connsiteY278" fmla="*/ 6858000 h 6858000"/>
              <a:gd name="connsiteX279" fmla="*/ 5682041 w 7472601"/>
              <a:gd name="connsiteY279" fmla="*/ 6355860 h 6858000"/>
              <a:gd name="connsiteX280" fmla="*/ 5461758 w 7472601"/>
              <a:gd name="connsiteY280" fmla="*/ 5820220 h 6858000"/>
              <a:gd name="connsiteX281" fmla="*/ 5237282 w 7472601"/>
              <a:gd name="connsiteY281" fmla="*/ 6579086 h 6858000"/>
              <a:gd name="connsiteX282" fmla="*/ 5115009 w 7472601"/>
              <a:gd name="connsiteY282" fmla="*/ 6858000 h 6858000"/>
              <a:gd name="connsiteX283" fmla="*/ 5028074 w 7472601"/>
              <a:gd name="connsiteY283" fmla="*/ 6858000 h 6858000"/>
              <a:gd name="connsiteX284" fmla="*/ 5079508 w 7472601"/>
              <a:gd name="connsiteY284" fmla="*/ 6749074 h 6858000"/>
              <a:gd name="connsiteX285" fmla="*/ 5371846 w 7472601"/>
              <a:gd name="connsiteY285" fmla="*/ 5924413 h 6858000"/>
              <a:gd name="connsiteX286" fmla="*/ 5270512 w 7472601"/>
              <a:gd name="connsiteY286" fmla="*/ 6138975 h 6858000"/>
              <a:gd name="connsiteX287" fmla="*/ 5062409 w 7472601"/>
              <a:gd name="connsiteY287" fmla="*/ 6653544 h 6858000"/>
              <a:gd name="connsiteX288" fmla="*/ 5036628 w 7472601"/>
              <a:gd name="connsiteY288" fmla="*/ 6754247 h 6858000"/>
              <a:gd name="connsiteX289" fmla="*/ 5009112 w 7472601"/>
              <a:gd name="connsiteY289" fmla="*/ 6858000 h 6858000"/>
              <a:gd name="connsiteX290" fmla="*/ 4976679 w 7472601"/>
              <a:gd name="connsiteY290" fmla="*/ 6858000 h 6858000"/>
              <a:gd name="connsiteX291" fmla="*/ 5006537 w 7472601"/>
              <a:gd name="connsiteY291" fmla="*/ 6747068 h 6858000"/>
              <a:gd name="connsiteX292" fmla="*/ 5032723 w 7472601"/>
              <a:gd name="connsiteY292" fmla="*/ 6644957 h 6858000"/>
              <a:gd name="connsiteX293" fmla="*/ 5242949 w 7472601"/>
              <a:gd name="connsiteY293" fmla="*/ 6125175 h 6858000"/>
              <a:gd name="connsiteX294" fmla="*/ 5286321 w 7472601"/>
              <a:gd name="connsiteY294" fmla="*/ 6033555 h 6858000"/>
              <a:gd name="connsiteX295" fmla="*/ 5008210 w 7472601"/>
              <a:gd name="connsiteY295" fmla="*/ 6649194 h 6858000"/>
              <a:gd name="connsiteX296" fmla="*/ 4986321 w 7472601"/>
              <a:gd name="connsiteY296" fmla="*/ 6765687 h 6858000"/>
              <a:gd name="connsiteX297" fmla="*/ 4973474 w 7472601"/>
              <a:gd name="connsiteY297" fmla="*/ 6858000 h 6858000"/>
              <a:gd name="connsiteX298" fmla="*/ 4907178 w 7472601"/>
              <a:gd name="connsiteY298" fmla="*/ 6858000 h 6858000"/>
              <a:gd name="connsiteX299" fmla="*/ 4910810 w 7472601"/>
              <a:gd name="connsiteY299" fmla="*/ 6829660 h 6858000"/>
              <a:gd name="connsiteX300" fmla="*/ 4987461 w 7472601"/>
              <a:gd name="connsiteY300" fmla="*/ 6432994 h 6858000"/>
              <a:gd name="connsiteX301" fmla="*/ 5179262 w 7472601"/>
              <a:gd name="connsiteY301" fmla="*/ 6035044 h 6858000"/>
              <a:gd name="connsiteX302" fmla="*/ 4689678 w 7472601"/>
              <a:gd name="connsiteY302" fmla="*/ 6440241 h 6858000"/>
              <a:gd name="connsiteX303" fmla="*/ 4477543 w 7472601"/>
              <a:gd name="connsiteY303" fmla="*/ 6674836 h 6858000"/>
              <a:gd name="connsiteX304" fmla="*/ 4329957 w 7472601"/>
              <a:gd name="connsiteY304" fmla="*/ 6858000 h 6858000"/>
              <a:gd name="connsiteX305" fmla="*/ 4218595 w 7472601"/>
              <a:gd name="connsiteY305" fmla="*/ 6858000 h 6858000"/>
              <a:gd name="connsiteX306" fmla="*/ 4368888 w 7472601"/>
              <a:gd name="connsiteY306" fmla="*/ 6668412 h 6858000"/>
              <a:gd name="connsiteX307" fmla="*/ 4563091 w 7472601"/>
              <a:gd name="connsiteY307" fmla="*/ 6442508 h 6858000"/>
              <a:gd name="connsiteX308" fmla="*/ 5387324 w 7472601"/>
              <a:gd name="connsiteY308" fmla="*/ 5705830 h 6858000"/>
              <a:gd name="connsiteX309" fmla="*/ 5073620 w 7472601"/>
              <a:gd name="connsiteY309" fmla="*/ 5955437 h 6858000"/>
              <a:gd name="connsiteX310" fmla="*/ 4689789 w 7472601"/>
              <a:gd name="connsiteY310" fmla="*/ 6268382 h 6858000"/>
              <a:gd name="connsiteX311" fmla="*/ 4418722 w 7472601"/>
              <a:gd name="connsiteY311" fmla="*/ 6570886 h 6858000"/>
              <a:gd name="connsiteX312" fmla="*/ 4214944 w 7472601"/>
              <a:gd name="connsiteY312" fmla="*/ 6858000 h 6858000"/>
              <a:gd name="connsiteX313" fmla="*/ 4177898 w 7472601"/>
              <a:gd name="connsiteY313" fmla="*/ 6858000 h 6858000"/>
              <a:gd name="connsiteX314" fmla="*/ 4391597 w 7472601"/>
              <a:gd name="connsiteY314" fmla="*/ 6556370 h 6858000"/>
              <a:gd name="connsiteX315" fmla="*/ 4668889 w 7472601"/>
              <a:gd name="connsiteY315" fmla="*/ 6246399 h 6858000"/>
              <a:gd name="connsiteX316" fmla="*/ 5055427 w 7472601"/>
              <a:gd name="connsiteY316" fmla="*/ 5931476 h 6858000"/>
              <a:gd name="connsiteX317" fmla="*/ 5371814 w 7472601"/>
              <a:gd name="connsiteY317" fmla="*/ 5678975 h 6858000"/>
              <a:gd name="connsiteX318" fmla="*/ 4987918 w 7472601"/>
              <a:gd name="connsiteY318" fmla="*/ 5838701 h 6858000"/>
              <a:gd name="connsiteX319" fmla="*/ 4317146 w 7472601"/>
              <a:gd name="connsiteY319" fmla="*/ 6587716 h 6858000"/>
              <a:gd name="connsiteX320" fmla="*/ 4171627 w 7472601"/>
              <a:gd name="connsiteY320" fmla="*/ 6858000 h 6858000"/>
              <a:gd name="connsiteX321" fmla="*/ 4081585 w 7472601"/>
              <a:gd name="connsiteY321" fmla="*/ 6858000 h 6858000"/>
              <a:gd name="connsiteX322" fmla="*/ 4238603 w 7472601"/>
              <a:gd name="connsiteY322" fmla="*/ 6559341 h 6858000"/>
              <a:gd name="connsiteX323" fmla="*/ 4778333 w 7472601"/>
              <a:gd name="connsiteY323" fmla="*/ 5873626 h 6858000"/>
              <a:gd name="connsiteX324" fmla="*/ 5414185 w 7472601"/>
              <a:gd name="connsiteY324" fmla="*/ 5573882 h 6858000"/>
              <a:gd name="connsiteX325" fmla="*/ 5959648 w 7472601"/>
              <a:gd name="connsiteY325" fmla="*/ 4760797 h 6858000"/>
              <a:gd name="connsiteX326" fmla="*/ 5355019 w 7472601"/>
              <a:gd name="connsiteY326" fmla="*/ 4734672 h 6858000"/>
              <a:gd name="connsiteX327" fmla="*/ 5083565 w 7472601"/>
              <a:gd name="connsiteY327" fmla="*/ 5179121 h 6858000"/>
              <a:gd name="connsiteX328" fmla="*/ 4713577 w 7472601"/>
              <a:gd name="connsiteY328" fmla="*/ 5616803 h 6858000"/>
              <a:gd name="connsiteX329" fmla="*/ 3989559 w 7472601"/>
              <a:gd name="connsiteY329" fmla="*/ 6145945 h 6858000"/>
              <a:gd name="connsiteX330" fmla="*/ 3939824 w 7472601"/>
              <a:gd name="connsiteY330" fmla="*/ 6066900 h 6858000"/>
              <a:gd name="connsiteX331" fmla="*/ 4584537 w 7472601"/>
              <a:gd name="connsiteY331" fmla="*/ 5324826 h 6858000"/>
              <a:gd name="connsiteX332" fmla="*/ 5037105 w 7472601"/>
              <a:gd name="connsiteY332" fmla="*/ 5088765 h 6858000"/>
              <a:gd name="connsiteX333" fmla="*/ 5039930 w 7472601"/>
              <a:gd name="connsiteY333" fmla="*/ 5089585 h 6858000"/>
              <a:gd name="connsiteX334" fmla="*/ 5263764 w 7472601"/>
              <a:gd name="connsiteY334" fmla="*/ 4735525 h 6858000"/>
              <a:gd name="connsiteX335" fmla="*/ 4086300 w 7472601"/>
              <a:gd name="connsiteY335" fmla="*/ 4884599 h 6858000"/>
              <a:gd name="connsiteX336" fmla="*/ 4085485 w 7472601"/>
              <a:gd name="connsiteY336" fmla="*/ 4899070 h 6858000"/>
              <a:gd name="connsiteX337" fmla="*/ 3871915 w 7472601"/>
              <a:gd name="connsiteY337" fmla="*/ 5253645 h 6858000"/>
              <a:gd name="connsiteX338" fmla="*/ 3799374 w 7472601"/>
              <a:gd name="connsiteY338" fmla="*/ 5466127 h 6858000"/>
              <a:gd name="connsiteX339" fmla="*/ 3498850 w 7472601"/>
              <a:gd name="connsiteY339" fmla="*/ 6661888 h 6858000"/>
              <a:gd name="connsiteX340" fmla="*/ 3399216 w 7472601"/>
              <a:gd name="connsiteY340" fmla="*/ 6858000 h 6858000"/>
              <a:gd name="connsiteX341" fmla="*/ 3303688 w 7472601"/>
              <a:gd name="connsiteY341" fmla="*/ 6858000 h 6858000"/>
              <a:gd name="connsiteX342" fmla="*/ 3391774 w 7472601"/>
              <a:gd name="connsiteY342" fmla="*/ 6697181 h 6858000"/>
              <a:gd name="connsiteX343" fmla="*/ 3735540 w 7472601"/>
              <a:gd name="connsiteY343" fmla="*/ 5546923 h 6858000"/>
              <a:gd name="connsiteX344" fmla="*/ 3729438 w 7472601"/>
              <a:gd name="connsiteY344" fmla="*/ 5569058 h 6858000"/>
              <a:gd name="connsiteX345" fmla="*/ 3707782 w 7472601"/>
              <a:gd name="connsiteY345" fmla="*/ 5644908 h 6858000"/>
              <a:gd name="connsiteX346" fmla="*/ 3583827 w 7472601"/>
              <a:gd name="connsiteY346" fmla="*/ 6039215 h 6858000"/>
              <a:gd name="connsiteX347" fmla="*/ 3547861 w 7472601"/>
              <a:gd name="connsiteY347" fmla="*/ 6129609 h 6858000"/>
              <a:gd name="connsiteX348" fmla="*/ 3490905 w 7472601"/>
              <a:gd name="connsiteY348" fmla="*/ 6277660 h 6858000"/>
              <a:gd name="connsiteX349" fmla="*/ 3455859 w 7472601"/>
              <a:gd name="connsiteY349" fmla="*/ 6391301 h 6858000"/>
              <a:gd name="connsiteX350" fmla="*/ 3429112 w 7472601"/>
              <a:gd name="connsiteY350" fmla="*/ 6479469 h 6858000"/>
              <a:gd name="connsiteX351" fmla="*/ 3304862 w 7472601"/>
              <a:gd name="connsiteY351" fmla="*/ 6796476 h 6858000"/>
              <a:gd name="connsiteX352" fmla="*/ 3276071 w 7472601"/>
              <a:gd name="connsiteY352" fmla="*/ 6858000 h 6858000"/>
              <a:gd name="connsiteX353" fmla="*/ 3240805 w 7472601"/>
              <a:gd name="connsiteY353" fmla="*/ 6858000 h 6858000"/>
              <a:gd name="connsiteX354" fmla="*/ 3275917 w 7472601"/>
              <a:gd name="connsiteY354" fmla="*/ 6783192 h 6858000"/>
              <a:gd name="connsiteX355" fmla="*/ 3399358 w 7472601"/>
              <a:gd name="connsiteY355" fmla="*/ 6469011 h 6858000"/>
              <a:gd name="connsiteX356" fmla="*/ 3425650 w 7472601"/>
              <a:gd name="connsiteY356" fmla="*/ 6381333 h 6858000"/>
              <a:gd name="connsiteX357" fmla="*/ 3460661 w 7472601"/>
              <a:gd name="connsiteY357" fmla="*/ 6266763 h 6858000"/>
              <a:gd name="connsiteX358" fmla="*/ 3518021 w 7472601"/>
              <a:gd name="connsiteY358" fmla="*/ 6117298 h 6858000"/>
              <a:gd name="connsiteX359" fmla="*/ 3554035 w 7472601"/>
              <a:gd name="connsiteY359" fmla="*/ 6027832 h 6858000"/>
              <a:gd name="connsiteX360" fmla="*/ 3677174 w 7472601"/>
              <a:gd name="connsiteY360" fmla="*/ 5636351 h 6858000"/>
              <a:gd name="connsiteX361" fmla="*/ 3698819 w 7472601"/>
              <a:gd name="connsiteY361" fmla="*/ 5560503 h 6858000"/>
              <a:gd name="connsiteX362" fmla="*/ 3702094 w 7472601"/>
              <a:gd name="connsiteY362" fmla="*/ 5549194 h 6858000"/>
              <a:gd name="connsiteX363" fmla="*/ 3398355 w 7472601"/>
              <a:gd name="connsiteY363" fmla="*/ 6094603 h 6858000"/>
              <a:gd name="connsiteX364" fmla="*/ 3193941 w 7472601"/>
              <a:gd name="connsiteY364" fmla="*/ 6798775 h 6858000"/>
              <a:gd name="connsiteX365" fmla="*/ 3184140 w 7472601"/>
              <a:gd name="connsiteY365" fmla="*/ 6858000 h 6858000"/>
              <a:gd name="connsiteX366" fmla="*/ 3099978 w 7472601"/>
              <a:gd name="connsiteY366" fmla="*/ 6858000 h 6858000"/>
              <a:gd name="connsiteX367" fmla="*/ 3101556 w 7472601"/>
              <a:gd name="connsiteY367" fmla="*/ 6843337 h 6858000"/>
              <a:gd name="connsiteX368" fmla="*/ 3370162 w 7472601"/>
              <a:gd name="connsiteY368" fmla="*/ 5785550 h 6858000"/>
              <a:gd name="connsiteX369" fmla="*/ 3746477 w 7472601"/>
              <a:gd name="connsiteY369" fmla="*/ 5377889 h 6858000"/>
              <a:gd name="connsiteX370" fmla="*/ 3863399 w 7472601"/>
              <a:gd name="connsiteY370" fmla="*/ 5087257 h 6858000"/>
              <a:gd name="connsiteX371" fmla="*/ 3968712 w 7472601"/>
              <a:gd name="connsiteY371" fmla="*/ 4913989 h 6858000"/>
              <a:gd name="connsiteX372" fmla="*/ 2792390 w 7472601"/>
              <a:gd name="connsiteY372" fmla="*/ 5382974 h 6858000"/>
              <a:gd name="connsiteX373" fmla="*/ 2714982 w 7472601"/>
              <a:gd name="connsiteY373" fmla="*/ 5427051 h 6858000"/>
              <a:gd name="connsiteX374" fmla="*/ 2813361 w 7472601"/>
              <a:gd name="connsiteY374" fmla="*/ 6023912 h 6858000"/>
              <a:gd name="connsiteX375" fmla="*/ 2688430 w 7472601"/>
              <a:gd name="connsiteY375" fmla="*/ 6801564 h 6858000"/>
              <a:gd name="connsiteX376" fmla="*/ 2629626 w 7472601"/>
              <a:gd name="connsiteY376" fmla="*/ 6763394 h 6858000"/>
              <a:gd name="connsiteX377" fmla="*/ 2565328 w 7472601"/>
              <a:gd name="connsiteY377" fmla="*/ 5516399 h 6858000"/>
              <a:gd name="connsiteX378" fmla="*/ 1922999 w 7472601"/>
              <a:gd name="connsiteY378" fmla="*/ 5980343 h 6858000"/>
              <a:gd name="connsiteX379" fmla="*/ 1950261 w 7472601"/>
              <a:gd name="connsiteY379" fmla="*/ 6405858 h 6858000"/>
              <a:gd name="connsiteX380" fmla="*/ 2365554 w 7472601"/>
              <a:gd name="connsiteY380" fmla="*/ 6759107 h 6858000"/>
              <a:gd name="connsiteX381" fmla="*/ 2424142 w 7472601"/>
              <a:gd name="connsiteY381" fmla="*/ 6858000 h 6858000"/>
              <a:gd name="connsiteX382" fmla="*/ 2395994 w 7472601"/>
              <a:gd name="connsiteY382" fmla="*/ 6858000 h 6858000"/>
              <a:gd name="connsiteX383" fmla="*/ 2392863 w 7472601"/>
              <a:gd name="connsiteY383" fmla="*/ 6852964 h 6858000"/>
              <a:gd name="connsiteX384" fmla="*/ 2017589 w 7472601"/>
              <a:gd name="connsiteY384" fmla="*/ 6493982 h 6858000"/>
              <a:gd name="connsiteX385" fmla="*/ 2147336 w 7472601"/>
              <a:gd name="connsiteY385" fmla="*/ 6594052 h 6858000"/>
              <a:gd name="connsiteX386" fmla="*/ 2207047 w 7472601"/>
              <a:gd name="connsiteY386" fmla="*/ 6654540 h 6858000"/>
              <a:gd name="connsiteX387" fmla="*/ 2299106 w 7472601"/>
              <a:gd name="connsiteY387" fmla="*/ 6778931 h 6858000"/>
              <a:gd name="connsiteX388" fmla="*/ 2314430 w 7472601"/>
              <a:gd name="connsiteY388" fmla="*/ 6801144 h 6858000"/>
              <a:gd name="connsiteX389" fmla="*/ 2352406 w 7472601"/>
              <a:gd name="connsiteY389" fmla="*/ 6858000 h 6858000"/>
              <a:gd name="connsiteX390" fmla="*/ 2314492 w 7472601"/>
              <a:gd name="connsiteY390" fmla="*/ 6858000 h 6858000"/>
              <a:gd name="connsiteX391" fmla="*/ 2288095 w 7472601"/>
              <a:gd name="connsiteY391" fmla="*/ 6818030 h 6858000"/>
              <a:gd name="connsiteX392" fmla="*/ 2272768 w 7472601"/>
              <a:gd name="connsiteY392" fmla="*/ 6795822 h 6858000"/>
              <a:gd name="connsiteX393" fmla="*/ 2182715 w 7472601"/>
              <a:gd name="connsiteY393" fmla="*/ 6675071 h 6858000"/>
              <a:gd name="connsiteX394" fmla="*/ 2032061 w 7472601"/>
              <a:gd name="connsiteY394" fmla="*/ 6541380 h 6858000"/>
              <a:gd name="connsiteX395" fmla="*/ 2257220 w 7472601"/>
              <a:gd name="connsiteY395" fmla="*/ 6826257 h 6858000"/>
              <a:gd name="connsiteX396" fmla="*/ 2281324 w 7472601"/>
              <a:gd name="connsiteY396" fmla="*/ 6858000 h 6858000"/>
              <a:gd name="connsiteX397" fmla="*/ 2242860 w 7472601"/>
              <a:gd name="connsiteY397" fmla="*/ 6858000 h 6858000"/>
              <a:gd name="connsiteX398" fmla="*/ 2232818 w 7472601"/>
              <a:gd name="connsiteY398" fmla="*/ 6844926 h 6858000"/>
              <a:gd name="connsiteX399" fmla="*/ 1990172 w 7472601"/>
              <a:gd name="connsiteY399" fmla="*/ 6542121 h 6858000"/>
              <a:gd name="connsiteX400" fmla="*/ 2124090 w 7472601"/>
              <a:gd name="connsiteY400" fmla="*/ 6761017 h 6858000"/>
              <a:gd name="connsiteX401" fmla="*/ 2200380 w 7472601"/>
              <a:gd name="connsiteY401" fmla="*/ 6858000 h 6858000"/>
              <a:gd name="connsiteX402" fmla="*/ 2147507 w 7472601"/>
              <a:gd name="connsiteY402" fmla="*/ 6858000 h 6858000"/>
              <a:gd name="connsiteX403" fmla="*/ 2070668 w 7472601"/>
              <a:gd name="connsiteY403" fmla="*/ 6761520 h 6858000"/>
              <a:gd name="connsiteX404" fmla="*/ 1975142 w 7472601"/>
              <a:gd name="connsiteY404" fmla="*/ 6585570 h 6858000"/>
              <a:gd name="connsiteX405" fmla="*/ 2050035 w 7472601"/>
              <a:gd name="connsiteY405" fmla="*/ 6813345 h 6858000"/>
              <a:gd name="connsiteX406" fmla="*/ 2063025 w 7472601"/>
              <a:gd name="connsiteY406" fmla="*/ 6858000 h 6858000"/>
              <a:gd name="connsiteX407" fmla="*/ 2021675 w 7472601"/>
              <a:gd name="connsiteY407" fmla="*/ 6858000 h 6858000"/>
              <a:gd name="connsiteX408" fmla="*/ 2019308 w 7472601"/>
              <a:gd name="connsiteY408" fmla="*/ 6847118 h 6858000"/>
              <a:gd name="connsiteX409" fmla="*/ 1938835 w 7472601"/>
              <a:gd name="connsiteY409" fmla="*/ 6551160 h 6858000"/>
              <a:gd name="connsiteX410" fmla="*/ 1953230 w 7472601"/>
              <a:gd name="connsiteY410" fmla="*/ 6759699 h 6858000"/>
              <a:gd name="connsiteX411" fmla="*/ 1956763 w 7472601"/>
              <a:gd name="connsiteY411" fmla="*/ 6778191 h 6858000"/>
              <a:gd name="connsiteX412" fmla="*/ 1967925 w 7472601"/>
              <a:gd name="connsiteY412" fmla="*/ 6858000 h 6858000"/>
              <a:gd name="connsiteX413" fmla="*/ 1936622 w 7472601"/>
              <a:gd name="connsiteY413" fmla="*/ 6858000 h 6858000"/>
              <a:gd name="connsiteX414" fmla="*/ 1926261 w 7472601"/>
              <a:gd name="connsiteY414" fmla="*/ 6784064 h 6858000"/>
              <a:gd name="connsiteX415" fmla="*/ 1922724 w 7472601"/>
              <a:gd name="connsiteY415" fmla="*/ 6765577 h 6858000"/>
              <a:gd name="connsiteX416" fmla="*/ 1904650 w 7472601"/>
              <a:gd name="connsiteY416" fmla="*/ 6639616 h 6858000"/>
              <a:gd name="connsiteX417" fmla="*/ 1885273 w 7472601"/>
              <a:gd name="connsiteY417" fmla="*/ 6858000 h 6858000"/>
              <a:gd name="connsiteX418" fmla="*/ 1854363 w 7472601"/>
              <a:gd name="connsiteY418" fmla="*/ 6858000 h 6858000"/>
              <a:gd name="connsiteX419" fmla="*/ 1880391 w 7472601"/>
              <a:gd name="connsiteY419" fmla="*/ 6603796 h 6858000"/>
              <a:gd name="connsiteX420" fmla="*/ 1818273 w 7472601"/>
              <a:gd name="connsiteY420" fmla="*/ 6715729 h 6858000"/>
              <a:gd name="connsiteX421" fmla="*/ 1794691 w 7472601"/>
              <a:gd name="connsiteY421" fmla="*/ 6843239 h 6858000"/>
              <a:gd name="connsiteX422" fmla="*/ 1794914 w 7472601"/>
              <a:gd name="connsiteY422" fmla="*/ 6858000 h 6858000"/>
              <a:gd name="connsiteX423" fmla="*/ 1746128 w 7472601"/>
              <a:gd name="connsiteY423" fmla="*/ 6858000 h 6858000"/>
              <a:gd name="connsiteX424" fmla="*/ 1753934 w 7472601"/>
              <a:gd name="connsiteY424" fmla="*/ 6724796 h 6858000"/>
              <a:gd name="connsiteX425" fmla="*/ 1792053 w 7472601"/>
              <a:gd name="connsiteY425" fmla="*/ 6572396 h 6858000"/>
              <a:gd name="connsiteX426" fmla="*/ 1862248 w 7472601"/>
              <a:gd name="connsiteY426" fmla="*/ 6266397 h 6858000"/>
              <a:gd name="connsiteX427" fmla="*/ 1862250 w 7472601"/>
              <a:gd name="connsiteY427" fmla="*/ 6033531 h 6858000"/>
              <a:gd name="connsiteX428" fmla="*/ 1211999 w 7472601"/>
              <a:gd name="connsiteY428" fmla="*/ 6683610 h 6858000"/>
              <a:gd name="connsiteX429" fmla="*/ 1213266 w 7472601"/>
              <a:gd name="connsiteY429" fmla="*/ 6691947 h 6858000"/>
              <a:gd name="connsiteX430" fmla="*/ 1203370 w 7472601"/>
              <a:gd name="connsiteY430" fmla="*/ 6850676 h 6858000"/>
              <a:gd name="connsiteX431" fmla="*/ 1203671 w 7472601"/>
              <a:gd name="connsiteY431" fmla="*/ 6858000 h 6858000"/>
              <a:gd name="connsiteX432" fmla="*/ 1143180 w 7472601"/>
              <a:gd name="connsiteY432" fmla="*/ 6858000 h 6858000"/>
              <a:gd name="connsiteX433" fmla="*/ 1142176 w 7472601"/>
              <a:gd name="connsiteY433" fmla="*/ 6766045 h 6858000"/>
              <a:gd name="connsiteX434" fmla="*/ 1067484 w 7472601"/>
              <a:gd name="connsiteY434" fmla="*/ 6858000 h 6858000"/>
              <a:gd name="connsiteX435" fmla="*/ 953928 w 7472601"/>
              <a:gd name="connsiteY435" fmla="*/ 6858000 h 6858000"/>
              <a:gd name="connsiteX436" fmla="*/ 959715 w 7472601"/>
              <a:gd name="connsiteY436" fmla="*/ 6850185 h 6858000"/>
              <a:gd name="connsiteX437" fmla="*/ 1483788 w 7472601"/>
              <a:gd name="connsiteY437" fmla="*/ 6259174 h 6858000"/>
              <a:gd name="connsiteX438" fmla="*/ 1100671 w 7472601"/>
              <a:gd name="connsiteY438" fmla="*/ 6252137 h 6858000"/>
              <a:gd name="connsiteX439" fmla="*/ 1090144 w 7472601"/>
              <a:gd name="connsiteY439" fmla="*/ 6256748 h 6858000"/>
              <a:gd name="connsiteX440" fmla="*/ 1095872 w 7472601"/>
              <a:gd name="connsiteY440" fmla="*/ 6271892 h 6858000"/>
              <a:gd name="connsiteX441" fmla="*/ 262785 w 7472601"/>
              <a:gd name="connsiteY441" fmla="*/ 6845450 h 6858000"/>
              <a:gd name="connsiteX442" fmla="*/ 209968 w 7472601"/>
              <a:gd name="connsiteY442" fmla="*/ 6770713 h 6858000"/>
              <a:gd name="connsiteX443" fmla="*/ 873460 w 7472601"/>
              <a:gd name="connsiteY443" fmla="*/ 6253768 h 6858000"/>
              <a:gd name="connsiteX444" fmla="*/ 192686 w 7472601"/>
              <a:gd name="connsiteY444" fmla="*/ 5849257 h 6858000"/>
              <a:gd name="connsiteX445" fmla="*/ 4696 w 7472601"/>
              <a:gd name="connsiteY445" fmla="*/ 5697668 h 6858000"/>
              <a:gd name="connsiteX446" fmla="*/ 0 w 7472601"/>
              <a:gd name="connsiteY446" fmla="*/ 5689984 h 6858000"/>
              <a:gd name="connsiteX447" fmla="*/ 0 w 7472601"/>
              <a:gd name="connsiteY447" fmla="*/ 5513472 h 6858000"/>
              <a:gd name="connsiteX448" fmla="*/ 174101 w 7472601"/>
              <a:gd name="connsiteY448" fmla="*/ 5620277 h 6858000"/>
              <a:gd name="connsiteX449" fmla="*/ 891800 w 7472601"/>
              <a:gd name="connsiteY449" fmla="*/ 6036935 h 6858000"/>
              <a:gd name="connsiteX450" fmla="*/ 1072219 w 7472601"/>
              <a:gd name="connsiteY450" fmla="*/ 6169443 h 6858000"/>
              <a:gd name="connsiteX451" fmla="*/ 1074117 w 7472601"/>
              <a:gd name="connsiteY451" fmla="*/ 6170301 h 6858000"/>
              <a:gd name="connsiteX452" fmla="*/ 1083114 w 7472601"/>
              <a:gd name="connsiteY452" fmla="*/ 6174131 h 6858000"/>
              <a:gd name="connsiteX453" fmla="*/ 1543010 w 7472601"/>
              <a:gd name="connsiteY453" fmla="*/ 6191140 h 6858000"/>
              <a:gd name="connsiteX454" fmla="*/ 1551080 w 7472601"/>
              <a:gd name="connsiteY454" fmla="*/ 6195006 h 6858000"/>
              <a:gd name="connsiteX455" fmla="*/ 2345443 w 7472601"/>
              <a:gd name="connsiteY455" fmla="*/ 5549882 h 6858000"/>
              <a:gd name="connsiteX456" fmla="*/ 1721499 w 7472601"/>
              <a:gd name="connsiteY456" fmla="*/ 5599969 h 6858000"/>
              <a:gd name="connsiteX457" fmla="*/ 767716 w 7472601"/>
              <a:gd name="connsiteY457" fmla="*/ 5472768 h 6858000"/>
              <a:gd name="connsiteX458" fmla="*/ 722147 w 7472601"/>
              <a:gd name="connsiteY458" fmla="*/ 5393091 h 6858000"/>
              <a:gd name="connsiteX459" fmla="*/ 1485552 w 7472601"/>
              <a:gd name="connsiteY459" fmla="*/ 5313202 h 6858000"/>
              <a:gd name="connsiteX460" fmla="*/ 2143004 w 7472601"/>
              <a:gd name="connsiteY460" fmla="*/ 5402420 h 6858000"/>
              <a:gd name="connsiteX461" fmla="*/ 1933391 w 7472601"/>
              <a:gd name="connsiteY461" fmla="*/ 5156971 h 6858000"/>
              <a:gd name="connsiteX462" fmla="*/ 1827118 w 7472601"/>
              <a:gd name="connsiteY462" fmla="*/ 4968410 h 6858000"/>
              <a:gd name="connsiteX463" fmla="*/ 1837349 w 7472601"/>
              <a:gd name="connsiteY463" fmla="*/ 4956357 h 6858000"/>
              <a:gd name="connsiteX464" fmla="*/ 2162835 w 7472601"/>
              <a:gd name="connsiteY464" fmla="*/ 5187853 h 6858000"/>
              <a:gd name="connsiteX465" fmla="*/ 2257167 w 7472601"/>
              <a:gd name="connsiteY465" fmla="*/ 5462123 h 6858000"/>
              <a:gd name="connsiteX466" fmla="*/ 2261598 w 7472601"/>
              <a:gd name="connsiteY466" fmla="*/ 5467998 h 6858000"/>
              <a:gd name="connsiteX467" fmla="*/ 2437177 w 7472601"/>
              <a:gd name="connsiteY467" fmla="*/ 5479608 h 6858000"/>
              <a:gd name="connsiteX468" fmla="*/ 2445247 w 7472601"/>
              <a:gd name="connsiteY468" fmla="*/ 5483476 h 6858000"/>
              <a:gd name="connsiteX469" fmla="*/ 2743626 w 7472601"/>
              <a:gd name="connsiteY469" fmla="*/ 5304819 h 6858000"/>
              <a:gd name="connsiteX470" fmla="*/ 3048102 w 7472601"/>
              <a:gd name="connsiteY470" fmla="*/ 5150595 h 6858000"/>
              <a:gd name="connsiteX471" fmla="*/ 1799414 w 7472601"/>
              <a:gd name="connsiteY471" fmla="*/ 4694732 h 6858000"/>
              <a:gd name="connsiteX472" fmla="*/ 1771735 w 7472601"/>
              <a:gd name="connsiteY472" fmla="*/ 4619929 h 6858000"/>
              <a:gd name="connsiteX473" fmla="*/ 3104273 w 7472601"/>
              <a:gd name="connsiteY473" fmla="*/ 5076159 h 6858000"/>
              <a:gd name="connsiteX474" fmla="*/ 3113245 w 7472601"/>
              <a:gd name="connsiteY474" fmla="*/ 5090705 h 6858000"/>
              <a:gd name="connsiteX475" fmla="*/ 3126294 w 7472601"/>
              <a:gd name="connsiteY475" fmla="*/ 5114400 h 6858000"/>
              <a:gd name="connsiteX476" fmla="*/ 3937433 w 7472601"/>
              <a:gd name="connsiteY476" fmla="*/ 4830473 h 6858000"/>
              <a:gd name="connsiteX477" fmla="*/ 3590475 w 7472601"/>
              <a:gd name="connsiteY477" fmla="*/ 4597974 h 6858000"/>
              <a:gd name="connsiteX478" fmla="*/ 3100264 w 7472601"/>
              <a:gd name="connsiteY478" fmla="*/ 4579845 h 6858000"/>
              <a:gd name="connsiteX479" fmla="*/ 2183576 w 7472601"/>
              <a:gd name="connsiteY479" fmla="*/ 4227150 h 6858000"/>
              <a:gd name="connsiteX480" fmla="*/ 2151029 w 7472601"/>
              <a:gd name="connsiteY480" fmla="*/ 4146947 h 6858000"/>
              <a:gd name="connsiteX481" fmla="*/ 3563434 w 7472601"/>
              <a:gd name="connsiteY481" fmla="*/ 4469115 h 6858000"/>
              <a:gd name="connsiteX482" fmla="*/ 3177952 w 7472601"/>
              <a:gd name="connsiteY482" fmla="*/ 3657386 h 6858000"/>
              <a:gd name="connsiteX483" fmla="*/ 3189263 w 7472601"/>
              <a:gd name="connsiteY483" fmla="*/ 3625726 h 6858000"/>
              <a:gd name="connsiteX484" fmla="*/ 3560912 w 7472601"/>
              <a:gd name="connsiteY484" fmla="*/ 4079863 h 6858000"/>
              <a:gd name="connsiteX485" fmla="*/ 3626636 w 7472601"/>
              <a:gd name="connsiteY485" fmla="*/ 4512230 h 6858000"/>
              <a:gd name="connsiteX486" fmla="*/ 3653088 w 7472601"/>
              <a:gd name="connsiteY486" fmla="*/ 4521417 h 6858000"/>
              <a:gd name="connsiteX487" fmla="*/ 3988128 w 7472601"/>
              <a:gd name="connsiteY487" fmla="*/ 4817267 h 6858000"/>
              <a:gd name="connsiteX488" fmla="*/ 4830582 w 7472601"/>
              <a:gd name="connsiteY488" fmla="*/ 4676000 h 6858000"/>
              <a:gd name="connsiteX489" fmla="*/ 4830100 w 7472601"/>
              <a:gd name="connsiteY489" fmla="*/ 4675554 h 6858000"/>
              <a:gd name="connsiteX490" fmla="*/ 4036318 w 7472601"/>
              <a:gd name="connsiteY490" fmla="*/ 4147013 h 6858000"/>
              <a:gd name="connsiteX491" fmla="*/ 3432098 w 7472601"/>
              <a:gd name="connsiteY491" fmla="*/ 3537312 h 6858000"/>
              <a:gd name="connsiteX492" fmla="*/ 3446761 w 7472601"/>
              <a:gd name="connsiteY492" fmla="*/ 3461278 h 6858000"/>
              <a:gd name="connsiteX493" fmla="*/ 4419733 w 7472601"/>
              <a:gd name="connsiteY493" fmla="*/ 3963555 h 6858000"/>
              <a:gd name="connsiteX494" fmla="*/ 4781371 w 7472601"/>
              <a:gd name="connsiteY494" fmla="*/ 4458604 h 6858000"/>
              <a:gd name="connsiteX495" fmla="*/ 4780440 w 7472601"/>
              <a:gd name="connsiteY495" fmla="*/ 4470290 h 6858000"/>
              <a:gd name="connsiteX496" fmla="*/ 4898954 w 7472601"/>
              <a:gd name="connsiteY496" fmla="*/ 4662092 h 6858000"/>
              <a:gd name="connsiteX497" fmla="*/ 4900699 w 7472601"/>
              <a:gd name="connsiteY497" fmla="*/ 4670867 h 6858000"/>
              <a:gd name="connsiteX498" fmla="*/ 5714511 w 7472601"/>
              <a:gd name="connsiteY498" fmla="*/ 4663483 h 6858000"/>
              <a:gd name="connsiteX499" fmla="*/ 5464793 w 7472601"/>
              <a:gd name="connsiteY499" fmla="*/ 4393556 h 6858000"/>
              <a:gd name="connsiteX500" fmla="*/ 5461897 w 7472601"/>
              <a:gd name="connsiteY500" fmla="*/ 4390879 h 6858000"/>
              <a:gd name="connsiteX501" fmla="*/ 4294126 w 7472601"/>
              <a:gd name="connsiteY501" fmla="*/ 3303048 h 6858000"/>
              <a:gd name="connsiteX502" fmla="*/ 4305321 w 7472601"/>
              <a:gd name="connsiteY502" fmla="*/ 3256953 h 6858000"/>
              <a:gd name="connsiteX503" fmla="*/ 4949299 w 7472601"/>
              <a:gd name="connsiteY503" fmla="*/ 3766336 h 6858000"/>
              <a:gd name="connsiteX504" fmla="*/ 5291452 w 7472601"/>
              <a:gd name="connsiteY504" fmla="*/ 4076801 h 6858000"/>
              <a:gd name="connsiteX505" fmla="*/ 5434998 w 7472601"/>
              <a:gd name="connsiteY505" fmla="*/ 4254100 h 6858000"/>
              <a:gd name="connsiteX506" fmla="*/ 5351015 w 7472601"/>
              <a:gd name="connsiteY506" fmla="*/ 3760989 h 6858000"/>
              <a:gd name="connsiteX507" fmla="*/ 5413780 w 7472601"/>
              <a:gd name="connsiteY507" fmla="*/ 2966265 h 6858000"/>
              <a:gd name="connsiteX508" fmla="*/ 5425627 w 7472601"/>
              <a:gd name="connsiteY508" fmla="*/ 2954192 h 6858000"/>
              <a:gd name="connsiteX509" fmla="*/ 6604735 w 7472601"/>
              <a:gd name="connsiteY509" fmla="*/ 2041381 h 6858000"/>
              <a:gd name="connsiteX510" fmla="*/ 7204487 w 7472601"/>
              <a:gd name="connsiteY510" fmla="*/ 2742112 h 6858000"/>
              <a:gd name="connsiteX511" fmla="*/ 7131592 w 7472601"/>
              <a:gd name="connsiteY511" fmla="*/ 2672096 h 6858000"/>
              <a:gd name="connsiteX512" fmla="*/ 6996344 w 7472601"/>
              <a:gd name="connsiteY512" fmla="*/ 2518310 h 6858000"/>
              <a:gd name="connsiteX513" fmla="*/ 6735495 w 7472601"/>
              <a:gd name="connsiteY513" fmla="*/ 2196890 h 6858000"/>
              <a:gd name="connsiteX514" fmla="*/ 6721901 w 7472601"/>
              <a:gd name="connsiteY514" fmla="*/ 2179274 h 6858000"/>
              <a:gd name="connsiteX515" fmla="*/ 6604735 w 7472601"/>
              <a:gd name="connsiteY515" fmla="*/ 2041381 h 6858000"/>
              <a:gd name="connsiteX516" fmla="*/ 6591670 w 7472601"/>
              <a:gd name="connsiteY516" fmla="*/ 1988277 h 6858000"/>
              <a:gd name="connsiteX517" fmla="*/ 6747349 w 7472601"/>
              <a:gd name="connsiteY517" fmla="*/ 2160069 h 6858000"/>
              <a:gd name="connsiteX518" fmla="*/ 6760943 w 7472601"/>
              <a:gd name="connsiteY518" fmla="*/ 2177686 h 6858000"/>
              <a:gd name="connsiteX519" fmla="*/ 7021065 w 7472601"/>
              <a:gd name="connsiteY519" fmla="*/ 2498102 h 6858000"/>
              <a:gd name="connsiteX520" fmla="*/ 7155223 w 7472601"/>
              <a:gd name="connsiteY520" fmla="*/ 2650386 h 6858000"/>
              <a:gd name="connsiteX521" fmla="*/ 7203167 w 7472601"/>
              <a:gd name="connsiteY521" fmla="*/ 2697288 h 6858000"/>
              <a:gd name="connsiteX522" fmla="*/ 6937703 w 7472601"/>
              <a:gd name="connsiteY522" fmla="*/ 2321981 h 6858000"/>
              <a:gd name="connsiteX523" fmla="*/ 6591670 w 7472601"/>
              <a:gd name="connsiteY523" fmla="*/ 1988277 h 6858000"/>
              <a:gd name="connsiteX524" fmla="*/ 5798671 w 7472601"/>
              <a:gd name="connsiteY524" fmla="*/ 1981601 h 6858000"/>
              <a:gd name="connsiteX525" fmla="*/ 5754709 w 7472601"/>
              <a:gd name="connsiteY525" fmla="*/ 2071454 h 6858000"/>
              <a:gd name="connsiteX526" fmla="*/ 5763044 w 7472601"/>
              <a:gd name="connsiteY526" fmla="*/ 2842206 h 6858000"/>
              <a:gd name="connsiteX527" fmla="*/ 5764974 w 7472601"/>
              <a:gd name="connsiteY527" fmla="*/ 2799609 h 6858000"/>
              <a:gd name="connsiteX528" fmla="*/ 5767665 w 7472601"/>
              <a:gd name="connsiteY528" fmla="*/ 2666409 h 6858000"/>
              <a:gd name="connsiteX529" fmla="*/ 5763055 w 7472601"/>
              <a:gd name="connsiteY529" fmla="*/ 2579705 h 6858000"/>
              <a:gd name="connsiteX530" fmla="*/ 5758079 w 7472601"/>
              <a:gd name="connsiteY530" fmla="*/ 2492508 h 6858000"/>
              <a:gd name="connsiteX531" fmla="*/ 5779325 w 7472601"/>
              <a:gd name="connsiteY531" fmla="*/ 2197069 h 6858000"/>
              <a:gd name="connsiteX532" fmla="*/ 5798671 w 7472601"/>
              <a:gd name="connsiteY532" fmla="*/ 1981601 h 6858000"/>
              <a:gd name="connsiteX533" fmla="*/ 5829202 w 7472601"/>
              <a:gd name="connsiteY533" fmla="*/ 1971679 h 6858000"/>
              <a:gd name="connsiteX534" fmla="*/ 5809558 w 7472601"/>
              <a:gd name="connsiteY534" fmla="*/ 2198043 h 6858000"/>
              <a:gd name="connsiteX535" fmla="*/ 5788653 w 7472601"/>
              <a:gd name="connsiteY535" fmla="*/ 2489430 h 6858000"/>
              <a:gd name="connsiteX536" fmla="*/ 5793439 w 7472601"/>
              <a:gd name="connsiteY536" fmla="*/ 2575235 h 6858000"/>
              <a:gd name="connsiteX537" fmla="*/ 5796837 w 7472601"/>
              <a:gd name="connsiteY537" fmla="*/ 2637633 h 6858000"/>
              <a:gd name="connsiteX538" fmla="*/ 5818614 w 7472601"/>
              <a:gd name="connsiteY538" fmla="*/ 2473055 h 6858000"/>
              <a:gd name="connsiteX539" fmla="*/ 5829202 w 7472601"/>
              <a:gd name="connsiteY539" fmla="*/ 1971679 h 6858000"/>
              <a:gd name="connsiteX540" fmla="*/ 5911389 w 7472601"/>
              <a:gd name="connsiteY540" fmla="*/ 1898371 h 6858000"/>
              <a:gd name="connsiteX541" fmla="*/ 6237627 w 7472601"/>
              <a:gd name="connsiteY541" fmla="*/ 2231921 h 6858000"/>
              <a:gd name="connsiteX542" fmla="*/ 5911389 w 7472601"/>
              <a:gd name="connsiteY542" fmla="*/ 1898371 h 6858000"/>
              <a:gd name="connsiteX543" fmla="*/ 6944437 w 7472601"/>
              <a:gd name="connsiteY543" fmla="*/ 1575402 h 6858000"/>
              <a:gd name="connsiteX544" fmla="*/ 6304730 w 7472601"/>
              <a:gd name="connsiteY544" fmla="*/ 1766654 h 6858000"/>
              <a:gd name="connsiteX545" fmla="*/ 6944437 w 7472601"/>
              <a:gd name="connsiteY545" fmla="*/ 1575402 h 6858000"/>
              <a:gd name="connsiteX546" fmla="*/ 7019523 w 7472601"/>
              <a:gd name="connsiteY546" fmla="*/ 1519450 h 6858000"/>
              <a:gd name="connsiteX547" fmla="*/ 6298091 w 7472601"/>
              <a:gd name="connsiteY547" fmla="*/ 1737122 h 6858000"/>
              <a:gd name="connsiteX548" fmla="*/ 7019523 w 7472601"/>
              <a:gd name="connsiteY548" fmla="*/ 1519450 h 6858000"/>
              <a:gd name="connsiteX549" fmla="*/ 2399523 w 7472601"/>
              <a:gd name="connsiteY549" fmla="*/ 1428234 h 6858000"/>
              <a:gd name="connsiteX550" fmla="*/ 2224982 w 7472601"/>
              <a:gd name="connsiteY550" fmla="*/ 1826201 h 6858000"/>
              <a:gd name="connsiteX551" fmla="*/ 2096099 w 7472601"/>
              <a:gd name="connsiteY551" fmla="*/ 2345900 h 6858000"/>
              <a:gd name="connsiteX552" fmla="*/ 2283317 w 7472601"/>
              <a:gd name="connsiteY552" fmla="*/ 1796925 h 6858000"/>
              <a:gd name="connsiteX553" fmla="*/ 2399523 w 7472601"/>
              <a:gd name="connsiteY553" fmla="*/ 1428234 h 6858000"/>
              <a:gd name="connsiteX554" fmla="*/ 2448558 w 7472601"/>
              <a:gd name="connsiteY554" fmla="*/ 1373435 h 6858000"/>
              <a:gd name="connsiteX555" fmla="*/ 2312521 w 7472601"/>
              <a:gd name="connsiteY555" fmla="*/ 1806140 h 6858000"/>
              <a:gd name="connsiteX556" fmla="*/ 2127533 w 7472601"/>
              <a:gd name="connsiteY556" fmla="*/ 2348380 h 6858000"/>
              <a:gd name="connsiteX557" fmla="*/ 2358080 w 7472601"/>
              <a:gd name="connsiteY557" fmla="*/ 1866134 h 6858000"/>
              <a:gd name="connsiteX558" fmla="*/ 2407436 w 7472601"/>
              <a:gd name="connsiteY558" fmla="*/ 1651070 h 6858000"/>
              <a:gd name="connsiteX559" fmla="*/ 2448558 w 7472601"/>
              <a:gd name="connsiteY559" fmla="*/ 1373435 h 6858000"/>
              <a:gd name="connsiteX560" fmla="*/ 278707 w 7472601"/>
              <a:gd name="connsiteY560" fmla="*/ 1352270 h 6858000"/>
              <a:gd name="connsiteX561" fmla="*/ 321570 w 7472601"/>
              <a:gd name="connsiteY561" fmla="*/ 1861610 h 6858000"/>
              <a:gd name="connsiteX562" fmla="*/ 294281 w 7472601"/>
              <a:gd name="connsiteY562" fmla="*/ 1440658 h 6858000"/>
              <a:gd name="connsiteX563" fmla="*/ 278707 w 7472601"/>
              <a:gd name="connsiteY563" fmla="*/ 1352270 h 6858000"/>
              <a:gd name="connsiteX564" fmla="*/ 1423821 w 7472601"/>
              <a:gd name="connsiteY564" fmla="*/ 1351958 h 6858000"/>
              <a:gd name="connsiteX565" fmla="*/ 1638521 w 7472601"/>
              <a:gd name="connsiteY565" fmla="*/ 1908470 h 6858000"/>
              <a:gd name="connsiteX566" fmla="*/ 1754199 w 7472601"/>
              <a:gd name="connsiteY566" fmla="*/ 2149284 h 6858000"/>
              <a:gd name="connsiteX567" fmla="*/ 1908359 w 7472601"/>
              <a:gd name="connsiteY567" fmla="*/ 2364988 h 6858000"/>
              <a:gd name="connsiteX568" fmla="*/ 1647661 w 7472601"/>
              <a:gd name="connsiteY568" fmla="*/ 1825945 h 6858000"/>
              <a:gd name="connsiteX569" fmla="*/ 1423821 w 7472601"/>
              <a:gd name="connsiteY569" fmla="*/ 1351958 h 6858000"/>
              <a:gd name="connsiteX570" fmla="*/ 1431890 w 7472601"/>
              <a:gd name="connsiteY570" fmla="*/ 1306475 h 6858000"/>
              <a:gd name="connsiteX571" fmla="*/ 1507597 w 7472601"/>
              <a:gd name="connsiteY571" fmla="*/ 1446132 h 6858000"/>
              <a:gd name="connsiteX572" fmla="*/ 1674586 w 7472601"/>
              <a:gd name="connsiteY572" fmla="*/ 1813832 h 6858000"/>
              <a:gd name="connsiteX573" fmla="*/ 1815950 w 7472601"/>
              <a:gd name="connsiteY573" fmla="*/ 2128564 h 6858000"/>
              <a:gd name="connsiteX574" fmla="*/ 1984242 w 7472601"/>
              <a:gd name="connsiteY574" fmla="*/ 2430829 h 6858000"/>
              <a:gd name="connsiteX575" fmla="*/ 2014023 w 7472601"/>
              <a:gd name="connsiteY575" fmla="*/ 2450995 h 6858000"/>
              <a:gd name="connsiteX576" fmla="*/ 1747337 w 7472601"/>
              <a:gd name="connsiteY576" fmla="*/ 1855264 h 6858000"/>
              <a:gd name="connsiteX577" fmla="*/ 1533749 w 7472601"/>
              <a:gd name="connsiteY577" fmla="*/ 1478656 h 6858000"/>
              <a:gd name="connsiteX578" fmla="*/ 1431890 w 7472601"/>
              <a:gd name="connsiteY578" fmla="*/ 1306475 h 6858000"/>
              <a:gd name="connsiteX579" fmla="*/ 5052692 w 7472601"/>
              <a:gd name="connsiteY579" fmla="*/ 1292994 h 6858000"/>
              <a:gd name="connsiteX580" fmla="*/ 5200661 w 7472601"/>
              <a:gd name="connsiteY580" fmla="*/ 1635186 h 6858000"/>
              <a:gd name="connsiteX581" fmla="*/ 5297138 w 7472601"/>
              <a:gd name="connsiteY581" fmla="*/ 1906351 h 6858000"/>
              <a:gd name="connsiteX582" fmla="*/ 5052692 w 7472601"/>
              <a:gd name="connsiteY582" fmla="*/ 1292994 h 6858000"/>
              <a:gd name="connsiteX583" fmla="*/ 5009948 w 7472601"/>
              <a:gd name="connsiteY583" fmla="*/ 1273619 h 6858000"/>
              <a:gd name="connsiteX584" fmla="*/ 5121777 w 7472601"/>
              <a:gd name="connsiteY584" fmla="*/ 1654213 h 6858000"/>
              <a:gd name="connsiteX585" fmla="*/ 5293545 w 7472601"/>
              <a:gd name="connsiteY585" fmla="*/ 2072247 h 6858000"/>
              <a:gd name="connsiteX586" fmla="*/ 5294042 w 7472601"/>
              <a:gd name="connsiteY586" fmla="*/ 2065019 h 6858000"/>
              <a:gd name="connsiteX587" fmla="*/ 5171936 w 7472601"/>
              <a:gd name="connsiteY587" fmla="*/ 1647613 h 6858000"/>
              <a:gd name="connsiteX588" fmla="*/ 5009948 w 7472601"/>
              <a:gd name="connsiteY588" fmla="*/ 1273619 h 6858000"/>
              <a:gd name="connsiteX589" fmla="*/ 655236 w 7472601"/>
              <a:gd name="connsiteY589" fmla="*/ 1268632 h 6858000"/>
              <a:gd name="connsiteX590" fmla="*/ 839521 w 7472601"/>
              <a:gd name="connsiteY590" fmla="*/ 1685315 h 6858000"/>
              <a:gd name="connsiteX591" fmla="*/ 1109416 w 7472601"/>
              <a:gd name="connsiteY591" fmla="*/ 2061663 h 6858000"/>
              <a:gd name="connsiteX592" fmla="*/ 1298300 w 7472601"/>
              <a:gd name="connsiteY592" fmla="*/ 2247742 h 6858000"/>
              <a:gd name="connsiteX593" fmla="*/ 1125871 w 7472601"/>
              <a:gd name="connsiteY593" fmla="*/ 1989513 h 6858000"/>
              <a:gd name="connsiteX594" fmla="*/ 981574 w 7472601"/>
              <a:gd name="connsiteY594" fmla="*/ 1783157 h 6858000"/>
              <a:gd name="connsiteX595" fmla="*/ 922198 w 7472601"/>
              <a:gd name="connsiteY595" fmla="*/ 1677437 h 6858000"/>
              <a:gd name="connsiteX596" fmla="*/ 869293 w 7472601"/>
              <a:gd name="connsiteY596" fmla="*/ 1583214 h 6858000"/>
              <a:gd name="connsiteX597" fmla="*/ 751431 w 7472601"/>
              <a:gd name="connsiteY597" fmla="*/ 1405731 h 6858000"/>
              <a:gd name="connsiteX598" fmla="*/ 655236 w 7472601"/>
              <a:gd name="connsiteY598" fmla="*/ 1268632 h 6858000"/>
              <a:gd name="connsiteX599" fmla="*/ 6516292 w 7472601"/>
              <a:gd name="connsiteY599" fmla="*/ 1263064 h 6858000"/>
              <a:gd name="connsiteX600" fmla="*/ 5736320 w 7472601"/>
              <a:gd name="connsiteY600" fmla="*/ 1501803 h 6858000"/>
              <a:gd name="connsiteX601" fmla="*/ 6516292 w 7472601"/>
              <a:gd name="connsiteY601" fmla="*/ 1263064 h 6858000"/>
              <a:gd name="connsiteX602" fmla="*/ 291466 w 7472601"/>
              <a:gd name="connsiteY602" fmla="*/ 1250369 h 6858000"/>
              <a:gd name="connsiteX603" fmla="*/ 323180 w 7472601"/>
              <a:gd name="connsiteY603" fmla="*/ 1435283 h 6858000"/>
              <a:gd name="connsiteX604" fmla="*/ 349381 w 7472601"/>
              <a:gd name="connsiteY604" fmla="*/ 1875041 h 6858000"/>
              <a:gd name="connsiteX605" fmla="*/ 374363 w 7472601"/>
              <a:gd name="connsiteY605" fmla="*/ 1506494 h 6858000"/>
              <a:gd name="connsiteX606" fmla="*/ 302168 w 7472601"/>
              <a:gd name="connsiteY606" fmla="*/ 1274495 h 6858000"/>
              <a:gd name="connsiteX607" fmla="*/ 291466 w 7472601"/>
              <a:gd name="connsiteY607" fmla="*/ 1250369 h 6858000"/>
              <a:gd name="connsiteX608" fmla="*/ 678222 w 7472601"/>
              <a:gd name="connsiteY608" fmla="*/ 1248670 h 6858000"/>
              <a:gd name="connsiteX609" fmla="*/ 775536 w 7472601"/>
              <a:gd name="connsiteY609" fmla="*/ 1388015 h 6858000"/>
              <a:gd name="connsiteX610" fmla="*/ 894529 w 7472601"/>
              <a:gd name="connsiteY610" fmla="*/ 1567739 h 6858000"/>
              <a:gd name="connsiteX611" fmla="*/ 948000 w 7472601"/>
              <a:gd name="connsiteY611" fmla="*/ 1663088 h 6858000"/>
              <a:gd name="connsiteX612" fmla="*/ 1006812 w 7472601"/>
              <a:gd name="connsiteY612" fmla="*/ 1767683 h 6858000"/>
              <a:gd name="connsiteX613" fmla="*/ 1149133 w 7472601"/>
              <a:gd name="connsiteY613" fmla="*/ 1971513 h 6858000"/>
              <a:gd name="connsiteX614" fmla="*/ 1333952 w 7472601"/>
              <a:gd name="connsiteY614" fmla="*/ 2251620 h 6858000"/>
              <a:gd name="connsiteX615" fmla="*/ 1337329 w 7472601"/>
              <a:gd name="connsiteY615" fmla="*/ 2258350 h 6858000"/>
              <a:gd name="connsiteX616" fmla="*/ 1014726 w 7472601"/>
              <a:gd name="connsiteY616" fmla="*/ 1615556 h 6858000"/>
              <a:gd name="connsiteX617" fmla="*/ 678222 w 7472601"/>
              <a:gd name="connsiteY617" fmla="*/ 1248670 h 6858000"/>
              <a:gd name="connsiteX618" fmla="*/ 6691602 w 7472601"/>
              <a:gd name="connsiteY618" fmla="*/ 1140573 h 6858000"/>
              <a:gd name="connsiteX619" fmla="*/ 6571100 w 7472601"/>
              <a:gd name="connsiteY619" fmla="*/ 1183662 h 6858000"/>
              <a:gd name="connsiteX620" fmla="*/ 6241687 w 7472601"/>
              <a:gd name="connsiteY620" fmla="*/ 1257600 h 6858000"/>
              <a:gd name="connsiteX621" fmla="*/ 5693009 w 7472601"/>
              <a:gd name="connsiteY621" fmla="*/ 1478256 h 6858000"/>
              <a:gd name="connsiteX622" fmla="*/ 6548420 w 7472601"/>
              <a:gd name="connsiteY622" fmla="*/ 1214599 h 6858000"/>
              <a:gd name="connsiteX623" fmla="*/ 6605473 w 7472601"/>
              <a:gd name="connsiteY623" fmla="*/ 1184686 h 6858000"/>
              <a:gd name="connsiteX624" fmla="*/ 6691602 w 7472601"/>
              <a:gd name="connsiteY624" fmla="*/ 1140573 h 6858000"/>
              <a:gd name="connsiteX625" fmla="*/ 4002475 w 7472601"/>
              <a:gd name="connsiteY625" fmla="*/ 1037802 h 6858000"/>
              <a:gd name="connsiteX626" fmla="*/ 4000324 w 7472601"/>
              <a:gd name="connsiteY626" fmla="*/ 1039362 h 6858000"/>
              <a:gd name="connsiteX627" fmla="*/ 4002862 w 7472601"/>
              <a:gd name="connsiteY627" fmla="*/ 1042866 h 6858000"/>
              <a:gd name="connsiteX628" fmla="*/ 4002475 w 7472601"/>
              <a:gd name="connsiteY628" fmla="*/ 1037802 h 6858000"/>
              <a:gd name="connsiteX629" fmla="*/ 506322 w 7472601"/>
              <a:gd name="connsiteY629" fmla="*/ 1020997 h 6858000"/>
              <a:gd name="connsiteX630" fmla="*/ 533068 w 7472601"/>
              <a:gd name="connsiteY630" fmla="*/ 1029409 h 6858000"/>
              <a:gd name="connsiteX631" fmla="*/ 1232525 w 7472601"/>
              <a:gd name="connsiteY631" fmla="*/ 1804675 h 6858000"/>
              <a:gd name="connsiteX632" fmla="*/ 1388858 w 7472601"/>
              <a:gd name="connsiteY632" fmla="*/ 2368011 h 6858000"/>
              <a:gd name="connsiteX633" fmla="*/ 1384098 w 7472601"/>
              <a:gd name="connsiteY633" fmla="*/ 2378125 h 6858000"/>
              <a:gd name="connsiteX634" fmla="*/ 1425393 w 7472601"/>
              <a:gd name="connsiteY634" fmla="*/ 2589124 h 6858000"/>
              <a:gd name="connsiteX635" fmla="*/ 1424001 w 7472601"/>
              <a:gd name="connsiteY635" fmla="*/ 2597541 h 6858000"/>
              <a:gd name="connsiteX636" fmla="*/ 2152729 w 7472601"/>
              <a:gd name="connsiteY636" fmla="*/ 2864487 h 6858000"/>
              <a:gd name="connsiteX637" fmla="*/ 2020609 w 7472601"/>
              <a:gd name="connsiteY637" fmla="*/ 2539671 h 6858000"/>
              <a:gd name="connsiteX638" fmla="*/ 2018920 w 7472601"/>
              <a:gd name="connsiteY638" fmla="*/ 2536309 h 6858000"/>
              <a:gd name="connsiteX639" fmla="*/ 1342441 w 7472601"/>
              <a:gd name="connsiteY639" fmla="*/ 1173017 h 6858000"/>
              <a:gd name="connsiteX640" fmla="*/ 1367925 w 7472601"/>
              <a:gd name="connsiteY640" fmla="*/ 1135648 h 6858000"/>
              <a:gd name="connsiteX641" fmla="*/ 1771401 w 7472601"/>
              <a:gd name="connsiteY641" fmla="*/ 1806673 h 6858000"/>
              <a:gd name="connsiteX642" fmla="*/ 1972385 w 7472601"/>
              <a:gd name="connsiteY642" fmla="*/ 2198735 h 6858000"/>
              <a:gd name="connsiteX643" fmla="*/ 2040892 w 7472601"/>
              <a:gd name="connsiteY643" fmla="*/ 2405205 h 6858000"/>
              <a:gd name="connsiteX644" fmla="*/ 2131689 w 7472601"/>
              <a:gd name="connsiteY644" fmla="*/ 1936926 h 6858000"/>
              <a:gd name="connsiteX645" fmla="*/ 2454820 w 7472601"/>
              <a:gd name="connsiteY645" fmla="*/ 1248808 h 6858000"/>
              <a:gd name="connsiteX646" fmla="*/ 2492512 w 7472601"/>
              <a:gd name="connsiteY646" fmla="*/ 1302920 h 6858000"/>
              <a:gd name="connsiteX647" fmla="*/ 2081216 w 7472601"/>
              <a:gd name="connsiteY647" fmla="*/ 2527513 h 6858000"/>
              <a:gd name="connsiteX648" fmla="*/ 2081211 w 7472601"/>
              <a:gd name="connsiteY648" fmla="*/ 2528916 h 6858000"/>
              <a:gd name="connsiteX649" fmla="*/ 2199067 w 7472601"/>
              <a:gd name="connsiteY649" fmla="*/ 2884061 h 6858000"/>
              <a:gd name="connsiteX650" fmla="*/ 3192586 w 7472601"/>
              <a:gd name="connsiteY650" fmla="*/ 3411496 h 6858000"/>
              <a:gd name="connsiteX651" fmla="*/ 3182620 w 7472601"/>
              <a:gd name="connsiteY651" fmla="*/ 3483279 h 6858000"/>
              <a:gd name="connsiteX652" fmla="*/ 2435119 w 7472601"/>
              <a:gd name="connsiteY652" fmla="*/ 3080173 h 6858000"/>
              <a:gd name="connsiteX653" fmla="*/ 2410152 w 7472601"/>
              <a:gd name="connsiteY653" fmla="*/ 3063751 h 6858000"/>
              <a:gd name="connsiteX654" fmla="*/ 2408099 w 7472601"/>
              <a:gd name="connsiteY654" fmla="*/ 3064403 h 6858000"/>
              <a:gd name="connsiteX655" fmla="*/ 2407218 w 7472601"/>
              <a:gd name="connsiteY655" fmla="*/ 3070324 h 6858000"/>
              <a:gd name="connsiteX656" fmla="*/ 2380138 w 7472601"/>
              <a:gd name="connsiteY656" fmla="*/ 3099341 h 6858000"/>
              <a:gd name="connsiteX657" fmla="*/ 1765923 w 7472601"/>
              <a:gd name="connsiteY657" fmla="*/ 3581043 h 6858000"/>
              <a:gd name="connsiteX658" fmla="*/ 1702258 w 7472601"/>
              <a:gd name="connsiteY658" fmla="*/ 3612286 h 6858000"/>
              <a:gd name="connsiteX659" fmla="*/ 1538370 w 7472601"/>
              <a:gd name="connsiteY659" fmla="*/ 3811804 h 6858000"/>
              <a:gd name="connsiteX660" fmla="*/ 542867 w 7472601"/>
              <a:gd name="connsiteY660" fmla="*/ 4944092 h 6858000"/>
              <a:gd name="connsiteX661" fmla="*/ 515800 w 7472601"/>
              <a:gd name="connsiteY661" fmla="*/ 4862180 h 6858000"/>
              <a:gd name="connsiteX662" fmla="*/ 909145 w 7472601"/>
              <a:gd name="connsiteY662" fmla="*/ 4199225 h 6858000"/>
              <a:gd name="connsiteX663" fmla="*/ 1214067 w 7472601"/>
              <a:gd name="connsiteY663" fmla="*/ 3908561 h 6858000"/>
              <a:gd name="connsiteX664" fmla="*/ 640967 w 7472601"/>
              <a:gd name="connsiteY664" fmla="*/ 4105601 h 6858000"/>
              <a:gd name="connsiteX665" fmla="*/ 112563 w 7472601"/>
              <a:gd name="connsiteY665" fmla="*/ 4396952 h 6858000"/>
              <a:gd name="connsiteX666" fmla="*/ 0 w 7472601"/>
              <a:gd name="connsiteY666" fmla="*/ 4466006 h 6858000"/>
              <a:gd name="connsiteX667" fmla="*/ 0 w 7472601"/>
              <a:gd name="connsiteY667" fmla="*/ 4233763 h 6858000"/>
              <a:gd name="connsiteX668" fmla="*/ 36881 w 7472601"/>
              <a:gd name="connsiteY668" fmla="*/ 4200118 h 6858000"/>
              <a:gd name="connsiteX669" fmla="*/ 910534 w 7472601"/>
              <a:gd name="connsiteY669" fmla="*/ 3629753 h 6858000"/>
              <a:gd name="connsiteX670" fmla="*/ 1578717 w 7472601"/>
              <a:gd name="connsiteY670" fmla="*/ 3575982 h 6858000"/>
              <a:gd name="connsiteX671" fmla="*/ 2338780 w 7472601"/>
              <a:gd name="connsiteY671" fmla="*/ 3033725 h 6858000"/>
              <a:gd name="connsiteX672" fmla="*/ 1807991 w 7472601"/>
              <a:gd name="connsiteY672" fmla="*/ 2807184 h 6858000"/>
              <a:gd name="connsiteX673" fmla="*/ 1416358 w 7472601"/>
              <a:gd name="connsiteY673" fmla="*/ 3112571 h 6858000"/>
              <a:gd name="connsiteX674" fmla="*/ 939066 w 7472601"/>
              <a:gd name="connsiteY674" fmla="*/ 3378798 h 6858000"/>
              <a:gd name="connsiteX675" fmla="*/ 115099 w 7472601"/>
              <a:gd name="connsiteY675" fmla="*/ 3607650 h 6858000"/>
              <a:gd name="connsiteX676" fmla="*/ 97284 w 7472601"/>
              <a:gd name="connsiteY676" fmla="*/ 3520393 h 6858000"/>
              <a:gd name="connsiteX677" fmla="*/ 922050 w 7472601"/>
              <a:gd name="connsiteY677" fmla="*/ 3074867 h 6858000"/>
              <a:gd name="connsiteX678" fmla="*/ 1405265 w 7472601"/>
              <a:gd name="connsiteY678" fmla="*/ 3016319 h 6858000"/>
              <a:gd name="connsiteX679" fmla="*/ 1407512 w 7472601"/>
              <a:gd name="connsiteY679" fmla="*/ 3018001 h 6858000"/>
              <a:gd name="connsiteX680" fmla="*/ 1726266 w 7472601"/>
              <a:gd name="connsiteY680" fmla="*/ 2777274 h 6858000"/>
              <a:gd name="connsiteX681" fmla="*/ 625390 w 7472601"/>
              <a:gd name="connsiteY681" fmla="*/ 2514541 h 6858000"/>
              <a:gd name="connsiteX682" fmla="*/ 619799 w 7472601"/>
              <a:gd name="connsiteY682" fmla="*/ 2527180 h 6858000"/>
              <a:gd name="connsiteX683" fmla="*/ 310030 w 7472601"/>
              <a:gd name="connsiteY683" fmla="*/ 2771818 h 6858000"/>
              <a:gd name="connsiteX684" fmla="*/ 173877 w 7472601"/>
              <a:gd name="connsiteY684" fmla="*/ 2937056 h 6858000"/>
              <a:gd name="connsiteX685" fmla="*/ 77889 w 7472601"/>
              <a:gd name="connsiteY685" fmla="*/ 3138440 h 6858000"/>
              <a:gd name="connsiteX686" fmla="*/ 0 w 7472601"/>
              <a:gd name="connsiteY686" fmla="*/ 3271395 h 6858000"/>
              <a:gd name="connsiteX687" fmla="*/ 0 w 7472601"/>
              <a:gd name="connsiteY687" fmla="*/ 3153002 h 6858000"/>
              <a:gd name="connsiteX688" fmla="*/ 2386 w 7472601"/>
              <a:gd name="connsiteY688" fmla="*/ 3149203 h 6858000"/>
              <a:gd name="connsiteX689" fmla="*/ 89753 w 7472601"/>
              <a:gd name="connsiteY689" fmla="*/ 2987702 h 6858000"/>
              <a:gd name="connsiteX690" fmla="*/ 76869 w 7472601"/>
              <a:gd name="connsiteY690" fmla="*/ 3005404 h 6858000"/>
              <a:gd name="connsiteX691" fmla="*/ 32049 w 7472601"/>
              <a:gd name="connsiteY691" fmla="*/ 3065814 h 6858000"/>
              <a:gd name="connsiteX692" fmla="*/ 0 w 7472601"/>
              <a:gd name="connsiteY692" fmla="*/ 3108744 h 6858000"/>
              <a:gd name="connsiteX693" fmla="*/ 0 w 7472601"/>
              <a:gd name="connsiteY693" fmla="*/ 3058059 h 6858000"/>
              <a:gd name="connsiteX694" fmla="*/ 7610 w 7472601"/>
              <a:gd name="connsiteY694" fmla="*/ 3047889 h 6858000"/>
              <a:gd name="connsiteX695" fmla="*/ 52419 w 7472601"/>
              <a:gd name="connsiteY695" fmla="*/ 2987479 h 6858000"/>
              <a:gd name="connsiteX696" fmla="*/ 59142 w 7472601"/>
              <a:gd name="connsiteY696" fmla="*/ 2978488 h 6858000"/>
              <a:gd name="connsiteX697" fmla="*/ 0 w 7472601"/>
              <a:gd name="connsiteY697" fmla="*/ 3015334 h 6858000"/>
              <a:gd name="connsiteX698" fmla="*/ 0 w 7472601"/>
              <a:gd name="connsiteY698" fmla="*/ 2914286 h 6858000"/>
              <a:gd name="connsiteX699" fmla="*/ 36383 w 7472601"/>
              <a:gd name="connsiteY699" fmla="*/ 2901128 h 6858000"/>
              <a:gd name="connsiteX700" fmla="*/ 156329 w 7472601"/>
              <a:gd name="connsiteY700" fmla="*/ 2840533 h 6858000"/>
              <a:gd name="connsiteX701" fmla="*/ 358355 w 7472601"/>
              <a:gd name="connsiteY701" fmla="*/ 2620471 h 6858000"/>
              <a:gd name="connsiteX702" fmla="*/ 510577 w 7472601"/>
              <a:gd name="connsiteY702" fmla="*/ 2501244 h 6858000"/>
              <a:gd name="connsiteX703" fmla="*/ 211967 w 7472601"/>
              <a:gd name="connsiteY703" fmla="*/ 2479171 h 6858000"/>
              <a:gd name="connsiteX704" fmla="*/ 0 w 7472601"/>
              <a:gd name="connsiteY704" fmla="*/ 2476398 h 6858000"/>
              <a:gd name="connsiteX705" fmla="*/ 0 w 7472601"/>
              <a:gd name="connsiteY705" fmla="*/ 2389189 h 6858000"/>
              <a:gd name="connsiteX706" fmla="*/ 103062 w 7472601"/>
              <a:gd name="connsiteY706" fmla="*/ 2389518 h 6858000"/>
              <a:gd name="connsiteX707" fmla="*/ 510734 w 7472601"/>
              <a:gd name="connsiteY707" fmla="*/ 2416201 h 6858000"/>
              <a:gd name="connsiteX708" fmla="*/ 279257 w 7472601"/>
              <a:gd name="connsiteY708" fmla="*/ 2092102 h 6858000"/>
              <a:gd name="connsiteX709" fmla="*/ 65265 w 7472601"/>
              <a:gd name="connsiteY709" fmla="*/ 2006049 h 6858000"/>
              <a:gd name="connsiteX710" fmla="*/ 0 w 7472601"/>
              <a:gd name="connsiteY710" fmla="*/ 1982532 h 6858000"/>
              <a:gd name="connsiteX711" fmla="*/ 0 w 7472601"/>
              <a:gd name="connsiteY711" fmla="*/ 1912789 h 6858000"/>
              <a:gd name="connsiteX712" fmla="*/ 97460 w 7472601"/>
              <a:gd name="connsiteY712" fmla="*/ 1953725 h 6858000"/>
              <a:gd name="connsiteX713" fmla="*/ 221272 w 7472601"/>
              <a:gd name="connsiteY713" fmla="*/ 1980766 h 6858000"/>
              <a:gd name="connsiteX714" fmla="*/ 116765 w 7472601"/>
              <a:gd name="connsiteY714" fmla="*/ 1911033 h 6858000"/>
              <a:gd name="connsiteX715" fmla="*/ 16405 w 7472601"/>
              <a:gd name="connsiteY715" fmla="*/ 1803412 h 6858000"/>
              <a:gd name="connsiteX716" fmla="*/ 0 w 7472601"/>
              <a:gd name="connsiteY716" fmla="*/ 1784777 h 6858000"/>
              <a:gd name="connsiteX717" fmla="*/ 0 w 7472601"/>
              <a:gd name="connsiteY717" fmla="*/ 1740082 h 6858000"/>
              <a:gd name="connsiteX718" fmla="*/ 39394 w 7472601"/>
              <a:gd name="connsiteY718" fmla="*/ 1784856 h 6858000"/>
              <a:gd name="connsiteX719" fmla="*/ 135813 w 7472601"/>
              <a:gd name="connsiteY719" fmla="*/ 1888838 h 6858000"/>
              <a:gd name="connsiteX720" fmla="*/ 242575 w 7472601"/>
              <a:gd name="connsiteY720" fmla="*/ 1958841 h 6858000"/>
              <a:gd name="connsiteX721" fmla="*/ 82197 w 7472601"/>
              <a:gd name="connsiteY721" fmla="*/ 1754826 h 6858000"/>
              <a:gd name="connsiteX722" fmla="*/ 0 w 7472601"/>
              <a:gd name="connsiteY722" fmla="*/ 1679650 h 6858000"/>
              <a:gd name="connsiteX723" fmla="*/ 0 w 7472601"/>
              <a:gd name="connsiteY723" fmla="*/ 1602463 h 6858000"/>
              <a:gd name="connsiteX724" fmla="*/ 84689 w 7472601"/>
              <a:gd name="connsiteY724" fmla="*/ 1677442 h 6858000"/>
              <a:gd name="connsiteX725" fmla="*/ 298437 w 7472601"/>
              <a:gd name="connsiteY725" fmla="*/ 1968019 h 6858000"/>
              <a:gd name="connsiteX726" fmla="*/ 227269 w 7472601"/>
              <a:gd name="connsiteY726" fmla="*/ 1114064 h 6858000"/>
              <a:gd name="connsiteX727" fmla="*/ 248003 w 7472601"/>
              <a:gd name="connsiteY727" fmla="*/ 1089613 h 6858000"/>
              <a:gd name="connsiteX728" fmla="*/ 427020 w 7472601"/>
              <a:gd name="connsiteY728" fmla="*/ 1619803 h 6858000"/>
              <a:gd name="connsiteX729" fmla="*/ 340345 w 7472601"/>
              <a:gd name="connsiteY729" fmla="*/ 2027739 h 6858000"/>
              <a:gd name="connsiteX730" fmla="*/ 360865 w 7472601"/>
              <a:gd name="connsiteY730" fmla="*/ 2044827 h 6858000"/>
              <a:gd name="connsiteX731" fmla="*/ 560414 w 7472601"/>
              <a:gd name="connsiteY731" fmla="*/ 2421457 h 6858000"/>
              <a:gd name="connsiteX732" fmla="*/ 1359703 w 7472601"/>
              <a:gd name="connsiteY732" fmla="*/ 2578554 h 6858000"/>
              <a:gd name="connsiteX733" fmla="*/ 1359422 w 7472601"/>
              <a:gd name="connsiteY733" fmla="*/ 2577994 h 6858000"/>
              <a:gd name="connsiteX734" fmla="*/ 828701 w 7472601"/>
              <a:gd name="connsiteY734" fmla="*/ 1839520 h 6858000"/>
              <a:gd name="connsiteX735" fmla="*/ 494427 w 7472601"/>
              <a:gd name="connsiteY735" fmla="*/ 1092333 h 6858000"/>
              <a:gd name="connsiteX736" fmla="*/ 506322 w 7472601"/>
              <a:gd name="connsiteY736" fmla="*/ 1020997 h 6858000"/>
              <a:gd name="connsiteX737" fmla="*/ 4570198 w 7472601"/>
              <a:gd name="connsiteY737" fmla="*/ 978081 h 6858000"/>
              <a:gd name="connsiteX738" fmla="*/ 4523691 w 7472601"/>
              <a:gd name="connsiteY738" fmla="*/ 1127776 h 6858000"/>
              <a:gd name="connsiteX739" fmla="*/ 4509875 w 7472601"/>
              <a:gd name="connsiteY739" fmla="*/ 1167552 h 6858000"/>
              <a:gd name="connsiteX740" fmla="*/ 4478168 w 7472601"/>
              <a:gd name="connsiteY740" fmla="*/ 1260735 h 6858000"/>
              <a:gd name="connsiteX741" fmla="*/ 4409309 w 7472601"/>
              <a:gd name="connsiteY741" fmla="*/ 1666996 h 6858000"/>
              <a:gd name="connsiteX742" fmla="*/ 4370031 w 7472601"/>
              <a:gd name="connsiteY742" fmla="*/ 1955666 h 6858000"/>
              <a:gd name="connsiteX743" fmla="*/ 4570198 w 7472601"/>
              <a:gd name="connsiteY743" fmla="*/ 978081 h 6858000"/>
              <a:gd name="connsiteX744" fmla="*/ 4557898 w 7472601"/>
              <a:gd name="connsiteY744" fmla="*/ 900011 h 6858000"/>
              <a:gd name="connsiteX745" fmla="*/ 4344840 w 7472601"/>
              <a:gd name="connsiteY745" fmla="*/ 1922038 h 6858000"/>
              <a:gd name="connsiteX746" fmla="*/ 4378710 w 7472601"/>
              <a:gd name="connsiteY746" fmla="*/ 1665516 h 6858000"/>
              <a:gd name="connsiteX747" fmla="*/ 4448798 w 7472601"/>
              <a:gd name="connsiteY747" fmla="*/ 1253024 h 6858000"/>
              <a:gd name="connsiteX748" fmla="*/ 4480315 w 7472601"/>
              <a:gd name="connsiteY748" fmla="*/ 1158454 h 6858000"/>
              <a:gd name="connsiteX749" fmla="*/ 4494133 w 7472601"/>
              <a:gd name="connsiteY749" fmla="*/ 1118676 h 6858000"/>
              <a:gd name="connsiteX750" fmla="*/ 4557898 w 7472601"/>
              <a:gd name="connsiteY750" fmla="*/ 900011 h 6858000"/>
              <a:gd name="connsiteX751" fmla="*/ 5870151 w 7472601"/>
              <a:gd name="connsiteY751" fmla="*/ 898890 h 6858000"/>
              <a:gd name="connsiteX752" fmla="*/ 5861335 w 7472601"/>
              <a:gd name="connsiteY752" fmla="*/ 899177 h 6858000"/>
              <a:gd name="connsiteX753" fmla="*/ 5843702 w 7472601"/>
              <a:gd name="connsiteY753" fmla="*/ 899748 h 6858000"/>
              <a:gd name="connsiteX754" fmla="*/ 5651107 w 7472601"/>
              <a:gd name="connsiteY754" fmla="*/ 920306 h 6858000"/>
              <a:gd name="connsiteX755" fmla="*/ 5459407 w 7472601"/>
              <a:gd name="connsiteY755" fmla="*/ 940975 h 6858000"/>
              <a:gd name="connsiteX756" fmla="*/ 5374846 w 7472601"/>
              <a:gd name="connsiteY756" fmla="*/ 941988 h 6858000"/>
              <a:gd name="connsiteX757" fmla="*/ 5256105 w 7472601"/>
              <a:gd name="connsiteY757" fmla="*/ 945632 h 6858000"/>
              <a:gd name="connsiteX758" fmla="*/ 5107071 w 7472601"/>
              <a:gd name="connsiteY758" fmla="*/ 969720 h 6858000"/>
              <a:gd name="connsiteX759" fmla="*/ 4998681 w 7472601"/>
              <a:gd name="connsiteY759" fmla="*/ 988771 h 6858000"/>
              <a:gd name="connsiteX760" fmla="*/ 5870151 w 7472601"/>
              <a:gd name="connsiteY760" fmla="*/ 898890 h 6858000"/>
              <a:gd name="connsiteX761" fmla="*/ 5504425 w 7472601"/>
              <a:gd name="connsiteY761" fmla="*/ 848067 h 6858000"/>
              <a:gd name="connsiteX762" fmla="*/ 4968849 w 7472601"/>
              <a:gd name="connsiteY762" fmla="*/ 962318 h 6858000"/>
              <a:gd name="connsiteX763" fmla="*/ 5104039 w 7472601"/>
              <a:gd name="connsiteY763" fmla="*/ 940634 h 6858000"/>
              <a:gd name="connsiteX764" fmla="*/ 5256311 w 7472601"/>
              <a:gd name="connsiteY764" fmla="*/ 916490 h 6858000"/>
              <a:gd name="connsiteX765" fmla="*/ 5377381 w 7472601"/>
              <a:gd name="connsiteY765" fmla="*/ 912671 h 6858000"/>
              <a:gd name="connsiteX766" fmla="*/ 5460148 w 7472601"/>
              <a:gd name="connsiteY766" fmla="*/ 911442 h 6858000"/>
              <a:gd name="connsiteX767" fmla="*/ 5648971 w 7472601"/>
              <a:gd name="connsiteY767" fmla="*/ 891331 h 6858000"/>
              <a:gd name="connsiteX768" fmla="*/ 5844807 w 7472601"/>
              <a:gd name="connsiteY768" fmla="*/ 870718 h 6858000"/>
              <a:gd name="connsiteX769" fmla="*/ 5862975 w 7472601"/>
              <a:gd name="connsiteY769" fmla="*/ 869756 h 6858000"/>
              <a:gd name="connsiteX770" fmla="*/ 5920887 w 7472601"/>
              <a:gd name="connsiteY770" fmla="*/ 865929 h 6858000"/>
              <a:gd name="connsiteX771" fmla="*/ 5504425 w 7472601"/>
              <a:gd name="connsiteY771" fmla="*/ 848067 h 6858000"/>
              <a:gd name="connsiteX772" fmla="*/ 3607114 w 7472601"/>
              <a:gd name="connsiteY772" fmla="*/ 467441 h 6858000"/>
              <a:gd name="connsiteX773" fmla="*/ 3296242 w 7472601"/>
              <a:gd name="connsiteY773" fmla="*/ 807991 h 6858000"/>
              <a:gd name="connsiteX774" fmla="*/ 3174674 w 7472601"/>
              <a:gd name="connsiteY774" fmla="*/ 919759 h 6858000"/>
              <a:gd name="connsiteX775" fmla="*/ 3042978 w 7472601"/>
              <a:gd name="connsiteY775" fmla="*/ 1054894 h 6858000"/>
              <a:gd name="connsiteX776" fmla="*/ 2968914 w 7472601"/>
              <a:gd name="connsiteY776" fmla="*/ 1133756 h 6858000"/>
              <a:gd name="connsiteX777" fmla="*/ 3103823 w 7472601"/>
              <a:gd name="connsiteY777" fmla="*/ 1026814 h 6858000"/>
              <a:gd name="connsiteX778" fmla="*/ 3607114 w 7472601"/>
              <a:gd name="connsiteY778" fmla="*/ 467441 h 6858000"/>
              <a:gd name="connsiteX779" fmla="*/ 3744487 w 7472601"/>
              <a:gd name="connsiteY779" fmla="*/ 383136 h 6858000"/>
              <a:gd name="connsiteX780" fmla="*/ 3970213 w 7472601"/>
              <a:gd name="connsiteY780" fmla="*/ 995559 h 6858000"/>
              <a:gd name="connsiteX781" fmla="*/ 3744487 w 7472601"/>
              <a:gd name="connsiteY781" fmla="*/ 383136 h 6858000"/>
              <a:gd name="connsiteX782" fmla="*/ 3624562 w 7472601"/>
              <a:gd name="connsiteY782" fmla="*/ 367041 h 6858000"/>
              <a:gd name="connsiteX783" fmla="*/ 3489712 w 7472601"/>
              <a:gd name="connsiteY783" fmla="*/ 485386 h 6858000"/>
              <a:gd name="connsiteX784" fmla="*/ 3182994 w 7472601"/>
              <a:gd name="connsiteY784" fmla="*/ 828265 h 6858000"/>
              <a:gd name="connsiteX785" fmla="*/ 2892114 w 7472601"/>
              <a:gd name="connsiteY785" fmla="*/ 1172635 h 6858000"/>
              <a:gd name="connsiteX786" fmla="*/ 3021459 w 7472601"/>
              <a:gd name="connsiteY786" fmla="*/ 1035385 h 6858000"/>
              <a:gd name="connsiteX787" fmla="*/ 3153873 w 7472601"/>
              <a:gd name="connsiteY787" fmla="*/ 898971 h 6858000"/>
              <a:gd name="connsiteX788" fmla="*/ 3276511 w 7472601"/>
              <a:gd name="connsiteY788" fmla="*/ 786423 h 6858000"/>
              <a:gd name="connsiteX789" fmla="*/ 3584154 w 7472601"/>
              <a:gd name="connsiteY789" fmla="*/ 448218 h 6858000"/>
              <a:gd name="connsiteX790" fmla="*/ 3624562 w 7472601"/>
              <a:gd name="connsiteY790" fmla="*/ 367041 h 6858000"/>
              <a:gd name="connsiteX791" fmla="*/ 3766672 w 7472601"/>
              <a:gd name="connsiteY791" fmla="*/ 359429 h 6858000"/>
              <a:gd name="connsiteX792" fmla="*/ 3996338 w 7472601"/>
              <a:gd name="connsiteY792" fmla="*/ 968237 h 6858000"/>
              <a:gd name="connsiteX793" fmla="*/ 3766672 w 7472601"/>
              <a:gd name="connsiteY793" fmla="*/ 359429 h 6858000"/>
              <a:gd name="connsiteX794" fmla="*/ 5805386 w 7472601"/>
              <a:gd name="connsiteY794" fmla="*/ 239240 h 6858000"/>
              <a:gd name="connsiteX795" fmla="*/ 5736947 w 7472601"/>
              <a:gd name="connsiteY795" fmla="*/ 261367 h 6858000"/>
              <a:gd name="connsiteX796" fmla="*/ 5427012 w 7472601"/>
              <a:gd name="connsiteY796" fmla="*/ 311272 h 6858000"/>
              <a:gd name="connsiteX797" fmla="*/ 5147818 w 7472601"/>
              <a:gd name="connsiteY797" fmla="*/ 322112 h 6858000"/>
              <a:gd name="connsiteX798" fmla="*/ 5060854 w 7472601"/>
              <a:gd name="connsiteY798" fmla="*/ 311882 h 6858000"/>
              <a:gd name="connsiteX799" fmla="*/ 4945989 w 7472601"/>
              <a:gd name="connsiteY799" fmla="*/ 300516 h 6858000"/>
              <a:gd name="connsiteX800" fmla="*/ 5410479 w 7472601"/>
              <a:gd name="connsiteY800" fmla="*/ 348434 h 6858000"/>
              <a:gd name="connsiteX801" fmla="*/ 5805386 w 7472601"/>
              <a:gd name="connsiteY801" fmla="*/ 239240 h 6858000"/>
              <a:gd name="connsiteX802" fmla="*/ 5905192 w 7472601"/>
              <a:gd name="connsiteY802" fmla="*/ 163079 h 6858000"/>
              <a:gd name="connsiteX803" fmla="*/ 5865655 w 7472601"/>
              <a:gd name="connsiteY803" fmla="*/ 171901 h 6858000"/>
              <a:gd name="connsiteX804" fmla="*/ 5259740 w 7472601"/>
              <a:gd name="connsiteY804" fmla="*/ 257013 h 6858000"/>
              <a:gd name="connsiteX805" fmla="*/ 5208466 w 7472601"/>
              <a:gd name="connsiteY805" fmla="*/ 257550 h 6858000"/>
              <a:gd name="connsiteX806" fmla="*/ 4980204 w 7472601"/>
              <a:gd name="connsiteY806" fmla="*/ 271903 h 6858000"/>
              <a:gd name="connsiteX807" fmla="*/ 5068068 w 7472601"/>
              <a:gd name="connsiteY807" fmla="*/ 282244 h 6858000"/>
              <a:gd name="connsiteX808" fmla="*/ 5153231 w 7472601"/>
              <a:gd name="connsiteY808" fmla="*/ 292240 h 6858000"/>
              <a:gd name="connsiteX809" fmla="*/ 5426491 w 7472601"/>
              <a:gd name="connsiteY809" fmla="*/ 281128 h 6858000"/>
              <a:gd name="connsiteX810" fmla="*/ 5731212 w 7472601"/>
              <a:gd name="connsiteY810" fmla="*/ 231951 h 6858000"/>
              <a:gd name="connsiteX811" fmla="*/ 5905192 w 7472601"/>
              <a:gd name="connsiteY811" fmla="*/ 163079 h 6858000"/>
              <a:gd name="connsiteX812" fmla="*/ 5944437 w 7472601"/>
              <a:gd name="connsiteY812" fmla="*/ 113829 h 6858000"/>
              <a:gd name="connsiteX813" fmla="*/ 5825032 w 7472601"/>
              <a:gd name="connsiteY813" fmla="*/ 146405 h 6858000"/>
              <a:gd name="connsiteX814" fmla="*/ 4955599 w 7472601"/>
              <a:gd name="connsiteY814" fmla="*/ 247008 h 6858000"/>
              <a:gd name="connsiteX815" fmla="*/ 5210104 w 7472601"/>
              <a:gd name="connsiteY815" fmla="*/ 228123 h 6858000"/>
              <a:gd name="connsiteX816" fmla="*/ 5261015 w 7472601"/>
              <a:gd name="connsiteY816" fmla="*/ 227087 h 6858000"/>
              <a:gd name="connsiteX817" fmla="*/ 5861181 w 7472601"/>
              <a:gd name="connsiteY817" fmla="*/ 143093 h 6858000"/>
              <a:gd name="connsiteX818" fmla="*/ 5961252 w 7472601"/>
              <a:gd name="connsiteY818" fmla="*/ 114820 h 6858000"/>
              <a:gd name="connsiteX819" fmla="*/ 5944437 w 7472601"/>
              <a:gd name="connsiteY819" fmla="*/ 113829 h 6858000"/>
              <a:gd name="connsiteX820" fmla="*/ 3882765 w 7472601"/>
              <a:gd name="connsiteY820" fmla="*/ 0 h 6858000"/>
              <a:gd name="connsiteX821" fmla="*/ 3995099 w 7472601"/>
              <a:gd name="connsiteY821" fmla="*/ 0 h 6858000"/>
              <a:gd name="connsiteX822" fmla="*/ 4163818 w 7472601"/>
              <a:gd name="connsiteY822" fmla="*/ 234104 h 6858000"/>
              <a:gd name="connsiteX823" fmla="*/ 4172099 w 7472601"/>
              <a:gd name="connsiteY823" fmla="*/ 234207 h 6858000"/>
              <a:gd name="connsiteX824" fmla="*/ 4784282 w 7472601"/>
              <a:gd name="connsiteY824" fmla="*/ 276561 h 6858000"/>
              <a:gd name="connsiteX825" fmla="*/ 4801687 w 7472601"/>
              <a:gd name="connsiteY825" fmla="*/ 267764 h 6858000"/>
              <a:gd name="connsiteX826" fmla="*/ 6082788 w 7472601"/>
              <a:gd name="connsiteY826" fmla="*/ 64119 h 6858000"/>
              <a:gd name="connsiteX827" fmla="*/ 6099442 w 7472601"/>
              <a:gd name="connsiteY827" fmla="*/ 82568 h 6858000"/>
              <a:gd name="connsiteX828" fmla="*/ 4804137 w 7472601"/>
              <a:gd name="connsiteY828" fmla="*/ 320931 h 6858000"/>
              <a:gd name="connsiteX829" fmla="*/ 4227047 w 7472601"/>
              <a:gd name="connsiteY829" fmla="*/ 313415 h 6858000"/>
              <a:gd name="connsiteX830" fmla="*/ 4346041 w 7472601"/>
              <a:gd name="connsiteY830" fmla="*/ 456086 h 6858000"/>
              <a:gd name="connsiteX831" fmla="*/ 4870967 w 7472601"/>
              <a:gd name="connsiteY831" fmla="*/ 963061 h 6858000"/>
              <a:gd name="connsiteX832" fmla="*/ 4889647 w 7472601"/>
              <a:gd name="connsiteY832" fmla="*/ 957147 h 6858000"/>
              <a:gd name="connsiteX833" fmla="*/ 5422504 w 7472601"/>
              <a:gd name="connsiteY833" fmla="*/ 805191 h 6858000"/>
              <a:gd name="connsiteX834" fmla="*/ 6087656 w 7472601"/>
              <a:gd name="connsiteY834" fmla="*/ 826703 h 6858000"/>
              <a:gd name="connsiteX835" fmla="*/ 6058717 w 7472601"/>
              <a:gd name="connsiteY835" fmla="*/ 865992 h 6858000"/>
              <a:gd name="connsiteX836" fmla="*/ 4974153 w 7472601"/>
              <a:gd name="connsiteY836" fmla="*/ 1045456 h 6858000"/>
              <a:gd name="connsiteX837" fmla="*/ 5627835 w 7472601"/>
              <a:gd name="connsiteY837" fmla="*/ 1472077 h 6858000"/>
              <a:gd name="connsiteX838" fmla="*/ 5629817 w 7472601"/>
              <a:gd name="connsiteY838" fmla="*/ 1471412 h 6858000"/>
              <a:gd name="connsiteX839" fmla="*/ 5634124 w 7472601"/>
              <a:gd name="connsiteY839" fmla="*/ 1470572 h 6858000"/>
              <a:gd name="connsiteX840" fmla="*/ 5755832 w 7472601"/>
              <a:gd name="connsiteY840" fmla="*/ 1383886 h 6858000"/>
              <a:gd name="connsiteX841" fmla="*/ 6014186 w 7472601"/>
              <a:gd name="connsiteY841" fmla="*/ 1279799 h 6858000"/>
              <a:gd name="connsiteX842" fmla="*/ 6901619 w 7472601"/>
              <a:gd name="connsiteY842" fmla="*/ 1047874 h 6858000"/>
              <a:gd name="connsiteX843" fmla="*/ 6931566 w 7472601"/>
              <a:gd name="connsiteY843" fmla="*/ 1062034 h 6858000"/>
              <a:gd name="connsiteX844" fmla="*/ 5790982 w 7472601"/>
              <a:gd name="connsiteY844" fmla="*/ 1561380 h 6858000"/>
              <a:gd name="connsiteX845" fmla="*/ 6188971 w 7472601"/>
              <a:gd name="connsiteY845" fmla="*/ 1755168 h 6858000"/>
              <a:gd name="connsiteX846" fmla="*/ 6202446 w 7472601"/>
              <a:gd name="connsiteY846" fmla="*/ 1752268 h 6858000"/>
              <a:gd name="connsiteX847" fmla="*/ 7179560 w 7472601"/>
              <a:gd name="connsiteY847" fmla="*/ 1467551 h 6858000"/>
              <a:gd name="connsiteX848" fmla="*/ 7158730 w 7472601"/>
              <a:gd name="connsiteY848" fmla="*/ 1507835 h 6858000"/>
              <a:gd name="connsiteX849" fmla="*/ 6326959 w 7472601"/>
              <a:gd name="connsiteY849" fmla="*/ 1817686 h 6858000"/>
              <a:gd name="connsiteX850" fmla="*/ 6537433 w 7472601"/>
              <a:gd name="connsiteY850" fmla="*/ 1907790 h 6858000"/>
              <a:gd name="connsiteX851" fmla="*/ 6550221 w 7472601"/>
              <a:gd name="connsiteY851" fmla="*/ 1910729 h 6858000"/>
              <a:gd name="connsiteX852" fmla="*/ 6964438 w 7472601"/>
              <a:gd name="connsiteY852" fmla="*/ 2209505 h 6858000"/>
              <a:gd name="connsiteX853" fmla="*/ 7367862 w 7472601"/>
              <a:gd name="connsiteY853" fmla="*/ 2806833 h 6858000"/>
              <a:gd name="connsiteX854" fmla="*/ 7364329 w 7472601"/>
              <a:gd name="connsiteY854" fmla="*/ 2826907 h 6858000"/>
              <a:gd name="connsiteX855" fmla="*/ 7290545 w 7472601"/>
              <a:gd name="connsiteY855" fmla="*/ 2850663 h 6858000"/>
              <a:gd name="connsiteX856" fmla="*/ 6472036 w 7472601"/>
              <a:gd name="connsiteY856" fmla="*/ 1959003 h 6858000"/>
              <a:gd name="connsiteX857" fmla="*/ 5792897 w 7472601"/>
              <a:gd name="connsiteY857" fmla="*/ 1647747 h 6858000"/>
              <a:gd name="connsiteX858" fmla="*/ 5842751 w 7472601"/>
              <a:gd name="connsiteY858" fmla="*/ 1816112 h 6858000"/>
              <a:gd name="connsiteX859" fmla="*/ 5847424 w 7472601"/>
              <a:gd name="connsiteY859" fmla="*/ 1815776 h 6858000"/>
              <a:gd name="connsiteX860" fmla="*/ 6399821 w 7472601"/>
              <a:gd name="connsiteY860" fmla="*/ 2344799 h 6858000"/>
              <a:gd name="connsiteX861" fmla="*/ 6323232 w 7472601"/>
              <a:gd name="connsiteY861" fmla="*/ 2389634 h 6858000"/>
              <a:gd name="connsiteX862" fmla="*/ 5942958 w 7472601"/>
              <a:gd name="connsiteY862" fmla="*/ 2077708 h 6858000"/>
              <a:gd name="connsiteX863" fmla="*/ 5921559 w 7472601"/>
              <a:gd name="connsiteY863" fmla="*/ 2378596 h 6858000"/>
              <a:gd name="connsiteX864" fmla="*/ 5817651 w 7472601"/>
              <a:gd name="connsiteY864" fmla="*/ 3023919 h 6858000"/>
              <a:gd name="connsiteX865" fmla="*/ 5729634 w 7472601"/>
              <a:gd name="connsiteY865" fmla="*/ 3051849 h 6858000"/>
              <a:gd name="connsiteX866" fmla="*/ 5611018 w 7472601"/>
              <a:gd name="connsiteY866" fmla="*/ 2316769 h 6858000"/>
              <a:gd name="connsiteX867" fmla="*/ 5687608 w 7472601"/>
              <a:gd name="connsiteY867" fmla="*/ 2039972 h 6858000"/>
              <a:gd name="connsiteX868" fmla="*/ 5657554 w 7472601"/>
              <a:gd name="connsiteY868" fmla="*/ 1576445 h 6858000"/>
              <a:gd name="connsiteX869" fmla="*/ 5150475 w 7472601"/>
              <a:gd name="connsiteY869" fmla="*/ 1274012 h 6858000"/>
              <a:gd name="connsiteX870" fmla="*/ 5349142 w 7472601"/>
              <a:gd name="connsiteY870" fmla="*/ 2204405 h 6858000"/>
              <a:gd name="connsiteX871" fmla="*/ 5262214 w 7472601"/>
              <a:gd name="connsiteY871" fmla="*/ 2233836 h 6858000"/>
              <a:gd name="connsiteX872" fmla="*/ 4981539 w 7472601"/>
              <a:gd name="connsiteY872" fmla="*/ 1542201 h 6858000"/>
              <a:gd name="connsiteX873" fmla="*/ 4958461 w 7472601"/>
              <a:gd name="connsiteY873" fmla="*/ 1136957 h 6858000"/>
              <a:gd name="connsiteX874" fmla="*/ 4655015 w 7472601"/>
              <a:gd name="connsiteY874" fmla="*/ 891426 h 6858000"/>
              <a:gd name="connsiteX875" fmla="*/ 4348002 w 7472601"/>
              <a:gd name="connsiteY875" fmla="*/ 2205895 h 6858000"/>
              <a:gd name="connsiteX876" fmla="*/ 4262250 w 7472601"/>
              <a:gd name="connsiteY876" fmla="*/ 2219972 h 6858000"/>
              <a:gd name="connsiteX877" fmla="*/ 4550611 w 7472601"/>
              <a:gd name="connsiteY877" fmla="*/ 817540 h 6858000"/>
              <a:gd name="connsiteX878" fmla="*/ 4564418 w 7472601"/>
              <a:gd name="connsiteY878" fmla="*/ 808293 h 6858000"/>
              <a:gd name="connsiteX879" fmla="*/ 4266388 w 7472601"/>
              <a:gd name="connsiteY879" fmla="*/ 500083 h 6858000"/>
              <a:gd name="connsiteX880" fmla="*/ 4032842 w 7472601"/>
              <a:gd name="connsiteY880" fmla="*/ 211809 h 6858000"/>
              <a:gd name="connsiteX881" fmla="*/ 3882765 w 7472601"/>
              <a:gd name="connsiteY881" fmla="*/ 0 h 6858000"/>
              <a:gd name="connsiteX882" fmla="*/ 3721337 w 7472601"/>
              <a:gd name="connsiteY882" fmla="*/ 0 h 6858000"/>
              <a:gd name="connsiteX883" fmla="*/ 3797544 w 7472601"/>
              <a:gd name="connsiteY883" fmla="*/ 0 h 6858000"/>
              <a:gd name="connsiteX884" fmla="*/ 3775734 w 7472601"/>
              <a:gd name="connsiteY884" fmla="*/ 95131 h 6858000"/>
              <a:gd name="connsiteX885" fmla="*/ 3724807 w 7472601"/>
              <a:gd name="connsiteY885" fmla="*/ 272257 h 6858000"/>
              <a:gd name="connsiteX886" fmla="*/ 3726844 w 7472601"/>
              <a:gd name="connsiteY886" fmla="*/ 282988 h 6858000"/>
              <a:gd name="connsiteX887" fmla="*/ 3742664 w 7472601"/>
              <a:gd name="connsiteY887" fmla="*/ 279918 h 6858000"/>
              <a:gd name="connsiteX888" fmla="*/ 4103910 w 7472601"/>
              <a:gd name="connsiteY888" fmla="*/ 1161917 h 6858000"/>
              <a:gd name="connsiteX889" fmla="*/ 4020269 w 7472601"/>
              <a:gd name="connsiteY889" fmla="*/ 1200406 h 6858000"/>
              <a:gd name="connsiteX890" fmla="*/ 3674882 w 7472601"/>
              <a:gd name="connsiteY890" fmla="*/ 488524 h 6858000"/>
              <a:gd name="connsiteX891" fmla="*/ 3132682 w 7472601"/>
              <a:gd name="connsiteY891" fmla="*/ 1072284 h 6858000"/>
              <a:gd name="connsiteX892" fmla="*/ 2716346 w 7472601"/>
              <a:gd name="connsiteY892" fmla="*/ 1276376 h 6858000"/>
              <a:gd name="connsiteX893" fmla="*/ 2716772 w 7472601"/>
              <a:gd name="connsiteY893" fmla="*/ 1255462 h 6858000"/>
              <a:gd name="connsiteX894" fmla="*/ 3471096 w 7472601"/>
              <a:gd name="connsiteY894" fmla="*/ 437072 h 6858000"/>
              <a:gd name="connsiteX895" fmla="*/ 3639057 w 7472601"/>
              <a:gd name="connsiteY895" fmla="*/ 286334 h 6858000"/>
              <a:gd name="connsiteX896" fmla="*/ 3640309 w 7472601"/>
              <a:gd name="connsiteY896" fmla="*/ 284664 h 6858000"/>
              <a:gd name="connsiteX897" fmla="*/ 3646022 w 7472601"/>
              <a:gd name="connsiteY897" fmla="*/ 276711 h 6858000"/>
              <a:gd name="connsiteX898" fmla="*/ 3707943 w 7472601"/>
              <a:gd name="connsiteY898" fmla="*/ 65958 h 6858000"/>
              <a:gd name="connsiteX899" fmla="*/ 3721337 w 7472601"/>
              <a:gd name="connsiteY899" fmla="*/ 0 h 6858000"/>
              <a:gd name="connsiteX900" fmla="*/ 2867960 w 7472601"/>
              <a:gd name="connsiteY900" fmla="*/ 0 h 6858000"/>
              <a:gd name="connsiteX901" fmla="*/ 2926351 w 7472601"/>
              <a:gd name="connsiteY901" fmla="*/ 0 h 6858000"/>
              <a:gd name="connsiteX902" fmla="*/ 2902823 w 7472601"/>
              <a:gd name="connsiteY902" fmla="*/ 262929 h 6858000"/>
              <a:gd name="connsiteX903" fmla="*/ 2940663 w 7472601"/>
              <a:gd name="connsiteY903" fmla="*/ 140884 h 6858000"/>
              <a:gd name="connsiteX904" fmla="*/ 2947039 w 7472601"/>
              <a:gd name="connsiteY904" fmla="*/ 122524 h 6858000"/>
              <a:gd name="connsiteX905" fmla="*/ 2984316 w 7472601"/>
              <a:gd name="connsiteY905" fmla="*/ 0 h 6858000"/>
              <a:gd name="connsiteX906" fmla="*/ 3016114 w 7472601"/>
              <a:gd name="connsiteY906" fmla="*/ 0 h 6858000"/>
              <a:gd name="connsiteX907" fmla="*/ 2979949 w 7472601"/>
              <a:gd name="connsiteY907" fmla="*/ 119274 h 6858000"/>
              <a:gd name="connsiteX908" fmla="*/ 3023879 w 7472601"/>
              <a:gd name="connsiteY908" fmla="*/ 0 h 6858000"/>
              <a:gd name="connsiteX909" fmla="*/ 3105400 w 7472601"/>
              <a:gd name="connsiteY909" fmla="*/ 0 h 6858000"/>
              <a:gd name="connsiteX910" fmla="*/ 3094669 w 7472601"/>
              <a:gd name="connsiteY910" fmla="*/ 30308 h 6858000"/>
              <a:gd name="connsiteX911" fmla="*/ 2901945 w 7472601"/>
              <a:gd name="connsiteY911" fmla="*/ 466538 h 6858000"/>
              <a:gd name="connsiteX912" fmla="*/ 2815209 w 7472601"/>
              <a:gd name="connsiteY912" fmla="*/ 497361 h 6858000"/>
              <a:gd name="connsiteX913" fmla="*/ 2844845 w 7472601"/>
              <a:gd name="connsiteY913" fmla="*/ 127638 h 6858000"/>
              <a:gd name="connsiteX914" fmla="*/ 2867960 w 7472601"/>
              <a:gd name="connsiteY914" fmla="*/ 0 h 6858000"/>
              <a:gd name="connsiteX915" fmla="*/ 1057230 w 7472601"/>
              <a:gd name="connsiteY915" fmla="*/ 0 h 6858000"/>
              <a:gd name="connsiteX916" fmla="*/ 1111003 w 7472601"/>
              <a:gd name="connsiteY916" fmla="*/ 0 h 6858000"/>
              <a:gd name="connsiteX917" fmla="*/ 1125553 w 7472601"/>
              <a:gd name="connsiteY917" fmla="*/ 52588 h 6858000"/>
              <a:gd name="connsiteX918" fmla="*/ 1304276 w 7472601"/>
              <a:gd name="connsiteY918" fmla="*/ 476275 h 6858000"/>
              <a:gd name="connsiteX919" fmla="*/ 1492066 w 7472601"/>
              <a:gd name="connsiteY919" fmla="*/ 886333 h 6858000"/>
              <a:gd name="connsiteX920" fmla="*/ 1423698 w 7472601"/>
              <a:gd name="connsiteY920" fmla="*/ 710817 h 6858000"/>
              <a:gd name="connsiteX921" fmla="*/ 1357609 w 7472601"/>
              <a:gd name="connsiteY921" fmla="*/ 532892 h 6858000"/>
              <a:gd name="connsiteX922" fmla="*/ 1309550 w 7472601"/>
              <a:gd name="connsiteY922" fmla="*/ 374031 h 6858000"/>
              <a:gd name="connsiteX923" fmla="*/ 1193673 w 7472601"/>
              <a:gd name="connsiteY923" fmla="*/ 49533 h 6858000"/>
              <a:gd name="connsiteX924" fmla="*/ 1164391 w 7472601"/>
              <a:gd name="connsiteY924" fmla="*/ 0 h 6858000"/>
              <a:gd name="connsiteX925" fmla="*/ 1200666 w 7472601"/>
              <a:gd name="connsiteY925" fmla="*/ 0 h 6858000"/>
              <a:gd name="connsiteX926" fmla="*/ 1223408 w 7472601"/>
              <a:gd name="connsiteY926" fmla="*/ 38996 h 6858000"/>
              <a:gd name="connsiteX927" fmla="*/ 1339635 w 7472601"/>
              <a:gd name="connsiteY927" fmla="*/ 365517 h 6858000"/>
              <a:gd name="connsiteX928" fmla="*/ 1387469 w 7472601"/>
              <a:gd name="connsiteY928" fmla="*/ 523079 h 6858000"/>
              <a:gd name="connsiteX929" fmla="*/ 1452685 w 7472601"/>
              <a:gd name="connsiteY929" fmla="*/ 699806 h 6858000"/>
              <a:gd name="connsiteX930" fmla="*/ 1492092 w 7472601"/>
              <a:gd name="connsiteY930" fmla="*/ 800424 h 6858000"/>
              <a:gd name="connsiteX931" fmla="*/ 1455302 w 7472601"/>
              <a:gd name="connsiteY931" fmla="*/ 632913 h 6858000"/>
              <a:gd name="connsiteX932" fmla="*/ 1222336 w 7472601"/>
              <a:gd name="connsiteY932" fmla="*/ 9480 h 6858000"/>
              <a:gd name="connsiteX933" fmla="*/ 1214634 w 7472601"/>
              <a:gd name="connsiteY933" fmla="*/ 0 h 6858000"/>
              <a:gd name="connsiteX934" fmla="*/ 1289827 w 7472601"/>
              <a:gd name="connsiteY934" fmla="*/ 0 h 6858000"/>
              <a:gd name="connsiteX935" fmla="*/ 1321076 w 7472601"/>
              <a:gd name="connsiteY935" fmla="*/ 59722 h 6858000"/>
              <a:gd name="connsiteX936" fmla="*/ 1512579 w 7472601"/>
              <a:gd name="connsiteY936" fmla="*/ 626441 h 6858000"/>
              <a:gd name="connsiteX937" fmla="*/ 1506076 w 7472601"/>
              <a:gd name="connsiteY937" fmla="*/ 1089289 h 6858000"/>
              <a:gd name="connsiteX938" fmla="*/ 1486346 w 7472601"/>
              <a:gd name="connsiteY938" fmla="*/ 1079919 h 6858000"/>
              <a:gd name="connsiteX939" fmla="*/ 1070511 w 7472601"/>
              <a:gd name="connsiteY939" fmla="*/ 48609 h 6858000"/>
              <a:gd name="connsiteX940" fmla="*/ 1057230 w 7472601"/>
              <a:gd name="connsiteY940" fmla="*/ 0 h 6858000"/>
              <a:gd name="connsiteX941" fmla="*/ 43151 w 7472601"/>
              <a:gd name="connsiteY941" fmla="*/ 0 h 6858000"/>
              <a:gd name="connsiteX942" fmla="*/ 95283 w 7472601"/>
              <a:gd name="connsiteY942" fmla="*/ 0 h 6858000"/>
              <a:gd name="connsiteX943" fmla="*/ 300708 w 7472601"/>
              <a:gd name="connsiteY943" fmla="*/ 154571 h 6858000"/>
              <a:gd name="connsiteX944" fmla="*/ 530414 w 7472601"/>
              <a:gd name="connsiteY944" fmla="*/ 354673 h 6858000"/>
              <a:gd name="connsiteX945" fmla="*/ 333785 w 7472601"/>
              <a:gd name="connsiteY945" fmla="*/ 161564 h 6858000"/>
              <a:gd name="connsiteX946" fmla="*/ 147005 w 7472601"/>
              <a:gd name="connsiteY946" fmla="*/ 0 h 6858000"/>
              <a:gd name="connsiteX947" fmla="*/ 272509 w 7472601"/>
              <a:gd name="connsiteY947" fmla="*/ 0 h 6858000"/>
              <a:gd name="connsiteX948" fmla="*/ 326276 w 7472601"/>
              <a:gd name="connsiteY948" fmla="*/ 45847 h 6858000"/>
              <a:gd name="connsiteX949" fmla="*/ 823759 w 7472601"/>
              <a:gd name="connsiteY949" fmla="*/ 574145 h 6858000"/>
              <a:gd name="connsiteX950" fmla="*/ 811254 w 7472601"/>
              <a:gd name="connsiteY950" fmla="*/ 665546 h 6858000"/>
              <a:gd name="connsiteX951" fmla="*/ 154042 w 7472601"/>
              <a:gd name="connsiteY951" fmla="*/ 261522 h 6858000"/>
              <a:gd name="connsiteX952" fmla="*/ 13550 w 7472601"/>
              <a:gd name="connsiteY952" fmla="*/ 158423 h 6858000"/>
              <a:gd name="connsiteX953" fmla="*/ 0 w 7472601"/>
              <a:gd name="connsiteY953" fmla="*/ 146618 h 6858000"/>
              <a:gd name="connsiteX954" fmla="*/ 0 w 7472601"/>
              <a:gd name="connsiteY954" fmla="*/ 59161 h 6858000"/>
              <a:gd name="connsiteX955" fmla="*/ 45427 w 7472601"/>
              <a:gd name="connsiteY955" fmla="*/ 101078 h 6858000"/>
              <a:gd name="connsiteX956" fmla="*/ 630103 w 7472601"/>
              <a:gd name="connsiteY956" fmla="*/ 485885 h 6858000"/>
              <a:gd name="connsiteX957" fmla="*/ 532040 w 7472601"/>
              <a:gd name="connsiteY957" fmla="*/ 399359 h 6858000"/>
              <a:gd name="connsiteX958" fmla="*/ 517618 w 7472601"/>
              <a:gd name="connsiteY958" fmla="*/ 385726 h 6858000"/>
              <a:gd name="connsiteX959" fmla="*/ 285074 w 7472601"/>
              <a:gd name="connsiteY959" fmla="*/ 182755 h 6858000"/>
              <a:gd name="connsiteX960" fmla="*/ 43151 w 7472601"/>
              <a:gd name="connsiteY960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467600 w 7472601"/>
              <a:gd name="connsiteY76" fmla="*/ 6163634 h 6858000"/>
              <a:gd name="connsiteX77" fmla="*/ 7448321 w 7472601"/>
              <a:gd name="connsiteY77" fmla="*/ 6190991 h 6858000"/>
              <a:gd name="connsiteX78" fmla="*/ 7467600 w 7472601"/>
              <a:gd name="connsiteY78" fmla="*/ 6221686 h 6858000"/>
              <a:gd name="connsiteX79" fmla="*/ 7467600 w 7472601"/>
              <a:gd name="connsiteY79" fmla="*/ 6334256 h 6858000"/>
              <a:gd name="connsiteX80" fmla="*/ 7454976 w 7472601"/>
              <a:gd name="connsiteY80" fmla="*/ 6318297 h 6858000"/>
              <a:gd name="connsiteX81" fmla="*/ 1456157 w 7472601"/>
              <a:gd name="connsiteY81" fmla="*/ 5371404 h 6858000"/>
              <a:gd name="connsiteX82" fmla="*/ 1244432 w 7472601"/>
              <a:gd name="connsiteY82" fmla="*/ 5385601 h 6858000"/>
              <a:gd name="connsiteX83" fmla="*/ 973990 w 7472601"/>
              <a:gd name="connsiteY83" fmla="*/ 5424940 h 6858000"/>
              <a:gd name="connsiteX84" fmla="*/ 1103809 w 7472601"/>
              <a:gd name="connsiteY84" fmla="*/ 5433720 h 6858000"/>
              <a:gd name="connsiteX85" fmla="*/ 1123454 w 7472601"/>
              <a:gd name="connsiteY85" fmla="*/ 5435727 h 6858000"/>
              <a:gd name="connsiteX86" fmla="*/ 1737017 w 7472601"/>
              <a:gd name="connsiteY86" fmla="*/ 5452183 h 6858000"/>
              <a:gd name="connsiteX87" fmla="*/ 1824397 w 7472601"/>
              <a:gd name="connsiteY87" fmla="*/ 5447757 h 6858000"/>
              <a:gd name="connsiteX88" fmla="*/ 2070059 w 7472601"/>
              <a:gd name="connsiteY88" fmla="*/ 5441660 h 6858000"/>
              <a:gd name="connsiteX89" fmla="*/ 1456157 w 7472601"/>
              <a:gd name="connsiteY89" fmla="*/ 5371404 h 6858000"/>
              <a:gd name="connsiteX90" fmla="*/ 4988186 w 7472601"/>
              <a:gd name="connsiteY90" fmla="*/ 5216467 h 6858000"/>
              <a:gd name="connsiteX91" fmla="*/ 4777334 w 7472601"/>
              <a:gd name="connsiteY91" fmla="*/ 5406072 h 6858000"/>
              <a:gd name="connsiteX92" fmla="*/ 4718341 w 7472601"/>
              <a:gd name="connsiteY92" fmla="*/ 5468043 h 6858000"/>
              <a:gd name="connsiteX93" fmla="*/ 4604655 w 7472601"/>
              <a:gd name="connsiteY93" fmla="*/ 5583434 h 6858000"/>
              <a:gd name="connsiteX94" fmla="*/ 4565074 w 7472601"/>
              <a:gd name="connsiteY94" fmla="*/ 5618550 h 6858000"/>
              <a:gd name="connsiteX95" fmla="*/ 4988186 w 7472601"/>
              <a:gd name="connsiteY95" fmla="*/ 5216467 h 6858000"/>
              <a:gd name="connsiteX96" fmla="*/ 4978032 w 7472601"/>
              <a:gd name="connsiteY96" fmla="*/ 5183809 h 6858000"/>
              <a:gd name="connsiteX97" fmla="*/ 4463413 w 7472601"/>
              <a:gd name="connsiteY97" fmla="*/ 5615162 h 6858000"/>
              <a:gd name="connsiteX98" fmla="*/ 4358134 w 7472601"/>
              <a:gd name="connsiteY98" fmla="*/ 5742791 h 6858000"/>
              <a:gd name="connsiteX99" fmla="*/ 4376219 w 7472601"/>
              <a:gd name="connsiteY99" fmla="*/ 5729027 h 6858000"/>
              <a:gd name="connsiteX100" fmla="*/ 4582340 w 7472601"/>
              <a:gd name="connsiteY100" fmla="*/ 5561037 h 6858000"/>
              <a:gd name="connsiteX101" fmla="*/ 4694684 w 7472601"/>
              <a:gd name="connsiteY101" fmla="*/ 5447098 h 6858000"/>
              <a:gd name="connsiteX102" fmla="*/ 4754123 w 7472601"/>
              <a:gd name="connsiteY102" fmla="*/ 5384643 h 6858000"/>
              <a:gd name="connsiteX103" fmla="*/ 4978032 w 7472601"/>
              <a:gd name="connsiteY103" fmla="*/ 5183809 h 6858000"/>
              <a:gd name="connsiteX104" fmla="*/ 1903353 w 7472601"/>
              <a:gd name="connsiteY104" fmla="*/ 5044827 h 6858000"/>
              <a:gd name="connsiteX105" fmla="*/ 1936931 w 7472601"/>
              <a:gd name="connsiteY105" fmla="*/ 5093954 h 6858000"/>
              <a:gd name="connsiteX106" fmla="*/ 2195868 w 7472601"/>
              <a:gd name="connsiteY106" fmla="*/ 5396574 h 6858000"/>
              <a:gd name="connsiteX107" fmla="*/ 2088852 w 7472601"/>
              <a:gd name="connsiteY107" fmla="*/ 5166123 h 6858000"/>
              <a:gd name="connsiteX108" fmla="*/ 1958241 w 7472601"/>
              <a:gd name="connsiteY108" fmla="*/ 5067955 h 6858000"/>
              <a:gd name="connsiteX109" fmla="*/ 1903353 w 7472601"/>
              <a:gd name="connsiteY109" fmla="*/ 5044827 h 6858000"/>
              <a:gd name="connsiteX110" fmla="*/ 1979378 w 7472601"/>
              <a:gd name="connsiteY110" fmla="*/ 4769504 h 6858000"/>
              <a:gd name="connsiteX111" fmla="*/ 2882120 w 7472601"/>
              <a:gd name="connsiteY111" fmla="*/ 5064547 h 6858000"/>
              <a:gd name="connsiteX112" fmla="*/ 2793103 w 7472601"/>
              <a:gd name="connsiteY112" fmla="*/ 5039699 h 6858000"/>
              <a:gd name="connsiteX113" fmla="*/ 2770041 w 7472601"/>
              <a:gd name="connsiteY113" fmla="*/ 5033634 h 6858000"/>
              <a:gd name="connsiteX114" fmla="*/ 1979378 w 7472601"/>
              <a:gd name="connsiteY114" fmla="*/ 4769504 h 6858000"/>
              <a:gd name="connsiteX115" fmla="*/ 1927410 w 7472601"/>
              <a:gd name="connsiteY115" fmla="*/ 4716164 h 6858000"/>
              <a:gd name="connsiteX116" fmla="*/ 1959587 w 7472601"/>
              <a:gd name="connsiteY116" fmla="*/ 4728849 h 6858000"/>
              <a:gd name="connsiteX117" fmla="*/ 2777707 w 7472601"/>
              <a:gd name="connsiteY117" fmla="*/ 5003991 h 6858000"/>
              <a:gd name="connsiteX118" fmla="*/ 2800768 w 7472601"/>
              <a:gd name="connsiteY118" fmla="*/ 5010056 h 6858000"/>
              <a:gd name="connsiteX119" fmla="*/ 2879408 w 7472601"/>
              <a:gd name="connsiteY119" fmla="*/ 5031590 h 6858000"/>
              <a:gd name="connsiteX120" fmla="*/ 2862295 w 7472601"/>
              <a:gd name="connsiteY120" fmla="*/ 5022958 h 6858000"/>
              <a:gd name="connsiteX121" fmla="*/ 2813343 w 7472601"/>
              <a:gd name="connsiteY121" fmla="*/ 4998369 h 6858000"/>
              <a:gd name="connsiteX122" fmla="*/ 2646245 w 7472601"/>
              <a:gd name="connsiteY122" fmla="*/ 4930999 h 6858000"/>
              <a:gd name="connsiteX123" fmla="*/ 1999243 w 7472601"/>
              <a:gd name="connsiteY123" fmla="*/ 4730524 h 6858000"/>
              <a:gd name="connsiteX124" fmla="*/ 1979527 w 7472601"/>
              <a:gd name="connsiteY124" fmla="*/ 4726651 h 6858000"/>
              <a:gd name="connsiteX125" fmla="*/ 1927410 w 7472601"/>
              <a:gd name="connsiteY125" fmla="*/ 4716164 h 6858000"/>
              <a:gd name="connsiteX126" fmla="*/ 1997014 w 7472601"/>
              <a:gd name="connsiteY126" fmla="*/ 4698007 h 6858000"/>
              <a:gd name="connsiteX127" fmla="*/ 2005458 w 7472601"/>
              <a:gd name="connsiteY127" fmla="*/ 4699540 h 6858000"/>
              <a:gd name="connsiteX128" fmla="*/ 2657186 w 7472601"/>
              <a:gd name="connsiteY128" fmla="*/ 4901687 h 6858000"/>
              <a:gd name="connsiteX129" fmla="*/ 2826662 w 7472601"/>
              <a:gd name="connsiteY129" fmla="*/ 4970362 h 6858000"/>
              <a:gd name="connsiteX130" fmla="*/ 2876100 w 7472601"/>
              <a:gd name="connsiteY130" fmla="*/ 4995397 h 6858000"/>
              <a:gd name="connsiteX131" fmla="*/ 3042600 w 7472601"/>
              <a:gd name="connsiteY131" fmla="*/ 5059532 h 6858000"/>
              <a:gd name="connsiteX132" fmla="*/ 1997014 w 7472601"/>
              <a:gd name="connsiteY132" fmla="*/ 4698007 h 6858000"/>
              <a:gd name="connsiteX133" fmla="*/ 2305292 w 7472601"/>
              <a:gd name="connsiteY133" fmla="*/ 4219492 h 6858000"/>
              <a:gd name="connsiteX134" fmla="*/ 3360922 w 7472601"/>
              <a:gd name="connsiteY134" fmla="*/ 4529373 h 6858000"/>
              <a:gd name="connsiteX135" fmla="*/ 3492420 w 7472601"/>
              <a:gd name="connsiteY135" fmla="*/ 4510145 h 6858000"/>
              <a:gd name="connsiteX136" fmla="*/ 3364086 w 7472601"/>
              <a:gd name="connsiteY136" fmla="*/ 4480340 h 6858000"/>
              <a:gd name="connsiteX137" fmla="*/ 3225818 w 7472601"/>
              <a:gd name="connsiteY137" fmla="*/ 4411822 h 6858000"/>
              <a:gd name="connsiteX138" fmla="*/ 3129696 w 7472601"/>
              <a:gd name="connsiteY138" fmla="*/ 4360704 h 6858000"/>
              <a:gd name="connsiteX139" fmla="*/ 2814545 w 7472601"/>
              <a:gd name="connsiteY139" fmla="*/ 4282955 h 6858000"/>
              <a:gd name="connsiteX140" fmla="*/ 2305292 w 7472601"/>
              <a:gd name="connsiteY140" fmla="*/ 4219492 h 6858000"/>
              <a:gd name="connsiteX141" fmla="*/ 2626982 w 7472601"/>
              <a:gd name="connsiteY141" fmla="*/ 4206450 h 6858000"/>
              <a:gd name="connsiteX142" fmla="*/ 2490617 w 7472601"/>
              <a:gd name="connsiteY142" fmla="*/ 4206951 h 6858000"/>
              <a:gd name="connsiteX143" fmla="*/ 2819869 w 7472601"/>
              <a:gd name="connsiteY143" fmla="*/ 4252936 h 6858000"/>
              <a:gd name="connsiteX144" fmla="*/ 3143018 w 7472601"/>
              <a:gd name="connsiteY144" fmla="*/ 4332698 h 6858000"/>
              <a:gd name="connsiteX145" fmla="*/ 3241520 w 7472601"/>
              <a:gd name="connsiteY145" fmla="*/ 4385112 h 6858000"/>
              <a:gd name="connsiteX146" fmla="*/ 3374575 w 7472601"/>
              <a:gd name="connsiteY146" fmla="*/ 4451517 h 6858000"/>
              <a:gd name="connsiteX147" fmla="*/ 3505221 w 7472601"/>
              <a:gd name="connsiteY147" fmla="*/ 4480757 h 6858000"/>
              <a:gd name="connsiteX148" fmla="*/ 2626982 w 7472601"/>
              <a:gd name="connsiteY148" fmla="*/ 4206450 h 6858000"/>
              <a:gd name="connsiteX149" fmla="*/ 1310106 w 7472601"/>
              <a:gd name="connsiteY149" fmla="*/ 3943217 h 6858000"/>
              <a:gd name="connsiteX150" fmla="*/ 854994 w 7472601"/>
              <a:gd name="connsiteY150" fmla="*/ 4399136 h 6858000"/>
              <a:gd name="connsiteX151" fmla="*/ 742462 w 7472601"/>
              <a:gd name="connsiteY151" fmla="*/ 4594648 h 6858000"/>
              <a:gd name="connsiteX152" fmla="*/ 820602 w 7472601"/>
              <a:gd name="connsiteY152" fmla="*/ 4485915 h 6858000"/>
              <a:gd name="connsiteX153" fmla="*/ 878295 w 7472601"/>
              <a:gd name="connsiteY153" fmla="*/ 4403594 h 6858000"/>
              <a:gd name="connsiteX154" fmla="*/ 1240607 w 7472601"/>
              <a:gd name="connsiteY154" fmla="*/ 4010401 h 6858000"/>
              <a:gd name="connsiteX155" fmla="*/ 1310106 w 7472601"/>
              <a:gd name="connsiteY155" fmla="*/ 3943217 h 6858000"/>
              <a:gd name="connsiteX156" fmla="*/ 1423113 w 7472601"/>
              <a:gd name="connsiteY156" fmla="*/ 3874565 h 6858000"/>
              <a:gd name="connsiteX157" fmla="*/ 1260565 w 7472601"/>
              <a:gd name="connsiteY157" fmla="*/ 4031982 h 6858000"/>
              <a:gd name="connsiteX158" fmla="*/ 901900 w 7472601"/>
              <a:gd name="connsiteY158" fmla="*/ 4421236 h 6858000"/>
              <a:gd name="connsiteX159" fmla="*/ 845044 w 7472601"/>
              <a:gd name="connsiteY159" fmla="*/ 4502436 h 6858000"/>
              <a:gd name="connsiteX160" fmla="*/ 685926 w 7472601"/>
              <a:gd name="connsiteY160" fmla="*/ 4703069 h 6858000"/>
              <a:gd name="connsiteX161" fmla="*/ 684248 w 7472601"/>
              <a:gd name="connsiteY161" fmla="*/ 4706721 h 6858000"/>
              <a:gd name="connsiteX162" fmla="*/ 1423113 w 7472601"/>
              <a:gd name="connsiteY162" fmla="*/ 3874565 h 6858000"/>
              <a:gd name="connsiteX163" fmla="*/ 3316479 w 7472601"/>
              <a:gd name="connsiteY163" fmla="*/ 3872136 h 6858000"/>
              <a:gd name="connsiteX164" fmla="*/ 3546806 w 7472601"/>
              <a:gd name="connsiteY164" fmla="*/ 4356139 h 6858000"/>
              <a:gd name="connsiteX165" fmla="*/ 3364433 w 7472601"/>
              <a:gd name="connsiteY165" fmla="*/ 3953121 h 6858000"/>
              <a:gd name="connsiteX166" fmla="*/ 3316479 w 7472601"/>
              <a:gd name="connsiteY166" fmla="*/ 3872136 h 6858000"/>
              <a:gd name="connsiteX167" fmla="*/ 3291335 w 7472601"/>
              <a:gd name="connsiteY167" fmla="*/ 3767420 h 6858000"/>
              <a:gd name="connsiteX168" fmla="*/ 3390805 w 7472601"/>
              <a:gd name="connsiteY168" fmla="*/ 3937163 h 6858000"/>
              <a:gd name="connsiteX169" fmla="*/ 3579062 w 7472601"/>
              <a:gd name="connsiteY169" fmla="*/ 4359040 h 6858000"/>
              <a:gd name="connsiteX170" fmla="*/ 3467355 w 7472601"/>
              <a:gd name="connsiteY170" fmla="*/ 3988130 h 6858000"/>
              <a:gd name="connsiteX171" fmla="*/ 3310753 w 7472601"/>
              <a:gd name="connsiteY171" fmla="*/ 3787140 h 6858000"/>
              <a:gd name="connsiteX172" fmla="*/ 3291335 w 7472601"/>
              <a:gd name="connsiteY172" fmla="*/ 3767420 h 6858000"/>
              <a:gd name="connsiteX173" fmla="*/ 1635889 w 7472601"/>
              <a:gd name="connsiteY173" fmla="*/ 3709494 h 6858000"/>
              <a:gd name="connsiteX174" fmla="*/ 1634800 w 7472601"/>
              <a:gd name="connsiteY174" fmla="*/ 3731111 h 6858000"/>
              <a:gd name="connsiteX175" fmla="*/ 1635889 w 7472601"/>
              <a:gd name="connsiteY175" fmla="*/ 3709494 h 6858000"/>
              <a:gd name="connsiteX176" fmla="*/ 1510397 w 7472601"/>
              <a:gd name="connsiteY176" fmla="*/ 3684705 h 6858000"/>
              <a:gd name="connsiteX177" fmla="*/ 1146550 w 7472601"/>
              <a:gd name="connsiteY177" fmla="*/ 3802012 h 6858000"/>
              <a:gd name="connsiteX178" fmla="*/ 698834 w 7472601"/>
              <a:gd name="connsiteY178" fmla="*/ 3952272 h 6858000"/>
              <a:gd name="connsiteX179" fmla="*/ 34256 w 7472601"/>
              <a:gd name="connsiteY179" fmla="*/ 4347603 h 6858000"/>
              <a:gd name="connsiteX180" fmla="*/ 527241 w 7472601"/>
              <a:gd name="connsiteY180" fmla="*/ 4065078 h 6858000"/>
              <a:gd name="connsiteX181" fmla="*/ 1510397 w 7472601"/>
              <a:gd name="connsiteY181" fmla="*/ 3684705 h 6858000"/>
              <a:gd name="connsiteX182" fmla="*/ 1313114 w 7472601"/>
              <a:gd name="connsiteY182" fmla="*/ 3655216 h 6858000"/>
              <a:gd name="connsiteX183" fmla="*/ 1109304 w 7472601"/>
              <a:gd name="connsiteY183" fmla="*/ 3669030 h 6858000"/>
              <a:gd name="connsiteX184" fmla="*/ 8129 w 7472601"/>
              <a:gd name="connsiteY184" fmla="*/ 4330519 h 6858000"/>
              <a:gd name="connsiteX185" fmla="*/ 687572 w 7472601"/>
              <a:gd name="connsiteY185" fmla="*/ 3925629 h 6858000"/>
              <a:gd name="connsiteX186" fmla="*/ 1138365 w 7472601"/>
              <a:gd name="connsiteY186" fmla="*/ 3774515 h 6858000"/>
              <a:gd name="connsiteX187" fmla="*/ 1505579 w 7472601"/>
              <a:gd name="connsiteY187" fmla="*/ 3655526 h 6858000"/>
              <a:gd name="connsiteX188" fmla="*/ 1313114 w 7472601"/>
              <a:gd name="connsiteY188" fmla="*/ 3655216 h 6858000"/>
              <a:gd name="connsiteX189" fmla="*/ 3655073 w 7472601"/>
              <a:gd name="connsiteY189" fmla="*/ 3650884 h 6858000"/>
              <a:gd name="connsiteX190" fmla="*/ 3989938 w 7472601"/>
              <a:gd name="connsiteY190" fmla="*/ 3991685 h 6858000"/>
              <a:gd name="connsiteX191" fmla="*/ 4393907 w 7472601"/>
              <a:gd name="connsiteY191" fmla="*/ 4261258 h 6858000"/>
              <a:gd name="connsiteX192" fmla="*/ 4648051 w 7472601"/>
              <a:gd name="connsiteY192" fmla="*/ 4374051 h 6858000"/>
              <a:gd name="connsiteX193" fmla="*/ 4383389 w 7472601"/>
              <a:gd name="connsiteY193" fmla="*/ 4184369 h 6858000"/>
              <a:gd name="connsiteX194" fmla="*/ 4165508 w 7472601"/>
              <a:gd name="connsiteY194" fmla="*/ 4035196 h 6858000"/>
              <a:gd name="connsiteX195" fmla="*/ 4068162 w 7472601"/>
              <a:gd name="connsiteY195" fmla="*/ 3953394 h 6858000"/>
              <a:gd name="connsiteX196" fmla="*/ 3981416 w 7472601"/>
              <a:gd name="connsiteY196" fmla="*/ 3880482 h 6858000"/>
              <a:gd name="connsiteX197" fmla="*/ 3800147 w 7472601"/>
              <a:gd name="connsiteY197" fmla="*/ 3749872 h 6858000"/>
              <a:gd name="connsiteX198" fmla="*/ 3655073 w 7472601"/>
              <a:gd name="connsiteY198" fmla="*/ 3650884 h 6858000"/>
              <a:gd name="connsiteX199" fmla="*/ 3670252 w 7472601"/>
              <a:gd name="connsiteY199" fmla="*/ 3622798 h 6858000"/>
              <a:gd name="connsiteX200" fmla="*/ 3817258 w 7472601"/>
              <a:gd name="connsiteY200" fmla="*/ 3723577 h 6858000"/>
              <a:gd name="connsiteX201" fmla="*/ 4000461 w 7472601"/>
              <a:gd name="connsiteY201" fmla="*/ 3855966 h 6858000"/>
              <a:gd name="connsiteX202" fmla="*/ 4088180 w 7472601"/>
              <a:gd name="connsiteY202" fmla="*/ 3929774 h 6858000"/>
              <a:gd name="connsiteX203" fmla="*/ 4184555 w 7472601"/>
              <a:gd name="connsiteY203" fmla="*/ 4010683 h 6858000"/>
              <a:gd name="connsiteX204" fmla="*/ 4399563 w 7472601"/>
              <a:gd name="connsiteY204" fmla="*/ 4158106 h 6858000"/>
              <a:gd name="connsiteX205" fmla="*/ 4684469 w 7472601"/>
              <a:gd name="connsiteY205" fmla="*/ 4364680 h 6858000"/>
              <a:gd name="connsiteX206" fmla="*/ 4690271 w 7472601"/>
              <a:gd name="connsiteY206" fmla="*/ 4370034 h 6858000"/>
              <a:gd name="connsiteX207" fmla="*/ 4136093 w 7472601"/>
              <a:gd name="connsiteY207" fmla="*/ 3858466 h 6858000"/>
              <a:gd name="connsiteX208" fmla="*/ 3670252 w 7472601"/>
              <a:gd name="connsiteY208" fmla="*/ 3622798 h 6858000"/>
              <a:gd name="connsiteX209" fmla="*/ 4440129 w 7472601"/>
              <a:gd name="connsiteY209" fmla="*/ 3448571 h 6858000"/>
              <a:gd name="connsiteX210" fmla="*/ 4856525 w 7472601"/>
              <a:gd name="connsiteY210" fmla="*/ 3915351 h 6858000"/>
              <a:gd name="connsiteX211" fmla="*/ 5059055 w 7472601"/>
              <a:gd name="connsiteY211" fmla="*/ 4108918 h 6858000"/>
              <a:gd name="connsiteX212" fmla="*/ 5290070 w 7472601"/>
              <a:gd name="connsiteY212" fmla="*/ 4263619 h 6858000"/>
              <a:gd name="connsiteX213" fmla="*/ 4834991 w 7472601"/>
              <a:gd name="connsiteY213" fmla="*/ 3830985 h 6858000"/>
              <a:gd name="connsiteX214" fmla="*/ 4440129 w 7472601"/>
              <a:gd name="connsiteY214" fmla="*/ 3448571 h 6858000"/>
              <a:gd name="connsiteX215" fmla="*/ 4441737 w 7472601"/>
              <a:gd name="connsiteY215" fmla="*/ 3399734 h 6858000"/>
              <a:gd name="connsiteX216" fmla="*/ 4431236 w 7472601"/>
              <a:gd name="connsiteY216" fmla="*/ 3400954 h 6858000"/>
              <a:gd name="connsiteX217" fmla="*/ 4557150 w 7472601"/>
              <a:gd name="connsiteY217" fmla="*/ 3510023 h 6858000"/>
              <a:gd name="connsiteX218" fmla="*/ 4856936 w 7472601"/>
              <a:gd name="connsiteY218" fmla="*/ 3809146 h 6858000"/>
              <a:gd name="connsiteX219" fmla="*/ 5111996 w 7472601"/>
              <a:gd name="connsiteY219" fmla="*/ 4065759 h 6858000"/>
              <a:gd name="connsiteX220" fmla="*/ 5388878 w 7472601"/>
              <a:gd name="connsiteY220" fmla="*/ 4300185 h 6858000"/>
              <a:gd name="connsiteX221" fmla="*/ 5425556 w 7472601"/>
              <a:gd name="connsiteY221" fmla="*/ 4308967 h 6858000"/>
              <a:gd name="connsiteX222" fmla="*/ 4943646 w 7472601"/>
              <a:gd name="connsiteY222" fmla="*/ 3822916 h 6858000"/>
              <a:gd name="connsiteX223" fmla="*/ 4594837 w 7472601"/>
              <a:gd name="connsiteY223" fmla="*/ 3532274 h 6858000"/>
              <a:gd name="connsiteX224" fmla="*/ 4441737 w 7472601"/>
              <a:gd name="connsiteY224" fmla="*/ 3399734 h 6858000"/>
              <a:gd name="connsiteX225" fmla="*/ 5425834 w 7472601"/>
              <a:gd name="connsiteY225" fmla="*/ 3162785 h 6858000"/>
              <a:gd name="connsiteX226" fmla="*/ 5401644 w 7472601"/>
              <a:gd name="connsiteY226" fmla="*/ 3617847 h 6858000"/>
              <a:gd name="connsiteX227" fmla="*/ 5467256 w 7472601"/>
              <a:gd name="connsiteY227" fmla="*/ 4175494 h 6858000"/>
              <a:gd name="connsiteX228" fmla="*/ 5448069 w 7472601"/>
              <a:gd name="connsiteY228" fmla="*/ 3567554 h 6858000"/>
              <a:gd name="connsiteX229" fmla="*/ 5425834 w 7472601"/>
              <a:gd name="connsiteY229" fmla="*/ 3162785 h 6858000"/>
              <a:gd name="connsiteX230" fmla="*/ 1318687 w 7472601"/>
              <a:gd name="connsiteY230" fmla="*/ 3113840 h 6858000"/>
              <a:gd name="connsiteX231" fmla="*/ 1066793 w 7472601"/>
              <a:gd name="connsiteY231" fmla="*/ 3212171 h 6858000"/>
              <a:gd name="connsiteX232" fmla="*/ 993319 w 7472601"/>
              <a:gd name="connsiteY232" fmla="*/ 3247648 h 6858000"/>
              <a:gd name="connsiteX233" fmla="*/ 853081 w 7472601"/>
              <a:gd name="connsiteY233" fmla="*/ 3312410 h 6858000"/>
              <a:gd name="connsiteX234" fmla="*/ 805957 w 7472601"/>
              <a:gd name="connsiteY234" fmla="*/ 3330443 h 6858000"/>
              <a:gd name="connsiteX235" fmla="*/ 1318687 w 7472601"/>
              <a:gd name="connsiteY235" fmla="*/ 3113840 h 6858000"/>
              <a:gd name="connsiteX236" fmla="*/ 5453702 w 7472601"/>
              <a:gd name="connsiteY236" fmla="*/ 3090882 h 6858000"/>
              <a:gd name="connsiteX237" fmla="*/ 5480135 w 7472601"/>
              <a:gd name="connsiteY237" fmla="*/ 3565802 h 6858000"/>
              <a:gd name="connsiteX238" fmla="*/ 5499023 w 7472601"/>
              <a:gd name="connsiteY238" fmla="*/ 4166310 h 6858000"/>
              <a:gd name="connsiteX239" fmla="*/ 5547022 w 7472601"/>
              <a:gd name="connsiteY239" fmla="*/ 3607838 h 6858000"/>
              <a:gd name="connsiteX240" fmla="*/ 5515964 w 7472601"/>
              <a:gd name="connsiteY240" fmla="*/ 3378541 h 6858000"/>
              <a:gd name="connsiteX241" fmla="*/ 5453702 w 7472601"/>
              <a:gd name="connsiteY241" fmla="*/ 3090882 h 6858000"/>
              <a:gd name="connsiteX242" fmla="*/ 1238695 w 7472601"/>
              <a:gd name="connsiteY242" fmla="*/ 3076820 h 6858000"/>
              <a:gd name="connsiteX243" fmla="*/ 716371 w 7472601"/>
              <a:gd name="connsiteY243" fmla="*/ 3293249 h 6858000"/>
              <a:gd name="connsiteX244" fmla="*/ 579522 w 7472601"/>
              <a:gd name="connsiteY244" fmla="*/ 3371759 h 6858000"/>
              <a:gd name="connsiteX245" fmla="*/ 600288 w 7472601"/>
              <a:gd name="connsiteY245" fmla="*/ 3365555 h 6858000"/>
              <a:gd name="connsiteX246" fmla="*/ 840692 w 7472601"/>
              <a:gd name="connsiteY246" fmla="*/ 3284921 h 6858000"/>
              <a:gd name="connsiteX247" fmla="*/ 979248 w 7472601"/>
              <a:gd name="connsiteY247" fmla="*/ 3221003 h 6858000"/>
              <a:gd name="connsiteX248" fmla="*/ 1053282 w 7472601"/>
              <a:gd name="connsiteY248" fmla="*/ 3185247 h 6858000"/>
              <a:gd name="connsiteX249" fmla="*/ 1320603 w 7472601"/>
              <a:gd name="connsiteY249" fmla="*/ 3081281 h 6858000"/>
              <a:gd name="connsiteX250" fmla="*/ 1238695 w 7472601"/>
              <a:gd name="connsiteY250" fmla="*/ 3076820 h 6858000"/>
              <a:gd name="connsiteX251" fmla="*/ 5425627 w 7472601"/>
              <a:gd name="connsiteY251" fmla="*/ 2954192 h 6858000"/>
              <a:gd name="connsiteX252" fmla="*/ 5470770 w 7472601"/>
              <a:gd name="connsiteY252" fmla="*/ 3005435 h 6858000"/>
              <a:gd name="connsiteX253" fmla="*/ 5519779 w 7472601"/>
              <a:gd name="connsiteY253" fmla="*/ 4359223 h 6858000"/>
              <a:gd name="connsiteX254" fmla="*/ 5520293 w 7472601"/>
              <a:gd name="connsiteY254" fmla="*/ 4360602 h 6858000"/>
              <a:gd name="connsiteX255" fmla="*/ 5767221 w 7472601"/>
              <a:gd name="connsiteY255" fmla="*/ 4665564 h 6858000"/>
              <a:gd name="connsiteX256" fmla="*/ 6937169 w 7472601"/>
              <a:gd name="connsiteY256" fmla="*/ 4815941 h 6858000"/>
              <a:gd name="connsiteX257" fmla="*/ 6953922 w 7472601"/>
              <a:gd name="connsiteY257" fmla="*/ 4890068 h 6858000"/>
              <a:gd name="connsiteX258" fmla="*/ 6071359 w 7472601"/>
              <a:gd name="connsiteY258" fmla="*/ 4770770 h 6858000"/>
              <a:gd name="connsiteX259" fmla="*/ 6038839 w 7472601"/>
              <a:gd name="connsiteY259" fmla="*/ 4764474 h 6858000"/>
              <a:gd name="connsiteX260" fmla="*/ 6038706 w 7472601"/>
              <a:gd name="connsiteY260" fmla="*/ 4763847 h 6858000"/>
              <a:gd name="connsiteX261" fmla="*/ 6037784 w 7472601"/>
              <a:gd name="connsiteY261" fmla="*/ 4764270 h 6858000"/>
              <a:gd name="connsiteX262" fmla="*/ 6038839 w 7472601"/>
              <a:gd name="connsiteY262" fmla="*/ 4764474 h 6858000"/>
              <a:gd name="connsiteX263" fmla="*/ 6040338 w 7472601"/>
              <a:gd name="connsiteY263" fmla="*/ 4771418 h 6858000"/>
              <a:gd name="connsiteX264" fmla="*/ 6024488 w 7472601"/>
              <a:gd name="connsiteY264" fmla="*/ 4809903 h 6858000"/>
              <a:gd name="connsiteX265" fmla="*/ 5599771 w 7472601"/>
              <a:gd name="connsiteY265" fmla="*/ 5509652 h 6858000"/>
              <a:gd name="connsiteX266" fmla="*/ 5548843 w 7472601"/>
              <a:gd name="connsiteY266" fmla="*/ 5563845 h 6858000"/>
              <a:gd name="connsiteX267" fmla="*/ 5940952 w 7472601"/>
              <a:gd name="connsiteY267" fmla="*/ 6250028 h 6858000"/>
              <a:gd name="connsiteX268" fmla="*/ 6043441 w 7472601"/>
              <a:gd name="connsiteY268" fmla="*/ 6665847 h 6858000"/>
              <a:gd name="connsiteX269" fmla="*/ 6093432 w 7472601"/>
              <a:gd name="connsiteY269" fmla="*/ 6858000 h 6858000"/>
              <a:gd name="connsiteX270" fmla="*/ 6034344 w 7472601"/>
              <a:gd name="connsiteY270" fmla="*/ 6858000 h 6858000"/>
              <a:gd name="connsiteX271" fmla="*/ 6026679 w 7472601"/>
              <a:gd name="connsiteY271" fmla="*/ 6836959 h 6858000"/>
              <a:gd name="connsiteX272" fmla="*/ 5800441 w 7472601"/>
              <a:gd name="connsiteY272" fmla="*/ 6335286 h 6858000"/>
              <a:gd name="connsiteX273" fmla="*/ 5526562 w 7472601"/>
              <a:gd name="connsiteY273" fmla="*/ 5705388 h 6858000"/>
              <a:gd name="connsiteX274" fmla="*/ 5519640 w 7472601"/>
              <a:gd name="connsiteY274" fmla="*/ 5683774 h 6858000"/>
              <a:gd name="connsiteX275" fmla="*/ 5844559 w 7472601"/>
              <a:gd name="connsiteY275" fmla="*/ 6553349 h 6858000"/>
              <a:gd name="connsiteX276" fmla="*/ 5975994 w 7472601"/>
              <a:gd name="connsiteY276" fmla="*/ 6858000 h 6858000"/>
              <a:gd name="connsiteX277" fmla="*/ 5898547 w 7472601"/>
              <a:gd name="connsiteY277" fmla="*/ 6858000 h 6858000"/>
              <a:gd name="connsiteX278" fmla="*/ 5682041 w 7472601"/>
              <a:gd name="connsiteY278" fmla="*/ 6355860 h 6858000"/>
              <a:gd name="connsiteX279" fmla="*/ 5461758 w 7472601"/>
              <a:gd name="connsiteY279" fmla="*/ 5820220 h 6858000"/>
              <a:gd name="connsiteX280" fmla="*/ 5237282 w 7472601"/>
              <a:gd name="connsiteY280" fmla="*/ 6579086 h 6858000"/>
              <a:gd name="connsiteX281" fmla="*/ 5115009 w 7472601"/>
              <a:gd name="connsiteY281" fmla="*/ 6858000 h 6858000"/>
              <a:gd name="connsiteX282" fmla="*/ 5028074 w 7472601"/>
              <a:gd name="connsiteY282" fmla="*/ 6858000 h 6858000"/>
              <a:gd name="connsiteX283" fmla="*/ 5079508 w 7472601"/>
              <a:gd name="connsiteY283" fmla="*/ 6749074 h 6858000"/>
              <a:gd name="connsiteX284" fmla="*/ 5371846 w 7472601"/>
              <a:gd name="connsiteY284" fmla="*/ 5924413 h 6858000"/>
              <a:gd name="connsiteX285" fmla="*/ 5270512 w 7472601"/>
              <a:gd name="connsiteY285" fmla="*/ 6138975 h 6858000"/>
              <a:gd name="connsiteX286" fmla="*/ 5062409 w 7472601"/>
              <a:gd name="connsiteY286" fmla="*/ 6653544 h 6858000"/>
              <a:gd name="connsiteX287" fmla="*/ 5036628 w 7472601"/>
              <a:gd name="connsiteY287" fmla="*/ 6754247 h 6858000"/>
              <a:gd name="connsiteX288" fmla="*/ 5009112 w 7472601"/>
              <a:gd name="connsiteY288" fmla="*/ 6858000 h 6858000"/>
              <a:gd name="connsiteX289" fmla="*/ 4976679 w 7472601"/>
              <a:gd name="connsiteY289" fmla="*/ 6858000 h 6858000"/>
              <a:gd name="connsiteX290" fmla="*/ 5006537 w 7472601"/>
              <a:gd name="connsiteY290" fmla="*/ 6747068 h 6858000"/>
              <a:gd name="connsiteX291" fmla="*/ 5032723 w 7472601"/>
              <a:gd name="connsiteY291" fmla="*/ 6644957 h 6858000"/>
              <a:gd name="connsiteX292" fmla="*/ 5242949 w 7472601"/>
              <a:gd name="connsiteY292" fmla="*/ 6125175 h 6858000"/>
              <a:gd name="connsiteX293" fmla="*/ 5286321 w 7472601"/>
              <a:gd name="connsiteY293" fmla="*/ 6033555 h 6858000"/>
              <a:gd name="connsiteX294" fmla="*/ 5008210 w 7472601"/>
              <a:gd name="connsiteY294" fmla="*/ 6649194 h 6858000"/>
              <a:gd name="connsiteX295" fmla="*/ 4986321 w 7472601"/>
              <a:gd name="connsiteY295" fmla="*/ 6765687 h 6858000"/>
              <a:gd name="connsiteX296" fmla="*/ 4973474 w 7472601"/>
              <a:gd name="connsiteY296" fmla="*/ 6858000 h 6858000"/>
              <a:gd name="connsiteX297" fmla="*/ 4907178 w 7472601"/>
              <a:gd name="connsiteY297" fmla="*/ 6858000 h 6858000"/>
              <a:gd name="connsiteX298" fmla="*/ 4910810 w 7472601"/>
              <a:gd name="connsiteY298" fmla="*/ 6829660 h 6858000"/>
              <a:gd name="connsiteX299" fmla="*/ 4987461 w 7472601"/>
              <a:gd name="connsiteY299" fmla="*/ 6432994 h 6858000"/>
              <a:gd name="connsiteX300" fmla="*/ 5179262 w 7472601"/>
              <a:gd name="connsiteY300" fmla="*/ 6035044 h 6858000"/>
              <a:gd name="connsiteX301" fmla="*/ 4689678 w 7472601"/>
              <a:gd name="connsiteY301" fmla="*/ 6440241 h 6858000"/>
              <a:gd name="connsiteX302" fmla="*/ 4477543 w 7472601"/>
              <a:gd name="connsiteY302" fmla="*/ 6674836 h 6858000"/>
              <a:gd name="connsiteX303" fmla="*/ 4329957 w 7472601"/>
              <a:gd name="connsiteY303" fmla="*/ 6858000 h 6858000"/>
              <a:gd name="connsiteX304" fmla="*/ 4218595 w 7472601"/>
              <a:gd name="connsiteY304" fmla="*/ 6858000 h 6858000"/>
              <a:gd name="connsiteX305" fmla="*/ 4368888 w 7472601"/>
              <a:gd name="connsiteY305" fmla="*/ 6668412 h 6858000"/>
              <a:gd name="connsiteX306" fmla="*/ 4563091 w 7472601"/>
              <a:gd name="connsiteY306" fmla="*/ 6442508 h 6858000"/>
              <a:gd name="connsiteX307" fmla="*/ 5387324 w 7472601"/>
              <a:gd name="connsiteY307" fmla="*/ 5705830 h 6858000"/>
              <a:gd name="connsiteX308" fmla="*/ 5073620 w 7472601"/>
              <a:gd name="connsiteY308" fmla="*/ 5955437 h 6858000"/>
              <a:gd name="connsiteX309" fmla="*/ 4689789 w 7472601"/>
              <a:gd name="connsiteY309" fmla="*/ 6268382 h 6858000"/>
              <a:gd name="connsiteX310" fmla="*/ 4418722 w 7472601"/>
              <a:gd name="connsiteY310" fmla="*/ 6570886 h 6858000"/>
              <a:gd name="connsiteX311" fmla="*/ 4214944 w 7472601"/>
              <a:gd name="connsiteY311" fmla="*/ 6858000 h 6858000"/>
              <a:gd name="connsiteX312" fmla="*/ 4177898 w 7472601"/>
              <a:gd name="connsiteY312" fmla="*/ 6858000 h 6858000"/>
              <a:gd name="connsiteX313" fmla="*/ 4391597 w 7472601"/>
              <a:gd name="connsiteY313" fmla="*/ 6556370 h 6858000"/>
              <a:gd name="connsiteX314" fmla="*/ 4668889 w 7472601"/>
              <a:gd name="connsiteY314" fmla="*/ 6246399 h 6858000"/>
              <a:gd name="connsiteX315" fmla="*/ 5055427 w 7472601"/>
              <a:gd name="connsiteY315" fmla="*/ 5931476 h 6858000"/>
              <a:gd name="connsiteX316" fmla="*/ 5371814 w 7472601"/>
              <a:gd name="connsiteY316" fmla="*/ 5678975 h 6858000"/>
              <a:gd name="connsiteX317" fmla="*/ 4987918 w 7472601"/>
              <a:gd name="connsiteY317" fmla="*/ 5838701 h 6858000"/>
              <a:gd name="connsiteX318" fmla="*/ 4317146 w 7472601"/>
              <a:gd name="connsiteY318" fmla="*/ 6587716 h 6858000"/>
              <a:gd name="connsiteX319" fmla="*/ 4171627 w 7472601"/>
              <a:gd name="connsiteY319" fmla="*/ 6858000 h 6858000"/>
              <a:gd name="connsiteX320" fmla="*/ 4081585 w 7472601"/>
              <a:gd name="connsiteY320" fmla="*/ 6858000 h 6858000"/>
              <a:gd name="connsiteX321" fmla="*/ 4238603 w 7472601"/>
              <a:gd name="connsiteY321" fmla="*/ 6559341 h 6858000"/>
              <a:gd name="connsiteX322" fmla="*/ 4778333 w 7472601"/>
              <a:gd name="connsiteY322" fmla="*/ 5873626 h 6858000"/>
              <a:gd name="connsiteX323" fmla="*/ 5414185 w 7472601"/>
              <a:gd name="connsiteY323" fmla="*/ 5573882 h 6858000"/>
              <a:gd name="connsiteX324" fmla="*/ 5959648 w 7472601"/>
              <a:gd name="connsiteY324" fmla="*/ 4760797 h 6858000"/>
              <a:gd name="connsiteX325" fmla="*/ 5355019 w 7472601"/>
              <a:gd name="connsiteY325" fmla="*/ 4734672 h 6858000"/>
              <a:gd name="connsiteX326" fmla="*/ 5083565 w 7472601"/>
              <a:gd name="connsiteY326" fmla="*/ 5179121 h 6858000"/>
              <a:gd name="connsiteX327" fmla="*/ 4713577 w 7472601"/>
              <a:gd name="connsiteY327" fmla="*/ 5616803 h 6858000"/>
              <a:gd name="connsiteX328" fmla="*/ 3989559 w 7472601"/>
              <a:gd name="connsiteY328" fmla="*/ 6145945 h 6858000"/>
              <a:gd name="connsiteX329" fmla="*/ 3939824 w 7472601"/>
              <a:gd name="connsiteY329" fmla="*/ 6066900 h 6858000"/>
              <a:gd name="connsiteX330" fmla="*/ 4584537 w 7472601"/>
              <a:gd name="connsiteY330" fmla="*/ 5324826 h 6858000"/>
              <a:gd name="connsiteX331" fmla="*/ 5037105 w 7472601"/>
              <a:gd name="connsiteY331" fmla="*/ 5088765 h 6858000"/>
              <a:gd name="connsiteX332" fmla="*/ 5039930 w 7472601"/>
              <a:gd name="connsiteY332" fmla="*/ 5089585 h 6858000"/>
              <a:gd name="connsiteX333" fmla="*/ 5263764 w 7472601"/>
              <a:gd name="connsiteY333" fmla="*/ 4735525 h 6858000"/>
              <a:gd name="connsiteX334" fmla="*/ 4086300 w 7472601"/>
              <a:gd name="connsiteY334" fmla="*/ 4884599 h 6858000"/>
              <a:gd name="connsiteX335" fmla="*/ 4085485 w 7472601"/>
              <a:gd name="connsiteY335" fmla="*/ 4899070 h 6858000"/>
              <a:gd name="connsiteX336" fmla="*/ 3871915 w 7472601"/>
              <a:gd name="connsiteY336" fmla="*/ 5253645 h 6858000"/>
              <a:gd name="connsiteX337" fmla="*/ 3799374 w 7472601"/>
              <a:gd name="connsiteY337" fmla="*/ 5466127 h 6858000"/>
              <a:gd name="connsiteX338" fmla="*/ 3498850 w 7472601"/>
              <a:gd name="connsiteY338" fmla="*/ 6661888 h 6858000"/>
              <a:gd name="connsiteX339" fmla="*/ 3399216 w 7472601"/>
              <a:gd name="connsiteY339" fmla="*/ 6858000 h 6858000"/>
              <a:gd name="connsiteX340" fmla="*/ 3303688 w 7472601"/>
              <a:gd name="connsiteY340" fmla="*/ 6858000 h 6858000"/>
              <a:gd name="connsiteX341" fmla="*/ 3391774 w 7472601"/>
              <a:gd name="connsiteY341" fmla="*/ 6697181 h 6858000"/>
              <a:gd name="connsiteX342" fmla="*/ 3735540 w 7472601"/>
              <a:gd name="connsiteY342" fmla="*/ 5546923 h 6858000"/>
              <a:gd name="connsiteX343" fmla="*/ 3729438 w 7472601"/>
              <a:gd name="connsiteY343" fmla="*/ 5569058 h 6858000"/>
              <a:gd name="connsiteX344" fmla="*/ 3707782 w 7472601"/>
              <a:gd name="connsiteY344" fmla="*/ 5644908 h 6858000"/>
              <a:gd name="connsiteX345" fmla="*/ 3583827 w 7472601"/>
              <a:gd name="connsiteY345" fmla="*/ 6039215 h 6858000"/>
              <a:gd name="connsiteX346" fmla="*/ 3547861 w 7472601"/>
              <a:gd name="connsiteY346" fmla="*/ 6129609 h 6858000"/>
              <a:gd name="connsiteX347" fmla="*/ 3490905 w 7472601"/>
              <a:gd name="connsiteY347" fmla="*/ 6277660 h 6858000"/>
              <a:gd name="connsiteX348" fmla="*/ 3455859 w 7472601"/>
              <a:gd name="connsiteY348" fmla="*/ 6391301 h 6858000"/>
              <a:gd name="connsiteX349" fmla="*/ 3429112 w 7472601"/>
              <a:gd name="connsiteY349" fmla="*/ 6479469 h 6858000"/>
              <a:gd name="connsiteX350" fmla="*/ 3304862 w 7472601"/>
              <a:gd name="connsiteY350" fmla="*/ 6796476 h 6858000"/>
              <a:gd name="connsiteX351" fmla="*/ 3276071 w 7472601"/>
              <a:gd name="connsiteY351" fmla="*/ 6858000 h 6858000"/>
              <a:gd name="connsiteX352" fmla="*/ 3240805 w 7472601"/>
              <a:gd name="connsiteY352" fmla="*/ 6858000 h 6858000"/>
              <a:gd name="connsiteX353" fmla="*/ 3275917 w 7472601"/>
              <a:gd name="connsiteY353" fmla="*/ 6783192 h 6858000"/>
              <a:gd name="connsiteX354" fmla="*/ 3399358 w 7472601"/>
              <a:gd name="connsiteY354" fmla="*/ 6469011 h 6858000"/>
              <a:gd name="connsiteX355" fmla="*/ 3425650 w 7472601"/>
              <a:gd name="connsiteY355" fmla="*/ 6381333 h 6858000"/>
              <a:gd name="connsiteX356" fmla="*/ 3460661 w 7472601"/>
              <a:gd name="connsiteY356" fmla="*/ 6266763 h 6858000"/>
              <a:gd name="connsiteX357" fmla="*/ 3518021 w 7472601"/>
              <a:gd name="connsiteY357" fmla="*/ 6117298 h 6858000"/>
              <a:gd name="connsiteX358" fmla="*/ 3554035 w 7472601"/>
              <a:gd name="connsiteY358" fmla="*/ 6027832 h 6858000"/>
              <a:gd name="connsiteX359" fmla="*/ 3677174 w 7472601"/>
              <a:gd name="connsiteY359" fmla="*/ 5636351 h 6858000"/>
              <a:gd name="connsiteX360" fmla="*/ 3698819 w 7472601"/>
              <a:gd name="connsiteY360" fmla="*/ 5560503 h 6858000"/>
              <a:gd name="connsiteX361" fmla="*/ 3702094 w 7472601"/>
              <a:gd name="connsiteY361" fmla="*/ 5549194 h 6858000"/>
              <a:gd name="connsiteX362" fmla="*/ 3398355 w 7472601"/>
              <a:gd name="connsiteY362" fmla="*/ 6094603 h 6858000"/>
              <a:gd name="connsiteX363" fmla="*/ 3193941 w 7472601"/>
              <a:gd name="connsiteY363" fmla="*/ 6798775 h 6858000"/>
              <a:gd name="connsiteX364" fmla="*/ 3184140 w 7472601"/>
              <a:gd name="connsiteY364" fmla="*/ 6858000 h 6858000"/>
              <a:gd name="connsiteX365" fmla="*/ 3099978 w 7472601"/>
              <a:gd name="connsiteY365" fmla="*/ 6858000 h 6858000"/>
              <a:gd name="connsiteX366" fmla="*/ 3101556 w 7472601"/>
              <a:gd name="connsiteY366" fmla="*/ 6843337 h 6858000"/>
              <a:gd name="connsiteX367" fmla="*/ 3370162 w 7472601"/>
              <a:gd name="connsiteY367" fmla="*/ 5785550 h 6858000"/>
              <a:gd name="connsiteX368" fmla="*/ 3746477 w 7472601"/>
              <a:gd name="connsiteY368" fmla="*/ 5377889 h 6858000"/>
              <a:gd name="connsiteX369" fmla="*/ 3863399 w 7472601"/>
              <a:gd name="connsiteY369" fmla="*/ 5087257 h 6858000"/>
              <a:gd name="connsiteX370" fmla="*/ 3968712 w 7472601"/>
              <a:gd name="connsiteY370" fmla="*/ 4913989 h 6858000"/>
              <a:gd name="connsiteX371" fmla="*/ 2792390 w 7472601"/>
              <a:gd name="connsiteY371" fmla="*/ 5382974 h 6858000"/>
              <a:gd name="connsiteX372" fmla="*/ 2714982 w 7472601"/>
              <a:gd name="connsiteY372" fmla="*/ 5427051 h 6858000"/>
              <a:gd name="connsiteX373" fmla="*/ 2813361 w 7472601"/>
              <a:gd name="connsiteY373" fmla="*/ 6023912 h 6858000"/>
              <a:gd name="connsiteX374" fmla="*/ 2688430 w 7472601"/>
              <a:gd name="connsiteY374" fmla="*/ 6801564 h 6858000"/>
              <a:gd name="connsiteX375" fmla="*/ 2629626 w 7472601"/>
              <a:gd name="connsiteY375" fmla="*/ 6763394 h 6858000"/>
              <a:gd name="connsiteX376" fmla="*/ 2565328 w 7472601"/>
              <a:gd name="connsiteY376" fmla="*/ 5516399 h 6858000"/>
              <a:gd name="connsiteX377" fmla="*/ 1922999 w 7472601"/>
              <a:gd name="connsiteY377" fmla="*/ 5980343 h 6858000"/>
              <a:gd name="connsiteX378" fmla="*/ 1950261 w 7472601"/>
              <a:gd name="connsiteY378" fmla="*/ 6405858 h 6858000"/>
              <a:gd name="connsiteX379" fmla="*/ 2365554 w 7472601"/>
              <a:gd name="connsiteY379" fmla="*/ 6759107 h 6858000"/>
              <a:gd name="connsiteX380" fmla="*/ 2424142 w 7472601"/>
              <a:gd name="connsiteY380" fmla="*/ 6858000 h 6858000"/>
              <a:gd name="connsiteX381" fmla="*/ 2395994 w 7472601"/>
              <a:gd name="connsiteY381" fmla="*/ 6858000 h 6858000"/>
              <a:gd name="connsiteX382" fmla="*/ 2392863 w 7472601"/>
              <a:gd name="connsiteY382" fmla="*/ 6852964 h 6858000"/>
              <a:gd name="connsiteX383" fmla="*/ 2017589 w 7472601"/>
              <a:gd name="connsiteY383" fmla="*/ 6493982 h 6858000"/>
              <a:gd name="connsiteX384" fmla="*/ 2147336 w 7472601"/>
              <a:gd name="connsiteY384" fmla="*/ 6594052 h 6858000"/>
              <a:gd name="connsiteX385" fmla="*/ 2207047 w 7472601"/>
              <a:gd name="connsiteY385" fmla="*/ 6654540 h 6858000"/>
              <a:gd name="connsiteX386" fmla="*/ 2299106 w 7472601"/>
              <a:gd name="connsiteY386" fmla="*/ 6778931 h 6858000"/>
              <a:gd name="connsiteX387" fmla="*/ 2314430 w 7472601"/>
              <a:gd name="connsiteY387" fmla="*/ 6801144 h 6858000"/>
              <a:gd name="connsiteX388" fmla="*/ 2352406 w 7472601"/>
              <a:gd name="connsiteY388" fmla="*/ 6858000 h 6858000"/>
              <a:gd name="connsiteX389" fmla="*/ 2314492 w 7472601"/>
              <a:gd name="connsiteY389" fmla="*/ 6858000 h 6858000"/>
              <a:gd name="connsiteX390" fmla="*/ 2288095 w 7472601"/>
              <a:gd name="connsiteY390" fmla="*/ 6818030 h 6858000"/>
              <a:gd name="connsiteX391" fmla="*/ 2272768 w 7472601"/>
              <a:gd name="connsiteY391" fmla="*/ 6795822 h 6858000"/>
              <a:gd name="connsiteX392" fmla="*/ 2182715 w 7472601"/>
              <a:gd name="connsiteY392" fmla="*/ 6675071 h 6858000"/>
              <a:gd name="connsiteX393" fmla="*/ 2032061 w 7472601"/>
              <a:gd name="connsiteY393" fmla="*/ 6541380 h 6858000"/>
              <a:gd name="connsiteX394" fmla="*/ 2257220 w 7472601"/>
              <a:gd name="connsiteY394" fmla="*/ 6826257 h 6858000"/>
              <a:gd name="connsiteX395" fmla="*/ 2281324 w 7472601"/>
              <a:gd name="connsiteY395" fmla="*/ 6858000 h 6858000"/>
              <a:gd name="connsiteX396" fmla="*/ 2242860 w 7472601"/>
              <a:gd name="connsiteY396" fmla="*/ 6858000 h 6858000"/>
              <a:gd name="connsiteX397" fmla="*/ 2232818 w 7472601"/>
              <a:gd name="connsiteY397" fmla="*/ 6844926 h 6858000"/>
              <a:gd name="connsiteX398" fmla="*/ 1990172 w 7472601"/>
              <a:gd name="connsiteY398" fmla="*/ 6542121 h 6858000"/>
              <a:gd name="connsiteX399" fmla="*/ 2124090 w 7472601"/>
              <a:gd name="connsiteY399" fmla="*/ 6761017 h 6858000"/>
              <a:gd name="connsiteX400" fmla="*/ 2200380 w 7472601"/>
              <a:gd name="connsiteY400" fmla="*/ 6858000 h 6858000"/>
              <a:gd name="connsiteX401" fmla="*/ 2147507 w 7472601"/>
              <a:gd name="connsiteY401" fmla="*/ 6858000 h 6858000"/>
              <a:gd name="connsiteX402" fmla="*/ 2070668 w 7472601"/>
              <a:gd name="connsiteY402" fmla="*/ 6761520 h 6858000"/>
              <a:gd name="connsiteX403" fmla="*/ 1975142 w 7472601"/>
              <a:gd name="connsiteY403" fmla="*/ 6585570 h 6858000"/>
              <a:gd name="connsiteX404" fmla="*/ 2050035 w 7472601"/>
              <a:gd name="connsiteY404" fmla="*/ 6813345 h 6858000"/>
              <a:gd name="connsiteX405" fmla="*/ 2063025 w 7472601"/>
              <a:gd name="connsiteY405" fmla="*/ 6858000 h 6858000"/>
              <a:gd name="connsiteX406" fmla="*/ 2021675 w 7472601"/>
              <a:gd name="connsiteY406" fmla="*/ 6858000 h 6858000"/>
              <a:gd name="connsiteX407" fmla="*/ 2019308 w 7472601"/>
              <a:gd name="connsiteY407" fmla="*/ 6847118 h 6858000"/>
              <a:gd name="connsiteX408" fmla="*/ 1938835 w 7472601"/>
              <a:gd name="connsiteY408" fmla="*/ 6551160 h 6858000"/>
              <a:gd name="connsiteX409" fmla="*/ 1953230 w 7472601"/>
              <a:gd name="connsiteY409" fmla="*/ 6759699 h 6858000"/>
              <a:gd name="connsiteX410" fmla="*/ 1956763 w 7472601"/>
              <a:gd name="connsiteY410" fmla="*/ 6778191 h 6858000"/>
              <a:gd name="connsiteX411" fmla="*/ 1967925 w 7472601"/>
              <a:gd name="connsiteY411" fmla="*/ 6858000 h 6858000"/>
              <a:gd name="connsiteX412" fmla="*/ 1936622 w 7472601"/>
              <a:gd name="connsiteY412" fmla="*/ 6858000 h 6858000"/>
              <a:gd name="connsiteX413" fmla="*/ 1926261 w 7472601"/>
              <a:gd name="connsiteY413" fmla="*/ 6784064 h 6858000"/>
              <a:gd name="connsiteX414" fmla="*/ 1922724 w 7472601"/>
              <a:gd name="connsiteY414" fmla="*/ 6765577 h 6858000"/>
              <a:gd name="connsiteX415" fmla="*/ 1904650 w 7472601"/>
              <a:gd name="connsiteY415" fmla="*/ 6639616 h 6858000"/>
              <a:gd name="connsiteX416" fmla="*/ 1885273 w 7472601"/>
              <a:gd name="connsiteY416" fmla="*/ 6858000 h 6858000"/>
              <a:gd name="connsiteX417" fmla="*/ 1854363 w 7472601"/>
              <a:gd name="connsiteY417" fmla="*/ 6858000 h 6858000"/>
              <a:gd name="connsiteX418" fmla="*/ 1880391 w 7472601"/>
              <a:gd name="connsiteY418" fmla="*/ 6603796 h 6858000"/>
              <a:gd name="connsiteX419" fmla="*/ 1818273 w 7472601"/>
              <a:gd name="connsiteY419" fmla="*/ 6715729 h 6858000"/>
              <a:gd name="connsiteX420" fmla="*/ 1794691 w 7472601"/>
              <a:gd name="connsiteY420" fmla="*/ 6843239 h 6858000"/>
              <a:gd name="connsiteX421" fmla="*/ 1794914 w 7472601"/>
              <a:gd name="connsiteY421" fmla="*/ 6858000 h 6858000"/>
              <a:gd name="connsiteX422" fmla="*/ 1746128 w 7472601"/>
              <a:gd name="connsiteY422" fmla="*/ 6858000 h 6858000"/>
              <a:gd name="connsiteX423" fmla="*/ 1753934 w 7472601"/>
              <a:gd name="connsiteY423" fmla="*/ 6724796 h 6858000"/>
              <a:gd name="connsiteX424" fmla="*/ 1792053 w 7472601"/>
              <a:gd name="connsiteY424" fmla="*/ 6572396 h 6858000"/>
              <a:gd name="connsiteX425" fmla="*/ 1862248 w 7472601"/>
              <a:gd name="connsiteY425" fmla="*/ 6266397 h 6858000"/>
              <a:gd name="connsiteX426" fmla="*/ 1862250 w 7472601"/>
              <a:gd name="connsiteY426" fmla="*/ 6033531 h 6858000"/>
              <a:gd name="connsiteX427" fmla="*/ 1211999 w 7472601"/>
              <a:gd name="connsiteY427" fmla="*/ 6683610 h 6858000"/>
              <a:gd name="connsiteX428" fmla="*/ 1213266 w 7472601"/>
              <a:gd name="connsiteY428" fmla="*/ 6691947 h 6858000"/>
              <a:gd name="connsiteX429" fmla="*/ 1203370 w 7472601"/>
              <a:gd name="connsiteY429" fmla="*/ 6850676 h 6858000"/>
              <a:gd name="connsiteX430" fmla="*/ 1203671 w 7472601"/>
              <a:gd name="connsiteY430" fmla="*/ 6858000 h 6858000"/>
              <a:gd name="connsiteX431" fmla="*/ 1143180 w 7472601"/>
              <a:gd name="connsiteY431" fmla="*/ 6858000 h 6858000"/>
              <a:gd name="connsiteX432" fmla="*/ 1142176 w 7472601"/>
              <a:gd name="connsiteY432" fmla="*/ 6766045 h 6858000"/>
              <a:gd name="connsiteX433" fmla="*/ 1067484 w 7472601"/>
              <a:gd name="connsiteY433" fmla="*/ 6858000 h 6858000"/>
              <a:gd name="connsiteX434" fmla="*/ 953928 w 7472601"/>
              <a:gd name="connsiteY434" fmla="*/ 6858000 h 6858000"/>
              <a:gd name="connsiteX435" fmla="*/ 959715 w 7472601"/>
              <a:gd name="connsiteY435" fmla="*/ 6850185 h 6858000"/>
              <a:gd name="connsiteX436" fmla="*/ 1483788 w 7472601"/>
              <a:gd name="connsiteY436" fmla="*/ 6259174 h 6858000"/>
              <a:gd name="connsiteX437" fmla="*/ 1100671 w 7472601"/>
              <a:gd name="connsiteY437" fmla="*/ 6252137 h 6858000"/>
              <a:gd name="connsiteX438" fmla="*/ 1090144 w 7472601"/>
              <a:gd name="connsiteY438" fmla="*/ 6256748 h 6858000"/>
              <a:gd name="connsiteX439" fmla="*/ 1095872 w 7472601"/>
              <a:gd name="connsiteY439" fmla="*/ 6271892 h 6858000"/>
              <a:gd name="connsiteX440" fmla="*/ 262785 w 7472601"/>
              <a:gd name="connsiteY440" fmla="*/ 6845450 h 6858000"/>
              <a:gd name="connsiteX441" fmla="*/ 209968 w 7472601"/>
              <a:gd name="connsiteY441" fmla="*/ 6770713 h 6858000"/>
              <a:gd name="connsiteX442" fmla="*/ 873460 w 7472601"/>
              <a:gd name="connsiteY442" fmla="*/ 6253768 h 6858000"/>
              <a:gd name="connsiteX443" fmla="*/ 192686 w 7472601"/>
              <a:gd name="connsiteY443" fmla="*/ 5849257 h 6858000"/>
              <a:gd name="connsiteX444" fmla="*/ 4696 w 7472601"/>
              <a:gd name="connsiteY444" fmla="*/ 5697668 h 6858000"/>
              <a:gd name="connsiteX445" fmla="*/ 0 w 7472601"/>
              <a:gd name="connsiteY445" fmla="*/ 5689984 h 6858000"/>
              <a:gd name="connsiteX446" fmla="*/ 0 w 7472601"/>
              <a:gd name="connsiteY446" fmla="*/ 5513472 h 6858000"/>
              <a:gd name="connsiteX447" fmla="*/ 174101 w 7472601"/>
              <a:gd name="connsiteY447" fmla="*/ 5620277 h 6858000"/>
              <a:gd name="connsiteX448" fmla="*/ 891800 w 7472601"/>
              <a:gd name="connsiteY448" fmla="*/ 6036935 h 6858000"/>
              <a:gd name="connsiteX449" fmla="*/ 1072219 w 7472601"/>
              <a:gd name="connsiteY449" fmla="*/ 6169443 h 6858000"/>
              <a:gd name="connsiteX450" fmla="*/ 1074117 w 7472601"/>
              <a:gd name="connsiteY450" fmla="*/ 6170301 h 6858000"/>
              <a:gd name="connsiteX451" fmla="*/ 1083114 w 7472601"/>
              <a:gd name="connsiteY451" fmla="*/ 6174131 h 6858000"/>
              <a:gd name="connsiteX452" fmla="*/ 1543010 w 7472601"/>
              <a:gd name="connsiteY452" fmla="*/ 6191140 h 6858000"/>
              <a:gd name="connsiteX453" fmla="*/ 1551080 w 7472601"/>
              <a:gd name="connsiteY453" fmla="*/ 6195006 h 6858000"/>
              <a:gd name="connsiteX454" fmla="*/ 2345443 w 7472601"/>
              <a:gd name="connsiteY454" fmla="*/ 5549882 h 6858000"/>
              <a:gd name="connsiteX455" fmla="*/ 1721499 w 7472601"/>
              <a:gd name="connsiteY455" fmla="*/ 5599969 h 6858000"/>
              <a:gd name="connsiteX456" fmla="*/ 767716 w 7472601"/>
              <a:gd name="connsiteY456" fmla="*/ 5472768 h 6858000"/>
              <a:gd name="connsiteX457" fmla="*/ 722147 w 7472601"/>
              <a:gd name="connsiteY457" fmla="*/ 5393091 h 6858000"/>
              <a:gd name="connsiteX458" fmla="*/ 1485552 w 7472601"/>
              <a:gd name="connsiteY458" fmla="*/ 5313202 h 6858000"/>
              <a:gd name="connsiteX459" fmla="*/ 2143004 w 7472601"/>
              <a:gd name="connsiteY459" fmla="*/ 5402420 h 6858000"/>
              <a:gd name="connsiteX460" fmla="*/ 1933391 w 7472601"/>
              <a:gd name="connsiteY460" fmla="*/ 5156971 h 6858000"/>
              <a:gd name="connsiteX461" fmla="*/ 1827118 w 7472601"/>
              <a:gd name="connsiteY461" fmla="*/ 4968410 h 6858000"/>
              <a:gd name="connsiteX462" fmla="*/ 1837349 w 7472601"/>
              <a:gd name="connsiteY462" fmla="*/ 4956357 h 6858000"/>
              <a:gd name="connsiteX463" fmla="*/ 2162835 w 7472601"/>
              <a:gd name="connsiteY463" fmla="*/ 5187853 h 6858000"/>
              <a:gd name="connsiteX464" fmla="*/ 2257167 w 7472601"/>
              <a:gd name="connsiteY464" fmla="*/ 5462123 h 6858000"/>
              <a:gd name="connsiteX465" fmla="*/ 2261598 w 7472601"/>
              <a:gd name="connsiteY465" fmla="*/ 5467998 h 6858000"/>
              <a:gd name="connsiteX466" fmla="*/ 2437177 w 7472601"/>
              <a:gd name="connsiteY466" fmla="*/ 5479608 h 6858000"/>
              <a:gd name="connsiteX467" fmla="*/ 2445247 w 7472601"/>
              <a:gd name="connsiteY467" fmla="*/ 5483476 h 6858000"/>
              <a:gd name="connsiteX468" fmla="*/ 2743626 w 7472601"/>
              <a:gd name="connsiteY468" fmla="*/ 5304819 h 6858000"/>
              <a:gd name="connsiteX469" fmla="*/ 3048102 w 7472601"/>
              <a:gd name="connsiteY469" fmla="*/ 5150595 h 6858000"/>
              <a:gd name="connsiteX470" fmla="*/ 1799414 w 7472601"/>
              <a:gd name="connsiteY470" fmla="*/ 4694732 h 6858000"/>
              <a:gd name="connsiteX471" fmla="*/ 1771735 w 7472601"/>
              <a:gd name="connsiteY471" fmla="*/ 4619929 h 6858000"/>
              <a:gd name="connsiteX472" fmla="*/ 3104273 w 7472601"/>
              <a:gd name="connsiteY472" fmla="*/ 5076159 h 6858000"/>
              <a:gd name="connsiteX473" fmla="*/ 3113245 w 7472601"/>
              <a:gd name="connsiteY473" fmla="*/ 5090705 h 6858000"/>
              <a:gd name="connsiteX474" fmla="*/ 3126294 w 7472601"/>
              <a:gd name="connsiteY474" fmla="*/ 5114400 h 6858000"/>
              <a:gd name="connsiteX475" fmla="*/ 3937433 w 7472601"/>
              <a:gd name="connsiteY475" fmla="*/ 4830473 h 6858000"/>
              <a:gd name="connsiteX476" fmla="*/ 3590475 w 7472601"/>
              <a:gd name="connsiteY476" fmla="*/ 4597974 h 6858000"/>
              <a:gd name="connsiteX477" fmla="*/ 3100264 w 7472601"/>
              <a:gd name="connsiteY477" fmla="*/ 4579845 h 6858000"/>
              <a:gd name="connsiteX478" fmla="*/ 2183576 w 7472601"/>
              <a:gd name="connsiteY478" fmla="*/ 4227150 h 6858000"/>
              <a:gd name="connsiteX479" fmla="*/ 2151029 w 7472601"/>
              <a:gd name="connsiteY479" fmla="*/ 4146947 h 6858000"/>
              <a:gd name="connsiteX480" fmla="*/ 3563434 w 7472601"/>
              <a:gd name="connsiteY480" fmla="*/ 4469115 h 6858000"/>
              <a:gd name="connsiteX481" fmla="*/ 3177952 w 7472601"/>
              <a:gd name="connsiteY481" fmla="*/ 3657386 h 6858000"/>
              <a:gd name="connsiteX482" fmla="*/ 3189263 w 7472601"/>
              <a:gd name="connsiteY482" fmla="*/ 3625726 h 6858000"/>
              <a:gd name="connsiteX483" fmla="*/ 3560912 w 7472601"/>
              <a:gd name="connsiteY483" fmla="*/ 4079863 h 6858000"/>
              <a:gd name="connsiteX484" fmla="*/ 3626636 w 7472601"/>
              <a:gd name="connsiteY484" fmla="*/ 4512230 h 6858000"/>
              <a:gd name="connsiteX485" fmla="*/ 3653088 w 7472601"/>
              <a:gd name="connsiteY485" fmla="*/ 4521417 h 6858000"/>
              <a:gd name="connsiteX486" fmla="*/ 3988128 w 7472601"/>
              <a:gd name="connsiteY486" fmla="*/ 4817267 h 6858000"/>
              <a:gd name="connsiteX487" fmla="*/ 4830582 w 7472601"/>
              <a:gd name="connsiteY487" fmla="*/ 4676000 h 6858000"/>
              <a:gd name="connsiteX488" fmla="*/ 4830100 w 7472601"/>
              <a:gd name="connsiteY488" fmla="*/ 4675554 h 6858000"/>
              <a:gd name="connsiteX489" fmla="*/ 4036318 w 7472601"/>
              <a:gd name="connsiteY489" fmla="*/ 4147013 h 6858000"/>
              <a:gd name="connsiteX490" fmla="*/ 3432098 w 7472601"/>
              <a:gd name="connsiteY490" fmla="*/ 3537312 h 6858000"/>
              <a:gd name="connsiteX491" fmla="*/ 3446761 w 7472601"/>
              <a:gd name="connsiteY491" fmla="*/ 3461278 h 6858000"/>
              <a:gd name="connsiteX492" fmla="*/ 4419733 w 7472601"/>
              <a:gd name="connsiteY492" fmla="*/ 3963555 h 6858000"/>
              <a:gd name="connsiteX493" fmla="*/ 4781371 w 7472601"/>
              <a:gd name="connsiteY493" fmla="*/ 4458604 h 6858000"/>
              <a:gd name="connsiteX494" fmla="*/ 4780440 w 7472601"/>
              <a:gd name="connsiteY494" fmla="*/ 4470290 h 6858000"/>
              <a:gd name="connsiteX495" fmla="*/ 4898954 w 7472601"/>
              <a:gd name="connsiteY495" fmla="*/ 4662092 h 6858000"/>
              <a:gd name="connsiteX496" fmla="*/ 4900699 w 7472601"/>
              <a:gd name="connsiteY496" fmla="*/ 4670867 h 6858000"/>
              <a:gd name="connsiteX497" fmla="*/ 5714511 w 7472601"/>
              <a:gd name="connsiteY497" fmla="*/ 4663483 h 6858000"/>
              <a:gd name="connsiteX498" fmla="*/ 5464793 w 7472601"/>
              <a:gd name="connsiteY498" fmla="*/ 4393556 h 6858000"/>
              <a:gd name="connsiteX499" fmla="*/ 5461897 w 7472601"/>
              <a:gd name="connsiteY499" fmla="*/ 4390879 h 6858000"/>
              <a:gd name="connsiteX500" fmla="*/ 4294126 w 7472601"/>
              <a:gd name="connsiteY500" fmla="*/ 3303048 h 6858000"/>
              <a:gd name="connsiteX501" fmla="*/ 4305321 w 7472601"/>
              <a:gd name="connsiteY501" fmla="*/ 3256953 h 6858000"/>
              <a:gd name="connsiteX502" fmla="*/ 4949299 w 7472601"/>
              <a:gd name="connsiteY502" fmla="*/ 3766336 h 6858000"/>
              <a:gd name="connsiteX503" fmla="*/ 5291452 w 7472601"/>
              <a:gd name="connsiteY503" fmla="*/ 4076801 h 6858000"/>
              <a:gd name="connsiteX504" fmla="*/ 5434998 w 7472601"/>
              <a:gd name="connsiteY504" fmla="*/ 4254100 h 6858000"/>
              <a:gd name="connsiteX505" fmla="*/ 5351015 w 7472601"/>
              <a:gd name="connsiteY505" fmla="*/ 3760989 h 6858000"/>
              <a:gd name="connsiteX506" fmla="*/ 5413780 w 7472601"/>
              <a:gd name="connsiteY506" fmla="*/ 2966265 h 6858000"/>
              <a:gd name="connsiteX507" fmla="*/ 5425627 w 7472601"/>
              <a:gd name="connsiteY507" fmla="*/ 2954192 h 6858000"/>
              <a:gd name="connsiteX508" fmla="*/ 6604735 w 7472601"/>
              <a:gd name="connsiteY508" fmla="*/ 2041381 h 6858000"/>
              <a:gd name="connsiteX509" fmla="*/ 7204487 w 7472601"/>
              <a:gd name="connsiteY509" fmla="*/ 2742112 h 6858000"/>
              <a:gd name="connsiteX510" fmla="*/ 7131592 w 7472601"/>
              <a:gd name="connsiteY510" fmla="*/ 2672096 h 6858000"/>
              <a:gd name="connsiteX511" fmla="*/ 6996344 w 7472601"/>
              <a:gd name="connsiteY511" fmla="*/ 2518310 h 6858000"/>
              <a:gd name="connsiteX512" fmla="*/ 6735495 w 7472601"/>
              <a:gd name="connsiteY512" fmla="*/ 2196890 h 6858000"/>
              <a:gd name="connsiteX513" fmla="*/ 6721901 w 7472601"/>
              <a:gd name="connsiteY513" fmla="*/ 2179274 h 6858000"/>
              <a:gd name="connsiteX514" fmla="*/ 6604735 w 7472601"/>
              <a:gd name="connsiteY514" fmla="*/ 2041381 h 6858000"/>
              <a:gd name="connsiteX515" fmla="*/ 6591670 w 7472601"/>
              <a:gd name="connsiteY515" fmla="*/ 1988277 h 6858000"/>
              <a:gd name="connsiteX516" fmla="*/ 6747349 w 7472601"/>
              <a:gd name="connsiteY516" fmla="*/ 2160069 h 6858000"/>
              <a:gd name="connsiteX517" fmla="*/ 6760943 w 7472601"/>
              <a:gd name="connsiteY517" fmla="*/ 2177686 h 6858000"/>
              <a:gd name="connsiteX518" fmla="*/ 7021065 w 7472601"/>
              <a:gd name="connsiteY518" fmla="*/ 2498102 h 6858000"/>
              <a:gd name="connsiteX519" fmla="*/ 7155223 w 7472601"/>
              <a:gd name="connsiteY519" fmla="*/ 2650386 h 6858000"/>
              <a:gd name="connsiteX520" fmla="*/ 7203167 w 7472601"/>
              <a:gd name="connsiteY520" fmla="*/ 2697288 h 6858000"/>
              <a:gd name="connsiteX521" fmla="*/ 6937703 w 7472601"/>
              <a:gd name="connsiteY521" fmla="*/ 2321981 h 6858000"/>
              <a:gd name="connsiteX522" fmla="*/ 6591670 w 7472601"/>
              <a:gd name="connsiteY522" fmla="*/ 1988277 h 6858000"/>
              <a:gd name="connsiteX523" fmla="*/ 5798671 w 7472601"/>
              <a:gd name="connsiteY523" fmla="*/ 1981601 h 6858000"/>
              <a:gd name="connsiteX524" fmla="*/ 5754709 w 7472601"/>
              <a:gd name="connsiteY524" fmla="*/ 2071454 h 6858000"/>
              <a:gd name="connsiteX525" fmla="*/ 5763044 w 7472601"/>
              <a:gd name="connsiteY525" fmla="*/ 2842206 h 6858000"/>
              <a:gd name="connsiteX526" fmla="*/ 5764974 w 7472601"/>
              <a:gd name="connsiteY526" fmla="*/ 2799609 h 6858000"/>
              <a:gd name="connsiteX527" fmla="*/ 5767665 w 7472601"/>
              <a:gd name="connsiteY527" fmla="*/ 2666409 h 6858000"/>
              <a:gd name="connsiteX528" fmla="*/ 5763055 w 7472601"/>
              <a:gd name="connsiteY528" fmla="*/ 2579705 h 6858000"/>
              <a:gd name="connsiteX529" fmla="*/ 5758079 w 7472601"/>
              <a:gd name="connsiteY529" fmla="*/ 2492508 h 6858000"/>
              <a:gd name="connsiteX530" fmla="*/ 5779325 w 7472601"/>
              <a:gd name="connsiteY530" fmla="*/ 2197069 h 6858000"/>
              <a:gd name="connsiteX531" fmla="*/ 5798671 w 7472601"/>
              <a:gd name="connsiteY531" fmla="*/ 1981601 h 6858000"/>
              <a:gd name="connsiteX532" fmla="*/ 5829202 w 7472601"/>
              <a:gd name="connsiteY532" fmla="*/ 1971679 h 6858000"/>
              <a:gd name="connsiteX533" fmla="*/ 5809558 w 7472601"/>
              <a:gd name="connsiteY533" fmla="*/ 2198043 h 6858000"/>
              <a:gd name="connsiteX534" fmla="*/ 5788653 w 7472601"/>
              <a:gd name="connsiteY534" fmla="*/ 2489430 h 6858000"/>
              <a:gd name="connsiteX535" fmla="*/ 5793439 w 7472601"/>
              <a:gd name="connsiteY535" fmla="*/ 2575235 h 6858000"/>
              <a:gd name="connsiteX536" fmla="*/ 5796837 w 7472601"/>
              <a:gd name="connsiteY536" fmla="*/ 2637633 h 6858000"/>
              <a:gd name="connsiteX537" fmla="*/ 5818614 w 7472601"/>
              <a:gd name="connsiteY537" fmla="*/ 2473055 h 6858000"/>
              <a:gd name="connsiteX538" fmla="*/ 5829202 w 7472601"/>
              <a:gd name="connsiteY538" fmla="*/ 1971679 h 6858000"/>
              <a:gd name="connsiteX539" fmla="*/ 5911389 w 7472601"/>
              <a:gd name="connsiteY539" fmla="*/ 1898371 h 6858000"/>
              <a:gd name="connsiteX540" fmla="*/ 6237627 w 7472601"/>
              <a:gd name="connsiteY540" fmla="*/ 2231921 h 6858000"/>
              <a:gd name="connsiteX541" fmla="*/ 5911389 w 7472601"/>
              <a:gd name="connsiteY541" fmla="*/ 1898371 h 6858000"/>
              <a:gd name="connsiteX542" fmla="*/ 6944437 w 7472601"/>
              <a:gd name="connsiteY542" fmla="*/ 1575402 h 6858000"/>
              <a:gd name="connsiteX543" fmla="*/ 6304730 w 7472601"/>
              <a:gd name="connsiteY543" fmla="*/ 1766654 h 6858000"/>
              <a:gd name="connsiteX544" fmla="*/ 6944437 w 7472601"/>
              <a:gd name="connsiteY544" fmla="*/ 1575402 h 6858000"/>
              <a:gd name="connsiteX545" fmla="*/ 7019523 w 7472601"/>
              <a:gd name="connsiteY545" fmla="*/ 1519450 h 6858000"/>
              <a:gd name="connsiteX546" fmla="*/ 6298091 w 7472601"/>
              <a:gd name="connsiteY546" fmla="*/ 1737122 h 6858000"/>
              <a:gd name="connsiteX547" fmla="*/ 7019523 w 7472601"/>
              <a:gd name="connsiteY547" fmla="*/ 1519450 h 6858000"/>
              <a:gd name="connsiteX548" fmla="*/ 2399523 w 7472601"/>
              <a:gd name="connsiteY548" fmla="*/ 1428234 h 6858000"/>
              <a:gd name="connsiteX549" fmla="*/ 2224982 w 7472601"/>
              <a:gd name="connsiteY549" fmla="*/ 1826201 h 6858000"/>
              <a:gd name="connsiteX550" fmla="*/ 2096099 w 7472601"/>
              <a:gd name="connsiteY550" fmla="*/ 2345900 h 6858000"/>
              <a:gd name="connsiteX551" fmla="*/ 2283317 w 7472601"/>
              <a:gd name="connsiteY551" fmla="*/ 1796925 h 6858000"/>
              <a:gd name="connsiteX552" fmla="*/ 2399523 w 7472601"/>
              <a:gd name="connsiteY552" fmla="*/ 1428234 h 6858000"/>
              <a:gd name="connsiteX553" fmla="*/ 2448558 w 7472601"/>
              <a:gd name="connsiteY553" fmla="*/ 1373435 h 6858000"/>
              <a:gd name="connsiteX554" fmla="*/ 2312521 w 7472601"/>
              <a:gd name="connsiteY554" fmla="*/ 1806140 h 6858000"/>
              <a:gd name="connsiteX555" fmla="*/ 2127533 w 7472601"/>
              <a:gd name="connsiteY555" fmla="*/ 2348380 h 6858000"/>
              <a:gd name="connsiteX556" fmla="*/ 2358080 w 7472601"/>
              <a:gd name="connsiteY556" fmla="*/ 1866134 h 6858000"/>
              <a:gd name="connsiteX557" fmla="*/ 2407436 w 7472601"/>
              <a:gd name="connsiteY557" fmla="*/ 1651070 h 6858000"/>
              <a:gd name="connsiteX558" fmla="*/ 2448558 w 7472601"/>
              <a:gd name="connsiteY558" fmla="*/ 1373435 h 6858000"/>
              <a:gd name="connsiteX559" fmla="*/ 278707 w 7472601"/>
              <a:gd name="connsiteY559" fmla="*/ 1352270 h 6858000"/>
              <a:gd name="connsiteX560" fmla="*/ 321570 w 7472601"/>
              <a:gd name="connsiteY560" fmla="*/ 1861610 h 6858000"/>
              <a:gd name="connsiteX561" fmla="*/ 294281 w 7472601"/>
              <a:gd name="connsiteY561" fmla="*/ 1440658 h 6858000"/>
              <a:gd name="connsiteX562" fmla="*/ 278707 w 7472601"/>
              <a:gd name="connsiteY562" fmla="*/ 1352270 h 6858000"/>
              <a:gd name="connsiteX563" fmla="*/ 1423821 w 7472601"/>
              <a:gd name="connsiteY563" fmla="*/ 1351958 h 6858000"/>
              <a:gd name="connsiteX564" fmla="*/ 1638521 w 7472601"/>
              <a:gd name="connsiteY564" fmla="*/ 1908470 h 6858000"/>
              <a:gd name="connsiteX565" fmla="*/ 1754199 w 7472601"/>
              <a:gd name="connsiteY565" fmla="*/ 2149284 h 6858000"/>
              <a:gd name="connsiteX566" fmla="*/ 1908359 w 7472601"/>
              <a:gd name="connsiteY566" fmla="*/ 2364988 h 6858000"/>
              <a:gd name="connsiteX567" fmla="*/ 1647661 w 7472601"/>
              <a:gd name="connsiteY567" fmla="*/ 1825945 h 6858000"/>
              <a:gd name="connsiteX568" fmla="*/ 1423821 w 7472601"/>
              <a:gd name="connsiteY568" fmla="*/ 1351958 h 6858000"/>
              <a:gd name="connsiteX569" fmla="*/ 1431890 w 7472601"/>
              <a:gd name="connsiteY569" fmla="*/ 1306475 h 6858000"/>
              <a:gd name="connsiteX570" fmla="*/ 1507597 w 7472601"/>
              <a:gd name="connsiteY570" fmla="*/ 1446132 h 6858000"/>
              <a:gd name="connsiteX571" fmla="*/ 1674586 w 7472601"/>
              <a:gd name="connsiteY571" fmla="*/ 1813832 h 6858000"/>
              <a:gd name="connsiteX572" fmla="*/ 1815950 w 7472601"/>
              <a:gd name="connsiteY572" fmla="*/ 2128564 h 6858000"/>
              <a:gd name="connsiteX573" fmla="*/ 1984242 w 7472601"/>
              <a:gd name="connsiteY573" fmla="*/ 2430829 h 6858000"/>
              <a:gd name="connsiteX574" fmla="*/ 2014023 w 7472601"/>
              <a:gd name="connsiteY574" fmla="*/ 2450995 h 6858000"/>
              <a:gd name="connsiteX575" fmla="*/ 1747337 w 7472601"/>
              <a:gd name="connsiteY575" fmla="*/ 1855264 h 6858000"/>
              <a:gd name="connsiteX576" fmla="*/ 1533749 w 7472601"/>
              <a:gd name="connsiteY576" fmla="*/ 1478656 h 6858000"/>
              <a:gd name="connsiteX577" fmla="*/ 1431890 w 7472601"/>
              <a:gd name="connsiteY577" fmla="*/ 1306475 h 6858000"/>
              <a:gd name="connsiteX578" fmla="*/ 5052692 w 7472601"/>
              <a:gd name="connsiteY578" fmla="*/ 1292994 h 6858000"/>
              <a:gd name="connsiteX579" fmla="*/ 5200661 w 7472601"/>
              <a:gd name="connsiteY579" fmla="*/ 1635186 h 6858000"/>
              <a:gd name="connsiteX580" fmla="*/ 5297138 w 7472601"/>
              <a:gd name="connsiteY580" fmla="*/ 1906351 h 6858000"/>
              <a:gd name="connsiteX581" fmla="*/ 5052692 w 7472601"/>
              <a:gd name="connsiteY581" fmla="*/ 1292994 h 6858000"/>
              <a:gd name="connsiteX582" fmla="*/ 5009948 w 7472601"/>
              <a:gd name="connsiteY582" fmla="*/ 1273619 h 6858000"/>
              <a:gd name="connsiteX583" fmla="*/ 5121777 w 7472601"/>
              <a:gd name="connsiteY583" fmla="*/ 1654213 h 6858000"/>
              <a:gd name="connsiteX584" fmla="*/ 5293545 w 7472601"/>
              <a:gd name="connsiteY584" fmla="*/ 2072247 h 6858000"/>
              <a:gd name="connsiteX585" fmla="*/ 5294042 w 7472601"/>
              <a:gd name="connsiteY585" fmla="*/ 2065019 h 6858000"/>
              <a:gd name="connsiteX586" fmla="*/ 5171936 w 7472601"/>
              <a:gd name="connsiteY586" fmla="*/ 1647613 h 6858000"/>
              <a:gd name="connsiteX587" fmla="*/ 5009948 w 7472601"/>
              <a:gd name="connsiteY587" fmla="*/ 1273619 h 6858000"/>
              <a:gd name="connsiteX588" fmla="*/ 655236 w 7472601"/>
              <a:gd name="connsiteY588" fmla="*/ 1268632 h 6858000"/>
              <a:gd name="connsiteX589" fmla="*/ 839521 w 7472601"/>
              <a:gd name="connsiteY589" fmla="*/ 1685315 h 6858000"/>
              <a:gd name="connsiteX590" fmla="*/ 1109416 w 7472601"/>
              <a:gd name="connsiteY590" fmla="*/ 2061663 h 6858000"/>
              <a:gd name="connsiteX591" fmla="*/ 1298300 w 7472601"/>
              <a:gd name="connsiteY591" fmla="*/ 2247742 h 6858000"/>
              <a:gd name="connsiteX592" fmla="*/ 1125871 w 7472601"/>
              <a:gd name="connsiteY592" fmla="*/ 1989513 h 6858000"/>
              <a:gd name="connsiteX593" fmla="*/ 981574 w 7472601"/>
              <a:gd name="connsiteY593" fmla="*/ 1783157 h 6858000"/>
              <a:gd name="connsiteX594" fmla="*/ 922198 w 7472601"/>
              <a:gd name="connsiteY594" fmla="*/ 1677437 h 6858000"/>
              <a:gd name="connsiteX595" fmla="*/ 869293 w 7472601"/>
              <a:gd name="connsiteY595" fmla="*/ 1583214 h 6858000"/>
              <a:gd name="connsiteX596" fmla="*/ 751431 w 7472601"/>
              <a:gd name="connsiteY596" fmla="*/ 1405731 h 6858000"/>
              <a:gd name="connsiteX597" fmla="*/ 655236 w 7472601"/>
              <a:gd name="connsiteY597" fmla="*/ 1268632 h 6858000"/>
              <a:gd name="connsiteX598" fmla="*/ 6516292 w 7472601"/>
              <a:gd name="connsiteY598" fmla="*/ 1263064 h 6858000"/>
              <a:gd name="connsiteX599" fmla="*/ 5736320 w 7472601"/>
              <a:gd name="connsiteY599" fmla="*/ 1501803 h 6858000"/>
              <a:gd name="connsiteX600" fmla="*/ 6516292 w 7472601"/>
              <a:gd name="connsiteY600" fmla="*/ 1263064 h 6858000"/>
              <a:gd name="connsiteX601" fmla="*/ 291466 w 7472601"/>
              <a:gd name="connsiteY601" fmla="*/ 1250369 h 6858000"/>
              <a:gd name="connsiteX602" fmla="*/ 323180 w 7472601"/>
              <a:gd name="connsiteY602" fmla="*/ 1435283 h 6858000"/>
              <a:gd name="connsiteX603" fmla="*/ 349381 w 7472601"/>
              <a:gd name="connsiteY603" fmla="*/ 1875041 h 6858000"/>
              <a:gd name="connsiteX604" fmla="*/ 374363 w 7472601"/>
              <a:gd name="connsiteY604" fmla="*/ 1506494 h 6858000"/>
              <a:gd name="connsiteX605" fmla="*/ 302168 w 7472601"/>
              <a:gd name="connsiteY605" fmla="*/ 1274495 h 6858000"/>
              <a:gd name="connsiteX606" fmla="*/ 291466 w 7472601"/>
              <a:gd name="connsiteY606" fmla="*/ 1250369 h 6858000"/>
              <a:gd name="connsiteX607" fmla="*/ 678222 w 7472601"/>
              <a:gd name="connsiteY607" fmla="*/ 1248670 h 6858000"/>
              <a:gd name="connsiteX608" fmla="*/ 775536 w 7472601"/>
              <a:gd name="connsiteY608" fmla="*/ 1388015 h 6858000"/>
              <a:gd name="connsiteX609" fmla="*/ 894529 w 7472601"/>
              <a:gd name="connsiteY609" fmla="*/ 1567739 h 6858000"/>
              <a:gd name="connsiteX610" fmla="*/ 948000 w 7472601"/>
              <a:gd name="connsiteY610" fmla="*/ 1663088 h 6858000"/>
              <a:gd name="connsiteX611" fmla="*/ 1006812 w 7472601"/>
              <a:gd name="connsiteY611" fmla="*/ 1767683 h 6858000"/>
              <a:gd name="connsiteX612" fmla="*/ 1149133 w 7472601"/>
              <a:gd name="connsiteY612" fmla="*/ 1971513 h 6858000"/>
              <a:gd name="connsiteX613" fmla="*/ 1333952 w 7472601"/>
              <a:gd name="connsiteY613" fmla="*/ 2251620 h 6858000"/>
              <a:gd name="connsiteX614" fmla="*/ 1337329 w 7472601"/>
              <a:gd name="connsiteY614" fmla="*/ 2258350 h 6858000"/>
              <a:gd name="connsiteX615" fmla="*/ 1014726 w 7472601"/>
              <a:gd name="connsiteY615" fmla="*/ 1615556 h 6858000"/>
              <a:gd name="connsiteX616" fmla="*/ 678222 w 7472601"/>
              <a:gd name="connsiteY616" fmla="*/ 1248670 h 6858000"/>
              <a:gd name="connsiteX617" fmla="*/ 6691602 w 7472601"/>
              <a:gd name="connsiteY617" fmla="*/ 1140573 h 6858000"/>
              <a:gd name="connsiteX618" fmla="*/ 6571100 w 7472601"/>
              <a:gd name="connsiteY618" fmla="*/ 1183662 h 6858000"/>
              <a:gd name="connsiteX619" fmla="*/ 6241687 w 7472601"/>
              <a:gd name="connsiteY619" fmla="*/ 1257600 h 6858000"/>
              <a:gd name="connsiteX620" fmla="*/ 5693009 w 7472601"/>
              <a:gd name="connsiteY620" fmla="*/ 1478256 h 6858000"/>
              <a:gd name="connsiteX621" fmla="*/ 6548420 w 7472601"/>
              <a:gd name="connsiteY621" fmla="*/ 1214599 h 6858000"/>
              <a:gd name="connsiteX622" fmla="*/ 6605473 w 7472601"/>
              <a:gd name="connsiteY622" fmla="*/ 1184686 h 6858000"/>
              <a:gd name="connsiteX623" fmla="*/ 6691602 w 7472601"/>
              <a:gd name="connsiteY623" fmla="*/ 1140573 h 6858000"/>
              <a:gd name="connsiteX624" fmla="*/ 4002475 w 7472601"/>
              <a:gd name="connsiteY624" fmla="*/ 1037802 h 6858000"/>
              <a:gd name="connsiteX625" fmla="*/ 4000324 w 7472601"/>
              <a:gd name="connsiteY625" fmla="*/ 1039362 h 6858000"/>
              <a:gd name="connsiteX626" fmla="*/ 4002862 w 7472601"/>
              <a:gd name="connsiteY626" fmla="*/ 1042866 h 6858000"/>
              <a:gd name="connsiteX627" fmla="*/ 4002475 w 7472601"/>
              <a:gd name="connsiteY627" fmla="*/ 1037802 h 6858000"/>
              <a:gd name="connsiteX628" fmla="*/ 506322 w 7472601"/>
              <a:gd name="connsiteY628" fmla="*/ 1020997 h 6858000"/>
              <a:gd name="connsiteX629" fmla="*/ 533068 w 7472601"/>
              <a:gd name="connsiteY629" fmla="*/ 1029409 h 6858000"/>
              <a:gd name="connsiteX630" fmla="*/ 1232525 w 7472601"/>
              <a:gd name="connsiteY630" fmla="*/ 1804675 h 6858000"/>
              <a:gd name="connsiteX631" fmla="*/ 1388858 w 7472601"/>
              <a:gd name="connsiteY631" fmla="*/ 2368011 h 6858000"/>
              <a:gd name="connsiteX632" fmla="*/ 1384098 w 7472601"/>
              <a:gd name="connsiteY632" fmla="*/ 2378125 h 6858000"/>
              <a:gd name="connsiteX633" fmla="*/ 1425393 w 7472601"/>
              <a:gd name="connsiteY633" fmla="*/ 2589124 h 6858000"/>
              <a:gd name="connsiteX634" fmla="*/ 1424001 w 7472601"/>
              <a:gd name="connsiteY634" fmla="*/ 2597541 h 6858000"/>
              <a:gd name="connsiteX635" fmla="*/ 2152729 w 7472601"/>
              <a:gd name="connsiteY635" fmla="*/ 2864487 h 6858000"/>
              <a:gd name="connsiteX636" fmla="*/ 2020609 w 7472601"/>
              <a:gd name="connsiteY636" fmla="*/ 2539671 h 6858000"/>
              <a:gd name="connsiteX637" fmla="*/ 2018920 w 7472601"/>
              <a:gd name="connsiteY637" fmla="*/ 2536309 h 6858000"/>
              <a:gd name="connsiteX638" fmla="*/ 1342441 w 7472601"/>
              <a:gd name="connsiteY638" fmla="*/ 1173017 h 6858000"/>
              <a:gd name="connsiteX639" fmla="*/ 1367925 w 7472601"/>
              <a:gd name="connsiteY639" fmla="*/ 1135648 h 6858000"/>
              <a:gd name="connsiteX640" fmla="*/ 1771401 w 7472601"/>
              <a:gd name="connsiteY640" fmla="*/ 1806673 h 6858000"/>
              <a:gd name="connsiteX641" fmla="*/ 1972385 w 7472601"/>
              <a:gd name="connsiteY641" fmla="*/ 2198735 h 6858000"/>
              <a:gd name="connsiteX642" fmla="*/ 2040892 w 7472601"/>
              <a:gd name="connsiteY642" fmla="*/ 2405205 h 6858000"/>
              <a:gd name="connsiteX643" fmla="*/ 2131689 w 7472601"/>
              <a:gd name="connsiteY643" fmla="*/ 1936926 h 6858000"/>
              <a:gd name="connsiteX644" fmla="*/ 2454820 w 7472601"/>
              <a:gd name="connsiteY644" fmla="*/ 1248808 h 6858000"/>
              <a:gd name="connsiteX645" fmla="*/ 2492512 w 7472601"/>
              <a:gd name="connsiteY645" fmla="*/ 1302920 h 6858000"/>
              <a:gd name="connsiteX646" fmla="*/ 2081216 w 7472601"/>
              <a:gd name="connsiteY646" fmla="*/ 2527513 h 6858000"/>
              <a:gd name="connsiteX647" fmla="*/ 2081211 w 7472601"/>
              <a:gd name="connsiteY647" fmla="*/ 2528916 h 6858000"/>
              <a:gd name="connsiteX648" fmla="*/ 2199067 w 7472601"/>
              <a:gd name="connsiteY648" fmla="*/ 2884061 h 6858000"/>
              <a:gd name="connsiteX649" fmla="*/ 3192586 w 7472601"/>
              <a:gd name="connsiteY649" fmla="*/ 3411496 h 6858000"/>
              <a:gd name="connsiteX650" fmla="*/ 3182620 w 7472601"/>
              <a:gd name="connsiteY650" fmla="*/ 3483279 h 6858000"/>
              <a:gd name="connsiteX651" fmla="*/ 2435119 w 7472601"/>
              <a:gd name="connsiteY651" fmla="*/ 3080173 h 6858000"/>
              <a:gd name="connsiteX652" fmla="*/ 2410152 w 7472601"/>
              <a:gd name="connsiteY652" fmla="*/ 3063751 h 6858000"/>
              <a:gd name="connsiteX653" fmla="*/ 2408099 w 7472601"/>
              <a:gd name="connsiteY653" fmla="*/ 3064403 h 6858000"/>
              <a:gd name="connsiteX654" fmla="*/ 2407218 w 7472601"/>
              <a:gd name="connsiteY654" fmla="*/ 3070324 h 6858000"/>
              <a:gd name="connsiteX655" fmla="*/ 2380138 w 7472601"/>
              <a:gd name="connsiteY655" fmla="*/ 3099341 h 6858000"/>
              <a:gd name="connsiteX656" fmla="*/ 1765923 w 7472601"/>
              <a:gd name="connsiteY656" fmla="*/ 3581043 h 6858000"/>
              <a:gd name="connsiteX657" fmla="*/ 1702258 w 7472601"/>
              <a:gd name="connsiteY657" fmla="*/ 3612286 h 6858000"/>
              <a:gd name="connsiteX658" fmla="*/ 1538370 w 7472601"/>
              <a:gd name="connsiteY658" fmla="*/ 3811804 h 6858000"/>
              <a:gd name="connsiteX659" fmla="*/ 542867 w 7472601"/>
              <a:gd name="connsiteY659" fmla="*/ 4944092 h 6858000"/>
              <a:gd name="connsiteX660" fmla="*/ 515800 w 7472601"/>
              <a:gd name="connsiteY660" fmla="*/ 4862180 h 6858000"/>
              <a:gd name="connsiteX661" fmla="*/ 909145 w 7472601"/>
              <a:gd name="connsiteY661" fmla="*/ 4199225 h 6858000"/>
              <a:gd name="connsiteX662" fmla="*/ 1214067 w 7472601"/>
              <a:gd name="connsiteY662" fmla="*/ 3908561 h 6858000"/>
              <a:gd name="connsiteX663" fmla="*/ 640967 w 7472601"/>
              <a:gd name="connsiteY663" fmla="*/ 4105601 h 6858000"/>
              <a:gd name="connsiteX664" fmla="*/ 112563 w 7472601"/>
              <a:gd name="connsiteY664" fmla="*/ 4396952 h 6858000"/>
              <a:gd name="connsiteX665" fmla="*/ 0 w 7472601"/>
              <a:gd name="connsiteY665" fmla="*/ 4466006 h 6858000"/>
              <a:gd name="connsiteX666" fmla="*/ 0 w 7472601"/>
              <a:gd name="connsiteY666" fmla="*/ 4233763 h 6858000"/>
              <a:gd name="connsiteX667" fmla="*/ 36881 w 7472601"/>
              <a:gd name="connsiteY667" fmla="*/ 4200118 h 6858000"/>
              <a:gd name="connsiteX668" fmla="*/ 910534 w 7472601"/>
              <a:gd name="connsiteY668" fmla="*/ 3629753 h 6858000"/>
              <a:gd name="connsiteX669" fmla="*/ 1578717 w 7472601"/>
              <a:gd name="connsiteY669" fmla="*/ 3575982 h 6858000"/>
              <a:gd name="connsiteX670" fmla="*/ 2338780 w 7472601"/>
              <a:gd name="connsiteY670" fmla="*/ 3033725 h 6858000"/>
              <a:gd name="connsiteX671" fmla="*/ 1807991 w 7472601"/>
              <a:gd name="connsiteY671" fmla="*/ 2807184 h 6858000"/>
              <a:gd name="connsiteX672" fmla="*/ 1416358 w 7472601"/>
              <a:gd name="connsiteY672" fmla="*/ 3112571 h 6858000"/>
              <a:gd name="connsiteX673" fmla="*/ 939066 w 7472601"/>
              <a:gd name="connsiteY673" fmla="*/ 3378798 h 6858000"/>
              <a:gd name="connsiteX674" fmla="*/ 115099 w 7472601"/>
              <a:gd name="connsiteY674" fmla="*/ 3607650 h 6858000"/>
              <a:gd name="connsiteX675" fmla="*/ 97284 w 7472601"/>
              <a:gd name="connsiteY675" fmla="*/ 3520393 h 6858000"/>
              <a:gd name="connsiteX676" fmla="*/ 922050 w 7472601"/>
              <a:gd name="connsiteY676" fmla="*/ 3074867 h 6858000"/>
              <a:gd name="connsiteX677" fmla="*/ 1405265 w 7472601"/>
              <a:gd name="connsiteY677" fmla="*/ 3016319 h 6858000"/>
              <a:gd name="connsiteX678" fmla="*/ 1407512 w 7472601"/>
              <a:gd name="connsiteY678" fmla="*/ 3018001 h 6858000"/>
              <a:gd name="connsiteX679" fmla="*/ 1726266 w 7472601"/>
              <a:gd name="connsiteY679" fmla="*/ 2777274 h 6858000"/>
              <a:gd name="connsiteX680" fmla="*/ 625390 w 7472601"/>
              <a:gd name="connsiteY680" fmla="*/ 2514541 h 6858000"/>
              <a:gd name="connsiteX681" fmla="*/ 619799 w 7472601"/>
              <a:gd name="connsiteY681" fmla="*/ 2527180 h 6858000"/>
              <a:gd name="connsiteX682" fmla="*/ 310030 w 7472601"/>
              <a:gd name="connsiteY682" fmla="*/ 2771818 h 6858000"/>
              <a:gd name="connsiteX683" fmla="*/ 173877 w 7472601"/>
              <a:gd name="connsiteY683" fmla="*/ 2937056 h 6858000"/>
              <a:gd name="connsiteX684" fmla="*/ 77889 w 7472601"/>
              <a:gd name="connsiteY684" fmla="*/ 3138440 h 6858000"/>
              <a:gd name="connsiteX685" fmla="*/ 0 w 7472601"/>
              <a:gd name="connsiteY685" fmla="*/ 3271395 h 6858000"/>
              <a:gd name="connsiteX686" fmla="*/ 0 w 7472601"/>
              <a:gd name="connsiteY686" fmla="*/ 3153002 h 6858000"/>
              <a:gd name="connsiteX687" fmla="*/ 2386 w 7472601"/>
              <a:gd name="connsiteY687" fmla="*/ 3149203 h 6858000"/>
              <a:gd name="connsiteX688" fmla="*/ 89753 w 7472601"/>
              <a:gd name="connsiteY688" fmla="*/ 2987702 h 6858000"/>
              <a:gd name="connsiteX689" fmla="*/ 76869 w 7472601"/>
              <a:gd name="connsiteY689" fmla="*/ 3005404 h 6858000"/>
              <a:gd name="connsiteX690" fmla="*/ 32049 w 7472601"/>
              <a:gd name="connsiteY690" fmla="*/ 3065814 h 6858000"/>
              <a:gd name="connsiteX691" fmla="*/ 0 w 7472601"/>
              <a:gd name="connsiteY691" fmla="*/ 3108744 h 6858000"/>
              <a:gd name="connsiteX692" fmla="*/ 0 w 7472601"/>
              <a:gd name="connsiteY692" fmla="*/ 3058059 h 6858000"/>
              <a:gd name="connsiteX693" fmla="*/ 7610 w 7472601"/>
              <a:gd name="connsiteY693" fmla="*/ 3047889 h 6858000"/>
              <a:gd name="connsiteX694" fmla="*/ 52419 w 7472601"/>
              <a:gd name="connsiteY694" fmla="*/ 2987479 h 6858000"/>
              <a:gd name="connsiteX695" fmla="*/ 59142 w 7472601"/>
              <a:gd name="connsiteY695" fmla="*/ 2978488 h 6858000"/>
              <a:gd name="connsiteX696" fmla="*/ 0 w 7472601"/>
              <a:gd name="connsiteY696" fmla="*/ 3015334 h 6858000"/>
              <a:gd name="connsiteX697" fmla="*/ 0 w 7472601"/>
              <a:gd name="connsiteY697" fmla="*/ 2914286 h 6858000"/>
              <a:gd name="connsiteX698" fmla="*/ 36383 w 7472601"/>
              <a:gd name="connsiteY698" fmla="*/ 2901128 h 6858000"/>
              <a:gd name="connsiteX699" fmla="*/ 156329 w 7472601"/>
              <a:gd name="connsiteY699" fmla="*/ 2840533 h 6858000"/>
              <a:gd name="connsiteX700" fmla="*/ 358355 w 7472601"/>
              <a:gd name="connsiteY700" fmla="*/ 2620471 h 6858000"/>
              <a:gd name="connsiteX701" fmla="*/ 510577 w 7472601"/>
              <a:gd name="connsiteY701" fmla="*/ 2501244 h 6858000"/>
              <a:gd name="connsiteX702" fmla="*/ 211967 w 7472601"/>
              <a:gd name="connsiteY702" fmla="*/ 2479171 h 6858000"/>
              <a:gd name="connsiteX703" fmla="*/ 0 w 7472601"/>
              <a:gd name="connsiteY703" fmla="*/ 2476398 h 6858000"/>
              <a:gd name="connsiteX704" fmla="*/ 0 w 7472601"/>
              <a:gd name="connsiteY704" fmla="*/ 2389189 h 6858000"/>
              <a:gd name="connsiteX705" fmla="*/ 103062 w 7472601"/>
              <a:gd name="connsiteY705" fmla="*/ 2389518 h 6858000"/>
              <a:gd name="connsiteX706" fmla="*/ 510734 w 7472601"/>
              <a:gd name="connsiteY706" fmla="*/ 2416201 h 6858000"/>
              <a:gd name="connsiteX707" fmla="*/ 279257 w 7472601"/>
              <a:gd name="connsiteY707" fmla="*/ 2092102 h 6858000"/>
              <a:gd name="connsiteX708" fmla="*/ 65265 w 7472601"/>
              <a:gd name="connsiteY708" fmla="*/ 2006049 h 6858000"/>
              <a:gd name="connsiteX709" fmla="*/ 0 w 7472601"/>
              <a:gd name="connsiteY709" fmla="*/ 1982532 h 6858000"/>
              <a:gd name="connsiteX710" fmla="*/ 0 w 7472601"/>
              <a:gd name="connsiteY710" fmla="*/ 1912789 h 6858000"/>
              <a:gd name="connsiteX711" fmla="*/ 97460 w 7472601"/>
              <a:gd name="connsiteY711" fmla="*/ 1953725 h 6858000"/>
              <a:gd name="connsiteX712" fmla="*/ 221272 w 7472601"/>
              <a:gd name="connsiteY712" fmla="*/ 1980766 h 6858000"/>
              <a:gd name="connsiteX713" fmla="*/ 116765 w 7472601"/>
              <a:gd name="connsiteY713" fmla="*/ 1911033 h 6858000"/>
              <a:gd name="connsiteX714" fmla="*/ 16405 w 7472601"/>
              <a:gd name="connsiteY714" fmla="*/ 1803412 h 6858000"/>
              <a:gd name="connsiteX715" fmla="*/ 0 w 7472601"/>
              <a:gd name="connsiteY715" fmla="*/ 1784777 h 6858000"/>
              <a:gd name="connsiteX716" fmla="*/ 0 w 7472601"/>
              <a:gd name="connsiteY716" fmla="*/ 1740082 h 6858000"/>
              <a:gd name="connsiteX717" fmla="*/ 39394 w 7472601"/>
              <a:gd name="connsiteY717" fmla="*/ 1784856 h 6858000"/>
              <a:gd name="connsiteX718" fmla="*/ 135813 w 7472601"/>
              <a:gd name="connsiteY718" fmla="*/ 1888838 h 6858000"/>
              <a:gd name="connsiteX719" fmla="*/ 242575 w 7472601"/>
              <a:gd name="connsiteY719" fmla="*/ 1958841 h 6858000"/>
              <a:gd name="connsiteX720" fmla="*/ 82197 w 7472601"/>
              <a:gd name="connsiteY720" fmla="*/ 1754826 h 6858000"/>
              <a:gd name="connsiteX721" fmla="*/ 0 w 7472601"/>
              <a:gd name="connsiteY721" fmla="*/ 1679650 h 6858000"/>
              <a:gd name="connsiteX722" fmla="*/ 0 w 7472601"/>
              <a:gd name="connsiteY722" fmla="*/ 1602463 h 6858000"/>
              <a:gd name="connsiteX723" fmla="*/ 84689 w 7472601"/>
              <a:gd name="connsiteY723" fmla="*/ 1677442 h 6858000"/>
              <a:gd name="connsiteX724" fmla="*/ 298437 w 7472601"/>
              <a:gd name="connsiteY724" fmla="*/ 1968019 h 6858000"/>
              <a:gd name="connsiteX725" fmla="*/ 227269 w 7472601"/>
              <a:gd name="connsiteY725" fmla="*/ 1114064 h 6858000"/>
              <a:gd name="connsiteX726" fmla="*/ 248003 w 7472601"/>
              <a:gd name="connsiteY726" fmla="*/ 1089613 h 6858000"/>
              <a:gd name="connsiteX727" fmla="*/ 427020 w 7472601"/>
              <a:gd name="connsiteY727" fmla="*/ 1619803 h 6858000"/>
              <a:gd name="connsiteX728" fmla="*/ 340345 w 7472601"/>
              <a:gd name="connsiteY728" fmla="*/ 2027739 h 6858000"/>
              <a:gd name="connsiteX729" fmla="*/ 360865 w 7472601"/>
              <a:gd name="connsiteY729" fmla="*/ 2044827 h 6858000"/>
              <a:gd name="connsiteX730" fmla="*/ 560414 w 7472601"/>
              <a:gd name="connsiteY730" fmla="*/ 2421457 h 6858000"/>
              <a:gd name="connsiteX731" fmla="*/ 1359703 w 7472601"/>
              <a:gd name="connsiteY731" fmla="*/ 2578554 h 6858000"/>
              <a:gd name="connsiteX732" fmla="*/ 1359422 w 7472601"/>
              <a:gd name="connsiteY732" fmla="*/ 2577994 h 6858000"/>
              <a:gd name="connsiteX733" fmla="*/ 828701 w 7472601"/>
              <a:gd name="connsiteY733" fmla="*/ 1839520 h 6858000"/>
              <a:gd name="connsiteX734" fmla="*/ 494427 w 7472601"/>
              <a:gd name="connsiteY734" fmla="*/ 1092333 h 6858000"/>
              <a:gd name="connsiteX735" fmla="*/ 506322 w 7472601"/>
              <a:gd name="connsiteY735" fmla="*/ 1020997 h 6858000"/>
              <a:gd name="connsiteX736" fmla="*/ 4570198 w 7472601"/>
              <a:gd name="connsiteY736" fmla="*/ 978081 h 6858000"/>
              <a:gd name="connsiteX737" fmla="*/ 4523691 w 7472601"/>
              <a:gd name="connsiteY737" fmla="*/ 1127776 h 6858000"/>
              <a:gd name="connsiteX738" fmla="*/ 4509875 w 7472601"/>
              <a:gd name="connsiteY738" fmla="*/ 1167552 h 6858000"/>
              <a:gd name="connsiteX739" fmla="*/ 4478168 w 7472601"/>
              <a:gd name="connsiteY739" fmla="*/ 1260735 h 6858000"/>
              <a:gd name="connsiteX740" fmla="*/ 4409309 w 7472601"/>
              <a:gd name="connsiteY740" fmla="*/ 1666996 h 6858000"/>
              <a:gd name="connsiteX741" fmla="*/ 4370031 w 7472601"/>
              <a:gd name="connsiteY741" fmla="*/ 1955666 h 6858000"/>
              <a:gd name="connsiteX742" fmla="*/ 4570198 w 7472601"/>
              <a:gd name="connsiteY742" fmla="*/ 978081 h 6858000"/>
              <a:gd name="connsiteX743" fmla="*/ 4557898 w 7472601"/>
              <a:gd name="connsiteY743" fmla="*/ 900011 h 6858000"/>
              <a:gd name="connsiteX744" fmla="*/ 4344840 w 7472601"/>
              <a:gd name="connsiteY744" fmla="*/ 1922038 h 6858000"/>
              <a:gd name="connsiteX745" fmla="*/ 4378710 w 7472601"/>
              <a:gd name="connsiteY745" fmla="*/ 1665516 h 6858000"/>
              <a:gd name="connsiteX746" fmla="*/ 4448798 w 7472601"/>
              <a:gd name="connsiteY746" fmla="*/ 1253024 h 6858000"/>
              <a:gd name="connsiteX747" fmla="*/ 4480315 w 7472601"/>
              <a:gd name="connsiteY747" fmla="*/ 1158454 h 6858000"/>
              <a:gd name="connsiteX748" fmla="*/ 4494133 w 7472601"/>
              <a:gd name="connsiteY748" fmla="*/ 1118676 h 6858000"/>
              <a:gd name="connsiteX749" fmla="*/ 4557898 w 7472601"/>
              <a:gd name="connsiteY749" fmla="*/ 900011 h 6858000"/>
              <a:gd name="connsiteX750" fmla="*/ 5870151 w 7472601"/>
              <a:gd name="connsiteY750" fmla="*/ 898890 h 6858000"/>
              <a:gd name="connsiteX751" fmla="*/ 5861335 w 7472601"/>
              <a:gd name="connsiteY751" fmla="*/ 899177 h 6858000"/>
              <a:gd name="connsiteX752" fmla="*/ 5843702 w 7472601"/>
              <a:gd name="connsiteY752" fmla="*/ 899748 h 6858000"/>
              <a:gd name="connsiteX753" fmla="*/ 5651107 w 7472601"/>
              <a:gd name="connsiteY753" fmla="*/ 920306 h 6858000"/>
              <a:gd name="connsiteX754" fmla="*/ 5459407 w 7472601"/>
              <a:gd name="connsiteY754" fmla="*/ 940975 h 6858000"/>
              <a:gd name="connsiteX755" fmla="*/ 5374846 w 7472601"/>
              <a:gd name="connsiteY755" fmla="*/ 941988 h 6858000"/>
              <a:gd name="connsiteX756" fmla="*/ 5256105 w 7472601"/>
              <a:gd name="connsiteY756" fmla="*/ 945632 h 6858000"/>
              <a:gd name="connsiteX757" fmla="*/ 5107071 w 7472601"/>
              <a:gd name="connsiteY757" fmla="*/ 969720 h 6858000"/>
              <a:gd name="connsiteX758" fmla="*/ 4998681 w 7472601"/>
              <a:gd name="connsiteY758" fmla="*/ 988771 h 6858000"/>
              <a:gd name="connsiteX759" fmla="*/ 5870151 w 7472601"/>
              <a:gd name="connsiteY759" fmla="*/ 898890 h 6858000"/>
              <a:gd name="connsiteX760" fmla="*/ 5504425 w 7472601"/>
              <a:gd name="connsiteY760" fmla="*/ 848067 h 6858000"/>
              <a:gd name="connsiteX761" fmla="*/ 4968849 w 7472601"/>
              <a:gd name="connsiteY761" fmla="*/ 962318 h 6858000"/>
              <a:gd name="connsiteX762" fmla="*/ 5104039 w 7472601"/>
              <a:gd name="connsiteY762" fmla="*/ 940634 h 6858000"/>
              <a:gd name="connsiteX763" fmla="*/ 5256311 w 7472601"/>
              <a:gd name="connsiteY763" fmla="*/ 916490 h 6858000"/>
              <a:gd name="connsiteX764" fmla="*/ 5377381 w 7472601"/>
              <a:gd name="connsiteY764" fmla="*/ 912671 h 6858000"/>
              <a:gd name="connsiteX765" fmla="*/ 5460148 w 7472601"/>
              <a:gd name="connsiteY765" fmla="*/ 911442 h 6858000"/>
              <a:gd name="connsiteX766" fmla="*/ 5648971 w 7472601"/>
              <a:gd name="connsiteY766" fmla="*/ 891331 h 6858000"/>
              <a:gd name="connsiteX767" fmla="*/ 5844807 w 7472601"/>
              <a:gd name="connsiteY767" fmla="*/ 870718 h 6858000"/>
              <a:gd name="connsiteX768" fmla="*/ 5862975 w 7472601"/>
              <a:gd name="connsiteY768" fmla="*/ 869756 h 6858000"/>
              <a:gd name="connsiteX769" fmla="*/ 5920887 w 7472601"/>
              <a:gd name="connsiteY769" fmla="*/ 865929 h 6858000"/>
              <a:gd name="connsiteX770" fmla="*/ 5504425 w 7472601"/>
              <a:gd name="connsiteY770" fmla="*/ 848067 h 6858000"/>
              <a:gd name="connsiteX771" fmla="*/ 3607114 w 7472601"/>
              <a:gd name="connsiteY771" fmla="*/ 467441 h 6858000"/>
              <a:gd name="connsiteX772" fmla="*/ 3296242 w 7472601"/>
              <a:gd name="connsiteY772" fmla="*/ 807991 h 6858000"/>
              <a:gd name="connsiteX773" fmla="*/ 3174674 w 7472601"/>
              <a:gd name="connsiteY773" fmla="*/ 919759 h 6858000"/>
              <a:gd name="connsiteX774" fmla="*/ 3042978 w 7472601"/>
              <a:gd name="connsiteY774" fmla="*/ 1054894 h 6858000"/>
              <a:gd name="connsiteX775" fmla="*/ 2968914 w 7472601"/>
              <a:gd name="connsiteY775" fmla="*/ 1133756 h 6858000"/>
              <a:gd name="connsiteX776" fmla="*/ 3103823 w 7472601"/>
              <a:gd name="connsiteY776" fmla="*/ 1026814 h 6858000"/>
              <a:gd name="connsiteX777" fmla="*/ 3607114 w 7472601"/>
              <a:gd name="connsiteY777" fmla="*/ 467441 h 6858000"/>
              <a:gd name="connsiteX778" fmla="*/ 3744487 w 7472601"/>
              <a:gd name="connsiteY778" fmla="*/ 383136 h 6858000"/>
              <a:gd name="connsiteX779" fmla="*/ 3970213 w 7472601"/>
              <a:gd name="connsiteY779" fmla="*/ 995559 h 6858000"/>
              <a:gd name="connsiteX780" fmla="*/ 3744487 w 7472601"/>
              <a:gd name="connsiteY780" fmla="*/ 383136 h 6858000"/>
              <a:gd name="connsiteX781" fmla="*/ 3624562 w 7472601"/>
              <a:gd name="connsiteY781" fmla="*/ 367041 h 6858000"/>
              <a:gd name="connsiteX782" fmla="*/ 3489712 w 7472601"/>
              <a:gd name="connsiteY782" fmla="*/ 485386 h 6858000"/>
              <a:gd name="connsiteX783" fmla="*/ 3182994 w 7472601"/>
              <a:gd name="connsiteY783" fmla="*/ 828265 h 6858000"/>
              <a:gd name="connsiteX784" fmla="*/ 2892114 w 7472601"/>
              <a:gd name="connsiteY784" fmla="*/ 1172635 h 6858000"/>
              <a:gd name="connsiteX785" fmla="*/ 3021459 w 7472601"/>
              <a:gd name="connsiteY785" fmla="*/ 1035385 h 6858000"/>
              <a:gd name="connsiteX786" fmla="*/ 3153873 w 7472601"/>
              <a:gd name="connsiteY786" fmla="*/ 898971 h 6858000"/>
              <a:gd name="connsiteX787" fmla="*/ 3276511 w 7472601"/>
              <a:gd name="connsiteY787" fmla="*/ 786423 h 6858000"/>
              <a:gd name="connsiteX788" fmla="*/ 3584154 w 7472601"/>
              <a:gd name="connsiteY788" fmla="*/ 448218 h 6858000"/>
              <a:gd name="connsiteX789" fmla="*/ 3624562 w 7472601"/>
              <a:gd name="connsiteY789" fmla="*/ 367041 h 6858000"/>
              <a:gd name="connsiteX790" fmla="*/ 3766672 w 7472601"/>
              <a:gd name="connsiteY790" fmla="*/ 359429 h 6858000"/>
              <a:gd name="connsiteX791" fmla="*/ 3996338 w 7472601"/>
              <a:gd name="connsiteY791" fmla="*/ 968237 h 6858000"/>
              <a:gd name="connsiteX792" fmla="*/ 3766672 w 7472601"/>
              <a:gd name="connsiteY792" fmla="*/ 359429 h 6858000"/>
              <a:gd name="connsiteX793" fmla="*/ 5805386 w 7472601"/>
              <a:gd name="connsiteY793" fmla="*/ 239240 h 6858000"/>
              <a:gd name="connsiteX794" fmla="*/ 5736947 w 7472601"/>
              <a:gd name="connsiteY794" fmla="*/ 261367 h 6858000"/>
              <a:gd name="connsiteX795" fmla="*/ 5427012 w 7472601"/>
              <a:gd name="connsiteY795" fmla="*/ 311272 h 6858000"/>
              <a:gd name="connsiteX796" fmla="*/ 5147818 w 7472601"/>
              <a:gd name="connsiteY796" fmla="*/ 322112 h 6858000"/>
              <a:gd name="connsiteX797" fmla="*/ 5060854 w 7472601"/>
              <a:gd name="connsiteY797" fmla="*/ 311882 h 6858000"/>
              <a:gd name="connsiteX798" fmla="*/ 4945989 w 7472601"/>
              <a:gd name="connsiteY798" fmla="*/ 300516 h 6858000"/>
              <a:gd name="connsiteX799" fmla="*/ 5410479 w 7472601"/>
              <a:gd name="connsiteY799" fmla="*/ 348434 h 6858000"/>
              <a:gd name="connsiteX800" fmla="*/ 5805386 w 7472601"/>
              <a:gd name="connsiteY800" fmla="*/ 239240 h 6858000"/>
              <a:gd name="connsiteX801" fmla="*/ 5905192 w 7472601"/>
              <a:gd name="connsiteY801" fmla="*/ 163079 h 6858000"/>
              <a:gd name="connsiteX802" fmla="*/ 5865655 w 7472601"/>
              <a:gd name="connsiteY802" fmla="*/ 171901 h 6858000"/>
              <a:gd name="connsiteX803" fmla="*/ 5259740 w 7472601"/>
              <a:gd name="connsiteY803" fmla="*/ 257013 h 6858000"/>
              <a:gd name="connsiteX804" fmla="*/ 5208466 w 7472601"/>
              <a:gd name="connsiteY804" fmla="*/ 257550 h 6858000"/>
              <a:gd name="connsiteX805" fmla="*/ 4980204 w 7472601"/>
              <a:gd name="connsiteY805" fmla="*/ 271903 h 6858000"/>
              <a:gd name="connsiteX806" fmla="*/ 5068068 w 7472601"/>
              <a:gd name="connsiteY806" fmla="*/ 282244 h 6858000"/>
              <a:gd name="connsiteX807" fmla="*/ 5153231 w 7472601"/>
              <a:gd name="connsiteY807" fmla="*/ 292240 h 6858000"/>
              <a:gd name="connsiteX808" fmla="*/ 5426491 w 7472601"/>
              <a:gd name="connsiteY808" fmla="*/ 281128 h 6858000"/>
              <a:gd name="connsiteX809" fmla="*/ 5731212 w 7472601"/>
              <a:gd name="connsiteY809" fmla="*/ 231951 h 6858000"/>
              <a:gd name="connsiteX810" fmla="*/ 5905192 w 7472601"/>
              <a:gd name="connsiteY810" fmla="*/ 163079 h 6858000"/>
              <a:gd name="connsiteX811" fmla="*/ 5944437 w 7472601"/>
              <a:gd name="connsiteY811" fmla="*/ 113829 h 6858000"/>
              <a:gd name="connsiteX812" fmla="*/ 5825032 w 7472601"/>
              <a:gd name="connsiteY812" fmla="*/ 146405 h 6858000"/>
              <a:gd name="connsiteX813" fmla="*/ 4955599 w 7472601"/>
              <a:gd name="connsiteY813" fmla="*/ 247008 h 6858000"/>
              <a:gd name="connsiteX814" fmla="*/ 5210104 w 7472601"/>
              <a:gd name="connsiteY814" fmla="*/ 228123 h 6858000"/>
              <a:gd name="connsiteX815" fmla="*/ 5261015 w 7472601"/>
              <a:gd name="connsiteY815" fmla="*/ 227087 h 6858000"/>
              <a:gd name="connsiteX816" fmla="*/ 5861181 w 7472601"/>
              <a:gd name="connsiteY816" fmla="*/ 143093 h 6858000"/>
              <a:gd name="connsiteX817" fmla="*/ 5961252 w 7472601"/>
              <a:gd name="connsiteY817" fmla="*/ 114820 h 6858000"/>
              <a:gd name="connsiteX818" fmla="*/ 5944437 w 7472601"/>
              <a:gd name="connsiteY818" fmla="*/ 113829 h 6858000"/>
              <a:gd name="connsiteX819" fmla="*/ 3882765 w 7472601"/>
              <a:gd name="connsiteY819" fmla="*/ 0 h 6858000"/>
              <a:gd name="connsiteX820" fmla="*/ 3995099 w 7472601"/>
              <a:gd name="connsiteY820" fmla="*/ 0 h 6858000"/>
              <a:gd name="connsiteX821" fmla="*/ 4163818 w 7472601"/>
              <a:gd name="connsiteY821" fmla="*/ 234104 h 6858000"/>
              <a:gd name="connsiteX822" fmla="*/ 4172099 w 7472601"/>
              <a:gd name="connsiteY822" fmla="*/ 234207 h 6858000"/>
              <a:gd name="connsiteX823" fmla="*/ 4784282 w 7472601"/>
              <a:gd name="connsiteY823" fmla="*/ 276561 h 6858000"/>
              <a:gd name="connsiteX824" fmla="*/ 4801687 w 7472601"/>
              <a:gd name="connsiteY824" fmla="*/ 267764 h 6858000"/>
              <a:gd name="connsiteX825" fmla="*/ 6082788 w 7472601"/>
              <a:gd name="connsiteY825" fmla="*/ 64119 h 6858000"/>
              <a:gd name="connsiteX826" fmla="*/ 6099442 w 7472601"/>
              <a:gd name="connsiteY826" fmla="*/ 82568 h 6858000"/>
              <a:gd name="connsiteX827" fmla="*/ 4804137 w 7472601"/>
              <a:gd name="connsiteY827" fmla="*/ 320931 h 6858000"/>
              <a:gd name="connsiteX828" fmla="*/ 4227047 w 7472601"/>
              <a:gd name="connsiteY828" fmla="*/ 313415 h 6858000"/>
              <a:gd name="connsiteX829" fmla="*/ 4346041 w 7472601"/>
              <a:gd name="connsiteY829" fmla="*/ 456086 h 6858000"/>
              <a:gd name="connsiteX830" fmla="*/ 4870967 w 7472601"/>
              <a:gd name="connsiteY830" fmla="*/ 963061 h 6858000"/>
              <a:gd name="connsiteX831" fmla="*/ 4889647 w 7472601"/>
              <a:gd name="connsiteY831" fmla="*/ 957147 h 6858000"/>
              <a:gd name="connsiteX832" fmla="*/ 5422504 w 7472601"/>
              <a:gd name="connsiteY832" fmla="*/ 805191 h 6858000"/>
              <a:gd name="connsiteX833" fmla="*/ 6087656 w 7472601"/>
              <a:gd name="connsiteY833" fmla="*/ 826703 h 6858000"/>
              <a:gd name="connsiteX834" fmla="*/ 6058717 w 7472601"/>
              <a:gd name="connsiteY834" fmla="*/ 865992 h 6858000"/>
              <a:gd name="connsiteX835" fmla="*/ 4974153 w 7472601"/>
              <a:gd name="connsiteY835" fmla="*/ 1045456 h 6858000"/>
              <a:gd name="connsiteX836" fmla="*/ 5627835 w 7472601"/>
              <a:gd name="connsiteY836" fmla="*/ 1472077 h 6858000"/>
              <a:gd name="connsiteX837" fmla="*/ 5629817 w 7472601"/>
              <a:gd name="connsiteY837" fmla="*/ 1471412 h 6858000"/>
              <a:gd name="connsiteX838" fmla="*/ 5634124 w 7472601"/>
              <a:gd name="connsiteY838" fmla="*/ 1470572 h 6858000"/>
              <a:gd name="connsiteX839" fmla="*/ 5755832 w 7472601"/>
              <a:gd name="connsiteY839" fmla="*/ 1383886 h 6858000"/>
              <a:gd name="connsiteX840" fmla="*/ 6014186 w 7472601"/>
              <a:gd name="connsiteY840" fmla="*/ 1279799 h 6858000"/>
              <a:gd name="connsiteX841" fmla="*/ 6901619 w 7472601"/>
              <a:gd name="connsiteY841" fmla="*/ 1047874 h 6858000"/>
              <a:gd name="connsiteX842" fmla="*/ 6931566 w 7472601"/>
              <a:gd name="connsiteY842" fmla="*/ 1062034 h 6858000"/>
              <a:gd name="connsiteX843" fmla="*/ 5790982 w 7472601"/>
              <a:gd name="connsiteY843" fmla="*/ 1561380 h 6858000"/>
              <a:gd name="connsiteX844" fmla="*/ 6188971 w 7472601"/>
              <a:gd name="connsiteY844" fmla="*/ 1755168 h 6858000"/>
              <a:gd name="connsiteX845" fmla="*/ 6202446 w 7472601"/>
              <a:gd name="connsiteY845" fmla="*/ 1752268 h 6858000"/>
              <a:gd name="connsiteX846" fmla="*/ 7179560 w 7472601"/>
              <a:gd name="connsiteY846" fmla="*/ 1467551 h 6858000"/>
              <a:gd name="connsiteX847" fmla="*/ 7158730 w 7472601"/>
              <a:gd name="connsiteY847" fmla="*/ 1507835 h 6858000"/>
              <a:gd name="connsiteX848" fmla="*/ 6326959 w 7472601"/>
              <a:gd name="connsiteY848" fmla="*/ 1817686 h 6858000"/>
              <a:gd name="connsiteX849" fmla="*/ 6537433 w 7472601"/>
              <a:gd name="connsiteY849" fmla="*/ 1907790 h 6858000"/>
              <a:gd name="connsiteX850" fmla="*/ 6550221 w 7472601"/>
              <a:gd name="connsiteY850" fmla="*/ 1910729 h 6858000"/>
              <a:gd name="connsiteX851" fmla="*/ 6964438 w 7472601"/>
              <a:gd name="connsiteY851" fmla="*/ 2209505 h 6858000"/>
              <a:gd name="connsiteX852" fmla="*/ 7367862 w 7472601"/>
              <a:gd name="connsiteY852" fmla="*/ 2806833 h 6858000"/>
              <a:gd name="connsiteX853" fmla="*/ 7364329 w 7472601"/>
              <a:gd name="connsiteY853" fmla="*/ 2826907 h 6858000"/>
              <a:gd name="connsiteX854" fmla="*/ 7290545 w 7472601"/>
              <a:gd name="connsiteY854" fmla="*/ 2850663 h 6858000"/>
              <a:gd name="connsiteX855" fmla="*/ 6472036 w 7472601"/>
              <a:gd name="connsiteY855" fmla="*/ 1959003 h 6858000"/>
              <a:gd name="connsiteX856" fmla="*/ 5792897 w 7472601"/>
              <a:gd name="connsiteY856" fmla="*/ 1647747 h 6858000"/>
              <a:gd name="connsiteX857" fmla="*/ 5842751 w 7472601"/>
              <a:gd name="connsiteY857" fmla="*/ 1816112 h 6858000"/>
              <a:gd name="connsiteX858" fmla="*/ 5847424 w 7472601"/>
              <a:gd name="connsiteY858" fmla="*/ 1815776 h 6858000"/>
              <a:gd name="connsiteX859" fmla="*/ 6399821 w 7472601"/>
              <a:gd name="connsiteY859" fmla="*/ 2344799 h 6858000"/>
              <a:gd name="connsiteX860" fmla="*/ 6323232 w 7472601"/>
              <a:gd name="connsiteY860" fmla="*/ 2389634 h 6858000"/>
              <a:gd name="connsiteX861" fmla="*/ 5942958 w 7472601"/>
              <a:gd name="connsiteY861" fmla="*/ 2077708 h 6858000"/>
              <a:gd name="connsiteX862" fmla="*/ 5921559 w 7472601"/>
              <a:gd name="connsiteY862" fmla="*/ 2378596 h 6858000"/>
              <a:gd name="connsiteX863" fmla="*/ 5817651 w 7472601"/>
              <a:gd name="connsiteY863" fmla="*/ 3023919 h 6858000"/>
              <a:gd name="connsiteX864" fmla="*/ 5729634 w 7472601"/>
              <a:gd name="connsiteY864" fmla="*/ 3051849 h 6858000"/>
              <a:gd name="connsiteX865" fmla="*/ 5611018 w 7472601"/>
              <a:gd name="connsiteY865" fmla="*/ 2316769 h 6858000"/>
              <a:gd name="connsiteX866" fmla="*/ 5687608 w 7472601"/>
              <a:gd name="connsiteY866" fmla="*/ 2039972 h 6858000"/>
              <a:gd name="connsiteX867" fmla="*/ 5657554 w 7472601"/>
              <a:gd name="connsiteY867" fmla="*/ 1576445 h 6858000"/>
              <a:gd name="connsiteX868" fmla="*/ 5150475 w 7472601"/>
              <a:gd name="connsiteY868" fmla="*/ 1274012 h 6858000"/>
              <a:gd name="connsiteX869" fmla="*/ 5349142 w 7472601"/>
              <a:gd name="connsiteY869" fmla="*/ 2204405 h 6858000"/>
              <a:gd name="connsiteX870" fmla="*/ 5262214 w 7472601"/>
              <a:gd name="connsiteY870" fmla="*/ 2233836 h 6858000"/>
              <a:gd name="connsiteX871" fmla="*/ 4981539 w 7472601"/>
              <a:gd name="connsiteY871" fmla="*/ 1542201 h 6858000"/>
              <a:gd name="connsiteX872" fmla="*/ 4958461 w 7472601"/>
              <a:gd name="connsiteY872" fmla="*/ 1136957 h 6858000"/>
              <a:gd name="connsiteX873" fmla="*/ 4655015 w 7472601"/>
              <a:gd name="connsiteY873" fmla="*/ 891426 h 6858000"/>
              <a:gd name="connsiteX874" fmla="*/ 4348002 w 7472601"/>
              <a:gd name="connsiteY874" fmla="*/ 2205895 h 6858000"/>
              <a:gd name="connsiteX875" fmla="*/ 4262250 w 7472601"/>
              <a:gd name="connsiteY875" fmla="*/ 2219972 h 6858000"/>
              <a:gd name="connsiteX876" fmla="*/ 4550611 w 7472601"/>
              <a:gd name="connsiteY876" fmla="*/ 817540 h 6858000"/>
              <a:gd name="connsiteX877" fmla="*/ 4564418 w 7472601"/>
              <a:gd name="connsiteY877" fmla="*/ 808293 h 6858000"/>
              <a:gd name="connsiteX878" fmla="*/ 4266388 w 7472601"/>
              <a:gd name="connsiteY878" fmla="*/ 500083 h 6858000"/>
              <a:gd name="connsiteX879" fmla="*/ 4032842 w 7472601"/>
              <a:gd name="connsiteY879" fmla="*/ 211809 h 6858000"/>
              <a:gd name="connsiteX880" fmla="*/ 3882765 w 7472601"/>
              <a:gd name="connsiteY880" fmla="*/ 0 h 6858000"/>
              <a:gd name="connsiteX881" fmla="*/ 3721337 w 7472601"/>
              <a:gd name="connsiteY881" fmla="*/ 0 h 6858000"/>
              <a:gd name="connsiteX882" fmla="*/ 3797544 w 7472601"/>
              <a:gd name="connsiteY882" fmla="*/ 0 h 6858000"/>
              <a:gd name="connsiteX883" fmla="*/ 3775734 w 7472601"/>
              <a:gd name="connsiteY883" fmla="*/ 95131 h 6858000"/>
              <a:gd name="connsiteX884" fmla="*/ 3724807 w 7472601"/>
              <a:gd name="connsiteY884" fmla="*/ 272257 h 6858000"/>
              <a:gd name="connsiteX885" fmla="*/ 3726844 w 7472601"/>
              <a:gd name="connsiteY885" fmla="*/ 282988 h 6858000"/>
              <a:gd name="connsiteX886" fmla="*/ 3742664 w 7472601"/>
              <a:gd name="connsiteY886" fmla="*/ 279918 h 6858000"/>
              <a:gd name="connsiteX887" fmla="*/ 4103910 w 7472601"/>
              <a:gd name="connsiteY887" fmla="*/ 1161917 h 6858000"/>
              <a:gd name="connsiteX888" fmla="*/ 4020269 w 7472601"/>
              <a:gd name="connsiteY888" fmla="*/ 1200406 h 6858000"/>
              <a:gd name="connsiteX889" fmla="*/ 3674882 w 7472601"/>
              <a:gd name="connsiteY889" fmla="*/ 488524 h 6858000"/>
              <a:gd name="connsiteX890" fmla="*/ 3132682 w 7472601"/>
              <a:gd name="connsiteY890" fmla="*/ 1072284 h 6858000"/>
              <a:gd name="connsiteX891" fmla="*/ 2716346 w 7472601"/>
              <a:gd name="connsiteY891" fmla="*/ 1276376 h 6858000"/>
              <a:gd name="connsiteX892" fmla="*/ 2716772 w 7472601"/>
              <a:gd name="connsiteY892" fmla="*/ 1255462 h 6858000"/>
              <a:gd name="connsiteX893" fmla="*/ 3471096 w 7472601"/>
              <a:gd name="connsiteY893" fmla="*/ 437072 h 6858000"/>
              <a:gd name="connsiteX894" fmla="*/ 3639057 w 7472601"/>
              <a:gd name="connsiteY894" fmla="*/ 286334 h 6858000"/>
              <a:gd name="connsiteX895" fmla="*/ 3640309 w 7472601"/>
              <a:gd name="connsiteY895" fmla="*/ 284664 h 6858000"/>
              <a:gd name="connsiteX896" fmla="*/ 3646022 w 7472601"/>
              <a:gd name="connsiteY896" fmla="*/ 276711 h 6858000"/>
              <a:gd name="connsiteX897" fmla="*/ 3707943 w 7472601"/>
              <a:gd name="connsiteY897" fmla="*/ 65958 h 6858000"/>
              <a:gd name="connsiteX898" fmla="*/ 3721337 w 7472601"/>
              <a:gd name="connsiteY898" fmla="*/ 0 h 6858000"/>
              <a:gd name="connsiteX899" fmla="*/ 2867960 w 7472601"/>
              <a:gd name="connsiteY899" fmla="*/ 0 h 6858000"/>
              <a:gd name="connsiteX900" fmla="*/ 2926351 w 7472601"/>
              <a:gd name="connsiteY900" fmla="*/ 0 h 6858000"/>
              <a:gd name="connsiteX901" fmla="*/ 2902823 w 7472601"/>
              <a:gd name="connsiteY901" fmla="*/ 262929 h 6858000"/>
              <a:gd name="connsiteX902" fmla="*/ 2940663 w 7472601"/>
              <a:gd name="connsiteY902" fmla="*/ 140884 h 6858000"/>
              <a:gd name="connsiteX903" fmla="*/ 2947039 w 7472601"/>
              <a:gd name="connsiteY903" fmla="*/ 122524 h 6858000"/>
              <a:gd name="connsiteX904" fmla="*/ 2984316 w 7472601"/>
              <a:gd name="connsiteY904" fmla="*/ 0 h 6858000"/>
              <a:gd name="connsiteX905" fmla="*/ 3016114 w 7472601"/>
              <a:gd name="connsiteY905" fmla="*/ 0 h 6858000"/>
              <a:gd name="connsiteX906" fmla="*/ 2979949 w 7472601"/>
              <a:gd name="connsiteY906" fmla="*/ 119274 h 6858000"/>
              <a:gd name="connsiteX907" fmla="*/ 3023879 w 7472601"/>
              <a:gd name="connsiteY907" fmla="*/ 0 h 6858000"/>
              <a:gd name="connsiteX908" fmla="*/ 3105400 w 7472601"/>
              <a:gd name="connsiteY908" fmla="*/ 0 h 6858000"/>
              <a:gd name="connsiteX909" fmla="*/ 3094669 w 7472601"/>
              <a:gd name="connsiteY909" fmla="*/ 30308 h 6858000"/>
              <a:gd name="connsiteX910" fmla="*/ 2901945 w 7472601"/>
              <a:gd name="connsiteY910" fmla="*/ 466538 h 6858000"/>
              <a:gd name="connsiteX911" fmla="*/ 2815209 w 7472601"/>
              <a:gd name="connsiteY911" fmla="*/ 497361 h 6858000"/>
              <a:gd name="connsiteX912" fmla="*/ 2844845 w 7472601"/>
              <a:gd name="connsiteY912" fmla="*/ 127638 h 6858000"/>
              <a:gd name="connsiteX913" fmla="*/ 2867960 w 7472601"/>
              <a:gd name="connsiteY913" fmla="*/ 0 h 6858000"/>
              <a:gd name="connsiteX914" fmla="*/ 1057230 w 7472601"/>
              <a:gd name="connsiteY914" fmla="*/ 0 h 6858000"/>
              <a:gd name="connsiteX915" fmla="*/ 1111003 w 7472601"/>
              <a:gd name="connsiteY915" fmla="*/ 0 h 6858000"/>
              <a:gd name="connsiteX916" fmla="*/ 1125553 w 7472601"/>
              <a:gd name="connsiteY916" fmla="*/ 52588 h 6858000"/>
              <a:gd name="connsiteX917" fmla="*/ 1304276 w 7472601"/>
              <a:gd name="connsiteY917" fmla="*/ 476275 h 6858000"/>
              <a:gd name="connsiteX918" fmla="*/ 1492066 w 7472601"/>
              <a:gd name="connsiteY918" fmla="*/ 886333 h 6858000"/>
              <a:gd name="connsiteX919" fmla="*/ 1423698 w 7472601"/>
              <a:gd name="connsiteY919" fmla="*/ 710817 h 6858000"/>
              <a:gd name="connsiteX920" fmla="*/ 1357609 w 7472601"/>
              <a:gd name="connsiteY920" fmla="*/ 532892 h 6858000"/>
              <a:gd name="connsiteX921" fmla="*/ 1309550 w 7472601"/>
              <a:gd name="connsiteY921" fmla="*/ 374031 h 6858000"/>
              <a:gd name="connsiteX922" fmla="*/ 1193673 w 7472601"/>
              <a:gd name="connsiteY922" fmla="*/ 49533 h 6858000"/>
              <a:gd name="connsiteX923" fmla="*/ 1164391 w 7472601"/>
              <a:gd name="connsiteY923" fmla="*/ 0 h 6858000"/>
              <a:gd name="connsiteX924" fmla="*/ 1200666 w 7472601"/>
              <a:gd name="connsiteY924" fmla="*/ 0 h 6858000"/>
              <a:gd name="connsiteX925" fmla="*/ 1223408 w 7472601"/>
              <a:gd name="connsiteY925" fmla="*/ 38996 h 6858000"/>
              <a:gd name="connsiteX926" fmla="*/ 1339635 w 7472601"/>
              <a:gd name="connsiteY926" fmla="*/ 365517 h 6858000"/>
              <a:gd name="connsiteX927" fmla="*/ 1387469 w 7472601"/>
              <a:gd name="connsiteY927" fmla="*/ 523079 h 6858000"/>
              <a:gd name="connsiteX928" fmla="*/ 1452685 w 7472601"/>
              <a:gd name="connsiteY928" fmla="*/ 699806 h 6858000"/>
              <a:gd name="connsiteX929" fmla="*/ 1492092 w 7472601"/>
              <a:gd name="connsiteY929" fmla="*/ 800424 h 6858000"/>
              <a:gd name="connsiteX930" fmla="*/ 1455302 w 7472601"/>
              <a:gd name="connsiteY930" fmla="*/ 632913 h 6858000"/>
              <a:gd name="connsiteX931" fmla="*/ 1222336 w 7472601"/>
              <a:gd name="connsiteY931" fmla="*/ 9480 h 6858000"/>
              <a:gd name="connsiteX932" fmla="*/ 1214634 w 7472601"/>
              <a:gd name="connsiteY932" fmla="*/ 0 h 6858000"/>
              <a:gd name="connsiteX933" fmla="*/ 1289827 w 7472601"/>
              <a:gd name="connsiteY933" fmla="*/ 0 h 6858000"/>
              <a:gd name="connsiteX934" fmla="*/ 1321076 w 7472601"/>
              <a:gd name="connsiteY934" fmla="*/ 59722 h 6858000"/>
              <a:gd name="connsiteX935" fmla="*/ 1512579 w 7472601"/>
              <a:gd name="connsiteY935" fmla="*/ 626441 h 6858000"/>
              <a:gd name="connsiteX936" fmla="*/ 1506076 w 7472601"/>
              <a:gd name="connsiteY936" fmla="*/ 1089289 h 6858000"/>
              <a:gd name="connsiteX937" fmla="*/ 1486346 w 7472601"/>
              <a:gd name="connsiteY937" fmla="*/ 1079919 h 6858000"/>
              <a:gd name="connsiteX938" fmla="*/ 1070511 w 7472601"/>
              <a:gd name="connsiteY938" fmla="*/ 48609 h 6858000"/>
              <a:gd name="connsiteX939" fmla="*/ 1057230 w 7472601"/>
              <a:gd name="connsiteY939" fmla="*/ 0 h 6858000"/>
              <a:gd name="connsiteX940" fmla="*/ 43151 w 7472601"/>
              <a:gd name="connsiteY940" fmla="*/ 0 h 6858000"/>
              <a:gd name="connsiteX941" fmla="*/ 95283 w 7472601"/>
              <a:gd name="connsiteY941" fmla="*/ 0 h 6858000"/>
              <a:gd name="connsiteX942" fmla="*/ 300708 w 7472601"/>
              <a:gd name="connsiteY942" fmla="*/ 154571 h 6858000"/>
              <a:gd name="connsiteX943" fmla="*/ 530414 w 7472601"/>
              <a:gd name="connsiteY943" fmla="*/ 354673 h 6858000"/>
              <a:gd name="connsiteX944" fmla="*/ 333785 w 7472601"/>
              <a:gd name="connsiteY944" fmla="*/ 161564 h 6858000"/>
              <a:gd name="connsiteX945" fmla="*/ 147005 w 7472601"/>
              <a:gd name="connsiteY945" fmla="*/ 0 h 6858000"/>
              <a:gd name="connsiteX946" fmla="*/ 272509 w 7472601"/>
              <a:gd name="connsiteY946" fmla="*/ 0 h 6858000"/>
              <a:gd name="connsiteX947" fmla="*/ 326276 w 7472601"/>
              <a:gd name="connsiteY947" fmla="*/ 45847 h 6858000"/>
              <a:gd name="connsiteX948" fmla="*/ 823759 w 7472601"/>
              <a:gd name="connsiteY948" fmla="*/ 574145 h 6858000"/>
              <a:gd name="connsiteX949" fmla="*/ 811254 w 7472601"/>
              <a:gd name="connsiteY949" fmla="*/ 665546 h 6858000"/>
              <a:gd name="connsiteX950" fmla="*/ 154042 w 7472601"/>
              <a:gd name="connsiteY950" fmla="*/ 261522 h 6858000"/>
              <a:gd name="connsiteX951" fmla="*/ 13550 w 7472601"/>
              <a:gd name="connsiteY951" fmla="*/ 158423 h 6858000"/>
              <a:gd name="connsiteX952" fmla="*/ 0 w 7472601"/>
              <a:gd name="connsiteY952" fmla="*/ 146618 h 6858000"/>
              <a:gd name="connsiteX953" fmla="*/ 0 w 7472601"/>
              <a:gd name="connsiteY953" fmla="*/ 59161 h 6858000"/>
              <a:gd name="connsiteX954" fmla="*/ 45427 w 7472601"/>
              <a:gd name="connsiteY954" fmla="*/ 101078 h 6858000"/>
              <a:gd name="connsiteX955" fmla="*/ 630103 w 7472601"/>
              <a:gd name="connsiteY955" fmla="*/ 485885 h 6858000"/>
              <a:gd name="connsiteX956" fmla="*/ 532040 w 7472601"/>
              <a:gd name="connsiteY956" fmla="*/ 399359 h 6858000"/>
              <a:gd name="connsiteX957" fmla="*/ 517618 w 7472601"/>
              <a:gd name="connsiteY957" fmla="*/ 385726 h 6858000"/>
              <a:gd name="connsiteX958" fmla="*/ 285074 w 7472601"/>
              <a:gd name="connsiteY958" fmla="*/ 182755 h 6858000"/>
              <a:gd name="connsiteX959" fmla="*/ 43151 w 7472601"/>
              <a:gd name="connsiteY959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221686 h 6858000"/>
              <a:gd name="connsiteX78" fmla="*/ 7467600 w 7467663"/>
              <a:gd name="connsiteY78" fmla="*/ 6334256 h 6858000"/>
              <a:gd name="connsiteX79" fmla="*/ 7454976 w 7467663"/>
              <a:gd name="connsiteY79" fmla="*/ 6318297 h 6858000"/>
              <a:gd name="connsiteX80" fmla="*/ 1456157 w 7467663"/>
              <a:gd name="connsiteY80" fmla="*/ 5371404 h 6858000"/>
              <a:gd name="connsiteX81" fmla="*/ 1244432 w 7467663"/>
              <a:gd name="connsiteY81" fmla="*/ 5385601 h 6858000"/>
              <a:gd name="connsiteX82" fmla="*/ 973990 w 7467663"/>
              <a:gd name="connsiteY82" fmla="*/ 5424940 h 6858000"/>
              <a:gd name="connsiteX83" fmla="*/ 1103809 w 7467663"/>
              <a:gd name="connsiteY83" fmla="*/ 5433720 h 6858000"/>
              <a:gd name="connsiteX84" fmla="*/ 1123454 w 7467663"/>
              <a:gd name="connsiteY84" fmla="*/ 5435727 h 6858000"/>
              <a:gd name="connsiteX85" fmla="*/ 1737017 w 7467663"/>
              <a:gd name="connsiteY85" fmla="*/ 5452183 h 6858000"/>
              <a:gd name="connsiteX86" fmla="*/ 1824397 w 7467663"/>
              <a:gd name="connsiteY86" fmla="*/ 5447757 h 6858000"/>
              <a:gd name="connsiteX87" fmla="*/ 2070059 w 7467663"/>
              <a:gd name="connsiteY87" fmla="*/ 5441660 h 6858000"/>
              <a:gd name="connsiteX88" fmla="*/ 1456157 w 7467663"/>
              <a:gd name="connsiteY88" fmla="*/ 5371404 h 6858000"/>
              <a:gd name="connsiteX89" fmla="*/ 4988186 w 7467663"/>
              <a:gd name="connsiteY89" fmla="*/ 5216467 h 6858000"/>
              <a:gd name="connsiteX90" fmla="*/ 4777334 w 7467663"/>
              <a:gd name="connsiteY90" fmla="*/ 5406072 h 6858000"/>
              <a:gd name="connsiteX91" fmla="*/ 4718341 w 7467663"/>
              <a:gd name="connsiteY91" fmla="*/ 5468043 h 6858000"/>
              <a:gd name="connsiteX92" fmla="*/ 4604655 w 7467663"/>
              <a:gd name="connsiteY92" fmla="*/ 5583434 h 6858000"/>
              <a:gd name="connsiteX93" fmla="*/ 4565074 w 7467663"/>
              <a:gd name="connsiteY93" fmla="*/ 5618550 h 6858000"/>
              <a:gd name="connsiteX94" fmla="*/ 4988186 w 7467663"/>
              <a:gd name="connsiteY94" fmla="*/ 5216467 h 6858000"/>
              <a:gd name="connsiteX95" fmla="*/ 4978032 w 7467663"/>
              <a:gd name="connsiteY95" fmla="*/ 5183809 h 6858000"/>
              <a:gd name="connsiteX96" fmla="*/ 4463413 w 7467663"/>
              <a:gd name="connsiteY96" fmla="*/ 5615162 h 6858000"/>
              <a:gd name="connsiteX97" fmla="*/ 4358134 w 7467663"/>
              <a:gd name="connsiteY97" fmla="*/ 5742791 h 6858000"/>
              <a:gd name="connsiteX98" fmla="*/ 4376219 w 7467663"/>
              <a:gd name="connsiteY98" fmla="*/ 5729027 h 6858000"/>
              <a:gd name="connsiteX99" fmla="*/ 4582340 w 7467663"/>
              <a:gd name="connsiteY99" fmla="*/ 5561037 h 6858000"/>
              <a:gd name="connsiteX100" fmla="*/ 4694684 w 7467663"/>
              <a:gd name="connsiteY100" fmla="*/ 5447098 h 6858000"/>
              <a:gd name="connsiteX101" fmla="*/ 4754123 w 7467663"/>
              <a:gd name="connsiteY101" fmla="*/ 5384643 h 6858000"/>
              <a:gd name="connsiteX102" fmla="*/ 4978032 w 7467663"/>
              <a:gd name="connsiteY102" fmla="*/ 5183809 h 6858000"/>
              <a:gd name="connsiteX103" fmla="*/ 1903353 w 7467663"/>
              <a:gd name="connsiteY103" fmla="*/ 5044827 h 6858000"/>
              <a:gd name="connsiteX104" fmla="*/ 1936931 w 7467663"/>
              <a:gd name="connsiteY104" fmla="*/ 5093954 h 6858000"/>
              <a:gd name="connsiteX105" fmla="*/ 2195868 w 7467663"/>
              <a:gd name="connsiteY105" fmla="*/ 5396574 h 6858000"/>
              <a:gd name="connsiteX106" fmla="*/ 2088852 w 7467663"/>
              <a:gd name="connsiteY106" fmla="*/ 5166123 h 6858000"/>
              <a:gd name="connsiteX107" fmla="*/ 1958241 w 7467663"/>
              <a:gd name="connsiteY107" fmla="*/ 5067955 h 6858000"/>
              <a:gd name="connsiteX108" fmla="*/ 1903353 w 7467663"/>
              <a:gd name="connsiteY108" fmla="*/ 5044827 h 6858000"/>
              <a:gd name="connsiteX109" fmla="*/ 1979378 w 7467663"/>
              <a:gd name="connsiteY109" fmla="*/ 4769504 h 6858000"/>
              <a:gd name="connsiteX110" fmla="*/ 2882120 w 7467663"/>
              <a:gd name="connsiteY110" fmla="*/ 5064547 h 6858000"/>
              <a:gd name="connsiteX111" fmla="*/ 2793103 w 7467663"/>
              <a:gd name="connsiteY111" fmla="*/ 5039699 h 6858000"/>
              <a:gd name="connsiteX112" fmla="*/ 2770041 w 7467663"/>
              <a:gd name="connsiteY112" fmla="*/ 5033634 h 6858000"/>
              <a:gd name="connsiteX113" fmla="*/ 1979378 w 7467663"/>
              <a:gd name="connsiteY113" fmla="*/ 4769504 h 6858000"/>
              <a:gd name="connsiteX114" fmla="*/ 1927410 w 7467663"/>
              <a:gd name="connsiteY114" fmla="*/ 4716164 h 6858000"/>
              <a:gd name="connsiteX115" fmla="*/ 1959587 w 7467663"/>
              <a:gd name="connsiteY115" fmla="*/ 4728849 h 6858000"/>
              <a:gd name="connsiteX116" fmla="*/ 2777707 w 7467663"/>
              <a:gd name="connsiteY116" fmla="*/ 5003991 h 6858000"/>
              <a:gd name="connsiteX117" fmla="*/ 2800768 w 7467663"/>
              <a:gd name="connsiteY117" fmla="*/ 5010056 h 6858000"/>
              <a:gd name="connsiteX118" fmla="*/ 2879408 w 7467663"/>
              <a:gd name="connsiteY118" fmla="*/ 5031590 h 6858000"/>
              <a:gd name="connsiteX119" fmla="*/ 2862295 w 7467663"/>
              <a:gd name="connsiteY119" fmla="*/ 5022958 h 6858000"/>
              <a:gd name="connsiteX120" fmla="*/ 2813343 w 7467663"/>
              <a:gd name="connsiteY120" fmla="*/ 4998369 h 6858000"/>
              <a:gd name="connsiteX121" fmla="*/ 2646245 w 7467663"/>
              <a:gd name="connsiteY121" fmla="*/ 4930999 h 6858000"/>
              <a:gd name="connsiteX122" fmla="*/ 1999243 w 7467663"/>
              <a:gd name="connsiteY122" fmla="*/ 4730524 h 6858000"/>
              <a:gd name="connsiteX123" fmla="*/ 1979527 w 7467663"/>
              <a:gd name="connsiteY123" fmla="*/ 4726651 h 6858000"/>
              <a:gd name="connsiteX124" fmla="*/ 1927410 w 7467663"/>
              <a:gd name="connsiteY124" fmla="*/ 4716164 h 6858000"/>
              <a:gd name="connsiteX125" fmla="*/ 1997014 w 7467663"/>
              <a:gd name="connsiteY125" fmla="*/ 4698007 h 6858000"/>
              <a:gd name="connsiteX126" fmla="*/ 2005458 w 7467663"/>
              <a:gd name="connsiteY126" fmla="*/ 4699540 h 6858000"/>
              <a:gd name="connsiteX127" fmla="*/ 2657186 w 7467663"/>
              <a:gd name="connsiteY127" fmla="*/ 4901687 h 6858000"/>
              <a:gd name="connsiteX128" fmla="*/ 2826662 w 7467663"/>
              <a:gd name="connsiteY128" fmla="*/ 4970362 h 6858000"/>
              <a:gd name="connsiteX129" fmla="*/ 2876100 w 7467663"/>
              <a:gd name="connsiteY129" fmla="*/ 4995397 h 6858000"/>
              <a:gd name="connsiteX130" fmla="*/ 3042600 w 7467663"/>
              <a:gd name="connsiteY130" fmla="*/ 5059532 h 6858000"/>
              <a:gd name="connsiteX131" fmla="*/ 1997014 w 7467663"/>
              <a:gd name="connsiteY131" fmla="*/ 4698007 h 6858000"/>
              <a:gd name="connsiteX132" fmla="*/ 2305292 w 7467663"/>
              <a:gd name="connsiteY132" fmla="*/ 4219492 h 6858000"/>
              <a:gd name="connsiteX133" fmla="*/ 3360922 w 7467663"/>
              <a:gd name="connsiteY133" fmla="*/ 4529373 h 6858000"/>
              <a:gd name="connsiteX134" fmla="*/ 3492420 w 7467663"/>
              <a:gd name="connsiteY134" fmla="*/ 4510145 h 6858000"/>
              <a:gd name="connsiteX135" fmla="*/ 3364086 w 7467663"/>
              <a:gd name="connsiteY135" fmla="*/ 4480340 h 6858000"/>
              <a:gd name="connsiteX136" fmla="*/ 3225818 w 7467663"/>
              <a:gd name="connsiteY136" fmla="*/ 4411822 h 6858000"/>
              <a:gd name="connsiteX137" fmla="*/ 3129696 w 7467663"/>
              <a:gd name="connsiteY137" fmla="*/ 4360704 h 6858000"/>
              <a:gd name="connsiteX138" fmla="*/ 2814545 w 7467663"/>
              <a:gd name="connsiteY138" fmla="*/ 4282955 h 6858000"/>
              <a:gd name="connsiteX139" fmla="*/ 2305292 w 7467663"/>
              <a:gd name="connsiteY139" fmla="*/ 4219492 h 6858000"/>
              <a:gd name="connsiteX140" fmla="*/ 2626982 w 7467663"/>
              <a:gd name="connsiteY140" fmla="*/ 4206450 h 6858000"/>
              <a:gd name="connsiteX141" fmla="*/ 2490617 w 7467663"/>
              <a:gd name="connsiteY141" fmla="*/ 4206951 h 6858000"/>
              <a:gd name="connsiteX142" fmla="*/ 2819869 w 7467663"/>
              <a:gd name="connsiteY142" fmla="*/ 4252936 h 6858000"/>
              <a:gd name="connsiteX143" fmla="*/ 3143018 w 7467663"/>
              <a:gd name="connsiteY143" fmla="*/ 4332698 h 6858000"/>
              <a:gd name="connsiteX144" fmla="*/ 3241520 w 7467663"/>
              <a:gd name="connsiteY144" fmla="*/ 4385112 h 6858000"/>
              <a:gd name="connsiteX145" fmla="*/ 3374575 w 7467663"/>
              <a:gd name="connsiteY145" fmla="*/ 4451517 h 6858000"/>
              <a:gd name="connsiteX146" fmla="*/ 3505221 w 7467663"/>
              <a:gd name="connsiteY146" fmla="*/ 4480757 h 6858000"/>
              <a:gd name="connsiteX147" fmla="*/ 2626982 w 7467663"/>
              <a:gd name="connsiteY147" fmla="*/ 4206450 h 6858000"/>
              <a:gd name="connsiteX148" fmla="*/ 1310106 w 7467663"/>
              <a:gd name="connsiteY148" fmla="*/ 3943217 h 6858000"/>
              <a:gd name="connsiteX149" fmla="*/ 854994 w 7467663"/>
              <a:gd name="connsiteY149" fmla="*/ 4399136 h 6858000"/>
              <a:gd name="connsiteX150" fmla="*/ 742462 w 7467663"/>
              <a:gd name="connsiteY150" fmla="*/ 4594648 h 6858000"/>
              <a:gd name="connsiteX151" fmla="*/ 820602 w 7467663"/>
              <a:gd name="connsiteY151" fmla="*/ 4485915 h 6858000"/>
              <a:gd name="connsiteX152" fmla="*/ 878295 w 7467663"/>
              <a:gd name="connsiteY152" fmla="*/ 4403594 h 6858000"/>
              <a:gd name="connsiteX153" fmla="*/ 1240607 w 7467663"/>
              <a:gd name="connsiteY153" fmla="*/ 4010401 h 6858000"/>
              <a:gd name="connsiteX154" fmla="*/ 1310106 w 7467663"/>
              <a:gd name="connsiteY154" fmla="*/ 3943217 h 6858000"/>
              <a:gd name="connsiteX155" fmla="*/ 1423113 w 7467663"/>
              <a:gd name="connsiteY155" fmla="*/ 3874565 h 6858000"/>
              <a:gd name="connsiteX156" fmla="*/ 1260565 w 7467663"/>
              <a:gd name="connsiteY156" fmla="*/ 4031982 h 6858000"/>
              <a:gd name="connsiteX157" fmla="*/ 901900 w 7467663"/>
              <a:gd name="connsiteY157" fmla="*/ 4421236 h 6858000"/>
              <a:gd name="connsiteX158" fmla="*/ 845044 w 7467663"/>
              <a:gd name="connsiteY158" fmla="*/ 4502436 h 6858000"/>
              <a:gd name="connsiteX159" fmla="*/ 685926 w 7467663"/>
              <a:gd name="connsiteY159" fmla="*/ 4703069 h 6858000"/>
              <a:gd name="connsiteX160" fmla="*/ 684248 w 7467663"/>
              <a:gd name="connsiteY160" fmla="*/ 4706721 h 6858000"/>
              <a:gd name="connsiteX161" fmla="*/ 1423113 w 7467663"/>
              <a:gd name="connsiteY161" fmla="*/ 3874565 h 6858000"/>
              <a:gd name="connsiteX162" fmla="*/ 3316479 w 7467663"/>
              <a:gd name="connsiteY162" fmla="*/ 3872136 h 6858000"/>
              <a:gd name="connsiteX163" fmla="*/ 3546806 w 7467663"/>
              <a:gd name="connsiteY163" fmla="*/ 4356139 h 6858000"/>
              <a:gd name="connsiteX164" fmla="*/ 3364433 w 7467663"/>
              <a:gd name="connsiteY164" fmla="*/ 3953121 h 6858000"/>
              <a:gd name="connsiteX165" fmla="*/ 3316479 w 7467663"/>
              <a:gd name="connsiteY165" fmla="*/ 3872136 h 6858000"/>
              <a:gd name="connsiteX166" fmla="*/ 3291335 w 7467663"/>
              <a:gd name="connsiteY166" fmla="*/ 3767420 h 6858000"/>
              <a:gd name="connsiteX167" fmla="*/ 3390805 w 7467663"/>
              <a:gd name="connsiteY167" fmla="*/ 3937163 h 6858000"/>
              <a:gd name="connsiteX168" fmla="*/ 3579062 w 7467663"/>
              <a:gd name="connsiteY168" fmla="*/ 4359040 h 6858000"/>
              <a:gd name="connsiteX169" fmla="*/ 3467355 w 7467663"/>
              <a:gd name="connsiteY169" fmla="*/ 3988130 h 6858000"/>
              <a:gd name="connsiteX170" fmla="*/ 3310753 w 7467663"/>
              <a:gd name="connsiteY170" fmla="*/ 3787140 h 6858000"/>
              <a:gd name="connsiteX171" fmla="*/ 3291335 w 7467663"/>
              <a:gd name="connsiteY171" fmla="*/ 3767420 h 6858000"/>
              <a:gd name="connsiteX172" fmla="*/ 1635889 w 7467663"/>
              <a:gd name="connsiteY172" fmla="*/ 3709494 h 6858000"/>
              <a:gd name="connsiteX173" fmla="*/ 1634800 w 7467663"/>
              <a:gd name="connsiteY173" fmla="*/ 3731111 h 6858000"/>
              <a:gd name="connsiteX174" fmla="*/ 1635889 w 7467663"/>
              <a:gd name="connsiteY174" fmla="*/ 3709494 h 6858000"/>
              <a:gd name="connsiteX175" fmla="*/ 1510397 w 7467663"/>
              <a:gd name="connsiteY175" fmla="*/ 3684705 h 6858000"/>
              <a:gd name="connsiteX176" fmla="*/ 1146550 w 7467663"/>
              <a:gd name="connsiteY176" fmla="*/ 3802012 h 6858000"/>
              <a:gd name="connsiteX177" fmla="*/ 698834 w 7467663"/>
              <a:gd name="connsiteY177" fmla="*/ 3952272 h 6858000"/>
              <a:gd name="connsiteX178" fmla="*/ 34256 w 7467663"/>
              <a:gd name="connsiteY178" fmla="*/ 4347603 h 6858000"/>
              <a:gd name="connsiteX179" fmla="*/ 527241 w 7467663"/>
              <a:gd name="connsiteY179" fmla="*/ 4065078 h 6858000"/>
              <a:gd name="connsiteX180" fmla="*/ 1510397 w 7467663"/>
              <a:gd name="connsiteY180" fmla="*/ 3684705 h 6858000"/>
              <a:gd name="connsiteX181" fmla="*/ 1313114 w 7467663"/>
              <a:gd name="connsiteY181" fmla="*/ 3655216 h 6858000"/>
              <a:gd name="connsiteX182" fmla="*/ 1109304 w 7467663"/>
              <a:gd name="connsiteY182" fmla="*/ 3669030 h 6858000"/>
              <a:gd name="connsiteX183" fmla="*/ 8129 w 7467663"/>
              <a:gd name="connsiteY183" fmla="*/ 4330519 h 6858000"/>
              <a:gd name="connsiteX184" fmla="*/ 687572 w 7467663"/>
              <a:gd name="connsiteY184" fmla="*/ 3925629 h 6858000"/>
              <a:gd name="connsiteX185" fmla="*/ 1138365 w 7467663"/>
              <a:gd name="connsiteY185" fmla="*/ 3774515 h 6858000"/>
              <a:gd name="connsiteX186" fmla="*/ 1505579 w 7467663"/>
              <a:gd name="connsiteY186" fmla="*/ 3655526 h 6858000"/>
              <a:gd name="connsiteX187" fmla="*/ 1313114 w 7467663"/>
              <a:gd name="connsiteY187" fmla="*/ 3655216 h 6858000"/>
              <a:gd name="connsiteX188" fmla="*/ 3655073 w 7467663"/>
              <a:gd name="connsiteY188" fmla="*/ 3650884 h 6858000"/>
              <a:gd name="connsiteX189" fmla="*/ 3989938 w 7467663"/>
              <a:gd name="connsiteY189" fmla="*/ 3991685 h 6858000"/>
              <a:gd name="connsiteX190" fmla="*/ 4393907 w 7467663"/>
              <a:gd name="connsiteY190" fmla="*/ 4261258 h 6858000"/>
              <a:gd name="connsiteX191" fmla="*/ 4648051 w 7467663"/>
              <a:gd name="connsiteY191" fmla="*/ 4374051 h 6858000"/>
              <a:gd name="connsiteX192" fmla="*/ 4383389 w 7467663"/>
              <a:gd name="connsiteY192" fmla="*/ 4184369 h 6858000"/>
              <a:gd name="connsiteX193" fmla="*/ 4165508 w 7467663"/>
              <a:gd name="connsiteY193" fmla="*/ 4035196 h 6858000"/>
              <a:gd name="connsiteX194" fmla="*/ 4068162 w 7467663"/>
              <a:gd name="connsiteY194" fmla="*/ 3953394 h 6858000"/>
              <a:gd name="connsiteX195" fmla="*/ 3981416 w 7467663"/>
              <a:gd name="connsiteY195" fmla="*/ 3880482 h 6858000"/>
              <a:gd name="connsiteX196" fmla="*/ 3800147 w 7467663"/>
              <a:gd name="connsiteY196" fmla="*/ 3749872 h 6858000"/>
              <a:gd name="connsiteX197" fmla="*/ 3655073 w 7467663"/>
              <a:gd name="connsiteY197" fmla="*/ 3650884 h 6858000"/>
              <a:gd name="connsiteX198" fmla="*/ 3670252 w 7467663"/>
              <a:gd name="connsiteY198" fmla="*/ 3622798 h 6858000"/>
              <a:gd name="connsiteX199" fmla="*/ 3817258 w 7467663"/>
              <a:gd name="connsiteY199" fmla="*/ 3723577 h 6858000"/>
              <a:gd name="connsiteX200" fmla="*/ 4000461 w 7467663"/>
              <a:gd name="connsiteY200" fmla="*/ 3855966 h 6858000"/>
              <a:gd name="connsiteX201" fmla="*/ 4088180 w 7467663"/>
              <a:gd name="connsiteY201" fmla="*/ 3929774 h 6858000"/>
              <a:gd name="connsiteX202" fmla="*/ 4184555 w 7467663"/>
              <a:gd name="connsiteY202" fmla="*/ 4010683 h 6858000"/>
              <a:gd name="connsiteX203" fmla="*/ 4399563 w 7467663"/>
              <a:gd name="connsiteY203" fmla="*/ 4158106 h 6858000"/>
              <a:gd name="connsiteX204" fmla="*/ 4684469 w 7467663"/>
              <a:gd name="connsiteY204" fmla="*/ 4364680 h 6858000"/>
              <a:gd name="connsiteX205" fmla="*/ 4690271 w 7467663"/>
              <a:gd name="connsiteY205" fmla="*/ 4370034 h 6858000"/>
              <a:gd name="connsiteX206" fmla="*/ 4136093 w 7467663"/>
              <a:gd name="connsiteY206" fmla="*/ 3858466 h 6858000"/>
              <a:gd name="connsiteX207" fmla="*/ 3670252 w 7467663"/>
              <a:gd name="connsiteY207" fmla="*/ 3622798 h 6858000"/>
              <a:gd name="connsiteX208" fmla="*/ 4440129 w 7467663"/>
              <a:gd name="connsiteY208" fmla="*/ 3448571 h 6858000"/>
              <a:gd name="connsiteX209" fmla="*/ 4856525 w 7467663"/>
              <a:gd name="connsiteY209" fmla="*/ 3915351 h 6858000"/>
              <a:gd name="connsiteX210" fmla="*/ 5059055 w 7467663"/>
              <a:gd name="connsiteY210" fmla="*/ 4108918 h 6858000"/>
              <a:gd name="connsiteX211" fmla="*/ 5290070 w 7467663"/>
              <a:gd name="connsiteY211" fmla="*/ 4263619 h 6858000"/>
              <a:gd name="connsiteX212" fmla="*/ 4834991 w 7467663"/>
              <a:gd name="connsiteY212" fmla="*/ 3830985 h 6858000"/>
              <a:gd name="connsiteX213" fmla="*/ 4440129 w 7467663"/>
              <a:gd name="connsiteY213" fmla="*/ 3448571 h 6858000"/>
              <a:gd name="connsiteX214" fmla="*/ 4441737 w 7467663"/>
              <a:gd name="connsiteY214" fmla="*/ 3399734 h 6858000"/>
              <a:gd name="connsiteX215" fmla="*/ 4431236 w 7467663"/>
              <a:gd name="connsiteY215" fmla="*/ 3400954 h 6858000"/>
              <a:gd name="connsiteX216" fmla="*/ 4557150 w 7467663"/>
              <a:gd name="connsiteY216" fmla="*/ 3510023 h 6858000"/>
              <a:gd name="connsiteX217" fmla="*/ 4856936 w 7467663"/>
              <a:gd name="connsiteY217" fmla="*/ 3809146 h 6858000"/>
              <a:gd name="connsiteX218" fmla="*/ 5111996 w 7467663"/>
              <a:gd name="connsiteY218" fmla="*/ 4065759 h 6858000"/>
              <a:gd name="connsiteX219" fmla="*/ 5388878 w 7467663"/>
              <a:gd name="connsiteY219" fmla="*/ 4300185 h 6858000"/>
              <a:gd name="connsiteX220" fmla="*/ 5425556 w 7467663"/>
              <a:gd name="connsiteY220" fmla="*/ 4308967 h 6858000"/>
              <a:gd name="connsiteX221" fmla="*/ 4943646 w 7467663"/>
              <a:gd name="connsiteY221" fmla="*/ 3822916 h 6858000"/>
              <a:gd name="connsiteX222" fmla="*/ 4594837 w 7467663"/>
              <a:gd name="connsiteY222" fmla="*/ 3532274 h 6858000"/>
              <a:gd name="connsiteX223" fmla="*/ 4441737 w 7467663"/>
              <a:gd name="connsiteY223" fmla="*/ 3399734 h 6858000"/>
              <a:gd name="connsiteX224" fmla="*/ 5425834 w 7467663"/>
              <a:gd name="connsiteY224" fmla="*/ 3162785 h 6858000"/>
              <a:gd name="connsiteX225" fmla="*/ 5401644 w 7467663"/>
              <a:gd name="connsiteY225" fmla="*/ 3617847 h 6858000"/>
              <a:gd name="connsiteX226" fmla="*/ 5467256 w 7467663"/>
              <a:gd name="connsiteY226" fmla="*/ 4175494 h 6858000"/>
              <a:gd name="connsiteX227" fmla="*/ 5448069 w 7467663"/>
              <a:gd name="connsiteY227" fmla="*/ 3567554 h 6858000"/>
              <a:gd name="connsiteX228" fmla="*/ 5425834 w 7467663"/>
              <a:gd name="connsiteY228" fmla="*/ 3162785 h 6858000"/>
              <a:gd name="connsiteX229" fmla="*/ 1318687 w 7467663"/>
              <a:gd name="connsiteY229" fmla="*/ 3113840 h 6858000"/>
              <a:gd name="connsiteX230" fmla="*/ 1066793 w 7467663"/>
              <a:gd name="connsiteY230" fmla="*/ 3212171 h 6858000"/>
              <a:gd name="connsiteX231" fmla="*/ 993319 w 7467663"/>
              <a:gd name="connsiteY231" fmla="*/ 3247648 h 6858000"/>
              <a:gd name="connsiteX232" fmla="*/ 853081 w 7467663"/>
              <a:gd name="connsiteY232" fmla="*/ 3312410 h 6858000"/>
              <a:gd name="connsiteX233" fmla="*/ 805957 w 7467663"/>
              <a:gd name="connsiteY233" fmla="*/ 3330443 h 6858000"/>
              <a:gd name="connsiteX234" fmla="*/ 1318687 w 7467663"/>
              <a:gd name="connsiteY234" fmla="*/ 3113840 h 6858000"/>
              <a:gd name="connsiteX235" fmla="*/ 5453702 w 7467663"/>
              <a:gd name="connsiteY235" fmla="*/ 3090882 h 6858000"/>
              <a:gd name="connsiteX236" fmla="*/ 5480135 w 7467663"/>
              <a:gd name="connsiteY236" fmla="*/ 3565802 h 6858000"/>
              <a:gd name="connsiteX237" fmla="*/ 5499023 w 7467663"/>
              <a:gd name="connsiteY237" fmla="*/ 4166310 h 6858000"/>
              <a:gd name="connsiteX238" fmla="*/ 5547022 w 7467663"/>
              <a:gd name="connsiteY238" fmla="*/ 3607838 h 6858000"/>
              <a:gd name="connsiteX239" fmla="*/ 5515964 w 7467663"/>
              <a:gd name="connsiteY239" fmla="*/ 3378541 h 6858000"/>
              <a:gd name="connsiteX240" fmla="*/ 5453702 w 7467663"/>
              <a:gd name="connsiteY240" fmla="*/ 3090882 h 6858000"/>
              <a:gd name="connsiteX241" fmla="*/ 1238695 w 7467663"/>
              <a:gd name="connsiteY241" fmla="*/ 3076820 h 6858000"/>
              <a:gd name="connsiteX242" fmla="*/ 716371 w 7467663"/>
              <a:gd name="connsiteY242" fmla="*/ 3293249 h 6858000"/>
              <a:gd name="connsiteX243" fmla="*/ 579522 w 7467663"/>
              <a:gd name="connsiteY243" fmla="*/ 3371759 h 6858000"/>
              <a:gd name="connsiteX244" fmla="*/ 600288 w 7467663"/>
              <a:gd name="connsiteY244" fmla="*/ 3365555 h 6858000"/>
              <a:gd name="connsiteX245" fmla="*/ 840692 w 7467663"/>
              <a:gd name="connsiteY245" fmla="*/ 3284921 h 6858000"/>
              <a:gd name="connsiteX246" fmla="*/ 979248 w 7467663"/>
              <a:gd name="connsiteY246" fmla="*/ 3221003 h 6858000"/>
              <a:gd name="connsiteX247" fmla="*/ 1053282 w 7467663"/>
              <a:gd name="connsiteY247" fmla="*/ 3185247 h 6858000"/>
              <a:gd name="connsiteX248" fmla="*/ 1320603 w 7467663"/>
              <a:gd name="connsiteY248" fmla="*/ 3081281 h 6858000"/>
              <a:gd name="connsiteX249" fmla="*/ 1238695 w 7467663"/>
              <a:gd name="connsiteY249" fmla="*/ 3076820 h 6858000"/>
              <a:gd name="connsiteX250" fmla="*/ 5425627 w 7467663"/>
              <a:gd name="connsiteY250" fmla="*/ 2954192 h 6858000"/>
              <a:gd name="connsiteX251" fmla="*/ 5470770 w 7467663"/>
              <a:gd name="connsiteY251" fmla="*/ 3005435 h 6858000"/>
              <a:gd name="connsiteX252" fmla="*/ 5519779 w 7467663"/>
              <a:gd name="connsiteY252" fmla="*/ 4359223 h 6858000"/>
              <a:gd name="connsiteX253" fmla="*/ 5520293 w 7467663"/>
              <a:gd name="connsiteY253" fmla="*/ 4360602 h 6858000"/>
              <a:gd name="connsiteX254" fmla="*/ 5767221 w 7467663"/>
              <a:gd name="connsiteY254" fmla="*/ 4665564 h 6858000"/>
              <a:gd name="connsiteX255" fmla="*/ 6937169 w 7467663"/>
              <a:gd name="connsiteY255" fmla="*/ 4815941 h 6858000"/>
              <a:gd name="connsiteX256" fmla="*/ 6953922 w 7467663"/>
              <a:gd name="connsiteY256" fmla="*/ 4890068 h 6858000"/>
              <a:gd name="connsiteX257" fmla="*/ 6071359 w 7467663"/>
              <a:gd name="connsiteY257" fmla="*/ 4770770 h 6858000"/>
              <a:gd name="connsiteX258" fmla="*/ 6038839 w 7467663"/>
              <a:gd name="connsiteY258" fmla="*/ 4764474 h 6858000"/>
              <a:gd name="connsiteX259" fmla="*/ 6038706 w 7467663"/>
              <a:gd name="connsiteY259" fmla="*/ 4763847 h 6858000"/>
              <a:gd name="connsiteX260" fmla="*/ 6037784 w 7467663"/>
              <a:gd name="connsiteY260" fmla="*/ 4764270 h 6858000"/>
              <a:gd name="connsiteX261" fmla="*/ 6038839 w 7467663"/>
              <a:gd name="connsiteY261" fmla="*/ 4764474 h 6858000"/>
              <a:gd name="connsiteX262" fmla="*/ 6040338 w 7467663"/>
              <a:gd name="connsiteY262" fmla="*/ 4771418 h 6858000"/>
              <a:gd name="connsiteX263" fmla="*/ 6024488 w 7467663"/>
              <a:gd name="connsiteY263" fmla="*/ 4809903 h 6858000"/>
              <a:gd name="connsiteX264" fmla="*/ 5599771 w 7467663"/>
              <a:gd name="connsiteY264" fmla="*/ 5509652 h 6858000"/>
              <a:gd name="connsiteX265" fmla="*/ 5548843 w 7467663"/>
              <a:gd name="connsiteY265" fmla="*/ 5563845 h 6858000"/>
              <a:gd name="connsiteX266" fmla="*/ 5940952 w 7467663"/>
              <a:gd name="connsiteY266" fmla="*/ 6250028 h 6858000"/>
              <a:gd name="connsiteX267" fmla="*/ 6043441 w 7467663"/>
              <a:gd name="connsiteY267" fmla="*/ 6665847 h 6858000"/>
              <a:gd name="connsiteX268" fmla="*/ 6093432 w 7467663"/>
              <a:gd name="connsiteY268" fmla="*/ 6858000 h 6858000"/>
              <a:gd name="connsiteX269" fmla="*/ 6034344 w 7467663"/>
              <a:gd name="connsiteY269" fmla="*/ 6858000 h 6858000"/>
              <a:gd name="connsiteX270" fmla="*/ 6026679 w 7467663"/>
              <a:gd name="connsiteY270" fmla="*/ 6836959 h 6858000"/>
              <a:gd name="connsiteX271" fmla="*/ 5800441 w 7467663"/>
              <a:gd name="connsiteY271" fmla="*/ 6335286 h 6858000"/>
              <a:gd name="connsiteX272" fmla="*/ 5526562 w 7467663"/>
              <a:gd name="connsiteY272" fmla="*/ 5705388 h 6858000"/>
              <a:gd name="connsiteX273" fmla="*/ 5519640 w 7467663"/>
              <a:gd name="connsiteY273" fmla="*/ 5683774 h 6858000"/>
              <a:gd name="connsiteX274" fmla="*/ 5844559 w 7467663"/>
              <a:gd name="connsiteY274" fmla="*/ 6553349 h 6858000"/>
              <a:gd name="connsiteX275" fmla="*/ 5975994 w 7467663"/>
              <a:gd name="connsiteY275" fmla="*/ 6858000 h 6858000"/>
              <a:gd name="connsiteX276" fmla="*/ 5898547 w 7467663"/>
              <a:gd name="connsiteY276" fmla="*/ 6858000 h 6858000"/>
              <a:gd name="connsiteX277" fmla="*/ 5682041 w 7467663"/>
              <a:gd name="connsiteY277" fmla="*/ 6355860 h 6858000"/>
              <a:gd name="connsiteX278" fmla="*/ 5461758 w 7467663"/>
              <a:gd name="connsiteY278" fmla="*/ 5820220 h 6858000"/>
              <a:gd name="connsiteX279" fmla="*/ 5237282 w 7467663"/>
              <a:gd name="connsiteY279" fmla="*/ 6579086 h 6858000"/>
              <a:gd name="connsiteX280" fmla="*/ 5115009 w 7467663"/>
              <a:gd name="connsiteY280" fmla="*/ 6858000 h 6858000"/>
              <a:gd name="connsiteX281" fmla="*/ 5028074 w 7467663"/>
              <a:gd name="connsiteY281" fmla="*/ 6858000 h 6858000"/>
              <a:gd name="connsiteX282" fmla="*/ 5079508 w 7467663"/>
              <a:gd name="connsiteY282" fmla="*/ 6749074 h 6858000"/>
              <a:gd name="connsiteX283" fmla="*/ 5371846 w 7467663"/>
              <a:gd name="connsiteY283" fmla="*/ 5924413 h 6858000"/>
              <a:gd name="connsiteX284" fmla="*/ 5270512 w 7467663"/>
              <a:gd name="connsiteY284" fmla="*/ 6138975 h 6858000"/>
              <a:gd name="connsiteX285" fmla="*/ 5062409 w 7467663"/>
              <a:gd name="connsiteY285" fmla="*/ 6653544 h 6858000"/>
              <a:gd name="connsiteX286" fmla="*/ 5036628 w 7467663"/>
              <a:gd name="connsiteY286" fmla="*/ 6754247 h 6858000"/>
              <a:gd name="connsiteX287" fmla="*/ 5009112 w 7467663"/>
              <a:gd name="connsiteY287" fmla="*/ 6858000 h 6858000"/>
              <a:gd name="connsiteX288" fmla="*/ 4976679 w 7467663"/>
              <a:gd name="connsiteY288" fmla="*/ 6858000 h 6858000"/>
              <a:gd name="connsiteX289" fmla="*/ 5006537 w 7467663"/>
              <a:gd name="connsiteY289" fmla="*/ 6747068 h 6858000"/>
              <a:gd name="connsiteX290" fmla="*/ 5032723 w 7467663"/>
              <a:gd name="connsiteY290" fmla="*/ 6644957 h 6858000"/>
              <a:gd name="connsiteX291" fmla="*/ 5242949 w 7467663"/>
              <a:gd name="connsiteY291" fmla="*/ 6125175 h 6858000"/>
              <a:gd name="connsiteX292" fmla="*/ 5286321 w 7467663"/>
              <a:gd name="connsiteY292" fmla="*/ 6033555 h 6858000"/>
              <a:gd name="connsiteX293" fmla="*/ 5008210 w 7467663"/>
              <a:gd name="connsiteY293" fmla="*/ 6649194 h 6858000"/>
              <a:gd name="connsiteX294" fmla="*/ 4986321 w 7467663"/>
              <a:gd name="connsiteY294" fmla="*/ 6765687 h 6858000"/>
              <a:gd name="connsiteX295" fmla="*/ 4973474 w 7467663"/>
              <a:gd name="connsiteY295" fmla="*/ 6858000 h 6858000"/>
              <a:gd name="connsiteX296" fmla="*/ 4907178 w 7467663"/>
              <a:gd name="connsiteY296" fmla="*/ 6858000 h 6858000"/>
              <a:gd name="connsiteX297" fmla="*/ 4910810 w 7467663"/>
              <a:gd name="connsiteY297" fmla="*/ 6829660 h 6858000"/>
              <a:gd name="connsiteX298" fmla="*/ 4987461 w 7467663"/>
              <a:gd name="connsiteY298" fmla="*/ 6432994 h 6858000"/>
              <a:gd name="connsiteX299" fmla="*/ 5179262 w 7467663"/>
              <a:gd name="connsiteY299" fmla="*/ 6035044 h 6858000"/>
              <a:gd name="connsiteX300" fmla="*/ 4689678 w 7467663"/>
              <a:gd name="connsiteY300" fmla="*/ 6440241 h 6858000"/>
              <a:gd name="connsiteX301" fmla="*/ 4477543 w 7467663"/>
              <a:gd name="connsiteY301" fmla="*/ 6674836 h 6858000"/>
              <a:gd name="connsiteX302" fmla="*/ 4329957 w 7467663"/>
              <a:gd name="connsiteY302" fmla="*/ 6858000 h 6858000"/>
              <a:gd name="connsiteX303" fmla="*/ 4218595 w 7467663"/>
              <a:gd name="connsiteY303" fmla="*/ 6858000 h 6858000"/>
              <a:gd name="connsiteX304" fmla="*/ 4368888 w 7467663"/>
              <a:gd name="connsiteY304" fmla="*/ 6668412 h 6858000"/>
              <a:gd name="connsiteX305" fmla="*/ 4563091 w 7467663"/>
              <a:gd name="connsiteY305" fmla="*/ 6442508 h 6858000"/>
              <a:gd name="connsiteX306" fmla="*/ 5387324 w 7467663"/>
              <a:gd name="connsiteY306" fmla="*/ 5705830 h 6858000"/>
              <a:gd name="connsiteX307" fmla="*/ 5073620 w 7467663"/>
              <a:gd name="connsiteY307" fmla="*/ 5955437 h 6858000"/>
              <a:gd name="connsiteX308" fmla="*/ 4689789 w 7467663"/>
              <a:gd name="connsiteY308" fmla="*/ 6268382 h 6858000"/>
              <a:gd name="connsiteX309" fmla="*/ 4418722 w 7467663"/>
              <a:gd name="connsiteY309" fmla="*/ 6570886 h 6858000"/>
              <a:gd name="connsiteX310" fmla="*/ 4214944 w 7467663"/>
              <a:gd name="connsiteY310" fmla="*/ 6858000 h 6858000"/>
              <a:gd name="connsiteX311" fmla="*/ 4177898 w 7467663"/>
              <a:gd name="connsiteY311" fmla="*/ 6858000 h 6858000"/>
              <a:gd name="connsiteX312" fmla="*/ 4391597 w 7467663"/>
              <a:gd name="connsiteY312" fmla="*/ 6556370 h 6858000"/>
              <a:gd name="connsiteX313" fmla="*/ 4668889 w 7467663"/>
              <a:gd name="connsiteY313" fmla="*/ 6246399 h 6858000"/>
              <a:gd name="connsiteX314" fmla="*/ 5055427 w 7467663"/>
              <a:gd name="connsiteY314" fmla="*/ 5931476 h 6858000"/>
              <a:gd name="connsiteX315" fmla="*/ 5371814 w 7467663"/>
              <a:gd name="connsiteY315" fmla="*/ 5678975 h 6858000"/>
              <a:gd name="connsiteX316" fmla="*/ 4987918 w 7467663"/>
              <a:gd name="connsiteY316" fmla="*/ 5838701 h 6858000"/>
              <a:gd name="connsiteX317" fmla="*/ 4317146 w 7467663"/>
              <a:gd name="connsiteY317" fmla="*/ 6587716 h 6858000"/>
              <a:gd name="connsiteX318" fmla="*/ 4171627 w 7467663"/>
              <a:gd name="connsiteY318" fmla="*/ 6858000 h 6858000"/>
              <a:gd name="connsiteX319" fmla="*/ 4081585 w 7467663"/>
              <a:gd name="connsiteY319" fmla="*/ 6858000 h 6858000"/>
              <a:gd name="connsiteX320" fmla="*/ 4238603 w 7467663"/>
              <a:gd name="connsiteY320" fmla="*/ 6559341 h 6858000"/>
              <a:gd name="connsiteX321" fmla="*/ 4778333 w 7467663"/>
              <a:gd name="connsiteY321" fmla="*/ 5873626 h 6858000"/>
              <a:gd name="connsiteX322" fmla="*/ 5414185 w 7467663"/>
              <a:gd name="connsiteY322" fmla="*/ 5573882 h 6858000"/>
              <a:gd name="connsiteX323" fmla="*/ 5959648 w 7467663"/>
              <a:gd name="connsiteY323" fmla="*/ 4760797 h 6858000"/>
              <a:gd name="connsiteX324" fmla="*/ 5355019 w 7467663"/>
              <a:gd name="connsiteY324" fmla="*/ 4734672 h 6858000"/>
              <a:gd name="connsiteX325" fmla="*/ 5083565 w 7467663"/>
              <a:gd name="connsiteY325" fmla="*/ 5179121 h 6858000"/>
              <a:gd name="connsiteX326" fmla="*/ 4713577 w 7467663"/>
              <a:gd name="connsiteY326" fmla="*/ 5616803 h 6858000"/>
              <a:gd name="connsiteX327" fmla="*/ 3989559 w 7467663"/>
              <a:gd name="connsiteY327" fmla="*/ 6145945 h 6858000"/>
              <a:gd name="connsiteX328" fmla="*/ 3939824 w 7467663"/>
              <a:gd name="connsiteY328" fmla="*/ 6066900 h 6858000"/>
              <a:gd name="connsiteX329" fmla="*/ 4584537 w 7467663"/>
              <a:gd name="connsiteY329" fmla="*/ 5324826 h 6858000"/>
              <a:gd name="connsiteX330" fmla="*/ 5037105 w 7467663"/>
              <a:gd name="connsiteY330" fmla="*/ 5088765 h 6858000"/>
              <a:gd name="connsiteX331" fmla="*/ 5039930 w 7467663"/>
              <a:gd name="connsiteY331" fmla="*/ 5089585 h 6858000"/>
              <a:gd name="connsiteX332" fmla="*/ 5263764 w 7467663"/>
              <a:gd name="connsiteY332" fmla="*/ 4735525 h 6858000"/>
              <a:gd name="connsiteX333" fmla="*/ 4086300 w 7467663"/>
              <a:gd name="connsiteY333" fmla="*/ 4884599 h 6858000"/>
              <a:gd name="connsiteX334" fmla="*/ 4085485 w 7467663"/>
              <a:gd name="connsiteY334" fmla="*/ 4899070 h 6858000"/>
              <a:gd name="connsiteX335" fmla="*/ 3871915 w 7467663"/>
              <a:gd name="connsiteY335" fmla="*/ 5253645 h 6858000"/>
              <a:gd name="connsiteX336" fmla="*/ 3799374 w 7467663"/>
              <a:gd name="connsiteY336" fmla="*/ 5466127 h 6858000"/>
              <a:gd name="connsiteX337" fmla="*/ 3498850 w 7467663"/>
              <a:gd name="connsiteY337" fmla="*/ 6661888 h 6858000"/>
              <a:gd name="connsiteX338" fmla="*/ 3399216 w 7467663"/>
              <a:gd name="connsiteY338" fmla="*/ 6858000 h 6858000"/>
              <a:gd name="connsiteX339" fmla="*/ 3303688 w 7467663"/>
              <a:gd name="connsiteY339" fmla="*/ 6858000 h 6858000"/>
              <a:gd name="connsiteX340" fmla="*/ 3391774 w 7467663"/>
              <a:gd name="connsiteY340" fmla="*/ 6697181 h 6858000"/>
              <a:gd name="connsiteX341" fmla="*/ 3735540 w 7467663"/>
              <a:gd name="connsiteY341" fmla="*/ 5546923 h 6858000"/>
              <a:gd name="connsiteX342" fmla="*/ 3729438 w 7467663"/>
              <a:gd name="connsiteY342" fmla="*/ 5569058 h 6858000"/>
              <a:gd name="connsiteX343" fmla="*/ 3707782 w 7467663"/>
              <a:gd name="connsiteY343" fmla="*/ 5644908 h 6858000"/>
              <a:gd name="connsiteX344" fmla="*/ 3583827 w 7467663"/>
              <a:gd name="connsiteY344" fmla="*/ 6039215 h 6858000"/>
              <a:gd name="connsiteX345" fmla="*/ 3547861 w 7467663"/>
              <a:gd name="connsiteY345" fmla="*/ 6129609 h 6858000"/>
              <a:gd name="connsiteX346" fmla="*/ 3490905 w 7467663"/>
              <a:gd name="connsiteY346" fmla="*/ 6277660 h 6858000"/>
              <a:gd name="connsiteX347" fmla="*/ 3455859 w 7467663"/>
              <a:gd name="connsiteY347" fmla="*/ 6391301 h 6858000"/>
              <a:gd name="connsiteX348" fmla="*/ 3429112 w 7467663"/>
              <a:gd name="connsiteY348" fmla="*/ 6479469 h 6858000"/>
              <a:gd name="connsiteX349" fmla="*/ 3304862 w 7467663"/>
              <a:gd name="connsiteY349" fmla="*/ 6796476 h 6858000"/>
              <a:gd name="connsiteX350" fmla="*/ 3276071 w 7467663"/>
              <a:gd name="connsiteY350" fmla="*/ 6858000 h 6858000"/>
              <a:gd name="connsiteX351" fmla="*/ 3240805 w 7467663"/>
              <a:gd name="connsiteY351" fmla="*/ 6858000 h 6858000"/>
              <a:gd name="connsiteX352" fmla="*/ 3275917 w 7467663"/>
              <a:gd name="connsiteY352" fmla="*/ 6783192 h 6858000"/>
              <a:gd name="connsiteX353" fmla="*/ 3399358 w 7467663"/>
              <a:gd name="connsiteY353" fmla="*/ 6469011 h 6858000"/>
              <a:gd name="connsiteX354" fmla="*/ 3425650 w 7467663"/>
              <a:gd name="connsiteY354" fmla="*/ 6381333 h 6858000"/>
              <a:gd name="connsiteX355" fmla="*/ 3460661 w 7467663"/>
              <a:gd name="connsiteY355" fmla="*/ 6266763 h 6858000"/>
              <a:gd name="connsiteX356" fmla="*/ 3518021 w 7467663"/>
              <a:gd name="connsiteY356" fmla="*/ 6117298 h 6858000"/>
              <a:gd name="connsiteX357" fmla="*/ 3554035 w 7467663"/>
              <a:gd name="connsiteY357" fmla="*/ 6027832 h 6858000"/>
              <a:gd name="connsiteX358" fmla="*/ 3677174 w 7467663"/>
              <a:gd name="connsiteY358" fmla="*/ 5636351 h 6858000"/>
              <a:gd name="connsiteX359" fmla="*/ 3698819 w 7467663"/>
              <a:gd name="connsiteY359" fmla="*/ 5560503 h 6858000"/>
              <a:gd name="connsiteX360" fmla="*/ 3702094 w 7467663"/>
              <a:gd name="connsiteY360" fmla="*/ 5549194 h 6858000"/>
              <a:gd name="connsiteX361" fmla="*/ 3398355 w 7467663"/>
              <a:gd name="connsiteY361" fmla="*/ 6094603 h 6858000"/>
              <a:gd name="connsiteX362" fmla="*/ 3193941 w 7467663"/>
              <a:gd name="connsiteY362" fmla="*/ 6798775 h 6858000"/>
              <a:gd name="connsiteX363" fmla="*/ 3184140 w 7467663"/>
              <a:gd name="connsiteY363" fmla="*/ 6858000 h 6858000"/>
              <a:gd name="connsiteX364" fmla="*/ 3099978 w 7467663"/>
              <a:gd name="connsiteY364" fmla="*/ 6858000 h 6858000"/>
              <a:gd name="connsiteX365" fmla="*/ 3101556 w 7467663"/>
              <a:gd name="connsiteY365" fmla="*/ 6843337 h 6858000"/>
              <a:gd name="connsiteX366" fmla="*/ 3370162 w 7467663"/>
              <a:gd name="connsiteY366" fmla="*/ 5785550 h 6858000"/>
              <a:gd name="connsiteX367" fmla="*/ 3746477 w 7467663"/>
              <a:gd name="connsiteY367" fmla="*/ 5377889 h 6858000"/>
              <a:gd name="connsiteX368" fmla="*/ 3863399 w 7467663"/>
              <a:gd name="connsiteY368" fmla="*/ 5087257 h 6858000"/>
              <a:gd name="connsiteX369" fmla="*/ 3968712 w 7467663"/>
              <a:gd name="connsiteY369" fmla="*/ 4913989 h 6858000"/>
              <a:gd name="connsiteX370" fmla="*/ 2792390 w 7467663"/>
              <a:gd name="connsiteY370" fmla="*/ 5382974 h 6858000"/>
              <a:gd name="connsiteX371" fmla="*/ 2714982 w 7467663"/>
              <a:gd name="connsiteY371" fmla="*/ 5427051 h 6858000"/>
              <a:gd name="connsiteX372" fmla="*/ 2813361 w 7467663"/>
              <a:gd name="connsiteY372" fmla="*/ 6023912 h 6858000"/>
              <a:gd name="connsiteX373" fmla="*/ 2688430 w 7467663"/>
              <a:gd name="connsiteY373" fmla="*/ 6801564 h 6858000"/>
              <a:gd name="connsiteX374" fmla="*/ 2629626 w 7467663"/>
              <a:gd name="connsiteY374" fmla="*/ 6763394 h 6858000"/>
              <a:gd name="connsiteX375" fmla="*/ 2565328 w 7467663"/>
              <a:gd name="connsiteY375" fmla="*/ 5516399 h 6858000"/>
              <a:gd name="connsiteX376" fmla="*/ 1922999 w 7467663"/>
              <a:gd name="connsiteY376" fmla="*/ 5980343 h 6858000"/>
              <a:gd name="connsiteX377" fmla="*/ 1950261 w 7467663"/>
              <a:gd name="connsiteY377" fmla="*/ 6405858 h 6858000"/>
              <a:gd name="connsiteX378" fmla="*/ 2365554 w 7467663"/>
              <a:gd name="connsiteY378" fmla="*/ 6759107 h 6858000"/>
              <a:gd name="connsiteX379" fmla="*/ 2424142 w 7467663"/>
              <a:gd name="connsiteY379" fmla="*/ 6858000 h 6858000"/>
              <a:gd name="connsiteX380" fmla="*/ 2395994 w 7467663"/>
              <a:gd name="connsiteY380" fmla="*/ 6858000 h 6858000"/>
              <a:gd name="connsiteX381" fmla="*/ 2392863 w 7467663"/>
              <a:gd name="connsiteY381" fmla="*/ 6852964 h 6858000"/>
              <a:gd name="connsiteX382" fmla="*/ 2017589 w 7467663"/>
              <a:gd name="connsiteY382" fmla="*/ 6493982 h 6858000"/>
              <a:gd name="connsiteX383" fmla="*/ 2147336 w 7467663"/>
              <a:gd name="connsiteY383" fmla="*/ 6594052 h 6858000"/>
              <a:gd name="connsiteX384" fmla="*/ 2207047 w 7467663"/>
              <a:gd name="connsiteY384" fmla="*/ 6654540 h 6858000"/>
              <a:gd name="connsiteX385" fmla="*/ 2299106 w 7467663"/>
              <a:gd name="connsiteY385" fmla="*/ 6778931 h 6858000"/>
              <a:gd name="connsiteX386" fmla="*/ 2314430 w 7467663"/>
              <a:gd name="connsiteY386" fmla="*/ 6801144 h 6858000"/>
              <a:gd name="connsiteX387" fmla="*/ 2352406 w 7467663"/>
              <a:gd name="connsiteY387" fmla="*/ 6858000 h 6858000"/>
              <a:gd name="connsiteX388" fmla="*/ 2314492 w 7467663"/>
              <a:gd name="connsiteY388" fmla="*/ 6858000 h 6858000"/>
              <a:gd name="connsiteX389" fmla="*/ 2288095 w 7467663"/>
              <a:gd name="connsiteY389" fmla="*/ 6818030 h 6858000"/>
              <a:gd name="connsiteX390" fmla="*/ 2272768 w 7467663"/>
              <a:gd name="connsiteY390" fmla="*/ 6795822 h 6858000"/>
              <a:gd name="connsiteX391" fmla="*/ 2182715 w 7467663"/>
              <a:gd name="connsiteY391" fmla="*/ 6675071 h 6858000"/>
              <a:gd name="connsiteX392" fmla="*/ 2032061 w 7467663"/>
              <a:gd name="connsiteY392" fmla="*/ 6541380 h 6858000"/>
              <a:gd name="connsiteX393" fmla="*/ 2257220 w 7467663"/>
              <a:gd name="connsiteY393" fmla="*/ 6826257 h 6858000"/>
              <a:gd name="connsiteX394" fmla="*/ 2281324 w 7467663"/>
              <a:gd name="connsiteY394" fmla="*/ 6858000 h 6858000"/>
              <a:gd name="connsiteX395" fmla="*/ 2242860 w 7467663"/>
              <a:gd name="connsiteY395" fmla="*/ 6858000 h 6858000"/>
              <a:gd name="connsiteX396" fmla="*/ 2232818 w 7467663"/>
              <a:gd name="connsiteY396" fmla="*/ 6844926 h 6858000"/>
              <a:gd name="connsiteX397" fmla="*/ 1990172 w 7467663"/>
              <a:gd name="connsiteY397" fmla="*/ 6542121 h 6858000"/>
              <a:gd name="connsiteX398" fmla="*/ 2124090 w 7467663"/>
              <a:gd name="connsiteY398" fmla="*/ 6761017 h 6858000"/>
              <a:gd name="connsiteX399" fmla="*/ 2200380 w 7467663"/>
              <a:gd name="connsiteY399" fmla="*/ 6858000 h 6858000"/>
              <a:gd name="connsiteX400" fmla="*/ 2147507 w 7467663"/>
              <a:gd name="connsiteY400" fmla="*/ 6858000 h 6858000"/>
              <a:gd name="connsiteX401" fmla="*/ 2070668 w 7467663"/>
              <a:gd name="connsiteY401" fmla="*/ 6761520 h 6858000"/>
              <a:gd name="connsiteX402" fmla="*/ 1975142 w 7467663"/>
              <a:gd name="connsiteY402" fmla="*/ 6585570 h 6858000"/>
              <a:gd name="connsiteX403" fmla="*/ 2050035 w 7467663"/>
              <a:gd name="connsiteY403" fmla="*/ 6813345 h 6858000"/>
              <a:gd name="connsiteX404" fmla="*/ 2063025 w 7467663"/>
              <a:gd name="connsiteY404" fmla="*/ 6858000 h 6858000"/>
              <a:gd name="connsiteX405" fmla="*/ 2021675 w 7467663"/>
              <a:gd name="connsiteY405" fmla="*/ 6858000 h 6858000"/>
              <a:gd name="connsiteX406" fmla="*/ 2019308 w 7467663"/>
              <a:gd name="connsiteY406" fmla="*/ 6847118 h 6858000"/>
              <a:gd name="connsiteX407" fmla="*/ 1938835 w 7467663"/>
              <a:gd name="connsiteY407" fmla="*/ 6551160 h 6858000"/>
              <a:gd name="connsiteX408" fmla="*/ 1953230 w 7467663"/>
              <a:gd name="connsiteY408" fmla="*/ 6759699 h 6858000"/>
              <a:gd name="connsiteX409" fmla="*/ 1956763 w 7467663"/>
              <a:gd name="connsiteY409" fmla="*/ 6778191 h 6858000"/>
              <a:gd name="connsiteX410" fmla="*/ 1967925 w 7467663"/>
              <a:gd name="connsiteY410" fmla="*/ 6858000 h 6858000"/>
              <a:gd name="connsiteX411" fmla="*/ 1936622 w 7467663"/>
              <a:gd name="connsiteY411" fmla="*/ 6858000 h 6858000"/>
              <a:gd name="connsiteX412" fmla="*/ 1926261 w 7467663"/>
              <a:gd name="connsiteY412" fmla="*/ 6784064 h 6858000"/>
              <a:gd name="connsiteX413" fmla="*/ 1922724 w 7467663"/>
              <a:gd name="connsiteY413" fmla="*/ 6765577 h 6858000"/>
              <a:gd name="connsiteX414" fmla="*/ 1904650 w 7467663"/>
              <a:gd name="connsiteY414" fmla="*/ 6639616 h 6858000"/>
              <a:gd name="connsiteX415" fmla="*/ 1885273 w 7467663"/>
              <a:gd name="connsiteY415" fmla="*/ 6858000 h 6858000"/>
              <a:gd name="connsiteX416" fmla="*/ 1854363 w 7467663"/>
              <a:gd name="connsiteY416" fmla="*/ 6858000 h 6858000"/>
              <a:gd name="connsiteX417" fmla="*/ 1880391 w 7467663"/>
              <a:gd name="connsiteY417" fmla="*/ 6603796 h 6858000"/>
              <a:gd name="connsiteX418" fmla="*/ 1818273 w 7467663"/>
              <a:gd name="connsiteY418" fmla="*/ 6715729 h 6858000"/>
              <a:gd name="connsiteX419" fmla="*/ 1794691 w 7467663"/>
              <a:gd name="connsiteY419" fmla="*/ 6843239 h 6858000"/>
              <a:gd name="connsiteX420" fmla="*/ 1794914 w 7467663"/>
              <a:gd name="connsiteY420" fmla="*/ 6858000 h 6858000"/>
              <a:gd name="connsiteX421" fmla="*/ 1746128 w 7467663"/>
              <a:gd name="connsiteY421" fmla="*/ 6858000 h 6858000"/>
              <a:gd name="connsiteX422" fmla="*/ 1753934 w 7467663"/>
              <a:gd name="connsiteY422" fmla="*/ 6724796 h 6858000"/>
              <a:gd name="connsiteX423" fmla="*/ 1792053 w 7467663"/>
              <a:gd name="connsiteY423" fmla="*/ 6572396 h 6858000"/>
              <a:gd name="connsiteX424" fmla="*/ 1862248 w 7467663"/>
              <a:gd name="connsiteY424" fmla="*/ 6266397 h 6858000"/>
              <a:gd name="connsiteX425" fmla="*/ 1862250 w 7467663"/>
              <a:gd name="connsiteY425" fmla="*/ 6033531 h 6858000"/>
              <a:gd name="connsiteX426" fmla="*/ 1211999 w 7467663"/>
              <a:gd name="connsiteY426" fmla="*/ 6683610 h 6858000"/>
              <a:gd name="connsiteX427" fmla="*/ 1213266 w 7467663"/>
              <a:gd name="connsiteY427" fmla="*/ 6691947 h 6858000"/>
              <a:gd name="connsiteX428" fmla="*/ 1203370 w 7467663"/>
              <a:gd name="connsiteY428" fmla="*/ 6850676 h 6858000"/>
              <a:gd name="connsiteX429" fmla="*/ 1203671 w 7467663"/>
              <a:gd name="connsiteY429" fmla="*/ 6858000 h 6858000"/>
              <a:gd name="connsiteX430" fmla="*/ 1143180 w 7467663"/>
              <a:gd name="connsiteY430" fmla="*/ 6858000 h 6858000"/>
              <a:gd name="connsiteX431" fmla="*/ 1142176 w 7467663"/>
              <a:gd name="connsiteY431" fmla="*/ 6766045 h 6858000"/>
              <a:gd name="connsiteX432" fmla="*/ 1067484 w 7467663"/>
              <a:gd name="connsiteY432" fmla="*/ 6858000 h 6858000"/>
              <a:gd name="connsiteX433" fmla="*/ 953928 w 7467663"/>
              <a:gd name="connsiteY433" fmla="*/ 6858000 h 6858000"/>
              <a:gd name="connsiteX434" fmla="*/ 959715 w 7467663"/>
              <a:gd name="connsiteY434" fmla="*/ 6850185 h 6858000"/>
              <a:gd name="connsiteX435" fmla="*/ 1483788 w 7467663"/>
              <a:gd name="connsiteY435" fmla="*/ 6259174 h 6858000"/>
              <a:gd name="connsiteX436" fmla="*/ 1100671 w 7467663"/>
              <a:gd name="connsiteY436" fmla="*/ 6252137 h 6858000"/>
              <a:gd name="connsiteX437" fmla="*/ 1090144 w 7467663"/>
              <a:gd name="connsiteY437" fmla="*/ 6256748 h 6858000"/>
              <a:gd name="connsiteX438" fmla="*/ 1095872 w 7467663"/>
              <a:gd name="connsiteY438" fmla="*/ 6271892 h 6858000"/>
              <a:gd name="connsiteX439" fmla="*/ 262785 w 7467663"/>
              <a:gd name="connsiteY439" fmla="*/ 6845450 h 6858000"/>
              <a:gd name="connsiteX440" fmla="*/ 209968 w 7467663"/>
              <a:gd name="connsiteY440" fmla="*/ 6770713 h 6858000"/>
              <a:gd name="connsiteX441" fmla="*/ 873460 w 7467663"/>
              <a:gd name="connsiteY441" fmla="*/ 6253768 h 6858000"/>
              <a:gd name="connsiteX442" fmla="*/ 192686 w 7467663"/>
              <a:gd name="connsiteY442" fmla="*/ 5849257 h 6858000"/>
              <a:gd name="connsiteX443" fmla="*/ 4696 w 7467663"/>
              <a:gd name="connsiteY443" fmla="*/ 5697668 h 6858000"/>
              <a:gd name="connsiteX444" fmla="*/ 0 w 7467663"/>
              <a:gd name="connsiteY444" fmla="*/ 5689984 h 6858000"/>
              <a:gd name="connsiteX445" fmla="*/ 0 w 7467663"/>
              <a:gd name="connsiteY445" fmla="*/ 5513472 h 6858000"/>
              <a:gd name="connsiteX446" fmla="*/ 174101 w 7467663"/>
              <a:gd name="connsiteY446" fmla="*/ 5620277 h 6858000"/>
              <a:gd name="connsiteX447" fmla="*/ 891800 w 7467663"/>
              <a:gd name="connsiteY447" fmla="*/ 6036935 h 6858000"/>
              <a:gd name="connsiteX448" fmla="*/ 1072219 w 7467663"/>
              <a:gd name="connsiteY448" fmla="*/ 6169443 h 6858000"/>
              <a:gd name="connsiteX449" fmla="*/ 1074117 w 7467663"/>
              <a:gd name="connsiteY449" fmla="*/ 6170301 h 6858000"/>
              <a:gd name="connsiteX450" fmla="*/ 1083114 w 7467663"/>
              <a:gd name="connsiteY450" fmla="*/ 6174131 h 6858000"/>
              <a:gd name="connsiteX451" fmla="*/ 1543010 w 7467663"/>
              <a:gd name="connsiteY451" fmla="*/ 6191140 h 6858000"/>
              <a:gd name="connsiteX452" fmla="*/ 1551080 w 7467663"/>
              <a:gd name="connsiteY452" fmla="*/ 6195006 h 6858000"/>
              <a:gd name="connsiteX453" fmla="*/ 2345443 w 7467663"/>
              <a:gd name="connsiteY453" fmla="*/ 5549882 h 6858000"/>
              <a:gd name="connsiteX454" fmla="*/ 1721499 w 7467663"/>
              <a:gd name="connsiteY454" fmla="*/ 5599969 h 6858000"/>
              <a:gd name="connsiteX455" fmla="*/ 767716 w 7467663"/>
              <a:gd name="connsiteY455" fmla="*/ 5472768 h 6858000"/>
              <a:gd name="connsiteX456" fmla="*/ 722147 w 7467663"/>
              <a:gd name="connsiteY456" fmla="*/ 5393091 h 6858000"/>
              <a:gd name="connsiteX457" fmla="*/ 1485552 w 7467663"/>
              <a:gd name="connsiteY457" fmla="*/ 5313202 h 6858000"/>
              <a:gd name="connsiteX458" fmla="*/ 2143004 w 7467663"/>
              <a:gd name="connsiteY458" fmla="*/ 5402420 h 6858000"/>
              <a:gd name="connsiteX459" fmla="*/ 1933391 w 7467663"/>
              <a:gd name="connsiteY459" fmla="*/ 5156971 h 6858000"/>
              <a:gd name="connsiteX460" fmla="*/ 1827118 w 7467663"/>
              <a:gd name="connsiteY460" fmla="*/ 4968410 h 6858000"/>
              <a:gd name="connsiteX461" fmla="*/ 1837349 w 7467663"/>
              <a:gd name="connsiteY461" fmla="*/ 4956357 h 6858000"/>
              <a:gd name="connsiteX462" fmla="*/ 2162835 w 7467663"/>
              <a:gd name="connsiteY462" fmla="*/ 5187853 h 6858000"/>
              <a:gd name="connsiteX463" fmla="*/ 2257167 w 7467663"/>
              <a:gd name="connsiteY463" fmla="*/ 5462123 h 6858000"/>
              <a:gd name="connsiteX464" fmla="*/ 2261598 w 7467663"/>
              <a:gd name="connsiteY464" fmla="*/ 5467998 h 6858000"/>
              <a:gd name="connsiteX465" fmla="*/ 2437177 w 7467663"/>
              <a:gd name="connsiteY465" fmla="*/ 5479608 h 6858000"/>
              <a:gd name="connsiteX466" fmla="*/ 2445247 w 7467663"/>
              <a:gd name="connsiteY466" fmla="*/ 5483476 h 6858000"/>
              <a:gd name="connsiteX467" fmla="*/ 2743626 w 7467663"/>
              <a:gd name="connsiteY467" fmla="*/ 5304819 h 6858000"/>
              <a:gd name="connsiteX468" fmla="*/ 3048102 w 7467663"/>
              <a:gd name="connsiteY468" fmla="*/ 5150595 h 6858000"/>
              <a:gd name="connsiteX469" fmla="*/ 1799414 w 7467663"/>
              <a:gd name="connsiteY469" fmla="*/ 4694732 h 6858000"/>
              <a:gd name="connsiteX470" fmla="*/ 1771735 w 7467663"/>
              <a:gd name="connsiteY470" fmla="*/ 4619929 h 6858000"/>
              <a:gd name="connsiteX471" fmla="*/ 3104273 w 7467663"/>
              <a:gd name="connsiteY471" fmla="*/ 5076159 h 6858000"/>
              <a:gd name="connsiteX472" fmla="*/ 3113245 w 7467663"/>
              <a:gd name="connsiteY472" fmla="*/ 5090705 h 6858000"/>
              <a:gd name="connsiteX473" fmla="*/ 3126294 w 7467663"/>
              <a:gd name="connsiteY473" fmla="*/ 5114400 h 6858000"/>
              <a:gd name="connsiteX474" fmla="*/ 3937433 w 7467663"/>
              <a:gd name="connsiteY474" fmla="*/ 4830473 h 6858000"/>
              <a:gd name="connsiteX475" fmla="*/ 3590475 w 7467663"/>
              <a:gd name="connsiteY475" fmla="*/ 4597974 h 6858000"/>
              <a:gd name="connsiteX476" fmla="*/ 3100264 w 7467663"/>
              <a:gd name="connsiteY476" fmla="*/ 4579845 h 6858000"/>
              <a:gd name="connsiteX477" fmla="*/ 2183576 w 7467663"/>
              <a:gd name="connsiteY477" fmla="*/ 4227150 h 6858000"/>
              <a:gd name="connsiteX478" fmla="*/ 2151029 w 7467663"/>
              <a:gd name="connsiteY478" fmla="*/ 4146947 h 6858000"/>
              <a:gd name="connsiteX479" fmla="*/ 3563434 w 7467663"/>
              <a:gd name="connsiteY479" fmla="*/ 4469115 h 6858000"/>
              <a:gd name="connsiteX480" fmla="*/ 3177952 w 7467663"/>
              <a:gd name="connsiteY480" fmla="*/ 3657386 h 6858000"/>
              <a:gd name="connsiteX481" fmla="*/ 3189263 w 7467663"/>
              <a:gd name="connsiteY481" fmla="*/ 3625726 h 6858000"/>
              <a:gd name="connsiteX482" fmla="*/ 3560912 w 7467663"/>
              <a:gd name="connsiteY482" fmla="*/ 4079863 h 6858000"/>
              <a:gd name="connsiteX483" fmla="*/ 3626636 w 7467663"/>
              <a:gd name="connsiteY483" fmla="*/ 4512230 h 6858000"/>
              <a:gd name="connsiteX484" fmla="*/ 3653088 w 7467663"/>
              <a:gd name="connsiteY484" fmla="*/ 4521417 h 6858000"/>
              <a:gd name="connsiteX485" fmla="*/ 3988128 w 7467663"/>
              <a:gd name="connsiteY485" fmla="*/ 4817267 h 6858000"/>
              <a:gd name="connsiteX486" fmla="*/ 4830582 w 7467663"/>
              <a:gd name="connsiteY486" fmla="*/ 4676000 h 6858000"/>
              <a:gd name="connsiteX487" fmla="*/ 4830100 w 7467663"/>
              <a:gd name="connsiteY487" fmla="*/ 4675554 h 6858000"/>
              <a:gd name="connsiteX488" fmla="*/ 4036318 w 7467663"/>
              <a:gd name="connsiteY488" fmla="*/ 4147013 h 6858000"/>
              <a:gd name="connsiteX489" fmla="*/ 3432098 w 7467663"/>
              <a:gd name="connsiteY489" fmla="*/ 3537312 h 6858000"/>
              <a:gd name="connsiteX490" fmla="*/ 3446761 w 7467663"/>
              <a:gd name="connsiteY490" fmla="*/ 3461278 h 6858000"/>
              <a:gd name="connsiteX491" fmla="*/ 4419733 w 7467663"/>
              <a:gd name="connsiteY491" fmla="*/ 3963555 h 6858000"/>
              <a:gd name="connsiteX492" fmla="*/ 4781371 w 7467663"/>
              <a:gd name="connsiteY492" fmla="*/ 4458604 h 6858000"/>
              <a:gd name="connsiteX493" fmla="*/ 4780440 w 7467663"/>
              <a:gd name="connsiteY493" fmla="*/ 4470290 h 6858000"/>
              <a:gd name="connsiteX494" fmla="*/ 4898954 w 7467663"/>
              <a:gd name="connsiteY494" fmla="*/ 4662092 h 6858000"/>
              <a:gd name="connsiteX495" fmla="*/ 4900699 w 7467663"/>
              <a:gd name="connsiteY495" fmla="*/ 4670867 h 6858000"/>
              <a:gd name="connsiteX496" fmla="*/ 5714511 w 7467663"/>
              <a:gd name="connsiteY496" fmla="*/ 4663483 h 6858000"/>
              <a:gd name="connsiteX497" fmla="*/ 5464793 w 7467663"/>
              <a:gd name="connsiteY497" fmla="*/ 4393556 h 6858000"/>
              <a:gd name="connsiteX498" fmla="*/ 5461897 w 7467663"/>
              <a:gd name="connsiteY498" fmla="*/ 4390879 h 6858000"/>
              <a:gd name="connsiteX499" fmla="*/ 4294126 w 7467663"/>
              <a:gd name="connsiteY499" fmla="*/ 3303048 h 6858000"/>
              <a:gd name="connsiteX500" fmla="*/ 4305321 w 7467663"/>
              <a:gd name="connsiteY500" fmla="*/ 3256953 h 6858000"/>
              <a:gd name="connsiteX501" fmla="*/ 4949299 w 7467663"/>
              <a:gd name="connsiteY501" fmla="*/ 3766336 h 6858000"/>
              <a:gd name="connsiteX502" fmla="*/ 5291452 w 7467663"/>
              <a:gd name="connsiteY502" fmla="*/ 4076801 h 6858000"/>
              <a:gd name="connsiteX503" fmla="*/ 5434998 w 7467663"/>
              <a:gd name="connsiteY503" fmla="*/ 4254100 h 6858000"/>
              <a:gd name="connsiteX504" fmla="*/ 5351015 w 7467663"/>
              <a:gd name="connsiteY504" fmla="*/ 3760989 h 6858000"/>
              <a:gd name="connsiteX505" fmla="*/ 5413780 w 7467663"/>
              <a:gd name="connsiteY505" fmla="*/ 2966265 h 6858000"/>
              <a:gd name="connsiteX506" fmla="*/ 5425627 w 7467663"/>
              <a:gd name="connsiteY506" fmla="*/ 2954192 h 6858000"/>
              <a:gd name="connsiteX507" fmla="*/ 6604735 w 7467663"/>
              <a:gd name="connsiteY507" fmla="*/ 2041381 h 6858000"/>
              <a:gd name="connsiteX508" fmla="*/ 7204487 w 7467663"/>
              <a:gd name="connsiteY508" fmla="*/ 2742112 h 6858000"/>
              <a:gd name="connsiteX509" fmla="*/ 7131592 w 7467663"/>
              <a:gd name="connsiteY509" fmla="*/ 2672096 h 6858000"/>
              <a:gd name="connsiteX510" fmla="*/ 6996344 w 7467663"/>
              <a:gd name="connsiteY510" fmla="*/ 2518310 h 6858000"/>
              <a:gd name="connsiteX511" fmla="*/ 6735495 w 7467663"/>
              <a:gd name="connsiteY511" fmla="*/ 2196890 h 6858000"/>
              <a:gd name="connsiteX512" fmla="*/ 6721901 w 7467663"/>
              <a:gd name="connsiteY512" fmla="*/ 2179274 h 6858000"/>
              <a:gd name="connsiteX513" fmla="*/ 6604735 w 7467663"/>
              <a:gd name="connsiteY513" fmla="*/ 2041381 h 6858000"/>
              <a:gd name="connsiteX514" fmla="*/ 6591670 w 7467663"/>
              <a:gd name="connsiteY514" fmla="*/ 1988277 h 6858000"/>
              <a:gd name="connsiteX515" fmla="*/ 6747349 w 7467663"/>
              <a:gd name="connsiteY515" fmla="*/ 2160069 h 6858000"/>
              <a:gd name="connsiteX516" fmla="*/ 6760943 w 7467663"/>
              <a:gd name="connsiteY516" fmla="*/ 2177686 h 6858000"/>
              <a:gd name="connsiteX517" fmla="*/ 7021065 w 7467663"/>
              <a:gd name="connsiteY517" fmla="*/ 2498102 h 6858000"/>
              <a:gd name="connsiteX518" fmla="*/ 7155223 w 7467663"/>
              <a:gd name="connsiteY518" fmla="*/ 2650386 h 6858000"/>
              <a:gd name="connsiteX519" fmla="*/ 7203167 w 7467663"/>
              <a:gd name="connsiteY519" fmla="*/ 2697288 h 6858000"/>
              <a:gd name="connsiteX520" fmla="*/ 6937703 w 7467663"/>
              <a:gd name="connsiteY520" fmla="*/ 2321981 h 6858000"/>
              <a:gd name="connsiteX521" fmla="*/ 6591670 w 7467663"/>
              <a:gd name="connsiteY521" fmla="*/ 1988277 h 6858000"/>
              <a:gd name="connsiteX522" fmla="*/ 5798671 w 7467663"/>
              <a:gd name="connsiteY522" fmla="*/ 1981601 h 6858000"/>
              <a:gd name="connsiteX523" fmla="*/ 5754709 w 7467663"/>
              <a:gd name="connsiteY523" fmla="*/ 2071454 h 6858000"/>
              <a:gd name="connsiteX524" fmla="*/ 5763044 w 7467663"/>
              <a:gd name="connsiteY524" fmla="*/ 2842206 h 6858000"/>
              <a:gd name="connsiteX525" fmla="*/ 5764974 w 7467663"/>
              <a:gd name="connsiteY525" fmla="*/ 2799609 h 6858000"/>
              <a:gd name="connsiteX526" fmla="*/ 5767665 w 7467663"/>
              <a:gd name="connsiteY526" fmla="*/ 2666409 h 6858000"/>
              <a:gd name="connsiteX527" fmla="*/ 5763055 w 7467663"/>
              <a:gd name="connsiteY527" fmla="*/ 2579705 h 6858000"/>
              <a:gd name="connsiteX528" fmla="*/ 5758079 w 7467663"/>
              <a:gd name="connsiteY528" fmla="*/ 2492508 h 6858000"/>
              <a:gd name="connsiteX529" fmla="*/ 5779325 w 7467663"/>
              <a:gd name="connsiteY529" fmla="*/ 2197069 h 6858000"/>
              <a:gd name="connsiteX530" fmla="*/ 5798671 w 7467663"/>
              <a:gd name="connsiteY530" fmla="*/ 1981601 h 6858000"/>
              <a:gd name="connsiteX531" fmla="*/ 5829202 w 7467663"/>
              <a:gd name="connsiteY531" fmla="*/ 1971679 h 6858000"/>
              <a:gd name="connsiteX532" fmla="*/ 5809558 w 7467663"/>
              <a:gd name="connsiteY532" fmla="*/ 2198043 h 6858000"/>
              <a:gd name="connsiteX533" fmla="*/ 5788653 w 7467663"/>
              <a:gd name="connsiteY533" fmla="*/ 2489430 h 6858000"/>
              <a:gd name="connsiteX534" fmla="*/ 5793439 w 7467663"/>
              <a:gd name="connsiteY534" fmla="*/ 2575235 h 6858000"/>
              <a:gd name="connsiteX535" fmla="*/ 5796837 w 7467663"/>
              <a:gd name="connsiteY535" fmla="*/ 2637633 h 6858000"/>
              <a:gd name="connsiteX536" fmla="*/ 5818614 w 7467663"/>
              <a:gd name="connsiteY536" fmla="*/ 2473055 h 6858000"/>
              <a:gd name="connsiteX537" fmla="*/ 5829202 w 7467663"/>
              <a:gd name="connsiteY537" fmla="*/ 1971679 h 6858000"/>
              <a:gd name="connsiteX538" fmla="*/ 5911389 w 7467663"/>
              <a:gd name="connsiteY538" fmla="*/ 1898371 h 6858000"/>
              <a:gd name="connsiteX539" fmla="*/ 6237627 w 7467663"/>
              <a:gd name="connsiteY539" fmla="*/ 2231921 h 6858000"/>
              <a:gd name="connsiteX540" fmla="*/ 5911389 w 7467663"/>
              <a:gd name="connsiteY540" fmla="*/ 1898371 h 6858000"/>
              <a:gd name="connsiteX541" fmla="*/ 6944437 w 7467663"/>
              <a:gd name="connsiteY541" fmla="*/ 1575402 h 6858000"/>
              <a:gd name="connsiteX542" fmla="*/ 6304730 w 7467663"/>
              <a:gd name="connsiteY542" fmla="*/ 1766654 h 6858000"/>
              <a:gd name="connsiteX543" fmla="*/ 6944437 w 7467663"/>
              <a:gd name="connsiteY543" fmla="*/ 1575402 h 6858000"/>
              <a:gd name="connsiteX544" fmla="*/ 7019523 w 7467663"/>
              <a:gd name="connsiteY544" fmla="*/ 1519450 h 6858000"/>
              <a:gd name="connsiteX545" fmla="*/ 6298091 w 7467663"/>
              <a:gd name="connsiteY545" fmla="*/ 1737122 h 6858000"/>
              <a:gd name="connsiteX546" fmla="*/ 7019523 w 7467663"/>
              <a:gd name="connsiteY546" fmla="*/ 1519450 h 6858000"/>
              <a:gd name="connsiteX547" fmla="*/ 2399523 w 7467663"/>
              <a:gd name="connsiteY547" fmla="*/ 1428234 h 6858000"/>
              <a:gd name="connsiteX548" fmla="*/ 2224982 w 7467663"/>
              <a:gd name="connsiteY548" fmla="*/ 1826201 h 6858000"/>
              <a:gd name="connsiteX549" fmla="*/ 2096099 w 7467663"/>
              <a:gd name="connsiteY549" fmla="*/ 2345900 h 6858000"/>
              <a:gd name="connsiteX550" fmla="*/ 2283317 w 7467663"/>
              <a:gd name="connsiteY550" fmla="*/ 1796925 h 6858000"/>
              <a:gd name="connsiteX551" fmla="*/ 2399523 w 7467663"/>
              <a:gd name="connsiteY551" fmla="*/ 1428234 h 6858000"/>
              <a:gd name="connsiteX552" fmla="*/ 2448558 w 7467663"/>
              <a:gd name="connsiteY552" fmla="*/ 1373435 h 6858000"/>
              <a:gd name="connsiteX553" fmla="*/ 2312521 w 7467663"/>
              <a:gd name="connsiteY553" fmla="*/ 1806140 h 6858000"/>
              <a:gd name="connsiteX554" fmla="*/ 2127533 w 7467663"/>
              <a:gd name="connsiteY554" fmla="*/ 2348380 h 6858000"/>
              <a:gd name="connsiteX555" fmla="*/ 2358080 w 7467663"/>
              <a:gd name="connsiteY555" fmla="*/ 1866134 h 6858000"/>
              <a:gd name="connsiteX556" fmla="*/ 2407436 w 7467663"/>
              <a:gd name="connsiteY556" fmla="*/ 1651070 h 6858000"/>
              <a:gd name="connsiteX557" fmla="*/ 2448558 w 7467663"/>
              <a:gd name="connsiteY557" fmla="*/ 1373435 h 6858000"/>
              <a:gd name="connsiteX558" fmla="*/ 278707 w 7467663"/>
              <a:gd name="connsiteY558" fmla="*/ 1352270 h 6858000"/>
              <a:gd name="connsiteX559" fmla="*/ 321570 w 7467663"/>
              <a:gd name="connsiteY559" fmla="*/ 1861610 h 6858000"/>
              <a:gd name="connsiteX560" fmla="*/ 294281 w 7467663"/>
              <a:gd name="connsiteY560" fmla="*/ 1440658 h 6858000"/>
              <a:gd name="connsiteX561" fmla="*/ 278707 w 7467663"/>
              <a:gd name="connsiteY561" fmla="*/ 1352270 h 6858000"/>
              <a:gd name="connsiteX562" fmla="*/ 1423821 w 7467663"/>
              <a:gd name="connsiteY562" fmla="*/ 1351958 h 6858000"/>
              <a:gd name="connsiteX563" fmla="*/ 1638521 w 7467663"/>
              <a:gd name="connsiteY563" fmla="*/ 1908470 h 6858000"/>
              <a:gd name="connsiteX564" fmla="*/ 1754199 w 7467663"/>
              <a:gd name="connsiteY564" fmla="*/ 2149284 h 6858000"/>
              <a:gd name="connsiteX565" fmla="*/ 1908359 w 7467663"/>
              <a:gd name="connsiteY565" fmla="*/ 2364988 h 6858000"/>
              <a:gd name="connsiteX566" fmla="*/ 1647661 w 7467663"/>
              <a:gd name="connsiteY566" fmla="*/ 1825945 h 6858000"/>
              <a:gd name="connsiteX567" fmla="*/ 1423821 w 7467663"/>
              <a:gd name="connsiteY567" fmla="*/ 1351958 h 6858000"/>
              <a:gd name="connsiteX568" fmla="*/ 1431890 w 7467663"/>
              <a:gd name="connsiteY568" fmla="*/ 1306475 h 6858000"/>
              <a:gd name="connsiteX569" fmla="*/ 1507597 w 7467663"/>
              <a:gd name="connsiteY569" fmla="*/ 1446132 h 6858000"/>
              <a:gd name="connsiteX570" fmla="*/ 1674586 w 7467663"/>
              <a:gd name="connsiteY570" fmla="*/ 1813832 h 6858000"/>
              <a:gd name="connsiteX571" fmla="*/ 1815950 w 7467663"/>
              <a:gd name="connsiteY571" fmla="*/ 2128564 h 6858000"/>
              <a:gd name="connsiteX572" fmla="*/ 1984242 w 7467663"/>
              <a:gd name="connsiteY572" fmla="*/ 2430829 h 6858000"/>
              <a:gd name="connsiteX573" fmla="*/ 2014023 w 7467663"/>
              <a:gd name="connsiteY573" fmla="*/ 2450995 h 6858000"/>
              <a:gd name="connsiteX574" fmla="*/ 1747337 w 7467663"/>
              <a:gd name="connsiteY574" fmla="*/ 1855264 h 6858000"/>
              <a:gd name="connsiteX575" fmla="*/ 1533749 w 7467663"/>
              <a:gd name="connsiteY575" fmla="*/ 1478656 h 6858000"/>
              <a:gd name="connsiteX576" fmla="*/ 1431890 w 7467663"/>
              <a:gd name="connsiteY576" fmla="*/ 1306475 h 6858000"/>
              <a:gd name="connsiteX577" fmla="*/ 5052692 w 7467663"/>
              <a:gd name="connsiteY577" fmla="*/ 1292994 h 6858000"/>
              <a:gd name="connsiteX578" fmla="*/ 5200661 w 7467663"/>
              <a:gd name="connsiteY578" fmla="*/ 1635186 h 6858000"/>
              <a:gd name="connsiteX579" fmla="*/ 5297138 w 7467663"/>
              <a:gd name="connsiteY579" fmla="*/ 1906351 h 6858000"/>
              <a:gd name="connsiteX580" fmla="*/ 5052692 w 7467663"/>
              <a:gd name="connsiteY580" fmla="*/ 1292994 h 6858000"/>
              <a:gd name="connsiteX581" fmla="*/ 5009948 w 7467663"/>
              <a:gd name="connsiteY581" fmla="*/ 1273619 h 6858000"/>
              <a:gd name="connsiteX582" fmla="*/ 5121777 w 7467663"/>
              <a:gd name="connsiteY582" fmla="*/ 1654213 h 6858000"/>
              <a:gd name="connsiteX583" fmla="*/ 5293545 w 7467663"/>
              <a:gd name="connsiteY583" fmla="*/ 2072247 h 6858000"/>
              <a:gd name="connsiteX584" fmla="*/ 5294042 w 7467663"/>
              <a:gd name="connsiteY584" fmla="*/ 2065019 h 6858000"/>
              <a:gd name="connsiteX585" fmla="*/ 5171936 w 7467663"/>
              <a:gd name="connsiteY585" fmla="*/ 1647613 h 6858000"/>
              <a:gd name="connsiteX586" fmla="*/ 5009948 w 7467663"/>
              <a:gd name="connsiteY586" fmla="*/ 1273619 h 6858000"/>
              <a:gd name="connsiteX587" fmla="*/ 655236 w 7467663"/>
              <a:gd name="connsiteY587" fmla="*/ 1268632 h 6858000"/>
              <a:gd name="connsiteX588" fmla="*/ 839521 w 7467663"/>
              <a:gd name="connsiteY588" fmla="*/ 1685315 h 6858000"/>
              <a:gd name="connsiteX589" fmla="*/ 1109416 w 7467663"/>
              <a:gd name="connsiteY589" fmla="*/ 2061663 h 6858000"/>
              <a:gd name="connsiteX590" fmla="*/ 1298300 w 7467663"/>
              <a:gd name="connsiteY590" fmla="*/ 2247742 h 6858000"/>
              <a:gd name="connsiteX591" fmla="*/ 1125871 w 7467663"/>
              <a:gd name="connsiteY591" fmla="*/ 1989513 h 6858000"/>
              <a:gd name="connsiteX592" fmla="*/ 981574 w 7467663"/>
              <a:gd name="connsiteY592" fmla="*/ 1783157 h 6858000"/>
              <a:gd name="connsiteX593" fmla="*/ 922198 w 7467663"/>
              <a:gd name="connsiteY593" fmla="*/ 1677437 h 6858000"/>
              <a:gd name="connsiteX594" fmla="*/ 869293 w 7467663"/>
              <a:gd name="connsiteY594" fmla="*/ 1583214 h 6858000"/>
              <a:gd name="connsiteX595" fmla="*/ 751431 w 7467663"/>
              <a:gd name="connsiteY595" fmla="*/ 1405731 h 6858000"/>
              <a:gd name="connsiteX596" fmla="*/ 655236 w 7467663"/>
              <a:gd name="connsiteY596" fmla="*/ 1268632 h 6858000"/>
              <a:gd name="connsiteX597" fmla="*/ 6516292 w 7467663"/>
              <a:gd name="connsiteY597" fmla="*/ 1263064 h 6858000"/>
              <a:gd name="connsiteX598" fmla="*/ 5736320 w 7467663"/>
              <a:gd name="connsiteY598" fmla="*/ 1501803 h 6858000"/>
              <a:gd name="connsiteX599" fmla="*/ 6516292 w 7467663"/>
              <a:gd name="connsiteY599" fmla="*/ 1263064 h 6858000"/>
              <a:gd name="connsiteX600" fmla="*/ 291466 w 7467663"/>
              <a:gd name="connsiteY600" fmla="*/ 1250369 h 6858000"/>
              <a:gd name="connsiteX601" fmla="*/ 323180 w 7467663"/>
              <a:gd name="connsiteY601" fmla="*/ 1435283 h 6858000"/>
              <a:gd name="connsiteX602" fmla="*/ 349381 w 7467663"/>
              <a:gd name="connsiteY602" fmla="*/ 1875041 h 6858000"/>
              <a:gd name="connsiteX603" fmla="*/ 374363 w 7467663"/>
              <a:gd name="connsiteY603" fmla="*/ 1506494 h 6858000"/>
              <a:gd name="connsiteX604" fmla="*/ 302168 w 7467663"/>
              <a:gd name="connsiteY604" fmla="*/ 1274495 h 6858000"/>
              <a:gd name="connsiteX605" fmla="*/ 291466 w 7467663"/>
              <a:gd name="connsiteY605" fmla="*/ 1250369 h 6858000"/>
              <a:gd name="connsiteX606" fmla="*/ 678222 w 7467663"/>
              <a:gd name="connsiteY606" fmla="*/ 1248670 h 6858000"/>
              <a:gd name="connsiteX607" fmla="*/ 775536 w 7467663"/>
              <a:gd name="connsiteY607" fmla="*/ 1388015 h 6858000"/>
              <a:gd name="connsiteX608" fmla="*/ 894529 w 7467663"/>
              <a:gd name="connsiteY608" fmla="*/ 1567739 h 6858000"/>
              <a:gd name="connsiteX609" fmla="*/ 948000 w 7467663"/>
              <a:gd name="connsiteY609" fmla="*/ 1663088 h 6858000"/>
              <a:gd name="connsiteX610" fmla="*/ 1006812 w 7467663"/>
              <a:gd name="connsiteY610" fmla="*/ 1767683 h 6858000"/>
              <a:gd name="connsiteX611" fmla="*/ 1149133 w 7467663"/>
              <a:gd name="connsiteY611" fmla="*/ 1971513 h 6858000"/>
              <a:gd name="connsiteX612" fmla="*/ 1333952 w 7467663"/>
              <a:gd name="connsiteY612" fmla="*/ 2251620 h 6858000"/>
              <a:gd name="connsiteX613" fmla="*/ 1337329 w 7467663"/>
              <a:gd name="connsiteY613" fmla="*/ 2258350 h 6858000"/>
              <a:gd name="connsiteX614" fmla="*/ 1014726 w 7467663"/>
              <a:gd name="connsiteY614" fmla="*/ 1615556 h 6858000"/>
              <a:gd name="connsiteX615" fmla="*/ 678222 w 7467663"/>
              <a:gd name="connsiteY615" fmla="*/ 1248670 h 6858000"/>
              <a:gd name="connsiteX616" fmla="*/ 6691602 w 7467663"/>
              <a:gd name="connsiteY616" fmla="*/ 1140573 h 6858000"/>
              <a:gd name="connsiteX617" fmla="*/ 6571100 w 7467663"/>
              <a:gd name="connsiteY617" fmla="*/ 1183662 h 6858000"/>
              <a:gd name="connsiteX618" fmla="*/ 6241687 w 7467663"/>
              <a:gd name="connsiteY618" fmla="*/ 1257600 h 6858000"/>
              <a:gd name="connsiteX619" fmla="*/ 5693009 w 7467663"/>
              <a:gd name="connsiteY619" fmla="*/ 1478256 h 6858000"/>
              <a:gd name="connsiteX620" fmla="*/ 6548420 w 7467663"/>
              <a:gd name="connsiteY620" fmla="*/ 1214599 h 6858000"/>
              <a:gd name="connsiteX621" fmla="*/ 6605473 w 7467663"/>
              <a:gd name="connsiteY621" fmla="*/ 1184686 h 6858000"/>
              <a:gd name="connsiteX622" fmla="*/ 6691602 w 7467663"/>
              <a:gd name="connsiteY622" fmla="*/ 1140573 h 6858000"/>
              <a:gd name="connsiteX623" fmla="*/ 4002475 w 7467663"/>
              <a:gd name="connsiteY623" fmla="*/ 1037802 h 6858000"/>
              <a:gd name="connsiteX624" fmla="*/ 4000324 w 7467663"/>
              <a:gd name="connsiteY624" fmla="*/ 1039362 h 6858000"/>
              <a:gd name="connsiteX625" fmla="*/ 4002862 w 7467663"/>
              <a:gd name="connsiteY625" fmla="*/ 1042866 h 6858000"/>
              <a:gd name="connsiteX626" fmla="*/ 4002475 w 7467663"/>
              <a:gd name="connsiteY626" fmla="*/ 1037802 h 6858000"/>
              <a:gd name="connsiteX627" fmla="*/ 506322 w 7467663"/>
              <a:gd name="connsiteY627" fmla="*/ 1020997 h 6858000"/>
              <a:gd name="connsiteX628" fmla="*/ 533068 w 7467663"/>
              <a:gd name="connsiteY628" fmla="*/ 1029409 h 6858000"/>
              <a:gd name="connsiteX629" fmla="*/ 1232525 w 7467663"/>
              <a:gd name="connsiteY629" fmla="*/ 1804675 h 6858000"/>
              <a:gd name="connsiteX630" fmla="*/ 1388858 w 7467663"/>
              <a:gd name="connsiteY630" fmla="*/ 2368011 h 6858000"/>
              <a:gd name="connsiteX631" fmla="*/ 1384098 w 7467663"/>
              <a:gd name="connsiteY631" fmla="*/ 2378125 h 6858000"/>
              <a:gd name="connsiteX632" fmla="*/ 1425393 w 7467663"/>
              <a:gd name="connsiteY632" fmla="*/ 2589124 h 6858000"/>
              <a:gd name="connsiteX633" fmla="*/ 1424001 w 7467663"/>
              <a:gd name="connsiteY633" fmla="*/ 2597541 h 6858000"/>
              <a:gd name="connsiteX634" fmla="*/ 2152729 w 7467663"/>
              <a:gd name="connsiteY634" fmla="*/ 2864487 h 6858000"/>
              <a:gd name="connsiteX635" fmla="*/ 2020609 w 7467663"/>
              <a:gd name="connsiteY635" fmla="*/ 2539671 h 6858000"/>
              <a:gd name="connsiteX636" fmla="*/ 2018920 w 7467663"/>
              <a:gd name="connsiteY636" fmla="*/ 2536309 h 6858000"/>
              <a:gd name="connsiteX637" fmla="*/ 1342441 w 7467663"/>
              <a:gd name="connsiteY637" fmla="*/ 1173017 h 6858000"/>
              <a:gd name="connsiteX638" fmla="*/ 1367925 w 7467663"/>
              <a:gd name="connsiteY638" fmla="*/ 1135648 h 6858000"/>
              <a:gd name="connsiteX639" fmla="*/ 1771401 w 7467663"/>
              <a:gd name="connsiteY639" fmla="*/ 1806673 h 6858000"/>
              <a:gd name="connsiteX640" fmla="*/ 1972385 w 7467663"/>
              <a:gd name="connsiteY640" fmla="*/ 2198735 h 6858000"/>
              <a:gd name="connsiteX641" fmla="*/ 2040892 w 7467663"/>
              <a:gd name="connsiteY641" fmla="*/ 2405205 h 6858000"/>
              <a:gd name="connsiteX642" fmla="*/ 2131689 w 7467663"/>
              <a:gd name="connsiteY642" fmla="*/ 1936926 h 6858000"/>
              <a:gd name="connsiteX643" fmla="*/ 2454820 w 7467663"/>
              <a:gd name="connsiteY643" fmla="*/ 1248808 h 6858000"/>
              <a:gd name="connsiteX644" fmla="*/ 2492512 w 7467663"/>
              <a:gd name="connsiteY644" fmla="*/ 1302920 h 6858000"/>
              <a:gd name="connsiteX645" fmla="*/ 2081216 w 7467663"/>
              <a:gd name="connsiteY645" fmla="*/ 2527513 h 6858000"/>
              <a:gd name="connsiteX646" fmla="*/ 2081211 w 7467663"/>
              <a:gd name="connsiteY646" fmla="*/ 2528916 h 6858000"/>
              <a:gd name="connsiteX647" fmla="*/ 2199067 w 7467663"/>
              <a:gd name="connsiteY647" fmla="*/ 2884061 h 6858000"/>
              <a:gd name="connsiteX648" fmla="*/ 3192586 w 7467663"/>
              <a:gd name="connsiteY648" fmla="*/ 3411496 h 6858000"/>
              <a:gd name="connsiteX649" fmla="*/ 3182620 w 7467663"/>
              <a:gd name="connsiteY649" fmla="*/ 3483279 h 6858000"/>
              <a:gd name="connsiteX650" fmla="*/ 2435119 w 7467663"/>
              <a:gd name="connsiteY650" fmla="*/ 3080173 h 6858000"/>
              <a:gd name="connsiteX651" fmla="*/ 2410152 w 7467663"/>
              <a:gd name="connsiteY651" fmla="*/ 3063751 h 6858000"/>
              <a:gd name="connsiteX652" fmla="*/ 2408099 w 7467663"/>
              <a:gd name="connsiteY652" fmla="*/ 3064403 h 6858000"/>
              <a:gd name="connsiteX653" fmla="*/ 2407218 w 7467663"/>
              <a:gd name="connsiteY653" fmla="*/ 3070324 h 6858000"/>
              <a:gd name="connsiteX654" fmla="*/ 2380138 w 7467663"/>
              <a:gd name="connsiteY654" fmla="*/ 3099341 h 6858000"/>
              <a:gd name="connsiteX655" fmla="*/ 1765923 w 7467663"/>
              <a:gd name="connsiteY655" fmla="*/ 3581043 h 6858000"/>
              <a:gd name="connsiteX656" fmla="*/ 1702258 w 7467663"/>
              <a:gd name="connsiteY656" fmla="*/ 3612286 h 6858000"/>
              <a:gd name="connsiteX657" fmla="*/ 1538370 w 7467663"/>
              <a:gd name="connsiteY657" fmla="*/ 3811804 h 6858000"/>
              <a:gd name="connsiteX658" fmla="*/ 542867 w 7467663"/>
              <a:gd name="connsiteY658" fmla="*/ 4944092 h 6858000"/>
              <a:gd name="connsiteX659" fmla="*/ 515800 w 7467663"/>
              <a:gd name="connsiteY659" fmla="*/ 4862180 h 6858000"/>
              <a:gd name="connsiteX660" fmla="*/ 909145 w 7467663"/>
              <a:gd name="connsiteY660" fmla="*/ 4199225 h 6858000"/>
              <a:gd name="connsiteX661" fmla="*/ 1214067 w 7467663"/>
              <a:gd name="connsiteY661" fmla="*/ 3908561 h 6858000"/>
              <a:gd name="connsiteX662" fmla="*/ 640967 w 7467663"/>
              <a:gd name="connsiteY662" fmla="*/ 4105601 h 6858000"/>
              <a:gd name="connsiteX663" fmla="*/ 112563 w 7467663"/>
              <a:gd name="connsiteY663" fmla="*/ 4396952 h 6858000"/>
              <a:gd name="connsiteX664" fmla="*/ 0 w 7467663"/>
              <a:gd name="connsiteY664" fmla="*/ 4466006 h 6858000"/>
              <a:gd name="connsiteX665" fmla="*/ 0 w 7467663"/>
              <a:gd name="connsiteY665" fmla="*/ 4233763 h 6858000"/>
              <a:gd name="connsiteX666" fmla="*/ 36881 w 7467663"/>
              <a:gd name="connsiteY666" fmla="*/ 4200118 h 6858000"/>
              <a:gd name="connsiteX667" fmla="*/ 910534 w 7467663"/>
              <a:gd name="connsiteY667" fmla="*/ 3629753 h 6858000"/>
              <a:gd name="connsiteX668" fmla="*/ 1578717 w 7467663"/>
              <a:gd name="connsiteY668" fmla="*/ 3575982 h 6858000"/>
              <a:gd name="connsiteX669" fmla="*/ 2338780 w 7467663"/>
              <a:gd name="connsiteY669" fmla="*/ 3033725 h 6858000"/>
              <a:gd name="connsiteX670" fmla="*/ 1807991 w 7467663"/>
              <a:gd name="connsiteY670" fmla="*/ 2807184 h 6858000"/>
              <a:gd name="connsiteX671" fmla="*/ 1416358 w 7467663"/>
              <a:gd name="connsiteY671" fmla="*/ 3112571 h 6858000"/>
              <a:gd name="connsiteX672" fmla="*/ 939066 w 7467663"/>
              <a:gd name="connsiteY672" fmla="*/ 3378798 h 6858000"/>
              <a:gd name="connsiteX673" fmla="*/ 115099 w 7467663"/>
              <a:gd name="connsiteY673" fmla="*/ 3607650 h 6858000"/>
              <a:gd name="connsiteX674" fmla="*/ 97284 w 7467663"/>
              <a:gd name="connsiteY674" fmla="*/ 3520393 h 6858000"/>
              <a:gd name="connsiteX675" fmla="*/ 922050 w 7467663"/>
              <a:gd name="connsiteY675" fmla="*/ 3074867 h 6858000"/>
              <a:gd name="connsiteX676" fmla="*/ 1405265 w 7467663"/>
              <a:gd name="connsiteY676" fmla="*/ 3016319 h 6858000"/>
              <a:gd name="connsiteX677" fmla="*/ 1407512 w 7467663"/>
              <a:gd name="connsiteY677" fmla="*/ 3018001 h 6858000"/>
              <a:gd name="connsiteX678" fmla="*/ 1726266 w 7467663"/>
              <a:gd name="connsiteY678" fmla="*/ 2777274 h 6858000"/>
              <a:gd name="connsiteX679" fmla="*/ 625390 w 7467663"/>
              <a:gd name="connsiteY679" fmla="*/ 2514541 h 6858000"/>
              <a:gd name="connsiteX680" fmla="*/ 619799 w 7467663"/>
              <a:gd name="connsiteY680" fmla="*/ 2527180 h 6858000"/>
              <a:gd name="connsiteX681" fmla="*/ 310030 w 7467663"/>
              <a:gd name="connsiteY681" fmla="*/ 2771818 h 6858000"/>
              <a:gd name="connsiteX682" fmla="*/ 173877 w 7467663"/>
              <a:gd name="connsiteY682" fmla="*/ 2937056 h 6858000"/>
              <a:gd name="connsiteX683" fmla="*/ 77889 w 7467663"/>
              <a:gd name="connsiteY683" fmla="*/ 3138440 h 6858000"/>
              <a:gd name="connsiteX684" fmla="*/ 0 w 7467663"/>
              <a:gd name="connsiteY684" fmla="*/ 3271395 h 6858000"/>
              <a:gd name="connsiteX685" fmla="*/ 0 w 7467663"/>
              <a:gd name="connsiteY685" fmla="*/ 3153002 h 6858000"/>
              <a:gd name="connsiteX686" fmla="*/ 2386 w 7467663"/>
              <a:gd name="connsiteY686" fmla="*/ 3149203 h 6858000"/>
              <a:gd name="connsiteX687" fmla="*/ 89753 w 7467663"/>
              <a:gd name="connsiteY687" fmla="*/ 2987702 h 6858000"/>
              <a:gd name="connsiteX688" fmla="*/ 76869 w 7467663"/>
              <a:gd name="connsiteY688" fmla="*/ 3005404 h 6858000"/>
              <a:gd name="connsiteX689" fmla="*/ 32049 w 7467663"/>
              <a:gd name="connsiteY689" fmla="*/ 3065814 h 6858000"/>
              <a:gd name="connsiteX690" fmla="*/ 0 w 7467663"/>
              <a:gd name="connsiteY690" fmla="*/ 3108744 h 6858000"/>
              <a:gd name="connsiteX691" fmla="*/ 0 w 7467663"/>
              <a:gd name="connsiteY691" fmla="*/ 3058059 h 6858000"/>
              <a:gd name="connsiteX692" fmla="*/ 7610 w 7467663"/>
              <a:gd name="connsiteY692" fmla="*/ 3047889 h 6858000"/>
              <a:gd name="connsiteX693" fmla="*/ 52419 w 7467663"/>
              <a:gd name="connsiteY693" fmla="*/ 2987479 h 6858000"/>
              <a:gd name="connsiteX694" fmla="*/ 59142 w 7467663"/>
              <a:gd name="connsiteY694" fmla="*/ 2978488 h 6858000"/>
              <a:gd name="connsiteX695" fmla="*/ 0 w 7467663"/>
              <a:gd name="connsiteY695" fmla="*/ 3015334 h 6858000"/>
              <a:gd name="connsiteX696" fmla="*/ 0 w 7467663"/>
              <a:gd name="connsiteY696" fmla="*/ 2914286 h 6858000"/>
              <a:gd name="connsiteX697" fmla="*/ 36383 w 7467663"/>
              <a:gd name="connsiteY697" fmla="*/ 2901128 h 6858000"/>
              <a:gd name="connsiteX698" fmla="*/ 156329 w 7467663"/>
              <a:gd name="connsiteY698" fmla="*/ 2840533 h 6858000"/>
              <a:gd name="connsiteX699" fmla="*/ 358355 w 7467663"/>
              <a:gd name="connsiteY699" fmla="*/ 2620471 h 6858000"/>
              <a:gd name="connsiteX700" fmla="*/ 510577 w 7467663"/>
              <a:gd name="connsiteY700" fmla="*/ 2501244 h 6858000"/>
              <a:gd name="connsiteX701" fmla="*/ 211967 w 7467663"/>
              <a:gd name="connsiteY701" fmla="*/ 2479171 h 6858000"/>
              <a:gd name="connsiteX702" fmla="*/ 0 w 7467663"/>
              <a:gd name="connsiteY702" fmla="*/ 2476398 h 6858000"/>
              <a:gd name="connsiteX703" fmla="*/ 0 w 7467663"/>
              <a:gd name="connsiteY703" fmla="*/ 2389189 h 6858000"/>
              <a:gd name="connsiteX704" fmla="*/ 103062 w 7467663"/>
              <a:gd name="connsiteY704" fmla="*/ 2389518 h 6858000"/>
              <a:gd name="connsiteX705" fmla="*/ 510734 w 7467663"/>
              <a:gd name="connsiteY705" fmla="*/ 2416201 h 6858000"/>
              <a:gd name="connsiteX706" fmla="*/ 279257 w 7467663"/>
              <a:gd name="connsiteY706" fmla="*/ 2092102 h 6858000"/>
              <a:gd name="connsiteX707" fmla="*/ 65265 w 7467663"/>
              <a:gd name="connsiteY707" fmla="*/ 2006049 h 6858000"/>
              <a:gd name="connsiteX708" fmla="*/ 0 w 7467663"/>
              <a:gd name="connsiteY708" fmla="*/ 1982532 h 6858000"/>
              <a:gd name="connsiteX709" fmla="*/ 0 w 7467663"/>
              <a:gd name="connsiteY709" fmla="*/ 1912789 h 6858000"/>
              <a:gd name="connsiteX710" fmla="*/ 97460 w 7467663"/>
              <a:gd name="connsiteY710" fmla="*/ 1953725 h 6858000"/>
              <a:gd name="connsiteX711" fmla="*/ 221272 w 7467663"/>
              <a:gd name="connsiteY711" fmla="*/ 1980766 h 6858000"/>
              <a:gd name="connsiteX712" fmla="*/ 116765 w 7467663"/>
              <a:gd name="connsiteY712" fmla="*/ 1911033 h 6858000"/>
              <a:gd name="connsiteX713" fmla="*/ 16405 w 7467663"/>
              <a:gd name="connsiteY713" fmla="*/ 1803412 h 6858000"/>
              <a:gd name="connsiteX714" fmla="*/ 0 w 7467663"/>
              <a:gd name="connsiteY714" fmla="*/ 1784777 h 6858000"/>
              <a:gd name="connsiteX715" fmla="*/ 0 w 7467663"/>
              <a:gd name="connsiteY715" fmla="*/ 1740082 h 6858000"/>
              <a:gd name="connsiteX716" fmla="*/ 39394 w 7467663"/>
              <a:gd name="connsiteY716" fmla="*/ 1784856 h 6858000"/>
              <a:gd name="connsiteX717" fmla="*/ 135813 w 7467663"/>
              <a:gd name="connsiteY717" fmla="*/ 1888838 h 6858000"/>
              <a:gd name="connsiteX718" fmla="*/ 242575 w 7467663"/>
              <a:gd name="connsiteY718" fmla="*/ 1958841 h 6858000"/>
              <a:gd name="connsiteX719" fmla="*/ 82197 w 7467663"/>
              <a:gd name="connsiteY719" fmla="*/ 1754826 h 6858000"/>
              <a:gd name="connsiteX720" fmla="*/ 0 w 7467663"/>
              <a:gd name="connsiteY720" fmla="*/ 1679650 h 6858000"/>
              <a:gd name="connsiteX721" fmla="*/ 0 w 7467663"/>
              <a:gd name="connsiteY721" fmla="*/ 1602463 h 6858000"/>
              <a:gd name="connsiteX722" fmla="*/ 84689 w 7467663"/>
              <a:gd name="connsiteY722" fmla="*/ 1677442 h 6858000"/>
              <a:gd name="connsiteX723" fmla="*/ 298437 w 7467663"/>
              <a:gd name="connsiteY723" fmla="*/ 1968019 h 6858000"/>
              <a:gd name="connsiteX724" fmla="*/ 227269 w 7467663"/>
              <a:gd name="connsiteY724" fmla="*/ 1114064 h 6858000"/>
              <a:gd name="connsiteX725" fmla="*/ 248003 w 7467663"/>
              <a:gd name="connsiteY725" fmla="*/ 1089613 h 6858000"/>
              <a:gd name="connsiteX726" fmla="*/ 427020 w 7467663"/>
              <a:gd name="connsiteY726" fmla="*/ 1619803 h 6858000"/>
              <a:gd name="connsiteX727" fmla="*/ 340345 w 7467663"/>
              <a:gd name="connsiteY727" fmla="*/ 2027739 h 6858000"/>
              <a:gd name="connsiteX728" fmla="*/ 360865 w 7467663"/>
              <a:gd name="connsiteY728" fmla="*/ 2044827 h 6858000"/>
              <a:gd name="connsiteX729" fmla="*/ 560414 w 7467663"/>
              <a:gd name="connsiteY729" fmla="*/ 2421457 h 6858000"/>
              <a:gd name="connsiteX730" fmla="*/ 1359703 w 7467663"/>
              <a:gd name="connsiteY730" fmla="*/ 2578554 h 6858000"/>
              <a:gd name="connsiteX731" fmla="*/ 1359422 w 7467663"/>
              <a:gd name="connsiteY731" fmla="*/ 2577994 h 6858000"/>
              <a:gd name="connsiteX732" fmla="*/ 828701 w 7467663"/>
              <a:gd name="connsiteY732" fmla="*/ 1839520 h 6858000"/>
              <a:gd name="connsiteX733" fmla="*/ 494427 w 7467663"/>
              <a:gd name="connsiteY733" fmla="*/ 1092333 h 6858000"/>
              <a:gd name="connsiteX734" fmla="*/ 506322 w 7467663"/>
              <a:gd name="connsiteY734" fmla="*/ 1020997 h 6858000"/>
              <a:gd name="connsiteX735" fmla="*/ 4570198 w 7467663"/>
              <a:gd name="connsiteY735" fmla="*/ 978081 h 6858000"/>
              <a:gd name="connsiteX736" fmla="*/ 4523691 w 7467663"/>
              <a:gd name="connsiteY736" fmla="*/ 1127776 h 6858000"/>
              <a:gd name="connsiteX737" fmla="*/ 4509875 w 7467663"/>
              <a:gd name="connsiteY737" fmla="*/ 1167552 h 6858000"/>
              <a:gd name="connsiteX738" fmla="*/ 4478168 w 7467663"/>
              <a:gd name="connsiteY738" fmla="*/ 1260735 h 6858000"/>
              <a:gd name="connsiteX739" fmla="*/ 4409309 w 7467663"/>
              <a:gd name="connsiteY739" fmla="*/ 1666996 h 6858000"/>
              <a:gd name="connsiteX740" fmla="*/ 4370031 w 7467663"/>
              <a:gd name="connsiteY740" fmla="*/ 1955666 h 6858000"/>
              <a:gd name="connsiteX741" fmla="*/ 4570198 w 7467663"/>
              <a:gd name="connsiteY741" fmla="*/ 978081 h 6858000"/>
              <a:gd name="connsiteX742" fmla="*/ 4557898 w 7467663"/>
              <a:gd name="connsiteY742" fmla="*/ 900011 h 6858000"/>
              <a:gd name="connsiteX743" fmla="*/ 4344840 w 7467663"/>
              <a:gd name="connsiteY743" fmla="*/ 1922038 h 6858000"/>
              <a:gd name="connsiteX744" fmla="*/ 4378710 w 7467663"/>
              <a:gd name="connsiteY744" fmla="*/ 1665516 h 6858000"/>
              <a:gd name="connsiteX745" fmla="*/ 4448798 w 7467663"/>
              <a:gd name="connsiteY745" fmla="*/ 1253024 h 6858000"/>
              <a:gd name="connsiteX746" fmla="*/ 4480315 w 7467663"/>
              <a:gd name="connsiteY746" fmla="*/ 1158454 h 6858000"/>
              <a:gd name="connsiteX747" fmla="*/ 4494133 w 7467663"/>
              <a:gd name="connsiteY747" fmla="*/ 1118676 h 6858000"/>
              <a:gd name="connsiteX748" fmla="*/ 4557898 w 7467663"/>
              <a:gd name="connsiteY748" fmla="*/ 900011 h 6858000"/>
              <a:gd name="connsiteX749" fmla="*/ 5870151 w 7467663"/>
              <a:gd name="connsiteY749" fmla="*/ 898890 h 6858000"/>
              <a:gd name="connsiteX750" fmla="*/ 5861335 w 7467663"/>
              <a:gd name="connsiteY750" fmla="*/ 899177 h 6858000"/>
              <a:gd name="connsiteX751" fmla="*/ 5843702 w 7467663"/>
              <a:gd name="connsiteY751" fmla="*/ 899748 h 6858000"/>
              <a:gd name="connsiteX752" fmla="*/ 5651107 w 7467663"/>
              <a:gd name="connsiteY752" fmla="*/ 920306 h 6858000"/>
              <a:gd name="connsiteX753" fmla="*/ 5459407 w 7467663"/>
              <a:gd name="connsiteY753" fmla="*/ 940975 h 6858000"/>
              <a:gd name="connsiteX754" fmla="*/ 5374846 w 7467663"/>
              <a:gd name="connsiteY754" fmla="*/ 941988 h 6858000"/>
              <a:gd name="connsiteX755" fmla="*/ 5256105 w 7467663"/>
              <a:gd name="connsiteY755" fmla="*/ 945632 h 6858000"/>
              <a:gd name="connsiteX756" fmla="*/ 5107071 w 7467663"/>
              <a:gd name="connsiteY756" fmla="*/ 969720 h 6858000"/>
              <a:gd name="connsiteX757" fmla="*/ 4998681 w 7467663"/>
              <a:gd name="connsiteY757" fmla="*/ 988771 h 6858000"/>
              <a:gd name="connsiteX758" fmla="*/ 5870151 w 7467663"/>
              <a:gd name="connsiteY758" fmla="*/ 898890 h 6858000"/>
              <a:gd name="connsiteX759" fmla="*/ 5504425 w 7467663"/>
              <a:gd name="connsiteY759" fmla="*/ 848067 h 6858000"/>
              <a:gd name="connsiteX760" fmla="*/ 4968849 w 7467663"/>
              <a:gd name="connsiteY760" fmla="*/ 962318 h 6858000"/>
              <a:gd name="connsiteX761" fmla="*/ 5104039 w 7467663"/>
              <a:gd name="connsiteY761" fmla="*/ 940634 h 6858000"/>
              <a:gd name="connsiteX762" fmla="*/ 5256311 w 7467663"/>
              <a:gd name="connsiteY762" fmla="*/ 916490 h 6858000"/>
              <a:gd name="connsiteX763" fmla="*/ 5377381 w 7467663"/>
              <a:gd name="connsiteY763" fmla="*/ 912671 h 6858000"/>
              <a:gd name="connsiteX764" fmla="*/ 5460148 w 7467663"/>
              <a:gd name="connsiteY764" fmla="*/ 911442 h 6858000"/>
              <a:gd name="connsiteX765" fmla="*/ 5648971 w 7467663"/>
              <a:gd name="connsiteY765" fmla="*/ 891331 h 6858000"/>
              <a:gd name="connsiteX766" fmla="*/ 5844807 w 7467663"/>
              <a:gd name="connsiteY766" fmla="*/ 870718 h 6858000"/>
              <a:gd name="connsiteX767" fmla="*/ 5862975 w 7467663"/>
              <a:gd name="connsiteY767" fmla="*/ 869756 h 6858000"/>
              <a:gd name="connsiteX768" fmla="*/ 5920887 w 7467663"/>
              <a:gd name="connsiteY768" fmla="*/ 865929 h 6858000"/>
              <a:gd name="connsiteX769" fmla="*/ 5504425 w 7467663"/>
              <a:gd name="connsiteY769" fmla="*/ 848067 h 6858000"/>
              <a:gd name="connsiteX770" fmla="*/ 3607114 w 7467663"/>
              <a:gd name="connsiteY770" fmla="*/ 467441 h 6858000"/>
              <a:gd name="connsiteX771" fmla="*/ 3296242 w 7467663"/>
              <a:gd name="connsiteY771" fmla="*/ 807991 h 6858000"/>
              <a:gd name="connsiteX772" fmla="*/ 3174674 w 7467663"/>
              <a:gd name="connsiteY772" fmla="*/ 919759 h 6858000"/>
              <a:gd name="connsiteX773" fmla="*/ 3042978 w 7467663"/>
              <a:gd name="connsiteY773" fmla="*/ 1054894 h 6858000"/>
              <a:gd name="connsiteX774" fmla="*/ 2968914 w 7467663"/>
              <a:gd name="connsiteY774" fmla="*/ 1133756 h 6858000"/>
              <a:gd name="connsiteX775" fmla="*/ 3103823 w 7467663"/>
              <a:gd name="connsiteY775" fmla="*/ 1026814 h 6858000"/>
              <a:gd name="connsiteX776" fmla="*/ 3607114 w 7467663"/>
              <a:gd name="connsiteY776" fmla="*/ 467441 h 6858000"/>
              <a:gd name="connsiteX777" fmla="*/ 3744487 w 7467663"/>
              <a:gd name="connsiteY777" fmla="*/ 383136 h 6858000"/>
              <a:gd name="connsiteX778" fmla="*/ 3970213 w 7467663"/>
              <a:gd name="connsiteY778" fmla="*/ 995559 h 6858000"/>
              <a:gd name="connsiteX779" fmla="*/ 3744487 w 7467663"/>
              <a:gd name="connsiteY779" fmla="*/ 383136 h 6858000"/>
              <a:gd name="connsiteX780" fmla="*/ 3624562 w 7467663"/>
              <a:gd name="connsiteY780" fmla="*/ 367041 h 6858000"/>
              <a:gd name="connsiteX781" fmla="*/ 3489712 w 7467663"/>
              <a:gd name="connsiteY781" fmla="*/ 485386 h 6858000"/>
              <a:gd name="connsiteX782" fmla="*/ 3182994 w 7467663"/>
              <a:gd name="connsiteY782" fmla="*/ 828265 h 6858000"/>
              <a:gd name="connsiteX783" fmla="*/ 2892114 w 7467663"/>
              <a:gd name="connsiteY783" fmla="*/ 1172635 h 6858000"/>
              <a:gd name="connsiteX784" fmla="*/ 3021459 w 7467663"/>
              <a:gd name="connsiteY784" fmla="*/ 1035385 h 6858000"/>
              <a:gd name="connsiteX785" fmla="*/ 3153873 w 7467663"/>
              <a:gd name="connsiteY785" fmla="*/ 898971 h 6858000"/>
              <a:gd name="connsiteX786" fmla="*/ 3276511 w 7467663"/>
              <a:gd name="connsiteY786" fmla="*/ 786423 h 6858000"/>
              <a:gd name="connsiteX787" fmla="*/ 3584154 w 7467663"/>
              <a:gd name="connsiteY787" fmla="*/ 448218 h 6858000"/>
              <a:gd name="connsiteX788" fmla="*/ 3624562 w 7467663"/>
              <a:gd name="connsiteY788" fmla="*/ 367041 h 6858000"/>
              <a:gd name="connsiteX789" fmla="*/ 3766672 w 7467663"/>
              <a:gd name="connsiteY789" fmla="*/ 359429 h 6858000"/>
              <a:gd name="connsiteX790" fmla="*/ 3996338 w 7467663"/>
              <a:gd name="connsiteY790" fmla="*/ 968237 h 6858000"/>
              <a:gd name="connsiteX791" fmla="*/ 3766672 w 7467663"/>
              <a:gd name="connsiteY791" fmla="*/ 359429 h 6858000"/>
              <a:gd name="connsiteX792" fmla="*/ 5805386 w 7467663"/>
              <a:gd name="connsiteY792" fmla="*/ 239240 h 6858000"/>
              <a:gd name="connsiteX793" fmla="*/ 5736947 w 7467663"/>
              <a:gd name="connsiteY793" fmla="*/ 261367 h 6858000"/>
              <a:gd name="connsiteX794" fmla="*/ 5427012 w 7467663"/>
              <a:gd name="connsiteY794" fmla="*/ 311272 h 6858000"/>
              <a:gd name="connsiteX795" fmla="*/ 5147818 w 7467663"/>
              <a:gd name="connsiteY795" fmla="*/ 322112 h 6858000"/>
              <a:gd name="connsiteX796" fmla="*/ 5060854 w 7467663"/>
              <a:gd name="connsiteY796" fmla="*/ 311882 h 6858000"/>
              <a:gd name="connsiteX797" fmla="*/ 4945989 w 7467663"/>
              <a:gd name="connsiteY797" fmla="*/ 300516 h 6858000"/>
              <a:gd name="connsiteX798" fmla="*/ 5410479 w 7467663"/>
              <a:gd name="connsiteY798" fmla="*/ 348434 h 6858000"/>
              <a:gd name="connsiteX799" fmla="*/ 5805386 w 7467663"/>
              <a:gd name="connsiteY799" fmla="*/ 239240 h 6858000"/>
              <a:gd name="connsiteX800" fmla="*/ 5905192 w 7467663"/>
              <a:gd name="connsiteY800" fmla="*/ 163079 h 6858000"/>
              <a:gd name="connsiteX801" fmla="*/ 5865655 w 7467663"/>
              <a:gd name="connsiteY801" fmla="*/ 171901 h 6858000"/>
              <a:gd name="connsiteX802" fmla="*/ 5259740 w 7467663"/>
              <a:gd name="connsiteY802" fmla="*/ 257013 h 6858000"/>
              <a:gd name="connsiteX803" fmla="*/ 5208466 w 7467663"/>
              <a:gd name="connsiteY803" fmla="*/ 257550 h 6858000"/>
              <a:gd name="connsiteX804" fmla="*/ 4980204 w 7467663"/>
              <a:gd name="connsiteY804" fmla="*/ 271903 h 6858000"/>
              <a:gd name="connsiteX805" fmla="*/ 5068068 w 7467663"/>
              <a:gd name="connsiteY805" fmla="*/ 282244 h 6858000"/>
              <a:gd name="connsiteX806" fmla="*/ 5153231 w 7467663"/>
              <a:gd name="connsiteY806" fmla="*/ 292240 h 6858000"/>
              <a:gd name="connsiteX807" fmla="*/ 5426491 w 7467663"/>
              <a:gd name="connsiteY807" fmla="*/ 281128 h 6858000"/>
              <a:gd name="connsiteX808" fmla="*/ 5731212 w 7467663"/>
              <a:gd name="connsiteY808" fmla="*/ 231951 h 6858000"/>
              <a:gd name="connsiteX809" fmla="*/ 5905192 w 7467663"/>
              <a:gd name="connsiteY809" fmla="*/ 163079 h 6858000"/>
              <a:gd name="connsiteX810" fmla="*/ 5944437 w 7467663"/>
              <a:gd name="connsiteY810" fmla="*/ 113829 h 6858000"/>
              <a:gd name="connsiteX811" fmla="*/ 5825032 w 7467663"/>
              <a:gd name="connsiteY811" fmla="*/ 146405 h 6858000"/>
              <a:gd name="connsiteX812" fmla="*/ 4955599 w 7467663"/>
              <a:gd name="connsiteY812" fmla="*/ 247008 h 6858000"/>
              <a:gd name="connsiteX813" fmla="*/ 5210104 w 7467663"/>
              <a:gd name="connsiteY813" fmla="*/ 228123 h 6858000"/>
              <a:gd name="connsiteX814" fmla="*/ 5261015 w 7467663"/>
              <a:gd name="connsiteY814" fmla="*/ 227087 h 6858000"/>
              <a:gd name="connsiteX815" fmla="*/ 5861181 w 7467663"/>
              <a:gd name="connsiteY815" fmla="*/ 143093 h 6858000"/>
              <a:gd name="connsiteX816" fmla="*/ 5961252 w 7467663"/>
              <a:gd name="connsiteY816" fmla="*/ 114820 h 6858000"/>
              <a:gd name="connsiteX817" fmla="*/ 5944437 w 7467663"/>
              <a:gd name="connsiteY817" fmla="*/ 113829 h 6858000"/>
              <a:gd name="connsiteX818" fmla="*/ 3882765 w 7467663"/>
              <a:gd name="connsiteY818" fmla="*/ 0 h 6858000"/>
              <a:gd name="connsiteX819" fmla="*/ 3995099 w 7467663"/>
              <a:gd name="connsiteY819" fmla="*/ 0 h 6858000"/>
              <a:gd name="connsiteX820" fmla="*/ 4163818 w 7467663"/>
              <a:gd name="connsiteY820" fmla="*/ 234104 h 6858000"/>
              <a:gd name="connsiteX821" fmla="*/ 4172099 w 7467663"/>
              <a:gd name="connsiteY821" fmla="*/ 234207 h 6858000"/>
              <a:gd name="connsiteX822" fmla="*/ 4784282 w 7467663"/>
              <a:gd name="connsiteY822" fmla="*/ 276561 h 6858000"/>
              <a:gd name="connsiteX823" fmla="*/ 4801687 w 7467663"/>
              <a:gd name="connsiteY823" fmla="*/ 267764 h 6858000"/>
              <a:gd name="connsiteX824" fmla="*/ 6082788 w 7467663"/>
              <a:gd name="connsiteY824" fmla="*/ 64119 h 6858000"/>
              <a:gd name="connsiteX825" fmla="*/ 6099442 w 7467663"/>
              <a:gd name="connsiteY825" fmla="*/ 82568 h 6858000"/>
              <a:gd name="connsiteX826" fmla="*/ 4804137 w 7467663"/>
              <a:gd name="connsiteY826" fmla="*/ 320931 h 6858000"/>
              <a:gd name="connsiteX827" fmla="*/ 4227047 w 7467663"/>
              <a:gd name="connsiteY827" fmla="*/ 313415 h 6858000"/>
              <a:gd name="connsiteX828" fmla="*/ 4346041 w 7467663"/>
              <a:gd name="connsiteY828" fmla="*/ 456086 h 6858000"/>
              <a:gd name="connsiteX829" fmla="*/ 4870967 w 7467663"/>
              <a:gd name="connsiteY829" fmla="*/ 963061 h 6858000"/>
              <a:gd name="connsiteX830" fmla="*/ 4889647 w 7467663"/>
              <a:gd name="connsiteY830" fmla="*/ 957147 h 6858000"/>
              <a:gd name="connsiteX831" fmla="*/ 5422504 w 7467663"/>
              <a:gd name="connsiteY831" fmla="*/ 805191 h 6858000"/>
              <a:gd name="connsiteX832" fmla="*/ 6087656 w 7467663"/>
              <a:gd name="connsiteY832" fmla="*/ 826703 h 6858000"/>
              <a:gd name="connsiteX833" fmla="*/ 6058717 w 7467663"/>
              <a:gd name="connsiteY833" fmla="*/ 865992 h 6858000"/>
              <a:gd name="connsiteX834" fmla="*/ 4974153 w 7467663"/>
              <a:gd name="connsiteY834" fmla="*/ 1045456 h 6858000"/>
              <a:gd name="connsiteX835" fmla="*/ 5627835 w 7467663"/>
              <a:gd name="connsiteY835" fmla="*/ 1472077 h 6858000"/>
              <a:gd name="connsiteX836" fmla="*/ 5629817 w 7467663"/>
              <a:gd name="connsiteY836" fmla="*/ 1471412 h 6858000"/>
              <a:gd name="connsiteX837" fmla="*/ 5634124 w 7467663"/>
              <a:gd name="connsiteY837" fmla="*/ 1470572 h 6858000"/>
              <a:gd name="connsiteX838" fmla="*/ 5755832 w 7467663"/>
              <a:gd name="connsiteY838" fmla="*/ 1383886 h 6858000"/>
              <a:gd name="connsiteX839" fmla="*/ 6014186 w 7467663"/>
              <a:gd name="connsiteY839" fmla="*/ 1279799 h 6858000"/>
              <a:gd name="connsiteX840" fmla="*/ 6901619 w 7467663"/>
              <a:gd name="connsiteY840" fmla="*/ 1047874 h 6858000"/>
              <a:gd name="connsiteX841" fmla="*/ 6931566 w 7467663"/>
              <a:gd name="connsiteY841" fmla="*/ 1062034 h 6858000"/>
              <a:gd name="connsiteX842" fmla="*/ 5790982 w 7467663"/>
              <a:gd name="connsiteY842" fmla="*/ 1561380 h 6858000"/>
              <a:gd name="connsiteX843" fmla="*/ 6188971 w 7467663"/>
              <a:gd name="connsiteY843" fmla="*/ 1755168 h 6858000"/>
              <a:gd name="connsiteX844" fmla="*/ 6202446 w 7467663"/>
              <a:gd name="connsiteY844" fmla="*/ 1752268 h 6858000"/>
              <a:gd name="connsiteX845" fmla="*/ 7179560 w 7467663"/>
              <a:gd name="connsiteY845" fmla="*/ 1467551 h 6858000"/>
              <a:gd name="connsiteX846" fmla="*/ 7158730 w 7467663"/>
              <a:gd name="connsiteY846" fmla="*/ 1507835 h 6858000"/>
              <a:gd name="connsiteX847" fmla="*/ 6326959 w 7467663"/>
              <a:gd name="connsiteY847" fmla="*/ 1817686 h 6858000"/>
              <a:gd name="connsiteX848" fmla="*/ 6537433 w 7467663"/>
              <a:gd name="connsiteY848" fmla="*/ 1907790 h 6858000"/>
              <a:gd name="connsiteX849" fmla="*/ 6550221 w 7467663"/>
              <a:gd name="connsiteY849" fmla="*/ 1910729 h 6858000"/>
              <a:gd name="connsiteX850" fmla="*/ 6964438 w 7467663"/>
              <a:gd name="connsiteY850" fmla="*/ 2209505 h 6858000"/>
              <a:gd name="connsiteX851" fmla="*/ 7367862 w 7467663"/>
              <a:gd name="connsiteY851" fmla="*/ 2806833 h 6858000"/>
              <a:gd name="connsiteX852" fmla="*/ 7364329 w 7467663"/>
              <a:gd name="connsiteY852" fmla="*/ 2826907 h 6858000"/>
              <a:gd name="connsiteX853" fmla="*/ 7290545 w 7467663"/>
              <a:gd name="connsiteY853" fmla="*/ 2850663 h 6858000"/>
              <a:gd name="connsiteX854" fmla="*/ 6472036 w 7467663"/>
              <a:gd name="connsiteY854" fmla="*/ 1959003 h 6858000"/>
              <a:gd name="connsiteX855" fmla="*/ 5792897 w 7467663"/>
              <a:gd name="connsiteY855" fmla="*/ 1647747 h 6858000"/>
              <a:gd name="connsiteX856" fmla="*/ 5842751 w 7467663"/>
              <a:gd name="connsiteY856" fmla="*/ 1816112 h 6858000"/>
              <a:gd name="connsiteX857" fmla="*/ 5847424 w 7467663"/>
              <a:gd name="connsiteY857" fmla="*/ 1815776 h 6858000"/>
              <a:gd name="connsiteX858" fmla="*/ 6399821 w 7467663"/>
              <a:gd name="connsiteY858" fmla="*/ 2344799 h 6858000"/>
              <a:gd name="connsiteX859" fmla="*/ 6323232 w 7467663"/>
              <a:gd name="connsiteY859" fmla="*/ 2389634 h 6858000"/>
              <a:gd name="connsiteX860" fmla="*/ 5942958 w 7467663"/>
              <a:gd name="connsiteY860" fmla="*/ 2077708 h 6858000"/>
              <a:gd name="connsiteX861" fmla="*/ 5921559 w 7467663"/>
              <a:gd name="connsiteY861" fmla="*/ 2378596 h 6858000"/>
              <a:gd name="connsiteX862" fmla="*/ 5817651 w 7467663"/>
              <a:gd name="connsiteY862" fmla="*/ 3023919 h 6858000"/>
              <a:gd name="connsiteX863" fmla="*/ 5729634 w 7467663"/>
              <a:gd name="connsiteY863" fmla="*/ 3051849 h 6858000"/>
              <a:gd name="connsiteX864" fmla="*/ 5611018 w 7467663"/>
              <a:gd name="connsiteY864" fmla="*/ 2316769 h 6858000"/>
              <a:gd name="connsiteX865" fmla="*/ 5687608 w 7467663"/>
              <a:gd name="connsiteY865" fmla="*/ 2039972 h 6858000"/>
              <a:gd name="connsiteX866" fmla="*/ 5657554 w 7467663"/>
              <a:gd name="connsiteY866" fmla="*/ 1576445 h 6858000"/>
              <a:gd name="connsiteX867" fmla="*/ 5150475 w 7467663"/>
              <a:gd name="connsiteY867" fmla="*/ 1274012 h 6858000"/>
              <a:gd name="connsiteX868" fmla="*/ 5349142 w 7467663"/>
              <a:gd name="connsiteY868" fmla="*/ 2204405 h 6858000"/>
              <a:gd name="connsiteX869" fmla="*/ 5262214 w 7467663"/>
              <a:gd name="connsiteY869" fmla="*/ 2233836 h 6858000"/>
              <a:gd name="connsiteX870" fmla="*/ 4981539 w 7467663"/>
              <a:gd name="connsiteY870" fmla="*/ 1542201 h 6858000"/>
              <a:gd name="connsiteX871" fmla="*/ 4958461 w 7467663"/>
              <a:gd name="connsiteY871" fmla="*/ 1136957 h 6858000"/>
              <a:gd name="connsiteX872" fmla="*/ 4655015 w 7467663"/>
              <a:gd name="connsiteY872" fmla="*/ 891426 h 6858000"/>
              <a:gd name="connsiteX873" fmla="*/ 4348002 w 7467663"/>
              <a:gd name="connsiteY873" fmla="*/ 2205895 h 6858000"/>
              <a:gd name="connsiteX874" fmla="*/ 4262250 w 7467663"/>
              <a:gd name="connsiteY874" fmla="*/ 2219972 h 6858000"/>
              <a:gd name="connsiteX875" fmla="*/ 4550611 w 7467663"/>
              <a:gd name="connsiteY875" fmla="*/ 817540 h 6858000"/>
              <a:gd name="connsiteX876" fmla="*/ 4564418 w 7467663"/>
              <a:gd name="connsiteY876" fmla="*/ 808293 h 6858000"/>
              <a:gd name="connsiteX877" fmla="*/ 4266388 w 7467663"/>
              <a:gd name="connsiteY877" fmla="*/ 500083 h 6858000"/>
              <a:gd name="connsiteX878" fmla="*/ 4032842 w 7467663"/>
              <a:gd name="connsiteY878" fmla="*/ 211809 h 6858000"/>
              <a:gd name="connsiteX879" fmla="*/ 3882765 w 7467663"/>
              <a:gd name="connsiteY879" fmla="*/ 0 h 6858000"/>
              <a:gd name="connsiteX880" fmla="*/ 3721337 w 7467663"/>
              <a:gd name="connsiteY880" fmla="*/ 0 h 6858000"/>
              <a:gd name="connsiteX881" fmla="*/ 3797544 w 7467663"/>
              <a:gd name="connsiteY881" fmla="*/ 0 h 6858000"/>
              <a:gd name="connsiteX882" fmla="*/ 3775734 w 7467663"/>
              <a:gd name="connsiteY882" fmla="*/ 95131 h 6858000"/>
              <a:gd name="connsiteX883" fmla="*/ 3724807 w 7467663"/>
              <a:gd name="connsiteY883" fmla="*/ 272257 h 6858000"/>
              <a:gd name="connsiteX884" fmla="*/ 3726844 w 7467663"/>
              <a:gd name="connsiteY884" fmla="*/ 282988 h 6858000"/>
              <a:gd name="connsiteX885" fmla="*/ 3742664 w 7467663"/>
              <a:gd name="connsiteY885" fmla="*/ 279918 h 6858000"/>
              <a:gd name="connsiteX886" fmla="*/ 4103910 w 7467663"/>
              <a:gd name="connsiteY886" fmla="*/ 1161917 h 6858000"/>
              <a:gd name="connsiteX887" fmla="*/ 4020269 w 7467663"/>
              <a:gd name="connsiteY887" fmla="*/ 1200406 h 6858000"/>
              <a:gd name="connsiteX888" fmla="*/ 3674882 w 7467663"/>
              <a:gd name="connsiteY888" fmla="*/ 488524 h 6858000"/>
              <a:gd name="connsiteX889" fmla="*/ 3132682 w 7467663"/>
              <a:gd name="connsiteY889" fmla="*/ 1072284 h 6858000"/>
              <a:gd name="connsiteX890" fmla="*/ 2716346 w 7467663"/>
              <a:gd name="connsiteY890" fmla="*/ 1276376 h 6858000"/>
              <a:gd name="connsiteX891" fmla="*/ 2716772 w 7467663"/>
              <a:gd name="connsiteY891" fmla="*/ 1255462 h 6858000"/>
              <a:gd name="connsiteX892" fmla="*/ 3471096 w 7467663"/>
              <a:gd name="connsiteY892" fmla="*/ 437072 h 6858000"/>
              <a:gd name="connsiteX893" fmla="*/ 3639057 w 7467663"/>
              <a:gd name="connsiteY893" fmla="*/ 286334 h 6858000"/>
              <a:gd name="connsiteX894" fmla="*/ 3640309 w 7467663"/>
              <a:gd name="connsiteY894" fmla="*/ 284664 h 6858000"/>
              <a:gd name="connsiteX895" fmla="*/ 3646022 w 7467663"/>
              <a:gd name="connsiteY895" fmla="*/ 276711 h 6858000"/>
              <a:gd name="connsiteX896" fmla="*/ 3707943 w 7467663"/>
              <a:gd name="connsiteY896" fmla="*/ 65958 h 6858000"/>
              <a:gd name="connsiteX897" fmla="*/ 3721337 w 7467663"/>
              <a:gd name="connsiteY897" fmla="*/ 0 h 6858000"/>
              <a:gd name="connsiteX898" fmla="*/ 2867960 w 7467663"/>
              <a:gd name="connsiteY898" fmla="*/ 0 h 6858000"/>
              <a:gd name="connsiteX899" fmla="*/ 2926351 w 7467663"/>
              <a:gd name="connsiteY899" fmla="*/ 0 h 6858000"/>
              <a:gd name="connsiteX900" fmla="*/ 2902823 w 7467663"/>
              <a:gd name="connsiteY900" fmla="*/ 262929 h 6858000"/>
              <a:gd name="connsiteX901" fmla="*/ 2940663 w 7467663"/>
              <a:gd name="connsiteY901" fmla="*/ 140884 h 6858000"/>
              <a:gd name="connsiteX902" fmla="*/ 2947039 w 7467663"/>
              <a:gd name="connsiteY902" fmla="*/ 122524 h 6858000"/>
              <a:gd name="connsiteX903" fmla="*/ 2984316 w 7467663"/>
              <a:gd name="connsiteY903" fmla="*/ 0 h 6858000"/>
              <a:gd name="connsiteX904" fmla="*/ 3016114 w 7467663"/>
              <a:gd name="connsiteY904" fmla="*/ 0 h 6858000"/>
              <a:gd name="connsiteX905" fmla="*/ 2979949 w 7467663"/>
              <a:gd name="connsiteY905" fmla="*/ 119274 h 6858000"/>
              <a:gd name="connsiteX906" fmla="*/ 3023879 w 7467663"/>
              <a:gd name="connsiteY906" fmla="*/ 0 h 6858000"/>
              <a:gd name="connsiteX907" fmla="*/ 3105400 w 7467663"/>
              <a:gd name="connsiteY907" fmla="*/ 0 h 6858000"/>
              <a:gd name="connsiteX908" fmla="*/ 3094669 w 7467663"/>
              <a:gd name="connsiteY908" fmla="*/ 30308 h 6858000"/>
              <a:gd name="connsiteX909" fmla="*/ 2901945 w 7467663"/>
              <a:gd name="connsiteY909" fmla="*/ 466538 h 6858000"/>
              <a:gd name="connsiteX910" fmla="*/ 2815209 w 7467663"/>
              <a:gd name="connsiteY910" fmla="*/ 497361 h 6858000"/>
              <a:gd name="connsiteX911" fmla="*/ 2844845 w 7467663"/>
              <a:gd name="connsiteY911" fmla="*/ 127638 h 6858000"/>
              <a:gd name="connsiteX912" fmla="*/ 2867960 w 7467663"/>
              <a:gd name="connsiteY912" fmla="*/ 0 h 6858000"/>
              <a:gd name="connsiteX913" fmla="*/ 1057230 w 7467663"/>
              <a:gd name="connsiteY913" fmla="*/ 0 h 6858000"/>
              <a:gd name="connsiteX914" fmla="*/ 1111003 w 7467663"/>
              <a:gd name="connsiteY914" fmla="*/ 0 h 6858000"/>
              <a:gd name="connsiteX915" fmla="*/ 1125553 w 7467663"/>
              <a:gd name="connsiteY915" fmla="*/ 52588 h 6858000"/>
              <a:gd name="connsiteX916" fmla="*/ 1304276 w 7467663"/>
              <a:gd name="connsiteY916" fmla="*/ 476275 h 6858000"/>
              <a:gd name="connsiteX917" fmla="*/ 1492066 w 7467663"/>
              <a:gd name="connsiteY917" fmla="*/ 886333 h 6858000"/>
              <a:gd name="connsiteX918" fmla="*/ 1423698 w 7467663"/>
              <a:gd name="connsiteY918" fmla="*/ 710817 h 6858000"/>
              <a:gd name="connsiteX919" fmla="*/ 1357609 w 7467663"/>
              <a:gd name="connsiteY919" fmla="*/ 532892 h 6858000"/>
              <a:gd name="connsiteX920" fmla="*/ 1309550 w 7467663"/>
              <a:gd name="connsiteY920" fmla="*/ 374031 h 6858000"/>
              <a:gd name="connsiteX921" fmla="*/ 1193673 w 7467663"/>
              <a:gd name="connsiteY921" fmla="*/ 49533 h 6858000"/>
              <a:gd name="connsiteX922" fmla="*/ 1164391 w 7467663"/>
              <a:gd name="connsiteY922" fmla="*/ 0 h 6858000"/>
              <a:gd name="connsiteX923" fmla="*/ 1200666 w 7467663"/>
              <a:gd name="connsiteY923" fmla="*/ 0 h 6858000"/>
              <a:gd name="connsiteX924" fmla="*/ 1223408 w 7467663"/>
              <a:gd name="connsiteY924" fmla="*/ 38996 h 6858000"/>
              <a:gd name="connsiteX925" fmla="*/ 1339635 w 7467663"/>
              <a:gd name="connsiteY925" fmla="*/ 365517 h 6858000"/>
              <a:gd name="connsiteX926" fmla="*/ 1387469 w 7467663"/>
              <a:gd name="connsiteY926" fmla="*/ 523079 h 6858000"/>
              <a:gd name="connsiteX927" fmla="*/ 1452685 w 7467663"/>
              <a:gd name="connsiteY927" fmla="*/ 699806 h 6858000"/>
              <a:gd name="connsiteX928" fmla="*/ 1492092 w 7467663"/>
              <a:gd name="connsiteY928" fmla="*/ 800424 h 6858000"/>
              <a:gd name="connsiteX929" fmla="*/ 1455302 w 7467663"/>
              <a:gd name="connsiteY929" fmla="*/ 632913 h 6858000"/>
              <a:gd name="connsiteX930" fmla="*/ 1222336 w 7467663"/>
              <a:gd name="connsiteY930" fmla="*/ 9480 h 6858000"/>
              <a:gd name="connsiteX931" fmla="*/ 1214634 w 7467663"/>
              <a:gd name="connsiteY931" fmla="*/ 0 h 6858000"/>
              <a:gd name="connsiteX932" fmla="*/ 1289827 w 7467663"/>
              <a:gd name="connsiteY932" fmla="*/ 0 h 6858000"/>
              <a:gd name="connsiteX933" fmla="*/ 1321076 w 7467663"/>
              <a:gd name="connsiteY933" fmla="*/ 59722 h 6858000"/>
              <a:gd name="connsiteX934" fmla="*/ 1512579 w 7467663"/>
              <a:gd name="connsiteY934" fmla="*/ 626441 h 6858000"/>
              <a:gd name="connsiteX935" fmla="*/ 1506076 w 7467663"/>
              <a:gd name="connsiteY935" fmla="*/ 1089289 h 6858000"/>
              <a:gd name="connsiteX936" fmla="*/ 1486346 w 7467663"/>
              <a:gd name="connsiteY936" fmla="*/ 1079919 h 6858000"/>
              <a:gd name="connsiteX937" fmla="*/ 1070511 w 7467663"/>
              <a:gd name="connsiteY937" fmla="*/ 48609 h 6858000"/>
              <a:gd name="connsiteX938" fmla="*/ 1057230 w 7467663"/>
              <a:gd name="connsiteY938" fmla="*/ 0 h 6858000"/>
              <a:gd name="connsiteX939" fmla="*/ 43151 w 7467663"/>
              <a:gd name="connsiteY939" fmla="*/ 0 h 6858000"/>
              <a:gd name="connsiteX940" fmla="*/ 95283 w 7467663"/>
              <a:gd name="connsiteY940" fmla="*/ 0 h 6858000"/>
              <a:gd name="connsiteX941" fmla="*/ 300708 w 7467663"/>
              <a:gd name="connsiteY941" fmla="*/ 154571 h 6858000"/>
              <a:gd name="connsiteX942" fmla="*/ 530414 w 7467663"/>
              <a:gd name="connsiteY942" fmla="*/ 354673 h 6858000"/>
              <a:gd name="connsiteX943" fmla="*/ 333785 w 7467663"/>
              <a:gd name="connsiteY943" fmla="*/ 161564 h 6858000"/>
              <a:gd name="connsiteX944" fmla="*/ 147005 w 7467663"/>
              <a:gd name="connsiteY944" fmla="*/ 0 h 6858000"/>
              <a:gd name="connsiteX945" fmla="*/ 272509 w 7467663"/>
              <a:gd name="connsiteY945" fmla="*/ 0 h 6858000"/>
              <a:gd name="connsiteX946" fmla="*/ 326276 w 7467663"/>
              <a:gd name="connsiteY946" fmla="*/ 45847 h 6858000"/>
              <a:gd name="connsiteX947" fmla="*/ 823759 w 7467663"/>
              <a:gd name="connsiteY947" fmla="*/ 574145 h 6858000"/>
              <a:gd name="connsiteX948" fmla="*/ 811254 w 7467663"/>
              <a:gd name="connsiteY948" fmla="*/ 665546 h 6858000"/>
              <a:gd name="connsiteX949" fmla="*/ 154042 w 7467663"/>
              <a:gd name="connsiteY949" fmla="*/ 261522 h 6858000"/>
              <a:gd name="connsiteX950" fmla="*/ 13550 w 7467663"/>
              <a:gd name="connsiteY950" fmla="*/ 158423 h 6858000"/>
              <a:gd name="connsiteX951" fmla="*/ 0 w 7467663"/>
              <a:gd name="connsiteY951" fmla="*/ 146618 h 6858000"/>
              <a:gd name="connsiteX952" fmla="*/ 0 w 7467663"/>
              <a:gd name="connsiteY952" fmla="*/ 59161 h 6858000"/>
              <a:gd name="connsiteX953" fmla="*/ 45427 w 7467663"/>
              <a:gd name="connsiteY953" fmla="*/ 101078 h 6858000"/>
              <a:gd name="connsiteX954" fmla="*/ 630103 w 7467663"/>
              <a:gd name="connsiteY954" fmla="*/ 485885 h 6858000"/>
              <a:gd name="connsiteX955" fmla="*/ 532040 w 7467663"/>
              <a:gd name="connsiteY955" fmla="*/ 399359 h 6858000"/>
              <a:gd name="connsiteX956" fmla="*/ 517618 w 7467663"/>
              <a:gd name="connsiteY956" fmla="*/ 385726 h 6858000"/>
              <a:gd name="connsiteX957" fmla="*/ 285074 w 7467663"/>
              <a:gd name="connsiteY957" fmla="*/ 182755 h 6858000"/>
              <a:gd name="connsiteX958" fmla="*/ 43151 w 7467663"/>
              <a:gd name="connsiteY958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334256 h 6858000"/>
              <a:gd name="connsiteX78" fmla="*/ 7454976 w 7467663"/>
              <a:gd name="connsiteY78" fmla="*/ 6318297 h 6858000"/>
              <a:gd name="connsiteX79" fmla="*/ 1456157 w 7467663"/>
              <a:gd name="connsiteY79" fmla="*/ 5371404 h 6858000"/>
              <a:gd name="connsiteX80" fmla="*/ 1244432 w 7467663"/>
              <a:gd name="connsiteY80" fmla="*/ 5385601 h 6858000"/>
              <a:gd name="connsiteX81" fmla="*/ 973990 w 7467663"/>
              <a:gd name="connsiteY81" fmla="*/ 5424940 h 6858000"/>
              <a:gd name="connsiteX82" fmla="*/ 1103809 w 7467663"/>
              <a:gd name="connsiteY82" fmla="*/ 5433720 h 6858000"/>
              <a:gd name="connsiteX83" fmla="*/ 1123454 w 7467663"/>
              <a:gd name="connsiteY83" fmla="*/ 5435727 h 6858000"/>
              <a:gd name="connsiteX84" fmla="*/ 1737017 w 7467663"/>
              <a:gd name="connsiteY84" fmla="*/ 5452183 h 6858000"/>
              <a:gd name="connsiteX85" fmla="*/ 1824397 w 7467663"/>
              <a:gd name="connsiteY85" fmla="*/ 5447757 h 6858000"/>
              <a:gd name="connsiteX86" fmla="*/ 2070059 w 7467663"/>
              <a:gd name="connsiteY86" fmla="*/ 5441660 h 6858000"/>
              <a:gd name="connsiteX87" fmla="*/ 1456157 w 7467663"/>
              <a:gd name="connsiteY87" fmla="*/ 5371404 h 6858000"/>
              <a:gd name="connsiteX88" fmla="*/ 4988186 w 7467663"/>
              <a:gd name="connsiteY88" fmla="*/ 5216467 h 6858000"/>
              <a:gd name="connsiteX89" fmla="*/ 4777334 w 7467663"/>
              <a:gd name="connsiteY89" fmla="*/ 5406072 h 6858000"/>
              <a:gd name="connsiteX90" fmla="*/ 4718341 w 7467663"/>
              <a:gd name="connsiteY90" fmla="*/ 5468043 h 6858000"/>
              <a:gd name="connsiteX91" fmla="*/ 4604655 w 7467663"/>
              <a:gd name="connsiteY91" fmla="*/ 5583434 h 6858000"/>
              <a:gd name="connsiteX92" fmla="*/ 4565074 w 7467663"/>
              <a:gd name="connsiteY92" fmla="*/ 5618550 h 6858000"/>
              <a:gd name="connsiteX93" fmla="*/ 4988186 w 7467663"/>
              <a:gd name="connsiteY93" fmla="*/ 5216467 h 6858000"/>
              <a:gd name="connsiteX94" fmla="*/ 4978032 w 7467663"/>
              <a:gd name="connsiteY94" fmla="*/ 5183809 h 6858000"/>
              <a:gd name="connsiteX95" fmla="*/ 4463413 w 7467663"/>
              <a:gd name="connsiteY95" fmla="*/ 5615162 h 6858000"/>
              <a:gd name="connsiteX96" fmla="*/ 4358134 w 7467663"/>
              <a:gd name="connsiteY96" fmla="*/ 5742791 h 6858000"/>
              <a:gd name="connsiteX97" fmla="*/ 4376219 w 7467663"/>
              <a:gd name="connsiteY97" fmla="*/ 5729027 h 6858000"/>
              <a:gd name="connsiteX98" fmla="*/ 4582340 w 7467663"/>
              <a:gd name="connsiteY98" fmla="*/ 5561037 h 6858000"/>
              <a:gd name="connsiteX99" fmla="*/ 4694684 w 7467663"/>
              <a:gd name="connsiteY99" fmla="*/ 5447098 h 6858000"/>
              <a:gd name="connsiteX100" fmla="*/ 4754123 w 7467663"/>
              <a:gd name="connsiteY100" fmla="*/ 5384643 h 6858000"/>
              <a:gd name="connsiteX101" fmla="*/ 4978032 w 7467663"/>
              <a:gd name="connsiteY101" fmla="*/ 5183809 h 6858000"/>
              <a:gd name="connsiteX102" fmla="*/ 1903353 w 7467663"/>
              <a:gd name="connsiteY102" fmla="*/ 5044827 h 6858000"/>
              <a:gd name="connsiteX103" fmla="*/ 1936931 w 7467663"/>
              <a:gd name="connsiteY103" fmla="*/ 5093954 h 6858000"/>
              <a:gd name="connsiteX104" fmla="*/ 2195868 w 7467663"/>
              <a:gd name="connsiteY104" fmla="*/ 5396574 h 6858000"/>
              <a:gd name="connsiteX105" fmla="*/ 2088852 w 7467663"/>
              <a:gd name="connsiteY105" fmla="*/ 5166123 h 6858000"/>
              <a:gd name="connsiteX106" fmla="*/ 1958241 w 7467663"/>
              <a:gd name="connsiteY106" fmla="*/ 5067955 h 6858000"/>
              <a:gd name="connsiteX107" fmla="*/ 1903353 w 7467663"/>
              <a:gd name="connsiteY107" fmla="*/ 5044827 h 6858000"/>
              <a:gd name="connsiteX108" fmla="*/ 1979378 w 7467663"/>
              <a:gd name="connsiteY108" fmla="*/ 4769504 h 6858000"/>
              <a:gd name="connsiteX109" fmla="*/ 2882120 w 7467663"/>
              <a:gd name="connsiteY109" fmla="*/ 5064547 h 6858000"/>
              <a:gd name="connsiteX110" fmla="*/ 2793103 w 7467663"/>
              <a:gd name="connsiteY110" fmla="*/ 5039699 h 6858000"/>
              <a:gd name="connsiteX111" fmla="*/ 2770041 w 7467663"/>
              <a:gd name="connsiteY111" fmla="*/ 5033634 h 6858000"/>
              <a:gd name="connsiteX112" fmla="*/ 1979378 w 7467663"/>
              <a:gd name="connsiteY112" fmla="*/ 4769504 h 6858000"/>
              <a:gd name="connsiteX113" fmla="*/ 1927410 w 7467663"/>
              <a:gd name="connsiteY113" fmla="*/ 4716164 h 6858000"/>
              <a:gd name="connsiteX114" fmla="*/ 1959587 w 7467663"/>
              <a:gd name="connsiteY114" fmla="*/ 4728849 h 6858000"/>
              <a:gd name="connsiteX115" fmla="*/ 2777707 w 7467663"/>
              <a:gd name="connsiteY115" fmla="*/ 5003991 h 6858000"/>
              <a:gd name="connsiteX116" fmla="*/ 2800768 w 7467663"/>
              <a:gd name="connsiteY116" fmla="*/ 5010056 h 6858000"/>
              <a:gd name="connsiteX117" fmla="*/ 2879408 w 7467663"/>
              <a:gd name="connsiteY117" fmla="*/ 5031590 h 6858000"/>
              <a:gd name="connsiteX118" fmla="*/ 2862295 w 7467663"/>
              <a:gd name="connsiteY118" fmla="*/ 5022958 h 6858000"/>
              <a:gd name="connsiteX119" fmla="*/ 2813343 w 7467663"/>
              <a:gd name="connsiteY119" fmla="*/ 4998369 h 6858000"/>
              <a:gd name="connsiteX120" fmla="*/ 2646245 w 7467663"/>
              <a:gd name="connsiteY120" fmla="*/ 4930999 h 6858000"/>
              <a:gd name="connsiteX121" fmla="*/ 1999243 w 7467663"/>
              <a:gd name="connsiteY121" fmla="*/ 4730524 h 6858000"/>
              <a:gd name="connsiteX122" fmla="*/ 1979527 w 7467663"/>
              <a:gd name="connsiteY122" fmla="*/ 4726651 h 6858000"/>
              <a:gd name="connsiteX123" fmla="*/ 1927410 w 7467663"/>
              <a:gd name="connsiteY123" fmla="*/ 4716164 h 6858000"/>
              <a:gd name="connsiteX124" fmla="*/ 1997014 w 7467663"/>
              <a:gd name="connsiteY124" fmla="*/ 4698007 h 6858000"/>
              <a:gd name="connsiteX125" fmla="*/ 2005458 w 7467663"/>
              <a:gd name="connsiteY125" fmla="*/ 4699540 h 6858000"/>
              <a:gd name="connsiteX126" fmla="*/ 2657186 w 7467663"/>
              <a:gd name="connsiteY126" fmla="*/ 4901687 h 6858000"/>
              <a:gd name="connsiteX127" fmla="*/ 2826662 w 7467663"/>
              <a:gd name="connsiteY127" fmla="*/ 4970362 h 6858000"/>
              <a:gd name="connsiteX128" fmla="*/ 2876100 w 7467663"/>
              <a:gd name="connsiteY128" fmla="*/ 4995397 h 6858000"/>
              <a:gd name="connsiteX129" fmla="*/ 3042600 w 7467663"/>
              <a:gd name="connsiteY129" fmla="*/ 5059532 h 6858000"/>
              <a:gd name="connsiteX130" fmla="*/ 1997014 w 7467663"/>
              <a:gd name="connsiteY130" fmla="*/ 4698007 h 6858000"/>
              <a:gd name="connsiteX131" fmla="*/ 2305292 w 7467663"/>
              <a:gd name="connsiteY131" fmla="*/ 4219492 h 6858000"/>
              <a:gd name="connsiteX132" fmla="*/ 3360922 w 7467663"/>
              <a:gd name="connsiteY132" fmla="*/ 4529373 h 6858000"/>
              <a:gd name="connsiteX133" fmla="*/ 3492420 w 7467663"/>
              <a:gd name="connsiteY133" fmla="*/ 4510145 h 6858000"/>
              <a:gd name="connsiteX134" fmla="*/ 3364086 w 7467663"/>
              <a:gd name="connsiteY134" fmla="*/ 4480340 h 6858000"/>
              <a:gd name="connsiteX135" fmla="*/ 3225818 w 7467663"/>
              <a:gd name="connsiteY135" fmla="*/ 4411822 h 6858000"/>
              <a:gd name="connsiteX136" fmla="*/ 3129696 w 7467663"/>
              <a:gd name="connsiteY136" fmla="*/ 4360704 h 6858000"/>
              <a:gd name="connsiteX137" fmla="*/ 2814545 w 7467663"/>
              <a:gd name="connsiteY137" fmla="*/ 4282955 h 6858000"/>
              <a:gd name="connsiteX138" fmla="*/ 2305292 w 7467663"/>
              <a:gd name="connsiteY138" fmla="*/ 4219492 h 6858000"/>
              <a:gd name="connsiteX139" fmla="*/ 2626982 w 7467663"/>
              <a:gd name="connsiteY139" fmla="*/ 4206450 h 6858000"/>
              <a:gd name="connsiteX140" fmla="*/ 2490617 w 7467663"/>
              <a:gd name="connsiteY140" fmla="*/ 4206951 h 6858000"/>
              <a:gd name="connsiteX141" fmla="*/ 2819869 w 7467663"/>
              <a:gd name="connsiteY141" fmla="*/ 4252936 h 6858000"/>
              <a:gd name="connsiteX142" fmla="*/ 3143018 w 7467663"/>
              <a:gd name="connsiteY142" fmla="*/ 4332698 h 6858000"/>
              <a:gd name="connsiteX143" fmla="*/ 3241520 w 7467663"/>
              <a:gd name="connsiteY143" fmla="*/ 4385112 h 6858000"/>
              <a:gd name="connsiteX144" fmla="*/ 3374575 w 7467663"/>
              <a:gd name="connsiteY144" fmla="*/ 4451517 h 6858000"/>
              <a:gd name="connsiteX145" fmla="*/ 3505221 w 7467663"/>
              <a:gd name="connsiteY145" fmla="*/ 4480757 h 6858000"/>
              <a:gd name="connsiteX146" fmla="*/ 2626982 w 7467663"/>
              <a:gd name="connsiteY146" fmla="*/ 4206450 h 6858000"/>
              <a:gd name="connsiteX147" fmla="*/ 1310106 w 7467663"/>
              <a:gd name="connsiteY147" fmla="*/ 3943217 h 6858000"/>
              <a:gd name="connsiteX148" fmla="*/ 854994 w 7467663"/>
              <a:gd name="connsiteY148" fmla="*/ 4399136 h 6858000"/>
              <a:gd name="connsiteX149" fmla="*/ 742462 w 7467663"/>
              <a:gd name="connsiteY149" fmla="*/ 4594648 h 6858000"/>
              <a:gd name="connsiteX150" fmla="*/ 820602 w 7467663"/>
              <a:gd name="connsiteY150" fmla="*/ 4485915 h 6858000"/>
              <a:gd name="connsiteX151" fmla="*/ 878295 w 7467663"/>
              <a:gd name="connsiteY151" fmla="*/ 4403594 h 6858000"/>
              <a:gd name="connsiteX152" fmla="*/ 1240607 w 7467663"/>
              <a:gd name="connsiteY152" fmla="*/ 4010401 h 6858000"/>
              <a:gd name="connsiteX153" fmla="*/ 1310106 w 7467663"/>
              <a:gd name="connsiteY153" fmla="*/ 3943217 h 6858000"/>
              <a:gd name="connsiteX154" fmla="*/ 1423113 w 7467663"/>
              <a:gd name="connsiteY154" fmla="*/ 3874565 h 6858000"/>
              <a:gd name="connsiteX155" fmla="*/ 1260565 w 7467663"/>
              <a:gd name="connsiteY155" fmla="*/ 4031982 h 6858000"/>
              <a:gd name="connsiteX156" fmla="*/ 901900 w 7467663"/>
              <a:gd name="connsiteY156" fmla="*/ 4421236 h 6858000"/>
              <a:gd name="connsiteX157" fmla="*/ 845044 w 7467663"/>
              <a:gd name="connsiteY157" fmla="*/ 4502436 h 6858000"/>
              <a:gd name="connsiteX158" fmla="*/ 685926 w 7467663"/>
              <a:gd name="connsiteY158" fmla="*/ 4703069 h 6858000"/>
              <a:gd name="connsiteX159" fmla="*/ 684248 w 7467663"/>
              <a:gd name="connsiteY159" fmla="*/ 4706721 h 6858000"/>
              <a:gd name="connsiteX160" fmla="*/ 1423113 w 7467663"/>
              <a:gd name="connsiteY160" fmla="*/ 3874565 h 6858000"/>
              <a:gd name="connsiteX161" fmla="*/ 3316479 w 7467663"/>
              <a:gd name="connsiteY161" fmla="*/ 3872136 h 6858000"/>
              <a:gd name="connsiteX162" fmla="*/ 3546806 w 7467663"/>
              <a:gd name="connsiteY162" fmla="*/ 4356139 h 6858000"/>
              <a:gd name="connsiteX163" fmla="*/ 3364433 w 7467663"/>
              <a:gd name="connsiteY163" fmla="*/ 3953121 h 6858000"/>
              <a:gd name="connsiteX164" fmla="*/ 3316479 w 7467663"/>
              <a:gd name="connsiteY164" fmla="*/ 3872136 h 6858000"/>
              <a:gd name="connsiteX165" fmla="*/ 3291335 w 7467663"/>
              <a:gd name="connsiteY165" fmla="*/ 3767420 h 6858000"/>
              <a:gd name="connsiteX166" fmla="*/ 3390805 w 7467663"/>
              <a:gd name="connsiteY166" fmla="*/ 3937163 h 6858000"/>
              <a:gd name="connsiteX167" fmla="*/ 3579062 w 7467663"/>
              <a:gd name="connsiteY167" fmla="*/ 4359040 h 6858000"/>
              <a:gd name="connsiteX168" fmla="*/ 3467355 w 7467663"/>
              <a:gd name="connsiteY168" fmla="*/ 3988130 h 6858000"/>
              <a:gd name="connsiteX169" fmla="*/ 3310753 w 7467663"/>
              <a:gd name="connsiteY169" fmla="*/ 3787140 h 6858000"/>
              <a:gd name="connsiteX170" fmla="*/ 3291335 w 7467663"/>
              <a:gd name="connsiteY170" fmla="*/ 3767420 h 6858000"/>
              <a:gd name="connsiteX171" fmla="*/ 1635889 w 7467663"/>
              <a:gd name="connsiteY171" fmla="*/ 3709494 h 6858000"/>
              <a:gd name="connsiteX172" fmla="*/ 1634800 w 7467663"/>
              <a:gd name="connsiteY172" fmla="*/ 3731111 h 6858000"/>
              <a:gd name="connsiteX173" fmla="*/ 1635889 w 7467663"/>
              <a:gd name="connsiteY173" fmla="*/ 3709494 h 6858000"/>
              <a:gd name="connsiteX174" fmla="*/ 1510397 w 7467663"/>
              <a:gd name="connsiteY174" fmla="*/ 3684705 h 6858000"/>
              <a:gd name="connsiteX175" fmla="*/ 1146550 w 7467663"/>
              <a:gd name="connsiteY175" fmla="*/ 3802012 h 6858000"/>
              <a:gd name="connsiteX176" fmla="*/ 698834 w 7467663"/>
              <a:gd name="connsiteY176" fmla="*/ 3952272 h 6858000"/>
              <a:gd name="connsiteX177" fmla="*/ 34256 w 7467663"/>
              <a:gd name="connsiteY177" fmla="*/ 4347603 h 6858000"/>
              <a:gd name="connsiteX178" fmla="*/ 527241 w 7467663"/>
              <a:gd name="connsiteY178" fmla="*/ 4065078 h 6858000"/>
              <a:gd name="connsiteX179" fmla="*/ 1510397 w 7467663"/>
              <a:gd name="connsiteY179" fmla="*/ 3684705 h 6858000"/>
              <a:gd name="connsiteX180" fmla="*/ 1313114 w 7467663"/>
              <a:gd name="connsiteY180" fmla="*/ 3655216 h 6858000"/>
              <a:gd name="connsiteX181" fmla="*/ 1109304 w 7467663"/>
              <a:gd name="connsiteY181" fmla="*/ 3669030 h 6858000"/>
              <a:gd name="connsiteX182" fmla="*/ 8129 w 7467663"/>
              <a:gd name="connsiteY182" fmla="*/ 4330519 h 6858000"/>
              <a:gd name="connsiteX183" fmla="*/ 687572 w 7467663"/>
              <a:gd name="connsiteY183" fmla="*/ 3925629 h 6858000"/>
              <a:gd name="connsiteX184" fmla="*/ 1138365 w 7467663"/>
              <a:gd name="connsiteY184" fmla="*/ 3774515 h 6858000"/>
              <a:gd name="connsiteX185" fmla="*/ 1505579 w 7467663"/>
              <a:gd name="connsiteY185" fmla="*/ 3655526 h 6858000"/>
              <a:gd name="connsiteX186" fmla="*/ 1313114 w 7467663"/>
              <a:gd name="connsiteY186" fmla="*/ 3655216 h 6858000"/>
              <a:gd name="connsiteX187" fmla="*/ 3655073 w 7467663"/>
              <a:gd name="connsiteY187" fmla="*/ 3650884 h 6858000"/>
              <a:gd name="connsiteX188" fmla="*/ 3989938 w 7467663"/>
              <a:gd name="connsiteY188" fmla="*/ 3991685 h 6858000"/>
              <a:gd name="connsiteX189" fmla="*/ 4393907 w 7467663"/>
              <a:gd name="connsiteY189" fmla="*/ 4261258 h 6858000"/>
              <a:gd name="connsiteX190" fmla="*/ 4648051 w 7467663"/>
              <a:gd name="connsiteY190" fmla="*/ 4374051 h 6858000"/>
              <a:gd name="connsiteX191" fmla="*/ 4383389 w 7467663"/>
              <a:gd name="connsiteY191" fmla="*/ 4184369 h 6858000"/>
              <a:gd name="connsiteX192" fmla="*/ 4165508 w 7467663"/>
              <a:gd name="connsiteY192" fmla="*/ 4035196 h 6858000"/>
              <a:gd name="connsiteX193" fmla="*/ 4068162 w 7467663"/>
              <a:gd name="connsiteY193" fmla="*/ 3953394 h 6858000"/>
              <a:gd name="connsiteX194" fmla="*/ 3981416 w 7467663"/>
              <a:gd name="connsiteY194" fmla="*/ 3880482 h 6858000"/>
              <a:gd name="connsiteX195" fmla="*/ 3800147 w 7467663"/>
              <a:gd name="connsiteY195" fmla="*/ 3749872 h 6858000"/>
              <a:gd name="connsiteX196" fmla="*/ 3655073 w 7467663"/>
              <a:gd name="connsiteY196" fmla="*/ 3650884 h 6858000"/>
              <a:gd name="connsiteX197" fmla="*/ 3670252 w 7467663"/>
              <a:gd name="connsiteY197" fmla="*/ 3622798 h 6858000"/>
              <a:gd name="connsiteX198" fmla="*/ 3817258 w 7467663"/>
              <a:gd name="connsiteY198" fmla="*/ 3723577 h 6858000"/>
              <a:gd name="connsiteX199" fmla="*/ 4000461 w 7467663"/>
              <a:gd name="connsiteY199" fmla="*/ 3855966 h 6858000"/>
              <a:gd name="connsiteX200" fmla="*/ 4088180 w 7467663"/>
              <a:gd name="connsiteY200" fmla="*/ 3929774 h 6858000"/>
              <a:gd name="connsiteX201" fmla="*/ 4184555 w 7467663"/>
              <a:gd name="connsiteY201" fmla="*/ 4010683 h 6858000"/>
              <a:gd name="connsiteX202" fmla="*/ 4399563 w 7467663"/>
              <a:gd name="connsiteY202" fmla="*/ 4158106 h 6858000"/>
              <a:gd name="connsiteX203" fmla="*/ 4684469 w 7467663"/>
              <a:gd name="connsiteY203" fmla="*/ 4364680 h 6858000"/>
              <a:gd name="connsiteX204" fmla="*/ 4690271 w 7467663"/>
              <a:gd name="connsiteY204" fmla="*/ 4370034 h 6858000"/>
              <a:gd name="connsiteX205" fmla="*/ 4136093 w 7467663"/>
              <a:gd name="connsiteY205" fmla="*/ 3858466 h 6858000"/>
              <a:gd name="connsiteX206" fmla="*/ 3670252 w 7467663"/>
              <a:gd name="connsiteY206" fmla="*/ 3622798 h 6858000"/>
              <a:gd name="connsiteX207" fmla="*/ 4440129 w 7467663"/>
              <a:gd name="connsiteY207" fmla="*/ 3448571 h 6858000"/>
              <a:gd name="connsiteX208" fmla="*/ 4856525 w 7467663"/>
              <a:gd name="connsiteY208" fmla="*/ 3915351 h 6858000"/>
              <a:gd name="connsiteX209" fmla="*/ 5059055 w 7467663"/>
              <a:gd name="connsiteY209" fmla="*/ 4108918 h 6858000"/>
              <a:gd name="connsiteX210" fmla="*/ 5290070 w 7467663"/>
              <a:gd name="connsiteY210" fmla="*/ 4263619 h 6858000"/>
              <a:gd name="connsiteX211" fmla="*/ 4834991 w 7467663"/>
              <a:gd name="connsiteY211" fmla="*/ 3830985 h 6858000"/>
              <a:gd name="connsiteX212" fmla="*/ 4440129 w 7467663"/>
              <a:gd name="connsiteY212" fmla="*/ 3448571 h 6858000"/>
              <a:gd name="connsiteX213" fmla="*/ 4441737 w 7467663"/>
              <a:gd name="connsiteY213" fmla="*/ 3399734 h 6858000"/>
              <a:gd name="connsiteX214" fmla="*/ 4431236 w 7467663"/>
              <a:gd name="connsiteY214" fmla="*/ 3400954 h 6858000"/>
              <a:gd name="connsiteX215" fmla="*/ 4557150 w 7467663"/>
              <a:gd name="connsiteY215" fmla="*/ 3510023 h 6858000"/>
              <a:gd name="connsiteX216" fmla="*/ 4856936 w 7467663"/>
              <a:gd name="connsiteY216" fmla="*/ 3809146 h 6858000"/>
              <a:gd name="connsiteX217" fmla="*/ 5111996 w 7467663"/>
              <a:gd name="connsiteY217" fmla="*/ 4065759 h 6858000"/>
              <a:gd name="connsiteX218" fmla="*/ 5388878 w 7467663"/>
              <a:gd name="connsiteY218" fmla="*/ 4300185 h 6858000"/>
              <a:gd name="connsiteX219" fmla="*/ 5425556 w 7467663"/>
              <a:gd name="connsiteY219" fmla="*/ 4308967 h 6858000"/>
              <a:gd name="connsiteX220" fmla="*/ 4943646 w 7467663"/>
              <a:gd name="connsiteY220" fmla="*/ 3822916 h 6858000"/>
              <a:gd name="connsiteX221" fmla="*/ 4594837 w 7467663"/>
              <a:gd name="connsiteY221" fmla="*/ 3532274 h 6858000"/>
              <a:gd name="connsiteX222" fmla="*/ 4441737 w 7467663"/>
              <a:gd name="connsiteY222" fmla="*/ 3399734 h 6858000"/>
              <a:gd name="connsiteX223" fmla="*/ 5425834 w 7467663"/>
              <a:gd name="connsiteY223" fmla="*/ 3162785 h 6858000"/>
              <a:gd name="connsiteX224" fmla="*/ 5401644 w 7467663"/>
              <a:gd name="connsiteY224" fmla="*/ 3617847 h 6858000"/>
              <a:gd name="connsiteX225" fmla="*/ 5467256 w 7467663"/>
              <a:gd name="connsiteY225" fmla="*/ 4175494 h 6858000"/>
              <a:gd name="connsiteX226" fmla="*/ 5448069 w 7467663"/>
              <a:gd name="connsiteY226" fmla="*/ 3567554 h 6858000"/>
              <a:gd name="connsiteX227" fmla="*/ 5425834 w 7467663"/>
              <a:gd name="connsiteY227" fmla="*/ 3162785 h 6858000"/>
              <a:gd name="connsiteX228" fmla="*/ 1318687 w 7467663"/>
              <a:gd name="connsiteY228" fmla="*/ 3113840 h 6858000"/>
              <a:gd name="connsiteX229" fmla="*/ 1066793 w 7467663"/>
              <a:gd name="connsiteY229" fmla="*/ 3212171 h 6858000"/>
              <a:gd name="connsiteX230" fmla="*/ 993319 w 7467663"/>
              <a:gd name="connsiteY230" fmla="*/ 3247648 h 6858000"/>
              <a:gd name="connsiteX231" fmla="*/ 853081 w 7467663"/>
              <a:gd name="connsiteY231" fmla="*/ 3312410 h 6858000"/>
              <a:gd name="connsiteX232" fmla="*/ 805957 w 7467663"/>
              <a:gd name="connsiteY232" fmla="*/ 3330443 h 6858000"/>
              <a:gd name="connsiteX233" fmla="*/ 1318687 w 7467663"/>
              <a:gd name="connsiteY233" fmla="*/ 3113840 h 6858000"/>
              <a:gd name="connsiteX234" fmla="*/ 5453702 w 7467663"/>
              <a:gd name="connsiteY234" fmla="*/ 3090882 h 6858000"/>
              <a:gd name="connsiteX235" fmla="*/ 5480135 w 7467663"/>
              <a:gd name="connsiteY235" fmla="*/ 3565802 h 6858000"/>
              <a:gd name="connsiteX236" fmla="*/ 5499023 w 7467663"/>
              <a:gd name="connsiteY236" fmla="*/ 4166310 h 6858000"/>
              <a:gd name="connsiteX237" fmla="*/ 5547022 w 7467663"/>
              <a:gd name="connsiteY237" fmla="*/ 3607838 h 6858000"/>
              <a:gd name="connsiteX238" fmla="*/ 5515964 w 7467663"/>
              <a:gd name="connsiteY238" fmla="*/ 3378541 h 6858000"/>
              <a:gd name="connsiteX239" fmla="*/ 5453702 w 7467663"/>
              <a:gd name="connsiteY239" fmla="*/ 3090882 h 6858000"/>
              <a:gd name="connsiteX240" fmla="*/ 1238695 w 7467663"/>
              <a:gd name="connsiteY240" fmla="*/ 3076820 h 6858000"/>
              <a:gd name="connsiteX241" fmla="*/ 716371 w 7467663"/>
              <a:gd name="connsiteY241" fmla="*/ 3293249 h 6858000"/>
              <a:gd name="connsiteX242" fmla="*/ 579522 w 7467663"/>
              <a:gd name="connsiteY242" fmla="*/ 3371759 h 6858000"/>
              <a:gd name="connsiteX243" fmla="*/ 600288 w 7467663"/>
              <a:gd name="connsiteY243" fmla="*/ 3365555 h 6858000"/>
              <a:gd name="connsiteX244" fmla="*/ 840692 w 7467663"/>
              <a:gd name="connsiteY244" fmla="*/ 3284921 h 6858000"/>
              <a:gd name="connsiteX245" fmla="*/ 979248 w 7467663"/>
              <a:gd name="connsiteY245" fmla="*/ 3221003 h 6858000"/>
              <a:gd name="connsiteX246" fmla="*/ 1053282 w 7467663"/>
              <a:gd name="connsiteY246" fmla="*/ 3185247 h 6858000"/>
              <a:gd name="connsiteX247" fmla="*/ 1320603 w 7467663"/>
              <a:gd name="connsiteY247" fmla="*/ 3081281 h 6858000"/>
              <a:gd name="connsiteX248" fmla="*/ 1238695 w 7467663"/>
              <a:gd name="connsiteY248" fmla="*/ 3076820 h 6858000"/>
              <a:gd name="connsiteX249" fmla="*/ 5425627 w 7467663"/>
              <a:gd name="connsiteY249" fmla="*/ 2954192 h 6858000"/>
              <a:gd name="connsiteX250" fmla="*/ 5470770 w 7467663"/>
              <a:gd name="connsiteY250" fmla="*/ 3005435 h 6858000"/>
              <a:gd name="connsiteX251" fmla="*/ 5519779 w 7467663"/>
              <a:gd name="connsiteY251" fmla="*/ 4359223 h 6858000"/>
              <a:gd name="connsiteX252" fmla="*/ 5520293 w 7467663"/>
              <a:gd name="connsiteY252" fmla="*/ 4360602 h 6858000"/>
              <a:gd name="connsiteX253" fmla="*/ 5767221 w 7467663"/>
              <a:gd name="connsiteY253" fmla="*/ 4665564 h 6858000"/>
              <a:gd name="connsiteX254" fmla="*/ 6937169 w 7467663"/>
              <a:gd name="connsiteY254" fmla="*/ 4815941 h 6858000"/>
              <a:gd name="connsiteX255" fmla="*/ 6953922 w 7467663"/>
              <a:gd name="connsiteY255" fmla="*/ 4890068 h 6858000"/>
              <a:gd name="connsiteX256" fmla="*/ 6071359 w 7467663"/>
              <a:gd name="connsiteY256" fmla="*/ 4770770 h 6858000"/>
              <a:gd name="connsiteX257" fmla="*/ 6038839 w 7467663"/>
              <a:gd name="connsiteY257" fmla="*/ 4764474 h 6858000"/>
              <a:gd name="connsiteX258" fmla="*/ 6038706 w 7467663"/>
              <a:gd name="connsiteY258" fmla="*/ 4763847 h 6858000"/>
              <a:gd name="connsiteX259" fmla="*/ 6037784 w 7467663"/>
              <a:gd name="connsiteY259" fmla="*/ 4764270 h 6858000"/>
              <a:gd name="connsiteX260" fmla="*/ 6038839 w 7467663"/>
              <a:gd name="connsiteY260" fmla="*/ 4764474 h 6858000"/>
              <a:gd name="connsiteX261" fmla="*/ 6040338 w 7467663"/>
              <a:gd name="connsiteY261" fmla="*/ 4771418 h 6858000"/>
              <a:gd name="connsiteX262" fmla="*/ 6024488 w 7467663"/>
              <a:gd name="connsiteY262" fmla="*/ 4809903 h 6858000"/>
              <a:gd name="connsiteX263" fmla="*/ 5599771 w 7467663"/>
              <a:gd name="connsiteY263" fmla="*/ 5509652 h 6858000"/>
              <a:gd name="connsiteX264" fmla="*/ 5548843 w 7467663"/>
              <a:gd name="connsiteY264" fmla="*/ 5563845 h 6858000"/>
              <a:gd name="connsiteX265" fmla="*/ 5940952 w 7467663"/>
              <a:gd name="connsiteY265" fmla="*/ 6250028 h 6858000"/>
              <a:gd name="connsiteX266" fmla="*/ 6043441 w 7467663"/>
              <a:gd name="connsiteY266" fmla="*/ 6665847 h 6858000"/>
              <a:gd name="connsiteX267" fmla="*/ 6093432 w 7467663"/>
              <a:gd name="connsiteY267" fmla="*/ 6858000 h 6858000"/>
              <a:gd name="connsiteX268" fmla="*/ 6034344 w 7467663"/>
              <a:gd name="connsiteY268" fmla="*/ 6858000 h 6858000"/>
              <a:gd name="connsiteX269" fmla="*/ 6026679 w 7467663"/>
              <a:gd name="connsiteY269" fmla="*/ 6836959 h 6858000"/>
              <a:gd name="connsiteX270" fmla="*/ 5800441 w 7467663"/>
              <a:gd name="connsiteY270" fmla="*/ 6335286 h 6858000"/>
              <a:gd name="connsiteX271" fmla="*/ 5526562 w 7467663"/>
              <a:gd name="connsiteY271" fmla="*/ 5705388 h 6858000"/>
              <a:gd name="connsiteX272" fmla="*/ 5519640 w 7467663"/>
              <a:gd name="connsiteY272" fmla="*/ 5683774 h 6858000"/>
              <a:gd name="connsiteX273" fmla="*/ 5844559 w 7467663"/>
              <a:gd name="connsiteY273" fmla="*/ 6553349 h 6858000"/>
              <a:gd name="connsiteX274" fmla="*/ 5975994 w 7467663"/>
              <a:gd name="connsiteY274" fmla="*/ 6858000 h 6858000"/>
              <a:gd name="connsiteX275" fmla="*/ 5898547 w 7467663"/>
              <a:gd name="connsiteY275" fmla="*/ 6858000 h 6858000"/>
              <a:gd name="connsiteX276" fmla="*/ 5682041 w 7467663"/>
              <a:gd name="connsiteY276" fmla="*/ 6355860 h 6858000"/>
              <a:gd name="connsiteX277" fmla="*/ 5461758 w 7467663"/>
              <a:gd name="connsiteY277" fmla="*/ 5820220 h 6858000"/>
              <a:gd name="connsiteX278" fmla="*/ 5237282 w 7467663"/>
              <a:gd name="connsiteY278" fmla="*/ 6579086 h 6858000"/>
              <a:gd name="connsiteX279" fmla="*/ 5115009 w 7467663"/>
              <a:gd name="connsiteY279" fmla="*/ 6858000 h 6858000"/>
              <a:gd name="connsiteX280" fmla="*/ 5028074 w 7467663"/>
              <a:gd name="connsiteY280" fmla="*/ 6858000 h 6858000"/>
              <a:gd name="connsiteX281" fmla="*/ 5079508 w 7467663"/>
              <a:gd name="connsiteY281" fmla="*/ 6749074 h 6858000"/>
              <a:gd name="connsiteX282" fmla="*/ 5371846 w 7467663"/>
              <a:gd name="connsiteY282" fmla="*/ 5924413 h 6858000"/>
              <a:gd name="connsiteX283" fmla="*/ 5270512 w 7467663"/>
              <a:gd name="connsiteY283" fmla="*/ 6138975 h 6858000"/>
              <a:gd name="connsiteX284" fmla="*/ 5062409 w 7467663"/>
              <a:gd name="connsiteY284" fmla="*/ 6653544 h 6858000"/>
              <a:gd name="connsiteX285" fmla="*/ 5036628 w 7467663"/>
              <a:gd name="connsiteY285" fmla="*/ 6754247 h 6858000"/>
              <a:gd name="connsiteX286" fmla="*/ 5009112 w 7467663"/>
              <a:gd name="connsiteY286" fmla="*/ 6858000 h 6858000"/>
              <a:gd name="connsiteX287" fmla="*/ 4976679 w 7467663"/>
              <a:gd name="connsiteY287" fmla="*/ 6858000 h 6858000"/>
              <a:gd name="connsiteX288" fmla="*/ 5006537 w 7467663"/>
              <a:gd name="connsiteY288" fmla="*/ 6747068 h 6858000"/>
              <a:gd name="connsiteX289" fmla="*/ 5032723 w 7467663"/>
              <a:gd name="connsiteY289" fmla="*/ 6644957 h 6858000"/>
              <a:gd name="connsiteX290" fmla="*/ 5242949 w 7467663"/>
              <a:gd name="connsiteY290" fmla="*/ 6125175 h 6858000"/>
              <a:gd name="connsiteX291" fmla="*/ 5286321 w 7467663"/>
              <a:gd name="connsiteY291" fmla="*/ 6033555 h 6858000"/>
              <a:gd name="connsiteX292" fmla="*/ 5008210 w 7467663"/>
              <a:gd name="connsiteY292" fmla="*/ 6649194 h 6858000"/>
              <a:gd name="connsiteX293" fmla="*/ 4986321 w 7467663"/>
              <a:gd name="connsiteY293" fmla="*/ 6765687 h 6858000"/>
              <a:gd name="connsiteX294" fmla="*/ 4973474 w 7467663"/>
              <a:gd name="connsiteY294" fmla="*/ 6858000 h 6858000"/>
              <a:gd name="connsiteX295" fmla="*/ 4907178 w 7467663"/>
              <a:gd name="connsiteY295" fmla="*/ 6858000 h 6858000"/>
              <a:gd name="connsiteX296" fmla="*/ 4910810 w 7467663"/>
              <a:gd name="connsiteY296" fmla="*/ 6829660 h 6858000"/>
              <a:gd name="connsiteX297" fmla="*/ 4987461 w 7467663"/>
              <a:gd name="connsiteY297" fmla="*/ 6432994 h 6858000"/>
              <a:gd name="connsiteX298" fmla="*/ 5179262 w 7467663"/>
              <a:gd name="connsiteY298" fmla="*/ 6035044 h 6858000"/>
              <a:gd name="connsiteX299" fmla="*/ 4689678 w 7467663"/>
              <a:gd name="connsiteY299" fmla="*/ 6440241 h 6858000"/>
              <a:gd name="connsiteX300" fmla="*/ 4477543 w 7467663"/>
              <a:gd name="connsiteY300" fmla="*/ 6674836 h 6858000"/>
              <a:gd name="connsiteX301" fmla="*/ 4329957 w 7467663"/>
              <a:gd name="connsiteY301" fmla="*/ 6858000 h 6858000"/>
              <a:gd name="connsiteX302" fmla="*/ 4218595 w 7467663"/>
              <a:gd name="connsiteY302" fmla="*/ 6858000 h 6858000"/>
              <a:gd name="connsiteX303" fmla="*/ 4368888 w 7467663"/>
              <a:gd name="connsiteY303" fmla="*/ 6668412 h 6858000"/>
              <a:gd name="connsiteX304" fmla="*/ 4563091 w 7467663"/>
              <a:gd name="connsiteY304" fmla="*/ 6442508 h 6858000"/>
              <a:gd name="connsiteX305" fmla="*/ 5387324 w 7467663"/>
              <a:gd name="connsiteY305" fmla="*/ 5705830 h 6858000"/>
              <a:gd name="connsiteX306" fmla="*/ 5073620 w 7467663"/>
              <a:gd name="connsiteY306" fmla="*/ 5955437 h 6858000"/>
              <a:gd name="connsiteX307" fmla="*/ 4689789 w 7467663"/>
              <a:gd name="connsiteY307" fmla="*/ 6268382 h 6858000"/>
              <a:gd name="connsiteX308" fmla="*/ 4418722 w 7467663"/>
              <a:gd name="connsiteY308" fmla="*/ 6570886 h 6858000"/>
              <a:gd name="connsiteX309" fmla="*/ 4214944 w 7467663"/>
              <a:gd name="connsiteY309" fmla="*/ 6858000 h 6858000"/>
              <a:gd name="connsiteX310" fmla="*/ 4177898 w 7467663"/>
              <a:gd name="connsiteY310" fmla="*/ 6858000 h 6858000"/>
              <a:gd name="connsiteX311" fmla="*/ 4391597 w 7467663"/>
              <a:gd name="connsiteY311" fmla="*/ 6556370 h 6858000"/>
              <a:gd name="connsiteX312" fmla="*/ 4668889 w 7467663"/>
              <a:gd name="connsiteY312" fmla="*/ 6246399 h 6858000"/>
              <a:gd name="connsiteX313" fmla="*/ 5055427 w 7467663"/>
              <a:gd name="connsiteY313" fmla="*/ 5931476 h 6858000"/>
              <a:gd name="connsiteX314" fmla="*/ 5371814 w 7467663"/>
              <a:gd name="connsiteY314" fmla="*/ 5678975 h 6858000"/>
              <a:gd name="connsiteX315" fmla="*/ 4987918 w 7467663"/>
              <a:gd name="connsiteY315" fmla="*/ 5838701 h 6858000"/>
              <a:gd name="connsiteX316" fmla="*/ 4317146 w 7467663"/>
              <a:gd name="connsiteY316" fmla="*/ 6587716 h 6858000"/>
              <a:gd name="connsiteX317" fmla="*/ 4171627 w 7467663"/>
              <a:gd name="connsiteY317" fmla="*/ 6858000 h 6858000"/>
              <a:gd name="connsiteX318" fmla="*/ 4081585 w 7467663"/>
              <a:gd name="connsiteY318" fmla="*/ 6858000 h 6858000"/>
              <a:gd name="connsiteX319" fmla="*/ 4238603 w 7467663"/>
              <a:gd name="connsiteY319" fmla="*/ 6559341 h 6858000"/>
              <a:gd name="connsiteX320" fmla="*/ 4778333 w 7467663"/>
              <a:gd name="connsiteY320" fmla="*/ 5873626 h 6858000"/>
              <a:gd name="connsiteX321" fmla="*/ 5414185 w 7467663"/>
              <a:gd name="connsiteY321" fmla="*/ 5573882 h 6858000"/>
              <a:gd name="connsiteX322" fmla="*/ 5959648 w 7467663"/>
              <a:gd name="connsiteY322" fmla="*/ 4760797 h 6858000"/>
              <a:gd name="connsiteX323" fmla="*/ 5355019 w 7467663"/>
              <a:gd name="connsiteY323" fmla="*/ 4734672 h 6858000"/>
              <a:gd name="connsiteX324" fmla="*/ 5083565 w 7467663"/>
              <a:gd name="connsiteY324" fmla="*/ 5179121 h 6858000"/>
              <a:gd name="connsiteX325" fmla="*/ 4713577 w 7467663"/>
              <a:gd name="connsiteY325" fmla="*/ 5616803 h 6858000"/>
              <a:gd name="connsiteX326" fmla="*/ 3989559 w 7467663"/>
              <a:gd name="connsiteY326" fmla="*/ 6145945 h 6858000"/>
              <a:gd name="connsiteX327" fmla="*/ 3939824 w 7467663"/>
              <a:gd name="connsiteY327" fmla="*/ 6066900 h 6858000"/>
              <a:gd name="connsiteX328" fmla="*/ 4584537 w 7467663"/>
              <a:gd name="connsiteY328" fmla="*/ 5324826 h 6858000"/>
              <a:gd name="connsiteX329" fmla="*/ 5037105 w 7467663"/>
              <a:gd name="connsiteY329" fmla="*/ 5088765 h 6858000"/>
              <a:gd name="connsiteX330" fmla="*/ 5039930 w 7467663"/>
              <a:gd name="connsiteY330" fmla="*/ 5089585 h 6858000"/>
              <a:gd name="connsiteX331" fmla="*/ 5263764 w 7467663"/>
              <a:gd name="connsiteY331" fmla="*/ 4735525 h 6858000"/>
              <a:gd name="connsiteX332" fmla="*/ 4086300 w 7467663"/>
              <a:gd name="connsiteY332" fmla="*/ 4884599 h 6858000"/>
              <a:gd name="connsiteX333" fmla="*/ 4085485 w 7467663"/>
              <a:gd name="connsiteY333" fmla="*/ 4899070 h 6858000"/>
              <a:gd name="connsiteX334" fmla="*/ 3871915 w 7467663"/>
              <a:gd name="connsiteY334" fmla="*/ 5253645 h 6858000"/>
              <a:gd name="connsiteX335" fmla="*/ 3799374 w 7467663"/>
              <a:gd name="connsiteY335" fmla="*/ 5466127 h 6858000"/>
              <a:gd name="connsiteX336" fmla="*/ 3498850 w 7467663"/>
              <a:gd name="connsiteY336" fmla="*/ 6661888 h 6858000"/>
              <a:gd name="connsiteX337" fmla="*/ 3399216 w 7467663"/>
              <a:gd name="connsiteY337" fmla="*/ 6858000 h 6858000"/>
              <a:gd name="connsiteX338" fmla="*/ 3303688 w 7467663"/>
              <a:gd name="connsiteY338" fmla="*/ 6858000 h 6858000"/>
              <a:gd name="connsiteX339" fmla="*/ 3391774 w 7467663"/>
              <a:gd name="connsiteY339" fmla="*/ 6697181 h 6858000"/>
              <a:gd name="connsiteX340" fmla="*/ 3735540 w 7467663"/>
              <a:gd name="connsiteY340" fmla="*/ 5546923 h 6858000"/>
              <a:gd name="connsiteX341" fmla="*/ 3729438 w 7467663"/>
              <a:gd name="connsiteY341" fmla="*/ 5569058 h 6858000"/>
              <a:gd name="connsiteX342" fmla="*/ 3707782 w 7467663"/>
              <a:gd name="connsiteY342" fmla="*/ 5644908 h 6858000"/>
              <a:gd name="connsiteX343" fmla="*/ 3583827 w 7467663"/>
              <a:gd name="connsiteY343" fmla="*/ 6039215 h 6858000"/>
              <a:gd name="connsiteX344" fmla="*/ 3547861 w 7467663"/>
              <a:gd name="connsiteY344" fmla="*/ 6129609 h 6858000"/>
              <a:gd name="connsiteX345" fmla="*/ 3490905 w 7467663"/>
              <a:gd name="connsiteY345" fmla="*/ 6277660 h 6858000"/>
              <a:gd name="connsiteX346" fmla="*/ 3455859 w 7467663"/>
              <a:gd name="connsiteY346" fmla="*/ 6391301 h 6858000"/>
              <a:gd name="connsiteX347" fmla="*/ 3429112 w 7467663"/>
              <a:gd name="connsiteY347" fmla="*/ 6479469 h 6858000"/>
              <a:gd name="connsiteX348" fmla="*/ 3304862 w 7467663"/>
              <a:gd name="connsiteY348" fmla="*/ 6796476 h 6858000"/>
              <a:gd name="connsiteX349" fmla="*/ 3276071 w 7467663"/>
              <a:gd name="connsiteY349" fmla="*/ 6858000 h 6858000"/>
              <a:gd name="connsiteX350" fmla="*/ 3240805 w 7467663"/>
              <a:gd name="connsiteY350" fmla="*/ 6858000 h 6858000"/>
              <a:gd name="connsiteX351" fmla="*/ 3275917 w 7467663"/>
              <a:gd name="connsiteY351" fmla="*/ 6783192 h 6858000"/>
              <a:gd name="connsiteX352" fmla="*/ 3399358 w 7467663"/>
              <a:gd name="connsiteY352" fmla="*/ 6469011 h 6858000"/>
              <a:gd name="connsiteX353" fmla="*/ 3425650 w 7467663"/>
              <a:gd name="connsiteY353" fmla="*/ 6381333 h 6858000"/>
              <a:gd name="connsiteX354" fmla="*/ 3460661 w 7467663"/>
              <a:gd name="connsiteY354" fmla="*/ 6266763 h 6858000"/>
              <a:gd name="connsiteX355" fmla="*/ 3518021 w 7467663"/>
              <a:gd name="connsiteY355" fmla="*/ 6117298 h 6858000"/>
              <a:gd name="connsiteX356" fmla="*/ 3554035 w 7467663"/>
              <a:gd name="connsiteY356" fmla="*/ 6027832 h 6858000"/>
              <a:gd name="connsiteX357" fmla="*/ 3677174 w 7467663"/>
              <a:gd name="connsiteY357" fmla="*/ 5636351 h 6858000"/>
              <a:gd name="connsiteX358" fmla="*/ 3698819 w 7467663"/>
              <a:gd name="connsiteY358" fmla="*/ 5560503 h 6858000"/>
              <a:gd name="connsiteX359" fmla="*/ 3702094 w 7467663"/>
              <a:gd name="connsiteY359" fmla="*/ 5549194 h 6858000"/>
              <a:gd name="connsiteX360" fmla="*/ 3398355 w 7467663"/>
              <a:gd name="connsiteY360" fmla="*/ 6094603 h 6858000"/>
              <a:gd name="connsiteX361" fmla="*/ 3193941 w 7467663"/>
              <a:gd name="connsiteY361" fmla="*/ 6798775 h 6858000"/>
              <a:gd name="connsiteX362" fmla="*/ 3184140 w 7467663"/>
              <a:gd name="connsiteY362" fmla="*/ 6858000 h 6858000"/>
              <a:gd name="connsiteX363" fmla="*/ 3099978 w 7467663"/>
              <a:gd name="connsiteY363" fmla="*/ 6858000 h 6858000"/>
              <a:gd name="connsiteX364" fmla="*/ 3101556 w 7467663"/>
              <a:gd name="connsiteY364" fmla="*/ 6843337 h 6858000"/>
              <a:gd name="connsiteX365" fmla="*/ 3370162 w 7467663"/>
              <a:gd name="connsiteY365" fmla="*/ 5785550 h 6858000"/>
              <a:gd name="connsiteX366" fmla="*/ 3746477 w 7467663"/>
              <a:gd name="connsiteY366" fmla="*/ 5377889 h 6858000"/>
              <a:gd name="connsiteX367" fmla="*/ 3863399 w 7467663"/>
              <a:gd name="connsiteY367" fmla="*/ 5087257 h 6858000"/>
              <a:gd name="connsiteX368" fmla="*/ 3968712 w 7467663"/>
              <a:gd name="connsiteY368" fmla="*/ 4913989 h 6858000"/>
              <a:gd name="connsiteX369" fmla="*/ 2792390 w 7467663"/>
              <a:gd name="connsiteY369" fmla="*/ 5382974 h 6858000"/>
              <a:gd name="connsiteX370" fmla="*/ 2714982 w 7467663"/>
              <a:gd name="connsiteY370" fmla="*/ 5427051 h 6858000"/>
              <a:gd name="connsiteX371" fmla="*/ 2813361 w 7467663"/>
              <a:gd name="connsiteY371" fmla="*/ 6023912 h 6858000"/>
              <a:gd name="connsiteX372" fmla="*/ 2688430 w 7467663"/>
              <a:gd name="connsiteY372" fmla="*/ 6801564 h 6858000"/>
              <a:gd name="connsiteX373" fmla="*/ 2629626 w 7467663"/>
              <a:gd name="connsiteY373" fmla="*/ 6763394 h 6858000"/>
              <a:gd name="connsiteX374" fmla="*/ 2565328 w 7467663"/>
              <a:gd name="connsiteY374" fmla="*/ 5516399 h 6858000"/>
              <a:gd name="connsiteX375" fmla="*/ 1922999 w 7467663"/>
              <a:gd name="connsiteY375" fmla="*/ 5980343 h 6858000"/>
              <a:gd name="connsiteX376" fmla="*/ 1950261 w 7467663"/>
              <a:gd name="connsiteY376" fmla="*/ 6405858 h 6858000"/>
              <a:gd name="connsiteX377" fmla="*/ 2365554 w 7467663"/>
              <a:gd name="connsiteY377" fmla="*/ 6759107 h 6858000"/>
              <a:gd name="connsiteX378" fmla="*/ 2424142 w 7467663"/>
              <a:gd name="connsiteY378" fmla="*/ 6858000 h 6858000"/>
              <a:gd name="connsiteX379" fmla="*/ 2395994 w 7467663"/>
              <a:gd name="connsiteY379" fmla="*/ 6858000 h 6858000"/>
              <a:gd name="connsiteX380" fmla="*/ 2392863 w 7467663"/>
              <a:gd name="connsiteY380" fmla="*/ 6852964 h 6858000"/>
              <a:gd name="connsiteX381" fmla="*/ 2017589 w 7467663"/>
              <a:gd name="connsiteY381" fmla="*/ 6493982 h 6858000"/>
              <a:gd name="connsiteX382" fmla="*/ 2147336 w 7467663"/>
              <a:gd name="connsiteY382" fmla="*/ 6594052 h 6858000"/>
              <a:gd name="connsiteX383" fmla="*/ 2207047 w 7467663"/>
              <a:gd name="connsiteY383" fmla="*/ 6654540 h 6858000"/>
              <a:gd name="connsiteX384" fmla="*/ 2299106 w 7467663"/>
              <a:gd name="connsiteY384" fmla="*/ 6778931 h 6858000"/>
              <a:gd name="connsiteX385" fmla="*/ 2314430 w 7467663"/>
              <a:gd name="connsiteY385" fmla="*/ 6801144 h 6858000"/>
              <a:gd name="connsiteX386" fmla="*/ 2352406 w 7467663"/>
              <a:gd name="connsiteY386" fmla="*/ 6858000 h 6858000"/>
              <a:gd name="connsiteX387" fmla="*/ 2314492 w 7467663"/>
              <a:gd name="connsiteY387" fmla="*/ 6858000 h 6858000"/>
              <a:gd name="connsiteX388" fmla="*/ 2288095 w 7467663"/>
              <a:gd name="connsiteY388" fmla="*/ 6818030 h 6858000"/>
              <a:gd name="connsiteX389" fmla="*/ 2272768 w 7467663"/>
              <a:gd name="connsiteY389" fmla="*/ 6795822 h 6858000"/>
              <a:gd name="connsiteX390" fmla="*/ 2182715 w 7467663"/>
              <a:gd name="connsiteY390" fmla="*/ 6675071 h 6858000"/>
              <a:gd name="connsiteX391" fmla="*/ 2032061 w 7467663"/>
              <a:gd name="connsiteY391" fmla="*/ 6541380 h 6858000"/>
              <a:gd name="connsiteX392" fmla="*/ 2257220 w 7467663"/>
              <a:gd name="connsiteY392" fmla="*/ 6826257 h 6858000"/>
              <a:gd name="connsiteX393" fmla="*/ 2281324 w 7467663"/>
              <a:gd name="connsiteY393" fmla="*/ 6858000 h 6858000"/>
              <a:gd name="connsiteX394" fmla="*/ 2242860 w 7467663"/>
              <a:gd name="connsiteY394" fmla="*/ 6858000 h 6858000"/>
              <a:gd name="connsiteX395" fmla="*/ 2232818 w 7467663"/>
              <a:gd name="connsiteY395" fmla="*/ 6844926 h 6858000"/>
              <a:gd name="connsiteX396" fmla="*/ 1990172 w 7467663"/>
              <a:gd name="connsiteY396" fmla="*/ 6542121 h 6858000"/>
              <a:gd name="connsiteX397" fmla="*/ 2124090 w 7467663"/>
              <a:gd name="connsiteY397" fmla="*/ 6761017 h 6858000"/>
              <a:gd name="connsiteX398" fmla="*/ 2200380 w 7467663"/>
              <a:gd name="connsiteY398" fmla="*/ 6858000 h 6858000"/>
              <a:gd name="connsiteX399" fmla="*/ 2147507 w 7467663"/>
              <a:gd name="connsiteY399" fmla="*/ 6858000 h 6858000"/>
              <a:gd name="connsiteX400" fmla="*/ 2070668 w 7467663"/>
              <a:gd name="connsiteY400" fmla="*/ 6761520 h 6858000"/>
              <a:gd name="connsiteX401" fmla="*/ 1975142 w 7467663"/>
              <a:gd name="connsiteY401" fmla="*/ 6585570 h 6858000"/>
              <a:gd name="connsiteX402" fmla="*/ 2050035 w 7467663"/>
              <a:gd name="connsiteY402" fmla="*/ 6813345 h 6858000"/>
              <a:gd name="connsiteX403" fmla="*/ 2063025 w 7467663"/>
              <a:gd name="connsiteY403" fmla="*/ 6858000 h 6858000"/>
              <a:gd name="connsiteX404" fmla="*/ 2021675 w 7467663"/>
              <a:gd name="connsiteY404" fmla="*/ 6858000 h 6858000"/>
              <a:gd name="connsiteX405" fmla="*/ 2019308 w 7467663"/>
              <a:gd name="connsiteY405" fmla="*/ 6847118 h 6858000"/>
              <a:gd name="connsiteX406" fmla="*/ 1938835 w 7467663"/>
              <a:gd name="connsiteY406" fmla="*/ 6551160 h 6858000"/>
              <a:gd name="connsiteX407" fmla="*/ 1953230 w 7467663"/>
              <a:gd name="connsiteY407" fmla="*/ 6759699 h 6858000"/>
              <a:gd name="connsiteX408" fmla="*/ 1956763 w 7467663"/>
              <a:gd name="connsiteY408" fmla="*/ 6778191 h 6858000"/>
              <a:gd name="connsiteX409" fmla="*/ 1967925 w 7467663"/>
              <a:gd name="connsiteY409" fmla="*/ 6858000 h 6858000"/>
              <a:gd name="connsiteX410" fmla="*/ 1936622 w 7467663"/>
              <a:gd name="connsiteY410" fmla="*/ 6858000 h 6858000"/>
              <a:gd name="connsiteX411" fmla="*/ 1926261 w 7467663"/>
              <a:gd name="connsiteY411" fmla="*/ 6784064 h 6858000"/>
              <a:gd name="connsiteX412" fmla="*/ 1922724 w 7467663"/>
              <a:gd name="connsiteY412" fmla="*/ 6765577 h 6858000"/>
              <a:gd name="connsiteX413" fmla="*/ 1904650 w 7467663"/>
              <a:gd name="connsiteY413" fmla="*/ 6639616 h 6858000"/>
              <a:gd name="connsiteX414" fmla="*/ 1885273 w 7467663"/>
              <a:gd name="connsiteY414" fmla="*/ 6858000 h 6858000"/>
              <a:gd name="connsiteX415" fmla="*/ 1854363 w 7467663"/>
              <a:gd name="connsiteY415" fmla="*/ 6858000 h 6858000"/>
              <a:gd name="connsiteX416" fmla="*/ 1880391 w 7467663"/>
              <a:gd name="connsiteY416" fmla="*/ 6603796 h 6858000"/>
              <a:gd name="connsiteX417" fmla="*/ 1818273 w 7467663"/>
              <a:gd name="connsiteY417" fmla="*/ 6715729 h 6858000"/>
              <a:gd name="connsiteX418" fmla="*/ 1794691 w 7467663"/>
              <a:gd name="connsiteY418" fmla="*/ 6843239 h 6858000"/>
              <a:gd name="connsiteX419" fmla="*/ 1794914 w 7467663"/>
              <a:gd name="connsiteY419" fmla="*/ 6858000 h 6858000"/>
              <a:gd name="connsiteX420" fmla="*/ 1746128 w 7467663"/>
              <a:gd name="connsiteY420" fmla="*/ 6858000 h 6858000"/>
              <a:gd name="connsiteX421" fmla="*/ 1753934 w 7467663"/>
              <a:gd name="connsiteY421" fmla="*/ 6724796 h 6858000"/>
              <a:gd name="connsiteX422" fmla="*/ 1792053 w 7467663"/>
              <a:gd name="connsiteY422" fmla="*/ 6572396 h 6858000"/>
              <a:gd name="connsiteX423" fmla="*/ 1862248 w 7467663"/>
              <a:gd name="connsiteY423" fmla="*/ 6266397 h 6858000"/>
              <a:gd name="connsiteX424" fmla="*/ 1862250 w 7467663"/>
              <a:gd name="connsiteY424" fmla="*/ 6033531 h 6858000"/>
              <a:gd name="connsiteX425" fmla="*/ 1211999 w 7467663"/>
              <a:gd name="connsiteY425" fmla="*/ 6683610 h 6858000"/>
              <a:gd name="connsiteX426" fmla="*/ 1213266 w 7467663"/>
              <a:gd name="connsiteY426" fmla="*/ 6691947 h 6858000"/>
              <a:gd name="connsiteX427" fmla="*/ 1203370 w 7467663"/>
              <a:gd name="connsiteY427" fmla="*/ 6850676 h 6858000"/>
              <a:gd name="connsiteX428" fmla="*/ 1203671 w 7467663"/>
              <a:gd name="connsiteY428" fmla="*/ 6858000 h 6858000"/>
              <a:gd name="connsiteX429" fmla="*/ 1143180 w 7467663"/>
              <a:gd name="connsiteY429" fmla="*/ 6858000 h 6858000"/>
              <a:gd name="connsiteX430" fmla="*/ 1142176 w 7467663"/>
              <a:gd name="connsiteY430" fmla="*/ 6766045 h 6858000"/>
              <a:gd name="connsiteX431" fmla="*/ 1067484 w 7467663"/>
              <a:gd name="connsiteY431" fmla="*/ 6858000 h 6858000"/>
              <a:gd name="connsiteX432" fmla="*/ 953928 w 7467663"/>
              <a:gd name="connsiteY432" fmla="*/ 6858000 h 6858000"/>
              <a:gd name="connsiteX433" fmla="*/ 959715 w 7467663"/>
              <a:gd name="connsiteY433" fmla="*/ 6850185 h 6858000"/>
              <a:gd name="connsiteX434" fmla="*/ 1483788 w 7467663"/>
              <a:gd name="connsiteY434" fmla="*/ 6259174 h 6858000"/>
              <a:gd name="connsiteX435" fmla="*/ 1100671 w 7467663"/>
              <a:gd name="connsiteY435" fmla="*/ 6252137 h 6858000"/>
              <a:gd name="connsiteX436" fmla="*/ 1090144 w 7467663"/>
              <a:gd name="connsiteY436" fmla="*/ 6256748 h 6858000"/>
              <a:gd name="connsiteX437" fmla="*/ 1095872 w 7467663"/>
              <a:gd name="connsiteY437" fmla="*/ 6271892 h 6858000"/>
              <a:gd name="connsiteX438" fmla="*/ 262785 w 7467663"/>
              <a:gd name="connsiteY438" fmla="*/ 6845450 h 6858000"/>
              <a:gd name="connsiteX439" fmla="*/ 209968 w 7467663"/>
              <a:gd name="connsiteY439" fmla="*/ 6770713 h 6858000"/>
              <a:gd name="connsiteX440" fmla="*/ 873460 w 7467663"/>
              <a:gd name="connsiteY440" fmla="*/ 6253768 h 6858000"/>
              <a:gd name="connsiteX441" fmla="*/ 192686 w 7467663"/>
              <a:gd name="connsiteY441" fmla="*/ 5849257 h 6858000"/>
              <a:gd name="connsiteX442" fmla="*/ 4696 w 7467663"/>
              <a:gd name="connsiteY442" fmla="*/ 5697668 h 6858000"/>
              <a:gd name="connsiteX443" fmla="*/ 0 w 7467663"/>
              <a:gd name="connsiteY443" fmla="*/ 5689984 h 6858000"/>
              <a:gd name="connsiteX444" fmla="*/ 0 w 7467663"/>
              <a:gd name="connsiteY444" fmla="*/ 5513472 h 6858000"/>
              <a:gd name="connsiteX445" fmla="*/ 174101 w 7467663"/>
              <a:gd name="connsiteY445" fmla="*/ 5620277 h 6858000"/>
              <a:gd name="connsiteX446" fmla="*/ 891800 w 7467663"/>
              <a:gd name="connsiteY446" fmla="*/ 6036935 h 6858000"/>
              <a:gd name="connsiteX447" fmla="*/ 1072219 w 7467663"/>
              <a:gd name="connsiteY447" fmla="*/ 6169443 h 6858000"/>
              <a:gd name="connsiteX448" fmla="*/ 1074117 w 7467663"/>
              <a:gd name="connsiteY448" fmla="*/ 6170301 h 6858000"/>
              <a:gd name="connsiteX449" fmla="*/ 1083114 w 7467663"/>
              <a:gd name="connsiteY449" fmla="*/ 6174131 h 6858000"/>
              <a:gd name="connsiteX450" fmla="*/ 1543010 w 7467663"/>
              <a:gd name="connsiteY450" fmla="*/ 6191140 h 6858000"/>
              <a:gd name="connsiteX451" fmla="*/ 1551080 w 7467663"/>
              <a:gd name="connsiteY451" fmla="*/ 6195006 h 6858000"/>
              <a:gd name="connsiteX452" fmla="*/ 2345443 w 7467663"/>
              <a:gd name="connsiteY452" fmla="*/ 5549882 h 6858000"/>
              <a:gd name="connsiteX453" fmla="*/ 1721499 w 7467663"/>
              <a:gd name="connsiteY453" fmla="*/ 5599969 h 6858000"/>
              <a:gd name="connsiteX454" fmla="*/ 767716 w 7467663"/>
              <a:gd name="connsiteY454" fmla="*/ 5472768 h 6858000"/>
              <a:gd name="connsiteX455" fmla="*/ 722147 w 7467663"/>
              <a:gd name="connsiteY455" fmla="*/ 5393091 h 6858000"/>
              <a:gd name="connsiteX456" fmla="*/ 1485552 w 7467663"/>
              <a:gd name="connsiteY456" fmla="*/ 5313202 h 6858000"/>
              <a:gd name="connsiteX457" fmla="*/ 2143004 w 7467663"/>
              <a:gd name="connsiteY457" fmla="*/ 5402420 h 6858000"/>
              <a:gd name="connsiteX458" fmla="*/ 1933391 w 7467663"/>
              <a:gd name="connsiteY458" fmla="*/ 5156971 h 6858000"/>
              <a:gd name="connsiteX459" fmla="*/ 1827118 w 7467663"/>
              <a:gd name="connsiteY459" fmla="*/ 4968410 h 6858000"/>
              <a:gd name="connsiteX460" fmla="*/ 1837349 w 7467663"/>
              <a:gd name="connsiteY460" fmla="*/ 4956357 h 6858000"/>
              <a:gd name="connsiteX461" fmla="*/ 2162835 w 7467663"/>
              <a:gd name="connsiteY461" fmla="*/ 5187853 h 6858000"/>
              <a:gd name="connsiteX462" fmla="*/ 2257167 w 7467663"/>
              <a:gd name="connsiteY462" fmla="*/ 5462123 h 6858000"/>
              <a:gd name="connsiteX463" fmla="*/ 2261598 w 7467663"/>
              <a:gd name="connsiteY463" fmla="*/ 5467998 h 6858000"/>
              <a:gd name="connsiteX464" fmla="*/ 2437177 w 7467663"/>
              <a:gd name="connsiteY464" fmla="*/ 5479608 h 6858000"/>
              <a:gd name="connsiteX465" fmla="*/ 2445247 w 7467663"/>
              <a:gd name="connsiteY465" fmla="*/ 5483476 h 6858000"/>
              <a:gd name="connsiteX466" fmla="*/ 2743626 w 7467663"/>
              <a:gd name="connsiteY466" fmla="*/ 5304819 h 6858000"/>
              <a:gd name="connsiteX467" fmla="*/ 3048102 w 7467663"/>
              <a:gd name="connsiteY467" fmla="*/ 5150595 h 6858000"/>
              <a:gd name="connsiteX468" fmla="*/ 1799414 w 7467663"/>
              <a:gd name="connsiteY468" fmla="*/ 4694732 h 6858000"/>
              <a:gd name="connsiteX469" fmla="*/ 1771735 w 7467663"/>
              <a:gd name="connsiteY469" fmla="*/ 4619929 h 6858000"/>
              <a:gd name="connsiteX470" fmla="*/ 3104273 w 7467663"/>
              <a:gd name="connsiteY470" fmla="*/ 5076159 h 6858000"/>
              <a:gd name="connsiteX471" fmla="*/ 3113245 w 7467663"/>
              <a:gd name="connsiteY471" fmla="*/ 5090705 h 6858000"/>
              <a:gd name="connsiteX472" fmla="*/ 3126294 w 7467663"/>
              <a:gd name="connsiteY472" fmla="*/ 5114400 h 6858000"/>
              <a:gd name="connsiteX473" fmla="*/ 3937433 w 7467663"/>
              <a:gd name="connsiteY473" fmla="*/ 4830473 h 6858000"/>
              <a:gd name="connsiteX474" fmla="*/ 3590475 w 7467663"/>
              <a:gd name="connsiteY474" fmla="*/ 4597974 h 6858000"/>
              <a:gd name="connsiteX475" fmla="*/ 3100264 w 7467663"/>
              <a:gd name="connsiteY475" fmla="*/ 4579845 h 6858000"/>
              <a:gd name="connsiteX476" fmla="*/ 2183576 w 7467663"/>
              <a:gd name="connsiteY476" fmla="*/ 4227150 h 6858000"/>
              <a:gd name="connsiteX477" fmla="*/ 2151029 w 7467663"/>
              <a:gd name="connsiteY477" fmla="*/ 4146947 h 6858000"/>
              <a:gd name="connsiteX478" fmla="*/ 3563434 w 7467663"/>
              <a:gd name="connsiteY478" fmla="*/ 4469115 h 6858000"/>
              <a:gd name="connsiteX479" fmla="*/ 3177952 w 7467663"/>
              <a:gd name="connsiteY479" fmla="*/ 3657386 h 6858000"/>
              <a:gd name="connsiteX480" fmla="*/ 3189263 w 7467663"/>
              <a:gd name="connsiteY480" fmla="*/ 3625726 h 6858000"/>
              <a:gd name="connsiteX481" fmla="*/ 3560912 w 7467663"/>
              <a:gd name="connsiteY481" fmla="*/ 4079863 h 6858000"/>
              <a:gd name="connsiteX482" fmla="*/ 3626636 w 7467663"/>
              <a:gd name="connsiteY482" fmla="*/ 4512230 h 6858000"/>
              <a:gd name="connsiteX483" fmla="*/ 3653088 w 7467663"/>
              <a:gd name="connsiteY483" fmla="*/ 4521417 h 6858000"/>
              <a:gd name="connsiteX484" fmla="*/ 3988128 w 7467663"/>
              <a:gd name="connsiteY484" fmla="*/ 4817267 h 6858000"/>
              <a:gd name="connsiteX485" fmla="*/ 4830582 w 7467663"/>
              <a:gd name="connsiteY485" fmla="*/ 4676000 h 6858000"/>
              <a:gd name="connsiteX486" fmla="*/ 4830100 w 7467663"/>
              <a:gd name="connsiteY486" fmla="*/ 4675554 h 6858000"/>
              <a:gd name="connsiteX487" fmla="*/ 4036318 w 7467663"/>
              <a:gd name="connsiteY487" fmla="*/ 4147013 h 6858000"/>
              <a:gd name="connsiteX488" fmla="*/ 3432098 w 7467663"/>
              <a:gd name="connsiteY488" fmla="*/ 3537312 h 6858000"/>
              <a:gd name="connsiteX489" fmla="*/ 3446761 w 7467663"/>
              <a:gd name="connsiteY489" fmla="*/ 3461278 h 6858000"/>
              <a:gd name="connsiteX490" fmla="*/ 4419733 w 7467663"/>
              <a:gd name="connsiteY490" fmla="*/ 3963555 h 6858000"/>
              <a:gd name="connsiteX491" fmla="*/ 4781371 w 7467663"/>
              <a:gd name="connsiteY491" fmla="*/ 4458604 h 6858000"/>
              <a:gd name="connsiteX492" fmla="*/ 4780440 w 7467663"/>
              <a:gd name="connsiteY492" fmla="*/ 4470290 h 6858000"/>
              <a:gd name="connsiteX493" fmla="*/ 4898954 w 7467663"/>
              <a:gd name="connsiteY493" fmla="*/ 4662092 h 6858000"/>
              <a:gd name="connsiteX494" fmla="*/ 4900699 w 7467663"/>
              <a:gd name="connsiteY494" fmla="*/ 4670867 h 6858000"/>
              <a:gd name="connsiteX495" fmla="*/ 5714511 w 7467663"/>
              <a:gd name="connsiteY495" fmla="*/ 4663483 h 6858000"/>
              <a:gd name="connsiteX496" fmla="*/ 5464793 w 7467663"/>
              <a:gd name="connsiteY496" fmla="*/ 4393556 h 6858000"/>
              <a:gd name="connsiteX497" fmla="*/ 5461897 w 7467663"/>
              <a:gd name="connsiteY497" fmla="*/ 4390879 h 6858000"/>
              <a:gd name="connsiteX498" fmla="*/ 4294126 w 7467663"/>
              <a:gd name="connsiteY498" fmla="*/ 3303048 h 6858000"/>
              <a:gd name="connsiteX499" fmla="*/ 4305321 w 7467663"/>
              <a:gd name="connsiteY499" fmla="*/ 3256953 h 6858000"/>
              <a:gd name="connsiteX500" fmla="*/ 4949299 w 7467663"/>
              <a:gd name="connsiteY500" fmla="*/ 3766336 h 6858000"/>
              <a:gd name="connsiteX501" fmla="*/ 5291452 w 7467663"/>
              <a:gd name="connsiteY501" fmla="*/ 4076801 h 6858000"/>
              <a:gd name="connsiteX502" fmla="*/ 5434998 w 7467663"/>
              <a:gd name="connsiteY502" fmla="*/ 4254100 h 6858000"/>
              <a:gd name="connsiteX503" fmla="*/ 5351015 w 7467663"/>
              <a:gd name="connsiteY503" fmla="*/ 3760989 h 6858000"/>
              <a:gd name="connsiteX504" fmla="*/ 5413780 w 7467663"/>
              <a:gd name="connsiteY504" fmla="*/ 2966265 h 6858000"/>
              <a:gd name="connsiteX505" fmla="*/ 5425627 w 7467663"/>
              <a:gd name="connsiteY505" fmla="*/ 2954192 h 6858000"/>
              <a:gd name="connsiteX506" fmla="*/ 6604735 w 7467663"/>
              <a:gd name="connsiteY506" fmla="*/ 2041381 h 6858000"/>
              <a:gd name="connsiteX507" fmla="*/ 7204487 w 7467663"/>
              <a:gd name="connsiteY507" fmla="*/ 2742112 h 6858000"/>
              <a:gd name="connsiteX508" fmla="*/ 7131592 w 7467663"/>
              <a:gd name="connsiteY508" fmla="*/ 2672096 h 6858000"/>
              <a:gd name="connsiteX509" fmla="*/ 6996344 w 7467663"/>
              <a:gd name="connsiteY509" fmla="*/ 2518310 h 6858000"/>
              <a:gd name="connsiteX510" fmla="*/ 6735495 w 7467663"/>
              <a:gd name="connsiteY510" fmla="*/ 2196890 h 6858000"/>
              <a:gd name="connsiteX511" fmla="*/ 6721901 w 7467663"/>
              <a:gd name="connsiteY511" fmla="*/ 2179274 h 6858000"/>
              <a:gd name="connsiteX512" fmla="*/ 6604735 w 7467663"/>
              <a:gd name="connsiteY512" fmla="*/ 2041381 h 6858000"/>
              <a:gd name="connsiteX513" fmla="*/ 6591670 w 7467663"/>
              <a:gd name="connsiteY513" fmla="*/ 1988277 h 6858000"/>
              <a:gd name="connsiteX514" fmla="*/ 6747349 w 7467663"/>
              <a:gd name="connsiteY514" fmla="*/ 2160069 h 6858000"/>
              <a:gd name="connsiteX515" fmla="*/ 6760943 w 7467663"/>
              <a:gd name="connsiteY515" fmla="*/ 2177686 h 6858000"/>
              <a:gd name="connsiteX516" fmla="*/ 7021065 w 7467663"/>
              <a:gd name="connsiteY516" fmla="*/ 2498102 h 6858000"/>
              <a:gd name="connsiteX517" fmla="*/ 7155223 w 7467663"/>
              <a:gd name="connsiteY517" fmla="*/ 2650386 h 6858000"/>
              <a:gd name="connsiteX518" fmla="*/ 7203167 w 7467663"/>
              <a:gd name="connsiteY518" fmla="*/ 2697288 h 6858000"/>
              <a:gd name="connsiteX519" fmla="*/ 6937703 w 7467663"/>
              <a:gd name="connsiteY519" fmla="*/ 2321981 h 6858000"/>
              <a:gd name="connsiteX520" fmla="*/ 6591670 w 7467663"/>
              <a:gd name="connsiteY520" fmla="*/ 1988277 h 6858000"/>
              <a:gd name="connsiteX521" fmla="*/ 5798671 w 7467663"/>
              <a:gd name="connsiteY521" fmla="*/ 1981601 h 6858000"/>
              <a:gd name="connsiteX522" fmla="*/ 5754709 w 7467663"/>
              <a:gd name="connsiteY522" fmla="*/ 2071454 h 6858000"/>
              <a:gd name="connsiteX523" fmla="*/ 5763044 w 7467663"/>
              <a:gd name="connsiteY523" fmla="*/ 2842206 h 6858000"/>
              <a:gd name="connsiteX524" fmla="*/ 5764974 w 7467663"/>
              <a:gd name="connsiteY524" fmla="*/ 2799609 h 6858000"/>
              <a:gd name="connsiteX525" fmla="*/ 5767665 w 7467663"/>
              <a:gd name="connsiteY525" fmla="*/ 2666409 h 6858000"/>
              <a:gd name="connsiteX526" fmla="*/ 5763055 w 7467663"/>
              <a:gd name="connsiteY526" fmla="*/ 2579705 h 6858000"/>
              <a:gd name="connsiteX527" fmla="*/ 5758079 w 7467663"/>
              <a:gd name="connsiteY527" fmla="*/ 2492508 h 6858000"/>
              <a:gd name="connsiteX528" fmla="*/ 5779325 w 7467663"/>
              <a:gd name="connsiteY528" fmla="*/ 2197069 h 6858000"/>
              <a:gd name="connsiteX529" fmla="*/ 5798671 w 7467663"/>
              <a:gd name="connsiteY529" fmla="*/ 1981601 h 6858000"/>
              <a:gd name="connsiteX530" fmla="*/ 5829202 w 7467663"/>
              <a:gd name="connsiteY530" fmla="*/ 1971679 h 6858000"/>
              <a:gd name="connsiteX531" fmla="*/ 5809558 w 7467663"/>
              <a:gd name="connsiteY531" fmla="*/ 2198043 h 6858000"/>
              <a:gd name="connsiteX532" fmla="*/ 5788653 w 7467663"/>
              <a:gd name="connsiteY532" fmla="*/ 2489430 h 6858000"/>
              <a:gd name="connsiteX533" fmla="*/ 5793439 w 7467663"/>
              <a:gd name="connsiteY533" fmla="*/ 2575235 h 6858000"/>
              <a:gd name="connsiteX534" fmla="*/ 5796837 w 7467663"/>
              <a:gd name="connsiteY534" fmla="*/ 2637633 h 6858000"/>
              <a:gd name="connsiteX535" fmla="*/ 5818614 w 7467663"/>
              <a:gd name="connsiteY535" fmla="*/ 2473055 h 6858000"/>
              <a:gd name="connsiteX536" fmla="*/ 5829202 w 7467663"/>
              <a:gd name="connsiteY536" fmla="*/ 1971679 h 6858000"/>
              <a:gd name="connsiteX537" fmla="*/ 5911389 w 7467663"/>
              <a:gd name="connsiteY537" fmla="*/ 1898371 h 6858000"/>
              <a:gd name="connsiteX538" fmla="*/ 6237627 w 7467663"/>
              <a:gd name="connsiteY538" fmla="*/ 2231921 h 6858000"/>
              <a:gd name="connsiteX539" fmla="*/ 5911389 w 7467663"/>
              <a:gd name="connsiteY539" fmla="*/ 1898371 h 6858000"/>
              <a:gd name="connsiteX540" fmla="*/ 6944437 w 7467663"/>
              <a:gd name="connsiteY540" fmla="*/ 1575402 h 6858000"/>
              <a:gd name="connsiteX541" fmla="*/ 6304730 w 7467663"/>
              <a:gd name="connsiteY541" fmla="*/ 1766654 h 6858000"/>
              <a:gd name="connsiteX542" fmla="*/ 6944437 w 7467663"/>
              <a:gd name="connsiteY542" fmla="*/ 1575402 h 6858000"/>
              <a:gd name="connsiteX543" fmla="*/ 7019523 w 7467663"/>
              <a:gd name="connsiteY543" fmla="*/ 1519450 h 6858000"/>
              <a:gd name="connsiteX544" fmla="*/ 6298091 w 7467663"/>
              <a:gd name="connsiteY544" fmla="*/ 1737122 h 6858000"/>
              <a:gd name="connsiteX545" fmla="*/ 7019523 w 7467663"/>
              <a:gd name="connsiteY545" fmla="*/ 1519450 h 6858000"/>
              <a:gd name="connsiteX546" fmla="*/ 2399523 w 7467663"/>
              <a:gd name="connsiteY546" fmla="*/ 1428234 h 6858000"/>
              <a:gd name="connsiteX547" fmla="*/ 2224982 w 7467663"/>
              <a:gd name="connsiteY547" fmla="*/ 1826201 h 6858000"/>
              <a:gd name="connsiteX548" fmla="*/ 2096099 w 7467663"/>
              <a:gd name="connsiteY548" fmla="*/ 2345900 h 6858000"/>
              <a:gd name="connsiteX549" fmla="*/ 2283317 w 7467663"/>
              <a:gd name="connsiteY549" fmla="*/ 1796925 h 6858000"/>
              <a:gd name="connsiteX550" fmla="*/ 2399523 w 7467663"/>
              <a:gd name="connsiteY550" fmla="*/ 1428234 h 6858000"/>
              <a:gd name="connsiteX551" fmla="*/ 2448558 w 7467663"/>
              <a:gd name="connsiteY551" fmla="*/ 1373435 h 6858000"/>
              <a:gd name="connsiteX552" fmla="*/ 2312521 w 7467663"/>
              <a:gd name="connsiteY552" fmla="*/ 1806140 h 6858000"/>
              <a:gd name="connsiteX553" fmla="*/ 2127533 w 7467663"/>
              <a:gd name="connsiteY553" fmla="*/ 2348380 h 6858000"/>
              <a:gd name="connsiteX554" fmla="*/ 2358080 w 7467663"/>
              <a:gd name="connsiteY554" fmla="*/ 1866134 h 6858000"/>
              <a:gd name="connsiteX555" fmla="*/ 2407436 w 7467663"/>
              <a:gd name="connsiteY555" fmla="*/ 1651070 h 6858000"/>
              <a:gd name="connsiteX556" fmla="*/ 2448558 w 7467663"/>
              <a:gd name="connsiteY556" fmla="*/ 1373435 h 6858000"/>
              <a:gd name="connsiteX557" fmla="*/ 278707 w 7467663"/>
              <a:gd name="connsiteY557" fmla="*/ 1352270 h 6858000"/>
              <a:gd name="connsiteX558" fmla="*/ 321570 w 7467663"/>
              <a:gd name="connsiteY558" fmla="*/ 1861610 h 6858000"/>
              <a:gd name="connsiteX559" fmla="*/ 294281 w 7467663"/>
              <a:gd name="connsiteY559" fmla="*/ 1440658 h 6858000"/>
              <a:gd name="connsiteX560" fmla="*/ 278707 w 7467663"/>
              <a:gd name="connsiteY560" fmla="*/ 1352270 h 6858000"/>
              <a:gd name="connsiteX561" fmla="*/ 1423821 w 7467663"/>
              <a:gd name="connsiteY561" fmla="*/ 1351958 h 6858000"/>
              <a:gd name="connsiteX562" fmla="*/ 1638521 w 7467663"/>
              <a:gd name="connsiteY562" fmla="*/ 1908470 h 6858000"/>
              <a:gd name="connsiteX563" fmla="*/ 1754199 w 7467663"/>
              <a:gd name="connsiteY563" fmla="*/ 2149284 h 6858000"/>
              <a:gd name="connsiteX564" fmla="*/ 1908359 w 7467663"/>
              <a:gd name="connsiteY564" fmla="*/ 2364988 h 6858000"/>
              <a:gd name="connsiteX565" fmla="*/ 1647661 w 7467663"/>
              <a:gd name="connsiteY565" fmla="*/ 1825945 h 6858000"/>
              <a:gd name="connsiteX566" fmla="*/ 1423821 w 7467663"/>
              <a:gd name="connsiteY566" fmla="*/ 1351958 h 6858000"/>
              <a:gd name="connsiteX567" fmla="*/ 1431890 w 7467663"/>
              <a:gd name="connsiteY567" fmla="*/ 1306475 h 6858000"/>
              <a:gd name="connsiteX568" fmla="*/ 1507597 w 7467663"/>
              <a:gd name="connsiteY568" fmla="*/ 1446132 h 6858000"/>
              <a:gd name="connsiteX569" fmla="*/ 1674586 w 7467663"/>
              <a:gd name="connsiteY569" fmla="*/ 1813832 h 6858000"/>
              <a:gd name="connsiteX570" fmla="*/ 1815950 w 7467663"/>
              <a:gd name="connsiteY570" fmla="*/ 2128564 h 6858000"/>
              <a:gd name="connsiteX571" fmla="*/ 1984242 w 7467663"/>
              <a:gd name="connsiteY571" fmla="*/ 2430829 h 6858000"/>
              <a:gd name="connsiteX572" fmla="*/ 2014023 w 7467663"/>
              <a:gd name="connsiteY572" fmla="*/ 2450995 h 6858000"/>
              <a:gd name="connsiteX573" fmla="*/ 1747337 w 7467663"/>
              <a:gd name="connsiteY573" fmla="*/ 1855264 h 6858000"/>
              <a:gd name="connsiteX574" fmla="*/ 1533749 w 7467663"/>
              <a:gd name="connsiteY574" fmla="*/ 1478656 h 6858000"/>
              <a:gd name="connsiteX575" fmla="*/ 1431890 w 7467663"/>
              <a:gd name="connsiteY575" fmla="*/ 1306475 h 6858000"/>
              <a:gd name="connsiteX576" fmla="*/ 5052692 w 7467663"/>
              <a:gd name="connsiteY576" fmla="*/ 1292994 h 6858000"/>
              <a:gd name="connsiteX577" fmla="*/ 5200661 w 7467663"/>
              <a:gd name="connsiteY577" fmla="*/ 1635186 h 6858000"/>
              <a:gd name="connsiteX578" fmla="*/ 5297138 w 7467663"/>
              <a:gd name="connsiteY578" fmla="*/ 1906351 h 6858000"/>
              <a:gd name="connsiteX579" fmla="*/ 5052692 w 7467663"/>
              <a:gd name="connsiteY579" fmla="*/ 1292994 h 6858000"/>
              <a:gd name="connsiteX580" fmla="*/ 5009948 w 7467663"/>
              <a:gd name="connsiteY580" fmla="*/ 1273619 h 6858000"/>
              <a:gd name="connsiteX581" fmla="*/ 5121777 w 7467663"/>
              <a:gd name="connsiteY581" fmla="*/ 1654213 h 6858000"/>
              <a:gd name="connsiteX582" fmla="*/ 5293545 w 7467663"/>
              <a:gd name="connsiteY582" fmla="*/ 2072247 h 6858000"/>
              <a:gd name="connsiteX583" fmla="*/ 5294042 w 7467663"/>
              <a:gd name="connsiteY583" fmla="*/ 2065019 h 6858000"/>
              <a:gd name="connsiteX584" fmla="*/ 5171936 w 7467663"/>
              <a:gd name="connsiteY584" fmla="*/ 1647613 h 6858000"/>
              <a:gd name="connsiteX585" fmla="*/ 5009948 w 7467663"/>
              <a:gd name="connsiteY585" fmla="*/ 1273619 h 6858000"/>
              <a:gd name="connsiteX586" fmla="*/ 655236 w 7467663"/>
              <a:gd name="connsiteY586" fmla="*/ 1268632 h 6858000"/>
              <a:gd name="connsiteX587" fmla="*/ 839521 w 7467663"/>
              <a:gd name="connsiteY587" fmla="*/ 1685315 h 6858000"/>
              <a:gd name="connsiteX588" fmla="*/ 1109416 w 7467663"/>
              <a:gd name="connsiteY588" fmla="*/ 2061663 h 6858000"/>
              <a:gd name="connsiteX589" fmla="*/ 1298300 w 7467663"/>
              <a:gd name="connsiteY589" fmla="*/ 2247742 h 6858000"/>
              <a:gd name="connsiteX590" fmla="*/ 1125871 w 7467663"/>
              <a:gd name="connsiteY590" fmla="*/ 1989513 h 6858000"/>
              <a:gd name="connsiteX591" fmla="*/ 981574 w 7467663"/>
              <a:gd name="connsiteY591" fmla="*/ 1783157 h 6858000"/>
              <a:gd name="connsiteX592" fmla="*/ 922198 w 7467663"/>
              <a:gd name="connsiteY592" fmla="*/ 1677437 h 6858000"/>
              <a:gd name="connsiteX593" fmla="*/ 869293 w 7467663"/>
              <a:gd name="connsiteY593" fmla="*/ 1583214 h 6858000"/>
              <a:gd name="connsiteX594" fmla="*/ 751431 w 7467663"/>
              <a:gd name="connsiteY594" fmla="*/ 1405731 h 6858000"/>
              <a:gd name="connsiteX595" fmla="*/ 655236 w 7467663"/>
              <a:gd name="connsiteY595" fmla="*/ 1268632 h 6858000"/>
              <a:gd name="connsiteX596" fmla="*/ 6516292 w 7467663"/>
              <a:gd name="connsiteY596" fmla="*/ 1263064 h 6858000"/>
              <a:gd name="connsiteX597" fmla="*/ 5736320 w 7467663"/>
              <a:gd name="connsiteY597" fmla="*/ 1501803 h 6858000"/>
              <a:gd name="connsiteX598" fmla="*/ 6516292 w 7467663"/>
              <a:gd name="connsiteY598" fmla="*/ 1263064 h 6858000"/>
              <a:gd name="connsiteX599" fmla="*/ 291466 w 7467663"/>
              <a:gd name="connsiteY599" fmla="*/ 1250369 h 6858000"/>
              <a:gd name="connsiteX600" fmla="*/ 323180 w 7467663"/>
              <a:gd name="connsiteY600" fmla="*/ 1435283 h 6858000"/>
              <a:gd name="connsiteX601" fmla="*/ 349381 w 7467663"/>
              <a:gd name="connsiteY601" fmla="*/ 1875041 h 6858000"/>
              <a:gd name="connsiteX602" fmla="*/ 374363 w 7467663"/>
              <a:gd name="connsiteY602" fmla="*/ 1506494 h 6858000"/>
              <a:gd name="connsiteX603" fmla="*/ 302168 w 7467663"/>
              <a:gd name="connsiteY603" fmla="*/ 1274495 h 6858000"/>
              <a:gd name="connsiteX604" fmla="*/ 291466 w 7467663"/>
              <a:gd name="connsiteY604" fmla="*/ 1250369 h 6858000"/>
              <a:gd name="connsiteX605" fmla="*/ 678222 w 7467663"/>
              <a:gd name="connsiteY605" fmla="*/ 1248670 h 6858000"/>
              <a:gd name="connsiteX606" fmla="*/ 775536 w 7467663"/>
              <a:gd name="connsiteY606" fmla="*/ 1388015 h 6858000"/>
              <a:gd name="connsiteX607" fmla="*/ 894529 w 7467663"/>
              <a:gd name="connsiteY607" fmla="*/ 1567739 h 6858000"/>
              <a:gd name="connsiteX608" fmla="*/ 948000 w 7467663"/>
              <a:gd name="connsiteY608" fmla="*/ 1663088 h 6858000"/>
              <a:gd name="connsiteX609" fmla="*/ 1006812 w 7467663"/>
              <a:gd name="connsiteY609" fmla="*/ 1767683 h 6858000"/>
              <a:gd name="connsiteX610" fmla="*/ 1149133 w 7467663"/>
              <a:gd name="connsiteY610" fmla="*/ 1971513 h 6858000"/>
              <a:gd name="connsiteX611" fmla="*/ 1333952 w 7467663"/>
              <a:gd name="connsiteY611" fmla="*/ 2251620 h 6858000"/>
              <a:gd name="connsiteX612" fmla="*/ 1337329 w 7467663"/>
              <a:gd name="connsiteY612" fmla="*/ 2258350 h 6858000"/>
              <a:gd name="connsiteX613" fmla="*/ 1014726 w 7467663"/>
              <a:gd name="connsiteY613" fmla="*/ 1615556 h 6858000"/>
              <a:gd name="connsiteX614" fmla="*/ 678222 w 7467663"/>
              <a:gd name="connsiteY614" fmla="*/ 1248670 h 6858000"/>
              <a:gd name="connsiteX615" fmla="*/ 6691602 w 7467663"/>
              <a:gd name="connsiteY615" fmla="*/ 1140573 h 6858000"/>
              <a:gd name="connsiteX616" fmla="*/ 6571100 w 7467663"/>
              <a:gd name="connsiteY616" fmla="*/ 1183662 h 6858000"/>
              <a:gd name="connsiteX617" fmla="*/ 6241687 w 7467663"/>
              <a:gd name="connsiteY617" fmla="*/ 1257600 h 6858000"/>
              <a:gd name="connsiteX618" fmla="*/ 5693009 w 7467663"/>
              <a:gd name="connsiteY618" fmla="*/ 1478256 h 6858000"/>
              <a:gd name="connsiteX619" fmla="*/ 6548420 w 7467663"/>
              <a:gd name="connsiteY619" fmla="*/ 1214599 h 6858000"/>
              <a:gd name="connsiteX620" fmla="*/ 6605473 w 7467663"/>
              <a:gd name="connsiteY620" fmla="*/ 1184686 h 6858000"/>
              <a:gd name="connsiteX621" fmla="*/ 6691602 w 7467663"/>
              <a:gd name="connsiteY621" fmla="*/ 1140573 h 6858000"/>
              <a:gd name="connsiteX622" fmla="*/ 4002475 w 7467663"/>
              <a:gd name="connsiteY622" fmla="*/ 1037802 h 6858000"/>
              <a:gd name="connsiteX623" fmla="*/ 4000324 w 7467663"/>
              <a:gd name="connsiteY623" fmla="*/ 1039362 h 6858000"/>
              <a:gd name="connsiteX624" fmla="*/ 4002862 w 7467663"/>
              <a:gd name="connsiteY624" fmla="*/ 1042866 h 6858000"/>
              <a:gd name="connsiteX625" fmla="*/ 4002475 w 7467663"/>
              <a:gd name="connsiteY625" fmla="*/ 1037802 h 6858000"/>
              <a:gd name="connsiteX626" fmla="*/ 506322 w 7467663"/>
              <a:gd name="connsiteY626" fmla="*/ 1020997 h 6858000"/>
              <a:gd name="connsiteX627" fmla="*/ 533068 w 7467663"/>
              <a:gd name="connsiteY627" fmla="*/ 1029409 h 6858000"/>
              <a:gd name="connsiteX628" fmla="*/ 1232525 w 7467663"/>
              <a:gd name="connsiteY628" fmla="*/ 1804675 h 6858000"/>
              <a:gd name="connsiteX629" fmla="*/ 1388858 w 7467663"/>
              <a:gd name="connsiteY629" fmla="*/ 2368011 h 6858000"/>
              <a:gd name="connsiteX630" fmla="*/ 1384098 w 7467663"/>
              <a:gd name="connsiteY630" fmla="*/ 2378125 h 6858000"/>
              <a:gd name="connsiteX631" fmla="*/ 1425393 w 7467663"/>
              <a:gd name="connsiteY631" fmla="*/ 2589124 h 6858000"/>
              <a:gd name="connsiteX632" fmla="*/ 1424001 w 7467663"/>
              <a:gd name="connsiteY632" fmla="*/ 2597541 h 6858000"/>
              <a:gd name="connsiteX633" fmla="*/ 2152729 w 7467663"/>
              <a:gd name="connsiteY633" fmla="*/ 2864487 h 6858000"/>
              <a:gd name="connsiteX634" fmla="*/ 2020609 w 7467663"/>
              <a:gd name="connsiteY634" fmla="*/ 2539671 h 6858000"/>
              <a:gd name="connsiteX635" fmla="*/ 2018920 w 7467663"/>
              <a:gd name="connsiteY635" fmla="*/ 2536309 h 6858000"/>
              <a:gd name="connsiteX636" fmla="*/ 1342441 w 7467663"/>
              <a:gd name="connsiteY636" fmla="*/ 1173017 h 6858000"/>
              <a:gd name="connsiteX637" fmla="*/ 1367925 w 7467663"/>
              <a:gd name="connsiteY637" fmla="*/ 1135648 h 6858000"/>
              <a:gd name="connsiteX638" fmla="*/ 1771401 w 7467663"/>
              <a:gd name="connsiteY638" fmla="*/ 1806673 h 6858000"/>
              <a:gd name="connsiteX639" fmla="*/ 1972385 w 7467663"/>
              <a:gd name="connsiteY639" fmla="*/ 2198735 h 6858000"/>
              <a:gd name="connsiteX640" fmla="*/ 2040892 w 7467663"/>
              <a:gd name="connsiteY640" fmla="*/ 2405205 h 6858000"/>
              <a:gd name="connsiteX641" fmla="*/ 2131689 w 7467663"/>
              <a:gd name="connsiteY641" fmla="*/ 1936926 h 6858000"/>
              <a:gd name="connsiteX642" fmla="*/ 2454820 w 7467663"/>
              <a:gd name="connsiteY642" fmla="*/ 1248808 h 6858000"/>
              <a:gd name="connsiteX643" fmla="*/ 2492512 w 7467663"/>
              <a:gd name="connsiteY643" fmla="*/ 1302920 h 6858000"/>
              <a:gd name="connsiteX644" fmla="*/ 2081216 w 7467663"/>
              <a:gd name="connsiteY644" fmla="*/ 2527513 h 6858000"/>
              <a:gd name="connsiteX645" fmla="*/ 2081211 w 7467663"/>
              <a:gd name="connsiteY645" fmla="*/ 2528916 h 6858000"/>
              <a:gd name="connsiteX646" fmla="*/ 2199067 w 7467663"/>
              <a:gd name="connsiteY646" fmla="*/ 2884061 h 6858000"/>
              <a:gd name="connsiteX647" fmla="*/ 3192586 w 7467663"/>
              <a:gd name="connsiteY647" fmla="*/ 3411496 h 6858000"/>
              <a:gd name="connsiteX648" fmla="*/ 3182620 w 7467663"/>
              <a:gd name="connsiteY648" fmla="*/ 3483279 h 6858000"/>
              <a:gd name="connsiteX649" fmla="*/ 2435119 w 7467663"/>
              <a:gd name="connsiteY649" fmla="*/ 3080173 h 6858000"/>
              <a:gd name="connsiteX650" fmla="*/ 2410152 w 7467663"/>
              <a:gd name="connsiteY650" fmla="*/ 3063751 h 6858000"/>
              <a:gd name="connsiteX651" fmla="*/ 2408099 w 7467663"/>
              <a:gd name="connsiteY651" fmla="*/ 3064403 h 6858000"/>
              <a:gd name="connsiteX652" fmla="*/ 2407218 w 7467663"/>
              <a:gd name="connsiteY652" fmla="*/ 3070324 h 6858000"/>
              <a:gd name="connsiteX653" fmla="*/ 2380138 w 7467663"/>
              <a:gd name="connsiteY653" fmla="*/ 3099341 h 6858000"/>
              <a:gd name="connsiteX654" fmla="*/ 1765923 w 7467663"/>
              <a:gd name="connsiteY654" fmla="*/ 3581043 h 6858000"/>
              <a:gd name="connsiteX655" fmla="*/ 1702258 w 7467663"/>
              <a:gd name="connsiteY655" fmla="*/ 3612286 h 6858000"/>
              <a:gd name="connsiteX656" fmla="*/ 1538370 w 7467663"/>
              <a:gd name="connsiteY656" fmla="*/ 3811804 h 6858000"/>
              <a:gd name="connsiteX657" fmla="*/ 542867 w 7467663"/>
              <a:gd name="connsiteY657" fmla="*/ 4944092 h 6858000"/>
              <a:gd name="connsiteX658" fmla="*/ 515800 w 7467663"/>
              <a:gd name="connsiteY658" fmla="*/ 4862180 h 6858000"/>
              <a:gd name="connsiteX659" fmla="*/ 909145 w 7467663"/>
              <a:gd name="connsiteY659" fmla="*/ 4199225 h 6858000"/>
              <a:gd name="connsiteX660" fmla="*/ 1214067 w 7467663"/>
              <a:gd name="connsiteY660" fmla="*/ 3908561 h 6858000"/>
              <a:gd name="connsiteX661" fmla="*/ 640967 w 7467663"/>
              <a:gd name="connsiteY661" fmla="*/ 4105601 h 6858000"/>
              <a:gd name="connsiteX662" fmla="*/ 112563 w 7467663"/>
              <a:gd name="connsiteY662" fmla="*/ 4396952 h 6858000"/>
              <a:gd name="connsiteX663" fmla="*/ 0 w 7467663"/>
              <a:gd name="connsiteY663" fmla="*/ 4466006 h 6858000"/>
              <a:gd name="connsiteX664" fmla="*/ 0 w 7467663"/>
              <a:gd name="connsiteY664" fmla="*/ 4233763 h 6858000"/>
              <a:gd name="connsiteX665" fmla="*/ 36881 w 7467663"/>
              <a:gd name="connsiteY665" fmla="*/ 4200118 h 6858000"/>
              <a:gd name="connsiteX666" fmla="*/ 910534 w 7467663"/>
              <a:gd name="connsiteY666" fmla="*/ 3629753 h 6858000"/>
              <a:gd name="connsiteX667" fmla="*/ 1578717 w 7467663"/>
              <a:gd name="connsiteY667" fmla="*/ 3575982 h 6858000"/>
              <a:gd name="connsiteX668" fmla="*/ 2338780 w 7467663"/>
              <a:gd name="connsiteY668" fmla="*/ 3033725 h 6858000"/>
              <a:gd name="connsiteX669" fmla="*/ 1807991 w 7467663"/>
              <a:gd name="connsiteY669" fmla="*/ 2807184 h 6858000"/>
              <a:gd name="connsiteX670" fmla="*/ 1416358 w 7467663"/>
              <a:gd name="connsiteY670" fmla="*/ 3112571 h 6858000"/>
              <a:gd name="connsiteX671" fmla="*/ 939066 w 7467663"/>
              <a:gd name="connsiteY671" fmla="*/ 3378798 h 6858000"/>
              <a:gd name="connsiteX672" fmla="*/ 115099 w 7467663"/>
              <a:gd name="connsiteY672" fmla="*/ 3607650 h 6858000"/>
              <a:gd name="connsiteX673" fmla="*/ 97284 w 7467663"/>
              <a:gd name="connsiteY673" fmla="*/ 3520393 h 6858000"/>
              <a:gd name="connsiteX674" fmla="*/ 922050 w 7467663"/>
              <a:gd name="connsiteY674" fmla="*/ 3074867 h 6858000"/>
              <a:gd name="connsiteX675" fmla="*/ 1405265 w 7467663"/>
              <a:gd name="connsiteY675" fmla="*/ 3016319 h 6858000"/>
              <a:gd name="connsiteX676" fmla="*/ 1407512 w 7467663"/>
              <a:gd name="connsiteY676" fmla="*/ 3018001 h 6858000"/>
              <a:gd name="connsiteX677" fmla="*/ 1726266 w 7467663"/>
              <a:gd name="connsiteY677" fmla="*/ 2777274 h 6858000"/>
              <a:gd name="connsiteX678" fmla="*/ 625390 w 7467663"/>
              <a:gd name="connsiteY678" fmla="*/ 2514541 h 6858000"/>
              <a:gd name="connsiteX679" fmla="*/ 619799 w 7467663"/>
              <a:gd name="connsiteY679" fmla="*/ 2527180 h 6858000"/>
              <a:gd name="connsiteX680" fmla="*/ 310030 w 7467663"/>
              <a:gd name="connsiteY680" fmla="*/ 2771818 h 6858000"/>
              <a:gd name="connsiteX681" fmla="*/ 173877 w 7467663"/>
              <a:gd name="connsiteY681" fmla="*/ 2937056 h 6858000"/>
              <a:gd name="connsiteX682" fmla="*/ 77889 w 7467663"/>
              <a:gd name="connsiteY682" fmla="*/ 3138440 h 6858000"/>
              <a:gd name="connsiteX683" fmla="*/ 0 w 7467663"/>
              <a:gd name="connsiteY683" fmla="*/ 3271395 h 6858000"/>
              <a:gd name="connsiteX684" fmla="*/ 0 w 7467663"/>
              <a:gd name="connsiteY684" fmla="*/ 3153002 h 6858000"/>
              <a:gd name="connsiteX685" fmla="*/ 2386 w 7467663"/>
              <a:gd name="connsiteY685" fmla="*/ 3149203 h 6858000"/>
              <a:gd name="connsiteX686" fmla="*/ 89753 w 7467663"/>
              <a:gd name="connsiteY686" fmla="*/ 2987702 h 6858000"/>
              <a:gd name="connsiteX687" fmla="*/ 76869 w 7467663"/>
              <a:gd name="connsiteY687" fmla="*/ 3005404 h 6858000"/>
              <a:gd name="connsiteX688" fmla="*/ 32049 w 7467663"/>
              <a:gd name="connsiteY688" fmla="*/ 3065814 h 6858000"/>
              <a:gd name="connsiteX689" fmla="*/ 0 w 7467663"/>
              <a:gd name="connsiteY689" fmla="*/ 3108744 h 6858000"/>
              <a:gd name="connsiteX690" fmla="*/ 0 w 7467663"/>
              <a:gd name="connsiteY690" fmla="*/ 3058059 h 6858000"/>
              <a:gd name="connsiteX691" fmla="*/ 7610 w 7467663"/>
              <a:gd name="connsiteY691" fmla="*/ 3047889 h 6858000"/>
              <a:gd name="connsiteX692" fmla="*/ 52419 w 7467663"/>
              <a:gd name="connsiteY692" fmla="*/ 2987479 h 6858000"/>
              <a:gd name="connsiteX693" fmla="*/ 59142 w 7467663"/>
              <a:gd name="connsiteY693" fmla="*/ 2978488 h 6858000"/>
              <a:gd name="connsiteX694" fmla="*/ 0 w 7467663"/>
              <a:gd name="connsiteY694" fmla="*/ 3015334 h 6858000"/>
              <a:gd name="connsiteX695" fmla="*/ 0 w 7467663"/>
              <a:gd name="connsiteY695" fmla="*/ 2914286 h 6858000"/>
              <a:gd name="connsiteX696" fmla="*/ 36383 w 7467663"/>
              <a:gd name="connsiteY696" fmla="*/ 2901128 h 6858000"/>
              <a:gd name="connsiteX697" fmla="*/ 156329 w 7467663"/>
              <a:gd name="connsiteY697" fmla="*/ 2840533 h 6858000"/>
              <a:gd name="connsiteX698" fmla="*/ 358355 w 7467663"/>
              <a:gd name="connsiteY698" fmla="*/ 2620471 h 6858000"/>
              <a:gd name="connsiteX699" fmla="*/ 510577 w 7467663"/>
              <a:gd name="connsiteY699" fmla="*/ 2501244 h 6858000"/>
              <a:gd name="connsiteX700" fmla="*/ 211967 w 7467663"/>
              <a:gd name="connsiteY700" fmla="*/ 2479171 h 6858000"/>
              <a:gd name="connsiteX701" fmla="*/ 0 w 7467663"/>
              <a:gd name="connsiteY701" fmla="*/ 2476398 h 6858000"/>
              <a:gd name="connsiteX702" fmla="*/ 0 w 7467663"/>
              <a:gd name="connsiteY702" fmla="*/ 2389189 h 6858000"/>
              <a:gd name="connsiteX703" fmla="*/ 103062 w 7467663"/>
              <a:gd name="connsiteY703" fmla="*/ 2389518 h 6858000"/>
              <a:gd name="connsiteX704" fmla="*/ 510734 w 7467663"/>
              <a:gd name="connsiteY704" fmla="*/ 2416201 h 6858000"/>
              <a:gd name="connsiteX705" fmla="*/ 279257 w 7467663"/>
              <a:gd name="connsiteY705" fmla="*/ 2092102 h 6858000"/>
              <a:gd name="connsiteX706" fmla="*/ 65265 w 7467663"/>
              <a:gd name="connsiteY706" fmla="*/ 2006049 h 6858000"/>
              <a:gd name="connsiteX707" fmla="*/ 0 w 7467663"/>
              <a:gd name="connsiteY707" fmla="*/ 1982532 h 6858000"/>
              <a:gd name="connsiteX708" fmla="*/ 0 w 7467663"/>
              <a:gd name="connsiteY708" fmla="*/ 1912789 h 6858000"/>
              <a:gd name="connsiteX709" fmla="*/ 97460 w 7467663"/>
              <a:gd name="connsiteY709" fmla="*/ 1953725 h 6858000"/>
              <a:gd name="connsiteX710" fmla="*/ 221272 w 7467663"/>
              <a:gd name="connsiteY710" fmla="*/ 1980766 h 6858000"/>
              <a:gd name="connsiteX711" fmla="*/ 116765 w 7467663"/>
              <a:gd name="connsiteY711" fmla="*/ 1911033 h 6858000"/>
              <a:gd name="connsiteX712" fmla="*/ 16405 w 7467663"/>
              <a:gd name="connsiteY712" fmla="*/ 1803412 h 6858000"/>
              <a:gd name="connsiteX713" fmla="*/ 0 w 7467663"/>
              <a:gd name="connsiteY713" fmla="*/ 1784777 h 6858000"/>
              <a:gd name="connsiteX714" fmla="*/ 0 w 7467663"/>
              <a:gd name="connsiteY714" fmla="*/ 1740082 h 6858000"/>
              <a:gd name="connsiteX715" fmla="*/ 39394 w 7467663"/>
              <a:gd name="connsiteY715" fmla="*/ 1784856 h 6858000"/>
              <a:gd name="connsiteX716" fmla="*/ 135813 w 7467663"/>
              <a:gd name="connsiteY716" fmla="*/ 1888838 h 6858000"/>
              <a:gd name="connsiteX717" fmla="*/ 242575 w 7467663"/>
              <a:gd name="connsiteY717" fmla="*/ 1958841 h 6858000"/>
              <a:gd name="connsiteX718" fmla="*/ 82197 w 7467663"/>
              <a:gd name="connsiteY718" fmla="*/ 1754826 h 6858000"/>
              <a:gd name="connsiteX719" fmla="*/ 0 w 7467663"/>
              <a:gd name="connsiteY719" fmla="*/ 1679650 h 6858000"/>
              <a:gd name="connsiteX720" fmla="*/ 0 w 7467663"/>
              <a:gd name="connsiteY720" fmla="*/ 1602463 h 6858000"/>
              <a:gd name="connsiteX721" fmla="*/ 84689 w 7467663"/>
              <a:gd name="connsiteY721" fmla="*/ 1677442 h 6858000"/>
              <a:gd name="connsiteX722" fmla="*/ 298437 w 7467663"/>
              <a:gd name="connsiteY722" fmla="*/ 1968019 h 6858000"/>
              <a:gd name="connsiteX723" fmla="*/ 227269 w 7467663"/>
              <a:gd name="connsiteY723" fmla="*/ 1114064 h 6858000"/>
              <a:gd name="connsiteX724" fmla="*/ 248003 w 7467663"/>
              <a:gd name="connsiteY724" fmla="*/ 1089613 h 6858000"/>
              <a:gd name="connsiteX725" fmla="*/ 427020 w 7467663"/>
              <a:gd name="connsiteY725" fmla="*/ 1619803 h 6858000"/>
              <a:gd name="connsiteX726" fmla="*/ 340345 w 7467663"/>
              <a:gd name="connsiteY726" fmla="*/ 2027739 h 6858000"/>
              <a:gd name="connsiteX727" fmla="*/ 360865 w 7467663"/>
              <a:gd name="connsiteY727" fmla="*/ 2044827 h 6858000"/>
              <a:gd name="connsiteX728" fmla="*/ 560414 w 7467663"/>
              <a:gd name="connsiteY728" fmla="*/ 2421457 h 6858000"/>
              <a:gd name="connsiteX729" fmla="*/ 1359703 w 7467663"/>
              <a:gd name="connsiteY729" fmla="*/ 2578554 h 6858000"/>
              <a:gd name="connsiteX730" fmla="*/ 1359422 w 7467663"/>
              <a:gd name="connsiteY730" fmla="*/ 2577994 h 6858000"/>
              <a:gd name="connsiteX731" fmla="*/ 828701 w 7467663"/>
              <a:gd name="connsiteY731" fmla="*/ 1839520 h 6858000"/>
              <a:gd name="connsiteX732" fmla="*/ 494427 w 7467663"/>
              <a:gd name="connsiteY732" fmla="*/ 1092333 h 6858000"/>
              <a:gd name="connsiteX733" fmla="*/ 506322 w 7467663"/>
              <a:gd name="connsiteY733" fmla="*/ 1020997 h 6858000"/>
              <a:gd name="connsiteX734" fmla="*/ 4570198 w 7467663"/>
              <a:gd name="connsiteY734" fmla="*/ 978081 h 6858000"/>
              <a:gd name="connsiteX735" fmla="*/ 4523691 w 7467663"/>
              <a:gd name="connsiteY735" fmla="*/ 1127776 h 6858000"/>
              <a:gd name="connsiteX736" fmla="*/ 4509875 w 7467663"/>
              <a:gd name="connsiteY736" fmla="*/ 1167552 h 6858000"/>
              <a:gd name="connsiteX737" fmla="*/ 4478168 w 7467663"/>
              <a:gd name="connsiteY737" fmla="*/ 1260735 h 6858000"/>
              <a:gd name="connsiteX738" fmla="*/ 4409309 w 7467663"/>
              <a:gd name="connsiteY738" fmla="*/ 1666996 h 6858000"/>
              <a:gd name="connsiteX739" fmla="*/ 4370031 w 7467663"/>
              <a:gd name="connsiteY739" fmla="*/ 1955666 h 6858000"/>
              <a:gd name="connsiteX740" fmla="*/ 4570198 w 7467663"/>
              <a:gd name="connsiteY740" fmla="*/ 978081 h 6858000"/>
              <a:gd name="connsiteX741" fmla="*/ 4557898 w 7467663"/>
              <a:gd name="connsiteY741" fmla="*/ 900011 h 6858000"/>
              <a:gd name="connsiteX742" fmla="*/ 4344840 w 7467663"/>
              <a:gd name="connsiteY742" fmla="*/ 1922038 h 6858000"/>
              <a:gd name="connsiteX743" fmla="*/ 4378710 w 7467663"/>
              <a:gd name="connsiteY743" fmla="*/ 1665516 h 6858000"/>
              <a:gd name="connsiteX744" fmla="*/ 4448798 w 7467663"/>
              <a:gd name="connsiteY744" fmla="*/ 1253024 h 6858000"/>
              <a:gd name="connsiteX745" fmla="*/ 4480315 w 7467663"/>
              <a:gd name="connsiteY745" fmla="*/ 1158454 h 6858000"/>
              <a:gd name="connsiteX746" fmla="*/ 4494133 w 7467663"/>
              <a:gd name="connsiteY746" fmla="*/ 1118676 h 6858000"/>
              <a:gd name="connsiteX747" fmla="*/ 4557898 w 7467663"/>
              <a:gd name="connsiteY747" fmla="*/ 900011 h 6858000"/>
              <a:gd name="connsiteX748" fmla="*/ 5870151 w 7467663"/>
              <a:gd name="connsiteY748" fmla="*/ 898890 h 6858000"/>
              <a:gd name="connsiteX749" fmla="*/ 5861335 w 7467663"/>
              <a:gd name="connsiteY749" fmla="*/ 899177 h 6858000"/>
              <a:gd name="connsiteX750" fmla="*/ 5843702 w 7467663"/>
              <a:gd name="connsiteY750" fmla="*/ 899748 h 6858000"/>
              <a:gd name="connsiteX751" fmla="*/ 5651107 w 7467663"/>
              <a:gd name="connsiteY751" fmla="*/ 920306 h 6858000"/>
              <a:gd name="connsiteX752" fmla="*/ 5459407 w 7467663"/>
              <a:gd name="connsiteY752" fmla="*/ 940975 h 6858000"/>
              <a:gd name="connsiteX753" fmla="*/ 5374846 w 7467663"/>
              <a:gd name="connsiteY753" fmla="*/ 941988 h 6858000"/>
              <a:gd name="connsiteX754" fmla="*/ 5256105 w 7467663"/>
              <a:gd name="connsiteY754" fmla="*/ 945632 h 6858000"/>
              <a:gd name="connsiteX755" fmla="*/ 5107071 w 7467663"/>
              <a:gd name="connsiteY755" fmla="*/ 969720 h 6858000"/>
              <a:gd name="connsiteX756" fmla="*/ 4998681 w 7467663"/>
              <a:gd name="connsiteY756" fmla="*/ 988771 h 6858000"/>
              <a:gd name="connsiteX757" fmla="*/ 5870151 w 7467663"/>
              <a:gd name="connsiteY757" fmla="*/ 898890 h 6858000"/>
              <a:gd name="connsiteX758" fmla="*/ 5504425 w 7467663"/>
              <a:gd name="connsiteY758" fmla="*/ 848067 h 6858000"/>
              <a:gd name="connsiteX759" fmla="*/ 4968849 w 7467663"/>
              <a:gd name="connsiteY759" fmla="*/ 962318 h 6858000"/>
              <a:gd name="connsiteX760" fmla="*/ 5104039 w 7467663"/>
              <a:gd name="connsiteY760" fmla="*/ 940634 h 6858000"/>
              <a:gd name="connsiteX761" fmla="*/ 5256311 w 7467663"/>
              <a:gd name="connsiteY761" fmla="*/ 916490 h 6858000"/>
              <a:gd name="connsiteX762" fmla="*/ 5377381 w 7467663"/>
              <a:gd name="connsiteY762" fmla="*/ 912671 h 6858000"/>
              <a:gd name="connsiteX763" fmla="*/ 5460148 w 7467663"/>
              <a:gd name="connsiteY763" fmla="*/ 911442 h 6858000"/>
              <a:gd name="connsiteX764" fmla="*/ 5648971 w 7467663"/>
              <a:gd name="connsiteY764" fmla="*/ 891331 h 6858000"/>
              <a:gd name="connsiteX765" fmla="*/ 5844807 w 7467663"/>
              <a:gd name="connsiteY765" fmla="*/ 870718 h 6858000"/>
              <a:gd name="connsiteX766" fmla="*/ 5862975 w 7467663"/>
              <a:gd name="connsiteY766" fmla="*/ 869756 h 6858000"/>
              <a:gd name="connsiteX767" fmla="*/ 5920887 w 7467663"/>
              <a:gd name="connsiteY767" fmla="*/ 865929 h 6858000"/>
              <a:gd name="connsiteX768" fmla="*/ 5504425 w 7467663"/>
              <a:gd name="connsiteY768" fmla="*/ 848067 h 6858000"/>
              <a:gd name="connsiteX769" fmla="*/ 3607114 w 7467663"/>
              <a:gd name="connsiteY769" fmla="*/ 467441 h 6858000"/>
              <a:gd name="connsiteX770" fmla="*/ 3296242 w 7467663"/>
              <a:gd name="connsiteY770" fmla="*/ 807991 h 6858000"/>
              <a:gd name="connsiteX771" fmla="*/ 3174674 w 7467663"/>
              <a:gd name="connsiteY771" fmla="*/ 919759 h 6858000"/>
              <a:gd name="connsiteX772" fmla="*/ 3042978 w 7467663"/>
              <a:gd name="connsiteY772" fmla="*/ 1054894 h 6858000"/>
              <a:gd name="connsiteX773" fmla="*/ 2968914 w 7467663"/>
              <a:gd name="connsiteY773" fmla="*/ 1133756 h 6858000"/>
              <a:gd name="connsiteX774" fmla="*/ 3103823 w 7467663"/>
              <a:gd name="connsiteY774" fmla="*/ 1026814 h 6858000"/>
              <a:gd name="connsiteX775" fmla="*/ 3607114 w 7467663"/>
              <a:gd name="connsiteY775" fmla="*/ 467441 h 6858000"/>
              <a:gd name="connsiteX776" fmla="*/ 3744487 w 7467663"/>
              <a:gd name="connsiteY776" fmla="*/ 383136 h 6858000"/>
              <a:gd name="connsiteX777" fmla="*/ 3970213 w 7467663"/>
              <a:gd name="connsiteY777" fmla="*/ 995559 h 6858000"/>
              <a:gd name="connsiteX778" fmla="*/ 3744487 w 7467663"/>
              <a:gd name="connsiteY778" fmla="*/ 383136 h 6858000"/>
              <a:gd name="connsiteX779" fmla="*/ 3624562 w 7467663"/>
              <a:gd name="connsiteY779" fmla="*/ 367041 h 6858000"/>
              <a:gd name="connsiteX780" fmla="*/ 3489712 w 7467663"/>
              <a:gd name="connsiteY780" fmla="*/ 485386 h 6858000"/>
              <a:gd name="connsiteX781" fmla="*/ 3182994 w 7467663"/>
              <a:gd name="connsiteY781" fmla="*/ 828265 h 6858000"/>
              <a:gd name="connsiteX782" fmla="*/ 2892114 w 7467663"/>
              <a:gd name="connsiteY782" fmla="*/ 1172635 h 6858000"/>
              <a:gd name="connsiteX783" fmla="*/ 3021459 w 7467663"/>
              <a:gd name="connsiteY783" fmla="*/ 1035385 h 6858000"/>
              <a:gd name="connsiteX784" fmla="*/ 3153873 w 7467663"/>
              <a:gd name="connsiteY784" fmla="*/ 898971 h 6858000"/>
              <a:gd name="connsiteX785" fmla="*/ 3276511 w 7467663"/>
              <a:gd name="connsiteY785" fmla="*/ 786423 h 6858000"/>
              <a:gd name="connsiteX786" fmla="*/ 3584154 w 7467663"/>
              <a:gd name="connsiteY786" fmla="*/ 448218 h 6858000"/>
              <a:gd name="connsiteX787" fmla="*/ 3624562 w 7467663"/>
              <a:gd name="connsiteY787" fmla="*/ 367041 h 6858000"/>
              <a:gd name="connsiteX788" fmla="*/ 3766672 w 7467663"/>
              <a:gd name="connsiteY788" fmla="*/ 359429 h 6858000"/>
              <a:gd name="connsiteX789" fmla="*/ 3996338 w 7467663"/>
              <a:gd name="connsiteY789" fmla="*/ 968237 h 6858000"/>
              <a:gd name="connsiteX790" fmla="*/ 3766672 w 7467663"/>
              <a:gd name="connsiteY790" fmla="*/ 359429 h 6858000"/>
              <a:gd name="connsiteX791" fmla="*/ 5805386 w 7467663"/>
              <a:gd name="connsiteY791" fmla="*/ 239240 h 6858000"/>
              <a:gd name="connsiteX792" fmla="*/ 5736947 w 7467663"/>
              <a:gd name="connsiteY792" fmla="*/ 261367 h 6858000"/>
              <a:gd name="connsiteX793" fmla="*/ 5427012 w 7467663"/>
              <a:gd name="connsiteY793" fmla="*/ 311272 h 6858000"/>
              <a:gd name="connsiteX794" fmla="*/ 5147818 w 7467663"/>
              <a:gd name="connsiteY794" fmla="*/ 322112 h 6858000"/>
              <a:gd name="connsiteX795" fmla="*/ 5060854 w 7467663"/>
              <a:gd name="connsiteY795" fmla="*/ 311882 h 6858000"/>
              <a:gd name="connsiteX796" fmla="*/ 4945989 w 7467663"/>
              <a:gd name="connsiteY796" fmla="*/ 300516 h 6858000"/>
              <a:gd name="connsiteX797" fmla="*/ 5410479 w 7467663"/>
              <a:gd name="connsiteY797" fmla="*/ 348434 h 6858000"/>
              <a:gd name="connsiteX798" fmla="*/ 5805386 w 7467663"/>
              <a:gd name="connsiteY798" fmla="*/ 239240 h 6858000"/>
              <a:gd name="connsiteX799" fmla="*/ 5905192 w 7467663"/>
              <a:gd name="connsiteY799" fmla="*/ 163079 h 6858000"/>
              <a:gd name="connsiteX800" fmla="*/ 5865655 w 7467663"/>
              <a:gd name="connsiteY800" fmla="*/ 171901 h 6858000"/>
              <a:gd name="connsiteX801" fmla="*/ 5259740 w 7467663"/>
              <a:gd name="connsiteY801" fmla="*/ 257013 h 6858000"/>
              <a:gd name="connsiteX802" fmla="*/ 5208466 w 7467663"/>
              <a:gd name="connsiteY802" fmla="*/ 257550 h 6858000"/>
              <a:gd name="connsiteX803" fmla="*/ 4980204 w 7467663"/>
              <a:gd name="connsiteY803" fmla="*/ 271903 h 6858000"/>
              <a:gd name="connsiteX804" fmla="*/ 5068068 w 7467663"/>
              <a:gd name="connsiteY804" fmla="*/ 282244 h 6858000"/>
              <a:gd name="connsiteX805" fmla="*/ 5153231 w 7467663"/>
              <a:gd name="connsiteY805" fmla="*/ 292240 h 6858000"/>
              <a:gd name="connsiteX806" fmla="*/ 5426491 w 7467663"/>
              <a:gd name="connsiteY806" fmla="*/ 281128 h 6858000"/>
              <a:gd name="connsiteX807" fmla="*/ 5731212 w 7467663"/>
              <a:gd name="connsiteY807" fmla="*/ 231951 h 6858000"/>
              <a:gd name="connsiteX808" fmla="*/ 5905192 w 7467663"/>
              <a:gd name="connsiteY808" fmla="*/ 163079 h 6858000"/>
              <a:gd name="connsiteX809" fmla="*/ 5944437 w 7467663"/>
              <a:gd name="connsiteY809" fmla="*/ 113829 h 6858000"/>
              <a:gd name="connsiteX810" fmla="*/ 5825032 w 7467663"/>
              <a:gd name="connsiteY810" fmla="*/ 146405 h 6858000"/>
              <a:gd name="connsiteX811" fmla="*/ 4955599 w 7467663"/>
              <a:gd name="connsiteY811" fmla="*/ 247008 h 6858000"/>
              <a:gd name="connsiteX812" fmla="*/ 5210104 w 7467663"/>
              <a:gd name="connsiteY812" fmla="*/ 228123 h 6858000"/>
              <a:gd name="connsiteX813" fmla="*/ 5261015 w 7467663"/>
              <a:gd name="connsiteY813" fmla="*/ 227087 h 6858000"/>
              <a:gd name="connsiteX814" fmla="*/ 5861181 w 7467663"/>
              <a:gd name="connsiteY814" fmla="*/ 143093 h 6858000"/>
              <a:gd name="connsiteX815" fmla="*/ 5961252 w 7467663"/>
              <a:gd name="connsiteY815" fmla="*/ 114820 h 6858000"/>
              <a:gd name="connsiteX816" fmla="*/ 5944437 w 7467663"/>
              <a:gd name="connsiteY816" fmla="*/ 113829 h 6858000"/>
              <a:gd name="connsiteX817" fmla="*/ 3882765 w 7467663"/>
              <a:gd name="connsiteY817" fmla="*/ 0 h 6858000"/>
              <a:gd name="connsiteX818" fmla="*/ 3995099 w 7467663"/>
              <a:gd name="connsiteY818" fmla="*/ 0 h 6858000"/>
              <a:gd name="connsiteX819" fmla="*/ 4163818 w 7467663"/>
              <a:gd name="connsiteY819" fmla="*/ 234104 h 6858000"/>
              <a:gd name="connsiteX820" fmla="*/ 4172099 w 7467663"/>
              <a:gd name="connsiteY820" fmla="*/ 234207 h 6858000"/>
              <a:gd name="connsiteX821" fmla="*/ 4784282 w 7467663"/>
              <a:gd name="connsiteY821" fmla="*/ 276561 h 6858000"/>
              <a:gd name="connsiteX822" fmla="*/ 4801687 w 7467663"/>
              <a:gd name="connsiteY822" fmla="*/ 267764 h 6858000"/>
              <a:gd name="connsiteX823" fmla="*/ 6082788 w 7467663"/>
              <a:gd name="connsiteY823" fmla="*/ 64119 h 6858000"/>
              <a:gd name="connsiteX824" fmla="*/ 6099442 w 7467663"/>
              <a:gd name="connsiteY824" fmla="*/ 82568 h 6858000"/>
              <a:gd name="connsiteX825" fmla="*/ 4804137 w 7467663"/>
              <a:gd name="connsiteY825" fmla="*/ 320931 h 6858000"/>
              <a:gd name="connsiteX826" fmla="*/ 4227047 w 7467663"/>
              <a:gd name="connsiteY826" fmla="*/ 313415 h 6858000"/>
              <a:gd name="connsiteX827" fmla="*/ 4346041 w 7467663"/>
              <a:gd name="connsiteY827" fmla="*/ 456086 h 6858000"/>
              <a:gd name="connsiteX828" fmla="*/ 4870967 w 7467663"/>
              <a:gd name="connsiteY828" fmla="*/ 963061 h 6858000"/>
              <a:gd name="connsiteX829" fmla="*/ 4889647 w 7467663"/>
              <a:gd name="connsiteY829" fmla="*/ 957147 h 6858000"/>
              <a:gd name="connsiteX830" fmla="*/ 5422504 w 7467663"/>
              <a:gd name="connsiteY830" fmla="*/ 805191 h 6858000"/>
              <a:gd name="connsiteX831" fmla="*/ 6087656 w 7467663"/>
              <a:gd name="connsiteY831" fmla="*/ 826703 h 6858000"/>
              <a:gd name="connsiteX832" fmla="*/ 6058717 w 7467663"/>
              <a:gd name="connsiteY832" fmla="*/ 865992 h 6858000"/>
              <a:gd name="connsiteX833" fmla="*/ 4974153 w 7467663"/>
              <a:gd name="connsiteY833" fmla="*/ 1045456 h 6858000"/>
              <a:gd name="connsiteX834" fmla="*/ 5627835 w 7467663"/>
              <a:gd name="connsiteY834" fmla="*/ 1472077 h 6858000"/>
              <a:gd name="connsiteX835" fmla="*/ 5629817 w 7467663"/>
              <a:gd name="connsiteY835" fmla="*/ 1471412 h 6858000"/>
              <a:gd name="connsiteX836" fmla="*/ 5634124 w 7467663"/>
              <a:gd name="connsiteY836" fmla="*/ 1470572 h 6858000"/>
              <a:gd name="connsiteX837" fmla="*/ 5755832 w 7467663"/>
              <a:gd name="connsiteY837" fmla="*/ 1383886 h 6858000"/>
              <a:gd name="connsiteX838" fmla="*/ 6014186 w 7467663"/>
              <a:gd name="connsiteY838" fmla="*/ 1279799 h 6858000"/>
              <a:gd name="connsiteX839" fmla="*/ 6901619 w 7467663"/>
              <a:gd name="connsiteY839" fmla="*/ 1047874 h 6858000"/>
              <a:gd name="connsiteX840" fmla="*/ 6931566 w 7467663"/>
              <a:gd name="connsiteY840" fmla="*/ 1062034 h 6858000"/>
              <a:gd name="connsiteX841" fmla="*/ 5790982 w 7467663"/>
              <a:gd name="connsiteY841" fmla="*/ 1561380 h 6858000"/>
              <a:gd name="connsiteX842" fmla="*/ 6188971 w 7467663"/>
              <a:gd name="connsiteY842" fmla="*/ 1755168 h 6858000"/>
              <a:gd name="connsiteX843" fmla="*/ 6202446 w 7467663"/>
              <a:gd name="connsiteY843" fmla="*/ 1752268 h 6858000"/>
              <a:gd name="connsiteX844" fmla="*/ 7179560 w 7467663"/>
              <a:gd name="connsiteY844" fmla="*/ 1467551 h 6858000"/>
              <a:gd name="connsiteX845" fmla="*/ 7158730 w 7467663"/>
              <a:gd name="connsiteY845" fmla="*/ 1507835 h 6858000"/>
              <a:gd name="connsiteX846" fmla="*/ 6326959 w 7467663"/>
              <a:gd name="connsiteY846" fmla="*/ 1817686 h 6858000"/>
              <a:gd name="connsiteX847" fmla="*/ 6537433 w 7467663"/>
              <a:gd name="connsiteY847" fmla="*/ 1907790 h 6858000"/>
              <a:gd name="connsiteX848" fmla="*/ 6550221 w 7467663"/>
              <a:gd name="connsiteY848" fmla="*/ 1910729 h 6858000"/>
              <a:gd name="connsiteX849" fmla="*/ 6964438 w 7467663"/>
              <a:gd name="connsiteY849" fmla="*/ 2209505 h 6858000"/>
              <a:gd name="connsiteX850" fmla="*/ 7367862 w 7467663"/>
              <a:gd name="connsiteY850" fmla="*/ 2806833 h 6858000"/>
              <a:gd name="connsiteX851" fmla="*/ 7364329 w 7467663"/>
              <a:gd name="connsiteY851" fmla="*/ 2826907 h 6858000"/>
              <a:gd name="connsiteX852" fmla="*/ 7290545 w 7467663"/>
              <a:gd name="connsiteY852" fmla="*/ 2850663 h 6858000"/>
              <a:gd name="connsiteX853" fmla="*/ 6472036 w 7467663"/>
              <a:gd name="connsiteY853" fmla="*/ 1959003 h 6858000"/>
              <a:gd name="connsiteX854" fmla="*/ 5792897 w 7467663"/>
              <a:gd name="connsiteY854" fmla="*/ 1647747 h 6858000"/>
              <a:gd name="connsiteX855" fmla="*/ 5842751 w 7467663"/>
              <a:gd name="connsiteY855" fmla="*/ 1816112 h 6858000"/>
              <a:gd name="connsiteX856" fmla="*/ 5847424 w 7467663"/>
              <a:gd name="connsiteY856" fmla="*/ 1815776 h 6858000"/>
              <a:gd name="connsiteX857" fmla="*/ 6399821 w 7467663"/>
              <a:gd name="connsiteY857" fmla="*/ 2344799 h 6858000"/>
              <a:gd name="connsiteX858" fmla="*/ 6323232 w 7467663"/>
              <a:gd name="connsiteY858" fmla="*/ 2389634 h 6858000"/>
              <a:gd name="connsiteX859" fmla="*/ 5942958 w 7467663"/>
              <a:gd name="connsiteY859" fmla="*/ 2077708 h 6858000"/>
              <a:gd name="connsiteX860" fmla="*/ 5921559 w 7467663"/>
              <a:gd name="connsiteY860" fmla="*/ 2378596 h 6858000"/>
              <a:gd name="connsiteX861" fmla="*/ 5817651 w 7467663"/>
              <a:gd name="connsiteY861" fmla="*/ 3023919 h 6858000"/>
              <a:gd name="connsiteX862" fmla="*/ 5729634 w 7467663"/>
              <a:gd name="connsiteY862" fmla="*/ 3051849 h 6858000"/>
              <a:gd name="connsiteX863" fmla="*/ 5611018 w 7467663"/>
              <a:gd name="connsiteY863" fmla="*/ 2316769 h 6858000"/>
              <a:gd name="connsiteX864" fmla="*/ 5687608 w 7467663"/>
              <a:gd name="connsiteY864" fmla="*/ 2039972 h 6858000"/>
              <a:gd name="connsiteX865" fmla="*/ 5657554 w 7467663"/>
              <a:gd name="connsiteY865" fmla="*/ 1576445 h 6858000"/>
              <a:gd name="connsiteX866" fmla="*/ 5150475 w 7467663"/>
              <a:gd name="connsiteY866" fmla="*/ 1274012 h 6858000"/>
              <a:gd name="connsiteX867" fmla="*/ 5349142 w 7467663"/>
              <a:gd name="connsiteY867" fmla="*/ 2204405 h 6858000"/>
              <a:gd name="connsiteX868" fmla="*/ 5262214 w 7467663"/>
              <a:gd name="connsiteY868" fmla="*/ 2233836 h 6858000"/>
              <a:gd name="connsiteX869" fmla="*/ 4981539 w 7467663"/>
              <a:gd name="connsiteY869" fmla="*/ 1542201 h 6858000"/>
              <a:gd name="connsiteX870" fmla="*/ 4958461 w 7467663"/>
              <a:gd name="connsiteY870" fmla="*/ 1136957 h 6858000"/>
              <a:gd name="connsiteX871" fmla="*/ 4655015 w 7467663"/>
              <a:gd name="connsiteY871" fmla="*/ 891426 h 6858000"/>
              <a:gd name="connsiteX872" fmla="*/ 4348002 w 7467663"/>
              <a:gd name="connsiteY872" fmla="*/ 2205895 h 6858000"/>
              <a:gd name="connsiteX873" fmla="*/ 4262250 w 7467663"/>
              <a:gd name="connsiteY873" fmla="*/ 2219972 h 6858000"/>
              <a:gd name="connsiteX874" fmla="*/ 4550611 w 7467663"/>
              <a:gd name="connsiteY874" fmla="*/ 817540 h 6858000"/>
              <a:gd name="connsiteX875" fmla="*/ 4564418 w 7467663"/>
              <a:gd name="connsiteY875" fmla="*/ 808293 h 6858000"/>
              <a:gd name="connsiteX876" fmla="*/ 4266388 w 7467663"/>
              <a:gd name="connsiteY876" fmla="*/ 500083 h 6858000"/>
              <a:gd name="connsiteX877" fmla="*/ 4032842 w 7467663"/>
              <a:gd name="connsiteY877" fmla="*/ 211809 h 6858000"/>
              <a:gd name="connsiteX878" fmla="*/ 3882765 w 7467663"/>
              <a:gd name="connsiteY878" fmla="*/ 0 h 6858000"/>
              <a:gd name="connsiteX879" fmla="*/ 3721337 w 7467663"/>
              <a:gd name="connsiteY879" fmla="*/ 0 h 6858000"/>
              <a:gd name="connsiteX880" fmla="*/ 3797544 w 7467663"/>
              <a:gd name="connsiteY880" fmla="*/ 0 h 6858000"/>
              <a:gd name="connsiteX881" fmla="*/ 3775734 w 7467663"/>
              <a:gd name="connsiteY881" fmla="*/ 95131 h 6858000"/>
              <a:gd name="connsiteX882" fmla="*/ 3724807 w 7467663"/>
              <a:gd name="connsiteY882" fmla="*/ 272257 h 6858000"/>
              <a:gd name="connsiteX883" fmla="*/ 3726844 w 7467663"/>
              <a:gd name="connsiteY883" fmla="*/ 282988 h 6858000"/>
              <a:gd name="connsiteX884" fmla="*/ 3742664 w 7467663"/>
              <a:gd name="connsiteY884" fmla="*/ 279918 h 6858000"/>
              <a:gd name="connsiteX885" fmla="*/ 4103910 w 7467663"/>
              <a:gd name="connsiteY885" fmla="*/ 1161917 h 6858000"/>
              <a:gd name="connsiteX886" fmla="*/ 4020269 w 7467663"/>
              <a:gd name="connsiteY886" fmla="*/ 1200406 h 6858000"/>
              <a:gd name="connsiteX887" fmla="*/ 3674882 w 7467663"/>
              <a:gd name="connsiteY887" fmla="*/ 488524 h 6858000"/>
              <a:gd name="connsiteX888" fmla="*/ 3132682 w 7467663"/>
              <a:gd name="connsiteY888" fmla="*/ 1072284 h 6858000"/>
              <a:gd name="connsiteX889" fmla="*/ 2716346 w 7467663"/>
              <a:gd name="connsiteY889" fmla="*/ 1276376 h 6858000"/>
              <a:gd name="connsiteX890" fmla="*/ 2716772 w 7467663"/>
              <a:gd name="connsiteY890" fmla="*/ 1255462 h 6858000"/>
              <a:gd name="connsiteX891" fmla="*/ 3471096 w 7467663"/>
              <a:gd name="connsiteY891" fmla="*/ 437072 h 6858000"/>
              <a:gd name="connsiteX892" fmla="*/ 3639057 w 7467663"/>
              <a:gd name="connsiteY892" fmla="*/ 286334 h 6858000"/>
              <a:gd name="connsiteX893" fmla="*/ 3640309 w 7467663"/>
              <a:gd name="connsiteY893" fmla="*/ 284664 h 6858000"/>
              <a:gd name="connsiteX894" fmla="*/ 3646022 w 7467663"/>
              <a:gd name="connsiteY894" fmla="*/ 276711 h 6858000"/>
              <a:gd name="connsiteX895" fmla="*/ 3707943 w 7467663"/>
              <a:gd name="connsiteY895" fmla="*/ 65958 h 6858000"/>
              <a:gd name="connsiteX896" fmla="*/ 3721337 w 7467663"/>
              <a:gd name="connsiteY896" fmla="*/ 0 h 6858000"/>
              <a:gd name="connsiteX897" fmla="*/ 2867960 w 7467663"/>
              <a:gd name="connsiteY897" fmla="*/ 0 h 6858000"/>
              <a:gd name="connsiteX898" fmla="*/ 2926351 w 7467663"/>
              <a:gd name="connsiteY898" fmla="*/ 0 h 6858000"/>
              <a:gd name="connsiteX899" fmla="*/ 2902823 w 7467663"/>
              <a:gd name="connsiteY899" fmla="*/ 262929 h 6858000"/>
              <a:gd name="connsiteX900" fmla="*/ 2940663 w 7467663"/>
              <a:gd name="connsiteY900" fmla="*/ 140884 h 6858000"/>
              <a:gd name="connsiteX901" fmla="*/ 2947039 w 7467663"/>
              <a:gd name="connsiteY901" fmla="*/ 122524 h 6858000"/>
              <a:gd name="connsiteX902" fmla="*/ 2984316 w 7467663"/>
              <a:gd name="connsiteY902" fmla="*/ 0 h 6858000"/>
              <a:gd name="connsiteX903" fmla="*/ 3016114 w 7467663"/>
              <a:gd name="connsiteY903" fmla="*/ 0 h 6858000"/>
              <a:gd name="connsiteX904" fmla="*/ 2979949 w 7467663"/>
              <a:gd name="connsiteY904" fmla="*/ 119274 h 6858000"/>
              <a:gd name="connsiteX905" fmla="*/ 3023879 w 7467663"/>
              <a:gd name="connsiteY905" fmla="*/ 0 h 6858000"/>
              <a:gd name="connsiteX906" fmla="*/ 3105400 w 7467663"/>
              <a:gd name="connsiteY906" fmla="*/ 0 h 6858000"/>
              <a:gd name="connsiteX907" fmla="*/ 3094669 w 7467663"/>
              <a:gd name="connsiteY907" fmla="*/ 30308 h 6858000"/>
              <a:gd name="connsiteX908" fmla="*/ 2901945 w 7467663"/>
              <a:gd name="connsiteY908" fmla="*/ 466538 h 6858000"/>
              <a:gd name="connsiteX909" fmla="*/ 2815209 w 7467663"/>
              <a:gd name="connsiteY909" fmla="*/ 497361 h 6858000"/>
              <a:gd name="connsiteX910" fmla="*/ 2844845 w 7467663"/>
              <a:gd name="connsiteY910" fmla="*/ 127638 h 6858000"/>
              <a:gd name="connsiteX911" fmla="*/ 2867960 w 7467663"/>
              <a:gd name="connsiteY911" fmla="*/ 0 h 6858000"/>
              <a:gd name="connsiteX912" fmla="*/ 1057230 w 7467663"/>
              <a:gd name="connsiteY912" fmla="*/ 0 h 6858000"/>
              <a:gd name="connsiteX913" fmla="*/ 1111003 w 7467663"/>
              <a:gd name="connsiteY913" fmla="*/ 0 h 6858000"/>
              <a:gd name="connsiteX914" fmla="*/ 1125553 w 7467663"/>
              <a:gd name="connsiteY914" fmla="*/ 52588 h 6858000"/>
              <a:gd name="connsiteX915" fmla="*/ 1304276 w 7467663"/>
              <a:gd name="connsiteY915" fmla="*/ 476275 h 6858000"/>
              <a:gd name="connsiteX916" fmla="*/ 1492066 w 7467663"/>
              <a:gd name="connsiteY916" fmla="*/ 886333 h 6858000"/>
              <a:gd name="connsiteX917" fmla="*/ 1423698 w 7467663"/>
              <a:gd name="connsiteY917" fmla="*/ 710817 h 6858000"/>
              <a:gd name="connsiteX918" fmla="*/ 1357609 w 7467663"/>
              <a:gd name="connsiteY918" fmla="*/ 532892 h 6858000"/>
              <a:gd name="connsiteX919" fmla="*/ 1309550 w 7467663"/>
              <a:gd name="connsiteY919" fmla="*/ 374031 h 6858000"/>
              <a:gd name="connsiteX920" fmla="*/ 1193673 w 7467663"/>
              <a:gd name="connsiteY920" fmla="*/ 49533 h 6858000"/>
              <a:gd name="connsiteX921" fmla="*/ 1164391 w 7467663"/>
              <a:gd name="connsiteY921" fmla="*/ 0 h 6858000"/>
              <a:gd name="connsiteX922" fmla="*/ 1200666 w 7467663"/>
              <a:gd name="connsiteY922" fmla="*/ 0 h 6858000"/>
              <a:gd name="connsiteX923" fmla="*/ 1223408 w 7467663"/>
              <a:gd name="connsiteY923" fmla="*/ 38996 h 6858000"/>
              <a:gd name="connsiteX924" fmla="*/ 1339635 w 7467663"/>
              <a:gd name="connsiteY924" fmla="*/ 365517 h 6858000"/>
              <a:gd name="connsiteX925" fmla="*/ 1387469 w 7467663"/>
              <a:gd name="connsiteY925" fmla="*/ 523079 h 6858000"/>
              <a:gd name="connsiteX926" fmla="*/ 1452685 w 7467663"/>
              <a:gd name="connsiteY926" fmla="*/ 699806 h 6858000"/>
              <a:gd name="connsiteX927" fmla="*/ 1492092 w 7467663"/>
              <a:gd name="connsiteY927" fmla="*/ 800424 h 6858000"/>
              <a:gd name="connsiteX928" fmla="*/ 1455302 w 7467663"/>
              <a:gd name="connsiteY928" fmla="*/ 632913 h 6858000"/>
              <a:gd name="connsiteX929" fmla="*/ 1222336 w 7467663"/>
              <a:gd name="connsiteY929" fmla="*/ 9480 h 6858000"/>
              <a:gd name="connsiteX930" fmla="*/ 1214634 w 7467663"/>
              <a:gd name="connsiteY930" fmla="*/ 0 h 6858000"/>
              <a:gd name="connsiteX931" fmla="*/ 1289827 w 7467663"/>
              <a:gd name="connsiteY931" fmla="*/ 0 h 6858000"/>
              <a:gd name="connsiteX932" fmla="*/ 1321076 w 7467663"/>
              <a:gd name="connsiteY932" fmla="*/ 59722 h 6858000"/>
              <a:gd name="connsiteX933" fmla="*/ 1512579 w 7467663"/>
              <a:gd name="connsiteY933" fmla="*/ 626441 h 6858000"/>
              <a:gd name="connsiteX934" fmla="*/ 1506076 w 7467663"/>
              <a:gd name="connsiteY934" fmla="*/ 1089289 h 6858000"/>
              <a:gd name="connsiteX935" fmla="*/ 1486346 w 7467663"/>
              <a:gd name="connsiteY935" fmla="*/ 1079919 h 6858000"/>
              <a:gd name="connsiteX936" fmla="*/ 1070511 w 7467663"/>
              <a:gd name="connsiteY936" fmla="*/ 48609 h 6858000"/>
              <a:gd name="connsiteX937" fmla="*/ 1057230 w 7467663"/>
              <a:gd name="connsiteY937" fmla="*/ 0 h 6858000"/>
              <a:gd name="connsiteX938" fmla="*/ 43151 w 7467663"/>
              <a:gd name="connsiteY938" fmla="*/ 0 h 6858000"/>
              <a:gd name="connsiteX939" fmla="*/ 95283 w 7467663"/>
              <a:gd name="connsiteY939" fmla="*/ 0 h 6858000"/>
              <a:gd name="connsiteX940" fmla="*/ 300708 w 7467663"/>
              <a:gd name="connsiteY940" fmla="*/ 154571 h 6858000"/>
              <a:gd name="connsiteX941" fmla="*/ 530414 w 7467663"/>
              <a:gd name="connsiteY941" fmla="*/ 354673 h 6858000"/>
              <a:gd name="connsiteX942" fmla="*/ 333785 w 7467663"/>
              <a:gd name="connsiteY942" fmla="*/ 161564 h 6858000"/>
              <a:gd name="connsiteX943" fmla="*/ 147005 w 7467663"/>
              <a:gd name="connsiteY943" fmla="*/ 0 h 6858000"/>
              <a:gd name="connsiteX944" fmla="*/ 272509 w 7467663"/>
              <a:gd name="connsiteY944" fmla="*/ 0 h 6858000"/>
              <a:gd name="connsiteX945" fmla="*/ 326276 w 7467663"/>
              <a:gd name="connsiteY945" fmla="*/ 45847 h 6858000"/>
              <a:gd name="connsiteX946" fmla="*/ 823759 w 7467663"/>
              <a:gd name="connsiteY946" fmla="*/ 574145 h 6858000"/>
              <a:gd name="connsiteX947" fmla="*/ 811254 w 7467663"/>
              <a:gd name="connsiteY947" fmla="*/ 665546 h 6858000"/>
              <a:gd name="connsiteX948" fmla="*/ 154042 w 7467663"/>
              <a:gd name="connsiteY948" fmla="*/ 261522 h 6858000"/>
              <a:gd name="connsiteX949" fmla="*/ 13550 w 7467663"/>
              <a:gd name="connsiteY949" fmla="*/ 158423 h 6858000"/>
              <a:gd name="connsiteX950" fmla="*/ 0 w 7467663"/>
              <a:gd name="connsiteY950" fmla="*/ 146618 h 6858000"/>
              <a:gd name="connsiteX951" fmla="*/ 0 w 7467663"/>
              <a:gd name="connsiteY951" fmla="*/ 59161 h 6858000"/>
              <a:gd name="connsiteX952" fmla="*/ 45427 w 7467663"/>
              <a:gd name="connsiteY952" fmla="*/ 101078 h 6858000"/>
              <a:gd name="connsiteX953" fmla="*/ 630103 w 7467663"/>
              <a:gd name="connsiteY953" fmla="*/ 485885 h 6858000"/>
              <a:gd name="connsiteX954" fmla="*/ 532040 w 7467663"/>
              <a:gd name="connsiteY954" fmla="*/ 399359 h 6858000"/>
              <a:gd name="connsiteX955" fmla="*/ 517618 w 7467663"/>
              <a:gd name="connsiteY955" fmla="*/ 385726 h 6858000"/>
              <a:gd name="connsiteX956" fmla="*/ 285074 w 7467663"/>
              <a:gd name="connsiteY956" fmla="*/ 182755 h 6858000"/>
              <a:gd name="connsiteX957" fmla="*/ 43151 w 7467663"/>
              <a:gd name="connsiteY957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67600 w 7467663"/>
              <a:gd name="connsiteY76" fmla="*/ 6334256 h 6858000"/>
              <a:gd name="connsiteX77" fmla="*/ 7454976 w 7467663"/>
              <a:gd name="connsiteY77" fmla="*/ 6318297 h 6858000"/>
              <a:gd name="connsiteX78" fmla="*/ 1456157 w 7467663"/>
              <a:gd name="connsiteY78" fmla="*/ 5371404 h 6858000"/>
              <a:gd name="connsiteX79" fmla="*/ 1244432 w 7467663"/>
              <a:gd name="connsiteY79" fmla="*/ 5385601 h 6858000"/>
              <a:gd name="connsiteX80" fmla="*/ 973990 w 7467663"/>
              <a:gd name="connsiteY80" fmla="*/ 5424940 h 6858000"/>
              <a:gd name="connsiteX81" fmla="*/ 1103809 w 7467663"/>
              <a:gd name="connsiteY81" fmla="*/ 5433720 h 6858000"/>
              <a:gd name="connsiteX82" fmla="*/ 1123454 w 7467663"/>
              <a:gd name="connsiteY82" fmla="*/ 5435727 h 6858000"/>
              <a:gd name="connsiteX83" fmla="*/ 1737017 w 7467663"/>
              <a:gd name="connsiteY83" fmla="*/ 5452183 h 6858000"/>
              <a:gd name="connsiteX84" fmla="*/ 1824397 w 7467663"/>
              <a:gd name="connsiteY84" fmla="*/ 5447757 h 6858000"/>
              <a:gd name="connsiteX85" fmla="*/ 2070059 w 7467663"/>
              <a:gd name="connsiteY85" fmla="*/ 5441660 h 6858000"/>
              <a:gd name="connsiteX86" fmla="*/ 1456157 w 7467663"/>
              <a:gd name="connsiteY86" fmla="*/ 5371404 h 6858000"/>
              <a:gd name="connsiteX87" fmla="*/ 4988186 w 7467663"/>
              <a:gd name="connsiteY87" fmla="*/ 5216467 h 6858000"/>
              <a:gd name="connsiteX88" fmla="*/ 4777334 w 7467663"/>
              <a:gd name="connsiteY88" fmla="*/ 5406072 h 6858000"/>
              <a:gd name="connsiteX89" fmla="*/ 4718341 w 7467663"/>
              <a:gd name="connsiteY89" fmla="*/ 5468043 h 6858000"/>
              <a:gd name="connsiteX90" fmla="*/ 4604655 w 7467663"/>
              <a:gd name="connsiteY90" fmla="*/ 5583434 h 6858000"/>
              <a:gd name="connsiteX91" fmla="*/ 4565074 w 7467663"/>
              <a:gd name="connsiteY91" fmla="*/ 5618550 h 6858000"/>
              <a:gd name="connsiteX92" fmla="*/ 4988186 w 7467663"/>
              <a:gd name="connsiteY92" fmla="*/ 5216467 h 6858000"/>
              <a:gd name="connsiteX93" fmla="*/ 4978032 w 7467663"/>
              <a:gd name="connsiteY93" fmla="*/ 5183809 h 6858000"/>
              <a:gd name="connsiteX94" fmla="*/ 4463413 w 7467663"/>
              <a:gd name="connsiteY94" fmla="*/ 5615162 h 6858000"/>
              <a:gd name="connsiteX95" fmla="*/ 4358134 w 7467663"/>
              <a:gd name="connsiteY95" fmla="*/ 5742791 h 6858000"/>
              <a:gd name="connsiteX96" fmla="*/ 4376219 w 7467663"/>
              <a:gd name="connsiteY96" fmla="*/ 5729027 h 6858000"/>
              <a:gd name="connsiteX97" fmla="*/ 4582340 w 7467663"/>
              <a:gd name="connsiteY97" fmla="*/ 5561037 h 6858000"/>
              <a:gd name="connsiteX98" fmla="*/ 4694684 w 7467663"/>
              <a:gd name="connsiteY98" fmla="*/ 5447098 h 6858000"/>
              <a:gd name="connsiteX99" fmla="*/ 4754123 w 7467663"/>
              <a:gd name="connsiteY99" fmla="*/ 5384643 h 6858000"/>
              <a:gd name="connsiteX100" fmla="*/ 4978032 w 7467663"/>
              <a:gd name="connsiteY100" fmla="*/ 5183809 h 6858000"/>
              <a:gd name="connsiteX101" fmla="*/ 1903353 w 7467663"/>
              <a:gd name="connsiteY101" fmla="*/ 5044827 h 6858000"/>
              <a:gd name="connsiteX102" fmla="*/ 1936931 w 7467663"/>
              <a:gd name="connsiteY102" fmla="*/ 5093954 h 6858000"/>
              <a:gd name="connsiteX103" fmla="*/ 2195868 w 7467663"/>
              <a:gd name="connsiteY103" fmla="*/ 5396574 h 6858000"/>
              <a:gd name="connsiteX104" fmla="*/ 2088852 w 7467663"/>
              <a:gd name="connsiteY104" fmla="*/ 5166123 h 6858000"/>
              <a:gd name="connsiteX105" fmla="*/ 1958241 w 7467663"/>
              <a:gd name="connsiteY105" fmla="*/ 5067955 h 6858000"/>
              <a:gd name="connsiteX106" fmla="*/ 1903353 w 7467663"/>
              <a:gd name="connsiteY106" fmla="*/ 5044827 h 6858000"/>
              <a:gd name="connsiteX107" fmla="*/ 1979378 w 7467663"/>
              <a:gd name="connsiteY107" fmla="*/ 4769504 h 6858000"/>
              <a:gd name="connsiteX108" fmla="*/ 2882120 w 7467663"/>
              <a:gd name="connsiteY108" fmla="*/ 5064547 h 6858000"/>
              <a:gd name="connsiteX109" fmla="*/ 2793103 w 7467663"/>
              <a:gd name="connsiteY109" fmla="*/ 5039699 h 6858000"/>
              <a:gd name="connsiteX110" fmla="*/ 2770041 w 7467663"/>
              <a:gd name="connsiteY110" fmla="*/ 5033634 h 6858000"/>
              <a:gd name="connsiteX111" fmla="*/ 1979378 w 7467663"/>
              <a:gd name="connsiteY111" fmla="*/ 4769504 h 6858000"/>
              <a:gd name="connsiteX112" fmla="*/ 1927410 w 7467663"/>
              <a:gd name="connsiteY112" fmla="*/ 4716164 h 6858000"/>
              <a:gd name="connsiteX113" fmla="*/ 1959587 w 7467663"/>
              <a:gd name="connsiteY113" fmla="*/ 4728849 h 6858000"/>
              <a:gd name="connsiteX114" fmla="*/ 2777707 w 7467663"/>
              <a:gd name="connsiteY114" fmla="*/ 5003991 h 6858000"/>
              <a:gd name="connsiteX115" fmla="*/ 2800768 w 7467663"/>
              <a:gd name="connsiteY115" fmla="*/ 5010056 h 6858000"/>
              <a:gd name="connsiteX116" fmla="*/ 2879408 w 7467663"/>
              <a:gd name="connsiteY116" fmla="*/ 5031590 h 6858000"/>
              <a:gd name="connsiteX117" fmla="*/ 2862295 w 7467663"/>
              <a:gd name="connsiteY117" fmla="*/ 5022958 h 6858000"/>
              <a:gd name="connsiteX118" fmla="*/ 2813343 w 7467663"/>
              <a:gd name="connsiteY118" fmla="*/ 4998369 h 6858000"/>
              <a:gd name="connsiteX119" fmla="*/ 2646245 w 7467663"/>
              <a:gd name="connsiteY119" fmla="*/ 4930999 h 6858000"/>
              <a:gd name="connsiteX120" fmla="*/ 1999243 w 7467663"/>
              <a:gd name="connsiteY120" fmla="*/ 4730524 h 6858000"/>
              <a:gd name="connsiteX121" fmla="*/ 1979527 w 7467663"/>
              <a:gd name="connsiteY121" fmla="*/ 4726651 h 6858000"/>
              <a:gd name="connsiteX122" fmla="*/ 1927410 w 7467663"/>
              <a:gd name="connsiteY122" fmla="*/ 4716164 h 6858000"/>
              <a:gd name="connsiteX123" fmla="*/ 1997014 w 7467663"/>
              <a:gd name="connsiteY123" fmla="*/ 4698007 h 6858000"/>
              <a:gd name="connsiteX124" fmla="*/ 2005458 w 7467663"/>
              <a:gd name="connsiteY124" fmla="*/ 4699540 h 6858000"/>
              <a:gd name="connsiteX125" fmla="*/ 2657186 w 7467663"/>
              <a:gd name="connsiteY125" fmla="*/ 4901687 h 6858000"/>
              <a:gd name="connsiteX126" fmla="*/ 2826662 w 7467663"/>
              <a:gd name="connsiteY126" fmla="*/ 4970362 h 6858000"/>
              <a:gd name="connsiteX127" fmla="*/ 2876100 w 7467663"/>
              <a:gd name="connsiteY127" fmla="*/ 4995397 h 6858000"/>
              <a:gd name="connsiteX128" fmla="*/ 3042600 w 7467663"/>
              <a:gd name="connsiteY128" fmla="*/ 5059532 h 6858000"/>
              <a:gd name="connsiteX129" fmla="*/ 1997014 w 7467663"/>
              <a:gd name="connsiteY129" fmla="*/ 4698007 h 6858000"/>
              <a:gd name="connsiteX130" fmla="*/ 2305292 w 7467663"/>
              <a:gd name="connsiteY130" fmla="*/ 4219492 h 6858000"/>
              <a:gd name="connsiteX131" fmla="*/ 3360922 w 7467663"/>
              <a:gd name="connsiteY131" fmla="*/ 4529373 h 6858000"/>
              <a:gd name="connsiteX132" fmla="*/ 3492420 w 7467663"/>
              <a:gd name="connsiteY132" fmla="*/ 4510145 h 6858000"/>
              <a:gd name="connsiteX133" fmla="*/ 3364086 w 7467663"/>
              <a:gd name="connsiteY133" fmla="*/ 4480340 h 6858000"/>
              <a:gd name="connsiteX134" fmla="*/ 3225818 w 7467663"/>
              <a:gd name="connsiteY134" fmla="*/ 4411822 h 6858000"/>
              <a:gd name="connsiteX135" fmla="*/ 3129696 w 7467663"/>
              <a:gd name="connsiteY135" fmla="*/ 4360704 h 6858000"/>
              <a:gd name="connsiteX136" fmla="*/ 2814545 w 7467663"/>
              <a:gd name="connsiteY136" fmla="*/ 4282955 h 6858000"/>
              <a:gd name="connsiteX137" fmla="*/ 2305292 w 7467663"/>
              <a:gd name="connsiteY137" fmla="*/ 4219492 h 6858000"/>
              <a:gd name="connsiteX138" fmla="*/ 2626982 w 7467663"/>
              <a:gd name="connsiteY138" fmla="*/ 4206450 h 6858000"/>
              <a:gd name="connsiteX139" fmla="*/ 2490617 w 7467663"/>
              <a:gd name="connsiteY139" fmla="*/ 4206951 h 6858000"/>
              <a:gd name="connsiteX140" fmla="*/ 2819869 w 7467663"/>
              <a:gd name="connsiteY140" fmla="*/ 4252936 h 6858000"/>
              <a:gd name="connsiteX141" fmla="*/ 3143018 w 7467663"/>
              <a:gd name="connsiteY141" fmla="*/ 4332698 h 6858000"/>
              <a:gd name="connsiteX142" fmla="*/ 3241520 w 7467663"/>
              <a:gd name="connsiteY142" fmla="*/ 4385112 h 6858000"/>
              <a:gd name="connsiteX143" fmla="*/ 3374575 w 7467663"/>
              <a:gd name="connsiteY143" fmla="*/ 4451517 h 6858000"/>
              <a:gd name="connsiteX144" fmla="*/ 3505221 w 7467663"/>
              <a:gd name="connsiteY144" fmla="*/ 4480757 h 6858000"/>
              <a:gd name="connsiteX145" fmla="*/ 2626982 w 7467663"/>
              <a:gd name="connsiteY145" fmla="*/ 4206450 h 6858000"/>
              <a:gd name="connsiteX146" fmla="*/ 1310106 w 7467663"/>
              <a:gd name="connsiteY146" fmla="*/ 3943217 h 6858000"/>
              <a:gd name="connsiteX147" fmla="*/ 854994 w 7467663"/>
              <a:gd name="connsiteY147" fmla="*/ 4399136 h 6858000"/>
              <a:gd name="connsiteX148" fmla="*/ 742462 w 7467663"/>
              <a:gd name="connsiteY148" fmla="*/ 4594648 h 6858000"/>
              <a:gd name="connsiteX149" fmla="*/ 820602 w 7467663"/>
              <a:gd name="connsiteY149" fmla="*/ 4485915 h 6858000"/>
              <a:gd name="connsiteX150" fmla="*/ 878295 w 7467663"/>
              <a:gd name="connsiteY150" fmla="*/ 4403594 h 6858000"/>
              <a:gd name="connsiteX151" fmla="*/ 1240607 w 7467663"/>
              <a:gd name="connsiteY151" fmla="*/ 4010401 h 6858000"/>
              <a:gd name="connsiteX152" fmla="*/ 1310106 w 7467663"/>
              <a:gd name="connsiteY152" fmla="*/ 3943217 h 6858000"/>
              <a:gd name="connsiteX153" fmla="*/ 1423113 w 7467663"/>
              <a:gd name="connsiteY153" fmla="*/ 3874565 h 6858000"/>
              <a:gd name="connsiteX154" fmla="*/ 1260565 w 7467663"/>
              <a:gd name="connsiteY154" fmla="*/ 4031982 h 6858000"/>
              <a:gd name="connsiteX155" fmla="*/ 901900 w 7467663"/>
              <a:gd name="connsiteY155" fmla="*/ 4421236 h 6858000"/>
              <a:gd name="connsiteX156" fmla="*/ 845044 w 7467663"/>
              <a:gd name="connsiteY156" fmla="*/ 4502436 h 6858000"/>
              <a:gd name="connsiteX157" fmla="*/ 685926 w 7467663"/>
              <a:gd name="connsiteY157" fmla="*/ 4703069 h 6858000"/>
              <a:gd name="connsiteX158" fmla="*/ 684248 w 7467663"/>
              <a:gd name="connsiteY158" fmla="*/ 4706721 h 6858000"/>
              <a:gd name="connsiteX159" fmla="*/ 1423113 w 7467663"/>
              <a:gd name="connsiteY159" fmla="*/ 3874565 h 6858000"/>
              <a:gd name="connsiteX160" fmla="*/ 3316479 w 7467663"/>
              <a:gd name="connsiteY160" fmla="*/ 3872136 h 6858000"/>
              <a:gd name="connsiteX161" fmla="*/ 3546806 w 7467663"/>
              <a:gd name="connsiteY161" fmla="*/ 4356139 h 6858000"/>
              <a:gd name="connsiteX162" fmla="*/ 3364433 w 7467663"/>
              <a:gd name="connsiteY162" fmla="*/ 3953121 h 6858000"/>
              <a:gd name="connsiteX163" fmla="*/ 3316479 w 7467663"/>
              <a:gd name="connsiteY163" fmla="*/ 3872136 h 6858000"/>
              <a:gd name="connsiteX164" fmla="*/ 3291335 w 7467663"/>
              <a:gd name="connsiteY164" fmla="*/ 3767420 h 6858000"/>
              <a:gd name="connsiteX165" fmla="*/ 3390805 w 7467663"/>
              <a:gd name="connsiteY165" fmla="*/ 3937163 h 6858000"/>
              <a:gd name="connsiteX166" fmla="*/ 3579062 w 7467663"/>
              <a:gd name="connsiteY166" fmla="*/ 4359040 h 6858000"/>
              <a:gd name="connsiteX167" fmla="*/ 3467355 w 7467663"/>
              <a:gd name="connsiteY167" fmla="*/ 3988130 h 6858000"/>
              <a:gd name="connsiteX168" fmla="*/ 3310753 w 7467663"/>
              <a:gd name="connsiteY168" fmla="*/ 3787140 h 6858000"/>
              <a:gd name="connsiteX169" fmla="*/ 3291335 w 7467663"/>
              <a:gd name="connsiteY169" fmla="*/ 3767420 h 6858000"/>
              <a:gd name="connsiteX170" fmla="*/ 1635889 w 7467663"/>
              <a:gd name="connsiteY170" fmla="*/ 3709494 h 6858000"/>
              <a:gd name="connsiteX171" fmla="*/ 1634800 w 7467663"/>
              <a:gd name="connsiteY171" fmla="*/ 3731111 h 6858000"/>
              <a:gd name="connsiteX172" fmla="*/ 1635889 w 7467663"/>
              <a:gd name="connsiteY172" fmla="*/ 3709494 h 6858000"/>
              <a:gd name="connsiteX173" fmla="*/ 1510397 w 7467663"/>
              <a:gd name="connsiteY173" fmla="*/ 3684705 h 6858000"/>
              <a:gd name="connsiteX174" fmla="*/ 1146550 w 7467663"/>
              <a:gd name="connsiteY174" fmla="*/ 3802012 h 6858000"/>
              <a:gd name="connsiteX175" fmla="*/ 698834 w 7467663"/>
              <a:gd name="connsiteY175" fmla="*/ 3952272 h 6858000"/>
              <a:gd name="connsiteX176" fmla="*/ 34256 w 7467663"/>
              <a:gd name="connsiteY176" fmla="*/ 4347603 h 6858000"/>
              <a:gd name="connsiteX177" fmla="*/ 527241 w 7467663"/>
              <a:gd name="connsiteY177" fmla="*/ 4065078 h 6858000"/>
              <a:gd name="connsiteX178" fmla="*/ 1510397 w 7467663"/>
              <a:gd name="connsiteY178" fmla="*/ 3684705 h 6858000"/>
              <a:gd name="connsiteX179" fmla="*/ 1313114 w 7467663"/>
              <a:gd name="connsiteY179" fmla="*/ 3655216 h 6858000"/>
              <a:gd name="connsiteX180" fmla="*/ 1109304 w 7467663"/>
              <a:gd name="connsiteY180" fmla="*/ 3669030 h 6858000"/>
              <a:gd name="connsiteX181" fmla="*/ 8129 w 7467663"/>
              <a:gd name="connsiteY181" fmla="*/ 4330519 h 6858000"/>
              <a:gd name="connsiteX182" fmla="*/ 687572 w 7467663"/>
              <a:gd name="connsiteY182" fmla="*/ 3925629 h 6858000"/>
              <a:gd name="connsiteX183" fmla="*/ 1138365 w 7467663"/>
              <a:gd name="connsiteY183" fmla="*/ 3774515 h 6858000"/>
              <a:gd name="connsiteX184" fmla="*/ 1505579 w 7467663"/>
              <a:gd name="connsiteY184" fmla="*/ 3655526 h 6858000"/>
              <a:gd name="connsiteX185" fmla="*/ 1313114 w 7467663"/>
              <a:gd name="connsiteY185" fmla="*/ 3655216 h 6858000"/>
              <a:gd name="connsiteX186" fmla="*/ 3655073 w 7467663"/>
              <a:gd name="connsiteY186" fmla="*/ 3650884 h 6858000"/>
              <a:gd name="connsiteX187" fmla="*/ 3989938 w 7467663"/>
              <a:gd name="connsiteY187" fmla="*/ 3991685 h 6858000"/>
              <a:gd name="connsiteX188" fmla="*/ 4393907 w 7467663"/>
              <a:gd name="connsiteY188" fmla="*/ 4261258 h 6858000"/>
              <a:gd name="connsiteX189" fmla="*/ 4648051 w 7467663"/>
              <a:gd name="connsiteY189" fmla="*/ 4374051 h 6858000"/>
              <a:gd name="connsiteX190" fmla="*/ 4383389 w 7467663"/>
              <a:gd name="connsiteY190" fmla="*/ 4184369 h 6858000"/>
              <a:gd name="connsiteX191" fmla="*/ 4165508 w 7467663"/>
              <a:gd name="connsiteY191" fmla="*/ 4035196 h 6858000"/>
              <a:gd name="connsiteX192" fmla="*/ 4068162 w 7467663"/>
              <a:gd name="connsiteY192" fmla="*/ 3953394 h 6858000"/>
              <a:gd name="connsiteX193" fmla="*/ 3981416 w 7467663"/>
              <a:gd name="connsiteY193" fmla="*/ 3880482 h 6858000"/>
              <a:gd name="connsiteX194" fmla="*/ 3800147 w 7467663"/>
              <a:gd name="connsiteY194" fmla="*/ 3749872 h 6858000"/>
              <a:gd name="connsiteX195" fmla="*/ 3655073 w 7467663"/>
              <a:gd name="connsiteY195" fmla="*/ 3650884 h 6858000"/>
              <a:gd name="connsiteX196" fmla="*/ 3670252 w 7467663"/>
              <a:gd name="connsiteY196" fmla="*/ 3622798 h 6858000"/>
              <a:gd name="connsiteX197" fmla="*/ 3817258 w 7467663"/>
              <a:gd name="connsiteY197" fmla="*/ 3723577 h 6858000"/>
              <a:gd name="connsiteX198" fmla="*/ 4000461 w 7467663"/>
              <a:gd name="connsiteY198" fmla="*/ 3855966 h 6858000"/>
              <a:gd name="connsiteX199" fmla="*/ 4088180 w 7467663"/>
              <a:gd name="connsiteY199" fmla="*/ 3929774 h 6858000"/>
              <a:gd name="connsiteX200" fmla="*/ 4184555 w 7467663"/>
              <a:gd name="connsiteY200" fmla="*/ 4010683 h 6858000"/>
              <a:gd name="connsiteX201" fmla="*/ 4399563 w 7467663"/>
              <a:gd name="connsiteY201" fmla="*/ 4158106 h 6858000"/>
              <a:gd name="connsiteX202" fmla="*/ 4684469 w 7467663"/>
              <a:gd name="connsiteY202" fmla="*/ 4364680 h 6858000"/>
              <a:gd name="connsiteX203" fmla="*/ 4690271 w 7467663"/>
              <a:gd name="connsiteY203" fmla="*/ 4370034 h 6858000"/>
              <a:gd name="connsiteX204" fmla="*/ 4136093 w 7467663"/>
              <a:gd name="connsiteY204" fmla="*/ 3858466 h 6858000"/>
              <a:gd name="connsiteX205" fmla="*/ 3670252 w 7467663"/>
              <a:gd name="connsiteY205" fmla="*/ 3622798 h 6858000"/>
              <a:gd name="connsiteX206" fmla="*/ 4440129 w 7467663"/>
              <a:gd name="connsiteY206" fmla="*/ 3448571 h 6858000"/>
              <a:gd name="connsiteX207" fmla="*/ 4856525 w 7467663"/>
              <a:gd name="connsiteY207" fmla="*/ 3915351 h 6858000"/>
              <a:gd name="connsiteX208" fmla="*/ 5059055 w 7467663"/>
              <a:gd name="connsiteY208" fmla="*/ 4108918 h 6858000"/>
              <a:gd name="connsiteX209" fmla="*/ 5290070 w 7467663"/>
              <a:gd name="connsiteY209" fmla="*/ 4263619 h 6858000"/>
              <a:gd name="connsiteX210" fmla="*/ 4834991 w 7467663"/>
              <a:gd name="connsiteY210" fmla="*/ 3830985 h 6858000"/>
              <a:gd name="connsiteX211" fmla="*/ 4440129 w 7467663"/>
              <a:gd name="connsiteY211" fmla="*/ 3448571 h 6858000"/>
              <a:gd name="connsiteX212" fmla="*/ 4441737 w 7467663"/>
              <a:gd name="connsiteY212" fmla="*/ 3399734 h 6858000"/>
              <a:gd name="connsiteX213" fmla="*/ 4431236 w 7467663"/>
              <a:gd name="connsiteY213" fmla="*/ 3400954 h 6858000"/>
              <a:gd name="connsiteX214" fmla="*/ 4557150 w 7467663"/>
              <a:gd name="connsiteY214" fmla="*/ 3510023 h 6858000"/>
              <a:gd name="connsiteX215" fmla="*/ 4856936 w 7467663"/>
              <a:gd name="connsiteY215" fmla="*/ 3809146 h 6858000"/>
              <a:gd name="connsiteX216" fmla="*/ 5111996 w 7467663"/>
              <a:gd name="connsiteY216" fmla="*/ 4065759 h 6858000"/>
              <a:gd name="connsiteX217" fmla="*/ 5388878 w 7467663"/>
              <a:gd name="connsiteY217" fmla="*/ 4300185 h 6858000"/>
              <a:gd name="connsiteX218" fmla="*/ 5425556 w 7467663"/>
              <a:gd name="connsiteY218" fmla="*/ 4308967 h 6858000"/>
              <a:gd name="connsiteX219" fmla="*/ 4943646 w 7467663"/>
              <a:gd name="connsiteY219" fmla="*/ 3822916 h 6858000"/>
              <a:gd name="connsiteX220" fmla="*/ 4594837 w 7467663"/>
              <a:gd name="connsiteY220" fmla="*/ 3532274 h 6858000"/>
              <a:gd name="connsiteX221" fmla="*/ 4441737 w 7467663"/>
              <a:gd name="connsiteY221" fmla="*/ 3399734 h 6858000"/>
              <a:gd name="connsiteX222" fmla="*/ 5425834 w 7467663"/>
              <a:gd name="connsiteY222" fmla="*/ 3162785 h 6858000"/>
              <a:gd name="connsiteX223" fmla="*/ 5401644 w 7467663"/>
              <a:gd name="connsiteY223" fmla="*/ 3617847 h 6858000"/>
              <a:gd name="connsiteX224" fmla="*/ 5467256 w 7467663"/>
              <a:gd name="connsiteY224" fmla="*/ 4175494 h 6858000"/>
              <a:gd name="connsiteX225" fmla="*/ 5448069 w 7467663"/>
              <a:gd name="connsiteY225" fmla="*/ 3567554 h 6858000"/>
              <a:gd name="connsiteX226" fmla="*/ 5425834 w 7467663"/>
              <a:gd name="connsiteY226" fmla="*/ 3162785 h 6858000"/>
              <a:gd name="connsiteX227" fmla="*/ 1318687 w 7467663"/>
              <a:gd name="connsiteY227" fmla="*/ 3113840 h 6858000"/>
              <a:gd name="connsiteX228" fmla="*/ 1066793 w 7467663"/>
              <a:gd name="connsiteY228" fmla="*/ 3212171 h 6858000"/>
              <a:gd name="connsiteX229" fmla="*/ 993319 w 7467663"/>
              <a:gd name="connsiteY229" fmla="*/ 3247648 h 6858000"/>
              <a:gd name="connsiteX230" fmla="*/ 853081 w 7467663"/>
              <a:gd name="connsiteY230" fmla="*/ 3312410 h 6858000"/>
              <a:gd name="connsiteX231" fmla="*/ 805957 w 7467663"/>
              <a:gd name="connsiteY231" fmla="*/ 3330443 h 6858000"/>
              <a:gd name="connsiteX232" fmla="*/ 1318687 w 7467663"/>
              <a:gd name="connsiteY232" fmla="*/ 3113840 h 6858000"/>
              <a:gd name="connsiteX233" fmla="*/ 5453702 w 7467663"/>
              <a:gd name="connsiteY233" fmla="*/ 3090882 h 6858000"/>
              <a:gd name="connsiteX234" fmla="*/ 5480135 w 7467663"/>
              <a:gd name="connsiteY234" fmla="*/ 3565802 h 6858000"/>
              <a:gd name="connsiteX235" fmla="*/ 5499023 w 7467663"/>
              <a:gd name="connsiteY235" fmla="*/ 4166310 h 6858000"/>
              <a:gd name="connsiteX236" fmla="*/ 5547022 w 7467663"/>
              <a:gd name="connsiteY236" fmla="*/ 3607838 h 6858000"/>
              <a:gd name="connsiteX237" fmla="*/ 5515964 w 7467663"/>
              <a:gd name="connsiteY237" fmla="*/ 3378541 h 6858000"/>
              <a:gd name="connsiteX238" fmla="*/ 5453702 w 7467663"/>
              <a:gd name="connsiteY238" fmla="*/ 3090882 h 6858000"/>
              <a:gd name="connsiteX239" fmla="*/ 1238695 w 7467663"/>
              <a:gd name="connsiteY239" fmla="*/ 3076820 h 6858000"/>
              <a:gd name="connsiteX240" fmla="*/ 716371 w 7467663"/>
              <a:gd name="connsiteY240" fmla="*/ 3293249 h 6858000"/>
              <a:gd name="connsiteX241" fmla="*/ 579522 w 7467663"/>
              <a:gd name="connsiteY241" fmla="*/ 3371759 h 6858000"/>
              <a:gd name="connsiteX242" fmla="*/ 600288 w 7467663"/>
              <a:gd name="connsiteY242" fmla="*/ 3365555 h 6858000"/>
              <a:gd name="connsiteX243" fmla="*/ 840692 w 7467663"/>
              <a:gd name="connsiteY243" fmla="*/ 3284921 h 6858000"/>
              <a:gd name="connsiteX244" fmla="*/ 979248 w 7467663"/>
              <a:gd name="connsiteY244" fmla="*/ 3221003 h 6858000"/>
              <a:gd name="connsiteX245" fmla="*/ 1053282 w 7467663"/>
              <a:gd name="connsiteY245" fmla="*/ 3185247 h 6858000"/>
              <a:gd name="connsiteX246" fmla="*/ 1320603 w 7467663"/>
              <a:gd name="connsiteY246" fmla="*/ 3081281 h 6858000"/>
              <a:gd name="connsiteX247" fmla="*/ 1238695 w 7467663"/>
              <a:gd name="connsiteY247" fmla="*/ 3076820 h 6858000"/>
              <a:gd name="connsiteX248" fmla="*/ 5425627 w 7467663"/>
              <a:gd name="connsiteY248" fmla="*/ 2954192 h 6858000"/>
              <a:gd name="connsiteX249" fmla="*/ 5470770 w 7467663"/>
              <a:gd name="connsiteY249" fmla="*/ 3005435 h 6858000"/>
              <a:gd name="connsiteX250" fmla="*/ 5519779 w 7467663"/>
              <a:gd name="connsiteY250" fmla="*/ 4359223 h 6858000"/>
              <a:gd name="connsiteX251" fmla="*/ 5520293 w 7467663"/>
              <a:gd name="connsiteY251" fmla="*/ 4360602 h 6858000"/>
              <a:gd name="connsiteX252" fmla="*/ 5767221 w 7467663"/>
              <a:gd name="connsiteY252" fmla="*/ 4665564 h 6858000"/>
              <a:gd name="connsiteX253" fmla="*/ 6937169 w 7467663"/>
              <a:gd name="connsiteY253" fmla="*/ 4815941 h 6858000"/>
              <a:gd name="connsiteX254" fmla="*/ 6953922 w 7467663"/>
              <a:gd name="connsiteY254" fmla="*/ 4890068 h 6858000"/>
              <a:gd name="connsiteX255" fmla="*/ 6071359 w 7467663"/>
              <a:gd name="connsiteY255" fmla="*/ 4770770 h 6858000"/>
              <a:gd name="connsiteX256" fmla="*/ 6038839 w 7467663"/>
              <a:gd name="connsiteY256" fmla="*/ 4764474 h 6858000"/>
              <a:gd name="connsiteX257" fmla="*/ 6038706 w 7467663"/>
              <a:gd name="connsiteY257" fmla="*/ 4763847 h 6858000"/>
              <a:gd name="connsiteX258" fmla="*/ 6037784 w 7467663"/>
              <a:gd name="connsiteY258" fmla="*/ 4764270 h 6858000"/>
              <a:gd name="connsiteX259" fmla="*/ 6038839 w 7467663"/>
              <a:gd name="connsiteY259" fmla="*/ 4764474 h 6858000"/>
              <a:gd name="connsiteX260" fmla="*/ 6040338 w 7467663"/>
              <a:gd name="connsiteY260" fmla="*/ 4771418 h 6858000"/>
              <a:gd name="connsiteX261" fmla="*/ 6024488 w 7467663"/>
              <a:gd name="connsiteY261" fmla="*/ 4809903 h 6858000"/>
              <a:gd name="connsiteX262" fmla="*/ 5599771 w 7467663"/>
              <a:gd name="connsiteY262" fmla="*/ 5509652 h 6858000"/>
              <a:gd name="connsiteX263" fmla="*/ 5548843 w 7467663"/>
              <a:gd name="connsiteY263" fmla="*/ 5563845 h 6858000"/>
              <a:gd name="connsiteX264" fmla="*/ 5940952 w 7467663"/>
              <a:gd name="connsiteY264" fmla="*/ 6250028 h 6858000"/>
              <a:gd name="connsiteX265" fmla="*/ 6043441 w 7467663"/>
              <a:gd name="connsiteY265" fmla="*/ 6665847 h 6858000"/>
              <a:gd name="connsiteX266" fmla="*/ 6093432 w 7467663"/>
              <a:gd name="connsiteY266" fmla="*/ 6858000 h 6858000"/>
              <a:gd name="connsiteX267" fmla="*/ 6034344 w 7467663"/>
              <a:gd name="connsiteY267" fmla="*/ 6858000 h 6858000"/>
              <a:gd name="connsiteX268" fmla="*/ 6026679 w 7467663"/>
              <a:gd name="connsiteY268" fmla="*/ 6836959 h 6858000"/>
              <a:gd name="connsiteX269" fmla="*/ 5800441 w 7467663"/>
              <a:gd name="connsiteY269" fmla="*/ 6335286 h 6858000"/>
              <a:gd name="connsiteX270" fmla="*/ 5526562 w 7467663"/>
              <a:gd name="connsiteY270" fmla="*/ 5705388 h 6858000"/>
              <a:gd name="connsiteX271" fmla="*/ 5519640 w 7467663"/>
              <a:gd name="connsiteY271" fmla="*/ 5683774 h 6858000"/>
              <a:gd name="connsiteX272" fmla="*/ 5844559 w 7467663"/>
              <a:gd name="connsiteY272" fmla="*/ 6553349 h 6858000"/>
              <a:gd name="connsiteX273" fmla="*/ 5975994 w 7467663"/>
              <a:gd name="connsiteY273" fmla="*/ 6858000 h 6858000"/>
              <a:gd name="connsiteX274" fmla="*/ 5898547 w 7467663"/>
              <a:gd name="connsiteY274" fmla="*/ 6858000 h 6858000"/>
              <a:gd name="connsiteX275" fmla="*/ 5682041 w 7467663"/>
              <a:gd name="connsiteY275" fmla="*/ 6355860 h 6858000"/>
              <a:gd name="connsiteX276" fmla="*/ 5461758 w 7467663"/>
              <a:gd name="connsiteY276" fmla="*/ 5820220 h 6858000"/>
              <a:gd name="connsiteX277" fmla="*/ 5237282 w 7467663"/>
              <a:gd name="connsiteY277" fmla="*/ 6579086 h 6858000"/>
              <a:gd name="connsiteX278" fmla="*/ 5115009 w 7467663"/>
              <a:gd name="connsiteY278" fmla="*/ 6858000 h 6858000"/>
              <a:gd name="connsiteX279" fmla="*/ 5028074 w 7467663"/>
              <a:gd name="connsiteY279" fmla="*/ 6858000 h 6858000"/>
              <a:gd name="connsiteX280" fmla="*/ 5079508 w 7467663"/>
              <a:gd name="connsiteY280" fmla="*/ 6749074 h 6858000"/>
              <a:gd name="connsiteX281" fmla="*/ 5371846 w 7467663"/>
              <a:gd name="connsiteY281" fmla="*/ 5924413 h 6858000"/>
              <a:gd name="connsiteX282" fmla="*/ 5270512 w 7467663"/>
              <a:gd name="connsiteY282" fmla="*/ 6138975 h 6858000"/>
              <a:gd name="connsiteX283" fmla="*/ 5062409 w 7467663"/>
              <a:gd name="connsiteY283" fmla="*/ 6653544 h 6858000"/>
              <a:gd name="connsiteX284" fmla="*/ 5036628 w 7467663"/>
              <a:gd name="connsiteY284" fmla="*/ 6754247 h 6858000"/>
              <a:gd name="connsiteX285" fmla="*/ 5009112 w 7467663"/>
              <a:gd name="connsiteY285" fmla="*/ 6858000 h 6858000"/>
              <a:gd name="connsiteX286" fmla="*/ 4976679 w 7467663"/>
              <a:gd name="connsiteY286" fmla="*/ 6858000 h 6858000"/>
              <a:gd name="connsiteX287" fmla="*/ 5006537 w 7467663"/>
              <a:gd name="connsiteY287" fmla="*/ 6747068 h 6858000"/>
              <a:gd name="connsiteX288" fmla="*/ 5032723 w 7467663"/>
              <a:gd name="connsiteY288" fmla="*/ 6644957 h 6858000"/>
              <a:gd name="connsiteX289" fmla="*/ 5242949 w 7467663"/>
              <a:gd name="connsiteY289" fmla="*/ 6125175 h 6858000"/>
              <a:gd name="connsiteX290" fmla="*/ 5286321 w 7467663"/>
              <a:gd name="connsiteY290" fmla="*/ 6033555 h 6858000"/>
              <a:gd name="connsiteX291" fmla="*/ 5008210 w 7467663"/>
              <a:gd name="connsiteY291" fmla="*/ 6649194 h 6858000"/>
              <a:gd name="connsiteX292" fmla="*/ 4986321 w 7467663"/>
              <a:gd name="connsiteY292" fmla="*/ 6765687 h 6858000"/>
              <a:gd name="connsiteX293" fmla="*/ 4973474 w 7467663"/>
              <a:gd name="connsiteY293" fmla="*/ 6858000 h 6858000"/>
              <a:gd name="connsiteX294" fmla="*/ 4907178 w 7467663"/>
              <a:gd name="connsiteY294" fmla="*/ 6858000 h 6858000"/>
              <a:gd name="connsiteX295" fmla="*/ 4910810 w 7467663"/>
              <a:gd name="connsiteY295" fmla="*/ 6829660 h 6858000"/>
              <a:gd name="connsiteX296" fmla="*/ 4987461 w 7467663"/>
              <a:gd name="connsiteY296" fmla="*/ 6432994 h 6858000"/>
              <a:gd name="connsiteX297" fmla="*/ 5179262 w 7467663"/>
              <a:gd name="connsiteY297" fmla="*/ 6035044 h 6858000"/>
              <a:gd name="connsiteX298" fmla="*/ 4689678 w 7467663"/>
              <a:gd name="connsiteY298" fmla="*/ 6440241 h 6858000"/>
              <a:gd name="connsiteX299" fmla="*/ 4477543 w 7467663"/>
              <a:gd name="connsiteY299" fmla="*/ 6674836 h 6858000"/>
              <a:gd name="connsiteX300" fmla="*/ 4329957 w 7467663"/>
              <a:gd name="connsiteY300" fmla="*/ 6858000 h 6858000"/>
              <a:gd name="connsiteX301" fmla="*/ 4218595 w 7467663"/>
              <a:gd name="connsiteY301" fmla="*/ 6858000 h 6858000"/>
              <a:gd name="connsiteX302" fmla="*/ 4368888 w 7467663"/>
              <a:gd name="connsiteY302" fmla="*/ 6668412 h 6858000"/>
              <a:gd name="connsiteX303" fmla="*/ 4563091 w 7467663"/>
              <a:gd name="connsiteY303" fmla="*/ 6442508 h 6858000"/>
              <a:gd name="connsiteX304" fmla="*/ 5387324 w 7467663"/>
              <a:gd name="connsiteY304" fmla="*/ 5705830 h 6858000"/>
              <a:gd name="connsiteX305" fmla="*/ 5073620 w 7467663"/>
              <a:gd name="connsiteY305" fmla="*/ 5955437 h 6858000"/>
              <a:gd name="connsiteX306" fmla="*/ 4689789 w 7467663"/>
              <a:gd name="connsiteY306" fmla="*/ 6268382 h 6858000"/>
              <a:gd name="connsiteX307" fmla="*/ 4418722 w 7467663"/>
              <a:gd name="connsiteY307" fmla="*/ 6570886 h 6858000"/>
              <a:gd name="connsiteX308" fmla="*/ 4214944 w 7467663"/>
              <a:gd name="connsiteY308" fmla="*/ 6858000 h 6858000"/>
              <a:gd name="connsiteX309" fmla="*/ 4177898 w 7467663"/>
              <a:gd name="connsiteY309" fmla="*/ 6858000 h 6858000"/>
              <a:gd name="connsiteX310" fmla="*/ 4391597 w 7467663"/>
              <a:gd name="connsiteY310" fmla="*/ 6556370 h 6858000"/>
              <a:gd name="connsiteX311" fmla="*/ 4668889 w 7467663"/>
              <a:gd name="connsiteY311" fmla="*/ 6246399 h 6858000"/>
              <a:gd name="connsiteX312" fmla="*/ 5055427 w 7467663"/>
              <a:gd name="connsiteY312" fmla="*/ 5931476 h 6858000"/>
              <a:gd name="connsiteX313" fmla="*/ 5371814 w 7467663"/>
              <a:gd name="connsiteY313" fmla="*/ 5678975 h 6858000"/>
              <a:gd name="connsiteX314" fmla="*/ 4987918 w 7467663"/>
              <a:gd name="connsiteY314" fmla="*/ 5838701 h 6858000"/>
              <a:gd name="connsiteX315" fmla="*/ 4317146 w 7467663"/>
              <a:gd name="connsiteY315" fmla="*/ 6587716 h 6858000"/>
              <a:gd name="connsiteX316" fmla="*/ 4171627 w 7467663"/>
              <a:gd name="connsiteY316" fmla="*/ 6858000 h 6858000"/>
              <a:gd name="connsiteX317" fmla="*/ 4081585 w 7467663"/>
              <a:gd name="connsiteY317" fmla="*/ 6858000 h 6858000"/>
              <a:gd name="connsiteX318" fmla="*/ 4238603 w 7467663"/>
              <a:gd name="connsiteY318" fmla="*/ 6559341 h 6858000"/>
              <a:gd name="connsiteX319" fmla="*/ 4778333 w 7467663"/>
              <a:gd name="connsiteY319" fmla="*/ 5873626 h 6858000"/>
              <a:gd name="connsiteX320" fmla="*/ 5414185 w 7467663"/>
              <a:gd name="connsiteY320" fmla="*/ 5573882 h 6858000"/>
              <a:gd name="connsiteX321" fmla="*/ 5959648 w 7467663"/>
              <a:gd name="connsiteY321" fmla="*/ 4760797 h 6858000"/>
              <a:gd name="connsiteX322" fmla="*/ 5355019 w 7467663"/>
              <a:gd name="connsiteY322" fmla="*/ 4734672 h 6858000"/>
              <a:gd name="connsiteX323" fmla="*/ 5083565 w 7467663"/>
              <a:gd name="connsiteY323" fmla="*/ 5179121 h 6858000"/>
              <a:gd name="connsiteX324" fmla="*/ 4713577 w 7467663"/>
              <a:gd name="connsiteY324" fmla="*/ 5616803 h 6858000"/>
              <a:gd name="connsiteX325" fmla="*/ 3989559 w 7467663"/>
              <a:gd name="connsiteY325" fmla="*/ 6145945 h 6858000"/>
              <a:gd name="connsiteX326" fmla="*/ 3939824 w 7467663"/>
              <a:gd name="connsiteY326" fmla="*/ 6066900 h 6858000"/>
              <a:gd name="connsiteX327" fmla="*/ 4584537 w 7467663"/>
              <a:gd name="connsiteY327" fmla="*/ 5324826 h 6858000"/>
              <a:gd name="connsiteX328" fmla="*/ 5037105 w 7467663"/>
              <a:gd name="connsiteY328" fmla="*/ 5088765 h 6858000"/>
              <a:gd name="connsiteX329" fmla="*/ 5039930 w 7467663"/>
              <a:gd name="connsiteY329" fmla="*/ 5089585 h 6858000"/>
              <a:gd name="connsiteX330" fmla="*/ 5263764 w 7467663"/>
              <a:gd name="connsiteY330" fmla="*/ 4735525 h 6858000"/>
              <a:gd name="connsiteX331" fmla="*/ 4086300 w 7467663"/>
              <a:gd name="connsiteY331" fmla="*/ 4884599 h 6858000"/>
              <a:gd name="connsiteX332" fmla="*/ 4085485 w 7467663"/>
              <a:gd name="connsiteY332" fmla="*/ 4899070 h 6858000"/>
              <a:gd name="connsiteX333" fmla="*/ 3871915 w 7467663"/>
              <a:gd name="connsiteY333" fmla="*/ 5253645 h 6858000"/>
              <a:gd name="connsiteX334" fmla="*/ 3799374 w 7467663"/>
              <a:gd name="connsiteY334" fmla="*/ 5466127 h 6858000"/>
              <a:gd name="connsiteX335" fmla="*/ 3498850 w 7467663"/>
              <a:gd name="connsiteY335" fmla="*/ 6661888 h 6858000"/>
              <a:gd name="connsiteX336" fmla="*/ 3399216 w 7467663"/>
              <a:gd name="connsiteY336" fmla="*/ 6858000 h 6858000"/>
              <a:gd name="connsiteX337" fmla="*/ 3303688 w 7467663"/>
              <a:gd name="connsiteY337" fmla="*/ 6858000 h 6858000"/>
              <a:gd name="connsiteX338" fmla="*/ 3391774 w 7467663"/>
              <a:gd name="connsiteY338" fmla="*/ 6697181 h 6858000"/>
              <a:gd name="connsiteX339" fmla="*/ 3735540 w 7467663"/>
              <a:gd name="connsiteY339" fmla="*/ 5546923 h 6858000"/>
              <a:gd name="connsiteX340" fmla="*/ 3729438 w 7467663"/>
              <a:gd name="connsiteY340" fmla="*/ 5569058 h 6858000"/>
              <a:gd name="connsiteX341" fmla="*/ 3707782 w 7467663"/>
              <a:gd name="connsiteY341" fmla="*/ 5644908 h 6858000"/>
              <a:gd name="connsiteX342" fmla="*/ 3583827 w 7467663"/>
              <a:gd name="connsiteY342" fmla="*/ 6039215 h 6858000"/>
              <a:gd name="connsiteX343" fmla="*/ 3547861 w 7467663"/>
              <a:gd name="connsiteY343" fmla="*/ 6129609 h 6858000"/>
              <a:gd name="connsiteX344" fmla="*/ 3490905 w 7467663"/>
              <a:gd name="connsiteY344" fmla="*/ 6277660 h 6858000"/>
              <a:gd name="connsiteX345" fmla="*/ 3455859 w 7467663"/>
              <a:gd name="connsiteY345" fmla="*/ 6391301 h 6858000"/>
              <a:gd name="connsiteX346" fmla="*/ 3429112 w 7467663"/>
              <a:gd name="connsiteY346" fmla="*/ 6479469 h 6858000"/>
              <a:gd name="connsiteX347" fmla="*/ 3304862 w 7467663"/>
              <a:gd name="connsiteY347" fmla="*/ 6796476 h 6858000"/>
              <a:gd name="connsiteX348" fmla="*/ 3276071 w 7467663"/>
              <a:gd name="connsiteY348" fmla="*/ 6858000 h 6858000"/>
              <a:gd name="connsiteX349" fmla="*/ 3240805 w 7467663"/>
              <a:gd name="connsiteY349" fmla="*/ 6858000 h 6858000"/>
              <a:gd name="connsiteX350" fmla="*/ 3275917 w 7467663"/>
              <a:gd name="connsiteY350" fmla="*/ 6783192 h 6858000"/>
              <a:gd name="connsiteX351" fmla="*/ 3399358 w 7467663"/>
              <a:gd name="connsiteY351" fmla="*/ 6469011 h 6858000"/>
              <a:gd name="connsiteX352" fmla="*/ 3425650 w 7467663"/>
              <a:gd name="connsiteY352" fmla="*/ 6381333 h 6858000"/>
              <a:gd name="connsiteX353" fmla="*/ 3460661 w 7467663"/>
              <a:gd name="connsiteY353" fmla="*/ 6266763 h 6858000"/>
              <a:gd name="connsiteX354" fmla="*/ 3518021 w 7467663"/>
              <a:gd name="connsiteY354" fmla="*/ 6117298 h 6858000"/>
              <a:gd name="connsiteX355" fmla="*/ 3554035 w 7467663"/>
              <a:gd name="connsiteY355" fmla="*/ 6027832 h 6858000"/>
              <a:gd name="connsiteX356" fmla="*/ 3677174 w 7467663"/>
              <a:gd name="connsiteY356" fmla="*/ 5636351 h 6858000"/>
              <a:gd name="connsiteX357" fmla="*/ 3698819 w 7467663"/>
              <a:gd name="connsiteY357" fmla="*/ 5560503 h 6858000"/>
              <a:gd name="connsiteX358" fmla="*/ 3702094 w 7467663"/>
              <a:gd name="connsiteY358" fmla="*/ 5549194 h 6858000"/>
              <a:gd name="connsiteX359" fmla="*/ 3398355 w 7467663"/>
              <a:gd name="connsiteY359" fmla="*/ 6094603 h 6858000"/>
              <a:gd name="connsiteX360" fmla="*/ 3193941 w 7467663"/>
              <a:gd name="connsiteY360" fmla="*/ 6798775 h 6858000"/>
              <a:gd name="connsiteX361" fmla="*/ 3184140 w 7467663"/>
              <a:gd name="connsiteY361" fmla="*/ 6858000 h 6858000"/>
              <a:gd name="connsiteX362" fmla="*/ 3099978 w 7467663"/>
              <a:gd name="connsiteY362" fmla="*/ 6858000 h 6858000"/>
              <a:gd name="connsiteX363" fmla="*/ 3101556 w 7467663"/>
              <a:gd name="connsiteY363" fmla="*/ 6843337 h 6858000"/>
              <a:gd name="connsiteX364" fmla="*/ 3370162 w 7467663"/>
              <a:gd name="connsiteY364" fmla="*/ 5785550 h 6858000"/>
              <a:gd name="connsiteX365" fmla="*/ 3746477 w 7467663"/>
              <a:gd name="connsiteY365" fmla="*/ 5377889 h 6858000"/>
              <a:gd name="connsiteX366" fmla="*/ 3863399 w 7467663"/>
              <a:gd name="connsiteY366" fmla="*/ 5087257 h 6858000"/>
              <a:gd name="connsiteX367" fmla="*/ 3968712 w 7467663"/>
              <a:gd name="connsiteY367" fmla="*/ 4913989 h 6858000"/>
              <a:gd name="connsiteX368" fmla="*/ 2792390 w 7467663"/>
              <a:gd name="connsiteY368" fmla="*/ 5382974 h 6858000"/>
              <a:gd name="connsiteX369" fmla="*/ 2714982 w 7467663"/>
              <a:gd name="connsiteY369" fmla="*/ 5427051 h 6858000"/>
              <a:gd name="connsiteX370" fmla="*/ 2813361 w 7467663"/>
              <a:gd name="connsiteY370" fmla="*/ 6023912 h 6858000"/>
              <a:gd name="connsiteX371" fmla="*/ 2688430 w 7467663"/>
              <a:gd name="connsiteY371" fmla="*/ 6801564 h 6858000"/>
              <a:gd name="connsiteX372" fmla="*/ 2629626 w 7467663"/>
              <a:gd name="connsiteY372" fmla="*/ 6763394 h 6858000"/>
              <a:gd name="connsiteX373" fmla="*/ 2565328 w 7467663"/>
              <a:gd name="connsiteY373" fmla="*/ 5516399 h 6858000"/>
              <a:gd name="connsiteX374" fmla="*/ 1922999 w 7467663"/>
              <a:gd name="connsiteY374" fmla="*/ 5980343 h 6858000"/>
              <a:gd name="connsiteX375" fmla="*/ 1950261 w 7467663"/>
              <a:gd name="connsiteY375" fmla="*/ 6405858 h 6858000"/>
              <a:gd name="connsiteX376" fmla="*/ 2365554 w 7467663"/>
              <a:gd name="connsiteY376" fmla="*/ 6759107 h 6858000"/>
              <a:gd name="connsiteX377" fmla="*/ 2424142 w 7467663"/>
              <a:gd name="connsiteY377" fmla="*/ 6858000 h 6858000"/>
              <a:gd name="connsiteX378" fmla="*/ 2395994 w 7467663"/>
              <a:gd name="connsiteY378" fmla="*/ 6858000 h 6858000"/>
              <a:gd name="connsiteX379" fmla="*/ 2392863 w 7467663"/>
              <a:gd name="connsiteY379" fmla="*/ 6852964 h 6858000"/>
              <a:gd name="connsiteX380" fmla="*/ 2017589 w 7467663"/>
              <a:gd name="connsiteY380" fmla="*/ 6493982 h 6858000"/>
              <a:gd name="connsiteX381" fmla="*/ 2147336 w 7467663"/>
              <a:gd name="connsiteY381" fmla="*/ 6594052 h 6858000"/>
              <a:gd name="connsiteX382" fmla="*/ 2207047 w 7467663"/>
              <a:gd name="connsiteY382" fmla="*/ 6654540 h 6858000"/>
              <a:gd name="connsiteX383" fmla="*/ 2299106 w 7467663"/>
              <a:gd name="connsiteY383" fmla="*/ 6778931 h 6858000"/>
              <a:gd name="connsiteX384" fmla="*/ 2314430 w 7467663"/>
              <a:gd name="connsiteY384" fmla="*/ 6801144 h 6858000"/>
              <a:gd name="connsiteX385" fmla="*/ 2352406 w 7467663"/>
              <a:gd name="connsiteY385" fmla="*/ 6858000 h 6858000"/>
              <a:gd name="connsiteX386" fmla="*/ 2314492 w 7467663"/>
              <a:gd name="connsiteY386" fmla="*/ 6858000 h 6858000"/>
              <a:gd name="connsiteX387" fmla="*/ 2288095 w 7467663"/>
              <a:gd name="connsiteY387" fmla="*/ 6818030 h 6858000"/>
              <a:gd name="connsiteX388" fmla="*/ 2272768 w 7467663"/>
              <a:gd name="connsiteY388" fmla="*/ 6795822 h 6858000"/>
              <a:gd name="connsiteX389" fmla="*/ 2182715 w 7467663"/>
              <a:gd name="connsiteY389" fmla="*/ 6675071 h 6858000"/>
              <a:gd name="connsiteX390" fmla="*/ 2032061 w 7467663"/>
              <a:gd name="connsiteY390" fmla="*/ 6541380 h 6858000"/>
              <a:gd name="connsiteX391" fmla="*/ 2257220 w 7467663"/>
              <a:gd name="connsiteY391" fmla="*/ 6826257 h 6858000"/>
              <a:gd name="connsiteX392" fmla="*/ 2281324 w 7467663"/>
              <a:gd name="connsiteY392" fmla="*/ 6858000 h 6858000"/>
              <a:gd name="connsiteX393" fmla="*/ 2242860 w 7467663"/>
              <a:gd name="connsiteY393" fmla="*/ 6858000 h 6858000"/>
              <a:gd name="connsiteX394" fmla="*/ 2232818 w 7467663"/>
              <a:gd name="connsiteY394" fmla="*/ 6844926 h 6858000"/>
              <a:gd name="connsiteX395" fmla="*/ 1990172 w 7467663"/>
              <a:gd name="connsiteY395" fmla="*/ 6542121 h 6858000"/>
              <a:gd name="connsiteX396" fmla="*/ 2124090 w 7467663"/>
              <a:gd name="connsiteY396" fmla="*/ 6761017 h 6858000"/>
              <a:gd name="connsiteX397" fmla="*/ 2200380 w 7467663"/>
              <a:gd name="connsiteY397" fmla="*/ 6858000 h 6858000"/>
              <a:gd name="connsiteX398" fmla="*/ 2147507 w 7467663"/>
              <a:gd name="connsiteY398" fmla="*/ 6858000 h 6858000"/>
              <a:gd name="connsiteX399" fmla="*/ 2070668 w 7467663"/>
              <a:gd name="connsiteY399" fmla="*/ 6761520 h 6858000"/>
              <a:gd name="connsiteX400" fmla="*/ 1975142 w 7467663"/>
              <a:gd name="connsiteY400" fmla="*/ 6585570 h 6858000"/>
              <a:gd name="connsiteX401" fmla="*/ 2050035 w 7467663"/>
              <a:gd name="connsiteY401" fmla="*/ 6813345 h 6858000"/>
              <a:gd name="connsiteX402" fmla="*/ 2063025 w 7467663"/>
              <a:gd name="connsiteY402" fmla="*/ 6858000 h 6858000"/>
              <a:gd name="connsiteX403" fmla="*/ 2021675 w 7467663"/>
              <a:gd name="connsiteY403" fmla="*/ 6858000 h 6858000"/>
              <a:gd name="connsiteX404" fmla="*/ 2019308 w 7467663"/>
              <a:gd name="connsiteY404" fmla="*/ 6847118 h 6858000"/>
              <a:gd name="connsiteX405" fmla="*/ 1938835 w 7467663"/>
              <a:gd name="connsiteY405" fmla="*/ 6551160 h 6858000"/>
              <a:gd name="connsiteX406" fmla="*/ 1953230 w 7467663"/>
              <a:gd name="connsiteY406" fmla="*/ 6759699 h 6858000"/>
              <a:gd name="connsiteX407" fmla="*/ 1956763 w 7467663"/>
              <a:gd name="connsiteY407" fmla="*/ 6778191 h 6858000"/>
              <a:gd name="connsiteX408" fmla="*/ 1967925 w 7467663"/>
              <a:gd name="connsiteY408" fmla="*/ 6858000 h 6858000"/>
              <a:gd name="connsiteX409" fmla="*/ 1936622 w 7467663"/>
              <a:gd name="connsiteY409" fmla="*/ 6858000 h 6858000"/>
              <a:gd name="connsiteX410" fmla="*/ 1926261 w 7467663"/>
              <a:gd name="connsiteY410" fmla="*/ 6784064 h 6858000"/>
              <a:gd name="connsiteX411" fmla="*/ 1922724 w 7467663"/>
              <a:gd name="connsiteY411" fmla="*/ 6765577 h 6858000"/>
              <a:gd name="connsiteX412" fmla="*/ 1904650 w 7467663"/>
              <a:gd name="connsiteY412" fmla="*/ 6639616 h 6858000"/>
              <a:gd name="connsiteX413" fmla="*/ 1885273 w 7467663"/>
              <a:gd name="connsiteY413" fmla="*/ 6858000 h 6858000"/>
              <a:gd name="connsiteX414" fmla="*/ 1854363 w 7467663"/>
              <a:gd name="connsiteY414" fmla="*/ 6858000 h 6858000"/>
              <a:gd name="connsiteX415" fmla="*/ 1880391 w 7467663"/>
              <a:gd name="connsiteY415" fmla="*/ 6603796 h 6858000"/>
              <a:gd name="connsiteX416" fmla="*/ 1818273 w 7467663"/>
              <a:gd name="connsiteY416" fmla="*/ 6715729 h 6858000"/>
              <a:gd name="connsiteX417" fmla="*/ 1794691 w 7467663"/>
              <a:gd name="connsiteY417" fmla="*/ 6843239 h 6858000"/>
              <a:gd name="connsiteX418" fmla="*/ 1794914 w 7467663"/>
              <a:gd name="connsiteY418" fmla="*/ 6858000 h 6858000"/>
              <a:gd name="connsiteX419" fmla="*/ 1746128 w 7467663"/>
              <a:gd name="connsiteY419" fmla="*/ 6858000 h 6858000"/>
              <a:gd name="connsiteX420" fmla="*/ 1753934 w 7467663"/>
              <a:gd name="connsiteY420" fmla="*/ 6724796 h 6858000"/>
              <a:gd name="connsiteX421" fmla="*/ 1792053 w 7467663"/>
              <a:gd name="connsiteY421" fmla="*/ 6572396 h 6858000"/>
              <a:gd name="connsiteX422" fmla="*/ 1862248 w 7467663"/>
              <a:gd name="connsiteY422" fmla="*/ 6266397 h 6858000"/>
              <a:gd name="connsiteX423" fmla="*/ 1862250 w 7467663"/>
              <a:gd name="connsiteY423" fmla="*/ 6033531 h 6858000"/>
              <a:gd name="connsiteX424" fmla="*/ 1211999 w 7467663"/>
              <a:gd name="connsiteY424" fmla="*/ 6683610 h 6858000"/>
              <a:gd name="connsiteX425" fmla="*/ 1213266 w 7467663"/>
              <a:gd name="connsiteY425" fmla="*/ 6691947 h 6858000"/>
              <a:gd name="connsiteX426" fmla="*/ 1203370 w 7467663"/>
              <a:gd name="connsiteY426" fmla="*/ 6850676 h 6858000"/>
              <a:gd name="connsiteX427" fmla="*/ 1203671 w 7467663"/>
              <a:gd name="connsiteY427" fmla="*/ 6858000 h 6858000"/>
              <a:gd name="connsiteX428" fmla="*/ 1143180 w 7467663"/>
              <a:gd name="connsiteY428" fmla="*/ 6858000 h 6858000"/>
              <a:gd name="connsiteX429" fmla="*/ 1142176 w 7467663"/>
              <a:gd name="connsiteY429" fmla="*/ 6766045 h 6858000"/>
              <a:gd name="connsiteX430" fmla="*/ 1067484 w 7467663"/>
              <a:gd name="connsiteY430" fmla="*/ 6858000 h 6858000"/>
              <a:gd name="connsiteX431" fmla="*/ 953928 w 7467663"/>
              <a:gd name="connsiteY431" fmla="*/ 6858000 h 6858000"/>
              <a:gd name="connsiteX432" fmla="*/ 959715 w 7467663"/>
              <a:gd name="connsiteY432" fmla="*/ 6850185 h 6858000"/>
              <a:gd name="connsiteX433" fmla="*/ 1483788 w 7467663"/>
              <a:gd name="connsiteY433" fmla="*/ 6259174 h 6858000"/>
              <a:gd name="connsiteX434" fmla="*/ 1100671 w 7467663"/>
              <a:gd name="connsiteY434" fmla="*/ 6252137 h 6858000"/>
              <a:gd name="connsiteX435" fmla="*/ 1090144 w 7467663"/>
              <a:gd name="connsiteY435" fmla="*/ 6256748 h 6858000"/>
              <a:gd name="connsiteX436" fmla="*/ 1095872 w 7467663"/>
              <a:gd name="connsiteY436" fmla="*/ 6271892 h 6858000"/>
              <a:gd name="connsiteX437" fmla="*/ 262785 w 7467663"/>
              <a:gd name="connsiteY437" fmla="*/ 6845450 h 6858000"/>
              <a:gd name="connsiteX438" fmla="*/ 209968 w 7467663"/>
              <a:gd name="connsiteY438" fmla="*/ 6770713 h 6858000"/>
              <a:gd name="connsiteX439" fmla="*/ 873460 w 7467663"/>
              <a:gd name="connsiteY439" fmla="*/ 6253768 h 6858000"/>
              <a:gd name="connsiteX440" fmla="*/ 192686 w 7467663"/>
              <a:gd name="connsiteY440" fmla="*/ 5849257 h 6858000"/>
              <a:gd name="connsiteX441" fmla="*/ 4696 w 7467663"/>
              <a:gd name="connsiteY441" fmla="*/ 5697668 h 6858000"/>
              <a:gd name="connsiteX442" fmla="*/ 0 w 7467663"/>
              <a:gd name="connsiteY442" fmla="*/ 5689984 h 6858000"/>
              <a:gd name="connsiteX443" fmla="*/ 0 w 7467663"/>
              <a:gd name="connsiteY443" fmla="*/ 5513472 h 6858000"/>
              <a:gd name="connsiteX444" fmla="*/ 174101 w 7467663"/>
              <a:gd name="connsiteY444" fmla="*/ 5620277 h 6858000"/>
              <a:gd name="connsiteX445" fmla="*/ 891800 w 7467663"/>
              <a:gd name="connsiteY445" fmla="*/ 6036935 h 6858000"/>
              <a:gd name="connsiteX446" fmla="*/ 1072219 w 7467663"/>
              <a:gd name="connsiteY446" fmla="*/ 6169443 h 6858000"/>
              <a:gd name="connsiteX447" fmla="*/ 1074117 w 7467663"/>
              <a:gd name="connsiteY447" fmla="*/ 6170301 h 6858000"/>
              <a:gd name="connsiteX448" fmla="*/ 1083114 w 7467663"/>
              <a:gd name="connsiteY448" fmla="*/ 6174131 h 6858000"/>
              <a:gd name="connsiteX449" fmla="*/ 1543010 w 7467663"/>
              <a:gd name="connsiteY449" fmla="*/ 6191140 h 6858000"/>
              <a:gd name="connsiteX450" fmla="*/ 1551080 w 7467663"/>
              <a:gd name="connsiteY450" fmla="*/ 6195006 h 6858000"/>
              <a:gd name="connsiteX451" fmla="*/ 2345443 w 7467663"/>
              <a:gd name="connsiteY451" fmla="*/ 5549882 h 6858000"/>
              <a:gd name="connsiteX452" fmla="*/ 1721499 w 7467663"/>
              <a:gd name="connsiteY452" fmla="*/ 5599969 h 6858000"/>
              <a:gd name="connsiteX453" fmla="*/ 767716 w 7467663"/>
              <a:gd name="connsiteY453" fmla="*/ 5472768 h 6858000"/>
              <a:gd name="connsiteX454" fmla="*/ 722147 w 7467663"/>
              <a:gd name="connsiteY454" fmla="*/ 5393091 h 6858000"/>
              <a:gd name="connsiteX455" fmla="*/ 1485552 w 7467663"/>
              <a:gd name="connsiteY455" fmla="*/ 5313202 h 6858000"/>
              <a:gd name="connsiteX456" fmla="*/ 2143004 w 7467663"/>
              <a:gd name="connsiteY456" fmla="*/ 5402420 h 6858000"/>
              <a:gd name="connsiteX457" fmla="*/ 1933391 w 7467663"/>
              <a:gd name="connsiteY457" fmla="*/ 5156971 h 6858000"/>
              <a:gd name="connsiteX458" fmla="*/ 1827118 w 7467663"/>
              <a:gd name="connsiteY458" fmla="*/ 4968410 h 6858000"/>
              <a:gd name="connsiteX459" fmla="*/ 1837349 w 7467663"/>
              <a:gd name="connsiteY459" fmla="*/ 4956357 h 6858000"/>
              <a:gd name="connsiteX460" fmla="*/ 2162835 w 7467663"/>
              <a:gd name="connsiteY460" fmla="*/ 5187853 h 6858000"/>
              <a:gd name="connsiteX461" fmla="*/ 2257167 w 7467663"/>
              <a:gd name="connsiteY461" fmla="*/ 5462123 h 6858000"/>
              <a:gd name="connsiteX462" fmla="*/ 2261598 w 7467663"/>
              <a:gd name="connsiteY462" fmla="*/ 5467998 h 6858000"/>
              <a:gd name="connsiteX463" fmla="*/ 2437177 w 7467663"/>
              <a:gd name="connsiteY463" fmla="*/ 5479608 h 6858000"/>
              <a:gd name="connsiteX464" fmla="*/ 2445247 w 7467663"/>
              <a:gd name="connsiteY464" fmla="*/ 5483476 h 6858000"/>
              <a:gd name="connsiteX465" fmla="*/ 2743626 w 7467663"/>
              <a:gd name="connsiteY465" fmla="*/ 5304819 h 6858000"/>
              <a:gd name="connsiteX466" fmla="*/ 3048102 w 7467663"/>
              <a:gd name="connsiteY466" fmla="*/ 5150595 h 6858000"/>
              <a:gd name="connsiteX467" fmla="*/ 1799414 w 7467663"/>
              <a:gd name="connsiteY467" fmla="*/ 4694732 h 6858000"/>
              <a:gd name="connsiteX468" fmla="*/ 1771735 w 7467663"/>
              <a:gd name="connsiteY468" fmla="*/ 4619929 h 6858000"/>
              <a:gd name="connsiteX469" fmla="*/ 3104273 w 7467663"/>
              <a:gd name="connsiteY469" fmla="*/ 5076159 h 6858000"/>
              <a:gd name="connsiteX470" fmla="*/ 3113245 w 7467663"/>
              <a:gd name="connsiteY470" fmla="*/ 5090705 h 6858000"/>
              <a:gd name="connsiteX471" fmla="*/ 3126294 w 7467663"/>
              <a:gd name="connsiteY471" fmla="*/ 5114400 h 6858000"/>
              <a:gd name="connsiteX472" fmla="*/ 3937433 w 7467663"/>
              <a:gd name="connsiteY472" fmla="*/ 4830473 h 6858000"/>
              <a:gd name="connsiteX473" fmla="*/ 3590475 w 7467663"/>
              <a:gd name="connsiteY473" fmla="*/ 4597974 h 6858000"/>
              <a:gd name="connsiteX474" fmla="*/ 3100264 w 7467663"/>
              <a:gd name="connsiteY474" fmla="*/ 4579845 h 6858000"/>
              <a:gd name="connsiteX475" fmla="*/ 2183576 w 7467663"/>
              <a:gd name="connsiteY475" fmla="*/ 4227150 h 6858000"/>
              <a:gd name="connsiteX476" fmla="*/ 2151029 w 7467663"/>
              <a:gd name="connsiteY476" fmla="*/ 4146947 h 6858000"/>
              <a:gd name="connsiteX477" fmla="*/ 3563434 w 7467663"/>
              <a:gd name="connsiteY477" fmla="*/ 4469115 h 6858000"/>
              <a:gd name="connsiteX478" fmla="*/ 3177952 w 7467663"/>
              <a:gd name="connsiteY478" fmla="*/ 3657386 h 6858000"/>
              <a:gd name="connsiteX479" fmla="*/ 3189263 w 7467663"/>
              <a:gd name="connsiteY479" fmla="*/ 3625726 h 6858000"/>
              <a:gd name="connsiteX480" fmla="*/ 3560912 w 7467663"/>
              <a:gd name="connsiteY480" fmla="*/ 4079863 h 6858000"/>
              <a:gd name="connsiteX481" fmla="*/ 3626636 w 7467663"/>
              <a:gd name="connsiteY481" fmla="*/ 4512230 h 6858000"/>
              <a:gd name="connsiteX482" fmla="*/ 3653088 w 7467663"/>
              <a:gd name="connsiteY482" fmla="*/ 4521417 h 6858000"/>
              <a:gd name="connsiteX483" fmla="*/ 3988128 w 7467663"/>
              <a:gd name="connsiteY483" fmla="*/ 4817267 h 6858000"/>
              <a:gd name="connsiteX484" fmla="*/ 4830582 w 7467663"/>
              <a:gd name="connsiteY484" fmla="*/ 4676000 h 6858000"/>
              <a:gd name="connsiteX485" fmla="*/ 4830100 w 7467663"/>
              <a:gd name="connsiteY485" fmla="*/ 4675554 h 6858000"/>
              <a:gd name="connsiteX486" fmla="*/ 4036318 w 7467663"/>
              <a:gd name="connsiteY486" fmla="*/ 4147013 h 6858000"/>
              <a:gd name="connsiteX487" fmla="*/ 3432098 w 7467663"/>
              <a:gd name="connsiteY487" fmla="*/ 3537312 h 6858000"/>
              <a:gd name="connsiteX488" fmla="*/ 3446761 w 7467663"/>
              <a:gd name="connsiteY488" fmla="*/ 3461278 h 6858000"/>
              <a:gd name="connsiteX489" fmla="*/ 4419733 w 7467663"/>
              <a:gd name="connsiteY489" fmla="*/ 3963555 h 6858000"/>
              <a:gd name="connsiteX490" fmla="*/ 4781371 w 7467663"/>
              <a:gd name="connsiteY490" fmla="*/ 4458604 h 6858000"/>
              <a:gd name="connsiteX491" fmla="*/ 4780440 w 7467663"/>
              <a:gd name="connsiteY491" fmla="*/ 4470290 h 6858000"/>
              <a:gd name="connsiteX492" fmla="*/ 4898954 w 7467663"/>
              <a:gd name="connsiteY492" fmla="*/ 4662092 h 6858000"/>
              <a:gd name="connsiteX493" fmla="*/ 4900699 w 7467663"/>
              <a:gd name="connsiteY493" fmla="*/ 4670867 h 6858000"/>
              <a:gd name="connsiteX494" fmla="*/ 5714511 w 7467663"/>
              <a:gd name="connsiteY494" fmla="*/ 4663483 h 6858000"/>
              <a:gd name="connsiteX495" fmla="*/ 5464793 w 7467663"/>
              <a:gd name="connsiteY495" fmla="*/ 4393556 h 6858000"/>
              <a:gd name="connsiteX496" fmla="*/ 5461897 w 7467663"/>
              <a:gd name="connsiteY496" fmla="*/ 4390879 h 6858000"/>
              <a:gd name="connsiteX497" fmla="*/ 4294126 w 7467663"/>
              <a:gd name="connsiteY497" fmla="*/ 3303048 h 6858000"/>
              <a:gd name="connsiteX498" fmla="*/ 4305321 w 7467663"/>
              <a:gd name="connsiteY498" fmla="*/ 3256953 h 6858000"/>
              <a:gd name="connsiteX499" fmla="*/ 4949299 w 7467663"/>
              <a:gd name="connsiteY499" fmla="*/ 3766336 h 6858000"/>
              <a:gd name="connsiteX500" fmla="*/ 5291452 w 7467663"/>
              <a:gd name="connsiteY500" fmla="*/ 4076801 h 6858000"/>
              <a:gd name="connsiteX501" fmla="*/ 5434998 w 7467663"/>
              <a:gd name="connsiteY501" fmla="*/ 4254100 h 6858000"/>
              <a:gd name="connsiteX502" fmla="*/ 5351015 w 7467663"/>
              <a:gd name="connsiteY502" fmla="*/ 3760989 h 6858000"/>
              <a:gd name="connsiteX503" fmla="*/ 5413780 w 7467663"/>
              <a:gd name="connsiteY503" fmla="*/ 2966265 h 6858000"/>
              <a:gd name="connsiteX504" fmla="*/ 5425627 w 7467663"/>
              <a:gd name="connsiteY504" fmla="*/ 2954192 h 6858000"/>
              <a:gd name="connsiteX505" fmla="*/ 6604735 w 7467663"/>
              <a:gd name="connsiteY505" fmla="*/ 2041381 h 6858000"/>
              <a:gd name="connsiteX506" fmla="*/ 7204487 w 7467663"/>
              <a:gd name="connsiteY506" fmla="*/ 2742112 h 6858000"/>
              <a:gd name="connsiteX507" fmla="*/ 7131592 w 7467663"/>
              <a:gd name="connsiteY507" fmla="*/ 2672096 h 6858000"/>
              <a:gd name="connsiteX508" fmla="*/ 6996344 w 7467663"/>
              <a:gd name="connsiteY508" fmla="*/ 2518310 h 6858000"/>
              <a:gd name="connsiteX509" fmla="*/ 6735495 w 7467663"/>
              <a:gd name="connsiteY509" fmla="*/ 2196890 h 6858000"/>
              <a:gd name="connsiteX510" fmla="*/ 6721901 w 7467663"/>
              <a:gd name="connsiteY510" fmla="*/ 2179274 h 6858000"/>
              <a:gd name="connsiteX511" fmla="*/ 6604735 w 7467663"/>
              <a:gd name="connsiteY511" fmla="*/ 2041381 h 6858000"/>
              <a:gd name="connsiteX512" fmla="*/ 6591670 w 7467663"/>
              <a:gd name="connsiteY512" fmla="*/ 1988277 h 6858000"/>
              <a:gd name="connsiteX513" fmla="*/ 6747349 w 7467663"/>
              <a:gd name="connsiteY513" fmla="*/ 2160069 h 6858000"/>
              <a:gd name="connsiteX514" fmla="*/ 6760943 w 7467663"/>
              <a:gd name="connsiteY514" fmla="*/ 2177686 h 6858000"/>
              <a:gd name="connsiteX515" fmla="*/ 7021065 w 7467663"/>
              <a:gd name="connsiteY515" fmla="*/ 2498102 h 6858000"/>
              <a:gd name="connsiteX516" fmla="*/ 7155223 w 7467663"/>
              <a:gd name="connsiteY516" fmla="*/ 2650386 h 6858000"/>
              <a:gd name="connsiteX517" fmla="*/ 7203167 w 7467663"/>
              <a:gd name="connsiteY517" fmla="*/ 2697288 h 6858000"/>
              <a:gd name="connsiteX518" fmla="*/ 6937703 w 7467663"/>
              <a:gd name="connsiteY518" fmla="*/ 2321981 h 6858000"/>
              <a:gd name="connsiteX519" fmla="*/ 6591670 w 7467663"/>
              <a:gd name="connsiteY519" fmla="*/ 1988277 h 6858000"/>
              <a:gd name="connsiteX520" fmla="*/ 5798671 w 7467663"/>
              <a:gd name="connsiteY520" fmla="*/ 1981601 h 6858000"/>
              <a:gd name="connsiteX521" fmla="*/ 5754709 w 7467663"/>
              <a:gd name="connsiteY521" fmla="*/ 2071454 h 6858000"/>
              <a:gd name="connsiteX522" fmla="*/ 5763044 w 7467663"/>
              <a:gd name="connsiteY522" fmla="*/ 2842206 h 6858000"/>
              <a:gd name="connsiteX523" fmla="*/ 5764974 w 7467663"/>
              <a:gd name="connsiteY523" fmla="*/ 2799609 h 6858000"/>
              <a:gd name="connsiteX524" fmla="*/ 5767665 w 7467663"/>
              <a:gd name="connsiteY524" fmla="*/ 2666409 h 6858000"/>
              <a:gd name="connsiteX525" fmla="*/ 5763055 w 7467663"/>
              <a:gd name="connsiteY525" fmla="*/ 2579705 h 6858000"/>
              <a:gd name="connsiteX526" fmla="*/ 5758079 w 7467663"/>
              <a:gd name="connsiteY526" fmla="*/ 2492508 h 6858000"/>
              <a:gd name="connsiteX527" fmla="*/ 5779325 w 7467663"/>
              <a:gd name="connsiteY527" fmla="*/ 2197069 h 6858000"/>
              <a:gd name="connsiteX528" fmla="*/ 5798671 w 7467663"/>
              <a:gd name="connsiteY528" fmla="*/ 1981601 h 6858000"/>
              <a:gd name="connsiteX529" fmla="*/ 5829202 w 7467663"/>
              <a:gd name="connsiteY529" fmla="*/ 1971679 h 6858000"/>
              <a:gd name="connsiteX530" fmla="*/ 5809558 w 7467663"/>
              <a:gd name="connsiteY530" fmla="*/ 2198043 h 6858000"/>
              <a:gd name="connsiteX531" fmla="*/ 5788653 w 7467663"/>
              <a:gd name="connsiteY531" fmla="*/ 2489430 h 6858000"/>
              <a:gd name="connsiteX532" fmla="*/ 5793439 w 7467663"/>
              <a:gd name="connsiteY532" fmla="*/ 2575235 h 6858000"/>
              <a:gd name="connsiteX533" fmla="*/ 5796837 w 7467663"/>
              <a:gd name="connsiteY533" fmla="*/ 2637633 h 6858000"/>
              <a:gd name="connsiteX534" fmla="*/ 5818614 w 7467663"/>
              <a:gd name="connsiteY534" fmla="*/ 2473055 h 6858000"/>
              <a:gd name="connsiteX535" fmla="*/ 5829202 w 7467663"/>
              <a:gd name="connsiteY535" fmla="*/ 1971679 h 6858000"/>
              <a:gd name="connsiteX536" fmla="*/ 5911389 w 7467663"/>
              <a:gd name="connsiteY536" fmla="*/ 1898371 h 6858000"/>
              <a:gd name="connsiteX537" fmla="*/ 6237627 w 7467663"/>
              <a:gd name="connsiteY537" fmla="*/ 2231921 h 6858000"/>
              <a:gd name="connsiteX538" fmla="*/ 5911389 w 7467663"/>
              <a:gd name="connsiteY538" fmla="*/ 1898371 h 6858000"/>
              <a:gd name="connsiteX539" fmla="*/ 6944437 w 7467663"/>
              <a:gd name="connsiteY539" fmla="*/ 1575402 h 6858000"/>
              <a:gd name="connsiteX540" fmla="*/ 6304730 w 7467663"/>
              <a:gd name="connsiteY540" fmla="*/ 1766654 h 6858000"/>
              <a:gd name="connsiteX541" fmla="*/ 6944437 w 7467663"/>
              <a:gd name="connsiteY541" fmla="*/ 1575402 h 6858000"/>
              <a:gd name="connsiteX542" fmla="*/ 7019523 w 7467663"/>
              <a:gd name="connsiteY542" fmla="*/ 1519450 h 6858000"/>
              <a:gd name="connsiteX543" fmla="*/ 6298091 w 7467663"/>
              <a:gd name="connsiteY543" fmla="*/ 1737122 h 6858000"/>
              <a:gd name="connsiteX544" fmla="*/ 7019523 w 7467663"/>
              <a:gd name="connsiteY544" fmla="*/ 1519450 h 6858000"/>
              <a:gd name="connsiteX545" fmla="*/ 2399523 w 7467663"/>
              <a:gd name="connsiteY545" fmla="*/ 1428234 h 6858000"/>
              <a:gd name="connsiteX546" fmla="*/ 2224982 w 7467663"/>
              <a:gd name="connsiteY546" fmla="*/ 1826201 h 6858000"/>
              <a:gd name="connsiteX547" fmla="*/ 2096099 w 7467663"/>
              <a:gd name="connsiteY547" fmla="*/ 2345900 h 6858000"/>
              <a:gd name="connsiteX548" fmla="*/ 2283317 w 7467663"/>
              <a:gd name="connsiteY548" fmla="*/ 1796925 h 6858000"/>
              <a:gd name="connsiteX549" fmla="*/ 2399523 w 7467663"/>
              <a:gd name="connsiteY549" fmla="*/ 1428234 h 6858000"/>
              <a:gd name="connsiteX550" fmla="*/ 2448558 w 7467663"/>
              <a:gd name="connsiteY550" fmla="*/ 1373435 h 6858000"/>
              <a:gd name="connsiteX551" fmla="*/ 2312521 w 7467663"/>
              <a:gd name="connsiteY551" fmla="*/ 1806140 h 6858000"/>
              <a:gd name="connsiteX552" fmla="*/ 2127533 w 7467663"/>
              <a:gd name="connsiteY552" fmla="*/ 2348380 h 6858000"/>
              <a:gd name="connsiteX553" fmla="*/ 2358080 w 7467663"/>
              <a:gd name="connsiteY553" fmla="*/ 1866134 h 6858000"/>
              <a:gd name="connsiteX554" fmla="*/ 2407436 w 7467663"/>
              <a:gd name="connsiteY554" fmla="*/ 1651070 h 6858000"/>
              <a:gd name="connsiteX555" fmla="*/ 2448558 w 7467663"/>
              <a:gd name="connsiteY555" fmla="*/ 1373435 h 6858000"/>
              <a:gd name="connsiteX556" fmla="*/ 278707 w 7467663"/>
              <a:gd name="connsiteY556" fmla="*/ 1352270 h 6858000"/>
              <a:gd name="connsiteX557" fmla="*/ 321570 w 7467663"/>
              <a:gd name="connsiteY557" fmla="*/ 1861610 h 6858000"/>
              <a:gd name="connsiteX558" fmla="*/ 294281 w 7467663"/>
              <a:gd name="connsiteY558" fmla="*/ 1440658 h 6858000"/>
              <a:gd name="connsiteX559" fmla="*/ 278707 w 7467663"/>
              <a:gd name="connsiteY559" fmla="*/ 1352270 h 6858000"/>
              <a:gd name="connsiteX560" fmla="*/ 1423821 w 7467663"/>
              <a:gd name="connsiteY560" fmla="*/ 1351958 h 6858000"/>
              <a:gd name="connsiteX561" fmla="*/ 1638521 w 7467663"/>
              <a:gd name="connsiteY561" fmla="*/ 1908470 h 6858000"/>
              <a:gd name="connsiteX562" fmla="*/ 1754199 w 7467663"/>
              <a:gd name="connsiteY562" fmla="*/ 2149284 h 6858000"/>
              <a:gd name="connsiteX563" fmla="*/ 1908359 w 7467663"/>
              <a:gd name="connsiteY563" fmla="*/ 2364988 h 6858000"/>
              <a:gd name="connsiteX564" fmla="*/ 1647661 w 7467663"/>
              <a:gd name="connsiteY564" fmla="*/ 1825945 h 6858000"/>
              <a:gd name="connsiteX565" fmla="*/ 1423821 w 7467663"/>
              <a:gd name="connsiteY565" fmla="*/ 1351958 h 6858000"/>
              <a:gd name="connsiteX566" fmla="*/ 1431890 w 7467663"/>
              <a:gd name="connsiteY566" fmla="*/ 1306475 h 6858000"/>
              <a:gd name="connsiteX567" fmla="*/ 1507597 w 7467663"/>
              <a:gd name="connsiteY567" fmla="*/ 1446132 h 6858000"/>
              <a:gd name="connsiteX568" fmla="*/ 1674586 w 7467663"/>
              <a:gd name="connsiteY568" fmla="*/ 1813832 h 6858000"/>
              <a:gd name="connsiteX569" fmla="*/ 1815950 w 7467663"/>
              <a:gd name="connsiteY569" fmla="*/ 2128564 h 6858000"/>
              <a:gd name="connsiteX570" fmla="*/ 1984242 w 7467663"/>
              <a:gd name="connsiteY570" fmla="*/ 2430829 h 6858000"/>
              <a:gd name="connsiteX571" fmla="*/ 2014023 w 7467663"/>
              <a:gd name="connsiteY571" fmla="*/ 2450995 h 6858000"/>
              <a:gd name="connsiteX572" fmla="*/ 1747337 w 7467663"/>
              <a:gd name="connsiteY572" fmla="*/ 1855264 h 6858000"/>
              <a:gd name="connsiteX573" fmla="*/ 1533749 w 7467663"/>
              <a:gd name="connsiteY573" fmla="*/ 1478656 h 6858000"/>
              <a:gd name="connsiteX574" fmla="*/ 1431890 w 7467663"/>
              <a:gd name="connsiteY574" fmla="*/ 1306475 h 6858000"/>
              <a:gd name="connsiteX575" fmla="*/ 5052692 w 7467663"/>
              <a:gd name="connsiteY575" fmla="*/ 1292994 h 6858000"/>
              <a:gd name="connsiteX576" fmla="*/ 5200661 w 7467663"/>
              <a:gd name="connsiteY576" fmla="*/ 1635186 h 6858000"/>
              <a:gd name="connsiteX577" fmla="*/ 5297138 w 7467663"/>
              <a:gd name="connsiteY577" fmla="*/ 1906351 h 6858000"/>
              <a:gd name="connsiteX578" fmla="*/ 5052692 w 7467663"/>
              <a:gd name="connsiteY578" fmla="*/ 1292994 h 6858000"/>
              <a:gd name="connsiteX579" fmla="*/ 5009948 w 7467663"/>
              <a:gd name="connsiteY579" fmla="*/ 1273619 h 6858000"/>
              <a:gd name="connsiteX580" fmla="*/ 5121777 w 7467663"/>
              <a:gd name="connsiteY580" fmla="*/ 1654213 h 6858000"/>
              <a:gd name="connsiteX581" fmla="*/ 5293545 w 7467663"/>
              <a:gd name="connsiteY581" fmla="*/ 2072247 h 6858000"/>
              <a:gd name="connsiteX582" fmla="*/ 5294042 w 7467663"/>
              <a:gd name="connsiteY582" fmla="*/ 2065019 h 6858000"/>
              <a:gd name="connsiteX583" fmla="*/ 5171936 w 7467663"/>
              <a:gd name="connsiteY583" fmla="*/ 1647613 h 6858000"/>
              <a:gd name="connsiteX584" fmla="*/ 5009948 w 7467663"/>
              <a:gd name="connsiteY584" fmla="*/ 1273619 h 6858000"/>
              <a:gd name="connsiteX585" fmla="*/ 655236 w 7467663"/>
              <a:gd name="connsiteY585" fmla="*/ 1268632 h 6858000"/>
              <a:gd name="connsiteX586" fmla="*/ 839521 w 7467663"/>
              <a:gd name="connsiteY586" fmla="*/ 1685315 h 6858000"/>
              <a:gd name="connsiteX587" fmla="*/ 1109416 w 7467663"/>
              <a:gd name="connsiteY587" fmla="*/ 2061663 h 6858000"/>
              <a:gd name="connsiteX588" fmla="*/ 1298300 w 7467663"/>
              <a:gd name="connsiteY588" fmla="*/ 2247742 h 6858000"/>
              <a:gd name="connsiteX589" fmla="*/ 1125871 w 7467663"/>
              <a:gd name="connsiteY589" fmla="*/ 1989513 h 6858000"/>
              <a:gd name="connsiteX590" fmla="*/ 981574 w 7467663"/>
              <a:gd name="connsiteY590" fmla="*/ 1783157 h 6858000"/>
              <a:gd name="connsiteX591" fmla="*/ 922198 w 7467663"/>
              <a:gd name="connsiteY591" fmla="*/ 1677437 h 6858000"/>
              <a:gd name="connsiteX592" fmla="*/ 869293 w 7467663"/>
              <a:gd name="connsiteY592" fmla="*/ 1583214 h 6858000"/>
              <a:gd name="connsiteX593" fmla="*/ 751431 w 7467663"/>
              <a:gd name="connsiteY593" fmla="*/ 1405731 h 6858000"/>
              <a:gd name="connsiteX594" fmla="*/ 655236 w 7467663"/>
              <a:gd name="connsiteY594" fmla="*/ 1268632 h 6858000"/>
              <a:gd name="connsiteX595" fmla="*/ 6516292 w 7467663"/>
              <a:gd name="connsiteY595" fmla="*/ 1263064 h 6858000"/>
              <a:gd name="connsiteX596" fmla="*/ 5736320 w 7467663"/>
              <a:gd name="connsiteY596" fmla="*/ 1501803 h 6858000"/>
              <a:gd name="connsiteX597" fmla="*/ 6516292 w 7467663"/>
              <a:gd name="connsiteY597" fmla="*/ 1263064 h 6858000"/>
              <a:gd name="connsiteX598" fmla="*/ 291466 w 7467663"/>
              <a:gd name="connsiteY598" fmla="*/ 1250369 h 6858000"/>
              <a:gd name="connsiteX599" fmla="*/ 323180 w 7467663"/>
              <a:gd name="connsiteY599" fmla="*/ 1435283 h 6858000"/>
              <a:gd name="connsiteX600" fmla="*/ 349381 w 7467663"/>
              <a:gd name="connsiteY600" fmla="*/ 1875041 h 6858000"/>
              <a:gd name="connsiteX601" fmla="*/ 374363 w 7467663"/>
              <a:gd name="connsiteY601" fmla="*/ 1506494 h 6858000"/>
              <a:gd name="connsiteX602" fmla="*/ 302168 w 7467663"/>
              <a:gd name="connsiteY602" fmla="*/ 1274495 h 6858000"/>
              <a:gd name="connsiteX603" fmla="*/ 291466 w 7467663"/>
              <a:gd name="connsiteY603" fmla="*/ 1250369 h 6858000"/>
              <a:gd name="connsiteX604" fmla="*/ 678222 w 7467663"/>
              <a:gd name="connsiteY604" fmla="*/ 1248670 h 6858000"/>
              <a:gd name="connsiteX605" fmla="*/ 775536 w 7467663"/>
              <a:gd name="connsiteY605" fmla="*/ 1388015 h 6858000"/>
              <a:gd name="connsiteX606" fmla="*/ 894529 w 7467663"/>
              <a:gd name="connsiteY606" fmla="*/ 1567739 h 6858000"/>
              <a:gd name="connsiteX607" fmla="*/ 948000 w 7467663"/>
              <a:gd name="connsiteY607" fmla="*/ 1663088 h 6858000"/>
              <a:gd name="connsiteX608" fmla="*/ 1006812 w 7467663"/>
              <a:gd name="connsiteY608" fmla="*/ 1767683 h 6858000"/>
              <a:gd name="connsiteX609" fmla="*/ 1149133 w 7467663"/>
              <a:gd name="connsiteY609" fmla="*/ 1971513 h 6858000"/>
              <a:gd name="connsiteX610" fmla="*/ 1333952 w 7467663"/>
              <a:gd name="connsiteY610" fmla="*/ 2251620 h 6858000"/>
              <a:gd name="connsiteX611" fmla="*/ 1337329 w 7467663"/>
              <a:gd name="connsiteY611" fmla="*/ 2258350 h 6858000"/>
              <a:gd name="connsiteX612" fmla="*/ 1014726 w 7467663"/>
              <a:gd name="connsiteY612" fmla="*/ 1615556 h 6858000"/>
              <a:gd name="connsiteX613" fmla="*/ 678222 w 7467663"/>
              <a:gd name="connsiteY613" fmla="*/ 1248670 h 6858000"/>
              <a:gd name="connsiteX614" fmla="*/ 6691602 w 7467663"/>
              <a:gd name="connsiteY614" fmla="*/ 1140573 h 6858000"/>
              <a:gd name="connsiteX615" fmla="*/ 6571100 w 7467663"/>
              <a:gd name="connsiteY615" fmla="*/ 1183662 h 6858000"/>
              <a:gd name="connsiteX616" fmla="*/ 6241687 w 7467663"/>
              <a:gd name="connsiteY616" fmla="*/ 1257600 h 6858000"/>
              <a:gd name="connsiteX617" fmla="*/ 5693009 w 7467663"/>
              <a:gd name="connsiteY617" fmla="*/ 1478256 h 6858000"/>
              <a:gd name="connsiteX618" fmla="*/ 6548420 w 7467663"/>
              <a:gd name="connsiteY618" fmla="*/ 1214599 h 6858000"/>
              <a:gd name="connsiteX619" fmla="*/ 6605473 w 7467663"/>
              <a:gd name="connsiteY619" fmla="*/ 1184686 h 6858000"/>
              <a:gd name="connsiteX620" fmla="*/ 6691602 w 7467663"/>
              <a:gd name="connsiteY620" fmla="*/ 1140573 h 6858000"/>
              <a:gd name="connsiteX621" fmla="*/ 4002475 w 7467663"/>
              <a:gd name="connsiteY621" fmla="*/ 1037802 h 6858000"/>
              <a:gd name="connsiteX622" fmla="*/ 4000324 w 7467663"/>
              <a:gd name="connsiteY622" fmla="*/ 1039362 h 6858000"/>
              <a:gd name="connsiteX623" fmla="*/ 4002862 w 7467663"/>
              <a:gd name="connsiteY623" fmla="*/ 1042866 h 6858000"/>
              <a:gd name="connsiteX624" fmla="*/ 4002475 w 7467663"/>
              <a:gd name="connsiteY624" fmla="*/ 1037802 h 6858000"/>
              <a:gd name="connsiteX625" fmla="*/ 506322 w 7467663"/>
              <a:gd name="connsiteY625" fmla="*/ 1020997 h 6858000"/>
              <a:gd name="connsiteX626" fmla="*/ 533068 w 7467663"/>
              <a:gd name="connsiteY626" fmla="*/ 1029409 h 6858000"/>
              <a:gd name="connsiteX627" fmla="*/ 1232525 w 7467663"/>
              <a:gd name="connsiteY627" fmla="*/ 1804675 h 6858000"/>
              <a:gd name="connsiteX628" fmla="*/ 1388858 w 7467663"/>
              <a:gd name="connsiteY628" fmla="*/ 2368011 h 6858000"/>
              <a:gd name="connsiteX629" fmla="*/ 1384098 w 7467663"/>
              <a:gd name="connsiteY629" fmla="*/ 2378125 h 6858000"/>
              <a:gd name="connsiteX630" fmla="*/ 1425393 w 7467663"/>
              <a:gd name="connsiteY630" fmla="*/ 2589124 h 6858000"/>
              <a:gd name="connsiteX631" fmla="*/ 1424001 w 7467663"/>
              <a:gd name="connsiteY631" fmla="*/ 2597541 h 6858000"/>
              <a:gd name="connsiteX632" fmla="*/ 2152729 w 7467663"/>
              <a:gd name="connsiteY632" fmla="*/ 2864487 h 6858000"/>
              <a:gd name="connsiteX633" fmla="*/ 2020609 w 7467663"/>
              <a:gd name="connsiteY633" fmla="*/ 2539671 h 6858000"/>
              <a:gd name="connsiteX634" fmla="*/ 2018920 w 7467663"/>
              <a:gd name="connsiteY634" fmla="*/ 2536309 h 6858000"/>
              <a:gd name="connsiteX635" fmla="*/ 1342441 w 7467663"/>
              <a:gd name="connsiteY635" fmla="*/ 1173017 h 6858000"/>
              <a:gd name="connsiteX636" fmla="*/ 1367925 w 7467663"/>
              <a:gd name="connsiteY636" fmla="*/ 1135648 h 6858000"/>
              <a:gd name="connsiteX637" fmla="*/ 1771401 w 7467663"/>
              <a:gd name="connsiteY637" fmla="*/ 1806673 h 6858000"/>
              <a:gd name="connsiteX638" fmla="*/ 1972385 w 7467663"/>
              <a:gd name="connsiteY638" fmla="*/ 2198735 h 6858000"/>
              <a:gd name="connsiteX639" fmla="*/ 2040892 w 7467663"/>
              <a:gd name="connsiteY639" fmla="*/ 2405205 h 6858000"/>
              <a:gd name="connsiteX640" fmla="*/ 2131689 w 7467663"/>
              <a:gd name="connsiteY640" fmla="*/ 1936926 h 6858000"/>
              <a:gd name="connsiteX641" fmla="*/ 2454820 w 7467663"/>
              <a:gd name="connsiteY641" fmla="*/ 1248808 h 6858000"/>
              <a:gd name="connsiteX642" fmla="*/ 2492512 w 7467663"/>
              <a:gd name="connsiteY642" fmla="*/ 1302920 h 6858000"/>
              <a:gd name="connsiteX643" fmla="*/ 2081216 w 7467663"/>
              <a:gd name="connsiteY643" fmla="*/ 2527513 h 6858000"/>
              <a:gd name="connsiteX644" fmla="*/ 2081211 w 7467663"/>
              <a:gd name="connsiteY644" fmla="*/ 2528916 h 6858000"/>
              <a:gd name="connsiteX645" fmla="*/ 2199067 w 7467663"/>
              <a:gd name="connsiteY645" fmla="*/ 2884061 h 6858000"/>
              <a:gd name="connsiteX646" fmla="*/ 3192586 w 7467663"/>
              <a:gd name="connsiteY646" fmla="*/ 3411496 h 6858000"/>
              <a:gd name="connsiteX647" fmla="*/ 3182620 w 7467663"/>
              <a:gd name="connsiteY647" fmla="*/ 3483279 h 6858000"/>
              <a:gd name="connsiteX648" fmla="*/ 2435119 w 7467663"/>
              <a:gd name="connsiteY648" fmla="*/ 3080173 h 6858000"/>
              <a:gd name="connsiteX649" fmla="*/ 2410152 w 7467663"/>
              <a:gd name="connsiteY649" fmla="*/ 3063751 h 6858000"/>
              <a:gd name="connsiteX650" fmla="*/ 2408099 w 7467663"/>
              <a:gd name="connsiteY650" fmla="*/ 3064403 h 6858000"/>
              <a:gd name="connsiteX651" fmla="*/ 2407218 w 7467663"/>
              <a:gd name="connsiteY651" fmla="*/ 3070324 h 6858000"/>
              <a:gd name="connsiteX652" fmla="*/ 2380138 w 7467663"/>
              <a:gd name="connsiteY652" fmla="*/ 3099341 h 6858000"/>
              <a:gd name="connsiteX653" fmla="*/ 1765923 w 7467663"/>
              <a:gd name="connsiteY653" fmla="*/ 3581043 h 6858000"/>
              <a:gd name="connsiteX654" fmla="*/ 1702258 w 7467663"/>
              <a:gd name="connsiteY654" fmla="*/ 3612286 h 6858000"/>
              <a:gd name="connsiteX655" fmla="*/ 1538370 w 7467663"/>
              <a:gd name="connsiteY655" fmla="*/ 3811804 h 6858000"/>
              <a:gd name="connsiteX656" fmla="*/ 542867 w 7467663"/>
              <a:gd name="connsiteY656" fmla="*/ 4944092 h 6858000"/>
              <a:gd name="connsiteX657" fmla="*/ 515800 w 7467663"/>
              <a:gd name="connsiteY657" fmla="*/ 4862180 h 6858000"/>
              <a:gd name="connsiteX658" fmla="*/ 909145 w 7467663"/>
              <a:gd name="connsiteY658" fmla="*/ 4199225 h 6858000"/>
              <a:gd name="connsiteX659" fmla="*/ 1214067 w 7467663"/>
              <a:gd name="connsiteY659" fmla="*/ 3908561 h 6858000"/>
              <a:gd name="connsiteX660" fmla="*/ 640967 w 7467663"/>
              <a:gd name="connsiteY660" fmla="*/ 4105601 h 6858000"/>
              <a:gd name="connsiteX661" fmla="*/ 112563 w 7467663"/>
              <a:gd name="connsiteY661" fmla="*/ 4396952 h 6858000"/>
              <a:gd name="connsiteX662" fmla="*/ 0 w 7467663"/>
              <a:gd name="connsiteY662" fmla="*/ 4466006 h 6858000"/>
              <a:gd name="connsiteX663" fmla="*/ 0 w 7467663"/>
              <a:gd name="connsiteY663" fmla="*/ 4233763 h 6858000"/>
              <a:gd name="connsiteX664" fmla="*/ 36881 w 7467663"/>
              <a:gd name="connsiteY664" fmla="*/ 4200118 h 6858000"/>
              <a:gd name="connsiteX665" fmla="*/ 910534 w 7467663"/>
              <a:gd name="connsiteY665" fmla="*/ 3629753 h 6858000"/>
              <a:gd name="connsiteX666" fmla="*/ 1578717 w 7467663"/>
              <a:gd name="connsiteY666" fmla="*/ 3575982 h 6858000"/>
              <a:gd name="connsiteX667" fmla="*/ 2338780 w 7467663"/>
              <a:gd name="connsiteY667" fmla="*/ 3033725 h 6858000"/>
              <a:gd name="connsiteX668" fmla="*/ 1807991 w 7467663"/>
              <a:gd name="connsiteY668" fmla="*/ 2807184 h 6858000"/>
              <a:gd name="connsiteX669" fmla="*/ 1416358 w 7467663"/>
              <a:gd name="connsiteY669" fmla="*/ 3112571 h 6858000"/>
              <a:gd name="connsiteX670" fmla="*/ 939066 w 7467663"/>
              <a:gd name="connsiteY670" fmla="*/ 3378798 h 6858000"/>
              <a:gd name="connsiteX671" fmla="*/ 115099 w 7467663"/>
              <a:gd name="connsiteY671" fmla="*/ 3607650 h 6858000"/>
              <a:gd name="connsiteX672" fmla="*/ 97284 w 7467663"/>
              <a:gd name="connsiteY672" fmla="*/ 3520393 h 6858000"/>
              <a:gd name="connsiteX673" fmla="*/ 922050 w 7467663"/>
              <a:gd name="connsiteY673" fmla="*/ 3074867 h 6858000"/>
              <a:gd name="connsiteX674" fmla="*/ 1405265 w 7467663"/>
              <a:gd name="connsiteY674" fmla="*/ 3016319 h 6858000"/>
              <a:gd name="connsiteX675" fmla="*/ 1407512 w 7467663"/>
              <a:gd name="connsiteY675" fmla="*/ 3018001 h 6858000"/>
              <a:gd name="connsiteX676" fmla="*/ 1726266 w 7467663"/>
              <a:gd name="connsiteY676" fmla="*/ 2777274 h 6858000"/>
              <a:gd name="connsiteX677" fmla="*/ 625390 w 7467663"/>
              <a:gd name="connsiteY677" fmla="*/ 2514541 h 6858000"/>
              <a:gd name="connsiteX678" fmla="*/ 619799 w 7467663"/>
              <a:gd name="connsiteY678" fmla="*/ 2527180 h 6858000"/>
              <a:gd name="connsiteX679" fmla="*/ 310030 w 7467663"/>
              <a:gd name="connsiteY679" fmla="*/ 2771818 h 6858000"/>
              <a:gd name="connsiteX680" fmla="*/ 173877 w 7467663"/>
              <a:gd name="connsiteY680" fmla="*/ 2937056 h 6858000"/>
              <a:gd name="connsiteX681" fmla="*/ 77889 w 7467663"/>
              <a:gd name="connsiteY681" fmla="*/ 3138440 h 6858000"/>
              <a:gd name="connsiteX682" fmla="*/ 0 w 7467663"/>
              <a:gd name="connsiteY682" fmla="*/ 3271395 h 6858000"/>
              <a:gd name="connsiteX683" fmla="*/ 0 w 7467663"/>
              <a:gd name="connsiteY683" fmla="*/ 3153002 h 6858000"/>
              <a:gd name="connsiteX684" fmla="*/ 2386 w 7467663"/>
              <a:gd name="connsiteY684" fmla="*/ 3149203 h 6858000"/>
              <a:gd name="connsiteX685" fmla="*/ 89753 w 7467663"/>
              <a:gd name="connsiteY685" fmla="*/ 2987702 h 6858000"/>
              <a:gd name="connsiteX686" fmla="*/ 76869 w 7467663"/>
              <a:gd name="connsiteY686" fmla="*/ 3005404 h 6858000"/>
              <a:gd name="connsiteX687" fmla="*/ 32049 w 7467663"/>
              <a:gd name="connsiteY687" fmla="*/ 3065814 h 6858000"/>
              <a:gd name="connsiteX688" fmla="*/ 0 w 7467663"/>
              <a:gd name="connsiteY688" fmla="*/ 3108744 h 6858000"/>
              <a:gd name="connsiteX689" fmla="*/ 0 w 7467663"/>
              <a:gd name="connsiteY689" fmla="*/ 3058059 h 6858000"/>
              <a:gd name="connsiteX690" fmla="*/ 7610 w 7467663"/>
              <a:gd name="connsiteY690" fmla="*/ 3047889 h 6858000"/>
              <a:gd name="connsiteX691" fmla="*/ 52419 w 7467663"/>
              <a:gd name="connsiteY691" fmla="*/ 2987479 h 6858000"/>
              <a:gd name="connsiteX692" fmla="*/ 59142 w 7467663"/>
              <a:gd name="connsiteY692" fmla="*/ 2978488 h 6858000"/>
              <a:gd name="connsiteX693" fmla="*/ 0 w 7467663"/>
              <a:gd name="connsiteY693" fmla="*/ 3015334 h 6858000"/>
              <a:gd name="connsiteX694" fmla="*/ 0 w 7467663"/>
              <a:gd name="connsiteY694" fmla="*/ 2914286 h 6858000"/>
              <a:gd name="connsiteX695" fmla="*/ 36383 w 7467663"/>
              <a:gd name="connsiteY695" fmla="*/ 2901128 h 6858000"/>
              <a:gd name="connsiteX696" fmla="*/ 156329 w 7467663"/>
              <a:gd name="connsiteY696" fmla="*/ 2840533 h 6858000"/>
              <a:gd name="connsiteX697" fmla="*/ 358355 w 7467663"/>
              <a:gd name="connsiteY697" fmla="*/ 2620471 h 6858000"/>
              <a:gd name="connsiteX698" fmla="*/ 510577 w 7467663"/>
              <a:gd name="connsiteY698" fmla="*/ 2501244 h 6858000"/>
              <a:gd name="connsiteX699" fmla="*/ 211967 w 7467663"/>
              <a:gd name="connsiteY699" fmla="*/ 2479171 h 6858000"/>
              <a:gd name="connsiteX700" fmla="*/ 0 w 7467663"/>
              <a:gd name="connsiteY700" fmla="*/ 2476398 h 6858000"/>
              <a:gd name="connsiteX701" fmla="*/ 0 w 7467663"/>
              <a:gd name="connsiteY701" fmla="*/ 2389189 h 6858000"/>
              <a:gd name="connsiteX702" fmla="*/ 103062 w 7467663"/>
              <a:gd name="connsiteY702" fmla="*/ 2389518 h 6858000"/>
              <a:gd name="connsiteX703" fmla="*/ 510734 w 7467663"/>
              <a:gd name="connsiteY703" fmla="*/ 2416201 h 6858000"/>
              <a:gd name="connsiteX704" fmla="*/ 279257 w 7467663"/>
              <a:gd name="connsiteY704" fmla="*/ 2092102 h 6858000"/>
              <a:gd name="connsiteX705" fmla="*/ 65265 w 7467663"/>
              <a:gd name="connsiteY705" fmla="*/ 2006049 h 6858000"/>
              <a:gd name="connsiteX706" fmla="*/ 0 w 7467663"/>
              <a:gd name="connsiteY706" fmla="*/ 1982532 h 6858000"/>
              <a:gd name="connsiteX707" fmla="*/ 0 w 7467663"/>
              <a:gd name="connsiteY707" fmla="*/ 1912789 h 6858000"/>
              <a:gd name="connsiteX708" fmla="*/ 97460 w 7467663"/>
              <a:gd name="connsiteY708" fmla="*/ 1953725 h 6858000"/>
              <a:gd name="connsiteX709" fmla="*/ 221272 w 7467663"/>
              <a:gd name="connsiteY709" fmla="*/ 1980766 h 6858000"/>
              <a:gd name="connsiteX710" fmla="*/ 116765 w 7467663"/>
              <a:gd name="connsiteY710" fmla="*/ 1911033 h 6858000"/>
              <a:gd name="connsiteX711" fmla="*/ 16405 w 7467663"/>
              <a:gd name="connsiteY711" fmla="*/ 1803412 h 6858000"/>
              <a:gd name="connsiteX712" fmla="*/ 0 w 7467663"/>
              <a:gd name="connsiteY712" fmla="*/ 1784777 h 6858000"/>
              <a:gd name="connsiteX713" fmla="*/ 0 w 7467663"/>
              <a:gd name="connsiteY713" fmla="*/ 1740082 h 6858000"/>
              <a:gd name="connsiteX714" fmla="*/ 39394 w 7467663"/>
              <a:gd name="connsiteY714" fmla="*/ 1784856 h 6858000"/>
              <a:gd name="connsiteX715" fmla="*/ 135813 w 7467663"/>
              <a:gd name="connsiteY715" fmla="*/ 1888838 h 6858000"/>
              <a:gd name="connsiteX716" fmla="*/ 242575 w 7467663"/>
              <a:gd name="connsiteY716" fmla="*/ 1958841 h 6858000"/>
              <a:gd name="connsiteX717" fmla="*/ 82197 w 7467663"/>
              <a:gd name="connsiteY717" fmla="*/ 1754826 h 6858000"/>
              <a:gd name="connsiteX718" fmla="*/ 0 w 7467663"/>
              <a:gd name="connsiteY718" fmla="*/ 1679650 h 6858000"/>
              <a:gd name="connsiteX719" fmla="*/ 0 w 7467663"/>
              <a:gd name="connsiteY719" fmla="*/ 1602463 h 6858000"/>
              <a:gd name="connsiteX720" fmla="*/ 84689 w 7467663"/>
              <a:gd name="connsiteY720" fmla="*/ 1677442 h 6858000"/>
              <a:gd name="connsiteX721" fmla="*/ 298437 w 7467663"/>
              <a:gd name="connsiteY721" fmla="*/ 1968019 h 6858000"/>
              <a:gd name="connsiteX722" fmla="*/ 227269 w 7467663"/>
              <a:gd name="connsiteY722" fmla="*/ 1114064 h 6858000"/>
              <a:gd name="connsiteX723" fmla="*/ 248003 w 7467663"/>
              <a:gd name="connsiteY723" fmla="*/ 1089613 h 6858000"/>
              <a:gd name="connsiteX724" fmla="*/ 427020 w 7467663"/>
              <a:gd name="connsiteY724" fmla="*/ 1619803 h 6858000"/>
              <a:gd name="connsiteX725" fmla="*/ 340345 w 7467663"/>
              <a:gd name="connsiteY725" fmla="*/ 2027739 h 6858000"/>
              <a:gd name="connsiteX726" fmla="*/ 360865 w 7467663"/>
              <a:gd name="connsiteY726" fmla="*/ 2044827 h 6858000"/>
              <a:gd name="connsiteX727" fmla="*/ 560414 w 7467663"/>
              <a:gd name="connsiteY727" fmla="*/ 2421457 h 6858000"/>
              <a:gd name="connsiteX728" fmla="*/ 1359703 w 7467663"/>
              <a:gd name="connsiteY728" fmla="*/ 2578554 h 6858000"/>
              <a:gd name="connsiteX729" fmla="*/ 1359422 w 7467663"/>
              <a:gd name="connsiteY729" fmla="*/ 2577994 h 6858000"/>
              <a:gd name="connsiteX730" fmla="*/ 828701 w 7467663"/>
              <a:gd name="connsiteY730" fmla="*/ 1839520 h 6858000"/>
              <a:gd name="connsiteX731" fmla="*/ 494427 w 7467663"/>
              <a:gd name="connsiteY731" fmla="*/ 1092333 h 6858000"/>
              <a:gd name="connsiteX732" fmla="*/ 506322 w 7467663"/>
              <a:gd name="connsiteY732" fmla="*/ 1020997 h 6858000"/>
              <a:gd name="connsiteX733" fmla="*/ 4570198 w 7467663"/>
              <a:gd name="connsiteY733" fmla="*/ 978081 h 6858000"/>
              <a:gd name="connsiteX734" fmla="*/ 4523691 w 7467663"/>
              <a:gd name="connsiteY734" fmla="*/ 1127776 h 6858000"/>
              <a:gd name="connsiteX735" fmla="*/ 4509875 w 7467663"/>
              <a:gd name="connsiteY735" fmla="*/ 1167552 h 6858000"/>
              <a:gd name="connsiteX736" fmla="*/ 4478168 w 7467663"/>
              <a:gd name="connsiteY736" fmla="*/ 1260735 h 6858000"/>
              <a:gd name="connsiteX737" fmla="*/ 4409309 w 7467663"/>
              <a:gd name="connsiteY737" fmla="*/ 1666996 h 6858000"/>
              <a:gd name="connsiteX738" fmla="*/ 4370031 w 7467663"/>
              <a:gd name="connsiteY738" fmla="*/ 1955666 h 6858000"/>
              <a:gd name="connsiteX739" fmla="*/ 4570198 w 7467663"/>
              <a:gd name="connsiteY739" fmla="*/ 978081 h 6858000"/>
              <a:gd name="connsiteX740" fmla="*/ 4557898 w 7467663"/>
              <a:gd name="connsiteY740" fmla="*/ 900011 h 6858000"/>
              <a:gd name="connsiteX741" fmla="*/ 4344840 w 7467663"/>
              <a:gd name="connsiteY741" fmla="*/ 1922038 h 6858000"/>
              <a:gd name="connsiteX742" fmla="*/ 4378710 w 7467663"/>
              <a:gd name="connsiteY742" fmla="*/ 1665516 h 6858000"/>
              <a:gd name="connsiteX743" fmla="*/ 4448798 w 7467663"/>
              <a:gd name="connsiteY743" fmla="*/ 1253024 h 6858000"/>
              <a:gd name="connsiteX744" fmla="*/ 4480315 w 7467663"/>
              <a:gd name="connsiteY744" fmla="*/ 1158454 h 6858000"/>
              <a:gd name="connsiteX745" fmla="*/ 4494133 w 7467663"/>
              <a:gd name="connsiteY745" fmla="*/ 1118676 h 6858000"/>
              <a:gd name="connsiteX746" fmla="*/ 4557898 w 7467663"/>
              <a:gd name="connsiteY746" fmla="*/ 900011 h 6858000"/>
              <a:gd name="connsiteX747" fmla="*/ 5870151 w 7467663"/>
              <a:gd name="connsiteY747" fmla="*/ 898890 h 6858000"/>
              <a:gd name="connsiteX748" fmla="*/ 5861335 w 7467663"/>
              <a:gd name="connsiteY748" fmla="*/ 899177 h 6858000"/>
              <a:gd name="connsiteX749" fmla="*/ 5843702 w 7467663"/>
              <a:gd name="connsiteY749" fmla="*/ 899748 h 6858000"/>
              <a:gd name="connsiteX750" fmla="*/ 5651107 w 7467663"/>
              <a:gd name="connsiteY750" fmla="*/ 920306 h 6858000"/>
              <a:gd name="connsiteX751" fmla="*/ 5459407 w 7467663"/>
              <a:gd name="connsiteY751" fmla="*/ 940975 h 6858000"/>
              <a:gd name="connsiteX752" fmla="*/ 5374846 w 7467663"/>
              <a:gd name="connsiteY752" fmla="*/ 941988 h 6858000"/>
              <a:gd name="connsiteX753" fmla="*/ 5256105 w 7467663"/>
              <a:gd name="connsiteY753" fmla="*/ 945632 h 6858000"/>
              <a:gd name="connsiteX754" fmla="*/ 5107071 w 7467663"/>
              <a:gd name="connsiteY754" fmla="*/ 969720 h 6858000"/>
              <a:gd name="connsiteX755" fmla="*/ 4998681 w 7467663"/>
              <a:gd name="connsiteY755" fmla="*/ 988771 h 6858000"/>
              <a:gd name="connsiteX756" fmla="*/ 5870151 w 7467663"/>
              <a:gd name="connsiteY756" fmla="*/ 898890 h 6858000"/>
              <a:gd name="connsiteX757" fmla="*/ 5504425 w 7467663"/>
              <a:gd name="connsiteY757" fmla="*/ 848067 h 6858000"/>
              <a:gd name="connsiteX758" fmla="*/ 4968849 w 7467663"/>
              <a:gd name="connsiteY758" fmla="*/ 962318 h 6858000"/>
              <a:gd name="connsiteX759" fmla="*/ 5104039 w 7467663"/>
              <a:gd name="connsiteY759" fmla="*/ 940634 h 6858000"/>
              <a:gd name="connsiteX760" fmla="*/ 5256311 w 7467663"/>
              <a:gd name="connsiteY760" fmla="*/ 916490 h 6858000"/>
              <a:gd name="connsiteX761" fmla="*/ 5377381 w 7467663"/>
              <a:gd name="connsiteY761" fmla="*/ 912671 h 6858000"/>
              <a:gd name="connsiteX762" fmla="*/ 5460148 w 7467663"/>
              <a:gd name="connsiteY762" fmla="*/ 911442 h 6858000"/>
              <a:gd name="connsiteX763" fmla="*/ 5648971 w 7467663"/>
              <a:gd name="connsiteY763" fmla="*/ 891331 h 6858000"/>
              <a:gd name="connsiteX764" fmla="*/ 5844807 w 7467663"/>
              <a:gd name="connsiteY764" fmla="*/ 870718 h 6858000"/>
              <a:gd name="connsiteX765" fmla="*/ 5862975 w 7467663"/>
              <a:gd name="connsiteY765" fmla="*/ 869756 h 6858000"/>
              <a:gd name="connsiteX766" fmla="*/ 5920887 w 7467663"/>
              <a:gd name="connsiteY766" fmla="*/ 865929 h 6858000"/>
              <a:gd name="connsiteX767" fmla="*/ 5504425 w 7467663"/>
              <a:gd name="connsiteY767" fmla="*/ 848067 h 6858000"/>
              <a:gd name="connsiteX768" fmla="*/ 3607114 w 7467663"/>
              <a:gd name="connsiteY768" fmla="*/ 467441 h 6858000"/>
              <a:gd name="connsiteX769" fmla="*/ 3296242 w 7467663"/>
              <a:gd name="connsiteY769" fmla="*/ 807991 h 6858000"/>
              <a:gd name="connsiteX770" fmla="*/ 3174674 w 7467663"/>
              <a:gd name="connsiteY770" fmla="*/ 919759 h 6858000"/>
              <a:gd name="connsiteX771" fmla="*/ 3042978 w 7467663"/>
              <a:gd name="connsiteY771" fmla="*/ 1054894 h 6858000"/>
              <a:gd name="connsiteX772" fmla="*/ 2968914 w 7467663"/>
              <a:gd name="connsiteY772" fmla="*/ 1133756 h 6858000"/>
              <a:gd name="connsiteX773" fmla="*/ 3103823 w 7467663"/>
              <a:gd name="connsiteY773" fmla="*/ 1026814 h 6858000"/>
              <a:gd name="connsiteX774" fmla="*/ 3607114 w 7467663"/>
              <a:gd name="connsiteY774" fmla="*/ 467441 h 6858000"/>
              <a:gd name="connsiteX775" fmla="*/ 3744487 w 7467663"/>
              <a:gd name="connsiteY775" fmla="*/ 383136 h 6858000"/>
              <a:gd name="connsiteX776" fmla="*/ 3970213 w 7467663"/>
              <a:gd name="connsiteY776" fmla="*/ 995559 h 6858000"/>
              <a:gd name="connsiteX777" fmla="*/ 3744487 w 7467663"/>
              <a:gd name="connsiteY777" fmla="*/ 383136 h 6858000"/>
              <a:gd name="connsiteX778" fmla="*/ 3624562 w 7467663"/>
              <a:gd name="connsiteY778" fmla="*/ 367041 h 6858000"/>
              <a:gd name="connsiteX779" fmla="*/ 3489712 w 7467663"/>
              <a:gd name="connsiteY779" fmla="*/ 485386 h 6858000"/>
              <a:gd name="connsiteX780" fmla="*/ 3182994 w 7467663"/>
              <a:gd name="connsiteY780" fmla="*/ 828265 h 6858000"/>
              <a:gd name="connsiteX781" fmla="*/ 2892114 w 7467663"/>
              <a:gd name="connsiteY781" fmla="*/ 1172635 h 6858000"/>
              <a:gd name="connsiteX782" fmla="*/ 3021459 w 7467663"/>
              <a:gd name="connsiteY782" fmla="*/ 1035385 h 6858000"/>
              <a:gd name="connsiteX783" fmla="*/ 3153873 w 7467663"/>
              <a:gd name="connsiteY783" fmla="*/ 898971 h 6858000"/>
              <a:gd name="connsiteX784" fmla="*/ 3276511 w 7467663"/>
              <a:gd name="connsiteY784" fmla="*/ 786423 h 6858000"/>
              <a:gd name="connsiteX785" fmla="*/ 3584154 w 7467663"/>
              <a:gd name="connsiteY785" fmla="*/ 448218 h 6858000"/>
              <a:gd name="connsiteX786" fmla="*/ 3624562 w 7467663"/>
              <a:gd name="connsiteY786" fmla="*/ 367041 h 6858000"/>
              <a:gd name="connsiteX787" fmla="*/ 3766672 w 7467663"/>
              <a:gd name="connsiteY787" fmla="*/ 359429 h 6858000"/>
              <a:gd name="connsiteX788" fmla="*/ 3996338 w 7467663"/>
              <a:gd name="connsiteY788" fmla="*/ 968237 h 6858000"/>
              <a:gd name="connsiteX789" fmla="*/ 3766672 w 7467663"/>
              <a:gd name="connsiteY789" fmla="*/ 359429 h 6858000"/>
              <a:gd name="connsiteX790" fmla="*/ 5805386 w 7467663"/>
              <a:gd name="connsiteY790" fmla="*/ 239240 h 6858000"/>
              <a:gd name="connsiteX791" fmla="*/ 5736947 w 7467663"/>
              <a:gd name="connsiteY791" fmla="*/ 261367 h 6858000"/>
              <a:gd name="connsiteX792" fmla="*/ 5427012 w 7467663"/>
              <a:gd name="connsiteY792" fmla="*/ 311272 h 6858000"/>
              <a:gd name="connsiteX793" fmla="*/ 5147818 w 7467663"/>
              <a:gd name="connsiteY793" fmla="*/ 322112 h 6858000"/>
              <a:gd name="connsiteX794" fmla="*/ 5060854 w 7467663"/>
              <a:gd name="connsiteY794" fmla="*/ 311882 h 6858000"/>
              <a:gd name="connsiteX795" fmla="*/ 4945989 w 7467663"/>
              <a:gd name="connsiteY795" fmla="*/ 300516 h 6858000"/>
              <a:gd name="connsiteX796" fmla="*/ 5410479 w 7467663"/>
              <a:gd name="connsiteY796" fmla="*/ 348434 h 6858000"/>
              <a:gd name="connsiteX797" fmla="*/ 5805386 w 7467663"/>
              <a:gd name="connsiteY797" fmla="*/ 239240 h 6858000"/>
              <a:gd name="connsiteX798" fmla="*/ 5905192 w 7467663"/>
              <a:gd name="connsiteY798" fmla="*/ 163079 h 6858000"/>
              <a:gd name="connsiteX799" fmla="*/ 5865655 w 7467663"/>
              <a:gd name="connsiteY799" fmla="*/ 171901 h 6858000"/>
              <a:gd name="connsiteX800" fmla="*/ 5259740 w 7467663"/>
              <a:gd name="connsiteY800" fmla="*/ 257013 h 6858000"/>
              <a:gd name="connsiteX801" fmla="*/ 5208466 w 7467663"/>
              <a:gd name="connsiteY801" fmla="*/ 257550 h 6858000"/>
              <a:gd name="connsiteX802" fmla="*/ 4980204 w 7467663"/>
              <a:gd name="connsiteY802" fmla="*/ 271903 h 6858000"/>
              <a:gd name="connsiteX803" fmla="*/ 5068068 w 7467663"/>
              <a:gd name="connsiteY803" fmla="*/ 282244 h 6858000"/>
              <a:gd name="connsiteX804" fmla="*/ 5153231 w 7467663"/>
              <a:gd name="connsiteY804" fmla="*/ 292240 h 6858000"/>
              <a:gd name="connsiteX805" fmla="*/ 5426491 w 7467663"/>
              <a:gd name="connsiteY805" fmla="*/ 281128 h 6858000"/>
              <a:gd name="connsiteX806" fmla="*/ 5731212 w 7467663"/>
              <a:gd name="connsiteY806" fmla="*/ 231951 h 6858000"/>
              <a:gd name="connsiteX807" fmla="*/ 5905192 w 7467663"/>
              <a:gd name="connsiteY807" fmla="*/ 163079 h 6858000"/>
              <a:gd name="connsiteX808" fmla="*/ 5944437 w 7467663"/>
              <a:gd name="connsiteY808" fmla="*/ 113829 h 6858000"/>
              <a:gd name="connsiteX809" fmla="*/ 5825032 w 7467663"/>
              <a:gd name="connsiteY809" fmla="*/ 146405 h 6858000"/>
              <a:gd name="connsiteX810" fmla="*/ 4955599 w 7467663"/>
              <a:gd name="connsiteY810" fmla="*/ 247008 h 6858000"/>
              <a:gd name="connsiteX811" fmla="*/ 5210104 w 7467663"/>
              <a:gd name="connsiteY811" fmla="*/ 228123 h 6858000"/>
              <a:gd name="connsiteX812" fmla="*/ 5261015 w 7467663"/>
              <a:gd name="connsiteY812" fmla="*/ 227087 h 6858000"/>
              <a:gd name="connsiteX813" fmla="*/ 5861181 w 7467663"/>
              <a:gd name="connsiteY813" fmla="*/ 143093 h 6858000"/>
              <a:gd name="connsiteX814" fmla="*/ 5961252 w 7467663"/>
              <a:gd name="connsiteY814" fmla="*/ 114820 h 6858000"/>
              <a:gd name="connsiteX815" fmla="*/ 5944437 w 7467663"/>
              <a:gd name="connsiteY815" fmla="*/ 113829 h 6858000"/>
              <a:gd name="connsiteX816" fmla="*/ 3882765 w 7467663"/>
              <a:gd name="connsiteY816" fmla="*/ 0 h 6858000"/>
              <a:gd name="connsiteX817" fmla="*/ 3995099 w 7467663"/>
              <a:gd name="connsiteY817" fmla="*/ 0 h 6858000"/>
              <a:gd name="connsiteX818" fmla="*/ 4163818 w 7467663"/>
              <a:gd name="connsiteY818" fmla="*/ 234104 h 6858000"/>
              <a:gd name="connsiteX819" fmla="*/ 4172099 w 7467663"/>
              <a:gd name="connsiteY819" fmla="*/ 234207 h 6858000"/>
              <a:gd name="connsiteX820" fmla="*/ 4784282 w 7467663"/>
              <a:gd name="connsiteY820" fmla="*/ 276561 h 6858000"/>
              <a:gd name="connsiteX821" fmla="*/ 4801687 w 7467663"/>
              <a:gd name="connsiteY821" fmla="*/ 267764 h 6858000"/>
              <a:gd name="connsiteX822" fmla="*/ 6082788 w 7467663"/>
              <a:gd name="connsiteY822" fmla="*/ 64119 h 6858000"/>
              <a:gd name="connsiteX823" fmla="*/ 6099442 w 7467663"/>
              <a:gd name="connsiteY823" fmla="*/ 82568 h 6858000"/>
              <a:gd name="connsiteX824" fmla="*/ 4804137 w 7467663"/>
              <a:gd name="connsiteY824" fmla="*/ 320931 h 6858000"/>
              <a:gd name="connsiteX825" fmla="*/ 4227047 w 7467663"/>
              <a:gd name="connsiteY825" fmla="*/ 313415 h 6858000"/>
              <a:gd name="connsiteX826" fmla="*/ 4346041 w 7467663"/>
              <a:gd name="connsiteY826" fmla="*/ 456086 h 6858000"/>
              <a:gd name="connsiteX827" fmla="*/ 4870967 w 7467663"/>
              <a:gd name="connsiteY827" fmla="*/ 963061 h 6858000"/>
              <a:gd name="connsiteX828" fmla="*/ 4889647 w 7467663"/>
              <a:gd name="connsiteY828" fmla="*/ 957147 h 6858000"/>
              <a:gd name="connsiteX829" fmla="*/ 5422504 w 7467663"/>
              <a:gd name="connsiteY829" fmla="*/ 805191 h 6858000"/>
              <a:gd name="connsiteX830" fmla="*/ 6087656 w 7467663"/>
              <a:gd name="connsiteY830" fmla="*/ 826703 h 6858000"/>
              <a:gd name="connsiteX831" fmla="*/ 6058717 w 7467663"/>
              <a:gd name="connsiteY831" fmla="*/ 865992 h 6858000"/>
              <a:gd name="connsiteX832" fmla="*/ 4974153 w 7467663"/>
              <a:gd name="connsiteY832" fmla="*/ 1045456 h 6858000"/>
              <a:gd name="connsiteX833" fmla="*/ 5627835 w 7467663"/>
              <a:gd name="connsiteY833" fmla="*/ 1472077 h 6858000"/>
              <a:gd name="connsiteX834" fmla="*/ 5629817 w 7467663"/>
              <a:gd name="connsiteY834" fmla="*/ 1471412 h 6858000"/>
              <a:gd name="connsiteX835" fmla="*/ 5634124 w 7467663"/>
              <a:gd name="connsiteY835" fmla="*/ 1470572 h 6858000"/>
              <a:gd name="connsiteX836" fmla="*/ 5755832 w 7467663"/>
              <a:gd name="connsiteY836" fmla="*/ 1383886 h 6858000"/>
              <a:gd name="connsiteX837" fmla="*/ 6014186 w 7467663"/>
              <a:gd name="connsiteY837" fmla="*/ 1279799 h 6858000"/>
              <a:gd name="connsiteX838" fmla="*/ 6901619 w 7467663"/>
              <a:gd name="connsiteY838" fmla="*/ 1047874 h 6858000"/>
              <a:gd name="connsiteX839" fmla="*/ 6931566 w 7467663"/>
              <a:gd name="connsiteY839" fmla="*/ 1062034 h 6858000"/>
              <a:gd name="connsiteX840" fmla="*/ 5790982 w 7467663"/>
              <a:gd name="connsiteY840" fmla="*/ 1561380 h 6858000"/>
              <a:gd name="connsiteX841" fmla="*/ 6188971 w 7467663"/>
              <a:gd name="connsiteY841" fmla="*/ 1755168 h 6858000"/>
              <a:gd name="connsiteX842" fmla="*/ 6202446 w 7467663"/>
              <a:gd name="connsiteY842" fmla="*/ 1752268 h 6858000"/>
              <a:gd name="connsiteX843" fmla="*/ 7179560 w 7467663"/>
              <a:gd name="connsiteY843" fmla="*/ 1467551 h 6858000"/>
              <a:gd name="connsiteX844" fmla="*/ 7158730 w 7467663"/>
              <a:gd name="connsiteY844" fmla="*/ 1507835 h 6858000"/>
              <a:gd name="connsiteX845" fmla="*/ 6326959 w 7467663"/>
              <a:gd name="connsiteY845" fmla="*/ 1817686 h 6858000"/>
              <a:gd name="connsiteX846" fmla="*/ 6537433 w 7467663"/>
              <a:gd name="connsiteY846" fmla="*/ 1907790 h 6858000"/>
              <a:gd name="connsiteX847" fmla="*/ 6550221 w 7467663"/>
              <a:gd name="connsiteY847" fmla="*/ 1910729 h 6858000"/>
              <a:gd name="connsiteX848" fmla="*/ 6964438 w 7467663"/>
              <a:gd name="connsiteY848" fmla="*/ 2209505 h 6858000"/>
              <a:gd name="connsiteX849" fmla="*/ 7367862 w 7467663"/>
              <a:gd name="connsiteY849" fmla="*/ 2806833 h 6858000"/>
              <a:gd name="connsiteX850" fmla="*/ 7364329 w 7467663"/>
              <a:gd name="connsiteY850" fmla="*/ 2826907 h 6858000"/>
              <a:gd name="connsiteX851" fmla="*/ 7290545 w 7467663"/>
              <a:gd name="connsiteY851" fmla="*/ 2850663 h 6858000"/>
              <a:gd name="connsiteX852" fmla="*/ 6472036 w 7467663"/>
              <a:gd name="connsiteY852" fmla="*/ 1959003 h 6858000"/>
              <a:gd name="connsiteX853" fmla="*/ 5792897 w 7467663"/>
              <a:gd name="connsiteY853" fmla="*/ 1647747 h 6858000"/>
              <a:gd name="connsiteX854" fmla="*/ 5842751 w 7467663"/>
              <a:gd name="connsiteY854" fmla="*/ 1816112 h 6858000"/>
              <a:gd name="connsiteX855" fmla="*/ 5847424 w 7467663"/>
              <a:gd name="connsiteY855" fmla="*/ 1815776 h 6858000"/>
              <a:gd name="connsiteX856" fmla="*/ 6399821 w 7467663"/>
              <a:gd name="connsiteY856" fmla="*/ 2344799 h 6858000"/>
              <a:gd name="connsiteX857" fmla="*/ 6323232 w 7467663"/>
              <a:gd name="connsiteY857" fmla="*/ 2389634 h 6858000"/>
              <a:gd name="connsiteX858" fmla="*/ 5942958 w 7467663"/>
              <a:gd name="connsiteY858" fmla="*/ 2077708 h 6858000"/>
              <a:gd name="connsiteX859" fmla="*/ 5921559 w 7467663"/>
              <a:gd name="connsiteY859" fmla="*/ 2378596 h 6858000"/>
              <a:gd name="connsiteX860" fmla="*/ 5817651 w 7467663"/>
              <a:gd name="connsiteY860" fmla="*/ 3023919 h 6858000"/>
              <a:gd name="connsiteX861" fmla="*/ 5729634 w 7467663"/>
              <a:gd name="connsiteY861" fmla="*/ 3051849 h 6858000"/>
              <a:gd name="connsiteX862" fmla="*/ 5611018 w 7467663"/>
              <a:gd name="connsiteY862" fmla="*/ 2316769 h 6858000"/>
              <a:gd name="connsiteX863" fmla="*/ 5687608 w 7467663"/>
              <a:gd name="connsiteY863" fmla="*/ 2039972 h 6858000"/>
              <a:gd name="connsiteX864" fmla="*/ 5657554 w 7467663"/>
              <a:gd name="connsiteY864" fmla="*/ 1576445 h 6858000"/>
              <a:gd name="connsiteX865" fmla="*/ 5150475 w 7467663"/>
              <a:gd name="connsiteY865" fmla="*/ 1274012 h 6858000"/>
              <a:gd name="connsiteX866" fmla="*/ 5349142 w 7467663"/>
              <a:gd name="connsiteY866" fmla="*/ 2204405 h 6858000"/>
              <a:gd name="connsiteX867" fmla="*/ 5262214 w 7467663"/>
              <a:gd name="connsiteY867" fmla="*/ 2233836 h 6858000"/>
              <a:gd name="connsiteX868" fmla="*/ 4981539 w 7467663"/>
              <a:gd name="connsiteY868" fmla="*/ 1542201 h 6858000"/>
              <a:gd name="connsiteX869" fmla="*/ 4958461 w 7467663"/>
              <a:gd name="connsiteY869" fmla="*/ 1136957 h 6858000"/>
              <a:gd name="connsiteX870" fmla="*/ 4655015 w 7467663"/>
              <a:gd name="connsiteY870" fmla="*/ 891426 h 6858000"/>
              <a:gd name="connsiteX871" fmla="*/ 4348002 w 7467663"/>
              <a:gd name="connsiteY871" fmla="*/ 2205895 h 6858000"/>
              <a:gd name="connsiteX872" fmla="*/ 4262250 w 7467663"/>
              <a:gd name="connsiteY872" fmla="*/ 2219972 h 6858000"/>
              <a:gd name="connsiteX873" fmla="*/ 4550611 w 7467663"/>
              <a:gd name="connsiteY873" fmla="*/ 817540 h 6858000"/>
              <a:gd name="connsiteX874" fmla="*/ 4564418 w 7467663"/>
              <a:gd name="connsiteY874" fmla="*/ 808293 h 6858000"/>
              <a:gd name="connsiteX875" fmla="*/ 4266388 w 7467663"/>
              <a:gd name="connsiteY875" fmla="*/ 500083 h 6858000"/>
              <a:gd name="connsiteX876" fmla="*/ 4032842 w 7467663"/>
              <a:gd name="connsiteY876" fmla="*/ 211809 h 6858000"/>
              <a:gd name="connsiteX877" fmla="*/ 3882765 w 7467663"/>
              <a:gd name="connsiteY877" fmla="*/ 0 h 6858000"/>
              <a:gd name="connsiteX878" fmla="*/ 3721337 w 7467663"/>
              <a:gd name="connsiteY878" fmla="*/ 0 h 6858000"/>
              <a:gd name="connsiteX879" fmla="*/ 3797544 w 7467663"/>
              <a:gd name="connsiteY879" fmla="*/ 0 h 6858000"/>
              <a:gd name="connsiteX880" fmla="*/ 3775734 w 7467663"/>
              <a:gd name="connsiteY880" fmla="*/ 95131 h 6858000"/>
              <a:gd name="connsiteX881" fmla="*/ 3724807 w 7467663"/>
              <a:gd name="connsiteY881" fmla="*/ 272257 h 6858000"/>
              <a:gd name="connsiteX882" fmla="*/ 3726844 w 7467663"/>
              <a:gd name="connsiteY882" fmla="*/ 282988 h 6858000"/>
              <a:gd name="connsiteX883" fmla="*/ 3742664 w 7467663"/>
              <a:gd name="connsiteY883" fmla="*/ 279918 h 6858000"/>
              <a:gd name="connsiteX884" fmla="*/ 4103910 w 7467663"/>
              <a:gd name="connsiteY884" fmla="*/ 1161917 h 6858000"/>
              <a:gd name="connsiteX885" fmla="*/ 4020269 w 7467663"/>
              <a:gd name="connsiteY885" fmla="*/ 1200406 h 6858000"/>
              <a:gd name="connsiteX886" fmla="*/ 3674882 w 7467663"/>
              <a:gd name="connsiteY886" fmla="*/ 488524 h 6858000"/>
              <a:gd name="connsiteX887" fmla="*/ 3132682 w 7467663"/>
              <a:gd name="connsiteY887" fmla="*/ 1072284 h 6858000"/>
              <a:gd name="connsiteX888" fmla="*/ 2716346 w 7467663"/>
              <a:gd name="connsiteY888" fmla="*/ 1276376 h 6858000"/>
              <a:gd name="connsiteX889" fmla="*/ 2716772 w 7467663"/>
              <a:gd name="connsiteY889" fmla="*/ 1255462 h 6858000"/>
              <a:gd name="connsiteX890" fmla="*/ 3471096 w 7467663"/>
              <a:gd name="connsiteY890" fmla="*/ 437072 h 6858000"/>
              <a:gd name="connsiteX891" fmla="*/ 3639057 w 7467663"/>
              <a:gd name="connsiteY891" fmla="*/ 286334 h 6858000"/>
              <a:gd name="connsiteX892" fmla="*/ 3640309 w 7467663"/>
              <a:gd name="connsiteY892" fmla="*/ 284664 h 6858000"/>
              <a:gd name="connsiteX893" fmla="*/ 3646022 w 7467663"/>
              <a:gd name="connsiteY893" fmla="*/ 276711 h 6858000"/>
              <a:gd name="connsiteX894" fmla="*/ 3707943 w 7467663"/>
              <a:gd name="connsiteY894" fmla="*/ 65958 h 6858000"/>
              <a:gd name="connsiteX895" fmla="*/ 3721337 w 7467663"/>
              <a:gd name="connsiteY895" fmla="*/ 0 h 6858000"/>
              <a:gd name="connsiteX896" fmla="*/ 2867960 w 7467663"/>
              <a:gd name="connsiteY896" fmla="*/ 0 h 6858000"/>
              <a:gd name="connsiteX897" fmla="*/ 2926351 w 7467663"/>
              <a:gd name="connsiteY897" fmla="*/ 0 h 6858000"/>
              <a:gd name="connsiteX898" fmla="*/ 2902823 w 7467663"/>
              <a:gd name="connsiteY898" fmla="*/ 262929 h 6858000"/>
              <a:gd name="connsiteX899" fmla="*/ 2940663 w 7467663"/>
              <a:gd name="connsiteY899" fmla="*/ 140884 h 6858000"/>
              <a:gd name="connsiteX900" fmla="*/ 2947039 w 7467663"/>
              <a:gd name="connsiteY900" fmla="*/ 122524 h 6858000"/>
              <a:gd name="connsiteX901" fmla="*/ 2984316 w 7467663"/>
              <a:gd name="connsiteY901" fmla="*/ 0 h 6858000"/>
              <a:gd name="connsiteX902" fmla="*/ 3016114 w 7467663"/>
              <a:gd name="connsiteY902" fmla="*/ 0 h 6858000"/>
              <a:gd name="connsiteX903" fmla="*/ 2979949 w 7467663"/>
              <a:gd name="connsiteY903" fmla="*/ 119274 h 6858000"/>
              <a:gd name="connsiteX904" fmla="*/ 3023879 w 7467663"/>
              <a:gd name="connsiteY904" fmla="*/ 0 h 6858000"/>
              <a:gd name="connsiteX905" fmla="*/ 3105400 w 7467663"/>
              <a:gd name="connsiteY905" fmla="*/ 0 h 6858000"/>
              <a:gd name="connsiteX906" fmla="*/ 3094669 w 7467663"/>
              <a:gd name="connsiteY906" fmla="*/ 30308 h 6858000"/>
              <a:gd name="connsiteX907" fmla="*/ 2901945 w 7467663"/>
              <a:gd name="connsiteY907" fmla="*/ 466538 h 6858000"/>
              <a:gd name="connsiteX908" fmla="*/ 2815209 w 7467663"/>
              <a:gd name="connsiteY908" fmla="*/ 497361 h 6858000"/>
              <a:gd name="connsiteX909" fmla="*/ 2844845 w 7467663"/>
              <a:gd name="connsiteY909" fmla="*/ 127638 h 6858000"/>
              <a:gd name="connsiteX910" fmla="*/ 2867960 w 7467663"/>
              <a:gd name="connsiteY910" fmla="*/ 0 h 6858000"/>
              <a:gd name="connsiteX911" fmla="*/ 1057230 w 7467663"/>
              <a:gd name="connsiteY911" fmla="*/ 0 h 6858000"/>
              <a:gd name="connsiteX912" fmla="*/ 1111003 w 7467663"/>
              <a:gd name="connsiteY912" fmla="*/ 0 h 6858000"/>
              <a:gd name="connsiteX913" fmla="*/ 1125553 w 7467663"/>
              <a:gd name="connsiteY913" fmla="*/ 52588 h 6858000"/>
              <a:gd name="connsiteX914" fmla="*/ 1304276 w 7467663"/>
              <a:gd name="connsiteY914" fmla="*/ 476275 h 6858000"/>
              <a:gd name="connsiteX915" fmla="*/ 1492066 w 7467663"/>
              <a:gd name="connsiteY915" fmla="*/ 886333 h 6858000"/>
              <a:gd name="connsiteX916" fmla="*/ 1423698 w 7467663"/>
              <a:gd name="connsiteY916" fmla="*/ 710817 h 6858000"/>
              <a:gd name="connsiteX917" fmla="*/ 1357609 w 7467663"/>
              <a:gd name="connsiteY917" fmla="*/ 532892 h 6858000"/>
              <a:gd name="connsiteX918" fmla="*/ 1309550 w 7467663"/>
              <a:gd name="connsiteY918" fmla="*/ 374031 h 6858000"/>
              <a:gd name="connsiteX919" fmla="*/ 1193673 w 7467663"/>
              <a:gd name="connsiteY919" fmla="*/ 49533 h 6858000"/>
              <a:gd name="connsiteX920" fmla="*/ 1164391 w 7467663"/>
              <a:gd name="connsiteY920" fmla="*/ 0 h 6858000"/>
              <a:gd name="connsiteX921" fmla="*/ 1200666 w 7467663"/>
              <a:gd name="connsiteY921" fmla="*/ 0 h 6858000"/>
              <a:gd name="connsiteX922" fmla="*/ 1223408 w 7467663"/>
              <a:gd name="connsiteY922" fmla="*/ 38996 h 6858000"/>
              <a:gd name="connsiteX923" fmla="*/ 1339635 w 7467663"/>
              <a:gd name="connsiteY923" fmla="*/ 365517 h 6858000"/>
              <a:gd name="connsiteX924" fmla="*/ 1387469 w 7467663"/>
              <a:gd name="connsiteY924" fmla="*/ 523079 h 6858000"/>
              <a:gd name="connsiteX925" fmla="*/ 1452685 w 7467663"/>
              <a:gd name="connsiteY925" fmla="*/ 699806 h 6858000"/>
              <a:gd name="connsiteX926" fmla="*/ 1492092 w 7467663"/>
              <a:gd name="connsiteY926" fmla="*/ 800424 h 6858000"/>
              <a:gd name="connsiteX927" fmla="*/ 1455302 w 7467663"/>
              <a:gd name="connsiteY927" fmla="*/ 632913 h 6858000"/>
              <a:gd name="connsiteX928" fmla="*/ 1222336 w 7467663"/>
              <a:gd name="connsiteY928" fmla="*/ 9480 h 6858000"/>
              <a:gd name="connsiteX929" fmla="*/ 1214634 w 7467663"/>
              <a:gd name="connsiteY929" fmla="*/ 0 h 6858000"/>
              <a:gd name="connsiteX930" fmla="*/ 1289827 w 7467663"/>
              <a:gd name="connsiteY930" fmla="*/ 0 h 6858000"/>
              <a:gd name="connsiteX931" fmla="*/ 1321076 w 7467663"/>
              <a:gd name="connsiteY931" fmla="*/ 59722 h 6858000"/>
              <a:gd name="connsiteX932" fmla="*/ 1512579 w 7467663"/>
              <a:gd name="connsiteY932" fmla="*/ 626441 h 6858000"/>
              <a:gd name="connsiteX933" fmla="*/ 1506076 w 7467663"/>
              <a:gd name="connsiteY933" fmla="*/ 1089289 h 6858000"/>
              <a:gd name="connsiteX934" fmla="*/ 1486346 w 7467663"/>
              <a:gd name="connsiteY934" fmla="*/ 1079919 h 6858000"/>
              <a:gd name="connsiteX935" fmla="*/ 1070511 w 7467663"/>
              <a:gd name="connsiteY935" fmla="*/ 48609 h 6858000"/>
              <a:gd name="connsiteX936" fmla="*/ 1057230 w 7467663"/>
              <a:gd name="connsiteY936" fmla="*/ 0 h 6858000"/>
              <a:gd name="connsiteX937" fmla="*/ 43151 w 7467663"/>
              <a:gd name="connsiteY937" fmla="*/ 0 h 6858000"/>
              <a:gd name="connsiteX938" fmla="*/ 95283 w 7467663"/>
              <a:gd name="connsiteY938" fmla="*/ 0 h 6858000"/>
              <a:gd name="connsiteX939" fmla="*/ 300708 w 7467663"/>
              <a:gd name="connsiteY939" fmla="*/ 154571 h 6858000"/>
              <a:gd name="connsiteX940" fmla="*/ 530414 w 7467663"/>
              <a:gd name="connsiteY940" fmla="*/ 354673 h 6858000"/>
              <a:gd name="connsiteX941" fmla="*/ 333785 w 7467663"/>
              <a:gd name="connsiteY941" fmla="*/ 161564 h 6858000"/>
              <a:gd name="connsiteX942" fmla="*/ 147005 w 7467663"/>
              <a:gd name="connsiteY942" fmla="*/ 0 h 6858000"/>
              <a:gd name="connsiteX943" fmla="*/ 272509 w 7467663"/>
              <a:gd name="connsiteY943" fmla="*/ 0 h 6858000"/>
              <a:gd name="connsiteX944" fmla="*/ 326276 w 7467663"/>
              <a:gd name="connsiteY944" fmla="*/ 45847 h 6858000"/>
              <a:gd name="connsiteX945" fmla="*/ 823759 w 7467663"/>
              <a:gd name="connsiteY945" fmla="*/ 574145 h 6858000"/>
              <a:gd name="connsiteX946" fmla="*/ 811254 w 7467663"/>
              <a:gd name="connsiteY946" fmla="*/ 665546 h 6858000"/>
              <a:gd name="connsiteX947" fmla="*/ 154042 w 7467663"/>
              <a:gd name="connsiteY947" fmla="*/ 261522 h 6858000"/>
              <a:gd name="connsiteX948" fmla="*/ 13550 w 7467663"/>
              <a:gd name="connsiteY948" fmla="*/ 158423 h 6858000"/>
              <a:gd name="connsiteX949" fmla="*/ 0 w 7467663"/>
              <a:gd name="connsiteY949" fmla="*/ 146618 h 6858000"/>
              <a:gd name="connsiteX950" fmla="*/ 0 w 7467663"/>
              <a:gd name="connsiteY950" fmla="*/ 59161 h 6858000"/>
              <a:gd name="connsiteX951" fmla="*/ 45427 w 7467663"/>
              <a:gd name="connsiteY951" fmla="*/ 101078 h 6858000"/>
              <a:gd name="connsiteX952" fmla="*/ 630103 w 7467663"/>
              <a:gd name="connsiteY952" fmla="*/ 485885 h 6858000"/>
              <a:gd name="connsiteX953" fmla="*/ 532040 w 7467663"/>
              <a:gd name="connsiteY953" fmla="*/ 399359 h 6858000"/>
              <a:gd name="connsiteX954" fmla="*/ 517618 w 7467663"/>
              <a:gd name="connsiteY954" fmla="*/ 385726 h 6858000"/>
              <a:gd name="connsiteX955" fmla="*/ 285074 w 7467663"/>
              <a:gd name="connsiteY955" fmla="*/ 182755 h 6858000"/>
              <a:gd name="connsiteX956" fmla="*/ 43151 w 7467663"/>
              <a:gd name="connsiteY95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467600 w 7467600"/>
              <a:gd name="connsiteY75" fmla="*/ 6334256 h 6858000"/>
              <a:gd name="connsiteX76" fmla="*/ 7454976 w 7467600"/>
              <a:gd name="connsiteY76" fmla="*/ 6318297 h 6858000"/>
              <a:gd name="connsiteX77" fmla="*/ 1456157 w 7467600"/>
              <a:gd name="connsiteY77" fmla="*/ 5371404 h 6858000"/>
              <a:gd name="connsiteX78" fmla="*/ 1244432 w 7467600"/>
              <a:gd name="connsiteY78" fmla="*/ 5385601 h 6858000"/>
              <a:gd name="connsiteX79" fmla="*/ 973990 w 7467600"/>
              <a:gd name="connsiteY79" fmla="*/ 5424940 h 6858000"/>
              <a:gd name="connsiteX80" fmla="*/ 1103809 w 7467600"/>
              <a:gd name="connsiteY80" fmla="*/ 5433720 h 6858000"/>
              <a:gd name="connsiteX81" fmla="*/ 1123454 w 7467600"/>
              <a:gd name="connsiteY81" fmla="*/ 5435727 h 6858000"/>
              <a:gd name="connsiteX82" fmla="*/ 1737017 w 7467600"/>
              <a:gd name="connsiteY82" fmla="*/ 5452183 h 6858000"/>
              <a:gd name="connsiteX83" fmla="*/ 1824397 w 7467600"/>
              <a:gd name="connsiteY83" fmla="*/ 5447757 h 6858000"/>
              <a:gd name="connsiteX84" fmla="*/ 2070059 w 7467600"/>
              <a:gd name="connsiteY84" fmla="*/ 5441660 h 6858000"/>
              <a:gd name="connsiteX85" fmla="*/ 1456157 w 7467600"/>
              <a:gd name="connsiteY85" fmla="*/ 5371404 h 6858000"/>
              <a:gd name="connsiteX86" fmla="*/ 4988186 w 7467600"/>
              <a:gd name="connsiteY86" fmla="*/ 5216467 h 6858000"/>
              <a:gd name="connsiteX87" fmla="*/ 4777334 w 7467600"/>
              <a:gd name="connsiteY87" fmla="*/ 5406072 h 6858000"/>
              <a:gd name="connsiteX88" fmla="*/ 4718341 w 7467600"/>
              <a:gd name="connsiteY88" fmla="*/ 5468043 h 6858000"/>
              <a:gd name="connsiteX89" fmla="*/ 4604655 w 7467600"/>
              <a:gd name="connsiteY89" fmla="*/ 5583434 h 6858000"/>
              <a:gd name="connsiteX90" fmla="*/ 4565074 w 7467600"/>
              <a:gd name="connsiteY90" fmla="*/ 5618550 h 6858000"/>
              <a:gd name="connsiteX91" fmla="*/ 4988186 w 7467600"/>
              <a:gd name="connsiteY91" fmla="*/ 5216467 h 6858000"/>
              <a:gd name="connsiteX92" fmla="*/ 4978032 w 7467600"/>
              <a:gd name="connsiteY92" fmla="*/ 5183809 h 6858000"/>
              <a:gd name="connsiteX93" fmla="*/ 4463413 w 7467600"/>
              <a:gd name="connsiteY93" fmla="*/ 5615162 h 6858000"/>
              <a:gd name="connsiteX94" fmla="*/ 4358134 w 7467600"/>
              <a:gd name="connsiteY94" fmla="*/ 5742791 h 6858000"/>
              <a:gd name="connsiteX95" fmla="*/ 4376219 w 7467600"/>
              <a:gd name="connsiteY95" fmla="*/ 5729027 h 6858000"/>
              <a:gd name="connsiteX96" fmla="*/ 4582340 w 7467600"/>
              <a:gd name="connsiteY96" fmla="*/ 5561037 h 6858000"/>
              <a:gd name="connsiteX97" fmla="*/ 4694684 w 7467600"/>
              <a:gd name="connsiteY97" fmla="*/ 5447098 h 6858000"/>
              <a:gd name="connsiteX98" fmla="*/ 4754123 w 7467600"/>
              <a:gd name="connsiteY98" fmla="*/ 5384643 h 6858000"/>
              <a:gd name="connsiteX99" fmla="*/ 4978032 w 7467600"/>
              <a:gd name="connsiteY99" fmla="*/ 5183809 h 6858000"/>
              <a:gd name="connsiteX100" fmla="*/ 1903353 w 7467600"/>
              <a:gd name="connsiteY100" fmla="*/ 5044827 h 6858000"/>
              <a:gd name="connsiteX101" fmla="*/ 1936931 w 7467600"/>
              <a:gd name="connsiteY101" fmla="*/ 5093954 h 6858000"/>
              <a:gd name="connsiteX102" fmla="*/ 2195868 w 7467600"/>
              <a:gd name="connsiteY102" fmla="*/ 5396574 h 6858000"/>
              <a:gd name="connsiteX103" fmla="*/ 2088852 w 7467600"/>
              <a:gd name="connsiteY103" fmla="*/ 5166123 h 6858000"/>
              <a:gd name="connsiteX104" fmla="*/ 1958241 w 7467600"/>
              <a:gd name="connsiteY104" fmla="*/ 5067955 h 6858000"/>
              <a:gd name="connsiteX105" fmla="*/ 1903353 w 7467600"/>
              <a:gd name="connsiteY105" fmla="*/ 5044827 h 6858000"/>
              <a:gd name="connsiteX106" fmla="*/ 1979378 w 7467600"/>
              <a:gd name="connsiteY106" fmla="*/ 4769504 h 6858000"/>
              <a:gd name="connsiteX107" fmla="*/ 2882120 w 7467600"/>
              <a:gd name="connsiteY107" fmla="*/ 5064547 h 6858000"/>
              <a:gd name="connsiteX108" fmla="*/ 2793103 w 7467600"/>
              <a:gd name="connsiteY108" fmla="*/ 5039699 h 6858000"/>
              <a:gd name="connsiteX109" fmla="*/ 2770041 w 7467600"/>
              <a:gd name="connsiteY109" fmla="*/ 5033634 h 6858000"/>
              <a:gd name="connsiteX110" fmla="*/ 1979378 w 7467600"/>
              <a:gd name="connsiteY110" fmla="*/ 4769504 h 6858000"/>
              <a:gd name="connsiteX111" fmla="*/ 1927410 w 7467600"/>
              <a:gd name="connsiteY111" fmla="*/ 4716164 h 6858000"/>
              <a:gd name="connsiteX112" fmla="*/ 1959587 w 7467600"/>
              <a:gd name="connsiteY112" fmla="*/ 4728849 h 6858000"/>
              <a:gd name="connsiteX113" fmla="*/ 2777707 w 7467600"/>
              <a:gd name="connsiteY113" fmla="*/ 5003991 h 6858000"/>
              <a:gd name="connsiteX114" fmla="*/ 2800768 w 7467600"/>
              <a:gd name="connsiteY114" fmla="*/ 5010056 h 6858000"/>
              <a:gd name="connsiteX115" fmla="*/ 2879408 w 7467600"/>
              <a:gd name="connsiteY115" fmla="*/ 5031590 h 6858000"/>
              <a:gd name="connsiteX116" fmla="*/ 2862295 w 7467600"/>
              <a:gd name="connsiteY116" fmla="*/ 5022958 h 6858000"/>
              <a:gd name="connsiteX117" fmla="*/ 2813343 w 7467600"/>
              <a:gd name="connsiteY117" fmla="*/ 4998369 h 6858000"/>
              <a:gd name="connsiteX118" fmla="*/ 2646245 w 7467600"/>
              <a:gd name="connsiteY118" fmla="*/ 4930999 h 6858000"/>
              <a:gd name="connsiteX119" fmla="*/ 1999243 w 7467600"/>
              <a:gd name="connsiteY119" fmla="*/ 4730524 h 6858000"/>
              <a:gd name="connsiteX120" fmla="*/ 1979527 w 7467600"/>
              <a:gd name="connsiteY120" fmla="*/ 4726651 h 6858000"/>
              <a:gd name="connsiteX121" fmla="*/ 1927410 w 7467600"/>
              <a:gd name="connsiteY121" fmla="*/ 4716164 h 6858000"/>
              <a:gd name="connsiteX122" fmla="*/ 1997014 w 7467600"/>
              <a:gd name="connsiteY122" fmla="*/ 4698007 h 6858000"/>
              <a:gd name="connsiteX123" fmla="*/ 2005458 w 7467600"/>
              <a:gd name="connsiteY123" fmla="*/ 4699540 h 6858000"/>
              <a:gd name="connsiteX124" fmla="*/ 2657186 w 7467600"/>
              <a:gd name="connsiteY124" fmla="*/ 4901687 h 6858000"/>
              <a:gd name="connsiteX125" fmla="*/ 2826662 w 7467600"/>
              <a:gd name="connsiteY125" fmla="*/ 4970362 h 6858000"/>
              <a:gd name="connsiteX126" fmla="*/ 2876100 w 7467600"/>
              <a:gd name="connsiteY126" fmla="*/ 4995397 h 6858000"/>
              <a:gd name="connsiteX127" fmla="*/ 3042600 w 7467600"/>
              <a:gd name="connsiteY127" fmla="*/ 5059532 h 6858000"/>
              <a:gd name="connsiteX128" fmla="*/ 1997014 w 7467600"/>
              <a:gd name="connsiteY128" fmla="*/ 4698007 h 6858000"/>
              <a:gd name="connsiteX129" fmla="*/ 2305292 w 7467600"/>
              <a:gd name="connsiteY129" fmla="*/ 4219492 h 6858000"/>
              <a:gd name="connsiteX130" fmla="*/ 3360922 w 7467600"/>
              <a:gd name="connsiteY130" fmla="*/ 4529373 h 6858000"/>
              <a:gd name="connsiteX131" fmla="*/ 3492420 w 7467600"/>
              <a:gd name="connsiteY131" fmla="*/ 4510145 h 6858000"/>
              <a:gd name="connsiteX132" fmla="*/ 3364086 w 7467600"/>
              <a:gd name="connsiteY132" fmla="*/ 4480340 h 6858000"/>
              <a:gd name="connsiteX133" fmla="*/ 3225818 w 7467600"/>
              <a:gd name="connsiteY133" fmla="*/ 4411822 h 6858000"/>
              <a:gd name="connsiteX134" fmla="*/ 3129696 w 7467600"/>
              <a:gd name="connsiteY134" fmla="*/ 4360704 h 6858000"/>
              <a:gd name="connsiteX135" fmla="*/ 2814545 w 7467600"/>
              <a:gd name="connsiteY135" fmla="*/ 4282955 h 6858000"/>
              <a:gd name="connsiteX136" fmla="*/ 2305292 w 7467600"/>
              <a:gd name="connsiteY136" fmla="*/ 4219492 h 6858000"/>
              <a:gd name="connsiteX137" fmla="*/ 2626982 w 7467600"/>
              <a:gd name="connsiteY137" fmla="*/ 4206450 h 6858000"/>
              <a:gd name="connsiteX138" fmla="*/ 2490617 w 7467600"/>
              <a:gd name="connsiteY138" fmla="*/ 4206951 h 6858000"/>
              <a:gd name="connsiteX139" fmla="*/ 2819869 w 7467600"/>
              <a:gd name="connsiteY139" fmla="*/ 4252936 h 6858000"/>
              <a:gd name="connsiteX140" fmla="*/ 3143018 w 7467600"/>
              <a:gd name="connsiteY140" fmla="*/ 4332698 h 6858000"/>
              <a:gd name="connsiteX141" fmla="*/ 3241520 w 7467600"/>
              <a:gd name="connsiteY141" fmla="*/ 4385112 h 6858000"/>
              <a:gd name="connsiteX142" fmla="*/ 3374575 w 7467600"/>
              <a:gd name="connsiteY142" fmla="*/ 4451517 h 6858000"/>
              <a:gd name="connsiteX143" fmla="*/ 3505221 w 7467600"/>
              <a:gd name="connsiteY143" fmla="*/ 4480757 h 6858000"/>
              <a:gd name="connsiteX144" fmla="*/ 2626982 w 7467600"/>
              <a:gd name="connsiteY144" fmla="*/ 4206450 h 6858000"/>
              <a:gd name="connsiteX145" fmla="*/ 1310106 w 7467600"/>
              <a:gd name="connsiteY145" fmla="*/ 3943217 h 6858000"/>
              <a:gd name="connsiteX146" fmla="*/ 854994 w 7467600"/>
              <a:gd name="connsiteY146" fmla="*/ 4399136 h 6858000"/>
              <a:gd name="connsiteX147" fmla="*/ 742462 w 7467600"/>
              <a:gd name="connsiteY147" fmla="*/ 4594648 h 6858000"/>
              <a:gd name="connsiteX148" fmla="*/ 820602 w 7467600"/>
              <a:gd name="connsiteY148" fmla="*/ 4485915 h 6858000"/>
              <a:gd name="connsiteX149" fmla="*/ 878295 w 7467600"/>
              <a:gd name="connsiteY149" fmla="*/ 4403594 h 6858000"/>
              <a:gd name="connsiteX150" fmla="*/ 1240607 w 7467600"/>
              <a:gd name="connsiteY150" fmla="*/ 4010401 h 6858000"/>
              <a:gd name="connsiteX151" fmla="*/ 1310106 w 7467600"/>
              <a:gd name="connsiteY151" fmla="*/ 3943217 h 6858000"/>
              <a:gd name="connsiteX152" fmla="*/ 1423113 w 7467600"/>
              <a:gd name="connsiteY152" fmla="*/ 3874565 h 6858000"/>
              <a:gd name="connsiteX153" fmla="*/ 1260565 w 7467600"/>
              <a:gd name="connsiteY153" fmla="*/ 4031982 h 6858000"/>
              <a:gd name="connsiteX154" fmla="*/ 901900 w 7467600"/>
              <a:gd name="connsiteY154" fmla="*/ 4421236 h 6858000"/>
              <a:gd name="connsiteX155" fmla="*/ 845044 w 7467600"/>
              <a:gd name="connsiteY155" fmla="*/ 4502436 h 6858000"/>
              <a:gd name="connsiteX156" fmla="*/ 685926 w 7467600"/>
              <a:gd name="connsiteY156" fmla="*/ 4703069 h 6858000"/>
              <a:gd name="connsiteX157" fmla="*/ 684248 w 7467600"/>
              <a:gd name="connsiteY157" fmla="*/ 4706721 h 6858000"/>
              <a:gd name="connsiteX158" fmla="*/ 1423113 w 7467600"/>
              <a:gd name="connsiteY158" fmla="*/ 3874565 h 6858000"/>
              <a:gd name="connsiteX159" fmla="*/ 3316479 w 7467600"/>
              <a:gd name="connsiteY159" fmla="*/ 3872136 h 6858000"/>
              <a:gd name="connsiteX160" fmla="*/ 3546806 w 7467600"/>
              <a:gd name="connsiteY160" fmla="*/ 4356139 h 6858000"/>
              <a:gd name="connsiteX161" fmla="*/ 3364433 w 7467600"/>
              <a:gd name="connsiteY161" fmla="*/ 3953121 h 6858000"/>
              <a:gd name="connsiteX162" fmla="*/ 3316479 w 7467600"/>
              <a:gd name="connsiteY162" fmla="*/ 3872136 h 6858000"/>
              <a:gd name="connsiteX163" fmla="*/ 3291335 w 7467600"/>
              <a:gd name="connsiteY163" fmla="*/ 3767420 h 6858000"/>
              <a:gd name="connsiteX164" fmla="*/ 3390805 w 7467600"/>
              <a:gd name="connsiteY164" fmla="*/ 3937163 h 6858000"/>
              <a:gd name="connsiteX165" fmla="*/ 3579062 w 7467600"/>
              <a:gd name="connsiteY165" fmla="*/ 4359040 h 6858000"/>
              <a:gd name="connsiteX166" fmla="*/ 3467355 w 7467600"/>
              <a:gd name="connsiteY166" fmla="*/ 3988130 h 6858000"/>
              <a:gd name="connsiteX167" fmla="*/ 3310753 w 7467600"/>
              <a:gd name="connsiteY167" fmla="*/ 3787140 h 6858000"/>
              <a:gd name="connsiteX168" fmla="*/ 3291335 w 7467600"/>
              <a:gd name="connsiteY168" fmla="*/ 3767420 h 6858000"/>
              <a:gd name="connsiteX169" fmla="*/ 1635889 w 7467600"/>
              <a:gd name="connsiteY169" fmla="*/ 3709494 h 6858000"/>
              <a:gd name="connsiteX170" fmla="*/ 1634800 w 7467600"/>
              <a:gd name="connsiteY170" fmla="*/ 3731111 h 6858000"/>
              <a:gd name="connsiteX171" fmla="*/ 1635889 w 7467600"/>
              <a:gd name="connsiteY171" fmla="*/ 3709494 h 6858000"/>
              <a:gd name="connsiteX172" fmla="*/ 1510397 w 7467600"/>
              <a:gd name="connsiteY172" fmla="*/ 3684705 h 6858000"/>
              <a:gd name="connsiteX173" fmla="*/ 1146550 w 7467600"/>
              <a:gd name="connsiteY173" fmla="*/ 3802012 h 6858000"/>
              <a:gd name="connsiteX174" fmla="*/ 698834 w 7467600"/>
              <a:gd name="connsiteY174" fmla="*/ 3952272 h 6858000"/>
              <a:gd name="connsiteX175" fmla="*/ 34256 w 7467600"/>
              <a:gd name="connsiteY175" fmla="*/ 4347603 h 6858000"/>
              <a:gd name="connsiteX176" fmla="*/ 527241 w 7467600"/>
              <a:gd name="connsiteY176" fmla="*/ 4065078 h 6858000"/>
              <a:gd name="connsiteX177" fmla="*/ 1510397 w 7467600"/>
              <a:gd name="connsiteY177" fmla="*/ 3684705 h 6858000"/>
              <a:gd name="connsiteX178" fmla="*/ 1313114 w 7467600"/>
              <a:gd name="connsiteY178" fmla="*/ 3655216 h 6858000"/>
              <a:gd name="connsiteX179" fmla="*/ 1109304 w 7467600"/>
              <a:gd name="connsiteY179" fmla="*/ 3669030 h 6858000"/>
              <a:gd name="connsiteX180" fmla="*/ 8129 w 7467600"/>
              <a:gd name="connsiteY180" fmla="*/ 4330519 h 6858000"/>
              <a:gd name="connsiteX181" fmla="*/ 687572 w 7467600"/>
              <a:gd name="connsiteY181" fmla="*/ 3925629 h 6858000"/>
              <a:gd name="connsiteX182" fmla="*/ 1138365 w 7467600"/>
              <a:gd name="connsiteY182" fmla="*/ 3774515 h 6858000"/>
              <a:gd name="connsiteX183" fmla="*/ 1505579 w 7467600"/>
              <a:gd name="connsiteY183" fmla="*/ 3655526 h 6858000"/>
              <a:gd name="connsiteX184" fmla="*/ 1313114 w 7467600"/>
              <a:gd name="connsiteY184" fmla="*/ 3655216 h 6858000"/>
              <a:gd name="connsiteX185" fmla="*/ 3655073 w 7467600"/>
              <a:gd name="connsiteY185" fmla="*/ 3650884 h 6858000"/>
              <a:gd name="connsiteX186" fmla="*/ 3989938 w 7467600"/>
              <a:gd name="connsiteY186" fmla="*/ 3991685 h 6858000"/>
              <a:gd name="connsiteX187" fmla="*/ 4393907 w 7467600"/>
              <a:gd name="connsiteY187" fmla="*/ 4261258 h 6858000"/>
              <a:gd name="connsiteX188" fmla="*/ 4648051 w 7467600"/>
              <a:gd name="connsiteY188" fmla="*/ 4374051 h 6858000"/>
              <a:gd name="connsiteX189" fmla="*/ 4383389 w 7467600"/>
              <a:gd name="connsiteY189" fmla="*/ 4184369 h 6858000"/>
              <a:gd name="connsiteX190" fmla="*/ 4165508 w 7467600"/>
              <a:gd name="connsiteY190" fmla="*/ 4035196 h 6858000"/>
              <a:gd name="connsiteX191" fmla="*/ 4068162 w 7467600"/>
              <a:gd name="connsiteY191" fmla="*/ 3953394 h 6858000"/>
              <a:gd name="connsiteX192" fmla="*/ 3981416 w 7467600"/>
              <a:gd name="connsiteY192" fmla="*/ 3880482 h 6858000"/>
              <a:gd name="connsiteX193" fmla="*/ 3800147 w 7467600"/>
              <a:gd name="connsiteY193" fmla="*/ 3749872 h 6858000"/>
              <a:gd name="connsiteX194" fmla="*/ 3655073 w 7467600"/>
              <a:gd name="connsiteY194" fmla="*/ 3650884 h 6858000"/>
              <a:gd name="connsiteX195" fmla="*/ 3670252 w 7467600"/>
              <a:gd name="connsiteY195" fmla="*/ 3622798 h 6858000"/>
              <a:gd name="connsiteX196" fmla="*/ 3817258 w 7467600"/>
              <a:gd name="connsiteY196" fmla="*/ 3723577 h 6858000"/>
              <a:gd name="connsiteX197" fmla="*/ 4000461 w 7467600"/>
              <a:gd name="connsiteY197" fmla="*/ 3855966 h 6858000"/>
              <a:gd name="connsiteX198" fmla="*/ 4088180 w 7467600"/>
              <a:gd name="connsiteY198" fmla="*/ 3929774 h 6858000"/>
              <a:gd name="connsiteX199" fmla="*/ 4184555 w 7467600"/>
              <a:gd name="connsiteY199" fmla="*/ 4010683 h 6858000"/>
              <a:gd name="connsiteX200" fmla="*/ 4399563 w 7467600"/>
              <a:gd name="connsiteY200" fmla="*/ 4158106 h 6858000"/>
              <a:gd name="connsiteX201" fmla="*/ 4684469 w 7467600"/>
              <a:gd name="connsiteY201" fmla="*/ 4364680 h 6858000"/>
              <a:gd name="connsiteX202" fmla="*/ 4690271 w 7467600"/>
              <a:gd name="connsiteY202" fmla="*/ 4370034 h 6858000"/>
              <a:gd name="connsiteX203" fmla="*/ 4136093 w 7467600"/>
              <a:gd name="connsiteY203" fmla="*/ 3858466 h 6858000"/>
              <a:gd name="connsiteX204" fmla="*/ 3670252 w 7467600"/>
              <a:gd name="connsiteY204" fmla="*/ 3622798 h 6858000"/>
              <a:gd name="connsiteX205" fmla="*/ 4440129 w 7467600"/>
              <a:gd name="connsiteY205" fmla="*/ 3448571 h 6858000"/>
              <a:gd name="connsiteX206" fmla="*/ 4856525 w 7467600"/>
              <a:gd name="connsiteY206" fmla="*/ 3915351 h 6858000"/>
              <a:gd name="connsiteX207" fmla="*/ 5059055 w 7467600"/>
              <a:gd name="connsiteY207" fmla="*/ 4108918 h 6858000"/>
              <a:gd name="connsiteX208" fmla="*/ 5290070 w 7467600"/>
              <a:gd name="connsiteY208" fmla="*/ 4263619 h 6858000"/>
              <a:gd name="connsiteX209" fmla="*/ 4834991 w 7467600"/>
              <a:gd name="connsiteY209" fmla="*/ 3830985 h 6858000"/>
              <a:gd name="connsiteX210" fmla="*/ 4440129 w 7467600"/>
              <a:gd name="connsiteY210" fmla="*/ 3448571 h 6858000"/>
              <a:gd name="connsiteX211" fmla="*/ 4441737 w 7467600"/>
              <a:gd name="connsiteY211" fmla="*/ 3399734 h 6858000"/>
              <a:gd name="connsiteX212" fmla="*/ 4431236 w 7467600"/>
              <a:gd name="connsiteY212" fmla="*/ 3400954 h 6858000"/>
              <a:gd name="connsiteX213" fmla="*/ 4557150 w 7467600"/>
              <a:gd name="connsiteY213" fmla="*/ 3510023 h 6858000"/>
              <a:gd name="connsiteX214" fmla="*/ 4856936 w 7467600"/>
              <a:gd name="connsiteY214" fmla="*/ 3809146 h 6858000"/>
              <a:gd name="connsiteX215" fmla="*/ 5111996 w 7467600"/>
              <a:gd name="connsiteY215" fmla="*/ 4065759 h 6858000"/>
              <a:gd name="connsiteX216" fmla="*/ 5388878 w 7467600"/>
              <a:gd name="connsiteY216" fmla="*/ 4300185 h 6858000"/>
              <a:gd name="connsiteX217" fmla="*/ 5425556 w 7467600"/>
              <a:gd name="connsiteY217" fmla="*/ 4308967 h 6858000"/>
              <a:gd name="connsiteX218" fmla="*/ 4943646 w 7467600"/>
              <a:gd name="connsiteY218" fmla="*/ 3822916 h 6858000"/>
              <a:gd name="connsiteX219" fmla="*/ 4594837 w 7467600"/>
              <a:gd name="connsiteY219" fmla="*/ 3532274 h 6858000"/>
              <a:gd name="connsiteX220" fmla="*/ 4441737 w 7467600"/>
              <a:gd name="connsiteY220" fmla="*/ 3399734 h 6858000"/>
              <a:gd name="connsiteX221" fmla="*/ 5425834 w 7467600"/>
              <a:gd name="connsiteY221" fmla="*/ 3162785 h 6858000"/>
              <a:gd name="connsiteX222" fmla="*/ 5401644 w 7467600"/>
              <a:gd name="connsiteY222" fmla="*/ 3617847 h 6858000"/>
              <a:gd name="connsiteX223" fmla="*/ 5467256 w 7467600"/>
              <a:gd name="connsiteY223" fmla="*/ 4175494 h 6858000"/>
              <a:gd name="connsiteX224" fmla="*/ 5448069 w 7467600"/>
              <a:gd name="connsiteY224" fmla="*/ 3567554 h 6858000"/>
              <a:gd name="connsiteX225" fmla="*/ 5425834 w 7467600"/>
              <a:gd name="connsiteY225" fmla="*/ 3162785 h 6858000"/>
              <a:gd name="connsiteX226" fmla="*/ 1318687 w 7467600"/>
              <a:gd name="connsiteY226" fmla="*/ 3113840 h 6858000"/>
              <a:gd name="connsiteX227" fmla="*/ 1066793 w 7467600"/>
              <a:gd name="connsiteY227" fmla="*/ 3212171 h 6858000"/>
              <a:gd name="connsiteX228" fmla="*/ 993319 w 7467600"/>
              <a:gd name="connsiteY228" fmla="*/ 3247648 h 6858000"/>
              <a:gd name="connsiteX229" fmla="*/ 853081 w 7467600"/>
              <a:gd name="connsiteY229" fmla="*/ 3312410 h 6858000"/>
              <a:gd name="connsiteX230" fmla="*/ 805957 w 7467600"/>
              <a:gd name="connsiteY230" fmla="*/ 3330443 h 6858000"/>
              <a:gd name="connsiteX231" fmla="*/ 1318687 w 7467600"/>
              <a:gd name="connsiteY231" fmla="*/ 3113840 h 6858000"/>
              <a:gd name="connsiteX232" fmla="*/ 5453702 w 7467600"/>
              <a:gd name="connsiteY232" fmla="*/ 3090882 h 6858000"/>
              <a:gd name="connsiteX233" fmla="*/ 5480135 w 7467600"/>
              <a:gd name="connsiteY233" fmla="*/ 3565802 h 6858000"/>
              <a:gd name="connsiteX234" fmla="*/ 5499023 w 7467600"/>
              <a:gd name="connsiteY234" fmla="*/ 4166310 h 6858000"/>
              <a:gd name="connsiteX235" fmla="*/ 5547022 w 7467600"/>
              <a:gd name="connsiteY235" fmla="*/ 3607838 h 6858000"/>
              <a:gd name="connsiteX236" fmla="*/ 5515964 w 7467600"/>
              <a:gd name="connsiteY236" fmla="*/ 3378541 h 6858000"/>
              <a:gd name="connsiteX237" fmla="*/ 5453702 w 7467600"/>
              <a:gd name="connsiteY237" fmla="*/ 3090882 h 6858000"/>
              <a:gd name="connsiteX238" fmla="*/ 1238695 w 7467600"/>
              <a:gd name="connsiteY238" fmla="*/ 3076820 h 6858000"/>
              <a:gd name="connsiteX239" fmla="*/ 716371 w 7467600"/>
              <a:gd name="connsiteY239" fmla="*/ 3293249 h 6858000"/>
              <a:gd name="connsiteX240" fmla="*/ 579522 w 7467600"/>
              <a:gd name="connsiteY240" fmla="*/ 3371759 h 6858000"/>
              <a:gd name="connsiteX241" fmla="*/ 600288 w 7467600"/>
              <a:gd name="connsiteY241" fmla="*/ 3365555 h 6858000"/>
              <a:gd name="connsiteX242" fmla="*/ 840692 w 7467600"/>
              <a:gd name="connsiteY242" fmla="*/ 3284921 h 6858000"/>
              <a:gd name="connsiteX243" fmla="*/ 979248 w 7467600"/>
              <a:gd name="connsiteY243" fmla="*/ 3221003 h 6858000"/>
              <a:gd name="connsiteX244" fmla="*/ 1053282 w 7467600"/>
              <a:gd name="connsiteY244" fmla="*/ 3185247 h 6858000"/>
              <a:gd name="connsiteX245" fmla="*/ 1320603 w 7467600"/>
              <a:gd name="connsiteY245" fmla="*/ 3081281 h 6858000"/>
              <a:gd name="connsiteX246" fmla="*/ 1238695 w 7467600"/>
              <a:gd name="connsiteY246" fmla="*/ 3076820 h 6858000"/>
              <a:gd name="connsiteX247" fmla="*/ 5425627 w 7467600"/>
              <a:gd name="connsiteY247" fmla="*/ 2954192 h 6858000"/>
              <a:gd name="connsiteX248" fmla="*/ 5470770 w 7467600"/>
              <a:gd name="connsiteY248" fmla="*/ 3005435 h 6858000"/>
              <a:gd name="connsiteX249" fmla="*/ 5519779 w 7467600"/>
              <a:gd name="connsiteY249" fmla="*/ 4359223 h 6858000"/>
              <a:gd name="connsiteX250" fmla="*/ 5520293 w 7467600"/>
              <a:gd name="connsiteY250" fmla="*/ 4360602 h 6858000"/>
              <a:gd name="connsiteX251" fmla="*/ 5767221 w 7467600"/>
              <a:gd name="connsiteY251" fmla="*/ 4665564 h 6858000"/>
              <a:gd name="connsiteX252" fmla="*/ 6937169 w 7467600"/>
              <a:gd name="connsiteY252" fmla="*/ 4815941 h 6858000"/>
              <a:gd name="connsiteX253" fmla="*/ 6953922 w 7467600"/>
              <a:gd name="connsiteY253" fmla="*/ 4890068 h 6858000"/>
              <a:gd name="connsiteX254" fmla="*/ 6071359 w 7467600"/>
              <a:gd name="connsiteY254" fmla="*/ 4770770 h 6858000"/>
              <a:gd name="connsiteX255" fmla="*/ 6038839 w 7467600"/>
              <a:gd name="connsiteY255" fmla="*/ 4764474 h 6858000"/>
              <a:gd name="connsiteX256" fmla="*/ 6038706 w 7467600"/>
              <a:gd name="connsiteY256" fmla="*/ 4763847 h 6858000"/>
              <a:gd name="connsiteX257" fmla="*/ 6037784 w 7467600"/>
              <a:gd name="connsiteY257" fmla="*/ 4764270 h 6858000"/>
              <a:gd name="connsiteX258" fmla="*/ 6038839 w 7467600"/>
              <a:gd name="connsiteY258" fmla="*/ 4764474 h 6858000"/>
              <a:gd name="connsiteX259" fmla="*/ 6040338 w 7467600"/>
              <a:gd name="connsiteY259" fmla="*/ 4771418 h 6858000"/>
              <a:gd name="connsiteX260" fmla="*/ 6024488 w 7467600"/>
              <a:gd name="connsiteY260" fmla="*/ 4809903 h 6858000"/>
              <a:gd name="connsiteX261" fmla="*/ 5599771 w 7467600"/>
              <a:gd name="connsiteY261" fmla="*/ 5509652 h 6858000"/>
              <a:gd name="connsiteX262" fmla="*/ 5548843 w 7467600"/>
              <a:gd name="connsiteY262" fmla="*/ 5563845 h 6858000"/>
              <a:gd name="connsiteX263" fmla="*/ 5940952 w 7467600"/>
              <a:gd name="connsiteY263" fmla="*/ 6250028 h 6858000"/>
              <a:gd name="connsiteX264" fmla="*/ 6043441 w 7467600"/>
              <a:gd name="connsiteY264" fmla="*/ 6665847 h 6858000"/>
              <a:gd name="connsiteX265" fmla="*/ 6093432 w 7467600"/>
              <a:gd name="connsiteY265" fmla="*/ 6858000 h 6858000"/>
              <a:gd name="connsiteX266" fmla="*/ 6034344 w 7467600"/>
              <a:gd name="connsiteY266" fmla="*/ 6858000 h 6858000"/>
              <a:gd name="connsiteX267" fmla="*/ 6026679 w 7467600"/>
              <a:gd name="connsiteY267" fmla="*/ 6836959 h 6858000"/>
              <a:gd name="connsiteX268" fmla="*/ 5800441 w 7467600"/>
              <a:gd name="connsiteY268" fmla="*/ 6335286 h 6858000"/>
              <a:gd name="connsiteX269" fmla="*/ 5526562 w 7467600"/>
              <a:gd name="connsiteY269" fmla="*/ 5705388 h 6858000"/>
              <a:gd name="connsiteX270" fmla="*/ 5519640 w 7467600"/>
              <a:gd name="connsiteY270" fmla="*/ 5683774 h 6858000"/>
              <a:gd name="connsiteX271" fmla="*/ 5844559 w 7467600"/>
              <a:gd name="connsiteY271" fmla="*/ 6553349 h 6858000"/>
              <a:gd name="connsiteX272" fmla="*/ 5975994 w 7467600"/>
              <a:gd name="connsiteY272" fmla="*/ 6858000 h 6858000"/>
              <a:gd name="connsiteX273" fmla="*/ 5898547 w 7467600"/>
              <a:gd name="connsiteY273" fmla="*/ 6858000 h 6858000"/>
              <a:gd name="connsiteX274" fmla="*/ 5682041 w 7467600"/>
              <a:gd name="connsiteY274" fmla="*/ 6355860 h 6858000"/>
              <a:gd name="connsiteX275" fmla="*/ 5461758 w 7467600"/>
              <a:gd name="connsiteY275" fmla="*/ 5820220 h 6858000"/>
              <a:gd name="connsiteX276" fmla="*/ 5237282 w 7467600"/>
              <a:gd name="connsiteY276" fmla="*/ 6579086 h 6858000"/>
              <a:gd name="connsiteX277" fmla="*/ 5115009 w 7467600"/>
              <a:gd name="connsiteY277" fmla="*/ 6858000 h 6858000"/>
              <a:gd name="connsiteX278" fmla="*/ 5028074 w 7467600"/>
              <a:gd name="connsiteY278" fmla="*/ 6858000 h 6858000"/>
              <a:gd name="connsiteX279" fmla="*/ 5079508 w 7467600"/>
              <a:gd name="connsiteY279" fmla="*/ 6749074 h 6858000"/>
              <a:gd name="connsiteX280" fmla="*/ 5371846 w 7467600"/>
              <a:gd name="connsiteY280" fmla="*/ 5924413 h 6858000"/>
              <a:gd name="connsiteX281" fmla="*/ 5270512 w 7467600"/>
              <a:gd name="connsiteY281" fmla="*/ 6138975 h 6858000"/>
              <a:gd name="connsiteX282" fmla="*/ 5062409 w 7467600"/>
              <a:gd name="connsiteY282" fmla="*/ 6653544 h 6858000"/>
              <a:gd name="connsiteX283" fmla="*/ 5036628 w 7467600"/>
              <a:gd name="connsiteY283" fmla="*/ 6754247 h 6858000"/>
              <a:gd name="connsiteX284" fmla="*/ 5009112 w 7467600"/>
              <a:gd name="connsiteY284" fmla="*/ 6858000 h 6858000"/>
              <a:gd name="connsiteX285" fmla="*/ 4976679 w 7467600"/>
              <a:gd name="connsiteY285" fmla="*/ 6858000 h 6858000"/>
              <a:gd name="connsiteX286" fmla="*/ 5006537 w 7467600"/>
              <a:gd name="connsiteY286" fmla="*/ 6747068 h 6858000"/>
              <a:gd name="connsiteX287" fmla="*/ 5032723 w 7467600"/>
              <a:gd name="connsiteY287" fmla="*/ 6644957 h 6858000"/>
              <a:gd name="connsiteX288" fmla="*/ 5242949 w 7467600"/>
              <a:gd name="connsiteY288" fmla="*/ 6125175 h 6858000"/>
              <a:gd name="connsiteX289" fmla="*/ 5286321 w 7467600"/>
              <a:gd name="connsiteY289" fmla="*/ 6033555 h 6858000"/>
              <a:gd name="connsiteX290" fmla="*/ 5008210 w 7467600"/>
              <a:gd name="connsiteY290" fmla="*/ 6649194 h 6858000"/>
              <a:gd name="connsiteX291" fmla="*/ 4986321 w 7467600"/>
              <a:gd name="connsiteY291" fmla="*/ 6765687 h 6858000"/>
              <a:gd name="connsiteX292" fmla="*/ 4973474 w 7467600"/>
              <a:gd name="connsiteY292" fmla="*/ 6858000 h 6858000"/>
              <a:gd name="connsiteX293" fmla="*/ 4907178 w 7467600"/>
              <a:gd name="connsiteY293" fmla="*/ 6858000 h 6858000"/>
              <a:gd name="connsiteX294" fmla="*/ 4910810 w 7467600"/>
              <a:gd name="connsiteY294" fmla="*/ 6829660 h 6858000"/>
              <a:gd name="connsiteX295" fmla="*/ 4987461 w 7467600"/>
              <a:gd name="connsiteY295" fmla="*/ 6432994 h 6858000"/>
              <a:gd name="connsiteX296" fmla="*/ 5179262 w 7467600"/>
              <a:gd name="connsiteY296" fmla="*/ 6035044 h 6858000"/>
              <a:gd name="connsiteX297" fmla="*/ 4689678 w 7467600"/>
              <a:gd name="connsiteY297" fmla="*/ 6440241 h 6858000"/>
              <a:gd name="connsiteX298" fmla="*/ 4477543 w 7467600"/>
              <a:gd name="connsiteY298" fmla="*/ 6674836 h 6858000"/>
              <a:gd name="connsiteX299" fmla="*/ 4329957 w 7467600"/>
              <a:gd name="connsiteY299" fmla="*/ 6858000 h 6858000"/>
              <a:gd name="connsiteX300" fmla="*/ 4218595 w 7467600"/>
              <a:gd name="connsiteY300" fmla="*/ 6858000 h 6858000"/>
              <a:gd name="connsiteX301" fmla="*/ 4368888 w 7467600"/>
              <a:gd name="connsiteY301" fmla="*/ 6668412 h 6858000"/>
              <a:gd name="connsiteX302" fmla="*/ 4563091 w 7467600"/>
              <a:gd name="connsiteY302" fmla="*/ 6442508 h 6858000"/>
              <a:gd name="connsiteX303" fmla="*/ 5387324 w 7467600"/>
              <a:gd name="connsiteY303" fmla="*/ 5705830 h 6858000"/>
              <a:gd name="connsiteX304" fmla="*/ 5073620 w 7467600"/>
              <a:gd name="connsiteY304" fmla="*/ 5955437 h 6858000"/>
              <a:gd name="connsiteX305" fmla="*/ 4689789 w 7467600"/>
              <a:gd name="connsiteY305" fmla="*/ 6268382 h 6858000"/>
              <a:gd name="connsiteX306" fmla="*/ 4418722 w 7467600"/>
              <a:gd name="connsiteY306" fmla="*/ 6570886 h 6858000"/>
              <a:gd name="connsiteX307" fmla="*/ 4214944 w 7467600"/>
              <a:gd name="connsiteY307" fmla="*/ 6858000 h 6858000"/>
              <a:gd name="connsiteX308" fmla="*/ 4177898 w 7467600"/>
              <a:gd name="connsiteY308" fmla="*/ 6858000 h 6858000"/>
              <a:gd name="connsiteX309" fmla="*/ 4391597 w 7467600"/>
              <a:gd name="connsiteY309" fmla="*/ 6556370 h 6858000"/>
              <a:gd name="connsiteX310" fmla="*/ 4668889 w 7467600"/>
              <a:gd name="connsiteY310" fmla="*/ 6246399 h 6858000"/>
              <a:gd name="connsiteX311" fmla="*/ 5055427 w 7467600"/>
              <a:gd name="connsiteY311" fmla="*/ 5931476 h 6858000"/>
              <a:gd name="connsiteX312" fmla="*/ 5371814 w 7467600"/>
              <a:gd name="connsiteY312" fmla="*/ 5678975 h 6858000"/>
              <a:gd name="connsiteX313" fmla="*/ 4987918 w 7467600"/>
              <a:gd name="connsiteY313" fmla="*/ 5838701 h 6858000"/>
              <a:gd name="connsiteX314" fmla="*/ 4317146 w 7467600"/>
              <a:gd name="connsiteY314" fmla="*/ 6587716 h 6858000"/>
              <a:gd name="connsiteX315" fmla="*/ 4171627 w 7467600"/>
              <a:gd name="connsiteY315" fmla="*/ 6858000 h 6858000"/>
              <a:gd name="connsiteX316" fmla="*/ 4081585 w 7467600"/>
              <a:gd name="connsiteY316" fmla="*/ 6858000 h 6858000"/>
              <a:gd name="connsiteX317" fmla="*/ 4238603 w 7467600"/>
              <a:gd name="connsiteY317" fmla="*/ 6559341 h 6858000"/>
              <a:gd name="connsiteX318" fmla="*/ 4778333 w 7467600"/>
              <a:gd name="connsiteY318" fmla="*/ 5873626 h 6858000"/>
              <a:gd name="connsiteX319" fmla="*/ 5414185 w 7467600"/>
              <a:gd name="connsiteY319" fmla="*/ 5573882 h 6858000"/>
              <a:gd name="connsiteX320" fmla="*/ 5959648 w 7467600"/>
              <a:gd name="connsiteY320" fmla="*/ 4760797 h 6858000"/>
              <a:gd name="connsiteX321" fmla="*/ 5355019 w 7467600"/>
              <a:gd name="connsiteY321" fmla="*/ 4734672 h 6858000"/>
              <a:gd name="connsiteX322" fmla="*/ 5083565 w 7467600"/>
              <a:gd name="connsiteY322" fmla="*/ 5179121 h 6858000"/>
              <a:gd name="connsiteX323" fmla="*/ 4713577 w 7467600"/>
              <a:gd name="connsiteY323" fmla="*/ 5616803 h 6858000"/>
              <a:gd name="connsiteX324" fmla="*/ 3989559 w 7467600"/>
              <a:gd name="connsiteY324" fmla="*/ 6145945 h 6858000"/>
              <a:gd name="connsiteX325" fmla="*/ 3939824 w 7467600"/>
              <a:gd name="connsiteY325" fmla="*/ 6066900 h 6858000"/>
              <a:gd name="connsiteX326" fmla="*/ 4584537 w 7467600"/>
              <a:gd name="connsiteY326" fmla="*/ 5324826 h 6858000"/>
              <a:gd name="connsiteX327" fmla="*/ 5037105 w 7467600"/>
              <a:gd name="connsiteY327" fmla="*/ 5088765 h 6858000"/>
              <a:gd name="connsiteX328" fmla="*/ 5039930 w 7467600"/>
              <a:gd name="connsiteY328" fmla="*/ 5089585 h 6858000"/>
              <a:gd name="connsiteX329" fmla="*/ 5263764 w 7467600"/>
              <a:gd name="connsiteY329" fmla="*/ 4735525 h 6858000"/>
              <a:gd name="connsiteX330" fmla="*/ 4086300 w 7467600"/>
              <a:gd name="connsiteY330" fmla="*/ 4884599 h 6858000"/>
              <a:gd name="connsiteX331" fmla="*/ 4085485 w 7467600"/>
              <a:gd name="connsiteY331" fmla="*/ 4899070 h 6858000"/>
              <a:gd name="connsiteX332" fmla="*/ 3871915 w 7467600"/>
              <a:gd name="connsiteY332" fmla="*/ 5253645 h 6858000"/>
              <a:gd name="connsiteX333" fmla="*/ 3799374 w 7467600"/>
              <a:gd name="connsiteY333" fmla="*/ 5466127 h 6858000"/>
              <a:gd name="connsiteX334" fmla="*/ 3498850 w 7467600"/>
              <a:gd name="connsiteY334" fmla="*/ 6661888 h 6858000"/>
              <a:gd name="connsiteX335" fmla="*/ 3399216 w 7467600"/>
              <a:gd name="connsiteY335" fmla="*/ 6858000 h 6858000"/>
              <a:gd name="connsiteX336" fmla="*/ 3303688 w 7467600"/>
              <a:gd name="connsiteY336" fmla="*/ 6858000 h 6858000"/>
              <a:gd name="connsiteX337" fmla="*/ 3391774 w 7467600"/>
              <a:gd name="connsiteY337" fmla="*/ 6697181 h 6858000"/>
              <a:gd name="connsiteX338" fmla="*/ 3735540 w 7467600"/>
              <a:gd name="connsiteY338" fmla="*/ 5546923 h 6858000"/>
              <a:gd name="connsiteX339" fmla="*/ 3729438 w 7467600"/>
              <a:gd name="connsiteY339" fmla="*/ 5569058 h 6858000"/>
              <a:gd name="connsiteX340" fmla="*/ 3707782 w 7467600"/>
              <a:gd name="connsiteY340" fmla="*/ 5644908 h 6858000"/>
              <a:gd name="connsiteX341" fmla="*/ 3583827 w 7467600"/>
              <a:gd name="connsiteY341" fmla="*/ 6039215 h 6858000"/>
              <a:gd name="connsiteX342" fmla="*/ 3547861 w 7467600"/>
              <a:gd name="connsiteY342" fmla="*/ 6129609 h 6858000"/>
              <a:gd name="connsiteX343" fmla="*/ 3490905 w 7467600"/>
              <a:gd name="connsiteY343" fmla="*/ 6277660 h 6858000"/>
              <a:gd name="connsiteX344" fmla="*/ 3455859 w 7467600"/>
              <a:gd name="connsiteY344" fmla="*/ 6391301 h 6858000"/>
              <a:gd name="connsiteX345" fmla="*/ 3429112 w 7467600"/>
              <a:gd name="connsiteY345" fmla="*/ 6479469 h 6858000"/>
              <a:gd name="connsiteX346" fmla="*/ 3304862 w 7467600"/>
              <a:gd name="connsiteY346" fmla="*/ 6796476 h 6858000"/>
              <a:gd name="connsiteX347" fmla="*/ 3276071 w 7467600"/>
              <a:gd name="connsiteY347" fmla="*/ 6858000 h 6858000"/>
              <a:gd name="connsiteX348" fmla="*/ 3240805 w 7467600"/>
              <a:gd name="connsiteY348" fmla="*/ 6858000 h 6858000"/>
              <a:gd name="connsiteX349" fmla="*/ 3275917 w 7467600"/>
              <a:gd name="connsiteY349" fmla="*/ 6783192 h 6858000"/>
              <a:gd name="connsiteX350" fmla="*/ 3399358 w 7467600"/>
              <a:gd name="connsiteY350" fmla="*/ 6469011 h 6858000"/>
              <a:gd name="connsiteX351" fmla="*/ 3425650 w 7467600"/>
              <a:gd name="connsiteY351" fmla="*/ 6381333 h 6858000"/>
              <a:gd name="connsiteX352" fmla="*/ 3460661 w 7467600"/>
              <a:gd name="connsiteY352" fmla="*/ 6266763 h 6858000"/>
              <a:gd name="connsiteX353" fmla="*/ 3518021 w 7467600"/>
              <a:gd name="connsiteY353" fmla="*/ 6117298 h 6858000"/>
              <a:gd name="connsiteX354" fmla="*/ 3554035 w 7467600"/>
              <a:gd name="connsiteY354" fmla="*/ 6027832 h 6858000"/>
              <a:gd name="connsiteX355" fmla="*/ 3677174 w 7467600"/>
              <a:gd name="connsiteY355" fmla="*/ 5636351 h 6858000"/>
              <a:gd name="connsiteX356" fmla="*/ 3698819 w 7467600"/>
              <a:gd name="connsiteY356" fmla="*/ 5560503 h 6858000"/>
              <a:gd name="connsiteX357" fmla="*/ 3702094 w 7467600"/>
              <a:gd name="connsiteY357" fmla="*/ 5549194 h 6858000"/>
              <a:gd name="connsiteX358" fmla="*/ 3398355 w 7467600"/>
              <a:gd name="connsiteY358" fmla="*/ 6094603 h 6858000"/>
              <a:gd name="connsiteX359" fmla="*/ 3193941 w 7467600"/>
              <a:gd name="connsiteY359" fmla="*/ 6798775 h 6858000"/>
              <a:gd name="connsiteX360" fmla="*/ 3184140 w 7467600"/>
              <a:gd name="connsiteY360" fmla="*/ 6858000 h 6858000"/>
              <a:gd name="connsiteX361" fmla="*/ 3099978 w 7467600"/>
              <a:gd name="connsiteY361" fmla="*/ 6858000 h 6858000"/>
              <a:gd name="connsiteX362" fmla="*/ 3101556 w 7467600"/>
              <a:gd name="connsiteY362" fmla="*/ 6843337 h 6858000"/>
              <a:gd name="connsiteX363" fmla="*/ 3370162 w 7467600"/>
              <a:gd name="connsiteY363" fmla="*/ 5785550 h 6858000"/>
              <a:gd name="connsiteX364" fmla="*/ 3746477 w 7467600"/>
              <a:gd name="connsiteY364" fmla="*/ 5377889 h 6858000"/>
              <a:gd name="connsiteX365" fmla="*/ 3863399 w 7467600"/>
              <a:gd name="connsiteY365" fmla="*/ 5087257 h 6858000"/>
              <a:gd name="connsiteX366" fmla="*/ 3968712 w 7467600"/>
              <a:gd name="connsiteY366" fmla="*/ 4913989 h 6858000"/>
              <a:gd name="connsiteX367" fmla="*/ 2792390 w 7467600"/>
              <a:gd name="connsiteY367" fmla="*/ 5382974 h 6858000"/>
              <a:gd name="connsiteX368" fmla="*/ 2714982 w 7467600"/>
              <a:gd name="connsiteY368" fmla="*/ 5427051 h 6858000"/>
              <a:gd name="connsiteX369" fmla="*/ 2813361 w 7467600"/>
              <a:gd name="connsiteY369" fmla="*/ 6023912 h 6858000"/>
              <a:gd name="connsiteX370" fmla="*/ 2688430 w 7467600"/>
              <a:gd name="connsiteY370" fmla="*/ 6801564 h 6858000"/>
              <a:gd name="connsiteX371" fmla="*/ 2629626 w 7467600"/>
              <a:gd name="connsiteY371" fmla="*/ 6763394 h 6858000"/>
              <a:gd name="connsiteX372" fmla="*/ 2565328 w 7467600"/>
              <a:gd name="connsiteY372" fmla="*/ 5516399 h 6858000"/>
              <a:gd name="connsiteX373" fmla="*/ 1922999 w 7467600"/>
              <a:gd name="connsiteY373" fmla="*/ 5980343 h 6858000"/>
              <a:gd name="connsiteX374" fmla="*/ 1950261 w 7467600"/>
              <a:gd name="connsiteY374" fmla="*/ 6405858 h 6858000"/>
              <a:gd name="connsiteX375" fmla="*/ 2365554 w 7467600"/>
              <a:gd name="connsiteY375" fmla="*/ 6759107 h 6858000"/>
              <a:gd name="connsiteX376" fmla="*/ 2424142 w 7467600"/>
              <a:gd name="connsiteY376" fmla="*/ 6858000 h 6858000"/>
              <a:gd name="connsiteX377" fmla="*/ 2395994 w 7467600"/>
              <a:gd name="connsiteY377" fmla="*/ 6858000 h 6858000"/>
              <a:gd name="connsiteX378" fmla="*/ 2392863 w 7467600"/>
              <a:gd name="connsiteY378" fmla="*/ 6852964 h 6858000"/>
              <a:gd name="connsiteX379" fmla="*/ 2017589 w 7467600"/>
              <a:gd name="connsiteY379" fmla="*/ 6493982 h 6858000"/>
              <a:gd name="connsiteX380" fmla="*/ 2147336 w 7467600"/>
              <a:gd name="connsiteY380" fmla="*/ 6594052 h 6858000"/>
              <a:gd name="connsiteX381" fmla="*/ 2207047 w 7467600"/>
              <a:gd name="connsiteY381" fmla="*/ 6654540 h 6858000"/>
              <a:gd name="connsiteX382" fmla="*/ 2299106 w 7467600"/>
              <a:gd name="connsiteY382" fmla="*/ 6778931 h 6858000"/>
              <a:gd name="connsiteX383" fmla="*/ 2314430 w 7467600"/>
              <a:gd name="connsiteY383" fmla="*/ 6801144 h 6858000"/>
              <a:gd name="connsiteX384" fmla="*/ 2352406 w 7467600"/>
              <a:gd name="connsiteY384" fmla="*/ 6858000 h 6858000"/>
              <a:gd name="connsiteX385" fmla="*/ 2314492 w 7467600"/>
              <a:gd name="connsiteY385" fmla="*/ 6858000 h 6858000"/>
              <a:gd name="connsiteX386" fmla="*/ 2288095 w 7467600"/>
              <a:gd name="connsiteY386" fmla="*/ 6818030 h 6858000"/>
              <a:gd name="connsiteX387" fmla="*/ 2272768 w 7467600"/>
              <a:gd name="connsiteY387" fmla="*/ 6795822 h 6858000"/>
              <a:gd name="connsiteX388" fmla="*/ 2182715 w 7467600"/>
              <a:gd name="connsiteY388" fmla="*/ 6675071 h 6858000"/>
              <a:gd name="connsiteX389" fmla="*/ 2032061 w 7467600"/>
              <a:gd name="connsiteY389" fmla="*/ 6541380 h 6858000"/>
              <a:gd name="connsiteX390" fmla="*/ 2257220 w 7467600"/>
              <a:gd name="connsiteY390" fmla="*/ 6826257 h 6858000"/>
              <a:gd name="connsiteX391" fmla="*/ 2281324 w 7467600"/>
              <a:gd name="connsiteY391" fmla="*/ 6858000 h 6858000"/>
              <a:gd name="connsiteX392" fmla="*/ 2242860 w 7467600"/>
              <a:gd name="connsiteY392" fmla="*/ 6858000 h 6858000"/>
              <a:gd name="connsiteX393" fmla="*/ 2232818 w 7467600"/>
              <a:gd name="connsiteY393" fmla="*/ 6844926 h 6858000"/>
              <a:gd name="connsiteX394" fmla="*/ 1990172 w 7467600"/>
              <a:gd name="connsiteY394" fmla="*/ 6542121 h 6858000"/>
              <a:gd name="connsiteX395" fmla="*/ 2124090 w 7467600"/>
              <a:gd name="connsiteY395" fmla="*/ 6761017 h 6858000"/>
              <a:gd name="connsiteX396" fmla="*/ 2200380 w 7467600"/>
              <a:gd name="connsiteY396" fmla="*/ 6858000 h 6858000"/>
              <a:gd name="connsiteX397" fmla="*/ 2147507 w 7467600"/>
              <a:gd name="connsiteY397" fmla="*/ 6858000 h 6858000"/>
              <a:gd name="connsiteX398" fmla="*/ 2070668 w 7467600"/>
              <a:gd name="connsiteY398" fmla="*/ 6761520 h 6858000"/>
              <a:gd name="connsiteX399" fmla="*/ 1975142 w 7467600"/>
              <a:gd name="connsiteY399" fmla="*/ 6585570 h 6858000"/>
              <a:gd name="connsiteX400" fmla="*/ 2050035 w 7467600"/>
              <a:gd name="connsiteY400" fmla="*/ 6813345 h 6858000"/>
              <a:gd name="connsiteX401" fmla="*/ 2063025 w 7467600"/>
              <a:gd name="connsiteY401" fmla="*/ 6858000 h 6858000"/>
              <a:gd name="connsiteX402" fmla="*/ 2021675 w 7467600"/>
              <a:gd name="connsiteY402" fmla="*/ 6858000 h 6858000"/>
              <a:gd name="connsiteX403" fmla="*/ 2019308 w 7467600"/>
              <a:gd name="connsiteY403" fmla="*/ 6847118 h 6858000"/>
              <a:gd name="connsiteX404" fmla="*/ 1938835 w 7467600"/>
              <a:gd name="connsiteY404" fmla="*/ 6551160 h 6858000"/>
              <a:gd name="connsiteX405" fmla="*/ 1953230 w 7467600"/>
              <a:gd name="connsiteY405" fmla="*/ 6759699 h 6858000"/>
              <a:gd name="connsiteX406" fmla="*/ 1956763 w 7467600"/>
              <a:gd name="connsiteY406" fmla="*/ 6778191 h 6858000"/>
              <a:gd name="connsiteX407" fmla="*/ 1967925 w 7467600"/>
              <a:gd name="connsiteY407" fmla="*/ 6858000 h 6858000"/>
              <a:gd name="connsiteX408" fmla="*/ 1936622 w 7467600"/>
              <a:gd name="connsiteY408" fmla="*/ 6858000 h 6858000"/>
              <a:gd name="connsiteX409" fmla="*/ 1926261 w 7467600"/>
              <a:gd name="connsiteY409" fmla="*/ 6784064 h 6858000"/>
              <a:gd name="connsiteX410" fmla="*/ 1922724 w 7467600"/>
              <a:gd name="connsiteY410" fmla="*/ 6765577 h 6858000"/>
              <a:gd name="connsiteX411" fmla="*/ 1904650 w 7467600"/>
              <a:gd name="connsiteY411" fmla="*/ 6639616 h 6858000"/>
              <a:gd name="connsiteX412" fmla="*/ 1885273 w 7467600"/>
              <a:gd name="connsiteY412" fmla="*/ 6858000 h 6858000"/>
              <a:gd name="connsiteX413" fmla="*/ 1854363 w 7467600"/>
              <a:gd name="connsiteY413" fmla="*/ 6858000 h 6858000"/>
              <a:gd name="connsiteX414" fmla="*/ 1880391 w 7467600"/>
              <a:gd name="connsiteY414" fmla="*/ 6603796 h 6858000"/>
              <a:gd name="connsiteX415" fmla="*/ 1818273 w 7467600"/>
              <a:gd name="connsiteY415" fmla="*/ 6715729 h 6858000"/>
              <a:gd name="connsiteX416" fmla="*/ 1794691 w 7467600"/>
              <a:gd name="connsiteY416" fmla="*/ 6843239 h 6858000"/>
              <a:gd name="connsiteX417" fmla="*/ 1794914 w 7467600"/>
              <a:gd name="connsiteY417" fmla="*/ 6858000 h 6858000"/>
              <a:gd name="connsiteX418" fmla="*/ 1746128 w 7467600"/>
              <a:gd name="connsiteY418" fmla="*/ 6858000 h 6858000"/>
              <a:gd name="connsiteX419" fmla="*/ 1753934 w 7467600"/>
              <a:gd name="connsiteY419" fmla="*/ 6724796 h 6858000"/>
              <a:gd name="connsiteX420" fmla="*/ 1792053 w 7467600"/>
              <a:gd name="connsiteY420" fmla="*/ 6572396 h 6858000"/>
              <a:gd name="connsiteX421" fmla="*/ 1862248 w 7467600"/>
              <a:gd name="connsiteY421" fmla="*/ 6266397 h 6858000"/>
              <a:gd name="connsiteX422" fmla="*/ 1862250 w 7467600"/>
              <a:gd name="connsiteY422" fmla="*/ 6033531 h 6858000"/>
              <a:gd name="connsiteX423" fmla="*/ 1211999 w 7467600"/>
              <a:gd name="connsiteY423" fmla="*/ 6683610 h 6858000"/>
              <a:gd name="connsiteX424" fmla="*/ 1213266 w 7467600"/>
              <a:gd name="connsiteY424" fmla="*/ 6691947 h 6858000"/>
              <a:gd name="connsiteX425" fmla="*/ 1203370 w 7467600"/>
              <a:gd name="connsiteY425" fmla="*/ 6850676 h 6858000"/>
              <a:gd name="connsiteX426" fmla="*/ 1203671 w 7467600"/>
              <a:gd name="connsiteY426" fmla="*/ 6858000 h 6858000"/>
              <a:gd name="connsiteX427" fmla="*/ 1143180 w 7467600"/>
              <a:gd name="connsiteY427" fmla="*/ 6858000 h 6858000"/>
              <a:gd name="connsiteX428" fmla="*/ 1142176 w 7467600"/>
              <a:gd name="connsiteY428" fmla="*/ 6766045 h 6858000"/>
              <a:gd name="connsiteX429" fmla="*/ 1067484 w 7467600"/>
              <a:gd name="connsiteY429" fmla="*/ 6858000 h 6858000"/>
              <a:gd name="connsiteX430" fmla="*/ 953928 w 7467600"/>
              <a:gd name="connsiteY430" fmla="*/ 6858000 h 6858000"/>
              <a:gd name="connsiteX431" fmla="*/ 959715 w 7467600"/>
              <a:gd name="connsiteY431" fmla="*/ 6850185 h 6858000"/>
              <a:gd name="connsiteX432" fmla="*/ 1483788 w 7467600"/>
              <a:gd name="connsiteY432" fmla="*/ 6259174 h 6858000"/>
              <a:gd name="connsiteX433" fmla="*/ 1100671 w 7467600"/>
              <a:gd name="connsiteY433" fmla="*/ 6252137 h 6858000"/>
              <a:gd name="connsiteX434" fmla="*/ 1090144 w 7467600"/>
              <a:gd name="connsiteY434" fmla="*/ 6256748 h 6858000"/>
              <a:gd name="connsiteX435" fmla="*/ 1095872 w 7467600"/>
              <a:gd name="connsiteY435" fmla="*/ 6271892 h 6858000"/>
              <a:gd name="connsiteX436" fmla="*/ 262785 w 7467600"/>
              <a:gd name="connsiteY436" fmla="*/ 6845450 h 6858000"/>
              <a:gd name="connsiteX437" fmla="*/ 209968 w 7467600"/>
              <a:gd name="connsiteY437" fmla="*/ 6770713 h 6858000"/>
              <a:gd name="connsiteX438" fmla="*/ 873460 w 7467600"/>
              <a:gd name="connsiteY438" fmla="*/ 6253768 h 6858000"/>
              <a:gd name="connsiteX439" fmla="*/ 192686 w 7467600"/>
              <a:gd name="connsiteY439" fmla="*/ 5849257 h 6858000"/>
              <a:gd name="connsiteX440" fmla="*/ 4696 w 7467600"/>
              <a:gd name="connsiteY440" fmla="*/ 5697668 h 6858000"/>
              <a:gd name="connsiteX441" fmla="*/ 0 w 7467600"/>
              <a:gd name="connsiteY441" fmla="*/ 5689984 h 6858000"/>
              <a:gd name="connsiteX442" fmla="*/ 0 w 7467600"/>
              <a:gd name="connsiteY442" fmla="*/ 5513472 h 6858000"/>
              <a:gd name="connsiteX443" fmla="*/ 174101 w 7467600"/>
              <a:gd name="connsiteY443" fmla="*/ 5620277 h 6858000"/>
              <a:gd name="connsiteX444" fmla="*/ 891800 w 7467600"/>
              <a:gd name="connsiteY444" fmla="*/ 6036935 h 6858000"/>
              <a:gd name="connsiteX445" fmla="*/ 1072219 w 7467600"/>
              <a:gd name="connsiteY445" fmla="*/ 6169443 h 6858000"/>
              <a:gd name="connsiteX446" fmla="*/ 1074117 w 7467600"/>
              <a:gd name="connsiteY446" fmla="*/ 6170301 h 6858000"/>
              <a:gd name="connsiteX447" fmla="*/ 1083114 w 7467600"/>
              <a:gd name="connsiteY447" fmla="*/ 6174131 h 6858000"/>
              <a:gd name="connsiteX448" fmla="*/ 1543010 w 7467600"/>
              <a:gd name="connsiteY448" fmla="*/ 6191140 h 6858000"/>
              <a:gd name="connsiteX449" fmla="*/ 1551080 w 7467600"/>
              <a:gd name="connsiteY449" fmla="*/ 6195006 h 6858000"/>
              <a:gd name="connsiteX450" fmla="*/ 2345443 w 7467600"/>
              <a:gd name="connsiteY450" fmla="*/ 5549882 h 6858000"/>
              <a:gd name="connsiteX451" fmla="*/ 1721499 w 7467600"/>
              <a:gd name="connsiteY451" fmla="*/ 5599969 h 6858000"/>
              <a:gd name="connsiteX452" fmla="*/ 767716 w 7467600"/>
              <a:gd name="connsiteY452" fmla="*/ 5472768 h 6858000"/>
              <a:gd name="connsiteX453" fmla="*/ 722147 w 7467600"/>
              <a:gd name="connsiteY453" fmla="*/ 5393091 h 6858000"/>
              <a:gd name="connsiteX454" fmla="*/ 1485552 w 7467600"/>
              <a:gd name="connsiteY454" fmla="*/ 5313202 h 6858000"/>
              <a:gd name="connsiteX455" fmla="*/ 2143004 w 7467600"/>
              <a:gd name="connsiteY455" fmla="*/ 5402420 h 6858000"/>
              <a:gd name="connsiteX456" fmla="*/ 1933391 w 7467600"/>
              <a:gd name="connsiteY456" fmla="*/ 5156971 h 6858000"/>
              <a:gd name="connsiteX457" fmla="*/ 1827118 w 7467600"/>
              <a:gd name="connsiteY457" fmla="*/ 4968410 h 6858000"/>
              <a:gd name="connsiteX458" fmla="*/ 1837349 w 7467600"/>
              <a:gd name="connsiteY458" fmla="*/ 4956357 h 6858000"/>
              <a:gd name="connsiteX459" fmla="*/ 2162835 w 7467600"/>
              <a:gd name="connsiteY459" fmla="*/ 5187853 h 6858000"/>
              <a:gd name="connsiteX460" fmla="*/ 2257167 w 7467600"/>
              <a:gd name="connsiteY460" fmla="*/ 5462123 h 6858000"/>
              <a:gd name="connsiteX461" fmla="*/ 2261598 w 7467600"/>
              <a:gd name="connsiteY461" fmla="*/ 5467998 h 6858000"/>
              <a:gd name="connsiteX462" fmla="*/ 2437177 w 7467600"/>
              <a:gd name="connsiteY462" fmla="*/ 5479608 h 6858000"/>
              <a:gd name="connsiteX463" fmla="*/ 2445247 w 7467600"/>
              <a:gd name="connsiteY463" fmla="*/ 5483476 h 6858000"/>
              <a:gd name="connsiteX464" fmla="*/ 2743626 w 7467600"/>
              <a:gd name="connsiteY464" fmla="*/ 5304819 h 6858000"/>
              <a:gd name="connsiteX465" fmla="*/ 3048102 w 7467600"/>
              <a:gd name="connsiteY465" fmla="*/ 5150595 h 6858000"/>
              <a:gd name="connsiteX466" fmla="*/ 1799414 w 7467600"/>
              <a:gd name="connsiteY466" fmla="*/ 4694732 h 6858000"/>
              <a:gd name="connsiteX467" fmla="*/ 1771735 w 7467600"/>
              <a:gd name="connsiteY467" fmla="*/ 4619929 h 6858000"/>
              <a:gd name="connsiteX468" fmla="*/ 3104273 w 7467600"/>
              <a:gd name="connsiteY468" fmla="*/ 5076159 h 6858000"/>
              <a:gd name="connsiteX469" fmla="*/ 3113245 w 7467600"/>
              <a:gd name="connsiteY469" fmla="*/ 5090705 h 6858000"/>
              <a:gd name="connsiteX470" fmla="*/ 3126294 w 7467600"/>
              <a:gd name="connsiteY470" fmla="*/ 5114400 h 6858000"/>
              <a:gd name="connsiteX471" fmla="*/ 3937433 w 7467600"/>
              <a:gd name="connsiteY471" fmla="*/ 4830473 h 6858000"/>
              <a:gd name="connsiteX472" fmla="*/ 3590475 w 7467600"/>
              <a:gd name="connsiteY472" fmla="*/ 4597974 h 6858000"/>
              <a:gd name="connsiteX473" fmla="*/ 3100264 w 7467600"/>
              <a:gd name="connsiteY473" fmla="*/ 4579845 h 6858000"/>
              <a:gd name="connsiteX474" fmla="*/ 2183576 w 7467600"/>
              <a:gd name="connsiteY474" fmla="*/ 4227150 h 6858000"/>
              <a:gd name="connsiteX475" fmla="*/ 2151029 w 7467600"/>
              <a:gd name="connsiteY475" fmla="*/ 4146947 h 6858000"/>
              <a:gd name="connsiteX476" fmla="*/ 3563434 w 7467600"/>
              <a:gd name="connsiteY476" fmla="*/ 4469115 h 6858000"/>
              <a:gd name="connsiteX477" fmla="*/ 3177952 w 7467600"/>
              <a:gd name="connsiteY477" fmla="*/ 3657386 h 6858000"/>
              <a:gd name="connsiteX478" fmla="*/ 3189263 w 7467600"/>
              <a:gd name="connsiteY478" fmla="*/ 3625726 h 6858000"/>
              <a:gd name="connsiteX479" fmla="*/ 3560912 w 7467600"/>
              <a:gd name="connsiteY479" fmla="*/ 4079863 h 6858000"/>
              <a:gd name="connsiteX480" fmla="*/ 3626636 w 7467600"/>
              <a:gd name="connsiteY480" fmla="*/ 4512230 h 6858000"/>
              <a:gd name="connsiteX481" fmla="*/ 3653088 w 7467600"/>
              <a:gd name="connsiteY481" fmla="*/ 4521417 h 6858000"/>
              <a:gd name="connsiteX482" fmla="*/ 3988128 w 7467600"/>
              <a:gd name="connsiteY482" fmla="*/ 4817267 h 6858000"/>
              <a:gd name="connsiteX483" fmla="*/ 4830582 w 7467600"/>
              <a:gd name="connsiteY483" fmla="*/ 4676000 h 6858000"/>
              <a:gd name="connsiteX484" fmla="*/ 4830100 w 7467600"/>
              <a:gd name="connsiteY484" fmla="*/ 4675554 h 6858000"/>
              <a:gd name="connsiteX485" fmla="*/ 4036318 w 7467600"/>
              <a:gd name="connsiteY485" fmla="*/ 4147013 h 6858000"/>
              <a:gd name="connsiteX486" fmla="*/ 3432098 w 7467600"/>
              <a:gd name="connsiteY486" fmla="*/ 3537312 h 6858000"/>
              <a:gd name="connsiteX487" fmla="*/ 3446761 w 7467600"/>
              <a:gd name="connsiteY487" fmla="*/ 3461278 h 6858000"/>
              <a:gd name="connsiteX488" fmla="*/ 4419733 w 7467600"/>
              <a:gd name="connsiteY488" fmla="*/ 3963555 h 6858000"/>
              <a:gd name="connsiteX489" fmla="*/ 4781371 w 7467600"/>
              <a:gd name="connsiteY489" fmla="*/ 4458604 h 6858000"/>
              <a:gd name="connsiteX490" fmla="*/ 4780440 w 7467600"/>
              <a:gd name="connsiteY490" fmla="*/ 4470290 h 6858000"/>
              <a:gd name="connsiteX491" fmla="*/ 4898954 w 7467600"/>
              <a:gd name="connsiteY491" fmla="*/ 4662092 h 6858000"/>
              <a:gd name="connsiteX492" fmla="*/ 4900699 w 7467600"/>
              <a:gd name="connsiteY492" fmla="*/ 4670867 h 6858000"/>
              <a:gd name="connsiteX493" fmla="*/ 5714511 w 7467600"/>
              <a:gd name="connsiteY493" fmla="*/ 4663483 h 6858000"/>
              <a:gd name="connsiteX494" fmla="*/ 5464793 w 7467600"/>
              <a:gd name="connsiteY494" fmla="*/ 4393556 h 6858000"/>
              <a:gd name="connsiteX495" fmla="*/ 5461897 w 7467600"/>
              <a:gd name="connsiteY495" fmla="*/ 4390879 h 6858000"/>
              <a:gd name="connsiteX496" fmla="*/ 4294126 w 7467600"/>
              <a:gd name="connsiteY496" fmla="*/ 3303048 h 6858000"/>
              <a:gd name="connsiteX497" fmla="*/ 4305321 w 7467600"/>
              <a:gd name="connsiteY497" fmla="*/ 3256953 h 6858000"/>
              <a:gd name="connsiteX498" fmla="*/ 4949299 w 7467600"/>
              <a:gd name="connsiteY498" fmla="*/ 3766336 h 6858000"/>
              <a:gd name="connsiteX499" fmla="*/ 5291452 w 7467600"/>
              <a:gd name="connsiteY499" fmla="*/ 4076801 h 6858000"/>
              <a:gd name="connsiteX500" fmla="*/ 5434998 w 7467600"/>
              <a:gd name="connsiteY500" fmla="*/ 4254100 h 6858000"/>
              <a:gd name="connsiteX501" fmla="*/ 5351015 w 7467600"/>
              <a:gd name="connsiteY501" fmla="*/ 3760989 h 6858000"/>
              <a:gd name="connsiteX502" fmla="*/ 5413780 w 7467600"/>
              <a:gd name="connsiteY502" fmla="*/ 2966265 h 6858000"/>
              <a:gd name="connsiteX503" fmla="*/ 5425627 w 7467600"/>
              <a:gd name="connsiteY503" fmla="*/ 2954192 h 6858000"/>
              <a:gd name="connsiteX504" fmla="*/ 6604735 w 7467600"/>
              <a:gd name="connsiteY504" fmla="*/ 2041381 h 6858000"/>
              <a:gd name="connsiteX505" fmla="*/ 7204487 w 7467600"/>
              <a:gd name="connsiteY505" fmla="*/ 2742112 h 6858000"/>
              <a:gd name="connsiteX506" fmla="*/ 7131592 w 7467600"/>
              <a:gd name="connsiteY506" fmla="*/ 2672096 h 6858000"/>
              <a:gd name="connsiteX507" fmla="*/ 6996344 w 7467600"/>
              <a:gd name="connsiteY507" fmla="*/ 2518310 h 6858000"/>
              <a:gd name="connsiteX508" fmla="*/ 6735495 w 7467600"/>
              <a:gd name="connsiteY508" fmla="*/ 2196890 h 6858000"/>
              <a:gd name="connsiteX509" fmla="*/ 6721901 w 7467600"/>
              <a:gd name="connsiteY509" fmla="*/ 2179274 h 6858000"/>
              <a:gd name="connsiteX510" fmla="*/ 6604735 w 7467600"/>
              <a:gd name="connsiteY510" fmla="*/ 2041381 h 6858000"/>
              <a:gd name="connsiteX511" fmla="*/ 6591670 w 7467600"/>
              <a:gd name="connsiteY511" fmla="*/ 1988277 h 6858000"/>
              <a:gd name="connsiteX512" fmla="*/ 6747349 w 7467600"/>
              <a:gd name="connsiteY512" fmla="*/ 2160069 h 6858000"/>
              <a:gd name="connsiteX513" fmla="*/ 6760943 w 7467600"/>
              <a:gd name="connsiteY513" fmla="*/ 2177686 h 6858000"/>
              <a:gd name="connsiteX514" fmla="*/ 7021065 w 7467600"/>
              <a:gd name="connsiteY514" fmla="*/ 2498102 h 6858000"/>
              <a:gd name="connsiteX515" fmla="*/ 7155223 w 7467600"/>
              <a:gd name="connsiteY515" fmla="*/ 2650386 h 6858000"/>
              <a:gd name="connsiteX516" fmla="*/ 7203167 w 7467600"/>
              <a:gd name="connsiteY516" fmla="*/ 2697288 h 6858000"/>
              <a:gd name="connsiteX517" fmla="*/ 6937703 w 7467600"/>
              <a:gd name="connsiteY517" fmla="*/ 2321981 h 6858000"/>
              <a:gd name="connsiteX518" fmla="*/ 6591670 w 7467600"/>
              <a:gd name="connsiteY518" fmla="*/ 1988277 h 6858000"/>
              <a:gd name="connsiteX519" fmla="*/ 5798671 w 7467600"/>
              <a:gd name="connsiteY519" fmla="*/ 1981601 h 6858000"/>
              <a:gd name="connsiteX520" fmla="*/ 5754709 w 7467600"/>
              <a:gd name="connsiteY520" fmla="*/ 2071454 h 6858000"/>
              <a:gd name="connsiteX521" fmla="*/ 5763044 w 7467600"/>
              <a:gd name="connsiteY521" fmla="*/ 2842206 h 6858000"/>
              <a:gd name="connsiteX522" fmla="*/ 5764974 w 7467600"/>
              <a:gd name="connsiteY522" fmla="*/ 2799609 h 6858000"/>
              <a:gd name="connsiteX523" fmla="*/ 5767665 w 7467600"/>
              <a:gd name="connsiteY523" fmla="*/ 2666409 h 6858000"/>
              <a:gd name="connsiteX524" fmla="*/ 5763055 w 7467600"/>
              <a:gd name="connsiteY524" fmla="*/ 2579705 h 6858000"/>
              <a:gd name="connsiteX525" fmla="*/ 5758079 w 7467600"/>
              <a:gd name="connsiteY525" fmla="*/ 2492508 h 6858000"/>
              <a:gd name="connsiteX526" fmla="*/ 5779325 w 7467600"/>
              <a:gd name="connsiteY526" fmla="*/ 2197069 h 6858000"/>
              <a:gd name="connsiteX527" fmla="*/ 5798671 w 7467600"/>
              <a:gd name="connsiteY527" fmla="*/ 1981601 h 6858000"/>
              <a:gd name="connsiteX528" fmla="*/ 5829202 w 7467600"/>
              <a:gd name="connsiteY528" fmla="*/ 1971679 h 6858000"/>
              <a:gd name="connsiteX529" fmla="*/ 5809558 w 7467600"/>
              <a:gd name="connsiteY529" fmla="*/ 2198043 h 6858000"/>
              <a:gd name="connsiteX530" fmla="*/ 5788653 w 7467600"/>
              <a:gd name="connsiteY530" fmla="*/ 2489430 h 6858000"/>
              <a:gd name="connsiteX531" fmla="*/ 5793439 w 7467600"/>
              <a:gd name="connsiteY531" fmla="*/ 2575235 h 6858000"/>
              <a:gd name="connsiteX532" fmla="*/ 5796837 w 7467600"/>
              <a:gd name="connsiteY532" fmla="*/ 2637633 h 6858000"/>
              <a:gd name="connsiteX533" fmla="*/ 5818614 w 7467600"/>
              <a:gd name="connsiteY533" fmla="*/ 2473055 h 6858000"/>
              <a:gd name="connsiteX534" fmla="*/ 5829202 w 7467600"/>
              <a:gd name="connsiteY534" fmla="*/ 1971679 h 6858000"/>
              <a:gd name="connsiteX535" fmla="*/ 5911389 w 7467600"/>
              <a:gd name="connsiteY535" fmla="*/ 1898371 h 6858000"/>
              <a:gd name="connsiteX536" fmla="*/ 6237627 w 7467600"/>
              <a:gd name="connsiteY536" fmla="*/ 2231921 h 6858000"/>
              <a:gd name="connsiteX537" fmla="*/ 5911389 w 7467600"/>
              <a:gd name="connsiteY537" fmla="*/ 1898371 h 6858000"/>
              <a:gd name="connsiteX538" fmla="*/ 6944437 w 7467600"/>
              <a:gd name="connsiteY538" fmla="*/ 1575402 h 6858000"/>
              <a:gd name="connsiteX539" fmla="*/ 6304730 w 7467600"/>
              <a:gd name="connsiteY539" fmla="*/ 1766654 h 6858000"/>
              <a:gd name="connsiteX540" fmla="*/ 6944437 w 7467600"/>
              <a:gd name="connsiteY540" fmla="*/ 1575402 h 6858000"/>
              <a:gd name="connsiteX541" fmla="*/ 7019523 w 7467600"/>
              <a:gd name="connsiteY541" fmla="*/ 1519450 h 6858000"/>
              <a:gd name="connsiteX542" fmla="*/ 6298091 w 7467600"/>
              <a:gd name="connsiteY542" fmla="*/ 1737122 h 6858000"/>
              <a:gd name="connsiteX543" fmla="*/ 7019523 w 7467600"/>
              <a:gd name="connsiteY543" fmla="*/ 1519450 h 6858000"/>
              <a:gd name="connsiteX544" fmla="*/ 2399523 w 7467600"/>
              <a:gd name="connsiteY544" fmla="*/ 1428234 h 6858000"/>
              <a:gd name="connsiteX545" fmla="*/ 2224982 w 7467600"/>
              <a:gd name="connsiteY545" fmla="*/ 1826201 h 6858000"/>
              <a:gd name="connsiteX546" fmla="*/ 2096099 w 7467600"/>
              <a:gd name="connsiteY546" fmla="*/ 2345900 h 6858000"/>
              <a:gd name="connsiteX547" fmla="*/ 2283317 w 7467600"/>
              <a:gd name="connsiteY547" fmla="*/ 1796925 h 6858000"/>
              <a:gd name="connsiteX548" fmla="*/ 2399523 w 7467600"/>
              <a:gd name="connsiteY548" fmla="*/ 1428234 h 6858000"/>
              <a:gd name="connsiteX549" fmla="*/ 2448558 w 7467600"/>
              <a:gd name="connsiteY549" fmla="*/ 1373435 h 6858000"/>
              <a:gd name="connsiteX550" fmla="*/ 2312521 w 7467600"/>
              <a:gd name="connsiteY550" fmla="*/ 1806140 h 6858000"/>
              <a:gd name="connsiteX551" fmla="*/ 2127533 w 7467600"/>
              <a:gd name="connsiteY551" fmla="*/ 2348380 h 6858000"/>
              <a:gd name="connsiteX552" fmla="*/ 2358080 w 7467600"/>
              <a:gd name="connsiteY552" fmla="*/ 1866134 h 6858000"/>
              <a:gd name="connsiteX553" fmla="*/ 2407436 w 7467600"/>
              <a:gd name="connsiteY553" fmla="*/ 1651070 h 6858000"/>
              <a:gd name="connsiteX554" fmla="*/ 2448558 w 7467600"/>
              <a:gd name="connsiteY554" fmla="*/ 1373435 h 6858000"/>
              <a:gd name="connsiteX555" fmla="*/ 278707 w 7467600"/>
              <a:gd name="connsiteY555" fmla="*/ 1352270 h 6858000"/>
              <a:gd name="connsiteX556" fmla="*/ 321570 w 7467600"/>
              <a:gd name="connsiteY556" fmla="*/ 1861610 h 6858000"/>
              <a:gd name="connsiteX557" fmla="*/ 294281 w 7467600"/>
              <a:gd name="connsiteY557" fmla="*/ 1440658 h 6858000"/>
              <a:gd name="connsiteX558" fmla="*/ 278707 w 7467600"/>
              <a:gd name="connsiteY558" fmla="*/ 1352270 h 6858000"/>
              <a:gd name="connsiteX559" fmla="*/ 1423821 w 7467600"/>
              <a:gd name="connsiteY559" fmla="*/ 1351958 h 6858000"/>
              <a:gd name="connsiteX560" fmla="*/ 1638521 w 7467600"/>
              <a:gd name="connsiteY560" fmla="*/ 1908470 h 6858000"/>
              <a:gd name="connsiteX561" fmla="*/ 1754199 w 7467600"/>
              <a:gd name="connsiteY561" fmla="*/ 2149284 h 6858000"/>
              <a:gd name="connsiteX562" fmla="*/ 1908359 w 7467600"/>
              <a:gd name="connsiteY562" fmla="*/ 2364988 h 6858000"/>
              <a:gd name="connsiteX563" fmla="*/ 1647661 w 7467600"/>
              <a:gd name="connsiteY563" fmla="*/ 1825945 h 6858000"/>
              <a:gd name="connsiteX564" fmla="*/ 1423821 w 7467600"/>
              <a:gd name="connsiteY564" fmla="*/ 1351958 h 6858000"/>
              <a:gd name="connsiteX565" fmla="*/ 1431890 w 7467600"/>
              <a:gd name="connsiteY565" fmla="*/ 1306475 h 6858000"/>
              <a:gd name="connsiteX566" fmla="*/ 1507597 w 7467600"/>
              <a:gd name="connsiteY566" fmla="*/ 1446132 h 6858000"/>
              <a:gd name="connsiteX567" fmla="*/ 1674586 w 7467600"/>
              <a:gd name="connsiteY567" fmla="*/ 1813832 h 6858000"/>
              <a:gd name="connsiteX568" fmla="*/ 1815950 w 7467600"/>
              <a:gd name="connsiteY568" fmla="*/ 2128564 h 6858000"/>
              <a:gd name="connsiteX569" fmla="*/ 1984242 w 7467600"/>
              <a:gd name="connsiteY569" fmla="*/ 2430829 h 6858000"/>
              <a:gd name="connsiteX570" fmla="*/ 2014023 w 7467600"/>
              <a:gd name="connsiteY570" fmla="*/ 2450995 h 6858000"/>
              <a:gd name="connsiteX571" fmla="*/ 1747337 w 7467600"/>
              <a:gd name="connsiteY571" fmla="*/ 1855264 h 6858000"/>
              <a:gd name="connsiteX572" fmla="*/ 1533749 w 7467600"/>
              <a:gd name="connsiteY572" fmla="*/ 1478656 h 6858000"/>
              <a:gd name="connsiteX573" fmla="*/ 1431890 w 7467600"/>
              <a:gd name="connsiteY573" fmla="*/ 1306475 h 6858000"/>
              <a:gd name="connsiteX574" fmla="*/ 5052692 w 7467600"/>
              <a:gd name="connsiteY574" fmla="*/ 1292994 h 6858000"/>
              <a:gd name="connsiteX575" fmla="*/ 5200661 w 7467600"/>
              <a:gd name="connsiteY575" fmla="*/ 1635186 h 6858000"/>
              <a:gd name="connsiteX576" fmla="*/ 5297138 w 7467600"/>
              <a:gd name="connsiteY576" fmla="*/ 1906351 h 6858000"/>
              <a:gd name="connsiteX577" fmla="*/ 5052692 w 7467600"/>
              <a:gd name="connsiteY577" fmla="*/ 1292994 h 6858000"/>
              <a:gd name="connsiteX578" fmla="*/ 5009948 w 7467600"/>
              <a:gd name="connsiteY578" fmla="*/ 1273619 h 6858000"/>
              <a:gd name="connsiteX579" fmla="*/ 5121777 w 7467600"/>
              <a:gd name="connsiteY579" fmla="*/ 1654213 h 6858000"/>
              <a:gd name="connsiteX580" fmla="*/ 5293545 w 7467600"/>
              <a:gd name="connsiteY580" fmla="*/ 2072247 h 6858000"/>
              <a:gd name="connsiteX581" fmla="*/ 5294042 w 7467600"/>
              <a:gd name="connsiteY581" fmla="*/ 2065019 h 6858000"/>
              <a:gd name="connsiteX582" fmla="*/ 5171936 w 7467600"/>
              <a:gd name="connsiteY582" fmla="*/ 1647613 h 6858000"/>
              <a:gd name="connsiteX583" fmla="*/ 5009948 w 7467600"/>
              <a:gd name="connsiteY583" fmla="*/ 1273619 h 6858000"/>
              <a:gd name="connsiteX584" fmla="*/ 655236 w 7467600"/>
              <a:gd name="connsiteY584" fmla="*/ 1268632 h 6858000"/>
              <a:gd name="connsiteX585" fmla="*/ 839521 w 7467600"/>
              <a:gd name="connsiteY585" fmla="*/ 1685315 h 6858000"/>
              <a:gd name="connsiteX586" fmla="*/ 1109416 w 7467600"/>
              <a:gd name="connsiteY586" fmla="*/ 2061663 h 6858000"/>
              <a:gd name="connsiteX587" fmla="*/ 1298300 w 7467600"/>
              <a:gd name="connsiteY587" fmla="*/ 2247742 h 6858000"/>
              <a:gd name="connsiteX588" fmla="*/ 1125871 w 7467600"/>
              <a:gd name="connsiteY588" fmla="*/ 1989513 h 6858000"/>
              <a:gd name="connsiteX589" fmla="*/ 981574 w 7467600"/>
              <a:gd name="connsiteY589" fmla="*/ 1783157 h 6858000"/>
              <a:gd name="connsiteX590" fmla="*/ 922198 w 7467600"/>
              <a:gd name="connsiteY590" fmla="*/ 1677437 h 6858000"/>
              <a:gd name="connsiteX591" fmla="*/ 869293 w 7467600"/>
              <a:gd name="connsiteY591" fmla="*/ 1583214 h 6858000"/>
              <a:gd name="connsiteX592" fmla="*/ 751431 w 7467600"/>
              <a:gd name="connsiteY592" fmla="*/ 1405731 h 6858000"/>
              <a:gd name="connsiteX593" fmla="*/ 655236 w 7467600"/>
              <a:gd name="connsiteY593" fmla="*/ 1268632 h 6858000"/>
              <a:gd name="connsiteX594" fmla="*/ 6516292 w 7467600"/>
              <a:gd name="connsiteY594" fmla="*/ 1263064 h 6858000"/>
              <a:gd name="connsiteX595" fmla="*/ 5736320 w 7467600"/>
              <a:gd name="connsiteY595" fmla="*/ 1501803 h 6858000"/>
              <a:gd name="connsiteX596" fmla="*/ 6516292 w 7467600"/>
              <a:gd name="connsiteY596" fmla="*/ 1263064 h 6858000"/>
              <a:gd name="connsiteX597" fmla="*/ 291466 w 7467600"/>
              <a:gd name="connsiteY597" fmla="*/ 1250369 h 6858000"/>
              <a:gd name="connsiteX598" fmla="*/ 323180 w 7467600"/>
              <a:gd name="connsiteY598" fmla="*/ 1435283 h 6858000"/>
              <a:gd name="connsiteX599" fmla="*/ 349381 w 7467600"/>
              <a:gd name="connsiteY599" fmla="*/ 1875041 h 6858000"/>
              <a:gd name="connsiteX600" fmla="*/ 374363 w 7467600"/>
              <a:gd name="connsiteY600" fmla="*/ 1506494 h 6858000"/>
              <a:gd name="connsiteX601" fmla="*/ 302168 w 7467600"/>
              <a:gd name="connsiteY601" fmla="*/ 1274495 h 6858000"/>
              <a:gd name="connsiteX602" fmla="*/ 291466 w 7467600"/>
              <a:gd name="connsiteY602" fmla="*/ 1250369 h 6858000"/>
              <a:gd name="connsiteX603" fmla="*/ 678222 w 7467600"/>
              <a:gd name="connsiteY603" fmla="*/ 1248670 h 6858000"/>
              <a:gd name="connsiteX604" fmla="*/ 775536 w 7467600"/>
              <a:gd name="connsiteY604" fmla="*/ 1388015 h 6858000"/>
              <a:gd name="connsiteX605" fmla="*/ 894529 w 7467600"/>
              <a:gd name="connsiteY605" fmla="*/ 1567739 h 6858000"/>
              <a:gd name="connsiteX606" fmla="*/ 948000 w 7467600"/>
              <a:gd name="connsiteY606" fmla="*/ 1663088 h 6858000"/>
              <a:gd name="connsiteX607" fmla="*/ 1006812 w 7467600"/>
              <a:gd name="connsiteY607" fmla="*/ 1767683 h 6858000"/>
              <a:gd name="connsiteX608" fmla="*/ 1149133 w 7467600"/>
              <a:gd name="connsiteY608" fmla="*/ 1971513 h 6858000"/>
              <a:gd name="connsiteX609" fmla="*/ 1333952 w 7467600"/>
              <a:gd name="connsiteY609" fmla="*/ 2251620 h 6858000"/>
              <a:gd name="connsiteX610" fmla="*/ 1337329 w 7467600"/>
              <a:gd name="connsiteY610" fmla="*/ 2258350 h 6858000"/>
              <a:gd name="connsiteX611" fmla="*/ 1014726 w 7467600"/>
              <a:gd name="connsiteY611" fmla="*/ 1615556 h 6858000"/>
              <a:gd name="connsiteX612" fmla="*/ 678222 w 7467600"/>
              <a:gd name="connsiteY612" fmla="*/ 1248670 h 6858000"/>
              <a:gd name="connsiteX613" fmla="*/ 6691602 w 7467600"/>
              <a:gd name="connsiteY613" fmla="*/ 1140573 h 6858000"/>
              <a:gd name="connsiteX614" fmla="*/ 6571100 w 7467600"/>
              <a:gd name="connsiteY614" fmla="*/ 1183662 h 6858000"/>
              <a:gd name="connsiteX615" fmla="*/ 6241687 w 7467600"/>
              <a:gd name="connsiteY615" fmla="*/ 1257600 h 6858000"/>
              <a:gd name="connsiteX616" fmla="*/ 5693009 w 7467600"/>
              <a:gd name="connsiteY616" fmla="*/ 1478256 h 6858000"/>
              <a:gd name="connsiteX617" fmla="*/ 6548420 w 7467600"/>
              <a:gd name="connsiteY617" fmla="*/ 1214599 h 6858000"/>
              <a:gd name="connsiteX618" fmla="*/ 6605473 w 7467600"/>
              <a:gd name="connsiteY618" fmla="*/ 1184686 h 6858000"/>
              <a:gd name="connsiteX619" fmla="*/ 6691602 w 7467600"/>
              <a:gd name="connsiteY619" fmla="*/ 1140573 h 6858000"/>
              <a:gd name="connsiteX620" fmla="*/ 4002475 w 7467600"/>
              <a:gd name="connsiteY620" fmla="*/ 1037802 h 6858000"/>
              <a:gd name="connsiteX621" fmla="*/ 4000324 w 7467600"/>
              <a:gd name="connsiteY621" fmla="*/ 1039362 h 6858000"/>
              <a:gd name="connsiteX622" fmla="*/ 4002862 w 7467600"/>
              <a:gd name="connsiteY622" fmla="*/ 1042866 h 6858000"/>
              <a:gd name="connsiteX623" fmla="*/ 4002475 w 7467600"/>
              <a:gd name="connsiteY623" fmla="*/ 1037802 h 6858000"/>
              <a:gd name="connsiteX624" fmla="*/ 506322 w 7467600"/>
              <a:gd name="connsiteY624" fmla="*/ 1020997 h 6858000"/>
              <a:gd name="connsiteX625" fmla="*/ 533068 w 7467600"/>
              <a:gd name="connsiteY625" fmla="*/ 1029409 h 6858000"/>
              <a:gd name="connsiteX626" fmla="*/ 1232525 w 7467600"/>
              <a:gd name="connsiteY626" fmla="*/ 1804675 h 6858000"/>
              <a:gd name="connsiteX627" fmla="*/ 1388858 w 7467600"/>
              <a:gd name="connsiteY627" fmla="*/ 2368011 h 6858000"/>
              <a:gd name="connsiteX628" fmla="*/ 1384098 w 7467600"/>
              <a:gd name="connsiteY628" fmla="*/ 2378125 h 6858000"/>
              <a:gd name="connsiteX629" fmla="*/ 1425393 w 7467600"/>
              <a:gd name="connsiteY629" fmla="*/ 2589124 h 6858000"/>
              <a:gd name="connsiteX630" fmla="*/ 1424001 w 7467600"/>
              <a:gd name="connsiteY630" fmla="*/ 2597541 h 6858000"/>
              <a:gd name="connsiteX631" fmla="*/ 2152729 w 7467600"/>
              <a:gd name="connsiteY631" fmla="*/ 2864487 h 6858000"/>
              <a:gd name="connsiteX632" fmla="*/ 2020609 w 7467600"/>
              <a:gd name="connsiteY632" fmla="*/ 2539671 h 6858000"/>
              <a:gd name="connsiteX633" fmla="*/ 2018920 w 7467600"/>
              <a:gd name="connsiteY633" fmla="*/ 2536309 h 6858000"/>
              <a:gd name="connsiteX634" fmla="*/ 1342441 w 7467600"/>
              <a:gd name="connsiteY634" fmla="*/ 1173017 h 6858000"/>
              <a:gd name="connsiteX635" fmla="*/ 1367925 w 7467600"/>
              <a:gd name="connsiteY635" fmla="*/ 1135648 h 6858000"/>
              <a:gd name="connsiteX636" fmla="*/ 1771401 w 7467600"/>
              <a:gd name="connsiteY636" fmla="*/ 1806673 h 6858000"/>
              <a:gd name="connsiteX637" fmla="*/ 1972385 w 7467600"/>
              <a:gd name="connsiteY637" fmla="*/ 2198735 h 6858000"/>
              <a:gd name="connsiteX638" fmla="*/ 2040892 w 7467600"/>
              <a:gd name="connsiteY638" fmla="*/ 2405205 h 6858000"/>
              <a:gd name="connsiteX639" fmla="*/ 2131689 w 7467600"/>
              <a:gd name="connsiteY639" fmla="*/ 1936926 h 6858000"/>
              <a:gd name="connsiteX640" fmla="*/ 2454820 w 7467600"/>
              <a:gd name="connsiteY640" fmla="*/ 1248808 h 6858000"/>
              <a:gd name="connsiteX641" fmla="*/ 2492512 w 7467600"/>
              <a:gd name="connsiteY641" fmla="*/ 1302920 h 6858000"/>
              <a:gd name="connsiteX642" fmla="*/ 2081216 w 7467600"/>
              <a:gd name="connsiteY642" fmla="*/ 2527513 h 6858000"/>
              <a:gd name="connsiteX643" fmla="*/ 2081211 w 7467600"/>
              <a:gd name="connsiteY643" fmla="*/ 2528916 h 6858000"/>
              <a:gd name="connsiteX644" fmla="*/ 2199067 w 7467600"/>
              <a:gd name="connsiteY644" fmla="*/ 2884061 h 6858000"/>
              <a:gd name="connsiteX645" fmla="*/ 3192586 w 7467600"/>
              <a:gd name="connsiteY645" fmla="*/ 3411496 h 6858000"/>
              <a:gd name="connsiteX646" fmla="*/ 3182620 w 7467600"/>
              <a:gd name="connsiteY646" fmla="*/ 3483279 h 6858000"/>
              <a:gd name="connsiteX647" fmla="*/ 2435119 w 7467600"/>
              <a:gd name="connsiteY647" fmla="*/ 3080173 h 6858000"/>
              <a:gd name="connsiteX648" fmla="*/ 2410152 w 7467600"/>
              <a:gd name="connsiteY648" fmla="*/ 3063751 h 6858000"/>
              <a:gd name="connsiteX649" fmla="*/ 2408099 w 7467600"/>
              <a:gd name="connsiteY649" fmla="*/ 3064403 h 6858000"/>
              <a:gd name="connsiteX650" fmla="*/ 2407218 w 7467600"/>
              <a:gd name="connsiteY650" fmla="*/ 3070324 h 6858000"/>
              <a:gd name="connsiteX651" fmla="*/ 2380138 w 7467600"/>
              <a:gd name="connsiteY651" fmla="*/ 3099341 h 6858000"/>
              <a:gd name="connsiteX652" fmla="*/ 1765923 w 7467600"/>
              <a:gd name="connsiteY652" fmla="*/ 3581043 h 6858000"/>
              <a:gd name="connsiteX653" fmla="*/ 1702258 w 7467600"/>
              <a:gd name="connsiteY653" fmla="*/ 3612286 h 6858000"/>
              <a:gd name="connsiteX654" fmla="*/ 1538370 w 7467600"/>
              <a:gd name="connsiteY654" fmla="*/ 3811804 h 6858000"/>
              <a:gd name="connsiteX655" fmla="*/ 542867 w 7467600"/>
              <a:gd name="connsiteY655" fmla="*/ 4944092 h 6858000"/>
              <a:gd name="connsiteX656" fmla="*/ 515800 w 7467600"/>
              <a:gd name="connsiteY656" fmla="*/ 4862180 h 6858000"/>
              <a:gd name="connsiteX657" fmla="*/ 909145 w 7467600"/>
              <a:gd name="connsiteY657" fmla="*/ 4199225 h 6858000"/>
              <a:gd name="connsiteX658" fmla="*/ 1214067 w 7467600"/>
              <a:gd name="connsiteY658" fmla="*/ 3908561 h 6858000"/>
              <a:gd name="connsiteX659" fmla="*/ 640967 w 7467600"/>
              <a:gd name="connsiteY659" fmla="*/ 4105601 h 6858000"/>
              <a:gd name="connsiteX660" fmla="*/ 112563 w 7467600"/>
              <a:gd name="connsiteY660" fmla="*/ 4396952 h 6858000"/>
              <a:gd name="connsiteX661" fmla="*/ 0 w 7467600"/>
              <a:gd name="connsiteY661" fmla="*/ 4466006 h 6858000"/>
              <a:gd name="connsiteX662" fmla="*/ 0 w 7467600"/>
              <a:gd name="connsiteY662" fmla="*/ 4233763 h 6858000"/>
              <a:gd name="connsiteX663" fmla="*/ 36881 w 7467600"/>
              <a:gd name="connsiteY663" fmla="*/ 4200118 h 6858000"/>
              <a:gd name="connsiteX664" fmla="*/ 910534 w 7467600"/>
              <a:gd name="connsiteY664" fmla="*/ 3629753 h 6858000"/>
              <a:gd name="connsiteX665" fmla="*/ 1578717 w 7467600"/>
              <a:gd name="connsiteY665" fmla="*/ 3575982 h 6858000"/>
              <a:gd name="connsiteX666" fmla="*/ 2338780 w 7467600"/>
              <a:gd name="connsiteY666" fmla="*/ 3033725 h 6858000"/>
              <a:gd name="connsiteX667" fmla="*/ 1807991 w 7467600"/>
              <a:gd name="connsiteY667" fmla="*/ 2807184 h 6858000"/>
              <a:gd name="connsiteX668" fmla="*/ 1416358 w 7467600"/>
              <a:gd name="connsiteY668" fmla="*/ 3112571 h 6858000"/>
              <a:gd name="connsiteX669" fmla="*/ 939066 w 7467600"/>
              <a:gd name="connsiteY669" fmla="*/ 3378798 h 6858000"/>
              <a:gd name="connsiteX670" fmla="*/ 115099 w 7467600"/>
              <a:gd name="connsiteY670" fmla="*/ 3607650 h 6858000"/>
              <a:gd name="connsiteX671" fmla="*/ 97284 w 7467600"/>
              <a:gd name="connsiteY671" fmla="*/ 3520393 h 6858000"/>
              <a:gd name="connsiteX672" fmla="*/ 922050 w 7467600"/>
              <a:gd name="connsiteY672" fmla="*/ 3074867 h 6858000"/>
              <a:gd name="connsiteX673" fmla="*/ 1405265 w 7467600"/>
              <a:gd name="connsiteY673" fmla="*/ 3016319 h 6858000"/>
              <a:gd name="connsiteX674" fmla="*/ 1407512 w 7467600"/>
              <a:gd name="connsiteY674" fmla="*/ 3018001 h 6858000"/>
              <a:gd name="connsiteX675" fmla="*/ 1726266 w 7467600"/>
              <a:gd name="connsiteY675" fmla="*/ 2777274 h 6858000"/>
              <a:gd name="connsiteX676" fmla="*/ 625390 w 7467600"/>
              <a:gd name="connsiteY676" fmla="*/ 2514541 h 6858000"/>
              <a:gd name="connsiteX677" fmla="*/ 619799 w 7467600"/>
              <a:gd name="connsiteY677" fmla="*/ 2527180 h 6858000"/>
              <a:gd name="connsiteX678" fmla="*/ 310030 w 7467600"/>
              <a:gd name="connsiteY678" fmla="*/ 2771818 h 6858000"/>
              <a:gd name="connsiteX679" fmla="*/ 173877 w 7467600"/>
              <a:gd name="connsiteY679" fmla="*/ 2937056 h 6858000"/>
              <a:gd name="connsiteX680" fmla="*/ 77889 w 7467600"/>
              <a:gd name="connsiteY680" fmla="*/ 3138440 h 6858000"/>
              <a:gd name="connsiteX681" fmla="*/ 0 w 7467600"/>
              <a:gd name="connsiteY681" fmla="*/ 3271395 h 6858000"/>
              <a:gd name="connsiteX682" fmla="*/ 0 w 7467600"/>
              <a:gd name="connsiteY682" fmla="*/ 3153002 h 6858000"/>
              <a:gd name="connsiteX683" fmla="*/ 2386 w 7467600"/>
              <a:gd name="connsiteY683" fmla="*/ 3149203 h 6858000"/>
              <a:gd name="connsiteX684" fmla="*/ 89753 w 7467600"/>
              <a:gd name="connsiteY684" fmla="*/ 2987702 h 6858000"/>
              <a:gd name="connsiteX685" fmla="*/ 76869 w 7467600"/>
              <a:gd name="connsiteY685" fmla="*/ 3005404 h 6858000"/>
              <a:gd name="connsiteX686" fmla="*/ 32049 w 7467600"/>
              <a:gd name="connsiteY686" fmla="*/ 3065814 h 6858000"/>
              <a:gd name="connsiteX687" fmla="*/ 0 w 7467600"/>
              <a:gd name="connsiteY687" fmla="*/ 3108744 h 6858000"/>
              <a:gd name="connsiteX688" fmla="*/ 0 w 7467600"/>
              <a:gd name="connsiteY688" fmla="*/ 3058059 h 6858000"/>
              <a:gd name="connsiteX689" fmla="*/ 7610 w 7467600"/>
              <a:gd name="connsiteY689" fmla="*/ 3047889 h 6858000"/>
              <a:gd name="connsiteX690" fmla="*/ 52419 w 7467600"/>
              <a:gd name="connsiteY690" fmla="*/ 2987479 h 6858000"/>
              <a:gd name="connsiteX691" fmla="*/ 59142 w 7467600"/>
              <a:gd name="connsiteY691" fmla="*/ 2978488 h 6858000"/>
              <a:gd name="connsiteX692" fmla="*/ 0 w 7467600"/>
              <a:gd name="connsiteY692" fmla="*/ 3015334 h 6858000"/>
              <a:gd name="connsiteX693" fmla="*/ 0 w 7467600"/>
              <a:gd name="connsiteY693" fmla="*/ 2914286 h 6858000"/>
              <a:gd name="connsiteX694" fmla="*/ 36383 w 7467600"/>
              <a:gd name="connsiteY694" fmla="*/ 2901128 h 6858000"/>
              <a:gd name="connsiteX695" fmla="*/ 156329 w 7467600"/>
              <a:gd name="connsiteY695" fmla="*/ 2840533 h 6858000"/>
              <a:gd name="connsiteX696" fmla="*/ 358355 w 7467600"/>
              <a:gd name="connsiteY696" fmla="*/ 2620471 h 6858000"/>
              <a:gd name="connsiteX697" fmla="*/ 510577 w 7467600"/>
              <a:gd name="connsiteY697" fmla="*/ 2501244 h 6858000"/>
              <a:gd name="connsiteX698" fmla="*/ 211967 w 7467600"/>
              <a:gd name="connsiteY698" fmla="*/ 2479171 h 6858000"/>
              <a:gd name="connsiteX699" fmla="*/ 0 w 7467600"/>
              <a:gd name="connsiteY699" fmla="*/ 2476398 h 6858000"/>
              <a:gd name="connsiteX700" fmla="*/ 0 w 7467600"/>
              <a:gd name="connsiteY700" fmla="*/ 2389189 h 6858000"/>
              <a:gd name="connsiteX701" fmla="*/ 103062 w 7467600"/>
              <a:gd name="connsiteY701" fmla="*/ 2389518 h 6858000"/>
              <a:gd name="connsiteX702" fmla="*/ 510734 w 7467600"/>
              <a:gd name="connsiteY702" fmla="*/ 2416201 h 6858000"/>
              <a:gd name="connsiteX703" fmla="*/ 279257 w 7467600"/>
              <a:gd name="connsiteY703" fmla="*/ 2092102 h 6858000"/>
              <a:gd name="connsiteX704" fmla="*/ 65265 w 7467600"/>
              <a:gd name="connsiteY704" fmla="*/ 2006049 h 6858000"/>
              <a:gd name="connsiteX705" fmla="*/ 0 w 7467600"/>
              <a:gd name="connsiteY705" fmla="*/ 1982532 h 6858000"/>
              <a:gd name="connsiteX706" fmla="*/ 0 w 7467600"/>
              <a:gd name="connsiteY706" fmla="*/ 1912789 h 6858000"/>
              <a:gd name="connsiteX707" fmla="*/ 97460 w 7467600"/>
              <a:gd name="connsiteY707" fmla="*/ 1953725 h 6858000"/>
              <a:gd name="connsiteX708" fmla="*/ 221272 w 7467600"/>
              <a:gd name="connsiteY708" fmla="*/ 1980766 h 6858000"/>
              <a:gd name="connsiteX709" fmla="*/ 116765 w 7467600"/>
              <a:gd name="connsiteY709" fmla="*/ 1911033 h 6858000"/>
              <a:gd name="connsiteX710" fmla="*/ 16405 w 7467600"/>
              <a:gd name="connsiteY710" fmla="*/ 1803412 h 6858000"/>
              <a:gd name="connsiteX711" fmla="*/ 0 w 7467600"/>
              <a:gd name="connsiteY711" fmla="*/ 1784777 h 6858000"/>
              <a:gd name="connsiteX712" fmla="*/ 0 w 7467600"/>
              <a:gd name="connsiteY712" fmla="*/ 1740082 h 6858000"/>
              <a:gd name="connsiteX713" fmla="*/ 39394 w 7467600"/>
              <a:gd name="connsiteY713" fmla="*/ 1784856 h 6858000"/>
              <a:gd name="connsiteX714" fmla="*/ 135813 w 7467600"/>
              <a:gd name="connsiteY714" fmla="*/ 1888838 h 6858000"/>
              <a:gd name="connsiteX715" fmla="*/ 242575 w 7467600"/>
              <a:gd name="connsiteY715" fmla="*/ 1958841 h 6858000"/>
              <a:gd name="connsiteX716" fmla="*/ 82197 w 7467600"/>
              <a:gd name="connsiteY716" fmla="*/ 1754826 h 6858000"/>
              <a:gd name="connsiteX717" fmla="*/ 0 w 7467600"/>
              <a:gd name="connsiteY717" fmla="*/ 1679650 h 6858000"/>
              <a:gd name="connsiteX718" fmla="*/ 0 w 7467600"/>
              <a:gd name="connsiteY718" fmla="*/ 1602463 h 6858000"/>
              <a:gd name="connsiteX719" fmla="*/ 84689 w 7467600"/>
              <a:gd name="connsiteY719" fmla="*/ 1677442 h 6858000"/>
              <a:gd name="connsiteX720" fmla="*/ 298437 w 7467600"/>
              <a:gd name="connsiteY720" fmla="*/ 1968019 h 6858000"/>
              <a:gd name="connsiteX721" fmla="*/ 227269 w 7467600"/>
              <a:gd name="connsiteY721" fmla="*/ 1114064 h 6858000"/>
              <a:gd name="connsiteX722" fmla="*/ 248003 w 7467600"/>
              <a:gd name="connsiteY722" fmla="*/ 1089613 h 6858000"/>
              <a:gd name="connsiteX723" fmla="*/ 427020 w 7467600"/>
              <a:gd name="connsiteY723" fmla="*/ 1619803 h 6858000"/>
              <a:gd name="connsiteX724" fmla="*/ 340345 w 7467600"/>
              <a:gd name="connsiteY724" fmla="*/ 2027739 h 6858000"/>
              <a:gd name="connsiteX725" fmla="*/ 360865 w 7467600"/>
              <a:gd name="connsiteY725" fmla="*/ 2044827 h 6858000"/>
              <a:gd name="connsiteX726" fmla="*/ 560414 w 7467600"/>
              <a:gd name="connsiteY726" fmla="*/ 2421457 h 6858000"/>
              <a:gd name="connsiteX727" fmla="*/ 1359703 w 7467600"/>
              <a:gd name="connsiteY727" fmla="*/ 2578554 h 6858000"/>
              <a:gd name="connsiteX728" fmla="*/ 1359422 w 7467600"/>
              <a:gd name="connsiteY728" fmla="*/ 2577994 h 6858000"/>
              <a:gd name="connsiteX729" fmla="*/ 828701 w 7467600"/>
              <a:gd name="connsiteY729" fmla="*/ 1839520 h 6858000"/>
              <a:gd name="connsiteX730" fmla="*/ 494427 w 7467600"/>
              <a:gd name="connsiteY730" fmla="*/ 1092333 h 6858000"/>
              <a:gd name="connsiteX731" fmla="*/ 506322 w 7467600"/>
              <a:gd name="connsiteY731" fmla="*/ 1020997 h 6858000"/>
              <a:gd name="connsiteX732" fmla="*/ 4570198 w 7467600"/>
              <a:gd name="connsiteY732" fmla="*/ 978081 h 6858000"/>
              <a:gd name="connsiteX733" fmla="*/ 4523691 w 7467600"/>
              <a:gd name="connsiteY733" fmla="*/ 1127776 h 6858000"/>
              <a:gd name="connsiteX734" fmla="*/ 4509875 w 7467600"/>
              <a:gd name="connsiteY734" fmla="*/ 1167552 h 6858000"/>
              <a:gd name="connsiteX735" fmla="*/ 4478168 w 7467600"/>
              <a:gd name="connsiteY735" fmla="*/ 1260735 h 6858000"/>
              <a:gd name="connsiteX736" fmla="*/ 4409309 w 7467600"/>
              <a:gd name="connsiteY736" fmla="*/ 1666996 h 6858000"/>
              <a:gd name="connsiteX737" fmla="*/ 4370031 w 7467600"/>
              <a:gd name="connsiteY737" fmla="*/ 1955666 h 6858000"/>
              <a:gd name="connsiteX738" fmla="*/ 4570198 w 7467600"/>
              <a:gd name="connsiteY738" fmla="*/ 978081 h 6858000"/>
              <a:gd name="connsiteX739" fmla="*/ 4557898 w 7467600"/>
              <a:gd name="connsiteY739" fmla="*/ 900011 h 6858000"/>
              <a:gd name="connsiteX740" fmla="*/ 4344840 w 7467600"/>
              <a:gd name="connsiteY740" fmla="*/ 1922038 h 6858000"/>
              <a:gd name="connsiteX741" fmla="*/ 4378710 w 7467600"/>
              <a:gd name="connsiteY741" fmla="*/ 1665516 h 6858000"/>
              <a:gd name="connsiteX742" fmla="*/ 4448798 w 7467600"/>
              <a:gd name="connsiteY742" fmla="*/ 1253024 h 6858000"/>
              <a:gd name="connsiteX743" fmla="*/ 4480315 w 7467600"/>
              <a:gd name="connsiteY743" fmla="*/ 1158454 h 6858000"/>
              <a:gd name="connsiteX744" fmla="*/ 4494133 w 7467600"/>
              <a:gd name="connsiteY744" fmla="*/ 1118676 h 6858000"/>
              <a:gd name="connsiteX745" fmla="*/ 4557898 w 7467600"/>
              <a:gd name="connsiteY745" fmla="*/ 900011 h 6858000"/>
              <a:gd name="connsiteX746" fmla="*/ 5870151 w 7467600"/>
              <a:gd name="connsiteY746" fmla="*/ 898890 h 6858000"/>
              <a:gd name="connsiteX747" fmla="*/ 5861335 w 7467600"/>
              <a:gd name="connsiteY747" fmla="*/ 899177 h 6858000"/>
              <a:gd name="connsiteX748" fmla="*/ 5843702 w 7467600"/>
              <a:gd name="connsiteY748" fmla="*/ 899748 h 6858000"/>
              <a:gd name="connsiteX749" fmla="*/ 5651107 w 7467600"/>
              <a:gd name="connsiteY749" fmla="*/ 920306 h 6858000"/>
              <a:gd name="connsiteX750" fmla="*/ 5459407 w 7467600"/>
              <a:gd name="connsiteY750" fmla="*/ 940975 h 6858000"/>
              <a:gd name="connsiteX751" fmla="*/ 5374846 w 7467600"/>
              <a:gd name="connsiteY751" fmla="*/ 941988 h 6858000"/>
              <a:gd name="connsiteX752" fmla="*/ 5256105 w 7467600"/>
              <a:gd name="connsiteY752" fmla="*/ 945632 h 6858000"/>
              <a:gd name="connsiteX753" fmla="*/ 5107071 w 7467600"/>
              <a:gd name="connsiteY753" fmla="*/ 969720 h 6858000"/>
              <a:gd name="connsiteX754" fmla="*/ 4998681 w 7467600"/>
              <a:gd name="connsiteY754" fmla="*/ 988771 h 6858000"/>
              <a:gd name="connsiteX755" fmla="*/ 5870151 w 7467600"/>
              <a:gd name="connsiteY755" fmla="*/ 898890 h 6858000"/>
              <a:gd name="connsiteX756" fmla="*/ 5504425 w 7467600"/>
              <a:gd name="connsiteY756" fmla="*/ 848067 h 6858000"/>
              <a:gd name="connsiteX757" fmla="*/ 4968849 w 7467600"/>
              <a:gd name="connsiteY757" fmla="*/ 962318 h 6858000"/>
              <a:gd name="connsiteX758" fmla="*/ 5104039 w 7467600"/>
              <a:gd name="connsiteY758" fmla="*/ 940634 h 6858000"/>
              <a:gd name="connsiteX759" fmla="*/ 5256311 w 7467600"/>
              <a:gd name="connsiteY759" fmla="*/ 916490 h 6858000"/>
              <a:gd name="connsiteX760" fmla="*/ 5377381 w 7467600"/>
              <a:gd name="connsiteY760" fmla="*/ 912671 h 6858000"/>
              <a:gd name="connsiteX761" fmla="*/ 5460148 w 7467600"/>
              <a:gd name="connsiteY761" fmla="*/ 911442 h 6858000"/>
              <a:gd name="connsiteX762" fmla="*/ 5648971 w 7467600"/>
              <a:gd name="connsiteY762" fmla="*/ 891331 h 6858000"/>
              <a:gd name="connsiteX763" fmla="*/ 5844807 w 7467600"/>
              <a:gd name="connsiteY763" fmla="*/ 870718 h 6858000"/>
              <a:gd name="connsiteX764" fmla="*/ 5862975 w 7467600"/>
              <a:gd name="connsiteY764" fmla="*/ 869756 h 6858000"/>
              <a:gd name="connsiteX765" fmla="*/ 5920887 w 7467600"/>
              <a:gd name="connsiteY765" fmla="*/ 865929 h 6858000"/>
              <a:gd name="connsiteX766" fmla="*/ 5504425 w 7467600"/>
              <a:gd name="connsiteY766" fmla="*/ 848067 h 6858000"/>
              <a:gd name="connsiteX767" fmla="*/ 3607114 w 7467600"/>
              <a:gd name="connsiteY767" fmla="*/ 467441 h 6858000"/>
              <a:gd name="connsiteX768" fmla="*/ 3296242 w 7467600"/>
              <a:gd name="connsiteY768" fmla="*/ 807991 h 6858000"/>
              <a:gd name="connsiteX769" fmla="*/ 3174674 w 7467600"/>
              <a:gd name="connsiteY769" fmla="*/ 919759 h 6858000"/>
              <a:gd name="connsiteX770" fmla="*/ 3042978 w 7467600"/>
              <a:gd name="connsiteY770" fmla="*/ 1054894 h 6858000"/>
              <a:gd name="connsiteX771" fmla="*/ 2968914 w 7467600"/>
              <a:gd name="connsiteY771" fmla="*/ 1133756 h 6858000"/>
              <a:gd name="connsiteX772" fmla="*/ 3103823 w 7467600"/>
              <a:gd name="connsiteY772" fmla="*/ 1026814 h 6858000"/>
              <a:gd name="connsiteX773" fmla="*/ 3607114 w 7467600"/>
              <a:gd name="connsiteY773" fmla="*/ 467441 h 6858000"/>
              <a:gd name="connsiteX774" fmla="*/ 3744487 w 7467600"/>
              <a:gd name="connsiteY774" fmla="*/ 383136 h 6858000"/>
              <a:gd name="connsiteX775" fmla="*/ 3970213 w 7467600"/>
              <a:gd name="connsiteY775" fmla="*/ 995559 h 6858000"/>
              <a:gd name="connsiteX776" fmla="*/ 3744487 w 7467600"/>
              <a:gd name="connsiteY776" fmla="*/ 383136 h 6858000"/>
              <a:gd name="connsiteX777" fmla="*/ 3624562 w 7467600"/>
              <a:gd name="connsiteY777" fmla="*/ 367041 h 6858000"/>
              <a:gd name="connsiteX778" fmla="*/ 3489712 w 7467600"/>
              <a:gd name="connsiteY778" fmla="*/ 485386 h 6858000"/>
              <a:gd name="connsiteX779" fmla="*/ 3182994 w 7467600"/>
              <a:gd name="connsiteY779" fmla="*/ 828265 h 6858000"/>
              <a:gd name="connsiteX780" fmla="*/ 2892114 w 7467600"/>
              <a:gd name="connsiteY780" fmla="*/ 1172635 h 6858000"/>
              <a:gd name="connsiteX781" fmla="*/ 3021459 w 7467600"/>
              <a:gd name="connsiteY781" fmla="*/ 1035385 h 6858000"/>
              <a:gd name="connsiteX782" fmla="*/ 3153873 w 7467600"/>
              <a:gd name="connsiteY782" fmla="*/ 898971 h 6858000"/>
              <a:gd name="connsiteX783" fmla="*/ 3276511 w 7467600"/>
              <a:gd name="connsiteY783" fmla="*/ 786423 h 6858000"/>
              <a:gd name="connsiteX784" fmla="*/ 3584154 w 7467600"/>
              <a:gd name="connsiteY784" fmla="*/ 448218 h 6858000"/>
              <a:gd name="connsiteX785" fmla="*/ 3624562 w 7467600"/>
              <a:gd name="connsiteY785" fmla="*/ 367041 h 6858000"/>
              <a:gd name="connsiteX786" fmla="*/ 3766672 w 7467600"/>
              <a:gd name="connsiteY786" fmla="*/ 359429 h 6858000"/>
              <a:gd name="connsiteX787" fmla="*/ 3996338 w 7467600"/>
              <a:gd name="connsiteY787" fmla="*/ 968237 h 6858000"/>
              <a:gd name="connsiteX788" fmla="*/ 3766672 w 7467600"/>
              <a:gd name="connsiteY788" fmla="*/ 359429 h 6858000"/>
              <a:gd name="connsiteX789" fmla="*/ 5805386 w 7467600"/>
              <a:gd name="connsiteY789" fmla="*/ 239240 h 6858000"/>
              <a:gd name="connsiteX790" fmla="*/ 5736947 w 7467600"/>
              <a:gd name="connsiteY790" fmla="*/ 261367 h 6858000"/>
              <a:gd name="connsiteX791" fmla="*/ 5427012 w 7467600"/>
              <a:gd name="connsiteY791" fmla="*/ 311272 h 6858000"/>
              <a:gd name="connsiteX792" fmla="*/ 5147818 w 7467600"/>
              <a:gd name="connsiteY792" fmla="*/ 322112 h 6858000"/>
              <a:gd name="connsiteX793" fmla="*/ 5060854 w 7467600"/>
              <a:gd name="connsiteY793" fmla="*/ 311882 h 6858000"/>
              <a:gd name="connsiteX794" fmla="*/ 4945989 w 7467600"/>
              <a:gd name="connsiteY794" fmla="*/ 300516 h 6858000"/>
              <a:gd name="connsiteX795" fmla="*/ 5410479 w 7467600"/>
              <a:gd name="connsiteY795" fmla="*/ 348434 h 6858000"/>
              <a:gd name="connsiteX796" fmla="*/ 5805386 w 7467600"/>
              <a:gd name="connsiteY796" fmla="*/ 239240 h 6858000"/>
              <a:gd name="connsiteX797" fmla="*/ 5905192 w 7467600"/>
              <a:gd name="connsiteY797" fmla="*/ 163079 h 6858000"/>
              <a:gd name="connsiteX798" fmla="*/ 5865655 w 7467600"/>
              <a:gd name="connsiteY798" fmla="*/ 171901 h 6858000"/>
              <a:gd name="connsiteX799" fmla="*/ 5259740 w 7467600"/>
              <a:gd name="connsiteY799" fmla="*/ 257013 h 6858000"/>
              <a:gd name="connsiteX800" fmla="*/ 5208466 w 7467600"/>
              <a:gd name="connsiteY800" fmla="*/ 257550 h 6858000"/>
              <a:gd name="connsiteX801" fmla="*/ 4980204 w 7467600"/>
              <a:gd name="connsiteY801" fmla="*/ 271903 h 6858000"/>
              <a:gd name="connsiteX802" fmla="*/ 5068068 w 7467600"/>
              <a:gd name="connsiteY802" fmla="*/ 282244 h 6858000"/>
              <a:gd name="connsiteX803" fmla="*/ 5153231 w 7467600"/>
              <a:gd name="connsiteY803" fmla="*/ 292240 h 6858000"/>
              <a:gd name="connsiteX804" fmla="*/ 5426491 w 7467600"/>
              <a:gd name="connsiteY804" fmla="*/ 281128 h 6858000"/>
              <a:gd name="connsiteX805" fmla="*/ 5731212 w 7467600"/>
              <a:gd name="connsiteY805" fmla="*/ 231951 h 6858000"/>
              <a:gd name="connsiteX806" fmla="*/ 5905192 w 7467600"/>
              <a:gd name="connsiteY806" fmla="*/ 163079 h 6858000"/>
              <a:gd name="connsiteX807" fmla="*/ 5944437 w 7467600"/>
              <a:gd name="connsiteY807" fmla="*/ 113829 h 6858000"/>
              <a:gd name="connsiteX808" fmla="*/ 5825032 w 7467600"/>
              <a:gd name="connsiteY808" fmla="*/ 146405 h 6858000"/>
              <a:gd name="connsiteX809" fmla="*/ 4955599 w 7467600"/>
              <a:gd name="connsiteY809" fmla="*/ 247008 h 6858000"/>
              <a:gd name="connsiteX810" fmla="*/ 5210104 w 7467600"/>
              <a:gd name="connsiteY810" fmla="*/ 228123 h 6858000"/>
              <a:gd name="connsiteX811" fmla="*/ 5261015 w 7467600"/>
              <a:gd name="connsiteY811" fmla="*/ 227087 h 6858000"/>
              <a:gd name="connsiteX812" fmla="*/ 5861181 w 7467600"/>
              <a:gd name="connsiteY812" fmla="*/ 143093 h 6858000"/>
              <a:gd name="connsiteX813" fmla="*/ 5961252 w 7467600"/>
              <a:gd name="connsiteY813" fmla="*/ 114820 h 6858000"/>
              <a:gd name="connsiteX814" fmla="*/ 5944437 w 7467600"/>
              <a:gd name="connsiteY814" fmla="*/ 113829 h 6858000"/>
              <a:gd name="connsiteX815" fmla="*/ 3882765 w 7467600"/>
              <a:gd name="connsiteY815" fmla="*/ 0 h 6858000"/>
              <a:gd name="connsiteX816" fmla="*/ 3995099 w 7467600"/>
              <a:gd name="connsiteY816" fmla="*/ 0 h 6858000"/>
              <a:gd name="connsiteX817" fmla="*/ 4163818 w 7467600"/>
              <a:gd name="connsiteY817" fmla="*/ 234104 h 6858000"/>
              <a:gd name="connsiteX818" fmla="*/ 4172099 w 7467600"/>
              <a:gd name="connsiteY818" fmla="*/ 234207 h 6858000"/>
              <a:gd name="connsiteX819" fmla="*/ 4784282 w 7467600"/>
              <a:gd name="connsiteY819" fmla="*/ 276561 h 6858000"/>
              <a:gd name="connsiteX820" fmla="*/ 4801687 w 7467600"/>
              <a:gd name="connsiteY820" fmla="*/ 267764 h 6858000"/>
              <a:gd name="connsiteX821" fmla="*/ 6082788 w 7467600"/>
              <a:gd name="connsiteY821" fmla="*/ 64119 h 6858000"/>
              <a:gd name="connsiteX822" fmla="*/ 6099442 w 7467600"/>
              <a:gd name="connsiteY822" fmla="*/ 82568 h 6858000"/>
              <a:gd name="connsiteX823" fmla="*/ 4804137 w 7467600"/>
              <a:gd name="connsiteY823" fmla="*/ 320931 h 6858000"/>
              <a:gd name="connsiteX824" fmla="*/ 4227047 w 7467600"/>
              <a:gd name="connsiteY824" fmla="*/ 313415 h 6858000"/>
              <a:gd name="connsiteX825" fmla="*/ 4346041 w 7467600"/>
              <a:gd name="connsiteY825" fmla="*/ 456086 h 6858000"/>
              <a:gd name="connsiteX826" fmla="*/ 4870967 w 7467600"/>
              <a:gd name="connsiteY826" fmla="*/ 963061 h 6858000"/>
              <a:gd name="connsiteX827" fmla="*/ 4889647 w 7467600"/>
              <a:gd name="connsiteY827" fmla="*/ 957147 h 6858000"/>
              <a:gd name="connsiteX828" fmla="*/ 5422504 w 7467600"/>
              <a:gd name="connsiteY828" fmla="*/ 805191 h 6858000"/>
              <a:gd name="connsiteX829" fmla="*/ 6087656 w 7467600"/>
              <a:gd name="connsiteY829" fmla="*/ 826703 h 6858000"/>
              <a:gd name="connsiteX830" fmla="*/ 6058717 w 7467600"/>
              <a:gd name="connsiteY830" fmla="*/ 865992 h 6858000"/>
              <a:gd name="connsiteX831" fmla="*/ 4974153 w 7467600"/>
              <a:gd name="connsiteY831" fmla="*/ 1045456 h 6858000"/>
              <a:gd name="connsiteX832" fmla="*/ 5627835 w 7467600"/>
              <a:gd name="connsiteY832" fmla="*/ 1472077 h 6858000"/>
              <a:gd name="connsiteX833" fmla="*/ 5629817 w 7467600"/>
              <a:gd name="connsiteY833" fmla="*/ 1471412 h 6858000"/>
              <a:gd name="connsiteX834" fmla="*/ 5634124 w 7467600"/>
              <a:gd name="connsiteY834" fmla="*/ 1470572 h 6858000"/>
              <a:gd name="connsiteX835" fmla="*/ 5755832 w 7467600"/>
              <a:gd name="connsiteY835" fmla="*/ 1383886 h 6858000"/>
              <a:gd name="connsiteX836" fmla="*/ 6014186 w 7467600"/>
              <a:gd name="connsiteY836" fmla="*/ 1279799 h 6858000"/>
              <a:gd name="connsiteX837" fmla="*/ 6901619 w 7467600"/>
              <a:gd name="connsiteY837" fmla="*/ 1047874 h 6858000"/>
              <a:gd name="connsiteX838" fmla="*/ 6931566 w 7467600"/>
              <a:gd name="connsiteY838" fmla="*/ 1062034 h 6858000"/>
              <a:gd name="connsiteX839" fmla="*/ 5790982 w 7467600"/>
              <a:gd name="connsiteY839" fmla="*/ 1561380 h 6858000"/>
              <a:gd name="connsiteX840" fmla="*/ 6188971 w 7467600"/>
              <a:gd name="connsiteY840" fmla="*/ 1755168 h 6858000"/>
              <a:gd name="connsiteX841" fmla="*/ 6202446 w 7467600"/>
              <a:gd name="connsiteY841" fmla="*/ 1752268 h 6858000"/>
              <a:gd name="connsiteX842" fmla="*/ 7179560 w 7467600"/>
              <a:gd name="connsiteY842" fmla="*/ 1467551 h 6858000"/>
              <a:gd name="connsiteX843" fmla="*/ 7158730 w 7467600"/>
              <a:gd name="connsiteY843" fmla="*/ 1507835 h 6858000"/>
              <a:gd name="connsiteX844" fmla="*/ 6326959 w 7467600"/>
              <a:gd name="connsiteY844" fmla="*/ 1817686 h 6858000"/>
              <a:gd name="connsiteX845" fmla="*/ 6537433 w 7467600"/>
              <a:gd name="connsiteY845" fmla="*/ 1907790 h 6858000"/>
              <a:gd name="connsiteX846" fmla="*/ 6550221 w 7467600"/>
              <a:gd name="connsiteY846" fmla="*/ 1910729 h 6858000"/>
              <a:gd name="connsiteX847" fmla="*/ 6964438 w 7467600"/>
              <a:gd name="connsiteY847" fmla="*/ 2209505 h 6858000"/>
              <a:gd name="connsiteX848" fmla="*/ 7367862 w 7467600"/>
              <a:gd name="connsiteY848" fmla="*/ 2806833 h 6858000"/>
              <a:gd name="connsiteX849" fmla="*/ 7364329 w 7467600"/>
              <a:gd name="connsiteY849" fmla="*/ 2826907 h 6858000"/>
              <a:gd name="connsiteX850" fmla="*/ 7290545 w 7467600"/>
              <a:gd name="connsiteY850" fmla="*/ 2850663 h 6858000"/>
              <a:gd name="connsiteX851" fmla="*/ 6472036 w 7467600"/>
              <a:gd name="connsiteY851" fmla="*/ 1959003 h 6858000"/>
              <a:gd name="connsiteX852" fmla="*/ 5792897 w 7467600"/>
              <a:gd name="connsiteY852" fmla="*/ 1647747 h 6858000"/>
              <a:gd name="connsiteX853" fmla="*/ 5842751 w 7467600"/>
              <a:gd name="connsiteY853" fmla="*/ 1816112 h 6858000"/>
              <a:gd name="connsiteX854" fmla="*/ 5847424 w 7467600"/>
              <a:gd name="connsiteY854" fmla="*/ 1815776 h 6858000"/>
              <a:gd name="connsiteX855" fmla="*/ 6399821 w 7467600"/>
              <a:gd name="connsiteY855" fmla="*/ 2344799 h 6858000"/>
              <a:gd name="connsiteX856" fmla="*/ 6323232 w 7467600"/>
              <a:gd name="connsiteY856" fmla="*/ 2389634 h 6858000"/>
              <a:gd name="connsiteX857" fmla="*/ 5942958 w 7467600"/>
              <a:gd name="connsiteY857" fmla="*/ 2077708 h 6858000"/>
              <a:gd name="connsiteX858" fmla="*/ 5921559 w 7467600"/>
              <a:gd name="connsiteY858" fmla="*/ 2378596 h 6858000"/>
              <a:gd name="connsiteX859" fmla="*/ 5817651 w 7467600"/>
              <a:gd name="connsiteY859" fmla="*/ 3023919 h 6858000"/>
              <a:gd name="connsiteX860" fmla="*/ 5729634 w 7467600"/>
              <a:gd name="connsiteY860" fmla="*/ 3051849 h 6858000"/>
              <a:gd name="connsiteX861" fmla="*/ 5611018 w 7467600"/>
              <a:gd name="connsiteY861" fmla="*/ 2316769 h 6858000"/>
              <a:gd name="connsiteX862" fmla="*/ 5687608 w 7467600"/>
              <a:gd name="connsiteY862" fmla="*/ 2039972 h 6858000"/>
              <a:gd name="connsiteX863" fmla="*/ 5657554 w 7467600"/>
              <a:gd name="connsiteY863" fmla="*/ 1576445 h 6858000"/>
              <a:gd name="connsiteX864" fmla="*/ 5150475 w 7467600"/>
              <a:gd name="connsiteY864" fmla="*/ 1274012 h 6858000"/>
              <a:gd name="connsiteX865" fmla="*/ 5349142 w 7467600"/>
              <a:gd name="connsiteY865" fmla="*/ 2204405 h 6858000"/>
              <a:gd name="connsiteX866" fmla="*/ 5262214 w 7467600"/>
              <a:gd name="connsiteY866" fmla="*/ 2233836 h 6858000"/>
              <a:gd name="connsiteX867" fmla="*/ 4981539 w 7467600"/>
              <a:gd name="connsiteY867" fmla="*/ 1542201 h 6858000"/>
              <a:gd name="connsiteX868" fmla="*/ 4958461 w 7467600"/>
              <a:gd name="connsiteY868" fmla="*/ 1136957 h 6858000"/>
              <a:gd name="connsiteX869" fmla="*/ 4655015 w 7467600"/>
              <a:gd name="connsiteY869" fmla="*/ 891426 h 6858000"/>
              <a:gd name="connsiteX870" fmla="*/ 4348002 w 7467600"/>
              <a:gd name="connsiteY870" fmla="*/ 2205895 h 6858000"/>
              <a:gd name="connsiteX871" fmla="*/ 4262250 w 7467600"/>
              <a:gd name="connsiteY871" fmla="*/ 2219972 h 6858000"/>
              <a:gd name="connsiteX872" fmla="*/ 4550611 w 7467600"/>
              <a:gd name="connsiteY872" fmla="*/ 817540 h 6858000"/>
              <a:gd name="connsiteX873" fmla="*/ 4564418 w 7467600"/>
              <a:gd name="connsiteY873" fmla="*/ 808293 h 6858000"/>
              <a:gd name="connsiteX874" fmla="*/ 4266388 w 7467600"/>
              <a:gd name="connsiteY874" fmla="*/ 500083 h 6858000"/>
              <a:gd name="connsiteX875" fmla="*/ 4032842 w 7467600"/>
              <a:gd name="connsiteY875" fmla="*/ 211809 h 6858000"/>
              <a:gd name="connsiteX876" fmla="*/ 3882765 w 7467600"/>
              <a:gd name="connsiteY876" fmla="*/ 0 h 6858000"/>
              <a:gd name="connsiteX877" fmla="*/ 3721337 w 7467600"/>
              <a:gd name="connsiteY877" fmla="*/ 0 h 6858000"/>
              <a:gd name="connsiteX878" fmla="*/ 3797544 w 7467600"/>
              <a:gd name="connsiteY878" fmla="*/ 0 h 6858000"/>
              <a:gd name="connsiteX879" fmla="*/ 3775734 w 7467600"/>
              <a:gd name="connsiteY879" fmla="*/ 95131 h 6858000"/>
              <a:gd name="connsiteX880" fmla="*/ 3724807 w 7467600"/>
              <a:gd name="connsiteY880" fmla="*/ 272257 h 6858000"/>
              <a:gd name="connsiteX881" fmla="*/ 3726844 w 7467600"/>
              <a:gd name="connsiteY881" fmla="*/ 282988 h 6858000"/>
              <a:gd name="connsiteX882" fmla="*/ 3742664 w 7467600"/>
              <a:gd name="connsiteY882" fmla="*/ 279918 h 6858000"/>
              <a:gd name="connsiteX883" fmla="*/ 4103910 w 7467600"/>
              <a:gd name="connsiteY883" fmla="*/ 1161917 h 6858000"/>
              <a:gd name="connsiteX884" fmla="*/ 4020269 w 7467600"/>
              <a:gd name="connsiteY884" fmla="*/ 1200406 h 6858000"/>
              <a:gd name="connsiteX885" fmla="*/ 3674882 w 7467600"/>
              <a:gd name="connsiteY885" fmla="*/ 488524 h 6858000"/>
              <a:gd name="connsiteX886" fmla="*/ 3132682 w 7467600"/>
              <a:gd name="connsiteY886" fmla="*/ 1072284 h 6858000"/>
              <a:gd name="connsiteX887" fmla="*/ 2716346 w 7467600"/>
              <a:gd name="connsiteY887" fmla="*/ 1276376 h 6858000"/>
              <a:gd name="connsiteX888" fmla="*/ 2716772 w 7467600"/>
              <a:gd name="connsiteY888" fmla="*/ 1255462 h 6858000"/>
              <a:gd name="connsiteX889" fmla="*/ 3471096 w 7467600"/>
              <a:gd name="connsiteY889" fmla="*/ 437072 h 6858000"/>
              <a:gd name="connsiteX890" fmla="*/ 3639057 w 7467600"/>
              <a:gd name="connsiteY890" fmla="*/ 286334 h 6858000"/>
              <a:gd name="connsiteX891" fmla="*/ 3640309 w 7467600"/>
              <a:gd name="connsiteY891" fmla="*/ 284664 h 6858000"/>
              <a:gd name="connsiteX892" fmla="*/ 3646022 w 7467600"/>
              <a:gd name="connsiteY892" fmla="*/ 276711 h 6858000"/>
              <a:gd name="connsiteX893" fmla="*/ 3707943 w 7467600"/>
              <a:gd name="connsiteY893" fmla="*/ 65958 h 6858000"/>
              <a:gd name="connsiteX894" fmla="*/ 3721337 w 7467600"/>
              <a:gd name="connsiteY894" fmla="*/ 0 h 6858000"/>
              <a:gd name="connsiteX895" fmla="*/ 2867960 w 7467600"/>
              <a:gd name="connsiteY895" fmla="*/ 0 h 6858000"/>
              <a:gd name="connsiteX896" fmla="*/ 2926351 w 7467600"/>
              <a:gd name="connsiteY896" fmla="*/ 0 h 6858000"/>
              <a:gd name="connsiteX897" fmla="*/ 2902823 w 7467600"/>
              <a:gd name="connsiteY897" fmla="*/ 262929 h 6858000"/>
              <a:gd name="connsiteX898" fmla="*/ 2940663 w 7467600"/>
              <a:gd name="connsiteY898" fmla="*/ 140884 h 6858000"/>
              <a:gd name="connsiteX899" fmla="*/ 2947039 w 7467600"/>
              <a:gd name="connsiteY899" fmla="*/ 122524 h 6858000"/>
              <a:gd name="connsiteX900" fmla="*/ 2984316 w 7467600"/>
              <a:gd name="connsiteY900" fmla="*/ 0 h 6858000"/>
              <a:gd name="connsiteX901" fmla="*/ 3016114 w 7467600"/>
              <a:gd name="connsiteY901" fmla="*/ 0 h 6858000"/>
              <a:gd name="connsiteX902" fmla="*/ 2979949 w 7467600"/>
              <a:gd name="connsiteY902" fmla="*/ 119274 h 6858000"/>
              <a:gd name="connsiteX903" fmla="*/ 3023879 w 7467600"/>
              <a:gd name="connsiteY903" fmla="*/ 0 h 6858000"/>
              <a:gd name="connsiteX904" fmla="*/ 3105400 w 7467600"/>
              <a:gd name="connsiteY904" fmla="*/ 0 h 6858000"/>
              <a:gd name="connsiteX905" fmla="*/ 3094669 w 7467600"/>
              <a:gd name="connsiteY905" fmla="*/ 30308 h 6858000"/>
              <a:gd name="connsiteX906" fmla="*/ 2901945 w 7467600"/>
              <a:gd name="connsiteY906" fmla="*/ 466538 h 6858000"/>
              <a:gd name="connsiteX907" fmla="*/ 2815209 w 7467600"/>
              <a:gd name="connsiteY907" fmla="*/ 497361 h 6858000"/>
              <a:gd name="connsiteX908" fmla="*/ 2844845 w 7467600"/>
              <a:gd name="connsiteY908" fmla="*/ 127638 h 6858000"/>
              <a:gd name="connsiteX909" fmla="*/ 2867960 w 7467600"/>
              <a:gd name="connsiteY909" fmla="*/ 0 h 6858000"/>
              <a:gd name="connsiteX910" fmla="*/ 1057230 w 7467600"/>
              <a:gd name="connsiteY910" fmla="*/ 0 h 6858000"/>
              <a:gd name="connsiteX911" fmla="*/ 1111003 w 7467600"/>
              <a:gd name="connsiteY911" fmla="*/ 0 h 6858000"/>
              <a:gd name="connsiteX912" fmla="*/ 1125553 w 7467600"/>
              <a:gd name="connsiteY912" fmla="*/ 52588 h 6858000"/>
              <a:gd name="connsiteX913" fmla="*/ 1304276 w 7467600"/>
              <a:gd name="connsiteY913" fmla="*/ 476275 h 6858000"/>
              <a:gd name="connsiteX914" fmla="*/ 1492066 w 7467600"/>
              <a:gd name="connsiteY914" fmla="*/ 886333 h 6858000"/>
              <a:gd name="connsiteX915" fmla="*/ 1423698 w 7467600"/>
              <a:gd name="connsiteY915" fmla="*/ 710817 h 6858000"/>
              <a:gd name="connsiteX916" fmla="*/ 1357609 w 7467600"/>
              <a:gd name="connsiteY916" fmla="*/ 532892 h 6858000"/>
              <a:gd name="connsiteX917" fmla="*/ 1309550 w 7467600"/>
              <a:gd name="connsiteY917" fmla="*/ 374031 h 6858000"/>
              <a:gd name="connsiteX918" fmla="*/ 1193673 w 7467600"/>
              <a:gd name="connsiteY918" fmla="*/ 49533 h 6858000"/>
              <a:gd name="connsiteX919" fmla="*/ 1164391 w 7467600"/>
              <a:gd name="connsiteY919" fmla="*/ 0 h 6858000"/>
              <a:gd name="connsiteX920" fmla="*/ 1200666 w 7467600"/>
              <a:gd name="connsiteY920" fmla="*/ 0 h 6858000"/>
              <a:gd name="connsiteX921" fmla="*/ 1223408 w 7467600"/>
              <a:gd name="connsiteY921" fmla="*/ 38996 h 6858000"/>
              <a:gd name="connsiteX922" fmla="*/ 1339635 w 7467600"/>
              <a:gd name="connsiteY922" fmla="*/ 365517 h 6858000"/>
              <a:gd name="connsiteX923" fmla="*/ 1387469 w 7467600"/>
              <a:gd name="connsiteY923" fmla="*/ 523079 h 6858000"/>
              <a:gd name="connsiteX924" fmla="*/ 1452685 w 7467600"/>
              <a:gd name="connsiteY924" fmla="*/ 699806 h 6858000"/>
              <a:gd name="connsiteX925" fmla="*/ 1492092 w 7467600"/>
              <a:gd name="connsiteY925" fmla="*/ 800424 h 6858000"/>
              <a:gd name="connsiteX926" fmla="*/ 1455302 w 7467600"/>
              <a:gd name="connsiteY926" fmla="*/ 632913 h 6858000"/>
              <a:gd name="connsiteX927" fmla="*/ 1222336 w 7467600"/>
              <a:gd name="connsiteY927" fmla="*/ 9480 h 6858000"/>
              <a:gd name="connsiteX928" fmla="*/ 1214634 w 7467600"/>
              <a:gd name="connsiteY928" fmla="*/ 0 h 6858000"/>
              <a:gd name="connsiteX929" fmla="*/ 1289827 w 7467600"/>
              <a:gd name="connsiteY929" fmla="*/ 0 h 6858000"/>
              <a:gd name="connsiteX930" fmla="*/ 1321076 w 7467600"/>
              <a:gd name="connsiteY930" fmla="*/ 59722 h 6858000"/>
              <a:gd name="connsiteX931" fmla="*/ 1512579 w 7467600"/>
              <a:gd name="connsiteY931" fmla="*/ 626441 h 6858000"/>
              <a:gd name="connsiteX932" fmla="*/ 1506076 w 7467600"/>
              <a:gd name="connsiteY932" fmla="*/ 1089289 h 6858000"/>
              <a:gd name="connsiteX933" fmla="*/ 1486346 w 7467600"/>
              <a:gd name="connsiteY933" fmla="*/ 1079919 h 6858000"/>
              <a:gd name="connsiteX934" fmla="*/ 1070511 w 7467600"/>
              <a:gd name="connsiteY934" fmla="*/ 48609 h 6858000"/>
              <a:gd name="connsiteX935" fmla="*/ 1057230 w 7467600"/>
              <a:gd name="connsiteY935" fmla="*/ 0 h 6858000"/>
              <a:gd name="connsiteX936" fmla="*/ 43151 w 7467600"/>
              <a:gd name="connsiteY936" fmla="*/ 0 h 6858000"/>
              <a:gd name="connsiteX937" fmla="*/ 95283 w 7467600"/>
              <a:gd name="connsiteY937" fmla="*/ 0 h 6858000"/>
              <a:gd name="connsiteX938" fmla="*/ 300708 w 7467600"/>
              <a:gd name="connsiteY938" fmla="*/ 154571 h 6858000"/>
              <a:gd name="connsiteX939" fmla="*/ 530414 w 7467600"/>
              <a:gd name="connsiteY939" fmla="*/ 354673 h 6858000"/>
              <a:gd name="connsiteX940" fmla="*/ 333785 w 7467600"/>
              <a:gd name="connsiteY940" fmla="*/ 161564 h 6858000"/>
              <a:gd name="connsiteX941" fmla="*/ 147005 w 7467600"/>
              <a:gd name="connsiteY941" fmla="*/ 0 h 6858000"/>
              <a:gd name="connsiteX942" fmla="*/ 272509 w 7467600"/>
              <a:gd name="connsiteY942" fmla="*/ 0 h 6858000"/>
              <a:gd name="connsiteX943" fmla="*/ 326276 w 7467600"/>
              <a:gd name="connsiteY943" fmla="*/ 45847 h 6858000"/>
              <a:gd name="connsiteX944" fmla="*/ 823759 w 7467600"/>
              <a:gd name="connsiteY944" fmla="*/ 574145 h 6858000"/>
              <a:gd name="connsiteX945" fmla="*/ 811254 w 7467600"/>
              <a:gd name="connsiteY945" fmla="*/ 665546 h 6858000"/>
              <a:gd name="connsiteX946" fmla="*/ 154042 w 7467600"/>
              <a:gd name="connsiteY946" fmla="*/ 261522 h 6858000"/>
              <a:gd name="connsiteX947" fmla="*/ 13550 w 7467600"/>
              <a:gd name="connsiteY947" fmla="*/ 158423 h 6858000"/>
              <a:gd name="connsiteX948" fmla="*/ 0 w 7467600"/>
              <a:gd name="connsiteY948" fmla="*/ 146618 h 6858000"/>
              <a:gd name="connsiteX949" fmla="*/ 0 w 7467600"/>
              <a:gd name="connsiteY949" fmla="*/ 59161 h 6858000"/>
              <a:gd name="connsiteX950" fmla="*/ 45427 w 7467600"/>
              <a:gd name="connsiteY950" fmla="*/ 101078 h 6858000"/>
              <a:gd name="connsiteX951" fmla="*/ 630103 w 7467600"/>
              <a:gd name="connsiteY951" fmla="*/ 485885 h 6858000"/>
              <a:gd name="connsiteX952" fmla="*/ 532040 w 7467600"/>
              <a:gd name="connsiteY952" fmla="*/ 399359 h 6858000"/>
              <a:gd name="connsiteX953" fmla="*/ 517618 w 7467600"/>
              <a:gd name="connsiteY953" fmla="*/ 385726 h 6858000"/>
              <a:gd name="connsiteX954" fmla="*/ 285074 w 7467600"/>
              <a:gd name="connsiteY954" fmla="*/ 182755 h 6858000"/>
              <a:gd name="connsiteX955" fmla="*/ 43151 w 7467600"/>
              <a:gd name="connsiteY95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1456157 w 7467600"/>
              <a:gd name="connsiteY74" fmla="*/ 5371404 h 6858000"/>
              <a:gd name="connsiteX75" fmla="*/ 1244432 w 7467600"/>
              <a:gd name="connsiteY75" fmla="*/ 5385601 h 6858000"/>
              <a:gd name="connsiteX76" fmla="*/ 973990 w 7467600"/>
              <a:gd name="connsiteY76" fmla="*/ 5424940 h 6858000"/>
              <a:gd name="connsiteX77" fmla="*/ 1103809 w 7467600"/>
              <a:gd name="connsiteY77" fmla="*/ 5433720 h 6858000"/>
              <a:gd name="connsiteX78" fmla="*/ 1123454 w 7467600"/>
              <a:gd name="connsiteY78" fmla="*/ 5435727 h 6858000"/>
              <a:gd name="connsiteX79" fmla="*/ 1737017 w 7467600"/>
              <a:gd name="connsiteY79" fmla="*/ 5452183 h 6858000"/>
              <a:gd name="connsiteX80" fmla="*/ 1824397 w 7467600"/>
              <a:gd name="connsiteY80" fmla="*/ 5447757 h 6858000"/>
              <a:gd name="connsiteX81" fmla="*/ 2070059 w 7467600"/>
              <a:gd name="connsiteY81" fmla="*/ 5441660 h 6858000"/>
              <a:gd name="connsiteX82" fmla="*/ 1456157 w 7467600"/>
              <a:gd name="connsiteY82" fmla="*/ 5371404 h 6858000"/>
              <a:gd name="connsiteX83" fmla="*/ 4988186 w 7467600"/>
              <a:gd name="connsiteY83" fmla="*/ 5216467 h 6858000"/>
              <a:gd name="connsiteX84" fmla="*/ 4777334 w 7467600"/>
              <a:gd name="connsiteY84" fmla="*/ 5406072 h 6858000"/>
              <a:gd name="connsiteX85" fmla="*/ 4718341 w 7467600"/>
              <a:gd name="connsiteY85" fmla="*/ 5468043 h 6858000"/>
              <a:gd name="connsiteX86" fmla="*/ 4604655 w 7467600"/>
              <a:gd name="connsiteY86" fmla="*/ 5583434 h 6858000"/>
              <a:gd name="connsiteX87" fmla="*/ 4565074 w 7467600"/>
              <a:gd name="connsiteY87" fmla="*/ 5618550 h 6858000"/>
              <a:gd name="connsiteX88" fmla="*/ 4988186 w 7467600"/>
              <a:gd name="connsiteY88" fmla="*/ 5216467 h 6858000"/>
              <a:gd name="connsiteX89" fmla="*/ 4978032 w 7467600"/>
              <a:gd name="connsiteY89" fmla="*/ 5183809 h 6858000"/>
              <a:gd name="connsiteX90" fmla="*/ 4463413 w 7467600"/>
              <a:gd name="connsiteY90" fmla="*/ 5615162 h 6858000"/>
              <a:gd name="connsiteX91" fmla="*/ 4358134 w 7467600"/>
              <a:gd name="connsiteY91" fmla="*/ 5742791 h 6858000"/>
              <a:gd name="connsiteX92" fmla="*/ 4376219 w 7467600"/>
              <a:gd name="connsiteY92" fmla="*/ 5729027 h 6858000"/>
              <a:gd name="connsiteX93" fmla="*/ 4582340 w 7467600"/>
              <a:gd name="connsiteY93" fmla="*/ 5561037 h 6858000"/>
              <a:gd name="connsiteX94" fmla="*/ 4694684 w 7467600"/>
              <a:gd name="connsiteY94" fmla="*/ 5447098 h 6858000"/>
              <a:gd name="connsiteX95" fmla="*/ 4754123 w 7467600"/>
              <a:gd name="connsiteY95" fmla="*/ 5384643 h 6858000"/>
              <a:gd name="connsiteX96" fmla="*/ 4978032 w 7467600"/>
              <a:gd name="connsiteY96" fmla="*/ 5183809 h 6858000"/>
              <a:gd name="connsiteX97" fmla="*/ 1903353 w 7467600"/>
              <a:gd name="connsiteY97" fmla="*/ 5044827 h 6858000"/>
              <a:gd name="connsiteX98" fmla="*/ 1936931 w 7467600"/>
              <a:gd name="connsiteY98" fmla="*/ 5093954 h 6858000"/>
              <a:gd name="connsiteX99" fmla="*/ 2195868 w 7467600"/>
              <a:gd name="connsiteY99" fmla="*/ 5396574 h 6858000"/>
              <a:gd name="connsiteX100" fmla="*/ 2088852 w 7467600"/>
              <a:gd name="connsiteY100" fmla="*/ 5166123 h 6858000"/>
              <a:gd name="connsiteX101" fmla="*/ 1958241 w 7467600"/>
              <a:gd name="connsiteY101" fmla="*/ 5067955 h 6858000"/>
              <a:gd name="connsiteX102" fmla="*/ 1903353 w 7467600"/>
              <a:gd name="connsiteY102" fmla="*/ 5044827 h 6858000"/>
              <a:gd name="connsiteX103" fmla="*/ 1979378 w 7467600"/>
              <a:gd name="connsiteY103" fmla="*/ 4769504 h 6858000"/>
              <a:gd name="connsiteX104" fmla="*/ 2882120 w 7467600"/>
              <a:gd name="connsiteY104" fmla="*/ 5064547 h 6858000"/>
              <a:gd name="connsiteX105" fmla="*/ 2793103 w 7467600"/>
              <a:gd name="connsiteY105" fmla="*/ 5039699 h 6858000"/>
              <a:gd name="connsiteX106" fmla="*/ 2770041 w 7467600"/>
              <a:gd name="connsiteY106" fmla="*/ 5033634 h 6858000"/>
              <a:gd name="connsiteX107" fmla="*/ 1979378 w 7467600"/>
              <a:gd name="connsiteY107" fmla="*/ 4769504 h 6858000"/>
              <a:gd name="connsiteX108" fmla="*/ 1927410 w 7467600"/>
              <a:gd name="connsiteY108" fmla="*/ 4716164 h 6858000"/>
              <a:gd name="connsiteX109" fmla="*/ 1959587 w 7467600"/>
              <a:gd name="connsiteY109" fmla="*/ 4728849 h 6858000"/>
              <a:gd name="connsiteX110" fmla="*/ 2777707 w 7467600"/>
              <a:gd name="connsiteY110" fmla="*/ 5003991 h 6858000"/>
              <a:gd name="connsiteX111" fmla="*/ 2800768 w 7467600"/>
              <a:gd name="connsiteY111" fmla="*/ 5010056 h 6858000"/>
              <a:gd name="connsiteX112" fmla="*/ 2879408 w 7467600"/>
              <a:gd name="connsiteY112" fmla="*/ 5031590 h 6858000"/>
              <a:gd name="connsiteX113" fmla="*/ 2862295 w 7467600"/>
              <a:gd name="connsiteY113" fmla="*/ 5022958 h 6858000"/>
              <a:gd name="connsiteX114" fmla="*/ 2813343 w 7467600"/>
              <a:gd name="connsiteY114" fmla="*/ 4998369 h 6858000"/>
              <a:gd name="connsiteX115" fmla="*/ 2646245 w 7467600"/>
              <a:gd name="connsiteY115" fmla="*/ 4930999 h 6858000"/>
              <a:gd name="connsiteX116" fmla="*/ 1999243 w 7467600"/>
              <a:gd name="connsiteY116" fmla="*/ 4730524 h 6858000"/>
              <a:gd name="connsiteX117" fmla="*/ 1979527 w 7467600"/>
              <a:gd name="connsiteY117" fmla="*/ 4726651 h 6858000"/>
              <a:gd name="connsiteX118" fmla="*/ 1927410 w 7467600"/>
              <a:gd name="connsiteY118" fmla="*/ 4716164 h 6858000"/>
              <a:gd name="connsiteX119" fmla="*/ 1997014 w 7467600"/>
              <a:gd name="connsiteY119" fmla="*/ 4698007 h 6858000"/>
              <a:gd name="connsiteX120" fmla="*/ 2005458 w 7467600"/>
              <a:gd name="connsiteY120" fmla="*/ 4699540 h 6858000"/>
              <a:gd name="connsiteX121" fmla="*/ 2657186 w 7467600"/>
              <a:gd name="connsiteY121" fmla="*/ 4901687 h 6858000"/>
              <a:gd name="connsiteX122" fmla="*/ 2826662 w 7467600"/>
              <a:gd name="connsiteY122" fmla="*/ 4970362 h 6858000"/>
              <a:gd name="connsiteX123" fmla="*/ 2876100 w 7467600"/>
              <a:gd name="connsiteY123" fmla="*/ 4995397 h 6858000"/>
              <a:gd name="connsiteX124" fmla="*/ 3042600 w 7467600"/>
              <a:gd name="connsiteY124" fmla="*/ 5059532 h 6858000"/>
              <a:gd name="connsiteX125" fmla="*/ 1997014 w 7467600"/>
              <a:gd name="connsiteY125" fmla="*/ 4698007 h 6858000"/>
              <a:gd name="connsiteX126" fmla="*/ 2305292 w 7467600"/>
              <a:gd name="connsiteY126" fmla="*/ 4219492 h 6858000"/>
              <a:gd name="connsiteX127" fmla="*/ 3360922 w 7467600"/>
              <a:gd name="connsiteY127" fmla="*/ 4529373 h 6858000"/>
              <a:gd name="connsiteX128" fmla="*/ 3492420 w 7467600"/>
              <a:gd name="connsiteY128" fmla="*/ 4510145 h 6858000"/>
              <a:gd name="connsiteX129" fmla="*/ 3364086 w 7467600"/>
              <a:gd name="connsiteY129" fmla="*/ 4480340 h 6858000"/>
              <a:gd name="connsiteX130" fmla="*/ 3225818 w 7467600"/>
              <a:gd name="connsiteY130" fmla="*/ 4411822 h 6858000"/>
              <a:gd name="connsiteX131" fmla="*/ 3129696 w 7467600"/>
              <a:gd name="connsiteY131" fmla="*/ 4360704 h 6858000"/>
              <a:gd name="connsiteX132" fmla="*/ 2814545 w 7467600"/>
              <a:gd name="connsiteY132" fmla="*/ 4282955 h 6858000"/>
              <a:gd name="connsiteX133" fmla="*/ 2305292 w 7467600"/>
              <a:gd name="connsiteY133" fmla="*/ 4219492 h 6858000"/>
              <a:gd name="connsiteX134" fmla="*/ 2626982 w 7467600"/>
              <a:gd name="connsiteY134" fmla="*/ 4206450 h 6858000"/>
              <a:gd name="connsiteX135" fmla="*/ 2490617 w 7467600"/>
              <a:gd name="connsiteY135" fmla="*/ 4206951 h 6858000"/>
              <a:gd name="connsiteX136" fmla="*/ 2819869 w 7467600"/>
              <a:gd name="connsiteY136" fmla="*/ 4252936 h 6858000"/>
              <a:gd name="connsiteX137" fmla="*/ 3143018 w 7467600"/>
              <a:gd name="connsiteY137" fmla="*/ 4332698 h 6858000"/>
              <a:gd name="connsiteX138" fmla="*/ 3241520 w 7467600"/>
              <a:gd name="connsiteY138" fmla="*/ 4385112 h 6858000"/>
              <a:gd name="connsiteX139" fmla="*/ 3374575 w 7467600"/>
              <a:gd name="connsiteY139" fmla="*/ 4451517 h 6858000"/>
              <a:gd name="connsiteX140" fmla="*/ 3505221 w 7467600"/>
              <a:gd name="connsiteY140" fmla="*/ 4480757 h 6858000"/>
              <a:gd name="connsiteX141" fmla="*/ 2626982 w 7467600"/>
              <a:gd name="connsiteY141" fmla="*/ 4206450 h 6858000"/>
              <a:gd name="connsiteX142" fmla="*/ 1310106 w 7467600"/>
              <a:gd name="connsiteY142" fmla="*/ 3943217 h 6858000"/>
              <a:gd name="connsiteX143" fmla="*/ 854994 w 7467600"/>
              <a:gd name="connsiteY143" fmla="*/ 4399136 h 6858000"/>
              <a:gd name="connsiteX144" fmla="*/ 742462 w 7467600"/>
              <a:gd name="connsiteY144" fmla="*/ 4594648 h 6858000"/>
              <a:gd name="connsiteX145" fmla="*/ 820602 w 7467600"/>
              <a:gd name="connsiteY145" fmla="*/ 4485915 h 6858000"/>
              <a:gd name="connsiteX146" fmla="*/ 878295 w 7467600"/>
              <a:gd name="connsiteY146" fmla="*/ 4403594 h 6858000"/>
              <a:gd name="connsiteX147" fmla="*/ 1240607 w 7467600"/>
              <a:gd name="connsiteY147" fmla="*/ 4010401 h 6858000"/>
              <a:gd name="connsiteX148" fmla="*/ 1310106 w 7467600"/>
              <a:gd name="connsiteY148" fmla="*/ 3943217 h 6858000"/>
              <a:gd name="connsiteX149" fmla="*/ 1423113 w 7467600"/>
              <a:gd name="connsiteY149" fmla="*/ 3874565 h 6858000"/>
              <a:gd name="connsiteX150" fmla="*/ 1260565 w 7467600"/>
              <a:gd name="connsiteY150" fmla="*/ 4031982 h 6858000"/>
              <a:gd name="connsiteX151" fmla="*/ 901900 w 7467600"/>
              <a:gd name="connsiteY151" fmla="*/ 4421236 h 6858000"/>
              <a:gd name="connsiteX152" fmla="*/ 845044 w 7467600"/>
              <a:gd name="connsiteY152" fmla="*/ 4502436 h 6858000"/>
              <a:gd name="connsiteX153" fmla="*/ 685926 w 7467600"/>
              <a:gd name="connsiteY153" fmla="*/ 4703069 h 6858000"/>
              <a:gd name="connsiteX154" fmla="*/ 684248 w 7467600"/>
              <a:gd name="connsiteY154" fmla="*/ 4706721 h 6858000"/>
              <a:gd name="connsiteX155" fmla="*/ 1423113 w 7467600"/>
              <a:gd name="connsiteY155" fmla="*/ 3874565 h 6858000"/>
              <a:gd name="connsiteX156" fmla="*/ 3316479 w 7467600"/>
              <a:gd name="connsiteY156" fmla="*/ 3872136 h 6858000"/>
              <a:gd name="connsiteX157" fmla="*/ 3546806 w 7467600"/>
              <a:gd name="connsiteY157" fmla="*/ 4356139 h 6858000"/>
              <a:gd name="connsiteX158" fmla="*/ 3364433 w 7467600"/>
              <a:gd name="connsiteY158" fmla="*/ 3953121 h 6858000"/>
              <a:gd name="connsiteX159" fmla="*/ 3316479 w 7467600"/>
              <a:gd name="connsiteY159" fmla="*/ 3872136 h 6858000"/>
              <a:gd name="connsiteX160" fmla="*/ 3291335 w 7467600"/>
              <a:gd name="connsiteY160" fmla="*/ 3767420 h 6858000"/>
              <a:gd name="connsiteX161" fmla="*/ 3390805 w 7467600"/>
              <a:gd name="connsiteY161" fmla="*/ 3937163 h 6858000"/>
              <a:gd name="connsiteX162" fmla="*/ 3579062 w 7467600"/>
              <a:gd name="connsiteY162" fmla="*/ 4359040 h 6858000"/>
              <a:gd name="connsiteX163" fmla="*/ 3467355 w 7467600"/>
              <a:gd name="connsiteY163" fmla="*/ 3988130 h 6858000"/>
              <a:gd name="connsiteX164" fmla="*/ 3310753 w 7467600"/>
              <a:gd name="connsiteY164" fmla="*/ 3787140 h 6858000"/>
              <a:gd name="connsiteX165" fmla="*/ 3291335 w 7467600"/>
              <a:gd name="connsiteY165" fmla="*/ 3767420 h 6858000"/>
              <a:gd name="connsiteX166" fmla="*/ 1635889 w 7467600"/>
              <a:gd name="connsiteY166" fmla="*/ 3709494 h 6858000"/>
              <a:gd name="connsiteX167" fmla="*/ 1634800 w 7467600"/>
              <a:gd name="connsiteY167" fmla="*/ 3731111 h 6858000"/>
              <a:gd name="connsiteX168" fmla="*/ 1635889 w 7467600"/>
              <a:gd name="connsiteY168" fmla="*/ 3709494 h 6858000"/>
              <a:gd name="connsiteX169" fmla="*/ 1510397 w 7467600"/>
              <a:gd name="connsiteY169" fmla="*/ 3684705 h 6858000"/>
              <a:gd name="connsiteX170" fmla="*/ 1146550 w 7467600"/>
              <a:gd name="connsiteY170" fmla="*/ 3802012 h 6858000"/>
              <a:gd name="connsiteX171" fmla="*/ 698834 w 7467600"/>
              <a:gd name="connsiteY171" fmla="*/ 3952272 h 6858000"/>
              <a:gd name="connsiteX172" fmla="*/ 34256 w 7467600"/>
              <a:gd name="connsiteY172" fmla="*/ 4347603 h 6858000"/>
              <a:gd name="connsiteX173" fmla="*/ 527241 w 7467600"/>
              <a:gd name="connsiteY173" fmla="*/ 4065078 h 6858000"/>
              <a:gd name="connsiteX174" fmla="*/ 1510397 w 7467600"/>
              <a:gd name="connsiteY174" fmla="*/ 3684705 h 6858000"/>
              <a:gd name="connsiteX175" fmla="*/ 1313114 w 7467600"/>
              <a:gd name="connsiteY175" fmla="*/ 3655216 h 6858000"/>
              <a:gd name="connsiteX176" fmla="*/ 1109304 w 7467600"/>
              <a:gd name="connsiteY176" fmla="*/ 3669030 h 6858000"/>
              <a:gd name="connsiteX177" fmla="*/ 8129 w 7467600"/>
              <a:gd name="connsiteY177" fmla="*/ 4330519 h 6858000"/>
              <a:gd name="connsiteX178" fmla="*/ 687572 w 7467600"/>
              <a:gd name="connsiteY178" fmla="*/ 3925629 h 6858000"/>
              <a:gd name="connsiteX179" fmla="*/ 1138365 w 7467600"/>
              <a:gd name="connsiteY179" fmla="*/ 3774515 h 6858000"/>
              <a:gd name="connsiteX180" fmla="*/ 1505579 w 7467600"/>
              <a:gd name="connsiteY180" fmla="*/ 3655526 h 6858000"/>
              <a:gd name="connsiteX181" fmla="*/ 1313114 w 7467600"/>
              <a:gd name="connsiteY181" fmla="*/ 3655216 h 6858000"/>
              <a:gd name="connsiteX182" fmla="*/ 3655073 w 7467600"/>
              <a:gd name="connsiteY182" fmla="*/ 3650884 h 6858000"/>
              <a:gd name="connsiteX183" fmla="*/ 3989938 w 7467600"/>
              <a:gd name="connsiteY183" fmla="*/ 3991685 h 6858000"/>
              <a:gd name="connsiteX184" fmla="*/ 4393907 w 7467600"/>
              <a:gd name="connsiteY184" fmla="*/ 4261258 h 6858000"/>
              <a:gd name="connsiteX185" fmla="*/ 4648051 w 7467600"/>
              <a:gd name="connsiteY185" fmla="*/ 4374051 h 6858000"/>
              <a:gd name="connsiteX186" fmla="*/ 4383389 w 7467600"/>
              <a:gd name="connsiteY186" fmla="*/ 4184369 h 6858000"/>
              <a:gd name="connsiteX187" fmla="*/ 4165508 w 7467600"/>
              <a:gd name="connsiteY187" fmla="*/ 4035196 h 6858000"/>
              <a:gd name="connsiteX188" fmla="*/ 4068162 w 7467600"/>
              <a:gd name="connsiteY188" fmla="*/ 3953394 h 6858000"/>
              <a:gd name="connsiteX189" fmla="*/ 3981416 w 7467600"/>
              <a:gd name="connsiteY189" fmla="*/ 3880482 h 6858000"/>
              <a:gd name="connsiteX190" fmla="*/ 3800147 w 7467600"/>
              <a:gd name="connsiteY190" fmla="*/ 3749872 h 6858000"/>
              <a:gd name="connsiteX191" fmla="*/ 3655073 w 7467600"/>
              <a:gd name="connsiteY191" fmla="*/ 3650884 h 6858000"/>
              <a:gd name="connsiteX192" fmla="*/ 3670252 w 7467600"/>
              <a:gd name="connsiteY192" fmla="*/ 3622798 h 6858000"/>
              <a:gd name="connsiteX193" fmla="*/ 3817258 w 7467600"/>
              <a:gd name="connsiteY193" fmla="*/ 3723577 h 6858000"/>
              <a:gd name="connsiteX194" fmla="*/ 4000461 w 7467600"/>
              <a:gd name="connsiteY194" fmla="*/ 3855966 h 6858000"/>
              <a:gd name="connsiteX195" fmla="*/ 4088180 w 7467600"/>
              <a:gd name="connsiteY195" fmla="*/ 3929774 h 6858000"/>
              <a:gd name="connsiteX196" fmla="*/ 4184555 w 7467600"/>
              <a:gd name="connsiteY196" fmla="*/ 4010683 h 6858000"/>
              <a:gd name="connsiteX197" fmla="*/ 4399563 w 7467600"/>
              <a:gd name="connsiteY197" fmla="*/ 4158106 h 6858000"/>
              <a:gd name="connsiteX198" fmla="*/ 4684469 w 7467600"/>
              <a:gd name="connsiteY198" fmla="*/ 4364680 h 6858000"/>
              <a:gd name="connsiteX199" fmla="*/ 4690271 w 7467600"/>
              <a:gd name="connsiteY199" fmla="*/ 4370034 h 6858000"/>
              <a:gd name="connsiteX200" fmla="*/ 4136093 w 7467600"/>
              <a:gd name="connsiteY200" fmla="*/ 3858466 h 6858000"/>
              <a:gd name="connsiteX201" fmla="*/ 3670252 w 7467600"/>
              <a:gd name="connsiteY201" fmla="*/ 3622798 h 6858000"/>
              <a:gd name="connsiteX202" fmla="*/ 4440129 w 7467600"/>
              <a:gd name="connsiteY202" fmla="*/ 3448571 h 6858000"/>
              <a:gd name="connsiteX203" fmla="*/ 4856525 w 7467600"/>
              <a:gd name="connsiteY203" fmla="*/ 3915351 h 6858000"/>
              <a:gd name="connsiteX204" fmla="*/ 5059055 w 7467600"/>
              <a:gd name="connsiteY204" fmla="*/ 4108918 h 6858000"/>
              <a:gd name="connsiteX205" fmla="*/ 5290070 w 7467600"/>
              <a:gd name="connsiteY205" fmla="*/ 4263619 h 6858000"/>
              <a:gd name="connsiteX206" fmla="*/ 4834991 w 7467600"/>
              <a:gd name="connsiteY206" fmla="*/ 3830985 h 6858000"/>
              <a:gd name="connsiteX207" fmla="*/ 4440129 w 7467600"/>
              <a:gd name="connsiteY207" fmla="*/ 3448571 h 6858000"/>
              <a:gd name="connsiteX208" fmla="*/ 4441737 w 7467600"/>
              <a:gd name="connsiteY208" fmla="*/ 3399734 h 6858000"/>
              <a:gd name="connsiteX209" fmla="*/ 4431236 w 7467600"/>
              <a:gd name="connsiteY209" fmla="*/ 3400954 h 6858000"/>
              <a:gd name="connsiteX210" fmla="*/ 4557150 w 7467600"/>
              <a:gd name="connsiteY210" fmla="*/ 3510023 h 6858000"/>
              <a:gd name="connsiteX211" fmla="*/ 4856936 w 7467600"/>
              <a:gd name="connsiteY211" fmla="*/ 3809146 h 6858000"/>
              <a:gd name="connsiteX212" fmla="*/ 5111996 w 7467600"/>
              <a:gd name="connsiteY212" fmla="*/ 4065759 h 6858000"/>
              <a:gd name="connsiteX213" fmla="*/ 5388878 w 7467600"/>
              <a:gd name="connsiteY213" fmla="*/ 4300185 h 6858000"/>
              <a:gd name="connsiteX214" fmla="*/ 5425556 w 7467600"/>
              <a:gd name="connsiteY214" fmla="*/ 4308967 h 6858000"/>
              <a:gd name="connsiteX215" fmla="*/ 4943646 w 7467600"/>
              <a:gd name="connsiteY215" fmla="*/ 3822916 h 6858000"/>
              <a:gd name="connsiteX216" fmla="*/ 4594837 w 7467600"/>
              <a:gd name="connsiteY216" fmla="*/ 3532274 h 6858000"/>
              <a:gd name="connsiteX217" fmla="*/ 4441737 w 7467600"/>
              <a:gd name="connsiteY217" fmla="*/ 3399734 h 6858000"/>
              <a:gd name="connsiteX218" fmla="*/ 5425834 w 7467600"/>
              <a:gd name="connsiteY218" fmla="*/ 3162785 h 6858000"/>
              <a:gd name="connsiteX219" fmla="*/ 5401644 w 7467600"/>
              <a:gd name="connsiteY219" fmla="*/ 3617847 h 6858000"/>
              <a:gd name="connsiteX220" fmla="*/ 5467256 w 7467600"/>
              <a:gd name="connsiteY220" fmla="*/ 4175494 h 6858000"/>
              <a:gd name="connsiteX221" fmla="*/ 5448069 w 7467600"/>
              <a:gd name="connsiteY221" fmla="*/ 3567554 h 6858000"/>
              <a:gd name="connsiteX222" fmla="*/ 5425834 w 7467600"/>
              <a:gd name="connsiteY222" fmla="*/ 3162785 h 6858000"/>
              <a:gd name="connsiteX223" fmla="*/ 1318687 w 7467600"/>
              <a:gd name="connsiteY223" fmla="*/ 3113840 h 6858000"/>
              <a:gd name="connsiteX224" fmla="*/ 1066793 w 7467600"/>
              <a:gd name="connsiteY224" fmla="*/ 3212171 h 6858000"/>
              <a:gd name="connsiteX225" fmla="*/ 993319 w 7467600"/>
              <a:gd name="connsiteY225" fmla="*/ 3247648 h 6858000"/>
              <a:gd name="connsiteX226" fmla="*/ 853081 w 7467600"/>
              <a:gd name="connsiteY226" fmla="*/ 3312410 h 6858000"/>
              <a:gd name="connsiteX227" fmla="*/ 805957 w 7467600"/>
              <a:gd name="connsiteY227" fmla="*/ 3330443 h 6858000"/>
              <a:gd name="connsiteX228" fmla="*/ 1318687 w 7467600"/>
              <a:gd name="connsiteY228" fmla="*/ 3113840 h 6858000"/>
              <a:gd name="connsiteX229" fmla="*/ 5453702 w 7467600"/>
              <a:gd name="connsiteY229" fmla="*/ 3090882 h 6858000"/>
              <a:gd name="connsiteX230" fmla="*/ 5480135 w 7467600"/>
              <a:gd name="connsiteY230" fmla="*/ 3565802 h 6858000"/>
              <a:gd name="connsiteX231" fmla="*/ 5499023 w 7467600"/>
              <a:gd name="connsiteY231" fmla="*/ 4166310 h 6858000"/>
              <a:gd name="connsiteX232" fmla="*/ 5547022 w 7467600"/>
              <a:gd name="connsiteY232" fmla="*/ 3607838 h 6858000"/>
              <a:gd name="connsiteX233" fmla="*/ 5515964 w 7467600"/>
              <a:gd name="connsiteY233" fmla="*/ 3378541 h 6858000"/>
              <a:gd name="connsiteX234" fmla="*/ 5453702 w 7467600"/>
              <a:gd name="connsiteY234" fmla="*/ 3090882 h 6858000"/>
              <a:gd name="connsiteX235" fmla="*/ 1238695 w 7467600"/>
              <a:gd name="connsiteY235" fmla="*/ 3076820 h 6858000"/>
              <a:gd name="connsiteX236" fmla="*/ 716371 w 7467600"/>
              <a:gd name="connsiteY236" fmla="*/ 3293249 h 6858000"/>
              <a:gd name="connsiteX237" fmla="*/ 579522 w 7467600"/>
              <a:gd name="connsiteY237" fmla="*/ 3371759 h 6858000"/>
              <a:gd name="connsiteX238" fmla="*/ 600288 w 7467600"/>
              <a:gd name="connsiteY238" fmla="*/ 3365555 h 6858000"/>
              <a:gd name="connsiteX239" fmla="*/ 840692 w 7467600"/>
              <a:gd name="connsiteY239" fmla="*/ 3284921 h 6858000"/>
              <a:gd name="connsiteX240" fmla="*/ 979248 w 7467600"/>
              <a:gd name="connsiteY240" fmla="*/ 3221003 h 6858000"/>
              <a:gd name="connsiteX241" fmla="*/ 1053282 w 7467600"/>
              <a:gd name="connsiteY241" fmla="*/ 3185247 h 6858000"/>
              <a:gd name="connsiteX242" fmla="*/ 1320603 w 7467600"/>
              <a:gd name="connsiteY242" fmla="*/ 3081281 h 6858000"/>
              <a:gd name="connsiteX243" fmla="*/ 1238695 w 7467600"/>
              <a:gd name="connsiteY243" fmla="*/ 3076820 h 6858000"/>
              <a:gd name="connsiteX244" fmla="*/ 5425627 w 7467600"/>
              <a:gd name="connsiteY244" fmla="*/ 2954192 h 6858000"/>
              <a:gd name="connsiteX245" fmla="*/ 5470770 w 7467600"/>
              <a:gd name="connsiteY245" fmla="*/ 3005435 h 6858000"/>
              <a:gd name="connsiteX246" fmla="*/ 5519779 w 7467600"/>
              <a:gd name="connsiteY246" fmla="*/ 4359223 h 6858000"/>
              <a:gd name="connsiteX247" fmla="*/ 5520293 w 7467600"/>
              <a:gd name="connsiteY247" fmla="*/ 4360602 h 6858000"/>
              <a:gd name="connsiteX248" fmla="*/ 5767221 w 7467600"/>
              <a:gd name="connsiteY248" fmla="*/ 4665564 h 6858000"/>
              <a:gd name="connsiteX249" fmla="*/ 6937169 w 7467600"/>
              <a:gd name="connsiteY249" fmla="*/ 4815941 h 6858000"/>
              <a:gd name="connsiteX250" fmla="*/ 6953922 w 7467600"/>
              <a:gd name="connsiteY250" fmla="*/ 4890068 h 6858000"/>
              <a:gd name="connsiteX251" fmla="*/ 6071359 w 7467600"/>
              <a:gd name="connsiteY251" fmla="*/ 4770770 h 6858000"/>
              <a:gd name="connsiteX252" fmla="*/ 6038839 w 7467600"/>
              <a:gd name="connsiteY252" fmla="*/ 4764474 h 6858000"/>
              <a:gd name="connsiteX253" fmla="*/ 6038706 w 7467600"/>
              <a:gd name="connsiteY253" fmla="*/ 4763847 h 6858000"/>
              <a:gd name="connsiteX254" fmla="*/ 6037784 w 7467600"/>
              <a:gd name="connsiteY254" fmla="*/ 4764270 h 6858000"/>
              <a:gd name="connsiteX255" fmla="*/ 6038839 w 7467600"/>
              <a:gd name="connsiteY255" fmla="*/ 4764474 h 6858000"/>
              <a:gd name="connsiteX256" fmla="*/ 6040338 w 7467600"/>
              <a:gd name="connsiteY256" fmla="*/ 4771418 h 6858000"/>
              <a:gd name="connsiteX257" fmla="*/ 6024488 w 7467600"/>
              <a:gd name="connsiteY257" fmla="*/ 4809903 h 6858000"/>
              <a:gd name="connsiteX258" fmla="*/ 5599771 w 7467600"/>
              <a:gd name="connsiteY258" fmla="*/ 5509652 h 6858000"/>
              <a:gd name="connsiteX259" fmla="*/ 5548843 w 7467600"/>
              <a:gd name="connsiteY259" fmla="*/ 5563845 h 6858000"/>
              <a:gd name="connsiteX260" fmla="*/ 5940952 w 7467600"/>
              <a:gd name="connsiteY260" fmla="*/ 6250028 h 6858000"/>
              <a:gd name="connsiteX261" fmla="*/ 6043441 w 7467600"/>
              <a:gd name="connsiteY261" fmla="*/ 6665847 h 6858000"/>
              <a:gd name="connsiteX262" fmla="*/ 6093432 w 7467600"/>
              <a:gd name="connsiteY262" fmla="*/ 6858000 h 6858000"/>
              <a:gd name="connsiteX263" fmla="*/ 6034344 w 7467600"/>
              <a:gd name="connsiteY263" fmla="*/ 6858000 h 6858000"/>
              <a:gd name="connsiteX264" fmla="*/ 6026679 w 7467600"/>
              <a:gd name="connsiteY264" fmla="*/ 6836959 h 6858000"/>
              <a:gd name="connsiteX265" fmla="*/ 5800441 w 7467600"/>
              <a:gd name="connsiteY265" fmla="*/ 6335286 h 6858000"/>
              <a:gd name="connsiteX266" fmla="*/ 5526562 w 7467600"/>
              <a:gd name="connsiteY266" fmla="*/ 5705388 h 6858000"/>
              <a:gd name="connsiteX267" fmla="*/ 5519640 w 7467600"/>
              <a:gd name="connsiteY267" fmla="*/ 5683774 h 6858000"/>
              <a:gd name="connsiteX268" fmla="*/ 5844559 w 7467600"/>
              <a:gd name="connsiteY268" fmla="*/ 6553349 h 6858000"/>
              <a:gd name="connsiteX269" fmla="*/ 5975994 w 7467600"/>
              <a:gd name="connsiteY269" fmla="*/ 6858000 h 6858000"/>
              <a:gd name="connsiteX270" fmla="*/ 5898547 w 7467600"/>
              <a:gd name="connsiteY270" fmla="*/ 6858000 h 6858000"/>
              <a:gd name="connsiteX271" fmla="*/ 5682041 w 7467600"/>
              <a:gd name="connsiteY271" fmla="*/ 6355860 h 6858000"/>
              <a:gd name="connsiteX272" fmla="*/ 5461758 w 7467600"/>
              <a:gd name="connsiteY272" fmla="*/ 5820220 h 6858000"/>
              <a:gd name="connsiteX273" fmla="*/ 5237282 w 7467600"/>
              <a:gd name="connsiteY273" fmla="*/ 6579086 h 6858000"/>
              <a:gd name="connsiteX274" fmla="*/ 5115009 w 7467600"/>
              <a:gd name="connsiteY274" fmla="*/ 6858000 h 6858000"/>
              <a:gd name="connsiteX275" fmla="*/ 5028074 w 7467600"/>
              <a:gd name="connsiteY275" fmla="*/ 6858000 h 6858000"/>
              <a:gd name="connsiteX276" fmla="*/ 5079508 w 7467600"/>
              <a:gd name="connsiteY276" fmla="*/ 6749074 h 6858000"/>
              <a:gd name="connsiteX277" fmla="*/ 5371846 w 7467600"/>
              <a:gd name="connsiteY277" fmla="*/ 5924413 h 6858000"/>
              <a:gd name="connsiteX278" fmla="*/ 5270512 w 7467600"/>
              <a:gd name="connsiteY278" fmla="*/ 6138975 h 6858000"/>
              <a:gd name="connsiteX279" fmla="*/ 5062409 w 7467600"/>
              <a:gd name="connsiteY279" fmla="*/ 6653544 h 6858000"/>
              <a:gd name="connsiteX280" fmla="*/ 5036628 w 7467600"/>
              <a:gd name="connsiteY280" fmla="*/ 6754247 h 6858000"/>
              <a:gd name="connsiteX281" fmla="*/ 5009112 w 7467600"/>
              <a:gd name="connsiteY281" fmla="*/ 6858000 h 6858000"/>
              <a:gd name="connsiteX282" fmla="*/ 4976679 w 7467600"/>
              <a:gd name="connsiteY282" fmla="*/ 6858000 h 6858000"/>
              <a:gd name="connsiteX283" fmla="*/ 5006537 w 7467600"/>
              <a:gd name="connsiteY283" fmla="*/ 6747068 h 6858000"/>
              <a:gd name="connsiteX284" fmla="*/ 5032723 w 7467600"/>
              <a:gd name="connsiteY284" fmla="*/ 6644957 h 6858000"/>
              <a:gd name="connsiteX285" fmla="*/ 5242949 w 7467600"/>
              <a:gd name="connsiteY285" fmla="*/ 6125175 h 6858000"/>
              <a:gd name="connsiteX286" fmla="*/ 5286321 w 7467600"/>
              <a:gd name="connsiteY286" fmla="*/ 6033555 h 6858000"/>
              <a:gd name="connsiteX287" fmla="*/ 5008210 w 7467600"/>
              <a:gd name="connsiteY287" fmla="*/ 6649194 h 6858000"/>
              <a:gd name="connsiteX288" fmla="*/ 4986321 w 7467600"/>
              <a:gd name="connsiteY288" fmla="*/ 6765687 h 6858000"/>
              <a:gd name="connsiteX289" fmla="*/ 4973474 w 7467600"/>
              <a:gd name="connsiteY289" fmla="*/ 6858000 h 6858000"/>
              <a:gd name="connsiteX290" fmla="*/ 4907178 w 7467600"/>
              <a:gd name="connsiteY290" fmla="*/ 6858000 h 6858000"/>
              <a:gd name="connsiteX291" fmla="*/ 4910810 w 7467600"/>
              <a:gd name="connsiteY291" fmla="*/ 6829660 h 6858000"/>
              <a:gd name="connsiteX292" fmla="*/ 4987461 w 7467600"/>
              <a:gd name="connsiteY292" fmla="*/ 6432994 h 6858000"/>
              <a:gd name="connsiteX293" fmla="*/ 5179262 w 7467600"/>
              <a:gd name="connsiteY293" fmla="*/ 6035044 h 6858000"/>
              <a:gd name="connsiteX294" fmla="*/ 4689678 w 7467600"/>
              <a:gd name="connsiteY294" fmla="*/ 6440241 h 6858000"/>
              <a:gd name="connsiteX295" fmla="*/ 4477543 w 7467600"/>
              <a:gd name="connsiteY295" fmla="*/ 6674836 h 6858000"/>
              <a:gd name="connsiteX296" fmla="*/ 4329957 w 7467600"/>
              <a:gd name="connsiteY296" fmla="*/ 6858000 h 6858000"/>
              <a:gd name="connsiteX297" fmla="*/ 4218595 w 7467600"/>
              <a:gd name="connsiteY297" fmla="*/ 6858000 h 6858000"/>
              <a:gd name="connsiteX298" fmla="*/ 4368888 w 7467600"/>
              <a:gd name="connsiteY298" fmla="*/ 6668412 h 6858000"/>
              <a:gd name="connsiteX299" fmla="*/ 4563091 w 7467600"/>
              <a:gd name="connsiteY299" fmla="*/ 6442508 h 6858000"/>
              <a:gd name="connsiteX300" fmla="*/ 5387324 w 7467600"/>
              <a:gd name="connsiteY300" fmla="*/ 5705830 h 6858000"/>
              <a:gd name="connsiteX301" fmla="*/ 5073620 w 7467600"/>
              <a:gd name="connsiteY301" fmla="*/ 5955437 h 6858000"/>
              <a:gd name="connsiteX302" fmla="*/ 4689789 w 7467600"/>
              <a:gd name="connsiteY302" fmla="*/ 6268382 h 6858000"/>
              <a:gd name="connsiteX303" fmla="*/ 4418722 w 7467600"/>
              <a:gd name="connsiteY303" fmla="*/ 6570886 h 6858000"/>
              <a:gd name="connsiteX304" fmla="*/ 4214944 w 7467600"/>
              <a:gd name="connsiteY304" fmla="*/ 6858000 h 6858000"/>
              <a:gd name="connsiteX305" fmla="*/ 4177898 w 7467600"/>
              <a:gd name="connsiteY305" fmla="*/ 6858000 h 6858000"/>
              <a:gd name="connsiteX306" fmla="*/ 4391597 w 7467600"/>
              <a:gd name="connsiteY306" fmla="*/ 6556370 h 6858000"/>
              <a:gd name="connsiteX307" fmla="*/ 4668889 w 7467600"/>
              <a:gd name="connsiteY307" fmla="*/ 6246399 h 6858000"/>
              <a:gd name="connsiteX308" fmla="*/ 5055427 w 7467600"/>
              <a:gd name="connsiteY308" fmla="*/ 5931476 h 6858000"/>
              <a:gd name="connsiteX309" fmla="*/ 5371814 w 7467600"/>
              <a:gd name="connsiteY309" fmla="*/ 5678975 h 6858000"/>
              <a:gd name="connsiteX310" fmla="*/ 4987918 w 7467600"/>
              <a:gd name="connsiteY310" fmla="*/ 5838701 h 6858000"/>
              <a:gd name="connsiteX311" fmla="*/ 4317146 w 7467600"/>
              <a:gd name="connsiteY311" fmla="*/ 6587716 h 6858000"/>
              <a:gd name="connsiteX312" fmla="*/ 4171627 w 7467600"/>
              <a:gd name="connsiteY312" fmla="*/ 6858000 h 6858000"/>
              <a:gd name="connsiteX313" fmla="*/ 4081585 w 7467600"/>
              <a:gd name="connsiteY313" fmla="*/ 6858000 h 6858000"/>
              <a:gd name="connsiteX314" fmla="*/ 4238603 w 7467600"/>
              <a:gd name="connsiteY314" fmla="*/ 6559341 h 6858000"/>
              <a:gd name="connsiteX315" fmla="*/ 4778333 w 7467600"/>
              <a:gd name="connsiteY315" fmla="*/ 5873626 h 6858000"/>
              <a:gd name="connsiteX316" fmla="*/ 5414185 w 7467600"/>
              <a:gd name="connsiteY316" fmla="*/ 5573882 h 6858000"/>
              <a:gd name="connsiteX317" fmla="*/ 5959648 w 7467600"/>
              <a:gd name="connsiteY317" fmla="*/ 4760797 h 6858000"/>
              <a:gd name="connsiteX318" fmla="*/ 5355019 w 7467600"/>
              <a:gd name="connsiteY318" fmla="*/ 4734672 h 6858000"/>
              <a:gd name="connsiteX319" fmla="*/ 5083565 w 7467600"/>
              <a:gd name="connsiteY319" fmla="*/ 5179121 h 6858000"/>
              <a:gd name="connsiteX320" fmla="*/ 4713577 w 7467600"/>
              <a:gd name="connsiteY320" fmla="*/ 5616803 h 6858000"/>
              <a:gd name="connsiteX321" fmla="*/ 3989559 w 7467600"/>
              <a:gd name="connsiteY321" fmla="*/ 6145945 h 6858000"/>
              <a:gd name="connsiteX322" fmla="*/ 3939824 w 7467600"/>
              <a:gd name="connsiteY322" fmla="*/ 6066900 h 6858000"/>
              <a:gd name="connsiteX323" fmla="*/ 4584537 w 7467600"/>
              <a:gd name="connsiteY323" fmla="*/ 5324826 h 6858000"/>
              <a:gd name="connsiteX324" fmla="*/ 5037105 w 7467600"/>
              <a:gd name="connsiteY324" fmla="*/ 5088765 h 6858000"/>
              <a:gd name="connsiteX325" fmla="*/ 5039930 w 7467600"/>
              <a:gd name="connsiteY325" fmla="*/ 5089585 h 6858000"/>
              <a:gd name="connsiteX326" fmla="*/ 5263764 w 7467600"/>
              <a:gd name="connsiteY326" fmla="*/ 4735525 h 6858000"/>
              <a:gd name="connsiteX327" fmla="*/ 4086300 w 7467600"/>
              <a:gd name="connsiteY327" fmla="*/ 4884599 h 6858000"/>
              <a:gd name="connsiteX328" fmla="*/ 4085485 w 7467600"/>
              <a:gd name="connsiteY328" fmla="*/ 4899070 h 6858000"/>
              <a:gd name="connsiteX329" fmla="*/ 3871915 w 7467600"/>
              <a:gd name="connsiteY329" fmla="*/ 5253645 h 6858000"/>
              <a:gd name="connsiteX330" fmla="*/ 3799374 w 7467600"/>
              <a:gd name="connsiteY330" fmla="*/ 5466127 h 6858000"/>
              <a:gd name="connsiteX331" fmla="*/ 3498850 w 7467600"/>
              <a:gd name="connsiteY331" fmla="*/ 6661888 h 6858000"/>
              <a:gd name="connsiteX332" fmla="*/ 3399216 w 7467600"/>
              <a:gd name="connsiteY332" fmla="*/ 6858000 h 6858000"/>
              <a:gd name="connsiteX333" fmla="*/ 3303688 w 7467600"/>
              <a:gd name="connsiteY333" fmla="*/ 6858000 h 6858000"/>
              <a:gd name="connsiteX334" fmla="*/ 3391774 w 7467600"/>
              <a:gd name="connsiteY334" fmla="*/ 6697181 h 6858000"/>
              <a:gd name="connsiteX335" fmla="*/ 3735540 w 7467600"/>
              <a:gd name="connsiteY335" fmla="*/ 5546923 h 6858000"/>
              <a:gd name="connsiteX336" fmla="*/ 3729438 w 7467600"/>
              <a:gd name="connsiteY336" fmla="*/ 5569058 h 6858000"/>
              <a:gd name="connsiteX337" fmla="*/ 3707782 w 7467600"/>
              <a:gd name="connsiteY337" fmla="*/ 5644908 h 6858000"/>
              <a:gd name="connsiteX338" fmla="*/ 3583827 w 7467600"/>
              <a:gd name="connsiteY338" fmla="*/ 6039215 h 6858000"/>
              <a:gd name="connsiteX339" fmla="*/ 3547861 w 7467600"/>
              <a:gd name="connsiteY339" fmla="*/ 6129609 h 6858000"/>
              <a:gd name="connsiteX340" fmla="*/ 3490905 w 7467600"/>
              <a:gd name="connsiteY340" fmla="*/ 6277660 h 6858000"/>
              <a:gd name="connsiteX341" fmla="*/ 3455859 w 7467600"/>
              <a:gd name="connsiteY341" fmla="*/ 6391301 h 6858000"/>
              <a:gd name="connsiteX342" fmla="*/ 3429112 w 7467600"/>
              <a:gd name="connsiteY342" fmla="*/ 6479469 h 6858000"/>
              <a:gd name="connsiteX343" fmla="*/ 3304862 w 7467600"/>
              <a:gd name="connsiteY343" fmla="*/ 6796476 h 6858000"/>
              <a:gd name="connsiteX344" fmla="*/ 3276071 w 7467600"/>
              <a:gd name="connsiteY344" fmla="*/ 6858000 h 6858000"/>
              <a:gd name="connsiteX345" fmla="*/ 3240805 w 7467600"/>
              <a:gd name="connsiteY345" fmla="*/ 6858000 h 6858000"/>
              <a:gd name="connsiteX346" fmla="*/ 3275917 w 7467600"/>
              <a:gd name="connsiteY346" fmla="*/ 6783192 h 6858000"/>
              <a:gd name="connsiteX347" fmla="*/ 3399358 w 7467600"/>
              <a:gd name="connsiteY347" fmla="*/ 6469011 h 6858000"/>
              <a:gd name="connsiteX348" fmla="*/ 3425650 w 7467600"/>
              <a:gd name="connsiteY348" fmla="*/ 6381333 h 6858000"/>
              <a:gd name="connsiteX349" fmla="*/ 3460661 w 7467600"/>
              <a:gd name="connsiteY349" fmla="*/ 6266763 h 6858000"/>
              <a:gd name="connsiteX350" fmla="*/ 3518021 w 7467600"/>
              <a:gd name="connsiteY350" fmla="*/ 6117298 h 6858000"/>
              <a:gd name="connsiteX351" fmla="*/ 3554035 w 7467600"/>
              <a:gd name="connsiteY351" fmla="*/ 6027832 h 6858000"/>
              <a:gd name="connsiteX352" fmla="*/ 3677174 w 7467600"/>
              <a:gd name="connsiteY352" fmla="*/ 5636351 h 6858000"/>
              <a:gd name="connsiteX353" fmla="*/ 3698819 w 7467600"/>
              <a:gd name="connsiteY353" fmla="*/ 5560503 h 6858000"/>
              <a:gd name="connsiteX354" fmla="*/ 3702094 w 7467600"/>
              <a:gd name="connsiteY354" fmla="*/ 5549194 h 6858000"/>
              <a:gd name="connsiteX355" fmla="*/ 3398355 w 7467600"/>
              <a:gd name="connsiteY355" fmla="*/ 6094603 h 6858000"/>
              <a:gd name="connsiteX356" fmla="*/ 3193941 w 7467600"/>
              <a:gd name="connsiteY356" fmla="*/ 6798775 h 6858000"/>
              <a:gd name="connsiteX357" fmla="*/ 3184140 w 7467600"/>
              <a:gd name="connsiteY357" fmla="*/ 6858000 h 6858000"/>
              <a:gd name="connsiteX358" fmla="*/ 3099978 w 7467600"/>
              <a:gd name="connsiteY358" fmla="*/ 6858000 h 6858000"/>
              <a:gd name="connsiteX359" fmla="*/ 3101556 w 7467600"/>
              <a:gd name="connsiteY359" fmla="*/ 6843337 h 6858000"/>
              <a:gd name="connsiteX360" fmla="*/ 3370162 w 7467600"/>
              <a:gd name="connsiteY360" fmla="*/ 5785550 h 6858000"/>
              <a:gd name="connsiteX361" fmla="*/ 3746477 w 7467600"/>
              <a:gd name="connsiteY361" fmla="*/ 5377889 h 6858000"/>
              <a:gd name="connsiteX362" fmla="*/ 3863399 w 7467600"/>
              <a:gd name="connsiteY362" fmla="*/ 5087257 h 6858000"/>
              <a:gd name="connsiteX363" fmla="*/ 3968712 w 7467600"/>
              <a:gd name="connsiteY363" fmla="*/ 4913989 h 6858000"/>
              <a:gd name="connsiteX364" fmla="*/ 2792390 w 7467600"/>
              <a:gd name="connsiteY364" fmla="*/ 5382974 h 6858000"/>
              <a:gd name="connsiteX365" fmla="*/ 2714982 w 7467600"/>
              <a:gd name="connsiteY365" fmla="*/ 5427051 h 6858000"/>
              <a:gd name="connsiteX366" fmla="*/ 2813361 w 7467600"/>
              <a:gd name="connsiteY366" fmla="*/ 6023912 h 6858000"/>
              <a:gd name="connsiteX367" fmla="*/ 2688430 w 7467600"/>
              <a:gd name="connsiteY367" fmla="*/ 6801564 h 6858000"/>
              <a:gd name="connsiteX368" fmla="*/ 2629626 w 7467600"/>
              <a:gd name="connsiteY368" fmla="*/ 6763394 h 6858000"/>
              <a:gd name="connsiteX369" fmla="*/ 2565328 w 7467600"/>
              <a:gd name="connsiteY369" fmla="*/ 5516399 h 6858000"/>
              <a:gd name="connsiteX370" fmla="*/ 1922999 w 7467600"/>
              <a:gd name="connsiteY370" fmla="*/ 5980343 h 6858000"/>
              <a:gd name="connsiteX371" fmla="*/ 1950261 w 7467600"/>
              <a:gd name="connsiteY371" fmla="*/ 6405858 h 6858000"/>
              <a:gd name="connsiteX372" fmla="*/ 2365554 w 7467600"/>
              <a:gd name="connsiteY372" fmla="*/ 6759107 h 6858000"/>
              <a:gd name="connsiteX373" fmla="*/ 2424142 w 7467600"/>
              <a:gd name="connsiteY373" fmla="*/ 6858000 h 6858000"/>
              <a:gd name="connsiteX374" fmla="*/ 2395994 w 7467600"/>
              <a:gd name="connsiteY374" fmla="*/ 6858000 h 6858000"/>
              <a:gd name="connsiteX375" fmla="*/ 2392863 w 7467600"/>
              <a:gd name="connsiteY375" fmla="*/ 6852964 h 6858000"/>
              <a:gd name="connsiteX376" fmla="*/ 2017589 w 7467600"/>
              <a:gd name="connsiteY376" fmla="*/ 6493982 h 6858000"/>
              <a:gd name="connsiteX377" fmla="*/ 2147336 w 7467600"/>
              <a:gd name="connsiteY377" fmla="*/ 6594052 h 6858000"/>
              <a:gd name="connsiteX378" fmla="*/ 2207047 w 7467600"/>
              <a:gd name="connsiteY378" fmla="*/ 6654540 h 6858000"/>
              <a:gd name="connsiteX379" fmla="*/ 2299106 w 7467600"/>
              <a:gd name="connsiteY379" fmla="*/ 6778931 h 6858000"/>
              <a:gd name="connsiteX380" fmla="*/ 2314430 w 7467600"/>
              <a:gd name="connsiteY380" fmla="*/ 6801144 h 6858000"/>
              <a:gd name="connsiteX381" fmla="*/ 2352406 w 7467600"/>
              <a:gd name="connsiteY381" fmla="*/ 6858000 h 6858000"/>
              <a:gd name="connsiteX382" fmla="*/ 2314492 w 7467600"/>
              <a:gd name="connsiteY382" fmla="*/ 6858000 h 6858000"/>
              <a:gd name="connsiteX383" fmla="*/ 2288095 w 7467600"/>
              <a:gd name="connsiteY383" fmla="*/ 6818030 h 6858000"/>
              <a:gd name="connsiteX384" fmla="*/ 2272768 w 7467600"/>
              <a:gd name="connsiteY384" fmla="*/ 6795822 h 6858000"/>
              <a:gd name="connsiteX385" fmla="*/ 2182715 w 7467600"/>
              <a:gd name="connsiteY385" fmla="*/ 6675071 h 6858000"/>
              <a:gd name="connsiteX386" fmla="*/ 2032061 w 7467600"/>
              <a:gd name="connsiteY386" fmla="*/ 6541380 h 6858000"/>
              <a:gd name="connsiteX387" fmla="*/ 2257220 w 7467600"/>
              <a:gd name="connsiteY387" fmla="*/ 6826257 h 6858000"/>
              <a:gd name="connsiteX388" fmla="*/ 2281324 w 7467600"/>
              <a:gd name="connsiteY388" fmla="*/ 6858000 h 6858000"/>
              <a:gd name="connsiteX389" fmla="*/ 2242860 w 7467600"/>
              <a:gd name="connsiteY389" fmla="*/ 6858000 h 6858000"/>
              <a:gd name="connsiteX390" fmla="*/ 2232818 w 7467600"/>
              <a:gd name="connsiteY390" fmla="*/ 6844926 h 6858000"/>
              <a:gd name="connsiteX391" fmla="*/ 1990172 w 7467600"/>
              <a:gd name="connsiteY391" fmla="*/ 6542121 h 6858000"/>
              <a:gd name="connsiteX392" fmla="*/ 2124090 w 7467600"/>
              <a:gd name="connsiteY392" fmla="*/ 6761017 h 6858000"/>
              <a:gd name="connsiteX393" fmla="*/ 2200380 w 7467600"/>
              <a:gd name="connsiteY393" fmla="*/ 6858000 h 6858000"/>
              <a:gd name="connsiteX394" fmla="*/ 2147507 w 7467600"/>
              <a:gd name="connsiteY394" fmla="*/ 6858000 h 6858000"/>
              <a:gd name="connsiteX395" fmla="*/ 2070668 w 7467600"/>
              <a:gd name="connsiteY395" fmla="*/ 6761520 h 6858000"/>
              <a:gd name="connsiteX396" fmla="*/ 1975142 w 7467600"/>
              <a:gd name="connsiteY396" fmla="*/ 6585570 h 6858000"/>
              <a:gd name="connsiteX397" fmla="*/ 2050035 w 7467600"/>
              <a:gd name="connsiteY397" fmla="*/ 6813345 h 6858000"/>
              <a:gd name="connsiteX398" fmla="*/ 2063025 w 7467600"/>
              <a:gd name="connsiteY398" fmla="*/ 6858000 h 6858000"/>
              <a:gd name="connsiteX399" fmla="*/ 2021675 w 7467600"/>
              <a:gd name="connsiteY399" fmla="*/ 6858000 h 6858000"/>
              <a:gd name="connsiteX400" fmla="*/ 2019308 w 7467600"/>
              <a:gd name="connsiteY400" fmla="*/ 6847118 h 6858000"/>
              <a:gd name="connsiteX401" fmla="*/ 1938835 w 7467600"/>
              <a:gd name="connsiteY401" fmla="*/ 6551160 h 6858000"/>
              <a:gd name="connsiteX402" fmla="*/ 1953230 w 7467600"/>
              <a:gd name="connsiteY402" fmla="*/ 6759699 h 6858000"/>
              <a:gd name="connsiteX403" fmla="*/ 1956763 w 7467600"/>
              <a:gd name="connsiteY403" fmla="*/ 6778191 h 6858000"/>
              <a:gd name="connsiteX404" fmla="*/ 1967925 w 7467600"/>
              <a:gd name="connsiteY404" fmla="*/ 6858000 h 6858000"/>
              <a:gd name="connsiteX405" fmla="*/ 1936622 w 7467600"/>
              <a:gd name="connsiteY405" fmla="*/ 6858000 h 6858000"/>
              <a:gd name="connsiteX406" fmla="*/ 1926261 w 7467600"/>
              <a:gd name="connsiteY406" fmla="*/ 6784064 h 6858000"/>
              <a:gd name="connsiteX407" fmla="*/ 1922724 w 7467600"/>
              <a:gd name="connsiteY407" fmla="*/ 6765577 h 6858000"/>
              <a:gd name="connsiteX408" fmla="*/ 1904650 w 7467600"/>
              <a:gd name="connsiteY408" fmla="*/ 6639616 h 6858000"/>
              <a:gd name="connsiteX409" fmla="*/ 1885273 w 7467600"/>
              <a:gd name="connsiteY409" fmla="*/ 6858000 h 6858000"/>
              <a:gd name="connsiteX410" fmla="*/ 1854363 w 7467600"/>
              <a:gd name="connsiteY410" fmla="*/ 6858000 h 6858000"/>
              <a:gd name="connsiteX411" fmla="*/ 1880391 w 7467600"/>
              <a:gd name="connsiteY411" fmla="*/ 6603796 h 6858000"/>
              <a:gd name="connsiteX412" fmla="*/ 1818273 w 7467600"/>
              <a:gd name="connsiteY412" fmla="*/ 6715729 h 6858000"/>
              <a:gd name="connsiteX413" fmla="*/ 1794691 w 7467600"/>
              <a:gd name="connsiteY413" fmla="*/ 6843239 h 6858000"/>
              <a:gd name="connsiteX414" fmla="*/ 1794914 w 7467600"/>
              <a:gd name="connsiteY414" fmla="*/ 6858000 h 6858000"/>
              <a:gd name="connsiteX415" fmla="*/ 1746128 w 7467600"/>
              <a:gd name="connsiteY415" fmla="*/ 6858000 h 6858000"/>
              <a:gd name="connsiteX416" fmla="*/ 1753934 w 7467600"/>
              <a:gd name="connsiteY416" fmla="*/ 6724796 h 6858000"/>
              <a:gd name="connsiteX417" fmla="*/ 1792053 w 7467600"/>
              <a:gd name="connsiteY417" fmla="*/ 6572396 h 6858000"/>
              <a:gd name="connsiteX418" fmla="*/ 1862248 w 7467600"/>
              <a:gd name="connsiteY418" fmla="*/ 6266397 h 6858000"/>
              <a:gd name="connsiteX419" fmla="*/ 1862250 w 7467600"/>
              <a:gd name="connsiteY419" fmla="*/ 6033531 h 6858000"/>
              <a:gd name="connsiteX420" fmla="*/ 1211999 w 7467600"/>
              <a:gd name="connsiteY420" fmla="*/ 6683610 h 6858000"/>
              <a:gd name="connsiteX421" fmla="*/ 1213266 w 7467600"/>
              <a:gd name="connsiteY421" fmla="*/ 6691947 h 6858000"/>
              <a:gd name="connsiteX422" fmla="*/ 1203370 w 7467600"/>
              <a:gd name="connsiteY422" fmla="*/ 6850676 h 6858000"/>
              <a:gd name="connsiteX423" fmla="*/ 1203671 w 7467600"/>
              <a:gd name="connsiteY423" fmla="*/ 6858000 h 6858000"/>
              <a:gd name="connsiteX424" fmla="*/ 1143180 w 7467600"/>
              <a:gd name="connsiteY424" fmla="*/ 6858000 h 6858000"/>
              <a:gd name="connsiteX425" fmla="*/ 1142176 w 7467600"/>
              <a:gd name="connsiteY425" fmla="*/ 6766045 h 6858000"/>
              <a:gd name="connsiteX426" fmla="*/ 1067484 w 7467600"/>
              <a:gd name="connsiteY426" fmla="*/ 6858000 h 6858000"/>
              <a:gd name="connsiteX427" fmla="*/ 953928 w 7467600"/>
              <a:gd name="connsiteY427" fmla="*/ 6858000 h 6858000"/>
              <a:gd name="connsiteX428" fmla="*/ 959715 w 7467600"/>
              <a:gd name="connsiteY428" fmla="*/ 6850185 h 6858000"/>
              <a:gd name="connsiteX429" fmla="*/ 1483788 w 7467600"/>
              <a:gd name="connsiteY429" fmla="*/ 6259174 h 6858000"/>
              <a:gd name="connsiteX430" fmla="*/ 1100671 w 7467600"/>
              <a:gd name="connsiteY430" fmla="*/ 6252137 h 6858000"/>
              <a:gd name="connsiteX431" fmla="*/ 1090144 w 7467600"/>
              <a:gd name="connsiteY431" fmla="*/ 6256748 h 6858000"/>
              <a:gd name="connsiteX432" fmla="*/ 1095872 w 7467600"/>
              <a:gd name="connsiteY432" fmla="*/ 6271892 h 6858000"/>
              <a:gd name="connsiteX433" fmla="*/ 262785 w 7467600"/>
              <a:gd name="connsiteY433" fmla="*/ 6845450 h 6858000"/>
              <a:gd name="connsiteX434" fmla="*/ 209968 w 7467600"/>
              <a:gd name="connsiteY434" fmla="*/ 6770713 h 6858000"/>
              <a:gd name="connsiteX435" fmla="*/ 873460 w 7467600"/>
              <a:gd name="connsiteY435" fmla="*/ 6253768 h 6858000"/>
              <a:gd name="connsiteX436" fmla="*/ 192686 w 7467600"/>
              <a:gd name="connsiteY436" fmla="*/ 5849257 h 6858000"/>
              <a:gd name="connsiteX437" fmla="*/ 4696 w 7467600"/>
              <a:gd name="connsiteY437" fmla="*/ 5697668 h 6858000"/>
              <a:gd name="connsiteX438" fmla="*/ 0 w 7467600"/>
              <a:gd name="connsiteY438" fmla="*/ 5689984 h 6858000"/>
              <a:gd name="connsiteX439" fmla="*/ 0 w 7467600"/>
              <a:gd name="connsiteY439" fmla="*/ 5513472 h 6858000"/>
              <a:gd name="connsiteX440" fmla="*/ 174101 w 7467600"/>
              <a:gd name="connsiteY440" fmla="*/ 5620277 h 6858000"/>
              <a:gd name="connsiteX441" fmla="*/ 891800 w 7467600"/>
              <a:gd name="connsiteY441" fmla="*/ 6036935 h 6858000"/>
              <a:gd name="connsiteX442" fmla="*/ 1072219 w 7467600"/>
              <a:gd name="connsiteY442" fmla="*/ 6169443 h 6858000"/>
              <a:gd name="connsiteX443" fmla="*/ 1074117 w 7467600"/>
              <a:gd name="connsiteY443" fmla="*/ 6170301 h 6858000"/>
              <a:gd name="connsiteX444" fmla="*/ 1083114 w 7467600"/>
              <a:gd name="connsiteY444" fmla="*/ 6174131 h 6858000"/>
              <a:gd name="connsiteX445" fmla="*/ 1543010 w 7467600"/>
              <a:gd name="connsiteY445" fmla="*/ 6191140 h 6858000"/>
              <a:gd name="connsiteX446" fmla="*/ 1551080 w 7467600"/>
              <a:gd name="connsiteY446" fmla="*/ 6195006 h 6858000"/>
              <a:gd name="connsiteX447" fmla="*/ 2345443 w 7467600"/>
              <a:gd name="connsiteY447" fmla="*/ 5549882 h 6858000"/>
              <a:gd name="connsiteX448" fmla="*/ 1721499 w 7467600"/>
              <a:gd name="connsiteY448" fmla="*/ 5599969 h 6858000"/>
              <a:gd name="connsiteX449" fmla="*/ 767716 w 7467600"/>
              <a:gd name="connsiteY449" fmla="*/ 5472768 h 6858000"/>
              <a:gd name="connsiteX450" fmla="*/ 722147 w 7467600"/>
              <a:gd name="connsiteY450" fmla="*/ 5393091 h 6858000"/>
              <a:gd name="connsiteX451" fmla="*/ 1485552 w 7467600"/>
              <a:gd name="connsiteY451" fmla="*/ 5313202 h 6858000"/>
              <a:gd name="connsiteX452" fmla="*/ 2143004 w 7467600"/>
              <a:gd name="connsiteY452" fmla="*/ 5402420 h 6858000"/>
              <a:gd name="connsiteX453" fmla="*/ 1933391 w 7467600"/>
              <a:gd name="connsiteY453" fmla="*/ 5156971 h 6858000"/>
              <a:gd name="connsiteX454" fmla="*/ 1827118 w 7467600"/>
              <a:gd name="connsiteY454" fmla="*/ 4968410 h 6858000"/>
              <a:gd name="connsiteX455" fmla="*/ 1837349 w 7467600"/>
              <a:gd name="connsiteY455" fmla="*/ 4956357 h 6858000"/>
              <a:gd name="connsiteX456" fmla="*/ 2162835 w 7467600"/>
              <a:gd name="connsiteY456" fmla="*/ 5187853 h 6858000"/>
              <a:gd name="connsiteX457" fmla="*/ 2257167 w 7467600"/>
              <a:gd name="connsiteY457" fmla="*/ 5462123 h 6858000"/>
              <a:gd name="connsiteX458" fmla="*/ 2261598 w 7467600"/>
              <a:gd name="connsiteY458" fmla="*/ 5467998 h 6858000"/>
              <a:gd name="connsiteX459" fmla="*/ 2437177 w 7467600"/>
              <a:gd name="connsiteY459" fmla="*/ 5479608 h 6858000"/>
              <a:gd name="connsiteX460" fmla="*/ 2445247 w 7467600"/>
              <a:gd name="connsiteY460" fmla="*/ 5483476 h 6858000"/>
              <a:gd name="connsiteX461" fmla="*/ 2743626 w 7467600"/>
              <a:gd name="connsiteY461" fmla="*/ 5304819 h 6858000"/>
              <a:gd name="connsiteX462" fmla="*/ 3048102 w 7467600"/>
              <a:gd name="connsiteY462" fmla="*/ 5150595 h 6858000"/>
              <a:gd name="connsiteX463" fmla="*/ 1799414 w 7467600"/>
              <a:gd name="connsiteY463" fmla="*/ 4694732 h 6858000"/>
              <a:gd name="connsiteX464" fmla="*/ 1771735 w 7467600"/>
              <a:gd name="connsiteY464" fmla="*/ 4619929 h 6858000"/>
              <a:gd name="connsiteX465" fmla="*/ 3104273 w 7467600"/>
              <a:gd name="connsiteY465" fmla="*/ 5076159 h 6858000"/>
              <a:gd name="connsiteX466" fmla="*/ 3113245 w 7467600"/>
              <a:gd name="connsiteY466" fmla="*/ 5090705 h 6858000"/>
              <a:gd name="connsiteX467" fmla="*/ 3126294 w 7467600"/>
              <a:gd name="connsiteY467" fmla="*/ 5114400 h 6858000"/>
              <a:gd name="connsiteX468" fmla="*/ 3937433 w 7467600"/>
              <a:gd name="connsiteY468" fmla="*/ 4830473 h 6858000"/>
              <a:gd name="connsiteX469" fmla="*/ 3590475 w 7467600"/>
              <a:gd name="connsiteY469" fmla="*/ 4597974 h 6858000"/>
              <a:gd name="connsiteX470" fmla="*/ 3100264 w 7467600"/>
              <a:gd name="connsiteY470" fmla="*/ 4579845 h 6858000"/>
              <a:gd name="connsiteX471" fmla="*/ 2183576 w 7467600"/>
              <a:gd name="connsiteY471" fmla="*/ 4227150 h 6858000"/>
              <a:gd name="connsiteX472" fmla="*/ 2151029 w 7467600"/>
              <a:gd name="connsiteY472" fmla="*/ 4146947 h 6858000"/>
              <a:gd name="connsiteX473" fmla="*/ 3563434 w 7467600"/>
              <a:gd name="connsiteY473" fmla="*/ 4469115 h 6858000"/>
              <a:gd name="connsiteX474" fmla="*/ 3177952 w 7467600"/>
              <a:gd name="connsiteY474" fmla="*/ 3657386 h 6858000"/>
              <a:gd name="connsiteX475" fmla="*/ 3189263 w 7467600"/>
              <a:gd name="connsiteY475" fmla="*/ 3625726 h 6858000"/>
              <a:gd name="connsiteX476" fmla="*/ 3560912 w 7467600"/>
              <a:gd name="connsiteY476" fmla="*/ 4079863 h 6858000"/>
              <a:gd name="connsiteX477" fmla="*/ 3626636 w 7467600"/>
              <a:gd name="connsiteY477" fmla="*/ 4512230 h 6858000"/>
              <a:gd name="connsiteX478" fmla="*/ 3653088 w 7467600"/>
              <a:gd name="connsiteY478" fmla="*/ 4521417 h 6858000"/>
              <a:gd name="connsiteX479" fmla="*/ 3988128 w 7467600"/>
              <a:gd name="connsiteY479" fmla="*/ 4817267 h 6858000"/>
              <a:gd name="connsiteX480" fmla="*/ 4830582 w 7467600"/>
              <a:gd name="connsiteY480" fmla="*/ 4676000 h 6858000"/>
              <a:gd name="connsiteX481" fmla="*/ 4830100 w 7467600"/>
              <a:gd name="connsiteY481" fmla="*/ 4675554 h 6858000"/>
              <a:gd name="connsiteX482" fmla="*/ 4036318 w 7467600"/>
              <a:gd name="connsiteY482" fmla="*/ 4147013 h 6858000"/>
              <a:gd name="connsiteX483" fmla="*/ 3432098 w 7467600"/>
              <a:gd name="connsiteY483" fmla="*/ 3537312 h 6858000"/>
              <a:gd name="connsiteX484" fmla="*/ 3446761 w 7467600"/>
              <a:gd name="connsiteY484" fmla="*/ 3461278 h 6858000"/>
              <a:gd name="connsiteX485" fmla="*/ 4419733 w 7467600"/>
              <a:gd name="connsiteY485" fmla="*/ 3963555 h 6858000"/>
              <a:gd name="connsiteX486" fmla="*/ 4781371 w 7467600"/>
              <a:gd name="connsiteY486" fmla="*/ 4458604 h 6858000"/>
              <a:gd name="connsiteX487" fmla="*/ 4780440 w 7467600"/>
              <a:gd name="connsiteY487" fmla="*/ 4470290 h 6858000"/>
              <a:gd name="connsiteX488" fmla="*/ 4898954 w 7467600"/>
              <a:gd name="connsiteY488" fmla="*/ 4662092 h 6858000"/>
              <a:gd name="connsiteX489" fmla="*/ 4900699 w 7467600"/>
              <a:gd name="connsiteY489" fmla="*/ 4670867 h 6858000"/>
              <a:gd name="connsiteX490" fmla="*/ 5714511 w 7467600"/>
              <a:gd name="connsiteY490" fmla="*/ 4663483 h 6858000"/>
              <a:gd name="connsiteX491" fmla="*/ 5464793 w 7467600"/>
              <a:gd name="connsiteY491" fmla="*/ 4393556 h 6858000"/>
              <a:gd name="connsiteX492" fmla="*/ 5461897 w 7467600"/>
              <a:gd name="connsiteY492" fmla="*/ 4390879 h 6858000"/>
              <a:gd name="connsiteX493" fmla="*/ 4294126 w 7467600"/>
              <a:gd name="connsiteY493" fmla="*/ 3303048 h 6858000"/>
              <a:gd name="connsiteX494" fmla="*/ 4305321 w 7467600"/>
              <a:gd name="connsiteY494" fmla="*/ 3256953 h 6858000"/>
              <a:gd name="connsiteX495" fmla="*/ 4949299 w 7467600"/>
              <a:gd name="connsiteY495" fmla="*/ 3766336 h 6858000"/>
              <a:gd name="connsiteX496" fmla="*/ 5291452 w 7467600"/>
              <a:gd name="connsiteY496" fmla="*/ 4076801 h 6858000"/>
              <a:gd name="connsiteX497" fmla="*/ 5434998 w 7467600"/>
              <a:gd name="connsiteY497" fmla="*/ 4254100 h 6858000"/>
              <a:gd name="connsiteX498" fmla="*/ 5351015 w 7467600"/>
              <a:gd name="connsiteY498" fmla="*/ 3760989 h 6858000"/>
              <a:gd name="connsiteX499" fmla="*/ 5413780 w 7467600"/>
              <a:gd name="connsiteY499" fmla="*/ 2966265 h 6858000"/>
              <a:gd name="connsiteX500" fmla="*/ 5425627 w 7467600"/>
              <a:gd name="connsiteY500" fmla="*/ 2954192 h 6858000"/>
              <a:gd name="connsiteX501" fmla="*/ 6604735 w 7467600"/>
              <a:gd name="connsiteY501" fmla="*/ 2041381 h 6858000"/>
              <a:gd name="connsiteX502" fmla="*/ 7204487 w 7467600"/>
              <a:gd name="connsiteY502" fmla="*/ 2742112 h 6858000"/>
              <a:gd name="connsiteX503" fmla="*/ 7131592 w 7467600"/>
              <a:gd name="connsiteY503" fmla="*/ 2672096 h 6858000"/>
              <a:gd name="connsiteX504" fmla="*/ 6996344 w 7467600"/>
              <a:gd name="connsiteY504" fmla="*/ 2518310 h 6858000"/>
              <a:gd name="connsiteX505" fmla="*/ 6735495 w 7467600"/>
              <a:gd name="connsiteY505" fmla="*/ 2196890 h 6858000"/>
              <a:gd name="connsiteX506" fmla="*/ 6721901 w 7467600"/>
              <a:gd name="connsiteY506" fmla="*/ 2179274 h 6858000"/>
              <a:gd name="connsiteX507" fmla="*/ 6604735 w 7467600"/>
              <a:gd name="connsiteY507" fmla="*/ 2041381 h 6858000"/>
              <a:gd name="connsiteX508" fmla="*/ 6591670 w 7467600"/>
              <a:gd name="connsiteY508" fmla="*/ 1988277 h 6858000"/>
              <a:gd name="connsiteX509" fmla="*/ 6747349 w 7467600"/>
              <a:gd name="connsiteY509" fmla="*/ 2160069 h 6858000"/>
              <a:gd name="connsiteX510" fmla="*/ 6760943 w 7467600"/>
              <a:gd name="connsiteY510" fmla="*/ 2177686 h 6858000"/>
              <a:gd name="connsiteX511" fmla="*/ 7021065 w 7467600"/>
              <a:gd name="connsiteY511" fmla="*/ 2498102 h 6858000"/>
              <a:gd name="connsiteX512" fmla="*/ 7155223 w 7467600"/>
              <a:gd name="connsiteY512" fmla="*/ 2650386 h 6858000"/>
              <a:gd name="connsiteX513" fmla="*/ 7203167 w 7467600"/>
              <a:gd name="connsiteY513" fmla="*/ 2697288 h 6858000"/>
              <a:gd name="connsiteX514" fmla="*/ 6937703 w 7467600"/>
              <a:gd name="connsiteY514" fmla="*/ 2321981 h 6858000"/>
              <a:gd name="connsiteX515" fmla="*/ 6591670 w 7467600"/>
              <a:gd name="connsiteY515" fmla="*/ 1988277 h 6858000"/>
              <a:gd name="connsiteX516" fmla="*/ 5798671 w 7467600"/>
              <a:gd name="connsiteY516" fmla="*/ 1981601 h 6858000"/>
              <a:gd name="connsiteX517" fmla="*/ 5754709 w 7467600"/>
              <a:gd name="connsiteY517" fmla="*/ 2071454 h 6858000"/>
              <a:gd name="connsiteX518" fmla="*/ 5763044 w 7467600"/>
              <a:gd name="connsiteY518" fmla="*/ 2842206 h 6858000"/>
              <a:gd name="connsiteX519" fmla="*/ 5764974 w 7467600"/>
              <a:gd name="connsiteY519" fmla="*/ 2799609 h 6858000"/>
              <a:gd name="connsiteX520" fmla="*/ 5767665 w 7467600"/>
              <a:gd name="connsiteY520" fmla="*/ 2666409 h 6858000"/>
              <a:gd name="connsiteX521" fmla="*/ 5763055 w 7467600"/>
              <a:gd name="connsiteY521" fmla="*/ 2579705 h 6858000"/>
              <a:gd name="connsiteX522" fmla="*/ 5758079 w 7467600"/>
              <a:gd name="connsiteY522" fmla="*/ 2492508 h 6858000"/>
              <a:gd name="connsiteX523" fmla="*/ 5779325 w 7467600"/>
              <a:gd name="connsiteY523" fmla="*/ 2197069 h 6858000"/>
              <a:gd name="connsiteX524" fmla="*/ 5798671 w 7467600"/>
              <a:gd name="connsiteY524" fmla="*/ 1981601 h 6858000"/>
              <a:gd name="connsiteX525" fmla="*/ 5829202 w 7467600"/>
              <a:gd name="connsiteY525" fmla="*/ 1971679 h 6858000"/>
              <a:gd name="connsiteX526" fmla="*/ 5809558 w 7467600"/>
              <a:gd name="connsiteY526" fmla="*/ 2198043 h 6858000"/>
              <a:gd name="connsiteX527" fmla="*/ 5788653 w 7467600"/>
              <a:gd name="connsiteY527" fmla="*/ 2489430 h 6858000"/>
              <a:gd name="connsiteX528" fmla="*/ 5793439 w 7467600"/>
              <a:gd name="connsiteY528" fmla="*/ 2575235 h 6858000"/>
              <a:gd name="connsiteX529" fmla="*/ 5796837 w 7467600"/>
              <a:gd name="connsiteY529" fmla="*/ 2637633 h 6858000"/>
              <a:gd name="connsiteX530" fmla="*/ 5818614 w 7467600"/>
              <a:gd name="connsiteY530" fmla="*/ 2473055 h 6858000"/>
              <a:gd name="connsiteX531" fmla="*/ 5829202 w 7467600"/>
              <a:gd name="connsiteY531" fmla="*/ 1971679 h 6858000"/>
              <a:gd name="connsiteX532" fmla="*/ 5911389 w 7467600"/>
              <a:gd name="connsiteY532" fmla="*/ 1898371 h 6858000"/>
              <a:gd name="connsiteX533" fmla="*/ 6237627 w 7467600"/>
              <a:gd name="connsiteY533" fmla="*/ 2231921 h 6858000"/>
              <a:gd name="connsiteX534" fmla="*/ 5911389 w 7467600"/>
              <a:gd name="connsiteY534" fmla="*/ 1898371 h 6858000"/>
              <a:gd name="connsiteX535" fmla="*/ 6944437 w 7467600"/>
              <a:gd name="connsiteY535" fmla="*/ 1575402 h 6858000"/>
              <a:gd name="connsiteX536" fmla="*/ 6304730 w 7467600"/>
              <a:gd name="connsiteY536" fmla="*/ 1766654 h 6858000"/>
              <a:gd name="connsiteX537" fmla="*/ 6944437 w 7467600"/>
              <a:gd name="connsiteY537" fmla="*/ 1575402 h 6858000"/>
              <a:gd name="connsiteX538" fmla="*/ 7019523 w 7467600"/>
              <a:gd name="connsiteY538" fmla="*/ 1519450 h 6858000"/>
              <a:gd name="connsiteX539" fmla="*/ 6298091 w 7467600"/>
              <a:gd name="connsiteY539" fmla="*/ 1737122 h 6858000"/>
              <a:gd name="connsiteX540" fmla="*/ 7019523 w 7467600"/>
              <a:gd name="connsiteY540" fmla="*/ 1519450 h 6858000"/>
              <a:gd name="connsiteX541" fmla="*/ 2399523 w 7467600"/>
              <a:gd name="connsiteY541" fmla="*/ 1428234 h 6858000"/>
              <a:gd name="connsiteX542" fmla="*/ 2224982 w 7467600"/>
              <a:gd name="connsiteY542" fmla="*/ 1826201 h 6858000"/>
              <a:gd name="connsiteX543" fmla="*/ 2096099 w 7467600"/>
              <a:gd name="connsiteY543" fmla="*/ 2345900 h 6858000"/>
              <a:gd name="connsiteX544" fmla="*/ 2283317 w 7467600"/>
              <a:gd name="connsiteY544" fmla="*/ 1796925 h 6858000"/>
              <a:gd name="connsiteX545" fmla="*/ 2399523 w 7467600"/>
              <a:gd name="connsiteY545" fmla="*/ 1428234 h 6858000"/>
              <a:gd name="connsiteX546" fmla="*/ 2448558 w 7467600"/>
              <a:gd name="connsiteY546" fmla="*/ 1373435 h 6858000"/>
              <a:gd name="connsiteX547" fmla="*/ 2312521 w 7467600"/>
              <a:gd name="connsiteY547" fmla="*/ 1806140 h 6858000"/>
              <a:gd name="connsiteX548" fmla="*/ 2127533 w 7467600"/>
              <a:gd name="connsiteY548" fmla="*/ 2348380 h 6858000"/>
              <a:gd name="connsiteX549" fmla="*/ 2358080 w 7467600"/>
              <a:gd name="connsiteY549" fmla="*/ 1866134 h 6858000"/>
              <a:gd name="connsiteX550" fmla="*/ 2407436 w 7467600"/>
              <a:gd name="connsiteY550" fmla="*/ 1651070 h 6858000"/>
              <a:gd name="connsiteX551" fmla="*/ 2448558 w 7467600"/>
              <a:gd name="connsiteY551" fmla="*/ 1373435 h 6858000"/>
              <a:gd name="connsiteX552" fmla="*/ 278707 w 7467600"/>
              <a:gd name="connsiteY552" fmla="*/ 1352270 h 6858000"/>
              <a:gd name="connsiteX553" fmla="*/ 321570 w 7467600"/>
              <a:gd name="connsiteY553" fmla="*/ 1861610 h 6858000"/>
              <a:gd name="connsiteX554" fmla="*/ 294281 w 7467600"/>
              <a:gd name="connsiteY554" fmla="*/ 1440658 h 6858000"/>
              <a:gd name="connsiteX555" fmla="*/ 278707 w 7467600"/>
              <a:gd name="connsiteY555" fmla="*/ 1352270 h 6858000"/>
              <a:gd name="connsiteX556" fmla="*/ 1423821 w 7467600"/>
              <a:gd name="connsiteY556" fmla="*/ 1351958 h 6858000"/>
              <a:gd name="connsiteX557" fmla="*/ 1638521 w 7467600"/>
              <a:gd name="connsiteY557" fmla="*/ 1908470 h 6858000"/>
              <a:gd name="connsiteX558" fmla="*/ 1754199 w 7467600"/>
              <a:gd name="connsiteY558" fmla="*/ 2149284 h 6858000"/>
              <a:gd name="connsiteX559" fmla="*/ 1908359 w 7467600"/>
              <a:gd name="connsiteY559" fmla="*/ 2364988 h 6858000"/>
              <a:gd name="connsiteX560" fmla="*/ 1647661 w 7467600"/>
              <a:gd name="connsiteY560" fmla="*/ 1825945 h 6858000"/>
              <a:gd name="connsiteX561" fmla="*/ 1423821 w 7467600"/>
              <a:gd name="connsiteY561" fmla="*/ 1351958 h 6858000"/>
              <a:gd name="connsiteX562" fmla="*/ 1431890 w 7467600"/>
              <a:gd name="connsiteY562" fmla="*/ 1306475 h 6858000"/>
              <a:gd name="connsiteX563" fmla="*/ 1507597 w 7467600"/>
              <a:gd name="connsiteY563" fmla="*/ 1446132 h 6858000"/>
              <a:gd name="connsiteX564" fmla="*/ 1674586 w 7467600"/>
              <a:gd name="connsiteY564" fmla="*/ 1813832 h 6858000"/>
              <a:gd name="connsiteX565" fmla="*/ 1815950 w 7467600"/>
              <a:gd name="connsiteY565" fmla="*/ 2128564 h 6858000"/>
              <a:gd name="connsiteX566" fmla="*/ 1984242 w 7467600"/>
              <a:gd name="connsiteY566" fmla="*/ 2430829 h 6858000"/>
              <a:gd name="connsiteX567" fmla="*/ 2014023 w 7467600"/>
              <a:gd name="connsiteY567" fmla="*/ 2450995 h 6858000"/>
              <a:gd name="connsiteX568" fmla="*/ 1747337 w 7467600"/>
              <a:gd name="connsiteY568" fmla="*/ 1855264 h 6858000"/>
              <a:gd name="connsiteX569" fmla="*/ 1533749 w 7467600"/>
              <a:gd name="connsiteY569" fmla="*/ 1478656 h 6858000"/>
              <a:gd name="connsiteX570" fmla="*/ 1431890 w 7467600"/>
              <a:gd name="connsiteY570" fmla="*/ 1306475 h 6858000"/>
              <a:gd name="connsiteX571" fmla="*/ 5052692 w 7467600"/>
              <a:gd name="connsiteY571" fmla="*/ 1292994 h 6858000"/>
              <a:gd name="connsiteX572" fmla="*/ 5200661 w 7467600"/>
              <a:gd name="connsiteY572" fmla="*/ 1635186 h 6858000"/>
              <a:gd name="connsiteX573" fmla="*/ 5297138 w 7467600"/>
              <a:gd name="connsiteY573" fmla="*/ 1906351 h 6858000"/>
              <a:gd name="connsiteX574" fmla="*/ 5052692 w 7467600"/>
              <a:gd name="connsiteY574" fmla="*/ 1292994 h 6858000"/>
              <a:gd name="connsiteX575" fmla="*/ 5009948 w 7467600"/>
              <a:gd name="connsiteY575" fmla="*/ 1273619 h 6858000"/>
              <a:gd name="connsiteX576" fmla="*/ 5121777 w 7467600"/>
              <a:gd name="connsiteY576" fmla="*/ 1654213 h 6858000"/>
              <a:gd name="connsiteX577" fmla="*/ 5293545 w 7467600"/>
              <a:gd name="connsiteY577" fmla="*/ 2072247 h 6858000"/>
              <a:gd name="connsiteX578" fmla="*/ 5294042 w 7467600"/>
              <a:gd name="connsiteY578" fmla="*/ 2065019 h 6858000"/>
              <a:gd name="connsiteX579" fmla="*/ 5171936 w 7467600"/>
              <a:gd name="connsiteY579" fmla="*/ 1647613 h 6858000"/>
              <a:gd name="connsiteX580" fmla="*/ 5009948 w 7467600"/>
              <a:gd name="connsiteY580" fmla="*/ 1273619 h 6858000"/>
              <a:gd name="connsiteX581" fmla="*/ 655236 w 7467600"/>
              <a:gd name="connsiteY581" fmla="*/ 1268632 h 6858000"/>
              <a:gd name="connsiteX582" fmla="*/ 839521 w 7467600"/>
              <a:gd name="connsiteY582" fmla="*/ 1685315 h 6858000"/>
              <a:gd name="connsiteX583" fmla="*/ 1109416 w 7467600"/>
              <a:gd name="connsiteY583" fmla="*/ 2061663 h 6858000"/>
              <a:gd name="connsiteX584" fmla="*/ 1298300 w 7467600"/>
              <a:gd name="connsiteY584" fmla="*/ 2247742 h 6858000"/>
              <a:gd name="connsiteX585" fmla="*/ 1125871 w 7467600"/>
              <a:gd name="connsiteY585" fmla="*/ 1989513 h 6858000"/>
              <a:gd name="connsiteX586" fmla="*/ 981574 w 7467600"/>
              <a:gd name="connsiteY586" fmla="*/ 1783157 h 6858000"/>
              <a:gd name="connsiteX587" fmla="*/ 922198 w 7467600"/>
              <a:gd name="connsiteY587" fmla="*/ 1677437 h 6858000"/>
              <a:gd name="connsiteX588" fmla="*/ 869293 w 7467600"/>
              <a:gd name="connsiteY588" fmla="*/ 1583214 h 6858000"/>
              <a:gd name="connsiteX589" fmla="*/ 751431 w 7467600"/>
              <a:gd name="connsiteY589" fmla="*/ 1405731 h 6858000"/>
              <a:gd name="connsiteX590" fmla="*/ 655236 w 7467600"/>
              <a:gd name="connsiteY590" fmla="*/ 1268632 h 6858000"/>
              <a:gd name="connsiteX591" fmla="*/ 6516292 w 7467600"/>
              <a:gd name="connsiteY591" fmla="*/ 1263064 h 6858000"/>
              <a:gd name="connsiteX592" fmla="*/ 5736320 w 7467600"/>
              <a:gd name="connsiteY592" fmla="*/ 1501803 h 6858000"/>
              <a:gd name="connsiteX593" fmla="*/ 6516292 w 7467600"/>
              <a:gd name="connsiteY593" fmla="*/ 1263064 h 6858000"/>
              <a:gd name="connsiteX594" fmla="*/ 291466 w 7467600"/>
              <a:gd name="connsiteY594" fmla="*/ 1250369 h 6858000"/>
              <a:gd name="connsiteX595" fmla="*/ 323180 w 7467600"/>
              <a:gd name="connsiteY595" fmla="*/ 1435283 h 6858000"/>
              <a:gd name="connsiteX596" fmla="*/ 349381 w 7467600"/>
              <a:gd name="connsiteY596" fmla="*/ 1875041 h 6858000"/>
              <a:gd name="connsiteX597" fmla="*/ 374363 w 7467600"/>
              <a:gd name="connsiteY597" fmla="*/ 1506494 h 6858000"/>
              <a:gd name="connsiteX598" fmla="*/ 302168 w 7467600"/>
              <a:gd name="connsiteY598" fmla="*/ 1274495 h 6858000"/>
              <a:gd name="connsiteX599" fmla="*/ 291466 w 7467600"/>
              <a:gd name="connsiteY599" fmla="*/ 1250369 h 6858000"/>
              <a:gd name="connsiteX600" fmla="*/ 678222 w 7467600"/>
              <a:gd name="connsiteY600" fmla="*/ 1248670 h 6858000"/>
              <a:gd name="connsiteX601" fmla="*/ 775536 w 7467600"/>
              <a:gd name="connsiteY601" fmla="*/ 1388015 h 6858000"/>
              <a:gd name="connsiteX602" fmla="*/ 894529 w 7467600"/>
              <a:gd name="connsiteY602" fmla="*/ 1567739 h 6858000"/>
              <a:gd name="connsiteX603" fmla="*/ 948000 w 7467600"/>
              <a:gd name="connsiteY603" fmla="*/ 1663088 h 6858000"/>
              <a:gd name="connsiteX604" fmla="*/ 1006812 w 7467600"/>
              <a:gd name="connsiteY604" fmla="*/ 1767683 h 6858000"/>
              <a:gd name="connsiteX605" fmla="*/ 1149133 w 7467600"/>
              <a:gd name="connsiteY605" fmla="*/ 1971513 h 6858000"/>
              <a:gd name="connsiteX606" fmla="*/ 1333952 w 7467600"/>
              <a:gd name="connsiteY606" fmla="*/ 2251620 h 6858000"/>
              <a:gd name="connsiteX607" fmla="*/ 1337329 w 7467600"/>
              <a:gd name="connsiteY607" fmla="*/ 2258350 h 6858000"/>
              <a:gd name="connsiteX608" fmla="*/ 1014726 w 7467600"/>
              <a:gd name="connsiteY608" fmla="*/ 1615556 h 6858000"/>
              <a:gd name="connsiteX609" fmla="*/ 678222 w 7467600"/>
              <a:gd name="connsiteY609" fmla="*/ 1248670 h 6858000"/>
              <a:gd name="connsiteX610" fmla="*/ 6691602 w 7467600"/>
              <a:gd name="connsiteY610" fmla="*/ 1140573 h 6858000"/>
              <a:gd name="connsiteX611" fmla="*/ 6571100 w 7467600"/>
              <a:gd name="connsiteY611" fmla="*/ 1183662 h 6858000"/>
              <a:gd name="connsiteX612" fmla="*/ 6241687 w 7467600"/>
              <a:gd name="connsiteY612" fmla="*/ 1257600 h 6858000"/>
              <a:gd name="connsiteX613" fmla="*/ 5693009 w 7467600"/>
              <a:gd name="connsiteY613" fmla="*/ 1478256 h 6858000"/>
              <a:gd name="connsiteX614" fmla="*/ 6548420 w 7467600"/>
              <a:gd name="connsiteY614" fmla="*/ 1214599 h 6858000"/>
              <a:gd name="connsiteX615" fmla="*/ 6605473 w 7467600"/>
              <a:gd name="connsiteY615" fmla="*/ 1184686 h 6858000"/>
              <a:gd name="connsiteX616" fmla="*/ 6691602 w 7467600"/>
              <a:gd name="connsiteY616" fmla="*/ 1140573 h 6858000"/>
              <a:gd name="connsiteX617" fmla="*/ 4002475 w 7467600"/>
              <a:gd name="connsiteY617" fmla="*/ 1037802 h 6858000"/>
              <a:gd name="connsiteX618" fmla="*/ 4000324 w 7467600"/>
              <a:gd name="connsiteY618" fmla="*/ 1039362 h 6858000"/>
              <a:gd name="connsiteX619" fmla="*/ 4002862 w 7467600"/>
              <a:gd name="connsiteY619" fmla="*/ 1042866 h 6858000"/>
              <a:gd name="connsiteX620" fmla="*/ 4002475 w 7467600"/>
              <a:gd name="connsiteY620" fmla="*/ 1037802 h 6858000"/>
              <a:gd name="connsiteX621" fmla="*/ 506322 w 7467600"/>
              <a:gd name="connsiteY621" fmla="*/ 1020997 h 6858000"/>
              <a:gd name="connsiteX622" fmla="*/ 533068 w 7467600"/>
              <a:gd name="connsiteY622" fmla="*/ 1029409 h 6858000"/>
              <a:gd name="connsiteX623" fmla="*/ 1232525 w 7467600"/>
              <a:gd name="connsiteY623" fmla="*/ 1804675 h 6858000"/>
              <a:gd name="connsiteX624" fmla="*/ 1388858 w 7467600"/>
              <a:gd name="connsiteY624" fmla="*/ 2368011 h 6858000"/>
              <a:gd name="connsiteX625" fmla="*/ 1384098 w 7467600"/>
              <a:gd name="connsiteY625" fmla="*/ 2378125 h 6858000"/>
              <a:gd name="connsiteX626" fmla="*/ 1425393 w 7467600"/>
              <a:gd name="connsiteY626" fmla="*/ 2589124 h 6858000"/>
              <a:gd name="connsiteX627" fmla="*/ 1424001 w 7467600"/>
              <a:gd name="connsiteY627" fmla="*/ 2597541 h 6858000"/>
              <a:gd name="connsiteX628" fmla="*/ 2152729 w 7467600"/>
              <a:gd name="connsiteY628" fmla="*/ 2864487 h 6858000"/>
              <a:gd name="connsiteX629" fmla="*/ 2020609 w 7467600"/>
              <a:gd name="connsiteY629" fmla="*/ 2539671 h 6858000"/>
              <a:gd name="connsiteX630" fmla="*/ 2018920 w 7467600"/>
              <a:gd name="connsiteY630" fmla="*/ 2536309 h 6858000"/>
              <a:gd name="connsiteX631" fmla="*/ 1342441 w 7467600"/>
              <a:gd name="connsiteY631" fmla="*/ 1173017 h 6858000"/>
              <a:gd name="connsiteX632" fmla="*/ 1367925 w 7467600"/>
              <a:gd name="connsiteY632" fmla="*/ 1135648 h 6858000"/>
              <a:gd name="connsiteX633" fmla="*/ 1771401 w 7467600"/>
              <a:gd name="connsiteY633" fmla="*/ 1806673 h 6858000"/>
              <a:gd name="connsiteX634" fmla="*/ 1972385 w 7467600"/>
              <a:gd name="connsiteY634" fmla="*/ 2198735 h 6858000"/>
              <a:gd name="connsiteX635" fmla="*/ 2040892 w 7467600"/>
              <a:gd name="connsiteY635" fmla="*/ 2405205 h 6858000"/>
              <a:gd name="connsiteX636" fmla="*/ 2131689 w 7467600"/>
              <a:gd name="connsiteY636" fmla="*/ 1936926 h 6858000"/>
              <a:gd name="connsiteX637" fmla="*/ 2454820 w 7467600"/>
              <a:gd name="connsiteY637" fmla="*/ 1248808 h 6858000"/>
              <a:gd name="connsiteX638" fmla="*/ 2492512 w 7467600"/>
              <a:gd name="connsiteY638" fmla="*/ 1302920 h 6858000"/>
              <a:gd name="connsiteX639" fmla="*/ 2081216 w 7467600"/>
              <a:gd name="connsiteY639" fmla="*/ 2527513 h 6858000"/>
              <a:gd name="connsiteX640" fmla="*/ 2081211 w 7467600"/>
              <a:gd name="connsiteY640" fmla="*/ 2528916 h 6858000"/>
              <a:gd name="connsiteX641" fmla="*/ 2199067 w 7467600"/>
              <a:gd name="connsiteY641" fmla="*/ 2884061 h 6858000"/>
              <a:gd name="connsiteX642" fmla="*/ 3192586 w 7467600"/>
              <a:gd name="connsiteY642" fmla="*/ 3411496 h 6858000"/>
              <a:gd name="connsiteX643" fmla="*/ 3182620 w 7467600"/>
              <a:gd name="connsiteY643" fmla="*/ 3483279 h 6858000"/>
              <a:gd name="connsiteX644" fmla="*/ 2435119 w 7467600"/>
              <a:gd name="connsiteY644" fmla="*/ 3080173 h 6858000"/>
              <a:gd name="connsiteX645" fmla="*/ 2410152 w 7467600"/>
              <a:gd name="connsiteY645" fmla="*/ 3063751 h 6858000"/>
              <a:gd name="connsiteX646" fmla="*/ 2408099 w 7467600"/>
              <a:gd name="connsiteY646" fmla="*/ 3064403 h 6858000"/>
              <a:gd name="connsiteX647" fmla="*/ 2407218 w 7467600"/>
              <a:gd name="connsiteY647" fmla="*/ 3070324 h 6858000"/>
              <a:gd name="connsiteX648" fmla="*/ 2380138 w 7467600"/>
              <a:gd name="connsiteY648" fmla="*/ 3099341 h 6858000"/>
              <a:gd name="connsiteX649" fmla="*/ 1765923 w 7467600"/>
              <a:gd name="connsiteY649" fmla="*/ 3581043 h 6858000"/>
              <a:gd name="connsiteX650" fmla="*/ 1702258 w 7467600"/>
              <a:gd name="connsiteY650" fmla="*/ 3612286 h 6858000"/>
              <a:gd name="connsiteX651" fmla="*/ 1538370 w 7467600"/>
              <a:gd name="connsiteY651" fmla="*/ 3811804 h 6858000"/>
              <a:gd name="connsiteX652" fmla="*/ 542867 w 7467600"/>
              <a:gd name="connsiteY652" fmla="*/ 4944092 h 6858000"/>
              <a:gd name="connsiteX653" fmla="*/ 515800 w 7467600"/>
              <a:gd name="connsiteY653" fmla="*/ 4862180 h 6858000"/>
              <a:gd name="connsiteX654" fmla="*/ 909145 w 7467600"/>
              <a:gd name="connsiteY654" fmla="*/ 4199225 h 6858000"/>
              <a:gd name="connsiteX655" fmla="*/ 1214067 w 7467600"/>
              <a:gd name="connsiteY655" fmla="*/ 3908561 h 6858000"/>
              <a:gd name="connsiteX656" fmla="*/ 640967 w 7467600"/>
              <a:gd name="connsiteY656" fmla="*/ 4105601 h 6858000"/>
              <a:gd name="connsiteX657" fmla="*/ 112563 w 7467600"/>
              <a:gd name="connsiteY657" fmla="*/ 4396952 h 6858000"/>
              <a:gd name="connsiteX658" fmla="*/ 0 w 7467600"/>
              <a:gd name="connsiteY658" fmla="*/ 4466006 h 6858000"/>
              <a:gd name="connsiteX659" fmla="*/ 0 w 7467600"/>
              <a:gd name="connsiteY659" fmla="*/ 4233763 h 6858000"/>
              <a:gd name="connsiteX660" fmla="*/ 36881 w 7467600"/>
              <a:gd name="connsiteY660" fmla="*/ 4200118 h 6858000"/>
              <a:gd name="connsiteX661" fmla="*/ 910534 w 7467600"/>
              <a:gd name="connsiteY661" fmla="*/ 3629753 h 6858000"/>
              <a:gd name="connsiteX662" fmla="*/ 1578717 w 7467600"/>
              <a:gd name="connsiteY662" fmla="*/ 3575982 h 6858000"/>
              <a:gd name="connsiteX663" fmla="*/ 2338780 w 7467600"/>
              <a:gd name="connsiteY663" fmla="*/ 3033725 h 6858000"/>
              <a:gd name="connsiteX664" fmla="*/ 1807991 w 7467600"/>
              <a:gd name="connsiteY664" fmla="*/ 2807184 h 6858000"/>
              <a:gd name="connsiteX665" fmla="*/ 1416358 w 7467600"/>
              <a:gd name="connsiteY665" fmla="*/ 3112571 h 6858000"/>
              <a:gd name="connsiteX666" fmla="*/ 939066 w 7467600"/>
              <a:gd name="connsiteY666" fmla="*/ 3378798 h 6858000"/>
              <a:gd name="connsiteX667" fmla="*/ 115099 w 7467600"/>
              <a:gd name="connsiteY667" fmla="*/ 3607650 h 6858000"/>
              <a:gd name="connsiteX668" fmla="*/ 97284 w 7467600"/>
              <a:gd name="connsiteY668" fmla="*/ 3520393 h 6858000"/>
              <a:gd name="connsiteX669" fmla="*/ 922050 w 7467600"/>
              <a:gd name="connsiteY669" fmla="*/ 3074867 h 6858000"/>
              <a:gd name="connsiteX670" fmla="*/ 1405265 w 7467600"/>
              <a:gd name="connsiteY670" fmla="*/ 3016319 h 6858000"/>
              <a:gd name="connsiteX671" fmla="*/ 1407512 w 7467600"/>
              <a:gd name="connsiteY671" fmla="*/ 3018001 h 6858000"/>
              <a:gd name="connsiteX672" fmla="*/ 1726266 w 7467600"/>
              <a:gd name="connsiteY672" fmla="*/ 2777274 h 6858000"/>
              <a:gd name="connsiteX673" fmla="*/ 625390 w 7467600"/>
              <a:gd name="connsiteY673" fmla="*/ 2514541 h 6858000"/>
              <a:gd name="connsiteX674" fmla="*/ 619799 w 7467600"/>
              <a:gd name="connsiteY674" fmla="*/ 2527180 h 6858000"/>
              <a:gd name="connsiteX675" fmla="*/ 310030 w 7467600"/>
              <a:gd name="connsiteY675" fmla="*/ 2771818 h 6858000"/>
              <a:gd name="connsiteX676" fmla="*/ 173877 w 7467600"/>
              <a:gd name="connsiteY676" fmla="*/ 2937056 h 6858000"/>
              <a:gd name="connsiteX677" fmla="*/ 77889 w 7467600"/>
              <a:gd name="connsiteY677" fmla="*/ 3138440 h 6858000"/>
              <a:gd name="connsiteX678" fmla="*/ 0 w 7467600"/>
              <a:gd name="connsiteY678" fmla="*/ 3271395 h 6858000"/>
              <a:gd name="connsiteX679" fmla="*/ 0 w 7467600"/>
              <a:gd name="connsiteY679" fmla="*/ 3153002 h 6858000"/>
              <a:gd name="connsiteX680" fmla="*/ 2386 w 7467600"/>
              <a:gd name="connsiteY680" fmla="*/ 3149203 h 6858000"/>
              <a:gd name="connsiteX681" fmla="*/ 89753 w 7467600"/>
              <a:gd name="connsiteY681" fmla="*/ 2987702 h 6858000"/>
              <a:gd name="connsiteX682" fmla="*/ 76869 w 7467600"/>
              <a:gd name="connsiteY682" fmla="*/ 3005404 h 6858000"/>
              <a:gd name="connsiteX683" fmla="*/ 32049 w 7467600"/>
              <a:gd name="connsiteY683" fmla="*/ 3065814 h 6858000"/>
              <a:gd name="connsiteX684" fmla="*/ 0 w 7467600"/>
              <a:gd name="connsiteY684" fmla="*/ 3108744 h 6858000"/>
              <a:gd name="connsiteX685" fmla="*/ 0 w 7467600"/>
              <a:gd name="connsiteY685" fmla="*/ 3058059 h 6858000"/>
              <a:gd name="connsiteX686" fmla="*/ 7610 w 7467600"/>
              <a:gd name="connsiteY686" fmla="*/ 3047889 h 6858000"/>
              <a:gd name="connsiteX687" fmla="*/ 52419 w 7467600"/>
              <a:gd name="connsiteY687" fmla="*/ 2987479 h 6858000"/>
              <a:gd name="connsiteX688" fmla="*/ 59142 w 7467600"/>
              <a:gd name="connsiteY688" fmla="*/ 2978488 h 6858000"/>
              <a:gd name="connsiteX689" fmla="*/ 0 w 7467600"/>
              <a:gd name="connsiteY689" fmla="*/ 3015334 h 6858000"/>
              <a:gd name="connsiteX690" fmla="*/ 0 w 7467600"/>
              <a:gd name="connsiteY690" fmla="*/ 2914286 h 6858000"/>
              <a:gd name="connsiteX691" fmla="*/ 36383 w 7467600"/>
              <a:gd name="connsiteY691" fmla="*/ 2901128 h 6858000"/>
              <a:gd name="connsiteX692" fmla="*/ 156329 w 7467600"/>
              <a:gd name="connsiteY692" fmla="*/ 2840533 h 6858000"/>
              <a:gd name="connsiteX693" fmla="*/ 358355 w 7467600"/>
              <a:gd name="connsiteY693" fmla="*/ 2620471 h 6858000"/>
              <a:gd name="connsiteX694" fmla="*/ 510577 w 7467600"/>
              <a:gd name="connsiteY694" fmla="*/ 2501244 h 6858000"/>
              <a:gd name="connsiteX695" fmla="*/ 211967 w 7467600"/>
              <a:gd name="connsiteY695" fmla="*/ 2479171 h 6858000"/>
              <a:gd name="connsiteX696" fmla="*/ 0 w 7467600"/>
              <a:gd name="connsiteY696" fmla="*/ 2476398 h 6858000"/>
              <a:gd name="connsiteX697" fmla="*/ 0 w 7467600"/>
              <a:gd name="connsiteY697" fmla="*/ 2389189 h 6858000"/>
              <a:gd name="connsiteX698" fmla="*/ 103062 w 7467600"/>
              <a:gd name="connsiteY698" fmla="*/ 2389518 h 6858000"/>
              <a:gd name="connsiteX699" fmla="*/ 510734 w 7467600"/>
              <a:gd name="connsiteY699" fmla="*/ 2416201 h 6858000"/>
              <a:gd name="connsiteX700" fmla="*/ 279257 w 7467600"/>
              <a:gd name="connsiteY700" fmla="*/ 2092102 h 6858000"/>
              <a:gd name="connsiteX701" fmla="*/ 65265 w 7467600"/>
              <a:gd name="connsiteY701" fmla="*/ 2006049 h 6858000"/>
              <a:gd name="connsiteX702" fmla="*/ 0 w 7467600"/>
              <a:gd name="connsiteY702" fmla="*/ 1982532 h 6858000"/>
              <a:gd name="connsiteX703" fmla="*/ 0 w 7467600"/>
              <a:gd name="connsiteY703" fmla="*/ 1912789 h 6858000"/>
              <a:gd name="connsiteX704" fmla="*/ 97460 w 7467600"/>
              <a:gd name="connsiteY704" fmla="*/ 1953725 h 6858000"/>
              <a:gd name="connsiteX705" fmla="*/ 221272 w 7467600"/>
              <a:gd name="connsiteY705" fmla="*/ 1980766 h 6858000"/>
              <a:gd name="connsiteX706" fmla="*/ 116765 w 7467600"/>
              <a:gd name="connsiteY706" fmla="*/ 1911033 h 6858000"/>
              <a:gd name="connsiteX707" fmla="*/ 16405 w 7467600"/>
              <a:gd name="connsiteY707" fmla="*/ 1803412 h 6858000"/>
              <a:gd name="connsiteX708" fmla="*/ 0 w 7467600"/>
              <a:gd name="connsiteY708" fmla="*/ 1784777 h 6858000"/>
              <a:gd name="connsiteX709" fmla="*/ 0 w 7467600"/>
              <a:gd name="connsiteY709" fmla="*/ 1740082 h 6858000"/>
              <a:gd name="connsiteX710" fmla="*/ 39394 w 7467600"/>
              <a:gd name="connsiteY710" fmla="*/ 1784856 h 6858000"/>
              <a:gd name="connsiteX711" fmla="*/ 135813 w 7467600"/>
              <a:gd name="connsiteY711" fmla="*/ 1888838 h 6858000"/>
              <a:gd name="connsiteX712" fmla="*/ 242575 w 7467600"/>
              <a:gd name="connsiteY712" fmla="*/ 1958841 h 6858000"/>
              <a:gd name="connsiteX713" fmla="*/ 82197 w 7467600"/>
              <a:gd name="connsiteY713" fmla="*/ 1754826 h 6858000"/>
              <a:gd name="connsiteX714" fmla="*/ 0 w 7467600"/>
              <a:gd name="connsiteY714" fmla="*/ 1679650 h 6858000"/>
              <a:gd name="connsiteX715" fmla="*/ 0 w 7467600"/>
              <a:gd name="connsiteY715" fmla="*/ 1602463 h 6858000"/>
              <a:gd name="connsiteX716" fmla="*/ 84689 w 7467600"/>
              <a:gd name="connsiteY716" fmla="*/ 1677442 h 6858000"/>
              <a:gd name="connsiteX717" fmla="*/ 298437 w 7467600"/>
              <a:gd name="connsiteY717" fmla="*/ 1968019 h 6858000"/>
              <a:gd name="connsiteX718" fmla="*/ 227269 w 7467600"/>
              <a:gd name="connsiteY718" fmla="*/ 1114064 h 6858000"/>
              <a:gd name="connsiteX719" fmla="*/ 248003 w 7467600"/>
              <a:gd name="connsiteY719" fmla="*/ 1089613 h 6858000"/>
              <a:gd name="connsiteX720" fmla="*/ 427020 w 7467600"/>
              <a:gd name="connsiteY720" fmla="*/ 1619803 h 6858000"/>
              <a:gd name="connsiteX721" fmla="*/ 340345 w 7467600"/>
              <a:gd name="connsiteY721" fmla="*/ 2027739 h 6858000"/>
              <a:gd name="connsiteX722" fmla="*/ 360865 w 7467600"/>
              <a:gd name="connsiteY722" fmla="*/ 2044827 h 6858000"/>
              <a:gd name="connsiteX723" fmla="*/ 560414 w 7467600"/>
              <a:gd name="connsiteY723" fmla="*/ 2421457 h 6858000"/>
              <a:gd name="connsiteX724" fmla="*/ 1359703 w 7467600"/>
              <a:gd name="connsiteY724" fmla="*/ 2578554 h 6858000"/>
              <a:gd name="connsiteX725" fmla="*/ 1359422 w 7467600"/>
              <a:gd name="connsiteY725" fmla="*/ 2577994 h 6858000"/>
              <a:gd name="connsiteX726" fmla="*/ 828701 w 7467600"/>
              <a:gd name="connsiteY726" fmla="*/ 1839520 h 6858000"/>
              <a:gd name="connsiteX727" fmla="*/ 494427 w 7467600"/>
              <a:gd name="connsiteY727" fmla="*/ 1092333 h 6858000"/>
              <a:gd name="connsiteX728" fmla="*/ 506322 w 7467600"/>
              <a:gd name="connsiteY728" fmla="*/ 1020997 h 6858000"/>
              <a:gd name="connsiteX729" fmla="*/ 4570198 w 7467600"/>
              <a:gd name="connsiteY729" fmla="*/ 978081 h 6858000"/>
              <a:gd name="connsiteX730" fmla="*/ 4523691 w 7467600"/>
              <a:gd name="connsiteY730" fmla="*/ 1127776 h 6858000"/>
              <a:gd name="connsiteX731" fmla="*/ 4509875 w 7467600"/>
              <a:gd name="connsiteY731" fmla="*/ 1167552 h 6858000"/>
              <a:gd name="connsiteX732" fmla="*/ 4478168 w 7467600"/>
              <a:gd name="connsiteY732" fmla="*/ 1260735 h 6858000"/>
              <a:gd name="connsiteX733" fmla="*/ 4409309 w 7467600"/>
              <a:gd name="connsiteY733" fmla="*/ 1666996 h 6858000"/>
              <a:gd name="connsiteX734" fmla="*/ 4370031 w 7467600"/>
              <a:gd name="connsiteY734" fmla="*/ 1955666 h 6858000"/>
              <a:gd name="connsiteX735" fmla="*/ 4570198 w 7467600"/>
              <a:gd name="connsiteY735" fmla="*/ 978081 h 6858000"/>
              <a:gd name="connsiteX736" fmla="*/ 4557898 w 7467600"/>
              <a:gd name="connsiteY736" fmla="*/ 900011 h 6858000"/>
              <a:gd name="connsiteX737" fmla="*/ 4344840 w 7467600"/>
              <a:gd name="connsiteY737" fmla="*/ 1922038 h 6858000"/>
              <a:gd name="connsiteX738" fmla="*/ 4378710 w 7467600"/>
              <a:gd name="connsiteY738" fmla="*/ 1665516 h 6858000"/>
              <a:gd name="connsiteX739" fmla="*/ 4448798 w 7467600"/>
              <a:gd name="connsiteY739" fmla="*/ 1253024 h 6858000"/>
              <a:gd name="connsiteX740" fmla="*/ 4480315 w 7467600"/>
              <a:gd name="connsiteY740" fmla="*/ 1158454 h 6858000"/>
              <a:gd name="connsiteX741" fmla="*/ 4494133 w 7467600"/>
              <a:gd name="connsiteY741" fmla="*/ 1118676 h 6858000"/>
              <a:gd name="connsiteX742" fmla="*/ 4557898 w 7467600"/>
              <a:gd name="connsiteY742" fmla="*/ 900011 h 6858000"/>
              <a:gd name="connsiteX743" fmla="*/ 5870151 w 7467600"/>
              <a:gd name="connsiteY743" fmla="*/ 898890 h 6858000"/>
              <a:gd name="connsiteX744" fmla="*/ 5861335 w 7467600"/>
              <a:gd name="connsiteY744" fmla="*/ 899177 h 6858000"/>
              <a:gd name="connsiteX745" fmla="*/ 5843702 w 7467600"/>
              <a:gd name="connsiteY745" fmla="*/ 899748 h 6858000"/>
              <a:gd name="connsiteX746" fmla="*/ 5651107 w 7467600"/>
              <a:gd name="connsiteY746" fmla="*/ 920306 h 6858000"/>
              <a:gd name="connsiteX747" fmla="*/ 5459407 w 7467600"/>
              <a:gd name="connsiteY747" fmla="*/ 940975 h 6858000"/>
              <a:gd name="connsiteX748" fmla="*/ 5374846 w 7467600"/>
              <a:gd name="connsiteY748" fmla="*/ 941988 h 6858000"/>
              <a:gd name="connsiteX749" fmla="*/ 5256105 w 7467600"/>
              <a:gd name="connsiteY749" fmla="*/ 945632 h 6858000"/>
              <a:gd name="connsiteX750" fmla="*/ 5107071 w 7467600"/>
              <a:gd name="connsiteY750" fmla="*/ 969720 h 6858000"/>
              <a:gd name="connsiteX751" fmla="*/ 4998681 w 7467600"/>
              <a:gd name="connsiteY751" fmla="*/ 988771 h 6858000"/>
              <a:gd name="connsiteX752" fmla="*/ 5870151 w 7467600"/>
              <a:gd name="connsiteY752" fmla="*/ 898890 h 6858000"/>
              <a:gd name="connsiteX753" fmla="*/ 5504425 w 7467600"/>
              <a:gd name="connsiteY753" fmla="*/ 848067 h 6858000"/>
              <a:gd name="connsiteX754" fmla="*/ 4968849 w 7467600"/>
              <a:gd name="connsiteY754" fmla="*/ 962318 h 6858000"/>
              <a:gd name="connsiteX755" fmla="*/ 5104039 w 7467600"/>
              <a:gd name="connsiteY755" fmla="*/ 940634 h 6858000"/>
              <a:gd name="connsiteX756" fmla="*/ 5256311 w 7467600"/>
              <a:gd name="connsiteY756" fmla="*/ 916490 h 6858000"/>
              <a:gd name="connsiteX757" fmla="*/ 5377381 w 7467600"/>
              <a:gd name="connsiteY757" fmla="*/ 912671 h 6858000"/>
              <a:gd name="connsiteX758" fmla="*/ 5460148 w 7467600"/>
              <a:gd name="connsiteY758" fmla="*/ 911442 h 6858000"/>
              <a:gd name="connsiteX759" fmla="*/ 5648971 w 7467600"/>
              <a:gd name="connsiteY759" fmla="*/ 891331 h 6858000"/>
              <a:gd name="connsiteX760" fmla="*/ 5844807 w 7467600"/>
              <a:gd name="connsiteY760" fmla="*/ 870718 h 6858000"/>
              <a:gd name="connsiteX761" fmla="*/ 5862975 w 7467600"/>
              <a:gd name="connsiteY761" fmla="*/ 869756 h 6858000"/>
              <a:gd name="connsiteX762" fmla="*/ 5920887 w 7467600"/>
              <a:gd name="connsiteY762" fmla="*/ 865929 h 6858000"/>
              <a:gd name="connsiteX763" fmla="*/ 5504425 w 7467600"/>
              <a:gd name="connsiteY763" fmla="*/ 848067 h 6858000"/>
              <a:gd name="connsiteX764" fmla="*/ 3607114 w 7467600"/>
              <a:gd name="connsiteY764" fmla="*/ 467441 h 6858000"/>
              <a:gd name="connsiteX765" fmla="*/ 3296242 w 7467600"/>
              <a:gd name="connsiteY765" fmla="*/ 807991 h 6858000"/>
              <a:gd name="connsiteX766" fmla="*/ 3174674 w 7467600"/>
              <a:gd name="connsiteY766" fmla="*/ 919759 h 6858000"/>
              <a:gd name="connsiteX767" fmla="*/ 3042978 w 7467600"/>
              <a:gd name="connsiteY767" fmla="*/ 1054894 h 6858000"/>
              <a:gd name="connsiteX768" fmla="*/ 2968914 w 7467600"/>
              <a:gd name="connsiteY768" fmla="*/ 1133756 h 6858000"/>
              <a:gd name="connsiteX769" fmla="*/ 3103823 w 7467600"/>
              <a:gd name="connsiteY769" fmla="*/ 1026814 h 6858000"/>
              <a:gd name="connsiteX770" fmla="*/ 3607114 w 7467600"/>
              <a:gd name="connsiteY770" fmla="*/ 467441 h 6858000"/>
              <a:gd name="connsiteX771" fmla="*/ 3744487 w 7467600"/>
              <a:gd name="connsiteY771" fmla="*/ 383136 h 6858000"/>
              <a:gd name="connsiteX772" fmla="*/ 3970213 w 7467600"/>
              <a:gd name="connsiteY772" fmla="*/ 995559 h 6858000"/>
              <a:gd name="connsiteX773" fmla="*/ 3744487 w 7467600"/>
              <a:gd name="connsiteY773" fmla="*/ 383136 h 6858000"/>
              <a:gd name="connsiteX774" fmla="*/ 3624562 w 7467600"/>
              <a:gd name="connsiteY774" fmla="*/ 367041 h 6858000"/>
              <a:gd name="connsiteX775" fmla="*/ 3489712 w 7467600"/>
              <a:gd name="connsiteY775" fmla="*/ 485386 h 6858000"/>
              <a:gd name="connsiteX776" fmla="*/ 3182994 w 7467600"/>
              <a:gd name="connsiteY776" fmla="*/ 828265 h 6858000"/>
              <a:gd name="connsiteX777" fmla="*/ 2892114 w 7467600"/>
              <a:gd name="connsiteY777" fmla="*/ 1172635 h 6858000"/>
              <a:gd name="connsiteX778" fmla="*/ 3021459 w 7467600"/>
              <a:gd name="connsiteY778" fmla="*/ 1035385 h 6858000"/>
              <a:gd name="connsiteX779" fmla="*/ 3153873 w 7467600"/>
              <a:gd name="connsiteY779" fmla="*/ 898971 h 6858000"/>
              <a:gd name="connsiteX780" fmla="*/ 3276511 w 7467600"/>
              <a:gd name="connsiteY780" fmla="*/ 786423 h 6858000"/>
              <a:gd name="connsiteX781" fmla="*/ 3584154 w 7467600"/>
              <a:gd name="connsiteY781" fmla="*/ 448218 h 6858000"/>
              <a:gd name="connsiteX782" fmla="*/ 3624562 w 7467600"/>
              <a:gd name="connsiteY782" fmla="*/ 367041 h 6858000"/>
              <a:gd name="connsiteX783" fmla="*/ 3766672 w 7467600"/>
              <a:gd name="connsiteY783" fmla="*/ 359429 h 6858000"/>
              <a:gd name="connsiteX784" fmla="*/ 3996338 w 7467600"/>
              <a:gd name="connsiteY784" fmla="*/ 968237 h 6858000"/>
              <a:gd name="connsiteX785" fmla="*/ 3766672 w 7467600"/>
              <a:gd name="connsiteY785" fmla="*/ 359429 h 6858000"/>
              <a:gd name="connsiteX786" fmla="*/ 5805386 w 7467600"/>
              <a:gd name="connsiteY786" fmla="*/ 239240 h 6858000"/>
              <a:gd name="connsiteX787" fmla="*/ 5736947 w 7467600"/>
              <a:gd name="connsiteY787" fmla="*/ 261367 h 6858000"/>
              <a:gd name="connsiteX788" fmla="*/ 5427012 w 7467600"/>
              <a:gd name="connsiteY788" fmla="*/ 311272 h 6858000"/>
              <a:gd name="connsiteX789" fmla="*/ 5147818 w 7467600"/>
              <a:gd name="connsiteY789" fmla="*/ 322112 h 6858000"/>
              <a:gd name="connsiteX790" fmla="*/ 5060854 w 7467600"/>
              <a:gd name="connsiteY790" fmla="*/ 311882 h 6858000"/>
              <a:gd name="connsiteX791" fmla="*/ 4945989 w 7467600"/>
              <a:gd name="connsiteY791" fmla="*/ 300516 h 6858000"/>
              <a:gd name="connsiteX792" fmla="*/ 5410479 w 7467600"/>
              <a:gd name="connsiteY792" fmla="*/ 348434 h 6858000"/>
              <a:gd name="connsiteX793" fmla="*/ 5805386 w 7467600"/>
              <a:gd name="connsiteY793" fmla="*/ 239240 h 6858000"/>
              <a:gd name="connsiteX794" fmla="*/ 5905192 w 7467600"/>
              <a:gd name="connsiteY794" fmla="*/ 163079 h 6858000"/>
              <a:gd name="connsiteX795" fmla="*/ 5865655 w 7467600"/>
              <a:gd name="connsiteY795" fmla="*/ 171901 h 6858000"/>
              <a:gd name="connsiteX796" fmla="*/ 5259740 w 7467600"/>
              <a:gd name="connsiteY796" fmla="*/ 257013 h 6858000"/>
              <a:gd name="connsiteX797" fmla="*/ 5208466 w 7467600"/>
              <a:gd name="connsiteY797" fmla="*/ 257550 h 6858000"/>
              <a:gd name="connsiteX798" fmla="*/ 4980204 w 7467600"/>
              <a:gd name="connsiteY798" fmla="*/ 271903 h 6858000"/>
              <a:gd name="connsiteX799" fmla="*/ 5068068 w 7467600"/>
              <a:gd name="connsiteY799" fmla="*/ 282244 h 6858000"/>
              <a:gd name="connsiteX800" fmla="*/ 5153231 w 7467600"/>
              <a:gd name="connsiteY800" fmla="*/ 292240 h 6858000"/>
              <a:gd name="connsiteX801" fmla="*/ 5426491 w 7467600"/>
              <a:gd name="connsiteY801" fmla="*/ 281128 h 6858000"/>
              <a:gd name="connsiteX802" fmla="*/ 5731212 w 7467600"/>
              <a:gd name="connsiteY802" fmla="*/ 231951 h 6858000"/>
              <a:gd name="connsiteX803" fmla="*/ 5905192 w 7467600"/>
              <a:gd name="connsiteY803" fmla="*/ 163079 h 6858000"/>
              <a:gd name="connsiteX804" fmla="*/ 5944437 w 7467600"/>
              <a:gd name="connsiteY804" fmla="*/ 113829 h 6858000"/>
              <a:gd name="connsiteX805" fmla="*/ 5825032 w 7467600"/>
              <a:gd name="connsiteY805" fmla="*/ 146405 h 6858000"/>
              <a:gd name="connsiteX806" fmla="*/ 4955599 w 7467600"/>
              <a:gd name="connsiteY806" fmla="*/ 247008 h 6858000"/>
              <a:gd name="connsiteX807" fmla="*/ 5210104 w 7467600"/>
              <a:gd name="connsiteY807" fmla="*/ 228123 h 6858000"/>
              <a:gd name="connsiteX808" fmla="*/ 5261015 w 7467600"/>
              <a:gd name="connsiteY808" fmla="*/ 227087 h 6858000"/>
              <a:gd name="connsiteX809" fmla="*/ 5861181 w 7467600"/>
              <a:gd name="connsiteY809" fmla="*/ 143093 h 6858000"/>
              <a:gd name="connsiteX810" fmla="*/ 5961252 w 7467600"/>
              <a:gd name="connsiteY810" fmla="*/ 114820 h 6858000"/>
              <a:gd name="connsiteX811" fmla="*/ 5944437 w 7467600"/>
              <a:gd name="connsiteY811" fmla="*/ 113829 h 6858000"/>
              <a:gd name="connsiteX812" fmla="*/ 3882765 w 7467600"/>
              <a:gd name="connsiteY812" fmla="*/ 0 h 6858000"/>
              <a:gd name="connsiteX813" fmla="*/ 3995099 w 7467600"/>
              <a:gd name="connsiteY813" fmla="*/ 0 h 6858000"/>
              <a:gd name="connsiteX814" fmla="*/ 4163818 w 7467600"/>
              <a:gd name="connsiteY814" fmla="*/ 234104 h 6858000"/>
              <a:gd name="connsiteX815" fmla="*/ 4172099 w 7467600"/>
              <a:gd name="connsiteY815" fmla="*/ 234207 h 6858000"/>
              <a:gd name="connsiteX816" fmla="*/ 4784282 w 7467600"/>
              <a:gd name="connsiteY816" fmla="*/ 276561 h 6858000"/>
              <a:gd name="connsiteX817" fmla="*/ 4801687 w 7467600"/>
              <a:gd name="connsiteY817" fmla="*/ 267764 h 6858000"/>
              <a:gd name="connsiteX818" fmla="*/ 6082788 w 7467600"/>
              <a:gd name="connsiteY818" fmla="*/ 64119 h 6858000"/>
              <a:gd name="connsiteX819" fmla="*/ 6099442 w 7467600"/>
              <a:gd name="connsiteY819" fmla="*/ 82568 h 6858000"/>
              <a:gd name="connsiteX820" fmla="*/ 4804137 w 7467600"/>
              <a:gd name="connsiteY820" fmla="*/ 320931 h 6858000"/>
              <a:gd name="connsiteX821" fmla="*/ 4227047 w 7467600"/>
              <a:gd name="connsiteY821" fmla="*/ 313415 h 6858000"/>
              <a:gd name="connsiteX822" fmla="*/ 4346041 w 7467600"/>
              <a:gd name="connsiteY822" fmla="*/ 456086 h 6858000"/>
              <a:gd name="connsiteX823" fmla="*/ 4870967 w 7467600"/>
              <a:gd name="connsiteY823" fmla="*/ 963061 h 6858000"/>
              <a:gd name="connsiteX824" fmla="*/ 4889647 w 7467600"/>
              <a:gd name="connsiteY824" fmla="*/ 957147 h 6858000"/>
              <a:gd name="connsiteX825" fmla="*/ 5422504 w 7467600"/>
              <a:gd name="connsiteY825" fmla="*/ 805191 h 6858000"/>
              <a:gd name="connsiteX826" fmla="*/ 6087656 w 7467600"/>
              <a:gd name="connsiteY826" fmla="*/ 826703 h 6858000"/>
              <a:gd name="connsiteX827" fmla="*/ 6058717 w 7467600"/>
              <a:gd name="connsiteY827" fmla="*/ 865992 h 6858000"/>
              <a:gd name="connsiteX828" fmla="*/ 4974153 w 7467600"/>
              <a:gd name="connsiteY828" fmla="*/ 1045456 h 6858000"/>
              <a:gd name="connsiteX829" fmla="*/ 5627835 w 7467600"/>
              <a:gd name="connsiteY829" fmla="*/ 1472077 h 6858000"/>
              <a:gd name="connsiteX830" fmla="*/ 5629817 w 7467600"/>
              <a:gd name="connsiteY830" fmla="*/ 1471412 h 6858000"/>
              <a:gd name="connsiteX831" fmla="*/ 5634124 w 7467600"/>
              <a:gd name="connsiteY831" fmla="*/ 1470572 h 6858000"/>
              <a:gd name="connsiteX832" fmla="*/ 5755832 w 7467600"/>
              <a:gd name="connsiteY832" fmla="*/ 1383886 h 6858000"/>
              <a:gd name="connsiteX833" fmla="*/ 6014186 w 7467600"/>
              <a:gd name="connsiteY833" fmla="*/ 1279799 h 6858000"/>
              <a:gd name="connsiteX834" fmla="*/ 6901619 w 7467600"/>
              <a:gd name="connsiteY834" fmla="*/ 1047874 h 6858000"/>
              <a:gd name="connsiteX835" fmla="*/ 6931566 w 7467600"/>
              <a:gd name="connsiteY835" fmla="*/ 1062034 h 6858000"/>
              <a:gd name="connsiteX836" fmla="*/ 5790982 w 7467600"/>
              <a:gd name="connsiteY836" fmla="*/ 1561380 h 6858000"/>
              <a:gd name="connsiteX837" fmla="*/ 6188971 w 7467600"/>
              <a:gd name="connsiteY837" fmla="*/ 1755168 h 6858000"/>
              <a:gd name="connsiteX838" fmla="*/ 6202446 w 7467600"/>
              <a:gd name="connsiteY838" fmla="*/ 1752268 h 6858000"/>
              <a:gd name="connsiteX839" fmla="*/ 7179560 w 7467600"/>
              <a:gd name="connsiteY839" fmla="*/ 1467551 h 6858000"/>
              <a:gd name="connsiteX840" fmla="*/ 7158730 w 7467600"/>
              <a:gd name="connsiteY840" fmla="*/ 1507835 h 6858000"/>
              <a:gd name="connsiteX841" fmla="*/ 6326959 w 7467600"/>
              <a:gd name="connsiteY841" fmla="*/ 1817686 h 6858000"/>
              <a:gd name="connsiteX842" fmla="*/ 6537433 w 7467600"/>
              <a:gd name="connsiteY842" fmla="*/ 1907790 h 6858000"/>
              <a:gd name="connsiteX843" fmla="*/ 6550221 w 7467600"/>
              <a:gd name="connsiteY843" fmla="*/ 1910729 h 6858000"/>
              <a:gd name="connsiteX844" fmla="*/ 6964438 w 7467600"/>
              <a:gd name="connsiteY844" fmla="*/ 2209505 h 6858000"/>
              <a:gd name="connsiteX845" fmla="*/ 7367862 w 7467600"/>
              <a:gd name="connsiteY845" fmla="*/ 2806833 h 6858000"/>
              <a:gd name="connsiteX846" fmla="*/ 7364329 w 7467600"/>
              <a:gd name="connsiteY846" fmla="*/ 2826907 h 6858000"/>
              <a:gd name="connsiteX847" fmla="*/ 7290545 w 7467600"/>
              <a:gd name="connsiteY847" fmla="*/ 2850663 h 6858000"/>
              <a:gd name="connsiteX848" fmla="*/ 6472036 w 7467600"/>
              <a:gd name="connsiteY848" fmla="*/ 1959003 h 6858000"/>
              <a:gd name="connsiteX849" fmla="*/ 5792897 w 7467600"/>
              <a:gd name="connsiteY849" fmla="*/ 1647747 h 6858000"/>
              <a:gd name="connsiteX850" fmla="*/ 5842751 w 7467600"/>
              <a:gd name="connsiteY850" fmla="*/ 1816112 h 6858000"/>
              <a:gd name="connsiteX851" fmla="*/ 5847424 w 7467600"/>
              <a:gd name="connsiteY851" fmla="*/ 1815776 h 6858000"/>
              <a:gd name="connsiteX852" fmla="*/ 6399821 w 7467600"/>
              <a:gd name="connsiteY852" fmla="*/ 2344799 h 6858000"/>
              <a:gd name="connsiteX853" fmla="*/ 6323232 w 7467600"/>
              <a:gd name="connsiteY853" fmla="*/ 2389634 h 6858000"/>
              <a:gd name="connsiteX854" fmla="*/ 5942958 w 7467600"/>
              <a:gd name="connsiteY854" fmla="*/ 2077708 h 6858000"/>
              <a:gd name="connsiteX855" fmla="*/ 5921559 w 7467600"/>
              <a:gd name="connsiteY855" fmla="*/ 2378596 h 6858000"/>
              <a:gd name="connsiteX856" fmla="*/ 5817651 w 7467600"/>
              <a:gd name="connsiteY856" fmla="*/ 3023919 h 6858000"/>
              <a:gd name="connsiteX857" fmla="*/ 5729634 w 7467600"/>
              <a:gd name="connsiteY857" fmla="*/ 3051849 h 6858000"/>
              <a:gd name="connsiteX858" fmla="*/ 5611018 w 7467600"/>
              <a:gd name="connsiteY858" fmla="*/ 2316769 h 6858000"/>
              <a:gd name="connsiteX859" fmla="*/ 5687608 w 7467600"/>
              <a:gd name="connsiteY859" fmla="*/ 2039972 h 6858000"/>
              <a:gd name="connsiteX860" fmla="*/ 5657554 w 7467600"/>
              <a:gd name="connsiteY860" fmla="*/ 1576445 h 6858000"/>
              <a:gd name="connsiteX861" fmla="*/ 5150475 w 7467600"/>
              <a:gd name="connsiteY861" fmla="*/ 1274012 h 6858000"/>
              <a:gd name="connsiteX862" fmla="*/ 5349142 w 7467600"/>
              <a:gd name="connsiteY862" fmla="*/ 2204405 h 6858000"/>
              <a:gd name="connsiteX863" fmla="*/ 5262214 w 7467600"/>
              <a:gd name="connsiteY863" fmla="*/ 2233836 h 6858000"/>
              <a:gd name="connsiteX864" fmla="*/ 4981539 w 7467600"/>
              <a:gd name="connsiteY864" fmla="*/ 1542201 h 6858000"/>
              <a:gd name="connsiteX865" fmla="*/ 4958461 w 7467600"/>
              <a:gd name="connsiteY865" fmla="*/ 1136957 h 6858000"/>
              <a:gd name="connsiteX866" fmla="*/ 4655015 w 7467600"/>
              <a:gd name="connsiteY866" fmla="*/ 891426 h 6858000"/>
              <a:gd name="connsiteX867" fmla="*/ 4348002 w 7467600"/>
              <a:gd name="connsiteY867" fmla="*/ 2205895 h 6858000"/>
              <a:gd name="connsiteX868" fmla="*/ 4262250 w 7467600"/>
              <a:gd name="connsiteY868" fmla="*/ 2219972 h 6858000"/>
              <a:gd name="connsiteX869" fmla="*/ 4550611 w 7467600"/>
              <a:gd name="connsiteY869" fmla="*/ 817540 h 6858000"/>
              <a:gd name="connsiteX870" fmla="*/ 4564418 w 7467600"/>
              <a:gd name="connsiteY870" fmla="*/ 808293 h 6858000"/>
              <a:gd name="connsiteX871" fmla="*/ 4266388 w 7467600"/>
              <a:gd name="connsiteY871" fmla="*/ 500083 h 6858000"/>
              <a:gd name="connsiteX872" fmla="*/ 4032842 w 7467600"/>
              <a:gd name="connsiteY872" fmla="*/ 211809 h 6858000"/>
              <a:gd name="connsiteX873" fmla="*/ 3882765 w 7467600"/>
              <a:gd name="connsiteY873" fmla="*/ 0 h 6858000"/>
              <a:gd name="connsiteX874" fmla="*/ 3721337 w 7467600"/>
              <a:gd name="connsiteY874" fmla="*/ 0 h 6858000"/>
              <a:gd name="connsiteX875" fmla="*/ 3797544 w 7467600"/>
              <a:gd name="connsiteY875" fmla="*/ 0 h 6858000"/>
              <a:gd name="connsiteX876" fmla="*/ 3775734 w 7467600"/>
              <a:gd name="connsiteY876" fmla="*/ 95131 h 6858000"/>
              <a:gd name="connsiteX877" fmla="*/ 3724807 w 7467600"/>
              <a:gd name="connsiteY877" fmla="*/ 272257 h 6858000"/>
              <a:gd name="connsiteX878" fmla="*/ 3726844 w 7467600"/>
              <a:gd name="connsiteY878" fmla="*/ 282988 h 6858000"/>
              <a:gd name="connsiteX879" fmla="*/ 3742664 w 7467600"/>
              <a:gd name="connsiteY879" fmla="*/ 279918 h 6858000"/>
              <a:gd name="connsiteX880" fmla="*/ 4103910 w 7467600"/>
              <a:gd name="connsiteY880" fmla="*/ 1161917 h 6858000"/>
              <a:gd name="connsiteX881" fmla="*/ 4020269 w 7467600"/>
              <a:gd name="connsiteY881" fmla="*/ 1200406 h 6858000"/>
              <a:gd name="connsiteX882" fmla="*/ 3674882 w 7467600"/>
              <a:gd name="connsiteY882" fmla="*/ 488524 h 6858000"/>
              <a:gd name="connsiteX883" fmla="*/ 3132682 w 7467600"/>
              <a:gd name="connsiteY883" fmla="*/ 1072284 h 6858000"/>
              <a:gd name="connsiteX884" fmla="*/ 2716346 w 7467600"/>
              <a:gd name="connsiteY884" fmla="*/ 1276376 h 6858000"/>
              <a:gd name="connsiteX885" fmla="*/ 2716772 w 7467600"/>
              <a:gd name="connsiteY885" fmla="*/ 1255462 h 6858000"/>
              <a:gd name="connsiteX886" fmla="*/ 3471096 w 7467600"/>
              <a:gd name="connsiteY886" fmla="*/ 437072 h 6858000"/>
              <a:gd name="connsiteX887" fmla="*/ 3639057 w 7467600"/>
              <a:gd name="connsiteY887" fmla="*/ 286334 h 6858000"/>
              <a:gd name="connsiteX888" fmla="*/ 3640309 w 7467600"/>
              <a:gd name="connsiteY888" fmla="*/ 284664 h 6858000"/>
              <a:gd name="connsiteX889" fmla="*/ 3646022 w 7467600"/>
              <a:gd name="connsiteY889" fmla="*/ 276711 h 6858000"/>
              <a:gd name="connsiteX890" fmla="*/ 3707943 w 7467600"/>
              <a:gd name="connsiteY890" fmla="*/ 65958 h 6858000"/>
              <a:gd name="connsiteX891" fmla="*/ 3721337 w 7467600"/>
              <a:gd name="connsiteY891" fmla="*/ 0 h 6858000"/>
              <a:gd name="connsiteX892" fmla="*/ 2867960 w 7467600"/>
              <a:gd name="connsiteY892" fmla="*/ 0 h 6858000"/>
              <a:gd name="connsiteX893" fmla="*/ 2926351 w 7467600"/>
              <a:gd name="connsiteY893" fmla="*/ 0 h 6858000"/>
              <a:gd name="connsiteX894" fmla="*/ 2902823 w 7467600"/>
              <a:gd name="connsiteY894" fmla="*/ 262929 h 6858000"/>
              <a:gd name="connsiteX895" fmla="*/ 2940663 w 7467600"/>
              <a:gd name="connsiteY895" fmla="*/ 140884 h 6858000"/>
              <a:gd name="connsiteX896" fmla="*/ 2947039 w 7467600"/>
              <a:gd name="connsiteY896" fmla="*/ 122524 h 6858000"/>
              <a:gd name="connsiteX897" fmla="*/ 2984316 w 7467600"/>
              <a:gd name="connsiteY897" fmla="*/ 0 h 6858000"/>
              <a:gd name="connsiteX898" fmla="*/ 3016114 w 7467600"/>
              <a:gd name="connsiteY898" fmla="*/ 0 h 6858000"/>
              <a:gd name="connsiteX899" fmla="*/ 2979949 w 7467600"/>
              <a:gd name="connsiteY899" fmla="*/ 119274 h 6858000"/>
              <a:gd name="connsiteX900" fmla="*/ 3023879 w 7467600"/>
              <a:gd name="connsiteY900" fmla="*/ 0 h 6858000"/>
              <a:gd name="connsiteX901" fmla="*/ 3105400 w 7467600"/>
              <a:gd name="connsiteY901" fmla="*/ 0 h 6858000"/>
              <a:gd name="connsiteX902" fmla="*/ 3094669 w 7467600"/>
              <a:gd name="connsiteY902" fmla="*/ 30308 h 6858000"/>
              <a:gd name="connsiteX903" fmla="*/ 2901945 w 7467600"/>
              <a:gd name="connsiteY903" fmla="*/ 466538 h 6858000"/>
              <a:gd name="connsiteX904" fmla="*/ 2815209 w 7467600"/>
              <a:gd name="connsiteY904" fmla="*/ 497361 h 6858000"/>
              <a:gd name="connsiteX905" fmla="*/ 2844845 w 7467600"/>
              <a:gd name="connsiteY905" fmla="*/ 127638 h 6858000"/>
              <a:gd name="connsiteX906" fmla="*/ 2867960 w 7467600"/>
              <a:gd name="connsiteY906" fmla="*/ 0 h 6858000"/>
              <a:gd name="connsiteX907" fmla="*/ 1057230 w 7467600"/>
              <a:gd name="connsiteY907" fmla="*/ 0 h 6858000"/>
              <a:gd name="connsiteX908" fmla="*/ 1111003 w 7467600"/>
              <a:gd name="connsiteY908" fmla="*/ 0 h 6858000"/>
              <a:gd name="connsiteX909" fmla="*/ 1125553 w 7467600"/>
              <a:gd name="connsiteY909" fmla="*/ 52588 h 6858000"/>
              <a:gd name="connsiteX910" fmla="*/ 1304276 w 7467600"/>
              <a:gd name="connsiteY910" fmla="*/ 476275 h 6858000"/>
              <a:gd name="connsiteX911" fmla="*/ 1492066 w 7467600"/>
              <a:gd name="connsiteY911" fmla="*/ 886333 h 6858000"/>
              <a:gd name="connsiteX912" fmla="*/ 1423698 w 7467600"/>
              <a:gd name="connsiteY912" fmla="*/ 710817 h 6858000"/>
              <a:gd name="connsiteX913" fmla="*/ 1357609 w 7467600"/>
              <a:gd name="connsiteY913" fmla="*/ 532892 h 6858000"/>
              <a:gd name="connsiteX914" fmla="*/ 1309550 w 7467600"/>
              <a:gd name="connsiteY914" fmla="*/ 374031 h 6858000"/>
              <a:gd name="connsiteX915" fmla="*/ 1193673 w 7467600"/>
              <a:gd name="connsiteY915" fmla="*/ 49533 h 6858000"/>
              <a:gd name="connsiteX916" fmla="*/ 1164391 w 7467600"/>
              <a:gd name="connsiteY916" fmla="*/ 0 h 6858000"/>
              <a:gd name="connsiteX917" fmla="*/ 1200666 w 7467600"/>
              <a:gd name="connsiteY917" fmla="*/ 0 h 6858000"/>
              <a:gd name="connsiteX918" fmla="*/ 1223408 w 7467600"/>
              <a:gd name="connsiteY918" fmla="*/ 38996 h 6858000"/>
              <a:gd name="connsiteX919" fmla="*/ 1339635 w 7467600"/>
              <a:gd name="connsiteY919" fmla="*/ 365517 h 6858000"/>
              <a:gd name="connsiteX920" fmla="*/ 1387469 w 7467600"/>
              <a:gd name="connsiteY920" fmla="*/ 523079 h 6858000"/>
              <a:gd name="connsiteX921" fmla="*/ 1452685 w 7467600"/>
              <a:gd name="connsiteY921" fmla="*/ 699806 h 6858000"/>
              <a:gd name="connsiteX922" fmla="*/ 1492092 w 7467600"/>
              <a:gd name="connsiteY922" fmla="*/ 800424 h 6858000"/>
              <a:gd name="connsiteX923" fmla="*/ 1455302 w 7467600"/>
              <a:gd name="connsiteY923" fmla="*/ 632913 h 6858000"/>
              <a:gd name="connsiteX924" fmla="*/ 1222336 w 7467600"/>
              <a:gd name="connsiteY924" fmla="*/ 9480 h 6858000"/>
              <a:gd name="connsiteX925" fmla="*/ 1214634 w 7467600"/>
              <a:gd name="connsiteY925" fmla="*/ 0 h 6858000"/>
              <a:gd name="connsiteX926" fmla="*/ 1289827 w 7467600"/>
              <a:gd name="connsiteY926" fmla="*/ 0 h 6858000"/>
              <a:gd name="connsiteX927" fmla="*/ 1321076 w 7467600"/>
              <a:gd name="connsiteY927" fmla="*/ 59722 h 6858000"/>
              <a:gd name="connsiteX928" fmla="*/ 1512579 w 7467600"/>
              <a:gd name="connsiteY928" fmla="*/ 626441 h 6858000"/>
              <a:gd name="connsiteX929" fmla="*/ 1506076 w 7467600"/>
              <a:gd name="connsiteY929" fmla="*/ 1089289 h 6858000"/>
              <a:gd name="connsiteX930" fmla="*/ 1486346 w 7467600"/>
              <a:gd name="connsiteY930" fmla="*/ 1079919 h 6858000"/>
              <a:gd name="connsiteX931" fmla="*/ 1070511 w 7467600"/>
              <a:gd name="connsiteY931" fmla="*/ 48609 h 6858000"/>
              <a:gd name="connsiteX932" fmla="*/ 1057230 w 7467600"/>
              <a:gd name="connsiteY932" fmla="*/ 0 h 6858000"/>
              <a:gd name="connsiteX933" fmla="*/ 43151 w 7467600"/>
              <a:gd name="connsiteY933" fmla="*/ 0 h 6858000"/>
              <a:gd name="connsiteX934" fmla="*/ 95283 w 7467600"/>
              <a:gd name="connsiteY934" fmla="*/ 0 h 6858000"/>
              <a:gd name="connsiteX935" fmla="*/ 300708 w 7467600"/>
              <a:gd name="connsiteY935" fmla="*/ 154571 h 6858000"/>
              <a:gd name="connsiteX936" fmla="*/ 530414 w 7467600"/>
              <a:gd name="connsiteY936" fmla="*/ 354673 h 6858000"/>
              <a:gd name="connsiteX937" fmla="*/ 333785 w 7467600"/>
              <a:gd name="connsiteY937" fmla="*/ 161564 h 6858000"/>
              <a:gd name="connsiteX938" fmla="*/ 147005 w 7467600"/>
              <a:gd name="connsiteY938" fmla="*/ 0 h 6858000"/>
              <a:gd name="connsiteX939" fmla="*/ 272509 w 7467600"/>
              <a:gd name="connsiteY939" fmla="*/ 0 h 6858000"/>
              <a:gd name="connsiteX940" fmla="*/ 326276 w 7467600"/>
              <a:gd name="connsiteY940" fmla="*/ 45847 h 6858000"/>
              <a:gd name="connsiteX941" fmla="*/ 823759 w 7467600"/>
              <a:gd name="connsiteY941" fmla="*/ 574145 h 6858000"/>
              <a:gd name="connsiteX942" fmla="*/ 811254 w 7467600"/>
              <a:gd name="connsiteY942" fmla="*/ 665546 h 6858000"/>
              <a:gd name="connsiteX943" fmla="*/ 154042 w 7467600"/>
              <a:gd name="connsiteY943" fmla="*/ 261522 h 6858000"/>
              <a:gd name="connsiteX944" fmla="*/ 13550 w 7467600"/>
              <a:gd name="connsiteY944" fmla="*/ 158423 h 6858000"/>
              <a:gd name="connsiteX945" fmla="*/ 0 w 7467600"/>
              <a:gd name="connsiteY945" fmla="*/ 146618 h 6858000"/>
              <a:gd name="connsiteX946" fmla="*/ 0 w 7467600"/>
              <a:gd name="connsiteY946" fmla="*/ 59161 h 6858000"/>
              <a:gd name="connsiteX947" fmla="*/ 45427 w 7467600"/>
              <a:gd name="connsiteY947" fmla="*/ 101078 h 6858000"/>
              <a:gd name="connsiteX948" fmla="*/ 630103 w 7467600"/>
              <a:gd name="connsiteY948" fmla="*/ 485885 h 6858000"/>
              <a:gd name="connsiteX949" fmla="*/ 532040 w 7467600"/>
              <a:gd name="connsiteY949" fmla="*/ 399359 h 6858000"/>
              <a:gd name="connsiteX950" fmla="*/ 517618 w 7467600"/>
              <a:gd name="connsiteY950" fmla="*/ 385726 h 6858000"/>
              <a:gd name="connsiteX951" fmla="*/ 285074 w 7467600"/>
              <a:gd name="connsiteY951" fmla="*/ 182755 h 6858000"/>
              <a:gd name="connsiteX952" fmla="*/ 43151 w 7467600"/>
              <a:gd name="connsiteY95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1019354 w 7467600"/>
              <a:gd name="connsiteY20" fmla="*/ 6315006 h 6858000"/>
              <a:gd name="connsiteX21" fmla="*/ 441046 w 7467600"/>
              <a:gd name="connsiteY21" fmla="*/ 6691153 h 6858000"/>
              <a:gd name="connsiteX22" fmla="*/ 1019354 w 7467600"/>
              <a:gd name="connsiteY22" fmla="*/ 6315006 h 6858000"/>
              <a:gd name="connsiteX23" fmla="*/ 991680 w 7467600"/>
              <a:gd name="connsiteY23" fmla="*/ 6298413 h 6858000"/>
              <a:gd name="connsiteX24" fmla="*/ 409060 w 7467600"/>
              <a:gd name="connsiteY24" fmla="*/ 6671470 h 6858000"/>
              <a:gd name="connsiteX25" fmla="*/ 991680 w 7467600"/>
              <a:gd name="connsiteY25" fmla="*/ 6298413 h 6858000"/>
              <a:gd name="connsiteX26" fmla="*/ 103333 w 7467600"/>
              <a:gd name="connsiteY26" fmla="*/ 5699602 h 6858000"/>
              <a:gd name="connsiteX27" fmla="*/ 233938 w 7467600"/>
              <a:gd name="connsiteY27" fmla="*/ 5809416 h 6858000"/>
              <a:gd name="connsiteX28" fmla="*/ 883580 w 7467600"/>
              <a:gd name="connsiteY28" fmla="*/ 6180710 h 6858000"/>
              <a:gd name="connsiteX29" fmla="*/ 487337 w 7467600"/>
              <a:gd name="connsiteY29" fmla="*/ 5950182 h 6858000"/>
              <a:gd name="connsiteX30" fmla="*/ 354051 w 7467600"/>
              <a:gd name="connsiteY30" fmla="*/ 5854912 h 6858000"/>
              <a:gd name="connsiteX31" fmla="*/ 195436 w 7467600"/>
              <a:gd name="connsiteY31" fmla="*/ 5755068 h 6858000"/>
              <a:gd name="connsiteX32" fmla="*/ 103333 w 7467600"/>
              <a:gd name="connsiteY32" fmla="*/ 5699602 h 6858000"/>
              <a:gd name="connsiteX33" fmla="*/ 5539432 w 7467600"/>
              <a:gd name="connsiteY33" fmla="*/ 5642928 h 6858000"/>
              <a:gd name="connsiteX34" fmla="*/ 5555462 w 7467600"/>
              <a:gd name="connsiteY34" fmla="*/ 5694454 h 6858000"/>
              <a:gd name="connsiteX35" fmla="*/ 5828270 w 7467600"/>
              <a:gd name="connsiteY35" fmla="*/ 6320663 h 6858000"/>
              <a:gd name="connsiteX36" fmla="*/ 5947416 w 7467600"/>
              <a:gd name="connsiteY36" fmla="*/ 6574846 h 6858000"/>
              <a:gd name="connsiteX37" fmla="*/ 5539432 w 7467600"/>
              <a:gd name="connsiteY37" fmla="*/ 5642928 h 6858000"/>
              <a:gd name="connsiteX38" fmla="*/ 51253 w 7467600"/>
              <a:gd name="connsiteY38" fmla="*/ 5631825 h 6858000"/>
              <a:gd name="connsiteX39" fmla="*/ 211622 w 7467600"/>
              <a:gd name="connsiteY39" fmla="*/ 5728803 h 6858000"/>
              <a:gd name="connsiteX40" fmla="*/ 371652 w 7467600"/>
              <a:gd name="connsiteY40" fmla="*/ 5829062 h 6858000"/>
              <a:gd name="connsiteX41" fmla="*/ 505903 w 7467600"/>
              <a:gd name="connsiteY41" fmla="*/ 5925221 h 6858000"/>
              <a:gd name="connsiteX42" fmla="*/ 899240 w 7467600"/>
              <a:gd name="connsiteY42" fmla="*/ 6153068 h 6858000"/>
              <a:gd name="connsiteX43" fmla="*/ 988114 w 7467600"/>
              <a:gd name="connsiteY43" fmla="*/ 6174204 h 6858000"/>
              <a:gd name="connsiteX44" fmla="*/ 845971 w 7467600"/>
              <a:gd name="connsiteY44" fmla="*/ 6067177 h 6858000"/>
              <a:gd name="connsiteX45" fmla="*/ 448057 w 7467600"/>
              <a:gd name="connsiteY45" fmla="*/ 5841376 h 6858000"/>
              <a:gd name="connsiteX46" fmla="*/ 51253 w 7467600"/>
              <a:gd name="connsiteY46" fmla="*/ 5631825 h 6858000"/>
              <a:gd name="connsiteX47" fmla="*/ 2606687 w 7467600"/>
              <a:gd name="connsiteY47" fmla="*/ 5630718 h 6858000"/>
              <a:gd name="connsiteX48" fmla="*/ 2645658 w 7467600"/>
              <a:gd name="connsiteY48" fmla="*/ 6640259 h 6858000"/>
              <a:gd name="connsiteX49" fmla="*/ 2606687 w 7467600"/>
              <a:gd name="connsiteY49" fmla="*/ 5630718 h 6858000"/>
              <a:gd name="connsiteX50" fmla="*/ 3642057 w 7467600"/>
              <a:gd name="connsiteY50" fmla="*/ 5573487 h 6858000"/>
              <a:gd name="connsiteX51" fmla="*/ 3632981 w 7467600"/>
              <a:gd name="connsiteY51" fmla="*/ 5579437 h 6858000"/>
              <a:gd name="connsiteX52" fmla="*/ 3382436 w 7467600"/>
              <a:gd name="connsiteY52" fmla="*/ 5952726 h 6858000"/>
              <a:gd name="connsiteX53" fmla="*/ 3191929 w 7467600"/>
              <a:gd name="connsiteY53" fmla="*/ 6662669 h 6858000"/>
              <a:gd name="connsiteX54" fmla="*/ 3369898 w 7467600"/>
              <a:gd name="connsiteY54" fmla="*/ 6081771 h 6858000"/>
              <a:gd name="connsiteX55" fmla="*/ 3642057 w 7467600"/>
              <a:gd name="connsiteY55" fmla="*/ 5573487 h 6858000"/>
              <a:gd name="connsiteX56" fmla="*/ 2650666 w 7467600"/>
              <a:gd name="connsiteY56" fmla="*/ 5530686 h 6858000"/>
              <a:gd name="connsiteX57" fmla="*/ 2650249 w 7467600"/>
              <a:gd name="connsiteY57" fmla="*/ 5532101 h 6858000"/>
              <a:gd name="connsiteX58" fmla="*/ 2663808 w 7467600"/>
              <a:gd name="connsiteY58" fmla="*/ 6535215 h 6858000"/>
              <a:gd name="connsiteX59" fmla="*/ 2665418 w 7467600"/>
              <a:gd name="connsiteY59" fmla="*/ 6132756 h 6858000"/>
              <a:gd name="connsiteX60" fmla="*/ 2650666 w 7467600"/>
              <a:gd name="connsiteY60" fmla="*/ 5530686 h 6858000"/>
              <a:gd name="connsiteX61" fmla="*/ 2680277 w 7467600"/>
              <a:gd name="connsiteY61" fmla="*/ 5479204 h 6858000"/>
              <a:gd name="connsiteX62" fmla="*/ 2678972 w 7467600"/>
              <a:gd name="connsiteY62" fmla="*/ 5481582 h 6858000"/>
              <a:gd name="connsiteX63" fmla="*/ 2696666 w 7467600"/>
              <a:gd name="connsiteY63" fmla="*/ 6133836 h 6858000"/>
              <a:gd name="connsiteX64" fmla="*/ 2695769 w 7467600"/>
              <a:gd name="connsiteY64" fmla="*/ 6390955 h 6858000"/>
              <a:gd name="connsiteX65" fmla="*/ 2739893 w 7467600"/>
              <a:gd name="connsiteY65" fmla="*/ 6108357 h 6858000"/>
              <a:gd name="connsiteX66" fmla="*/ 2680277 w 7467600"/>
              <a:gd name="connsiteY66" fmla="*/ 5479204 h 6858000"/>
              <a:gd name="connsiteX67" fmla="*/ 1132195 w 7467600"/>
              <a:gd name="connsiteY67" fmla="*/ 5467980 h 6858000"/>
              <a:gd name="connsiteX68" fmla="*/ 1679056 w 7467600"/>
              <a:gd name="connsiteY68" fmla="*/ 5516907 h 6858000"/>
              <a:gd name="connsiteX69" fmla="*/ 2128648 w 7467600"/>
              <a:gd name="connsiteY69" fmla="*/ 5474249 h 6858000"/>
              <a:gd name="connsiteX70" fmla="*/ 1825619 w 7467600"/>
              <a:gd name="connsiteY70" fmla="*/ 5478447 h 6858000"/>
              <a:gd name="connsiteX71" fmla="*/ 1737798 w 7467600"/>
              <a:gd name="connsiteY71" fmla="*/ 5483353 h 6858000"/>
              <a:gd name="connsiteX72" fmla="*/ 1132195 w 7467600"/>
              <a:gd name="connsiteY72" fmla="*/ 5467980 h 6858000"/>
              <a:gd name="connsiteX73" fmla="*/ 1456157 w 7467600"/>
              <a:gd name="connsiteY73" fmla="*/ 5371404 h 6858000"/>
              <a:gd name="connsiteX74" fmla="*/ 1244432 w 7467600"/>
              <a:gd name="connsiteY74" fmla="*/ 5385601 h 6858000"/>
              <a:gd name="connsiteX75" fmla="*/ 973990 w 7467600"/>
              <a:gd name="connsiteY75" fmla="*/ 5424940 h 6858000"/>
              <a:gd name="connsiteX76" fmla="*/ 1103809 w 7467600"/>
              <a:gd name="connsiteY76" fmla="*/ 5433720 h 6858000"/>
              <a:gd name="connsiteX77" fmla="*/ 1123454 w 7467600"/>
              <a:gd name="connsiteY77" fmla="*/ 5435727 h 6858000"/>
              <a:gd name="connsiteX78" fmla="*/ 1737017 w 7467600"/>
              <a:gd name="connsiteY78" fmla="*/ 5452183 h 6858000"/>
              <a:gd name="connsiteX79" fmla="*/ 1824397 w 7467600"/>
              <a:gd name="connsiteY79" fmla="*/ 5447757 h 6858000"/>
              <a:gd name="connsiteX80" fmla="*/ 2070059 w 7467600"/>
              <a:gd name="connsiteY80" fmla="*/ 5441660 h 6858000"/>
              <a:gd name="connsiteX81" fmla="*/ 1456157 w 7467600"/>
              <a:gd name="connsiteY81" fmla="*/ 5371404 h 6858000"/>
              <a:gd name="connsiteX82" fmla="*/ 4988186 w 7467600"/>
              <a:gd name="connsiteY82" fmla="*/ 5216467 h 6858000"/>
              <a:gd name="connsiteX83" fmla="*/ 4777334 w 7467600"/>
              <a:gd name="connsiteY83" fmla="*/ 5406072 h 6858000"/>
              <a:gd name="connsiteX84" fmla="*/ 4718341 w 7467600"/>
              <a:gd name="connsiteY84" fmla="*/ 5468043 h 6858000"/>
              <a:gd name="connsiteX85" fmla="*/ 4604655 w 7467600"/>
              <a:gd name="connsiteY85" fmla="*/ 5583434 h 6858000"/>
              <a:gd name="connsiteX86" fmla="*/ 4565074 w 7467600"/>
              <a:gd name="connsiteY86" fmla="*/ 5618550 h 6858000"/>
              <a:gd name="connsiteX87" fmla="*/ 4988186 w 7467600"/>
              <a:gd name="connsiteY87" fmla="*/ 5216467 h 6858000"/>
              <a:gd name="connsiteX88" fmla="*/ 4978032 w 7467600"/>
              <a:gd name="connsiteY88" fmla="*/ 5183809 h 6858000"/>
              <a:gd name="connsiteX89" fmla="*/ 4463413 w 7467600"/>
              <a:gd name="connsiteY89" fmla="*/ 5615162 h 6858000"/>
              <a:gd name="connsiteX90" fmla="*/ 4358134 w 7467600"/>
              <a:gd name="connsiteY90" fmla="*/ 5742791 h 6858000"/>
              <a:gd name="connsiteX91" fmla="*/ 4376219 w 7467600"/>
              <a:gd name="connsiteY91" fmla="*/ 5729027 h 6858000"/>
              <a:gd name="connsiteX92" fmla="*/ 4582340 w 7467600"/>
              <a:gd name="connsiteY92" fmla="*/ 5561037 h 6858000"/>
              <a:gd name="connsiteX93" fmla="*/ 4694684 w 7467600"/>
              <a:gd name="connsiteY93" fmla="*/ 5447098 h 6858000"/>
              <a:gd name="connsiteX94" fmla="*/ 4754123 w 7467600"/>
              <a:gd name="connsiteY94" fmla="*/ 5384643 h 6858000"/>
              <a:gd name="connsiteX95" fmla="*/ 4978032 w 7467600"/>
              <a:gd name="connsiteY95" fmla="*/ 5183809 h 6858000"/>
              <a:gd name="connsiteX96" fmla="*/ 1903353 w 7467600"/>
              <a:gd name="connsiteY96" fmla="*/ 5044827 h 6858000"/>
              <a:gd name="connsiteX97" fmla="*/ 1936931 w 7467600"/>
              <a:gd name="connsiteY97" fmla="*/ 5093954 h 6858000"/>
              <a:gd name="connsiteX98" fmla="*/ 2195868 w 7467600"/>
              <a:gd name="connsiteY98" fmla="*/ 5396574 h 6858000"/>
              <a:gd name="connsiteX99" fmla="*/ 2088852 w 7467600"/>
              <a:gd name="connsiteY99" fmla="*/ 5166123 h 6858000"/>
              <a:gd name="connsiteX100" fmla="*/ 1958241 w 7467600"/>
              <a:gd name="connsiteY100" fmla="*/ 5067955 h 6858000"/>
              <a:gd name="connsiteX101" fmla="*/ 1903353 w 7467600"/>
              <a:gd name="connsiteY101" fmla="*/ 5044827 h 6858000"/>
              <a:gd name="connsiteX102" fmla="*/ 1979378 w 7467600"/>
              <a:gd name="connsiteY102" fmla="*/ 4769504 h 6858000"/>
              <a:gd name="connsiteX103" fmla="*/ 2882120 w 7467600"/>
              <a:gd name="connsiteY103" fmla="*/ 5064547 h 6858000"/>
              <a:gd name="connsiteX104" fmla="*/ 2793103 w 7467600"/>
              <a:gd name="connsiteY104" fmla="*/ 5039699 h 6858000"/>
              <a:gd name="connsiteX105" fmla="*/ 2770041 w 7467600"/>
              <a:gd name="connsiteY105" fmla="*/ 5033634 h 6858000"/>
              <a:gd name="connsiteX106" fmla="*/ 1979378 w 7467600"/>
              <a:gd name="connsiteY106" fmla="*/ 4769504 h 6858000"/>
              <a:gd name="connsiteX107" fmla="*/ 1927410 w 7467600"/>
              <a:gd name="connsiteY107" fmla="*/ 4716164 h 6858000"/>
              <a:gd name="connsiteX108" fmla="*/ 1959587 w 7467600"/>
              <a:gd name="connsiteY108" fmla="*/ 4728849 h 6858000"/>
              <a:gd name="connsiteX109" fmla="*/ 2777707 w 7467600"/>
              <a:gd name="connsiteY109" fmla="*/ 5003991 h 6858000"/>
              <a:gd name="connsiteX110" fmla="*/ 2800768 w 7467600"/>
              <a:gd name="connsiteY110" fmla="*/ 5010056 h 6858000"/>
              <a:gd name="connsiteX111" fmla="*/ 2879408 w 7467600"/>
              <a:gd name="connsiteY111" fmla="*/ 5031590 h 6858000"/>
              <a:gd name="connsiteX112" fmla="*/ 2862295 w 7467600"/>
              <a:gd name="connsiteY112" fmla="*/ 5022958 h 6858000"/>
              <a:gd name="connsiteX113" fmla="*/ 2813343 w 7467600"/>
              <a:gd name="connsiteY113" fmla="*/ 4998369 h 6858000"/>
              <a:gd name="connsiteX114" fmla="*/ 2646245 w 7467600"/>
              <a:gd name="connsiteY114" fmla="*/ 4930999 h 6858000"/>
              <a:gd name="connsiteX115" fmla="*/ 1999243 w 7467600"/>
              <a:gd name="connsiteY115" fmla="*/ 4730524 h 6858000"/>
              <a:gd name="connsiteX116" fmla="*/ 1979527 w 7467600"/>
              <a:gd name="connsiteY116" fmla="*/ 4726651 h 6858000"/>
              <a:gd name="connsiteX117" fmla="*/ 1927410 w 7467600"/>
              <a:gd name="connsiteY117" fmla="*/ 4716164 h 6858000"/>
              <a:gd name="connsiteX118" fmla="*/ 1997014 w 7467600"/>
              <a:gd name="connsiteY118" fmla="*/ 4698007 h 6858000"/>
              <a:gd name="connsiteX119" fmla="*/ 2005458 w 7467600"/>
              <a:gd name="connsiteY119" fmla="*/ 4699540 h 6858000"/>
              <a:gd name="connsiteX120" fmla="*/ 2657186 w 7467600"/>
              <a:gd name="connsiteY120" fmla="*/ 4901687 h 6858000"/>
              <a:gd name="connsiteX121" fmla="*/ 2826662 w 7467600"/>
              <a:gd name="connsiteY121" fmla="*/ 4970362 h 6858000"/>
              <a:gd name="connsiteX122" fmla="*/ 2876100 w 7467600"/>
              <a:gd name="connsiteY122" fmla="*/ 4995397 h 6858000"/>
              <a:gd name="connsiteX123" fmla="*/ 3042600 w 7467600"/>
              <a:gd name="connsiteY123" fmla="*/ 5059532 h 6858000"/>
              <a:gd name="connsiteX124" fmla="*/ 1997014 w 7467600"/>
              <a:gd name="connsiteY124" fmla="*/ 4698007 h 6858000"/>
              <a:gd name="connsiteX125" fmla="*/ 2305292 w 7467600"/>
              <a:gd name="connsiteY125" fmla="*/ 4219492 h 6858000"/>
              <a:gd name="connsiteX126" fmla="*/ 3360922 w 7467600"/>
              <a:gd name="connsiteY126" fmla="*/ 4529373 h 6858000"/>
              <a:gd name="connsiteX127" fmla="*/ 3492420 w 7467600"/>
              <a:gd name="connsiteY127" fmla="*/ 4510145 h 6858000"/>
              <a:gd name="connsiteX128" fmla="*/ 3364086 w 7467600"/>
              <a:gd name="connsiteY128" fmla="*/ 4480340 h 6858000"/>
              <a:gd name="connsiteX129" fmla="*/ 3225818 w 7467600"/>
              <a:gd name="connsiteY129" fmla="*/ 4411822 h 6858000"/>
              <a:gd name="connsiteX130" fmla="*/ 3129696 w 7467600"/>
              <a:gd name="connsiteY130" fmla="*/ 4360704 h 6858000"/>
              <a:gd name="connsiteX131" fmla="*/ 2814545 w 7467600"/>
              <a:gd name="connsiteY131" fmla="*/ 4282955 h 6858000"/>
              <a:gd name="connsiteX132" fmla="*/ 2305292 w 7467600"/>
              <a:gd name="connsiteY132" fmla="*/ 4219492 h 6858000"/>
              <a:gd name="connsiteX133" fmla="*/ 2626982 w 7467600"/>
              <a:gd name="connsiteY133" fmla="*/ 4206450 h 6858000"/>
              <a:gd name="connsiteX134" fmla="*/ 2490617 w 7467600"/>
              <a:gd name="connsiteY134" fmla="*/ 4206951 h 6858000"/>
              <a:gd name="connsiteX135" fmla="*/ 2819869 w 7467600"/>
              <a:gd name="connsiteY135" fmla="*/ 4252936 h 6858000"/>
              <a:gd name="connsiteX136" fmla="*/ 3143018 w 7467600"/>
              <a:gd name="connsiteY136" fmla="*/ 4332698 h 6858000"/>
              <a:gd name="connsiteX137" fmla="*/ 3241520 w 7467600"/>
              <a:gd name="connsiteY137" fmla="*/ 4385112 h 6858000"/>
              <a:gd name="connsiteX138" fmla="*/ 3374575 w 7467600"/>
              <a:gd name="connsiteY138" fmla="*/ 4451517 h 6858000"/>
              <a:gd name="connsiteX139" fmla="*/ 3505221 w 7467600"/>
              <a:gd name="connsiteY139" fmla="*/ 4480757 h 6858000"/>
              <a:gd name="connsiteX140" fmla="*/ 2626982 w 7467600"/>
              <a:gd name="connsiteY140" fmla="*/ 4206450 h 6858000"/>
              <a:gd name="connsiteX141" fmla="*/ 1310106 w 7467600"/>
              <a:gd name="connsiteY141" fmla="*/ 3943217 h 6858000"/>
              <a:gd name="connsiteX142" fmla="*/ 854994 w 7467600"/>
              <a:gd name="connsiteY142" fmla="*/ 4399136 h 6858000"/>
              <a:gd name="connsiteX143" fmla="*/ 742462 w 7467600"/>
              <a:gd name="connsiteY143" fmla="*/ 4594648 h 6858000"/>
              <a:gd name="connsiteX144" fmla="*/ 820602 w 7467600"/>
              <a:gd name="connsiteY144" fmla="*/ 4485915 h 6858000"/>
              <a:gd name="connsiteX145" fmla="*/ 878295 w 7467600"/>
              <a:gd name="connsiteY145" fmla="*/ 4403594 h 6858000"/>
              <a:gd name="connsiteX146" fmla="*/ 1240607 w 7467600"/>
              <a:gd name="connsiteY146" fmla="*/ 4010401 h 6858000"/>
              <a:gd name="connsiteX147" fmla="*/ 1310106 w 7467600"/>
              <a:gd name="connsiteY147" fmla="*/ 3943217 h 6858000"/>
              <a:gd name="connsiteX148" fmla="*/ 1423113 w 7467600"/>
              <a:gd name="connsiteY148" fmla="*/ 3874565 h 6858000"/>
              <a:gd name="connsiteX149" fmla="*/ 1260565 w 7467600"/>
              <a:gd name="connsiteY149" fmla="*/ 4031982 h 6858000"/>
              <a:gd name="connsiteX150" fmla="*/ 901900 w 7467600"/>
              <a:gd name="connsiteY150" fmla="*/ 4421236 h 6858000"/>
              <a:gd name="connsiteX151" fmla="*/ 845044 w 7467600"/>
              <a:gd name="connsiteY151" fmla="*/ 4502436 h 6858000"/>
              <a:gd name="connsiteX152" fmla="*/ 685926 w 7467600"/>
              <a:gd name="connsiteY152" fmla="*/ 4703069 h 6858000"/>
              <a:gd name="connsiteX153" fmla="*/ 684248 w 7467600"/>
              <a:gd name="connsiteY153" fmla="*/ 4706721 h 6858000"/>
              <a:gd name="connsiteX154" fmla="*/ 1423113 w 7467600"/>
              <a:gd name="connsiteY154" fmla="*/ 3874565 h 6858000"/>
              <a:gd name="connsiteX155" fmla="*/ 3316479 w 7467600"/>
              <a:gd name="connsiteY155" fmla="*/ 3872136 h 6858000"/>
              <a:gd name="connsiteX156" fmla="*/ 3546806 w 7467600"/>
              <a:gd name="connsiteY156" fmla="*/ 4356139 h 6858000"/>
              <a:gd name="connsiteX157" fmla="*/ 3364433 w 7467600"/>
              <a:gd name="connsiteY157" fmla="*/ 3953121 h 6858000"/>
              <a:gd name="connsiteX158" fmla="*/ 3316479 w 7467600"/>
              <a:gd name="connsiteY158" fmla="*/ 3872136 h 6858000"/>
              <a:gd name="connsiteX159" fmla="*/ 3291335 w 7467600"/>
              <a:gd name="connsiteY159" fmla="*/ 3767420 h 6858000"/>
              <a:gd name="connsiteX160" fmla="*/ 3390805 w 7467600"/>
              <a:gd name="connsiteY160" fmla="*/ 3937163 h 6858000"/>
              <a:gd name="connsiteX161" fmla="*/ 3579062 w 7467600"/>
              <a:gd name="connsiteY161" fmla="*/ 4359040 h 6858000"/>
              <a:gd name="connsiteX162" fmla="*/ 3467355 w 7467600"/>
              <a:gd name="connsiteY162" fmla="*/ 3988130 h 6858000"/>
              <a:gd name="connsiteX163" fmla="*/ 3310753 w 7467600"/>
              <a:gd name="connsiteY163" fmla="*/ 3787140 h 6858000"/>
              <a:gd name="connsiteX164" fmla="*/ 3291335 w 7467600"/>
              <a:gd name="connsiteY164" fmla="*/ 3767420 h 6858000"/>
              <a:gd name="connsiteX165" fmla="*/ 1635889 w 7467600"/>
              <a:gd name="connsiteY165" fmla="*/ 3709494 h 6858000"/>
              <a:gd name="connsiteX166" fmla="*/ 1634800 w 7467600"/>
              <a:gd name="connsiteY166" fmla="*/ 3731111 h 6858000"/>
              <a:gd name="connsiteX167" fmla="*/ 1635889 w 7467600"/>
              <a:gd name="connsiteY167" fmla="*/ 3709494 h 6858000"/>
              <a:gd name="connsiteX168" fmla="*/ 1510397 w 7467600"/>
              <a:gd name="connsiteY168" fmla="*/ 3684705 h 6858000"/>
              <a:gd name="connsiteX169" fmla="*/ 1146550 w 7467600"/>
              <a:gd name="connsiteY169" fmla="*/ 3802012 h 6858000"/>
              <a:gd name="connsiteX170" fmla="*/ 698834 w 7467600"/>
              <a:gd name="connsiteY170" fmla="*/ 3952272 h 6858000"/>
              <a:gd name="connsiteX171" fmla="*/ 34256 w 7467600"/>
              <a:gd name="connsiteY171" fmla="*/ 4347603 h 6858000"/>
              <a:gd name="connsiteX172" fmla="*/ 527241 w 7467600"/>
              <a:gd name="connsiteY172" fmla="*/ 4065078 h 6858000"/>
              <a:gd name="connsiteX173" fmla="*/ 1510397 w 7467600"/>
              <a:gd name="connsiteY173" fmla="*/ 3684705 h 6858000"/>
              <a:gd name="connsiteX174" fmla="*/ 1313114 w 7467600"/>
              <a:gd name="connsiteY174" fmla="*/ 3655216 h 6858000"/>
              <a:gd name="connsiteX175" fmla="*/ 1109304 w 7467600"/>
              <a:gd name="connsiteY175" fmla="*/ 3669030 h 6858000"/>
              <a:gd name="connsiteX176" fmla="*/ 8129 w 7467600"/>
              <a:gd name="connsiteY176" fmla="*/ 4330519 h 6858000"/>
              <a:gd name="connsiteX177" fmla="*/ 687572 w 7467600"/>
              <a:gd name="connsiteY177" fmla="*/ 3925629 h 6858000"/>
              <a:gd name="connsiteX178" fmla="*/ 1138365 w 7467600"/>
              <a:gd name="connsiteY178" fmla="*/ 3774515 h 6858000"/>
              <a:gd name="connsiteX179" fmla="*/ 1505579 w 7467600"/>
              <a:gd name="connsiteY179" fmla="*/ 3655526 h 6858000"/>
              <a:gd name="connsiteX180" fmla="*/ 1313114 w 7467600"/>
              <a:gd name="connsiteY180" fmla="*/ 3655216 h 6858000"/>
              <a:gd name="connsiteX181" fmla="*/ 3655073 w 7467600"/>
              <a:gd name="connsiteY181" fmla="*/ 3650884 h 6858000"/>
              <a:gd name="connsiteX182" fmla="*/ 3989938 w 7467600"/>
              <a:gd name="connsiteY182" fmla="*/ 3991685 h 6858000"/>
              <a:gd name="connsiteX183" fmla="*/ 4393907 w 7467600"/>
              <a:gd name="connsiteY183" fmla="*/ 4261258 h 6858000"/>
              <a:gd name="connsiteX184" fmla="*/ 4648051 w 7467600"/>
              <a:gd name="connsiteY184" fmla="*/ 4374051 h 6858000"/>
              <a:gd name="connsiteX185" fmla="*/ 4383389 w 7467600"/>
              <a:gd name="connsiteY185" fmla="*/ 4184369 h 6858000"/>
              <a:gd name="connsiteX186" fmla="*/ 4165508 w 7467600"/>
              <a:gd name="connsiteY186" fmla="*/ 4035196 h 6858000"/>
              <a:gd name="connsiteX187" fmla="*/ 4068162 w 7467600"/>
              <a:gd name="connsiteY187" fmla="*/ 3953394 h 6858000"/>
              <a:gd name="connsiteX188" fmla="*/ 3981416 w 7467600"/>
              <a:gd name="connsiteY188" fmla="*/ 3880482 h 6858000"/>
              <a:gd name="connsiteX189" fmla="*/ 3800147 w 7467600"/>
              <a:gd name="connsiteY189" fmla="*/ 3749872 h 6858000"/>
              <a:gd name="connsiteX190" fmla="*/ 3655073 w 7467600"/>
              <a:gd name="connsiteY190" fmla="*/ 3650884 h 6858000"/>
              <a:gd name="connsiteX191" fmla="*/ 3670252 w 7467600"/>
              <a:gd name="connsiteY191" fmla="*/ 3622798 h 6858000"/>
              <a:gd name="connsiteX192" fmla="*/ 3817258 w 7467600"/>
              <a:gd name="connsiteY192" fmla="*/ 3723577 h 6858000"/>
              <a:gd name="connsiteX193" fmla="*/ 4000461 w 7467600"/>
              <a:gd name="connsiteY193" fmla="*/ 3855966 h 6858000"/>
              <a:gd name="connsiteX194" fmla="*/ 4088180 w 7467600"/>
              <a:gd name="connsiteY194" fmla="*/ 3929774 h 6858000"/>
              <a:gd name="connsiteX195" fmla="*/ 4184555 w 7467600"/>
              <a:gd name="connsiteY195" fmla="*/ 4010683 h 6858000"/>
              <a:gd name="connsiteX196" fmla="*/ 4399563 w 7467600"/>
              <a:gd name="connsiteY196" fmla="*/ 4158106 h 6858000"/>
              <a:gd name="connsiteX197" fmla="*/ 4684469 w 7467600"/>
              <a:gd name="connsiteY197" fmla="*/ 4364680 h 6858000"/>
              <a:gd name="connsiteX198" fmla="*/ 4690271 w 7467600"/>
              <a:gd name="connsiteY198" fmla="*/ 4370034 h 6858000"/>
              <a:gd name="connsiteX199" fmla="*/ 4136093 w 7467600"/>
              <a:gd name="connsiteY199" fmla="*/ 3858466 h 6858000"/>
              <a:gd name="connsiteX200" fmla="*/ 3670252 w 7467600"/>
              <a:gd name="connsiteY200" fmla="*/ 3622798 h 6858000"/>
              <a:gd name="connsiteX201" fmla="*/ 4440129 w 7467600"/>
              <a:gd name="connsiteY201" fmla="*/ 3448571 h 6858000"/>
              <a:gd name="connsiteX202" fmla="*/ 4856525 w 7467600"/>
              <a:gd name="connsiteY202" fmla="*/ 3915351 h 6858000"/>
              <a:gd name="connsiteX203" fmla="*/ 5059055 w 7467600"/>
              <a:gd name="connsiteY203" fmla="*/ 4108918 h 6858000"/>
              <a:gd name="connsiteX204" fmla="*/ 5290070 w 7467600"/>
              <a:gd name="connsiteY204" fmla="*/ 4263619 h 6858000"/>
              <a:gd name="connsiteX205" fmla="*/ 4834991 w 7467600"/>
              <a:gd name="connsiteY205" fmla="*/ 3830985 h 6858000"/>
              <a:gd name="connsiteX206" fmla="*/ 4440129 w 7467600"/>
              <a:gd name="connsiteY206" fmla="*/ 3448571 h 6858000"/>
              <a:gd name="connsiteX207" fmla="*/ 4441737 w 7467600"/>
              <a:gd name="connsiteY207" fmla="*/ 3399734 h 6858000"/>
              <a:gd name="connsiteX208" fmla="*/ 4431236 w 7467600"/>
              <a:gd name="connsiteY208" fmla="*/ 3400954 h 6858000"/>
              <a:gd name="connsiteX209" fmla="*/ 4557150 w 7467600"/>
              <a:gd name="connsiteY209" fmla="*/ 3510023 h 6858000"/>
              <a:gd name="connsiteX210" fmla="*/ 4856936 w 7467600"/>
              <a:gd name="connsiteY210" fmla="*/ 3809146 h 6858000"/>
              <a:gd name="connsiteX211" fmla="*/ 5111996 w 7467600"/>
              <a:gd name="connsiteY211" fmla="*/ 4065759 h 6858000"/>
              <a:gd name="connsiteX212" fmla="*/ 5388878 w 7467600"/>
              <a:gd name="connsiteY212" fmla="*/ 4300185 h 6858000"/>
              <a:gd name="connsiteX213" fmla="*/ 5425556 w 7467600"/>
              <a:gd name="connsiteY213" fmla="*/ 4308967 h 6858000"/>
              <a:gd name="connsiteX214" fmla="*/ 4943646 w 7467600"/>
              <a:gd name="connsiteY214" fmla="*/ 3822916 h 6858000"/>
              <a:gd name="connsiteX215" fmla="*/ 4594837 w 7467600"/>
              <a:gd name="connsiteY215" fmla="*/ 3532274 h 6858000"/>
              <a:gd name="connsiteX216" fmla="*/ 4441737 w 7467600"/>
              <a:gd name="connsiteY216" fmla="*/ 3399734 h 6858000"/>
              <a:gd name="connsiteX217" fmla="*/ 5425834 w 7467600"/>
              <a:gd name="connsiteY217" fmla="*/ 3162785 h 6858000"/>
              <a:gd name="connsiteX218" fmla="*/ 5401644 w 7467600"/>
              <a:gd name="connsiteY218" fmla="*/ 3617847 h 6858000"/>
              <a:gd name="connsiteX219" fmla="*/ 5467256 w 7467600"/>
              <a:gd name="connsiteY219" fmla="*/ 4175494 h 6858000"/>
              <a:gd name="connsiteX220" fmla="*/ 5448069 w 7467600"/>
              <a:gd name="connsiteY220" fmla="*/ 3567554 h 6858000"/>
              <a:gd name="connsiteX221" fmla="*/ 5425834 w 7467600"/>
              <a:gd name="connsiteY221" fmla="*/ 3162785 h 6858000"/>
              <a:gd name="connsiteX222" fmla="*/ 1318687 w 7467600"/>
              <a:gd name="connsiteY222" fmla="*/ 3113840 h 6858000"/>
              <a:gd name="connsiteX223" fmla="*/ 1066793 w 7467600"/>
              <a:gd name="connsiteY223" fmla="*/ 3212171 h 6858000"/>
              <a:gd name="connsiteX224" fmla="*/ 993319 w 7467600"/>
              <a:gd name="connsiteY224" fmla="*/ 3247648 h 6858000"/>
              <a:gd name="connsiteX225" fmla="*/ 853081 w 7467600"/>
              <a:gd name="connsiteY225" fmla="*/ 3312410 h 6858000"/>
              <a:gd name="connsiteX226" fmla="*/ 805957 w 7467600"/>
              <a:gd name="connsiteY226" fmla="*/ 3330443 h 6858000"/>
              <a:gd name="connsiteX227" fmla="*/ 1318687 w 7467600"/>
              <a:gd name="connsiteY227" fmla="*/ 3113840 h 6858000"/>
              <a:gd name="connsiteX228" fmla="*/ 5453702 w 7467600"/>
              <a:gd name="connsiteY228" fmla="*/ 3090882 h 6858000"/>
              <a:gd name="connsiteX229" fmla="*/ 5480135 w 7467600"/>
              <a:gd name="connsiteY229" fmla="*/ 3565802 h 6858000"/>
              <a:gd name="connsiteX230" fmla="*/ 5499023 w 7467600"/>
              <a:gd name="connsiteY230" fmla="*/ 4166310 h 6858000"/>
              <a:gd name="connsiteX231" fmla="*/ 5547022 w 7467600"/>
              <a:gd name="connsiteY231" fmla="*/ 3607838 h 6858000"/>
              <a:gd name="connsiteX232" fmla="*/ 5515964 w 7467600"/>
              <a:gd name="connsiteY232" fmla="*/ 3378541 h 6858000"/>
              <a:gd name="connsiteX233" fmla="*/ 5453702 w 7467600"/>
              <a:gd name="connsiteY233" fmla="*/ 3090882 h 6858000"/>
              <a:gd name="connsiteX234" fmla="*/ 1238695 w 7467600"/>
              <a:gd name="connsiteY234" fmla="*/ 3076820 h 6858000"/>
              <a:gd name="connsiteX235" fmla="*/ 716371 w 7467600"/>
              <a:gd name="connsiteY235" fmla="*/ 3293249 h 6858000"/>
              <a:gd name="connsiteX236" fmla="*/ 579522 w 7467600"/>
              <a:gd name="connsiteY236" fmla="*/ 3371759 h 6858000"/>
              <a:gd name="connsiteX237" fmla="*/ 600288 w 7467600"/>
              <a:gd name="connsiteY237" fmla="*/ 3365555 h 6858000"/>
              <a:gd name="connsiteX238" fmla="*/ 840692 w 7467600"/>
              <a:gd name="connsiteY238" fmla="*/ 3284921 h 6858000"/>
              <a:gd name="connsiteX239" fmla="*/ 979248 w 7467600"/>
              <a:gd name="connsiteY239" fmla="*/ 3221003 h 6858000"/>
              <a:gd name="connsiteX240" fmla="*/ 1053282 w 7467600"/>
              <a:gd name="connsiteY240" fmla="*/ 3185247 h 6858000"/>
              <a:gd name="connsiteX241" fmla="*/ 1320603 w 7467600"/>
              <a:gd name="connsiteY241" fmla="*/ 3081281 h 6858000"/>
              <a:gd name="connsiteX242" fmla="*/ 1238695 w 7467600"/>
              <a:gd name="connsiteY242" fmla="*/ 3076820 h 6858000"/>
              <a:gd name="connsiteX243" fmla="*/ 5425627 w 7467600"/>
              <a:gd name="connsiteY243" fmla="*/ 2954192 h 6858000"/>
              <a:gd name="connsiteX244" fmla="*/ 5470770 w 7467600"/>
              <a:gd name="connsiteY244" fmla="*/ 3005435 h 6858000"/>
              <a:gd name="connsiteX245" fmla="*/ 5519779 w 7467600"/>
              <a:gd name="connsiteY245" fmla="*/ 4359223 h 6858000"/>
              <a:gd name="connsiteX246" fmla="*/ 5520293 w 7467600"/>
              <a:gd name="connsiteY246" fmla="*/ 4360602 h 6858000"/>
              <a:gd name="connsiteX247" fmla="*/ 5767221 w 7467600"/>
              <a:gd name="connsiteY247" fmla="*/ 4665564 h 6858000"/>
              <a:gd name="connsiteX248" fmla="*/ 6937169 w 7467600"/>
              <a:gd name="connsiteY248" fmla="*/ 4815941 h 6858000"/>
              <a:gd name="connsiteX249" fmla="*/ 6953922 w 7467600"/>
              <a:gd name="connsiteY249" fmla="*/ 4890068 h 6858000"/>
              <a:gd name="connsiteX250" fmla="*/ 6071359 w 7467600"/>
              <a:gd name="connsiteY250" fmla="*/ 4770770 h 6858000"/>
              <a:gd name="connsiteX251" fmla="*/ 6038839 w 7467600"/>
              <a:gd name="connsiteY251" fmla="*/ 4764474 h 6858000"/>
              <a:gd name="connsiteX252" fmla="*/ 6038706 w 7467600"/>
              <a:gd name="connsiteY252" fmla="*/ 4763847 h 6858000"/>
              <a:gd name="connsiteX253" fmla="*/ 6037784 w 7467600"/>
              <a:gd name="connsiteY253" fmla="*/ 4764270 h 6858000"/>
              <a:gd name="connsiteX254" fmla="*/ 6038839 w 7467600"/>
              <a:gd name="connsiteY254" fmla="*/ 4764474 h 6858000"/>
              <a:gd name="connsiteX255" fmla="*/ 6040338 w 7467600"/>
              <a:gd name="connsiteY255" fmla="*/ 4771418 h 6858000"/>
              <a:gd name="connsiteX256" fmla="*/ 6024488 w 7467600"/>
              <a:gd name="connsiteY256" fmla="*/ 4809903 h 6858000"/>
              <a:gd name="connsiteX257" fmla="*/ 5599771 w 7467600"/>
              <a:gd name="connsiteY257" fmla="*/ 5509652 h 6858000"/>
              <a:gd name="connsiteX258" fmla="*/ 5548843 w 7467600"/>
              <a:gd name="connsiteY258" fmla="*/ 5563845 h 6858000"/>
              <a:gd name="connsiteX259" fmla="*/ 5940952 w 7467600"/>
              <a:gd name="connsiteY259" fmla="*/ 6250028 h 6858000"/>
              <a:gd name="connsiteX260" fmla="*/ 6043441 w 7467600"/>
              <a:gd name="connsiteY260" fmla="*/ 6665847 h 6858000"/>
              <a:gd name="connsiteX261" fmla="*/ 6093432 w 7467600"/>
              <a:gd name="connsiteY261" fmla="*/ 6858000 h 6858000"/>
              <a:gd name="connsiteX262" fmla="*/ 6034344 w 7467600"/>
              <a:gd name="connsiteY262" fmla="*/ 6858000 h 6858000"/>
              <a:gd name="connsiteX263" fmla="*/ 6026679 w 7467600"/>
              <a:gd name="connsiteY263" fmla="*/ 6836959 h 6858000"/>
              <a:gd name="connsiteX264" fmla="*/ 5800441 w 7467600"/>
              <a:gd name="connsiteY264" fmla="*/ 6335286 h 6858000"/>
              <a:gd name="connsiteX265" fmla="*/ 5526562 w 7467600"/>
              <a:gd name="connsiteY265" fmla="*/ 5705388 h 6858000"/>
              <a:gd name="connsiteX266" fmla="*/ 5519640 w 7467600"/>
              <a:gd name="connsiteY266" fmla="*/ 5683774 h 6858000"/>
              <a:gd name="connsiteX267" fmla="*/ 5844559 w 7467600"/>
              <a:gd name="connsiteY267" fmla="*/ 6553349 h 6858000"/>
              <a:gd name="connsiteX268" fmla="*/ 5975994 w 7467600"/>
              <a:gd name="connsiteY268" fmla="*/ 6858000 h 6858000"/>
              <a:gd name="connsiteX269" fmla="*/ 5898547 w 7467600"/>
              <a:gd name="connsiteY269" fmla="*/ 6858000 h 6858000"/>
              <a:gd name="connsiteX270" fmla="*/ 5682041 w 7467600"/>
              <a:gd name="connsiteY270" fmla="*/ 6355860 h 6858000"/>
              <a:gd name="connsiteX271" fmla="*/ 5461758 w 7467600"/>
              <a:gd name="connsiteY271" fmla="*/ 5820220 h 6858000"/>
              <a:gd name="connsiteX272" fmla="*/ 5237282 w 7467600"/>
              <a:gd name="connsiteY272" fmla="*/ 6579086 h 6858000"/>
              <a:gd name="connsiteX273" fmla="*/ 5115009 w 7467600"/>
              <a:gd name="connsiteY273" fmla="*/ 6858000 h 6858000"/>
              <a:gd name="connsiteX274" fmla="*/ 5028074 w 7467600"/>
              <a:gd name="connsiteY274" fmla="*/ 6858000 h 6858000"/>
              <a:gd name="connsiteX275" fmla="*/ 5079508 w 7467600"/>
              <a:gd name="connsiteY275" fmla="*/ 6749074 h 6858000"/>
              <a:gd name="connsiteX276" fmla="*/ 5371846 w 7467600"/>
              <a:gd name="connsiteY276" fmla="*/ 5924413 h 6858000"/>
              <a:gd name="connsiteX277" fmla="*/ 5270512 w 7467600"/>
              <a:gd name="connsiteY277" fmla="*/ 6138975 h 6858000"/>
              <a:gd name="connsiteX278" fmla="*/ 5062409 w 7467600"/>
              <a:gd name="connsiteY278" fmla="*/ 6653544 h 6858000"/>
              <a:gd name="connsiteX279" fmla="*/ 5036628 w 7467600"/>
              <a:gd name="connsiteY279" fmla="*/ 6754247 h 6858000"/>
              <a:gd name="connsiteX280" fmla="*/ 5009112 w 7467600"/>
              <a:gd name="connsiteY280" fmla="*/ 6858000 h 6858000"/>
              <a:gd name="connsiteX281" fmla="*/ 4976679 w 7467600"/>
              <a:gd name="connsiteY281" fmla="*/ 6858000 h 6858000"/>
              <a:gd name="connsiteX282" fmla="*/ 5006537 w 7467600"/>
              <a:gd name="connsiteY282" fmla="*/ 6747068 h 6858000"/>
              <a:gd name="connsiteX283" fmla="*/ 5032723 w 7467600"/>
              <a:gd name="connsiteY283" fmla="*/ 6644957 h 6858000"/>
              <a:gd name="connsiteX284" fmla="*/ 5242949 w 7467600"/>
              <a:gd name="connsiteY284" fmla="*/ 6125175 h 6858000"/>
              <a:gd name="connsiteX285" fmla="*/ 5286321 w 7467600"/>
              <a:gd name="connsiteY285" fmla="*/ 6033555 h 6858000"/>
              <a:gd name="connsiteX286" fmla="*/ 5008210 w 7467600"/>
              <a:gd name="connsiteY286" fmla="*/ 6649194 h 6858000"/>
              <a:gd name="connsiteX287" fmla="*/ 4986321 w 7467600"/>
              <a:gd name="connsiteY287" fmla="*/ 6765687 h 6858000"/>
              <a:gd name="connsiteX288" fmla="*/ 4973474 w 7467600"/>
              <a:gd name="connsiteY288" fmla="*/ 6858000 h 6858000"/>
              <a:gd name="connsiteX289" fmla="*/ 4907178 w 7467600"/>
              <a:gd name="connsiteY289" fmla="*/ 6858000 h 6858000"/>
              <a:gd name="connsiteX290" fmla="*/ 4910810 w 7467600"/>
              <a:gd name="connsiteY290" fmla="*/ 6829660 h 6858000"/>
              <a:gd name="connsiteX291" fmla="*/ 4987461 w 7467600"/>
              <a:gd name="connsiteY291" fmla="*/ 6432994 h 6858000"/>
              <a:gd name="connsiteX292" fmla="*/ 5179262 w 7467600"/>
              <a:gd name="connsiteY292" fmla="*/ 6035044 h 6858000"/>
              <a:gd name="connsiteX293" fmla="*/ 4689678 w 7467600"/>
              <a:gd name="connsiteY293" fmla="*/ 6440241 h 6858000"/>
              <a:gd name="connsiteX294" fmla="*/ 4477543 w 7467600"/>
              <a:gd name="connsiteY294" fmla="*/ 6674836 h 6858000"/>
              <a:gd name="connsiteX295" fmla="*/ 4329957 w 7467600"/>
              <a:gd name="connsiteY295" fmla="*/ 6858000 h 6858000"/>
              <a:gd name="connsiteX296" fmla="*/ 4218595 w 7467600"/>
              <a:gd name="connsiteY296" fmla="*/ 6858000 h 6858000"/>
              <a:gd name="connsiteX297" fmla="*/ 4368888 w 7467600"/>
              <a:gd name="connsiteY297" fmla="*/ 6668412 h 6858000"/>
              <a:gd name="connsiteX298" fmla="*/ 4563091 w 7467600"/>
              <a:gd name="connsiteY298" fmla="*/ 6442508 h 6858000"/>
              <a:gd name="connsiteX299" fmla="*/ 5387324 w 7467600"/>
              <a:gd name="connsiteY299" fmla="*/ 5705830 h 6858000"/>
              <a:gd name="connsiteX300" fmla="*/ 5073620 w 7467600"/>
              <a:gd name="connsiteY300" fmla="*/ 5955437 h 6858000"/>
              <a:gd name="connsiteX301" fmla="*/ 4689789 w 7467600"/>
              <a:gd name="connsiteY301" fmla="*/ 6268382 h 6858000"/>
              <a:gd name="connsiteX302" fmla="*/ 4418722 w 7467600"/>
              <a:gd name="connsiteY302" fmla="*/ 6570886 h 6858000"/>
              <a:gd name="connsiteX303" fmla="*/ 4214944 w 7467600"/>
              <a:gd name="connsiteY303" fmla="*/ 6858000 h 6858000"/>
              <a:gd name="connsiteX304" fmla="*/ 4177898 w 7467600"/>
              <a:gd name="connsiteY304" fmla="*/ 6858000 h 6858000"/>
              <a:gd name="connsiteX305" fmla="*/ 4391597 w 7467600"/>
              <a:gd name="connsiteY305" fmla="*/ 6556370 h 6858000"/>
              <a:gd name="connsiteX306" fmla="*/ 4668889 w 7467600"/>
              <a:gd name="connsiteY306" fmla="*/ 6246399 h 6858000"/>
              <a:gd name="connsiteX307" fmla="*/ 5055427 w 7467600"/>
              <a:gd name="connsiteY307" fmla="*/ 5931476 h 6858000"/>
              <a:gd name="connsiteX308" fmla="*/ 5371814 w 7467600"/>
              <a:gd name="connsiteY308" fmla="*/ 5678975 h 6858000"/>
              <a:gd name="connsiteX309" fmla="*/ 4987918 w 7467600"/>
              <a:gd name="connsiteY309" fmla="*/ 5838701 h 6858000"/>
              <a:gd name="connsiteX310" fmla="*/ 4317146 w 7467600"/>
              <a:gd name="connsiteY310" fmla="*/ 6587716 h 6858000"/>
              <a:gd name="connsiteX311" fmla="*/ 4171627 w 7467600"/>
              <a:gd name="connsiteY311" fmla="*/ 6858000 h 6858000"/>
              <a:gd name="connsiteX312" fmla="*/ 4081585 w 7467600"/>
              <a:gd name="connsiteY312" fmla="*/ 6858000 h 6858000"/>
              <a:gd name="connsiteX313" fmla="*/ 4238603 w 7467600"/>
              <a:gd name="connsiteY313" fmla="*/ 6559341 h 6858000"/>
              <a:gd name="connsiteX314" fmla="*/ 4778333 w 7467600"/>
              <a:gd name="connsiteY314" fmla="*/ 5873626 h 6858000"/>
              <a:gd name="connsiteX315" fmla="*/ 5414185 w 7467600"/>
              <a:gd name="connsiteY315" fmla="*/ 5573882 h 6858000"/>
              <a:gd name="connsiteX316" fmla="*/ 5959648 w 7467600"/>
              <a:gd name="connsiteY316" fmla="*/ 4760797 h 6858000"/>
              <a:gd name="connsiteX317" fmla="*/ 5355019 w 7467600"/>
              <a:gd name="connsiteY317" fmla="*/ 4734672 h 6858000"/>
              <a:gd name="connsiteX318" fmla="*/ 5083565 w 7467600"/>
              <a:gd name="connsiteY318" fmla="*/ 5179121 h 6858000"/>
              <a:gd name="connsiteX319" fmla="*/ 4713577 w 7467600"/>
              <a:gd name="connsiteY319" fmla="*/ 5616803 h 6858000"/>
              <a:gd name="connsiteX320" fmla="*/ 3989559 w 7467600"/>
              <a:gd name="connsiteY320" fmla="*/ 6145945 h 6858000"/>
              <a:gd name="connsiteX321" fmla="*/ 3939824 w 7467600"/>
              <a:gd name="connsiteY321" fmla="*/ 6066900 h 6858000"/>
              <a:gd name="connsiteX322" fmla="*/ 4584537 w 7467600"/>
              <a:gd name="connsiteY322" fmla="*/ 5324826 h 6858000"/>
              <a:gd name="connsiteX323" fmla="*/ 5037105 w 7467600"/>
              <a:gd name="connsiteY323" fmla="*/ 5088765 h 6858000"/>
              <a:gd name="connsiteX324" fmla="*/ 5039930 w 7467600"/>
              <a:gd name="connsiteY324" fmla="*/ 5089585 h 6858000"/>
              <a:gd name="connsiteX325" fmla="*/ 5263764 w 7467600"/>
              <a:gd name="connsiteY325" fmla="*/ 4735525 h 6858000"/>
              <a:gd name="connsiteX326" fmla="*/ 4086300 w 7467600"/>
              <a:gd name="connsiteY326" fmla="*/ 4884599 h 6858000"/>
              <a:gd name="connsiteX327" fmla="*/ 4085485 w 7467600"/>
              <a:gd name="connsiteY327" fmla="*/ 4899070 h 6858000"/>
              <a:gd name="connsiteX328" fmla="*/ 3871915 w 7467600"/>
              <a:gd name="connsiteY328" fmla="*/ 5253645 h 6858000"/>
              <a:gd name="connsiteX329" fmla="*/ 3799374 w 7467600"/>
              <a:gd name="connsiteY329" fmla="*/ 5466127 h 6858000"/>
              <a:gd name="connsiteX330" fmla="*/ 3498850 w 7467600"/>
              <a:gd name="connsiteY330" fmla="*/ 6661888 h 6858000"/>
              <a:gd name="connsiteX331" fmla="*/ 3399216 w 7467600"/>
              <a:gd name="connsiteY331" fmla="*/ 6858000 h 6858000"/>
              <a:gd name="connsiteX332" fmla="*/ 3303688 w 7467600"/>
              <a:gd name="connsiteY332" fmla="*/ 6858000 h 6858000"/>
              <a:gd name="connsiteX333" fmla="*/ 3391774 w 7467600"/>
              <a:gd name="connsiteY333" fmla="*/ 6697181 h 6858000"/>
              <a:gd name="connsiteX334" fmla="*/ 3735540 w 7467600"/>
              <a:gd name="connsiteY334" fmla="*/ 5546923 h 6858000"/>
              <a:gd name="connsiteX335" fmla="*/ 3729438 w 7467600"/>
              <a:gd name="connsiteY335" fmla="*/ 5569058 h 6858000"/>
              <a:gd name="connsiteX336" fmla="*/ 3707782 w 7467600"/>
              <a:gd name="connsiteY336" fmla="*/ 5644908 h 6858000"/>
              <a:gd name="connsiteX337" fmla="*/ 3583827 w 7467600"/>
              <a:gd name="connsiteY337" fmla="*/ 6039215 h 6858000"/>
              <a:gd name="connsiteX338" fmla="*/ 3547861 w 7467600"/>
              <a:gd name="connsiteY338" fmla="*/ 6129609 h 6858000"/>
              <a:gd name="connsiteX339" fmla="*/ 3490905 w 7467600"/>
              <a:gd name="connsiteY339" fmla="*/ 6277660 h 6858000"/>
              <a:gd name="connsiteX340" fmla="*/ 3455859 w 7467600"/>
              <a:gd name="connsiteY340" fmla="*/ 6391301 h 6858000"/>
              <a:gd name="connsiteX341" fmla="*/ 3429112 w 7467600"/>
              <a:gd name="connsiteY341" fmla="*/ 6479469 h 6858000"/>
              <a:gd name="connsiteX342" fmla="*/ 3304862 w 7467600"/>
              <a:gd name="connsiteY342" fmla="*/ 6796476 h 6858000"/>
              <a:gd name="connsiteX343" fmla="*/ 3276071 w 7467600"/>
              <a:gd name="connsiteY343" fmla="*/ 6858000 h 6858000"/>
              <a:gd name="connsiteX344" fmla="*/ 3240805 w 7467600"/>
              <a:gd name="connsiteY344" fmla="*/ 6858000 h 6858000"/>
              <a:gd name="connsiteX345" fmla="*/ 3275917 w 7467600"/>
              <a:gd name="connsiteY345" fmla="*/ 6783192 h 6858000"/>
              <a:gd name="connsiteX346" fmla="*/ 3399358 w 7467600"/>
              <a:gd name="connsiteY346" fmla="*/ 6469011 h 6858000"/>
              <a:gd name="connsiteX347" fmla="*/ 3425650 w 7467600"/>
              <a:gd name="connsiteY347" fmla="*/ 6381333 h 6858000"/>
              <a:gd name="connsiteX348" fmla="*/ 3460661 w 7467600"/>
              <a:gd name="connsiteY348" fmla="*/ 6266763 h 6858000"/>
              <a:gd name="connsiteX349" fmla="*/ 3518021 w 7467600"/>
              <a:gd name="connsiteY349" fmla="*/ 6117298 h 6858000"/>
              <a:gd name="connsiteX350" fmla="*/ 3554035 w 7467600"/>
              <a:gd name="connsiteY350" fmla="*/ 6027832 h 6858000"/>
              <a:gd name="connsiteX351" fmla="*/ 3677174 w 7467600"/>
              <a:gd name="connsiteY351" fmla="*/ 5636351 h 6858000"/>
              <a:gd name="connsiteX352" fmla="*/ 3698819 w 7467600"/>
              <a:gd name="connsiteY352" fmla="*/ 5560503 h 6858000"/>
              <a:gd name="connsiteX353" fmla="*/ 3702094 w 7467600"/>
              <a:gd name="connsiteY353" fmla="*/ 5549194 h 6858000"/>
              <a:gd name="connsiteX354" fmla="*/ 3398355 w 7467600"/>
              <a:gd name="connsiteY354" fmla="*/ 6094603 h 6858000"/>
              <a:gd name="connsiteX355" fmla="*/ 3193941 w 7467600"/>
              <a:gd name="connsiteY355" fmla="*/ 6798775 h 6858000"/>
              <a:gd name="connsiteX356" fmla="*/ 3184140 w 7467600"/>
              <a:gd name="connsiteY356" fmla="*/ 6858000 h 6858000"/>
              <a:gd name="connsiteX357" fmla="*/ 3099978 w 7467600"/>
              <a:gd name="connsiteY357" fmla="*/ 6858000 h 6858000"/>
              <a:gd name="connsiteX358" fmla="*/ 3101556 w 7467600"/>
              <a:gd name="connsiteY358" fmla="*/ 6843337 h 6858000"/>
              <a:gd name="connsiteX359" fmla="*/ 3370162 w 7467600"/>
              <a:gd name="connsiteY359" fmla="*/ 5785550 h 6858000"/>
              <a:gd name="connsiteX360" fmla="*/ 3746477 w 7467600"/>
              <a:gd name="connsiteY360" fmla="*/ 5377889 h 6858000"/>
              <a:gd name="connsiteX361" fmla="*/ 3863399 w 7467600"/>
              <a:gd name="connsiteY361" fmla="*/ 5087257 h 6858000"/>
              <a:gd name="connsiteX362" fmla="*/ 3968712 w 7467600"/>
              <a:gd name="connsiteY362" fmla="*/ 4913989 h 6858000"/>
              <a:gd name="connsiteX363" fmla="*/ 2792390 w 7467600"/>
              <a:gd name="connsiteY363" fmla="*/ 5382974 h 6858000"/>
              <a:gd name="connsiteX364" fmla="*/ 2714982 w 7467600"/>
              <a:gd name="connsiteY364" fmla="*/ 5427051 h 6858000"/>
              <a:gd name="connsiteX365" fmla="*/ 2813361 w 7467600"/>
              <a:gd name="connsiteY365" fmla="*/ 6023912 h 6858000"/>
              <a:gd name="connsiteX366" fmla="*/ 2688430 w 7467600"/>
              <a:gd name="connsiteY366" fmla="*/ 6801564 h 6858000"/>
              <a:gd name="connsiteX367" fmla="*/ 2629626 w 7467600"/>
              <a:gd name="connsiteY367" fmla="*/ 6763394 h 6858000"/>
              <a:gd name="connsiteX368" fmla="*/ 2565328 w 7467600"/>
              <a:gd name="connsiteY368" fmla="*/ 5516399 h 6858000"/>
              <a:gd name="connsiteX369" fmla="*/ 1922999 w 7467600"/>
              <a:gd name="connsiteY369" fmla="*/ 5980343 h 6858000"/>
              <a:gd name="connsiteX370" fmla="*/ 1950261 w 7467600"/>
              <a:gd name="connsiteY370" fmla="*/ 6405858 h 6858000"/>
              <a:gd name="connsiteX371" fmla="*/ 2365554 w 7467600"/>
              <a:gd name="connsiteY371" fmla="*/ 6759107 h 6858000"/>
              <a:gd name="connsiteX372" fmla="*/ 2424142 w 7467600"/>
              <a:gd name="connsiteY372" fmla="*/ 6858000 h 6858000"/>
              <a:gd name="connsiteX373" fmla="*/ 2395994 w 7467600"/>
              <a:gd name="connsiteY373" fmla="*/ 6858000 h 6858000"/>
              <a:gd name="connsiteX374" fmla="*/ 2392863 w 7467600"/>
              <a:gd name="connsiteY374" fmla="*/ 6852964 h 6858000"/>
              <a:gd name="connsiteX375" fmla="*/ 2017589 w 7467600"/>
              <a:gd name="connsiteY375" fmla="*/ 6493982 h 6858000"/>
              <a:gd name="connsiteX376" fmla="*/ 2147336 w 7467600"/>
              <a:gd name="connsiteY376" fmla="*/ 6594052 h 6858000"/>
              <a:gd name="connsiteX377" fmla="*/ 2207047 w 7467600"/>
              <a:gd name="connsiteY377" fmla="*/ 6654540 h 6858000"/>
              <a:gd name="connsiteX378" fmla="*/ 2299106 w 7467600"/>
              <a:gd name="connsiteY378" fmla="*/ 6778931 h 6858000"/>
              <a:gd name="connsiteX379" fmla="*/ 2314430 w 7467600"/>
              <a:gd name="connsiteY379" fmla="*/ 6801144 h 6858000"/>
              <a:gd name="connsiteX380" fmla="*/ 2352406 w 7467600"/>
              <a:gd name="connsiteY380" fmla="*/ 6858000 h 6858000"/>
              <a:gd name="connsiteX381" fmla="*/ 2314492 w 7467600"/>
              <a:gd name="connsiteY381" fmla="*/ 6858000 h 6858000"/>
              <a:gd name="connsiteX382" fmla="*/ 2288095 w 7467600"/>
              <a:gd name="connsiteY382" fmla="*/ 6818030 h 6858000"/>
              <a:gd name="connsiteX383" fmla="*/ 2272768 w 7467600"/>
              <a:gd name="connsiteY383" fmla="*/ 6795822 h 6858000"/>
              <a:gd name="connsiteX384" fmla="*/ 2182715 w 7467600"/>
              <a:gd name="connsiteY384" fmla="*/ 6675071 h 6858000"/>
              <a:gd name="connsiteX385" fmla="*/ 2032061 w 7467600"/>
              <a:gd name="connsiteY385" fmla="*/ 6541380 h 6858000"/>
              <a:gd name="connsiteX386" fmla="*/ 2257220 w 7467600"/>
              <a:gd name="connsiteY386" fmla="*/ 6826257 h 6858000"/>
              <a:gd name="connsiteX387" fmla="*/ 2281324 w 7467600"/>
              <a:gd name="connsiteY387" fmla="*/ 6858000 h 6858000"/>
              <a:gd name="connsiteX388" fmla="*/ 2242860 w 7467600"/>
              <a:gd name="connsiteY388" fmla="*/ 6858000 h 6858000"/>
              <a:gd name="connsiteX389" fmla="*/ 2232818 w 7467600"/>
              <a:gd name="connsiteY389" fmla="*/ 6844926 h 6858000"/>
              <a:gd name="connsiteX390" fmla="*/ 1990172 w 7467600"/>
              <a:gd name="connsiteY390" fmla="*/ 6542121 h 6858000"/>
              <a:gd name="connsiteX391" fmla="*/ 2124090 w 7467600"/>
              <a:gd name="connsiteY391" fmla="*/ 6761017 h 6858000"/>
              <a:gd name="connsiteX392" fmla="*/ 2200380 w 7467600"/>
              <a:gd name="connsiteY392" fmla="*/ 6858000 h 6858000"/>
              <a:gd name="connsiteX393" fmla="*/ 2147507 w 7467600"/>
              <a:gd name="connsiteY393" fmla="*/ 6858000 h 6858000"/>
              <a:gd name="connsiteX394" fmla="*/ 2070668 w 7467600"/>
              <a:gd name="connsiteY394" fmla="*/ 6761520 h 6858000"/>
              <a:gd name="connsiteX395" fmla="*/ 1975142 w 7467600"/>
              <a:gd name="connsiteY395" fmla="*/ 6585570 h 6858000"/>
              <a:gd name="connsiteX396" fmla="*/ 2050035 w 7467600"/>
              <a:gd name="connsiteY396" fmla="*/ 6813345 h 6858000"/>
              <a:gd name="connsiteX397" fmla="*/ 2063025 w 7467600"/>
              <a:gd name="connsiteY397" fmla="*/ 6858000 h 6858000"/>
              <a:gd name="connsiteX398" fmla="*/ 2021675 w 7467600"/>
              <a:gd name="connsiteY398" fmla="*/ 6858000 h 6858000"/>
              <a:gd name="connsiteX399" fmla="*/ 2019308 w 7467600"/>
              <a:gd name="connsiteY399" fmla="*/ 6847118 h 6858000"/>
              <a:gd name="connsiteX400" fmla="*/ 1938835 w 7467600"/>
              <a:gd name="connsiteY400" fmla="*/ 6551160 h 6858000"/>
              <a:gd name="connsiteX401" fmla="*/ 1953230 w 7467600"/>
              <a:gd name="connsiteY401" fmla="*/ 6759699 h 6858000"/>
              <a:gd name="connsiteX402" fmla="*/ 1956763 w 7467600"/>
              <a:gd name="connsiteY402" fmla="*/ 6778191 h 6858000"/>
              <a:gd name="connsiteX403" fmla="*/ 1967925 w 7467600"/>
              <a:gd name="connsiteY403" fmla="*/ 6858000 h 6858000"/>
              <a:gd name="connsiteX404" fmla="*/ 1936622 w 7467600"/>
              <a:gd name="connsiteY404" fmla="*/ 6858000 h 6858000"/>
              <a:gd name="connsiteX405" fmla="*/ 1926261 w 7467600"/>
              <a:gd name="connsiteY405" fmla="*/ 6784064 h 6858000"/>
              <a:gd name="connsiteX406" fmla="*/ 1922724 w 7467600"/>
              <a:gd name="connsiteY406" fmla="*/ 6765577 h 6858000"/>
              <a:gd name="connsiteX407" fmla="*/ 1904650 w 7467600"/>
              <a:gd name="connsiteY407" fmla="*/ 6639616 h 6858000"/>
              <a:gd name="connsiteX408" fmla="*/ 1885273 w 7467600"/>
              <a:gd name="connsiteY408" fmla="*/ 6858000 h 6858000"/>
              <a:gd name="connsiteX409" fmla="*/ 1854363 w 7467600"/>
              <a:gd name="connsiteY409" fmla="*/ 6858000 h 6858000"/>
              <a:gd name="connsiteX410" fmla="*/ 1880391 w 7467600"/>
              <a:gd name="connsiteY410" fmla="*/ 6603796 h 6858000"/>
              <a:gd name="connsiteX411" fmla="*/ 1818273 w 7467600"/>
              <a:gd name="connsiteY411" fmla="*/ 6715729 h 6858000"/>
              <a:gd name="connsiteX412" fmla="*/ 1794691 w 7467600"/>
              <a:gd name="connsiteY412" fmla="*/ 6843239 h 6858000"/>
              <a:gd name="connsiteX413" fmla="*/ 1794914 w 7467600"/>
              <a:gd name="connsiteY413" fmla="*/ 6858000 h 6858000"/>
              <a:gd name="connsiteX414" fmla="*/ 1746128 w 7467600"/>
              <a:gd name="connsiteY414" fmla="*/ 6858000 h 6858000"/>
              <a:gd name="connsiteX415" fmla="*/ 1753934 w 7467600"/>
              <a:gd name="connsiteY415" fmla="*/ 6724796 h 6858000"/>
              <a:gd name="connsiteX416" fmla="*/ 1792053 w 7467600"/>
              <a:gd name="connsiteY416" fmla="*/ 6572396 h 6858000"/>
              <a:gd name="connsiteX417" fmla="*/ 1862248 w 7467600"/>
              <a:gd name="connsiteY417" fmla="*/ 6266397 h 6858000"/>
              <a:gd name="connsiteX418" fmla="*/ 1862250 w 7467600"/>
              <a:gd name="connsiteY418" fmla="*/ 6033531 h 6858000"/>
              <a:gd name="connsiteX419" fmla="*/ 1211999 w 7467600"/>
              <a:gd name="connsiteY419" fmla="*/ 6683610 h 6858000"/>
              <a:gd name="connsiteX420" fmla="*/ 1213266 w 7467600"/>
              <a:gd name="connsiteY420" fmla="*/ 6691947 h 6858000"/>
              <a:gd name="connsiteX421" fmla="*/ 1203370 w 7467600"/>
              <a:gd name="connsiteY421" fmla="*/ 6850676 h 6858000"/>
              <a:gd name="connsiteX422" fmla="*/ 1203671 w 7467600"/>
              <a:gd name="connsiteY422" fmla="*/ 6858000 h 6858000"/>
              <a:gd name="connsiteX423" fmla="*/ 1143180 w 7467600"/>
              <a:gd name="connsiteY423" fmla="*/ 6858000 h 6858000"/>
              <a:gd name="connsiteX424" fmla="*/ 1142176 w 7467600"/>
              <a:gd name="connsiteY424" fmla="*/ 6766045 h 6858000"/>
              <a:gd name="connsiteX425" fmla="*/ 1067484 w 7467600"/>
              <a:gd name="connsiteY425" fmla="*/ 6858000 h 6858000"/>
              <a:gd name="connsiteX426" fmla="*/ 953928 w 7467600"/>
              <a:gd name="connsiteY426" fmla="*/ 6858000 h 6858000"/>
              <a:gd name="connsiteX427" fmla="*/ 959715 w 7467600"/>
              <a:gd name="connsiteY427" fmla="*/ 6850185 h 6858000"/>
              <a:gd name="connsiteX428" fmla="*/ 1483788 w 7467600"/>
              <a:gd name="connsiteY428" fmla="*/ 6259174 h 6858000"/>
              <a:gd name="connsiteX429" fmla="*/ 1100671 w 7467600"/>
              <a:gd name="connsiteY429" fmla="*/ 6252137 h 6858000"/>
              <a:gd name="connsiteX430" fmla="*/ 1090144 w 7467600"/>
              <a:gd name="connsiteY430" fmla="*/ 6256748 h 6858000"/>
              <a:gd name="connsiteX431" fmla="*/ 1095872 w 7467600"/>
              <a:gd name="connsiteY431" fmla="*/ 6271892 h 6858000"/>
              <a:gd name="connsiteX432" fmla="*/ 262785 w 7467600"/>
              <a:gd name="connsiteY432" fmla="*/ 6845450 h 6858000"/>
              <a:gd name="connsiteX433" fmla="*/ 209968 w 7467600"/>
              <a:gd name="connsiteY433" fmla="*/ 6770713 h 6858000"/>
              <a:gd name="connsiteX434" fmla="*/ 873460 w 7467600"/>
              <a:gd name="connsiteY434" fmla="*/ 6253768 h 6858000"/>
              <a:gd name="connsiteX435" fmla="*/ 192686 w 7467600"/>
              <a:gd name="connsiteY435" fmla="*/ 5849257 h 6858000"/>
              <a:gd name="connsiteX436" fmla="*/ 4696 w 7467600"/>
              <a:gd name="connsiteY436" fmla="*/ 5697668 h 6858000"/>
              <a:gd name="connsiteX437" fmla="*/ 0 w 7467600"/>
              <a:gd name="connsiteY437" fmla="*/ 5689984 h 6858000"/>
              <a:gd name="connsiteX438" fmla="*/ 0 w 7467600"/>
              <a:gd name="connsiteY438" fmla="*/ 5513472 h 6858000"/>
              <a:gd name="connsiteX439" fmla="*/ 174101 w 7467600"/>
              <a:gd name="connsiteY439" fmla="*/ 5620277 h 6858000"/>
              <a:gd name="connsiteX440" fmla="*/ 891800 w 7467600"/>
              <a:gd name="connsiteY440" fmla="*/ 6036935 h 6858000"/>
              <a:gd name="connsiteX441" fmla="*/ 1072219 w 7467600"/>
              <a:gd name="connsiteY441" fmla="*/ 6169443 h 6858000"/>
              <a:gd name="connsiteX442" fmla="*/ 1074117 w 7467600"/>
              <a:gd name="connsiteY442" fmla="*/ 6170301 h 6858000"/>
              <a:gd name="connsiteX443" fmla="*/ 1083114 w 7467600"/>
              <a:gd name="connsiteY443" fmla="*/ 6174131 h 6858000"/>
              <a:gd name="connsiteX444" fmla="*/ 1543010 w 7467600"/>
              <a:gd name="connsiteY444" fmla="*/ 6191140 h 6858000"/>
              <a:gd name="connsiteX445" fmla="*/ 1551080 w 7467600"/>
              <a:gd name="connsiteY445" fmla="*/ 6195006 h 6858000"/>
              <a:gd name="connsiteX446" fmla="*/ 2345443 w 7467600"/>
              <a:gd name="connsiteY446" fmla="*/ 5549882 h 6858000"/>
              <a:gd name="connsiteX447" fmla="*/ 1721499 w 7467600"/>
              <a:gd name="connsiteY447" fmla="*/ 5599969 h 6858000"/>
              <a:gd name="connsiteX448" fmla="*/ 767716 w 7467600"/>
              <a:gd name="connsiteY448" fmla="*/ 5472768 h 6858000"/>
              <a:gd name="connsiteX449" fmla="*/ 722147 w 7467600"/>
              <a:gd name="connsiteY449" fmla="*/ 5393091 h 6858000"/>
              <a:gd name="connsiteX450" fmla="*/ 1485552 w 7467600"/>
              <a:gd name="connsiteY450" fmla="*/ 5313202 h 6858000"/>
              <a:gd name="connsiteX451" fmla="*/ 2143004 w 7467600"/>
              <a:gd name="connsiteY451" fmla="*/ 5402420 h 6858000"/>
              <a:gd name="connsiteX452" fmla="*/ 1933391 w 7467600"/>
              <a:gd name="connsiteY452" fmla="*/ 5156971 h 6858000"/>
              <a:gd name="connsiteX453" fmla="*/ 1827118 w 7467600"/>
              <a:gd name="connsiteY453" fmla="*/ 4968410 h 6858000"/>
              <a:gd name="connsiteX454" fmla="*/ 1837349 w 7467600"/>
              <a:gd name="connsiteY454" fmla="*/ 4956357 h 6858000"/>
              <a:gd name="connsiteX455" fmla="*/ 2162835 w 7467600"/>
              <a:gd name="connsiteY455" fmla="*/ 5187853 h 6858000"/>
              <a:gd name="connsiteX456" fmla="*/ 2257167 w 7467600"/>
              <a:gd name="connsiteY456" fmla="*/ 5462123 h 6858000"/>
              <a:gd name="connsiteX457" fmla="*/ 2261598 w 7467600"/>
              <a:gd name="connsiteY457" fmla="*/ 5467998 h 6858000"/>
              <a:gd name="connsiteX458" fmla="*/ 2437177 w 7467600"/>
              <a:gd name="connsiteY458" fmla="*/ 5479608 h 6858000"/>
              <a:gd name="connsiteX459" fmla="*/ 2445247 w 7467600"/>
              <a:gd name="connsiteY459" fmla="*/ 5483476 h 6858000"/>
              <a:gd name="connsiteX460" fmla="*/ 2743626 w 7467600"/>
              <a:gd name="connsiteY460" fmla="*/ 5304819 h 6858000"/>
              <a:gd name="connsiteX461" fmla="*/ 3048102 w 7467600"/>
              <a:gd name="connsiteY461" fmla="*/ 5150595 h 6858000"/>
              <a:gd name="connsiteX462" fmla="*/ 1799414 w 7467600"/>
              <a:gd name="connsiteY462" fmla="*/ 4694732 h 6858000"/>
              <a:gd name="connsiteX463" fmla="*/ 1771735 w 7467600"/>
              <a:gd name="connsiteY463" fmla="*/ 4619929 h 6858000"/>
              <a:gd name="connsiteX464" fmla="*/ 3104273 w 7467600"/>
              <a:gd name="connsiteY464" fmla="*/ 5076159 h 6858000"/>
              <a:gd name="connsiteX465" fmla="*/ 3113245 w 7467600"/>
              <a:gd name="connsiteY465" fmla="*/ 5090705 h 6858000"/>
              <a:gd name="connsiteX466" fmla="*/ 3126294 w 7467600"/>
              <a:gd name="connsiteY466" fmla="*/ 5114400 h 6858000"/>
              <a:gd name="connsiteX467" fmla="*/ 3937433 w 7467600"/>
              <a:gd name="connsiteY467" fmla="*/ 4830473 h 6858000"/>
              <a:gd name="connsiteX468" fmla="*/ 3590475 w 7467600"/>
              <a:gd name="connsiteY468" fmla="*/ 4597974 h 6858000"/>
              <a:gd name="connsiteX469" fmla="*/ 3100264 w 7467600"/>
              <a:gd name="connsiteY469" fmla="*/ 4579845 h 6858000"/>
              <a:gd name="connsiteX470" fmla="*/ 2183576 w 7467600"/>
              <a:gd name="connsiteY470" fmla="*/ 4227150 h 6858000"/>
              <a:gd name="connsiteX471" fmla="*/ 2151029 w 7467600"/>
              <a:gd name="connsiteY471" fmla="*/ 4146947 h 6858000"/>
              <a:gd name="connsiteX472" fmla="*/ 3563434 w 7467600"/>
              <a:gd name="connsiteY472" fmla="*/ 4469115 h 6858000"/>
              <a:gd name="connsiteX473" fmla="*/ 3177952 w 7467600"/>
              <a:gd name="connsiteY473" fmla="*/ 3657386 h 6858000"/>
              <a:gd name="connsiteX474" fmla="*/ 3189263 w 7467600"/>
              <a:gd name="connsiteY474" fmla="*/ 3625726 h 6858000"/>
              <a:gd name="connsiteX475" fmla="*/ 3560912 w 7467600"/>
              <a:gd name="connsiteY475" fmla="*/ 4079863 h 6858000"/>
              <a:gd name="connsiteX476" fmla="*/ 3626636 w 7467600"/>
              <a:gd name="connsiteY476" fmla="*/ 4512230 h 6858000"/>
              <a:gd name="connsiteX477" fmla="*/ 3653088 w 7467600"/>
              <a:gd name="connsiteY477" fmla="*/ 4521417 h 6858000"/>
              <a:gd name="connsiteX478" fmla="*/ 3988128 w 7467600"/>
              <a:gd name="connsiteY478" fmla="*/ 4817267 h 6858000"/>
              <a:gd name="connsiteX479" fmla="*/ 4830582 w 7467600"/>
              <a:gd name="connsiteY479" fmla="*/ 4676000 h 6858000"/>
              <a:gd name="connsiteX480" fmla="*/ 4830100 w 7467600"/>
              <a:gd name="connsiteY480" fmla="*/ 4675554 h 6858000"/>
              <a:gd name="connsiteX481" fmla="*/ 4036318 w 7467600"/>
              <a:gd name="connsiteY481" fmla="*/ 4147013 h 6858000"/>
              <a:gd name="connsiteX482" fmla="*/ 3432098 w 7467600"/>
              <a:gd name="connsiteY482" fmla="*/ 3537312 h 6858000"/>
              <a:gd name="connsiteX483" fmla="*/ 3446761 w 7467600"/>
              <a:gd name="connsiteY483" fmla="*/ 3461278 h 6858000"/>
              <a:gd name="connsiteX484" fmla="*/ 4419733 w 7467600"/>
              <a:gd name="connsiteY484" fmla="*/ 3963555 h 6858000"/>
              <a:gd name="connsiteX485" fmla="*/ 4781371 w 7467600"/>
              <a:gd name="connsiteY485" fmla="*/ 4458604 h 6858000"/>
              <a:gd name="connsiteX486" fmla="*/ 4780440 w 7467600"/>
              <a:gd name="connsiteY486" fmla="*/ 4470290 h 6858000"/>
              <a:gd name="connsiteX487" fmla="*/ 4898954 w 7467600"/>
              <a:gd name="connsiteY487" fmla="*/ 4662092 h 6858000"/>
              <a:gd name="connsiteX488" fmla="*/ 4900699 w 7467600"/>
              <a:gd name="connsiteY488" fmla="*/ 4670867 h 6858000"/>
              <a:gd name="connsiteX489" fmla="*/ 5714511 w 7467600"/>
              <a:gd name="connsiteY489" fmla="*/ 4663483 h 6858000"/>
              <a:gd name="connsiteX490" fmla="*/ 5464793 w 7467600"/>
              <a:gd name="connsiteY490" fmla="*/ 4393556 h 6858000"/>
              <a:gd name="connsiteX491" fmla="*/ 5461897 w 7467600"/>
              <a:gd name="connsiteY491" fmla="*/ 4390879 h 6858000"/>
              <a:gd name="connsiteX492" fmla="*/ 4294126 w 7467600"/>
              <a:gd name="connsiteY492" fmla="*/ 3303048 h 6858000"/>
              <a:gd name="connsiteX493" fmla="*/ 4305321 w 7467600"/>
              <a:gd name="connsiteY493" fmla="*/ 3256953 h 6858000"/>
              <a:gd name="connsiteX494" fmla="*/ 4949299 w 7467600"/>
              <a:gd name="connsiteY494" fmla="*/ 3766336 h 6858000"/>
              <a:gd name="connsiteX495" fmla="*/ 5291452 w 7467600"/>
              <a:gd name="connsiteY495" fmla="*/ 4076801 h 6858000"/>
              <a:gd name="connsiteX496" fmla="*/ 5434998 w 7467600"/>
              <a:gd name="connsiteY496" fmla="*/ 4254100 h 6858000"/>
              <a:gd name="connsiteX497" fmla="*/ 5351015 w 7467600"/>
              <a:gd name="connsiteY497" fmla="*/ 3760989 h 6858000"/>
              <a:gd name="connsiteX498" fmla="*/ 5413780 w 7467600"/>
              <a:gd name="connsiteY498" fmla="*/ 2966265 h 6858000"/>
              <a:gd name="connsiteX499" fmla="*/ 5425627 w 7467600"/>
              <a:gd name="connsiteY499" fmla="*/ 2954192 h 6858000"/>
              <a:gd name="connsiteX500" fmla="*/ 6604735 w 7467600"/>
              <a:gd name="connsiteY500" fmla="*/ 2041381 h 6858000"/>
              <a:gd name="connsiteX501" fmla="*/ 7204487 w 7467600"/>
              <a:gd name="connsiteY501" fmla="*/ 2742112 h 6858000"/>
              <a:gd name="connsiteX502" fmla="*/ 7131592 w 7467600"/>
              <a:gd name="connsiteY502" fmla="*/ 2672096 h 6858000"/>
              <a:gd name="connsiteX503" fmla="*/ 6996344 w 7467600"/>
              <a:gd name="connsiteY503" fmla="*/ 2518310 h 6858000"/>
              <a:gd name="connsiteX504" fmla="*/ 6735495 w 7467600"/>
              <a:gd name="connsiteY504" fmla="*/ 2196890 h 6858000"/>
              <a:gd name="connsiteX505" fmla="*/ 6721901 w 7467600"/>
              <a:gd name="connsiteY505" fmla="*/ 2179274 h 6858000"/>
              <a:gd name="connsiteX506" fmla="*/ 6604735 w 7467600"/>
              <a:gd name="connsiteY506" fmla="*/ 2041381 h 6858000"/>
              <a:gd name="connsiteX507" fmla="*/ 6591670 w 7467600"/>
              <a:gd name="connsiteY507" fmla="*/ 1988277 h 6858000"/>
              <a:gd name="connsiteX508" fmla="*/ 6747349 w 7467600"/>
              <a:gd name="connsiteY508" fmla="*/ 2160069 h 6858000"/>
              <a:gd name="connsiteX509" fmla="*/ 6760943 w 7467600"/>
              <a:gd name="connsiteY509" fmla="*/ 2177686 h 6858000"/>
              <a:gd name="connsiteX510" fmla="*/ 7021065 w 7467600"/>
              <a:gd name="connsiteY510" fmla="*/ 2498102 h 6858000"/>
              <a:gd name="connsiteX511" fmla="*/ 7155223 w 7467600"/>
              <a:gd name="connsiteY511" fmla="*/ 2650386 h 6858000"/>
              <a:gd name="connsiteX512" fmla="*/ 7203167 w 7467600"/>
              <a:gd name="connsiteY512" fmla="*/ 2697288 h 6858000"/>
              <a:gd name="connsiteX513" fmla="*/ 6937703 w 7467600"/>
              <a:gd name="connsiteY513" fmla="*/ 2321981 h 6858000"/>
              <a:gd name="connsiteX514" fmla="*/ 6591670 w 7467600"/>
              <a:gd name="connsiteY514" fmla="*/ 1988277 h 6858000"/>
              <a:gd name="connsiteX515" fmla="*/ 5798671 w 7467600"/>
              <a:gd name="connsiteY515" fmla="*/ 1981601 h 6858000"/>
              <a:gd name="connsiteX516" fmla="*/ 5754709 w 7467600"/>
              <a:gd name="connsiteY516" fmla="*/ 2071454 h 6858000"/>
              <a:gd name="connsiteX517" fmla="*/ 5763044 w 7467600"/>
              <a:gd name="connsiteY517" fmla="*/ 2842206 h 6858000"/>
              <a:gd name="connsiteX518" fmla="*/ 5764974 w 7467600"/>
              <a:gd name="connsiteY518" fmla="*/ 2799609 h 6858000"/>
              <a:gd name="connsiteX519" fmla="*/ 5767665 w 7467600"/>
              <a:gd name="connsiteY519" fmla="*/ 2666409 h 6858000"/>
              <a:gd name="connsiteX520" fmla="*/ 5763055 w 7467600"/>
              <a:gd name="connsiteY520" fmla="*/ 2579705 h 6858000"/>
              <a:gd name="connsiteX521" fmla="*/ 5758079 w 7467600"/>
              <a:gd name="connsiteY521" fmla="*/ 2492508 h 6858000"/>
              <a:gd name="connsiteX522" fmla="*/ 5779325 w 7467600"/>
              <a:gd name="connsiteY522" fmla="*/ 2197069 h 6858000"/>
              <a:gd name="connsiteX523" fmla="*/ 5798671 w 7467600"/>
              <a:gd name="connsiteY523" fmla="*/ 1981601 h 6858000"/>
              <a:gd name="connsiteX524" fmla="*/ 5829202 w 7467600"/>
              <a:gd name="connsiteY524" fmla="*/ 1971679 h 6858000"/>
              <a:gd name="connsiteX525" fmla="*/ 5809558 w 7467600"/>
              <a:gd name="connsiteY525" fmla="*/ 2198043 h 6858000"/>
              <a:gd name="connsiteX526" fmla="*/ 5788653 w 7467600"/>
              <a:gd name="connsiteY526" fmla="*/ 2489430 h 6858000"/>
              <a:gd name="connsiteX527" fmla="*/ 5793439 w 7467600"/>
              <a:gd name="connsiteY527" fmla="*/ 2575235 h 6858000"/>
              <a:gd name="connsiteX528" fmla="*/ 5796837 w 7467600"/>
              <a:gd name="connsiteY528" fmla="*/ 2637633 h 6858000"/>
              <a:gd name="connsiteX529" fmla="*/ 5818614 w 7467600"/>
              <a:gd name="connsiteY529" fmla="*/ 2473055 h 6858000"/>
              <a:gd name="connsiteX530" fmla="*/ 5829202 w 7467600"/>
              <a:gd name="connsiteY530" fmla="*/ 1971679 h 6858000"/>
              <a:gd name="connsiteX531" fmla="*/ 5911389 w 7467600"/>
              <a:gd name="connsiteY531" fmla="*/ 1898371 h 6858000"/>
              <a:gd name="connsiteX532" fmla="*/ 6237627 w 7467600"/>
              <a:gd name="connsiteY532" fmla="*/ 2231921 h 6858000"/>
              <a:gd name="connsiteX533" fmla="*/ 5911389 w 7467600"/>
              <a:gd name="connsiteY533" fmla="*/ 1898371 h 6858000"/>
              <a:gd name="connsiteX534" fmla="*/ 6944437 w 7467600"/>
              <a:gd name="connsiteY534" fmla="*/ 1575402 h 6858000"/>
              <a:gd name="connsiteX535" fmla="*/ 6304730 w 7467600"/>
              <a:gd name="connsiteY535" fmla="*/ 1766654 h 6858000"/>
              <a:gd name="connsiteX536" fmla="*/ 6944437 w 7467600"/>
              <a:gd name="connsiteY536" fmla="*/ 1575402 h 6858000"/>
              <a:gd name="connsiteX537" fmla="*/ 7019523 w 7467600"/>
              <a:gd name="connsiteY537" fmla="*/ 1519450 h 6858000"/>
              <a:gd name="connsiteX538" fmla="*/ 6298091 w 7467600"/>
              <a:gd name="connsiteY538" fmla="*/ 1737122 h 6858000"/>
              <a:gd name="connsiteX539" fmla="*/ 7019523 w 7467600"/>
              <a:gd name="connsiteY539" fmla="*/ 1519450 h 6858000"/>
              <a:gd name="connsiteX540" fmla="*/ 2399523 w 7467600"/>
              <a:gd name="connsiteY540" fmla="*/ 1428234 h 6858000"/>
              <a:gd name="connsiteX541" fmla="*/ 2224982 w 7467600"/>
              <a:gd name="connsiteY541" fmla="*/ 1826201 h 6858000"/>
              <a:gd name="connsiteX542" fmla="*/ 2096099 w 7467600"/>
              <a:gd name="connsiteY542" fmla="*/ 2345900 h 6858000"/>
              <a:gd name="connsiteX543" fmla="*/ 2283317 w 7467600"/>
              <a:gd name="connsiteY543" fmla="*/ 1796925 h 6858000"/>
              <a:gd name="connsiteX544" fmla="*/ 2399523 w 7467600"/>
              <a:gd name="connsiteY544" fmla="*/ 1428234 h 6858000"/>
              <a:gd name="connsiteX545" fmla="*/ 2448558 w 7467600"/>
              <a:gd name="connsiteY545" fmla="*/ 1373435 h 6858000"/>
              <a:gd name="connsiteX546" fmla="*/ 2312521 w 7467600"/>
              <a:gd name="connsiteY546" fmla="*/ 1806140 h 6858000"/>
              <a:gd name="connsiteX547" fmla="*/ 2127533 w 7467600"/>
              <a:gd name="connsiteY547" fmla="*/ 2348380 h 6858000"/>
              <a:gd name="connsiteX548" fmla="*/ 2358080 w 7467600"/>
              <a:gd name="connsiteY548" fmla="*/ 1866134 h 6858000"/>
              <a:gd name="connsiteX549" fmla="*/ 2407436 w 7467600"/>
              <a:gd name="connsiteY549" fmla="*/ 1651070 h 6858000"/>
              <a:gd name="connsiteX550" fmla="*/ 2448558 w 7467600"/>
              <a:gd name="connsiteY550" fmla="*/ 1373435 h 6858000"/>
              <a:gd name="connsiteX551" fmla="*/ 278707 w 7467600"/>
              <a:gd name="connsiteY551" fmla="*/ 1352270 h 6858000"/>
              <a:gd name="connsiteX552" fmla="*/ 321570 w 7467600"/>
              <a:gd name="connsiteY552" fmla="*/ 1861610 h 6858000"/>
              <a:gd name="connsiteX553" fmla="*/ 294281 w 7467600"/>
              <a:gd name="connsiteY553" fmla="*/ 1440658 h 6858000"/>
              <a:gd name="connsiteX554" fmla="*/ 278707 w 7467600"/>
              <a:gd name="connsiteY554" fmla="*/ 1352270 h 6858000"/>
              <a:gd name="connsiteX555" fmla="*/ 1423821 w 7467600"/>
              <a:gd name="connsiteY555" fmla="*/ 1351958 h 6858000"/>
              <a:gd name="connsiteX556" fmla="*/ 1638521 w 7467600"/>
              <a:gd name="connsiteY556" fmla="*/ 1908470 h 6858000"/>
              <a:gd name="connsiteX557" fmla="*/ 1754199 w 7467600"/>
              <a:gd name="connsiteY557" fmla="*/ 2149284 h 6858000"/>
              <a:gd name="connsiteX558" fmla="*/ 1908359 w 7467600"/>
              <a:gd name="connsiteY558" fmla="*/ 2364988 h 6858000"/>
              <a:gd name="connsiteX559" fmla="*/ 1647661 w 7467600"/>
              <a:gd name="connsiteY559" fmla="*/ 1825945 h 6858000"/>
              <a:gd name="connsiteX560" fmla="*/ 1423821 w 7467600"/>
              <a:gd name="connsiteY560" fmla="*/ 1351958 h 6858000"/>
              <a:gd name="connsiteX561" fmla="*/ 1431890 w 7467600"/>
              <a:gd name="connsiteY561" fmla="*/ 1306475 h 6858000"/>
              <a:gd name="connsiteX562" fmla="*/ 1507597 w 7467600"/>
              <a:gd name="connsiteY562" fmla="*/ 1446132 h 6858000"/>
              <a:gd name="connsiteX563" fmla="*/ 1674586 w 7467600"/>
              <a:gd name="connsiteY563" fmla="*/ 1813832 h 6858000"/>
              <a:gd name="connsiteX564" fmla="*/ 1815950 w 7467600"/>
              <a:gd name="connsiteY564" fmla="*/ 2128564 h 6858000"/>
              <a:gd name="connsiteX565" fmla="*/ 1984242 w 7467600"/>
              <a:gd name="connsiteY565" fmla="*/ 2430829 h 6858000"/>
              <a:gd name="connsiteX566" fmla="*/ 2014023 w 7467600"/>
              <a:gd name="connsiteY566" fmla="*/ 2450995 h 6858000"/>
              <a:gd name="connsiteX567" fmla="*/ 1747337 w 7467600"/>
              <a:gd name="connsiteY567" fmla="*/ 1855264 h 6858000"/>
              <a:gd name="connsiteX568" fmla="*/ 1533749 w 7467600"/>
              <a:gd name="connsiteY568" fmla="*/ 1478656 h 6858000"/>
              <a:gd name="connsiteX569" fmla="*/ 1431890 w 7467600"/>
              <a:gd name="connsiteY569" fmla="*/ 1306475 h 6858000"/>
              <a:gd name="connsiteX570" fmla="*/ 5052692 w 7467600"/>
              <a:gd name="connsiteY570" fmla="*/ 1292994 h 6858000"/>
              <a:gd name="connsiteX571" fmla="*/ 5200661 w 7467600"/>
              <a:gd name="connsiteY571" fmla="*/ 1635186 h 6858000"/>
              <a:gd name="connsiteX572" fmla="*/ 5297138 w 7467600"/>
              <a:gd name="connsiteY572" fmla="*/ 1906351 h 6858000"/>
              <a:gd name="connsiteX573" fmla="*/ 5052692 w 7467600"/>
              <a:gd name="connsiteY573" fmla="*/ 1292994 h 6858000"/>
              <a:gd name="connsiteX574" fmla="*/ 5009948 w 7467600"/>
              <a:gd name="connsiteY574" fmla="*/ 1273619 h 6858000"/>
              <a:gd name="connsiteX575" fmla="*/ 5121777 w 7467600"/>
              <a:gd name="connsiteY575" fmla="*/ 1654213 h 6858000"/>
              <a:gd name="connsiteX576" fmla="*/ 5293545 w 7467600"/>
              <a:gd name="connsiteY576" fmla="*/ 2072247 h 6858000"/>
              <a:gd name="connsiteX577" fmla="*/ 5294042 w 7467600"/>
              <a:gd name="connsiteY577" fmla="*/ 2065019 h 6858000"/>
              <a:gd name="connsiteX578" fmla="*/ 5171936 w 7467600"/>
              <a:gd name="connsiteY578" fmla="*/ 1647613 h 6858000"/>
              <a:gd name="connsiteX579" fmla="*/ 5009948 w 7467600"/>
              <a:gd name="connsiteY579" fmla="*/ 1273619 h 6858000"/>
              <a:gd name="connsiteX580" fmla="*/ 655236 w 7467600"/>
              <a:gd name="connsiteY580" fmla="*/ 1268632 h 6858000"/>
              <a:gd name="connsiteX581" fmla="*/ 839521 w 7467600"/>
              <a:gd name="connsiteY581" fmla="*/ 1685315 h 6858000"/>
              <a:gd name="connsiteX582" fmla="*/ 1109416 w 7467600"/>
              <a:gd name="connsiteY582" fmla="*/ 2061663 h 6858000"/>
              <a:gd name="connsiteX583" fmla="*/ 1298300 w 7467600"/>
              <a:gd name="connsiteY583" fmla="*/ 2247742 h 6858000"/>
              <a:gd name="connsiteX584" fmla="*/ 1125871 w 7467600"/>
              <a:gd name="connsiteY584" fmla="*/ 1989513 h 6858000"/>
              <a:gd name="connsiteX585" fmla="*/ 981574 w 7467600"/>
              <a:gd name="connsiteY585" fmla="*/ 1783157 h 6858000"/>
              <a:gd name="connsiteX586" fmla="*/ 922198 w 7467600"/>
              <a:gd name="connsiteY586" fmla="*/ 1677437 h 6858000"/>
              <a:gd name="connsiteX587" fmla="*/ 869293 w 7467600"/>
              <a:gd name="connsiteY587" fmla="*/ 1583214 h 6858000"/>
              <a:gd name="connsiteX588" fmla="*/ 751431 w 7467600"/>
              <a:gd name="connsiteY588" fmla="*/ 1405731 h 6858000"/>
              <a:gd name="connsiteX589" fmla="*/ 655236 w 7467600"/>
              <a:gd name="connsiteY589" fmla="*/ 1268632 h 6858000"/>
              <a:gd name="connsiteX590" fmla="*/ 6516292 w 7467600"/>
              <a:gd name="connsiteY590" fmla="*/ 1263064 h 6858000"/>
              <a:gd name="connsiteX591" fmla="*/ 5736320 w 7467600"/>
              <a:gd name="connsiteY591" fmla="*/ 1501803 h 6858000"/>
              <a:gd name="connsiteX592" fmla="*/ 6516292 w 7467600"/>
              <a:gd name="connsiteY592" fmla="*/ 1263064 h 6858000"/>
              <a:gd name="connsiteX593" fmla="*/ 291466 w 7467600"/>
              <a:gd name="connsiteY593" fmla="*/ 1250369 h 6858000"/>
              <a:gd name="connsiteX594" fmla="*/ 323180 w 7467600"/>
              <a:gd name="connsiteY594" fmla="*/ 1435283 h 6858000"/>
              <a:gd name="connsiteX595" fmla="*/ 349381 w 7467600"/>
              <a:gd name="connsiteY595" fmla="*/ 1875041 h 6858000"/>
              <a:gd name="connsiteX596" fmla="*/ 374363 w 7467600"/>
              <a:gd name="connsiteY596" fmla="*/ 1506494 h 6858000"/>
              <a:gd name="connsiteX597" fmla="*/ 302168 w 7467600"/>
              <a:gd name="connsiteY597" fmla="*/ 1274495 h 6858000"/>
              <a:gd name="connsiteX598" fmla="*/ 291466 w 7467600"/>
              <a:gd name="connsiteY598" fmla="*/ 1250369 h 6858000"/>
              <a:gd name="connsiteX599" fmla="*/ 678222 w 7467600"/>
              <a:gd name="connsiteY599" fmla="*/ 1248670 h 6858000"/>
              <a:gd name="connsiteX600" fmla="*/ 775536 w 7467600"/>
              <a:gd name="connsiteY600" fmla="*/ 1388015 h 6858000"/>
              <a:gd name="connsiteX601" fmla="*/ 894529 w 7467600"/>
              <a:gd name="connsiteY601" fmla="*/ 1567739 h 6858000"/>
              <a:gd name="connsiteX602" fmla="*/ 948000 w 7467600"/>
              <a:gd name="connsiteY602" fmla="*/ 1663088 h 6858000"/>
              <a:gd name="connsiteX603" fmla="*/ 1006812 w 7467600"/>
              <a:gd name="connsiteY603" fmla="*/ 1767683 h 6858000"/>
              <a:gd name="connsiteX604" fmla="*/ 1149133 w 7467600"/>
              <a:gd name="connsiteY604" fmla="*/ 1971513 h 6858000"/>
              <a:gd name="connsiteX605" fmla="*/ 1333952 w 7467600"/>
              <a:gd name="connsiteY605" fmla="*/ 2251620 h 6858000"/>
              <a:gd name="connsiteX606" fmla="*/ 1337329 w 7467600"/>
              <a:gd name="connsiteY606" fmla="*/ 2258350 h 6858000"/>
              <a:gd name="connsiteX607" fmla="*/ 1014726 w 7467600"/>
              <a:gd name="connsiteY607" fmla="*/ 1615556 h 6858000"/>
              <a:gd name="connsiteX608" fmla="*/ 678222 w 7467600"/>
              <a:gd name="connsiteY608" fmla="*/ 1248670 h 6858000"/>
              <a:gd name="connsiteX609" fmla="*/ 6691602 w 7467600"/>
              <a:gd name="connsiteY609" fmla="*/ 1140573 h 6858000"/>
              <a:gd name="connsiteX610" fmla="*/ 6571100 w 7467600"/>
              <a:gd name="connsiteY610" fmla="*/ 1183662 h 6858000"/>
              <a:gd name="connsiteX611" fmla="*/ 6241687 w 7467600"/>
              <a:gd name="connsiteY611" fmla="*/ 1257600 h 6858000"/>
              <a:gd name="connsiteX612" fmla="*/ 5693009 w 7467600"/>
              <a:gd name="connsiteY612" fmla="*/ 1478256 h 6858000"/>
              <a:gd name="connsiteX613" fmla="*/ 6548420 w 7467600"/>
              <a:gd name="connsiteY613" fmla="*/ 1214599 h 6858000"/>
              <a:gd name="connsiteX614" fmla="*/ 6605473 w 7467600"/>
              <a:gd name="connsiteY614" fmla="*/ 1184686 h 6858000"/>
              <a:gd name="connsiteX615" fmla="*/ 6691602 w 7467600"/>
              <a:gd name="connsiteY615" fmla="*/ 1140573 h 6858000"/>
              <a:gd name="connsiteX616" fmla="*/ 4002475 w 7467600"/>
              <a:gd name="connsiteY616" fmla="*/ 1037802 h 6858000"/>
              <a:gd name="connsiteX617" fmla="*/ 4000324 w 7467600"/>
              <a:gd name="connsiteY617" fmla="*/ 1039362 h 6858000"/>
              <a:gd name="connsiteX618" fmla="*/ 4002862 w 7467600"/>
              <a:gd name="connsiteY618" fmla="*/ 1042866 h 6858000"/>
              <a:gd name="connsiteX619" fmla="*/ 4002475 w 7467600"/>
              <a:gd name="connsiteY619" fmla="*/ 1037802 h 6858000"/>
              <a:gd name="connsiteX620" fmla="*/ 506322 w 7467600"/>
              <a:gd name="connsiteY620" fmla="*/ 1020997 h 6858000"/>
              <a:gd name="connsiteX621" fmla="*/ 533068 w 7467600"/>
              <a:gd name="connsiteY621" fmla="*/ 1029409 h 6858000"/>
              <a:gd name="connsiteX622" fmla="*/ 1232525 w 7467600"/>
              <a:gd name="connsiteY622" fmla="*/ 1804675 h 6858000"/>
              <a:gd name="connsiteX623" fmla="*/ 1388858 w 7467600"/>
              <a:gd name="connsiteY623" fmla="*/ 2368011 h 6858000"/>
              <a:gd name="connsiteX624" fmla="*/ 1384098 w 7467600"/>
              <a:gd name="connsiteY624" fmla="*/ 2378125 h 6858000"/>
              <a:gd name="connsiteX625" fmla="*/ 1425393 w 7467600"/>
              <a:gd name="connsiteY625" fmla="*/ 2589124 h 6858000"/>
              <a:gd name="connsiteX626" fmla="*/ 1424001 w 7467600"/>
              <a:gd name="connsiteY626" fmla="*/ 2597541 h 6858000"/>
              <a:gd name="connsiteX627" fmla="*/ 2152729 w 7467600"/>
              <a:gd name="connsiteY627" fmla="*/ 2864487 h 6858000"/>
              <a:gd name="connsiteX628" fmla="*/ 2020609 w 7467600"/>
              <a:gd name="connsiteY628" fmla="*/ 2539671 h 6858000"/>
              <a:gd name="connsiteX629" fmla="*/ 2018920 w 7467600"/>
              <a:gd name="connsiteY629" fmla="*/ 2536309 h 6858000"/>
              <a:gd name="connsiteX630" fmla="*/ 1342441 w 7467600"/>
              <a:gd name="connsiteY630" fmla="*/ 1173017 h 6858000"/>
              <a:gd name="connsiteX631" fmla="*/ 1367925 w 7467600"/>
              <a:gd name="connsiteY631" fmla="*/ 1135648 h 6858000"/>
              <a:gd name="connsiteX632" fmla="*/ 1771401 w 7467600"/>
              <a:gd name="connsiteY632" fmla="*/ 1806673 h 6858000"/>
              <a:gd name="connsiteX633" fmla="*/ 1972385 w 7467600"/>
              <a:gd name="connsiteY633" fmla="*/ 2198735 h 6858000"/>
              <a:gd name="connsiteX634" fmla="*/ 2040892 w 7467600"/>
              <a:gd name="connsiteY634" fmla="*/ 2405205 h 6858000"/>
              <a:gd name="connsiteX635" fmla="*/ 2131689 w 7467600"/>
              <a:gd name="connsiteY635" fmla="*/ 1936926 h 6858000"/>
              <a:gd name="connsiteX636" fmla="*/ 2454820 w 7467600"/>
              <a:gd name="connsiteY636" fmla="*/ 1248808 h 6858000"/>
              <a:gd name="connsiteX637" fmla="*/ 2492512 w 7467600"/>
              <a:gd name="connsiteY637" fmla="*/ 1302920 h 6858000"/>
              <a:gd name="connsiteX638" fmla="*/ 2081216 w 7467600"/>
              <a:gd name="connsiteY638" fmla="*/ 2527513 h 6858000"/>
              <a:gd name="connsiteX639" fmla="*/ 2081211 w 7467600"/>
              <a:gd name="connsiteY639" fmla="*/ 2528916 h 6858000"/>
              <a:gd name="connsiteX640" fmla="*/ 2199067 w 7467600"/>
              <a:gd name="connsiteY640" fmla="*/ 2884061 h 6858000"/>
              <a:gd name="connsiteX641" fmla="*/ 3192586 w 7467600"/>
              <a:gd name="connsiteY641" fmla="*/ 3411496 h 6858000"/>
              <a:gd name="connsiteX642" fmla="*/ 3182620 w 7467600"/>
              <a:gd name="connsiteY642" fmla="*/ 3483279 h 6858000"/>
              <a:gd name="connsiteX643" fmla="*/ 2435119 w 7467600"/>
              <a:gd name="connsiteY643" fmla="*/ 3080173 h 6858000"/>
              <a:gd name="connsiteX644" fmla="*/ 2410152 w 7467600"/>
              <a:gd name="connsiteY644" fmla="*/ 3063751 h 6858000"/>
              <a:gd name="connsiteX645" fmla="*/ 2408099 w 7467600"/>
              <a:gd name="connsiteY645" fmla="*/ 3064403 h 6858000"/>
              <a:gd name="connsiteX646" fmla="*/ 2407218 w 7467600"/>
              <a:gd name="connsiteY646" fmla="*/ 3070324 h 6858000"/>
              <a:gd name="connsiteX647" fmla="*/ 2380138 w 7467600"/>
              <a:gd name="connsiteY647" fmla="*/ 3099341 h 6858000"/>
              <a:gd name="connsiteX648" fmla="*/ 1765923 w 7467600"/>
              <a:gd name="connsiteY648" fmla="*/ 3581043 h 6858000"/>
              <a:gd name="connsiteX649" fmla="*/ 1702258 w 7467600"/>
              <a:gd name="connsiteY649" fmla="*/ 3612286 h 6858000"/>
              <a:gd name="connsiteX650" fmla="*/ 1538370 w 7467600"/>
              <a:gd name="connsiteY650" fmla="*/ 3811804 h 6858000"/>
              <a:gd name="connsiteX651" fmla="*/ 542867 w 7467600"/>
              <a:gd name="connsiteY651" fmla="*/ 4944092 h 6858000"/>
              <a:gd name="connsiteX652" fmla="*/ 515800 w 7467600"/>
              <a:gd name="connsiteY652" fmla="*/ 4862180 h 6858000"/>
              <a:gd name="connsiteX653" fmla="*/ 909145 w 7467600"/>
              <a:gd name="connsiteY653" fmla="*/ 4199225 h 6858000"/>
              <a:gd name="connsiteX654" fmla="*/ 1214067 w 7467600"/>
              <a:gd name="connsiteY654" fmla="*/ 3908561 h 6858000"/>
              <a:gd name="connsiteX655" fmla="*/ 640967 w 7467600"/>
              <a:gd name="connsiteY655" fmla="*/ 4105601 h 6858000"/>
              <a:gd name="connsiteX656" fmla="*/ 112563 w 7467600"/>
              <a:gd name="connsiteY656" fmla="*/ 4396952 h 6858000"/>
              <a:gd name="connsiteX657" fmla="*/ 0 w 7467600"/>
              <a:gd name="connsiteY657" fmla="*/ 4466006 h 6858000"/>
              <a:gd name="connsiteX658" fmla="*/ 0 w 7467600"/>
              <a:gd name="connsiteY658" fmla="*/ 4233763 h 6858000"/>
              <a:gd name="connsiteX659" fmla="*/ 36881 w 7467600"/>
              <a:gd name="connsiteY659" fmla="*/ 4200118 h 6858000"/>
              <a:gd name="connsiteX660" fmla="*/ 910534 w 7467600"/>
              <a:gd name="connsiteY660" fmla="*/ 3629753 h 6858000"/>
              <a:gd name="connsiteX661" fmla="*/ 1578717 w 7467600"/>
              <a:gd name="connsiteY661" fmla="*/ 3575982 h 6858000"/>
              <a:gd name="connsiteX662" fmla="*/ 2338780 w 7467600"/>
              <a:gd name="connsiteY662" fmla="*/ 3033725 h 6858000"/>
              <a:gd name="connsiteX663" fmla="*/ 1807991 w 7467600"/>
              <a:gd name="connsiteY663" fmla="*/ 2807184 h 6858000"/>
              <a:gd name="connsiteX664" fmla="*/ 1416358 w 7467600"/>
              <a:gd name="connsiteY664" fmla="*/ 3112571 h 6858000"/>
              <a:gd name="connsiteX665" fmla="*/ 939066 w 7467600"/>
              <a:gd name="connsiteY665" fmla="*/ 3378798 h 6858000"/>
              <a:gd name="connsiteX666" fmla="*/ 115099 w 7467600"/>
              <a:gd name="connsiteY666" fmla="*/ 3607650 h 6858000"/>
              <a:gd name="connsiteX667" fmla="*/ 97284 w 7467600"/>
              <a:gd name="connsiteY667" fmla="*/ 3520393 h 6858000"/>
              <a:gd name="connsiteX668" fmla="*/ 922050 w 7467600"/>
              <a:gd name="connsiteY668" fmla="*/ 3074867 h 6858000"/>
              <a:gd name="connsiteX669" fmla="*/ 1405265 w 7467600"/>
              <a:gd name="connsiteY669" fmla="*/ 3016319 h 6858000"/>
              <a:gd name="connsiteX670" fmla="*/ 1407512 w 7467600"/>
              <a:gd name="connsiteY670" fmla="*/ 3018001 h 6858000"/>
              <a:gd name="connsiteX671" fmla="*/ 1726266 w 7467600"/>
              <a:gd name="connsiteY671" fmla="*/ 2777274 h 6858000"/>
              <a:gd name="connsiteX672" fmla="*/ 625390 w 7467600"/>
              <a:gd name="connsiteY672" fmla="*/ 2514541 h 6858000"/>
              <a:gd name="connsiteX673" fmla="*/ 619799 w 7467600"/>
              <a:gd name="connsiteY673" fmla="*/ 2527180 h 6858000"/>
              <a:gd name="connsiteX674" fmla="*/ 310030 w 7467600"/>
              <a:gd name="connsiteY674" fmla="*/ 2771818 h 6858000"/>
              <a:gd name="connsiteX675" fmla="*/ 173877 w 7467600"/>
              <a:gd name="connsiteY675" fmla="*/ 2937056 h 6858000"/>
              <a:gd name="connsiteX676" fmla="*/ 77889 w 7467600"/>
              <a:gd name="connsiteY676" fmla="*/ 3138440 h 6858000"/>
              <a:gd name="connsiteX677" fmla="*/ 0 w 7467600"/>
              <a:gd name="connsiteY677" fmla="*/ 3271395 h 6858000"/>
              <a:gd name="connsiteX678" fmla="*/ 0 w 7467600"/>
              <a:gd name="connsiteY678" fmla="*/ 3153002 h 6858000"/>
              <a:gd name="connsiteX679" fmla="*/ 2386 w 7467600"/>
              <a:gd name="connsiteY679" fmla="*/ 3149203 h 6858000"/>
              <a:gd name="connsiteX680" fmla="*/ 89753 w 7467600"/>
              <a:gd name="connsiteY680" fmla="*/ 2987702 h 6858000"/>
              <a:gd name="connsiteX681" fmla="*/ 76869 w 7467600"/>
              <a:gd name="connsiteY681" fmla="*/ 3005404 h 6858000"/>
              <a:gd name="connsiteX682" fmla="*/ 32049 w 7467600"/>
              <a:gd name="connsiteY682" fmla="*/ 3065814 h 6858000"/>
              <a:gd name="connsiteX683" fmla="*/ 0 w 7467600"/>
              <a:gd name="connsiteY683" fmla="*/ 3108744 h 6858000"/>
              <a:gd name="connsiteX684" fmla="*/ 0 w 7467600"/>
              <a:gd name="connsiteY684" fmla="*/ 3058059 h 6858000"/>
              <a:gd name="connsiteX685" fmla="*/ 7610 w 7467600"/>
              <a:gd name="connsiteY685" fmla="*/ 3047889 h 6858000"/>
              <a:gd name="connsiteX686" fmla="*/ 52419 w 7467600"/>
              <a:gd name="connsiteY686" fmla="*/ 2987479 h 6858000"/>
              <a:gd name="connsiteX687" fmla="*/ 59142 w 7467600"/>
              <a:gd name="connsiteY687" fmla="*/ 2978488 h 6858000"/>
              <a:gd name="connsiteX688" fmla="*/ 0 w 7467600"/>
              <a:gd name="connsiteY688" fmla="*/ 3015334 h 6858000"/>
              <a:gd name="connsiteX689" fmla="*/ 0 w 7467600"/>
              <a:gd name="connsiteY689" fmla="*/ 2914286 h 6858000"/>
              <a:gd name="connsiteX690" fmla="*/ 36383 w 7467600"/>
              <a:gd name="connsiteY690" fmla="*/ 2901128 h 6858000"/>
              <a:gd name="connsiteX691" fmla="*/ 156329 w 7467600"/>
              <a:gd name="connsiteY691" fmla="*/ 2840533 h 6858000"/>
              <a:gd name="connsiteX692" fmla="*/ 358355 w 7467600"/>
              <a:gd name="connsiteY692" fmla="*/ 2620471 h 6858000"/>
              <a:gd name="connsiteX693" fmla="*/ 510577 w 7467600"/>
              <a:gd name="connsiteY693" fmla="*/ 2501244 h 6858000"/>
              <a:gd name="connsiteX694" fmla="*/ 211967 w 7467600"/>
              <a:gd name="connsiteY694" fmla="*/ 2479171 h 6858000"/>
              <a:gd name="connsiteX695" fmla="*/ 0 w 7467600"/>
              <a:gd name="connsiteY695" fmla="*/ 2476398 h 6858000"/>
              <a:gd name="connsiteX696" fmla="*/ 0 w 7467600"/>
              <a:gd name="connsiteY696" fmla="*/ 2389189 h 6858000"/>
              <a:gd name="connsiteX697" fmla="*/ 103062 w 7467600"/>
              <a:gd name="connsiteY697" fmla="*/ 2389518 h 6858000"/>
              <a:gd name="connsiteX698" fmla="*/ 510734 w 7467600"/>
              <a:gd name="connsiteY698" fmla="*/ 2416201 h 6858000"/>
              <a:gd name="connsiteX699" fmla="*/ 279257 w 7467600"/>
              <a:gd name="connsiteY699" fmla="*/ 2092102 h 6858000"/>
              <a:gd name="connsiteX700" fmla="*/ 65265 w 7467600"/>
              <a:gd name="connsiteY700" fmla="*/ 2006049 h 6858000"/>
              <a:gd name="connsiteX701" fmla="*/ 0 w 7467600"/>
              <a:gd name="connsiteY701" fmla="*/ 1982532 h 6858000"/>
              <a:gd name="connsiteX702" fmla="*/ 0 w 7467600"/>
              <a:gd name="connsiteY702" fmla="*/ 1912789 h 6858000"/>
              <a:gd name="connsiteX703" fmla="*/ 97460 w 7467600"/>
              <a:gd name="connsiteY703" fmla="*/ 1953725 h 6858000"/>
              <a:gd name="connsiteX704" fmla="*/ 221272 w 7467600"/>
              <a:gd name="connsiteY704" fmla="*/ 1980766 h 6858000"/>
              <a:gd name="connsiteX705" fmla="*/ 116765 w 7467600"/>
              <a:gd name="connsiteY705" fmla="*/ 1911033 h 6858000"/>
              <a:gd name="connsiteX706" fmla="*/ 16405 w 7467600"/>
              <a:gd name="connsiteY706" fmla="*/ 1803412 h 6858000"/>
              <a:gd name="connsiteX707" fmla="*/ 0 w 7467600"/>
              <a:gd name="connsiteY707" fmla="*/ 1784777 h 6858000"/>
              <a:gd name="connsiteX708" fmla="*/ 0 w 7467600"/>
              <a:gd name="connsiteY708" fmla="*/ 1740082 h 6858000"/>
              <a:gd name="connsiteX709" fmla="*/ 39394 w 7467600"/>
              <a:gd name="connsiteY709" fmla="*/ 1784856 h 6858000"/>
              <a:gd name="connsiteX710" fmla="*/ 135813 w 7467600"/>
              <a:gd name="connsiteY710" fmla="*/ 1888838 h 6858000"/>
              <a:gd name="connsiteX711" fmla="*/ 242575 w 7467600"/>
              <a:gd name="connsiteY711" fmla="*/ 1958841 h 6858000"/>
              <a:gd name="connsiteX712" fmla="*/ 82197 w 7467600"/>
              <a:gd name="connsiteY712" fmla="*/ 1754826 h 6858000"/>
              <a:gd name="connsiteX713" fmla="*/ 0 w 7467600"/>
              <a:gd name="connsiteY713" fmla="*/ 1679650 h 6858000"/>
              <a:gd name="connsiteX714" fmla="*/ 0 w 7467600"/>
              <a:gd name="connsiteY714" fmla="*/ 1602463 h 6858000"/>
              <a:gd name="connsiteX715" fmla="*/ 84689 w 7467600"/>
              <a:gd name="connsiteY715" fmla="*/ 1677442 h 6858000"/>
              <a:gd name="connsiteX716" fmla="*/ 298437 w 7467600"/>
              <a:gd name="connsiteY716" fmla="*/ 1968019 h 6858000"/>
              <a:gd name="connsiteX717" fmla="*/ 227269 w 7467600"/>
              <a:gd name="connsiteY717" fmla="*/ 1114064 h 6858000"/>
              <a:gd name="connsiteX718" fmla="*/ 248003 w 7467600"/>
              <a:gd name="connsiteY718" fmla="*/ 1089613 h 6858000"/>
              <a:gd name="connsiteX719" fmla="*/ 427020 w 7467600"/>
              <a:gd name="connsiteY719" fmla="*/ 1619803 h 6858000"/>
              <a:gd name="connsiteX720" fmla="*/ 340345 w 7467600"/>
              <a:gd name="connsiteY720" fmla="*/ 2027739 h 6858000"/>
              <a:gd name="connsiteX721" fmla="*/ 360865 w 7467600"/>
              <a:gd name="connsiteY721" fmla="*/ 2044827 h 6858000"/>
              <a:gd name="connsiteX722" fmla="*/ 560414 w 7467600"/>
              <a:gd name="connsiteY722" fmla="*/ 2421457 h 6858000"/>
              <a:gd name="connsiteX723" fmla="*/ 1359703 w 7467600"/>
              <a:gd name="connsiteY723" fmla="*/ 2578554 h 6858000"/>
              <a:gd name="connsiteX724" fmla="*/ 1359422 w 7467600"/>
              <a:gd name="connsiteY724" fmla="*/ 2577994 h 6858000"/>
              <a:gd name="connsiteX725" fmla="*/ 828701 w 7467600"/>
              <a:gd name="connsiteY725" fmla="*/ 1839520 h 6858000"/>
              <a:gd name="connsiteX726" fmla="*/ 494427 w 7467600"/>
              <a:gd name="connsiteY726" fmla="*/ 1092333 h 6858000"/>
              <a:gd name="connsiteX727" fmla="*/ 506322 w 7467600"/>
              <a:gd name="connsiteY727" fmla="*/ 1020997 h 6858000"/>
              <a:gd name="connsiteX728" fmla="*/ 4570198 w 7467600"/>
              <a:gd name="connsiteY728" fmla="*/ 978081 h 6858000"/>
              <a:gd name="connsiteX729" fmla="*/ 4523691 w 7467600"/>
              <a:gd name="connsiteY729" fmla="*/ 1127776 h 6858000"/>
              <a:gd name="connsiteX730" fmla="*/ 4509875 w 7467600"/>
              <a:gd name="connsiteY730" fmla="*/ 1167552 h 6858000"/>
              <a:gd name="connsiteX731" fmla="*/ 4478168 w 7467600"/>
              <a:gd name="connsiteY731" fmla="*/ 1260735 h 6858000"/>
              <a:gd name="connsiteX732" fmla="*/ 4409309 w 7467600"/>
              <a:gd name="connsiteY732" fmla="*/ 1666996 h 6858000"/>
              <a:gd name="connsiteX733" fmla="*/ 4370031 w 7467600"/>
              <a:gd name="connsiteY733" fmla="*/ 1955666 h 6858000"/>
              <a:gd name="connsiteX734" fmla="*/ 4570198 w 7467600"/>
              <a:gd name="connsiteY734" fmla="*/ 978081 h 6858000"/>
              <a:gd name="connsiteX735" fmla="*/ 4557898 w 7467600"/>
              <a:gd name="connsiteY735" fmla="*/ 900011 h 6858000"/>
              <a:gd name="connsiteX736" fmla="*/ 4344840 w 7467600"/>
              <a:gd name="connsiteY736" fmla="*/ 1922038 h 6858000"/>
              <a:gd name="connsiteX737" fmla="*/ 4378710 w 7467600"/>
              <a:gd name="connsiteY737" fmla="*/ 1665516 h 6858000"/>
              <a:gd name="connsiteX738" fmla="*/ 4448798 w 7467600"/>
              <a:gd name="connsiteY738" fmla="*/ 1253024 h 6858000"/>
              <a:gd name="connsiteX739" fmla="*/ 4480315 w 7467600"/>
              <a:gd name="connsiteY739" fmla="*/ 1158454 h 6858000"/>
              <a:gd name="connsiteX740" fmla="*/ 4494133 w 7467600"/>
              <a:gd name="connsiteY740" fmla="*/ 1118676 h 6858000"/>
              <a:gd name="connsiteX741" fmla="*/ 4557898 w 7467600"/>
              <a:gd name="connsiteY741" fmla="*/ 900011 h 6858000"/>
              <a:gd name="connsiteX742" fmla="*/ 5870151 w 7467600"/>
              <a:gd name="connsiteY742" fmla="*/ 898890 h 6858000"/>
              <a:gd name="connsiteX743" fmla="*/ 5861335 w 7467600"/>
              <a:gd name="connsiteY743" fmla="*/ 899177 h 6858000"/>
              <a:gd name="connsiteX744" fmla="*/ 5843702 w 7467600"/>
              <a:gd name="connsiteY744" fmla="*/ 899748 h 6858000"/>
              <a:gd name="connsiteX745" fmla="*/ 5651107 w 7467600"/>
              <a:gd name="connsiteY745" fmla="*/ 920306 h 6858000"/>
              <a:gd name="connsiteX746" fmla="*/ 5459407 w 7467600"/>
              <a:gd name="connsiteY746" fmla="*/ 940975 h 6858000"/>
              <a:gd name="connsiteX747" fmla="*/ 5374846 w 7467600"/>
              <a:gd name="connsiteY747" fmla="*/ 941988 h 6858000"/>
              <a:gd name="connsiteX748" fmla="*/ 5256105 w 7467600"/>
              <a:gd name="connsiteY748" fmla="*/ 945632 h 6858000"/>
              <a:gd name="connsiteX749" fmla="*/ 5107071 w 7467600"/>
              <a:gd name="connsiteY749" fmla="*/ 969720 h 6858000"/>
              <a:gd name="connsiteX750" fmla="*/ 4998681 w 7467600"/>
              <a:gd name="connsiteY750" fmla="*/ 988771 h 6858000"/>
              <a:gd name="connsiteX751" fmla="*/ 5870151 w 7467600"/>
              <a:gd name="connsiteY751" fmla="*/ 898890 h 6858000"/>
              <a:gd name="connsiteX752" fmla="*/ 5504425 w 7467600"/>
              <a:gd name="connsiteY752" fmla="*/ 848067 h 6858000"/>
              <a:gd name="connsiteX753" fmla="*/ 4968849 w 7467600"/>
              <a:gd name="connsiteY753" fmla="*/ 962318 h 6858000"/>
              <a:gd name="connsiteX754" fmla="*/ 5104039 w 7467600"/>
              <a:gd name="connsiteY754" fmla="*/ 940634 h 6858000"/>
              <a:gd name="connsiteX755" fmla="*/ 5256311 w 7467600"/>
              <a:gd name="connsiteY755" fmla="*/ 916490 h 6858000"/>
              <a:gd name="connsiteX756" fmla="*/ 5377381 w 7467600"/>
              <a:gd name="connsiteY756" fmla="*/ 912671 h 6858000"/>
              <a:gd name="connsiteX757" fmla="*/ 5460148 w 7467600"/>
              <a:gd name="connsiteY757" fmla="*/ 911442 h 6858000"/>
              <a:gd name="connsiteX758" fmla="*/ 5648971 w 7467600"/>
              <a:gd name="connsiteY758" fmla="*/ 891331 h 6858000"/>
              <a:gd name="connsiteX759" fmla="*/ 5844807 w 7467600"/>
              <a:gd name="connsiteY759" fmla="*/ 870718 h 6858000"/>
              <a:gd name="connsiteX760" fmla="*/ 5862975 w 7467600"/>
              <a:gd name="connsiteY760" fmla="*/ 869756 h 6858000"/>
              <a:gd name="connsiteX761" fmla="*/ 5920887 w 7467600"/>
              <a:gd name="connsiteY761" fmla="*/ 865929 h 6858000"/>
              <a:gd name="connsiteX762" fmla="*/ 5504425 w 7467600"/>
              <a:gd name="connsiteY762" fmla="*/ 848067 h 6858000"/>
              <a:gd name="connsiteX763" fmla="*/ 3607114 w 7467600"/>
              <a:gd name="connsiteY763" fmla="*/ 467441 h 6858000"/>
              <a:gd name="connsiteX764" fmla="*/ 3296242 w 7467600"/>
              <a:gd name="connsiteY764" fmla="*/ 807991 h 6858000"/>
              <a:gd name="connsiteX765" fmla="*/ 3174674 w 7467600"/>
              <a:gd name="connsiteY765" fmla="*/ 919759 h 6858000"/>
              <a:gd name="connsiteX766" fmla="*/ 3042978 w 7467600"/>
              <a:gd name="connsiteY766" fmla="*/ 1054894 h 6858000"/>
              <a:gd name="connsiteX767" fmla="*/ 2968914 w 7467600"/>
              <a:gd name="connsiteY767" fmla="*/ 1133756 h 6858000"/>
              <a:gd name="connsiteX768" fmla="*/ 3103823 w 7467600"/>
              <a:gd name="connsiteY768" fmla="*/ 1026814 h 6858000"/>
              <a:gd name="connsiteX769" fmla="*/ 3607114 w 7467600"/>
              <a:gd name="connsiteY769" fmla="*/ 467441 h 6858000"/>
              <a:gd name="connsiteX770" fmla="*/ 3744487 w 7467600"/>
              <a:gd name="connsiteY770" fmla="*/ 383136 h 6858000"/>
              <a:gd name="connsiteX771" fmla="*/ 3970213 w 7467600"/>
              <a:gd name="connsiteY771" fmla="*/ 995559 h 6858000"/>
              <a:gd name="connsiteX772" fmla="*/ 3744487 w 7467600"/>
              <a:gd name="connsiteY772" fmla="*/ 383136 h 6858000"/>
              <a:gd name="connsiteX773" fmla="*/ 3624562 w 7467600"/>
              <a:gd name="connsiteY773" fmla="*/ 367041 h 6858000"/>
              <a:gd name="connsiteX774" fmla="*/ 3489712 w 7467600"/>
              <a:gd name="connsiteY774" fmla="*/ 485386 h 6858000"/>
              <a:gd name="connsiteX775" fmla="*/ 3182994 w 7467600"/>
              <a:gd name="connsiteY775" fmla="*/ 828265 h 6858000"/>
              <a:gd name="connsiteX776" fmla="*/ 2892114 w 7467600"/>
              <a:gd name="connsiteY776" fmla="*/ 1172635 h 6858000"/>
              <a:gd name="connsiteX777" fmla="*/ 3021459 w 7467600"/>
              <a:gd name="connsiteY777" fmla="*/ 1035385 h 6858000"/>
              <a:gd name="connsiteX778" fmla="*/ 3153873 w 7467600"/>
              <a:gd name="connsiteY778" fmla="*/ 898971 h 6858000"/>
              <a:gd name="connsiteX779" fmla="*/ 3276511 w 7467600"/>
              <a:gd name="connsiteY779" fmla="*/ 786423 h 6858000"/>
              <a:gd name="connsiteX780" fmla="*/ 3584154 w 7467600"/>
              <a:gd name="connsiteY780" fmla="*/ 448218 h 6858000"/>
              <a:gd name="connsiteX781" fmla="*/ 3624562 w 7467600"/>
              <a:gd name="connsiteY781" fmla="*/ 367041 h 6858000"/>
              <a:gd name="connsiteX782" fmla="*/ 3766672 w 7467600"/>
              <a:gd name="connsiteY782" fmla="*/ 359429 h 6858000"/>
              <a:gd name="connsiteX783" fmla="*/ 3996338 w 7467600"/>
              <a:gd name="connsiteY783" fmla="*/ 968237 h 6858000"/>
              <a:gd name="connsiteX784" fmla="*/ 3766672 w 7467600"/>
              <a:gd name="connsiteY784" fmla="*/ 359429 h 6858000"/>
              <a:gd name="connsiteX785" fmla="*/ 5805386 w 7467600"/>
              <a:gd name="connsiteY785" fmla="*/ 239240 h 6858000"/>
              <a:gd name="connsiteX786" fmla="*/ 5736947 w 7467600"/>
              <a:gd name="connsiteY786" fmla="*/ 261367 h 6858000"/>
              <a:gd name="connsiteX787" fmla="*/ 5427012 w 7467600"/>
              <a:gd name="connsiteY787" fmla="*/ 311272 h 6858000"/>
              <a:gd name="connsiteX788" fmla="*/ 5147818 w 7467600"/>
              <a:gd name="connsiteY788" fmla="*/ 322112 h 6858000"/>
              <a:gd name="connsiteX789" fmla="*/ 5060854 w 7467600"/>
              <a:gd name="connsiteY789" fmla="*/ 311882 h 6858000"/>
              <a:gd name="connsiteX790" fmla="*/ 4945989 w 7467600"/>
              <a:gd name="connsiteY790" fmla="*/ 300516 h 6858000"/>
              <a:gd name="connsiteX791" fmla="*/ 5410479 w 7467600"/>
              <a:gd name="connsiteY791" fmla="*/ 348434 h 6858000"/>
              <a:gd name="connsiteX792" fmla="*/ 5805386 w 7467600"/>
              <a:gd name="connsiteY792" fmla="*/ 239240 h 6858000"/>
              <a:gd name="connsiteX793" fmla="*/ 5905192 w 7467600"/>
              <a:gd name="connsiteY793" fmla="*/ 163079 h 6858000"/>
              <a:gd name="connsiteX794" fmla="*/ 5865655 w 7467600"/>
              <a:gd name="connsiteY794" fmla="*/ 171901 h 6858000"/>
              <a:gd name="connsiteX795" fmla="*/ 5259740 w 7467600"/>
              <a:gd name="connsiteY795" fmla="*/ 257013 h 6858000"/>
              <a:gd name="connsiteX796" fmla="*/ 5208466 w 7467600"/>
              <a:gd name="connsiteY796" fmla="*/ 257550 h 6858000"/>
              <a:gd name="connsiteX797" fmla="*/ 4980204 w 7467600"/>
              <a:gd name="connsiteY797" fmla="*/ 271903 h 6858000"/>
              <a:gd name="connsiteX798" fmla="*/ 5068068 w 7467600"/>
              <a:gd name="connsiteY798" fmla="*/ 282244 h 6858000"/>
              <a:gd name="connsiteX799" fmla="*/ 5153231 w 7467600"/>
              <a:gd name="connsiteY799" fmla="*/ 292240 h 6858000"/>
              <a:gd name="connsiteX800" fmla="*/ 5426491 w 7467600"/>
              <a:gd name="connsiteY800" fmla="*/ 281128 h 6858000"/>
              <a:gd name="connsiteX801" fmla="*/ 5731212 w 7467600"/>
              <a:gd name="connsiteY801" fmla="*/ 231951 h 6858000"/>
              <a:gd name="connsiteX802" fmla="*/ 5905192 w 7467600"/>
              <a:gd name="connsiteY802" fmla="*/ 163079 h 6858000"/>
              <a:gd name="connsiteX803" fmla="*/ 5944437 w 7467600"/>
              <a:gd name="connsiteY803" fmla="*/ 113829 h 6858000"/>
              <a:gd name="connsiteX804" fmla="*/ 5825032 w 7467600"/>
              <a:gd name="connsiteY804" fmla="*/ 146405 h 6858000"/>
              <a:gd name="connsiteX805" fmla="*/ 4955599 w 7467600"/>
              <a:gd name="connsiteY805" fmla="*/ 247008 h 6858000"/>
              <a:gd name="connsiteX806" fmla="*/ 5210104 w 7467600"/>
              <a:gd name="connsiteY806" fmla="*/ 228123 h 6858000"/>
              <a:gd name="connsiteX807" fmla="*/ 5261015 w 7467600"/>
              <a:gd name="connsiteY807" fmla="*/ 227087 h 6858000"/>
              <a:gd name="connsiteX808" fmla="*/ 5861181 w 7467600"/>
              <a:gd name="connsiteY808" fmla="*/ 143093 h 6858000"/>
              <a:gd name="connsiteX809" fmla="*/ 5961252 w 7467600"/>
              <a:gd name="connsiteY809" fmla="*/ 114820 h 6858000"/>
              <a:gd name="connsiteX810" fmla="*/ 5944437 w 7467600"/>
              <a:gd name="connsiteY810" fmla="*/ 113829 h 6858000"/>
              <a:gd name="connsiteX811" fmla="*/ 3882765 w 7467600"/>
              <a:gd name="connsiteY811" fmla="*/ 0 h 6858000"/>
              <a:gd name="connsiteX812" fmla="*/ 3995099 w 7467600"/>
              <a:gd name="connsiteY812" fmla="*/ 0 h 6858000"/>
              <a:gd name="connsiteX813" fmla="*/ 4163818 w 7467600"/>
              <a:gd name="connsiteY813" fmla="*/ 234104 h 6858000"/>
              <a:gd name="connsiteX814" fmla="*/ 4172099 w 7467600"/>
              <a:gd name="connsiteY814" fmla="*/ 234207 h 6858000"/>
              <a:gd name="connsiteX815" fmla="*/ 4784282 w 7467600"/>
              <a:gd name="connsiteY815" fmla="*/ 276561 h 6858000"/>
              <a:gd name="connsiteX816" fmla="*/ 4801687 w 7467600"/>
              <a:gd name="connsiteY816" fmla="*/ 267764 h 6858000"/>
              <a:gd name="connsiteX817" fmla="*/ 6082788 w 7467600"/>
              <a:gd name="connsiteY817" fmla="*/ 64119 h 6858000"/>
              <a:gd name="connsiteX818" fmla="*/ 6099442 w 7467600"/>
              <a:gd name="connsiteY818" fmla="*/ 82568 h 6858000"/>
              <a:gd name="connsiteX819" fmla="*/ 4804137 w 7467600"/>
              <a:gd name="connsiteY819" fmla="*/ 320931 h 6858000"/>
              <a:gd name="connsiteX820" fmla="*/ 4227047 w 7467600"/>
              <a:gd name="connsiteY820" fmla="*/ 313415 h 6858000"/>
              <a:gd name="connsiteX821" fmla="*/ 4346041 w 7467600"/>
              <a:gd name="connsiteY821" fmla="*/ 456086 h 6858000"/>
              <a:gd name="connsiteX822" fmla="*/ 4870967 w 7467600"/>
              <a:gd name="connsiteY822" fmla="*/ 963061 h 6858000"/>
              <a:gd name="connsiteX823" fmla="*/ 4889647 w 7467600"/>
              <a:gd name="connsiteY823" fmla="*/ 957147 h 6858000"/>
              <a:gd name="connsiteX824" fmla="*/ 5422504 w 7467600"/>
              <a:gd name="connsiteY824" fmla="*/ 805191 h 6858000"/>
              <a:gd name="connsiteX825" fmla="*/ 6087656 w 7467600"/>
              <a:gd name="connsiteY825" fmla="*/ 826703 h 6858000"/>
              <a:gd name="connsiteX826" fmla="*/ 6058717 w 7467600"/>
              <a:gd name="connsiteY826" fmla="*/ 865992 h 6858000"/>
              <a:gd name="connsiteX827" fmla="*/ 4974153 w 7467600"/>
              <a:gd name="connsiteY827" fmla="*/ 1045456 h 6858000"/>
              <a:gd name="connsiteX828" fmla="*/ 5627835 w 7467600"/>
              <a:gd name="connsiteY828" fmla="*/ 1472077 h 6858000"/>
              <a:gd name="connsiteX829" fmla="*/ 5629817 w 7467600"/>
              <a:gd name="connsiteY829" fmla="*/ 1471412 h 6858000"/>
              <a:gd name="connsiteX830" fmla="*/ 5634124 w 7467600"/>
              <a:gd name="connsiteY830" fmla="*/ 1470572 h 6858000"/>
              <a:gd name="connsiteX831" fmla="*/ 5755832 w 7467600"/>
              <a:gd name="connsiteY831" fmla="*/ 1383886 h 6858000"/>
              <a:gd name="connsiteX832" fmla="*/ 6014186 w 7467600"/>
              <a:gd name="connsiteY832" fmla="*/ 1279799 h 6858000"/>
              <a:gd name="connsiteX833" fmla="*/ 6901619 w 7467600"/>
              <a:gd name="connsiteY833" fmla="*/ 1047874 h 6858000"/>
              <a:gd name="connsiteX834" fmla="*/ 6931566 w 7467600"/>
              <a:gd name="connsiteY834" fmla="*/ 1062034 h 6858000"/>
              <a:gd name="connsiteX835" fmla="*/ 5790982 w 7467600"/>
              <a:gd name="connsiteY835" fmla="*/ 1561380 h 6858000"/>
              <a:gd name="connsiteX836" fmla="*/ 6188971 w 7467600"/>
              <a:gd name="connsiteY836" fmla="*/ 1755168 h 6858000"/>
              <a:gd name="connsiteX837" fmla="*/ 6202446 w 7467600"/>
              <a:gd name="connsiteY837" fmla="*/ 1752268 h 6858000"/>
              <a:gd name="connsiteX838" fmla="*/ 7179560 w 7467600"/>
              <a:gd name="connsiteY838" fmla="*/ 1467551 h 6858000"/>
              <a:gd name="connsiteX839" fmla="*/ 7158730 w 7467600"/>
              <a:gd name="connsiteY839" fmla="*/ 1507835 h 6858000"/>
              <a:gd name="connsiteX840" fmla="*/ 6326959 w 7467600"/>
              <a:gd name="connsiteY840" fmla="*/ 1817686 h 6858000"/>
              <a:gd name="connsiteX841" fmla="*/ 6537433 w 7467600"/>
              <a:gd name="connsiteY841" fmla="*/ 1907790 h 6858000"/>
              <a:gd name="connsiteX842" fmla="*/ 6550221 w 7467600"/>
              <a:gd name="connsiteY842" fmla="*/ 1910729 h 6858000"/>
              <a:gd name="connsiteX843" fmla="*/ 6964438 w 7467600"/>
              <a:gd name="connsiteY843" fmla="*/ 2209505 h 6858000"/>
              <a:gd name="connsiteX844" fmla="*/ 7367862 w 7467600"/>
              <a:gd name="connsiteY844" fmla="*/ 2806833 h 6858000"/>
              <a:gd name="connsiteX845" fmla="*/ 7364329 w 7467600"/>
              <a:gd name="connsiteY845" fmla="*/ 2826907 h 6858000"/>
              <a:gd name="connsiteX846" fmla="*/ 7290545 w 7467600"/>
              <a:gd name="connsiteY846" fmla="*/ 2850663 h 6858000"/>
              <a:gd name="connsiteX847" fmla="*/ 6472036 w 7467600"/>
              <a:gd name="connsiteY847" fmla="*/ 1959003 h 6858000"/>
              <a:gd name="connsiteX848" fmla="*/ 5792897 w 7467600"/>
              <a:gd name="connsiteY848" fmla="*/ 1647747 h 6858000"/>
              <a:gd name="connsiteX849" fmla="*/ 5842751 w 7467600"/>
              <a:gd name="connsiteY849" fmla="*/ 1816112 h 6858000"/>
              <a:gd name="connsiteX850" fmla="*/ 5847424 w 7467600"/>
              <a:gd name="connsiteY850" fmla="*/ 1815776 h 6858000"/>
              <a:gd name="connsiteX851" fmla="*/ 6399821 w 7467600"/>
              <a:gd name="connsiteY851" fmla="*/ 2344799 h 6858000"/>
              <a:gd name="connsiteX852" fmla="*/ 6323232 w 7467600"/>
              <a:gd name="connsiteY852" fmla="*/ 2389634 h 6858000"/>
              <a:gd name="connsiteX853" fmla="*/ 5942958 w 7467600"/>
              <a:gd name="connsiteY853" fmla="*/ 2077708 h 6858000"/>
              <a:gd name="connsiteX854" fmla="*/ 5921559 w 7467600"/>
              <a:gd name="connsiteY854" fmla="*/ 2378596 h 6858000"/>
              <a:gd name="connsiteX855" fmla="*/ 5817651 w 7467600"/>
              <a:gd name="connsiteY855" fmla="*/ 3023919 h 6858000"/>
              <a:gd name="connsiteX856" fmla="*/ 5729634 w 7467600"/>
              <a:gd name="connsiteY856" fmla="*/ 3051849 h 6858000"/>
              <a:gd name="connsiteX857" fmla="*/ 5611018 w 7467600"/>
              <a:gd name="connsiteY857" fmla="*/ 2316769 h 6858000"/>
              <a:gd name="connsiteX858" fmla="*/ 5687608 w 7467600"/>
              <a:gd name="connsiteY858" fmla="*/ 2039972 h 6858000"/>
              <a:gd name="connsiteX859" fmla="*/ 5657554 w 7467600"/>
              <a:gd name="connsiteY859" fmla="*/ 1576445 h 6858000"/>
              <a:gd name="connsiteX860" fmla="*/ 5150475 w 7467600"/>
              <a:gd name="connsiteY860" fmla="*/ 1274012 h 6858000"/>
              <a:gd name="connsiteX861" fmla="*/ 5349142 w 7467600"/>
              <a:gd name="connsiteY861" fmla="*/ 2204405 h 6858000"/>
              <a:gd name="connsiteX862" fmla="*/ 5262214 w 7467600"/>
              <a:gd name="connsiteY862" fmla="*/ 2233836 h 6858000"/>
              <a:gd name="connsiteX863" fmla="*/ 4981539 w 7467600"/>
              <a:gd name="connsiteY863" fmla="*/ 1542201 h 6858000"/>
              <a:gd name="connsiteX864" fmla="*/ 4958461 w 7467600"/>
              <a:gd name="connsiteY864" fmla="*/ 1136957 h 6858000"/>
              <a:gd name="connsiteX865" fmla="*/ 4655015 w 7467600"/>
              <a:gd name="connsiteY865" fmla="*/ 891426 h 6858000"/>
              <a:gd name="connsiteX866" fmla="*/ 4348002 w 7467600"/>
              <a:gd name="connsiteY866" fmla="*/ 2205895 h 6858000"/>
              <a:gd name="connsiteX867" fmla="*/ 4262250 w 7467600"/>
              <a:gd name="connsiteY867" fmla="*/ 2219972 h 6858000"/>
              <a:gd name="connsiteX868" fmla="*/ 4550611 w 7467600"/>
              <a:gd name="connsiteY868" fmla="*/ 817540 h 6858000"/>
              <a:gd name="connsiteX869" fmla="*/ 4564418 w 7467600"/>
              <a:gd name="connsiteY869" fmla="*/ 808293 h 6858000"/>
              <a:gd name="connsiteX870" fmla="*/ 4266388 w 7467600"/>
              <a:gd name="connsiteY870" fmla="*/ 500083 h 6858000"/>
              <a:gd name="connsiteX871" fmla="*/ 4032842 w 7467600"/>
              <a:gd name="connsiteY871" fmla="*/ 211809 h 6858000"/>
              <a:gd name="connsiteX872" fmla="*/ 3882765 w 7467600"/>
              <a:gd name="connsiteY872" fmla="*/ 0 h 6858000"/>
              <a:gd name="connsiteX873" fmla="*/ 3721337 w 7467600"/>
              <a:gd name="connsiteY873" fmla="*/ 0 h 6858000"/>
              <a:gd name="connsiteX874" fmla="*/ 3797544 w 7467600"/>
              <a:gd name="connsiteY874" fmla="*/ 0 h 6858000"/>
              <a:gd name="connsiteX875" fmla="*/ 3775734 w 7467600"/>
              <a:gd name="connsiteY875" fmla="*/ 95131 h 6858000"/>
              <a:gd name="connsiteX876" fmla="*/ 3724807 w 7467600"/>
              <a:gd name="connsiteY876" fmla="*/ 272257 h 6858000"/>
              <a:gd name="connsiteX877" fmla="*/ 3726844 w 7467600"/>
              <a:gd name="connsiteY877" fmla="*/ 282988 h 6858000"/>
              <a:gd name="connsiteX878" fmla="*/ 3742664 w 7467600"/>
              <a:gd name="connsiteY878" fmla="*/ 279918 h 6858000"/>
              <a:gd name="connsiteX879" fmla="*/ 4103910 w 7467600"/>
              <a:gd name="connsiteY879" fmla="*/ 1161917 h 6858000"/>
              <a:gd name="connsiteX880" fmla="*/ 4020269 w 7467600"/>
              <a:gd name="connsiteY880" fmla="*/ 1200406 h 6858000"/>
              <a:gd name="connsiteX881" fmla="*/ 3674882 w 7467600"/>
              <a:gd name="connsiteY881" fmla="*/ 488524 h 6858000"/>
              <a:gd name="connsiteX882" fmla="*/ 3132682 w 7467600"/>
              <a:gd name="connsiteY882" fmla="*/ 1072284 h 6858000"/>
              <a:gd name="connsiteX883" fmla="*/ 2716346 w 7467600"/>
              <a:gd name="connsiteY883" fmla="*/ 1276376 h 6858000"/>
              <a:gd name="connsiteX884" fmla="*/ 2716772 w 7467600"/>
              <a:gd name="connsiteY884" fmla="*/ 1255462 h 6858000"/>
              <a:gd name="connsiteX885" fmla="*/ 3471096 w 7467600"/>
              <a:gd name="connsiteY885" fmla="*/ 437072 h 6858000"/>
              <a:gd name="connsiteX886" fmla="*/ 3639057 w 7467600"/>
              <a:gd name="connsiteY886" fmla="*/ 286334 h 6858000"/>
              <a:gd name="connsiteX887" fmla="*/ 3640309 w 7467600"/>
              <a:gd name="connsiteY887" fmla="*/ 284664 h 6858000"/>
              <a:gd name="connsiteX888" fmla="*/ 3646022 w 7467600"/>
              <a:gd name="connsiteY888" fmla="*/ 276711 h 6858000"/>
              <a:gd name="connsiteX889" fmla="*/ 3707943 w 7467600"/>
              <a:gd name="connsiteY889" fmla="*/ 65958 h 6858000"/>
              <a:gd name="connsiteX890" fmla="*/ 3721337 w 7467600"/>
              <a:gd name="connsiteY890" fmla="*/ 0 h 6858000"/>
              <a:gd name="connsiteX891" fmla="*/ 2867960 w 7467600"/>
              <a:gd name="connsiteY891" fmla="*/ 0 h 6858000"/>
              <a:gd name="connsiteX892" fmla="*/ 2926351 w 7467600"/>
              <a:gd name="connsiteY892" fmla="*/ 0 h 6858000"/>
              <a:gd name="connsiteX893" fmla="*/ 2902823 w 7467600"/>
              <a:gd name="connsiteY893" fmla="*/ 262929 h 6858000"/>
              <a:gd name="connsiteX894" fmla="*/ 2940663 w 7467600"/>
              <a:gd name="connsiteY894" fmla="*/ 140884 h 6858000"/>
              <a:gd name="connsiteX895" fmla="*/ 2947039 w 7467600"/>
              <a:gd name="connsiteY895" fmla="*/ 122524 h 6858000"/>
              <a:gd name="connsiteX896" fmla="*/ 2984316 w 7467600"/>
              <a:gd name="connsiteY896" fmla="*/ 0 h 6858000"/>
              <a:gd name="connsiteX897" fmla="*/ 3016114 w 7467600"/>
              <a:gd name="connsiteY897" fmla="*/ 0 h 6858000"/>
              <a:gd name="connsiteX898" fmla="*/ 2979949 w 7467600"/>
              <a:gd name="connsiteY898" fmla="*/ 119274 h 6858000"/>
              <a:gd name="connsiteX899" fmla="*/ 3023879 w 7467600"/>
              <a:gd name="connsiteY899" fmla="*/ 0 h 6858000"/>
              <a:gd name="connsiteX900" fmla="*/ 3105400 w 7467600"/>
              <a:gd name="connsiteY900" fmla="*/ 0 h 6858000"/>
              <a:gd name="connsiteX901" fmla="*/ 3094669 w 7467600"/>
              <a:gd name="connsiteY901" fmla="*/ 30308 h 6858000"/>
              <a:gd name="connsiteX902" fmla="*/ 2901945 w 7467600"/>
              <a:gd name="connsiteY902" fmla="*/ 466538 h 6858000"/>
              <a:gd name="connsiteX903" fmla="*/ 2815209 w 7467600"/>
              <a:gd name="connsiteY903" fmla="*/ 497361 h 6858000"/>
              <a:gd name="connsiteX904" fmla="*/ 2844845 w 7467600"/>
              <a:gd name="connsiteY904" fmla="*/ 127638 h 6858000"/>
              <a:gd name="connsiteX905" fmla="*/ 2867960 w 7467600"/>
              <a:gd name="connsiteY905" fmla="*/ 0 h 6858000"/>
              <a:gd name="connsiteX906" fmla="*/ 1057230 w 7467600"/>
              <a:gd name="connsiteY906" fmla="*/ 0 h 6858000"/>
              <a:gd name="connsiteX907" fmla="*/ 1111003 w 7467600"/>
              <a:gd name="connsiteY907" fmla="*/ 0 h 6858000"/>
              <a:gd name="connsiteX908" fmla="*/ 1125553 w 7467600"/>
              <a:gd name="connsiteY908" fmla="*/ 52588 h 6858000"/>
              <a:gd name="connsiteX909" fmla="*/ 1304276 w 7467600"/>
              <a:gd name="connsiteY909" fmla="*/ 476275 h 6858000"/>
              <a:gd name="connsiteX910" fmla="*/ 1492066 w 7467600"/>
              <a:gd name="connsiteY910" fmla="*/ 886333 h 6858000"/>
              <a:gd name="connsiteX911" fmla="*/ 1423698 w 7467600"/>
              <a:gd name="connsiteY911" fmla="*/ 710817 h 6858000"/>
              <a:gd name="connsiteX912" fmla="*/ 1357609 w 7467600"/>
              <a:gd name="connsiteY912" fmla="*/ 532892 h 6858000"/>
              <a:gd name="connsiteX913" fmla="*/ 1309550 w 7467600"/>
              <a:gd name="connsiteY913" fmla="*/ 374031 h 6858000"/>
              <a:gd name="connsiteX914" fmla="*/ 1193673 w 7467600"/>
              <a:gd name="connsiteY914" fmla="*/ 49533 h 6858000"/>
              <a:gd name="connsiteX915" fmla="*/ 1164391 w 7467600"/>
              <a:gd name="connsiteY915" fmla="*/ 0 h 6858000"/>
              <a:gd name="connsiteX916" fmla="*/ 1200666 w 7467600"/>
              <a:gd name="connsiteY916" fmla="*/ 0 h 6858000"/>
              <a:gd name="connsiteX917" fmla="*/ 1223408 w 7467600"/>
              <a:gd name="connsiteY917" fmla="*/ 38996 h 6858000"/>
              <a:gd name="connsiteX918" fmla="*/ 1339635 w 7467600"/>
              <a:gd name="connsiteY918" fmla="*/ 365517 h 6858000"/>
              <a:gd name="connsiteX919" fmla="*/ 1387469 w 7467600"/>
              <a:gd name="connsiteY919" fmla="*/ 523079 h 6858000"/>
              <a:gd name="connsiteX920" fmla="*/ 1452685 w 7467600"/>
              <a:gd name="connsiteY920" fmla="*/ 699806 h 6858000"/>
              <a:gd name="connsiteX921" fmla="*/ 1492092 w 7467600"/>
              <a:gd name="connsiteY921" fmla="*/ 800424 h 6858000"/>
              <a:gd name="connsiteX922" fmla="*/ 1455302 w 7467600"/>
              <a:gd name="connsiteY922" fmla="*/ 632913 h 6858000"/>
              <a:gd name="connsiteX923" fmla="*/ 1222336 w 7467600"/>
              <a:gd name="connsiteY923" fmla="*/ 9480 h 6858000"/>
              <a:gd name="connsiteX924" fmla="*/ 1214634 w 7467600"/>
              <a:gd name="connsiteY924" fmla="*/ 0 h 6858000"/>
              <a:gd name="connsiteX925" fmla="*/ 1289827 w 7467600"/>
              <a:gd name="connsiteY925" fmla="*/ 0 h 6858000"/>
              <a:gd name="connsiteX926" fmla="*/ 1321076 w 7467600"/>
              <a:gd name="connsiteY926" fmla="*/ 59722 h 6858000"/>
              <a:gd name="connsiteX927" fmla="*/ 1512579 w 7467600"/>
              <a:gd name="connsiteY927" fmla="*/ 626441 h 6858000"/>
              <a:gd name="connsiteX928" fmla="*/ 1506076 w 7467600"/>
              <a:gd name="connsiteY928" fmla="*/ 1089289 h 6858000"/>
              <a:gd name="connsiteX929" fmla="*/ 1486346 w 7467600"/>
              <a:gd name="connsiteY929" fmla="*/ 1079919 h 6858000"/>
              <a:gd name="connsiteX930" fmla="*/ 1070511 w 7467600"/>
              <a:gd name="connsiteY930" fmla="*/ 48609 h 6858000"/>
              <a:gd name="connsiteX931" fmla="*/ 1057230 w 7467600"/>
              <a:gd name="connsiteY931" fmla="*/ 0 h 6858000"/>
              <a:gd name="connsiteX932" fmla="*/ 43151 w 7467600"/>
              <a:gd name="connsiteY932" fmla="*/ 0 h 6858000"/>
              <a:gd name="connsiteX933" fmla="*/ 95283 w 7467600"/>
              <a:gd name="connsiteY933" fmla="*/ 0 h 6858000"/>
              <a:gd name="connsiteX934" fmla="*/ 300708 w 7467600"/>
              <a:gd name="connsiteY934" fmla="*/ 154571 h 6858000"/>
              <a:gd name="connsiteX935" fmla="*/ 530414 w 7467600"/>
              <a:gd name="connsiteY935" fmla="*/ 354673 h 6858000"/>
              <a:gd name="connsiteX936" fmla="*/ 333785 w 7467600"/>
              <a:gd name="connsiteY936" fmla="*/ 161564 h 6858000"/>
              <a:gd name="connsiteX937" fmla="*/ 147005 w 7467600"/>
              <a:gd name="connsiteY937" fmla="*/ 0 h 6858000"/>
              <a:gd name="connsiteX938" fmla="*/ 272509 w 7467600"/>
              <a:gd name="connsiteY938" fmla="*/ 0 h 6858000"/>
              <a:gd name="connsiteX939" fmla="*/ 326276 w 7467600"/>
              <a:gd name="connsiteY939" fmla="*/ 45847 h 6858000"/>
              <a:gd name="connsiteX940" fmla="*/ 823759 w 7467600"/>
              <a:gd name="connsiteY940" fmla="*/ 574145 h 6858000"/>
              <a:gd name="connsiteX941" fmla="*/ 811254 w 7467600"/>
              <a:gd name="connsiteY941" fmla="*/ 665546 h 6858000"/>
              <a:gd name="connsiteX942" fmla="*/ 154042 w 7467600"/>
              <a:gd name="connsiteY942" fmla="*/ 261522 h 6858000"/>
              <a:gd name="connsiteX943" fmla="*/ 13550 w 7467600"/>
              <a:gd name="connsiteY943" fmla="*/ 158423 h 6858000"/>
              <a:gd name="connsiteX944" fmla="*/ 0 w 7467600"/>
              <a:gd name="connsiteY944" fmla="*/ 146618 h 6858000"/>
              <a:gd name="connsiteX945" fmla="*/ 0 w 7467600"/>
              <a:gd name="connsiteY945" fmla="*/ 59161 h 6858000"/>
              <a:gd name="connsiteX946" fmla="*/ 45427 w 7467600"/>
              <a:gd name="connsiteY946" fmla="*/ 101078 h 6858000"/>
              <a:gd name="connsiteX947" fmla="*/ 630103 w 7467600"/>
              <a:gd name="connsiteY947" fmla="*/ 485885 h 6858000"/>
              <a:gd name="connsiteX948" fmla="*/ 532040 w 7467600"/>
              <a:gd name="connsiteY948" fmla="*/ 399359 h 6858000"/>
              <a:gd name="connsiteX949" fmla="*/ 517618 w 7467600"/>
              <a:gd name="connsiteY949" fmla="*/ 385726 h 6858000"/>
              <a:gd name="connsiteX950" fmla="*/ 285074 w 7467600"/>
              <a:gd name="connsiteY950" fmla="*/ 182755 h 6858000"/>
              <a:gd name="connsiteX951" fmla="*/ 43151 w 7467600"/>
              <a:gd name="connsiteY95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7410696 w 7467600"/>
              <a:gd name="connsiteY18" fmla="*/ 6803861 h 6858000"/>
              <a:gd name="connsiteX19" fmla="*/ 1019354 w 7467600"/>
              <a:gd name="connsiteY19" fmla="*/ 6315006 h 6858000"/>
              <a:gd name="connsiteX20" fmla="*/ 441046 w 7467600"/>
              <a:gd name="connsiteY20" fmla="*/ 6691153 h 6858000"/>
              <a:gd name="connsiteX21" fmla="*/ 1019354 w 7467600"/>
              <a:gd name="connsiteY21" fmla="*/ 6315006 h 6858000"/>
              <a:gd name="connsiteX22" fmla="*/ 991680 w 7467600"/>
              <a:gd name="connsiteY22" fmla="*/ 6298413 h 6858000"/>
              <a:gd name="connsiteX23" fmla="*/ 409060 w 7467600"/>
              <a:gd name="connsiteY23" fmla="*/ 6671470 h 6858000"/>
              <a:gd name="connsiteX24" fmla="*/ 991680 w 7467600"/>
              <a:gd name="connsiteY24" fmla="*/ 6298413 h 6858000"/>
              <a:gd name="connsiteX25" fmla="*/ 103333 w 7467600"/>
              <a:gd name="connsiteY25" fmla="*/ 5699602 h 6858000"/>
              <a:gd name="connsiteX26" fmla="*/ 233938 w 7467600"/>
              <a:gd name="connsiteY26" fmla="*/ 5809416 h 6858000"/>
              <a:gd name="connsiteX27" fmla="*/ 883580 w 7467600"/>
              <a:gd name="connsiteY27" fmla="*/ 6180710 h 6858000"/>
              <a:gd name="connsiteX28" fmla="*/ 487337 w 7467600"/>
              <a:gd name="connsiteY28" fmla="*/ 5950182 h 6858000"/>
              <a:gd name="connsiteX29" fmla="*/ 354051 w 7467600"/>
              <a:gd name="connsiteY29" fmla="*/ 5854912 h 6858000"/>
              <a:gd name="connsiteX30" fmla="*/ 195436 w 7467600"/>
              <a:gd name="connsiteY30" fmla="*/ 5755068 h 6858000"/>
              <a:gd name="connsiteX31" fmla="*/ 103333 w 7467600"/>
              <a:gd name="connsiteY31" fmla="*/ 5699602 h 6858000"/>
              <a:gd name="connsiteX32" fmla="*/ 5539432 w 7467600"/>
              <a:gd name="connsiteY32" fmla="*/ 5642928 h 6858000"/>
              <a:gd name="connsiteX33" fmla="*/ 5555462 w 7467600"/>
              <a:gd name="connsiteY33" fmla="*/ 5694454 h 6858000"/>
              <a:gd name="connsiteX34" fmla="*/ 5828270 w 7467600"/>
              <a:gd name="connsiteY34" fmla="*/ 6320663 h 6858000"/>
              <a:gd name="connsiteX35" fmla="*/ 5947416 w 7467600"/>
              <a:gd name="connsiteY35" fmla="*/ 6574846 h 6858000"/>
              <a:gd name="connsiteX36" fmla="*/ 5539432 w 7467600"/>
              <a:gd name="connsiteY36" fmla="*/ 5642928 h 6858000"/>
              <a:gd name="connsiteX37" fmla="*/ 51253 w 7467600"/>
              <a:gd name="connsiteY37" fmla="*/ 5631825 h 6858000"/>
              <a:gd name="connsiteX38" fmla="*/ 211622 w 7467600"/>
              <a:gd name="connsiteY38" fmla="*/ 5728803 h 6858000"/>
              <a:gd name="connsiteX39" fmla="*/ 371652 w 7467600"/>
              <a:gd name="connsiteY39" fmla="*/ 5829062 h 6858000"/>
              <a:gd name="connsiteX40" fmla="*/ 505903 w 7467600"/>
              <a:gd name="connsiteY40" fmla="*/ 5925221 h 6858000"/>
              <a:gd name="connsiteX41" fmla="*/ 899240 w 7467600"/>
              <a:gd name="connsiteY41" fmla="*/ 6153068 h 6858000"/>
              <a:gd name="connsiteX42" fmla="*/ 988114 w 7467600"/>
              <a:gd name="connsiteY42" fmla="*/ 6174204 h 6858000"/>
              <a:gd name="connsiteX43" fmla="*/ 845971 w 7467600"/>
              <a:gd name="connsiteY43" fmla="*/ 6067177 h 6858000"/>
              <a:gd name="connsiteX44" fmla="*/ 448057 w 7467600"/>
              <a:gd name="connsiteY44" fmla="*/ 5841376 h 6858000"/>
              <a:gd name="connsiteX45" fmla="*/ 51253 w 7467600"/>
              <a:gd name="connsiteY45" fmla="*/ 5631825 h 6858000"/>
              <a:gd name="connsiteX46" fmla="*/ 2606687 w 7467600"/>
              <a:gd name="connsiteY46" fmla="*/ 5630718 h 6858000"/>
              <a:gd name="connsiteX47" fmla="*/ 2645658 w 7467600"/>
              <a:gd name="connsiteY47" fmla="*/ 6640259 h 6858000"/>
              <a:gd name="connsiteX48" fmla="*/ 2606687 w 7467600"/>
              <a:gd name="connsiteY48" fmla="*/ 5630718 h 6858000"/>
              <a:gd name="connsiteX49" fmla="*/ 3642057 w 7467600"/>
              <a:gd name="connsiteY49" fmla="*/ 5573487 h 6858000"/>
              <a:gd name="connsiteX50" fmla="*/ 3632981 w 7467600"/>
              <a:gd name="connsiteY50" fmla="*/ 5579437 h 6858000"/>
              <a:gd name="connsiteX51" fmla="*/ 3382436 w 7467600"/>
              <a:gd name="connsiteY51" fmla="*/ 5952726 h 6858000"/>
              <a:gd name="connsiteX52" fmla="*/ 3191929 w 7467600"/>
              <a:gd name="connsiteY52" fmla="*/ 6662669 h 6858000"/>
              <a:gd name="connsiteX53" fmla="*/ 3369898 w 7467600"/>
              <a:gd name="connsiteY53" fmla="*/ 6081771 h 6858000"/>
              <a:gd name="connsiteX54" fmla="*/ 3642057 w 7467600"/>
              <a:gd name="connsiteY54" fmla="*/ 5573487 h 6858000"/>
              <a:gd name="connsiteX55" fmla="*/ 2650666 w 7467600"/>
              <a:gd name="connsiteY55" fmla="*/ 5530686 h 6858000"/>
              <a:gd name="connsiteX56" fmla="*/ 2650249 w 7467600"/>
              <a:gd name="connsiteY56" fmla="*/ 5532101 h 6858000"/>
              <a:gd name="connsiteX57" fmla="*/ 2663808 w 7467600"/>
              <a:gd name="connsiteY57" fmla="*/ 6535215 h 6858000"/>
              <a:gd name="connsiteX58" fmla="*/ 2665418 w 7467600"/>
              <a:gd name="connsiteY58" fmla="*/ 6132756 h 6858000"/>
              <a:gd name="connsiteX59" fmla="*/ 2650666 w 7467600"/>
              <a:gd name="connsiteY59" fmla="*/ 5530686 h 6858000"/>
              <a:gd name="connsiteX60" fmla="*/ 2680277 w 7467600"/>
              <a:gd name="connsiteY60" fmla="*/ 5479204 h 6858000"/>
              <a:gd name="connsiteX61" fmla="*/ 2678972 w 7467600"/>
              <a:gd name="connsiteY61" fmla="*/ 5481582 h 6858000"/>
              <a:gd name="connsiteX62" fmla="*/ 2696666 w 7467600"/>
              <a:gd name="connsiteY62" fmla="*/ 6133836 h 6858000"/>
              <a:gd name="connsiteX63" fmla="*/ 2695769 w 7467600"/>
              <a:gd name="connsiteY63" fmla="*/ 6390955 h 6858000"/>
              <a:gd name="connsiteX64" fmla="*/ 2739893 w 7467600"/>
              <a:gd name="connsiteY64" fmla="*/ 6108357 h 6858000"/>
              <a:gd name="connsiteX65" fmla="*/ 2680277 w 7467600"/>
              <a:gd name="connsiteY65" fmla="*/ 5479204 h 6858000"/>
              <a:gd name="connsiteX66" fmla="*/ 1132195 w 7467600"/>
              <a:gd name="connsiteY66" fmla="*/ 5467980 h 6858000"/>
              <a:gd name="connsiteX67" fmla="*/ 1679056 w 7467600"/>
              <a:gd name="connsiteY67" fmla="*/ 5516907 h 6858000"/>
              <a:gd name="connsiteX68" fmla="*/ 2128648 w 7467600"/>
              <a:gd name="connsiteY68" fmla="*/ 5474249 h 6858000"/>
              <a:gd name="connsiteX69" fmla="*/ 1825619 w 7467600"/>
              <a:gd name="connsiteY69" fmla="*/ 5478447 h 6858000"/>
              <a:gd name="connsiteX70" fmla="*/ 1737798 w 7467600"/>
              <a:gd name="connsiteY70" fmla="*/ 5483353 h 6858000"/>
              <a:gd name="connsiteX71" fmla="*/ 1132195 w 7467600"/>
              <a:gd name="connsiteY71" fmla="*/ 5467980 h 6858000"/>
              <a:gd name="connsiteX72" fmla="*/ 1456157 w 7467600"/>
              <a:gd name="connsiteY72" fmla="*/ 5371404 h 6858000"/>
              <a:gd name="connsiteX73" fmla="*/ 1244432 w 7467600"/>
              <a:gd name="connsiteY73" fmla="*/ 5385601 h 6858000"/>
              <a:gd name="connsiteX74" fmla="*/ 973990 w 7467600"/>
              <a:gd name="connsiteY74" fmla="*/ 5424940 h 6858000"/>
              <a:gd name="connsiteX75" fmla="*/ 1103809 w 7467600"/>
              <a:gd name="connsiteY75" fmla="*/ 5433720 h 6858000"/>
              <a:gd name="connsiteX76" fmla="*/ 1123454 w 7467600"/>
              <a:gd name="connsiteY76" fmla="*/ 5435727 h 6858000"/>
              <a:gd name="connsiteX77" fmla="*/ 1737017 w 7467600"/>
              <a:gd name="connsiteY77" fmla="*/ 5452183 h 6858000"/>
              <a:gd name="connsiteX78" fmla="*/ 1824397 w 7467600"/>
              <a:gd name="connsiteY78" fmla="*/ 5447757 h 6858000"/>
              <a:gd name="connsiteX79" fmla="*/ 2070059 w 7467600"/>
              <a:gd name="connsiteY79" fmla="*/ 5441660 h 6858000"/>
              <a:gd name="connsiteX80" fmla="*/ 1456157 w 7467600"/>
              <a:gd name="connsiteY80" fmla="*/ 5371404 h 6858000"/>
              <a:gd name="connsiteX81" fmla="*/ 4988186 w 7467600"/>
              <a:gd name="connsiteY81" fmla="*/ 5216467 h 6858000"/>
              <a:gd name="connsiteX82" fmla="*/ 4777334 w 7467600"/>
              <a:gd name="connsiteY82" fmla="*/ 5406072 h 6858000"/>
              <a:gd name="connsiteX83" fmla="*/ 4718341 w 7467600"/>
              <a:gd name="connsiteY83" fmla="*/ 5468043 h 6858000"/>
              <a:gd name="connsiteX84" fmla="*/ 4604655 w 7467600"/>
              <a:gd name="connsiteY84" fmla="*/ 5583434 h 6858000"/>
              <a:gd name="connsiteX85" fmla="*/ 4565074 w 7467600"/>
              <a:gd name="connsiteY85" fmla="*/ 5618550 h 6858000"/>
              <a:gd name="connsiteX86" fmla="*/ 4988186 w 7467600"/>
              <a:gd name="connsiteY86" fmla="*/ 5216467 h 6858000"/>
              <a:gd name="connsiteX87" fmla="*/ 4978032 w 7467600"/>
              <a:gd name="connsiteY87" fmla="*/ 5183809 h 6858000"/>
              <a:gd name="connsiteX88" fmla="*/ 4463413 w 7467600"/>
              <a:gd name="connsiteY88" fmla="*/ 5615162 h 6858000"/>
              <a:gd name="connsiteX89" fmla="*/ 4358134 w 7467600"/>
              <a:gd name="connsiteY89" fmla="*/ 5742791 h 6858000"/>
              <a:gd name="connsiteX90" fmla="*/ 4376219 w 7467600"/>
              <a:gd name="connsiteY90" fmla="*/ 5729027 h 6858000"/>
              <a:gd name="connsiteX91" fmla="*/ 4582340 w 7467600"/>
              <a:gd name="connsiteY91" fmla="*/ 5561037 h 6858000"/>
              <a:gd name="connsiteX92" fmla="*/ 4694684 w 7467600"/>
              <a:gd name="connsiteY92" fmla="*/ 5447098 h 6858000"/>
              <a:gd name="connsiteX93" fmla="*/ 4754123 w 7467600"/>
              <a:gd name="connsiteY93" fmla="*/ 5384643 h 6858000"/>
              <a:gd name="connsiteX94" fmla="*/ 4978032 w 7467600"/>
              <a:gd name="connsiteY94" fmla="*/ 5183809 h 6858000"/>
              <a:gd name="connsiteX95" fmla="*/ 1903353 w 7467600"/>
              <a:gd name="connsiteY95" fmla="*/ 5044827 h 6858000"/>
              <a:gd name="connsiteX96" fmla="*/ 1936931 w 7467600"/>
              <a:gd name="connsiteY96" fmla="*/ 5093954 h 6858000"/>
              <a:gd name="connsiteX97" fmla="*/ 2195868 w 7467600"/>
              <a:gd name="connsiteY97" fmla="*/ 5396574 h 6858000"/>
              <a:gd name="connsiteX98" fmla="*/ 2088852 w 7467600"/>
              <a:gd name="connsiteY98" fmla="*/ 5166123 h 6858000"/>
              <a:gd name="connsiteX99" fmla="*/ 1958241 w 7467600"/>
              <a:gd name="connsiteY99" fmla="*/ 5067955 h 6858000"/>
              <a:gd name="connsiteX100" fmla="*/ 1903353 w 7467600"/>
              <a:gd name="connsiteY100" fmla="*/ 5044827 h 6858000"/>
              <a:gd name="connsiteX101" fmla="*/ 1979378 w 7467600"/>
              <a:gd name="connsiteY101" fmla="*/ 4769504 h 6858000"/>
              <a:gd name="connsiteX102" fmla="*/ 2882120 w 7467600"/>
              <a:gd name="connsiteY102" fmla="*/ 5064547 h 6858000"/>
              <a:gd name="connsiteX103" fmla="*/ 2793103 w 7467600"/>
              <a:gd name="connsiteY103" fmla="*/ 5039699 h 6858000"/>
              <a:gd name="connsiteX104" fmla="*/ 2770041 w 7467600"/>
              <a:gd name="connsiteY104" fmla="*/ 5033634 h 6858000"/>
              <a:gd name="connsiteX105" fmla="*/ 1979378 w 7467600"/>
              <a:gd name="connsiteY105" fmla="*/ 4769504 h 6858000"/>
              <a:gd name="connsiteX106" fmla="*/ 1927410 w 7467600"/>
              <a:gd name="connsiteY106" fmla="*/ 4716164 h 6858000"/>
              <a:gd name="connsiteX107" fmla="*/ 1959587 w 7467600"/>
              <a:gd name="connsiteY107" fmla="*/ 4728849 h 6858000"/>
              <a:gd name="connsiteX108" fmla="*/ 2777707 w 7467600"/>
              <a:gd name="connsiteY108" fmla="*/ 5003991 h 6858000"/>
              <a:gd name="connsiteX109" fmla="*/ 2800768 w 7467600"/>
              <a:gd name="connsiteY109" fmla="*/ 5010056 h 6858000"/>
              <a:gd name="connsiteX110" fmla="*/ 2879408 w 7467600"/>
              <a:gd name="connsiteY110" fmla="*/ 5031590 h 6858000"/>
              <a:gd name="connsiteX111" fmla="*/ 2862295 w 7467600"/>
              <a:gd name="connsiteY111" fmla="*/ 5022958 h 6858000"/>
              <a:gd name="connsiteX112" fmla="*/ 2813343 w 7467600"/>
              <a:gd name="connsiteY112" fmla="*/ 4998369 h 6858000"/>
              <a:gd name="connsiteX113" fmla="*/ 2646245 w 7467600"/>
              <a:gd name="connsiteY113" fmla="*/ 4930999 h 6858000"/>
              <a:gd name="connsiteX114" fmla="*/ 1999243 w 7467600"/>
              <a:gd name="connsiteY114" fmla="*/ 4730524 h 6858000"/>
              <a:gd name="connsiteX115" fmla="*/ 1979527 w 7467600"/>
              <a:gd name="connsiteY115" fmla="*/ 4726651 h 6858000"/>
              <a:gd name="connsiteX116" fmla="*/ 1927410 w 7467600"/>
              <a:gd name="connsiteY116" fmla="*/ 4716164 h 6858000"/>
              <a:gd name="connsiteX117" fmla="*/ 1997014 w 7467600"/>
              <a:gd name="connsiteY117" fmla="*/ 4698007 h 6858000"/>
              <a:gd name="connsiteX118" fmla="*/ 2005458 w 7467600"/>
              <a:gd name="connsiteY118" fmla="*/ 4699540 h 6858000"/>
              <a:gd name="connsiteX119" fmla="*/ 2657186 w 7467600"/>
              <a:gd name="connsiteY119" fmla="*/ 4901687 h 6858000"/>
              <a:gd name="connsiteX120" fmla="*/ 2826662 w 7467600"/>
              <a:gd name="connsiteY120" fmla="*/ 4970362 h 6858000"/>
              <a:gd name="connsiteX121" fmla="*/ 2876100 w 7467600"/>
              <a:gd name="connsiteY121" fmla="*/ 4995397 h 6858000"/>
              <a:gd name="connsiteX122" fmla="*/ 3042600 w 7467600"/>
              <a:gd name="connsiteY122" fmla="*/ 5059532 h 6858000"/>
              <a:gd name="connsiteX123" fmla="*/ 1997014 w 7467600"/>
              <a:gd name="connsiteY123" fmla="*/ 4698007 h 6858000"/>
              <a:gd name="connsiteX124" fmla="*/ 2305292 w 7467600"/>
              <a:gd name="connsiteY124" fmla="*/ 4219492 h 6858000"/>
              <a:gd name="connsiteX125" fmla="*/ 3360922 w 7467600"/>
              <a:gd name="connsiteY125" fmla="*/ 4529373 h 6858000"/>
              <a:gd name="connsiteX126" fmla="*/ 3492420 w 7467600"/>
              <a:gd name="connsiteY126" fmla="*/ 4510145 h 6858000"/>
              <a:gd name="connsiteX127" fmla="*/ 3364086 w 7467600"/>
              <a:gd name="connsiteY127" fmla="*/ 4480340 h 6858000"/>
              <a:gd name="connsiteX128" fmla="*/ 3225818 w 7467600"/>
              <a:gd name="connsiteY128" fmla="*/ 4411822 h 6858000"/>
              <a:gd name="connsiteX129" fmla="*/ 3129696 w 7467600"/>
              <a:gd name="connsiteY129" fmla="*/ 4360704 h 6858000"/>
              <a:gd name="connsiteX130" fmla="*/ 2814545 w 7467600"/>
              <a:gd name="connsiteY130" fmla="*/ 4282955 h 6858000"/>
              <a:gd name="connsiteX131" fmla="*/ 2305292 w 7467600"/>
              <a:gd name="connsiteY131" fmla="*/ 4219492 h 6858000"/>
              <a:gd name="connsiteX132" fmla="*/ 2626982 w 7467600"/>
              <a:gd name="connsiteY132" fmla="*/ 4206450 h 6858000"/>
              <a:gd name="connsiteX133" fmla="*/ 2490617 w 7467600"/>
              <a:gd name="connsiteY133" fmla="*/ 4206951 h 6858000"/>
              <a:gd name="connsiteX134" fmla="*/ 2819869 w 7467600"/>
              <a:gd name="connsiteY134" fmla="*/ 4252936 h 6858000"/>
              <a:gd name="connsiteX135" fmla="*/ 3143018 w 7467600"/>
              <a:gd name="connsiteY135" fmla="*/ 4332698 h 6858000"/>
              <a:gd name="connsiteX136" fmla="*/ 3241520 w 7467600"/>
              <a:gd name="connsiteY136" fmla="*/ 4385112 h 6858000"/>
              <a:gd name="connsiteX137" fmla="*/ 3374575 w 7467600"/>
              <a:gd name="connsiteY137" fmla="*/ 4451517 h 6858000"/>
              <a:gd name="connsiteX138" fmla="*/ 3505221 w 7467600"/>
              <a:gd name="connsiteY138" fmla="*/ 4480757 h 6858000"/>
              <a:gd name="connsiteX139" fmla="*/ 2626982 w 7467600"/>
              <a:gd name="connsiteY139" fmla="*/ 4206450 h 6858000"/>
              <a:gd name="connsiteX140" fmla="*/ 1310106 w 7467600"/>
              <a:gd name="connsiteY140" fmla="*/ 3943217 h 6858000"/>
              <a:gd name="connsiteX141" fmla="*/ 854994 w 7467600"/>
              <a:gd name="connsiteY141" fmla="*/ 4399136 h 6858000"/>
              <a:gd name="connsiteX142" fmla="*/ 742462 w 7467600"/>
              <a:gd name="connsiteY142" fmla="*/ 4594648 h 6858000"/>
              <a:gd name="connsiteX143" fmla="*/ 820602 w 7467600"/>
              <a:gd name="connsiteY143" fmla="*/ 4485915 h 6858000"/>
              <a:gd name="connsiteX144" fmla="*/ 878295 w 7467600"/>
              <a:gd name="connsiteY144" fmla="*/ 4403594 h 6858000"/>
              <a:gd name="connsiteX145" fmla="*/ 1240607 w 7467600"/>
              <a:gd name="connsiteY145" fmla="*/ 4010401 h 6858000"/>
              <a:gd name="connsiteX146" fmla="*/ 1310106 w 7467600"/>
              <a:gd name="connsiteY146" fmla="*/ 3943217 h 6858000"/>
              <a:gd name="connsiteX147" fmla="*/ 1423113 w 7467600"/>
              <a:gd name="connsiteY147" fmla="*/ 3874565 h 6858000"/>
              <a:gd name="connsiteX148" fmla="*/ 1260565 w 7467600"/>
              <a:gd name="connsiteY148" fmla="*/ 4031982 h 6858000"/>
              <a:gd name="connsiteX149" fmla="*/ 901900 w 7467600"/>
              <a:gd name="connsiteY149" fmla="*/ 4421236 h 6858000"/>
              <a:gd name="connsiteX150" fmla="*/ 845044 w 7467600"/>
              <a:gd name="connsiteY150" fmla="*/ 4502436 h 6858000"/>
              <a:gd name="connsiteX151" fmla="*/ 685926 w 7467600"/>
              <a:gd name="connsiteY151" fmla="*/ 4703069 h 6858000"/>
              <a:gd name="connsiteX152" fmla="*/ 684248 w 7467600"/>
              <a:gd name="connsiteY152" fmla="*/ 4706721 h 6858000"/>
              <a:gd name="connsiteX153" fmla="*/ 1423113 w 7467600"/>
              <a:gd name="connsiteY153" fmla="*/ 3874565 h 6858000"/>
              <a:gd name="connsiteX154" fmla="*/ 3316479 w 7467600"/>
              <a:gd name="connsiteY154" fmla="*/ 3872136 h 6858000"/>
              <a:gd name="connsiteX155" fmla="*/ 3546806 w 7467600"/>
              <a:gd name="connsiteY155" fmla="*/ 4356139 h 6858000"/>
              <a:gd name="connsiteX156" fmla="*/ 3364433 w 7467600"/>
              <a:gd name="connsiteY156" fmla="*/ 3953121 h 6858000"/>
              <a:gd name="connsiteX157" fmla="*/ 3316479 w 7467600"/>
              <a:gd name="connsiteY157" fmla="*/ 3872136 h 6858000"/>
              <a:gd name="connsiteX158" fmla="*/ 3291335 w 7467600"/>
              <a:gd name="connsiteY158" fmla="*/ 3767420 h 6858000"/>
              <a:gd name="connsiteX159" fmla="*/ 3390805 w 7467600"/>
              <a:gd name="connsiteY159" fmla="*/ 3937163 h 6858000"/>
              <a:gd name="connsiteX160" fmla="*/ 3579062 w 7467600"/>
              <a:gd name="connsiteY160" fmla="*/ 4359040 h 6858000"/>
              <a:gd name="connsiteX161" fmla="*/ 3467355 w 7467600"/>
              <a:gd name="connsiteY161" fmla="*/ 3988130 h 6858000"/>
              <a:gd name="connsiteX162" fmla="*/ 3310753 w 7467600"/>
              <a:gd name="connsiteY162" fmla="*/ 3787140 h 6858000"/>
              <a:gd name="connsiteX163" fmla="*/ 3291335 w 7467600"/>
              <a:gd name="connsiteY163" fmla="*/ 3767420 h 6858000"/>
              <a:gd name="connsiteX164" fmla="*/ 1635889 w 7467600"/>
              <a:gd name="connsiteY164" fmla="*/ 3709494 h 6858000"/>
              <a:gd name="connsiteX165" fmla="*/ 1634800 w 7467600"/>
              <a:gd name="connsiteY165" fmla="*/ 3731111 h 6858000"/>
              <a:gd name="connsiteX166" fmla="*/ 1635889 w 7467600"/>
              <a:gd name="connsiteY166" fmla="*/ 3709494 h 6858000"/>
              <a:gd name="connsiteX167" fmla="*/ 1510397 w 7467600"/>
              <a:gd name="connsiteY167" fmla="*/ 3684705 h 6858000"/>
              <a:gd name="connsiteX168" fmla="*/ 1146550 w 7467600"/>
              <a:gd name="connsiteY168" fmla="*/ 3802012 h 6858000"/>
              <a:gd name="connsiteX169" fmla="*/ 698834 w 7467600"/>
              <a:gd name="connsiteY169" fmla="*/ 3952272 h 6858000"/>
              <a:gd name="connsiteX170" fmla="*/ 34256 w 7467600"/>
              <a:gd name="connsiteY170" fmla="*/ 4347603 h 6858000"/>
              <a:gd name="connsiteX171" fmla="*/ 527241 w 7467600"/>
              <a:gd name="connsiteY171" fmla="*/ 4065078 h 6858000"/>
              <a:gd name="connsiteX172" fmla="*/ 1510397 w 7467600"/>
              <a:gd name="connsiteY172" fmla="*/ 3684705 h 6858000"/>
              <a:gd name="connsiteX173" fmla="*/ 1313114 w 7467600"/>
              <a:gd name="connsiteY173" fmla="*/ 3655216 h 6858000"/>
              <a:gd name="connsiteX174" fmla="*/ 1109304 w 7467600"/>
              <a:gd name="connsiteY174" fmla="*/ 3669030 h 6858000"/>
              <a:gd name="connsiteX175" fmla="*/ 8129 w 7467600"/>
              <a:gd name="connsiteY175" fmla="*/ 4330519 h 6858000"/>
              <a:gd name="connsiteX176" fmla="*/ 687572 w 7467600"/>
              <a:gd name="connsiteY176" fmla="*/ 3925629 h 6858000"/>
              <a:gd name="connsiteX177" fmla="*/ 1138365 w 7467600"/>
              <a:gd name="connsiteY177" fmla="*/ 3774515 h 6858000"/>
              <a:gd name="connsiteX178" fmla="*/ 1505579 w 7467600"/>
              <a:gd name="connsiteY178" fmla="*/ 3655526 h 6858000"/>
              <a:gd name="connsiteX179" fmla="*/ 1313114 w 7467600"/>
              <a:gd name="connsiteY179" fmla="*/ 3655216 h 6858000"/>
              <a:gd name="connsiteX180" fmla="*/ 3655073 w 7467600"/>
              <a:gd name="connsiteY180" fmla="*/ 3650884 h 6858000"/>
              <a:gd name="connsiteX181" fmla="*/ 3989938 w 7467600"/>
              <a:gd name="connsiteY181" fmla="*/ 3991685 h 6858000"/>
              <a:gd name="connsiteX182" fmla="*/ 4393907 w 7467600"/>
              <a:gd name="connsiteY182" fmla="*/ 4261258 h 6858000"/>
              <a:gd name="connsiteX183" fmla="*/ 4648051 w 7467600"/>
              <a:gd name="connsiteY183" fmla="*/ 4374051 h 6858000"/>
              <a:gd name="connsiteX184" fmla="*/ 4383389 w 7467600"/>
              <a:gd name="connsiteY184" fmla="*/ 4184369 h 6858000"/>
              <a:gd name="connsiteX185" fmla="*/ 4165508 w 7467600"/>
              <a:gd name="connsiteY185" fmla="*/ 4035196 h 6858000"/>
              <a:gd name="connsiteX186" fmla="*/ 4068162 w 7467600"/>
              <a:gd name="connsiteY186" fmla="*/ 3953394 h 6858000"/>
              <a:gd name="connsiteX187" fmla="*/ 3981416 w 7467600"/>
              <a:gd name="connsiteY187" fmla="*/ 3880482 h 6858000"/>
              <a:gd name="connsiteX188" fmla="*/ 3800147 w 7467600"/>
              <a:gd name="connsiteY188" fmla="*/ 3749872 h 6858000"/>
              <a:gd name="connsiteX189" fmla="*/ 3655073 w 7467600"/>
              <a:gd name="connsiteY189" fmla="*/ 3650884 h 6858000"/>
              <a:gd name="connsiteX190" fmla="*/ 3670252 w 7467600"/>
              <a:gd name="connsiteY190" fmla="*/ 3622798 h 6858000"/>
              <a:gd name="connsiteX191" fmla="*/ 3817258 w 7467600"/>
              <a:gd name="connsiteY191" fmla="*/ 3723577 h 6858000"/>
              <a:gd name="connsiteX192" fmla="*/ 4000461 w 7467600"/>
              <a:gd name="connsiteY192" fmla="*/ 3855966 h 6858000"/>
              <a:gd name="connsiteX193" fmla="*/ 4088180 w 7467600"/>
              <a:gd name="connsiteY193" fmla="*/ 3929774 h 6858000"/>
              <a:gd name="connsiteX194" fmla="*/ 4184555 w 7467600"/>
              <a:gd name="connsiteY194" fmla="*/ 4010683 h 6858000"/>
              <a:gd name="connsiteX195" fmla="*/ 4399563 w 7467600"/>
              <a:gd name="connsiteY195" fmla="*/ 4158106 h 6858000"/>
              <a:gd name="connsiteX196" fmla="*/ 4684469 w 7467600"/>
              <a:gd name="connsiteY196" fmla="*/ 4364680 h 6858000"/>
              <a:gd name="connsiteX197" fmla="*/ 4690271 w 7467600"/>
              <a:gd name="connsiteY197" fmla="*/ 4370034 h 6858000"/>
              <a:gd name="connsiteX198" fmla="*/ 4136093 w 7467600"/>
              <a:gd name="connsiteY198" fmla="*/ 3858466 h 6858000"/>
              <a:gd name="connsiteX199" fmla="*/ 3670252 w 7467600"/>
              <a:gd name="connsiteY199" fmla="*/ 3622798 h 6858000"/>
              <a:gd name="connsiteX200" fmla="*/ 4440129 w 7467600"/>
              <a:gd name="connsiteY200" fmla="*/ 3448571 h 6858000"/>
              <a:gd name="connsiteX201" fmla="*/ 4856525 w 7467600"/>
              <a:gd name="connsiteY201" fmla="*/ 3915351 h 6858000"/>
              <a:gd name="connsiteX202" fmla="*/ 5059055 w 7467600"/>
              <a:gd name="connsiteY202" fmla="*/ 4108918 h 6858000"/>
              <a:gd name="connsiteX203" fmla="*/ 5290070 w 7467600"/>
              <a:gd name="connsiteY203" fmla="*/ 4263619 h 6858000"/>
              <a:gd name="connsiteX204" fmla="*/ 4834991 w 7467600"/>
              <a:gd name="connsiteY204" fmla="*/ 3830985 h 6858000"/>
              <a:gd name="connsiteX205" fmla="*/ 4440129 w 7467600"/>
              <a:gd name="connsiteY205" fmla="*/ 3448571 h 6858000"/>
              <a:gd name="connsiteX206" fmla="*/ 4441737 w 7467600"/>
              <a:gd name="connsiteY206" fmla="*/ 3399734 h 6858000"/>
              <a:gd name="connsiteX207" fmla="*/ 4431236 w 7467600"/>
              <a:gd name="connsiteY207" fmla="*/ 3400954 h 6858000"/>
              <a:gd name="connsiteX208" fmla="*/ 4557150 w 7467600"/>
              <a:gd name="connsiteY208" fmla="*/ 3510023 h 6858000"/>
              <a:gd name="connsiteX209" fmla="*/ 4856936 w 7467600"/>
              <a:gd name="connsiteY209" fmla="*/ 3809146 h 6858000"/>
              <a:gd name="connsiteX210" fmla="*/ 5111996 w 7467600"/>
              <a:gd name="connsiteY210" fmla="*/ 4065759 h 6858000"/>
              <a:gd name="connsiteX211" fmla="*/ 5388878 w 7467600"/>
              <a:gd name="connsiteY211" fmla="*/ 4300185 h 6858000"/>
              <a:gd name="connsiteX212" fmla="*/ 5425556 w 7467600"/>
              <a:gd name="connsiteY212" fmla="*/ 4308967 h 6858000"/>
              <a:gd name="connsiteX213" fmla="*/ 4943646 w 7467600"/>
              <a:gd name="connsiteY213" fmla="*/ 3822916 h 6858000"/>
              <a:gd name="connsiteX214" fmla="*/ 4594837 w 7467600"/>
              <a:gd name="connsiteY214" fmla="*/ 3532274 h 6858000"/>
              <a:gd name="connsiteX215" fmla="*/ 4441737 w 7467600"/>
              <a:gd name="connsiteY215" fmla="*/ 3399734 h 6858000"/>
              <a:gd name="connsiteX216" fmla="*/ 5425834 w 7467600"/>
              <a:gd name="connsiteY216" fmla="*/ 3162785 h 6858000"/>
              <a:gd name="connsiteX217" fmla="*/ 5401644 w 7467600"/>
              <a:gd name="connsiteY217" fmla="*/ 3617847 h 6858000"/>
              <a:gd name="connsiteX218" fmla="*/ 5467256 w 7467600"/>
              <a:gd name="connsiteY218" fmla="*/ 4175494 h 6858000"/>
              <a:gd name="connsiteX219" fmla="*/ 5448069 w 7467600"/>
              <a:gd name="connsiteY219" fmla="*/ 3567554 h 6858000"/>
              <a:gd name="connsiteX220" fmla="*/ 5425834 w 7467600"/>
              <a:gd name="connsiteY220" fmla="*/ 3162785 h 6858000"/>
              <a:gd name="connsiteX221" fmla="*/ 1318687 w 7467600"/>
              <a:gd name="connsiteY221" fmla="*/ 3113840 h 6858000"/>
              <a:gd name="connsiteX222" fmla="*/ 1066793 w 7467600"/>
              <a:gd name="connsiteY222" fmla="*/ 3212171 h 6858000"/>
              <a:gd name="connsiteX223" fmla="*/ 993319 w 7467600"/>
              <a:gd name="connsiteY223" fmla="*/ 3247648 h 6858000"/>
              <a:gd name="connsiteX224" fmla="*/ 853081 w 7467600"/>
              <a:gd name="connsiteY224" fmla="*/ 3312410 h 6858000"/>
              <a:gd name="connsiteX225" fmla="*/ 805957 w 7467600"/>
              <a:gd name="connsiteY225" fmla="*/ 3330443 h 6858000"/>
              <a:gd name="connsiteX226" fmla="*/ 1318687 w 7467600"/>
              <a:gd name="connsiteY226" fmla="*/ 3113840 h 6858000"/>
              <a:gd name="connsiteX227" fmla="*/ 5453702 w 7467600"/>
              <a:gd name="connsiteY227" fmla="*/ 3090882 h 6858000"/>
              <a:gd name="connsiteX228" fmla="*/ 5480135 w 7467600"/>
              <a:gd name="connsiteY228" fmla="*/ 3565802 h 6858000"/>
              <a:gd name="connsiteX229" fmla="*/ 5499023 w 7467600"/>
              <a:gd name="connsiteY229" fmla="*/ 4166310 h 6858000"/>
              <a:gd name="connsiteX230" fmla="*/ 5547022 w 7467600"/>
              <a:gd name="connsiteY230" fmla="*/ 3607838 h 6858000"/>
              <a:gd name="connsiteX231" fmla="*/ 5515964 w 7467600"/>
              <a:gd name="connsiteY231" fmla="*/ 3378541 h 6858000"/>
              <a:gd name="connsiteX232" fmla="*/ 5453702 w 7467600"/>
              <a:gd name="connsiteY232" fmla="*/ 3090882 h 6858000"/>
              <a:gd name="connsiteX233" fmla="*/ 1238695 w 7467600"/>
              <a:gd name="connsiteY233" fmla="*/ 3076820 h 6858000"/>
              <a:gd name="connsiteX234" fmla="*/ 716371 w 7467600"/>
              <a:gd name="connsiteY234" fmla="*/ 3293249 h 6858000"/>
              <a:gd name="connsiteX235" fmla="*/ 579522 w 7467600"/>
              <a:gd name="connsiteY235" fmla="*/ 3371759 h 6858000"/>
              <a:gd name="connsiteX236" fmla="*/ 600288 w 7467600"/>
              <a:gd name="connsiteY236" fmla="*/ 3365555 h 6858000"/>
              <a:gd name="connsiteX237" fmla="*/ 840692 w 7467600"/>
              <a:gd name="connsiteY237" fmla="*/ 3284921 h 6858000"/>
              <a:gd name="connsiteX238" fmla="*/ 979248 w 7467600"/>
              <a:gd name="connsiteY238" fmla="*/ 3221003 h 6858000"/>
              <a:gd name="connsiteX239" fmla="*/ 1053282 w 7467600"/>
              <a:gd name="connsiteY239" fmla="*/ 3185247 h 6858000"/>
              <a:gd name="connsiteX240" fmla="*/ 1320603 w 7467600"/>
              <a:gd name="connsiteY240" fmla="*/ 3081281 h 6858000"/>
              <a:gd name="connsiteX241" fmla="*/ 1238695 w 7467600"/>
              <a:gd name="connsiteY241" fmla="*/ 3076820 h 6858000"/>
              <a:gd name="connsiteX242" fmla="*/ 5425627 w 7467600"/>
              <a:gd name="connsiteY242" fmla="*/ 2954192 h 6858000"/>
              <a:gd name="connsiteX243" fmla="*/ 5470770 w 7467600"/>
              <a:gd name="connsiteY243" fmla="*/ 3005435 h 6858000"/>
              <a:gd name="connsiteX244" fmla="*/ 5519779 w 7467600"/>
              <a:gd name="connsiteY244" fmla="*/ 4359223 h 6858000"/>
              <a:gd name="connsiteX245" fmla="*/ 5520293 w 7467600"/>
              <a:gd name="connsiteY245" fmla="*/ 4360602 h 6858000"/>
              <a:gd name="connsiteX246" fmla="*/ 5767221 w 7467600"/>
              <a:gd name="connsiteY246" fmla="*/ 4665564 h 6858000"/>
              <a:gd name="connsiteX247" fmla="*/ 6937169 w 7467600"/>
              <a:gd name="connsiteY247" fmla="*/ 4815941 h 6858000"/>
              <a:gd name="connsiteX248" fmla="*/ 6953922 w 7467600"/>
              <a:gd name="connsiteY248" fmla="*/ 4890068 h 6858000"/>
              <a:gd name="connsiteX249" fmla="*/ 6071359 w 7467600"/>
              <a:gd name="connsiteY249" fmla="*/ 4770770 h 6858000"/>
              <a:gd name="connsiteX250" fmla="*/ 6038839 w 7467600"/>
              <a:gd name="connsiteY250" fmla="*/ 4764474 h 6858000"/>
              <a:gd name="connsiteX251" fmla="*/ 6038706 w 7467600"/>
              <a:gd name="connsiteY251" fmla="*/ 4763847 h 6858000"/>
              <a:gd name="connsiteX252" fmla="*/ 6037784 w 7467600"/>
              <a:gd name="connsiteY252" fmla="*/ 4764270 h 6858000"/>
              <a:gd name="connsiteX253" fmla="*/ 6038839 w 7467600"/>
              <a:gd name="connsiteY253" fmla="*/ 4764474 h 6858000"/>
              <a:gd name="connsiteX254" fmla="*/ 6040338 w 7467600"/>
              <a:gd name="connsiteY254" fmla="*/ 4771418 h 6858000"/>
              <a:gd name="connsiteX255" fmla="*/ 6024488 w 7467600"/>
              <a:gd name="connsiteY255" fmla="*/ 4809903 h 6858000"/>
              <a:gd name="connsiteX256" fmla="*/ 5599771 w 7467600"/>
              <a:gd name="connsiteY256" fmla="*/ 5509652 h 6858000"/>
              <a:gd name="connsiteX257" fmla="*/ 5548843 w 7467600"/>
              <a:gd name="connsiteY257" fmla="*/ 5563845 h 6858000"/>
              <a:gd name="connsiteX258" fmla="*/ 5940952 w 7467600"/>
              <a:gd name="connsiteY258" fmla="*/ 6250028 h 6858000"/>
              <a:gd name="connsiteX259" fmla="*/ 6043441 w 7467600"/>
              <a:gd name="connsiteY259" fmla="*/ 6665847 h 6858000"/>
              <a:gd name="connsiteX260" fmla="*/ 6093432 w 7467600"/>
              <a:gd name="connsiteY260" fmla="*/ 6858000 h 6858000"/>
              <a:gd name="connsiteX261" fmla="*/ 6034344 w 7467600"/>
              <a:gd name="connsiteY261" fmla="*/ 6858000 h 6858000"/>
              <a:gd name="connsiteX262" fmla="*/ 6026679 w 7467600"/>
              <a:gd name="connsiteY262" fmla="*/ 6836959 h 6858000"/>
              <a:gd name="connsiteX263" fmla="*/ 5800441 w 7467600"/>
              <a:gd name="connsiteY263" fmla="*/ 6335286 h 6858000"/>
              <a:gd name="connsiteX264" fmla="*/ 5526562 w 7467600"/>
              <a:gd name="connsiteY264" fmla="*/ 5705388 h 6858000"/>
              <a:gd name="connsiteX265" fmla="*/ 5519640 w 7467600"/>
              <a:gd name="connsiteY265" fmla="*/ 5683774 h 6858000"/>
              <a:gd name="connsiteX266" fmla="*/ 5844559 w 7467600"/>
              <a:gd name="connsiteY266" fmla="*/ 6553349 h 6858000"/>
              <a:gd name="connsiteX267" fmla="*/ 5975994 w 7467600"/>
              <a:gd name="connsiteY267" fmla="*/ 6858000 h 6858000"/>
              <a:gd name="connsiteX268" fmla="*/ 5898547 w 7467600"/>
              <a:gd name="connsiteY268" fmla="*/ 6858000 h 6858000"/>
              <a:gd name="connsiteX269" fmla="*/ 5682041 w 7467600"/>
              <a:gd name="connsiteY269" fmla="*/ 6355860 h 6858000"/>
              <a:gd name="connsiteX270" fmla="*/ 5461758 w 7467600"/>
              <a:gd name="connsiteY270" fmla="*/ 5820220 h 6858000"/>
              <a:gd name="connsiteX271" fmla="*/ 5237282 w 7467600"/>
              <a:gd name="connsiteY271" fmla="*/ 6579086 h 6858000"/>
              <a:gd name="connsiteX272" fmla="*/ 5115009 w 7467600"/>
              <a:gd name="connsiteY272" fmla="*/ 6858000 h 6858000"/>
              <a:gd name="connsiteX273" fmla="*/ 5028074 w 7467600"/>
              <a:gd name="connsiteY273" fmla="*/ 6858000 h 6858000"/>
              <a:gd name="connsiteX274" fmla="*/ 5079508 w 7467600"/>
              <a:gd name="connsiteY274" fmla="*/ 6749074 h 6858000"/>
              <a:gd name="connsiteX275" fmla="*/ 5371846 w 7467600"/>
              <a:gd name="connsiteY275" fmla="*/ 5924413 h 6858000"/>
              <a:gd name="connsiteX276" fmla="*/ 5270512 w 7467600"/>
              <a:gd name="connsiteY276" fmla="*/ 6138975 h 6858000"/>
              <a:gd name="connsiteX277" fmla="*/ 5062409 w 7467600"/>
              <a:gd name="connsiteY277" fmla="*/ 6653544 h 6858000"/>
              <a:gd name="connsiteX278" fmla="*/ 5036628 w 7467600"/>
              <a:gd name="connsiteY278" fmla="*/ 6754247 h 6858000"/>
              <a:gd name="connsiteX279" fmla="*/ 5009112 w 7467600"/>
              <a:gd name="connsiteY279" fmla="*/ 6858000 h 6858000"/>
              <a:gd name="connsiteX280" fmla="*/ 4976679 w 7467600"/>
              <a:gd name="connsiteY280" fmla="*/ 6858000 h 6858000"/>
              <a:gd name="connsiteX281" fmla="*/ 5006537 w 7467600"/>
              <a:gd name="connsiteY281" fmla="*/ 6747068 h 6858000"/>
              <a:gd name="connsiteX282" fmla="*/ 5032723 w 7467600"/>
              <a:gd name="connsiteY282" fmla="*/ 6644957 h 6858000"/>
              <a:gd name="connsiteX283" fmla="*/ 5242949 w 7467600"/>
              <a:gd name="connsiteY283" fmla="*/ 6125175 h 6858000"/>
              <a:gd name="connsiteX284" fmla="*/ 5286321 w 7467600"/>
              <a:gd name="connsiteY284" fmla="*/ 6033555 h 6858000"/>
              <a:gd name="connsiteX285" fmla="*/ 5008210 w 7467600"/>
              <a:gd name="connsiteY285" fmla="*/ 6649194 h 6858000"/>
              <a:gd name="connsiteX286" fmla="*/ 4986321 w 7467600"/>
              <a:gd name="connsiteY286" fmla="*/ 6765687 h 6858000"/>
              <a:gd name="connsiteX287" fmla="*/ 4973474 w 7467600"/>
              <a:gd name="connsiteY287" fmla="*/ 6858000 h 6858000"/>
              <a:gd name="connsiteX288" fmla="*/ 4907178 w 7467600"/>
              <a:gd name="connsiteY288" fmla="*/ 6858000 h 6858000"/>
              <a:gd name="connsiteX289" fmla="*/ 4910810 w 7467600"/>
              <a:gd name="connsiteY289" fmla="*/ 6829660 h 6858000"/>
              <a:gd name="connsiteX290" fmla="*/ 4987461 w 7467600"/>
              <a:gd name="connsiteY290" fmla="*/ 6432994 h 6858000"/>
              <a:gd name="connsiteX291" fmla="*/ 5179262 w 7467600"/>
              <a:gd name="connsiteY291" fmla="*/ 6035044 h 6858000"/>
              <a:gd name="connsiteX292" fmla="*/ 4689678 w 7467600"/>
              <a:gd name="connsiteY292" fmla="*/ 6440241 h 6858000"/>
              <a:gd name="connsiteX293" fmla="*/ 4477543 w 7467600"/>
              <a:gd name="connsiteY293" fmla="*/ 6674836 h 6858000"/>
              <a:gd name="connsiteX294" fmla="*/ 4329957 w 7467600"/>
              <a:gd name="connsiteY294" fmla="*/ 6858000 h 6858000"/>
              <a:gd name="connsiteX295" fmla="*/ 4218595 w 7467600"/>
              <a:gd name="connsiteY295" fmla="*/ 6858000 h 6858000"/>
              <a:gd name="connsiteX296" fmla="*/ 4368888 w 7467600"/>
              <a:gd name="connsiteY296" fmla="*/ 6668412 h 6858000"/>
              <a:gd name="connsiteX297" fmla="*/ 4563091 w 7467600"/>
              <a:gd name="connsiteY297" fmla="*/ 6442508 h 6858000"/>
              <a:gd name="connsiteX298" fmla="*/ 5387324 w 7467600"/>
              <a:gd name="connsiteY298" fmla="*/ 5705830 h 6858000"/>
              <a:gd name="connsiteX299" fmla="*/ 5073620 w 7467600"/>
              <a:gd name="connsiteY299" fmla="*/ 5955437 h 6858000"/>
              <a:gd name="connsiteX300" fmla="*/ 4689789 w 7467600"/>
              <a:gd name="connsiteY300" fmla="*/ 6268382 h 6858000"/>
              <a:gd name="connsiteX301" fmla="*/ 4418722 w 7467600"/>
              <a:gd name="connsiteY301" fmla="*/ 6570886 h 6858000"/>
              <a:gd name="connsiteX302" fmla="*/ 4214944 w 7467600"/>
              <a:gd name="connsiteY302" fmla="*/ 6858000 h 6858000"/>
              <a:gd name="connsiteX303" fmla="*/ 4177898 w 7467600"/>
              <a:gd name="connsiteY303" fmla="*/ 6858000 h 6858000"/>
              <a:gd name="connsiteX304" fmla="*/ 4391597 w 7467600"/>
              <a:gd name="connsiteY304" fmla="*/ 6556370 h 6858000"/>
              <a:gd name="connsiteX305" fmla="*/ 4668889 w 7467600"/>
              <a:gd name="connsiteY305" fmla="*/ 6246399 h 6858000"/>
              <a:gd name="connsiteX306" fmla="*/ 5055427 w 7467600"/>
              <a:gd name="connsiteY306" fmla="*/ 5931476 h 6858000"/>
              <a:gd name="connsiteX307" fmla="*/ 5371814 w 7467600"/>
              <a:gd name="connsiteY307" fmla="*/ 5678975 h 6858000"/>
              <a:gd name="connsiteX308" fmla="*/ 4987918 w 7467600"/>
              <a:gd name="connsiteY308" fmla="*/ 5838701 h 6858000"/>
              <a:gd name="connsiteX309" fmla="*/ 4317146 w 7467600"/>
              <a:gd name="connsiteY309" fmla="*/ 6587716 h 6858000"/>
              <a:gd name="connsiteX310" fmla="*/ 4171627 w 7467600"/>
              <a:gd name="connsiteY310" fmla="*/ 6858000 h 6858000"/>
              <a:gd name="connsiteX311" fmla="*/ 4081585 w 7467600"/>
              <a:gd name="connsiteY311" fmla="*/ 6858000 h 6858000"/>
              <a:gd name="connsiteX312" fmla="*/ 4238603 w 7467600"/>
              <a:gd name="connsiteY312" fmla="*/ 6559341 h 6858000"/>
              <a:gd name="connsiteX313" fmla="*/ 4778333 w 7467600"/>
              <a:gd name="connsiteY313" fmla="*/ 5873626 h 6858000"/>
              <a:gd name="connsiteX314" fmla="*/ 5414185 w 7467600"/>
              <a:gd name="connsiteY314" fmla="*/ 5573882 h 6858000"/>
              <a:gd name="connsiteX315" fmla="*/ 5959648 w 7467600"/>
              <a:gd name="connsiteY315" fmla="*/ 4760797 h 6858000"/>
              <a:gd name="connsiteX316" fmla="*/ 5355019 w 7467600"/>
              <a:gd name="connsiteY316" fmla="*/ 4734672 h 6858000"/>
              <a:gd name="connsiteX317" fmla="*/ 5083565 w 7467600"/>
              <a:gd name="connsiteY317" fmla="*/ 5179121 h 6858000"/>
              <a:gd name="connsiteX318" fmla="*/ 4713577 w 7467600"/>
              <a:gd name="connsiteY318" fmla="*/ 5616803 h 6858000"/>
              <a:gd name="connsiteX319" fmla="*/ 3989559 w 7467600"/>
              <a:gd name="connsiteY319" fmla="*/ 6145945 h 6858000"/>
              <a:gd name="connsiteX320" fmla="*/ 3939824 w 7467600"/>
              <a:gd name="connsiteY320" fmla="*/ 6066900 h 6858000"/>
              <a:gd name="connsiteX321" fmla="*/ 4584537 w 7467600"/>
              <a:gd name="connsiteY321" fmla="*/ 5324826 h 6858000"/>
              <a:gd name="connsiteX322" fmla="*/ 5037105 w 7467600"/>
              <a:gd name="connsiteY322" fmla="*/ 5088765 h 6858000"/>
              <a:gd name="connsiteX323" fmla="*/ 5039930 w 7467600"/>
              <a:gd name="connsiteY323" fmla="*/ 5089585 h 6858000"/>
              <a:gd name="connsiteX324" fmla="*/ 5263764 w 7467600"/>
              <a:gd name="connsiteY324" fmla="*/ 4735525 h 6858000"/>
              <a:gd name="connsiteX325" fmla="*/ 4086300 w 7467600"/>
              <a:gd name="connsiteY325" fmla="*/ 4884599 h 6858000"/>
              <a:gd name="connsiteX326" fmla="*/ 4085485 w 7467600"/>
              <a:gd name="connsiteY326" fmla="*/ 4899070 h 6858000"/>
              <a:gd name="connsiteX327" fmla="*/ 3871915 w 7467600"/>
              <a:gd name="connsiteY327" fmla="*/ 5253645 h 6858000"/>
              <a:gd name="connsiteX328" fmla="*/ 3799374 w 7467600"/>
              <a:gd name="connsiteY328" fmla="*/ 5466127 h 6858000"/>
              <a:gd name="connsiteX329" fmla="*/ 3498850 w 7467600"/>
              <a:gd name="connsiteY329" fmla="*/ 6661888 h 6858000"/>
              <a:gd name="connsiteX330" fmla="*/ 3399216 w 7467600"/>
              <a:gd name="connsiteY330" fmla="*/ 6858000 h 6858000"/>
              <a:gd name="connsiteX331" fmla="*/ 3303688 w 7467600"/>
              <a:gd name="connsiteY331" fmla="*/ 6858000 h 6858000"/>
              <a:gd name="connsiteX332" fmla="*/ 3391774 w 7467600"/>
              <a:gd name="connsiteY332" fmla="*/ 6697181 h 6858000"/>
              <a:gd name="connsiteX333" fmla="*/ 3735540 w 7467600"/>
              <a:gd name="connsiteY333" fmla="*/ 5546923 h 6858000"/>
              <a:gd name="connsiteX334" fmla="*/ 3729438 w 7467600"/>
              <a:gd name="connsiteY334" fmla="*/ 5569058 h 6858000"/>
              <a:gd name="connsiteX335" fmla="*/ 3707782 w 7467600"/>
              <a:gd name="connsiteY335" fmla="*/ 5644908 h 6858000"/>
              <a:gd name="connsiteX336" fmla="*/ 3583827 w 7467600"/>
              <a:gd name="connsiteY336" fmla="*/ 6039215 h 6858000"/>
              <a:gd name="connsiteX337" fmla="*/ 3547861 w 7467600"/>
              <a:gd name="connsiteY337" fmla="*/ 6129609 h 6858000"/>
              <a:gd name="connsiteX338" fmla="*/ 3490905 w 7467600"/>
              <a:gd name="connsiteY338" fmla="*/ 6277660 h 6858000"/>
              <a:gd name="connsiteX339" fmla="*/ 3455859 w 7467600"/>
              <a:gd name="connsiteY339" fmla="*/ 6391301 h 6858000"/>
              <a:gd name="connsiteX340" fmla="*/ 3429112 w 7467600"/>
              <a:gd name="connsiteY340" fmla="*/ 6479469 h 6858000"/>
              <a:gd name="connsiteX341" fmla="*/ 3304862 w 7467600"/>
              <a:gd name="connsiteY341" fmla="*/ 6796476 h 6858000"/>
              <a:gd name="connsiteX342" fmla="*/ 3276071 w 7467600"/>
              <a:gd name="connsiteY342" fmla="*/ 6858000 h 6858000"/>
              <a:gd name="connsiteX343" fmla="*/ 3240805 w 7467600"/>
              <a:gd name="connsiteY343" fmla="*/ 6858000 h 6858000"/>
              <a:gd name="connsiteX344" fmla="*/ 3275917 w 7467600"/>
              <a:gd name="connsiteY344" fmla="*/ 6783192 h 6858000"/>
              <a:gd name="connsiteX345" fmla="*/ 3399358 w 7467600"/>
              <a:gd name="connsiteY345" fmla="*/ 6469011 h 6858000"/>
              <a:gd name="connsiteX346" fmla="*/ 3425650 w 7467600"/>
              <a:gd name="connsiteY346" fmla="*/ 6381333 h 6858000"/>
              <a:gd name="connsiteX347" fmla="*/ 3460661 w 7467600"/>
              <a:gd name="connsiteY347" fmla="*/ 6266763 h 6858000"/>
              <a:gd name="connsiteX348" fmla="*/ 3518021 w 7467600"/>
              <a:gd name="connsiteY348" fmla="*/ 6117298 h 6858000"/>
              <a:gd name="connsiteX349" fmla="*/ 3554035 w 7467600"/>
              <a:gd name="connsiteY349" fmla="*/ 6027832 h 6858000"/>
              <a:gd name="connsiteX350" fmla="*/ 3677174 w 7467600"/>
              <a:gd name="connsiteY350" fmla="*/ 5636351 h 6858000"/>
              <a:gd name="connsiteX351" fmla="*/ 3698819 w 7467600"/>
              <a:gd name="connsiteY351" fmla="*/ 5560503 h 6858000"/>
              <a:gd name="connsiteX352" fmla="*/ 3702094 w 7467600"/>
              <a:gd name="connsiteY352" fmla="*/ 5549194 h 6858000"/>
              <a:gd name="connsiteX353" fmla="*/ 3398355 w 7467600"/>
              <a:gd name="connsiteY353" fmla="*/ 6094603 h 6858000"/>
              <a:gd name="connsiteX354" fmla="*/ 3193941 w 7467600"/>
              <a:gd name="connsiteY354" fmla="*/ 6798775 h 6858000"/>
              <a:gd name="connsiteX355" fmla="*/ 3184140 w 7467600"/>
              <a:gd name="connsiteY355" fmla="*/ 6858000 h 6858000"/>
              <a:gd name="connsiteX356" fmla="*/ 3099978 w 7467600"/>
              <a:gd name="connsiteY356" fmla="*/ 6858000 h 6858000"/>
              <a:gd name="connsiteX357" fmla="*/ 3101556 w 7467600"/>
              <a:gd name="connsiteY357" fmla="*/ 6843337 h 6858000"/>
              <a:gd name="connsiteX358" fmla="*/ 3370162 w 7467600"/>
              <a:gd name="connsiteY358" fmla="*/ 5785550 h 6858000"/>
              <a:gd name="connsiteX359" fmla="*/ 3746477 w 7467600"/>
              <a:gd name="connsiteY359" fmla="*/ 5377889 h 6858000"/>
              <a:gd name="connsiteX360" fmla="*/ 3863399 w 7467600"/>
              <a:gd name="connsiteY360" fmla="*/ 5087257 h 6858000"/>
              <a:gd name="connsiteX361" fmla="*/ 3968712 w 7467600"/>
              <a:gd name="connsiteY361" fmla="*/ 4913989 h 6858000"/>
              <a:gd name="connsiteX362" fmla="*/ 2792390 w 7467600"/>
              <a:gd name="connsiteY362" fmla="*/ 5382974 h 6858000"/>
              <a:gd name="connsiteX363" fmla="*/ 2714982 w 7467600"/>
              <a:gd name="connsiteY363" fmla="*/ 5427051 h 6858000"/>
              <a:gd name="connsiteX364" fmla="*/ 2813361 w 7467600"/>
              <a:gd name="connsiteY364" fmla="*/ 6023912 h 6858000"/>
              <a:gd name="connsiteX365" fmla="*/ 2688430 w 7467600"/>
              <a:gd name="connsiteY365" fmla="*/ 6801564 h 6858000"/>
              <a:gd name="connsiteX366" fmla="*/ 2629626 w 7467600"/>
              <a:gd name="connsiteY366" fmla="*/ 6763394 h 6858000"/>
              <a:gd name="connsiteX367" fmla="*/ 2565328 w 7467600"/>
              <a:gd name="connsiteY367" fmla="*/ 5516399 h 6858000"/>
              <a:gd name="connsiteX368" fmla="*/ 1922999 w 7467600"/>
              <a:gd name="connsiteY368" fmla="*/ 5980343 h 6858000"/>
              <a:gd name="connsiteX369" fmla="*/ 1950261 w 7467600"/>
              <a:gd name="connsiteY369" fmla="*/ 6405858 h 6858000"/>
              <a:gd name="connsiteX370" fmla="*/ 2365554 w 7467600"/>
              <a:gd name="connsiteY370" fmla="*/ 6759107 h 6858000"/>
              <a:gd name="connsiteX371" fmla="*/ 2424142 w 7467600"/>
              <a:gd name="connsiteY371" fmla="*/ 6858000 h 6858000"/>
              <a:gd name="connsiteX372" fmla="*/ 2395994 w 7467600"/>
              <a:gd name="connsiteY372" fmla="*/ 6858000 h 6858000"/>
              <a:gd name="connsiteX373" fmla="*/ 2392863 w 7467600"/>
              <a:gd name="connsiteY373" fmla="*/ 6852964 h 6858000"/>
              <a:gd name="connsiteX374" fmla="*/ 2017589 w 7467600"/>
              <a:gd name="connsiteY374" fmla="*/ 6493982 h 6858000"/>
              <a:gd name="connsiteX375" fmla="*/ 2147336 w 7467600"/>
              <a:gd name="connsiteY375" fmla="*/ 6594052 h 6858000"/>
              <a:gd name="connsiteX376" fmla="*/ 2207047 w 7467600"/>
              <a:gd name="connsiteY376" fmla="*/ 6654540 h 6858000"/>
              <a:gd name="connsiteX377" fmla="*/ 2299106 w 7467600"/>
              <a:gd name="connsiteY377" fmla="*/ 6778931 h 6858000"/>
              <a:gd name="connsiteX378" fmla="*/ 2314430 w 7467600"/>
              <a:gd name="connsiteY378" fmla="*/ 6801144 h 6858000"/>
              <a:gd name="connsiteX379" fmla="*/ 2352406 w 7467600"/>
              <a:gd name="connsiteY379" fmla="*/ 6858000 h 6858000"/>
              <a:gd name="connsiteX380" fmla="*/ 2314492 w 7467600"/>
              <a:gd name="connsiteY380" fmla="*/ 6858000 h 6858000"/>
              <a:gd name="connsiteX381" fmla="*/ 2288095 w 7467600"/>
              <a:gd name="connsiteY381" fmla="*/ 6818030 h 6858000"/>
              <a:gd name="connsiteX382" fmla="*/ 2272768 w 7467600"/>
              <a:gd name="connsiteY382" fmla="*/ 6795822 h 6858000"/>
              <a:gd name="connsiteX383" fmla="*/ 2182715 w 7467600"/>
              <a:gd name="connsiteY383" fmla="*/ 6675071 h 6858000"/>
              <a:gd name="connsiteX384" fmla="*/ 2032061 w 7467600"/>
              <a:gd name="connsiteY384" fmla="*/ 6541380 h 6858000"/>
              <a:gd name="connsiteX385" fmla="*/ 2257220 w 7467600"/>
              <a:gd name="connsiteY385" fmla="*/ 6826257 h 6858000"/>
              <a:gd name="connsiteX386" fmla="*/ 2281324 w 7467600"/>
              <a:gd name="connsiteY386" fmla="*/ 6858000 h 6858000"/>
              <a:gd name="connsiteX387" fmla="*/ 2242860 w 7467600"/>
              <a:gd name="connsiteY387" fmla="*/ 6858000 h 6858000"/>
              <a:gd name="connsiteX388" fmla="*/ 2232818 w 7467600"/>
              <a:gd name="connsiteY388" fmla="*/ 6844926 h 6858000"/>
              <a:gd name="connsiteX389" fmla="*/ 1990172 w 7467600"/>
              <a:gd name="connsiteY389" fmla="*/ 6542121 h 6858000"/>
              <a:gd name="connsiteX390" fmla="*/ 2124090 w 7467600"/>
              <a:gd name="connsiteY390" fmla="*/ 6761017 h 6858000"/>
              <a:gd name="connsiteX391" fmla="*/ 2200380 w 7467600"/>
              <a:gd name="connsiteY391" fmla="*/ 6858000 h 6858000"/>
              <a:gd name="connsiteX392" fmla="*/ 2147507 w 7467600"/>
              <a:gd name="connsiteY392" fmla="*/ 6858000 h 6858000"/>
              <a:gd name="connsiteX393" fmla="*/ 2070668 w 7467600"/>
              <a:gd name="connsiteY393" fmla="*/ 6761520 h 6858000"/>
              <a:gd name="connsiteX394" fmla="*/ 1975142 w 7467600"/>
              <a:gd name="connsiteY394" fmla="*/ 6585570 h 6858000"/>
              <a:gd name="connsiteX395" fmla="*/ 2050035 w 7467600"/>
              <a:gd name="connsiteY395" fmla="*/ 6813345 h 6858000"/>
              <a:gd name="connsiteX396" fmla="*/ 2063025 w 7467600"/>
              <a:gd name="connsiteY396" fmla="*/ 6858000 h 6858000"/>
              <a:gd name="connsiteX397" fmla="*/ 2021675 w 7467600"/>
              <a:gd name="connsiteY397" fmla="*/ 6858000 h 6858000"/>
              <a:gd name="connsiteX398" fmla="*/ 2019308 w 7467600"/>
              <a:gd name="connsiteY398" fmla="*/ 6847118 h 6858000"/>
              <a:gd name="connsiteX399" fmla="*/ 1938835 w 7467600"/>
              <a:gd name="connsiteY399" fmla="*/ 6551160 h 6858000"/>
              <a:gd name="connsiteX400" fmla="*/ 1953230 w 7467600"/>
              <a:gd name="connsiteY400" fmla="*/ 6759699 h 6858000"/>
              <a:gd name="connsiteX401" fmla="*/ 1956763 w 7467600"/>
              <a:gd name="connsiteY401" fmla="*/ 6778191 h 6858000"/>
              <a:gd name="connsiteX402" fmla="*/ 1967925 w 7467600"/>
              <a:gd name="connsiteY402" fmla="*/ 6858000 h 6858000"/>
              <a:gd name="connsiteX403" fmla="*/ 1936622 w 7467600"/>
              <a:gd name="connsiteY403" fmla="*/ 6858000 h 6858000"/>
              <a:gd name="connsiteX404" fmla="*/ 1926261 w 7467600"/>
              <a:gd name="connsiteY404" fmla="*/ 6784064 h 6858000"/>
              <a:gd name="connsiteX405" fmla="*/ 1922724 w 7467600"/>
              <a:gd name="connsiteY405" fmla="*/ 6765577 h 6858000"/>
              <a:gd name="connsiteX406" fmla="*/ 1904650 w 7467600"/>
              <a:gd name="connsiteY406" fmla="*/ 6639616 h 6858000"/>
              <a:gd name="connsiteX407" fmla="*/ 1885273 w 7467600"/>
              <a:gd name="connsiteY407" fmla="*/ 6858000 h 6858000"/>
              <a:gd name="connsiteX408" fmla="*/ 1854363 w 7467600"/>
              <a:gd name="connsiteY408" fmla="*/ 6858000 h 6858000"/>
              <a:gd name="connsiteX409" fmla="*/ 1880391 w 7467600"/>
              <a:gd name="connsiteY409" fmla="*/ 6603796 h 6858000"/>
              <a:gd name="connsiteX410" fmla="*/ 1818273 w 7467600"/>
              <a:gd name="connsiteY410" fmla="*/ 6715729 h 6858000"/>
              <a:gd name="connsiteX411" fmla="*/ 1794691 w 7467600"/>
              <a:gd name="connsiteY411" fmla="*/ 6843239 h 6858000"/>
              <a:gd name="connsiteX412" fmla="*/ 1794914 w 7467600"/>
              <a:gd name="connsiteY412" fmla="*/ 6858000 h 6858000"/>
              <a:gd name="connsiteX413" fmla="*/ 1746128 w 7467600"/>
              <a:gd name="connsiteY413" fmla="*/ 6858000 h 6858000"/>
              <a:gd name="connsiteX414" fmla="*/ 1753934 w 7467600"/>
              <a:gd name="connsiteY414" fmla="*/ 6724796 h 6858000"/>
              <a:gd name="connsiteX415" fmla="*/ 1792053 w 7467600"/>
              <a:gd name="connsiteY415" fmla="*/ 6572396 h 6858000"/>
              <a:gd name="connsiteX416" fmla="*/ 1862248 w 7467600"/>
              <a:gd name="connsiteY416" fmla="*/ 6266397 h 6858000"/>
              <a:gd name="connsiteX417" fmla="*/ 1862250 w 7467600"/>
              <a:gd name="connsiteY417" fmla="*/ 6033531 h 6858000"/>
              <a:gd name="connsiteX418" fmla="*/ 1211999 w 7467600"/>
              <a:gd name="connsiteY418" fmla="*/ 6683610 h 6858000"/>
              <a:gd name="connsiteX419" fmla="*/ 1213266 w 7467600"/>
              <a:gd name="connsiteY419" fmla="*/ 6691947 h 6858000"/>
              <a:gd name="connsiteX420" fmla="*/ 1203370 w 7467600"/>
              <a:gd name="connsiteY420" fmla="*/ 6850676 h 6858000"/>
              <a:gd name="connsiteX421" fmla="*/ 1203671 w 7467600"/>
              <a:gd name="connsiteY421" fmla="*/ 6858000 h 6858000"/>
              <a:gd name="connsiteX422" fmla="*/ 1143180 w 7467600"/>
              <a:gd name="connsiteY422" fmla="*/ 6858000 h 6858000"/>
              <a:gd name="connsiteX423" fmla="*/ 1142176 w 7467600"/>
              <a:gd name="connsiteY423" fmla="*/ 6766045 h 6858000"/>
              <a:gd name="connsiteX424" fmla="*/ 1067484 w 7467600"/>
              <a:gd name="connsiteY424" fmla="*/ 6858000 h 6858000"/>
              <a:gd name="connsiteX425" fmla="*/ 953928 w 7467600"/>
              <a:gd name="connsiteY425" fmla="*/ 6858000 h 6858000"/>
              <a:gd name="connsiteX426" fmla="*/ 959715 w 7467600"/>
              <a:gd name="connsiteY426" fmla="*/ 6850185 h 6858000"/>
              <a:gd name="connsiteX427" fmla="*/ 1483788 w 7467600"/>
              <a:gd name="connsiteY427" fmla="*/ 6259174 h 6858000"/>
              <a:gd name="connsiteX428" fmla="*/ 1100671 w 7467600"/>
              <a:gd name="connsiteY428" fmla="*/ 6252137 h 6858000"/>
              <a:gd name="connsiteX429" fmla="*/ 1090144 w 7467600"/>
              <a:gd name="connsiteY429" fmla="*/ 6256748 h 6858000"/>
              <a:gd name="connsiteX430" fmla="*/ 1095872 w 7467600"/>
              <a:gd name="connsiteY430" fmla="*/ 6271892 h 6858000"/>
              <a:gd name="connsiteX431" fmla="*/ 262785 w 7467600"/>
              <a:gd name="connsiteY431" fmla="*/ 6845450 h 6858000"/>
              <a:gd name="connsiteX432" fmla="*/ 209968 w 7467600"/>
              <a:gd name="connsiteY432" fmla="*/ 6770713 h 6858000"/>
              <a:gd name="connsiteX433" fmla="*/ 873460 w 7467600"/>
              <a:gd name="connsiteY433" fmla="*/ 6253768 h 6858000"/>
              <a:gd name="connsiteX434" fmla="*/ 192686 w 7467600"/>
              <a:gd name="connsiteY434" fmla="*/ 5849257 h 6858000"/>
              <a:gd name="connsiteX435" fmla="*/ 4696 w 7467600"/>
              <a:gd name="connsiteY435" fmla="*/ 5697668 h 6858000"/>
              <a:gd name="connsiteX436" fmla="*/ 0 w 7467600"/>
              <a:gd name="connsiteY436" fmla="*/ 5689984 h 6858000"/>
              <a:gd name="connsiteX437" fmla="*/ 0 w 7467600"/>
              <a:gd name="connsiteY437" fmla="*/ 5513472 h 6858000"/>
              <a:gd name="connsiteX438" fmla="*/ 174101 w 7467600"/>
              <a:gd name="connsiteY438" fmla="*/ 5620277 h 6858000"/>
              <a:gd name="connsiteX439" fmla="*/ 891800 w 7467600"/>
              <a:gd name="connsiteY439" fmla="*/ 6036935 h 6858000"/>
              <a:gd name="connsiteX440" fmla="*/ 1072219 w 7467600"/>
              <a:gd name="connsiteY440" fmla="*/ 6169443 h 6858000"/>
              <a:gd name="connsiteX441" fmla="*/ 1074117 w 7467600"/>
              <a:gd name="connsiteY441" fmla="*/ 6170301 h 6858000"/>
              <a:gd name="connsiteX442" fmla="*/ 1083114 w 7467600"/>
              <a:gd name="connsiteY442" fmla="*/ 6174131 h 6858000"/>
              <a:gd name="connsiteX443" fmla="*/ 1543010 w 7467600"/>
              <a:gd name="connsiteY443" fmla="*/ 6191140 h 6858000"/>
              <a:gd name="connsiteX444" fmla="*/ 1551080 w 7467600"/>
              <a:gd name="connsiteY444" fmla="*/ 6195006 h 6858000"/>
              <a:gd name="connsiteX445" fmla="*/ 2345443 w 7467600"/>
              <a:gd name="connsiteY445" fmla="*/ 5549882 h 6858000"/>
              <a:gd name="connsiteX446" fmla="*/ 1721499 w 7467600"/>
              <a:gd name="connsiteY446" fmla="*/ 5599969 h 6858000"/>
              <a:gd name="connsiteX447" fmla="*/ 767716 w 7467600"/>
              <a:gd name="connsiteY447" fmla="*/ 5472768 h 6858000"/>
              <a:gd name="connsiteX448" fmla="*/ 722147 w 7467600"/>
              <a:gd name="connsiteY448" fmla="*/ 5393091 h 6858000"/>
              <a:gd name="connsiteX449" fmla="*/ 1485552 w 7467600"/>
              <a:gd name="connsiteY449" fmla="*/ 5313202 h 6858000"/>
              <a:gd name="connsiteX450" fmla="*/ 2143004 w 7467600"/>
              <a:gd name="connsiteY450" fmla="*/ 5402420 h 6858000"/>
              <a:gd name="connsiteX451" fmla="*/ 1933391 w 7467600"/>
              <a:gd name="connsiteY451" fmla="*/ 5156971 h 6858000"/>
              <a:gd name="connsiteX452" fmla="*/ 1827118 w 7467600"/>
              <a:gd name="connsiteY452" fmla="*/ 4968410 h 6858000"/>
              <a:gd name="connsiteX453" fmla="*/ 1837349 w 7467600"/>
              <a:gd name="connsiteY453" fmla="*/ 4956357 h 6858000"/>
              <a:gd name="connsiteX454" fmla="*/ 2162835 w 7467600"/>
              <a:gd name="connsiteY454" fmla="*/ 5187853 h 6858000"/>
              <a:gd name="connsiteX455" fmla="*/ 2257167 w 7467600"/>
              <a:gd name="connsiteY455" fmla="*/ 5462123 h 6858000"/>
              <a:gd name="connsiteX456" fmla="*/ 2261598 w 7467600"/>
              <a:gd name="connsiteY456" fmla="*/ 5467998 h 6858000"/>
              <a:gd name="connsiteX457" fmla="*/ 2437177 w 7467600"/>
              <a:gd name="connsiteY457" fmla="*/ 5479608 h 6858000"/>
              <a:gd name="connsiteX458" fmla="*/ 2445247 w 7467600"/>
              <a:gd name="connsiteY458" fmla="*/ 5483476 h 6858000"/>
              <a:gd name="connsiteX459" fmla="*/ 2743626 w 7467600"/>
              <a:gd name="connsiteY459" fmla="*/ 5304819 h 6858000"/>
              <a:gd name="connsiteX460" fmla="*/ 3048102 w 7467600"/>
              <a:gd name="connsiteY460" fmla="*/ 5150595 h 6858000"/>
              <a:gd name="connsiteX461" fmla="*/ 1799414 w 7467600"/>
              <a:gd name="connsiteY461" fmla="*/ 4694732 h 6858000"/>
              <a:gd name="connsiteX462" fmla="*/ 1771735 w 7467600"/>
              <a:gd name="connsiteY462" fmla="*/ 4619929 h 6858000"/>
              <a:gd name="connsiteX463" fmla="*/ 3104273 w 7467600"/>
              <a:gd name="connsiteY463" fmla="*/ 5076159 h 6858000"/>
              <a:gd name="connsiteX464" fmla="*/ 3113245 w 7467600"/>
              <a:gd name="connsiteY464" fmla="*/ 5090705 h 6858000"/>
              <a:gd name="connsiteX465" fmla="*/ 3126294 w 7467600"/>
              <a:gd name="connsiteY465" fmla="*/ 5114400 h 6858000"/>
              <a:gd name="connsiteX466" fmla="*/ 3937433 w 7467600"/>
              <a:gd name="connsiteY466" fmla="*/ 4830473 h 6858000"/>
              <a:gd name="connsiteX467" fmla="*/ 3590475 w 7467600"/>
              <a:gd name="connsiteY467" fmla="*/ 4597974 h 6858000"/>
              <a:gd name="connsiteX468" fmla="*/ 3100264 w 7467600"/>
              <a:gd name="connsiteY468" fmla="*/ 4579845 h 6858000"/>
              <a:gd name="connsiteX469" fmla="*/ 2183576 w 7467600"/>
              <a:gd name="connsiteY469" fmla="*/ 4227150 h 6858000"/>
              <a:gd name="connsiteX470" fmla="*/ 2151029 w 7467600"/>
              <a:gd name="connsiteY470" fmla="*/ 4146947 h 6858000"/>
              <a:gd name="connsiteX471" fmla="*/ 3563434 w 7467600"/>
              <a:gd name="connsiteY471" fmla="*/ 4469115 h 6858000"/>
              <a:gd name="connsiteX472" fmla="*/ 3177952 w 7467600"/>
              <a:gd name="connsiteY472" fmla="*/ 3657386 h 6858000"/>
              <a:gd name="connsiteX473" fmla="*/ 3189263 w 7467600"/>
              <a:gd name="connsiteY473" fmla="*/ 3625726 h 6858000"/>
              <a:gd name="connsiteX474" fmla="*/ 3560912 w 7467600"/>
              <a:gd name="connsiteY474" fmla="*/ 4079863 h 6858000"/>
              <a:gd name="connsiteX475" fmla="*/ 3626636 w 7467600"/>
              <a:gd name="connsiteY475" fmla="*/ 4512230 h 6858000"/>
              <a:gd name="connsiteX476" fmla="*/ 3653088 w 7467600"/>
              <a:gd name="connsiteY476" fmla="*/ 4521417 h 6858000"/>
              <a:gd name="connsiteX477" fmla="*/ 3988128 w 7467600"/>
              <a:gd name="connsiteY477" fmla="*/ 4817267 h 6858000"/>
              <a:gd name="connsiteX478" fmla="*/ 4830582 w 7467600"/>
              <a:gd name="connsiteY478" fmla="*/ 4676000 h 6858000"/>
              <a:gd name="connsiteX479" fmla="*/ 4830100 w 7467600"/>
              <a:gd name="connsiteY479" fmla="*/ 4675554 h 6858000"/>
              <a:gd name="connsiteX480" fmla="*/ 4036318 w 7467600"/>
              <a:gd name="connsiteY480" fmla="*/ 4147013 h 6858000"/>
              <a:gd name="connsiteX481" fmla="*/ 3432098 w 7467600"/>
              <a:gd name="connsiteY481" fmla="*/ 3537312 h 6858000"/>
              <a:gd name="connsiteX482" fmla="*/ 3446761 w 7467600"/>
              <a:gd name="connsiteY482" fmla="*/ 3461278 h 6858000"/>
              <a:gd name="connsiteX483" fmla="*/ 4419733 w 7467600"/>
              <a:gd name="connsiteY483" fmla="*/ 3963555 h 6858000"/>
              <a:gd name="connsiteX484" fmla="*/ 4781371 w 7467600"/>
              <a:gd name="connsiteY484" fmla="*/ 4458604 h 6858000"/>
              <a:gd name="connsiteX485" fmla="*/ 4780440 w 7467600"/>
              <a:gd name="connsiteY485" fmla="*/ 4470290 h 6858000"/>
              <a:gd name="connsiteX486" fmla="*/ 4898954 w 7467600"/>
              <a:gd name="connsiteY486" fmla="*/ 4662092 h 6858000"/>
              <a:gd name="connsiteX487" fmla="*/ 4900699 w 7467600"/>
              <a:gd name="connsiteY487" fmla="*/ 4670867 h 6858000"/>
              <a:gd name="connsiteX488" fmla="*/ 5714511 w 7467600"/>
              <a:gd name="connsiteY488" fmla="*/ 4663483 h 6858000"/>
              <a:gd name="connsiteX489" fmla="*/ 5464793 w 7467600"/>
              <a:gd name="connsiteY489" fmla="*/ 4393556 h 6858000"/>
              <a:gd name="connsiteX490" fmla="*/ 5461897 w 7467600"/>
              <a:gd name="connsiteY490" fmla="*/ 4390879 h 6858000"/>
              <a:gd name="connsiteX491" fmla="*/ 4294126 w 7467600"/>
              <a:gd name="connsiteY491" fmla="*/ 3303048 h 6858000"/>
              <a:gd name="connsiteX492" fmla="*/ 4305321 w 7467600"/>
              <a:gd name="connsiteY492" fmla="*/ 3256953 h 6858000"/>
              <a:gd name="connsiteX493" fmla="*/ 4949299 w 7467600"/>
              <a:gd name="connsiteY493" fmla="*/ 3766336 h 6858000"/>
              <a:gd name="connsiteX494" fmla="*/ 5291452 w 7467600"/>
              <a:gd name="connsiteY494" fmla="*/ 4076801 h 6858000"/>
              <a:gd name="connsiteX495" fmla="*/ 5434998 w 7467600"/>
              <a:gd name="connsiteY495" fmla="*/ 4254100 h 6858000"/>
              <a:gd name="connsiteX496" fmla="*/ 5351015 w 7467600"/>
              <a:gd name="connsiteY496" fmla="*/ 3760989 h 6858000"/>
              <a:gd name="connsiteX497" fmla="*/ 5413780 w 7467600"/>
              <a:gd name="connsiteY497" fmla="*/ 2966265 h 6858000"/>
              <a:gd name="connsiteX498" fmla="*/ 5425627 w 7467600"/>
              <a:gd name="connsiteY498" fmla="*/ 2954192 h 6858000"/>
              <a:gd name="connsiteX499" fmla="*/ 6604735 w 7467600"/>
              <a:gd name="connsiteY499" fmla="*/ 2041381 h 6858000"/>
              <a:gd name="connsiteX500" fmla="*/ 7204487 w 7467600"/>
              <a:gd name="connsiteY500" fmla="*/ 2742112 h 6858000"/>
              <a:gd name="connsiteX501" fmla="*/ 7131592 w 7467600"/>
              <a:gd name="connsiteY501" fmla="*/ 2672096 h 6858000"/>
              <a:gd name="connsiteX502" fmla="*/ 6996344 w 7467600"/>
              <a:gd name="connsiteY502" fmla="*/ 2518310 h 6858000"/>
              <a:gd name="connsiteX503" fmla="*/ 6735495 w 7467600"/>
              <a:gd name="connsiteY503" fmla="*/ 2196890 h 6858000"/>
              <a:gd name="connsiteX504" fmla="*/ 6721901 w 7467600"/>
              <a:gd name="connsiteY504" fmla="*/ 2179274 h 6858000"/>
              <a:gd name="connsiteX505" fmla="*/ 6604735 w 7467600"/>
              <a:gd name="connsiteY505" fmla="*/ 2041381 h 6858000"/>
              <a:gd name="connsiteX506" fmla="*/ 6591670 w 7467600"/>
              <a:gd name="connsiteY506" fmla="*/ 1988277 h 6858000"/>
              <a:gd name="connsiteX507" fmla="*/ 6747349 w 7467600"/>
              <a:gd name="connsiteY507" fmla="*/ 2160069 h 6858000"/>
              <a:gd name="connsiteX508" fmla="*/ 6760943 w 7467600"/>
              <a:gd name="connsiteY508" fmla="*/ 2177686 h 6858000"/>
              <a:gd name="connsiteX509" fmla="*/ 7021065 w 7467600"/>
              <a:gd name="connsiteY509" fmla="*/ 2498102 h 6858000"/>
              <a:gd name="connsiteX510" fmla="*/ 7155223 w 7467600"/>
              <a:gd name="connsiteY510" fmla="*/ 2650386 h 6858000"/>
              <a:gd name="connsiteX511" fmla="*/ 7203167 w 7467600"/>
              <a:gd name="connsiteY511" fmla="*/ 2697288 h 6858000"/>
              <a:gd name="connsiteX512" fmla="*/ 6937703 w 7467600"/>
              <a:gd name="connsiteY512" fmla="*/ 2321981 h 6858000"/>
              <a:gd name="connsiteX513" fmla="*/ 6591670 w 7467600"/>
              <a:gd name="connsiteY513" fmla="*/ 1988277 h 6858000"/>
              <a:gd name="connsiteX514" fmla="*/ 5798671 w 7467600"/>
              <a:gd name="connsiteY514" fmla="*/ 1981601 h 6858000"/>
              <a:gd name="connsiteX515" fmla="*/ 5754709 w 7467600"/>
              <a:gd name="connsiteY515" fmla="*/ 2071454 h 6858000"/>
              <a:gd name="connsiteX516" fmla="*/ 5763044 w 7467600"/>
              <a:gd name="connsiteY516" fmla="*/ 2842206 h 6858000"/>
              <a:gd name="connsiteX517" fmla="*/ 5764974 w 7467600"/>
              <a:gd name="connsiteY517" fmla="*/ 2799609 h 6858000"/>
              <a:gd name="connsiteX518" fmla="*/ 5767665 w 7467600"/>
              <a:gd name="connsiteY518" fmla="*/ 2666409 h 6858000"/>
              <a:gd name="connsiteX519" fmla="*/ 5763055 w 7467600"/>
              <a:gd name="connsiteY519" fmla="*/ 2579705 h 6858000"/>
              <a:gd name="connsiteX520" fmla="*/ 5758079 w 7467600"/>
              <a:gd name="connsiteY520" fmla="*/ 2492508 h 6858000"/>
              <a:gd name="connsiteX521" fmla="*/ 5779325 w 7467600"/>
              <a:gd name="connsiteY521" fmla="*/ 2197069 h 6858000"/>
              <a:gd name="connsiteX522" fmla="*/ 5798671 w 7467600"/>
              <a:gd name="connsiteY522" fmla="*/ 1981601 h 6858000"/>
              <a:gd name="connsiteX523" fmla="*/ 5829202 w 7467600"/>
              <a:gd name="connsiteY523" fmla="*/ 1971679 h 6858000"/>
              <a:gd name="connsiteX524" fmla="*/ 5809558 w 7467600"/>
              <a:gd name="connsiteY524" fmla="*/ 2198043 h 6858000"/>
              <a:gd name="connsiteX525" fmla="*/ 5788653 w 7467600"/>
              <a:gd name="connsiteY525" fmla="*/ 2489430 h 6858000"/>
              <a:gd name="connsiteX526" fmla="*/ 5793439 w 7467600"/>
              <a:gd name="connsiteY526" fmla="*/ 2575235 h 6858000"/>
              <a:gd name="connsiteX527" fmla="*/ 5796837 w 7467600"/>
              <a:gd name="connsiteY527" fmla="*/ 2637633 h 6858000"/>
              <a:gd name="connsiteX528" fmla="*/ 5818614 w 7467600"/>
              <a:gd name="connsiteY528" fmla="*/ 2473055 h 6858000"/>
              <a:gd name="connsiteX529" fmla="*/ 5829202 w 7467600"/>
              <a:gd name="connsiteY529" fmla="*/ 1971679 h 6858000"/>
              <a:gd name="connsiteX530" fmla="*/ 5911389 w 7467600"/>
              <a:gd name="connsiteY530" fmla="*/ 1898371 h 6858000"/>
              <a:gd name="connsiteX531" fmla="*/ 6237627 w 7467600"/>
              <a:gd name="connsiteY531" fmla="*/ 2231921 h 6858000"/>
              <a:gd name="connsiteX532" fmla="*/ 5911389 w 7467600"/>
              <a:gd name="connsiteY532" fmla="*/ 1898371 h 6858000"/>
              <a:gd name="connsiteX533" fmla="*/ 6944437 w 7467600"/>
              <a:gd name="connsiteY533" fmla="*/ 1575402 h 6858000"/>
              <a:gd name="connsiteX534" fmla="*/ 6304730 w 7467600"/>
              <a:gd name="connsiteY534" fmla="*/ 1766654 h 6858000"/>
              <a:gd name="connsiteX535" fmla="*/ 6944437 w 7467600"/>
              <a:gd name="connsiteY535" fmla="*/ 1575402 h 6858000"/>
              <a:gd name="connsiteX536" fmla="*/ 7019523 w 7467600"/>
              <a:gd name="connsiteY536" fmla="*/ 1519450 h 6858000"/>
              <a:gd name="connsiteX537" fmla="*/ 6298091 w 7467600"/>
              <a:gd name="connsiteY537" fmla="*/ 1737122 h 6858000"/>
              <a:gd name="connsiteX538" fmla="*/ 7019523 w 7467600"/>
              <a:gd name="connsiteY538" fmla="*/ 1519450 h 6858000"/>
              <a:gd name="connsiteX539" fmla="*/ 2399523 w 7467600"/>
              <a:gd name="connsiteY539" fmla="*/ 1428234 h 6858000"/>
              <a:gd name="connsiteX540" fmla="*/ 2224982 w 7467600"/>
              <a:gd name="connsiteY540" fmla="*/ 1826201 h 6858000"/>
              <a:gd name="connsiteX541" fmla="*/ 2096099 w 7467600"/>
              <a:gd name="connsiteY541" fmla="*/ 2345900 h 6858000"/>
              <a:gd name="connsiteX542" fmla="*/ 2283317 w 7467600"/>
              <a:gd name="connsiteY542" fmla="*/ 1796925 h 6858000"/>
              <a:gd name="connsiteX543" fmla="*/ 2399523 w 7467600"/>
              <a:gd name="connsiteY543" fmla="*/ 1428234 h 6858000"/>
              <a:gd name="connsiteX544" fmla="*/ 2448558 w 7467600"/>
              <a:gd name="connsiteY544" fmla="*/ 1373435 h 6858000"/>
              <a:gd name="connsiteX545" fmla="*/ 2312521 w 7467600"/>
              <a:gd name="connsiteY545" fmla="*/ 1806140 h 6858000"/>
              <a:gd name="connsiteX546" fmla="*/ 2127533 w 7467600"/>
              <a:gd name="connsiteY546" fmla="*/ 2348380 h 6858000"/>
              <a:gd name="connsiteX547" fmla="*/ 2358080 w 7467600"/>
              <a:gd name="connsiteY547" fmla="*/ 1866134 h 6858000"/>
              <a:gd name="connsiteX548" fmla="*/ 2407436 w 7467600"/>
              <a:gd name="connsiteY548" fmla="*/ 1651070 h 6858000"/>
              <a:gd name="connsiteX549" fmla="*/ 2448558 w 7467600"/>
              <a:gd name="connsiteY549" fmla="*/ 1373435 h 6858000"/>
              <a:gd name="connsiteX550" fmla="*/ 278707 w 7467600"/>
              <a:gd name="connsiteY550" fmla="*/ 1352270 h 6858000"/>
              <a:gd name="connsiteX551" fmla="*/ 321570 w 7467600"/>
              <a:gd name="connsiteY551" fmla="*/ 1861610 h 6858000"/>
              <a:gd name="connsiteX552" fmla="*/ 294281 w 7467600"/>
              <a:gd name="connsiteY552" fmla="*/ 1440658 h 6858000"/>
              <a:gd name="connsiteX553" fmla="*/ 278707 w 7467600"/>
              <a:gd name="connsiteY553" fmla="*/ 1352270 h 6858000"/>
              <a:gd name="connsiteX554" fmla="*/ 1423821 w 7467600"/>
              <a:gd name="connsiteY554" fmla="*/ 1351958 h 6858000"/>
              <a:gd name="connsiteX555" fmla="*/ 1638521 w 7467600"/>
              <a:gd name="connsiteY555" fmla="*/ 1908470 h 6858000"/>
              <a:gd name="connsiteX556" fmla="*/ 1754199 w 7467600"/>
              <a:gd name="connsiteY556" fmla="*/ 2149284 h 6858000"/>
              <a:gd name="connsiteX557" fmla="*/ 1908359 w 7467600"/>
              <a:gd name="connsiteY557" fmla="*/ 2364988 h 6858000"/>
              <a:gd name="connsiteX558" fmla="*/ 1647661 w 7467600"/>
              <a:gd name="connsiteY558" fmla="*/ 1825945 h 6858000"/>
              <a:gd name="connsiteX559" fmla="*/ 1423821 w 7467600"/>
              <a:gd name="connsiteY559" fmla="*/ 1351958 h 6858000"/>
              <a:gd name="connsiteX560" fmla="*/ 1431890 w 7467600"/>
              <a:gd name="connsiteY560" fmla="*/ 1306475 h 6858000"/>
              <a:gd name="connsiteX561" fmla="*/ 1507597 w 7467600"/>
              <a:gd name="connsiteY561" fmla="*/ 1446132 h 6858000"/>
              <a:gd name="connsiteX562" fmla="*/ 1674586 w 7467600"/>
              <a:gd name="connsiteY562" fmla="*/ 1813832 h 6858000"/>
              <a:gd name="connsiteX563" fmla="*/ 1815950 w 7467600"/>
              <a:gd name="connsiteY563" fmla="*/ 2128564 h 6858000"/>
              <a:gd name="connsiteX564" fmla="*/ 1984242 w 7467600"/>
              <a:gd name="connsiteY564" fmla="*/ 2430829 h 6858000"/>
              <a:gd name="connsiteX565" fmla="*/ 2014023 w 7467600"/>
              <a:gd name="connsiteY565" fmla="*/ 2450995 h 6858000"/>
              <a:gd name="connsiteX566" fmla="*/ 1747337 w 7467600"/>
              <a:gd name="connsiteY566" fmla="*/ 1855264 h 6858000"/>
              <a:gd name="connsiteX567" fmla="*/ 1533749 w 7467600"/>
              <a:gd name="connsiteY567" fmla="*/ 1478656 h 6858000"/>
              <a:gd name="connsiteX568" fmla="*/ 1431890 w 7467600"/>
              <a:gd name="connsiteY568" fmla="*/ 1306475 h 6858000"/>
              <a:gd name="connsiteX569" fmla="*/ 5052692 w 7467600"/>
              <a:gd name="connsiteY569" fmla="*/ 1292994 h 6858000"/>
              <a:gd name="connsiteX570" fmla="*/ 5200661 w 7467600"/>
              <a:gd name="connsiteY570" fmla="*/ 1635186 h 6858000"/>
              <a:gd name="connsiteX571" fmla="*/ 5297138 w 7467600"/>
              <a:gd name="connsiteY571" fmla="*/ 1906351 h 6858000"/>
              <a:gd name="connsiteX572" fmla="*/ 5052692 w 7467600"/>
              <a:gd name="connsiteY572" fmla="*/ 1292994 h 6858000"/>
              <a:gd name="connsiteX573" fmla="*/ 5009948 w 7467600"/>
              <a:gd name="connsiteY573" fmla="*/ 1273619 h 6858000"/>
              <a:gd name="connsiteX574" fmla="*/ 5121777 w 7467600"/>
              <a:gd name="connsiteY574" fmla="*/ 1654213 h 6858000"/>
              <a:gd name="connsiteX575" fmla="*/ 5293545 w 7467600"/>
              <a:gd name="connsiteY575" fmla="*/ 2072247 h 6858000"/>
              <a:gd name="connsiteX576" fmla="*/ 5294042 w 7467600"/>
              <a:gd name="connsiteY576" fmla="*/ 2065019 h 6858000"/>
              <a:gd name="connsiteX577" fmla="*/ 5171936 w 7467600"/>
              <a:gd name="connsiteY577" fmla="*/ 1647613 h 6858000"/>
              <a:gd name="connsiteX578" fmla="*/ 5009948 w 7467600"/>
              <a:gd name="connsiteY578" fmla="*/ 1273619 h 6858000"/>
              <a:gd name="connsiteX579" fmla="*/ 655236 w 7467600"/>
              <a:gd name="connsiteY579" fmla="*/ 1268632 h 6858000"/>
              <a:gd name="connsiteX580" fmla="*/ 839521 w 7467600"/>
              <a:gd name="connsiteY580" fmla="*/ 1685315 h 6858000"/>
              <a:gd name="connsiteX581" fmla="*/ 1109416 w 7467600"/>
              <a:gd name="connsiteY581" fmla="*/ 2061663 h 6858000"/>
              <a:gd name="connsiteX582" fmla="*/ 1298300 w 7467600"/>
              <a:gd name="connsiteY582" fmla="*/ 2247742 h 6858000"/>
              <a:gd name="connsiteX583" fmla="*/ 1125871 w 7467600"/>
              <a:gd name="connsiteY583" fmla="*/ 1989513 h 6858000"/>
              <a:gd name="connsiteX584" fmla="*/ 981574 w 7467600"/>
              <a:gd name="connsiteY584" fmla="*/ 1783157 h 6858000"/>
              <a:gd name="connsiteX585" fmla="*/ 922198 w 7467600"/>
              <a:gd name="connsiteY585" fmla="*/ 1677437 h 6858000"/>
              <a:gd name="connsiteX586" fmla="*/ 869293 w 7467600"/>
              <a:gd name="connsiteY586" fmla="*/ 1583214 h 6858000"/>
              <a:gd name="connsiteX587" fmla="*/ 751431 w 7467600"/>
              <a:gd name="connsiteY587" fmla="*/ 1405731 h 6858000"/>
              <a:gd name="connsiteX588" fmla="*/ 655236 w 7467600"/>
              <a:gd name="connsiteY588" fmla="*/ 1268632 h 6858000"/>
              <a:gd name="connsiteX589" fmla="*/ 6516292 w 7467600"/>
              <a:gd name="connsiteY589" fmla="*/ 1263064 h 6858000"/>
              <a:gd name="connsiteX590" fmla="*/ 5736320 w 7467600"/>
              <a:gd name="connsiteY590" fmla="*/ 1501803 h 6858000"/>
              <a:gd name="connsiteX591" fmla="*/ 6516292 w 7467600"/>
              <a:gd name="connsiteY591" fmla="*/ 1263064 h 6858000"/>
              <a:gd name="connsiteX592" fmla="*/ 291466 w 7467600"/>
              <a:gd name="connsiteY592" fmla="*/ 1250369 h 6858000"/>
              <a:gd name="connsiteX593" fmla="*/ 323180 w 7467600"/>
              <a:gd name="connsiteY593" fmla="*/ 1435283 h 6858000"/>
              <a:gd name="connsiteX594" fmla="*/ 349381 w 7467600"/>
              <a:gd name="connsiteY594" fmla="*/ 1875041 h 6858000"/>
              <a:gd name="connsiteX595" fmla="*/ 374363 w 7467600"/>
              <a:gd name="connsiteY595" fmla="*/ 1506494 h 6858000"/>
              <a:gd name="connsiteX596" fmla="*/ 302168 w 7467600"/>
              <a:gd name="connsiteY596" fmla="*/ 1274495 h 6858000"/>
              <a:gd name="connsiteX597" fmla="*/ 291466 w 7467600"/>
              <a:gd name="connsiteY597" fmla="*/ 1250369 h 6858000"/>
              <a:gd name="connsiteX598" fmla="*/ 678222 w 7467600"/>
              <a:gd name="connsiteY598" fmla="*/ 1248670 h 6858000"/>
              <a:gd name="connsiteX599" fmla="*/ 775536 w 7467600"/>
              <a:gd name="connsiteY599" fmla="*/ 1388015 h 6858000"/>
              <a:gd name="connsiteX600" fmla="*/ 894529 w 7467600"/>
              <a:gd name="connsiteY600" fmla="*/ 1567739 h 6858000"/>
              <a:gd name="connsiteX601" fmla="*/ 948000 w 7467600"/>
              <a:gd name="connsiteY601" fmla="*/ 1663088 h 6858000"/>
              <a:gd name="connsiteX602" fmla="*/ 1006812 w 7467600"/>
              <a:gd name="connsiteY602" fmla="*/ 1767683 h 6858000"/>
              <a:gd name="connsiteX603" fmla="*/ 1149133 w 7467600"/>
              <a:gd name="connsiteY603" fmla="*/ 1971513 h 6858000"/>
              <a:gd name="connsiteX604" fmla="*/ 1333952 w 7467600"/>
              <a:gd name="connsiteY604" fmla="*/ 2251620 h 6858000"/>
              <a:gd name="connsiteX605" fmla="*/ 1337329 w 7467600"/>
              <a:gd name="connsiteY605" fmla="*/ 2258350 h 6858000"/>
              <a:gd name="connsiteX606" fmla="*/ 1014726 w 7467600"/>
              <a:gd name="connsiteY606" fmla="*/ 1615556 h 6858000"/>
              <a:gd name="connsiteX607" fmla="*/ 678222 w 7467600"/>
              <a:gd name="connsiteY607" fmla="*/ 1248670 h 6858000"/>
              <a:gd name="connsiteX608" fmla="*/ 6691602 w 7467600"/>
              <a:gd name="connsiteY608" fmla="*/ 1140573 h 6858000"/>
              <a:gd name="connsiteX609" fmla="*/ 6571100 w 7467600"/>
              <a:gd name="connsiteY609" fmla="*/ 1183662 h 6858000"/>
              <a:gd name="connsiteX610" fmla="*/ 6241687 w 7467600"/>
              <a:gd name="connsiteY610" fmla="*/ 1257600 h 6858000"/>
              <a:gd name="connsiteX611" fmla="*/ 5693009 w 7467600"/>
              <a:gd name="connsiteY611" fmla="*/ 1478256 h 6858000"/>
              <a:gd name="connsiteX612" fmla="*/ 6548420 w 7467600"/>
              <a:gd name="connsiteY612" fmla="*/ 1214599 h 6858000"/>
              <a:gd name="connsiteX613" fmla="*/ 6605473 w 7467600"/>
              <a:gd name="connsiteY613" fmla="*/ 1184686 h 6858000"/>
              <a:gd name="connsiteX614" fmla="*/ 6691602 w 7467600"/>
              <a:gd name="connsiteY614" fmla="*/ 1140573 h 6858000"/>
              <a:gd name="connsiteX615" fmla="*/ 4002475 w 7467600"/>
              <a:gd name="connsiteY615" fmla="*/ 1037802 h 6858000"/>
              <a:gd name="connsiteX616" fmla="*/ 4000324 w 7467600"/>
              <a:gd name="connsiteY616" fmla="*/ 1039362 h 6858000"/>
              <a:gd name="connsiteX617" fmla="*/ 4002862 w 7467600"/>
              <a:gd name="connsiteY617" fmla="*/ 1042866 h 6858000"/>
              <a:gd name="connsiteX618" fmla="*/ 4002475 w 7467600"/>
              <a:gd name="connsiteY618" fmla="*/ 1037802 h 6858000"/>
              <a:gd name="connsiteX619" fmla="*/ 506322 w 7467600"/>
              <a:gd name="connsiteY619" fmla="*/ 1020997 h 6858000"/>
              <a:gd name="connsiteX620" fmla="*/ 533068 w 7467600"/>
              <a:gd name="connsiteY620" fmla="*/ 1029409 h 6858000"/>
              <a:gd name="connsiteX621" fmla="*/ 1232525 w 7467600"/>
              <a:gd name="connsiteY621" fmla="*/ 1804675 h 6858000"/>
              <a:gd name="connsiteX622" fmla="*/ 1388858 w 7467600"/>
              <a:gd name="connsiteY622" fmla="*/ 2368011 h 6858000"/>
              <a:gd name="connsiteX623" fmla="*/ 1384098 w 7467600"/>
              <a:gd name="connsiteY623" fmla="*/ 2378125 h 6858000"/>
              <a:gd name="connsiteX624" fmla="*/ 1425393 w 7467600"/>
              <a:gd name="connsiteY624" fmla="*/ 2589124 h 6858000"/>
              <a:gd name="connsiteX625" fmla="*/ 1424001 w 7467600"/>
              <a:gd name="connsiteY625" fmla="*/ 2597541 h 6858000"/>
              <a:gd name="connsiteX626" fmla="*/ 2152729 w 7467600"/>
              <a:gd name="connsiteY626" fmla="*/ 2864487 h 6858000"/>
              <a:gd name="connsiteX627" fmla="*/ 2020609 w 7467600"/>
              <a:gd name="connsiteY627" fmla="*/ 2539671 h 6858000"/>
              <a:gd name="connsiteX628" fmla="*/ 2018920 w 7467600"/>
              <a:gd name="connsiteY628" fmla="*/ 2536309 h 6858000"/>
              <a:gd name="connsiteX629" fmla="*/ 1342441 w 7467600"/>
              <a:gd name="connsiteY629" fmla="*/ 1173017 h 6858000"/>
              <a:gd name="connsiteX630" fmla="*/ 1367925 w 7467600"/>
              <a:gd name="connsiteY630" fmla="*/ 1135648 h 6858000"/>
              <a:gd name="connsiteX631" fmla="*/ 1771401 w 7467600"/>
              <a:gd name="connsiteY631" fmla="*/ 1806673 h 6858000"/>
              <a:gd name="connsiteX632" fmla="*/ 1972385 w 7467600"/>
              <a:gd name="connsiteY632" fmla="*/ 2198735 h 6858000"/>
              <a:gd name="connsiteX633" fmla="*/ 2040892 w 7467600"/>
              <a:gd name="connsiteY633" fmla="*/ 2405205 h 6858000"/>
              <a:gd name="connsiteX634" fmla="*/ 2131689 w 7467600"/>
              <a:gd name="connsiteY634" fmla="*/ 1936926 h 6858000"/>
              <a:gd name="connsiteX635" fmla="*/ 2454820 w 7467600"/>
              <a:gd name="connsiteY635" fmla="*/ 1248808 h 6858000"/>
              <a:gd name="connsiteX636" fmla="*/ 2492512 w 7467600"/>
              <a:gd name="connsiteY636" fmla="*/ 1302920 h 6858000"/>
              <a:gd name="connsiteX637" fmla="*/ 2081216 w 7467600"/>
              <a:gd name="connsiteY637" fmla="*/ 2527513 h 6858000"/>
              <a:gd name="connsiteX638" fmla="*/ 2081211 w 7467600"/>
              <a:gd name="connsiteY638" fmla="*/ 2528916 h 6858000"/>
              <a:gd name="connsiteX639" fmla="*/ 2199067 w 7467600"/>
              <a:gd name="connsiteY639" fmla="*/ 2884061 h 6858000"/>
              <a:gd name="connsiteX640" fmla="*/ 3192586 w 7467600"/>
              <a:gd name="connsiteY640" fmla="*/ 3411496 h 6858000"/>
              <a:gd name="connsiteX641" fmla="*/ 3182620 w 7467600"/>
              <a:gd name="connsiteY641" fmla="*/ 3483279 h 6858000"/>
              <a:gd name="connsiteX642" fmla="*/ 2435119 w 7467600"/>
              <a:gd name="connsiteY642" fmla="*/ 3080173 h 6858000"/>
              <a:gd name="connsiteX643" fmla="*/ 2410152 w 7467600"/>
              <a:gd name="connsiteY643" fmla="*/ 3063751 h 6858000"/>
              <a:gd name="connsiteX644" fmla="*/ 2408099 w 7467600"/>
              <a:gd name="connsiteY644" fmla="*/ 3064403 h 6858000"/>
              <a:gd name="connsiteX645" fmla="*/ 2407218 w 7467600"/>
              <a:gd name="connsiteY645" fmla="*/ 3070324 h 6858000"/>
              <a:gd name="connsiteX646" fmla="*/ 2380138 w 7467600"/>
              <a:gd name="connsiteY646" fmla="*/ 3099341 h 6858000"/>
              <a:gd name="connsiteX647" fmla="*/ 1765923 w 7467600"/>
              <a:gd name="connsiteY647" fmla="*/ 3581043 h 6858000"/>
              <a:gd name="connsiteX648" fmla="*/ 1702258 w 7467600"/>
              <a:gd name="connsiteY648" fmla="*/ 3612286 h 6858000"/>
              <a:gd name="connsiteX649" fmla="*/ 1538370 w 7467600"/>
              <a:gd name="connsiteY649" fmla="*/ 3811804 h 6858000"/>
              <a:gd name="connsiteX650" fmla="*/ 542867 w 7467600"/>
              <a:gd name="connsiteY650" fmla="*/ 4944092 h 6858000"/>
              <a:gd name="connsiteX651" fmla="*/ 515800 w 7467600"/>
              <a:gd name="connsiteY651" fmla="*/ 4862180 h 6858000"/>
              <a:gd name="connsiteX652" fmla="*/ 909145 w 7467600"/>
              <a:gd name="connsiteY652" fmla="*/ 4199225 h 6858000"/>
              <a:gd name="connsiteX653" fmla="*/ 1214067 w 7467600"/>
              <a:gd name="connsiteY653" fmla="*/ 3908561 h 6858000"/>
              <a:gd name="connsiteX654" fmla="*/ 640967 w 7467600"/>
              <a:gd name="connsiteY654" fmla="*/ 4105601 h 6858000"/>
              <a:gd name="connsiteX655" fmla="*/ 112563 w 7467600"/>
              <a:gd name="connsiteY655" fmla="*/ 4396952 h 6858000"/>
              <a:gd name="connsiteX656" fmla="*/ 0 w 7467600"/>
              <a:gd name="connsiteY656" fmla="*/ 4466006 h 6858000"/>
              <a:gd name="connsiteX657" fmla="*/ 0 w 7467600"/>
              <a:gd name="connsiteY657" fmla="*/ 4233763 h 6858000"/>
              <a:gd name="connsiteX658" fmla="*/ 36881 w 7467600"/>
              <a:gd name="connsiteY658" fmla="*/ 4200118 h 6858000"/>
              <a:gd name="connsiteX659" fmla="*/ 910534 w 7467600"/>
              <a:gd name="connsiteY659" fmla="*/ 3629753 h 6858000"/>
              <a:gd name="connsiteX660" fmla="*/ 1578717 w 7467600"/>
              <a:gd name="connsiteY660" fmla="*/ 3575982 h 6858000"/>
              <a:gd name="connsiteX661" fmla="*/ 2338780 w 7467600"/>
              <a:gd name="connsiteY661" fmla="*/ 3033725 h 6858000"/>
              <a:gd name="connsiteX662" fmla="*/ 1807991 w 7467600"/>
              <a:gd name="connsiteY662" fmla="*/ 2807184 h 6858000"/>
              <a:gd name="connsiteX663" fmla="*/ 1416358 w 7467600"/>
              <a:gd name="connsiteY663" fmla="*/ 3112571 h 6858000"/>
              <a:gd name="connsiteX664" fmla="*/ 939066 w 7467600"/>
              <a:gd name="connsiteY664" fmla="*/ 3378798 h 6858000"/>
              <a:gd name="connsiteX665" fmla="*/ 115099 w 7467600"/>
              <a:gd name="connsiteY665" fmla="*/ 3607650 h 6858000"/>
              <a:gd name="connsiteX666" fmla="*/ 97284 w 7467600"/>
              <a:gd name="connsiteY666" fmla="*/ 3520393 h 6858000"/>
              <a:gd name="connsiteX667" fmla="*/ 922050 w 7467600"/>
              <a:gd name="connsiteY667" fmla="*/ 3074867 h 6858000"/>
              <a:gd name="connsiteX668" fmla="*/ 1405265 w 7467600"/>
              <a:gd name="connsiteY668" fmla="*/ 3016319 h 6858000"/>
              <a:gd name="connsiteX669" fmla="*/ 1407512 w 7467600"/>
              <a:gd name="connsiteY669" fmla="*/ 3018001 h 6858000"/>
              <a:gd name="connsiteX670" fmla="*/ 1726266 w 7467600"/>
              <a:gd name="connsiteY670" fmla="*/ 2777274 h 6858000"/>
              <a:gd name="connsiteX671" fmla="*/ 625390 w 7467600"/>
              <a:gd name="connsiteY671" fmla="*/ 2514541 h 6858000"/>
              <a:gd name="connsiteX672" fmla="*/ 619799 w 7467600"/>
              <a:gd name="connsiteY672" fmla="*/ 2527180 h 6858000"/>
              <a:gd name="connsiteX673" fmla="*/ 310030 w 7467600"/>
              <a:gd name="connsiteY673" fmla="*/ 2771818 h 6858000"/>
              <a:gd name="connsiteX674" fmla="*/ 173877 w 7467600"/>
              <a:gd name="connsiteY674" fmla="*/ 2937056 h 6858000"/>
              <a:gd name="connsiteX675" fmla="*/ 77889 w 7467600"/>
              <a:gd name="connsiteY675" fmla="*/ 3138440 h 6858000"/>
              <a:gd name="connsiteX676" fmla="*/ 0 w 7467600"/>
              <a:gd name="connsiteY676" fmla="*/ 3271395 h 6858000"/>
              <a:gd name="connsiteX677" fmla="*/ 0 w 7467600"/>
              <a:gd name="connsiteY677" fmla="*/ 3153002 h 6858000"/>
              <a:gd name="connsiteX678" fmla="*/ 2386 w 7467600"/>
              <a:gd name="connsiteY678" fmla="*/ 3149203 h 6858000"/>
              <a:gd name="connsiteX679" fmla="*/ 89753 w 7467600"/>
              <a:gd name="connsiteY679" fmla="*/ 2987702 h 6858000"/>
              <a:gd name="connsiteX680" fmla="*/ 76869 w 7467600"/>
              <a:gd name="connsiteY680" fmla="*/ 3005404 h 6858000"/>
              <a:gd name="connsiteX681" fmla="*/ 32049 w 7467600"/>
              <a:gd name="connsiteY681" fmla="*/ 3065814 h 6858000"/>
              <a:gd name="connsiteX682" fmla="*/ 0 w 7467600"/>
              <a:gd name="connsiteY682" fmla="*/ 3108744 h 6858000"/>
              <a:gd name="connsiteX683" fmla="*/ 0 w 7467600"/>
              <a:gd name="connsiteY683" fmla="*/ 3058059 h 6858000"/>
              <a:gd name="connsiteX684" fmla="*/ 7610 w 7467600"/>
              <a:gd name="connsiteY684" fmla="*/ 3047889 h 6858000"/>
              <a:gd name="connsiteX685" fmla="*/ 52419 w 7467600"/>
              <a:gd name="connsiteY685" fmla="*/ 2987479 h 6858000"/>
              <a:gd name="connsiteX686" fmla="*/ 59142 w 7467600"/>
              <a:gd name="connsiteY686" fmla="*/ 2978488 h 6858000"/>
              <a:gd name="connsiteX687" fmla="*/ 0 w 7467600"/>
              <a:gd name="connsiteY687" fmla="*/ 3015334 h 6858000"/>
              <a:gd name="connsiteX688" fmla="*/ 0 w 7467600"/>
              <a:gd name="connsiteY688" fmla="*/ 2914286 h 6858000"/>
              <a:gd name="connsiteX689" fmla="*/ 36383 w 7467600"/>
              <a:gd name="connsiteY689" fmla="*/ 2901128 h 6858000"/>
              <a:gd name="connsiteX690" fmla="*/ 156329 w 7467600"/>
              <a:gd name="connsiteY690" fmla="*/ 2840533 h 6858000"/>
              <a:gd name="connsiteX691" fmla="*/ 358355 w 7467600"/>
              <a:gd name="connsiteY691" fmla="*/ 2620471 h 6858000"/>
              <a:gd name="connsiteX692" fmla="*/ 510577 w 7467600"/>
              <a:gd name="connsiteY692" fmla="*/ 2501244 h 6858000"/>
              <a:gd name="connsiteX693" fmla="*/ 211967 w 7467600"/>
              <a:gd name="connsiteY693" fmla="*/ 2479171 h 6858000"/>
              <a:gd name="connsiteX694" fmla="*/ 0 w 7467600"/>
              <a:gd name="connsiteY694" fmla="*/ 2476398 h 6858000"/>
              <a:gd name="connsiteX695" fmla="*/ 0 w 7467600"/>
              <a:gd name="connsiteY695" fmla="*/ 2389189 h 6858000"/>
              <a:gd name="connsiteX696" fmla="*/ 103062 w 7467600"/>
              <a:gd name="connsiteY696" fmla="*/ 2389518 h 6858000"/>
              <a:gd name="connsiteX697" fmla="*/ 510734 w 7467600"/>
              <a:gd name="connsiteY697" fmla="*/ 2416201 h 6858000"/>
              <a:gd name="connsiteX698" fmla="*/ 279257 w 7467600"/>
              <a:gd name="connsiteY698" fmla="*/ 2092102 h 6858000"/>
              <a:gd name="connsiteX699" fmla="*/ 65265 w 7467600"/>
              <a:gd name="connsiteY699" fmla="*/ 2006049 h 6858000"/>
              <a:gd name="connsiteX700" fmla="*/ 0 w 7467600"/>
              <a:gd name="connsiteY700" fmla="*/ 1982532 h 6858000"/>
              <a:gd name="connsiteX701" fmla="*/ 0 w 7467600"/>
              <a:gd name="connsiteY701" fmla="*/ 1912789 h 6858000"/>
              <a:gd name="connsiteX702" fmla="*/ 97460 w 7467600"/>
              <a:gd name="connsiteY702" fmla="*/ 1953725 h 6858000"/>
              <a:gd name="connsiteX703" fmla="*/ 221272 w 7467600"/>
              <a:gd name="connsiteY703" fmla="*/ 1980766 h 6858000"/>
              <a:gd name="connsiteX704" fmla="*/ 116765 w 7467600"/>
              <a:gd name="connsiteY704" fmla="*/ 1911033 h 6858000"/>
              <a:gd name="connsiteX705" fmla="*/ 16405 w 7467600"/>
              <a:gd name="connsiteY705" fmla="*/ 1803412 h 6858000"/>
              <a:gd name="connsiteX706" fmla="*/ 0 w 7467600"/>
              <a:gd name="connsiteY706" fmla="*/ 1784777 h 6858000"/>
              <a:gd name="connsiteX707" fmla="*/ 0 w 7467600"/>
              <a:gd name="connsiteY707" fmla="*/ 1740082 h 6858000"/>
              <a:gd name="connsiteX708" fmla="*/ 39394 w 7467600"/>
              <a:gd name="connsiteY708" fmla="*/ 1784856 h 6858000"/>
              <a:gd name="connsiteX709" fmla="*/ 135813 w 7467600"/>
              <a:gd name="connsiteY709" fmla="*/ 1888838 h 6858000"/>
              <a:gd name="connsiteX710" fmla="*/ 242575 w 7467600"/>
              <a:gd name="connsiteY710" fmla="*/ 1958841 h 6858000"/>
              <a:gd name="connsiteX711" fmla="*/ 82197 w 7467600"/>
              <a:gd name="connsiteY711" fmla="*/ 1754826 h 6858000"/>
              <a:gd name="connsiteX712" fmla="*/ 0 w 7467600"/>
              <a:gd name="connsiteY712" fmla="*/ 1679650 h 6858000"/>
              <a:gd name="connsiteX713" fmla="*/ 0 w 7467600"/>
              <a:gd name="connsiteY713" fmla="*/ 1602463 h 6858000"/>
              <a:gd name="connsiteX714" fmla="*/ 84689 w 7467600"/>
              <a:gd name="connsiteY714" fmla="*/ 1677442 h 6858000"/>
              <a:gd name="connsiteX715" fmla="*/ 298437 w 7467600"/>
              <a:gd name="connsiteY715" fmla="*/ 1968019 h 6858000"/>
              <a:gd name="connsiteX716" fmla="*/ 227269 w 7467600"/>
              <a:gd name="connsiteY716" fmla="*/ 1114064 h 6858000"/>
              <a:gd name="connsiteX717" fmla="*/ 248003 w 7467600"/>
              <a:gd name="connsiteY717" fmla="*/ 1089613 h 6858000"/>
              <a:gd name="connsiteX718" fmla="*/ 427020 w 7467600"/>
              <a:gd name="connsiteY718" fmla="*/ 1619803 h 6858000"/>
              <a:gd name="connsiteX719" fmla="*/ 340345 w 7467600"/>
              <a:gd name="connsiteY719" fmla="*/ 2027739 h 6858000"/>
              <a:gd name="connsiteX720" fmla="*/ 360865 w 7467600"/>
              <a:gd name="connsiteY720" fmla="*/ 2044827 h 6858000"/>
              <a:gd name="connsiteX721" fmla="*/ 560414 w 7467600"/>
              <a:gd name="connsiteY721" fmla="*/ 2421457 h 6858000"/>
              <a:gd name="connsiteX722" fmla="*/ 1359703 w 7467600"/>
              <a:gd name="connsiteY722" fmla="*/ 2578554 h 6858000"/>
              <a:gd name="connsiteX723" fmla="*/ 1359422 w 7467600"/>
              <a:gd name="connsiteY723" fmla="*/ 2577994 h 6858000"/>
              <a:gd name="connsiteX724" fmla="*/ 828701 w 7467600"/>
              <a:gd name="connsiteY724" fmla="*/ 1839520 h 6858000"/>
              <a:gd name="connsiteX725" fmla="*/ 494427 w 7467600"/>
              <a:gd name="connsiteY725" fmla="*/ 1092333 h 6858000"/>
              <a:gd name="connsiteX726" fmla="*/ 506322 w 7467600"/>
              <a:gd name="connsiteY726" fmla="*/ 1020997 h 6858000"/>
              <a:gd name="connsiteX727" fmla="*/ 4570198 w 7467600"/>
              <a:gd name="connsiteY727" fmla="*/ 978081 h 6858000"/>
              <a:gd name="connsiteX728" fmla="*/ 4523691 w 7467600"/>
              <a:gd name="connsiteY728" fmla="*/ 1127776 h 6858000"/>
              <a:gd name="connsiteX729" fmla="*/ 4509875 w 7467600"/>
              <a:gd name="connsiteY729" fmla="*/ 1167552 h 6858000"/>
              <a:gd name="connsiteX730" fmla="*/ 4478168 w 7467600"/>
              <a:gd name="connsiteY730" fmla="*/ 1260735 h 6858000"/>
              <a:gd name="connsiteX731" fmla="*/ 4409309 w 7467600"/>
              <a:gd name="connsiteY731" fmla="*/ 1666996 h 6858000"/>
              <a:gd name="connsiteX732" fmla="*/ 4370031 w 7467600"/>
              <a:gd name="connsiteY732" fmla="*/ 1955666 h 6858000"/>
              <a:gd name="connsiteX733" fmla="*/ 4570198 w 7467600"/>
              <a:gd name="connsiteY733" fmla="*/ 978081 h 6858000"/>
              <a:gd name="connsiteX734" fmla="*/ 4557898 w 7467600"/>
              <a:gd name="connsiteY734" fmla="*/ 900011 h 6858000"/>
              <a:gd name="connsiteX735" fmla="*/ 4344840 w 7467600"/>
              <a:gd name="connsiteY735" fmla="*/ 1922038 h 6858000"/>
              <a:gd name="connsiteX736" fmla="*/ 4378710 w 7467600"/>
              <a:gd name="connsiteY736" fmla="*/ 1665516 h 6858000"/>
              <a:gd name="connsiteX737" fmla="*/ 4448798 w 7467600"/>
              <a:gd name="connsiteY737" fmla="*/ 1253024 h 6858000"/>
              <a:gd name="connsiteX738" fmla="*/ 4480315 w 7467600"/>
              <a:gd name="connsiteY738" fmla="*/ 1158454 h 6858000"/>
              <a:gd name="connsiteX739" fmla="*/ 4494133 w 7467600"/>
              <a:gd name="connsiteY739" fmla="*/ 1118676 h 6858000"/>
              <a:gd name="connsiteX740" fmla="*/ 4557898 w 7467600"/>
              <a:gd name="connsiteY740" fmla="*/ 900011 h 6858000"/>
              <a:gd name="connsiteX741" fmla="*/ 5870151 w 7467600"/>
              <a:gd name="connsiteY741" fmla="*/ 898890 h 6858000"/>
              <a:gd name="connsiteX742" fmla="*/ 5861335 w 7467600"/>
              <a:gd name="connsiteY742" fmla="*/ 899177 h 6858000"/>
              <a:gd name="connsiteX743" fmla="*/ 5843702 w 7467600"/>
              <a:gd name="connsiteY743" fmla="*/ 899748 h 6858000"/>
              <a:gd name="connsiteX744" fmla="*/ 5651107 w 7467600"/>
              <a:gd name="connsiteY744" fmla="*/ 920306 h 6858000"/>
              <a:gd name="connsiteX745" fmla="*/ 5459407 w 7467600"/>
              <a:gd name="connsiteY745" fmla="*/ 940975 h 6858000"/>
              <a:gd name="connsiteX746" fmla="*/ 5374846 w 7467600"/>
              <a:gd name="connsiteY746" fmla="*/ 941988 h 6858000"/>
              <a:gd name="connsiteX747" fmla="*/ 5256105 w 7467600"/>
              <a:gd name="connsiteY747" fmla="*/ 945632 h 6858000"/>
              <a:gd name="connsiteX748" fmla="*/ 5107071 w 7467600"/>
              <a:gd name="connsiteY748" fmla="*/ 969720 h 6858000"/>
              <a:gd name="connsiteX749" fmla="*/ 4998681 w 7467600"/>
              <a:gd name="connsiteY749" fmla="*/ 988771 h 6858000"/>
              <a:gd name="connsiteX750" fmla="*/ 5870151 w 7467600"/>
              <a:gd name="connsiteY750" fmla="*/ 898890 h 6858000"/>
              <a:gd name="connsiteX751" fmla="*/ 5504425 w 7467600"/>
              <a:gd name="connsiteY751" fmla="*/ 848067 h 6858000"/>
              <a:gd name="connsiteX752" fmla="*/ 4968849 w 7467600"/>
              <a:gd name="connsiteY752" fmla="*/ 962318 h 6858000"/>
              <a:gd name="connsiteX753" fmla="*/ 5104039 w 7467600"/>
              <a:gd name="connsiteY753" fmla="*/ 940634 h 6858000"/>
              <a:gd name="connsiteX754" fmla="*/ 5256311 w 7467600"/>
              <a:gd name="connsiteY754" fmla="*/ 916490 h 6858000"/>
              <a:gd name="connsiteX755" fmla="*/ 5377381 w 7467600"/>
              <a:gd name="connsiteY755" fmla="*/ 912671 h 6858000"/>
              <a:gd name="connsiteX756" fmla="*/ 5460148 w 7467600"/>
              <a:gd name="connsiteY756" fmla="*/ 911442 h 6858000"/>
              <a:gd name="connsiteX757" fmla="*/ 5648971 w 7467600"/>
              <a:gd name="connsiteY757" fmla="*/ 891331 h 6858000"/>
              <a:gd name="connsiteX758" fmla="*/ 5844807 w 7467600"/>
              <a:gd name="connsiteY758" fmla="*/ 870718 h 6858000"/>
              <a:gd name="connsiteX759" fmla="*/ 5862975 w 7467600"/>
              <a:gd name="connsiteY759" fmla="*/ 869756 h 6858000"/>
              <a:gd name="connsiteX760" fmla="*/ 5920887 w 7467600"/>
              <a:gd name="connsiteY760" fmla="*/ 865929 h 6858000"/>
              <a:gd name="connsiteX761" fmla="*/ 5504425 w 7467600"/>
              <a:gd name="connsiteY761" fmla="*/ 848067 h 6858000"/>
              <a:gd name="connsiteX762" fmla="*/ 3607114 w 7467600"/>
              <a:gd name="connsiteY762" fmla="*/ 467441 h 6858000"/>
              <a:gd name="connsiteX763" fmla="*/ 3296242 w 7467600"/>
              <a:gd name="connsiteY763" fmla="*/ 807991 h 6858000"/>
              <a:gd name="connsiteX764" fmla="*/ 3174674 w 7467600"/>
              <a:gd name="connsiteY764" fmla="*/ 919759 h 6858000"/>
              <a:gd name="connsiteX765" fmla="*/ 3042978 w 7467600"/>
              <a:gd name="connsiteY765" fmla="*/ 1054894 h 6858000"/>
              <a:gd name="connsiteX766" fmla="*/ 2968914 w 7467600"/>
              <a:gd name="connsiteY766" fmla="*/ 1133756 h 6858000"/>
              <a:gd name="connsiteX767" fmla="*/ 3103823 w 7467600"/>
              <a:gd name="connsiteY767" fmla="*/ 1026814 h 6858000"/>
              <a:gd name="connsiteX768" fmla="*/ 3607114 w 7467600"/>
              <a:gd name="connsiteY768" fmla="*/ 467441 h 6858000"/>
              <a:gd name="connsiteX769" fmla="*/ 3744487 w 7467600"/>
              <a:gd name="connsiteY769" fmla="*/ 383136 h 6858000"/>
              <a:gd name="connsiteX770" fmla="*/ 3970213 w 7467600"/>
              <a:gd name="connsiteY770" fmla="*/ 995559 h 6858000"/>
              <a:gd name="connsiteX771" fmla="*/ 3744487 w 7467600"/>
              <a:gd name="connsiteY771" fmla="*/ 383136 h 6858000"/>
              <a:gd name="connsiteX772" fmla="*/ 3624562 w 7467600"/>
              <a:gd name="connsiteY772" fmla="*/ 367041 h 6858000"/>
              <a:gd name="connsiteX773" fmla="*/ 3489712 w 7467600"/>
              <a:gd name="connsiteY773" fmla="*/ 485386 h 6858000"/>
              <a:gd name="connsiteX774" fmla="*/ 3182994 w 7467600"/>
              <a:gd name="connsiteY774" fmla="*/ 828265 h 6858000"/>
              <a:gd name="connsiteX775" fmla="*/ 2892114 w 7467600"/>
              <a:gd name="connsiteY775" fmla="*/ 1172635 h 6858000"/>
              <a:gd name="connsiteX776" fmla="*/ 3021459 w 7467600"/>
              <a:gd name="connsiteY776" fmla="*/ 1035385 h 6858000"/>
              <a:gd name="connsiteX777" fmla="*/ 3153873 w 7467600"/>
              <a:gd name="connsiteY777" fmla="*/ 898971 h 6858000"/>
              <a:gd name="connsiteX778" fmla="*/ 3276511 w 7467600"/>
              <a:gd name="connsiteY778" fmla="*/ 786423 h 6858000"/>
              <a:gd name="connsiteX779" fmla="*/ 3584154 w 7467600"/>
              <a:gd name="connsiteY779" fmla="*/ 448218 h 6858000"/>
              <a:gd name="connsiteX780" fmla="*/ 3624562 w 7467600"/>
              <a:gd name="connsiteY780" fmla="*/ 367041 h 6858000"/>
              <a:gd name="connsiteX781" fmla="*/ 3766672 w 7467600"/>
              <a:gd name="connsiteY781" fmla="*/ 359429 h 6858000"/>
              <a:gd name="connsiteX782" fmla="*/ 3996338 w 7467600"/>
              <a:gd name="connsiteY782" fmla="*/ 968237 h 6858000"/>
              <a:gd name="connsiteX783" fmla="*/ 3766672 w 7467600"/>
              <a:gd name="connsiteY783" fmla="*/ 359429 h 6858000"/>
              <a:gd name="connsiteX784" fmla="*/ 5805386 w 7467600"/>
              <a:gd name="connsiteY784" fmla="*/ 239240 h 6858000"/>
              <a:gd name="connsiteX785" fmla="*/ 5736947 w 7467600"/>
              <a:gd name="connsiteY785" fmla="*/ 261367 h 6858000"/>
              <a:gd name="connsiteX786" fmla="*/ 5427012 w 7467600"/>
              <a:gd name="connsiteY786" fmla="*/ 311272 h 6858000"/>
              <a:gd name="connsiteX787" fmla="*/ 5147818 w 7467600"/>
              <a:gd name="connsiteY787" fmla="*/ 322112 h 6858000"/>
              <a:gd name="connsiteX788" fmla="*/ 5060854 w 7467600"/>
              <a:gd name="connsiteY788" fmla="*/ 311882 h 6858000"/>
              <a:gd name="connsiteX789" fmla="*/ 4945989 w 7467600"/>
              <a:gd name="connsiteY789" fmla="*/ 300516 h 6858000"/>
              <a:gd name="connsiteX790" fmla="*/ 5410479 w 7467600"/>
              <a:gd name="connsiteY790" fmla="*/ 348434 h 6858000"/>
              <a:gd name="connsiteX791" fmla="*/ 5805386 w 7467600"/>
              <a:gd name="connsiteY791" fmla="*/ 239240 h 6858000"/>
              <a:gd name="connsiteX792" fmla="*/ 5905192 w 7467600"/>
              <a:gd name="connsiteY792" fmla="*/ 163079 h 6858000"/>
              <a:gd name="connsiteX793" fmla="*/ 5865655 w 7467600"/>
              <a:gd name="connsiteY793" fmla="*/ 171901 h 6858000"/>
              <a:gd name="connsiteX794" fmla="*/ 5259740 w 7467600"/>
              <a:gd name="connsiteY794" fmla="*/ 257013 h 6858000"/>
              <a:gd name="connsiteX795" fmla="*/ 5208466 w 7467600"/>
              <a:gd name="connsiteY795" fmla="*/ 257550 h 6858000"/>
              <a:gd name="connsiteX796" fmla="*/ 4980204 w 7467600"/>
              <a:gd name="connsiteY796" fmla="*/ 271903 h 6858000"/>
              <a:gd name="connsiteX797" fmla="*/ 5068068 w 7467600"/>
              <a:gd name="connsiteY797" fmla="*/ 282244 h 6858000"/>
              <a:gd name="connsiteX798" fmla="*/ 5153231 w 7467600"/>
              <a:gd name="connsiteY798" fmla="*/ 292240 h 6858000"/>
              <a:gd name="connsiteX799" fmla="*/ 5426491 w 7467600"/>
              <a:gd name="connsiteY799" fmla="*/ 281128 h 6858000"/>
              <a:gd name="connsiteX800" fmla="*/ 5731212 w 7467600"/>
              <a:gd name="connsiteY800" fmla="*/ 231951 h 6858000"/>
              <a:gd name="connsiteX801" fmla="*/ 5905192 w 7467600"/>
              <a:gd name="connsiteY801" fmla="*/ 163079 h 6858000"/>
              <a:gd name="connsiteX802" fmla="*/ 5944437 w 7467600"/>
              <a:gd name="connsiteY802" fmla="*/ 113829 h 6858000"/>
              <a:gd name="connsiteX803" fmla="*/ 5825032 w 7467600"/>
              <a:gd name="connsiteY803" fmla="*/ 146405 h 6858000"/>
              <a:gd name="connsiteX804" fmla="*/ 4955599 w 7467600"/>
              <a:gd name="connsiteY804" fmla="*/ 247008 h 6858000"/>
              <a:gd name="connsiteX805" fmla="*/ 5210104 w 7467600"/>
              <a:gd name="connsiteY805" fmla="*/ 228123 h 6858000"/>
              <a:gd name="connsiteX806" fmla="*/ 5261015 w 7467600"/>
              <a:gd name="connsiteY806" fmla="*/ 227087 h 6858000"/>
              <a:gd name="connsiteX807" fmla="*/ 5861181 w 7467600"/>
              <a:gd name="connsiteY807" fmla="*/ 143093 h 6858000"/>
              <a:gd name="connsiteX808" fmla="*/ 5961252 w 7467600"/>
              <a:gd name="connsiteY808" fmla="*/ 114820 h 6858000"/>
              <a:gd name="connsiteX809" fmla="*/ 5944437 w 7467600"/>
              <a:gd name="connsiteY809" fmla="*/ 113829 h 6858000"/>
              <a:gd name="connsiteX810" fmla="*/ 3882765 w 7467600"/>
              <a:gd name="connsiteY810" fmla="*/ 0 h 6858000"/>
              <a:gd name="connsiteX811" fmla="*/ 3995099 w 7467600"/>
              <a:gd name="connsiteY811" fmla="*/ 0 h 6858000"/>
              <a:gd name="connsiteX812" fmla="*/ 4163818 w 7467600"/>
              <a:gd name="connsiteY812" fmla="*/ 234104 h 6858000"/>
              <a:gd name="connsiteX813" fmla="*/ 4172099 w 7467600"/>
              <a:gd name="connsiteY813" fmla="*/ 234207 h 6858000"/>
              <a:gd name="connsiteX814" fmla="*/ 4784282 w 7467600"/>
              <a:gd name="connsiteY814" fmla="*/ 276561 h 6858000"/>
              <a:gd name="connsiteX815" fmla="*/ 4801687 w 7467600"/>
              <a:gd name="connsiteY815" fmla="*/ 267764 h 6858000"/>
              <a:gd name="connsiteX816" fmla="*/ 6082788 w 7467600"/>
              <a:gd name="connsiteY816" fmla="*/ 64119 h 6858000"/>
              <a:gd name="connsiteX817" fmla="*/ 6099442 w 7467600"/>
              <a:gd name="connsiteY817" fmla="*/ 82568 h 6858000"/>
              <a:gd name="connsiteX818" fmla="*/ 4804137 w 7467600"/>
              <a:gd name="connsiteY818" fmla="*/ 320931 h 6858000"/>
              <a:gd name="connsiteX819" fmla="*/ 4227047 w 7467600"/>
              <a:gd name="connsiteY819" fmla="*/ 313415 h 6858000"/>
              <a:gd name="connsiteX820" fmla="*/ 4346041 w 7467600"/>
              <a:gd name="connsiteY820" fmla="*/ 456086 h 6858000"/>
              <a:gd name="connsiteX821" fmla="*/ 4870967 w 7467600"/>
              <a:gd name="connsiteY821" fmla="*/ 963061 h 6858000"/>
              <a:gd name="connsiteX822" fmla="*/ 4889647 w 7467600"/>
              <a:gd name="connsiteY822" fmla="*/ 957147 h 6858000"/>
              <a:gd name="connsiteX823" fmla="*/ 5422504 w 7467600"/>
              <a:gd name="connsiteY823" fmla="*/ 805191 h 6858000"/>
              <a:gd name="connsiteX824" fmla="*/ 6087656 w 7467600"/>
              <a:gd name="connsiteY824" fmla="*/ 826703 h 6858000"/>
              <a:gd name="connsiteX825" fmla="*/ 6058717 w 7467600"/>
              <a:gd name="connsiteY825" fmla="*/ 865992 h 6858000"/>
              <a:gd name="connsiteX826" fmla="*/ 4974153 w 7467600"/>
              <a:gd name="connsiteY826" fmla="*/ 1045456 h 6858000"/>
              <a:gd name="connsiteX827" fmla="*/ 5627835 w 7467600"/>
              <a:gd name="connsiteY827" fmla="*/ 1472077 h 6858000"/>
              <a:gd name="connsiteX828" fmla="*/ 5629817 w 7467600"/>
              <a:gd name="connsiteY828" fmla="*/ 1471412 h 6858000"/>
              <a:gd name="connsiteX829" fmla="*/ 5634124 w 7467600"/>
              <a:gd name="connsiteY829" fmla="*/ 1470572 h 6858000"/>
              <a:gd name="connsiteX830" fmla="*/ 5755832 w 7467600"/>
              <a:gd name="connsiteY830" fmla="*/ 1383886 h 6858000"/>
              <a:gd name="connsiteX831" fmla="*/ 6014186 w 7467600"/>
              <a:gd name="connsiteY831" fmla="*/ 1279799 h 6858000"/>
              <a:gd name="connsiteX832" fmla="*/ 6901619 w 7467600"/>
              <a:gd name="connsiteY832" fmla="*/ 1047874 h 6858000"/>
              <a:gd name="connsiteX833" fmla="*/ 6931566 w 7467600"/>
              <a:gd name="connsiteY833" fmla="*/ 1062034 h 6858000"/>
              <a:gd name="connsiteX834" fmla="*/ 5790982 w 7467600"/>
              <a:gd name="connsiteY834" fmla="*/ 1561380 h 6858000"/>
              <a:gd name="connsiteX835" fmla="*/ 6188971 w 7467600"/>
              <a:gd name="connsiteY835" fmla="*/ 1755168 h 6858000"/>
              <a:gd name="connsiteX836" fmla="*/ 6202446 w 7467600"/>
              <a:gd name="connsiteY836" fmla="*/ 1752268 h 6858000"/>
              <a:gd name="connsiteX837" fmla="*/ 7179560 w 7467600"/>
              <a:gd name="connsiteY837" fmla="*/ 1467551 h 6858000"/>
              <a:gd name="connsiteX838" fmla="*/ 7158730 w 7467600"/>
              <a:gd name="connsiteY838" fmla="*/ 1507835 h 6858000"/>
              <a:gd name="connsiteX839" fmla="*/ 6326959 w 7467600"/>
              <a:gd name="connsiteY839" fmla="*/ 1817686 h 6858000"/>
              <a:gd name="connsiteX840" fmla="*/ 6537433 w 7467600"/>
              <a:gd name="connsiteY840" fmla="*/ 1907790 h 6858000"/>
              <a:gd name="connsiteX841" fmla="*/ 6550221 w 7467600"/>
              <a:gd name="connsiteY841" fmla="*/ 1910729 h 6858000"/>
              <a:gd name="connsiteX842" fmla="*/ 6964438 w 7467600"/>
              <a:gd name="connsiteY842" fmla="*/ 2209505 h 6858000"/>
              <a:gd name="connsiteX843" fmla="*/ 7367862 w 7467600"/>
              <a:gd name="connsiteY843" fmla="*/ 2806833 h 6858000"/>
              <a:gd name="connsiteX844" fmla="*/ 7364329 w 7467600"/>
              <a:gd name="connsiteY844" fmla="*/ 2826907 h 6858000"/>
              <a:gd name="connsiteX845" fmla="*/ 7290545 w 7467600"/>
              <a:gd name="connsiteY845" fmla="*/ 2850663 h 6858000"/>
              <a:gd name="connsiteX846" fmla="*/ 6472036 w 7467600"/>
              <a:gd name="connsiteY846" fmla="*/ 1959003 h 6858000"/>
              <a:gd name="connsiteX847" fmla="*/ 5792897 w 7467600"/>
              <a:gd name="connsiteY847" fmla="*/ 1647747 h 6858000"/>
              <a:gd name="connsiteX848" fmla="*/ 5842751 w 7467600"/>
              <a:gd name="connsiteY848" fmla="*/ 1816112 h 6858000"/>
              <a:gd name="connsiteX849" fmla="*/ 5847424 w 7467600"/>
              <a:gd name="connsiteY849" fmla="*/ 1815776 h 6858000"/>
              <a:gd name="connsiteX850" fmla="*/ 6399821 w 7467600"/>
              <a:gd name="connsiteY850" fmla="*/ 2344799 h 6858000"/>
              <a:gd name="connsiteX851" fmla="*/ 6323232 w 7467600"/>
              <a:gd name="connsiteY851" fmla="*/ 2389634 h 6858000"/>
              <a:gd name="connsiteX852" fmla="*/ 5942958 w 7467600"/>
              <a:gd name="connsiteY852" fmla="*/ 2077708 h 6858000"/>
              <a:gd name="connsiteX853" fmla="*/ 5921559 w 7467600"/>
              <a:gd name="connsiteY853" fmla="*/ 2378596 h 6858000"/>
              <a:gd name="connsiteX854" fmla="*/ 5817651 w 7467600"/>
              <a:gd name="connsiteY854" fmla="*/ 3023919 h 6858000"/>
              <a:gd name="connsiteX855" fmla="*/ 5729634 w 7467600"/>
              <a:gd name="connsiteY855" fmla="*/ 3051849 h 6858000"/>
              <a:gd name="connsiteX856" fmla="*/ 5611018 w 7467600"/>
              <a:gd name="connsiteY856" fmla="*/ 2316769 h 6858000"/>
              <a:gd name="connsiteX857" fmla="*/ 5687608 w 7467600"/>
              <a:gd name="connsiteY857" fmla="*/ 2039972 h 6858000"/>
              <a:gd name="connsiteX858" fmla="*/ 5657554 w 7467600"/>
              <a:gd name="connsiteY858" fmla="*/ 1576445 h 6858000"/>
              <a:gd name="connsiteX859" fmla="*/ 5150475 w 7467600"/>
              <a:gd name="connsiteY859" fmla="*/ 1274012 h 6858000"/>
              <a:gd name="connsiteX860" fmla="*/ 5349142 w 7467600"/>
              <a:gd name="connsiteY860" fmla="*/ 2204405 h 6858000"/>
              <a:gd name="connsiteX861" fmla="*/ 5262214 w 7467600"/>
              <a:gd name="connsiteY861" fmla="*/ 2233836 h 6858000"/>
              <a:gd name="connsiteX862" fmla="*/ 4981539 w 7467600"/>
              <a:gd name="connsiteY862" fmla="*/ 1542201 h 6858000"/>
              <a:gd name="connsiteX863" fmla="*/ 4958461 w 7467600"/>
              <a:gd name="connsiteY863" fmla="*/ 1136957 h 6858000"/>
              <a:gd name="connsiteX864" fmla="*/ 4655015 w 7467600"/>
              <a:gd name="connsiteY864" fmla="*/ 891426 h 6858000"/>
              <a:gd name="connsiteX865" fmla="*/ 4348002 w 7467600"/>
              <a:gd name="connsiteY865" fmla="*/ 2205895 h 6858000"/>
              <a:gd name="connsiteX866" fmla="*/ 4262250 w 7467600"/>
              <a:gd name="connsiteY866" fmla="*/ 2219972 h 6858000"/>
              <a:gd name="connsiteX867" fmla="*/ 4550611 w 7467600"/>
              <a:gd name="connsiteY867" fmla="*/ 817540 h 6858000"/>
              <a:gd name="connsiteX868" fmla="*/ 4564418 w 7467600"/>
              <a:gd name="connsiteY868" fmla="*/ 808293 h 6858000"/>
              <a:gd name="connsiteX869" fmla="*/ 4266388 w 7467600"/>
              <a:gd name="connsiteY869" fmla="*/ 500083 h 6858000"/>
              <a:gd name="connsiteX870" fmla="*/ 4032842 w 7467600"/>
              <a:gd name="connsiteY870" fmla="*/ 211809 h 6858000"/>
              <a:gd name="connsiteX871" fmla="*/ 3882765 w 7467600"/>
              <a:gd name="connsiteY871" fmla="*/ 0 h 6858000"/>
              <a:gd name="connsiteX872" fmla="*/ 3721337 w 7467600"/>
              <a:gd name="connsiteY872" fmla="*/ 0 h 6858000"/>
              <a:gd name="connsiteX873" fmla="*/ 3797544 w 7467600"/>
              <a:gd name="connsiteY873" fmla="*/ 0 h 6858000"/>
              <a:gd name="connsiteX874" fmla="*/ 3775734 w 7467600"/>
              <a:gd name="connsiteY874" fmla="*/ 95131 h 6858000"/>
              <a:gd name="connsiteX875" fmla="*/ 3724807 w 7467600"/>
              <a:gd name="connsiteY875" fmla="*/ 272257 h 6858000"/>
              <a:gd name="connsiteX876" fmla="*/ 3726844 w 7467600"/>
              <a:gd name="connsiteY876" fmla="*/ 282988 h 6858000"/>
              <a:gd name="connsiteX877" fmla="*/ 3742664 w 7467600"/>
              <a:gd name="connsiteY877" fmla="*/ 279918 h 6858000"/>
              <a:gd name="connsiteX878" fmla="*/ 4103910 w 7467600"/>
              <a:gd name="connsiteY878" fmla="*/ 1161917 h 6858000"/>
              <a:gd name="connsiteX879" fmla="*/ 4020269 w 7467600"/>
              <a:gd name="connsiteY879" fmla="*/ 1200406 h 6858000"/>
              <a:gd name="connsiteX880" fmla="*/ 3674882 w 7467600"/>
              <a:gd name="connsiteY880" fmla="*/ 488524 h 6858000"/>
              <a:gd name="connsiteX881" fmla="*/ 3132682 w 7467600"/>
              <a:gd name="connsiteY881" fmla="*/ 1072284 h 6858000"/>
              <a:gd name="connsiteX882" fmla="*/ 2716346 w 7467600"/>
              <a:gd name="connsiteY882" fmla="*/ 1276376 h 6858000"/>
              <a:gd name="connsiteX883" fmla="*/ 2716772 w 7467600"/>
              <a:gd name="connsiteY883" fmla="*/ 1255462 h 6858000"/>
              <a:gd name="connsiteX884" fmla="*/ 3471096 w 7467600"/>
              <a:gd name="connsiteY884" fmla="*/ 437072 h 6858000"/>
              <a:gd name="connsiteX885" fmla="*/ 3639057 w 7467600"/>
              <a:gd name="connsiteY885" fmla="*/ 286334 h 6858000"/>
              <a:gd name="connsiteX886" fmla="*/ 3640309 w 7467600"/>
              <a:gd name="connsiteY886" fmla="*/ 284664 h 6858000"/>
              <a:gd name="connsiteX887" fmla="*/ 3646022 w 7467600"/>
              <a:gd name="connsiteY887" fmla="*/ 276711 h 6858000"/>
              <a:gd name="connsiteX888" fmla="*/ 3707943 w 7467600"/>
              <a:gd name="connsiteY888" fmla="*/ 65958 h 6858000"/>
              <a:gd name="connsiteX889" fmla="*/ 3721337 w 7467600"/>
              <a:gd name="connsiteY889" fmla="*/ 0 h 6858000"/>
              <a:gd name="connsiteX890" fmla="*/ 2867960 w 7467600"/>
              <a:gd name="connsiteY890" fmla="*/ 0 h 6858000"/>
              <a:gd name="connsiteX891" fmla="*/ 2926351 w 7467600"/>
              <a:gd name="connsiteY891" fmla="*/ 0 h 6858000"/>
              <a:gd name="connsiteX892" fmla="*/ 2902823 w 7467600"/>
              <a:gd name="connsiteY892" fmla="*/ 262929 h 6858000"/>
              <a:gd name="connsiteX893" fmla="*/ 2940663 w 7467600"/>
              <a:gd name="connsiteY893" fmla="*/ 140884 h 6858000"/>
              <a:gd name="connsiteX894" fmla="*/ 2947039 w 7467600"/>
              <a:gd name="connsiteY894" fmla="*/ 122524 h 6858000"/>
              <a:gd name="connsiteX895" fmla="*/ 2984316 w 7467600"/>
              <a:gd name="connsiteY895" fmla="*/ 0 h 6858000"/>
              <a:gd name="connsiteX896" fmla="*/ 3016114 w 7467600"/>
              <a:gd name="connsiteY896" fmla="*/ 0 h 6858000"/>
              <a:gd name="connsiteX897" fmla="*/ 2979949 w 7467600"/>
              <a:gd name="connsiteY897" fmla="*/ 119274 h 6858000"/>
              <a:gd name="connsiteX898" fmla="*/ 3023879 w 7467600"/>
              <a:gd name="connsiteY898" fmla="*/ 0 h 6858000"/>
              <a:gd name="connsiteX899" fmla="*/ 3105400 w 7467600"/>
              <a:gd name="connsiteY899" fmla="*/ 0 h 6858000"/>
              <a:gd name="connsiteX900" fmla="*/ 3094669 w 7467600"/>
              <a:gd name="connsiteY900" fmla="*/ 30308 h 6858000"/>
              <a:gd name="connsiteX901" fmla="*/ 2901945 w 7467600"/>
              <a:gd name="connsiteY901" fmla="*/ 466538 h 6858000"/>
              <a:gd name="connsiteX902" fmla="*/ 2815209 w 7467600"/>
              <a:gd name="connsiteY902" fmla="*/ 497361 h 6858000"/>
              <a:gd name="connsiteX903" fmla="*/ 2844845 w 7467600"/>
              <a:gd name="connsiteY903" fmla="*/ 127638 h 6858000"/>
              <a:gd name="connsiteX904" fmla="*/ 2867960 w 7467600"/>
              <a:gd name="connsiteY904" fmla="*/ 0 h 6858000"/>
              <a:gd name="connsiteX905" fmla="*/ 1057230 w 7467600"/>
              <a:gd name="connsiteY905" fmla="*/ 0 h 6858000"/>
              <a:gd name="connsiteX906" fmla="*/ 1111003 w 7467600"/>
              <a:gd name="connsiteY906" fmla="*/ 0 h 6858000"/>
              <a:gd name="connsiteX907" fmla="*/ 1125553 w 7467600"/>
              <a:gd name="connsiteY907" fmla="*/ 52588 h 6858000"/>
              <a:gd name="connsiteX908" fmla="*/ 1304276 w 7467600"/>
              <a:gd name="connsiteY908" fmla="*/ 476275 h 6858000"/>
              <a:gd name="connsiteX909" fmla="*/ 1492066 w 7467600"/>
              <a:gd name="connsiteY909" fmla="*/ 886333 h 6858000"/>
              <a:gd name="connsiteX910" fmla="*/ 1423698 w 7467600"/>
              <a:gd name="connsiteY910" fmla="*/ 710817 h 6858000"/>
              <a:gd name="connsiteX911" fmla="*/ 1357609 w 7467600"/>
              <a:gd name="connsiteY911" fmla="*/ 532892 h 6858000"/>
              <a:gd name="connsiteX912" fmla="*/ 1309550 w 7467600"/>
              <a:gd name="connsiteY912" fmla="*/ 374031 h 6858000"/>
              <a:gd name="connsiteX913" fmla="*/ 1193673 w 7467600"/>
              <a:gd name="connsiteY913" fmla="*/ 49533 h 6858000"/>
              <a:gd name="connsiteX914" fmla="*/ 1164391 w 7467600"/>
              <a:gd name="connsiteY914" fmla="*/ 0 h 6858000"/>
              <a:gd name="connsiteX915" fmla="*/ 1200666 w 7467600"/>
              <a:gd name="connsiteY915" fmla="*/ 0 h 6858000"/>
              <a:gd name="connsiteX916" fmla="*/ 1223408 w 7467600"/>
              <a:gd name="connsiteY916" fmla="*/ 38996 h 6858000"/>
              <a:gd name="connsiteX917" fmla="*/ 1339635 w 7467600"/>
              <a:gd name="connsiteY917" fmla="*/ 365517 h 6858000"/>
              <a:gd name="connsiteX918" fmla="*/ 1387469 w 7467600"/>
              <a:gd name="connsiteY918" fmla="*/ 523079 h 6858000"/>
              <a:gd name="connsiteX919" fmla="*/ 1452685 w 7467600"/>
              <a:gd name="connsiteY919" fmla="*/ 699806 h 6858000"/>
              <a:gd name="connsiteX920" fmla="*/ 1492092 w 7467600"/>
              <a:gd name="connsiteY920" fmla="*/ 800424 h 6858000"/>
              <a:gd name="connsiteX921" fmla="*/ 1455302 w 7467600"/>
              <a:gd name="connsiteY921" fmla="*/ 632913 h 6858000"/>
              <a:gd name="connsiteX922" fmla="*/ 1222336 w 7467600"/>
              <a:gd name="connsiteY922" fmla="*/ 9480 h 6858000"/>
              <a:gd name="connsiteX923" fmla="*/ 1214634 w 7467600"/>
              <a:gd name="connsiteY923" fmla="*/ 0 h 6858000"/>
              <a:gd name="connsiteX924" fmla="*/ 1289827 w 7467600"/>
              <a:gd name="connsiteY924" fmla="*/ 0 h 6858000"/>
              <a:gd name="connsiteX925" fmla="*/ 1321076 w 7467600"/>
              <a:gd name="connsiteY925" fmla="*/ 59722 h 6858000"/>
              <a:gd name="connsiteX926" fmla="*/ 1512579 w 7467600"/>
              <a:gd name="connsiteY926" fmla="*/ 626441 h 6858000"/>
              <a:gd name="connsiteX927" fmla="*/ 1506076 w 7467600"/>
              <a:gd name="connsiteY927" fmla="*/ 1089289 h 6858000"/>
              <a:gd name="connsiteX928" fmla="*/ 1486346 w 7467600"/>
              <a:gd name="connsiteY928" fmla="*/ 1079919 h 6858000"/>
              <a:gd name="connsiteX929" fmla="*/ 1070511 w 7467600"/>
              <a:gd name="connsiteY929" fmla="*/ 48609 h 6858000"/>
              <a:gd name="connsiteX930" fmla="*/ 1057230 w 7467600"/>
              <a:gd name="connsiteY930" fmla="*/ 0 h 6858000"/>
              <a:gd name="connsiteX931" fmla="*/ 43151 w 7467600"/>
              <a:gd name="connsiteY931" fmla="*/ 0 h 6858000"/>
              <a:gd name="connsiteX932" fmla="*/ 95283 w 7467600"/>
              <a:gd name="connsiteY932" fmla="*/ 0 h 6858000"/>
              <a:gd name="connsiteX933" fmla="*/ 300708 w 7467600"/>
              <a:gd name="connsiteY933" fmla="*/ 154571 h 6858000"/>
              <a:gd name="connsiteX934" fmla="*/ 530414 w 7467600"/>
              <a:gd name="connsiteY934" fmla="*/ 354673 h 6858000"/>
              <a:gd name="connsiteX935" fmla="*/ 333785 w 7467600"/>
              <a:gd name="connsiteY935" fmla="*/ 161564 h 6858000"/>
              <a:gd name="connsiteX936" fmla="*/ 147005 w 7467600"/>
              <a:gd name="connsiteY936" fmla="*/ 0 h 6858000"/>
              <a:gd name="connsiteX937" fmla="*/ 272509 w 7467600"/>
              <a:gd name="connsiteY937" fmla="*/ 0 h 6858000"/>
              <a:gd name="connsiteX938" fmla="*/ 326276 w 7467600"/>
              <a:gd name="connsiteY938" fmla="*/ 45847 h 6858000"/>
              <a:gd name="connsiteX939" fmla="*/ 823759 w 7467600"/>
              <a:gd name="connsiteY939" fmla="*/ 574145 h 6858000"/>
              <a:gd name="connsiteX940" fmla="*/ 811254 w 7467600"/>
              <a:gd name="connsiteY940" fmla="*/ 665546 h 6858000"/>
              <a:gd name="connsiteX941" fmla="*/ 154042 w 7467600"/>
              <a:gd name="connsiteY941" fmla="*/ 261522 h 6858000"/>
              <a:gd name="connsiteX942" fmla="*/ 13550 w 7467600"/>
              <a:gd name="connsiteY942" fmla="*/ 158423 h 6858000"/>
              <a:gd name="connsiteX943" fmla="*/ 0 w 7467600"/>
              <a:gd name="connsiteY943" fmla="*/ 146618 h 6858000"/>
              <a:gd name="connsiteX944" fmla="*/ 0 w 7467600"/>
              <a:gd name="connsiteY944" fmla="*/ 59161 h 6858000"/>
              <a:gd name="connsiteX945" fmla="*/ 45427 w 7467600"/>
              <a:gd name="connsiteY945" fmla="*/ 101078 h 6858000"/>
              <a:gd name="connsiteX946" fmla="*/ 630103 w 7467600"/>
              <a:gd name="connsiteY946" fmla="*/ 485885 h 6858000"/>
              <a:gd name="connsiteX947" fmla="*/ 532040 w 7467600"/>
              <a:gd name="connsiteY947" fmla="*/ 399359 h 6858000"/>
              <a:gd name="connsiteX948" fmla="*/ 517618 w 7467600"/>
              <a:gd name="connsiteY948" fmla="*/ 385726 h 6858000"/>
              <a:gd name="connsiteX949" fmla="*/ 285074 w 7467600"/>
              <a:gd name="connsiteY949" fmla="*/ 182755 h 6858000"/>
              <a:gd name="connsiteX950" fmla="*/ 43151 w 7467600"/>
              <a:gd name="connsiteY95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3149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1019354 w 7467600"/>
              <a:gd name="connsiteY18" fmla="*/ 6315006 h 6858000"/>
              <a:gd name="connsiteX19" fmla="*/ 441046 w 7467600"/>
              <a:gd name="connsiteY19" fmla="*/ 6691153 h 6858000"/>
              <a:gd name="connsiteX20" fmla="*/ 1019354 w 7467600"/>
              <a:gd name="connsiteY20" fmla="*/ 6315006 h 6858000"/>
              <a:gd name="connsiteX21" fmla="*/ 991680 w 7467600"/>
              <a:gd name="connsiteY21" fmla="*/ 6298413 h 6858000"/>
              <a:gd name="connsiteX22" fmla="*/ 409060 w 7467600"/>
              <a:gd name="connsiteY22" fmla="*/ 6671470 h 6858000"/>
              <a:gd name="connsiteX23" fmla="*/ 991680 w 7467600"/>
              <a:gd name="connsiteY23" fmla="*/ 6298413 h 6858000"/>
              <a:gd name="connsiteX24" fmla="*/ 103333 w 7467600"/>
              <a:gd name="connsiteY24" fmla="*/ 5699602 h 6858000"/>
              <a:gd name="connsiteX25" fmla="*/ 233938 w 7467600"/>
              <a:gd name="connsiteY25" fmla="*/ 5809416 h 6858000"/>
              <a:gd name="connsiteX26" fmla="*/ 883580 w 7467600"/>
              <a:gd name="connsiteY26" fmla="*/ 6180710 h 6858000"/>
              <a:gd name="connsiteX27" fmla="*/ 487337 w 7467600"/>
              <a:gd name="connsiteY27" fmla="*/ 5950182 h 6858000"/>
              <a:gd name="connsiteX28" fmla="*/ 354051 w 7467600"/>
              <a:gd name="connsiteY28" fmla="*/ 5854912 h 6858000"/>
              <a:gd name="connsiteX29" fmla="*/ 195436 w 7467600"/>
              <a:gd name="connsiteY29" fmla="*/ 5755068 h 6858000"/>
              <a:gd name="connsiteX30" fmla="*/ 103333 w 7467600"/>
              <a:gd name="connsiteY30" fmla="*/ 5699602 h 6858000"/>
              <a:gd name="connsiteX31" fmla="*/ 5539432 w 7467600"/>
              <a:gd name="connsiteY31" fmla="*/ 5642928 h 6858000"/>
              <a:gd name="connsiteX32" fmla="*/ 5555462 w 7467600"/>
              <a:gd name="connsiteY32" fmla="*/ 5694454 h 6858000"/>
              <a:gd name="connsiteX33" fmla="*/ 5828270 w 7467600"/>
              <a:gd name="connsiteY33" fmla="*/ 6320663 h 6858000"/>
              <a:gd name="connsiteX34" fmla="*/ 5947416 w 7467600"/>
              <a:gd name="connsiteY34" fmla="*/ 6574846 h 6858000"/>
              <a:gd name="connsiteX35" fmla="*/ 5539432 w 7467600"/>
              <a:gd name="connsiteY35" fmla="*/ 5642928 h 6858000"/>
              <a:gd name="connsiteX36" fmla="*/ 51253 w 7467600"/>
              <a:gd name="connsiteY36" fmla="*/ 5631825 h 6858000"/>
              <a:gd name="connsiteX37" fmla="*/ 211622 w 7467600"/>
              <a:gd name="connsiteY37" fmla="*/ 5728803 h 6858000"/>
              <a:gd name="connsiteX38" fmla="*/ 371652 w 7467600"/>
              <a:gd name="connsiteY38" fmla="*/ 5829062 h 6858000"/>
              <a:gd name="connsiteX39" fmla="*/ 505903 w 7467600"/>
              <a:gd name="connsiteY39" fmla="*/ 5925221 h 6858000"/>
              <a:gd name="connsiteX40" fmla="*/ 899240 w 7467600"/>
              <a:gd name="connsiteY40" fmla="*/ 6153068 h 6858000"/>
              <a:gd name="connsiteX41" fmla="*/ 988114 w 7467600"/>
              <a:gd name="connsiteY41" fmla="*/ 6174204 h 6858000"/>
              <a:gd name="connsiteX42" fmla="*/ 845971 w 7467600"/>
              <a:gd name="connsiteY42" fmla="*/ 6067177 h 6858000"/>
              <a:gd name="connsiteX43" fmla="*/ 448057 w 7467600"/>
              <a:gd name="connsiteY43" fmla="*/ 5841376 h 6858000"/>
              <a:gd name="connsiteX44" fmla="*/ 51253 w 7467600"/>
              <a:gd name="connsiteY44" fmla="*/ 5631825 h 6858000"/>
              <a:gd name="connsiteX45" fmla="*/ 2606687 w 7467600"/>
              <a:gd name="connsiteY45" fmla="*/ 5630718 h 6858000"/>
              <a:gd name="connsiteX46" fmla="*/ 2645658 w 7467600"/>
              <a:gd name="connsiteY46" fmla="*/ 6640259 h 6858000"/>
              <a:gd name="connsiteX47" fmla="*/ 2606687 w 7467600"/>
              <a:gd name="connsiteY47" fmla="*/ 5630718 h 6858000"/>
              <a:gd name="connsiteX48" fmla="*/ 3642057 w 7467600"/>
              <a:gd name="connsiteY48" fmla="*/ 5573487 h 6858000"/>
              <a:gd name="connsiteX49" fmla="*/ 3632981 w 7467600"/>
              <a:gd name="connsiteY49" fmla="*/ 5579437 h 6858000"/>
              <a:gd name="connsiteX50" fmla="*/ 3382436 w 7467600"/>
              <a:gd name="connsiteY50" fmla="*/ 5952726 h 6858000"/>
              <a:gd name="connsiteX51" fmla="*/ 3191929 w 7467600"/>
              <a:gd name="connsiteY51" fmla="*/ 6662669 h 6858000"/>
              <a:gd name="connsiteX52" fmla="*/ 3369898 w 7467600"/>
              <a:gd name="connsiteY52" fmla="*/ 6081771 h 6858000"/>
              <a:gd name="connsiteX53" fmla="*/ 3642057 w 7467600"/>
              <a:gd name="connsiteY53" fmla="*/ 5573487 h 6858000"/>
              <a:gd name="connsiteX54" fmla="*/ 2650666 w 7467600"/>
              <a:gd name="connsiteY54" fmla="*/ 5530686 h 6858000"/>
              <a:gd name="connsiteX55" fmla="*/ 2650249 w 7467600"/>
              <a:gd name="connsiteY55" fmla="*/ 5532101 h 6858000"/>
              <a:gd name="connsiteX56" fmla="*/ 2663808 w 7467600"/>
              <a:gd name="connsiteY56" fmla="*/ 6535215 h 6858000"/>
              <a:gd name="connsiteX57" fmla="*/ 2665418 w 7467600"/>
              <a:gd name="connsiteY57" fmla="*/ 6132756 h 6858000"/>
              <a:gd name="connsiteX58" fmla="*/ 2650666 w 7467600"/>
              <a:gd name="connsiteY58" fmla="*/ 5530686 h 6858000"/>
              <a:gd name="connsiteX59" fmla="*/ 2680277 w 7467600"/>
              <a:gd name="connsiteY59" fmla="*/ 5479204 h 6858000"/>
              <a:gd name="connsiteX60" fmla="*/ 2678972 w 7467600"/>
              <a:gd name="connsiteY60" fmla="*/ 5481582 h 6858000"/>
              <a:gd name="connsiteX61" fmla="*/ 2696666 w 7467600"/>
              <a:gd name="connsiteY61" fmla="*/ 6133836 h 6858000"/>
              <a:gd name="connsiteX62" fmla="*/ 2695769 w 7467600"/>
              <a:gd name="connsiteY62" fmla="*/ 6390955 h 6858000"/>
              <a:gd name="connsiteX63" fmla="*/ 2739893 w 7467600"/>
              <a:gd name="connsiteY63" fmla="*/ 6108357 h 6858000"/>
              <a:gd name="connsiteX64" fmla="*/ 2680277 w 7467600"/>
              <a:gd name="connsiteY64" fmla="*/ 5479204 h 6858000"/>
              <a:gd name="connsiteX65" fmla="*/ 1132195 w 7467600"/>
              <a:gd name="connsiteY65" fmla="*/ 5467980 h 6858000"/>
              <a:gd name="connsiteX66" fmla="*/ 1679056 w 7467600"/>
              <a:gd name="connsiteY66" fmla="*/ 5516907 h 6858000"/>
              <a:gd name="connsiteX67" fmla="*/ 2128648 w 7467600"/>
              <a:gd name="connsiteY67" fmla="*/ 5474249 h 6858000"/>
              <a:gd name="connsiteX68" fmla="*/ 1825619 w 7467600"/>
              <a:gd name="connsiteY68" fmla="*/ 5478447 h 6858000"/>
              <a:gd name="connsiteX69" fmla="*/ 1737798 w 7467600"/>
              <a:gd name="connsiteY69" fmla="*/ 5483353 h 6858000"/>
              <a:gd name="connsiteX70" fmla="*/ 1132195 w 7467600"/>
              <a:gd name="connsiteY70" fmla="*/ 5467980 h 6858000"/>
              <a:gd name="connsiteX71" fmla="*/ 1456157 w 7467600"/>
              <a:gd name="connsiteY71" fmla="*/ 5371404 h 6858000"/>
              <a:gd name="connsiteX72" fmla="*/ 1244432 w 7467600"/>
              <a:gd name="connsiteY72" fmla="*/ 5385601 h 6858000"/>
              <a:gd name="connsiteX73" fmla="*/ 973990 w 7467600"/>
              <a:gd name="connsiteY73" fmla="*/ 5424940 h 6858000"/>
              <a:gd name="connsiteX74" fmla="*/ 1103809 w 7467600"/>
              <a:gd name="connsiteY74" fmla="*/ 5433720 h 6858000"/>
              <a:gd name="connsiteX75" fmla="*/ 1123454 w 7467600"/>
              <a:gd name="connsiteY75" fmla="*/ 5435727 h 6858000"/>
              <a:gd name="connsiteX76" fmla="*/ 1737017 w 7467600"/>
              <a:gd name="connsiteY76" fmla="*/ 5452183 h 6858000"/>
              <a:gd name="connsiteX77" fmla="*/ 1824397 w 7467600"/>
              <a:gd name="connsiteY77" fmla="*/ 5447757 h 6858000"/>
              <a:gd name="connsiteX78" fmla="*/ 2070059 w 7467600"/>
              <a:gd name="connsiteY78" fmla="*/ 5441660 h 6858000"/>
              <a:gd name="connsiteX79" fmla="*/ 1456157 w 7467600"/>
              <a:gd name="connsiteY79" fmla="*/ 5371404 h 6858000"/>
              <a:gd name="connsiteX80" fmla="*/ 4988186 w 7467600"/>
              <a:gd name="connsiteY80" fmla="*/ 5216467 h 6858000"/>
              <a:gd name="connsiteX81" fmla="*/ 4777334 w 7467600"/>
              <a:gd name="connsiteY81" fmla="*/ 5406072 h 6858000"/>
              <a:gd name="connsiteX82" fmla="*/ 4718341 w 7467600"/>
              <a:gd name="connsiteY82" fmla="*/ 5468043 h 6858000"/>
              <a:gd name="connsiteX83" fmla="*/ 4604655 w 7467600"/>
              <a:gd name="connsiteY83" fmla="*/ 5583434 h 6858000"/>
              <a:gd name="connsiteX84" fmla="*/ 4565074 w 7467600"/>
              <a:gd name="connsiteY84" fmla="*/ 5618550 h 6858000"/>
              <a:gd name="connsiteX85" fmla="*/ 4988186 w 7467600"/>
              <a:gd name="connsiteY85" fmla="*/ 5216467 h 6858000"/>
              <a:gd name="connsiteX86" fmla="*/ 4978032 w 7467600"/>
              <a:gd name="connsiteY86" fmla="*/ 5183809 h 6858000"/>
              <a:gd name="connsiteX87" fmla="*/ 4463413 w 7467600"/>
              <a:gd name="connsiteY87" fmla="*/ 5615162 h 6858000"/>
              <a:gd name="connsiteX88" fmla="*/ 4358134 w 7467600"/>
              <a:gd name="connsiteY88" fmla="*/ 5742791 h 6858000"/>
              <a:gd name="connsiteX89" fmla="*/ 4376219 w 7467600"/>
              <a:gd name="connsiteY89" fmla="*/ 5729027 h 6858000"/>
              <a:gd name="connsiteX90" fmla="*/ 4582340 w 7467600"/>
              <a:gd name="connsiteY90" fmla="*/ 5561037 h 6858000"/>
              <a:gd name="connsiteX91" fmla="*/ 4694684 w 7467600"/>
              <a:gd name="connsiteY91" fmla="*/ 5447098 h 6858000"/>
              <a:gd name="connsiteX92" fmla="*/ 4754123 w 7467600"/>
              <a:gd name="connsiteY92" fmla="*/ 5384643 h 6858000"/>
              <a:gd name="connsiteX93" fmla="*/ 4978032 w 7467600"/>
              <a:gd name="connsiteY93" fmla="*/ 5183809 h 6858000"/>
              <a:gd name="connsiteX94" fmla="*/ 1903353 w 7467600"/>
              <a:gd name="connsiteY94" fmla="*/ 5044827 h 6858000"/>
              <a:gd name="connsiteX95" fmla="*/ 1936931 w 7467600"/>
              <a:gd name="connsiteY95" fmla="*/ 5093954 h 6858000"/>
              <a:gd name="connsiteX96" fmla="*/ 2195868 w 7467600"/>
              <a:gd name="connsiteY96" fmla="*/ 5396574 h 6858000"/>
              <a:gd name="connsiteX97" fmla="*/ 2088852 w 7467600"/>
              <a:gd name="connsiteY97" fmla="*/ 5166123 h 6858000"/>
              <a:gd name="connsiteX98" fmla="*/ 1958241 w 7467600"/>
              <a:gd name="connsiteY98" fmla="*/ 5067955 h 6858000"/>
              <a:gd name="connsiteX99" fmla="*/ 1903353 w 7467600"/>
              <a:gd name="connsiteY99" fmla="*/ 5044827 h 6858000"/>
              <a:gd name="connsiteX100" fmla="*/ 1979378 w 7467600"/>
              <a:gd name="connsiteY100" fmla="*/ 4769504 h 6858000"/>
              <a:gd name="connsiteX101" fmla="*/ 2882120 w 7467600"/>
              <a:gd name="connsiteY101" fmla="*/ 5064547 h 6858000"/>
              <a:gd name="connsiteX102" fmla="*/ 2793103 w 7467600"/>
              <a:gd name="connsiteY102" fmla="*/ 5039699 h 6858000"/>
              <a:gd name="connsiteX103" fmla="*/ 2770041 w 7467600"/>
              <a:gd name="connsiteY103" fmla="*/ 5033634 h 6858000"/>
              <a:gd name="connsiteX104" fmla="*/ 1979378 w 7467600"/>
              <a:gd name="connsiteY104" fmla="*/ 4769504 h 6858000"/>
              <a:gd name="connsiteX105" fmla="*/ 1927410 w 7467600"/>
              <a:gd name="connsiteY105" fmla="*/ 4716164 h 6858000"/>
              <a:gd name="connsiteX106" fmla="*/ 1959587 w 7467600"/>
              <a:gd name="connsiteY106" fmla="*/ 4728849 h 6858000"/>
              <a:gd name="connsiteX107" fmla="*/ 2777707 w 7467600"/>
              <a:gd name="connsiteY107" fmla="*/ 5003991 h 6858000"/>
              <a:gd name="connsiteX108" fmla="*/ 2800768 w 7467600"/>
              <a:gd name="connsiteY108" fmla="*/ 5010056 h 6858000"/>
              <a:gd name="connsiteX109" fmla="*/ 2879408 w 7467600"/>
              <a:gd name="connsiteY109" fmla="*/ 5031590 h 6858000"/>
              <a:gd name="connsiteX110" fmla="*/ 2862295 w 7467600"/>
              <a:gd name="connsiteY110" fmla="*/ 5022958 h 6858000"/>
              <a:gd name="connsiteX111" fmla="*/ 2813343 w 7467600"/>
              <a:gd name="connsiteY111" fmla="*/ 4998369 h 6858000"/>
              <a:gd name="connsiteX112" fmla="*/ 2646245 w 7467600"/>
              <a:gd name="connsiteY112" fmla="*/ 4930999 h 6858000"/>
              <a:gd name="connsiteX113" fmla="*/ 1999243 w 7467600"/>
              <a:gd name="connsiteY113" fmla="*/ 4730524 h 6858000"/>
              <a:gd name="connsiteX114" fmla="*/ 1979527 w 7467600"/>
              <a:gd name="connsiteY114" fmla="*/ 4726651 h 6858000"/>
              <a:gd name="connsiteX115" fmla="*/ 1927410 w 7467600"/>
              <a:gd name="connsiteY115" fmla="*/ 4716164 h 6858000"/>
              <a:gd name="connsiteX116" fmla="*/ 1997014 w 7467600"/>
              <a:gd name="connsiteY116" fmla="*/ 4698007 h 6858000"/>
              <a:gd name="connsiteX117" fmla="*/ 2005458 w 7467600"/>
              <a:gd name="connsiteY117" fmla="*/ 4699540 h 6858000"/>
              <a:gd name="connsiteX118" fmla="*/ 2657186 w 7467600"/>
              <a:gd name="connsiteY118" fmla="*/ 4901687 h 6858000"/>
              <a:gd name="connsiteX119" fmla="*/ 2826662 w 7467600"/>
              <a:gd name="connsiteY119" fmla="*/ 4970362 h 6858000"/>
              <a:gd name="connsiteX120" fmla="*/ 2876100 w 7467600"/>
              <a:gd name="connsiteY120" fmla="*/ 4995397 h 6858000"/>
              <a:gd name="connsiteX121" fmla="*/ 3042600 w 7467600"/>
              <a:gd name="connsiteY121" fmla="*/ 5059532 h 6858000"/>
              <a:gd name="connsiteX122" fmla="*/ 1997014 w 7467600"/>
              <a:gd name="connsiteY122" fmla="*/ 4698007 h 6858000"/>
              <a:gd name="connsiteX123" fmla="*/ 2305292 w 7467600"/>
              <a:gd name="connsiteY123" fmla="*/ 4219492 h 6858000"/>
              <a:gd name="connsiteX124" fmla="*/ 3360922 w 7467600"/>
              <a:gd name="connsiteY124" fmla="*/ 4529373 h 6858000"/>
              <a:gd name="connsiteX125" fmla="*/ 3492420 w 7467600"/>
              <a:gd name="connsiteY125" fmla="*/ 4510145 h 6858000"/>
              <a:gd name="connsiteX126" fmla="*/ 3364086 w 7467600"/>
              <a:gd name="connsiteY126" fmla="*/ 4480340 h 6858000"/>
              <a:gd name="connsiteX127" fmla="*/ 3225818 w 7467600"/>
              <a:gd name="connsiteY127" fmla="*/ 4411822 h 6858000"/>
              <a:gd name="connsiteX128" fmla="*/ 3129696 w 7467600"/>
              <a:gd name="connsiteY128" fmla="*/ 4360704 h 6858000"/>
              <a:gd name="connsiteX129" fmla="*/ 2814545 w 7467600"/>
              <a:gd name="connsiteY129" fmla="*/ 4282955 h 6858000"/>
              <a:gd name="connsiteX130" fmla="*/ 2305292 w 7467600"/>
              <a:gd name="connsiteY130" fmla="*/ 4219492 h 6858000"/>
              <a:gd name="connsiteX131" fmla="*/ 2626982 w 7467600"/>
              <a:gd name="connsiteY131" fmla="*/ 4206450 h 6858000"/>
              <a:gd name="connsiteX132" fmla="*/ 2490617 w 7467600"/>
              <a:gd name="connsiteY132" fmla="*/ 4206951 h 6858000"/>
              <a:gd name="connsiteX133" fmla="*/ 2819869 w 7467600"/>
              <a:gd name="connsiteY133" fmla="*/ 4252936 h 6858000"/>
              <a:gd name="connsiteX134" fmla="*/ 3143018 w 7467600"/>
              <a:gd name="connsiteY134" fmla="*/ 4332698 h 6858000"/>
              <a:gd name="connsiteX135" fmla="*/ 3241520 w 7467600"/>
              <a:gd name="connsiteY135" fmla="*/ 4385112 h 6858000"/>
              <a:gd name="connsiteX136" fmla="*/ 3374575 w 7467600"/>
              <a:gd name="connsiteY136" fmla="*/ 4451517 h 6858000"/>
              <a:gd name="connsiteX137" fmla="*/ 3505221 w 7467600"/>
              <a:gd name="connsiteY137" fmla="*/ 4480757 h 6858000"/>
              <a:gd name="connsiteX138" fmla="*/ 2626982 w 7467600"/>
              <a:gd name="connsiteY138" fmla="*/ 4206450 h 6858000"/>
              <a:gd name="connsiteX139" fmla="*/ 1310106 w 7467600"/>
              <a:gd name="connsiteY139" fmla="*/ 3943217 h 6858000"/>
              <a:gd name="connsiteX140" fmla="*/ 854994 w 7467600"/>
              <a:gd name="connsiteY140" fmla="*/ 4399136 h 6858000"/>
              <a:gd name="connsiteX141" fmla="*/ 742462 w 7467600"/>
              <a:gd name="connsiteY141" fmla="*/ 4594648 h 6858000"/>
              <a:gd name="connsiteX142" fmla="*/ 820602 w 7467600"/>
              <a:gd name="connsiteY142" fmla="*/ 4485915 h 6858000"/>
              <a:gd name="connsiteX143" fmla="*/ 878295 w 7467600"/>
              <a:gd name="connsiteY143" fmla="*/ 4403594 h 6858000"/>
              <a:gd name="connsiteX144" fmla="*/ 1240607 w 7467600"/>
              <a:gd name="connsiteY144" fmla="*/ 4010401 h 6858000"/>
              <a:gd name="connsiteX145" fmla="*/ 1310106 w 7467600"/>
              <a:gd name="connsiteY145" fmla="*/ 3943217 h 6858000"/>
              <a:gd name="connsiteX146" fmla="*/ 1423113 w 7467600"/>
              <a:gd name="connsiteY146" fmla="*/ 3874565 h 6858000"/>
              <a:gd name="connsiteX147" fmla="*/ 1260565 w 7467600"/>
              <a:gd name="connsiteY147" fmla="*/ 4031982 h 6858000"/>
              <a:gd name="connsiteX148" fmla="*/ 901900 w 7467600"/>
              <a:gd name="connsiteY148" fmla="*/ 4421236 h 6858000"/>
              <a:gd name="connsiteX149" fmla="*/ 845044 w 7467600"/>
              <a:gd name="connsiteY149" fmla="*/ 4502436 h 6858000"/>
              <a:gd name="connsiteX150" fmla="*/ 685926 w 7467600"/>
              <a:gd name="connsiteY150" fmla="*/ 4703069 h 6858000"/>
              <a:gd name="connsiteX151" fmla="*/ 684248 w 7467600"/>
              <a:gd name="connsiteY151" fmla="*/ 4706721 h 6858000"/>
              <a:gd name="connsiteX152" fmla="*/ 1423113 w 7467600"/>
              <a:gd name="connsiteY152" fmla="*/ 3874565 h 6858000"/>
              <a:gd name="connsiteX153" fmla="*/ 3316479 w 7467600"/>
              <a:gd name="connsiteY153" fmla="*/ 3872136 h 6858000"/>
              <a:gd name="connsiteX154" fmla="*/ 3546806 w 7467600"/>
              <a:gd name="connsiteY154" fmla="*/ 4356139 h 6858000"/>
              <a:gd name="connsiteX155" fmla="*/ 3364433 w 7467600"/>
              <a:gd name="connsiteY155" fmla="*/ 3953121 h 6858000"/>
              <a:gd name="connsiteX156" fmla="*/ 3316479 w 7467600"/>
              <a:gd name="connsiteY156" fmla="*/ 3872136 h 6858000"/>
              <a:gd name="connsiteX157" fmla="*/ 3291335 w 7467600"/>
              <a:gd name="connsiteY157" fmla="*/ 3767420 h 6858000"/>
              <a:gd name="connsiteX158" fmla="*/ 3390805 w 7467600"/>
              <a:gd name="connsiteY158" fmla="*/ 3937163 h 6858000"/>
              <a:gd name="connsiteX159" fmla="*/ 3579062 w 7467600"/>
              <a:gd name="connsiteY159" fmla="*/ 4359040 h 6858000"/>
              <a:gd name="connsiteX160" fmla="*/ 3467355 w 7467600"/>
              <a:gd name="connsiteY160" fmla="*/ 3988130 h 6858000"/>
              <a:gd name="connsiteX161" fmla="*/ 3310753 w 7467600"/>
              <a:gd name="connsiteY161" fmla="*/ 3787140 h 6858000"/>
              <a:gd name="connsiteX162" fmla="*/ 3291335 w 7467600"/>
              <a:gd name="connsiteY162" fmla="*/ 3767420 h 6858000"/>
              <a:gd name="connsiteX163" fmla="*/ 1635889 w 7467600"/>
              <a:gd name="connsiteY163" fmla="*/ 3709494 h 6858000"/>
              <a:gd name="connsiteX164" fmla="*/ 1634800 w 7467600"/>
              <a:gd name="connsiteY164" fmla="*/ 3731111 h 6858000"/>
              <a:gd name="connsiteX165" fmla="*/ 1635889 w 7467600"/>
              <a:gd name="connsiteY165" fmla="*/ 3709494 h 6858000"/>
              <a:gd name="connsiteX166" fmla="*/ 1510397 w 7467600"/>
              <a:gd name="connsiteY166" fmla="*/ 3684705 h 6858000"/>
              <a:gd name="connsiteX167" fmla="*/ 1146550 w 7467600"/>
              <a:gd name="connsiteY167" fmla="*/ 3802012 h 6858000"/>
              <a:gd name="connsiteX168" fmla="*/ 698834 w 7467600"/>
              <a:gd name="connsiteY168" fmla="*/ 3952272 h 6858000"/>
              <a:gd name="connsiteX169" fmla="*/ 34256 w 7467600"/>
              <a:gd name="connsiteY169" fmla="*/ 4347603 h 6858000"/>
              <a:gd name="connsiteX170" fmla="*/ 527241 w 7467600"/>
              <a:gd name="connsiteY170" fmla="*/ 4065078 h 6858000"/>
              <a:gd name="connsiteX171" fmla="*/ 1510397 w 7467600"/>
              <a:gd name="connsiteY171" fmla="*/ 3684705 h 6858000"/>
              <a:gd name="connsiteX172" fmla="*/ 1313114 w 7467600"/>
              <a:gd name="connsiteY172" fmla="*/ 3655216 h 6858000"/>
              <a:gd name="connsiteX173" fmla="*/ 1109304 w 7467600"/>
              <a:gd name="connsiteY173" fmla="*/ 3669030 h 6858000"/>
              <a:gd name="connsiteX174" fmla="*/ 8129 w 7467600"/>
              <a:gd name="connsiteY174" fmla="*/ 4330519 h 6858000"/>
              <a:gd name="connsiteX175" fmla="*/ 687572 w 7467600"/>
              <a:gd name="connsiteY175" fmla="*/ 3925629 h 6858000"/>
              <a:gd name="connsiteX176" fmla="*/ 1138365 w 7467600"/>
              <a:gd name="connsiteY176" fmla="*/ 3774515 h 6858000"/>
              <a:gd name="connsiteX177" fmla="*/ 1505579 w 7467600"/>
              <a:gd name="connsiteY177" fmla="*/ 3655526 h 6858000"/>
              <a:gd name="connsiteX178" fmla="*/ 1313114 w 7467600"/>
              <a:gd name="connsiteY178" fmla="*/ 3655216 h 6858000"/>
              <a:gd name="connsiteX179" fmla="*/ 3655073 w 7467600"/>
              <a:gd name="connsiteY179" fmla="*/ 3650884 h 6858000"/>
              <a:gd name="connsiteX180" fmla="*/ 3989938 w 7467600"/>
              <a:gd name="connsiteY180" fmla="*/ 3991685 h 6858000"/>
              <a:gd name="connsiteX181" fmla="*/ 4393907 w 7467600"/>
              <a:gd name="connsiteY181" fmla="*/ 4261258 h 6858000"/>
              <a:gd name="connsiteX182" fmla="*/ 4648051 w 7467600"/>
              <a:gd name="connsiteY182" fmla="*/ 4374051 h 6858000"/>
              <a:gd name="connsiteX183" fmla="*/ 4383389 w 7467600"/>
              <a:gd name="connsiteY183" fmla="*/ 4184369 h 6858000"/>
              <a:gd name="connsiteX184" fmla="*/ 4165508 w 7467600"/>
              <a:gd name="connsiteY184" fmla="*/ 4035196 h 6858000"/>
              <a:gd name="connsiteX185" fmla="*/ 4068162 w 7467600"/>
              <a:gd name="connsiteY185" fmla="*/ 3953394 h 6858000"/>
              <a:gd name="connsiteX186" fmla="*/ 3981416 w 7467600"/>
              <a:gd name="connsiteY186" fmla="*/ 3880482 h 6858000"/>
              <a:gd name="connsiteX187" fmla="*/ 3800147 w 7467600"/>
              <a:gd name="connsiteY187" fmla="*/ 3749872 h 6858000"/>
              <a:gd name="connsiteX188" fmla="*/ 3655073 w 7467600"/>
              <a:gd name="connsiteY188" fmla="*/ 3650884 h 6858000"/>
              <a:gd name="connsiteX189" fmla="*/ 3670252 w 7467600"/>
              <a:gd name="connsiteY189" fmla="*/ 3622798 h 6858000"/>
              <a:gd name="connsiteX190" fmla="*/ 3817258 w 7467600"/>
              <a:gd name="connsiteY190" fmla="*/ 3723577 h 6858000"/>
              <a:gd name="connsiteX191" fmla="*/ 4000461 w 7467600"/>
              <a:gd name="connsiteY191" fmla="*/ 3855966 h 6858000"/>
              <a:gd name="connsiteX192" fmla="*/ 4088180 w 7467600"/>
              <a:gd name="connsiteY192" fmla="*/ 3929774 h 6858000"/>
              <a:gd name="connsiteX193" fmla="*/ 4184555 w 7467600"/>
              <a:gd name="connsiteY193" fmla="*/ 4010683 h 6858000"/>
              <a:gd name="connsiteX194" fmla="*/ 4399563 w 7467600"/>
              <a:gd name="connsiteY194" fmla="*/ 4158106 h 6858000"/>
              <a:gd name="connsiteX195" fmla="*/ 4684469 w 7467600"/>
              <a:gd name="connsiteY195" fmla="*/ 4364680 h 6858000"/>
              <a:gd name="connsiteX196" fmla="*/ 4690271 w 7467600"/>
              <a:gd name="connsiteY196" fmla="*/ 4370034 h 6858000"/>
              <a:gd name="connsiteX197" fmla="*/ 4136093 w 7467600"/>
              <a:gd name="connsiteY197" fmla="*/ 3858466 h 6858000"/>
              <a:gd name="connsiteX198" fmla="*/ 3670252 w 7467600"/>
              <a:gd name="connsiteY198" fmla="*/ 3622798 h 6858000"/>
              <a:gd name="connsiteX199" fmla="*/ 4440129 w 7467600"/>
              <a:gd name="connsiteY199" fmla="*/ 3448571 h 6858000"/>
              <a:gd name="connsiteX200" fmla="*/ 4856525 w 7467600"/>
              <a:gd name="connsiteY200" fmla="*/ 3915351 h 6858000"/>
              <a:gd name="connsiteX201" fmla="*/ 5059055 w 7467600"/>
              <a:gd name="connsiteY201" fmla="*/ 4108918 h 6858000"/>
              <a:gd name="connsiteX202" fmla="*/ 5290070 w 7467600"/>
              <a:gd name="connsiteY202" fmla="*/ 4263619 h 6858000"/>
              <a:gd name="connsiteX203" fmla="*/ 4834991 w 7467600"/>
              <a:gd name="connsiteY203" fmla="*/ 3830985 h 6858000"/>
              <a:gd name="connsiteX204" fmla="*/ 4440129 w 7467600"/>
              <a:gd name="connsiteY204" fmla="*/ 3448571 h 6858000"/>
              <a:gd name="connsiteX205" fmla="*/ 4441737 w 7467600"/>
              <a:gd name="connsiteY205" fmla="*/ 3399734 h 6858000"/>
              <a:gd name="connsiteX206" fmla="*/ 4431236 w 7467600"/>
              <a:gd name="connsiteY206" fmla="*/ 3400954 h 6858000"/>
              <a:gd name="connsiteX207" fmla="*/ 4557150 w 7467600"/>
              <a:gd name="connsiteY207" fmla="*/ 3510023 h 6858000"/>
              <a:gd name="connsiteX208" fmla="*/ 4856936 w 7467600"/>
              <a:gd name="connsiteY208" fmla="*/ 3809146 h 6858000"/>
              <a:gd name="connsiteX209" fmla="*/ 5111996 w 7467600"/>
              <a:gd name="connsiteY209" fmla="*/ 4065759 h 6858000"/>
              <a:gd name="connsiteX210" fmla="*/ 5388878 w 7467600"/>
              <a:gd name="connsiteY210" fmla="*/ 4300185 h 6858000"/>
              <a:gd name="connsiteX211" fmla="*/ 5425556 w 7467600"/>
              <a:gd name="connsiteY211" fmla="*/ 4308967 h 6858000"/>
              <a:gd name="connsiteX212" fmla="*/ 4943646 w 7467600"/>
              <a:gd name="connsiteY212" fmla="*/ 3822916 h 6858000"/>
              <a:gd name="connsiteX213" fmla="*/ 4594837 w 7467600"/>
              <a:gd name="connsiteY213" fmla="*/ 3532274 h 6858000"/>
              <a:gd name="connsiteX214" fmla="*/ 4441737 w 7467600"/>
              <a:gd name="connsiteY214" fmla="*/ 3399734 h 6858000"/>
              <a:gd name="connsiteX215" fmla="*/ 5425834 w 7467600"/>
              <a:gd name="connsiteY215" fmla="*/ 3162785 h 6858000"/>
              <a:gd name="connsiteX216" fmla="*/ 5401644 w 7467600"/>
              <a:gd name="connsiteY216" fmla="*/ 3617847 h 6858000"/>
              <a:gd name="connsiteX217" fmla="*/ 5467256 w 7467600"/>
              <a:gd name="connsiteY217" fmla="*/ 4175494 h 6858000"/>
              <a:gd name="connsiteX218" fmla="*/ 5448069 w 7467600"/>
              <a:gd name="connsiteY218" fmla="*/ 3567554 h 6858000"/>
              <a:gd name="connsiteX219" fmla="*/ 5425834 w 7467600"/>
              <a:gd name="connsiteY219" fmla="*/ 3162785 h 6858000"/>
              <a:gd name="connsiteX220" fmla="*/ 1318687 w 7467600"/>
              <a:gd name="connsiteY220" fmla="*/ 3113840 h 6858000"/>
              <a:gd name="connsiteX221" fmla="*/ 1066793 w 7467600"/>
              <a:gd name="connsiteY221" fmla="*/ 3212171 h 6858000"/>
              <a:gd name="connsiteX222" fmla="*/ 993319 w 7467600"/>
              <a:gd name="connsiteY222" fmla="*/ 3247648 h 6858000"/>
              <a:gd name="connsiteX223" fmla="*/ 853081 w 7467600"/>
              <a:gd name="connsiteY223" fmla="*/ 3312410 h 6858000"/>
              <a:gd name="connsiteX224" fmla="*/ 805957 w 7467600"/>
              <a:gd name="connsiteY224" fmla="*/ 3330443 h 6858000"/>
              <a:gd name="connsiteX225" fmla="*/ 1318687 w 7467600"/>
              <a:gd name="connsiteY225" fmla="*/ 3113840 h 6858000"/>
              <a:gd name="connsiteX226" fmla="*/ 5453702 w 7467600"/>
              <a:gd name="connsiteY226" fmla="*/ 3090882 h 6858000"/>
              <a:gd name="connsiteX227" fmla="*/ 5480135 w 7467600"/>
              <a:gd name="connsiteY227" fmla="*/ 3565802 h 6858000"/>
              <a:gd name="connsiteX228" fmla="*/ 5499023 w 7467600"/>
              <a:gd name="connsiteY228" fmla="*/ 4166310 h 6858000"/>
              <a:gd name="connsiteX229" fmla="*/ 5547022 w 7467600"/>
              <a:gd name="connsiteY229" fmla="*/ 3607838 h 6858000"/>
              <a:gd name="connsiteX230" fmla="*/ 5515964 w 7467600"/>
              <a:gd name="connsiteY230" fmla="*/ 3378541 h 6858000"/>
              <a:gd name="connsiteX231" fmla="*/ 5453702 w 7467600"/>
              <a:gd name="connsiteY231" fmla="*/ 3090882 h 6858000"/>
              <a:gd name="connsiteX232" fmla="*/ 1238695 w 7467600"/>
              <a:gd name="connsiteY232" fmla="*/ 3076820 h 6858000"/>
              <a:gd name="connsiteX233" fmla="*/ 716371 w 7467600"/>
              <a:gd name="connsiteY233" fmla="*/ 3293249 h 6858000"/>
              <a:gd name="connsiteX234" fmla="*/ 579522 w 7467600"/>
              <a:gd name="connsiteY234" fmla="*/ 3371759 h 6858000"/>
              <a:gd name="connsiteX235" fmla="*/ 600288 w 7467600"/>
              <a:gd name="connsiteY235" fmla="*/ 3365555 h 6858000"/>
              <a:gd name="connsiteX236" fmla="*/ 840692 w 7467600"/>
              <a:gd name="connsiteY236" fmla="*/ 3284921 h 6858000"/>
              <a:gd name="connsiteX237" fmla="*/ 979248 w 7467600"/>
              <a:gd name="connsiteY237" fmla="*/ 3221003 h 6858000"/>
              <a:gd name="connsiteX238" fmla="*/ 1053282 w 7467600"/>
              <a:gd name="connsiteY238" fmla="*/ 3185247 h 6858000"/>
              <a:gd name="connsiteX239" fmla="*/ 1320603 w 7467600"/>
              <a:gd name="connsiteY239" fmla="*/ 3081281 h 6858000"/>
              <a:gd name="connsiteX240" fmla="*/ 1238695 w 7467600"/>
              <a:gd name="connsiteY240" fmla="*/ 3076820 h 6858000"/>
              <a:gd name="connsiteX241" fmla="*/ 5425627 w 7467600"/>
              <a:gd name="connsiteY241" fmla="*/ 2954192 h 6858000"/>
              <a:gd name="connsiteX242" fmla="*/ 5470770 w 7467600"/>
              <a:gd name="connsiteY242" fmla="*/ 3005435 h 6858000"/>
              <a:gd name="connsiteX243" fmla="*/ 5519779 w 7467600"/>
              <a:gd name="connsiteY243" fmla="*/ 4359223 h 6858000"/>
              <a:gd name="connsiteX244" fmla="*/ 5520293 w 7467600"/>
              <a:gd name="connsiteY244" fmla="*/ 4360602 h 6858000"/>
              <a:gd name="connsiteX245" fmla="*/ 5767221 w 7467600"/>
              <a:gd name="connsiteY245" fmla="*/ 4665564 h 6858000"/>
              <a:gd name="connsiteX246" fmla="*/ 6937169 w 7467600"/>
              <a:gd name="connsiteY246" fmla="*/ 4815941 h 6858000"/>
              <a:gd name="connsiteX247" fmla="*/ 6953922 w 7467600"/>
              <a:gd name="connsiteY247" fmla="*/ 4890068 h 6858000"/>
              <a:gd name="connsiteX248" fmla="*/ 6071359 w 7467600"/>
              <a:gd name="connsiteY248" fmla="*/ 4770770 h 6858000"/>
              <a:gd name="connsiteX249" fmla="*/ 6038839 w 7467600"/>
              <a:gd name="connsiteY249" fmla="*/ 4764474 h 6858000"/>
              <a:gd name="connsiteX250" fmla="*/ 6038706 w 7467600"/>
              <a:gd name="connsiteY250" fmla="*/ 4763847 h 6858000"/>
              <a:gd name="connsiteX251" fmla="*/ 6037784 w 7467600"/>
              <a:gd name="connsiteY251" fmla="*/ 4764270 h 6858000"/>
              <a:gd name="connsiteX252" fmla="*/ 6038839 w 7467600"/>
              <a:gd name="connsiteY252" fmla="*/ 4764474 h 6858000"/>
              <a:gd name="connsiteX253" fmla="*/ 6040338 w 7467600"/>
              <a:gd name="connsiteY253" fmla="*/ 4771418 h 6858000"/>
              <a:gd name="connsiteX254" fmla="*/ 6024488 w 7467600"/>
              <a:gd name="connsiteY254" fmla="*/ 4809903 h 6858000"/>
              <a:gd name="connsiteX255" fmla="*/ 5599771 w 7467600"/>
              <a:gd name="connsiteY255" fmla="*/ 5509652 h 6858000"/>
              <a:gd name="connsiteX256" fmla="*/ 5548843 w 7467600"/>
              <a:gd name="connsiteY256" fmla="*/ 5563845 h 6858000"/>
              <a:gd name="connsiteX257" fmla="*/ 5940952 w 7467600"/>
              <a:gd name="connsiteY257" fmla="*/ 6250028 h 6858000"/>
              <a:gd name="connsiteX258" fmla="*/ 6043441 w 7467600"/>
              <a:gd name="connsiteY258" fmla="*/ 6665847 h 6858000"/>
              <a:gd name="connsiteX259" fmla="*/ 6093432 w 7467600"/>
              <a:gd name="connsiteY259" fmla="*/ 6858000 h 6858000"/>
              <a:gd name="connsiteX260" fmla="*/ 6034344 w 7467600"/>
              <a:gd name="connsiteY260" fmla="*/ 6858000 h 6858000"/>
              <a:gd name="connsiteX261" fmla="*/ 6026679 w 7467600"/>
              <a:gd name="connsiteY261" fmla="*/ 6836959 h 6858000"/>
              <a:gd name="connsiteX262" fmla="*/ 5800441 w 7467600"/>
              <a:gd name="connsiteY262" fmla="*/ 6335286 h 6858000"/>
              <a:gd name="connsiteX263" fmla="*/ 5526562 w 7467600"/>
              <a:gd name="connsiteY263" fmla="*/ 5705388 h 6858000"/>
              <a:gd name="connsiteX264" fmla="*/ 5519640 w 7467600"/>
              <a:gd name="connsiteY264" fmla="*/ 5683774 h 6858000"/>
              <a:gd name="connsiteX265" fmla="*/ 5844559 w 7467600"/>
              <a:gd name="connsiteY265" fmla="*/ 6553349 h 6858000"/>
              <a:gd name="connsiteX266" fmla="*/ 5975994 w 7467600"/>
              <a:gd name="connsiteY266" fmla="*/ 6858000 h 6858000"/>
              <a:gd name="connsiteX267" fmla="*/ 5898547 w 7467600"/>
              <a:gd name="connsiteY267" fmla="*/ 6858000 h 6858000"/>
              <a:gd name="connsiteX268" fmla="*/ 5682041 w 7467600"/>
              <a:gd name="connsiteY268" fmla="*/ 6355860 h 6858000"/>
              <a:gd name="connsiteX269" fmla="*/ 5461758 w 7467600"/>
              <a:gd name="connsiteY269" fmla="*/ 5820220 h 6858000"/>
              <a:gd name="connsiteX270" fmla="*/ 5237282 w 7467600"/>
              <a:gd name="connsiteY270" fmla="*/ 6579086 h 6858000"/>
              <a:gd name="connsiteX271" fmla="*/ 5115009 w 7467600"/>
              <a:gd name="connsiteY271" fmla="*/ 6858000 h 6858000"/>
              <a:gd name="connsiteX272" fmla="*/ 5028074 w 7467600"/>
              <a:gd name="connsiteY272" fmla="*/ 6858000 h 6858000"/>
              <a:gd name="connsiteX273" fmla="*/ 5079508 w 7467600"/>
              <a:gd name="connsiteY273" fmla="*/ 6749074 h 6858000"/>
              <a:gd name="connsiteX274" fmla="*/ 5371846 w 7467600"/>
              <a:gd name="connsiteY274" fmla="*/ 5924413 h 6858000"/>
              <a:gd name="connsiteX275" fmla="*/ 5270512 w 7467600"/>
              <a:gd name="connsiteY275" fmla="*/ 6138975 h 6858000"/>
              <a:gd name="connsiteX276" fmla="*/ 5062409 w 7467600"/>
              <a:gd name="connsiteY276" fmla="*/ 6653544 h 6858000"/>
              <a:gd name="connsiteX277" fmla="*/ 5036628 w 7467600"/>
              <a:gd name="connsiteY277" fmla="*/ 6754247 h 6858000"/>
              <a:gd name="connsiteX278" fmla="*/ 5009112 w 7467600"/>
              <a:gd name="connsiteY278" fmla="*/ 6858000 h 6858000"/>
              <a:gd name="connsiteX279" fmla="*/ 4976679 w 7467600"/>
              <a:gd name="connsiteY279" fmla="*/ 6858000 h 6858000"/>
              <a:gd name="connsiteX280" fmla="*/ 5006537 w 7467600"/>
              <a:gd name="connsiteY280" fmla="*/ 6747068 h 6858000"/>
              <a:gd name="connsiteX281" fmla="*/ 5032723 w 7467600"/>
              <a:gd name="connsiteY281" fmla="*/ 6644957 h 6858000"/>
              <a:gd name="connsiteX282" fmla="*/ 5242949 w 7467600"/>
              <a:gd name="connsiteY282" fmla="*/ 6125175 h 6858000"/>
              <a:gd name="connsiteX283" fmla="*/ 5286321 w 7467600"/>
              <a:gd name="connsiteY283" fmla="*/ 6033555 h 6858000"/>
              <a:gd name="connsiteX284" fmla="*/ 5008210 w 7467600"/>
              <a:gd name="connsiteY284" fmla="*/ 6649194 h 6858000"/>
              <a:gd name="connsiteX285" fmla="*/ 4986321 w 7467600"/>
              <a:gd name="connsiteY285" fmla="*/ 6765687 h 6858000"/>
              <a:gd name="connsiteX286" fmla="*/ 4973474 w 7467600"/>
              <a:gd name="connsiteY286" fmla="*/ 6858000 h 6858000"/>
              <a:gd name="connsiteX287" fmla="*/ 4907178 w 7467600"/>
              <a:gd name="connsiteY287" fmla="*/ 6858000 h 6858000"/>
              <a:gd name="connsiteX288" fmla="*/ 4910810 w 7467600"/>
              <a:gd name="connsiteY288" fmla="*/ 6829660 h 6858000"/>
              <a:gd name="connsiteX289" fmla="*/ 4987461 w 7467600"/>
              <a:gd name="connsiteY289" fmla="*/ 6432994 h 6858000"/>
              <a:gd name="connsiteX290" fmla="*/ 5179262 w 7467600"/>
              <a:gd name="connsiteY290" fmla="*/ 6035044 h 6858000"/>
              <a:gd name="connsiteX291" fmla="*/ 4689678 w 7467600"/>
              <a:gd name="connsiteY291" fmla="*/ 6440241 h 6858000"/>
              <a:gd name="connsiteX292" fmla="*/ 4477543 w 7467600"/>
              <a:gd name="connsiteY292" fmla="*/ 6674836 h 6858000"/>
              <a:gd name="connsiteX293" fmla="*/ 4329957 w 7467600"/>
              <a:gd name="connsiteY293" fmla="*/ 6858000 h 6858000"/>
              <a:gd name="connsiteX294" fmla="*/ 4218595 w 7467600"/>
              <a:gd name="connsiteY294" fmla="*/ 6858000 h 6858000"/>
              <a:gd name="connsiteX295" fmla="*/ 4368888 w 7467600"/>
              <a:gd name="connsiteY295" fmla="*/ 6668412 h 6858000"/>
              <a:gd name="connsiteX296" fmla="*/ 4563091 w 7467600"/>
              <a:gd name="connsiteY296" fmla="*/ 6442508 h 6858000"/>
              <a:gd name="connsiteX297" fmla="*/ 5387324 w 7467600"/>
              <a:gd name="connsiteY297" fmla="*/ 5705830 h 6858000"/>
              <a:gd name="connsiteX298" fmla="*/ 5073620 w 7467600"/>
              <a:gd name="connsiteY298" fmla="*/ 5955437 h 6858000"/>
              <a:gd name="connsiteX299" fmla="*/ 4689789 w 7467600"/>
              <a:gd name="connsiteY299" fmla="*/ 6268382 h 6858000"/>
              <a:gd name="connsiteX300" fmla="*/ 4418722 w 7467600"/>
              <a:gd name="connsiteY300" fmla="*/ 6570886 h 6858000"/>
              <a:gd name="connsiteX301" fmla="*/ 4214944 w 7467600"/>
              <a:gd name="connsiteY301" fmla="*/ 6858000 h 6858000"/>
              <a:gd name="connsiteX302" fmla="*/ 4177898 w 7467600"/>
              <a:gd name="connsiteY302" fmla="*/ 6858000 h 6858000"/>
              <a:gd name="connsiteX303" fmla="*/ 4391597 w 7467600"/>
              <a:gd name="connsiteY303" fmla="*/ 6556370 h 6858000"/>
              <a:gd name="connsiteX304" fmla="*/ 4668889 w 7467600"/>
              <a:gd name="connsiteY304" fmla="*/ 6246399 h 6858000"/>
              <a:gd name="connsiteX305" fmla="*/ 5055427 w 7467600"/>
              <a:gd name="connsiteY305" fmla="*/ 5931476 h 6858000"/>
              <a:gd name="connsiteX306" fmla="*/ 5371814 w 7467600"/>
              <a:gd name="connsiteY306" fmla="*/ 5678975 h 6858000"/>
              <a:gd name="connsiteX307" fmla="*/ 4987918 w 7467600"/>
              <a:gd name="connsiteY307" fmla="*/ 5838701 h 6858000"/>
              <a:gd name="connsiteX308" fmla="*/ 4317146 w 7467600"/>
              <a:gd name="connsiteY308" fmla="*/ 6587716 h 6858000"/>
              <a:gd name="connsiteX309" fmla="*/ 4171627 w 7467600"/>
              <a:gd name="connsiteY309" fmla="*/ 6858000 h 6858000"/>
              <a:gd name="connsiteX310" fmla="*/ 4081585 w 7467600"/>
              <a:gd name="connsiteY310" fmla="*/ 6858000 h 6858000"/>
              <a:gd name="connsiteX311" fmla="*/ 4238603 w 7467600"/>
              <a:gd name="connsiteY311" fmla="*/ 6559341 h 6858000"/>
              <a:gd name="connsiteX312" fmla="*/ 4778333 w 7467600"/>
              <a:gd name="connsiteY312" fmla="*/ 5873626 h 6858000"/>
              <a:gd name="connsiteX313" fmla="*/ 5414185 w 7467600"/>
              <a:gd name="connsiteY313" fmla="*/ 5573882 h 6858000"/>
              <a:gd name="connsiteX314" fmla="*/ 5959648 w 7467600"/>
              <a:gd name="connsiteY314" fmla="*/ 4760797 h 6858000"/>
              <a:gd name="connsiteX315" fmla="*/ 5355019 w 7467600"/>
              <a:gd name="connsiteY315" fmla="*/ 4734672 h 6858000"/>
              <a:gd name="connsiteX316" fmla="*/ 5083565 w 7467600"/>
              <a:gd name="connsiteY316" fmla="*/ 5179121 h 6858000"/>
              <a:gd name="connsiteX317" fmla="*/ 4713577 w 7467600"/>
              <a:gd name="connsiteY317" fmla="*/ 5616803 h 6858000"/>
              <a:gd name="connsiteX318" fmla="*/ 3989559 w 7467600"/>
              <a:gd name="connsiteY318" fmla="*/ 6145945 h 6858000"/>
              <a:gd name="connsiteX319" fmla="*/ 3939824 w 7467600"/>
              <a:gd name="connsiteY319" fmla="*/ 6066900 h 6858000"/>
              <a:gd name="connsiteX320" fmla="*/ 4584537 w 7467600"/>
              <a:gd name="connsiteY320" fmla="*/ 5324826 h 6858000"/>
              <a:gd name="connsiteX321" fmla="*/ 5037105 w 7467600"/>
              <a:gd name="connsiteY321" fmla="*/ 5088765 h 6858000"/>
              <a:gd name="connsiteX322" fmla="*/ 5039930 w 7467600"/>
              <a:gd name="connsiteY322" fmla="*/ 5089585 h 6858000"/>
              <a:gd name="connsiteX323" fmla="*/ 5263764 w 7467600"/>
              <a:gd name="connsiteY323" fmla="*/ 4735525 h 6858000"/>
              <a:gd name="connsiteX324" fmla="*/ 4086300 w 7467600"/>
              <a:gd name="connsiteY324" fmla="*/ 4884599 h 6858000"/>
              <a:gd name="connsiteX325" fmla="*/ 4085485 w 7467600"/>
              <a:gd name="connsiteY325" fmla="*/ 4899070 h 6858000"/>
              <a:gd name="connsiteX326" fmla="*/ 3871915 w 7467600"/>
              <a:gd name="connsiteY326" fmla="*/ 5253645 h 6858000"/>
              <a:gd name="connsiteX327" fmla="*/ 3799374 w 7467600"/>
              <a:gd name="connsiteY327" fmla="*/ 5466127 h 6858000"/>
              <a:gd name="connsiteX328" fmla="*/ 3498850 w 7467600"/>
              <a:gd name="connsiteY328" fmla="*/ 6661888 h 6858000"/>
              <a:gd name="connsiteX329" fmla="*/ 3399216 w 7467600"/>
              <a:gd name="connsiteY329" fmla="*/ 6858000 h 6858000"/>
              <a:gd name="connsiteX330" fmla="*/ 3303688 w 7467600"/>
              <a:gd name="connsiteY330" fmla="*/ 6858000 h 6858000"/>
              <a:gd name="connsiteX331" fmla="*/ 3391774 w 7467600"/>
              <a:gd name="connsiteY331" fmla="*/ 6697181 h 6858000"/>
              <a:gd name="connsiteX332" fmla="*/ 3735540 w 7467600"/>
              <a:gd name="connsiteY332" fmla="*/ 5546923 h 6858000"/>
              <a:gd name="connsiteX333" fmla="*/ 3729438 w 7467600"/>
              <a:gd name="connsiteY333" fmla="*/ 5569058 h 6858000"/>
              <a:gd name="connsiteX334" fmla="*/ 3707782 w 7467600"/>
              <a:gd name="connsiteY334" fmla="*/ 5644908 h 6858000"/>
              <a:gd name="connsiteX335" fmla="*/ 3583827 w 7467600"/>
              <a:gd name="connsiteY335" fmla="*/ 6039215 h 6858000"/>
              <a:gd name="connsiteX336" fmla="*/ 3547861 w 7467600"/>
              <a:gd name="connsiteY336" fmla="*/ 6129609 h 6858000"/>
              <a:gd name="connsiteX337" fmla="*/ 3490905 w 7467600"/>
              <a:gd name="connsiteY337" fmla="*/ 6277660 h 6858000"/>
              <a:gd name="connsiteX338" fmla="*/ 3455859 w 7467600"/>
              <a:gd name="connsiteY338" fmla="*/ 6391301 h 6858000"/>
              <a:gd name="connsiteX339" fmla="*/ 3429112 w 7467600"/>
              <a:gd name="connsiteY339" fmla="*/ 6479469 h 6858000"/>
              <a:gd name="connsiteX340" fmla="*/ 3304862 w 7467600"/>
              <a:gd name="connsiteY340" fmla="*/ 6796476 h 6858000"/>
              <a:gd name="connsiteX341" fmla="*/ 3276071 w 7467600"/>
              <a:gd name="connsiteY341" fmla="*/ 6858000 h 6858000"/>
              <a:gd name="connsiteX342" fmla="*/ 3240805 w 7467600"/>
              <a:gd name="connsiteY342" fmla="*/ 6858000 h 6858000"/>
              <a:gd name="connsiteX343" fmla="*/ 3275917 w 7467600"/>
              <a:gd name="connsiteY343" fmla="*/ 6783192 h 6858000"/>
              <a:gd name="connsiteX344" fmla="*/ 3399358 w 7467600"/>
              <a:gd name="connsiteY344" fmla="*/ 6469011 h 6858000"/>
              <a:gd name="connsiteX345" fmla="*/ 3425650 w 7467600"/>
              <a:gd name="connsiteY345" fmla="*/ 6381333 h 6858000"/>
              <a:gd name="connsiteX346" fmla="*/ 3460661 w 7467600"/>
              <a:gd name="connsiteY346" fmla="*/ 6266763 h 6858000"/>
              <a:gd name="connsiteX347" fmla="*/ 3518021 w 7467600"/>
              <a:gd name="connsiteY347" fmla="*/ 6117298 h 6858000"/>
              <a:gd name="connsiteX348" fmla="*/ 3554035 w 7467600"/>
              <a:gd name="connsiteY348" fmla="*/ 6027832 h 6858000"/>
              <a:gd name="connsiteX349" fmla="*/ 3677174 w 7467600"/>
              <a:gd name="connsiteY349" fmla="*/ 5636351 h 6858000"/>
              <a:gd name="connsiteX350" fmla="*/ 3698819 w 7467600"/>
              <a:gd name="connsiteY350" fmla="*/ 5560503 h 6858000"/>
              <a:gd name="connsiteX351" fmla="*/ 3702094 w 7467600"/>
              <a:gd name="connsiteY351" fmla="*/ 5549194 h 6858000"/>
              <a:gd name="connsiteX352" fmla="*/ 3398355 w 7467600"/>
              <a:gd name="connsiteY352" fmla="*/ 6094603 h 6858000"/>
              <a:gd name="connsiteX353" fmla="*/ 3193941 w 7467600"/>
              <a:gd name="connsiteY353" fmla="*/ 6798775 h 6858000"/>
              <a:gd name="connsiteX354" fmla="*/ 3184140 w 7467600"/>
              <a:gd name="connsiteY354" fmla="*/ 6858000 h 6858000"/>
              <a:gd name="connsiteX355" fmla="*/ 3099978 w 7467600"/>
              <a:gd name="connsiteY355" fmla="*/ 6858000 h 6858000"/>
              <a:gd name="connsiteX356" fmla="*/ 3101556 w 7467600"/>
              <a:gd name="connsiteY356" fmla="*/ 6843337 h 6858000"/>
              <a:gd name="connsiteX357" fmla="*/ 3370162 w 7467600"/>
              <a:gd name="connsiteY357" fmla="*/ 5785550 h 6858000"/>
              <a:gd name="connsiteX358" fmla="*/ 3746477 w 7467600"/>
              <a:gd name="connsiteY358" fmla="*/ 5377889 h 6858000"/>
              <a:gd name="connsiteX359" fmla="*/ 3863399 w 7467600"/>
              <a:gd name="connsiteY359" fmla="*/ 5087257 h 6858000"/>
              <a:gd name="connsiteX360" fmla="*/ 3968712 w 7467600"/>
              <a:gd name="connsiteY360" fmla="*/ 4913989 h 6858000"/>
              <a:gd name="connsiteX361" fmla="*/ 2792390 w 7467600"/>
              <a:gd name="connsiteY361" fmla="*/ 5382974 h 6858000"/>
              <a:gd name="connsiteX362" fmla="*/ 2714982 w 7467600"/>
              <a:gd name="connsiteY362" fmla="*/ 5427051 h 6858000"/>
              <a:gd name="connsiteX363" fmla="*/ 2813361 w 7467600"/>
              <a:gd name="connsiteY363" fmla="*/ 6023912 h 6858000"/>
              <a:gd name="connsiteX364" fmla="*/ 2688430 w 7467600"/>
              <a:gd name="connsiteY364" fmla="*/ 6801564 h 6858000"/>
              <a:gd name="connsiteX365" fmla="*/ 2629626 w 7467600"/>
              <a:gd name="connsiteY365" fmla="*/ 6763394 h 6858000"/>
              <a:gd name="connsiteX366" fmla="*/ 2565328 w 7467600"/>
              <a:gd name="connsiteY366" fmla="*/ 5516399 h 6858000"/>
              <a:gd name="connsiteX367" fmla="*/ 1922999 w 7467600"/>
              <a:gd name="connsiteY367" fmla="*/ 5980343 h 6858000"/>
              <a:gd name="connsiteX368" fmla="*/ 1950261 w 7467600"/>
              <a:gd name="connsiteY368" fmla="*/ 6405858 h 6858000"/>
              <a:gd name="connsiteX369" fmla="*/ 2365554 w 7467600"/>
              <a:gd name="connsiteY369" fmla="*/ 6759107 h 6858000"/>
              <a:gd name="connsiteX370" fmla="*/ 2424142 w 7467600"/>
              <a:gd name="connsiteY370" fmla="*/ 6858000 h 6858000"/>
              <a:gd name="connsiteX371" fmla="*/ 2395994 w 7467600"/>
              <a:gd name="connsiteY371" fmla="*/ 6858000 h 6858000"/>
              <a:gd name="connsiteX372" fmla="*/ 2392863 w 7467600"/>
              <a:gd name="connsiteY372" fmla="*/ 6852964 h 6858000"/>
              <a:gd name="connsiteX373" fmla="*/ 2017589 w 7467600"/>
              <a:gd name="connsiteY373" fmla="*/ 6493982 h 6858000"/>
              <a:gd name="connsiteX374" fmla="*/ 2147336 w 7467600"/>
              <a:gd name="connsiteY374" fmla="*/ 6594052 h 6858000"/>
              <a:gd name="connsiteX375" fmla="*/ 2207047 w 7467600"/>
              <a:gd name="connsiteY375" fmla="*/ 6654540 h 6858000"/>
              <a:gd name="connsiteX376" fmla="*/ 2299106 w 7467600"/>
              <a:gd name="connsiteY376" fmla="*/ 6778931 h 6858000"/>
              <a:gd name="connsiteX377" fmla="*/ 2314430 w 7467600"/>
              <a:gd name="connsiteY377" fmla="*/ 6801144 h 6858000"/>
              <a:gd name="connsiteX378" fmla="*/ 2352406 w 7467600"/>
              <a:gd name="connsiteY378" fmla="*/ 6858000 h 6858000"/>
              <a:gd name="connsiteX379" fmla="*/ 2314492 w 7467600"/>
              <a:gd name="connsiteY379" fmla="*/ 6858000 h 6858000"/>
              <a:gd name="connsiteX380" fmla="*/ 2288095 w 7467600"/>
              <a:gd name="connsiteY380" fmla="*/ 6818030 h 6858000"/>
              <a:gd name="connsiteX381" fmla="*/ 2272768 w 7467600"/>
              <a:gd name="connsiteY381" fmla="*/ 6795822 h 6858000"/>
              <a:gd name="connsiteX382" fmla="*/ 2182715 w 7467600"/>
              <a:gd name="connsiteY382" fmla="*/ 6675071 h 6858000"/>
              <a:gd name="connsiteX383" fmla="*/ 2032061 w 7467600"/>
              <a:gd name="connsiteY383" fmla="*/ 6541380 h 6858000"/>
              <a:gd name="connsiteX384" fmla="*/ 2257220 w 7467600"/>
              <a:gd name="connsiteY384" fmla="*/ 6826257 h 6858000"/>
              <a:gd name="connsiteX385" fmla="*/ 2281324 w 7467600"/>
              <a:gd name="connsiteY385" fmla="*/ 6858000 h 6858000"/>
              <a:gd name="connsiteX386" fmla="*/ 2242860 w 7467600"/>
              <a:gd name="connsiteY386" fmla="*/ 6858000 h 6858000"/>
              <a:gd name="connsiteX387" fmla="*/ 2232818 w 7467600"/>
              <a:gd name="connsiteY387" fmla="*/ 6844926 h 6858000"/>
              <a:gd name="connsiteX388" fmla="*/ 1990172 w 7467600"/>
              <a:gd name="connsiteY388" fmla="*/ 6542121 h 6858000"/>
              <a:gd name="connsiteX389" fmla="*/ 2124090 w 7467600"/>
              <a:gd name="connsiteY389" fmla="*/ 6761017 h 6858000"/>
              <a:gd name="connsiteX390" fmla="*/ 2200380 w 7467600"/>
              <a:gd name="connsiteY390" fmla="*/ 6858000 h 6858000"/>
              <a:gd name="connsiteX391" fmla="*/ 2147507 w 7467600"/>
              <a:gd name="connsiteY391" fmla="*/ 6858000 h 6858000"/>
              <a:gd name="connsiteX392" fmla="*/ 2070668 w 7467600"/>
              <a:gd name="connsiteY392" fmla="*/ 6761520 h 6858000"/>
              <a:gd name="connsiteX393" fmla="*/ 1975142 w 7467600"/>
              <a:gd name="connsiteY393" fmla="*/ 6585570 h 6858000"/>
              <a:gd name="connsiteX394" fmla="*/ 2050035 w 7467600"/>
              <a:gd name="connsiteY394" fmla="*/ 6813345 h 6858000"/>
              <a:gd name="connsiteX395" fmla="*/ 2063025 w 7467600"/>
              <a:gd name="connsiteY395" fmla="*/ 6858000 h 6858000"/>
              <a:gd name="connsiteX396" fmla="*/ 2021675 w 7467600"/>
              <a:gd name="connsiteY396" fmla="*/ 6858000 h 6858000"/>
              <a:gd name="connsiteX397" fmla="*/ 2019308 w 7467600"/>
              <a:gd name="connsiteY397" fmla="*/ 6847118 h 6858000"/>
              <a:gd name="connsiteX398" fmla="*/ 1938835 w 7467600"/>
              <a:gd name="connsiteY398" fmla="*/ 6551160 h 6858000"/>
              <a:gd name="connsiteX399" fmla="*/ 1953230 w 7467600"/>
              <a:gd name="connsiteY399" fmla="*/ 6759699 h 6858000"/>
              <a:gd name="connsiteX400" fmla="*/ 1956763 w 7467600"/>
              <a:gd name="connsiteY400" fmla="*/ 6778191 h 6858000"/>
              <a:gd name="connsiteX401" fmla="*/ 1967925 w 7467600"/>
              <a:gd name="connsiteY401" fmla="*/ 6858000 h 6858000"/>
              <a:gd name="connsiteX402" fmla="*/ 1936622 w 7467600"/>
              <a:gd name="connsiteY402" fmla="*/ 6858000 h 6858000"/>
              <a:gd name="connsiteX403" fmla="*/ 1926261 w 7467600"/>
              <a:gd name="connsiteY403" fmla="*/ 6784064 h 6858000"/>
              <a:gd name="connsiteX404" fmla="*/ 1922724 w 7467600"/>
              <a:gd name="connsiteY404" fmla="*/ 6765577 h 6858000"/>
              <a:gd name="connsiteX405" fmla="*/ 1904650 w 7467600"/>
              <a:gd name="connsiteY405" fmla="*/ 6639616 h 6858000"/>
              <a:gd name="connsiteX406" fmla="*/ 1885273 w 7467600"/>
              <a:gd name="connsiteY406" fmla="*/ 6858000 h 6858000"/>
              <a:gd name="connsiteX407" fmla="*/ 1854363 w 7467600"/>
              <a:gd name="connsiteY407" fmla="*/ 6858000 h 6858000"/>
              <a:gd name="connsiteX408" fmla="*/ 1880391 w 7467600"/>
              <a:gd name="connsiteY408" fmla="*/ 6603796 h 6858000"/>
              <a:gd name="connsiteX409" fmla="*/ 1818273 w 7467600"/>
              <a:gd name="connsiteY409" fmla="*/ 6715729 h 6858000"/>
              <a:gd name="connsiteX410" fmla="*/ 1794691 w 7467600"/>
              <a:gd name="connsiteY410" fmla="*/ 6843239 h 6858000"/>
              <a:gd name="connsiteX411" fmla="*/ 1794914 w 7467600"/>
              <a:gd name="connsiteY411" fmla="*/ 6858000 h 6858000"/>
              <a:gd name="connsiteX412" fmla="*/ 1746128 w 7467600"/>
              <a:gd name="connsiteY412" fmla="*/ 6858000 h 6858000"/>
              <a:gd name="connsiteX413" fmla="*/ 1753934 w 7467600"/>
              <a:gd name="connsiteY413" fmla="*/ 6724796 h 6858000"/>
              <a:gd name="connsiteX414" fmla="*/ 1792053 w 7467600"/>
              <a:gd name="connsiteY414" fmla="*/ 6572396 h 6858000"/>
              <a:gd name="connsiteX415" fmla="*/ 1862248 w 7467600"/>
              <a:gd name="connsiteY415" fmla="*/ 6266397 h 6858000"/>
              <a:gd name="connsiteX416" fmla="*/ 1862250 w 7467600"/>
              <a:gd name="connsiteY416" fmla="*/ 6033531 h 6858000"/>
              <a:gd name="connsiteX417" fmla="*/ 1211999 w 7467600"/>
              <a:gd name="connsiteY417" fmla="*/ 6683610 h 6858000"/>
              <a:gd name="connsiteX418" fmla="*/ 1213266 w 7467600"/>
              <a:gd name="connsiteY418" fmla="*/ 6691947 h 6858000"/>
              <a:gd name="connsiteX419" fmla="*/ 1203370 w 7467600"/>
              <a:gd name="connsiteY419" fmla="*/ 6850676 h 6858000"/>
              <a:gd name="connsiteX420" fmla="*/ 1203671 w 7467600"/>
              <a:gd name="connsiteY420" fmla="*/ 6858000 h 6858000"/>
              <a:gd name="connsiteX421" fmla="*/ 1143180 w 7467600"/>
              <a:gd name="connsiteY421" fmla="*/ 6858000 h 6858000"/>
              <a:gd name="connsiteX422" fmla="*/ 1142176 w 7467600"/>
              <a:gd name="connsiteY422" fmla="*/ 6766045 h 6858000"/>
              <a:gd name="connsiteX423" fmla="*/ 1067484 w 7467600"/>
              <a:gd name="connsiteY423" fmla="*/ 6858000 h 6858000"/>
              <a:gd name="connsiteX424" fmla="*/ 953928 w 7467600"/>
              <a:gd name="connsiteY424" fmla="*/ 6858000 h 6858000"/>
              <a:gd name="connsiteX425" fmla="*/ 959715 w 7467600"/>
              <a:gd name="connsiteY425" fmla="*/ 6850185 h 6858000"/>
              <a:gd name="connsiteX426" fmla="*/ 1483788 w 7467600"/>
              <a:gd name="connsiteY426" fmla="*/ 6259174 h 6858000"/>
              <a:gd name="connsiteX427" fmla="*/ 1100671 w 7467600"/>
              <a:gd name="connsiteY427" fmla="*/ 6252137 h 6858000"/>
              <a:gd name="connsiteX428" fmla="*/ 1090144 w 7467600"/>
              <a:gd name="connsiteY428" fmla="*/ 6256748 h 6858000"/>
              <a:gd name="connsiteX429" fmla="*/ 1095872 w 7467600"/>
              <a:gd name="connsiteY429" fmla="*/ 6271892 h 6858000"/>
              <a:gd name="connsiteX430" fmla="*/ 262785 w 7467600"/>
              <a:gd name="connsiteY430" fmla="*/ 6845450 h 6858000"/>
              <a:gd name="connsiteX431" fmla="*/ 209968 w 7467600"/>
              <a:gd name="connsiteY431" fmla="*/ 6770713 h 6858000"/>
              <a:gd name="connsiteX432" fmla="*/ 873460 w 7467600"/>
              <a:gd name="connsiteY432" fmla="*/ 6253768 h 6858000"/>
              <a:gd name="connsiteX433" fmla="*/ 192686 w 7467600"/>
              <a:gd name="connsiteY433" fmla="*/ 5849257 h 6858000"/>
              <a:gd name="connsiteX434" fmla="*/ 4696 w 7467600"/>
              <a:gd name="connsiteY434" fmla="*/ 5697668 h 6858000"/>
              <a:gd name="connsiteX435" fmla="*/ 0 w 7467600"/>
              <a:gd name="connsiteY435" fmla="*/ 5689984 h 6858000"/>
              <a:gd name="connsiteX436" fmla="*/ 0 w 7467600"/>
              <a:gd name="connsiteY436" fmla="*/ 5513472 h 6858000"/>
              <a:gd name="connsiteX437" fmla="*/ 174101 w 7467600"/>
              <a:gd name="connsiteY437" fmla="*/ 5620277 h 6858000"/>
              <a:gd name="connsiteX438" fmla="*/ 891800 w 7467600"/>
              <a:gd name="connsiteY438" fmla="*/ 6036935 h 6858000"/>
              <a:gd name="connsiteX439" fmla="*/ 1072219 w 7467600"/>
              <a:gd name="connsiteY439" fmla="*/ 6169443 h 6858000"/>
              <a:gd name="connsiteX440" fmla="*/ 1074117 w 7467600"/>
              <a:gd name="connsiteY440" fmla="*/ 6170301 h 6858000"/>
              <a:gd name="connsiteX441" fmla="*/ 1083114 w 7467600"/>
              <a:gd name="connsiteY441" fmla="*/ 6174131 h 6858000"/>
              <a:gd name="connsiteX442" fmla="*/ 1543010 w 7467600"/>
              <a:gd name="connsiteY442" fmla="*/ 6191140 h 6858000"/>
              <a:gd name="connsiteX443" fmla="*/ 1551080 w 7467600"/>
              <a:gd name="connsiteY443" fmla="*/ 6195006 h 6858000"/>
              <a:gd name="connsiteX444" fmla="*/ 2345443 w 7467600"/>
              <a:gd name="connsiteY444" fmla="*/ 5549882 h 6858000"/>
              <a:gd name="connsiteX445" fmla="*/ 1721499 w 7467600"/>
              <a:gd name="connsiteY445" fmla="*/ 5599969 h 6858000"/>
              <a:gd name="connsiteX446" fmla="*/ 767716 w 7467600"/>
              <a:gd name="connsiteY446" fmla="*/ 5472768 h 6858000"/>
              <a:gd name="connsiteX447" fmla="*/ 722147 w 7467600"/>
              <a:gd name="connsiteY447" fmla="*/ 5393091 h 6858000"/>
              <a:gd name="connsiteX448" fmla="*/ 1485552 w 7467600"/>
              <a:gd name="connsiteY448" fmla="*/ 5313202 h 6858000"/>
              <a:gd name="connsiteX449" fmla="*/ 2143004 w 7467600"/>
              <a:gd name="connsiteY449" fmla="*/ 5402420 h 6858000"/>
              <a:gd name="connsiteX450" fmla="*/ 1933391 w 7467600"/>
              <a:gd name="connsiteY450" fmla="*/ 5156971 h 6858000"/>
              <a:gd name="connsiteX451" fmla="*/ 1827118 w 7467600"/>
              <a:gd name="connsiteY451" fmla="*/ 4968410 h 6858000"/>
              <a:gd name="connsiteX452" fmla="*/ 1837349 w 7467600"/>
              <a:gd name="connsiteY452" fmla="*/ 4956357 h 6858000"/>
              <a:gd name="connsiteX453" fmla="*/ 2162835 w 7467600"/>
              <a:gd name="connsiteY453" fmla="*/ 5187853 h 6858000"/>
              <a:gd name="connsiteX454" fmla="*/ 2257167 w 7467600"/>
              <a:gd name="connsiteY454" fmla="*/ 5462123 h 6858000"/>
              <a:gd name="connsiteX455" fmla="*/ 2261598 w 7467600"/>
              <a:gd name="connsiteY455" fmla="*/ 5467998 h 6858000"/>
              <a:gd name="connsiteX456" fmla="*/ 2437177 w 7467600"/>
              <a:gd name="connsiteY456" fmla="*/ 5479608 h 6858000"/>
              <a:gd name="connsiteX457" fmla="*/ 2445247 w 7467600"/>
              <a:gd name="connsiteY457" fmla="*/ 5483476 h 6858000"/>
              <a:gd name="connsiteX458" fmla="*/ 2743626 w 7467600"/>
              <a:gd name="connsiteY458" fmla="*/ 5304819 h 6858000"/>
              <a:gd name="connsiteX459" fmla="*/ 3048102 w 7467600"/>
              <a:gd name="connsiteY459" fmla="*/ 5150595 h 6858000"/>
              <a:gd name="connsiteX460" fmla="*/ 1799414 w 7467600"/>
              <a:gd name="connsiteY460" fmla="*/ 4694732 h 6858000"/>
              <a:gd name="connsiteX461" fmla="*/ 1771735 w 7467600"/>
              <a:gd name="connsiteY461" fmla="*/ 4619929 h 6858000"/>
              <a:gd name="connsiteX462" fmla="*/ 3104273 w 7467600"/>
              <a:gd name="connsiteY462" fmla="*/ 5076159 h 6858000"/>
              <a:gd name="connsiteX463" fmla="*/ 3113245 w 7467600"/>
              <a:gd name="connsiteY463" fmla="*/ 5090705 h 6858000"/>
              <a:gd name="connsiteX464" fmla="*/ 3126294 w 7467600"/>
              <a:gd name="connsiteY464" fmla="*/ 5114400 h 6858000"/>
              <a:gd name="connsiteX465" fmla="*/ 3937433 w 7467600"/>
              <a:gd name="connsiteY465" fmla="*/ 4830473 h 6858000"/>
              <a:gd name="connsiteX466" fmla="*/ 3590475 w 7467600"/>
              <a:gd name="connsiteY466" fmla="*/ 4597974 h 6858000"/>
              <a:gd name="connsiteX467" fmla="*/ 3100264 w 7467600"/>
              <a:gd name="connsiteY467" fmla="*/ 4579845 h 6858000"/>
              <a:gd name="connsiteX468" fmla="*/ 2183576 w 7467600"/>
              <a:gd name="connsiteY468" fmla="*/ 4227150 h 6858000"/>
              <a:gd name="connsiteX469" fmla="*/ 2151029 w 7467600"/>
              <a:gd name="connsiteY469" fmla="*/ 4146947 h 6858000"/>
              <a:gd name="connsiteX470" fmla="*/ 3563434 w 7467600"/>
              <a:gd name="connsiteY470" fmla="*/ 4469115 h 6858000"/>
              <a:gd name="connsiteX471" fmla="*/ 3177952 w 7467600"/>
              <a:gd name="connsiteY471" fmla="*/ 3657386 h 6858000"/>
              <a:gd name="connsiteX472" fmla="*/ 3189263 w 7467600"/>
              <a:gd name="connsiteY472" fmla="*/ 3625726 h 6858000"/>
              <a:gd name="connsiteX473" fmla="*/ 3560912 w 7467600"/>
              <a:gd name="connsiteY473" fmla="*/ 4079863 h 6858000"/>
              <a:gd name="connsiteX474" fmla="*/ 3626636 w 7467600"/>
              <a:gd name="connsiteY474" fmla="*/ 4512230 h 6858000"/>
              <a:gd name="connsiteX475" fmla="*/ 3653088 w 7467600"/>
              <a:gd name="connsiteY475" fmla="*/ 4521417 h 6858000"/>
              <a:gd name="connsiteX476" fmla="*/ 3988128 w 7467600"/>
              <a:gd name="connsiteY476" fmla="*/ 4817267 h 6858000"/>
              <a:gd name="connsiteX477" fmla="*/ 4830582 w 7467600"/>
              <a:gd name="connsiteY477" fmla="*/ 4676000 h 6858000"/>
              <a:gd name="connsiteX478" fmla="*/ 4830100 w 7467600"/>
              <a:gd name="connsiteY478" fmla="*/ 4675554 h 6858000"/>
              <a:gd name="connsiteX479" fmla="*/ 4036318 w 7467600"/>
              <a:gd name="connsiteY479" fmla="*/ 4147013 h 6858000"/>
              <a:gd name="connsiteX480" fmla="*/ 3432098 w 7467600"/>
              <a:gd name="connsiteY480" fmla="*/ 3537312 h 6858000"/>
              <a:gd name="connsiteX481" fmla="*/ 3446761 w 7467600"/>
              <a:gd name="connsiteY481" fmla="*/ 3461278 h 6858000"/>
              <a:gd name="connsiteX482" fmla="*/ 4419733 w 7467600"/>
              <a:gd name="connsiteY482" fmla="*/ 3963555 h 6858000"/>
              <a:gd name="connsiteX483" fmla="*/ 4781371 w 7467600"/>
              <a:gd name="connsiteY483" fmla="*/ 4458604 h 6858000"/>
              <a:gd name="connsiteX484" fmla="*/ 4780440 w 7467600"/>
              <a:gd name="connsiteY484" fmla="*/ 4470290 h 6858000"/>
              <a:gd name="connsiteX485" fmla="*/ 4898954 w 7467600"/>
              <a:gd name="connsiteY485" fmla="*/ 4662092 h 6858000"/>
              <a:gd name="connsiteX486" fmla="*/ 4900699 w 7467600"/>
              <a:gd name="connsiteY486" fmla="*/ 4670867 h 6858000"/>
              <a:gd name="connsiteX487" fmla="*/ 5714511 w 7467600"/>
              <a:gd name="connsiteY487" fmla="*/ 4663483 h 6858000"/>
              <a:gd name="connsiteX488" fmla="*/ 5464793 w 7467600"/>
              <a:gd name="connsiteY488" fmla="*/ 4393556 h 6858000"/>
              <a:gd name="connsiteX489" fmla="*/ 5461897 w 7467600"/>
              <a:gd name="connsiteY489" fmla="*/ 4390879 h 6858000"/>
              <a:gd name="connsiteX490" fmla="*/ 4294126 w 7467600"/>
              <a:gd name="connsiteY490" fmla="*/ 3303048 h 6858000"/>
              <a:gd name="connsiteX491" fmla="*/ 4305321 w 7467600"/>
              <a:gd name="connsiteY491" fmla="*/ 3256953 h 6858000"/>
              <a:gd name="connsiteX492" fmla="*/ 4949299 w 7467600"/>
              <a:gd name="connsiteY492" fmla="*/ 3766336 h 6858000"/>
              <a:gd name="connsiteX493" fmla="*/ 5291452 w 7467600"/>
              <a:gd name="connsiteY493" fmla="*/ 4076801 h 6858000"/>
              <a:gd name="connsiteX494" fmla="*/ 5434998 w 7467600"/>
              <a:gd name="connsiteY494" fmla="*/ 4254100 h 6858000"/>
              <a:gd name="connsiteX495" fmla="*/ 5351015 w 7467600"/>
              <a:gd name="connsiteY495" fmla="*/ 3760989 h 6858000"/>
              <a:gd name="connsiteX496" fmla="*/ 5413780 w 7467600"/>
              <a:gd name="connsiteY496" fmla="*/ 2966265 h 6858000"/>
              <a:gd name="connsiteX497" fmla="*/ 5425627 w 7467600"/>
              <a:gd name="connsiteY497" fmla="*/ 2954192 h 6858000"/>
              <a:gd name="connsiteX498" fmla="*/ 6604735 w 7467600"/>
              <a:gd name="connsiteY498" fmla="*/ 2041381 h 6858000"/>
              <a:gd name="connsiteX499" fmla="*/ 7204487 w 7467600"/>
              <a:gd name="connsiteY499" fmla="*/ 2742112 h 6858000"/>
              <a:gd name="connsiteX500" fmla="*/ 7131592 w 7467600"/>
              <a:gd name="connsiteY500" fmla="*/ 2672096 h 6858000"/>
              <a:gd name="connsiteX501" fmla="*/ 6996344 w 7467600"/>
              <a:gd name="connsiteY501" fmla="*/ 2518310 h 6858000"/>
              <a:gd name="connsiteX502" fmla="*/ 6735495 w 7467600"/>
              <a:gd name="connsiteY502" fmla="*/ 2196890 h 6858000"/>
              <a:gd name="connsiteX503" fmla="*/ 6721901 w 7467600"/>
              <a:gd name="connsiteY503" fmla="*/ 2179274 h 6858000"/>
              <a:gd name="connsiteX504" fmla="*/ 6604735 w 7467600"/>
              <a:gd name="connsiteY504" fmla="*/ 2041381 h 6858000"/>
              <a:gd name="connsiteX505" fmla="*/ 6591670 w 7467600"/>
              <a:gd name="connsiteY505" fmla="*/ 1988277 h 6858000"/>
              <a:gd name="connsiteX506" fmla="*/ 6747349 w 7467600"/>
              <a:gd name="connsiteY506" fmla="*/ 2160069 h 6858000"/>
              <a:gd name="connsiteX507" fmla="*/ 6760943 w 7467600"/>
              <a:gd name="connsiteY507" fmla="*/ 2177686 h 6858000"/>
              <a:gd name="connsiteX508" fmla="*/ 7021065 w 7467600"/>
              <a:gd name="connsiteY508" fmla="*/ 2498102 h 6858000"/>
              <a:gd name="connsiteX509" fmla="*/ 7155223 w 7467600"/>
              <a:gd name="connsiteY509" fmla="*/ 2650386 h 6858000"/>
              <a:gd name="connsiteX510" fmla="*/ 7203167 w 7467600"/>
              <a:gd name="connsiteY510" fmla="*/ 2697288 h 6858000"/>
              <a:gd name="connsiteX511" fmla="*/ 6937703 w 7467600"/>
              <a:gd name="connsiteY511" fmla="*/ 2321981 h 6858000"/>
              <a:gd name="connsiteX512" fmla="*/ 6591670 w 7467600"/>
              <a:gd name="connsiteY512" fmla="*/ 1988277 h 6858000"/>
              <a:gd name="connsiteX513" fmla="*/ 5798671 w 7467600"/>
              <a:gd name="connsiteY513" fmla="*/ 1981601 h 6858000"/>
              <a:gd name="connsiteX514" fmla="*/ 5754709 w 7467600"/>
              <a:gd name="connsiteY514" fmla="*/ 2071454 h 6858000"/>
              <a:gd name="connsiteX515" fmla="*/ 5763044 w 7467600"/>
              <a:gd name="connsiteY515" fmla="*/ 2842206 h 6858000"/>
              <a:gd name="connsiteX516" fmla="*/ 5764974 w 7467600"/>
              <a:gd name="connsiteY516" fmla="*/ 2799609 h 6858000"/>
              <a:gd name="connsiteX517" fmla="*/ 5767665 w 7467600"/>
              <a:gd name="connsiteY517" fmla="*/ 2666409 h 6858000"/>
              <a:gd name="connsiteX518" fmla="*/ 5763055 w 7467600"/>
              <a:gd name="connsiteY518" fmla="*/ 2579705 h 6858000"/>
              <a:gd name="connsiteX519" fmla="*/ 5758079 w 7467600"/>
              <a:gd name="connsiteY519" fmla="*/ 2492508 h 6858000"/>
              <a:gd name="connsiteX520" fmla="*/ 5779325 w 7467600"/>
              <a:gd name="connsiteY520" fmla="*/ 2197069 h 6858000"/>
              <a:gd name="connsiteX521" fmla="*/ 5798671 w 7467600"/>
              <a:gd name="connsiteY521" fmla="*/ 1981601 h 6858000"/>
              <a:gd name="connsiteX522" fmla="*/ 5829202 w 7467600"/>
              <a:gd name="connsiteY522" fmla="*/ 1971679 h 6858000"/>
              <a:gd name="connsiteX523" fmla="*/ 5809558 w 7467600"/>
              <a:gd name="connsiteY523" fmla="*/ 2198043 h 6858000"/>
              <a:gd name="connsiteX524" fmla="*/ 5788653 w 7467600"/>
              <a:gd name="connsiteY524" fmla="*/ 2489430 h 6858000"/>
              <a:gd name="connsiteX525" fmla="*/ 5793439 w 7467600"/>
              <a:gd name="connsiteY525" fmla="*/ 2575235 h 6858000"/>
              <a:gd name="connsiteX526" fmla="*/ 5796837 w 7467600"/>
              <a:gd name="connsiteY526" fmla="*/ 2637633 h 6858000"/>
              <a:gd name="connsiteX527" fmla="*/ 5818614 w 7467600"/>
              <a:gd name="connsiteY527" fmla="*/ 2473055 h 6858000"/>
              <a:gd name="connsiteX528" fmla="*/ 5829202 w 7467600"/>
              <a:gd name="connsiteY528" fmla="*/ 1971679 h 6858000"/>
              <a:gd name="connsiteX529" fmla="*/ 5911389 w 7467600"/>
              <a:gd name="connsiteY529" fmla="*/ 1898371 h 6858000"/>
              <a:gd name="connsiteX530" fmla="*/ 6237627 w 7467600"/>
              <a:gd name="connsiteY530" fmla="*/ 2231921 h 6858000"/>
              <a:gd name="connsiteX531" fmla="*/ 5911389 w 7467600"/>
              <a:gd name="connsiteY531" fmla="*/ 1898371 h 6858000"/>
              <a:gd name="connsiteX532" fmla="*/ 6944437 w 7467600"/>
              <a:gd name="connsiteY532" fmla="*/ 1575402 h 6858000"/>
              <a:gd name="connsiteX533" fmla="*/ 6304730 w 7467600"/>
              <a:gd name="connsiteY533" fmla="*/ 1766654 h 6858000"/>
              <a:gd name="connsiteX534" fmla="*/ 6944437 w 7467600"/>
              <a:gd name="connsiteY534" fmla="*/ 1575402 h 6858000"/>
              <a:gd name="connsiteX535" fmla="*/ 7019523 w 7467600"/>
              <a:gd name="connsiteY535" fmla="*/ 1519450 h 6858000"/>
              <a:gd name="connsiteX536" fmla="*/ 6298091 w 7467600"/>
              <a:gd name="connsiteY536" fmla="*/ 1737122 h 6858000"/>
              <a:gd name="connsiteX537" fmla="*/ 7019523 w 7467600"/>
              <a:gd name="connsiteY537" fmla="*/ 1519450 h 6858000"/>
              <a:gd name="connsiteX538" fmla="*/ 2399523 w 7467600"/>
              <a:gd name="connsiteY538" fmla="*/ 1428234 h 6858000"/>
              <a:gd name="connsiteX539" fmla="*/ 2224982 w 7467600"/>
              <a:gd name="connsiteY539" fmla="*/ 1826201 h 6858000"/>
              <a:gd name="connsiteX540" fmla="*/ 2096099 w 7467600"/>
              <a:gd name="connsiteY540" fmla="*/ 2345900 h 6858000"/>
              <a:gd name="connsiteX541" fmla="*/ 2283317 w 7467600"/>
              <a:gd name="connsiteY541" fmla="*/ 1796925 h 6858000"/>
              <a:gd name="connsiteX542" fmla="*/ 2399523 w 7467600"/>
              <a:gd name="connsiteY542" fmla="*/ 1428234 h 6858000"/>
              <a:gd name="connsiteX543" fmla="*/ 2448558 w 7467600"/>
              <a:gd name="connsiteY543" fmla="*/ 1373435 h 6858000"/>
              <a:gd name="connsiteX544" fmla="*/ 2312521 w 7467600"/>
              <a:gd name="connsiteY544" fmla="*/ 1806140 h 6858000"/>
              <a:gd name="connsiteX545" fmla="*/ 2127533 w 7467600"/>
              <a:gd name="connsiteY545" fmla="*/ 2348380 h 6858000"/>
              <a:gd name="connsiteX546" fmla="*/ 2358080 w 7467600"/>
              <a:gd name="connsiteY546" fmla="*/ 1866134 h 6858000"/>
              <a:gd name="connsiteX547" fmla="*/ 2407436 w 7467600"/>
              <a:gd name="connsiteY547" fmla="*/ 1651070 h 6858000"/>
              <a:gd name="connsiteX548" fmla="*/ 2448558 w 7467600"/>
              <a:gd name="connsiteY548" fmla="*/ 1373435 h 6858000"/>
              <a:gd name="connsiteX549" fmla="*/ 278707 w 7467600"/>
              <a:gd name="connsiteY549" fmla="*/ 1352270 h 6858000"/>
              <a:gd name="connsiteX550" fmla="*/ 321570 w 7467600"/>
              <a:gd name="connsiteY550" fmla="*/ 1861610 h 6858000"/>
              <a:gd name="connsiteX551" fmla="*/ 294281 w 7467600"/>
              <a:gd name="connsiteY551" fmla="*/ 1440658 h 6858000"/>
              <a:gd name="connsiteX552" fmla="*/ 278707 w 7467600"/>
              <a:gd name="connsiteY552" fmla="*/ 1352270 h 6858000"/>
              <a:gd name="connsiteX553" fmla="*/ 1423821 w 7467600"/>
              <a:gd name="connsiteY553" fmla="*/ 1351958 h 6858000"/>
              <a:gd name="connsiteX554" fmla="*/ 1638521 w 7467600"/>
              <a:gd name="connsiteY554" fmla="*/ 1908470 h 6858000"/>
              <a:gd name="connsiteX555" fmla="*/ 1754199 w 7467600"/>
              <a:gd name="connsiteY555" fmla="*/ 2149284 h 6858000"/>
              <a:gd name="connsiteX556" fmla="*/ 1908359 w 7467600"/>
              <a:gd name="connsiteY556" fmla="*/ 2364988 h 6858000"/>
              <a:gd name="connsiteX557" fmla="*/ 1647661 w 7467600"/>
              <a:gd name="connsiteY557" fmla="*/ 1825945 h 6858000"/>
              <a:gd name="connsiteX558" fmla="*/ 1423821 w 7467600"/>
              <a:gd name="connsiteY558" fmla="*/ 1351958 h 6858000"/>
              <a:gd name="connsiteX559" fmla="*/ 1431890 w 7467600"/>
              <a:gd name="connsiteY559" fmla="*/ 1306475 h 6858000"/>
              <a:gd name="connsiteX560" fmla="*/ 1507597 w 7467600"/>
              <a:gd name="connsiteY560" fmla="*/ 1446132 h 6858000"/>
              <a:gd name="connsiteX561" fmla="*/ 1674586 w 7467600"/>
              <a:gd name="connsiteY561" fmla="*/ 1813832 h 6858000"/>
              <a:gd name="connsiteX562" fmla="*/ 1815950 w 7467600"/>
              <a:gd name="connsiteY562" fmla="*/ 2128564 h 6858000"/>
              <a:gd name="connsiteX563" fmla="*/ 1984242 w 7467600"/>
              <a:gd name="connsiteY563" fmla="*/ 2430829 h 6858000"/>
              <a:gd name="connsiteX564" fmla="*/ 2014023 w 7467600"/>
              <a:gd name="connsiteY564" fmla="*/ 2450995 h 6858000"/>
              <a:gd name="connsiteX565" fmla="*/ 1747337 w 7467600"/>
              <a:gd name="connsiteY565" fmla="*/ 1855264 h 6858000"/>
              <a:gd name="connsiteX566" fmla="*/ 1533749 w 7467600"/>
              <a:gd name="connsiteY566" fmla="*/ 1478656 h 6858000"/>
              <a:gd name="connsiteX567" fmla="*/ 1431890 w 7467600"/>
              <a:gd name="connsiteY567" fmla="*/ 1306475 h 6858000"/>
              <a:gd name="connsiteX568" fmla="*/ 5052692 w 7467600"/>
              <a:gd name="connsiteY568" fmla="*/ 1292994 h 6858000"/>
              <a:gd name="connsiteX569" fmla="*/ 5200661 w 7467600"/>
              <a:gd name="connsiteY569" fmla="*/ 1635186 h 6858000"/>
              <a:gd name="connsiteX570" fmla="*/ 5297138 w 7467600"/>
              <a:gd name="connsiteY570" fmla="*/ 1906351 h 6858000"/>
              <a:gd name="connsiteX571" fmla="*/ 5052692 w 7467600"/>
              <a:gd name="connsiteY571" fmla="*/ 1292994 h 6858000"/>
              <a:gd name="connsiteX572" fmla="*/ 5009948 w 7467600"/>
              <a:gd name="connsiteY572" fmla="*/ 1273619 h 6858000"/>
              <a:gd name="connsiteX573" fmla="*/ 5121777 w 7467600"/>
              <a:gd name="connsiteY573" fmla="*/ 1654213 h 6858000"/>
              <a:gd name="connsiteX574" fmla="*/ 5293545 w 7467600"/>
              <a:gd name="connsiteY574" fmla="*/ 2072247 h 6858000"/>
              <a:gd name="connsiteX575" fmla="*/ 5294042 w 7467600"/>
              <a:gd name="connsiteY575" fmla="*/ 2065019 h 6858000"/>
              <a:gd name="connsiteX576" fmla="*/ 5171936 w 7467600"/>
              <a:gd name="connsiteY576" fmla="*/ 1647613 h 6858000"/>
              <a:gd name="connsiteX577" fmla="*/ 5009948 w 7467600"/>
              <a:gd name="connsiteY577" fmla="*/ 1273619 h 6858000"/>
              <a:gd name="connsiteX578" fmla="*/ 655236 w 7467600"/>
              <a:gd name="connsiteY578" fmla="*/ 1268632 h 6858000"/>
              <a:gd name="connsiteX579" fmla="*/ 839521 w 7467600"/>
              <a:gd name="connsiteY579" fmla="*/ 1685315 h 6858000"/>
              <a:gd name="connsiteX580" fmla="*/ 1109416 w 7467600"/>
              <a:gd name="connsiteY580" fmla="*/ 2061663 h 6858000"/>
              <a:gd name="connsiteX581" fmla="*/ 1298300 w 7467600"/>
              <a:gd name="connsiteY581" fmla="*/ 2247742 h 6858000"/>
              <a:gd name="connsiteX582" fmla="*/ 1125871 w 7467600"/>
              <a:gd name="connsiteY582" fmla="*/ 1989513 h 6858000"/>
              <a:gd name="connsiteX583" fmla="*/ 981574 w 7467600"/>
              <a:gd name="connsiteY583" fmla="*/ 1783157 h 6858000"/>
              <a:gd name="connsiteX584" fmla="*/ 922198 w 7467600"/>
              <a:gd name="connsiteY584" fmla="*/ 1677437 h 6858000"/>
              <a:gd name="connsiteX585" fmla="*/ 869293 w 7467600"/>
              <a:gd name="connsiteY585" fmla="*/ 1583214 h 6858000"/>
              <a:gd name="connsiteX586" fmla="*/ 751431 w 7467600"/>
              <a:gd name="connsiteY586" fmla="*/ 1405731 h 6858000"/>
              <a:gd name="connsiteX587" fmla="*/ 655236 w 7467600"/>
              <a:gd name="connsiteY587" fmla="*/ 1268632 h 6858000"/>
              <a:gd name="connsiteX588" fmla="*/ 6516292 w 7467600"/>
              <a:gd name="connsiteY588" fmla="*/ 1263064 h 6858000"/>
              <a:gd name="connsiteX589" fmla="*/ 5736320 w 7467600"/>
              <a:gd name="connsiteY589" fmla="*/ 1501803 h 6858000"/>
              <a:gd name="connsiteX590" fmla="*/ 6516292 w 7467600"/>
              <a:gd name="connsiteY590" fmla="*/ 1263064 h 6858000"/>
              <a:gd name="connsiteX591" fmla="*/ 291466 w 7467600"/>
              <a:gd name="connsiteY591" fmla="*/ 1250369 h 6858000"/>
              <a:gd name="connsiteX592" fmla="*/ 323180 w 7467600"/>
              <a:gd name="connsiteY592" fmla="*/ 1435283 h 6858000"/>
              <a:gd name="connsiteX593" fmla="*/ 349381 w 7467600"/>
              <a:gd name="connsiteY593" fmla="*/ 1875041 h 6858000"/>
              <a:gd name="connsiteX594" fmla="*/ 374363 w 7467600"/>
              <a:gd name="connsiteY594" fmla="*/ 1506494 h 6858000"/>
              <a:gd name="connsiteX595" fmla="*/ 302168 w 7467600"/>
              <a:gd name="connsiteY595" fmla="*/ 1274495 h 6858000"/>
              <a:gd name="connsiteX596" fmla="*/ 291466 w 7467600"/>
              <a:gd name="connsiteY596" fmla="*/ 1250369 h 6858000"/>
              <a:gd name="connsiteX597" fmla="*/ 678222 w 7467600"/>
              <a:gd name="connsiteY597" fmla="*/ 1248670 h 6858000"/>
              <a:gd name="connsiteX598" fmla="*/ 775536 w 7467600"/>
              <a:gd name="connsiteY598" fmla="*/ 1388015 h 6858000"/>
              <a:gd name="connsiteX599" fmla="*/ 894529 w 7467600"/>
              <a:gd name="connsiteY599" fmla="*/ 1567739 h 6858000"/>
              <a:gd name="connsiteX600" fmla="*/ 948000 w 7467600"/>
              <a:gd name="connsiteY600" fmla="*/ 1663088 h 6858000"/>
              <a:gd name="connsiteX601" fmla="*/ 1006812 w 7467600"/>
              <a:gd name="connsiteY601" fmla="*/ 1767683 h 6858000"/>
              <a:gd name="connsiteX602" fmla="*/ 1149133 w 7467600"/>
              <a:gd name="connsiteY602" fmla="*/ 1971513 h 6858000"/>
              <a:gd name="connsiteX603" fmla="*/ 1333952 w 7467600"/>
              <a:gd name="connsiteY603" fmla="*/ 2251620 h 6858000"/>
              <a:gd name="connsiteX604" fmla="*/ 1337329 w 7467600"/>
              <a:gd name="connsiteY604" fmla="*/ 2258350 h 6858000"/>
              <a:gd name="connsiteX605" fmla="*/ 1014726 w 7467600"/>
              <a:gd name="connsiteY605" fmla="*/ 1615556 h 6858000"/>
              <a:gd name="connsiteX606" fmla="*/ 678222 w 7467600"/>
              <a:gd name="connsiteY606" fmla="*/ 1248670 h 6858000"/>
              <a:gd name="connsiteX607" fmla="*/ 6691602 w 7467600"/>
              <a:gd name="connsiteY607" fmla="*/ 1140573 h 6858000"/>
              <a:gd name="connsiteX608" fmla="*/ 6571100 w 7467600"/>
              <a:gd name="connsiteY608" fmla="*/ 1183662 h 6858000"/>
              <a:gd name="connsiteX609" fmla="*/ 6241687 w 7467600"/>
              <a:gd name="connsiteY609" fmla="*/ 1257600 h 6858000"/>
              <a:gd name="connsiteX610" fmla="*/ 5693009 w 7467600"/>
              <a:gd name="connsiteY610" fmla="*/ 1478256 h 6858000"/>
              <a:gd name="connsiteX611" fmla="*/ 6548420 w 7467600"/>
              <a:gd name="connsiteY611" fmla="*/ 1214599 h 6858000"/>
              <a:gd name="connsiteX612" fmla="*/ 6605473 w 7467600"/>
              <a:gd name="connsiteY612" fmla="*/ 1184686 h 6858000"/>
              <a:gd name="connsiteX613" fmla="*/ 6691602 w 7467600"/>
              <a:gd name="connsiteY613" fmla="*/ 1140573 h 6858000"/>
              <a:gd name="connsiteX614" fmla="*/ 4002475 w 7467600"/>
              <a:gd name="connsiteY614" fmla="*/ 1037802 h 6858000"/>
              <a:gd name="connsiteX615" fmla="*/ 4000324 w 7467600"/>
              <a:gd name="connsiteY615" fmla="*/ 1039362 h 6858000"/>
              <a:gd name="connsiteX616" fmla="*/ 4002862 w 7467600"/>
              <a:gd name="connsiteY616" fmla="*/ 1042866 h 6858000"/>
              <a:gd name="connsiteX617" fmla="*/ 4002475 w 7467600"/>
              <a:gd name="connsiteY617" fmla="*/ 1037802 h 6858000"/>
              <a:gd name="connsiteX618" fmla="*/ 506322 w 7467600"/>
              <a:gd name="connsiteY618" fmla="*/ 1020997 h 6858000"/>
              <a:gd name="connsiteX619" fmla="*/ 533068 w 7467600"/>
              <a:gd name="connsiteY619" fmla="*/ 1029409 h 6858000"/>
              <a:gd name="connsiteX620" fmla="*/ 1232525 w 7467600"/>
              <a:gd name="connsiteY620" fmla="*/ 1804675 h 6858000"/>
              <a:gd name="connsiteX621" fmla="*/ 1388858 w 7467600"/>
              <a:gd name="connsiteY621" fmla="*/ 2368011 h 6858000"/>
              <a:gd name="connsiteX622" fmla="*/ 1384098 w 7467600"/>
              <a:gd name="connsiteY622" fmla="*/ 2378125 h 6858000"/>
              <a:gd name="connsiteX623" fmla="*/ 1425393 w 7467600"/>
              <a:gd name="connsiteY623" fmla="*/ 2589124 h 6858000"/>
              <a:gd name="connsiteX624" fmla="*/ 1424001 w 7467600"/>
              <a:gd name="connsiteY624" fmla="*/ 2597541 h 6858000"/>
              <a:gd name="connsiteX625" fmla="*/ 2152729 w 7467600"/>
              <a:gd name="connsiteY625" fmla="*/ 2864487 h 6858000"/>
              <a:gd name="connsiteX626" fmla="*/ 2020609 w 7467600"/>
              <a:gd name="connsiteY626" fmla="*/ 2539671 h 6858000"/>
              <a:gd name="connsiteX627" fmla="*/ 2018920 w 7467600"/>
              <a:gd name="connsiteY627" fmla="*/ 2536309 h 6858000"/>
              <a:gd name="connsiteX628" fmla="*/ 1342441 w 7467600"/>
              <a:gd name="connsiteY628" fmla="*/ 1173017 h 6858000"/>
              <a:gd name="connsiteX629" fmla="*/ 1367925 w 7467600"/>
              <a:gd name="connsiteY629" fmla="*/ 1135648 h 6858000"/>
              <a:gd name="connsiteX630" fmla="*/ 1771401 w 7467600"/>
              <a:gd name="connsiteY630" fmla="*/ 1806673 h 6858000"/>
              <a:gd name="connsiteX631" fmla="*/ 1972385 w 7467600"/>
              <a:gd name="connsiteY631" fmla="*/ 2198735 h 6858000"/>
              <a:gd name="connsiteX632" fmla="*/ 2040892 w 7467600"/>
              <a:gd name="connsiteY632" fmla="*/ 2405205 h 6858000"/>
              <a:gd name="connsiteX633" fmla="*/ 2131689 w 7467600"/>
              <a:gd name="connsiteY633" fmla="*/ 1936926 h 6858000"/>
              <a:gd name="connsiteX634" fmla="*/ 2454820 w 7467600"/>
              <a:gd name="connsiteY634" fmla="*/ 1248808 h 6858000"/>
              <a:gd name="connsiteX635" fmla="*/ 2492512 w 7467600"/>
              <a:gd name="connsiteY635" fmla="*/ 1302920 h 6858000"/>
              <a:gd name="connsiteX636" fmla="*/ 2081216 w 7467600"/>
              <a:gd name="connsiteY636" fmla="*/ 2527513 h 6858000"/>
              <a:gd name="connsiteX637" fmla="*/ 2081211 w 7467600"/>
              <a:gd name="connsiteY637" fmla="*/ 2528916 h 6858000"/>
              <a:gd name="connsiteX638" fmla="*/ 2199067 w 7467600"/>
              <a:gd name="connsiteY638" fmla="*/ 2884061 h 6858000"/>
              <a:gd name="connsiteX639" fmla="*/ 3192586 w 7467600"/>
              <a:gd name="connsiteY639" fmla="*/ 3411496 h 6858000"/>
              <a:gd name="connsiteX640" fmla="*/ 3182620 w 7467600"/>
              <a:gd name="connsiteY640" fmla="*/ 3483279 h 6858000"/>
              <a:gd name="connsiteX641" fmla="*/ 2435119 w 7467600"/>
              <a:gd name="connsiteY641" fmla="*/ 3080173 h 6858000"/>
              <a:gd name="connsiteX642" fmla="*/ 2410152 w 7467600"/>
              <a:gd name="connsiteY642" fmla="*/ 3063751 h 6858000"/>
              <a:gd name="connsiteX643" fmla="*/ 2408099 w 7467600"/>
              <a:gd name="connsiteY643" fmla="*/ 3064403 h 6858000"/>
              <a:gd name="connsiteX644" fmla="*/ 2407218 w 7467600"/>
              <a:gd name="connsiteY644" fmla="*/ 3070324 h 6858000"/>
              <a:gd name="connsiteX645" fmla="*/ 2380138 w 7467600"/>
              <a:gd name="connsiteY645" fmla="*/ 3099341 h 6858000"/>
              <a:gd name="connsiteX646" fmla="*/ 1765923 w 7467600"/>
              <a:gd name="connsiteY646" fmla="*/ 3581043 h 6858000"/>
              <a:gd name="connsiteX647" fmla="*/ 1702258 w 7467600"/>
              <a:gd name="connsiteY647" fmla="*/ 3612286 h 6858000"/>
              <a:gd name="connsiteX648" fmla="*/ 1538370 w 7467600"/>
              <a:gd name="connsiteY648" fmla="*/ 3811804 h 6858000"/>
              <a:gd name="connsiteX649" fmla="*/ 542867 w 7467600"/>
              <a:gd name="connsiteY649" fmla="*/ 4944092 h 6858000"/>
              <a:gd name="connsiteX650" fmla="*/ 515800 w 7467600"/>
              <a:gd name="connsiteY650" fmla="*/ 4862180 h 6858000"/>
              <a:gd name="connsiteX651" fmla="*/ 909145 w 7467600"/>
              <a:gd name="connsiteY651" fmla="*/ 4199225 h 6858000"/>
              <a:gd name="connsiteX652" fmla="*/ 1214067 w 7467600"/>
              <a:gd name="connsiteY652" fmla="*/ 3908561 h 6858000"/>
              <a:gd name="connsiteX653" fmla="*/ 640967 w 7467600"/>
              <a:gd name="connsiteY653" fmla="*/ 4105601 h 6858000"/>
              <a:gd name="connsiteX654" fmla="*/ 112563 w 7467600"/>
              <a:gd name="connsiteY654" fmla="*/ 4396952 h 6858000"/>
              <a:gd name="connsiteX655" fmla="*/ 0 w 7467600"/>
              <a:gd name="connsiteY655" fmla="*/ 4466006 h 6858000"/>
              <a:gd name="connsiteX656" fmla="*/ 0 w 7467600"/>
              <a:gd name="connsiteY656" fmla="*/ 4233763 h 6858000"/>
              <a:gd name="connsiteX657" fmla="*/ 36881 w 7467600"/>
              <a:gd name="connsiteY657" fmla="*/ 4200118 h 6858000"/>
              <a:gd name="connsiteX658" fmla="*/ 910534 w 7467600"/>
              <a:gd name="connsiteY658" fmla="*/ 3629753 h 6858000"/>
              <a:gd name="connsiteX659" fmla="*/ 1578717 w 7467600"/>
              <a:gd name="connsiteY659" fmla="*/ 3575982 h 6858000"/>
              <a:gd name="connsiteX660" fmla="*/ 2338780 w 7467600"/>
              <a:gd name="connsiteY660" fmla="*/ 3033725 h 6858000"/>
              <a:gd name="connsiteX661" fmla="*/ 1807991 w 7467600"/>
              <a:gd name="connsiteY661" fmla="*/ 2807184 h 6858000"/>
              <a:gd name="connsiteX662" fmla="*/ 1416358 w 7467600"/>
              <a:gd name="connsiteY662" fmla="*/ 3112571 h 6858000"/>
              <a:gd name="connsiteX663" fmla="*/ 939066 w 7467600"/>
              <a:gd name="connsiteY663" fmla="*/ 3378798 h 6858000"/>
              <a:gd name="connsiteX664" fmla="*/ 115099 w 7467600"/>
              <a:gd name="connsiteY664" fmla="*/ 3607650 h 6858000"/>
              <a:gd name="connsiteX665" fmla="*/ 97284 w 7467600"/>
              <a:gd name="connsiteY665" fmla="*/ 3520393 h 6858000"/>
              <a:gd name="connsiteX666" fmla="*/ 922050 w 7467600"/>
              <a:gd name="connsiteY666" fmla="*/ 3074867 h 6858000"/>
              <a:gd name="connsiteX667" fmla="*/ 1405265 w 7467600"/>
              <a:gd name="connsiteY667" fmla="*/ 3016319 h 6858000"/>
              <a:gd name="connsiteX668" fmla="*/ 1407512 w 7467600"/>
              <a:gd name="connsiteY668" fmla="*/ 3018001 h 6858000"/>
              <a:gd name="connsiteX669" fmla="*/ 1726266 w 7467600"/>
              <a:gd name="connsiteY669" fmla="*/ 2777274 h 6858000"/>
              <a:gd name="connsiteX670" fmla="*/ 625390 w 7467600"/>
              <a:gd name="connsiteY670" fmla="*/ 2514541 h 6858000"/>
              <a:gd name="connsiteX671" fmla="*/ 619799 w 7467600"/>
              <a:gd name="connsiteY671" fmla="*/ 2527180 h 6858000"/>
              <a:gd name="connsiteX672" fmla="*/ 310030 w 7467600"/>
              <a:gd name="connsiteY672" fmla="*/ 2771818 h 6858000"/>
              <a:gd name="connsiteX673" fmla="*/ 173877 w 7467600"/>
              <a:gd name="connsiteY673" fmla="*/ 2937056 h 6858000"/>
              <a:gd name="connsiteX674" fmla="*/ 77889 w 7467600"/>
              <a:gd name="connsiteY674" fmla="*/ 3138440 h 6858000"/>
              <a:gd name="connsiteX675" fmla="*/ 0 w 7467600"/>
              <a:gd name="connsiteY675" fmla="*/ 3271395 h 6858000"/>
              <a:gd name="connsiteX676" fmla="*/ 0 w 7467600"/>
              <a:gd name="connsiteY676" fmla="*/ 3153002 h 6858000"/>
              <a:gd name="connsiteX677" fmla="*/ 2386 w 7467600"/>
              <a:gd name="connsiteY677" fmla="*/ 3149203 h 6858000"/>
              <a:gd name="connsiteX678" fmla="*/ 89753 w 7467600"/>
              <a:gd name="connsiteY678" fmla="*/ 2987702 h 6858000"/>
              <a:gd name="connsiteX679" fmla="*/ 76869 w 7467600"/>
              <a:gd name="connsiteY679" fmla="*/ 3005404 h 6858000"/>
              <a:gd name="connsiteX680" fmla="*/ 32049 w 7467600"/>
              <a:gd name="connsiteY680" fmla="*/ 3065814 h 6858000"/>
              <a:gd name="connsiteX681" fmla="*/ 0 w 7467600"/>
              <a:gd name="connsiteY681" fmla="*/ 3108744 h 6858000"/>
              <a:gd name="connsiteX682" fmla="*/ 0 w 7467600"/>
              <a:gd name="connsiteY682" fmla="*/ 3058059 h 6858000"/>
              <a:gd name="connsiteX683" fmla="*/ 7610 w 7467600"/>
              <a:gd name="connsiteY683" fmla="*/ 3047889 h 6858000"/>
              <a:gd name="connsiteX684" fmla="*/ 52419 w 7467600"/>
              <a:gd name="connsiteY684" fmla="*/ 2987479 h 6858000"/>
              <a:gd name="connsiteX685" fmla="*/ 59142 w 7467600"/>
              <a:gd name="connsiteY685" fmla="*/ 2978488 h 6858000"/>
              <a:gd name="connsiteX686" fmla="*/ 0 w 7467600"/>
              <a:gd name="connsiteY686" fmla="*/ 3015334 h 6858000"/>
              <a:gd name="connsiteX687" fmla="*/ 0 w 7467600"/>
              <a:gd name="connsiteY687" fmla="*/ 2914286 h 6858000"/>
              <a:gd name="connsiteX688" fmla="*/ 36383 w 7467600"/>
              <a:gd name="connsiteY688" fmla="*/ 2901128 h 6858000"/>
              <a:gd name="connsiteX689" fmla="*/ 156329 w 7467600"/>
              <a:gd name="connsiteY689" fmla="*/ 2840533 h 6858000"/>
              <a:gd name="connsiteX690" fmla="*/ 358355 w 7467600"/>
              <a:gd name="connsiteY690" fmla="*/ 2620471 h 6858000"/>
              <a:gd name="connsiteX691" fmla="*/ 510577 w 7467600"/>
              <a:gd name="connsiteY691" fmla="*/ 2501244 h 6858000"/>
              <a:gd name="connsiteX692" fmla="*/ 211967 w 7467600"/>
              <a:gd name="connsiteY692" fmla="*/ 2479171 h 6858000"/>
              <a:gd name="connsiteX693" fmla="*/ 0 w 7467600"/>
              <a:gd name="connsiteY693" fmla="*/ 2476398 h 6858000"/>
              <a:gd name="connsiteX694" fmla="*/ 0 w 7467600"/>
              <a:gd name="connsiteY694" fmla="*/ 2389189 h 6858000"/>
              <a:gd name="connsiteX695" fmla="*/ 103062 w 7467600"/>
              <a:gd name="connsiteY695" fmla="*/ 2389518 h 6858000"/>
              <a:gd name="connsiteX696" fmla="*/ 510734 w 7467600"/>
              <a:gd name="connsiteY696" fmla="*/ 2416201 h 6858000"/>
              <a:gd name="connsiteX697" fmla="*/ 279257 w 7467600"/>
              <a:gd name="connsiteY697" fmla="*/ 2092102 h 6858000"/>
              <a:gd name="connsiteX698" fmla="*/ 65265 w 7467600"/>
              <a:gd name="connsiteY698" fmla="*/ 2006049 h 6858000"/>
              <a:gd name="connsiteX699" fmla="*/ 0 w 7467600"/>
              <a:gd name="connsiteY699" fmla="*/ 1982532 h 6858000"/>
              <a:gd name="connsiteX700" fmla="*/ 0 w 7467600"/>
              <a:gd name="connsiteY700" fmla="*/ 1912789 h 6858000"/>
              <a:gd name="connsiteX701" fmla="*/ 97460 w 7467600"/>
              <a:gd name="connsiteY701" fmla="*/ 1953725 h 6858000"/>
              <a:gd name="connsiteX702" fmla="*/ 221272 w 7467600"/>
              <a:gd name="connsiteY702" fmla="*/ 1980766 h 6858000"/>
              <a:gd name="connsiteX703" fmla="*/ 116765 w 7467600"/>
              <a:gd name="connsiteY703" fmla="*/ 1911033 h 6858000"/>
              <a:gd name="connsiteX704" fmla="*/ 16405 w 7467600"/>
              <a:gd name="connsiteY704" fmla="*/ 1803412 h 6858000"/>
              <a:gd name="connsiteX705" fmla="*/ 0 w 7467600"/>
              <a:gd name="connsiteY705" fmla="*/ 1784777 h 6858000"/>
              <a:gd name="connsiteX706" fmla="*/ 0 w 7467600"/>
              <a:gd name="connsiteY706" fmla="*/ 1740082 h 6858000"/>
              <a:gd name="connsiteX707" fmla="*/ 39394 w 7467600"/>
              <a:gd name="connsiteY707" fmla="*/ 1784856 h 6858000"/>
              <a:gd name="connsiteX708" fmla="*/ 135813 w 7467600"/>
              <a:gd name="connsiteY708" fmla="*/ 1888838 h 6858000"/>
              <a:gd name="connsiteX709" fmla="*/ 242575 w 7467600"/>
              <a:gd name="connsiteY709" fmla="*/ 1958841 h 6858000"/>
              <a:gd name="connsiteX710" fmla="*/ 82197 w 7467600"/>
              <a:gd name="connsiteY710" fmla="*/ 1754826 h 6858000"/>
              <a:gd name="connsiteX711" fmla="*/ 0 w 7467600"/>
              <a:gd name="connsiteY711" fmla="*/ 1679650 h 6858000"/>
              <a:gd name="connsiteX712" fmla="*/ 0 w 7467600"/>
              <a:gd name="connsiteY712" fmla="*/ 1602463 h 6858000"/>
              <a:gd name="connsiteX713" fmla="*/ 84689 w 7467600"/>
              <a:gd name="connsiteY713" fmla="*/ 1677442 h 6858000"/>
              <a:gd name="connsiteX714" fmla="*/ 298437 w 7467600"/>
              <a:gd name="connsiteY714" fmla="*/ 1968019 h 6858000"/>
              <a:gd name="connsiteX715" fmla="*/ 227269 w 7467600"/>
              <a:gd name="connsiteY715" fmla="*/ 1114064 h 6858000"/>
              <a:gd name="connsiteX716" fmla="*/ 248003 w 7467600"/>
              <a:gd name="connsiteY716" fmla="*/ 1089613 h 6858000"/>
              <a:gd name="connsiteX717" fmla="*/ 427020 w 7467600"/>
              <a:gd name="connsiteY717" fmla="*/ 1619803 h 6858000"/>
              <a:gd name="connsiteX718" fmla="*/ 340345 w 7467600"/>
              <a:gd name="connsiteY718" fmla="*/ 2027739 h 6858000"/>
              <a:gd name="connsiteX719" fmla="*/ 360865 w 7467600"/>
              <a:gd name="connsiteY719" fmla="*/ 2044827 h 6858000"/>
              <a:gd name="connsiteX720" fmla="*/ 560414 w 7467600"/>
              <a:gd name="connsiteY720" fmla="*/ 2421457 h 6858000"/>
              <a:gd name="connsiteX721" fmla="*/ 1359703 w 7467600"/>
              <a:gd name="connsiteY721" fmla="*/ 2578554 h 6858000"/>
              <a:gd name="connsiteX722" fmla="*/ 1359422 w 7467600"/>
              <a:gd name="connsiteY722" fmla="*/ 2577994 h 6858000"/>
              <a:gd name="connsiteX723" fmla="*/ 828701 w 7467600"/>
              <a:gd name="connsiteY723" fmla="*/ 1839520 h 6858000"/>
              <a:gd name="connsiteX724" fmla="*/ 494427 w 7467600"/>
              <a:gd name="connsiteY724" fmla="*/ 1092333 h 6858000"/>
              <a:gd name="connsiteX725" fmla="*/ 506322 w 7467600"/>
              <a:gd name="connsiteY725" fmla="*/ 1020997 h 6858000"/>
              <a:gd name="connsiteX726" fmla="*/ 4570198 w 7467600"/>
              <a:gd name="connsiteY726" fmla="*/ 978081 h 6858000"/>
              <a:gd name="connsiteX727" fmla="*/ 4523691 w 7467600"/>
              <a:gd name="connsiteY727" fmla="*/ 1127776 h 6858000"/>
              <a:gd name="connsiteX728" fmla="*/ 4509875 w 7467600"/>
              <a:gd name="connsiteY728" fmla="*/ 1167552 h 6858000"/>
              <a:gd name="connsiteX729" fmla="*/ 4478168 w 7467600"/>
              <a:gd name="connsiteY729" fmla="*/ 1260735 h 6858000"/>
              <a:gd name="connsiteX730" fmla="*/ 4409309 w 7467600"/>
              <a:gd name="connsiteY730" fmla="*/ 1666996 h 6858000"/>
              <a:gd name="connsiteX731" fmla="*/ 4370031 w 7467600"/>
              <a:gd name="connsiteY731" fmla="*/ 1955666 h 6858000"/>
              <a:gd name="connsiteX732" fmla="*/ 4570198 w 7467600"/>
              <a:gd name="connsiteY732" fmla="*/ 978081 h 6858000"/>
              <a:gd name="connsiteX733" fmla="*/ 4557898 w 7467600"/>
              <a:gd name="connsiteY733" fmla="*/ 900011 h 6858000"/>
              <a:gd name="connsiteX734" fmla="*/ 4344840 w 7467600"/>
              <a:gd name="connsiteY734" fmla="*/ 1922038 h 6858000"/>
              <a:gd name="connsiteX735" fmla="*/ 4378710 w 7467600"/>
              <a:gd name="connsiteY735" fmla="*/ 1665516 h 6858000"/>
              <a:gd name="connsiteX736" fmla="*/ 4448798 w 7467600"/>
              <a:gd name="connsiteY736" fmla="*/ 1253024 h 6858000"/>
              <a:gd name="connsiteX737" fmla="*/ 4480315 w 7467600"/>
              <a:gd name="connsiteY737" fmla="*/ 1158454 h 6858000"/>
              <a:gd name="connsiteX738" fmla="*/ 4494133 w 7467600"/>
              <a:gd name="connsiteY738" fmla="*/ 1118676 h 6858000"/>
              <a:gd name="connsiteX739" fmla="*/ 4557898 w 7467600"/>
              <a:gd name="connsiteY739" fmla="*/ 900011 h 6858000"/>
              <a:gd name="connsiteX740" fmla="*/ 5870151 w 7467600"/>
              <a:gd name="connsiteY740" fmla="*/ 898890 h 6858000"/>
              <a:gd name="connsiteX741" fmla="*/ 5861335 w 7467600"/>
              <a:gd name="connsiteY741" fmla="*/ 899177 h 6858000"/>
              <a:gd name="connsiteX742" fmla="*/ 5843702 w 7467600"/>
              <a:gd name="connsiteY742" fmla="*/ 899748 h 6858000"/>
              <a:gd name="connsiteX743" fmla="*/ 5651107 w 7467600"/>
              <a:gd name="connsiteY743" fmla="*/ 920306 h 6858000"/>
              <a:gd name="connsiteX744" fmla="*/ 5459407 w 7467600"/>
              <a:gd name="connsiteY744" fmla="*/ 940975 h 6858000"/>
              <a:gd name="connsiteX745" fmla="*/ 5374846 w 7467600"/>
              <a:gd name="connsiteY745" fmla="*/ 941988 h 6858000"/>
              <a:gd name="connsiteX746" fmla="*/ 5256105 w 7467600"/>
              <a:gd name="connsiteY746" fmla="*/ 945632 h 6858000"/>
              <a:gd name="connsiteX747" fmla="*/ 5107071 w 7467600"/>
              <a:gd name="connsiteY747" fmla="*/ 969720 h 6858000"/>
              <a:gd name="connsiteX748" fmla="*/ 4998681 w 7467600"/>
              <a:gd name="connsiteY748" fmla="*/ 988771 h 6858000"/>
              <a:gd name="connsiteX749" fmla="*/ 5870151 w 7467600"/>
              <a:gd name="connsiteY749" fmla="*/ 898890 h 6858000"/>
              <a:gd name="connsiteX750" fmla="*/ 5504425 w 7467600"/>
              <a:gd name="connsiteY750" fmla="*/ 848067 h 6858000"/>
              <a:gd name="connsiteX751" fmla="*/ 4968849 w 7467600"/>
              <a:gd name="connsiteY751" fmla="*/ 962318 h 6858000"/>
              <a:gd name="connsiteX752" fmla="*/ 5104039 w 7467600"/>
              <a:gd name="connsiteY752" fmla="*/ 940634 h 6858000"/>
              <a:gd name="connsiteX753" fmla="*/ 5256311 w 7467600"/>
              <a:gd name="connsiteY753" fmla="*/ 916490 h 6858000"/>
              <a:gd name="connsiteX754" fmla="*/ 5377381 w 7467600"/>
              <a:gd name="connsiteY754" fmla="*/ 912671 h 6858000"/>
              <a:gd name="connsiteX755" fmla="*/ 5460148 w 7467600"/>
              <a:gd name="connsiteY755" fmla="*/ 911442 h 6858000"/>
              <a:gd name="connsiteX756" fmla="*/ 5648971 w 7467600"/>
              <a:gd name="connsiteY756" fmla="*/ 891331 h 6858000"/>
              <a:gd name="connsiteX757" fmla="*/ 5844807 w 7467600"/>
              <a:gd name="connsiteY757" fmla="*/ 870718 h 6858000"/>
              <a:gd name="connsiteX758" fmla="*/ 5862975 w 7467600"/>
              <a:gd name="connsiteY758" fmla="*/ 869756 h 6858000"/>
              <a:gd name="connsiteX759" fmla="*/ 5920887 w 7467600"/>
              <a:gd name="connsiteY759" fmla="*/ 865929 h 6858000"/>
              <a:gd name="connsiteX760" fmla="*/ 5504425 w 7467600"/>
              <a:gd name="connsiteY760" fmla="*/ 848067 h 6858000"/>
              <a:gd name="connsiteX761" fmla="*/ 3607114 w 7467600"/>
              <a:gd name="connsiteY761" fmla="*/ 467441 h 6858000"/>
              <a:gd name="connsiteX762" fmla="*/ 3296242 w 7467600"/>
              <a:gd name="connsiteY762" fmla="*/ 807991 h 6858000"/>
              <a:gd name="connsiteX763" fmla="*/ 3174674 w 7467600"/>
              <a:gd name="connsiteY763" fmla="*/ 919759 h 6858000"/>
              <a:gd name="connsiteX764" fmla="*/ 3042978 w 7467600"/>
              <a:gd name="connsiteY764" fmla="*/ 1054894 h 6858000"/>
              <a:gd name="connsiteX765" fmla="*/ 2968914 w 7467600"/>
              <a:gd name="connsiteY765" fmla="*/ 1133756 h 6858000"/>
              <a:gd name="connsiteX766" fmla="*/ 3103823 w 7467600"/>
              <a:gd name="connsiteY766" fmla="*/ 1026814 h 6858000"/>
              <a:gd name="connsiteX767" fmla="*/ 3607114 w 7467600"/>
              <a:gd name="connsiteY767" fmla="*/ 467441 h 6858000"/>
              <a:gd name="connsiteX768" fmla="*/ 3744487 w 7467600"/>
              <a:gd name="connsiteY768" fmla="*/ 383136 h 6858000"/>
              <a:gd name="connsiteX769" fmla="*/ 3970213 w 7467600"/>
              <a:gd name="connsiteY769" fmla="*/ 995559 h 6858000"/>
              <a:gd name="connsiteX770" fmla="*/ 3744487 w 7467600"/>
              <a:gd name="connsiteY770" fmla="*/ 383136 h 6858000"/>
              <a:gd name="connsiteX771" fmla="*/ 3624562 w 7467600"/>
              <a:gd name="connsiteY771" fmla="*/ 367041 h 6858000"/>
              <a:gd name="connsiteX772" fmla="*/ 3489712 w 7467600"/>
              <a:gd name="connsiteY772" fmla="*/ 485386 h 6858000"/>
              <a:gd name="connsiteX773" fmla="*/ 3182994 w 7467600"/>
              <a:gd name="connsiteY773" fmla="*/ 828265 h 6858000"/>
              <a:gd name="connsiteX774" fmla="*/ 2892114 w 7467600"/>
              <a:gd name="connsiteY774" fmla="*/ 1172635 h 6858000"/>
              <a:gd name="connsiteX775" fmla="*/ 3021459 w 7467600"/>
              <a:gd name="connsiteY775" fmla="*/ 1035385 h 6858000"/>
              <a:gd name="connsiteX776" fmla="*/ 3153873 w 7467600"/>
              <a:gd name="connsiteY776" fmla="*/ 898971 h 6858000"/>
              <a:gd name="connsiteX777" fmla="*/ 3276511 w 7467600"/>
              <a:gd name="connsiteY777" fmla="*/ 786423 h 6858000"/>
              <a:gd name="connsiteX778" fmla="*/ 3584154 w 7467600"/>
              <a:gd name="connsiteY778" fmla="*/ 448218 h 6858000"/>
              <a:gd name="connsiteX779" fmla="*/ 3624562 w 7467600"/>
              <a:gd name="connsiteY779" fmla="*/ 367041 h 6858000"/>
              <a:gd name="connsiteX780" fmla="*/ 3766672 w 7467600"/>
              <a:gd name="connsiteY780" fmla="*/ 359429 h 6858000"/>
              <a:gd name="connsiteX781" fmla="*/ 3996338 w 7467600"/>
              <a:gd name="connsiteY781" fmla="*/ 968237 h 6858000"/>
              <a:gd name="connsiteX782" fmla="*/ 3766672 w 7467600"/>
              <a:gd name="connsiteY782" fmla="*/ 359429 h 6858000"/>
              <a:gd name="connsiteX783" fmla="*/ 5805386 w 7467600"/>
              <a:gd name="connsiteY783" fmla="*/ 239240 h 6858000"/>
              <a:gd name="connsiteX784" fmla="*/ 5736947 w 7467600"/>
              <a:gd name="connsiteY784" fmla="*/ 261367 h 6858000"/>
              <a:gd name="connsiteX785" fmla="*/ 5427012 w 7467600"/>
              <a:gd name="connsiteY785" fmla="*/ 311272 h 6858000"/>
              <a:gd name="connsiteX786" fmla="*/ 5147818 w 7467600"/>
              <a:gd name="connsiteY786" fmla="*/ 322112 h 6858000"/>
              <a:gd name="connsiteX787" fmla="*/ 5060854 w 7467600"/>
              <a:gd name="connsiteY787" fmla="*/ 311882 h 6858000"/>
              <a:gd name="connsiteX788" fmla="*/ 4945989 w 7467600"/>
              <a:gd name="connsiteY788" fmla="*/ 300516 h 6858000"/>
              <a:gd name="connsiteX789" fmla="*/ 5410479 w 7467600"/>
              <a:gd name="connsiteY789" fmla="*/ 348434 h 6858000"/>
              <a:gd name="connsiteX790" fmla="*/ 5805386 w 7467600"/>
              <a:gd name="connsiteY790" fmla="*/ 239240 h 6858000"/>
              <a:gd name="connsiteX791" fmla="*/ 5905192 w 7467600"/>
              <a:gd name="connsiteY791" fmla="*/ 163079 h 6858000"/>
              <a:gd name="connsiteX792" fmla="*/ 5865655 w 7467600"/>
              <a:gd name="connsiteY792" fmla="*/ 171901 h 6858000"/>
              <a:gd name="connsiteX793" fmla="*/ 5259740 w 7467600"/>
              <a:gd name="connsiteY793" fmla="*/ 257013 h 6858000"/>
              <a:gd name="connsiteX794" fmla="*/ 5208466 w 7467600"/>
              <a:gd name="connsiteY794" fmla="*/ 257550 h 6858000"/>
              <a:gd name="connsiteX795" fmla="*/ 4980204 w 7467600"/>
              <a:gd name="connsiteY795" fmla="*/ 271903 h 6858000"/>
              <a:gd name="connsiteX796" fmla="*/ 5068068 w 7467600"/>
              <a:gd name="connsiteY796" fmla="*/ 282244 h 6858000"/>
              <a:gd name="connsiteX797" fmla="*/ 5153231 w 7467600"/>
              <a:gd name="connsiteY797" fmla="*/ 292240 h 6858000"/>
              <a:gd name="connsiteX798" fmla="*/ 5426491 w 7467600"/>
              <a:gd name="connsiteY798" fmla="*/ 281128 h 6858000"/>
              <a:gd name="connsiteX799" fmla="*/ 5731212 w 7467600"/>
              <a:gd name="connsiteY799" fmla="*/ 231951 h 6858000"/>
              <a:gd name="connsiteX800" fmla="*/ 5905192 w 7467600"/>
              <a:gd name="connsiteY800" fmla="*/ 163079 h 6858000"/>
              <a:gd name="connsiteX801" fmla="*/ 5944437 w 7467600"/>
              <a:gd name="connsiteY801" fmla="*/ 113829 h 6858000"/>
              <a:gd name="connsiteX802" fmla="*/ 5825032 w 7467600"/>
              <a:gd name="connsiteY802" fmla="*/ 146405 h 6858000"/>
              <a:gd name="connsiteX803" fmla="*/ 4955599 w 7467600"/>
              <a:gd name="connsiteY803" fmla="*/ 247008 h 6858000"/>
              <a:gd name="connsiteX804" fmla="*/ 5210104 w 7467600"/>
              <a:gd name="connsiteY804" fmla="*/ 228123 h 6858000"/>
              <a:gd name="connsiteX805" fmla="*/ 5261015 w 7467600"/>
              <a:gd name="connsiteY805" fmla="*/ 227087 h 6858000"/>
              <a:gd name="connsiteX806" fmla="*/ 5861181 w 7467600"/>
              <a:gd name="connsiteY806" fmla="*/ 143093 h 6858000"/>
              <a:gd name="connsiteX807" fmla="*/ 5961252 w 7467600"/>
              <a:gd name="connsiteY807" fmla="*/ 114820 h 6858000"/>
              <a:gd name="connsiteX808" fmla="*/ 5944437 w 7467600"/>
              <a:gd name="connsiteY808" fmla="*/ 113829 h 6858000"/>
              <a:gd name="connsiteX809" fmla="*/ 3882765 w 7467600"/>
              <a:gd name="connsiteY809" fmla="*/ 0 h 6858000"/>
              <a:gd name="connsiteX810" fmla="*/ 3995099 w 7467600"/>
              <a:gd name="connsiteY810" fmla="*/ 0 h 6858000"/>
              <a:gd name="connsiteX811" fmla="*/ 4163818 w 7467600"/>
              <a:gd name="connsiteY811" fmla="*/ 234104 h 6858000"/>
              <a:gd name="connsiteX812" fmla="*/ 4172099 w 7467600"/>
              <a:gd name="connsiteY812" fmla="*/ 234207 h 6858000"/>
              <a:gd name="connsiteX813" fmla="*/ 4784282 w 7467600"/>
              <a:gd name="connsiteY813" fmla="*/ 276561 h 6858000"/>
              <a:gd name="connsiteX814" fmla="*/ 4801687 w 7467600"/>
              <a:gd name="connsiteY814" fmla="*/ 267764 h 6858000"/>
              <a:gd name="connsiteX815" fmla="*/ 6082788 w 7467600"/>
              <a:gd name="connsiteY815" fmla="*/ 64119 h 6858000"/>
              <a:gd name="connsiteX816" fmla="*/ 6099442 w 7467600"/>
              <a:gd name="connsiteY816" fmla="*/ 82568 h 6858000"/>
              <a:gd name="connsiteX817" fmla="*/ 4804137 w 7467600"/>
              <a:gd name="connsiteY817" fmla="*/ 320931 h 6858000"/>
              <a:gd name="connsiteX818" fmla="*/ 4227047 w 7467600"/>
              <a:gd name="connsiteY818" fmla="*/ 313415 h 6858000"/>
              <a:gd name="connsiteX819" fmla="*/ 4346041 w 7467600"/>
              <a:gd name="connsiteY819" fmla="*/ 456086 h 6858000"/>
              <a:gd name="connsiteX820" fmla="*/ 4870967 w 7467600"/>
              <a:gd name="connsiteY820" fmla="*/ 963061 h 6858000"/>
              <a:gd name="connsiteX821" fmla="*/ 4889647 w 7467600"/>
              <a:gd name="connsiteY821" fmla="*/ 957147 h 6858000"/>
              <a:gd name="connsiteX822" fmla="*/ 5422504 w 7467600"/>
              <a:gd name="connsiteY822" fmla="*/ 805191 h 6858000"/>
              <a:gd name="connsiteX823" fmla="*/ 6087656 w 7467600"/>
              <a:gd name="connsiteY823" fmla="*/ 826703 h 6858000"/>
              <a:gd name="connsiteX824" fmla="*/ 6058717 w 7467600"/>
              <a:gd name="connsiteY824" fmla="*/ 865992 h 6858000"/>
              <a:gd name="connsiteX825" fmla="*/ 4974153 w 7467600"/>
              <a:gd name="connsiteY825" fmla="*/ 1045456 h 6858000"/>
              <a:gd name="connsiteX826" fmla="*/ 5627835 w 7467600"/>
              <a:gd name="connsiteY826" fmla="*/ 1472077 h 6858000"/>
              <a:gd name="connsiteX827" fmla="*/ 5629817 w 7467600"/>
              <a:gd name="connsiteY827" fmla="*/ 1471412 h 6858000"/>
              <a:gd name="connsiteX828" fmla="*/ 5634124 w 7467600"/>
              <a:gd name="connsiteY828" fmla="*/ 1470572 h 6858000"/>
              <a:gd name="connsiteX829" fmla="*/ 5755832 w 7467600"/>
              <a:gd name="connsiteY829" fmla="*/ 1383886 h 6858000"/>
              <a:gd name="connsiteX830" fmla="*/ 6014186 w 7467600"/>
              <a:gd name="connsiteY830" fmla="*/ 1279799 h 6858000"/>
              <a:gd name="connsiteX831" fmla="*/ 6901619 w 7467600"/>
              <a:gd name="connsiteY831" fmla="*/ 1047874 h 6858000"/>
              <a:gd name="connsiteX832" fmla="*/ 6931566 w 7467600"/>
              <a:gd name="connsiteY832" fmla="*/ 1062034 h 6858000"/>
              <a:gd name="connsiteX833" fmla="*/ 5790982 w 7467600"/>
              <a:gd name="connsiteY833" fmla="*/ 1561380 h 6858000"/>
              <a:gd name="connsiteX834" fmla="*/ 6188971 w 7467600"/>
              <a:gd name="connsiteY834" fmla="*/ 1755168 h 6858000"/>
              <a:gd name="connsiteX835" fmla="*/ 6202446 w 7467600"/>
              <a:gd name="connsiteY835" fmla="*/ 1752268 h 6858000"/>
              <a:gd name="connsiteX836" fmla="*/ 7179560 w 7467600"/>
              <a:gd name="connsiteY836" fmla="*/ 1467551 h 6858000"/>
              <a:gd name="connsiteX837" fmla="*/ 7158730 w 7467600"/>
              <a:gd name="connsiteY837" fmla="*/ 1507835 h 6858000"/>
              <a:gd name="connsiteX838" fmla="*/ 6326959 w 7467600"/>
              <a:gd name="connsiteY838" fmla="*/ 1817686 h 6858000"/>
              <a:gd name="connsiteX839" fmla="*/ 6537433 w 7467600"/>
              <a:gd name="connsiteY839" fmla="*/ 1907790 h 6858000"/>
              <a:gd name="connsiteX840" fmla="*/ 6550221 w 7467600"/>
              <a:gd name="connsiteY840" fmla="*/ 1910729 h 6858000"/>
              <a:gd name="connsiteX841" fmla="*/ 6964438 w 7467600"/>
              <a:gd name="connsiteY841" fmla="*/ 2209505 h 6858000"/>
              <a:gd name="connsiteX842" fmla="*/ 7367862 w 7467600"/>
              <a:gd name="connsiteY842" fmla="*/ 2806833 h 6858000"/>
              <a:gd name="connsiteX843" fmla="*/ 7364329 w 7467600"/>
              <a:gd name="connsiteY843" fmla="*/ 2826907 h 6858000"/>
              <a:gd name="connsiteX844" fmla="*/ 7290545 w 7467600"/>
              <a:gd name="connsiteY844" fmla="*/ 2850663 h 6858000"/>
              <a:gd name="connsiteX845" fmla="*/ 6472036 w 7467600"/>
              <a:gd name="connsiteY845" fmla="*/ 1959003 h 6858000"/>
              <a:gd name="connsiteX846" fmla="*/ 5792897 w 7467600"/>
              <a:gd name="connsiteY846" fmla="*/ 1647747 h 6858000"/>
              <a:gd name="connsiteX847" fmla="*/ 5842751 w 7467600"/>
              <a:gd name="connsiteY847" fmla="*/ 1816112 h 6858000"/>
              <a:gd name="connsiteX848" fmla="*/ 5847424 w 7467600"/>
              <a:gd name="connsiteY848" fmla="*/ 1815776 h 6858000"/>
              <a:gd name="connsiteX849" fmla="*/ 6399821 w 7467600"/>
              <a:gd name="connsiteY849" fmla="*/ 2344799 h 6858000"/>
              <a:gd name="connsiteX850" fmla="*/ 6323232 w 7467600"/>
              <a:gd name="connsiteY850" fmla="*/ 2389634 h 6858000"/>
              <a:gd name="connsiteX851" fmla="*/ 5942958 w 7467600"/>
              <a:gd name="connsiteY851" fmla="*/ 2077708 h 6858000"/>
              <a:gd name="connsiteX852" fmla="*/ 5921559 w 7467600"/>
              <a:gd name="connsiteY852" fmla="*/ 2378596 h 6858000"/>
              <a:gd name="connsiteX853" fmla="*/ 5817651 w 7467600"/>
              <a:gd name="connsiteY853" fmla="*/ 3023919 h 6858000"/>
              <a:gd name="connsiteX854" fmla="*/ 5729634 w 7467600"/>
              <a:gd name="connsiteY854" fmla="*/ 3051849 h 6858000"/>
              <a:gd name="connsiteX855" fmla="*/ 5611018 w 7467600"/>
              <a:gd name="connsiteY855" fmla="*/ 2316769 h 6858000"/>
              <a:gd name="connsiteX856" fmla="*/ 5687608 w 7467600"/>
              <a:gd name="connsiteY856" fmla="*/ 2039972 h 6858000"/>
              <a:gd name="connsiteX857" fmla="*/ 5657554 w 7467600"/>
              <a:gd name="connsiteY857" fmla="*/ 1576445 h 6858000"/>
              <a:gd name="connsiteX858" fmla="*/ 5150475 w 7467600"/>
              <a:gd name="connsiteY858" fmla="*/ 1274012 h 6858000"/>
              <a:gd name="connsiteX859" fmla="*/ 5349142 w 7467600"/>
              <a:gd name="connsiteY859" fmla="*/ 2204405 h 6858000"/>
              <a:gd name="connsiteX860" fmla="*/ 5262214 w 7467600"/>
              <a:gd name="connsiteY860" fmla="*/ 2233836 h 6858000"/>
              <a:gd name="connsiteX861" fmla="*/ 4981539 w 7467600"/>
              <a:gd name="connsiteY861" fmla="*/ 1542201 h 6858000"/>
              <a:gd name="connsiteX862" fmla="*/ 4958461 w 7467600"/>
              <a:gd name="connsiteY862" fmla="*/ 1136957 h 6858000"/>
              <a:gd name="connsiteX863" fmla="*/ 4655015 w 7467600"/>
              <a:gd name="connsiteY863" fmla="*/ 891426 h 6858000"/>
              <a:gd name="connsiteX864" fmla="*/ 4348002 w 7467600"/>
              <a:gd name="connsiteY864" fmla="*/ 2205895 h 6858000"/>
              <a:gd name="connsiteX865" fmla="*/ 4262250 w 7467600"/>
              <a:gd name="connsiteY865" fmla="*/ 2219972 h 6858000"/>
              <a:gd name="connsiteX866" fmla="*/ 4550611 w 7467600"/>
              <a:gd name="connsiteY866" fmla="*/ 817540 h 6858000"/>
              <a:gd name="connsiteX867" fmla="*/ 4564418 w 7467600"/>
              <a:gd name="connsiteY867" fmla="*/ 808293 h 6858000"/>
              <a:gd name="connsiteX868" fmla="*/ 4266388 w 7467600"/>
              <a:gd name="connsiteY868" fmla="*/ 500083 h 6858000"/>
              <a:gd name="connsiteX869" fmla="*/ 4032842 w 7467600"/>
              <a:gd name="connsiteY869" fmla="*/ 211809 h 6858000"/>
              <a:gd name="connsiteX870" fmla="*/ 3882765 w 7467600"/>
              <a:gd name="connsiteY870" fmla="*/ 0 h 6858000"/>
              <a:gd name="connsiteX871" fmla="*/ 3721337 w 7467600"/>
              <a:gd name="connsiteY871" fmla="*/ 0 h 6858000"/>
              <a:gd name="connsiteX872" fmla="*/ 3797544 w 7467600"/>
              <a:gd name="connsiteY872" fmla="*/ 0 h 6858000"/>
              <a:gd name="connsiteX873" fmla="*/ 3775734 w 7467600"/>
              <a:gd name="connsiteY873" fmla="*/ 95131 h 6858000"/>
              <a:gd name="connsiteX874" fmla="*/ 3724807 w 7467600"/>
              <a:gd name="connsiteY874" fmla="*/ 272257 h 6858000"/>
              <a:gd name="connsiteX875" fmla="*/ 3726844 w 7467600"/>
              <a:gd name="connsiteY875" fmla="*/ 282988 h 6858000"/>
              <a:gd name="connsiteX876" fmla="*/ 3742664 w 7467600"/>
              <a:gd name="connsiteY876" fmla="*/ 279918 h 6858000"/>
              <a:gd name="connsiteX877" fmla="*/ 4103910 w 7467600"/>
              <a:gd name="connsiteY877" fmla="*/ 1161917 h 6858000"/>
              <a:gd name="connsiteX878" fmla="*/ 4020269 w 7467600"/>
              <a:gd name="connsiteY878" fmla="*/ 1200406 h 6858000"/>
              <a:gd name="connsiteX879" fmla="*/ 3674882 w 7467600"/>
              <a:gd name="connsiteY879" fmla="*/ 488524 h 6858000"/>
              <a:gd name="connsiteX880" fmla="*/ 3132682 w 7467600"/>
              <a:gd name="connsiteY880" fmla="*/ 1072284 h 6858000"/>
              <a:gd name="connsiteX881" fmla="*/ 2716346 w 7467600"/>
              <a:gd name="connsiteY881" fmla="*/ 1276376 h 6858000"/>
              <a:gd name="connsiteX882" fmla="*/ 2716772 w 7467600"/>
              <a:gd name="connsiteY882" fmla="*/ 1255462 h 6858000"/>
              <a:gd name="connsiteX883" fmla="*/ 3471096 w 7467600"/>
              <a:gd name="connsiteY883" fmla="*/ 437072 h 6858000"/>
              <a:gd name="connsiteX884" fmla="*/ 3639057 w 7467600"/>
              <a:gd name="connsiteY884" fmla="*/ 286334 h 6858000"/>
              <a:gd name="connsiteX885" fmla="*/ 3640309 w 7467600"/>
              <a:gd name="connsiteY885" fmla="*/ 284664 h 6858000"/>
              <a:gd name="connsiteX886" fmla="*/ 3646022 w 7467600"/>
              <a:gd name="connsiteY886" fmla="*/ 276711 h 6858000"/>
              <a:gd name="connsiteX887" fmla="*/ 3707943 w 7467600"/>
              <a:gd name="connsiteY887" fmla="*/ 65958 h 6858000"/>
              <a:gd name="connsiteX888" fmla="*/ 3721337 w 7467600"/>
              <a:gd name="connsiteY888" fmla="*/ 0 h 6858000"/>
              <a:gd name="connsiteX889" fmla="*/ 2867960 w 7467600"/>
              <a:gd name="connsiteY889" fmla="*/ 0 h 6858000"/>
              <a:gd name="connsiteX890" fmla="*/ 2926351 w 7467600"/>
              <a:gd name="connsiteY890" fmla="*/ 0 h 6858000"/>
              <a:gd name="connsiteX891" fmla="*/ 2902823 w 7467600"/>
              <a:gd name="connsiteY891" fmla="*/ 262929 h 6858000"/>
              <a:gd name="connsiteX892" fmla="*/ 2940663 w 7467600"/>
              <a:gd name="connsiteY892" fmla="*/ 140884 h 6858000"/>
              <a:gd name="connsiteX893" fmla="*/ 2947039 w 7467600"/>
              <a:gd name="connsiteY893" fmla="*/ 122524 h 6858000"/>
              <a:gd name="connsiteX894" fmla="*/ 2984316 w 7467600"/>
              <a:gd name="connsiteY894" fmla="*/ 0 h 6858000"/>
              <a:gd name="connsiteX895" fmla="*/ 3016114 w 7467600"/>
              <a:gd name="connsiteY895" fmla="*/ 0 h 6858000"/>
              <a:gd name="connsiteX896" fmla="*/ 2979949 w 7467600"/>
              <a:gd name="connsiteY896" fmla="*/ 119274 h 6858000"/>
              <a:gd name="connsiteX897" fmla="*/ 3023879 w 7467600"/>
              <a:gd name="connsiteY897" fmla="*/ 0 h 6858000"/>
              <a:gd name="connsiteX898" fmla="*/ 3105400 w 7467600"/>
              <a:gd name="connsiteY898" fmla="*/ 0 h 6858000"/>
              <a:gd name="connsiteX899" fmla="*/ 3094669 w 7467600"/>
              <a:gd name="connsiteY899" fmla="*/ 30308 h 6858000"/>
              <a:gd name="connsiteX900" fmla="*/ 2901945 w 7467600"/>
              <a:gd name="connsiteY900" fmla="*/ 466538 h 6858000"/>
              <a:gd name="connsiteX901" fmla="*/ 2815209 w 7467600"/>
              <a:gd name="connsiteY901" fmla="*/ 497361 h 6858000"/>
              <a:gd name="connsiteX902" fmla="*/ 2844845 w 7467600"/>
              <a:gd name="connsiteY902" fmla="*/ 127638 h 6858000"/>
              <a:gd name="connsiteX903" fmla="*/ 2867960 w 7467600"/>
              <a:gd name="connsiteY903" fmla="*/ 0 h 6858000"/>
              <a:gd name="connsiteX904" fmla="*/ 1057230 w 7467600"/>
              <a:gd name="connsiteY904" fmla="*/ 0 h 6858000"/>
              <a:gd name="connsiteX905" fmla="*/ 1111003 w 7467600"/>
              <a:gd name="connsiteY905" fmla="*/ 0 h 6858000"/>
              <a:gd name="connsiteX906" fmla="*/ 1125553 w 7467600"/>
              <a:gd name="connsiteY906" fmla="*/ 52588 h 6858000"/>
              <a:gd name="connsiteX907" fmla="*/ 1304276 w 7467600"/>
              <a:gd name="connsiteY907" fmla="*/ 476275 h 6858000"/>
              <a:gd name="connsiteX908" fmla="*/ 1492066 w 7467600"/>
              <a:gd name="connsiteY908" fmla="*/ 886333 h 6858000"/>
              <a:gd name="connsiteX909" fmla="*/ 1423698 w 7467600"/>
              <a:gd name="connsiteY909" fmla="*/ 710817 h 6858000"/>
              <a:gd name="connsiteX910" fmla="*/ 1357609 w 7467600"/>
              <a:gd name="connsiteY910" fmla="*/ 532892 h 6858000"/>
              <a:gd name="connsiteX911" fmla="*/ 1309550 w 7467600"/>
              <a:gd name="connsiteY911" fmla="*/ 374031 h 6858000"/>
              <a:gd name="connsiteX912" fmla="*/ 1193673 w 7467600"/>
              <a:gd name="connsiteY912" fmla="*/ 49533 h 6858000"/>
              <a:gd name="connsiteX913" fmla="*/ 1164391 w 7467600"/>
              <a:gd name="connsiteY913" fmla="*/ 0 h 6858000"/>
              <a:gd name="connsiteX914" fmla="*/ 1200666 w 7467600"/>
              <a:gd name="connsiteY914" fmla="*/ 0 h 6858000"/>
              <a:gd name="connsiteX915" fmla="*/ 1223408 w 7467600"/>
              <a:gd name="connsiteY915" fmla="*/ 38996 h 6858000"/>
              <a:gd name="connsiteX916" fmla="*/ 1339635 w 7467600"/>
              <a:gd name="connsiteY916" fmla="*/ 365517 h 6858000"/>
              <a:gd name="connsiteX917" fmla="*/ 1387469 w 7467600"/>
              <a:gd name="connsiteY917" fmla="*/ 523079 h 6858000"/>
              <a:gd name="connsiteX918" fmla="*/ 1452685 w 7467600"/>
              <a:gd name="connsiteY918" fmla="*/ 699806 h 6858000"/>
              <a:gd name="connsiteX919" fmla="*/ 1492092 w 7467600"/>
              <a:gd name="connsiteY919" fmla="*/ 800424 h 6858000"/>
              <a:gd name="connsiteX920" fmla="*/ 1455302 w 7467600"/>
              <a:gd name="connsiteY920" fmla="*/ 632913 h 6858000"/>
              <a:gd name="connsiteX921" fmla="*/ 1222336 w 7467600"/>
              <a:gd name="connsiteY921" fmla="*/ 9480 h 6858000"/>
              <a:gd name="connsiteX922" fmla="*/ 1214634 w 7467600"/>
              <a:gd name="connsiteY922" fmla="*/ 0 h 6858000"/>
              <a:gd name="connsiteX923" fmla="*/ 1289827 w 7467600"/>
              <a:gd name="connsiteY923" fmla="*/ 0 h 6858000"/>
              <a:gd name="connsiteX924" fmla="*/ 1321076 w 7467600"/>
              <a:gd name="connsiteY924" fmla="*/ 59722 h 6858000"/>
              <a:gd name="connsiteX925" fmla="*/ 1512579 w 7467600"/>
              <a:gd name="connsiteY925" fmla="*/ 626441 h 6858000"/>
              <a:gd name="connsiteX926" fmla="*/ 1506076 w 7467600"/>
              <a:gd name="connsiteY926" fmla="*/ 1089289 h 6858000"/>
              <a:gd name="connsiteX927" fmla="*/ 1486346 w 7467600"/>
              <a:gd name="connsiteY927" fmla="*/ 1079919 h 6858000"/>
              <a:gd name="connsiteX928" fmla="*/ 1070511 w 7467600"/>
              <a:gd name="connsiteY928" fmla="*/ 48609 h 6858000"/>
              <a:gd name="connsiteX929" fmla="*/ 1057230 w 7467600"/>
              <a:gd name="connsiteY929" fmla="*/ 0 h 6858000"/>
              <a:gd name="connsiteX930" fmla="*/ 43151 w 7467600"/>
              <a:gd name="connsiteY930" fmla="*/ 0 h 6858000"/>
              <a:gd name="connsiteX931" fmla="*/ 95283 w 7467600"/>
              <a:gd name="connsiteY931" fmla="*/ 0 h 6858000"/>
              <a:gd name="connsiteX932" fmla="*/ 300708 w 7467600"/>
              <a:gd name="connsiteY932" fmla="*/ 154571 h 6858000"/>
              <a:gd name="connsiteX933" fmla="*/ 530414 w 7467600"/>
              <a:gd name="connsiteY933" fmla="*/ 354673 h 6858000"/>
              <a:gd name="connsiteX934" fmla="*/ 333785 w 7467600"/>
              <a:gd name="connsiteY934" fmla="*/ 161564 h 6858000"/>
              <a:gd name="connsiteX935" fmla="*/ 147005 w 7467600"/>
              <a:gd name="connsiteY935" fmla="*/ 0 h 6858000"/>
              <a:gd name="connsiteX936" fmla="*/ 272509 w 7467600"/>
              <a:gd name="connsiteY936" fmla="*/ 0 h 6858000"/>
              <a:gd name="connsiteX937" fmla="*/ 326276 w 7467600"/>
              <a:gd name="connsiteY937" fmla="*/ 45847 h 6858000"/>
              <a:gd name="connsiteX938" fmla="*/ 823759 w 7467600"/>
              <a:gd name="connsiteY938" fmla="*/ 574145 h 6858000"/>
              <a:gd name="connsiteX939" fmla="*/ 811254 w 7467600"/>
              <a:gd name="connsiteY939" fmla="*/ 665546 h 6858000"/>
              <a:gd name="connsiteX940" fmla="*/ 154042 w 7467600"/>
              <a:gd name="connsiteY940" fmla="*/ 261522 h 6858000"/>
              <a:gd name="connsiteX941" fmla="*/ 13550 w 7467600"/>
              <a:gd name="connsiteY941" fmla="*/ 158423 h 6858000"/>
              <a:gd name="connsiteX942" fmla="*/ 0 w 7467600"/>
              <a:gd name="connsiteY942" fmla="*/ 146618 h 6858000"/>
              <a:gd name="connsiteX943" fmla="*/ 0 w 7467600"/>
              <a:gd name="connsiteY943" fmla="*/ 59161 h 6858000"/>
              <a:gd name="connsiteX944" fmla="*/ 45427 w 7467600"/>
              <a:gd name="connsiteY944" fmla="*/ 101078 h 6858000"/>
              <a:gd name="connsiteX945" fmla="*/ 630103 w 7467600"/>
              <a:gd name="connsiteY945" fmla="*/ 485885 h 6858000"/>
              <a:gd name="connsiteX946" fmla="*/ 532040 w 7467600"/>
              <a:gd name="connsiteY946" fmla="*/ 399359 h 6858000"/>
              <a:gd name="connsiteX947" fmla="*/ 517618 w 7467600"/>
              <a:gd name="connsiteY947" fmla="*/ 385726 h 6858000"/>
              <a:gd name="connsiteX948" fmla="*/ 285074 w 7467600"/>
              <a:gd name="connsiteY948" fmla="*/ 182755 h 6858000"/>
              <a:gd name="connsiteX949" fmla="*/ 43151 w 7467600"/>
              <a:gd name="connsiteY94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05948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1019354 w 7467600"/>
              <a:gd name="connsiteY17" fmla="*/ 6315006 h 6858000"/>
              <a:gd name="connsiteX18" fmla="*/ 441046 w 7467600"/>
              <a:gd name="connsiteY18" fmla="*/ 6691153 h 6858000"/>
              <a:gd name="connsiteX19" fmla="*/ 1019354 w 7467600"/>
              <a:gd name="connsiteY19" fmla="*/ 6315006 h 6858000"/>
              <a:gd name="connsiteX20" fmla="*/ 991680 w 7467600"/>
              <a:gd name="connsiteY20" fmla="*/ 6298413 h 6858000"/>
              <a:gd name="connsiteX21" fmla="*/ 409060 w 7467600"/>
              <a:gd name="connsiteY21" fmla="*/ 6671470 h 6858000"/>
              <a:gd name="connsiteX22" fmla="*/ 991680 w 7467600"/>
              <a:gd name="connsiteY22" fmla="*/ 6298413 h 6858000"/>
              <a:gd name="connsiteX23" fmla="*/ 103333 w 7467600"/>
              <a:gd name="connsiteY23" fmla="*/ 5699602 h 6858000"/>
              <a:gd name="connsiteX24" fmla="*/ 233938 w 7467600"/>
              <a:gd name="connsiteY24" fmla="*/ 5809416 h 6858000"/>
              <a:gd name="connsiteX25" fmla="*/ 883580 w 7467600"/>
              <a:gd name="connsiteY25" fmla="*/ 6180710 h 6858000"/>
              <a:gd name="connsiteX26" fmla="*/ 487337 w 7467600"/>
              <a:gd name="connsiteY26" fmla="*/ 5950182 h 6858000"/>
              <a:gd name="connsiteX27" fmla="*/ 354051 w 7467600"/>
              <a:gd name="connsiteY27" fmla="*/ 5854912 h 6858000"/>
              <a:gd name="connsiteX28" fmla="*/ 195436 w 7467600"/>
              <a:gd name="connsiteY28" fmla="*/ 5755068 h 6858000"/>
              <a:gd name="connsiteX29" fmla="*/ 103333 w 7467600"/>
              <a:gd name="connsiteY29" fmla="*/ 5699602 h 6858000"/>
              <a:gd name="connsiteX30" fmla="*/ 5539432 w 7467600"/>
              <a:gd name="connsiteY30" fmla="*/ 5642928 h 6858000"/>
              <a:gd name="connsiteX31" fmla="*/ 5555462 w 7467600"/>
              <a:gd name="connsiteY31" fmla="*/ 5694454 h 6858000"/>
              <a:gd name="connsiteX32" fmla="*/ 5828270 w 7467600"/>
              <a:gd name="connsiteY32" fmla="*/ 6320663 h 6858000"/>
              <a:gd name="connsiteX33" fmla="*/ 5947416 w 7467600"/>
              <a:gd name="connsiteY33" fmla="*/ 6574846 h 6858000"/>
              <a:gd name="connsiteX34" fmla="*/ 5539432 w 7467600"/>
              <a:gd name="connsiteY34" fmla="*/ 5642928 h 6858000"/>
              <a:gd name="connsiteX35" fmla="*/ 51253 w 7467600"/>
              <a:gd name="connsiteY35" fmla="*/ 5631825 h 6858000"/>
              <a:gd name="connsiteX36" fmla="*/ 211622 w 7467600"/>
              <a:gd name="connsiteY36" fmla="*/ 5728803 h 6858000"/>
              <a:gd name="connsiteX37" fmla="*/ 371652 w 7467600"/>
              <a:gd name="connsiteY37" fmla="*/ 5829062 h 6858000"/>
              <a:gd name="connsiteX38" fmla="*/ 505903 w 7467600"/>
              <a:gd name="connsiteY38" fmla="*/ 5925221 h 6858000"/>
              <a:gd name="connsiteX39" fmla="*/ 899240 w 7467600"/>
              <a:gd name="connsiteY39" fmla="*/ 6153068 h 6858000"/>
              <a:gd name="connsiteX40" fmla="*/ 988114 w 7467600"/>
              <a:gd name="connsiteY40" fmla="*/ 6174204 h 6858000"/>
              <a:gd name="connsiteX41" fmla="*/ 845971 w 7467600"/>
              <a:gd name="connsiteY41" fmla="*/ 6067177 h 6858000"/>
              <a:gd name="connsiteX42" fmla="*/ 448057 w 7467600"/>
              <a:gd name="connsiteY42" fmla="*/ 5841376 h 6858000"/>
              <a:gd name="connsiteX43" fmla="*/ 51253 w 7467600"/>
              <a:gd name="connsiteY43" fmla="*/ 5631825 h 6858000"/>
              <a:gd name="connsiteX44" fmla="*/ 2606687 w 7467600"/>
              <a:gd name="connsiteY44" fmla="*/ 5630718 h 6858000"/>
              <a:gd name="connsiteX45" fmla="*/ 2645658 w 7467600"/>
              <a:gd name="connsiteY45" fmla="*/ 6640259 h 6858000"/>
              <a:gd name="connsiteX46" fmla="*/ 2606687 w 7467600"/>
              <a:gd name="connsiteY46" fmla="*/ 5630718 h 6858000"/>
              <a:gd name="connsiteX47" fmla="*/ 3642057 w 7467600"/>
              <a:gd name="connsiteY47" fmla="*/ 5573487 h 6858000"/>
              <a:gd name="connsiteX48" fmla="*/ 3632981 w 7467600"/>
              <a:gd name="connsiteY48" fmla="*/ 5579437 h 6858000"/>
              <a:gd name="connsiteX49" fmla="*/ 3382436 w 7467600"/>
              <a:gd name="connsiteY49" fmla="*/ 5952726 h 6858000"/>
              <a:gd name="connsiteX50" fmla="*/ 3191929 w 7467600"/>
              <a:gd name="connsiteY50" fmla="*/ 6662669 h 6858000"/>
              <a:gd name="connsiteX51" fmla="*/ 3369898 w 7467600"/>
              <a:gd name="connsiteY51" fmla="*/ 6081771 h 6858000"/>
              <a:gd name="connsiteX52" fmla="*/ 3642057 w 7467600"/>
              <a:gd name="connsiteY52" fmla="*/ 5573487 h 6858000"/>
              <a:gd name="connsiteX53" fmla="*/ 2650666 w 7467600"/>
              <a:gd name="connsiteY53" fmla="*/ 5530686 h 6858000"/>
              <a:gd name="connsiteX54" fmla="*/ 2650249 w 7467600"/>
              <a:gd name="connsiteY54" fmla="*/ 5532101 h 6858000"/>
              <a:gd name="connsiteX55" fmla="*/ 2663808 w 7467600"/>
              <a:gd name="connsiteY55" fmla="*/ 6535215 h 6858000"/>
              <a:gd name="connsiteX56" fmla="*/ 2665418 w 7467600"/>
              <a:gd name="connsiteY56" fmla="*/ 6132756 h 6858000"/>
              <a:gd name="connsiteX57" fmla="*/ 2650666 w 7467600"/>
              <a:gd name="connsiteY57" fmla="*/ 5530686 h 6858000"/>
              <a:gd name="connsiteX58" fmla="*/ 2680277 w 7467600"/>
              <a:gd name="connsiteY58" fmla="*/ 5479204 h 6858000"/>
              <a:gd name="connsiteX59" fmla="*/ 2678972 w 7467600"/>
              <a:gd name="connsiteY59" fmla="*/ 5481582 h 6858000"/>
              <a:gd name="connsiteX60" fmla="*/ 2696666 w 7467600"/>
              <a:gd name="connsiteY60" fmla="*/ 6133836 h 6858000"/>
              <a:gd name="connsiteX61" fmla="*/ 2695769 w 7467600"/>
              <a:gd name="connsiteY61" fmla="*/ 6390955 h 6858000"/>
              <a:gd name="connsiteX62" fmla="*/ 2739893 w 7467600"/>
              <a:gd name="connsiteY62" fmla="*/ 6108357 h 6858000"/>
              <a:gd name="connsiteX63" fmla="*/ 2680277 w 7467600"/>
              <a:gd name="connsiteY63" fmla="*/ 5479204 h 6858000"/>
              <a:gd name="connsiteX64" fmla="*/ 1132195 w 7467600"/>
              <a:gd name="connsiteY64" fmla="*/ 5467980 h 6858000"/>
              <a:gd name="connsiteX65" fmla="*/ 1679056 w 7467600"/>
              <a:gd name="connsiteY65" fmla="*/ 5516907 h 6858000"/>
              <a:gd name="connsiteX66" fmla="*/ 2128648 w 7467600"/>
              <a:gd name="connsiteY66" fmla="*/ 5474249 h 6858000"/>
              <a:gd name="connsiteX67" fmla="*/ 1825619 w 7467600"/>
              <a:gd name="connsiteY67" fmla="*/ 5478447 h 6858000"/>
              <a:gd name="connsiteX68" fmla="*/ 1737798 w 7467600"/>
              <a:gd name="connsiteY68" fmla="*/ 5483353 h 6858000"/>
              <a:gd name="connsiteX69" fmla="*/ 1132195 w 7467600"/>
              <a:gd name="connsiteY69" fmla="*/ 5467980 h 6858000"/>
              <a:gd name="connsiteX70" fmla="*/ 1456157 w 7467600"/>
              <a:gd name="connsiteY70" fmla="*/ 5371404 h 6858000"/>
              <a:gd name="connsiteX71" fmla="*/ 1244432 w 7467600"/>
              <a:gd name="connsiteY71" fmla="*/ 5385601 h 6858000"/>
              <a:gd name="connsiteX72" fmla="*/ 973990 w 7467600"/>
              <a:gd name="connsiteY72" fmla="*/ 5424940 h 6858000"/>
              <a:gd name="connsiteX73" fmla="*/ 1103809 w 7467600"/>
              <a:gd name="connsiteY73" fmla="*/ 5433720 h 6858000"/>
              <a:gd name="connsiteX74" fmla="*/ 1123454 w 7467600"/>
              <a:gd name="connsiteY74" fmla="*/ 5435727 h 6858000"/>
              <a:gd name="connsiteX75" fmla="*/ 1737017 w 7467600"/>
              <a:gd name="connsiteY75" fmla="*/ 5452183 h 6858000"/>
              <a:gd name="connsiteX76" fmla="*/ 1824397 w 7467600"/>
              <a:gd name="connsiteY76" fmla="*/ 5447757 h 6858000"/>
              <a:gd name="connsiteX77" fmla="*/ 2070059 w 7467600"/>
              <a:gd name="connsiteY77" fmla="*/ 5441660 h 6858000"/>
              <a:gd name="connsiteX78" fmla="*/ 1456157 w 7467600"/>
              <a:gd name="connsiteY78" fmla="*/ 5371404 h 6858000"/>
              <a:gd name="connsiteX79" fmla="*/ 4988186 w 7467600"/>
              <a:gd name="connsiteY79" fmla="*/ 5216467 h 6858000"/>
              <a:gd name="connsiteX80" fmla="*/ 4777334 w 7467600"/>
              <a:gd name="connsiteY80" fmla="*/ 5406072 h 6858000"/>
              <a:gd name="connsiteX81" fmla="*/ 4718341 w 7467600"/>
              <a:gd name="connsiteY81" fmla="*/ 5468043 h 6858000"/>
              <a:gd name="connsiteX82" fmla="*/ 4604655 w 7467600"/>
              <a:gd name="connsiteY82" fmla="*/ 5583434 h 6858000"/>
              <a:gd name="connsiteX83" fmla="*/ 4565074 w 7467600"/>
              <a:gd name="connsiteY83" fmla="*/ 5618550 h 6858000"/>
              <a:gd name="connsiteX84" fmla="*/ 4988186 w 7467600"/>
              <a:gd name="connsiteY84" fmla="*/ 5216467 h 6858000"/>
              <a:gd name="connsiteX85" fmla="*/ 4978032 w 7467600"/>
              <a:gd name="connsiteY85" fmla="*/ 5183809 h 6858000"/>
              <a:gd name="connsiteX86" fmla="*/ 4463413 w 7467600"/>
              <a:gd name="connsiteY86" fmla="*/ 5615162 h 6858000"/>
              <a:gd name="connsiteX87" fmla="*/ 4358134 w 7467600"/>
              <a:gd name="connsiteY87" fmla="*/ 5742791 h 6858000"/>
              <a:gd name="connsiteX88" fmla="*/ 4376219 w 7467600"/>
              <a:gd name="connsiteY88" fmla="*/ 5729027 h 6858000"/>
              <a:gd name="connsiteX89" fmla="*/ 4582340 w 7467600"/>
              <a:gd name="connsiteY89" fmla="*/ 5561037 h 6858000"/>
              <a:gd name="connsiteX90" fmla="*/ 4694684 w 7467600"/>
              <a:gd name="connsiteY90" fmla="*/ 5447098 h 6858000"/>
              <a:gd name="connsiteX91" fmla="*/ 4754123 w 7467600"/>
              <a:gd name="connsiteY91" fmla="*/ 5384643 h 6858000"/>
              <a:gd name="connsiteX92" fmla="*/ 4978032 w 7467600"/>
              <a:gd name="connsiteY92" fmla="*/ 5183809 h 6858000"/>
              <a:gd name="connsiteX93" fmla="*/ 1903353 w 7467600"/>
              <a:gd name="connsiteY93" fmla="*/ 5044827 h 6858000"/>
              <a:gd name="connsiteX94" fmla="*/ 1936931 w 7467600"/>
              <a:gd name="connsiteY94" fmla="*/ 5093954 h 6858000"/>
              <a:gd name="connsiteX95" fmla="*/ 2195868 w 7467600"/>
              <a:gd name="connsiteY95" fmla="*/ 5396574 h 6858000"/>
              <a:gd name="connsiteX96" fmla="*/ 2088852 w 7467600"/>
              <a:gd name="connsiteY96" fmla="*/ 5166123 h 6858000"/>
              <a:gd name="connsiteX97" fmla="*/ 1958241 w 7467600"/>
              <a:gd name="connsiteY97" fmla="*/ 5067955 h 6858000"/>
              <a:gd name="connsiteX98" fmla="*/ 1903353 w 7467600"/>
              <a:gd name="connsiteY98" fmla="*/ 5044827 h 6858000"/>
              <a:gd name="connsiteX99" fmla="*/ 1979378 w 7467600"/>
              <a:gd name="connsiteY99" fmla="*/ 4769504 h 6858000"/>
              <a:gd name="connsiteX100" fmla="*/ 2882120 w 7467600"/>
              <a:gd name="connsiteY100" fmla="*/ 5064547 h 6858000"/>
              <a:gd name="connsiteX101" fmla="*/ 2793103 w 7467600"/>
              <a:gd name="connsiteY101" fmla="*/ 5039699 h 6858000"/>
              <a:gd name="connsiteX102" fmla="*/ 2770041 w 7467600"/>
              <a:gd name="connsiteY102" fmla="*/ 5033634 h 6858000"/>
              <a:gd name="connsiteX103" fmla="*/ 1979378 w 7467600"/>
              <a:gd name="connsiteY103" fmla="*/ 4769504 h 6858000"/>
              <a:gd name="connsiteX104" fmla="*/ 1927410 w 7467600"/>
              <a:gd name="connsiteY104" fmla="*/ 4716164 h 6858000"/>
              <a:gd name="connsiteX105" fmla="*/ 1959587 w 7467600"/>
              <a:gd name="connsiteY105" fmla="*/ 4728849 h 6858000"/>
              <a:gd name="connsiteX106" fmla="*/ 2777707 w 7467600"/>
              <a:gd name="connsiteY106" fmla="*/ 5003991 h 6858000"/>
              <a:gd name="connsiteX107" fmla="*/ 2800768 w 7467600"/>
              <a:gd name="connsiteY107" fmla="*/ 5010056 h 6858000"/>
              <a:gd name="connsiteX108" fmla="*/ 2879408 w 7467600"/>
              <a:gd name="connsiteY108" fmla="*/ 5031590 h 6858000"/>
              <a:gd name="connsiteX109" fmla="*/ 2862295 w 7467600"/>
              <a:gd name="connsiteY109" fmla="*/ 5022958 h 6858000"/>
              <a:gd name="connsiteX110" fmla="*/ 2813343 w 7467600"/>
              <a:gd name="connsiteY110" fmla="*/ 4998369 h 6858000"/>
              <a:gd name="connsiteX111" fmla="*/ 2646245 w 7467600"/>
              <a:gd name="connsiteY111" fmla="*/ 4930999 h 6858000"/>
              <a:gd name="connsiteX112" fmla="*/ 1999243 w 7467600"/>
              <a:gd name="connsiteY112" fmla="*/ 4730524 h 6858000"/>
              <a:gd name="connsiteX113" fmla="*/ 1979527 w 7467600"/>
              <a:gd name="connsiteY113" fmla="*/ 4726651 h 6858000"/>
              <a:gd name="connsiteX114" fmla="*/ 1927410 w 7467600"/>
              <a:gd name="connsiteY114" fmla="*/ 4716164 h 6858000"/>
              <a:gd name="connsiteX115" fmla="*/ 1997014 w 7467600"/>
              <a:gd name="connsiteY115" fmla="*/ 4698007 h 6858000"/>
              <a:gd name="connsiteX116" fmla="*/ 2005458 w 7467600"/>
              <a:gd name="connsiteY116" fmla="*/ 4699540 h 6858000"/>
              <a:gd name="connsiteX117" fmla="*/ 2657186 w 7467600"/>
              <a:gd name="connsiteY117" fmla="*/ 4901687 h 6858000"/>
              <a:gd name="connsiteX118" fmla="*/ 2826662 w 7467600"/>
              <a:gd name="connsiteY118" fmla="*/ 4970362 h 6858000"/>
              <a:gd name="connsiteX119" fmla="*/ 2876100 w 7467600"/>
              <a:gd name="connsiteY119" fmla="*/ 4995397 h 6858000"/>
              <a:gd name="connsiteX120" fmla="*/ 3042600 w 7467600"/>
              <a:gd name="connsiteY120" fmla="*/ 5059532 h 6858000"/>
              <a:gd name="connsiteX121" fmla="*/ 1997014 w 7467600"/>
              <a:gd name="connsiteY121" fmla="*/ 4698007 h 6858000"/>
              <a:gd name="connsiteX122" fmla="*/ 2305292 w 7467600"/>
              <a:gd name="connsiteY122" fmla="*/ 4219492 h 6858000"/>
              <a:gd name="connsiteX123" fmla="*/ 3360922 w 7467600"/>
              <a:gd name="connsiteY123" fmla="*/ 4529373 h 6858000"/>
              <a:gd name="connsiteX124" fmla="*/ 3492420 w 7467600"/>
              <a:gd name="connsiteY124" fmla="*/ 4510145 h 6858000"/>
              <a:gd name="connsiteX125" fmla="*/ 3364086 w 7467600"/>
              <a:gd name="connsiteY125" fmla="*/ 4480340 h 6858000"/>
              <a:gd name="connsiteX126" fmla="*/ 3225818 w 7467600"/>
              <a:gd name="connsiteY126" fmla="*/ 4411822 h 6858000"/>
              <a:gd name="connsiteX127" fmla="*/ 3129696 w 7467600"/>
              <a:gd name="connsiteY127" fmla="*/ 4360704 h 6858000"/>
              <a:gd name="connsiteX128" fmla="*/ 2814545 w 7467600"/>
              <a:gd name="connsiteY128" fmla="*/ 4282955 h 6858000"/>
              <a:gd name="connsiteX129" fmla="*/ 2305292 w 7467600"/>
              <a:gd name="connsiteY129" fmla="*/ 4219492 h 6858000"/>
              <a:gd name="connsiteX130" fmla="*/ 2626982 w 7467600"/>
              <a:gd name="connsiteY130" fmla="*/ 4206450 h 6858000"/>
              <a:gd name="connsiteX131" fmla="*/ 2490617 w 7467600"/>
              <a:gd name="connsiteY131" fmla="*/ 4206951 h 6858000"/>
              <a:gd name="connsiteX132" fmla="*/ 2819869 w 7467600"/>
              <a:gd name="connsiteY132" fmla="*/ 4252936 h 6858000"/>
              <a:gd name="connsiteX133" fmla="*/ 3143018 w 7467600"/>
              <a:gd name="connsiteY133" fmla="*/ 4332698 h 6858000"/>
              <a:gd name="connsiteX134" fmla="*/ 3241520 w 7467600"/>
              <a:gd name="connsiteY134" fmla="*/ 4385112 h 6858000"/>
              <a:gd name="connsiteX135" fmla="*/ 3374575 w 7467600"/>
              <a:gd name="connsiteY135" fmla="*/ 4451517 h 6858000"/>
              <a:gd name="connsiteX136" fmla="*/ 3505221 w 7467600"/>
              <a:gd name="connsiteY136" fmla="*/ 4480757 h 6858000"/>
              <a:gd name="connsiteX137" fmla="*/ 2626982 w 7467600"/>
              <a:gd name="connsiteY137" fmla="*/ 4206450 h 6858000"/>
              <a:gd name="connsiteX138" fmla="*/ 1310106 w 7467600"/>
              <a:gd name="connsiteY138" fmla="*/ 3943217 h 6858000"/>
              <a:gd name="connsiteX139" fmla="*/ 854994 w 7467600"/>
              <a:gd name="connsiteY139" fmla="*/ 4399136 h 6858000"/>
              <a:gd name="connsiteX140" fmla="*/ 742462 w 7467600"/>
              <a:gd name="connsiteY140" fmla="*/ 4594648 h 6858000"/>
              <a:gd name="connsiteX141" fmla="*/ 820602 w 7467600"/>
              <a:gd name="connsiteY141" fmla="*/ 4485915 h 6858000"/>
              <a:gd name="connsiteX142" fmla="*/ 878295 w 7467600"/>
              <a:gd name="connsiteY142" fmla="*/ 4403594 h 6858000"/>
              <a:gd name="connsiteX143" fmla="*/ 1240607 w 7467600"/>
              <a:gd name="connsiteY143" fmla="*/ 4010401 h 6858000"/>
              <a:gd name="connsiteX144" fmla="*/ 1310106 w 7467600"/>
              <a:gd name="connsiteY144" fmla="*/ 3943217 h 6858000"/>
              <a:gd name="connsiteX145" fmla="*/ 1423113 w 7467600"/>
              <a:gd name="connsiteY145" fmla="*/ 3874565 h 6858000"/>
              <a:gd name="connsiteX146" fmla="*/ 1260565 w 7467600"/>
              <a:gd name="connsiteY146" fmla="*/ 4031982 h 6858000"/>
              <a:gd name="connsiteX147" fmla="*/ 901900 w 7467600"/>
              <a:gd name="connsiteY147" fmla="*/ 4421236 h 6858000"/>
              <a:gd name="connsiteX148" fmla="*/ 845044 w 7467600"/>
              <a:gd name="connsiteY148" fmla="*/ 4502436 h 6858000"/>
              <a:gd name="connsiteX149" fmla="*/ 685926 w 7467600"/>
              <a:gd name="connsiteY149" fmla="*/ 4703069 h 6858000"/>
              <a:gd name="connsiteX150" fmla="*/ 684248 w 7467600"/>
              <a:gd name="connsiteY150" fmla="*/ 4706721 h 6858000"/>
              <a:gd name="connsiteX151" fmla="*/ 1423113 w 7467600"/>
              <a:gd name="connsiteY151" fmla="*/ 3874565 h 6858000"/>
              <a:gd name="connsiteX152" fmla="*/ 3316479 w 7467600"/>
              <a:gd name="connsiteY152" fmla="*/ 3872136 h 6858000"/>
              <a:gd name="connsiteX153" fmla="*/ 3546806 w 7467600"/>
              <a:gd name="connsiteY153" fmla="*/ 4356139 h 6858000"/>
              <a:gd name="connsiteX154" fmla="*/ 3364433 w 7467600"/>
              <a:gd name="connsiteY154" fmla="*/ 3953121 h 6858000"/>
              <a:gd name="connsiteX155" fmla="*/ 3316479 w 7467600"/>
              <a:gd name="connsiteY155" fmla="*/ 3872136 h 6858000"/>
              <a:gd name="connsiteX156" fmla="*/ 3291335 w 7467600"/>
              <a:gd name="connsiteY156" fmla="*/ 3767420 h 6858000"/>
              <a:gd name="connsiteX157" fmla="*/ 3390805 w 7467600"/>
              <a:gd name="connsiteY157" fmla="*/ 3937163 h 6858000"/>
              <a:gd name="connsiteX158" fmla="*/ 3579062 w 7467600"/>
              <a:gd name="connsiteY158" fmla="*/ 4359040 h 6858000"/>
              <a:gd name="connsiteX159" fmla="*/ 3467355 w 7467600"/>
              <a:gd name="connsiteY159" fmla="*/ 3988130 h 6858000"/>
              <a:gd name="connsiteX160" fmla="*/ 3310753 w 7467600"/>
              <a:gd name="connsiteY160" fmla="*/ 3787140 h 6858000"/>
              <a:gd name="connsiteX161" fmla="*/ 3291335 w 7467600"/>
              <a:gd name="connsiteY161" fmla="*/ 3767420 h 6858000"/>
              <a:gd name="connsiteX162" fmla="*/ 1635889 w 7467600"/>
              <a:gd name="connsiteY162" fmla="*/ 3709494 h 6858000"/>
              <a:gd name="connsiteX163" fmla="*/ 1634800 w 7467600"/>
              <a:gd name="connsiteY163" fmla="*/ 3731111 h 6858000"/>
              <a:gd name="connsiteX164" fmla="*/ 1635889 w 7467600"/>
              <a:gd name="connsiteY164" fmla="*/ 3709494 h 6858000"/>
              <a:gd name="connsiteX165" fmla="*/ 1510397 w 7467600"/>
              <a:gd name="connsiteY165" fmla="*/ 3684705 h 6858000"/>
              <a:gd name="connsiteX166" fmla="*/ 1146550 w 7467600"/>
              <a:gd name="connsiteY166" fmla="*/ 3802012 h 6858000"/>
              <a:gd name="connsiteX167" fmla="*/ 698834 w 7467600"/>
              <a:gd name="connsiteY167" fmla="*/ 3952272 h 6858000"/>
              <a:gd name="connsiteX168" fmla="*/ 34256 w 7467600"/>
              <a:gd name="connsiteY168" fmla="*/ 4347603 h 6858000"/>
              <a:gd name="connsiteX169" fmla="*/ 527241 w 7467600"/>
              <a:gd name="connsiteY169" fmla="*/ 4065078 h 6858000"/>
              <a:gd name="connsiteX170" fmla="*/ 1510397 w 7467600"/>
              <a:gd name="connsiteY170" fmla="*/ 3684705 h 6858000"/>
              <a:gd name="connsiteX171" fmla="*/ 1313114 w 7467600"/>
              <a:gd name="connsiteY171" fmla="*/ 3655216 h 6858000"/>
              <a:gd name="connsiteX172" fmla="*/ 1109304 w 7467600"/>
              <a:gd name="connsiteY172" fmla="*/ 3669030 h 6858000"/>
              <a:gd name="connsiteX173" fmla="*/ 8129 w 7467600"/>
              <a:gd name="connsiteY173" fmla="*/ 4330519 h 6858000"/>
              <a:gd name="connsiteX174" fmla="*/ 687572 w 7467600"/>
              <a:gd name="connsiteY174" fmla="*/ 3925629 h 6858000"/>
              <a:gd name="connsiteX175" fmla="*/ 1138365 w 7467600"/>
              <a:gd name="connsiteY175" fmla="*/ 3774515 h 6858000"/>
              <a:gd name="connsiteX176" fmla="*/ 1505579 w 7467600"/>
              <a:gd name="connsiteY176" fmla="*/ 3655526 h 6858000"/>
              <a:gd name="connsiteX177" fmla="*/ 1313114 w 7467600"/>
              <a:gd name="connsiteY177" fmla="*/ 3655216 h 6858000"/>
              <a:gd name="connsiteX178" fmla="*/ 3655073 w 7467600"/>
              <a:gd name="connsiteY178" fmla="*/ 3650884 h 6858000"/>
              <a:gd name="connsiteX179" fmla="*/ 3989938 w 7467600"/>
              <a:gd name="connsiteY179" fmla="*/ 3991685 h 6858000"/>
              <a:gd name="connsiteX180" fmla="*/ 4393907 w 7467600"/>
              <a:gd name="connsiteY180" fmla="*/ 4261258 h 6858000"/>
              <a:gd name="connsiteX181" fmla="*/ 4648051 w 7467600"/>
              <a:gd name="connsiteY181" fmla="*/ 4374051 h 6858000"/>
              <a:gd name="connsiteX182" fmla="*/ 4383389 w 7467600"/>
              <a:gd name="connsiteY182" fmla="*/ 4184369 h 6858000"/>
              <a:gd name="connsiteX183" fmla="*/ 4165508 w 7467600"/>
              <a:gd name="connsiteY183" fmla="*/ 4035196 h 6858000"/>
              <a:gd name="connsiteX184" fmla="*/ 4068162 w 7467600"/>
              <a:gd name="connsiteY184" fmla="*/ 3953394 h 6858000"/>
              <a:gd name="connsiteX185" fmla="*/ 3981416 w 7467600"/>
              <a:gd name="connsiteY185" fmla="*/ 3880482 h 6858000"/>
              <a:gd name="connsiteX186" fmla="*/ 3800147 w 7467600"/>
              <a:gd name="connsiteY186" fmla="*/ 3749872 h 6858000"/>
              <a:gd name="connsiteX187" fmla="*/ 3655073 w 7467600"/>
              <a:gd name="connsiteY187" fmla="*/ 3650884 h 6858000"/>
              <a:gd name="connsiteX188" fmla="*/ 3670252 w 7467600"/>
              <a:gd name="connsiteY188" fmla="*/ 3622798 h 6858000"/>
              <a:gd name="connsiteX189" fmla="*/ 3817258 w 7467600"/>
              <a:gd name="connsiteY189" fmla="*/ 3723577 h 6858000"/>
              <a:gd name="connsiteX190" fmla="*/ 4000461 w 7467600"/>
              <a:gd name="connsiteY190" fmla="*/ 3855966 h 6858000"/>
              <a:gd name="connsiteX191" fmla="*/ 4088180 w 7467600"/>
              <a:gd name="connsiteY191" fmla="*/ 3929774 h 6858000"/>
              <a:gd name="connsiteX192" fmla="*/ 4184555 w 7467600"/>
              <a:gd name="connsiteY192" fmla="*/ 4010683 h 6858000"/>
              <a:gd name="connsiteX193" fmla="*/ 4399563 w 7467600"/>
              <a:gd name="connsiteY193" fmla="*/ 4158106 h 6858000"/>
              <a:gd name="connsiteX194" fmla="*/ 4684469 w 7467600"/>
              <a:gd name="connsiteY194" fmla="*/ 4364680 h 6858000"/>
              <a:gd name="connsiteX195" fmla="*/ 4690271 w 7467600"/>
              <a:gd name="connsiteY195" fmla="*/ 4370034 h 6858000"/>
              <a:gd name="connsiteX196" fmla="*/ 4136093 w 7467600"/>
              <a:gd name="connsiteY196" fmla="*/ 3858466 h 6858000"/>
              <a:gd name="connsiteX197" fmla="*/ 3670252 w 7467600"/>
              <a:gd name="connsiteY197" fmla="*/ 3622798 h 6858000"/>
              <a:gd name="connsiteX198" fmla="*/ 4440129 w 7467600"/>
              <a:gd name="connsiteY198" fmla="*/ 3448571 h 6858000"/>
              <a:gd name="connsiteX199" fmla="*/ 4856525 w 7467600"/>
              <a:gd name="connsiteY199" fmla="*/ 3915351 h 6858000"/>
              <a:gd name="connsiteX200" fmla="*/ 5059055 w 7467600"/>
              <a:gd name="connsiteY200" fmla="*/ 4108918 h 6858000"/>
              <a:gd name="connsiteX201" fmla="*/ 5290070 w 7467600"/>
              <a:gd name="connsiteY201" fmla="*/ 4263619 h 6858000"/>
              <a:gd name="connsiteX202" fmla="*/ 4834991 w 7467600"/>
              <a:gd name="connsiteY202" fmla="*/ 3830985 h 6858000"/>
              <a:gd name="connsiteX203" fmla="*/ 4440129 w 7467600"/>
              <a:gd name="connsiteY203" fmla="*/ 3448571 h 6858000"/>
              <a:gd name="connsiteX204" fmla="*/ 4441737 w 7467600"/>
              <a:gd name="connsiteY204" fmla="*/ 3399734 h 6858000"/>
              <a:gd name="connsiteX205" fmla="*/ 4431236 w 7467600"/>
              <a:gd name="connsiteY205" fmla="*/ 3400954 h 6858000"/>
              <a:gd name="connsiteX206" fmla="*/ 4557150 w 7467600"/>
              <a:gd name="connsiteY206" fmla="*/ 3510023 h 6858000"/>
              <a:gd name="connsiteX207" fmla="*/ 4856936 w 7467600"/>
              <a:gd name="connsiteY207" fmla="*/ 3809146 h 6858000"/>
              <a:gd name="connsiteX208" fmla="*/ 5111996 w 7467600"/>
              <a:gd name="connsiteY208" fmla="*/ 4065759 h 6858000"/>
              <a:gd name="connsiteX209" fmla="*/ 5388878 w 7467600"/>
              <a:gd name="connsiteY209" fmla="*/ 4300185 h 6858000"/>
              <a:gd name="connsiteX210" fmla="*/ 5425556 w 7467600"/>
              <a:gd name="connsiteY210" fmla="*/ 4308967 h 6858000"/>
              <a:gd name="connsiteX211" fmla="*/ 4943646 w 7467600"/>
              <a:gd name="connsiteY211" fmla="*/ 3822916 h 6858000"/>
              <a:gd name="connsiteX212" fmla="*/ 4594837 w 7467600"/>
              <a:gd name="connsiteY212" fmla="*/ 3532274 h 6858000"/>
              <a:gd name="connsiteX213" fmla="*/ 4441737 w 7467600"/>
              <a:gd name="connsiteY213" fmla="*/ 3399734 h 6858000"/>
              <a:gd name="connsiteX214" fmla="*/ 5425834 w 7467600"/>
              <a:gd name="connsiteY214" fmla="*/ 3162785 h 6858000"/>
              <a:gd name="connsiteX215" fmla="*/ 5401644 w 7467600"/>
              <a:gd name="connsiteY215" fmla="*/ 3617847 h 6858000"/>
              <a:gd name="connsiteX216" fmla="*/ 5467256 w 7467600"/>
              <a:gd name="connsiteY216" fmla="*/ 4175494 h 6858000"/>
              <a:gd name="connsiteX217" fmla="*/ 5448069 w 7467600"/>
              <a:gd name="connsiteY217" fmla="*/ 3567554 h 6858000"/>
              <a:gd name="connsiteX218" fmla="*/ 5425834 w 7467600"/>
              <a:gd name="connsiteY218" fmla="*/ 3162785 h 6858000"/>
              <a:gd name="connsiteX219" fmla="*/ 1318687 w 7467600"/>
              <a:gd name="connsiteY219" fmla="*/ 3113840 h 6858000"/>
              <a:gd name="connsiteX220" fmla="*/ 1066793 w 7467600"/>
              <a:gd name="connsiteY220" fmla="*/ 3212171 h 6858000"/>
              <a:gd name="connsiteX221" fmla="*/ 993319 w 7467600"/>
              <a:gd name="connsiteY221" fmla="*/ 3247648 h 6858000"/>
              <a:gd name="connsiteX222" fmla="*/ 853081 w 7467600"/>
              <a:gd name="connsiteY222" fmla="*/ 3312410 h 6858000"/>
              <a:gd name="connsiteX223" fmla="*/ 805957 w 7467600"/>
              <a:gd name="connsiteY223" fmla="*/ 3330443 h 6858000"/>
              <a:gd name="connsiteX224" fmla="*/ 1318687 w 7467600"/>
              <a:gd name="connsiteY224" fmla="*/ 3113840 h 6858000"/>
              <a:gd name="connsiteX225" fmla="*/ 5453702 w 7467600"/>
              <a:gd name="connsiteY225" fmla="*/ 3090882 h 6858000"/>
              <a:gd name="connsiteX226" fmla="*/ 5480135 w 7467600"/>
              <a:gd name="connsiteY226" fmla="*/ 3565802 h 6858000"/>
              <a:gd name="connsiteX227" fmla="*/ 5499023 w 7467600"/>
              <a:gd name="connsiteY227" fmla="*/ 4166310 h 6858000"/>
              <a:gd name="connsiteX228" fmla="*/ 5547022 w 7467600"/>
              <a:gd name="connsiteY228" fmla="*/ 3607838 h 6858000"/>
              <a:gd name="connsiteX229" fmla="*/ 5515964 w 7467600"/>
              <a:gd name="connsiteY229" fmla="*/ 3378541 h 6858000"/>
              <a:gd name="connsiteX230" fmla="*/ 5453702 w 7467600"/>
              <a:gd name="connsiteY230" fmla="*/ 3090882 h 6858000"/>
              <a:gd name="connsiteX231" fmla="*/ 1238695 w 7467600"/>
              <a:gd name="connsiteY231" fmla="*/ 3076820 h 6858000"/>
              <a:gd name="connsiteX232" fmla="*/ 716371 w 7467600"/>
              <a:gd name="connsiteY232" fmla="*/ 3293249 h 6858000"/>
              <a:gd name="connsiteX233" fmla="*/ 579522 w 7467600"/>
              <a:gd name="connsiteY233" fmla="*/ 3371759 h 6858000"/>
              <a:gd name="connsiteX234" fmla="*/ 600288 w 7467600"/>
              <a:gd name="connsiteY234" fmla="*/ 3365555 h 6858000"/>
              <a:gd name="connsiteX235" fmla="*/ 840692 w 7467600"/>
              <a:gd name="connsiteY235" fmla="*/ 3284921 h 6858000"/>
              <a:gd name="connsiteX236" fmla="*/ 979248 w 7467600"/>
              <a:gd name="connsiteY236" fmla="*/ 3221003 h 6858000"/>
              <a:gd name="connsiteX237" fmla="*/ 1053282 w 7467600"/>
              <a:gd name="connsiteY237" fmla="*/ 3185247 h 6858000"/>
              <a:gd name="connsiteX238" fmla="*/ 1320603 w 7467600"/>
              <a:gd name="connsiteY238" fmla="*/ 3081281 h 6858000"/>
              <a:gd name="connsiteX239" fmla="*/ 1238695 w 7467600"/>
              <a:gd name="connsiteY239" fmla="*/ 3076820 h 6858000"/>
              <a:gd name="connsiteX240" fmla="*/ 5425627 w 7467600"/>
              <a:gd name="connsiteY240" fmla="*/ 2954192 h 6858000"/>
              <a:gd name="connsiteX241" fmla="*/ 5470770 w 7467600"/>
              <a:gd name="connsiteY241" fmla="*/ 3005435 h 6858000"/>
              <a:gd name="connsiteX242" fmla="*/ 5519779 w 7467600"/>
              <a:gd name="connsiteY242" fmla="*/ 4359223 h 6858000"/>
              <a:gd name="connsiteX243" fmla="*/ 5520293 w 7467600"/>
              <a:gd name="connsiteY243" fmla="*/ 4360602 h 6858000"/>
              <a:gd name="connsiteX244" fmla="*/ 5767221 w 7467600"/>
              <a:gd name="connsiteY244" fmla="*/ 4665564 h 6858000"/>
              <a:gd name="connsiteX245" fmla="*/ 6937169 w 7467600"/>
              <a:gd name="connsiteY245" fmla="*/ 4815941 h 6858000"/>
              <a:gd name="connsiteX246" fmla="*/ 6953922 w 7467600"/>
              <a:gd name="connsiteY246" fmla="*/ 4890068 h 6858000"/>
              <a:gd name="connsiteX247" fmla="*/ 6071359 w 7467600"/>
              <a:gd name="connsiteY247" fmla="*/ 4770770 h 6858000"/>
              <a:gd name="connsiteX248" fmla="*/ 6038839 w 7467600"/>
              <a:gd name="connsiteY248" fmla="*/ 4764474 h 6858000"/>
              <a:gd name="connsiteX249" fmla="*/ 6038706 w 7467600"/>
              <a:gd name="connsiteY249" fmla="*/ 4763847 h 6858000"/>
              <a:gd name="connsiteX250" fmla="*/ 6037784 w 7467600"/>
              <a:gd name="connsiteY250" fmla="*/ 4764270 h 6858000"/>
              <a:gd name="connsiteX251" fmla="*/ 6038839 w 7467600"/>
              <a:gd name="connsiteY251" fmla="*/ 4764474 h 6858000"/>
              <a:gd name="connsiteX252" fmla="*/ 6040338 w 7467600"/>
              <a:gd name="connsiteY252" fmla="*/ 4771418 h 6858000"/>
              <a:gd name="connsiteX253" fmla="*/ 6024488 w 7467600"/>
              <a:gd name="connsiteY253" fmla="*/ 4809903 h 6858000"/>
              <a:gd name="connsiteX254" fmla="*/ 5599771 w 7467600"/>
              <a:gd name="connsiteY254" fmla="*/ 5509652 h 6858000"/>
              <a:gd name="connsiteX255" fmla="*/ 5548843 w 7467600"/>
              <a:gd name="connsiteY255" fmla="*/ 5563845 h 6858000"/>
              <a:gd name="connsiteX256" fmla="*/ 5940952 w 7467600"/>
              <a:gd name="connsiteY256" fmla="*/ 6250028 h 6858000"/>
              <a:gd name="connsiteX257" fmla="*/ 6043441 w 7467600"/>
              <a:gd name="connsiteY257" fmla="*/ 6665847 h 6858000"/>
              <a:gd name="connsiteX258" fmla="*/ 6093432 w 7467600"/>
              <a:gd name="connsiteY258" fmla="*/ 6858000 h 6858000"/>
              <a:gd name="connsiteX259" fmla="*/ 6034344 w 7467600"/>
              <a:gd name="connsiteY259" fmla="*/ 6858000 h 6858000"/>
              <a:gd name="connsiteX260" fmla="*/ 6026679 w 7467600"/>
              <a:gd name="connsiteY260" fmla="*/ 6836959 h 6858000"/>
              <a:gd name="connsiteX261" fmla="*/ 5800441 w 7467600"/>
              <a:gd name="connsiteY261" fmla="*/ 6335286 h 6858000"/>
              <a:gd name="connsiteX262" fmla="*/ 5526562 w 7467600"/>
              <a:gd name="connsiteY262" fmla="*/ 5705388 h 6858000"/>
              <a:gd name="connsiteX263" fmla="*/ 5519640 w 7467600"/>
              <a:gd name="connsiteY263" fmla="*/ 5683774 h 6858000"/>
              <a:gd name="connsiteX264" fmla="*/ 5844559 w 7467600"/>
              <a:gd name="connsiteY264" fmla="*/ 6553349 h 6858000"/>
              <a:gd name="connsiteX265" fmla="*/ 5975994 w 7467600"/>
              <a:gd name="connsiteY265" fmla="*/ 6858000 h 6858000"/>
              <a:gd name="connsiteX266" fmla="*/ 5898547 w 7467600"/>
              <a:gd name="connsiteY266" fmla="*/ 6858000 h 6858000"/>
              <a:gd name="connsiteX267" fmla="*/ 5682041 w 7467600"/>
              <a:gd name="connsiteY267" fmla="*/ 6355860 h 6858000"/>
              <a:gd name="connsiteX268" fmla="*/ 5461758 w 7467600"/>
              <a:gd name="connsiteY268" fmla="*/ 5820220 h 6858000"/>
              <a:gd name="connsiteX269" fmla="*/ 5237282 w 7467600"/>
              <a:gd name="connsiteY269" fmla="*/ 6579086 h 6858000"/>
              <a:gd name="connsiteX270" fmla="*/ 5115009 w 7467600"/>
              <a:gd name="connsiteY270" fmla="*/ 6858000 h 6858000"/>
              <a:gd name="connsiteX271" fmla="*/ 5028074 w 7467600"/>
              <a:gd name="connsiteY271" fmla="*/ 6858000 h 6858000"/>
              <a:gd name="connsiteX272" fmla="*/ 5079508 w 7467600"/>
              <a:gd name="connsiteY272" fmla="*/ 6749074 h 6858000"/>
              <a:gd name="connsiteX273" fmla="*/ 5371846 w 7467600"/>
              <a:gd name="connsiteY273" fmla="*/ 5924413 h 6858000"/>
              <a:gd name="connsiteX274" fmla="*/ 5270512 w 7467600"/>
              <a:gd name="connsiteY274" fmla="*/ 6138975 h 6858000"/>
              <a:gd name="connsiteX275" fmla="*/ 5062409 w 7467600"/>
              <a:gd name="connsiteY275" fmla="*/ 6653544 h 6858000"/>
              <a:gd name="connsiteX276" fmla="*/ 5036628 w 7467600"/>
              <a:gd name="connsiteY276" fmla="*/ 6754247 h 6858000"/>
              <a:gd name="connsiteX277" fmla="*/ 5009112 w 7467600"/>
              <a:gd name="connsiteY277" fmla="*/ 6858000 h 6858000"/>
              <a:gd name="connsiteX278" fmla="*/ 4976679 w 7467600"/>
              <a:gd name="connsiteY278" fmla="*/ 6858000 h 6858000"/>
              <a:gd name="connsiteX279" fmla="*/ 5006537 w 7467600"/>
              <a:gd name="connsiteY279" fmla="*/ 6747068 h 6858000"/>
              <a:gd name="connsiteX280" fmla="*/ 5032723 w 7467600"/>
              <a:gd name="connsiteY280" fmla="*/ 6644957 h 6858000"/>
              <a:gd name="connsiteX281" fmla="*/ 5242949 w 7467600"/>
              <a:gd name="connsiteY281" fmla="*/ 6125175 h 6858000"/>
              <a:gd name="connsiteX282" fmla="*/ 5286321 w 7467600"/>
              <a:gd name="connsiteY282" fmla="*/ 6033555 h 6858000"/>
              <a:gd name="connsiteX283" fmla="*/ 5008210 w 7467600"/>
              <a:gd name="connsiteY283" fmla="*/ 6649194 h 6858000"/>
              <a:gd name="connsiteX284" fmla="*/ 4986321 w 7467600"/>
              <a:gd name="connsiteY284" fmla="*/ 6765687 h 6858000"/>
              <a:gd name="connsiteX285" fmla="*/ 4973474 w 7467600"/>
              <a:gd name="connsiteY285" fmla="*/ 6858000 h 6858000"/>
              <a:gd name="connsiteX286" fmla="*/ 4907178 w 7467600"/>
              <a:gd name="connsiteY286" fmla="*/ 6858000 h 6858000"/>
              <a:gd name="connsiteX287" fmla="*/ 4910810 w 7467600"/>
              <a:gd name="connsiteY287" fmla="*/ 6829660 h 6858000"/>
              <a:gd name="connsiteX288" fmla="*/ 4987461 w 7467600"/>
              <a:gd name="connsiteY288" fmla="*/ 6432994 h 6858000"/>
              <a:gd name="connsiteX289" fmla="*/ 5179262 w 7467600"/>
              <a:gd name="connsiteY289" fmla="*/ 6035044 h 6858000"/>
              <a:gd name="connsiteX290" fmla="*/ 4689678 w 7467600"/>
              <a:gd name="connsiteY290" fmla="*/ 6440241 h 6858000"/>
              <a:gd name="connsiteX291" fmla="*/ 4477543 w 7467600"/>
              <a:gd name="connsiteY291" fmla="*/ 6674836 h 6858000"/>
              <a:gd name="connsiteX292" fmla="*/ 4329957 w 7467600"/>
              <a:gd name="connsiteY292" fmla="*/ 6858000 h 6858000"/>
              <a:gd name="connsiteX293" fmla="*/ 4218595 w 7467600"/>
              <a:gd name="connsiteY293" fmla="*/ 6858000 h 6858000"/>
              <a:gd name="connsiteX294" fmla="*/ 4368888 w 7467600"/>
              <a:gd name="connsiteY294" fmla="*/ 6668412 h 6858000"/>
              <a:gd name="connsiteX295" fmla="*/ 4563091 w 7467600"/>
              <a:gd name="connsiteY295" fmla="*/ 6442508 h 6858000"/>
              <a:gd name="connsiteX296" fmla="*/ 5387324 w 7467600"/>
              <a:gd name="connsiteY296" fmla="*/ 5705830 h 6858000"/>
              <a:gd name="connsiteX297" fmla="*/ 5073620 w 7467600"/>
              <a:gd name="connsiteY297" fmla="*/ 5955437 h 6858000"/>
              <a:gd name="connsiteX298" fmla="*/ 4689789 w 7467600"/>
              <a:gd name="connsiteY298" fmla="*/ 6268382 h 6858000"/>
              <a:gd name="connsiteX299" fmla="*/ 4418722 w 7467600"/>
              <a:gd name="connsiteY299" fmla="*/ 6570886 h 6858000"/>
              <a:gd name="connsiteX300" fmla="*/ 4214944 w 7467600"/>
              <a:gd name="connsiteY300" fmla="*/ 6858000 h 6858000"/>
              <a:gd name="connsiteX301" fmla="*/ 4177898 w 7467600"/>
              <a:gd name="connsiteY301" fmla="*/ 6858000 h 6858000"/>
              <a:gd name="connsiteX302" fmla="*/ 4391597 w 7467600"/>
              <a:gd name="connsiteY302" fmla="*/ 6556370 h 6858000"/>
              <a:gd name="connsiteX303" fmla="*/ 4668889 w 7467600"/>
              <a:gd name="connsiteY303" fmla="*/ 6246399 h 6858000"/>
              <a:gd name="connsiteX304" fmla="*/ 5055427 w 7467600"/>
              <a:gd name="connsiteY304" fmla="*/ 5931476 h 6858000"/>
              <a:gd name="connsiteX305" fmla="*/ 5371814 w 7467600"/>
              <a:gd name="connsiteY305" fmla="*/ 5678975 h 6858000"/>
              <a:gd name="connsiteX306" fmla="*/ 4987918 w 7467600"/>
              <a:gd name="connsiteY306" fmla="*/ 5838701 h 6858000"/>
              <a:gd name="connsiteX307" fmla="*/ 4317146 w 7467600"/>
              <a:gd name="connsiteY307" fmla="*/ 6587716 h 6858000"/>
              <a:gd name="connsiteX308" fmla="*/ 4171627 w 7467600"/>
              <a:gd name="connsiteY308" fmla="*/ 6858000 h 6858000"/>
              <a:gd name="connsiteX309" fmla="*/ 4081585 w 7467600"/>
              <a:gd name="connsiteY309" fmla="*/ 6858000 h 6858000"/>
              <a:gd name="connsiteX310" fmla="*/ 4238603 w 7467600"/>
              <a:gd name="connsiteY310" fmla="*/ 6559341 h 6858000"/>
              <a:gd name="connsiteX311" fmla="*/ 4778333 w 7467600"/>
              <a:gd name="connsiteY311" fmla="*/ 5873626 h 6858000"/>
              <a:gd name="connsiteX312" fmla="*/ 5414185 w 7467600"/>
              <a:gd name="connsiteY312" fmla="*/ 5573882 h 6858000"/>
              <a:gd name="connsiteX313" fmla="*/ 5959648 w 7467600"/>
              <a:gd name="connsiteY313" fmla="*/ 4760797 h 6858000"/>
              <a:gd name="connsiteX314" fmla="*/ 5355019 w 7467600"/>
              <a:gd name="connsiteY314" fmla="*/ 4734672 h 6858000"/>
              <a:gd name="connsiteX315" fmla="*/ 5083565 w 7467600"/>
              <a:gd name="connsiteY315" fmla="*/ 5179121 h 6858000"/>
              <a:gd name="connsiteX316" fmla="*/ 4713577 w 7467600"/>
              <a:gd name="connsiteY316" fmla="*/ 5616803 h 6858000"/>
              <a:gd name="connsiteX317" fmla="*/ 3989559 w 7467600"/>
              <a:gd name="connsiteY317" fmla="*/ 6145945 h 6858000"/>
              <a:gd name="connsiteX318" fmla="*/ 3939824 w 7467600"/>
              <a:gd name="connsiteY318" fmla="*/ 6066900 h 6858000"/>
              <a:gd name="connsiteX319" fmla="*/ 4584537 w 7467600"/>
              <a:gd name="connsiteY319" fmla="*/ 5324826 h 6858000"/>
              <a:gd name="connsiteX320" fmla="*/ 5037105 w 7467600"/>
              <a:gd name="connsiteY320" fmla="*/ 5088765 h 6858000"/>
              <a:gd name="connsiteX321" fmla="*/ 5039930 w 7467600"/>
              <a:gd name="connsiteY321" fmla="*/ 5089585 h 6858000"/>
              <a:gd name="connsiteX322" fmla="*/ 5263764 w 7467600"/>
              <a:gd name="connsiteY322" fmla="*/ 4735525 h 6858000"/>
              <a:gd name="connsiteX323" fmla="*/ 4086300 w 7467600"/>
              <a:gd name="connsiteY323" fmla="*/ 4884599 h 6858000"/>
              <a:gd name="connsiteX324" fmla="*/ 4085485 w 7467600"/>
              <a:gd name="connsiteY324" fmla="*/ 4899070 h 6858000"/>
              <a:gd name="connsiteX325" fmla="*/ 3871915 w 7467600"/>
              <a:gd name="connsiteY325" fmla="*/ 5253645 h 6858000"/>
              <a:gd name="connsiteX326" fmla="*/ 3799374 w 7467600"/>
              <a:gd name="connsiteY326" fmla="*/ 5466127 h 6858000"/>
              <a:gd name="connsiteX327" fmla="*/ 3498850 w 7467600"/>
              <a:gd name="connsiteY327" fmla="*/ 6661888 h 6858000"/>
              <a:gd name="connsiteX328" fmla="*/ 3399216 w 7467600"/>
              <a:gd name="connsiteY328" fmla="*/ 6858000 h 6858000"/>
              <a:gd name="connsiteX329" fmla="*/ 3303688 w 7467600"/>
              <a:gd name="connsiteY329" fmla="*/ 6858000 h 6858000"/>
              <a:gd name="connsiteX330" fmla="*/ 3391774 w 7467600"/>
              <a:gd name="connsiteY330" fmla="*/ 6697181 h 6858000"/>
              <a:gd name="connsiteX331" fmla="*/ 3735540 w 7467600"/>
              <a:gd name="connsiteY331" fmla="*/ 5546923 h 6858000"/>
              <a:gd name="connsiteX332" fmla="*/ 3729438 w 7467600"/>
              <a:gd name="connsiteY332" fmla="*/ 5569058 h 6858000"/>
              <a:gd name="connsiteX333" fmla="*/ 3707782 w 7467600"/>
              <a:gd name="connsiteY333" fmla="*/ 5644908 h 6858000"/>
              <a:gd name="connsiteX334" fmla="*/ 3583827 w 7467600"/>
              <a:gd name="connsiteY334" fmla="*/ 6039215 h 6858000"/>
              <a:gd name="connsiteX335" fmla="*/ 3547861 w 7467600"/>
              <a:gd name="connsiteY335" fmla="*/ 6129609 h 6858000"/>
              <a:gd name="connsiteX336" fmla="*/ 3490905 w 7467600"/>
              <a:gd name="connsiteY336" fmla="*/ 6277660 h 6858000"/>
              <a:gd name="connsiteX337" fmla="*/ 3455859 w 7467600"/>
              <a:gd name="connsiteY337" fmla="*/ 6391301 h 6858000"/>
              <a:gd name="connsiteX338" fmla="*/ 3429112 w 7467600"/>
              <a:gd name="connsiteY338" fmla="*/ 6479469 h 6858000"/>
              <a:gd name="connsiteX339" fmla="*/ 3304862 w 7467600"/>
              <a:gd name="connsiteY339" fmla="*/ 6796476 h 6858000"/>
              <a:gd name="connsiteX340" fmla="*/ 3276071 w 7467600"/>
              <a:gd name="connsiteY340" fmla="*/ 6858000 h 6858000"/>
              <a:gd name="connsiteX341" fmla="*/ 3240805 w 7467600"/>
              <a:gd name="connsiteY341" fmla="*/ 6858000 h 6858000"/>
              <a:gd name="connsiteX342" fmla="*/ 3275917 w 7467600"/>
              <a:gd name="connsiteY342" fmla="*/ 6783192 h 6858000"/>
              <a:gd name="connsiteX343" fmla="*/ 3399358 w 7467600"/>
              <a:gd name="connsiteY343" fmla="*/ 6469011 h 6858000"/>
              <a:gd name="connsiteX344" fmla="*/ 3425650 w 7467600"/>
              <a:gd name="connsiteY344" fmla="*/ 6381333 h 6858000"/>
              <a:gd name="connsiteX345" fmla="*/ 3460661 w 7467600"/>
              <a:gd name="connsiteY345" fmla="*/ 6266763 h 6858000"/>
              <a:gd name="connsiteX346" fmla="*/ 3518021 w 7467600"/>
              <a:gd name="connsiteY346" fmla="*/ 6117298 h 6858000"/>
              <a:gd name="connsiteX347" fmla="*/ 3554035 w 7467600"/>
              <a:gd name="connsiteY347" fmla="*/ 6027832 h 6858000"/>
              <a:gd name="connsiteX348" fmla="*/ 3677174 w 7467600"/>
              <a:gd name="connsiteY348" fmla="*/ 5636351 h 6858000"/>
              <a:gd name="connsiteX349" fmla="*/ 3698819 w 7467600"/>
              <a:gd name="connsiteY349" fmla="*/ 5560503 h 6858000"/>
              <a:gd name="connsiteX350" fmla="*/ 3702094 w 7467600"/>
              <a:gd name="connsiteY350" fmla="*/ 5549194 h 6858000"/>
              <a:gd name="connsiteX351" fmla="*/ 3398355 w 7467600"/>
              <a:gd name="connsiteY351" fmla="*/ 6094603 h 6858000"/>
              <a:gd name="connsiteX352" fmla="*/ 3193941 w 7467600"/>
              <a:gd name="connsiteY352" fmla="*/ 6798775 h 6858000"/>
              <a:gd name="connsiteX353" fmla="*/ 3184140 w 7467600"/>
              <a:gd name="connsiteY353" fmla="*/ 6858000 h 6858000"/>
              <a:gd name="connsiteX354" fmla="*/ 3099978 w 7467600"/>
              <a:gd name="connsiteY354" fmla="*/ 6858000 h 6858000"/>
              <a:gd name="connsiteX355" fmla="*/ 3101556 w 7467600"/>
              <a:gd name="connsiteY355" fmla="*/ 6843337 h 6858000"/>
              <a:gd name="connsiteX356" fmla="*/ 3370162 w 7467600"/>
              <a:gd name="connsiteY356" fmla="*/ 5785550 h 6858000"/>
              <a:gd name="connsiteX357" fmla="*/ 3746477 w 7467600"/>
              <a:gd name="connsiteY357" fmla="*/ 5377889 h 6858000"/>
              <a:gd name="connsiteX358" fmla="*/ 3863399 w 7467600"/>
              <a:gd name="connsiteY358" fmla="*/ 5087257 h 6858000"/>
              <a:gd name="connsiteX359" fmla="*/ 3968712 w 7467600"/>
              <a:gd name="connsiteY359" fmla="*/ 4913989 h 6858000"/>
              <a:gd name="connsiteX360" fmla="*/ 2792390 w 7467600"/>
              <a:gd name="connsiteY360" fmla="*/ 5382974 h 6858000"/>
              <a:gd name="connsiteX361" fmla="*/ 2714982 w 7467600"/>
              <a:gd name="connsiteY361" fmla="*/ 5427051 h 6858000"/>
              <a:gd name="connsiteX362" fmla="*/ 2813361 w 7467600"/>
              <a:gd name="connsiteY362" fmla="*/ 6023912 h 6858000"/>
              <a:gd name="connsiteX363" fmla="*/ 2688430 w 7467600"/>
              <a:gd name="connsiteY363" fmla="*/ 6801564 h 6858000"/>
              <a:gd name="connsiteX364" fmla="*/ 2629626 w 7467600"/>
              <a:gd name="connsiteY364" fmla="*/ 6763394 h 6858000"/>
              <a:gd name="connsiteX365" fmla="*/ 2565328 w 7467600"/>
              <a:gd name="connsiteY365" fmla="*/ 5516399 h 6858000"/>
              <a:gd name="connsiteX366" fmla="*/ 1922999 w 7467600"/>
              <a:gd name="connsiteY366" fmla="*/ 5980343 h 6858000"/>
              <a:gd name="connsiteX367" fmla="*/ 1950261 w 7467600"/>
              <a:gd name="connsiteY367" fmla="*/ 6405858 h 6858000"/>
              <a:gd name="connsiteX368" fmla="*/ 2365554 w 7467600"/>
              <a:gd name="connsiteY368" fmla="*/ 6759107 h 6858000"/>
              <a:gd name="connsiteX369" fmla="*/ 2424142 w 7467600"/>
              <a:gd name="connsiteY369" fmla="*/ 6858000 h 6858000"/>
              <a:gd name="connsiteX370" fmla="*/ 2395994 w 7467600"/>
              <a:gd name="connsiteY370" fmla="*/ 6858000 h 6858000"/>
              <a:gd name="connsiteX371" fmla="*/ 2392863 w 7467600"/>
              <a:gd name="connsiteY371" fmla="*/ 6852964 h 6858000"/>
              <a:gd name="connsiteX372" fmla="*/ 2017589 w 7467600"/>
              <a:gd name="connsiteY372" fmla="*/ 6493982 h 6858000"/>
              <a:gd name="connsiteX373" fmla="*/ 2147336 w 7467600"/>
              <a:gd name="connsiteY373" fmla="*/ 6594052 h 6858000"/>
              <a:gd name="connsiteX374" fmla="*/ 2207047 w 7467600"/>
              <a:gd name="connsiteY374" fmla="*/ 6654540 h 6858000"/>
              <a:gd name="connsiteX375" fmla="*/ 2299106 w 7467600"/>
              <a:gd name="connsiteY375" fmla="*/ 6778931 h 6858000"/>
              <a:gd name="connsiteX376" fmla="*/ 2314430 w 7467600"/>
              <a:gd name="connsiteY376" fmla="*/ 6801144 h 6858000"/>
              <a:gd name="connsiteX377" fmla="*/ 2352406 w 7467600"/>
              <a:gd name="connsiteY377" fmla="*/ 6858000 h 6858000"/>
              <a:gd name="connsiteX378" fmla="*/ 2314492 w 7467600"/>
              <a:gd name="connsiteY378" fmla="*/ 6858000 h 6858000"/>
              <a:gd name="connsiteX379" fmla="*/ 2288095 w 7467600"/>
              <a:gd name="connsiteY379" fmla="*/ 6818030 h 6858000"/>
              <a:gd name="connsiteX380" fmla="*/ 2272768 w 7467600"/>
              <a:gd name="connsiteY380" fmla="*/ 6795822 h 6858000"/>
              <a:gd name="connsiteX381" fmla="*/ 2182715 w 7467600"/>
              <a:gd name="connsiteY381" fmla="*/ 6675071 h 6858000"/>
              <a:gd name="connsiteX382" fmla="*/ 2032061 w 7467600"/>
              <a:gd name="connsiteY382" fmla="*/ 6541380 h 6858000"/>
              <a:gd name="connsiteX383" fmla="*/ 2257220 w 7467600"/>
              <a:gd name="connsiteY383" fmla="*/ 6826257 h 6858000"/>
              <a:gd name="connsiteX384" fmla="*/ 2281324 w 7467600"/>
              <a:gd name="connsiteY384" fmla="*/ 6858000 h 6858000"/>
              <a:gd name="connsiteX385" fmla="*/ 2242860 w 7467600"/>
              <a:gd name="connsiteY385" fmla="*/ 6858000 h 6858000"/>
              <a:gd name="connsiteX386" fmla="*/ 2232818 w 7467600"/>
              <a:gd name="connsiteY386" fmla="*/ 6844926 h 6858000"/>
              <a:gd name="connsiteX387" fmla="*/ 1990172 w 7467600"/>
              <a:gd name="connsiteY387" fmla="*/ 6542121 h 6858000"/>
              <a:gd name="connsiteX388" fmla="*/ 2124090 w 7467600"/>
              <a:gd name="connsiteY388" fmla="*/ 6761017 h 6858000"/>
              <a:gd name="connsiteX389" fmla="*/ 2200380 w 7467600"/>
              <a:gd name="connsiteY389" fmla="*/ 6858000 h 6858000"/>
              <a:gd name="connsiteX390" fmla="*/ 2147507 w 7467600"/>
              <a:gd name="connsiteY390" fmla="*/ 6858000 h 6858000"/>
              <a:gd name="connsiteX391" fmla="*/ 2070668 w 7467600"/>
              <a:gd name="connsiteY391" fmla="*/ 6761520 h 6858000"/>
              <a:gd name="connsiteX392" fmla="*/ 1975142 w 7467600"/>
              <a:gd name="connsiteY392" fmla="*/ 6585570 h 6858000"/>
              <a:gd name="connsiteX393" fmla="*/ 2050035 w 7467600"/>
              <a:gd name="connsiteY393" fmla="*/ 6813345 h 6858000"/>
              <a:gd name="connsiteX394" fmla="*/ 2063025 w 7467600"/>
              <a:gd name="connsiteY394" fmla="*/ 6858000 h 6858000"/>
              <a:gd name="connsiteX395" fmla="*/ 2021675 w 7467600"/>
              <a:gd name="connsiteY395" fmla="*/ 6858000 h 6858000"/>
              <a:gd name="connsiteX396" fmla="*/ 2019308 w 7467600"/>
              <a:gd name="connsiteY396" fmla="*/ 6847118 h 6858000"/>
              <a:gd name="connsiteX397" fmla="*/ 1938835 w 7467600"/>
              <a:gd name="connsiteY397" fmla="*/ 6551160 h 6858000"/>
              <a:gd name="connsiteX398" fmla="*/ 1953230 w 7467600"/>
              <a:gd name="connsiteY398" fmla="*/ 6759699 h 6858000"/>
              <a:gd name="connsiteX399" fmla="*/ 1956763 w 7467600"/>
              <a:gd name="connsiteY399" fmla="*/ 6778191 h 6858000"/>
              <a:gd name="connsiteX400" fmla="*/ 1967925 w 7467600"/>
              <a:gd name="connsiteY400" fmla="*/ 6858000 h 6858000"/>
              <a:gd name="connsiteX401" fmla="*/ 1936622 w 7467600"/>
              <a:gd name="connsiteY401" fmla="*/ 6858000 h 6858000"/>
              <a:gd name="connsiteX402" fmla="*/ 1926261 w 7467600"/>
              <a:gd name="connsiteY402" fmla="*/ 6784064 h 6858000"/>
              <a:gd name="connsiteX403" fmla="*/ 1922724 w 7467600"/>
              <a:gd name="connsiteY403" fmla="*/ 6765577 h 6858000"/>
              <a:gd name="connsiteX404" fmla="*/ 1904650 w 7467600"/>
              <a:gd name="connsiteY404" fmla="*/ 6639616 h 6858000"/>
              <a:gd name="connsiteX405" fmla="*/ 1885273 w 7467600"/>
              <a:gd name="connsiteY405" fmla="*/ 6858000 h 6858000"/>
              <a:gd name="connsiteX406" fmla="*/ 1854363 w 7467600"/>
              <a:gd name="connsiteY406" fmla="*/ 6858000 h 6858000"/>
              <a:gd name="connsiteX407" fmla="*/ 1880391 w 7467600"/>
              <a:gd name="connsiteY407" fmla="*/ 6603796 h 6858000"/>
              <a:gd name="connsiteX408" fmla="*/ 1818273 w 7467600"/>
              <a:gd name="connsiteY408" fmla="*/ 6715729 h 6858000"/>
              <a:gd name="connsiteX409" fmla="*/ 1794691 w 7467600"/>
              <a:gd name="connsiteY409" fmla="*/ 6843239 h 6858000"/>
              <a:gd name="connsiteX410" fmla="*/ 1794914 w 7467600"/>
              <a:gd name="connsiteY410" fmla="*/ 6858000 h 6858000"/>
              <a:gd name="connsiteX411" fmla="*/ 1746128 w 7467600"/>
              <a:gd name="connsiteY411" fmla="*/ 6858000 h 6858000"/>
              <a:gd name="connsiteX412" fmla="*/ 1753934 w 7467600"/>
              <a:gd name="connsiteY412" fmla="*/ 6724796 h 6858000"/>
              <a:gd name="connsiteX413" fmla="*/ 1792053 w 7467600"/>
              <a:gd name="connsiteY413" fmla="*/ 6572396 h 6858000"/>
              <a:gd name="connsiteX414" fmla="*/ 1862248 w 7467600"/>
              <a:gd name="connsiteY414" fmla="*/ 6266397 h 6858000"/>
              <a:gd name="connsiteX415" fmla="*/ 1862250 w 7467600"/>
              <a:gd name="connsiteY415" fmla="*/ 6033531 h 6858000"/>
              <a:gd name="connsiteX416" fmla="*/ 1211999 w 7467600"/>
              <a:gd name="connsiteY416" fmla="*/ 6683610 h 6858000"/>
              <a:gd name="connsiteX417" fmla="*/ 1213266 w 7467600"/>
              <a:gd name="connsiteY417" fmla="*/ 6691947 h 6858000"/>
              <a:gd name="connsiteX418" fmla="*/ 1203370 w 7467600"/>
              <a:gd name="connsiteY418" fmla="*/ 6850676 h 6858000"/>
              <a:gd name="connsiteX419" fmla="*/ 1203671 w 7467600"/>
              <a:gd name="connsiteY419" fmla="*/ 6858000 h 6858000"/>
              <a:gd name="connsiteX420" fmla="*/ 1143180 w 7467600"/>
              <a:gd name="connsiteY420" fmla="*/ 6858000 h 6858000"/>
              <a:gd name="connsiteX421" fmla="*/ 1142176 w 7467600"/>
              <a:gd name="connsiteY421" fmla="*/ 6766045 h 6858000"/>
              <a:gd name="connsiteX422" fmla="*/ 1067484 w 7467600"/>
              <a:gd name="connsiteY422" fmla="*/ 6858000 h 6858000"/>
              <a:gd name="connsiteX423" fmla="*/ 953928 w 7467600"/>
              <a:gd name="connsiteY423" fmla="*/ 6858000 h 6858000"/>
              <a:gd name="connsiteX424" fmla="*/ 959715 w 7467600"/>
              <a:gd name="connsiteY424" fmla="*/ 6850185 h 6858000"/>
              <a:gd name="connsiteX425" fmla="*/ 1483788 w 7467600"/>
              <a:gd name="connsiteY425" fmla="*/ 6259174 h 6858000"/>
              <a:gd name="connsiteX426" fmla="*/ 1100671 w 7467600"/>
              <a:gd name="connsiteY426" fmla="*/ 6252137 h 6858000"/>
              <a:gd name="connsiteX427" fmla="*/ 1090144 w 7467600"/>
              <a:gd name="connsiteY427" fmla="*/ 6256748 h 6858000"/>
              <a:gd name="connsiteX428" fmla="*/ 1095872 w 7467600"/>
              <a:gd name="connsiteY428" fmla="*/ 6271892 h 6858000"/>
              <a:gd name="connsiteX429" fmla="*/ 262785 w 7467600"/>
              <a:gd name="connsiteY429" fmla="*/ 6845450 h 6858000"/>
              <a:gd name="connsiteX430" fmla="*/ 209968 w 7467600"/>
              <a:gd name="connsiteY430" fmla="*/ 6770713 h 6858000"/>
              <a:gd name="connsiteX431" fmla="*/ 873460 w 7467600"/>
              <a:gd name="connsiteY431" fmla="*/ 6253768 h 6858000"/>
              <a:gd name="connsiteX432" fmla="*/ 192686 w 7467600"/>
              <a:gd name="connsiteY432" fmla="*/ 5849257 h 6858000"/>
              <a:gd name="connsiteX433" fmla="*/ 4696 w 7467600"/>
              <a:gd name="connsiteY433" fmla="*/ 5697668 h 6858000"/>
              <a:gd name="connsiteX434" fmla="*/ 0 w 7467600"/>
              <a:gd name="connsiteY434" fmla="*/ 5689984 h 6858000"/>
              <a:gd name="connsiteX435" fmla="*/ 0 w 7467600"/>
              <a:gd name="connsiteY435" fmla="*/ 5513472 h 6858000"/>
              <a:gd name="connsiteX436" fmla="*/ 174101 w 7467600"/>
              <a:gd name="connsiteY436" fmla="*/ 5620277 h 6858000"/>
              <a:gd name="connsiteX437" fmla="*/ 891800 w 7467600"/>
              <a:gd name="connsiteY437" fmla="*/ 6036935 h 6858000"/>
              <a:gd name="connsiteX438" fmla="*/ 1072219 w 7467600"/>
              <a:gd name="connsiteY438" fmla="*/ 6169443 h 6858000"/>
              <a:gd name="connsiteX439" fmla="*/ 1074117 w 7467600"/>
              <a:gd name="connsiteY439" fmla="*/ 6170301 h 6858000"/>
              <a:gd name="connsiteX440" fmla="*/ 1083114 w 7467600"/>
              <a:gd name="connsiteY440" fmla="*/ 6174131 h 6858000"/>
              <a:gd name="connsiteX441" fmla="*/ 1543010 w 7467600"/>
              <a:gd name="connsiteY441" fmla="*/ 6191140 h 6858000"/>
              <a:gd name="connsiteX442" fmla="*/ 1551080 w 7467600"/>
              <a:gd name="connsiteY442" fmla="*/ 6195006 h 6858000"/>
              <a:gd name="connsiteX443" fmla="*/ 2345443 w 7467600"/>
              <a:gd name="connsiteY443" fmla="*/ 5549882 h 6858000"/>
              <a:gd name="connsiteX444" fmla="*/ 1721499 w 7467600"/>
              <a:gd name="connsiteY444" fmla="*/ 5599969 h 6858000"/>
              <a:gd name="connsiteX445" fmla="*/ 767716 w 7467600"/>
              <a:gd name="connsiteY445" fmla="*/ 5472768 h 6858000"/>
              <a:gd name="connsiteX446" fmla="*/ 722147 w 7467600"/>
              <a:gd name="connsiteY446" fmla="*/ 5393091 h 6858000"/>
              <a:gd name="connsiteX447" fmla="*/ 1485552 w 7467600"/>
              <a:gd name="connsiteY447" fmla="*/ 5313202 h 6858000"/>
              <a:gd name="connsiteX448" fmla="*/ 2143004 w 7467600"/>
              <a:gd name="connsiteY448" fmla="*/ 5402420 h 6858000"/>
              <a:gd name="connsiteX449" fmla="*/ 1933391 w 7467600"/>
              <a:gd name="connsiteY449" fmla="*/ 5156971 h 6858000"/>
              <a:gd name="connsiteX450" fmla="*/ 1827118 w 7467600"/>
              <a:gd name="connsiteY450" fmla="*/ 4968410 h 6858000"/>
              <a:gd name="connsiteX451" fmla="*/ 1837349 w 7467600"/>
              <a:gd name="connsiteY451" fmla="*/ 4956357 h 6858000"/>
              <a:gd name="connsiteX452" fmla="*/ 2162835 w 7467600"/>
              <a:gd name="connsiteY452" fmla="*/ 5187853 h 6858000"/>
              <a:gd name="connsiteX453" fmla="*/ 2257167 w 7467600"/>
              <a:gd name="connsiteY453" fmla="*/ 5462123 h 6858000"/>
              <a:gd name="connsiteX454" fmla="*/ 2261598 w 7467600"/>
              <a:gd name="connsiteY454" fmla="*/ 5467998 h 6858000"/>
              <a:gd name="connsiteX455" fmla="*/ 2437177 w 7467600"/>
              <a:gd name="connsiteY455" fmla="*/ 5479608 h 6858000"/>
              <a:gd name="connsiteX456" fmla="*/ 2445247 w 7467600"/>
              <a:gd name="connsiteY456" fmla="*/ 5483476 h 6858000"/>
              <a:gd name="connsiteX457" fmla="*/ 2743626 w 7467600"/>
              <a:gd name="connsiteY457" fmla="*/ 5304819 h 6858000"/>
              <a:gd name="connsiteX458" fmla="*/ 3048102 w 7467600"/>
              <a:gd name="connsiteY458" fmla="*/ 5150595 h 6858000"/>
              <a:gd name="connsiteX459" fmla="*/ 1799414 w 7467600"/>
              <a:gd name="connsiteY459" fmla="*/ 4694732 h 6858000"/>
              <a:gd name="connsiteX460" fmla="*/ 1771735 w 7467600"/>
              <a:gd name="connsiteY460" fmla="*/ 4619929 h 6858000"/>
              <a:gd name="connsiteX461" fmla="*/ 3104273 w 7467600"/>
              <a:gd name="connsiteY461" fmla="*/ 5076159 h 6858000"/>
              <a:gd name="connsiteX462" fmla="*/ 3113245 w 7467600"/>
              <a:gd name="connsiteY462" fmla="*/ 5090705 h 6858000"/>
              <a:gd name="connsiteX463" fmla="*/ 3126294 w 7467600"/>
              <a:gd name="connsiteY463" fmla="*/ 5114400 h 6858000"/>
              <a:gd name="connsiteX464" fmla="*/ 3937433 w 7467600"/>
              <a:gd name="connsiteY464" fmla="*/ 4830473 h 6858000"/>
              <a:gd name="connsiteX465" fmla="*/ 3590475 w 7467600"/>
              <a:gd name="connsiteY465" fmla="*/ 4597974 h 6858000"/>
              <a:gd name="connsiteX466" fmla="*/ 3100264 w 7467600"/>
              <a:gd name="connsiteY466" fmla="*/ 4579845 h 6858000"/>
              <a:gd name="connsiteX467" fmla="*/ 2183576 w 7467600"/>
              <a:gd name="connsiteY467" fmla="*/ 4227150 h 6858000"/>
              <a:gd name="connsiteX468" fmla="*/ 2151029 w 7467600"/>
              <a:gd name="connsiteY468" fmla="*/ 4146947 h 6858000"/>
              <a:gd name="connsiteX469" fmla="*/ 3563434 w 7467600"/>
              <a:gd name="connsiteY469" fmla="*/ 4469115 h 6858000"/>
              <a:gd name="connsiteX470" fmla="*/ 3177952 w 7467600"/>
              <a:gd name="connsiteY470" fmla="*/ 3657386 h 6858000"/>
              <a:gd name="connsiteX471" fmla="*/ 3189263 w 7467600"/>
              <a:gd name="connsiteY471" fmla="*/ 3625726 h 6858000"/>
              <a:gd name="connsiteX472" fmla="*/ 3560912 w 7467600"/>
              <a:gd name="connsiteY472" fmla="*/ 4079863 h 6858000"/>
              <a:gd name="connsiteX473" fmla="*/ 3626636 w 7467600"/>
              <a:gd name="connsiteY473" fmla="*/ 4512230 h 6858000"/>
              <a:gd name="connsiteX474" fmla="*/ 3653088 w 7467600"/>
              <a:gd name="connsiteY474" fmla="*/ 4521417 h 6858000"/>
              <a:gd name="connsiteX475" fmla="*/ 3988128 w 7467600"/>
              <a:gd name="connsiteY475" fmla="*/ 4817267 h 6858000"/>
              <a:gd name="connsiteX476" fmla="*/ 4830582 w 7467600"/>
              <a:gd name="connsiteY476" fmla="*/ 4676000 h 6858000"/>
              <a:gd name="connsiteX477" fmla="*/ 4830100 w 7467600"/>
              <a:gd name="connsiteY477" fmla="*/ 4675554 h 6858000"/>
              <a:gd name="connsiteX478" fmla="*/ 4036318 w 7467600"/>
              <a:gd name="connsiteY478" fmla="*/ 4147013 h 6858000"/>
              <a:gd name="connsiteX479" fmla="*/ 3432098 w 7467600"/>
              <a:gd name="connsiteY479" fmla="*/ 3537312 h 6858000"/>
              <a:gd name="connsiteX480" fmla="*/ 3446761 w 7467600"/>
              <a:gd name="connsiteY480" fmla="*/ 3461278 h 6858000"/>
              <a:gd name="connsiteX481" fmla="*/ 4419733 w 7467600"/>
              <a:gd name="connsiteY481" fmla="*/ 3963555 h 6858000"/>
              <a:gd name="connsiteX482" fmla="*/ 4781371 w 7467600"/>
              <a:gd name="connsiteY482" fmla="*/ 4458604 h 6858000"/>
              <a:gd name="connsiteX483" fmla="*/ 4780440 w 7467600"/>
              <a:gd name="connsiteY483" fmla="*/ 4470290 h 6858000"/>
              <a:gd name="connsiteX484" fmla="*/ 4898954 w 7467600"/>
              <a:gd name="connsiteY484" fmla="*/ 4662092 h 6858000"/>
              <a:gd name="connsiteX485" fmla="*/ 4900699 w 7467600"/>
              <a:gd name="connsiteY485" fmla="*/ 4670867 h 6858000"/>
              <a:gd name="connsiteX486" fmla="*/ 5714511 w 7467600"/>
              <a:gd name="connsiteY486" fmla="*/ 4663483 h 6858000"/>
              <a:gd name="connsiteX487" fmla="*/ 5464793 w 7467600"/>
              <a:gd name="connsiteY487" fmla="*/ 4393556 h 6858000"/>
              <a:gd name="connsiteX488" fmla="*/ 5461897 w 7467600"/>
              <a:gd name="connsiteY488" fmla="*/ 4390879 h 6858000"/>
              <a:gd name="connsiteX489" fmla="*/ 4294126 w 7467600"/>
              <a:gd name="connsiteY489" fmla="*/ 3303048 h 6858000"/>
              <a:gd name="connsiteX490" fmla="*/ 4305321 w 7467600"/>
              <a:gd name="connsiteY490" fmla="*/ 3256953 h 6858000"/>
              <a:gd name="connsiteX491" fmla="*/ 4949299 w 7467600"/>
              <a:gd name="connsiteY491" fmla="*/ 3766336 h 6858000"/>
              <a:gd name="connsiteX492" fmla="*/ 5291452 w 7467600"/>
              <a:gd name="connsiteY492" fmla="*/ 4076801 h 6858000"/>
              <a:gd name="connsiteX493" fmla="*/ 5434998 w 7467600"/>
              <a:gd name="connsiteY493" fmla="*/ 4254100 h 6858000"/>
              <a:gd name="connsiteX494" fmla="*/ 5351015 w 7467600"/>
              <a:gd name="connsiteY494" fmla="*/ 3760989 h 6858000"/>
              <a:gd name="connsiteX495" fmla="*/ 5413780 w 7467600"/>
              <a:gd name="connsiteY495" fmla="*/ 2966265 h 6858000"/>
              <a:gd name="connsiteX496" fmla="*/ 5425627 w 7467600"/>
              <a:gd name="connsiteY496" fmla="*/ 2954192 h 6858000"/>
              <a:gd name="connsiteX497" fmla="*/ 6604735 w 7467600"/>
              <a:gd name="connsiteY497" fmla="*/ 2041381 h 6858000"/>
              <a:gd name="connsiteX498" fmla="*/ 7204487 w 7467600"/>
              <a:gd name="connsiteY498" fmla="*/ 2742112 h 6858000"/>
              <a:gd name="connsiteX499" fmla="*/ 7131592 w 7467600"/>
              <a:gd name="connsiteY499" fmla="*/ 2672096 h 6858000"/>
              <a:gd name="connsiteX500" fmla="*/ 6996344 w 7467600"/>
              <a:gd name="connsiteY500" fmla="*/ 2518310 h 6858000"/>
              <a:gd name="connsiteX501" fmla="*/ 6735495 w 7467600"/>
              <a:gd name="connsiteY501" fmla="*/ 2196890 h 6858000"/>
              <a:gd name="connsiteX502" fmla="*/ 6721901 w 7467600"/>
              <a:gd name="connsiteY502" fmla="*/ 2179274 h 6858000"/>
              <a:gd name="connsiteX503" fmla="*/ 6604735 w 7467600"/>
              <a:gd name="connsiteY503" fmla="*/ 2041381 h 6858000"/>
              <a:gd name="connsiteX504" fmla="*/ 6591670 w 7467600"/>
              <a:gd name="connsiteY504" fmla="*/ 1988277 h 6858000"/>
              <a:gd name="connsiteX505" fmla="*/ 6747349 w 7467600"/>
              <a:gd name="connsiteY505" fmla="*/ 2160069 h 6858000"/>
              <a:gd name="connsiteX506" fmla="*/ 6760943 w 7467600"/>
              <a:gd name="connsiteY506" fmla="*/ 2177686 h 6858000"/>
              <a:gd name="connsiteX507" fmla="*/ 7021065 w 7467600"/>
              <a:gd name="connsiteY507" fmla="*/ 2498102 h 6858000"/>
              <a:gd name="connsiteX508" fmla="*/ 7155223 w 7467600"/>
              <a:gd name="connsiteY508" fmla="*/ 2650386 h 6858000"/>
              <a:gd name="connsiteX509" fmla="*/ 7203167 w 7467600"/>
              <a:gd name="connsiteY509" fmla="*/ 2697288 h 6858000"/>
              <a:gd name="connsiteX510" fmla="*/ 6937703 w 7467600"/>
              <a:gd name="connsiteY510" fmla="*/ 2321981 h 6858000"/>
              <a:gd name="connsiteX511" fmla="*/ 6591670 w 7467600"/>
              <a:gd name="connsiteY511" fmla="*/ 1988277 h 6858000"/>
              <a:gd name="connsiteX512" fmla="*/ 5798671 w 7467600"/>
              <a:gd name="connsiteY512" fmla="*/ 1981601 h 6858000"/>
              <a:gd name="connsiteX513" fmla="*/ 5754709 w 7467600"/>
              <a:gd name="connsiteY513" fmla="*/ 2071454 h 6858000"/>
              <a:gd name="connsiteX514" fmla="*/ 5763044 w 7467600"/>
              <a:gd name="connsiteY514" fmla="*/ 2842206 h 6858000"/>
              <a:gd name="connsiteX515" fmla="*/ 5764974 w 7467600"/>
              <a:gd name="connsiteY515" fmla="*/ 2799609 h 6858000"/>
              <a:gd name="connsiteX516" fmla="*/ 5767665 w 7467600"/>
              <a:gd name="connsiteY516" fmla="*/ 2666409 h 6858000"/>
              <a:gd name="connsiteX517" fmla="*/ 5763055 w 7467600"/>
              <a:gd name="connsiteY517" fmla="*/ 2579705 h 6858000"/>
              <a:gd name="connsiteX518" fmla="*/ 5758079 w 7467600"/>
              <a:gd name="connsiteY518" fmla="*/ 2492508 h 6858000"/>
              <a:gd name="connsiteX519" fmla="*/ 5779325 w 7467600"/>
              <a:gd name="connsiteY519" fmla="*/ 2197069 h 6858000"/>
              <a:gd name="connsiteX520" fmla="*/ 5798671 w 7467600"/>
              <a:gd name="connsiteY520" fmla="*/ 1981601 h 6858000"/>
              <a:gd name="connsiteX521" fmla="*/ 5829202 w 7467600"/>
              <a:gd name="connsiteY521" fmla="*/ 1971679 h 6858000"/>
              <a:gd name="connsiteX522" fmla="*/ 5809558 w 7467600"/>
              <a:gd name="connsiteY522" fmla="*/ 2198043 h 6858000"/>
              <a:gd name="connsiteX523" fmla="*/ 5788653 w 7467600"/>
              <a:gd name="connsiteY523" fmla="*/ 2489430 h 6858000"/>
              <a:gd name="connsiteX524" fmla="*/ 5793439 w 7467600"/>
              <a:gd name="connsiteY524" fmla="*/ 2575235 h 6858000"/>
              <a:gd name="connsiteX525" fmla="*/ 5796837 w 7467600"/>
              <a:gd name="connsiteY525" fmla="*/ 2637633 h 6858000"/>
              <a:gd name="connsiteX526" fmla="*/ 5818614 w 7467600"/>
              <a:gd name="connsiteY526" fmla="*/ 2473055 h 6858000"/>
              <a:gd name="connsiteX527" fmla="*/ 5829202 w 7467600"/>
              <a:gd name="connsiteY527" fmla="*/ 1971679 h 6858000"/>
              <a:gd name="connsiteX528" fmla="*/ 5911389 w 7467600"/>
              <a:gd name="connsiteY528" fmla="*/ 1898371 h 6858000"/>
              <a:gd name="connsiteX529" fmla="*/ 6237627 w 7467600"/>
              <a:gd name="connsiteY529" fmla="*/ 2231921 h 6858000"/>
              <a:gd name="connsiteX530" fmla="*/ 5911389 w 7467600"/>
              <a:gd name="connsiteY530" fmla="*/ 1898371 h 6858000"/>
              <a:gd name="connsiteX531" fmla="*/ 6944437 w 7467600"/>
              <a:gd name="connsiteY531" fmla="*/ 1575402 h 6858000"/>
              <a:gd name="connsiteX532" fmla="*/ 6304730 w 7467600"/>
              <a:gd name="connsiteY532" fmla="*/ 1766654 h 6858000"/>
              <a:gd name="connsiteX533" fmla="*/ 6944437 w 7467600"/>
              <a:gd name="connsiteY533" fmla="*/ 1575402 h 6858000"/>
              <a:gd name="connsiteX534" fmla="*/ 7019523 w 7467600"/>
              <a:gd name="connsiteY534" fmla="*/ 1519450 h 6858000"/>
              <a:gd name="connsiteX535" fmla="*/ 6298091 w 7467600"/>
              <a:gd name="connsiteY535" fmla="*/ 1737122 h 6858000"/>
              <a:gd name="connsiteX536" fmla="*/ 7019523 w 7467600"/>
              <a:gd name="connsiteY536" fmla="*/ 1519450 h 6858000"/>
              <a:gd name="connsiteX537" fmla="*/ 2399523 w 7467600"/>
              <a:gd name="connsiteY537" fmla="*/ 1428234 h 6858000"/>
              <a:gd name="connsiteX538" fmla="*/ 2224982 w 7467600"/>
              <a:gd name="connsiteY538" fmla="*/ 1826201 h 6858000"/>
              <a:gd name="connsiteX539" fmla="*/ 2096099 w 7467600"/>
              <a:gd name="connsiteY539" fmla="*/ 2345900 h 6858000"/>
              <a:gd name="connsiteX540" fmla="*/ 2283317 w 7467600"/>
              <a:gd name="connsiteY540" fmla="*/ 1796925 h 6858000"/>
              <a:gd name="connsiteX541" fmla="*/ 2399523 w 7467600"/>
              <a:gd name="connsiteY541" fmla="*/ 1428234 h 6858000"/>
              <a:gd name="connsiteX542" fmla="*/ 2448558 w 7467600"/>
              <a:gd name="connsiteY542" fmla="*/ 1373435 h 6858000"/>
              <a:gd name="connsiteX543" fmla="*/ 2312521 w 7467600"/>
              <a:gd name="connsiteY543" fmla="*/ 1806140 h 6858000"/>
              <a:gd name="connsiteX544" fmla="*/ 2127533 w 7467600"/>
              <a:gd name="connsiteY544" fmla="*/ 2348380 h 6858000"/>
              <a:gd name="connsiteX545" fmla="*/ 2358080 w 7467600"/>
              <a:gd name="connsiteY545" fmla="*/ 1866134 h 6858000"/>
              <a:gd name="connsiteX546" fmla="*/ 2407436 w 7467600"/>
              <a:gd name="connsiteY546" fmla="*/ 1651070 h 6858000"/>
              <a:gd name="connsiteX547" fmla="*/ 2448558 w 7467600"/>
              <a:gd name="connsiteY547" fmla="*/ 1373435 h 6858000"/>
              <a:gd name="connsiteX548" fmla="*/ 278707 w 7467600"/>
              <a:gd name="connsiteY548" fmla="*/ 1352270 h 6858000"/>
              <a:gd name="connsiteX549" fmla="*/ 321570 w 7467600"/>
              <a:gd name="connsiteY549" fmla="*/ 1861610 h 6858000"/>
              <a:gd name="connsiteX550" fmla="*/ 294281 w 7467600"/>
              <a:gd name="connsiteY550" fmla="*/ 1440658 h 6858000"/>
              <a:gd name="connsiteX551" fmla="*/ 278707 w 7467600"/>
              <a:gd name="connsiteY551" fmla="*/ 1352270 h 6858000"/>
              <a:gd name="connsiteX552" fmla="*/ 1423821 w 7467600"/>
              <a:gd name="connsiteY552" fmla="*/ 1351958 h 6858000"/>
              <a:gd name="connsiteX553" fmla="*/ 1638521 w 7467600"/>
              <a:gd name="connsiteY553" fmla="*/ 1908470 h 6858000"/>
              <a:gd name="connsiteX554" fmla="*/ 1754199 w 7467600"/>
              <a:gd name="connsiteY554" fmla="*/ 2149284 h 6858000"/>
              <a:gd name="connsiteX555" fmla="*/ 1908359 w 7467600"/>
              <a:gd name="connsiteY555" fmla="*/ 2364988 h 6858000"/>
              <a:gd name="connsiteX556" fmla="*/ 1647661 w 7467600"/>
              <a:gd name="connsiteY556" fmla="*/ 1825945 h 6858000"/>
              <a:gd name="connsiteX557" fmla="*/ 1423821 w 7467600"/>
              <a:gd name="connsiteY557" fmla="*/ 1351958 h 6858000"/>
              <a:gd name="connsiteX558" fmla="*/ 1431890 w 7467600"/>
              <a:gd name="connsiteY558" fmla="*/ 1306475 h 6858000"/>
              <a:gd name="connsiteX559" fmla="*/ 1507597 w 7467600"/>
              <a:gd name="connsiteY559" fmla="*/ 1446132 h 6858000"/>
              <a:gd name="connsiteX560" fmla="*/ 1674586 w 7467600"/>
              <a:gd name="connsiteY560" fmla="*/ 1813832 h 6858000"/>
              <a:gd name="connsiteX561" fmla="*/ 1815950 w 7467600"/>
              <a:gd name="connsiteY561" fmla="*/ 2128564 h 6858000"/>
              <a:gd name="connsiteX562" fmla="*/ 1984242 w 7467600"/>
              <a:gd name="connsiteY562" fmla="*/ 2430829 h 6858000"/>
              <a:gd name="connsiteX563" fmla="*/ 2014023 w 7467600"/>
              <a:gd name="connsiteY563" fmla="*/ 2450995 h 6858000"/>
              <a:gd name="connsiteX564" fmla="*/ 1747337 w 7467600"/>
              <a:gd name="connsiteY564" fmla="*/ 1855264 h 6858000"/>
              <a:gd name="connsiteX565" fmla="*/ 1533749 w 7467600"/>
              <a:gd name="connsiteY565" fmla="*/ 1478656 h 6858000"/>
              <a:gd name="connsiteX566" fmla="*/ 1431890 w 7467600"/>
              <a:gd name="connsiteY566" fmla="*/ 1306475 h 6858000"/>
              <a:gd name="connsiteX567" fmla="*/ 5052692 w 7467600"/>
              <a:gd name="connsiteY567" fmla="*/ 1292994 h 6858000"/>
              <a:gd name="connsiteX568" fmla="*/ 5200661 w 7467600"/>
              <a:gd name="connsiteY568" fmla="*/ 1635186 h 6858000"/>
              <a:gd name="connsiteX569" fmla="*/ 5297138 w 7467600"/>
              <a:gd name="connsiteY569" fmla="*/ 1906351 h 6858000"/>
              <a:gd name="connsiteX570" fmla="*/ 5052692 w 7467600"/>
              <a:gd name="connsiteY570" fmla="*/ 1292994 h 6858000"/>
              <a:gd name="connsiteX571" fmla="*/ 5009948 w 7467600"/>
              <a:gd name="connsiteY571" fmla="*/ 1273619 h 6858000"/>
              <a:gd name="connsiteX572" fmla="*/ 5121777 w 7467600"/>
              <a:gd name="connsiteY572" fmla="*/ 1654213 h 6858000"/>
              <a:gd name="connsiteX573" fmla="*/ 5293545 w 7467600"/>
              <a:gd name="connsiteY573" fmla="*/ 2072247 h 6858000"/>
              <a:gd name="connsiteX574" fmla="*/ 5294042 w 7467600"/>
              <a:gd name="connsiteY574" fmla="*/ 2065019 h 6858000"/>
              <a:gd name="connsiteX575" fmla="*/ 5171936 w 7467600"/>
              <a:gd name="connsiteY575" fmla="*/ 1647613 h 6858000"/>
              <a:gd name="connsiteX576" fmla="*/ 5009948 w 7467600"/>
              <a:gd name="connsiteY576" fmla="*/ 1273619 h 6858000"/>
              <a:gd name="connsiteX577" fmla="*/ 655236 w 7467600"/>
              <a:gd name="connsiteY577" fmla="*/ 1268632 h 6858000"/>
              <a:gd name="connsiteX578" fmla="*/ 839521 w 7467600"/>
              <a:gd name="connsiteY578" fmla="*/ 1685315 h 6858000"/>
              <a:gd name="connsiteX579" fmla="*/ 1109416 w 7467600"/>
              <a:gd name="connsiteY579" fmla="*/ 2061663 h 6858000"/>
              <a:gd name="connsiteX580" fmla="*/ 1298300 w 7467600"/>
              <a:gd name="connsiteY580" fmla="*/ 2247742 h 6858000"/>
              <a:gd name="connsiteX581" fmla="*/ 1125871 w 7467600"/>
              <a:gd name="connsiteY581" fmla="*/ 1989513 h 6858000"/>
              <a:gd name="connsiteX582" fmla="*/ 981574 w 7467600"/>
              <a:gd name="connsiteY582" fmla="*/ 1783157 h 6858000"/>
              <a:gd name="connsiteX583" fmla="*/ 922198 w 7467600"/>
              <a:gd name="connsiteY583" fmla="*/ 1677437 h 6858000"/>
              <a:gd name="connsiteX584" fmla="*/ 869293 w 7467600"/>
              <a:gd name="connsiteY584" fmla="*/ 1583214 h 6858000"/>
              <a:gd name="connsiteX585" fmla="*/ 751431 w 7467600"/>
              <a:gd name="connsiteY585" fmla="*/ 1405731 h 6858000"/>
              <a:gd name="connsiteX586" fmla="*/ 655236 w 7467600"/>
              <a:gd name="connsiteY586" fmla="*/ 1268632 h 6858000"/>
              <a:gd name="connsiteX587" fmla="*/ 6516292 w 7467600"/>
              <a:gd name="connsiteY587" fmla="*/ 1263064 h 6858000"/>
              <a:gd name="connsiteX588" fmla="*/ 5736320 w 7467600"/>
              <a:gd name="connsiteY588" fmla="*/ 1501803 h 6858000"/>
              <a:gd name="connsiteX589" fmla="*/ 6516292 w 7467600"/>
              <a:gd name="connsiteY589" fmla="*/ 1263064 h 6858000"/>
              <a:gd name="connsiteX590" fmla="*/ 291466 w 7467600"/>
              <a:gd name="connsiteY590" fmla="*/ 1250369 h 6858000"/>
              <a:gd name="connsiteX591" fmla="*/ 323180 w 7467600"/>
              <a:gd name="connsiteY591" fmla="*/ 1435283 h 6858000"/>
              <a:gd name="connsiteX592" fmla="*/ 349381 w 7467600"/>
              <a:gd name="connsiteY592" fmla="*/ 1875041 h 6858000"/>
              <a:gd name="connsiteX593" fmla="*/ 374363 w 7467600"/>
              <a:gd name="connsiteY593" fmla="*/ 1506494 h 6858000"/>
              <a:gd name="connsiteX594" fmla="*/ 302168 w 7467600"/>
              <a:gd name="connsiteY594" fmla="*/ 1274495 h 6858000"/>
              <a:gd name="connsiteX595" fmla="*/ 291466 w 7467600"/>
              <a:gd name="connsiteY595" fmla="*/ 1250369 h 6858000"/>
              <a:gd name="connsiteX596" fmla="*/ 678222 w 7467600"/>
              <a:gd name="connsiteY596" fmla="*/ 1248670 h 6858000"/>
              <a:gd name="connsiteX597" fmla="*/ 775536 w 7467600"/>
              <a:gd name="connsiteY597" fmla="*/ 1388015 h 6858000"/>
              <a:gd name="connsiteX598" fmla="*/ 894529 w 7467600"/>
              <a:gd name="connsiteY598" fmla="*/ 1567739 h 6858000"/>
              <a:gd name="connsiteX599" fmla="*/ 948000 w 7467600"/>
              <a:gd name="connsiteY599" fmla="*/ 1663088 h 6858000"/>
              <a:gd name="connsiteX600" fmla="*/ 1006812 w 7467600"/>
              <a:gd name="connsiteY600" fmla="*/ 1767683 h 6858000"/>
              <a:gd name="connsiteX601" fmla="*/ 1149133 w 7467600"/>
              <a:gd name="connsiteY601" fmla="*/ 1971513 h 6858000"/>
              <a:gd name="connsiteX602" fmla="*/ 1333952 w 7467600"/>
              <a:gd name="connsiteY602" fmla="*/ 2251620 h 6858000"/>
              <a:gd name="connsiteX603" fmla="*/ 1337329 w 7467600"/>
              <a:gd name="connsiteY603" fmla="*/ 2258350 h 6858000"/>
              <a:gd name="connsiteX604" fmla="*/ 1014726 w 7467600"/>
              <a:gd name="connsiteY604" fmla="*/ 1615556 h 6858000"/>
              <a:gd name="connsiteX605" fmla="*/ 678222 w 7467600"/>
              <a:gd name="connsiteY605" fmla="*/ 1248670 h 6858000"/>
              <a:gd name="connsiteX606" fmla="*/ 6691602 w 7467600"/>
              <a:gd name="connsiteY606" fmla="*/ 1140573 h 6858000"/>
              <a:gd name="connsiteX607" fmla="*/ 6571100 w 7467600"/>
              <a:gd name="connsiteY607" fmla="*/ 1183662 h 6858000"/>
              <a:gd name="connsiteX608" fmla="*/ 6241687 w 7467600"/>
              <a:gd name="connsiteY608" fmla="*/ 1257600 h 6858000"/>
              <a:gd name="connsiteX609" fmla="*/ 5693009 w 7467600"/>
              <a:gd name="connsiteY609" fmla="*/ 1478256 h 6858000"/>
              <a:gd name="connsiteX610" fmla="*/ 6548420 w 7467600"/>
              <a:gd name="connsiteY610" fmla="*/ 1214599 h 6858000"/>
              <a:gd name="connsiteX611" fmla="*/ 6605473 w 7467600"/>
              <a:gd name="connsiteY611" fmla="*/ 1184686 h 6858000"/>
              <a:gd name="connsiteX612" fmla="*/ 6691602 w 7467600"/>
              <a:gd name="connsiteY612" fmla="*/ 1140573 h 6858000"/>
              <a:gd name="connsiteX613" fmla="*/ 4002475 w 7467600"/>
              <a:gd name="connsiteY613" fmla="*/ 1037802 h 6858000"/>
              <a:gd name="connsiteX614" fmla="*/ 4000324 w 7467600"/>
              <a:gd name="connsiteY614" fmla="*/ 1039362 h 6858000"/>
              <a:gd name="connsiteX615" fmla="*/ 4002862 w 7467600"/>
              <a:gd name="connsiteY615" fmla="*/ 1042866 h 6858000"/>
              <a:gd name="connsiteX616" fmla="*/ 4002475 w 7467600"/>
              <a:gd name="connsiteY616" fmla="*/ 1037802 h 6858000"/>
              <a:gd name="connsiteX617" fmla="*/ 506322 w 7467600"/>
              <a:gd name="connsiteY617" fmla="*/ 1020997 h 6858000"/>
              <a:gd name="connsiteX618" fmla="*/ 533068 w 7467600"/>
              <a:gd name="connsiteY618" fmla="*/ 1029409 h 6858000"/>
              <a:gd name="connsiteX619" fmla="*/ 1232525 w 7467600"/>
              <a:gd name="connsiteY619" fmla="*/ 1804675 h 6858000"/>
              <a:gd name="connsiteX620" fmla="*/ 1388858 w 7467600"/>
              <a:gd name="connsiteY620" fmla="*/ 2368011 h 6858000"/>
              <a:gd name="connsiteX621" fmla="*/ 1384098 w 7467600"/>
              <a:gd name="connsiteY621" fmla="*/ 2378125 h 6858000"/>
              <a:gd name="connsiteX622" fmla="*/ 1425393 w 7467600"/>
              <a:gd name="connsiteY622" fmla="*/ 2589124 h 6858000"/>
              <a:gd name="connsiteX623" fmla="*/ 1424001 w 7467600"/>
              <a:gd name="connsiteY623" fmla="*/ 2597541 h 6858000"/>
              <a:gd name="connsiteX624" fmla="*/ 2152729 w 7467600"/>
              <a:gd name="connsiteY624" fmla="*/ 2864487 h 6858000"/>
              <a:gd name="connsiteX625" fmla="*/ 2020609 w 7467600"/>
              <a:gd name="connsiteY625" fmla="*/ 2539671 h 6858000"/>
              <a:gd name="connsiteX626" fmla="*/ 2018920 w 7467600"/>
              <a:gd name="connsiteY626" fmla="*/ 2536309 h 6858000"/>
              <a:gd name="connsiteX627" fmla="*/ 1342441 w 7467600"/>
              <a:gd name="connsiteY627" fmla="*/ 1173017 h 6858000"/>
              <a:gd name="connsiteX628" fmla="*/ 1367925 w 7467600"/>
              <a:gd name="connsiteY628" fmla="*/ 1135648 h 6858000"/>
              <a:gd name="connsiteX629" fmla="*/ 1771401 w 7467600"/>
              <a:gd name="connsiteY629" fmla="*/ 1806673 h 6858000"/>
              <a:gd name="connsiteX630" fmla="*/ 1972385 w 7467600"/>
              <a:gd name="connsiteY630" fmla="*/ 2198735 h 6858000"/>
              <a:gd name="connsiteX631" fmla="*/ 2040892 w 7467600"/>
              <a:gd name="connsiteY631" fmla="*/ 2405205 h 6858000"/>
              <a:gd name="connsiteX632" fmla="*/ 2131689 w 7467600"/>
              <a:gd name="connsiteY632" fmla="*/ 1936926 h 6858000"/>
              <a:gd name="connsiteX633" fmla="*/ 2454820 w 7467600"/>
              <a:gd name="connsiteY633" fmla="*/ 1248808 h 6858000"/>
              <a:gd name="connsiteX634" fmla="*/ 2492512 w 7467600"/>
              <a:gd name="connsiteY634" fmla="*/ 1302920 h 6858000"/>
              <a:gd name="connsiteX635" fmla="*/ 2081216 w 7467600"/>
              <a:gd name="connsiteY635" fmla="*/ 2527513 h 6858000"/>
              <a:gd name="connsiteX636" fmla="*/ 2081211 w 7467600"/>
              <a:gd name="connsiteY636" fmla="*/ 2528916 h 6858000"/>
              <a:gd name="connsiteX637" fmla="*/ 2199067 w 7467600"/>
              <a:gd name="connsiteY637" fmla="*/ 2884061 h 6858000"/>
              <a:gd name="connsiteX638" fmla="*/ 3192586 w 7467600"/>
              <a:gd name="connsiteY638" fmla="*/ 3411496 h 6858000"/>
              <a:gd name="connsiteX639" fmla="*/ 3182620 w 7467600"/>
              <a:gd name="connsiteY639" fmla="*/ 3483279 h 6858000"/>
              <a:gd name="connsiteX640" fmla="*/ 2435119 w 7467600"/>
              <a:gd name="connsiteY640" fmla="*/ 3080173 h 6858000"/>
              <a:gd name="connsiteX641" fmla="*/ 2410152 w 7467600"/>
              <a:gd name="connsiteY641" fmla="*/ 3063751 h 6858000"/>
              <a:gd name="connsiteX642" fmla="*/ 2408099 w 7467600"/>
              <a:gd name="connsiteY642" fmla="*/ 3064403 h 6858000"/>
              <a:gd name="connsiteX643" fmla="*/ 2407218 w 7467600"/>
              <a:gd name="connsiteY643" fmla="*/ 3070324 h 6858000"/>
              <a:gd name="connsiteX644" fmla="*/ 2380138 w 7467600"/>
              <a:gd name="connsiteY644" fmla="*/ 3099341 h 6858000"/>
              <a:gd name="connsiteX645" fmla="*/ 1765923 w 7467600"/>
              <a:gd name="connsiteY645" fmla="*/ 3581043 h 6858000"/>
              <a:gd name="connsiteX646" fmla="*/ 1702258 w 7467600"/>
              <a:gd name="connsiteY646" fmla="*/ 3612286 h 6858000"/>
              <a:gd name="connsiteX647" fmla="*/ 1538370 w 7467600"/>
              <a:gd name="connsiteY647" fmla="*/ 3811804 h 6858000"/>
              <a:gd name="connsiteX648" fmla="*/ 542867 w 7467600"/>
              <a:gd name="connsiteY648" fmla="*/ 4944092 h 6858000"/>
              <a:gd name="connsiteX649" fmla="*/ 515800 w 7467600"/>
              <a:gd name="connsiteY649" fmla="*/ 4862180 h 6858000"/>
              <a:gd name="connsiteX650" fmla="*/ 909145 w 7467600"/>
              <a:gd name="connsiteY650" fmla="*/ 4199225 h 6858000"/>
              <a:gd name="connsiteX651" fmla="*/ 1214067 w 7467600"/>
              <a:gd name="connsiteY651" fmla="*/ 3908561 h 6858000"/>
              <a:gd name="connsiteX652" fmla="*/ 640967 w 7467600"/>
              <a:gd name="connsiteY652" fmla="*/ 4105601 h 6858000"/>
              <a:gd name="connsiteX653" fmla="*/ 112563 w 7467600"/>
              <a:gd name="connsiteY653" fmla="*/ 4396952 h 6858000"/>
              <a:gd name="connsiteX654" fmla="*/ 0 w 7467600"/>
              <a:gd name="connsiteY654" fmla="*/ 4466006 h 6858000"/>
              <a:gd name="connsiteX655" fmla="*/ 0 w 7467600"/>
              <a:gd name="connsiteY655" fmla="*/ 4233763 h 6858000"/>
              <a:gd name="connsiteX656" fmla="*/ 36881 w 7467600"/>
              <a:gd name="connsiteY656" fmla="*/ 4200118 h 6858000"/>
              <a:gd name="connsiteX657" fmla="*/ 910534 w 7467600"/>
              <a:gd name="connsiteY657" fmla="*/ 3629753 h 6858000"/>
              <a:gd name="connsiteX658" fmla="*/ 1578717 w 7467600"/>
              <a:gd name="connsiteY658" fmla="*/ 3575982 h 6858000"/>
              <a:gd name="connsiteX659" fmla="*/ 2338780 w 7467600"/>
              <a:gd name="connsiteY659" fmla="*/ 3033725 h 6858000"/>
              <a:gd name="connsiteX660" fmla="*/ 1807991 w 7467600"/>
              <a:gd name="connsiteY660" fmla="*/ 2807184 h 6858000"/>
              <a:gd name="connsiteX661" fmla="*/ 1416358 w 7467600"/>
              <a:gd name="connsiteY661" fmla="*/ 3112571 h 6858000"/>
              <a:gd name="connsiteX662" fmla="*/ 939066 w 7467600"/>
              <a:gd name="connsiteY662" fmla="*/ 3378798 h 6858000"/>
              <a:gd name="connsiteX663" fmla="*/ 115099 w 7467600"/>
              <a:gd name="connsiteY663" fmla="*/ 3607650 h 6858000"/>
              <a:gd name="connsiteX664" fmla="*/ 97284 w 7467600"/>
              <a:gd name="connsiteY664" fmla="*/ 3520393 h 6858000"/>
              <a:gd name="connsiteX665" fmla="*/ 922050 w 7467600"/>
              <a:gd name="connsiteY665" fmla="*/ 3074867 h 6858000"/>
              <a:gd name="connsiteX666" fmla="*/ 1405265 w 7467600"/>
              <a:gd name="connsiteY666" fmla="*/ 3016319 h 6858000"/>
              <a:gd name="connsiteX667" fmla="*/ 1407512 w 7467600"/>
              <a:gd name="connsiteY667" fmla="*/ 3018001 h 6858000"/>
              <a:gd name="connsiteX668" fmla="*/ 1726266 w 7467600"/>
              <a:gd name="connsiteY668" fmla="*/ 2777274 h 6858000"/>
              <a:gd name="connsiteX669" fmla="*/ 625390 w 7467600"/>
              <a:gd name="connsiteY669" fmla="*/ 2514541 h 6858000"/>
              <a:gd name="connsiteX670" fmla="*/ 619799 w 7467600"/>
              <a:gd name="connsiteY670" fmla="*/ 2527180 h 6858000"/>
              <a:gd name="connsiteX671" fmla="*/ 310030 w 7467600"/>
              <a:gd name="connsiteY671" fmla="*/ 2771818 h 6858000"/>
              <a:gd name="connsiteX672" fmla="*/ 173877 w 7467600"/>
              <a:gd name="connsiteY672" fmla="*/ 2937056 h 6858000"/>
              <a:gd name="connsiteX673" fmla="*/ 77889 w 7467600"/>
              <a:gd name="connsiteY673" fmla="*/ 3138440 h 6858000"/>
              <a:gd name="connsiteX674" fmla="*/ 0 w 7467600"/>
              <a:gd name="connsiteY674" fmla="*/ 3271395 h 6858000"/>
              <a:gd name="connsiteX675" fmla="*/ 0 w 7467600"/>
              <a:gd name="connsiteY675" fmla="*/ 3153002 h 6858000"/>
              <a:gd name="connsiteX676" fmla="*/ 2386 w 7467600"/>
              <a:gd name="connsiteY676" fmla="*/ 3149203 h 6858000"/>
              <a:gd name="connsiteX677" fmla="*/ 89753 w 7467600"/>
              <a:gd name="connsiteY677" fmla="*/ 2987702 h 6858000"/>
              <a:gd name="connsiteX678" fmla="*/ 76869 w 7467600"/>
              <a:gd name="connsiteY678" fmla="*/ 3005404 h 6858000"/>
              <a:gd name="connsiteX679" fmla="*/ 32049 w 7467600"/>
              <a:gd name="connsiteY679" fmla="*/ 3065814 h 6858000"/>
              <a:gd name="connsiteX680" fmla="*/ 0 w 7467600"/>
              <a:gd name="connsiteY680" fmla="*/ 3108744 h 6858000"/>
              <a:gd name="connsiteX681" fmla="*/ 0 w 7467600"/>
              <a:gd name="connsiteY681" fmla="*/ 3058059 h 6858000"/>
              <a:gd name="connsiteX682" fmla="*/ 7610 w 7467600"/>
              <a:gd name="connsiteY682" fmla="*/ 3047889 h 6858000"/>
              <a:gd name="connsiteX683" fmla="*/ 52419 w 7467600"/>
              <a:gd name="connsiteY683" fmla="*/ 2987479 h 6858000"/>
              <a:gd name="connsiteX684" fmla="*/ 59142 w 7467600"/>
              <a:gd name="connsiteY684" fmla="*/ 2978488 h 6858000"/>
              <a:gd name="connsiteX685" fmla="*/ 0 w 7467600"/>
              <a:gd name="connsiteY685" fmla="*/ 3015334 h 6858000"/>
              <a:gd name="connsiteX686" fmla="*/ 0 w 7467600"/>
              <a:gd name="connsiteY686" fmla="*/ 2914286 h 6858000"/>
              <a:gd name="connsiteX687" fmla="*/ 36383 w 7467600"/>
              <a:gd name="connsiteY687" fmla="*/ 2901128 h 6858000"/>
              <a:gd name="connsiteX688" fmla="*/ 156329 w 7467600"/>
              <a:gd name="connsiteY688" fmla="*/ 2840533 h 6858000"/>
              <a:gd name="connsiteX689" fmla="*/ 358355 w 7467600"/>
              <a:gd name="connsiteY689" fmla="*/ 2620471 h 6858000"/>
              <a:gd name="connsiteX690" fmla="*/ 510577 w 7467600"/>
              <a:gd name="connsiteY690" fmla="*/ 2501244 h 6858000"/>
              <a:gd name="connsiteX691" fmla="*/ 211967 w 7467600"/>
              <a:gd name="connsiteY691" fmla="*/ 2479171 h 6858000"/>
              <a:gd name="connsiteX692" fmla="*/ 0 w 7467600"/>
              <a:gd name="connsiteY692" fmla="*/ 2476398 h 6858000"/>
              <a:gd name="connsiteX693" fmla="*/ 0 w 7467600"/>
              <a:gd name="connsiteY693" fmla="*/ 2389189 h 6858000"/>
              <a:gd name="connsiteX694" fmla="*/ 103062 w 7467600"/>
              <a:gd name="connsiteY694" fmla="*/ 2389518 h 6858000"/>
              <a:gd name="connsiteX695" fmla="*/ 510734 w 7467600"/>
              <a:gd name="connsiteY695" fmla="*/ 2416201 h 6858000"/>
              <a:gd name="connsiteX696" fmla="*/ 279257 w 7467600"/>
              <a:gd name="connsiteY696" fmla="*/ 2092102 h 6858000"/>
              <a:gd name="connsiteX697" fmla="*/ 65265 w 7467600"/>
              <a:gd name="connsiteY697" fmla="*/ 2006049 h 6858000"/>
              <a:gd name="connsiteX698" fmla="*/ 0 w 7467600"/>
              <a:gd name="connsiteY698" fmla="*/ 1982532 h 6858000"/>
              <a:gd name="connsiteX699" fmla="*/ 0 w 7467600"/>
              <a:gd name="connsiteY699" fmla="*/ 1912789 h 6858000"/>
              <a:gd name="connsiteX700" fmla="*/ 97460 w 7467600"/>
              <a:gd name="connsiteY700" fmla="*/ 1953725 h 6858000"/>
              <a:gd name="connsiteX701" fmla="*/ 221272 w 7467600"/>
              <a:gd name="connsiteY701" fmla="*/ 1980766 h 6858000"/>
              <a:gd name="connsiteX702" fmla="*/ 116765 w 7467600"/>
              <a:gd name="connsiteY702" fmla="*/ 1911033 h 6858000"/>
              <a:gd name="connsiteX703" fmla="*/ 16405 w 7467600"/>
              <a:gd name="connsiteY703" fmla="*/ 1803412 h 6858000"/>
              <a:gd name="connsiteX704" fmla="*/ 0 w 7467600"/>
              <a:gd name="connsiteY704" fmla="*/ 1784777 h 6858000"/>
              <a:gd name="connsiteX705" fmla="*/ 0 w 7467600"/>
              <a:gd name="connsiteY705" fmla="*/ 1740082 h 6858000"/>
              <a:gd name="connsiteX706" fmla="*/ 39394 w 7467600"/>
              <a:gd name="connsiteY706" fmla="*/ 1784856 h 6858000"/>
              <a:gd name="connsiteX707" fmla="*/ 135813 w 7467600"/>
              <a:gd name="connsiteY707" fmla="*/ 1888838 h 6858000"/>
              <a:gd name="connsiteX708" fmla="*/ 242575 w 7467600"/>
              <a:gd name="connsiteY708" fmla="*/ 1958841 h 6858000"/>
              <a:gd name="connsiteX709" fmla="*/ 82197 w 7467600"/>
              <a:gd name="connsiteY709" fmla="*/ 1754826 h 6858000"/>
              <a:gd name="connsiteX710" fmla="*/ 0 w 7467600"/>
              <a:gd name="connsiteY710" fmla="*/ 1679650 h 6858000"/>
              <a:gd name="connsiteX711" fmla="*/ 0 w 7467600"/>
              <a:gd name="connsiteY711" fmla="*/ 1602463 h 6858000"/>
              <a:gd name="connsiteX712" fmla="*/ 84689 w 7467600"/>
              <a:gd name="connsiteY712" fmla="*/ 1677442 h 6858000"/>
              <a:gd name="connsiteX713" fmla="*/ 298437 w 7467600"/>
              <a:gd name="connsiteY713" fmla="*/ 1968019 h 6858000"/>
              <a:gd name="connsiteX714" fmla="*/ 227269 w 7467600"/>
              <a:gd name="connsiteY714" fmla="*/ 1114064 h 6858000"/>
              <a:gd name="connsiteX715" fmla="*/ 248003 w 7467600"/>
              <a:gd name="connsiteY715" fmla="*/ 1089613 h 6858000"/>
              <a:gd name="connsiteX716" fmla="*/ 427020 w 7467600"/>
              <a:gd name="connsiteY716" fmla="*/ 1619803 h 6858000"/>
              <a:gd name="connsiteX717" fmla="*/ 340345 w 7467600"/>
              <a:gd name="connsiteY717" fmla="*/ 2027739 h 6858000"/>
              <a:gd name="connsiteX718" fmla="*/ 360865 w 7467600"/>
              <a:gd name="connsiteY718" fmla="*/ 2044827 h 6858000"/>
              <a:gd name="connsiteX719" fmla="*/ 560414 w 7467600"/>
              <a:gd name="connsiteY719" fmla="*/ 2421457 h 6858000"/>
              <a:gd name="connsiteX720" fmla="*/ 1359703 w 7467600"/>
              <a:gd name="connsiteY720" fmla="*/ 2578554 h 6858000"/>
              <a:gd name="connsiteX721" fmla="*/ 1359422 w 7467600"/>
              <a:gd name="connsiteY721" fmla="*/ 2577994 h 6858000"/>
              <a:gd name="connsiteX722" fmla="*/ 828701 w 7467600"/>
              <a:gd name="connsiteY722" fmla="*/ 1839520 h 6858000"/>
              <a:gd name="connsiteX723" fmla="*/ 494427 w 7467600"/>
              <a:gd name="connsiteY723" fmla="*/ 1092333 h 6858000"/>
              <a:gd name="connsiteX724" fmla="*/ 506322 w 7467600"/>
              <a:gd name="connsiteY724" fmla="*/ 1020997 h 6858000"/>
              <a:gd name="connsiteX725" fmla="*/ 4570198 w 7467600"/>
              <a:gd name="connsiteY725" fmla="*/ 978081 h 6858000"/>
              <a:gd name="connsiteX726" fmla="*/ 4523691 w 7467600"/>
              <a:gd name="connsiteY726" fmla="*/ 1127776 h 6858000"/>
              <a:gd name="connsiteX727" fmla="*/ 4509875 w 7467600"/>
              <a:gd name="connsiteY727" fmla="*/ 1167552 h 6858000"/>
              <a:gd name="connsiteX728" fmla="*/ 4478168 w 7467600"/>
              <a:gd name="connsiteY728" fmla="*/ 1260735 h 6858000"/>
              <a:gd name="connsiteX729" fmla="*/ 4409309 w 7467600"/>
              <a:gd name="connsiteY729" fmla="*/ 1666996 h 6858000"/>
              <a:gd name="connsiteX730" fmla="*/ 4370031 w 7467600"/>
              <a:gd name="connsiteY730" fmla="*/ 1955666 h 6858000"/>
              <a:gd name="connsiteX731" fmla="*/ 4570198 w 7467600"/>
              <a:gd name="connsiteY731" fmla="*/ 978081 h 6858000"/>
              <a:gd name="connsiteX732" fmla="*/ 4557898 w 7467600"/>
              <a:gd name="connsiteY732" fmla="*/ 900011 h 6858000"/>
              <a:gd name="connsiteX733" fmla="*/ 4344840 w 7467600"/>
              <a:gd name="connsiteY733" fmla="*/ 1922038 h 6858000"/>
              <a:gd name="connsiteX734" fmla="*/ 4378710 w 7467600"/>
              <a:gd name="connsiteY734" fmla="*/ 1665516 h 6858000"/>
              <a:gd name="connsiteX735" fmla="*/ 4448798 w 7467600"/>
              <a:gd name="connsiteY735" fmla="*/ 1253024 h 6858000"/>
              <a:gd name="connsiteX736" fmla="*/ 4480315 w 7467600"/>
              <a:gd name="connsiteY736" fmla="*/ 1158454 h 6858000"/>
              <a:gd name="connsiteX737" fmla="*/ 4494133 w 7467600"/>
              <a:gd name="connsiteY737" fmla="*/ 1118676 h 6858000"/>
              <a:gd name="connsiteX738" fmla="*/ 4557898 w 7467600"/>
              <a:gd name="connsiteY738" fmla="*/ 900011 h 6858000"/>
              <a:gd name="connsiteX739" fmla="*/ 5870151 w 7467600"/>
              <a:gd name="connsiteY739" fmla="*/ 898890 h 6858000"/>
              <a:gd name="connsiteX740" fmla="*/ 5861335 w 7467600"/>
              <a:gd name="connsiteY740" fmla="*/ 899177 h 6858000"/>
              <a:gd name="connsiteX741" fmla="*/ 5843702 w 7467600"/>
              <a:gd name="connsiteY741" fmla="*/ 899748 h 6858000"/>
              <a:gd name="connsiteX742" fmla="*/ 5651107 w 7467600"/>
              <a:gd name="connsiteY742" fmla="*/ 920306 h 6858000"/>
              <a:gd name="connsiteX743" fmla="*/ 5459407 w 7467600"/>
              <a:gd name="connsiteY743" fmla="*/ 940975 h 6858000"/>
              <a:gd name="connsiteX744" fmla="*/ 5374846 w 7467600"/>
              <a:gd name="connsiteY744" fmla="*/ 941988 h 6858000"/>
              <a:gd name="connsiteX745" fmla="*/ 5256105 w 7467600"/>
              <a:gd name="connsiteY745" fmla="*/ 945632 h 6858000"/>
              <a:gd name="connsiteX746" fmla="*/ 5107071 w 7467600"/>
              <a:gd name="connsiteY746" fmla="*/ 969720 h 6858000"/>
              <a:gd name="connsiteX747" fmla="*/ 4998681 w 7467600"/>
              <a:gd name="connsiteY747" fmla="*/ 988771 h 6858000"/>
              <a:gd name="connsiteX748" fmla="*/ 5870151 w 7467600"/>
              <a:gd name="connsiteY748" fmla="*/ 898890 h 6858000"/>
              <a:gd name="connsiteX749" fmla="*/ 5504425 w 7467600"/>
              <a:gd name="connsiteY749" fmla="*/ 848067 h 6858000"/>
              <a:gd name="connsiteX750" fmla="*/ 4968849 w 7467600"/>
              <a:gd name="connsiteY750" fmla="*/ 962318 h 6858000"/>
              <a:gd name="connsiteX751" fmla="*/ 5104039 w 7467600"/>
              <a:gd name="connsiteY751" fmla="*/ 940634 h 6858000"/>
              <a:gd name="connsiteX752" fmla="*/ 5256311 w 7467600"/>
              <a:gd name="connsiteY752" fmla="*/ 916490 h 6858000"/>
              <a:gd name="connsiteX753" fmla="*/ 5377381 w 7467600"/>
              <a:gd name="connsiteY753" fmla="*/ 912671 h 6858000"/>
              <a:gd name="connsiteX754" fmla="*/ 5460148 w 7467600"/>
              <a:gd name="connsiteY754" fmla="*/ 911442 h 6858000"/>
              <a:gd name="connsiteX755" fmla="*/ 5648971 w 7467600"/>
              <a:gd name="connsiteY755" fmla="*/ 891331 h 6858000"/>
              <a:gd name="connsiteX756" fmla="*/ 5844807 w 7467600"/>
              <a:gd name="connsiteY756" fmla="*/ 870718 h 6858000"/>
              <a:gd name="connsiteX757" fmla="*/ 5862975 w 7467600"/>
              <a:gd name="connsiteY757" fmla="*/ 869756 h 6858000"/>
              <a:gd name="connsiteX758" fmla="*/ 5920887 w 7467600"/>
              <a:gd name="connsiteY758" fmla="*/ 865929 h 6858000"/>
              <a:gd name="connsiteX759" fmla="*/ 5504425 w 7467600"/>
              <a:gd name="connsiteY759" fmla="*/ 848067 h 6858000"/>
              <a:gd name="connsiteX760" fmla="*/ 3607114 w 7467600"/>
              <a:gd name="connsiteY760" fmla="*/ 467441 h 6858000"/>
              <a:gd name="connsiteX761" fmla="*/ 3296242 w 7467600"/>
              <a:gd name="connsiteY761" fmla="*/ 807991 h 6858000"/>
              <a:gd name="connsiteX762" fmla="*/ 3174674 w 7467600"/>
              <a:gd name="connsiteY762" fmla="*/ 919759 h 6858000"/>
              <a:gd name="connsiteX763" fmla="*/ 3042978 w 7467600"/>
              <a:gd name="connsiteY763" fmla="*/ 1054894 h 6858000"/>
              <a:gd name="connsiteX764" fmla="*/ 2968914 w 7467600"/>
              <a:gd name="connsiteY764" fmla="*/ 1133756 h 6858000"/>
              <a:gd name="connsiteX765" fmla="*/ 3103823 w 7467600"/>
              <a:gd name="connsiteY765" fmla="*/ 1026814 h 6858000"/>
              <a:gd name="connsiteX766" fmla="*/ 3607114 w 7467600"/>
              <a:gd name="connsiteY766" fmla="*/ 467441 h 6858000"/>
              <a:gd name="connsiteX767" fmla="*/ 3744487 w 7467600"/>
              <a:gd name="connsiteY767" fmla="*/ 383136 h 6858000"/>
              <a:gd name="connsiteX768" fmla="*/ 3970213 w 7467600"/>
              <a:gd name="connsiteY768" fmla="*/ 995559 h 6858000"/>
              <a:gd name="connsiteX769" fmla="*/ 3744487 w 7467600"/>
              <a:gd name="connsiteY769" fmla="*/ 383136 h 6858000"/>
              <a:gd name="connsiteX770" fmla="*/ 3624562 w 7467600"/>
              <a:gd name="connsiteY770" fmla="*/ 367041 h 6858000"/>
              <a:gd name="connsiteX771" fmla="*/ 3489712 w 7467600"/>
              <a:gd name="connsiteY771" fmla="*/ 485386 h 6858000"/>
              <a:gd name="connsiteX772" fmla="*/ 3182994 w 7467600"/>
              <a:gd name="connsiteY772" fmla="*/ 828265 h 6858000"/>
              <a:gd name="connsiteX773" fmla="*/ 2892114 w 7467600"/>
              <a:gd name="connsiteY773" fmla="*/ 1172635 h 6858000"/>
              <a:gd name="connsiteX774" fmla="*/ 3021459 w 7467600"/>
              <a:gd name="connsiteY774" fmla="*/ 1035385 h 6858000"/>
              <a:gd name="connsiteX775" fmla="*/ 3153873 w 7467600"/>
              <a:gd name="connsiteY775" fmla="*/ 898971 h 6858000"/>
              <a:gd name="connsiteX776" fmla="*/ 3276511 w 7467600"/>
              <a:gd name="connsiteY776" fmla="*/ 786423 h 6858000"/>
              <a:gd name="connsiteX777" fmla="*/ 3584154 w 7467600"/>
              <a:gd name="connsiteY777" fmla="*/ 448218 h 6858000"/>
              <a:gd name="connsiteX778" fmla="*/ 3624562 w 7467600"/>
              <a:gd name="connsiteY778" fmla="*/ 367041 h 6858000"/>
              <a:gd name="connsiteX779" fmla="*/ 3766672 w 7467600"/>
              <a:gd name="connsiteY779" fmla="*/ 359429 h 6858000"/>
              <a:gd name="connsiteX780" fmla="*/ 3996338 w 7467600"/>
              <a:gd name="connsiteY780" fmla="*/ 968237 h 6858000"/>
              <a:gd name="connsiteX781" fmla="*/ 3766672 w 7467600"/>
              <a:gd name="connsiteY781" fmla="*/ 359429 h 6858000"/>
              <a:gd name="connsiteX782" fmla="*/ 5805386 w 7467600"/>
              <a:gd name="connsiteY782" fmla="*/ 239240 h 6858000"/>
              <a:gd name="connsiteX783" fmla="*/ 5736947 w 7467600"/>
              <a:gd name="connsiteY783" fmla="*/ 261367 h 6858000"/>
              <a:gd name="connsiteX784" fmla="*/ 5427012 w 7467600"/>
              <a:gd name="connsiteY784" fmla="*/ 311272 h 6858000"/>
              <a:gd name="connsiteX785" fmla="*/ 5147818 w 7467600"/>
              <a:gd name="connsiteY785" fmla="*/ 322112 h 6858000"/>
              <a:gd name="connsiteX786" fmla="*/ 5060854 w 7467600"/>
              <a:gd name="connsiteY786" fmla="*/ 311882 h 6858000"/>
              <a:gd name="connsiteX787" fmla="*/ 4945989 w 7467600"/>
              <a:gd name="connsiteY787" fmla="*/ 300516 h 6858000"/>
              <a:gd name="connsiteX788" fmla="*/ 5410479 w 7467600"/>
              <a:gd name="connsiteY788" fmla="*/ 348434 h 6858000"/>
              <a:gd name="connsiteX789" fmla="*/ 5805386 w 7467600"/>
              <a:gd name="connsiteY789" fmla="*/ 239240 h 6858000"/>
              <a:gd name="connsiteX790" fmla="*/ 5905192 w 7467600"/>
              <a:gd name="connsiteY790" fmla="*/ 163079 h 6858000"/>
              <a:gd name="connsiteX791" fmla="*/ 5865655 w 7467600"/>
              <a:gd name="connsiteY791" fmla="*/ 171901 h 6858000"/>
              <a:gd name="connsiteX792" fmla="*/ 5259740 w 7467600"/>
              <a:gd name="connsiteY792" fmla="*/ 257013 h 6858000"/>
              <a:gd name="connsiteX793" fmla="*/ 5208466 w 7467600"/>
              <a:gd name="connsiteY793" fmla="*/ 257550 h 6858000"/>
              <a:gd name="connsiteX794" fmla="*/ 4980204 w 7467600"/>
              <a:gd name="connsiteY794" fmla="*/ 271903 h 6858000"/>
              <a:gd name="connsiteX795" fmla="*/ 5068068 w 7467600"/>
              <a:gd name="connsiteY795" fmla="*/ 282244 h 6858000"/>
              <a:gd name="connsiteX796" fmla="*/ 5153231 w 7467600"/>
              <a:gd name="connsiteY796" fmla="*/ 292240 h 6858000"/>
              <a:gd name="connsiteX797" fmla="*/ 5426491 w 7467600"/>
              <a:gd name="connsiteY797" fmla="*/ 281128 h 6858000"/>
              <a:gd name="connsiteX798" fmla="*/ 5731212 w 7467600"/>
              <a:gd name="connsiteY798" fmla="*/ 231951 h 6858000"/>
              <a:gd name="connsiteX799" fmla="*/ 5905192 w 7467600"/>
              <a:gd name="connsiteY799" fmla="*/ 163079 h 6858000"/>
              <a:gd name="connsiteX800" fmla="*/ 5944437 w 7467600"/>
              <a:gd name="connsiteY800" fmla="*/ 113829 h 6858000"/>
              <a:gd name="connsiteX801" fmla="*/ 5825032 w 7467600"/>
              <a:gd name="connsiteY801" fmla="*/ 146405 h 6858000"/>
              <a:gd name="connsiteX802" fmla="*/ 4955599 w 7467600"/>
              <a:gd name="connsiteY802" fmla="*/ 247008 h 6858000"/>
              <a:gd name="connsiteX803" fmla="*/ 5210104 w 7467600"/>
              <a:gd name="connsiteY803" fmla="*/ 228123 h 6858000"/>
              <a:gd name="connsiteX804" fmla="*/ 5261015 w 7467600"/>
              <a:gd name="connsiteY804" fmla="*/ 227087 h 6858000"/>
              <a:gd name="connsiteX805" fmla="*/ 5861181 w 7467600"/>
              <a:gd name="connsiteY805" fmla="*/ 143093 h 6858000"/>
              <a:gd name="connsiteX806" fmla="*/ 5961252 w 7467600"/>
              <a:gd name="connsiteY806" fmla="*/ 114820 h 6858000"/>
              <a:gd name="connsiteX807" fmla="*/ 5944437 w 7467600"/>
              <a:gd name="connsiteY807" fmla="*/ 113829 h 6858000"/>
              <a:gd name="connsiteX808" fmla="*/ 3882765 w 7467600"/>
              <a:gd name="connsiteY808" fmla="*/ 0 h 6858000"/>
              <a:gd name="connsiteX809" fmla="*/ 3995099 w 7467600"/>
              <a:gd name="connsiteY809" fmla="*/ 0 h 6858000"/>
              <a:gd name="connsiteX810" fmla="*/ 4163818 w 7467600"/>
              <a:gd name="connsiteY810" fmla="*/ 234104 h 6858000"/>
              <a:gd name="connsiteX811" fmla="*/ 4172099 w 7467600"/>
              <a:gd name="connsiteY811" fmla="*/ 234207 h 6858000"/>
              <a:gd name="connsiteX812" fmla="*/ 4784282 w 7467600"/>
              <a:gd name="connsiteY812" fmla="*/ 276561 h 6858000"/>
              <a:gd name="connsiteX813" fmla="*/ 4801687 w 7467600"/>
              <a:gd name="connsiteY813" fmla="*/ 267764 h 6858000"/>
              <a:gd name="connsiteX814" fmla="*/ 6082788 w 7467600"/>
              <a:gd name="connsiteY814" fmla="*/ 64119 h 6858000"/>
              <a:gd name="connsiteX815" fmla="*/ 6099442 w 7467600"/>
              <a:gd name="connsiteY815" fmla="*/ 82568 h 6858000"/>
              <a:gd name="connsiteX816" fmla="*/ 4804137 w 7467600"/>
              <a:gd name="connsiteY816" fmla="*/ 320931 h 6858000"/>
              <a:gd name="connsiteX817" fmla="*/ 4227047 w 7467600"/>
              <a:gd name="connsiteY817" fmla="*/ 313415 h 6858000"/>
              <a:gd name="connsiteX818" fmla="*/ 4346041 w 7467600"/>
              <a:gd name="connsiteY818" fmla="*/ 456086 h 6858000"/>
              <a:gd name="connsiteX819" fmla="*/ 4870967 w 7467600"/>
              <a:gd name="connsiteY819" fmla="*/ 963061 h 6858000"/>
              <a:gd name="connsiteX820" fmla="*/ 4889647 w 7467600"/>
              <a:gd name="connsiteY820" fmla="*/ 957147 h 6858000"/>
              <a:gd name="connsiteX821" fmla="*/ 5422504 w 7467600"/>
              <a:gd name="connsiteY821" fmla="*/ 805191 h 6858000"/>
              <a:gd name="connsiteX822" fmla="*/ 6087656 w 7467600"/>
              <a:gd name="connsiteY822" fmla="*/ 826703 h 6858000"/>
              <a:gd name="connsiteX823" fmla="*/ 6058717 w 7467600"/>
              <a:gd name="connsiteY823" fmla="*/ 865992 h 6858000"/>
              <a:gd name="connsiteX824" fmla="*/ 4974153 w 7467600"/>
              <a:gd name="connsiteY824" fmla="*/ 1045456 h 6858000"/>
              <a:gd name="connsiteX825" fmla="*/ 5627835 w 7467600"/>
              <a:gd name="connsiteY825" fmla="*/ 1472077 h 6858000"/>
              <a:gd name="connsiteX826" fmla="*/ 5629817 w 7467600"/>
              <a:gd name="connsiteY826" fmla="*/ 1471412 h 6858000"/>
              <a:gd name="connsiteX827" fmla="*/ 5634124 w 7467600"/>
              <a:gd name="connsiteY827" fmla="*/ 1470572 h 6858000"/>
              <a:gd name="connsiteX828" fmla="*/ 5755832 w 7467600"/>
              <a:gd name="connsiteY828" fmla="*/ 1383886 h 6858000"/>
              <a:gd name="connsiteX829" fmla="*/ 6014186 w 7467600"/>
              <a:gd name="connsiteY829" fmla="*/ 1279799 h 6858000"/>
              <a:gd name="connsiteX830" fmla="*/ 6901619 w 7467600"/>
              <a:gd name="connsiteY830" fmla="*/ 1047874 h 6858000"/>
              <a:gd name="connsiteX831" fmla="*/ 6931566 w 7467600"/>
              <a:gd name="connsiteY831" fmla="*/ 1062034 h 6858000"/>
              <a:gd name="connsiteX832" fmla="*/ 5790982 w 7467600"/>
              <a:gd name="connsiteY832" fmla="*/ 1561380 h 6858000"/>
              <a:gd name="connsiteX833" fmla="*/ 6188971 w 7467600"/>
              <a:gd name="connsiteY833" fmla="*/ 1755168 h 6858000"/>
              <a:gd name="connsiteX834" fmla="*/ 6202446 w 7467600"/>
              <a:gd name="connsiteY834" fmla="*/ 1752268 h 6858000"/>
              <a:gd name="connsiteX835" fmla="*/ 7179560 w 7467600"/>
              <a:gd name="connsiteY835" fmla="*/ 1467551 h 6858000"/>
              <a:gd name="connsiteX836" fmla="*/ 7158730 w 7467600"/>
              <a:gd name="connsiteY836" fmla="*/ 1507835 h 6858000"/>
              <a:gd name="connsiteX837" fmla="*/ 6326959 w 7467600"/>
              <a:gd name="connsiteY837" fmla="*/ 1817686 h 6858000"/>
              <a:gd name="connsiteX838" fmla="*/ 6537433 w 7467600"/>
              <a:gd name="connsiteY838" fmla="*/ 1907790 h 6858000"/>
              <a:gd name="connsiteX839" fmla="*/ 6550221 w 7467600"/>
              <a:gd name="connsiteY839" fmla="*/ 1910729 h 6858000"/>
              <a:gd name="connsiteX840" fmla="*/ 6964438 w 7467600"/>
              <a:gd name="connsiteY840" fmla="*/ 2209505 h 6858000"/>
              <a:gd name="connsiteX841" fmla="*/ 7367862 w 7467600"/>
              <a:gd name="connsiteY841" fmla="*/ 2806833 h 6858000"/>
              <a:gd name="connsiteX842" fmla="*/ 7364329 w 7467600"/>
              <a:gd name="connsiteY842" fmla="*/ 2826907 h 6858000"/>
              <a:gd name="connsiteX843" fmla="*/ 7290545 w 7467600"/>
              <a:gd name="connsiteY843" fmla="*/ 2850663 h 6858000"/>
              <a:gd name="connsiteX844" fmla="*/ 6472036 w 7467600"/>
              <a:gd name="connsiteY844" fmla="*/ 1959003 h 6858000"/>
              <a:gd name="connsiteX845" fmla="*/ 5792897 w 7467600"/>
              <a:gd name="connsiteY845" fmla="*/ 1647747 h 6858000"/>
              <a:gd name="connsiteX846" fmla="*/ 5842751 w 7467600"/>
              <a:gd name="connsiteY846" fmla="*/ 1816112 h 6858000"/>
              <a:gd name="connsiteX847" fmla="*/ 5847424 w 7467600"/>
              <a:gd name="connsiteY847" fmla="*/ 1815776 h 6858000"/>
              <a:gd name="connsiteX848" fmla="*/ 6399821 w 7467600"/>
              <a:gd name="connsiteY848" fmla="*/ 2344799 h 6858000"/>
              <a:gd name="connsiteX849" fmla="*/ 6323232 w 7467600"/>
              <a:gd name="connsiteY849" fmla="*/ 2389634 h 6858000"/>
              <a:gd name="connsiteX850" fmla="*/ 5942958 w 7467600"/>
              <a:gd name="connsiteY850" fmla="*/ 2077708 h 6858000"/>
              <a:gd name="connsiteX851" fmla="*/ 5921559 w 7467600"/>
              <a:gd name="connsiteY851" fmla="*/ 2378596 h 6858000"/>
              <a:gd name="connsiteX852" fmla="*/ 5817651 w 7467600"/>
              <a:gd name="connsiteY852" fmla="*/ 3023919 h 6858000"/>
              <a:gd name="connsiteX853" fmla="*/ 5729634 w 7467600"/>
              <a:gd name="connsiteY853" fmla="*/ 3051849 h 6858000"/>
              <a:gd name="connsiteX854" fmla="*/ 5611018 w 7467600"/>
              <a:gd name="connsiteY854" fmla="*/ 2316769 h 6858000"/>
              <a:gd name="connsiteX855" fmla="*/ 5687608 w 7467600"/>
              <a:gd name="connsiteY855" fmla="*/ 2039972 h 6858000"/>
              <a:gd name="connsiteX856" fmla="*/ 5657554 w 7467600"/>
              <a:gd name="connsiteY856" fmla="*/ 1576445 h 6858000"/>
              <a:gd name="connsiteX857" fmla="*/ 5150475 w 7467600"/>
              <a:gd name="connsiteY857" fmla="*/ 1274012 h 6858000"/>
              <a:gd name="connsiteX858" fmla="*/ 5349142 w 7467600"/>
              <a:gd name="connsiteY858" fmla="*/ 2204405 h 6858000"/>
              <a:gd name="connsiteX859" fmla="*/ 5262214 w 7467600"/>
              <a:gd name="connsiteY859" fmla="*/ 2233836 h 6858000"/>
              <a:gd name="connsiteX860" fmla="*/ 4981539 w 7467600"/>
              <a:gd name="connsiteY860" fmla="*/ 1542201 h 6858000"/>
              <a:gd name="connsiteX861" fmla="*/ 4958461 w 7467600"/>
              <a:gd name="connsiteY861" fmla="*/ 1136957 h 6858000"/>
              <a:gd name="connsiteX862" fmla="*/ 4655015 w 7467600"/>
              <a:gd name="connsiteY862" fmla="*/ 891426 h 6858000"/>
              <a:gd name="connsiteX863" fmla="*/ 4348002 w 7467600"/>
              <a:gd name="connsiteY863" fmla="*/ 2205895 h 6858000"/>
              <a:gd name="connsiteX864" fmla="*/ 4262250 w 7467600"/>
              <a:gd name="connsiteY864" fmla="*/ 2219972 h 6858000"/>
              <a:gd name="connsiteX865" fmla="*/ 4550611 w 7467600"/>
              <a:gd name="connsiteY865" fmla="*/ 817540 h 6858000"/>
              <a:gd name="connsiteX866" fmla="*/ 4564418 w 7467600"/>
              <a:gd name="connsiteY866" fmla="*/ 808293 h 6858000"/>
              <a:gd name="connsiteX867" fmla="*/ 4266388 w 7467600"/>
              <a:gd name="connsiteY867" fmla="*/ 500083 h 6858000"/>
              <a:gd name="connsiteX868" fmla="*/ 4032842 w 7467600"/>
              <a:gd name="connsiteY868" fmla="*/ 211809 h 6858000"/>
              <a:gd name="connsiteX869" fmla="*/ 3882765 w 7467600"/>
              <a:gd name="connsiteY869" fmla="*/ 0 h 6858000"/>
              <a:gd name="connsiteX870" fmla="*/ 3721337 w 7467600"/>
              <a:gd name="connsiteY870" fmla="*/ 0 h 6858000"/>
              <a:gd name="connsiteX871" fmla="*/ 3797544 w 7467600"/>
              <a:gd name="connsiteY871" fmla="*/ 0 h 6858000"/>
              <a:gd name="connsiteX872" fmla="*/ 3775734 w 7467600"/>
              <a:gd name="connsiteY872" fmla="*/ 95131 h 6858000"/>
              <a:gd name="connsiteX873" fmla="*/ 3724807 w 7467600"/>
              <a:gd name="connsiteY873" fmla="*/ 272257 h 6858000"/>
              <a:gd name="connsiteX874" fmla="*/ 3726844 w 7467600"/>
              <a:gd name="connsiteY874" fmla="*/ 282988 h 6858000"/>
              <a:gd name="connsiteX875" fmla="*/ 3742664 w 7467600"/>
              <a:gd name="connsiteY875" fmla="*/ 279918 h 6858000"/>
              <a:gd name="connsiteX876" fmla="*/ 4103910 w 7467600"/>
              <a:gd name="connsiteY876" fmla="*/ 1161917 h 6858000"/>
              <a:gd name="connsiteX877" fmla="*/ 4020269 w 7467600"/>
              <a:gd name="connsiteY877" fmla="*/ 1200406 h 6858000"/>
              <a:gd name="connsiteX878" fmla="*/ 3674882 w 7467600"/>
              <a:gd name="connsiteY878" fmla="*/ 488524 h 6858000"/>
              <a:gd name="connsiteX879" fmla="*/ 3132682 w 7467600"/>
              <a:gd name="connsiteY879" fmla="*/ 1072284 h 6858000"/>
              <a:gd name="connsiteX880" fmla="*/ 2716346 w 7467600"/>
              <a:gd name="connsiteY880" fmla="*/ 1276376 h 6858000"/>
              <a:gd name="connsiteX881" fmla="*/ 2716772 w 7467600"/>
              <a:gd name="connsiteY881" fmla="*/ 1255462 h 6858000"/>
              <a:gd name="connsiteX882" fmla="*/ 3471096 w 7467600"/>
              <a:gd name="connsiteY882" fmla="*/ 437072 h 6858000"/>
              <a:gd name="connsiteX883" fmla="*/ 3639057 w 7467600"/>
              <a:gd name="connsiteY883" fmla="*/ 286334 h 6858000"/>
              <a:gd name="connsiteX884" fmla="*/ 3640309 w 7467600"/>
              <a:gd name="connsiteY884" fmla="*/ 284664 h 6858000"/>
              <a:gd name="connsiteX885" fmla="*/ 3646022 w 7467600"/>
              <a:gd name="connsiteY885" fmla="*/ 276711 h 6858000"/>
              <a:gd name="connsiteX886" fmla="*/ 3707943 w 7467600"/>
              <a:gd name="connsiteY886" fmla="*/ 65958 h 6858000"/>
              <a:gd name="connsiteX887" fmla="*/ 3721337 w 7467600"/>
              <a:gd name="connsiteY887" fmla="*/ 0 h 6858000"/>
              <a:gd name="connsiteX888" fmla="*/ 2867960 w 7467600"/>
              <a:gd name="connsiteY888" fmla="*/ 0 h 6858000"/>
              <a:gd name="connsiteX889" fmla="*/ 2926351 w 7467600"/>
              <a:gd name="connsiteY889" fmla="*/ 0 h 6858000"/>
              <a:gd name="connsiteX890" fmla="*/ 2902823 w 7467600"/>
              <a:gd name="connsiteY890" fmla="*/ 262929 h 6858000"/>
              <a:gd name="connsiteX891" fmla="*/ 2940663 w 7467600"/>
              <a:gd name="connsiteY891" fmla="*/ 140884 h 6858000"/>
              <a:gd name="connsiteX892" fmla="*/ 2947039 w 7467600"/>
              <a:gd name="connsiteY892" fmla="*/ 122524 h 6858000"/>
              <a:gd name="connsiteX893" fmla="*/ 2984316 w 7467600"/>
              <a:gd name="connsiteY893" fmla="*/ 0 h 6858000"/>
              <a:gd name="connsiteX894" fmla="*/ 3016114 w 7467600"/>
              <a:gd name="connsiteY894" fmla="*/ 0 h 6858000"/>
              <a:gd name="connsiteX895" fmla="*/ 2979949 w 7467600"/>
              <a:gd name="connsiteY895" fmla="*/ 119274 h 6858000"/>
              <a:gd name="connsiteX896" fmla="*/ 3023879 w 7467600"/>
              <a:gd name="connsiteY896" fmla="*/ 0 h 6858000"/>
              <a:gd name="connsiteX897" fmla="*/ 3105400 w 7467600"/>
              <a:gd name="connsiteY897" fmla="*/ 0 h 6858000"/>
              <a:gd name="connsiteX898" fmla="*/ 3094669 w 7467600"/>
              <a:gd name="connsiteY898" fmla="*/ 30308 h 6858000"/>
              <a:gd name="connsiteX899" fmla="*/ 2901945 w 7467600"/>
              <a:gd name="connsiteY899" fmla="*/ 466538 h 6858000"/>
              <a:gd name="connsiteX900" fmla="*/ 2815209 w 7467600"/>
              <a:gd name="connsiteY900" fmla="*/ 497361 h 6858000"/>
              <a:gd name="connsiteX901" fmla="*/ 2844845 w 7467600"/>
              <a:gd name="connsiteY901" fmla="*/ 127638 h 6858000"/>
              <a:gd name="connsiteX902" fmla="*/ 2867960 w 7467600"/>
              <a:gd name="connsiteY902" fmla="*/ 0 h 6858000"/>
              <a:gd name="connsiteX903" fmla="*/ 1057230 w 7467600"/>
              <a:gd name="connsiteY903" fmla="*/ 0 h 6858000"/>
              <a:gd name="connsiteX904" fmla="*/ 1111003 w 7467600"/>
              <a:gd name="connsiteY904" fmla="*/ 0 h 6858000"/>
              <a:gd name="connsiteX905" fmla="*/ 1125553 w 7467600"/>
              <a:gd name="connsiteY905" fmla="*/ 52588 h 6858000"/>
              <a:gd name="connsiteX906" fmla="*/ 1304276 w 7467600"/>
              <a:gd name="connsiteY906" fmla="*/ 476275 h 6858000"/>
              <a:gd name="connsiteX907" fmla="*/ 1492066 w 7467600"/>
              <a:gd name="connsiteY907" fmla="*/ 886333 h 6858000"/>
              <a:gd name="connsiteX908" fmla="*/ 1423698 w 7467600"/>
              <a:gd name="connsiteY908" fmla="*/ 710817 h 6858000"/>
              <a:gd name="connsiteX909" fmla="*/ 1357609 w 7467600"/>
              <a:gd name="connsiteY909" fmla="*/ 532892 h 6858000"/>
              <a:gd name="connsiteX910" fmla="*/ 1309550 w 7467600"/>
              <a:gd name="connsiteY910" fmla="*/ 374031 h 6858000"/>
              <a:gd name="connsiteX911" fmla="*/ 1193673 w 7467600"/>
              <a:gd name="connsiteY911" fmla="*/ 49533 h 6858000"/>
              <a:gd name="connsiteX912" fmla="*/ 1164391 w 7467600"/>
              <a:gd name="connsiteY912" fmla="*/ 0 h 6858000"/>
              <a:gd name="connsiteX913" fmla="*/ 1200666 w 7467600"/>
              <a:gd name="connsiteY913" fmla="*/ 0 h 6858000"/>
              <a:gd name="connsiteX914" fmla="*/ 1223408 w 7467600"/>
              <a:gd name="connsiteY914" fmla="*/ 38996 h 6858000"/>
              <a:gd name="connsiteX915" fmla="*/ 1339635 w 7467600"/>
              <a:gd name="connsiteY915" fmla="*/ 365517 h 6858000"/>
              <a:gd name="connsiteX916" fmla="*/ 1387469 w 7467600"/>
              <a:gd name="connsiteY916" fmla="*/ 523079 h 6858000"/>
              <a:gd name="connsiteX917" fmla="*/ 1452685 w 7467600"/>
              <a:gd name="connsiteY917" fmla="*/ 699806 h 6858000"/>
              <a:gd name="connsiteX918" fmla="*/ 1492092 w 7467600"/>
              <a:gd name="connsiteY918" fmla="*/ 800424 h 6858000"/>
              <a:gd name="connsiteX919" fmla="*/ 1455302 w 7467600"/>
              <a:gd name="connsiteY919" fmla="*/ 632913 h 6858000"/>
              <a:gd name="connsiteX920" fmla="*/ 1222336 w 7467600"/>
              <a:gd name="connsiteY920" fmla="*/ 9480 h 6858000"/>
              <a:gd name="connsiteX921" fmla="*/ 1214634 w 7467600"/>
              <a:gd name="connsiteY921" fmla="*/ 0 h 6858000"/>
              <a:gd name="connsiteX922" fmla="*/ 1289827 w 7467600"/>
              <a:gd name="connsiteY922" fmla="*/ 0 h 6858000"/>
              <a:gd name="connsiteX923" fmla="*/ 1321076 w 7467600"/>
              <a:gd name="connsiteY923" fmla="*/ 59722 h 6858000"/>
              <a:gd name="connsiteX924" fmla="*/ 1512579 w 7467600"/>
              <a:gd name="connsiteY924" fmla="*/ 626441 h 6858000"/>
              <a:gd name="connsiteX925" fmla="*/ 1506076 w 7467600"/>
              <a:gd name="connsiteY925" fmla="*/ 1089289 h 6858000"/>
              <a:gd name="connsiteX926" fmla="*/ 1486346 w 7467600"/>
              <a:gd name="connsiteY926" fmla="*/ 1079919 h 6858000"/>
              <a:gd name="connsiteX927" fmla="*/ 1070511 w 7467600"/>
              <a:gd name="connsiteY927" fmla="*/ 48609 h 6858000"/>
              <a:gd name="connsiteX928" fmla="*/ 1057230 w 7467600"/>
              <a:gd name="connsiteY928" fmla="*/ 0 h 6858000"/>
              <a:gd name="connsiteX929" fmla="*/ 43151 w 7467600"/>
              <a:gd name="connsiteY929" fmla="*/ 0 h 6858000"/>
              <a:gd name="connsiteX930" fmla="*/ 95283 w 7467600"/>
              <a:gd name="connsiteY930" fmla="*/ 0 h 6858000"/>
              <a:gd name="connsiteX931" fmla="*/ 300708 w 7467600"/>
              <a:gd name="connsiteY931" fmla="*/ 154571 h 6858000"/>
              <a:gd name="connsiteX932" fmla="*/ 530414 w 7467600"/>
              <a:gd name="connsiteY932" fmla="*/ 354673 h 6858000"/>
              <a:gd name="connsiteX933" fmla="*/ 333785 w 7467600"/>
              <a:gd name="connsiteY933" fmla="*/ 161564 h 6858000"/>
              <a:gd name="connsiteX934" fmla="*/ 147005 w 7467600"/>
              <a:gd name="connsiteY934" fmla="*/ 0 h 6858000"/>
              <a:gd name="connsiteX935" fmla="*/ 272509 w 7467600"/>
              <a:gd name="connsiteY935" fmla="*/ 0 h 6858000"/>
              <a:gd name="connsiteX936" fmla="*/ 326276 w 7467600"/>
              <a:gd name="connsiteY936" fmla="*/ 45847 h 6858000"/>
              <a:gd name="connsiteX937" fmla="*/ 823759 w 7467600"/>
              <a:gd name="connsiteY937" fmla="*/ 574145 h 6858000"/>
              <a:gd name="connsiteX938" fmla="*/ 811254 w 7467600"/>
              <a:gd name="connsiteY938" fmla="*/ 665546 h 6858000"/>
              <a:gd name="connsiteX939" fmla="*/ 154042 w 7467600"/>
              <a:gd name="connsiteY939" fmla="*/ 261522 h 6858000"/>
              <a:gd name="connsiteX940" fmla="*/ 13550 w 7467600"/>
              <a:gd name="connsiteY940" fmla="*/ 158423 h 6858000"/>
              <a:gd name="connsiteX941" fmla="*/ 0 w 7467600"/>
              <a:gd name="connsiteY941" fmla="*/ 146618 h 6858000"/>
              <a:gd name="connsiteX942" fmla="*/ 0 w 7467600"/>
              <a:gd name="connsiteY942" fmla="*/ 59161 h 6858000"/>
              <a:gd name="connsiteX943" fmla="*/ 45427 w 7467600"/>
              <a:gd name="connsiteY943" fmla="*/ 101078 h 6858000"/>
              <a:gd name="connsiteX944" fmla="*/ 630103 w 7467600"/>
              <a:gd name="connsiteY944" fmla="*/ 485885 h 6858000"/>
              <a:gd name="connsiteX945" fmla="*/ 532040 w 7467600"/>
              <a:gd name="connsiteY945" fmla="*/ 399359 h 6858000"/>
              <a:gd name="connsiteX946" fmla="*/ 517618 w 7467600"/>
              <a:gd name="connsiteY946" fmla="*/ 385726 h 6858000"/>
              <a:gd name="connsiteX947" fmla="*/ 285074 w 7467600"/>
              <a:gd name="connsiteY947" fmla="*/ 182755 h 6858000"/>
              <a:gd name="connsiteX948" fmla="*/ 43151 w 7467600"/>
              <a:gd name="connsiteY94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67913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1019354 w 7467600"/>
              <a:gd name="connsiteY16" fmla="*/ 6315006 h 6858000"/>
              <a:gd name="connsiteX17" fmla="*/ 441046 w 7467600"/>
              <a:gd name="connsiteY17" fmla="*/ 6691153 h 6858000"/>
              <a:gd name="connsiteX18" fmla="*/ 1019354 w 7467600"/>
              <a:gd name="connsiteY18" fmla="*/ 6315006 h 6858000"/>
              <a:gd name="connsiteX19" fmla="*/ 991680 w 7467600"/>
              <a:gd name="connsiteY19" fmla="*/ 6298413 h 6858000"/>
              <a:gd name="connsiteX20" fmla="*/ 409060 w 7467600"/>
              <a:gd name="connsiteY20" fmla="*/ 6671470 h 6858000"/>
              <a:gd name="connsiteX21" fmla="*/ 991680 w 7467600"/>
              <a:gd name="connsiteY21" fmla="*/ 6298413 h 6858000"/>
              <a:gd name="connsiteX22" fmla="*/ 103333 w 7467600"/>
              <a:gd name="connsiteY22" fmla="*/ 5699602 h 6858000"/>
              <a:gd name="connsiteX23" fmla="*/ 233938 w 7467600"/>
              <a:gd name="connsiteY23" fmla="*/ 5809416 h 6858000"/>
              <a:gd name="connsiteX24" fmla="*/ 883580 w 7467600"/>
              <a:gd name="connsiteY24" fmla="*/ 6180710 h 6858000"/>
              <a:gd name="connsiteX25" fmla="*/ 487337 w 7467600"/>
              <a:gd name="connsiteY25" fmla="*/ 5950182 h 6858000"/>
              <a:gd name="connsiteX26" fmla="*/ 354051 w 7467600"/>
              <a:gd name="connsiteY26" fmla="*/ 5854912 h 6858000"/>
              <a:gd name="connsiteX27" fmla="*/ 195436 w 7467600"/>
              <a:gd name="connsiteY27" fmla="*/ 5755068 h 6858000"/>
              <a:gd name="connsiteX28" fmla="*/ 103333 w 7467600"/>
              <a:gd name="connsiteY28" fmla="*/ 5699602 h 6858000"/>
              <a:gd name="connsiteX29" fmla="*/ 5539432 w 7467600"/>
              <a:gd name="connsiteY29" fmla="*/ 5642928 h 6858000"/>
              <a:gd name="connsiteX30" fmla="*/ 5555462 w 7467600"/>
              <a:gd name="connsiteY30" fmla="*/ 5694454 h 6858000"/>
              <a:gd name="connsiteX31" fmla="*/ 5828270 w 7467600"/>
              <a:gd name="connsiteY31" fmla="*/ 6320663 h 6858000"/>
              <a:gd name="connsiteX32" fmla="*/ 5947416 w 7467600"/>
              <a:gd name="connsiteY32" fmla="*/ 6574846 h 6858000"/>
              <a:gd name="connsiteX33" fmla="*/ 5539432 w 7467600"/>
              <a:gd name="connsiteY33" fmla="*/ 5642928 h 6858000"/>
              <a:gd name="connsiteX34" fmla="*/ 51253 w 7467600"/>
              <a:gd name="connsiteY34" fmla="*/ 5631825 h 6858000"/>
              <a:gd name="connsiteX35" fmla="*/ 211622 w 7467600"/>
              <a:gd name="connsiteY35" fmla="*/ 5728803 h 6858000"/>
              <a:gd name="connsiteX36" fmla="*/ 371652 w 7467600"/>
              <a:gd name="connsiteY36" fmla="*/ 5829062 h 6858000"/>
              <a:gd name="connsiteX37" fmla="*/ 505903 w 7467600"/>
              <a:gd name="connsiteY37" fmla="*/ 5925221 h 6858000"/>
              <a:gd name="connsiteX38" fmla="*/ 899240 w 7467600"/>
              <a:gd name="connsiteY38" fmla="*/ 6153068 h 6858000"/>
              <a:gd name="connsiteX39" fmla="*/ 988114 w 7467600"/>
              <a:gd name="connsiteY39" fmla="*/ 6174204 h 6858000"/>
              <a:gd name="connsiteX40" fmla="*/ 845971 w 7467600"/>
              <a:gd name="connsiteY40" fmla="*/ 6067177 h 6858000"/>
              <a:gd name="connsiteX41" fmla="*/ 448057 w 7467600"/>
              <a:gd name="connsiteY41" fmla="*/ 5841376 h 6858000"/>
              <a:gd name="connsiteX42" fmla="*/ 51253 w 7467600"/>
              <a:gd name="connsiteY42" fmla="*/ 5631825 h 6858000"/>
              <a:gd name="connsiteX43" fmla="*/ 2606687 w 7467600"/>
              <a:gd name="connsiteY43" fmla="*/ 5630718 h 6858000"/>
              <a:gd name="connsiteX44" fmla="*/ 2645658 w 7467600"/>
              <a:gd name="connsiteY44" fmla="*/ 6640259 h 6858000"/>
              <a:gd name="connsiteX45" fmla="*/ 2606687 w 7467600"/>
              <a:gd name="connsiteY45" fmla="*/ 5630718 h 6858000"/>
              <a:gd name="connsiteX46" fmla="*/ 3642057 w 7467600"/>
              <a:gd name="connsiteY46" fmla="*/ 5573487 h 6858000"/>
              <a:gd name="connsiteX47" fmla="*/ 3632981 w 7467600"/>
              <a:gd name="connsiteY47" fmla="*/ 5579437 h 6858000"/>
              <a:gd name="connsiteX48" fmla="*/ 3382436 w 7467600"/>
              <a:gd name="connsiteY48" fmla="*/ 5952726 h 6858000"/>
              <a:gd name="connsiteX49" fmla="*/ 3191929 w 7467600"/>
              <a:gd name="connsiteY49" fmla="*/ 6662669 h 6858000"/>
              <a:gd name="connsiteX50" fmla="*/ 3369898 w 7467600"/>
              <a:gd name="connsiteY50" fmla="*/ 6081771 h 6858000"/>
              <a:gd name="connsiteX51" fmla="*/ 3642057 w 7467600"/>
              <a:gd name="connsiteY51" fmla="*/ 5573487 h 6858000"/>
              <a:gd name="connsiteX52" fmla="*/ 2650666 w 7467600"/>
              <a:gd name="connsiteY52" fmla="*/ 5530686 h 6858000"/>
              <a:gd name="connsiteX53" fmla="*/ 2650249 w 7467600"/>
              <a:gd name="connsiteY53" fmla="*/ 5532101 h 6858000"/>
              <a:gd name="connsiteX54" fmla="*/ 2663808 w 7467600"/>
              <a:gd name="connsiteY54" fmla="*/ 6535215 h 6858000"/>
              <a:gd name="connsiteX55" fmla="*/ 2665418 w 7467600"/>
              <a:gd name="connsiteY55" fmla="*/ 6132756 h 6858000"/>
              <a:gd name="connsiteX56" fmla="*/ 2650666 w 7467600"/>
              <a:gd name="connsiteY56" fmla="*/ 5530686 h 6858000"/>
              <a:gd name="connsiteX57" fmla="*/ 2680277 w 7467600"/>
              <a:gd name="connsiteY57" fmla="*/ 5479204 h 6858000"/>
              <a:gd name="connsiteX58" fmla="*/ 2678972 w 7467600"/>
              <a:gd name="connsiteY58" fmla="*/ 5481582 h 6858000"/>
              <a:gd name="connsiteX59" fmla="*/ 2696666 w 7467600"/>
              <a:gd name="connsiteY59" fmla="*/ 6133836 h 6858000"/>
              <a:gd name="connsiteX60" fmla="*/ 2695769 w 7467600"/>
              <a:gd name="connsiteY60" fmla="*/ 6390955 h 6858000"/>
              <a:gd name="connsiteX61" fmla="*/ 2739893 w 7467600"/>
              <a:gd name="connsiteY61" fmla="*/ 6108357 h 6858000"/>
              <a:gd name="connsiteX62" fmla="*/ 2680277 w 7467600"/>
              <a:gd name="connsiteY62" fmla="*/ 5479204 h 6858000"/>
              <a:gd name="connsiteX63" fmla="*/ 1132195 w 7467600"/>
              <a:gd name="connsiteY63" fmla="*/ 5467980 h 6858000"/>
              <a:gd name="connsiteX64" fmla="*/ 1679056 w 7467600"/>
              <a:gd name="connsiteY64" fmla="*/ 5516907 h 6858000"/>
              <a:gd name="connsiteX65" fmla="*/ 2128648 w 7467600"/>
              <a:gd name="connsiteY65" fmla="*/ 5474249 h 6858000"/>
              <a:gd name="connsiteX66" fmla="*/ 1825619 w 7467600"/>
              <a:gd name="connsiteY66" fmla="*/ 5478447 h 6858000"/>
              <a:gd name="connsiteX67" fmla="*/ 1737798 w 7467600"/>
              <a:gd name="connsiteY67" fmla="*/ 5483353 h 6858000"/>
              <a:gd name="connsiteX68" fmla="*/ 1132195 w 7467600"/>
              <a:gd name="connsiteY68" fmla="*/ 5467980 h 6858000"/>
              <a:gd name="connsiteX69" fmla="*/ 1456157 w 7467600"/>
              <a:gd name="connsiteY69" fmla="*/ 5371404 h 6858000"/>
              <a:gd name="connsiteX70" fmla="*/ 1244432 w 7467600"/>
              <a:gd name="connsiteY70" fmla="*/ 5385601 h 6858000"/>
              <a:gd name="connsiteX71" fmla="*/ 973990 w 7467600"/>
              <a:gd name="connsiteY71" fmla="*/ 5424940 h 6858000"/>
              <a:gd name="connsiteX72" fmla="*/ 1103809 w 7467600"/>
              <a:gd name="connsiteY72" fmla="*/ 5433720 h 6858000"/>
              <a:gd name="connsiteX73" fmla="*/ 1123454 w 7467600"/>
              <a:gd name="connsiteY73" fmla="*/ 5435727 h 6858000"/>
              <a:gd name="connsiteX74" fmla="*/ 1737017 w 7467600"/>
              <a:gd name="connsiteY74" fmla="*/ 5452183 h 6858000"/>
              <a:gd name="connsiteX75" fmla="*/ 1824397 w 7467600"/>
              <a:gd name="connsiteY75" fmla="*/ 5447757 h 6858000"/>
              <a:gd name="connsiteX76" fmla="*/ 2070059 w 7467600"/>
              <a:gd name="connsiteY76" fmla="*/ 5441660 h 6858000"/>
              <a:gd name="connsiteX77" fmla="*/ 1456157 w 7467600"/>
              <a:gd name="connsiteY77" fmla="*/ 5371404 h 6858000"/>
              <a:gd name="connsiteX78" fmla="*/ 4988186 w 7467600"/>
              <a:gd name="connsiteY78" fmla="*/ 5216467 h 6858000"/>
              <a:gd name="connsiteX79" fmla="*/ 4777334 w 7467600"/>
              <a:gd name="connsiteY79" fmla="*/ 5406072 h 6858000"/>
              <a:gd name="connsiteX80" fmla="*/ 4718341 w 7467600"/>
              <a:gd name="connsiteY80" fmla="*/ 5468043 h 6858000"/>
              <a:gd name="connsiteX81" fmla="*/ 4604655 w 7467600"/>
              <a:gd name="connsiteY81" fmla="*/ 5583434 h 6858000"/>
              <a:gd name="connsiteX82" fmla="*/ 4565074 w 7467600"/>
              <a:gd name="connsiteY82" fmla="*/ 5618550 h 6858000"/>
              <a:gd name="connsiteX83" fmla="*/ 4988186 w 7467600"/>
              <a:gd name="connsiteY83" fmla="*/ 5216467 h 6858000"/>
              <a:gd name="connsiteX84" fmla="*/ 4978032 w 7467600"/>
              <a:gd name="connsiteY84" fmla="*/ 5183809 h 6858000"/>
              <a:gd name="connsiteX85" fmla="*/ 4463413 w 7467600"/>
              <a:gd name="connsiteY85" fmla="*/ 5615162 h 6858000"/>
              <a:gd name="connsiteX86" fmla="*/ 4358134 w 7467600"/>
              <a:gd name="connsiteY86" fmla="*/ 5742791 h 6858000"/>
              <a:gd name="connsiteX87" fmla="*/ 4376219 w 7467600"/>
              <a:gd name="connsiteY87" fmla="*/ 5729027 h 6858000"/>
              <a:gd name="connsiteX88" fmla="*/ 4582340 w 7467600"/>
              <a:gd name="connsiteY88" fmla="*/ 5561037 h 6858000"/>
              <a:gd name="connsiteX89" fmla="*/ 4694684 w 7467600"/>
              <a:gd name="connsiteY89" fmla="*/ 5447098 h 6858000"/>
              <a:gd name="connsiteX90" fmla="*/ 4754123 w 7467600"/>
              <a:gd name="connsiteY90" fmla="*/ 5384643 h 6858000"/>
              <a:gd name="connsiteX91" fmla="*/ 4978032 w 7467600"/>
              <a:gd name="connsiteY91" fmla="*/ 5183809 h 6858000"/>
              <a:gd name="connsiteX92" fmla="*/ 1903353 w 7467600"/>
              <a:gd name="connsiteY92" fmla="*/ 5044827 h 6858000"/>
              <a:gd name="connsiteX93" fmla="*/ 1936931 w 7467600"/>
              <a:gd name="connsiteY93" fmla="*/ 5093954 h 6858000"/>
              <a:gd name="connsiteX94" fmla="*/ 2195868 w 7467600"/>
              <a:gd name="connsiteY94" fmla="*/ 5396574 h 6858000"/>
              <a:gd name="connsiteX95" fmla="*/ 2088852 w 7467600"/>
              <a:gd name="connsiteY95" fmla="*/ 5166123 h 6858000"/>
              <a:gd name="connsiteX96" fmla="*/ 1958241 w 7467600"/>
              <a:gd name="connsiteY96" fmla="*/ 5067955 h 6858000"/>
              <a:gd name="connsiteX97" fmla="*/ 1903353 w 7467600"/>
              <a:gd name="connsiteY97" fmla="*/ 5044827 h 6858000"/>
              <a:gd name="connsiteX98" fmla="*/ 1979378 w 7467600"/>
              <a:gd name="connsiteY98" fmla="*/ 4769504 h 6858000"/>
              <a:gd name="connsiteX99" fmla="*/ 2882120 w 7467600"/>
              <a:gd name="connsiteY99" fmla="*/ 5064547 h 6858000"/>
              <a:gd name="connsiteX100" fmla="*/ 2793103 w 7467600"/>
              <a:gd name="connsiteY100" fmla="*/ 5039699 h 6858000"/>
              <a:gd name="connsiteX101" fmla="*/ 2770041 w 7467600"/>
              <a:gd name="connsiteY101" fmla="*/ 5033634 h 6858000"/>
              <a:gd name="connsiteX102" fmla="*/ 1979378 w 7467600"/>
              <a:gd name="connsiteY102" fmla="*/ 4769504 h 6858000"/>
              <a:gd name="connsiteX103" fmla="*/ 1927410 w 7467600"/>
              <a:gd name="connsiteY103" fmla="*/ 4716164 h 6858000"/>
              <a:gd name="connsiteX104" fmla="*/ 1959587 w 7467600"/>
              <a:gd name="connsiteY104" fmla="*/ 4728849 h 6858000"/>
              <a:gd name="connsiteX105" fmla="*/ 2777707 w 7467600"/>
              <a:gd name="connsiteY105" fmla="*/ 5003991 h 6858000"/>
              <a:gd name="connsiteX106" fmla="*/ 2800768 w 7467600"/>
              <a:gd name="connsiteY106" fmla="*/ 5010056 h 6858000"/>
              <a:gd name="connsiteX107" fmla="*/ 2879408 w 7467600"/>
              <a:gd name="connsiteY107" fmla="*/ 5031590 h 6858000"/>
              <a:gd name="connsiteX108" fmla="*/ 2862295 w 7467600"/>
              <a:gd name="connsiteY108" fmla="*/ 5022958 h 6858000"/>
              <a:gd name="connsiteX109" fmla="*/ 2813343 w 7467600"/>
              <a:gd name="connsiteY109" fmla="*/ 4998369 h 6858000"/>
              <a:gd name="connsiteX110" fmla="*/ 2646245 w 7467600"/>
              <a:gd name="connsiteY110" fmla="*/ 4930999 h 6858000"/>
              <a:gd name="connsiteX111" fmla="*/ 1999243 w 7467600"/>
              <a:gd name="connsiteY111" fmla="*/ 4730524 h 6858000"/>
              <a:gd name="connsiteX112" fmla="*/ 1979527 w 7467600"/>
              <a:gd name="connsiteY112" fmla="*/ 4726651 h 6858000"/>
              <a:gd name="connsiteX113" fmla="*/ 1927410 w 7467600"/>
              <a:gd name="connsiteY113" fmla="*/ 4716164 h 6858000"/>
              <a:gd name="connsiteX114" fmla="*/ 1997014 w 7467600"/>
              <a:gd name="connsiteY114" fmla="*/ 4698007 h 6858000"/>
              <a:gd name="connsiteX115" fmla="*/ 2005458 w 7467600"/>
              <a:gd name="connsiteY115" fmla="*/ 4699540 h 6858000"/>
              <a:gd name="connsiteX116" fmla="*/ 2657186 w 7467600"/>
              <a:gd name="connsiteY116" fmla="*/ 4901687 h 6858000"/>
              <a:gd name="connsiteX117" fmla="*/ 2826662 w 7467600"/>
              <a:gd name="connsiteY117" fmla="*/ 4970362 h 6858000"/>
              <a:gd name="connsiteX118" fmla="*/ 2876100 w 7467600"/>
              <a:gd name="connsiteY118" fmla="*/ 4995397 h 6858000"/>
              <a:gd name="connsiteX119" fmla="*/ 3042600 w 7467600"/>
              <a:gd name="connsiteY119" fmla="*/ 5059532 h 6858000"/>
              <a:gd name="connsiteX120" fmla="*/ 1997014 w 7467600"/>
              <a:gd name="connsiteY120" fmla="*/ 4698007 h 6858000"/>
              <a:gd name="connsiteX121" fmla="*/ 2305292 w 7467600"/>
              <a:gd name="connsiteY121" fmla="*/ 4219492 h 6858000"/>
              <a:gd name="connsiteX122" fmla="*/ 3360922 w 7467600"/>
              <a:gd name="connsiteY122" fmla="*/ 4529373 h 6858000"/>
              <a:gd name="connsiteX123" fmla="*/ 3492420 w 7467600"/>
              <a:gd name="connsiteY123" fmla="*/ 4510145 h 6858000"/>
              <a:gd name="connsiteX124" fmla="*/ 3364086 w 7467600"/>
              <a:gd name="connsiteY124" fmla="*/ 4480340 h 6858000"/>
              <a:gd name="connsiteX125" fmla="*/ 3225818 w 7467600"/>
              <a:gd name="connsiteY125" fmla="*/ 4411822 h 6858000"/>
              <a:gd name="connsiteX126" fmla="*/ 3129696 w 7467600"/>
              <a:gd name="connsiteY126" fmla="*/ 4360704 h 6858000"/>
              <a:gd name="connsiteX127" fmla="*/ 2814545 w 7467600"/>
              <a:gd name="connsiteY127" fmla="*/ 4282955 h 6858000"/>
              <a:gd name="connsiteX128" fmla="*/ 2305292 w 7467600"/>
              <a:gd name="connsiteY128" fmla="*/ 4219492 h 6858000"/>
              <a:gd name="connsiteX129" fmla="*/ 2626982 w 7467600"/>
              <a:gd name="connsiteY129" fmla="*/ 4206450 h 6858000"/>
              <a:gd name="connsiteX130" fmla="*/ 2490617 w 7467600"/>
              <a:gd name="connsiteY130" fmla="*/ 4206951 h 6858000"/>
              <a:gd name="connsiteX131" fmla="*/ 2819869 w 7467600"/>
              <a:gd name="connsiteY131" fmla="*/ 4252936 h 6858000"/>
              <a:gd name="connsiteX132" fmla="*/ 3143018 w 7467600"/>
              <a:gd name="connsiteY132" fmla="*/ 4332698 h 6858000"/>
              <a:gd name="connsiteX133" fmla="*/ 3241520 w 7467600"/>
              <a:gd name="connsiteY133" fmla="*/ 4385112 h 6858000"/>
              <a:gd name="connsiteX134" fmla="*/ 3374575 w 7467600"/>
              <a:gd name="connsiteY134" fmla="*/ 4451517 h 6858000"/>
              <a:gd name="connsiteX135" fmla="*/ 3505221 w 7467600"/>
              <a:gd name="connsiteY135" fmla="*/ 4480757 h 6858000"/>
              <a:gd name="connsiteX136" fmla="*/ 2626982 w 7467600"/>
              <a:gd name="connsiteY136" fmla="*/ 4206450 h 6858000"/>
              <a:gd name="connsiteX137" fmla="*/ 1310106 w 7467600"/>
              <a:gd name="connsiteY137" fmla="*/ 3943217 h 6858000"/>
              <a:gd name="connsiteX138" fmla="*/ 854994 w 7467600"/>
              <a:gd name="connsiteY138" fmla="*/ 4399136 h 6858000"/>
              <a:gd name="connsiteX139" fmla="*/ 742462 w 7467600"/>
              <a:gd name="connsiteY139" fmla="*/ 4594648 h 6858000"/>
              <a:gd name="connsiteX140" fmla="*/ 820602 w 7467600"/>
              <a:gd name="connsiteY140" fmla="*/ 4485915 h 6858000"/>
              <a:gd name="connsiteX141" fmla="*/ 878295 w 7467600"/>
              <a:gd name="connsiteY141" fmla="*/ 4403594 h 6858000"/>
              <a:gd name="connsiteX142" fmla="*/ 1240607 w 7467600"/>
              <a:gd name="connsiteY142" fmla="*/ 4010401 h 6858000"/>
              <a:gd name="connsiteX143" fmla="*/ 1310106 w 7467600"/>
              <a:gd name="connsiteY143" fmla="*/ 3943217 h 6858000"/>
              <a:gd name="connsiteX144" fmla="*/ 1423113 w 7467600"/>
              <a:gd name="connsiteY144" fmla="*/ 3874565 h 6858000"/>
              <a:gd name="connsiteX145" fmla="*/ 1260565 w 7467600"/>
              <a:gd name="connsiteY145" fmla="*/ 4031982 h 6858000"/>
              <a:gd name="connsiteX146" fmla="*/ 901900 w 7467600"/>
              <a:gd name="connsiteY146" fmla="*/ 4421236 h 6858000"/>
              <a:gd name="connsiteX147" fmla="*/ 845044 w 7467600"/>
              <a:gd name="connsiteY147" fmla="*/ 4502436 h 6858000"/>
              <a:gd name="connsiteX148" fmla="*/ 685926 w 7467600"/>
              <a:gd name="connsiteY148" fmla="*/ 4703069 h 6858000"/>
              <a:gd name="connsiteX149" fmla="*/ 684248 w 7467600"/>
              <a:gd name="connsiteY149" fmla="*/ 4706721 h 6858000"/>
              <a:gd name="connsiteX150" fmla="*/ 1423113 w 7467600"/>
              <a:gd name="connsiteY150" fmla="*/ 3874565 h 6858000"/>
              <a:gd name="connsiteX151" fmla="*/ 3316479 w 7467600"/>
              <a:gd name="connsiteY151" fmla="*/ 3872136 h 6858000"/>
              <a:gd name="connsiteX152" fmla="*/ 3546806 w 7467600"/>
              <a:gd name="connsiteY152" fmla="*/ 4356139 h 6858000"/>
              <a:gd name="connsiteX153" fmla="*/ 3364433 w 7467600"/>
              <a:gd name="connsiteY153" fmla="*/ 3953121 h 6858000"/>
              <a:gd name="connsiteX154" fmla="*/ 3316479 w 7467600"/>
              <a:gd name="connsiteY154" fmla="*/ 3872136 h 6858000"/>
              <a:gd name="connsiteX155" fmla="*/ 3291335 w 7467600"/>
              <a:gd name="connsiteY155" fmla="*/ 3767420 h 6858000"/>
              <a:gd name="connsiteX156" fmla="*/ 3390805 w 7467600"/>
              <a:gd name="connsiteY156" fmla="*/ 3937163 h 6858000"/>
              <a:gd name="connsiteX157" fmla="*/ 3579062 w 7467600"/>
              <a:gd name="connsiteY157" fmla="*/ 4359040 h 6858000"/>
              <a:gd name="connsiteX158" fmla="*/ 3467355 w 7467600"/>
              <a:gd name="connsiteY158" fmla="*/ 3988130 h 6858000"/>
              <a:gd name="connsiteX159" fmla="*/ 3310753 w 7467600"/>
              <a:gd name="connsiteY159" fmla="*/ 3787140 h 6858000"/>
              <a:gd name="connsiteX160" fmla="*/ 3291335 w 7467600"/>
              <a:gd name="connsiteY160" fmla="*/ 3767420 h 6858000"/>
              <a:gd name="connsiteX161" fmla="*/ 1635889 w 7467600"/>
              <a:gd name="connsiteY161" fmla="*/ 3709494 h 6858000"/>
              <a:gd name="connsiteX162" fmla="*/ 1634800 w 7467600"/>
              <a:gd name="connsiteY162" fmla="*/ 3731111 h 6858000"/>
              <a:gd name="connsiteX163" fmla="*/ 1635889 w 7467600"/>
              <a:gd name="connsiteY163" fmla="*/ 3709494 h 6858000"/>
              <a:gd name="connsiteX164" fmla="*/ 1510397 w 7467600"/>
              <a:gd name="connsiteY164" fmla="*/ 3684705 h 6858000"/>
              <a:gd name="connsiteX165" fmla="*/ 1146550 w 7467600"/>
              <a:gd name="connsiteY165" fmla="*/ 3802012 h 6858000"/>
              <a:gd name="connsiteX166" fmla="*/ 698834 w 7467600"/>
              <a:gd name="connsiteY166" fmla="*/ 3952272 h 6858000"/>
              <a:gd name="connsiteX167" fmla="*/ 34256 w 7467600"/>
              <a:gd name="connsiteY167" fmla="*/ 4347603 h 6858000"/>
              <a:gd name="connsiteX168" fmla="*/ 527241 w 7467600"/>
              <a:gd name="connsiteY168" fmla="*/ 4065078 h 6858000"/>
              <a:gd name="connsiteX169" fmla="*/ 1510397 w 7467600"/>
              <a:gd name="connsiteY169" fmla="*/ 3684705 h 6858000"/>
              <a:gd name="connsiteX170" fmla="*/ 1313114 w 7467600"/>
              <a:gd name="connsiteY170" fmla="*/ 3655216 h 6858000"/>
              <a:gd name="connsiteX171" fmla="*/ 1109304 w 7467600"/>
              <a:gd name="connsiteY171" fmla="*/ 3669030 h 6858000"/>
              <a:gd name="connsiteX172" fmla="*/ 8129 w 7467600"/>
              <a:gd name="connsiteY172" fmla="*/ 4330519 h 6858000"/>
              <a:gd name="connsiteX173" fmla="*/ 687572 w 7467600"/>
              <a:gd name="connsiteY173" fmla="*/ 3925629 h 6858000"/>
              <a:gd name="connsiteX174" fmla="*/ 1138365 w 7467600"/>
              <a:gd name="connsiteY174" fmla="*/ 3774515 h 6858000"/>
              <a:gd name="connsiteX175" fmla="*/ 1505579 w 7467600"/>
              <a:gd name="connsiteY175" fmla="*/ 3655526 h 6858000"/>
              <a:gd name="connsiteX176" fmla="*/ 1313114 w 7467600"/>
              <a:gd name="connsiteY176" fmla="*/ 3655216 h 6858000"/>
              <a:gd name="connsiteX177" fmla="*/ 3655073 w 7467600"/>
              <a:gd name="connsiteY177" fmla="*/ 3650884 h 6858000"/>
              <a:gd name="connsiteX178" fmla="*/ 3989938 w 7467600"/>
              <a:gd name="connsiteY178" fmla="*/ 3991685 h 6858000"/>
              <a:gd name="connsiteX179" fmla="*/ 4393907 w 7467600"/>
              <a:gd name="connsiteY179" fmla="*/ 4261258 h 6858000"/>
              <a:gd name="connsiteX180" fmla="*/ 4648051 w 7467600"/>
              <a:gd name="connsiteY180" fmla="*/ 4374051 h 6858000"/>
              <a:gd name="connsiteX181" fmla="*/ 4383389 w 7467600"/>
              <a:gd name="connsiteY181" fmla="*/ 4184369 h 6858000"/>
              <a:gd name="connsiteX182" fmla="*/ 4165508 w 7467600"/>
              <a:gd name="connsiteY182" fmla="*/ 4035196 h 6858000"/>
              <a:gd name="connsiteX183" fmla="*/ 4068162 w 7467600"/>
              <a:gd name="connsiteY183" fmla="*/ 3953394 h 6858000"/>
              <a:gd name="connsiteX184" fmla="*/ 3981416 w 7467600"/>
              <a:gd name="connsiteY184" fmla="*/ 3880482 h 6858000"/>
              <a:gd name="connsiteX185" fmla="*/ 3800147 w 7467600"/>
              <a:gd name="connsiteY185" fmla="*/ 3749872 h 6858000"/>
              <a:gd name="connsiteX186" fmla="*/ 3655073 w 7467600"/>
              <a:gd name="connsiteY186" fmla="*/ 3650884 h 6858000"/>
              <a:gd name="connsiteX187" fmla="*/ 3670252 w 7467600"/>
              <a:gd name="connsiteY187" fmla="*/ 3622798 h 6858000"/>
              <a:gd name="connsiteX188" fmla="*/ 3817258 w 7467600"/>
              <a:gd name="connsiteY188" fmla="*/ 3723577 h 6858000"/>
              <a:gd name="connsiteX189" fmla="*/ 4000461 w 7467600"/>
              <a:gd name="connsiteY189" fmla="*/ 3855966 h 6858000"/>
              <a:gd name="connsiteX190" fmla="*/ 4088180 w 7467600"/>
              <a:gd name="connsiteY190" fmla="*/ 3929774 h 6858000"/>
              <a:gd name="connsiteX191" fmla="*/ 4184555 w 7467600"/>
              <a:gd name="connsiteY191" fmla="*/ 4010683 h 6858000"/>
              <a:gd name="connsiteX192" fmla="*/ 4399563 w 7467600"/>
              <a:gd name="connsiteY192" fmla="*/ 4158106 h 6858000"/>
              <a:gd name="connsiteX193" fmla="*/ 4684469 w 7467600"/>
              <a:gd name="connsiteY193" fmla="*/ 4364680 h 6858000"/>
              <a:gd name="connsiteX194" fmla="*/ 4690271 w 7467600"/>
              <a:gd name="connsiteY194" fmla="*/ 4370034 h 6858000"/>
              <a:gd name="connsiteX195" fmla="*/ 4136093 w 7467600"/>
              <a:gd name="connsiteY195" fmla="*/ 3858466 h 6858000"/>
              <a:gd name="connsiteX196" fmla="*/ 3670252 w 7467600"/>
              <a:gd name="connsiteY196" fmla="*/ 3622798 h 6858000"/>
              <a:gd name="connsiteX197" fmla="*/ 4440129 w 7467600"/>
              <a:gd name="connsiteY197" fmla="*/ 3448571 h 6858000"/>
              <a:gd name="connsiteX198" fmla="*/ 4856525 w 7467600"/>
              <a:gd name="connsiteY198" fmla="*/ 3915351 h 6858000"/>
              <a:gd name="connsiteX199" fmla="*/ 5059055 w 7467600"/>
              <a:gd name="connsiteY199" fmla="*/ 4108918 h 6858000"/>
              <a:gd name="connsiteX200" fmla="*/ 5290070 w 7467600"/>
              <a:gd name="connsiteY200" fmla="*/ 4263619 h 6858000"/>
              <a:gd name="connsiteX201" fmla="*/ 4834991 w 7467600"/>
              <a:gd name="connsiteY201" fmla="*/ 3830985 h 6858000"/>
              <a:gd name="connsiteX202" fmla="*/ 4440129 w 7467600"/>
              <a:gd name="connsiteY202" fmla="*/ 3448571 h 6858000"/>
              <a:gd name="connsiteX203" fmla="*/ 4441737 w 7467600"/>
              <a:gd name="connsiteY203" fmla="*/ 3399734 h 6858000"/>
              <a:gd name="connsiteX204" fmla="*/ 4431236 w 7467600"/>
              <a:gd name="connsiteY204" fmla="*/ 3400954 h 6858000"/>
              <a:gd name="connsiteX205" fmla="*/ 4557150 w 7467600"/>
              <a:gd name="connsiteY205" fmla="*/ 3510023 h 6858000"/>
              <a:gd name="connsiteX206" fmla="*/ 4856936 w 7467600"/>
              <a:gd name="connsiteY206" fmla="*/ 3809146 h 6858000"/>
              <a:gd name="connsiteX207" fmla="*/ 5111996 w 7467600"/>
              <a:gd name="connsiteY207" fmla="*/ 4065759 h 6858000"/>
              <a:gd name="connsiteX208" fmla="*/ 5388878 w 7467600"/>
              <a:gd name="connsiteY208" fmla="*/ 4300185 h 6858000"/>
              <a:gd name="connsiteX209" fmla="*/ 5425556 w 7467600"/>
              <a:gd name="connsiteY209" fmla="*/ 4308967 h 6858000"/>
              <a:gd name="connsiteX210" fmla="*/ 4943646 w 7467600"/>
              <a:gd name="connsiteY210" fmla="*/ 3822916 h 6858000"/>
              <a:gd name="connsiteX211" fmla="*/ 4594837 w 7467600"/>
              <a:gd name="connsiteY211" fmla="*/ 3532274 h 6858000"/>
              <a:gd name="connsiteX212" fmla="*/ 4441737 w 7467600"/>
              <a:gd name="connsiteY212" fmla="*/ 3399734 h 6858000"/>
              <a:gd name="connsiteX213" fmla="*/ 5425834 w 7467600"/>
              <a:gd name="connsiteY213" fmla="*/ 3162785 h 6858000"/>
              <a:gd name="connsiteX214" fmla="*/ 5401644 w 7467600"/>
              <a:gd name="connsiteY214" fmla="*/ 3617847 h 6858000"/>
              <a:gd name="connsiteX215" fmla="*/ 5467256 w 7467600"/>
              <a:gd name="connsiteY215" fmla="*/ 4175494 h 6858000"/>
              <a:gd name="connsiteX216" fmla="*/ 5448069 w 7467600"/>
              <a:gd name="connsiteY216" fmla="*/ 3567554 h 6858000"/>
              <a:gd name="connsiteX217" fmla="*/ 5425834 w 7467600"/>
              <a:gd name="connsiteY217" fmla="*/ 3162785 h 6858000"/>
              <a:gd name="connsiteX218" fmla="*/ 1318687 w 7467600"/>
              <a:gd name="connsiteY218" fmla="*/ 3113840 h 6858000"/>
              <a:gd name="connsiteX219" fmla="*/ 1066793 w 7467600"/>
              <a:gd name="connsiteY219" fmla="*/ 3212171 h 6858000"/>
              <a:gd name="connsiteX220" fmla="*/ 993319 w 7467600"/>
              <a:gd name="connsiteY220" fmla="*/ 3247648 h 6858000"/>
              <a:gd name="connsiteX221" fmla="*/ 853081 w 7467600"/>
              <a:gd name="connsiteY221" fmla="*/ 3312410 h 6858000"/>
              <a:gd name="connsiteX222" fmla="*/ 805957 w 7467600"/>
              <a:gd name="connsiteY222" fmla="*/ 3330443 h 6858000"/>
              <a:gd name="connsiteX223" fmla="*/ 1318687 w 7467600"/>
              <a:gd name="connsiteY223" fmla="*/ 3113840 h 6858000"/>
              <a:gd name="connsiteX224" fmla="*/ 5453702 w 7467600"/>
              <a:gd name="connsiteY224" fmla="*/ 3090882 h 6858000"/>
              <a:gd name="connsiteX225" fmla="*/ 5480135 w 7467600"/>
              <a:gd name="connsiteY225" fmla="*/ 3565802 h 6858000"/>
              <a:gd name="connsiteX226" fmla="*/ 5499023 w 7467600"/>
              <a:gd name="connsiteY226" fmla="*/ 4166310 h 6858000"/>
              <a:gd name="connsiteX227" fmla="*/ 5547022 w 7467600"/>
              <a:gd name="connsiteY227" fmla="*/ 3607838 h 6858000"/>
              <a:gd name="connsiteX228" fmla="*/ 5515964 w 7467600"/>
              <a:gd name="connsiteY228" fmla="*/ 3378541 h 6858000"/>
              <a:gd name="connsiteX229" fmla="*/ 5453702 w 7467600"/>
              <a:gd name="connsiteY229" fmla="*/ 3090882 h 6858000"/>
              <a:gd name="connsiteX230" fmla="*/ 1238695 w 7467600"/>
              <a:gd name="connsiteY230" fmla="*/ 3076820 h 6858000"/>
              <a:gd name="connsiteX231" fmla="*/ 716371 w 7467600"/>
              <a:gd name="connsiteY231" fmla="*/ 3293249 h 6858000"/>
              <a:gd name="connsiteX232" fmla="*/ 579522 w 7467600"/>
              <a:gd name="connsiteY232" fmla="*/ 3371759 h 6858000"/>
              <a:gd name="connsiteX233" fmla="*/ 600288 w 7467600"/>
              <a:gd name="connsiteY233" fmla="*/ 3365555 h 6858000"/>
              <a:gd name="connsiteX234" fmla="*/ 840692 w 7467600"/>
              <a:gd name="connsiteY234" fmla="*/ 3284921 h 6858000"/>
              <a:gd name="connsiteX235" fmla="*/ 979248 w 7467600"/>
              <a:gd name="connsiteY235" fmla="*/ 3221003 h 6858000"/>
              <a:gd name="connsiteX236" fmla="*/ 1053282 w 7467600"/>
              <a:gd name="connsiteY236" fmla="*/ 3185247 h 6858000"/>
              <a:gd name="connsiteX237" fmla="*/ 1320603 w 7467600"/>
              <a:gd name="connsiteY237" fmla="*/ 3081281 h 6858000"/>
              <a:gd name="connsiteX238" fmla="*/ 1238695 w 7467600"/>
              <a:gd name="connsiteY238" fmla="*/ 3076820 h 6858000"/>
              <a:gd name="connsiteX239" fmla="*/ 5425627 w 7467600"/>
              <a:gd name="connsiteY239" fmla="*/ 2954192 h 6858000"/>
              <a:gd name="connsiteX240" fmla="*/ 5470770 w 7467600"/>
              <a:gd name="connsiteY240" fmla="*/ 3005435 h 6858000"/>
              <a:gd name="connsiteX241" fmla="*/ 5519779 w 7467600"/>
              <a:gd name="connsiteY241" fmla="*/ 4359223 h 6858000"/>
              <a:gd name="connsiteX242" fmla="*/ 5520293 w 7467600"/>
              <a:gd name="connsiteY242" fmla="*/ 4360602 h 6858000"/>
              <a:gd name="connsiteX243" fmla="*/ 5767221 w 7467600"/>
              <a:gd name="connsiteY243" fmla="*/ 4665564 h 6858000"/>
              <a:gd name="connsiteX244" fmla="*/ 6937169 w 7467600"/>
              <a:gd name="connsiteY244" fmla="*/ 4815941 h 6858000"/>
              <a:gd name="connsiteX245" fmla="*/ 6953922 w 7467600"/>
              <a:gd name="connsiteY245" fmla="*/ 4890068 h 6858000"/>
              <a:gd name="connsiteX246" fmla="*/ 6071359 w 7467600"/>
              <a:gd name="connsiteY246" fmla="*/ 4770770 h 6858000"/>
              <a:gd name="connsiteX247" fmla="*/ 6038839 w 7467600"/>
              <a:gd name="connsiteY247" fmla="*/ 4764474 h 6858000"/>
              <a:gd name="connsiteX248" fmla="*/ 6038706 w 7467600"/>
              <a:gd name="connsiteY248" fmla="*/ 4763847 h 6858000"/>
              <a:gd name="connsiteX249" fmla="*/ 6037784 w 7467600"/>
              <a:gd name="connsiteY249" fmla="*/ 4764270 h 6858000"/>
              <a:gd name="connsiteX250" fmla="*/ 6038839 w 7467600"/>
              <a:gd name="connsiteY250" fmla="*/ 4764474 h 6858000"/>
              <a:gd name="connsiteX251" fmla="*/ 6040338 w 7467600"/>
              <a:gd name="connsiteY251" fmla="*/ 4771418 h 6858000"/>
              <a:gd name="connsiteX252" fmla="*/ 6024488 w 7467600"/>
              <a:gd name="connsiteY252" fmla="*/ 4809903 h 6858000"/>
              <a:gd name="connsiteX253" fmla="*/ 5599771 w 7467600"/>
              <a:gd name="connsiteY253" fmla="*/ 5509652 h 6858000"/>
              <a:gd name="connsiteX254" fmla="*/ 5548843 w 7467600"/>
              <a:gd name="connsiteY254" fmla="*/ 5563845 h 6858000"/>
              <a:gd name="connsiteX255" fmla="*/ 5940952 w 7467600"/>
              <a:gd name="connsiteY255" fmla="*/ 6250028 h 6858000"/>
              <a:gd name="connsiteX256" fmla="*/ 6043441 w 7467600"/>
              <a:gd name="connsiteY256" fmla="*/ 6665847 h 6858000"/>
              <a:gd name="connsiteX257" fmla="*/ 6093432 w 7467600"/>
              <a:gd name="connsiteY257" fmla="*/ 6858000 h 6858000"/>
              <a:gd name="connsiteX258" fmla="*/ 6034344 w 7467600"/>
              <a:gd name="connsiteY258" fmla="*/ 6858000 h 6858000"/>
              <a:gd name="connsiteX259" fmla="*/ 6026679 w 7467600"/>
              <a:gd name="connsiteY259" fmla="*/ 6836959 h 6858000"/>
              <a:gd name="connsiteX260" fmla="*/ 5800441 w 7467600"/>
              <a:gd name="connsiteY260" fmla="*/ 6335286 h 6858000"/>
              <a:gd name="connsiteX261" fmla="*/ 5526562 w 7467600"/>
              <a:gd name="connsiteY261" fmla="*/ 5705388 h 6858000"/>
              <a:gd name="connsiteX262" fmla="*/ 5519640 w 7467600"/>
              <a:gd name="connsiteY262" fmla="*/ 5683774 h 6858000"/>
              <a:gd name="connsiteX263" fmla="*/ 5844559 w 7467600"/>
              <a:gd name="connsiteY263" fmla="*/ 6553349 h 6858000"/>
              <a:gd name="connsiteX264" fmla="*/ 5975994 w 7467600"/>
              <a:gd name="connsiteY264" fmla="*/ 6858000 h 6858000"/>
              <a:gd name="connsiteX265" fmla="*/ 5898547 w 7467600"/>
              <a:gd name="connsiteY265" fmla="*/ 6858000 h 6858000"/>
              <a:gd name="connsiteX266" fmla="*/ 5682041 w 7467600"/>
              <a:gd name="connsiteY266" fmla="*/ 6355860 h 6858000"/>
              <a:gd name="connsiteX267" fmla="*/ 5461758 w 7467600"/>
              <a:gd name="connsiteY267" fmla="*/ 5820220 h 6858000"/>
              <a:gd name="connsiteX268" fmla="*/ 5237282 w 7467600"/>
              <a:gd name="connsiteY268" fmla="*/ 6579086 h 6858000"/>
              <a:gd name="connsiteX269" fmla="*/ 5115009 w 7467600"/>
              <a:gd name="connsiteY269" fmla="*/ 6858000 h 6858000"/>
              <a:gd name="connsiteX270" fmla="*/ 5028074 w 7467600"/>
              <a:gd name="connsiteY270" fmla="*/ 6858000 h 6858000"/>
              <a:gd name="connsiteX271" fmla="*/ 5079508 w 7467600"/>
              <a:gd name="connsiteY271" fmla="*/ 6749074 h 6858000"/>
              <a:gd name="connsiteX272" fmla="*/ 5371846 w 7467600"/>
              <a:gd name="connsiteY272" fmla="*/ 5924413 h 6858000"/>
              <a:gd name="connsiteX273" fmla="*/ 5270512 w 7467600"/>
              <a:gd name="connsiteY273" fmla="*/ 6138975 h 6858000"/>
              <a:gd name="connsiteX274" fmla="*/ 5062409 w 7467600"/>
              <a:gd name="connsiteY274" fmla="*/ 6653544 h 6858000"/>
              <a:gd name="connsiteX275" fmla="*/ 5036628 w 7467600"/>
              <a:gd name="connsiteY275" fmla="*/ 6754247 h 6858000"/>
              <a:gd name="connsiteX276" fmla="*/ 5009112 w 7467600"/>
              <a:gd name="connsiteY276" fmla="*/ 6858000 h 6858000"/>
              <a:gd name="connsiteX277" fmla="*/ 4976679 w 7467600"/>
              <a:gd name="connsiteY277" fmla="*/ 6858000 h 6858000"/>
              <a:gd name="connsiteX278" fmla="*/ 5006537 w 7467600"/>
              <a:gd name="connsiteY278" fmla="*/ 6747068 h 6858000"/>
              <a:gd name="connsiteX279" fmla="*/ 5032723 w 7467600"/>
              <a:gd name="connsiteY279" fmla="*/ 6644957 h 6858000"/>
              <a:gd name="connsiteX280" fmla="*/ 5242949 w 7467600"/>
              <a:gd name="connsiteY280" fmla="*/ 6125175 h 6858000"/>
              <a:gd name="connsiteX281" fmla="*/ 5286321 w 7467600"/>
              <a:gd name="connsiteY281" fmla="*/ 6033555 h 6858000"/>
              <a:gd name="connsiteX282" fmla="*/ 5008210 w 7467600"/>
              <a:gd name="connsiteY282" fmla="*/ 6649194 h 6858000"/>
              <a:gd name="connsiteX283" fmla="*/ 4986321 w 7467600"/>
              <a:gd name="connsiteY283" fmla="*/ 6765687 h 6858000"/>
              <a:gd name="connsiteX284" fmla="*/ 4973474 w 7467600"/>
              <a:gd name="connsiteY284" fmla="*/ 6858000 h 6858000"/>
              <a:gd name="connsiteX285" fmla="*/ 4907178 w 7467600"/>
              <a:gd name="connsiteY285" fmla="*/ 6858000 h 6858000"/>
              <a:gd name="connsiteX286" fmla="*/ 4910810 w 7467600"/>
              <a:gd name="connsiteY286" fmla="*/ 6829660 h 6858000"/>
              <a:gd name="connsiteX287" fmla="*/ 4987461 w 7467600"/>
              <a:gd name="connsiteY287" fmla="*/ 6432994 h 6858000"/>
              <a:gd name="connsiteX288" fmla="*/ 5179262 w 7467600"/>
              <a:gd name="connsiteY288" fmla="*/ 6035044 h 6858000"/>
              <a:gd name="connsiteX289" fmla="*/ 4689678 w 7467600"/>
              <a:gd name="connsiteY289" fmla="*/ 6440241 h 6858000"/>
              <a:gd name="connsiteX290" fmla="*/ 4477543 w 7467600"/>
              <a:gd name="connsiteY290" fmla="*/ 6674836 h 6858000"/>
              <a:gd name="connsiteX291" fmla="*/ 4329957 w 7467600"/>
              <a:gd name="connsiteY291" fmla="*/ 6858000 h 6858000"/>
              <a:gd name="connsiteX292" fmla="*/ 4218595 w 7467600"/>
              <a:gd name="connsiteY292" fmla="*/ 6858000 h 6858000"/>
              <a:gd name="connsiteX293" fmla="*/ 4368888 w 7467600"/>
              <a:gd name="connsiteY293" fmla="*/ 6668412 h 6858000"/>
              <a:gd name="connsiteX294" fmla="*/ 4563091 w 7467600"/>
              <a:gd name="connsiteY294" fmla="*/ 6442508 h 6858000"/>
              <a:gd name="connsiteX295" fmla="*/ 5387324 w 7467600"/>
              <a:gd name="connsiteY295" fmla="*/ 5705830 h 6858000"/>
              <a:gd name="connsiteX296" fmla="*/ 5073620 w 7467600"/>
              <a:gd name="connsiteY296" fmla="*/ 5955437 h 6858000"/>
              <a:gd name="connsiteX297" fmla="*/ 4689789 w 7467600"/>
              <a:gd name="connsiteY297" fmla="*/ 6268382 h 6858000"/>
              <a:gd name="connsiteX298" fmla="*/ 4418722 w 7467600"/>
              <a:gd name="connsiteY298" fmla="*/ 6570886 h 6858000"/>
              <a:gd name="connsiteX299" fmla="*/ 4214944 w 7467600"/>
              <a:gd name="connsiteY299" fmla="*/ 6858000 h 6858000"/>
              <a:gd name="connsiteX300" fmla="*/ 4177898 w 7467600"/>
              <a:gd name="connsiteY300" fmla="*/ 6858000 h 6858000"/>
              <a:gd name="connsiteX301" fmla="*/ 4391597 w 7467600"/>
              <a:gd name="connsiteY301" fmla="*/ 6556370 h 6858000"/>
              <a:gd name="connsiteX302" fmla="*/ 4668889 w 7467600"/>
              <a:gd name="connsiteY302" fmla="*/ 6246399 h 6858000"/>
              <a:gd name="connsiteX303" fmla="*/ 5055427 w 7467600"/>
              <a:gd name="connsiteY303" fmla="*/ 5931476 h 6858000"/>
              <a:gd name="connsiteX304" fmla="*/ 5371814 w 7467600"/>
              <a:gd name="connsiteY304" fmla="*/ 5678975 h 6858000"/>
              <a:gd name="connsiteX305" fmla="*/ 4987918 w 7467600"/>
              <a:gd name="connsiteY305" fmla="*/ 5838701 h 6858000"/>
              <a:gd name="connsiteX306" fmla="*/ 4317146 w 7467600"/>
              <a:gd name="connsiteY306" fmla="*/ 6587716 h 6858000"/>
              <a:gd name="connsiteX307" fmla="*/ 4171627 w 7467600"/>
              <a:gd name="connsiteY307" fmla="*/ 6858000 h 6858000"/>
              <a:gd name="connsiteX308" fmla="*/ 4081585 w 7467600"/>
              <a:gd name="connsiteY308" fmla="*/ 6858000 h 6858000"/>
              <a:gd name="connsiteX309" fmla="*/ 4238603 w 7467600"/>
              <a:gd name="connsiteY309" fmla="*/ 6559341 h 6858000"/>
              <a:gd name="connsiteX310" fmla="*/ 4778333 w 7467600"/>
              <a:gd name="connsiteY310" fmla="*/ 5873626 h 6858000"/>
              <a:gd name="connsiteX311" fmla="*/ 5414185 w 7467600"/>
              <a:gd name="connsiteY311" fmla="*/ 5573882 h 6858000"/>
              <a:gd name="connsiteX312" fmla="*/ 5959648 w 7467600"/>
              <a:gd name="connsiteY312" fmla="*/ 4760797 h 6858000"/>
              <a:gd name="connsiteX313" fmla="*/ 5355019 w 7467600"/>
              <a:gd name="connsiteY313" fmla="*/ 4734672 h 6858000"/>
              <a:gd name="connsiteX314" fmla="*/ 5083565 w 7467600"/>
              <a:gd name="connsiteY314" fmla="*/ 5179121 h 6858000"/>
              <a:gd name="connsiteX315" fmla="*/ 4713577 w 7467600"/>
              <a:gd name="connsiteY315" fmla="*/ 5616803 h 6858000"/>
              <a:gd name="connsiteX316" fmla="*/ 3989559 w 7467600"/>
              <a:gd name="connsiteY316" fmla="*/ 6145945 h 6858000"/>
              <a:gd name="connsiteX317" fmla="*/ 3939824 w 7467600"/>
              <a:gd name="connsiteY317" fmla="*/ 6066900 h 6858000"/>
              <a:gd name="connsiteX318" fmla="*/ 4584537 w 7467600"/>
              <a:gd name="connsiteY318" fmla="*/ 5324826 h 6858000"/>
              <a:gd name="connsiteX319" fmla="*/ 5037105 w 7467600"/>
              <a:gd name="connsiteY319" fmla="*/ 5088765 h 6858000"/>
              <a:gd name="connsiteX320" fmla="*/ 5039930 w 7467600"/>
              <a:gd name="connsiteY320" fmla="*/ 5089585 h 6858000"/>
              <a:gd name="connsiteX321" fmla="*/ 5263764 w 7467600"/>
              <a:gd name="connsiteY321" fmla="*/ 4735525 h 6858000"/>
              <a:gd name="connsiteX322" fmla="*/ 4086300 w 7467600"/>
              <a:gd name="connsiteY322" fmla="*/ 4884599 h 6858000"/>
              <a:gd name="connsiteX323" fmla="*/ 4085485 w 7467600"/>
              <a:gd name="connsiteY323" fmla="*/ 4899070 h 6858000"/>
              <a:gd name="connsiteX324" fmla="*/ 3871915 w 7467600"/>
              <a:gd name="connsiteY324" fmla="*/ 5253645 h 6858000"/>
              <a:gd name="connsiteX325" fmla="*/ 3799374 w 7467600"/>
              <a:gd name="connsiteY325" fmla="*/ 5466127 h 6858000"/>
              <a:gd name="connsiteX326" fmla="*/ 3498850 w 7467600"/>
              <a:gd name="connsiteY326" fmla="*/ 6661888 h 6858000"/>
              <a:gd name="connsiteX327" fmla="*/ 3399216 w 7467600"/>
              <a:gd name="connsiteY327" fmla="*/ 6858000 h 6858000"/>
              <a:gd name="connsiteX328" fmla="*/ 3303688 w 7467600"/>
              <a:gd name="connsiteY328" fmla="*/ 6858000 h 6858000"/>
              <a:gd name="connsiteX329" fmla="*/ 3391774 w 7467600"/>
              <a:gd name="connsiteY329" fmla="*/ 6697181 h 6858000"/>
              <a:gd name="connsiteX330" fmla="*/ 3735540 w 7467600"/>
              <a:gd name="connsiteY330" fmla="*/ 5546923 h 6858000"/>
              <a:gd name="connsiteX331" fmla="*/ 3729438 w 7467600"/>
              <a:gd name="connsiteY331" fmla="*/ 5569058 h 6858000"/>
              <a:gd name="connsiteX332" fmla="*/ 3707782 w 7467600"/>
              <a:gd name="connsiteY332" fmla="*/ 5644908 h 6858000"/>
              <a:gd name="connsiteX333" fmla="*/ 3583827 w 7467600"/>
              <a:gd name="connsiteY333" fmla="*/ 6039215 h 6858000"/>
              <a:gd name="connsiteX334" fmla="*/ 3547861 w 7467600"/>
              <a:gd name="connsiteY334" fmla="*/ 6129609 h 6858000"/>
              <a:gd name="connsiteX335" fmla="*/ 3490905 w 7467600"/>
              <a:gd name="connsiteY335" fmla="*/ 6277660 h 6858000"/>
              <a:gd name="connsiteX336" fmla="*/ 3455859 w 7467600"/>
              <a:gd name="connsiteY336" fmla="*/ 6391301 h 6858000"/>
              <a:gd name="connsiteX337" fmla="*/ 3429112 w 7467600"/>
              <a:gd name="connsiteY337" fmla="*/ 6479469 h 6858000"/>
              <a:gd name="connsiteX338" fmla="*/ 3304862 w 7467600"/>
              <a:gd name="connsiteY338" fmla="*/ 6796476 h 6858000"/>
              <a:gd name="connsiteX339" fmla="*/ 3276071 w 7467600"/>
              <a:gd name="connsiteY339" fmla="*/ 6858000 h 6858000"/>
              <a:gd name="connsiteX340" fmla="*/ 3240805 w 7467600"/>
              <a:gd name="connsiteY340" fmla="*/ 6858000 h 6858000"/>
              <a:gd name="connsiteX341" fmla="*/ 3275917 w 7467600"/>
              <a:gd name="connsiteY341" fmla="*/ 6783192 h 6858000"/>
              <a:gd name="connsiteX342" fmla="*/ 3399358 w 7467600"/>
              <a:gd name="connsiteY342" fmla="*/ 6469011 h 6858000"/>
              <a:gd name="connsiteX343" fmla="*/ 3425650 w 7467600"/>
              <a:gd name="connsiteY343" fmla="*/ 6381333 h 6858000"/>
              <a:gd name="connsiteX344" fmla="*/ 3460661 w 7467600"/>
              <a:gd name="connsiteY344" fmla="*/ 6266763 h 6858000"/>
              <a:gd name="connsiteX345" fmla="*/ 3518021 w 7467600"/>
              <a:gd name="connsiteY345" fmla="*/ 6117298 h 6858000"/>
              <a:gd name="connsiteX346" fmla="*/ 3554035 w 7467600"/>
              <a:gd name="connsiteY346" fmla="*/ 6027832 h 6858000"/>
              <a:gd name="connsiteX347" fmla="*/ 3677174 w 7467600"/>
              <a:gd name="connsiteY347" fmla="*/ 5636351 h 6858000"/>
              <a:gd name="connsiteX348" fmla="*/ 3698819 w 7467600"/>
              <a:gd name="connsiteY348" fmla="*/ 5560503 h 6858000"/>
              <a:gd name="connsiteX349" fmla="*/ 3702094 w 7467600"/>
              <a:gd name="connsiteY349" fmla="*/ 5549194 h 6858000"/>
              <a:gd name="connsiteX350" fmla="*/ 3398355 w 7467600"/>
              <a:gd name="connsiteY350" fmla="*/ 6094603 h 6858000"/>
              <a:gd name="connsiteX351" fmla="*/ 3193941 w 7467600"/>
              <a:gd name="connsiteY351" fmla="*/ 6798775 h 6858000"/>
              <a:gd name="connsiteX352" fmla="*/ 3184140 w 7467600"/>
              <a:gd name="connsiteY352" fmla="*/ 6858000 h 6858000"/>
              <a:gd name="connsiteX353" fmla="*/ 3099978 w 7467600"/>
              <a:gd name="connsiteY353" fmla="*/ 6858000 h 6858000"/>
              <a:gd name="connsiteX354" fmla="*/ 3101556 w 7467600"/>
              <a:gd name="connsiteY354" fmla="*/ 6843337 h 6858000"/>
              <a:gd name="connsiteX355" fmla="*/ 3370162 w 7467600"/>
              <a:gd name="connsiteY355" fmla="*/ 5785550 h 6858000"/>
              <a:gd name="connsiteX356" fmla="*/ 3746477 w 7467600"/>
              <a:gd name="connsiteY356" fmla="*/ 5377889 h 6858000"/>
              <a:gd name="connsiteX357" fmla="*/ 3863399 w 7467600"/>
              <a:gd name="connsiteY357" fmla="*/ 5087257 h 6858000"/>
              <a:gd name="connsiteX358" fmla="*/ 3968712 w 7467600"/>
              <a:gd name="connsiteY358" fmla="*/ 4913989 h 6858000"/>
              <a:gd name="connsiteX359" fmla="*/ 2792390 w 7467600"/>
              <a:gd name="connsiteY359" fmla="*/ 5382974 h 6858000"/>
              <a:gd name="connsiteX360" fmla="*/ 2714982 w 7467600"/>
              <a:gd name="connsiteY360" fmla="*/ 5427051 h 6858000"/>
              <a:gd name="connsiteX361" fmla="*/ 2813361 w 7467600"/>
              <a:gd name="connsiteY361" fmla="*/ 6023912 h 6858000"/>
              <a:gd name="connsiteX362" fmla="*/ 2688430 w 7467600"/>
              <a:gd name="connsiteY362" fmla="*/ 6801564 h 6858000"/>
              <a:gd name="connsiteX363" fmla="*/ 2629626 w 7467600"/>
              <a:gd name="connsiteY363" fmla="*/ 6763394 h 6858000"/>
              <a:gd name="connsiteX364" fmla="*/ 2565328 w 7467600"/>
              <a:gd name="connsiteY364" fmla="*/ 5516399 h 6858000"/>
              <a:gd name="connsiteX365" fmla="*/ 1922999 w 7467600"/>
              <a:gd name="connsiteY365" fmla="*/ 5980343 h 6858000"/>
              <a:gd name="connsiteX366" fmla="*/ 1950261 w 7467600"/>
              <a:gd name="connsiteY366" fmla="*/ 6405858 h 6858000"/>
              <a:gd name="connsiteX367" fmla="*/ 2365554 w 7467600"/>
              <a:gd name="connsiteY367" fmla="*/ 6759107 h 6858000"/>
              <a:gd name="connsiteX368" fmla="*/ 2424142 w 7467600"/>
              <a:gd name="connsiteY368" fmla="*/ 6858000 h 6858000"/>
              <a:gd name="connsiteX369" fmla="*/ 2395994 w 7467600"/>
              <a:gd name="connsiteY369" fmla="*/ 6858000 h 6858000"/>
              <a:gd name="connsiteX370" fmla="*/ 2392863 w 7467600"/>
              <a:gd name="connsiteY370" fmla="*/ 6852964 h 6858000"/>
              <a:gd name="connsiteX371" fmla="*/ 2017589 w 7467600"/>
              <a:gd name="connsiteY371" fmla="*/ 6493982 h 6858000"/>
              <a:gd name="connsiteX372" fmla="*/ 2147336 w 7467600"/>
              <a:gd name="connsiteY372" fmla="*/ 6594052 h 6858000"/>
              <a:gd name="connsiteX373" fmla="*/ 2207047 w 7467600"/>
              <a:gd name="connsiteY373" fmla="*/ 6654540 h 6858000"/>
              <a:gd name="connsiteX374" fmla="*/ 2299106 w 7467600"/>
              <a:gd name="connsiteY374" fmla="*/ 6778931 h 6858000"/>
              <a:gd name="connsiteX375" fmla="*/ 2314430 w 7467600"/>
              <a:gd name="connsiteY375" fmla="*/ 6801144 h 6858000"/>
              <a:gd name="connsiteX376" fmla="*/ 2352406 w 7467600"/>
              <a:gd name="connsiteY376" fmla="*/ 6858000 h 6858000"/>
              <a:gd name="connsiteX377" fmla="*/ 2314492 w 7467600"/>
              <a:gd name="connsiteY377" fmla="*/ 6858000 h 6858000"/>
              <a:gd name="connsiteX378" fmla="*/ 2288095 w 7467600"/>
              <a:gd name="connsiteY378" fmla="*/ 6818030 h 6858000"/>
              <a:gd name="connsiteX379" fmla="*/ 2272768 w 7467600"/>
              <a:gd name="connsiteY379" fmla="*/ 6795822 h 6858000"/>
              <a:gd name="connsiteX380" fmla="*/ 2182715 w 7467600"/>
              <a:gd name="connsiteY380" fmla="*/ 6675071 h 6858000"/>
              <a:gd name="connsiteX381" fmla="*/ 2032061 w 7467600"/>
              <a:gd name="connsiteY381" fmla="*/ 6541380 h 6858000"/>
              <a:gd name="connsiteX382" fmla="*/ 2257220 w 7467600"/>
              <a:gd name="connsiteY382" fmla="*/ 6826257 h 6858000"/>
              <a:gd name="connsiteX383" fmla="*/ 2281324 w 7467600"/>
              <a:gd name="connsiteY383" fmla="*/ 6858000 h 6858000"/>
              <a:gd name="connsiteX384" fmla="*/ 2242860 w 7467600"/>
              <a:gd name="connsiteY384" fmla="*/ 6858000 h 6858000"/>
              <a:gd name="connsiteX385" fmla="*/ 2232818 w 7467600"/>
              <a:gd name="connsiteY385" fmla="*/ 6844926 h 6858000"/>
              <a:gd name="connsiteX386" fmla="*/ 1990172 w 7467600"/>
              <a:gd name="connsiteY386" fmla="*/ 6542121 h 6858000"/>
              <a:gd name="connsiteX387" fmla="*/ 2124090 w 7467600"/>
              <a:gd name="connsiteY387" fmla="*/ 6761017 h 6858000"/>
              <a:gd name="connsiteX388" fmla="*/ 2200380 w 7467600"/>
              <a:gd name="connsiteY388" fmla="*/ 6858000 h 6858000"/>
              <a:gd name="connsiteX389" fmla="*/ 2147507 w 7467600"/>
              <a:gd name="connsiteY389" fmla="*/ 6858000 h 6858000"/>
              <a:gd name="connsiteX390" fmla="*/ 2070668 w 7467600"/>
              <a:gd name="connsiteY390" fmla="*/ 6761520 h 6858000"/>
              <a:gd name="connsiteX391" fmla="*/ 1975142 w 7467600"/>
              <a:gd name="connsiteY391" fmla="*/ 6585570 h 6858000"/>
              <a:gd name="connsiteX392" fmla="*/ 2050035 w 7467600"/>
              <a:gd name="connsiteY392" fmla="*/ 6813345 h 6858000"/>
              <a:gd name="connsiteX393" fmla="*/ 2063025 w 7467600"/>
              <a:gd name="connsiteY393" fmla="*/ 6858000 h 6858000"/>
              <a:gd name="connsiteX394" fmla="*/ 2021675 w 7467600"/>
              <a:gd name="connsiteY394" fmla="*/ 6858000 h 6858000"/>
              <a:gd name="connsiteX395" fmla="*/ 2019308 w 7467600"/>
              <a:gd name="connsiteY395" fmla="*/ 6847118 h 6858000"/>
              <a:gd name="connsiteX396" fmla="*/ 1938835 w 7467600"/>
              <a:gd name="connsiteY396" fmla="*/ 6551160 h 6858000"/>
              <a:gd name="connsiteX397" fmla="*/ 1953230 w 7467600"/>
              <a:gd name="connsiteY397" fmla="*/ 6759699 h 6858000"/>
              <a:gd name="connsiteX398" fmla="*/ 1956763 w 7467600"/>
              <a:gd name="connsiteY398" fmla="*/ 6778191 h 6858000"/>
              <a:gd name="connsiteX399" fmla="*/ 1967925 w 7467600"/>
              <a:gd name="connsiteY399" fmla="*/ 6858000 h 6858000"/>
              <a:gd name="connsiteX400" fmla="*/ 1936622 w 7467600"/>
              <a:gd name="connsiteY400" fmla="*/ 6858000 h 6858000"/>
              <a:gd name="connsiteX401" fmla="*/ 1926261 w 7467600"/>
              <a:gd name="connsiteY401" fmla="*/ 6784064 h 6858000"/>
              <a:gd name="connsiteX402" fmla="*/ 1922724 w 7467600"/>
              <a:gd name="connsiteY402" fmla="*/ 6765577 h 6858000"/>
              <a:gd name="connsiteX403" fmla="*/ 1904650 w 7467600"/>
              <a:gd name="connsiteY403" fmla="*/ 6639616 h 6858000"/>
              <a:gd name="connsiteX404" fmla="*/ 1885273 w 7467600"/>
              <a:gd name="connsiteY404" fmla="*/ 6858000 h 6858000"/>
              <a:gd name="connsiteX405" fmla="*/ 1854363 w 7467600"/>
              <a:gd name="connsiteY405" fmla="*/ 6858000 h 6858000"/>
              <a:gd name="connsiteX406" fmla="*/ 1880391 w 7467600"/>
              <a:gd name="connsiteY406" fmla="*/ 6603796 h 6858000"/>
              <a:gd name="connsiteX407" fmla="*/ 1818273 w 7467600"/>
              <a:gd name="connsiteY407" fmla="*/ 6715729 h 6858000"/>
              <a:gd name="connsiteX408" fmla="*/ 1794691 w 7467600"/>
              <a:gd name="connsiteY408" fmla="*/ 6843239 h 6858000"/>
              <a:gd name="connsiteX409" fmla="*/ 1794914 w 7467600"/>
              <a:gd name="connsiteY409" fmla="*/ 6858000 h 6858000"/>
              <a:gd name="connsiteX410" fmla="*/ 1746128 w 7467600"/>
              <a:gd name="connsiteY410" fmla="*/ 6858000 h 6858000"/>
              <a:gd name="connsiteX411" fmla="*/ 1753934 w 7467600"/>
              <a:gd name="connsiteY411" fmla="*/ 6724796 h 6858000"/>
              <a:gd name="connsiteX412" fmla="*/ 1792053 w 7467600"/>
              <a:gd name="connsiteY412" fmla="*/ 6572396 h 6858000"/>
              <a:gd name="connsiteX413" fmla="*/ 1862248 w 7467600"/>
              <a:gd name="connsiteY413" fmla="*/ 6266397 h 6858000"/>
              <a:gd name="connsiteX414" fmla="*/ 1862250 w 7467600"/>
              <a:gd name="connsiteY414" fmla="*/ 6033531 h 6858000"/>
              <a:gd name="connsiteX415" fmla="*/ 1211999 w 7467600"/>
              <a:gd name="connsiteY415" fmla="*/ 6683610 h 6858000"/>
              <a:gd name="connsiteX416" fmla="*/ 1213266 w 7467600"/>
              <a:gd name="connsiteY416" fmla="*/ 6691947 h 6858000"/>
              <a:gd name="connsiteX417" fmla="*/ 1203370 w 7467600"/>
              <a:gd name="connsiteY417" fmla="*/ 6850676 h 6858000"/>
              <a:gd name="connsiteX418" fmla="*/ 1203671 w 7467600"/>
              <a:gd name="connsiteY418" fmla="*/ 6858000 h 6858000"/>
              <a:gd name="connsiteX419" fmla="*/ 1143180 w 7467600"/>
              <a:gd name="connsiteY419" fmla="*/ 6858000 h 6858000"/>
              <a:gd name="connsiteX420" fmla="*/ 1142176 w 7467600"/>
              <a:gd name="connsiteY420" fmla="*/ 6766045 h 6858000"/>
              <a:gd name="connsiteX421" fmla="*/ 1067484 w 7467600"/>
              <a:gd name="connsiteY421" fmla="*/ 6858000 h 6858000"/>
              <a:gd name="connsiteX422" fmla="*/ 953928 w 7467600"/>
              <a:gd name="connsiteY422" fmla="*/ 6858000 h 6858000"/>
              <a:gd name="connsiteX423" fmla="*/ 959715 w 7467600"/>
              <a:gd name="connsiteY423" fmla="*/ 6850185 h 6858000"/>
              <a:gd name="connsiteX424" fmla="*/ 1483788 w 7467600"/>
              <a:gd name="connsiteY424" fmla="*/ 6259174 h 6858000"/>
              <a:gd name="connsiteX425" fmla="*/ 1100671 w 7467600"/>
              <a:gd name="connsiteY425" fmla="*/ 6252137 h 6858000"/>
              <a:gd name="connsiteX426" fmla="*/ 1090144 w 7467600"/>
              <a:gd name="connsiteY426" fmla="*/ 6256748 h 6858000"/>
              <a:gd name="connsiteX427" fmla="*/ 1095872 w 7467600"/>
              <a:gd name="connsiteY427" fmla="*/ 6271892 h 6858000"/>
              <a:gd name="connsiteX428" fmla="*/ 262785 w 7467600"/>
              <a:gd name="connsiteY428" fmla="*/ 6845450 h 6858000"/>
              <a:gd name="connsiteX429" fmla="*/ 209968 w 7467600"/>
              <a:gd name="connsiteY429" fmla="*/ 6770713 h 6858000"/>
              <a:gd name="connsiteX430" fmla="*/ 873460 w 7467600"/>
              <a:gd name="connsiteY430" fmla="*/ 6253768 h 6858000"/>
              <a:gd name="connsiteX431" fmla="*/ 192686 w 7467600"/>
              <a:gd name="connsiteY431" fmla="*/ 5849257 h 6858000"/>
              <a:gd name="connsiteX432" fmla="*/ 4696 w 7467600"/>
              <a:gd name="connsiteY432" fmla="*/ 5697668 h 6858000"/>
              <a:gd name="connsiteX433" fmla="*/ 0 w 7467600"/>
              <a:gd name="connsiteY433" fmla="*/ 5689984 h 6858000"/>
              <a:gd name="connsiteX434" fmla="*/ 0 w 7467600"/>
              <a:gd name="connsiteY434" fmla="*/ 5513472 h 6858000"/>
              <a:gd name="connsiteX435" fmla="*/ 174101 w 7467600"/>
              <a:gd name="connsiteY435" fmla="*/ 5620277 h 6858000"/>
              <a:gd name="connsiteX436" fmla="*/ 891800 w 7467600"/>
              <a:gd name="connsiteY436" fmla="*/ 6036935 h 6858000"/>
              <a:gd name="connsiteX437" fmla="*/ 1072219 w 7467600"/>
              <a:gd name="connsiteY437" fmla="*/ 6169443 h 6858000"/>
              <a:gd name="connsiteX438" fmla="*/ 1074117 w 7467600"/>
              <a:gd name="connsiteY438" fmla="*/ 6170301 h 6858000"/>
              <a:gd name="connsiteX439" fmla="*/ 1083114 w 7467600"/>
              <a:gd name="connsiteY439" fmla="*/ 6174131 h 6858000"/>
              <a:gd name="connsiteX440" fmla="*/ 1543010 w 7467600"/>
              <a:gd name="connsiteY440" fmla="*/ 6191140 h 6858000"/>
              <a:gd name="connsiteX441" fmla="*/ 1551080 w 7467600"/>
              <a:gd name="connsiteY441" fmla="*/ 6195006 h 6858000"/>
              <a:gd name="connsiteX442" fmla="*/ 2345443 w 7467600"/>
              <a:gd name="connsiteY442" fmla="*/ 5549882 h 6858000"/>
              <a:gd name="connsiteX443" fmla="*/ 1721499 w 7467600"/>
              <a:gd name="connsiteY443" fmla="*/ 5599969 h 6858000"/>
              <a:gd name="connsiteX444" fmla="*/ 767716 w 7467600"/>
              <a:gd name="connsiteY444" fmla="*/ 5472768 h 6858000"/>
              <a:gd name="connsiteX445" fmla="*/ 722147 w 7467600"/>
              <a:gd name="connsiteY445" fmla="*/ 5393091 h 6858000"/>
              <a:gd name="connsiteX446" fmla="*/ 1485552 w 7467600"/>
              <a:gd name="connsiteY446" fmla="*/ 5313202 h 6858000"/>
              <a:gd name="connsiteX447" fmla="*/ 2143004 w 7467600"/>
              <a:gd name="connsiteY447" fmla="*/ 5402420 h 6858000"/>
              <a:gd name="connsiteX448" fmla="*/ 1933391 w 7467600"/>
              <a:gd name="connsiteY448" fmla="*/ 5156971 h 6858000"/>
              <a:gd name="connsiteX449" fmla="*/ 1827118 w 7467600"/>
              <a:gd name="connsiteY449" fmla="*/ 4968410 h 6858000"/>
              <a:gd name="connsiteX450" fmla="*/ 1837349 w 7467600"/>
              <a:gd name="connsiteY450" fmla="*/ 4956357 h 6858000"/>
              <a:gd name="connsiteX451" fmla="*/ 2162835 w 7467600"/>
              <a:gd name="connsiteY451" fmla="*/ 5187853 h 6858000"/>
              <a:gd name="connsiteX452" fmla="*/ 2257167 w 7467600"/>
              <a:gd name="connsiteY452" fmla="*/ 5462123 h 6858000"/>
              <a:gd name="connsiteX453" fmla="*/ 2261598 w 7467600"/>
              <a:gd name="connsiteY453" fmla="*/ 5467998 h 6858000"/>
              <a:gd name="connsiteX454" fmla="*/ 2437177 w 7467600"/>
              <a:gd name="connsiteY454" fmla="*/ 5479608 h 6858000"/>
              <a:gd name="connsiteX455" fmla="*/ 2445247 w 7467600"/>
              <a:gd name="connsiteY455" fmla="*/ 5483476 h 6858000"/>
              <a:gd name="connsiteX456" fmla="*/ 2743626 w 7467600"/>
              <a:gd name="connsiteY456" fmla="*/ 5304819 h 6858000"/>
              <a:gd name="connsiteX457" fmla="*/ 3048102 w 7467600"/>
              <a:gd name="connsiteY457" fmla="*/ 5150595 h 6858000"/>
              <a:gd name="connsiteX458" fmla="*/ 1799414 w 7467600"/>
              <a:gd name="connsiteY458" fmla="*/ 4694732 h 6858000"/>
              <a:gd name="connsiteX459" fmla="*/ 1771735 w 7467600"/>
              <a:gd name="connsiteY459" fmla="*/ 4619929 h 6858000"/>
              <a:gd name="connsiteX460" fmla="*/ 3104273 w 7467600"/>
              <a:gd name="connsiteY460" fmla="*/ 5076159 h 6858000"/>
              <a:gd name="connsiteX461" fmla="*/ 3113245 w 7467600"/>
              <a:gd name="connsiteY461" fmla="*/ 5090705 h 6858000"/>
              <a:gd name="connsiteX462" fmla="*/ 3126294 w 7467600"/>
              <a:gd name="connsiteY462" fmla="*/ 5114400 h 6858000"/>
              <a:gd name="connsiteX463" fmla="*/ 3937433 w 7467600"/>
              <a:gd name="connsiteY463" fmla="*/ 4830473 h 6858000"/>
              <a:gd name="connsiteX464" fmla="*/ 3590475 w 7467600"/>
              <a:gd name="connsiteY464" fmla="*/ 4597974 h 6858000"/>
              <a:gd name="connsiteX465" fmla="*/ 3100264 w 7467600"/>
              <a:gd name="connsiteY465" fmla="*/ 4579845 h 6858000"/>
              <a:gd name="connsiteX466" fmla="*/ 2183576 w 7467600"/>
              <a:gd name="connsiteY466" fmla="*/ 4227150 h 6858000"/>
              <a:gd name="connsiteX467" fmla="*/ 2151029 w 7467600"/>
              <a:gd name="connsiteY467" fmla="*/ 4146947 h 6858000"/>
              <a:gd name="connsiteX468" fmla="*/ 3563434 w 7467600"/>
              <a:gd name="connsiteY468" fmla="*/ 4469115 h 6858000"/>
              <a:gd name="connsiteX469" fmla="*/ 3177952 w 7467600"/>
              <a:gd name="connsiteY469" fmla="*/ 3657386 h 6858000"/>
              <a:gd name="connsiteX470" fmla="*/ 3189263 w 7467600"/>
              <a:gd name="connsiteY470" fmla="*/ 3625726 h 6858000"/>
              <a:gd name="connsiteX471" fmla="*/ 3560912 w 7467600"/>
              <a:gd name="connsiteY471" fmla="*/ 4079863 h 6858000"/>
              <a:gd name="connsiteX472" fmla="*/ 3626636 w 7467600"/>
              <a:gd name="connsiteY472" fmla="*/ 4512230 h 6858000"/>
              <a:gd name="connsiteX473" fmla="*/ 3653088 w 7467600"/>
              <a:gd name="connsiteY473" fmla="*/ 4521417 h 6858000"/>
              <a:gd name="connsiteX474" fmla="*/ 3988128 w 7467600"/>
              <a:gd name="connsiteY474" fmla="*/ 4817267 h 6858000"/>
              <a:gd name="connsiteX475" fmla="*/ 4830582 w 7467600"/>
              <a:gd name="connsiteY475" fmla="*/ 4676000 h 6858000"/>
              <a:gd name="connsiteX476" fmla="*/ 4830100 w 7467600"/>
              <a:gd name="connsiteY476" fmla="*/ 4675554 h 6858000"/>
              <a:gd name="connsiteX477" fmla="*/ 4036318 w 7467600"/>
              <a:gd name="connsiteY477" fmla="*/ 4147013 h 6858000"/>
              <a:gd name="connsiteX478" fmla="*/ 3432098 w 7467600"/>
              <a:gd name="connsiteY478" fmla="*/ 3537312 h 6858000"/>
              <a:gd name="connsiteX479" fmla="*/ 3446761 w 7467600"/>
              <a:gd name="connsiteY479" fmla="*/ 3461278 h 6858000"/>
              <a:gd name="connsiteX480" fmla="*/ 4419733 w 7467600"/>
              <a:gd name="connsiteY480" fmla="*/ 3963555 h 6858000"/>
              <a:gd name="connsiteX481" fmla="*/ 4781371 w 7467600"/>
              <a:gd name="connsiteY481" fmla="*/ 4458604 h 6858000"/>
              <a:gd name="connsiteX482" fmla="*/ 4780440 w 7467600"/>
              <a:gd name="connsiteY482" fmla="*/ 4470290 h 6858000"/>
              <a:gd name="connsiteX483" fmla="*/ 4898954 w 7467600"/>
              <a:gd name="connsiteY483" fmla="*/ 4662092 h 6858000"/>
              <a:gd name="connsiteX484" fmla="*/ 4900699 w 7467600"/>
              <a:gd name="connsiteY484" fmla="*/ 4670867 h 6858000"/>
              <a:gd name="connsiteX485" fmla="*/ 5714511 w 7467600"/>
              <a:gd name="connsiteY485" fmla="*/ 4663483 h 6858000"/>
              <a:gd name="connsiteX486" fmla="*/ 5464793 w 7467600"/>
              <a:gd name="connsiteY486" fmla="*/ 4393556 h 6858000"/>
              <a:gd name="connsiteX487" fmla="*/ 5461897 w 7467600"/>
              <a:gd name="connsiteY487" fmla="*/ 4390879 h 6858000"/>
              <a:gd name="connsiteX488" fmla="*/ 4294126 w 7467600"/>
              <a:gd name="connsiteY488" fmla="*/ 3303048 h 6858000"/>
              <a:gd name="connsiteX489" fmla="*/ 4305321 w 7467600"/>
              <a:gd name="connsiteY489" fmla="*/ 3256953 h 6858000"/>
              <a:gd name="connsiteX490" fmla="*/ 4949299 w 7467600"/>
              <a:gd name="connsiteY490" fmla="*/ 3766336 h 6858000"/>
              <a:gd name="connsiteX491" fmla="*/ 5291452 w 7467600"/>
              <a:gd name="connsiteY491" fmla="*/ 4076801 h 6858000"/>
              <a:gd name="connsiteX492" fmla="*/ 5434998 w 7467600"/>
              <a:gd name="connsiteY492" fmla="*/ 4254100 h 6858000"/>
              <a:gd name="connsiteX493" fmla="*/ 5351015 w 7467600"/>
              <a:gd name="connsiteY493" fmla="*/ 3760989 h 6858000"/>
              <a:gd name="connsiteX494" fmla="*/ 5413780 w 7467600"/>
              <a:gd name="connsiteY494" fmla="*/ 2966265 h 6858000"/>
              <a:gd name="connsiteX495" fmla="*/ 5425627 w 7467600"/>
              <a:gd name="connsiteY495" fmla="*/ 2954192 h 6858000"/>
              <a:gd name="connsiteX496" fmla="*/ 6604735 w 7467600"/>
              <a:gd name="connsiteY496" fmla="*/ 2041381 h 6858000"/>
              <a:gd name="connsiteX497" fmla="*/ 7204487 w 7467600"/>
              <a:gd name="connsiteY497" fmla="*/ 2742112 h 6858000"/>
              <a:gd name="connsiteX498" fmla="*/ 7131592 w 7467600"/>
              <a:gd name="connsiteY498" fmla="*/ 2672096 h 6858000"/>
              <a:gd name="connsiteX499" fmla="*/ 6996344 w 7467600"/>
              <a:gd name="connsiteY499" fmla="*/ 2518310 h 6858000"/>
              <a:gd name="connsiteX500" fmla="*/ 6735495 w 7467600"/>
              <a:gd name="connsiteY500" fmla="*/ 2196890 h 6858000"/>
              <a:gd name="connsiteX501" fmla="*/ 6721901 w 7467600"/>
              <a:gd name="connsiteY501" fmla="*/ 2179274 h 6858000"/>
              <a:gd name="connsiteX502" fmla="*/ 6604735 w 7467600"/>
              <a:gd name="connsiteY502" fmla="*/ 2041381 h 6858000"/>
              <a:gd name="connsiteX503" fmla="*/ 6591670 w 7467600"/>
              <a:gd name="connsiteY503" fmla="*/ 1988277 h 6858000"/>
              <a:gd name="connsiteX504" fmla="*/ 6747349 w 7467600"/>
              <a:gd name="connsiteY504" fmla="*/ 2160069 h 6858000"/>
              <a:gd name="connsiteX505" fmla="*/ 6760943 w 7467600"/>
              <a:gd name="connsiteY505" fmla="*/ 2177686 h 6858000"/>
              <a:gd name="connsiteX506" fmla="*/ 7021065 w 7467600"/>
              <a:gd name="connsiteY506" fmla="*/ 2498102 h 6858000"/>
              <a:gd name="connsiteX507" fmla="*/ 7155223 w 7467600"/>
              <a:gd name="connsiteY507" fmla="*/ 2650386 h 6858000"/>
              <a:gd name="connsiteX508" fmla="*/ 7203167 w 7467600"/>
              <a:gd name="connsiteY508" fmla="*/ 2697288 h 6858000"/>
              <a:gd name="connsiteX509" fmla="*/ 6937703 w 7467600"/>
              <a:gd name="connsiteY509" fmla="*/ 2321981 h 6858000"/>
              <a:gd name="connsiteX510" fmla="*/ 6591670 w 7467600"/>
              <a:gd name="connsiteY510" fmla="*/ 1988277 h 6858000"/>
              <a:gd name="connsiteX511" fmla="*/ 5798671 w 7467600"/>
              <a:gd name="connsiteY511" fmla="*/ 1981601 h 6858000"/>
              <a:gd name="connsiteX512" fmla="*/ 5754709 w 7467600"/>
              <a:gd name="connsiteY512" fmla="*/ 2071454 h 6858000"/>
              <a:gd name="connsiteX513" fmla="*/ 5763044 w 7467600"/>
              <a:gd name="connsiteY513" fmla="*/ 2842206 h 6858000"/>
              <a:gd name="connsiteX514" fmla="*/ 5764974 w 7467600"/>
              <a:gd name="connsiteY514" fmla="*/ 2799609 h 6858000"/>
              <a:gd name="connsiteX515" fmla="*/ 5767665 w 7467600"/>
              <a:gd name="connsiteY515" fmla="*/ 2666409 h 6858000"/>
              <a:gd name="connsiteX516" fmla="*/ 5763055 w 7467600"/>
              <a:gd name="connsiteY516" fmla="*/ 2579705 h 6858000"/>
              <a:gd name="connsiteX517" fmla="*/ 5758079 w 7467600"/>
              <a:gd name="connsiteY517" fmla="*/ 2492508 h 6858000"/>
              <a:gd name="connsiteX518" fmla="*/ 5779325 w 7467600"/>
              <a:gd name="connsiteY518" fmla="*/ 2197069 h 6858000"/>
              <a:gd name="connsiteX519" fmla="*/ 5798671 w 7467600"/>
              <a:gd name="connsiteY519" fmla="*/ 1981601 h 6858000"/>
              <a:gd name="connsiteX520" fmla="*/ 5829202 w 7467600"/>
              <a:gd name="connsiteY520" fmla="*/ 1971679 h 6858000"/>
              <a:gd name="connsiteX521" fmla="*/ 5809558 w 7467600"/>
              <a:gd name="connsiteY521" fmla="*/ 2198043 h 6858000"/>
              <a:gd name="connsiteX522" fmla="*/ 5788653 w 7467600"/>
              <a:gd name="connsiteY522" fmla="*/ 2489430 h 6858000"/>
              <a:gd name="connsiteX523" fmla="*/ 5793439 w 7467600"/>
              <a:gd name="connsiteY523" fmla="*/ 2575235 h 6858000"/>
              <a:gd name="connsiteX524" fmla="*/ 5796837 w 7467600"/>
              <a:gd name="connsiteY524" fmla="*/ 2637633 h 6858000"/>
              <a:gd name="connsiteX525" fmla="*/ 5818614 w 7467600"/>
              <a:gd name="connsiteY525" fmla="*/ 2473055 h 6858000"/>
              <a:gd name="connsiteX526" fmla="*/ 5829202 w 7467600"/>
              <a:gd name="connsiteY526" fmla="*/ 1971679 h 6858000"/>
              <a:gd name="connsiteX527" fmla="*/ 5911389 w 7467600"/>
              <a:gd name="connsiteY527" fmla="*/ 1898371 h 6858000"/>
              <a:gd name="connsiteX528" fmla="*/ 6237627 w 7467600"/>
              <a:gd name="connsiteY528" fmla="*/ 2231921 h 6858000"/>
              <a:gd name="connsiteX529" fmla="*/ 5911389 w 7467600"/>
              <a:gd name="connsiteY529" fmla="*/ 1898371 h 6858000"/>
              <a:gd name="connsiteX530" fmla="*/ 6944437 w 7467600"/>
              <a:gd name="connsiteY530" fmla="*/ 1575402 h 6858000"/>
              <a:gd name="connsiteX531" fmla="*/ 6304730 w 7467600"/>
              <a:gd name="connsiteY531" fmla="*/ 1766654 h 6858000"/>
              <a:gd name="connsiteX532" fmla="*/ 6944437 w 7467600"/>
              <a:gd name="connsiteY532" fmla="*/ 1575402 h 6858000"/>
              <a:gd name="connsiteX533" fmla="*/ 7019523 w 7467600"/>
              <a:gd name="connsiteY533" fmla="*/ 1519450 h 6858000"/>
              <a:gd name="connsiteX534" fmla="*/ 6298091 w 7467600"/>
              <a:gd name="connsiteY534" fmla="*/ 1737122 h 6858000"/>
              <a:gd name="connsiteX535" fmla="*/ 7019523 w 7467600"/>
              <a:gd name="connsiteY535" fmla="*/ 1519450 h 6858000"/>
              <a:gd name="connsiteX536" fmla="*/ 2399523 w 7467600"/>
              <a:gd name="connsiteY536" fmla="*/ 1428234 h 6858000"/>
              <a:gd name="connsiteX537" fmla="*/ 2224982 w 7467600"/>
              <a:gd name="connsiteY537" fmla="*/ 1826201 h 6858000"/>
              <a:gd name="connsiteX538" fmla="*/ 2096099 w 7467600"/>
              <a:gd name="connsiteY538" fmla="*/ 2345900 h 6858000"/>
              <a:gd name="connsiteX539" fmla="*/ 2283317 w 7467600"/>
              <a:gd name="connsiteY539" fmla="*/ 1796925 h 6858000"/>
              <a:gd name="connsiteX540" fmla="*/ 2399523 w 7467600"/>
              <a:gd name="connsiteY540" fmla="*/ 1428234 h 6858000"/>
              <a:gd name="connsiteX541" fmla="*/ 2448558 w 7467600"/>
              <a:gd name="connsiteY541" fmla="*/ 1373435 h 6858000"/>
              <a:gd name="connsiteX542" fmla="*/ 2312521 w 7467600"/>
              <a:gd name="connsiteY542" fmla="*/ 1806140 h 6858000"/>
              <a:gd name="connsiteX543" fmla="*/ 2127533 w 7467600"/>
              <a:gd name="connsiteY543" fmla="*/ 2348380 h 6858000"/>
              <a:gd name="connsiteX544" fmla="*/ 2358080 w 7467600"/>
              <a:gd name="connsiteY544" fmla="*/ 1866134 h 6858000"/>
              <a:gd name="connsiteX545" fmla="*/ 2407436 w 7467600"/>
              <a:gd name="connsiteY545" fmla="*/ 1651070 h 6858000"/>
              <a:gd name="connsiteX546" fmla="*/ 2448558 w 7467600"/>
              <a:gd name="connsiteY546" fmla="*/ 1373435 h 6858000"/>
              <a:gd name="connsiteX547" fmla="*/ 278707 w 7467600"/>
              <a:gd name="connsiteY547" fmla="*/ 1352270 h 6858000"/>
              <a:gd name="connsiteX548" fmla="*/ 321570 w 7467600"/>
              <a:gd name="connsiteY548" fmla="*/ 1861610 h 6858000"/>
              <a:gd name="connsiteX549" fmla="*/ 294281 w 7467600"/>
              <a:gd name="connsiteY549" fmla="*/ 1440658 h 6858000"/>
              <a:gd name="connsiteX550" fmla="*/ 278707 w 7467600"/>
              <a:gd name="connsiteY550" fmla="*/ 1352270 h 6858000"/>
              <a:gd name="connsiteX551" fmla="*/ 1423821 w 7467600"/>
              <a:gd name="connsiteY551" fmla="*/ 1351958 h 6858000"/>
              <a:gd name="connsiteX552" fmla="*/ 1638521 w 7467600"/>
              <a:gd name="connsiteY552" fmla="*/ 1908470 h 6858000"/>
              <a:gd name="connsiteX553" fmla="*/ 1754199 w 7467600"/>
              <a:gd name="connsiteY553" fmla="*/ 2149284 h 6858000"/>
              <a:gd name="connsiteX554" fmla="*/ 1908359 w 7467600"/>
              <a:gd name="connsiteY554" fmla="*/ 2364988 h 6858000"/>
              <a:gd name="connsiteX555" fmla="*/ 1647661 w 7467600"/>
              <a:gd name="connsiteY555" fmla="*/ 1825945 h 6858000"/>
              <a:gd name="connsiteX556" fmla="*/ 1423821 w 7467600"/>
              <a:gd name="connsiteY556" fmla="*/ 1351958 h 6858000"/>
              <a:gd name="connsiteX557" fmla="*/ 1431890 w 7467600"/>
              <a:gd name="connsiteY557" fmla="*/ 1306475 h 6858000"/>
              <a:gd name="connsiteX558" fmla="*/ 1507597 w 7467600"/>
              <a:gd name="connsiteY558" fmla="*/ 1446132 h 6858000"/>
              <a:gd name="connsiteX559" fmla="*/ 1674586 w 7467600"/>
              <a:gd name="connsiteY559" fmla="*/ 1813832 h 6858000"/>
              <a:gd name="connsiteX560" fmla="*/ 1815950 w 7467600"/>
              <a:gd name="connsiteY560" fmla="*/ 2128564 h 6858000"/>
              <a:gd name="connsiteX561" fmla="*/ 1984242 w 7467600"/>
              <a:gd name="connsiteY561" fmla="*/ 2430829 h 6858000"/>
              <a:gd name="connsiteX562" fmla="*/ 2014023 w 7467600"/>
              <a:gd name="connsiteY562" fmla="*/ 2450995 h 6858000"/>
              <a:gd name="connsiteX563" fmla="*/ 1747337 w 7467600"/>
              <a:gd name="connsiteY563" fmla="*/ 1855264 h 6858000"/>
              <a:gd name="connsiteX564" fmla="*/ 1533749 w 7467600"/>
              <a:gd name="connsiteY564" fmla="*/ 1478656 h 6858000"/>
              <a:gd name="connsiteX565" fmla="*/ 1431890 w 7467600"/>
              <a:gd name="connsiteY565" fmla="*/ 1306475 h 6858000"/>
              <a:gd name="connsiteX566" fmla="*/ 5052692 w 7467600"/>
              <a:gd name="connsiteY566" fmla="*/ 1292994 h 6858000"/>
              <a:gd name="connsiteX567" fmla="*/ 5200661 w 7467600"/>
              <a:gd name="connsiteY567" fmla="*/ 1635186 h 6858000"/>
              <a:gd name="connsiteX568" fmla="*/ 5297138 w 7467600"/>
              <a:gd name="connsiteY568" fmla="*/ 1906351 h 6858000"/>
              <a:gd name="connsiteX569" fmla="*/ 5052692 w 7467600"/>
              <a:gd name="connsiteY569" fmla="*/ 1292994 h 6858000"/>
              <a:gd name="connsiteX570" fmla="*/ 5009948 w 7467600"/>
              <a:gd name="connsiteY570" fmla="*/ 1273619 h 6858000"/>
              <a:gd name="connsiteX571" fmla="*/ 5121777 w 7467600"/>
              <a:gd name="connsiteY571" fmla="*/ 1654213 h 6858000"/>
              <a:gd name="connsiteX572" fmla="*/ 5293545 w 7467600"/>
              <a:gd name="connsiteY572" fmla="*/ 2072247 h 6858000"/>
              <a:gd name="connsiteX573" fmla="*/ 5294042 w 7467600"/>
              <a:gd name="connsiteY573" fmla="*/ 2065019 h 6858000"/>
              <a:gd name="connsiteX574" fmla="*/ 5171936 w 7467600"/>
              <a:gd name="connsiteY574" fmla="*/ 1647613 h 6858000"/>
              <a:gd name="connsiteX575" fmla="*/ 5009948 w 7467600"/>
              <a:gd name="connsiteY575" fmla="*/ 1273619 h 6858000"/>
              <a:gd name="connsiteX576" fmla="*/ 655236 w 7467600"/>
              <a:gd name="connsiteY576" fmla="*/ 1268632 h 6858000"/>
              <a:gd name="connsiteX577" fmla="*/ 839521 w 7467600"/>
              <a:gd name="connsiteY577" fmla="*/ 1685315 h 6858000"/>
              <a:gd name="connsiteX578" fmla="*/ 1109416 w 7467600"/>
              <a:gd name="connsiteY578" fmla="*/ 2061663 h 6858000"/>
              <a:gd name="connsiteX579" fmla="*/ 1298300 w 7467600"/>
              <a:gd name="connsiteY579" fmla="*/ 2247742 h 6858000"/>
              <a:gd name="connsiteX580" fmla="*/ 1125871 w 7467600"/>
              <a:gd name="connsiteY580" fmla="*/ 1989513 h 6858000"/>
              <a:gd name="connsiteX581" fmla="*/ 981574 w 7467600"/>
              <a:gd name="connsiteY581" fmla="*/ 1783157 h 6858000"/>
              <a:gd name="connsiteX582" fmla="*/ 922198 w 7467600"/>
              <a:gd name="connsiteY582" fmla="*/ 1677437 h 6858000"/>
              <a:gd name="connsiteX583" fmla="*/ 869293 w 7467600"/>
              <a:gd name="connsiteY583" fmla="*/ 1583214 h 6858000"/>
              <a:gd name="connsiteX584" fmla="*/ 751431 w 7467600"/>
              <a:gd name="connsiteY584" fmla="*/ 1405731 h 6858000"/>
              <a:gd name="connsiteX585" fmla="*/ 655236 w 7467600"/>
              <a:gd name="connsiteY585" fmla="*/ 1268632 h 6858000"/>
              <a:gd name="connsiteX586" fmla="*/ 6516292 w 7467600"/>
              <a:gd name="connsiteY586" fmla="*/ 1263064 h 6858000"/>
              <a:gd name="connsiteX587" fmla="*/ 5736320 w 7467600"/>
              <a:gd name="connsiteY587" fmla="*/ 1501803 h 6858000"/>
              <a:gd name="connsiteX588" fmla="*/ 6516292 w 7467600"/>
              <a:gd name="connsiteY588" fmla="*/ 1263064 h 6858000"/>
              <a:gd name="connsiteX589" fmla="*/ 291466 w 7467600"/>
              <a:gd name="connsiteY589" fmla="*/ 1250369 h 6858000"/>
              <a:gd name="connsiteX590" fmla="*/ 323180 w 7467600"/>
              <a:gd name="connsiteY590" fmla="*/ 1435283 h 6858000"/>
              <a:gd name="connsiteX591" fmla="*/ 349381 w 7467600"/>
              <a:gd name="connsiteY591" fmla="*/ 1875041 h 6858000"/>
              <a:gd name="connsiteX592" fmla="*/ 374363 w 7467600"/>
              <a:gd name="connsiteY592" fmla="*/ 1506494 h 6858000"/>
              <a:gd name="connsiteX593" fmla="*/ 302168 w 7467600"/>
              <a:gd name="connsiteY593" fmla="*/ 1274495 h 6858000"/>
              <a:gd name="connsiteX594" fmla="*/ 291466 w 7467600"/>
              <a:gd name="connsiteY594" fmla="*/ 1250369 h 6858000"/>
              <a:gd name="connsiteX595" fmla="*/ 678222 w 7467600"/>
              <a:gd name="connsiteY595" fmla="*/ 1248670 h 6858000"/>
              <a:gd name="connsiteX596" fmla="*/ 775536 w 7467600"/>
              <a:gd name="connsiteY596" fmla="*/ 1388015 h 6858000"/>
              <a:gd name="connsiteX597" fmla="*/ 894529 w 7467600"/>
              <a:gd name="connsiteY597" fmla="*/ 1567739 h 6858000"/>
              <a:gd name="connsiteX598" fmla="*/ 948000 w 7467600"/>
              <a:gd name="connsiteY598" fmla="*/ 1663088 h 6858000"/>
              <a:gd name="connsiteX599" fmla="*/ 1006812 w 7467600"/>
              <a:gd name="connsiteY599" fmla="*/ 1767683 h 6858000"/>
              <a:gd name="connsiteX600" fmla="*/ 1149133 w 7467600"/>
              <a:gd name="connsiteY600" fmla="*/ 1971513 h 6858000"/>
              <a:gd name="connsiteX601" fmla="*/ 1333952 w 7467600"/>
              <a:gd name="connsiteY601" fmla="*/ 2251620 h 6858000"/>
              <a:gd name="connsiteX602" fmla="*/ 1337329 w 7467600"/>
              <a:gd name="connsiteY602" fmla="*/ 2258350 h 6858000"/>
              <a:gd name="connsiteX603" fmla="*/ 1014726 w 7467600"/>
              <a:gd name="connsiteY603" fmla="*/ 1615556 h 6858000"/>
              <a:gd name="connsiteX604" fmla="*/ 678222 w 7467600"/>
              <a:gd name="connsiteY604" fmla="*/ 1248670 h 6858000"/>
              <a:gd name="connsiteX605" fmla="*/ 6691602 w 7467600"/>
              <a:gd name="connsiteY605" fmla="*/ 1140573 h 6858000"/>
              <a:gd name="connsiteX606" fmla="*/ 6571100 w 7467600"/>
              <a:gd name="connsiteY606" fmla="*/ 1183662 h 6858000"/>
              <a:gd name="connsiteX607" fmla="*/ 6241687 w 7467600"/>
              <a:gd name="connsiteY607" fmla="*/ 1257600 h 6858000"/>
              <a:gd name="connsiteX608" fmla="*/ 5693009 w 7467600"/>
              <a:gd name="connsiteY608" fmla="*/ 1478256 h 6858000"/>
              <a:gd name="connsiteX609" fmla="*/ 6548420 w 7467600"/>
              <a:gd name="connsiteY609" fmla="*/ 1214599 h 6858000"/>
              <a:gd name="connsiteX610" fmla="*/ 6605473 w 7467600"/>
              <a:gd name="connsiteY610" fmla="*/ 1184686 h 6858000"/>
              <a:gd name="connsiteX611" fmla="*/ 6691602 w 7467600"/>
              <a:gd name="connsiteY611" fmla="*/ 1140573 h 6858000"/>
              <a:gd name="connsiteX612" fmla="*/ 4002475 w 7467600"/>
              <a:gd name="connsiteY612" fmla="*/ 1037802 h 6858000"/>
              <a:gd name="connsiteX613" fmla="*/ 4000324 w 7467600"/>
              <a:gd name="connsiteY613" fmla="*/ 1039362 h 6858000"/>
              <a:gd name="connsiteX614" fmla="*/ 4002862 w 7467600"/>
              <a:gd name="connsiteY614" fmla="*/ 1042866 h 6858000"/>
              <a:gd name="connsiteX615" fmla="*/ 4002475 w 7467600"/>
              <a:gd name="connsiteY615" fmla="*/ 1037802 h 6858000"/>
              <a:gd name="connsiteX616" fmla="*/ 506322 w 7467600"/>
              <a:gd name="connsiteY616" fmla="*/ 1020997 h 6858000"/>
              <a:gd name="connsiteX617" fmla="*/ 533068 w 7467600"/>
              <a:gd name="connsiteY617" fmla="*/ 1029409 h 6858000"/>
              <a:gd name="connsiteX618" fmla="*/ 1232525 w 7467600"/>
              <a:gd name="connsiteY618" fmla="*/ 1804675 h 6858000"/>
              <a:gd name="connsiteX619" fmla="*/ 1388858 w 7467600"/>
              <a:gd name="connsiteY619" fmla="*/ 2368011 h 6858000"/>
              <a:gd name="connsiteX620" fmla="*/ 1384098 w 7467600"/>
              <a:gd name="connsiteY620" fmla="*/ 2378125 h 6858000"/>
              <a:gd name="connsiteX621" fmla="*/ 1425393 w 7467600"/>
              <a:gd name="connsiteY621" fmla="*/ 2589124 h 6858000"/>
              <a:gd name="connsiteX622" fmla="*/ 1424001 w 7467600"/>
              <a:gd name="connsiteY622" fmla="*/ 2597541 h 6858000"/>
              <a:gd name="connsiteX623" fmla="*/ 2152729 w 7467600"/>
              <a:gd name="connsiteY623" fmla="*/ 2864487 h 6858000"/>
              <a:gd name="connsiteX624" fmla="*/ 2020609 w 7467600"/>
              <a:gd name="connsiteY624" fmla="*/ 2539671 h 6858000"/>
              <a:gd name="connsiteX625" fmla="*/ 2018920 w 7467600"/>
              <a:gd name="connsiteY625" fmla="*/ 2536309 h 6858000"/>
              <a:gd name="connsiteX626" fmla="*/ 1342441 w 7467600"/>
              <a:gd name="connsiteY626" fmla="*/ 1173017 h 6858000"/>
              <a:gd name="connsiteX627" fmla="*/ 1367925 w 7467600"/>
              <a:gd name="connsiteY627" fmla="*/ 1135648 h 6858000"/>
              <a:gd name="connsiteX628" fmla="*/ 1771401 w 7467600"/>
              <a:gd name="connsiteY628" fmla="*/ 1806673 h 6858000"/>
              <a:gd name="connsiteX629" fmla="*/ 1972385 w 7467600"/>
              <a:gd name="connsiteY629" fmla="*/ 2198735 h 6858000"/>
              <a:gd name="connsiteX630" fmla="*/ 2040892 w 7467600"/>
              <a:gd name="connsiteY630" fmla="*/ 2405205 h 6858000"/>
              <a:gd name="connsiteX631" fmla="*/ 2131689 w 7467600"/>
              <a:gd name="connsiteY631" fmla="*/ 1936926 h 6858000"/>
              <a:gd name="connsiteX632" fmla="*/ 2454820 w 7467600"/>
              <a:gd name="connsiteY632" fmla="*/ 1248808 h 6858000"/>
              <a:gd name="connsiteX633" fmla="*/ 2492512 w 7467600"/>
              <a:gd name="connsiteY633" fmla="*/ 1302920 h 6858000"/>
              <a:gd name="connsiteX634" fmla="*/ 2081216 w 7467600"/>
              <a:gd name="connsiteY634" fmla="*/ 2527513 h 6858000"/>
              <a:gd name="connsiteX635" fmla="*/ 2081211 w 7467600"/>
              <a:gd name="connsiteY635" fmla="*/ 2528916 h 6858000"/>
              <a:gd name="connsiteX636" fmla="*/ 2199067 w 7467600"/>
              <a:gd name="connsiteY636" fmla="*/ 2884061 h 6858000"/>
              <a:gd name="connsiteX637" fmla="*/ 3192586 w 7467600"/>
              <a:gd name="connsiteY637" fmla="*/ 3411496 h 6858000"/>
              <a:gd name="connsiteX638" fmla="*/ 3182620 w 7467600"/>
              <a:gd name="connsiteY638" fmla="*/ 3483279 h 6858000"/>
              <a:gd name="connsiteX639" fmla="*/ 2435119 w 7467600"/>
              <a:gd name="connsiteY639" fmla="*/ 3080173 h 6858000"/>
              <a:gd name="connsiteX640" fmla="*/ 2410152 w 7467600"/>
              <a:gd name="connsiteY640" fmla="*/ 3063751 h 6858000"/>
              <a:gd name="connsiteX641" fmla="*/ 2408099 w 7467600"/>
              <a:gd name="connsiteY641" fmla="*/ 3064403 h 6858000"/>
              <a:gd name="connsiteX642" fmla="*/ 2407218 w 7467600"/>
              <a:gd name="connsiteY642" fmla="*/ 3070324 h 6858000"/>
              <a:gd name="connsiteX643" fmla="*/ 2380138 w 7467600"/>
              <a:gd name="connsiteY643" fmla="*/ 3099341 h 6858000"/>
              <a:gd name="connsiteX644" fmla="*/ 1765923 w 7467600"/>
              <a:gd name="connsiteY644" fmla="*/ 3581043 h 6858000"/>
              <a:gd name="connsiteX645" fmla="*/ 1702258 w 7467600"/>
              <a:gd name="connsiteY645" fmla="*/ 3612286 h 6858000"/>
              <a:gd name="connsiteX646" fmla="*/ 1538370 w 7467600"/>
              <a:gd name="connsiteY646" fmla="*/ 3811804 h 6858000"/>
              <a:gd name="connsiteX647" fmla="*/ 542867 w 7467600"/>
              <a:gd name="connsiteY647" fmla="*/ 4944092 h 6858000"/>
              <a:gd name="connsiteX648" fmla="*/ 515800 w 7467600"/>
              <a:gd name="connsiteY648" fmla="*/ 4862180 h 6858000"/>
              <a:gd name="connsiteX649" fmla="*/ 909145 w 7467600"/>
              <a:gd name="connsiteY649" fmla="*/ 4199225 h 6858000"/>
              <a:gd name="connsiteX650" fmla="*/ 1214067 w 7467600"/>
              <a:gd name="connsiteY650" fmla="*/ 3908561 h 6858000"/>
              <a:gd name="connsiteX651" fmla="*/ 640967 w 7467600"/>
              <a:gd name="connsiteY651" fmla="*/ 4105601 h 6858000"/>
              <a:gd name="connsiteX652" fmla="*/ 112563 w 7467600"/>
              <a:gd name="connsiteY652" fmla="*/ 4396952 h 6858000"/>
              <a:gd name="connsiteX653" fmla="*/ 0 w 7467600"/>
              <a:gd name="connsiteY653" fmla="*/ 4466006 h 6858000"/>
              <a:gd name="connsiteX654" fmla="*/ 0 w 7467600"/>
              <a:gd name="connsiteY654" fmla="*/ 4233763 h 6858000"/>
              <a:gd name="connsiteX655" fmla="*/ 36881 w 7467600"/>
              <a:gd name="connsiteY655" fmla="*/ 4200118 h 6858000"/>
              <a:gd name="connsiteX656" fmla="*/ 910534 w 7467600"/>
              <a:gd name="connsiteY656" fmla="*/ 3629753 h 6858000"/>
              <a:gd name="connsiteX657" fmla="*/ 1578717 w 7467600"/>
              <a:gd name="connsiteY657" fmla="*/ 3575982 h 6858000"/>
              <a:gd name="connsiteX658" fmla="*/ 2338780 w 7467600"/>
              <a:gd name="connsiteY658" fmla="*/ 3033725 h 6858000"/>
              <a:gd name="connsiteX659" fmla="*/ 1807991 w 7467600"/>
              <a:gd name="connsiteY659" fmla="*/ 2807184 h 6858000"/>
              <a:gd name="connsiteX660" fmla="*/ 1416358 w 7467600"/>
              <a:gd name="connsiteY660" fmla="*/ 3112571 h 6858000"/>
              <a:gd name="connsiteX661" fmla="*/ 939066 w 7467600"/>
              <a:gd name="connsiteY661" fmla="*/ 3378798 h 6858000"/>
              <a:gd name="connsiteX662" fmla="*/ 115099 w 7467600"/>
              <a:gd name="connsiteY662" fmla="*/ 3607650 h 6858000"/>
              <a:gd name="connsiteX663" fmla="*/ 97284 w 7467600"/>
              <a:gd name="connsiteY663" fmla="*/ 3520393 h 6858000"/>
              <a:gd name="connsiteX664" fmla="*/ 922050 w 7467600"/>
              <a:gd name="connsiteY664" fmla="*/ 3074867 h 6858000"/>
              <a:gd name="connsiteX665" fmla="*/ 1405265 w 7467600"/>
              <a:gd name="connsiteY665" fmla="*/ 3016319 h 6858000"/>
              <a:gd name="connsiteX666" fmla="*/ 1407512 w 7467600"/>
              <a:gd name="connsiteY666" fmla="*/ 3018001 h 6858000"/>
              <a:gd name="connsiteX667" fmla="*/ 1726266 w 7467600"/>
              <a:gd name="connsiteY667" fmla="*/ 2777274 h 6858000"/>
              <a:gd name="connsiteX668" fmla="*/ 625390 w 7467600"/>
              <a:gd name="connsiteY668" fmla="*/ 2514541 h 6858000"/>
              <a:gd name="connsiteX669" fmla="*/ 619799 w 7467600"/>
              <a:gd name="connsiteY669" fmla="*/ 2527180 h 6858000"/>
              <a:gd name="connsiteX670" fmla="*/ 310030 w 7467600"/>
              <a:gd name="connsiteY670" fmla="*/ 2771818 h 6858000"/>
              <a:gd name="connsiteX671" fmla="*/ 173877 w 7467600"/>
              <a:gd name="connsiteY671" fmla="*/ 2937056 h 6858000"/>
              <a:gd name="connsiteX672" fmla="*/ 77889 w 7467600"/>
              <a:gd name="connsiteY672" fmla="*/ 3138440 h 6858000"/>
              <a:gd name="connsiteX673" fmla="*/ 0 w 7467600"/>
              <a:gd name="connsiteY673" fmla="*/ 3271395 h 6858000"/>
              <a:gd name="connsiteX674" fmla="*/ 0 w 7467600"/>
              <a:gd name="connsiteY674" fmla="*/ 3153002 h 6858000"/>
              <a:gd name="connsiteX675" fmla="*/ 2386 w 7467600"/>
              <a:gd name="connsiteY675" fmla="*/ 3149203 h 6858000"/>
              <a:gd name="connsiteX676" fmla="*/ 89753 w 7467600"/>
              <a:gd name="connsiteY676" fmla="*/ 2987702 h 6858000"/>
              <a:gd name="connsiteX677" fmla="*/ 76869 w 7467600"/>
              <a:gd name="connsiteY677" fmla="*/ 3005404 h 6858000"/>
              <a:gd name="connsiteX678" fmla="*/ 32049 w 7467600"/>
              <a:gd name="connsiteY678" fmla="*/ 3065814 h 6858000"/>
              <a:gd name="connsiteX679" fmla="*/ 0 w 7467600"/>
              <a:gd name="connsiteY679" fmla="*/ 3108744 h 6858000"/>
              <a:gd name="connsiteX680" fmla="*/ 0 w 7467600"/>
              <a:gd name="connsiteY680" fmla="*/ 3058059 h 6858000"/>
              <a:gd name="connsiteX681" fmla="*/ 7610 w 7467600"/>
              <a:gd name="connsiteY681" fmla="*/ 3047889 h 6858000"/>
              <a:gd name="connsiteX682" fmla="*/ 52419 w 7467600"/>
              <a:gd name="connsiteY682" fmla="*/ 2987479 h 6858000"/>
              <a:gd name="connsiteX683" fmla="*/ 59142 w 7467600"/>
              <a:gd name="connsiteY683" fmla="*/ 2978488 h 6858000"/>
              <a:gd name="connsiteX684" fmla="*/ 0 w 7467600"/>
              <a:gd name="connsiteY684" fmla="*/ 3015334 h 6858000"/>
              <a:gd name="connsiteX685" fmla="*/ 0 w 7467600"/>
              <a:gd name="connsiteY685" fmla="*/ 2914286 h 6858000"/>
              <a:gd name="connsiteX686" fmla="*/ 36383 w 7467600"/>
              <a:gd name="connsiteY686" fmla="*/ 2901128 h 6858000"/>
              <a:gd name="connsiteX687" fmla="*/ 156329 w 7467600"/>
              <a:gd name="connsiteY687" fmla="*/ 2840533 h 6858000"/>
              <a:gd name="connsiteX688" fmla="*/ 358355 w 7467600"/>
              <a:gd name="connsiteY688" fmla="*/ 2620471 h 6858000"/>
              <a:gd name="connsiteX689" fmla="*/ 510577 w 7467600"/>
              <a:gd name="connsiteY689" fmla="*/ 2501244 h 6858000"/>
              <a:gd name="connsiteX690" fmla="*/ 211967 w 7467600"/>
              <a:gd name="connsiteY690" fmla="*/ 2479171 h 6858000"/>
              <a:gd name="connsiteX691" fmla="*/ 0 w 7467600"/>
              <a:gd name="connsiteY691" fmla="*/ 2476398 h 6858000"/>
              <a:gd name="connsiteX692" fmla="*/ 0 w 7467600"/>
              <a:gd name="connsiteY692" fmla="*/ 2389189 h 6858000"/>
              <a:gd name="connsiteX693" fmla="*/ 103062 w 7467600"/>
              <a:gd name="connsiteY693" fmla="*/ 2389518 h 6858000"/>
              <a:gd name="connsiteX694" fmla="*/ 510734 w 7467600"/>
              <a:gd name="connsiteY694" fmla="*/ 2416201 h 6858000"/>
              <a:gd name="connsiteX695" fmla="*/ 279257 w 7467600"/>
              <a:gd name="connsiteY695" fmla="*/ 2092102 h 6858000"/>
              <a:gd name="connsiteX696" fmla="*/ 65265 w 7467600"/>
              <a:gd name="connsiteY696" fmla="*/ 2006049 h 6858000"/>
              <a:gd name="connsiteX697" fmla="*/ 0 w 7467600"/>
              <a:gd name="connsiteY697" fmla="*/ 1982532 h 6858000"/>
              <a:gd name="connsiteX698" fmla="*/ 0 w 7467600"/>
              <a:gd name="connsiteY698" fmla="*/ 1912789 h 6858000"/>
              <a:gd name="connsiteX699" fmla="*/ 97460 w 7467600"/>
              <a:gd name="connsiteY699" fmla="*/ 1953725 h 6858000"/>
              <a:gd name="connsiteX700" fmla="*/ 221272 w 7467600"/>
              <a:gd name="connsiteY700" fmla="*/ 1980766 h 6858000"/>
              <a:gd name="connsiteX701" fmla="*/ 116765 w 7467600"/>
              <a:gd name="connsiteY701" fmla="*/ 1911033 h 6858000"/>
              <a:gd name="connsiteX702" fmla="*/ 16405 w 7467600"/>
              <a:gd name="connsiteY702" fmla="*/ 1803412 h 6858000"/>
              <a:gd name="connsiteX703" fmla="*/ 0 w 7467600"/>
              <a:gd name="connsiteY703" fmla="*/ 1784777 h 6858000"/>
              <a:gd name="connsiteX704" fmla="*/ 0 w 7467600"/>
              <a:gd name="connsiteY704" fmla="*/ 1740082 h 6858000"/>
              <a:gd name="connsiteX705" fmla="*/ 39394 w 7467600"/>
              <a:gd name="connsiteY705" fmla="*/ 1784856 h 6858000"/>
              <a:gd name="connsiteX706" fmla="*/ 135813 w 7467600"/>
              <a:gd name="connsiteY706" fmla="*/ 1888838 h 6858000"/>
              <a:gd name="connsiteX707" fmla="*/ 242575 w 7467600"/>
              <a:gd name="connsiteY707" fmla="*/ 1958841 h 6858000"/>
              <a:gd name="connsiteX708" fmla="*/ 82197 w 7467600"/>
              <a:gd name="connsiteY708" fmla="*/ 1754826 h 6858000"/>
              <a:gd name="connsiteX709" fmla="*/ 0 w 7467600"/>
              <a:gd name="connsiteY709" fmla="*/ 1679650 h 6858000"/>
              <a:gd name="connsiteX710" fmla="*/ 0 w 7467600"/>
              <a:gd name="connsiteY710" fmla="*/ 1602463 h 6858000"/>
              <a:gd name="connsiteX711" fmla="*/ 84689 w 7467600"/>
              <a:gd name="connsiteY711" fmla="*/ 1677442 h 6858000"/>
              <a:gd name="connsiteX712" fmla="*/ 298437 w 7467600"/>
              <a:gd name="connsiteY712" fmla="*/ 1968019 h 6858000"/>
              <a:gd name="connsiteX713" fmla="*/ 227269 w 7467600"/>
              <a:gd name="connsiteY713" fmla="*/ 1114064 h 6858000"/>
              <a:gd name="connsiteX714" fmla="*/ 248003 w 7467600"/>
              <a:gd name="connsiteY714" fmla="*/ 1089613 h 6858000"/>
              <a:gd name="connsiteX715" fmla="*/ 427020 w 7467600"/>
              <a:gd name="connsiteY715" fmla="*/ 1619803 h 6858000"/>
              <a:gd name="connsiteX716" fmla="*/ 340345 w 7467600"/>
              <a:gd name="connsiteY716" fmla="*/ 2027739 h 6858000"/>
              <a:gd name="connsiteX717" fmla="*/ 360865 w 7467600"/>
              <a:gd name="connsiteY717" fmla="*/ 2044827 h 6858000"/>
              <a:gd name="connsiteX718" fmla="*/ 560414 w 7467600"/>
              <a:gd name="connsiteY718" fmla="*/ 2421457 h 6858000"/>
              <a:gd name="connsiteX719" fmla="*/ 1359703 w 7467600"/>
              <a:gd name="connsiteY719" fmla="*/ 2578554 h 6858000"/>
              <a:gd name="connsiteX720" fmla="*/ 1359422 w 7467600"/>
              <a:gd name="connsiteY720" fmla="*/ 2577994 h 6858000"/>
              <a:gd name="connsiteX721" fmla="*/ 828701 w 7467600"/>
              <a:gd name="connsiteY721" fmla="*/ 1839520 h 6858000"/>
              <a:gd name="connsiteX722" fmla="*/ 494427 w 7467600"/>
              <a:gd name="connsiteY722" fmla="*/ 1092333 h 6858000"/>
              <a:gd name="connsiteX723" fmla="*/ 506322 w 7467600"/>
              <a:gd name="connsiteY723" fmla="*/ 1020997 h 6858000"/>
              <a:gd name="connsiteX724" fmla="*/ 4570198 w 7467600"/>
              <a:gd name="connsiteY724" fmla="*/ 978081 h 6858000"/>
              <a:gd name="connsiteX725" fmla="*/ 4523691 w 7467600"/>
              <a:gd name="connsiteY725" fmla="*/ 1127776 h 6858000"/>
              <a:gd name="connsiteX726" fmla="*/ 4509875 w 7467600"/>
              <a:gd name="connsiteY726" fmla="*/ 1167552 h 6858000"/>
              <a:gd name="connsiteX727" fmla="*/ 4478168 w 7467600"/>
              <a:gd name="connsiteY727" fmla="*/ 1260735 h 6858000"/>
              <a:gd name="connsiteX728" fmla="*/ 4409309 w 7467600"/>
              <a:gd name="connsiteY728" fmla="*/ 1666996 h 6858000"/>
              <a:gd name="connsiteX729" fmla="*/ 4370031 w 7467600"/>
              <a:gd name="connsiteY729" fmla="*/ 1955666 h 6858000"/>
              <a:gd name="connsiteX730" fmla="*/ 4570198 w 7467600"/>
              <a:gd name="connsiteY730" fmla="*/ 978081 h 6858000"/>
              <a:gd name="connsiteX731" fmla="*/ 4557898 w 7467600"/>
              <a:gd name="connsiteY731" fmla="*/ 900011 h 6858000"/>
              <a:gd name="connsiteX732" fmla="*/ 4344840 w 7467600"/>
              <a:gd name="connsiteY732" fmla="*/ 1922038 h 6858000"/>
              <a:gd name="connsiteX733" fmla="*/ 4378710 w 7467600"/>
              <a:gd name="connsiteY733" fmla="*/ 1665516 h 6858000"/>
              <a:gd name="connsiteX734" fmla="*/ 4448798 w 7467600"/>
              <a:gd name="connsiteY734" fmla="*/ 1253024 h 6858000"/>
              <a:gd name="connsiteX735" fmla="*/ 4480315 w 7467600"/>
              <a:gd name="connsiteY735" fmla="*/ 1158454 h 6858000"/>
              <a:gd name="connsiteX736" fmla="*/ 4494133 w 7467600"/>
              <a:gd name="connsiteY736" fmla="*/ 1118676 h 6858000"/>
              <a:gd name="connsiteX737" fmla="*/ 4557898 w 7467600"/>
              <a:gd name="connsiteY737" fmla="*/ 900011 h 6858000"/>
              <a:gd name="connsiteX738" fmla="*/ 5870151 w 7467600"/>
              <a:gd name="connsiteY738" fmla="*/ 898890 h 6858000"/>
              <a:gd name="connsiteX739" fmla="*/ 5861335 w 7467600"/>
              <a:gd name="connsiteY739" fmla="*/ 899177 h 6858000"/>
              <a:gd name="connsiteX740" fmla="*/ 5843702 w 7467600"/>
              <a:gd name="connsiteY740" fmla="*/ 899748 h 6858000"/>
              <a:gd name="connsiteX741" fmla="*/ 5651107 w 7467600"/>
              <a:gd name="connsiteY741" fmla="*/ 920306 h 6858000"/>
              <a:gd name="connsiteX742" fmla="*/ 5459407 w 7467600"/>
              <a:gd name="connsiteY742" fmla="*/ 940975 h 6858000"/>
              <a:gd name="connsiteX743" fmla="*/ 5374846 w 7467600"/>
              <a:gd name="connsiteY743" fmla="*/ 941988 h 6858000"/>
              <a:gd name="connsiteX744" fmla="*/ 5256105 w 7467600"/>
              <a:gd name="connsiteY744" fmla="*/ 945632 h 6858000"/>
              <a:gd name="connsiteX745" fmla="*/ 5107071 w 7467600"/>
              <a:gd name="connsiteY745" fmla="*/ 969720 h 6858000"/>
              <a:gd name="connsiteX746" fmla="*/ 4998681 w 7467600"/>
              <a:gd name="connsiteY746" fmla="*/ 988771 h 6858000"/>
              <a:gd name="connsiteX747" fmla="*/ 5870151 w 7467600"/>
              <a:gd name="connsiteY747" fmla="*/ 898890 h 6858000"/>
              <a:gd name="connsiteX748" fmla="*/ 5504425 w 7467600"/>
              <a:gd name="connsiteY748" fmla="*/ 848067 h 6858000"/>
              <a:gd name="connsiteX749" fmla="*/ 4968849 w 7467600"/>
              <a:gd name="connsiteY749" fmla="*/ 962318 h 6858000"/>
              <a:gd name="connsiteX750" fmla="*/ 5104039 w 7467600"/>
              <a:gd name="connsiteY750" fmla="*/ 940634 h 6858000"/>
              <a:gd name="connsiteX751" fmla="*/ 5256311 w 7467600"/>
              <a:gd name="connsiteY751" fmla="*/ 916490 h 6858000"/>
              <a:gd name="connsiteX752" fmla="*/ 5377381 w 7467600"/>
              <a:gd name="connsiteY752" fmla="*/ 912671 h 6858000"/>
              <a:gd name="connsiteX753" fmla="*/ 5460148 w 7467600"/>
              <a:gd name="connsiteY753" fmla="*/ 911442 h 6858000"/>
              <a:gd name="connsiteX754" fmla="*/ 5648971 w 7467600"/>
              <a:gd name="connsiteY754" fmla="*/ 891331 h 6858000"/>
              <a:gd name="connsiteX755" fmla="*/ 5844807 w 7467600"/>
              <a:gd name="connsiteY755" fmla="*/ 870718 h 6858000"/>
              <a:gd name="connsiteX756" fmla="*/ 5862975 w 7467600"/>
              <a:gd name="connsiteY756" fmla="*/ 869756 h 6858000"/>
              <a:gd name="connsiteX757" fmla="*/ 5920887 w 7467600"/>
              <a:gd name="connsiteY757" fmla="*/ 865929 h 6858000"/>
              <a:gd name="connsiteX758" fmla="*/ 5504425 w 7467600"/>
              <a:gd name="connsiteY758" fmla="*/ 848067 h 6858000"/>
              <a:gd name="connsiteX759" fmla="*/ 3607114 w 7467600"/>
              <a:gd name="connsiteY759" fmla="*/ 467441 h 6858000"/>
              <a:gd name="connsiteX760" fmla="*/ 3296242 w 7467600"/>
              <a:gd name="connsiteY760" fmla="*/ 807991 h 6858000"/>
              <a:gd name="connsiteX761" fmla="*/ 3174674 w 7467600"/>
              <a:gd name="connsiteY761" fmla="*/ 919759 h 6858000"/>
              <a:gd name="connsiteX762" fmla="*/ 3042978 w 7467600"/>
              <a:gd name="connsiteY762" fmla="*/ 1054894 h 6858000"/>
              <a:gd name="connsiteX763" fmla="*/ 2968914 w 7467600"/>
              <a:gd name="connsiteY763" fmla="*/ 1133756 h 6858000"/>
              <a:gd name="connsiteX764" fmla="*/ 3103823 w 7467600"/>
              <a:gd name="connsiteY764" fmla="*/ 1026814 h 6858000"/>
              <a:gd name="connsiteX765" fmla="*/ 3607114 w 7467600"/>
              <a:gd name="connsiteY765" fmla="*/ 467441 h 6858000"/>
              <a:gd name="connsiteX766" fmla="*/ 3744487 w 7467600"/>
              <a:gd name="connsiteY766" fmla="*/ 383136 h 6858000"/>
              <a:gd name="connsiteX767" fmla="*/ 3970213 w 7467600"/>
              <a:gd name="connsiteY767" fmla="*/ 995559 h 6858000"/>
              <a:gd name="connsiteX768" fmla="*/ 3744487 w 7467600"/>
              <a:gd name="connsiteY768" fmla="*/ 383136 h 6858000"/>
              <a:gd name="connsiteX769" fmla="*/ 3624562 w 7467600"/>
              <a:gd name="connsiteY769" fmla="*/ 367041 h 6858000"/>
              <a:gd name="connsiteX770" fmla="*/ 3489712 w 7467600"/>
              <a:gd name="connsiteY770" fmla="*/ 485386 h 6858000"/>
              <a:gd name="connsiteX771" fmla="*/ 3182994 w 7467600"/>
              <a:gd name="connsiteY771" fmla="*/ 828265 h 6858000"/>
              <a:gd name="connsiteX772" fmla="*/ 2892114 w 7467600"/>
              <a:gd name="connsiteY772" fmla="*/ 1172635 h 6858000"/>
              <a:gd name="connsiteX773" fmla="*/ 3021459 w 7467600"/>
              <a:gd name="connsiteY773" fmla="*/ 1035385 h 6858000"/>
              <a:gd name="connsiteX774" fmla="*/ 3153873 w 7467600"/>
              <a:gd name="connsiteY774" fmla="*/ 898971 h 6858000"/>
              <a:gd name="connsiteX775" fmla="*/ 3276511 w 7467600"/>
              <a:gd name="connsiteY775" fmla="*/ 786423 h 6858000"/>
              <a:gd name="connsiteX776" fmla="*/ 3584154 w 7467600"/>
              <a:gd name="connsiteY776" fmla="*/ 448218 h 6858000"/>
              <a:gd name="connsiteX777" fmla="*/ 3624562 w 7467600"/>
              <a:gd name="connsiteY777" fmla="*/ 367041 h 6858000"/>
              <a:gd name="connsiteX778" fmla="*/ 3766672 w 7467600"/>
              <a:gd name="connsiteY778" fmla="*/ 359429 h 6858000"/>
              <a:gd name="connsiteX779" fmla="*/ 3996338 w 7467600"/>
              <a:gd name="connsiteY779" fmla="*/ 968237 h 6858000"/>
              <a:gd name="connsiteX780" fmla="*/ 3766672 w 7467600"/>
              <a:gd name="connsiteY780" fmla="*/ 359429 h 6858000"/>
              <a:gd name="connsiteX781" fmla="*/ 5805386 w 7467600"/>
              <a:gd name="connsiteY781" fmla="*/ 239240 h 6858000"/>
              <a:gd name="connsiteX782" fmla="*/ 5736947 w 7467600"/>
              <a:gd name="connsiteY782" fmla="*/ 261367 h 6858000"/>
              <a:gd name="connsiteX783" fmla="*/ 5427012 w 7467600"/>
              <a:gd name="connsiteY783" fmla="*/ 311272 h 6858000"/>
              <a:gd name="connsiteX784" fmla="*/ 5147818 w 7467600"/>
              <a:gd name="connsiteY784" fmla="*/ 322112 h 6858000"/>
              <a:gd name="connsiteX785" fmla="*/ 5060854 w 7467600"/>
              <a:gd name="connsiteY785" fmla="*/ 311882 h 6858000"/>
              <a:gd name="connsiteX786" fmla="*/ 4945989 w 7467600"/>
              <a:gd name="connsiteY786" fmla="*/ 300516 h 6858000"/>
              <a:gd name="connsiteX787" fmla="*/ 5410479 w 7467600"/>
              <a:gd name="connsiteY787" fmla="*/ 348434 h 6858000"/>
              <a:gd name="connsiteX788" fmla="*/ 5805386 w 7467600"/>
              <a:gd name="connsiteY788" fmla="*/ 239240 h 6858000"/>
              <a:gd name="connsiteX789" fmla="*/ 5905192 w 7467600"/>
              <a:gd name="connsiteY789" fmla="*/ 163079 h 6858000"/>
              <a:gd name="connsiteX790" fmla="*/ 5865655 w 7467600"/>
              <a:gd name="connsiteY790" fmla="*/ 171901 h 6858000"/>
              <a:gd name="connsiteX791" fmla="*/ 5259740 w 7467600"/>
              <a:gd name="connsiteY791" fmla="*/ 257013 h 6858000"/>
              <a:gd name="connsiteX792" fmla="*/ 5208466 w 7467600"/>
              <a:gd name="connsiteY792" fmla="*/ 257550 h 6858000"/>
              <a:gd name="connsiteX793" fmla="*/ 4980204 w 7467600"/>
              <a:gd name="connsiteY793" fmla="*/ 271903 h 6858000"/>
              <a:gd name="connsiteX794" fmla="*/ 5068068 w 7467600"/>
              <a:gd name="connsiteY794" fmla="*/ 282244 h 6858000"/>
              <a:gd name="connsiteX795" fmla="*/ 5153231 w 7467600"/>
              <a:gd name="connsiteY795" fmla="*/ 292240 h 6858000"/>
              <a:gd name="connsiteX796" fmla="*/ 5426491 w 7467600"/>
              <a:gd name="connsiteY796" fmla="*/ 281128 h 6858000"/>
              <a:gd name="connsiteX797" fmla="*/ 5731212 w 7467600"/>
              <a:gd name="connsiteY797" fmla="*/ 231951 h 6858000"/>
              <a:gd name="connsiteX798" fmla="*/ 5905192 w 7467600"/>
              <a:gd name="connsiteY798" fmla="*/ 163079 h 6858000"/>
              <a:gd name="connsiteX799" fmla="*/ 5944437 w 7467600"/>
              <a:gd name="connsiteY799" fmla="*/ 113829 h 6858000"/>
              <a:gd name="connsiteX800" fmla="*/ 5825032 w 7467600"/>
              <a:gd name="connsiteY800" fmla="*/ 146405 h 6858000"/>
              <a:gd name="connsiteX801" fmla="*/ 4955599 w 7467600"/>
              <a:gd name="connsiteY801" fmla="*/ 247008 h 6858000"/>
              <a:gd name="connsiteX802" fmla="*/ 5210104 w 7467600"/>
              <a:gd name="connsiteY802" fmla="*/ 228123 h 6858000"/>
              <a:gd name="connsiteX803" fmla="*/ 5261015 w 7467600"/>
              <a:gd name="connsiteY803" fmla="*/ 227087 h 6858000"/>
              <a:gd name="connsiteX804" fmla="*/ 5861181 w 7467600"/>
              <a:gd name="connsiteY804" fmla="*/ 143093 h 6858000"/>
              <a:gd name="connsiteX805" fmla="*/ 5961252 w 7467600"/>
              <a:gd name="connsiteY805" fmla="*/ 114820 h 6858000"/>
              <a:gd name="connsiteX806" fmla="*/ 5944437 w 7467600"/>
              <a:gd name="connsiteY806" fmla="*/ 113829 h 6858000"/>
              <a:gd name="connsiteX807" fmla="*/ 3882765 w 7467600"/>
              <a:gd name="connsiteY807" fmla="*/ 0 h 6858000"/>
              <a:gd name="connsiteX808" fmla="*/ 3995099 w 7467600"/>
              <a:gd name="connsiteY808" fmla="*/ 0 h 6858000"/>
              <a:gd name="connsiteX809" fmla="*/ 4163818 w 7467600"/>
              <a:gd name="connsiteY809" fmla="*/ 234104 h 6858000"/>
              <a:gd name="connsiteX810" fmla="*/ 4172099 w 7467600"/>
              <a:gd name="connsiteY810" fmla="*/ 234207 h 6858000"/>
              <a:gd name="connsiteX811" fmla="*/ 4784282 w 7467600"/>
              <a:gd name="connsiteY811" fmla="*/ 276561 h 6858000"/>
              <a:gd name="connsiteX812" fmla="*/ 4801687 w 7467600"/>
              <a:gd name="connsiteY812" fmla="*/ 267764 h 6858000"/>
              <a:gd name="connsiteX813" fmla="*/ 6082788 w 7467600"/>
              <a:gd name="connsiteY813" fmla="*/ 64119 h 6858000"/>
              <a:gd name="connsiteX814" fmla="*/ 6099442 w 7467600"/>
              <a:gd name="connsiteY814" fmla="*/ 82568 h 6858000"/>
              <a:gd name="connsiteX815" fmla="*/ 4804137 w 7467600"/>
              <a:gd name="connsiteY815" fmla="*/ 320931 h 6858000"/>
              <a:gd name="connsiteX816" fmla="*/ 4227047 w 7467600"/>
              <a:gd name="connsiteY816" fmla="*/ 313415 h 6858000"/>
              <a:gd name="connsiteX817" fmla="*/ 4346041 w 7467600"/>
              <a:gd name="connsiteY817" fmla="*/ 456086 h 6858000"/>
              <a:gd name="connsiteX818" fmla="*/ 4870967 w 7467600"/>
              <a:gd name="connsiteY818" fmla="*/ 963061 h 6858000"/>
              <a:gd name="connsiteX819" fmla="*/ 4889647 w 7467600"/>
              <a:gd name="connsiteY819" fmla="*/ 957147 h 6858000"/>
              <a:gd name="connsiteX820" fmla="*/ 5422504 w 7467600"/>
              <a:gd name="connsiteY820" fmla="*/ 805191 h 6858000"/>
              <a:gd name="connsiteX821" fmla="*/ 6087656 w 7467600"/>
              <a:gd name="connsiteY821" fmla="*/ 826703 h 6858000"/>
              <a:gd name="connsiteX822" fmla="*/ 6058717 w 7467600"/>
              <a:gd name="connsiteY822" fmla="*/ 865992 h 6858000"/>
              <a:gd name="connsiteX823" fmla="*/ 4974153 w 7467600"/>
              <a:gd name="connsiteY823" fmla="*/ 1045456 h 6858000"/>
              <a:gd name="connsiteX824" fmla="*/ 5627835 w 7467600"/>
              <a:gd name="connsiteY824" fmla="*/ 1472077 h 6858000"/>
              <a:gd name="connsiteX825" fmla="*/ 5629817 w 7467600"/>
              <a:gd name="connsiteY825" fmla="*/ 1471412 h 6858000"/>
              <a:gd name="connsiteX826" fmla="*/ 5634124 w 7467600"/>
              <a:gd name="connsiteY826" fmla="*/ 1470572 h 6858000"/>
              <a:gd name="connsiteX827" fmla="*/ 5755832 w 7467600"/>
              <a:gd name="connsiteY827" fmla="*/ 1383886 h 6858000"/>
              <a:gd name="connsiteX828" fmla="*/ 6014186 w 7467600"/>
              <a:gd name="connsiteY828" fmla="*/ 1279799 h 6858000"/>
              <a:gd name="connsiteX829" fmla="*/ 6901619 w 7467600"/>
              <a:gd name="connsiteY829" fmla="*/ 1047874 h 6858000"/>
              <a:gd name="connsiteX830" fmla="*/ 6931566 w 7467600"/>
              <a:gd name="connsiteY830" fmla="*/ 1062034 h 6858000"/>
              <a:gd name="connsiteX831" fmla="*/ 5790982 w 7467600"/>
              <a:gd name="connsiteY831" fmla="*/ 1561380 h 6858000"/>
              <a:gd name="connsiteX832" fmla="*/ 6188971 w 7467600"/>
              <a:gd name="connsiteY832" fmla="*/ 1755168 h 6858000"/>
              <a:gd name="connsiteX833" fmla="*/ 6202446 w 7467600"/>
              <a:gd name="connsiteY833" fmla="*/ 1752268 h 6858000"/>
              <a:gd name="connsiteX834" fmla="*/ 7179560 w 7467600"/>
              <a:gd name="connsiteY834" fmla="*/ 1467551 h 6858000"/>
              <a:gd name="connsiteX835" fmla="*/ 7158730 w 7467600"/>
              <a:gd name="connsiteY835" fmla="*/ 1507835 h 6858000"/>
              <a:gd name="connsiteX836" fmla="*/ 6326959 w 7467600"/>
              <a:gd name="connsiteY836" fmla="*/ 1817686 h 6858000"/>
              <a:gd name="connsiteX837" fmla="*/ 6537433 w 7467600"/>
              <a:gd name="connsiteY837" fmla="*/ 1907790 h 6858000"/>
              <a:gd name="connsiteX838" fmla="*/ 6550221 w 7467600"/>
              <a:gd name="connsiteY838" fmla="*/ 1910729 h 6858000"/>
              <a:gd name="connsiteX839" fmla="*/ 6964438 w 7467600"/>
              <a:gd name="connsiteY839" fmla="*/ 2209505 h 6858000"/>
              <a:gd name="connsiteX840" fmla="*/ 7367862 w 7467600"/>
              <a:gd name="connsiteY840" fmla="*/ 2806833 h 6858000"/>
              <a:gd name="connsiteX841" fmla="*/ 7364329 w 7467600"/>
              <a:gd name="connsiteY841" fmla="*/ 2826907 h 6858000"/>
              <a:gd name="connsiteX842" fmla="*/ 7290545 w 7467600"/>
              <a:gd name="connsiteY842" fmla="*/ 2850663 h 6858000"/>
              <a:gd name="connsiteX843" fmla="*/ 6472036 w 7467600"/>
              <a:gd name="connsiteY843" fmla="*/ 1959003 h 6858000"/>
              <a:gd name="connsiteX844" fmla="*/ 5792897 w 7467600"/>
              <a:gd name="connsiteY844" fmla="*/ 1647747 h 6858000"/>
              <a:gd name="connsiteX845" fmla="*/ 5842751 w 7467600"/>
              <a:gd name="connsiteY845" fmla="*/ 1816112 h 6858000"/>
              <a:gd name="connsiteX846" fmla="*/ 5847424 w 7467600"/>
              <a:gd name="connsiteY846" fmla="*/ 1815776 h 6858000"/>
              <a:gd name="connsiteX847" fmla="*/ 6399821 w 7467600"/>
              <a:gd name="connsiteY847" fmla="*/ 2344799 h 6858000"/>
              <a:gd name="connsiteX848" fmla="*/ 6323232 w 7467600"/>
              <a:gd name="connsiteY848" fmla="*/ 2389634 h 6858000"/>
              <a:gd name="connsiteX849" fmla="*/ 5942958 w 7467600"/>
              <a:gd name="connsiteY849" fmla="*/ 2077708 h 6858000"/>
              <a:gd name="connsiteX850" fmla="*/ 5921559 w 7467600"/>
              <a:gd name="connsiteY850" fmla="*/ 2378596 h 6858000"/>
              <a:gd name="connsiteX851" fmla="*/ 5817651 w 7467600"/>
              <a:gd name="connsiteY851" fmla="*/ 3023919 h 6858000"/>
              <a:gd name="connsiteX852" fmla="*/ 5729634 w 7467600"/>
              <a:gd name="connsiteY852" fmla="*/ 3051849 h 6858000"/>
              <a:gd name="connsiteX853" fmla="*/ 5611018 w 7467600"/>
              <a:gd name="connsiteY853" fmla="*/ 2316769 h 6858000"/>
              <a:gd name="connsiteX854" fmla="*/ 5687608 w 7467600"/>
              <a:gd name="connsiteY854" fmla="*/ 2039972 h 6858000"/>
              <a:gd name="connsiteX855" fmla="*/ 5657554 w 7467600"/>
              <a:gd name="connsiteY855" fmla="*/ 1576445 h 6858000"/>
              <a:gd name="connsiteX856" fmla="*/ 5150475 w 7467600"/>
              <a:gd name="connsiteY856" fmla="*/ 1274012 h 6858000"/>
              <a:gd name="connsiteX857" fmla="*/ 5349142 w 7467600"/>
              <a:gd name="connsiteY857" fmla="*/ 2204405 h 6858000"/>
              <a:gd name="connsiteX858" fmla="*/ 5262214 w 7467600"/>
              <a:gd name="connsiteY858" fmla="*/ 2233836 h 6858000"/>
              <a:gd name="connsiteX859" fmla="*/ 4981539 w 7467600"/>
              <a:gd name="connsiteY859" fmla="*/ 1542201 h 6858000"/>
              <a:gd name="connsiteX860" fmla="*/ 4958461 w 7467600"/>
              <a:gd name="connsiteY860" fmla="*/ 1136957 h 6858000"/>
              <a:gd name="connsiteX861" fmla="*/ 4655015 w 7467600"/>
              <a:gd name="connsiteY861" fmla="*/ 891426 h 6858000"/>
              <a:gd name="connsiteX862" fmla="*/ 4348002 w 7467600"/>
              <a:gd name="connsiteY862" fmla="*/ 2205895 h 6858000"/>
              <a:gd name="connsiteX863" fmla="*/ 4262250 w 7467600"/>
              <a:gd name="connsiteY863" fmla="*/ 2219972 h 6858000"/>
              <a:gd name="connsiteX864" fmla="*/ 4550611 w 7467600"/>
              <a:gd name="connsiteY864" fmla="*/ 817540 h 6858000"/>
              <a:gd name="connsiteX865" fmla="*/ 4564418 w 7467600"/>
              <a:gd name="connsiteY865" fmla="*/ 808293 h 6858000"/>
              <a:gd name="connsiteX866" fmla="*/ 4266388 w 7467600"/>
              <a:gd name="connsiteY866" fmla="*/ 500083 h 6858000"/>
              <a:gd name="connsiteX867" fmla="*/ 4032842 w 7467600"/>
              <a:gd name="connsiteY867" fmla="*/ 211809 h 6858000"/>
              <a:gd name="connsiteX868" fmla="*/ 3882765 w 7467600"/>
              <a:gd name="connsiteY868" fmla="*/ 0 h 6858000"/>
              <a:gd name="connsiteX869" fmla="*/ 3721337 w 7467600"/>
              <a:gd name="connsiteY869" fmla="*/ 0 h 6858000"/>
              <a:gd name="connsiteX870" fmla="*/ 3797544 w 7467600"/>
              <a:gd name="connsiteY870" fmla="*/ 0 h 6858000"/>
              <a:gd name="connsiteX871" fmla="*/ 3775734 w 7467600"/>
              <a:gd name="connsiteY871" fmla="*/ 95131 h 6858000"/>
              <a:gd name="connsiteX872" fmla="*/ 3724807 w 7467600"/>
              <a:gd name="connsiteY872" fmla="*/ 272257 h 6858000"/>
              <a:gd name="connsiteX873" fmla="*/ 3726844 w 7467600"/>
              <a:gd name="connsiteY873" fmla="*/ 282988 h 6858000"/>
              <a:gd name="connsiteX874" fmla="*/ 3742664 w 7467600"/>
              <a:gd name="connsiteY874" fmla="*/ 279918 h 6858000"/>
              <a:gd name="connsiteX875" fmla="*/ 4103910 w 7467600"/>
              <a:gd name="connsiteY875" fmla="*/ 1161917 h 6858000"/>
              <a:gd name="connsiteX876" fmla="*/ 4020269 w 7467600"/>
              <a:gd name="connsiteY876" fmla="*/ 1200406 h 6858000"/>
              <a:gd name="connsiteX877" fmla="*/ 3674882 w 7467600"/>
              <a:gd name="connsiteY877" fmla="*/ 488524 h 6858000"/>
              <a:gd name="connsiteX878" fmla="*/ 3132682 w 7467600"/>
              <a:gd name="connsiteY878" fmla="*/ 1072284 h 6858000"/>
              <a:gd name="connsiteX879" fmla="*/ 2716346 w 7467600"/>
              <a:gd name="connsiteY879" fmla="*/ 1276376 h 6858000"/>
              <a:gd name="connsiteX880" fmla="*/ 2716772 w 7467600"/>
              <a:gd name="connsiteY880" fmla="*/ 1255462 h 6858000"/>
              <a:gd name="connsiteX881" fmla="*/ 3471096 w 7467600"/>
              <a:gd name="connsiteY881" fmla="*/ 437072 h 6858000"/>
              <a:gd name="connsiteX882" fmla="*/ 3639057 w 7467600"/>
              <a:gd name="connsiteY882" fmla="*/ 286334 h 6858000"/>
              <a:gd name="connsiteX883" fmla="*/ 3640309 w 7467600"/>
              <a:gd name="connsiteY883" fmla="*/ 284664 h 6858000"/>
              <a:gd name="connsiteX884" fmla="*/ 3646022 w 7467600"/>
              <a:gd name="connsiteY884" fmla="*/ 276711 h 6858000"/>
              <a:gd name="connsiteX885" fmla="*/ 3707943 w 7467600"/>
              <a:gd name="connsiteY885" fmla="*/ 65958 h 6858000"/>
              <a:gd name="connsiteX886" fmla="*/ 3721337 w 7467600"/>
              <a:gd name="connsiteY886" fmla="*/ 0 h 6858000"/>
              <a:gd name="connsiteX887" fmla="*/ 2867960 w 7467600"/>
              <a:gd name="connsiteY887" fmla="*/ 0 h 6858000"/>
              <a:gd name="connsiteX888" fmla="*/ 2926351 w 7467600"/>
              <a:gd name="connsiteY888" fmla="*/ 0 h 6858000"/>
              <a:gd name="connsiteX889" fmla="*/ 2902823 w 7467600"/>
              <a:gd name="connsiteY889" fmla="*/ 262929 h 6858000"/>
              <a:gd name="connsiteX890" fmla="*/ 2940663 w 7467600"/>
              <a:gd name="connsiteY890" fmla="*/ 140884 h 6858000"/>
              <a:gd name="connsiteX891" fmla="*/ 2947039 w 7467600"/>
              <a:gd name="connsiteY891" fmla="*/ 122524 h 6858000"/>
              <a:gd name="connsiteX892" fmla="*/ 2984316 w 7467600"/>
              <a:gd name="connsiteY892" fmla="*/ 0 h 6858000"/>
              <a:gd name="connsiteX893" fmla="*/ 3016114 w 7467600"/>
              <a:gd name="connsiteY893" fmla="*/ 0 h 6858000"/>
              <a:gd name="connsiteX894" fmla="*/ 2979949 w 7467600"/>
              <a:gd name="connsiteY894" fmla="*/ 119274 h 6858000"/>
              <a:gd name="connsiteX895" fmla="*/ 3023879 w 7467600"/>
              <a:gd name="connsiteY895" fmla="*/ 0 h 6858000"/>
              <a:gd name="connsiteX896" fmla="*/ 3105400 w 7467600"/>
              <a:gd name="connsiteY896" fmla="*/ 0 h 6858000"/>
              <a:gd name="connsiteX897" fmla="*/ 3094669 w 7467600"/>
              <a:gd name="connsiteY897" fmla="*/ 30308 h 6858000"/>
              <a:gd name="connsiteX898" fmla="*/ 2901945 w 7467600"/>
              <a:gd name="connsiteY898" fmla="*/ 466538 h 6858000"/>
              <a:gd name="connsiteX899" fmla="*/ 2815209 w 7467600"/>
              <a:gd name="connsiteY899" fmla="*/ 497361 h 6858000"/>
              <a:gd name="connsiteX900" fmla="*/ 2844845 w 7467600"/>
              <a:gd name="connsiteY900" fmla="*/ 127638 h 6858000"/>
              <a:gd name="connsiteX901" fmla="*/ 2867960 w 7467600"/>
              <a:gd name="connsiteY901" fmla="*/ 0 h 6858000"/>
              <a:gd name="connsiteX902" fmla="*/ 1057230 w 7467600"/>
              <a:gd name="connsiteY902" fmla="*/ 0 h 6858000"/>
              <a:gd name="connsiteX903" fmla="*/ 1111003 w 7467600"/>
              <a:gd name="connsiteY903" fmla="*/ 0 h 6858000"/>
              <a:gd name="connsiteX904" fmla="*/ 1125553 w 7467600"/>
              <a:gd name="connsiteY904" fmla="*/ 52588 h 6858000"/>
              <a:gd name="connsiteX905" fmla="*/ 1304276 w 7467600"/>
              <a:gd name="connsiteY905" fmla="*/ 476275 h 6858000"/>
              <a:gd name="connsiteX906" fmla="*/ 1492066 w 7467600"/>
              <a:gd name="connsiteY906" fmla="*/ 886333 h 6858000"/>
              <a:gd name="connsiteX907" fmla="*/ 1423698 w 7467600"/>
              <a:gd name="connsiteY907" fmla="*/ 710817 h 6858000"/>
              <a:gd name="connsiteX908" fmla="*/ 1357609 w 7467600"/>
              <a:gd name="connsiteY908" fmla="*/ 532892 h 6858000"/>
              <a:gd name="connsiteX909" fmla="*/ 1309550 w 7467600"/>
              <a:gd name="connsiteY909" fmla="*/ 374031 h 6858000"/>
              <a:gd name="connsiteX910" fmla="*/ 1193673 w 7467600"/>
              <a:gd name="connsiteY910" fmla="*/ 49533 h 6858000"/>
              <a:gd name="connsiteX911" fmla="*/ 1164391 w 7467600"/>
              <a:gd name="connsiteY911" fmla="*/ 0 h 6858000"/>
              <a:gd name="connsiteX912" fmla="*/ 1200666 w 7467600"/>
              <a:gd name="connsiteY912" fmla="*/ 0 h 6858000"/>
              <a:gd name="connsiteX913" fmla="*/ 1223408 w 7467600"/>
              <a:gd name="connsiteY913" fmla="*/ 38996 h 6858000"/>
              <a:gd name="connsiteX914" fmla="*/ 1339635 w 7467600"/>
              <a:gd name="connsiteY914" fmla="*/ 365517 h 6858000"/>
              <a:gd name="connsiteX915" fmla="*/ 1387469 w 7467600"/>
              <a:gd name="connsiteY915" fmla="*/ 523079 h 6858000"/>
              <a:gd name="connsiteX916" fmla="*/ 1452685 w 7467600"/>
              <a:gd name="connsiteY916" fmla="*/ 699806 h 6858000"/>
              <a:gd name="connsiteX917" fmla="*/ 1492092 w 7467600"/>
              <a:gd name="connsiteY917" fmla="*/ 800424 h 6858000"/>
              <a:gd name="connsiteX918" fmla="*/ 1455302 w 7467600"/>
              <a:gd name="connsiteY918" fmla="*/ 632913 h 6858000"/>
              <a:gd name="connsiteX919" fmla="*/ 1222336 w 7467600"/>
              <a:gd name="connsiteY919" fmla="*/ 9480 h 6858000"/>
              <a:gd name="connsiteX920" fmla="*/ 1214634 w 7467600"/>
              <a:gd name="connsiteY920" fmla="*/ 0 h 6858000"/>
              <a:gd name="connsiteX921" fmla="*/ 1289827 w 7467600"/>
              <a:gd name="connsiteY921" fmla="*/ 0 h 6858000"/>
              <a:gd name="connsiteX922" fmla="*/ 1321076 w 7467600"/>
              <a:gd name="connsiteY922" fmla="*/ 59722 h 6858000"/>
              <a:gd name="connsiteX923" fmla="*/ 1512579 w 7467600"/>
              <a:gd name="connsiteY923" fmla="*/ 626441 h 6858000"/>
              <a:gd name="connsiteX924" fmla="*/ 1506076 w 7467600"/>
              <a:gd name="connsiteY924" fmla="*/ 1089289 h 6858000"/>
              <a:gd name="connsiteX925" fmla="*/ 1486346 w 7467600"/>
              <a:gd name="connsiteY925" fmla="*/ 1079919 h 6858000"/>
              <a:gd name="connsiteX926" fmla="*/ 1070511 w 7467600"/>
              <a:gd name="connsiteY926" fmla="*/ 48609 h 6858000"/>
              <a:gd name="connsiteX927" fmla="*/ 1057230 w 7467600"/>
              <a:gd name="connsiteY927" fmla="*/ 0 h 6858000"/>
              <a:gd name="connsiteX928" fmla="*/ 43151 w 7467600"/>
              <a:gd name="connsiteY928" fmla="*/ 0 h 6858000"/>
              <a:gd name="connsiteX929" fmla="*/ 95283 w 7467600"/>
              <a:gd name="connsiteY929" fmla="*/ 0 h 6858000"/>
              <a:gd name="connsiteX930" fmla="*/ 300708 w 7467600"/>
              <a:gd name="connsiteY930" fmla="*/ 154571 h 6858000"/>
              <a:gd name="connsiteX931" fmla="*/ 530414 w 7467600"/>
              <a:gd name="connsiteY931" fmla="*/ 354673 h 6858000"/>
              <a:gd name="connsiteX932" fmla="*/ 333785 w 7467600"/>
              <a:gd name="connsiteY932" fmla="*/ 161564 h 6858000"/>
              <a:gd name="connsiteX933" fmla="*/ 147005 w 7467600"/>
              <a:gd name="connsiteY933" fmla="*/ 0 h 6858000"/>
              <a:gd name="connsiteX934" fmla="*/ 272509 w 7467600"/>
              <a:gd name="connsiteY934" fmla="*/ 0 h 6858000"/>
              <a:gd name="connsiteX935" fmla="*/ 326276 w 7467600"/>
              <a:gd name="connsiteY935" fmla="*/ 45847 h 6858000"/>
              <a:gd name="connsiteX936" fmla="*/ 823759 w 7467600"/>
              <a:gd name="connsiteY936" fmla="*/ 574145 h 6858000"/>
              <a:gd name="connsiteX937" fmla="*/ 811254 w 7467600"/>
              <a:gd name="connsiteY937" fmla="*/ 665546 h 6858000"/>
              <a:gd name="connsiteX938" fmla="*/ 154042 w 7467600"/>
              <a:gd name="connsiteY938" fmla="*/ 261522 h 6858000"/>
              <a:gd name="connsiteX939" fmla="*/ 13550 w 7467600"/>
              <a:gd name="connsiteY939" fmla="*/ 158423 h 6858000"/>
              <a:gd name="connsiteX940" fmla="*/ 0 w 7467600"/>
              <a:gd name="connsiteY940" fmla="*/ 146618 h 6858000"/>
              <a:gd name="connsiteX941" fmla="*/ 0 w 7467600"/>
              <a:gd name="connsiteY941" fmla="*/ 59161 h 6858000"/>
              <a:gd name="connsiteX942" fmla="*/ 45427 w 7467600"/>
              <a:gd name="connsiteY942" fmla="*/ 101078 h 6858000"/>
              <a:gd name="connsiteX943" fmla="*/ 630103 w 7467600"/>
              <a:gd name="connsiteY943" fmla="*/ 485885 h 6858000"/>
              <a:gd name="connsiteX944" fmla="*/ 532040 w 7467600"/>
              <a:gd name="connsiteY944" fmla="*/ 399359 h 6858000"/>
              <a:gd name="connsiteX945" fmla="*/ 517618 w 7467600"/>
              <a:gd name="connsiteY945" fmla="*/ 385726 h 6858000"/>
              <a:gd name="connsiteX946" fmla="*/ 285074 w 7467600"/>
              <a:gd name="connsiteY946" fmla="*/ 182755 h 6858000"/>
              <a:gd name="connsiteX947" fmla="*/ 43151 w 7467600"/>
              <a:gd name="connsiteY94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3615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1019354 w 7467600"/>
              <a:gd name="connsiteY15" fmla="*/ 6315006 h 6858000"/>
              <a:gd name="connsiteX16" fmla="*/ 441046 w 7467600"/>
              <a:gd name="connsiteY16" fmla="*/ 6691153 h 6858000"/>
              <a:gd name="connsiteX17" fmla="*/ 1019354 w 7467600"/>
              <a:gd name="connsiteY17" fmla="*/ 6315006 h 6858000"/>
              <a:gd name="connsiteX18" fmla="*/ 991680 w 7467600"/>
              <a:gd name="connsiteY18" fmla="*/ 6298413 h 6858000"/>
              <a:gd name="connsiteX19" fmla="*/ 409060 w 7467600"/>
              <a:gd name="connsiteY19" fmla="*/ 6671470 h 6858000"/>
              <a:gd name="connsiteX20" fmla="*/ 991680 w 7467600"/>
              <a:gd name="connsiteY20" fmla="*/ 6298413 h 6858000"/>
              <a:gd name="connsiteX21" fmla="*/ 103333 w 7467600"/>
              <a:gd name="connsiteY21" fmla="*/ 5699602 h 6858000"/>
              <a:gd name="connsiteX22" fmla="*/ 233938 w 7467600"/>
              <a:gd name="connsiteY22" fmla="*/ 5809416 h 6858000"/>
              <a:gd name="connsiteX23" fmla="*/ 883580 w 7467600"/>
              <a:gd name="connsiteY23" fmla="*/ 6180710 h 6858000"/>
              <a:gd name="connsiteX24" fmla="*/ 487337 w 7467600"/>
              <a:gd name="connsiteY24" fmla="*/ 5950182 h 6858000"/>
              <a:gd name="connsiteX25" fmla="*/ 354051 w 7467600"/>
              <a:gd name="connsiteY25" fmla="*/ 5854912 h 6858000"/>
              <a:gd name="connsiteX26" fmla="*/ 195436 w 7467600"/>
              <a:gd name="connsiteY26" fmla="*/ 5755068 h 6858000"/>
              <a:gd name="connsiteX27" fmla="*/ 103333 w 7467600"/>
              <a:gd name="connsiteY27" fmla="*/ 5699602 h 6858000"/>
              <a:gd name="connsiteX28" fmla="*/ 5539432 w 7467600"/>
              <a:gd name="connsiteY28" fmla="*/ 5642928 h 6858000"/>
              <a:gd name="connsiteX29" fmla="*/ 5555462 w 7467600"/>
              <a:gd name="connsiteY29" fmla="*/ 5694454 h 6858000"/>
              <a:gd name="connsiteX30" fmla="*/ 5828270 w 7467600"/>
              <a:gd name="connsiteY30" fmla="*/ 6320663 h 6858000"/>
              <a:gd name="connsiteX31" fmla="*/ 5947416 w 7467600"/>
              <a:gd name="connsiteY31" fmla="*/ 6574846 h 6858000"/>
              <a:gd name="connsiteX32" fmla="*/ 5539432 w 7467600"/>
              <a:gd name="connsiteY32" fmla="*/ 5642928 h 6858000"/>
              <a:gd name="connsiteX33" fmla="*/ 51253 w 7467600"/>
              <a:gd name="connsiteY33" fmla="*/ 5631825 h 6858000"/>
              <a:gd name="connsiteX34" fmla="*/ 211622 w 7467600"/>
              <a:gd name="connsiteY34" fmla="*/ 5728803 h 6858000"/>
              <a:gd name="connsiteX35" fmla="*/ 371652 w 7467600"/>
              <a:gd name="connsiteY35" fmla="*/ 5829062 h 6858000"/>
              <a:gd name="connsiteX36" fmla="*/ 505903 w 7467600"/>
              <a:gd name="connsiteY36" fmla="*/ 5925221 h 6858000"/>
              <a:gd name="connsiteX37" fmla="*/ 899240 w 7467600"/>
              <a:gd name="connsiteY37" fmla="*/ 6153068 h 6858000"/>
              <a:gd name="connsiteX38" fmla="*/ 988114 w 7467600"/>
              <a:gd name="connsiteY38" fmla="*/ 6174204 h 6858000"/>
              <a:gd name="connsiteX39" fmla="*/ 845971 w 7467600"/>
              <a:gd name="connsiteY39" fmla="*/ 6067177 h 6858000"/>
              <a:gd name="connsiteX40" fmla="*/ 448057 w 7467600"/>
              <a:gd name="connsiteY40" fmla="*/ 5841376 h 6858000"/>
              <a:gd name="connsiteX41" fmla="*/ 51253 w 7467600"/>
              <a:gd name="connsiteY41" fmla="*/ 5631825 h 6858000"/>
              <a:gd name="connsiteX42" fmla="*/ 2606687 w 7467600"/>
              <a:gd name="connsiteY42" fmla="*/ 5630718 h 6858000"/>
              <a:gd name="connsiteX43" fmla="*/ 2645658 w 7467600"/>
              <a:gd name="connsiteY43" fmla="*/ 6640259 h 6858000"/>
              <a:gd name="connsiteX44" fmla="*/ 2606687 w 7467600"/>
              <a:gd name="connsiteY44" fmla="*/ 5630718 h 6858000"/>
              <a:gd name="connsiteX45" fmla="*/ 3642057 w 7467600"/>
              <a:gd name="connsiteY45" fmla="*/ 5573487 h 6858000"/>
              <a:gd name="connsiteX46" fmla="*/ 3632981 w 7467600"/>
              <a:gd name="connsiteY46" fmla="*/ 5579437 h 6858000"/>
              <a:gd name="connsiteX47" fmla="*/ 3382436 w 7467600"/>
              <a:gd name="connsiteY47" fmla="*/ 5952726 h 6858000"/>
              <a:gd name="connsiteX48" fmla="*/ 3191929 w 7467600"/>
              <a:gd name="connsiteY48" fmla="*/ 6662669 h 6858000"/>
              <a:gd name="connsiteX49" fmla="*/ 3369898 w 7467600"/>
              <a:gd name="connsiteY49" fmla="*/ 6081771 h 6858000"/>
              <a:gd name="connsiteX50" fmla="*/ 3642057 w 7467600"/>
              <a:gd name="connsiteY50" fmla="*/ 5573487 h 6858000"/>
              <a:gd name="connsiteX51" fmla="*/ 2650666 w 7467600"/>
              <a:gd name="connsiteY51" fmla="*/ 5530686 h 6858000"/>
              <a:gd name="connsiteX52" fmla="*/ 2650249 w 7467600"/>
              <a:gd name="connsiteY52" fmla="*/ 5532101 h 6858000"/>
              <a:gd name="connsiteX53" fmla="*/ 2663808 w 7467600"/>
              <a:gd name="connsiteY53" fmla="*/ 6535215 h 6858000"/>
              <a:gd name="connsiteX54" fmla="*/ 2665418 w 7467600"/>
              <a:gd name="connsiteY54" fmla="*/ 6132756 h 6858000"/>
              <a:gd name="connsiteX55" fmla="*/ 2650666 w 7467600"/>
              <a:gd name="connsiteY55" fmla="*/ 5530686 h 6858000"/>
              <a:gd name="connsiteX56" fmla="*/ 2680277 w 7467600"/>
              <a:gd name="connsiteY56" fmla="*/ 5479204 h 6858000"/>
              <a:gd name="connsiteX57" fmla="*/ 2678972 w 7467600"/>
              <a:gd name="connsiteY57" fmla="*/ 5481582 h 6858000"/>
              <a:gd name="connsiteX58" fmla="*/ 2696666 w 7467600"/>
              <a:gd name="connsiteY58" fmla="*/ 6133836 h 6858000"/>
              <a:gd name="connsiteX59" fmla="*/ 2695769 w 7467600"/>
              <a:gd name="connsiteY59" fmla="*/ 6390955 h 6858000"/>
              <a:gd name="connsiteX60" fmla="*/ 2739893 w 7467600"/>
              <a:gd name="connsiteY60" fmla="*/ 6108357 h 6858000"/>
              <a:gd name="connsiteX61" fmla="*/ 2680277 w 7467600"/>
              <a:gd name="connsiteY61" fmla="*/ 5479204 h 6858000"/>
              <a:gd name="connsiteX62" fmla="*/ 1132195 w 7467600"/>
              <a:gd name="connsiteY62" fmla="*/ 5467980 h 6858000"/>
              <a:gd name="connsiteX63" fmla="*/ 1679056 w 7467600"/>
              <a:gd name="connsiteY63" fmla="*/ 5516907 h 6858000"/>
              <a:gd name="connsiteX64" fmla="*/ 2128648 w 7467600"/>
              <a:gd name="connsiteY64" fmla="*/ 5474249 h 6858000"/>
              <a:gd name="connsiteX65" fmla="*/ 1825619 w 7467600"/>
              <a:gd name="connsiteY65" fmla="*/ 5478447 h 6858000"/>
              <a:gd name="connsiteX66" fmla="*/ 1737798 w 7467600"/>
              <a:gd name="connsiteY66" fmla="*/ 5483353 h 6858000"/>
              <a:gd name="connsiteX67" fmla="*/ 1132195 w 7467600"/>
              <a:gd name="connsiteY67" fmla="*/ 5467980 h 6858000"/>
              <a:gd name="connsiteX68" fmla="*/ 1456157 w 7467600"/>
              <a:gd name="connsiteY68" fmla="*/ 5371404 h 6858000"/>
              <a:gd name="connsiteX69" fmla="*/ 1244432 w 7467600"/>
              <a:gd name="connsiteY69" fmla="*/ 5385601 h 6858000"/>
              <a:gd name="connsiteX70" fmla="*/ 973990 w 7467600"/>
              <a:gd name="connsiteY70" fmla="*/ 5424940 h 6858000"/>
              <a:gd name="connsiteX71" fmla="*/ 1103809 w 7467600"/>
              <a:gd name="connsiteY71" fmla="*/ 5433720 h 6858000"/>
              <a:gd name="connsiteX72" fmla="*/ 1123454 w 7467600"/>
              <a:gd name="connsiteY72" fmla="*/ 5435727 h 6858000"/>
              <a:gd name="connsiteX73" fmla="*/ 1737017 w 7467600"/>
              <a:gd name="connsiteY73" fmla="*/ 5452183 h 6858000"/>
              <a:gd name="connsiteX74" fmla="*/ 1824397 w 7467600"/>
              <a:gd name="connsiteY74" fmla="*/ 5447757 h 6858000"/>
              <a:gd name="connsiteX75" fmla="*/ 2070059 w 7467600"/>
              <a:gd name="connsiteY75" fmla="*/ 5441660 h 6858000"/>
              <a:gd name="connsiteX76" fmla="*/ 1456157 w 7467600"/>
              <a:gd name="connsiteY76" fmla="*/ 5371404 h 6858000"/>
              <a:gd name="connsiteX77" fmla="*/ 4988186 w 7467600"/>
              <a:gd name="connsiteY77" fmla="*/ 5216467 h 6858000"/>
              <a:gd name="connsiteX78" fmla="*/ 4777334 w 7467600"/>
              <a:gd name="connsiteY78" fmla="*/ 5406072 h 6858000"/>
              <a:gd name="connsiteX79" fmla="*/ 4718341 w 7467600"/>
              <a:gd name="connsiteY79" fmla="*/ 5468043 h 6858000"/>
              <a:gd name="connsiteX80" fmla="*/ 4604655 w 7467600"/>
              <a:gd name="connsiteY80" fmla="*/ 5583434 h 6858000"/>
              <a:gd name="connsiteX81" fmla="*/ 4565074 w 7467600"/>
              <a:gd name="connsiteY81" fmla="*/ 5618550 h 6858000"/>
              <a:gd name="connsiteX82" fmla="*/ 4988186 w 7467600"/>
              <a:gd name="connsiteY82" fmla="*/ 5216467 h 6858000"/>
              <a:gd name="connsiteX83" fmla="*/ 4978032 w 7467600"/>
              <a:gd name="connsiteY83" fmla="*/ 5183809 h 6858000"/>
              <a:gd name="connsiteX84" fmla="*/ 4463413 w 7467600"/>
              <a:gd name="connsiteY84" fmla="*/ 5615162 h 6858000"/>
              <a:gd name="connsiteX85" fmla="*/ 4358134 w 7467600"/>
              <a:gd name="connsiteY85" fmla="*/ 5742791 h 6858000"/>
              <a:gd name="connsiteX86" fmla="*/ 4376219 w 7467600"/>
              <a:gd name="connsiteY86" fmla="*/ 5729027 h 6858000"/>
              <a:gd name="connsiteX87" fmla="*/ 4582340 w 7467600"/>
              <a:gd name="connsiteY87" fmla="*/ 5561037 h 6858000"/>
              <a:gd name="connsiteX88" fmla="*/ 4694684 w 7467600"/>
              <a:gd name="connsiteY88" fmla="*/ 5447098 h 6858000"/>
              <a:gd name="connsiteX89" fmla="*/ 4754123 w 7467600"/>
              <a:gd name="connsiteY89" fmla="*/ 5384643 h 6858000"/>
              <a:gd name="connsiteX90" fmla="*/ 4978032 w 7467600"/>
              <a:gd name="connsiteY90" fmla="*/ 5183809 h 6858000"/>
              <a:gd name="connsiteX91" fmla="*/ 1903353 w 7467600"/>
              <a:gd name="connsiteY91" fmla="*/ 5044827 h 6858000"/>
              <a:gd name="connsiteX92" fmla="*/ 1936931 w 7467600"/>
              <a:gd name="connsiteY92" fmla="*/ 5093954 h 6858000"/>
              <a:gd name="connsiteX93" fmla="*/ 2195868 w 7467600"/>
              <a:gd name="connsiteY93" fmla="*/ 5396574 h 6858000"/>
              <a:gd name="connsiteX94" fmla="*/ 2088852 w 7467600"/>
              <a:gd name="connsiteY94" fmla="*/ 5166123 h 6858000"/>
              <a:gd name="connsiteX95" fmla="*/ 1958241 w 7467600"/>
              <a:gd name="connsiteY95" fmla="*/ 5067955 h 6858000"/>
              <a:gd name="connsiteX96" fmla="*/ 1903353 w 7467600"/>
              <a:gd name="connsiteY96" fmla="*/ 5044827 h 6858000"/>
              <a:gd name="connsiteX97" fmla="*/ 1979378 w 7467600"/>
              <a:gd name="connsiteY97" fmla="*/ 4769504 h 6858000"/>
              <a:gd name="connsiteX98" fmla="*/ 2882120 w 7467600"/>
              <a:gd name="connsiteY98" fmla="*/ 5064547 h 6858000"/>
              <a:gd name="connsiteX99" fmla="*/ 2793103 w 7467600"/>
              <a:gd name="connsiteY99" fmla="*/ 5039699 h 6858000"/>
              <a:gd name="connsiteX100" fmla="*/ 2770041 w 7467600"/>
              <a:gd name="connsiteY100" fmla="*/ 5033634 h 6858000"/>
              <a:gd name="connsiteX101" fmla="*/ 1979378 w 7467600"/>
              <a:gd name="connsiteY101" fmla="*/ 4769504 h 6858000"/>
              <a:gd name="connsiteX102" fmla="*/ 1927410 w 7467600"/>
              <a:gd name="connsiteY102" fmla="*/ 4716164 h 6858000"/>
              <a:gd name="connsiteX103" fmla="*/ 1959587 w 7467600"/>
              <a:gd name="connsiteY103" fmla="*/ 4728849 h 6858000"/>
              <a:gd name="connsiteX104" fmla="*/ 2777707 w 7467600"/>
              <a:gd name="connsiteY104" fmla="*/ 5003991 h 6858000"/>
              <a:gd name="connsiteX105" fmla="*/ 2800768 w 7467600"/>
              <a:gd name="connsiteY105" fmla="*/ 5010056 h 6858000"/>
              <a:gd name="connsiteX106" fmla="*/ 2879408 w 7467600"/>
              <a:gd name="connsiteY106" fmla="*/ 5031590 h 6858000"/>
              <a:gd name="connsiteX107" fmla="*/ 2862295 w 7467600"/>
              <a:gd name="connsiteY107" fmla="*/ 5022958 h 6858000"/>
              <a:gd name="connsiteX108" fmla="*/ 2813343 w 7467600"/>
              <a:gd name="connsiteY108" fmla="*/ 4998369 h 6858000"/>
              <a:gd name="connsiteX109" fmla="*/ 2646245 w 7467600"/>
              <a:gd name="connsiteY109" fmla="*/ 4930999 h 6858000"/>
              <a:gd name="connsiteX110" fmla="*/ 1999243 w 7467600"/>
              <a:gd name="connsiteY110" fmla="*/ 4730524 h 6858000"/>
              <a:gd name="connsiteX111" fmla="*/ 1979527 w 7467600"/>
              <a:gd name="connsiteY111" fmla="*/ 4726651 h 6858000"/>
              <a:gd name="connsiteX112" fmla="*/ 1927410 w 7467600"/>
              <a:gd name="connsiteY112" fmla="*/ 4716164 h 6858000"/>
              <a:gd name="connsiteX113" fmla="*/ 1997014 w 7467600"/>
              <a:gd name="connsiteY113" fmla="*/ 4698007 h 6858000"/>
              <a:gd name="connsiteX114" fmla="*/ 2005458 w 7467600"/>
              <a:gd name="connsiteY114" fmla="*/ 4699540 h 6858000"/>
              <a:gd name="connsiteX115" fmla="*/ 2657186 w 7467600"/>
              <a:gd name="connsiteY115" fmla="*/ 4901687 h 6858000"/>
              <a:gd name="connsiteX116" fmla="*/ 2826662 w 7467600"/>
              <a:gd name="connsiteY116" fmla="*/ 4970362 h 6858000"/>
              <a:gd name="connsiteX117" fmla="*/ 2876100 w 7467600"/>
              <a:gd name="connsiteY117" fmla="*/ 4995397 h 6858000"/>
              <a:gd name="connsiteX118" fmla="*/ 3042600 w 7467600"/>
              <a:gd name="connsiteY118" fmla="*/ 5059532 h 6858000"/>
              <a:gd name="connsiteX119" fmla="*/ 1997014 w 7467600"/>
              <a:gd name="connsiteY119" fmla="*/ 4698007 h 6858000"/>
              <a:gd name="connsiteX120" fmla="*/ 2305292 w 7467600"/>
              <a:gd name="connsiteY120" fmla="*/ 4219492 h 6858000"/>
              <a:gd name="connsiteX121" fmla="*/ 3360922 w 7467600"/>
              <a:gd name="connsiteY121" fmla="*/ 4529373 h 6858000"/>
              <a:gd name="connsiteX122" fmla="*/ 3492420 w 7467600"/>
              <a:gd name="connsiteY122" fmla="*/ 4510145 h 6858000"/>
              <a:gd name="connsiteX123" fmla="*/ 3364086 w 7467600"/>
              <a:gd name="connsiteY123" fmla="*/ 4480340 h 6858000"/>
              <a:gd name="connsiteX124" fmla="*/ 3225818 w 7467600"/>
              <a:gd name="connsiteY124" fmla="*/ 4411822 h 6858000"/>
              <a:gd name="connsiteX125" fmla="*/ 3129696 w 7467600"/>
              <a:gd name="connsiteY125" fmla="*/ 4360704 h 6858000"/>
              <a:gd name="connsiteX126" fmla="*/ 2814545 w 7467600"/>
              <a:gd name="connsiteY126" fmla="*/ 4282955 h 6858000"/>
              <a:gd name="connsiteX127" fmla="*/ 2305292 w 7467600"/>
              <a:gd name="connsiteY127" fmla="*/ 4219492 h 6858000"/>
              <a:gd name="connsiteX128" fmla="*/ 2626982 w 7467600"/>
              <a:gd name="connsiteY128" fmla="*/ 4206450 h 6858000"/>
              <a:gd name="connsiteX129" fmla="*/ 2490617 w 7467600"/>
              <a:gd name="connsiteY129" fmla="*/ 4206951 h 6858000"/>
              <a:gd name="connsiteX130" fmla="*/ 2819869 w 7467600"/>
              <a:gd name="connsiteY130" fmla="*/ 4252936 h 6858000"/>
              <a:gd name="connsiteX131" fmla="*/ 3143018 w 7467600"/>
              <a:gd name="connsiteY131" fmla="*/ 4332698 h 6858000"/>
              <a:gd name="connsiteX132" fmla="*/ 3241520 w 7467600"/>
              <a:gd name="connsiteY132" fmla="*/ 4385112 h 6858000"/>
              <a:gd name="connsiteX133" fmla="*/ 3374575 w 7467600"/>
              <a:gd name="connsiteY133" fmla="*/ 4451517 h 6858000"/>
              <a:gd name="connsiteX134" fmla="*/ 3505221 w 7467600"/>
              <a:gd name="connsiteY134" fmla="*/ 4480757 h 6858000"/>
              <a:gd name="connsiteX135" fmla="*/ 2626982 w 7467600"/>
              <a:gd name="connsiteY135" fmla="*/ 4206450 h 6858000"/>
              <a:gd name="connsiteX136" fmla="*/ 1310106 w 7467600"/>
              <a:gd name="connsiteY136" fmla="*/ 3943217 h 6858000"/>
              <a:gd name="connsiteX137" fmla="*/ 854994 w 7467600"/>
              <a:gd name="connsiteY137" fmla="*/ 4399136 h 6858000"/>
              <a:gd name="connsiteX138" fmla="*/ 742462 w 7467600"/>
              <a:gd name="connsiteY138" fmla="*/ 4594648 h 6858000"/>
              <a:gd name="connsiteX139" fmla="*/ 820602 w 7467600"/>
              <a:gd name="connsiteY139" fmla="*/ 4485915 h 6858000"/>
              <a:gd name="connsiteX140" fmla="*/ 878295 w 7467600"/>
              <a:gd name="connsiteY140" fmla="*/ 4403594 h 6858000"/>
              <a:gd name="connsiteX141" fmla="*/ 1240607 w 7467600"/>
              <a:gd name="connsiteY141" fmla="*/ 4010401 h 6858000"/>
              <a:gd name="connsiteX142" fmla="*/ 1310106 w 7467600"/>
              <a:gd name="connsiteY142" fmla="*/ 3943217 h 6858000"/>
              <a:gd name="connsiteX143" fmla="*/ 1423113 w 7467600"/>
              <a:gd name="connsiteY143" fmla="*/ 3874565 h 6858000"/>
              <a:gd name="connsiteX144" fmla="*/ 1260565 w 7467600"/>
              <a:gd name="connsiteY144" fmla="*/ 4031982 h 6858000"/>
              <a:gd name="connsiteX145" fmla="*/ 901900 w 7467600"/>
              <a:gd name="connsiteY145" fmla="*/ 4421236 h 6858000"/>
              <a:gd name="connsiteX146" fmla="*/ 845044 w 7467600"/>
              <a:gd name="connsiteY146" fmla="*/ 4502436 h 6858000"/>
              <a:gd name="connsiteX147" fmla="*/ 685926 w 7467600"/>
              <a:gd name="connsiteY147" fmla="*/ 4703069 h 6858000"/>
              <a:gd name="connsiteX148" fmla="*/ 684248 w 7467600"/>
              <a:gd name="connsiteY148" fmla="*/ 4706721 h 6858000"/>
              <a:gd name="connsiteX149" fmla="*/ 1423113 w 7467600"/>
              <a:gd name="connsiteY149" fmla="*/ 3874565 h 6858000"/>
              <a:gd name="connsiteX150" fmla="*/ 3316479 w 7467600"/>
              <a:gd name="connsiteY150" fmla="*/ 3872136 h 6858000"/>
              <a:gd name="connsiteX151" fmla="*/ 3546806 w 7467600"/>
              <a:gd name="connsiteY151" fmla="*/ 4356139 h 6858000"/>
              <a:gd name="connsiteX152" fmla="*/ 3364433 w 7467600"/>
              <a:gd name="connsiteY152" fmla="*/ 3953121 h 6858000"/>
              <a:gd name="connsiteX153" fmla="*/ 3316479 w 7467600"/>
              <a:gd name="connsiteY153" fmla="*/ 3872136 h 6858000"/>
              <a:gd name="connsiteX154" fmla="*/ 3291335 w 7467600"/>
              <a:gd name="connsiteY154" fmla="*/ 3767420 h 6858000"/>
              <a:gd name="connsiteX155" fmla="*/ 3390805 w 7467600"/>
              <a:gd name="connsiteY155" fmla="*/ 3937163 h 6858000"/>
              <a:gd name="connsiteX156" fmla="*/ 3579062 w 7467600"/>
              <a:gd name="connsiteY156" fmla="*/ 4359040 h 6858000"/>
              <a:gd name="connsiteX157" fmla="*/ 3467355 w 7467600"/>
              <a:gd name="connsiteY157" fmla="*/ 3988130 h 6858000"/>
              <a:gd name="connsiteX158" fmla="*/ 3310753 w 7467600"/>
              <a:gd name="connsiteY158" fmla="*/ 3787140 h 6858000"/>
              <a:gd name="connsiteX159" fmla="*/ 3291335 w 7467600"/>
              <a:gd name="connsiteY159" fmla="*/ 3767420 h 6858000"/>
              <a:gd name="connsiteX160" fmla="*/ 1635889 w 7467600"/>
              <a:gd name="connsiteY160" fmla="*/ 3709494 h 6858000"/>
              <a:gd name="connsiteX161" fmla="*/ 1634800 w 7467600"/>
              <a:gd name="connsiteY161" fmla="*/ 3731111 h 6858000"/>
              <a:gd name="connsiteX162" fmla="*/ 1635889 w 7467600"/>
              <a:gd name="connsiteY162" fmla="*/ 3709494 h 6858000"/>
              <a:gd name="connsiteX163" fmla="*/ 1510397 w 7467600"/>
              <a:gd name="connsiteY163" fmla="*/ 3684705 h 6858000"/>
              <a:gd name="connsiteX164" fmla="*/ 1146550 w 7467600"/>
              <a:gd name="connsiteY164" fmla="*/ 3802012 h 6858000"/>
              <a:gd name="connsiteX165" fmla="*/ 698834 w 7467600"/>
              <a:gd name="connsiteY165" fmla="*/ 3952272 h 6858000"/>
              <a:gd name="connsiteX166" fmla="*/ 34256 w 7467600"/>
              <a:gd name="connsiteY166" fmla="*/ 4347603 h 6858000"/>
              <a:gd name="connsiteX167" fmla="*/ 527241 w 7467600"/>
              <a:gd name="connsiteY167" fmla="*/ 4065078 h 6858000"/>
              <a:gd name="connsiteX168" fmla="*/ 1510397 w 7467600"/>
              <a:gd name="connsiteY168" fmla="*/ 3684705 h 6858000"/>
              <a:gd name="connsiteX169" fmla="*/ 1313114 w 7467600"/>
              <a:gd name="connsiteY169" fmla="*/ 3655216 h 6858000"/>
              <a:gd name="connsiteX170" fmla="*/ 1109304 w 7467600"/>
              <a:gd name="connsiteY170" fmla="*/ 3669030 h 6858000"/>
              <a:gd name="connsiteX171" fmla="*/ 8129 w 7467600"/>
              <a:gd name="connsiteY171" fmla="*/ 4330519 h 6858000"/>
              <a:gd name="connsiteX172" fmla="*/ 687572 w 7467600"/>
              <a:gd name="connsiteY172" fmla="*/ 3925629 h 6858000"/>
              <a:gd name="connsiteX173" fmla="*/ 1138365 w 7467600"/>
              <a:gd name="connsiteY173" fmla="*/ 3774515 h 6858000"/>
              <a:gd name="connsiteX174" fmla="*/ 1505579 w 7467600"/>
              <a:gd name="connsiteY174" fmla="*/ 3655526 h 6858000"/>
              <a:gd name="connsiteX175" fmla="*/ 1313114 w 7467600"/>
              <a:gd name="connsiteY175" fmla="*/ 3655216 h 6858000"/>
              <a:gd name="connsiteX176" fmla="*/ 3655073 w 7467600"/>
              <a:gd name="connsiteY176" fmla="*/ 3650884 h 6858000"/>
              <a:gd name="connsiteX177" fmla="*/ 3989938 w 7467600"/>
              <a:gd name="connsiteY177" fmla="*/ 3991685 h 6858000"/>
              <a:gd name="connsiteX178" fmla="*/ 4393907 w 7467600"/>
              <a:gd name="connsiteY178" fmla="*/ 4261258 h 6858000"/>
              <a:gd name="connsiteX179" fmla="*/ 4648051 w 7467600"/>
              <a:gd name="connsiteY179" fmla="*/ 4374051 h 6858000"/>
              <a:gd name="connsiteX180" fmla="*/ 4383389 w 7467600"/>
              <a:gd name="connsiteY180" fmla="*/ 4184369 h 6858000"/>
              <a:gd name="connsiteX181" fmla="*/ 4165508 w 7467600"/>
              <a:gd name="connsiteY181" fmla="*/ 4035196 h 6858000"/>
              <a:gd name="connsiteX182" fmla="*/ 4068162 w 7467600"/>
              <a:gd name="connsiteY182" fmla="*/ 3953394 h 6858000"/>
              <a:gd name="connsiteX183" fmla="*/ 3981416 w 7467600"/>
              <a:gd name="connsiteY183" fmla="*/ 3880482 h 6858000"/>
              <a:gd name="connsiteX184" fmla="*/ 3800147 w 7467600"/>
              <a:gd name="connsiteY184" fmla="*/ 3749872 h 6858000"/>
              <a:gd name="connsiteX185" fmla="*/ 3655073 w 7467600"/>
              <a:gd name="connsiteY185" fmla="*/ 3650884 h 6858000"/>
              <a:gd name="connsiteX186" fmla="*/ 3670252 w 7467600"/>
              <a:gd name="connsiteY186" fmla="*/ 3622798 h 6858000"/>
              <a:gd name="connsiteX187" fmla="*/ 3817258 w 7467600"/>
              <a:gd name="connsiteY187" fmla="*/ 3723577 h 6858000"/>
              <a:gd name="connsiteX188" fmla="*/ 4000461 w 7467600"/>
              <a:gd name="connsiteY188" fmla="*/ 3855966 h 6858000"/>
              <a:gd name="connsiteX189" fmla="*/ 4088180 w 7467600"/>
              <a:gd name="connsiteY189" fmla="*/ 3929774 h 6858000"/>
              <a:gd name="connsiteX190" fmla="*/ 4184555 w 7467600"/>
              <a:gd name="connsiteY190" fmla="*/ 4010683 h 6858000"/>
              <a:gd name="connsiteX191" fmla="*/ 4399563 w 7467600"/>
              <a:gd name="connsiteY191" fmla="*/ 4158106 h 6858000"/>
              <a:gd name="connsiteX192" fmla="*/ 4684469 w 7467600"/>
              <a:gd name="connsiteY192" fmla="*/ 4364680 h 6858000"/>
              <a:gd name="connsiteX193" fmla="*/ 4690271 w 7467600"/>
              <a:gd name="connsiteY193" fmla="*/ 4370034 h 6858000"/>
              <a:gd name="connsiteX194" fmla="*/ 4136093 w 7467600"/>
              <a:gd name="connsiteY194" fmla="*/ 3858466 h 6858000"/>
              <a:gd name="connsiteX195" fmla="*/ 3670252 w 7467600"/>
              <a:gd name="connsiteY195" fmla="*/ 3622798 h 6858000"/>
              <a:gd name="connsiteX196" fmla="*/ 4440129 w 7467600"/>
              <a:gd name="connsiteY196" fmla="*/ 3448571 h 6858000"/>
              <a:gd name="connsiteX197" fmla="*/ 4856525 w 7467600"/>
              <a:gd name="connsiteY197" fmla="*/ 3915351 h 6858000"/>
              <a:gd name="connsiteX198" fmla="*/ 5059055 w 7467600"/>
              <a:gd name="connsiteY198" fmla="*/ 4108918 h 6858000"/>
              <a:gd name="connsiteX199" fmla="*/ 5290070 w 7467600"/>
              <a:gd name="connsiteY199" fmla="*/ 4263619 h 6858000"/>
              <a:gd name="connsiteX200" fmla="*/ 4834991 w 7467600"/>
              <a:gd name="connsiteY200" fmla="*/ 3830985 h 6858000"/>
              <a:gd name="connsiteX201" fmla="*/ 4440129 w 7467600"/>
              <a:gd name="connsiteY201" fmla="*/ 3448571 h 6858000"/>
              <a:gd name="connsiteX202" fmla="*/ 4441737 w 7467600"/>
              <a:gd name="connsiteY202" fmla="*/ 3399734 h 6858000"/>
              <a:gd name="connsiteX203" fmla="*/ 4431236 w 7467600"/>
              <a:gd name="connsiteY203" fmla="*/ 3400954 h 6858000"/>
              <a:gd name="connsiteX204" fmla="*/ 4557150 w 7467600"/>
              <a:gd name="connsiteY204" fmla="*/ 3510023 h 6858000"/>
              <a:gd name="connsiteX205" fmla="*/ 4856936 w 7467600"/>
              <a:gd name="connsiteY205" fmla="*/ 3809146 h 6858000"/>
              <a:gd name="connsiteX206" fmla="*/ 5111996 w 7467600"/>
              <a:gd name="connsiteY206" fmla="*/ 4065759 h 6858000"/>
              <a:gd name="connsiteX207" fmla="*/ 5388878 w 7467600"/>
              <a:gd name="connsiteY207" fmla="*/ 4300185 h 6858000"/>
              <a:gd name="connsiteX208" fmla="*/ 5425556 w 7467600"/>
              <a:gd name="connsiteY208" fmla="*/ 4308967 h 6858000"/>
              <a:gd name="connsiteX209" fmla="*/ 4943646 w 7467600"/>
              <a:gd name="connsiteY209" fmla="*/ 3822916 h 6858000"/>
              <a:gd name="connsiteX210" fmla="*/ 4594837 w 7467600"/>
              <a:gd name="connsiteY210" fmla="*/ 3532274 h 6858000"/>
              <a:gd name="connsiteX211" fmla="*/ 4441737 w 7467600"/>
              <a:gd name="connsiteY211" fmla="*/ 3399734 h 6858000"/>
              <a:gd name="connsiteX212" fmla="*/ 5425834 w 7467600"/>
              <a:gd name="connsiteY212" fmla="*/ 3162785 h 6858000"/>
              <a:gd name="connsiteX213" fmla="*/ 5401644 w 7467600"/>
              <a:gd name="connsiteY213" fmla="*/ 3617847 h 6858000"/>
              <a:gd name="connsiteX214" fmla="*/ 5467256 w 7467600"/>
              <a:gd name="connsiteY214" fmla="*/ 4175494 h 6858000"/>
              <a:gd name="connsiteX215" fmla="*/ 5448069 w 7467600"/>
              <a:gd name="connsiteY215" fmla="*/ 3567554 h 6858000"/>
              <a:gd name="connsiteX216" fmla="*/ 5425834 w 7467600"/>
              <a:gd name="connsiteY216" fmla="*/ 3162785 h 6858000"/>
              <a:gd name="connsiteX217" fmla="*/ 1318687 w 7467600"/>
              <a:gd name="connsiteY217" fmla="*/ 3113840 h 6858000"/>
              <a:gd name="connsiteX218" fmla="*/ 1066793 w 7467600"/>
              <a:gd name="connsiteY218" fmla="*/ 3212171 h 6858000"/>
              <a:gd name="connsiteX219" fmla="*/ 993319 w 7467600"/>
              <a:gd name="connsiteY219" fmla="*/ 3247648 h 6858000"/>
              <a:gd name="connsiteX220" fmla="*/ 853081 w 7467600"/>
              <a:gd name="connsiteY220" fmla="*/ 3312410 h 6858000"/>
              <a:gd name="connsiteX221" fmla="*/ 805957 w 7467600"/>
              <a:gd name="connsiteY221" fmla="*/ 3330443 h 6858000"/>
              <a:gd name="connsiteX222" fmla="*/ 1318687 w 7467600"/>
              <a:gd name="connsiteY222" fmla="*/ 3113840 h 6858000"/>
              <a:gd name="connsiteX223" fmla="*/ 5453702 w 7467600"/>
              <a:gd name="connsiteY223" fmla="*/ 3090882 h 6858000"/>
              <a:gd name="connsiteX224" fmla="*/ 5480135 w 7467600"/>
              <a:gd name="connsiteY224" fmla="*/ 3565802 h 6858000"/>
              <a:gd name="connsiteX225" fmla="*/ 5499023 w 7467600"/>
              <a:gd name="connsiteY225" fmla="*/ 4166310 h 6858000"/>
              <a:gd name="connsiteX226" fmla="*/ 5547022 w 7467600"/>
              <a:gd name="connsiteY226" fmla="*/ 3607838 h 6858000"/>
              <a:gd name="connsiteX227" fmla="*/ 5515964 w 7467600"/>
              <a:gd name="connsiteY227" fmla="*/ 3378541 h 6858000"/>
              <a:gd name="connsiteX228" fmla="*/ 5453702 w 7467600"/>
              <a:gd name="connsiteY228" fmla="*/ 3090882 h 6858000"/>
              <a:gd name="connsiteX229" fmla="*/ 1238695 w 7467600"/>
              <a:gd name="connsiteY229" fmla="*/ 3076820 h 6858000"/>
              <a:gd name="connsiteX230" fmla="*/ 716371 w 7467600"/>
              <a:gd name="connsiteY230" fmla="*/ 3293249 h 6858000"/>
              <a:gd name="connsiteX231" fmla="*/ 579522 w 7467600"/>
              <a:gd name="connsiteY231" fmla="*/ 3371759 h 6858000"/>
              <a:gd name="connsiteX232" fmla="*/ 600288 w 7467600"/>
              <a:gd name="connsiteY232" fmla="*/ 3365555 h 6858000"/>
              <a:gd name="connsiteX233" fmla="*/ 840692 w 7467600"/>
              <a:gd name="connsiteY233" fmla="*/ 3284921 h 6858000"/>
              <a:gd name="connsiteX234" fmla="*/ 979248 w 7467600"/>
              <a:gd name="connsiteY234" fmla="*/ 3221003 h 6858000"/>
              <a:gd name="connsiteX235" fmla="*/ 1053282 w 7467600"/>
              <a:gd name="connsiteY235" fmla="*/ 3185247 h 6858000"/>
              <a:gd name="connsiteX236" fmla="*/ 1320603 w 7467600"/>
              <a:gd name="connsiteY236" fmla="*/ 3081281 h 6858000"/>
              <a:gd name="connsiteX237" fmla="*/ 1238695 w 7467600"/>
              <a:gd name="connsiteY237" fmla="*/ 3076820 h 6858000"/>
              <a:gd name="connsiteX238" fmla="*/ 5425627 w 7467600"/>
              <a:gd name="connsiteY238" fmla="*/ 2954192 h 6858000"/>
              <a:gd name="connsiteX239" fmla="*/ 5470770 w 7467600"/>
              <a:gd name="connsiteY239" fmla="*/ 3005435 h 6858000"/>
              <a:gd name="connsiteX240" fmla="*/ 5519779 w 7467600"/>
              <a:gd name="connsiteY240" fmla="*/ 4359223 h 6858000"/>
              <a:gd name="connsiteX241" fmla="*/ 5520293 w 7467600"/>
              <a:gd name="connsiteY241" fmla="*/ 4360602 h 6858000"/>
              <a:gd name="connsiteX242" fmla="*/ 5767221 w 7467600"/>
              <a:gd name="connsiteY242" fmla="*/ 4665564 h 6858000"/>
              <a:gd name="connsiteX243" fmla="*/ 6937169 w 7467600"/>
              <a:gd name="connsiteY243" fmla="*/ 4815941 h 6858000"/>
              <a:gd name="connsiteX244" fmla="*/ 6953922 w 7467600"/>
              <a:gd name="connsiteY244" fmla="*/ 4890068 h 6858000"/>
              <a:gd name="connsiteX245" fmla="*/ 6071359 w 7467600"/>
              <a:gd name="connsiteY245" fmla="*/ 4770770 h 6858000"/>
              <a:gd name="connsiteX246" fmla="*/ 6038839 w 7467600"/>
              <a:gd name="connsiteY246" fmla="*/ 4764474 h 6858000"/>
              <a:gd name="connsiteX247" fmla="*/ 6038706 w 7467600"/>
              <a:gd name="connsiteY247" fmla="*/ 4763847 h 6858000"/>
              <a:gd name="connsiteX248" fmla="*/ 6037784 w 7467600"/>
              <a:gd name="connsiteY248" fmla="*/ 4764270 h 6858000"/>
              <a:gd name="connsiteX249" fmla="*/ 6038839 w 7467600"/>
              <a:gd name="connsiteY249" fmla="*/ 4764474 h 6858000"/>
              <a:gd name="connsiteX250" fmla="*/ 6040338 w 7467600"/>
              <a:gd name="connsiteY250" fmla="*/ 4771418 h 6858000"/>
              <a:gd name="connsiteX251" fmla="*/ 6024488 w 7467600"/>
              <a:gd name="connsiteY251" fmla="*/ 4809903 h 6858000"/>
              <a:gd name="connsiteX252" fmla="*/ 5599771 w 7467600"/>
              <a:gd name="connsiteY252" fmla="*/ 5509652 h 6858000"/>
              <a:gd name="connsiteX253" fmla="*/ 5548843 w 7467600"/>
              <a:gd name="connsiteY253" fmla="*/ 5563845 h 6858000"/>
              <a:gd name="connsiteX254" fmla="*/ 5940952 w 7467600"/>
              <a:gd name="connsiteY254" fmla="*/ 6250028 h 6858000"/>
              <a:gd name="connsiteX255" fmla="*/ 6043441 w 7467600"/>
              <a:gd name="connsiteY255" fmla="*/ 6665847 h 6858000"/>
              <a:gd name="connsiteX256" fmla="*/ 6093432 w 7467600"/>
              <a:gd name="connsiteY256" fmla="*/ 6858000 h 6858000"/>
              <a:gd name="connsiteX257" fmla="*/ 6034344 w 7467600"/>
              <a:gd name="connsiteY257" fmla="*/ 6858000 h 6858000"/>
              <a:gd name="connsiteX258" fmla="*/ 6026679 w 7467600"/>
              <a:gd name="connsiteY258" fmla="*/ 6836959 h 6858000"/>
              <a:gd name="connsiteX259" fmla="*/ 5800441 w 7467600"/>
              <a:gd name="connsiteY259" fmla="*/ 6335286 h 6858000"/>
              <a:gd name="connsiteX260" fmla="*/ 5526562 w 7467600"/>
              <a:gd name="connsiteY260" fmla="*/ 5705388 h 6858000"/>
              <a:gd name="connsiteX261" fmla="*/ 5519640 w 7467600"/>
              <a:gd name="connsiteY261" fmla="*/ 5683774 h 6858000"/>
              <a:gd name="connsiteX262" fmla="*/ 5844559 w 7467600"/>
              <a:gd name="connsiteY262" fmla="*/ 6553349 h 6858000"/>
              <a:gd name="connsiteX263" fmla="*/ 5975994 w 7467600"/>
              <a:gd name="connsiteY263" fmla="*/ 6858000 h 6858000"/>
              <a:gd name="connsiteX264" fmla="*/ 5898547 w 7467600"/>
              <a:gd name="connsiteY264" fmla="*/ 6858000 h 6858000"/>
              <a:gd name="connsiteX265" fmla="*/ 5682041 w 7467600"/>
              <a:gd name="connsiteY265" fmla="*/ 6355860 h 6858000"/>
              <a:gd name="connsiteX266" fmla="*/ 5461758 w 7467600"/>
              <a:gd name="connsiteY266" fmla="*/ 5820220 h 6858000"/>
              <a:gd name="connsiteX267" fmla="*/ 5237282 w 7467600"/>
              <a:gd name="connsiteY267" fmla="*/ 6579086 h 6858000"/>
              <a:gd name="connsiteX268" fmla="*/ 5115009 w 7467600"/>
              <a:gd name="connsiteY268" fmla="*/ 6858000 h 6858000"/>
              <a:gd name="connsiteX269" fmla="*/ 5028074 w 7467600"/>
              <a:gd name="connsiteY269" fmla="*/ 6858000 h 6858000"/>
              <a:gd name="connsiteX270" fmla="*/ 5079508 w 7467600"/>
              <a:gd name="connsiteY270" fmla="*/ 6749074 h 6858000"/>
              <a:gd name="connsiteX271" fmla="*/ 5371846 w 7467600"/>
              <a:gd name="connsiteY271" fmla="*/ 5924413 h 6858000"/>
              <a:gd name="connsiteX272" fmla="*/ 5270512 w 7467600"/>
              <a:gd name="connsiteY272" fmla="*/ 6138975 h 6858000"/>
              <a:gd name="connsiteX273" fmla="*/ 5062409 w 7467600"/>
              <a:gd name="connsiteY273" fmla="*/ 6653544 h 6858000"/>
              <a:gd name="connsiteX274" fmla="*/ 5036628 w 7467600"/>
              <a:gd name="connsiteY274" fmla="*/ 6754247 h 6858000"/>
              <a:gd name="connsiteX275" fmla="*/ 5009112 w 7467600"/>
              <a:gd name="connsiteY275" fmla="*/ 6858000 h 6858000"/>
              <a:gd name="connsiteX276" fmla="*/ 4976679 w 7467600"/>
              <a:gd name="connsiteY276" fmla="*/ 6858000 h 6858000"/>
              <a:gd name="connsiteX277" fmla="*/ 5006537 w 7467600"/>
              <a:gd name="connsiteY277" fmla="*/ 6747068 h 6858000"/>
              <a:gd name="connsiteX278" fmla="*/ 5032723 w 7467600"/>
              <a:gd name="connsiteY278" fmla="*/ 6644957 h 6858000"/>
              <a:gd name="connsiteX279" fmla="*/ 5242949 w 7467600"/>
              <a:gd name="connsiteY279" fmla="*/ 6125175 h 6858000"/>
              <a:gd name="connsiteX280" fmla="*/ 5286321 w 7467600"/>
              <a:gd name="connsiteY280" fmla="*/ 6033555 h 6858000"/>
              <a:gd name="connsiteX281" fmla="*/ 5008210 w 7467600"/>
              <a:gd name="connsiteY281" fmla="*/ 6649194 h 6858000"/>
              <a:gd name="connsiteX282" fmla="*/ 4986321 w 7467600"/>
              <a:gd name="connsiteY282" fmla="*/ 6765687 h 6858000"/>
              <a:gd name="connsiteX283" fmla="*/ 4973474 w 7467600"/>
              <a:gd name="connsiteY283" fmla="*/ 6858000 h 6858000"/>
              <a:gd name="connsiteX284" fmla="*/ 4907178 w 7467600"/>
              <a:gd name="connsiteY284" fmla="*/ 6858000 h 6858000"/>
              <a:gd name="connsiteX285" fmla="*/ 4910810 w 7467600"/>
              <a:gd name="connsiteY285" fmla="*/ 6829660 h 6858000"/>
              <a:gd name="connsiteX286" fmla="*/ 4987461 w 7467600"/>
              <a:gd name="connsiteY286" fmla="*/ 6432994 h 6858000"/>
              <a:gd name="connsiteX287" fmla="*/ 5179262 w 7467600"/>
              <a:gd name="connsiteY287" fmla="*/ 6035044 h 6858000"/>
              <a:gd name="connsiteX288" fmla="*/ 4689678 w 7467600"/>
              <a:gd name="connsiteY288" fmla="*/ 6440241 h 6858000"/>
              <a:gd name="connsiteX289" fmla="*/ 4477543 w 7467600"/>
              <a:gd name="connsiteY289" fmla="*/ 6674836 h 6858000"/>
              <a:gd name="connsiteX290" fmla="*/ 4329957 w 7467600"/>
              <a:gd name="connsiteY290" fmla="*/ 6858000 h 6858000"/>
              <a:gd name="connsiteX291" fmla="*/ 4218595 w 7467600"/>
              <a:gd name="connsiteY291" fmla="*/ 6858000 h 6858000"/>
              <a:gd name="connsiteX292" fmla="*/ 4368888 w 7467600"/>
              <a:gd name="connsiteY292" fmla="*/ 6668412 h 6858000"/>
              <a:gd name="connsiteX293" fmla="*/ 4563091 w 7467600"/>
              <a:gd name="connsiteY293" fmla="*/ 6442508 h 6858000"/>
              <a:gd name="connsiteX294" fmla="*/ 5387324 w 7467600"/>
              <a:gd name="connsiteY294" fmla="*/ 5705830 h 6858000"/>
              <a:gd name="connsiteX295" fmla="*/ 5073620 w 7467600"/>
              <a:gd name="connsiteY295" fmla="*/ 5955437 h 6858000"/>
              <a:gd name="connsiteX296" fmla="*/ 4689789 w 7467600"/>
              <a:gd name="connsiteY296" fmla="*/ 6268382 h 6858000"/>
              <a:gd name="connsiteX297" fmla="*/ 4418722 w 7467600"/>
              <a:gd name="connsiteY297" fmla="*/ 6570886 h 6858000"/>
              <a:gd name="connsiteX298" fmla="*/ 4214944 w 7467600"/>
              <a:gd name="connsiteY298" fmla="*/ 6858000 h 6858000"/>
              <a:gd name="connsiteX299" fmla="*/ 4177898 w 7467600"/>
              <a:gd name="connsiteY299" fmla="*/ 6858000 h 6858000"/>
              <a:gd name="connsiteX300" fmla="*/ 4391597 w 7467600"/>
              <a:gd name="connsiteY300" fmla="*/ 6556370 h 6858000"/>
              <a:gd name="connsiteX301" fmla="*/ 4668889 w 7467600"/>
              <a:gd name="connsiteY301" fmla="*/ 6246399 h 6858000"/>
              <a:gd name="connsiteX302" fmla="*/ 5055427 w 7467600"/>
              <a:gd name="connsiteY302" fmla="*/ 5931476 h 6858000"/>
              <a:gd name="connsiteX303" fmla="*/ 5371814 w 7467600"/>
              <a:gd name="connsiteY303" fmla="*/ 5678975 h 6858000"/>
              <a:gd name="connsiteX304" fmla="*/ 4987918 w 7467600"/>
              <a:gd name="connsiteY304" fmla="*/ 5838701 h 6858000"/>
              <a:gd name="connsiteX305" fmla="*/ 4317146 w 7467600"/>
              <a:gd name="connsiteY305" fmla="*/ 6587716 h 6858000"/>
              <a:gd name="connsiteX306" fmla="*/ 4171627 w 7467600"/>
              <a:gd name="connsiteY306" fmla="*/ 6858000 h 6858000"/>
              <a:gd name="connsiteX307" fmla="*/ 4081585 w 7467600"/>
              <a:gd name="connsiteY307" fmla="*/ 6858000 h 6858000"/>
              <a:gd name="connsiteX308" fmla="*/ 4238603 w 7467600"/>
              <a:gd name="connsiteY308" fmla="*/ 6559341 h 6858000"/>
              <a:gd name="connsiteX309" fmla="*/ 4778333 w 7467600"/>
              <a:gd name="connsiteY309" fmla="*/ 5873626 h 6858000"/>
              <a:gd name="connsiteX310" fmla="*/ 5414185 w 7467600"/>
              <a:gd name="connsiteY310" fmla="*/ 5573882 h 6858000"/>
              <a:gd name="connsiteX311" fmla="*/ 5959648 w 7467600"/>
              <a:gd name="connsiteY311" fmla="*/ 4760797 h 6858000"/>
              <a:gd name="connsiteX312" fmla="*/ 5355019 w 7467600"/>
              <a:gd name="connsiteY312" fmla="*/ 4734672 h 6858000"/>
              <a:gd name="connsiteX313" fmla="*/ 5083565 w 7467600"/>
              <a:gd name="connsiteY313" fmla="*/ 5179121 h 6858000"/>
              <a:gd name="connsiteX314" fmla="*/ 4713577 w 7467600"/>
              <a:gd name="connsiteY314" fmla="*/ 5616803 h 6858000"/>
              <a:gd name="connsiteX315" fmla="*/ 3989559 w 7467600"/>
              <a:gd name="connsiteY315" fmla="*/ 6145945 h 6858000"/>
              <a:gd name="connsiteX316" fmla="*/ 3939824 w 7467600"/>
              <a:gd name="connsiteY316" fmla="*/ 6066900 h 6858000"/>
              <a:gd name="connsiteX317" fmla="*/ 4584537 w 7467600"/>
              <a:gd name="connsiteY317" fmla="*/ 5324826 h 6858000"/>
              <a:gd name="connsiteX318" fmla="*/ 5037105 w 7467600"/>
              <a:gd name="connsiteY318" fmla="*/ 5088765 h 6858000"/>
              <a:gd name="connsiteX319" fmla="*/ 5039930 w 7467600"/>
              <a:gd name="connsiteY319" fmla="*/ 5089585 h 6858000"/>
              <a:gd name="connsiteX320" fmla="*/ 5263764 w 7467600"/>
              <a:gd name="connsiteY320" fmla="*/ 4735525 h 6858000"/>
              <a:gd name="connsiteX321" fmla="*/ 4086300 w 7467600"/>
              <a:gd name="connsiteY321" fmla="*/ 4884599 h 6858000"/>
              <a:gd name="connsiteX322" fmla="*/ 4085485 w 7467600"/>
              <a:gd name="connsiteY322" fmla="*/ 4899070 h 6858000"/>
              <a:gd name="connsiteX323" fmla="*/ 3871915 w 7467600"/>
              <a:gd name="connsiteY323" fmla="*/ 5253645 h 6858000"/>
              <a:gd name="connsiteX324" fmla="*/ 3799374 w 7467600"/>
              <a:gd name="connsiteY324" fmla="*/ 5466127 h 6858000"/>
              <a:gd name="connsiteX325" fmla="*/ 3498850 w 7467600"/>
              <a:gd name="connsiteY325" fmla="*/ 6661888 h 6858000"/>
              <a:gd name="connsiteX326" fmla="*/ 3399216 w 7467600"/>
              <a:gd name="connsiteY326" fmla="*/ 6858000 h 6858000"/>
              <a:gd name="connsiteX327" fmla="*/ 3303688 w 7467600"/>
              <a:gd name="connsiteY327" fmla="*/ 6858000 h 6858000"/>
              <a:gd name="connsiteX328" fmla="*/ 3391774 w 7467600"/>
              <a:gd name="connsiteY328" fmla="*/ 6697181 h 6858000"/>
              <a:gd name="connsiteX329" fmla="*/ 3735540 w 7467600"/>
              <a:gd name="connsiteY329" fmla="*/ 5546923 h 6858000"/>
              <a:gd name="connsiteX330" fmla="*/ 3729438 w 7467600"/>
              <a:gd name="connsiteY330" fmla="*/ 5569058 h 6858000"/>
              <a:gd name="connsiteX331" fmla="*/ 3707782 w 7467600"/>
              <a:gd name="connsiteY331" fmla="*/ 5644908 h 6858000"/>
              <a:gd name="connsiteX332" fmla="*/ 3583827 w 7467600"/>
              <a:gd name="connsiteY332" fmla="*/ 6039215 h 6858000"/>
              <a:gd name="connsiteX333" fmla="*/ 3547861 w 7467600"/>
              <a:gd name="connsiteY333" fmla="*/ 6129609 h 6858000"/>
              <a:gd name="connsiteX334" fmla="*/ 3490905 w 7467600"/>
              <a:gd name="connsiteY334" fmla="*/ 6277660 h 6858000"/>
              <a:gd name="connsiteX335" fmla="*/ 3455859 w 7467600"/>
              <a:gd name="connsiteY335" fmla="*/ 6391301 h 6858000"/>
              <a:gd name="connsiteX336" fmla="*/ 3429112 w 7467600"/>
              <a:gd name="connsiteY336" fmla="*/ 6479469 h 6858000"/>
              <a:gd name="connsiteX337" fmla="*/ 3304862 w 7467600"/>
              <a:gd name="connsiteY337" fmla="*/ 6796476 h 6858000"/>
              <a:gd name="connsiteX338" fmla="*/ 3276071 w 7467600"/>
              <a:gd name="connsiteY338" fmla="*/ 6858000 h 6858000"/>
              <a:gd name="connsiteX339" fmla="*/ 3240805 w 7467600"/>
              <a:gd name="connsiteY339" fmla="*/ 6858000 h 6858000"/>
              <a:gd name="connsiteX340" fmla="*/ 3275917 w 7467600"/>
              <a:gd name="connsiteY340" fmla="*/ 6783192 h 6858000"/>
              <a:gd name="connsiteX341" fmla="*/ 3399358 w 7467600"/>
              <a:gd name="connsiteY341" fmla="*/ 6469011 h 6858000"/>
              <a:gd name="connsiteX342" fmla="*/ 3425650 w 7467600"/>
              <a:gd name="connsiteY342" fmla="*/ 6381333 h 6858000"/>
              <a:gd name="connsiteX343" fmla="*/ 3460661 w 7467600"/>
              <a:gd name="connsiteY343" fmla="*/ 6266763 h 6858000"/>
              <a:gd name="connsiteX344" fmla="*/ 3518021 w 7467600"/>
              <a:gd name="connsiteY344" fmla="*/ 6117298 h 6858000"/>
              <a:gd name="connsiteX345" fmla="*/ 3554035 w 7467600"/>
              <a:gd name="connsiteY345" fmla="*/ 6027832 h 6858000"/>
              <a:gd name="connsiteX346" fmla="*/ 3677174 w 7467600"/>
              <a:gd name="connsiteY346" fmla="*/ 5636351 h 6858000"/>
              <a:gd name="connsiteX347" fmla="*/ 3698819 w 7467600"/>
              <a:gd name="connsiteY347" fmla="*/ 5560503 h 6858000"/>
              <a:gd name="connsiteX348" fmla="*/ 3702094 w 7467600"/>
              <a:gd name="connsiteY348" fmla="*/ 5549194 h 6858000"/>
              <a:gd name="connsiteX349" fmla="*/ 3398355 w 7467600"/>
              <a:gd name="connsiteY349" fmla="*/ 6094603 h 6858000"/>
              <a:gd name="connsiteX350" fmla="*/ 3193941 w 7467600"/>
              <a:gd name="connsiteY350" fmla="*/ 6798775 h 6858000"/>
              <a:gd name="connsiteX351" fmla="*/ 3184140 w 7467600"/>
              <a:gd name="connsiteY351" fmla="*/ 6858000 h 6858000"/>
              <a:gd name="connsiteX352" fmla="*/ 3099978 w 7467600"/>
              <a:gd name="connsiteY352" fmla="*/ 6858000 h 6858000"/>
              <a:gd name="connsiteX353" fmla="*/ 3101556 w 7467600"/>
              <a:gd name="connsiteY353" fmla="*/ 6843337 h 6858000"/>
              <a:gd name="connsiteX354" fmla="*/ 3370162 w 7467600"/>
              <a:gd name="connsiteY354" fmla="*/ 5785550 h 6858000"/>
              <a:gd name="connsiteX355" fmla="*/ 3746477 w 7467600"/>
              <a:gd name="connsiteY355" fmla="*/ 5377889 h 6858000"/>
              <a:gd name="connsiteX356" fmla="*/ 3863399 w 7467600"/>
              <a:gd name="connsiteY356" fmla="*/ 5087257 h 6858000"/>
              <a:gd name="connsiteX357" fmla="*/ 3968712 w 7467600"/>
              <a:gd name="connsiteY357" fmla="*/ 4913989 h 6858000"/>
              <a:gd name="connsiteX358" fmla="*/ 2792390 w 7467600"/>
              <a:gd name="connsiteY358" fmla="*/ 5382974 h 6858000"/>
              <a:gd name="connsiteX359" fmla="*/ 2714982 w 7467600"/>
              <a:gd name="connsiteY359" fmla="*/ 5427051 h 6858000"/>
              <a:gd name="connsiteX360" fmla="*/ 2813361 w 7467600"/>
              <a:gd name="connsiteY360" fmla="*/ 6023912 h 6858000"/>
              <a:gd name="connsiteX361" fmla="*/ 2688430 w 7467600"/>
              <a:gd name="connsiteY361" fmla="*/ 6801564 h 6858000"/>
              <a:gd name="connsiteX362" fmla="*/ 2629626 w 7467600"/>
              <a:gd name="connsiteY362" fmla="*/ 6763394 h 6858000"/>
              <a:gd name="connsiteX363" fmla="*/ 2565328 w 7467600"/>
              <a:gd name="connsiteY363" fmla="*/ 5516399 h 6858000"/>
              <a:gd name="connsiteX364" fmla="*/ 1922999 w 7467600"/>
              <a:gd name="connsiteY364" fmla="*/ 5980343 h 6858000"/>
              <a:gd name="connsiteX365" fmla="*/ 1950261 w 7467600"/>
              <a:gd name="connsiteY365" fmla="*/ 6405858 h 6858000"/>
              <a:gd name="connsiteX366" fmla="*/ 2365554 w 7467600"/>
              <a:gd name="connsiteY366" fmla="*/ 6759107 h 6858000"/>
              <a:gd name="connsiteX367" fmla="*/ 2424142 w 7467600"/>
              <a:gd name="connsiteY367" fmla="*/ 6858000 h 6858000"/>
              <a:gd name="connsiteX368" fmla="*/ 2395994 w 7467600"/>
              <a:gd name="connsiteY368" fmla="*/ 6858000 h 6858000"/>
              <a:gd name="connsiteX369" fmla="*/ 2392863 w 7467600"/>
              <a:gd name="connsiteY369" fmla="*/ 6852964 h 6858000"/>
              <a:gd name="connsiteX370" fmla="*/ 2017589 w 7467600"/>
              <a:gd name="connsiteY370" fmla="*/ 6493982 h 6858000"/>
              <a:gd name="connsiteX371" fmla="*/ 2147336 w 7467600"/>
              <a:gd name="connsiteY371" fmla="*/ 6594052 h 6858000"/>
              <a:gd name="connsiteX372" fmla="*/ 2207047 w 7467600"/>
              <a:gd name="connsiteY372" fmla="*/ 6654540 h 6858000"/>
              <a:gd name="connsiteX373" fmla="*/ 2299106 w 7467600"/>
              <a:gd name="connsiteY373" fmla="*/ 6778931 h 6858000"/>
              <a:gd name="connsiteX374" fmla="*/ 2314430 w 7467600"/>
              <a:gd name="connsiteY374" fmla="*/ 6801144 h 6858000"/>
              <a:gd name="connsiteX375" fmla="*/ 2352406 w 7467600"/>
              <a:gd name="connsiteY375" fmla="*/ 6858000 h 6858000"/>
              <a:gd name="connsiteX376" fmla="*/ 2314492 w 7467600"/>
              <a:gd name="connsiteY376" fmla="*/ 6858000 h 6858000"/>
              <a:gd name="connsiteX377" fmla="*/ 2288095 w 7467600"/>
              <a:gd name="connsiteY377" fmla="*/ 6818030 h 6858000"/>
              <a:gd name="connsiteX378" fmla="*/ 2272768 w 7467600"/>
              <a:gd name="connsiteY378" fmla="*/ 6795822 h 6858000"/>
              <a:gd name="connsiteX379" fmla="*/ 2182715 w 7467600"/>
              <a:gd name="connsiteY379" fmla="*/ 6675071 h 6858000"/>
              <a:gd name="connsiteX380" fmla="*/ 2032061 w 7467600"/>
              <a:gd name="connsiteY380" fmla="*/ 6541380 h 6858000"/>
              <a:gd name="connsiteX381" fmla="*/ 2257220 w 7467600"/>
              <a:gd name="connsiteY381" fmla="*/ 6826257 h 6858000"/>
              <a:gd name="connsiteX382" fmla="*/ 2281324 w 7467600"/>
              <a:gd name="connsiteY382" fmla="*/ 6858000 h 6858000"/>
              <a:gd name="connsiteX383" fmla="*/ 2242860 w 7467600"/>
              <a:gd name="connsiteY383" fmla="*/ 6858000 h 6858000"/>
              <a:gd name="connsiteX384" fmla="*/ 2232818 w 7467600"/>
              <a:gd name="connsiteY384" fmla="*/ 6844926 h 6858000"/>
              <a:gd name="connsiteX385" fmla="*/ 1990172 w 7467600"/>
              <a:gd name="connsiteY385" fmla="*/ 6542121 h 6858000"/>
              <a:gd name="connsiteX386" fmla="*/ 2124090 w 7467600"/>
              <a:gd name="connsiteY386" fmla="*/ 6761017 h 6858000"/>
              <a:gd name="connsiteX387" fmla="*/ 2200380 w 7467600"/>
              <a:gd name="connsiteY387" fmla="*/ 6858000 h 6858000"/>
              <a:gd name="connsiteX388" fmla="*/ 2147507 w 7467600"/>
              <a:gd name="connsiteY388" fmla="*/ 6858000 h 6858000"/>
              <a:gd name="connsiteX389" fmla="*/ 2070668 w 7467600"/>
              <a:gd name="connsiteY389" fmla="*/ 6761520 h 6858000"/>
              <a:gd name="connsiteX390" fmla="*/ 1975142 w 7467600"/>
              <a:gd name="connsiteY390" fmla="*/ 6585570 h 6858000"/>
              <a:gd name="connsiteX391" fmla="*/ 2050035 w 7467600"/>
              <a:gd name="connsiteY391" fmla="*/ 6813345 h 6858000"/>
              <a:gd name="connsiteX392" fmla="*/ 2063025 w 7467600"/>
              <a:gd name="connsiteY392" fmla="*/ 6858000 h 6858000"/>
              <a:gd name="connsiteX393" fmla="*/ 2021675 w 7467600"/>
              <a:gd name="connsiteY393" fmla="*/ 6858000 h 6858000"/>
              <a:gd name="connsiteX394" fmla="*/ 2019308 w 7467600"/>
              <a:gd name="connsiteY394" fmla="*/ 6847118 h 6858000"/>
              <a:gd name="connsiteX395" fmla="*/ 1938835 w 7467600"/>
              <a:gd name="connsiteY395" fmla="*/ 6551160 h 6858000"/>
              <a:gd name="connsiteX396" fmla="*/ 1953230 w 7467600"/>
              <a:gd name="connsiteY396" fmla="*/ 6759699 h 6858000"/>
              <a:gd name="connsiteX397" fmla="*/ 1956763 w 7467600"/>
              <a:gd name="connsiteY397" fmla="*/ 6778191 h 6858000"/>
              <a:gd name="connsiteX398" fmla="*/ 1967925 w 7467600"/>
              <a:gd name="connsiteY398" fmla="*/ 6858000 h 6858000"/>
              <a:gd name="connsiteX399" fmla="*/ 1936622 w 7467600"/>
              <a:gd name="connsiteY399" fmla="*/ 6858000 h 6858000"/>
              <a:gd name="connsiteX400" fmla="*/ 1926261 w 7467600"/>
              <a:gd name="connsiteY400" fmla="*/ 6784064 h 6858000"/>
              <a:gd name="connsiteX401" fmla="*/ 1922724 w 7467600"/>
              <a:gd name="connsiteY401" fmla="*/ 6765577 h 6858000"/>
              <a:gd name="connsiteX402" fmla="*/ 1904650 w 7467600"/>
              <a:gd name="connsiteY402" fmla="*/ 6639616 h 6858000"/>
              <a:gd name="connsiteX403" fmla="*/ 1885273 w 7467600"/>
              <a:gd name="connsiteY403" fmla="*/ 6858000 h 6858000"/>
              <a:gd name="connsiteX404" fmla="*/ 1854363 w 7467600"/>
              <a:gd name="connsiteY404" fmla="*/ 6858000 h 6858000"/>
              <a:gd name="connsiteX405" fmla="*/ 1880391 w 7467600"/>
              <a:gd name="connsiteY405" fmla="*/ 6603796 h 6858000"/>
              <a:gd name="connsiteX406" fmla="*/ 1818273 w 7467600"/>
              <a:gd name="connsiteY406" fmla="*/ 6715729 h 6858000"/>
              <a:gd name="connsiteX407" fmla="*/ 1794691 w 7467600"/>
              <a:gd name="connsiteY407" fmla="*/ 6843239 h 6858000"/>
              <a:gd name="connsiteX408" fmla="*/ 1794914 w 7467600"/>
              <a:gd name="connsiteY408" fmla="*/ 6858000 h 6858000"/>
              <a:gd name="connsiteX409" fmla="*/ 1746128 w 7467600"/>
              <a:gd name="connsiteY409" fmla="*/ 6858000 h 6858000"/>
              <a:gd name="connsiteX410" fmla="*/ 1753934 w 7467600"/>
              <a:gd name="connsiteY410" fmla="*/ 6724796 h 6858000"/>
              <a:gd name="connsiteX411" fmla="*/ 1792053 w 7467600"/>
              <a:gd name="connsiteY411" fmla="*/ 6572396 h 6858000"/>
              <a:gd name="connsiteX412" fmla="*/ 1862248 w 7467600"/>
              <a:gd name="connsiteY412" fmla="*/ 6266397 h 6858000"/>
              <a:gd name="connsiteX413" fmla="*/ 1862250 w 7467600"/>
              <a:gd name="connsiteY413" fmla="*/ 6033531 h 6858000"/>
              <a:gd name="connsiteX414" fmla="*/ 1211999 w 7467600"/>
              <a:gd name="connsiteY414" fmla="*/ 6683610 h 6858000"/>
              <a:gd name="connsiteX415" fmla="*/ 1213266 w 7467600"/>
              <a:gd name="connsiteY415" fmla="*/ 6691947 h 6858000"/>
              <a:gd name="connsiteX416" fmla="*/ 1203370 w 7467600"/>
              <a:gd name="connsiteY416" fmla="*/ 6850676 h 6858000"/>
              <a:gd name="connsiteX417" fmla="*/ 1203671 w 7467600"/>
              <a:gd name="connsiteY417" fmla="*/ 6858000 h 6858000"/>
              <a:gd name="connsiteX418" fmla="*/ 1143180 w 7467600"/>
              <a:gd name="connsiteY418" fmla="*/ 6858000 h 6858000"/>
              <a:gd name="connsiteX419" fmla="*/ 1142176 w 7467600"/>
              <a:gd name="connsiteY419" fmla="*/ 6766045 h 6858000"/>
              <a:gd name="connsiteX420" fmla="*/ 1067484 w 7467600"/>
              <a:gd name="connsiteY420" fmla="*/ 6858000 h 6858000"/>
              <a:gd name="connsiteX421" fmla="*/ 953928 w 7467600"/>
              <a:gd name="connsiteY421" fmla="*/ 6858000 h 6858000"/>
              <a:gd name="connsiteX422" fmla="*/ 959715 w 7467600"/>
              <a:gd name="connsiteY422" fmla="*/ 6850185 h 6858000"/>
              <a:gd name="connsiteX423" fmla="*/ 1483788 w 7467600"/>
              <a:gd name="connsiteY423" fmla="*/ 6259174 h 6858000"/>
              <a:gd name="connsiteX424" fmla="*/ 1100671 w 7467600"/>
              <a:gd name="connsiteY424" fmla="*/ 6252137 h 6858000"/>
              <a:gd name="connsiteX425" fmla="*/ 1090144 w 7467600"/>
              <a:gd name="connsiteY425" fmla="*/ 6256748 h 6858000"/>
              <a:gd name="connsiteX426" fmla="*/ 1095872 w 7467600"/>
              <a:gd name="connsiteY426" fmla="*/ 6271892 h 6858000"/>
              <a:gd name="connsiteX427" fmla="*/ 262785 w 7467600"/>
              <a:gd name="connsiteY427" fmla="*/ 6845450 h 6858000"/>
              <a:gd name="connsiteX428" fmla="*/ 209968 w 7467600"/>
              <a:gd name="connsiteY428" fmla="*/ 6770713 h 6858000"/>
              <a:gd name="connsiteX429" fmla="*/ 873460 w 7467600"/>
              <a:gd name="connsiteY429" fmla="*/ 6253768 h 6858000"/>
              <a:gd name="connsiteX430" fmla="*/ 192686 w 7467600"/>
              <a:gd name="connsiteY430" fmla="*/ 5849257 h 6858000"/>
              <a:gd name="connsiteX431" fmla="*/ 4696 w 7467600"/>
              <a:gd name="connsiteY431" fmla="*/ 5697668 h 6858000"/>
              <a:gd name="connsiteX432" fmla="*/ 0 w 7467600"/>
              <a:gd name="connsiteY432" fmla="*/ 5689984 h 6858000"/>
              <a:gd name="connsiteX433" fmla="*/ 0 w 7467600"/>
              <a:gd name="connsiteY433" fmla="*/ 5513472 h 6858000"/>
              <a:gd name="connsiteX434" fmla="*/ 174101 w 7467600"/>
              <a:gd name="connsiteY434" fmla="*/ 5620277 h 6858000"/>
              <a:gd name="connsiteX435" fmla="*/ 891800 w 7467600"/>
              <a:gd name="connsiteY435" fmla="*/ 6036935 h 6858000"/>
              <a:gd name="connsiteX436" fmla="*/ 1072219 w 7467600"/>
              <a:gd name="connsiteY436" fmla="*/ 6169443 h 6858000"/>
              <a:gd name="connsiteX437" fmla="*/ 1074117 w 7467600"/>
              <a:gd name="connsiteY437" fmla="*/ 6170301 h 6858000"/>
              <a:gd name="connsiteX438" fmla="*/ 1083114 w 7467600"/>
              <a:gd name="connsiteY438" fmla="*/ 6174131 h 6858000"/>
              <a:gd name="connsiteX439" fmla="*/ 1543010 w 7467600"/>
              <a:gd name="connsiteY439" fmla="*/ 6191140 h 6858000"/>
              <a:gd name="connsiteX440" fmla="*/ 1551080 w 7467600"/>
              <a:gd name="connsiteY440" fmla="*/ 6195006 h 6858000"/>
              <a:gd name="connsiteX441" fmla="*/ 2345443 w 7467600"/>
              <a:gd name="connsiteY441" fmla="*/ 5549882 h 6858000"/>
              <a:gd name="connsiteX442" fmla="*/ 1721499 w 7467600"/>
              <a:gd name="connsiteY442" fmla="*/ 5599969 h 6858000"/>
              <a:gd name="connsiteX443" fmla="*/ 767716 w 7467600"/>
              <a:gd name="connsiteY443" fmla="*/ 5472768 h 6858000"/>
              <a:gd name="connsiteX444" fmla="*/ 722147 w 7467600"/>
              <a:gd name="connsiteY444" fmla="*/ 5393091 h 6858000"/>
              <a:gd name="connsiteX445" fmla="*/ 1485552 w 7467600"/>
              <a:gd name="connsiteY445" fmla="*/ 5313202 h 6858000"/>
              <a:gd name="connsiteX446" fmla="*/ 2143004 w 7467600"/>
              <a:gd name="connsiteY446" fmla="*/ 5402420 h 6858000"/>
              <a:gd name="connsiteX447" fmla="*/ 1933391 w 7467600"/>
              <a:gd name="connsiteY447" fmla="*/ 5156971 h 6858000"/>
              <a:gd name="connsiteX448" fmla="*/ 1827118 w 7467600"/>
              <a:gd name="connsiteY448" fmla="*/ 4968410 h 6858000"/>
              <a:gd name="connsiteX449" fmla="*/ 1837349 w 7467600"/>
              <a:gd name="connsiteY449" fmla="*/ 4956357 h 6858000"/>
              <a:gd name="connsiteX450" fmla="*/ 2162835 w 7467600"/>
              <a:gd name="connsiteY450" fmla="*/ 5187853 h 6858000"/>
              <a:gd name="connsiteX451" fmla="*/ 2257167 w 7467600"/>
              <a:gd name="connsiteY451" fmla="*/ 5462123 h 6858000"/>
              <a:gd name="connsiteX452" fmla="*/ 2261598 w 7467600"/>
              <a:gd name="connsiteY452" fmla="*/ 5467998 h 6858000"/>
              <a:gd name="connsiteX453" fmla="*/ 2437177 w 7467600"/>
              <a:gd name="connsiteY453" fmla="*/ 5479608 h 6858000"/>
              <a:gd name="connsiteX454" fmla="*/ 2445247 w 7467600"/>
              <a:gd name="connsiteY454" fmla="*/ 5483476 h 6858000"/>
              <a:gd name="connsiteX455" fmla="*/ 2743626 w 7467600"/>
              <a:gd name="connsiteY455" fmla="*/ 5304819 h 6858000"/>
              <a:gd name="connsiteX456" fmla="*/ 3048102 w 7467600"/>
              <a:gd name="connsiteY456" fmla="*/ 5150595 h 6858000"/>
              <a:gd name="connsiteX457" fmla="*/ 1799414 w 7467600"/>
              <a:gd name="connsiteY457" fmla="*/ 4694732 h 6858000"/>
              <a:gd name="connsiteX458" fmla="*/ 1771735 w 7467600"/>
              <a:gd name="connsiteY458" fmla="*/ 4619929 h 6858000"/>
              <a:gd name="connsiteX459" fmla="*/ 3104273 w 7467600"/>
              <a:gd name="connsiteY459" fmla="*/ 5076159 h 6858000"/>
              <a:gd name="connsiteX460" fmla="*/ 3113245 w 7467600"/>
              <a:gd name="connsiteY460" fmla="*/ 5090705 h 6858000"/>
              <a:gd name="connsiteX461" fmla="*/ 3126294 w 7467600"/>
              <a:gd name="connsiteY461" fmla="*/ 5114400 h 6858000"/>
              <a:gd name="connsiteX462" fmla="*/ 3937433 w 7467600"/>
              <a:gd name="connsiteY462" fmla="*/ 4830473 h 6858000"/>
              <a:gd name="connsiteX463" fmla="*/ 3590475 w 7467600"/>
              <a:gd name="connsiteY463" fmla="*/ 4597974 h 6858000"/>
              <a:gd name="connsiteX464" fmla="*/ 3100264 w 7467600"/>
              <a:gd name="connsiteY464" fmla="*/ 4579845 h 6858000"/>
              <a:gd name="connsiteX465" fmla="*/ 2183576 w 7467600"/>
              <a:gd name="connsiteY465" fmla="*/ 4227150 h 6858000"/>
              <a:gd name="connsiteX466" fmla="*/ 2151029 w 7467600"/>
              <a:gd name="connsiteY466" fmla="*/ 4146947 h 6858000"/>
              <a:gd name="connsiteX467" fmla="*/ 3563434 w 7467600"/>
              <a:gd name="connsiteY467" fmla="*/ 4469115 h 6858000"/>
              <a:gd name="connsiteX468" fmla="*/ 3177952 w 7467600"/>
              <a:gd name="connsiteY468" fmla="*/ 3657386 h 6858000"/>
              <a:gd name="connsiteX469" fmla="*/ 3189263 w 7467600"/>
              <a:gd name="connsiteY469" fmla="*/ 3625726 h 6858000"/>
              <a:gd name="connsiteX470" fmla="*/ 3560912 w 7467600"/>
              <a:gd name="connsiteY470" fmla="*/ 4079863 h 6858000"/>
              <a:gd name="connsiteX471" fmla="*/ 3626636 w 7467600"/>
              <a:gd name="connsiteY471" fmla="*/ 4512230 h 6858000"/>
              <a:gd name="connsiteX472" fmla="*/ 3653088 w 7467600"/>
              <a:gd name="connsiteY472" fmla="*/ 4521417 h 6858000"/>
              <a:gd name="connsiteX473" fmla="*/ 3988128 w 7467600"/>
              <a:gd name="connsiteY473" fmla="*/ 4817267 h 6858000"/>
              <a:gd name="connsiteX474" fmla="*/ 4830582 w 7467600"/>
              <a:gd name="connsiteY474" fmla="*/ 4676000 h 6858000"/>
              <a:gd name="connsiteX475" fmla="*/ 4830100 w 7467600"/>
              <a:gd name="connsiteY475" fmla="*/ 4675554 h 6858000"/>
              <a:gd name="connsiteX476" fmla="*/ 4036318 w 7467600"/>
              <a:gd name="connsiteY476" fmla="*/ 4147013 h 6858000"/>
              <a:gd name="connsiteX477" fmla="*/ 3432098 w 7467600"/>
              <a:gd name="connsiteY477" fmla="*/ 3537312 h 6858000"/>
              <a:gd name="connsiteX478" fmla="*/ 3446761 w 7467600"/>
              <a:gd name="connsiteY478" fmla="*/ 3461278 h 6858000"/>
              <a:gd name="connsiteX479" fmla="*/ 4419733 w 7467600"/>
              <a:gd name="connsiteY479" fmla="*/ 3963555 h 6858000"/>
              <a:gd name="connsiteX480" fmla="*/ 4781371 w 7467600"/>
              <a:gd name="connsiteY480" fmla="*/ 4458604 h 6858000"/>
              <a:gd name="connsiteX481" fmla="*/ 4780440 w 7467600"/>
              <a:gd name="connsiteY481" fmla="*/ 4470290 h 6858000"/>
              <a:gd name="connsiteX482" fmla="*/ 4898954 w 7467600"/>
              <a:gd name="connsiteY482" fmla="*/ 4662092 h 6858000"/>
              <a:gd name="connsiteX483" fmla="*/ 4900699 w 7467600"/>
              <a:gd name="connsiteY483" fmla="*/ 4670867 h 6858000"/>
              <a:gd name="connsiteX484" fmla="*/ 5714511 w 7467600"/>
              <a:gd name="connsiteY484" fmla="*/ 4663483 h 6858000"/>
              <a:gd name="connsiteX485" fmla="*/ 5464793 w 7467600"/>
              <a:gd name="connsiteY485" fmla="*/ 4393556 h 6858000"/>
              <a:gd name="connsiteX486" fmla="*/ 5461897 w 7467600"/>
              <a:gd name="connsiteY486" fmla="*/ 4390879 h 6858000"/>
              <a:gd name="connsiteX487" fmla="*/ 4294126 w 7467600"/>
              <a:gd name="connsiteY487" fmla="*/ 3303048 h 6858000"/>
              <a:gd name="connsiteX488" fmla="*/ 4305321 w 7467600"/>
              <a:gd name="connsiteY488" fmla="*/ 3256953 h 6858000"/>
              <a:gd name="connsiteX489" fmla="*/ 4949299 w 7467600"/>
              <a:gd name="connsiteY489" fmla="*/ 3766336 h 6858000"/>
              <a:gd name="connsiteX490" fmla="*/ 5291452 w 7467600"/>
              <a:gd name="connsiteY490" fmla="*/ 4076801 h 6858000"/>
              <a:gd name="connsiteX491" fmla="*/ 5434998 w 7467600"/>
              <a:gd name="connsiteY491" fmla="*/ 4254100 h 6858000"/>
              <a:gd name="connsiteX492" fmla="*/ 5351015 w 7467600"/>
              <a:gd name="connsiteY492" fmla="*/ 3760989 h 6858000"/>
              <a:gd name="connsiteX493" fmla="*/ 5413780 w 7467600"/>
              <a:gd name="connsiteY493" fmla="*/ 2966265 h 6858000"/>
              <a:gd name="connsiteX494" fmla="*/ 5425627 w 7467600"/>
              <a:gd name="connsiteY494" fmla="*/ 2954192 h 6858000"/>
              <a:gd name="connsiteX495" fmla="*/ 6604735 w 7467600"/>
              <a:gd name="connsiteY495" fmla="*/ 2041381 h 6858000"/>
              <a:gd name="connsiteX496" fmla="*/ 7204487 w 7467600"/>
              <a:gd name="connsiteY496" fmla="*/ 2742112 h 6858000"/>
              <a:gd name="connsiteX497" fmla="*/ 7131592 w 7467600"/>
              <a:gd name="connsiteY497" fmla="*/ 2672096 h 6858000"/>
              <a:gd name="connsiteX498" fmla="*/ 6996344 w 7467600"/>
              <a:gd name="connsiteY498" fmla="*/ 2518310 h 6858000"/>
              <a:gd name="connsiteX499" fmla="*/ 6735495 w 7467600"/>
              <a:gd name="connsiteY499" fmla="*/ 2196890 h 6858000"/>
              <a:gd name="connsiteX500" fmla="*/ 6721901 w 7467600"/>
              <a:gd name="connsiteY500" fmla="*/ 2179274 h 6858000"/>
              <a:gd name="connsiteX501" fmla="*/ 6604735 w 7467600"/>
              <a:gd name="connsiteY501" fmla="*/ 2041381 h 6858000"/>
              <a:gd name="connsiteX502" fmla="*/ 6591670 w 7467600"/>
              <a:gd name="connsiteY502" fmla="*/ 1988277 h 6858000"/>
              <a:gd name="connsiteX503" fmla="*/ 6747349 w 7467600"/>
              <a:gd name="connsiteY503" fmla="*/ 2160069 h 6858000"/>
              <a:gd name="connsiteX504" fmla="*/ 6760943 w 7467600"/>
              <a:gd name="connsiteY504" fmla="*/ 2177686 h 6858000"/>
              <a:gd name="connsiteX505" fmla="*/ 7021065 w 7467600"/>
              <a:gd name="connsiteY505" fmla="*/ 2498102 h 6858000"/>
              <a:gd name="connsiteX506" fmla="*/ 7155223 w 7467600"/>
              <a:gd name="connsiteY506" fmla="*/ 2650386 h 6858000"/>
              <a:gd name="connsiteX507" fmla="*/ 7203167 w 7467600"/>
              <a:gd name="connsiteY507" fmla="*/ 2697288 h 6858000"/>
              <a:gd name="connsiteX508" fmla="*/ 6937703 w 7467600"/>
              <a:gd name="connsiteY508" fmla="*/ 2321981 h 6858000"/>
              <a:gd name="connsiteX509" fmla="*/ 6591670 w 7467600"/>
              <a:gd name="connsiteY509" fmla="*/ 1988277 h 6858000"/>
              <a:gd name="connsiteX510" fmla="*/ 5798671 w 7467600"/>
              <a:gd name="connsiteY510" fmla="*/ 1981601 h 6858000"/>
              <a:gd name="connsiteX511" fmla="*/ 5754709 w 7467600"/>
              <a:gd name="connsiteY511" fmla="*/ 2071454 h 6858000"/>
              <a:gd name="connsiteX512" fmla="*/ 5763044 w 7467600"/>
              <a:gd name="connsiteY512" fmla="*/ 2842206 h 6858000"/>
              <a:gd name="connsiteX513" fmla="*/ 5764974 w 7467600"/>
              <a:gd name="connsiteY513" fmla="*/ 2799609 h 6858000"/>
              <a:gd name="connsiteX514" fmla="*/ 5767665 w 7467600"/>
              <a:gd name="connsiteY514" fmla="*/ 2666409 h 6858000"/>
              <a:gd name="connsiteX515" fmla="*/ 5763055 w 7467600"/>
              <a:gd name="connsiteY515" fmla="*/ 2579705 h 6858000"/>
              <a:gd name="connsiteX516" fmla="*/ 5758079 w 7467600"/>
              <a:gd name="connsiteY516" fmla="*/ 2492508 h 6858000"/>
              <a:gd name="connsiteX517" fmla="*/ 5779325 w 7467600"/>
              <a:gd name="connsiteY517" fmla="*/ 2197069 h 6858000"/>
              <a:gd name="connsiteX518" fmla="*/ 5798671 w 7467600"/>
              <a:gd name="connsiteY518" fmla="*/ 1981601 h 6858000"/>
              <a:gd name="connsiteX519" fmla="*/ 5829202 w 7467600"/>
              <a:gd name="connsiteY519" fmla="*/ 1971679 h 6858000"/>
              <a:gd name="connsiteX520" fmla="*/ 5809558 w 7467600"/>
              <a:gd name="connsiteY520" fmla="*/ 2198043 h 6858000"/>
              <a:gd name="connsiteX521" fmla="*/ 5788653 w 7467600"/>
              <a:gd name="connsiteY521" fmla="*/ 2489430 h 6858000"/>
              <a:gd name="connsiteX522" fmla="*/ 5793439 w 7467600"/>
              <a:gd name="connsiteY522" fmla="*/ 2575235 h 6858000"/>
              <a:gd name="connsiteX523" fmla="*/ 5796837 w 7467600"/>
              <a:gd name="connsiteY523" fmla="*/ 2637633 h 6858000"/>
              <a:gd name="connsiteX524" fmla="*/ 5818614 w 7467600"/>
              <a:gd name="connsiteY524" fmla="*/ 2473055 h 6858000"/>
              <a:gd name="connsiteX525" fmla="*/ 5829202 w 7467600"/>
              <a:gd name="connsiteY525" fmla="*/ 1971679 h 6858000"/>
              <a:gd name="connsiteX526" fmla="*/ 5911389 w 7467600"/>
              <a:gd name="connsiteY526" fmla="*/ 1898371 h 6858000"/>
              <a:gd name="connsiteX527" fmla="*/ 6237627 w 7467600"/>
              <a:gd name="connsiteY527" fmla="*/ 2231921 h 6858000"/>
              <a:gd name="connsiteX528" fmla="*/ 5911389 w 7467600"/>
              <a:gd name="connsiteY528" fmla="*/ 1898371 h 6858000"/>
              <a:gd name="connsiteX529" fmla="*/ 6944437 w 7467600"/>
              <a:gd name="connsiteY529" fmla="*/ 1575402 h 6858000"/>
              <a:gd name="connsiteX530" fmla="*/ 6304730 w 7467600"/>
              <a:gd name="connsiteY530" fmla="*/ 1766654 h 6858000"/>
              <a:gd name="connsiteX531" fmla="*/ 6944437 w 7467600"/>
              <a:gd name="connsiteY531" fmla="*/ 1575402 h 6858000"/>
              <a:gd name="connsiteX532" fmla="*/ 7019523 w 7467600"/>
              <a:gd name="connsiteY532" fmla="*/ 1519450 h 6858000"/>
              <a:gd name="connsiteX533" fmla="*/ 6298091 w 7467600"/>
              <a:gd name="connsiteY533" fmla="*/ 1737122 h 6858000"/>
              <a:gd name="connsiteX534" fmla="*/ 7019523 w 7467600"/>
              <a:gd name="connsiteY534" fmla="*/ 1519450 h 6858000"/>
              <a:gd name="connsiteX535" fmla="*/ 2399523 w 7467600"/>
              <a:gd name="connsiteY535" fmla="*/ 1428234 h 6858000"/>
              <a:gd name="connsiteX536" fmla="*/ 2224982 w 7467600"/>
              <a:gd name="connsiteY536" fmla="*/ 1826201 h 6858000"/>
              <a:gd name="connsiteX537" fmla="*/ 2096099 w 7467600"/>
              <a:gd name="connsiteY537" fmla="*/ 2345900 h 6858000"/>
              <a:gd name="connsiteX538" fmla="*/ 2283317 w 7467600"/>
              <a:gd name="connsiteY538" fmla="*/ 1796925 h 6858000"/>
              <a:gd name="connsiteX539" fmla="*/ 2399523 w 7467600"/>
              <a:gd name="connsiteY539" fmla="*/ 1428234 h 6858000"/>
              <a:gd name="connsiteX540" fmla="*/ 2448558 w 7467600"/>
              <a:gd name="connsiteY540" fmla="*/ 1373435 h 6858000"/>
              <a:gd name="connsiteX541" fmla="*/ 2312521 w 7467600"/>
              <a:gd name="connsiteY541" fmla="*/ 1806140 h 6858000"/>
              <a:gd name="connsiteX542" fmla="*/ 2127533 w 7467600"/>
              <a:gd name="connsiteY542" fmla="*/ 2348380 h 6858000"/>
              <a:gd name="connsiteX543" fmla="*/ 2358080 w 7467600"/>
              <a:gd name="connsiteY543" fmla="*/ 1866134 h 6858000"/>
              <a:gd name="connsiteX544" fmla="*/ 2407436 w 7467600"/>
              <a:gd name="connsiteY544" fmla="*/ 1651070 h 6858000"/>
              <a:gd name="connsiteX545" fmla="*/ 2448558 w 7467600"/>
              <a:gd name="connsiteY545" fmla="*/ 1373435 h 6858000"/>
              <a:gd name="connsiteX546" fmla="*/ 278707 w 7467600"/>
              <a:gd name="connsiteY546" fmla="*/ 1352270 h 6858000"/>
              <a:gd name="connsiteX547" fmla="*/ 321570 w 7467600"/>
              <a:gd name="connsiteY547" fmla="*/ 1861610 h 6858000"/>
              <a:gd name="connsiteX548" fmla="*/ 294281 w 7467600"/>
              <a:gd name="connsiteY548" fmla="*/ 1440658 h 6858000"/>
              <a:gd name="connsiteX549" fmla="*/ 278707 w 7467600"/>
              <a:gd name="connsiteY549" fmla="*/ 1352270 h 6858000"/>
              <a:gd name="connsiteX550" fmla="*/ 1423821 w 7467600"/>
              <a:gd name="connsiteY550" fmla="*/ 1351958 h 6858000"/>
              <a:gd name="connsiteX551" fmla="*/ 1638521 w 7467600"/>
              <a:gd name="connsiteY551" fmla="*/ 1908470 h 6858000"/>
              <a:gd name="connsiteX552" fmla="*/ 1754199 w 7467600"/>
              <a:gd name="connsiteY552" fmla="*/ 2149284 h 6858000"/>
              <a:gd name="connsiteX553" fmla="*/ 1908359 w 7467600"/>
              <a:gd name="connsiteY553" fmla="*/ 2364988 h 6858000"/>
              <a:gd name="connsiteX554" fmla="*/ 1647661 w 7467600"/>
              <a:gd name="connsiteY554" fmla="*/ 1825945 h 6858000"/>
              <a:gd name="connsiteX555" fmla="*/ 1423821 w 7467600"/>
              <a:gd name="connsiteY555" fmla="*/ 1351958 h 6858000"/>
              <a:gd name="connsiteX556" fmla="*/ 1431890 w 7467600"/>
              <a:gd name="connsiteY556" fmla="*/ 1306475 h 6858000"/>
              <a:gd name="connsiteX557" fmla="*/ 1507597 w 7467600"/>
              <a:gd name="connsiteY557" fmla="*/ 1446132 h 6858000"/>
              <a:gd name="connsiteX558" fmla="*/ 1674586 w 7467600"/>
              <a:gd name="connsiteY558" fmla="*/ 1813832 h 6858000"/>
              <a:gd name="connsiteX559" fmla="*/ 1815950 w 7467600"/>
              <a:gd name="connsiteY559" fmla="*/ 2128564 h 6858000"/>
              <a:gd name="connsiteX560" fmla="*/ 1984242 w 7467600"/>
              <a:gd name="connsiteY560" fmla="*/ 2430829 h 6858000"/>
              <a:gd name="connsiteX561" fmla="*/ 2014023 w 7467600"/>
              <a:gd name="connsiteY561" fmla="*/ 2450995 h 6858000"/>
              <a:gd name="connsiteX562" fmla="*/ 1747337 w 7467600"/>
              <a:gd name="connsiteY562" fmla="*/ 1855264 h 6858000"/>
              <a:gd name="connsiteX563" fmla="*/ 1533749 w 7467600"/>
              <a:gd name="connsiteY563" fmla="*/ 1478656 h 6858000"/>
              <a:gd name="connsiteX564" fmla="*/ 1431890 w 7467600"/>
              <a:gd name="connsiteY564" fmla="*/ 1306475 h 6858000"/>
              <a:gd name="connsiteX565" fmla="*/ 5052692 w 7467600"/>
              <a:gd name="connsiteY565" fmla="*/ 1292994 h 6858000"/>
              <a:gd name="connsiteX566" fmla="*/ 5200661 w 7467600"/>
              <a:gd name="connsiteY566" fmla="*/ 1635186 h 6858000"/>
              <a:gd name="connsiteX567" fmla="*/ 5297138 w 7467600"/>
              <a:gd name="connsiteY567" fmla="*/ 1906351 h 6858000"/>
              <a:gd name="connsiteX568" fmla="*/ 5052692 w 7467600"/>
              <a:gd name="connsiteY568" fmla="*/ 1292994 h 6858000"/>
              <a:gd name="connsiteX569" fmla="*/ 5009948 w 7467600"/>
              <a:gd name="connsiteY569" fmla="*/ 1273619 h 6858000"/>
              <a:gd name="connsiteX570" fmla="*/ 5121777 w 7467600"/>
              <a:gd name="connsiteY570" fmla="*/ 1654213 h 6858000"/>
              <a:gd name="connsiteX571" fmla="*/ 5293545 w 7467600"/>
              <a:gd name="connsiteY571" fmla="*/ 2072247 h 6858000"/>
              <a:gd name="connsiteX572" fmla="*/ 5294042 w 7467600"/>
              <a:gd name="connsiteY572" fmla="*/ 2065019 h 6858000"/>
              <a:gd name="connsiteX573" fmla="*/ 5171936 w 7467600"/>
              <a:gd name="connsiteY573" fmla="*/ 1647613 h 6858000"/>
              <a:gd name="connsiteX574" fmla="*/ 5009948 w 7467600"/>
              <a:gd name="connsiteY574" fmla="*/ 1273619 h 6858000"/>
              <a:gd name="connsiteX575" fmla="*/ 655236 w 7467600"/>
              <a:gd name="connsiteY575" fmla="*/ 1268632 h 6858000"/>
              <a:gd name="connsiteX576" fmla="*/ 839521 w 7467600"/>
              <a:gd name="connsiteY576" fmla="*/ 1685315 h 6858000"/>
              <a:gd name="connsiteX577" fmla="*/ 1109416 w 7467600"/>
              <a:gd name="connsiteY577" fmla="*/ 2061663 h 6858000"/>
              <a:gd name="connsiteX578" fmla="*/ 1298300 w 7467600"/>
              <a:gd name="connsiteY578" fmla="*/ 2247742 h 6858000"/>
              <a:gd name="connsiteX579" fmla="*/ 1125871 w 7467600"/>
              <a:gd name="connsiteY579" fmla="*/ 1989513 h 6858000"/>
              <a:gd name="connsiteX580" fmla="*/ 981574 w 7467600"/>
              <a:gd name="connsiteY580" fmla="*/ 1783157 h 6858000"/>
              <a:gd name="connsiteX581" fmla="*/ 922198 w 7467600"/>
              <a:gd name="connsiteY581" fmla="*/ 1677437 h 6858000"/>
              <a:gd name="connsiteX582" fmla="*/ 869293 w 7467600"/>
              <a:gd name="connsiteY582" fmla="*/ 1583214 h 6858000"/>
              <a:gd name="connsiteX583" fmla="*/ 751431 w 7467600"/>
              <a:gd name="connsiteY583" fmla="*/ 1405731 h 6858000"/>
              <a:gd name="connsiteX584" fmla="*/ 655236 w 7467600"/>
              <a:gd name="connsiteY584" fmla="*/ 1268632 h 6858000"/>
              <a:gd name="connsiteX585" fmla="*/ 6516292 w 7467600"/>
              <a:gd name="connsiteY585" fmla="*/ 1263064 h 6858000"/>
              <a:gd name="connsiteX586" fmla="*/ 5736320 w 7467600"/>
              <a:gd name="connsiteY586" fmla="*/ 1501803 h 6858000"/>
              <a:gd name="connsiteX587" fmla="*/ 6516292 w 7467600"/>
              <a:gd name="connsiteY587" fmla="*/ 1263064 h 6858000"/>
              <a:gd name="connsiteX588" fmla="*/ 291466 w 7467600"/>
              <a:gd name="connsiteY588" fmla="*/ 1250369 h 6858000"/>
              <a:gd name="connsiteX589" fmla="*/ 323180 w 7467600"/>
              <a:gd name="connsiteY589" fmla="*/ 1435283 h 6858000"/>
              <a:gd name="connsiteX590" fmla="*/ 349381 w 7467600"/>
              <a:gd name="connsiteY590" fmla="*/ 1875041 h 6858000"/>
              <a:gd name="connsiteX591" fmla="*/ 374363 w 7467600"/>
              <a:gd name="connsiteY591" fmla="*/ 1506494 h 6858000"/>
              <a:gd name="connsiteX592" fmla="*/ 302168 w 7467600"/>
              <a:gd name="connsiteY592" fmla="*/ 1274495 h 6858000"/>
              <a:gd name="connsiteX593" fmla="*/ 291466 w 7467600"/>
              <a:gd name="connsiteY593" fmla="*/ 1250369 h 6858000"/>
              <a:gd name="connsiteX594" fmla="*/ 678222 w 7467600"/>
              <a:gd name="connsiteY594" fmla="*/ 1248670 h 6858000"/>
              <a:gd name="connsiteX595" fmla="*/ 775536 w 7467600"/>
              <a:gd name="connsiteY595" fmla="*/ 1388015 h 6858000"/>
              <a:gd name="connsiteX596" fmla="*/ 894529 w 7467600"/>
              <a:gd name="connsiteY596" fmla="*/ 1567739 h 6858000"/>
              <a:gd name="connsiteX597" fmla="*/ 948000 w 7467600"/>
              <a:gd name="connsiteY597" fmla="*/ 1663088 h 6858000"/>
              <a:gd name="connsiteX598" fmla="*/ 1006812 w 7467600"/>
              <a:gd name="connsiteY598" fmla="*/ 1767683 h 6858000"/>
              <a:gd name="connsiteX599" fmla="*/ 1149133 w 7467600"/>
              <a:gd name="connsiteY599" fmla="*/ 1971513 h 6858000"/>
              <a:gd name="connsiteX600" fmla="*/ 1333952 w 7467600"/>
              <a:gd name="connsiteY600" fmla="*/ 2251620 h 6858000"/>
              <a:gd name="connsiteX601" fmla="*/ 1337329 w 7467600"/>
              <a:gd name="connsiteY601" fmla="*/ 2258350 h 6858000"/>
              <a:gd name="connsiteX602" fmla="*/ 1014726 w 7467600"/>
              <a:gd name="connsiteY602" fmla="*/ 1615556 h 6858000"/>
              <a:gd name="connsiteX603" fmla="*/ 678222 w 7467600"/>
              <a:gd name="connsiteY603" fmla="*/ 1248670 h 6858000"/>
              <a:gd name="connsiteX604" fmla="*/ 6691602 w 7467600"/>
              <a:gd name="connsiteY604" fmla="*/ 1140573 h 6858000"/>
              <a:gd name="connsiteX605" fmla="*/ 6571100 w 7467600"/>
              <a:gd name="connsiteY605" fmla="*/ 1183662 h 6858000"/>
              <a:gd name="connsiteX606" fmla="*/ 6241687 w 7467600"/>
              <a:gd name="connsiteY606" fmla="*/ 1257600 h 6858000"/>
              <a:gd name="connsiteX607" fmla="*/ 5693009 w 7467600"/>
              <a:gd name="connsiteY607" fmla="*/ 1478256 h 6858000"/>
              <a:gd name="connsiteX608" fmla="*/ 6548420 w 7467600"/>
              <a:gd name="connsiteY608" fmla="*/ 1214599 h 6858000"/>
              <a:gd name="connsiteX609" fmla="*/ 6605473 w 7467600"/>
              <a:gd name="connsiteY609" fmla="*/ 1184686 h 6858000"/>
              <a:gd name="connsiteX610" fmla="*/ 6691602 w 7467600"/>
              <a:gd name="connsiteY610" fmla="*/ 1140573 h 6858000"/>
              <a:gd name="connsiteX611" fmla="*/ 4002475 w 7467600"/>
              <a:gd name="connsiteY611" fmla="*/ 1037802 h 6858000"/>
              <a:gd name="connsiteX612" fmla="*/ 4000324 w 7467600"/>
              <a:gd name="connsiteY612" fmla="*/ 1039362 h 6858000"/>
              <a:gd name="connsiteX613" fmla="*/ 4002862 w 7467600"/>
              <a:gd name="connsiteY613" fmla="*/ 1042866 h 6858000"/>
              <a:gd name="connsiteX614" fmla="*/ 4002475 w 7467600"/>
              <a:gd name="connsiteY614" fmla="*/ 1037802 h 6858000"/>
              <a:gd name="connsiteX615" fmla="*/ 506322 w 7467600"/>
              <a:gd name="connsiteY615" fmla="*/ 1020997 h 6858000"/>
              <a:gd name="connsiteX616" fmla="*/ 533068 w 7467600"/>
              <a:gd name="connsiteY616" fmla="*/ 1029409 h 6858000"/>
              <a:gd name="connsiteX617" fmla="*/ 1232525 w 7467600"/>
              <a:gd name="connsiteY617" fmla="*/ 1804675 h 6858000"/>
              <a:gd name="connsiteX618" fmla="*/ 1388858 w 7467600"/>
              <a:gd name="connsiteY618" fmla="*/ 2368011 h 6858000"/>
              <a:gd name="connsiteX619" fmla="*/ 1384098 w 7467600"/>
              <a:gd name="connsiteY619" fmla="*/ 2378125 h 6858000"/>
              <a:gd name="connsiteX620" fmla="*/ 1425393 w 7467600"/>
              <a:gd name="connsiteY620" fmla="*/ 2589124 h 6858000"/>
              <a:gd name="connsiteX621" fmla="*/ 1424001 w 7467600"/>
              <a:gd name="connsiteY621" fmla="*/ 2597541 h 6858000"/>
              <a:gd name="connsiteX622" fmla="*/ 2152729 w 7467600"/>
              <a:gd name="connsiteY622" fmla="*/ 2864487 h 6858000"/>
              <a:gd name="connsiteX623" fmla="*/ 2020609 w 7467600"/>
              <a:gd name="connsiteY623" fmla="*/ 2539671 h 6858000"/>
              <a:gd name="connsiteX624" fmla="*/ 2018920 w 7467600"/>
              <a:gd name="connsiteY624" fmla="*/ 2536309 h 6858000"/>
              <a:gd name="connsiteX625" fmla="*/ 1342441 w 7467600"/>
              <a:gd name="connsiteY625" fmla="*/ 1173017 h 6858000"/>
              <a:gd name="connsiteX626" fmla="*/ 1367925 w 7467600"/>
              <a:gd name="connsiteY626" fmla="*/ 1135648 h 6858000"/>
              <a:gd name="connsiteX627" fmla="*/ 1771401 w 7467600"/>
              <a:gd name="connsiteY627" fmla="*/ 1806673 h 6858000"/>
              <a:gd name="connsiteX628" fmla="*/ 1972385 w 7467600"/>
              <a:gd name="connsiteY628" fmla="*/ 2198735 h 6858000"/>
              <a:gd name="connsiteX629" fmla="*/ 2040892 w 7467600"/>
              <a:gd name="connsiteY629" fmla="*/ 2405205 h 6858000"/>
              <a:gd name="connsiteX630" fmla="*/ 2131689 w 7467600"/>
              <a:gd name="connsiteY630" fmla="*/ 1936926 h 6858000"/>
              <a:gd name="connsiteX631" fmla="*/ 2454820 w 7467600"/>
              <a:gd name="connsiteY631" fmla="*/ 1248808 h 6858000"/>
              <a:gd name="connsiteX632" fmla="*/ 2492512 w 7467600"/>
              <a:gd name="connsiteY632" fmla="*/ 1302920 h 6858000"/>
              <a:gd name="connsiteX633" fmla="*/ 2081216 w 7467600"/>
              <a:gd name="connsiteY633" fmla="*/ 2527513 h 6858000"/>
              <a:gd name="connsiteX634" fmla="*/ 2081211 w 7467600"/>
              <a:gd name="connsiteY634" fmla="*/ 2528916 h 6858000"/>
              <a:gd name="connsiteX635" fmla="*/ 2199067 w 7467600"/>
              <a:gd name="connsiteY635" fmla="*/ 2884061 h 6858000"/>
              <a:gd name="connsiteX636" fmla="*/ 3192586 w 7467600"/>
              <a:gd name="connsiteY636" fmla="*/ 3411496 h 6858000"/>
              <a:gd name="connsiteX637" fmla="*/ 3182620 w 7467600"/>
              <a:gd name="connsiteY637" fmla="*/ 3483279 h 6858000"/>
              <a:gd name="connsiteX638" fmla="*/ 2435119 w 7467600"/>
              <a:gd name="connsiteY638" fmla="*/ 3080173 h 6858000"/>
              <a:gd name="connsiteX639" fmla="*/ 2410152 w 7467600"/>
              <a:gd name="connsiteY639" fmla="*/ 3063751 h 6858000"/>
              <a:gd name="connsiteX640" fmla="*/ 2408099 w 7467600"/>
              <a:gd name="connsiteY640" fmla="*/ 3064403 h 6858000"/>
              <a:gd name="connsiteX641" fmla="*/ 2407218 w 7467600"/>
              <a:gd name="connsiteY641" fmla="*/ 3070324 h 6858000"/>
              <a:gd name="connsiteX642" fmla="*/ 2380138 w 7467600"/>
              <a:gd name="connsiteY642" fmla="*/ 3099341 h 6858000"/>
              <a:gd name="connsiteX643" fmla="*/ 1765923 w 7467600"/>
              <a:gd name="connsiteY643" fmla="*/ 3581043 h 6858000"/>
              <a:gd name="connsiteX644" fmla="*/ 1702258 w 7467600"/>
              <a:gd name="connsiteY644" fmla="*/ 3612286 h 6858000"/>
              <a:gd name="connsiteX645" fmla="*/ 1538370 w 7467600"/>
              <a:gd name="connsiteY645" fmla="*/ 3811804 h 6858000"/>
              <a:gd name="connsiteX646" fmla="*/ 542867 w 7467600"/>
              <a:gd name="connsiteY646" fmla="*/ 4944092 h 6858000"/>
              <a:gd name="connsiteX647" fmla="*/ 515800 w 7467600"/>
              <a:gd name="connsiteY647" fmla="*/ 4862180 h 6858000"/>
              <a:gd name="connsiteX648" fmla="*/ 909145 w 7467600"/>
              <a:gd name="connsiteY648" fmla="*/ 4199225 h 6858000"/>
              <a:gd name="connsiteX649" fmla="*/ 1214067 w 7467600"/>
              <a:gd name="connsiteY649" fmla="*/ 3908561 h 6858000"/>
              <a:gd name="connsiteX650" fmla="*/ 640967 w 7467600"/>
              <a:gd name="connsiteY650" fmla="*/ 4105601 h 6858000"/>
              <a:gd name="connsiteX651" fmla="*/ 112563 w 7467600"/>
              <a:gd name="connsiteY651" fmla="*/ 4396952 h 6858000"/>
              <a:gd name="connsiteX652" fmla="*/ 0 w 7467600"/>
              <a:gd name="connsiteY652" fmla="*/ 4466006 h 6858000"/>
              <a:gd name="connsiteX653" fmla="*/ 0 w 7467600"/>
              <a:gd name="connsiteY653" fmla="*/ 4233763 h 6858000"/>
              <a:gd name="connsiteX654" fmla="*/ 36881 w 7467600"/>
              <a:gd name="connsiteY654" fmla="*/ 4200118 h 6858000"/>
              <a:gd name="connsiteX655" fmla="*/ 910534 w 7467600"/>
              <a:gd name="connsiteY655" fmla="*/ 3629753 h 6858000"/>
              <a:gd name="connsiteX656" fmla="*/ 1578717 w 7467600"/>
              <a:gd name="connsiteY656" fmla="*/ 3575982 h 6858000"/>
              <a:gd name="connsiteX657" fmla="*/ 2338780 w 7467600"/>
              <a:gd name="connsiteY657" fmla="*/ 3033725 h 6858000"/>
              <a:gd name="connsiteX658" fmla="*/ 1807991 w 7467600"/>
              <a:gd name="connsiteY658" fmla="*/ 2807184 h 6858000"/>
              <a:gd name="connsiteX659" fmla="*/ 1416358 w 7467600"/>
              <a:gd name="connsiteY659" fmla="*/ 3112571 h 6858000"/>
              <a:gd name="connsiteX660" fmla="*/ 939066 w 7467600"/>
              <a:gd name="connsiteY660" fmla="*/ 3378798 h 6858000"/>
              <a:gd name="connsiteX661" fmla="*/ 115099 w 7467600"/>
              <a:gd name="connsiteY661" fmla="*/ 3607650 h 6858000"/>
              <a:gd name="connsiteX662" fmla="*/ 97284 w 7467600"/>
              <a:gd name="connsiteY662" fmla="*/ 3520393 h 6858000"/>
              <a:gd name="connsiteX663" fmla="*/ 922050 w 7467600"/>
              <a:gd name="connsiteY663" fmla="*/ 3074867 h 6858000"/>
              <a:gd name="connsiteX664" fmla="*/ 1405265 w 7467600"/>
              <a:gd name="connsiteY664" fmla="*/ 3016319 h 6858000"/>
              <a:gd name="connsiteX665" fmla="*/ 1407512 w 7467600"/>
              <a:gd name="connsiteY665" fmla="*/ 3018001 h 6858000"/>
              <a:gd name="connsiteX666" fmla="*/ 1726266 w 7467600"/>
              <a:gd name="connsiteY666" fmla="*/ 2777274 h 6858000"/>
              <a:gd name="connsiteX667" fmla="*/ 625390 w 7467600"/>
              <a:gd name="connsiteY667" fmla="*/ 2514541 h 6858000"/>
              <a:gd name="connsiteX668" fmla="*/ 619799 w 7467600"/>
              <a:gd name="connsiteY668" fmla="*/ 2527180 h 6858000"/>
              <a:gd name="connsiteX669" fmla="*/ 310030 w 7467600"/>
              <a:gd name="connsiteY669" fmla="*/ 2771818 h 6858000"/>
              <a:gd name="connsiteX670" fmla="*/ 173877 w 7467600"/>
              <a:gd name="connsiteY670" fmla="*/ 2937056 h 6858000"/>
              <a:gd name="connsiteX671" fmla="*/ 77889 w 7467600"/>
              <a:gd name="connsiteY671" fmla="*/ 3138440 h 6858000"/>
              <a:gd name="connsiteX672" fmla="*/ 0 w 7467600"/>
              <a:gd name="connsiteY672" fmla="*/ 3271395 h 6858000"/>
              <a:gd name="connsiteX673" fmla="*/ 0 w 7467600"/>
              <a:gd name="connsiteY673" fmla="*/ 3153002 h 6858000"/>
              <a:gd name="connsiteX674" fmla="*/ 2386 w 7467600"/>
              <a:gd name="connsiteY674" fmla="*/ 3149203 h 6858000"/>
              <a:gd name="connsiteX675" fmla="*/ 89753 w 7467600"/>
              <a:gd name="connsiteY675" fmla="*/ 2987702 h 6858000"/>
              <a:gd name="connsiteX676" fmla="*/ 76869 w 7467600"/>
              <a:gd name="connsiteY676" fmla="*/ 3005404 h 6858000"/>
              <a:gd name="connsiteX677" fmla="*/ 32049 w 7467600"/>
              <a:gd name="connsiteY677" fmla="*/ 3065814 h 6858000"/>
              <a:gd name="connsiteX678" fmla="*/ 0 w 7467600"/>
              <a:gd name="connsiteY678" fmla="*/ 3108744 h 6858000"/>
              <a:gd name="connsiteX679" fmla="*/ 0 w 7467600"/>
              <a:gd name="connsiteY679" fmla="*/ 3058059 h 6858000"/>
              <a:gd name="connsiteX680" fmla="*/ 7610 w 7467600"/>
              <a:gd name="connsiteY680" fmla="*/ 3047889 h 6858000"/>
              <a:gd name="connsiteX681" fmla="*/ 52419 w 7467600"/>
              <a:gd name="connsiteY681" fmla="*/ 2987479 h 6858000"/>
              <a:gd name="connsiteX682" fmla="*/ 59142 w 7467600"/>
              <a:gd name="connsiteY682" fmla="*/ 2978488 h 6858000"/>
              <a:gd name="connsiteX683" fmla="*/ 0 w 7467600"/>
              <a:gd name="connsiteY683" fmla="*/ 3015334 h 6858000"/>
              <a:gd name="connsiteX684" fmla="*/ 0 w 7467600"/>
              <a:gd name="connsiteY684" fmla="*/ 2914286 h 6858000"/>
              <a:gd name="connsiteX685" fmla="*/ 36383 w 7467600"/>
              <a:gd name="connsiteY685" fmla="*/ 2901128 h 6858000"/>
              <a:gd name="connsiteX686" fmla="*/ 156329 w 7467600"/>
              <a:gd name="connsiteY686" fmla="*/ 2840533 h 6858000"/>
              <a:gd name="connsiteX687" fmla="*/ 358355 w 7467600"/>
              <a:gd name="connsiteY687" fmla="*/ 2620471 h 6858000"/>
              <a:gd name="connsiteX688" fmla="*/ 510577 w 7467600"/>
              <a:gd name="connsiteY688" fmla="*/ 2501244 h 6858000"/>
              <a:gd name="connsiteX689" fmla="*/ 211967 w 7467600"/>
              <a:gd name="connsiteY689" fmla="*/ 2479171 h 6858000"/>
              <a:gd name="connsiteX690" fmla="*/ 0 w 7467600"/>
              <a:gd name="connsiteY690" fmla="*/ 2476398 h 6858000"/>
              <a:gd name="connsiteX691" fmla="*/ 0 w 7467600"/>
              <a:gd name="connsiteY691" fmla="*/ 2389189 h 6858000"/>
              <a:gd name="connsiteX692" fmla="*/ 103062 w 7467600"/>
              <a:gd name="connsiteY692" fmla="*/ 2389518 h 6858000"/>
              <a:gd name="connsiteX693" fmla="*/ 510734 w 7467600"/>
              <a:gd name="connsiteY693" fmla="*/ 2416201 h 6858000"/>
              <a:gd name="connsiteX694" fmla="*/ 279257 w 7467600"/>
              <a:gd name="connsiteY694" fmla="*/ 2092102 h 6858000"/>
              <a:gd name="connsiteX695" fmla="*/ 65265 w 7467600"/>
              <a:gd name="connsiteY695" fmla="*/ 2006049 h 6858000"/>
              <a:gd name="connsiteX696" fmla="*/ 0 w 7467600"/>
              <a:gd name="connsiteY696" fmla="*/ 1982532 h 6858000"/>
              <a:gd name="connsiteX697" fmla="*/ 0 w 7467600"/>
              <a:gd name="connsiteY697" fmla="*/ 1912789 h 6858000"/>
              <a:gd name="connsiteX698" fmla="*/ 97460 w 7467600"/>
              <a:gd name="connsiteY698" fmla="*/ 1953725 h 6858000"/>
              <a:gd name="connsiteX699" fmla="*/ 221272 w 7467600"/>
              <a:gd name="connsiteY699" fmla="*/ 1980766 h 6858000"/>
              <a:gd name="connsiteX700" fmla="*/ 116765 w 7467600"/>
              <a:gd name="connsiteY700" fmla="*/ 1911033 h 6858000"/>
              <a:gd name="connsiteX701" fmla="*/ 16405 w 7467600"/>
              <a:gd name="connsiteY701" fmla="*/ 1803412 h 6858000"/>
              <a:gd name="connsiteX702" fmla="*/ 0 w 7467600"/>
              <a:gd name="connsiteY702" fmla="*/ 1784777 h 6858000"/>
              <a:gd name="connsiteX703" fmla="*/ 0 w 7467600"/>
              <a:gd name="connsiteY703" fmla="*/ 1740082 h 6858000"/>
              <a:gd name="connsiteX704" fmla="*/ 39394 w 7467600"/>
              <a:gd name="connsiteY704" fmla="*/ 1784856 h 6858000"/>
              <a:gd name="connsiteX705" fmla="*/ 135813 w 7467600"/>
              <a:gd name="connsiteY705" fmla="*/ 1888838 h 6858000"/>
              <a:gd name="connsiteX706" fmla="*/ 242575 w 7467600"/>
              <a:gd name="connsiteY706" fmla="*/ 1958841 h 6858000"/>
              <a:gd name="connsiteX707" fmla="*/ 82197 w 7467600"/>
              <a:gd name="connsiteY707" fmla="*/ 1754826 h 6858000"/>
              <a:gd name="connsiteX708" fmla="*/ 0 w 7467600"/>
              <a:gd name="connsiteY708" fmla="*/ 1679650 h 6858000"/>
              <a:gd name="connsiteX709" fmla="*/ 0 w 7467600"/>
              <a:gd name="connsiteY709" fmla="*/ 1602463 h 6858000"/>
              <a:gd name="connsiteX710" fmla="*/ 84689 w 7467600"/>
              <a:gd name="connsiteY710" fmla="*/ 1677442 h 6858000"/>
              <a:gd name="connsiteX711" fmla="*/ 298437 w 7467600"/>
              <a:gd name="connsiteY711" fmla="*/ 1968019 h 6858000"/>
              <a:gd name="connsiteX712" fmla="*/ 227269 w 7467600"/>
              <a:gd name="connsiteY712" fmla="*/ 1114064 h 6858000"/>
              <a:gd name="connsiteX713" fmla="*/ 248003 w 7467600"/>
              <a:gd name="connsiteY713" fmla="*/ 1089613 h 6858000"/>
              <a:gd name="connsiteX714" fmla="*/ 427020 w 7467600"/>
              <a:gd name="connsiteY714" fmla="*/ 1619803 h 6858000"/>
              <a:gd name="connsiteX715" fmla="*/ 340345 w 7467600"/>
              <a:gd name="connsiteY715" fmla="*/ 2027739 h 6858000"/>
              <a:gd name="connsiteX716" fmla="*/ 360865 w 7467600"/>
              <a:gd name="connsiteY716" fmla="*/ 2044827 h 6858000"/>
              <a:gd name="connsiteX717" fmla="*/ 560414 w 7467600"/>
              <a:gd name="connsiteY717" fmla="*/ 2421457 h 6858000"/>
              <a:gd name="connsiteX718" fmla="*/ 1359703 w 7467600"/>
              <a:gd name="connsiteY718" fmla="*/ 2578554 h 6858000"/>
              <a:gd name="connsiteX719" fmla="*/ 1359422 w 7467600"/>
              <a:gd name="connsiteY719" fmla="*/ 2577994 h 6858000"/>
              <a:gd name="connsiteX720" fmla="*/ 828701 w 7467600"/>
              <a:gd name="connsiteY720" fmla="*/ 1839520 h 6858000"/>
              <a:gd name="connsiteX721" fmla="*/ 494427 w 7467600"/>
              <a:gd name="connsiteY721" fmla="*/ 1092333 h 6858000"/>
              <a:gd name="connsiteX722" fmla="*/ 506322 w 7467600"/>
              <a:gd name="connsiteY722" fmla="*/ 1020997 h 6858000"/>
              <a:gd name="connsiteX723" fmla="*/ 4570198 w 7467600"/>
              <a:gd name="connsiteY723" fmla="*/ 978081 h 6858000"/>
              <a:gd name="connsiteX724" fmla="*/ 4523691 w 7467600"/>
              <a:gd name="connsiteY724" fmla="*/ 1127776 h 6858000"/>
              <a:gd name="connsiteX725" fmla="*/ 4509875 w 7467600"/>
              <a:gd name="connsiteY725" fmla="*/ 1167552 h 6858000"/>
              <a:gd name="connsiteX726" fmla="*/ 4478168 w 7467600"/>
              <a:gd name="connsiteY726" fmla="*/ 1260735 h 6858000"/>
              <a:gd name="connsiteX727" fmla="*/ 4409309 w 7467600"/>
              <a:gd name="connsiteY727" fmla="*/ 1666996 h 6858000"/>
              <a:gd name="connsiteX728" fmla="*/ 4370031 w 7467600"/>
              <a:gd name="connsiteY728" fmla="*/ 1955666 h 6858000"/>
              <a:gd name="connsiteX729" fmla="*/ 4570198 w 7467600"/>
              <a:gd name="connsiteY729" fmla="*/ 978081 h 6858000"/>
              <a:gd name="connsiteX730" fmla="*/ 4557898 w 7467600"/>
              <a:gd name="connsiteY730" fmla="*/ 900011 h 6858000"/>
              <a:gd name="connsiteX731" fmla="*/ 4344840 w 7467600"/>
              <a:gd name="connsiteY731" fmla="*/ 1922038 h 6858000"/>
              <a:gd name="connsiteX732" fmla="*/ 4378710 w 7467600"/>
              <a:gd name="connsiteY732" fmla="*/ 1665516 h 6858000"/>
              <a:gd name="connsiteX733" fmla="*/ 4448798 w 7467600"/>
              <a:gd name="connsiteY733" fmla="*/ 1253024 h 6858000"/>
              <a:gd name="connsiteX734" fmla="*/ 4480315 w 7467600"/>
              <a:gd name="connsiteY734" fmla="*/ 1158454 h 6858000"/>
              <a:gd name="connsiteX735" fmla="*/ 4494133 w 7467600"/>
              <a:gd name="connsiteY735" fmla="*/ 1118676 h 6858000"/>
              <a:gd name="connsiteX736" fmla="*/ 4557898 w 7467600"/>
              <a:gd name="connsiteY736" fmla="*/ 900011 h 6858000"/>
              <a:gd name="connsiteX737" fmla="*/ 5870151 w 7467600"/>
              <a:gd name="connsiteY737" fmla="*/ 898890 h 6858000"/>
              <a:gd name="connsiteX738" fmla="*/ 5861335 w 7467600"/>
              <a:gd name="connsiteY738" fmla="*/ 899177 h 6858000"/>
              <a:gd name="connsiteX739" fmla="*/ 5843702 w 7467600"/>
              <a:gd name="connsiteY739" fmla="*/ 899748 h 6858000"/>
              <a:gd name="connsiteX740" fmla="*/ 5651107 w 7467600"/>
              <a:gd name="connsiteY740" fmla="*/ 920306 h 6858000"/>
              <a:gd name="connsiteX741" fmla="*/ 5459407 w 7467600"/>
              <a:gd name="connsiteY741" fmla="*/ 940975 h 6858000"/>
              <a:gd name="connsiteX742" fmla="*/ 5374846 w 7467600"/>
              <a:gd name="connsiteY742" fmla="*/ 941988 h 6858000"/>
              <a:gd name="connsiteX743" fmla="*/ 5256105 w 7467600"/>
              <a:gd name="connsiteY743" fmla="*/ 945632 h 6858000"/>
              <a:gd name="connsiteX744" fmla="*/ 5107071 w 7467600"/>
              <a:gd name="connsiteY744" fmla="*/ 969720 h 6858000"/>
              <a:gd name="connsiteX745" fmla="*/ 4998681 w 7467600"/>
              <a:gd name="connsiteY745" fmla="*/ 988771 h 6858000"/>
              <a:gd name="connsiteX746" fmla="*/ 5870151 w 7467600"/>
              <a:gd name="connsiteY746" fmla="*/ 898890 h 6858000"/>
              <a:gd name="connsiteX747" fmla="*/ 5504425 w 7467600"/>
              <a:gd name="connsiteY747" fmla="*/ 848067 h 6858000"/>
              <a:gd name="connsiteX748" fmla="*/ 4968849 w 7467600"/>
              <a:gd name="connsiteY748" fmla="*/ 962318 h 6858000"/>
              <a:gd name="connsiteX749" fmla="*/ 5104039 w 7467600"/>
              <a:gd name="connsiteY749" fmla="*/ 940634 h 6858000"/>
              <a:gd name="connsiteX750" fmla="*/ 5256311 w 7467600"/>
              <a:gd name="connsiteY750" fmla="*/ 916490 h 6858000"/>
              <a:gd name="connsiteX751" fmla="*/ 5377381 w 7467600"/>
              <a:gd name="connsiteY751" fmla="*/ 912671 h 6858000"/>
              <a:gd name="connsiteX752" fmla="*/ 5460148 w 7467600"/>
              <a:gd name="connsiteY752" fmla="*/ 911442 h 6858000"/>
              <a:gd name="connsiteX753" fmla="*/ 5648971 w 7467600"/>
              <a:gd name="connsiteY753" fmla="*/ 891331 h 6858000"/>
              <a:gd name="connsiteX754" fmla="*/ 5844807 w 7467600"/>
              <a:gd name="connsiteY754" fmla="*/ 870718 h 6858000"/>
              <a:gd name="connsiteX755" fmla="*/ 5862975 w 7467600"/>
              <a:gd name="connsiteY755" fmla="*/ 869756 h 6858000"/>
              <a:gd name="connsiteX756" fmla="*/ 5920887 w 7467600"/>
              <a:gd name="connsiteY756" fmla="*/ 865929 h 6858000"/>
              <a:gd name="connsiteX757" fmla="*/ 5504425 w 7467600"/>
              <a:gd name="connsiteY757" fmla="*/ 848067 h 6858000"/>
              <a:gd name="connsiteX758" fmla="*/ 3607114 w 7467600"/>
              <a:gd name="connsiteY758" fmla="*/ 467441 h 6858000"/>
              <a:gd name="connsiteX759" fmla="*/ 3296242 w 7467600"/>
              <a:gd name="connsiteY759" fmla="*/ 807991 h 6858000"/>
              <a:gd name="connsiteX760" fmla="*/ 3174674 w 7467600"/>
              <a:gd name="connsiteY760" fmla="*/ 919759 h 6858000"/>
              <a:gd name="connsiteX761" fmla="*/ 3042978 w 7467600"/>
              <a:gd name="connsiteY761" fmla="*/ 1054894 h 6858000"/>
              <a:gd name="connsiteX762" fmla="*/ 2968914 w 7467600"/>
              <a:gd name="connsiteY762" fmla="*/ 1133756 h 6858000"/>
              <a:gd name="connsiteX763" fmla="*/ 3103823 w 7467600"/>
              <a:gd name="connsiteY763" fmla="*/ 1026814 h 6858000"/>
              <a:gd name="connsiteX764" fmla="*/ 3607114 w 7467600"/>
              <a:gd name="connsiteY764" fmla="*/ 467441 h 6858000"/>
              <a:gd name="connsiteX765" fmla="*/ 3744487 w 7467600"/>
              <a:gd name="connsiteY765" fmla="*/ 383136 h 6858000"/>
              <a:gd name="connsiteX766" fmla="*/ 3970213 w 7467600"/>
              <a:gd name="connsiteY766" fmla="*/ 995559 h 6858000"/>
              <a:gd name="connsiteX767" fmla="*/ 3744487 w 7467600"/>
              <a:gd name="connsiteY767" fmla="*/ 383136 h 6858000"/>
              <a:gd name="connsiteX768" fmla="*/ 3624562 w 7467600"/>
              <a:gd name="connsiteY768" fmla="*/ 367041 h 6858000"/>
              <a:gd name="connsiteX769" fmla="*/ 3489712 w 7467600"/>
              <a:gd name="connsiteY769" fmla="*/ 485386 h 6858000"/>
              <a:gd name="connsiteX770" fmla="*/ 3182994 w 7467600"/>
              <a:gd name="connsiteY770" fmla="*/ 828265 h 6858000"/>
              <a:gd name="connsiteX771" fmla="*/ 2892114 w 7467600"/>
              <a:gd name="connsiteY771" fmla="*/ 1172635 h 6858000"/>
              <a:gd name="connsiteX772" fmla="*/ 3021459 w 7467600"/>
              <a:gd name="connsiteY772" fmla="*/ 1035385 h 6858000"/>
              <a:gd name="connsiteX773" fmla="*/ 3153873 w 7467600"/>
              <a:gd name="connsiteY773" fmla="*/ 898971 h 6858000"/>
              <a:gd name="connsiteX774" fmla="*/ 3276511 w 7467600"/>
              <a:gd name="connsiteY774" fmla="*/ 786423 h 6858000"/>
              <a:gd name="connsiteX775" fmla="*/ 3584154 w 7467600"/>
              <a:gd name="connsiteY775" fmla="*/ 448218 h 6858000"/>
              <a:gd name="connsiteX776" fmla="*/ 3624562 w 7467600"/>
              <a:gd name="connsiteY776" fmla="*/ 367041 h 6858000"/>
              <a:gd name="connsiteX777" fmla="*/ 3766672 w 7467600"/>
              <a:gd name="connsiteY777" fmla="*/ 359429 h 6858000"/>
              <a:gd name="connsiteX778" fmla="*/ 3996338 w 7467600"/>
              <a:gd name="connsiteY778" fmla="*/ 968237 h 6858000"/>
              <a:gd name="connsiteX779" fmla="*/ 3766672 w 7467600"/>
              <a:gd name="connsiteY779" fmla="*/ 359429 h 6858000"/>
              <a:gd name="connsiteX780" fmla="*/ 5805386 w 7467600"/>
              <a:gd name="connsiteY780" fmla="*/ 239240 h 6858000"/>
              <a:gd name="connsiteX781" fmla="*/ 5736947 w 7467600"/>
              <a:gd name="connsiteY781" fmla="*/ 261367 h 6858000"/>
              <a:gd name="connsiteX782" fmla="*/ 5427012 w 7467600"/>
              <a:gd name="connsiteY782" fmla="*/ 311272 h 6858000"/>
              <a:gd name="connsiteX783" fmla="*/ 5147818 w 7467600"/>
              <a:gd name="connsiteY783" fmla="*/ 322112 h 6858000"/>
              <a:gd name="connsiteX784" fmla="*/ 5060854 w 7467600"/>
              <a:gd name="connsiteY784" fmla="*/ 311882 h 6858000"/>
              <a:gd name="connsiteX785" fmla="*/ 4945989 w 7467600"/>
              <a:gd name="connsiteY785" fmla="*/ 300516 h 6858000"/>
              <a:gd name="connsiteX786" fmla="*/ 5410479 w 7467600"/>
              <a:gd name="connsiteY786" fmla="*/ 348434 h 6858000"/>
              <a:gd name="connsiteX787" fmla="*/ 5805386 w 7467600"/>
              <a:gd name="connsiteY787" fmla="*/ 239240 h 6858000"/>
              <a:gd name="connsiteX788" fmla="*/ 5905192 w 7467600"/>
              <a:gd name="connsiteY788" fmla="*/ 163079 h 6858000"/>
              <a:gd name="connsiteX789" fmla="*/ 5865655 w 7467600"/>
              <a:gd name="connsiteY789" fmla="*/ 171901 h 6858000"/>
              <a:gd name="connsiteX790" fmla="*/ 5259740 w 7467600"/>
              <a:gd name="connsiteY790" fmla="*/ 257013 h 6858000"/>
              <a:gd name="connsiteX791" fmla="*/ 5208466 w 7467600"/>
              <a:gd name="connsiteY791" fmla="*/ 257550 h 6858000"/>
              <a:gd name="connsiteX792" fmla="*/ 4980204 w 7467600"/>
              <a:gd name="connsiteY792" fmla="*/ 271903 h 6858000"/>
              <a:gd name="connsiteX793" fmla="*/ 5068068 w 7467600"/>
              <a:gd name="connsiteY793" fmla="*/ 282244 h 6858000"/>
              <a:gd name="connsiteX794" fmla="*/ 5153231 w 7467600"/>
              <a:gd name="connsiteY794" fmla="*/ 292240 h 6858000"/>
              <a:gd name="connsiteX795" fmla="*/ 5426491 w 7467600"/>
              <a:gd name="connsiteY795" fmla="*/ 281128 h 6858000"/>
              <a:gd name="connsiteX796" fmla="*/ 5731212 w 7467600"/>
              <a:gd name="connsiteY796" fmla="*/ 231951 h 6858000"/>
              <a:gd name="connsiteX797" fmla="*/ 5905192 w 7467600"/>
              <a:gd name="connsiteY797" fmla="*/ 163079 h 6858000"/>
              <a:gd name="connsiteX798" fmla="*/ 5944437 w 7467600"/>
              <a:gd name="connsiteY798" fmla="*/ 113829 h 6858000"/>
              <a:gd name="connsiteX799" fmla="*/ 5825032 w 7467600"/>
              <a:gd name="connsiteY799" fmla="*/ 146405 h 6858000"/>
              <a:gd name="connsiteX800" fmla="*/ 4955599 w 7467600"/>
              <a:gd name="connsiteY800" fmla="*/ 247008 h 6858000"/>
              <a:gd name="connsiteX801" fmla="*/ 5210104 w 7467600"/>
              <a:gd name="connsiteY801" fmla="*/ 228123 h 6858000"/>
              <a:gd name="connsiteX802" fmla="*/ 5261015 w 7467600"/>
              <a:gd name="connsiteY802" fmla="*/ 227087 h 6858000"/>
              <a:gd name="connsiteX803" fmla="*/ 5861181 w 7467600"/>
              <a:gd name="connsiteY803" fmla="*/ 143093 h 6858000"/>
              <a:gd name="connsiteX804" fmla="*/ 5961252 w 7467600"/>
              <a:gd name="connsiteY804" fmla="*/ 114820 h 6858000"/>
              <a:gd name="connsiteX805" fmla="*/ 5944437 w 7467600"/>
              <a:gd name="connsiteY805" fmla="*/ 113829 h 6858000"/>
              <a:gd name="connsiteX806" fmla="*/ 3882765 w 7467600"/>
              <a:gd name="connsiteY806" fmla="*/ 0 h 6858000"/>
              <a:gd name="connsiteX807" fmla="*/ 3995099 w 7467600"/>
              <a:gd name="connsiteY807" fmla="*/ 0 h 6858000"/>
              <a:gd name="connsiteX808" fmla="*/ 4163818 w 7467600"/>
              <a:gd name="connsiteY808" fmla="*/ 234104 h 6858000"/>
              <a:gd name="connsiteX809" fmla="*/ 4172099 w 7467600"/>
              <a:gd name="connsiteY809" fmla="*/ 234207 h 6858000"/>
              <a:gd name="connsiteX810" fmla="*/ 4784282 w 7467600"/>
              <a:gd name="connsiteY810" fmla="*/ 276561 h 6858000"/>
              <a:gd name="connsiteX811" fmla="*/ 4801687 w 7467600"/>
              <a:gd name="connsiteY811" fmla="*/ 267764 h 6858000"/>
              <a:gd name="connsiteX812" fmla="*/ 6082788 w 7467600"/>
              <a:gd name="connsiteY812" fmla="*/ 64119 h 6858000"/>
              <a:gd name="connsiteX813" fmla="*/ 6099442 w 7467600"/>
              <a:gd name="connsiteY813" fmla="*/ 82568 h 6858000"/>
              <a:gd name="connsiteX814" fmla="*/ 4804137 w 7467600"/>
              <a:gd name="connsiteY814" fmla="*/ 320931 h 6858000"/>
              <a:gd name="connsiteX815" fmla="*/ 4227047 w 7467600"/>
              <a:gd name="connsiteY815" fmla="*/ 313415 h 6858000"/>
              <a:gd name="connsiteX816" fmla="*/ 4346041 w 7467600"/>
              <a:gd name="connsiteY816" fmla="*/ 456086 h 6858000"/>
              <a:gd name="connsiteX817" fmla="*/ 4870967 w 7467600"/>
              <a:gd name="connsiteY817" fmla="*/ 963061 h 6858000"/>
              <a:gd name="connsiteX818" fmla="*/ 4889647 w 7467600"/>
              <a:gd name="connsiteY818" fmla="*/ 957147 h 6858000"/>
              <a:gd name="connsiteX819" fmla="*/ 5422504 w 7467600"/>
              <a:gd name="connsiteY819" fmla="*/ 805191 h 6858000"/>
              <a:gd name="connsiteX820" fmla="*/ 6087656 w 7467600"/>
              <a:gd name="connsiteY820" fmla="*/ 826703 h 6858000"/>
              <a:gd name="connsiteX821" fmla="*/ 6058717 w 7467600"/>
              <a:gd name="connsiteY821" fmla="*/ 865992 h 6858000"/>
              <a:gd name="connsiteX822" fmla="*/ 4974153 w 7467600"/>
              <a:gd name="connsiteY822" fmla="*/ 1045456 h 6858000"/>
              <a:gd name="connsiteX823" fmla="*/ 5627835 w 7467600"/>
              <a:gd name="connsiteY823" fmla="*/ 1472077 h 6858000"/>
              <a:gd name="connsiteX824" fmla="*/ 5629817 w 7467600"/>
              <a:gd name="connsiteY824" fmla="*/ 1471412 h 6858000"/>
              <a:gd name="connsiteX825" fmla="*/ 5634124 w 7467600"/>
              <a:gd name="connsiteY825" fmla="*/ 1470572 h 6858000"/>
              <a:gd name="connsiteX826" fmla="*/ 5755832 w 7467600"/>
              <a:gd name="connsiteY826" fmla="*/ 1383886 h 6858000"/>
              <a:gd name="connsiteX827" fmla="*/ 6014186 w 7467600"/>
              <a:gd name="connsiteY827" fmla="*/ 1279799 h 6858000"/>
              <a:gd name="connsiteX828" fmla="*/ 6901619 w 7467600"/>
              <a:gd name="connsiteY828" fmla="*/ 1047874 h 6858000"/>
              <a:gd name="connsiteX829" fmla="*/ 6931566 w 7467600"/>
              <a:gd name="connsiteY829" fmla="*/ 1062034 h 6858000"/>
              <a:gd name="connsiteX830" fmla="*/ 5790982 w 7467600"/>
              <a:gd name="connsiteY830" fmla="*/ 1561380 h 6858000"/>
              <a:gd name="connsiteX831" fmla="*/ 6188971 w 7467600"/>
              <a:gd name="connsiteY831" fmla="*/ 1755168 h 6858000"/>
              <a:gd name="connsiteX832" fmla="*/ 6202446 w 7467600"/>
              <a:gd name="connsiteY832" fmla="*/ 1752268 h 6858000"/>
              <a:gd name="connsiteX833" fmla="*/ 7179560 w 7467600"/>
              <a:gd name="connsiteY833" fmla="*/ 1467551 h 6858000"/>
              <a:gd name="connsiteX834" fmla="*/ 7158730 w 7467600"/>
              <a:gd name="connsiteY834" fmla="*/ 1507835 h 6858000"/>
              <a:gd name="connsiteX835" fmla="*/ 6326959 w 7467600"/>
              <a:gd name="connsiteY835" fmla="*/ 1817686 h 6858000"/>
              <a:gd name="connsiteX836" fmla="*/ 6537433 w 7467600"/>
              <a:gd name="connsiteY836" fmla="*/ 1907790 h 6858000"/>
              <a:gd name="connsiteX837" fmla="*/ 6550221 w 7467600"/>
              <a:gd name="connsiteY837" fmla="*/ 1910729 h 6858000"/>
              <a:gd name="connsiteX838" fmla="*/ 6964438 w 7467600"/>
              <a:gd name="connsiteY838" fmla="*/ 2209505 h 6858000"/>
              <a:gd name="connsiteX839" fmla="*/ 7367862 w 7467600"/>
              <a:gd name="connsiteY839" fmla="*/ 2806833 h 6858000"/>
              <a:gd name="connsiteX840" fmla="*/ 7364329 w 7467600"/>
              <a:gd name="connsiteY840" fmla="*/ 2826907 h 6858000"/>
              <a:gd name="connsiteX841" fmla="*/ 7290545 w 7467600"/>
              <a:gd name="connsiteY841" fmla="*/ 2850663 h 6858000"/>
              <a:gd name="connsiteX842" fmla="*/ 6472036 w 7467600"/>
              <a:gd name="connsiteY842" fmla="*/ 1959003 h 6858000"/>
              <a:gd name="connsiteX843" fmla="*/ 5792897 w 7467600"/>
              <a:gd name="connsiteY843" fmla="*/ 1647747 h 6858000"/>
              <a:gd name="connsiteX844" fmla="*/ 5842751 w 7467600"/>
              <a:gd name="connsiteY844" fmla="*/ 1816112 h 6858000"/>
              <a:gd name="connsiteX845" fmla="*/ 5847424 w 7467600"/>
              <a:gd name="connsiteY845" fmla="*/ 1815776 h 6858000"/>
              <a:gd name="connsiteX846" fmla="*/ 6399821 w 7467600"/>
              <a:gd name="connsiteY846" fmla="*/ 2344799 h 6858000"/>
              <a:gd name="connsiteX847" fmla="*/ 6323232 w 7467600"/>
              <a:gd name="connsiteY847" fmla="*/ 2389634 h 6858000"/>
              <a:gd name="connsiteX848" fmla="*/ 5942958 w 7467600"/>
              <a:gd name="connsiteY848" fmla="*/ 2077708 h 6858000"/>
              <a:gd name="connsiteX849" fmla="*/ 5921559 w 7467600"/>
              <a:gd name="connsiteY849" fmla="*/ 2378596 h 6858000"/>
              <a:gd name="connsiteX850" fmla="*/ 5817651 w 7467600"/>
              <a:gd name="connsiteY850" fmla="*/ 3023919 h 6858000"/>
              <a:gd name="connsiteX851" fmla="*/ 5729634 w 7467600"/>
              <a:gd name="connsiteY851" fmla="*/ 3051849 h 6858000"/>
              <a:gd name="connsiteX852" fmla="*/ 5611018 w 7467600"/>
              <a:gd name="connsiteY852" fmla="*/ 2316769 h 6858000"/>
              <a:gd name="connsiteX853" fmla="*/ 5687608 w 7467600"/>
              <a:gd name="connsiteY853" fmla="*/ 2039972 h 6858000"/>
              <a:gd name="connsiteX854" fmla="*/ 5657554 w 7467600"/>
              <a:gd name="connsiteY854" fmla="*/ 1576445 h 6858000"/>
              <a:gd name="connsiteX855" fmla="*/ 5150475 w 7467600"/>
              <a:gd name="connsiteY855" fmla="*/ 1274012 h 6858000"/>
              <a:gd name="connsiteX856" fmla="*/ 5349142 w 7467600"/>
              <a:gd name="connsiteY856" fmla="*/ 2204405 h 6858000"/>
              <a:gd name="connsiteX857" fmla="*/ 5262214 w 7467600"/>
              <a:gd name="connsiteY857" fmla="*/ 2233836 h 6858000"/>
              <a:gd name="connsiteX858" fmla="*/ 4981539 w 7467600"/>
              <a:gd name="connsiteY858" fmla="*/ 1542201 h 6858000"/>
              <a:gd name="connsiteX859" fmla="*/ 4958461 w 7467600"/>
              <a:gd name="connsiteY859" fmla="*/ 1136957 h 6858000"/>
              <a:gd name="connsiteX860" fmla="*/ 4655015 w 7467600"/>
              <a:gd name="connsiteY860" fmla="*/ 891426 h 6858000"/>
              <a:gd name="connsiteX861" fmla="*/ 4348002 w 7467600"/>
              <a:gd name="connsiteY861" fmla="*/ 2205895 h 6858000"/>
              <a:gd name="connsiteX862" fmla="*/ 4262250 w 7467600"/>
              <a:gd name="connsiteY862" fmla="*/ 2219972 h 6858000"/>
              <a:gd name="connsiteX863" fmla="*/ 4550611 w 7467600"/>
              <a:gd name="connsiteY863" fmla="*/ 817540 h 6858000"/>
              <a:gd name="connsiteX864" fmla="*/ 4564418 w 7467600"/>
              <a:gd name="connsiteY864" fmla="*/ 808293 h 6858000"/>
              <a:gd name="connsiteX865" fmla="*/ 4266388 w 7467600"/>
              <a:gd name="connsiteY865" fmla="*/ 500083 h 6858000"/>
              <a:gd name="connsiteX866" fmla="*/ 4032842 w 7467600"/>
              <a:gd name="connsiteY866" fmla="*/ 211809 h 6858000"/>
              <a:gd name="connsiteX867" fmla="*/ 3882765 w 7467600"/>
              <a:gd name="connsiteY867" fmla="*/ 0 h 6858000"/>
              <a:gd name="connsiteX868" fmla="*/ 3721337 w 7467600"/>
              <a:gd name="connsiteY868" fmla="*/ 0 h 6858000"/>
              <a:gd name="connsiteX869" fmla="*/ 3797544 w 7467600"/>
              <a:gd name="connsiteY869" fmla="*/ 0 h 6858000"/>
              <a:gd name="connsiteX870" fmla="*/ 3775734 w 7467600"/>
              <a:gd name="connsiteY870" fmla="*/ 95131 h 6858000"/>
              <a:gd name="connsiteX871" fmla="*/ 3724807 w 7467600"/>
              <a:gd name="connsiteY871" fmla="*/ 272257 h 6858000"/>
              <a:gd name="connsiteX872" fmla="*/ 3726844 w 7467600"/>
              <a:gd name="connsiteY872" fmla="*/ 282988 h 6858000"/>
              <a:gd name="connsiteX873" fmla="*/ 3742664 w 7467600"/>
              <a:gd name="connsiteY873" fmla="*/ 279918 h 6858000"/>
              <a:gd name="connsiteX874" fmla="*/ 4103910 w 7467600"/>
              <a:gd name="connsiteY874" fmla="*/ 1161917 h 6858000"/>
              <a:gd name="connsiteX875" fmla="*/ 4020269 w 7467600"/>
              <a:gd name="connsiteY875" fmla="*/ 1200406 h 6858000"/>
              <a:gd name="connsiteX876" fmla="*/ 3674882 w 7467600"/>
              <a:gd name="connsiteY876" fmla="*/ 488524 h 6858000"/>
              <a:gd name="connsiteX877" fmla="*/ 3132682 w 7467600"/>
              <a:gd name="connsiteY877" fmla="*/ 1072284 h 6858000"/>
              <a:gd name="connsiteX878" fmla="*/ 2716346 w 7467600"/>
              <a:gd name="connsiteY878" fmla="*/ 1276376 h 6858000"/>
              <a:gd name="connsiteX879" fmla="*/ 2716772 w 7467600"/>
              <a:gd name="connsiteY879" fmla="*/ 1255462 h 6858000"/>
              <a:gd name="connsiteX880" fmla="*/ 3471096 w 7467600"/>
              <a:gd name="connsiteY880" fmla="*/ 437072 h 6858000"/>
              <a:gd name="connsiteX881" fmla="*/ 3639057 w 7467600"/>
              <a:gd name="connsiteY881" fmla="*/ 286334 h 6858000"/>
              <a:gd name="connsiteX882" fmla="*/ 3640309 w 7467600"/>
              <a:gd name="connsiteY882" fmla="*/ 284664 h 6858000"/>
              <a:gd name="connsiteX883" fmla="*/ 3646022 w 7467600"/>
              <a:gd name="connsiteY883" fmla="*/ 276711 h 6858000"/>
              <a:gd name="connsiteX884" fmla="*/ 3707943 w 7467600"/>
              <a:gd name="connsiteY884" fmla="*/ 65958 h 6858000"/>
              <a:gd name="connsiteX885" fmla="*/ 3721337 w 7467600"/>
              <a:gd name="connsiteY885" fmla="*/ 0 h 6858000"/>
              <a:gd name="connsiteX886" fmla="*/ 2867960 w 7467600"/>
              <a:gd name="connsiteY886" fmla="*/ 0 h 6858000"/>
              <a:gd name="connsiteX887" fmla="*/ 2926351 w 7467600"/>
              <a:gd name="connsiteY887" fmla="*/ 0 h 6858000"/>
              <a:gd name="connsiteX888" fmla="*/ 2902823 w 7467600"/>
              <a:gd name="connsiteY888" fmla="*/ 262929 h 6858000"/>
              <a:gd name="connsiteX889" fmla="*/ 2940663 w 7467600"/>
              <a:gd name="connsiteY889" fmla="*/ 140884 h 6858000"/>
              <a:gd name="connsiteX890" fmla="*/ 2947039 w 7467600"/>
              <a:gd name="connsiteY890" fmla="*/ 122524 h 6858000"/>
              <a:gd name="connsiteX891" fmla="*/ 2984316 w 7467600"/>
              <a:gd name="connsiteY891" fmla="*/ 0 h 6858000"/>
              <a:gd name="connsiteX892" fmla="*/ 3016114 w 7467600"/>
              <a:gd name="connsiteY892" fmla="*/ 0 h 6858000"/>
              <a:gd name="connsiteX893" fmla="*/ 2979949 w 7467600"/>
              <a:gd name="connsiteY893" fmla="*/ 119274 h 6858000"/>
              <a:gd name="connsiteX894" fmla="*/ 3023879 w 7467600"/>
              <a:gd name="connsiteY894" fmla="*/ 0 h 6858000"/>
              <a:gd name="connsiteX895" fmla="*/ 3105400 w 7467600"/>
              <a:gd name="connsiteY895" fmla="*/ 0 h 6858000"/>
              <a:gd name="connsiteX896" fmla="*/ 3094669 w 7467600"/>
              <a:gd name="connsiteY896" fmla="*/ 30308 h 6858000"/>
              <a:gd name="connsiteX897" fmla="*/ 2901945 w 7467600"/>
              <a:gd name="connsiteY897" fmla="*/ 466538 h 6858000"/>
              <a:gd name="connsiteX898" fmla="*/ 2815209 w 7467600"/>
              <a:gd name="connsiteY898" fmla="*/ 497361 h 6858000"/>
              <a:gd name="connsiteX899" fmla="*/ 2844845 w 7467600"/>
              <a:gd name="connsiteY899" fmla="*/ 127638 h 6858000"/>
              <a:gd name="connsiteX900" fmla="*/ 2867960 w 7467600"/>
              <a:gd name="connsiteY900" fmla="*/ 0 h 6858000"/>
              <a:gd name="connsiteX901" fmla="*/ 1057230 w 7467600"/>
              <a:gd name="connsiteY901" fmla="*/ 0 h 6858000"/>
              <a:gd name="connsiteX902" fmla="*/ 1111003 w 7467600"/>
              <a:gd name="connsiteY902" fmla="*/ 0 h 6858000"/>
              <a:gd name="connsiteX903" fmla="*/ 1125553 w 7467600"/>
              <a:gd name="connsiteY903" fmla="*/ 52588 h 6858000"/>
              <a:gd name="connsiteX904" fmla="*/ 1304276 w 7467600"/>
              <a:gd name="connsiteY904" fmla="*/ 476275 h 6858000"/>
              <a:gd name="connsiteX905" fmla="*/ 1492066 w 7467600"/>
              <a:gd name="connsiteY905" fmla="*/ 886333 h 6858000"/>
              <a:gd name="connsiteX906" fmla="*/ 1423698 w 7467600"/>
              <a:gd name="connsiteY906" fmla="*/ 710817 h 6858000"/>
              <a:gd name="connsiteX907" fmla="*/ 1357609 w 7467600"/>
              <a:gd name="connsiteY907" fmla="*/ 532892 h 6858000"/>
              <a:gd name="connsiteX908" fmla="*/ 1309550 w 7467600"/>
              <a:gd name="connsiteY908" fmla="*/ 374031 h 6858000"/>
              <a:gd name="connsiteX909" fmla="*/ 1193673 w 7467600"/>
              <a:gd name="connsiteY909" fmla="*/ 49533 h 6858000"/>
              <a:gd name="connsiteX910" fmla="*/ 1164391 w 7467600"/>
              <a:gd name="connsiteY910" fmla="*/ 0 h 6858000"/>
              <a:gd name="connsiteX911" fmla="*/ 1200666 w 7467600"/>
              <a:gd name="connsiteY911" fmla="*/ 0 h 6858000"/>
              <a:gd name="connsiteX912" fmla="*/ 1223408 w 7467600"/>
              <a:gd name="connsiteY912" fmla="*/ 38996 h 6858000"/>
              <a:gd name="connsiteX913" fmla="*/ 1339635 w 7467600"/>
              <a:gd name="connsiteY913" fmla="*/ 365517 h 6858000"/>
              <a:gd name="connsiteX914" fmla="*/ 1387469 w 7467600"/>
              <a:gd name="connsiteY914" fmla="*/ 523079 h 6858000"/>
              <a:gd name="connsiteX915" fmla="*/ 1452685 w 7467600"/>
              <a:gd name="connsiteY915" fmla="*/ 699806 h 6858000"/>
              <a:gd name="connsiteX916" fmla="*/ 1492092 w 7467600"/>
              <a:gd name="connsiteY916" fmla="*/ 800424 h 6858000"/>
              <a:gd name="connsiteX917" fmla="*/ 1455302 w 7467600"/>
              <a:gd name="connsiteY917" fmla="*/ 632913 h 6858000"/>
              <a:gd name="connsiteX918" fmla="*/ 1222336 w 7467600"/>
              <a:gd name="connsiteY918" fmla="*/ 9480 h 6858000"/>
              <a:gd name="connsiteX919" fmla="*/ 1214634 w 7467600"/>
              <a:gd name="connsiteY919" fmla="*/ 0 h 6858000"/>
              <a:gd name="connsiteX920" fmla="*/ 1289827 w 7467600"/>
              <a:gd name="connsiteY920" fmla="*/ 0 h 6858000"/>
              <a:gd name="connsiteX921" fmla="*/ 1321076 w 7467600"/>
              <a:gd name="connsiteY921" fmla="*/ 59722 h 6858000"/>
              <a:gd name="connsiteX922" fmla="*/ 1512579 w 7467600"/>
              <a:gd name="connsiteY922" fmla="*/ 626441 h 6858000"/>
              <a:gd name="connsiteX923" fmla="*/ 1506076 w 7467600"/>
              <a:gd name="connsiteY923" fmla="*/ 1089289 h 6858000"/>
              <a:gd name="connsiteX924" fmla="*/ 1486346 w 7467600"/>
              <a:gd name="connsiteY924" fmla="*/ 1079919 h 6858000"/>
              <a:gd name="connsiteX925" fmla="*/ 1070511 w 7467600"/>
              <a:gd name="connsiteY925" fmla="*/ 48609 h 6858000"/>
              <a:gd name="connsiteX926" fmla="*/ 1057230 w 7467600"/>
              <a:gd name="connsiteY926" fmla="*/ 0 h 6858000"/>
              <a:gd name="connsiteX927" fmla="*/ 43151 w 7467600"/>
              <a:gd name="connsiteY927" fmla="*/ 0 h 6858000"/>
              <a:gd name="connsiteX928" fmla="*/ 95283 w 7467600"/>
              <a:gd name="connsiteY928" fmla="*/ 0 h 6858000"/>
              <a:gd name="connsiteX929" fmla="*/ 300708 w 7467600"/>
              <a:gd name="connsiteY929" fmla="*/ 154571 h 6858000"/>
              <a:gd name="connsiteX930" fmla="*/ 530414 w 7467600"/>
              <a:gd name="connsiteY930" fmla="*/ 354673 h 6858000"/>
              <a:gd name="connsiteX931" fmla="*/ 333785 w 7467600"/>
              <a:gd name="connsiteY931" fmla="*/ 161564 h 6858000"/>
              <a:gd name="connsiteX932" fmla="*/ 147005 w 7467600"/>
              <a:gd name="connsiteY932" fmla="*/ 0 h 6858000"/>
              <a:gd name="connsiteX933" fmla="*/ 272509 w 7467600"/>
              <a:gd name="connsiteY933" fmla="*/ 0 h 6858000"/>
              <a:gd name="connsiteX934" fmla="*/ 326276 w 7467600"/>
              <a:gd name="connsiteY934" fmla="*/ 45847 h 6858000"/>
              <a:gd name="connsiteX935" fmla="*/ 823759 w 7467600"/>
              <a:gd name="connsiteY935" fmla="*/ 574145 h 6858000"/>
              <a:gd name="connsiteX936" fmla="*/ 811254 w 7467600"/>
              <a:gd name="connsiteY936" fmla="*/ 665546 h 6858000"/>
              <a:gd name="connsiteX937" fmla="*/ 154042 w 7467600"/>
              <a:gd name="connsiteY937" fmla="*/ 261522 h 6858000"/>
              <a:gd name="connsiteX938" fmla="*/ 13550 w 7467600"/>
              <a:gd name="connsiteY938" fmla="*/ 158423 h 6858000"/>
              <a:gd name="connsiteX939" fmla="*/ 0 w 7467600"/>
              <a:gd name="connsiteY939" fmla="*/ 146618 h 6858000"/>
              <a:gd name="connsiteX940" fmla="*/ 0 w 7467600"/>
              <a:gd name="connsiteY940" fmla="*/ 59161 h 6858000"/>
              <a:gd name="connsiteX941" fmla="*/ 45427 w 7467600"/>
              <a:gd name="connsiteY941" fmla="*/ 101078 h 6858000"/>
              <a:gd name="connsiteX942" fmla="*/ 630103 w 7467600"/>
              <a:gd name="connsiteY942" fmla="*/ 485885 h 6858000"/>
              <a:gd name="connsiteX943" fmla="*/ 532040 w 7467600"/>
              <a:gd name="connsiteY943" fmla="*/ 399359 h 6858000"/>
              <a:gd name="connsiteX944" fmla="*/ 517618 w 7467600"/>
              <a:gd name="connsiteY944" fmla="*/ 385726 h 6858000"/>
              <a:gd name="connsiteX945" fmla="*/ 285074 w 7467600"/>
              <a:gd name="connsiteY945" fmla="*/ 182755 h 6858000"/>
              <a:gd name="connsiteX946" fmla="*/ 43151 w 7467600"/>
              <a:gd name="connsiteY94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34024 w 7467600"/>
              <a:gd name="connsiteY4" fmla="*/ 672213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1019354 w 7467600"/>
              <a:gd name="connsiteY14" fmla="*/ 6315006 h 6858000"/>
              <a:gd name="connsiteX15" fmla="*/ 441046 w 7467600"/>
              <a:gd name="connsiteY15" fmla="*/ 6691153 h 6858000"/>
              <a:gd name="connsiteX16" fmla="*/ 1019354 w 7467600"/>
              <a:gd name="connsiteY16" fmla="*/ 6315006 h 6858000"/>
              <a:gd name="connsiteX17" fmla="*/ 991680 w 7467600"/>
              <a:gd name="connsiteY17" fmla="*/ 6298413 h 6858000"/>
              <a:gd name="connsiteX18" fmla="*/ 409060 w 7467600"/>
              <a:gd name="connsiteY18" fmla="*/ 6671470 h 6858000"/>
              <a:gd name="connsiteX19" fmla="*/ 991680 w 7467600"/>
              <a:gd name="connsiteY19" fmla="*/ 6298413 h 6858000"/>
              <a:gd name="connsiteX20" fmla="*/ 103333 w 7467600"/>
              <a:gd name="connsiteY20" fmla="*/ 5699602 h 6858000"/>
              <a:gd name="connsiteX21" fmla="*/ 233938 w 7467600"/>
              <a:gd name="connsiteY21" fmla="*/ 5809416 h 6858000"/>
              <a:gd name="connsiteX22" fmla="*/ 883580 w 7467600"/>
              <a:gd name="connsiteY22" fmla="*/ 6180710 h 6858000"/>
              <a:gd name="connsiteX23" fmla="*/ 487337 w 7467600"/>
              <a:gd name="connsiteY23" fmla="*/ 5950182 h 6858000"/>
              <a:gd name="connsiteX24" fmla="*/ 354051 w 7467600"/>
              <a:gd name="connsiteY24" fmla="*/ 5854912 h 6858000"/>
              <a:gd name="connsiteX25" fmla="*/ 195436 w 7467600"/>
              <a:gd name="connsiteY25" fmla="*/ 5755068 h 6858000"/>
              <a:gd name="connsiteX26" fmla="*/ 103333 w 7467600"/>
              <a:gd name="connsiteY26" fmla="*/ 5699602 h 6858000"/>
              <a:gd name="connsiteX27" fmla="*/ 5539432 w 7467600"/>
              <a:gd name="connsiteY27" fmla="*/ 5642928 h 6858000"/>
              <a:gd name="connsiteX28" fmla="*/ 5555462 w 7467600"/>
              <a:gd name="connsiteY28" fmla="*/ 5694454 h 6858000"/>
              <a:gd name="connsiteX29" fmla="*/ 5828270 w 7467600"/>
              <a:gd name="connsiteY29" fmla="*/ 6320663 h 6858000"/>
              <a:gd name="connsiteX30" fmla="*/ 5947416 w 7467600"/>
              <a:gd name="connsiteY30" fmla="*/ 6574846 h 6858000"/>
              <a:gd name="connsiteX31" fmla="*/ 5539432 w 7467600"/>
              <a:gd name="connsiteY31" fmla="*/ 5642928 h 6858000"/>
              <a:gd name="connsiteX32" fmla="*/ 51253 w 7467600"/>
              <a:gd name="connsiteY32" fmla="*/ 5631825 h 6858000"/>
              <a:gd name="connsiteX33" fmla="*/ 211622 w 7467600"/>
              <a:gd name="connsiteY33" fmla="*/ 5728803 h 6858000"/>
              <a:gd name="connsiteX34" fmla="*/ 371652 w 7467600"/>
              <a:gd name="connsiteY34" fmla="*/ 5829062 h 6858000"/>
              <a:gd name="connsiteX35" fmla="*/ 505903 w 7467600"/>
              <a:gd name="connsiteY35" fmla="*/ 5925221 h 6858000"/>
              <a:gd name="connsiteX36" fmla="*/ 899240 w 7467600"/>
              <a:gd name="connsiteY36" fmla="*/ 6153068 h 6858000"/>
              <a:gd name="connsiteX37" fmla="*/ 988114 w 7467600"/>
              <a:gd name="connsiteY37" fmla="*/ 6174204 h 6858000"/>
              <a:gd name="connsiteX38" fmla="*/ 845971 w 7467600"/>
              <a:gd name="connsiteY38" fmla="*/ 6067177 h 6858000"/>
              <a:gd name="connsiteX39" fmla="*/ 448057 w 7467600"/>
              <a:gd name="connsiteY39" fmla="*/ 5841376 h 6858000"/>
              <a:gd name="connsiteX40" fmla="*/ 51253 w 7467600"/>
              <a:gd name="connsiteY40" fmla="*/ 5631825 h 6858000"/>
              <a:gd name="connsiteX41" fmla="*/ 2606687 w 7467600"/>
              <a:gd name="connsiteY41" fmla="*/ 5630718 h 6858000"/>
              <a:gd name="connsiteX42" fmla="*/ 2645658 w 7467600"/>
              <a:gd name="connsiteY42" fmla="*/ 6640259 h 6858000"/>
              <a:gd name="connsiteX43" fmla="*/ 2606687 w 7467600"/>
              <a:gd name="connsiteY43" fmla="*/ 5630718 h 6858000"/>
              <a:gd name="connsiteX44" fmla="*/ 3642057 w 7467600"/>
              <a:gd name="connsiteY44" fmla="*/ 5573487 h 6858000"/>
              <a:gd name="connsiteX45" fmla="*/ 3632981 w 7467600"/>
              <a:gd name="connsiteY45" fmla="*/ 5579437 h 6858000"/>
              <a:gd name="connsiteX46" fmla="*/ 3382436 w 7467600"/>
              <a:gd name="connsiteY46" fmla="*/ 5952726 h 6858000"/>
              <a:gd name="connsiteX47" fmla="*/ 3191929 w 7467600"/>
              <a:gd name="connsiteY47" fmla="*/ 6662669 h 6858000"/>
              <a:gd name="connsiteX48" fmla="*/ 3369898 w 7467600"/>
              <a:gd name="connsiteY48" fmla="*/ 6081771 h 6858000"/>
              <a:gd name="connsiteX49" fmla="*/ 3642057 w 7467600"/>
              <a:gd name="connsiteY49" fmla="*/ 5573487 h 6858000"/>
              <a:gd name="connsiteX50" fmla="*/ 2650666 w 7467600"/>
              <a:gd name="connsiteY50" fmla="*/ 5530686 h 6858000"/>
              <a:gd name="connsiteX51" fmla="*/ 2650249 w 7467600"/>
              <a:gd name="connsiteY51" fmla="*/ 5532101 h 6858000"/>
              <a:gd name="connsiteX52" fmla="*/ 2663808 w 7467600"/>
              <a:gd name="connsiteY52" fmla="*/ 6535215 h 6858000"/>
              <a:gd name="connsiteX53" fmla="*/ 2665418 w 7467600"/>
              <a:gd name="connsiteY53" fmla="*/ 6132756 h 6858000"/>
              <a:gd name="connsiteX54" fmla="*/ 2650666 w 7467600"/>
              <a:gd name="connsiteY54" fmla="*/ 5530686 h 6858000"/>
              <a:gd name="connsiteX55" fmla="*/ 2680277 w 7467600"/>
              <a:gd name="connsiteY55" fmla="*/ 5479204 h 6858000"/>
              <a:gd name="connsiteX56" fmla="*/ 2678972 w 7467600"/>
              <a:gd name="connsiteY56" fmla="*/ 5481582 h 6858000"/>
              <a:gd name="connsiteX57" fmla="*/ 2696666 w 7467600"/>
              <a:gd name="connsiteY57" fmla="*/ 6133836 h 6858000"/>
              <a:gd name="connsiteX58" fmla="*/ 2695769 w 7467600"/>
              <a:gd name="connsiteY58" fmla="*/ 6390955 h 6858000"/>
              <a:gd name="connsiteX59" fmla="*/ 2739893 w 7467600"/>
              <a:gd name="connsiteY59" fmla="*/ 6108357 h 6858000"/>
              <a:gd name="connsiteX60" fmla="*/ 2680277 w 7467600"/>
              <a:gd name="connsiteY60" fmla="*/ 5479204 h 6858000"/>
              <a:gd name="connsiteX61" fmla="*/ 1132195 w 7467600"/>
              <a:gd name="connsiteY61" fmla="*/ 5467980 h 6858000"/>
              <a:gd name="connsiteX62" fmla="*/ 1679056 w 7467600"/>
              <a:gd name="connsiteY62" fmla="*/ 5516907 h 6858000"/>
              <a:gd name="connsiteX63" fmla="*/ 2128648 w 7467600"/>
              <a:gd name="connsiteY63" fmla="*/ 5474249 h 6858000"/>
              <a:gd name="connsiteX64" fmla="*/ 1825619 w 7467600"/>
              <a:gd name="connsiteY64" fmla="*/ 5478447 h 6858000"/>
              <a:gd name="connsiteX65" fmla="*/ 1737798 w 7467600"/>
              <a:gd name="connsiteY65" fmla="*/ 5483353 h 6858000"/>
              <a:gd name="connsiteX66" fmla="*/ 1132195 w 7467600"/>
              <a:gd name="connsiteY66" fmla="*/ 5467980 h 6858000"/>
              <a:gd name="connsiteX67" fmla="*/ 1456157 w 7467600"/>
              <a:gd name="connsiteY67" fmla="*/ 5371404 h 6858000"/>
              <a:gd name="connsiteX68" fmla="*/ 1244432 w 7467600"/>
              <a:gd name="connsiteY68" fmla="*/ 5385601 h 6858000"/>
              <a:gd name="connsiteX69" fmla="*/ 973990 w 7467600"/>
              <a:gd name="connsiteY69" fmla="*/ 5424940 h 6858000"/>
              <a:gd name="connsiteX70" fmla="*/ 1103809 w 7467600"/>
              <a:gd name="connsiteY70" fmla="*/ 5433720 h 6858000"/>
              <a:gd name="connsiteX71" fmla="*/ 1123454 w 7467600"/>
              <a:gd name="connsiteY71" fmla="*/ 5435727 h 6858000"/>
              <a:gd name="connsiteX72" fmla="*/ 1737017 w 7467600"/>
              <a:gd name="connsiteY72" fmla="*/ 5452183 h 6858000"/>
              <a:gd name="connsiteX73" fmla="*/ 1824397 w 7467600"/>
              <a:gd name="connsiteY73" fmla="*/ 5447757 h 6858000"/>
              <a:gd name="connsiteX74" fmla="*/ 2070059 w 7467600"/>
              <a:gd name="connsiteY74" fmla="*/ 5441660 h 6858000"/>
              <a:gd name="connsiteX75" fmla="*/ 1456157 w 7467600"/>
              <a:gd name="connsiteY75" fmla="*/ 5371404 h 6858000"/>
              <a:gd name="connsiteX76" fmla="*/ 4988186 w 7467600"/>
              <a:gd name="connsiteY76" fmla="*/ 5216467 h 6858000"/>
              <a:gd name="connsiteX77" fmla="*/ 4777334 w 7467600"/>
              <a:gd name="connsiteY77" fmla="*/ 5406072 h 6858000"/>
              <a:gd name="connsiteX78" fmla="*/ 4718341 w 7467600"/>
              <a:gd name="connsiteY78" fmla="*/ 5468043 h 6858000"/>
              <a:gd name="connsiteX79" fmla="*/ 4604655 w 7467600"/>
              <a:gd name="connsiteY79" fmla="*/ 5583434 h 6858000"/>
              <a:gd name="connsiteX80" fmla="*/ 4565074 w 7467600"/>
              <a:gd name="connsiteY80" fmla="*/ 5618550 h 6858000"/>
              <a:gd name="connsiteX81" fmla="*/ 4988186 w 7467600"/>
              <a:gd name="connsiteY81" fmla="*/ 5216467 h 6858000"/>
              <a:gd name="connsiteX82" fmla="*/ 4978032 w 7467600"/>
              <a:gd name="connsiteY82" fmla="*/ 5183809 h 6858000"/>
              <a:gd name="connsiteX83" fmla="*/ 4463413 w 7467600"/>
              <a:gd name="connsiteY83" fmla="*/ 5615162 h 6858000"/>
              <a:gd name="connsiteX84" fmla="*/ 4358134 w 7467600"/>
              <a:gd name="connsiteY84" fmla="*/ 5742791 h 6858000"/>
              <a:gd name="connsiteX85" fmla="*/ 4376219 w 7467600"/>
              <a:gd name="connsiteY85" fmla="*/ 5729027 h 6858000"/>
              <a:gd name="connsiteX86" fmla="*/ 4582340 w 7467600"/>
              <a:gd name="connsiteY86" fmla="*/ 5561037 h 6858000"/>
              <a:gd name="connsiteX87" fmla="*/ 4694684 w 7467600"/>
              <a:gd name="connsiteY87" fmla="*/ 5447098 h 6858000"/>
              <a:gd name="connsiteX88" fmla="*/ 4754123 w 7467600"/>
              <a:gd name="connsiteY88" fmla="*/ 5384643 h 6858000"/>
              <a:gd name="connsiteX89" fmla="*/ 4978032 w 7467600"/>
              <a:gd name="connsiteY89" fmla="*/ 5183809 h 6858000"/>
              <a:gd name="connsiteX90" fmla="*/ 1903353 w 7467600"/>
              <a:gd name="connsiteY90" fmla="*/ 5044827 h 6858000"/>
              <a:gd name="connsiteX91" fmla="*/ 1936931 w 7467600"/>
              <a:gd name="connsiteY91" fmla="*/ 5093954 h 6858000"/>
              <a:gd name="connsiteX92" fmla="*/ 2195868 w 7467600"/>
              <a:gd name="connsiteY92" fmla="*/ 5396574 h 6858000"/>
              <a:gd name="connsiteX93" fmla="*/ 2088852 w 7467600"/>
              <a:gd name="connsiteY93" fmla="*/ 5166123 h 6858000"/>
              <a:gd name="connsiteX94" fmla="*/ 1958241 w 7467600"/>
              <a:gd name="connsiteY94" fmla="*/ 5067955 h 6858000"/>
              <a:gd name="connsiteX95" fmla="*/ 1903353 w 7467600"/>
              <a:gd name="connsiteY95" fmla="*/ 5044827 h 6858000"/>
              <a:gd name="connsiteX96" fmla="*/ 1979378 w 7467600"/>
              <a:gd name="connsiteY96" fmla="*/ 4769504 h 6858000"/>
              <a:gd name="connsiteX97" fmla="*/ 2882120 w 7467600"/>
              <a:gd name="connsiteY97" fmla="*/ 5064547 h 6858000"/>
              <a:gd name="connsiteX98" fmla="*/ 2793103 w 7467600"/>
              <a:gd name="connsiteY98" fmla="*/ 5039699 h 6858000"/>
              <a:gd name="connsiteX99" fmla="*/ 2770041 w 7467600"/>
              <a:gd name="connsiteY99" fmla="*/ 5033634 h 6858000"/>
              <a:gd name="connsiteX100" fmla="*/ 1979378 w 7467600"/>
              <a:gd name="connsiteY100" fmla="*/ 4769504 h 6858000"/>
              <a:gd name="connsiteX101" fmla="*/ 1927410 w 7467600"/>
              <a:gd name="connsiteY101" fmla="*/ 4716164 h 6858000"/>
              <a:gd name="connsiteX102" fmla="*/ 1959587 w 7467600"/>
              <a:gd name="connsiteY102" fmla="*/ 4728849 h 6858000"/>
              <a:gd name="connsiteX103" fmla="*/ 2777707 w 7467600"/>
              <a:gd name="connsiteY103" fmla="*/ 5003991 h 6858000"/>
              <a:gd name="connsiteX104" fmla="*/ 2800768 w 7467600"/>
              <a:gd name="connsiteY104" fmla="*/ 5010056 h 6858000"/>
              <a:gd name="connsiteX105" fmla="*/ 2879408 w 7467600"/>
              <a:gd name="connsiteY105" fmla="*/ 5031590 h 6858000"/>
              <a:gd name="connsiteX106" fmla="*/ 2862295 w 7467600"/>
              <a:gd name="connsiteY106" fmla="*/ 5022958 h 6858000"/>
              <a:gd name="connsiteX107" fmla="*/ 2813343 w 7467600"/>
              <a:gd name="connsiteY107" fmla="*/ 4998369 h 6858000"/>
              <a:gd name="connsiteX108" fmla="*/ 2646245 w 7467600"/>
              <a:gd name="connsiteY108" fmla="*/ 4930999 h 6858000"/>
              <a:gd name="connsiteX109" fmla="*/ 1999243 w 7467600"/>
              <a:gd name="connsiteY109" fmla="*/ 4730524 h 6858000"/>
              <a:gd name="connsiteX110" fmla="*/ 1979527 w 7467600"/>
              <a:gd name="connsiteY110" fmla="*/ 4726651 h 6858000"/>
              <a:gd name="connsiteX111" fmla="*/ 1927410 w 7467600"/>
              <a:gd name="connsiteY111" fmla="*/ 4716164 h 6858000"/>
              <a:gd name="connsiteX112" fmla="*/ 1997014 w 7467600"/>
              <a:gd name="connsiteY112" fmla="*/ 4698007 h 6858000"/>
              <a:gd name="connsiteX113" fmla="*/ 2005458 w 7467600"/>
              <a:gd name="connsiteY113" fmla="*/ 4699540 h 6858000"/>
              <a:gd name="connsiteX114" fmla="*/ 2657186 w 7467600"/>
              <a:gd name="connsiteY114" fmla="*/ 4901687 h 6858000"/>
              <a:gd name="connsiteX115" fmla="*/ 2826662 w 7467600"/>
              <a:gd name="connsiteY115" fmla="*/ 4970362 h 6858000"/>
              <a:gd name="connsiteX116" fmla="*/ 2876100 w 7467600"/>
              <a:gd name="connsiteY116" fmla="*/ 4995397 h 6858000"/>
              <a:gd name="connsiteX117" fmla="*/ 3042600 w 7467600"/>
              <a:gd name="connsiteY117" fmla="*/ 5059532 h 6858000"/>
              <a:gd name="connsiteX118" fmla="*/ 1997014 w 7467600"/>
              <a:gd name="connsiteY118" fmla="*/ 4698007 h 6858000"/>
              <a:gd name="connsiteX119" fmla="*/ 2305292 w 7467600"/>
              <a:gd name="connsiteY119" fmla="*/ 4219492 h 6858000"/>
              <a:gd name="connsiteX120" fmla="*/ 3360922 w 7467600"/>
              <a:gd name="connsiteY120" fmla="*/ 4529373 h 6858000"/>
              <a:gd name="connsiteX121" fmla="*/ 3492420 w 7467600"/>
              <a:gd name="connsiteY121" fmla="*/ 4510145 h 6858000"/>
              <a:gd name="connsiteX122" fmla="*/ 3364086 w 7467600"/>
              <a:gd name="connsiteY122" fmla="*/ 4480340 h 6858000"/>
              <a:gd name="connsiteX123" fmla="*/ 3225818 w 7467600"/>
              <a:gd name="connsiteY123" fmla="*/ 4411822 h 6858000"/>
              <a:gd name="connsiteX124" fmla="*/ 3129696 w 7467600"/>
              <a:gd name="connsiteY124" fmla="*/ 4360704 h 6858000"/>
              <a:gd name="connsiteX125" fmla="*/ 2814545 w 7467600"/>
              <a:gd name="connsiteY125" fmla="*/ 4282955 h 6858000"/>
              <a:gd name="connsiteX126" fmla="*/ 2305292 w 7467600"/>
              <a:gd name="connsiteY126" fmla="*/ 4219492 h 6858000"/>
              <a:gd name="connsiteX127" fmla="*/ 2626982 w 7467600"/>
              <a:gd name="connsiteY127" fmla="*/ 4206450 h 6858000"/>
              <a:gd name="connsiteX128" fmla="*/ 2490617 w 7467600"/>
              <a:gd name="connsiteY128" fmla="*/ 4206951 h 6858000"/>
              <a:gd name="connsiteX129" fmla="*/ 2819869 w 7467600"/>
              <a:gd name="connsiteY129" fmla="*/ 4252936 h 6858000"/>
              <a:gd name="connsiteX130" fmla="*/ 3143018 w 7467600"/>
              <a:gd name="connsiteY130" fmla="*/ 4332698 h 6858000"/>
              <a:gd name="connsiteX131" fmla="*/ 3241520 w 7467600"/>
              <a:gd name="connsiteY131" fmla="*/ 4385112 h 6858000"/>
              <a:gd name="connsiteX132" fmla="*/ 3374575 w 7467600"/>
              <a:gd name="connsiteY132" fmla="*/ 4451517 h 6858000"/>
              <a:gd name="connsiteX133" fmla="*/ 3505221 w 7467600"/>
              <a:gd name="connsiteY133" fmla="*/ 4480757 h 6858000"/>
              <a:gd name="connsiteX134" fmla="*/ 2626982 w 7467600"/>
              <a:gd name="connsiteY134" fmla="*/ 4206450 h 6858000"/>
              <a:gd name="connsiteX135" fmla="*/ 1310106 w 7467600"/>
              <a:gd name="connsiteY135" fmla="*/ 3943217 h 6858000"/>
              <a:gd name="connsiteX136" fmla="*/ 854994 w 7467600"/>
              <a:gd name="connsiteY136" fmla="*/ 4399136 h 6858000"/>
              <a:gd name="connsiteX137" fmla="*/ 742462 w 7467600"/>
              <a:gd name="connsiteY137" fmla="*/ 4594648 h 6858000"/>
              <a:gd name="connsiteX138" fmla="*/ 820602 w 7467600"/>
              <a:gd name="connsiteY138" fmla="*/ 4485915 h 6858000"/>
              <a:gd name="connsiteX139" fmla="*/ 878295 w 7467600"/>
              <a:gd name="connsiteY139" fmla="*/ 4403594 h 6858000"/>
              <a:gd name="connsiteX140" fmla="*/ 1240607 w 7467600"/>
              <a:gd name="connsiteY140" fmla="*/ 4010401 h 6858000"/>
              <a:gd name="connsiteX141" fmla="*/ 1310106 w 7467600"/>
              <a:gd name="connsiteY141" fmla="*/ 3943217 h 6858000"/>
              <a:gd name="connsiteX142" fmla="*/ 1423113 w 7467600"/>
              <a:gd name="connsiteY142" fmla="*/ 3874565 h 6858000"/>
              <a:gd name="connsiteX143" fmla="*/ 1260565 w 7467600"/>
              <a:gd name="connsiteY143" fmla="*/ 4031982 h 6858000"/>
              <a:gd name="connsiteX144" fmla="*/ 901900 w 7467600"/>
              <a:gd name="connsiteY144" fmla="*/ 4421236 h 6858000"/>
              <a:gd name="connsiteX145" fmla="*/ 845044 w 7467600"/>
              <a:gd name="connsiteY145" fmla="*/ 4502436 h 6858000"/>
              <a:gd name="connsiteX146" fmla="*/ 685926 w 7467600"/>
              <a:gd name="connsiteY146" fmla="*/ 4703069 h 6858000"/>
              <a:gd name="connsiteX147" fmla="*/ 684248 w 7467600"/>
              <a:gd name="connsiteY147" fmla="*/ 4706721 h 6858000"/>
              <a:gd name="connsiteX148" fmla="*/ 1423113 w 7467600"/>
              <a:gd name="connsiteY148" fmla="*/ 3874565 h 6858000"/>
              <a:gd name="connsiteX149" fmla="*/ 3316479 w 7467600"/>
              <a:gd name="connsiteY149" fmla="*/ 3872136 h 6858000"/>
              <a:gd name="connsiteX150" fmla="*/ 3546806 w 7467600"/>
              <a:gd name="connsiteY150" fmla="*/ 4356139 h 6858000"/>
              <a:gd name="connsiteX151" fmla="*/ 3364433 w 7467600"/>
              <a:gd name="connsiteY151" fmla="*/ 3953121 h 6858000"/>
              <a:gd name="connsiteX152" fmla="*/ 3316479 w 7467600"/>
              <a:gd name="connsiteY152" fmla="*/ 3872136 h 6858000"/>
              <a:gd name="connsiteX153" fmla="*/ 3291335 w 7467600"/>
              <a:gd name="connsiteY153" fmla="*/ 3767420 h 6858000"/>
              <a:gd name="connsiteX154" fmla="*/ 3390805 w 7467600"/>
              <a:gd name="connsiteY154" fmla="*/ 3937163 h 6858000"/>
              <a:gd name="connsiteX155" fmla="*/ 3579062 w 7467600"/>
              <a:gd name="connsiteY155" fmla="*/ 4359040 h 6858000"/>
              <a:gd name="connsiteX156" fmla="*/ 3467355 w 7467600"/>
              <a:gd name="connsiteY156" fmla="*/ 3988130 h 6858000"/>
              <a:gd name="connsiteX157" fmla="*/ 3310753 w 7467600"/>
              <a:gd name="connsiteY157" fmla="*/ 3787140 h 6858000"/>
              <a:gd name="connsiteX158" fmla="*/ 3291335 w 7467600"/>
              <a:gd name="connsiteY158" fmla="*/ 3767420 h 6858000"/>
              <a:gd name="connsiteX159" fmla="*/ 1635889 w 7467600"/>
              <a:gd name="connsiteY159" fmla="*/ 3709494 h 6858000"/>
              <a:gd name="connsiteX160" fmla="*/ 1634800 w 7467600"/>
              <a:gd name="connsiteY160" fmla="*/ 3731111 h 6858000"/>
              <a:gd name="connsiteX161" fmla="*/ 1635889 w 7467600"/>
              <a:gd name="connsiteY161" fmla="*/ 3709494 h 6858000"/>
              <a:gd name="connsiteX162" fmla="*/ 1510397 w 7467600"/>
              <a:gd name="connsiteY162" fmla="*/ 3684705 h 6858000"/>
              <a:gd name="connsiteX163" fmla="*/ 1146550 w 7467600"/>
              <a:gd name="connsiteY163" fmla="*/ 3802012 h 6858000"/>
              <a:gd name="connsiteX164" fmla="*/ 698834 w 7467600"/>
              <a:gd name="connsiteY164" fmla="*/ 3952272 h 6858000"/>
              <a:gd name="connsiteX165" fmla="*/ 34256 w 7467600"/>
              <a:gd name="connsiteY165" fmla="*/ 4347603 h 6858000"/>
              <a:gd name="connsiteX166" fmla="*/ 527241 w 7467600"/>
              <a:gd name="connsiteY166" fmla="*/ 4065078 h 6858000"/>
              <a:gd name="connsiteX167" fmla="*/ 1510397 w 7467600"/>
              <a:gd name="connsiteY167" fmla="*/ 3684705 h 6858000"/>
              <a:gd name="connsiteX168" fmla="*/ 1313114 w 7467600"/>
              <a:gd name="connsiteY168" fmla="*/ 3655216 h 6858000"/>
              <a:gd name="connsiteX169" fmla="*/ 1109304 w 7467600"/>
              <a:gd name="connsiteY169" fmla="*/ 3669030 h 6858000"/>
              <a:gd name="connsiteX170" fmla="*/ 8129 w 7467600"/>
              <a:gd name="connsiteY170" fmla="*/ 4330519 h 6858000"/>
              <a:gd name="connsiteX171" fmla="*/ 687572 w 7467600"/>
              <a:gd name="connsiteY171" fmla="*/ 3925629 h 6858000"/>
              <a:gd name="connsiteX172" fmla="*/ 1138365 w 7467600"/>
              <a:gd name="connsiteY172" fmla="*/ 3774515 h 6858000"/>
              <a:gd name="connsiteX173" fmla="*/ 1505579 w 7467600"/>
              <a:gd name="connsiteY173" fmla="*/ 3655526 h 6858000"/>
              <a:gd name="connsiteX174" fmla="*/ 1313114 w 7467600"/>
              <a:gd name="connsiteY174" fmla="*/ 3655216 h 6858000"/>
              <a:gd name="connsiteX175" fmla="*/ 3655073 w 7467600"/>
              <a:gd name="connsiteY175" fmla="*/ 3650884 h 6858000"/>
              <a:gd name="connsiteX176" fmla="*/ 3989938 w 7467600"/>
              <a:gd name="connsiteY176" fmla="*/ 3991685 h 6858000"/>
              <a:gd name="connsiteX177" fmla="*/ 4393907 w 7467600"/>
              <a:gd name="connsiteY177" fmla="*/ 4261258 h 6858000"/>
              <a:gd name="connsiteX178" fmla="*/ 4648051 w 7467600"/>
              <a:gd name="connsiteY178" fmla="*/ 4374051 h 6858000"/>
              <a:gd name="connsiteX179" fmla="*/ 4383389 w 7467600"/>
              <a:gd name="connsiteY179" fmla="*/ 4184369 h 6858000"/>
              <a:gd name="connsiteX180" fmla="*/ 4165508 w 7467600"/>
              <a:gd name="connsiteY180" fmla="*/ 4035196 h 6858000"/>
              <a:gd name="connsiteX181" fmla="*/ 4068162 w 7467600"/>
              <a:gd name="connsiteY181" fmla="*/ 3953394 h 6858000"/>
              <a:gd name="connsiteX182" fmla="*/ 3981416 w 7467600"/>
              <a:gd name="connsiteY182" fmla="*/ 3880482 h 6858000"/>
              <a:gd name="connsiteX183" fmla="*/ 3800147 w 7467600"/>
              <a:gd name="connsiteY183" fmla="*/ 3749872 h 6858000"/>
              <a:gd name="connsiteX184" fmla="*/ 3655073 w 7467600"/>
              <a:gd name="connsiteY184" fmla="*/ 3650884 h 6858000"/>
              <a:gd name="connsiteX185" fmla="*/ 3670252 w 7467600"/>
              <a:gd name="connsiteY185" fmla="*/ 3622798 h 6858000"/>
              <a:gd name="connsiteX186" fmla="*/ 3817258 w 7467600"/>
              <a:gd name="connsiteY186" fmla="*/ 3723577 h 6858000"/>
              <a:gd name="connsiteX187" fmla="*/ 4000461 w 7467600"/>
              <a:gd name="connsiteY187" fmla="*/ 3855966 h 6858000"/>
              <a:gd name="connsiteX188" fmla="*/ 4088180 w 7467600"/>
              <a:gd name="connsiteY188" fmla="*/ 3929774 h 6858000"/>
              <a:gd name="connsiteX189" fmla="*/ 4184555 w 7467600"/>
              <a:gd name="connsiteY189" fmla="*/ 4010683 h 6858000"/>
              <a:gd name="connsiteX190" fmla="*/ 4399563 w 7467600"/>
              <a:gd name="connsiteY190" fmla="*/ 4158106 h 6858000"/>
              <a:gd name="connsiteX191" fmla="*/ 4684469 w 7467600"/>
              <a:gd name="connsiteY191" fmla="*/ 4364680 h 6858000"/>
              <a:gd name="connsiteX192" fmla="*/ 4690271 w 7467600"/>
              <a:gd name="connsiteY192" fmla="*/ 4370034 h 6858000"/>
              <a:gd name="connsiteX193" fmla="*/ 4136093 w 7467600"/>
              <a:gd name="connsiteY193" fmla="*/ 3858466 h 6858000"/>
              <a:gd name="connsiteX194" fmla="*/ 3670252 w 7467600"/>
              <a:gd name="connsiteY194" fmla="*/ 3622798 h 6858000"/>
              <a:gd name="connsiteX195" fmla="*/ 4440129 w 7467600"/>
              <a:gd name="connsiteY195" fmla="*/ 3448571 h 6858000"/>
              <a:gd name="connsiteX196" fmla="*/ 4856525 w 7467600"/>
              <a:gd name="connsiteY196" fmla="*/ 3915351 h 6858000"/>
              <a:gd name="connsiteX197" fmla="*/ 5059055 w 7467600"/>
              <a:gd name="connsiteY197" fmla="*/ 4108918 h 6858000"/>
              <a:gd name="connsiteX198" fmla="*/ 5290070 w 7467600"/>
              <a:gd name="connsiteY198" fmla="*/ 4263619 h 6858000"/>
              <a:gd name="connsiteX199" fmla="*/ 4834991 w 7467600"/>
              <a:gd name="connsiteY199" fmla="*/ 3830985 h 6858000"/>
              <a:gd name="connsiteX200" fmla="*/ 4440129 w 7467600"/>
              <a:gd name="connsiteY200" fmla="*/ 3448571 h 6858000"/>
              <a:gd name="connsiteX201" fmla="*/ 4441737 w 7467600"/>
              <a:gd name="connsiteY201" fmla="*/ 3399734 h 6858000"/>
              <a:gd name="connsiteX202" fmla="*/ 4431236 w 7467600"/>
              <a:gd name="connsiteY202" fmla="*/ 3400954 h 6858000"/>
              <a:gd name="connsiteX203" fmla="*/ 4557150 w 7467600"/>
              <a:gd name="connsiteY203" fmla="*/ 3510023 h 6858000"/>
              <a:gd name="connsiteX204" fmla="*/ 4856936 w 7467600"/>
              <a:gd name="connsiteY204" fmla="*/ 3809146 h 6858000"/>
              <a:gd name="connsiteX205" fmla="*/ 5111996 w 7467600"/>
              <a:gd name="connsiteY205" fmla="*/ 4065759 h 6858000"/>
              <a:gd name="connsiteX206" fmla="*/ 5388878 w 7467600"/>
              <a:gd name="connsiteY206" fmla="*/ 4300185 h 6858000"/>
              <a:gd name="connsiteX207" fmla="*/ 5425556 w 7467600"/>
              <a:gd name="connsiteY207" fmla="*/ 4308967 h 6858000"/>
              <a:gd name="connsiteX208" fmla="*/ 4943646 w 7467600"/>
              <a:gd name="connsiteY208" fmla="*/ 3822916 h 6858000"/>
              <a:gd name="connsiteX209" fmla="*/ 4594837 w 7467600"/>
              <a:gd name="connsiteY209" fmla="*/ 3532274 h 6858000"/>
              <a:gd name="connsiteX210" fmla="*/ 4441737 w 7467600"/>
              <a:gd name="connsiteY210" fmla="*/ 3399734 h 6858000"/>
              <a:gd name="connsiteX211" fmla="*/ 5425834 w 7467600"/>
              <a:gd name="connsiteY211" fmla="*/ 3162785 h 6858000"/>
              <a:gd name="connsiteX212" fmla="*/ 5401644 w 7467600"/>
              <a:gd name="connsiteY212" fmla="*/ 3617847 h 6858000"/>
              <a:gd name="connsiteX213" fmla="*/ 5467256 w 7467600"/>
              <a:gd name="connsiteY213" fmla="*/ 4175494 h 6858000"/>
              <a:gd name="connsiteX214" fmla="*/ 5448069 w 7467600"/>
              <a:gd name="connsiteY214" fmla="*/ 3567554 h 6858000"/>
              <a:gd name="connsiteX215" fmla="*/ 5425834 w 7467600"/>
              <a:gd name="connsiteY215" fmla="*/ 3162785 h 6858000"/>
              <a:gd name="connsiteX216" fmla="*/ 1318687 w 7467600"/>
              <a:gd name="connsiteY216" fmla="*/ 3113840 h 6858000"/>
              <a:gd name="connsiteX217" fmla="*/ 1066793 w 7467600"/>
              <a:gd name="connsiteY217" fmla="*/ 3212171 h 6858000"/>
              <a:gd name="connsiteX218" fmla="*/ 993319 w 7467600"/>
              <a:gd name="connsiteY218" fmla="*/ 3247648 h 6858000"/>
              <a:gd name="connsiteX219" fmla="*/ 853081 w 7467600"/>
              <a:gd name="connsiteY219" fmla="*/ 3312410 h 6858000"/>
              <a:gd name="connsiteX220" fmla="*/ 805957 w 7467600"/>
              <a:gd name="connsiteY220" fmla="*/ 3330443 h 6858000"/>
              <a:gd name="connsiteX221" fmla="*/ 1318687 w 7467600"/>
              <a:gd name="connsiteY221" fmla="*/ 3113840 h 6858000"/>
              <a:gd name="connsiteX222" fmla="*/ 5453702 w 7467600"/>
              <a:gd name="connsiteY222" fmla="*/ 3090882 h 6858000"/>
              <a:gd name="connsiteX223" fmla="*/ 5480135 w 7467600"/>
              <a:gd name="connsiteY223" fmla="*/ 3565802 h 6858000"/>
              <a:gd name="connsiteX224" fmla="*/ 5499023 w 7467600"/>
              <a:gd name="connsiteY224" fmla="*/ 4166310 h 6858000"/>
              <a:gd name="connsiteX225" fmla="*/ 5547022 w 7467600"/>
              <a:gd name="connsiteY225" fmla="*/ 3607838 h 6858000"/>
              <a:gd name="connsiteX226" fmla="*/ 5515964 w 7467600"/>
              <a:gd name="connsiteY226" fmla="*/ 3378541 h 6858000"/>
              <a:gd name="connsiteX227" fmla="*/ 5453702 w 7467600"/>
              <a:gd name="connsiteY227" fmla="*/ 3090882 h 6858000"/>
              <a:gd name="connsiteX228" fmla="*/ 1238695 w 7467600"/>
              <a:gd name="connsiteY228" fmla="*/ 3076820 h 6858000"/>
              <a:gd name="connsiteX229" fmla="*/ 716371 w 7467600"/>
              <a:gd name="connsiteY229" fmla="*/ 3293249 h 6858000"/>
              <a:gd name="connsiteX230" fmla="*/ 579522 w 7467600"/>
              <a:gd name="connsiteY230" fmla="*/ 3371759 h 6858000"/>
              <a:gd name="connsiteX231" fmla="*/ 600288 w 7467600"/>
              <a:gd name="connsiteY231" fmla="*/ 3365555 h 6858000"/>
              <a:gd name="connsiteX232" fmla="*/ 840692 w 7467600"/>
              <a:gd name="connsiteY232" fmla="*/ 3284921 h 6858000"/>
              <a:gd name="connsiteX233" fmla="*/ 979248 w 7467600"/>
              <a:gd name="connsiteY233" fmla="*/ 3221003 h 6858000"/>
              <a:gd name="connsiteX234" fmla="*/ 1053282 w 7467600"/>
              <a:gd name="connsiteY234" fmla="*/ 3185247 h 6858000"/>
              <a:gd name="connsiteX235" fmla="*/ 1320603 w 7467600"/>
              <a:gd name="connsiteY235" fmla="*/ 3081281 h 6858000"/>
              <a:gd name="connsiteX236" fmla="*/ 1238695 w 7467600"/>
              <a:gd name="connsiteY236" fmla="*/ 3076820 h 6858000"/>
              <a:gd name="connsiteX237" fmla="*/ 5425627 w 7467600"/>
              <a:gd name="connsiteY237" fmla="*/ 2954192 h 6858000"/>
              <a:gd name="connsiteX238" fmla="*/ 5470770 w 7467600"/>
              <a:gd name="connsiteY238" fmla="*/ 3005435 h 6858000"/>
              <a:gd name="connsiteX239" fmla="*/ 5519779 w 7467600"/>
              <a:gd name="connsiteY239" fmla="*/ 4359223 h 6858000"/>
              <a:gd name="connsiteX240" fmla="*/ 5520293 w 7467600"/>
              <a:gd name="connsiteY240" fmla="*/ 4360602 h 6858000"/>
              <a:gd name="connsiteX241" fmla="*/ 5767221 w 7467600"/>
              <a:gd name="connsiteY241" fmla="*/ 4665564 h 6858000"/>
              <a:gd name="connsiteX242" fmla="*/ 6937169 w 7467600"/>
              <a:gd name="connsiteY242" fmla="*/ 4815941 h 6858000"/>
              <a:gd name="connsiteX243" fmla="*/ 6953922 w 7467600"/>
              <a:gd name="connsiteY243" fmla="*/ 4890068 h 6858000"/>
              <a:gd name="connsiteX244" fmla="*/ 6071359 w 7467600"/>
              <a:gd name="connsiteY244" fmla="*/ 4770770 h 6858000"/>
              <a:gd name="connsiteX245" fmla="*/ 6038839 w 7467600"/>
              <a:gd name="connsiteY245" fmla="*/ 4764474 h 6858000"/>
              <a:gd name="connsiteX246" fmla="*/ 6038706 w 7467600"/>
              <a:gd name="connsiteY246" fmla="*/ 4763847 h 6858000"/>
              <a:gd name="connsiteX247" fmla="*/ 6037784 w 7467600"/>
              <a:gd name="connsiteY247" fmla="*/ 4764270 h 6858000"/>
              <a:gd name="connsiteX248" fmla="*/ 6038839 w 7467600"/>
              <a:gd name="connsiteY248" fmla="*/ 4764474 h 6858000"/>
              <a:gd name="connsiteX249" fmla="*/ 6040338 w 7467600"/>
              <a:gd name="connsiteY249" fmla="*/ 4771418 h 6858000"/>
              <a:gd name="connsiteX250" fmla="*/ 6024488 w 7467600"/>
              <a:gd name="connsiteY250" fmla="*/ 4809903 h 6858000"/>
              <a:gd name="connsiteX251" fmla="*/ 5599771 w 7467600"/>
              <a:gd name="connsiteY251" fmla="*/ 5509652 h 6858000"/>
              <a:gd name="connsiteX252" fmla="*/ 5548843 w 7467600"/>
              <a:gd name="connsiteY252" fmla="*/ 5563845 h 6858000"/>
              <a:gd name="connsiteX253" fmla="*/ 5940952 w 7467600"/>
              <a:gd name="connsiteY253" fmla="*/ 6250028 h 6858000"/>
              <a:gd name="connsiteX254" fmla="*/ 6043441 w 7467600"/>
              <a:gd name="connsiteY254" fmla="*/ 6665847 h 6858000"/>
              <a:gd name="connsiteX255" fmla="*/ 6093432 w 7467600"/>
              <a:gd name="connsiteY255" fmla="*/ 6858000 h 6858000"/>
              <a:gd name="connsiteX256" fmla="*/ 6034344 w 7467600"/>
              <a:gd name="connsiteY256" fmla="*/ 6858000 h 6858000"/>
              <a:gd name="connsiteX257" fmla="*/ 6026679 w 7467600"/>
              <a:gd name="connsiteY257" fmla="*/ 6836959 h 6858000"/>
              <a:gd name="connsiteX258" fmla="*/ 5800441 w 7467600"/>
              <a:gd name="connsiteY258" fmla="*/ 6335286 h 6858000"/>
              <a:gd name="connsiteX259" fmla="*/ 5526562 w 7467600"/>
              <a:gd name="connsiteY259" fmla="*/ 5705388 h 6858000"/>
              <a:gd name="connsiteX260" fmla="*/ 5519640 w 7467600"/>
              <a:gd name="connsiteY260" fmla="*/ 5683774 h 6858000"/>
              <a:gd name="connsiteX261" fmla="*/ 5844559 w 7467600"/>
              <a:gd name="connsiteY261" fmla="*/ 6553349 h 6858000"/>
              <a:gd name="connsiteX262" fmla="*/ 5975994 w 7467600"/>
              <a:gd name="connsiteY262" fmla="*/ 6858000 h 6858000"/>
              <a:gd name="connsiteX263" fmla="*/ 5898547 w 7467600"/>
              <a:gd name="connsiteY263" fmla="*/ 6858000 h 6858000"/>
              <a:gd name="connsiteX264" fmla="*/ 5682041 w 7467600"/>
              <a:gd name="connsiteY264" fmla="*/ 6355860 h 6858000"/>
              <a:gd name="connsiteX265" fmla="*/ 5461758 w 7467600"/>
              <a:gd name="connsiteY265" fmla="*/ 5820220 h 6858000"/>
              <a:gd name="connsiteX266" fmla="*/ 5237282 w 7467600"/>
              <a:gd name="connsiteY266" fmla="*/ 6579086 h 6858000"/>
              <a:gd name="connsiteX267" fmla="*/ 5115009 w 7467600"/>
              <a:gd name="connsiteY267" fmla="*/ 6858000 h 6858000"/>
              <a:gd name="connsiteX268" fmla="*/ 5028074 w 7467600"/>
              <a:gd name="connsiteY268" fmla="*/ 6858000 h 6858000"/>
              <a:gd name="connsiteX269" fmla="*/ 5079508 w 7467600"/>
              <a:gd name="connsiteY269" fmla="*/ 6749074 h 6858000"/>
              <a:gd name="connsiteX270" fmla="*/ 5371846 w 7467600"/>
              <a:gd name="connsiteY270" fmla="*/ 5924413 h 6858000"/>
              <a:gd name="connsiteX271" fmla="*/ 5270512 w 7467600"/>
              <a:gd name="connsiteY271" fmla="*/ 6138975 h 6858000"/>
              <a:gd name="connsiteX272" fmla="*/ 5062409 w 7467600"/>
              <a:gd name="connsiteY272" fmla="*/ 6653544 h 6858000"/>
              <a:gd name="connsiteX273" fmla="*/ 5036628 w 7467600"/>
              <a:gd name="connsiteY273" fmla="*/ 6754247 h 6858000"/>
              <a:gd name="connsiteX274" fmla="*/ 5009112 w 7467600"/>
              <a:gd name="connsiteY274" fmla="*/ 6858000 h 6858000"/>
              <a:gd name="connsiteX275" fmla="*/ 4976679 w 7467600"/>
              <a:gd name="connsiteY275" fmla="*/ 6858000 h 6858000"/>
              <a:gd name="connsiteX276" fmla="*/ 5006537 w 7467600"/>
              <a:gd name="connsiteY276" fmla="*/ 6747068 h 6858000"/>
              <a:gd name="connsiteX277" fmla="*/ 5032723 w 7467600"/>
              <a:gd name="connsiteY277" fmla="*/ 6644957 h 6858000"/>
              <a:gd name="connsiteX278" fmla="*/ 5242949 w 7467600"/>
              <a:gd name="connsiteY278" fmla="*/ 6125175 h 6858000"/>
              <a:gd name="connsiteX279" fmla="*/ 5286321 w 7467600"/>
              <a:gd name="connsiteY279" fmla="*/ 6033555 h 6858000"/>
              <a:gd name="connsiteX280" fmla="*/ 5008210 w 7467600"/>
              <a:gd name="connsiteY280" fmla="*/ 6649194 h 6858000"/>
              <a:gd name="connsiteX281" fmla="*/ 4986321 w 7467600"/>
              <a:gd name="connsiteY281" fmla="*/ 6765687 h 6858000"/>
              <a:gd name="connsiteX282" fmla="*/ 4973474 w 7467600"/>
              <a:gd name="connsiteY282" fmla="*/ 6858000 h 6858000"/>
              <a:gd name="connsiteX283" fmla="*/ 4907178 w 7467600"/>
              <a:gd name="connsiteY283" fmla="*/ 6858000 h 6858000"/>
              <a:gd name="connsiteX284" fmla="*/ 4910810 w 7467600"/>
              <a:gd name="connsiteY284" fmla="*/ 6829660 h 6858000"/>
              <a:gd name="connsiteX285" fmla="*/ 4987461 w 7467600"/>
              <a:gd name="connsiteY285" fmla="*/ 6432994 h 6858000"/>
              <a:gd name="connsiteX286" fmla="*/ 5179262 w 7467600"/>
              <a:gd name="connsiteY286" fmla="*/ 6035044 h 6858000"/>
              <a:gd name="connsiteX287" fmla="*/ 4689678 w 7467600"/>
              <a:gd name="connsiteY287" fmla="*/ 6440241 h 6858000"/>
              <a:gd name="connsiteX288" fmla="*/ 4477543 w 7467600"/>
              <a:gd name="connsiteY288" fmla="*/ 6674836 h 6858000"/>
              <a:gd name="connsiteX289" fmla="*/ 4329957 w 7467600"/>
              <a:gd name="connsiteY289" fmla="*/ 6858000 h 6858000"/>
              <a:gd name="connsiteX290" fmla="*/ 4218595 w 7467600"/>
              <a:gd name="connsiteY290" fmla="*/ 6858000 h 6858000"/>
              <a:gd name="connsiteX291" fmla="*/ 4368888 w 7467600"/>
              <a:gd name="connsiteY291" fmla="*/ 6668412 h 6858000"/>
              <a:gd name="connsiteX292" fmla="*/ 4563091 w 7467600"/>
              <a:gd name="connsiteY292" fmla="*/ 6442508 h 6858000"/>
              <a:gd name="connsiteX293" fmla="*/ 5387324 w 7467600"/>
              <a:gd name="connsiteY293" fmla="*/ 5705830 h 6858000"/>
              <a:gd name="connsiteX294" fmla="*/ 5073620 w 7467600"/>
              <a:gd name="connsiteY294" fmla="*/ 5955437 h 6858000"/>
              <a:gd name="connsiteX295" fmla="*/ 4689789 w 7467600"/>
              <a:gd name="connsiteY295" fmla="*/ 6268382 h 6858000"/>
              <a:gd name="connsiteX296" fmla="*/ 4418722 w 7467600"/>
              <a:gd name="connsiteY296" fmla="*/ 6570886 h 6858000"/>
              <a:gd name="connsiteX297" fmla="*/ 4214944 w 7467600"/>
              <a:gd name="connsiteY297" fmla="*/ 6858000 h 6858000"/>
              <a:gd name="connsiteX298" fmla="*/ 4177898 w 7467600"/>
              <a:gd name="connsiteY298" fmla="*/ 6858000 h 6858000"/>
              <a:gd name="connsiteX299" fmla="*/ 4391597 w 7467600"/>
              <a:gd name="connsiteY299" fmla="*/ 6556370 h 6858000"/>
              <a:gd name="connsiteX300" fmla="*/ 4668889 w 7467600"/>
              <a:gd name="connsiteY300" fmla="*/ 6246399 h 6858000"/>
              <a:gd name="connsiteX301" fmla="*/ 5055427 w 7467600"/>
              <a:gd name="connsiteY301" fmla="*/ 5931476 h 6858000"/>
              <a:gd name="connsiteX302" fmla="*/ 5371814 w 7467600"/>
              <a:gd name="connsiteY302" fmla="*/ 5678975 h 6858000"/>
              <a:gd name="connsiteX303" fmla="*/ 4987918 w 7467600"/>
              <a:gd name="connsiteY303" fmla="*/ 5838701 h 6858000"/>
              <a:gd name="connsiteX304" fmla="*/ 4317146 w 7467600"/>
              <a:gd name="connsiteY304" fmla="*/ 6587716 h 6858000"/>
              <a:gd name="connsiteX305" fmla="*/ 4171627 w 7467600"/>
              <a:gd name="connsiteY305" fmla="*/ 6858000 h 6858000"/>
              <a:gd name="connsiteX306" fmla="*/ 4081585 w 7467600"/>
              <a:gd name="connsiteY306" fmla="*/ 6858000 h 6858000"/>
              <a:gd name="connsiteX307" fmla="*/ 4238603 w 7467600"/>
              <a:gd name="connsiteY307" fmla="*/ 6559341 h 6858000"/>
              <a:gd name="connsiteX308" fmla="*/ 4778333 w 7467600"/>
              <a:gd name="connsiteY308" fmla="*/ 5873626 h 6858000"/>
              <a:gd name="connsiteX309" fmla="*/ 5414185 w 7467600"/>
              <a:gd name="connsiteY309" fmla="*/ 5573882 h 6858000"/>
              <a:gd name="connsiteX310" fmla="*/ 5959648 w 7467600"/>
              <a:gd name="connsiteY310" fmla="*/ 4760797 h 6858000"/>
              <a:gd name="connsiteX311" fmla="*/ 5355019 w 7467600"/>
              <a:gd name="connsiteY311" fmla="*/ 4734672 h 6858000"/>
              <a:gd name="connsiteX312" fmla="*/ 5083565 w 7467600"/>
              <a:gd name="connsiteY312" fmla="*/ 5179121 h 6858000"/>
              <a:gd name="connsiteX313" fmla="*/ 4713577 w 7467600"/>
              <a:gd name="connsiteY313" fmla="*/ 5616803 h 6858000"/>
              <a:gd name="connsiteX314" fmla="*/ 3989559 w 7467600"/>
              <a:gd name="connsiteY314" fmla="*/ 6145945 h 6858000"/>
              <a:gd name="connsiteX315" fmla="*/ 3939824 w 7467600"/>
              <a:gd name="connsiteY315" fmla="*/ 6066900 h 6858000"/>
              <a:gd name="connsiteX316" fmla="*/ 4584537 w 7467600"/>
              <a:gd name="connsiteY316" fmla="*/ 5324826 h 6858000"/>
              <a:gd name="connsiteX317" fmla="*/ 5037105 w 7467600"/>
              <a:gd name="connsiteY317" fmla="*/ 5088765 h 6858000"/>
              <a:gd name="connsiteX318" fmla="*/ 5039930 w 7467600"/>
              <a:gd name="connsiteY318" fmla="*/ 5089585 h 6858000"/>
              <a:gd name="connsiteX319" fmla="*/ 5263764 w 7467600"/>
              <a:gd name="connsiteY319" fmla="*/ 4735525 h 6858000"/>
              <a:gd name="connsiteX320" fmla="*/ 4086300 w 7467600"/>
              <a:gd name="connsiteY320" fmla="*/ 4884599 h 6858000"/>
              <a:gd name="connsiteX321" fmla="*/ 4085485 w 7467600"/>
              <a:gd name="connsiteY321" fmla="*/ 4899070 h 6858000"/>
              <a:gd name="connsiteX322" fmla="*/ 3871915 w 7467600"/>
              <a:gd name="connsiteY322" fmla="*/ 5253645 h 6858000"/>
              <a:gd name="connsiteX323" fmla="*/ 3799374 w 7467600"/>
              <a:gd name="connsiteY323" fmla="*/ 5466127 h 6858000"/>
              <a:gd name="connsiteX324" fmla="*/ 3498850 w 7467600"/>
              <a:gd name="connsiteY324" fmla="*/ 6661888 h 6858000"/>
              <a:gd name="connsiteX325" fmla="*/ 3399216 w 7467600"/>
              <a:gd name="connsiteY325" fmla="*/ 6858000 h 6858000"/>
              <a:gd name="connsiteX326" fmla="*/ 3303688 w 7467600"/>
              <a:gd name="connsiteY326" fmla="*/ 6858000 h 6858000"/>
              <a:gd name="connsiteX327" fmla="*/ 3391774 w 7467600"/>
              <a:gd name="connsiteY327" fmla="*/ 6697181 h 6858000"/>
              <a:gd name="connsiteX328" fmla="*/ 3735540 w 7467600"/>
              <a:gd name="connsiteY328" fmla="*/ 5546923 h 6858000"/>
              <a:gd name="connsiteX329" fmla="*/ 3729438 w 7467600"/>
              <a:gd name="connsiteY329" fmla="*/ 5569058 h 6858000"/>
              <a:gd name="connsiteX330" fmla="*/ 3707782 w 7467600"/>
              <a:gd name="connsiteY330" fmla="*/ 5644908 h 6858000"/>
              <a:gd name="connsiteX331" fmla="*/ 3583827 w 7467600"/>
              <a:gd name="connsiteY331" fmla="*/ 6039215 h 6858000"/>
              <a:gd name="connsiteX332" fmla="*/ 3547861 w 7467600"/>
              <a:gd name="connsiteY332" fmla="*/ 6129609 h 6858000"/>
              <a:gd name="connsiteX333" fmla="*/ 3490905 w 7467600"/>
              <a:gd name="connsiteY333" fmla="*/ 6277660 h 6858000"/>
              <a:gd name="connsiteX334" fmla="*/ 3455859 w 7467600"/>
              <a:gd name="connsiteY334" fmla="*/ 6391301 h 6858000"/>
              <a:gd name="connsiteX335" fmla="*/ 3429112 w 7467600"/>
              <a:gd name="connsiteY335" fmla="*/ 6479469 h 6858000"/>
              <a:gd name="connsiteX336" fmla="*/ 3304862 w 7467600"/>
              <a:gd name="connsiteY336" fmla="*/ 6796476 h 6858000"/>
              <a:gd name="connsiteX337" fmla="*/ 3276071 w 7467600"/>
              <a:gd name="connsiteY337" fmla="*/ 6858000 h 6858000"/>
              <a:gd name="connsiteX338" fmla="*/ 3240805 w 7467600"/>
              <a:gd name="connsiteY338" fmla="*/ 6858000 h 6858000"/>
              <a:gd name="connsiteX339" fmla="*/ 3275917 w 7467600"/>
              <a:gd name="connsiteY339" fmla="*/ 6783192 h 6858000"/>
              <a:gd name="connsiteX340" fmla="*/ 3399358 w 7467600"/>
              <a:gd name="connsiteY340" fmla="*/ 6469011 h 6858000"/>
              <a:gd name="connsiteX341" fmla="*/ 3425650 w 7467600"/>
              <a:gd name="connsiteY341" fmla="*/ 6381333 h 6858000"/>
              <a:gd name="connsiteX342" fmla="*/ 3460661 w 7467600"/>
              <a:gd name="connsiteY342" fmla="*/ 6266763 h 6858000"/>
              <a:gd name="connsiteX343" fmla="*/ 3518021 w 7467600"/>
              <a:gd name="connsiteY343" fmla="*/ 6117298 h 6858000"/>
              <a:gd name="connsiteX344" fmla="*/ 3554035 w 7467600"/>
              <a:gd name="connsiteY344" fmla="*/ 6027832 h 6858000"/>
              <a:gd name="connsiteX345" fmla="*/ 3677174 w 7467600"/>
              <a:gd name="connsiteY345" fmla="*/ 5636351 h 6858000"/>
              <a:gd name="connsiteX346" fmla="*/ 3698819 w 7467600"/>
              <a:gd name="connsiteY346" fmla="*/ 5560503 h 6858000"/>
              <a:gd name="connsiteX347" fmla="*/ 3702094 w 7467600"/>
              <a:gd name="connsiteY347" fmla="*/ 5549194 h 6858000"/>
              <a:gd name="connsiteX348" fmla="*/ 3398355 w 7467600"/>
              <a:gd name="connsiteY348" fmla="*/ 6094603 h 6858000"/>
              <a:gd name="connsiteX349" fmla="*/ 3193941 w 7467600"/>
              <a:gd name="connsiteY349" fmla="*/ 6798775 h 6858000"/>
              <a:gd name="connsiteX350" fmla="*/ 3184140 w 7467600"/>
              <a:gd name="connsiteY350" fmla="*/ 6858000 h 6858000"/>
              <a:gd name="connsiteX351" fmla="*/ 3099978 w 7467600"/>
              <a:gd name="connsiteY351" fmla="*/ 6858000 h 6858000"/>
              <a:gd name="connsiteX352" fmla="*/ 3101556 w 7467600"/>
              <a:gd name="connsiteY352" fmla="*/ 6843337 h 6858000"/>
              <a:gd name="connsiteX353" fmla="*/ 3370162 w 7467600"/>
              <a:gd name="connsiteY353" fmla="*/ 5785550 h 6858000"/>
              <a:gd name="connsiteX354" fmla="*/ 3746477 w 7467600"/>
              <a:gd name="connsiteY354" fmla="*/ 5377889 h 6858000"/>
              <a:gd name="connsiteX355" fmla="*/ 3863399 w 7467600"/>
              <a:gd name="connsiteY355" fmla="*/ 5087257 h 6858000"/>
              <a:gd name="connsiteX356" fmla="*/ 3968712 w 7467600"/>
              <a:gd name="connsiteY356" fmla="*/ 4913989 h 6858000"/>
              <a:gd name="connsiteX357" fmla="*/ 2792390 w 7467600"/>
              <a:gd name="connsiteY357" fmla="*/ 5382974 h 6858000"/>
              <a:gd name="connsiteX358" fmla="*/ 2714982 w 7467600"/>
              <a:gd name="connsiteY358" fmla="*/ 5427051 h 6858000"/>
              <a:gd name="connsiteX359" fmla="*/ 2813361 w 7467600"/>
              <a:gd name="connsiteY359" fmla="*/ 6023912 h 6858000"/>
              <a:gd name="connsiteX360" fmla="*/ 2688430 w 7467600"/>
              <a:gd name="connsiteY360" fmla="*/ 6801564 h 6858000"/>
              <a:gd name="connsiteX361" fmla="*/ 2629626 w 7467600"/>
              <a:gd name="connsiteY361" fmla="*/ 6763394 h 6858000"/>
              <a:gd name="connsiteX362" fmla="*/ 2565328 w 7467600"/>
              <a:gd name="connsiteY362" fmla="*/ 5516399 h 6858000"/>
              <a:gd name="connsiteX363" fmla="*/ 1922999 w 7467600"/>
              <a:gd name="connsiteY363" fmla="*/ 5980343 h 6858000"/>
              <a:gd name="connsiteX364" fmla="*/ 1950261 w 7467600"/>
              <a:gd name="connsiteY364" fmla="*/ 6405858 h 6858000"/>
              <a:gd name="connsiteX365" fmla="*/ 2365554 w 7467600"/>
              <a:gd name="connsiteY365" fmla="*/ 6759107 h 6858000"/>
              <a:gd name="connsiteX366" fmla="*/ 2424142 w 7467600"/>
              <a:gd name="connsiteY366" fmla="*/ 6858000 h 6858000"/>
              <a:gd name="connsiteX367" fmla="*/ 2395994 w 7467600"/>
              <a:gd name="connsiteY367" fmla="*/ 6858000 h 6858000"/>
              <a:gd name="connsiteX368" fmla="*/ 2392863 w 7467600"/>
              <a:gd name="connsiteY368" fmla="*/ 6852964 h 6858000"/>
              <a:gd name="connsiteX369" fmla="*/ 2017589 w 7467600"/>
              <a:gd name="connsiteY369" fmla="*/ 6493982 h 6858000"/>
              <a:gd name="connsiteX370" fmla="*/ 2147336 w 7467600"/>
              <a:gd name="connsiteY370" fmla="*/ 6594052 h 6858000"/>
              <a:gd name="connsiteX371" fmla="*/ 2207047 w 7467600"/>
              <a:gd name="connsiteY371" fmla="*/ 6654540 h 6858000"/>
              <a:gd name="connsiteX372" fmla="*/ 2299106 w 7467600"/>
              <a:gd name="connsiteY372" fmla="*/ 6778931 h 6858000"/>
              <a:gd name="connsiteX373" fmla="*/ 2314430 w 7467600"/>
              <a:gd name="connsiteY373" fmla="*/ 6801144 h 6858000"/>
              <a:gd name="connsiteX374" fmla="*/ 2352406 w 7467600"/>
              <a:gd name="connsiteY374" fmla="*/ 6858000 h 6858000"/>
              <a:gd name="connsiteX375" fmla="*/ 2314492 w 7467600"/>
              <a:gd name="connsiteY375" fmla="*/ 6858000 h 6858000"/>
              <a:gd name="connsiteX376" fmla="*/ 2288095 w 7467600"/>
              <a:gd name="connsiteY376" fmla="*/ 6818030 h 6858000"/>
              <a:gd name="connsiteX377" fmla="*/ 2272768 w 7467600"/>
              <a:gd name="connsiteY377" fmla="*/ 6795822 h 6858000"/>
              <a:gd name="connsiteX378" fmla="*/ 2182715 w 7467600"/>
              <a:gd name="connsiteY378" fmla="*/ 6675071 h 6858000"/>
              <a:gd name="connsiteX379" fmla="*/ 2032061 w 7467600"/>
              <a:gd name="connsiteY379" fmla="*/ 6541380 h 6858000"/>
              <a:gd name="connsiteX380" fmla="*/ 2257220 w 7467600"/>
              <a:gd name="connsiteY380" fmla="*/ 6826257 h 6858000"/>
              <a:gd name="connsiteX381" fmla="*/ 2281324 w 7467600"/>
              <a:gd name="connsiteY381" fmla="*/ 6858000 h 6858000"/>
              <a:gd name="connsiteX382" fmla="*/ 2242860 w 7467600"/>
              <a:gd name="connsiteY382" fmla="*/ 6858000 h 6858000"/>
              <a:gd name="connsiteX383" fmla="*/ 2232818 w 7467600"/>
              <a:gd name="connsiteY383" fmla="*/ 6844926 h 6858000"/>
              <a:gd name="connsiteX384" fmla="*/ 1990172 w 7467600"/>
              <a:gd name="connsiteY384" fmla="*/ 6542121 h 6858000"/>
              <a:gd name="connsiteX385" fmla="*/ 2124090 w 7467600"/>
              <a:gd name="connsiteY385" fmla="*/ 6761017 h 6858000"/>
              <a:gd name="connsiteX386" fmla="*/ 2200380 w 7467600"/>
              <a:gd name="connsiteY386" fmla="*/ 6858000 h 6858000"/>
              <a:gd name="connsiteX387" fmla="*/ 2147507 w 7467600"/>
              <a:gd name="connsiteY387" fmla="*/ 6858000 h 6858000"/>
              <a:gd name="connsiteX388" fmla="*/ 2070668 w 7467600"/>
              <a:gd name="connsiteY388" fmla="*/ 6761520 h 6858000"/>
              <a:gd name="connsiteX389" fmla="*/ 1975142 w 7467600"/>
              <a:gd name="connsiteY389" fmla="*/ 6585570 h 6858000"/>
              <a:gd name="connsiteX390" fmla="*/ 2050035 w 7467600"/>
              <a:gd name="connsiteY390" fmla="*/ 6813345 h 6858000"/>
              <a:gd name="connsiteX391" fmla="*/ 2063025 w 7467600"/>
              <a:gd name="connsiteY391" fmla="*/ 6858000 h 6858000"/>
              <a:gd name="connsiteX392" fmla="*/ 2021675 w 7467600"/>
              <a:gd name="connsiteY392" fmla="*/ 6858000 h 6858000"/>
              <a:gd name="connsiteX393" fmla="*/ 2019308 w 7467600"/>
              <a:gd name="connsiteY393" fmla="*/ 6847118 h 6858000"/>
              <a:gd name="connsiteX394" fmla="*/ 1938835 w 7467600"/>
              <a:gd name="connsiteY394" fmla="*/ 6551160 h 6858000"/>
              <a:gd name="connsiteX395" fmla="*/ 1953230 w 7467600"/>
              <a:gd name="connsiteY395" fmla="*/ 6759699 h 6858000"/>
              <a:gd name="connsiteX396" fmla="*/ 1956763 w 7467600"/>
              <a:gd name="connsiteY396" fmla="*/ 6778191 h 6858000"/>
              <a:gd name="connsiteX397" fmla="*/ 1967925 w 7467600"/>
              <a:gd name="connsiteY397" fmla="*/ 6858000 h 6858000"/>
              <a:gd name="connsiteX398" fmla="*/ 1936622 w 7467600"/>
              <a:gd name="connsiteY398" fmla="*/ 6858000 h 6858000"/>
              <a:gd name="connsiteX399" fmla="*/ 1926261 w 7467600"/>
              <a:gd name="connsiteY399" fmla="*/ 6784064 h 6858000"/>
              <a:gd name="connsiteX400" fmla="*/ 1922724 w 7467600"/>
              <a:gd name="connsiteY400" fmla="*/ 6765577 h 6858000"/>
              <a:gd name="connsiteX401" fmla="*/ 1904650 w 7467600"/>
              <a:gd name="connsiteY401" fmla="*/ 6639616 h 6858000"/>
              <a:gd name="connsiteX402" fmla="*/ 1885273 w 7467600"/>
              <a:gd name="connsiteY402" fmla="*/ 6858000 h 6858000"/>
              <a:gd name="connsiteX403" fmla="*/ 1854363 w 7467600"/>
              <a:gd name="connsiteY403" fmla="*/ 6858000 h 6858000"/>
              <a:gd name="connsiteX404" fmla="*/ 1880391 w 7467600"/>
              <a:gd name="connsiteY404" fmla="*/ 6603796 h 6858000"/>
              <a:gd name="connsiteX405" fmla="*/ 1818273 w 7467600"/>
              <a:gd name="connsiteY405" fmla="*/ 6715729 h 6858000"/>
              <a:gd name="connsiteX406" fmla="*/ 1794691 w 7467600"/>
              <a:gd name="connsiteY406" fmla="*/ 6843239 h 6858000"/>
              <a:gd name="connsiteX407" fmla="*/ 1794914 w 7467600"/>
              <a:gd name="connsiteY407" fmla="*/ 6858000 h 6858000"/>
              <a:gd name="connsiteX408" fmla="*/ 1746128 w 7467600"/>
              <a:gd name="connsiteY408" fmla="*/ 6858000 h 6858000"/>
              <a:gd name="connsiteX409" fmla="*/ 1753934 w 7467600"/>
              <a:gd name="connsiteY409" fmla="*/ 6724796 h 6858000"/>
              <a:gd name="connsiteX410" fmla="*/ 1792053 w 7467600"/>
              <a:gd name="connsiteY410" fmla="*/ 6572396 h 6858000"/>
              <a:gd name="connsiteX411" fmla="*/ 1862248 w 7467600"/>
              <a:gd name="connsiteY411" fmla="*/ 6266397 h 6858000"/>
              <a:gd name="connsiteX412" fmla="*/ 1862250 w 7467600"/>
              <a:gd name="connsiteY412" fmla="*/ 6033531 h 6858000"/>
              <a:gd name="connsiteX413" fmla="*/ 1211999 w 7467600"/>
              <a:gd name="connsiteY413" fmla="*/ 6683610 h 6858000"/>
              <a:gd name="connsiteX414" fmla="*/ 1213266 w 7467600"/>
              <a:gd name="connsiteY414" fmla="*/ 6691947 h 6858000"/>
              <a:gd name="connsiteX415" fmla="*/ 1203370 w 7467600"/>
              <a:gd name="connsiteY415" fmla="*/ 6850676 h 6858000"/>
              <a:gd name="connsiteX416" fmla="*/ 1203671 w 7467600"/>
              <a:gd name="connsiteY416" fmla="*/ 6858000 h 6858000"/>
              <a:gd name="connsiteX417" fmla="*/ 1143180 w 7467600"/>
              <a:gd name="connsiteY417" fmla="*/ 6858000 h 6858000"/>
              <a:gd name="connsiteX418" fmla="*/ 1142176 w 7467600"/>
              <a:gd name="connsiteY418" fmla="*/ 6766045 h 6858000"/>
              <a:gd name="connsiteX419" fmla="*/ 1067484 w 7467600"/>
              <a:gd name="connsiteY419" fmla="*/ 6858000 h 6858000"/>
              <a:gd name="connsiteX420" fmla="*/ 953928 w 7467600"/>
              <a:gd name="connsiteY420" fmla="*/ 6858000 h 6858000"/>
              <a:gd name="connsiteX421" fmla="*/ 959715 w 7467600"/>
              <a:gd name="connsiteY421" fmla="*/ 6850185 h 6858000"/>
              <a:gd name="connsiteX422" fmla="*/ 1483788 w 7467600"/>
              <a:gd name="connsiteY422" fmla="*/ 6259174 h 6858000"/>
              <a:gd name="connsiteX423" fmla="*/ 1100671 w 7467600"/>
              <a:gd name="connsiteY423" fmla="*/ 6252137 h 6858000"/>
              <a:gd name="connsiteX424" fmla="*/ 1090144 w 7467600"/>
              <a:gd name="connsiteY424" fmla="*/ 6256748 h 6858000"/>
              <a:gd name="connsiteX425" fmla="*/ 1095872 w 7467600"/>
              <a:gd name="connsiteY425" fmla="*/ 6271892 h 6858000"/>
              <a:gd name="connsiteX426" fmla="*/ 262785 w 7467600"/>
              <a:gd name="connsiteY426" fmla="*/ 6845450 h 6858000"/>
              <a:gd name="connsiteX427" fmla="*/ 209968 w 7467600"/>
              <a:gd name="connsiteY427" fmla="*/ 6770713 h 6858000"/>
              <a:gd name="connsiteX428" fmla="*/ 873460 w 7467600"/>
              <a:gd name="connsiteY428" fmla="*/ 6253768 h 6858000"/>
              <a:gd name="connsiteX429" fmla="*/ 192686 w 7467600"/>
              <a:gd name="connsiteY429" fmla="*/ 5849257 h 6858000"/>
              <a:gd name="connsiteX430" fmla="*/ 4696 w 7467600"/>
              <a:gd name="connsiteY430" fmla="*/ 5697668 h 6858000"/>
              <a:gd name="connsiteX431" fmla="*/ 0 w 7467600"/>
              <a:gd name="connsiteY431" fmla="*/ 5689984 h 6858000"/>
              <a:gd name="connsiteX432" fmla="*/ 0 w 7467600"/>
              <a:gd name="connsiteY432" fmla="*/ 5513472 h 6858000"/>
              <a:gd name="connsiteX433" fmla="*/ 174101 w 7467600"/>
              <a:gd name="connsiteY433" fmla="*/ 5620277 h 6858000"/>
              <a:gd name="connsiteX434" fmla="*/ 891800 w 7467600"/>
              <a:gd name="connsiteY434" fmla="*/ 6036935 h 6858000"/>
              <a:gd name="connsiteX435" fmla="*/ 1072219 w 7467600"/>
              <a:gd name="connsiteY435" fmla="*/ 6169443 h 6858000"/>
              <a:gd name="connsiteX436" fmla="*/ 1074117 w 7467600"/>
              <a:gd name="connsiteY436" fmla="*/ 6170301 h 6858000"/>
              <a:gd name="connsiteX437" fmla="*/ 1083114 w 7467600"/>
              <a:gd name="connsiteY437" fmla="*/ 6174131 h 6858000"/>
              <a:gd name="connsiteX438" fmla="*/ 1543010 w 7467600"/>
              <a:gd name="connsiteY438" fmla="*/ 6191140 h 6858000"/>
              <a:gd name="connsiteX439" fmla="*/ 1551080 w 7467600"/>
              <a:gd name="connsiteY439" fmla="*/ 6195006 h 6858000"/>
              <a:gd name="connsiteX440" fmla="*/ 2345443 w 7467600"/>
              <a:gd name="connsiteY440" fmla="*/ 5549882 h 6858000"/>
              <a:gd name="connsiteX441" fmla="*/ 1721499 w 7467600"/>
              <a:gd name="connsiteY441" fmla="*/ 5599969 h 6858000"/>
              <a:gd name="connsiteX442" fmla="*/ 767716 w 7467600"/>
              <a:gd name="connsiteY442" fmla="*/ 5472768 h 6858000"/>
              <a:gd name="connsiteX443" fmla="*/ 722147 w 7467600"/>
              <a:gd name="connsiteY443" fmla="*/ 5393091 h 6858000"/>
              <a:gd name="connsiteX444" fmla="*/ 1485552 w 7467600"/>
              <a:gd name="connsiteY444" fmla="*/ 5313202 h 6858000"/>
              <a:gd name="connsiteX445" fmla="*/ 2143004 w 7467600"/>
              <a:gd name="connsiteY445" fmla="*/ 5402420 h 6858000"/>
              <a:gd name="connsiteX446" fmla="*/ 1933391 w 7467600"/>
              <a:gd name="connsiteY446" fmla="*/ 5156971 h 6858000"/>
              <a:gd name="connsiteX447" fmla="*/ 1827118 w 7467600"/>
              <a:gd name="connsiteY447" fmla="*/ 4968410 h 6858000"/>
              <a:gd name="connsiteX448" fmla="*/ 1837349 w 7467600"/>
              <a:gd name="connsiteY448" fmla="*/ 4956357 h 6858000"/>
              <a:gd name="connsiteX449" fmla="*/ 2162835 w 7467600"/>
              <a:gd name="connsiteY449" fmla="*/ 5187853 h 6858000"/>
              <a:gd name="connsiteX450" fmla="*/ 2257167 w 7467600"/>
              <a:gd name="connsiteY450" fmla="*/ 5462123 h 6858000"/>
              <a:gd name="connsiteX451" fmla="*/ 2261598 w 7467600"/>
              <a:gd name="connsiteY451" fmla="*/ 5467998 h 6858000"/>
              <a:gd name="connsiteX452" fmla="*/ 2437177 w 7467600"/>
              <a:gd name="connsiteY452" fmla="*/ 5479608 h 6858000"/>
              <a:gd name="connsiteX453" fmla="*/ 2445247 w 7467600"/>
              <a:gd name="connsiteY453" fmla="*/ 5483476 h 6858000"/>
              <a:gd name="connsiteX454" fmla="*/ 2743626 w 7467600"/>
              <a:gd name="connsiteY454" fmla="*/ 5304819 h 6858000"/>
              <a:gd name="connsiteX455" fmla="*/ 3048102 w 7467600"/>
              <a:gd name="connsiteY455" fmla="*/ 5150595 h 6858000"/>
              <a:gd name="connsiteX456" fmla="*/ 1799414 w 7467600"/>
              <a:gd name="connsiteY456" fmla="*/ 4694732 h 6858000"/>
              <a:gd name="connsiteX457" fmla="*/ 1771735 w 7467600"/>
              <a:gd name="connsiteY457" fmla="*/ 4619929 h 6858000"/>
              <a:gd name="connsiteX458" fmla="*/ 3104273 w 7467600"/>
              <a:gd name="connsiteY458" fmla="*/ 5076159 h 6858000"/>
              <a:gd name="connsiteX459" fmla="*/ 3113245 w 7467600"/>
              <a:gd name="connsiteY459" fmla="*/ 5090705 h 6858000"/>
              <a:gd name="connsiteX460" fmla="*/ 3126294 w 7467600"/>
              <a:gd name="connsiteY460" fmla="*/ 5114400 h 6858000"/>
              <a:gd name="connsiteX461" fmla="*/ 3937433 w 7467600"/>
              <a:gd name="connsiteY461" fmla="*/ 4830473 h 6858000"/>
              <a:gd name="connsiteX462" fmla="*/ 3590475 w 7467600"/>
              <a:gd name="connsiteY462" fmla="*/ 4597974 h 6858000"/>
              <a:gd name="connsiteX463" fmla="*/ 3100264 w 7467600"/>
              <a:gd name="connsiteY463" fmla="*/ 4579845 h 6858000"/>
              <a:gd name="connsiteX464" fmla="*/ 2183576 w 7467600"/>
              <a:gd name="connsiteY464" fmla="*/ 4227150 h 6858000"/>
              <a:gd name="connsiteX465" fmla="*/ 2151029 w 7467600"/>
              <a:gd name="connsiteY465" fmla="*/ 4146947 h 6858000"/>
              <a:gd name="connsiteX466" fmla="*/ 3563434 w 7467600"/>
              <a:gd name="connsiteY466" fmla="*/ 4469115 h 6858000"/>
              <a:gd name="connsiteX467" fmla="*/ 3177952 w 7467600"/>
              <a:gd name="connsiteY467" fmla="*/ 3657386 h 6858000"/>
              <a:gd name="connsiteX468" fmla="*/ 3189263 w 7467600"/>
              <a:gd name="connsiteY468" fmla="*/ 3625726 h 6858000"/>
              <a:gd name="connsiteX469" fmla="*/ 3560912 w 7467600"/>
              <a:gd name="connsiteY469" fmla="*/ 4079863 h 6858000"/>
              <a:gd name="connsiteX470" fmla="*/ 3626636 w 7467600"/>
              <a:gd name="connsiteY470" fmla="*/ 4512230 h 6858000"/>
              <a:gd name="connsiteX471" fmla="*/ 3653088 w 7467600"/>
              <a:gd name="connsiteY471" fmla="*/ 4521417 h 6858000"/>
              <a:gd name="connsiteX472" fmla="*/ 3988128 w 7467600"/>
              <a:gd name="connsiteY472" fmla="*/ 4817267 h 6858000"/>
              <a:gd name="connsiteX473" fmla="*/ 4830582 w 7467600"/>
              <a:gd name="connsiteY473" fmla="*/ 4676000 h 6858000"/>
              <a:gd name="connsiteX474" fmla="*/ 4830100 w 7467600"/>
              <a:gd name="connsiteY474" fmla="*/ 4675554 h 6858000"/>
              <a:gd name="connsiteX475" fmla="*/ 4036318 w 7467600"/>
              <a:gd name="connsiteY475" fmla="*/ 4147013 h 6858000"/>
              <a:gd name="connsiteX476" fmla="*/ 3432098 w 7467600"/>
              <a:gd name="connsiteY476" fmla="*/ 3537312 h 6858000"/>
              <a:gd name="connsiteX477" fmla="*/ 3446761 w 7467600"/>
              <a:gd name="connsiteY477" fmla="*/ 3461278 h 6858000"/>
              <a:gd name="connsiteX478" fmla="*/ 4419733 w 7467600"/>
              <a:gd name="connsiteY478" fmla="*/ 3963555 h 6858000"/>
              <a:gd name="connsiteX479" fmla="*/ 4781371 w 7467600"/>
              <a:gd name="connsiteY479" fmla="*/ 4458604 h 6858000"/>
              <a:gd name="connsiteX480" fmla="*/ 4780440 w 7467600"/>
              <a:gd name="connsiteY480" fmla="*/ 4470290 h 6858000"/>
              <a:gd name="connsiteX481" fmla="*/ 4898954 w 7467600"/>
              <a:gd name="connsiteY481" fmla="*/ 4662092 h 6858000"/>
              <a:gd name="connsiteX482" fmla="*/ 4900699 w 7467600"/>
              <a:gd name="connsiteY482" fmla="*/ 4670867 h 6858000"/>
              <a:gd name="connsiteX483" fmla="*/ 5714511 w 7467600"/>
              <a:gd name="connsiteY483" fmla="*/ 4663483 h 6858000"/>
              <a:gd name="connsiteX484" fmla="*/ 5464793 w 7467600"/>
              <a:gd name="connsiteY484" fmla="*/ 4393556 h 6858000"/>
              <a:gd name="connsiteX485" fmla="*/ 5461897 w 7467600"/>
              <a:gd name="connsiteY485" fmla="*/ 4390879 h 6858000"/>
              <a:gd name="connsiteX486" fmla="*/ 4294126 w 7467600"/>
              <a:gd name="connsiteY486" fmla="*/ 3303048 h 6858000"/>
              <a:gd name="connsiteX487" fmla="*/ 4305321 w 7467600"/>
              <a:gd name="connsiteY487" fmla="*/ 3256953 h 6858000"/>
              <a:gd name="connsiteX488" fmla="*/ 4949299 w 7467600"/>
              <a:gd name="connsiteY488" fmla="*/ 3766336 h 6858000"/>
              <a:gd name="connsiteX489" fmla="*/ 5291452 w 7467600"/>
              <a:gd name="connsiteY489" fmla="*/ 4076801 h 6858000"/>
              <a:gd name="connsiteX490" fmla="*/ 5434998 w 7467600"/>
              <a:gd name="connsiteY490" fmla="*/ 4254100 h 6858000"/>
              <a:gd name="connsiteX491" fmla="*/ 5351015 w 7467600"/>
              <a:gd name="connsiteY491" fmla="*/ 3760989 h 6858000"/>
              <a:gd name="connsiteX492" fmla="*/ 5413780 w 7467600"/>
              <a:gd name="connsiteY492" fmla="*/ 2966265 h 6858000"/>
              <a:gd name="connsiteX493" fmla="*/ 5425627 w 7467600"/>
              <a:gd name="connsiteY493" fmla="*/ 2954192 h 6858000"/>
              <a:gd name="connsiteX494" fmla="*/ 6604735 w 7467600"/>
              <a:gd name="connsiteY494" fmla="*/ 2041381 h 6858000"/>
              <a:gd name="connsiteX495" fmla="*/ 7204487 w 7467600"/>
              <a:gd name="connsiteY495" fmla="*/ 2742112 h 6858000"/>
              <a:gd name="connsiteX496" fmla="*/ 7131592 w 7467600"/>
              <a:gd name="connsiteY496" fmla="*/ 2672096 h 6858000"/>
              <a:gd name="connsiteX497" fmla="*/ 6996344 w 7467600"/>
              <a:gd name="connsiteY497" fmla="*/ 2518310 h 6858000"/>
              <a:gd name="connsiteX498" fmla="*/ 6735495 w 7467600"/>
              <a:gd name="connsiteY498" fmla="*/ 2196890 h 6858000"/>
              <a:gd name="connsiteX499" fmla="*/ 6721901 w 7467600"/>
              <a:gd name="connsiteY499" fmla="*/ 2179274 h 6858000"/>
              <a:gd name="connsiteX500" fmla="*/ 6604735 w 7467600"/>
              <a:gd name="connsiteY500" fmla="*/ 2041381 h 6858000"/>
              <a:gd name="connsiteX501" fmla="*/ 6591670 w 7467600"/>
              <a:gd name="connsiteY501" fmla="*/ 1988277 h 6858000"/>
              <a:gd name="connsiteX502" fmla="*/ 6747349 w 7467600"/>
              <a:gd name="connsiteY502" fmla="*/ 2160069 h 6858000"/>
              <a:gd name="connsiteX503" fmla="*/ 6760943 w 7467600"/>
              <a:gd name="connsiteY503" fmla="*/ 2177686 h 6858000"/>
              <a:gd name="connsiteX504" fmla="*/ 7021065 w 7467600"/>
              <a:gd name="connsiteY504" fmla="*/ 2498102 h 6858000"/>
              <a:gd name="connsiteX505" fmla="*/ 7155223 w 7467600"/>
              <a:gd name="connsiteY505" fmla="*/ 2650386 h 6858000"/>
              <a:gd name="connsiteX506" fmla="*/ 7203167 w 7467600"/>
              <a:gd name="connsiteY506" fmla="*/ 2697288 h 6858000"/>
              <a:gd name="connsiteX507" fmla="*/ 6937703 w 7467600"/>
              <a:gd name="connsiteY507" fmla="*/ 2321981 h 6858000"/>
              <a:gd name="connsiteX508" fmla="*/ 6591670 w 7467600"/>
              <a:gd name="connsiteY508" fmla="*/ 1988277 h 6858000"/>
              <a:gd name="connsiteX509" fmla="*/ 5798671 w 7467600"/>
              <a:gd name="connsiteY509" fmla="*/ 1981601 h 6858000"/>
              <a:gd name="connsiteX510" fmla="*/ 5754709 w 7467600"/>
              <a:gd name="connsiteY510" fmla="*/ 2071454 h 6858000"/>
              <a:gd name="connsiteX511" fmla="*/ 5763044 w 7467600"/>
              <a:gd name="connsiteY511" fmla="*/ 2842206 h 6858000"/>
              <a:gd name="connsiteX512" fmla="*/ 5764974 w 7467600"/>
              <a:gd name="connsiteY512" fmla="*/ 2799609 h 6858000"/>
              <a:gd name="connsiteX513" fmla="*/ 5767665 w 7467600"/>
              <a:gd name="connsiteY513" fmla="*/ 2666409 h 6858000"/>
              <a:gd name="connsiteX514" fmla="*/ 5763055 w 7467600"/>
              <a:gd name="connsiteY514" fmla="*/ 2579705 h 6858000"/>
              <a:gd name="connsiteX515" fmla="*/ 5758079 w 7467600"/>
              <a:gd name="connsiteY515" fmla="*/ 2492508 h 6858000"/>
              <a:gd name="connsiteX516" fmla="*/ 5779325 w 7467600"/>
              <a:gd name="connsiteY516" fmla="*/ 2197069 h 6858000"/>
              <a:gd name="connsiteX517" fmla="*/ 5798671 w 7467600"/>
              <a:gd name="connsiteY517" fmla="*/ 1981601 h 6858000"/>
              <a:gd name="connsiteX518" fmla="*/ 5829202 w 7467600"/>
              <a:gd name="connsiteY518" fmla="*/ 1971679 h 6858000"/>
              <a:gd name="connsiteX519" fmla="*/ 5809558 w 7467600"/>
              <a:gd name="connsiteY519" fmla="*/ 2198043 h 6858000"/>
              <a:gd name="connsiteX520" fmla="*/ 5788653 w 7467600"/>
              <a:gd name="connsiteY520" fmla="*/ 2489430 h 6858000"/>
              <a:gd name="connsiteX521" fmla="*/ 5793439 w 7467600"/>
              <a:gd name="connsiteY521" fmla="*/ 2575235 h 6858000"/>
              <a:gd name="connsiteX522" fmla="*/ 5796837 w 7467600"/>
              <a:gd name="connsiteY522" fmla="*/ 2637633 h 6858000"/>
              <a:gd name="connsiteX523" fmla="*/ 5818614 w 7467600"/>
              <a:gd name="connsiteY523" fmla="*/ 2473055 h 6858000"/>
              <a:gd name="connsiteX524" fmla="*/ 5829202 w 7467600"/>
              <a:gd name="connsiteY524" fmla="*/ 1971679 h 6858000"/>
              <a:gd name="connsiteX525" fmla="*/ 5911389 w 7467600"/>
              <a:gd name="connsiteY525" fmla="*/ 1898371 h 6858000"/>
              <a:gd name="connsiteX526" fmla="*/ 6237627 w 7467600"/>
              <a:gd name="connsiteY526" fmla="*/ 2231921 h 6858000"/>
              <a:gd name="connsiteX527" fmla="*/ 5911389 w 7467600"/>
              <a:gd name="connsiteY527" fmla="*/ 1898371 h 6858000"/>
              <a:gd name="connsiteX528" fmla="*/ 6944437 w 7467600"/>
              <a:gd name="connsiteY528" fmla="*/ 1575402 h 6858000"/>
              <a:gd name="connsiteX529" fmla="*/ 6304730 w 7467600"/>
              <a:gd name="connsiteY529" fmla="*/ 1766654 h 6858000"/>
              <a:gd name="connsiteX530" fmla="*/ 6944437 w 7467600"/>
              <a:gd name="connsiteY530" fmla="*/ 1575402 h 6858000"/>
              <a:gd name="connsiteX531" fmla="*/ 7019523 w 7467600"/>
              <a:gd name="connsiteY531" fmla="*/ 1519450 h 6858000"/>
              <a:gd name="connsiteX532" fmla="*/ 6298091 w 7467600"/>
              <a:gd name="connsiteY532" fmla="*/ 1737122 h 6858000"/>
              <a:gd name="connsiteX533" fmla="*/ 7019523 w 7467600"/>
              <a:gd name="connsiteY533" fmla="*/ 1519450 h 6858000"/>
              <a:gd name="connsiteX534" fmla="*/ 2399523 w 7467600"/>
              <a:gd name="connsiteY534" fmla="*/ 1428234 h 6858000"/>
              <a:gd name="connsiteX535" fmla="*/ 2224982 w 7467600"/>
              <a:gd name="connsiteY535" fmla="*/ 1826201 h 6858000"/>
              <a:gd name="connsiteX536" fmla="*/ 2096099 w 7467600"/>
              <a:gd name="connsiteY536" fmla="*/ 2345900 h 6858000"/>
              <a:gd name="connsiteX537" fmla="*/ 2283317 w 7467600"/>
              <a:gd name="connsiteY537" fmla="*/ 1796925 h 6858000"/>
              <a:gd name="connsiteX538" fmla="*/ 2399523 w 7467600"/>
              <a:gd name="connsiteY538" fmla="*/ 1428234 h 6858000"/>
              <a:gd name="connsiteX539" fmla="*/ 2448558 w 7467600"/>
              <a:gd name="connsiteY539" fmla="*/ 1373435 h 6858000"/>
              <a:gd name="connsiteX540" fmla="*/ 2312521 w 7467600"/>
              <a:gd name="connsiteY540" fmla="*/ 1806140 h 6858000"/>
              <a:gd name="connsiteX541" fmla="*/ 2127533 w 7467600"/>
              <a:gd name="connsiteY541" fmla="*/ 2348380 h 6858000"/>
              <a:gd name="connsiteX542" fmla="*/ 2358080 w 7467600"/>
              <a:gd name="connsiteY542" fmla="*/ 1866134 h 6858000"/>
              <a:gd name="connsiteX543" fmla="*/ 2407436 w 7467600"/>
              <a:gd name="connsiteY543" fmla="*/ 1651070 h 6858000"/>
              <a:gd name="connsiteX544" fmla="*/ 2448558 w 7467600"/>
              <a:gd name="connsiteY544" fmla="*/ 1373435 h 6858000"/>
              <a:gd name="connsiteX545" fmla="*/ 278707 w 7467600"/>
              <a:gd name="connsiteY545" fmla="*/ 1352270 h 6858000"/>
              <a:gd name="connsiteX546" fmla="*/ 321570 w 7467600"/>
              <a:gd name="connsiteY546" fmla="*/ 1861610 h 6858000"/>
              <a:gd name="connsiteX547" fmla="*/ 294281 w 7467600"/>
              <a:gd name="connsiteY547" fmla="*/ 1440658 h 6858000"/>
              <a:gd name="connsiteX548" fmla="*/ 278707 w 7467600"/>
              <a:gd name="connsiteY548" fmla="*/ 1352270 h 6858000"/>
              <a:gd name="connsiteX549" fmla="*/ 1423821 w 7467600"/>
              <a:gd name="connsiteY549" fmla="*/ 1351958 h 6858000"/>
              <a:gd name="connsiteX550" fmla="*/ 1638521 w 7467600"/>
              <a:gd name="connsiteY550" fmla="*/ 1908470 h 6858000"/>
              <a:gd name="connsiteX551" fmla="*/ 1754199 w 7467600"/>
              <a:gd name="connsiteY551" fmla="*/ 2149284 h 6858000"/>
              <a:gd name="connsiteX552" fmla="*/ 1908359 w 7467600"/>
              <a:gd name="connsiteY552" fmla="*/ 2364988 h 6858000"/>
              <a:gd name="connsiteX553" fmla="*/ 1647661 w 7467600"/>
              <a:gd name="connsiteY553" fmla="*/ 1825945 h 6858000"/>
              <a:gd name="connsiteX554" fmla="*/ 1423821 w 7467600"/>
              <a:gd name="connsiteY554" fmla="*/ 1351958 h 6858000"/>
              <a:gd name="connsiteX555" fmla="*/ 1431890 w 7467600"/>
              <a:gd name="connsiteY555" fmla="*/ 1306475 h 6858000"/>
              <a:gd name="connsiteX556" fmla="*/ 1507597 w 7467600"/>
              <a:gd name="connsiteY556" fmla="*/ 1446132 h 6858000"/>
              <a:gd name="connsiteX557" fmla="*/ 1674586 w 7467600"/>
              <a:gd name="connsiteY557" fmla="*/ 1813832 h 6858000"/>
              <a:gd name="connsiteX558" fmla="*/ 1815950 w 7467600"/>
              <a:gd name="connsiteY558" fmla="*/ 2128564 h 6858000"/>
              <a:gd name="connsiteX559" fmla="*/ 1984242 w 7467600"/>
              <a:gd name="connsiteY559" fmla="*/ 2430829 h 6858000"/>
              <a:gd name="connsiteX560" fmla="*/ 2014023 w 7467600"/>
              <a:gd name="connsiteY560" fmla="*/ 2450995 h 6858000"/>
              <a:gd name="connsiteX561" fmla="*/ 1747337 w 7467600"/>
              <a:gd name="connsiteY561" fmla="*/ 1855264 h 6858000"/>
              <a:gd name="connsiteX562" fmla="*/ 1533749 w 7467600"/>
              <a:gd name="connsiteY562" fmla="*/ 1478656 h 6858000"/>
              <a:gd name="connsiteX563" fmla="*/ 1431890 w 7467600"/>
              <a:gd name="connsiteY563" fmla="*/ 1306475 h 6858000"/>
              <a:gd name="connsiteX564" fmla="*/ 5052692 w 7467600"/>
              <a:gd name="connsiteY564" fmla="*/ 1292994 h 6858000"/>
              <a:gd name="connsiteX565" fmla="*/ 5200661 w 7467600"/>
              <a:gd name="connsiteY565" fmla="*/ 1635186 h 6858000"/>
              <a:gd name="connsiteX566" fmla="*/ 5297138 w 7467600"/>
              <a:gd name="connsiteY566" fmla="*/ 1906351 h 6858000"/>
              <a:gd name="connsiteX567" fmla="*/ 5052692 w 7467600"/>
              <a:gd name="connsiteY567" fmla="*/ 1292994 h 6858000"/>
              <a:gd name="connsiteX568" fmla="*/ 5009948 w 7467600"/>
              <a:gd name="connsiteY568" fmla="*/ 1273619 h 6858000"/>
              <a:gd name="connsiteX569" fmla="*/ 5121777 w 7467600"/>
              <a:gd name="connsiteY569" fmla="*/ 1654213 h 6858000"/>
              <a:gd name="connsiteX570" fmla="*/ 5293545 w 7467600"/>
              <a:gd name="connsiteY570" fmla="*/ 2072247 h 6858000"/>
              <a:gd name="connsiteX571" fmla="*/ 5294042 w 7467600"/>
              <a:gd name="connsiteY571" fmla="*/ 2065019 h 6858000"/>
              <a:gd name="connsiteX572" fmla="*/ 5171936 w 7467600"/>
              <a:gd name="connsiteY572" fmla="*/ 1647613 h 6858000"/>
              <a:gd name="connsiteX573" fmla="*/ 5009948 w 7467600"/>
              <a:gd name="connsiteY573" fmla="*/ 1273619 h 6858000"/>
              <a:gd name="connsiteX574" fmla="*/ 655236 w 7467600"/>
              <a:gd name="connsiteY574" fmla="*/ 1268632 h 6858000"/>
              <a:gd name="connsiteX575" fmla="*/ 839521 w 7467600"/>
              <a:gd name="connsiteY575" fmla="*/ 1685315 h 6858000"/>
              <a:gd name="connsiteX576" fmla="*/ 1109416 w 7467600"/>
              <a:gd name="connsiteY576" fmla="*/ 2061663 h 6858000"/>
              <a:gd name="connsiteX577" fmla="*/ 1298300 w 7467600"/>
              <a:gd name="connsiteY577" fmla="*/ 2247742 h 6858000"/>
              <a:gd name="connsiteX578" fmla="*/ 1125871 w 7467600"/>
              <a:gd name="connsiteY578" fmla="*/ 1989513 h 6858000"/>
              <a:gd name="connsiteX579" fmla="*/ 981574 w 7467600"/>
              <a:gd name="connsiteY579" fmla="*/ 1783157 h 6858000"/>
              <a:gd name="connsiteX580" fmla="*/ 922198 w 7467600"/>
              <a:gd name="connsiteY580" fmla="*/ 1677437 h 6858000"/>
              <a:gd name="connsiteX581" fmla="*/ 869293 w 7467600"/>
              <a:gd name="connsiteY581" fmla="*/ 1583214 h 6858000"/>
              <a:gd name="connsiteX582" fmla="*/ 751431 w 7467600"/>
              <a:gd name="connsiteY582" fmla="*/ 1405731 h 6858000"/>
              <a:gd name="connsiteX583" fmla="*/ 655236 w 7467600"/>
              <a:gd name="connsiteY583" fmla="*/ 1268632 h 6858000"/>
              <a:gd name="connsiteX584" fmla="*/ 6516292 w 7467600"/>
              <a:gd name="connsiteY584" fmla="*/ 1263064 h 6858000"/>
              <a:gd name="connsiteX585" fmla="*/ 5736320 w 7467600"/>
              <a:gd name="connsiteY585" fmla="*/ 1501803 h 6858000"/>
              <a:gd name="connsiteX586" fmla="*/ 6516292 w 7467600"/>
              <a:gd name="connsiteY586" fmla="*/ 1263064 h 6858000"/>
              <a:gd name="connsiteX587" fmla="*/ 291466 w 7467600"/>
              <a:gd name="connsiteY587" fmla="*/ 1250369 h 6858000"/>
              <a:gd name="connsiteX588" fmla="*/ 323180 w 7467600"/>
              <a:gd name="connsiteY588" fmla="*/ 1435283 h 6858000"/>
              <a:gd name="connsiteX589" fmla="*/ 349381 w 7467600"/>
              <a:gd name="connsiteY589" fmla="*/ 1875041 h 6858000"/>
              <a:gd name="connsiteX590" fmla="*/ 374363 w 7467600"/>
              <a:gd name="connsiteY590" fmla="*/ 1506494 h 6858000"/>
              <a:gd name="connsiteX591" fmla="*/ 302168 w 7467600"/>
              <a:gd name="connsiteY591" fmla="*/ 1274495 h 6858000"/>
              <a:gd name="connsiteX592" fmla="*/ 291466 w 7467600"/>
              <a:gd name="connsiteY592" fmla="*/ 1250369 h 6858000"/>
              <a:gd name="connsiteX593" fmla="*/ 678222 w 7467600"/>
              <a:gd name="connsiteY593" fmla="*/ 1248670 h 6858000"/>
              <a:gd name="connsiteX594" fmla="*/ 775536 w 7467600"/>
              <a:gd name="connsiteY594" fmla="*/ 1388015 h 6858000"/>
              <a:gd name="connsiteX595" fmla="*/ 894529 w 7467600"/>
              <a:gd name="connsiteY595" fmla="*/ 1567739 h 6858000"/>
              <a:gd name="connsiteX596" fmla="*/ 948000 w 7467600"/>
              <a:gd name="connsiteY596" fmla="*/ 1663088 h 6858000"/>
              <a:gd name="connsiteX597" fmla="*/ 1006812 w 7467600"/>
              <a:gd name="connsiteY597" fmla="*/ 1767683 h 6858000"/>
              <a:gd name="connsiteX598" fmla="*/ 1149133 w 7467600"/>
              <a:gd name="connsiteY598" fmla="*/ 1971513 h 6858000"/>
              <a:gd name="connsiteX599" fmla="*/ 1333952 w 7467600"/>
              <a:gd name="connsiteY599" fmla="*/ 2251620 h 6858000"/>
              <a:gd name="connsiteX600" fmla="*/ 1337329 w 7467600"/>
              <a:gd name="connsiteY600" fmla="*/ 2258350 h 6858000"/>
              <a:gd name="connsiteX601" fmla="*/ 1014726 w 7467600"/>
              <a:gd name="connsiteY601" fmla="*/ 1615556 h 6858000"/>
              <a:gd name="connsiteX602" fmla="*/ 678222 w 7467600"/>
              <a:gd name="connsiteY602" fmla="*/ 1248670 h 6858000"/>
              <a:gd name="connsiteX603" fmla="*/ 6691602 w 7467600"/>
              <a:gd name="connsiteY603" fmla="*/ 1140573 h 6858000"/>
              <a:gd name="connsiteX604" fmla="*/ 6571100 w 7467600"/>
              <a:gd name="connsiteY604" fmla="*/ 1183662 h 6858000"/>
              <a:gd name="connsiteX605" fmla="*/ 6241687 w 7467600"/>
              <a:gd name="connsiteY605" fmla="*/ 1257600 h 6858000"/>
              <a:gd name="connsiteX606" fmla="*/ 5693009 w 7467600"/>
              <a:gd name="connsiteY606" fmla="*/ 1478256 h 6858000"/>
              <a:gd name="connsiteX607" fmla="*/ 6548420 w 7467600"/>
              <a:gd name="connsiteY607" fmla="*/ 1214599 h 6858000"/>
              <a:gd name="connsiteX608" fmla="*/ 6605473 w 7467600"/>
              <a:gd name="connsiteY608" fmla="*/ 1184686 h 6858000"/>
              <a:gd name="connsiteX609" fmla="*/ 6691602 w 7467600"/>
              <a:gd name="connsiteY609" fmla="*/ 1140573 h 6858000"/>
              <a:gd name="connsiteX610" fmla="*/ 4002475 w 7467600"/>
              <a:gd name="connsiteY610" fmla="*/ 1037802 h 6858000"/>
              <a:gd name="connsiteX611" fmla="*/ 4000324 w 7467600"/>
              <a:gd name="connsiteY611" fmla="*/ 1039362 h 6858000"/>
              <a:gd name="connsiteX612" fmla="*/ 4002862 w 7467600"/>
              <a:gd name="connsiteY612" fmla="*/ 1042866 h 6858000"/>
              <a:gd name="connsiteX613" fmla="*/ 4002475 w 7467600"/>
              <a:gd name="connsiteY613" fmla="*/ 1037802 h 6858000"/>
              <a:gd name="connsiteX614" fmla="*/ 506322 w 7467600"/>
              <a:gd name="connsiteY614" fmla="*/ 1020997 h 6858000"/>
              <a:gd name="connsiteX615" fmla="*/ 533068 w 7467600"/>
              <a:gd name="connsiteY615" fmla="*/ 1029409 h 6858000"/>
              <a:gd name="connsiteX616" fmla="*/ 1232525 w 7467600"/>
              <a:gd name="connsiteY616" fmla="*/ 1804675 h 6858000"/>
              <a:gd name="connsiteX617" fmla="*/ 1388858 w 7467600"/>
              <a:gd name="connsiteY617" fmla="*/ 2368011 h 6858000"/>
              <a:gd name="connsiteX618" fmla="*/ 1384098 w 7467600"/>
              <a:gd name="connsiteY618" fmla="*/ 2378125 h 6858000"/>
              <a:gd name="connsiteX619" fmla="*/ 1425393 w 7467600"/>
              <a:gd name="connsiteY619" fmla="*/ 2589124 h 6858000"/>
              <a:gd name="connsiteX620" fmla="*/ 1424001 w 7467600"/>
              <a:gd name="connsiteY620" fmla="*/ 2597541 h 6858000"/>
              <a:gd name="connsiteX621" fmla="*/ 2152729 w 7467600"/>
              <a:gd name="connsiteY621" fmla="*/ 2864487 h 6858000"/>
              <a:gd name="connsiteX622" fmla="*/ 2020609 w 7467600"/>
              <a:gd name="connsiteY622" fmla="*/ 2539671 h 6858000"/>
              <a:gd name="connsiteX623" fmla="*/ 2018920 w 7467600"/>
              <a:gd name="connsiteY623" fmla="*/ 2536309 h 6858000"/>
              <a:gd name="connsiteX624" fmla="*/ 1342441 w 7467600"/>
              <a:gd name="connsiteY624" fmla="*/ 1173017 h 6858000"/>
              <a:gd name="connsiteX625" fmla="*/ 1367925 w 7467600"/>
              <a:gd name="connsiteY625" fmla="*/ 1135648 h 6858000"/>
              <a:gd name="connsiteX626" fmla="*/ 1771401 w 7467600"/>
              <a:gd name="connsiteY626" fmla="*/ 1806673 h 6858000"/>
              <a:gd name="connsiteX627" fmla="*/ 1972385 w 7467600"/>
              <a:gd name="connsiteY627" fmla="*/ 2198735 h 6858000"/>
              <a:gd name="connsiteX628" fmla="*/ 2040892 w 7467600"/>
              <a:gd name="connsiteY628" fmla="*/ 2405205 h 6858000"/>
              <a:gd name="connsiteX629" fmla="*/ 2131689 w 7467600"/>
              <a:gd name="connsiteY629" fmla="*/ 1936926 h 6858000"/>
              <a:gd name="connsiteX630" fmla="*/ 2454820 w 7467600"/>
              <a:gd name="connsiteY630" fmla="*/ 1248808 h 6858000"/>
              <a:gd name="connsiteX631" fmla="*/ 2492512 w 7467600"/>
              <a:gd name="connsiteY631" fmla="*/ 1302920 h 6858000"/>
              <a:gd name="connsiteX632" fmla="*/ 2081216 w 7467600"/>
              <a:gd name="connsiteY632" fmla="*/ 2527513 h 6858000"/>
              <a:gd name="connsiteX633" fmla="*/ 2081211 w 7467600"/>
              <a:gd name="connsiteY633" fmla="*/ 2528916 h 6858000"/>
              <a:gd name="connsiteX634" fmla="*/ 2199067 w 7467600"/>
              <a:gd name="connsiteY634" fmla="*/ 2884061 h 6858000"/>
              <a:gd name="connsiteX635" fmla="*/ 3192586 w 7467600"/>
              <a:gd name="connsiteY635" fmla="*/ 3411496 h 6858000"/>
              <a:gd name="connsiteX636" fmla="*/ 3182620 w 7467600"/>
              <a:gd name="connsiteY636" fmla="*/ 3483279 h 6858000"/>
              <a:gd name="connsiteX637" fmla="*/ 2435119 w 7467600"/>
              <a:gd name="connsiteY637" fmla="*/ 3080173 h 6858000"/>
              <a:gd name="connsiteX638" fmla="*/ 2410152 w 7467600"/>
              <a:gd name="connsiteY638" fmla="*/ 3063751 h 6858000"/>
              <a:gd name="connsiteX639" fmla="*/ 2408099 w 7467600"/>
              <a:gd name="connsiteY639" fmla="*/ 3064403 h 6858000"/>
              <a:gd name="connsiteX640" fmla="*/ 2407218 w 7467600"/>
              <a:gd name="connsiteY640" fmla="*/ 3070324 h 6858000"/>
              <a:gd name="connsiteX641" fmla="*/ 2380138 w 7467600"/>
              <a:gd name="connsiteY641" fmla="*/ 3099341 h 6858000"/>
              <a:gd name="connsiteX642" fmla="*/ 1765923 w 7467600"/>
              <a:gd name="connsiteY642" fmla="*/ 3581043 h 6858000"/>
              <a:gd name="connsiteX643" fmla="*/ 1702258 w 7467600"/>
              <a:gd name="connsiteY643" fmla="*/ 3612286 h 6858000"/>
              <a:gd name="connsiteX644" fmla="*/ 1538370 w 7467600"/>
              <a:gd name="connsiteY644" fmla="*/ 3811804 h 6858000"/>
              <a:gd name="connsiteX645" fmla="*/ 542867 w 7467600"/>
              <a:gd name="connsiteY645" fmla="*/ 4944092 h 6858000"/>
              <a:gd name="connsiteX646" fmla="*/ 515800 w 7467600"/>
              <a:gd name="connsiteY646" fmla="*/ 4862180 h 6858000"/>
              <a:gd name="connsiteX647" fmla="*/ 909145 w 7467600"/>
              <a:gd name="connsiteY647" fmla="*/ 4199225 h 6858000"/>
              <a:gd name="connsiteX648" fmla="*/ 1214067 w 7467600"/>
              <a:gd name="connsiteY648" fmla="*/ 3908561 h 6858000"/>
              <a:gd name="connsiteX649" fmla="*/ 640967 w 7467600"/>
              <a:gd name="connsiteY649" fmla="*/ 4105601 h 6858000"/>
              <a:gd name="connsiteX650" fmla="*/ 112563 w 7467600"/>
              <a:gd name="connsiteY650" fmla="*/ 4396952 h 6858000"/>
              <a:gd name="connsiteX651" fmla="*/ 0 w 7467600"/>
              <a:gd name="connsiteY651" fmla="*/ 4466006 h 6858000"/>
              <a:gd name="connsiteX652" fmla="*/ 0 w 7467600"/>
              <a:gd name="connsiteY652" fmla="*/ 4233763 h 6858000"/>
              <a:gd name="connsiteX653" fmla="*/ 36881 w 7467600"/>
              <a:gd name="connsiteY653" fmla="*/ 4200118 h 6858000"/>
              <a:gd name="connsiteX654" fmla="*/ 910534 w 7467600"/>
              <a:gd name="connsiteY654" fmla="*/ 3629753 h 6858000"/>
              <a:gd name="connsiteX655" fmla="*/ 1578717 w 7467600"/>
              <a:gd name="connsiteY655" fmla="*/ 3575982 h 6858000"/>
              <a:gd name="connsiteX656" fmla="*/ 2338780 w 7467600"/>
              <a:gd name="connsiteY656" fmla="*/ 3033725 h 6858000"/>
              <a:gd name="connsiteX657" fmla="*/ 1807991 w 7467600"/>
              <a:gd name="connsiteY657" fmla="*/ 2807184 h 6858000"/>
              <a:gd name="connsiteX658" fmla="*/ 1416358 w 7467600"/>
              <a:gd name="connsiteY658" fmla="*/ 3112571 h 6858000"/>
              <a:gd name="connsiteX659" fmla="*/ 939066 w 7467600"/>
              <a:gd name="connsiteY659" fmla="*/ 3378798 h 6858000"/>
              <a:gd name="connsiteX660" fmla="*/ 115099 w 7467600"/>
              <a:gd name="connsiteY660" fmla="*/ 3607650 h 6858000"/>
              <a:gd name="connsiteX661" fmla="*/ 97284 w 7467600"/>
              <a:gd name="connsiteY661" fmla="*/ 3520393 h 6858000"/>
              <a:gd name="connsiteX662" fmla="*/ 922050 w 7467600"/>
              <a:gd name="connsiteY662" fmla="*/ 3074867 h 6858000"/>
              <a:gd name="connsiteX663" fmla="*/ 1405265 w 7467600"/>
              <a:gd name="connsiteY663" fmla="*/ 3016319 h 6858000"/>
              <a:gd name="connsiteX664" fmla="*/ 1407512 w 7467600"/>
              <a:gd name="connsiteY664" fmla="*/ 3018001 h 6858000"/>
              <a:gd name="connsiteX665" fmla="*/ 1726266 w 7467600"/>
              <a:gd name="connsiteY665" fmla="*/ 2777274 h 6858000"/>
              <a:gd name="connsiteX666" fmla="*/ 625390 w 7467600"/>
              <a:gd name="connsiteY666" fmla="*/ 2514541 h 6858000"/>
              <a:gd name="connsiteX667" fmla="*/ 619799 w 7467600"/>
              <a:gd name="connsiteY667" fmla="*/ 2527180 h 6858000"/>
              <a:gd name="connsiteX668" fmla="*/ 310030 w 7467600"/>
              <a:gd name="connsiteY668" fmla="*/ 2771818 h 6858000"/>
              <a:gd name="connsiteX669" fmla="*/ 173877 w 7467600"/>
              <a:gd name="connsiteY669" fmla="*/ 2937056 h 6858000"/>
              <a:gd name="connsiteX670" fmla="*/ 77889 w 7467600"/>
              <a:gd name="connsiteY670" fmla="*/ 3138440 h 6858000"/>
              <a:gd name="connsiteX671" fmla="*/ 0 w 7467600"/>
              <a:gd name="connsiteY671" fmla="*/ 3271395 h 6858000"/>
              <a:gd name="connsiteX672" fmla="*/ 0 w 7467600"/>
              <a:gd name="connsiteY672" fmla="*/ 3153002 h 6858000"/>
              <a:gd name="connsiteX673" fmla="*/ 2386 w 7467600"/>
              <a:gd name="connsiteY673" fmla="*/ 3149203 h 6858000"/>
              <a:gd name="connsiteX674" fmla="*/ 89753 w 7467600"/>
              <a:gd name="connsiteY674" fmla="*/ 2987702 h 6858000"/>
              <a:gd name="connsiteX675" fmla="*/ 76869 w 7467600"/>
              <a:gd name="connsiteY675" fmla="*/ 3005404 h 6858000"/>
              <a:gd name="connsiteX676" fmla="*/ 32049 w 7467600"/>
              <a:gd name="connsiteY676" fmla="*/ 3065814 h 6858000"/>
              <a:gd name="connsiteX677" fmla="*/ 0 w 7467600"/>
              <a:gd name="connsiteY677" fmla="*/ 3108744 h 6858000"/>
              <a:gd name="connsiteX678" fmla="*/ 0 w 7467600"/>
              <a:gd name="connsiteY678" fmla="*/ 3058059 h 6858000"/>
              <a:gd name="connsiteX679" fmla="*/ 7610 w 7467600"/>
              <a:gd name="connsiteY679" fmla="*/ 3047889 h 6858000"/>
              <a:gd name="connsiteX680" fmla="*/ 52419 w 7467600"/>
              <a:gd name="connsiteY680" fmla="*/ 2987479 h 6858000"/>
              <a:gd name="connsiteX681" fmla="*/ 59142 w 7467600"/>
              <a:gd name="connsiteY681" fmla="*/ 2978488 h 6858000"/>
              <a:gd name="connsiteX682" fmla="*/ 0 w 7467600"/>
              <a:gd name="connsiteY682" fmla="*/ 3015334 h 6858000"/>
              <a:gd name="connsiteX683" fmla="*/ 0 w 7467600"/>
              <a:gd name="connsiteY683" fmla="*/ 2914286 h 6858000"/>
              <a:gd name="connsiteX684" fmla="*/ 36383 w 7467600"/>
              <a:gd name="connsiteY684" fmla="*/ 2901128 h 6858000"/>
              <a:gd name="connsiteX685" fmla="*/ 156329 w 7467600"/>
              <a:gd name="connsiteY685" fmla="*/ 2840533 h 6858000"/>
              <a:gd name="connsiteX686" fmla="*/ 358355 w 7467600"/>
              <a:gd name="connsiteY686" fmla="*/ 2620471 h 6858000"/>
              <a:gd name="connsiteX687" fmla="*/ 510577 w 7467600"/>
              <a:gd name="connsiteY687" fmla="*/ 2501244 h 6858000"/>
              <a:gd name="connsiteX688" fmla="*/ 211967 w 7467600"/>
              <a:gd name="connsiteY688" fmla="*/ 2479171 h 6858000"/>
              <a:gd name="connsiteX689" fmla="*/ 0 w 7467600"/>
              <a:gd name="connsiteY689" fmla="*/ 2476398 h 6858000"/>
              <a:gd name="connsiteX690" fmla="*/ 0 w 7467600"/>
              <a:gd name="connsiteY690" fmla="*/ 2389189 h 6858000"/>
              <a:gd name="connsiteX691" fmla="*/ 103062 w 7467600"/>
              <a:gd name="connsiteY691" fmla="*/ 2389518 h 6858000"/>
              <a:gd name="connsiteX692" fmla="*/ 510734 w 7467600"/>
              <a:gd name="connsiteY692" fmla="*/ 2416201 h 6858000"/>
              <a:gd name="connsiteX693" fmla="*/ 279257 w 7467600"/>
              <a:gd name="connsiteY693" fmla="*/ 2092102 h 6858000"/>
              <a:gd name="connsiteX694" fmla="*/ 65265 w 7467600"/>
              <a:gd name="connsiteY694" fmla="*/ 2006049 h 6858000"/>
              <a:gd name="connsiteX695" fmla="*/ 0 w 7467600"/>
              <a:gd name="connsiteY695" fmla="*/ 1982532 h 6858000"/>
              <a:gd name="connsiteX696" fmla="*/ 0 w 7467600"/>
              <a:gd name="connsiteY696" fmla="*/ 1912789 h 6858000"/>
              <a:gd name="connsiteX697" fmla="*/ 97460 w 7467600"/>
              <a:gd name="connsiteY697" fmla="*/ 1953725 h 6858000"/>
              <a:gd name="connsiteX698" fmla="*/ 221272 w 7467600"/>
              <a:gd name="connsiteY698" fmla="*/ 1980766 h 6858000"/>
              <a:gd name="connsiteX699" fmla="*/ 116765 w 7467600"/>
              <a:gd name="connsiteY699" fmla="*/ 1911033 h 6858000"/>
              <a:gd name="connsiteX700" fmla="*/ 16405 w 7467600"/>
              <a:gd name="connsiteY700" fmla="*/ 1803412 h 6858000"/>
              <a:gd name="connsiteX701" fmla="*/ 0 w 7467600"/>
              <a:gd name="connsiteY701" fmla="*/ 1784777 h 6858000"/>
              <a:gd name="connsiteX702" fmla="*/ 0 w 7467600"/>
              <a:gd name="connsiteY702" fmla="*/ 1740082 h 6858000"/>
              <a:gd name="connsiteX703" fmla="*/ 39394 w 7467600"/>
              <a:gd name="connsiteY703" fmla="*/ 1784856 h 6858000"/>
              <a:gd name="connsiteX704" fmla="*/ 135813 w 7467600"/>
              <a:gd name="connsiteY704" fmla="*/ 1888838 h 6858000"/>
              <a:gd name="connsiteX705" fmla="*/ 242575 w 7467600"/>
              <a:gd name="connsiteY705" fmla="*/ 1958841 h 6858000"/>
              <a:gd name="connsiteX706" fmla="*/ 82197 w 7467600"/>
              <a:gd name="connsiteY706" fmla="*/ 1754826 h 6858000"/>
              <a:gd name="connsiteX707" fmla="*/ 0 w 7467600"/>
              <a:gd name="connsiteY707" fmla="*/ 1679650 h 6858000"/>
              <a:gd name="connsiteX708" fmla="*/ 0 w 7467600"/>
              <a:gd name="connsiteY708" fmla="*/ 1602463 h 6858000"/>
              <a:gd name="connsiteX709" fmla="*/ 84689 w 7467600"/>
              <a:gd name="connsiteY709" fmla="*/ 1677442 h 6858000"/>
              <a:gd name="connsiteX710" fmla="*/ 298437 w 7467600"/>
              <a:gd name="connsiteY710" fmla="*/ 1968019 h 6858000"/>
              <a:gd name="connsiteX711" fmla="*/ 227269 w 7467600"/>
              <a:gd name="connsiteY711" fmla="*/ 1114064 h 6858000"/>
              <a:gd name="connsiteX712" fmla="*/ 248003 w 7467600"/>
              <a:gd name="connsiteY712" fmla="*/ 1089613 h 6858000"/>
              <a:gd name="connsiteX713" fmla="*/ 427020 w 7467600"/>
              <a:gd name="connsiteY713" fmla="*/ 1619803 h 6858000"/>
              <a:gd name="connsiteX714" fmla="*/ 340345 w 7467600"/>
              <a:gd name="connsiteY714" fmla="*/ 2027739 h 6858000"/>
              <a:gd name="connsiteX715" fmla="*/ 360865 w 7467600"/>
              <a:gd name="connsiteY715" fmla="*/ 2044827 h 6858000"/>
              <a:gd name="connsiteX716" fmla="*/ 560414 w 7467600"/>
              <a:gd name="connsiteY716" fmla="*/ 2421457 h 6858000"/>
              <a:gd name="connsiteX717" fmla="*/ 1359703 w 7467600"/>
              <a:gd name="connsiteY717" fmla="*/ 2578554 h 6858000"/>
              <a:gd name="connsiteX718" fmla="*/ 1359422 w 7467600"/>
              <a:gd name="connsiteY718" fmla="*/ 2577994 h 6858000"/>
              <a:gd name="connsiteX719" fmla="*/ 828701 w 7467600"/>
              <a:gd name="connsiteY719" fmla="*/ 1839520 h 6858000"/>
              <a:gd name="connsiteX720" fmla="*/ 494427 w 7467600"/>
              <a:gd name="connsiteY720" fmla="*/ 1092333 h 6858000"/>
              <a:gd name="connsiteX721" fmla="*/ 506322 w 7467600"/>
              <a:gd name="connsiteY721" fmla="*/ 1020997 h 6858000"/>
              <a:gd name="connsiteX722" fmla="*/ 4570198 w 7467600"/>
              <a:gd name="connsiteY722" fmla="*/ 978081 h 6858000"/>
              <a:gd name="connsiteX723" fmla="*/ 4523691 w 7467600"/>
              <a:gd name="connsiteY723" fmla="*/ 1127776 h 6858000"/>
              <a:gd name="connsiteX724" fmla="*/ 4509875 w 7467600"/>
              <a:gd name="connsiteY724" fmla="*/ 1167552 h 6858000"/>
              <a:gd name="connsiteX725" fmla="*/ 4478168 w 7467600"/>
              <a:gd name="connsiteY725" fmla="*/ 1260735 h 6858000"/>
              <a:gd name="connsiteX726" fmla="*/ 4409309 w 7467600"/>
              <a:gd name="connsiteY726" fmla="*/ 1666996 h 6858000"/>
              <a:gd name="connsiteX727" fmla="*/ 4370031 w 7467600"/>
              <a:gd name="connsiteY727" fmla="*/ 1955666 h 6858000"/>
              <a:gd name="connsiteX728" fmla="*/ 4570198 w 7467600"/>
              <a:gd name="connsiteY728" fmla="*/ 978081 h 6858000"/>
              <a:gd name="connsiteX729" fmla="*/ 4557898 w 7467600"/>
              <a:gd name="connsiteY729" fmla="*/ 900011 h 6858000"/>
              <a:gd name="connsiteX730" fmla="*/ 4344840 w 7467600"/>
              <a:gd name="connsiteY730" fmla="*/ 1922038 h 6858000"/>
              <a:gd name="connsiteX731" fmla="*/ 4378710 w 7467600"/>
              <a:gd name="connsiteY731" fmla="*/ 1665516 h 6858000"/>
              <a:gd name="connsiteX732" fmla="*/ 4448798 w 7467600"/>
              <a:gd name="connsiteY732" fmla="*/ 1253024 h 6858000"/>
              <a:gd name="connsiteX733" fmla="*/ 4480315 w 7467600"/>
              <a:gd name="connsiteY733" fmla="*/ 1158454 h 6858000"/>
              <a:gd name="connsiteX734" fmla="*/ 4494133 w 7467600"/>
              <a:gd name="connsiteY734" fmla="*/ 1118676 h 6858000"/>
              <a:gd name="connsiteX735" fmla="*/ 4557898 w 7467600"/>
              <a:gd name="connsiteY735" fmla="*/ 900011 h 6858000"/>
              <a:gd name="connsiteX736" fmla="*/ 5870151 w 7467600"/>
              <a:gd name="connsiteY736" fmla="*/ 898890 h 6858000"/>
              <a:gd name="connsiteX737" fmla="*/ 5861335 w 7467600"/>
              <a:gd name="connsiteY737" fmla="*/ 899177 h 6858000"/>
              <a:gd name="connsiteX738" fmla="*/ 5843702 w 7467600"/>
              <a:gd name="connsiteY738" fmla="*/ 899748 h 6858000"/>
              <a:gd name="connsiteX739" fmla="*/ 5651107 w 7467600"/>
              <a:gd name="connsiteY739" fmla="*/ 920306 h 6858000"/>
              <a:gd name="connsiteX740" fmla="*/ 5459407 w 7467600"/>
              <a:gd name="connsiteY740" fmla="*/ 940975 h 6858000"/>
              <a:gd name="connsiteX741" fmla="*/ 5374846 w 7467600"/>
              <a:gd name="connsiteY741" fmla="*/ 941988 h 6858000"/>
              <a:gd name="connsiteX742" fmla="*/ 5256105 w 7467600"/>
              <a:gd name="connsiteY742" fmla="*/ 945632 h 6858000"/>
              <a:gd name="connsiteX743" fmla="*/ 5107071 w 7467600"/>
              <a:gd name="connsiteY743" fmla="*/ 969720 h 6858000"/>
              <a:gd name="connsiteX744" fmla="*/ 4998681 w 7467600"/>
              <a:gd name="connsiteY744" fmla="*/ 988771 h 6858000"/>
              <a:gd name="connsiteX745" fmla="*/ 5870151 w 7467600"/>
              <a:gd name="connsiteY745" fmla="*/ 898890 h 6858000"/>
              <a:gd name="connsiteX746" fmla="*/ 5504425 w 7467600"/>
              <a:gd name="connsiteY746" fmla="*/ 848067 h 6858000"/>
              <a:gd name="connsiteX747" fmla="*/ 4968849 w 7467600"/>
              <a:gd name="connsiteY747" fmla="*/ 962318 h 6858000"/>
              <a:gd name="connsiteX748" fmla="*/ 5104039 w 7467600"/>
              <a:gd name="connsiteY748" fmla="*/ 940634 h 6858000"/>
              <a:gd name="connsiteX749" fmla="*/ 5256311 w 7467600"/>
              <a:gd name="connsiteY749" fmla="*/ 916490 h 6858000"/>
              <a:gd name="connsiteX750" fmla="*/ 5377381 w 7467600"/>
              <a:gd name="connsiteY750" fmla="*/ 912671 h 6858000"/>
              <a:gd name="connsiteX751" fmla="*/ 5460148 w 7467600"/>
              <a:gd name="connsiteY751" fmla="*/ 911442 h 6858000"/>
              <a:gd name="connsiteX752" fmla="*/ 5648971 w 7467600"/>
              <a:gd name="connsiteY752" fmla="*/ 891331 h 6858000"/>
              <a:gd name="connsiteX753" fmla="*/ 5844807 w 7467600"/>
              <a:gd name="connsiteY753" fmla="*/ 870718 h 6858000"/>
              <a:gd name="connsiteX754" fmla="*/ 5862975 w 7467600"/>
              <a:gd name="connsiteY754" fmla="*/ 869756 h 6858000"/>
              <a:gd name="connsiteX755" fmla="*/ 5920887 w 7467600"/>
              <a:gd name="connsiteY755" fmla="*/ 865929 h 6858000"/>
              <a:gd name="connsiteX756" fmla="*/ 5504425 w 7467600"/>
              <a:gd name="connsiteY756" fmla="*/ 848067 h 6858000"/>
              <a:gd name="connsiteX757" fmla="*/ 3607114 w 7467600"/>
              <a:gd name="connsiteY757" fmla="*/ 467441 h 6858000"/>
              <a:gd name="connsiteX758" fmla="*/ 3296242 w 7467600"/>
              <a:gd name="connsiteY758" fmla="*/ 807991 h 6858000"/>
              <a:gd name="connsiteX759" fmla="*/ 3174674 w 7467600"/>
              <a:gd name="connsiteY759" fmla="*/ 919759 h 6858000"/>
              <a:gd name="connsiteX760" fmla="*/ 3042978 w 7467600"/>
              <a:gd name="connsiteY760" fmla="*/ 1054894 h 6858000"/>
              <a:gd name="connsiteX761" fmla="*/ 2968914 w 7467600"/>
              <a:gd name="connsiteY761" fmla="*/ 1133756 h 6858000"/>
              <a:gd name="connsiteX762" fmla="*/ 3103823 w 7467600"/>
              <a:gd name="connsiteY762" fmla="*/ 1026814 h 6858000"/>
              <a:gd name="connsiteX763" fmla="*/ 3607114 w 7467600"/>
              <a:gd name="connsiteY763" fmla="*/ 467441 h 6858000"/>
              <a:gd name="connsiteX764" fmla="*/ 3744487 w 7467600"/>
              <a:gd name="connsiteY764" fmla="*/ 383136 h 6858000"/>
              <a:gd name="connsiteX765" fmla="*/ 3970213 w 7467600"/>
              <a:gd name="connsiteY765" fmla="*/ 995559 h 6858000"/>
              <a:gd name="connsiteX766" fmla="*/ 3744487 w 7467600"/>
              <a:gd name="connsiteY766" fmla="*/ 383136 h 6858000"/>
              <a:gd name="connsiteX767" fmla="*/ 3624562 w 7467600"/>
              <a:gd name="connsiteY767" fmla="*/ 367041 h 6858000"/>
              <a:gd name="connsiteX768" fmla="*/ 3489712 w 7467600"/>
              <a:gd name="connsiteY768" fmla="*/ 485386 h 6858000"/>
              <a:gd name="connsiteX769" fmla="*/ 3182994 w 7467600"/>
              <a:gd name="connsiteY769" fmla="*/ 828265 h 6858000"/>
              <a:gd name="connsiteX770" fmla="*/ 2892114 w 7467600"/>
              <a:gd name="connsiteY770" fmla="*/ 1172635 h 6858000"/>
              <a:gd name="connsiteX771" fmla="*/ 3021459 w 7467600"/>
              <a:gd name="connsiteY771" fmla="*/ 1035385 h 6858000"/>
              <a:gd name="connsiteX772" fmla="*/ 3153873 w 7467600"/>
              <a:gd name="connsiteY772" fmla="*/ 898971 h 6858000"/>
              <a:gd name="connsiteX773" fmla="*/ 3276511 w 7467600"/>
              <a:gd name="connsiteY773" fmla="*/ 786423 h 6858000"/>
              <a:gd name="connsiteX774" fmla="*/ 3584154 w 7467600"/>
              <a:gd name="connsiteY774" fmla="*/ 448218 h 6858000"/>
              <a:gd name="connsiteX775" fmla="*/ 3624562 w 7467600"/>
              <a:gd name="connsiteY775" fmla="*/ 367041 h 6858000"/>
              <a:gd name="connsiteX776" fmla="*/ 3766672 w 7467600"/>
              <a:gd name="connsiteY776" fmla="*/ 359429 h 6858000"/>
              <a:gd name="connsiteX777" fmla="*/ 3996338 w 7467600"/>
              <a:gd name="connsiteY777" fmla="*/ 968237 h 6858000"/>
              <a:gd name="connsiteX778" fmla="*/ 3766672 w 7467600"/>
              <a:gd name="connsiteY778" fmla="*/ 359429 h 6858000"/>
              <a:gd name="connsiteX779" fmla="*/ 5805386 w 7467600"/>
              <a:gd name="connsiteY779" fmla="*/ 239240 h 6858000"/>
              <a:gd name="connsiteX780" fmla="*/ 5736947 w 7467600"/>
              <a:gd name="connsiteY780" fmla="*/ 261367 h 6858000"/>
              <a:gd name="connsiteX781" fmla="*/ 5427012 w 7467600"/>
              <a:gd name="connsiteY781" fmla="*/ 311272 h 6858000"/>
              <a:gd name="connsiteX782" fmla="*/ 5147818 w 7467600"/>
              <a:gd name="connsiteY782" fmla="*/ 322112 h 6858000"/>
              <a:gd name="connsiteX783" fmla="*/ 5060854 w 7467600"/>
              <a:gd name="connsiteY783" fmla="*/ 311882 h 6858000"/>
              <a:gd name="connsiteX784" fmla="*/ 4945989 w 7467600"/>
              <a:gd name="connsiteY784" fmla="*/ 300516 h 6858000"/>
              <a:gd name="connsiteX785" fmla="*/ 5410479 w 7467600"/>
              <a:gd name="connsiteY785" fmla="*/ 348434 h 6858000"/>
              <a:gd name="connsiteX786" fmla="*/ 5805386 w 7467600"/>
              <a:gd name="connsiteY786" fmla="*/ 239240 h 6858000"/>
              <a:gd name="connsiteX787" fmla="*/ 5905192 w 7467600"/>
              <a:gd name="connsiteY787" fmla="*/ 163079 h 6858000"/>
              <a:gd name="connsiteX788" fmla="*/ 5865655 w 7467600"/>
              <a:gd name="connsiteY788" fmla="*/ 171901 h 6858000"/>
              <a:gd name="connsiteX789" fmla="*/ 5259740 w 7467600"/>
              <a:gd name="connsiteY789" fmla="*/ 257013 h 6858000"/>
              <a:gd name="connsiteX790" fmla="*/ 5208466 w 7467600"/>
              <a:gd name="connsiteY790" fmla="*/ 257550 h 6858000"/>
              <a:gd name="connsiteX791" fmla="*/ 4980204 w 7467600"/>
              <a:gd name="connsiteY791" fmla="*/ 271903 h 6858000"/>
              <a:gd name="connsiteX792" fmla="*/ 5068068 w 7467600"/>
              <a:gd name="connsiteY792" fmla="*/ 282244 h 6858000"/>
              <a:gd name="connsiteX793" fmla="*/ 5153231 w 7467600"/>
              <a:gd name="connsiteY793" fmla="*/ 292240 h 6858000"/>
              <a:gd name="connsiteX794" fmla="*/ 5426491 w 7467600"/>
              <a:gd name="connsiteY794" fmla="*/ 281128 h 6858000"/>
              <a:gd name="connsiteX795" fmla="*/ 5731212 w 7467600"/>
              <a:gd name="connsiteY795" fmla="*/ 231951 h 6858000"/>
              <a:gd name="connsiteX796" fmla="*/ 5905192 w 7467600"/>
              <a:gd name="connsiteY796" fmla="*/ 163079 h 6858000"/>
              <a:gd name="connsiteX797" fmla="*/ 5944437 w 7467600"/>
              <a:gd name="connsiteY797" fmla="*/ 113829 h 6858000"/>
              <a:gd name="connsiteX798" fmla="*/ 5825032 w 7467600"/>
              <a:gd name="connsiteY798" fmla="*/ 146405 h 6858000"/>
              <a:gd name="connsiteX799" fmla="*/ 4955599 w 7467600"/>
              <a:gd name="connsiteY799" fmla="*/ 247008 h 6858000"/>
              <a:gd name="connsiteX800" fmla="*/ 5210104 w 7467600"/>
              <a:gd name="connsiteY800" fmla="*/ 228123 h 6858000"/>
              <a:gd name="connsiteX801" fmla="*/ 5261015 w 7467600"/>
              <a:gd name="connsiteY801" fmla="*/ 227087 h 6858000"/>
              <a:gd name="connsiteX802" fmla="*/ 5861181 w 7467600"/>
              <a:gd name="connsiteY802" fmla="*/ 143093 h 6858000"/>
              <a:gd name="connsiteX803" fmla="*/ 5961252 w 7467600"/>
              <a:gd name="connsiteY803" fmla="*/ 114820 h 6858000"/>
              <a:gd name="connsiteX804" fmla="*/ 5944437 w 7467600"/>
              <a:gd name="connsiteY804" fmla="*/ 113829 h 6858000"/>
              <a:gd name="connsiteX805" fmla="*/ 3882765 w 7467600"/>
              <a:gd name="connsiteY805" fmla="*/ 0 h 6858000"/>
              <a:gd name="connsiteX806" fmla="*/ 3995099 w 7467600"/>
              <a:gd name="connsiteY806" fmla="*/ 0 h 6858000"/>
              <a:gd name="connsiteX807" fmla="*/ 4163818 w 7467600"/>
              <a:gd name="connsiteY807" fmla="*/ 234104 h 6858000"/>
              <a:gd name="connsiteX808" fmla="*/ 4172099 w 7467600"/>
              <a:gd name="connsiteY808" fmla="*/ 234207 h 6858000"/>
              <a:gd name="connsiteX809" fmla="*/ 4784282 w 7467600"/>
              <a:gd name="connsiteY809" fmla="*/ 276561 h 6858000"/>
              <a:gd name="connsiteX810" fmla="*/ 4801687 w 7467600"/>
              <a:gd name="connsiteY810" fmla="*/ 267764 h 6858000"/>
              <a:gd name="connsiteX811" fmla="*/ 6082788 w 7467600"/>
              <a:gd name="connsiteY811" fmla="*/ 64119 h 6858000"/>
              <a:gd name="connsiteX812" fmla="*/ 6099442 w 7467600"/>
              <a:gd name="connsiteY812" fmla="*/ 82568 h 6858000"/>
              <a:gd name="connsiteX813" fmla="*/ 4804137 w 7467600"/>
              <a:gd name="connsiteY813" fmla="*/ 320931 h 6858000"/>
              <a:gd name="connsiteX814" fmla="*/ 4227047 w 7467600"/>
              <a:gd name="connsiteY814" fmla="*/ 313415 h 6858000"/>
              <a:gd name="connsiteX815" fmla="*/ 4346041 w 7467600"/>
              <a:gd name="connsiteY815" fmla="*/ 456086 h 6858000"/>
              <a:gd name="connsiteX816" fmla="*/ 4870967 w 7467600"/>
              <a:gd name="connsiteY816" fmla="*/ 963061 h 6858000"/>
              <a:gd name="connsiteX817" fmla="*/ 4889647 w 7467600"/>
              <a:gd name="connsiteY817" fmla="*/ 957147 h 6858000"/>
              <a:gd name="connsiteX818" fmla="*/ 5422504 w 7467600"/>
              <a:gd name="connsiteY818" fmla="*/ 805191 h 6858000"/>
              <a:gd name="connsiteX819" fmla="*/ 6087656 w 7467600"/>
              <a:gd name="connsiteY819" fmla="*/ 826703 h 6858000"/>
              <a:gd name="connsiteX820" fmla="*/ 6058717 w 7467600"/>
              <a:gd name="connsiteY820" fmla="*/ 865992 h 6858000"/>
              <a:gd name="connsiteX821" fmla="*/ 4974153 w 7467600"/>
              <a:gd name="connsiteY821" fmla="*/ 1045456 h 6858000"/>
              <a:gd name="connsiteX822" fmla="*/ 5627835 w 7467600"/>
              <a:gd name="connsiteY822" fmla="*/ 1472077 h 6858000"/>
              <a:gd name="connsiteX823" fmla="*/ 5629817 w 7467600"/>
              <a:gd name="connsiteY823" fmla="*/ 1471412 h 6858000"/>
              <a:gd name="connsiteX824" fmla="*/ 5634124 w 7467600"/>
              <a:gd name="connsiteY824" fmla="*/ 1470572 h 6858000"/>
              <a:gd name="connsiteX825" fmla="*/ 5755832 w 7467600"/>
              <a:gd name="connsiteY825" fmla="*/ 1383886 h 6858000"/>
              <a:gd name="connsiteX826" fmla="*/ 6014186 w 7467600"/>
              <a:gd name="connsiteY826" fmla="*/ 1279799 h 6858000"/>
              <a:gd name="connsiteX827" fmla="*/ 6901619 w 7467600"/>
              <a:gd name="connsiteY827" fmla="*/ 1047874 h 6858000"/>
              <a:gd name="connsiteX828" fmla="*/ 6931566 w 7467600"/>
              <a:gd name="connsiteY828" fmla="*/ 1062034 h 6858000"/>
              <a:gd name="connsiteX829" fmla="*/ 5790982 w 7467600"/>
              <a:gd name="connsiteY829" fmla="*/ 1561380 h 6858000"/>
              <a:gd name="connsiteX830" fmla="*/ 6188971 w 7467600"/>
              <a:gd name="connsiteY830" fmla="*/ 1755168 h 6858000"/>
              <a:gd name="connsiteX831" fmla="*/ 6202446 w 7467600"/>
              <a:gd name="connsiteY831" fmla="*/ 1752268 h 6858000"/>
              <a:gd name="connsiteX832" fmla="*/ 7179560 w 7467600"/>
              <a:gd name="connsiteY832" fmla="*/ 1467551 h 6858000"/>
              <a:gd name="connsiteX833" fmla="*/ 7158730 w 7467600"/>
              <a:gd name="connsiteY833" fmla="*/ 1507835 h 6858000"/>
              <a:gd name="connsiteX834" fmla="*/ 6326959 w 7467600"/>
              <a:gd name="connsiteY834" fmla="*/ 1817686 h 6858000"/>
              <a:gd name="connsiteX835" fmla="*/ 6537433 w 7467600"/>
              <a:gd name="connsiteY835" fmla="*/ 1907790 h 6858000"/>
              <a:gd name="connsiteX836" fmla="*/ 6550221 w 7467600"/>
              <a:gd name="connsiteY836" fmla="*/ 1910729 h 6858000"/>
              <a:gd name="connsiteX837" fmla="*/ 6964438 w 7467600"/>
              <a:gd name="connsiteY837" fmla="*/ 2209505 h 6858000"/>
              <a:gd name="connsiteX838" fmla="*/ 7367862 w 7467600"/>
              <a:gd name="connsiteY838" fmla="*/ 2806833 h 6858000"/>
              <a:gd name="connsiteX839" fmla="*/ 7364329 w 7467600"/>
              <a:gd name="connsiteY839" fmla="*/ 2826907 h 6858000"/>
              <a:gd name="connsiteX840" fmla="*/ 7290545 w 7467600"/>
              <a:gd name="connsiteY840" fmla="*/ 2850663 h 6858000"/>
              <a:gd name="connsiteX841" fmla="*/ 6472036 w 7467600"/>
              <a:gd name="connsiteY841" fmla="*/ 1959003 h 6858000"/>
              <a:gd name="connsiteX842" fmla="*/ 5792897 w 7467600"/>
              <a:gd name="connsiteY842" fmla="*/ 1647747 h 6858000"/>
              <a:gd name="connsiteX843" fmla="*/ 5842751 w 7467600"/>
              <a:gd name="connsiteY843" fmla="*/ 1816112 h 6858000"/>
              <a:gd name="connsiteX844" fmla="*/ 5847424 w 7467600"/>
              <a:gd name="connsiteY844" fmla="*/ 1815776 h 6858000"/>
              <a:gd name="connsiteX845" fmla="*/ 6399821 w 7467600"/>
              <a:gd name="connsiteY845" fmla="*/ 2344799 h 6858000"/>
              <a:gd name="connsiteX846" fmla="*/ 6323232 w 7467600"/>
              <a:gd name="connsiteY846" fmla="*/ 2389634 h 6858000"/>
              <a:gd name="connsiteX847" fmla="*/ 5942958 w 7467600"/>
              <a:gd name="connsiteY847" fmla="*/ 2077708 h 6858000"/>
              <a:gd name="connsiteX848" fmla="*/ 5921559 w 7467600"/>
              <a:gd name="connsiteY848" fmla="*/ 2378596 h 6858000"/>
              <a:gd name="connsiteX849" fmla="*/ 5817651 w 7467600"/>
              <a:gd name="connsiteY849" fmla="*/ 3023919 h 6858000"/>
              <a:gd name="connsiteX850" fmla="*/ 5729634 w 7467600"/>
              <a:gd name="connsiteY850" fmla="*/ 3051849 h 6858000"/>
              <a:gd name="connsiteX851" fmla="*/ 5611018 w 7467600"/>
              <a:gd name="connsiteY851" fmla="*/ 2316769 h 6858000"/>
              <a:gd name="connsiteX852" fmla="*/ 5687608 w 7467600"/>
              <a:gd name="connsiteY852" fmla="*/ 2039972 h 6858000"/>
              <a:gd name="connsiteX853" fmla="*/ 5657554 w 7467600"/>
              <a:gd name="connsiteY853" fmla="*/ 1576445 h 6858000"/>
              <a:gd name="connsiteX854" fmla="*/ 5150475 w 7467600"/>
              <a:gd name="connsiteY854" fmla="*/ 1274012 h 6858000"/>
              <a:gd name="connsiteX855" fmla="*/ 5349142 w 7467600"/>
              <a:gd name="connsiteY855" fmla="*/ 2204405 h 6858000"/>
              <a:gd name="connsiteX856" fmla="*/ 5262214 w 7467600"/>
              <a:gd name="connsiteY856" fmla="*/ 2233836 h 6858000"/>
              <a:gd name="connsiteX857" fmla="*/ 4981539 w 7467600"/>
              <a:gd name="connsiteY857" fmla="*/ 1542201 h 6858000"/>
              <a:gd name="connsiteX858" fmla="*/ 4958461 w 7467600"/>
              <a:gd name="connsiteY858" fmla="*/ 1136957 h 6858000"/>
              <a:gd name="connsiteX859" fmla="*/ 4655015 w 7467600"/>
              <a:gd name="connsiteY859" fmla="*/ 891426 h 6858000"/>
              <a:gd name="connsiteX860" fmla="*/ 4348002 w 7467600"/>
              <a:gd name="connsiteY860" fmla="*/ 2205895 h 6858000"/>
              <a:gd name="connsiteX861" fmla="*/ 4262250 w 7467600"/>
              <a:gd name="connsiteY861" fmla="*/ 2219972 h 6858000"/>
              <a:gd name="connsiteX862" fmla="*/ 4550611 w 7467600"/>
              <a:gd name="connsiteY862" fmla="*/ 817540 h 6858000"/>
              <a:gd name="connsiteX863" fmla="*/ 4564418 w 7467600"/>
              <a:gd name="connsiteY863" fmla="*/ 808293 h 6858000"/>
              <a:gd name="connsiteX864" fmla="*/ 4266388 w 7467600"/>
              <a:gd name="connsiteY864" fmla="*/ 500083 h 6858000"/>
              <a:gd name="connsiteX865" fmla="*/ 4032842 w 7467600"/>
              <a:gd name="connsiteY865" fmla="*/ 211809 h 6858000"/>
              <a:gd name="connsiteX866" fmla="*/ 3882765 w 7467600"/>
              <a:gd name="connsiteY866" fmla="*/ 0 h 6858000"/>
              <a:gd name="connsiteX867" fmla="*/ 3721337 w 7467600"/>
              <a:gd name="connsiteY867" fmla="*/ 0 h 6858000"/>
              <a:gd name="connsiteX868" fmla="*/ 3797544 w 7467600"/>
              <a:gd name="connsiteY868" fmla="*/ 0 h 6858000"/>
              <a:gd name="connsiteX869" fmla="*/ 3775734 w 7467600"/>
              <a:gd name="connsiteY869" fmla="*/ 95131 h 6858000"/>
              <a:gd name="connsiteX870" fmla="*/ 3724807 w 7467600"/>
              <a:gd name="connsiteY870" fmla="*/ 272257 h 6858000"/>
              <a:gd name="connsiteX871" fmla="*/ 3726844 w 7467600"/>
              <a:gd name="connsiteY871" fmla="*/ 282988 h 6858000"/>
              <a:gd name="connsiteX872" fmla="*/ 3742664 w 7467600"/>
              <a:gd name="connsiteY872" fmla="*/ 279918 h 6858000"/>
              <a:gd name="connsiteX873" fmla="*/ 4103910 w 7467600"/>
              <a:gd name="connsiteY873" fmla="*/ 1161917 h 6858000"/>
              <a:gd name="connsiteX874" fmla="*/ 4020269 w 7467600"/>
              <a:gd name="connsiteY874" fmla="*/ 1200406 h 6858000"/>
              <a:gd name="connsiteX875" fmla="*/ 3674882 w 7467600"/>
              <a:gd name="connsiteY875" fmla="*/ 488524 h 6858000"/>
              <a:gd name="connsiteX876" fmla="*/ 3132682 w 7467600"/>
              <a:gd name="connsiteY876" fmla="*/ 1072284 h 6858000"/>
              <a:gd name="connsiteX877" fmla="*/ 2716346 w 7467600"/>
              <a:gd name="connsiteY877" fmla="*/ 1276376 h 6858000"/>
              <a:gd name="connsiteX878" fmla="*/ 2716772 w 7467600"/>
              <a:gd name="connsiteY878" fmla="*/ 1255462 h 6858000"/>
              <a:gd name="connsiteX879" fmla="*/ 3471096 w 7467600"/>
              <a:gd name="connsiteY879" fmla="*/ 437072 h 6858000"/>
              <a:gd name="connsiteX880" fmla="*/ 3639057 w 7467600"/>
              <a:gd name="connsiteY880" fmla="*/ 286334 h 6858000"/>
              <a:gd name="connsiteX881" fmla="*/ 3640309 w 7467600"/>
              <a:gd name="connsiteY881" fmla="*/ 284664 h 6858000"/>
              <a:gd name="connsiteX882" fmla="*/ 3646022 w 7467600"/>
              <a:gd name="connsiteY882" fmla="*/ 276711 h 6858000"/>
              <a:gd name="connsiteX883" fmla="*/ 3707943 w 7467600"/>
              <a:gd name="connsiteY883" fmla="*/ 65958 h 6858000"/>
              <a:gd name="connsiteX884" fmla="*/ 3721337 w 7467600"/>
              <a:gd name="connsiteY884" fmla="*/ 0 h 6858000"/>
              <a:gd name="connsiteX885" fmla="*/ 2867960 w 7467600"/>
              <a:gd name="connsiteY885" fmla="*/ 0 h 6858000"/>
              <a:gd name="connsiteX886" fmla="*/ 2926351 w 7467600"/>
              <a:gd name="connsiteY886" fmla="*/ 0 h 6858000"/>
              <a:gd name="connsiteX887" fmla="*/ 2902823 w 7467600"/>
              <a:gd name="connsiteY887" fmla="*/ 262929 h 6858000"/>
              <a:gd name="connsiteX888" fmla="*/ 2940663 w 7467600"/>
              <a:gd name="connsiteY888" fmla="*/ 140884 h 6858000"/>
              <a:gd name="connsiteX889" fmla="*/ 2947039 w 7467600"/>
              <a:gd name="connsiteY889" fmla="*/ 122524 h 6858000"/>
              <a:gd name="connsiteX890" fmla="*/ 2984316 w 7467600"/>
              <a:gd name="connsiteY890" fmla="*/ 0 h 6858000"/>
              <a:gd name="connsiteX891" fmla="*/ 3016114 w 7467600"/>
              <a:gd name="connsiteY891" fmla="*/ 0 h 6858000"/>
              <a:gd name="connsiteX892" fmla="*/ 2979949 w 7467600"/>
              <a:gd name="connsiteY892" fmla="*/ 119274 h 6858000"/>
              <a:gd name="connsiteX893" fmla="*/ 3023879 w 7467600"/>
              <a:gd name="connsiteY893" fmla="*/ 0 h 6858000"/>
              <a:gd name="connsiteX894" fmla="*/ 3105400 w 7467600"/>
              <a:gd name="connsiteY894" fmla="*/ 0 h 6858000"/>
              <a:gd name="connsiteX895" fmla="*/ 3094669 w 7467600"/>
              <a:gd name="connsiteY895" fmla="*/ 30308 h 6858000"/>
              <a:gd name="connsiteX896" fmla="*/ 2901945 w 7467600"/>
              <a:gd name="connsiteY896" fmla="*/ 466538 h 6858000"/>
              <a:gd name="connsiteX897" fmla="*/ 2815209 w 7467600"/>
              <a:gd name="connsiteY897" fmla="*/ 497361 h 6858000"/>
              <a:gd name="connsiteX898" fmla="*/ 2844845 w 7467600"/>
              <a:gd name="connsiteY898" fmla="*/ 127638 h 6858000"/>
              <a:gd name="connsiteX899" fmla="*/ 2867960 w 7467600"/>
              <a:gd name="connsiteY899" fmla="*/ 0 h 6858000"/>
              <a:gd name="connsiteX900" fmla="*/ 1057230 w 7467600"/>
              <a:gd name="connsiteY900" fmla="*/ 0 h 6858000"/>
              <a:gd name="connsiteX901" fmla="*/ 1111003 w 7467600"/>
              <a:gd name="connsiteY901" fmla="*/ 0 h 6858000"/>
              <a:gd name="connsiteX902" fmla="*/ 1125553 w 7467600"/>
              <a:gd name="connsiteY902" fmla="*/ 52588 h 6858000"/>
              <a:gd name="connsiteX903" fmla="*/ 1304276 w 7467600"/>
              <a:gd name="connsiteY903" fmla="*/ 476275 h 6858000"/>
              <a:gd name="connsiteX904" fmla="*/ 1492066 w 7467600"/>
              <a:gd name="connsiteY904" fmla="*/ 886333 h 6858000"/>
              <a:gd name="connsiteX905" fmla="*/ 1423698 w 7467600"/>
              <a:gd name="connsiteY905" fmla="*/ 710817 h 6858000"/>
              <a:gd name="connsiteX906" fmla="*/ 1357609 w 7467600"/>
              <a:gd name="connsiteY906" fmla="*/ 532892 h 6858000"/>
              <a:gd name="connsiteX907" fmla="*/ 1309550 w 7467600"/>
              <a:gd name="connsiteY907" fmla="*/ 374031 h 6858000"/>
              <a:gd name="connsiteX908" fmla="*/ 1193673 w 7467600"/>
              <a:gd name="connsiteY908" fmla="*/ 49533 h 6858000"/>
              <a:gd name="connsiteX909" fmla="*/ 1164391 w 7467600"/>
              <a:gd name="connsiteY909" fmla="*/ 0 h 6858000"/>
              <a:gd name="connsiteX910" fmla="*/ 1200666 w 7467600"/>
              <a:gd name="connsiteY910" fmla="*/ 0 h 6858000"/>
              <a:gd name="connsiteX911" fmla="*/ 1223408 w 7467600"/>
              <a:gd name="connsiteY911" fmla="*/ 38996 h 6858000"/>
              <a:gd name="connsiteX912" fmla="*/ 1339635 w 7467600"/>
              <a:gd name="connsiteY912" fmla="*/ 365517 h 6858000"/>
              <a:gd name="connsiteX913" fmla="*/ 1387469 w 7467600"/>
              <a:gd name="connsiteY913" fmla="*/ 523079 h 6858000"/>
              <a:gd name="connsiteX914" fmla="*/ 1452685 w 7467600"/>
              <a:gd name="connsiteY914" fmla="*/ 699806 h 6858000"/>
              <a:gd name="connsiteX915" fmla="*/ 1492092 w 7467600"/>
              <a:gd name="connsiteY915" fmla="*/ 800424 h 6858000"/>
              <a:gd name="connsiteX916" fmla="*/ 1455302 w 7467600"/>
              <a:gd name="connsiteY916" fmla="*/ 632913 h 6858000"/>
              <a:gd name="connsiteX917" fmla="*/ 1222336 w 7467600"/>
              <a:gd name="connsiteY917" fmla="*/ 9480 h 6858000"/>
              <a:gd name="connsiteX918" fmla="*/ 1214634 w 7467600"/>
              <a:gd name="connsiteY918" fmla="*/ 0 h 6858000"/>
              <a:gd name="connsiteX919" fmla="*/ 1289827 w 7467600"/>
              <a:gd name="connsiteY919" fmla="*/ 0 h 6858000"/>
              <a:gd name="connsiteX920" fmla="*/ 1321076 w 7467600"/>
              <a:gd name="connsiteY920" fmla="*/ 59722 h 6858000"/>
              <a:gd name="connsiteX921" fmla="*/ 1512579 w 7467600"/>
              <a:gd name="connsiteY921" fmla="*/ 626441 h 6858000"/>
              <a:gd name="connsiteX922" fmla="*/ 1506076 w 7467600"/>
              <a:gd name="connsiteY922" fmla="*/ 1089289 h 6858000"/>
              <a:gd name="connsiteX923" fmla="*/ 1486346 w 7467600"/>
              <a:gd name="connsiteY923" fmla="*/ 1079919 h 6858000"/>
              <a:gd name="connsiteX924" fmla="*/ 1070511 w 7467600"/>
              <a:gd name="connsiteY924" fmla="*/ 48609 h 6858000"/>
              <a:gd name="connsiteX925" fmla="*/ 1057230 w 7467600"/>
              <a:gd name="connsiteY925" fmla="*/ 0 h 6858000"/>
              <a:gd name="connsiteX926" fmla="*/ 43151 w 7467600"/>
              <a:gd name="connsiteY926" fmla="*/ 0 h 6858000"/>
              <a:gd name="connsiteX927" fmla="*/ 95283 w 7467600"/>
              <a:gd name="connsiteY927" fmla="*/ 0 h 6858000"/>
              <a:gd name="connsiteX928" fmla="*/ 300708 w 7467600"/>
              <a:gd name="connsiteY928" fmla="*/ 154571 h 6858000"/>
              <a:gd name="connsiteX929" fmla="*/ 530414 w 7467600"/>
              <a:gd name="connsiteY929" fmla="*/ 354673 h 6858000"/>
              <a:gd name="connsiteX930" fmla="*/ 333785 w 7467600"/>
              <a:gd name="connsiteY930" fmla="*/ 161564 h 6858000"/>
              <a:gd name="connsiteX931" fmla="*/ 147005 w 7467600"/>
              <a:gd name="connsiteY931" fmla="*/ 0 h 6858000"/>
              <a:gd name="connsiteX932" fmla="*/ 272509 w 7467600"/>
              <a:gd name="connsiteY932" fmla="*/ 0 h 6858000"/>
              <a:gd name="connsiteX933" fmla="*/ 326276 w 7467600"/>
              <a:gd name="connsiteY933" fmla="*/ 45847 h 6858000"/>
              <a:gd name="connsiteX934" fmla="*/ 823759 w 7467600"/>
              <a:gd name="connsiteY934" fmla="*/ 574145 h 6858000"/>
              <a:gd name="connsiteX935" fmla="*/ 811254 w 7467600"/>
              <a:gd name="connsiteY935" fmla="*/ 665546 h 6858000"/>
              <a:gd name="connsiteX936" fmla="*/ 154042 w 7467600"/>
              <a:gd name="connsiteY936" fmla="*/ 261522 h 6858000"/>
              <a:gd name="connsiteX937" fmla="*/ 13550 w 7467600"/>
              <a:gd name="connsiteY937" fmla="*/ 158423 h 6858000"/>
              <a:gd name="connsiteX938" fmla="*/ 0 w 7467600"/>
              <a:gd name="connsiteY938" fmla="*/ 146618 h 6858000"/>
              <a:gd name="connsiteX939" fmla="*/ 0 w 7467600"/>
              <a:gd name="connsiteY939" fmla="*/ 59161 h 6858000"/>
              <a:gd name="connsiteX940" fmla="*/ 45427 w 7467600"/>
              <a:gd name="connsiteY940" fmla="*/ 101078 h 6858000"/>
              <a:gd name="connsiteX941" fmla="*/ 630103 w 7467600"/>
              <a:gd name="connsiteY941" fmla="*/ 485885 h 6858000"/>
              <a:gd name="connsiteX942" fmla="*/ 532040 w 7467600"/>
              <a:gd name="connsiteY942" fmla="*/ 399359 h 6858000"/>
              <a:gd name="connsiteX943" fmla="*/ 517618 w 7467600"/>
              <a:gd name="connsiteY943" fmla="*/ 385726 h 6858000"/>
              <a:gd name="connsiteX944" fmla="*/ 285074 w 7467600"/>
              <a:gd name="connsiteY944" fmla="*/ 182755 h 6858000"/>
              <a:gd name="connsiteX945" fmla="*/ 43151 w 7467600"/>
              <a:gd name="connsiteY94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1019354 w 7467600"/>
              <a:gd name="connsiteY13" fmla="*/ 6315006 h 6858000"/>
              <a:gd name="connsiteX14" fmla="*/ 441046 w 7467600"/>
              <a:gd name="connsiteY14" fmla="*/ 6691153 h 6858000"/>
              <a:gd name="connsiteX15" fmla="*/ 1019354 w 7467600"/>
              <a:gd name="connsiteY15" fmla="*/ 6315006 h 6858000"/>
              <a:gd name="connsiteX16" fmla="*/ 991680 w 7467600"/>
              <a:gd name="connsiteY16" fmla="*/ 6298413 h 6858000"/>
              <a:gd name="connsiteX17" fmla="*/ 409060 w 7467600"/>
              <a:gd name="connsiteY17" fmla="*/ 6671470 h 6858000"/>
              <a:gd name="connsiteX18" fmla="*/ 991680 w 7467600"/>
              <a:gd name="connsiteY18" fmla="*/ 6298413 h 6858000"/>
              <a:gd name="connsiteX19" fmla="*/ 103333 w 7467600"/>
              <a:gd name="connsiteY19" fmla="*/ 5699602 h 6858000"/>
              <a:gd name="connsiteX20" fmla="*/ 233938 w 7467600"/>
              <a:gd name="connsiteY20" fmla="*/ 5809416 h 6858000"/>
              <a:gd name="connsiteX21" fmla="*/ 883580 w 7467600"/>
              <a:gd name="connsiteY21" fmla="*/ 6180710 h 6858000"/>
              <a:gd name="connsiteX22" fmla="*/ 487337 w 7467600"/>
              <a:gd name="connsiteY22" fmla="*/ 5950182 h 6858000"/>
              <a:gd name="connsiteX23" fmla="*/ 354051 w 7467600"/>
              <a:gd name="connsiteY23" fmla="*/ 5854912 h 6858000"/>
              <a:gd name="connsiteX24" fmla="*/ 195436 w 7467600"/>
              <a:gd name="connsiteY24" fmla="*/ 5755068 h 6858000"/>
              <a:gd name="connsiteX25" fmla="*/ 103333 w 7467600"/>
              <a:gd name="connsiteY25" fmla="*/ 5699602 h 6858000"/>
              <a:gd name="connsiteX26" fmla="*/ 5539432 w 7467600"/>
              <a:gd name="connsiteY26" fmla="*/ 5642928 h 6858000"/>
              <a:gd name="connsiteX27" fmla="*/ 5555462 w 7467600"/>
              <a:gd name="connsiteY27" fmla="*/ 5694454 h 6858000"/>
              <a:gd name="connsiteX28" fmla="*/ 5828270 w 7467600"/>
              <a:gd name="connsiteY28" fmla="*/ 6320663 h 6858000"/>
              <a:gd name="connsiteX29" fmla="*/ 5947416 w 7467600"/>
              <a:gd name="connsiteY29" fmla="*/ 6574846 h 6858000"/>
              <a:gd name="connsiteX30" fmla="*/ 5539432 w 7467600"/>
              <a:gd name="connsiteY30" fmla="*/ 5642928 h 6858000"/>
              <a:gd name="connsiteX31" fmla="*/ 51253 w 7467600"/>
              <a:gd name="connsiteY31" fmla="*/ 5631825 h 6858000"/>
              <a:gd name="connsiteX32" fmla="*/ 211622 w 7467600"/>
              <a:gd name="connsiteY32" fmla="*/ 5728803 h 6858000"/>
              <a:gd name="connsiteX33" fmla="*/ 371652 w 7467600"/>
              <a:gd name="connsiteY33" fmla="*/ 5829062 h 6858000"/>
              <a:gd name="connsiteX34" fmla="*/ 505903 w 7467600"/>
              <a:gd name="connsiteY34" fmla="*/ 5925221 h 6858000"/>
              <a:gd name="connsiteX35" fmla="*/ 899240 w 7467600"/>
              <a:gd name="connsiteY35" fmla="*/ 6153068 h 6858000"/>
              <a:gd name="connsiteX36" fmla="*/ 988114 w 7467600"/>
              <a:gd name="connsiteY36" fmla="*/ 6174204 h 6858000"/>
              <a:gd name="connsiteX37" fmla="*/ 845971 w 7467600"/>
              <a:gd name="connsiteY37" fmla="*/ 6067177 h 6858000"/>
              <a:gd name="connsiteX38" fmla="*/ 448057 w 7467600"/>
              <a:gd name="connsiteY38" fmla="*/ 5841376 h 6858000"/>
              <a:gd name="connsiteX39" fmla="*/ 51253 w 7467600"/>
              <a:gd name="connsiteY39" fmla="*/ 5631825 h 6858000"/>
              <a:gd name="connsiteX40" fmla="*/ 2606687 w 7467600"/>
              <a:gd name="connsiteY40" fmla="*/ 5630718 h 6858000"/>
              <a:gd name="connsiteX41" fmla="*/ 2645658 w 7467600"/>
              <a:gd name="connsiteY41" fmla="*/ 6640259 h 6858000"/>
              <a:gd name="connsiteX42" fmla="*/ 2606687 w 7467600"/>
              <a:gd name="connsiteY42" fmla="*/ 5630718 h 6858000"/>
              <a:gd name="connsiteX43" fmla="*/ 3642057 w 7467600"/>
              <a:gd name="connsiteY43" fmla="*/ 5573487 h 6858000"/>
              <a:gd name="connsiteX44" fmla="*/ 3632981 w 7467600"/>
              <a:gd name="connsiteY44" fmla="*/ 5579437 h 6858000"/>
              <a:gd name="connsiteX45" fmla="*/ 3382436 w 7467600"/>
              <a:gd name="connsiteY45" fmla="*/ 5952726 h 6858000"/>
              <a:gd name="connsiteX46" fmla="*/ 3191929 w 7467600"/>
              <a:gd name="connsiteY46" fmla="*/ 6662669 h 6858000"/>
              <a:gd name="connsiteX47" fmla="*/ 3369898 w 7467600"/>
              <a:gd name="connsiteY47" fmla="*/ 6081771 h 6858000"/>
              <a:gd name="connsiteX48" fmla="*/ 3642057 w 7467600"/>
              <a:gd name="connsiteY48" fmla="*/ 5573487 h 6858000"/>
              <a:gd name="connsiteX49" fmla="*/ 2650666 w 7467600"/>
              <a:gd name="connsiteY49" fmla="*/ 5530686 h 6858000"/>
              <a:gd name="connsiteX50" fmla="*/ 2650249 w 7467600"/>
              <a:gd name="connsiteY50" fmla="*/ 5532101 h 6858000"/>
              <a:gd name="connsiteX51" fmla="*/ 2663808 w 7467600"/>
              <a:gd name="connsiteY51" fmla="*/ 6535215 h 6858000"/>
              <a:gd name="connsiteX52" fmla="*/ 2665418 w 7467600"/>
              <a:gd name="connsiteY52" fmla="*/ 6132756 h 6858000"/>
              <a:gd name="connsiteX53" fmla="*/ 2650666 w 7467600"/>
              <a:gd name="connsiteY53" fmla="*/ 5530686 h 6858000"/>
              <a:gd name="connsiteX54" fmla="*/ 2680277 w 7467600"/>
              <a:gd name="connsiteY54" fmla="*/ 5479204 h 6858000"/>
              <a:gd name="connsiteX55" fmla="*/ 2678972 w 7467600"/>
              <a:gd name="connsiteY55" fmla="*/ 5481582 h 6858000"/>
              <a:gd name="connsiteX56" fmla="*/ 2696666 w 7467600"/>
              <a:gd name="connsiteY56" fmla="*/ 6133836 h 6858000"/>
              <a:gd name="connsiteX57" fmla="*/ 2695769 w 7467600"/>
              <a:gd name="connsiteY57" fmla="*/ 6390955 h 6858000"/>
              <a:gd name="connsiteX58" fmla="*/ 2739893 w 7467600"/>
              <a:gd name="connsiteY58" fmla="*/ 6108357 h 6858000"/>
              <a:gd name="connsiteX59" fmla="*/ 2680277 w 7467600"/>
              <a:gd name="connsiteY59" fmla="*/ 5479204 h 6858000"/>
              <a:gd name="connsiteX60" fmla="*/ 1132195 w 7467600"/>
              <a:gd name="connsiteY60" fmla="*/ 5467980 h 6858000"/>
              <a:gd name="connsiteX61" fmla="*/ 1679056 w 7467600"/>
              <a:gd name="connsiteY61" fmla="*/ 5516907 h 6858000"/>
              <a:gd name="connsiteX62" fmla="*/ 2128648 w 7467600"/>
              <a:gd name="connsiteY62" fmla="*/ 5474249 h 6858000"/>
              <a:gd name="connsiteX63" fmla="*/ 1825619 w 7467600"/>
              <a:gd name="connsiteY63" fmla="*/ 5478447 h 6858000"/>
              <a:gd name="connsiteX64" fmla="*/ 1737798 w 7467600"/>
              <a:gd name="connsiteY64" fmla="*/ 5483353 h 6858000"/>
              <a:gd name="connsiteX65" fmla="*/ 1132195 w 7467600"/>
              <a:gd name="connsiteY65" fmla="*/ 5467980 h 6858000"/>
              <a:gd name="connsiteX66" fmla="*/ 1456157 w 7467600"/>
              <a:gd name="connsiteY66" fmla="*/ 5371404 h 6858000"/>
              <a:gd name="connsiteX67" fmla="*/ 1244432 w 7467600"/>
              <a:gd name="connsiteY67" fmla="*/ 5385601 h 6858000"/>
              <a:gd name="connsiteX68" fmla="*/ 973990 w 7467600"/>
              <a:gd name="connsiteY68" fmla="*/ 5424940 h 6858000"/>
              <a:gd name="connsiteX69" fmla="*/ 1103809 w 7467600"/>
              <a:gd name="connsiteY69" fmla="*/ 5433720 h 6858000"/>
              <a:gd name="connsiteX70" fmla="*/ 1123454 w 7467600"/>
              <a:gd name="connsiteY70" fmla="*/ 5435727 h 6858000"/>
              <a:gd name="connsiteX71" fmla="*/ 1737017 w 7467600"/>
              <a:gd name="connsiteY71" fmla="*/ 5452183 h 6858000"/>
              <a:gd name="connsiteX72" fmla="*/ 1824397 w 7467600"/>
              <a:gd name="connsiteY72" fmla="*/ 5447757 h 6858000"/>
              <a:gd name="connsiteX73" fmla="*/ 2070059 w 7467600"/>
              <a:gd name="connsiteY73" fmla="*/ 5441660 h 6858000"/>
              <a:gd name="connsiteX74" fmla="*/ 1456157 w 7467600"/>
              <a:gd name="connsiteY74" fmla="*/ 5371404 h 6858000"/>
              <a:gd name="connsiteX75" fmla="*/ 4988186 w 7467600"/>
              <a:gd name="connsiteY75" fmla="*/ 5216467 h 6858000"/>
              <a:gd name="connsiteX76" fmla="*/ 4777334 w 7467600"/>
              <a:gd name="connsiteY76" fmla="*/ 5406072 h 6858000"/>
              <a:gd name="connsiteX77" fmla="*/ 4718341 w 7467600"/>
              <a:gd name="connsiteY77" fmla="*/ 5468043 h 6858000"/>
              <a:gd name="connsiteX78" fmla="*/ 4604655 w 7467600"/>
              <a:gd name="connsiteY78" fmla="*/ 5583434 h 6858000"/>
              <a:gd name="connsiteX79" fmla="*/ 4565074 w 7467600"/>
              <a:gd name="connsiteY79" fmla="*/ 5618550 h 6858000"/>
              <a:gd name="connsiteX80" fmla="*/ 4988186 w 7467600"/>
              <a:gd name="connsiteY80" fmla="*/ 5216467 h 6858000"/>
              <a:gd name="connsiteX81" fmla="*/ 4978032 w 7467600"/>
              <a:gd name="connsiteY81" fmla="*/ 5183809 h 6858000"/>
              <a:gd name="connsiteX82" fmla="*/ 4463413 w 7467600"/>
              <a:gd name="connsiteY82" fmla="*/ 5615162 h 6858000"/>
              <a:gd name="connsiteX83" fmla="*/ 4358134 w 7467600"/>
              <a:gd name="connsiteY83" fmla="*/ 5742791 h 6858000"/>
              <a:gd name="connsiteX84" fmla="*/ 4376219 w 7467600"/>
              <a:gd name="connsiteY84" fmla="*/ 5729027 h 6858000"/>
              <a:gd name="connsiteX85" fmla="*/ 4582340 w 7467600"/>
              <a:gd name="connsiteY85" fmla="*/ 5561037 h 6858000"/>
              <a:gd name="connsiteX86" fmla="*/ 4694684 w 7467600"/>
              <a:gd name="connsiteY86" fmla="*/ 5447098 h 6858000"/>
              <a:gd name="connsiteX87" fmla="*/ 4754123 w 7467600"/>
              <a:gd name="connsiteY87" fmla="*/ 5384643 h 6858000"/>
              <a:gd name="connsiteX88" fmla="*/ 4978032 w 7467600"/>
              <a:gd name="connsiteY88" fmla="*/ 5183809 h 6858000"/>
              <a:gd name="connsiteX89" fmla="*/ 1903353 w 7467600"/>
              <a:gd name="connsiteY89" fmla="*/ 5044827 h 6858000"/>
              <a:gd name="connsiteX90" fmla="*/ 1936931 w 7467600"/>
              <a:gd name="connsiteY90" fmla="*/ 5093954 h 6858000"/>
              <a:gd name="connsiteX91" fmla="*/ 2195868 w 7467600"/>
              <a:gd name="connsiteY91" fmla="*/ 5396574 h 6858000"/>
              <a:gd name="connsiteX92" fmla="*/ 2088852 w 7467600"/>
              <a:gd name="connsiteY92" fmla="*/ 5166123 h 6858000"/>
              <a:gd name="connsiteX93" fmla="*/ 1958241 w 7467600"/>
              <a:gd name="connsiteY93" fmla="*/ 5067955 h 6858000"/>
              <a:gd name="connsiteX94" fmla="*/ 1903353 w 7467600"/>
              <a:gd name="connsiteY94" fmla="*/ 5044827 h 6858000"/>
              <a:gd name="connsiteX95" fmla="*/ 1979378 w 7467600"/>
              <a:gd name="connsiteY95" fmla="*/ 4769504 h 6858000"/>
              <a:gd name="connsiteX96" fmla="*/ 2882120 w 7467600"/>
              <a:gd name="connsiteY96" fmla="*/ 5064547 h 6858000"/>
              <a:gd name="connsiteX97" fmla="*/ 2793103 w 7467600"/>
              <a:gd name="connsiteY97" fmla="*/ 5039699 h 6858000"/>
              <a:gd name="connsiteX98" fmla="*/ 2770041 w 7467600"/>
              <a:gd name="connsiteY98" fmla="*/ 5033634 h 6858000"/>
              <a:gd name="connsiteX99" fmla="*/ 1979378 w 7467600"/>
              <a:gd name="connsiteY99" fmla="*/ 4769504 h 6858000"/>
              <a:gd name="connsiteX100" fmla="*/ 1927410 w 7467600"/>
              <a:gd name="connsiteY100" fmla="*/ 4716164 h 6858000"/>
              <a:gd name="connsiteX101" fmla="*/ 1959587 w 7467600"/>
              <a:gd name="connsiteY101" fmla="*/ 4728849 h 6858000"/>
              <a:gd name="connsiteX102" fmla="*/ 2777707 w 7467600"/>
              <a:gd name="connsiteY102" fmla="*/ 5003991 h 6858000"/>
              <a:gd name="connsiteX103" fmla="*/ 2800768 w 7467600"/>
              <a:gd name="connsiteY103" fmla="*/ 5010056 h 6858000"/>
              <a:gd name="connsiteX104" fmla="*/ 2879408 w 7467600"/>
              <a:gd name="connsiteY104" fmla="*/ 5031590 h 6858000"/>
              <a:gd name="connsiteX105" fmla="*/ 2862295 w 7467600"/>
              <a:gd name="connsiteY105" fmla="*/ 5022958 h 6858000"/>
              <a:gd name="connsiteX106" fmla="*/ 2813343 w 7467600"/>
              <a:gd name="connsiteY106" fmla="*/ 4998369 h 6858000"/>
              <a:gd name="connsiteX107" fmla="*/ 2646245 w 7467600"/>
              <a:gd name="connsiteY107" fmla="*/ 4930999 h 6858000"/>
              <a:gd name="connsiteX108" fmla="*/ 1999243 w 7467600"/>
              <a:gd name="connsiteY108" fmla="*/ 4730524 h 6858000"/>
              <a:gd name="connsiteX109" fmla="*/ 1979527 w 7467600"/>
              <a:gd name="connsiteY109" fmla="*/ 4726651 h 6858000"/>
              <a:gd name="connsiteX110" fmla="*/ 1927410 w 7467600"/>
              <a:gd name="connsiteY110" fmla="*/ 4716164 h 6858000"/>
              <a:gd name="connsiteX111" fmla="*/ 1997014 w 7467600"/>
              <a:gd name="connsiteY111" fmla="*/ 4698007 h 6858000"/>
              <a:gd name="connsiteX112" fmla="*/ 2005458 w 7467600"/>
              <a:gd name="connsiteY112" fmla="*/ 4699540 h 6858000"/>
              <a:gd name="connsiteX113" fmla="*/ 2657186 w 7467600"/>
              <a:gd name="connsiteY113" fmla="*/ 4901687 h 6858000"/>
              <a:gd name="connsiteX114" fmla="*/ 2826662 w 7467600"/>
              <a:gd name="connsiteY114" fmla="*/ 4970362 h 6858000"/>
              <a:gd name="connsiteX115" fmla="*/ 2876100 w 7467600"/>
              <a:gd name="connsiteY115" fmla="*/ 4995397 h 6858000"/>
              <a:gd name="connsiteX116" fmla="*/ 3042600 w 7467600"/>
              <a:gd name="connsiteY116" fmla="*/ 5059532 h 6858000"/>
              <a:gd name="connsiteX117" fmla="*/ 1997014 w 7467600"/>
              <a:gd name="connsiteY117" fmla="*/ 4698007 h 6858000"/>
              <a:gd name="connsiteX118" fmla="*/ 2305292 w 7467600"/>
              <a:gd name="connsiteY118" fmla="*/ 4219492 h 6858000"/>
              <a:gd name="connsiteX119" fmla="*/ 3360922 w 7467600"/>
              <a:gd name="connsiteY119" fmla="*/ 4529373 h 6858000"/>
              <a:gd name="connsiteX120" fmla="*/ 3492420 w 7467600"/>
              <a:gd name="connsiteY120" fmla="*/ 4510145 h 6858000"/>
              <a:gd name="connsiteX121" fmla="*/ 3364086 w 7467600"/>
              <a:gd name="connsiteY121" fmla="*/ 4480340 h 6858000"/>
              <a:gd name="connsiteX122" fmla="*/ 3225818 w 7467600"/>
              <a:gd name="connsiteY122" fmla="*/ 4411822 h 6858000"/>
              <a:gd name="connsiteX123" fmla="*/ 3129696 w 7467600"/>
              <a:gd name="connsiteY123" fmla="*/ 4360704 h 6858000"/>
              <a:gd name="connsiteX124" fmla="*/ 2814545 w 7467600"/>
              <a:gd name="connsiteY124" fmla="*/ 4282955 h 6858000"/>
              <a:gd name="connsiteX125" fmla="*/ 2305292 w 7467600"/>
              <a:gd name="connsiteY125" fmla="*/ 4219492 h 6858000"/>
              <a:gd name="connsiteX126" fmla="*/ 2626982 w 7467600"/>
              <a:gd name="connsiteY126" fmla="*/ 4206450 h 6858000"/>
              <a:gd name="connsiteX127" fmla="*/ 2490617 w 7467600"/>
              <a:gd name="connsiteY127" fmla="*/ 4206951 h 6858000"/>
              <a:gd name="connsiteX128" fmla="*/ 2819869 w 7467600"/>
              <a:gd name="connsiteY128" fmla="*/ 4252936 h 6858000"/>
              <a:gd name="connsiteX129" fmla="*/ 3143018 w 7467600"/>
              <a:gd name="connsiteY129" fmla="*/ 4332698 h 6858000"/>
              <a:gd name="connsiteX130" fmla="*/ 3241520 w 7467600"/>
              <a:gd name="connsiteY130" fmla="*/ 4385112 h 6858000"/>
              <a:gd name="connsiteX131" fmla="*/ 3374575 w 7467600"/>
              <a:gd name="connsiteY131" fmla="*/ 4451517 h 6858000"/>
              <a:gd name="connsiteX132" fmla="*/ 3505221 w 7467600"/>
              <a:gd name="connsiteY132" fmla="*/ 4480757 h 6858000"/>
              <a:gd name="connsiteX133" fmla="*/ 2626982 w 7467600"/>
              <a:gd name="connsiteY133" fmla="*/ 4206450 h 6858000"/>
              <a:gd name="connsiteX134" fmla="*/ 1310106 w 7467600"/>
              <a:gd name="connsiteY134" fmla="*/ 3943217 h 6858000"/>
              <a:gd name="connsiteX135" fmla="*/ 854994 w 7467600"/>
              <a:gd name="connsiteY135" fmla="*/ 4399136 h 6858000"/>
              <a:gd name="connsiteX136" fmla="*/ 742462 w 7467600"/>
              <a:gd name="connsiteY136" fmla="*/ 4594648 h 6858000"/>
              <a:gd name="connsiteX137" fmla="*/ 820602 w 7467600"/>
              <a:gd name="connsiteY137" fmla="*/ 4485915 h 6858000"/>
              <a:gd name="connsiteX138" fmla="*/ 878295 w 7467600"/>
              <a:gd name="connsiteY138" fmla="*/ 4403594 h 6858000"/>
              <a:gd name="connsiteX139" fmla="*/ 1240607 w 7467600"/>
              <a:gd name="connsiteY139" fmla="*/ 4010401 h 6858000"/>
              <a:gd name="connsiteX140" fmla="*/ 1310106 w 7467600"/>
              <a:gd name="connsiteY140" fmla="*/ 3943217 h 6858000"/>
              <a:gd name="connsiteX141" fmla="*/ 1423113 w 7467600"/>
              <a:gd name="connsiteY141" fmla="*/ 3874565 h 6858000"/>
              <a:gd name="connsiteX142" fmla="*/ 1260565 w 7467600"/>
              <a:gd name="connsiteY142" fmla="*/ 4031982 h 6858000"/>
              <a:gd name="connsiteX143" fmla="*/ 901900 w 7467600"/>
              <a:gd name="connsiteY143" fmla="*/ 4421236 h 6858000"/>
              <a:gd name="connsiteX144" fmla="*/ 845044 w 7467600"/>
              <a:gd name="connsiteY144" fmla="*/ 4502436 h 6858000"/>
              <a:gd name="connsiteX145" fmla="*/ 685926 w 7467600"/>
              <a:gd name="connsiteY145" fmla="*/ 4703069 h 6858000"/>
              <a:gd name="connsiteX146" fmla="*/ 684248 w 7467600"/>
              <a:gd name="connsiteY146" fmla="*/ 4706721 h 6858000"/>
              <a:gd name="connsiteX147" fmla="*/ 1423113 w 7467600"/>
              <a:gd name="connsiteY147" fmla="*/ 3874565 h 6858000"/>
              <a:gd name="connsiteX148" fmla="*/ 3316479 w 7467600"/>
              <a:gd name="connsiteY148" fmla="*/ 3872136 h 6858000"/>
              <a:gd name="connsiteX149" fmla="*/ 3546806 w 7467600"/>
              <a:gd name="connsiteY149" fmla="*/ 4356139 h 6858000"/>
              <a:gd name="connsiteX150" fmla="*/ 3364433 w 7467600"/>
              <a:gd name="connsiteY150" fmla="*/ 3953121 h 6858000"/>
              <a:gd name="connsiteX151" fmla="*/ 3316479 w 7467600"/>
              <a:gd name="connsiteY151" fmla="*/ 3872136 h 6858000"/>
              <a:gd name="connsiteX152" fmla="*/ 3291335 w 7467600"/>
              <a:gd name="connsiteY152" fmla="*/ 3767420 h 6858000"/>
              <a:gd name="connsiteX153" fmla="*/ 3390805 w 7467600"/>
              <a:gd name="connsiteY153" fmla="*/ 3937163 h 6858000"/>
              <a:gd name="connsiteX154" fmla="*/ 3579062 w 7467600"/>
              <a:gd name="connsiteY154" fmla="*/ 4359040 h 6858000"/>
              <a:gd name="connsiteX155" fmla="*/ 3467355 w 7467600"/>
              <a:gd name="connsiteY155" fmla="*/ 3988130 h 6858000"/>
              <a:gd name="connsiteX156" fmla="*/ 3310753 w 7467600"/>
              <a:gd name="connsiteY156" fmla="*/ 3787140 h 6858000"/>
              <a:gd name="connsiteX157" fmla="*/ 3291335 w 7467600"/>
              <a:gd name="connsiteY157" fmla="*/ 3767420 h 6858000"/>
              <a:gd name="connsiteX158" fmla="*/ 1635889 w 7467600"/>
              <a:gd name="connsiteY158" fmla="*/ 3709494 h 6858000"/>
              <a:gd name="connsiteX159" fmla="*/ 1634800 w 7467600"/>
              <a:gd name="connsiteY159" fmla="*/ 3731111 h 6858000"/>
              <a:gd name="connsiteX160" fmla="*/ 1635889 w 7467600"/>
              <a:gd name="connsiteY160" fmla="*/ 3709494 h 6858000"/>
              <a:gd name="connsiteX161" fmla="*/ 1510397 w 7467600"/>
              <a:gd name="connsiteY161" fmla="*/ 3684705 h 6858000"/>
              <a:gd name="connsiteX162" fmla="*/ 1146550 w 7467600"/>
              <a:gd name="connsiteY162" fmla="*/ 3802012 h 6858000"/>
              <a:gd name="connsiteX163" fmla="*/ 698834 w 7467600"/>
              <a:gd name="connsiteY163" fmla="*/ 3952272 h 6858000"/>
              <a:gd name="connsiteX164" fmla="*/ 34256 w 7467600"/>
              <a:gd name="connsiteY164" fmla="*/ 4347603 h 6858000"/>
              <a:gd name="connsiteX165" fmla="*/ 527241 w 7467600"/>
              <a:gd name="connsiteY165" fmla="*/ 4065078 h 6858000"/>
              <a:gd name="connsiteX166" fmla="*/ 1510397 w 7467600"/>
              <a:gd name="connsiteY166" fmla="*/ 3684705 h 6858000"/>
              <a:gd name="connsiteX167" fmla="*/ 1313114 w 7467600"/>
              <a:gd name="connsiteY167" fmla="*/ 3655216 h 6858000"/>
              <a:gd name="connsiteX168" fmla="*/ 1109304 w 7467600"/>
              <a:gd name="connsiteY168" fmla="*/ 3669030 h 6858000"/>
              <a:gd name="connsiteX169" fmla="*/ 8129 w 7467600"/>
              <a:gd name="connsiteY169" fmla="*/ 4330519 h 6858000"/>
              <a:gd name="connsiteX170" fmla="*/ 687572 w 7467600"/>
              <a:gd name="connsiteY170" fmla="*/ 3925629 h 6858000"/>
              <a:gd name="connsiteX171" fmla="*/ 1138365 w 7467600"/>
              <a:gd name="connsiteY171" fmla="*/ 3774515 h 6858000"/>
              <a:gd name="connsiteX172" fmla="*/ 1505579 w 7467600"/>
              <a:gd name="connsiteY172" fmla="*/ 3655526 h 6858000"/>
              <a:gd name="connsiteX173" fmla="*/ 1313114 w 7467600"/>
              <a:gd name="connsiteY173" fmla="*/ 3655216 h 6858000"/>
              <a:gd name="connsiteX174" fmla="*/ 3655073 w 7467600"/>
              <a:gd name="connsiteY174" fmla="*/ 3650884 h 6858000"/>
              <a:gd name="connsiteX175" fmla="*/ 3989938 w 7467600"/>
              <a:gd name="connsiteY175" fmla="*/ 3991685 h 6858000"/>
              <a:gd name="connsiteX176" fmla="*/ 4393907 w 7467600"/>
              <a:gd name="connsiteY176" fmla="*/ 4261258 h 6858000"/>
              <a:gd name="connsiteX177" fmla="*/ 4648051 w 7467600"/>
              <a:gd name="connsiteY177" fmla="*/ 4374051 h 6858000"/>
              <a:gd name="connsiteX178" fmla="*/ 4383389 w 7467600"/>
              <a:gd name="connsiteY178" fmla="*/ 4184369 h 6858000"/>
              <a:gd name="connsiteX179" fmla="*/ 4165508 w 7467600"/>
              <a:gd name="connsiteY179" fmla="*/ 4035196 h 6858000"/>
              <a:gd name="connsiteX180" fmla="*/ 4068162 w 7467600"/>
              <a:gd name="connsiteY180" fmla="*/ 3953394 h 6858000"/>
              <a:gd name="connsiteX181" fmla="*/ 3981416 w 7467600"/>
              <a:gd name="connsiteY181" fmla="*/ 3880482 h 6858000"/>
              <a:gd name="connsiteX182" fmla="*/ 3800147 w 7467600"/>
              <a:gd name="connsiteY182" fmla="*/ 3749872 h 6858000"/>
              <a:gd name="connsiteX183" fmla="*/ 3655073 w 7467600"/>
              <a:gd name="connsiteY183" fmla="*/ 3650884 h 6858000"/>
              <a:gd name="connsiteX184" fmla="*/ 3670252 w 7467600"/>
              <a:gd name="connsiteY184" fmla="*/ 3622798 h 6858000"/>
              <a:gd name="connsiteX185" fmla="*/ 3817258 w 7467600"/>
              <a:gd name="connsiteY185" fmla="*/ 3723577 h 6858000"/>
              <a:gd name="connsiteX186" fmla="*/ 4000461 w 7467600"/>
              <a:gd name="connsiteY186" fmla="*/ 3855966 h 6858000"/>
              <a:gd name="connsiteX187" fmla="*/ 4088180 w 7467600"/>
              <a:gd name="connsiteY187" fmla="*/ 3929774 h 6858000"/>
              <a:gd name="connsiteX188" fmla="*/ 4184555 w 7467600"/>
              <a:gd name="connsiteY188" fmla="*/ 4010683 h 6858000"/>
              <a:gd name="connsiteX189" fmla="*/ 4399563 w 7467600"/>
              <a:gd name="connsiteY189" fmla="*/ 4158106 h 6858000"/>
              <a:gd name="connsiteX190" fmla="*/ 4684469 w 7467600"/>
              <a:gd name="connsiteY190" fmla="*/ 4364680 h 6858000"/>
              <a:gd name="connsiteX191" fmla="*/ 4690271 w 7467600"/>
              <a:gd name="connsiteY191" fmla="*/ 4370034 h 6858000"/>
              <a:gd name="connsiteX192" fmla="*/ 4136093 w 7467600"/>
              <a:gd name="connsiteY192" fmla="*/ 3858466 h 6858000"/>
              <a:gd name="connsiteX193" fmla="*/ 3670252 w 7467600"/>
              <a:gd name="connsiteY193" fmla="*/ 3622798 h 6858000"/>
              <a:gd name="connsiteX194" fmla="*/ 4440129 w 7467600"/>
              <a:gd name="connsiteY194" fmla="*/ 3448571 h 6858000"/>
              <a:gd name="connsiteX195" fmla="*/ 4856525 w 7467600"/>
              <a:gd name="connsiteY195" fmla="*/ 3915351 h 6858000"/>
              <a:gd name="connsiteX196" fmla="*/ 5059055 w 7467600"/>
              <a:gd name="connsiteY196" fmla="*/ 4108918 h 6858000"/>
              <a:gd name="connsiteX197" fmla="*/ 5290070 w 7467600"/>
              <a:gd name="connsiteY197" fmla="*/ 4263619 h 6858000"/>
              <a:gd name="connsiteX198" fmla="*/ 4834991 w 7467600"/>
              <a:gd name="connsiteY198" fmla="*/ 3830985 h 6858000"/>
              <a:gd name="connsiteX199" fmla="*/ 4440129 w 7467600"/>
              <a:gd name="connsiteY199" fmla="*/ 3448571 h 6858000"/>
              <a:gd name="connsiteX200" fmla="*/ 4441737 w 7467600"/>
              <a:gd name="connsiteY200" fmla="*/ 3399734 h 6858000"/>
              <a:gd name="connsiteX201" fmla="*/ 4431236 w 7467600"/>
              <a:gd name="connsiteY201" fmla="*/ 3400954 h 6858000"/>
              <a:gd name="connsiteX202" fmla="*/ 4557150 w 7467600"/>
              <a:gd name="connsiteY202" fmla="*/ 3510023 h 6858000"/>
              <a:gd name="connsiteX203" fmla="*/ 4856936 w 7467600"/>
              <a:gd name="connsiteY203" fmla="*/ 3809146 h 6858000"/>
              <a:gd name="connsiteX204" fmla="*/ 5111996 w 7467600"/>
              <a:gd name="connsiteY204" fmla="*/ 4065759 h 6858000"/>
              <a:gd name="connsiteX205" fmla="*/ 5388878 w 7467600"/>
              <a:gd name="connsiteY205" fmla="*/ 4300185 h 6858000"/>
              <a:gd name="connsiteX206" fmla="*/ 5425556 w 7467600"/>
              <a:gd name="connsiteY206" fmla="*/ 4308967 h 6858000"/>
              <a:gd name="connsiteX207" fmla="*/ 4943646 w 7467600"/>
              <a:gd name="connsiteY207" fmla="*/ 3822916 h 6858000"/>
              <a:gd name="connsiteX208" fmla="*/ 4594837 w 7467600"/>
              <a:gd name="connsiteY208" fmla="*/ 3532274 h 6858000"/>
              <a:gd name="connsiteX209" fmla="*/ 4441737 w 7467600"/>
              <a:gd name="connsiteY209" fmla="*/ 3399734 h 6858000"/>
              <a:gd name="connsiteX210" fmla="*/ 5425834 w 7467600"/>
              <a:gd name="connsiteY210" fmla="*/ 3162785 h 6858000"/>
              <a:gd name="connsiteX211" fmla="*/ 5401644 w 7467600"/>
              <a:gd name="connsiteY211" fmla="*/ 3617847 h 6858000"/>
              <a:gd name="connsiteX212" fmla="*/ 5467256 w 7467600"/>
              <a:gd name="connsiteY212" fmla="*/ 4175494 h 6858000"/>
              <a:gd name="connsiteX213" fmla="*/ 5448069 w 7467600"/>
              <a:gd name="connsiteY213" fmla="*/ 3567554 h 6858000"/>
              <a:gd name="connsiteX214" fmla="*/ 5425834 w 7467600"/>
              <a:gd name="connsiteY214" fmla="*/ 3162785 h 6858000"/>
              <a:gd name="connsiteX215" fmla="*/ 1318687 w 7467600"/>
              <a:gd name="connsiteY215" fmla="*/ 3113840 h 6858000"/>
              <a:gd name="connsiteX216" fmla="*/ 1066793 w 7467600"/>
              <a:gd name="connsiteY216" fmla="*/ 3212171 h 6858000"/>
              <a:gd name="connsiteX217" fmla="*/ 993319 w 7467600"/>
              <a:gd name="connsiteY217" fmla="*/ 3247648 h 6858000"/>
              <a:gd name="connsiteX218" fmla="*/ 853081 w 7467600"/>
              <a:gd name="connsiteY218" fmla="*/ 3312410 h 6858000"/>
              <a:gd name="connsiteX219" fmla="*/ 805957 w 7467600"/>
              <a:gd name="connsiteY219" fmla="*/ 3330443 h 6858000"/>
              <a:gd name="connsiteX220" fmla="*/ 1318687 w 7467600"/>
              <a:gd name="connsiteY220" fmla="*/ 3113840 h 6858000"/>
              <a:gd name="connsiteX221" fmla="*/ 5453702 w 7467600"/>
              <a:gd name="connsiteY221" fmla="*/ 3090882 h 6858000"/>
              <a:gd name="connsiteX222" fmla="*/ 5480135 w 7467600"/>
              <a:gd name="connsiteY222" fmla="*/ 3565802 h 6858000"/>
              <a:gd name="connsiteX223" fmla="*/ 5499023 w 7467600"/>
              <a:gd name="connsiteY223" fmla="*/ 4166310 h 6858000"/>
              <a:gd name="connsiteX224" fmla="*/ 5547022 w 7467600"/>
              <a:gd name="connsiteY224" fmla="*/ 3607838 h 6858000"/>
              <a:gd name="connsiteX225" fmla="*/ 5515964 w 7467600"/>
              <a:gd name="connsiteY225" fmla="*/ 3378541 h 6858000"/>
              <a:gd name="connsiteX226" fmla="*/ 5453702 w 7467600"/>
              <a:gd name="connsiteY226" fmla="*/ 3090882 h 6858000"/>
              <a:gd name="connsiteX227" fmla="*/ 1238695 w 7467600"/>
              <a:gd name="connsiteY227" fmla="*/ 3076820 h 6858000"/>
              <a:gd name="connsiteX228" fmla="*/ 716371 w 7467600"/>
              <a:gd name="connsiteY228" fmla="*/ 3293249 h 6858000"/>
              <a:gd name="connsiteX229" fmla="*/ 579522 w 7467600"/>
              <a:gd name="connsiteY229" fmla="*/ 3371759 h 6858000"/>
              <a:gd name="connsiteX230" fmla="*/ 600288 w 7467600"/>
              <a:gd name="connsiteY230" fmla="*/ 3365555 h 6858000"/>
              <a:gd name="connsiteX231" fmla="*/ 840692 w 7467600"/>
              <a:gd name="connsiteY231" fmla="*/ 3284921 h 6858000"/>
              <a:gd name="connsiteX232" fmla="*/ 979248 w 7467600"/>
              <a:gd name="connsiteY232" fmla="*/ 3221003 h 6858000"/>
              <a:gd name="connsiteX233" fmla="*/ 1053282 w 7467600"/>
              <a:gd name="connsiteY233" fmla="*/ 3185247 h 6858000"/>
              <a:gd name="connsiteX234" fmla="*/ 1320603 w 7467600"/>
              <a:gd name="connsiteY234" fmla="*/ 3081281 h 6858000"/>
              <a:gd name="connsiteX235" fmla="*/ 1238695 w 7467600"/>
              <a:gd name="connsiteY235" fmla="*/ 3076820 h 6858000"/>
              <a:gd name="connsiteX236" fmla="*/ 5425627 w 7467600"/>
              <a:gd name="connsiteY236" fmla="*/ 2954192 h 6858000"/>
              <a:gd name="connsiteX237" fmla="*/ 5470770 w 7467600"/>
              <a:gd name="connsiteY237" fmla="*/ 3005435 h 6858000"/>
              <a:gd name="connsiteX238" fmla="*/ 5519779 w 7467600"/>
              <a:gd name="connsiteY238" fmla="*/ 4359223 h 6858000"/>
              <a:gd name="connsiteX239" fmla="*/ 5520293 w 7467600"/>
              <a:gd name="connsiteY239" fmla="*/ 4360602 h 6858000"/>
              <a:gd name="connsiteX240" fmla="*/ 5767221 w 7467600"/>
              <a:gd name="connsiteY240" fmla="*/ 4665564 h 6858000"/>
              <a:gd name="connsiteX241" fmla="*/ 6937169 w 7467600"/>
              <a:gd name="connsiteY241" fmla="*/ 4815941 h 6858000"/>
              <a:gd name="connsiteX242" fmla="*/ 6953922 w 7467600"/>
              <a:gd name="connsiteY242" fmla="*/ 4890068 h 6858000"/>
              <a:gd name="connsiteX243" fmla="*/ 6071359 w 7467600"/>
              <a:gd name="connsiteY243" fmla="*/ 4770770 h 6858000"/>
              <a:gd name="connsiteX244" fmla="*/ 6038839 w 7467600"/>
              <a:gd name="connsiteY244" fmla="*/ 4764474 h 6858000"/>
              <a:gd name="connsiteX245" fmla="*/ 6038706 w 7467600"/>
              <a:gd name="connsiteY245" fmla="*/ 4763847 h 6858000"/>
              <a:gd name="connsiteX246" fmla="*/ 6037784 w 7467600"/>
              <a:gd name="connsiteY246" fmla="*/ 4764270 h 6858000"/>
              <a:gd name="connsiteX247" fmla="*/ 6038839 w 7467600"/>
              <a:gd name="connsiteY247" fmla="*/ 4764474 h 6858000"/>
              <a:gd name="connsiteX248" fmla="*/ 6040338 w 7467600"/>
              <a:gd name="connsiteY248" fmla="*/ 4771418 h 6858000"/>
              <a:gd name="connsiteX249" fmla="*/ 6024488 w 7467600"/>
              <a:gd name="connsiteY249" fmla="*/ 4809903 h 6858000"/>
              <a:gd name="connsiteX250" fmla="*/ 5599771 w 7467600"/>
              <a:gd name="connsiteY250" fmla="*/ 5509652 h 6858000"/>
              <a:gd name="connsiteX251" fmla="*/ 5548843 w 7467600"/>
              <a:gd name="connsiteY251" fmla="*/ 5563845 h 6858000"/>
              <a:gd name="connsiteX252" fmla="*/ 5940952 w 7467600"/>
              <a:gd name="connsiteY252" fmla="*/ 6250028 h 6858000"/>
              <a:gd name="connsiteX253" fmla="*/ 6043441 w 7467600"/>
              <a:gd name="connsiteY253" fmla="*/ 6665847 h 6858000"/>
              <a:gd name="connsiteX254" fmla="*/ 6093432 w 7467600"/>
              <a:gd name="connsiteY254" fmla="*/ 6858000 h 6858000"/>
              <a:gd name="connsiteX255" fmla="*/ 6034344 w 7467600"/>
              <a:gd name="connsiteY255" fmla="*/ 6858000 h 6858000"/>
              <a:gd name="connsiteX256" fmla="*/ 6026679 w 7467600"/>
              <a:gd name="connsiteY256" fmla="*/ 6836959 h 6858000"/>
              <a:gd name="connsiteX257" fmla="*/ 5800441 w 7467600"/>
              <a:gd name="connsiteY257" fmla="*/ 6335286 h 6858000"/>
              <a:gd name="connsiteX258" fmla="*/ 5526562 w 7467600"/>
              <a:gd name="connsiteY258" fmla="*/ 5705388 h 6858000"/>
              <a:gd name="connsiteX259" fmla="*/ 5519640 w 7467600"/>
              <a:gd name="connsiteY259" fmla="*/ 5683774 h 6858000"/>
              <a:gd name="connsiteX260" fmla="*/ 5844559 w 7467600"/>
              <a:gd name="connsiteY260" fmla="*/ 6553349 h 6858000"/>
              <a:gd name="connsiteX261" fmla="*/ 5975994 w 7467600"/>
              <a:gd name="connsiteY261" fmla="*/ 6858000 h 6858000"/>
              <a:gd name="connsiteX262" fmla="*/ 5898547 w 7467600"/>
              <a:gd name="connsiteY262" fmla="*/ 6858000 h 6858000"/>
              <a:gd name="connsiteX263" fmla="*/ 5682041 w 7467600"/>
              <a:gd name="connsiteY263" fmla="*/ 6355860 h 6858000"/>
              <a:gd name="connsiteX264" fmla="*/ 5461758 w 7467600"/>
              <a:gd name="connsiteY264" fmla="*/ 5820220 h 6858000"/>
              <a:gd name="connsiteX265" fmla="*/ 5237282 w 7467600"/>
              <a:gd name="connsiteY265" fmla="*/ 6579086 h 6858000"/>
              <a:gd name="connsiteX266" fmla="*/ 5115009 w 7467600"/>
              <a:gd name="connsiteY266" fmla="*/ 6858000 h 6858000"/>
              <a:gd name="connsiteX267" fmla="*/ 5028074 w 7467600"/>
              <a:gd name="connsiteY267" fmla="*/ 6858000 h 6858000"/>
              <a:gd name="connsiteX268" fmla="*/ 5079508 w 7467600"/>
              <a:gd name="connsiteY268" fmla="*/ 6749074 h 6858000"/>
              <a:gd name="connsiteX269" fmla="*/ 5371846 w 7467600"/>
              <a:gd name="connsiteY269" fmla="*/ 5924413 h 6858000"/>
              <a:gd name="connsiteX270" fmla="*/ 5270512 w 7467600"/>
              <a:gd name="connsiteY270" fmla="*/ 6138975 h 6858000"/>
              <a:gd name="connsiteX271" fmla="*/ 5062409 w 7467600"/>
              <a:gd name="connsiteY271" fmla="*/ 6653544 h 6858000"/>
              <a:gd name="connsiteX272" fmla="*/ 5036628 w 7467600"/>
              <a:gd name="connsiteY272" fmla="*/ 6754247 h 6858000"/>
              <a:gd name="connsiteX273" fmla="*/ 5009112 w 7467600"/>
              <a:gd name="connsiteY273" fmla="*/ 6858000 h 6858000"/>
              <a:gd name="connsiteX274" fmla="*/ 4976679 w 7467600"/>
              <a:gd name="connsiteY274" fmla="*/ 6858000 h 6858000"/>
              <a:gd name="connsiteX275" fmla="*/ 5006537 w 7467600"/>
              <a:gd name="connsiteY275" fmla="*/ 6747068 h 6858000"/>
              <a:gd name="connsiteX276" fmla="*/ 5032723 w 7467600"/>
              <a:gd name="connsiteY276" fmla="*/ 6644957 h 6858000"/>
              <a:gd name="connsiteX277" fmla="*/ 5242949 w 7467600"/>
              <a:gd name="connsiteY277" fmla="*/ 6125175 h 6858000"/>
              <a:gd name="connsiteX278" fmla="*/ 5286321 w 7467600"/>
              <a:gd name="connsiteY278" fmla="*/ 6033555 h 6858000"/>
              <a:gd name="connsiteX279" fmla="*/ 5008210 w 7467600"/>
              <a:gd name="connsiteY279" fmla="*/ 6649194 h 6858000"/>
              <a:gd name="connsiteX280" fmla="*/ 4986321 w 7467600"/>
              <a:gd name="connsiteY280" fmla="*/ 6765687 h 6858000"/>
              <a:gd name="connsiteX281" fmla="*/ 4973474 w 7467600"/>
              <a:gd name="connsiteY281" fmla="*/ 6858000 h 6858000"/>
              <a:gd name="connsiteX282" fmla="*/ 4907178 w 7467600"/>
              <a:gd name="connsiteY282" fmla="*/ 6858000 h 6858000"/>
              <a:gd name="connsiteX283" fmla="*/ 4910810 w 7467600"/>
              <a:gd name="connsiteY283" fmla="*/ 6829660 h 6858000"/>
              <a:gd name="connsiteX284" fmla="*/ 4987461 w 7467600"/>
              <a:gd name="connsiteY284" fmla="*/ 6432994 h 6858000"/>
              <a:gd name="connsiteX285" fmla="*/ 5179262 w 7467600"/>
              <a:gd name="connsiteY285" fmla="*/ 6035044 h 6858000"/>
              <a:gd name="connsiteX286" fmla="*/ 4689678 w 7467600"/>
              <a:gd name="connsiteY286" fmla="*/ 6440241 h 6858000"/>
              <a:gd name="connsiteX287" fmla="*/ 4477543 w 7467600"/>
              <a:gd name="connsiteY287" fmla="*/ 6674836 h 6858000"/>
              <a:gd name="connsiteX288" fmla="*/ 4329957 w 7467600"/>
              <a:gd name="connsiteY288" fmla="*/ 6858000 h 6858000"/>
              <a:gd name="connsiteX289" fmla="*/ 4218595 w 7467600"/>
              <a:gd name="connsiteY289" fmla="*/ 6858000 h 6858000"/>
              <a:gd name="connsiteX290" fmla="*/ 4368888 w 7467600"/>
              <a:gd name="connsiteY290" fmla="*/ 6668412 h 6858000"/>
              <a:gd name="connsiteX291" fmla="*/ 4563091 w 7467600"/>
              <a:gd name="connsiteY291" fmla="*/ 6442508 h 6858000"/>
              <a:gd name="connsiteX292" fmla="*/ 5387324 w 7467600"/>
              <a:gd name="connsiteY292" fmla="*/ 5705830 h 6858000"/>
              <a:gd name="connsiteX293" fmla="*/ 5073620 w 7467600"/>
              <a:gd name="connsiteY293" fmla="*/ 5955437 h 6858000"/>
              <a:gd name="connsiteX294" fmla="*/ 4689789 w 7467600"/>
              <a:gd name="connsiteY294" fmla="*/ 6268382 h 6858000"/>
              <a:gd name="connsiteX295" fmla="*/ 4418722 w 7467600"/>
              <a:gd name="connsiteY295" fmla="*/ 6570886 h 6858000"/>
              <a:gd name="connsiteX296" fmla="*/ 4214944 w 7467600"/>
              <a:gd name="connsiteY296" fmla="*/ 6858000 h 6858000"/>
              <a:gd name="connsiteX297" fmla="*/ 4177898 w 7467600"/>
              <a:gd name="connsiteY297" fmla="*/ 6858000 h 6858000"/>
              <a:gd name="connsiteX298" fmla="*/ 4391597 w 7467600"/>
              <a:gd name="connsiteY298" fmla="*/ 6556370 h 6858000"/>
              <a:gd name="connsiteX299" fmla="*/ 4668889 w 7467600"/>
              <a:gd name="connsiteY299" fmla="*/ 6246399 h 6858000"/>
              <a:gd name="connsiteX300" fmla="*/ 5055427 w 7467600"/>
              <a:gd name="connsiteY300" fmla="*/ 5931476 h 6858000"/>
              <a:gd name="connsiteX301" fmla="*/ 5371814 w 7467600"/>
              <a:gd name="connsiteY301" fmla="*/ 5678975 h 6858000"/>
              <a:gd name="connsiteX302" fmla="*/ 4987918 w 7467600"/>
              <a:gd name="connsiteY302" fmla="*/ 5838701 h 6858000"/>
              <a:gd name="connsiteX303" fmla="*/ 4317146 w 7467600"/>
              <a:gd name="connsiteY303" fmla="*/ 6587716 h 6858000"/>
              <a:gd name="connsiteX304" fmla="*/ 4171627 w 7467600"/>
              <a:gd name="connsiteY304" fmla="*/ 6858000 h 6858000"/>
              <a:gd name="connsiteX305" fmla="*/ 4081585 w 7467600"/>
              <a:gd name="connsiteY305" fmla="*/ 6858000 h 6858000"/>
              <a:gd name="connsiteX306" fmla="*/ 4238603 w 7467600"/>
              <a:gd name="connsiteY306" fmla="*/ 6559341 h 6858000"/>
              <a:gd name="connsiteX307" fmla="*/ 4778333 w 7467600"/>
              <a:gd name="connsiteY307" fmla="*/ 5873626 h 6858000"/>
              <a:gd name="connsiteX308" fmla="*/ 5414185 w 7467600"/>
              <a:gd name="connsiteY308" fmla="*/ 5573882 h 6858000"/>
              <a:gd name="connsiteX309" fmla="*/ 5959648 w 7467600"/>
              <a:gd name="connsiteY309" fmla="*/ 4760797 h 6858000"/>
              <a:gd name="connsiteX310" fmla="*/ 5355019 w 7467600"/>
              <a:gd name="connsiteY310" fmla="*/ 4734672 h 6858000"/>
              <a:gd name="connsiteX311" fmla="*/ 5083565 w 7467600"/>
              <a:gd name="connsiteY311" fmla="*/ 5179121 h 6858000"/>
              <a:gd name="connsiteX312" fmla="*/ 4713577 w 7467600"/>
              <a:gd name="connsiteY312" fmla="*/ 5616803 h 6858000"/>
              <a:gd name="connsiteX313" fmla="*/ 3989559 w 7467600"/>
              <a:gd name="connsiteY313" fmla="*/ 6145945 h 6858000"/>
              <a:gd name="connsiteX314" fmla="*/ 3939824 w 7467600"/>
              <a:gd name="connsiteY314" fmla="*/ 6066900 h 6858000"/>
              <a:gd name="connsiteX315" fmla="*/ 4584537 w 7467600"/>
              <a:gd name="connsiteY315" fmla="*/ 5324826 h 6858000"/>
              <a:gd name="connsiteX316" fmla="*/ 5037105 w 7467600"/>
              <a:gd name="connsiteY316" fmla="*/ 5088765 h 6858000"/>
              <a:gd name="connsiteX317" fmla="*/ 5039930 w 7467600"/>
              <a:gd name="connsiteY317" fmla="*/ 5089585 h 6858000"/>
              <a:gd name="connsiteX318" fmla="*/ 5263764 w 7467600"/>
              <a:gd name="connsiteY318" fmla="*/ 4735525 h 6858000"/>
              <a:gd name="connsiteX319" fmla="*/ 4086300 w 7467600"/>
              <a:gd name="connsiteY319" fmla="*/ 4884599 h 6858000"/>
              <a:gd name="connsiteX320" fmla="*/ 4085485 w 7467600"/>
              <a:gd name="connsiteY320" fmla="*/ 4899070 h 6858000"/>
              <a:gd name="connsiteX321" fmla="*/ 3871915 w 7467600"/>
              <a:gd name="connsiteY321" fmla="*/ 5253645 h 6858000"/>
              <a:gd name="connsiteX322" fmla="*/ 3799374 w 7467600"/>
              <a:gd name="connsiteY322" fmla="*/ 5466127 h 6858000"/>
              <a:gd name="connsiteX323" fmla="*/ 3498850 w 7467600"/>
              <a:gd name="connsiteY323" fmla="*/ 6661888 h 6858000"/>
              <a:gd name="connsiteX324" fmla="*/ 3399216 w 7467600"/>
              <a:gd name="connsiteY324" fmla="*/ 6858000 h 6858000"/>
              <a:gd name="connsiteX325" fmla="*/ 3303688 w 7467600"/>
              <a:gd name="connsiteY325" fmla="*/ 6858000 h 6858000"/>
              <a:gd name="connsiteX326" fmla="*/ 3391774 w 7467600"/>
              <a:gd name="connsiteY326" fmla="*/ 6697181 h 6858000"/>
              <a:gd name="connsiteX327" fmla="*/ 3735540 w 7467600"/>
              <a:gd name="connsiteY327" fmla="*/ 5546923 h 6858000"/>
              <a:gd name="connsiteX328" fmla="*/ 3729438 w 7467600"/>
              <a:gd name="connsiteY328" fmla="*/ 5569058 h 6858000"/>
              <a:gd name="connsiteX329" fmla="*/ 3707782 w 7467600"/>
              <a:gd name="connsiteY329" fmla="*/ 5644908 h 6858000"/>
              <a:gd name="connsiteX330" fmla="*/ 3583827 w 7467600"/>
              <a:gd name="connsiteY330" fmla="*/ 6039215 h 6858000"/>
              <a:gd name="connsiteX331" fmla="*/ 3547861 w 7467600"/>
              <a:gd name="connsiteY331" fmla="*/ 6129609 h 6858000"/>
              <a:gd name="connsiteX332" fmla="*/ 3490905 w 7467600"/>
              <a:gd name="connsiteY332" fmla="*/ 6277660 h 6858000"/>
              <a:gd name="connsiteX333" fmla="*/ 3455859 w 7467600"/>
              <a:gd name="connsiteY333" fmla="*/ 6391301 h 6858000"/>
              <a:gd name="connsiteX334" fmla="*/ 3429112 w 7467600"/>
              <a:gd name="connsiteY334" fmla="*/ 6479469 h 6858000"/>
              <a:gd name="connsiteX335" fmla="*/ 3304862 w 7467600"/>
              <a:gd name="connsiteY335" fmla="*/ 6796476 h 6858000"/>
              <a:gd name="connsiteX336" fmla="*/ 3276071 w 7467600"/>
              <a:gd name="connsiteY336" fmla="*/ 6858000 h 6858000"/>
              <a:gd name="connsiteX337" fmla="*/ 3240805 w 7467600"/>
              <a:gd name="connsiteY337" fmla="*/ 6858000 h 6858000"/>
              <a:gd name="connsiteX338" fmla="*/ 3275917 w 7467600"/>
              <a:gd name="connsiteY338" fmla="*/ 6783192 h 6858000"/>
              <a:gd name="connsiteX339" fmla="*/ 3399358 w 7467600"/>
              <a:gd name="connsiteY339" fmla="*/ 6469011 h 6858000"/>
              <a:gd name="connsiteX340" fmla="*/ 3425650 w 7467600"/>
              <a:gd name="connsiteY340" fmla="*/ 6381333 h 6858000"/>
              <a:gd name="connsiteX341" fmla="*/ 3460661 w 7467600"/>
              <a:gd name="connsiteY341" fmla="*/ 6266763 h 6858000"/>
              <a:gd name="connsiteX342" fmla="*/ 3518021 w 7467600"/>
              <a:gd name="connsiteY342" fmla="*/ 6117298 h 6858000"/>
              <a:gd name="connsiteX343" fmla="*/ 3554035 w 7467600"/>
              <a:gd name="connsiteY343" fmla="*/ 6027832 h 6858000"/>
              <a:gd name="connsiteX344" fmla="*/ 3677174 w 7467600"/>
              <a:gd name="connsiteY344" fmla="*/ 5636351 h 6858000"/>
              <a:gd name="connsiteX345" fmla="*/ 3698819 w 7467600"/>
              <a:gd name="connsiteY345" fmla="*/ 5560503 h 6858000"/>
              <a:gd name="connsiteX346" fmla="*/ 3702094 w 7467600"/>
              <a:gd name="connsiteY346" fmla="*/ 5549194 h 6858000"/>
              <a:gd name="connsiteX347" fmla="*/ 3398355 w 7467600"/>
              <a:gd name="connsiteY347" fmla="*/ 6094603 h 6858000"/>
              <a:gd name="connsiteX348" fmla="*/ 3193941 w 7467600"/>
              <a:gd name="connsiteY348" fmla="*/ 6798775 h 6858000"/>
              <a:gd name="connsiteX349" fmla="*/ 3184140 w 7467600"/>
              <a:gd name="connsiteY349" fmla="*/ 6858000 h 6858000"/>
              <a:gd name="connsiteX350" fmla="*/ 3099978 w 7467600"/>
              <a:gd name="connsiteY350" fmla="*/ 6858000 h 6858000"/>
              <a:gd name="connsiteX351" fmla="*/ 3101556 w 7467600"/>
              <a:gd name="connsiteY351" fmla="*/ 6843337 h 6858000"/>
              <a:gd name="connsiteX352" fmla="*/ 3370162 w 7467600"/>
              <a:gd name="connsiteY352" fmla="*/ 5785550 h 6858000"/>
              <a:gd name="connsiteX353" fmla="*/ 3746477 w 7467600"/>
              <a:gd name="connsiteY353" fmla="*/ 5377889 h 6858000"/>
              <a:gd name="connsiteX354" fmla="*/ 3863399 w 7467600"/>
              <a:gd name="connsiteY354" fmla="*/ 5087257 h 6858000"/>
              <a:gd name="connsiteX355" fmla="*/ 3968712 w 7467600"/>
              <a:gd name="connsiteY355" fmla="*/ 4913989 h 6858000"/>
              <a:gd name="connsiteX356" fmla="*/ 2792390 w 7467600"/>
              <a:gd name="connsiteY356" fmla="*/ 5382974 h 6858000"/>
              <a:gd name="connsiteX357" fmla="*/ 2714982 w 7467600"/>
              <a:gd name="connsiteY357" fmla="*/ 5427051 h 6858000"/>
              <a:gd name="connsiteX358" fmla="*/ 2813361 w 7467600"/>
              <a:gd name="connsiteY358" fmla="*/ 6023912 h 6858000"/>
              <a:gd name="connsiteX359" fmla="*/ 2688430 w 7467600"/>
              <a:gd name="connsiteY359" fmla="*/ 6801564 h 6858000"/>
              <a:gd name="connsiteX360" fmla="*/ 2629626 w 7467600"/>
              <a:gd name="connsiteY360" fmla="*/ 6763394 h 6858000"/>
              <a:gd name="connsiteX361" fmla="*/ 2565328 w 7467600"/>
              <a:gd name="connsiteY361" fmla="*/ 5516399 h 6858000"/>
              <a:gd name="connsiteX362" fmla="*/ 1922999 w 7467600"/>
              <a:gd name="connsiteY362" fmla="*/ 5980343 h 6858000"/>
              <a:gd name="connsiteX363" fmla="*/ 1950261 w 7467600"/>
              <a:gd name="connsiteY363" fmla="*/ 6405858 h 6858000"/>
              <a:gd name="connsiteX364" fmla="*/ 2365554 w 7467600"/>
              <a:gd name="connsiteY364" fmla="*/ 6759107 h 6858000"/>
              <a:gd name="connsiteX365" fmla="*/ 2424142 w 7467600"/>
              <a:gd name="connsiteY365" fmla="*/ 6858000 h 6858000"/>
              <a:gd name="connsiteX366" fmla="*/ 2395994 w 7467600"/>
              <a:gd name="connsiteY366" fmla="*/ 6858000 h 6858000"/>
              <a:gd name="connsiteX367" fmla="*/ 2392863 w 7467600"/>
              <a:gd name="connsiteY367" fmla="*/ 6852964 h 6858000"/>
              <a:gd name="connsiteX368" fmla="*/ 2017589 w 7467600"/>
              <a:gd name="connsiteY368" fmla="*/ 6493982 h 6858000"/>
              <a:gd name="connsiteX369" fmla="*/ 2147336 w 7467600"/>
              <a:gd name="connsiteY369" fmla="*/ 6594052 h 6858000"/>
              <a:gd name="connsiteX370" fmla="*/ 2207047 w 7467600"/>
              <a:gd name="connsiteY370" fmla="*/ 6654540 h 6858000"/>
              <a:gd name="connsiteX371" fmla="*/ 2299106 w 7467600"/>
              <a:gd name="connsiteY371" fmla="*/ 6778931 h 6858000"/>
              <a:gd name="connsiteX372" fmla="*/ 2314430 w 7467600"/>
              <a:gd name="connsiteY372" fmla="*/ 6801144 h 6858000"/>
              <a:gd name="connsiteX373" fmla="*/ 2352406 w 7467600"/>
              <a:gd name="connsiteY373" fmla="*/ 6858000 h 6858000"/>
              <a:gd name="connsiteX374" fmla="*/ 2314492 w 7467600"/>
              <a:gd name="connsiteY374" fmla="*/ 6858000 h 6858000"/>
              <a:gd name="connsiteX375" fmla="*/ 2288095 w 7467600"/>
              <a:gd name="connsiteY375" fmla="*/ 6818030 h 6858000"/>
              <a:gd name="connsiteX376" fmla="*/ 2272768 w 7467600"/>
              <a:gd name="connsiteY376" fmla="*/ 6795822 h 6858000"/>
              <a:gd name="connsiteX377" fmla="*/ 2182715 w 7467600"/>
              <a:gd name="connsiteY377" fmla="*/ 6675071 h 6858000"/>
              <a:gd name="connsiteX378" fmla="*/ 2032061 w 7467600"/>
              <a:gd name="connsiteY378" fmla="*/ 6541380 h 6858000"/>
              <a:gd name="connsiteX379" fmla="*/ 2257220 w 7467600"/>
              <a:gd name="connsiteY379" fmla="*/ 6826257 h 6858000"/>
              <a:gd name="connsiteX380" fmla="*/ 2281324 w 7467600"/>
              <a:gd name="connsiteY380" fmla="*/ 6858000 h 6858000"/>
              <a:gd name="connsiteX381" fmla="*/ 2242860 w 7467600"/>
              <a:gd name="connsiteY381" fmla="*/ 6858000 h 6858000"/>
              <a:gd name="connsiteX382" fmla="*/ 2232818 w 7467600"/>
              <a:gd name="connsiteY382" fmla="*/ 6844926 h 6858000"/>
              <a:gd name="connsiteX383" fmla="*/ 1990172 w 7467600"/>
              <a:gd name="connsiteY383" fmla="*/ 6542121 h 6858000"/>
              <a:gd name="connsiteX384" fmla="*/ 2124090 w 7467600"/>
              <a:gd name="connsiteY384" fmla="*/ 6761017 h 6858000"/>
              <a:gd name="connsiteX385" fmla="*/ 2200380 w 7467600"/>
              <a:gd name="connsiteY385" fmla="*/ 6858000 h 6858000"/>
              <a:gd name="connsiteX386" fmla="*/ 2147507 w 7467600"/>
              <a:gd name="connsiteY386" fmla="*/ 6858000 h 6858000"/>
              <a:gd name="connsiteX387" fmla="*/ 2070668 w 7467600"/>
              <a:gd name="connsiteY387" fmla="*/ 6761520 h 6858000"/>
              <a:gd name="connsiteX388" fmla="*/ 1975142 w 7467600"/>
              <a:gd name="connsiteY388" fmla="*/ 6585570 h 6858000"/>
              <a:gd name="connsiteX389" fmla="*/ 2050035 w 7467600"/>
              <a:gd name="connsiteY389" fmla="*/ 6813345 h 6858000"/>
              <a:gd name="connsiteX390" fmla="*/ 2063025 w 7467600"/>
              <a:gd name="connsiteY390" fmla="*/ 6858000 h 6858000"/>
              <a:gd name="connsiteX391" fmla="*/ 2021675 w 7467600"/>
              <a:gd name="connsiteY391" fmla="*/ 6858000 h 6858000"/>
              <a:gd name="connsiteX392" fmla="*/ 2019308 w 7467600"/>
              <a:gd name="connsiteY392" fmla="*/ 6847118 h 6858000"/>
              <a:gd name="connsiteX393" fmla="*/ 1938835 w 7467600"/>
              <a:gd name="connsiteY393" fmla="*/ 6551160 h 6858000"/>
              <a:gd name="connsiteX394" fmla="*/ 1953230 w 7467600"/>
              <a:gd name="connsiteY394" fmla="*/ 6759699 h 6858000"/>
              <a:gd name="connsiteX395" fmla="*/ 1956763 w 7467600"/>
              <a:gd name="connsiteY395" fmla="*/ 6778191 h 6858000"/>
              <a:gd name="connsiteX396" fmla="*/ 1967925 w 7467600"/>
              <a:gd name="connsiteY396" fmla="*/ 6858000 h 6858000"/>
              <a:gd name="connsiteX397" fmla="*/ 1936622 w 7467600"/>
              <a:gd name="connsiteY397" fmla="*/ 6858000 h 6858000"/>
              <a:gd name="connsiteX398" fmla="*/ 1926261 w 7467600"/>
              <a:gd name="connsiteY398" fmla="*/ 6784064 h 6858000"/>
              <a:gd name="connsiteX399" fmla="*/ 1922724 w 7467600"/>
              <a:gd name="connsiteY399" fmla="*/ 6765577 h 6858000"/>
              <a:gd name="connsiteX400" fmla="*/ 1904650 w 7467600"/>
              <a:gd name="connsiteY400" fmla="*/ 6639616 h 6858000"/>
              <a:gd name="connsiteX401" fmla="*/ 1885273 w 7467600"/>
              <a:gd name="connsiteY401" fmla="*/ 6858000 h 6858000"/>
              <a:gd name="connsiteX402" fmla="*/ 1854363 w 7467600"/>
              <a:gd name="connsiteY402" fmla="*/ 6858000 h 6858000"/>
              <a:gd name="connsiteX403" fmla="*/ 1880391 w 7467600"/>
              <a:gd name="connsiteY403" fmla="*/ 6603796 h 6858000"/>
              <a:gd name="connsiteX404" fmla="*/ 1818273 w 7467600"/>
              <a:gd name="connsiteY404" fmla="*/ 6715729 h 6858000"/>
              <a:gd name="connsiteX405" fmla="*/ 1794691 w 7467600"/>
              <a:gd name="connsiteY405" fmla="*/ 6843239 h 6858000"/>
              <a:gd name="connsiteX406" fmla="*/ 1794914 w 7467600"/>
              <a:gd name="connsiteY406" fmla="*/ 6858000 h 6858000"/>
              <a:gd name="connsiteX407" fmla="*/ 1746128 w 7467600"/>
              <a:gd name="connsiteY407" fmla="*/ 6858000 h 6858000"/>
              <a:gd name="connsiteX408" fmla="*/ 1753934 w 7467600"/>
              <a:gd name="connsiteY408" fmla="*/ 6724796 h 6858000"/>
              <a:gd name="connsiteX409" fmla="*/ 1792053 w 7467600"/>
              <a:gd name="connsiteY409" fmla="*/ 6572396 h 6858000"/>
              <a:gd name="connsiteX410" fmla="*/ 1862248 w 7467600"/>
              <a:gd name="connsiteY410" fmla="*/ 6266397 h 6858000"/>
              <a:gd name="connsiteX411" fmla="*/ 1862250 w 7467600"/>
              <a:gd name="connsiteY411" fmla="*/ 6033531 h 6858000"/>
              <a:gd name="connsiteX412" fmla="*/ 1211999 w 7467600"/>
              <a:gd name="connsiteY412" fmla="*/ 6683610 h 6858000"/>
              <a:gd name="connsiteX413" fmla="*/ 1213266 w 7467600"/>
              <a:gd name="connsiteY413" fmla="*/ 6691947 h 6858000"/>
              <a:gd name="connsiteX414" fmla="*/ 1203370 w 7467600"/>
              <a:gd name="connsiteY414" fmla="*/ 6850676 h 6858000"/>
              <a:gd name="connsiteX415" fmla="*/ 1203671 w 7467600"/>
              <a:gd name="connsiteY415" fmla="*/ 6858000 h 6858000"/>
              <a:gd name="connsiteX416" fmla="*/ 1143180 w 7467600"/>
              <a:gd name="connsiteY416" fmla="*/ 6858000 h 6858000"/>
              <a:gd name="connsiteX417" fmla="*/ 1142176 w 7467600"/>
              <a:gd name="connsiteY417" fmla="*/ 6766045 h 6858000"/>
              <a:gd name="connsiteX418" fmla="*/ 1067484 w 7467600"/>
              <a:gd name="connsiteY418" fmla="*/ 6858000 h 6858000"/>
              <a:gd name="connsiteX419" fmla="*/ 953928 w 7467600"/>
              <a:gd name="connsiteY419" fmla="*/ 6858000 h 6858000"/>
              <a:gd name="connsiteX420" fmla="*/ 959715 w 7467600"/>
              <a:gd name="connsiteY420" fmla="*/ 6850185 h 6858000"/>
              <a:gd name="connsiteX421" fmla="*/ 1483788 w 7467600"/>
              <a:gd name="connsiteY421" fmla="*/ 6259174 h 6858000"/>
              <a:gd name="connsiteX422" fmla="*/ 1100671 w 7467600"/>
              <a:gd name="connsiteY422" fmla="*/ 6252137 h 6858000"/>
              <a:gd name="connsiteX423" fmla="*/ 1090144 w 7467600"/>
              <a:gd name="connsiteY423" fmla="*/ 6256748 h 6858000"/>
              <a:gd name="connsiteX424" fmla="*/ 1095872 w 7467600"/>
              <a:gd name="connsiteY424" fmla="*/ 6271892 h 6858000"/>
              <a:gd name="connsiteX425" fmla="*/ 262785 w 7467600"/>
              <a:gd name="connsiteY425" fmla="*/ 6845450 h 6858000"/>
              <a:gd name="connsiteX426" fmla="*/ 209968 w 7467600"/>
              <a:gd name="connsiteY426" fmla="*/ 6770713 h 6858000"/>
              <a:gd name="connsiteX427" fmla="*/ 873460 w 7467600"/>
              <a:gd name="connsiteY427" fmla="*/ 6253768 h 6858000"/>
              <a:gd name="connsiteX428" fmla="*/ 192686 w 7467600"/>
              <a:gd name="connsiteY428" fmla="*/ 5849257 h 6858000"/>
              <a:gd name="connsiteX429" fmla="*/ 4696 w 7467600"/>
              <a:gd name="connsiteY429" fmla="*/ 5697668 h 6858000"/>
              <a:gd name="connsiteX430" fmla="*/ 0 w 7467600"/>
              <a:gd name="connsiteY430" fmla="*/ 5689984 h 6858000"/>
              <a:gd name="connsiteX431" fmla="*/ 0 w 7467600"/>
              <a:gd name="connsiteY431" fmla="*/ 5513472 h 6858000"/>
              <a:gd name="connsiteX432" fmla="*/ 174101 w 7467600"/>
              <a:gd name="connsiteY432" fmla="*/ 5620277 h 6858000"/>
              <a:gd name="connsiteX433" fmla="*/ 891800 w 7467600"/>
              <a:gd name="connsiteY433" fmla="*/ 6036935 h 6858000"/>
              <a:gd name="connsiteX434" fmla="*/ 1072219 w 7467600"/>
              <a:gd name="connsiteY434" fmla="*/ 6169443 h 6858000"/>
              <a:gd name="connsiteX435" fmla="*/ 1074117 w 7467600"/>
              <a:gd name="connsiteY435" fmla="*/ 6170301 h 6858000"/>
              <a:gd name="connsiteX436" fmla="*/ 1083114 w 7467600"/>
              <a:gd name="connsiteY436" fmla="*/ 6174131 h 6858000"/>
              <a:gd name="connsiteX437" fmla="*/ 1543010 w 7467600"/>
              <a:gd name="connsiteY437" fmla="*/ 6191140 h 6858000"/>
              <a:gd name="connsiteX438" fmla="*/ 1551080 w 7467600"/>
              <a:gd name="connsiteY438" fmla="*/ 6195006 h 6858000"/>
              <a:gd name="connsiteX439" fmla="*/ 2345443 w 7467600"/>
              <a:gd name="connsiteY439" fmla="*/ 5549882 h 6858000"/>
              <a:gd name="connsiteX440" fmla="*/ 1721499 w 7467600"/>
              <a:gd name="connsiteY440" fmla="*/ 5599969 h 6858000"/>
              <a:gd name="connsiteX441" fmla="*/ 767716 w 7467600"/>
              <a:gd name="connsiteY441" fmla="*/ 5472768 h 6858000"/>
              <a:gd name="connsiteX442" fmla="*/ 722147 w 7467600"/>
              <a:gd name="connsiteY442" fmla="*/ 5393091 h 6858000"/>
              <a:gd name="connsiteX443" fmla="*/ 1485552 w 7467600"/>
              <a:gd name="connsiteY443" fmla="*/ 5313202 h 6858000"/>
              <a:gd name="connsiteX444" fmla="*/ 2143004 w 7467600"/>
              <a:gd name="connsiteY444" fmla="*/ 5402420 h 6858000"/>
              <a:gd name="connsiteX445" fmla="*/ 1933391 w 7467600"/>
              <a:gd name="connsiteY445" fmla="*/ 5156971 h 6858000"/>
              <a:gd name="connsiteX446" fmla="*/ 1827118 w 7467600"/>
              <a:gd name="connsiteY446" fmla="*/ 4968410 h 6858000"/>
              <a:gd name="connsiteX447" fmla="*/ 1837349 w 7467600"/>
              <a:gd name="connsiteY447" fmla="*/ 4956357 h 6858000"/>
              <a:gd name="connsiteX448" fmla="*/ 2162835 w 7467600"/>
              <a:gd name="connsiteY448" fmla="*/ 5187853 h 6858000"/>
              <a:gd name="connsiteX449" fmla="*/ 2257167 w 7467600"/>
              <a:gd name="connsiteY449" fmla="*/ 5462123 h 6858000"/>
              <a:gd name="connsiteX450" fmla="*/ 2261598 w 7467600"/>
              <a:gd name="connsiteY450" fmla="*/ 5467998 h 6858000"/>
              <a:gd name="connsiteX451" fmla="*/ 2437177 w 7467600"/>
              <a:gd name="connsiteY451" fmla="*/ 5479608 h 6858000"/>
              <a:gd name="connsiteX452" fmla="*/ 2445247 w 7467600"/>
              <a:gd name="connsiteY452" fmla="*/ 5483476 h 6858000"/>
              <a:gd name="connsiteX453" fmla="*/ 2743626 w 7467600"/>
              <a:gd name="connsiteY453" fmla="*/ 5304819 h 6858000"/>
              <a:gd name="connsiteX454" fmla="*/ 3048102 w 7467600"/>
              <a:gd name="connsiteY454" fmla="*/ 5150595 h 6858000"/>
              <a:gd name="connsiteX455" fmla="*/ 1799414 w 7467600"/>
              <a:gd name="connsiteY455" fmla="*/ 4694732 h 6858000"/>
              <a:gd name="connsiteX456" fmla="*/ 1771735 w 7467600"/>
              <a:gd name="connsiteY456" fmla="*/ 4619929 h 6858000"/>
              <a:gd name="connsiteX457" fmla="*/ 3104273 w 7467600"/>
              <a:gd name="connsiteY457" fmla="*/ 5076159 h 6858000"/>
              <a:gd name="connsiteX458" fmla="*/ 3113245 w 7467600"/>
              <a:gd name="connsiteY458" fmla="*/ 5090705 h 6858000"/>
              <a:gd name="connsiteX459" fmla="*/ 3126294 w 7467600"/>
              <a:gd name="connsiteY459" fmla="*/ 5114400 h 6858000"/>
              <a:gd name="connsiteX460" fmla="*/ 3937433 w 7467600"/>
              <a:gd name="connsiteY460" fmla="*/ 4830473 h 6858000"/>
              <a:gd name="connsiteX461" fmla="*/ 3590475 w 7467600"/>
              <a:gd name="connsiteY461" fmla="*/ 4597974 h 6858000"/>
              <a:gd name="connsiteX462" fmla="*/ 3100264 w 7467600"/>
              <a:gd name="connsiteY462" fmla="*/ 4579845 h 6858000"/>
              <a:gd name="connsiteX463" fmla="*/ 2183576 w 7467600"/>
              <a:gd name="connsiteY463" fmla="*/ 4227150 h 6858000"/>
              <a:gd name="connsiteX464" fmla="*/ 2151029 w 7467600"/>
              <a:gd name="connsiteY464" fmla="*/ 4146947 h 6858000"/>
              <a:gd name="connsiteX465" fmla="*/ 3563434 w 7467600"/>
              <a:gd name="connsiteY465" fmla="*/ 4469115 h 6858000"/>
              <a:gd name="connsiteX466" fmla="*/ 3177952 w 7467600"/>
              <a:gd name="connsiteY466" fmla="*/ 3657386 h 6858000"/>
              <a:gd name="connsiteX467" fmla="*/ 3189263 w 7467600"/>
              <a:gd name="connsiteY467" fmla="*/ 3625726 h 6858000"/>
              <a:gd name="connsiteX468" fmla="*/ 3560912 w 7467600"/>
              <a:gd name="connsiteY468" fmla="*/ 4079863 h 6858000"/>
              <a:gd name="connsiteX469" fmla="*/ 3626636 w 7467600"/>
              <a:gd name="connsiteY469" fmla="*/ 4512230 h 6858000"/>
              <a:gd name="connsiteX470" fmla="*/ 3653088 w 7467600"/>
              <a:gd name="connsiteY470" fmla="*/ 4521417 h 6858000"/>
              <a:gd name="connsiteX471" fmla="*/ 3988128 w 7467600"/>
              <a:gd name="connsiteY471" fmla="*/ 4817267 h 6858000"/>
              <a:gd name="connsiteX472" fmla="*/ 4830582 w 7467600"/>
              <a:gd name="connsiteY472" fmla="*/ 4676000 h 6858000"/>
              <a:gd name="connsiteX473" fmla="*/ 4830100 w 7467600"/>
              <a:gd name="connsiteY473" fmla="*/ 4675554 h 6858000"/>
              <a:gd name="connsiteX474" fmla="*/ 4036318 w 7467600"/>
              <a:gd name="connsiteY474" fmla="*/ 4147013 h 6858000"/>
              <a:gd name="connsiteX475" fmla="*/ 3432098 w 7467600"/>
              <a:gd name="connsiteY475" fmla="*/ 3537312 h 6858000"/>
              <a:gd name="connsiteX476" fmla="*/ 3446761 w 7467600"/>
              <a:gd name="connsiteY476" fmla="*/ 3461278 h 6858000"/>
              <a:gd name="connsiteX477" fmla="*/ 4419733 w 7467600"/>
              <a:gd name="connsiteY477" fmla="*/ 3963555 h 6858000"/>
              <a:gd name="connsiteX478" fmla="*/ 4781371 w 7467600"/>
              <a:gd name="connsiteY478" fmla="*/ 4458604 h 6858000"/>
              <a:gd name="connsiteX479" fmla="*/ 4780440 w 7467600"/>
              <a:gd name="connsiteY479" fmla="*/ 4470290 h 6858000"/>
              <a:gd name="connsiteX480" fmla="*/ 4898954 w 7467600"/>
              <a:gd name="connsiteY480" fmla="*/ 4662092 h 6858000"/>
              <a:gd name="connsiteX481" fmla="*/ 4900699 w 7467600"/>
              <a:gd name="connsiteY481" fmla="*/ 4670867 h 6858000"/>
              <a:gd name="connsiteX482" fmla="*/ 5714511 w 7467600"/>
              <a:gd name="connsiteY482" fmla="*/ 4663483 h 6858000"/>
              <a:gd name="connsiteX483" fmla="*/ 5464793 w 7467600"/>
              <a:gd name="connsiteY483" fmla="*/ 4393556 h 6858000"/>
              <a:gd name="connsiteX484" fmla="*/ 5461897 w 7467600"/>
              <a:gd name="connsiteY484" fmla="*/ 4390879 h 6858000"/>
              <a:gd name="connsiteX485" fmla="*/ 4294126 w 7467600"/>
              <a:gd name="connsiteY485" fmla="*/ 3303048 h 6858000"/>
              <a:gd name="connsiteX486" fmla="*/ 4305321 w 7467600"/>
              <a:gd name="connsiteY486" fmla="*/ 3256953 h 6858000"/>
              <a:gd name="connsiteX487" fmla="*/ 4949299 w 7467600"/>
              <a:gd name="connsiteY487" fmla="*/ 3766336 h 6858000"/>
              <a:gd name="connsiteX488" fmla="*/ 5291452 w 7467600"/>
              <a:gd name="connsiteY488" fmla="*/ 4076801 h 6858000"/>
              <a:gd name="connsiteX489" fmla="*/ 5434998 w 7467600"/>
              <a:gd name="connsiteY489" fmla="*/ 4254100 h 6858000"/>
              <a:gd name="connsiteX490" fmla="*/ 5351015 w 7467600"/>
              <a:gd name="connsiteY490" fmla="*/ 3760989 h 6858000"/>
              <a:gd name="connsiteX491" fmla="*/ 5413780 w 7467600"/>
              <a:gd name="connsiteY491" fmla="*/ 2966265 h 6858000"/>
              <a:gd name="connsiteX492" fmla="*/ 5425627 w 7467600"/>
              <a:gd name="connsiteY492" fmla="*/ 2954192 h 6858000"/>
              <a:gd name="connsiteX493" fmla="*/ 6604735 w 7467600"/>
              <a:gd name="connsiteY493" fmla="*/ 2041381 h 6858000"/>
              <a:gd name="connsiteX494" fmla="*/ 7204487 w 7467600"/>
              <a:gd name="connsiteY494" fmla="*/ 2742112 h 6858000"/>
              <a:gd name="connsiteX495" fmla="*/ 7131592 w 7467600"/>
              <a:gd name="connsiteY495" fmla="*/ 2672096 h 6858000"/>
              <a:gd name="connsiteX496" fmla="*/ 6996344 w 7467600"/>
              <a:gd name="connsiteY496" fmla="*/ 2518310 h 6858000"/>
              <a:gd name="connsiteX497" fmla="*/ 6735495 w 7467600"/>
              <a:gd name="connsiteY497" fmla="*/ 2196890 h 6858000"/>
              <a:gd name="connsiteX498" fmla="*/ 6721901 w 7467600"/>
              <a:gd name="connsiteY498" fmla="*/ 2179274 h 6858000"/>
              <a:gd name="connsiteX499" fmla="*/ 6604735 w 7467600"/>
              <a:gd name="connsiteY499" fmla="*/ 2041381 h 6858000"/>
              <a:gd name="connsiteX500" fmla="*/ 6591670 w 7467600"/>
              <a:gd name="connsiteY500" fmla="*/ 1988277 h 6858000"/>
              <a:gd name="connsiteX501" fmla="*/ 6747349 w 7467600"/>
              <a:gd name="connsiteY501" fmla="*/ 2160069 h 6858000"/>
              <a:gd name="connsiteX502" fmla="*/ 6760943 w 7467600"/>
              <a:gd name="connsiteY502" fmla="*/ 2177686 h 6858000"/>
              <a:gd name="connsiteX503" fmla="*/ 7021065 w 7467600"/>
              <a:gd name="connsiteY503" fmla="*/ 2498102 h 6858000"/>
              <a:gd name="connsiteX504" fmla="*/ 7155223 w 7467600"/>
              <a:gd name="connsiteY504" fmla="*/ 2650386 h 6858000"/>
              <a:gd name="connsiteX505" fmla="*/ 7203167 w 7467600"/>
              <a:gd name="connsiteY505" fmla="*/ 2697288 h 6858000"/>
              <a:gd name="connsiteX506" fmla="*/ 6937703 w 7467600"/>
              <a:gd name="connsiteY506" fmla="*/ 2321981 h 6858000"/>
              <a:gd name="connsiteX507" fmla="*/ 6591670 w 7467600"/>
              <a:gd name="connsiteY507" fmla="*/ 1988277 h 6858000"/>
              <a:gd name="connsiteX508" fmla="*/ 5798671 w 7467600"/>
              <a:gd name="connsiteY508" fmla="*/ 1981601 h 6858000"/>
              <a:gd name="connsiteX509" fmla="*/ 5754709 w 7467600"/>
              <a:gd name="connsiteY509" fmla="*/ 2071454 h 6858000"/>
              <a:gd name="connsiteX510" fmla="*/ 5763044 w 7467600"/>
              <a:gd name="connsiteY510" fmla="*/ 2842206 h 6858000"/>
              <a:gd name="connsiteX511" fmla="*/ 5764974 w 7467600"/>
              <a:gd name="connsiteY511" fmla="*/ 2799609 h 6858000"/>
              <a:gd name="connsiteX512" fmla="*/ 5767665 w 7467600"/>
              <a:gd name="connsiteY512" fmla="*/ 2666409 h 6858000"/>
              <a:gd name="connsiteX513" fmla="*/ 5763055 w 7467600"/>
              <a:gd name="connsiteY513" fmla="*/ 2579705 h 6858000"/>
              <a:gd name="connsiteX514" fmla="*/ 5758079 w 7467600"/>
              <a:gd name="connsiteY514" fmla="*/ 2492508 h 6858000"/>
              <a:gd name="connsiteX515" fmla="*/ 5779325 w 7467600"/>
              <a:gd name="connsiteY515" fmla="*/ 2197069 h 6858000"/>
              <a:gd name="connsiteX516" fmla="*/ 5798671 w 7467600"/>
              <a:gd name="connsiteY516" fmla="*/ 1981601 h 6858000"/>
              <a:gd name="connsiteX517" fmla="*/ 5829202 w 7467600"/>
              <a:gd name="connsiteY517" fmla="*/ 1971679 h 6858000"/>
              <a:gd name="connsiteX518" fmla="*/ 5809558 w 7467600"/>
              <a:gd name="connsiteY518" fmla="*/ 2198043 h 6858000"/>
              <a:gd name="connsiteX519" fmla="*/ 5788653 w 7467600"/>
              <a:gd name="connsiteY519" fmla="*/ 2489430 h 6858000"/>
              <a:gd name="connsiteX520" fmla="*/ 5793439 w 7467600"/>
              <a:gd name="connsiteY520" fmla="*/ 2575235 h 6858000"/>
              <a:gd name="connsiteX521" fmla="*/ 5796837 w 7467600"/>
              <a:gd name="connsiteY521" fmla="*/ 2637633 h 6858000"/>
              <a:gd name="connsiteX522" fmla="*/ 5818614 w 7467600"/>
              <a:gd name="connsiteY522" fmla="*/ 2473055 h 6858000"/>
              <a:gd name="connsiteX523" fmla="*/ 5829202 w 7467600"/>
              <a:gd name="connsiteY523" fmla="*/ 1971679 h 6858000"/>
              <a:gd name="connsiteX524" fmla="*/ 5911389 w 7467600"/>
              <a:gd name="connsiteY524" fmla="*/ 1898371 h 6858000"/>
              <a:gd name="connsiteX525" fmla="*/ 6237627 w 7467600"/>
              <a:gd name="connsiteY525" fmla="*/ 2231921 h 6858000"/>
              <a:gd name="connsiteX526" fmla="*/ 5911389 w 7467600"/>
              <a:gd name="connsiteY526" fmla="*/ 1898371 h 6858000"/>
              <a:gd name="connsiteX527" fmla="*/ 6944437 w 7467600"/>
              <a:gd name="connsiteY527" fmla="*/ 1575402 h 6858000"/>
              <a:gd name="connsiteX528" fmla="*/ 6304730 w 7467600"/>
              <a:gd name="connsiteY528" fmla="*/ 1766654 h 6858000"/>
              <a:gd name="connsiteX529" fmla="*/ 6944437 w 7467600"/>
              <a:gd name="connsiteY529" fmla="*/ 1575402 h 6858000"/>
              <a:gd name="connsiteX530" fmla="*/ 7019523 w 7467600"/>
              <a:gd name="connsiteY530" fmla="*/ 1519450 h 6858000"/>
              <a:gd name="connsiteX531" fmla="*/ 6298091 w 7467600"/>
              <a:gd name="connsiteY531" fmla="*/ 1737122 h 6858000"/>
              <a:gd name="connsiteX532" fmla="*/ 7019523 w 7467600"/>
              <a:gd name="connsiteY532" fmla="*/ 1519450 h 6858000"/>
              <a:gd name="connsiteX533" fmla="*/ 2399523 w 7467600"/>
              <a:gd name="connsiteY533" fmla="*/ 1428234 h 6858000"/>
              <a:gd name="connsiteX534" fmla="*/ 2224982 w 7467600"/>
              <a:gd name="connsiteY534" fmla="*/ 1826201 h 6858000"/>
              <a:gd name="connsiteX535" fmla="*/ 2096099 w 7467600"/>
              <a:gd name="connsiteY535" fmla="*/ 2345900 h 6858000"/>
              <a:gd name="connsiteX536" fmla="*/ 2283317 w 7467600"/>
              <a:gd name="connsiteY536" fmla="*/ 1796925 h 6858000"/>
              <a:gd name="connsiteX537" fmla="*/ 2399523 w 7467600"/>
              <a:gd name="connsiteY537" fmla="*/ 1428234 h 6858000"/>
              <a:gd name="connsiteX538" fmla="*/ 2448558 w 7467600"/>
              <a:gd name="connsiteY538" fmla="*/ 1373435 h 6858000"/>
              <a:gd name="connsiteX539" fmla="*/ 2312521 w 7467600"/>
              <a:gd name="connsiteY539" fmla="*/ 1806140 h 6858000"/>
              <a:gd name="connsiteX540" fmla="*/ 2127533 w 7467600"/>
              <a:gd name="connsiteY540" fmla="*/ 2348380 h 6858000"/>
              <a:gd name="connsiteX541" fmla="*/ 2358080 w 7467600"/>
              <a:gd name="connsiteY541" fmla="*/ 1866134 h 6858000"/>
              <a:gd name="connsiteX542" fmla="*/ 2407436 w 7467600"/>
              <a:gd name="connsiteY542" fmla="*/ 1651070 h 6858000"/>
              <a:gd name="connsiteX543" fmla="*/ 2448558 w 7467600"/>
              <a:gd name="connsiteY543" fmla="*/ 1373435 h 6858000"/>
              <a:gd name="connsiteX544" fmla="*/ 278707 w 7467600"/>
              <a:gd name="connsiteY544" fmla="*/ 1352270 h 6858000"/>
              <a:gd name="connsiteX545" fmla="*/ 321570 w 7467600"/>
              <a:gd name="connsiteY545" fmla="*/ 1861610 h 6858000"/>
              <a:gd name="connsiteX546" fmla="*/ 294281 w 7467600"/>
              <a:gd name="connsiteY546" fmla="*/ 1440658 h 6858000"/>
              <a:gd name="connsiteX547" fmla="*/ 278707 w 7467600"/>
              <a:gd name="connsiteY547" fmla="*/ 1352270 h 6858000"/>
              <a:gd name="connsiteX548" fmla="*/ 1423821 w 7467600"/>
              <a:gd name="connsiteY548" fmla="*/ 1351958 h 6858000"/>
              <a:gd name="connsiteX549" fmla="*/ 1638521 w 7467600"/>
              <a:gd name="connsiteY549" fmla="*/ 1908470 h 6858000"/>
              <a:gd name="connsiteX550" fmla="*/ 1754199 w 7467600"/>
              <a:gd name="connsiteY550" fmla="*/ 2149284 h 6858000"/>
              <a:gd name="connsiteX551" fmla="*/ 1908359 w 7467600"/>
              <a:gd name="connsiteY551" fmla="*/ 2364988 h 6858000"/>
              <a:gd name="connsiteX552" fmla="*/ 1647661 w 7467600"/>
              <a:gd name="connsiteY552" fmla="*/ 1825945 h 6858000"/>
              <a:gd name="connsiteX553" fmla="*/ 1423821 w 7467600"/>
              <a:gd name="connsiteY553" fmla="*/ 1351958 h 6858000"/>
              <a:gd name="connsiteX554" fmla="*/ 1431890 w 7467600"/>
              <a:gd name="connsiteY554" fmla="*/ 1306475 h 6858000"/>
              <a:gd name="connsiteX555" fmla="*/ 1507597 w 7467600"/>
              <a:gd name="connsiteY555" fmla="*/ 1446132 h 6858000"/>
              <a:gd name="connsiteX556" fmla="*/ 1674586 w 7467600"/>
              <a:gd name="connsiteY556" fmla="*/ 1813832 h 6858000"/>
              <a:gd name="connsiteX557" fmla="*/ 1815950 w 7467600"/>
              <a:gd name="connsiteY557" fmla="*/ 2128564 h 6858000"/>
              <a:gd name="connsiteX558" fmla="*/ 1984242 w 7467600"/>
              <a:gd name="connsiteY558" fmla="*/ 2430829 h 6858000"/>
              <a:gd name="connsiteX559" fmla="*/ 2014023 w 7467600"/>
              <a:gd name="connsiteY559" fmla="*/ 2450995 h 6858000"/>
              <a:gd name="connsiteX560" fmla="*/ 1747337 w 7467600"/>
              <a:gd name="connsiteY560" fmla="*/ 1855264 h 6858000"/>
              <a:gd name="connsiteX561" fmla="*/ 1533749 w 7467600"/>
              <a:gd name="connsiteY561" fmla="*/ 1478656 h 6858000"/>
              <a:gd name="connsiteX562" fmla="*/ 1431890 w 7467600"/>
              <a:gd name="connsiteY562" fmla="*/ 1306475 h 6858000"/>
              <a:gd name="connsiteX563" fmla="*/ 5052692 w 7467600"/>
              <a:gd name="connsiteY563" fmla="*/ 1292994 h 6858000"/>
              <a:gd name="connsiteX564" fmla="*/ 5200661 w 7467600"/>
              <a:gd name="connsiteY564" fmla="*/ 1635186 h 6858000"/>
              <a:gd name="connsiteX565" fmla="*/ 5297138 w 7467600"/>
              <a:gd name="connsiteY565" fmla="*/ 1906351 h 6858000"/>
              <a:gd name="connsiteX566" fmla="*/ 5052692 w 7467600"/>
              <a:gd name="connsiteY566" fmla="*/ 1292994 h 6858000"/>
              <a:gd name="connsiteX567" fmla="*/ 5009948 w 7467600"/>
              <a:gd name="connsiteY567" fmla="*/ 1273619 h 6858000"/>
              <a:gd name="connsiteX568" fmla="*/ 5121777 w 7467600"/>
              <a:gd name="connsiteY568" fmla="*/ 1654213 h 6858000"/>
              <a:gd name="connsiteX569" fmla="*/ 5293545 w 7467600"/>
              <a:gd name="connsiteY569" fmla="*/ 2072247 h 6858000"/>
              <a:gd name="connsiteX570" fmla="*/ 5294042 w 7467600"/>
              <a:gd name="connsiteY570" fmla="*/ 2065019 h 6858000"/>
              <a:gd name="connsiteX571" fmla="*/ 5171936 w 7467600"/>
              <a:gd name="connsiteY571" fmla="*/ 1647613 h 6858000"/>
              <a:gd name="connsiteX572" fmla="*/ 5009948 w 7467600"/>
              <a:gd name="connsiteY572" fmla="*/ 1273619 h 6858000"/>
              <a:gd name="connsiteX573" fmla="*/ 655236 w 7467600"/>
              <a:gd name="connsiteY573" fmla="*/ 1268632 h 6858000"/>
              <a:gd name="connsiteX574" fmla="*/ 839521 w 7467600"/>
              <a:gd name="connsiteY574" fmla="*/ 1685315 h 6858000"/>
              <a:gd name="connsiteX575" fmla="*/ 1109416 w 7467600"/>
              <a:gd name="connsiteY575" fmla="*/ 2061663 h 6858000"/>
              <a:gd name="connsiteX576" fmla="*/ 1298300 w 7467600"/>
              <a:gd name="connsiteY576" fmla="*/ 2247742 h 6858000"/>
              <a:gd name="connsiteX577" fmla="*/ 1125871 w 7467600"/>
              <a:gd name="connsiteY577" fmla="*/ 1989513 h 6858000"/>
              <a:gd name="connsiteX578" fmla="*/ 981574 w 7467600"/>
              <a:gd name="connsiteY578" fmla="*/ 1783157 h 6858000"/>
              <a:gd name="connsiteX579" fmla="*/ 922198 w 7467600"/>
              <a:gd name="connsiteY579" fmla="*/ 1677437 h 6858000"/>
              <a:gd name="connsiteX580" fmla="*/ 869293 w 7467600"/>
              <a:gd name="connsiteY580" fmla="*/ 1583214 h 6858000"/>
              <a:gd name="connsiteX581" fmla="*/ 751431 w 7467600"/>
              <a:gd name="connsiteY581" fmla="*/ 1405731 h 6858000"/>
              <a:gd name="connsiteX582" fmla="*/ 655236 w 7467600"/>
              <a:gd name="connsiteY582" fmla="*/ 1268632 h 6858000"/>
              <a:gd name="connsiteX583" fmla="*/ 6516292 w 7467600"/>
              <a:gd name="connsiteY583" fmla="*/ 1263064 h 6858000"/>
              <a:gd name="connsiteX584" fmla="*/ 5736320 w 7467600"/>
              <a:gd name="connsiteY584" fmla="*/ 1501803 h 6858000"/>
              <a:gd name="connsiteX585" fmla="*/ 6516292 w 7467600"/>
              <a:gd name="connsiteY585" fmla="*/ 1263064 h 6858000"/>
              <a:gd name="connsiteX586" fmla="*/ 291466 w 7467600"/>
              <a:gd name="connsiteY586" fmla="*/ 1250369 h 6858000"/>
              <a:gd name="connsiteX587" fmla="*/ 323180 w 7467600"/>
              <a:gd name="connsiteY587" fmla="*/ 1435283 h 6858000"/>
              <a:gd name="connsiteX588" fmla="*/ 349381 w 7467600"/>
              <a:gd name="connsiteY588" fmla="*/ 1875041 h 6858000"/>
              <a:gd name="connsiteX589" fmla="*/ 374363 w 7467600"/>
              <a:gd name="connsiteY589" fmla="*/ 1506494 h 6858000"/>
              <a:gd name="connsiteX590" fmla="*/ 302168 w 7467600"/>
              <a:gd name="connsiteY590" fmla="*/ 1274495 h 6858000"/>
              <a:gd name="connsiteX591" fmla="*/ 291466 w 7467600"/>
              <a:gd name="connsiteY591" fmla="*/ 1250369 h 6858000"/>
              <a:gd name="connsiteX592" fmla="*/ 678222 w 7467600"/>
              <a:gd name="connsiteY592" fmla="*/ 1248670 h 6858000"/>
              <a:gd name="connsiteX593" fmla="*/ 775536 w 7467600"/>
              <a:gd name="connsiteY593" fmla="*/ 1388015 h 6858000"/>
              <a:gd name="connsiteX594" fmla="*/ 894529 w 7467600"/>
              <a:gd name="connsiteY594" fmla="*/ 1567739 h 6858000"/>
              <a:gd name="connsiteX595" fmla="*/ 948000 w 7467600"/>
              <a:gd name="connsiteY595" fmla="*/ 1663088 h 6858000"/>
              <a:gd name="connsiteX596" fmla="*/ 1006812 w 7467600"/>
              <a:gd name="connsiteY596" fmla="*/ 1767683 h 6858000"/>
              <a:gd name="connsiteX597" fmla="*/ 1149133 w 7467600"/>
              <a:gd name="connsiteY597" fmla="*/ 1971513 h 6858000"/>
              <a:gd name="connsiteX598" fmla="*/ 1333952 w 7467600"/>
              <a:gd name="connsiteY598" fmla="*/ 2251620 h 6858000"/>
              <a:gd name="connsiteX599" fmla="*/ 1337329 w 7467600"/>
              <a:gd name="connsiteY599" fmla="*/ 2258350 h 6858000"/>
              <a:gd name="connsiteX600" fmla="*/ 1014726 w 7467600"/>
              <a:gd name="connsiteY600" fmla="*/ 1615556 h 6858000"/>
              <a:gd name="connsiteX601" fmla="*/ 678222 w 7467600"/>
              <a:gd name="connsiteY601" fmla="*/ 1248670 h 6858000"/>
              <a:gd name="connsiteX602" fmla="*/ 6691602 w 7467600"/>
              <a:gd name="connsiteY602" fmla="*/ 1140573 h 6858000"/>
              <a:gd name="connsiteX603" fmla="*/ 6571100 w 7467600"/>
              <a:gd name="connsiteY603" fmla="*/ 1183662 h 6858000"/>
              <a:gd name="connsiteX604" fmla="*/ 6241687 w 7467600"/>
              <a:gd name="connsiteY604" fmla="*/ 1257600 h 6858000"/>
              <a:gd name="connsiteX605" fmla="*/ 5693009 w 7467600"/>
              <a:gd name="connsiteY605" fmla="*/ 1478256 h 6858000"/>
              <a:gd name="connsiteX606" fmla="*/ 6548420 w 7467600"/>
              <a:gd name="connsiteY606" fmla="*/ 1214599 h 6858000"/>
              <a:gd name="connsiteX607" fmla="*/ 6605473 w 7467600"/>
              <a:gd name="connsiteY607" fmla="*/ 1184686 h 6858000"/>
              <a:gd name="connsiteX608" fmla="*/ 6691602 w 7467600"/>
              <a:gd name="connsiteY608" fmla="*/ 1140573 h 6858000"/>
              <a:gd name="connsiteX609" fmla="*/ 4002475 w 7467600"/>
              <a:gd name="connsiteY609" fmla="*/ 1037802 h 6858000"/>
              <a:gd name="connsiteX610" fmla="*/ 4000324 w 7467600"/>
              <a:gd name="connsiteY610" fmla="*/ 1039362 h 6858000"/>
              <a:gd name="connsiteX611" fmla="*/ 4002862 w 7467600"/>
              <a:gd name="connsiteY611" fmla="*/ 1042866 h 6858000"/>
              <a:gd name="connsiteX612" fmla="*/ 4002475 w 7467600"/>
              <a:gd name="connsiteY612" fmla="*/ 1037802 h 6858000"/>
              <a:gd name="connsiteX613" fmla="*/ 506322 w 7467600"/>
              <a:gd name="connsiteY613" fmla="*/ 1020997 h 6858000"/>
              <a:gd name="connsiteX614" fmla="*/ 533068 w 7467600"/>
              <a:gd name="connsiteY614" fmla="*/ 1029409 h 6858000"/>
              <a:gd name="connsiteX615" fmla="*/ 1232525 w 7467600"/>
              <a:gd name="connsiteY615" fmla="*/ 1804675 h 6858000"/>
              <a:gd name="connsiteX616" fmla="*/ 1388858 w 7467600"/>
              <a:gd name="connsiteY616" fmla="*/ 2368011 h 6858000"/>
              <a:gd name="connsiteX617" fmla="*/ 1384098 w 7467600"/>
              <a:gd name="connsiteY617" fmla="*/ 2378125 h 6858000"/>
              <a:gd name="connsiteX618" fmla="*/ 1425393 w 7467600"/>
              <a:gd name="connsiteY618" fmla="*/ 2589124 h 6858000"/>
              <a:gd name="connsiteX619" fmla="*/ 1424001 w 7467600"/>
              <a:gd name="connsiteY619" fmla="*/ 2597541 h 6858000"/>
              <a:gd name="connsiteX620" fmla="*/ 2152729 w 7467600"/>
              <a:gd name="connsiteY620" fmla="*/ 2864487 h 6858000"/>
              <a:gd name="connsiteX621" fmla="*/ 2020609 w 7467600"/>
              <a:gd name="connsiteY621" fmla="*/ 2539671 h 6858000"/>
              <a:gd name="connsiteX622" fmla="*/ 2018920 w 7467600"/>
              <a:gd name="connsiteY622" fmla="*/ 2536309 h 6858000"/>
              <a:gd name="connsiteX623" fmla="*/ 1342441 w 7467600"/>
              <a:gd name="connsiteY623" fmla="*/ 1173017 h 6858000"/>
              <a:gd name="connsiteX624" fmla="*/ 1367925 w 7467600"/>
              <a:gd name="connsiteY624" fmla="*/ 1135648 h 6858000"/>
              <a:gd name="connsiteX625" fmla="*/ 1771401 w 7467600"/>
              <a:gd name="connsiteY625" fmla="*/ 1806673 h 6858000"/>
              <a:gd name="connsiteX626" fmla="*/ 1972385 w 7467600"/>
              <a:gd name="connsiteY626" fmla="*/ 2198735 h 6858000"/>
              <a:gd name="connsiteX627" fmla="*/ 2040892 w 7467600"/>
              <a:gd name="connsiteY627" fmla="*/ 2405205 h 6858000"/>
              <a:gd name="connsiteX628" fmla="*/ 2131689 w 7467600"/>
              <a:gd name="connsiteY628" fmla="*/ 1936926 h 6858000"/>
              <a:gd name="connsiteX629" fmla="*/ 2454820 w 7467600"/>
              <a:gd name="connsiteY629" fmla="*/ 1248808 h 6858000"/>
              <a:gd name="connsiteX630" fmla="*/ 2492512 w 7467600"/>
              <a:gd name="connsiteY630" fmla="*/ 1302920 h 6858000"/>
              <a:gd name="connsiteX631" fmla="*/ 2081216 w 7467600"/>
              <a:gd name="connsiteY631" fmla="*/ 2527513 h 6858000"/>
              <a:gd name="connsiteX632" fmla="*/ 2081211 w 7467600"/>
              <a:gd name="connsiteY632" fmla="*/ 2528916 h 6858000"/>
              <a:gd name="connsiteX633" fmla="*/ 2199067 w 7467600"/>
              <a:gd name="connsiteY633" fmla="*/ 2884061 h 6858000"/>
              <a:gd name="connsiteX634" fmla="*/ 3192586 w 7467600"/>
              <a:gd name="connsiteY634" fmla="*/ 3411496 h 6858000"/>
              <a:gd name="connsiteX635" fmla="*/ 3182620 w 7467600"/>
              <a:gd name="connsiteY635" fmla="*/ 3483279 h 6858000"/>
              <a:gd name="connsiteX636" fmla="*/ 2435119 w 7467600"/>
              <a:gd name="connsiteY636" fmla="*/ 3080173 h 6858000"/>
              <a:gd name="connsiteX637" fmla="*/ 2410152 w 7467600"/>
              <a:gd name="connsiteY637" fmla="*/ 3063751 h 6858000"/>
              <a:gd name="connsiteX638" fmla="*/ 2408099 w 7467600"/>
              <a:gd name="connsiteY638" fmla="*/ 3064403 h 6858000"/>
              <a:gd name="connsiteX639" fmla="*/ 2407218 w 7467600"/>
              <a:gd name="connsiteY639" fmla="*/ 3070324 h 6858000"/>
              <a:gd name="connsiteX640" fmla="*/ 2380138 w 7467600"/>
              <a:gd name="connsiteY640" fmla="*/ 3099341 h 6858000"/>
              <a:gd name="connsiteX641" fmla="*/ 1765923 w 7467600"/>
              <a:gd name="connsiteY641" fmla="*/ 3581043 h 6858000"/>
              <a:gd name="connsiteX642" fmla="*/ 1702258 w 7467600"/>
              <a:gd name="connsiteY642" fmla="*/ 3612286 h 6858000"/>
              <a:gd name="connsiteX643" fmla="*/ 1538370 w 7467600"/>
              <a:gd name="connsiteY643" fmla="*/ 3811804 h 6858000"/>
              <a:gd name="connsiteX644" fmla="*/ 542867 w 7467600"/>
              <a:gd name="connsiteY644" fmla="*/ 4944092 h 6858000"/>
              <a:gd name="connsiteX645" fmla="*/ 515800 w 7467600"/>
              <a:gd name="connsiteY645" fmla="*/ 4862180 h 6858000"/>
              <a:gd name="connsiteX646" fmla="*/ 909145 w 7467600"/>
              <a:gd name="connsiteY646" fmla="*/ 4199225 h 6858000"/>
              <a:gd name="connsiteX647" fmla="*/ 1214067 w 7467600"/>
              <a:gd name="connsiteY647" fmla="*/ 3908561 h 6858000"/>
              <a:gd name="connsiteX648" fmla="*/ 640967 w 7467600"/>
              <a:gd name="connsiteY648" fmla="*/ 4105601 h 6858000"/>
              <a:gd name="connsiteX649" fmla="*/ 112563 w 7467600"/>
              <a:gd name="connsiteY649" fmla="*/ 4396952 h 6858000"/>
              <a:gd name="connsiteX650" fmla="*/ 0 w 7467600"/>
              <a:gd name="connsiteY650" fmla="*/ 4466006 h 6858000"/>
              <a:gd name="connsiteX651" fmla="*/ 0 w 7467600"/>
              <a:gd name="connsiteY651" fmla="*/ 4233763 h 6858000"/>
              <a:gd name="connsiteX652" fmla="*/ 36881 w 7467600"/>
              <a:gd name="connsiteY652" fmla="*/ 4200118 h 6858000"/>
              <a:gd name="connsiteX653" fmla="*/ 910534 w 7467600"/>
              <a:gd name="connsiteY653" fmla="*/ 3629753 h 6858000"/>
              <a:gd name="connsiteX654" fmla="*/ 1578717 w 7467600"/>
              <a:gd name="connsiteY654" fmla="*/ 3575982 h 6858000"/>
              <a:gd name="connsiteX655" fmla="*/ 2338780 w 7467600"/>
              <a:gd name="connsiteY655" fmla="*/ 3033725 h 6858000"/>
              <a:gd name="connsiteX656" fmla="*/ 1807991 w 7467600"/>
              <a:gd name="connsiteY656" fmla="*/ 2807184 h 6858000"/>
              <a:gd name="connsiteX657" fmla="*/ 1416358 w 7467600"/>
              <a:gd name="connsiteY657" fmla="*/ 3112571 h 6858000"/>
              <a:gd name="connsiteX658" fmla="*/ 939066 w 7467600"/>
              <a:gd name="connsiteY658" fmla="*/ 3378798 h 6858000"/>
              <a:gd name="connsiteX659" fmla="*/ 115099 w 7467600"/>
              <a:gd name="connsiteY659" fmla="*/ 3607650 h 6858000"/>
              <a:gd name="connsiteX660" fmla="*/ 97284 w 7467600"/>
              <a:gd name="connsiteY660" fmla="*/ 3520393 h 6858000"/>
              <a:gd name="connsiteX661" fmla="*/ 922050 w 7467600"/>
              <a:gd name="connsiteY661" fmla="*/ 3074867 h 6858000"/>
              <a:gd name="connsiteX662" fmla="*/ 1405265 w 7467600"/>
              <a:gd name="connsiteY662" fmla="*/ 3016319 h 6858000"/>
              <a:gd name="connsiteX663" fmla="*/ 1407512 w 7467600"/>
              <a:gd name="connsiteY663" fmla="*/ 3018001 h 6858000"/>
              <a:gd name="connsiteX664" fmla="*/ 1726266 w 7467600"/>
              <a:gd name="connsiteY664" fmla="*/ 2777274 h 6858000"/>
              <a:gd name="connsiteX665" fmla="*/ 625390 w 7467600"/>
              <a:gd name="connsiteY665" fmla="*/ 2514541 h 6858000"/>
              <a:gd name="connsiteX666" fmla="*/ 619799 w 7467600"/>
              <a:gd name="connsiteY666" fmla="*/ 2527180 h 6858000"/>
              <a:gd name="connsiteX667" fmla="*/ 310030 w 7467600"/>
              <a:gd name="connsiteY667" fmla="*/ 2771818 h 6858000"/>
              <a:gd name="connsiteX668" fmla="*/ 173877 w 7467600"/>
              <a:gd name="connsiteY668" fmla="*/ 2937056 h 6858000"/>
              <a:gd name="connsiteX669" fmla="*/ 77889 w 7467600"/>
              <a:gd name="connsiteY669" fmla="*/ 3138440 h 6858000"/>
              <a:gd name="connsiteX670" fmla="*/ 0 w 7467600"/>
              <a:gd name="connsiteY670" fmla="*/ 3271395 h 6858000"/>
              <a:gd name="connsiteX671" fmla="*/ 0 w 7467600"/>
              <a:gd name="connsiteY671" fmla="*/ 3153002 h 6858000"/>
              <a:gd name="connsiteX672" fmla="*/ 2386 w 7467600"/>
              <a:gd name="connsiteY672" fmla="*/ 3149203 h 6858000"/>
              <a:gd name="connsiteX673" fmla="*/ 89753 w 7467600"/>
              <a:gd name="connsiteY673" fmla="*/ 2987702 h 6858000"/>
              <a:gd name="connsiteX674" fmla="*/ 76869 w 7467600"/>
              <a:gd name="connsiteY674" fmla="*/ 3005404 h 6858000"/>
              <a:gd name="connsiteX675" fmla="*/ 32049 w 7467600"/>
              <a:gd name="connsiteY675" fmla="*/ 3065814 h 6858000"/>
              <a:gd name="connsiteX676" fmla="*/ 0 w 7467600"/>
              <a:gd name="connsiteY676" fmla="*/ 3108744 h 6858000"/>
              <a:gd name="connsiteX677" fmla="*/ 0 w 7467600"/>
              <a:gd name="connsiteY677" fmla="*/ 3058059 h 6858000"/>
              <a:gd name="connsiteX678" fmla="*/ 7610 w 7467600"/>
              <a:gd name="connsiteY678" fmla="*/ 3047889 h 6858000"/>
              <a:gd name="connsiteX679" fmla="*/ 52419 w 7467600"/>
              <a:gd name="connsiteY679" fmla="*/ 2987479 h 6858000"/>
              <a:gd name="connsiteX680" fmla="*/ 59142 w 7467600"/>
              <a:gd name="connsiteY680" fmla="*/ 2978488 h 6858000"/>
              <a:gd name="connsiteX681" fmla="*/ 0 w 7467600"/>
              <a:gd name="connsiteY681" fmla="*/ 3015334 h 6858000"/>
              <a:gd name="connsiteX682" fmla="*/ 0 w 7467600"/>
              <a:gd name="connsiteY682" fmla="*/ 2914286 h 6858000"/>
              <a:gd name="connsiteX683" fmla="*/ 36383 w 7467600"/>
              <a:gd name="connsiteY683" fmla="*/ 2901128 h 6858000"/>
              <a:gd name="connsiteX684" fmla="*/ 156329 w 7467600"/>
              <a:gd name="connsiteY684" fmla="*/ 2840533 h 6858000"/>
              <a:gd name="connsiteX685" fmla="*/ 358355 w 7467600"/>
              <a:gd name="connsiteY685" fmla="*/ 2620471 h 6858000"/>
              <a:gd name="connsiteX686" fmla="*/ 510577 w 7467600"/>
              <a:gd name="connsiteY686" fmla="*/ 2501244 h 6858000"/>
              <a:gd name="connsiteX687" fmla="*/ 211967 w 7467600"/>
              <a:gd name="connsiteY687" fmla="*/ 2479171 h 6858000"/>
              <a:gd name="connsiteX688" fmla="*/ 0 w 7467600"/>
              <a:gd name="connsiteY688" fmla="*/ 2476398 h 6858000"/>
              <a:gd name="connsiteX689" fmla="*/ 0 w 7467600"/>
              <a:gd name="connsiteY689" fmla="*/ 2389189 h 6858000"/>
              <a:gd name="connsiteX690" fmla="*/ 103062 w 7467600"/>
              <a:gd name="connsiteY690" fmla="*/ 2389518 h 6858000"/>
              <a:gd name="connsiteX691" fmla="*/ 510734 w 7467600"/>
              <a:gd name="connsiteY691" fmla="*/ 2416201 h 6858000"/>
              <a:gd name="connsiteX692" fmla="*/ 279257 w 7467600"/>
              <a:gd name="connsiteY692" fmla="*/ 2092102 h 6858000"/>
              <a:gd name="connsiteX693" fmla="*/ 65265 w 7467600"/>
              <a:gd name="connsiteY693" fmla="*/ 2006049 h 6858000"/>
              <a:gd name="connsiteX694" fmla="*/ 0 w 7467600"/>
              <a:gd name="connsiteY694" fmla="*/ 1982532 h 6858000"/>
              <a:gd name="connsiteX695" fmla="*/ 0 w 7467600"/>
              <a:gd name="connsiteY695" fmla="*/ 1912789 h 6858000"/>
              <a:gd name="connsiteX696" fmla="*/ 97460 w 7467600"/>
              <a:gd name="connsiteY696" fmla="*/ 1953725 h 6858000"/>
              <a:gd name="connsiteX697" fmla="*/ 221272 w 7467600"/>
              <a:gd name="connsiteY697" fmla="*/ 1980766 h 6858000"/>
              <a:gd name="connsiteX698" fmla="*/ 116765 w 7467600"/>
              <a:gd name="connsiteY698" fmla="*/ 1911033 h 6858000"/>
              <a:gd name="connsiteX699" fmla="*/ 16405 w 7467600"/>
              <a:gd name="connsiteY699" fmla="*/ 1803412 h 6858000"/>
              <a:gd name="connsiteX700" fmla="*/ 0 w 7467600"/>
              <a:gd name="connsiteY700" fmla="*/ 1784777 h 6858000"/>
              <a:gd name="connsiteX701" fmla="*/ 0 w 7467600"/>
              <a:gd name="connsiteY701" fmla="*/ 1740082 h 6858000"/>
              <a:gd name="connsiteX702" fmla="*/ 39394 w 7467600"/>
              <a:gd name="connsiteY702" fmla="*/ 1784856 h 6858000"/>
              <a:gd name="connsiteX703" fmla="*/ 135813 w 7467600"/>
              <a:gd name="connsiteY703" fmla="*/ 1888838 h 6858000"/>
              <a:gd name="connsiteX704" fmla="*/ 242575 w 7467600"/>
              <a:gd name="connsiteY704" fmla="*/ 1958841 h 6858000"/>
              <a:gd name="connsiteX705" fmla="*/ 82197 w 7467600"/>
              <a:gd name="connsiteY705" fmla="*/ 1754826 h 6858000"/>
              <a:gd name="connsiteX706" fmla="*/ 0 w 7467600"/>
              <a:gd name="connsiteY706" fmla="*/ 1679650 h 6858000"/>
              <a:gd name="connsiteX707" fmla="*/ 0 w 7467600"/>
              <a:gd name="connsiteY707" fmla="*/ 1602463 h 6858000"/>
              <a:gd name="connsiteX708" fmla="*/ 84689 w 7467600"/>
              <a:gd name="connsiteY708" fmla="*/ 1677442 h 6858000"/>
              <a:gd name="connsiteX709" fmla="*/ 298437 w 7467600"/>
              <a:gd name="connsiteY709" fmla="*/ 1968019 h 6858000"/>
              <a:gd name="connsiteX710" fmla="*/ 227269 w 7467600"/>
              <a:gd name="connsiteY710" fmla="*/ 1114064 h 6858000"/>
              <a:gd name="connsiteX711" fmla="*/ 248003 w 7467600"/>
              <a:gd name="connsiteY711" fmla="*/ 1089613 h 6858000"/>
              <a:gd name="connsiteX712" fmla="*/ 427020 w 7467600"/>
              <a:gd name="connsiteY712" fmla="*/ 1619803 h 6858000"/>
              <a:gd name="connsiteX713" fmla="*/ 340345 w 7467600"/>
              <a:gd name="connsiteY713" fmla="*/ 2027739 h 6858000"/>
              <a:gd name="connsiteX714" fmla="*/ 360865 w 7467600"/>
              <a:gd name="connsiteY714" fmla="*/ 2044827 h 6858000"/>
              <a:gd name="connsiteX715" fmla="*/ 560414 w 7467600"/>
              <a:gd name="connsiteY715" fmla="*/ 2421457 h 6858000"/>
              <a:gd name="connsiteX716" fmla="*/ 1359703 w 7467600"/>
              <a:gd name="connsiteY716" fmla="*/ 2578554 h 6858000"/>
              <a:gd name="connsiteX717" fmla="*/ 1359422 w 7467600"/>
              <a:gd name="connsiteY717" fmla="*/ 2577994 h 6858000"/>
              <a:gd name="connsiteX718" fmla="*/ 828701 w 7467600"/>
              <a:gd name="connsiteY718" fmla="*/ 1839520 h 6858000"/>
              <a:gd name="connsiteX719" fmla="*/ 494427 w 7467600"/>
              <a:gd name="connsiteY719" fmla="*/ 1092333 h 6858000"/>
              <a:gd name="connsiteX720" fmla="*/ 506322 w 7467600"/>
              <a:gd name="connsiteY720" fmla="*/ 1020997 h 6858000"/>
              <a:gd name="connsiteX721" fmla="*/ 4570198 w 7467600"/>
              <a:gd name="connsiteY721" fmla="*/ 978081 h 6858000"/>
              <a:gd name="connsiteX722" fmla="*/ 4523691 w 7467600"/>
              <a:gd name="connsiteY722" fmla="*/ 1127776 h 6858000"/>
              <a:gd name="connsiteX723" fmla="*/ 4509875 w 7467600"/>
              <a:gd name="connsiteY723" fmla="*/ 1167552 h 6858000"/>
              <a:gd name="connsiteX724" fmla="*/ 4478168 w 7467600"/>
              <a:gd name="connsiteY724" fmla="*/ 1260735 h 6858000"/>
              <a:gd name="connsiteX725" fmla="*/ 4409309 w 7467600"/>
              <a:gd name="connsiteY725" fmla="*/ 1666996 h 6858000"/>
              <a:gd name="connsiteX726" fmla="*/ 4370031 w 7467600"/>
              <a:gd name="connsiteY726" fmla="*/ 1955666 h 6858000"/>
              <a:gd name="connsiteX727" fmla="*/ 4570198 w 7467600"/>
              <a:gd name="connsiteY727" fmla="*/ 978081 h 6858000"/>
              <a:gd name="connsiteX728" fmla="*/ 4557898 w 7467600"/>
              <a:gd name="connsiteY728" fmla="*/ 900011 h 6858000"/>
              <a:gd name="connsiteX729" fmla="*/ 4344840 w 7467600"/>
              <a:gd name="connsiteY729" fmla="*/ 1922038 h 6858000"/>
              <a:gd name="connsiteX730" fmla="*/ 4378710 w 7467600"/>
              <a:gd name="connsiteY730" fmla="*/ 1665516 h 6858000"/>
              <a:gd name="connsiteX731" fmla="*/ 4448798 w 7467600"/>
              <a:gd name="connsiteY731" fmla="*/ 1253024 h 6858000"/>
              <a:gd name="connsiteX732" fmla="*/ 4480315 w 7467600"/>
              <a:gd name="connsiteY732" fmla="*/ 1158454 h 6858000"/>
              <a:gd name="connsiteX733" fmla="*/ 4494133 w 7467600"/>
              <a:gd name="connsiteY733" fmla="*/ 1118676 h 6858000"/>
              <a:gd name="connsiteX734" fmla="*/ 4557898 w 7467600"/>
              <a:gd name="connsiteY734" fmla="*/ 900011 h 6858000"/>
              <a:gd name="connsiteX735" fmla="*/ 5870151 w 7467600"/>
              <a:gd name="connsiteY735" fmla="*/ 898890 h 6858000"/>
              <a:gd name="connsiteX736" fmla="*/ 5861335 w 7467600"/>
              <a:gd name="connsiteY736" fmla="*/ 899177 h 6858000"/>
              <a:gd name="connsiteX737" fmla="*/ 5843702 w 7467600"/>
              <a:gd name="connsiteY737" fmla="*/ 899748 h 6858000"/>
              <a:gd name="connsiteX738" fmla="*/ 5651107 w 7467600"/>
              <a:gd name="connsiteY738" fmla="*/ 920306 h 6858000"/>
              <a:gd name="connsiteX739" fmla="*/ 5459407 w 7467600"/>
              <a:gd name="connsiteY739" fmla="*/ 940975 h 6858000"/>
              <a:gd name="connsiteX740" fmla="*/ 5374846 w 7467600"/>
              <a:gd name="connsiteY740" fmla="*/ 941988 h 6858000"/>
              <a:gd name="connsiteX741" fmla="*/ 5256105 w 7467600"/>
              <a:gd name="connsiteY741" fmla="*/ 945632 h 6858000"/>
              <a:gd name="connsiteX742" fmla="*/ 5107071 w 7467600"/>
              <a:gd name="connsiteY742" fmla="*/ 969720 h 6858000"/>
              <a:gd name="connsiteX743" fmla="*/ 4998681 w 7467600"/>
              <a:gd name="connsiteY743" fmla="*/ 988771 h 6858000"/>
              <a:gd name="connsiteX744" fmla="*/ 5870151 w 7467600"/>
              <a:gd name="connsiteY744" fmla="*/ 898890 h 6858000"/>
              <a:gd name="connsiteX745" fmla="*/ 5504425 w 7467600"/>
              <a:gd name="connsiteY745" fmla="*/ 848067 h 6858000"/>
              <a:gd name="connsiteX746" fmla="*/ 4968849 w 7467600"/>
              <a:gd name="connsiteY746" fmla="*/ 962318 h 6858000"/>
              <a:gd name="connsiteX747" fmla="*/ 5104039 w 7467600"/>
              <a:gd name="connsiteY747" fmla="*/ 940634 h 6858000"/>
              <a:gd name="connsiteX748" fmla="*/ 5256311 w 7467600"/>
              <a:gd name="connsiteY748" fmla="*/ 916490 h 6858000"/>
              <a:gd name="connsiteX749" fmla="*/ 5377381 w 7467600"/>
              <a:gd name="connsiteY749" fmla="*/ 912671 h 6858000"/>
              <a:gd name="connsiteX750" fmla="*/ 5460148 w 7467600"/>
              <a:gd name="connsiteY750" fmla="*/ 911442 h 6858000"/>
              <a:gd name="connsiteX751" fmla="*/ 5648971 w 7467600"/>
              <a:gd name="connsiteY751" fmla="*/ 891331 h 6858000"/>
              <a:gd name="connsiteX752" fmla="*/ 5844807 w 7467600"/>
              <a:gd name="connsiteY752" fmla="*/ 870718 h 6858000"/>
              <a:gd name="connsiteX753" fmla="*/ 5862975 w 7467600"/>
              <a:gd name="connsiteY753" fmla="*/ 869756 h 6858000"/>
              <a:gd name="connsiteX754" fmla="*/ 5920887 w 7467600"/>
              <a:gd name="connsiteY754" fmla="*/ 865929 h 6858000"/>
              <a:gd name="connsiteX755" fmla="*/ 5504425 w 7467600"/>
              <a:gd name="connsiteY755" fmla="*/ 848067 h 6858000"/>
              <a:gd name="connsiteX756" fmla="*/ 3607114 w 7467600"/>
              <a:gd name="connsiteY756" fmla="*/ 467441 h 6858000"/>
              <a:gd name="connsiteX757" fmla="*/ 3296242 w 7467600"/>
              <a:gd name="connsiteY757" fmla="*/ 807991 h 6858000"/>
              <a:gd name="connsiteX758" fmla="*/ 3174674 w 7467600"/>
              <a:gd name="connsiteY758" fmla="*/ 919759 h 6858000"/>
              <a:gd name="connsiteX759" fmla="*/ 3042978 w 7467600"/>
              <a:gd name="connsiteY759" fmla="*/ 1054894 h 6858000"/>
              <a:gd name="connsiteX760" fmla="*/ 2968914 w 7467600"/>
              <a:gd name="connsiteY760" fmla="*/ 1133756 h 6858000"/>
              <a:gd name="connsiteX761" fmla="*/ 3103823 w 7467600"/>
              <a:gd name="connsiteY761" fmla="*/ 1026814 h 6858000"/>
              <a:gd name="connsiteX762" fmla="*/ 3607114 w 7467600"/>
              <a:gd name="connsiteY762" fmla="*/ 467441 h 6858000"/>
              <a:gd name="connsiteX763" fmla="*/ 3744487 w 7467600"/>
              <a:gd name="connsiteY763" fmla="*/ 383136 h 6858000"/>
              <a:gd name="connsiteX764" fmla="*/ 3970213 w 7467600"/>
              <a:gd name="connsiteY764" fmla="*/ 995559 h 6858000"/>
              <a:gd name="connsiteX765" fmla="*/ 3744487 w 7467600"/>
              <a:gd name="connsiteY765" fmla="*/ 383136 h 6858000"/>
              <a:gd name="connsiteX766" fmla="*/ 3624562 w 7467600"/>
              <a:gd name="connsiteY766" fmla="*/ 367041 h 6858000"/>
              <a:gd name="connsiteX767" fmla="*/ 3489712 w 7467600"/>
              <a:gd name="connsiteY767" fmla="*/ 485386 h 6858000"/>
              <a:gd name="connsiteX768" fmla="*/ 3182994 w 7467600"/>
              <a:gd name="connsiteY768" fmla="*/ 828265 h 6858000"/>
              <a:gd name="connsiteX769" fmla="*/ 2892114 w 7467600"/>
              <a:gd name="connsiteY769" fmla="*/ 1172635 h 6858000"/>
              <a:gd name="connsiteX770" fmla="*/ 3021459 w 7467600"/>
              <a:gd name="connsiteY770" fmla="*/ 1035385 h 6858000"/>
              <a:gd name="connsiteX771" fmla="*/ 3153873 w 7467600"/>
              <a:gd name="connsiteY771" fmla="*/ 898971 h 6858000"/>
              <a:gd name="connsiteX772" fmla="*/ 3276511 w 7467600"/>
              <a:gd name="connsiteY772" fmla="*/ 786423 h 6858000"/>
              <a:gd name="connsiteX773" fmla="*/ 3584154 w 7467600"/>
              <a:gd name="connsiteY773" fmla="*/ 448218 h 6858000"/>
              <a:gd name="connsiteX774" fmla="*/ 3624562 w 7467600"/>
              <a:gd name="connsiteY774" fmla="*/ 367041 h 6858000"/>
              <a:gd name="connsiteX775" fmla="*/ 3766672 w 7467600"/>
              <a:gd name="connsiteY775" fmla="*/ 359429 h 6858000"/>
              <a:gd name="connsiteX776" fmla="*/ 3996338 w 7467600"/>
              <a:gd name="connsiteY776" fmla="*/ 968237 h 6858000"/>
              <a:gd name="connsiteX777" fmla="*/ 3766672 w 7467600"/>
              <a:gd name="connsiteY777" fmla="*/ 359429 h 6858000"/>
              <a:gd name="connsiteX778" fmla="*/ 5805386 w 7467600"/>
              <a:gd name="connsiteY778" fmla="*/ 239240 h 6858000"/>
              <a:gd name="connsiteX779" fmla="*/ 5736947 w 7467600"/>
              <a:gd name="connsiteY779" fmla="*/ 261367 h 6858000"/>
              <a:gd name="connsiteX780" fmla="*/ 5427012 w 7467600"/>
              <a:gd name="connsiteY780" fmla="*/ 311272 h 6858000"/>
              <a:gd name="connsiteX781" fmla="*/ 5147818 w 7467600"/>
              <a:gd name="connsiteY781" fmla="*/ 322112 h 6858000"/>
              <a:gd name="connsiteX782" fmla="*/ 5060854 w 7467600"/>
              <a:gd name="connsiteY782" fmla="*/ 311882 h 6858000"/>
              <a:gd name="connsiteX783" fmla="*/ 4945989 w 7467600"/>
              <a:gd name="connsiteY783" fmla="*/ 300516 h 6858000"/>
              <a:gd name="connsiteX784" fmla="*/ 5410479 w 7467600"/>
              <a:gd name="connsiteY784" fmla="*/ 348434 h 6858000"/>
              <a:gd name="connsiteX785" fmla="*/ 5805386 w 7467600"/>
              <a:gd name="connsiteY785" fmla="*/ 239240 h 6858000"/>
              <a:gd name="connsiteX786" fmla="*/ 5905192 w 7467600"/>
              <a:gd name="connsiteY786" fmla="*/ 163079 h 6858000"/>
              <a:gd name="connsiteX787" fmla="*/ 5865655 w 7467600"/>
              <a:gd name="connsiteY787" fmla="*/ 171901 h 6858000"/>
              <a:gd name="connsiteX788" fmla="*/ 5259740 w 7467600"/>
              <a:gd name="connsiteY788" fmla="*/ 257013 h 6858000"/>
              <a:gd name="connsiteX789" fmla="*/ 5208466 w 7467600"/>
              <a:gd name="connsiteY789" fmla="*/ 257550 h 6858000"/>
              <a:gd name="connsiteX790" fmla="*/ 4980204 w 7467600"/>
              <a:gd name="connsiteY790" fmla="*/ 271903 h 6858000"/>
              <a:gd name="connsiteX791" fmla="*/ 5068068 w 7467600"/>
              <a:gd name="connsiteY791" fmla="*/ 282244 h 6858000"/>
              <a:gd name="connsiteX792" fmla="*/ 5153231 w 7467600"/>
              <a:gd name="connsiteY792" fmla="*/ 292240 h 6858000"/>
              <a:gd name="connsiteX793" fmla="*/ 5426491 w 7467600"/>
              <a:gd name="connsiteY793" fmla="*/ 281128 h 6858000"/>
              <a:gd name="connsiteX794" fmla="*/ 5731212 w 7467600"/>
              <a:gd name="connsiteY794" fmla="*/ 231951 h 6858000"/>
              <a:gd name="connsiteX795" fmla="*/ 5905192 w 7467600"/>
              <a:gd name="connsiteY795" fmla="*/ 163079 h 6858000"/>
              <a:gd name="connsiteX796" fmla="*/ 5944437 w 7467600"/>
              <a:gd name="connsiteY796" fmla="*/ 113829 h 6858000"/>
              <a:gd name="connsiteX797" fmla="*/ 5825032 w 7467600"/>
              <a:gd name="connsiteY797" fmla="*/ 146405 h 6858000"/>
              <a:gd name="connsiteX798" fmla="*/ 4955599 w 7467600"/>
              <a:gd name="connsiteY798" fmla="*/ 247008 h 6858000"/>
              <a:gd name="connsiteX799" fmla="*/ 5210104 w 7467600"/>
              <a:gd name="connsiteY799" fmla="*/ 228123 h 6858000"/>
              <a:gd name="connsiteX800" fmla="*/ 5261015 w 7467600"/>
              <a:gd name="connsiteY800" fmla="*/ 227087 h 6858000"/>
              <a:gd name="connsiteX801" fmla="*/ 5861181 w 7467600"/>
              <a:gd name="connsiteY801" fmla="*/ 143093 h 6858000"/>
              <a:gd name="connsiteX802" fmla="*/ 5961252 w 7467600"/>
              <a:gd name="connsiteY802" fmla="*/ 114820 h 6858000"/>
              <a:gd name="connsiteX803" fmla="*/ 5944437 w 7467600"/>
              <a:gd name="connsiteY803" fmla="*/ 113829 h 6858000"/>
              <a:gd name="connsiteX804" fmla="*/ 3882765 w 7467600"/>
              <a:gd name="connsiteY804" fmla="*/ 0 h 6858000"/>
              <a:gd name="connsiteX805" fmla="*/ 3995099 w 7467600"/>
              <a:gd name="connsiteY805" fmla="*/ 0 h 6858000"/>
              <a:gd name="connsiteX806" fmla="*/ 4163818 w 7467600"/>
              <a:gd name="connsiteY806" fmla="*/ 234104 h 6858000"/>
              <a:gd name="connsiteX807" fmla="*/ 4172099 w 7467600"/>
              <a:gd name="connsiteY807" fmla="*/ 234207 h 6858000"/>
              <a:gd name="connsiteX808" fmla="*/ 4784282 w 7467600"/>
              <a:gd name="connsiteY808" fmla="*/ 276561 h 6858000"/>
              <a:gd name="connsiteX809" fmla="*/ 4801687 w 7467600"/>
              <a:gd name="connsiteY809" fmla="*/ 267764 h 6858000"/>
              <a:gd name="connsiteX810" fmla="*/ 6082788 w 7467600"/>
              <a:gd name="connsiteY810" fmla="*/ 64119 h 6858000"/>
              <a:gd name="connsiteX811" fmla="*/ 6099442 w 7467600"/>
              <a:gd name="connsiteY811" fmla="*/ 82568 h 6858000"/>
              <a:gd name="connsiteX812" fmla="*/ 4804137 w 7467600"/>
              <a:gd name="connsiteY812" fmla="*/ 320931 h 6858000"/>
              <a:gd name="connsiteX813" fmla="*/ 4227047 w 7467600"/>
              <a:gd name="connsiteY813" fmla="*/ 313415 h 6858000"/>
              <a:gd name="connsiteX814" fmla="*/ 4346041 w 7467600"/>
              <a:gd name="connsiteY814" fmla="*/ 456086 h 6858000"/>
              <a:gd name="connsiteX815" fmla="*/ 4870967 w 7467600"/>
              <a:gd name="connsiteY815" fmla="*/ 963061 h 6858000"/>
              <a:gd name="connsiteX816" fmla="*/ 4889647 w 7467600"/>
              <a:gd name="connsiteY816" fmla="*/ 957147 h 6858000"/>
              <a:gd name="connsiteX817" fmla="*/ 5422504 w 7467600"/>
              <a:gd name="connsiteY817" fmla="*/ 805191 h 6858000"/>
              <a:gd name="connsiteX818" fmla="*/ 6087656 w 7467600"/>
              <a:gd name="connsiteY818" fmla="*/ 826703 h 6858000"/>
              <a:gd name="connsiteX819" fmla="*/ 6058717 w 7467600"/>
              <a:gd name="connsiteY819" fmla="*/ 865992 h 6858000"/>
              <a:gd name="connsiteX820" fmla="*/ 4974153 w 7467600"/>
              <a:gd name="connsiteY820" fmla="*/ 1045456 h 6858000"/>
              <a:gd name="connsiteX821" fmla="*/ 5627835 w 7467600"/>
              <a:gd name="connsiteY821" fmla="*/ 1472077 h 6858000"/>
              <a:gd name="connsiteX822" fmla="*/ 5629817 w 7467600"/>
              <a:gd name="connsiteY822" fmla="*/ 1471412 h 6858000"/>
              <a:gd name="connsiteX823" fmla="*/ 5634124 w 7467600"/>
              <a:gd name="connsiteY823" fmla="*/ 1470572 h 6858000"/>
              <a:gd name="connsiteX824" fmla="*/ 5755832 w 7467600"/>
              <a:gd name="connsiteY824" fmla="*/ 1383886 h 6858000"/>
              <a:gd name="connsiteX825" fmla="*/ 6014186 w 7467600"/>
              <a:gd name="connsiteY825" fmla="*/ 1279799 h 6858000"/>
              <a:gd name="connsiteX826" fmla="*/ 6901619 w 7467600"/>
              <a:gd name="connsiteY826" fmla="*/ 1047874 h 6858000"/>
              <a:gd name="connsiteX827" fmla="*/ 6931566 w 7467600"/>
              <a:gd name="connsiteY827" fmla="*/ 1062034 h 6858000"/>
              <a:gd name="connsiteX828" fmla="*/ 5790982 w 7467600"/>
              <a:gd name="connsiteY828" fmla="*/ 1561380 h 6858000"/>
              <a:gd name="connsiteX829" fmla="*/ 6188971 w 7467600"/>
              <a:gd name="connsiteY829" fmla="*/ 1755168 h 6858000"/>
              <a:gd name="connsiteX830" fmla="*/ 6202446 w 7467600"/>
              <a:gd name="connsiteY830" fmla="*/ 1752268 h 6858000"/>
              <a:gd name="connsiteX831" fmla="*/ 7179560 w 7467600"/>
              <a:gd name="connsiteY831" fmla="*/ 1467551 h 6858000"/>
              <a:gd name="connsiteX832" fmla="*/ 7158730 w 7467600"/>
              <a:gd name="connsiteY832" fmla="*/ 1507835 h 6858000"/>
              <a:gd name="connsiteX833" fmla="*/ 6326959 w 7467600"/>
              <a:gd name="connsiteY833" fmla="*/ 1817686 h 6858000"/>
              <a:gd name="connsiteX834" fmla="*/ 6537433 w 7467600"/>
              <a:gd name="connsiteY834" fmla="*/ 1907790 h 6858000"/>
              <a:gd name="connsiteX835" fmla="*/ 6550221 w 7467600"/>
              <a:gd name="connsiteY835" fmla="*/ 1910729 h 6858000"/>
              <a:gd name="connsiteX836" fmla="*/ 6964438 w 7467600"/>
              <a:gd name="connsiteY836" fmla="*/ 2209505 h 6858000"/>
              <a:gd name="connsiteX837" fmla="*/ 7367862 w 7467600"/>
              <a:gd name="connsiteY837" fmla="*/ 2806833 h 6858000"/>
              <a:gd name="connsiteX838" fmla="*/ 7364329 w 7467600"/>
              <a:gd name="connsiteY838" fmla="*/ 2826907 h 6858000"/>
              <a:gd name="connsiteX839" fmla="*/ 7290545 w 7467600"/>
              <a:gd name="connsiteY839" fmla="*/ 2850663 h 6858000"/>
              <a:gd name="connsiteX840" fmla="*/ 6472036 w 7467600"/>
              <a:gd name="connsiteY840" fmla="*/ 1959003 h 6858000"/>
              <a:gd name="connsiteX841" fmla="*/ 5792897 w 7467600"/>
              <a:gd name="connsiteY841" fmla="*/ 1647747 h 6858000"/>
              <a:gd name="connsiteX842" fmla="*/ 5842751 w 7467600"/>
              <a:gd name="connsiteY842" fmla="*/ 1816112 h 6858000"/>
              <a:gd name="connsiteX843" fmla="*/ 5847424 w 7467600"/>
              <a:gd name="connsiteY843" fmla="*/ 1815776 h 6858000"/>
              <a:gd name="connsiteX844" fmla="*/ 6399821 w 7467600"/>
              <a:gd name="connsiteY844" fmla="*/ 2344799 h 6858000"/>
              <a:gd name="connsiteX845" fmla="*/ 6323232 w 7467600"/>
              <a:gd name="connsiteY845" fmla="*/ 2389634 h 6858000"/>
              <a:gd name="connsiteX846" fmla="*/ 5942958 w 7467600"/>
              <a:gd name="connsiteY846" fmla="*/ 2077708 h 6858000"/>
              <a:gd name="connsiteX847" fmla="*/ 5921559 w 7467600"/>
              <a:gd name="connsiteY847" fmla="*/ 2378596 h 6858000"/>
              <a:gd name="connsiteX848" fmla="*/ 5817651 w 7467600"/>
              <a:gd name="connsiteY848" fmla="*/ 3023919 h 6858000"/>
              <a:gd name="connsiteX849" fmla="*/ 5729634 w 7467600"/>
              <a:gd name="connsiteY849" fmla="*/ 3051849 h 6858000"/>
              <a:gd name="connsiteX850" fmla="*/ 5611018 w 7467600"/>
              <a:gd name="connsiteY850" fmla="*/ 2316769 h 6858000"/>
              <a:gd name="connsiteX851" fmla="*/ 5687608 w 7467600"/>
              <a:gd name="connsiteY851" fmla="*/ 2039972 h 6858000"/>
              <a:gd name="connsiteX852" fmla="*/ 5657554 w 7467600"/>
              <a:gd name="connsiteY852" fmla="*/ 1576445 h 6858000"/>
              <a:gd name="connsiteX853" fmla="*/ 5150475 w 7467600"/>
              <a:gd name="connsiteY853" fmla="*/ 1274012 h 6858000"/>
              <a:gd name="connsiteX854" fmla="*/ 5349142 w 7467600"/>
              <a:gd name="connsiteY854" fmla="*/ 2204405 h 6858000"/>
              <a:gd name="connsiteX855" fmla="*/ 5262214 w 7467600"/>
              <a:gd name="connsiteY855" fmla="*/ 2233836 h 6858000"/>
              <a:gd name="connsiteX856" fmla="*/ 4981539 w 7467600"/>
              <a:gd name="connsiteY856" fmla="*/ 1542201 h 6858000"/>
              <a:gd name="connsiteX857" fmla="*/ 4958461 w 7467600"/>
              <a:gd name="connsiteY857" fmla="*/ 1136957 h 6858000"/>
              <a:gd name="connsiteX858" fmla="*/ 4655015 w 7467600"/>
              <a:gd name="connsiteY858" fmla="*/ 891426 h 6858000"/>
              <a:gd name="connsiteX859" fmla="*/ 4348002 w 7467600"/>
              <a:gd name="connsiteY859" fmla="*/ 2205895 h 6858000"/>
              <a:gd name="connsiteX860" fmla="*/ 4262250 w 7467600"/>
              <a:gd name="connsiteY860" fmla="*/ 2219972 h 6858000"/>
              <a:gd name="connsiteX861" fmla="*/ 4550611 w 7467600"/>
              <a:gd name="connsiteY861" fmla="*/ 817540 h 6858000"/>
              <a:gd name="connsiteX862" fmla="*/ 4564418 w 7467600"/>
              <a:gd name="connsiteY862" fmla="*/ 808293 h 6858000"/>
              <a:gd name="connsiteX863" fmla="*/ 4266388 w 7467600"/>
              <a:gd name="connsiteY863" fmla="*/ 500083 h 6858000"/>
              <a:gd name="connsiteX864" fmla="*/ 4032842 w 7467600"/>
              <a:gd name="connsiteY864" fmla="*/ 211809 h 6858000"/>
              <a:gd name="connsiteX865" fmla="*/ 3882765 w 7467600"/>
              <a:gd name="connsiteY865" fmla="*/ 0 h 6858000"/>
              <a:gd name="connsiteX866" fmla="*/ 3721337 w 7467600"/>
              <a:gd name="connsiteY866" fmla="*/ 0 h 6858000"/>
              <a:gd name="connsiteX867" fmla="*/ 3797544 w 7467600"/>
              <a:gd name="connsiteY867" fmla="*/ 0 h 6858000"/>
              <a:gd name="connsiteX868" fmla="*/ 3775734 w 7467600"/>
              <a:gd name="connsiteY868" fmla="*/ 95131 h 6858000"/>
              <a:gd name="connsiteX869" fmla="*/ 3724807 w 7467600"/>
              <a:gd name="connsiteY869" fmla="*/ 272257 h 6858000"/>
              <a:gd name="connsiteX870" fmla="*/ 3726844 w 7467600"/>
              <a:gd name="connsiteY870" fmla="*/ 282988 h 6858000"/>
              <a:gd name="connsiteX871" fmla="*/ 3742664 w 7467600"/>
              <a:gd name="connsiteY871" fmla="*/ 279918 h 6858000"/>
              <a:gd name="connsiteX872" fmla="*/ 4103910 w 7467600"/>
              <a:gd name="connsiteY872" fmla="*/ 1161917 h 6858000"/>
              <a:gd name="connsiteX873" fmla="*/ 4020269 w 7467600"/>
              <a:gd name="connsiteY873" fmla="*/ 1200406 h 6858000"/>
              <a:gd name="connsiteX874" fmla="*/ 3674882 w 7467600"/>
              <a:gd name="connsiteY874" fmla="*/ 488524 h 6858000"/>
              <a:gd name="connsiteX875" fmla="*/ 3132682 w 7467600"/>
              <a:gd name="connsiteY875" fmla="*/ 1072284 h 6858000"/>
              <a:gd name="connsiteX876" fmla="*/ 2716346 w 7467600"/>
              <a:gd name="connsiteY876" fmla="*/ 1276376 h 6858000"/>
              <a:gd name="connsiteX877" fmla="*/ 2716772 w 7467600"/>
              <a:gd name="connsiteY877" fmla="*/ 1255462 h 6858000"/>
              <a:gd name="connsiteX878" fmla="*/ 3471096 w 7467600"/>
              <a:gd name="connsiteY878" fmla="*/ 437072 h 6858000"/>
              <a:gd name="connsiteX879" fmla="*/ 3639057 w 7467600"/>
              <a:gd name="connsiteY879" fmla="*/ 286334 h 6858000"/>
              <a:gd name="connsiteX880" fmla="*/ 3640309 w 7467600"/>
              <a:gd name="connsiteY880" fmla="*/ 284664 h 6858000"/>
              <a:gd name="connsiteX881" fmla="*/ 3646022 w 7467600"/>
              <a:gd name="connsiteY881" fmla="*/ 276711 h 6858000"/>
              <a:gd name="connsiteX882" fmla="*/ 3707943 w 7467600"/>
              <a:gd name="connsiteY882" fmla="*/ 65958 h 6858000"/>
              <a:gd name="connsiteX883" fmla="*/ 3721337 w 7467600"/>
              <a:gd name="connsiteY883" fmla="*/ 0 h 6858000"/>
              <a:gd name="connsiteX884" fmla="*/ 2867960 w 7467600"/>
              <a:gd name="connsiteY884" fmla="*/ 0 h 6858000"/>
              <a:gd name="connsiteX885" fmla="*/ 2926351 w 7467600"/>
              <a:gd name="connsiteY885" fmla="*/ 0 h 6858000"/>
              <a:gd name="connsiteX886" fmla="*/ 2902823 w 7467600"/>
              <a:gd name="connsiteY886" fmla="*/ 262929 h 6858000"/>
              <a:gd name="connsiteX887" fmla="*/ 2940663 w 7467600"/>
              <a:gd name="connsiteY887" fmla="*/ 140884 h 6858000"/>
              <a:gd name="connsiteX888" fmla="*/ 2947039 w 7467600"/>
              <a:gd name="connsiteY888" fmla="*/ 122524 h 6858000"/>
              <a:gd name="connsiteX889" fmla="*/ 2984316 w 7467600"/>
              <a:gd name="connsiteY889" fmla="*/ 0 h 6858000"/>
              <a:gd name="connsiteX890" fmla="*/ 3016114 w 7467600"/>
              <a:gd name="connsiteY890" fmla="*/ 0 h 6858000"/>
              <a:gd name="connsiteX891" fmla="*/ 2979949 w 7467600"/>
              <a:gd name="connsiteY891" fmla="*/ 119274 h 6858000"/>
              <a:gd name="connsiteX892" fmla="*/ 3023879 w 7467600"/>
              <a:gd name="connsiteY892" fmla="*/ 0 h 6858000"/>
              <a:gd name="connsiteX893" fmla="*/ 3105400 w 7467600"/>
              <a:gd name="connsiteY893" fmla="*/ 0 h 6858000"/>
              <a:gd name="connsiteX894" fmla="*/ 3094669 w 7467600"/>
              <a:gd name="connsiteY894" fmla="*/ 30308 h 6858000"/>
              <a:gd name="connsiteX895" fmla="*/ 2901945 w 7467600"/>
              <a:gd name="connsiteY895" fmla="*/ 466538 h 6858000"/>
              <a:gd name="connsiteX896" fmla="*/ 2815209 w 7467600"/>
              <a:gd name="connsiteY896" fmla="*/ 497361 h 6858000"/>
              <a:gd name="connsiteX897" fmla="*/ 2844845 w 7467600"/>
              <a:gd name="connsiteY897" fmla="*/ 127638 h 6858000"/>
              <a:gd name="connsiteX898" fmla="*/ 2867960 w 7467600"/>
              <a:gd name="connsiteY898" fmla="*/ 0 h 6858000"/>
              <a:gd name="connsiteX899" fmla="*/ 1057230 w 7467600"/>
              <a:gd name="connsiteY899" fmla="*/ 0 h 6858000"/>
              <a:gd name="connsiteX900" fmla="*/ 1111003 w 7467600"/>
              <a:gd name="connsiteY900" fmla="*/ 0 h 6858000"/>
              <a:gd name="connsiteX901" fmla="*/ 1125553 w 7467600"/>
              <a:gd name="connsiteY901" fmla="*/ 52588 h 6858000"/>
              <a:gd name="connsiteX902" fmla="*/ 1304276 w 7467600"/>
              <a:gd name="connsiteY902" fmla="*/ 476275 h 6858000"/>
              <a:gd name="connsiteX903" fmla="*/ 1492066 w 7467600"/>
              <a:gd name="connsiteY903" fmla="*/ 886333 h 6858000"/>
              <a:gd name="connsiteX904" fmla="*/ 1423698 w 7467600"/>
              <a:gd name="connsiteY904" fmla="*/ 710817 h 6858000"/>
              <a:gd name="connsiteX905" fmla="*/ 1357609 w 7467600"/>
              <a:gd name="connsiteY905" fmla="*/ 532892 h 6858000"/>
              <a:gd name="connsiteX906" fmla="*/ 1309550 w 7467600"/>
              <a:gd name="connsiteY906" fmla="*/ 374031 h 6858000"/>
              <a:gd name="connsiteX907" fmla="*/ 1193673 w 7467600"/>
              <a:gd name="connsiteY907" fmla="*/ 49533 h 6858000"/>
              <a:gd name="connsiteX908" fmla="*/ 1164391 w 7467600"/>
              <a:gd name="connsiteY908" fmla="*/ 0 h 6858000"/>
              <a:gd name="connsiteX909" fmla="*/ 1200666 w 7467600"/>
              <a:gd name="connsiteY909" fmla="*/ 0 h 6858000"/>
              <a:gd name="connsiteX910" fmla="*/ 1223408 w 7467600"/>
              <a:gd name="connsiteY910" fmla="*/ 38996 h 6858000"/>
              <a:gd name="connsiteX911" fmla="*/ 1339635 w 7467600"/>
              <a:gd name="connsiteY911" fmla="*/ 365517 h 6858000"/>
              <a:gd name="connsiteX912" fmla="*/ 1387469 w 7467600"/>
              <a:gd name="connsiteY912" fmla="*/ 523079 h 6858000"/>
              <a:gd name="connsiteX913" fmla="*/ 1452685 w 7467600"/>
              <a:gd name="connsiteY913" fmla="*/ 699806 h 6858000"/>
              <a:gd name="connsiteX914" fmla="*/ 1492092 w 7467600"/>
              <a:gd name="connsiteY914" fmla="*/ 800424 h 6858000"/>
              <a:gd name="connsiteX915" fmla="*/ 1455302 w 7467600"/>
              <a:gd name="connsiteY915" fmla="*/ 632913 h 6858000"/>
              <a:gd name="connsiteX916" fmla="*/ 1222336 w 7467600"/>
              <a:gd name="connsiteY916" fmla="*/ 9480 h 6858000"/>
              <a:gd name="connsiteX917" fmla="*/ 1214634 w 7467600"/>
              <a:gd name="connsiteY917" fmla="*/ 0 h 6858000"/>
              <a:gd name="connsiteX918" fmla="*/ 1289827 w 7467600"/>
              <a:gd name="connsiteY918" fmla="*/ 0 h 6858000"/>
              <a:gd name="connsiteX919" fmla="*/ 1321076 w 7467600"/>
              <a:gd name="connsiteY919" fmla="*/ 59722 h 6858000"/>
              <a:gd name="connsiteX920" fmla="*/ 1512579 w 7467600"/>
              <a:gd name="connsiteY920" fmla="*/ 626441 h 6858000"/>
              <a:gd name="connsiteX921" fmla="*/ 1506076 w 7467600"/>
              <a:gd name="connsiteY921" fmla="*/ 1089289 h 6858000"/>
              <a:gd name="connsiteX922" fmla="*/ 1486346 w 7467600"/>
              <a:gd name="connsiteY922" fmla="*/ 1079919 h 6858000"/>
              <a:gd name="connsiteX923" fmla="*/ 1070511 w 7467600"/>
              <a:gd name="connsiteY923" fmla="*/ 48609 h 6858000"/>
              <a:gd name="connsiteX924" fmla="*/ 1057230 w 7467600"/>
              <a:gd name="connsiteY924" fmla="*/ 0 h 6858000"/>
              <a:gd name="connsiteX925" fmla="*/ 43151 w 7467600"/>
              <a:gd name="connsiteY925" fmla="*/ 0 h 6858000"/>
              <a:gd name="connsiteX926" fmla="*/ 95283 w 7467600"/>
              <a:gd name="connsiteY926" fmla="*/ 0 h 6858000"/>
              <a:gd name="connsiteX927" fmla="*/ 300708 w 7467600"/>
              <a:gd name="connsiteY927" fmla="*/ 154571 h 6858000"/>
              <a:gd name="connsiteX928" fmla="*/ 530414 w 7467600"/>
              <a:gd name="connsiteY928" fmla="*/ 354673 h 6858000"/>
              <a:gd name="connsiteX929" fmla="*/ 333785 w 7467600"/>
              <a:gd name="connsiteY929" fmla="*/ 161564 h 6858000"/>
              <a:gd name="connsiteX930" fmla="*/ 147005 w 7467600"/>
              <a:gd name="connsiteY930" fmla="*/ 0 h 6858000"/>
              <a:gd name="connsiteX931" fmla="*/ 272509 w 7467600"/>
              <a:gd name="connsiteY931" fmla="*/ 0 h 6858000"/>
              <a:gd name="connsiteX932" fmla="*/ 326276 w 7467600"/>
              <a:gd name="connsiteY932" fmla="*/ 45847 h 6858000"/>
              <a:gd name="connsiteX933" fmla="*/ 823759 w 7467600"/>
              <a:gd name="connsiteY933" fmla="*/ 574145 h 6858000"/>
              <a:gd name="connsiteX934" fmla="*/ 811254 w 7467600"/>
              <a:gd name="connsiteY934" fmla="*/ 665546 h 6858000"/>
              <a:gd name="connsiteX935" fmla="*/ 154042 w 7467600"/>
              <a:gd name="connsiteY935" fmla="*/ 261522 h 6858000"/>
              <a:gd name="connsiteX936" fmla="*/ 13550 w 7467600"/>
              <a:gd name="connsiteY936" fmla="*/ 158423 h 6858000"/>
              <a:gd name="connsiteX937" fmla="*/ 0 w 7467600"/>
              <a:gd name="connsiteY937" fmla="*/ 146618 h 6858000"/>
              <a:gd name="connsiteX938" fmla="*/ 0 w 7467600"/>
              <a:gd name="connsiteY938" fmla="*/ 59161 h 6858000"/>
              <a:gd name="connsiteX939" fmla="*/ 45427 w 7467600"/>
              <a:gd name="connsiteY939" fmla="*/ 101078 h 6858000"/>
              <a:gd name="connsiteX940" fmla="*/ 630103 w 7467600"/>
              <a:gd name="connsiteY940" fmla="*/ 485885 h 6858000"/>
              <a:gd name="connsiteX941" fmla="*/ 532040 w 7467600"/>
              <a:gd name="connsiteY941" fmla="*/ 399359 h 6858000"/>
              <a:gd name="connsiteX942" fmla="*/ 517618 w 7467600"/>
              <a:gd name="connsiteY942" fmla="*/ 385726 h 6858000"/>
              <a:gd name="connsiteX943" fmla="*/ 285074 w 7467600"/>
              <a:gd name="connsiteY943" fmla="*/ 182755 h 6858000"/>
              <a:gd name="connsiteX944" fmla="*/ 43151 w 7467600"/>
              <a:gd name="connsiteY94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289862 w 7467600"/>
              <a:gd name="connsiteY11" fmla="*/ 6659827 h 6858000"/>
              <a:gd name="connsiteX12" fmla="*/ 1019354 w 7467600"/>
              <a:gd name="connsiteY12" fmla="*/ 6315006 h 6858000"/>
              <a:gd name="connsiteX13" fmla="*/ 441046 w 7467600"/>
              <a:gd name="connsiteY13" fmla="*/ 6691153 h 6858000"/>
              <a:gd name="connsiteX14" fmla="*/ 1019354 w 7467600"/>
              <a:gd name="connsiteY14" fmla="*/ 6315006 h 6858000"/>
              <a:gd name="connsiteX15" fmla="*/ 991680 w 7467600"/>
              <a:gd name="connsiteY15" fmla="*/ 6298413 h 6858000"/>
              <a:gd name="connsiteX16" fmla="*/ 409060 w 7467600"/>
              <a:gd name="connsiteY16" fmla="*/ 6671470 h 6858000"/>
              <a:gd name="connsiteX17" fmla="*/ 991680 w 7467600"/>
              <a:gd name="connsiteY17" fmla="*/ 6298413 h 6858000"/>
              <a:gd name="connsiteX18" fmla="*/ 103333 w 7467600"/>
              <a:gd name="connsiteY18" fmla="*/ 5699602 h 6858000"/>
              <a:gd name="connsiteX19" fmla="*/ 233938 w 7467600"/>
              <a:gd name="connsiteY19" fmla="*/ 5809416 h 6858000"/>
              <a:gd name="connsiteX20" fmla="*/ 883580 w 7467600"/>
              <a:gd name="connsiteY20" fmla="*/ 6180710 h 6858000"/>
              <a:gd name="connsiteX21" fmla="*/ 487337 w 7467600"/>
              <a:gd name="connsiteY21" fmla="*/ 5950182 h 6858000"/>
              <a:gd name="connsiteX22" fmla="*/ 354051 w 7467600"/>
              <a:gd name="connsiteY22" fmla="*/ 5854912 h 6858000"/>
              <a:gd name="connsiteX23" fmla="*/ 195436 w 7467600"/>
              <a:gd name="connsiteY23" fmla="*/ 5755068 h 6858000"/>
              <a:gd name="connsiteX24" fmla="*/ 103333 w 7467600"/>
              <a:gd name="connsiteY24" fmla="*/ 5699602 h 6858000"/>
              <a:gd name="connsiteX25" fmla="*/ 5539432 w 7467600"/>
              <a:gd name="connsiteY25" fmla="*/ 5642928 h 6858000"/>
              <a:gd name="connsiteX26" fmla="*/ 5555462 w 7467600"/>
              <a:gd name="connsiteY26" fmla="*/ 5694454 h 6858000"/>
              <a:gd name="connsiteX27" fmla="*/ 5828270 w 7467600"/>
              <a:gd name="connsiteY27" fmla="*/ 6320663 h 6858000"/>
              <a:gd name="connsiteX28" fmla="*/ 5947416 w 7467600"/>
              <a:gd name="connsiteY28" fmla="*/ 6574846 h 6858000"/>
              <a:gd name="connsiteX29" fmla="*/ 5539432 w 7467600"/>
              <a:gd name="connsiteY29" fmla="*/ 5642928 h 6858000"/>
              <a:gd name="connsiteX30" fmla="*/ 51253 w 7467600"/>
              <a:gd name="connsiteY30" fmla="*/ 5631825 h 6858000"/>
              <a:gd name="connsiteX31" fmla="*/ 211622 w 7467600"/>
              <a:gd name="connsiteY31" fmla="*/ 5728803 h 6858000"/>
              <a:gd name="connsiteX32" fmla="*/ 371652 w 7467600"/>
              <a:gd name="connsiteY32" fmla="*/ 5829062 h 6858000"/>
              <a:gd name="connsiteX33" fmla="*/ 505903 w 7467600"/>
              <a:gd name="connsiteY33" fmla="*/ 5925221 h 6858000"/>
              <a:gd name="connsiteX34" fmla="*/ 899240 w 7467600"/>
              <a:gd name="connsiteY34" fmla="*/ 6153068 h 6858000"/>
              <a:gd name="connsiteX35" fmla="*/ 988114 w 7467600"/>
              <a:gd name="connsiteY35" fmla="*/ 6174204 h 6858000"/>
              <a:gd name="connsiteX36" fmla="*/ 845971 w 7467600"/>
              <a:gd name="connsiteY36" fmla="*/ 6067177 h 6858000"/>
              <a:gd name="connsiteX37" fmla="*/ 448057 w 7467600"/>
              <a:gd name="connsiteY37" fmla="*/ 5841376 h 6858000"/>
              <a:gd name="connsiteX38" fmla="*/ 51253 w 7467600"/>
              <a:gd name="connsiteY38" fmla="*/ 5631825 h 6858000"/>
              <a:gd name="connsiteX39" fmla="*/ 2606687 w 7467600"/>
              <a:gd name="connsiteY39" fmla="*/ 5630718 h 6858000"/>
              <a:gd name="connsiteX40" fmla="*/ 2645658 w 7467600"/>
              <a:gd name="connsiteY40" fmla="*/ 6640259 h 6858000"/>
              <a:gd name="connsiteX41" fmla="*/ 2606687 w 7467600"/>
              <a:gd name="connsiteY41" fmla="*/ 5630718 h 6858000"/>
              <a:gd name="connsiteX42" fmla="*/ 3642057 w 7467600"/>
              <a:gd name="connsiteY42" fmla="*/ 5573487 h 6858000"/>
              <a:gd name="connsiteX43" fmla="*/ 3632981 w 7467600"/>
              <a:gd name="connsiteY43" fmla="*/ 5579437 h 6858000"/>
              <a:gd name="connsiteX44" fmla="*/ 3382436 w 7467600"/>
              <a:gd name="connsiteY44" fmla="*/ 5952726 h 6858000"/>
              <a:gd name="connsiteX45" fmla="*/ 3191929 w 7467600"/>
              <a:gd name="connsiteY45" fmla="*/ 6662669 h 6858000"/>
              <a:gd name="connsiteX46" fmla="*/ 3369898 w 7467600"/>
              <a:gd name="connsiteY46" fmla="*/ 6081771 h 6858000"/>
              <a:gd name="connsiteX47" fmla="*/ 3642057 w 7467600"/>
              <a:gd name="connsiteY47" fmla="*/ 5573487 h 6858000"/>
              <a:gd name="connsiteX48" fmla="*/ 2650666 w 7467600"/>
              <a:gd name="connsiteY48" fmla="*/ 5530686 h 6858000"/>
              <a:gd name="connsiteX49" fmla="*/ 2650249 w 7467600"/>
              <a:gd name="connsiteY49" fmla="*/ 5532101 h 6858000"/>
              <a:gd name="connsiteX50" fmla="*/ 2663808 w 7467600"/>
              <a:gd name="connsiteY50" fmla="*/ 6535215 h 6858000"/>
              <a:gd name="connsiteX51" fmla="*/ 2665418 w 7467600"/>
              <a:gd name="connsiteY51" fmla="*/ 6132756 h 6858000"/>
              <a:gd name="connsiteX52" fmla="*/ 2650666 w 7467600"/>
              <a:gd name="connsiteY52" fmla="*/ 5530686 h 6858000"/>
              <a:gd name="connsiteX53" fmla="*/ 2680277 w 7467600"/>
              <a:gd name="connsiteY53" fmla="*/ 5479204 h 6858000"/>
              <a:gd name="connsiteX54" fmla="*/ 2678972 w 7467600"/>
              <a:gd name="connsiteY54" fmla="*/ 5481582 h 6858000"/>
              <a:gd name="connsiteX55" fmla="*/ 2696666 w 7467600"/>
              <a:gd name="connsiteY55" fmla="*/ 6133836 h 6858000"/>
              <a:gd name="connsiteX56" fmla="*/ 2695769 w 7467600"/>
              <a:gd name="connsiteY56" fmla="*/ 6390955 h 6858000"/>
              <a:gd name="connsiteX57" fmla="*/ 2739893 w 7467600"/>
              <a:gd name="connsiteY57" fmla="*/ 6108357 h 6858000"/>
              <a:gd name="connsiteX58" fmla="*/ 2680277 w 7467600"/>
              <a:gd name="connsiteY58" fmla="*/ 5479204 h 6858000"/>
              <a:gd name="connsiteX59" fmla="*/ 1132195 w 7467600"/>
              <a:gd name="connsiteY59" fmla="*/ 5467980 h 6858000"/>
              <a:gd name="connsiteX60" fmla="*/ 1679056 w 7467600"/>
              <a:gd name="connsiteY60" fmla="*/ 5516907 h 6858000"/>
              <a:gd name="connsiteX61" fmla="*/ 2128648 w 7467600"/>
              <a:gd name="connsiteY61" fmla="*/ 5474249 h 6858000"/>
              <a:gd name="connsiteX62" fmla="*/ 1825619 w 7467600"/>
              <a:gd name="connsiteY62" fmla="*/ 5478447 h 6858000"/>
              <a:gd name="connsiteX63" fmla="*/ 1737798 w 7467600"/>
              <a:gd name="connsiteY63" fmla="*/ 5483353 h 6858000"/>
              <a:gd name="connsiteX64" fmla="*/ 1132195 w 7467600"/>
              <a:gd name="connsiteY64" fmla="*/ 5467980 h 6858000"/>
              <a:gd name="connsiteX65" fmla="*/ 1456157 w 7467600"/>
              <a:gd name="connsiteY65" fmla="*/ 5371404 h 6858000"/>
              <a:gd name="connsiteX66" fmla="*/ 1244432 w 7467600"/>
              <a:gd name="connsiteY66" fmla="*/ 5385601 h 6858000"/>
              <a:gd name="connsiteX67" fmla="*/ 973990 w 7467600"/>
              <a:gd name="connsiteY67" fmla="*/ 5424940 h 6858000"/>
              <a:gd name="connsiteX68" fmla="*/ 1103809 w 7467600"/>
              <a:gd name="connsiteY68" fmla="*/ 5433720 h 6858000"/>
              <a:gd name="connsiteX69" fmla="*/ 1123454 w 7467600"/>
              <a:gd name="connsiteY69" fmla="*/ 5435727 h 6858000"/>
              <a:gd name="connsiteX70" fmla="*/ 1737017 w 7467600"/>
              <a:gd name="connsiteY70" fmla="*/ 5452183 h 6858000"/>
              <a:gd name="connsiteX71" fmla="*/ 1824397 w 7467600"/>
              <a:gd name="connsiteY71" fmla="*/ 5447757 h 6858000"/>
              <a:gd name="connsiteX72" fmla="*/ 2070059 w 7467600"/>
              <a:gd name="connsiteY72" fmla="*/ 5441660 h 6858000"/>
              <a:gd name="connsiteX73" fmla="*/ 1456157 w 7467600"/>
              <a:gd name="connsiteY73" fmla="*/ 5371404 h 6858000"/>
              <a:gd name="connsiteX74" fmla="*/ 4988186 w 7467600"/>
              <a:gd name="connsiteY74" fmla="*/ 5216467 h 6858000"/>
              <a:gd name="connsiteX75" fmla="*/ 4777334 w 7467600"/>
              <a:gd name="connsiteY75" fmla="*/ 5406072 h 6858000"/>
              <a:gd name="connsiteX76" fmla="*/ 4718341 w 7467600"/>
              <a:gd name="connsiteY76" fmla="*/ 5468043 h 6858000"/>
              <a:gd name="connsiteX77" fmla="*/ 4604655 w 7467600"/>
              <a:gd name="connsiteY77" fmla="*/ 5583434 h 6858000"/>
              <a:gd name="connsiteX78" fmla="*/ 4565074 w 7467600"/>
              <a:gd name="connsiteY78" fmla="*/ 5618550 h 6858000"/>
              <a:gd name="connsiteX79" fmla="*/ 4988186 w 7467600"/>
              <a:gd name="connsiteY79" fmla="*/ 5216467 h 6858000"/>
              <a:gd name="connsiteX80" fmla="*/ 4978032 w 7467600"/>
              <a:gd name="connsiteY80" fmla="*/ 5183809 h 6858000"/>
              <a:gd name="connsiteX81" fmla="*/ 4463413 w 7467600"/>
              <a:gd name="connsiteY81" fmla="*/ 5615162 h 6858000"/>
              <a:gd name="connsiteX82" fmla="*/ 4358134 w 7467600"/>
              <a:gd name="connsiteY82" fmla="*/ 5742791 h 6858000"/>
              <a:gd name="connsiteX83" fmla="*/ 4376219 w 7467600"/>
              <a:gd name="connsiteY83" fmla="*/ 5729027 h 6858000"/>
              <a:gd name="connsiteX84" fmla="*/ 4582340 w 7467600"/>
              <a:gd name="connsiteY84" fmla="*/ 5561037 h 6858000"/>
              <a:gd name="connsiteX85" fmla="*/ 4694684 w 7467600"/>
              <a:gd name="connsiteY85" fmla="*/ 5447098 h 6858000"/>
              <a:gd name="connsiteX86" fmla="*/ 4754123 w 7467600"/>
              <a:gd name="connsiteY86" fmla="*/ 5384643 h 6858000"/>
              <a:gd name="connsiteX87" fmla="*/ 4978032 w 7467600"/>
              <a:gd name="connsiteY87" fmla="*/ 5183809 h 6858000"/>
              <a:gd name="connsiteX88" fmla="*/ 1903353 w 7467600"/>
              <a:gd name="connsiteY88" fmla="*/ 5044827 h 6858000"/>
              <a:gd name="connsiteX89" fmla="*/ 1936931 w 7467600"/>
              <a:gd name="connsiteY89" fmla="*/ 5093954 h 6858000"/>
              <a:gd name="connsiteX90" fmla="*/ 2195868 w 7467600"/>
              <a:gd name="connsiteY90" fmla="*/ 5396574 h 6858000"/>
              <a:gd name="connsiteX91" fmla="*/ 2088852 w 7467600"/>
              <a:gd name="connsiteY91" fmla="*/ 5166123 h 6858000"/>
              <a:gd name="connsiteX92" fmla="*/ 1958241 w 7467600"/>
              <a:gd name="connsiteY92" fmla="*/ 5067955 h 6858000"/>
              <a:gd name="connsiteX93" fmla="*/ 1903353 w 7467600"/>
              <a:gd name="connsiteY93" fmla="*/ 5044827 h 6858000"/>
              <a:gd name="connsiteX94" fmla="*/ 1979378 w 7467600"/>
              <a:gd name="connsiteY94" fmla="*/ 4769504 h 6858000"/>
              <a:gd name="connsiteX95" fmla="*/ 2882120 w 7467600"/>
              <a:gd name="connsiteY95" fmla="*/ 5064547 h 6858000"/>
              <a:gd name="connsiteX96" fmla="*/ 2793103 w 7467600"/>
              <a:gd name="connsiteY96" fmla="*/ 5039699 h 6858000"/>
              <a:gd name="connsiteX97" fmla="*/ 2770041 w 7467600"/>
              <a:gd name="connsiteY97" fmla="*/ 5033634 h 6858000"/>
              <a:gd name="connsiteX98" fmla="*/ 1979378 w 7467600"/>
              <a:gd name="connsiteY98" fmla="*/ 4769504 h 6858000"/>
              <a:gd name="connsiteX99" fmla="*/ 1927410 w 7467600"/>
              <a:gd name="connsiteY99" fmla="*/ 4716164 h 6858000"/>
              <a:gd name="connsiteX100" fmla="*/ 1959587 w 7467600"/>
              <a:gd name="connsiteY100" fmla="*/ 4728849 h 6858000"/>
              <a:gd name="connsiteX101" fmla="*/ 2777707 w 7467600"/>
              <a:gd name="connsiteY101" fmla="*/ 5003991 h 6858000"/>
              <a:gd name="connsiteX102" fmla="*/ 2800768 w 7467600"/>
              <a:gd name="connsiteY102" fmla="*/ 5010056 h 6858000"/>
              <a:gd name="connsiteX103" fmla="*/ 2879408 w 7467600"/>
              <a:gd name="connsiteY103" fmla="*/ 5031590 h 6858000"/>
              <a:gd name="connsiteX104" fmla="*/ 2862295 w 7467600"/>
              <a:gd name="connsiteY104" fmla="*/ 5022958 h 6858000"/>
              <a:gd name="connsiteX105" fmla="*/ 2813343 w 7467600"/>
              <a:gd name="connsiteY105" fmla="*/ 4998369 h 6858000"/>
              <a:gd name="connsiteX106" fmla="*/ 2646245 w 7467600"/>
              <a:gd name="connsiteY106" fmla="*/ 4930999 h 6858000"/>
              <a:gd name="connsiteX107" fmla="*/ 1999243 w 7467600"/>
              <a:gd name="connsiteY107" fmla="*/ 4730524 h 6858000"/>
              <a:gd name="connsiteX108" fmla="*/ 1979527 w 7467600"/>
              <a:gd name="connsiteY108" fmla="*/ 4726651 h 6858000"/>
              <a:gd name="connsiteX109" fmla="*/ 1927410 w 7467600"/>
              <a:gd name="connsiteY109" fmla="*/ 4716164 h 6858000"/>
              <a:gd name="connsiteX110" fmla="*/ 1997014 w 7467600"/>
              <a:gd name="connsiteY110" fmla="*/ 4698007 h 6858000"/>
              <a:gd name="connsiteX111" fmla="*/ 2005458 w 7467600"/>
              <a:gd name="connsiteY111" fmla="*/ 4699540 h 6858000"/>
              <a:gd name="connsiteX112" fmla="*/ 2657186 w 7467600"/>
              <a:gd name="connsiteY112" fmla="*/ 4901687 h 6858000"/>
              <a:gd name="connsiteX113" fmla="*/ 2826662 w 7467600"/>
              <a:gd name="connsiteY113" fmla="*/ 4970362 h 6858000"/>
              <a:gd name="connsiteX114" fmla="*/ 2876100 w 7467600"/>
              <a:gd name="connsiteY114" fmla="*/ 4995397 h 6858000"/>
              <a:gd name="connsiteX115" fmla="*/ 3042600 w 7467600"/>
              <a:gd name="connsiteY115" fmla="*/ 5059532 h 6858000"/>
              <a:gd name="connsiteX116" fmla="*/ 1997014 w 7467600"/>
              <a:gd name="connsiteY116" fmla="*/ 4698007 h 6858000"/>
              <a:gd name="connsiteX117" fmla="*/ 2305292 w 7467600"/>
              <a:gd name="connsiteY117" fmla="*/ 4219492 h 6858000"/>
              <a:gd name="connsiteX118" fmla="*/ 3360922 w 7467600"/>
              <a:gd name="connsiteY118" fmla="*/ 4529373 h 6858000"/>
              <a:gd name="connsiteX119" fmla="*/ 3492420 w 7467600"/>
              <a:gd name="connsiteY119" fmla="*/ 4510145 h 6858000"/>
              <a:gd name="connsiteX120" fmla="*/ 3364086 w 7467600"/>
              <a:gd name="connsiteY120" fmla="*/ 4480340 h 6858000"/>
              <a:gd name="connsiteX121" fmla="*/ 3225818 w 7467600"/>
              <a:gd name="connsiteY121" fmla="*/ 4411822 h 6858000"/>
              <a:gd name="connsiteX122" fmla="*/ 3129696 w 7467600"/>
              <a:gd name="connsiteY122" fmla="*/ 4360704 h 6858000"/>
              <a:gd name="connsiteX123" fmla="*/ 2814545 w 7467600"/>
              <a:gd name="connsiteY123" fmla="*/ 4282955 h 6858000"/>
              <a:gd name="connsiteX124" fmla="*/ 2305292 w 7467600"/>
              <a:gd name="connsiteY124" fmla="*/ 4219492 h 6858000"/>
              <a:gd name="connsiteX125" fmla="*/ 2626982 w 7467600"/>
              <a:gd name="connsiteY125" fmla="*/ 4206450 h 6858000"/>
              <a:gd name="connsiteX126" fmla="*/ 2490617 w 7467600"/>
              <a:gd name="connsiteY126" fmla="*/ 4206951 h 6858000"/>
              <a:gd name="connsiteX127" fmla="*/ 2819869 w 7467600"/>
              <a:gd name="connsiteY127" fmla="*/ 4252936 h 6858000"/>
              <a:gd name="connsiteX128" fmla="*/ 3143018 w 7467600"/>
              <a:gd name="connsiteY128" fmla="*/ 4332698 h 6858000"/>
              <a:gd name="connsiteX129" fmla="*/ 3241520 w 7467600"/>
              <a:gd name="connsiteY129" fmla="*/ 4385112 h 6858000"/>
              <a:gd name="connsiteX130" fmla="*/ 3374575 w 7467600"/>
              <a:gd name="connsiteY130" fmla="*/ 4451517 h 6858000"/>
              <a:gd name="connsiteX131" fmla="*/ 3505221 w 7467600"/>
              <a:gd name="connsiteY131" fmla="*/ 4480757 h 6858000"/>
              <a:gd name="connsiteX132" fmla="*/ 2626982 w 7467600"/>
              <a:gd name="connsiteY132" fmla="*/ 4206450 h 6858000"/>
              <a:gd name="connsiteX133" fmla="*/ 1310106 w 7467600"/>
              <a:gd name="connsiteY133" fmla="*/ 3943217 h 6858000"/>
              <a:gd name="connsiteX134" fmla="*/ 854994 w 7467600"/>
              <a:gd name="connsiteY134" fmla="*/ 4399136 h 6858000"/>
              <a:gd name="connsiteX135" fmla="*/ 742462 w 7467600"/>
              <a:gd name="connsiteY135" fmla="*/ 4594648 h 6858000"/>
              <a:gd name="connsiteX136" fmla="*/ 820602 w 7467600"/>
              <a:gd name="connsiteY136" fmla="*/ 4485915 h 6858000"/>
              <a:gd name="connsiteX137" fmla="*/ 878295 w 7467600"/>
              <a:gd name="connsiteY137" fmla="*/ 4403594 h 6858000"/>
              <a:gd name="connsiteX138" fmla="*/ 1240607 w 7467600"/>
              <a:gd name="connsiteY138" fmla="*/ 4010401 h 6858000"/>
              <a:gd name="connsiteX139" fmla="*/ 1310106 w 7467600"/>
              <a:gd name="connsiteY139" fmla="*/ 3943217 h 6858000"/>
              <a:gd name="connsiteX140" fmla="*/ 1423113 w 7467600"/>
              <a:gd name="connsiteY140" fmla="*/ 3874565 h 6858000"/>
              <a:gd name="connsiteX141" fmla="*/ 1260565 w 7467600"/>
              <a:gd name="connsiteY141" fmla="*/ 4031982 h 6858000"/>
              <a:gd name="connsiteX142" fmla="*/ 901900 w 7467600"/>
              <a:gd name="connsiteY142" fmla="*/ 4421236 h 6858000"/>
              <a:gd name="connsiteX143" fmla="*/ 845044 w 7467600"/>
              <a:gd name="connsiteY143" fmla="*/ 4502436 h 6858000"/>
              <a:gd name="connsiteX144" fmla="*/ 685926 w 7467600"/>
              <a:gd name="connsiteY144" fmla="*/ 4703069 h 6858000"/>
              <a:gd name="connsiteX145" fmla="*/ 684248 w 7467600"/>
              <a:gd name="connsiteY145" fmla="*/ 4706721 h 6858000"/>
              <a:gd name="connsiteX146" fmla="*/ 1423113 w 7467600"/>
              <a:gd name="connsiteY146" fmla="*/ 3874565 h 6858000"/>
              <a:gd name="connsiteX147" fmla="*/ 3316479 w 7467600"/>
              <a:gd name="connsiteY147" fmla="*/ 3872136 h 6858000"/>
              <a:gd name="connsiteX148" fmla="*/ 3546806 w 7467600"/>
              <a:gd name="connsiteY148" fmla="*/ 4356139 h 6858000"/>
              <a:gd name="connsiteX149" fmla="*/ 3364433 w 7467600"/>
              <a:gd name="connsiteY149" fmla="*/ 3953121 h 6858000"/>
              <a:gd name="connsiteX150" fmla="*/ 3316479 w 7467600"/>
              <a:gd name="connsiteY150" fmla="*/ 3872136 h 6858000"/>
              <a:gd name="connsiteX151" fmla="*/ 3291335 w 7467600"/>
              <a:gd name="connsiteY151" fmla="*/ 3767420 h 6858000"/>
              <a:gd name="connsiteX152" fmla="*/ 3390805 w 7467600"/>
              <a:gd name="connsiteY152" fmla="*/ 3937163 h 6858000"/>
              <a:gd name="connsiteX153" fmla="*/ 3579062 w 7467600"/>
              <a:gd name="connsiteY153" fmla="*/ 4359040 h 6858000"/>
              <a:gd name="connsiteX154" fmla="*/ 3467355 w 7467600"/>
              <a:gd name="connsiteY154" fmla="*/ 3988130 h 6858000"/>
              <a:gd name="connsiteX155" fmla="*/ 3310753 w 7467600"/>
              <a:gd name="connsiteY155" fmla="*/ 3787140 h 6858000"/>
              <a:gd name="connsiteX156" fmla="*/ 3291335 w 7467600"/>
              <a:gd name="connsiteY156" fmla="*/ 3767420 h 6858000"/>
              <a:gd name="connsiteX157" fmla="*/ 1635889 w 7467600"/>
              <a:gd name="connsiteY157" fmla="*/ 3709494 h 6858000"/>
              <a:gd name="connsiteX158" fmla="*/ 1634800 w 7467600"/>
              <a:gd name="connsiteY158" fmla="*/ 3731111 h 6858000"/>
              <a:gd name="connsiteX159" fmla="*/ 1635889 w 7467600"/>
              <a:gd name="connsiteY159" fmla="*/ 3709494 h 6858000"/>
              <a:gd name="connsiteX160" fmla="*/ 1510397 w 7467600"/>
              <a:gd name="connsiteY160" fmla="*/ 3684705 h 6858000"/>
              <a:gd name="connsiteX161" fmla="*/ 1146550 w 7467600"/>
              <a:gd name="connsiteY161" fmla="*/ 3802012 h 6858000"/>
              <a:gd name="connsiteX162" fmla="*/ 698834 w 7467600"/>
              <a:gd name="connsiteY162" fmla="*/ 3952272 h 6858000"/>
              <a:gd name="connsiteX163" fmla="*/ 34256 w 7467600"/>
              <a:gd name="connsiteY163" fmla="*/ 4347603 h 6858000"/>
              <a:gd name="connsiteX164" fmla="*/ 527241 w 7467600"/>
              <a:gd name="connsiteY164" fmla="*/ 4065078 h 6858000"/>
              <a:gd name="connsiteX165" fmla="*/ 1510397 w 7467600"/>
              <a:gd name="connsiteY165" fmla="*/ 3684705 h 6858000"/>
              <a:gd name="connsiteX166" fmla="*/ 1313114 w 7467600"/>
              <a:gd name="connsiteY166" fmla="*/ 3655216 h 6858000"/>
              <a:gd name="connsiteX167" fmla="*/ 1109304 w 7467600"/>
              <a:gd name="connsiteY167" fmla="*/ 3669030 h 6858000"/>
              <a:gd name="connsiteX168" fmla="*/ 8129 w 7467600"/>
              <a:gd name="connsiteY168" fmla="*/ 4330519 h 6858000"/>
              <a:gd name="connsiteX169" fmla="*/ 687572 w 7467600"/>
              <a:gd name="connsiteY169" fmla="*/ 3925629 h 6858000"/>
              <a:gd name="connsiteX170" fmla="*/ 1138365 w 7467600"/>
              <a:gd name="connsiteY170" fmla="*/ 3774515 h 6858000"/>
              <a:gd name="connsiteX171" fmla="*/ 1505579 w 7467600"/>
              <a:gd name="connsiteY171" fmla="*/ 3655526 h 6858000"/>
              <a:gd name="connsiteX172" fmla="*/ 1313114 w 7467600"/>
              <a:gd name="connsiteY172" fmla="*/ 3655216 h 6858000"/>
              <a:gd name="connsiteX173" fmla="*/ 3655073 w 7467600"/>
              <a:gd name="connsiteY173" fmla="*/ 3650884 h 6858000"/>
              <a:gd name="connsiteX174" fmla="*/ 3989938 w 7467600"/>
              <a:gd name="connsiteY174" fmla="*/ 3991685 h 6858000"/>
              <a:gd name="connsiteX175" fmla="*/ 4393907 w 7467600"/>
              <a:gd name="connsiteY175" fmla="*/ 4261258 h 6858000"/>
              <a:gd name="connsiteX176" fmla="*/ 4648051 w 7467600"/>
              <a:gd name="connsiteY176" fmla="*/ 4374051 h 6858000"/>
              <a:gd name="connsiteX177" fmla="*/ 4383389 w 7467600"/>
              <a:gd name="connsiteY177" fmla="*/ 4184369 h 6858000"/>
              <a:gd name="connsiteX178" fmla="*/ 4165508 w 7467600"/>
              <a:gd name="connsiteY178" fmla="*/ 4035196 h 6858000"/>
              <a:gd name="connsiteX179" fmla="*/ 4068162 w 7467600"/>
              <a:gd name="connsiteY179" fmla="*/ 3953394 h 6858000"/>
              <a:gd name="connsiteX180" fmla="*/ 3981416 w 7467600"/>
              <a:gd name="connsiteY180" fmla="*/ 3880482 h 6858000"/>
              <a:gd name="connsiteX181" fmla="*/ 3800147 w 7467600"/>
              <a:gd name="connsiteY181" fmla="*/ 3749872 h 6858000"/>
              <a:gd name="connsiteX182" fmla="*/ 3655073 w 7467600"/>
              <a:gd name="connsiteY182" fmla="*/ 3650884 h 6858000"/>
              <a:gd name="connsiteX183" fmla="*/ 3670252 w 7467600"/>
              <a:gd name="connsiteY183" fmla="*/ 3622798 h 6858000"/>
              <a:gd name="connsiteX184" fmla="*/ 3817258 w 7467600"/>
              <a:gd name="connsiteY184" fmla="*/ 3723577 h 6858000"/>
              <a:gd name="connsiteX185" fmla="*/ 4000461 w 7467600"/>
              <a:gd name="connsiteY185" fmla="*/ 3855966 h 6858000"/>
              <a:gd name="connsiteX186" fmla="*/ 4088180 w 7467600"/>
              <a:gd name="connsiteY186" fmla="*/ 3929774 h 6858000"/>
              <a:gd name="connsiteX187" fmla="*/ 4184555 w 7467600"/>
              <a:gd name="connsiteY187" fmla="*/ 4010683 h 6858000"/>
              <a:gd name="connsiteX188" fmla="*/ 4399563 w 7467600"/>
              <a:gd name="connsiteY188" fmla="*/ 4158106 h 6858000"/>
              <a:gd name="connsiteX189" fmla="*/ 4684469 w 7467600"/>
              <a:gd name="connsiteY189" fmla="*/ 4364680 h 6858000"/>
              <a:gd name="connsiteX190" fmla="*/ 4690271 w 7467600"/>
              <a:gd name="connsiteY190" fmla="*/ 4370034 h 6858000"/>
              <a:gd name="connsiteX191" fmla="*/ 4136093 w 7467600"/>
              <a:gd name="connsiteY191" fmla="*/ 3858466 h 6858000"/>
              <a:gd name="connsiteX192" fmla="*/ 3670252 w 7467600"/>
              <a:gd name="connsiteY192" fmla="*/ 3622798 h 6858000"/>
              <a:gd name="connsiteX193" fmla="*/ 4440129 w 7467600"/>
              <a:gd name="connsiteY193" fmla="*/ 3448571 h 6858000"/>
              <a:gd name="connsiteX194" fmla="*/ 4856525 w 7467600"/>
              <a:gd name="connsiteY194" fmla="*/ 3915351 h 6858000"/>
              <a:gd name="connsiteX195" fmla="*/ 5059055 w 7467600"/>
              <a:gd name="connsiteY195" fmla="*/ 4108918 h 6858000"/>
              <a:gd name="connsiteX196" fmla="*/ 5290070 w 7467600"/>
              <a:gd name="connsiteY196" fmla="*/ 4263619 h 6858000"/>
              <a:gd name="connsiteX197" fmla="*/ 4834991 w 7467600"/>
              <a:gd name="connsiteY197" fmla="*/ 3830985 h 6858000"/>
              <a:gd name="connsiteX198" fmla="*/ 4440129 w 7467600"/>
              <a:gd name="connsiteY198" fmla="*/ 3448571 h 6858000"/>
              <a:gd name="connsiteX199" fmla="*/ 4441737 w 7467600"/>
              <a:gd name="connsiteY199" fmla="*/ 3399734 h 6858000"/>
              <a:gd name="connsiteX200" fmla="*/ 4431236 w 7467600"/>
              <a:gd name="connsiteY200" fmla="*/ 3400954 h 6858000"/>
              <a:gd name="connsiteX201" fmla="*/ 4557150 w 7467600"/>
              <a:gd name="connsiteY201" fmla="*/ 3510023 h 6858000"/>
              <a:gd name="connsiteX202" fmla="*/ 4856936 w 7467600"/>
              <a:gd name="connsiteY202" fmla="*/ 3809146 h 6858000"/>
              <a:gd name="connsiteX203" fmla="*/ 5111996 w 7467600"/>
              <a:gd name="connsiteY203" fmla="*/ 4065759 h 6858000"/>
              <a:gd name="connsiteX204" fmla="*/ 5388878 w 7467600"/>
              <a:gd name="connsiteY204" fmla="*/ 4300185 h 6858000"/>
              <a:gd name="connsiteX205" fmla="*/ 5425556 w 7467600"/>
              <a:gd name="connsiteY205" fmla="*/ 4308967 h 6858000"/>
              <a:gd name="connsiteX206" fmla="*/ 4943646 w 7467600"/>
              <a:gd name="connsiteY206" fmla="*/ 3822916 h 6858000"/>
              <a:gd name="connsiteX207" fmla="*/ 4594837 w 7467600"/>
              <a:gd name="connsiteY207" fmla="*/ 3532274 h 6858000"/>
              <a:gd name="connsiteX208" fmla="*/ 4441737 w 7467600"/>
              <a:gd name="connsiteY208" fmla="*/ 3399734 h 6858000"/>
              <a:gd name="connsiteX209" fmla="*/ 5425834 w 7467600"/>
              <a:gd name="connsiteY209" fmla="*/ 3162785 h 6858000"/>
              <a:gd name="connsiteX210" fmla="*/ 5401644 w 7467600"/>
              <a:gd name="connsiteY210" fmla="*/ 3617847 h 6858000"/>
              <a:gd name="connsiteX211" fmla="*/ 5467256 w 7467600"/>
              <a:gd name="connsiteY211" fmla="*/ 4175494 h 6858000"/>
              <a:gd name="connsiteX212" fmla="*/ 5448069 w 7467600"/>
              <a:gd name="connsiteY212" fmla="*/ 3567554 h 6858000"/>
              <a:gd name="connsiteX213" fmla="*/ 5425834 w 7467600"/>
              <a:gd name="connsiteY213" fmla="*/ 3162785 h 6858000"/>
              <a:gd name="connsiteX214" fmla="*/ 1318687 w 7467600"/>
              <a:gd name="connsiteY214" fmla="*/ 3113840 h 6858000"/>
              <a:gd name="connsiteX215" fmla="*/ 1066793 w 7467600"/>
              <a:gd name="connsiteY215" fmla="*/ 3212171 h 6858000"/>
              <a:gd name="connsiteX216" fmla="*/ 993319 w 7467600"/>
              <a:gd name="connsiteY216" fmla="*/ 3247648 h 6858000"/>
              <a:gd name="connsiteX217" fmla="*/ 853081 w 7467600"/>
              <a:gd name="connsiteY217" fmla="*/ 3312410 h 6858000"/>
              <a:gd name="connsiteX218" fmla="*/ 805957 w 7467600"/>
              <a:gd name="connsiteY218" fmla="*/ 3330443 h 6858000"/>
              <a:gd name="connsiteX219" fmla="*/ 1318687 w 7467600"/>
              <a:gd name="connsiteY219" fmla="*/ 3113840 h 6858000"/>
              <a:gd name="connsiteX220" fmla="*/ 5453702 w 7467600"/>
              <a:gd name="connsiteY220" fmla="*/ 3090882 h 6858000"/>
              <a:gd name="connsiteX221" fmla="*/ 5480135 w 7467600"/>
              <a:gd name="connsiteY221" fmla="*/ 3565802 h 6858000"/>
              <a:gd name="connsiteX222" fmla="*/ 5499023 w 7467600"/>
              <a:gd name="connsiteY222" fmla="*/ 4166310 h 6858000"/>
              <a:gd name="connsiteX223" fmla="*/ 5547022 w 7467600"/>
              <a:gd name="connsiteY223" fmla="*/ 3607838 h 6858000"/>
              <a:gd name="connsiteX224" fmla="*/ 5515964 w 7467600"/>
              <a:gd name="connsiteY224" fmla="*/ 3378541 h 6858000"/>
              <a:gd name="connsiteX225" fmla="*/ 5453702 w 7467600"/>
              <a:gd name="connsiteY225" fmla="*/ 3090882 h 6858000"/>
              <a:gd name="connsiteX226" fmla="*/ 1238695 w 7467600"/>
              <a:gd name="connsiteY226" fmla="*/ 3076820 h 6858000"/>
              <a:gd name="connsiteX227" fmla="*/ 716371 w 7467600"/>
              <a:gd name="connsiteY227" fmla="*/ 3293249 h 6858000"/>
              <a:gd name="connsiteX228" fmla="*/ 579522 w 7467600"/>
              <a:gd name="connsiteY228" fmla="*/ 3371759 h 6858000"/>
              <a:gd name="connsiteX229" fmla="*/ 600288 w 7467600"/>
              <a:gd name="connsiteY229" fmla="*/ 3365555 h 6858000"/>
              <a:gd name="connsiteX230" fmla="*/ 840692 w 7467600"/>
              <a:gd name="connsiteY230" fmla="*/ 3284921 h 6858000"/>
              <a:gd name="connsiteX231" fmla="*/ 979248 w 7467600"/>
              <a:gd name="connsiteY231" fmla="*/ 3221003 h 6858000"/>
              <a:gd name="connsiteX232" fmla="*/ 1053282 w 7467600"/>
              <a:gd name="connsiteY232" fmla="*/ 3185247 h 6858000"/>
              <a:gd name="connsiteX233" fmla="*/ 1320603 w 7467600"/>
              <a:gd name="connsiteY233" fmla="*/ 3081281 h 6858000"/>
              <a:gd name="connsiteX234" fmla="*/ 1238695 w 7467600"/>
              <a:gd name="connsiteY234" fmla="*/ 3076820 h 6858000"/>
              <a:gd name="connsiteX235" fmla="*/ 5425627 w 7467600"/>
              <a:gd name="connsiteY235" fmla="*/ 2954192 h 6858000"/>
              <a:gd name="connsiteX236" fmla="*/ 5470770 w 7467600"/>
              <a:gd name="connsiteY236" fmla="*/ 3005435 h 6858000"/>
              <a:gd name="connsiteX237" fmla="*/ 5519779 w 7467600"/>
              <a:gd name="connsiteY237" fmla="*/ 4359223 h 6858000"/>
              <a:gd name="connsiteX238" fmla="*/ 5520293 w 7467600"/>
              <a:gd name="connsiteY238" fmla="*/ 4360602 h 6858000"/>
              <a:gd name="connsiteX239" fmla="*/ 5767221 w 7467600"/>
              <a:gd name="connsiteY239" fmla="*/ 4665564 h 6858000"/>
              <a:gd name="connsiteX240" fmla="*/ 6937169 w 7467600"/>
              <a:gd name="connsiteY240" fmla="*/ 4815941 h 6858000"/>
              <a:gd name="connsiteX241" fmla="*/ 6953922 w 7467600"/>
              <a:gd name="connsiteY241" fmla="*/ 4890068 h 6858000"/>
              <a:gd name="connsiteX242" fmla="*/ 6071359 w 7467600"/>
              <a:gd name="connsiteY242" fmla="*/ 4770770 h 6858000"/>
              <a:gd name="connsiteX243" fmla="*/ 6038839 w 7467600"/>
              <a:gd name="connsiteY243" fmla="*/ 4764474 h 6858000"/>
              <a:gd name="connsiteX244" fmla="*/ 6038706 w 7467600"/>
              <a:gd name="connsiteY244" fmla="*/ 4763847 h 6858000"/>
              <a:gd name="connsiteX245" fmla="*/ 6037784 w 7467600"/>
              <a:gd name="connsiteY245" fmla="*/ 4764270 h 6858000"/>
              <a:gd name="connsiteX246" fmla="*/ 6038839 w 7467600"/>
              <a:gd name="connsiteY246" fmla="*/ 4764474 h 6858000"/>
              <a:gd name="connsiteX247" fmla="*/ 6040338 w 7467600"/>
              <a:gd name="connsiteY247" fmla="*/ 4771418 h 6858000"/>
              <a:gd name="connsiteX248" fmla="*/ 6024488 w 7467600"/>
              <a:gd name="connsiteY248" fmla="*/ 4809903 h 6858000"/>
              <a:gd name="connsiteX249" fmla="*/ 5599771 w 7467600"/>
              <a:gd name="connsiteY249" fmla="*/ 5509652 h 6858000"/>
              <a:gd name="connsiteX250" fmla="*/ 5548843 w 7467600"/>
              <a:gd name="connsiteY250" fmla="*/ 5563845 h 6858000"/>
              <a:gd name="connsiteX251" fmla="*/ 5940952 w 7467600"/>
              <a:gd name="connsiteY251" fmla="*/ 6250028 h 6858000"/>
              <a:gd name="connsiteX252" fmla="*/ 6043441 w 7467600"/>
              <a:gd name="connsiteY252" fmla="*/ 6665847 h 6858000"/>
              <a:gd name="connsiteX253" fmla="*/ 6093432 w 7467600"/>
              <a:gd name="connsiteY253" fmla="*/ 6858000 h 6858000"/>
              <a:gd name="connsiteX254" fmla="*/ 6034344 w 7467600"/>
              <a:gd name="connsiteY254" fmla="*/ 6858000 h 6858000"/>
              <a:gd name="connsiteX255" fmla="*/ 6026679 w 7467600"/>
              <a:gd name="connsiteY255" fmla="*/ 6836959 h 6858000"/>
              <a:gd name="connsiteX256" fmla="*/ 5800441 w 7467600"/>
              <a:gd name="connsiteY256" fmla="*/ 6335286 h 6858000"/>
              <a:gd name="connsiteX257" fmla="*/ 5526562 w 7467600"/>
              <a:gd name="connsiteY257" fmla="*/ 5705388 h 6858000"/>
              <a:gd name="connsiteX258" fmla="*/ 5519640 w 7467600"/>
              <a:gd name="connsiteY258" fmla="*/ 5683774 h 6858000"/>
              <a:gd name="connsiteX259" fmla="*/ 5844559 w 7467600"/>
              <a:gd name="connsiteY259" fmla="*/ 6553349 h 6858000"/>
              <a:gd name="connsiteX260" fmla="*/ 5975994 w 7467600"/>
              <a:gd name="connsiteY260" fmla="*/ 6858000 h 6858000"/>
              <a:gd name="connsiteX261" fmla="*/ 5898547 w 7467600"/>
              <a:gd name="connsiteY261" fmla="*/ 6858000 h 6858000"/>
              <a:gd name="connsiteX262" fmla="*/ 5682041 w 7467600"/>
              <a:gd name="connsiteY262" fmla="*/ 6355860 h 6858000"/>
              <a:gd name="connsiteX263" fmla="*/ 5461758 w 7467600"/>
              <a:gd name="connsiteY263" fmla="*/ 5820220 h 6858000"/>
              <a:gd name="connsiteX264" fmla="*/ 5237282 w 7467600"/>
              <a:gd name="connsiteY264" fmla="*/ 6579086 h 6858000"/>
              <a:gd name="connsiteX265" fmla="*/ 5115009 w 7467600"/>
              <a:gd name="connsiteY265" fmla="*/ 6858000 h 6858000"/>
              <a:gd name="connsiteX266" fmla="*/ 5028074 w 7467600"/>
              <a:gd name="connsiteY266" fmla="*/ 6858000 h 6858000"/>
              <a:gd name="connsiteX267" fmla="*/ 5079508 w 7467600"/>
              <a:gd name="connsiteY267" fmla="*/ 6749074 h 6858000"/>
              <a:gd name="connsiteX268" fmla="*/ 5371846 w 7467600"/>
              <a:gd name="connsiteY268" fmla="*/ 5924413 h 6858000"/>
              <a:gd name="connsiteX269" fmla="*/ 5270512 w 7467600"/>
              <a:gd name="connsiteY269" fmla="*/ 6138975 h 6858000"/>
              <a:gd name="connsiteX270" fmla="*/ 5062409 w 7467600"/>
              <a:gd name="connsiteY270" fmla="*/ 6653544 h 6858000"/>
              <a:gd name="connsiteX271" fmla="*/ 5036628 w 7467600"/>
              <a:gd name="connsiteY271" fmla="*/ 6754247 h 6858000"/>
              <a:gd name="connsiteX272" fmla="*/ 5009112 w 7467600"/>
              <a:gd name="connsiteY272" fmla="*/ 6858000 h 6858000"/>
              <a:gd name="connsiteX273" fmla="*/ 4976679 w 7467600"/>
              <a:gd name="connsiteY273" fmla="*/ 6858000 h 6858000"/>
              <a:gd name="connsiteX274" fmla="*/ 5006537 w 7467600"/>
              <a:gd name="connsiteY274" fmla="*/ 6747068 h 6858000"/>
              <a:gd name="connsiteX275" fmla="*/ 5032723 w 7467600"/>
              <a:gd name="connsiteY275" fmla="*/ 6644957 h 6858000"/>
              <a:gd name="connsiteX276" fmla="*/ 5242949 w 7467600"/>
              <a:gd name="connsiteY276" fmla="*/ 6125175 h 6858000"/>
              <a:gd name="connsiteX277" fmla="*/ 5286321 w 7467600"/>
              <a:gd name="connsiteY277" fmla="*/ 6033555 h 6858000"/>
              <a:gd name="connsiteX278" fmla="*/ 5008210 w 7467600"/>
              <a:gd name="connsiteY278" fmla="*/ 6649194 h 6858000"/>
              <a:gd name="connsiteX279" fmla="*/ 4986321 w 7467600"/>
              <a:gd name="connsiteY279" fmla="*/ 6765687 h 6858000"/>
              <a:gd name="connsiteX280" fmla="*/ 4973474 w 7467600"/>
              <a:gd name="connsiteY280" fmla="*/ 6858000 h 6858000"/>
              <a:gd name="connsiteX281" fmla="*/ 4907178 w 7467600"/>
              <a:gd name="connsiteY281" fmla="*/ 6858000 h 6858000"/>
              <a:gd name="connsiteX282" fmla="*/ 4910810 w 7467600"/>
              <a:gd name="connsiteY282" fmla="*/ 6829660 h 6858000"/>
              <a:gd name="connsiteX283" fmla="*/ 4987461 w 7467600"/>
              <a:gd name="connsiteY283" fmla="*/ 6432994 h 6858000"/>
              <a:gd name="connsiteX284" fmla="*/ 5179262 w 7467600"/>
              <a:gd name="connsiteY284" fmla="*/ 6035044 h 6858000"/>
              <a:gd name="connsiteX285" fmla="*/ 4689678 w 7467600"/>
              <a:gd name="connsiteY285" fmla="*/ 6440241 h 6858000"/>
              <a:gd name="connsiteX286" fmla="*/ 4477543 w 7467600"/>
              <a:gd name="connsiteY286" fmla="*/ 6674836 h 6858000"/>
              <a:gd name="connsiteX287" fmla="*/ 4329957 w 7467600"/>
              <a:gd name="connsiteY287" fmla="*/ 6858000 h 6858000"/>
              <a:gd name="connsiteX288" fmla="*/ 4218595 w 7467600"/>
              <a:gd name="connsiteY288" fmla="*/ 6858000 h 6858000"/>
              <a:gd name="connsiteX289" fmla="*/ 4368888 w 7467600"/>
              <a:gd name="connsiteY289" fmla="*/ 6668412 h 6858000"/>
              <a:gd name="connsiteX290" fmla="*/ 4563091 w 7467600"/>
              <a:gd name="connsiteY290" fmla="*/ 6442508 h 6858000"/>
              <a:gd name="connsiteX291" fmla="*/ 5387324 w 7467600"/>
              <a:gd name="connsiteY291" fmla="*/ 5705830 h 6858000"/>
              <a:gd name="connsiteX292" fmla="*/ 5073620 w 7467600"/>
              <a:gd name="connsiteY292" fmla="*/ 5955437 h 6858000"/>
              <a:gd name="connsiteX293" fmla="*/ 4689789 w 7467600"/>
              <a:gd name="connsiteY293" fmla="*/ 6268382 h 6858000"/>
              <a:gd name="connsiteX294" fmla="*/ 4418722 w 7467600"/>
              <a:gd name="connsiteY294" fmla="*/ 6570886 h 6858000"/>
              <a:gd name="connsiteX295" fmla="*/ 4214944 w 7467600"/>
              <a:gd name="connsiteY295" fmla="*/ 6858000 h 6858000"/>
              <a:gd name="connsiteX296" fmla="*/ 4177898 w 7467600"/>
              <a:gd name="connsiteY296" fmla="*/ 6858000 h 6858000"/>
              <a:gd name="connsiteX297" fmla="*/ 4391597 w 7467600"/>
              <a:gd name="connsiteY297" fmla="*/ 6556370 h 6858000"/>
              <a:gd name="connsiteX298" fmla="*/ 4668889 w 7467600"/>
              <a:gd name="connsiteY298" fmla="*/ 6246399 h 6858000"/>
              <a:gd name="connsiteX299" fmla="*/ 5055427 w 7467600"/>
              <a:gd name="connsiteY299" fmla="*/ 5931476 h 6858000"/>
              <a:gd name="connsiteX300" fmla="*/ 5371814 w 7467600"/>
              <a:gd name="connsiteY300" fmla="*/ 5678975 h 6858000"/>
              <a:gd name="connsiteX301" fmla="*/ 4987918 w 7467600"/>
              <a:gd name="connsiteY301" fmla="*/ 5838701 h 6858000"/>
              <a:gd name="connsiteX302" fmla="*/ 4317146 w 7467600"/>
              <a:gd name="connsiteY302" fmla="*/ 6587716 h 6858000"/>
              <a:gd name="connsiteX303" fmla="*/ 4171627 w 7467600"/>
              <a:gd name="connsiteY303" fmla="*/ 6858000 h 6858000"/>
              <a:gd name="connsiteX304" fmla="*/ 4081585 w 7467600"/>
              <a:gd name="connsiteY304" fmla="*/ 6858000 h 6858000"/>
              <a:gd name="connsiteX305" fmla="*/ 4238603 w 7467600"/>
              <a:gd name="connsiteY305" fmla="*/ 6559341 h 6858000"/>
              <a:gd name="connsiteX306" fmla="*/ 4778333 w 7467600"/>
              <a:gd name="connsiteY306" fmla="*/ 5873626 h 6858000"/>
              <a:gd name="connsiteX307" fmla="*/ 5414185 w 7467600"/>
              <a:gd name="connsiteY307" fmla="*/ 5573882 h 6858000"/>
              <a:gd name="connsiteX308" fmla="*/ 5959648 w 7467600"/>
              <a:gd name="connsiteY308" fmla="*/ 4760797 h 6858000"/>
              <a:gd name="connsiteX309" fmla="*/ 5355019 w 7467600"/>
              <a:gd name="connsiteY309" fmla="*/ 4734672 h 6858000"/>
              <a:gd name="connsiteX310" fmla="*/ 5083565 w 7467600"/>
              <a:gd name="connsiteY310" fmla="*/ 5179121 h 6858000"/>
              <a:gd name="connsiteX311" fmla="*/ 4713577 w 7467600"/>
              <a:gd name="connsiteY311" fmla="*/ 5616803 h 6858000"/>
              <a:gd name="connsiteX312" fmla="*/ 3989559 w 7467600"/>
              <a:gd name="connsiteY312" fmla="*/ 6145945 h 6858000"/>
              <a:gd name="connsiteX313" fmla="*/ 3939824 w 7467600"/>
              <a:gd name="connsiteY313" fmla="*/ 6066900 h 6858000"/>
              <a:gd name="connsiteX314" fmla="*/ 4584537 w 7467600"/>
              <a:gd name="connsiteY314" fmla="*/ 5324826 h 6858000"/>
              <a:gd name="connsiteX315" fmla="*/ 5037105 w 7467600"/>
              <a:gd name="connsiteY315" fmla="*/ 5088765 h 6858000"/>
              <a:gd name="connsiteX316" fmla="*/ 5039930 w 7467600"/>
              <a:gd name="connsiteY316" fmla="*/ 5089585 h 6858000"/>
              <a:gd name="connsiteX317" fmla="*/ 5263764 w 7467600"/>
              <a:gd name="connsiteY317" fmla="*/ 4735525 h 6858000"/>
              <a:gd name="connsiteX318" fmla="*/ 4086300 w 7467600"/>
              <a:gd name="connsiteY318" fmla="*/ 4884599 h 6858000"/>
              <a:gd name="connsiteX319" fmla="*/ 4085485 w 7467600"/>
              <a:gd name="connsiteY319" fmla="*/ 4899070 h 6858000"/>
              <a:gd name="connsiteX320" fmla="*/ 3871915 w 7467600"/>
              <a:gd name="connsiteY320" fmla="*/ 5253645 h 6858000"/>
              <a:gd name="connsiteX321" fmla="*/ 3799374 w 7467600"/>
              <a:gd name="connsiteY321" fmla="*/ 5466127 h 6858000"/>
              <a:gd name="connsiteX322" fmla="*/ 3498850 w 7467600"/>
              <a:gd name="connsiteY322" fmla="*/ 6661888 h 6858000"/>
              <a:gd name="connsiteX323" fmla="*/ 3399216 w 7467600"/>
              <a:gd name="connsiteY323" fmla="*/ 6858000 h 6858000"/>
              <a:gd name="connsiteX324" fmla="*/ 3303688 w 7467600"/>
              <a:gd name="connsiteY324" fmla="*/ 6858000 h 6858000"/>
              <a:gd name="connsiteX325" fmla="*/ 3391774 w 7467600"/>
              <a:gd name="connsiteY325" fmla="*/ 6697181 h 6858000"/>
              <a:gd name="connsiteX326" fmla="*/ 3735540 w 7467600"/>
              <a:gd name="connsiteY326" fmla="*/ 5546923 h 6858000"/>
              <a:gd name="connsiteX327" fmla="*/ 3729438 w 7467600"/>
              <a:gd name="connsiteY327" fmla="*/ 5569058 h 6858000"/>
              <a:gd name="connsiteX328" fmla="*/ 3707782 w 7467600"/>
              <a:gd name="connsiteY328" fmla="*/ 5644908 h 6858000"/>
              <a:gd name="connsiteX329" fmla="*/ 3583827 w 7467600"/>
              <a:gd name="connsiteY329" fmla="*/ 6039215 h 6858000"/>
              <a:gd name="connsiteX330" fmla="*/ 3547861 w 7467600"/>
              <a:gd name="connsiteY330" fmla="*/ 6129609 h 6858000"/>
              <a:gd name="connsiteX331" fmla="*/ 3490905 w 7467600"/>
              <a:gd name="connsiteY331" fmla="*/ 6277660 h 6858000"/>
              <a:gd name="connsiteX332" fmla="*/ 3455859 w 7467600"/>
              <a:gd name="connsiteY332" fmla="*/ 6391301 h 6858000"/>
              <a:gd name="connsiteX333" fmla="*/ 3429112 w 7467600"/>
              <a:gd name="connsiteY333" fmla="*/ 6479469 h 6858000"/>
              <a:gd name="connsiteX334" fmla="*/ 3304862 w 7467600"/>
              <a:gd name="connsiteY334" fmla="*/ 6796476 h 6858000"/>
              <a:gd name="connsiteX335" fmla="*/ 3276071 w 7467600"/>
              <a:gd name="connsiteY335" fmla="*/ 6858000 h 6858000"/>
              <a:gd name="connsiteX336" fmla="*/ 3240805 w 7467600"/>
              <a:gd name="connsiteY336" fmla="*/ 6858000 h 6858000"/>
              <a:gd name="connsiteX337" fmla="*/ 3275917 w 7467600"/>
              <a:gd name="connsiteY337" fmla="*/ 6783192 h 6858000"/>
              <a:gd name="connsiteX338" fmla="*/ 3399358 w 7467600"/>
              <a:gd name="connsiteY338" fmla="*/ 6469011 h 6858000"/>
              <a:gd name="connsiteX339" fmla="*/ 3425650 w 7467600"/>
              <a:gd name="connsiteY339" fmla="*/ 6381333 h 6858000"/>
              <a:gd name="connsiteX340" fmla="*/ 3460661 w 7467600"/>
              <a:gd name="connsiteY340" fmla="*/ 6266763 h 6858000"/>
              <a:gd name="connsiteX341" fmla="*/ 3518021 w 7467600"/>
              <a:gd name="connsiteY341" fmla="*/ 6117298 h 6858000"/>
              <a:gd name="connsiteX342" fmla="*/ 3554035 w 7467600"/>
              <a:gd name="connsiteY342" fmla="*/ 6027832 h 6858000"/>
              <a:gd name="connsiteX343" fmla="*/ 3677174 w 7467600"/>
              <a:gd name="connsiteY343" fmla="*/ 5636351 h 6858000"/>
              <a:gd name="connsiteX344" fmla="*/ 3698819 w 7467600"/>
              <a:gd name="connsiteY344" fmla="*/ 5560503 h 6858000"/>
              <a:gd name="connsiteX345" fmla="*/ 3702094 w 7467600"/>
              <a:gd name="connsiteY345" fmla="*/ 5549194 h 6858000"/>
              <a:gd name="connsiteX346" fmla="*/ 3398355 w 7467600"/>
              <a:gd name="connsiteY346" fmla="*/ 6094603 h 6858000"/>
              <a:gd name="connsiteX347" fmla="*/ 3193941 w 7467600"/>
              <a:gd name="connsiteY347" fmla="*/ 6798775 h 6858000"/>
              <a:gd name="connsiteX348" fmla="*/ 3184140 w 7467600"/>
              <a:gd name="connsiteY348" fmla="*/ 6858000 h 6858000"/>
              <a:gd name="connsiteX349" fmla="*/ 3099978 w 7467600"/>
              <a:gd name="connsiteY349" fmla="*/ 6858000 h 6858000"/>
              <a:gd name="connsiteX350" fmla="*/ 3101556 w 7467600"/>
              <a:gd name="connsiteY350" fmla="*/ 6843337 h 6858000"/>
              <a:gd name="connsiteX351" fmla="*/ 3370162 w 7467600"/>
              <a:gd name="connsiteY351" fmla="*/ 5785550 h 6858000"/>
              <a:gd name="connsiteX352" fmla="*/ 3746477 w 7467600"/>
              <a:gd name="connsiteY352" fmla="*/ 5377889 h 6858000"/>
              <a:gd name="connsiteX353" fmla="*/ 3863399 w 7467600"/>
              <a:gd name="connsiteY353" fmla="*/ 5087257 h 6858000"/>
              <a:gd name="connsiteX354" fmla="*/ 3968712 w 7467600"/>
              <a:gd name="connsiteY354" fmla="*/ 4913989 h 6858000"/>
              <a:gd name="connsiteX355" fmla="*/ 2792390 w 7467600"/>
              <a:gd name="connsiteY355" fmla="*/ 5382974 h 6858000"/>
              <a:gd name="connsiteX356" fmla="*/ 2714982 w 7467600"/>
              <a:gd name="connsiteY356" fmla="*/ 5427051 h 6858000"/>
              <a:gd name="connsiteX357" fmla="*/ 2813361 w 7467600"/>
              <a:gd name="connsiteY357" fmla="*/ 6023912 h 6858000"/>
              <a:gd name="connsiteX358" fmla="*/ 2688430 w 7467600"/>
              <a:gd name="connsiteY358" fmla="*/ 6801564 h 6858000"/>
              <a:gd name="connsiteX359" fmla="*/ 2629626 w 7467600"/>
              <a:gd name="connsiteY359" fmla="*/ 6763394 h 6858000"/>
              <a:gd name="connsiteX360" fmla="*/ 2565328 w 7467600"/>
              <a:gd name="connsiteY360" fmla="*/ 5516399 h 6858000"/>
              <a:gd name="connsiteX361" fmla="*/ 1922999 w 7467600"/>
              <a:gd name="connsiteY361" fmla="*/ 5980343 h 6858000"/>
              <a:gd name="connsiteX362" fmla="*/ 1950261 w 7467600"/>
              <a:gd name="connsiteY362" fmla="*/ 6405858 h 6858000"/>
              <a:gd name="connsiteX363" fmla="*/ 2365554 w 7467600"/>
              <a:gd name="connsiteY363" fmla="*/ 6759107 h 6858000"/>
              <a:gd name="connsiteX364" fmla="*/ 2424142 w 7467600"/>
              <a:gd name="connsiteY364" fmla="*/ 6858000 h 6858000"/>
              <a:gd name="connsiteX365" fmla="*/ 2395994 w 7467600"/>
              <a:gd name="connsiteY365" fmla="*/ 6858000 h 6858000"/>
              <a:gd name="connsiteX366" fmla="*/ 2392863 w 7467600"/>
              <a:gd name="connsiteY366" fmla="*/ 6852964 h 6858000"/>
              <a:gd name="connsiteX367" fmla="*/ 2017589 w 7467600"/>
              <a:gd name="connsiteY367" fmla="*/ 6493982 h 6858000"/>
              <a:gd name="connsiteX368" fmla="*/ 2147336 w 7467600"/>
              <a:gd name="connsiteY368" fmla="*/ 6594052 h 6858000"/>
              <a:gd name="connsiteX369" fmla="*/ 2207047 w 7467600"/>
              <a:gd name="connsiteY369" fmla="*/ 6654540 h 6858000"/>
              <a:gd name="connsiteX370" fmla="*/ 2299106 w 7467600"/>
              <a:gd name="connsiteY370" fmla="*/ 6778931 h 6858000"/>
              <a:gd name="connsiteX371" fmla="*/ 2314430 w 7467600"/>
              <a:gd name="connsiteY371" fmla="*/ 6801144 h 6858000"/>
              <a:gd name="connsiteX372" fmla="*/ 2352406 w 7467600"/>
              <a:gd name="connsiteY372" fmla="*/ 6858000 h 6858000"/>
              <a:gd name="connsiteX373" fmla="*/ 2314492 w 7467600"/>
              <a:gd name="connsiteY373" fmla="*/ 6858000 h 6858000"/>
              <a:gd name="connsiteX374" fmla="*/ 2288095 w 7467600"/>
              <a:gd name="connsiteY374" fmla="*/ 6818030 h 6858000"/>
              <a:gd name="connsiteX375" fmla="*/ 2272768 w 7467600"/>
              <a:gd name="connsiteY375" fmla="*/ 6795822 h 6858000"/>
              <a:gd name="connsiteX376" fmla="*/ 2182715 w 7467600"/>
              <a:gd name="connsiteY376" fmla="*/ 6675071 h 6858000"/>
              <a:gd name="connsiteX377" fmla="*/ 2032061 w 7467600"/>
              <a:gd name="connsiteY377" fmla="*/ 6541380 h 6858000"/>
              <a:gd name="connsiteX378" fmla="*/ 2257220 w 7467600"/>
              <a:gd name="connsiteY378" fmla="*/ 6826257 h 6858000"/>
              <a:gd name="connsiteX379" fmla="*/ 2281324 w 7467600"/>
              <a:gd name="connsiteY379" fmla="*/ 6858000 h 6858000"/>
              <a:gd name="connsiteX380" fmla="*/ 2242860 w 7467600"/>
              <a:gd name="connsiteY380" fmla="*/ 6858000 h 6858000"/>
              <a:gd name="connsiteX381" fmla="*/ 2232818 w 7467600"/>
              <a:gd name="connsiteY381" fmla="*/ 6844926 h 6858000"/>
              <a:gd name="connsiteX382" fmla="*/ 1990172 w 7467600"/>
              <a:gd name="connsiteY382" fmla="*/ 6542121 h 6858000"/>
              <a:gd name="connsiteX383" fmla="*/ 2124090 w 7467600"/>
              <a:gd name="connsiteY383" fmla="*/ 6761017 h 6858000"/>
              <a:gd name="connsiteX384" fmla="*/ 2200380 w 7467600"/>
              <a:gd name="connsiteY384" fmla="*/ 6858000 h 6858000"/>
              <a:gd name="connsiteX385" fmla="*/ 2147507 w 7467600"/>
              <a:gd name="connsiteY385" fmla="*/ 6858000 h 6858000"/>
              <a:gd name="connsiteX386" fmla="*/ 2070668 w 7467600"/>
              <a:gd name="connsiteY386" fmla="*/ 6761520 h 6858000"/>
              <a:gd name="connsiteX387" fmla="*/ 1975142 w 7467600"/>
              <a:gd name="connsiteY387" fmla="*/ 6585570 h 6858000"/>
              <a:gd name="connsiteX388" fmla="*/ 2050035 w 7467600"/>
              <a:gd name="connsiteY388" fmla="*/ 6813345 h 6858000"/>
              <a:gd name="connsiteX389" fmla="*/ 2063025 w 7467600"/>
              <a:gd name="connsiteY389" fmla="*/ 6858000 h 6858000"/>
              <a:gd name="connsiteX390" fmla="*/ 2021675 w 7467600"/>
              <a:gd name="connsiteY390" fmla="*/ 6858000 h 6858000"/>
              <a:gd name="connsiteX391" fmla="*/ 2019308 w 7467600"/>
              <a:gd name="connsiteY391" fmla="*/ 6847118 h 6858000"/>
              <a:gd name="connsiteX392" fmla="*/ 1938835 w 7467600"/>
              <a:gd name="connsiteY392" fmla="*/ 6551160 h 6858000"/>
              <a:gd name="connsiteX393" fmla="*/ 1953230 w 7467600"/>
              <a:gd name="connsiteY393" fmla="*/ 6759699 h 6858000"/>
              <a:gd name="connsiteX394" fmla="*/ 1956763 w 7467600"/>
              <a:gd name="connsiteY394" fmla="*/ 6778191 h 6858000"/>
              <a:gd name="connsiteX395" fmla="*/ 1967925 w 7467600"/>
              <a:gd name="connsiteY395" fmla="*/ 6858000 h 6858000"/>
              <a:gd name="connsiteX396" fmla="*/ 1936622 w 7467600"/>
              <a:gd name="connsiteY396" fmla="*/ 6858000 h 6858000"/>
              <a:gd name="connsiteX397" fmla="*/ 1926261 w 7467600"/>
              <a:gd name="connsiteY397" fmla="*/ 6784064 h 6858000"/>
              <a:gd name="connsiteX398" fmla="*/ 1922724 w 7467600"/>
              <a:gd name="connsiteY398" fmla="*/ 6765577 h 6858000"/>
              <a:gd name="connsiteX399" fmla="*/ 1904650 w 7467600"/>
              <a:gd name="connsiteY399" fmla="*/ 6639616 h 6858000"/>
              <a:gd name="connsiteX400" fmla="*/ 1885273 w 7467600"/>
              <a:gd name="connsiteY400" fmla="*/ 6858000 h 6858000"/>
              <a:gd name="connsiteX401" fmla="*/ 1854363 w 7467600"/>
              <a:gd name="connsiteY401" fmla="*/ 6858000 h 6858000"/>
              <a:gd name="connsiteX402" fmla="*/ 1880391 w 7467600"/>
              <a:gd name="connsiteY402" fmla="*/ 6603796 h 6858000"/>
              <a:gd name="connsiteX403" fmla="*/ 1818273 w 7467600"/>
              <a:gd name="connsiteY403" fmla="*/ 6715729 h 6858000"/>
              <a:gd name="connsiteX404" fmla="*/ 1794691 w 7467600"/>
              <a:gd name="connsiteY404" fmla="*/ 6843239 h 6858000"/>
              <a:gd name="connsiteX405" fmla="*/ 1794914 w 7467600"/>
              <a:gd name="connsiteY405" fmla="*/ 6858000 h 6858000"/>
              <a:gd name="connsiteX406" fmla="*/ 1746128 w 7467600"/>
              <a:gd name="connsiteY406" fmla="*/ 6858000 h 6858000"/>
              <a:gd name="connsiteX407" fmla="*/ 1753934 w 7467600"/>
              <a:gd name="connsiteY407" fmla="*/ 6724796 h 6858000"/>
              <a:gd name="connsiteX408" fmla="*/ 1792053 w 7467600"/>
              <a:gd name="connsiteY408" fmla="*/ 6572396 h 6858000"/>
              <a:gd name="connsiteX409" fmla="*/ 1862248 w 7467600"/>
              <a:gd name="connsiteY409" fmla="*/ 6266397 h 6858000"/>
              <a:gd name="connsiteX410" fmla="*/ 1862250 w 7467600"/>
              <a:gd name="connsiteY410" fmla="*/ 6033531 h 6858000"/>
              <a:gd name="connsiteX411" fmla="*/ 1211999 w 7467600"/>
              <a:gd name="connsiteY411" fmla="*/ 6683610 h 6858000"/>
              <a:gd name="connsiteX412" fmla="*/ 1213266 w 7467600"/>
              <a:gd name="connsiteY412" fmla="*/ 6691947 h 6858000"/>
              <a:gd name="connsiteX413" fmla="*/ 1203370 w 7467600"/>
              <a:gd name="connsiteY413" fmla="*/ 6850676 h 6858000"/>
              <a:gd name="connsiteX414" fmla="*/ 1203671 w 7467600"/>
              <a:gd name="connsiteY414" fmla="*/ 6858000 h 6858000"/>
              <a:gd name="connsiteX415" fmla="*/ 1143180 w 7467600"/>
              <a:gd name="connsiteY415" fmla="*/ 6858000 h 6858000"/>
              <a:gd name="connsiteX416" fmla="*/ 1142176 w 7467600"/>
              <a:gd name="connsiteY416" fmla="*/ 6766045 h 6858000"/>
              <a:gd name="connsiteX417" fmla="*/ 1067484 w 7467600"/>
              <a:gd name="connsiteY417" fmla="*/ 6858000 h 6858000"/>
              <a:gd name="connsiteX418" fmla="*/ 953928 w 7467600"/>
              <a:gd name="connsiteY418" fmla="*/ 6858000 h 6858000"/>
              <a:gd name="connsiteX419" fmla="*/ 959715 w 7467600"/>
              <a:gd name="connsiteY419" fmla="*/ 6850185 h 6858000"/>
              <a:gd name="connsiteX420" fmla="*/ 1483788 w 7467600"/>
              <a:gd name="connsiteY420" fmla="*/ 6259174 h 6858000"/>
              <a:gd name="connsiteX421" fmla="*/ 1100671 w 7467600"/>
              <a:gd name="connsiteY421" fmla="*/ 6252137 h 6858000"/>
              <a:gd name="connsiteX422" fmla="*/ 1090144 w 7467600"/>
              <a:gd name="connsiteY422" fmla="*/ 6256748 h 6858000"/>
              <a:gd name="connsiteX423" fmla="*/ 1095872 w 7467600"/>
              <a:gd name="connsiteY423" fmla="*/ 6271892 h 6858000"/>
              <a:gd name="connsiteX424" fmla="*/ 262785 w 7467600"/>
              <a:gd name="connsiteY424" fmla="*/ 6845450 h 6858000"/>
              <a:gd name="connsiteX425" fmla="*/ 209968 w 7467600"/>
              <a:gd name="connsiteY425" fmla="*/ 6770713 h 6858000"/>
              <a:gd name="connsiteX426" fmla="*/ 873460 w 7467600"/>
              <a:gd name="connsiteY426" fmla="*/ 6253768 h 6858000"/>
              <a:gd name="connsiteX427" fmla="*/ 192686 w 7467600"/>
              <a:gd name="connsiteY427" fmla="*/ 5849257 h 6858000"/>
              <a:gd name="connsiteX428" fmla="*/ 4696 w 7467600"/>
              <a:gd name="connsiteY428" fmla="*/ 5697668 h 6858000"/>
              <a:gd name="connsiteX429" fmla="*/ 0 w 7467600"/>
              <a:gd name="connsiteY429" fmla="*/ 5689984 h 6858000"/>
              <a:gd name="connsiteX430" fmla="*/ 0 w 7467600"/>
              <a:gd name="connsiteY430" fmla="*/ 5513472 h 6858000"/>
              <a:gd name="connsiteX431" fmla="*/ 174101 w 7467600"/>
              <a:gd name="connsiteY431" fmla="*/ 5620277 h 6858000"/>
              <a:gd name="connsiteX432" fmla="*/ 891800 w 7467600"/>
              <a:gd name="connsiteY432" fmla="*/ 6036935 h 6858000"/>
              <a:gd name="connsiteX433" fmla="*/ 1072219 w 7467600"/>
              <a:gd name="connsiteY433" fmla="*/ 6169443 h 6858000"/>
              <a:gd name="connsiteX434" fmla="*/ 1074117 w 7467600"/>
              <a:gd name="connsiteY434" fmla="*/ 6170301 h 6858000"/>
              <a:gd name="connsiteX435" fmla="*/ 1083114 w 7467600"/>
              <a:gd name="connsiteY435" fmla="*/ 6174131 h 6858000"/>
              <a:gd name="connsiteX436" fmla="*/ 1543010 w 7467600"/>
              <a:gd name="connsiteY436" fmla="*/ 6191140 h 6858000"/>
              <a:gd name="connsiteX437" fmla="*/ 1551080 w 7467600"/>
              <a:gd name="connsiteY437" fmla="*/ 6195006 h 6858000"/>
              <a:gd name="connsiteX438" fmla="*/ 2345443 w 7467600"/>
              <a:gd name="connsiteY438" fmla="*/ 5549882 h 6858000"/>
              <a:gd name="connsiteX439" fmla="*/ 1721499 w 7467600"/>
              <a:gd name="connsiteY439" fmla="*/ 5599969 h 6858000"/>
              <a:gd name="connsiteX440" fmla="*/ 767716 w 7467600"/>
              <a:gd name="connsiteY440" fmla="*/ 5472768 h 6858000"/>
              <a:gd name="connsiteX441" fmla="*/ 722147 w 7467600"/>
              <a:gd name="connsiteY441" fmla="*/ 5393091 h 6858000"/>
              <a:gd name="connsiteX442" fmla="*/ 1485552 w 7467600"/>
              <a:gd name="connsiteY442" fmla="*/ 5313202 h 6858000"/>
              <a:gd name="connsiteX443" fmla="*/ 2143004 w 7467600"/>
              <a:gd name="connsiteY443" fmla="*/ 5402420 h 6858000"/>
              <a:gd name="connsiteX444" fmla="*/ 1933391 w 7467600"/>
              <a:gd name="connsiteY444" fmla="*/ 5156971 h 6858000"/>
              <a:gd name="connsiteX445" fmla="*/ 1827118 w 7467600"/>
              <a:gd name="connsiteY445" fmla="*/ 4968410 h 6858000"/>
              <a:gd name="connsiteX446" fmla="*/ 1837349 w 7467600"/>
              <a:gd name="connsiteY446" fmla="*/ 4956357 h 6858000"/>
              <a:gd name="connsiteX447" fmla="*/ 2162835 w 7467600"/>
              <a:gd name="connsiteY447" fmla="*/ 5187853 h 6858000"/>
              <a:gd name="connsiteX448" fmla="*/ 2257167 w 7467600"/>
              <a:gd name="connsiteY448" fmla="*/ 5462123 h 6858000"/>
              <a:gd name="connsiteX449" fmla="*/ 2261598 w 7467600"/>
              <a:gd name="connsiteY449" fmla="*/ 5467998 h 6858000"/>
              <a:gd name="connsiteX450" fmla="*/ 2437177 w 7467600"/>
              <a:gd name="connsiteY450" fmla="*/ 5479608 h 6858000"/>
              <a:gd name="connsiteX451" fmla="*/ 2445247 w 7467600"/>
              <a:gd name="connsiteY451" fmla="*/ 5483476 h 6858000"/>
              <a:gd name="connsiteX452" fmla="*/ 2743626 w 7467600"/>
              <a:gd name="connsiteY452" fmla="*/ 5304819 h 6858000"/>
              <a:gd name="connsiteX453" fmla="*/ 3048102 w 7467600"/>
              <a:gd name="connsiteY453" fmla="*/ 5150595 h 6858000"/>
              <a:gd name="connsiteX454" fmla="*/ 1799414 w 7467600"/>
              <a:gd name="connsiteY454" fmla="*/ 4694732 h 6858000"/>
              <a:gd name="connsiteX455" fmla="*/ 1771735 w 7467600"/>
              <a:gd name="connsiteY455" fmla="*/ 4619929 h 6858000"/>
              <a:gd name="connsiteX456" fmla="*/ 3104273 w 7467600"/>
              <a:gd name="connsiteY456" fmla="*/ 5076159 h 6858000"/>
              <a:gd name="connsiteX457" fmla="*/ 3113245 w 7467600"/>
              <a:gd name="connsiteY457" fmla="*/ 5090705 h 6858000"/>
              <a:gd name="connsiteX458" fmla="*/ 3126294 w 7467600"/>
              <a:gd name="connsiteY458" fmla="*/ 5114400 h 6858000"/>
              <a:gd name="connsiteX459" fmla="*/ 3937433 w 7467600"/>
              <a:gd name="connsiteY459" fmla="*/ 4830473 h 6858000"/>
              <a:gd name="connsiteX460" fmla="*/ 3590475 w 7467600"/>
              <a:gd name="connsiteY460" fmla="*/ 4597974 h 6858000"/>
              <a:gd name="connsiteX461" fmla="*/ 3100264 w 7467600"/>
              <a:gd name="connsiteY461" fmla="*/ 4579845 h 6858000"/>
              <a:gd name="connsiteX462" fmla="*/ 2183576 w 7467600"/>
              <a:gd name="connsiteY462" fmla="*/ 4227150 h 6858000"/>
              <a:gd name="connsiteX463" fmla="*/ 2151029 w 7467600"/>
              <a:gd name="connsiteY463" fmla="*/ 4146947 h 6858000"/>
              <a:gd name="connsiteX464" fmla="*/ 3563434 w 7467600"/>
              <a:gd name="connsiteY464" fmla="*/ 4469115 h 6858000"/>
              <a:gd name="connsiteX465" fmla="*/ 3177952 w 7467600"/>
              <a:gd name="connsiteY465" fmla="*/ 3657386 h 6858000"/>
              <a:gd name="connsiteX466" fmla="*/ 3189263 w 7467600"/>
              <a:gd name="connsiteY466" fmla="*/ 3625726 h 6858000"/>
              <a:gd name="connsiteX467" fmla="*/ 3560912 w 7467600"/>
              <a:gd name="connsiteY467" fmla="*/ 4079863 h 6858000"/>
              <a:gd name="connsiteX468" fmla="*/ 3626636 w 7467600"/>
              <a:gd name="connsiteY468" fmla="*/ 4512230 h 6858000"/>
              <a:gd name="connsiteX469" fmla="*/ 3653088 w 7467600"/>
              <a:gd name="connsiteY469" fmla="*/ 4521417 h 6858000"/>
              <a:gd name="connsiteX470" fmla="*/ 3988128 w 7467600"/>
              <a:gd name="connsiteY470" fmla="*/ 4817267 h 6858000"/>
              <a:gd name="connsiteX471" fmla="*/ 4830582 w 7467600"/>
              <a:gd name="connsiteY471" fmla="*/ 4676000 h 6858000"/>
              <a:gd name="connsiteX472" fmla="*/ 4830100 w 7467600"/>
              <a:gd name="connsiteY472" fmla="*/ 4675554 h 6858000"/>
              <a:gd name="connsiteX473" fmla="*/ 4036318 w 7467600"/>
              <a:gd name="connsiteY473" fmla="*/ 4147013 h 6858000"/>
              <a:gd name="connsiteX474" fmla="*/ 3432098 w 7467600"/>
              <a:gd name="connsiteY474" fmla="*/ 3537312 h 6858000"/>
              <a:gd name="connsiteX475" fmla="*/ 3446761 w 7467600"/>
              <a:gd name="connsiteY475" fmla="*/ 3461278 h 6858000"/>
              <a:gd name="connsiteX476" fmla="*/ 4419733 w 7467600"/>
              <a:gd name="connsiteY476" fmla="*/ 3963555 h 6858000"/>
              <a:gd name="connsiteX477" fmla="*/ 4781371 w 7467600"/>
              <a:gd name="connsiteY477" fmla="*/ 4458604 h 6858000"/>
              <a:gd name="connsiteX478" fmla="*/ 4780440 w 7467600"/>
              <a:gd name="connsiteY478" fmla="*/ 4470290 h 6858000"/>
              <a:gd name="connsiteX479" fmla="*/ 4898954 w 7467600"/>
              <a:gd name="connsiteY479" fmla="*/ 4662092 h 6858000"/>
              <a:gd name="connsiteX480" fmla="*/ 4900699 w 7467600"/>
              <a:gd name="connsiteY480" fmla="*/ 4670867 h 6858000"/>
              <a:gd name="connsiteX481" fmla="*/ 5714511 w 7467600"/>
              <a:gd name="connsiteY481" fmla="*/ 4663483 h 6858000"/>
              <a:gd name="connsiteX482" fmla="*/ 5464793 w 7467600"/>
              <a:gd name="connsiteY482" fmla="*/ 4393556 h 6858000"/>
              <a:gd name="connsiteX483" fmla="*/ 5461897 w 7467600"/>
              <a:gd name="connsiteY483" fmla="*/ 4390879 h 6858000"/>
              <a:gd name="connsiteX484" fmla="*/ 4294126 w 7467600"/>
              <a:gd name="connsiteY484" fmla="*/ 3303048 h 6858000"/>
              <a:gd name="connsiteX485" fmla="*/ 4305321 w 7467600"/>
              <a:gd name="connsiteY485" fmla="*/ 3256953 h 6858000"/>
              <a:gd name="connsiteX486" fmla="*/ 4949299 w 7467600"/>
              <a:gd name="connsiteY486" fmla="*/ 3766336 h 6858000"/>
              <a:gd name="connsiteX487" fmla="*/ 5291452 w 7467600"/>
              <a:gd name="connsiteY487" fmla="*/ 4076801 h 6858000"/>
              <a:gd name="connsiteX488" fmla="*/ 5434998 w 7467600"/>
              <a:gd name="connsiteY488" fmla="*/ 4254100 h 6858000"/>
              <a:gd name="connsiteX489" fmla="*/ 5351015 w 7467600"/>
              <a:gd name="connsiteY489" fmla="*/ 3760989 h 6858000"/>
              <a:gd name="connsiteX490" fmla="*/ 5413780 w 7467600"/>
              <a:gd name="connsiteY490" fmla="*/ 2966265 h 6858000"/>
              <a:gd name="connsiteX491" fmla="*/ 5425627 w 7467600"/>
              <a:gd name="connsiteY491" fmla="*/ 2954192 h 6858000"/>
              <a:gd name="connsiteX492" fmla="*/ 6604735 w 7467600"/>
              <a:gd name="connsiteY492" fmla="*/ 2041381 h 6858000"/>
              <a:gd name="connsiteX493" fmla="*/ 7204487 w 7467600"/>
              <a:gd name="connsiteY493" fmla="*/ 2742112 h 6858000"/>
              <a:gd name="connsiteX494" fmla="*/ 7131592 w 7467600"/>
              <a:gd name="connsiteY494" fmla="*/ 2672096 h 6858000"/>
              <a:gd name="connsiteX495" fmla="*/ 6996344 w 7467600"/>
              <a:gd name="connsiteY495" fmla="*/ 2518310 h 6858000"/>
              <a:gd name="connsiteX496" fmla="*/ 6735495 w 7467600"/>
              <a:gd name="connsiteY496" fmla="*/ 2196890 h 6858000"/>
              <a:gd name="connsiteX497" fmla="*/ 6721901 w 7467600"/>
              <a:gd name="connsiteY497" fmla="*/ 2179274 h 6858000"/>
              <a:gd name="connsiteX498" fmla="*/ 6604735 w 7467600"/>
              <a:gd name="connsiteY498" fmla="*/ 2041381 h 6858000"/>
              <a:gd name="connsiteX499" fmla="*/ 6591670 w 7467600"/>
              <a:gd name="connsiteY499" fmla="*/ 1988277 h 6858000"/>
              <a:gd name="connsiteX500" fmla="*/ 6747349 w 7467600"/>
              <a:gd name="connsiteY500" fmla="*/ 2160069 h 6858000"/>
              <a:gd name="connsiteX501" fmla="*/ 6760943 w 7467600"/>
              <a:gd name="connsiteY501" fmla="*/ 2177686 h 6858000"/>
              <a:gd name="connsiteX502" fmla="*/ 7021065 w 7467600"/>
              <a:gd name="connsiteY502" fmla="*/ 2498102 h 6858000"/>
              <a:gd name="connsiteX503" fmla="*/ 7155223 w 7467600"/>
              <a:gd name="connsiteY503" fmla="*/ 2650386 h 6858000"/>
              <a:gd name="connsiteX504" fmla="*/ 7203167 w 7467600"/>
              <a:gd name="connsiteY504" fmla="*/ 2697288 h 6858000"/>
              <a:gd name="connsiteX505" fmla="*/ 6937703 w 7467600"/>
              <a:gd name="connsiteY505" fmla="*/ 2321981 h 6858000"/>
              <a:gd name="connsiteX506" fmla="*/ 6591670 w 7467600"/>
              <a:gd name="connsiteY506" fmla="*/ 1988277 h 6858000"/>
              <a:gd name="connsiteX507" fmla="*/ 5798671 w 7467600"/>
              <a:gd name="connsiteY507" fmla="*/ 1981601 h 6858000"/>
              <a:gd name="connsiteX508" fmla="*/ 5754709 w 7467600"/>
              <a:gd name="connsiteY508" fmla="*/ 2071454 h 6858000"/>
              <a:gd name="connsiteX509" fmla="*/ 5763044 w 7467600"/>
              <a:gd name="connsiteY509" fmla="*/ 2842206 h 6858000"/>
              <a:gd name="connsiteX510" fmla="*/ 5764974 w 7467600"/>
              <a:gd name="connsiteY510" fmla="*/ 2799609 h 6858000"/>
              <a:gd name="connsiteX511" fmla="*/ 5767665 w 7467600"/>
              <a:gd name="connsiteY511" fmla="*/ 2666409 h 6858000"/>
              <a:gd name="connsiteX512" fmla="*/ 5763055 w 7467600"/>
              <a:gd name="connsiteY512" fmla="*/ 2579705 h 6858000"/>
              <a:gd name="connsiteX513" fmla="*/ 5758079 w 7467600"/>
              <a:gd name="connsiteY513" fmla="*/ 2492508 h 6858000"/>
              <a:gd name="connsiteX514" fmla="*/ 5779325 w 7467600"/>
              <a:gd name="connsiteY514" fmla="*/ 2197069 h 6858000"/>
              <a:gd name="connsiteX515" fmla="*/ 5798671 w 7467600"/>
              <a:gd name="connsiteY515" fmla="*/ 1981601 h 6858000"/>
              <a:gd name="connsiteX516" fmla="*/ 5829202 w 7467600"/>
              <a:gd name="connsiteY516" fmla="*/ 1971679 h 6858000"/>
              <a:gd name="connsiteX517" fmla="*/ 5809558 w 7467600"/>
              <a:gd name="connsiteY517" fmla="*/ 2198043 h 6858000"/>
              <a:gd name="connsiteX518" fmla="*/ 5788653 w 7467600"/>
              <a:gd name="connsiteY518" fmla="*/ 2489430 h 6858000"/>
              <a:gd name="connsiteX519" fmla="*/ 5793439 w 7467600"/>
              <a:gd name="connsiteY519" fmla="*/ 2575235 h 6858000"/>
              <a:gd name="connsiteX520" fmla="*/ 5796837 w 7467600"/>
              <a:gd name="connsiteY520" fmla="*/ 2637633 h 6858000"/>
              <a:gd name="connsiteX521" fmla="*/ 5818614 w 7467600"/>
              <a:gd name="connsiteY521" fmla="*/ 2473055 h 6858000"/>
              <a:gd name="connsiteX522" fmla="*/ 5829202 w 7467600"/>
              <a:gd name="connsiteY522" fmla="*/ 1971679 h 6858000"/>
              <a:gd name="connsiteX523" fmla="*/ 5911389 w 7467600"/>
              <a:gd name="connsiteY523" fmla="*/ 1898371 h 6858000"/>
              <a:gd name="connsiteX524" fmla="*/ 6237627 w 7467600"/>
              <a:gd name="connsiteY524" fmla="*/ 2231921 h 6858000"/>
              <a:gd name="connsiteX525" fmla="*/ 5911389 w 7467600"/>
              <a:gd name="connsiteY525" fmla="*/ 1898371 h 6858000"/>
              <a:gd name="connsiteX526" fmla="*/ 6944437 w 7467600"/>
              <a:gd name="connsiteY526" fmla="*/ 1575402 h 6858000"/>
              <a:gd name="connsiteX527" fmla="*/ 6304730 w 7467600"/>
              <a:gd name="connsiteY527" fmla="*/ 1766654 h 6858000"/>
              <a:gd name="connsiteX528" fmla="*/ 6944437 w 7467600"/>
              <a:gd name="connsiteY528" fmla="*/ 1575402 h 6858000"/>
              <a:gd name="connsiteX529" fmla="*/ 7019523 w 7467600"/>
              <a:gd name="connsiteY529" fmla="*/ 1519450 h 6858000"/>
              <a:gd name="connsiteX530" fmla="*/ 6298091 w 7467600"/>
              <a:gd name="connsiteY530" fmla="*/ 1737122 h 6858000"/>
              <a:gd name="connsiteX531" fmla="*/ 7019523 w 7467600"/>
              <a:gd name="connsiteY531" fmla="*/ 1519450 h 6858000"/>
              <a:gd name="connsiteX532" fmla="*/ 2399523 w 7467600"/>
              <a:gd name="connsiteY532" fmla="*/ 1428234 h 6858000"/>
              <a:gd name="connsiteX533" fmla="*/ 2224982 w 7467600"/>
              <a:gd name="connsiteY533" fmla="*/ 1826201 h 6858000"/>
              <a:gd name="connsiteX534" fmla="*/ 2096099 w 7467600"/>
              <a:gd name="connsiteY534" fmla="*/ 2345900 h 6858000"/>
              <a:gd name="connsiteX535" fmla="*/ 2283317 w 7467600"/>
              <a:gd name="connsiteY535" fmla="*/ 1796925 h 6858000"/>
              <a:gd name="connsiteX536" fmla="*/ 2399523 w 7467600"/>
              <a:gd name="connsiteY536" fmla="*/ 1428234 h 6858000"/>
              <a:gd name="connsiteX537" fmla="*/ 2448558 w 7467600"/>
              <a:gd name="connsiteY537" fmla="*/ 1373435 h 6858000"/>
              <a:gd name="connsiteX538" fmla="*/ 2312521 w 7467600"/>
              <a:gd name="connsiteY538" fmla="*/ 1806140 h 6858000"/>
              <a:gd name="connsiteX539" fmla="*/ 2127533 w 7467600"/>
              <a:gd name="connsiteY539" fmla="*/ 2348380 h 6858000"/>
              <a:gd name="connsiteX540" fmla="*/ 2358080 w 7467600"/>
              <a:gd name="connsiteY540" fmla="*/ 1866134 h 6858000"/>
              <a:gd name="connsiteX541" fmla="*/ 2407436 w 7467600"/>
              <a:gd name="connsiteY541" fmla="*/ 1651070 h 6858000"/>
              <a:gd name="connsiteX542" fmla="*/ 2448558 w 7467600"/>
              <a:gd name="connsiteY542" fmla="*/ 1373435 h 6858000"/>
              <a:gd name="connsiteX543" fmla="*/ 278707 w 7467600"/>
              <a:gd name="connsiteY543" fmla="*/ 1352270 h 6858000"/>
              <a:gd name="connsiteX544" fmla="*/ 321570 w 7467600"/>
              <a:gd name="connsiteY544" fmla="*/ 1861610 h 6858000"/>
              <a:gd name="connsiteX545" fmla="*/ 294281 w 7467600"/>
              <a:gd name="connsiteY545" fmla="*/ 1440658 h 6858000"/>
              <a:gd name="connsiteX546" fmla="*/ 278707 w 7467600"/>
              <a:gd name="connsiteY546" fmla="*/ 1352270 h 6858000"/>
              <a:gd name="connsiteX547" fmla="*/ 1423821 w 7467600"/>
              <a:gd name="connsiteY547" fmla="*/ 1351958 h 6858000"/>
              <a:gd name="connsiteX548" fmla="*/ 1638521 w 7467600"/>
              <a:gd name="connsiteY548" fmla="*/ 1908470 h 6858000"/>
              <a:gd name="connsiteX549" fmla="*/ 1754199 w 7467600"/>
              <a:gd name="connsiteY549" fmla="*/ 2149284 h 6858000"/>
              <a:gd name="connsiteX550" fmla="*/ 1908359 w 7467600"/>
              <a:gd name="connsiteY550" fmla="*/ 2364988 h 6858000"/>
              <a:gd name="connsiteX551" fmla="*/ 1647661 w 7467600"/>
              <a:gd name="connsiteY551" fmla="*/ 1825945 h 6858000"/>
              <a:gd name="connsiteX552" fmla="*/ 1423821 w 7467600"/>
              <a:gd name="connsiteY552" fmla="*/ 1351958 h 6858000"/>
              <a:gd name="connsiteX553" fmla="*/ 1431890 w 7467600"/>
              <a:gd name="connsiteY553" fmla="*/ 1306475 h 6858000"/>
              <a:gd name="connsiteX554" fmla="*/ 1507597 w 7467600"/>
              <a:gd name="connsiteY554" fmla="*/ 1446132 h 6858000"/>
              <a:gd name="connsiteX555" fmla="*/ 1674586 w 7467600"/>
              <a:gd name="connsiteY555" fmla="*/ 1813832 h 6858000"/>
              <a:gd name="connsiteX556" fmla="*/ 1815950 w 7467600"/>
              <a:gd name="connsiteY556" fmla="*/ 2128564 h 6858000"/>
              <a:gd name="connsiteX557" fmla="*/ 1984242 w 7467600"/>
              <a:gd name="connsiteY557" fmla="*/ 2430829 h 6858000"/>
              <a:gd name="connsiteX558" fmla="*/ 2014023 w 7467600"/>
              <a:gd name="connsiteY558" fmla="*/ 2450995 h 6858000"/>
              <a:gd name="connsiteX559" fmla="*/ 1747337 w 7467600"/>
              <a:gd name="connsiteY559" fmla="*/ 1855264 h 6858000"/>
              <a:gd name="connsiteX560" fmla="*/ 1533749 w 7467600"/>
              <a:gd name="connsiteY560" fmla="*/ 1478656 h 6858000"/>
              <a:gd name="connsiteX561" fmla="*/ 1431890 w 7467600"/>
              <a:gd name="connsiteY561" fmla="*/ 1306475 h 6858000"/>
              <a:gd name="connsiteX562" fmla="*/ 5052692 w 7467600"/>
              <a:gd name="connsiteY562" fmla="*/ 1292994 h 6858000"/>
              <a:gd name="connsiteX563" fmla="*/ 5200661 w 7467600"/>
              <a:gd name="connsiteY563" fmla="*/ 1635186 h 6858000"/>
              <a:gd name="connsiteX564" fmla="*/ 5297138 w 7467600"/>
              <a:gd name="connsiteY564" fmla="*/ 1906351 h 6858000"/>
              <a:gd name="connsiteX565" fmla="*/ 5052692 w 7467600"/>
              <a:gd name="connsiteY565" fmla="*/ 1292994 h 6858000"/>
              <a:gd name="connsiteX566" fmla="*/ 5009948 w 7467600"/>
              <a:gd name="connsiteY566" fmla="*/ 1273619 h 6858000"/>
              <a:gd name="connsiteX567" fmla="*/ 5121777 w 7467600"/>
              <a:gd name="connsiteY567" fmla="*/ 1654213 h 6858000"/>
              <a:gd name="connsiteX568" fmla="*/ 5293545 w 7467600"/>
              <a:gd name="connsiteY568" fmla="*/ 2072247 h 6858000"/>
              <a:gd name="connsiteX569" fmla="*/ 5294042 w 7467600"/>
              <a:gd name="connsiteY569" fmla="*/ 2065019 h 6858000"/>
              <a:gd name="connsiteX570" fmla="*/ 5171936 w 7467600"/>
              <a:gd name="connsiteY570" fmla="*/ 1647613 h 6858000"/>
              <a:gd name="connsiteX571" fmla="*/ 5009948 w 7467600"/>
              <a:gd name="connsiteY571" fmla="*/ 1273619 h 6858000"/>
              <a:gd name="connsiteX572" fmla="*/ 655236 w 7467600"/>
              <a:gd name="connsiteY572" fmla="*/ 1268632 h 6858000"/>
              <a:gd name="connsiteX573" fmla="*/ 839521 w 7467600"/>
              <a:gd name="connsiteY573" fmla="*/ 1685315 h 6858000"/>
              <a:gd name="connsiteX574" fmla="*/ 1109416 w 7467600"/>
              <a:gd name="connsiteY574" fmla="*/ 2061663 h 6858000"/>
              <a:gd name="connsiteX575" fmla="*/ 1298300 w 7467600"/>
              <a:gd name="connsiteY575" fmla="*/ 2247742 h 6858000"/>
              <a:gd name="connsiteX576" fmla="*/ 1125871 w 7467600"/>
              <a:gd name="connsiteY576" fmla="*/ 1989513 h 6858000"/>
              <a:gd name="connsiteX577" fmla="*/ 981574 w 7467600"/>
              <a:gd name="connsiteY577" fmla="*/ 1783157 h 6858000"/>
              <a:gd name="connsiteX578" fmla="*/ 922198 w 7467600"/>
              <a:gd name="connsiteY578" fmla="*/ 1677437 h 6858000"/>
              <a:gd name="connsiteX579" fmla="*/ 869293 w 7467600"/>
              <a:gd name="connsiteY579" fmla="*/ 1583214 h 6858000"/>
              <a:gd name="connsiteX580" fmla="*/ 751431 w 7467600"/>
              <a:gd name="connsiteY580" fmla="*/ 1405731 h 6858000"/>
              <a:gd name="connsiteX581" fmla="*/ 655236 w 7467600"/>
              <a:gd name="connsiteY581" fmla="*/ 1268632 h 6858000"/>
              <a:gd name="connsiteX582" fmla="*/ 6516292 w 7467600"/>
              <a:gd name="connsiteY582" fmla="*/ 1263064 h 6858000"/>
              <a:gd name="connsiteX583" fmla="*/ 5736320 w 7467600"/>
              <a:gd name="connsiteY583" fmla="*/ 1501803 h 6858000"/>
              <a:gd name="connsiteX584" fmla="*/ 6516292 w 7467600"/>
              <a:gd name="connsiteY584" fmla="*/ 1263064 h 6858000"/>
              <a:gd name="connsiteX585" fmla="*/ 291466 w 7467600"/>
              <a:gd name="connsiteY585" fmla="*/ 1250369 h 6858000"/>
              <a:gd name="connsiteX586" fmla="*/ 323180 w 7467600"/>
              <a:gd name="connsiteY586" fmla="*/ 1435283 h 6858000"/>
              <a:gd name="connsiteX587" fmla="*/ 349381 w 7467600"/>
              <a:gd name="connsiteY587" fmla="*/ 1875041 h 6858000"/>
              <a:gd name="connsiteX588" fmla="*/ 374363 w 7467600"/>
              <a:gd name="connsiteY588" fmla="*/ 1506494 h 6858000"/>
              <a:gd name="connsiteX589" fmla="*/ 302168 w 7467600"/>
              <a:gd name="connsiteY589" fmla="*/ 1274495 h 6858000"/>
              <a:gd name="connsiteX590" fmla="*/ 291466 w 7467600"/>
              <a:gd name="connsiteY590" fmla="*/ 1250369 h 6858000"/>
              <a:gd name="connsiteX591" fmla="*/ 678222 w 7467600"/>
              <a:gd name="connsiteY591" fmla="*/ 1248670 h 6858000"/>
              <a:gd name="connsiteX592" fmla="*/ 775536 w 7467600"/>
              <a:gd name="connsiteY592" fmla="*/ 1388015 h 6858000"/>
              <a:gd name="connsiteX593" fmla="*/ 894529 w 7467600"/>
              <a:gd name="connsiteY593" fmla="*/ 1567739 h 6858000"/>
              <a:gd name="connsiteX594" fmla="*/ 948000 w 7467600"/>
              <a:gd name="connsiteY594" fmla="*/ 1663088 h 6858000"/>
              <a:gd name="connsiteX595" fmla="*/ 1006812 w 7467600"/>
              <a:gd name="connsiteY595" fmla="*/ 1767683 h 6858000"/>
              <a:gd name="connsiteX596" fmla="*/ 1149133 w 7467600"/>
              <a:gd name="connsiteY596" fmla="*/ 1971513 h 6858000"/>
              <a:gd name="connsiteX597" fmla="*/ 1333952 w 7467600"/>
              <a:gd name="connsiteY597" fmla="*/ 2251620 h 6858000"/>
              <a:gd name="connsiteX598" fmla="*/ 1337329 w 7467600"/>
              <a:gd name="connsiteY598" fmla="*/ 2258350 h 6858000"/>
              <a:gd name="connsiteX599" fmla="*/ 1014726 w 7467600"/>
              <a:gd name="connsiteY599" fmla="*/ 1615556 h 6858000"/>
              <a:gd name="connsiteX600" fmla="*/ 678222 w 7467600"/>
              <a:gd name="connsiteY600" fmla="*/ 1248670 h 6858000"/>
              <a:gd name="connsiteX601" fmla="*/ 6691602 w 7467600"/>
              <a:gd name="connsiteY601" fmla="*/ 1140573 h 6858000"/>
              <a:gd name="connsiteX602" fmla="*/ 6571100 w 7467600"/>
              <a:gd name="connsiteY602" fmla="*/ 1183662 h 6858000"/>
              <a:gd name="connsiteX603" fmla="*/ 6241687 w 7467600"/>
              <a:gd name="connsiteY603" fmla="*/ 1257600 h 6858000"/>
              <a:gd name="connsiteX604" fmla="*/ 5693009 w 7467600"/>
              <a:gd name="connsiteY604" fmla="*/ 1478256 h 6858000"/>
              <a:gd name="connsiteX605" fmla="*/ 6548420 w 7467600"/>
              <a:gd name="connsiteY605" fmla="*/ 1214599 h 6858000"/>
              <a:gd name="connsiteX606" fmla="*/ 6605473 w 7467600"/>
              <a:gd name="connsiteY606" fmla="*/ 1184686 h 6858000"/>
              <a:gd name="connsiteX607" fmla="*/ 6691602 w 7467600"/>
              <a:gd name="connsiteY607" fmla="*/ 1140573 h 6858000"/>
              <a:gd name="connsiteX608" fmla="*/ 4002475 w 7467600"/>
              <a:gd name="connsiteY608" fmla="*/ 1037802 h 6858000"/>
              <a:gd name="connsiteX609" fmla="*/ 4000324 w 7467600"/>
              <a:gd name="connsiteY609" fmla="*/ 1039362 h 6858000"/>
              <a:gd name="connsiteX610" fmla="*/ 4002862 w 7467600"/>
              <a:gd name="connsiteY610" fmla="*/ 1042866 h 6858000"/>
              <a:gd name="connsiteX611" fmla="*/ 4002475 w 7467600"/>
              <a:gd name="connsiteY611" fmla="*/ 1037802 h 6858000"/>
              <a:gd name="connsiteX612" fmla="*/ 506322 w 7467600"/>
              <a:gd name="connsiteY612" fmla="*/ 1020997 h 6858000"/>
              <a:gd name="connsiteX613" fmla="*/ 533068 w 7467600"/>
              <a:gd name="connsiteY613" fmla="*/ 1029409 h 6858000"/>
              <a:gd name="connsiteX614" fmla="*/ 1232525 w 7467600"/>
              <a:gd name="connsiteY614" fmla="*/ 1804675 h 6858000"/>
              <a:gd name="connsiteX615" fmla="*/ 1388858 w 7467600"/>
              <a:gd name="connsiteY615" fmla="*/ 2368011 h 6858000"/>
              <a:gd name="connsiteX616" fmla="*/ 1384098 w 7467600"/>
              <a:gd name="connsiteY616" fmla="*/ 2378125 h 6858000"/>
              <a:gd name="connsiteX617" fmla="*/ 1425393 w 7467600"/>
              <a:gd name="connsiteY617" fmla="*/ 2589124 h 6858000"/>
              <a:gd name="connsiteX618" fmla="*/ 1424001 w 7467600"/>
              <a:gd name="connsiteY618" fmla="*/ 2597541 h 6858000"/>
              <a:gd name="connsiteX619" fmla="*/ 2152729 w 7467600"/>
              <a:gd name="connsiteY619" fmla="*/ 2864487 h 6858000"/>
              <a:gd name="connsiteX620" fmla="*/ 2020609 w 7467600"/>
              <a:gd name="connsiteY620" fmla="*/ 2539671 h 6858000"/>
              <a:gd name="connsiteX621" fmla="*/ 2018920 w 7467600"/>
              <a:gd name="connsiteY621" fmla="*/ 2536309 h 6858000"/>
              <a:gd name="connsiteX622" fmla="*/ 1342441 w 7467600"/>
              <a:gd name="connsiteY622" fmla="*/ 1173017 h 6858000"/>
              <a:gd name="connsiteX623" fmla="*/ 1367925 w 7467600"/>
              <a:gd name="connsiteY623" fmla="*/ 1135648 h 6858000"/>
              <a:gd name="connsiteX624" fmla="*/ 1771401 w 7467600"/>
              <a:gd name="connsiteY624" fmla="*/ 1806673 h 6858000"/>
              <a:gd name="connsiteX625" fmla="*/ 1972385 w 7467600"/>
              <a:gd name="connsiteY625" fmla="*/ 2198735 h 6858000"/>
              <a:gd name="connsiteX626" fmla="*/ 2040892 w 7467600"/>
              <a:gd name="connsiteY626" fmla="*/ 2405205 h 6858000"/>
              <a:gd name="connsiteX627" fmla="*/ 2131689 w 7467600"/>
              <a:gd name="connsiteY627" fmla="*/ 1936926 h 6858000"/>
              <a:gd name="connsiteX628" fmla="*/ 2454820 w 7467600"/>
              <a:gd name="connsiteY628" fmla="*/ 1248808 h 6858000"/>
              <a:gd name="connsiteX629" fmla="*/ 2492512 w 7467600"/>
              <a:gd name="connsiteY629" fmla="*/ 1302920 h 6858000"/>
              <a:gd name="connsiteX630" fmla="*/ 2081216 w 7467600"/>
              <a:gd name="connsiteY630" fmla="*/ 2527513 h 6858000"/>
              <a:gd name="connsiteX631" fmla="*/ 2081211 w 7467600"/>
              <a:gd name="connsiteY631" fmla="*/ 2528916 h 6858000"/>
              <a:gd name="connsiteX632" fmla="*/ 2199067 w 7467600"/>
              <a:gd name="connsiteY632" fmla="*/ 2884061 h 6858000"/>
              <a:gd name="connsiteX633" fmla="*/ 3192586 w 7467600"/>
              <a:gd name="connsiteY633" fmla="*/ 3411496 h 6858000"/>
              <a:gd name="connsiteX634" fmla="*/ 3182620 w 7467600"/>
              <a:gd name="connsiteY634" fmla="*/ 3483279 h 6858000"/>
              <a:gd name="connsiteX635" fmla="*/ 2435119 w 7467600"/>
              <a:gd name="connsiteY635" fmla="*/ 3080173 h 6858000"/>
              <a:gd name="connsiteX636" fmla="*/ 2410152 w 7467600"/>
              <a:gd name="connsiteY636" fmla="*/ 3063751 h 6858000"/>
              <a:gd name="connsiteX637" fmla="*/ 2408099 w 7467600"/>
              <a:gd name="connsiteY637" fmla="*/ 3064403 h 6858000"/>
              <a:gd name="connsiteX638" fmla="*/ 2407218 w 7467600"/>
              <a:gd name="connsiteY638" fmla="*/ 3070324 h 6858000"/>
              <a:gd name="connsiteX639" fmla="*/ 2380138 w 7467600"/>
              <a:gd name="connsiteY639" fmla="*/ 3099341 h 6858000"/>
              <a:gd name="connsiteX640" fmla="*/ 1765923 w 7467600"/>
              <a:gd name="connsiteY640" fmla="*/ 3581043 h 6858000"/>
              <a:gd name="connsiteX641" fmla="*/ 1702258 w 7467600"/>
              <a:gd name="connsiteY641" fmla="*/ 3612286 h 6858000"/>
              <a:gd name="connsiteX642" fmla="*/ 1538370 w 7467600"/>
              <a:gd name="connsiteY642" fmla="*/ 3811804 h 6858000"/>
              <a:gd name="connsiteX643" fmla="*/ 542867 w 7467600"/>
              <a:gd name="connsiteY643" fmla="*/ 4944092 h 6858000"/>
              <a:gd name="connsiteX644" fmla="*/ 515800 w 7467600"/>
              <a:gd name="connsiteY644" fmla="*/ 4862180 h 6858000"/>
              <a:gd name="connsiteX645" fmla="*/ 909145 w 7467600"/>
              <a:gd name="connsiteY645" fmla="*/ 4199225 h 6858000"/>
              <a:gd name="connsiteX646" fmla="*/ 1214067 w 7467600"/>
              <a:gd name="connsiteY646" fmla="*/ 3908561 h 6858000"/>
              <a:gd name="connsiteX647" fmla="*/ 640967 w 7467600"/>
              <a:gd name="connsiteY647" fmla="*/ 4105601 h 6858000"/>
              <a:gd name="connsiteX648" fmla="*/ 112563 w 7467600"/>
              <a:gd name="connsiteY648" fmla="*/ 4396952 h 6858000"/>
              <a:gd name="connsiteX649" fmla="*/ 0 w 7467600"/>
              <a:gd name="connsiteY649" fmla="*/ 4466006 h 6858000"/>
              <a:gd name="connsiteX650" fmla="*/ 0 w 7467600"/>
              <a:gd name="connsiteY650" fmla="*/ 4233763 h 6858000"/>
              <a:gd name="connsiteX651" fmla="*/ 36881 w 7467600"/>
              <a:gd name="connsiteY651" fmla="*/ 4200118 h 6858000"/>
              <a:gd name="connsiteX652" fmla="*/ 910534 w 7467600"/>
              <a:gd name="connsiteY652" fmla="*/ 3629753 h 6858000"/>
              <a:gd name="connsiteX653" fmla="*/ 1578717 w 7467600"/>
              <a:gd name="connsiteY653" fmla="*/ 3575982 h 6858000"/>
              <a:gd name="connsiteX654" fmla="*/ 2338780 w 7467600"/>
              <a:gd name="connsiteY654" fmla="*/ 3033725 h 6858000"/>
              <a:gd name="connsiteX655" fmla="*/ 1807991 w 7467600"/>
              <a:gd name="connsiteY655" fmla="*/ 2807184 h 6858000"/>
              <a:gd name="connsiteX656" fmla="*/ 1416358 w 7467600"/>
              <a:gd name="connsiteY656" fmla="*/ 3112571 h 6858000"/>
              <a:gd name="connsiteX657" fmla="*/ 939066 w 7467600"/>
              <a:gd name="connsiteY657" fmla="*/ 3378798 h 6858000"/>
              <a:gd name="connsiteX658" fmla="*/ 115099 w 7467600"/>
              <a:gd name="connsiteY658" fmla="*/ 3607650 h 6858000"/>
              <a:gd name="connsiteX659" fmla="*/ 97284 w 7467600"/>
              <a:gd name="connsiteY659" fmla="*/ 3520393 h 6858000"/>
              <a:gd name="connsiteX660" fmla="*/ 922050 w 7467600"/>
              <a:gd name="connsiteY660" fmla="*/ 3074867 h 6858000"/>
              <a:gd name="connsiteX661" fmla="*/ 1405265 w 7467600"/>
              <a:gd name="connsiteY661" fmla="*/ 3016319 h 6858000"/>
              <a:gd name="connsiteX662" fmla="*/ 1407512 w 7467600"/>
              <a:gd name="connsiteY662" fmla="*/ 3018001 h 6858000"/>
              <a:gd name="connsiteX663" fmla="*/ 1726266 w 7467600"/>
              <a:gd name="connsiteY663" fmla="*/ 2777274 h 6858000"/>
              <a:gd name="connsiteX664" fmla="*/ 625390 w 7467600"/>
              <a:gd name="connsiteY664" fmla="*/ 2514541 h 6858000"/>
              <a:gd name="connsiteX665" fmla="*/ 619799 w 7467600"/>
              <a:gd name="connsiteY665" fmla="*/ 2527180 h 6858000"/>
              <a:gd name="connsiteX666" fmla="*/ 310030 w 7467600"/>
              <a:gd name="connsiteY666" fmla="*/ 2771818 h 6858000"/>
              <a:gd name="connsiteX667" fmla="*/ 173877 w 7467600"/>
              <a:gd name="connsiteY667" fmla="*/ 2937056 h 6858000"/>
              <a:gd name="connsiteX668" fmla="*/ 77889 w 7467600"/>
              <a:gd name="connsiteY668" fmla="*/ 3138440 h 6858000"/>
              <a:gd name="connsiteX669" fmla="*/ 0 w 7467600"/>
              <a:gd name="connsiteY669" fmla="*/ 3271395 h 6858000"/>
              <a:gd name="connsiteX670" fmla="*/ 0 w 7467600"/>
              <a:gd name="connsiteY670" fmla="*/ 3153002 h 6858000"/>
              <a:gd name="connsiteX671" fmla="*/ 2386 w 7467600"/>
              <a:gd name="connsiteY671" fmla="*/ 3149203 h 6858000"/>
              <a:gd name="connsiteX672" fmla="*/ 89753 w 7467600"/>
              <a:gd name="connsiteY672" fmla="*/ 2987702 h 6858000"/>
              <a:gd name="connsiteX673" fmla="*/ 76869 w 7467600"/>
              <a:gd name="connsiteY673" fmla="*/ 3005404 h 6858000"/>
              <a:gd name="connsiteX674" fmla="*/ 32049 w 7467600"/>
              <a:gd name="connsiteY674" fmla="*/ 3065814 h 6858000"/>
              <a:gd name="connsiteX675" fmla="*/ 0 w 7467600"/>
              <a:gd name="connsiteY675" fmla="*/ 3108744 h 6858000"/>
              <a:gd name="connsiteX676" fmla="*/ 0 w 7467600"/>
              <a:gd name="connsiteY676" fmla="*/ 3058059 h 6858000"/>
              <a:gd name="connsiteX677" fmla="*/ 7610 w 7467600"/>
              <a:gd name="connsiteY677" fmla="*/ 3047889 h 6858000"/>
              <a:gd name="connsiteX678" fmla="*/ 52419 w 7467600"/>
              <a:gd name="connsiteY678" fmla="*/ 2987479 h 6858000"/>
              <a:gd name="connsiteX679" fmla="*/ 59142 w 7467600"/>
              <a:gd name="connsiteY679" fmla="*/ 2978488 h 6858000"/>
              <a:gd name="connsiteX680" fmla="*/ 0 w 7467600"/>
              <a:gd name="connsiteY680" fmla="*/ 3015334 h 6858000"/>
              <a:gd name="connsiteX681" fmla="*/ 0 w 7467600"/>
              <a:gd name="connsiteY681" fmla="*/ 2914286 h 6858000"/>
              <a:gd name="connsiteX682" fmla="*/ 36383 w 7467600"/>
              <a:gd name="connsiteY682" fmla="*/ 2901128 h 6858000"/>
              <a:gd name="connsiteX683" fmla="*/ 156329 w 7467600"/>
              <a:gd name="connsiteY683" fmla="*/ 2840533 h 6858000"/>
              <a:gd name="connsiteX684" fmla="*/ 358355 w 7467600"/>
              <a:gd name="connsiteY684" fmla="*/ 2620471 h 6858000"/>
              <a:gd name="connsiteX685" fmla="*/ 510577 w 7467600"/>
              <a:gd name="connsiteY685" fmla="*/ 2501244 h 6858000"/>
              <a:gd name="connsiteX686" fmla="*/ 211967 w 7467600"/>
              <a:gd name="connsiteY686" fmla="*/ 2479171 h 6858000"/>
              <a:gd name="connsiteX687" fmla="*/ 0 w 7467600"/>
              <a:gd name="connsiteY687" fmla="*/ 2476398 h 6858000"/>
              <a:gd name="connsiteX688" fmla="*/ 0 w 7467600"/>
              <a:gd name="connsiteY688" fmla="*/ 2389189 h 6858000"/>
              <a:gd name="connsiteX689" fmla="*/ 103062 w 7467600"/>
              <a:gd name="connsiteY689" fmla="*/ 2389518 h 6858000"/>
              <a:gd name="connsiteX690" fmla="*/ 510734 w 7467600"/>
              <a:gd name="connsiteY690" fmla="*/ 2416201 h 6858000"/>
              <a:gd name="connsiteX691" fmla="*/ 279257 w 7467600"/>
              <a:gd name="connsiteY691" fmla="*/ 2092102 h 6858000"/>
              <a:gd name="connsiteX692" fmla="*/ 65265 w 7467600"/>
              <a:gd name="connsiteY692" fmla="*/ 2006049 h 6858000"/>
              <a:gd name="connsiteX693" fmla="*/ 0 w 7467600"/>
              <a:gd name="connsiteY693" fmla="*/ 1982532 h 6858000"/>
              <a:gd name="connsiteX694" fmla="*/ 0 w 7467600"/>
              <a:gd name="connsiteY694" fmla="*/ 1912789 h 6858000"/>
              <a:gd name="connsiteX695" fmla="*/ 97460 w 7467600"/>
              <a:gd name="connsiteY695" fmla="*/ 1953725 h 6858000"/>
              <a:gd name="connsiteX696" fmla="*/ 221272 w 7467600"/>
              <a:gd name="connsiteY696" fmla="*/ 1980766 h 6858000"/>
              <a:gd name="connsiteX697" fmla="*/ 116765 w 7467600"/>
              <a:gd name="connsiteY697" fmla="*/ 1911033 h 6858000"/>
              <a:gd name="connsiteX698" fmla="*/ 16405 w 7467600"/>
              <a:gd name="connsiteY698" fmla="*/ 1803412 h 6858000"/>
              <a:gd name="connsiteX699" fmla="*/ 0 w 7467600"/>
              <a:gd name="connsiteY699" fmla="*/ 1784777 h 6858000"/>
              <a:gd name="connsiteX700" fmla="*/ 0 w 7467600"/>
              <a:gd name="connsiteY700" fmla="*/ 1740082 h 6858000"/>
              <a:gd name="connsiteX701" fmla="*/ 39394 w 7467600"/>
              <a:gd name="connsiteY701" fmla="*/ 1784856 h 6858000"/>
              <a:gd name="connsiteX702" fmla="*/ 135813 w 7467600"/>
              <a:gd name="connsiteY702" fmla="*/ 1888838 h 6858000"/>
              <a:gd name="connsiteX703" fmla="*/ 242575 w 7467600"/>
              <a:gd name="connsiteY703" fmla="*/ 1958841 h 6858000"/>
              <a:gd name="connsiteX704" fmla="*/ 82197 w 7467600"/>
              <a:gd name="connsiteY704" fmla="*/ 1754826 h 6858000"/>
              <a:gd name="connsiteX705" fmla="*/ 0 w 7467600"/>
              <a:gd name="connsiteY705" fmla="*/ 1679650 h 6858000"/>
              <a:gd name="connsiteX706" fmla="*/ 0 w 7467600"/>
              <a:gd name="connsiteY706" fmla="*/ 1602463 h 6858000"/>
              <a:gd name="connsiteX707" fmla="*/ 84689 w 7467600"/>
              <a:gd name="connsiteY707" fmla="*/ 1677442 h 6858000"/>
              <a:gd name="connsiteX708" fmla="*/ 298437 w 7467600"/>
              <a:gd name="connsiteY708" fmla="*/ 1968019 h 6858000"/>
              <a:gd name="connsiteX709" fmla="*/ 227269 w 7467600"/>
              <a:gd name="connsiteY709" fmla="*/ 1114064 h 6858000"/>
              <a:gd name="connsiteX710" fmla="*/ 248003 w 7467600"/>
              <a:gd name="connsiteY710" fmla="*/ 1089613 h 6858000"/>
              <a:gd name="connsiteX711" fmla="*/ 427020 w 7467600"/>
              <a:gd name="connsiteY711" fmla="*/ 1619803 h 6858000"/>
              <a:gd name="connsiteX712" fmla="*/ 340345 w 7467600"/>
              <a:gd name="connsiteY712" fmla="*/ 2027739 h 6858000"/>
              <a:gd name="connsiteX713" fmla="*/ 360865 w 7467600"/>
              <a:gd name="connsiteY713" fmla="*/ 2044827 h 6858000"/>
              <a:gd name="connsiteX714" fmla="*/ 560414 w 7467600"/>
              <a:gd name="connsiteY714" fmla="*/ 2421457 h 6858000"/>
              <a:gd name="connsiteX715" fmla="*/ 1359703 w 7467600"/>
              <a:gd name="connsiteY715" fmla="*/ 2578554 h 6858000"/>
              <a:gd name="connsiteX716" fmla="*/ 1359422 w 7467600"/>
              <a:gd name="connsiteY716" fmla="*/ 2577994 h 6858000"/>
              <a:gd name="connsiteX717" fmla="*/ 828701 w 7467600"/>
              <a:gd name="connsiteY717" fmla="*/ 1839520 h 6858000"/>
              <a:gd name="connsiteX718" fmla="*/ 494427 w 7467600"/>
              <a:gd name="connsiteY718" fmla="*/ 1092333 h 6858000"/>
              <a:gd name="connsiteX719" fmla="*/ 506322 w 7467600"/>
              <a:gd name="connsiteY719" fmla="*/ 1020997 h 6858000"/>
              <a:gd name="connsiteX720" fmla="*/ 4570198 w 7467600"/>
              <a:gd name="connsiteY720" fmla="*/ 978081 h 6858000"/>
              <a:gd name="connsiteX721" fmla="*/ 4523691 w 7467600"/>
              <a:gd name="connsiteY721" fmla="*/ 1127776 h 6858000"/>
              <a:gd name="connsiteX722" fmla="*/ 4509875 w 7467600"/>
              <a:gd name="connsiteY722" fmla="*/ 1167552 h 6858000"/>
              <a:gd name="connsiteX723" fmla="*/ 4478168 w 7467600"/>
              <a:gd name="connsiteY723" fmla="*/ 1260735 h 6858000"/>
              <a:gd name="connsiteX724" fmla="*/ 4409309 w 7467600"/>
              <a:gd name="connsiteY724" fmla="*/ 1666996 h 6858000"/>
              <a:gd name="connsiteX725" fmla="*/ 4370031 w 7467600"/>
              <a:gd name="connsiteY725" fmla="*/ 1955666 h 6858000"/>
              <a:gd name="connsiteX726" fmla="*/ 4570198 w 7467600"/>
              <a:gd name="connsiteY726" fmla="*/ 978081 h 6858000"/>
              <a:gd name="connsiteX727" fmla="*/ 4557898 w 7467600"/>
              <a:gd name="connsiteY727" fmla="*/ 900011 h 6858000"/>
              <a:gd name="connsiteX728" fmla="*/ 4344840 w 7467600"/>
              <a:gd name="connsiteY728" fmla="*/ 1922038 h 6858000"/>
              <a:gd name="connsiteX729" fmla="*/ 4378710 w 7467600"/>
              <a:gd name="connsiteY729" fmla="*/ 1665516 h 6858000"/>
              <a:gd name="connsiteX730" fmla="*/ 4448798 w 7467600"/>
              <a:gd name="connsiteY730" fmla="*/ 1253024 h 6858000"/>
              <a:gd name="connsiteX731" fmla="*/ 4480315 w 7467600"/>
              <a:gd name="connsiteY731" fmla="*/ 1158454 h 6858000"/>
              <a:gd name="connsiteX732" fmla="*/ 4494133 w 7467600"/>
              <a:gd name="connsiteY732" fmla="*/ 1118676 h 6858000"/>
              <a:gd name="connsiteX733" fmla="*/ 4557898 w 7467600"/>
              <a:gd name="connsiteY733" fmla="*/ 900011 h 6858000"/>
              <a:gd name="connsiteX734" fmla="*/ 5870151 w 7467600"/>
              <a:gd name="connsiteY734" fmla="*/ 898890 h 6858000"/>
              <a:gd name="connsiteX735" fmla="*/ 5861335 w 7467600"/>
              <a:gd name="connsiteY735" fmla="*/ 899177 h 6858000"/>
              <a:gd name="connsiteX736" fmla="*/ 5843702 w 7467600"/>
              <a:gd name="connsiteY736" fmla="*/ 899748 h 6858000"/>
              <a:gd name="connsiteX737" fmla="*/ 5651107 w 7467600"/>
              <a:gd name="connsiteY737" fmla="*/ 920306 h 6858000"/>
              <a:gd name="connsiteX738" fmla="*/ 5459407 w 7467600"/>
              <a:gd name="connsiteY738" fmla="*/ 940975 h 6858000"/>
              <a:gd name="connsiteX739" fmla="*/ 5374846 w 7467600"/>
              <a:gd name="connsiteY739" fmla="*/ 941988 h 6858000"/>
              <a:gd name="connsiteX740" fmla="*/ 5256105 w 7467600"/>
              <a:gd name="connsiteY740" fmla="*/ 945632 h 6858000"/>
              <a:gd name="connsiteX741" fmla="*/ 5107071 w 7467600"/>
              <a:gd name="connsiteY741" fmla="*/ 969720 h 6858000"/>
              <a:gd name="connsiteX742" fmla="*/ 4998681 w 7467600"/>
              <a:gd name="connsiteY742" fmla="*/ 988771 h 6858000"/>
              <a:gd name="connsiteX743" fmla="*/ 5870151 w 7467600"/>
              <a:gd name="connsiteY743" fmla="*/ 898890 h 6858000"/>
              <a:gd name="connsiteX744" fmla="*/ 5504425 w 7467600"/>
              <a:gd name="connsiteY744" fmla="*/ 848067 h 6858000"/>
              <a:gd name="connsiteX745" fmla="*/ 4968849 w 7467600"/>
              <a:gd name="connsiteY745" fmla="*/ 962318 h 6858000"/>
              <a:gd name="connsiteX746" fmla="*/ 5104039 w 7467600"/>
              <a:gd name="connsiteY746" fmla="*/ 940634 h 6858000"/>
              <a:gd name="connsiteX747" fmla="*/ 5256311 w 7467600"/>
              <a:gd name="connsiteY747" fmla="*/ 916490 h 6858000"/>
              <a:gd name="connsiteX748" fmla="*/ 5377381 w 7467600"/>
              <a:gd name="connsiteY748" fmla="*/ 912671 h 6858000"/>
              <a:gd name="connsiteX749" fmla="*/ 5460148 w 7467600"/>
              <a:gd name="connsiteY749" fmla="*/ 911442 h 6858000"/>
              <a:gd name="connsiteX750" fmla="*/ 5648971 w 7467600"/>
              <a:gd name="connsiteY750" fmla="*/ 891331 h 6858000"/>
              <a:gd name="connsiteX751" fmla="*/ 5844807 w 7467600"/>
              <a:gd name="connsiteY751" fmla="*/ 870718 h 6858000"/>
              <a:gd name="connsiteX752" fmla="*/ 5862975 w 7467600"/>
              <a:gd name="connsiteY752" fmla="*/ 869756 h 6858000"/>
              <a:gd name="connsiteX753" fmla="*/ 5920887 w 7467600"/>
              <a:gd name="connsiteY753" fmla="*/ 865929 h 6858000"/>
              <a:gd name="connsiteX754" fmla="*/ 5504425 w 7467600"/>
              <a:gd name="connsiteY754" fmla="*/ 848067 h 6858000"/>
              <a:gd name="connsiteX755" fmla="*/ 3607114 w 7467600"/>
              <a:gd name="connsiteY755" fmla="*/ 467441 h 6858000"/>
              <a:gd name="connsiteX756" fmla="*/ 3296242 w 7467600"/>
              <a:gd name="connsiteY756" fmla="*/ 807991 h 6858000"/>
              <a:gd name="connsiteX757" fmla="*/ 3174674 w 7467600"/>
              <a:gd name="connsiteY757" fmla="*/ 919759 h 6858000"/>
              <a:gd name="connsiteX758" fmla="*/ 3042978 w 7467600"/>
              <a:gd name="connsiteY758" fmla="*/ 1054894 h 6858000"/>
              <a:gd name="connsiteX759" fmla="*/ 2968914 w 7467600"/>
              <a:gd name="connsiteY759" fmla="*/ 1133756 h 6858000"/>
              <a:gd name="connsiteX760" fmla="*/ 3103823 w 7467600"/>
              <a:gd name="connsiteY760" fmla="*/ 1026814 h 6858000"/>
              <a:gd name="connsiteX761" fmla="*/ 3607114 w 7467600"/>
              <a:gd name="connsiteY761" fmla="*/ 467441 h 6858000"/>
              <a:gd name="connsiteX762" fmla="*/ 3744487 w 7467600"/>
              <a:gd name="connsiteY762" fmla="*/ 383136 h 6858000"/>
              <a:gd name="connsiteX763" fmla="*/ 3970213 w 7467600"/>
              <a:gd name="connsiteY763" fmla="*/ 995559 h 6858000"/>
              <a:gd name="connsiteX764" fmla="*/ 3744487 w 7467600"/>
              <a:gd name="connsiteY764" fmla="*/ 383136 h 6858000"/>
              <a:gd name="connsiteX765" fmla="*/ 3624562 w 7467600"/>
              <a:gd name="connsiteY765" fmla="*/ 367041 h 6858000"/>
              <a:gd name="connsiteX766" fmla="*/ 3489712 w 7467600"/>
              <a:gd name="connsiteY766" fmla="*/ 485386 h 6858000"/>
              <a:gd name="connsiteX767" fmla="*/ 3182994 w 7467600"/>
              <a:gd name="connsiteY767" fmla="*/ 828265 h 6858000"/>
              <a:gd name="connsiteX768" fmla="*/ 2892114 w 7467600"/>
              <a:gd name="connsiteY768" fmla="*/ 1172635 h 6858000"/>
              <a:gd name="connsiteX769" fmla="*/ 3021459 w 7467600"/>
              <a:gd name="connsiteY769" fmla="*/ 1035385 h 6858000"/>
              <a:gd name="connsiteX770" fmla="*/ 3153873 w 7467600"/>
              <a:gd name="connsiteY770" fmla="*/ 898971 h 6858000"/>
              <a:gd name="connsiteX771" fmla="*/ 3276511 w 7467600"/>
              <a:gd name="connsiteY771" fmla="*/ 786423 h 6858000"/>
              <a:gd name="connsiteX772" fmla="*/ 3584154 w 7467600"/>
              <a:gd name="connsiteY772" fmla="*/ 448218 h 6858000"/>
              <a:gd name="connsiteX773" fmla="*/ 3624562 w 7467600"/>
              <a:gd name="connsiteY773" fmla="*/ 367041 h 6858000"/>
              <a:gd name="connsiteX774" fmla="*/ 3766672 w 7467600"/>
              <a:gd name="connsiteY774" fmla="*/ 359429 h 6858000"/>
              <a:gd name="connsiteX775" fmla="*/ 3996338 w 7467600"/>
              <a:gd name="connsiteY775" fmla="*/ 968237 h 6858000"/>
              <a:gd name="connsiteX776" fmla="*/ 3766672 w 7467600"/>
              <a:gd name="connsiteY776" fmla="*/ 359429 h 6858000"/>
              <a:gd name="connsiteX777" fmla="*/ 5805386 w 7467600"/>
              <a:gd name="connsiteY777" fmla="*/ 239240 h 6858000"/>
              <a:gd name="connsiteX778" fmla="*/ 5736947 w 7467600"/>
              <a:gd name="connsiteY778" fmla="*/ 261367 h 6858000"/>
              <a:gd name="connsiteX779" fmla="*/ 5427012 w 7467600"/>
              <a:gd name="connsiteY779" fmla="*/ 311272 h 6858000"/>
              <a:gd name="connsiteX780" fmla="*/ 5147818 w 7467600"/>
              <a:gd name="connsiteY780" fmla="*/ 322112 h 6858000"/>
              <a:gd name="connsiteX781" fmla="*/ 5060854 w 7467600"/>
              <a:gd name="connsiteY781" fmla="*/ 311882 h 6858000"/>
              <a:gd name="connsiteX782" fmla="*/ 4945989 w 7467600"/>
              <a:gd name="connsiteY782" fmla="*/ 300516 h 6858000"/>
              <a:gd name="connsiteX783" fmla="*/ 5410479 w 7467600"/>
              <a:gd name="connsiteY783" fmla="*/ 348434 h 6858000"/>
              <a:gd name="connsiteX784" fmla="*/ 5805386 w 7467600"/>
              <a:gd name="connsiteY784" fmla="*/ 239240 h 6858000"/>
              <a:gd name="connsiteX785" fmla="*/ 5905192 w 7467600"/>
              <a:gd name="connsiteY785" fmla="*/ 163079 h 6858000"/>
              <a:gd name="connsiteX786" fmla="*/ 5865655 w 7467600"/>
              <a:gd name="connsiteY786" fmla="*/ 171901 h 6858000"/>
              <a:gd name="connsiteX787" fmla="*/ 5259740 w 7467600"/>
              <a:gd name="connsiteY787" fmla="*/ 257013 h 6858000"/>
              <a:gd name="connsiteX788" fmla="*/ 5208466 w 7467600"/>
              <a:gd name="connsiteY788" fmla="*/ 257550 h 6858000"/>
              <a:gd name="connsiteX789" fmla="*/ 4980204 w 7467600"/>
              <a:gd name="connsiteY789" fmla="*/ 271903 h 6858000"/>
              <a:gd name="connsiteX790" fmla="*/ 5068068 w 7467600"/>
              <a:gd name="connsiteY790" fmla="*/ 282244 h 6858000"/>
              <a:gd name="connsiteX791" fmla="*/ 5153231 w 7467600"/>
              <a:gd name="connsiteY791" fmla="*/ 292240 h 6858000"/>
              <a:gd name="connsiteX792" fmla="*/ 5426491 w 7467600"/>
              <a:gd name="connsiteY792" fmla="*/ 281128 h 6858000"/>
              <a:gd name="connsiteX793" fmla="*/ 5731212 w 7467600"/>
              <a:gd name="connsiteY793" fmla="*/ 231951 h 6858000"/>
              <a:gd name="connsiteX794" fmla="*/ 5905192 w 7467600"/>
              <a:gd name="connsiteY794" fmla="*/ 163079 h 6858000"/>
              <a:gd name="connsiteX795" fmla="*/ 5944437 w 7467600"/>
              <a:gd name="connsiteY795" fmla="*/ 113829 h 6858000"/>
              <a:gd name="connsiteX796" fmla="*/ 5825032 w 7467600"/>
              <a:gd name="connsiteY796" fmla="*/ 146405 h 6858000"/>
              <a:gd name="connsiteX797" fmla="*/ 4955599 w 7467600"/>
              <a:gd name="connsiteY797" fmla="*/ 247008 h 6858000"/>
              <a:gd name="connsiteX798" fmla="*/ 5210104 w 7467600"/>
              <a:gd name="connsiteY798" fmla="*/ 228123 h 6858000"/>
              <a:gd name="connsiteX799" fmla="*/ 5261015 w 7467600"/>
              <a:gd name="connsiteY799" fmla="*/ 227087 h 6858000"/>
              <a:gd name="connsiteX800" fmla="*/ 5861181 w 7467600"/>
              <a:gd name="connsiteY800" fmla="*/ 143093 h 6858000"/>
              <a:gd name="connsiteX801" fmla="*/ 5961252 w 7467600"/>
              <a:gd name="connsiteY801" fmla="*/ 114820 h 6858000"/>
              <a:gd name="connsiteX802" fmla="*/ 5944437 w 7467600"/>
              <a:gd name="connsiteY802" fmla="*/ 113829 h 6858000"/>
              <a:gd name="connsiteX803" fmla="*/ 3882765 w 7467600"/>
              <a:gd name="connsiteY803" fmla="*/ 0 h 6858000"/>
              <a:gd name="connsiteX804" fmla="*/ 3995099 w 7467600"/>
              <a:gd name="connsiteY804" fmla="*/ 0 h 6858000"/>
              <a:gd name="connsiteX805" fmla="*/ 4163818 w 7467600"/>
              <a:gd name="connsiteY805" fmla="*/ 234104 h 6858000"/>
              <a:gd name="connsiteX806" fmla="*/ 4172099 w 7467600"/>
              <a:gd name="connsiteY806" fmla="*/ 234207 h 6858000"/>
              <a:gd name="connsiteX807" fmla="*/ 4784282 w 7467600"/>
              <a:gd name="connsiteY807" fmla="*/ 276561 h 6858000"/>
              <a:gd name="connsiteX808" fmla="*/ 4801687 w 7467600"/>
              <a:gd name="connsiteY808" fmla="*/ 267764 h 6858000"/>
              <a:gd name="connsiteX809" fmla="*/ 6082788 w 7467600"/>
              <a:gd name="connsiteY809" fmla="*/ 64119 h 6858000"/>
              <a:gd name="connsiteX810" fmla="*/ 6099442 w 7467600"/>
              <a:gd name="connsiteY810" fmla="*/ 82568 h 6858000"/>
              <a:gd name="connsiteX811" fmla="*/ 4804137 w 7467600"/>
              <a:gd name="connsiteY811" fmla="*/ 320931 h 6858000"/>
              <a:gd name="connsiteX812" fmla="*/ 4227047 w 7467600"/>
              <a:gd name="connsiteY812" fmla="*/ 313415 h 6858000"/>
              <a:gd name="connsiteX813" fmla="*/ 4346041 w 7467600"/>
              <a:gd name="connsiteY813" fmla="*/ 456086 h 6858000"/>
              <a:gd name="connsiteX814" fmla="*/ 4870967 w 7467600"/>
              <a:gd name="connsiteY814" fmla="*/ 963061 h 6858000"/>
              <a:gd name="connsiteX815" fmla="*/ 4889647 w 7467600"/>
              <a:gd name="connsiteY815" fmla="*/ 957147 h 6858000"/>
              <a:gd name="connsiteX816" fmla="*/ 5422504 w 7467600"/>
              <a:gd name="connsiteY816" fmla="*/ 805191 h 6858000"/>
              <a:gd name="connsiteX817" fmla="*/ 6087656 w 7467600"/>
              <a:gd name="connsiteY817" fmla="*/ 826703 h 6858000"/>
              <a:gd name="connsiteX818" fmla="*/ 6058717 w 7467600"/>
              <a:gd name="connsiteY818" fmla="*/ 865992 h 6858000"/>
              <a:gd name="connsiteX819" fmla="*/ 4974153 w 7467600"/>
              <a:gd name="connsiteY819" fmla="*/ 1045456 h 6858000"/>
              <a:gd name="connsiteX820" fmla="*/ 5627835 w 7467600"/>
              <a:gd name="connsiteY820" fmla="*/ 1472077 h 6858000"/>
              <a:gd name="connsiteX821" fmla="*/ 5629817 w 7467600"/>
              <a:gd name="connsiteY821" fmla="*/ 1471412 h 6858000"/>
              <a:gd name="connsiteX822" fmla="*/ 5634124 w 7467600"/>
              <a:gd name="connsiteY822" fmla="*/ 1470572 h 6858000"/>
              <a:gd name="connsiteX823" fmla="*/ 5755832 w 7467600"/>
              <a:gd name="connsiteY823" fmla="*/ 1383886 h 6858000"/>
              <a:gd name="connsiteX824" fmla="*/ 6014186 w 7467600"/>
              <a:gd name="connsiteY824" fmla="*/ 1279799 h 6858000"/>
              <a:gd name="connsiteX825" fmla="*/ 6901619 w 7467600"/>
              <a:gd name="connsiteY825" fmla="*/ 1047874 h 6858000"/>
              <a:gd name="connsiteX826" fmla="*/ 6931566 w 7467600"/>
              <a:gd name="connsiteY826" fmla="*/ 1062034 h 6858000"/>
              <a:gd name="connsiteX827" fmla="*/ 5790982 w 7467600"/>
              <a:gd name="connsiteY827" fmla="*/ 1561380 h 6858000"/>
              <a:gd name="connsiteX828" fmla="*/ 6188971 w 7467600"/>
              <a:gd name="connsiteY828" fmla="*/ 1755168 h 6858000"/>
              <a:gd name="connsiteX829" fmla="*/ 6202446 w 7467600"/>
              <a:gd name="connsiteY829" fmla="*/ 1752268 h 6858000"/>
              <a:gd name="connsiteX830" fmla="*/ 7179560 w 7467600"/>
              <a:gd name="connsiteY830" fmla="*/ 1467551 h 6858000"/>
              <a:gd name="connsiteX831" fmla="*/ 7158730 w 7467600"/>
              <a:gd name="connsiteY831" fmla="*/ 1507835 h 6858000"/>
              <a:gd name="connsiteX832" fmla="*/ 6326959 w 7467600"/>
              <a:gd name="connsiteY832" fmla="*/ 1817686 h 6858000"/>
              <a:gd name="connsiteX833" fmla="*/ 6537433 w 7467600"/>
              <a:gd name="connsiteY833" fmla="*/ 1907790 h 6858000"/>
              <a:gd name="connsiteX834" fmla="*/ 6550221 w 7467600"/>
              <a:gd name="connsiteY834" fmla="*/ 1910729 h 6858000"/>
              <a:gd name="connsiteX835" fmla="*/ 6964438 w 7467600"/>
              <a:gd name="connsiteY835" fmla="*/ 2209505 h 6858000"/>
              <a:gd name="connsiteX836" fmla="*/ 7367862 w 7467600"/>
              <a:gd name="connsiteY836" fmla="*/ 2806833 h 6858000"/>
              <a:gd name="connsiteX837" fmla="*/ 7364329 w 7467600"/>
              <a:gd name="connsiteY837" fmla="*/ 2826907 h 6858000"/>
              <a:gd name="connsiteX838" fmla="*/ 7290545 w 7467600"/>
              <a:gd name="connsiteY838" fmla="*/ 2850663 h 6858000"/>
              <a:gd name="connsiteX839" fmla="*/ 6472036 w 7467600"/>
              <a:gd name="connsiteY839" fmla="*/ 1959003 h 6858000"/>
              <a:gd name="connsiteX840" fmla="*/ 5792897 w 7467600"/>
              <a:gd name="connsiteY840" fmla="*/ 1647747 h 6858000"/>
              <a:gd name="connsiteX841" fmla="*/ 5842751 w 7467600"/>
              <a:gd name="connsiteY841" fmla="*/ 1816112 h 6858000"/>
              <a:gd name="connsiteX842" fmla="*/ 5847424 w 7467600"/>
              <a:gd name="connsiteY842" fmla="*/ 1815776 h 6858000"/>
              <a:gd name="connsiteX843" fmla="*/ 6399821 w 7467600"/>
              <a:gd name="connsiteY843" fmla="*/ 2344799 h 6858000"/>
              <a:gd name="connsiteX844" fmla="*/ 6323232 w 7467600"/>
              <a:gd name="connsiteY844" fmla="*/ 2389634 h 6858000"/>
              <a:gd name="connsiteX845" fmla="*/ 5942958 w 7467600"/>
              <a:gd name="connsiteY845" fmla="*/ 2077708 h 6858000"/>
              <a:gd name="connsiteX846" fmla="*/ 5921559 w 7467600"/>
              <a:gd name="connsiteY846" fmla="*/ 2378596 h 6858000"/>
              <a:gd name="connsiteX847" fmla="*/ 5817651 w 7467600"/>
              <a:gd name="connsiteY847" fmla="*/ 3023919 h 6858000"/>
              <a:gd name="connsiteX848" fmla="*/ 5729634 w 7467600"/>
              <a:gd name="connsiteY848" fmla="*/ 3051849 h 6858000"/>
              <a:gd name="connsiteX849" fmla="*/ 5611018 w 7467600"/>
              <a:gd name="connsiteY849" fmla="*/ 2316769 h 6858000"/>
              <a:gd name="connsiteX850" fmla="*/ 5687608 w 7467600"/>
              <a:gd name="connsiteY850" fmla="*/ 2039972 h 6858000"/>
              <a:gd name="connsiteX851" fmla="*/ 5657554 w 7467600"/>
              <a:gd name="connsiteY851" fmla="*/ 1576445 h 6858000"/>
              <a:gd name="connsiteX852" fmla="*/ 5150475 w 7467600"/>
              <a:gd name="connsiteY852" fmla="*/ 1274012 h 6858000"/>
              <a:gd name="connsiteX853" fmla="*/ 5349142 w 7467600"/>
              <a:gd name="connsiteY853" fmla="*/ 2204405 h 6858000"/>
              <a:gd name="connsiteX854" fmla="*/ 5262214 w 7467600"/>
              <a:gd name="connsiteY854" fmla="*/ 2233836 h 6858000"/>
              <a:gd name="connsiteX855" fmla="*/ 4981539 w 7467600"/>
              <a:gd name="connsiteY855" fmla="*/ 1542201 h 6858000"/>
              <a:gd name="connsiteX856" fmla="*/ 4958461 w 7467600"/>
              <a:gd name="connsiteY856" fmla="*/ 1136957 h 6858000"/>
              <a:gd name="connsiteX857" fmla="*/ 4655015 w 7467600"/>
              <a:gd name="connsiteY857" fmla="*/ 891426 h 6858000"/>
              <a:gd name="connsiteX858" fmla="*/ 4348002 w 7467600"/>
              <a:gd name="connsiteY858" fmla="*/ 2205895 h 6858000"/>
              <a:gd name="connsiteX859" fmla="*/ 4262250 w 7467600"/>
              <a:gd name="connsiteY859" fmla="*/ 2219972 h 6858000"/>
              <a:gd name="connsiteX860" fmla="*/ 4550611 w 7467600"/>
              <a:gd name="connsiteY860" fmla="*/ 817540 h 6858000"/>
              <a:gd name="connsiteX861" fmla="*/ 4564418 w 7467600"/>
              <a:gd name="connsiteY861" fmla="*/ 808293 h 6858000"/>
              <a:gd name="connsiteX862" fmla="*/ 4266388 w 7467600"/>
              <a:gd name="connsiteY862" fmla="*/ 500083 h 6858000"/>
              <a:gd name="connsiteX863" fmla="*/ 4032842 w 7467600"/>
              <a:gd name="connsiteY863" fmla="*/ 211809 h 6858000"/>
              <a:gd name="connsiteX864" fmla="*/ 3882765 w 7467600"/>
              <a:gd name="connsiteY864" fmla="*/ 0 h 6858000"/>
              <a:gd name="connsiteX865" fmla="*/ 3721337 w 7467600"/>
              <a:gd name="connsiteY865" fmla="*/ 0 h 6858000"/>
              <a:gd name="connsiteX866" fmla="*/ 3797544 w 7467600"/>
              <a:gd name="connsiteY866" fmla="*/ 0 h 6858000"/>
              <a:gd name="connsiteX867" fmla="*/ 3775734 w 7467600"/>
              <a:gd name="connsiteY867" fmla="*/ 95131 h 6858000"/>
              <a:gd name="connsiteX868" fmla="*/ 3724807 w 7467600"/>
              <a:gd name="connsiteY868" fmla="*/ 272257 h 6858000"/>
              <a:gd name="connsiteX869" fmla="*/ 3726844 w 7467600"/>
              <a:gd name="connsiteY869" fmla="*/ 282988 h 6858000"/>
              <a:gd name="connsiteX870" fmla="*/ 3742664 w 7467600"/>
              <a:gd name="connsiteY870" fmla="*/ 279918 h 6858000"/>
              <a:gd name="connsiteX871" fmla="*/ 4103910 w 7467600"/>
              <a:gd name="connsiteY871" fmla="*/ 1161917 h 6858000"/>
              <a:gd name="connsiteX872" fmla="*/ 4020269 w 7467600"/>
              <a:gd name="connsiteY872" fmla="*/ 1200406 h 6858000"/>
              <a:gd name="connsiteX873" fmla="*/ 3674882 w 7467600"/>
              <a:gd name="connsiteY873" fmla="*/ 488524 h 6858000"/>
              <a:gd name="connsiteX874" fmla="*/ 3132682 w 7467600"/>
              <a:gd name="connsiteY874" fmla="*/ 1072284 h 6858000"/>
              <a:gd name="connsiteX875" fmla="*/ 2716346 w 7467600"/>
              <a:gd name="connsiteY875" fmla="*/ 1276376 h 6858000"/>
              <a:gd name="connsiteX876" fmla="*/ 2716772 w 7467600"/>
              <a:gd name="connsiteY876" fmla="*/ 1255462 h 6858000"/>
              <a:gd name="connsiteX877" fmla="*/ 3471096 w 7467600"/>
              <a:gd name="connsiteY877" fmla="*/ 437072 h 6858000"/>
              <a:gd name="connsiteX878" fmla="*/ 3639057 w 7467600"/>
              <a:gd name="connsiteY878" fmla="*/ 286334 h 6858000"/>
              <a:gd name="connsiteX879" fmla="*/ 3640309 w 7467600"/>
              <a:gd name="connsiteY879" fmla="*/ 284664 h 6858000"/>
              <a:gd name="connsiteX880" fmla="*/ 3646022 w 7467600"/>
              <a:gd name="connsiteY880" fmla="*/ 276711 h 6858000"/>
              <a:gd name="connsiteX881" fmla="*/ 3707943 w 7467600"/>
              <a:gd name="connsiteY881" fmla="*/ 65958 h 6858000"/>
              <a:gd name="connsiteX882" fmla="*/ 3721337 w 7467600"/>
              <a:gd name="connsiteY882" fmla="*/ 0 h 6858000"/>
              <a:gd name="connsiteX883" fmla="*/ 2867960 w 7467600"/>
              <a:gd name="connsiteY883" fmla="*/ 0 h 6858000"/>
              <a:gd name="connsiteX884" fmla="*/ 2926351 w 7467600"/>
              <a:gd name="connsiteY884" fmla="*/ 0 h 6858000"/>
              <a:gd name="connsiteX885" fmla="*/ 2902823 w 7467600"/>
              <a:gd name="connsiteY885" fmla="*/ 262929 h 6858000"/>
              <a:gd name="connsiteX886" fmla="*/ 2940663 w 7467600"/>
              <a:gd name="connsiteY886" fmla="*/ 140884 h 6858000"/>
              <a:gd name="connsiteX887" fmla="*/ 2947039 w 7467600"/>
              <a:gd name="connsiteY887" fmla="*/ 122524 h 6858000"/>
              <a:gd name="connsiteX888" fmla="*/ 2984316 w 7467600"/>
              <a:gd name="connsiteY888" fmla="*/ 0 h 6858000"/>
              <a:gd name="connsiteX889" fmla="*/ 3016114 w 7467600"/>
              <a:gd name="connsiteY889" fmla="*/ 0 h 6858000"/>
              <a:gd name="connsiteX890" fmla="*/ 2979949 w 7467600"/>
              <a:gd name="connsiteY890" fmla="*/ 119274 h 6858000"/>
              <a:gd name="connsiteX891" fmla="*/ 3023879 w 7467600"/>
              <a:gd name="connsiteY891" fmla="*/ 0 h 6858000"/>
              <a:gd name="connsiteX892" fmla="*/ 3105400 w 7467600"/>
              <a:gd name="connsiteY892" fmla="*/ 0 h 6858000"/>
              <a:gd name="connsiteX893" fmla="*/ 3094669 w 7467600"/>
              <a:gd name="connsiteY893" fmla="*/ 30308 h 6858000"/>
              <a:gd name="connsiteX894" fmla="*/ 2901945 w 7467600"/>
              <a:gd name="connsiteY894" fmla="*/ 466538 h 6858000"/>
              <a:gd name="connsiteX895" fmla="*/ 2815209 w 7467600"/>
              <a:gd name="connsiteY895" fmla="*/ 497361 h 6858000"/>
              <a:gd name="connsiteX896" fmla="*/ 2844845 w 7467600"/>
              <a:gd name="connsiteY896" fmla="*/ 127638 h 6858000"/>
              <a:gd name="connsiteX897" fmla="*/ 2867960 w 7467600"/>
              <a:gd name="connsiteY897" fmla="*/ 0 h 6858000"/>
              <a:gd name="connsiteX898" fmla="*/ 1057230 w 7467600"/>
              <a:gd name="connsiteY898" fmla="*/ 0 h 6858000"/>
              <a:gd name="connsiteX899" fmla="*/ 1111003 w 7467600"/>
              <a:gd name="connsiteY899" fmla="*/ 0 h 6858000"/>
              <a:gd name="connsiteX900" fmla="*/ 1125553 w 7467600"/>
              <a:gd name="connsiteY900" fmla="*/ 52588 h 6858000"/>
              <a:gd name="connsiteX901" fmla="*/ 1304276 w 7467600"/>
              <a:gd name="connsiteY901" fmla="*/ 476275 h 6858000"/>
              <a:gd name="connsiteX902" fmla="*/ 1492066 w 7467600"/>
              <a:gd name="connsiteY902" fmla="*/ 886333 h 6858000"/>
              <a:gd name="connsiteX903" fmla="*/ 1423698 w 7467600"/>
              <a:gd name="connsiteY903" fmla="*/ 710817 h 6858000"/>
              <a:gd name="connsiteX904" fmla="*/ 1357609 w 7467600"/>
              <a:gd name="connsiteY904" fmla="*/ 532892 h 6858000"/>
              <a:gd name="connsiteX905" fmla="*/ 1309550 w 7467600"/>
              <a:gd name="connsiteY905" fmla="*/ 374031 h 6858000"/>
              <a:gd name="connsiteX906" fmla="*/ 1193673 w 7467600"/>
              <a:gd name="connsiteY906" fmla="*/ 49533 h 6858000"/>
              <a:gd name="connsiteX907" fmla="*/ 1164391 w 7467600"/>
              <a:gd name="connsiteY907" fmla="*/ 0 h 6858000"/>
              <a:gd name="connsiteX908" fmla="*/ 1200666 w 7467600"/>
              <a:gd name="connsiteY908" fmla="*/ 0 h 6858000"/>
              <a:gd name="connsiteX909" fmla="*/ 1223408 w 7467600"/>
              <a:gd name="connsiteY909" fmla="*/ 38996 h 6858000"/>
              <a:gd name="connsiteX910" fmla="*/ 1339635 w 7467600"/>
              <a:gd name="connsiteY910" fmla="*/ 365517 h 6858000"/>
              <a:gd name="connsiteX911" fmla="*/ 1387469 w 7467600"/>
              <a:gd name="connsiteY911" fmla="*/ 523079 h 6858000"/>
              <a:gd name="connsiteX912" fmla="*/ 1452685 w 7467600"/>
              <a:gd name="connsiteY912" fmla="*/ 699806 h 6858000"/>
              <a:gd name="connsiteX913" fmla="*/ 1492092 w 7467600"/>
              <a:gd name="connsiteY913" fmla="*/ 800424 h 6858000"/>
              <a:gd name="connsiteX914" fmla="*/ 1455302 w 7467600"/>
              <a:gd name="connsiteY914" fmla="*/ 632913 h 6858000"/>
              <a:gd name="connsiteX915" fmla="*/ 1222336 w 7467600"/>
              <a:gd name="connsiteY915" fmla="*/ 9480 h 6858000"/>
              <a:gd name="connsiteX916" fmla="*/ 1214634 w 7467600"/>
              <a:gd name="connsiteY916" fmla="*/ 0 h 6858000"/>
              <a:gd name="connsiteX917" fmla="*/ 1289827 w 7467600"/>
              <a:gd name="connsiteY917" fmla="*/ 0 h 6858000"/>
              <a:gd name="connsiteX918" fmla="*/ 1321076 w 7467600"/>
              <a:gd name="connsiteY918" fmla="*/ 59722 h 6858000"/>
              <a:gd name="connsiteX919" fmla="*/ 1512579 w 7467600"/>
              <a:gd name="connsiteY919" fmla="*/ 626441 h 6858000"/>
              <a:gd name="connsiteX920" fmla="*/ 1506076 w 7467600"/>
              <a:gd name="connsiteY920" fmla="*/ 1089289 h 6858000"/>
              <a:gd name="connsiteX921" fmla="*/ 1486346 w 7467600"/>
              <a:gd name="connsiteY921" fmla="*/ 1079919 h 6858000"/>
              <a:gd name="connsiteX922" fmla="*/ 1070511 w 7467600"/>
              <a:gd name="connsiteY922" fmla="*/ 48609 h 6858000"/>
              <a:gd name="connsiteX923" fmla="*/ 1057230 w 7467600"/>
              <a:gd name="connsiteY923" fmla="*/ 0 h 6858000"/>
              <a:gd name="connsiteX924" fmla="*/ 43151 w 7467600"/>
              <a:gd name="connsiteY924" fmla="*/ 0 h 6858000"/>
              <a:gd name="connsiteX925" fmla="*/ 95283 w 7467600"/>
              <a:gd name="connsiteY925" fmla="*/ 0 h 6858000"/>
              <a:gd name="connsiteX926" fmla="*/ 300708 w 7467600"/>
              <a:gd name="connsiteY926" fmla="*/ 154571 h 6858000"/>
              <a:gd name="connsiteX927" fmla="*/ 530414 w 7467600"/>
              <a:gd name="connsiteY927" fmla="*/ 354673 h 6858000"/>
              <a:gd name="connsiteX928" fmla="*/ 333785 w 7467600"/>
              <a:gd name="connsiteY928" fmla="*/ 161564 h 6858000"/>
              <a:gd name="connsiteX929" fmla="*/ 147005 w 7467600"/>
              <a:gd name="connsiteY929" fmla="*/ 0 h 6858000"/>
              <a:gd name="connsiteX930" fmla="*/ 272509 w 7467600"/>
              <a:gd name="connsiteY930" fmla="*/ 0 h 6858000"/>
              <a:gd name="connsiteX931" fmla="*/ 326276 w 7467600"/>
              <a:gd name="connsiteY931" fmla="*/ 45847 h 6858000"/>
              <a:gd name="connsiteX932" fmla="*/ 823759 w 7467600"/>
              <a:gd name="connsiteY932" fmla="*/ 574145 h 6858000"/>
              <a:gd name="connsiteX933" fmla="*/ 811254 w 7467600"/>
              <a:gd name="connsiteY933" fmla="*/ 665546 h 6858000"/>
              <a:gd name="connsiteX934" fmla="*/ 154042 w 7467600"/>
              <a:gd name="connsiteY934" fmla="*/ 261522 h 6858000"/>
              <a:gd name="connsiteX935" fmla="*/ 13550 w 7467600"/>
              <a:gd name="connsiteY935" fmla="*/ 158423 h 6858000"/>
              <a:gd name="connsiteX936" fmla="*/ 0 w 7467600"/>
              <a:gd name="connsiteY936" fmla="*/ 146618 h 6858000"/>
              <a:gd name="connsiteX937" fmla="*/ 0 w 7467600"/>
              <a:gd name="connsiteY937" fmla="*/ 59161 h 6858000"/>
              <a:gd name="connsiteX938" fmla="*/ 45427 w 7467600"/>
              <a:gd name="connsiteY938" fmla="*/ 101078 h 6858000"/>
              <a:gd name="connsiteX939" fmla="*/ 630103 w 7467600"/>
              <a:gd name="connsiteY939" fmla="*/ 485885 h 6858000"/>
              <a:gd name="connsiteX940" fmla="*/ 532040 w 7467600"/>
              <a:gd name="connsiteY940" fmla="*/ 399359 h 6858000"/>
              <a:gd name="connsiteX941" fmla="*/ 517618 w 7467600"/>
              <a:gd name="connsiteY941" fmla="*/ 385726 h 6858000"/>
              <a:gd name="connsiteX942" fmla="*/ 285074 w 7467600"/>
              <a:gd name="connsiteY942" fmla="*/ 182755 h 6858000"/>
              <a:gd name="connsiteX943" fmla="*/ 43151 w 7467600"/>
              <a:gd name="connsiteY94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289862 w 7467600"/>
              <a:gd name="connsiteY10" fmla="*/ 6659827 h 6858000"/>
              <a:gd name="connsiteX11" fmla="*/ 1019354 w 7467600"/>
              <a:gd name="connsiteY11" fmla="*/ 6315006 h 6858000"/>
              <a:gd name="connsiteX12" fmla="*/ 441046 w 7467600"/>
              <a:gd name="connsiteY12" fmla="*/ 6691153 h 6858000"/>
              <a:gd name="connsiteX13" fmla="*/ 1019354 w 7467600"/>
              <a:gd name="connsiteY13" fmla="*/ 6315006 h 6858000"/>
              <a:gd name="connsiteX14" fmla="*/ 991680 w 7467600"/>
              <a:gd name="connsiteY14" fmla="*/ 6298413 h 6858000"/>
              <a:gd name="connsiteX15" fmla="*/ 409060 w 7467600"/>
              <a:gd name="connsiteY15" fmla="*/ 6671470 h 6858000"/>
              <a:gd name="connsiteX16" fmla="*/ 991680 w 7467600"/>
              <a:gd name="connsiteY16" fmla="*/ 6298413 h 6858000"/>
              <a:gd name="connsiteX17" fmla="*/ 103333 w 7467600"/>
              <a:gd name="connsiteY17" fmla="*/ 5699602 h 6858000"/>
              <a:gd name="connsiteX18" fmla="*/ 233938 w 7467600"/>
              <a:gd name="connsiteY18" fmla="*/ 5809416 h 6858000"/>
              <a:gd name="connsiteX19" fmla="*/ 883580 w 7467600"/>
              <a:gd name="connsiteY19" fmla="*/ 6180710 h 6858000"/>
              <a:gd name="connsiteX20" fmla="*/ 487337 w 7467600"/>
              <a:gd name="connsiteY20" fmla="*/ 5950182 h 6858000"/>
              <a:gd name="connsiteX21" fmla="*/ 354051 w 7467600"/>
              <a:gd name="connsiteY21" fmla="*/ 5854912 h 6858000"/>
              <a:gd name="connsiteX22" fmla="*/ 195436 w 7467600"/>
              <a:gd name="connsiteY22" fmla="*/ 5755068 h 6858000"/>
              <a:gd name="connsiteX23" fmla="*/ 103333 w 7467600"/>
              <a:gd name="connsiteY23" fmla="*/ 5699602 h 6858000"/>
              <a:gd name="connsiteX24" fmla="*/ 5539432 w 7467600"/>
              <a:gd name="connsiteY24" fmla="*/ 5642928 h 6858000"/>
              <a:gd name="connsiteX25" fmla="*/ 5555462 w 7467600"/>
              <a:gd name="connsiteY25" fmla="*/ 5694454 h 6858000"/>
              <a:gd name="connsiteX26" fmla="*/ 5828270 w 7467600"/>
              <a:gd name="connsiteY26" fmla="*/ 6320663 h 6858000"/>
              <a:gd name="connsiteX27" fmla="*/ 5947416 w 7467600"/>
              <a:gd name="connsiteY27" fmla="*/ 6574846 h 6858000"/>
              <a:gd name="connsiteX28" fmla="*/ 5539432 w 7467600"/>
              <a:gd name="connsiteY28" fmla="*/ 5642928 h 6858000"/>
              <a:gd name="connsiteX29" fmla="*/ 51253 w 7467600"/>
              <a:gd name="connsiteY29" fmla="*/ 5631825 h 6858000"/>
              <a:gd name="connsiteX30" fmla="*/ 211622 w 7467600"/>
              <a:gd name="connsiteY30" fmla="*/ 5728803 h 6858000"/>
              <a:gd name="connsiteX31" fmla="*/ 371652 w 7467600"/>
              <a:gd name="connsiteY31" fmla="*/ 5829062 h 6858000"/>
              <a:gd name="connsiteX32" fmla="*/ 505903 w 7467600"/>
              <a:gd name="connsiteY32" fmla="*/ 5925221 h 6858000"/>
              <a:gd name="connsiteX33" fmla="*/ 899240 w 7467600"/>
              <a:gd name="connsiteY33" fmla="*/ 6153068 h 6858000"/>
              <a:gd name="connsiteX34" fmla="*/ 988114 w 7467600"/>
              <a:gd name="connsiteY34" fmla="*/ 6174204 h 6858000"/>
              <a:gd name="connsiteX35" fmla="*/ 845971 w 7467600"/>
              <a:gd name="connsiteY35" fmla="*/ 6067177 h 6858000"/>
              <a:gd name="connsiteX36" fmla="*/ 448057 w 7467600"/>
              <a:gd name="connsiteY36" fmla="*/ 5841376 h 6858000"/>
              <a:gd name="connsiteX37" fmla="*/ 51253 w 7467600"/>
              <a:gd name="connsiteY37" fmla="*/ 5631825 h 6858000"/>
              <a:gd name="connsiteX38" fmla="*/ 2606687 w 7467600"/>
              <a:gd name="connsiteY38" fmla="*/ 5630718 h 6858000"/>
              <a:gd name="connsiteX39" fmla="*/ 2645658 w 7467600"/>
              <a:gd name="connsiteY39" fmla="*/ 6640259 h 6858000"/>
              <a:gd name="connsiteX40" fmla="*/ 2606687 w 7467600"/>
              <a:gd name="connsiteY40" fmla="*/ 5630718 h 6858000"/>
              <a:gd name="connsiteX41" fmla="*/ 3642057 w 7467600"/>
              <a:gd name="connsiteY41" fmla="*/ 5573487 h 6858000"/>
              <a:gd name="connsiteX42" fmla="*/ 3632981 w 7467600"/>
              <a:gd name="connsiteY42" fmla="*/ 5579437 h 6858000"/>
              <a:gd name="connsiteX43" fmla="*/ 3382436 w 7467600"/>
              <a:gd name="connsiteY43" fmla="*/ 5952726 h 6858000"/>
              <a:gd name="connsiteX44" fmla="*/ 3191929 w 7467600"/>
              <a:gd name="connsiteY44" fmla="*/ 6662669 h 6858000"/>
              <a:gd name="connsiteX45" fmla="*/ 3369898 w 7467600"/>
              <a:gd name="connsiteY45" fmla="*/ 6081771 h 6858000"/>
              <a:gd name="connsiteX46" fmla="*/ 3642057 w 7467600"/>
              <a:gd name="connsiteY46" fmla="*/ 5573487 h 6858000"/>
              <a:gd name="connsiteX47" fmla="*/ 2650666 w 7467600"/>
              <a:gd name="connsiteY47" fmla="*/ 5530686 h 6858000"/>
              <a:gd name="connsiteX48" fmla="*/ 2650249 w 7467600"/>
              <a:gd name="connsiteY48" fmla="*/ 5532101 h 6858000"/>
              <a:gd name="connsiteX49" fmla="*/ 2663808 w 7467600"/>
              <a:gd name="connsiteY49" fmla="*/ 6535215 h 6858000"/>
              <a:gd name="connsiteX50" fmla="*/ 2665418 w 7467600"/>
              <a:gd name="connsiteY50" fmla="*/ 6132756 h 6858000"/>
              <a:gd name="connsiteX51" fmla="*/ 2650666 w 7467600"/>
              <a:gd name="connsiteY51" fmla="*/ 5530686 h 6858000"/>
              <a:gd name="connsiteX52" fmla="*/ 2680277 w 7467600"/>
              <a:gd name="connsiteY52" fmla="*/ 5479204 h 6858000"/>
              <a:gd name="connsiteX53" fmla="*/ 2678972 w 7467600"/>
              <a:gd name="connsiteY53" fmla="*/ 5481582 h 6858000"/>
              <a:gd name="connsiteX54" fmla="*/ 2696666 w 7467600"/>
              <a:gd name="connsiteY54" fmla="*/ 6133836 h 6858000"/>
              <a:gd name="connsiteX55" fmla="*/ 2695769 w 7467600"/>
              <a:gd name="connsiteY55" fmla="*/ 6390955 h 6858000"/>
              <a:gd name="connsiteX56" fmla="*/ 2739893 w 7467600"/>
              <a:gd name="connsiteY56" fmla="*/ 6108357 h 6858000"/>
              <a:gd name="connsiteX57" fmla="*/ 2680277 w 7467600"/>
              <a:gd name="connsiteY57" fmla="*/ 5479204 h 6858000"/>
              <a:gd name="connsiteX58" fmla="*/ 1132195 w 7467600"/>
              <a:gd name="connsiteY58" fmla="*/ 5467980 h 6858000"/>
              <a:gd name="connsiteX59" fmla="*/ 1679056 w 7467600"/>
              <a:gd name="connsiteY59" fmla="*/ 5516907 h 6858000"/>
              <a:gd name="connsiteX60" fmla="*/ 2128648 w 7467600"/>
              <a:gd name="connsiteY60" fmla="*/ 5474249 h 6858000"/>
              <a:gd name="connsiteX61" fmla="*/ 1825619 w 7467600"/>
              <a:gd name="connsiteY61" fmla="*/ 5478447 h 6858000"/>
              <a:gd name="connsiteX62" fmla="*/ 1737798 w 7467600"/>
              <a:gd name="connsiteY62" fmla="*/ 5483353 h 6858000"/>
              <a:gd name="connsiteX63" fmla="*/ 1132195 w 7467600"/>
              <a:gd name="connsiteY63" fmla="*/ 5467980 h 6858000"/>
              <a:gd name="connsiteX64" fmla="*/ 1456157 w 7467600"/>
              <a:gd name="connsiteY64" fmla="*/ 5371404 h 6858000"/>
              <a:gd name="connsiteX65" fmla="*/ 1244432 w 7467600"/>
              <a:gd name="connsiteY65" fmla="*/ 5385601 h 6858000"/>
              <a:gd name="connsiteX66" fmla="*/ 973990 w 7467600"/>
              <a:gd name="connsiteY66" fmla="*/ 5424940 h 6858000"/>
              <a:gd name="connsiteX67" fmla="*/ 1103809 w 7467600"/>
              <a:gd name="connsiteY67" fmla="*/ 5433720 h 6858000"/>
              <a:gd name="connsiteX68" fmla="*/ 1123454 w 7467600"/>
              <a:gd name="connsiteY68" fmla="*/ 5435727 h 6858000"/>
              <a:gd name="connsiteX69" fmla="*/ 1737017 w 7467600"/>
              <a:gd name="connsiteY69" fmla="*/ 5452183 h 6858000"/>
              <a:gd name="connsiteX70" fmla="*/ 1824397 w 7467600"/>
              <a:gd name="connsiteY70" fmla="*/ 5447757 h 6858000"/>
              <a:gd name="connsiteX71" fmla="*/ 2070059 w 7467600"/>
              <a:gd name="connsiteY71" fmla="*/ 5441660 h 6858000"/>
              <a:gd name="connsiteX72" fmla="*/ 1456157 w 7467600"/>
              <a:gd name="connsiteY72" fmla="*/ 5371404 h 6858000"/>
              <a:gd name="connsiteX73" fmla="*/ 4988186 w 7467600"/>
              <a:gd name="connsiteY73" fmla="*/ 5216467 h 6858000"/>
              <a:gd name="connsiteX74" fmla="*/ 4777334 w 7467600"/>
              <a:gd name="connsiteY74" fmla="*/ 5406072 h 6858000"/>
              <a:gd name="connsiteX75" fmla="*/ 4718341 w 7467600"/>
              <a:gd name="connsiteY75" fmla="*/ 5468043 h 6858000"/>
              <a:gd name="connsiteX76" fmla="*/ 4604655 w 7467600"/>
              <a:gd name="connsiteY76" fmla="*/ 5583434 h 6858000"/>
              <a:gd name="connsiteX77" fmla="*/ 4565074 w 7467600"/>
              <a:gd name="connsiteY77" fmla="*/ 5618550 h 6858000"/>
              <a:gd name="connsiteX78" fmla="*/ 4988186 w 7467600"/>
              <a:gd name="connsiteY78" fmla="*/ 5216467 h 6858000"/>
              <a:gd name="connsiteX79" fmla="*/ 4978032 w 7467600"/>
              <a:gd name="connsiteY79" fmla="*/ 5183809 h 6858000"/>
              <a:gd name="connsiteX80" fmla="*/ 4463413 w 7467600"/>
              <a:gd name="connsiteY80" fmla="*/ 5615162 h 6858000"/>
              <a:gd name="connsiteX81" fmla="*/ 4358134 w 7467600"/>
              <a:gd name="connsiteY81" fmla="*/ 5742791 h 6858000"/>
              <a:gd name="connsiteX82" fmla="*/ 4376219 w 7467600"/>
              <a:gd name="connsiteY82" fmla="*/ 5729027 h 6858000"/>
              <a:gd name="connsiteX83" fmla="*/ 4582340 w 7467600"/>
              <a:gd name="connsiteY83" fmla="*/ 5561037 h 6858000"/>
              <a:gd name="connsiteX84" fmla="*/ 4694684 w 7467600"/>
              <a:gd name="connsiteY84" fmla="*/ 5447098 h 6858000"/>
              <a:gd name="connsiteX85" fmla="*/ 4754123 w 7467600"/>
              <a:gd name="connsiteY85" fmla="*/ 5384643 h 6858000"/>
              <a:gd name="connsiteX86" fmla="*/ 4978032 w 7467600"/>
              <a:gd name="connsiteY86" fmla="*/ 5183809 h 6858000"/>
              <a:gd name="connsiteX87" fmla="*/ 1903353 w 7467600"/>
              <a:gd name="connsiteY87" fmla="*/ 5044827 h 6858000"/>
              <a:gd name="connsiteX88" fmla="*/ 1936931 w 7467600"/>
              <a:gd name="connsiteY88" fmla="*/ 5093954 h 6858000"/>
              <a:gd name="connsiteX89" fmla="*/ 2195868 w 7467600"/>
              <a:gd name="connsiteY89" fmla="*/ 5396574 h 6858000"/>
              <a:gd name="connsiteX90" fmla="*/ 2088852 w 7467600"/>
              <a:gd name="connsiteY90" fmla="*/ 5166123 h 6858000"/>
              <a:gd name="connsiteX91" fmla="*/ 1958241 w 7467600"/>
              <a:gd name="connsiteY91" fmla="*/ 5067955 h 6858000"/>
              <a:gd name="connsiteX92" fmla="*/ 1903353 w 7467600"/>
              <a:gd name="connsiteY92" fmla="*/ 5044827 h 6858000"/>
              <a:gd name="connsiteX93" fmla="*/ 1979378 w 7467600"/>
              <a:gd name="connsiteY93" fmla="*/ 4769504 h 6858000"/>
              <a:gd name="connsiteX94" fmla="*/ 2882120 w 7467600"/>
              <a:gd name="connsiteY94" fmla="*/ 5064547 h 6858000"/>
              <a:gd name="connsiteX95" fmla="*/ 2793103 w 7467600"/>
              <a:gd name="connsiteY95" fmla="*/ 5039699 h 6858000"/>
              <a:gd name="connsiteX96" fmla="*/ 2770041 w 7467600"/>
              <a:gd name="connsiteY96" fmla="*/ 5033634 h 6858000"/>
              <a:gd name="connsiteX97" fmla="*/ 1979378 w 7467600"/>
              <a:gd name="connsiteY97" fmla="*/ 4769504 h 6858000"/>
              <a:gd name="connsiteX98" fmla="*/ 1927410 w 7467600"/>
              <a:gd name="connsiteY98" fmla="*/ 4716164 h 6858000"/>
              <a:gd name="connsiteX99" fmla="*/ 1959587 w 7467600"/>
              <a:gd name="connsiteY99" fmla="*/ 4728849 h 6858000"/>
              <a:gd name="connsiteX100" fmla="*/ 2777707 w 7467600"/>
              <a:gd name="connsiteY100" fmla="*/ 5003991 h 6858000"/>
              <a:gd name="connsiteX101" fmla="*/ 2800768 w 7467600"/>
              <a:gd name="connsiteY101" fmla="*/ 5010056 h 6858000"/>
              <a:gd name="connsiteX102" fmla="*/ 2879408 w 7467600"/>
              <a:gd name="connsiteY102" fmla="*/ 5031590 h 6858000"/>
              <a:gd name="connsiteX103" fmla="*/ 2862295 w 7467600"/>
              <a:gd name="connsiteY103" fmla="*/ 5022958 h 6858000"/>
              <a:gd name="connsiteX104" fmla="*/ 2813343 w 7467600"/>
              <a:gd name="connsiteY104" fmla="*/ 4998369 h 6858000"/>
              <a:gd name="connsiteX105" fmla="*/ 2646245 w 7467600"/>
              <a:gd name="connsiteY105" fmla="*/ 4930999 h 6858000"/>
              <a:gd name="connsiteX106" fmla="*/ 1999243 w 7467600"/>
              <a:gd name="connsiteY106" fmla="*/ 4730524 h 6858000"/>
              <a:gd name="connsiteX107" fmla="*/ 1979527 w 7467600"/>
              <a:gd name="connsiteY107" fmla="*/ 4726651 h 6858000"/>
              <a:gd name="connsiteX108" fmla="*/ 1927410 w 7467600"/>
              <a:gd name="connsiteY108" fmla="*/ 4716164 h 6858000"/>
              <a:gd name="connsiteX109" fmla="*/ 1997014 w 7467600"/>
              <a:gd name="connsiteY109" fmla="*/ 4698007 h 6858000"/>
              <a:gd name="connsiteX110" fmla="*/ 2005458 w 7467600"/>
              <a:gd name="connsiteY110" fmla="*/ 4699540 h 6858000"/>
              <a:gd name="connsiteX111" fmla="*/ 2657186 w 7467600"/>
              <a:gd name="connsiteY111" fmla="*/ 4901687 h 6858000"/>
              <a:gd name="connsiteX112" fmla="*/ 2826662 w 7467600"/>
              <a:gd name="connsiteY112" fmla="*/ 4970362 h 6858000"/>
              <a:gd name="connsiteX113" fmla="*/ 2876100 w 7467600"/>
              <a:gd name="connsiteY113" fmla="*/ 4995397 h 6858000"/>
              <a:gd name="connsiteX114" fmla="*/ 3042600 w 7467600"/>
              <a:gd name="connsiteY114" fmla="*/ 5059532 h 6858000"/>
              <a:gd name="connsiteX115" fmla="*/ 1997014 w 7467600"/>
              <a:gd name="connsiteY115" fmla="*/ 4698007 h 6858000"/>
              <a:gd name="connsiteX116" fmla="*/ 2305292 w 7467600"/>
              <a:gd name="connsiteY116" fmla="*/ 4219492 h 6858000"/>
              <a:gd name="connsiteX117" fmla="*/ 3360922 w 7467600"/>
              <a:gd name="connsiteY117" fmla="*/ 4529373 h 6858000"/>
              <a:gd name="connsiteX118" fmla="*/ 3492420 w 7467600"/>
              <a:gd name="connsiteY118" fmla="*/ 4510145 h 6858000"/>
              <a:gd name="connsiteX119" fmla="*/ 3364086 w 7467600"/>
              <a:gd name="connsiteY119" fmla="*/ 4480340 h 6858000"/>
              <a:gd name="connsiteX120" fmla="*/ 3225818 w 7467600"/>
              <a:gd name="connsiteY120" fmla="*/ 4411822 h 6858000"/>
              <a:gd name="connsiteX121" fmla="*/ 3129696 w 7467600"/>
              <a:gd name="connsiteY121" fmla="*/ 4360704 h 6858000"/>
              <a:gd name="connsiteX122" fmla="*/ 2814545 w 7467600"/>
              <a:gd name="connsiteY122" fmla="*/ 4282955 h 6858000"/>
              <a:gd name="connsiteX123" fmla="*/ 2305292 w 7467600"/>
              <a:gd name="connsiteY123" fmla="*/ 4219492 h 6858000"/>
              <a:gd name="connsiteX124" fmla="*/ 2626982 w 7467600"/>
              <a:gd name="connsiteY124" fmla="*/ 4206450 h 6858000"/>
              <a:gd name="connsiteX125" fmla="*/ 2490617 w 7467600"/>
              <a:gd name="connsiteY125" fmla="*/ 4206951 h 6858000"/>
              <a:gd name="connsiteX126" fmla="*/ 2819869 w 7467600"/>
              <a:gd name="connsiteY126" fmla="*/ 4252936 h 6858000"/>
              <a:gd name="connsiteX127" fmla="*/ 3143018 w 7467600"/>
              <a:gd name="connsiteY127" fmla="*/ 4332698 h 6858000"/>
              <a:gd name="connsiteX128" fmla="*/ 3241520 w 7467600"/>
              <a:gd name="connsiteY128" fmla="*/ 4385112 h 6858000"/>
              <a:gd name="connsiteX129" fmla="*/ 3374575 w 7467600"/>
              <a:gd name="connsiteY129" fmla="*/ 4451517 h 6858000"/>
              <a:gd name="connsiteX130" fmla="*/ 3505221 w 7467600"/>
              <a:gd name="connsiteY130" fmla="*/ 4480757 h 6858000"/>
              <a:gd name="connsiteX131" fmla="*/ 2626982 w 7467600"/>
              <a:gd name="connsiteY131" fmla="*/ 4206450 h 6858000"/>
              <a:gd name="connsiteX132" fmla="*/ 1310106 w 7467600"/>
              <a:gd name="connsiteY132" fmla="*/ 3943217 h 6858000"/>
              <a:gd name="connsiteX133" fmla="*/ 854994 w 7467600"/>
              <a:gd name="connsiteY133" fmla="*/ 4399136 h 6858000"/>
              <a:gd name="connsiteX134" fmla="*/ 742462 w 7467600"/>
              <a:gd name="connsiteY134" fmla="*/ 4594648 h 6858000"/>
              <a:gd name="connsiteX135" fmla="*/ 820602 w 7467600"/>
              <a:gd name="connsiteY135" fmla="*/ 4485915 h 6858000"/>
              <a:gd name="connsiteX136" fmla="*/ 878295 w 7467600"/>
              <a:gd name="connsiteY136" fmla="*/ 4403594 h 6858000"/>
              <a:gd name="connsiteX137" fmla="*/ 1240607 w 7467600"/>
              <a:gd name="connsiteY137" fmla="*/ 4010401 h 6858000"/>
              <a:gd name="connsiteX138" fmla="*/ 1310106 w 7467600"/>
              <a:gd name="connsiteY138" fmla="*/ 3943217 h 6858000"/>
              <a:gd name="connsiteX139" fmla="*/ 1423113 w 7467600"/>
              <a:gd name="connsiteY139" fmla="*/ 3874565 h 6858000"/>
              <a:gd name="connsiteX140" fmla="*/ 1260565 w 7467600"/>
              <a:gd name="connsiteY140" fmla="*/ 4031982 h 6858000"/>
              <a:gd name="connsiteX141" fmla="*/ 901900 w 7467600"/>
              <a:gd name="connsiteY141" fmla="*/ 4421236 h 6858000"/>
              <a:gd name="connsiteX142" fmla="*/ 845044 w 7467600"/>
              <a:gd name="connsiteY142" fmla="*/ 4502436 h 6858000"/>
              <a:gd name="connsiteX143" fmla="*/ 685926 w 7467600"/>
              <a:gd name="connsiteY143" fmla="*/ 4703069 h 6858000"/>
              <a:gd name="connsiteX144" fmla="*/ 684248 w 7467600"/>
              <a:gd name="connsiteY144" fmla="*/ 4706721 h 6858000"/>
              <a:gd name="connsiteX145" fmla="*/ 1423113 w 7467600"/>
              <a:gd name="connsiteY145" fmla="*/ 3874565 h 6858000"/>
              <a:gd name="connsiteX146" fmla="*/ 3316479 w 7467600"/>
              <a:gd name="connsiteY146" fmla="*/ 3872136 h 6858000"/>
              <a:gd name="connsiteX147" fmla="*/ 3546806 w 7467600"/>
              <a:gd name="connsiteY147" fmla="*/ 4356139 h 6858000"/>
              <a:gd name="connsiteX148" fmla="*/ 3364433 w 7467600"/>
              <a:gd name="connsiteY148" fmla="*/ 3953121 h 6858000"/>
              <a:gd name="connsiteX149" fmla="*/ 3316479 w 7467600"/>
              <a:gd name="connsiteY149" fmla="*/ 3872136 h 6858000"/>
              <a:gd name="connsiteX150" fmla="*/ 3291335 w 7467600"/>
              <a:gd name="connsiteY150" fmla="*/ 3767420 h 6858000"/>
              <a:gd name="connsiteX151" fmla="*/ 3390805 w 7467600"/>
              <a:gd name="connsiteY151" fmla="*/ 3937163 h 6858000"/>
              <a:gd name="connsiteX152" fmla="*/ 3579062 w 7467600"/>
              <a:gd name="connsiteY152" fmla="*/ 4359040 h 6858000"/>
              <a:gd name="connsiteX153" fmla="*/ 3467355 w 7467600"/>
              <a:gd name="connsiteY153" fmla="*/ 3988130 h 6858000"/>
              <a:gd name="connsiteX154" fmla="*/ 3310753 w 7467600"/>
              <a:gd name="connsiteY154" fmla="*/ 3787140 h 6858000"/>
              <a:gd name="connsiteX155" fmla="*/ 3291335 w 7467600"/>
              <a:gd name="connsiteY155" fmla="*/ 3767420 h 6858000"/>
              <a:gd name="connsiteX156" fmla="*/ 1635889 w 7467600"/>
              <a:gd name="connsiteY156" fmla="*/ 3709494 h 6858000"/>
              <a:gd name="connsiteX157" fmla="*/ 1634800 w 7467600"/>
              <a:gd name="connsiteY157" fmla="*/ 3731111 h 6858000"/>
              <a:gd name="connsiteX158" fmla="*/ 1635889 w 7467600"/>
              <a:gd name="connsiteY158" fmla="*/ 3709494 h 6858000"/>
              <a:gd name="connsiteX159" fmla="*/ 1510397 w 7467600"/>
              <a:gd name="connsiteY159" fmla="*/ 3684705 h 6858000"/>
              <a:gd name="connsiteX160" fmla="*/ 1146550 w 7467600"/>
              <a:gd name="connsiteY160" fmla="*/ 3802012 h 6858000"/>
              <a:gd name="connsiteX161" fmla="*/ 698834 w 7467600"/>
              <a:gd name="connsiteY161" fmla="*/ 3952272 h 6858000"/>
              <a:gd name="connsiteX162" fmla="*/ 34256 w 7467600"/>
              <a:gd name="connsiteY162" fmla="*/ 4347603 h 6858000"/>
              <a:gd name="connsiteX163" fmla="*/ 527241 w 7467600"/>
              <a:gd name="connsiteY163" fmla="*/ 4065078 h 6858000"/>
              <a:gd name="connsiteX164" fmla="*/ 1510397 w 7467600"/>
              <a:gd name="connsiteY164" fmla="*/ 3684705 h 6858000"/>
              <a:gd name="connsiteX165" fmla="*/ 1313114 w 7467600"/>
              <a:gd name="connsiteY165" fmla="*/ 3655216 h 6858000"/>
              <a:gd name="connsiteX166" fmla="*/ 1109304 w 7467600"/>
              <a:gd name="connsiteY166" fmla="*/ 3669030 h 6858000"/>
              <a:gd name="connsiteX167" fmla="*/ 8129 w 7467600"/>
              <a:gd name="connsiteY167" fmla="*/ 4330519 h 6858000"/>
              <a:gd name="connsiteX168" fmla="*/ 687572 w 7467600"/>
              <a:gd name="connsiteY168" fmla="*/ 3925629 h 6858000"/>
              <a:gd name="connsiteX169" fmla="*/ 1138365 w 7467600"/>
              <a:gd name="connsiteY169" fmla="*/ 3774515 h 6858000"/>
              <a:gd name="connsiteX170" fmla="*/ 1505579 w 7467600"/>
              <a:gd name="connsiteY170" fmla="*/ 3655526 h 6858000"/>
              <a:gd name="connsiteX171" fmla="*/ 1313114 w 7467600"/>
              <a:gd name="connsiteY171" fmla="*/ 3655216 h 6858000"/>
              <a:gd name="connsiteX172" fmla="*/ 3655073 w 7467600"/>
              <a:gd name="connsiteY172" fmla="*/ 3650884 h 6858000"/>
              <a:gd name="connsiteX173" fmla="*/ 3989938 w 7467600"/>
              <a:gd name="connsiteY173" fmla="*/ 3991685 h 6858000"/>
              <a:gd name="connsiteX174" fmla="*/ 4393907 w 7467600"/>
              <a:gd name="connsiteY174" fmla="*/ 4261258 h 6858000"/>
              <a:gd name="connsiteX175" fmla="*/ 4648051 w 7467600"/>
              <a:gd name="connsiteY175" fmla="*/ 4374051 h 6858000"/>
              <a:gd name="connsiteX176" fmla="*/ 4383389 w 7467600"/>
              <a:gd name="connsiteY176" fmla="*/ 4184369 h 6858000"/>
              <a:gd name="connsiteX177" fmla="*/ 4165508 w 7467600"/>
              <a:gd name="connsiteY177" fmla="*/ 4035196 h 6858000"/>
              <a:gd name="connsiteX178" fmla="*/ 4068162 w 7467600"/>
              <a:gd name="connsiteY178" fmla="*/ 3953394 h 6858000"/>
              <a:gd name="connsiteX179" fmla="*/ 3981416 w 7467600"/>
              <a:gd name="connsiteY179" fmla="*/ 3880482 h 6858000"/>
              <a:gd name="connsiteX180" fmla="*/ 3800147 w 7467600"/>
              <a:gd name="connsiteY180" fmla="*/ 3749872 h 6858000"/>
              <a:gd name="connsiteX181" fmla="*/ 3655073 w 7467600"/>
              <a:gd name="connsiteY181" fmla="*/ 3650884 h 6858000"/>
              <a:gd name="connsiteX182" fmla="*/ 3670252 w 7467600"/>
              <a:gd name="connsiteY182" fmla="*/ 3622798 h 6858000"/>
              <a:gd name="connsiteX183" fmla="*/ 3817258 w 7467600"/>
              <a:gd name="connsiteY183" fmla="*/ 3723577 h 6858000"/>
              <a:gd name="connsiteX184" fmla="*/ 4000461 w 7467600"/>
              <a:gd name="connsiteY184" fmla="*/ 3855966 h 6858000"/>
              <a:gd name="connsiteX185" fmla="*/ 4088180 w 7467600"/>
              <a:gd name="connsiteY185" fmla="*/ 3929774 h 6858000"/>
              <a:gd name="connsiteX186" fmla="*/ 4184555 w 7467600"/>
              <a:gd name="connsiteY186" fmla="*/ 4010683 h 6858000"/>
              <a:gd name="connsiteX187" fmla="*/ 4399563 w 7467600"/>
              <a:gd name="connsiteY187" fmla="*/ 4158106 h 6858000"/>
              <a:gd name="connsiteX188" fmla="*/ 4684469 w 7467600"/>
              <a:gd name="connsiteY188" fmla="*/ 4364680 h 6858000"/>
              <a:gd name="connsiteX189" fmla="*/ 4690271 w 7467600"/>
              <a:gd name="connsiteY189" fmla="*/ 4370034 h 6858000"/>
              <a:gd name="connsiteX190" fmla="*/ 4136093 w 7467600"/>
              <a:gd name="connsiteY190" fmla="*/ 3858466 h 6858000"/>
              <a:gd name="connsiteX191" fmla="*/ 3670252 w 7467600"/>
              <a:gd name="connsiteY191" fmla="*/ 3622798 h 6858000"/>
              <a:gd name="connsiteX192" fmla="*/ 4440129 w 7467600"/>
              <a:gd name="connsiteY192" fmla="*/ 3448571 h 6858000"/>
              <a:gd name="connsiteX193" fmla="*/ 4856525 w 7467600"/>
              <a:gd name="connsiteY193" fmla="*/ 3915351 h 6858000"/>
              <a:gd name="connsiteX194" fmla="*/ 5059055 w 7467600"/>
              <a:gd name="connsiteY194" fmla="*/ 4108918 h 6858000"/>
              <a:gd name="connsiteX195" fmla="*/ 5290070 w 7467600"/>
              <a:gd name="connsiteY195" fmla="*/ 4263619 h 6858000"/>
              <a:gd name="connsiteX196" fmla="*/ 4834991 w 7467600"/>
              <a:gd name="connsiteY196" fmla="*/ 3830985 h 6858000"/>
              <a:gd name="connsiteX197" fmla="*/ 4440129 w 7467600"/>
              <a:gd name="connsiteY197" fmla="*/ 3448571 h 6858000"/>
              <a:gd name="connsiteX198" fmla="*/ 4441737 w 7467600"/>
              <a:gd name="connsiteY198" fmla="*/ 3399734 h 6858000"/>
              <a:gd name="connsiteX199" fmla="*/ 4431236 w 7467600"/>
              <a:gd name="connsiteY199" fmla="*/ 3400954 h 6858000"/>
              <a:gd name="connsiteX200" fmla="*/ 4557150 w 7467600"/>
              <a:gd name="connsiteY200" fmla="*/ 3510023 h 6858000"/>
              <a:gd name="connsiteX201" fmla="*/ 4856936 w 7467600"/>
              <a:gd name="connsiteY201" fmla="*/ 3809146 h 6858000"/>
              <a:gd name="connsiteX202" fmla="*/ 5111996 w 7467600"/>
              <a:gd name="connsiteY202" fmla="*/ 4065759 h 6858000"/>
              <a:gd name="connsiteX203" fmla="*/ 5388878 w 7467600"/>
              <a:gd name="connsiteY203" fmla="*/ 4300185 h 6858000"/>
              <a:gd name="connsiteX204" fmla="*/ 5425556 w 7467600"/>
              <a:gd name="connsiteY204" fmla="*/ 4308967 h 6858000"/>
              <a:gd name="connsiteX205" fmla="*/ 4943646 w 7467600"/>
              <a:gd name="connsiteY205" fmla="*/ 3822916 h 6858000"/>
              <a:gd name="connsiteX206" fmla="*/ 4594837 w 7467600"/>
              <a:gd name="connsiteY206" fmla="*/ 3532274 h 6858000"/>
              <a:gd name="connsiteX207" fmla="*/ 4441737 w 7467600"/>
              <a:gd name="connsiteY207" fmla="*/ 3399734 h 6858000"/>
              <a:gd name="connsiteX208" fmla="*/ 5425834 w 7467600"/>
              <a:gd name="connsiteY208" fmla="*/ 3162785 h 6858000"/>
              <a:gd name="connsiteX209" fmla="*/ 5401644 w 7467600"/>
              <a:gd name="connsiteY209" fmla="*/ 3617847 h 6858000"/>
              <a:gd name="connsiteX210" fmla="*/ 5467256 w 7467600"/>
              <a:gd name="connsiteY210" fmla="*/ 4175494 h 6858000"/>
              <a:gd name="connsiteX211" fmla="*/ 5448069 w 7467600"/>
              <a:gd name="connsiteY211" fmla="*/ 3567554 h 6858000"/>
              <a:gd name="connsiteX212" fmla="*/ 5425834 w 7467600"/>
              <a:gd name="connsiteY212" fmla="*/ 3162785 h 6858000"/>
              <a:gd name="connsiteX213" fmla="*/ 1318687 w 7467600"/>
              <a:gd name="connsiteY213" fmla="*/ 3113840 h 6858000"/>
              <a:gd name="connsiteX214" fmla="*/ 1066793 w 7467600"/>
              <a:gd name="connsiteY214" fmla="*/ 3212171 h 6858000"/>
              <a:gd name="connsiteX215" fmla="*/ 993319 w 7467600"/>
              <a:gd name="connsiteY215" fmla="*/ 3247648 h 6858000"/>
              <a:gd name="connsiteX216" fmla="*/ 853081 w 7467600"/>
              <a:gd name="connsiteY216" fmla="*/ 3312410 h 6858000"/>
              <a:gd name="connsiteX217" fmla="*/ 805957 w 7467600"/>
              <a:gd name="connsiteY217" fmla="*/ 3330443 h 6858000"/>
              <a:gd name="connsiteX218" fmla="*/ 1318687 w 7467600"/>
              <a:gd name="connsiteY218" fmla="*/ 3113840 h 6858000"/>
              <a:gd name="connsiteX219" fmla="*/ 5453702 w 7467600"/>
              <a:gd name="connsiteY219" fmla="*/ 3090882 h 6858000"/>
              <a:gd name="connsiteX220" fmla="*/ 5480135 w 7467600"/>
              <a:gd name="connsiteY220" fmla="*/ 3565802 h 6858000"/>
              <a:gd name="connsiteX221" fmla="*/ 5499023 w 7467600"/>
              <a:gd name="connsiteY221" fmla="*/ 4166310 h 6858000"/>
              <a:gd name="connsiteX222" fmla="*/ 5547022 w 7467600"/>
              <a:gd name="connsiteY222" fmla="*/ 3607838 h 6858000"/>
              <a:gd name="connsiteX223" fmla="*/ 5515964 w 7467600"/>
              <a:gd name="connsiteY223" fmla="*/ 3378541 h 6858000"/>
              <a:gd name="connsiteX224" fmla="*/ 5453702 w 7467600"/>
              <a:gd name="connsiteY224" fmla="*/ 3090882 h 6858000"/>
              <a:gd name="connsiteX225" fmla="*/ 1238695 w 7467600"/>
              <a:gd name="connsiteY225" fmla="*/ 3076820 h 6858000"/>
              <a:gd name="connsiteX226" fmla="*/ 716371 w 7467600"/>
              <a:gd name="connsiteY226" fmla="*/ 3293249 h 6858000"/>
              <a:gd name="connsiteX227" fmla="*/ 579522 w 7467600"/>
              <a:gd name="connsiteY227" fmla="*/ 3371759 h 6858000"/>
              <a:gd name="connsiteX228" fmla="*/ 600288 w 7467600"/>
              <a:gd name="connsiteY228" fmla="*/ 3365555 h 6858000"/>
              <a:gd name="connsiteX229" fmla="*/ 840692 w 7467600"/>
              <a:gd name="connsiteY229" fmla="*/ 3284921 h 6858000"/>
              <a:gd name="connsiteX230" fmla="*/ 979248 w 7467600"/>
              <a:gd name="connsiteY230" fmla="*/ 3221003 h 6858000"/>
              <a:gd name="connsiteX231" fmla="*/ 1053282 w 7467600"/>
              <a:gd name="connsiteY231" fmla="*/ 3185247 h 6858000"/>
              <a:gd name="connsiteX232" fmla="*/ 1320603 w 7467600"/>
              <a:gd name="connsiteY232" fmla="*/ 3081281 h 6858000"/>
              <a:gd name="connsiteX233" fmla="*/ 1238695 w 7467600"/>
              <a:gd name="connsiteY233" fmla="*/ 3076820 h 6858000"/>
              <a:gd name="connsiteX234" fmla="*/ 5425627 w 7467600"/>
              <a:gd name="connsiteY234" fmla="*/ 2954192 h 6858000"/>
              <a:gd name="connsiteX235" fmla="*/ 5470770 w 7467600"/>
              <a:gd name="connsiteY235" fmla="*/ 3005435 h 6858000"/>
              <a:gd name="connsiteX236" fmla="*/ 5519779 w 7467600"/>
              <a:gd name="connsiteY236" fmla="*/ 4359223 h 6858000"/>
              <a:gd name="connsiteX237" fmla="*/ 5520293 w 7467600"/>
              <a:gd name="connsiteY237" fmla="*/ 4360602 h 6858000"/>
              <a:gd name="connsiteX238" fmla="*/ 5767221 w 7467600"/>
              <a:gd name="connsiteY238" fmla="*/ 4665564 h 6858000"/>
              <a:gd name="connsiteX239" fmla="*/ 6937169 w 7467600"/>
              <a:gd name="connsiteY239" fmla="*/ 4815941 h 6858000"/>
              <a:gd name="connsiteX240" fmla="*/ 6953922 w 7467600"/>
              <a:gd name="connsiteY240" fmla="*/ 4890068 h 6858000"/>
              <a:gd name="connsiteX241" fmla="*/ 6071359 w 7467600"/>
              <a:gd name="connsiteY241" fmla="*/ 4770770 h 6858000"/>
              <a:gd name="connsiteX242" fmla="*/ 6038839 w 7467600"/>
              <a:gd name="connsiteY242" fmla="*/ 4764474 h 6858000"/>
              <a:gd name="connsiteX243" fmla="*/ 6038706 w 7467600"/>
              <a:gd name="connsiteY243" fmla="*/ 4763847 h 6858000"/>
              <a:gd name="connsiteX244" fmla="*/ 6037784 w 7467600"/>
              <a:gd name="connsiteY244" fmla="*/ 4764270 h 6858000"/>
              <a:gd name="connsiteX245" fmla="*/ 6038839 w 7467600"/>
              <a:gd name="connsiteY245" fmla="*/ 4764474 h 6858000"/>
              <a:gd name="connsiteX246" fmla="*/ 6040338 w 7467600"/>
              <a:gd name="connsiteY246" fmla="*/ 4771418 h 6858000"/>
              <a:gd name="connsiteX247" fmla="*/ 6024488 w 7467600"/>
              <a:gd name="connsiteY247" fmla="*/ 4809903 h 6858000"/>
              <a:gd name="connsiteX248" fmla="*/ 5599771 w 7467600"/>
              <a:gd name="connsiteY248" fmla="*/ 5509652 h 6858000"/>
              <a:gd name="connsiteX249" fmla="*/ 5548843 w 7467600"/>
              <a:gd name="connsiteY249" fmla="*/ 5563845 h 6858000"/>
              <a:gd name="connsiteX250" fmla="*/ 5940952 w 7467600"/>
              <a:gd name="connsiteY250" fmla="*/ 6250028 h 6858000"/>
              <a:gd name="connsiteX251" fmla="*/ 6043441 w 7467600"/>
              <a:gd name="connsiteY251" fmla="*/ 6665847 h 6858000"/>
              <a:gd name="connsiteX252" fmla="*/ 6093432 w 7467600"/>
              <a:gd name="connsiteY252" fmla="*/ 6858000 h 6858000"/>
              <a:gd name="connsiteX253" fmla="*/ 6034344 w 7467600"/>
              <a:gd name="connsiteY253" fmla="*/ 6858000 h 6858000"/>
              <a:gd name="connsiteX254" fmla="*/ 6026679 w 7467600"/>
              <a:gd name="connsiteY254" fmla="*/ 6836959 h 6858000"/>
              <a:gd name="connsiteX255" fmla="*/ 5800441 w 7467600"/>
              <a:gd name="connsiteY255" fmla="*/ 6335286 h 6858000"/>
              <a:gd name="connsiteX256" fmla="*/ 5526562 w 7467600"/>
              <a:gd name="connsiteY256" fmla="*/ 5705388 h 6858000"/>
              <a:gd name="connsiteX257" fmla="*/ 5519640 w 7467600"/>
              <a:gd name="connsiteY257" fmla="*/ 5683774 h 6858000"/>
              <a:gd name="connsiteX258" fmla="*/ 5844559 w 7467600"/>
              <a:gd name="connsiteY258" fmla="*/ 6553349 h 6858000"/>
              <a:gd name="connsiteX259" fmla="*/ 5975994 w 7467600"/>
              <a:gd name="connsiteY259" fmla="*/ 6858000 h 6858000"/>
              <a:gd name="connsiteX260" fmla="*/ 5898547 w 7467600"/>
              <a:gd name="connsiteY260" fmla="*/ 6858000 h 6858000"/>
              <a:gd name="connsiteX261" fmla="*/ 5682041 w 7467600"/>
              <a:gd name="connsiteY261" fmla="*/ 6355860 h 6858000"/>
              <a:gd name="connsiteX262" fmla="*/ 5461758 w 7467600"/>
              <a:gd name="connsiteY262" fmla="*/ 5820220 h 6858000"/>
              <a:gd name="connsiteX263" fmla="*/ 5237282 w 7467600"/>
              <a:gd name="connsiteY263" fmla="*/ 6579086 h 6858000"/>
              <a:gd name="connsiteX264" fmla="*/ 5115009 w 7467600"/>
              <a:gd name="connsiteY264" fmla="*/ 6858000 h 6858000"/>
              <a:gd name="connsiteX265" fmla="*/ 5028074 w 7467600"/>
              <a:gd name="connsiteY265" fmla="*/ 6858000 h 6858000"/>
              <a:gd name="connsiteX266" fmla="*/ 5079508 w 7467600"/>
              <a:gd name="connsiteY266" fmla="*/ 6749074 h 6858000"/>
              <a:gd name="connsiteX267" fmla="*/ 5371846 w 7467600"/>
              <a:gd name="connsiteY267" fmla="*/ 5924413 h 6858000"/>
              <a:gd name="connsiteX268" fmla="*/ 5270512 w 7467600"/>
              <a:gd name="connsiteY268" fmla="*/ 6138975 h 6858000"/>
              <a:gd name="connsiteX269" fmla="*/ 5062409 w 7467600"/>
              <a:gd name="connsiteY269" fmla="*/ 6653544 h 6858000"/>
              <a:gd name="connsiteX270" fmla="*/ 5036628 w 7467600"/>
              <a:gd name="connsiteY270" fmla="*/ 6754247 h 6858000"/>
              <a:gd name="connsiteX271" fmla="*/ 5009112 w 7467600"/>
              <a:gd name="connsiteY271" fmla="*/ 6858000 h 6858000"/>
              <a:gd name="connsiteX272" fmla="*/ 4976679 w 7467600"/>
              <a:gd name="connsiteY272" fmla="*/ 6858000 h 6858000"/>
              <a:gd name="connsiteX273" fmla="*/ 5006537 w 7467600"/>
              <a:gd name="connsiteY273" fmla="*/ 6747068 h 6858000"/>
              <a:gd name="connsiteX274" fmla="*/ 5032723 w 7467600"/>
              <a:gd name="connsiteY274" fmla="*/ 6644957 h 6858000"/>
              <a:gd name="connsiteX275" fmla="*/ 5242949 w 7467600"/>
              <a:gd name="connsiteY275" fmla="*/ 6125175 h 6858000"/>
              <a:gd name="connsiteX276" fmla="*/ 5286321 w 7467600"/>
              <a:gd name="connsiteY276" fmla="*/ 6033555 h 6858000"/>
              <a:gd name="connsiteX277" fmla="*/ 5008210 w 7467600"/>
              <a:gd name="connsiteY277" fmla="*/ 6649194 h 6858000"/>
              <a:gd name="connsiteX278" fmla="*/ 4986321 w 7467600"/>
              <a:gd name="connsiteY278" fmla="*/ 6765687 h 6858000"/>
              <a:gd name="connsiteX279" fmla="*/ 4973474 w 7467600"/>
              <a:gd name="connsiteY279" fmla="*/ 6858000 h 6858000"/>
              <a:gd name="connsiteX280" fmla="*/ 4907178 w 7467600"/>
              <a:gd name="connsiteY280" fmla="*/ 6858000 h 6858000"/>
              <a:gd name="connsiteX281" fmla="*/ 4910810 w 7467600"/>
              <a:gd name="connsiteY281" fmla="*/ 6829660 h 6858000"/>
              <a:gd name="connsiteX282" fmla="*/ 4987461 w 7467600"/>
              <a:gd name="connsiteY282" fmla="*/ 6432994 h 6858000"/>
              <a:gd name="connsiteX283" fmla="*/ 5179262 w 7467600"/>
              <a:gd name="connsiteY283" fmla="*/ 6035044 h 6858000"/>
              <a:gd name="connsiteX284" fmla="*/ 4689678 w 7467600"/>
              <a:gd name="connsiteY284" fmla="*/ 6440241 h 6858000"/>
              <a:gd name="connsiteX285" fmla="*/ 4477543 w 7467600"/>
              <a:gd name="connsiteY285" fmla="*/ 6674836 h 6858000"/>
              <a:gd name="connsiteX286" fmla="*/ 4329957 w 7467600"/>
              <a:gd name="connsiteY286" fmla="*/ 6858000 h 6858000"/>
              <a:gd name="connsiteX287" fmla="*/ 4218595 w 7467600"/>
              <a:gd name="connsiteY287" fmla="*/ 6858000 h 6858000"/>
              <a:gd name="connsiteX288" fmla="*/ 4368888 w 7467600"/>
              <a:gd name="connsiteY288" fmla="*/ 6668412 h 6858000"/>
              <a:gd name="connsiteX289" fmla="*/ 4563091 w 7467600"/>
              <a:gd name="connsiteY289" fmla="*/ 6442508 h 6858000"/>
              <a:gd name="connsiteX290" fmla="*/ 5387324 w 7467600"/>
              <a:gd name="connsiteY290" fmla="*/ 5705830 h 6858000"/>
              <a:gd name="connsiteX291" fmla="*/ 5073620 w 7467600"/>
              <a:gd name="connsiteY291" fmla="*/ 5955437 h 6858000"/>
              <a:gd name="connsiteX292" fmla="*/ 4689789 w 7467600"/>
              <a:gd name="connsiteY292" fmla="*/ 6268382 h 6858000"/>
              <a:gd name="connsiteX293" fmla="*/ 4418722 w 7467600"/>
              <a:gd name="connsiteY293" fmla="*/ 6570886 h 6858000"/>
              <a:gd name="connsiteX294" fmla="*/ 4214944 w 7467600"/>
              <a:gd name="connsiteY294" fmla="*/ 6858000 h 6858000"/>
              <a:gd name="connsiteX295" fmla="*/ 4177898 w 7467600"/>
              <a:gd name="connsiteY295" fmla="*/ 6858000 h 6858000"/>
              <a:gd name="connsiteX296" fmla="*/ 4391597 w 7467600"/>
              <a:gd name="connsiteY296" fmla="*/ 6556370 h 6858000"/>
              <a:gd name="connsiteX297" fmla="*/ 4668889 w 7467600"/>
              <a:gd name="connsiteY297" fmla="*/ 6246399 h 6858000"/>
              <a:gd name="connsiteX298" fmla="*/ 5055427 w 7467600"/>
              <a:gd name="connsiteY298" fmla="*/ 5931476 h 6858000"/>
              <a:gd name="connsiteX299" fmla="*/ 5371814 w 7467600"/>
              <a:gd name="connsiteY299" fmla="*/ 5678975 h 6858000"/>
              <a:gd name="connsiteX300" fmla="*/ 4987918 w 7467600"/>
              <a:gd name="connsiteY300" fmla="*/ 5838701 h 6858000"/>
              <a:gd name="connsiteX301" fmla="*/ 4317146 w 7467600"/>
              <a:gd name="connsiteY301" fmla="*/ 6587716 h 6858000"/>
              <a:gd name="connsiteX302" fmla="*/ 4171627 w 7467600"/>
              <a:gd name="connsiteY302" fmla="*/ 6858000 h 6858000"/>
              <a:gd name="connsiteX303" fmla="*/ 4081585 w 7467600"/>
              <a:gd name="connsiteY303" fmla="*/ 6858000 h 6858000"/>
              <a:gd name="connsiteX304" fmla="*/ 4238603 w 7467600"/>
              <a:gd name="connsiteY304" fmla="*/ 6559341 h 6858000"/>
              <a:gd name="connsiteX305" fmla="*/ 4778333 w 7467600"/>
              <a:gd name="connsiteY305" fmla="*/ 5873626 h 6858000"/>
              <a:gd name="connsiteX306" fmla="*/ 5414185 w 7467600"/>
              <a:gd name="connsiteY306" fmla="*/ 5573882 h 6858000"/>
              <a:gd name="connsiteX307" fmla="*/ 5959648 w 7467600"/>
              <a:gd name="connsiteY307" fmla="*/ 4760797 h 6858000"/>
              <a:gd name="connsiteX308" fmla="*/ 5355019 w 7467600"/>
              <a:gd name="connsiteY308" fmla="*/ 4734672 h 6858000"/>
              <a:gd name="connsiteX309" fmla="*/ 5083565 w 7467600"/>
              <a:gd name="connsiteY309" fmla="*/ 5179121 h 6858000"/>
              <a:gd name="connsiteX310" fmla="*/ 4713577 w 7467600"/>
              <a:gd name="connsiteY310" fmla="*/ 5616803 h 6858000"/>
              <a:gd name="connsiteX311" fmla="*/ 3989559 w 7467600"/>
              <a:gd name="connsiteY311" fmla="*/ 6145945 h 6858000"/>
              <a:gd name="connsiteX312" fmla="*/ 3939824 w 7467600"/>
              <a:gd name="connsiteY312" fmla="*/ 6066900 h 6858000"/>
              <a:gd name="connsiteX313" fmla="*/ 4584537 w 7467600"/>
              <a:gd name="connsiteY313" fmla="*/ 5324826 h 6858000"/>
              <a:gd name="connsiteX314" fmla="*/ 5037105 w 7467600"/>
              <a:gd name="connsiteY314" fmla="*/ 5088765 h 6858000"/>
              <a:gd name="connsiteX315" fmla="*/ 5039930 w 7467600"/>
              <a:gd name="connsiteY315" fmla="*/ 5089585 h 6858000"/>
              <a:gd name="connsiteX316" fmla="*/ 5263764 w 7467600"/>
              <a:gd name="connsiteY316" fmla="*/ 4735525 h 6858000"/>
              <a:gd name="connsiteX317" fmla="*/ 4086300 w 7467600"/>
              <a:gd name="connsiteY317" fmla="*/ 4884599 h 6858000"/>
              <a:gd name="connsiteX318" fmla="*/ 4085485 w 7467600"/>
              <a:gd name="connsiteY318" fmla="*/ 4899070 h 6858000"/>
              <a:gd name="connsiteX319" fmla="*/ 3871915 w 7467600"/>
              <a:gd name="connsiteY319" fmla="*/ 5253645 h 6858000"/>
              <a:gd name="connsiteX320" fmla="*/ 3799374 w 7467600"/>
              <a:gd name="connsiteY320" fmla="*/ 5466127 h 6858000"/>
              <a:gd name="connsiteX321" fmla="*/ 3498850 w 7467600"/>
              <a:gd name="connsiteY321" fmla="*/ 6661888 h 6858000"/>
              <a:gd name="connsiteX322" fmla="*/ 3399216 w 7467600"/>
              <a:gd name="connsiteY322" fmla="*/ 6858000 h 6858000"/>
              <a:gd name="connsiteX323" fmla="*/ 3303688 w 7467600"/>
              <a:gd name="connsiteY323" fmla="*/ 6858000 h 6858000"/>
              <a:gd name="connsiteX324" fmla="*/ 3391774 w 7467600"/>
              <a:gd name="connsiteY324" fmla="*/ 6697181 h 6858000"/>
              <a:gd name="connsiteX325" fmla="*/ 3735540 w 7467600"/>
              <a:gd name="connsiteY325" fmla="*/ 5546923 h 6858000"/>
              <a:gd name="connsiteX326" fmla="*/ 3729438 w 7467600"/>
              <a:gd name="connsiteY326" fmla="*/ 5569058 h 6858000"/>
              <a:gd name="connsiteX327" fmla="*/ 3707782 w 7467600"/>
              <a:gd name="connsiteY327" fmla="*/ 5644908 h 6858000"/>
              <a:gd name="connsiteX328" fmla="*/ 3583827 w 7467600"/>
              <a:gd name="connsiteY328" fmla="*/ 6039215 h 6858000"/>
              <a:gd name="connsiteX329" fmla="*/ 3547861 w 7467600"/>
              <a:gd name="connsiteY329" fmla="*/ 6129609 h 6858000"/>
              <a:gd name="connsiteX330" fmla="*/ 3490905 w 7467600"/>
              <a:gd name="connsiteY330" fmla="*/ 6277660 h 6858000"/>
              <a:gd name="connsiteX331" fmla="*/ 3455859 w 7467600"/>
              <a:gd name="connsiteY331" fmla="*/ 6391301 h 6858000"/>
              <a:gd name="connsiteX332" fmla="*/ 3429112 w 7467600"/>
              <a:gd name="connsiteY332" fmla="*/ 6479469 h 6858000"/>
              <a:gd name="connsiteX333" fmla="*/ 3304862 w 7467600"/>
              <a:gd name="connsiteY333" fmla="*/ 6796476 h 6858000"/>
              <a:gd name="connsiteX334" fmla="*/ 3276071 w 7467600"/>
              <a:gd name="connsiteY334" fmla="*/ 6858000 h 6858000"/>
              <a:gd name="connsiteX335" fmla="*/ 3240805 w 7467600"/>
              <a:gd name="connsiteY335" fmla="*/ 6858000 h 6858000"/>
              <a:gd name="connsiteX336" fmla="*/ 3275917 w 7467600"/>
              <a:gd name="connsiteY336" fmla="*/ 6783192 h 6858000"/>
              <a:gd name="connsiteX337" fmla="*/ 3399358 w 7467600"/>
              <a:gd name="connsiteY337" fmla="*/ 6469011 h 6858000"/>
              <a:gd name="connsiteX338" fmla="*/ 3425650 w 7467600"/>
              <a:gd name="connsiteY338" fmla="*/ 6381333 h 6858000"/>
              <a:gd name="connsiteX339" fmla="*/ 3460661 w 7467600"/>
              <a:gd name="connsiteY339" fmla="*/ 6266763 h 6858000"/>
              <a:gd name="connsiteX340" fmla="*/ 3518021 w 7467600"/>
              <a:gd name="connsiteY340" fmla="*/ 6117298 h 6858000"/>
              <a:gd name="connsiteX341" fmla="*/ 3554035 w 7467600"/>
              <a:gd name="connsiteY341" fmla="*/ 6027832 h 6858000"/>
              <a:gd name="connsiteX342" fmla="*/ 3677174 w 7467600"/>
              <a:gd name="connsiteY342" fmla="*/ 5636351 h 6858000"/>
              <a:gd name="connsiteX343" fmla="*/ 3698819 w 7467600"/>
              <a:gd name="connsiteY343" fmla="*/ 5560503 h 6858000"/>
              <a:gd name="connsiteX344" fmla="*/ 3702094 w 7467600"/>
              <a:gd name="connsiteY344" fmla="*/ 5549194 h 6858000"/>
              <a:gd name="connsiteX345" fmla="*/ 3398355 w 7467600"/>
              <a:gd name="connsiteY345" fmla="*/ 6094603 h 6858000"/>
              <a:gd name="connsiteX346" fmla="*/ 3193941 w 7467600"/>
              <a:gd name="connsiteY346" fmla="*/ 6798775 h 6858000"/>
              <a:gd name="connsiteX347" fmla="*/ 3184140 w 7467600"/>
              <a:gd name="connsiteY347" fmla="*/ 6858000 h 6858000"/>
              <a:gd name="connsiteX348" fmla="*/ 3099978 w 7467600"/>
              <a:gd name="connsiteY348" fmla="*/ 6858000 h 6858000"/>
              <a:gd name="connsiteX349" fmla="*/ 3101556 w 7467600"/>
              <a:gd name="connsiteY349" fmla="*/ 6843337 h 6858000"/>
              <a:gd name="connsiteX350" fmla="*/ 3370162 w 7467600"/>
              <a:gd name="connsiteY350" fmla="*/ 5785550 h 6858000"/>
              <a:gd name="connsiteX351" fmla="*/ 3746477 w 7467600"/>
              <a:gd name="connsiteY351" fmla="*/ 5377889 h 6858000"/>
              <a:gd name="connsiteX352" fmla="*/ 3863399 w 7467600"/>
              <a:gd name="connsiteY352" fmla="*/ 5087257 h 6858000"/>
              <a:gd name="connsiteX353" fmla="*/ 3968712 w 7467600"/>
              <a:gd name="connsiteY353" fmla="*/ 4913989 h 6858000"/>
              <a:gd name="connsiteX354" fmla="*/ 2792390 w 7467600"/>
              <a:gd name="connsiteY354" fmla="*/ 5382974 h 6858000"/>
              <a:gd name="connsiteX355" fmla="*/ 2714982 w 7467600"/>
              <a:gd name="connsiteY355" fmla="*/ 5427051 h 6858000"/>
              <a:gd name="connsiteX356" fmla="*/ 2813361 w 7467600"/>
              <a:gd name="connsiteY356" fmla="*/ 6023912 h 6858000"/>
              <a:gd name="connsiteX357" fmla="*/ 2688430 w 7467600"/>
              <a:gd name="connsiteY357" fmla="*/ 6801564 h 6858000"/>
              <a:gd name="connsiteX358" fmla="*/ 2629626 w 7467600"/>
              <a:gd name="connsiteY358" fmla="*/ 6763394 h 6858000"/>
              <a:gd name="connsiteX359" fmla="*/ 2565328 w 7467600"/>
              <a:gd name="connsiteY359" fmla="*/ 5516399 h 6858000"/>
              <a:gd name="connsiteX360" fmla="*/ 1922999 w 7467600"/>
              <a:gd name="connsiteY360" fmla="*/ 5980343 h 6858000"/>
              <a:gd name="connsiteX361" fmla="*/ 1950261 w 7467600"/>
              <a:gd name="connsiteY361" fmla="*/ 6405858 h 6858000"/>
              <a:gd name="connsiteX362" fmla="*/ 2365554 w 7467600"/>
              <a:gd name="connsiteY362" fmla="*/ 6759107 h 6858000"/>
              <a:gd name="connsiteX363" fmla="*/ 2424142 w 7467600"/>
              <a:gd name="connsiteY363" fmla="*/ 6858000 h 6858000"/>
              <a:gd name="connsiteX364" fmla="*/ 2395994 w 7467600"/>
              <a:gd name="connsiteY364" fmla="*/ 6858000 h 6858000"/>
              <a:gd name="connsiteX365" fmla="*/ 2392863 w 7467600"/>
              <a:gd name="connsiteY365" fmla="*/ 6852964 h 6858000"/>
              <a:gd name="connsiteX366" fmla="*/ 2017589 w 7467600"/>
              <a:gd name="connsiteY366" fmla="*/ 6493982 h 6858000"/>
              <a:gd name="connsiteX367" fmla="*/ 2147336 w 7467600"/>
              <a:gd name="connsiteY367" fmla="*/ 6594052 h 6858000"/>
              <a:gd name="connsiteX368" fmla="*/ 2207047 w 7467600"/>
              <a:gd name="connsiteY368" fmla="*/ 6654540 h 6858000"/>
              <a:gd name="connsiteX369" fmla="*/ 2299106 w 7467600"/>
              <a:gd name="connsiteY369" fmla="*/ 6778931 h 6858000"/>
              <a:gd name="connsiteX370" fmla="*/ 2314430 w 7467600"/>
              <a:gd name="connsiteY370" fmla="*/ 6801144 h 6858000"/>
              <a:gd name="connsiteX371" fmla="*/ 2352406 w 7467600"/>
              <a:gd name="connsiteY371" fmla="*/ 6858000 h 6858000"/>
              <a:gd name="connsiteX372" fmla="*/ 2314492 w 7467600"/>
              <a:gd name="connsiteY372" fmla="*/ 6858000 h 6858000"/>
              <a:gd name="connsiteX373" fmla="*/ 2288095 w 7467600"/>
              <a:gd name="connsiteY373" fmla="*/ 6818030 h 6858000"/>
              <a:gd name="connsiteX374" fmla="*/ 2272768 w 7467600"/>
              <a:gd name="connsiteY374" fmla="*/ 6795822 h 6858000"/>
              <a:gd name="connsiteX375" fmla="*/ 2182715 w 7467600"/>
              <a:gd name="connsiteY375" fmla="*/ 6675071 h 6858000"/>
              <a:gd name="connsiteX376" fmla="*/ 2032061 w 7467600"/>
              <a:gd name="connsiteY376" fmla="*/ 6541380 h 6858000"/>
              <a:gd name="connsiteX377" fmla="*/ 2257220 w 7467600"/>
              <a:gd name="connsiteY377" fmla="*/ 6826257 h 6858000"/>
              <a:gd name="connsiteX378" fmla="*/ 2281324 w 7467600"/>
              <a:gd name="connsiteY378" fmla="*/ 6858000 h 6858000"/>
              <a:gd name="connsiteX379" fmla="*/ 2242860 w 7467600"/>
              <a:gd name="connsiteY379" fmla="*/ 6858000 h 6858000"/>
              <a:gd name="connsiteX380" fmla="*/ 2232818 w 7467600"/>
              <a:gd name="connsiteY380" fmla="*/ 6844926 h 6858000"/>
              <a:gd name="connsiteX381" fmla="*/ 1990172 w 7467600"/>
              <a:gd name="connsiteY381" fmla="*/ 6542121 h 6858000"/>
              <a:gd name="connsiteX382" fmla="*/ 2124090 w 7467600"/>
              <a:gd name="connsiteY382" fmla="*/ 6761017 h 6858000"/>
              <a:gd name="connsiteX383" fmla="*/ 2200380 w 7467600"/>
              <a:gd name="connsiteY383" fmla="*/ 6858000 h 6858000"/>
              <a:gd name="connsiteX384" fmla="*/ 2147507 w 7467600"/>
              <a:gd name="connsiteY384" fmla="*/ 6858000 h 6858000"/>
              <a:gd name="connsiteX385" fmla="*/ 2070668 w 7467600"/>
              <a:gd name="connsiteY385" fmla="*/ 6761520 h 6858000"/>
              <a:gd name="connsiteX386" fmla="*/ 1975142 w 7467600"/>
              <a:gd name="connsiteY386" fmla="*/ 6585570 h 6858000"/>
              <a:gd name="connsiteX387" fmla="*/ 2050035 w 7467600"/>
              <a:gd name="connsiteY387" fmla="*/ 6813345 h 6858000"/>
              <a:gd name="connsiteX388" fmla="*/ 2063025 w 7467600"/>
              <a:gd name="connsiteY388" fmla="*/ 6858000 h 6858000"/>
              <a:gd name="connsiteX389" fmla="*/ 2021675 w 7467600"/>
              <a:gd name="connsiteY389" fmla="*/ 6858000 h 6858000"/>
              <a:gd name="connsiteX390" fmla="*/ 2019308 w 7467600"/>
              <a:gd name="connsiteY390" fmla="*/ 6847118 h 6858000"/>
              <a:gd name="connsiteX391" fmla="*/ 1938835 w 7467600"/>
              <a:gd name="connsiteY391" fmla="*/ 6551160 h 6858000"/>
              <a:gd name="connsiteX392" fmla="*/ 1953230 w 7467600"/>
              <a:gd name="connsiteY392" fmla="*/ 6759699 h 6858000"/>
              <a:gd name="connsiteX393" fmla="*/ 1956763 w 7467600"/>
              <a:gd name="connsiteY393" fmla="*/ 6778191 h 6858000"/>
              <a:gd name="connsiteX394" fmla="*/ 1967925 w 7467600"/>
              <a:gd name="connsiteY394" fmla="*/ 6858000 h 6858000"/>
              <a:gd name="connsiteX395" fmla="*/ 1936622 w 7467600"/>
              <a:gd name="connsiteY395" fmla="*/ 6858000 h 6858000"/>
              <a:gd name="connsiteX396" fmla="*/ 1926261 w 7467600"/>
              <a:gd name="connsiteY396" fmla="*/ 6784064 h 6858000"/>
              <a:gd name="connsiteX397" fmla="*/ 1922724 w 7467600"/>
              <a:gd name="connsiteY397" fmla="*/ 6765577 h 6858000"/>
              <a:gd name="connsiteX398" fmla="*/ 1904650 w 7467600"/>
              <a:gd name="connsiteY398" fmla="*/ 6639616 h 6858000"/>
              <a:gd name="connsiteX399" fmla="*/ 1885273 w 7467600"/>
              <a:gd name="connsiteY399" fmla="*/ 6858000 h 6858000"/>
              <a:gd name="connsiteX400" fmla="*/ 1854363 w 7467600"/>
              <a:gd name="connsiteY400" fmla="*/ 6858000 h 6858000"/>
              <a:gd name="connsiteX401" fmla="*/ 1880391 w 7467600"/>
              <a:gd name="connsiteY401" fmla="*/ 6603796 h 6858000"/>
              <a:gd name="connsiteX402" fmla="*/ 1818273 w 7467600"/>
              <a:gd name="connsiteY402" fmla="*/ 6715729 h 6858000"/>
              <a:gd name="connsiteX403" fmla="*/ 1794691 w 7467600"/>
              <a:gd name="connsiteY403" fmla="*/ 6843239 h 6858000"/>
              <a:gd name="connsiteX404" fmla="*/ 1794914 w 7467600"/>
              <a:gd name="connsiteY404" fmla="*/ 6858000 h 6858000"/>
              <a:gd name="connsiteX405" fmla="*/ 1746128 w 7467600"/>
              <a:gd name="connsiteY405" fmla="*/ 6858000 h 6858000"/>
              <a:gd name="connsiteX406" fmla="*/ 1753934 w 7467600"/>
              <a:gd name="connsiteY406" fmla="*/ 6724796 h 6858000"/>
              <a:gd name="connsiteX407" fmla="*/ 1792053 w 7467600"/>
              <a:gd name="connsiteY407" fmla="*/ 6572396 h 6858000"/>
              <a:gd name="connsiteX408" fmla="*/ 1862248 w 7467600"/>
              <a:gd name="connsiteY408" fmla="*/ 6266397 h 6858000"/>
              <a:gd name="connsiteX409" fmla="*/ 1862250 w 7467600"/>
              <a:gd name="connsiteY409" fmla="*/ 6033531 h 6858000"/>
              <a:gd name="connsiteX410" fmla="*/ 1211999 w 7467600"/>
              <a:gd name="connsiteY410" fmla="*/ 6683610 h 6858000"/>
              <a:gd name="connsiteX411" fmla="*/ 1213266 w 7467600"/>
              <a:gd name="connsiteY411" fmla="*/ 6691947 h 6858000"/>
              <a:gd name="connsiteX412" fmla="*/ 1203370 w 7467600"/>
              <a:gd name="connsiteY412" fmla="*/ 6850676 h 6858000"/>
              <a:gd name="connsiteX413" fmla="*/ 1203671 w 7467600"/>
              <a:gd name="connsiteY413" fmla="*/ 6858000 h 6858000"/>
              <a:gd name="connsiteX414" fmla="*/ 1143180 w 7467600"/>
              <a:gd name="connsiteY414" fmla="*/ 6858000 h 6858000"/>
              <a:gd name="connsiteX415" fmla="*/ 1142176 w 7467600"/>
              <a:gd name="connsiteY415" fmla="*/ 6766045 h 6858000"/>
              <a:gd name="connsiteX416" fmla="*/ 1067484 w 7467600"/>
              <a:gd name="connsiteY416" fmla="*/ 6858000 h 6858000"/>
              <a:gd name="connsiteX417" fmla="*/ 953928 w 7467600"/>
              <a:gd name="connsiteY417" fmla="*/ 6858000 h 6858000"/>
              <a:gd name="connsiteX418" fmla="*/ 959715 w 7467600"/>
              <a:gd name="connsiteY418" fmla="*/ 6850185 h 6858000"/>
              <a:gd name="connsiteX419" fmla="*/ 1483788 w 7467600"/>
              <a:gd name="connsiteY419" fmla="*/ 6259174 h 6858000"/>
              <a:gd name="connsiteX420" fmla="*/ 1100671 w 7467600"/>
              <a:gd name="connsiteY420" fmla="*/ 6252137 h 6858000"/>
              <a:gd name="connsiteX421" fmla="*/ 1090144 w 7467600"/>
              <a:gd name="connsiteY421" fmla="*/ 6256748 h 6858000"/>
              <a:gd name="connsiteX422" fmla="*/ 1095872 w 7467600"/>
              <a:gd name="connsiteY422" fmla="*/ 6271892 h 6858000"/>
              <a:gd name="connsiteX423" fmla="*/ 262785 w 7467600"/>
              <a:gd name="connsiteY423" fmla="*/ 6845450 h 6858000"/>
              <a:gd name="connsiteX424" fmla="*/ 209968 w 7467600"/>
              <a:gd name="connsiteY424" fmla="*/ 6770713 h 6858000"/>
              <a:gd name="connsiteX425" fmla="*/ 873460 w 7467600"/>
              <a:gd name="connsiteY425" fmla="*/ 6253768 h 6858000"/>
              <a:gd name="connsiteX426" fmla="*/ 192686 w 7467600"/>
              <a:gd name="connsiteY426" fmla="*/ 5849257 h 6858000"/>
              <a:gd name="connsiteX427" fmla="*/ 4696 w 7467600"/>
              <a:gd name="connsiteY427" fmla="*/ 5697668 h 6858000"/>
              <a:gd name="connsiteX428" fmla="*/ 0 w 7467600"/>
              <a:gd name="connsiteY428" fmla="*/ 5689984 h 6858000"/>
              <a:gd name="connsiteX429" fmla="*/ 0 w 7467600"/>
              <a:gd name="connsiteY429" fmla="*/ 5513472 h 6858000"/>
              <a:gd name="connsiteX430" fmla="*/ 174101 w 7467600"/>
              <a:gd name="connsiteY430" fmla="*/ 5620277 h 6858000"/>
              <a:gd name="connsiteX431" fmla="*/ 891800 w 7467600"/>
              <a:gd name="connsiteY431" fmla="*/ 6036935 h 6858000"/>
              <a:gd name="connsiteX432" fmla="*/ 1072219 w 7467600"/>
              <a:gd name="connsiteY432" fmla="*/ 6169443 h 6858000"/>
              <a:gd name="connsiteX433" fmla="*/ 1074117 w 7467600"/>
              <a:gd name="connsiteY433" fmla="*/ 6170301 h 6858000"/>
              <a:gd name="connsiteX434" fmla="*/ 1083114 w 7467600"/>
              <a:gd name="connsiteY434" fmla="*/ 6174131 h 6858000"/>
              <a:gd name="connsiteX435" fmla="*/ 1543010 w 7467600"/>
              <a:gd name="connsiteY435" fmla="*/ 6191140 h 6858000"/>
              <a:gd name="connsiteX436" fmla="*/ 1551080 w 7467600"/>
              <a:gd name="connsiteY436" fmla="*/ 6195006 h 6858000"/>
              <a:gd name="connsiteX437" fmla="*/ 2345443 w 7467600"/>
              <a:gd name="connsiteY437" fmla="*/ 5549882 h 6858000"/>
              <a:gd name="connsiteX438" fmla="*/ 1721499 w 7467600"/>
              <a:gd name="connsiteY438" fmla="*/ 5599969 h 6858000"/>
              <a:gd name="connsiteX439" fmla="*/ 767716 w 7467600"/>
              <a:gd name="connsiteY439" fmla="*/ 5472768 h 6858000"/>
              <a:gd name="connsiteX440" fmla="*/ 722147 w 7467600"/>
              <a:gd name="connsiteY440" fmla="*/ 5393091 h 6858000"/>
              <a:gd name="connsiteX441" fmla="*/ 1485552 w 7467600"/>
              <a:gd name="connsiteY441" fmla="*/ 5313202 h 6858000"/>
              <a:gd name="connsiteX442" fmla="*/ 2143004 w 7467600"/>
              <a:gd name="connsiteY442" fmla="*/ 5402420 h 6858000"/>
              <a:gd name="connsiteX443" fmla="*/ 1933391 w 7467600"/>
              <a:gd name="connsiteY443" fmla="*/ 5156971 h 6858000"/>
              <a:gd name="connsiteX444" fmla="*/ 1827118 w 7467600"/>
              <a:gd name="connsiteY444" fmla="*/ 4968410 h 6858000"/>
              <a:gd name="connsiteX445" fmla="*/ 1837349 w 7467600"/>
              <a:gd name="connsiteY445" fmla="*/ 4956357 h 6858000"/>
              <a:gd name="connsiteX446" fmla="*/ 2162835 w 7467600"/>
              <a:gd name="connsiteY446" fmla="*/ 5187853 h 6858000"/>
              <a:gd name="connsiteX447" fmla="*/ 2257167 w 7467600"/>
              <a:gd name="connsiteY447" fmla="*/ 5462123 h 6858000"/>
              <a:gd name="connsiteX448" fmla="*/ 2261598 w 7467600"/>
              <a:gd name="connsiteY448" fmla="*/ 5467998 h 6858000"/>
              <a:gd name="connsiteX449" fmla="*/ 2437177 w 7467600"/>
              <a:gd name="connsiteY449" fmla="*/ 5479608 h 6858000"/>
              <a:gd name="connsiteX450" fmla="*/ 2445247 w 7467600"/>
              <a:gd name="connsiteY450" fmla="*/ 5483476 h 6858000"/>
              <a:gd name="connsiteX451" fmla="*/ 2743626 w 7467600"/>
              <a:gd name="connsiteY451" fmla="*/ 5304819 h 6858000"/>
              <a:gd name="connsiteX452" fmla="*/ 3048102 w 7467600"/>
              <a:gd name="connsiteY452" fmla="*/ 5150595 h 6858000"/>
              <a:gd name="connsiteX453" fmla="*/ 1799414 w 7467600"/>
              <a:gd name="connsiteY453" fmla="*/ 4694732 h 6858000"/>
              <a:gd name="connsiteX454" fmla="*/ 1771735 w 7467600"/>
              <a:gd name="connsiteY454" fmla="*/ 4619929 h 6858000"/>
              <a:gd name="connsiteX455" fmla="*/ 3104273 w 7467600"/>
              <a:gd name="connsiteY455" fmla="*/ 5076159 h 6858000"/>
              <a:gd name="connsiteX456" fmla="*/ 3113245 w 7467600"/>
              <a:gd name="connsiteY456" fmla="*/ 5090705 h 6858000"/>
              <a:gd name="connsiteX457" fmla="*/ 3126294 w 7467600"/>
              <a:gd name="connsiteY457" fmla="*/ 5114400 h 6858000"/>
              <a:gd name="connsiteX458" fmla="*/ 3937433 w 7467600"/>
              <a:gd name="connsiteY458" fmla="*/ 4830473 h 6858000"/>
              <a:gd name="connsiteX459" fmla="*/ 3590475 w 7467600"/>
              <a:gd name="connsiteY459" fmla="*/ 4597974 h 6858000"/>
              <a:gd name="connsiteX460" fmla="*/ 3100264 w 7467600"/>
              <a:gd name="connsiteY460" fmla="*/ 4579845 h 6858000"/>
              <a:gd name="connsiteX461" fmla="*/ 2183576 w 7467600"/>
              <a:gd name="connsiteY461" fmla="*/ 4227150 h 6858000"/>
              <a:gd name="connsiteX462" fmla="*/ 2151029 w 7467600"/>
              <a:gd name="connsiteY462" fmla="*/ 4146947 h 6858000"/>
              <a:gd name="connsiteX463" fmla="*/ 3563434 w 7467600"/>
              <a:gd name="connsiteY463" fmla="*/ 4469115 h 6858000"/>
              <a:gd name="connsiteX464" fmla="*/ 3177952 w 7467600"/>
              <a:gd name="connsiteY464" fmla="*/ 3657386 h 6858000"/>
              <a:gd name="connsiteX465" fmla="*/ 3189263 w 7467600"/>
              <a:gd name="connsiteY465" fmla="*/ 3625726 h 6858000"/>
              <a:gd name="connsiteX466" fmla="*/ 3560912 w 7467600"/>
              <a:gd name="connsiteY466" fmla="*/ 4079863 h 6858000"/>
              <a:gd name="connsiteX467" fmla="*/ 3626636 w 7467600"/>
              <a:gd name="connsiteY467" fmla="*/ 4512230 h 6858000"/>
              <a:gd name="connsiteX468" fmla="*/ 3653088 w 7467600"/>
              <a:gd name="connsiteY468" fmla="*/ 4521417 h 6858000"/>
              <a:gd name="connsiteX469" fmla="*/ 3988128 w 7467600"/>
              <a:gd name="connsiteY469" fmla="*/ 4817267 h 6858000"/>
              <a:gd name="connsiteX470" fmla="*/ 4830582 w 7467600"/>
              <a:gd name="connsiteY470" fmla="*/ 4676000 h 6858000"/>
              <a:gd name="connsiteX471" fmla="*/ 4830100 w 7467600"/>
              <a:gd name="connsiteY471" fmla="*/ 4675554 h 6858000"/>
              <a:gd name="connsiteX472" fmla="*/ 4036318 w 7467600"/>
              <a:gd name="connsiteY472" fmla="*/ 4147013 h 6858000"/>
              <a:gd name="connsiteX473" fmla="*/ 3432098 w 7467600"/>
              <a:gd name="connsiteY473" fmla="*/ 3537312 h 6858000"/>
              <a:gd name="connsiteX474" fmla="*/ 3446761 w 7467600"/>
              <a:gd name="connsiteY474" fmla="*/ 3461278 h 6858000"/>
              <a:gd name="connsiteX475" fmla="*/ 4419733 w 7467600"/>
              <a:gd name="connsiteY475" fmla="*/ 3963555 h 6858000"/>
              <a:gd name="connsiteX476" fmla="*/ 4781371 w 7467600"/>
              <a:gd name="connsiteY476" fmla="*/ 4458604 h 6858000"/>
              <a:gd name="connsiteX477" fmla="*/ 4780440 w 7467600"/>
              <a:gd name="connsiteY477" fmla="*/ 4470290 h 6858000"/>
              <a:gd name="connsiteX478" fmla="*/ 4898954 w 7467600"/>
              <a:gd name="connsiteY478" fmla="*/ 4662092 h 6858000"/>
              <a:gd name="connsiteX479" fmla="*/ 4900699 w 7467600"/>
              <a:gd name="connsiteY479" fmla="*/ 4670867 h 6858000"/>
              <a:gd name="connsiteX480" fmla="*/ 5714511 w 7467600"/>
              <a:gd name="connsiteY480" fmla="*/ 4663483 h 6858000"/>
              <a:gd name="connsiteX481" fmla="*/ 5464793 w 7467600"/>
              <a:gd name="connsiteY481" fmla="*/ 4393556 h 6858000"/>
              <a:gd name="connsiteX482" fmla="*/ 5461897 w 7467600"/>
              <a:gd name="connsiteY482" fmla="*/ 4390879 h 6858000"/>
              <a:gd name="connsiteX483" fmla="*/ 4294126 w 7467600"/>
              <a:gd name="connsiteY483" fmla="*/ 3303048 h 6858000"/>
              <a:gd name="connsiteX484" fmla="*/ 4305321 w 7467600"/>
              <a:gd name="connsiteY484" fmla="*/ 3256953 h 6858000"/>
              <a:gd name="connsiteX485" fmla="*/ 4949299 w 7467600"/>
              <a:gd name="connsiteY485" fmla="*/ 3766336 h 6858000"/>
              <a:gd name="connsiteX486" fmla="*/ 5291452 w 7467600"/>
              <a:gd name="connsiteY486" fmla="*/ 4076801 h 6858000"/>
              <a:gd name="connsiteX487" fmla="*/ 5434998 w 7467600"/>
              <a:gd name="connsiteY487" fmla="*/ 4254100 h 6858000"/>
              <a:gd name="connsiteX488" fmla="*/ 5351015 w 7467600"/>
              <a:gd name="connsiteY488" fmla="*/ 3760989 h 6858000"/>
              <a:gd name="connsiteX489" fmla="*/ 5413780 w 7467600"/>
              <a:gd name="connsiteY489" fmla="*/ 2966265 h 6858000"/>
              <a:gd name="connsiteX490" fmla="*/ 5425627 w 7467600"/>
              <a:gd name="connsiteY490" fmla="*/ 2954192 h 6858000"/>
              <a:gd name="connsiteX491" fmla="*/ 6604735 w 7467600"/>
              <a:gd name="connsiteY491" fmla="*/ 2041381 h 6858000"/>
              <a:gd name="connsiteX492" fmla="*/ 7204487 w 7467600"/>
              <a:gd name="connsiteY492" fmla="*/ 2742112 h 6858000"/>
              <a:gd name="connsiteX493" fmla="*/ 7131592 w 7467600"/>
              <a:gd name="connsiteY493" fmla="*/ 2672096 h 6858000"/>
              <a:gd name="connsiteX494" fmla="*/ 6996344 w 7467600"/>
              <a:gd name="connsiteY494" fmla="*/ 2518310 h 6858000"/>
              <a:gd name="connsiteX495" fmla="*/ 6735495 w 7467600"/>
              <a:gd name="connsiteY495" fmla="*/ 2196890 h 6858000"/>
              <a:gd name="connsiteX496" fmla="*/ 6721901 w 7467600"/>
              <a:gd name="connsiteY496" fmla="*/ 2179274 h 6858000"/>
              <a:gd name="connsiteX497" fmla="*/ 6604735 w 7467600"/>
              <a:gd name="connsiteY497" fmla="*/ 2041381 h 6858000"/>
              <a:gd name="connsiteX498" fmla="*/ 6591670 w 7467600"/>
              <a:gd name="connsiteY498" fmla="*/ 1988277 h 6858000"/>
              <a:gd name="connsiteX499" fmla="*/ 6747349 w 7467600"/>
              <a:gd name="connsiteY499" fmla="*/ 2160069 h 6858000"/>
              <a:gd name="connsiteX500" fmla="*/ 6760943 w 7467600"/>
              <a:gd name="connsiteY500" fmla="*/ 2177686 h 6858000"/>
              <a:gd name="connsiteX501" fmla="*/ 7021065 w 7467600"/>
              <a:gd name="connsiteY501" fmla="*/ 2498102 h 6858000"/>
              <a:gd name="connsiteX502" fmla="*/ 7155223 w 7467600"/>
              <a:gd name="connsiteY502" fmla="*/ 2650386 h 6858000"/>
              <a:gd name="connsiteX503" fmla="*/ 7203167 w 7467600"/>
              <a:gd name="connsiteY503" fmla="*/ 2697288 h 6858000"/>
              <a:gd name="connsiteX504" fmla="*/ 6937703 w 7467600"/>
              <a:gd name="connsiteY504" fmla="*/ 2321981 h 6858000"/>
              <a:gd name="connsiteX505" fmla="*/ 6591670 w 7467600"/>
              <a:gd name="connsiteY505" fmla="*/ 1988277 h 6858000"/>
              <a:gd name="connsiteX506" fmla="*/ 5798671 w 7467600"/>
              <a:gd name="connsiteY506" fmla="*/ 1981601 h 6858000"/>
              <a:gd name="connsiteX507" fmla="*/ 5754709 w 7467600"/>
              <a:gd name="connsiteY507" fmla="*/ 2071454 h 6858000"/>
              <a:gd name="connsiteX508" fmla="*/ 5763044 w 7467600"/>
              <a:gd name="connsiteY508" fmla="*/ 2842206 h 6858000"/>
              <a:gd name="connsiteX509" fmla="*/ 5764974 w 7467600"/>
              <a:gd name="connsiteY509" fmla="*/ 2799609 h 6858000"/>
              <a:gd name="connsiteX510" fmla="*/ 5767665 w 7467600"/>
              <a:gd name="connsiteY510" fmla="*/ 2666409 h 6858000"/>
              <a:gd name="connsiteX511" fmla="*/ 5763055 w 7467600"/>
              <a:gd name="connsiteY511" fmla="*/ 2579705 h 6858000"/>
              <a:gd name="connsiteX512" fmla="*/ 5758079 w 7467600"/>
              <a:gd name="connsiteY512" fmla="*/ 2492508 h 6858000"/>
              <a:gd name="connsiteX513" fmla="*/ 5779325 w 7467600"/>
              <a:gd name="connsiteY513" fmla="*/ 2197069 h 6858000"/>
              <a:gd name="connsiteX514" fmla="*/ 5798671 w 7467600"/>
              <a:gd name="connsiteY514" fmla="*/ 1981601 h 6858000"/>
              <a:gd name="connsiteX515" fmla="*/ 5829202 w 7467600"/>
              <a:gd name="connsiteY515" fmla="*/ 1971679 h 6858000"/>
              <a:gd name="connsiteX516" fmla="*/ 5809558 w 7467600"/>
              <a:gd name="connsiteY516" fmla="*/ 2198043 h 6858000"/>
              <a:gd name="connsiteX517" fmla="*/ 5788653 w 7467600"/>
              <a:gd name="connsiteY517" fmla="*/ 2489430 h 6858000"/>
              <a:gd name="connsiteX518" fmla="*/ 5793439 w 7467600"/>
              <a:gd name="connsiteY518" fmla="*/ 2575235 h 6858000"/>
              <a:gd name="connsiteX519" fmla="*/ 5796837 w 7467600"/>
              <a:gd name="connsiteY519" fmla="*/ 2637633 h 6858000"/>
              <a:gd name="connsiteX520" fmla="*/ 5818614 w 7467600"/>
              <a:gd name="connsiteY520" fmla="*/ 2473055 h 6858000"/>
              <a:gd name="connsiteX521" fmla="*/ 5829202 w 7467600"/>
              <a:gd name="connsiteY521" fmla="*/ 1971679 h 6858000"/>
              <a:gd name="connsiteX522" fmla="*/ 5911389 w 7467600"/>
              <a:gd name="connsiteY522" fmla="*/ 1898371 h 6858000"/>
              <a:gd name="connsiteX523" fmla="*/ 6237627 w 7467600"/>
              <a:gd name="connsiteY523" fmla="*/ 2231921 h 6858000"/>
              <a:gd name="connsiteX524" fmla="*/ 5911389 w 7467600"/>
              <a:gd name="connsiteY524" fmla="*/ 1898371 h 6858000"/>
              <a:gd name="connsiteX525" fmla="*/ 6944437 w 7467600"/>
              <a:gd name="connsiteY525" fmla="*/ 1575402 h 6858000"/>
              <a:gd name="connsiteX526" fmla="*/ 6304730 w 7467600"/>
              <a:gd name="connsiteY526" fmla="*/ 1766654 h 6858000"/>
              <a:gd name="connsiteX527" fmla="*/ 6944437 w 7467600"/>
              <a:gd name="connsiteY527" fmla="*/ 1575402 h 6858000"/>
              <a:gd name="connsiteX528" fmla="*/ 7019523 w 7467600"/>
              <a:gd name="connsiteY528" fmla="*/ 1519450 h 6858000"/>
              <a:gd name="connsiteX529" fmla="*/ 6298091 w 7467600"/>
              <a:gd name="connsiteY529" fmla="*/ 1737122 h 6858000"/>
              <a:gd name="connsiteX530" fmla="*/ 7019523 w 7467600"/>
              <a:gd name="connsiteY530" fmla="*/ 1519450 h 6858000"/>
              <a:gd name="connsiteX531" fmla="*/ 2399523 w 7467600"/>
              <a:gd name="connsiteY531" fmla="*/ 1428234 h 6858000"/>
              <a:gd name="connsiteX532" fmla="*/ 2224982 w 7467600"/>
              <a:gd name="connsiteY532" fmla="*/ 1826201 h 6858000"/>
              <a:gd name="connsiteX533" fmla="*/ 2096099 w 7467600"/>
              <a:gd name="connsiteY533" fmla="*/ 2345900 h 6858000"/>
              <a:gd name="connsiteX534" fmla="*/ 2283317 w 7467600"/>
              <a:gd name="connsiteY534" fmla="*/ 1796925 h 6858000"/>
              <a:gd name="connsiteX535" fmla="*/ 2399523 w 7467600"/>
              <a:gd name="connsiteY535" fmla="*/ 1428234 h 6858000"/>
              <a:gd name="connsiteX536" fmla="*/ 2448558 w 7467600"/>
              <a:gd name="connsiteY536" fmla="*/ 1373435 h 6858000"/>
              <a:gd name="connsiteX537" fmla="*/ 2312521 w 7467600"/>
              <a:gd name="connsiteY537" fmla="*/ 1806140 h 6858000"/>
              <a:gd name="connsiteX538" fmla="*/ 2127533 w 7467600"/>
              <a:gd name="connsiteY538" fmla="*/ 2348380 h 6858000"/>
              <a:gd name="connsiteX539" fmla="*/ 2358080 w 7467600"/>
              <a:gd name="connsiteY539" fmla="*/ 1866134 h 6858000"/>
              <a:gd name="connsiteX540" fmla="*/ 2407436 w 7467600"/>
              <a:gd name="connsiteY540" fmla="*/ 1651070 h 6858000"/>
              <a:gd name="connsiteX541" fmla="*/ 2448558 w 7467600"/>
              <a:gd name="connsiteY541" fmla="*/ 1373435 h 6858000"/>
              <a:gd name="connsiteX542" fmla="*/ 278707 w 7467600"/>
              <a:gd name="connsiteY542" fmla="*/ 1352270 h 6858000"/>
              <a:gd name="connsiteX543" fmla="*/ 321570 w 7467600"/>
              <a:gd name="connsiteY543" fmla="*/ 1861610 h 6858000"/>
              <a:gd name="connsiteX544" fmla="*/ 294281 w 7467600"/>
              <a:gd name="connsiteY544" fmla="*/ 1440658 h 6858000"/>
              <a:gd name="connsiteX545" fmla="*/ 278707 w 7467600"/>
              <a:gd name="connsiteY545" fmla="*/ 1352270 h 6858000"/>
              <a:gd name="connsiteX546" fmla="*/ 1423821 w 7467600"/>
              <a:gd name="connsiteY546" fmla="*/ 1351958 h 6858000"/>
              <a:gd name="connsiteX547" fmla="*/ 1638521 w 7467600"/>
              <a:gd name="connsiteY547" fmla="*/ 1908470 h 6858000"/>
              <a:gd name="connsiteX548" fmla="*/ 1754199 w 7467600"/>
              <a:gd name="connsiteY548" fmla="*/ 2149284 h 6858000"/>
              <a:gd name="connsiteX549" fmla="*/ 1908359 w 7467600"/>
              <a:gd name="connsiteY549" fmla="*/ 2364988 h 6858000"/>
              <a:gd name="connsiteX550" fmla="*/ 1647661 w 7467600"/>
              <a:gd name="connsiteY550" fmla="*/ 1825945 h 6858000"/>
              <a:gd name="connsiteX551" fmla="*/ 1423821 w 7467600"/>
              <a:gd name="connsiteY551" fmla="*/ 1351958 h 6858000"/>
              <a:gd name="connsiteX552" fmla="*/ 1431890 w 7467600"/>
              <a:gd name="connsiteY552" fmla="*/ 1306475 h 6858000"/>
              <a:gd name="connsiteX553" fmla="*/ 1507597 w 7467600"/>
              <a:gd name="connsiteY553" fmla="*/ 1446132 h 6858000"/>
              <a:gd name="connsiteX554" fmla="*/ 1674586 w 7467600"/>
              <a:gd name="connsiteY554" fmla="*/ 1813832 h 6858000"/>
              <a:gd name="connsiteX555" fmla="*/ 1815950 w 7467600"/>
              <a:gd name="connsiteY555" fmla="*/ 2128564 h 6858000"/>
              <a:gd name="connsiteX556" fmla="*/ 1984242 w 7467600"/>
              <a:gd name="connsiteY556" fmla="*/ 2430829 h 6858000"/>
              <a:gd name="connsiteX557" fmla="*/ 2014023 w 7467600"/>
              <a:gd name="connsiteY557" fmla="*/ 2450995 h 6858000"/>
              <a:gd name="connsiteX558" fmla="*/ 1747337 w 7467600"/>
              <a:gd name="connsiteY558" fmla="*/ 1855264 h 6858000"/>
              <a:gd name="connsiteX559" fmla="*/ 1533749 w 7467600"/>
              <a:gd name="connsiteY559" fmla="*/ 1478656 h 6858000"/>
              <a:gd name="connsiteX560" fmla="*/ 1431890 w 7467600"/>
              <a:gd name="connsiteY560" fmla="*/ 1306475 h 6858000"/>
              <a:gd name="connsiteX561" fmla="*/ 5052692 w 7467600"/>
              <a:gd name="connsiteY561" fmla="*/ 1292994 h 6858000"/>
              <a:gd name="connsiteX562" fmla="*/ 5200661 w 7467600"/>
              <a:gd name="connsiteY562" fmla="*/ 1635186 h 6858000"/>
              <a:gd name="connsiteX563" fmla="*/ 5297138 w 7467600"/>
              <a:gd name="connsiteY563" fmla="*/ 1906351 h 6858000"/>
              <a:gd name="connsiteX564" fmla="*/ 5052692 w 7467600"/>
              <a:gd name="connsiteY564" fmla="*/ 1292994 h 6858000"/>
              <a:gd name="connsiteX565" fmla="*/ 5009948 w 7467600"/>
              <a:gd name="connsiteY565" fmla="*/ 1273619 h 6858000"/>
              <a:gd name="connsiteX566" fmla="*/ 5121777 w 7467600"/>
              <a:gd name="connsiteY566" fmla="*/ 1654213 h 6858000"/>
              <a:gd name="connsiteX567" fmla="*/ 5293545 w 7467600"/>
              <a:gd name="connsiteY567" fmla="*/ 2072247 h 6858000"/>
              <a:gd name="connsiteX568" fmla="*/ 5294042 w 7467600"/>
              <a:gd name="connsiteY568" fmla="*/ 2065019 h 6858000"/>
              <a:gd name="connsiteX569" fmla="*/ 5171936 w 7467600"/>
              <a:gd name="connsiteY569" fmla="*/ 1647613 h 6858000"/>
              <a:gd name="connsiteX570" fmla="*/ 5009948 w 7467600"/>
              <a:gd name="connsiteY570" fmla="*/ 1273619 h 6858000"/>
              <a:gd name="connsiteX571" fmla="*/ 655236 w 7467600"/>
              <a:gd name="connsiteY571" fmla="*/ 1268632 h 6858000"/>
              <a:gd name="connsiteX572" fmla="*/ 839521 w 7467600"/>
              <a:gd name="connsiteY572" fmla="*/ 1685315 h 6858000"/>
              <a:gd name="connsiteX573" fmla="*/ 1109416 w 7467600"/>
              <a:gd name="connsiteY573" fmla="*/ 2061663 h 6858000"/>
              <a:gd name="connsiteX574" fmla="*/ 1298300 w 7467600"/>
              <a:gd name="connsiteY574" fmla="*/ 2247742 h 6858000"/>
              <a:gd name="connsiteX575" fmla="*/ 1125871 w 7467600"/>
              <a:gd name="connsiteY575" fmla="*/ 1989513 h 6858000"/>
              <a:gd name="connsiteX576" fmla="*/ 981574 w 7467600"/>
              <a:gd name="connsiteY576" fmla="*/ 1783157 h 6858000"/>
              <a:gd name="connsiteX577" fmla="*/ 922198 w 7467600"/>
              <a:gd name="connsiteY577" fmla="*/ 1677437 h 6858000"/>
              <a:gd name="connsiteX578" fmla="*/ 869293 w 7467600"/>
              <a:gd name="connsiteY578" fmla="*/ 1583214 h 6858000"/>
              <a:gd name="connsiteX579" fmla="*/ 751431 w 7467600"/>
              <a:gd name="connsiteY579" fmla="*/ 1405731 h 6858000"/>
              <a:gd name="connsiteX580" fmla="*/ 655236 w 7467600"/>
              <a:gd name="connsiteY580" fmla="*/ 1268632 h 6858000"/>
              <a:gd name="connsiteX581" fmla="*/ 6516292 w 7467600"/>
              <a:gd name="connsiteY581" fmla="*/ 1263064 h 6858000"/>
              <a:gd name="connsiteX582" fmla="*/ 5736320 w 7467600"/>
              <a:gd name="connsiteY582" fmla="*/ 1501803 h 6858000"/>
              <a:gd name="connsiteX583" fmla="*/ 6516292 w 7467600"/>
              <a:gd name="connsiteY583" fmla="*/ 1263064 h 6858000"/>
              <a:gd name="connsiteX584" fmla="*/ 291466 w 7467600"/>
              <a:gd name="connsiteY584" fmla="*/ 1250369 h 6858000"/>
              <a:gd name="connsiteX585" fmla="*/ 323180 w 7467600"/>
              <a:gd name="connsiteY585" fmla="*/ 1435283 h 6858000"/>
              <a:gd name="connsiteX586" fmla="*/ 349381 w 7467600"/>
              <a:gd name="connsiteY586" fmla="*/ 1875041 h 6858000"/>
              <a:gd name="connsiteX587" fmla="*/ 374363 w 7467600"/>
              <a:gd name="connsiteY587" fmla="*/ 1506494 h 6858000"/>
              <a:gd name="connsiteX588" fmla="*/ 302168 w 7467600"/>
              <a:gd name="connsiteY588" fmla="*/ 1274495 h 6858000"/>
              <a:gd name="connsiteX589" fmla="*/ 291466 w 7467600"/>
              <a:gd name="connsiteY589" fmla="*/ 1250369 h 6858000"/>
              <a:gd name="connsiteX590" fmla="*/ 678222 w 7467600"/>
              <a:gd name="connsiteY590" fmla="*/ 1248670 h 6858000"/>
              <a:gd name="connsiteX591" fmla="*/ 775536 w 7467600"/>
              <a:gd name="connsiteY591" fmla="*/ 1388015 h 6858000"/>
              <a:gd name="connsiteX592" fmla="*/ 894529 w 7467600"/>
              <a:gd name="connsiteY592" fmla="*/ 1567739 h 6858000"/>
              <a:gd name="connsiteX593" fmla="*/ 948000 w 7467600"/>
              <a:gd name="connsiteY593" fmla="*/ 1663088 h 6858000"/>
              <a:gd name="connsiteX594" fmla="*/ 1006812 w 7467600"/>
              <a:gd name="connsiteY594" fmla="*/ 1767683 h 6858000"/>
              <a:gd name="connsiteX595" fmla="*/ 1149133 w 7467600"/>
              <a:gd name="connsiteY595" fmla="*/ 1971513 h 6858000"/>
              <a:gd name="connsiteX596" fmla="*/ 1333952 w 7467600"/>
              <a:gd name="connsiteY596" fmla="*/ 2251620 h 6858000"/>
              <a:gd name="connsiteX597" fmla="*/ 1337329 w 7467600"/>
              <a:gd name="connsiteY597" fmla="*/ 2258350 h 6858000"/>
              <a:gd name="connsiteX598" fmla="*/ 1014726 w 7467600"/>
              <a:gd name="connsiteY598" fmla="*/ 1615556 h 6858000"/>
              <a:gd name="connsiteX599" fmla="*/ 678222 w 7467600"/>
              <a:gd name="connsiteY599" fmla="*/ 1248670 h 6858000"/>
              <a:gd name="connsiteX600" fmla="*/ 6691602 w 7467600"/>
              <a:gd name="connsiteY600" fmla="*/ 1140573 h 6858000"/>
              <a:gd name="connsiteX601" fmla="*/ 6571100 w 7467600"/>
              <a:gd name="connsiteY601" fmla="*/ 1183662 h 6858000"/>
              <a:gd name="connsiteX602" fmla="*/ 6241687 w 7467600"/>
              <a:gd name="connsiteY602" fmla="*/ 1257600 h 6858000"/>
              <a:gd name="connsiteX603" fmla="*/ 5693009 w 7467600"/>
              <a:gd name="connsiteY603" fmla="*/ 1478256 h 6858000"/>
              <a:gd name="connsiteX604" fmla="*/ 6548420 w 7467600"/>
              <a:gd name="connsiteY604" fmla="*/ 1214599 h 6858000"/>
              <a:gd name="connsiteX605" fmla="*/ 6605473 w 7467600"/>
              <a:gd name="connsiteY605" fmla="*/ 1184686 h 6858000"/>
              <a:gd name="connsiteX606" fmla="*/ 6691602 w 7467600"/>
              <a:gd name="connsiteY606" fmla="*/ 1140573 h 6858000"/>
              <a:gd name="connsiteX607" fmla="*/ 4002475 w 7467600"/>
              <a:gd name="connsiteY607" fmla="*/ 1037802 h 6858000"/>
              <a:gd name="connsiteX608" fmla="*/ 4000324 w 7467600"/>
              <a:gd name="connsiteY608" fmla="*/ 1039362 h 6858000"/>
              <a:gd name="connsiteX609" fmla="*/ 4002862 w 7467600"/>
              <a:gd name="connsiteY609" fmla="*/ 1042866 h 6858000"/>
              <a:gd name="connsiteX610" fmla="*/ 4002475 w 7467600"/>
              <a:gd name="connsiteY610" fmla="*/ 1037802 h 6858000"/>
              <a:gd name="connsiteX611" fmla="*/ 506322 w 7467600"/>
              <a:gd name="connsiteY611" fmla="*/ 1020997 h 6858000"/>
              <a:gd name="connsiteX612" fmla="*/ 533068 w 7467600"/>
              <a:gd name="connsiteY612" fmla="*/ 1029409 h 6858000"/>
              <a:gd name="connsiteX613" fmla="*/ 1232525 w 7467600"/>
              <a:gd name="connsiteY613" fmla="*/ 1804675 h 6858000"/>
              <a:gd name="connsiteX614" fmla="*/ 1388858 w 7467600"/>
              <a:gd name="connsiteY614" fmla="*/ 2368011 h 6858000"/>
              <a:gd name="connsiteX615" fmla="*/ 1384098 w 7467600"/>
              <a:gd name="connsiteY615" fmla="*/ 2378125 h 6858000"/>
              <a:gd name="connsiteX616" fmla="*/ 1425393 w 7467600"/>
              <a:gd name="connsiteY616" fmla="*/ 2589124 h 6858000"/>
              <a:gd name="connsiteX617" fmla="*/ 1424001 w 7467600"/>
              <a:gd name="connsiteY617" fmla="*/ 2597541 h 6858000"/>
              <a:gd name="connsiteX618" fmla="*/ 2152729 w 7467600"/>
              <a:gd name="connsiteY618" fmla="*/ 2864487 h 6858000"/>
              <a:gd name="connsiteX619" fmla="*/ 2020609 w 7467600"/>
              <a:gd name="connsiteY619" fmla="*/ 2539671 h 6858000"/>
              <a:gd name="connsiteX620" fmla="*/ 2018920 w 7467600"/>
              <a:gd name="connsiteY620" fmla="*/ 2536309 h 6858000"/>
              <a:gd name="connsiteX621" fmla="*/ 1342441 w 7467600"/>
              <a:gd name="connsiteY621" fmla="*/ 1173017 h 6858000"/>
              <a:gd name="connsiteX622" fmla="*/ 1367925 w 7467600"/>
              <a:gd name="connsiteY622" fmla="*/ 1135648 h 6858000"/>
              <a:gd name="connsiteX623" fmla="*/ 1771401 w 7467600"/>
              <a:gd name="connsiteY623" fmla="*/ 1806673 h 6858000"/>
              <a:gd name="connsiteX624" fmla="*/ 1972385 w 7467600"/>
              <a:gd name="connsiteY624" fmla="*/ 2198735 h 6858000"/>
              <a:gd name="connsiteX625" fmla="*/ 2040892 w 7467600"/>
              <a:gd name="connsiteY625" fmla="*/ 2405205 h 6858000"/>
              <a:gd name="connsiteX626" fmla="*/ 2131689 w 7467600"/>
              <a:gd name="connsiteY626" fmla="*/ 1936926 h 6858000"/>
              <a:gd name="connsiteX627" fmla="*/ 2454820 w 7467600"/>
              <a:gd name="connsiteY627" fmla="*/ 1248808 h 6858000"/>
              <a:gd name="connsiteX628" fmla="*/ 2492512 w 7467600"/>
              <a:gd name="connsiteY628" fmla="*/ 1302920 h 6858000"/>
              <a:gd name="connsiteX629" fmla="*/ 2081216 w 7467600"/>
              <a:gd name="connsiteY629" fmla="*/ 2527513 h 6858000"/>
              <a:gd name="connsiteX630" fmla="*/ 2081211 w 7467600"/>
              <a:gd name="connsiteY630" fmla="*/ 2528916 h 6858000"/>
              <a:gd name="connsiteX631" fmla="*/ 2199067 w 7467600"/>
              <a:gd name="connsiteY631" fmla="*/ 2884061 h 6858000"/>
              <a:gd name="connsiteX632" fmla="*/ 3192586 w 7467600"/>
              <a:gd name="connsiteY632" fmla="*/ 3411496 h 6858000"/>
              <a:gd name="connsiteX633" fmla="*/ 3182620 w 7467600"/>
              <a:gd name="connsiteY633" fmla="*/ 3483279 h 6858000"/>
              <a:gd name="connsiteX634" fmla="*/ 2435119 w 7467600"/>
              <a:gd name="connsiteY634" fmla="*/ 3080173 h 6858000"/>
              <a:gd name="connsiteX635" fmla="*/ 2410152 w 7467600"/>
              <a:gd name="connsiteY635" fmla="*/ 3063751 h 6858000"/>
              <a:gd name="connsiteX636" fmla="*/ 2408099 w 7467600"/>
              <a:gd name="connsiteY636" fmla="*/ 3064403 h 6858000"/>
              <a:gd name="connsiteX637" fmla="*/ 2407218 w 7467600"/>
              <a:gd name="connsiteY637" fmla="*/ 3070324 h 6858000"/>
              <a:gd name="connsiteX638" fmla="*/ 2380138 w 7467600"/>
              <a:gd name="connsiteY638" fmla="*/ 3099341 h 6858000"/>
              <a:gd name="connsiteX639" fmla="*/ 1765923 w 7467600"/>
              <a:gd name="connsiteY639" fmla="*/ 3581043 h 6858000"/>
              <a:gd name="connsiteX640" fmla="*/ 1702258 w 7467600"/>
              <a:gd name="connsiteY640" fmla="*/ 3612286 h 6858000"/>
              <a:gd name="connsiteX641" fmla="*/ 1538370 w 7467600"/>
              <a:gd name="connsiteY641" fmla="*/ 3811804 h 6858000"/>
              <a:gd name="connsiteX642" fmla="*/ 542867 w 7467600"/>
              <a:gd name="connsiteY642" fmla="*/ 4944092 h 6858000"/>
              <a:gd name="connsiteX643" fmla="*/ 515800 w 7467600"/>
              <a:gd name="connsiteY643" fmla="*/ 4862180 h 6858000"/>
              <a:gd name="connsiteX644" fmla="*/ 909145 w 7467600"/>
              <a:gd name="connsiteY644" fmla="*/ 4199225 h 6858000"/>
              <a:gd name="connsiteX645" fmla="*/ 1214067 w 7467600"/>
              <a:gd name="connsiteY645" fmla="*/ 3908561 h 6858000"/>
              <a:gd name="connsiteX646" fmla="*/ 640967 w 7467600"/>
              <a:gd name="connsiteY646" fmla="*/ 4105601 h 6858000"/>
              <a:gd name="connsiteX647" fmla="*/ 112563 w 7467600"/>
              <a:gd name="connsiteY647" fmla="*/ 4396952 h 6858000"/>
              <a:gd name="connsiteX648" fmla="*/ 0 w 7467600"/>
              <a:gd name="connsiteY648" fmla="*/ 4466006 h 6858000"/>
              <a:gd name="connsiteX649" fmla="*/ 0 w 7467600"/>
              <a:gd name="connsiteY649" fmla="*/ 4233763 h 6858000"/>
              <a:gd name="connsiteX650" fmla="*/ 36881 w 7467600"/>
              <a:gd name="connsiteY650" fmla="*/ 4200118 h 6858000"/>
              <a:gd name="connsiteX651" fmla="*/ 910534 w 7467600"/>
              <a:gd name="connsiteY651" fmla="*/ 3629753 h 6858000"/>
              <a:gd name="connsiteX652" fmla="*/ 1578717 w 7467600"/>
              <a:gd name="connsiteY652" fmla="*/ 3575982 h 6858000"/>
              <a:gd name="connsiteX653" fmla="*/ 2338780 w 7467600"/>
              <a:gd name="connsiteY653" fmla="*/ 3033725 h 6858000"/>
              <a:gd name="connsiteX654" fmla="*/ 1807991 w 7467600"/>
              <a:gd name="connsiteY654" fmla="*/ 2807184 h 6858000"/>
              <a:gd name="connsiteX655" fmla="*/ 1416358 w 7467600"/>
              <a:gd name="connsiteY655" fmla="*/ 3112571 h 6858000"/>
              <a:gd name="connsiteX656" fmla="*/ 939066 w 7467600"/>
              <a:gd name="connsiteY656" fmla="*/ 3378798 h 6858000"/>
              <a:gd name="connsiteX657" fmla="*/ 115099 w 7467600"/>
              <a:gd name="connsiteY657" fmla="*/ 3607650 h 6858000"/>
              <a:gd name="connsiteX658" fmla="*/ 97284 w 7467600"/>
              <a:gd name="connsiteY658" fmla="*/ 3520393 h 6858000"/>
              <a:gd name="connsiteX659" fmla="*/ 922050 w 7467600"/>
              <a:gd name="connsiteY659" fmla="*/ 3074867 h 6858000"/>
              <a:gd name="connsiteX660" fmla="*/ 1405265 w 7467600"/>
              <a:gd name="connsiteY660" fmla="*/ 3016319 h 6858000"/>
              <a:gd name="connsiteX661" fmla="*/ 1407512 w 7467600"/>
              <a:gd name="connsiteY661" fmla="*/ 3018001 h 6858000"/>
              <a:gd name="connsiteX662" fmla="*/ 1726266 w 7467600"/>
              <a:gd name="connsiteY662" fmla="*/ 2777274 h 6858000"/>
              <a:gd name="connsiteX663" fmla="*/ 625390 w 7467600"/>
              <a:gd name="connsiteY663" fmla="*/ 2514541 h 6858000"/>
              <a:gd name="connsiteX664" fmla="*/ 619799 w 7467600"/>
              <a:gd name="connsiteY664" fmla="*/ 2527180 h 6858000"/>
              <a:gd name="connsiteX665" fmla="*/ 310030 w 7467600"/>
              <a:gd name="connsiteY665" fmla="*/ 2771818 h 6858000"/>
              <a:gd name="connsiteX666" fmla="*/ 173877 w 7467600"/>
              <a:gd name="connsiteY666" fmla="*/ 2937056 h 6858000"/>
              <a:gd name="connsiteX667" fmla="*/ 77889 w 7467600"/>
              <a:gd name="connsiteY667" fmla="*/ 3138440 h 6858000"/>
              <a:gd name="connsiteX668" fmla="*/ 0 w 7467600"/>
              <a:gd name="connsiteY668" fmla="*/ 3271395 h 6858000"/>
              <a:gd name="connsiteX669" fmla="*/ 0 w 7467600"/>
              <a:gd name="connsiteY669" fmla="*/ 3153002 h 6858000"/>
              <a:gd name="connsiteX670" fmla="*/ 2386 w 7467600"/>
              <a:gd name="connsiteY670" fmla="*/ 3149203 h 6858000"/>
              <a:gd name="connsiteX671" fmla="*/ 89753 w 7467600"/>
              <a:gd name="connsiteY671" fmla="*/ 2987702 h 6858000"/>
              <a:gd name="connsiteX672" fmla="*/ 76869 w 7467600"/>
              <a:gd name="connsiteY672" fmla="*/ 3005404 h 6858000"/>
              <a:gd name="connsiteX673" fmla="*/ 32049 w 7467600"/>
              <a:gd name="connsiteY673" fmla="*/ 3065814 h 6858000"/>
              <a:gd name="connsiteX674" fmla="*/ 0 w 7467600"/>
              <a:gd name="connsiteY674" fmla="*/ 3108744 h 6858000"/>
              <a:gd name="connsiteX675" fmla="*/ 0 w 7467600"/>
              <a:gd name="connsiteY675" fmla="*/ 3058059 h 6858000"/>
              <a:gd name="connsiteX676" fmla="*/ 7610 w 7467600"/>
              <a:gd name="connsiteY676" fmla="*/ 3047889 h 6858000"/>
              <a:gd name="connsiteX677" fmla="*/ 52419 w 7467600"/>
              <a:gd name="connsiteY677" fmla="*/ 2987479 h 6858000"/>
              <a:gd name="connsiteX678" fmla="*/ 59142 w 7467600"/>
              <a:gd name="connsiteY678" fmla="*/ 2978488 h 6858000"/>
              <a:gd name="connsiteX679" fmla="*/ 0 w 7467600"/>
              <a:gd name="connsiteY679" fmla="*/ 3015334 h 6858000"/>
              <a:gd name="connsiteX680" fmla="*/ 0 w 7467600"/>
              <a:gd name="connsiteY680" fmla="*/ 2914286 h 6858000"/>
              <a:gd name="connsiteX681" fmla="*/ 36383 w 7467600"/>
              <a:gd name="connsiteY681" fmla="*/ 2901128 h 6858000"/>
              <a:gd name="connsiteX682" fmla="*/ 156329 w 7467600"/>
              <a:gd name="connsiteY682" fmla="*/ 2840533 h 6858000"/>
              <a:gd name="connsiteX683" fmla="*/ 358355 w 7467600"/>
              <a:gd name="connsiteY683" fmla="*/ 2620471 h 6858000"/>
              <a:gd name="connsiteX684" fmla="*/ 510577 w 7467600"/>
              <a:gd name="connsiteY684" fmla="*/ 2501244 h 6858000"/>
              <a:gd name="connsiteX685" fmla="*/ 211967 w 7467600"/>
              <a:gd name="connsiteY685" fmla="*/ 2479171 h 6858000"/>
              <a:gd name="connsiteX686" fmla="*/ 0 w 7467600"/>
              <a:gd name="connsiteY686" fmla="*/ 2476398 h 6858000"/>
              <a:gd name="connsiteX687" fmla="*/ 0 w 7467600"/>
              <a:gd name="connsiteY687" fmla="*/ 2389189 h 6858000"/>
              <a:gd name="connsiteX688" fmla="*/ 103062 w 7467600"/>
              <a:gd name="connsiteY688" fmla="*/ 2389518 h 6858000"/>
              <a:gd name="connsiteX689" fmla="*/ 510734 w 7467600"/>
              <a:gd name="connsiteY689" fmla="*/ 2416201 h 6858000"/>
              <a:gd name="connsiteX690" fmla="*/ 279257 w 7467600"/>
              <a:gd name="connsiteY690" fmla="*/ 2092102 h 6858000"/>
              <a:gd name="connsiteX691" fmla="*/ 65265 w 7467600"/>
              <a:gd name="connsiteY691" fmla="*/ 2006049 h 6858000"/>
              <a:gd name="connsiteX692" fmla="*/ 0 w 7467600"/>
              <a:gd name="connsiteY692" fmla="*/ 1982532 h 6858000"/>
              <a:gd name="connsiteX693" fmla="*/ 0 w 7467600"/>
              <a:gd name="connsiteY693" fmla="*/ 1912789 h 6858000"/>
              <a:gd name="connsiteX694" fmla="*/ 97460 w 7467600"/>
              <a:gd name="connsiteY694" fmla="*/ 1953725 h 6858000"/>
              <a:gd name="connsiteX695" fmla="*/ 221272 w 7467600"/>
              <a:gd name="connsiteY695" fmla="*/ 1980766 h 6858000"/>
              <a:gd name="connsiteX696" fmla="*/ 116765 w 7467600"/>
              <a:gd name="connsiteY696" fmla="*/ 1911033 h 6858000"/>
              <a:gd name="connsiteX697" fmla="*/ 16405 w 7467600"/>
              <a:gd name="connsiteY697" fmla="*/ 1803412 h 6858000"/>
              <a:gd name="connsiteX698" fmla="*/ 0 w 7467600"/>
              <a:gd name="connsiteY698" fmla="*/ 1784777 h 6858000"/>
              <a:gd name="connsiteX699" fmla="*/ 0 w 7467600"/>
              <a:gd name="connsiteY699" fmla="*/ 1740082 h 6858000"/>
              <a:gd name="connsiteX700" fmla="*/ 39394 w 7467600"/>
              <a:gd name="connsiteY700" fmla="*/ 1784856 h 6858000"/>
              <a:gd name="connsiteX701" fmla="*/ 135813 w 7467600"/>
              <a:gd name="connsiteY701" fmla="*/ 1888838 h 6858000"/>
              <a:gd name="connsiteX702" fmla="*/ 242575 w 7467600"/>
              <a:gd name="connsiteY702" fmla="*/ 1958841 h 6858000"/>
              <a:gd name="connsiteX703" fmla="*/ 82197 w 7467600"/>
              <a:gd name="connsiteY703" fmla="*/ 1754826 h 6858000"/>
              <a:gd name="connsiteX704" fmla="*/ 0 w 7467600"/>
              <a:gd name="connsiteY704" fmla="*/ 1679650 h 6858000"/>
              <a:gd name="connsiteX705" fmla="*/ 0 w 7467600"/>
              <a:gd name="connsiteY705" fmla="*/ 1602463 h 6858000"/>
              <a:gd name="connsiteX706" fmla="*/ 84689 w 7467600"/>
              <a:gd name="connsiteY706" fmla="*/ 1677442 h 6858000"/>
              <a:gd name="connsiteX707" fmla="*/ 298437 w 7467600"/>
              <a:gd name="connsiteY707" fmla="*/ 1968019 h 6858000"/>
              <a:gd name="connsiteX708" fmla="*/ 227269 w 7467600"/>
              <a:gd name="connsiteY708" fmla="*/ 1114064 h 6858000"/>
              <a:gd name="connsiteX709" fmla="*/ 248003 w 7467600"/>
              <a:gd name="connsiteY709" fmla="*/ 1089613 h 6858000"/>
              <a:gd name="connsiteX710" fmla="*/ 427020 w 7467600"/>
              <a:gd name="connsiteY710" fmla="*/ 1619803 h 6858000"/>
              <a:gd name="connsiteX711" fmla="*/ 340345 w 7467600"/>
              <a:gd name="connsiteY711" fmla="*/ 2027739 h 6858000"/>
              <a:gd name="connsiteX712" fmla="*/ 360865 w 7467600"/>
              <a:gd name="connsiteY712" fmla="*/ 2044827 h 6858000"/>
              <a:gd name="connsiteX713" fmla="*/ 560414 w 7467600"/>
              <a:gd name="connsiteY713" fmla="*/ 2421457 h 6858000"/>
              <a:gd name="connsiteX714" fmla="*/ 1359703 w 7467600"/>
              <a:gd name="connsiteY714" fmla="*/ 2578554 h 6858000"/>
              <a:gd name="connsiteX715" fmla="*/ 1359422 w 7467600"/>
              <a:gd name="connsiteY715" fmla="*/ 2577994 h 6858000"/>
              <a:gd name="connsiteX716" fmla="*/ 828701 w 7467600"/>
              <a:gd name="connsiteY716" fmla="*/ 1839520 h 6858000"/>
              <a:gd name="connsiteX717" fmla="*/ 494427 w 7467600"/>
              <a:gd name="connsiteY717" fmla="*/ 1092333 h 6858000"/>
              <a:gd name="connsiteX718" fmla="*/ 506322 w 7467600"/>
              <a:gd name="connsiteY718" fmla="*/ 1020997 h 6858000"/>
              <a:gd name="connsiteX719" fmla="*/ 4570198 w 7467600"/>
              <a:gd name="connsiteY719" fmla="*/ 978081 h 6858000"/>
              <a:gd name="connsiteX720" fmla="*/ 4523691 w 7467600"/>
              <a:gd name="connsiteY720" fmla="*/ 1127776 h 6858000"/>
              <a:gd name="connsiteX721" fmla="*/ 4509875 w 7467600"/>
              <a:gd name="connsiteY721" fmla="*/ 1167552 h 6858000"/>
              <a:gd name="connsiteX722" fmla="*/ 4478168 w 7467600"/>
              <a:gd name="connsiteY722" fmla="*/ 1260735 h 6858000"/>
              <a:gd name="connsiteX723" fmla="*/ 4409309 w 7467600"/>
              <a:gd name="connsiteY723" fmla="*/ 1666996 h 6858000"/>
              <a:gd name="connsiteX724" fmla="*/ 4370031 w 7467600"/>
              <a:gd name="connsiteY724" fmla="*/ 1955666 h 6858000"/>
              <a:gd name="connsiteX725" fmla="*/ 4570198 w 7467600"/>
              <a:gd name="connsiteY725" fmla="*/ 978081 h 6858000"/>
              <a:gd name="connsiteX726" fmla="*/ 4557898 w 7467600"/>
              <a:gd name="connsiteY726" fmla="*/ 900011 h 6858000"/>
              <a:gd name="connsiteX727" fmla="*/ 4344840 w 7467600"/>
              <a:gd name="connsiteY727" fmla="*/ 1922038 h 6858000"/>
              <a:gd name="connsiteX728" fmla="*/ 4378710 w 7467600"/>
              <a:gd name="connsiteY728" fmla="*/ 1665516 h 6858000"/>
              <a:gd name="connsiteX729" fmla="*/ 4448798 w 7467600"/>
              <a:gd name="connsiteY729" fmla="*/ 1253024 h 6858000"/>
              <a:gd name="connsiteX730" fmla="*/ 4480315 w 7467600"/>
              <a:gd name="connsiteY730" fmla="*/ 1158454 h 6858000"/>
              <a:gd name="connsiteX731" fmla="*/ 4494133 w 7467600"/>
              <a:gd name="connsiteY731" fmla="*/ 1118676 h 6858000"/>
              <a:gd name="connsiteX732" fmla="*/ 4557898 w 7467600"/>
              <a:gd name="connsiteY732" fmla="*/ 900011 h 6858000"/>
              <a:gd name="connsiteX733" fmla="*/ 5870151 w 7467600"/>
              <a:gd name="connsiteY733" fmla="*/ 898890 h 6858000"/>
              <a:gd name="connsiteX734" fmla="*/ 5861335 w 7467600"/>
              <a:gd name="connsiteY734" fmla="*/ 899177 h 6858000"/>
              <a:gd name="connsiteX735" fmla="*/ 5843702 w 7467600"/>
              <a:gd name="connsiteY735" fmla="*/ 899748 h 6858000"/>
              <a:gd name="connsiteX736" fmla="*/ 5651107 w 7467600"/>
              <a:gd name="connsiteY736" fmla="*/ 920306 h 6858000"/>
              <a:gd name="connsiteX737" fmla="*/ 5459407 w 7467600"/>
              <a:gd name="connsiteY737" fmla="*/ 940975 h 6858000"/>
              <a:gd name="connsiteX738" fmla="*/ 5374846 w 7467600"/>
              <a:gd name="connsiteY738" fmla="*/ 941988 h 6858000"/>
              <a:gd name="connsiteX739" fmla="*/ 5256105 w 7467600"/>
              <a:gd name="connsiteY739" fmla="*/ 945632 h 6858000"/>
              <a:gd name="connsiteX740" fmla="*/ 5107071 w 7467600"/>
              <a:gd name="connsiteY740" fmla="*/ 969720 h 6858000"/>
              <a:gd name="connsiteX741" fmla="*/ 4998681 w 7467600"/>
              <a:gd name="connsiteY741" fmla="*/ 988771 h 6858000"/>
              <a:gd name="connsiteX742" fmla="*/ 5870151 w 7467600"/>
              <a:gd name="connsiteY742" fmla="*/ 898890 h 6858000"/>
              <a:gd name="connsiteX743" fmla="*/ 5504425 w 7467600"/>
              <a:gd name="connsiteY743" fmla="*/ 848067 h 6858000"/>
              <a:gd name="connsiteX744" fmla="*/ 4968849 w 7467600"/>
              <a:gd name="connsiteY744" fmla="*/ 962318 h 6858000"/>
              <a:gd name="connsiteX745" fmla="*/ 5104039 w 7467600"/>
              <a:gd name="connsiteY745" fmla="*/ 940634 h 6858000"/>
              <a:gd name="connsiteX746" fmla="*/ 5256311 w 7467600"/>
              <a:gd name="connsiteY746" fmla="*/ 916490 h 6858000"/>
              <a:gd name="connsiteX747" fmla="*/ 5377381 w 7467600"/>
              <a:gd name="connsiteY747" fmla="*/ 912671 h 6858000"/>
              <a:gd name="connsiteX748" fmla="*/ 5460148 w 7467600"/>
              <a:gd name="connsiteY748" fmla="*/ 911442 h 6858000"/>
              <a:gd name="connsiteX749" fmla="*/ 5648971 w 7467600"/>
              <a:gd name="connsiteY749" fmla="*/ 891331 h 6858000"/>
              <a:gd name="connsiteX750" fmla="*/ 5844807 w 7467600"/>
              <a:gd name="connsiteY750" fmla="*/ 870718 h 6858000"/>
              <a:gd name="connsiteX751" fmla="*/ 5862975 w 7467600"/>
              <a:gd name="connsiteY751" fmla="*/ 869756 h 6858000"/>
              <a:gd name="connsiteX752" fmla="*/ 5920887 w 7467600"/>
              <a:gd name="connsiteY752" fmla="*/ 865929 h 6858000"/>
              <a:gd name="connsiteX753" fmla="*/ 5504425 w 7467600"/>
              <a:gd name="connsiteY753" fmla="*/ 848067 h 6858000"/>
              <a:gd name="connsiteX754" fmla="*/ 3607114 w 7467600"/>
              <a:gd name="connsiteY754" fmla="*/ 467441 h 6858000"/>
              <a:gd name="connsiteX755" fmla="*/ 3296242 w 7467600"/>
              <a:gd name="connsiteY755" fmla="*/ 807991 h 6858000"/>
              <a:gd name="connsiteX756" fmla="*/ 3174674 w 7467600"/>
              <a:gd name="connsiteY756" fmla="*/ 919759 h 6858000"/>
              <a:gd name="connsiteX757" fmla="*/ 3042978 w 7467600"/>
              <a:gd name="connsiteY757" fmla="*/ 1054894 h 6858000"/>
              <a:gd name="connsiteX758" fmla="*/ 2968914 w 7467600"/>
              <a:gd name="connsiteY758" fmla="*/ 1133756 h 6858000"/>
              <a:gd name="connsiteX759" fmla="*/ 3103823 w 7467600"/>
              <a:gd name="connsiteY759" fmla="*/ 1026814 h 6858000"/>
              <a:gd name="connsiteX760" fmla="*/ 3607114 w 7467600"/>
              <a:gd name="connsiteY760" fmla="*/ 467441 h 6858000"/>
              <a:gd name="connsiteX761" fmla="*/ 3744487 w 7467600"/>
              <a:gd name="connsiteY761" fmla="*/ 383136 h 6858000"/>
              <a:gd name="connsiteX762" fmla="*/ 3970213 w 7467600"/>
              <a:gd name="connsiteY762" fmla="*/ 995559 h 6858000"/>
              <a:gd name="connsiteX763" fmla="*/ 3744487 w 7467600"/>
              <a:gd name="connsiteY763" fmla="*/ 383136 h 6858000"/>
              <a:gd name="connsiteX764" fmla="*/ 3624562 w 7467600"/>
              <a:gd name="connsiteY764" fmla="*/ 367041 h 6858000"/>
              <a:gd name="connsiteX765" fmla="*/ 3489712 w 7467600"/>
              <a:gd name="connsiteY765" fmla="*/ 485386 h 6858000"/>
              <a:gd name="connsiteX766" fmla="*/ 3182994 w 7467600"/>
              <a:gd name="connsiteY766" fmla="*/ 828265 h 6858000"/>
              <a:gd name="connsiteX767" fmla="*/ 2892114 w 7467600"/>
              <a:gd name="connsiteY767" fmla="*/ 1172635 h 6858000"/>
              <a:gd name="connsiteX768" fmla="*/ 3021459 w 7467600"/>
              <a:gd name="connsiteY768" fmla="*/ 1035385 h 6858000"/>
              <a:gd name="connsiteX769" fmla="*/ 3153873 w 7467600"/>
              <a:gd name="connsiteY769" fmla="*/ 898971 h 6858000"/>
              <a:gd name="connsiteX770" fmla="*/ 3276511 w 7467600"/>
              <a:gd name="connsiteY770" fmla="*/ 786423 h 6858000"/>
              <a:gd name="connsiteX771" fmla="*/ 3584154 w 7467600"/>
              <a:gd name="connsiteY771" fmla="*/ 448218 h 6858000"/>
              <a:gd name="connsiteX772" fmla="*/ 3624562 w 7467600"/>
              <a:gd name="connsiteY772" fmla="*/ 367041 h 6858000"/>
              <a:gd name="connsiteX773" fmla="*/ 3766672 w 7467600"/>
              <a:gd name="connsiteY773" fmla="*/ 359429 h 6858000"/>
              <a:gd name="connsiteX774" fmla="*/ 3996338 w 7467600"/>
              <a:gd name="connsiteY774" fmla="*/ 968237 h 6858000"/>
              <a:gd name="connsiteX775" fmla="*/ 3766672 w 7467600"/>
              <a:gd name="connsiteY775" fmla="*/ 359429 h 6858000"/>
              <a:gd name="connsiteX776" fmla="*/ 5805386 w 7467600"/>
              <a:gd name="connsiteY776" fmla="*/ 239240 h 6858000"/>
              <a:gd name="connsiteX777" fmla="*/ 5736947 w 7467600"/>
              <a:gd name="connsiteY777" fmla="*/ 261367 h 6858000"/>
              <a:gd name="connsiteX778" fmla="*/ 5427012 w 7467600"/>
              <a:gd name="connsiteY778" fmla="*/ 311272 h 6858000"/>
              <a:gd name="connsiteX779" fmla="*/ 5147818 w 7467600"/>
              <a:gd name="connsiteY779" fmla="*/ 322112 h 6858000"/>
              <a:gd name="connsiteX780" fmla="*/ 5060854 w 7467600"/>
              <a:gd name="connsiteY780" fmla="*/ 311882 h 6858000"/>
              <a:gd name="connsiteX781" fmla="*/ 4945989 w 7467600"/>
              <a:gd name="connsiteY781" fmla="*/ 300516 h 6858000"/>
              <a:gd name="connsiteX782" fmla="*/ 5410479 w 7467600"/>
              <a:gd name="connsiteY782" fmla="*/ 348434 h 6858000"/>
              <a:gd name="connsiteX783" fmla="*/ 5805386 w 7467600"/>
              <a:gd name="connsiteY783" fmla="*/ 239240 h 6858000"/>
              <a:gd name="connsiteX784" fmla="*/ 5905192 w 7467600"/>
              <a:gd name="connsiteY784" fmla="*/ 163079 h 6858000"/>
              <a:gd name="connsiteX785" fmla="*/ 5865655 w 7467600"/>
              <a:gd name="connsiteY785" fmla="*/ 171901 h 6858000"/>
              <a:gd name="connsiteX786" fmla="*/ 5259740 w 7467600"/>
              <a:gd name="connsiteY786" fmla="*/ 257013 h 6858000"/>
              <a:gd name="connsiteX787" fmla="*/ 5208466 w 7467600"/>
              <a:gd name="connsiteY787" fmla="*/ 257550 h 6858000"/>
              <a:gd name="connsiteX788" fmla="*/ 4980204 w 7467600"/>
              <a:gd name="connsiteY788" fmla="*/ 271903 h 6858000"/>
              <a:gd name="connsiteX789" fmla="*/ 5068068 w 7467600"/>
              <a:gd name="connsiteY789" fmla="*/ 282244 h 6858000"/>
              <a:gd name="connsiteX790" fmla="*/ 5153231 w 7467600"/>
              <a:gd name="connsiteY790" fmla="*/ 292240 h 6858000"/>
              <a:gd name="connsiteX791" fmla="*/ 5426491 w 7467600"/>
              <a:gd name="connsiteY791" fmla="*/ 281128 h 6858000"/>
              <a:gd name="connsiteX792" fmla="*/ 5731212 w 7467600"/>
              <a:gd name="connsiteY792" fmla="*/ 231951 h 6858000"/>
              <a:gd name="connsiteX793" fmla="*/ 5905192 w 7467600"/>
              <a:gd name="connsiteY793" fmla="*/ 163079 h 6858000"/>
              <a:gd name="connsiteX794" fmla="*/ 5944437 w 7467600"/>
              <a:gd name="connsiteY794" fmla="*/ 113829 h 6858000"/>
              <a:gd name="connsiteX795" fmla="*/ 5825032 w 7467600"/>
              <a:gd name="connsiteY795" fmla="*/ 146405 h 6858000"/>
              <a:gd name="connsiteX796" fmla="*/ 4955599 w 7467600"/>
              <a:gd name="connsiteY796" fmla="*/ 247008 h 6858000"/>
              <a:gd name="connsiteX797" fmla="*/ 5210104 w 7467600"/>
              <a:gd name="connsiteY797" fmla="*/ 228123 h 6858000"/>
              <a:gd name="connsiteX798" fmla="*/ 5261015 w 7467600"/>
              <a:gd name="connsiteY798" fmla="*/ 227087 h 6858000"/>
              <a:gd name="connsiteX799" fmla="*/ 5861181 w 7467600"/>
              <a:gd name="connsiteY799" fmla="*/ 143093 h 6858000"/>
              <a:gd name="connsiteX800" fmla="*/ 5961252 w 7467600"/>
              <a:gd name="connsiteY800" fmla="*/ 114820 h 6858000"/>
              <a:gd name="connsiteX801" fmla="*/ 5944437 w 7467600"/>
              <a:gd name="connsiteY801" fmla="*/ 113829 h 6858000"/>
              <a:gd name="connsiteX802" fmla="*/ 3882765 w 7467600"/>
              <a:gd name="connsiteY802" fmla="*/ 0 h 6858000"/>
              <a:gd name="connsiteX803" fmla="*/ 3995099 w 7467600"/>
              <a:gd name="connsiteY803" fmla="*/ 0 h 6858000"/>
              <a:gd name="connsiteX804" fmla="*/ 4163818 w 7467600"/>
              <a:gd name="connsiteY804" fmla="*/ 234104 h 6858000"/>
              <a:gd name="connsiteX805" fmla="*/ 4172099 w 7467600"/>
              <a:gd name="connsiteY805" fmla="*/ 234207 h 6858000"/>
              <a:gd name="connsiteX806" fmla="*/ 4784282 w 7467600"/>
              <a:gd name="connsiteY806" fmla="*/ 276561 h 6858000"/>
              <a:gd name="connsiteX807" fmla="*/ 4801687 w 7467600"/>
              <a:gd name="connsiteY807" fmla="*/ 267764 h 6858000"/>
              <a:gd name="connsiteX808" fmla="*/ 6082788 w 7467600"/>
              <a:gd name="connsiteY808" fmla="*/ 64119 h 6858000"/>
              <a:gd name="connsiteX809" fmla="*/ 6099442 w 7467600"/>
              <a:gd name="connsiteY809" fmla="*/ 82568 h 6858000"/>
              <a:gd name="connsiteX810" fmla="*/ 4804137 w 7467600"/>
              <a:gd name="connsiteY810" fmla="*/ 320931 h 6858000"/>
              <a:gd name="connsiteX811" fmla="*/ 4227047 w 7467600"/>
              <a:gd name="connsiteY811" fmla="*/ 313415 h 6858000"/>
              <a:gd name="connsiteX812" fmla="*/ 4346041 w 7467600"/>
              <a:gd name="connsiteY812" fmla="*/ 456086 h 6858000"/>
              <a:gd name="connsiteX813" fmla="*/ 4870967 w 7467600"/>
              <a:gd name="connsiteY813" fmla="*/ 963061 h 6858000"/>
              <a:gd name="connsiteX814" fmla="*/ 4889647 w 7467600"/>
              <a:gd name="connsiteY814" fmla="*/ 957147 h 6858000"/>
              <a:gd name="connsiteX815" fmla="*/ 5422504 w 7467600"/>
              <a:gd name="connsiteY815" fmla="*/ 805191 h 6858000"/>
              <a:gd name="connsiteX816" fmla="*/ 6087656 w 7467600"/>
              <a:gd name="connsiteY816" fmla="*/ 826703 h 6858000"/>
              <a:gd name="connsiteX817" fmla="*/ 6058717 w 7467600"/>
              <a:gd name="connsiteY817" fmla="*/ 865992 h 6858000"/>
              <a:gd name="connsiteX818" fmla="*/ 4974153 w 7467600"/>
              <a:gd name="connsiteY818" fmla="*/ 1045456 h 6858000"/>
              <a:gd name="connsiteX819" fmla="*/ 5627835 w 7467600"/>
              <a:gd name="connsiteY819" fmla="*/ 1472077 h 6858000"/>
              <a:gd name="connsiteX820" fmla="*/ 5629817 w 7467600"/>
              <a:gd name="connsiteY820" fmla="*/ 1471412 h 6858000"/>
              <a:gd name="connsiteX821" fmla="*/ 5634124 w 7467600"/>
              <a:gd name="connsiteY821" fmla="*/ 1470572 h 6858000"/>
              <a:gd name="connsiteX822" fmla="*/ 5755832 w 7467600"/>
              <a:gd name="connsiteY822" fmla="*/ 1383886 h 6858000"/>
              <a:gd name="connsiteX823" fmla="*/ 6014186 w 7467600"/>
              <a:gd name="connsiteY823" fmla="*/ 1279799 h 6858000"/>
              <a:gd name="connsiteX824" fmla="*/ 6901619 w 7467600"/>
              <a:gd name="connsiteY824" fmla="*/ 1047874 h 6858000"/>
              <a:gd name="connsiteX825" fmla="*/ 6931566 w 7467600"/>
              <a:gd name="connsiteY825" fmla="*/ 1062034 h 6858000"/>
              <a:gd name="connsiteX826" fmla="*/ 5790982 w 7467600"/>
              <a:gd name="connsiteY826" fmla="*/ 1561380 h 6858000"/>
              <a:gd name="connsiteX827" fmla="*/ 6188971 w 7467600"/>
              <a:gd name="connsiteY827" fmla="*/ 1755168 h 6858000"/>
              <a:gd name="connsiteX828" fmla="*/ 6202446 w 7467600"/>
              <a:gd name="connsiteY828" fmla="*/ 1752268 h 6858000"/>
              <a:gd name="connsiteX829" fmla="*/ 7179560 w 7467600"/>
              <a:gd name="connsiteY829" fmla="*/ 1467551 h 6858000"/>
              <a:gd name="connsiteX830" fmla="*/ 7158730 w 7467600"/>
              <a:gd name="connsiteY830" fmla="*/ 1507835 h 6858000"/>
              <a:gd name="connsiteX831" fmla="*/ 6326959 w 7467600"/>
              <a:gd name="connsiteY831" fmla="*/ 1817686 h 6858000"/>
              <a:gd name="connsiteX832" fmla="*/ 6537433 w 7467600"/>
              <a:gd name="connsiteY832" fmla="*/ 1907790 h 6858000"/>
              <a:gd name="connsiteX833" fmla="*/ 6550221 w 7467600"/>
              <a:gd name="connsiteY833" fmla="*/ 1910729 h 6858000"/>
              <a:gd name="connsiteX834" fmla="*/ 6964438 w 7467600"/>
              <a:gd name="connsiteY834" fmla="*/ 2209505 h 6858000"/>
              <a:gd name="connsiteX835" fmla="*/ 7367862 w 7467600"/>
              <a:gd name="connsiteY835" fmla="*/ 2806833 h 6858000"/>
              <a:gd name="connsiteX836" fmla="*/ 7364329 w 7467600"/>
              <a:gd name="connsiteY836" fmla="*/ 2826907 h 6858000"/>
              <a:gd name="connsiteX837" fmla="*/ 7290545 w 7467600"/>
              <a:gd name="connsiteY837" fmla="*/ 2850663 h 6858000"/>
              <a:gd name="connsiteX838" fmla="*/ 6472036 w 7467600"/>
              <a:gd name="connsiteY838" fmla="*/ 1959003 h 6858000"/>
              <a:gd name="connsiteX839" fmla="*/ 5792897 w 7467600"/>
              <a:gd name="connsiteY839" fmla="*/ 1647747 h 6858000"/>
              <a:gd name="connsiteX840" fmla="*/ 5842751 w 7467600"/>
              <a:gd name="connsiteY840" fmla="*/ 1816112 h 6858000"/>
              <a:gd name="connsiteX841" fmla="*/ 5847424 w 7467600"/>
              <a:gd name="connsiteY841" fmla="*/ 1815776 h 6858000"/>
              <a:gd name="connsiteX842" fmla="*/ 6399821 w 7467600"/>
              <a:gd name="connsiteY842" fmla="*/ 2344799 h 6858000"/>
              <a:gd name="connsiteX843" fmla="*/ 6323232 w 7467600"/>
              <a:gd name="connsiteY843" fmla="*/ 2389634 h 6858000"/>
              <a:gd name="connsiteX844" fmla="*/ 5942958 w 7467600"/>
              <a:gd name="connsiteY844" fmla="*/ 2077708 h 6858000"/>
              <a:gd name="connsiteX845" fmla="*/ 5921559 w 7467600"/>
              <a:gd name="connsiteY845" fmla="*/ 2378596 h 6858000"/>
              <a:gd name="connsiteX846" fmla="*/ 5817651 w 7467600"/>
              <a:gd name="connsiteY846" fmla="*/ 3023919 h 6858000"/>
              <a:gd name="connsiteX847" fmla="*/ 5729634 w 7467600"/>
              <a:gd name="connsiteY847" fmla="*/ 3051849 h 6858000"/>
              <a:gd name="connsiteX848" fmla="*/ 5611018 w 7467600"/>
              <a:gd name="connsiteY848" fmla="*/ 2316769 h 6858000"/>
              <a:gd name="connsiteX849" fmla="*/ 5687608 w 7467600"/>
              <a:gd name="connsiteY849" fmla="*/ 2039972 h 6858000"/>
              <a:gd name="connsiteX850" fmla="*/ 5657554 w 7467600"/>
              <a:gd name="connsiteY850" fmla="*/ 1576445 h 6858000"/>
              <a:gd name="connsiteX851" fmla="*/ 5150475 w 7467600"/>
              <a:gd name="connsiteY851" fmla="*/ 1274012 h 6858000"/>
              <a:gd name="connsiteX852" fmla="*/ 5349142 w 7467600"/>
              <a:gd name="connsiteY852" fmla="*/ 2204405 h 6858000"/>
              <a:gd name="connsiteX853" fmla="*/ 5262214 w 7467600"/>
              <a:gd name="connsiteY853" fmla="*/ 2233836 h 6858000"/>
              <a:gd name="connsiteX854" fmla="*/ 4981539 w 7467600"/>
              <a:gd name="connsiteY854" fmla="*/ 1542201 h 6858000"/>
              <a:gd name="connsiteX855" fmla="*/ 4958461 w 7467600"/>
              <a:gd name="connsiteY855" fmla="*/ 1136957 h 6858000"/>
              <a:gd name="connsiteX856" fmla="*/ 4655015 w 7467600"/>
              <a:gd name="connsiteY856" fmla="*/ 891426 h 6858000"/>
              <a:gd name="connsiteX857" fmla="*/ 4348002 w 7467600"/>
              <a:gd name="connsiteY857" fmla="*/ 2205895 h 6858000"/>
              <a:gd name="connsiteX858" fmla="*/ 4262250 w 7467600"/>
              <a:gd name="connsiteY858" fmla="*/ 2219972 h 6858000"/>
              <a:gd name="connsiteX859" fmla="*/ 4550611 w 7467600"/>
              <a:gd name="connsiteY859" fmla="*/ 817540 h 6858000"/>
              <a:gd name="connsiteX860" fmla="*/ 4564418 w 7467600"/>
              <a:gd name="connsiteY860" fmla="*/ 808293 h 6858000"/>
              <a:gd name="connsiteX861" fmla="*/ 4266388 w 7467600"/>
              <a:gd name="connsiteY861" fmla="*/ 500083 h 6858000"/>
              <a:gd name="connsiteX862" fmla="*/ 4032842 w 7467600"/>
              <a:gd name="connsiteY862" fmla="*/ 211809 h 6858000"/>
              <a:gd name="connsiteX863" fmla="*/ 3882765 w 7467600"/>
              <a:gd name="connsiteY863" fmla="*/ 0 h 6858000"/>
              <a:gd name="connsiteX864" fmla="*/ 3721337 w 7467600"/>
              <a:gd name="connsiteY864" fmla="*/ 0 h 6858000"/>
              <a:gd name="connsiteX865" fmla="*/ 3797544 w 7467600"/>
              <a:gd name="connsiteY865" fmla="*/ 0 h 6858000"/>
              <a:gd name="connsiteX866" fmla="*/ 3775734 w 7467600"/>
              <a:gd name="connsiteY866" fmla="*/ 95131 h 6858000"/>
              <a:gd name="connsiteX867" fmla="*/ 3724807 w 7467600"/>
              <a:gd name="connsiteY867" fmla="*/ 272257 h 6858000"/>
              <a:gd name="connsiteX868" fmla="*/ 3726844 w 7467600"/>
              <a:gd name="connsiteY868" fmla="*/ 282988 h 6858000"/>
              <a:gd name="connsiteX869" fmla="*/ 3742664 w 7467600"/>
              <a:gd name="connsiteY869" fmla="*/ 279918 h 6858000"/>
              <a:gd name="connsiteX870" fmla="*/ 4103910 w 7467600"/>
              <a:gd name="connsiteY870" fmla="*/ 1161917 h 6858000"/>
              <a:gd name="connsiteX871" fmla="*/ 4020269 w 7467600"/>
              <a:gd name="connsiteY871" fmla="*/ 1200406 h 6858000"/>
              <a:gd name="connsiteX872" fmla="*/ 3674882 w 7467600"/>
              <a:gd name="connsiteY872" fmla="*/ 488524 h 6858000"/>
              <a:gd name="connsiteX873" fmla="*/ 3132682 w 7467600"/>
              <a:gd name="connsiteY873" fmla="*/ 1072284 h 6858000"/>
              <a:gd name="connsiteX874" fmla="*/ 2716346 w 7467600"/>
              <a:gd name="connsiteY874" fmla="*/ 1276376 h 6858000"/>
              <a:gd name="connsiteX875" fmla="*/ 2716772 w 7467600"/>
              <a:gd name="connsiteY875" fmla="*/ 1255462 h 6858000"/>
              <a:gd name="connsiteX876" fmla="*/ 3471096 w 7467600"/>
              <a:gd name="connsiteY876" fmla="*/ 437072 h 6858000"/>
              <a:gd name="connsiteX877" fmla="*/ 3639057 w 7467600"/>
              <a:gd name="connsiteY877" fmla="*/ 286334 h 6858000"/>
              <a:gd name="connsiteX878" fmla="*/ 3640309 w 7467600"/>
              <a:gd name="connsiteY878" fmla="*/ 284664 h 6858000"/>
              <a:gd name="connsiteX879" fmla="*/ 3646022 w 7467600"/>
              <a:gd name="connsiteY879" fmla="*/ 276711 h 6858000"/>
              <a:gd name="connsiteX880" fmla="*/ 3707943 w 7467600"/>
              <a:gd name="connsiteY880" fmla="*/ 65958 h 6858000"/>
              <a:gd name="connsiteX881" fmla="*/ 3721337 w 7467600"/>
              <a:gd name="connsiteY881" fmla="*/ 0 h 6858000"/>
              <a:gd name="connsiteX882" fmla="*/ 2867960 w 7467600"/>
              <a:gd name="connsiteY882" fmla="*/ 0 h 6858000"/>
              <a:gd name="connsiteX883" fmla="*/ 2926351 w 7467600"/>
              <a:gd name="connsiteY883" fmla="*/ 0 h 6858000"/>
              <a:gd name="connsiteX884" fmla="*/ 2902823 w 7467600"/>
              <a:gd name="connsiteY884" fmla="*/ 262929 h 6858000"/>
              <a:gd name="connsiteX885" fmla="*/ 2940663 w 7467600"/>
              <a:gd name="connsiteY885" fmla="*/ 140884 h 6858000"/>
              <a:gd name="connsiteX886" fmla="*/ 2947039 w 7467600"/>
              <a:gd name="connsiteY886" fmla="*/ 122524 h 6858000"/>
              <a:gd name="connsiteX887" fmla="*/ 2984316 w 7467600"/>
              <a:gd name="connsiteY887" fmla="*/ 0 h 6858000"/>
              <a:gd name="connsiteX888" fmla="*/ 3016114 w 7467600"/>
              <a:gd name="connsiteY888" fmla="*/ 0 h 6858000"/>
              <a:gd name="connsiteX889" fmla="*/ 2979949 w 7467600"/>
              <a:gd name="connsiteY889" fmla="*/ 119274 h 6858000"/>
              <a:gd name="connsiteX890" fmla="*/ 3023879 w 7467600"/>
              <a:gd name="connsiteY890" fmla="*/ 0 h 6858000"/>
              <a:gd name="connsiteX891" fmla="*/ 3105400 w 7467600"/>
              <a:gd name="connsiteY891" fmla="*/ 0 h 6858000"/>
              <a:gd name="connsiteX892" fmla="*/ 3094669 w 7467600"/>
              <a:gd name="connsiteY892" fmla="*/ 30308 h 6858000"/>
              <a:gd name="connsiteX893" fmla="*/ 2901945 w 7467600"/>
              <a:gd name="connsiteY893" fmla="*/ 466538 h 6858000"/>
              <a:gd name="connsiteX894" fmla="*/ 2815209 w 7467600"/>
              <a:gd name="connsiteY894" fmla="*/ 497361 h 6858000"/>
              <a:gd name="connsiteX895" fmla="*/ 2844845 w 7467600"/>
              <a:gd name="connsiteY895" fmla="*/ 127638 h 6858000"/>
              <a:gd name="connsiteX896" fmla="*/ 2867960 w 7467600"/>
              <a:gd name="connsiteY896" fmla="*/ 0 h 6858000"/>
              <a:gd name="connsiteX897" fmla="*/ 1057230 w 7467600"/>
              <a:gd name="connsiteY897" fmla="*/ 0 h 6858000"/>
              <a:gd name="connsiteX898" fmla="*/ 1111003 w 7467600"/>
              <a:gd name="connsiteY898" fmla="*/ 0 h 6858000"/>
              <a:gd name="connsiteX899" fmla="*/ 1125553 w 7467600"/>
              <a:gd name="connsiteY899" fmla="*/ 52588 h 6858000"/>
              <a:gd name="connsiteX900" fmla="*/ 1304276 w 7467600"/>
              <a:gd name="connsiteY900" fmla="*/ 476275 h 6858000"/>
              <a:gd name="connsiteX901" fmla="*/ 1492066 w 7467600"/>
              <a:gd name="connsiteY901" fmla="*/ 886333 h 6858000"/>
              <a:gd name="connsiteX902" fmla="*/ 1423698 w 7467600"/>
              <a:gd name="connsiteY902" fmla="*/ 710817 h 6858000"/>
              <a:gd name="connsiteX903" fmla="*/ 1357609 w 7467600"/>
              <a:gd name="connsiteY903" fmla="*/ 532892 h 6858000"/>
              <a:gd name="connsiteX904" fmla="*/ 1309550 w 7467600"/>
              <a:gd name="connsiteY904" fmla="*/ 374031 h 6858000"/>
              <a:gd name="connsiteX905" fmla="*/ 1193673 w 7467600"/>
              <a:gd name="connsiteY905" fmla="*/ 49533 h 6858000"/>
              <a:gd name="connsiteX906" fmla="*/ 1164391 w 7467600"/>
              <a:gd name="connsiteY906" fmla="*/ 0 h 6858000"/>
              <a:gd name="connsiteX907" fmla="*/ 1200666 w 7467600"/>
              <a:gd name="connsiteY907" fmla="*/ 0 h 6858000"/>
              <a:gd name="connsiteX908" fmla="*/ 1223408 w 7467600"/>
              <a:gd name="connsiteY908" fmla="*/ 38996 h 6858000"/>
              <a:gd name="connsiteX909" fmla="*/ 1339635 w 7467600"/>
              <a:gd name="connsiteY909" fmla="*/ 365517 h 6858000"/>
              <a:gd name="connsiteX910" fmla="*/ 1387469 w 7467600"/>
              <a:gd name="connsiteY910" fmla="*/ 523079 h 6858000"/>
              <a:gd name="connsiteX911" fmla="*/ 1452685 w 7467600"/>
              <a:gd name="connsiteY911" fmla="*/ 699806 h 6858000"/>
              <a:gd name="connsiteX912" fmla="*/ 1492092 w 7467600"/>
              <a:gd name="connsiteY912" fmla="*/ 800424 h 6858000"/>
              <a:gd name="connsiteX913" fmla="*/ 1455302 w 7467600"/>
              <a:gd name="connsiteY913" fmla="*/ 632913 h 6858000"/>
              <a:gd name="connsiteX914" fmla="*/ 1222336 w 7467600"/>
              <a:gd name="connsiteY914" fmla="*/ 9480 h 6858000"/>
              <a:gd name="connsiteX915" fmla="*/ 1214634 w 7467600"/>
              <a:gd name="connsiteY915" fmla="*/ 0 h 6858000"/>
              <a:gd name="connsiteX916" fmla="*/ 1289827 w 7467600"/>
              <a:gd name="connsiteY916" fmla="*/ 0 h 6858000"/>
              <a:gd name="connsiteX917" fmla="*/ 1321076 w 7467600"/>
              <a:gd name="connsiteY917" fmla="*/ 59722 h 6858000"/>
              <a:gd name="connsiteX918" fmla="*/ 1512579 w 7467600"/>
              <a:gd name="connsiteY918" fmla="*/ 626441 h 6858000"/>
              <a:gd name="connsiteX919" fmla="*/ 1506076 w 7467600"/>
              <a:gd name="connsiteY919" fmla="*/ 1089289 h 6858000"/>
              <a:gd name="connsiteX920" fmla="*/ 1486346 w 7467600"/>
              <a:gd name="connsiteY920" fmla="*/ 1079919 h 6858000"/>
              <a:gd name="connsiteX921" fmla="*/ 1070511 w 7467600"/>
              <a:gd name="connsiteY921" fmla="*/ 48609 h 6858000"/>
              <a:gd name="connsiteX922" fmla="*/ 1057230 w 7467600"/>
              <a:gd name="connsiteY922" fmla="*/ 0 h 6858000"/>
              <a:gd name="connsiteX923" fmla="*/ 43151 w 7467600"/>
              <a:gd name="connsiteY923" fmla="*/ 0 h 6858000"/>
              <a:gd name="connsiteX924" fmla="*/ 95283 w 7467600"/>
              <a:gd name="connsiteY924" fmla="*/ 0 h 6858000"/>
              <a:gd name="connsiteX925" fmla="*/ 300708 w 7467600"/>
              <a:gd name="connsiteY925" fmla="*/ 154571 h 6858000"/>
              <a:gd name="connsiteX926" fmla="*/ 530414 w 7467600"/>
              <a:gd name="connsiteY926" fmla="*/ 354673 h 6858000"/>
              <a:gd name="connsiteX927" fmla="*/ 333785 w 7467600"/>
              <a:gd name="connsiteY927" fmla="*/ 161564 h 6858000"/>
              <a:gd name="connsiteX928" fmla="*/ 147005 w 7467600"/>
              <a:gd name="connsiteY928" fmla="*/ 0 h 6858000"/>
              <a:gd name="connsiteX929" fmla="*/ 272509 w 7467600"/>
              <a:gd name="connsiteY929" fmla="*/ 0 h 6858000"/>
              <a:gd name="connsiteX930" fmla="*/ 326276 w 7467600"/>
              <a:gd name="connsiteY930" fmla="*/ 45847 h 6858000"/>
              <a:gd name="connsiteX931" fmla="*/ 823759 w 7467600"/>
              <a:gd name="connsiteY931" fmla="*/ 574145 h 6858000"/>
              <a:gd name="connsiteX932" fmla="*/ 811254 w 7467600"/>
              <a:gd name="connsiteY932" fmla="*/ 665546 h 6858000"/>
              <a:gd name="connsiteX933" fmla="*/ 154042 w 7467600"/>
              <a:gd name="connsiteY933" fmla="*/ 261522 h 6858000"/>
              <a:gd name="connsiteX934" fmla="*/ 13550 w 7467600"/>
              <a:gd name="connsiteY934" fmla="*/ 158423 h 6858000"/>
              <a:gd name="connsiteX935" fmla="*/ 0 w 7467600"/>
              <a:gd name="connsiteY935" fmla="*/ 146618 h 6858000"/>
              <a:gd name="connsiteX936" fmla="*/ 0 w 7467600"/>
              <a:gd name="connsiteY936" fmla="*/ 59161 h 6858000"/>
              <a:gd name="connsiteX937" fmla="*/ 45427 w 7467600"/>
              <a:gd name="connsiteY937" fmla="*/ 101078 h 6858000"/>
              <a:gd name="connsiteX938" fmla="*/ 630103 w 7467600"/>
              <a:gd name="connsiteY938" fmla="*/ 485885 h 6858000"/>
              <a:gd name="connsiteX939" fmla="*/ 532040 w 7467600"/>
              <a:gd name="connsiteY939" fmla="*/ 399359 h 6858000"/>
              <a:gd name="connsiteX940" fmla="*/ 517618 w 7467600"/>
              <a:gd name="connsiteY940" fmla="*/ 385726 h 6858000"/>
              <a:gd name="connsiteX941" fmla="*/ 285074 w 7467600"/>
              <a:gd name="connsiteY941" fmla="*/ 182755 h 6858000"/>
              <a:gd name="connsiteX942" fmla="*/ 43151 w 7467600"/>
              <a:gd name="connsiteY94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289862 w 7467600"/>
              <a:gd name="connsiteY9" fmla="*/ 6659827 h 6858000"/>
              <a:gd name="connsiteX10" fmla="*/ 1019354 w 7467600"/>
              <a:gd name="connsiteY10" fmla="*/ 6315006 h 6858000"/>
              <a:gd name="connsiteX11" fmla="*/ 441046 w 7467600"/>
              <a:gd name="connsiteY11" fmla="*/ 6691153 h 6858000"/>
              <a:gd name="connsiteX12" fmla="*/ 1019354 w 7467600"/>
              <a:gd name="connsiteY12" fmla="*/ 6315006 h 6858000"/>
              <a:gd name="connsiteX13" fmla="*/ 991680 w 7467600"/>
              <a:gd name="connsiteY13" fmla="*/ 6298413 h 6858000"/>
              <a:gd name="connsiteX14" fmla="*/ 409060 w 7467600"/>
              <a:gd name="connsiteY14" fmla="*/ 6671470 h 6858000"/>
              <a:gd name="connsiteX15" fmla="*/ 991680 w 7467600"/>
              <a:gd name="connsiteY15" fmla="*/ 6298413 h 6858000"/>
              <a:gd name="connsiteX16" fmla="*/ 103333 w 7467600"/>
              <a:gd name="connsiteY16" fmla="*/ 5699602 h 6858000"/>
              <a:gd name="connsiteX17" fmla="*/ 233938 w 7467600"/>
              <a:gd name="connsiteY17" fmla="*/ 5809416 h 6858000"/>
              <a:gd name="connsiteX18" fmla="*/ 883580 w 7467600"/>
              <a:gd name="connsiteY18" fmla="*/ 6180710 h 6858000"/>
              <a:gd name="connsiteX19" fmla="*/ 487337 w 7467600"/>
              <a:gd name="connsiteY19" fmla="*/ 5950182 h 6858000"/>
              <a:gd name="connsiteX20" fmla="*/ 354051 w 7467600"/>
              <a:gd name="connsiteY20" fmla="*/ 5854912 h 6858000"/>
              <a:gd name="connsiteX21" fmla="*/ 195436 w 7467600"/>
              <a:gd name="connsiteY21" fmla="*/ 5755068 h 6858000"/>
              <a:gd name="connsiteX22" fmla="*/ 103333 w 7467600"/>
              <a:gd name="connsiteY22" fmla="*/ 5699602 h 6858000"/>
              <a:gd name="connsiteX23" fmla="*/ 5539432 w 7467600"/>
              <a:gd name="connsiteY23" fmla="*/ 5642928 h 6858000"/>
              <a:gd name="connsiteX24" fmla="*/ 5555462 w 7467600"/>
              <a:gd name="connsiteY24" fmla="*/ 5694454 h 6858000"/>
              <a:gd name="connsiteX25" fmla="*/ 5828270 w 7467600"/>
              <a:gd name="connsiteY25" fmla="*/ 6320663 h 6858000"/>
              <a:gd name="connsiteX26" fmla="*/ 5947416 w 7467600"/>
              <a:gd name="connsiteY26" fmla="*/ 6574846 h 6858000"/>
              <a:gd name="connsiteX27" fmla="*/ 5539432 w 7467600"/>
              <a:gd name="connsiteY27" fmla="*/ 5642928 h 6858000"/>
              <a:gd name="connsiteX28" fmla="*/ 51253 w 7467600"/>
              <a:gd name="connsiteY28" fmla="*/ 5631825 h 6858000"/>
              <a:gd name="connsiteX29" fmla="*/ 211622 w 7467600"/>
              <a:gd name="connsiteY29" fmla="*/ 5728803 h 6858000"/>
              <a:gd name="connsiteX30" fmla="*/ 371652 w 7467600"/>
              <a:gd name="connsiteY30" fmla="*/ 5829062 h 6858000"/>
              <a:gd name="connsiteX31" fmla="*/ 505903 w 7467600"/>
              <a:gd name="connsiteY31" fmla="*/ 5925221 h 6858000"/>
              <a:gd name="connsiteX32" fmla="*/ 899240 w 7467600"/>
              <a:gd name="connsiteY32" fmla="*/ 6153068 h 6858000"/>
              <a:gd name="connsiteX33" fmla="*/ 988114 w 7467600"/>
              <a:gd name="connsiteY33" fmla="*/ 6174204 h 6858000"/>
              <a:gd name="connsiteX34" fmla="*/ 845971 w 7467600"/>
              <a:gd name="connsiteY34" fmla="*/ 6067177 h 6858000"/>
              <a:gd name="connsiteX35" fmla="*/ 448057 w 7467600"/>
              <a:gd name="connsiteY35" fmla="*/ 5841376 h 6858000"/>
              <a:gd name="connsiteX36" fmla="*/ 51253 w 7467600"/>
              <a:gd name="connsiteY36" fmla="*/ 5631825 h 6858000"/>
              <a:gd name="connsiteX37" fmla="*/ 2606687 w 7467600"/>
              <a:gd name="connsiteY37" fmla="*/ 5630718 h 6858000"/>
              <a:gd name="connsiteX38" fmla="*/ 2645658 w 7467600"/>
              <a:gd name="connsiteY38" fmla="*/ 6640259 h 6858000"/>
              <a:gd name="connsiteX39" fmla="*/ 2606687 w 7467600"/>
              <a:gd name="connsiteY39" fmla="*/ 5630718 h 6858000"/>
              <a:gd name="connsiteX40" fmla="*/ 3642057 w 7467600"/>
              <a:gd name="connsiteY40" fmla="*/ 5573487 h 6858000"/>
              <a:gd name="connsiteX41" fmla="*/ 3632981 w 7467600"/>
              <a:gd name="connsiteY41" fmla="*/ 5579437 h 6858000"/>
              <a:gd name="connsiteX42" fmla="*/ 3382436 w 7467600"/>
              <a:gd name="connsiteY42" fmla="*/ 5952726 h 6858000"/>
              <a:gd name="connsiteX43" fmla="*/ 3191929 w 7467600"/>
              <a:gd name="connsiteY43" fmla="*/ 6662669 h 6858000"/>
              <a:gd name="connsiteX44" fmla="*/ 3369898 w 7467600"/>
              <a:gd name="connsiteY44" fmla="*/ 6081771 h 6858000"/>
              <a:gd name="connsiteX45" fmla="*/ 3642057 w 7467600"/>
              <a:gd name="connsiteY45" fmla="*/ 5573487 h 6858000"/>
              <a:gd name="connsiteX46" fmla="*/ 2650666 w 7467600"/>
              <a:gd name="connsiteY46" fmla="*/ 5530686 h 6858000"/>
              <a:gd name="connsiteX47" fmla="*/ 2650249 w 7467600"/>
              <a:gd name="connsiteY47" fmla="*/ 5532101 h 6858000"/>
              <a:gd name="connsiteX48" fmla="*/ 2663808 w 7467600"/>
              <a:gd name="connsiteY48" fmla="*/ 6535215 h 6858000"/>
              <a:gd name="connsiteX49" fmla="*/ 2665418 w 7467600"/>
              <a:gd name="connsiteY49" fmla="*/ 6132756 h 6858000"/>
              <a:gd name="connsiteX50" fmla="*/ 2650666 w 7467600"/>
              <a:gd name="connsiteY50" fmla="*/ 5530686 h 6858000"/>
              <a:gd name="connsiteX51" fmla="*/ 2680277 w 7467600"/>
              <a:gd name="connsiteY51" fmla="*/ 5479204 h 6858000"/>
              <a:gd name="connsiteX52" fmla="*/ 2678972 w 7467600"/>
              <a:gd name="connsiteY52" fmla="*/ 5481582 h 6858000"/>
              <a:gd name="connsiteX53" fmla="*/ 2696666 w 7467600"/>
              <a:gd name="connsiteY53" fmla="*/ 6133836 h 6858000"/>
              <a:gd name="connsiteX54" fmla="*/ 2695769 w 7467600"/>
              <a:gd name="connsiteY54" fmla="*/ 6390955 h 6858000"/>
              <a:gd name="connsiteX55" fmla="*/ 2739893 w 7467600"/>
              <a:gd name="connsiteY55" fmla="*/ 6108357 h 6858000"/>
              <a:gd name="connsiteX56" fmla="*/ 2680277 w 7467600"/>
              <a:gd name="connsiteY56" fmla="*/ 5479204 h 6858000"/>
              <a:gd name="connsiteX57" fmla="*/ 1132195 w 7467600"/>
              <a:gd name="connsiteY57" fmla="*/ 5467980 h 6858000"/>
              <a:gd name="connsiteX58" fmla="*/ 1679056 w 7467600"/>
              <a:gd name="connsiteY58" fmla="*/ 5516907 h 6858000"/>
              <a:gd name="connsiteX59" fmla="*/ 2128648 w 7467600"/>
              <a:gd name="connsiteY59" fmla="*/ 5474249 h 6858000"/>
              <a:gd name="connsiteX60" fmla="*/ 1825619 w 7467600"/>
              <a:gd name="connsiteY60" fmla="*/ 5478447 h 6858000"/>
              <a:gd name="connsiteX61" fmla="*/ 1737798 w 7467600"/>
              <a:gd name="connsiteY61" fmla="*/ 5483353 h 6858000"/>
              <a:gd name="connsiteX62" fmla="*/ 1132195 w 7467600"/>
              <a:gd name="connsiteY62" fmla="*/ 5467980 h 6858000"/>
              <a:gd name="connsiteX63" fmla="*/ 1456157 w 7467600"/>
              <a:gd name="connsiteY63" fmla="*/ 5371404 h 6858000"/>
              <a:gd name="connsiteX64" fmla="*/ 1244432 w 7467600"/>
              <a:gd name="connsiteY64" fmla="*/ 5385601 h 6858000"/>
              <a:gd name="connsiteX65" fmla="*/ 973990 w 7467600"/>
              <a:gd name="connsiteY65" fmla="*/ 5424940 h 6858000"/>
              <a:gd name="connsiteX66" fmla="*/ 1103809 w 7467600"/>
              <a:gd name="connsiteY66" fmla="*/ 5433720 h 6858000"/>
              <a:gd name="connsiteX67" fmla="*/ 1123454 w 7467600"/>
              <a:gd name="connsiteY67" fmla="*/ 5435727 h 6858000"/>
              <a:gd name="connsiteX68" fmla="*/ 1737017 w 7467600"/>
              <a:gd name="connsiteY68" fmla="*/ 5452183 h 6858000"/>
              <a:gd name="connsiteX69" fmla="*/ 1824397 w 7467600"/>
              <a:gd name="connsiteY69" fmla="*/ 5447757 h 6858000"/>
              <a:gd name="connsiteX70" fmla="*/ 2070059 w 7467600"/>
              <a:gd name="connsiteY70" fmla="*/ 5441660 h 6858000"/>
              <a:gd name="connsiteX71" fmla="*/ 1456157 w 7467600"/>
              <a:gd name="connsiteY71" fmla="*/ 5371404 h 6858000"/>
              <a:gd name="connsiteX72" fmla="*/ 4988186 w 7467600"/>
              <a:gd name="connsiteY72" fmla="*/ 5216467 h 6858000"/>
              <a:gd name="connsiteX73" fmla="*/ 4777334 w 7467600"/>
              <a:gd name="connsiteY73" fmla="*/ 5406072 h 6858000"/>
              <a:gd name="connsiteX74" fmla="*/ 4718341 w 7467600"/>
              <a:gd name="connsiteY74" fmla="*/ 5468043 h 6858000"/>
              <a:gd name="connsiteX75" fmla="*/ 4604655 w 7467600"/>
              <a:gd name="connsiteY75" fmla="*/ 5583434 h 6858000"/>
              <a:gd name="connsiteX76" fmla="*/ 4565074 w 7467600"/>
              <a:gd name="connsiteY76" fmla="*/ 5618550 h 6858000"/>
              <a:gd name="connsiteX77" fmla="*/ 4988186 w 7467600"/>
              <a:gd name="connsiteY77" fmla="*/ 5216467 h 6858000"/>
              <a:gd name="connsiteX78" fmla="*/ 4978032 w 7467600"/>
              <a:gd name="connsiteY78" fmla="*/ 5183809 h 6858000"/>
              <a:gd name="connsiteX79" fmla="*/ 4463413 w 7467600"/>
              <a:gd name="connsiteY79" fmla="*/ 5615162 h 6858000"/>
              <a:gd name="connsiteX80" fmla="*/ 4358134 w 7467600"/>
              <a:gd name="connsiteY80" fmla="*/ 5742791 h 6858000"/>
              <a:gd name="connsiteX81" fmla="*/ 4376219 w 7467600"/>
              <a:gd name="connsiteY81" fmla="*/ 5729027 h 6858000"/>
              <a:gd name="connsiteX82" fmla="*/ 4582340 w 7467600"/>
              <a:gd name="connsiteY82" fmla="*/ 5561037 h 6858000"/>
              <a:gd name="connsiteX83" fmla="*/ 4694684 w 7467600"/>
              <a:gd name="connsiteY83" fmla="*/ 5447098 h 6858000"/>
              <a:gd name="connsiteX84" fmla="*/ 4754123 w 7467600"/>
              <a:gd name="connsiteY84" fmla="*/ 5384643 h 6858000"/>
              <a:gd name="connsiteX85" fmla="*/ 4978032 w 7467600"/>
              <a:gd name="connsiteY85" fmla="*/ 5183809 h 6858000"/>
              <a:gd name="connsiteX86" fmla="*/ 1903353 w 7467600"/>
              <a:gd name="connsiteY86" fmla="*/ 5044827 h 6858000"/>
              <a:gd name="connsiteX87" fmla="*/ 1936931 w 7467600"/>
              <a:gd name="connsiteY87" fmla="*/ 5093954 h 6858000"/>
              <a:gd name="connsiteX88" fmla="*/ 2195868 w 7467600"/>
              <a:gd name="connsiteY88" fmla="*/ 5396574 h 6858000"/>
              <a:gd name="connsiteX89" fmla="*/ 2088852 w 7467600"/>
              <a:gd name="connsiteY89" fmla="*/ 5166123 h 6858000"/>
              <a:gd name="connsiteX90" fmla="*/ 1958241 w 7467600"/>
              <a:gd name="connsiteY90" fmla="*/ 5067955 h 6858000"/>
              <a:gd name="connsiteX91" fmla="*/ 1903353 w 7467600"/>
              <a:gd name="connsiteY91" fmla="*/ 5044827 h 6858000"/>
              <a:gd name="connsiteX92" fmla="*/ 1979378 w 7467600"/>
              <a:gd name="connsiteY92" fmla="*/ 4769504 h 6858000"/>
              <a:gd name="connsiteX93" fmla="*/ 2882120 w 7467600"/>
              <a:gd name="connsiteY93" fmla="*/ 5064547 h 6858000"/>
              <a:gd name="connsiteX94" fmla="*/ 2793103 w 7467600"/>
              <a:gd name="connsiteY94" fmla="*/ 5039699 h 6858000"/>
              <a:gd name="connsiteX95" fmla="*/ 2770041 w 7467600"/>
              <a:gd name="connsiteY95" fmla="*/ 5033634 h 6858000"/>
              <a:gd name="connsiteX96" fmla="*/ 1979378 w 7467600"/>
              <a:gd name="connsiteY96" fmla="*/ 4769504 h 6858000"/>
              <a:gd name="connsiteX97" fmla="*/ 1927410 w 7467600"/>
              <a:gd name="connsiteY97" fmla="*/ 4716164 h 6858000"/>
              <a:gd name="connsiteX98" fmla="*/ 1959587 w 7467600"/>
              <a:gd name="connsiteY98" fmla="*/ 4728849 h 6858000"/>
              <a:gd name="connsiteX99" fmla="*/ 2777707 w 7467600"/>
              <a:gd name="connsiteY99" fmla="*/ 5003991 h 6858000"/>
              <a:gd name="connsiteX100" fmla="*/ 2800768 w 7467600"/>
              <a:gd name="connsiteY100" fmla="*/ 5010056 h 6858000"/>
              <a:gd name="connsiteX101" fmla="*/ 2879408 w 7467600"/>
              <a:gd name="connsiteY101" fmla="*/ 5031590 h 6858000"/>
              <a:gd name="connsiteX102" fmla="*/ 2862295 w 7467600"/>
              <a:gd name="connsiteY102" fmla="*/ 5022958 h 6858000"/>
              <a:gd name="connsiteX103" fmla="*/ 2813343 w 7467600"/>
              <a:gd name="connsiteY103" fmla="*/ 4998369 h 6858000"/>
              <a:gd name="connsiteX104" fmla="*/ 2646245 w 7467600"/>
              <a:gd name="connsiteY104" fmla="*/ 4930999 h 6858000"/>
              <a:gd name="connsiteX105" fmla="*/ 1999243 w 7467600"/>
              <a:gd name="connsiteY105" fmla="*/ 4730524 h 6858000"/>
              <a:gd name="connsiteX106" fmla="*/ 1979527 w 7467600"/>
              <a:gd name="connsiteY106" fmla="*/ 4726651 h 6858000"/>
              <a:gd name="connsiteX107" fmla="*/ 1927410 w 7467600"/>
              <a:gd name="connsiteY107" fmla="*/ 4716164 h 6858000"/>
              <a:gd name="connsiteX108" fmla="*/ 1997014 w 7467600"/>
              <a:gd name="connsiteY108" fmla="*/ 4698007 h 6858000"/>
              <a:gd name="connsiteX109" fmla="*/ 2005458 w 7467600"/>
              <a:gd name="connsiteY109" fmla="*/ 4699540 h 6858000"/>
              <a:gd name="connsiteX110" fmla="*/ 2657186 w 7467600"/>
              <a:gd name="connsiteY110" fmla="*/ 4901687 h 6858000"/>
              <a:gd name="connsiteX111" fmla="*/ 2826662 w 7467600"/>
              <a:gd name="connsiteY111" fmla="*/ 4970362 h 6858000"/>
              <a:gd name="connsiteX112" fmla="*/ 2876100 w 7467600"/>
              <a:gd name="connsiteY112" fmla="*/ 4995397 h 6858000"/>
              <a:gd name="connsiteX113" fmla="*/ 3042600 w 7467600"/>
              <a:gd name="connsiteY113" fmla="*/ 5059532 h 6858000"/>
              <a:gd name="connsiteX114" fmla="*/ 1997014 w 7467600"/>
              <a:gd name="connsiteY114" fmla="*/ 4698007 h 6858000"/>
              <a:gd name="connsiteX115" fmla="*/ 2305292 w 7467600"/>
              <a:gd name="connsiteY115" fmla="*/ 4219492 h 6858000"/>
              <a:gd name="connsiteX116" fmla="*/ 3360922 w 7467600"/>
              <a:gd name="connsiteY116" fmla="*/ 4529373 h 6858000"/>
              <a:gd name="connsiteX117" fmla="*/ 3492420 w 7467600"/>
              <a:gd name="connsiteY117" fmla="*/ 4510145 h 6858000"/>
              <a:gd name="connsiteX118" fmla="*/ 3364086 w 7467600"/>
              <a:gd name="connsiteY118" fmla="*/ 4480340 h 6858000"/>
              <a:gd name="connsiteX119" fmla="*/ 3225818 w 7467600"/>
              <a:gd name="connsiteY119" fmla="*/ 4411822 h 6858000"/>
              <a:gd name="connsiteX120" fmla="*/ 3129696 w 7467600"/>
              <a:gd name="connsiteY120" fmla="*/ 4360704 h 6858000"/>
              <a:gd name="connsiteX121" fmla="*/ 2814545 w 7467600"/>
              <a:gd name="connsiteY121" fmla="*/ 4282955 h 6858000"/>
              <a:gd name="connsiteX122" fmla="*/ 2305292 w 7467600"/>
              <a:gd name="connsiteY122" fmla="*/ 4219492 h 6858000"/>
              <a:gd name="connsiteX123" fmla="*/ 2626982 w 7467600"/>
              <a:gd name="connsiteY123" fmla="*/ 4206450 h 6858000"/>
              <a:gd name="connsiteX124" fmla="*/ 2490617 w 7467600"/>
              <a:gd name="connsiteY124" fmla="*/ 4206951 h 6858000"/>
              <a:gd name="connsiteX125" fmla="*/ 2819869 w 7467600"/>
              <a:gd name="connsiteY125" fmla="*/ 4252936 h 6858000"/>
              <a:gd name="connsiteX126" fmla="*/ 3143018 w 7467600"/>
              <a:gd name="connsiteY126" fmla="*/ 4332698 h 6858000"/>
              <a:gd name="connsiteX127" fmla="*/ 3241520 w 7467600"/>
              <a:gd name="connsiteY127" fmla="*/ 4385112 h 6858000"/>
              <a:gd name="connsiteX128" fmla="*/ 3374575 w 7467600"/>
              <a:gd name="connsiteY128" fmla="*/ 4451517 h 6858000"/>
              <a:gd name="connsiteX129" fmla="*/ 3505221 w 7467600"/>
              <a:gd name="connsiteY129" fmla="*/ 4480757 h 6858000"/>
              <a:gd name="connsiteX130" fmla="*/ 2626982 w 7467600"/>
              <a:gd name="connsiteY130" fmla="*/ 4206450 h 6858000"/>
              <a:gd name="connsiteX131" fmla="*/ 1310106 w 7467600"/>
              <a:gd name="connsiteY131" fmla="*/ 3943217 h 6858000"/>
              <a:gd name="connsiteX132" fmla="*/ 854994 w 7467600"/>
              <a:gd name="connsiteY132" fmla="*/ 4399136 h 6858000"/>
              <a:gd name="connsiteX133" fmla="*/ 742462 w 7467600"/>
              <a:gd name="connsiteY133" fmla="*/ 4594648 h 6858000"/>
              <a:gd name="connsiteX134" fmla="*/ 820602 w 7467600"/>
              <a:gd name="connsiteY134" fmla="*/ 4485915 h 6858000"/>
              <a:gd name="connsiteX135" fmla="*/ 878295 w 7467600"/>
              <a:gd name="connsiteY135" fmla="*/ 4403594 h 6858000"/>
              <a:gd name="connsiteX136" fmla="*/ 1240607 w 7467600"/>
              <a:gd name="connsiteY136" fmla="*/ 4010401 h 6858000"/>
              <a:gd name="connsiteX137" fmla="*/ 1310106 w 7467600"/>
              <a:gd name="connsiteY137" fmla="*/ 3943217 h 6858000"/>
              <a:gd name="connsiteX138" fmla="*/ 1423113 w 7467600"/>
              <a:gd name="connsiteY138" fmla="*/ 3874565 h 6858000"/>
              <a:gd name="connsiteX139" fmla="*/ 1260565 w 7467600"/>
              <a:gd name="connsiteY139" fmla="*/ 4031982 h 6858000"/>
              <a:gd name="connsiteX140" fmla="*/ 901900 w 7467600"/>
              <a:gd name="connsiteY140" fmla="*/ 4421236 h 6858000"/>
              <a:gd name="connsiteX141" fmla="*/ 845044 w 7467600"/>
              <a:gd name="connsiteY141" fmla="*/ 4502436 h 6858000"/>
              <a:gd name="connsiteX142" fmla="*/ 685926 w 7467600"/>
              <a:gd name="connsiteY142" fmla="*/ 4703069 h 6858000"/>
              <a:gd name="connsiteX143" fmla="*/ 684248 w 7467600"/>
              <a:gd name="connsiteY143" fmla="*/ 4706721 h 6858000"/>
              <a:gd name="connsiteX144" fmla="*/ 1423113 w 7467600"/>
              <a:gd name="connsiteY144" fmla="*/ 3874565 h 6858000"/>
              <a:gd name="connsiteX145" fmla="*/ 3316479 w 7467600"/>
              <a:gd name="connsiteY145" fmla="*/ 3872136 h 6858000"/>
              <a:gd name="connsiteX146" fmla="*/ 3546806 w 7467600"/>
              <a:gd name="connsiteY146" fmla="*/ 4356139 h 6858000"/>
              <a:gd name="connsiteX147" fmla="*/ 3364433 w 7467600"/>
              <a:gd name="connsiteY147" fmla="*/ 3953121 h 6858000"/>
              <a:gd name="connsiteX148" fmla="*/ 3316479 w 7467600"/>
              <a:gd name="connsiteY148" fmla="*/ 3872136 h 6858000"/>
              <a:gd name="connsiteX149" fmla="*/ 3291335 w 7467600"/>
              <a:gd name="connsiteY149" fmla="*/ 3767420 h 6858000"/>
              <a:gd name="connsiteX150" fmla="*/ 3390805 w 7467600"/>
              <a:gd name="connsiteY150" fmla="*/ 3937163 h 6858000"/>
              <a:gd name="connsiteX151" fmla="*/ 3579062 w 7467600"/>
              <a:gd name="connsiteY151" fmla="*/ 4359040 h 6858000"/>
              <a:gd name="connsiteX152" fmla="*/ 3467355 w 7467600"/>
              <a:gd name="connsiteY152" fmla="*/ 3988130 h 6858000"/>
              <a:gd name="connsiteX153" fmla="*/ 3310753 w 7467600"/>
              <a:gd name="connsiteY153" fmla="*/ 3787140 h 6858000"/>
              <a:gd name="connsiteX154" fmla="*/ 3291335 w 7467600"/>
              <a:gd name="connsiteY154" fmla="*/ 3767420 h 6858000"/>
              <a:gd name="connsiteX155" fmla="*/ 1635889 w 7467600"/>
              <a:gd name="connsiteY155" fmla="*/ 3709494 h 6858000"/>
              <a:gd name="connsiteX156" fmla="*/ 1634800 w 7467600"/>
              <a:gd name="connsiteY156" fmla="*/ 3731111 h 6858000"/>
              <a:gd name="connsiteX157" fmla="*/ 1635889 w 7467600"/>
              <a:gd name="connsiteY157" fmla="*/ 3709494 h 6858000"/>
              <a:gd name="connsiteX158" fmla="*/ 1510397 w 7467600"/>
              <a:gd name="connsiteY158" fmla="*/ 3684705 h 6858000"/>
              <a:gd name="connsiteX159" fmla="*/ 1146550 w 7467600"/>
              <a:gd name="connsiteY159" fmla="*/ 3802012 h 6858000"/>
              <a:gd name="connsiteX160" fmla="*/ 698834 w 7467600"/>
              <a:gd name="connsiteY160" fmla="*/ 3952272 h 6858000"/>
              <a:gd name="connsiteX161" fmla="*/ 34256 w 7467600"/>
              <a:gd name="connsiteY161" fmla="*/ 4347603 h 6858000"/>
              <a:gd name="connsiteX162" fmla="*/ 527241 w 7467600"/>
              <a:gd name="connsiteY162" fmla="*/ 4065078 h 6858000"/>
              <a:gd name="connsiteX163" fmla="*/ 1510397 w 7467600"/>
              <a:gd name="connsiteY163" fmla="*/ 3684705 h 6858000"/>
              <a:gd name="connsiteX164" fmla="*/ 1313114 w 7467600"/>
              <a:gd name="connsiteY164" fmla="*/ 3655216 h 6858000"/>
              <a:gd name="connsiteX165" fmla="*/ 1109304 w 7467600"/>
              <a:gd name="connsiteY165" fmla="*/ 3669030 h 6858000"/>
              <a:gd name="connsiteX166" fmla="*/ 8129 w 7467600"/>
              <a:gd name="connsiteY166" fmla="*/ 4330519 h 6858000"/>
              <a:gd name="connsiteX167" fmla="*/ 687572 w 7467600"/>
              <a:gd name="connsiteY167" fmla="*/ 3925629 h 6858000"/>
              <a:gd name="connsiteX168" fmla="*/ 1138365 w 7467600"/>
              <a:gd name="connsiteY168" fmla="*/ 3774515 h 6858000"/>
              <a:gd name="connsiteX169" fmla="*/ 1505579 w 7467600"/>
              <a:gd name="connsiteY169" fmla="*/ 3655526 h 6858000"/>
              <a:gd name="connsiteX170" fmla="*/ 1313114 w 7467600"/>
              <a:gd name="connsiteY170" fmla="*/ 3655216 h 6858000"/>
              <a:gd name="connsiteX171" fmla="*/ 3655073 w 7467600"/>
              <a:gd name="connsiteY171" fmla="*/ 3650884 h 6858000"/>
              <a:gd name="connsiteX172" fmla="*/ 3989938 w 7467600"/>
              <a:gd name="connsiteY172" fmla="*/ 3991685 h 6858000"/>
              <a:gd name="connsiteX173" fmla="*/ 4393907 w 7467600"/>
              <a:gd name="connsiteY173" fmla="*/ 4261258 h 6858000"/>
              <a:gd name="connsiteX174" fmla="*/ 4648051 w 7467600"/>
              <a:gd name="connsiteY174" fmla="*/ 4374051 h 6858000"/>
              <a:gd name="connsiteX175" fmla="*/ 4383389 w 7467600"/>
              <a:gd name="connsiteY175" fmla="*/ 4184369 h 6858000"/>
              <a:gd name="connsiteX176" fmla="*/ 4165508 w 7467600"/>
              <a:gd name="connsiteY176" fmla="*/ 4035196 h 6858000"/>
              <a:gd name="connsiteX177" fmla="*/ 4068162 w 7467600"/>
              <a:gd name="connsiteY177" fmla="*/ 3953394 h 6858000"/>
              <a:gd name="connsiteX178" fmla="*/ 3981416 w 7467600"/>
              <a:gd name="connsiteY178" fmla="*/ 3880482 h 6858000"/>
              <a:gd name="connsiteX179" fmla="*/ 3800147 w 7467600"/>
              <a:gd name="connsiteY179" fmla="*/ 3749872 h 6858000"/>
              <a:gd name="connsiteX180" fmla="*/ 3655073 w 7467600"/>
              <a:gd name="connsiteY180" fmla="*/ 3650884 h 6858000"/>
              <a:gd name="connsiteX181" fmla="*/ 3670252 w 7467600"/>
              <a:gd name="connsiteY181" fmla="*/ 3622798 h 6858000"/>
              <a:gd name="connsiteX182" fmla="*/ 3817258 w 7467600"/>
              <a:gd name="connsiteY182" fmla="*/ 3723577 h 6858000"/>
              <a:gd name="connsiteX183" fmla="*/ 4000461 w 7467600"/>
              <a:gd name="connsiteY183" fmla="*/ 3855966 h 6858000"/>
              <a:gd name="connsiteX184" fmla="*/ 4088180 w 7467600"/>
              <a:gd name="connsiteY184" fmla="*/ 3929774 h 6858000"/>
              <a:gd name="connsiteX185" fmla="*/ 4184555 w 7467600"/>
              <a:gd name="connsiteY185" fmla="*/ 4010683 h 6858000"/>
              <a:gd name="connsiteX186" fmla="*/ 4399563 w 7467600"/>
              <a:gd name="connsiteY186" fmla="*/ 4158106 h 6858000"/>
              <a:gd name="connsiteX187" fmla="*/ 4684469 w 7467600"/>
              <a:gd name="connsiteY187" fmla="*/ 4364680 h 6858000"/>
              <a:gd name="connsiteX188" fmla="*/ 4690271 w 7467600"/>
              <a:gd name="connsiteY188" fmla="*/ 4370034 h 6858000"/>
              <a:gd name="connsiteX189" fmla="*/ 4136093 w 7467600"/>
              <a:gd name="connsiteY189" fmla="*/ 3858466 h 6858000"/>
              <a:gd name="connsiteX190" fmla="*/ 3670252 w 7467600"/>
              <a:gd name="connsiteY190" fmla="*/ 3622798 h 6858000"/>
              <a:gd name="connsiteX191" fmla="*/ 4440129 w 7467600"/>
              <a:gd name="connsiteY191" fmla="*/ 3448571 h 6858000"/>
              <a:gd name="connsiteX192" fmla="*/ 4856525 w 7467600"/>
              <a:gd name="connsiteY192" fmla="*/ 3915351 h 6858000"/>
              <a:gd name="connsiteX193" fmla="*/ 5059055 w 7467600"/>
              <a:gd name="connsiteY193" fmla="*/ 4108918 h 6858000"/>
              <a:gd name="connsiteX194" fmla="*/ 5290070 w 7467600"/>
              <a:gd name="connsiteY194" fmla="*/ 4263619 h 6858000"/>
              <a:gd name="connsiteX195" fmla="*/ 4834991 w 7467600"/>
              <a:gd name="connsiteY195" fmla="*/ 3830985 h 6858000"/>
              <a:gd name="connsiteX196" fmla="*/ 4440129 w 7467600"/>
              <a:gd name="connsiteY196" fmla="*/ 3448571 h 6858000"/>
              <a:gd name="connsiteX197" fmla="*/ 4441737 w 7467600"/>
              <a:gd name="connsiteY197" fmla="*/ 3399734 h 6858000"/>
              <a:gd name="connsiteX198" fmla="*/ 4431236 w 7467600"/>
              <a:gd name="connsiteY198" fmla="*/ 3400954 h 6858000"/>
              <a:gd name="connsiteX199" fmla="*/ 4557150 w 7467600"/>
              <a:gd name="connsiteY199" fmla="*/ 3510023 h 6858000"/>
              <a:gd name="connsiteX200" fmla="*/ 4856936 w 7467600"/>
              <a:gd name="connsiteY200" fmla="*/ 3809146 h 6858000"/>
              <a:gd name="connsiteX201" fmla="*/ 5111996 w 7467600"/>
              <a:gd name="connsiteY201" fmla="*/ 4065759 h 6858000"/>
              <a:gd name="connsiteX202" fmla="*/ 5388878 w 7467600"/>
              <a:gd name="connsiteY202" fmla="*/ 4300185 h 6858000"/>
              <a:gd name="connsiteX203" fmla="*/ 5425556 w 7467600"/>
              <a:gd name="connsiteY203" fmla="*/ 4308967 h 6858000"/>
              <a:gd name="connsiteX204" fmla="*/ 4943646 w 7467600"/>
              <a:gd name="connsiteY204" fmla="*/ 3822916 h 6858000"/>
              <a:gd name="connsiteX205" fmla="*/ 4594837 w 7467600"/>
              <a:gd name="connsiteY205" fmla="*/ 3532274 h 6858000"/>
              <a:gd name="connsiteX206" fmla="*/ 4441737 w 7467600"/>
              <a:gd name="connsiteY206" fmla="*/ 3399734 h 6858000"/>
              <a:gd name="connsiteX207" fmla="*/ 5425834 w 7467600"/>
              <a:gd name="connsiteY207" fmla="*/ 3162785 h 6858000"/>
              <a:gd name="connsiteX208" fmla="*/ 5401644 w 7467600"/>
              <a:gd name="connsiteY208" fmla="*/ 3617847 h 6858000"/>
              <a:gd name="connsiteX209" fmla="*/ 5467256 w 7467600"/>
              <a:gd name="connsiteY209" fmla="*/ 4175494 h 6858000"/>
              <a:gd name="connsiteX210" fmla="*/ 5448069 w 7467600"/>
              <a:gd name="connsiteY210" fmla="*/ 3567554 h 6858000"/>
              <a:gd name="connsiteX211" fmla="*/ 5425834 w 7467600"/>
              <a:gd name="connsiteY211" fmla="*/ 3162785 h 6858000"/>
              <a:gd name="connsiteX212" fmla="*/ 1318687 w 7467600"/>
              <a:gd name="connsiteY212" fmla="*/ 3113840 h 6858000"/>
              <a:gd name="connsiteX213" fmla="*/ 1066793 w 7467600"/>
              <a:gd name="connsiteY213" fmla="*/ 3212171 h 6858000"/>
              <a:gd name="connsiteX214" fmla="*/ 993319 w 7467600"/>
              <a:gd name="connsiteY214" fmla="*/ 3247648 h 6858000"/>
              <a:gd name="connsiteX215" fmla="*/ 853081 w 7467600"/>
              <a:gd name="connsiteY215" fmla="*/ 3312410 h 6858000"/>
              <a:gd name="connsiteX216" fmla="*/ 805957 w 7467600"/>
              <a:gd name="connsiteY216" fmla="*/ 3330443 h 6858000"/>
              <a:gd name="connsiteX217" fmla="*/ 1318687 w 7467600"/>
              <a:gd name="connsiteY217" fmla="*/ 3113840 h 6858000"/>
              <a:gd name="connsiteX218" fmla="*/ 5453702 w 7467600"/>
              <a:gd name="connsiteY218" fmla="*/ 3090882 h 6858000"/>
              <a:gd name="connsiteX219" fmla="*/ 5480135 w 7467600"/>
              <a:gd name="connsiteY219" fmla="*/ 3565802 h 6858000"/>
              <a:gd name="connsiteX220" fmla="*/ 5499023 w 7467600"/>
              <a:gd name="connsiteY220" fmla="*/ 4166310 h 6858000"/>
              <a:gd name="connsiteX221" fmla="*/ 5547022 w 7467600"/>
              <a:gd name="connsiteY221" fmla="*/ 3607838 h 6858000"/>
              <a:gd name="connsiteX222" fmla="*/ 5515964 w 7467600"/>
              <a:gd name="connsiteY222" fmla="*/ 3378541 h 6858000"/>
              <a:gd name="connsiteX223" fmla="*/ 5453702 w 7467600"/>
              <a:gd name="connsiteY223" fmla="*/ 3090882 h 6858000"/>
              <a:gd name="connsiteX224" fmla="*/ 1238695 w 7467600"/>
              <a:gd name="connsiteY224" fmla="*/ 3076820 h 6858000"/>
              <a:gd name="connsiteX225" fmla="*/ 716371 w 7467600"/>
              <a:gd name="connsiteY225" fmla="*/ 3293249 h 6858000"/>
              <a:gd name="connsiteX226" fmla="*/ 579522 w 7467600"/>
              <a:gd name="connsiteY226" fmla="*/ 3371759 h 6858000"/>
              <a:gd name="connsiteX227" fmla="*/ 600288 w 7467600"/>
              <a:gd name="connsiteY227" fmla="*/ 3365555 h 6858000"/>
              <a:gd name="connsiteX228" fmla="*/ 840692 w 7467600"/>
              <a:gd name="connsiteY228" fmla="*/ 3284921 h 6858000"/>
              <a:gd name="connsiteX229" fmla="*/ 979248 w 7467600"/>
              <a:gd name="connsiteY229" fmla="*/ 3221003 h 6858000"/>
              <a:gd name="connsiteX230" fmla="*/ 1053282 w 7467600"/>
              <a:gd name="connsiteY230" fmla="*/ 3185247 h 6858000"/>
              <a:gd name="connsiteX231" fmla="*/ 1320603 w 7467600"/>
              <a:gd name="connsiteY231" fmla="*/ 3081281 h 6858000"/>
              <a:gd name="connsiteX232" fmla="*/ 1238695 w 7467600"/>
              <a:gd name="connsiteY232" fmla="*/ 3076820 h 6858000"/>
              <a:gd name="connsiteX233" fmla="*/ 5425627 w 7467600"/>
              <a:gd name="connsiteY233" fmla="*/ 2954192 h 6858000"/>
              <a:gd name="connsiteX234" fmla="*/ 5470770 w 7467600"/>
              <a:gd name="connsiteY234" fmla="*/ 3005435 h 6858000"/>
              <a:gd name="connsiteX235" fmla="*/ 5519779 w 7467600"/>
              <a:gd name="connsiteY235" fmla="*/ 4359223 h 6858000"/>
              <a:gd name="connsiteX236" fmla="*/ 5520293 w 7467600"/>
              <a:gd name="connsiteY236" fmla="*/ 4360602 h 6858000"/>
              <a:gd name="connsiteX237" fmla="*/ 5767221 w 7467600"/>
              <a:gd name="connsiteY237" fmla="*/ 4665564 h 6858000"/>
              <a:gd name="connsiteX238" fmla="*/ 6937169 w 7467600"/>
              <a:gd name="connsiteY238" fmla="*/ 4815941 h 6858000"/>
              <a:gd name="connsiteX239" fmla="*/ 6953922 w 7467600"/>
              <a:gd name="connsiteY239" fmla="*/ 4890068 h 6858000"/>
              <a:gd name="connsiteX240" fmla="*/ 6071359 w 7467600"/>
              <a:gd name="connsiteY240" fmla="*/ 4770770 h 6858000"/>
              <a:gd name="connsiteX241" fmla="*/ 6038839 w 7467600"/>
              <a:gd name="connsiteY241" fmla="*/ 4764474 h 6858000"/>
              <a:gd name="connsiteX242" fmla="*/ 6038706 w 7467600"/>
              <a:gd name="connsiteY242" fmla="*/ 4763847 h 6858000"/>
              <a:gd name="connsiteX243" fmla="*/ 6037784 w 7467600"/>
              <a:gd name="connsiteY243" fmla="*/ 4764270 h 6858000"/>
              <a:gd name="connsiteX244" fmla="*/ 6038839 w 7467600"/>
              <a:gd name="connsiteY244" fmla="*/ 4764474 h 6858000"/>
              <a:gd name="connsiteX245" fmla="*/ 6040338 w 7467600"/>
              <a:gd name="connsiteY245" fmla="*/ 4771418 h 6858000"/>
              <a:gd name="connsiteX246" fmla="*/ 6024488 w 7467600"/>
              <a:gd name="connsiteY246" fmla="*/ 4809903 h 6858000"/>
              <a:gd name="connsiteX247" fmla="*/ 5599771 w 7467600"/>
              <a:gd name="connsiteY247" fmla="*/ 5509652 h 6858000"/>
              <a:gd name="connsiteX248" fmla="*/ 5548843 w 7467600"/>
              <a:gd name="connsiteY248" fmla="*/ 5563845 h 6858000"/>
              <a:gd name="connsiteX249" fmla="*/ 5940952 w 7467600"/>
              <a:gd name="connsiteY249" fmla="*/ 6250028 h 6858000"/>
              <a:gd name="connsiteX250" fmla="*/ 6043441 w 7467600"/>
              <a:gd name="connsiteY250" fmla="*/ 6665847 h 6858000"/>
              <a:gd name="connsiteX251" fmla="*/ 6093432 w 7467600"/>
              <a:gd name="connsiteY251" fmla="*/ 6858000 h 6858000"/>
              <a:gd name="connsiteX252" fmla="*/ 6034344 w 7467600"/>
              <a:gd name="connsiteY252" fmla="*/ 6858000 h 6858000"/>
              <a:gd name="connsiteX253" fmla="*/ 6026679 w 7467600"/>
              <a:gd name="connsiteY253" fmla="*/ 6836959 h 6858000"/>
              <a:gd name="connsiteX254" fmla="*/ 5800441 w 7467600"/>
              <a:gd name="connsiteY254" fmla="*/ 6335286 h 6858000"/>
              <a:gd name="connsiteX255" fmla="*/ 5526562 w 7467600"/>
              <a:gd name="connsiteY255" fmla="*/ 5705388 h 6858000"/>
              <a:gd name="connsiteX256" fmla="*/ 5519640 w 7467600"/>
              <a:gd name="connsiteY256" fmla="*/ 5683774 h 6858000"/>
              <a:gd name="connsiteX257" fmla="*/ 5844559 w 7467600"/>
              <a:gd name="connsiteY257" fmla="*/ 6553349 h 6858000"/>
              <a:gd name="connsiteX258" fmla="*/ 5975994 w 7467600"/>
              <a:gd name="connsiteY258" fmla="*/ 6858000 h 6858000"/>
              <a:gd name="connsiteX259" fmla="*/ 5898547 w 7467600"/>
              <a:gd name="connsiteY259" fmla="*/ 6858000 h 6858000"/>
              <a:gd name="connsiteX260" fmla="*/ 5682041 w 7467600"/>
              <a:gd name="connsiteY260" fmla="*/ 6355860 h 6858000"/>
              <a:gd name="connsiteX261" fmla="*/ 5461758 w 7467600"/>
              <a:gd name="connsiteY261" fmla="*/ 5820220 h 6858000"/>
              <a:gd name="connsiteX262" fmla="*/ 5237282 w 7467600"/>
              <a:gd name="connsiteY262" fmla="*/ 6579086 h 6858000"/>
              <a:gd name="connsiteX263" fmla="*/ 5115009 w 7467600"/>
              <a:gd name="connsiteY263" fmla="*/ 6858000 h 6858000"/>
              <a:gd name="connsiteX264" fmla="*/ 5028074 w 7467600"/>
              <a:gd name="connsiteY264" fmla="*/ 6858000 h 6858000"/>
              <a:gd name="connsiteX265" fmla="*/ 5079508 w 7467600"/>
              <a:gd name="connsiteY265" fmla="*/ 6749074 h 6858000"/>
              <a:gd name="connsiteX266" fmla="*/ 5371846 w 7467600"/>
              <a:gd name="connsiteY266" fmla="*/ 5924413 h 6858000"/>
              <a:gd name="connsiteX267" fmla="*/ 5270512 w 7467600"/>
              <a:gd name="connsiteY267" fmla="*/ 6138975 h 6858000"/>
              <a:gd name="connsiteX268" fmla="*/ 5062409 w 7467600"/>
              <a:gd name="connsiteY268" fmla="*/ 6653544 h 6858000"/>
              <a:gd name="connsiteX269" fmla="*/ 5036628 w 7467600"/>
              <a:gd name="connsiteY269" fmla="*/ 6754247 h 6858000"/>
              <a:gd name="connsiteX270" fmla="*/ 5009112 w 7467600"/>
              <a:gd name="connsiteY270" fmla="*/ 6858000 h 6858000"/>
              <a:gd name="connsiteX271" fmla="*/ 4976679 w 7467600"/>
              <a:gd name="connsiteY271" fmla="*/ 6858000 h 6858000"/>
              <a:gd name="connsiteX272" fmla="*/ 5006537 w 7467600"/>
              <a:gd name="connsiteY272" fmla="*/ 6747068 h 6858000"/>
              <a:gd name="connsiteX273" fmla="*/ 5032723 w 7467600"/>
              <a:gd name="connsiteY273" fmla="*/ 6644957 h 6858000"/>
              <a:gd name="connsiteX274" fmla="*/ 5242949 w 7467600"/>
              <a:gd name="connsiteY274" fmla="*/ 6125175 h 6858000"/>
              <a:gd name="connsiteX275" fmla="*/ 5286321 w 7467600"/>
              <a:gd name="connsiteY275" fmla="*/ 6033555 h 6858000"/>
              <a:gd name="connsiteX276" fmla="*/ 5008210 w 7467600"/>
              <a:gd name="connsiteY276" fmla="*/ 6649194 h 6858000"/>
              <a:gd name="connsiteX277" fmla="*/ 4986321 w 7467600"/>
              <a:gd name="connsiteY277" fmla="*/ 6765687 h 6858000"/>
              <a:gd name="connsiteX278" fmla="*/ 4973474 w 7467600"/>
              <a:gd name="connsiteY278" fmla="*/ 6858000 h 6858000"/>
              <a:gd name="connsiteX279" fmla="*/ 4907178 w 7467600"/>
              <a:gd name="connsiteY279" fmla="*/ 6858000 h 6858000"/>
              <a:gd name="connsiteX280" fmla="*/ 4910810 w 7467600"/>
              <a:gd name="connsiteY280" fmla="*/ 6829660 h 6858000"/>
              <a:gd name="connsiteX281" fmla="*/ 4987461 w 7467600"/>
              <a:gd name="connsiteY281" fmla="*/ 6432994 h 6858000"/>
              <a:gd name="connsiteX282" fmla="*/ 5179262 w 7467600"/>
              <a:gd name="connsiteY282" fmla="*/ 6035044 h 6858000"/>
              <a:gd name="connsiteX283" fmla="*/ 4689678 w 7467600"/>
              <a:gd name="connsiteY283" fmla="*/ 6440241 h 6858000"/>
              <a:gd name="connsiteX284" fmla="*/ 4477543 w 7467600"/>
              <a:gd name="connsiteY284" fmla="*/ 6674836 h 6858000"/>
              <a:gd name="connsiteX285" fmla="*/ 4329957 w 7467600"/>
              <a:gd name="connsiteY285" fmla="*/ 6858000 h 6858000"/>
              <a:gd name="connsiteX286" fmla="*/ 4218595 w 7467600"/>
              <a:gd name="connsiteY286" fmla="*/ 6858000 h 6858000"/>
              <a:gd name="connsiteX287" fmla="*/ 4368888 w 7467600"/>
              <a:gd name="connsiteY287" fmla="*/ 6668412 h 6858000"/>
              <a:gd name="connsiteX288" fmla="*/ 4563091 w 7467600"/>
              <a:gd name="connsiteY288" fmla="*/ 6442508 h 6858000"/>
              <a:gd name="connsiteX289" fmla="*/ 5387324 w 7467600"/>
              <a:gd name="connsiteY289" fmla="*/ 5705830 h 6858000"/>
              <a:gd name="connsiteX290" fmla="*/ 5073620 w 7467600"/>
              <a:gd name="connsiteY290" fmla="*/ 5955437 h 6858000"/>
              <a:gd name="connsiteX291" fmla="*/ 4689789 w 7467600"/>
              <a:gd name="connsiteY291" fmla="*/ 6268382 h 6858000"/>
              <a:gd name="connsiteX292" fmla="*/ 4418722 w 7467600"/>
              <a:gd name="connsiteY292" fmla="*/ 6570886 h 6858000"/>
              <a:gd name="connsiteX293" fmla="*/ 4214944 w 7467600"/>
              <a:gd name="connsiteY293" fmla="*/ 6858000 h 6858000"/>
              <a:gd name="connsiteX294" fmla="*/ 4177898 w 7467600"/>
              <a:gd name="connsiteY294" fmla="*/ 6858000 h 6858000"/>
              <a:gd name="connsiteX295" fmla="*/ 4391597 w 7467600"/>
              <a:gd name="connsiteY295" fmla="*/ 6556370 h 6858000"/>
              <a:gd name="connsiteX296" fmla="*/ 4668889 w 7467600"/>
              <a:gd name="connsiteY296" fmla="*/ 6246399 h 6858000"/>
              <a:gd name="connsiteX297" fmla="*/ 5055427 w 7467600"/>
              <a:gd name="connsiteY297" fmla="*/ 5931476 h 6858000"/>
              <a:gd name="connsiteX298" fmla="*/ 5371814 w 7467600"/>
              <a:gd name="connsiteY298" fmla="*/ 5678975 h 6858000"/>
              <a:gd name="connsiteX299" fmla="*/ 4987918 w 7467600"/>
              <a:gd name="connsiteY299" fmla="*/ 5838701 h 6858000"/>
              <a:gd name="connsiteX300" fmla="*/ 4317146 w 7467600"/>
              <a:gd name="connsiteY300" fmla="*/ 6587716 h 6858000"/>
              <a:gd name="connsiteX301" fmla="*/ 4171627 w 7467600"/>
              <a:gd name="connsiteY301" fmla="*/ 6858000 h 6858000"/>
              <a:gd name="connsiteX302" fmla="*/ 4081585 w 7467600"/>
              <a:gd name="connsiteY302" fmla="*/ 6858000 h 6858000"/>
              <a:gd name="connsiteX303" fmla="*/ 4238603 w 7467600"/>
              <a:gd name="connsiteY303" fmla="*/ 6559341 h 6858000"/>
              <a:gd name="connsiteX304" fmla="*/ 4778333 w 7467600"/>
              <a:gd name="connsiteY304" fmla="*/ 5873626 h 6858000"/>
              <a:gd name="connsiteX305" fmla="*/ 5414185 w 7467600"/>
              <a:gd name="connsiteY305" fmla="*/ 5573882 h 6858000"/>
              <a:gd name="connsiteX306" fmla="*/ 5959648 w 7467600"/>
              <a:gd name="connsiteY306" fmla="*/ 4760797 h 6858000"/>
              <a:gd name="connsiteX307" fmla="*/ 5355019 w 7467600"/>
              <a:gd name="connsiteY307" fmla="*/ 4734672 h 6858000"/>
              <a:gd name="connsiteX308" fmla="*/ 5083565 w 7467600"/>
              <a:gd name="connsiteY308" fmla="*/ 5179121 h 6858000"/>
              <a:gd name="connsiteX309" fmla="*/ 4713577 w 7467600"/>
              <a:gd name="connsiteY309" fmla="*/ 5616803 h 6858000"/>
              <a:gd name="connsiteX310" fmla="*/ 3989559 w 7467600"/>
              <a:gd name="connsiteY310" fmla="*/ 6145945 h 6858000"/>
              <a:gd name="connsiteX311" fmla="*/ 3939824 w 7467600"/>
              <a:gd name="connsiteY311" fmla="*/ 6066900 h 6858000"/>
              <a:gd name="connsiteX312" fmla="*/ 4584537 w 7467600"/>
              <a:gd name="connsiteY312" fmla="*/ 5324826 h 6858000"/>
              <a:gd name="connsiteX313" fmla="*/ 5037105 w 7467600"/>
              <a:gd name="connsiteY313" fmla="*/ 5088765 h 6858000"/>
              <a:gd name="connsiteX314" fmla="*/ 5039930 w 7467600"/>
              <a:gd name="connsiteY314" fmla="*/ 5089585 h 6858000"/>
              <a:gd name="connsiteX315" fmla="*/ 5263764 w 7467600"/>
              <a:gd name="connsiteY315" fmla="*/ 4735525 h 6858000"/>
              <a:gd name="connsiteX316" fmla="*/ 4086300 w 7467600"/>
              <a:gd name="connsiteY316" fmla="*/ 4884599 h 6858000"/>
              <a:gd name="connsiteX317" fmla="*/ 4085485 w 7467600"/>
              <a:gd name="connsiteY317" fmla="*/ 4899070 h 6858000"/>
              <a:gd name="connsiteX318" fmla="*/ 3871915 w 7467600"/>
              <a:gd name="connsiteY318" fmla="*/ 5253645 h 6858000"/>
              <a:gd name="connsiteX319" fmla="*/ 3799374 w 7467600"/>
              <a:gd name="connsiteY319" fmla="*/ 5466127 h 6858000"/>
              <a:gd name="connsiteX320" fmla="*/ 3498850 w 7467600"/>
              <a:gd name="connsiteY320" fmla="*/ 6661888 h 6858000"/>
              <a:gd name="connsiteX321" fmla="*/ 3399216 w 7467600"/>
              <a:gd name="connsiteY321" fmla="*/ 6858000 h 6858000"/>
              <a:gd name="connsiteX322" fmla="*/ 3303688 w 7467600"/>
              <a:gd name="connsiteY322" fmla="*/ 6858000 h 6858000"/>
              <a:gd name="connsiteX323" fmla="*/ 3391774 w 7467600"/>
              <a:gd name="connsiteY323" fmla="*/ 6697181 h 6858000"/>
              <a:gd name="connsiteX324" fmla="*/ 3735540 w 7467600"/>
              <a:gd name="connsiteY324" fmla="*/ 5546923 h 6858000"/>
              <a:gd name="connsiteX325" fmla="*/ 3729438 w 7467600"/>
              <a:gd name="connsiteY325" fmla="*/ 5569058 h 6858000"/>
              <a:gd name="connsiteX326" fmla="*/ 3707782 w 7467600"/>
              <a:gd name="connsiteY326" fmla="*/ 5644908 h 6858000"/>
              <a:gd name="connsiteX327" fmla="*/ 3583827 w 7467600"/>
              <a:gd name="connsiteY327" fmla="*/ 6039215 h 6858000"/>
              <a:gd name="connsiteX328" fmla="*/ 3547861 w 7467600"/>
              <a:gd name="connsiteY328" fmla="*/ 6129609 h 6858000"/>
              <a:gd name="connsiteX329" fmla="*/ 3490905 w 7467600"/>
              <a:gd name="connsiteY329" fmla="*/ 6277660 h 6858000"/>
              <a:gd name="connsiteX330" fmla="*/ 3455859 w 7467600"/>
              <a:gd name="connsiteY330" fmla="*/ 6391301 h 6858000"/>
              <a:gd name="connsiteX331" fmla="*/ 3429112 w 7467600"/>
              <a:gd name="connsiteY331" fmla="*/ 6479469 h 6858000"/>
              <a:gd name="connsiteX332" fmla="*/ 3304862 w 7467600"/>
              <a:gd name="connsiteY332" fmla="*/ 6796476 h 6858000"/>
              <a:gd name="connsiteX333" fmla="*/ 3276071 w 7467600"/>
              <a:gd name="connsiteY333" fmla="*/ 6858000 h 6858000"/>
              <a:gd name="connsiteX334" fmla="*/ 3240805 w 7467600"/>
              <a:gd name="connsiteY334" fmla="*/ 6858000 h 6858000"/>
              <a:gd name="connsiteX335" fmla="*/ 3275917 w 7467600"/>
              <a:gd name="connsiteY335" fmla="*/ 6783192 h 6858000"/>
              <a:gd name="connsiteX336" fmla="*/ 3399358 w 7467600"/>
              <a:gd name="connsiteY336" fmla="*/ 6469011 h 6858000"/>
              <a:gd name="connsiteX337" fmla="*/ 3425650 w 7467600"/>
              <a:gd name="connsiteY337" fmla="*/ 6381333 h 6858000"/>
              <a:gd name="connsiteX338" fmla="*/ 3460661 w 7467600"/>
              <a:gd name="connsiteY338" fmla="*/ 6266763 h 6858000"/>
              <a:gd name="connsiteX339" fmla="*/ 3518021 w 7467600"/>
              <a:gd name="connsiteY339" fmla="*/ 6117298 h 6858000"/>
              <a:gd name="connsiteX340" fmla="*/ 3554035 w 7467600"/>
              <a:gd name="connsiteY340" fmla="*/ 6027832 h 6858000"/>
              <a:gd name="connsiteX341" fmla="*/ 3677174 w 7467600"/>
              <a:gd name="connsiteY341" fmla="*/ 5636351 h 6858000"/>
              <a:gd name="connsiteX342" fmla="*/ 3698819 w 7467600"/>
              <a:gd name="connsiteY342" fmla="*/ 5560503 h 6858000"/>
              <a:gd name="connsiteX343" fmla="*/ 3702094 w 7467600"/>
              <a:gd name="connsiteY343" fmla="*/ 5549194 h 6858000"/>
              <a:gd name="connsiteX344" fmla="*/ 3398355 w 7467600"/>
              <a:gd name="connsiteY344" fmla="*/ 6094603 h 6858000"/>
              <a:gd name="connsiteX345" fmla="*/ 3193941 w 7467600"/>
              <a:gd name="connsiteY345" fmla="*/ 6798775 h 6858000"/>
              <a:gd name="connsiteX346" fmla="*/ 3184140 w 7467600"/>
              <a:gd name="connsiteY346" fmla="*/ 6858000 h 6858000"/>
              <a:gd name="connsiteX347" fmla="*/ 3099978 w 7467600"/>
              <a:gd name="connsiteY347" fmla="*/ 6858000 h 6858000"/>
              <a:gd name="connsiteX348" fmla="*/ 3101556 w 7467600"/>
              <a:gd name="connsiteY348" fmla="*/ 6843337 h 6858000"/>
              <a:gd name="connsiteX349" fmla="*/ 3370162 w 7467600"/>
              <a:gd name="connsiteY349" fmla="*/ 5785550 h 6858000"/>
              <a:gd name="connsiteX350" fmla="*/ 3746477 w 7467600"/>
              <a:gd name="connsiteY350" fmla="*/ 5377889 h 6858000"/>
              <a:gd name="connsiteX351" fmla="*/ 3863399 w 7467600"/>
              <a:gd name="connsiteY351" fmla="*/ 5087257 h 6858000"/>
              <a:gd name="connsiteX352" fmla="*/ 3968712 w 7467600"/>
              <a:gd name="connsiteY352" fmla="*/ 4913989 h 6858000"/>
              <a:gd name="connsiteX353" fmla="*/ 2792390 w 7467600"/>
              <a:gd name="connsiteY353" fmla="*/ 5382974 h 6858000"/>
              <a:gd name="connsiteX354" fmla="*/ 2714982 w 7467600"/>
              <a:gd name="connsiteY354" fmla="*/ 5427051 h 6858000"/>
              <a:gd name="connsiteX355" fmla="*/ 2813361 w 7467600"/>
              <a:gd name="connsiteY355" fmla="*/ 6023912 h 6858000"/>
              <a:gd name="connsiteX356" fmla="*/ 2688430 w 7467600"/>
              <a:gd name="connsiteY356" fmla="*/ 6801564 h 6858000"/>
              <a:gd name="connsiteX357" fmla="*/ 2629626 w 7467600"/>
              <a:gd name="connsiteY357" fmla="*/ 6763394 h 6858000"/>
              <a:gd name="connsiteX358" fmla="*/ 2565328 w 7467600"/>
              <a:gd name="connsiteY358" fmla="*/ 5516399 h 6858000"/>
              <a:gd name="connsiteX359" fmla="*/ 1922999 w 7467600"/>
              <a:gd name="connsiteY359" fmla="*/ 5980343 h 6858000"/>
              <a:gd name="connsiteX360" fmla="*/ 1950261 w 7467600"/>
              <a:gd name="connsiteY360" fmla="*/ 6405858 h 6858000"/>
              <a:gd name="connsiteX361" fmla="*/ 2365554 w 7467600"/>
              <a:gd name="connsiteY361" fmla="*/ 6759107 h 6858000"/>
              <a:gd name="connsiteX362" fmla="*/ 2424142 w 7467600"/>
              <a:gd name="connsiteY362" fmla="*/ 6858000 h 6858000"/>
              <a:gd name="connsiteX363" fmla="*/ 2395994 w 7467600"/>
              <a:gd name="connsiteY363" fmla="*/ 6858000 h 6858000"/>
              <a:gd name="connsiteX364" fmla="*/ 2392863 w 7467600"/>
              <a:gd name="connsiteY364" fmla="*/ 6852964 h 6858000"/>
              <a:gd name="connsiteX365" fmla="*/ 2017589 w 7467600"/>
              <a:gd name="connsiteY365" fmla="*/ 6493982 h 6858000"/>
              <a:gd name="connsiteX366" fmla="*/ 2147336 w 7467600"/>
              <a:gd name="connsiteY366" fmla="*/ 6594052 h 6858000"/>
              <a:gd name="connsiteX367" fmla="*/ 2207047 w 7467600"/>
              <a:gd name="connsiteY367" fmla="*/ 6654540 h 6858000"/>
              <a:gd name="connsiteX368" fmla="*/ 2299106 w 7467600"/>
              <a:gd name="connsiteY368" fmla="*/ 6778931 h 6858000"/>
              <a:gd name="connsiteX369" fmla="*/ 2314430 w 7467600"/>
              <a:gd name="connsiteY369" fmla="*/ 6801144 h 6858000"/>
              <a:gd name="connsiteX370" fmla="*/ 2352406 w 7467600"/>
              <a:gd name="connsiteY370" fmla="*/ 6858000 h 6858000"/>
              <a:gd name="connsiteX371" fmla="*/ 2314492 w 7467600"/>
              <a:gd name="connsiteY371" fmla="*/ 6858000 h 6858000"/>
              <a:gd name="connsiteX372" fmla="*/ 2288095 w 7467600"/>
              <a:gd name="connsiteY372" fmla="*/ 6818030 h 6858000"/>
              <a:gd name="connsiteX373" fmla="*/ 2272768 w 7467600"/>
              <a:gd name="connsiteY373" fmla="*/ 6795822 h 6858000"/>
              <a:gd name="connsiteX374" fmla="*/ 2182715 w 7467600"/>
              <a:gd name="connsiteY374" fmla="*/ 6675071 h 6858000"/>
              <a:gd name="connsiteX375" fmla="*/ 2032061 w 7467600"/>
              <a:gd name="connsiteY375" fmla="*/ 6541380 h 6858000"/>
              <a:gd name="connsiteX376" fmla="*/ 2257220 w 7467600"/>
              <a:gd name="connsiteY376" fmla="*/ 6826257 h 6858000"/>
              <a:gd name="connsiteX377" fmla="*/ 2281324 w 7467600"/>
              <a:gd name="connsiteY377" fmla="*/ 6858000 h 6858000"/>
              <a:gd name="connsiteX378" fmla="*/ 2242860 w 7467600"/>
              <a:gd name="connsiteY378" fmla="*/ 6858000 h 6858000"/>
              <a:gd name="connsiteX379" fmla="*/ 2232818 w 7467600"/>
              <a:gd name="connsiteY379" fmla="*/ 6844926 h 6858000"/>
              <a:gd name="connsiteX380" fmla="*/ 1990172 w 7467600"/>
              <a:gd name="connsiteY380" fmla="*/ 6542121 h 6858000"/>
              <a:gd name="connsiteX381" fmla="*/ 2124090 w 7467600"/>
              <a:gd name="connsiteY381" fmla="*/ 6761017 h 6858000"/>
              <a:gd name="connsiteX382" fmla="*/ 2200380 w 7467600"/>
              <a:gd name="connsiteY382" fmla="*/ 6858000 h 6858000"/>
              <a:gd name="connsiteX383" fmla="*/ 2147507 w 7467600"/>
              <a:gd name="connsiteY383" fmla="*/ 6858000 h 6858000"/>
              <a:gd name="connsiteX384" fmla="*/ 2070668 w 7467600"/>
              <a:gd name="connsiteY384" fmla="*/ 6761520 h 6858000"/>
              <a:gd name="connsiteX385" fmla="*/ 1975142 w 7467600"/>
              <a:gd name="connsiteY385" fmla="*/ 6585570 h 6858000"/>
              <a:gd name="connsiteX386" fmla="*/ 2050035 w 7467600"/>
              <a:gd name="connsiteY386" fmla="*/ 6813345 h 6858000"/>
              <a:gd name="connsiteX387" fmla="*/ 2063025 w 7467600"/>
              <a:gd name="connsiteY387" fmla="*/ 6858000 h 6858000"/>
              <a:gd name="connsiteX388" fmla="*/ 2021675 w 7467600"/>
              <a:gd name="connsiteY388" fmla="*/ 6858000 h 6858000"/>
              <a:gd name="connsiteX389" fmla="*/ 2019308 w 7467600"/>
              <a:gd name="connsiteY389" fmla="*/ 6847118 h 6858000"/>
              <a:gd name="connsiteX390" fmla="*/ 1938835 w 7467600"/>
              <a:gd name="connsiteY390" fmla="*/ 6551160 h 6858000"/>
              <a:gd name="connsiteX391" fmla="*/ 1953230 w 7467600"/>
              <a:gd name="connsiteY391" fmla="*/ 6759699 h 6858000"/>
              <a:gd name="connsiteX392" fmla="*/ 1956763 w 7467600"/>
              <a:gd name="connsiteY392" fmla="*/ 6778191 h 6858000"/>
              <a:gd name="connsiteX393" fmla="*/ 1967925 w 7467600"/>
              <a:gd name="connsiteY393" fmla="*/ 6858000 h 6858000"/>
              <a:gd name="connsiteX394" fmla="*/ 1936622 w 7467600"/>
              <a:gd name="connsiteY394" fmla="*/ 6858000 h 6858000"/>
              <a:gd name="connsiteX395" fmla="*/ 1926261 w 7467600"/>
              <a:gd name="connsiteY395" fmla="*/ 6784064 h 6858000"/>
              <a:gd name="connsiteX396" fmla="*/ 1922724 w 7467600"/>
              <a:gd name="connsiteY396" fmla="*/ 6765577 h 6858000"/>
              <a:gd name="connsiteX397" fmla="*/ 1904650 w 7467600"/>
              <a:gd name="connsiteY397" fmla="*/ 6639616 h 6858000"/>
              <a:gd name="connsiteX398" fmla="*/ 1885273 w 7467600"/>
              <a:gd name="connsiteY398" fmla="*/ 6858000 h 6858000"/>
              <a:gd name="connsiteX399" fmla="*/ 1854363 w 7467600"/>
              <a:gd name="connsiteY399" fmla="*/ 6858000 h 6858000"/>
              <a:gd name="connsiteX400" fmla="*/ 1880391 w 7467600"/>
              <a:gd name="connsiteY400" fmla="*/ 6603796 h 6858000"/>
              <a:gd name="connsiteX401" fmla="*/ 1818273 w 7467600"/>
              <a:gd name="connsiteY401" fmla="*/ 6715729 h 6858000"/>
              <a:gd name="connsiteX402" fmla="*/ 1794691 w 7467600"/>
              <a:gd name="connsiteY402" fmla="*/ 6843239 h 6858000"/>
              <a:gd name="connsiteX403" fmla="*/ 1794914 w 7467600"/>
              <a:gd name="connsiteY403" fmla="*/ 6858000 h 6858000"/>
              <a:gd name="connsiteX404" fmla="*/ 1746128 w 7467600"/>
              <a:gd name="connsiteY404" fmla="*/ 6858000 h 6858000"/>
              <a:gd name="connsiteX405" fmla="*/ 1753934 w 7467600"/>
              <a:gd name="connsiteY405" fmla="*/ 6724796 h 6858000"/>
              <a:gd name="connsiteX406" fmla="*/ 1792053 w 7467600"/>
              <a:gd name="connsiteY406" fmla="*/ 6572396 h 6858000"/>
              <a:gd name="connsiteX407" fmla="*/ 1862248 w 7467600"/>
              <a:gd name="connsiteY407" fmla="*/ 6266397 h 6858000"/>
              <a:gd name="connsiteX408" fmla="*/ 1862250 w 7467600"/>
              <a:gd name="connsiteY408" fmla="*/ 6033531 h 6858000"/>
              <a:gd name="connsiteX409" fmla="*/ 1211999 w 7467600"/>
              <a:gd name="connsiteY409" fmla="*/ 6683610 h 6858000"/>
              <a:gd name="connsiteX410" fmla="*/ 1213266 w 7467600"/>
              <a:gd name="connsiteY410" fmla="*/ 6691947 h 6858000"/>
              <a:gd name="connsiteX411" fmla="*/ 1203370 w 7467600"/>
              <a:gd name="connsiteY411" fmla="*/ 6850676 h 6858000"/>
              <a:gd name="connsiteX412" fmla="*/ 1203671 w 7467600"/>
              <a:gd name="connsiteY412" fmla="*/ 6858000 h 6858000"/>
              <a:gd name="connsiteX413" fmla="*/ 1143180 w 7467600"/>
              <a:gd name="connsiteY413" fmla="*/ 6858000 h 6858000"/>
              <a:gd name="connsiteX414" fmla="*/ 1142176 w 7467600"/>
              <a:gd name="connsiteY414" fmla="*/ 6766045 h 6858000"/>
              <a:gd name="connsiteX415" fmla="*/ 1067484 w 7467600"/>
              <a:gd name="connsiteY415" fmla="*/ 6858000 h 6858000"/>
              <a:gd name="connsiteX416" fmla="*/ 953928 w 7467600"/>
              <a:gd name="connsiteY416" fmla="*/ 6858000 h 6858000"/>
              <a:gd name="connsiteX417" fmla="*/ 959715 w 7467600"/>
              <a:gd name="connsiteY417" fmla="*/ 6850185 h 6858000"/>
              <a:gd name="connsiteX418" fmla="*/ 1483788 w 7467600"/>
              <a:gd name="connsiteY418" fmla="*/ 6259174 h 6858000"/>
              <a:gd name="connsiteX419" fmla="*/ 1100671 w 7467600"/>
              <a:gd name="connsiteY419" fmla="*/ 6252137 h 6858000"/>
              <a:gd name="connsiteX420" fmla="*/ 1090144 w 7467600"/>
              <a:gd name="connsiteY420" fmla="*/ 6256748 h 6858000"/>
              <a:gd name="connsiteX421" fmla="*/ 1095872 w 7467600"/>
              <a:gd name="connsiteY421" fmla="*/ 6271892 h 6858000"/>
              <a:gd name="connsiteX422" fmla="*/ 262785 w 7467600"/>
              <a:gd name="connsiteY422" fmla="*/ 6845450 h 6858000"/>
              <a:gd name="connsiteX423" fmla="*/ 209968 w 7467600"/>
              <a:gd name="connsiteY423" fmla="*/ 6770713 h 6858000"/>
              <a:gd name="connsiteX424" fmla="*/ 873460 w 7467600"/>
              <a:gd name="connsiteY424" fmla="*/ 6253768 h 6858000"/>
              <a:gd name="connsiteX425" fmla="*/ 192686 w 7467600"/>
              <a:gd name="connsiteY425" fmla="*/ 5849257 h 6858000"/>
              <a:gd name="connsiteX426" fmla="*/ 4696 w 7467600"/>
              <a:gd name="connsiteY426" fmla="*/ 5697668 h 6858000"/>
              <a:gd name="connsiteX427" fmla="*/ 0 w 7467600"/>
              <a:gd name="connsiteY427" fmla="*/ 5689984 h 6858000"/>
              <a:gd name="connsiteX428" fmla="*/ 0 w 7467600"/>
              <a:gd name="connsiteY428" fmla="*/ 5513472 h 6858000"/>
              <a:gd name="connsiteX429" fmla="*/ 174101 w 7467600"/>
              <a:gd name="connsiteY429" fmla="*/ 5620277 h 6858000"/>
              <a:gd name="connsiteX430" fmla="*/ 891800 w 7467600"/>
              <a:gd name="connsiteY430" fmla="*/ 6036935 h 6858000"/>
              <a:gd name="connsiteX431" fmla="*/ 1072219 w 7467600"/>
              <a:gd name="connsiteY431" fmla="*/ 6169443 h 6858000"/>
              <a:gd name="connsiteX432" fmla="*/ 1074117 w 7467600"/>
              <a:gd name="connsiteY432" fmla="*/ 6170301 h 6858000"/>
              <a:gd name="connsiteX433" fmla="*/ 1083114 w 7467600"/>
              <a:gd name="connsiteY433" fmla="*/ 6174131 h 6858000"/>
              <a:gd name="connsiteX434" fmla="*/ 1543010 w 7467600"/>
              <a:gd name="connsiteY434" fmla="*/ 6191140 h 6858000"/>
              <a:gd name="connsiteX435" fmla="*/ 1551080 w 7467600"/>
              <a:gd name="connsiteY435" fmla="*/ 6195006 h 6858000"/>
              <a:gd name="connsiteX436" fmla="*/ 2345443 w 7467600"/>
              <a:gd name="connsiteY436" fmla="*/ 5549882 h 6858000"/>
              <a:gd name="connsiteX437" fmla="*/ 1721499 w 7467600"/>
              <a:gd name="connsiteY437" fmla="*/ 5599969 h 6858000"/>
              <a:gd name="connsiteX438" fmla="*/ 767716 w 7467600"/>
              <a:gd name="connsiteY438" fmla="*/ 5472768 h 6858000"/>
              <a:gd name="connsiteX439" fmla="*/ 722147 w 7467600"/>
              <a:gd name="connsiteY439" fmla="*/ 5393091 h 6858000"/>
              <a:gd name="connsiteX440" fmla="*/ 1485552 w 7467600"/>
              <a:gd name="connsiteY440" fmla="*/ 5313202 h 6858000"/>
              <a:gd name="connsiteX441" fmla="*/ 2143004 w 7467600"/>
              <a:gd name="connsiteY441" fmla="*/ 5402420 h 6858000"/>
              <a:gd name="connsiteX442" fmla="*/ 1933391 w 7467600"/>
              <a:gd name="connsiteY442" fmla="*/ 5156971 h 6858000"/>
              <a:gd name="connsiteX443" fmla="*/ 1827118 w 7467600"/>
              <a:gd name="connsiteY443" fmla="*/ 4968410 h 6858000"/>
              <a:gd name="connsiteX444" fmla="*/ 1837349 w 7467600"/>
              <a:gd name="connsiteY444" fmla="*/ 4956357 h 6858000"/>
              <a:gd name="connsiteX445" fmla="*/ 2162835 w 7467600"/>
              <a:gd name="connsiteY445" fmla="*/ 5187853 h 6858000"/>
              <a:gd name="connsiteX446" fmla="*/ 2257167 w 7467600"/>
              <a:gd name="connsiteY446" fmla="*/ 5462123 h 6858000"/>
              <a:gd name="connsiteX447" fmla="*/ 2261598 w 7467600"/>
              <a:gd name="connsiteY447" fmla="*/ 5467998 h 6858000"/>
              <a:gd name="connsiteX448" fmla="*/ 2437177 w 7467600"/>
              <a:gd name="connsiteY448" fmla="*/ 5479608 h 6858000"/>
              <a:gd name="connsiteX449" fmla="*/ 2445247 w 7467600"/>
              <a:gd name="connsiteY449" fmla="*/ 5483476 h 6858000"/>
              <a:gd name="connsiteX450" fmla="*/ 2743626 w 7467600"/>
              <a:gd name="connsiteY450" fmla="*/ 5304819 h 6858000"/>
              <a:gd name="connsiteX451" fmla="*/ 3048102 w 7467600"/>
              <a:gd name="connsiteY451" fmla="*/ 5150595 h 6858000"/>
              <a:gd name="connsiteX452" fmla="*/ 1799414 w 7467600"/>
              <a:gd name="connsiteY452" fmla="*/ 4694732 h 6858000"/>
              <a:gd name="connsiteX453" fmla="*/ 1771735 w 7467600"/>
              <a:gd name="connsiteY453" fmla="*/ 4619929 h 6858000"/>
              <a:gd name="connsiteX454" fmla="*/ 3104273 w 7467600"/>
              <a:gd name="connsiteY454" fmla="*/ 5076159 h 6858000"/>
              <a:gd name="connsiteX455" fmla="*/ 3113245 w 7467600"/>
              <a:gd name="connsiteY455" fmla="*/ 5090705 h 6858000"/>
              <a:gd name="connsiteX456" fmla="*/ 3126294 w 7467600"/>
              <a:gd name="connsiteY456" fmla="*/ 5114400 h 6858000"/>
              <a:gd name="connsiteX457" fmla="*/ 3937433 w 7467600"/>
              <a:gd name="connsiteY457" fmla="*/ 4830473 h 6858000"/>
              <a:gd name="connsiteX458" fmla="*/ 3590475 w 7467600"/>
              <a:gd name="connsiteY458" fmla="*/ 4597974 h 6858000"/>
              <a:gd name="connsiteX459" fmla="*/ 3100264 w 7467600"/>
              <a:gd name="connsiteY459" fmla="*/ 4579845 h 6858000"/>
              <a:gd name="connsiteX460" fmla="*/ 2183576 w 7467600"/>
              <a:gd name="connsiteY460" fmla="*/ 4227150 h 6858000"/>
              <a:gd name="connsiteX461" fmla="*/ 2151029 w 7467600"/>
              <a:gd name="connsiteY461" fmla="*/ 4146947 h 6858000"/>
              <a:gd name="connsiteX462" fmla="*/ 3563434 w 7467600"/>
              <a:gd name="connsiteY462" fmla="*/ 4469115 h 6858000"/>
              <a:gd name="connsiteX463" fmla="*/ 3177952 w 7467600"/>
              <a:gd name="connsiteY463" fmla="*/ 3657386 h 6858000"/>
              <a:gd name="connsiteX464" fmla="*/ 3189263 w 7467600"/>
              <a:gd name="connsiteY464" fmla="*/ 3625726 h 6858000"/>
              <a:gd name="connsiteX465" fmla="*/ 3560912 w 7467600"/>
              <a:gd name="connsiteY465" fmla="*/ 4079863 h 6858000"/>
              <a:gd name="connsiteX466" fmla="*/ 3626636 w 7467600"/>
              <a:gd name="connsiteY466" fmla="*/ 4512230 h 6858000"/>
              <a:gd name="connsiteX467" fmla="*/ 3653088 w 7467600"/>
              <a:gd name="connsiteY467" fmla="*/ 4521417 h 6858000"/>
              <a:gd name="connsiteX468" fmla="*/ 3988128 w 7467600"/>
              <a:gd name="connsiteY468" fmla="*/ 4817267 h 6858000"/>
              <a:gd name="connsiteX469" fmla="*/ 4830582 w 7467600"/>
              <a:gd name="connsiteY469" fmla="*/ 4676000 h 6858000"/>
              <a:gd name="connsiteX470" fmla="*/ 4830100 w 7467600"/>
              <a:gd name="connsiteY470" fmla="*/ 4675554 h 6858000"/>
              <a:gd name="connsiteX471" fmla="*/ 4036318 w 7467600"/>
              <a:gd name="connsiteY471" fmla="*/ 4147013 h 6858000"/>
              <a:gd name="connsiteX472" fmla="*/ 3432098 w 7467600"/>
              <a:gd name="connsiteY472" fmla="*/ 3537312 h 6858000"/>
              <a:gd name="connsiteX473" fmla="*/ 3446761 w 7467600"/>
              <a:gd name="connsiteY473" fmla="*/ 3461278 h 6858000"/>
              <a:gd name="connsiteX474" fmla="*/ 4419733 w 7467600"/>
              <a:gd name="connsiteY474" fmla="*/ 3963555 h 6858000"/>
              <a:gd name="connsiteX475" fmla="*/ 4781371 w 7467600"/>
              <a:gd name="connsiteY475" fmla="*/ 4458604 h 6858000"/>
              <a:gd name="connsiteX476" fmla="*/ 4780440 w 7467600"/>
              <a:gd name="connsiteY476" fmla="*/ 4470290 h 6858000"/>
              <a:gd name="connsiteX477" fmla="*/ 4898954 w 7467600"/>
              <a:gd name="connsiteY477" fmla="*/ 4662092 h 6858000"/>
              <a:gd name="connsiteX478" fmla="*/ 4900699 w 7467600"/>
              <a:gd name="connsiteY478" fmla="*/ 4670867 h 6858000"/>
              <a:gd name="connsiteX479" fmla="*/ 5714511 w 7467600"/>
              <a:gd name="connsiteY479" fmla="*/ 4663483 h 6858000"/>
              <a:gd name="connsiteX480" fmla="*/ 5464793 w 7467600"/>
              <a:gd name="connsiteY480" fmla="*/ 4393556 h 6858000"/>
              <a:gd name="connsiteX481" fmla="*/ 5461897 w 7467600"/>
              <a:gd name="connsiteY481" fmla="*/ 4390879 h 6858000"/>
              <a:gd name="connsiteX482" fmla="*/ 4294126 w 7467600"/>
              <a:gd name="connsiteY482" fmla="*/ 3303048 h 6858000"/>
              <a:gd name="connsiteX483" fmla="*/ 4305321 w 7467600"/>
              <a:gd name="connsiteY483" fmla="*/ 3256953 h 6858000"/>
              <a:gd name="connsiteX484" fmla="*/ 4949299 w 7467600"/>
              <a:gd name="connsiteY484" fmla="*/ 3766336 h 6858000"/>
              <a:gd name="connsiteX485" fmla="*/ 5291452 w 7467600"/>
              <a:gd name="connsiteY485" fmla="*/ 4076801 h 6858000"/>
              <a:gd name="connsiteX486" fmla="*/ 5434998 w 7467600"/>
              <a:gd name="connsiteY486" fmla="*/ 4254100 h 6858000"/>
              <a:gd name="connsiteX487" fmla="*/ 5351015 w 7467600"/>
              <a:gd name="connsiteY487" fmla="*/ 3760989 h 6858000"/>
              <a:gd name="connsiteX488" fmla="*/ 5413780 w 7467600"/>
              <a:gd name="connsiteY488" fmla="*/ 2966265 h 6858000"/>
              <a:gd name="connsiteX489" fmla="*/ 5425627 w 7467600"/>
              <a:gd name="connsiteY489" fmla="*/ 2954192 h 6858000"/>
              <a:gd name="connsiteX490" fmla="*/ 6604735 w 7467600"/>
              <a:gd name="connsiteY490" fmla="*/ 2041381 h 6858000"/>
              <a:gd name="connsiteX491" fmla="*/ 7204487 w 7467600"/>
              <a:gd name="connsiteY491" fmla="*/ 2742112 h 6858000"/>
              <a:gd name="connsiteX492" fmla="*/ 7131592 w 7467600"/>
              <a:gd name="connsiteY492" fmla="*/ 2672096 h 6858000"/>
              <a:gd name="connsiteX493" fmla="*/ 6996344 w 7467600"/>
              <a:gd name="connsiteY493" fmla="*/ 2518310 h 6858000"/>
              <a:gd name="connsiteX494" fmla="*/ 6735495 w 7467600"/>
              <a:gd name="connsiteY494" fmla="*/ 2196890 h 6858000"/>
              <a:gd name="connsiteX495" fmla="*/ 6721901 w 7467600"/>
              <a:gd name="connsiteY495" fmla="*/ 2179274 h 6858000"/>
              <a:gd name="connsiteX496" fmla="*/ 6604735 w 7467600"/>
              <a:gd name="connsiteY496" fmla="*/ 2041381 h 6858000"/>
              <a:gd name="connsiteX497" fmla="*/ 6591670 w 7467600"/>
              <a:gd name="connsiteY497" fmla="*/ 1988277 h 6858000"/>
              <a:gd name="connsiteX498" fmla="*/ 6747349 w 7467600"/>
              <a:gd name="connsiteY498" fmla="*/ 2160069 h 6858000"/>
              <a:gd name="connsiteX499" fmla="*/ 6760943 w 7467600"/>
              <a:gd name="connsiteY499" fmla="*/ 2177686 h 6858000"/>
              <a:gd name="connsiteX500" fmla="*/ 7021065 w 7467600"/>
              <a:gd name="connsiteY500" fmla="*/ 2498102 h 6858000"/>
              <a:gd name="connsiteX501" fmla="*/ 7155223 w 7467600"/>
              <a:gd name="connsiteY501" fmla="*/ 2650386 h 6858000"/>
              <a:gd name="connsiteX502" fmla="*/ 7203167 w 7467600"/>
              <a:gd name="connsiteY502" fmla="*/ 2697288 h 6858000"/>
              <a:gd name="connsiteX503" fmla="*/ 6937703 w 7467600"/>
              <a:gd name="connsiteY503" fmla="*/ 2321981 h 6858000"/>
              <a:gd name="connsiteX504" fmla="*/ 6591670 w 7467600"/>
              <a:gd name="connsiteY504" fmla="*/ 1988277 h 6858000"/>
              <a:gd name="connsiteX505" fmla="*/ 5798671 w 7467600"/>
              <a:gd name="connsiteY505" fmla="*/ 1981601 h 6858000"/>
              <a:gd name="connsiteX506" fmla="*/ 5754709 w 7467600"/>
              <a:gd name="connsiteY506" fmla="*/ 2071454 h 6858000"/>
              <a:gd name="connsiteX507" fmla="*/ 5763044 w 7467600"/>
              <a:gd name="connsiteY507" fmla="*/ 2842206 h 6858000"/>
              <a:gd name="connsiteX508" fmla="*/ 5764974 w 7467600"/>
              <a:gd name="connsiteY508" fmla="*/ 2799609 h 6858000"/>
              <a:gd name="connsiteX509" fmla="*/ 5767665 w 7467600"/>
              <a:gd name="connsiteY509" fmla="*/ 2666409 h 6858000"/>
              <a:gd name="connsiteX510" fmla="*/ 5763055 w 7467600"/>
              <a:gd name="connsiteY510" fmla="*/ 2579705 h 6858000"/>
              <a:gd name="connsiteX511" fmla="*/ 5758079 w 7467600"/>
              <a:gd name="connsiteY511" fmla="*/ 2492508 h 6858000"/>
              <a:gd name="connsiteX512" fmla="*/ 5779325 w 7467600"/>
              <a:gd name="connsiteY512" fmla="*/ 2197069 h 6858000"/>
              <a:gd name="connsiteX513" fmla="*/ 5798671 w 7467600"/>
              <a:gd name="connsiteY513" fmla="*/ 1981601 h 6858000"/>
              <a:gd name="connsiteX514" fmla="*/ 5829202 w 7467600"/>
              <a:gd name="connsiteY514" fmla="*/ 1971679 h 6858000"/>
              <a:gd name="connsiteX515" fmla="*/ 5809558 w 7467600"/>
              <a:gd name="connsiteY515" fmla="*/ 2198043 h 6858000"/>
              <a:gd name="connsiteX516" fmla="*/ 5788653 w 7467600"/>
              <a:gd name="connsiteY516" fmla="*/ 2489430 h 6858000"/>
              <a:gd name="connsiteX517" fmla="*/ 5793439 w 7467600"/>
              <a:gd name="connsiteY517" fmla="*/ 2575235 h 6858000"/>
              <a:gd name="connsiteX518" fmla="*/ 5796837 w 7467600"/>
              <a:gd name="connsiteY518" fmla="*/ 2637633 h 6858000"/>
              <a:gd name="connsiteX519" fmla="*/ 5818614 w 7467600"/>
              <a:gd name="connsiteY519" fmla="*/ 2473055 h 6858000"/>
              <a:gd name="connsiteX520" fmla="*/ 5829202 w 7467600"/>
              <a:gd name="connsiteY520" fmla="*/ 1971679 h 6858000"/>
              <a:gd name="connsiteX521" fmla="*/ 5911389 w 7467600"/>
              <a:gd name="connsiteY521" fmla="*/ 1898371 h 6858000"/>
              <a:gd name="connsiteX522" fmla="*/ 6237627 w 7467600"/>
              <a:gd name="connsiteY522" fmla="*/ 2231921 h 6858000"/>
              <a:gd name="connsiteX523" fmla="*/ 5911389 w 7467600"/>
              <a:gd name="connsiteY523" fmla="*/ 1898371 h 6858000"/>
              <a:gd name="connsiteX524" fmla="*/ 6944437 w 7467600"/>
              <a:gd name="connsiteY524" fmla="*/ 1575402 h 6858000"/>
              <a:gd name="connsiteX525" fmla="*/ 6304730 w 7467600"/>
              <a:gd name="connsiteY525" fmla="*/ 1766654 h 6858000"/>
              <a:gd name="connsiteX526" fmla="*/ 6944437 w 7467600"/>
              <a:gd name="connsiteY526" fmla="*/ 1575402 h 6858000"/>
              <a:gd name="connsiteX527" fmla="*/ 7019523 w 7467600"/>
              <a:gd name="connsiteY527" fmla="*/ 1519450 h 6858000"/>
              <a:gd name="connsiteX528" fmla="*/ 6298091 w 7467600"/>
              <a:gd name="connsiteY528" fmla="*/ 1737122 h 6858000"/>
              <a:gd name="connsiteX529" fmla="*/ 7019523 w 7467600"/>
              <a:gd name="connsiteY529" fmla="*/ 1519450 h 6858000"/>
              <a:gd name="connsiteX530" fmla="*/ 2399523 w 7467600"/>
              <a:gd name="connsiteY530" fmla="*/ 1428234 h 6858000"/>
              <a:gd name="connsiteX531" fmla="*/ 2224982 w 7467600"/>
              <a:gd name="connsiteY531" fmla="*/ 1826201 h 6858000"/>
              <a:gd name="connsiteX532" fmla="*/ 2096099 w 7467600"/>
              <a:gd name="connsiteY532" fmla="*/ 2345900 h 6858000"/>
              <a:gd name="connsiteX533" fmla="*/ 2283317 w 7467600"/>
              <a:gd name="connsiteY533" fmla="*/ 1796925 h 6858000"/>
              <a:gd name="connsiteX534" fmla="*/ 2399523 w 7467600"/>
              <a:gd name="connsiteY534" fmla="*/ 1428234 h 6858000"/>
              <a:gd name="connsiteX535" fmla="*/ 2448558 w 7467600"/>
              <a:gd name="connsiteY535" fmla="*/ 1373435 h 6858000"/>
              <a:gd name="connsiteX536" fmla="*/ 2312521 w 7467600"/>
              <a:gd name="connsiteY536" fmla="*/ 1806140 h 6858000"/>
              <a:gd name="connsiteX537" fmla="*/ 2127533 w 7467600"/>
              <a:gd name="connsiteY537" fmla="*/ 2348380 h 6858000"/>
              <a:gd name="connsiteX538" fmla="*/ 2358080 w 7467600"/>
              <a:gd name="connsiteY538" fmla="*/ 1866134 h 6858000"/>
              <a:gd name="connsiteX539" fmla="*/ 2407436 w 7467600"/>
              <a:gd name="connsiteY539" fmla="*/ 1651070 h 6858000"/>
              <a:gd name="connsiteX540" fmla="*/ 2448558 w 7467600"/>
              <a:gd name="connsiteY540" fmla="*/ 1373435 h 6858000"/>
              <a:gd name="connsiteX541" fmla="*/ 278707 w 7467600"/>
              <a:gd name="connsiteY541" fmla="*/ 1352270 h 6858000"/>
              <a:gd name="connsiteX542" fmla="*/ 321570 w 7467600"/>
              <a:gd name="connsiteY542" fmla="*/ 1861610 h 6858000"/>
              <a:gd name="connsiteX543" fmla="*/ 294281 w 7467600"/>
              <a:gd name="connsiteY543" fmla="*/ 1440658 h 6858000"/>
              <a:gd name="connsiteX544" fmla="*/ 278707 w 7467600"/>
              <a:gd name="connsiteY544" fmla="*/ 1352270 h 6858000"/>
              <a:gd name="connsiteX545" fmla="*/ 1423821 w 7467600"/>
              <a:gd name="connsiteY545" fmla="*/ 1351958 h 6858000"/>
              <a:gd name="connsiteX546" fmla="*/ 1638521 w 7467600"/>
              <a:gd name="connsiteY546" fmla="*/ 1908470 h 6858000"/>
              <a:gd name="connsiteX547" fmla="*/ 1754199 w 7467600"/>
              <a:gd name="connsiteY547" fmla="*/ 2149284 h 6858000"/>
              <a:gd name="connsiteX548" fmla="*/ 1908359 w 7467600"/>
              <a:gd name="connsiteY548" fmla="*/ 2364988 h 6858000"/>
              <a:gd name="connsiteX549" fmla="*/ 1647661 w 7467600"/>
              <a:gd name="connsiteY549" fmla="*/ 1825945 h 6858000"/>
              <a:gd name="connsiteX550" fmla="*/ 1423821 w 7467600"/>
              <a:gd name="connsiteY550" fmla="*/ 1351958 h 6858000"/>
              <a:gd name="connsiteX551" fmla="*/ 1431890 w 7467600"/>
              <a:gd name="connsiteY551" fmla="*/ 1306475 h 6858000"/>
              <a:gd name="connsiteX552" fmla="*/ 1507597 w 7467600"/>
              <a:gd name="connsiteY552" fmla="*/ 1446132 h 6858000"/>
              <a:gd name="connsiteX553" fmla="*/ 1674586 w 7467600"/>
              <a:gd name="connsiteY553" fmla="*/ 1813832 h 6858000"/>
              <a:gd name="connsiteX554" fmla="*/ 1815950 w 7467600"/>
              <a:gd name="connsiteY554" fmla="*/ 2128564 h 6858000"/>
              <a:gd name="connsiteX555" fmla="*/ 1984242 w 7467600"/>
              <a:gd name="connsiteY555" fmla="*/ 2430829 h 6858000"/>
              <a:gd name="connsiteX556" fmla="*/ 2014023 w 7467600"/>
              <a:gd name="connsiteY556" fmla="*/ 2450995 h 6858000"/>
              <a:gd name="connsiteX557" fmla="*/ 1747337 w 7467600"/>
              <a:gd name="connsiteY557" fmla="*/ 1855264 h 6858000"/>
              <a:gd name="connsiteX558" fmla="*/ 1533749 w 7467600"/>
              <a:gd name="connsiteY558" fmla="*/ 1478656 h 6858000"/>
              <a:gd name="connsiteX559" fmla="*/ 1431890 w 7467600"/>
              <a:gd name="connsiteY559" fmla="*/ 1306475 h 6858000"/>
              <a:gd name="connsiteX560" fmla="*/ 5052692 w 7467600"/>
              <a:gd name="connsiteY560" fmla="*/ 1292994 h 6858000"/>
              <a:gd name="connsiteX561" fmla="*/ 5200661 w 7467600"/>
              <a:gd name="connsiteY561" fmla="*/ 1635186 h 6858000"/>
              <a:gd name="connsiteX562" fmla="*/ 5297138 w 7467600"/>
              <a:gd name="connsiteY562" fmla="*/ 1906351 h 6858000"/>
              <a:gd name="connsiteX563" fmla="*/ 5052692 w 7467600"/>
              <a:gd name="connsiteY563" fmla="*/ 1292994 h 6858000"/>
              <a:gd name="connsiteX564" fmla="*/ 5009948 w 7467600"/>
              <a:gd name="connsiteY564" fmla="*/ 1273619 h 6858000"/>
              <a:gd name="connsiteX565" fmla="*/ 5121777 w 7467600"/>
              <a:gd name="connsiteY565" fmla="*/ 1654213 h 6858000"/>
              <a:gd name="connsiteX566" fmla="*/ 5293545 w 7467600"/>
              <a:gd name="connsiteY566" fmla="*/ 2072247 h 6858000"/>
              <a:gd name="connsiteX567" fmla="*/ 5294042 w 7467600"/>
              <a:gd name="connsiteY567" fmla="*/ 2065019 h 6858000"/>
              <a:gd name="connsiteX568" fmla="*/ 5171936 w 7467600"/>
              <a:gd name="connsiteY568" fmla="*/ 1647613 h 6858000"/>
              <a:gd name="connsiteX569" fmla="*/ 5009948 w 7467600"/>
              <a:gd name="connsiteY569" fmla="*/ 1273619 h 6858000"/>
              <a:gd name="connsiteX570" fmla="*/ 655236 w 7467600"/>
              <a:gd name="connsiteY570" fmla="*/ 1268632 h 6858000"/>
              <a:gd name="connsiteX571" fmla="*/ 839521 w 7467600"/>
              <a:gd name="connsiteY571" fmla="*/ 1685315 h 6858000"/>
              <a:gd name="connsiteX572" fmla="*/ 1109416 w 7467600"/>
              <a:gd name="connsiteY572" fmla="*/ 2061663 h 6858000"/>
              <a:gd name="connsiteX573" fmla="*/ 1298300 w 7467600"/>
              <a:gd name="connsiteY573" fmla="*/ 2247742 h 6858000"/>
              <a:gd name="connsiteX574" fmla="*/ 1125871 w 7467600"/>
              <a:gd name="connsiteY574" fmla="*/ 1989513 h 6858000"/>
              <a:gd name="connsiteX575" fmla="*/ 981574 w 7467600"/>
              <a:gd name="connsiteY575" fmla="*/ 1783157 h 6858000"/>
              <a:gd name="connsiteX576" fmla="*/ 922198 w 7467600"/>
              <a:gd name="connsiteY576" fmla="*/ 1677437 h 6858000"/>
              <a:gd name="connsiteX577" fmla="*/ 869293 w 7467600"/>
              <a:gd name="connsiteY577" fmla="*/ 1583214 h 6858000"/>
              <a:gd name="connsiteX578" fmla="*/ 751431 w 7467600"/>
              <a:gd name="connsiteY578" fmla="*/ 1405731 h 6858000"/>
              <a:gd name="connsiteX579" fmla="*/ 655236 w 7467600"/>
              <a:gd name="connsiteY579" fmla="*/ 1268632 h 6858000"/>
              <a:gd name="connsiteX580" fmla="*/ 6516292 w 7467600"/>
              <a:gd name="connsiteY580" fmla="*/ 1263064 h 6858000"/>
              <a:gd name="connsiteX581" fmla="*/ 5736320 w 7467600"/>
              <a:gd name="connsiteY581" fmla="*/ 1501803 h 6858000"/>
              <a:gd name="connsiteX582" fmla="*/ 6516292 w 7467600"/>
              <a:gd name="connsiteY582" fmla="*/ 1263064 h 6858000"/>
              <a:gd name="connsiteX583" fmla="*/ 291466 w 7467600"/>
              <a:gd name="connsiteY583" fmla="*/ 1250369 h 6858000"/>
              <a:gd name="connsiteX584" fmla="*/ 323180 w 7467600"/>
              <a:gd name="connsiteY584" fmla="*/ 1435283 h 6858000"/>
              <a:gd name="connsiteX585" fmla="*/ 349381 w 7467600"/>
              <a:gd name="connsiteY585" fmla="*/ 1875041 h 6858000"/>
              <a:gd name="connsiteX586" fmla="*/ 374363 w 7467600"/>
              <a:gd name="connsiteY586" fmla="*/ 1506494 h 6858000"/>
              <a:gd name="connsiteX587" fmla="*/ 302168 w 7467600"/>
              <a:gd name="connsiteY587" fmla="*/ 1274495 h 6858000"/>
              <a:gd name="connsiteX588" fmla="*/ 291466 w 7467600"/>
              <a:gd name="connsiteY588" fmla="*/ 1250369 h 6858000"/>
              <a:gd name="connsiteX589" fmla="*/ 678222 w 7467600"/>
              <a:gd name="connsiteY589" fmla="*/ 1248670 h 6858000"/>
              <a:gd name="connsiteX590" fmla="*/ 775536 w 7467600"/>
              <a:gd name="connsiteY590" fmla="*/ 1388015 h 6858000"/>
              <a:gd name="connsiteX591" fmla="*/ 894529 w 7467600"/>
              <a:gd name="connsiteY591" fmla="*/ 1567739 h 6858000"/>
              <a:gd name="connsiteX592" fmla="*/ 948000 w 7467600"/>
              <a:gd name="connsiteY592" fmla="*/ 1663088 h 6858000"/>
              <a:gd name="connsiteX593" fmla="*/ 1006812 w 7467600"/>
              <a:gd name="connsiteY593" fmla="*/ 1767683 h 6858000"/>
              <a:gd name="connsiteX594" fmla="*/ 1149133 w 7467600"/>
              <a:gd name="connsiteY594" fmla="*/ 1971513 h 6858000"/>
              <a:gd name="connsiteX595" fmla="*/ 1333952 w 7467600"/>
              <a:gd name="connsiteY595" fmla="*/ 2251620 h 6858000"/>
              <a:gd name="connsiteX596" fmla="*/ 1337329 w 7467600"/>
              <a:gd name="connsiteY596" fmla="*/ 2258350 h 6858000"/>
              <a:gd name="connsiteX597" fmla="*/ 1014726 w 7467600"/>
              <a:gd name="connsiteY597" fmla="*/ 1615556 h 6858000"/>
              <a:gd name="connsiteX598" fmla="*/ 678222 w 7467600"/>
              <a:gd name="connsiteY598" fmla="*/ 1248670 h 6858000"/>
              <a:gd name="connsiteX599" fmla="*/ 6691602 w 7467600"/>
              <a:gd name="connsiteY599" fmla="*/ 1140573 h 6858000"/>
              <a:gd name="connsiteX600" fmla="*/ 6571100 w 7467600"/>
              <a:gd name="connsiteY600" fmla="*/ 1183662 h 6858000"/>
              <a:gd name="connsiteX601" fmla="*/ 6241687 w 7467600"/>
              <a:gd name="connsiteY601" fmla="*/ 1257600 h 6858000"/>
              <a:gd name="connsiteX602" fmla="*/ 5693009 w 7467600"/>
              <a:gd name="connsiteY602" fmla="*/ 1478256 h 6858000"/>
              <a:gd name="connsiteX603" fmla="*/ 6548420 w 7467600"/>
              <a:gd name="connsiteY603" fmla="*/ 1214599 h 6858000"/>
              <a:gd name="connsiteX604" fmla="*/ 6605473 w 7467600"/>
              <a:gd name="connsiteY604" fmla="*/ 1184686 h 6858000"/>
              <a:gd name="connsiteX605" fmla="*/ 6691602 w 7467600"/>
              <a:gd name="connsiteY605" fmla="*/ 1140573 h 6858000"/>
              <a:gd name="connsiteX606" fmla="*/ 4002475 w 7467600"/>
              <a:gd name="connsiteY606" fmla="*/ 1037802 h 6858000"/>
              <a:gd name="connsiteX607" fmla="*/ 4000324 w 7467600"/>
              <a:gd name="connsiteY607" fmla="*/ 1039362 h 6858000"/>
              <a:gd name="connsiteX608" fmla="*/ 4002862 w 7467600"/>
              <a:gd name="connsiteY608" fmla="*/ 1042866 h 6858000"/>
              <a:gd name="connsiteX609" fmla="*/ 4002475 w 7467600"/>
              <a:gd name="connsiteY609" fmla="*/ 1037802 h 6858000"/>
              <a:gd name="connsiteX610" fmla="*/ 506322 w 7467600"/>
              <a:gd name="connsiteY610" fmla="*/ 1020997 h 6858000"/>
              <a:gd name="connsiteX611" fmla="*/ 533068 w 7467600"/>
              <a:gd name="connsiteY611" fmla="*/ 1029409 h 6858000"/>
              <a:gd name="connsiteX612" fmla="*/ 1232525 w 7467600"/>
              <a:gd name="connsiteY612" fmla="*/ 1804675 h 6858000"/>
              <a:gd name="connsiteX613" fmla="*/ 1388858 w 7467600"/>
              <a:gd name="connsiteY613" fmla="*/ 2368011 h 6858000"/>
              <a:gd name="connsiteX614" fmla="*/ 1384098 w 7467600"/>
              <a:gd name="connsiteY614" fmla="*/ 2378125 h 6858000"/>
              <a:gd name="connsiteX615" fmla="*/ 1425393 w 7467600"/>
              <a:gd name="connsiteY615" fmla="*/ 2589124 h 6858000"/>
              <a:gd name="connsiteX616" fmla="*/ 1424001 w 7467600"/>
              <a:gd name="connsiteY616" fmla="*/ 2597541 h 6858000"/>
              <a:gd name="connsiteX617" fmla="*/ 2152729 w 7467600"/>
              <a:gd name="connsiteY617" fmla="*/ 2864487 h 6858000"/>
              <a:gd name="connsiteX618" fmla="*/ 2020609 w 7467600"/>
              <a:gd name="connsiteY618" fmla="*/ 2539671 h 6858000"/>
              <a:gd name="connsiteX619" fmla="*/ 2018920 w 7467600"/>
              <a:gd name="connsiteY619" fmla="*/ 2536309 h 6858000"/>
              <a:gd name="connsiteX620" fmla="*/ 1342441 w 7467600"/>
              <a:gd name="connsiteY620" fmla="*/ 1173017 h 6858000"/>
              <a:gd name="connsiteX621" fmla="*/ 1367925 w 7467600"/>
              <a:gd name="connsiteY621" fmla="*/ 1135648 h 6858000"/>
              <a:gd name="connsiteX622" fmla="*/ 1771401 w 7467600"/>
              <a:gd name="connsiteY622" fmla="*/ 1806673 h 6858000"/>
              <a:gd name="connsiteX623" fmla="*/ 1972385 w 7467600"/>
              <a:gd name="connsiteY623" fmla="*/ 2198735 h 6858000"/>
              <a:gd name="connsiteX624" fmla="*/ 2040892 w 7467600"/>
              <a:gd name="connsiteY624" fmla="*/ 2405205 h 6858000"/>
              <a:gd name="connsiteX625" fmla="*/ 2131689 w 7467600"/>
              <a:gd name="connsiteY625" fmla="*/ 1936926 h 6858000"/>
              <a:gd name="connsiteX626" fmla="*/ 2454820 w 7467600"/>
              <a:gd name="connsiteY626" fmla="*/ 1248808 h 6858000"/>
              <a:gd name="connsiteX627" fmla="*/ 2492512 w 7467600"/>
              <a:gd name="connsiteY627" fmla="*/ 1302920 h 6858000"/>
              <a:gd name="connsiteX628" fmla="*/ 2081216 w 7467600"/>
              <a:gd name="connsiteY628" fmla="*/ 2527513 h 6858000"/>
              <a:gd name="connsiteX629" fmla="*/ 2081211 w 7467600"/>
              <a:gd name="connsiteY629" fmla="*/ 2528916 h 6858000"/>
              <a:gd name="connsiteX630" fmla="*/ 2199067 w 7467600"/>
              <a:gd name="connsiteY630" fmla="*/ 2884061 h 6858000"/>
              <a:gd name="connsiteX631" fmla="*/ 3192586 w 7467600"/>
              <a:gd name="connsiteY631" fmla="*/ 3411496 h 6858000"/>
              <a:gd name="connsiteX632" fmla="*/ 3182620 w 7467600"/>
              <a:gd name="connsiteY632" fmla="*/ 3483279 h 6858000"/>
              <a:gd name="connsiteX633" fmla="*/ 2435119 w 7467600"/>
              <a:gd name="connsiteY633" fmla="*/ 3080173 h 6858000"/>
              <a:gd name="connsiteX634" fmla="*/ 2410152 w 7467600"/>
              <a:gd name="connsiteY634" fmla="*/ 3063751 h 6858000"/>
              <a:gd name="connsiteX635" fmla="*/ 2408099 w 7467600"/>
              <a:gd name="connsiteY635" fmla="*/ 3064403 h 6858000"/>
              <a:gd name="connsiteX636" fmla="*/ 2407218 w 7467600"/>
              <a:gd name="connsiteY636" fmla="*/ 3070324 h 6858000"/>
              <a:gd name="connsiteX637" fmla="*/ 2380138 w 7467600"/>
              <a:gd name="connsiteY637" fmla="*/ 3099341 h 6858000"/>
              <a:gd name="connsiteX638" fmla="*/ 1765923 w 7467600"/>
              <a:gd name="connsiteY638" fmla="*/ 3581043 h 6858000"/>
              <a:gd name="connsiteX639" fmla="*/ 1702258 w 7467600"/>
              <a:gd name="connsiteY639" fmla="*/ 3612286 h 6858000"/>
              <a:gd name="connsiteX640" fmla="*/ 1538370 w 7467600"/>
              <a:gd name="connsiteY640" fmla="*/ 3811804 h 6858000"/>
              <a:gd name="connsiteX641" fmla="*/ 542867 w 7467600"/>
              <a:gd name="connsiteY641" fmla="*/ 4944092 h 6858000"/>
              <a:gd name="connsiteX642" fmla="*/ 515800 w 7467600"/>
              <a:gd name="connsiteY642" fmla="*/ 4862180 h 6858000"/>
              <a:gd name="connsiteX643" fmla="*/ 909145 w 7467600"/>
              <a:gd name="connsiteY643" fmla="*/ 4199225 h 6858000"/>
              <a:gd name="connsiteX644" fmla="*/ 1214067 w 7467600"/>
              <a:gd name="connsiteY644" fmla="*/ 3908561 h 6858000"/>
              <a:gd name="connsiteX645" fmla="*/ 640967 w 7467600"/>
              <a:gd name="connsiteY645" fmla="*/ 4105601 h 6858000"/>
              <a:gd name="connsiteX646" fmla="*/ 112563 w 7467600"/>
              <a:gd name="connsiteY646" fmla="*/ 4396952 h 6858000"/>
              <a:gd name="connsiteX647" fmla="*/ 0 w 7467600"/>
              <a:gd name="connsiteY647" fmla="*/ 4466006 h 6858000"/>
              <a:gd name="connsiteX648" fmla="*/ 0 w 7467600"/>
              <a:gd name="connsiteY648" fmla="*/ 4233763 h 6858000"/>
              <a:gd name="connsiteX649" fmla="*/ 36881 w 7467600"/>
              <a:gd name="connsiteY649" fmla="*/ 4200118 h 6858000"/>
              <a:gd name="connsiteX650" fmla="*/ 910534 w 7467600"/>
              <a:gd name="connsiteY650" fmla="*/ 3629753 h 6858000"/>
              <a:gd name="connsiteX651" fmla="*/ 1578717 w 7467600"/>
              <a:gd name="connsiteY651" fmla="*/ 3575982 h 6858000"/>
              <a:gd name="connsiteX652" fmla="*/ 2338780 w 7467600"/>
              <a:gd name="connsiteY652" fmla="*/ 3033725 h 6858000"/>
              <a:gd name="connsiteX653" fmla="*/ 1807991 w 7467600"/>
              <a:gd name="connsiteY653" fmla="*/ 2807184 h 6858000"/>
              <a:gd name="connsiteX654" fmla="*/ 1416358 w 7467600"/>
              <a:gd name="connsiteY654" fmla="*/ 3112571 h 6858000"/>
              <a:gd name="connsiteX655" fmla="*/ 939066 w 7467600"/>
              <a:gd name="connsiteY655" fmla="*/ 3378798 h 6858000"/>
              <a:gd name="connsiteX656" fmla="*/ 115099 w 7467600"/>
              <a:gd name="connsiteY656" fmla="*/ 3607650 h 6858000"/>
              <a:gd name="connsiteX657" fmla="*/ 97284 w 7467600"/>
              <a:gd name="connsiteY657" fmla="*/ 3520393 h 6858000"/>
              <a:gd name="connsiteX658" fmla="*/ 922050 w 7467600"/>
              <a:gd name="connsiteY658" fmla="*/ 3074867 h 6858000"/>
              <a:gd name="connsiteX659" fmla="*/ 1405265 w 7467600"/>
              <a:gd name="connsiteY659" fmla="*/ 3016319 h 6858000"/>
              <a:gd name="connsiteX660" fmla="*/ 1407512 w 7467600"/>
              <a:gd name="connsiteY660" fmla="*/ 3018001 h 6858000"/>
              <a:gd name="connsiteX661" fmla="*/ 1726266 w 7467600"/>
              <a:gd name="connsiteY661" fmla="*/ 2777274 h 6858000"/>
              <a:gd name="connsiteX662" fmla="*/ 625390 w 7467600"/>
              <a:gd name="connsiteY662" fmla="*/ 2514541 h 6858000"/>
              <a:gd name="connsiteX663" fmla="*/ 619799 w 7467600"/>
              <a:gd name="connsiteY663" fmla="*/ 2527180 h 6858000"/>
              <a:gd name="connsiteX664" fmla="*/ 310030 w 7467600"/>
              <a:gd name="connsiteY664" fmla="*/ 2771818 h 6858000"/>
              <a:gd name="connsiteX665" fmla="*/ 173877 w 7467600"/>
              <a:gd name="connsiteY665" fmla="*/ 2937056 h 6858000"/>
              <a:gd name="connsiteX666" fmla="*/ 77889 w 7467600"/>
              <a:gd name="connsiteY666" fmla="*/ 3138440 h 6858000"/>
              <a:gd name="connsiteX667" fmla="*/ 0 w 7467600"/>
              <a:gd name="connsiteY667" fmla="*/ 3271395 h 6858000"/>
              <a:gd name="connsiteX668" fmla="*/ 0 w 7467600"/>
              <a:gd name="connsiteY668" fmla="*/ 3153002 h 6858000"/>
              <a:gd name="connsiteX669" fmla="*/ 2386 w 7467600"/>
              <a:gd name="connsiteY669" fmla="*/ 3149203 h 6858000"/>
              <a:gd name="connsiteX670" fmla="*/ 89753 w 7467600"/>
              <a:gd name="connsiteY670" fmla="*/ 2987702 h 6858000"/>
              <a:gd name="connsiteX671" fmla="*/ 76869 w 7467600"/>
              <a:gd name="connsiteY671" fmla="*/ 3005404 h 6858000"/>
              <a:gd name="connsiteX672" fmla="*/ 32049 w 7467600"/>
              <a:gd name="connsiteY672" fmla="*/ 3065814 h 6858000"/>
              <a:gd name="connsiteX673" fmla="*/ 0 w 7467600"/>
              <a:gd name="connsiteY673" fmla="*/ 3108744 h 6858000"/>
              <a:gd name="connsiteX674" fmla="*/ 0 w 7467600"/>
              <a:gd name="connsiteY674" fmla="*/ 3058059 h 6858000"/>
              <a:gd name="connsiteX675" fmla="*/ 7610 w 7467600"/>
              <a:gd name="connsiteY675" fmla="*/ 3047889 h 6858000"/>
              <a:gd name="connsiteX676" fmla="*/ 52419 w 7467600"/>
              <a:gd name="connsiteY676" fmla="*/ 2987479 h 6858000"/>
              <a:gd name="connsiteX677" fmla="*/ 59142 w 7467600"/>
              <a:gd name="connsiteY677" fmla="*/ 2978488 h 6858000"/>
              <a:gd name="connsiteX678" fmla="*/ 0 w 7467600"/>
              <a:gd name="connsiteY678" fmla="*/ 3015334 h 6858000"/>
              <a:gd name="connsiteX679" fmla="*/ 0 w 7467600"/>
              <a:gd name="connsiteY679" fmla="*/ 2914286 h 6858000"/>
              <a:gd name="connsiteX680" fmla="*/ 36383 w 7467600"/>
              <a:gd name="connsiteY680" fmla="*/ 2901128 h 6858000"/>
              <a:gd name="connsiteX681" fmla="*/ 156329 w 7467600"/>
              <a:gd name="connsiteY681" fmla="*/ 2840533 h 6858000"/>
              <a:gd name="connsiteX682" fmla="*/ 358355 w 7467600"/>
              <a:gd name="connsiteY682" fmla="*/ 2620471 h 6858000"/>
              <a:gd name="connsiteX683" fmla="*/ 510577 w 7467600"/>
              <a:gd name="connsiteY683" fmla="*/ 2501244 h 6858000"/>
              <a:gd name="connsiteX684" fmla="*/ 211967 w 7467600"/>
              <a:gd name="connsiteY684" fmla="*/ 2479171 h 6858000"/>
              <a:gd name="connsiteX685" fmla="*/ 0 w 7467600"/>
              <a:gd name="connsiteY685" fmla="*/ 2476398 h 6858000"/>
              <a:gd name="connsiteX686" fmla="*/ 0 w 7467600"/>
              <a:gd name="connsiteY686" fmla="*/ 2389189 h 6858000"/>
              <a:gd name="connsiteX687" fmla="*/ 103062 w 7467600"/>
              <a:gd name="connsiteY687" fmla="*/ 2389518 h 6858000"/>
              <a:gd name="connsiteX688" fmla="*/ 510734 w 7467600"/>
              <a:gd name="connsiteY688" fmla="*/ 2416201 h 6858000"/>
              <a:gd name="connsiteX689" fmla="*/ 279257 w 7467600"/>
              <a:gd name="connsiteY689" fmla="*/ 2092102 h 6858000"/>
              <a:gd name="connsiteX690" fmla="*/ 65265 w 7467600"/>
              <a:gd name="connsiteY690" fmla="*/ 2006049 h 6858000"/>
              <a:gd name="connsiteX691" fmla="*/ 0 w 7467600"/>
              <a:gd name="connsiteY691" fmla="*/ 1982532 h 6858000"/>
              <a:gd name="connsiteX692" fmla="*/ 0 w 7467600"/>
              <a:gd name="connsiteY692" fmla="*/ 1912789 h 6858000"/>
              <a:gd name="connsiteX693" fmla="*/ 97460 w 7467600"/>
              <a:gd name="connsiteY693" fmla="*/ 1953725 h 6858000"/>
              <a:gd name="connsiteX694" fmla="*/ 221272 w 7467600"/>
              <a:gd name="connsiteY694" fmla="*/ 1980766 h 6858000"/>
              <a:gd name="connsiteX695" fmla="*/ 116765 w 7467600"/>
              <a:gd name="connsiteY695" fmla="*/ 1911033 h 6858000"/>
              <a:gd name="connsiteX696" fmla="*/ 16405 w 7467600"/>
              <a:gd name="connsiteY696" fmla="*/ 1803412 h 6858000"/>
              <a:gd name="connsiteX697" fmla="*/ 0 w 7467600"/>
              <a:gd name="connsiteY697" fmla="*/ 1784777 h 6858000"/>
              <a:gd name="connsiteX698" fmla="*/ 0 w 7467600"/>
              <a:gd name="connsiteY698" fmla="*/ 1740082 h 6858000"/>
              <a:gd name="connsiteX699" fmla="*/ 39394 w 7467600"/>
              <a:gd name="connsiteY699" fmla="*/ 1784856 h 6858000"/>
              <a:gd name="connsiteX700" fmla="*/ 135813 w 7467600"/>
              <a:gd name="connsiteY700" fmla="*/ 1888838 h 6858000"/>
              <a:gd name="connsiteX701" fmla="*/ 242575 w 7467600"/>
              <a:gd name="connsiteY701" fmla="*/ 1958841 h 6858000"/>
              <a:gd name="connsiteX702" fmla="*/ 82197 w 7467600"/>
              <a:gd name="connsiteY702" fmla="*/ 1754826 h 6858000"/>
              <a:gd name="connsiteX703" fmla="*/ 0 w 7467600"/>
              <a:gd name="connsiteY703" fmla="*/ 1679650 h 6858000"/>
              <a:gd name="connsiteX704" fmla="*/ 0 w 7467600"/>
              <a:gd name="connsiteY704" fmla="*/ 1602463 h 6858000"/>
              <a:gd name="connsiteX705" fmla="*/ 84689 w 7467600"/>
              <a:gd name="connsiteY705" fmla="*/ 1677442 h 6858000"/>
              <a:gd name="connsiteX706" fmla="*/ 298437 w 7467600"/>
              <a:gd name="connsiteY706" fmla="*/ 1968019 h 6858000"/>
              <a:gd name="connsiteX707" fmla="*/ 227269 w 7467600"/>
              <a:gd name="connsiteY707" fmla="*/ 1114064 h 6858000"/>
              <a:gd name="connsiteX708" fmla="*/ 248003 w 7467600"/>
              <a:gd name="connsiteY708" fmla="*/ 1089613 h 6858000"/>
              <a:gd name="connsiteX709" fmla="*/ 427020 w 7467600"/>
              <a:gd name="connsiteY709" fmla="*/ 1619803 h 6858000"/>
              <a:gd name="connsiteX710" fmla="*/ 340345 w 7467600"/>
              <a:gd name="connsiteY710" fmla="*/ 2027739 h 6858000"/>
              <a:gd name="connsiteX711" fmla="*/ 360865 w 7467600"/>
              <a:gd name="connsiteY711" fmla="*/ 2044827 h 6858000"/>
              <a:gd name="connsiteX712" fmla="*/ 560414 w 7467600"/>
              <a:gd name="connsiteY712" fmla="*/ 2421457 h 6858000"/>
              <a:gd name="connsiteX713" fmla="*/ 1359703 w 7467600"/>
              <a:gd name="connsiteY713" fmla="*/ 2578554 h 6858000"/>
              <a:gd name="connsiteX714" fmla="*/ 1359422 w 7467600"/>
              <a:gd name="connsiteY714" fmla="*/ 2577994 h 6858000"/>
              <a:gd name="connsiteX715" fmla="*/ 828701 w 7467600"/>
              <a:gd name="connsiteY715" fmla="*/ 1839520 h 6858000"/>
              <a:gd name="connsiteX716" fmla="*/ 494427 w 7467600"/>
              <a:gd name="connsiteY716" fmla="*/ 1092333 h 6858000"/>
              <a:gd name="connsiteX717" fmla="*/ 506322 w 7467600"/>
              <a:gd name="connsiteY717" fmla="*/ 1020997 h 6858000"/>
              <a:gd name="connsiteX718" fmla="*/ 4570198 w 7467600"/>
              <a:gd name="connsiteY718" fmla="*/ 978081 h 6858000"/>
              <a:gd name="connsiteX719" fmla="*/ 4523691 w 7467600"/>
              <a:gd name="connsiteY719" fmla="*/ 1127776 h 6858000"/>
              <a:gd name="connsiteX720" fmla="*/ 4509875 w 7467600"/>
              <a:gd name="connsiteY720" fmla="*/ 1167552 h 6858000"/>
              <a:gd name="connsiteX721" fmla="*/ 4478168 w 7467600"/>
              <a:gd name="connsiteY721" fmla="*/ 1260735 h 6858000"/>
              <a:gd name="connsiteX722" fmla="*/ 4409309 w 7467600"/>
              <a:gd name="connsiteY722" fmla="*/ 1666996 h 6858000"/>
              <a:gd name="connsiteX723" fmla="*/ 4370031 w 7467600"/>
              <a:gd name="connsiteY723" fmla="*/ 1955666 h 6858000"/>
              <a:gd name="connsiteX724" fmla="*/ 4570198 w 7467600"/>
              <a:gd name="connsiteY724" fmla="*/ 978081 h 6858000"/>
              <a:gd name="connsiteX725" fmla="*/ 4557898 w 7467600"/>
              <a:gd name="connsiteY725" fmla="*/ 900011 h 6858000"/>
              <a:gd name="connsiteX726" fmla="*/ 4344840 w 7467600"/>
              <a:gd name="connsiteY726" fmla="*/ 1922038 h 6858000"/>
              <a:gd name="connsiteX727" fmla="*/ 4378710 w 7467600"/>
              <a:gd name="connsiteY727" fmla="*/ 1665516 h 6858000"/>
              <a:gd name="connsiteX728" fmla="*/ 4448798 w 7467600"/>
              <a:gd name="connsiteY728" fmla="*/ 1253024 h 6858000"/>
              <a:gd name="connsiteX729" fmla="*/ 4480315 w 7467600"/>
              <a:gd name="connsiteY729" fmla="*/ 1158454 h 6858000"/>
              <a:gd name="connsiteX730" fmla="*/ 4494133 w 7467600"/>
              <a:gd name="connsiteY730" fmla="*/ 1118676 h 6858000"/>
              <a:gd name="connsiteX731" fmla="*/ 4557898 w 7467600"/>
              <a:gd name="connsiteY731" fmla="*/ 900011 h 6858000"/>
              <a:gd name="connsiteX732" fmla="*/ 5870151 w 7467600"/>
              <a:gd name="connsiteY732" fmla="*/ 898890 h 6858000"/>
              <a:gd name="connsiteX733" fmla="*/ 5861335 w 7467600"/>
              <a:gd name="connsiteY733" fmla="*/ 899177 h 6858000"/>
              <a:gd name="connsiteX734" fmla="*/ 5843702 w 7467600"/>
              <a:gd name="connsiteY734" fmla="*/ 899748 h 6858000"/>
              <a:gd name="connsiteX735" fmla="*/ 5651107 w 7467600"/>
              <a:gd name="connsiteY735" fmla="*/ 920306 h 6858000"/>
              <a:gd name="connsiteX736" fmla="*/ 5459407 w 7467600"/>
              <a:gd name="connsiteY736" fmla="*/ 940975 h 6858000"/>
              <a:gd name="connsiteX737" fmla="*/ 5374846 w 7467600"/>
              <a:gd name="connsiteY737" fmla="*/ 941988 h 6858000"/>
              <a:gd name="connsiteX738" fmla="*/ 5256105 w 7467600"/>
              <a:gd name="connsiteY738" fmla="*/ 945632 h 6858000"/>
              <a:gd name="connsiteX739" fmla="*/ 5107071 w 7467600"/>
              <a:gd name="connsiteY739" fmla="*/ 969720 h 6858000"/>
              <a:gd name="connsiteX740" fmla="*/ 4998681 w 7467600"/>
              <a:gd name="connsiteY740" fmla="*/ 988771 h 6858000"/>
              <a:gd name="connsiteX741" fmla="*/ 5870151 w 7467600"/>
              <a:gd name="connsiteY741" fmla="*/ 898890 h 6858000"/>
              <a:gd name="connsiteX742" fmla="*/ 5504425 w 7467600"/>
              <a:gd name="connsiteY742" fmla="*/ 848067 h 6858000"/>
              <a:gd name="connsiteX743" fmla="*/ 4968849 w 7467600"/>
              <a:gd name="connsiteY743" fmla="*/ 962318 h 6858000"/>
              <a:gd name="connsiteX744" fmla="*/ 5104039 w 7467600"/>
              <a:gd name="connsiteY744" fmla="*/ 940634 h 6858000"/>
              <a:gd name="connsiteX745" fmla="*/ 5256311 w 7467600"/>
              <a:gd name="connsiteY745" fmla="*/ 916490 h 6858000"/>
              <a:gd name="connsiteX746" fmla="*/ 5377381 w 7467600"/>
              <a:gd name="connsiteY746" fmla="*/ 912671 h 6858000"/>
              <a:gd name="connsiteX747" fmla="*/ 5460148 w 7467600"/>
              <a:gd name="connsiteY747" fmla="*/ 911442 h 6858000"/>
              <a:gd name="connsiteX748" fmla="*/ 5648971 w 7467600"/>
              <a:gd name="connsiteY748" fmla="*/ 891331 h 6858000"/>
              <a:gd name="connsiteX749" fmla="*/ 5844807 w 7467600"/>
              <a:gd name="connsiteY749" fmla="*/ 870718 h 6858000"/>
              <a:gd name="connsiteX750" fmla="*/ 5862975 w 7467600"/>
              <a:gd name="connsiteY750" fmla="*/ 869756 h 6858000"/>
              <a:gd name="connsiteX751" fmla="*/ 5920887 w 7467600"/>
              <a:gd name="connsiteY751" fmla="*/ 865929 h 6858000"/>
              <a:gd name="connsiteX752" fmla="*/ 5504425 w 7467600"/>
              <a:gd name="connsiteY752" fmla="*/ 848067 h 6858000"/>
              <a:gd name="connsiteX753" fmla="*/ 3607114 w 7467600"/>
              <a:gd name="connsiteY753" fmla="*/ 467441 h 6858000"/>
              <a:gd name="connsiteX754" fmla="*/ 3296242 w 7467600"/>
              <a:gd name="connsiteY754" fmla="*/ 807991 h 6858000"/>
              <a:gd name="connsiteX755" fmla="*/ 3174674 w 7467600"/>
              <a:gd name="connsiteY755" fmla="*/ 919759 h 6858000"/>
              <a:gd name="connsiteX756" fmla="*/ 3042978 w 7467600"/>
              <a:gd name="connsiteY756" fmla="*/ 1054894 h 6858000"/>
              <a:gd name="connsiteX757" fmla="*/ 2968914 w 7467600"/>
              <a:gd name="connsiteY757" fmla="*/ 1133756 h 6858000"/>
              <a:gd name="connsiteX758" fmla="*/ 3103823 w 7467600"/>
              <a:gd name="connsiteY758" fmla="*/ 1026814 h 6858000"/>
              <a:gd name="connsiteX759" fmla="*/ 3607114 w 7467600"/>
              <a:gd name="connsiteY759" fmla="*/ 467441 h 6858000"/>
              <a:gd name="connsiteX760" fmla="*/ 3744487 w 7467600"/>
              <a:gd name="connsiteY760" fmla="*/ 383136 h 6858000"/>
              <a:gd name="connsiteX761" fmla="*/ 3970213 w 7467600"/>
              <a:gd name="connsiteY761" fmla="*/ 995559 h 6858000"/>
              <a:gd name="connsiteX762" fmla="*/ 3744487 w 7467600"/>
              <a:gd name="connsiteY762" fmla="*/ 383136 h 6858000"/>
              <a:gd name="connsiteX763" fmla="*/ 3624562 w 7467600"/>
              <a:gd name="connsiteY763" fmla="*/ 367041 h 6858000"/>
              <a:gd name="connsiteX764" fmla="*/ 3489712 w 7467600"/>
              <a:gd name="connsiteY764" fmla="*/ 485386 h 6858000"/>
              <a:gd name="connsiteX765" fmla="*/ 3182994 w 7467600"/>
              <a:gd name="connsiteY765" fmla="*/ 828265 h 6858000"/>
              <a:gd name="connsiteX766" fmla="*/ 2892114 w 7467600"/>
              <a:gd name="connsiteY766" fmla="*/ 1172635 h 6858000"/>
              <a:gd name="connsiteX767" fmla="*/ 3021459 w 7467600"/>
              <a:gd name="connsiteY767" fmla="*/ 1035385 h 6858000"/>
              <a:gd name="connsiteX768" fmla="*/ 3153873 w 7467600"/>
              <a:gd name="connsiteY768" fmla="*/ 898971 h 6858000"/>
              <a:gd name="connsiteX769" fmla="*/ 3276511 w 7467600"/>
              <a:gd name="connsiteY769" fmla="*/ 786423 h 6858000"/>
              <a:gd name="connsiteX770" fmla="*/ 3584154 w 7467600"/>
              <a:gd name="connsiteY770" fmla="*/ 448218 h 6858000"/>
              <a:gd name="connsiteX771" fmla="*/ 3624562 w 7467600"/>
              <a:gd name="connsiteY771" fmla="*/ 367041 h 6858000"/>
              <a:gd name="connsiteX772" fmla="*/ 3766672 w 7467600"/>
              <a:gd name="connsiteY772" fmla="*/ 359429 h 6858000"/>
              <a:gd name="connsiteX773" fmla="*/ 3996338 w 7467600"/>
              <a:gd name="connsiteY773" fmla="*/ 968237 h 6858000"/>
              <a:gd name="connsiteX774" fmla="*/ 3766672 w 7467600"/>
              <a:gd name="connsiteY774" fmla="*/ 359429 h 6858000"/>
              <a:gd name="connsiteX775" fmla="*/ 5805386 w 7467600"/>
              <a:gd name="connsiteY775" fmla="*/ 239240 h 6858000"/>
              <a:gd name="connsiteX776" fmla="*/ 5736947 w 7467600"/>
              <a:gd name="connsiteY776" fmla="*/ 261367 h 6858000"/>
              <a:gd name="connsiteX777" fmla="*/ 5427012 w 7467600"/>
              <a:gd name="connsiteY777" fmla="*/ 311272 h 6858000"/>
              <a:gd name="connsiteX778" fmla="*/ 5147818 w 7467600"/>
              <a:gd name="connsiteY778" fmla="*/ 322112 h 6858000"/>
              <a:gd name="connsiteX779" fmla="*/ 5060854 w 7467600"/>
              <a:gd name="connsiteY779" fmla="*/ 311882 h 6858000"/>
              <a:gd name="connsiteX780" fmla="*/ 4945989 w 7467600"/>
              <a:gd name="connsiteY780" fmla="*/ 300516 h 6858000"/>
              <a:gd name="connsiteX781" fmla="*/ 5410479 w 7467600"/>
              <a:gd name="connsiteY781" fmla="*/ 348434 h 6858000"/>
              <a:gd name="connsiteX782" fmla="*/ 5805386 w 7467600"/>
              <a:gd name="connsiteY782" fmla="*/ 239240 h 6858000"/>
              <a:gd name="connsiteX783" fmla="*/ 5905192 w 7467600"/>
              <a:gd name="connsiteY783" fmla="*/ 163079 h 6858000"/>
              <a:gd name="connsiteX784" fmla="*/ 5865655 w 7467600"/>
              <a:gd name="connsiteY784" fmla="*/ 171901 h 6858000"/>
              <a:gd name="connsiteX785" fmla="*/ 5259740 w 7467600"/>
              <a:gd name="connsiteY785" fmla="*/ 257013 h 6858000"/>
              <a:gd name="connsiteX786" fmla="*/ 5208466 w 7467600"/>
              <a:gd name="connsiteY786" fmla="*/ 257550 h 6858000"/>
              <a:gd name="connsiteX787" fmla="*/ 4980204 w 7467600"/>
              <a:gd name="connsiteY787" fmla="*/ 271903 h 6858000"/>
              <a:gd name="connsiteX788" fmla="*/ 5068068 w 7467600"/>
              <a:gd name="connsiteY788" fmla="*/ 282244 h 6858000"/>
              <a:gd name="connsiteX789" fmla="*/ 5153231 w 7467600"/>
              <a:gd name="connsiteY789" fmla="*/ 292240 h 6858000"/>
              <a:gd name="connsiteX790" fmla="*/ 5426491 w 7467600"/>
              <a:gd name="connsiteY790" fmla="*/ 281128 h 6858000"/>
              <a:gd name="connsiteX791" fmla="*/ 5731212 w 7467600"/>
              <a:gd name="connsiteY791" fmla="*/ 231951 h 6858000"/>
              <a:gd name="connsiteX792" fmla="*/ 5905192 w 7467600"/>
              <a:gd name="connsiteY792" fmla="*/ 163079 h 6858000"/>
              <a:gd name="connsiteX793" fmla="*/ 5944437 w 7467600"/>
              <a:gd name="connsiteY793" fmla="*/ 113829 h 6858000"/>
              <a:gd name="connsiteX794" fmla="*/ 5825032 w 7467600"/>
              <a:gd name="connsiteY794" fmla="*/ 146405 h 6858000"/>
              <a:gd name="connsiteX795" fmla="*/ 4955599 w 7467600"/>
              <a:gd name="connsiteY795" fmla="*/ 247008 h 6858000"/>
              <a:gd name="connsiteX796" fmla="*/ 5210104 w 7467600"/>
              <a:gd name="connsiteY796" fmla="*/ 228123 h 6858000"/>
              <a:gd name="connsiteX797" fmla="*/ 5261015 w 7467600"/>
              <a:gd name="connsiteY797" fmla="*/ 227087 h 6858000"/>
              <a:gd name="connsiteX798" fmla="*/ 5861181 w 7467600"/>
              <a:gd name="connsiteY798" fmla="*/ 143093 h 6858000"/>
              <a:gd name="connsiteX799" fmla="*/ 5961252 w 7467600"/>
              <a:gd name="connsiteY799" fmla="*/ 114820 h 6858000"/>
              <a:gd name="connsiteX800" fmla="*/ 5944437 w 7467600"/>
              <a:gd name="connsiteY800" fmla="*/ 113829 h 6858000"/>
              <a:gd name="connsiteX801" fmla="*/ 3882765 w 7467600"/>
              <a:gd name="connsiteY801" fmla="*/ 0 h 6858000"/>
              <a:gd name="connsiteX802" fmla="*/ 3995099 w 7467600"/>
              <a:gd name="connsiteY802" fmla="*/ 0 h 6858000"/>
              <a:gd name="connsiteX803" fmla="*/ 4163818 w 7467600"/>
              <a:gd name="connsiteY803" fmla="*/ 234104 h 6858000"/>
              <a:gd name="connsiteX804" fmla="*/ 4172099 w 7467600"/>
              <a:gd name="connsiteY804" fmla="*/ 234207 h 6858000"/>
              <a:gd name="connsiteX805" fmla="*/ 4784282 w 7467600"/>
              <a:gd name="connsiteY805" fmla="*/ 276561 h 6858000"/>
              <a:gd name="connsiteX806" fmla="*/ 4801687 w 7467600"/>
              <a:gd name="connsiteY806" fmla="*/ 267764 h 6858000"/>
              <a:gd name="connsiteX807" fmla="*/ 6082788 w 7467600"/>
              <a:gd name="connsiteY807" fmla="*/ 64119 h 6858000"/>
              <a:gd name="connsiteX808" fmla="*/ 6099442 w 7467600"/>
              <a:gd name="connsiteY808" fmla="*/ 82568 h 6858000"/>
              <a:gd name="connsiteX809" fmla="*/ 4804137 w 7467600"/>
              <a:gd name="connsiteY809" fmla="*/ 320931 h 6858000"/>
              <a:gd name="connsiteX810" fmla="*/ 4227047 w 7467600"/>
              <a:gd name="connsiteY810" fmla="*/ 313415 h 6858000"/>
              <a:gd name="connsiteX811" fmla="*/ 4346041 w 7467600"/>
              <a:gd name="connsiteY811" fmla="*/ 456086 h 6858000"/>
              <a:gd name="connsiteX812" fmla="*/ 4870967 w 7467600"/>
              <a:gd name="connsiteY812" fmla="*/ 963061 h 6858000"/>
              <a:gd name="connsiteX813" fmla="*/ 4889647 w 7467600"/>
              <a:gd name="connsiteY813" fmla="*/ 957147 h 6858000"/>
              <a:gd name="connsiteX814" fmla="*/ 5422504 w 7467600"/>
              <a:gd name="connsiteY814" fmla="*/ 805191 h 6858000"/>
              <a:gd name="connsiteX815" fmla="*/ 6087656 w 7467600"/>
              <a:gd name="connsiteY815" fmla="*/ 826703 h 6858000"/>
              <a:gd name="connsiteX816" fmla="*/ 6058717 w 7467600"/>
              <a:gd name="connsiteY816" fmla="*/ 865992 h 6858000"/>
              <a:gd name="connsiteX817" fmla="*/ 4974153 w 7467600"/>
              <a:gd name="connsiteY817" fmla="*/ 1045456 h 6858000"/>
              <a:gd name="connsiteX818" fmla="*/ 5627835 w 7467600"/>
              <a:gd name="connsiteY818" fmla="*/ 1472077 h 6858000"/>
              <a:gd name="connsiteX819" fmla="*/ 5629817 w 7467600"/>
              <a:gd name="connsiteY819" fmla="*/ 1471412 h 6858000"/>
              <a:gd name="connsiteX820" fmla="*/ 5634124 w 7467600"/>
              <a:gd name="connsiteY820" fmla="*/ 1470572 h 6858000"/>
              <a:gd name="connsiteX821" fmla="*/ 5755832 w 7467600"/>
              <a:gd name="connsiteY821" fmla="*/ 1383886 h 6858000"/>
              <a:gd name="connsiteX822" fmla="*/ 6014186 w 7467600"/>
              <a:gd name="connsiteY822" fmla="*/ 1279799 h 6858000"/>
              <a:gd name="connsiteX823" fmla="*/ 6901619 w 7467600"/>
              <a:gd name="connsiteY823" fmla="*/ 1047874 h 6858000"/>
              <a:gd name="connsiteX824" fmla="*/ 6931566 w 7467600"/>
              <a:gd name="connsiteY824" fmla="*/ 1062034 h 6858000"/>
              <a:gd name="connsiteX825" fmla="*/ 5790982 w 7467600"/>
              <a:gd name="connsiteY825" fmla="*/ 1561380 h 6858000"/>
              <a:gd name="connsiteX826" fmla="*/ 6188971 w 7467600"/>
              <a:gd name="connsiteY826" fmla="*/ 1755168 h 6858000"/>
              <a:gd name="connsiteX827" fmla="*/ 6202446 w 7467600"/>
              <a:gd name="connsiteY827" fmla="*/ 1752268 h 6858000"/>
              <a:gd name="connsiteX828" fmla="*/ 7179560 w 7467600"/>
              <a:gd name="connsiteY828" fmla="*/ 1467551 h 6858000"/>
              <a:gd name="connsiteX829" fmla="*/ 7158730 w 7467600"/>
              <a:gd name="connsiteY829" fmla="*/ 1507835 h 6858000"/>
              <a:gd name="connsiteX830" fmla="*/ 6326959 w 7467600"/>
              <a:gd name="connsiteY830" fmla="*/ 1817686 h 6858000"/>
              <a:gd name="connsiteX831" fmla="*/ 6537433 w 7467600"/>
              <a:gd name="connsiteY831" fmla="*/ 1907790 h 6858000"/>
              <a:gd name="connsiteX832" fmla="*/ 6550221 w 7467600"/>
              <a:gd name="connsiteY832" fmla="*/ 1910729 h 6858000"/>
              <a:gd name="connsiteX833" fmla="*/ 6964438 w 7467600"/>
              <a:gd name="connsiteY833" fmla="*/ 2209505 h 6858000"/>
              <a:gd name="connsiteX834" fmla="*/ 7367862 w 7467600"/>
              <a:gd name="connsiteY834" fmla="*/ 2806833 h 6858000"/>
              <a:gd name="connsiteX835" fmla="*/ 7364329 w 7467600"/>
              <a:gd name="connsiteY835" fmla="*/ 2826907 h 6858000"/>
              <a:gd name="connsiteX836" fmla="*/ 7290545 w 7467600"/>
              <a:gd name="connsiteY836" fmla="*/ 2850663 h 6858000"/>
              <a:gd name="connsiteX837" fmla="*/ 6472036 w 7467600"/>
              <a:gd name="connsiteY837" fmla="*/ 1959003 h 6858000"/>
              <a:gd name="connsiteX838" fmla="*/ 5792897 w 7467600"/>
              <a:gd name="connsiteY838" fmla="*/ 1647747 h 6858000"/>
              <a:gd name="connsiteX839" fmla="*/ 5842751 w 7467600"/>
              <a:gd name="connsiteY839" fmla="*/ 1816112 h 6858000"/>
              <a:gd name="connsiteX840" fmla="*/ 5847424 w 7467600"/>
              <a:gd name="connsiteY840" fmla="*/ 1815776 h 6858000"/>
              <a:gd name="connsiteX841" fmla="*/ 6399821 w 7467600"/>
              <a:gd name="connsiteY841" fmla="*/ 2344799 h 6858000"/>
              <a:gd name="connsiteX842" fmla="*/ 6323232 w 7467600"/>
              <a:gd name="connsiteY842" fmla="*/ 2389634 h 6858000"/>
              <a:gd name="connsiteX843" fmla="*/ 5942958 w 7467600"/>
              <a:gd name="connsiteY843" fmla="*/ 2077708 h 6858000"/>
              <a:gd name="connsiteX844" fmla="*/ 5921559 w 7467600"/>
              <a:gd name="connsiteY844" fmla="*/ 2378596 h 6858000"/>
              <a:gd name="connsiteX845" fmla="*/ 5817651 w 7467600"/>
              <a:gd name="connsiteY845" fmla="*/ 3023919 h 6858000"/>
              <a:gd name="connsiteX846" fmla="*/ 5729634 w 7467600"/>
              <a:gd name="connsiteY846" fmla="*/ 3051849 h 6858000"/>
              <a:gd name="connsiteX847" fmla="*/ 5611018 w 7467600"/>
              <a:gd name="connsiteY847" fmla="*/ 2316769 h 6858000"/>
              <a:gd name="connsiteX848" fmla="*/ 5687608 w 7467600"/>
              <a:gd name="connsiteY848" fmla="*/ 2039972 h 6858000"/>
              <a:gd name="connsiteX849" fmla="*/ 5657554 w 7467600"/>
              <a:gd name="connsiteY849" fmla="*/ 1576445 h 6858000"/>
              <a:gd name="connsiteX850" fmla="*/ 5150475 w 7467600"/>
              <a:gd name="connsiteY850" fmla="*/ 1274012 h 6858000"/>
              <a:gd name="connsiteX851" fmla="*/ 5349142 w 7467600"/>
              <a:gd name="connsiteY851" fmla="*/ 2204405 h 6858000"/>
              <a:gd name="connsiteX852" fmla="*/ 5262214 w 7467600"/>
              <a:gd name="connsiteY852" fmla="*/ 2233836 h 6858000"/>
              <a:gd name="connsiteX853" fmla="*/ 4981539 w 7467600"/>
              <a:gd name="connsiteY853" fmla="*/ 1542201 h 6858000"/>
              <a:gd name="connsiteX854" fmla="*/ 4958461 w 7467600"/>
              <a:gd name="connsiteY854" fmla="*/ 1136957 h 6858000"/>
              <a:gd name="connsiteX855" fmla="*/ 4655015 w 7467600"/>
              <a:gd name="connsiteY855" fmla="*/ 891426 h 6858000"/>
              <a:gd name="connsiteX856" fmla="*/ 4348002 w 7467600"/>
              <a:gd name="connsiteY856" fmla="*/ 2205895 h 6858000"/>
              <a:gd name="connsiteX857" fmla="*/ 4262250 w 7467600"/>
              <a:gd name="connsiteY857" fmla="*/ 2219972 h 6858000"/>
              <a:gd name="connsiteX858" fmla="*/ 4550611 w 7467600"/>
              <a:gd name="connsiteY858" fmla="*/ 817540 h 6858000"/>
              <a:gd name="connsiteX859" fmla="*/ 4564418 w 7467600"/>
              <a:gd name="connsiteY859" fmla="*/ 808293 h 6858000"/>
              <a:gd name="connsiteX860" fmla="*/ 4266388 w 7467600"/>
              <a:gd name="connsiteY860" fmla="*/ 500083 h 6858000"/>
              <a:gd name="connsiteX861" fmla="*/ 4032842 w 7467600"/>
              <a:gd name="connsiteY861" fmla="*/ 211809 h 6858000"/>
              <a:gd name="connsiteX862" fmla="*/ 3882765 w 7467600"/>
              <a:gd name="connsiteY862" fmla="*/ 0 h 6858000"/>
              <a:gd name="connsiteX863" fmla="*/ 3721337 w 7467600"/>
              <a:gd name="connsiteY863" fmla="*/ 0 h 6858000"/>
              <a:gd name="connsiteX864" fmla="*/ 3797544 w 7467600"/>
              <a:gd name="connsiteY864" fmla="*/ 0 h 6858000"/>
              <a:gd name="connsiteX865" fmla="*/ 3775734 w 7467600"/>
              <a:gd name="connsiteY865" fmla="*/ 95131 h 6858000"/>
              <a:gd name="connsiteX866" fmla="*/ 3724807 w 7467600"/>
              <a:gd name="connsiteY866" fmla="*/ 272257 h 6858000"/>
              <a:gd name="connsiteX867" fmla="*/ 3726844 w 7467600"/>
              <a:gd name="connsiteY867" fmla="*/ 282988 h 6858000"/>
              <a:gd name="connsiteX868" fmla="*/ 3742664 w 7467600"/>
              <a:gd name="connsiteY868" fmla="*/ 279918 h 6858000"/>
              <a:gd name="connsiteX869" fmla="*/ 4103910 w 7467600"/>
              <a:gd name="connsiteY869" fmla="*/ 1161917 h 6858000"/>
              <a:gd name="connsiteX870" fmla="*/ 4020269 w 7467600"/>
              <a:gd name="connsiteY870" fmla="*/ 1200406 h 6858000"/>
              <a:gd name="connsiteX871" fmla="*/ 3674882 w 7467600"/>
              <a:gd name="connsiteY871" fmla="*/ 488524 h 6858000"/>
              <a:gd name="connsiteX872" fmla="*/ 3132682 w 7467600"/>
              <a:gd name="connsiteY872" fmla="*/ 1072284 h 6858000"/>
              <a:gd name="connsiteX873" fmla="*/ 2716346 w 7467600"/>
              <a:gd name="connsiteY873" fmla="*/ 1276376 h 6858000"/>
              <a:gd name="connsiteX874" fmla="*/ 2716772 w 7467600"/>
              <a:gd name="connsiteY874" fmla="*/ 1255462 h 6858000"/>
              <a:gd name="connsiteX875" fmla="*/ 3471096 w 7467600"/>
              <a:gd name="connsiteY875" fmla="*/ 437072 h 6858000"/>
              <a:gd name="connsiteX876" fmla="*/ 3639057 w 7467600"/>
              <a:gd name="connsiteY876" fmla="*/ 286334 h 6858000"/>
              <a:gd name="connsiteX877" fmla="*/ 3640309 w 7467600"/>
              <a:gd name="connsiteY877" fmla="*/ 284664 h 6858000"/>
              <a:gd name="connsiteX878" fmla="*/ 3646022 w 7467600"/>
              <a:gd name="connsiteY878" fmla="*/ 276711 h 6858000"/>
              <a:gd name="connsiteX879" fmla="*/ 3707943 w 7467600"/>
              <a:gd name="connsiteY879" fmla="*/ 65958 h 6858000"/>
              <a:gd name="connsiteX880" fmla="*/ 3721337 w 7467600"/>
              <a:gd name="connsiteY880" fmla="*/ 0 h 6858000"/>
              <a:gd name="connsiteX881" fmla="*/ 2867960 w 7467600"/>
              <a:gd name="connsiteY881" fmla="*/ 0 h 6858000"/>
              <a:gd name="connsiteX882" fmla="*/ 2926351 w 7467600"/>
              <a:gd name="connsiteY882" fmla="*/ 0 h 6858000"/>
              <a:gd name="connsiteX883" fmla="*/ 2902823 w 7467600"/>
              <a:gd name="connsiteY883" fmla="*/ 262929 h 6858000"/>
              <a:gd name="connsiteX884" fmla="*/ 2940663 w 7467600"/>
              <a:gd name="connsiteY884" fmla="*/ 140884 h 6858000"/>
              <a:gd name="connsiteX885" fmla="*/ 2947039 w 7467600"/>
              <a:gd name="connsiteY885" fmla="*/ 122524 h 6858000"/>
              <a:gd name="connsiteX886" fmla="*/ 2984316 w 7467600"/>
              <a:gd name="connsiteY886" fmla="*/ 0 h 6858000"/>
              <a:gd name="connsiteX887" fmla="*/ 3016114 w 7467600"/>
              <a:gd name="connsiteY887" fmla="*/ 0 h 6858000"/>
              <a:gd name="connsiteX888" fmla="*/ 2979949 w 7467600"/>
              <a:gd name="connsiteY888" fmla="*/ 119274 h 6858000"/>
              <a:gd name="connsiteX889" fmla="*/ 3023879 w 7467600"/>
              <a:gd name="connsiteY889" fmla="*/ 0 h 6858000"/>
              <a:gd name="connsiteX890" fmla="*/ 3105400 w 7467600"/>
              <a:gd name="connsiteY890" fmla="*/ 0 h 6858000"/>
              <a:gd name="connsiteX891" fmla="*/ 3094669 w 7467600"/>
              <a:gd name="connsiteY891" fmla="*/ 30308 h 6858000"/>
              <a:gd name="connsiteX892" fmla="*/ 2901945 w 7467600"/>
              <a:gd name="connsiteY892" fmla="*/ 466538 h 6858000"/>
              <a:gd name="connsiteX893" fmla="*/ 2815209 w 7467600"/>
              <a:gd name="connsiteY893" fmla="*/ 497361 h 6858000"/>
              <a:gd name="connsiteX894" fmla="*/ 2844845 w 7467600"/>
              <a:gd name="connsiteY894" fmla="*/ 127638 h 6858000"/>
              <a:gd name="connsiteX895" fmla="*/ 2867960 w 7467600"/>
              <a:gd name="connsiteY895" fmla="*/ 0 h 6858000"/>
              <a:gd name="connsiteX896" fmla="*/ 1057230 w 7467600"/>
              <a:gd name="connsiteY896" fmla="*/ 0 h 6858000"/>
              <a:gd name="connsiteX897" fmla="*/ 1111003 w 7467600"/>
              <a:gd name="connsiteY897" fmla="*/ 0 h 6858000"/>
              <a:gd name="connsiteX898" fmla="*/ 1125553 w 7467600"/>
              <a:gd name="connsiteY898" fmla="*/ 52588 h 6858000"/>
              <a:gd name="connsiteX899" fmla="*/ 1304276 w 7467600"/>
              <a:gd name="connsiteY899" fmla="*/ 476275 h 6858000"/>
              <a:gd name="connsiteX900" fmla="*/ 1492066 w 7467600"/>
              <a:gd name="connsiteY900" fmla="*/ 886333 h 6858000"/>
              <a:gd name="connsiteX901" fmla="*/ 1423698 w 7467600"/>
              <a:gd name="connsiteY901" fmla="*/ 710817 h 6858000"/>
              <a:gd name="connsiteX902" fmla="*/ 1357609 w 7467600"/>
              <a:gd name="connsiteY902" fmla="*/ 532892 h 6858000"/>
              <a:gd name="connsiteX903" fmla="*/ 1309550 w 7467600"/>
              <a:gd name="connsiteY903" fmla="*/ 374031 h 6858000"/>
              <a:gd name="connsiteX904" fmla="*/ 1193673 w 7467600"/>
              <a:gd name="connsiteY904" fmla="*/ 49533 h 6858000"/>
              <a:gd name="connsiteX905" fmla="*/ 1164391 w 7467600"/>
              <a:gd name="connsiteY905" fmla="*/ 0 h 6858000"/>
              <a:gd name="connsiteX906" fmla="*/ 1200666 w 7467600"/>
              <a:gd name="connsiteY906" fmla="*/ 0 h 6858000"/>
              <a:gd name="connsiteX907" fmla="*/ 1223408 w 7467600"/>
              <a:gd name="connsiteY907" fmla="*/ 38996 h 6858000"/>
              <a:gd name="connsiteX908" fmla="*/ 1339635 w 7467600"/>
              <a:gd name="connsiteY908" fmla="*/ 365517 h 6858000"/>
              <a:gd name="connsiteX909" fmla="*/ 1387469 w 7467600"/>
              <a:gd name="connsiteY909" fmla="*/ 523079 h 6858000"/>
              <a:gd name="connsiteX910" fmla="*/ 1452685 w 7467600"/>
              <a:gd name="connsiteY910" fmla="*/ 699806 h 6858000"/>
              <a:gd name="connsiteX911" fmla="*/ 1492092 w 7467600"/>
              <a:gd name="connsiteY911" fmla="*/ 800424 h 6858000"/>
              <a:gd name="connsiteX912" fmla="*/ 1455302 w 7467600"/>
              <a:gd name="connsiteY912" fmla="*/ 632913 h 6858000"/>
              <a:gd name="connsiteX913" fmla="*/ 1222336 w 7467600"/>
              <a:gd name="connsiteY913" fmla="*/ 9480 h 6858000"/>
              <a:gd name="connsiteX914" fmla="*/ 1214634 w 7467600"/>
              <a:gd name="connsiteY914" fmla="*/ 0 h 6858000"/>
              <a:gd name="connsiteX915" fmla="*/ 1289827 w 7467600"/>
              <a:gd name="connsiteY915" fmla="*/ 0 h 6858000"/>
              <a:gd name="connsiteX916" fmla="*/ 1321076 w 7467600"/>
              <a:gd name="connsiteY916" fmla="*/ 59722 h 6858000"/>
              <a:gd name="connsiteX917" fmla="*/ 1512579 w 7467600"/>
              <a:gd name="connsiteY917" fmla="*/ 626441 h 6858000"/>
              <a:gd name="connsiteX918" fmla="*/ 1506076 w 7467600"/>
              <a:gd name="connsiteY918" fmla="*/ 1089289 h 6858000"/>
              <a:gd name="connsiteX919" fmla="*/ 1486346 w 7467600"/>
              <a:gd name="connsiteY919" fmla="*/ 1079919 h 6858000"/>
              <a:gd name="connsiteX920" fmla="*/ 1070511 w 7467600"/>
              <a:gd name="connsiteY920" fmla="*/ 48609 h 6858000"/>
              <a:gd name="connsiteX921" fmla="*/ 1057230 w 7467600"/>
              <a:gd name="connsiteY921" fmla="*/ 0 h 6858000"/>
              <a:gd name="connsiteX922" fmla="*/ 43151 w 7467600"/>
              <a:gd name="connsiteY922" fmla="*/ 0 h 6858000"/>
              <a:gd name="connsiteX923" fmla="*/ 95283 w 7467600"/>
              <a:gd name="connsiteY923" fmla="*/ 0 h 6858000"/>
              <a:gd name="connsiteX924" fmla="*/ 300708 w 7467600"/>
              <a:gd name="connsiteY924" fmla="*/ 154571 h 6858000"/>
              <a:gd name="connsiteX925" fmla="*/ 530414 w 7467600"/>
              <a:gd name="connsiteY925" fmla="*/ 354673 h 6858000"/>
              <a:gd name="connsiteX926" fmla="*/ 333785 w 7467600"/>
              <a:gd name="connsiteY926" fmla="*/ 161564 h 6858000"/>
              <a:gd name="connsiteX927" fmla="*/ 147005 w 7467600"/>
              <a:gd name="connsiteY927" fmla="*/ 0 h 6858000"/>
              <a:gd name="connsiteX928" fmla="*/ 272509 w 7467600"/>
              <a:gd name="connsiteY928" fmla="*/ 0 h 6858000"/>
              <a:gd name="connsiteX929" fmla="*/ 326276 w 7467600"/>
              <a:gd name="connsiteY929" fmla="*/ 45847 h 6858000"/>
              <a:gd name="connsiteX930" fmla="*/ 823759 w 7467600"/>
              <a:gd name="connsiteY930" fmla="*/ 574145 h 6858000"/>
              <a:gd name="connsiteX931" fmla="*/ 811254 w 7467600"/>
              <a:gd name="connsiteY931" fmla="*/ 665546 h 6858000"/>
              <a:gd name="connsiteX932" fmla="*/ 154042 w 7467600"/>
              <a:gd name="connsiteY932" fmla="*/ 261522 h 6858000"/>
              <a:gd name="connsiteX933" fmla="*/ 13550 w 7467600"/>
              <a:gd name="connsiteY933" fmla="*/ 158423 h 6858000"/>
              <a:gd name="connsiteX934" fmla="*/ 0 w 7467600"/>
              <a:gd name="connsiteY934" fmla="*/ 146618 h 6858000"/>
              <a:gd name="connsiteX935" fmla="*/ 0 w 7467600"/>
              <a:gd name="connsiteY935" fmla="*/ 59161 h 6858000"/>
              <a:gd name="connsiteX936" fmla="*/ 45427 w 7467600"/>
              <a:gd name="connsiteY936" fmla="*/ 101078 h 6858000"/>
              <a:gd name="connsiteX937" fmla="*/ 630103 w 7467600"/>
              <a:gd name="connsiteY937" fmla="*/ 485885 h 6858000"/>
              <a:gd name="connsiteX938" fmla="*/ 532040 w 7467600"/>
              <a:gd name="connsiteY938" fmla="*/ 399359 h 6858000"/>
              <a:gd name="connsiteX939" fmla="*/ 517618 w 7467600"/>
              <a:gd name="connsiteY939" fmla="*/ 385726 h 6858000"/>
              <a:gd name="connsiteX940" fmla="*/ 285074 w 7467600"/>
              <a:gd name="connsiteY940" fmla="*/ 182755 h 6858000"/>
              <a:gd name="connsiteX941" fmla="*/ 43151 w 7467600"/>
              <a:gd name="connsiteY94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289862 w 7467600"/>
              <a:gd name="connsiteY8" fmla="*/ 6659827 h 6858000"/>
              <a:gd name="connsiteX9" fmla="*/ 1019354 w 7467600"/>
              <a:gd name="connsiteY9" fmla="*/ 6315006 h 6858000"/>
              <a:gd name="connsiteX10" fmla="*/ 441046 w 7467600"/>
              <a:gd name="connsiteY10" fmla="*/ 6691153 h 6858000"/>
              <a:gd name="connsiteX11" fmla="*/ 1019354 w 7467600"/>
              <a:gd name="connsiteY11" fmla="*/ 6315006 h 6858000"/>
              <a:gd name="connsiteX12" fmla="*/ 991680 w 7467600"/>
              <a:gd name="connsiteY12" fmla="*/ 6298413 h 6858000"/>
              <a:gd name="connsiteX13" fmla="*/ 409060 w 7467600"/>
              <a:gd name="connsiteY13" fmla="*/ 6671470 h 6858000"/>
              <a:gd name="connsiteX14" fmla="*/ 991680 w 7467600"/>
              <a:gd name="connsiteY14" fmla="*/ 6298413 h 6858000"/>
              <a:gd name="connsiteX15" fmla="*/ 103333 w 7467600"/>
              <a:gd name="connsiteY15" fmla="*/ 5699602 h 6858000"/>
              <a:gd name="connsiteX16" fmla="*/ 233938 w 7467600"/>
              <a:gd name="connsiteY16" fmla="*/ 5809416 h 6858000"/>
              <a:gd name="connsiteX17" fmla="*/ 883580 w 7467600"/>
              <a:gd name="connsiteY17" fmla="*/ 6180710 h 6858000"/>
              <a:gd name="connsiteX18" fmla="*/ 487337 w 7467600"/>
              <a:gd name="connsiteY18" fmla="*/ 5950182 h 6858000"/>
              <a:gd name="connsiteX19" fmla="*/ 354051 w 7467600"/>
              <a:gd name="connsiteY19" fmla="*/ 5854912 h 6858000"/>
              <a:gd name="connsiteX20" fmla="*/ 195436 w 7467600"/>
              <a:gd name="connsiteY20" fmla="*/ 5755068 h 6858000"/>
              <a:gd name="connsiteX21" fmla="*/ 103333 w 7467600"/>
              <a:gd name="connsiteY21" fmla="*/ 5699602 h 6858000"/>
              <a:gd name="connsiteX22" fmla="*/ 5539432 w 7467600"/>
              <a:gd name="connsiteY22" fmla="*/ 5642928 h 6858000"/>
              <a:gd name="connsiteX23" fmla="*/ 5555462 w 7467600"/>
              <a:gd name="connsiteY23" fmla="*/ 5694454 h 6858000"/>
              <a:gd name="connsiteX24" fmla="*/ 5828270 w 7467600"/>
              <a:gd name="connsiteY24" fmla="*/ 6320663 h 6858000"/>
              <a:gd name="connsiteX25" fmla="*/ 5947416 w 7467600"/>
              <a:gd name="connsiteY25" fmla="*/ 6574846 h 6858000"/>
              <a:gd name="connsiteX26" fmla="*/ 5539432 w 7467600"/>
              <a:gd name="connsiteY26" fmla="*/ 5642928 h 6858000"/>
              <a:gd name="connsiteX27" fmla="*/ 51253 w 7467600"/>
              <a:gd name="connsiteY27" fmla="*/ 5631825 h 6858000"/>
              <a:gd name="connsiteX28" fmla="*/ 211622 w 7467600"/>
              <a:gd name="connsiteY28" fmla="*/ 5728803 h 6858000"/>
              <a:gd name="connsiteX29" fmla="*/ 371652 w 7467600"/>
              <a:gd name="connsiteY29" fmla="*/ 5829062 h 6858000"/>
              <a:gd name="connsiteX30" fmla="*/ 505903 w 7467600"/>
              <a:gd name="connsiteY30" fmla="*/ 5925221 h 6858000"/>
              <a:gd name="connsiteX31" fmla="*/ 899240 w 7467600"/>
              <a:gd name="connsiteY31" fmla="*/ 6153068 h 6858000"/>
              <a:gd name="connsiteX32" fmla="*/ 988114 w 7467600"/>
              <a:gd name="connsiteY32" fmla="*/ 6174204 h 6858000"/>
              <a:gd name="connsiteX33" fmla="*/ 845971 w 7467600"/>
              <a:gd name="connsiteY33" fmla="*/ 6067177 h 6858000"/>
              <a:gd name="connsiteX34" fmla="*/ 448057 w 7467600"/>
              <a:gd name="connsiteY34" fmla="*/ 5841376 h 6858000"/>
              <a:gd name="connsiteX35" fmla="*/ 51253 w 7467600"/>
              <a:gd name="connsiteY35" fmla="*/ 5631825 h 6858000"/>
              <a:gd name="connsiteX36" fmla="*/ 2606687 w 7467600"/>
              <a:gd name="connsiteY36" fmla="*/ 5630718 h 6858000"/>
              <a:gd name="connsiteX37" fmla="*/ 2645658 w 7467600"/>
              <a:gd name="connsiteY37" fmla="*/ 6640259 h 6858000"/>
              <a:gd name="connsiteX38" fmla="*/ 2606687 w 7467600"/>
              <a:gd name="connsiteY38" fmla="*/ 5630718 h 6858000"/>
              <a:gd name="connsiteX39" fmla="*/ 3642057 w 7467600"/>
              <a:gd name="connsiteY39" fmla="*/ 5573487 h 6858000"/>
              <a:gd name="connsiteX40" fmla="*/ 3632981 w 7467600"/>
              <a:gd name="connsiteY40" fmla="*/ 5579437 h 6858000"/>
              <a:gd name="connsiteX41" fmla="*/ 3382436 w 7467600"/>
              <a:gd name="connsiteY41" fmla="*/ 5952726 h 6858000"/>
              <a:gd name="connsiteX42" fmla="*/ 3191929 w 7467600"/>
              <a:gd name="connsiteY42" fmla="*/ 6662669 h 6858000"/>
              <a:gd name="connsiteX43" fmla="*/ 3369898 w 7467600"/>
              <a:gd name="connsiteY43" fmla="*/ 6081771 h 6858000"/>
              <a:gd name="connsiteX44" fmla="*/ 3642057 w 7467600"/>
              <a:gd name="connsiteY44" fmla="*/ 5573487 h 6858000"/>
              <a:gd name="connsiteX45" fmla="*/ 2650666 w 7467600"/>
              <a:gd name="connsiteY45" fmla="*/ 5530686 h 6858000"/>
              <a:gd name="connsiteX46" fmla="*/ 2650249 w 7467600"/>
              <a:gd name="connsiteY46" fmla="*/ 5532101 h 6858000"/>
              <a:gd name="connsiteX47" fmla="*/ 2663808 w 7467600"/>
              <a:gd name="connsiteY47" fmla="*/ 6535215 h 6858000"/>
              <a:gd name="connsiteX48" fmla="*/ 2665418 w 7467600"/>
              <a:gd name="connsiteY48" fmla="*/ 6132756 h 6858000"/>
              <a:gd name="connsiteX49" fmla="*/ 2650666 w 7467600"/>
              <a:gd name="connsiteY49" fmla="*/ 5530686 h 6858000"/>
              <a:gd name="connsiteX50" fmla="*/ 2680277 w 7467600"/>
              <a:gd name="connsiteY50" fmla="*/ 5479204 h 6858000"/>
              <a:gd name="connsiteX51" fmla="*/ 2678972 w 7467600"/>
              <a:gd name="connsiteY51" fmla="*/ 5481582 h 6858000"/>
              <a:gd name="connsiteX52" fmla="*/ 2696666 w 7467600"/>
              <a:gd name="connsiteY52" fmla="*/ 6133836 h 6858000"/>
              <a:gd name="connsiteX53" fmla="*/ 2695769 w 7467600"/>
              <a:gd name="connsiteY53" fmla="*/ 6390955 h 6858000"/>
              <a:gd name="connsiteX54" fmla="*/ 2739893 w 7467600"/>
              <a:gd name="connsiteY54" fmla="*/ 6108357 h 6858000"/>
              <a:gd name="connsiteX55" fmla="*/ 2680277 w 7467600"/>
              <a:gd name="connsiteY55" fmla="*/ 5479204 h 6858000"/>
              <a:gd name="connsiteX56" fmla="*/ 1132195 w 7467600"/>
              <a:gd name="connsiteY56" fmla="*/ 5467980 h 6858000"/>
              <a:gd name="connsiteX57" fmla="*/ 1679056 w 7467600"/>
              <a:gd name="connsiteY57" fmla="*/ 5516907 h 6858000"/>
              <a:gd name="connsiteX58" fmla="*/ 2128648 w 7467600"/>
              <a:gd name="connsiteY58" fmla="*/ 5474249 h 6858000"/>
              <a:gd name="connsiteX59" fmla="*/ 1825619 w 7467600"/>
              <a:gd name="connsiteY59" fmla="*/ 5478447 h 6858000"/>
              <a:gd name="connsiteX60" fmla="*/ 1737798 w 7467600"/>
              <a:gd name="connsiteY60" fmla="*/ 5483353 h 6858000"/>
              <a:gd name="connsiteX61" fmla="*/ 1132195 w 7467600"/>
              <a:gd name="connsiteY61" fmla="*/ 5467980 h 6858000"/>
              <a:gd name="connsiteX62" fmla="*/ 1456157 w 7467600"/>
              <a:gd name="connsiteY62" fmla="*/ 5371404 h 6858000"/>
              <a:gd name="connsiteX63" fmla="*/ 1244432 w 7467600"/>
              <a:gd name="connsiteY63" fmla="*/ 5385601 h 6858000"/>
              <a:gd name="connsiteX64" fmla="*/ 973990 w 7467600"/>
              <a:gd name="connsiteY64" fmla="*/ 5424940 h 6858000"/>
              <a:gd name="connsiteX65" fmla="*/ 1103809 w 7467600"/>
              <a:gd name="connsiteY65" fmla="*/ 5433720 h 6858000"/>
              <a:gd name="connsiteX66" fmla="*/ 1123454 w 7467600"/>
              <a:gd name="connsiteY66" fmla="*/ 5435727 h 6858000"/>
              <a:gd name="connsiteX67" fmla="*/ 1737017 w 7467600"/>
              <a:gd name="connsiteY67" fmla="*/ 5452183 h 6858000"/>
              <a:gd name="connsiteX68" fmla="*/ 1824397 w 7467600"/>
              <a:gd name="connsiteY68" fmla="*/ 5447757 h 6858000"/>
              <a:gd name="connsiteX69" fmla="*/ 2070059 w 7467600"/>
              <a:gd name="connsiteY69" fmla="*/ 5441660 h 6858000"/>
              <a:gd name="connsiteX70" fmla="*/ 1456157 w 7467600"/>
              <a:gd name="connsiteY70" fmla="*/ 5371404 h 6858000"/>
              <a:gd name="connsiteX71" fmla="*/ 4988186 w 7467600"/>
              <a:gd name="connsiteY71" fmla="*/ 5216467 h 6858000"/>
              <a:gd name="connsiteX72" fmla="*/ 4777334 w 7467600"/>
              <a:gd name="connsiteY72" fmla="*/ 5406072 h 6858000"/>
              <a:gd name="connsiteX73" fmla="*/ 4718341 w 7467600"/>
              <a:gd name="connsiteY73" fmla="*/ 5468043 h 6858000"/>
              <a:gd name="connsiteX74" fmla="*/ 4604655 w 7467600"/>
              <a:gd name="connsiteY74" fmla="*/ 5583434 h 6858000"/>
              <a:gd name="connsiteX75" fmla="*/ 4565074 w 7467600"/>
              <a:gd name="connsiteY75" fmla="*/ 5618550 h 6858000"/>
              <a:gd name="connsiteX76" fmla="*/ 4988186 w 7467600"/>
              <a:gd name="connsiteY76" fmla="*/ 5216467 h 6858000"/>
              <a:gd name="connsiteX77" fmla="*/ 4978032 w 7467600"/>
              <a:gd name="connsiteY77" fmla="*/ 5183809 h 6858000"/>
              <a:gd name="connsiteX78" fmla="*/ 4463413 w 7467600"/>
              <a:gd name="connsiteY78" fmla="*/ 5615162 h 6858000"/>
              <a:gd name="connsiteX79" fmla="*/ 4358134 w 7467600"/>
              <a:gd name="connsiteY79" fmla="*/ 5742791 h 6858000"/>
              <a:gd name="connsiteX80" fmla="*/ 4376219 w 7467600"/>
              <a:gd name="connsiteY80" fmla="*/ 5729027 h 6858000"/>
              <a:gd name="connsiteX81" fmla="*/ 4582340 w 7467600"/>
              <a:gd name="connsiteY81" fmla="*/ 5561037 h 6858000"/>
              <a:gd name="connsiteX82" fmla="*/ 4694684 w 7467600"/>
              <a:gd name="connsiteY82" fmla="*/ 5447098 h 6858000"/>
              <a:gd name="connsiteX83" fmla="*/ 4754123 w 7467600"/>
              <a:gd name="connsiteY83" fmla="*/ 5384643 h 6858000"/>
              <a:gd name="connsiteX84" fmla="*/ 4978032 w 7467600"/>
              <a:gd name="connsiteY84" fmla="*/ 5183809 h 6858000"/>
              <a:gd name="connsiteX85" fmla="*/ 1903353 w 7467600"/>
              <a:gd name="connsiteY85" fmla="*/ 5044827 h 6858000"/>
              <a:gd name="connsiteX86" fmla="*/ 1936931 w 7467600"/>
              <a:gd name="connsiteY86" fmla="*/ 5093954 h 6858000"/>
              <a:gd name="connsiteX87" fmla="*/ 2195868 w 7467600"/>
              <a:gd name="connsiteY87" fmla="*/ 5396574 h 6858000"/>
              <a:gd name="connsiteX88" fmla="*/ 2088852 w 7467600"/>
              <a:gd name="connsiteY88" fmla="*/ 5166123 h 6858000"/>
              <a:gd name="connsiteX89" fmla="*/ 1958241 w 7467600"/>
              <a:gd name="connsiteY89" fmla="*/ 5067955 h 6858000"/>
              <a:gd name="connsiteX90" fmla="*/ 1903353 w 7467600"/>
              <a:gd name="connsiteY90" fmla="*/ 5044827 h 6858000"/>
              <a:gd name="connsiteX91" fmla="*/ 1979378 w 7467600"/>
              <a:gd name="connsiteY91" fmla="*/ 4769504 h 6858000"/>
              <a:gd name="connsiteX92" fmla="*/ 2882120 w 7467600"/>
              <a:gd name="connsiteY92" fmla="*/ 5064547 h 6858000"/>
              <a:gd name="connsiteX93" fmla="*/ 2793103 w 7467600"/>
              <a:gd name="connsiteY93" fmla="*/ 5039699 h 6858000"/>
              <a:gd name="connsiteX94" fmla="*/ 2770041 w 7467600"/>
              <a:gd name="connsiteY94" fmla="*/ 5033634 h 6858000"/>
              <a:gd name="connsiteX95" fmla="*/ 1979378 w 7467600"/>
              <a:gd name="connsiteY95" fmla="*/ 4769504 h 6858000"/>
              <a:gd name="connsiteX96" fmla="*/ 1927410 w 7467600"/>
              <a:gd name="connsiteY96" fmla="*/ 4716164 h 6858000"/>
              <a:gd name="connsiteX97" fmla="*/ 1959587 w 7467600"/>
              <a:gd name="connsiteY97" fmla="*/ 4728849 h 6858000"/>
              <a:gd name="connsiteX98" fmla="*/ 2777707 w 7467600"/>
              <a:gd name="connsiteY98" fmla="*/ 5003991 h 6858000"/>
              <a:gd name="connsiteX99" fmla="*/ 2800768 w 7467600"/>
              <a:gd name="connsiteY99" fmla="*/ 5010056 h 6858000"/>
              <a:gd name="connsiteX100" fmla="*/ 2879408 w 7467600"/>
              <a:gd name="connsiteY100" fmla="*/ 5031590 h 6858000"/>
              <a:gd name="connsiteX101" fmla="*/ 2862295 w 7467600"/>
              <a:gd name="connsiteY101" fmla="*/ 5022958 h 6858000"/>
              <a:gd name="connsiteX102" fmla="*/ 2813343 w 7467600"/>
              <a:gd name="connsiteY102" fmla="*/ 4998369 h 6858000"/>
              <a:gd name="connsiteX103" fmla="*/ 2646245 w 7467600"/>
              <a:gd name="connsiteY103" fmla="*/ 4930999 h 6858000"/>
              <a:gd name="connsiteX104" fmla="*/ 1999243 w 7467600"/>
              <a:gd name="connsiteY104" fmla="*/ 4730524 h 6858000"/>
              <a:gd name="connsiteX105" fmla="*/ 1979527 w 7467600"/>
              <a:gd name="connsiteY105" fmla="*/ 4726651 h 6858000"/>
              <a:gd name="connsiteX106" fmla="*/ 1927410 w 7467600"/>
              <a:gd name="connsiteY106" fmla="*/ 4716164 h 6858000"/>
              <a:gd name="connsiteX107" fmla="*/ 1997014 w 7467600"/>
              <a:gd name="connsiteY107" fmla="*/ 4698007 h 6858000"/>
              <a:gd name="connsiteX108" fmla="*/ 2005458 w 7467600"/>
              <a:gd name="connsiteY108" fmla="*/ 4699540 h 6858000"/>
              <a:gd name="connsiteX109" fmla="*/ 2657186 w 7467600"/>
              <a:gd name="connsiteY109" fmla="*/ 4901687 h 6858000"/>
              <a:gd name="connsiteX110" fmla="*/ 2826662 w 7467600"/>
              <a:gd name="connsiteY110" fmla="*/ 4970362 h 6858000"/>
              <a:gd name="connsiteX111" fmla="*/ 2876100 w 7467600"/>
              <a:gd name="connsiteY111" fmla="*/ 4995397 h 6858000"/>
              <a:gd name="connsiteX112" fmla="*/ 3042600 w 7467600"/>
              <a:gd name="connsiteY112" fmla="*/ 5059532 h 6858000"/>
              <a:gd name="connsiteX113" fmla="*/ 1997014 w 7467600"/>
              <a:gd name="connsiteY113" fmla="*/ 4698007 h 6858000"/>
              <a:gd name="connsiteX114" fmla="*/ 2305292 w 7467600"/>
              <a:gd name="connsiteY114" fmla="*/ 4219492 h 6858000"/>
              <a:gd name="connsiteX115" fmla="*/ 3360922 w 7467600"/>
              <a:gd name="connsiteY115" fmla="*/ 4529373 h 6858000"/>
              <a:gd name="connsiteX116" fmla="*/ 3492420 w 7467600"/>
              <a:gd name="connsiteY116" fmla="*/ 4510145 h 6858000"/>
              <a:gd name="connsiteX117" fmla="*/ 3364086 w 7467600"/>
              <a:gd name="connsiteY117" fmla="*/ 4480340 h 6858000"/>
              <a:gd name="connsiteX118" fmla="*/ 3225818 w 7467600"/>
              <a:gd name="connsiteY118" fmla="*/ 4411822 h 6858000"/>
              <a:gd name="connsiteX119" fmla="*/ 3129696 w 7467600"/>
              <a:gd name="connsiteY119" fmla="*/ 4360704 h 6858000"/>
              <a:gd name="connsiteX120" fmla="*/ 2814545 w 7467600"/>
              <a:gd name="connsiteY120" fmla="*/ 4282955 h 6858000"/>
              <a:gd name="connsiteX121" fmla="*/ 2305292 w 7467600"/>
              <a:gd name="connsiteY121" fmla="*/ 4219492 h 6858000"/>
              <a:gd name="connsiteX122" fmla="*/ 2626982 w 7467600"/>
              <a:gd name="connsiteY122" fmla="*/ 4206450 h 6858000"/>
              <a:gd name="connsiteX123" fmla="*/ 2490617 w 7467600"/>
              <a:gd name="connsiteY123" fmla="*/ 4206951 h 6858000"/>
              <a:gd name="connsiteX124" fmla="*/ 2819869 w 7467600"/>
              <a:gd name="connsiteY124" fmla="*/ 4252936 h 6858000"/>
              <a:gd name="connsiteX125" fmla="*/ 3143018 w 7467600"/>
              <a:gd name="connsiteY125" fmla="*/ 4332698 h 6858000"/>
              <a:gd name="connsiteX126" fmla="*/ 3241520 w 7467600"/>
              <a:gd name="connsiteY126" fmla="*/ 4385112 h 6858000"/>
              <a:gd name="connsiteX127" fmla="*/ 3374575 w 7467600"/>
              <a:gd name="connsiteY127" fmla="*/ 4451517 h 6858000"/>
              <a:gd name="connsiteX128" fmla="*/ 3505221 w 7467600"/>
              <a:gd name="connsiteY128" fmla="*/ 4480757 h 6858000"/>
              <a:gd name="connsiteX129" fmla="*/ 2626982 w 7467600"/>
              <a:gd name="connsiteY129" fmla="*/ 4206450 h 6858000"/>
              <a:gd name="connsiteX130" fmla="*/ 1310106 w 7467600"/>
              <a:gd name="connsiteY130" fmla="*/ 3943217 h 6858000"/>
              <a:gd name="connsiteX131" fmla="*/ 854994 w 7467600"/>
              <a:gd name="connsiteY131" fmla="*/ 4399136 h 6858000"/>
              <a:gd name="connsiteX132" fmla="*/ 742462 w 7467600"/>
              <a:gd name="connsiteY132" fmla="*/ 4594648 h 6858000"/>
              <a:gd name="connsiteX133" fmla="*/ 820602 w 7467600"/>
              <a:gd name="connsiteY133" fmla="*/ 4485915 h 6858000"/>
              <a:gd name="connsiteX134" fmla="*/ 878295 w 7467600"/>
              <a:gd name="connsiteY134" fmla="*/ 4403594 h 6858000"/>
              <a:gd name="connsiteX135" fmla="*/ 1240607 w 7467600"/>
              <a:gd name="connsiteY135" fmla="*/ 4010401 h 6858000"/>
              <a:gd name="connsiteX136" fmla="*/ 1310106 w 7467600"/>
              <a:gd name="connsiteY136" fmla="*/ 3943217 h 6858000"/>
              <a:gd name="connsiteX137" fmla="*/ 1423113 w 7467600"/>
              <a:gd name="connsiteY137" fmla="*/ 3874565 h 6858000"/>
              <a:gd name="connsiteX138" fmla="*/ 1260565 w 7467600"/>
              <a:gd name="connsiteY138" fmla="*/ 4031982 h 6858000"/>
              <a:gd name="connsiteX139" fmla="*/ 901900 w 7467600"/>
              <a:gd name="connsiteY139" fmla="*/ 4421236 h 6858000"/>
              <a:gd name="connsiteX140" fmla="*/ 845044 w 7467600"/>
              <a:gd name="connsiteY140" fmla="*/ 4502436 h 6858000"/>
              <a:gd name="connsiteX141" fmla="*/ 685926 w 7467600"/>
              <a:gd name="connsiteY141" fmla="*/ 4703069 h 6858000"/>
              <a:gd name="connsiteX142" fmla="*/ 684248 w 7467600"/>
              <a:gd name="connsiteY142" fmla="*/ 4706721 h 6858000"/>
              <a:gd name="connsiteX143" fmla="*/ 1423113 w 7467600"/>
              <a:gd name="connsiteY143" fmla="*/ 3874565 h 6858000"/>
              <a:gd name="connsiteX144" fmla="*/ 3316479 w 7467600"/>
              <a:gd name="connsiteY144" fmla="*/ 3872136 h 6858000"/>
              <a:gd name="connsiteX145" fmla="*/ 3546806 w 7467600"/>
              <a:gd name="connsiteY145" fmla="*/ 4356139 h 6858000"/>
              <a:gd name="connsiteX146" fmla="*/ 3364433 w 7467600"/>
              <a:gd name="connsiteY146" fmla="*/ 3953121 h 6858000"/>
              <a:gd name="connsiteX147" fmla="*/ 3316479 w 7467600"/>
              <a:gd name="connsiteY147" fmla="*/ 3872136 h 6858000"/>
              <a:gd name="connsiteX148" fmla="*/ 3291335 w 7467600"/>
              <a:gd name="connsiteY148" fmla="*/ 3767420 h 6858000"/>
              <a:gd name="connsiteX149" fmla="*/ 3390805 w 7467600"/>
              <a:gd name="connsiteY149" fmla="*/ 3937163 h 6858000"/>
              <a:gd name="connsiteX150" fmla="*/ 3579062 w 7467600"/>
              <a:gd name="connsiteY150" fmla="*/ 4359040 h 6858000"/>
              <a:gd name="connsiteX151" fmla="*/ 3467355 w 7467600"/>
              <a:gd name="connsiteY151" fmla="*/ 3988130 h 6858000"/>
              <a:gd name="connsiteX152" fmla="*/ 3310753 w 7467600"/>
              <a:gd name="connsiteY152" fmla="*/ 3787140 h 6858000"/>
              <a:gd name="connsiteX153" fmla="*/ 3291335 w 7467600"/>
              <a:gd name="connsiteY153" fmla="*/ 3767420 h 6858000"/>
              <a:gd name="connsiteX154" fmla="*/ 1635889 w 7467600"/>
              <a:gd name="connsiteY154" fmla="*/ 3709494 h 6858000"/>
              <a:gd name="connsiteX155" fmla="*/ 1634800 w 7467600"/>
              <a:gd name="connsiteY155" fmla="*/ 3731111 h 6858000"/>
              <a:gd name="connsiteX156" fmla="*/ 1635889 w 7467600"/>
              <a:gd name="connsiteY156" fmla="*/ 3709494 h 6858000"/>
              <a:gd name="connsiteX157" fmla="*/ 1510397 w 7467600"/>
              <a:gd name="connsiteY157" fmla="*/ 3684705 h 6858000"/>
              <a:gd name="connsiteX158" fmla="*/ 1146550 w 7467600"/>
              <a:gd name="connsiteY158" fmla="*/ 3802012 h 6858000"/>
              <a:gd name="connsiteX159" fmla="*/ 698834 w 7467600"/>
              <a:gd name="connsiteY159" fmla="*/ 3952272 h 6858000"/>
              <a:gd name="connsiteX160" fmla="*/ 34256 w 7467600"/>
              <a:gd name="connsiteY160" fmla="*/ 4347603 h 6858000"/>
              <a:gd name="connsiteX161" fmla="*/ 527241 w 7467600"/>
              <a:gd name="connsiteY161" fmla="*/ 4065078 h 6858000"/>
              <a:gd name="connsiteX162" fmla="*/ 1510397 w 7467600"/>
              <a:gd name="connsiteY162" fmla="*/ 3684705 h 6858000"/>
              <a:gd name="connsiteX163" fmla="*/ 1313114 w 7467600"/>
              <a:gd name="connsiteY163" fmla="*/ 3655216 h 6858000"/>
              <a:gd name="connsiteX164" fmla="*/ 1109304 w 7467600"/>
              <a:gd name="connsiteY164" fmla="*/ 3669030 h 6858000"/>
              <a:gd name="connsiteX165" fmla="*/ 8129 w 7467600"/>
              <a:gd name="connsiteY165" fmla="*/ 4330519 h 6858000"/>
              <a:gd name="connsiteX166" fmla="*/ 687572 w 7467600"/>
              <a:gd name="connsiteY166" fmla="*/ 3925629 h 6858000"/>
              <a:gd name="connsiteX167" fmla="*/ 1138365 w 7467600"/>
              <a:gd name="connsiteY167" fmla="*/ 3774515 h 6858000"/>
              <a:gd name="connsiteX168" fmla="*/ 1505579 w 7467600"/>
              <a:gd name="connsiteY168" fmla="*/ 3655526 h 6858000"/>
              <a:gd name="connsiteX169" fmla="*/ 1313114 w 7467600"/>
              <a:gd name="connsiteY169" fmla="*/ 3655216 h 6858000"/>
              <a:gd name="connsiteX170" fmla="*/ 3655073 w 7467600"/>
              <a:gd name="connsiteY170" fmla="*/ 3650884 h 6858000"/>
              <a:gd name="connsiteX171" fmla="*/ 3989938 w 7467600"/>
              <a:gd name="connsiteY171" fmla="*/ 3991685 h 6858000"/>
              <a:gd name="connsiteX172" fmla="*/ 4393907 w 7467600"/>
              <a:gd name="connsiteY172" fmla="*/ 4261258 h 6858000"/>
              <a:gd name="connsiteX173" fmla="*/ 4648051 w 7467600"/>
              <a:gd name="connsiteY173" fmla="*/ 4374051 h 6858000"/>
              <a:gd name="connsiteX174" fmla="*/ 4383389 w 7467600"/>
              <a:gd name="connsiteY174" fmla="*/ 4184369 h 6858000"/>
              <a:gd name="connsiteX175" fmla="*/ 4165508 w 7467600"/>
              <a:gd name="connsiteY175" fmla="*/ 4035196 h 6858000"/>
              <a:gd name="connsiteX176" fmla="*/ 4068162 w 7467600"/>
              <a:gd name="connsiteY176" fmla="*/ 3953394 h 6858000"/>
              <a:gd name="connsiteX177" fmla="*/ 3981416 w 7467600"/>
              <a:gd name="connsiteY177" fmla="*/ 3880482 h 6858000"/>
              <a:gd name="connsiteX178" fmla="*/ 3800147 w 7467600"/>
              <a:gd name="connsiteY178" fmla="*/ 3749872 h 6858000"/>
              <a:gd name="connsiteX179" fmla="*/ 3655073 w 7467600"/>
              <a:gd name="connsiteY179" fmla="*/ 3650884 h 6858000"/>
              <a:gd name="connsiteX180" fmla="*/ 3670252 w 7467600"/>
              <a:gd name="connsiteY180" fmla="*/ 3622798 h 6858000"/>
              <a:gd name="connsiteX181" fmla="*/ 3817258 w 7467600"/>
              <a:gd name="connsiteY181" fmla="*/ 3723577 h 6858000"/>
              <a:gd name="connsiteX182" fmla="*/ 4000461 w 7467600"/>
              <a:gd name="connsiteY182" fmla="*/ 3855966 h 6858000"/>
              <a:gd name="connsiteX183" fmla="*/ 4088180 w 7467600"/>
              <a:gd name="connsiteY183" fmla="*/ 3929774 h 6858000"/>
              <a:gd name="connsiteX184" fmla="*/ 4184555 w 7467600"/>
              <a:gd name="connsiteY184" fmla="*/ 4010683 h 6858000"/>
              <a:gd name="connsiteX185" fmla="*/ 4399563 w 7467600"/>
              <a:gd name="connsiteY185" fmla="*/ 4158106 h 6858000"/>
              <a:gd name="connsiteX186" fmla="*/ 4684469 w 7467600"/>
              <a:gd name="connsiteY186" fmla="*/ 4364680 h 6858000"/>
              <a:gd name="connsiteX187" fmla="*/ 4690271 w 7467600"/>
              <a:gd name="connsiteY187" fmla="*/ 4370034 h 6858000"/>
              <a:gd name="connsiteX188" fmla="*/ 4136093 w 7467600"/>
              <a:gd name="connsiteY188" fmla="*/ 3858466 h 6858000"/>
              <a:gd name="connsiteX189" fmla="*/ 3670252 w 7467600"/>
              <a:gd name="connsiteY189" fmla="*/ 3622798 h 6858000"/>
              <a:gd name="connsiteX190" fmla="*/ 4440129 w 7467600"/>
              <a:gd name="connsiteY190" fmla="*/ 3448571 h 6858000"/>
              <a:gd name="connsiteX191" fmla="*/ 4856525 w 7467600"/>
              <a:gd name="connsiteY191" fmla="*/ 3915351 h 6858000"/>
              <a:gd name="connsiteX192" fmla="*/ 5059055 w 7467600"/>
              <a:gd name="connsiteY192" fmla="*/ 4108918 h 6858000"/>
              <a:gd name="connsiteX193" fmla="*/ 5290070 w 7467600"/>
              <a:gd name="connsiteY193" fmla="*/ 4263619 h 6858000"/>
              <a:gd name="connsiteX194" fmla="*/ 4834991 w 7467600"/>
              <a:gd name="connsiteY194" fmla="*/ 3830985 h 6858000"/>
              <a:gd name="connsiteX195" fmla="*/ 4440129 w 7467600"/>
              <a:gd name="connsiteY195" fmla="*/ 3448571 h 6858000"/>
              <a:gd name="connsiteX196" fmla="*/ 4441737 w 7467600"/>
              <a:gd name="connsiteY196" fmla="*/ 3399734 h 6858000"/>
              <a:gd name="connsiteX197" fmla="*/ 4431236 w 7467600"/>
              <a:gd name="connsiteY197" fmla="*/ 3400954 h 6858000"/>
              <a:gd name="connsiteX198" fmla="*/ 4557150 w 7467600"/>
              <a:gd name="connsiteY198" fmla="*/ 3510023 h 6858000"/>
              <a:gd name="connsiteX199" fmla="*/ 4856936 w 7467600"/>
              <a:gd name="connsiteY199" fmla="*/ 3809146 h 6858000"/>
              <a:gd name="connsiteX200" fmla="*/ 5111996 w 7467600"/>
              <a:gd name="connsiteY200" fmla="*/ 4065759 h 6858000"/>
              <a:gd name="connsiteX201" fmla="*/ 5388878 w 7467600"/>
              <a:gd name="connsiteY201" fmla="*/ 4300185 h 6858000"/>
              <a:gd name="connsiteX202" fmla="*/ 5425556 w 7467600"/>
              <a:gd name="connsiteY202" fmla="*/ 4308967 h 6858000"/>
              <a:gd name="connsiteX203" fmla="*/ 4943646 w 7467600"/>
              <a:gd name="connsiteY203" fmla="*/ 3822916 h 6858000"/>
              <a:gd name="connsiteX204" fmla="*/ 4594837 w 7467600"/>
              <a:gd name="connsiteY204" fmla="*/ 3532274 h 6858000"/>
              <a:gd name="connsiteX205" fmla="*/ 4441737 w 7467600"/>
              <a:gd name="connsiteY205" fmla="*/ 3399734 h 6858000"/>
              <a:gd name="connsiteX206" fmla="*/ 5425834 w 7467600"/>
              <a:gd name="connsiteY206" fmla="*/ 3162785 h 6858000"/>
              <a:gd name="connsiteX207" fmla="*/ 5401644 w 7467600"/>
              <a:gd name="connsiteY207" fmla="*/ 3617847 h 6858000"/>
              <a:gd name="connsiteX208" fmla="*/ 5467256 w 7467600"/>
              <a:gd name="connsiteY208" fmla="*/ 4175494 h 6858000"/>
              <a:gd name="connsiteX209" fmla="*/ 5448069 w 7467600"/>
              <a:gd name="connsiteY209" fmla="*/ 3567554 h 6858000"/>
              <a:gd name="connsiteX210" fmla="*/ 5425834 w 7467600"/>
              <a:gd name="connsiteY210" fmla="*/ 3162785 h 6858000"/>
              <a:gd name="connsiteX211" fmla="*/ 1318687 w 7467600"/>
              <a:gd name="connsiteY211" fmla="*/ 3113840 h 6858000"/>
              <a:gd name="connsiteX212" fmla="*/ 1066793 w 7467600"/>
              <a:gd name="connsiteY212" fmla="*/ 3212171 h 6858000"/>
              <a:gd name="connsiteX213" fmla="*/ 993319 w 7467600"/>
              <a:gd name="connsiteY213" fmla="*/ 3247648 h 6858000"/>
              <a:gd name="connsiteX214" fmla="*/ 853081 w 7467600"/>
              <a:gd name="connsiteY214" fmla="*/ 3312410 h 6858000"/>
              <a:gd name="connsiteX215" fmla="*/ 805957 w 7467600"/>
              <a:gd name="connsiteY215" fmla="*/ 3330443 h 6858000"/>
              <a:gd name="connsiteX216" fmla="*/ 1318687 w 7467600"/>
              <a:gd name="connsiteY216" fmla="*/ 3113840 h 6858000"/>
              <a:gd name="connsiteX217" fmla="*/ 5453702 w 7467600"/>
              <a:gd name="connsiteY217" fmla="*/ 3090882 h 6858000"/>
              <a:gd name="connsiteX218" fmla="*/ 5480135 w 7467600"/>
              <a:gd name="connsiteY218" fmla="*/ 3565802 h 6858000"/>
              <a:gd name="connsiteX219" fmla="*/ 5499023 w 7467600"/>
              <a:gd name="connsiteY219" fmla="*/ 4166310 h 6858000"/>
              <a:gd name="connsiteX220" fmla="*/ 5547022 w 7467600"/>
              <a:gd name="connsiteY220" fmla="*/ 3607838 h 6858000"/>
              <a:gd name="connsiteX221" fmla="*/ 5515964 w 7467600"/>
              <a:gd name="connsiteY221" fmla="*/ 3378541 h 6858000"/>
              <a:gd name="connsiteX222" fmla="*/ 5453702 w 7467600"/>
              <a:gd name="connsiteY222" fmla="*/ 3090882 h 6858000"/>
              <a:gd name="connsiteX223" fmla="*/ 1238695 w 7467600"/>
              <a:gd name="connsiteY223" fmla="*/ 3076820 h 6858000"/>
              <a:gd name="connsiteX224" fmla="*/ 716371 w 7467600"/>
              <a:gd name="connsiteY224" fmla="*/ 3293249 h 6858000"/>
              <a:gd name="connsiteX225" fmla="*/ 579522 w 7467600"/>
              <a:gd name="connsiteY225" fmla="*/ 3371759 h 6858000"/>
              <a:gd name="connsiteX226" fmla="*/ 600288 w 7467600"/>
              <a:gd name="connsiteY226" fmla="*/ 3365555 h 6858000"/>
              <a:gd name="connsiteX227" fmla="*/ 840692 w 7467600"/>
              <a:gd name="connsiteY227" fmla="*/ 3284921 h 6858000"/>
              <a:gd name="connsiteX228" fmla="*/ 979248 w 7467600"/>
              <a:gd name="connsiteY228" fmla="*/ 3221003 h 6858000"/>
              <a:gd name="connsiteX229" fmla="*/ 1053282 w 7467600"/>
              <a:gd name="connsiteY229" fmla="*/ 3185247 h 6858000"/>
              <a:gd name="connsiteX230" fmla="*/ 1320603 w 7467600"/>
              <a:gd name="connsiteY230" fmla="*/ 3081281 h 6858000"/>
              <a:gd name="connsiteX231" fmla="*/ 1238695 w 7467600"/>
              <a:gd name="connsiteY231" fmla="*/ 3076820 h 6858000"/>
              <a:gd name="connsiteX232" fmla="*/ 5425627 w 7467600"/>
              <a:gd name="connsiteY232" fmla="*/ 2954192 h 6858000"/>
              <a:gd name="connsiteX233" fmla="*/ 5470770 w 7467600"/>
              <a:gd name="connsiteY233" fmla="*/ 3005435 h 6858000"/>
              <a:gd name="connsiteX234" fmla="*/ 5519779 w 7467600"/>
              <a:gd name="connsiteY234" fmla="*/ 4359223 h 6858000"/>
              <a:gd name="connsiteX235" fmla="*/ 5520293 w 7467600"/>
              <a:gd name="connsiteY235" fmla="*/ 4360602 h 6858000"/>
              <a:gd name="connsiteX236" fmla="*/ 5767221 w 7467600"/>
              <a:gd name="connsiteY236" fmla="*/ 4665564 h 6858000"/>
              <a:gd name="connsiteX237" fmla="*/ 6937169 w 7467600"/>
              <a:gd name="connsiteY237" fmla="*/ 4815941 h 6858000"/>
              <a:gd name="connsiteX238" fmla="*/ 6953922 w 7467600"/>
              <a:gd name="connsiteY238" fmla="*/ 4890068 h 6858000"/>
              <a:gd name="connsiteX239" fmla="*/ 6071359 w 7467600"/>
              <a:gd name="connsiteY239" fmla="*/ 4770770 h 6858000"/>
              <a:gd name="connsiteX240" fmla="*/ 6038839 w 7467600"/>
              <a:gd name="connsiteY240" fmla="*/ 4764474 h 6858000"/>
              <a:gd name="connsiteX241" fmla="*/ 6038706 w 7467600"/>
              <a:gd name="connsiteY241" fmla="*/ 4763847 h 6858000"/>
              <a:gd name="connsiteX242" fmla="*/ 6037784 w 7467600"/>
              <a:gd name="connsiteY242" fmla="*/ 4764270 h 6858000"/>
              <a:gd name="connsiteX243" fmla="*/ 6038839 w 7467600"/>
              <a:gd name="connsiteY243" fmla="*/ 4764474 h 6858000"/>
              <a:gd name="connsiteX244" fmla="*/ 6040338 w 7467600"/>
              <a:gd name="connsiteY244" fmla="*/ 4771418 h 6858000"/>
              <a:gd name="connsiteX245" fmla="*/ 6024488 w 7467600"/>
              <a:gd name="connsiteY245" fmla="*/ 4809903 h 6858000"/>
              <a:gd name="connsiteX246" fmla="*/ 5599771 w 7467600"/>
              <a:gd name="connsiteY246" fmla="*/ 5509652 h 6858000"/>
              <a:gd name="connsiteX247" fmla="*/ 5548843 w 7467600"/>
              <a:gd name="connsiteY247" fmla="*/ 5563845 h 6858000"/>
              <a:gd name="connsiteX248" fmla="*/ 5940952 w 7467600"/>
              <a:gd name="connsiteY248" fmla="*/ 6250028 h 6858000"/>
              <a:gd name="connsiteX249" fmla="*/ 6043441 w 7467600"/>
              <a:gd name="connsiteY249" fmla="*/ 6665847 h 6858000"/>
              <a:gd name="connsiteX250" fmla="*/ 6093432 w 7467600"/>
              <a:gd name="connsiteY250" fmla="*/ 6858000 h 6858000"/>
              <a:gd name="connsiteX251" fmla="*/ 6034344 w 7467600"/>
              <a:gd name="connsiteY251" fmla="*/ 6858000 h 6858000"/>
              <a:gd name="connsiteX252" fmla="*/ 6026679 w 7467600"/>
              <a:gd name="connsiteY252" fmla="*/ 6836959 h 6858000"/>
              <a:gd name="connsiteX253" fmla="*/ 5800441 w 7467600"/>
              <a:gd name="connsiteY253" fmla="*/ 6335286 h 6858000"/>
              <a:gd name="connsiteX254" fmla="*/ 5526562 w 7467600"/>
              <a:gd name="connsiteY254" fmla="*/ 5705388 h 6858000"/>
              <a:gd name="connsiteX255" fmla="*/ 5519640 w 7467600"/>
              <a:gd name="connsiteY255" fmla="*/ 5683774 h 6858000"/>
              <a:gd name="connsiteX256" fmla="*/ 5844559 w 7467600"/>
              <a:gd name="connsiteY256" fmla="*/ 6553349 h 6858000"/>
              <a:gd name="connsiteX257" fmla="*/ 5975994 w 7467600"/>
              <a:gd name="connsiteY257" fmla="*/ 6858000 h 6858000"/>
              <a:gd name="connsiteX258" fmla="*/ 5898547 w 7467600"/>
              <a:gd name="connsiteY258" fmla="*/ 6858000 h 6858000"/>
              <a:gd name="connsiteX259" fmla="*/ 5682041 w 7467600"/>
              <a:gd name="connsiteY259" fmla="*/ 6355860 h 6858000"/>
              <a:gd name="connsiteX260" fmla="*/ 5461758 w 7467600"/>
              <a:gd name="connsiteY260" fmla="*/ 5820220 h 6858000"/>
              <a:gd name="connsiteX261" fmla="*/ 5237282 w 7467600"/>
              <a:gd name="connsiteY261" fmla="*/ 6579086 h 6858000"/>
              <a:gd name="connsiteX262" fmla="*/ 5115009 w 7467600"/>
              <a:gd name="connsiteY262" fmla="*/ 6858000 h 6858000"/>
              <a:gd name="connsiteX263" fmla="*/ 5028074 w 7467600"/>
              <a:gd name="connsiteY263" fmla="*/ 6858000 h 6858000"/>
              <a:gd name="connsiteX264" fmla="*/ 5079508 w 7467600"/>
              <a:gd name="connsiteY264" fmla="*/ 6749074 h 6858000"/>
              <a:gd name="connsiteX265" fmla="*/ 5371846 w 7467600"/>
              <a:gd name="connsiteY265" fmla="*/ 5924413 h 6858000"/>
              <a:gd name="connsiteX266" fmla="*/ 5270512 w 7467600"/>
              <a:gd name="connsiteY266" fmla="*/ 6138975 h 6858000"/>
              <a:gd name="connsiteX267" fmla="*/ 5062409 w 7467600"/>
              <a:gd name="connsiteY267" fmla="*/ 6653544 h 6858000"/>
              <a:gd name="connsiteX268" fmla="*/ 5036628 w 7467600"/>
              <a:gd name="connsiteY268" fmla="*/ 6754247 h 6858000"/>
              <a:gd name="connsiteX269" fmla="*/ 5009112 w 7467600"/>
              <a:gd name="connsiteY269" fmla="*/ 6858000 h 6858000"/>
              <a:gd name="connsiteX270" fmla="*/ 4976679 w 7467600"/>
              <a:gd name="connsiteY270" fmla="*/ 6858000 h 6858000"/>
              <a:gd name="connsiteX271" fmla="*/ 5006537 w 7467600"/>
              <a:gd name="connsiteY271" fmla="*/ 6747068 h 6858000"/>
              <a:gd name="connsiteX272" fmla="*/ 5032723 w 7467600"/>
              <a:gd name="connsiteY272" fmla="*/ 6644957 h 6858000"/>
              <a:gd name="connsiteX273" fmla="*/ 5242949 w 7467600"/>
              <a:gd name="connsiteY273" fmla="*/ 6125175 h 6858000"/>
              <a:gd name="connsiteX274" fmla="*/ 5286321 w 7467600"/>
              <a:gd name="connsiteY274" fmla="*/ 6033555 h 6858000"/>
              <a:gd name="connsiteX275" fmla="*/ 5008210 w 7467600"/>
              <a:gd name="connsiteY275" fmla="*/ 6649194 h 6858000"/>
              <a:gd name="connsiteX276" fmla="*/ 4986321 w 7467600"/>
              <a:gd name="connsiteY276" fmla="*/ 6765687 h 6858000"/>
              <a:gd name="connsiteX277" fmla="*/ 4973474 w 7467600"/>
              <a:gd name="connsiteY277" fmla="*/ 6858000 h 6858000"/>
              <a:gd name="connsiteX278" fmla="*/ 4907178 w 7467600"/>
              <a:gd name="connsiteY278" fmla="*/ 6858000 h 6858000"/>
              <a:gd name="connsiteX279" fmla="*/ 4910810 w 7467600"/>
              <a:gd name="connsiteY279" fmla="*/ 6829660 h 6858000"/>
              <a:gd name="connsiteX280" fmla="*/ 4987461 w 7467600"/>
              <a:gd name="connsiteY280" fmla="*/ 6432994 h 6858000"/>
              <a:gd name="connsiteX281" fmla="*/ 5179262 w 7467600"/>
              <a:gd name="connsiteY281" fmla="*/ 6035044 h 6858000"/>
              <a:gd name="connsiteX282" fmla="*/ 4689678 w 7467600"/>
              <a:gd name="connsiteY282" fmla="*/ 6440241 h 6858000"/>
              <a:gd name="connsiteX283" fmla="*/ 4477543 w 7467600"/>
              <a:gd name="connsiteY283" fmla="*/ 6674836 h 6858000"/>
              <a:gd name="connsiteX284" fmla="*/ 4329957 w 7467600"/>
              <a:gd name="connsiteY284" fmla="*/ 6858000 h 6858000"/>
              <a:gd name="connsiteX285" fmla="*/ 4218595 w 7467600"/>
              <a:gd name="connsiteY285" fmla="*/ 6858000 h 6858000"/>
              <a:gd name="connsiteX286" fmla="*/ 4368888 w 7467600"/>
              <a:gd name="connsiteY286" fmla="*/ 6668412 h 6858000"/>
              <a:gd name="connsiteX287" fmla="*/ 4563091 w 7467600"/>
              <a:gd name="connsiteY287" fmla="*/ 6442508 h 6858000"/>
              <a:gd name="connsiteX288" fmla="*/ 5387324 w 7467600"/>
              <a:gd name="connsiteY288" fmla="*/ 5705830 h 6858000"/>
              <a:gd name="connsiteX289" fmla="*/ 5073620 w 7467600"/>
              <a:gd name="connsiteY289" fmla="*/ 5955437 h 6858000"/>
              <a:gd name="connsiteX290" fmla="*/ 4689789 w 7467600"/>
              <a:gd name="connsiteY290" fmla="*/ 6268382 h 6858000"/>
              <a:gd name="connsiteX291" fmla="*/ 4418722 w 7467600"/>
              <a:gd name="connsiteY291" fmla="*/ 6570886 h 6858000"/>
              <a:gd name="connsiteX292" fmla="*/ 4214944 w 7467600"/>
              <a:gd name="connsiteY292" fmla="*/ 6858000 h 6858000"/>
              <a:gd name="connsiteX293" fmla="*/ 4177898 w 7467600"/>
              <a:gd name="connsiteY293" fmla="*/ 6858000 h 6858000"/>
              <a:gd name="connsiteX294" fmla="*/ 4391597 w 7467600"/>
              <a:gd name="connsiteY294" fmla="*/ 6556370 h 6858000"/>
              <a:gd name="connsiteX295" fmla="*/ 4668889 w 7467600"/>
              <a:gd name="connsiteY295" fmla="*/ 6246399 h 6858000"/>
              <a:gd name="connsiteX296" fmla="*/ 5055427 w 7467600"/>
              <a:gd name="connsiteY296" fmla="*/ 5931476 h 6858000"/>
              <a:gd name="connsiteX297" fmla="*/ 5371814 w 7467600"/>
              <a:gd name="connsiteY297" fmla="*/ 5678975 h 6858000"/>
              <a:gd name="connsiteX298" fmla="*/ 4987918 w 7467600"/>
              <a:gd name="connsiteY298" fmla="*/ 5838701 h 6858000"/>
              <a:gd name="connsiteX299" fmla="*/ 4317146 w 7467600"/>
              <a:gd name="connsiteY299" fmla="*/ 6587716 h 6858000"/>
              <a:gd name="connsiteX300" fmla="*/ 4171627 w 7467600"/>
              <a:gd name="connsiteY300" fmla="*/ 6858000 h 6858000"/>
              <a:gd name="connsiteX301" fmla="*/ 4081585 w 7467600"/>
              <a:gd name="connsiteY301" fmla="*/ 6858000 h 6858000"/>
              <a:gd name="connsiteX302" fmla="*/ 4238603 w 7467600"/>
              <a:gd name="connsiteY302" fmla="*/ 6559341 h 6858000"/>
              <a:gd name="connsiteX303" fmla="*/ 4778333 w 7467600"/>
              <a:gd name="connsiteY303" fmla="*/ 5873626 h 6858000"/>
              <a:gd name="connsiteX304" fmla="*/ 5414185 w 7467600"/>
              <a:gd name="connsiteY304" fmla="*/ 5573882 h 6858000"/>
              <a:gd name="connsiteX305" fmla="*/ 5959648 w 7467600"/>
              <a:gd name="connsiteY305" fmla="*/ 4760797 h 6858000"/>
              <a:gd name="connsiteX306" fmla="*/ 5355019 w 7467600"/>
              <a:gd name="connsiteY306" fmla="*/ 4734672 h 6858000"/>
              <a:gd name="connsiteX307" fmla="*/ 5083565 w 7467600"/>
              <a:gd name="connsiteY307" fmla="*/ 5179121 h 6858000"/>
              <a:gd name="connsiteX308" fmla="*/ 4713577 w 7467600"/>
              <a:gd name="connsiteY308" fmla="*/ 5616803 h 6858000"/>
              <a:gd name="connsiteX309" fmla="*/ 3989559 w 7467600"/>
              <a:gd name="connsiteY309" fmla="*/ 6145945 h 6858000"/>
              <a:gd name="connsiteX310" fmla="*/ 3939824 w 7467600"/>
              <a:gd name="connsiteY310" fmla="*/ 6066900 h 6858000"/>
              <a:gd name="connsiteX311" fmla="*/ 4584537 w 7467600"/>
              <a:gd name="connsiteY311" fmla="*/ 5324826 h 6858000"/>
              <a:gd name="connsiteX312" fmla="*/ 5037105 w 7467600"/>
              <a:gd name="connsiteY312" fmla="*/ 5088765 h 6858000"/>
              <a:gd name="connsiteX313" fmla="*/ 5039930 w 7467600"/>
              <a:gd name="connsiteY313" fmla="*/ 5089585 h 6858000"/>
              <a:gd name="connsiteX314" fmla="*/ 5263764 w 7467600"/>
              <a:gd name="connsiteY314" fmla="*/ 4735525 h 6858000"/>
              <a:gd name="connsiteX315" fmla="*/ 4086300 w 7467600"/>
              <a:gd name="connsiteY315" fmla="*/ 4884599 h 6858000"/>
              <a:gd name="connsiteX316" fmla="*/ 4085485 w 7467600"/>
              <a:gd name="connsiteY316" fmla="*/ 4899070 h 6858000"/>
              <a:gd name="connsiteX317" fmla="*/ 3871915 w 7467600"/>
              <a:gd name="connsiteY317" fmla="*/ 5253645 h 6858000"/>
              <a:gd name="connsiteX318" fmla="*/ 3799374 w 7467600"/>
              <a:gd name="connsiteY318" fmla="*/ 5466127 h 6858000"/>
              <a:gd name="connsiteX319" fmla="*/ 3498850 w 7467600"/>
              <a:gd name="connsiteY319" fmla="*/ 6661888 h 6858000"/>
              <a:gd name="connsiteX320" fmla="*/ 3399216 w 7467600"/>
              <a:gd name="connsiteY320" fmla="*/ 6858000 h 6858000"/>
              <a:gd name="connsiteX321" fmla="*/ 3303688 w 7467600"/>
              <a:gd name="connsiteY321" fmla="*/ 6858000 h 6858000"/>
              <a:gd name="connsiteX322" fmla="*/ 3391774 w 7467600"/>
              <a:gd name="connsiteY322" fmla="*/ 6697181 h 6858000"/>
              <a:gd name="connsiteX323" fmla="*/ 3735540 w 7467600"/>
              <a:gd name="connsiteY323" fmla="*/ 5546923 h 6858000"/>
              <a:gd name="connsiteX324" fmla="*/ 3729438 w 7467600"/>
              <a:gd name="connsiteY324" fmla="*/ 5569058 h 6858000"/>
              <a:gd name="connsiteX325" fmla="*/ 3707782 w 7467600"/>
              <a:gd name="connsiteY325" fmla="*/ 5644908 h 6858000"/>
              <a:gd name="connsiteX326" fmla="*/ 3583827 w 7467600"/>
              <a:gd name="connsiteY326" fmla="*/ 6039215 h 6858000"/>
              <a:gd name="connsiteX327" fmla="*/ 3547861 w 7467600"/>
              <a:gd name="connsiteY327" fmla="*/ 6129609 h 6858000"/>
              <a:gd name="connsiteX328" fmla="*/ 3490905 w 7467600"/>
              <a:gd name="connsiteY328" fmla="*/ 6277660 h 6858000"/>
              <a:gd name="connsiteX329" fmla="*/ 3455859 w 7467600"/>
              <a:gd name="connsiteY329" fmla="*/ 6391301 h 6858000"/>
              <a:gd name="connsiteX330" fmla="*/ 3429112 w 7467600"/>
              <a:gd name="connsiteY330" fmla="*/ 6479469 h 6858000"/>
              <a:gd name="connsiteX331" fmla="*/ 3304862 w 7467600"/>
              <a:gd name="connsiteY331" fmla="*/ 6796476 h 6858000"/>
              <a:gd name="connsiteX332" fmla="*/ 3276071 w 7467600"/>
              <a:gd name="connsiteY332" fmla="*/ 6858000 h 6858000"/>
              <a:gd name="connsiteX333" fmla="*/ 3240805 w 7467600"/>
              <a:gd name="connsiteY333" fmla="*/ 6858000 h 6858000"/>
              <a:gd name="connsiteX334" fmla="*/ 3275917 w 7467600"/>
              <a:gd name="connsiteY334" fmla="*/ 6783192 h 6858000"/>
              <a:gd name="connsiteX335" fmla="*/ 3399358 w 7467600"/>
              <a:gd name="connsiteY335" fmla="*/ 6469011 h 6858000"/>
              <a:gd name="connsiteX336" fmla="*/ 3425650 w 7467600"/>
              <a:gd name="connsiteY336" fmla="*/ 6381333 h 6858000"/>
              <a:gd name="connsiteX337" fmla="*/ 3460661 w 7467600"/>
              <a:gd name="connsiteY337" fmla="*/ 6266763 h 6858000"/>
              <a:gd name="connsiteX338" fmla="*/ 3518021 w 7467600"/>
              <a:gd name="connsiteY338" fmla="*/ 6117298 h 6858000"/>
              <a:gd name="connsiteX339" fmla="*/ 3554035 w 7467600"/>
              <a:gd name="connsiteY339" fmla="*/ 6027832 h 6858000"/>
              <a:gd name="connsiteX340" fmla="*/ 3677174 w 7467600"/>
              <a:gd name="connsiteY340" fmla="*/ 5636351 h 6858000"/>
              <a:gd name="connsiteX341" fmla="*/ 3698819 w 7467600"/>
              <a:gd name="connsiteY341" fmla="*/ 5560503 h 6858000"/>
              <a:gd name="connsiteX342" fmla="*/ 3702094 w 7467600"/>
              <a:gd name="connsiteY342" fmla="*/ 5549194 h 6858000"/>
              <a:gd name="connsiteX343" fmla="*/ 3398355 w 7467600"/>
              <a:gd name="connsiteY343" fmla="*/ 6094603 h 6858000"/>
              <a:gd name="connsiteX344" fmla="*/ 3193941 w 7467600"/>
              <a:gd name="connsiteY344" fmla="*/ 6798775 h 6858000"/>
              <a:gd name="connsiteX345" fmla="*/ 3184140 w 7467600"/>
              <a:gd name="connsiteY345" fmla="*/ 6858000 h 6858000"/>
              <a:gd name="connsiteX346" fmla="*/ 3099978 w 7467600"/>
              <a:gd name="connsiteY346" fmla="*/ 6858000 h 6858000"/>
              <a:gd name="connsiteX347" fmla="*/ 3101556 w 7467600"/>
              <a:gd name="connsiteY347" fmla="*/ 6843337 h 6858000"/>
              <a:gd name="connsiteX348" fmla="*/ 3370162 w 7467600"/>
              <a:gd name="connsiteY348" fmla="*/ 5785550 h 6858000"/>
              <a:gd name="connsiteX349" fmla="*/ 3746477 w 7467600"/>
              <a:gd name="connsiteY349" fmla="*/ 5377889 h 6858000"/>
              <a:gd name="connsiteX350" fmla="*/ 3863399 w 7467600"/>
              <a:gd name="connsiteY350" fmla="*/ 5087257 h 6858000"/>
              <a:gd name="connsiteX351" fmla="*/ 3968712 w 7467600"/>
              <a:gd name="connsiteY351" fmla="*/ 4913989 h 6858000"/>
              <a:gd name="connsiteX352" fmla="*/ 2792390 w 7467600"/>
              <a:gd name="connsiteY352" fmla="*/ 5382974 h 6858000"/>
              <a:gd name="connsiteX353" fmla="*/ 2714982 w 7467600"/>
              <a:gd name="connsiteY353" fmla="*/ 5427051 h 6858000"/>
              <a:gd name="connsiteX354" fmla="*/ 2813361 w 7467600"/>
              <a:gd name="connsiteY354" fmla="*/ 6023912 h 6858000"/>
              <a:gd name="connsiteX355" fmla="*/ 2688430 w 7467600"/>
              <a:gd name="connsiteY355" fmla="*/ 6801564 h 6858000"/>
              <a:gd name="connsiteX356" fmla="*/ 2629626 w 7467600"/>
              <a:gd name="connsiteY356" fmla="*/ 6763394 h 6858000"/>
              <a:gd name="connsiteX357" fmla="*/ 2565328 w 7467600"/>
              <a:gd name="connsiteY357" fmla="*/ 5516399 h 6858000"/>
              <a:gd name="connsiteX358" fmla="*/ 1922999 w 7467600"/>
              <a:gd name="connsiteY358" fmla="*/ 5980343 h 6858000"/>
              <a:gd name="connsiteX359" fmla="*/ 1950261 w 7467600"/>
              <a:gd name="connsiteY359" fmla="*/ 6405858 h 6858000"/>
              <a:gd name="connsiteX360" fmla="*/ 2365554 w 7467600"/>
              <a:gd name="connsiteY360" fmla="*/ 6759107 h 6858000"/>
              <a:gd name="connsiteX361" fmla="*/ 2424142 w 7467600"/>
              <a:gd name="connsiteY361" fmla="*/ 6858000 h 6858000"/>
              <a:gd name="connsiteX362" fmla="*/ 2395994 w 7467600"/>
              <a:gd name="connsiteY362" fmla="*/ 6858000 h 6858000"/>
              <a:gd name="connsiteX363" fmla="*/ 2392863 w 7467600"/>
              <a:gd name="connsiteY363" fmla="*/ 6852964 h 6858000"/>
              <a:gd name="connsiteX364" fmla="*/ 2017589 w 7467600"/>
              <a:gd name="connsiteY364" fmla="*/ 6493982 h 6858000"/>
              <a:gd name="connsiteX365" fmla="*/ 2147336 w 7467600"/>
              <a:gd name="connsiteY365" fmla="*/ 6594052 h 6858000"/>
              <a:gd name="connsiteX366" fmla="*/ 2207047 w 7467600"/>
              <a:gd name="connsiteY366" fmla="*/ 6654540 h 6858000"/>
              <a:gd name="connsiteX367" fmla="*/ 2299106 w 7467600"/>
              <a:gd name="connsiteY367" fmla="*/ 6778931 h 6858000"/>
              <a:gd name="connsiteX368" fmla="*/ 2314430 w 7467600"/>
              <a:gd name="connsiteY368" fmla="*/ 6801144 h 6858000"/>
              <a:gd name="connsiteX369" fmla="*/ 2352406 w 7467600"/>
              <a:gd name="connsiteY369" fmla="*/ 6858000 h 6858000"/>
              <a:gd name="connsiteX370" fmla="*/ 2314492 w 7467600"/>
              <a:gd name="connsiteY370" fmla="*/ 6858000 h 6858000"/>
              <a:gd name="connsiteX371" fmla="*/ 2288095 w 7467600"/>
              <a:gd name="connsiteY371" fmla="*/ 6818030 h 6858000"/>
              <a:gd name="connsiteX372" fmla="*/ 2272768 w 7467600"/>
              <a:gd name="connsiteY372" fmla="*/ 6795822 h 6858000"/>
              <a:gd name="connsiteX373" fmla="*/ 2182715 w 7467600"/>
              <a:gd name="connsiteY373" fmla="*/ 6675071 h 6858000"/>
              <a:gd name="connsiteX374" fmla="*/ 2032061 w 7467600"/>
              <a:gd name="connsiteY374" fmla="*/ 6541380 h 6858000"/>
              <a:gd name="connsiteX375" fmla="*/ 2257220 w 7467600"/>
              <a:gd name="connsiteY375" fmla="*/ 6826257 h 6858000"/>
              <a:gd name="connsiteX376" fmla="*/ 2281324 w 7467600"/>
              <a:gd name="connsiteY376" fmla="*/ 6858000 h 6858000"/>
              <a:gd name="connsiteX377" fmla="*/ 2242860 w 7467600"/>
              <a:gd name="connsiteY377" fmla="*/ 6858000 h 6858000"/>
              <a:gd name="connsiteX378" fmla="*/ 2232818 w 7467600"/>
              <a:gd name="connsiteY378" fmla="*/ 6844926 h 6858000"/>
              <a:gd name="connsiteX379" fmla="*/ 1990172 w 7467600"/>
              <a:gd name="connsiteY379" fmla="*/ 6542121 h 6858000"/>
              <a:gd name="connsiteX380" fmla="*/ 2124090 w 7467600"/>
              <a:gd name="connsiteY380" fmla="*/ 6761017 h 6858000"/>
              <a:gd name="connsiteX381" fmla="*/ 2200380 w 7467600"/>
              <a:gd name="connsiteY381" fmla="*/ 6858000 h 6858000"/>
              <a:gd name="connsiteX382" fmla="*/ 2147507 w 7467600"/>
              <a:gd name="connsiteY382" fmla="*/ 6858000 h 6858000"/>
              <a:gd name="connsiteX383" fmla="*/ 2070668 w 7467600"/>
              <a:gd name="connsiteY383" fmla="*/ 6761520 h 6858000"/>
              <a:gd name="connsiteX384" fmla="*/ 1975142 w 7467600"/>
              <a:gd name="connsiteY384" fmla="*/ 6585570 h 6858000"/>
              <a:gd name="connsiteX385" fmla="*/ 2050035 w 7467600"/>
              <a:gd name="connsiteY385" fmla="*/ 6813345 h 6858000"/>
              <a:gd name="connsiteX386" fmla="*/ 2063025 w 7467600"/>
              <a:gd name="connsiteY386" fmla="*/ 6858000 h 6858000"/>
              <a:gd name="connsiteX387" fmla="*/ 2021675 w 7467600"/>
              <a:gd name="connsiteY387" fmla="*/ 6858000 h 6858000"/>
              <a:gd name="connsiteX388" fmla="*/ 2019308 w 7467600"/>
              <a:gd name="connsiteY388" fmla="*/ 6847118 h 6858000"/>
              <a:gd name="connsiteX389" fmla="*/ 1938835 w 7467600"/>
              <a:gd name="connsiteY389" fmla="*/ 6551160 h 6858000"/>
              <a:gd name="connsiteX390" fmla="*/ 1953230 w 7467600"/>
              <a:gd name="connsiteY390" fmla="*/ 6759699 h 6858000"/>
              <a:gd name="connsiteX391" fmla="*/ 1956763 w 7467600"/>
              <a:gd name="connsiteY391" fmla="*/ 6778191 h 6858000"/>
              <a:gd name="connsiteX392" fmla="*/ 1967925 w 7467600"/>
              <a:gd name="connsiteY392" fmla="*/ 6858000 h 6858000"/>
              <a:gd name="connsiteX393" fmla="*/ 1936622 w 7467600"/>
              <a:gd name="connsiteY393" fmla="*/ 6858000 h 6858000"/>
              <a:gd name="connsiteX394" fmla="*/ 1926261 w 7467600"/>
              <a:gd name="connsiteY394" fmla="*/ 6784064 h 6858000"/>
              <a:gd name="connsiteX395" fmla="*/ 1922724 w 7467600"/>
              <a:gd name="connsiteY395" fmla="*/ 6765577 h 6858000"/>
              <a:gd name="connsiteX396" fmla="*/ 1904650 w 7467600"/>
              <a:gd name="connsiteY396" fmla="*/ 6639616 h 6858000"/>
              <a:gd name="connsiteX397" fmla="*/ 1885273 w 7467600"/>
              <a:gd name="connsiteY397" fmla="*/ 6858000 h 6858000"/>
              <a:gd name="connsiteX398" fmla="*/ 1854363 w 7467600"/>
              <a:gd name="connsiteY398" fmla="*/ 6858000 h 6858000"/>
              <a:gd name="connsiteX399" fmla="*/ 1880391 w 7467600"/>
              <a:gd name="connsiteY399" fmla="*/ 6603796 h 6858000"/>
              <a:gd name="connsiteX400" fmla="*/ 1818273 w 7467600"/>
              <a:gd name="connsiteY400" fmla="*/ 6715729 h 6858000"/>
              <a:gd name="connsiteX401" fmla="*/ 1794691 w 7467600"/>
              <a:gd name="connsiteY401" fmla="*/ 6843239 h 6858000"/>
              <a:gd name="connsiteX402" fmla="*/ 1794914 w 7467600"/>
              <a:gd name="connsiteY402" fmla="*/ 6858000 h 6858000"/>
              <a:gd name="connsiteX403" fmla="*/ 1746128 w 7467600"/>
              <a:gd name="connsiteY403" fmla="*/ 6858000 h 6858000"/>
              <a:gd name="connsiteX404" fmla="*/ 1753934 w 7467600"/>
              <a:gd name="connsiteY404" fmla="*/ 6724796 h 6858000"/>
              <a:gd name="connsiteX405" fmla="*/ 1792053 w 7467600"/>
              <a:gd name="connsiteY405" fmla="*/ 6572396 h 6858000"/>
              <a:gd name="connsiteX406" fmla="*/ 1862248 w 7467600"/>
              <a:gd name="connsiteY406" fmla="*/ 6266397 h 6858000"/>
              <a:gd name="connsiteX407" fmla="*/ 1862250 w 7467600"/>
              <a:gd name="connsiteY407" fmla="*/ 6033531 h 6858000"/>
              <a:gd name="connsiteX408" fmla="*/ 1211999 w 7467600"/>
              <a:gd name="connsiteY408" fmla="*/ 6683610 h 6858000"/>
              <a:gd name="connsiteX409" fmla="*/ 1213266 w 7467600"/>
              <a:gd name="connsiteY409" fmla="*/ 6691947 h 6858000"/>
              <a:gd name="connsiteX410" fmla="*/ 1203370 w 7467600"/>
              <a:gd name="connsiteY410" fmla="*/ 6850676 h 6858000"/>
              <a:gd name="connsiteX411" fmla="*/ 1203671 w 7467600"/>
              <a:gd name="connsiteY411" fmla="*/ 6858000 h 6858000"/>
              <a:gd name="connsiteX412" fmla="*/ 1143180 w 7467600"/>
              <a:gd name="connsiteY412" fmla="*/ 6858000 h 6858000"/>
              <a:gd name="connsiteX413" fmla="*/ 1142176 w 7467600"/>
              <a:gd name="connsiteY413" fmla="*/ 6766045 h 6858000"/>
              <a:gd name="connsiteX414" fmla="*/ 1067484 w 7467600"/>
              <a:gd name="connsiteY414" fmla="*/ 6858000 h 6858000"/>
              <a:gd name="connsiteX415" fmla="*/ 953928 w 7467600"/>
              <a:gd name="connsiteY415" fmla="*/ 6858000 h 6858000"/>
              <a:gd name="connsiteX416" fmla="*/ 959715 w 7467600"/>
              <a:gd name="connsiteY416" fmla="*/ 6850185 h 6858000"/>
              <a:gd name="connsiteX417" fmla="*/ 1483788 w 7467600"/>
              <a:gd name="connsiteY417" fmla="*/ 6259174 h 6858000"/>
              <a:gd name="connsiteX418" fmla="*/ 1100671 w 7467600"/>
              <a:gd name="connsiteY418" fmla="*/ 6252137 h 6858000"/>
              <a:gd name="connsiteX419" fmla="*/ 1090144 w 7467600"/>
              <a:gd name="connsiteY419" fmla="*/ 6256748 h 6858000"/>
              <a:gd name="connsiteX420" fmla="*/ 1095872 w 7467600"/>
              <a:gd name="connsiteY420" fmla="*/ 6271892 h 6858000"/>
              <a:gd name="connsiteX421" fmla="*/ 262785 w 7467600"/>
              <a:gd name="connsiteY421" fmla="*/ 6845450 h 6858000"/>
              <a:gd name="connsiteX422" fmla="*/ 209968 w 7467600"/>
              <a:gd name="connsiteY422" fmla="*/ 6770713 h 6858000"/>
              <a:gd name="connsiteX423" fmla="*/ 873460 w 7467600"/>
              <a:gd name="connsiteY423" fmla="*/ 6253768 h 6858000"/>
              <a:gd name="connsiteX424" fmla="*/ 192686 w 7467600"/>
              <a:gd name="connsiteY424" fmla="*/ 5849257 h 6858000"/>
              <a:gd name="connsiteX425" fmla="*/ 4696 w 7467600"/>
              <a:gd name="connsiteY425" fmla="*/ 5697668 h 6858000"/>
              <a:gd name="connsiteX426" fmla="*/ 0 w 7467600"/>
              <a:gd name="connsiteY426" fmla="*/ 5689984 h 6858000"/>
              <a:gd name="connsiteX427" fmla="*/ 0 w 7467600"/>
              <a:gd name="connsiteY427" fmla="*/ 5513472 h 6858000"/>
              <a:gd name="connsiteX428" fmla="*/ 174101 w 7467600"/>
              <a:gd name="connsiteY428" fmla="*/ 5620277 h 6858000"/>
              <a:gd name="connsiteX429" fmla="*/ 891800 w 7467600"/>
              <a:gd name="connsiteY429" fmla="*/ 6036935 h 6858000"/>
              <a:gd name="connsiteX430" fmla="*/ 1072219 w 7467600"/>
              <a:gd name="connsiteY430" fmla="*/ 6169443 h 6858000"/>
              <a:gd name="connsiteX431" fmla="*/ 1074117 w 7467600"/>
              <a:gd name="connsiteY431" fmla="*/ 6170301 h 6858000"/>
              <a:gd name="connsiteX432" fmla="*/ 1083114 w 7467600"/>
              <a:gd name="connsiteY432" fmla="*/ 6174131 h 6858000"/>
              <a:gd name="connsiteX433" fmla="*/ 1543010 w 7467600"/>
              <a:gd name="connsiteY433" fmla="*/ 6191140 h 6858000"/>
              <a:gd name="connsiteX434" fmla="*/ 1551080 w 7467600"/>
              <a:gd name="connsiteY434" fmla="*/ 6195006 h 6858000"/>
              <a:gd name="connsiteX435" fmla="*/ 2345443 w 7467600"/>
              <a:gd name="connsiteY435" fmla="*/ 5549882 h 6858000"/>
              <a:gd name="connsiteX436" fmla="*/ 1721499 w 7467600"/>
              <a:gd name="connsiteY436" fmla="*/ 5599969 h 6858000"/>
              <a:gd name="connsiteX437" fmla="*/ 767716 w 7467600"/>
              <a:gd name="connsiteY437" fmla="*/ 5472768 h 6858000"/>
              <a:gd name="connsiteX438" fmla="*/ 722147 w 7467600"/>
              <a:gd name="connsiteY438" fmla="*/ 5393091 h 6858000"/>
              <a:gd name="connsiteX439" fmla="*/ 1485552 w 7467600"/>
              <a:gd name="connsiteY439" fmla="*/ 5313202 h 6858000"/>
              <a:gd name="connsiteX440" fmla="*/ 2143004 w 7467600"/>
              <a:gd name="connsiteY440" fmla="*/ 5402420 h 6858000"/>
              <a:gd name="connsiteX441" fmla="*/ 1933391 w 7467600"/>
              <a:gd name="connsiteY441" fmla="*/ 5156971 h 6858000"/>
              <a:gd name="connsiteX442" fmla="*/ 1827118 w 7467600"/>
              <a:gd name="connsiteY442" fmla="*/ 4968410 h 6858000"/>
              <a:gd name="connsiteX443" fmla="*/ 1837349 w 7467600"/>
              <a:gd name="connsiteY443" fmla="*/ 4956357 h 6858000"/>
              <a:gd name="connsiteX444" fmla="*/ 2162835 w 7467600"/>
              <a:gd name="connsiteY444" fmla="*/ 5187853 h 6858000"/>
              <a:gd name="connsiteX445" fmla="*/ 2257167 w 7467600"/>
              <a:gd name="connsiteY445" fmla="*/ 5462123 h 6858000"/>
              <a:gd name="connsiteX446" fmla="*/ 2261598 w 7467600"/>
              <a:gd name="connsiteY446" fmla="*/ 5467998 h 6858000"/>
              <a:gd name="connsiteX447" fmla="*/ 2437177 w 7467600"/>
              <a:gd name="connsiteY447" fmla="*/ 5479608 h 6858000"/>
              <a:gd name="connsiteX448" fmla="*/ 2445247 w 7467600"/>
              <a:gd name="connsiteY448" fmla="*/ 5483476 h 6858000"/>
              <a:gd name="connsiteX449" fmla="*/ 2743626 w 7467600"/>
              <a:gd name="connsiteY449" fmla="*/ 5304819 h 6858000"/>
              <a:gd name="connsiteX450" fmla="*/ 3048102 w 7467600"/>
              <a:gd name="connsiteY450" fmla="*/ 5150595 h 6858000"/>
              <a:gd name="connsiteX451" fmla="*/ 1799414 w 7467600"/>
              <a:gd name="connsiteY451" fmla="*/ 4694732 h 6858000"/>
              <a:gd name="connsiteX452" fmla="*/ 1771735 w 7467600"/>
              <a:gd name="connsiteY452" fmla="*/ 4619929 h 6858000"/>
              <a:gd name="connsiteX453" fmla="*/ 3104273 w 7467600"/>
              <a:gd name="connsiteY453" fmla="*/ 5076159 h 6858000"/>
              <a:gd name="connsiteX454" fmla="*/ 3113245 w 7467600"/>
              <a:gd name="connsiteY454" fmla="*/ 5090705 h 6858000"/>
              <a:gd name="connsiteX455" fmla="*/ 3126294 w 7467600"/>
              <a:gd name="connsiteY455" fmla="*/ 5114400 h 6858000"/>
              <a:gd name="connsiteX456" fmla="*/ 3937433 w 7467600"/>
              <a:gd name="connsiteY456" fmla="*/ 4830473 h 6858000"/>
              <a:gd name="connsiteX457" fmla="*/ 3590475 w 7467600"/>
              <a:gd name="connsiteY457" fmla="*/ 4597974 h 6858000"/>
              <a:gd name="connsiteX458" fmla="*/ 3100264 w 7467600"/>
              <a:gd name="connsiteY458" fmla="*/ 4579845 h 6858000"/>
              <a:gd name="connsiteX459" fmla="*/ 2183576 w 7467600"/>
              <a:gd name="connsiteY459" fmla="*/ 4227150 h 6858000"/>
              <a:gd name="connsiteX460" fmla="*/ 2151029 w 7467600"/>
              <a:gd name="connsiteY460" fmla="*/ 4146947 h 6858000"/>
              <a:gd name="connsiteX461" fmla="*/ 3563434 w 7467600"/>
              <a:gd name="connsiteY461" fmla="*/ 4469115 h 6858000"/>
              <a:gd name="connsiteX462" fmla="*/ 3177952 w 7467600"/>
              <a:gd name="connsiteY462" fmla="*/ 3657386 h 6858000"/>
              <a:gd name="connsiteX463" fmla="*/ 3189263 w 7467600"/>
              <a:gd name="connsiteY463" fmla="*/ 3625726 h 6858000"/>
              <a:gd name="connsiteX464" fmla="*/ 3560912 w 7467600"/>
              <a:gd name="connsiteY464" fmla="*/ 4079863 h 6858000"/>
              <a:gd name="connsiteX465" fmla="*/ 3626636 w 7467600"/>
              <a:gd name="connsiteY465" fmla="*/ 4512230 h 6858000"/>
              <a:gd name="connsiteX466" fmla="*/ 3653088 w 7467600"/>
              <a:gd name="connsiteY466" fmla="*/ 4521417 h 6858000"/>
              <a:gd name="connsiteX467" fmla="*/ 3988128 w 7467600"/>
              <a:gd name="connsiteY467" fmla="*/ 4817267 h 6858000"/>
              <a:gd name="connsiteX468" fmla="*/ 4830582 w 7467600"/>
              <a:gd name="connsiteY468" fmla="*/ 4676000 h 6858000"/>
              <a:gd name="connsiteX469" fmla="*/ 4830100 w 7467600"/>
              <a:gd name="connsiteY469" fmla="*/ 4675554 h 6858000"/>
              <a:gd name="connsiteX470" fmla="*/ 4036318 w 7467600"/>
              <a:gd name="connsiteY470" fmla="*/ 4147013 h 6858000"/>
              <a:gd name="connsiteX471" fmla="*/ 3432098 w 7467600"/>
              <a:gd name="connsiteY471" fmla="*/ 3537312 h 6858000"/>
              <a:gd name="connsiteX472" fmla="*/ 3446761 w 7467600"/>
              <a:gd name="connsiteY472" fmla="*/ 3461278 h 6858000"/>
              <a:gd name="connsiteX473" fmla="*/ 4419733 w 7467600"/>
              <a:gd name="connsiteY473" fmla="*/ 3963555 h 6858000"/>
              <a:gd name="connsiteX474" fmla="*/ 4781371 w 7467600"/>
              <a:gd name="connsiteY474" fmla="*/ 4458604 h 6858000"/>
              <a:gd name="connsiteX475" fmla="*/ 4780440 w 7467600"/>
              <a:gd name="connsiteY475" fmla="*/ 4470290 h 6858000"/>
              <a:gd name="connsiteX476" fmla="*/ 4898954 w 7467600"/>
              <a:gd name="connsiteY476" fmla="*/ 4662092 h 6858000"/>
              <a:gd name="connsiteX477" fmla="*/ 4900699 w 7467600"/>
              <a:gd name="connsiteY477" fmla="*/ 4670867 h 6858000"/>
              <a:gd name="connsiteX478" fmla="*/ 5714511 w 7467600"/>
              <a:gd name="connsiteY478" fmla="*/ 4663483 h 6858000"/>
              <a:gd name="connsiteX479" fmla="*/ 5464793 w 7467600"/>
              <a:gd name="connsiteY479" fmla="*/ 4393556 h 6858000"/>
              <a:gd name="connsiteX480" fmla="*/ 5461897 w 7467600"/>
              <a:gd name="connsiteY480" fmla="*/ 4390879 h 6858000"/>
              <a:gd name="connsiteX481" fmla="*/ 4294126 w 7467600"/>
              <a:gd name="connsiteY481" fmla="*/ 3303048 h 6858000"/>
              <a:gd name="connsiteX482" fmla="*/ 4305321 w 7467600"/>
              <a:gd name="connsiteY482" fmla="*/ 3256953 h 6858000"/>
              <a:gd name="connsiteX483" fmla="*/ 4949299 w 7467600"/>
              <a:gd name="connsiteY483" fmla="*/ 3766336 h 6858000"/>
              <a:gd name="connsiteX484" fmla="*/ 5291452 w 7467600"/>
              <a:gd name="connsiteY484" fmla="*/ 4076801 h 6858000"/>
              <a:gd name="connsiteX485" fmla="*/ 5434998 w 7467600"/>
              <a:gd name="connsiteY485" fmla="*/ 4254100 h 6858000"/>
              <a:gd name="connsiteX486" fmla="*/ 5351015 w 7467600"/>
              <a:gd name="connsiteY486" fmla="*/ 3760989 h 6858000"/>
              <a:gd name="connsiteX487" fmla="*/ 5413780 w 7467600"/>
              <a:gd name="connsiteY487" fmla="*/ 2966265 h 6858000"/>
              <a:gd name="connsiteX488" fmla="*/ 5425627 w 7467600"/>
              <a:gd name="connsiteY488" fmla="*/ 2954192 h 6858000"/>
              <a:gd name="connsiteX489" fmla="*/ 6604735 w 7467600"/>
              <a:gd name="connsiteY489" fmla="*/ 2041381 h 6858000"/>
              <a:gd name="connsiteX490" fmla="*/ 7204487 w 7467600"/>
              <a:gd name="connsiteY490" fmla="*/ 2742112 h 6858000"/>
              <a:gd name="connsiteX491" fmla="*/ 7131592 w 7467600"/>
              <a:gd name="connsiteY491" fmla="*/ 2672096 h 6858000"/>
              <a:gd name="connsiteX492" fmla="*/ 6996344 w 7467600"/>
              <a:gd name="connsiteY492" fmla="*/ 2518310 h 6858000"/>
              <a:gd name="connsiteX493" fmla="*/ 6735495 w 7467600"/>
              <a:gd name="connsiteY493" fmla="*/ 2196890 h 6858000"/>
              <a:gd name="connsiteX494" fmla="*/ 6721901 w 7467600"/>
              <a:gd name="connsiteY494" fmla="*/ 2179274 h 6858000"/>
              <a:gd name="connsiteX495" fmla="*/ 6604735 w 7467600"/>
              <a:gd name="connsiteY495" fmla="*/ 2041381 h 6858000"/>
              <a:gd name="connsiteX496" fmla="*/ 6591670 w 7467600"/>
              <a:gd name="connsiteY496" fmla="*/ 1988277 h 6858000"/>
              <a:gd name="connsiteX497" fmla="*/ 6747349 w 7467600"/>
              <a:gd name="connsiteY497" fmla="*/ 2160069 h 6858000"/>
              <a:gd name="connsiteX498" fmla="*/ 6760943 w 7467600"/>
              <a:gd name="connsiteY498" fmla="*/ 2177686 h 6858000"/>
              <a:gd name="connsiteX499" fmla="*/ 7021065 w 7467600"/>
              <a:gd name="connsiteY499" fmla="*/ 2498102 h 6858000"/>
              <a:gd name="connsiteX500" fmla="*/ 7155223 w 7467600"/>
              <a:gd name="connsiteY500" fmla="*/ 2650386 h 6858000"/>
              <a:gd name="connsiteX501" fmla="*/ 7203167 w 7467600"/>
              <a:gd name="connsiteY501" fmla="*/ 2697288 h 6858000"/>
              <a:gd name="connsiteX502" fmla="*/ 6937703 w 7467600"/>
              <a:gd name="connsiteY502" fmla="*/ 2321981 h 6858000"/>
              <a:gd name="connsiteX503" fmla="*/ 6591670 w 7467600"/>
              <a:gd name="connsiteY503" fmla="*/ 1988277 h 6858000"/>
              <a:gd name="connsiteX504" fmla="*/ 5798671 w 7467600"/>
              <a:gd name="connsiteY504" fmla="*/ 1981601 h 6858000"/>
              <a:gd name="connsiteX505" fmla="*/ 5754709 w 7467600"/>
              <a:gd name="connsiteY505" fmla="*/ 2071454 h 6858000"/>
              <a:gd name="connsiteX506" fmla="*/ 5763044 w 7467600"/>
              <a:gd name="connsiteY506" fmla="*/ 2842206 h 6858000"/>
              <a:gd name="connsiteX507" fmla="*/ 5764974 w 7467600"/>
              <a:gd name="connsiteY507" fmla="*/ 2799609 h 6858000"/>
              <a:gd name="connsiteX508" fmla="*/ 5767665 w 7467600"/>
              <a:gd name="connsiteY508" fmla="*/ 2666409 h 6858000"/>
              <a:gd name="connsiteX509" fmla="*/ 5763055 w 7467600"/>
              <a:gd name="connsiteY509" fmla="*/ 2579705 h 6858000"/>
              <a:gd name="connsiteX510" fmla="*/ 5758079 w 7467600"/>
              <a:gd name="connsiteY510" fmla="*/ 2492508 h 6858000"/>
              <a:gd name="connsiteX511" fmla="*/ 5779325 w 7467600"/>
              <a:gd name="connsiteY511" fmla="*/ 2197069 h 6858000"/>
              <a:gd name="connsiteX512" fmla="*/ 5798671 w 7467600"/>
              <a:gd name="connsiteY512" fmla="*/ 1981601 h 6858000"/>
              <a:gd name="connsiteX513" fmla="*/ 5829202 w 7467600"/>
              <a:gd name="connsiteY513" fmla="*/ 1971679 h 6858000"/>
              <a:gd name="connsiteX514" fmla="*/ 5809558 w 7467600"/>
              <a:gd name="connsiteY514" fmla="*/ 2198043 h 6858000"/>
              <a:gd name="connsiteX515" fmla="*/ 5788653 w 7467600"/>
              <a:gd name="connsiteY515" fmla="*/ 2489430 h 6858000"/>
              <a:gd name="connsiteX516" fmla="*/ 5793439 w 7467600"/>
              <a:gd name="connsiteY516" fmla="*/ 2575235 h 6858000"/>
              <a:gd name="connsiteX517" fmla="*/ 5796837 w 7467600"/>
              <a:gd name="connsiteY517" fmla="*/ 2637633 h 6858000"/>
              <a:gd name="connsiteX518" fmla="*/ 5818614 w 7467600"/>
              <a:gd name="connsiteY518" fmla="*/ 2473055 h 6858000"/>
              <a:gd name="connsiteX519" fmla="*/ 5829202 w 7467600"/>
              <a:gd name="connsiteY519" fmla="*/ 1971679 h 6858000"/>
              <a:gd name="connsiteX520" fmla="*/ 5911389 w 7467600"/>
              <a:gd name="connsiteY520" fmla="*/ 1898371 h 6858000"/>
              <a:gd name="connsiteX521" fmla="*/ 6237627 w 7467600"/>
              <a:gd name="connsiteY521" fmla="*/ 2231921 h 6858000"/>
              <a:gd name="connsiteX522" fmla="*/ 5911389 w 7467600"/>
              <a:gd name="connsiteY522" fmla="*/ 1898371 h 6858000"/>
              <a:gd name="connsiteX523" fmla="*/ 6944437 w 7467600"/>
              <a:gd name="connsiteY523" fmla="*/ 1575402 h 6858000"/>
              <a:gd name="connsiteX524" fmla="*/ 6304730 w 7467600"/>
              <a:gd name="connsiteY524" fmla="*/ 1766654 h 6858000"/>
              <a:gd name="connsiteX525" fmla="*/ 6944437 w 7467600"/>
              <a:gd name="connsiteY525" fmla="*/ 1575402 h 6858000"/>
              <a:gd name="connsiteX526" fmla="*/ 7019523 w 7467600"/>
              <a:gd name="connsiteY526" fmla="*/ 1519450 h 6858000"/>
              <a:gd name="connsiteX527" fmla="*/ 6298091 w 7467600"/>
              <a:gd name="connsiteY527" fmla="*/ 1737122 h 6858000"/>
              <a:gd name="connsiteX528" fmla="*/ 7019523 w 7467600"/>
              <a:gd name="connsiteY528" fmla="*/ 1519450 h 6858000"/>
              <a:gd name="connsiteX529" fmla="*/ 2399523 w 7467600"/>
              <a:gd name="connsiteY529" fmla="*/ 1428234 h 6858000"/>
              <a:gd name="connsiteX530" fmla="*/ 2224982 w 7467600"/>
              <a:gd name="connsiteY530" fmla="*/ 1826201 h 6858000"/>
              <a:gd name="connsiteX531" fmla="*/ 2096099 w 7467600"/>
              <a:gd name="connsiteY531" fmla="*/ 2345900 h 6858000"/>
              <a:gd name="connsiteX532" fmla="*/ 2283317 w 7467600"/>
              <a:gd name="connsiteY532" fmla="*/ 1796925 h 6858000"/>
              <a:gd name="connsiteX533" fmla="*/ 2399523 w 7467600"/>
              <a:gd name="connsiteY533" fmla="*/ 1428234 h 6858000"/>
              <a:gd name="connsiteX534" fmla="*/ 2448558 w 7467600"/>
              <a:gd name="connsiteY534" fmla="*/ 1373435 h 6858000"/>
              <a:gd name="connsiteX535" fmla="*/ 2312521 w 7467600"/>
              <a:gd name="connsiteY535" fmla="*/ 1806140 h 6858000"/>
              <a:gd name="connsiteX536" fmla="*/ 2127533 w 7467600"/>
              <a:gd name="connsiteY536" fmla="*/ 2348380 h 6858000"/>
              <a:gd name="connsiteX537" fmla="*/ 2358080 w 7467600"/>
              <a:gd name="connsiteY537" fmla="*/ 1866134 h 6858000"/>
              <a:gd name="connsiteX538" fmla="*/ 2407436 w 7467600"/>
              <a:gd name="connsiteY538" fmla="*/ 1651070 h 6858000"/>
              <a:gd name="connsiteX539" fmla="*/ 2448558 w 7467600"/>
              <a:gd name="connsiteY539" fmla="*/ 1373435 h 6858000"/>
              <a:gd name="connsiteX540" fmla="*/ 278707 w 7467600"/>
              <a:gd name="connsiteY540" fmla="*/ 1352270 h 6858000"/>
              <a:gd name="connsiteX541" fmla="*/ 321570 w 7467600"/>
              <a:gd name="connsiteY541" fmla="*/ 1861610 h 6858000"/>
              <a:gd name="connsiteX542" fmla="*/ 294281 w 7467600"/>
              <a:gd name="connsiteY542" fmla="*/ 1440658 h 6858000"/>
              <a:gd name="connsiteX543" fmla="*/ 278707 w 7467600"/>
              <a:gd name="connsiteY543" fmla="*/ 1352270 h 6858000"/>
              <a:gd name="connsiteX544" fmla="*/ 1423821 w 7467600"/>
              <a:gd name="connsiteY544" fmla="*/ 1351958 h 6858000"/>
              <a:gd name="connsiteX545" fmla="*/ 1638521 w 7467600"/>
              <a:gd name="connsiteY545" fmla="*/ 1908470 h 6858000"/>
              <a:gd name="connsiteX546" fmla="*/ 1754199 w 7467600"/>
              <a:gd name="connsiteY546" fmla="*/ 2149284 h 6858000"/>
              <a:gd name="connsiteX547" fmla="*/ 1908359 w 7467600"/>
              <a:gd name="connsiteY547" fmla="*/ 2364988 h 6858000"/>
              <a:gd name="connsiteX548" fmla="*/ 1647661 w 7467600"/>
              <a:gd name="connsiteY548" fmla="*/ 1825945 h 6858000"/>
              <a:gd name="connsiteX549" fmla="*/ 1423821 w 7467600"/>
              <a:gd name="connsiteY549" fmla="*/ 1351958 h 6858000"/>
              <a:gd name="connsiteX550" fmla="*/ 1431890 w 7467600"/>
              <a:gd name="connsiteY550" fmla="*/ 1306475 h 6858000"/>
              <a:gd name="connsiteX551" fmla="*/ 1507597 w 7467600"/>
              <a:gd name="connsiteY551" fmla="*/ 1446132 h 6858000"/>
              <a:gd name="connsiteX552" fmla="*/ 1674586 w 7467600"/>
              <a:gd name="connsiteY552" fmla="*/ 1813832 h 6858000"/>
              <a:gd name="connsiteX553" fmla="*/ 1815950 w 7467600"/>
              <a:gd name="connsiteY553" fmla="*/ 2128564 h 6858000"/>
              <a:gd name="connsiteX554" fmla="*/ 1984242 w 7467600"/>
              <a:gd name="connsiteY554" fmla="*/ 2430829 h 6858000"/>
              <a:gd name="connsiteX555" fmla="*/ 2014023 w 7467600"/>
              <a:gd name="connsiteY555" fmla="*/ 2450995 h 6858000"/>
              <a:gd name="connsiteX556" fmla="*/ 1747337 w 7467600"/>
              <a:gd name="connsiteY556" fmla="*/ 1855264 h 6858000"/>
              <a:gd name="connsiteX557" fmla="*/ 1533749 w 7467600"/>
              <a:gd name="connsiteY557" fmla="*/ 1478656 h 6858000"/>
              <a:gd name="connsiteX558" fmla="*/ 1431890 w 7467600"/>
              <a:gd name="connsiteY558" fmla="*/ 1306475 h 6858000"/>
              <a:gd name="connsiteX559" fmla="*/ 5052692 w 7467600"/>
              <a:gd name="connsiteY559" fmla="*/ 1292994 h 6858000"/>
              <a:gd name="connsiteX560" fmla="*/ 5200661 w 7467600"/>
              <a:gd name="connsiteY560" fmla="*/ 1635186 h 6858000"/>
              <a:gd name="connsiteX561" fmla="*/ 5297138 w 7467600"/>
              <a:gd name="connsiteY561" fmla="*/ 1906351 h 6858000"/>
              <a:gd name="connsiteX562" fmla="*/ 5052692 w 7467600"/>
              <a:gd name="connsiteY562" fmla="*/ 1292994 h 6858000"/>
              <a:gd name="connsiteX563" fmla="*/ 5009948 w 7467600"/>
              <a:gd name="connsiteY563" fmla="*/ 1273619 h 6858000"/>
              <a:gd name="connsiteX564" fmla="*/ 5121777 w 7467600"/>
              <a:gd name="connsiteY564" fmla="*/ 1654213 h 6858000"/>
              <a:gd name="connsiteX565" fmla="*/ 5293545 w 7467600"/>
              <a:gd name="connsiteY565" fmla="*/ 2072247 h 6858000"/>
              <a:gd name="connsiteX566" fmla="*/ 5294042 w 7467600"/>
              <a:gd name="connsiteY566" fmla="*/ 2065019 h 6858000"/>
              <a:gd name="connsiteX567" fmla="*/ 5171936 w 7467600"/>
              <a:gd name="connsiteY567" fmla="*/ 1647613 h 6858000"/>
              <a:gd name="connsiteX568" fmla="*/ 5009948 w 7467600"/>
              <a:gd name="connsiteY568" fmla="*/ 1273619 h 6858000"/>
              <a:gd name="connsiteX569" fmla="*/ 655236 w 7467600"/>
              <a:gd name="connsiteY569" fmla="*/ 1268632 h 6858000"/>
              <a:gd name="connsiteX570" fmla="*/ 839521 w 7467600"/>
              <a:gd name="connsiteY570" fmla="*/ 1685315 h 6858000"/>
              <a:gd name="connsiteX571" fmla="*/ 1109416 w 7467600"/>
              <a:gd name="connsiteY571" fmla="*/ 2061663 h 6858000"/>
              <a:gd name="connsiteX572" fmla="*/ 1298300 w 7467600"/>
              <a:gd name="connsiteY572" fmla="*/ 2247742 h 6858000"/>
              <a:gd name="connsiteX573" fmla="*/ 1125871 w 7467600"/>
              <a:gd name="connsiteY573" fmla="*/ 1989513 h 6858000"/>
              <a:gd name="connsiteX574" fmla="*/ 981574 w 7467600"/>
              <a:gd name="connsiteY574" fmla="*/ 1783157 h 6858000"/>
              <a:gd name="connsiteX575" fmla="*/ 922198 w 7467600"/>
              <a:gd name="connsiteY575" fmla="*/ 1677437 h 6858000"/>
              <a:gd name="connsiteX576" fmla="*/ 869293 w 7467600"/>
              <a:gd name="connsiteY576" fmla="*/ 1583214 h 6858000"/>
              <a:gd name="connsiteX577" fmla="*/ 751431 w 7467600"/>
              <a:gd name="connsiteY577" fmla="*/ 1405731 h 6858000"/>
              <a:gd name="connsiteX578" fmla="*/ 655236 w 7467600"/>
              <a:gd name="connsiteY578" fmla="*/ 1268632 h 6858000"/>
              <a:gd name="connsiteX579" fmla="*/ 6516292 w 7467600"/>
              <a:gd name="connsiteY579" fmla="*/ 1263064 h 6858000"/>
              <a:gd name="connsiteX580" fmla="*/ 5736320 w 7467600"/>
              <a:gd name="connsiteY580" fmla="*/ 1501803 h 6858000"/>
              <a:gd name="connsiteX581" fmla="*/ 6516292 w 7467600"/>
              <a:gd name="connsiteY581" fmla="*/ 1263064 h 6858000"/>
              <a:gd name="connsiteX582" fmla="*/ 291466 w 7467600"/>
              <a:gd name="connsiteY582" fmla="*/ 1250369 h 6858000"/>
              <a:gd name="connsiteX583" fmla="*/ 323180 w 7467600"/>
              <a:gd name="connsiteY583" fmla="*/ 1435283 h 6858000"/>
              <a:gd name="connsiteX584" fmla="*/ 349381 w 7467600"/>
              <a:gd name="connsiteY584" fmla="*/ 1875041 h 6858000"/>
              <a:gd name="connsiteX585" fmla="*/ 374363 w 7467600"/>
              <a:gd name="connsiteY585" fmla="*/ 1506494 h 6858000"/>
              <a:gd name="connsiteX586" fmla="*/ 302168 w 7467600"/>
              <a:gd name="connsiteY586" fmla="*/ 1274495 h 6858000"/>
              <a:gd name="connsiteX587" fmla="*/ 291466 w 7467600"/>
              <a:gd name="connsiteY587" fmla="*/ 1250369 h 6858000"/>
              <a:gd name="connsiteX588" fmla="*/ 678222 w 7467600"/>
              <a:gd name="connsiteY588" fmla="*/ 1248670 h 6858000"/>
              <a:gd name="connsiteX589" fmla="*/ 775536 w 7467600"/>
              <a:gd name="connsiteY589" fmla="*/ 1388015 h 6858000"/>
              <a:gd name="connsiteX590" fmla="*/ 894529 w 7467600"/>
              <a:gd name="connsiteY590" fmla="*/ 1567739 h 6858000"/>
              <a:gd name="connsiteX591" fmla="*/ 948000 w 7467600"/>
              <a:gd name="connsiteY591" fmla="*/ 1663088 h 6858000"/>
              <a:gd name="connsiteX592" fmla="*/ 1006812 w 7467600"/>
              <a:gd name="connsiteY592" fmla="*/ 1767683 h 6858000"/>
              <a:gd name="connsiteX593" fmla="*/ 1149133 w 7467600"/>
              <a:gd name="connsiteY593" fmla="*/ 1971513 h 6858000"/>
              <a:gd name="connsiteX594" fmla="*/ 1333952 w 7467600"/>
              <a:gd name="connsiteY594" fmla="*/ 2251620 h 6858000"/>
              <a:gd name="connsiteX595" fmla="*/ 1337329 w 7467600"/>
              <a:gd name="connsiteY595" fmla="*/ 2258350 h 6858000"/>
              <a:gd name="connsiteX596" fmla="*/ 1014726 w 7467600"/>
              <a:gd name="connsiteY596" fmla="*/ 1615556 h 6858000"/>
              <a:gd name="connsiteX597" fmla="*/ 678222 w 7467600"/>
              <a:gd name="connsiteY597" fmla="*/ 1248670 h 6858000"/>
              <a:gd name="connsiteX598" fmla="*/ 6691602 w 7467600"/>
              <a:gd name="connsiteY598" fmla="*/ 1140573 h 6858000"/>
              <a:gd name="connsiteX599" fmla="*/ 6571100 w 7467600"/>
              <a:gd name="connsiteY599" fmla="*/ 1183662 h 6858000"/>
              <a:gd name="connsiteX600" fmla="*/ 6241687 w 7467600"/>
              <a:gd name="connsiteY600" fmla="*/ 1257600 h 6858000"/>
              <a:gd name="connsiteX601" fmla="*/ 5693009 w 7467600"/>
              <a:gd name="connsiteY601" fmla="*/ 1478256 h 6858000"/>
              <a:gd name="connsiteX602" fmla="*/ 6548420 w 7467600"/>
              <a:gd name="connsiteY602" fmla="*/ 1214599 h 6858000"/>
              <a:gd name="connsiteX603" fmla="*/ 6605473 w 7467600"/>
              <a:gd name="connsiteY603" fmla="*/ 1184686 h 6858000"/>
              <a:gd name="connsiteX604" fmla="*/ 6691602 w 7467600"/>
              <a:gd name="connsiteY604" fmla="*/ 1140573 h 6858000"/>
              <a:gd name="connsiteX605" fmla="*/ 4002475 w 7467600"/>
              <a:gd name="connsiteY605" fmla="*/ 1037802 h 6858000"/>
              <a:gd name="connsiteX606" fmla="*/ 4000324 w 7467600"/>
              <a:gd name="connsiteY606" fmla="*/ 1039362 h 6858000"/>
              <a:gd name="connsiteX607" fmla="*/ 4002862 w 7467600"/>
              <a:gd name="connsiteY607" fmla="*/ 1042866 h 6858000"/>
              <a:gd name="connsiteX608" fmla="*/ 4002475 w 7467600"/>
              <a:gd name="connsiteY608" fmla="*/ 1037802 h 6858000"/>
              <a:gd name="connsiteX609" fmla="*/ 506322 w 7467600"/>
              <a:gd name="connsiteY609" fmla="*/ 1020997 h 6858000"/>
              <a:gd name="connsiteX610" fmla="*/ 533068 w 7467600"/>
              <a:gd name="connsiteY610" fmla="*/ 1029409 h 6858000"/>
              <a:gd name="connsiteX611" fmla="*/ 1232525 w 7467600"/>
              <a:gd name="connsiteY611" fmla="*/ 1804675 h 6858000"/>
              <a:gd name="connsiteX612" fmla="*/ 1388858 w 7467600"/>
              <a:gd name="connsiteY612" fmla="*/ 2368011 h 6858000"/>
              <a:gd name="connsiteX613" fmla="*/ 1384098 w 7467600"/>
              <a:gd name="connsiteY613" fmla="*/ 2378125 h 6858000"/>
              <a:gd name="connsiteX614" fmla="*/ 1425393 w 7467600"/>
              <a:gd name="connsiteY614" fmla="*/ 2589124 h 6858000"/>
              <a:gd name="connsiteX615" fmla="*/ 1424001 w 7467600"/>
              <a:gd name="connsiteY615" fmla="*/ 2597541 h 6858000"/>
              <a:gd name="connsiteX616" fmla="*/ 2152729 w 7467600"/>
              <a:gd name="connsiteY616" fmla="*/ 2864487 h 6858000"/>
              <a:gd name="connsiteX617" fmla="*/ 2020609 w 7467600"/>
              <a:gd name="connsiteY617" fmla="*/ 2539671 h 6858000"/>
              <a:gd name="connsiteX618" fmla="*/ 2018920 w 7467600"/>
              <a:gd name="connsiteY618" fmla="*/ 2536309 h 6858000"/>
              <a:gd name="connsiteX619" fmla="*/ 1342441 w 7467600"/>
              <a:gd name="connsiteY619" fmla="*/ 1173017 h 6858000"/>
              <a:gd name="connsiteX620" fmla="*/ 1367925 w 7467600"/>
              <a:gd name="connsiteY620" fmla="*/ 1135648 h 6858000"/>
              <a:gd name="connsiteX621" fmla="*/ 1771401 w 7467600"/>
              <a:gd name="connsiteY621" fmla="*/ 1806673 h 6858000"/>
              <a:gd name="connsiteX622" fmla="*/ 1972385 w 7467600"/>
              <a:gd name="connsiteY622" fmla="*/ 2198735 h 6858000"/>
              <a:gd name="connsiteX623" fmla="*/ 2040892 w 7467600"/>
              <a:gd name="connsiteY623" fmla="*/ 2405205 h 6858000"/>
              <a:gd name="connsiteX624" fmla="*/ 2131689 w 7467600"/>
              <a:gd name="connsiteY624" fmla="*/ 1936926 h 6858000"/>
              <a:gd name="connsiteX625" fmla="*/ 2454820 w 7467600"/>
              <a:gd name="connsiteY625" fmla="*/ 1248808 h 6858000"/>
              <a:gd name="connsiteX626" fmla="*/ 2492512 w 7467600"/>
              <a:gd name="connsiteY626" fmla="*/ 1302920 h 6858000"/>
              <a:gd name="connsiteX627" fmla="*/ 2081216 w 7467600"/>
              <a:gd name="connsiteY627" fmla="*/ 2527513 h 6858000"/>
              <a:gd name="connsiteX628" fmla="*/ 2081211 w 7467600"/>
              <a:gd name="connsiteY628" fmla="*/ 2528916 h 6858000"/>
              <a:gd name="connsiteX629" fmla="*/ 2199067 w 7467600"/>
              <a:gd name="connsiteY629" fmla="*/ 2884061 h 6858000"/>
              <a:gd name="connsiteX630" fmla="*/ 3192586 w 7467600"/>
              <a:gd name="connsiteY630" fmla="*/ 3411496 h 6858000"/>
              <a:gd name="connsiteX631" fmla="*/ 3182620 w 7467600"/>
              <a:gd name="connsiteY631" fmla="*/ 3483279 h 6858000"/>
              <a:gd name="connsiteX632" fmla="*/ 2435119 w 7467600"/>
              <a:gd name="connsiteY632" fmla="*/ 3080173 h 6858000"/>
              <a:gd name="connsiteX633" fmla="*/ 2410152 w 7467600"/>
              <a:gd name="connsiteY633" fmla="*/ 3063751 h 6858000"/>
              <a:gd name="connsiteX634" fmla="*/ 2408099 w 7467600"/>
              <a:gd name="connsiteY634" fmla="*/ 3064403 h 6858000"/>
              <a:gd name="connsiteX635" fmla="*/ 2407218 w 7467600"/>
              <a:gd name="connsiteY635" fmla="*/ 3070324 h 6858000"/>
              <a:gd name="connsiteX636" fmla="*/ 2380138 w 7467600"/>
              <a:gd name="connsiteY636" fmla="*/ 3099341 h 6858000"/>
              <a:gd name="connsiteX637" fmla="*/ 1765923 w 7467600"/>
              <a:gd name="connsiteY637" fmla="*/ 3581043 h 6858000"/>
              <a:gd name="connsiteX638" fmla="*/ 1702258 w 7467600"/>
              <a:gd name="connsiteY638" fmla="*/ 3612286 h 6858000"/>
              <a:gd name="connsiteX639" fmla="*/ 1538370 w 7467600"/>
              <a:gd name="connsiteY639" fmla="*/ 3811804 h 6858000"/>
              <a:gd name="connsiteX640" fmla="*/ 542867 w 7467600"/>
              <a:gd name="connsiteY640" fmla="*/ 4944092 h 6858000"/>
              <a:gd name="connsiteX641" fmla="*/ 515800 w 7467600"/>
              <a:gd name="connsiteY641" fmla="*/ 4862180 h 6858000"/>
              <a:gd name="connsiteX642" fmla="*/ 909145 w 7467600"/>
              <a:gd name="connsiteY642" fmla="*/ 4199225 h 6858000"/>
              <a:gd name="connsiteX643" fmla="*/ 1214067 w 7467600"/>
              <a:gd name="connsiteY643" fmla="*/ 3908561 h 6858000"/>
              <a:gd name="connsiteX644" fmla="*/ 640967 w 7467600"/>
              <a:gd name="connsiteY644" fmla="*/ 4105601 h 6858000"/>
              <a:gd name="connsiteX645" fmla="*/ 112563 w 7467600"/>
              <a:gd name="connsiteY645" fmla="*/ 4396952 h 6858000"/>
              <a:gd name="connsiteX646" fmla="*/ 0 w 7467600"/>
              <a:gd name="connsiteY646" fmla="*/ 4466006 h 6858000"/>
              <a:gd name="connsiteX647" fmla="*/ 0 w 7467600"/>
              <a:gd name="connsiteY647" fmla="*/ 4233763 h 6858000"/>
              <a:gd name="connsiteX648" fmla="*/ 36881 w 7467600"/>
              <a:gd name="connsiteY648" fmla="*/ 4200118 h 6858000"/>
              <a:gd name="connsiteX649" fmla="*/ 910534 w 7467600"/>
              <a:gd name="connsiteY649" fmla="*/ 3629753 h 6858000"/>
              <a:gd name="connsiteX650" fmla="*/ 1578717 w 7467600"/>
              <a:gd name="connsiteY650" fmla="*/ 3575982 h 6858000"/>
              <a:gd name="connsiteX651" fmla="*/ 2338780 w 7467600"/>
              <a:gd name="connsiteY651" fmla="*/ 3033725 h 6858000"/>
              <a:gd name="connsiteX652" fmla="*/ 1807991 w 7467600"/>
              <a:gd name="connsiteY652" fmla="*/ 2807184 h 6858000"/>
              <a:gd name="connsiteX653" fmla="*/ 1416358 w 7467600"/>
              <a:gd name="connsiteY653" fmla="*/ 3112571 h 6858000"/>
              <a:gd name="connsiteX654" fmla="*/ 939066 w 7467600"/>
              <a:gd name="connsiteY654" fmla="*/ 3378798 h 6858000"/>
              <a:gd name="connsiteX655" fmla="*/ 115099 w 7467600"/>
              <a:gd name="connsiteY655" fmla="*/ 3607650 h 6858000"/>
              <a:gd name="connsiteX656" fmla="*/ 97284 w 7467600"/>
              <a:gd name="connsiteY656" fmla="*/ 3520393 h 6858000"/>
              <a:gd name="connsiteX657" fmla="*/ 922050 w 7467600"/>
              <a:gd name="connsiteY657" fmla="*/ 3074867 h 6858000"/>
              <a:gd name="connsiteX658" fmla="*/ 1405265 w 7467600"/>
              <a:gd name="connsiteY658" fmla="*/ 3016319 h 6858000"/>
              <a:gd name="connsiteX659" fmla="*/ 1407512 w 7467600"/>
              <a:gd name="connsiteY659" fmla="*/ 3018001 h 6858000"/>
              <a:gd name="connsiteX660" fmla="*/ 1726266 w 7467600"/>
              <a:gd name="connsiteY660" fmla="*/ 2777274 h 6858000"/>
              <a:gd name="connsiteX661" fmla="*/ 625390 w 7467600"/>
              <a:gd name="connsiteY661" fmla="*/ 2514541 h 6858000"/>
              <a:gd name="connsiteX662" fmla="*/ 619799 w 7467600"/>
              <a:gd name="connsiteY662" fmla="*/ 2527180 h 6858000"/>
              <a:gd name="connsiteX663" fmla="*/ 310030 w 7467600"/>
              <a:gd name="connsiteY663" fmla="*/ 2771818 h 6858000"/>
              <a:gd name="connsiteX664" fmla="*/ 173877 w 7467600"/>
              <a:gd name="connsiteY664" fmla="*/ 2937056 h 6858000"/>
              <a:gd name="connsiteX665" fmla="*/ 77889 w 7467600"/>
              <a:gd name="connsiteY665" fmla="*/ 3138440 h 6858000"/>
              <a:gd name="connsiteX666" fmla="*/ 0 w 7467600"/>
              <a:gd name="connsiteY666" fmla="*/ 3271395 h 6858000"/>
              <a:gd name="connsiteX667" fmla="*/ 0 w 7467600"/>
              <a:gd name="connsiteY667" fmla="*/ 3153002 h 6858000"/>
              <a:gd name="connsiteX668" fmla="*/ 2386 w 7467600"/>
              <a:gd name="connsiteY668" fmla="*/ 3149203 h 6858000"/>
              <a:gd name="connsiteX669" fmla="*/ 89753 w 7467600"/>
              <a:gd name="connsiteY669" fmla="*/ 2987702 h 6858000"/>
              <a:gd name="connsiteX670" fmla="*/ 76869 w 7467600"/>
              <a:gd name="connsiteY670" fmla="*/ 3005404 h 6858000"/>
              <a:gd name="connsiteX671" fmla="*/ 32049 w 7467600"/>
              <a:gd name="connsiteY671" fmla="*/ 3065814 h 6858000"/>
              <a:gd name="connsiteX672" fmla="*/ 0 w 7467600"/>
              <a:gd name="connsiteY672" fmla="*/ 3108744 h 6858000"/>
              <a:gd name="connsiteX673" fmla="*/ 0 w 7467600"/>
              <a:gd name="connsiteY673" fmla="*/ 3058059 h 6858000"/>
              <a:gd name="connsiteX674" fmla="*/ 7610 w 7467600"/>
              <a:gd name="connsiteY674" fmla="*/ 3047889 h 6858000"/>
              <a:gd name="connsiteX675" fmla="*/ 52419 w 7467600"/>
              <a:gd name="connsiteY675" fmla="*/ 2987479 h 6858000"/>
              <a:gd name="connsiteX676" fmla="*/ 59142 w 7467600"/>
              <a:gd name="connsiteY676" fmla="*/ 2978488 h 6858000"/>
              <a:gd name="connsiteX677" fmla="*/ 0 w 7467600"/>
              <a:gd name="connsiteY677" fmla="*/ 3015334 h 6858000"/>
              <a:gd name="connsiteX678" fmla="*/ 0 w 7467600"/>
              <a:gd name="connsiteY678" fmla="*/ 2914286 h 6858000"/>
              <a:gd name="connsiteX679" fmla="*/ 36383 w 7467600"/>
              <a:gd name="connsiteY679" fmla="*/ 2901128 h 6858000"/>
              <a:gd name="connsiteX680" fmla="*/ 156329 w 7467600"/>
              <a:gd name="connsiteY680" fmla="*/ 2840533 h 6858000"/>
              <a:gd name="connsiteX681" fmla="*/ 358355 w 7467600"/>
              <a:gd name="connsiteY681" fmla="*/ 2620471 h 6858000"/>
              <a:gd name="connsiteX682" fmla="*/ 510577 w 7467600"/>
              <a:gd name="connsiteY682" fmla="*/ 2501244 h 6858000"/>
              <a:gd name="connsiteX683" fmla="*/ 211967 w 7467600"/>
              <a:gd name="connsiteY683" fmla="*/ 2479171 h 6858000"/>
              <a:gd name="connsiteX684" fmla="*/ 0 w 7467600"/>
              <a:gd name="connsiteY684" fmla="*/ 2476398 h 6858000"/>
              <a:gd name="connsiteX685" fmla="*/ 0 w 7467600"/>
              <a:gd name="connsiteY685" fmla="*/ 2389189 h 6858000"/>
              <a:gd name="connsiteX686" fmla="*/ 103062 w 7467600"/>
              <a:gd name="connsiteY686" fmla="*/ 2389518 h 6858000"/>
              <a:gd name="connsiteX687" fmla="*/ 510734 w 7467600"/>
              <a:gd name="connsiteY687" fmla="*/ 2416201 h 6858000"/>
              <a:gd name="connsiteX688" fmla="*/ 279257 w 7467600"/>
              <a:gd name="connsiteY688" fmla="*/ 2092102 h 6858000"/>
              <a:gd name="connsiteX689" fmla="*/ 65265 w 7467600"/>
              <a:gd name="connsiteY689" fmla="*/ 2006049 h 6858000"/>
              <a:gd name="connsiteX690" fmla="*/ 0 w 7467600"/>
              <a:gd name="connsiteY690" fmla="*/ 1982532 h 6858000"/>
              <a:gd name="connsiteX691" fmla="*/ 0 w 7467600"/>
              <a:gd name="connsiteY691" fmla="*/ 1912789 h 6858000"/>
              <a:gd name="connsiteX692" fmla="*/ 97460 w 7467600"/>
              <a:gd name="connsiteY692" fmla="*/ 1953725 h 6858000"/>
              <a:gd name="connsiteX693" fmla="*/ 221272 w 7467600"/>
              <a:gd name="connsiteY693" fmla="*/ 1980766 h 6858000"/>
              <a:gd name="connsiteX694" fmla="*/ 116765 w 7467600"/>
              <a:gd name="connsiteY694" fmla="*/ 1911033 h 6858000"/>
              <a:gd name="connsiteX695" fmla="*/ 16405 w 7467600"/>
              <a:gd name="connsiteY695" fmla="*/ 1803412 h 6858000"/>
              <a:gd name="connsiteX696" fmla="*/ 0 w 7467600"/>
              <a:gd name="connsiteY696" fmla="*/ 1784777 h 6858000"/>
              <a:gd name="connsiteX697" fmla="*/ 0 w 7467600"/>
              <a:gd name="connsiteY697" fmla="*/ 1740082 h 6858000"/>
              <a:gd name="connsiteX698" fmla="*/ 39394 w 7467600"/>
              <a:gd name="connsiteY698" fmla="*/ 1784856 h 6858000"/>
              <a:gd name="connsiteX699" fmla="*/ 135813 w 7467600"/>
              <a:gd name="connsiteY699" fmla="*/ 1888838 h 6858000"/>
              <a:gd name="connsiteX700" fmla="*/ 242575 w 7467600"/>
              <a:gd name="connsiteY700" fmla="*/ 1958841 h 6858000"/>
              <a:gd name="connsiteX701" fmla="*/ 82197 w 7467600"/>
              <a:gd name="connsiteY701" fmla="*/ 1754826 h 6858000"/>
              <a:gd name="connsiteX702" fmla="*/ 0 w 7467600"/>
              <a:gd name="connsiteY702" fmla="*/ 1679650 h 6858000"/>
              <a:gd name="connsiteX703" fmla="*/ 0 w 7467600"/>
              <a:gd name="connsiteY703" fmla="*/ 1602463 h 6858000"/>
              <a:gd name="connsiteX704" fmla="*/ 84689 w 7467600"/>
              <a:gd name="connsiteY704" fmla="*/ 1677442 h 6858000"/>
              <a:gd name="connsiteX705" fmla="*/ 298437 w 7467600"/>
              <a:gd name="connsiteY705" fmla="*/ 1968019 h 6858000"/>
              <a:gd name="connsiteX706" fmla="*/ 227269 w 7467600"/>
              <a:gd name="connsiteY706" fmla="*/ 1114064 h 6858000"/>
              <a:gd name="connsiteX707" fmla="*/ 248003 w 7467600"/>
              <a:gd name="connsiteY707" fmla="*/ 1089613 h 6858000"/>
              <a:gd name="connsiteX708" fmla="*/ 427020 w 7467600"/>
              <a:gd name="connsiteY708" fmla="*/ 1619803 h 6858000"/>
              <a:gd name="connsiteX709" fmla="*/ 340345 w 7467600"/>
              <a:gd name="connsiteY709" fmla="*/ 2027739 h 6858000"/>
              <a:gd name="connsiteX710" fmla="*/ 360865 w 7467600"/>
              <a:gd name="connsiteY710" fmla="*/ 2044827 h 6858000"/>
              <a:gd name="connsiteX711" fmla="*/ 560414 w 7467600"/>
              <a:gd name="connsiteY711" fmla="*/ 2421457 h 6858000"/>
              <a:gd name="connsiteX712" fmla="*/ 1359703 w 7467600"/>
              <a:gd name="connsiteY712" fmla="*/ 2578554 h 6858000"/>
              <a:gd name="connsiteX713" fmla="*/ 1359422 w 7467600"/>
              <a:gd name="connsiteY713" fmla="*/ 2577994 h 6858000"/>
              <a:gd name="connsiteX714" fmla="*/ 828701 w 7467600"/>
              <a:gd name="connsiteY714" fmla="*/ 1839520 h 6858000"/>
              <a:gd name="connsiteX715" fmla="*/ 494427 w 7467600"/>
              <a:gd name="connsiteY715" fmla="*/ 1092333 h 6858000"/>
              <a:gd name="connsiteX716" fmla="*/ 506322 w 7467600"/>
              <a:gd name="connsiteY716" fmla="*/ 1020997 h 6858000"/>
              <a:gd name="connsiteX717" fmla="*/ 4570198 w 7467600"/>
              <a:gd name="connsiteY717" fmla="*/ 978081 h 6858000"/>
              <a:gd name="connsiteX718" fmla="*/ 4523691 w 7467600"/>
              <a:gd name="connsiteY718" fmla="*/ 1127776 h 6858000"/>
              <a:gd name="connsiteX719" fmla="*/ 4509875 w 7467600"/>
              <a:gd name="connsiteY719" fmla="*/ 1167552 h 6858000"/>
              <a:gd name="connsiteX720" fmla="*/ 4478168 w 7467600"/>
              <a:gd name="connsiteY720" fmla="*/ 1260735 h 6858000"/>
              <a:gd name="connsiteX721" fmla="*/ 4409309 w 7467600"/>
              <a:gd name="connsiteY721" fmla="*/ 1666996 h 6858000"/>
              <a:gd name="connsiteX722" fmla="*/ 4370031 w 7467600"/>
              <a:gd name="connsiteY722" fmla="*/ 1955666 h 6858000"/>
              <a:gd name="connsiteX723" fmla="*/ 4570198 w 7467600"/>
              <a:gd name="connsiteY723" fmla="*/ 978081 h 6858000"/>
              <a:gd name="connsiteX724" fmla="*/ 4557898 w 7467600"/>
              <a:gd name="connsiteY724" fmla="*/ 900011 h 6858000"/>
              <a:gd name="connsiteX725" fmla="*/ 4344840 w 7467600"/>
              <a:gd name="connsiteY725" fmla="*/ 1922038 h 6858000"/>
              <a:gd name="connsiteX726" fmla="*/ 4378710 w 7467600"/>
              <a:gd name="connsiteY726" fmla="*/ 1665516 h 6858000"/>
              <a:gd name="connsiteX727" fmla="*/ 4448798 w 7467600"/>
              <a:gd name="connsiteY727" fmla="*/ 1253024 h 6858000"/>
              <a:gd name="connsiteX728" fmla="*/ 4480315 w 7467600"/>
              <a:gd name="connsiteY728" fmla="*/ 1158454 h 6858000"/>
              <a:gd name="connsiteX729" fmla="*/ 4494133 w 7467600"/>
              <a:gd name="connsiteY729" fmla="*/ 1118676 h 6858000"/>
              <a:gd name="connsiteX730" fmla="*/ 4557898 w 7467600"/>
              <a:gd name="connsiteY730" fmla="*/ 900011 h 6858000"/>
              <a:gd name="connsiteX731" fmla="*/ 5870151 w 7467600"/>
              <a:gd name="connsiteY731" fmla="*/ 898890 h 6858000"/>
              <a:gd name="connsiteX732" fmla="*/ 5861335 w 7467600"/>
              <a:gd name="connsiteY732" fmla="*/ 899177 h 6858000"/>
              <a:gd name="connsiteX733" fmla="*/ 5843702 w 7467600"/>
              <a:gd name="connsiteY733" fmla="*/ 899748 h 6858000"/>
              <a:gd name="connsiteX734" fmla="*/ 5651107 w 7467600"/>
              <a:gd name="connsiteY734" fmla="*/ 920306 h 6858000"/>
              <a:gd name="connsiteX735" fmla="*/ 5459407 w 7467600"/>
              <a:gd name="connsiteY735" fmla="*/ 940975 h 6858000"/>
              <a:gd name="connsiteX736" fmla="*/ 5374846 w 7467600"/>
              <a:gd name="connsiteY736" fmla="*/ 941988 h 6858000"/>
              <a:gd name="connsiteX737" fmla="*/ 5256105 w 7467600"/>
              <a:gd name="connsiteY737" fmla="*/ 945632 h 6858000"/>
              <a:gd name="connsiteX738" fmla="*/ 5107071 w 7467600"/>
              <a:gd name="connsiteY738" fmla="*/ 969720 h 6858000"/>
              <a:gd name="connsiteX739" fmla="*/ 4998681 w 7467600"/>
              <a:gd name="connsiteY739" fmla="*/ 988771 h 6858000"/>
              <a:gd name="connsiteX740" fmla="*/ 5870151 w 7467600"/>
              <a:gd name="connsiteY740" fmla="*/ 898890 h 6858000"/>
              <a:gd name="connsiteX741" fmla="*/ 5504425 w 7467600"/>
              <a:gd name="connsiteY741" fmla="*/ 848067 h 6858000"/>
              <a:gd name="connsiteX742" fmla="*/ 4968849 w 7467600"/>
              <a:gd name="connsiteY742" fmla="*/ 962318 h 6858000"/>
              <a:gd name="connsiteX743" fmla="*/ 5104039 w 7467600"/>
              <a:gd name="connsiteY743" fmla="*/ 940634 h 6858000"/>
              <a:gd name="connsiteX744" fmla="*/ 5256311 w 7467600"/>
              <a:gd name="connsiteY744" fmla="*/ 916490 h 6858000"/>
              <a:gd name="connsiteX745" fmla="*/ 5377381 w 7467600"/>
              <a:gd name="connsiteY745" fmla="*/ 912671 h 6858000"/>
              <a:gd name="connsiteX746" fmla="*/ 5460148 w 7467600"/>
              <a:gd name="connsiteY746" fmla="*/ 911442 h 6858000"/>
              <a:gd name="connsiteX747" fmla="*/ 5648971 w 7467600"/>
              <a:gd name="connsiteY747" fmla="*/ 891331 h 6858000"/>
              <a:gd name="connsiteX748" fmla="*/ 5844807 w 7467600"/>
              <a:gd name="connsiteY748" fmla="*/ 870718 h 6858000"/>
              <a:gd name="connsiteX749" fmla="*/ 5862975 w 7467600"/>
              <a:gd name="connsiteY749" fmla="*/ 869756 h 6858000"/>
              <a:gd name="connsiteX750" fmla="*/ 5920887 w 7467600"/>
              <a:gd name="connsiteY750" fmla="*/ 865929 h 6858000"/>
              <a:gd name="connsiteX751" fmla="*/ 5504425 w 7467600"/>
              <a:gd name="connsiteY751" fmla="*/ 848067 h 6858000"/>
              <a:gd name="connsiteX752" fmla="*/ 3607114 w 7467600"/>
              <a:gd name="connsiteY752" fmla="*/ 467441 h 6858000"/>
              <a:gd name="connsiteX753" fmla="*/ 3296242 w 7467600"/>
              <a:gd name="connsiteY753" fmla="*/ 807991 h 6858000"/>
              <a:gd name="connsiteX754" fmla="*/ 3174674 w 7467600"/>
              <a:gd name="connsiteY754" fmla="*/ 919759 h 6858000"/>
              <a:gd name="connsiteX755" fmla="*/ 3042978 w 7467600"/>
              <a:gd name="connsiteY755" fmla="*/ 1054894 h 6858000"/>
              <a:gd name="connsiteX756" fmla="*/ 2968914 w 7467600"/>
              <a:gd name="connsiteY756" fmla="*/ 1133756 h 6858000"/>
              <a:gd name="connsiteX757" fmla="*/ 3103823 w 7467600"/>
              <a:gd name="connsiteY757" fmla="*/ 1026814 h 6858000"/>
              <a:gd name="connsiteX758" fmla="*/ 3607114 w 7467600"/>
              <a:gd name="connsiteY758" fmla="*/ 467441 h 6858000"/>
              <a:gd name="connsiteX759" fmla="*/ 3744487 w 7467600"/>
              <a:gd name="connsiteY759" fmla="*/ 383136 h 6858000"/>
              <a:gd name="connsiteX760" fmla="*/ 3970213 w 7467600"/>
              <a:gd name="connsiteY760" fmla="*/ 995559 h 6858000"/>
              <a:gd name="connsiteX761" fmla="*/ 3744487 w 7467600"/>
              <a:gd name="connsiteY761" fmla="*/ 383136 h 6858000"/>
              <a:gd name="connsiteX762" fmla="*/ 3624562 w 7467600"/>
              <a:gd name="connsiteY762" fmla="*/ 367041 h 6858000"/>
              <a:gd name="connsiteX763" fmla="*/ 3489712 w 7467600"/>
              <a:gd name="connsiteY763" fmla="*/ 485386 h 6858000"/>
              <a:gd name="connsiteX764" fmla="*/ 3182994 w 7467600"/>
              <a:gd name="connsiteY764" fmla="*/ 828265 h 6858000"/>
              <a:gd name="connsiteX765" fmla="*/ 2892114 w 7467600"/>
              <a:gd name="connsiteY765" fmla="*/ 1172635 h 6858000"/>
              <a:gd name="connsiteX766" fmla="*/ 3021459 w 7467600"/>
              <a:gd name="connsiteY766" fmla="*/ 1035385 h 6858000"/>
              <a:gd name="connsiteX767" fmla="*/ 3153873 w 7467600"/>
              <a:gd name="connsiteY767" fmla="*/ 898971 h 6858000"/>
              <a:gd name="connsiteX768" fmla="*/ 3276511 w 7467600"/>
              <a:gd name="connsiteY768" fmla="*/ 786423 h 6858000"/>
              <a:gd name="connsiteX769" fmla="*/ 3584154 w 7467600"/>
              <a:gd name="connsiteY769" fmla="*/ 448218 h 6858000"/>
              <a:gd name="connsiteX770" fmla="*/ 3624562 w 7467600"/>
              <a:gd name="connsiteY770" fmla="*/ 367041 h 6858000"/>
              <a:gd name="connsiteX771" fmla="*/ 3766672 w 7467600"/>
              <a:gd name="connsiteY771" fmla="*/ 359429 h 6858000"/>
              <a:gd name="connsiteX772" fmla="*/ 3996338 w 7467600"/>
              <a:gd name="connsiteY772" fmla="*/ 968237 h 6858000"/>
              <a:gd name="connsiteX773" fmla="*/ 3766672 w 7467600"/>
              <a:gd name="connsiteY773" fmla="*/ 359429 h 6858000"/>
              <a:gd name="connsiteX774" fmla="*/ 5805386 w 7467600"/>
              <a:gd name="connsiteY774" fmla="*/ 239240 h 6858000"/>
              <a:gd name="connsiteX775" fmla="*/ 5736947 w 7467600"/>
              <a:gd name="connsiteY775" fmla="*/ 261367 h 6858000"/>
              <a:gd name="connsiteX776" fmla="*/ 5427012 w 7467600"/>
              <a:gd name="connsiteY776" fmla="*/ 311272 h 6858000"/>
              <a:gd name="connsiteX777" fmla="*/ 5147818 w 7467600"/>
              <a:gd name="connsiteY777" fmla="*/ 322112 h 6858000"/>
              <a:gd name="connsiteX778" fmla="*/ 5060854 w 7467600"/>
              <a:gd name="connsiteY778" fmla="*/ 311882 h 6858000"/>
              <a:gd name="connsiteX779" fmla="*/ 4945989 w 7467600"/>
              <a:gd name="connsiteY779" fmla="*/ 300516 h 6858000"/>
              <a:gd name="connsiteX780" fmla="*/ 5410479 w 7467600"/>
              <a:gd name="connsiteY780" fmla="*/ 348434 h 6858000"/>
              <a:gd name="connsiteX781" fmla="*/ 5805386 w 7467600"/>
              <a:gd name="connsiteY781" fmla="*/ 239240 h 6858000"/>
              <a:gd name="connsiteX782" fmla="*/ 5905192 w 7467600"/>
              <a:gd name="connsiteY782" fmla="*/ 163079 h 6858000"/>
              <a:gd name="connsiteX783" fmla="*/ 5865655 w 7467600"/>
              <a:gd name="connsiteY783" fmla="*/ 171901 h 6858000"/>
              <a:gd name="connsiteX784" fmla="*/ 5259740 w 7467600"/>
              <a:gd name="connsiteY784" fmla="*/ 257013 h 6858000"/>
              <a:gd name="connsiteX785" fmla="*/ 5208466 w 7467600"/>
              <a:gd name="connsiteY785" fmla="*/ 257550 h 6858000"/>
              <a:gd name="connsiteX786" fmla="*/ 4980204 w 7467600"/>
              <a:gd name="connsiteY786" fmla="*/ 271903 h 6858000"/>
              <a:gd name="connsiteX787" fmla="*/ 5068068 w 7467600"/>
              <a:gd name="connsiteY787" fmla="*/ 282244 h 6858000"/>
              <a:gd name="connsiteX788" fmla="*/ 5153231 w 7467600"/>
              <a:gd name="connsiteY788" fmla="*/ 292240 h 6858000"/>
              <a:gd name="connsiteX789" fmla="*/ 5426491 w 7467600"/>
              <a:gd name="connsiteY789" fmla="*/ 281128 h 6858000"/>
              <a:gd name="connsiteX790" fmla="*/ 5731212 w 7467600"/>
              <a:gd name="connsiteY790" fmla="*/ 231951 h 6858000"/>
              <a:gd name="connsiteX791" fmla="*/ 5905192 w 7467600"/>
              <a:gd name="connsiteY791" fmla="*/ 163079 h 6858000"/>
              <a:gd name="connsiteX792" fmla="*/ 5944437 w 7467600"/>
              <a:gd name="connsiteY792" fmla="*/ 113829 h 6858000"/>
              <a:gd name="connsiteX793" fmla="*/ 5825032 w 7467600"/>
              <a:gd name="connsiteY793" fmla="*/ 146405 h 6858000"/>
              <a:gd name="connsiteX794" fmla="*/ 4955599 w 7467600"/>
              <a:gd name="connsiteY794" fmla="*/ 247008 h 6858000"/>
              <a:gd name="connsiteX795" fmla="*/ 5210104 w 7467600"/>
              <a:gd name="connsiteY795" fmla="*/ 228123 h 6858000"/>
              <a:gd name="connsiteX796" fmla="*/ 5261015 w 7467600"/>
              <a:gd name="connsiteY796" fmla="*/ 227087 h 6858000"/>
              <a:gd name="connsiteX797" fmla="*/ 5861181 w 7467600"/>
              <a:gd name="connsiteY797" fmla="*/ 143093 h 6858000"/>
              <a:gd name="connsiteX798" fmla="*/ 5961252 w 7467600"/>
              <a:gd name="connsiteY798" fmla="*/ 114820 h 6858000"/>
              <a:gd name="connsiteX799" fmla="*/ 5944437 w 7467600"/>
              <a:gd name="connsiteY799" fmla="*/ 113829 h 6858000"/>
              <a:gd name="connsiteX800" fmla="*/ 3882765 w 7467600"/>
              <a:gd name="connsiteY800" fmla="*/ 0 h 6858000"/>
              <a:gd name="connsiteX801" fmla="*/ 3995099 w 7467600"/>
              <a:gd name="connsiteY801" fmla="*/ 0 h 6858000"/>
              <a:gd name="connsiteX802" fmla="*/ 4163818 w 7467600"/>
              <a:gd name="connsiteY802" fmla="*/ 234104 h 6858000"/>
              <a:gd name="connsiteX803" fmla="*/ 4172099 w 7467600"/>
              <a:gd name="connsiteY803" fmla="*/ 234207 h 6858000"/>
              <a:gd name="connsiteX804" fmla="*/ 4784282 w 7467600"/>
              <a:gd name="connsiteY804" fmla="*/ 276561 h 6858000"/>
              <a:gd name="connsiteX805" fmla="*/ 4801687 w 7467600"/>
              <a:gd name="connsiteY805" fmla="*/ 267764 h 6858000"/>
              <a:gd name="connsiteX806" fmla="*/ 6082788 w 7467600"/>
              <a:gd name="connsiteY806" fmla="*/ 64119 h 6858000"/>
              <a:gd name="connsiteX807" fmla="*/ 6099442 w 7467600"/>
              <a:gd name="connsiteY807" fmla="*/ 82568 h 6858000"/>
              <a:gd name="connsiteX808" fmla="*/ 4804137 w 7467600"/>
              <a:gd name="connsiteY808" fmla="*/ 320931 h 6858000"/>
              <a:gd name="connsiteX809" fmla="*/ 4227047 w 7467600"/>
              <a:gd name="connsiteY809" fmla="*/ 313415 h 6858000"/>
              <a:gd name="connsiteX810" fmla="*/ 4346041 w 7467600"/>
              <a:gd name="connsiteY810" fmla="*/ 456086 h 6858000"/>
              <a:gd name="connsiteX811" fmla="*/ 4870967 w 7467600"/>
              <a:gd name="connsiteY811" fmla="*/ 963061 h 6858000"/>
              <a:gd name="connsiteX812" fmla="*/ 4889647 w 7467600"/>
              <a:gd name="connsiteY812" fmla="*/ 957147 h 6858000"/>
              <a:gd name="connsiteX813" fmla="*/ 5422504 w 7467600"/>
              <a:gd name="connsiteY813" fmla="*/ 805191 h 6858000"/>
              <a:gd name="connsiteX814" fmla="*/ 6087656 w 7467600"/>
              <a:gd name="connsiteY814" fmla="*/ 826703 h 6858000"/>
              <a:gd name="connsiteX815" fmla="*/ 6058717 w 7467600"/>
              <a:gd name="connsiteY815" fmla="*/ 865992 h 6858000"/>
              <a:gd name="connsiteX816" fmla="*/ 4974153 w 7467600"/>
              <a:gd name="connsiteY816" fmla="*/ 1045456 h 6858000"/>
              <a:gd name="connsiteX817" fmla="*/ 5627835 w 7467600"/>
              <a:gd name="connsiteY817" fmla="*/ 1472077 h 6858000"/>
              <a:gd name="connsiteX818" fmla="*/ 5629817 w 7467600"/>
              <a:gd name="connsiteY818" fmla="*/ 1471412 h 6858000"/>
              <a:gd name="connsiteX819" fmla="*/ 5634124 w 7467600"/>
              <a:gd name="connsiteY819" fmla="*/ 1470572 h 6858000"/>
              <a:gd name="connsiteX820" fmla="*/ 5755832 w 7467600"/>
              <a:gd name="connsiteY820" fmla="*/ 1383886 h 6858000"/>
              <a:gd name="connsiteX821" fmla="*/ 6014186 w 7467600"/>
              <a:gd name="connsiteY821" fmla="*/ 1279799 h 6858000"/>
              <a:gd name="connsiteX822" fmla="*/ 6901619 w 7467600"/>
              <a:gd name="connsiteY822" fmla="*/ 1047874 h 6858000"/>
              <a:gd name="connsiteX823" fmla="*/ 6931566 w 7467600"/>
              <a:gd name="connsiteY823" fmla="*/ 1062034 h 6858000"/>
              <a:gd name="connsiteX824" fmla="*/ 5790982 w 7467600"/>
              <a:gd name="connsiteY824" fmla="*/ 1561380 h 6858000"/>
              <a:gd name="connsiteX825" fmla="*/ 6188971 w 7467600"/>
              <a:gd name="connsiteY825" fmla="*/ 1755168 h 6858000"/>
              <a:gd name="connsiteX826" fmla="*/ 6202446 w 7467600"/>
              <a:gd name="connsiteY826" fmla="*/ 1752268 h 6858000"/>
              <a:gd name="connsiteX827" fmla="*/ 7179560 w 7467600"/>
              <a:gd name="connsiteY827" fmla="*/ 1467551 h 6858000"/>
              <a:gd name="connsiteX828" fmla="*/ 7158730 w 7467600"/>
              <a:gd name="connsiteY828" fmla="*/ 1507835 h 6858000"/>
              <a:gd name="connsiteX829" fmla="*/ 6326959 w 7467600"/>
              <a:gd name="connsiteY829" fmla="*/ 1817686 h 6858000"/>
              <a:gd name="connsiteX830" fmla="*/ 6537433 w 7467600"/>
              <a:gd name="connsiteY830" fmla="*/ 1907790 h 6858000"/>
              <a:gd name="connsiteX831" fmla="*/ 6550221 w 7467600"/>
              <a:gd name="connsiteY831" fmla="*/ 1910729 h 6858000"/>
              <a:gd name="connsiteX832" fmla="*/ 6964438 w 7467600"/>
              <a:gd name="connsiteY832" fmla="*/ 2209505 h 6858000"/>
              <a:gd name="connsiteX833" fmla="*/ 7367862 w 7467600"/>
              <a:gd name="connsiteY833" fmla="*/ 2806833 h 6858000"/>
              <a:gd name="connsiteX834" fmla="*/ 7364329 w 7467600"/>
              <a:gd name="connsiteY834" fmla="*/ 2826907 h 6858000"/>
              <a:gd name="connsiteX835" fmla="*/ 7290545 w 7467600"/>
              <a:gd name="connsiteY835" fmla="*/ 2850663 h 6858000"/>
              <a:gd name="connsiteX836" fmla="*/ 6472036 w 7467600"/>
              <a:gd name="connsiteY836" fmla="*/ 1959003 h 6858000"/>
              <a:gd name="connsiteX837" fmla="*/ 5792897 w 7467600"/>
              <a:gd name="connsiteY837" fmla="*/ 1647747 h 6858000"/>
              <a:gd name="connsiteX838" fmla="*/ 5842751 w 7467600"/>
              <a:gd name="connsiteY838" fmla="*/ 1816112 h 6858000"/>
              <a:gd name="connsiteX839" fmla="*/ 5847424 w 7467600"/>
              <a:gd name="connsiteY839" fmla="*/ 1815776 h 6858000"/>
              <a:gd name="connsiteX840" fmla="*/ 6399821 w 7467600"/>
              <a:gd name="connsiteY840" fmla="*/ 2344799 h 6858000"/>
              <a:gd name="connsiteX841" fmla="*/ 6323232 w 7467600"/>
              <a:gd name="connsiteY841" fmla="*/ 2389634 h 6858000"/>
              <a:gd name="connsiteX842" fmla="*/ 5942958 w 7467600"/>
              <a:gd name="connsiteY842" fmla="*/ 2077708 h 6858000"/>
              <a:gd name="connsiteX843" fmla="*/ 5921559 w 7467600"/>
              <a:gd name="connsiteY843" fmla="*/ 2378596 h 6858000"/>
              <a:gd name="connsiteX844" fmla="*/ 5817651 w 7467600"/>
              <a:gd name="connsiteY844" fmla="*/ 3023919 h 6858000"/>
              <a:gd name="connsiteX845" fmla="*/ 5729634 w 7467600"/>
              <a:gd name="connsiteY845" fmla="*/ 3051849 h 6858000"/>
              <a:gd name="connsiteX846" fmla="*/ 5611018 w 7467600"/>
              <a:gd name="connsiteY846" fmla="*/ 2316769 h 6858000"/>
              <a:gd name="connsiteX847" fmla="*/ 5687608 w 7467600"/>
              <a:gd name="connsiteY847" fmla="*/ 2039972 h 6858000"/>
              <a:gd name="connsiteX848" fmla="*/ 5657554 w 7467600"/>
              <a:gd name="connsiteY848" fmla="*/ 1576445 h 6858000"/>
              <a:gd name="connsiteX849" fmla="*/ 5150475 w 7467600"/>
              <a:gd name="connsiteY849" fmla="*/ 1274012 h 6858000"/>
              <a:gd name="connsiteX850" fmla="*/ 5349142 w 7467600"/>
              <a:gd name="connsiteY850" fmla="*/ 2204405 h 6858000"/>
              <a:gd name="connsiteX851" fmla="*/ 5262214 w 7467600"/>
              <a:gd name="connsiteY851" fmla="*/ 2233836 h 6858000"/>
              <a:gd name="connsiteX852" fmla="*/ 4981539 w 7467600"/>
              <a:gd name="connsiteY852" fmla="*/ 1542201 h 6858000"/>
              <a:gd name="connsiteX853" fmla="*/ 4958461 w 7467600"/>
              <a:gd name="connsiteY853" fmla="*/ 1136957 h 6858000"/>
              <a:gd name="connsiteX854" fmla="*/ 4655015 w 7467600"/>
              <a:gd name="connsiteY854" fmla="*/ 891426 h 6858000"/>
              <a:gd name="connsiteX855" fmla="*/ 4348002 w 7467600"/>
              <a:gd name="connsiteY855" fmla="*/ 2205895 h 6858000"/>
              <a:gd name="connsiteX856" fmla="*/ 4262250 w 7467600"/>
              <a:gd name="connsiteY856" fmla="*/ 2219972 h 6858000"/>
              <a:gd name="connsiteX857" fmla="*/ 4550611 w 7467600"/>
              <a:gd name="connsiteY857" fmla="*/ 817540 h 6858000"/>
              <a:gd name="connsiteX858" fmla="*/ 4564418 w 7467600"/>
              <a:gd name="connsiteY858" fmla="*/ 808293 h 6858000"/>
              <a:gd name="connsiteX859" fmla="*/ 4266388 w 7467600"/>
              <a:gd name="connsiteY859" fmla="*/ 500083 h 6858000"/>
              <a:gd name="connsiteX860" fmla="*/ 4032842 w 7467600"/>
              <a:gd name="connsiteY860" fmla="*/ 211809 h 6858000"/>
              <a:gd name="connsiteX861" fmla="*/ 3882765 w 7467600"/>
              <a:gd name="connsiteY861" fmla="*/ 0 h 6858000"/>
              <a:gd name="connsiteX862" fmla="*/ 3721337 w 7467600"/>
              <a:gd name="connsiteY862" fmla="*/ 0 h 6858000"/>
              <a:gd name="connsiteX863" fmla="*/ 3797544 w 7467600"/>
              <a:gd name="connsiteY863" fmla="*/ 0 h 6858000"/>
              <a:gd name="connsiteX864" fmla="*/ 3775734 w 7467600"/>
              <a:gd name="connsiteY864" fmla="*/ 95131 h 6858000"/>
              <a:gd name="connsiteX865" fmla="*/ 3724807 w 7467600"/>
              <a:gd name="connsiteY865" fmla="*/ 272257 h 6858000"/>
              <a:gd name="connsiteX866" fmla="*/ 3726844 w 7467600"/>
              <a:gd name="connsiteY866" fmla="*/ 282988 h 6858000"/>
              <a:gd name="connsiteX867" fmla="*/ 3742664 w 7467600"/>
              <a:gd name="connsiteY867" fmla="*/ 279918 h 6858000"/>
              <a:gd name="connsiteX868" fmla="*/ 4103910 w 7467600"/>
              <a:gd name="connsiteY868" fmla="*/ 1161917 h 6858000"/>
              <a:gd name="connsiteX869" fmla="*/ 4020269 w 7467600"/>
              <a:gd name="connsiteY869" fmla="*/ 1200406 h 6858000"/>
              <a:gd name="connsiteX870" fmla="*/ 3674882 w 7467600"/>
              <a:gd name="connsiteY870" fmla="*/ 488524 h 6858000"/>
              <a:gd name="connsiteX871" fmla="*/ 3132682 w 7467600"/>
              <a:gd name="connsiteY871" fmla="*/ 1072284 h 6858000"/>
              <a:gd name="connsiteX872" fmla="*/ 2716346 w 7467600"/>
              <a:gd name="connsiteY872" fmla="*/ 1276376 h 6858000"/>
              <a:gd name="connsiteX873" fmla="*/ 2716772 w 7467600"/>
              <a:gd name="connsiteY873" fmla="*/ 1255462 h 6858000"/>
              <a:gd name="connsiteX874" fmla="*/ 3471096 w 7467600"/>
              <a:gd name="connsiteY874" fmla="*/ 437072 h 6858000"/>
              <a:gd name="connsiteX875" fmla="*/ 3639057 w 7467600"/>
              <a:gd name="connsiteY875" fmla="*/ 286334 h 6858000"/>
              <a:gd name="connsiteX876" fmla="*/ 3640309 w 7467600"/>
              <a:gd name="connsiteY876" fmla="*/ 284664 h 6858000"/>
              <a:gd name="connsiteX877" fmla="*/ 3646022 w 7467600"/>
              <a:gd name="connsiteY877" fmla="*/ 276711 h 6858000"/>
              <a:gd name="connsiteX878" fmla="*/ 3707943 w 7467600"/>
              <a:gd name="connsiteY878" fmla="*/ 65958 h 6858000"/>
              <a:gd name="connsiteX879" fmla="*/ 3721337 w 7467600"/>
              <a:gd name="connsiteY879" fmla="*/ 0 h 6858000"/>
              <a:gd name="connsiteX880" fmla="*/ 2867960 w 7467600"/>
              <a:gd name="connsiteY880" fmla="*/ 0 h 6858000"/>
              <a:gd name="connsiteX881" fmla="*/ 2926351 w 7467600"/>
              <a:gd name="connsiteY881" fmla="*/ 0 h 6858000"/>
              <a:gd name="connsiteX882" fmla="*/ 2902823 w 7467600"/>
              <a:gd name="connsiteY882" fmla="*/ 262929 h 6858000"/>
              <a:gd name="connsiteX883" fmla="*/ 2940663 w 7467600"/>
              <a:gd name="connsiteY883" fmla="*/ 140884 h 6858000"/>
              <a:gd name="connsiteX884" fmla="*/ 2947039 w 7467600"/>
              <a:gd name="connsiteY884" fmla="*/ 122524 h 6858000"/>
              <a:gd name="connsiteX885" fmla="*/ 2984316 w 7467600"/>
              <a:gd name="connsiteY885" fmla="*/ 0 h 6858000"/>
              <a:gd name="connsiteX886" fmla="*/ 3016114 w 7467600"/>
              <a:gd name="connsiteY886" fmla="*/ 0 h 6858000"/>
              <a:gd name="connsiteX887" fmla="*/ 2979949 w 7467600"/>
              <a:gd name="connsiteY887" fmla="*/ 119274 h 6858000"/>
              <a:gd name="connsiteX888" fmla="*/ 3023879 w 7467600"/>
              <a:gd name="connsiteY888" fmla="*/ 0 h 6858000"/>
              <a:gd name="connsiteX889" fmla="*/ 3105400 w 7467600"/>
              <a:gd name="connsiteY889" fmla="*/ 0 h 6858000"/>
              <a:gd name="connsiteX890" fmla="*/ 3094669 w 7467600"/>
              <a:gd name="connsiteY890" fmla="*/ 30308 h 6858000"/>
              <a:gd name="connsiteX891" fmla="*/ 2901945 w 7467600"/>
              <a:gd name="connsiteY891" fmla="*/ 466538 h 6858000"/>
              <a:gd name="connsiteX892" fmla="*/ 2815209 w 7467600"/>
              <a:gd name="connsiteY892" fmla="*/ 497361 h 6858000"/>
              <a:gd name="connsiteX893" fmla="*/ 2844845 w 7467600"/>
              <a:gd name="connsiteY893" fmla="*/ 127638 h 6858000"/>
              <a:gd name="connsiteX894" fmla="*/ 2867960 w 7467600"/>
              <a:gd name="connsiteY894" fmla="*/ 0 h 6858000"/>
              <a:gd name="connsiteX895" fmla="*/ 1057230 w 7467600"/>
              <a:gd name="connsiteY895" fmla="*/ 0 h 6858000"/>
              <a:gd name="connsiteX896" fmla="*/ 1111003 w 7467600"/>
              <a:gd name="connsiteY896" fmla="*/ 0 h 6858000"/>
              <a:gd name="connsiteX897" fmla="*/ 1125553 w 7467600"/>
              <a:gd name="connsiteY897" fmla="*/ 52588 h 6858000"/>
              <a:gd name="connsiteX898" fmla="*/ 1304276 w 7467600"/>
              <a:gd name="connsiteY898" fmla="*/ 476275 h 6858000"/>
              <a:gd name="connsiteX899" fmla="*/ 1492066 w 7467600"/>
              <a:gd name="connsiteY899" fmla="*/ 886333 h 6858000"/>
              <a:gd name="connsiteX900" fmla="*/ 1423698 w 7467600"/>
              <a:gd name="connsiteY900" fmla="*/ 710817 h 6858000"/>
              <a:gd name="connsiteX901" fmla="*/ 1357609 w 7467600"/>
              <a:gd name="connsiteY901" fmla="*/ 532892 h 6858000"/>
              <a:gd name="connsiteX902" fmla="*/ 1309550 w 7467600"/>
              <a:gd name="connsiteY902" fmla="*/ 374031 h 6858000"/>
              <a:gd name="connsiteX903" fmla="*/ 1193673 w 7467600"/>
              <a:gd name="connsiteY903" fmla="*/ 49533 h 6858000"/>
              <a:gd name="connsiteX904" fmla="*/ 1164391 w 7467600"/>
              <a:gd name="connsiteY904" fmla="*/ 0 h 6858000"/>
              <a:gd name="connsiteX905" fmla="*/ 1200666 w 7467600"/>
              <a:gd name="connsiteY905" fmla="*/ 0 h 6858000"/>
              <a:gd name="connsiteX906" fmla="*/ 1223408 w 7467600"/>
              <a:gd name="connsiteY906" fmla="*/ 38996 h 6858000"/>
              <a:gd name="connsiteX907" fmla="*/ 1339635 w 7467600"/>
              <a:gd name="connsiteY907" fmla="*/ 365517 h 6858000"/>
              <a:gd name="connsiteX908" fmla="*/ 1387469 w 7467600"/>
              <a:gd name="connsiteY908" fmla="*/ 523079 h 6858000"/>
              <a:gd name="connsiteX909" fmla="*/ 1452685 w 7467600"/>
              <a:gd name="connsiteY909" fmla="*/ 699806 h 6858000"/>
              <a:gd name="connsiteX910" fmla="*/ 1492092 w 7467600"/>
              <a:gd name="connsiteY910" fmla="*/ 800424 h 6858000"/>
              <a:gd name="connsiteX911" fmla="*/ 1455302 w 7467600"/>
              <a:gd name="connsiteY911" fmla="*/ 632913 h 6858000"/>
              <a:gd name="connsiteX912" fmla="*/ 1222336 w 7467600"/>
              <a:gd name="connsiteY912" fmla="*/ 9480 h 6858000"/>
              <a:gd name="connsiteX913" fmla="*/ 1214634 w 7467600"/>
              <a:gd name="connsiteY913" fmla="*/ 0 h 6858000"/>
              <a:gd name="connsiteX914" fmla="*/ 1289827 w 7467600"/>
              <a:gd name="connsiteY914" fmla="*/ 0 h 6858000"/>
              <a:gd name="connsiteX915" fmla="*/ 1321076 w 7467600"/>
              <a:gd name="connsiteY915" fmla="*/ 59722 h 6858000"/>
              <a:gd name="connsiteX916" fmla="*/ 1512579 w 7467600"/>
              <a:gd name="connsiteY916" fmla="*/ 626441 h 6858000"/>
              <a:gd name="connsiteX917" fmla="*/ 1506076 w 7467600"/>
              <a:gd name="connsiteY917" fmla="*/ 1089289 h 6858000"/>
              <a:gd name="connsiteX918" fmla="*/ 1486346 w 7467600"/>
              <a:gd name="connsiteY918" fmla="*/ 1079919 h 6858000"/>
              <a:gd name="connsiteX919" fmla="*/ 1070511 w 7467600"/>
              <a:gd name="connsiteY919" fmla="*/ 48609 h 6858000"/>
              <a:gd name="connsiteX920" fmla="*/ 1057230 w 7467600"/>
              <a:gd name="connsiteY920" fmla="*/ 0 h 6858000"/>
              <a:gd name="connsiteX921" fmla="*/ 43151 w 7467600"/>
              <a:gd name="connsiteY921" fmla="*/ 0 h 6858000"/>
              <a:gd name="connsiteX922" fmla="*/ 95283 w 7467600"/>
              <a:gd name="connsiteY922" fmla="*/ 0 h 6858000"/>
              <a:gd name="connsiteX923" fmla="*/ 300708 w 7467600"/>
              <a:gd name="connsiteY923" fmla="*/ 154571 h 6858000"/>
              <a:gd name="connsiteX924" fmla="*/ 530414 w 7467600"/>
              <a:gd name="connsiteY924" fmla="*/ 354673 h 6858000"/>
              <a:gd name="connsiteX925" fmla="*/ 333785 w 7467600"/>
              <a:gd name="connsiteY925" fmla="*/ 161564 h 6858000"/>
              <a:gd name="connsiteX926" fmla="*/ 147005 w 7467600"/>
              <a:gd name="connsiteY926" fmla="*/ 0 h 6858000"/>
              <a:gd name="connsiteX927" fmla="*/ 272509 w 7467600"/>
              <a:gd name="connsiteY927" fmla="*/ 0 h 6858000"/>
              <a:gd name="connsiteX928" fmla="*/ 326276 w 7467600"/>
              <a:gd name="connsiteY928" fmla="*/ 45847 h 6858000"/>
              <a:gd name="connsiteX929" fmla="*/ 823759 w 7467600"/>
              <a:gd name="connsiteY929" fmla="*/ 574145 h 6858000"/>
              <a:gd name="connsiteX930" fmla="*/ 811254 w 7467600"/>
              <a:gd name="connsiteY930" fmla="*/ 665546 h 6858000"/>
              <a:gd name="connsiteX931" fmla="*/ 154042 w 7467600"/>
              <a:gd name="connsiteY931" fmla="*/ 261522 h 6858000"/>
              <a:gd name="connsiteX932" fmla="*/ 13550 w 7467600"/>
              <a:gd name="connsiteY932" fmla="*/ 158423 h 6858000"/>
              <a:gd name="connsiteX933" fmla="*/ 0 w 7467600"/>
              <a:gd name="connsiteY933" fmla="*/ 146618 h 6858000"/>
              <a:gd name="connsiteX934" fmla="*/ 0 w 7467600"/>
              <a:gd name="connsiteY934" fmla="*/ 59161 h 6858000"/>
              <a:gd name="connsiteX935" fmla="*/ 45427 w 7467600"/>
              <a:gd name="connsiteY935" fmla="*/ 101078 h 6858000"/>
              <a:gd name="connsiteX936" fmla="*/ 630103 w 7467600"/>
              <a:gd name="connsiteY936" fmla="*/ 485885 h 6858000"/>
              <a:gd name="connsiteX937" fmla="*/ 532040 w 7467600"/>
              <a:gd name="connsiteY937" fmla="*/ 399359 h 6858000"/>
              <a:gd name="connsiteX938" fmla="*/ 517618 w 7467600"/>
              <a:gd name="connsiteY938" fmla="*/ 385726 h 6858000"/>
              <a:gd name="connsiteX939" fmla="*/ 285074 w 7467600"/>
              <a:gd name="connsiteY939" fmla="*/ 182755 h 6858000"/>
              <a:gd name="connsiteX940" fmla="*/ 43151 w 7467600"/>
              <a:gd name="connsiteY94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6857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1019354 w 7467600"/>
              <a:gd name="connsiteY8" fmla="*/ 6315006 h 6858000"/>
              <a:gd name="connsiteX9" fmla="*/ 441046 w 7467600"/>
              <a:gd name="connsiteY9" fmla="*/ 6691153 h 6858000"/>
              <a:gd name="connsiteX10" fmla="*/ 1019354 w 7467600"/>
              <a:gd name="connsiteY10" fmla="*/ 6315006 h 6858000"/>
              <a:gd name="connsiteX11" fmla="*/ 991680 w 7467600"/>
              <a:gd name="connsiteY11" fmla="*/ 6298413 h 6858000"/>
              <a:gd name="connsiteX12" fmla="*/ 409060 w 7467600"/>
              <a:gd name="connsiteY12" fmla="*/ 6671470 h 6858000"/>
              <a:gd name="connsiteX13" fmla="*/ 991680 w 7467600"/>
              <a:gd name="connsiteY13" fmla="*/ 6298413 h 6858000"/>
              <a:gd name="connsiteX14" fmla="*/ 103333 w 7467600"/>
              <a:gd name="connsiteY14" fmla="*/ 5699602 h 6858000"/>
              <a:gd name="connsiteX15" fmla="*/ 233938 w 7467600"/>
              <a:gd name="connsiteY15" fmla="*/ 5809416 h 6858000"/>
              <a:gd name="connsiteX16" fmla="*/ 883580 w 7467600"/>
              <a:gd name="connsiteY16" fmla="*/ 6180710 h 6858000"/>
              <a:gd name="connsiteX17" fmla="*/ 487337 w 7467600"/>
              <a:gd name="connsiteY17" fmla="*/ 5950182 h 6858000"/>
              <a:gd name="connsiteX18" fmla="*/ 354051 w 7467600"/>
              <a:gd name="connsiteY18" fmla="*/ 5854912 h 6858000"/>
              <a:gd name="connsiteX19" fmla="*/ 195436 w 7467600"/>
              <a:gd name="connsiteY19" fmla="*/ 5755068 h 6858000"/>
              <a:gd name="connsiteX20" fmla="*/ 103333 w 7467600"/>
              <a:gd name="connsiteY20" fmla="*/ 5699602 h 6858000"/>
              <a:gd name="connsiteX21" fmla="*/ 5539432 w 7467600"/>
              <a:gd name="connsiteY21" fmla="*/ 5642928 h 6858000"/>
              <a:gd name="connsiteX22" fmla="*/ 5555462 w 7467600"/>
              <a:gd name="connsiteY22" fmla="*/ 5694454 h 6858000"/>
              <a:gd name="connsiteX23" fmla="*/ 5828270 w 7467600"/>
              <a:gd name="connsiteY23" fmla="*/ 6320663 h 6858000"/>
              <a:gd name="connsiteX24" fmla="*/ 5947416 w 7467600"/>
              <a:gd name="connsiteY24" fmla="*/ 6574846 h 6858000"/>
              <a:gd name="connsiteX25" fmla="*/ 5539432 w 7467600"/>
              <a:gd name="connsiteY25" fmla="*/ 5642928 h 6858000"/>
              <a:gd name="connsiteX26" fmla="*/ 51253 w 7467600"/>
              <a:gd name="connsiteY26" fmla="*/ 5631825 h 6858000"/>
              <a:gd name="connsiteX27" fmla="*/ 211622 w 7467600"/>
              <a:gd name="connsiteY27" fmla="*/ 5728803 h 6858000"/>
              <a:gd name="connsiteX28" fmla="*/ 371652 w 7467600"/>
              <a:gd name="connsiteY28" fmla="*/ 5829062 h 6858000"/>
              <a:gd name="connsiteX29" fmla="*/ 505903 w 7467600"/>
              <a:gd name="connsiteY29" fmla="*/ 5925221 h 6858000"/>
              <a:gd name="connsiteX30" fmla="*/ 899240 w 7467600"/>
              <a:gd name="connsiteY30" fmla="*/ 6153068 h 6858000"/>
              <a:gd name="connsiteX31" fmla="*/ 988114 w 7467600"/>
              <a:gd name="connsiteY31" fmla="*/ 6174204 h 6858000"/>
              <a:gd name="connsiteX32" fmla="*/ 845971 w 7467600"/>
              <a:gd name="connsiteY32" fmla="*/ 6067177 h 6858000"/>
              <a:gd name="connsiteX33" fmla="*/ 448057 w 7467600"/>
              <a:gd name="connsiteY33" fmla="*/ 5841376 h 6858000"/>
              <a:gd name="connsiteX34" fmla="*/ 51253 w 7467600"/>
              <a:gd name="connsiteY34" fmla="*/ 5631825 h 6858000"/>
              <a:gd name="connsiteX35" fmla="*/ 2606687 w 7467600"/>
              <a:gd name="connsiteY35" fmla="*/ 5630718 h 6858000"/>
              <a:gd name="connsiteX36" fmla="*/ 2645658 w 7467600"/>
              <a:gd name="connsiteY36" fmla="*/ 6640259 h 6858000"/>
              <a:gd name="connsiteX37" fmla="*/ 2606687 w 7467600"/>
              <a:gd name="connsiteY37" fmla="*/ 5630718 h 6858000"/>
              <a:gd name="connsiteX38" fmla="*/ 3642057 w 7467600"/>
              <a:gd name="connsiteY38" fmla="*/ 5573487 h 6858000"/>
              <a:gd name="connsiteX39" fmla="*/ 3632981 w 7467600"/>
              <a:gd name="connsiteY39" fmla="*/ 5579437 h 6858000"/>
              <a:gd name="connsiteX40" fmla="*/ 3382436 w 7467600"/>
              <a:gd name="connsiteY40" fmla="*/ 5952726 h 6858000"/>
              <a:gd name="connsiteX41" fmla="*/ 3191929 w 7467600"/>
              <a:gd name="connsiteY41" fmla="*/ 6662669 h 6858000"/>
              <a:gd name="connsiteX42" fmla="*/ 3369898 w 7467600"/>
              <a:gd name="connsiteY42" fmla="*/ 6081771 h 6858000"/>
              <a:gd name="connsiteX43" fmla="*/ 3642057 w 7467600"/>
              <a:gd name="connsiteY43" fmla="*/ 5573487 h 6858000"/>
              <a:gd name="connsiteX44" fmla="*/ 2650666 w 7467600"/>
              <a:gd name="connsiteY44" fmla="*/ 5530686 h 6858000"/>
              <a:gd name="connsiteX45" fmla="*/ 2650249 w 7467600"/>
              <a:gd name="connsiteY45" fmla="*/ 5532101 h 6858000"/>
              <a:gd name="connsiteX46" fmla="*/ 2663808 w 7467600"/>
              <a:gd name="connsiteY46" fmla="*/ 6535215 h 6858000"/>
              <a:gd name="connsiteX47" fmla="*/ 2665418 w 7467600"/>
              <a:gd name="connsiteY47" fmla="*/ 6132756 h 6858000"/>
              <a:gd name="connsiteX48" fmla="*/ 2650666 w 7467600"/>
              <a:gd name="connsiteY48" fmla="*/ 5530686 h 6858000"/>
              <a:gd name="connsiteX49" fmla="*/ 2680277 w 7467600"/>
              <a:gd name="connsiteY49" fmla="*/ 5479204 h 6858000"/>
              <a:gd name="connsiteX50" fmla="*/ 2678972 w 7467600"/>
              <a:gd name="connsiteY50" fmla="*/ 5481582 h 6858000"/>
              <a:gd name="connsiteX51" fmla="*/ 2696666 w 7467600"/>
              <a:gd name="connsiteY51" fmla="*/ 6133836 h 6858000"/>
              <a:gd name="connsiteX52" fmla="*/ 2695769 w 7467600"/>
              <a:gd name="connsiteY52" fmla="*/ 6390955 h 6858000"/>
              <a:gd name="connsiteX53" fmla="*/ 2739893 w 7467600"/>
              <a:gd name="connsiteY53" fmla="*/ 6108357 h 6858000"/>
              <a:gd name="connsiteX54" fmla="*/ 2680277 w 7467600"/>
              <a:gd name="connsiteY54" fmla="*/ 5479204 h 6858000"/>
              <a:gd name="connsiteX55" fmla="*/ 1132195 w 7467600"/>
              <a:gd name="connsiteY55" fmla="*/ 5467980 h 6858000"/>
              <a:gd name="connsiteX56" fmla="*/ 1679056 w 7467600"/>
              <a:gd name="connsiteY56" fmla="*/ 5516907 h 6858000"/>
              <a:gd name="connsiteX57" fmla="*/ 2128648 w 7467600"/>
              <a:gd name="connsiteY57" fmla="*/ 5474249 h 6858000"/>
              <a:gd name="connsiteX58" fmla="*/ 1825619 w 7467600"/>
              <a:gd name="connsiteY58" fmla="*/ 5478447 h 6858000"/>
              <a:gd name="connsiteX59" fmla="*/ 1737798 w 7467600"/>
              <a:gd name="connsiteY59" fmla="*/ 5483353 h 6858000"/>
              <a:gd name="connsiteX60" fmla="*/ 1132195 w 7467600"/>
              <a:gd name="connsiteY60" fmla="*/ 5467980 h 6858000"/>
              <a:gd name="connsiteX61" fmla="*/ 1456157 w 7467600"/>
              <a:gd name="connsiteY61" fmla="*/ 5371404 h 6858000"/>
              <a:gd name="connsiteX62" fmla="*/ 1244432 w 7467600"/>
              <a:gd name="connsiteY62" fmla="*/ 5385601 h 6858000"/>
              <a:gd name="connsiteX63" fmla="*/ 973990 w 7467600"/>
              <a:gd name="connsiteY63" fmla="*/ 5424940 h 6858000"/>
              <a:gd name="connsiteX64" fmla="*/ 1103809 w 7467600"/>
              <a:gd name="connsiteY64" fmla="*/ 5433720 h 6858000"/>
              <a:gd name="connsiteX65" fmla="*/ 1123454 w 7467600"/>
              <a:gd name="connsiteY65" fmla="*/ 5435727 h 6858000"/>
              <a:gd name="connsiteX66" fmla="*/ 1737017 w 7467600"/>
              <a:gd name="connsiteY66" fmla="*/ 5452183 h 6858000"/>
              <a:gd name="connsiteX67" fmla="*/ 1824397 w 7467600"/>
              <a:gd name="connsiteY67" fmla="*/ 5447757 h 6858000"/>
              <a:gd name="connsiteX68" fmla="*/ 2070059 w 7467600"/>
              <a:gd name="connsiteY68" fmla="*/ 5441660 h 6858000"/>
              <a:gd name="connsiteX69" fmla="*/ 1456157 w 7467600"/>
              <a:gd name="connsiteY69" fmla="*/ 5371404 h 6858000"/>
              <a:gd name="connsiteX70" fmla="*/ 4988186 w 7467600"/>
              <a:gd name="connsiteY70" fmla="*/ 5216467 h 6858000"/>
              <a:gd name="connsiteX71" fmla="*/ 4777334 w 7467600"/>
              <a:gd name="connsiteY71" fmla="*/ 5406072 h 6858000"/>
              <a:gd name="connsiteX72" fmla="*/ 4718341 w 7467600"/>
              <a:gd name="connsiteY72" fmla="*/ 5468043 h 6858000"/>
              <a:gd name="connsiteX73" fmla="*/ 4604655 w 7467600"/>
              <a:gd name="connsiteY73" fmla="*/ 5583434 h 6858000"/>
              <a:gd name="connsiteX74" fmla="*/ 4565074 w 7467600"/>
              <a:gd name="connsiteY74" fmla="*/ 5618550 h 6858000"/>
              <a:gd name="connsiteX75" fmla="*/ 4988186 w 7467600"/>
              <a:gd name="connsiteY75" fmla="*/ 5216467 h 6858000"/>
              <a:gd name="connsiteX76" fmla="*/ 4978032 w 7467600"/>
              <a:gd name="connsiteY76" fmla="*/ 5183809 h 6858000"/>
              <a:gd name="connsiteX77" fmla="*/ 4463413 w 7467600"/>
              <a:gd name="connsiteY77" fmla="*/ 5615162 h 6858000"/>
              <a:gd name="connsiteX78" fmla="*/ 4358134 w 7467600"/>
              <a:gd name="connsiteY78" fmla="*/ 5742791 h 6858000"/>
              <a:gd name="connsiteX79" fmla="*/ 4376219 w 7467600"/>
              <a:gd name="connsiteY79" fmla="*/ 5729027 h 6858000"/>
              <a:gd name="connsiteX80" fmla="*/ 4582340 w 7467600"/>
              <a:gd name="connsiteY80" fmla="*/ 5561037 h 6858000"/>
              <a:gd name="connsiteX81" fmla="*/ 4694684 w 7467600"/>
              <a:gd name="connsiteY81" fmla="*/ 5447098 h 6858000"/>
              <a:gd name="connsiteX82" fmla="*/ 4754123 w 7467600"/>
              <a:gd name="connsiteY82" fmla="*/ 5384643 h 6858000"/>
              <a:gd name="connsiteX83" fmla="*/ 4978032 w 7467600"/>
              <a:gd name="connsiteY83" fmla="*/ 5183809 h 6858000"/>
              <a:gd name="connsiteX84" fmla="*/ 1903353 w 7467600"/>
              <a:gd name="connsiteY84" fmla="*/ 5044827 h 6858000"/>
              <a:gd name="connsiteX85" fmla="*/ 1936931 w 7467600"/>
              <a:gd name="connsiteY85" fmla="*/ 5093954 h 6858000"/>
              <a:gd name="connsiteX86" fmla="*/ 2195868 w 7467600"/>
              <a:gd name="connsiteY86" fmla="*/ 5396574 h 6858000"/>
              <a:gd name="connsiteX87" fmla="*/ 2088852 w 7467600"/>
              <a:gd name="connsiteY87" fmla="*/ 5166123 h 6858000"/>
              <a:gd name="connsiteX88" fmla="*/ 1958241 w 7467600"/>
              <a:gd name="connsiteY88" fmla="*/ 5067955 h 6858000"/>
              <a:gd name="connsiteX89" fmla="*/ 1903353 w 7467600"/>
              <a:gd name="connsiteY89" fmla="*/ 5044827 h 6858000"/>
              <a:gd name="connsiteX90" fmla="*/ 1979378 w 7467600"/>
              <a:gd name="connsiteY90" fmla="*/ 4769504 h 6858000"/>
              <a:gd name="connsiteX91" fmla="*/ 2882120 w 7467600"/>
              <a:gd name="connsiteY91" fmla="*/ 5064547 h 6858000"/>
              <a:gd name="connsiteX92" fmla="*/ 2793103 w 7467600"/>
              <a:gd name="connsiteY92" fmla="*/ 5039699 h 6858000"/>
              <a:gd name="connsiteX93" fmla="*/ 2770041 w 7467600"/>
              <a:gd name="connsiteY93" fmla="*/ 5033634 h 6858000"/>
              <a:gd name="connsiteX94" fmla="*/ 1979378 w 7467600"/>
              <a:gd name="connsiteY94" fmla="*/ 4769504 h 6858000"/>
              <a:gd name="connsiteX95" fmla="*/ 1927410 w 7467600"/>
              <a:gd name="connsiteY95" fmla="*/ 4716164 h 6858000"/>
              <a:gd name="connsiteX96" fmla="*/ 1959587 w 7467600"/>
              <a:gd name="connsiteY96" fmla="*/ 4728849 h 6858000"/>
              <a:gd name="connsiteX97" fmla="*/ 2777707 w 7467600"/>
              <a:gd name="connsiteY97" fmla="*/ 5003991 h 6858000"/>
              <a:gd name="connsiteX98" fmla="*/ 2800768 w 7467600"/>
              <a:gd name="connsiteY98" fmla="*/ 5010056 h 6858000"/>
              <a:gd name="connsiteX99" fmla="*/ 2879408 w 7467600"/>
              <a:gd name="connsiteY99" fmla="*/ 5031590 h 6858000"/>
              <a:gd name="connsiteX100" fmla="*/ 2862295 w 7467600"/>
              <a:gd name="connsiteY100" fmla="*/ 5022958 h 6858000"/>
              <a:gd name="connsiteX101" fmla="*/ 2813343 w 7467600"/>
              <a:gd name="connsiteY101" fmla="*/ 4998369 h 6858000"/>
              <a:gd name="connsiteX102" fmla="*/ 2646245 w 7467600"/>
              <a:gd name="connsiteY102" fmla="*/ 4930999 h 6858000"/>
              <a:gd name="connsiteX103" fmla="*/ 1999243 w 7467600"/>
              <a:gd name="connsiteY103" fmla="*/ 4730524 h 6858000"/>
              <a:gd name="connsiteX104" fmla="*/ 1979527 w 7467600"/>
              <a:gd name="connsiteY104" fmla="*/ 4726651 h 6858000"/>
              <a:gd name="connsiteX105" fmla="*/ 1927410 w 7467600"/>
              <a:gd name="connsiteY105" fmla="*/ 4716164 h 6858000"/>
              <a:gd name="connsiteX106" fmla="*/ 1997014 w 7467600"/>
              <a:gd name="connsiteY106" fmla="*/ 4698007 h 6858000"/>
              <a:gd name="connsiteX107" fmla="*/ 2005458 w 7467600"/>
              <a:gd name="connsiteY107" fmla="*/ 4699540 h 6858000"/>
              <a:gd name="connsiteX108" fmla="*/ 2657186 w 7467600"/>
              <a:gd name="connsiteY108" fmla="*/ 4901687 h 6858000"/>
              <a:gd name="connsiteX109" fmla="*/ 2826662 w 7467600"/>
              <a:gd name="connsiteY109" fmla="*/ 4970362 h 6858000"/>
              <a:gd name="connsiteX110" fmla="*/ 2876100 w 7467600"/>
              <a:gd name="connsiteY110" fmla="*/ 4995397 h 6858000"/>
              <a:gd name="connsiteX111" fmla="*/ 3042600 w 7467600"/>
              <a:gd name="connsiteY111" fmla="*/ 5059532 h 6858000"/>
              <a:gd name="connsiteX112" fmla="*/ 1997014 w 7467600"/>
              <a:gd name="connsiteY112" fmla="*/ 4698007 h 6858000"/>
              <a:gd name="connsiteX113" fmla="*/ 2305292 w 7467600"/>
              <a:gd name="connsiteY113" fmla="*/ 4219492 h 6858000"/>
              <a:gd name="connsiteX114" fmla="*/ 3360922 w 7467600"/>
              <a:gd name="connsiteY114" fmla="*/ 4529373 h 6858000"/>
              <a:gd name="connsiteX115" fmla="*/ 3492420 w 7467600"/>
              <a:gd name="connsiteY115" fmla="*/ 4510145 h 6858000"/>
              <a:gd name="connsiteX116" fmla="*/ 3364086 w 7467600"/>
              <a:gd name="connsiteY116" fmla="*/ 4480340 h 6858000"/>
              <a:gd name="connsiteX117" fmla="*/ 3225818 w 7467600"/>
              <a:gd name="connsiteY117" fmla="*/ 4411822 h 6858000"/>
              <a:gd name="connsiteX118" fmla="*/ 3129696 w 7467600"/>
              <a:gd name="connsiteY118" fmla="*/ 4360704 h 6858000"/>
              <a:gd name="connsiteX119" fmla="*/ 2814545 w 7467600"/>
              <a:gd name="connsiteY119" fmla="*/ 4282955 h 6858000"/>
              <a:gd name="connsiteX120" fmla="*/ 2305292 w 7467600"/>
              <a:gd name="connsiteY120" fmla="*/ 4219492 h 6858000"/>
              <a:gd name="connsiteX121" fmla="*/ 2626982 w 7467600"/>
              <a:gd name="connsiteY121" fmla="*/ 4206450 h 6858000"/>
              <a:gd name="connsiteX122" fmla="*/ 2490617 w 7467600"/>
              <a:gd name="connsiteY122" fmla="*/ 4206951 h 6858000"/>
              <a:gd name="connsiteX123" fmla="*/ 2819869 w 7467600"/>
              <a:gd name="connsiteY123" fmla="*/ 4252936 h 6858000"/>
              <a:gd name="connsiteX124" fmla="*/ 3143018 w 7467600"/>
              <a:gd name="connsiteY124" fmla="*/ 4332698 h 6858000"/>
              <a:gd name="connsiteX125" fmla="*/ 3241520 w 7467600"/>
              <a:gd name="connsiteY125" fmla="*/ 4385112 h 6858000"/>
              <a:gd name="connsiteX126" fmla="*/ 3374575 w 7467600"/>
              <a:gd name="connsiteY126" fmla="*/ 4451517 h 6858000"/>
              <a:gd name="connsiteX127" fmla="*/ 3505221 w 7467600"/>
              <a:gd name="connsiteY127" fmla="*/ 4480757 h 6858000"/>
              <a:gd name="connsiteX128" fmla="*/ 2626982 w 7467600"/>
              <a:gd name="connsiteY128" fmla="*/ 4206450 h 6858000"/>
              <a:gd name="connsiteX129" fmla="*/ 1310106 w 7467600"/>
              <a:gd name="connsiteY129" fmla="*/ 3943217 h 6858000"/>
              <a:gd name="connsiteX130" fmla="*/ 854994 w 7467600"/>
              <a:gd name="connsiteY130" fmla="*/ 4399136 h 6858000"/>
              <a:gd name="connsiteX131" fmla="*/ 742462 w 7467600"/>
              <a:gd name="connsiteY131" fmla="*/ 4594648 h 6858000"/>
              <a:gd name="connsiteX132" fmla="*/ 820602 w 7467600"/>
              <a:gd name="connsiteY132" fmla="*/ 4485915 h 6858000"/>
              <a:gd name="connsiteX133" fmla="*/ 878295 w 7467600"/>
              <a:gd name="connsiteY133" fmla="*/ 4403594 h 6858000"/>
              <a:gd name="connsiteX134" fmla="*/ 1240607 w 7467600"/>
              <a:gd name="connsiteY134" fmla="*/ 4010401 h 6858000"/>
              <a:gd name="connsiteX135" fmla="*/ 1310106 w 7467600"/>
              <a:gd name="connsiteY135" fmla="*/ 3943217 h 6858000"/>
              <a:gd name="connsiteX136" fmla="*/ 1423113 w 7467600"/>
              <a:gd name="connsiteY136" fmla="*/ 3874565 h 6858000"/>
              <a:gd name="connsiteX137" fmla="*/ 1260565 w 7467600"/>
              <a:gd name="connsiteY137" fmla="*/ 4031982 h 6858000"/>
              <a:gd name="connsiteX138" fmla="*/ 901900 w 7467600"/>
              <a:gd name="connsiteY138" fmla="*/ 4421236 h 6858000"/>
              <a:gd name="connsiteX139" fmla="*/ 845044 w 7467600"/>
              <a:gd name="connsiteY139" fmla="*/ 4502436 h 6858000"/>
              <a:gd name="connsiteX140" fmla="*/ 685926 w 7467600"/>
              <a:gd name="connsiteY140" fmla="*/ 4703069 h 6858000"/>
              <a:gd name="connsiteX141" fmla="*/ 684248 w 7467600"/>
              <a:gd name="connsiteY141" fmla="*/ 4706721 h 6858000"/>
              <a:gd name="connsiteX142" fmla="*/ 1423113 w 7467600"/>
              <a:gd name="connsiteY142" fmla="*/ 3874565 h 6858000"/>
              <a:gd name="connsiteX143" fmla="*/ 3316479 w 7467600"/>
              <a:gd name="connsiteY143" fmla="*/ 3872136 h 6858000"/>
              <a:gd name="connsiteX144" fmla="*/ 3546806 w 7467600"/>
              <a:gd name="connsiteY144" fmla="*/ 4356139 h 6858000"/>
              <a:gd name="connsiteX145" fmla="*/ 3364433 w 7467600"/>
              <a:gd name="connsiteY145" fmla="*/ 3953121 h 6858000"/>
              <a:gd name="connsiteX146" fmla="*/ 3316479 w 7467600"/>
              <a:gd name="connsiteY146" fmla="*/ 3872136 h 6858000"/>
              <a:gd name="connsiteX147" fmla="*/ 3291335 w 7467600"/>
              <a:gd name="connsiteY147" fmla="*/ 3767420 h 6858000"/>
              <a:gd name="connsiteX148" fmla="*/ 3390805 w 7467600"/>
              <a:gd name="connsiteY148" fmla="*/ 3937163 h 6858000"/>
              <a:gd name="connsiteX149" fmla="*/ 3579062 w 7467600"/>
              <a:gd name="connsiteY149" fmla="*/ 4359040 h 6858000"/>
              <a:gd name="connsiteX150" fmla="*/ 3467355 w 7467600"/>
              <a:gd name="connsiteY150" fmla="*/ 3988130 h 6858000"/>
              <a:gd name="connsiteX151" fmla="*/ 3310753 w 7467600"/>
              <a:gd name="connsiteY151" fmla="*/ 3787140 h 6858000"/>
              <a:gd name="connsiteX152" fmla="*/ 3291335 w 7467600"/>
              <a:gd name="connsiteY152" fmla="*/ 3767420 h 6858000"/>
              <a:gd name="connsiteX153" fmla="*/ 1635889 w 7467600"/>
              <a:gd name="connsiteY153" fmla="*/ 3709494 h 6858000"/>
              <a:gd name="connsiteX154" fmla="*/ 1634800 w 7467600"/>
              <a:gd name="connsiteY154" fmla="*/ 3731111 h 6858000"/>
              <a:gd name="connsiteX155" fmla="*/ 1635889 w 7467600"/>
              <a:gd name="connsiteY155" fmla="*/ 3709494 h 6858000"/>
              <a:gd name="connsiteX156" fmla="*/ 1510397 w 7467600"/>
              <a:gd name="connsiteY156" fmla="*/ 3684705 h 6858000"/>
              <a:gd name="connsiteX157" fmla="*/ 1146550 w 7467600"/>
              <a:gd name="connsiteY157" fmla="*/ 3802012 h 6858000"/>
              <a:gd name="connsiteX158" fmla="*/ 698834 w 7467600"/>
              <a:gd name="connsiteY158" fmla="*/ 3952272 h 6858000"/>
              <a:gd name="connsiteX159" fmla="*/ 34256 w 7467600"/>
              <a:gd name="connsiteY159" fmla="*/ 4347603 h 6858000"/>
              <a:gd name="connsiteX160" fmla="*/ 527241 w 7467600"/>
              <a:gd name="connsiteY160" fmla="*/ 4065078 h 6858000"/>
              <a:gd name="connsiteX161" fmla="*/ 1510397 w 7467600"/>
              <a:gd name="connsiteY161" fmla="*/ 3684705 h 6858000"/>
              <a:gd name="connsiteX162" fmla="*/ 1313114 w 7467600"/>
              <a:gd name="connsiteY162" fmla="*/ 3655216 h 6858000"/>
              <a:gd name="connsiteX163" fmla="*/ 1109304 w 7467600"/>
              <a:gd name="connsiteY163" fmla="*/ 3669030 h 6858000"/>
              <a:gd name="connsiteX164" fmla="*/ 8129 w 7467600"/>
              <a:gd name="connsiteY164" fmla="*/ 4330519 h 6858000"/>
              <a:gd name="connsiteX165" fmla="*/ 687572 w 7467600"/>
              <a:gd name="connsiteY165" fmla="*/ 3925629 h 6858000"/>
              <a:gd name="connsiteX166" fmla="*/ 1138365 w 7467600"/>
              <a:gd name="connsiteY166" fmla="*/ 3774515 h 6858000"/>
              <a:gd name="connsiteX167" fmla="*/ 1505579 w 7467600"/>
              <a:gd name="connsiteY167" fmla="*/ 3655526 h 6858000"/>
              <a:gd name="connsiteX168" fmla="*/ 1313114 w 7467600"/>
              <a:gd name="connsiteY168" fmla="*/ 3655216 h 6858000"/>
              <a:gd name="connsiteX169" fmla="*/ 3655073 w 7467600"/>
              <a:gd name="connsiteY169" fmla="*/ 3650884 h 6858000"/>
              <a:gd name="connsiteX170" fmla="*/ 3989938 w 7467600"/>
              <a:gd name="connsiteY170" fmla="*/ 3991685 h 6858000"/>
              <a:gd name="connsiteX171" fmla="*/ 4393907 w 7467600"/>
              <a:gd name="connsiteY171" fmla="*/ 4261258 h 6858000"/>
              <a:gd name="connsiteX172" fmla="*/ 4648051 w 7467600"/>
              <a:gd name="connsiteY172" fmla="*/ 4374051 h 6858000"/>
              <a:gd name="connsiteX173" fmla="*/ 4383389 w 7467600"/>
              <a:gd name="connsiteY173" fmla="*/ 4184369 h 6858000"/>
              <a:gd name="connsiteX174" fmla="*/ 4165508 w 7467600"/>
              <a:gd name="connsiteY174" fmla="*/ 4035196 h 6858000"/>
              <a:gd name="connsiteX175" fmla="*/ 4068162 w 7467600"/>
              <a:gd name="connsiteY175" fmla="*/ 3953394 h 6858000"/>
              <a:gd name="connsiteX176" fmla="*/ 3981416 w 7467600"/>
              <a:gd name="connsiteY176" fmla="*/ 3880482 h 6858000"/>
              <a:gd name="connsiteX177" fmla="*/ 3800147 w 7467600"/>
              <a:gd name="connsiteY177" fmla="*/ 3749872 h 6858000"/>
              <a:gd name="connsiteX178" fmla="*/ 3655073 w 7467600"/>
              <a:gd name="connsiteY178" fmla="*/ 3650884 h 6858000"/>
              <a:gd name="connsiteX179" fmla="*/ 3670252 w 7467600"/>
              <a:gd name="connsiteY179" fmla="*/ 3622798 h 6858000"/>
              <a:gd name="connsiteX180" fmla="*/ 3817258 w 7467600"/>
              <a:gd name="connsiteY180" fmla="*/ 3723577 h 6858000"/>
              <a:gd name="connsiteX181" fmla="*/ 4000461 w 7467600"/>
              <a:gd name="connsiteY181" fmla="*/ 3855966 h 6858000"/>
              <a:gd name="connsiteX182" fmla="*/ 4088180 w 7467600"/>
              <a:gd name="connsiteY182" fmla="*/ 3929774 h 6858000"/>
              <a:gd name="connsiteX183" fmla="*/ 4184555 w 7467600"/>
              <a:gd name="connsiteY183" fmla="*/ 4010683 h 6858000"/>
              <a:gd name="connsiteX184" fmla="*/ 4399563 w 7467600"/>
              <a:gd name="connsiteY184" fmla="*/ 4158106 h 6858000"/>
              <a:gd name="connsiteX185" fmla="*/ 4684469 w 7467600"/>
              <a:gd name="connsiteY185" fmla="*/ 4364680 h 6858000"/>
              <a:gd name="connsiteX186" fmla="*/ 4690271 w 7467600"/>
              <a:gd name="connsiteY186" fmla="*/ 4370034 h 6858000"/>
              <a:gd name="connsiteX187" fmla="*/ 4136093 w 7467600"/>
              <a:gd name="connsiteY187" fmla="*/ 3858466 h 6858000"/>
              <a:gd name="connsiteX188" fmla="*/ 3670252 w 7467600"/>
              <a:gd name="connsiteY188" fmla="*/ 3622798 h 6858000"/>
              <a:gd name="connsiteX189" fmla="*/ 4440129 w 7467600"/>
              <a:gd name="connsiteY189" fmla="*/ 3448571 h 6858000"/>
              <a:gd name="connsiteX190" fmla="*/ 4856525 w 7467600"/>
              <a:gd name="connsiteY190" fmla="*/ 3915351 h 6858000"/>
              <a:gd name="connsiteX191" fmla="*/ 5059055 w 7467600"/>
              <a:gd name="connsiteY191" fmla="*/ 4108918 h 6858000"/>
              <a:gd name="connsiteX192" fmla="*/ 5290070 w 7467600"/>
              <a:gd name="connsiteY192" fmla="*/ 4263619 h 6858000"/>
              <a:gd name="connsiteX193" fmla="*/ 4834991 w 7467600"/>
              <a:gd name="connsiteY193" fmla="*/ 3830985 h 6858000"/>
              <a:gd name="connsiteX194" fmla="*/ 4440129 w 7467600"/>
              <a:gd name="connsiteY194" fmla="*/ 3448571 h 6858000"/>
              <a:gd name="connsiteX195" fmla="*/ 4441737 w 7467600"/>
              <a:gd name="connsiteY195" fmla="*/ 3399734 h 6858000"/>
              <a:gd name="connsiteX196" fmla="*/ 4431236 w 7467600"/>
              <a:gd name="connsiteY196" fmla="*/ 3400954 h 6858000"/>
              <a:gd name="connsiteX197" fmla="*/ 4557150 w 7467600"/>
              <a:gd name="connsiteY197" fmla="*/ 3510023 h 6858000"/>
              <a:gd name="connsiteX198" fmla="*/ 4856936 w 7467600"/>
              <a:gd name="connsiteY198" fmla="*/ 3809146 h 6858000"/>
              <a:gd name="connsiteX199" fmla="*/ 5111996 w 7467600"/>
              <a:gd name="connsiteY199" fmla="*/ 4065759 h 6858000"/>
              <a:gd name="connsiteX200" fmla="*/ 5388878 w 7467600"/>
              <a:gd name="connsiteY200" fmla="*/ 4300185 h 6858000"/>
              <a:gd name="connsiteX201" fmla="*/ 5425556 w 7467600"/>
              <a:gd name="connsiteY201" fmla="*/ 4308967 h 6858000"/>
              <a:gd name="connsiteX202" fmla="*/ 4943646 w 7467600"/>
              <a:gd name="connsiteY202" fmla="*/ 3822916 h 6858000"/>
              <a:gd name="connsiteX203" fmla="*/ 4594837 w 7467600"/>
              <a:gd name="connsiteY203" fmla="*/ 3532274 h 6858000"/>
              <a:gd name="connsiteX204" fmla="*/ 4441737 w 7467600"/>
              <a:gd name="connsiteY204" fmla="*/ 3399734 h 6858000"/>
              <a:gd name="connsiteX205" fmla="*/ 5425834 w 7467600"/>
              <a:gd name="connsiteY205" fmla="*/ 3162785 h 6858000"/>
              <a:gd name="connsiteX206" fmla="*/ 5401644 w 7467600"/>
              <a:gd name="connsiteY206" fmla="*/ 3617847 h 6858000"/>
              <a:gd name="connsiteX207" fmla="*/ 5467256 w 7467600"/>
              <a:gd name="connsiteY207" fmla="*/ 4175494 h 6858000"/>
              <a:gd name="connsiteX208" fmla="*/ 5448069 w 7467600"/>
              <a:gd name="connsiteY208" fmla="*/ 3567554 h 6858000"/>
              <a:gd name="connsiteX209" fmla="*/ 5425834 w 7467600"/>
              <a:gd name="connsiteY209" fmla="*/ 3162785 h 6858000"/>
              <a:gd name="connsiteX210" fmla="*/ 1318687 w 7467600"/>
              <a:gd name="connsiteY210" fmla="*/ 3113840 h 6858000"/>
              <a:gd name="connsiteX211" fmla="*/ 1066793 w 7467600"/>
              <a:gd name="connsiteY211" fmla="*/ 3212171 h 6858000"/>
              <a:gd name="connsiteX212" fmla="*/ 993319 w 7467600"/>
              <a:gd name="connsiteY212" fmla="*/ 3247648 h 6858000"/>
              <a:gd name="connsiteX213" fmla="*/ 853081 w 7467600"/>
              <a:gd name="connsiteY213" fmla="*/ 3312410 h 6858000"/>
              <a:gd name="connsiteX214" fmla="*/ 805957 w 7467600"/>
              <a:gd name="connsiteY214" fmla="*/ 3330443 h 6858000"/>
              <a:gd name="connsiteX215" fmla="*/ 1318687 w 7467600"/>
              <a:gd name="connsiteY215" fmla="*/ 3113840 h 6858000"/>
              <a:gd name="connsiteX216" fmla="*/ 5453702 w 7467600"/>
              <a:gd name="connsiteY216" fmla="*/ 3090882 h 6858000"/>
              <a:gd name="connsiteX217" fmla="*/ 5480135 w 7467600"/>
              <a:gd name="connsiteY217" fmla="*/ 3565802 h 6858000"/>
              <a:gd name="connsiteX218" fmla="*/ 5499023 w 7467600"/>
              <a:gd name="connsiteY218" fmla="*/ 4166310 h 6858000"/>
              <a:gd name="connsiteX219" fmla="*/ 5547022 w 7467600"/>
              <a:gd name="connsiteY219" fmla="*/ 3607838 h 6858000"/>
              <a:gd name="connsiteX220" fmla="*/ 5515964 w 7467600"/>
              <a:gd name="connsiteY220" fmla="*/ 3378541 h 6858000"/>
              <a:gd name="connsiteX221" fmla="*/ 5453702 w 7467600"/>
              <a:gd name="connsiteY221" fmla="*/ 3090882 h 6858000"/>
              <a:gd name="connsiteX222" fmla="*/ 1238695 w 7467600"/>
              <a:gd name="connsiteY222" fmla="*/ 3076820 h 6858000"/>
              <a:gd name="connsiteX223" fmla="*/ 716371 w 7467600"/>
              <a:gd name="connsiteY223" fmla="*/ 3293249 h 6858000"/>
              <a:gd name="connsiteX224" fmla="*/ 579522 w 7467600"/>
              <a:gd name="connsiteY224" fmla="*/ 3371759 h 6858000"/>
              <a:gd name="connsiteX225" fmla="*/ 600288 w 7467600"/>
              <a:gd name="connsiteY225" fmla="*/ 3365555 h 6858000"/>
              <a:gd name="connsiteX226" fmla="*/ 840692 w 7467600"/>
              <a:gd name="connsiteY226" fmla="*/ 3284921 h 6858000"/>
              <a:gd name="connsiteX227" fmla="*/ 979248 w 7467600"/>
              <a:gd name="connsiteY227" fmla="*/ 3221003 h 6858000"/>
              <a:gd name="connsiteX228" fmla="*/ 1053282 w 7467600"/>
              <a:gd name="connsiteY228" fmla="*/ 3185247 h 6858000"/>
              <a:gd name="connsiteX229" fmla="*/ 1320603 w 7467600"/>
              <a:gd name="connsiteY229" fmla="*/ 3081281 h 6858000"/>
              <a:gd name="connsiteX230" fmla="*/ 1238695 w 7467600"/>
              <a:gd name="connsiteY230" fmla="*/ 3076820 h 6858000"/>
              <a:gd name="connsiteX231" fmla="*/ 5425627 w 7467600"/>
              <a:gd name="connsiteY231" fmla="*/ 2954192 h 6858000"/>
              <a:gd name="connsiteX232" fmla="*/ 5470770 w 7467600"/>
              <a:gd name="connsiteY232" fmla="*/ 3005435 h 6858000"/>
              <a:gd name="connsiteX233" fmla="*/ 5519779 w 7467600"/>
              <a:gd name="connsiteY233" fmla="*/ 4359223 h 6858000"/>
              <a:gd name="connsiteX234" fmla="*/ 5520293 w 7467600"/>
              <a:gd name="connsiteY234" fmla="*/ 4360602 h 6858000"/>
              <a:gd name="connsiteX235" fmla="*/ 5767221 w 7467600"/>
              <a:gd name="connsiteY235" fmla="*/ 4665564 h 6858000"/>
              <a:gd name="connsiteX236" fmla="*/ 6937169 w 7467600"/>
              <a:gd name="connsiteY236" fmla="*/ 4815941 h 6858000"/>
              <a:gd name="connsiteX237" fmla="*/ 6953922 w 7467600"/>
              <a:gd name="connsiteY237" fmla="*/ 4890068 h 6858000"/>
              <a:gd name="connsiteX238" fmla="*/ 6071359 w 7467600"/>
              <a:gd name="connsiteY238" fmla="*/ 4770770 h 6858000"/>
              <a:gd name="connsiteX239" fmla="*/ 6038839 w 7467600"/>
              <a:gd name="connsiteY239" fmla="*/ 4764474 h 6858000"/>
              <a:gd name="connsiteX240" fmla="*/ 6038706 w 7467600"/>
              <a:gd name="connsiteY240" fmla="*/ 4763847 h 6858000"/>
              <a:gd name="connsiteX241" fmla="*/ 6037784 w 7467600"/>
              <a:gd name="connsiteY241" fmla="*/ 4764270 h 6858000"/>
              <a:gd name="connsiteX242" fmla="*/ 6038839 w 7467600"/>
              <a:gd name="connsiteY242" fmla="*/ 4764474 h 6858000"/>
              <a:gd name="connsiteX243" fmla="*/ 6040338 w 7467600"/>
              <a:gd name="connsiteY243" fmla="*/ 4771418 h 6858000"/>
              <a:gd name="connsiteX244" fmla="*/ 6024488 w 7467600"/>
              <a:gd name="connsiteY244" fmla="*/ 4809903 h 6858000"/>
              <a:gd name="connsiteX245" fmla="*/ 5599771 w 7467600"/>
              <a:gd name="connsiteY245" fmla="*/ 5509652 h 6858000"/>
              <a:gd name="connsiteX246" fmla="*/ 5548843 w 7467600"/>
              <a:gd name="connsiteY246" fmla="*/ 5563845 h 6858000"/>
              <a:gd name="connsiteX247" fmla="*/ 5940952 w 7467600"/>
              <a:gd name="connsiteY247" fmla="*/ 6250028 h 6858000"/>
              <a:gd name="connsiteX248" fmla="*/ 6043441 w 7467600"/>
              <a:gd name="connsiteY248" fmla="*/ 6665847 h 6858000"/>
              <a:gd name="connsiteX249" fmla="*/ 6093432 w 7467600"/>
              <a:gd name="connsiteY249" fmla="*/ 6858000 h 6858000"/>
              <a:gd name="connsiteX250" fmla="*/ 6034344 w 7467600"/>
              <a:gd name="connsiteY250" fmla="*/ 6858000 h 6858000"/>
              <a:gd name="connsiteX251" fmla="*/ 6026679 w 7467600"/>
              <a:gd name="connsiteY251" fmla="*/ 6836959 h 6858000"/>
              <a:gd name="connsiteX252" fmla="*/ 5800441 w 7467600"/>
              <a:gd name="connsiteY252" fmla="*/ 6335286 h 6858000"/>
              <a:gd name="connsiteX253" fmla="*/ 5526562 w 7467600"/>
              <a:gd name="connsiteY253" fmla="*/ 5705388 h 6858000"/>
              <a:gd name="connsiteX254" fmla="*/ 5519640 w 7467600"/>
              <a:gd name="connsiteY254" fmla="*/ 5683774 h 6858000"/>
              <a:gd name="connsiteX255" fmla="*/ 5844559 w 7467600"/>
              <a:gd name="connsiteY255" fmla="*/ 6553349 h 6858000"/>
              <a:gd name="connsiteX256" fmla="*/ 5975994 w 7467600"/>
              <a:gd name="connsiteY256" fmla="*/ 6858000 h 6858000"/>
              <a:gd name="connsiteX257" fmla="*/ 5898547 w 7467600"/>
              <a:gd name="connsiteY257" fmla="*/ 6858000 h 6858000"/>
              <a:gd name="connsiteX258" fmla="*/ 5682041 w 7467600"/>
              <a:gd name="connsiteY258" fmla="*/ 6355860 h 6858000"/>
              <a:gd name="connsiteX259" fmla="*/ 5461758 w 7467600"/>
              <a:gd name="connsiteY259" fmla="*/ 5820220 h 6858000"/>
              <a:gd name="connsiteX260" fmla="*/ 5237282 w 7467600"/>
              <a:gd name="connsiteY260" fmla="*/ 6579086 h 6858000"/>
              <a:gd name="connsiteX261" fmla="*/ 5115009 w 7467600"/>
              <a:gd name="connsiteY261" fmla="*/ 6858000 h 6858000"/>
              <a:gd name="connsiteX262" fmla="*/ 5028074 w 7467600"/>
              <a:gd name="connsiteY262" fmla="*/ 6858000 h 6858000"/>
              <a:gd name="connsiteX263" fmla="*/ 5079508 w 7467600"/>
              <a:gd name="connsiteY263" fmla="*/ 6749074 h 6858000"/>
              <a:gd name="connsiteX264" fmla="*/ 5371846 w 7467600"/>
              <a:gd name="connsiteY264" fmla="*/ 5924413 h 6858000"/>
              <a:gd name="connsiteX265" fmla="*/ 5270512 w 7467600"/>
              <a:gd name="connsiteY265" fmla="*/ 6138975 h 6858000"/>
              <a:gd name="connsiteX266" fmla="*/ 5062409 w 7467600"/>
              <a:gd name="connsiteY266" fmla="*/ 6653544 h 6858000"/>
              <a:gd name="connsiteX267" fmla="*/ 5036628 w 7467600"/>
              <a:gd name="connsiteY267" fmla="*/ 6754247 h 6858000"/>
              <a:gd name="connsiteX268" fmla="*/ 5009112 w 7467600"/>
              <a:gd name="connsiteY268" fmla="*/ 6858000 h 6858000"/>
              <a:gd name="connsiteX269" fmla="*/ 4976679 w 7467600"/>
              <a:gd name="connsiteY269" fmla="*/ 6858000 h 6858000"/>
              <a:gd name="connsiteX270" fmla="*/ 5006537 w 7467600"/>
              <a:gd name="connsiteY270" fmla="*/ 6747068 h 6858000"/>
              <a:gd name="connsiteX271" fmla="*/ 5032723 w 7467600"/>
              <a:gd name="connsiteY271" fmla="*/ 6644957 h 6858000"/>
              <a:gd name="connsiteX272" fmla="*/ 5242949 w 7467600"/>
              <a:gd name="connsiteY272" fmla="*/ 6125175 h 6858000"/>
              <a:gd name="connsiteX273" fmla="*/ 5286321 w 7467600"/>
              <a:gd name="connsiteY273" fmla="*/ 6033555 h 6858000"/>
              <a:gd name="connsiteX274" fmla="*/ 5008210 w 7467600"/>
              <a:gd name="connsiteY274" fmla="*/ 6649194 h 6858000"/>
              <a:gd name="connsiteX275" fmla="*/ 4986321 w 7467600"/>
              <a:gd name="connsiteY275" fmla="*/ 6765687 h 6858000"/>
              <a:gd name="connsiteX276" fmla="*/ 4973474 w 7467600"/>
              <a:gd name="connsiteY276" fmla="*/ 6858000 h 6858000"/>
              <a:gd name="connsiteX277" fmla="*/ 4907178 w 7467600"/>
              <a:gd name="connsiteY277" fmla="*/ 6858000 h 6858000"/>
              <a:gd name="connsiteX278" fmla="*/ 4910810 w 7467600"/>
              <a:gd name="connsiteY278" fmla="*/ 6829660 h 6858000"/>
              <a:gd name="connsiteX279" fmla="*/ 4987461 w 7467600"/>
              <a:gd name="connsiteY279" fmla="*/ 6432994 h 6858000"/>
              <a:gd name="connsiteX280" fmla="*/ 5179262 w 7467600"/>
              <a:gd name="connsiteY280" fmla="*/ 6035044 h 6858000"/>
              <a:gd name="connsiteX281" fmla="*/ 4689678 w 7467600"/>
              <a:gd name="connsiteY281" fmla="*/ 6440241 h 6858000"/>
              <a:gd name="connsiteX282" fmla="*/ 4477543 w 7467600"/>
              <a:gd name="connsiteY282" fmla="*/ 6674836 h 6858000"/>
              <a:gd name="connsiteX283" fmla="*/ 4329957 w 7467600"/>
              <a:gd name="connsiteY283" fmla="*/ 6858000 h 6858000"/>
              <a:gd name="connsiteX284" fmla="*/ 4218595 w 7467600"/>
              <a:gd name="connsiteY284" fmla="*/ 6858000 h 6858000"/>
              <a:gd name="connsiteX285" fmla="*/ 4368888 w 7467600"/>
              <a:gd name="connsiteY285" fmla="*/ 6668412 h 6858000"/>
              <a:gd name="connsiteX286" fmla="*/ 4563091 w 7467600"/>
              <a:gd name="connsiteY286" fmla="*/ 6442508 h 6858000"/>
              <a:gd name="connsiteX287" fmla="*/ 5387324 w 7467600"/>
              <a:gd name="connsiteY287" fmla="*/ 5705830 h 6858000"/>
              <a:gd name="connsiteX288" fmla="*/ 5073620 w 7467600"/>
              <a:gd name="connsiteY288" fmla="*/ 5955437 h 6858000"/>
              <a:gd name="connsiteX289" fmla="*/ 4689789 w 7467600"/>
              <a:gd name="connsiteY289" fmla="*/ 6268382 h 6858000"/>
              <a:gd name="connsiteX290" fmla="*/ 4418722 w 7467600"/>
              <a:gd name="connsiteY290" fmla="*/ 6570886 h 6858000"/>
              <a:gd name="connsiteX291" fmla="*/ 4214944 w 7467600"/>
              <a:gd name="connsiteY291" fmla="*/ 6858000 h 6858000"/>
              <a:gd name="connsiteX292" fmla="*/ 4177898 w 7467600"/>
              <a:gd name="connsiteY292" fmla="*/ 6858000 h 6858000"/>
              <a:gd name="connsiteX293" fmla="*/ 4391597 w 7467600"/>
              <a:gd name="connsiteY293" fmla="*/ 6556370 h 6858000"/>
              <a:gd name="connsiteX294" fmla="*/ 4668889 w 7467600"/>
              <a:gd name="connsiteY294" fmla="*/ 6246399 h 6858000"/>
              <a:gd name="connsiteX295" fmla="*/ 5055427 w 7467600"/>
              <a:gd name="connsiteY295" fmla="*/ 5931476 h 6858000"/>
              <a:gd name="connsiteX296" fmla="*/ 5371814 w 7467600"/>
              <a:gd name="connsiteY296" fmla="*/ 5678975 h 6858000"/>
              <a:gd name="connsiteX297" fmla="*/ 4987918 w 7467600"/>
              <a:gd name="connsiteY297" fmla="*/ 5838701 h 6858000"/>
              <a:gd name="connsiteX298" fmla="*/ 4317146 w 7467600"/>
              <a:gd name="connsiteY298" fmla="*/ 6587716 h 6858000"/>
              <a:gd name="connsiteX299" fmla="*/ 4171627 w 7467600"/>
              <a:gd name="connsiteY299" fmla="*/ 6858000 h 6858000"/>
              <a:gd name="connsiteX300" fmla="*/ 4081585 w 7467600"/>
              <a:gd name="connsiteY300" fmla="*/ 6858000 h 6858000"/>
              <a:gd name="connsiteX301" fmla="*/ 4238603 w 7467600"/>
              <a:gd name="connsiteY301" fmla="*/ 6559341 h 6858000"/>
              <a:gd name="connsiteX302" fmla="*/ 4778333 w 7467600"/>
              <a:gd name="connsiteY302" fmla="*/ 5873626 h 6858000"/>
              <a:gd name="connsiteX303" fmla="*/ 5414185 w 7467600"/>
              <a:gd name="connsiteY303" fmla="*/ 5573882 h 6858000"/>
              <a:gd name="connsiteX304" fmla="*/ 5959648 w 7467600"/>
              <a:gd name="connsiteY304" fmla="*/ 4760797 h 6858000"/>
              <a:gd name="connsiteX305" fmla="*/ 5355019 w 7467600"/>
              <a:gd name="connsiteY305" fmla="*/ 4734672 h 6858000"/>
              <a:gd name="connsiteX306" fmla="*/ 5083565 w 7467600"/>
              <a:gd name="connsiteY306" fmla="*/ 5179121 h 6858000"/>
              <a:gd name="connsiteX307" fmla="*/ 4713577 w 7467600"/>
              <a:gd name="connsiteY307" fmla="*/ 5616803 h 6858000"/>
              <a:gd name="connsiteX308" fmla="*/ 3989559 w 7467600"/>
              <a:gd name="connsiteY308" fmla="*/ 6145945 h 6858000"/>
              <a:gd name="connsiteX309" fmla="*/ 3939824 w 7467600"/>
              <a:gd name="connsiteY309" fmla="*/ 6066900 h 6858000"/>
              <a:gd name="connsiteX310" fmla="*/ 4584537 w 7467600"/>
              <a:gd name="connsiteY310" fmla="*/ 5324826 h 6858000"/>
              <a:gd name="connsiteX311" fmla="*/ 5037105 w 7467600"/>
              <a:gd name="connsiteY311" fmla="*/ 5088765 h 6858000"/>
              <a:gd name="connsiteX312" fmla="*/ 5039930 w 7467600"/>
              <a:gd name="connsiteY312" fmla="*/ 5089585 h 6858000"/>
              <a:gd name="connsiteX313" fmla="*/ 5263764 w 7467600"/>
              <a:gd name="connsiteY313" fmla="*/ 4735525 h 6858000"/>
              <a:gd name="connsiteX314" fmla="*/ 4086300 w 7467600"/>
              <a:gd name="connsiteY314" fmla="*/ 4884599 h 6858000"/>
              <a:gd name="connsiteX315" fmla="*/ 4085485 w 7467600"/>
              <a:gd name="connsiteY315" fmla="*/ 4899070 h 6858000"/>
              <a:gd name="connsiteX316" fmla="*/ 3871915 w 7467600"/>
              <a:gd name="connsiteY316" fmla="*/ 5253645 h 6858000"/>
              <a:gd name="connsiteX317" fmla="*/ 3799374 w 7467600"/>
              <a:gd name="connsiteY317" fmla="*/ 5466127 h 6858000"/>
              <a:gd name="connsiteX318" fmla="*/ 3498850 w 7467600"/>
              <a:gd name="connsiteY318" fmla="*/ 6661888 h 6858000"/>
              <a:gd name="connsiteX319" fmla="*/ 3399216 w 7467600"/>
              <a:gd name="connsiteY319" fmla="*/ 6858000 h 6858000"/>
              <a:gd name="connsiteX320" fmla="*/ 3303688 w 7467600"/>
              <a:gd name="connsiteY320" fmla="*/ 6858000 h 6858000"/>
              <a:gd name="connsiteX321" fmla="*/ 3391774 w 7467600"/>
              <a:gd name="connsiteY321" fmla="*/ 6697181 h 6858000"/>
              <a:gd name="connsiteX322" fmla="*/ 3735540 w 7467600"/>
              <a:gd name="connsiteY322" fmla="*/ 5546923 h 6858000"/>
              <a:gd name="connsiteX323" fmla="*/ 3729438 w 7467600"/>
              <a:gd name="connsiteY323" fmla="*/ 5569058 h 6858000"/>
              <a:gd name="connsiteX324" fmla="*/ 3707782 w 7467600"/>
              <a:gd name="connsiteY324" fmla="*/ 5644908 h 6858000"/>
              <a:gd name="connsiteX325" fmla="*/ 3583827 w 7467600"/>
              <a:gd name="connsiteY325" fmla="*/ 6039215 h 6858000"/>
              <a:gd name="connsiteX326" fmla="*/ 3547861 w 7467600"/>
              <a:gd name="connsiteY326" fmla="*/ 6129609 h 6858000"/>
              <a:gd name="connsiteX327" fmla="*/ 3490905 w 7467600"/>
              <a:gd name="connsiteY327" fmla="*/ 6277660 h 6858000"/>
              <a:gd name="connsiteX328" fmla="*/ 3455859 w 7467600"/>
              <a:gd name="connsiteY328" fmla="*/ 6391301 h 6858000"/>
              <a:gd name="connsiteX329" fmla="*/ 3429112 w 7467600"/>
              <a:gd name="connsiteY329" fmla="*/ 6479469 h 6858000"/>
              <a:gd name="connsiteX330" fmla="*/ 3304862 w 7467600"/>
              <a:gd name="connsiteY330" fmla="*/ 6796476 h 6858000"/>
              <a:gd name="connsiteX331" fmla="*/ 3276071 w 7467600"/>
              <a:gd name="connsiteY331" fmla="*/ 6858000 h 6858000"/>
              <a:gd name="connsiteX332" fmla="*/ 3240805 w 7467600"/>
              <a:gd name="connsiteY332" fmla="*/ 6858000 h 6858000"/>
              <a:gd name="connsiteX333" fmla="*/ 3275917 w 7467600"/>
              <a:gd name="connsiteY333" fmla="*/ 6783192 h 6858000"/>
              <a:gd name="connsiteX334" fmla="*/ 3399358 w 7467600"/>
              <a:gd name="connsiteY334" fmla="*/ 6469011 h 6858000"/>
              <a:gd name="connsiteX335" fmla="*/ 3425650 w 7467600"/>
              <a:gd name="connsiteY335" fmla="*/ 6381333 h 6858000"/>
              <a:gd name="connsiteX336" fmla="*/ 3460661 w 7467600"/>
              <a:gd name="connsiteY336" fmla="*/ 6266763 h 6858000"/>
              <a:gd name="connsiteX337" fmla="*/ 3518021 w 7467600"/>
              <a:gd name="connsiteY337" fmla="*/ 6117298 h 6858000"/>
              <a:gd name="connsiteX338" fmla="*/ 3554035 w 7467600"/>
              <a:gd name="connsiteY338" fmla="*/ 6027832 h 6858000"/>
              <a:gd name="connsiteX339" fmla="*/ 3677174 w 7467600"/>
              <a:gd name="connsiteY339" fmla="*/ 5636351 h 6858000"/>
              <a:gd name="connsiteX340" fmla="*/ 3698819 w 7467600"/>
              <a:gd name="connsiteY340" fmla="*/ 5560503 h 6858000"/>
              <a:gd name="connsiteX341" fmla="*/ 3702094 w 7467600"/>
              <a:gd name="connsiteY341" fmla="*/ 5549194 h 6858000"/>
              <a:gd name="connsiteX342" fmla="*/ 3398355 w 7467600"/>
              <a:gd name="connsiteY342" fmla="*/ 6094603 h 6858000"/>
              <a:gd name="connsiteX343" fmla="*/ 3193941 w 7467600"/>
              <a:gd name="connsiteY343" fmla="*/ 6798775 h 6858000"/>
              <a:gd name="connsiteX344" fmla="*/ 3184140 w 7467600"/>
              <a:gd name="connsiteY344" fmla="*/ 6858000 h 6858000"/>
              <a:gd name="connsiteX345" fmla="*/ 3099978 w 7467600"/>
              <a:gd name="connsiteY345" fmla="*/ 6858000 h 6858000"/>
              <a:gd name="connsiteX346" fmla="*/ 3101556 w 7467600"/>
              <a:gd name="connsiteY346" fmla="*/ 6843337 h 6858000"/>
              <a:gd name="connsiteX347" fmla="*/ 3370162 w 7467600"/>
              <a:gd name="connsiteY347" fmla="*/ 5785550 h 6858000"/>
              <a:gd name="connsiteX348" fmla="*/ 3746477 w 7467600"/>
              <a:gd name="connsiteY348" fmla="*/ 5377889 h 6858000"/>
              <a:gd name="connsiteX349" fmla="*/ 3863399 w 7467600"/>
              <a:gd name="connsiteY349" fmla="*/ 5087257 h 6858000"/>
              <a:gd name="connsiteX350" fmla="*/ 3968712 w 7467600"/>
              <a:gd name="connsiteY350" fmla="*/ 4913989 h 6858000"/>
              <a:gd name="connsiteX351" fmla="*/ 2792390 w 7467600"/>
              <a:gd name="connsiteY351" fmla="*/ 5382974 h 6858000"/>
              <a:gd name="connsiteX352" fmla="*/ 2714982 w 7467600"/>
              <a:gd name="connsiteY352" fmla="*/ 5427051 h 6858000"/>
              <a:gd name="connsiteX353" fmla="*/ 2813361 w 7467600"/>
              <a:gd name="connsiteY353" fmla="*/ 6023912 h 6858000"/>
              <a:gd name="connsiteX354" fmla="*/ 2688430 w 7467600"/>
              <a:gd name="connsiteY354" fmla="*/ 6801564 h 6858000"/>
              <a:gd name="connsiteX355" fmla="*/ 2629626 w 7467600"/>
              <a:gd name="connsiteY355" fmla="*/ 6763394 h 6858000"/>
              <a:gd name="connsiteX356" fmla="*/ 2565328 w 7467600"/>
              <a:gd name="connsiteY356" fmla="*/ 5516399 h 6858000"/>
              <a:gd name="connsiteX357" fmla="*/ 1922999 w 7467600"/>
              <a:gd name="connsiteY357" fmla="*/ 5980343 h 6858000"/>
              <a:gd name="connsiteX358" fmla="*/ 1950261 w 7467600"/>
              <a:gd name="connsiteY358" fmla="*/ 6405858 h 6858000"/>
              <a:gd name="connsiteX359" fmla="*/ 2365554 w 7467600"/>
              <a:gd name="connsiteY359" fmla="*/ 6759107 h 6858000"/>
              <a:gd name="connsiteX360" fmla="*/ 2424142 w 7467600"/>
              <a:gd name="connsiteY360" fmla="*/ 6858000 h 6858000"/>
              <a:gd name="connsiteX361" fmla="*/ 2395994 w 7467600"/>
              <a:gd name="connsiteY361" fmla="*/ 6858000 h 6858000"/>
              <a:gd name="connsiteX362" fmla="*/ 2392863 w 7467600"/>
              <a:gd name="connsiteY362" fmla="*/ 6852964 h 6858000"/>
              <a:gd name="connsiteX363" fmla="*/ 2017589 w 7467600"/>
              <a:gd name="connsiteY363" fmla="*/ 6493982 h 6858000"/>
              <a:gd name="connsiteX364" fmla="*/ 2147336 w 7467600"/>
              <a:gd name="connsiteY364" fmla="*/ 6594052 h 6858000"/>
              <a:gd name="connsiteX365" fmla="*/ 2207047 w 7467600"/>
              <a:gd name="connsiteY365" fmla="*/ 6654540 h 6858000"/>
              <a:gd name="connsiteX366" fmla="*/ 2299106 w 7467600"/>
              <a:gd name="connsiteY366" fmla="*/ 6778931 h 6858000"/>
              <a:gd name="connsiteX367" fmla="*/ 2314430 w 7467600"/>
              <a:gd name="connsiteY367" fmla="*/ 6801144 h 6858000"/>
              <a:gd name="connsiteX368" fmla="*/ 2352406 w 7467600"/>
              <a:gd name="connsiteY368" fmla="*/ 6858000 h 6858000"/>
              <a:gd name="connsiteX369" fmla="*/ 2314492 w 7467600"/>
              <a:gd name="connsiteY369" fmla="*/ 6858000 h 6858000"/>
              <a:gd name="connsiteX370" fmla="*/ 2288095 w 7467600"/>
              <a:gd name="connsiteY370" fmla="*/ 6818030 h 6858000"/>
              <a:gd name="connsiteX371" fmla="*/ 2272768 w 7467600"/>
              <a:gd name="connsiteY371" fmla="*/ 6795822 h 6858000"/>
              <a:gd name="connsiteX372" fmla="*/ 2182715 w 7467600"/>
              <a:gd name="connsiteY372" fmla="*/ 6675071 h 6858000"/>
              <a:gd name="connsiteX373" fmla="*/ 2032061 w 7467600"/>
              <a:gd name="connsiteY373" fmla="*/ 6541380 h 6858000"/>
              <a:gd name="connsiteX374" fmla="*/ 2257220 w 7467600"/>
              <a:gd name="connsiteY374" fmla="*/ 6826257 h 6858000"/>
              <a:gd name="connsiteX375" fmla="*/ 2281324 w 7467600"/>
              <a:gd name="connsiteY375" fmla="*/ 6858000 h 6858000"/>
              <a:gd name="connsiteX376" fmla="*/ 2242860 w 7467600"/>
              <a:gd name="connsiteY376" fmla="*/ 6858000 h 6858000"/>
              <a:gd name="connsiteX377" fmla="*/ 2232818 w 7467600"/>
              <a:gd name="connsiteY377" fmla="*/ 6844926 h 6858000"/>
              <a:gd name="connsiteX378" fmla="*/ 1990172 w 7467600"/>
              <a:gd name="connsiteY378" fmla="*/ 6542121 h 6858000"/>
              <a:gd name="connsiteX379" fmla="*/ 2124090 w 7467600"/>
              <a:gd name="connsiteY379" fmla="*/ 6761017 h 6858000"/>
              <a:gd name="connsiteX380" fmla="*/ 2200380 w 7467600"/>
              <a:gd name="connsiteY380" fmla="*/ 6858000 h 6858000"/>
              <a:gd name="connsiteX381" fmla="*/ 2147507 w 7467600"/>
              <a:gd name="connsiteY381" fmla="*/ 6858000 h 6858000"/>
              <a:gd name="connsiteX382" fmla="*/ 2070668 w 7467600"/>
              <a:gd name="connsiteY382" fmla="*/ 6761520 h 6858000"/>
              <a:gd name="connsiteX383" fmla="*/ 1975142 w 7467600"/>
              <a:gd name="connsiteY383" fmla="*/ 6585570 h 6858000"/>
              <a:gd name="connsiteX384" fmla="*/ 2050035 w 7467600"/>
              <a:gd name="connsiteY384" fmla="*/ 6813345 h 6858000"/>
              <a:gd name="connsiteX385" fmla="*/ 2063025 w 7467600"/>
              <a:gd name="connsiteY385" fmla="*/ 6858000 h 6858000"/>
              <a:gd name="connsiteX386" fmla="*/ 2021675 w 7467600"/>
              <a:gd name="connsiteY386" fmla="*/ 6858000 h 6858000"/>
              <a:gd name="connsiteX387" fmla="*/ 2019308 w 7467600"/>
              <a:gd name="connsiteY387" fmla="*/ 6847118 h 6858000"/>
              <a:gd name="connsiteX388" fmla="*/ 1938835 w 7467600"/>
              <a:gd name="connsiteY388" fmla="*/ 6551160 h 6858000"/>
              <a:gd name="connsiteX389" fmla="*/ 1953230 w 7467600"/>
              <a:gd name="connsiteY389" fmla="*/ 6759699 h 6858000"/>
              <a:gd name="connsiteX390" fmla="*/ 1956763 w 7467600"/>
              <a:gd name="connsiteY390" fmla="*/ 6778191 h 6858000"/>
              <a:gd name="connsiteX391" fmla="*/ 1967925 w 7467600"/>
              <a:gd name="connsiteY391" fmla="*/ 6858000 h 6858000"/>
              <a:gd name="connsiteX392" fmla="*/ 1936622 w 7467600"/>
              <a:gd name="connsiteY392" fmla="*/ 6858000 h 6858000"/>
              <a:gd name="connsiteX393" fmla="*/ 1926261 w 7467600"/>
              <a:gd name="connsiteY393" fmla="*/ 6784064 h 6858000"/>
              <a:gd name="connsiteX394" fmla="*/ 1922724 w 7467600"/>
              <a:gd name="connsiteY394" fmla="*/ 6765577 h 6858000"/>
              <a:gd name="connsiteX395" fmla="*/ 1904650 w 7467600"/>
              <a:gd name="connsiteY395" fmla="*/ 6639616 h 6858000"/>
              <a:gd name="connsiteX396" fmla="*/ 1885273 w 7467600"/>
              <a:gd name="connsiteY396" fmla="*/ 6858000 h 6858000"/>
              <a:gd name="connsiteX397" fmla="*/ 1854363 w 7467600"/>
              <a:gd name="connsiteY397" fmla="*/ 6858000 h 6858000"/>
              <a:gd name="connsiteX398" fmla="*/ 1880391 w 7467600"/>
              <a:gd name="connsiteY398" fmla="*/ 6603796 h 6858000"/>
              <a:gd name="connsiteX399" fmla="*/ 1818273 w 7467600"/>
              <a:gd name="connsiteY399" fmla="*/ 6715729 h 6858000"/>
              <a:gd name="connsiteX400" fmla="*/ 1794691 w 7467600"/>
              <a:gd name="connsiteY400" fmla="*/ 6843239 h 6858000"/>
              <a:gd name="connsiteX401" fmla="*/ 1794914 w 7467600"/>
              <a:gd name="connsiteY401" fmla="*/ 6858000 h 6858000"/>
              <a:gd name="connsiteX402" fmla="*/ 1746128 w 7467600"/>
              <a:gd name="connsiteY402" fmla="*/ 6858000 h 6858000"/>
              <a:gd name="connsiteX403" fmla="*/ 1753934 w 7467600"/>
              <a:gd name="connsiteY403" fmla="*/ 6724796 h 6858000"/>
              <a:gd name="connsiteX404" fmla="*/ 1792053 w 7467600"/>
              <a:gd name="connsiteY404" fmla="*/ 6572396 h 6858000"/>
              <a:gd name="connsiteX405" fmla="*/ 1862248 w 7467600"/>
              <a:gd name="connsiteY405" fmla="*/ 6266397 h 6858000"/>
              <a:gd name="connsiteX406" fmla="*/ 1862250 w 7467600"/>
              <a:gd name="connsiteY406" fmla="*/ 6033531 h 6858000"/>
              <a:gd name="connsiteX407" fmla="*/ 1211999 w 7467600"/>
              <a:gd name="connsiteY407" fmla="*/ 6683610 h 6858000"/>
              <a:gd name="connsiteX408" fmla="*/ 1213266 w 7467600"/>
              <a:gd name="connsiteY408" fmla="*/ 6691947 h 6858000"/>
              <a:gd name="connsiteX409" fmla="*/ 1203370 w 7467600"/>
              <a:gd name="connsiteY409" fmla="*/ 6850676 h 6858000"/>
              <a:gd name="connsiteX410" fmla="*/ 1203671 w 7467600"/>
              <a:gd name="connsiteY410" fmla="*/ 6858000 h 6858000"/>
              <a:gd name="connsiteX411" fmla="*/ 1143180 w 7467600"/>
              <a:gd name="connsiteY411" fmla="*/ 6858000 h 6858000"/>
              <a:gd name="connsiteX412" fmla="*/ 1142176 w 7467600"/>
              <a:gd name="connsiteY412" fmla="*/ 6766045 h 6858000"/>
              <a:gd name="connsiteX413" fmla="*/ 1067484 w 7467600"/>
              <a:gd name="connsiteY413" fmla="*/ 6858000 h 6858000"/>
              <a:gd name="connsiteX414" fmla="*/ 953928 w 7467600"/>
              <a:gd name="connsiteY414" fmla="*/ 6858000 h 6858000"/>
              <a:gd name="connsiteX415" fmla="*/ 959715 w 7467600"/>
              <a:gd name="connsiteY415" fmla="*/ 6850185 h 6858000"/>
              <a:gd name="connsiteX416" fmla="*/ 1483788 w 7467600"/>
              <a:gd name="connsiteY416" fmla="*/ 6259174 h 6858000"/>
              <a:gd name="connsiteX417" fmla="*/ 1100671 w 7467600"/>
              <a:gd name="connsiteY417" fmla="*/ 6252137 h 6858000"/>
              <a:gd name="connsiteX418" fmla="*/ 1090144 w 7467600"/>
              <a:gd name="connsiteY418" fmla="*/ 6256748 h 6858000"/>
              <a:gd name="connsiteX419" fmla="*/ 1095872 w 7467600"/>
              <a:gd name="connsiteY419" fmla="*/ 6271892 h 6858000"/>
              <a:gd name="connsiteX420" fmla="*/ 262785 w 7467600"/>
              <a:gd name="connsiteY420" fmla="*/ 6845450 h 6858000"/>
              <a:gd name="connsiteX421" fmla="*/ 209968 w 7467600"/>
              <a:gd name="connsiteY421" fmla="*/ 6770713 h 6858000"/>
              <a:gd name="connsiteX422" fmla="*/ 873460 w 7467600"/>
              <a:gd name="connsiteY422" fmla="*/ 6253768 h 6858000"/>
              <a:gd name="connsiteX423" fmla="*/ 192686 w 7467600"/>
              <a:gd name="connsiteY423" fmla="*/ 5849257 h 6858000"/>
              <a:gd name="connsiteX424" fmla="*/ 4696 w 7467600"/>
              <a:gd name="connsiteY424" fmla="*/ 5697668 h 6858000"/>
              <a:gd name="connsiteX425" fmla="*/ 0 w 7467600"/>
              <a:gd name="connsiteY425" fmla="*/ 5689984 h 6858000"/>
              <a:gd name="connsiteX426" fmla="*/ 0 w 7467600"/>
              <a:gd name="connsiteY426" fmla="*/ 5513472 h 6858000"/>
              <a:gd name="connsiteX427" fmla="*/ 174101 w 7467600"/>
              <a:gd name="connsiteY427" fmla="*/ 5620277 h 6858000"/>
              <a:gd name="connsiteX428" fmla="*/ 891800 w 7467600"/>
              <a:gd name="connsiteY428" fmla="*/ 6036935 h 6858000"/>
              <a:gd name="connsiteX429" fmla="*/ 1072219 w 7467600"/>
              <a:gd name="connsiteY429" fmla="*/ 6169443 h 6858000"/>
              <a:gd name="connsiteX430" fmla="*/ 1074117 w 7467600"/>
              <a:gd name="connsiteY430" fmla="*/ 6170301 h 6858000"/>
              <a:gd name="connsiteX431" fmla="*/ 1083114 w 7467600"/>
              <a:gd name="connsiteY431" fmla="*/ 6174131 h 6858000"/>
              <a:gd name="connsiteX432" fmla="*/ 1543010 w 7467600"/>
              <a:gd name="connsiteY432" fmla="*/ 6191140 h 6858000"/>
              <a:gd name="connsiteX433" fmla="*/ 1551080 w 7467600"/>
              <a:gd name="connsiteY433" fmla="*/ 6195006 h 6858000"/>
              <a:gd name="connsiteX434" fmla="*/ 2345443 w 7467600"/>
              <a:gd name="connsiteY434" fmla="*/ 5549882 h 6858000"/>
              <a:gd name="connsiteX435" fmla="*/ 1721499 w 7467600"/>
              <a:gd name="connsiteY435" fmla="*/ 5599969 h 6858000"/>
              <a:gd name="connsiteX436" fmla="*/ 767716 w 7467600"/>
              <a:gd name="connsiteY436" fmla="*/ 5472768 h 6858000"/>
              <a:gd name="connsiteX437" fmla="*/ 722147 w 7467600"/>
              <a:gd name="connsiteY437" fmla="*/ 5393091 h 6858000"/>
              <a:gd name="connsiteX438" fmla="*/ 1485552 w 7467600"/>
              <a:gd name="connsiteY438" fmla="*/ 5313202 h 6858000"/>
              <a:gd name="connsiteX439" fmla="*/ 2143004 w 7467600"/>
              <a:gd name="connsiteY439" fmla="*/ 5402420 h 6858000"/>
              <a:gd name="connsiteX440" fmla="*/ 1933391 w 7467600"/>
              <a:gd name="connsiteY440" fmla="*/ 5156971 h 6858000"/>
              <a:gd name="connsiteX441" fmla="*/ 1827118 w 7467600"/>
              <a:gd name="connsiteY441" fmla="*/ 4968410 h 6858000"/>
              <a:gd name="connsiteX442" fmla="*/ 1837349 w 7467600"/>
              <a:gd name="connsiteY442" fmla="*/ 4956357 h 6858000"/>
              <a:gd name="connsiteX443" fmla="*/ 2162835 w 7467600"/>
              <a:gd name="connsiteY443" fmla="*/ 5187853 h 6858000"/>
              <a:gd name="connsiteX444" fmla="*/ 2257167 w 7467600"/>
              <a:gd name="connsiteY444" fmla="*/ 5462123 h 6858000"/>
              <a:gd name="connsiteX445" fmla="*/ 2261598 w 7467600"/>
              <a:gd name="connsiteY445" fmla="*/ 5467998 h 6858000"/>
              <a:gd name="connsiteX446" fmla="*/ 2437177 w 7467600"/>
              <a:gd name="connsiteY446" fmla="*/ 5479608 h 6858000"/>
              <a:gd name="connsiteX447" fmla="*/ 2445247 w 7467600"/>
              <a:gd name="connsiteY447" fmla="*/ 5483476 h 6858000"/>
              <a:gd name="connsiteX448" fmla="*/ 2743626 w 7467600"/>
              <a:gd name="connsiteY448" fmla="*/ 5304819 h 6858000"/>
              <a:gd name="connsiteX449" fmla="*/ 3048102 w 7467600"/>
              <a:gd name="connsiteY449" fmla="*/ 5150595 h 6858000"/>
              <a:gd name="connsiteX450" fmla="*/ 1799414 w 7467600"/>
              <a:gd name="connsiteY450" fmla="*/ 4694732 h 6858000"/>
              <a:gd name="connsiteX451" fmla="*/ 1771735 w 7467600"/>
              <a:gd name="connsiteY451" fmla="*/ 4619929 h 6858000"/>
              <a:gd name="connsiteX452" fmla="*/ 3104273 w 7467600"/>
              <a:gd name="connsiteY452" fmla="*/ 5076159 h 6858000"/>
              <a:gd name="connsiteX453" fmla="*/ 3113245 w 7467600"/>
              <a:gd name="connsiteY453" fmla="*/ 5090705 h 6858000"/>
              <a:gd name="connsiteX454" fmla="*/ 3126294 w 7467600"/>
              <a:gd name="connsiteY454" fmla="*/ 5114400 h 6858000"/>
              <a:gd name="connsiteX455" fmla="*/ 3937433 w 7467600"/>
              <a:gd name="connsiteY455" fmla="*/ 4830473 h 6858000"/>
              <a:gd name="connsiteX456" fmla="*/ 3590475 w 7467600"/>
              <a:gd name="connsiteY456" fmla="*/ 4597974 h 6858000"/>
              <a:gd name="connsiteX457" fmla="*/ 3100264 w 7467600"/>
              <a:gd name="connsiteY457" fmla="*/ 4579845 h 6858000"/>
              <a:gd name="connsiteX458" fmla="*/ 2183576 w 7467600"/>
              <a:gd name="connsiteY458" fmla="*/ 4227150 h 6858000"/>
              <a:gd name="connsiteX459" fmla="*/ 2151029 w 7467600"/>
              <a:gd name="connsiteY459" fmla="*/ 4146947 h 6858000"/>
              <a:gd name="connsiteX460" fmla="*/ 3563434 w 7467600"/>
              <a:gd name="connsiteY460" fmla="*/ 4469115 h 6858000"/>
              <a:gd name="connsiteX461" fmla="*/ 3177952 w 7467600"/>
              <a:gd name="connsiteY461" fmla="*/ 3657386 h 6858000"/>
              <a:gd name="connsiteX462" fmla="*/ 3189263 w 7467600"/>
              <a:gd name="connsiteY462" fmla="*/ 3625726 h 6858000"/>
              <a:gd name="connsiteX463" fmla="*/ 3560912 w 7467600"/>
              <a:gd name="connsiteY463" fmla="*/ 4079863 h 6858000"/>
              <a:gd name="connsiteX464" fmla="*/ 3626636 w 7467600"/>
              <a:gd name="connsiteY464" fmla="*/ 4512230 h 6858000"/>
              <a:gd name="connsiteX465" fmla="*/ 3653088 w 7467600"/>
              <a:gd name="connsiteY465" fmla="*/ 4521417 h 6858000"/>
              <a:gd name="connsiteX466" fmla="*/ 3988128 w 7467600"/>
              <a:gd name="connsiteY466" fmla="*/ 4817267 h 6858000"/>
              <a:gd name="connsiteX467" fmla="*/ 4830582 w 7467600"/>
              <a:gd name="connsiteY467" fmla="*/ 4676000 h 6858000"/>
              <a:gd name="connsiteX468" fmla="*/ 4830100 w 7467600"/>
              <a:gd name="connsiteY468" fmla="*/ 4675554 h 6858000"/>
              <a:gd name="connsiteX469" fmla="*/ 4036318 w 7467600"/>
              <a:gd name="connsiteY469" fmla="*/ 4147013 h 6858000"/>
              <a:gd name="connsiteX470" fmla="*/ 3432098 w 7467600"/>
              <a:gd name="connsiteY470" fmla="*/ 3537312 h 6858000"/>
              <a:gd name="connsiteX471" fmla="*/ 3446761 w 7467600"/>
              <a:gd name="connsiteY471" fmla="*/ 3461278 h 6858000"/>
              <a:gd name="connsiteX472" fmla="*/ 4419733 w 7467600"/>
              <a:gd name="connsiteY472" fmla="*/ 3963555 h 6858000"/>
              <a:gd name="connsiteX473" fmla="*/ 4781371 w 7467600"/>
              <a:gd name="connsiteY473" fmla="*/ 4458604 h 6858000"/>
              <a:gd name="connsiteX474" fmla="*/ 4780440 w 7467600"/>
              <a:gd name="connsiteY474" fmla="*/ 4470290 h 6858000"/>
              <a:gd name="connsiteX475" fmla="*/ 4898954 w 7467600"/>
              <a:gd name="connsiteY475" fmla="*/ 4662092 h 6858000"/>
              <a:gd name="connsiteX476" fmla="*/ 4900699 w 7467600"/>
              <a:gd name="connsiteY476" fmla="*/ 4670867 h 6858000"/>
              <a:gd name="connsiteX477" fmla="*/ 5714511 w 7467600"/>
              <a:gd name="connsiteY477" fmla="*/ 4663483 h 6858000"/>
              <a:gd name="connsiteX478" fmla="*/ 5464793 w 7467600"/>
              <a:gd name="connsiteY478" fmla="*/ 4393556 h 6858000"/>
              <a:gd name="connsiteX479" fmla="*/ 5461897 w 7467600"/>
              <a:gd name="connsiteY479" fmla="*/ 4390879 h 6858000"/>
              <a:gd name="connsiteX480" fmla="*/ 4294126 w 7467600"/>
              <a:gd name="connsiteY480" fmla="*/ 3303048 h 6858000"/>
              <a:gd name="connsiteX481" fmla="*/ 4305321 w 7467600"/>
              <a:gd name="connsiteY481" fmla="*/ 3256953 h 6858000"/>
              <a:gd name="connsiteX482" fmla="*/ 4949299 w 7467600"/>
              <a:gd name="connsiteY482" fmla="*/ 3766336 h 6858000"/>
              <a:gd name="connsiteX483" fmla="*/ 5291452 w 7467600"/>
              <a:gd name="connsiteY483" fmla="*/ 4076801 h 6858000"/>
              <a:gd name="connsiteX484" fmla="*/ 5434998 w 7467600"/>
              <a:gd name="connsiteY484" fmla="*/ 4254100 h 6858000"/>
              <a:gd name="connsiteX485" fmla="*/ 5351015 w 7467600"/>
              <a:gd name="connsiteY485" fmla="*/ 3760989 h 6858000"/>
              <a:gd name="connsiteX486" fmla="*/ 5413780 w 7467600"/>
              <a:gd name="connsiteY486" fmla="*/ 2966265 h 6858000"/>
              <a:gd name="connsiteX487" fmla="*/ 5425627 w 7467600"/>
              <a:gd name="connsiteY487" fmla="*/ 2954192 h 6858000"/>
              <a:gd name="connsiteX488" fmla="*/ 6604735 w 7467600"/>
              <a:gd name="connsiteY488" fmla="*/ 2041381 h 6858000"/>
              <a:gd name="connsiteX489" fmla="*/ 7204487 w 7467600"/>
              <a:gd name="connsiteY489" fmla="*/ 2742112 h 6858000"/>
              <a:gd name="connsiteX490" fmla="*/ 7131592 w 7467600"/>
              <a:gd name="connsiteY490" fmla="*/ 2672096 h 6858000"/>
              <a:gd name="connsiteX491" fmla="*/ 6996344 w 7467600"/>
              <a:gd name="connsiteY491" fmla="*/ 2518310 h 6858000"/>
              <a:gd name="connsiteX492" fmla="*/ 6735495 w 7467600"/>
              <a:gd name="connsiteY492" fmla="*/ 2196890 h 6858000"/>
              <a:gd name="connsiteX493" fmla="*/ 6721901 w 7467600"/>
              <a:gd name="connsiteY493" fmla="*/ 2179274 h 6858000"/>
              <a:gd name="connsiteX494" fmla="*/ 6604735 w 7467600"/>
              <a:gd name="connsiteY494" fmla="*/ 2041381 h 6858000"/>
              <a:gd name="connsiteX495" fmla="*/ 6591670 w 7467600"/>
              <a:gd name="connsiteY495" fmla="*/ 1988277 h 6858000"/>
              <a:gd name="connsiteX496" fmla="*/ 6747349 w 7467600"/>
              <a:gd name="connsiteY496" fmla="*/ 2160069 h 6858000"/>
              <a:gd name="connsiteX497" fmla="*/ 6760943 w 7467600"/>
              <a:gd name="connsiteY497" fmla="*/ 2177686 h 6858000"/>
              <a:gd name="connsiteX498" fmla="*/ 7021065 w 7467600"/>
              <a:gd name="connsiteY498" fmla="*/ 2498102 h 6858000"/>
              <a:gd name="connsiteX499" fmla="*/ 7155223 w 7467600"/>
              <a:gd name="connsiteY499" fmla="*/ 2650386 h 6858000"/>
              <a:gd name="connsiteX500" fmla="*/ 7203167 w 7467600"/>
              <a:gd name="connsiteY500" fmla="*/ 2697288 h 6858000"/>
              <a:gd name="connsiteX501" fmla="*/ 6937703 w 7467600"/>
              <a:gd name="connsiteY501" fmla="*/ 2321981 h 6858000"/>
              <a:gd name="connsiteX502" fmla="*/ 6591670 w 7467600"/>
              <a:gd name="connsiteY502" fmla="*/ 1988277 h 6858000"/>
              <a:gd name="connsiteX503" fmla="*/ 5798671 w 7467600"/>
              <a:gd name="connsiteY503" fmla="*/ 1981601 h 6858000"/>
              <a:gd name="connsiteX504" fmla="*/ 5754709 w 7467600"/>
              <a:gd name="connsiteY504" fmla="*/ 2071454 h 6858000"/>
              <a:gd name="connsiteX505" fmla="*/ 5763044 w 7467600"/>
              <a:gd name="connsiteY505" fmla="*/ 2842206 h 6858000"/>
              <a:gd name="connsiteX506" fmla="*/ 5764974 w 7467600"/>
              <a:gd name="connsiteY506" fmla="*/ 2799609 h 6858000"/>
              <a:gd name="connsiteX507" fmla="*/ 5767665 w 7467600"/>
              <a:gd name="connsiteY507" fmla="*/ 2666409 h 6858000"/>
              <a:gd name="connsiteX508" fmla="*/ 5763055 w 7467600"/>
              <a:gd name="connsiteY508" fmla="*/ 2579705 h 6858000"/>
              <a:gd name="connsiteX509" fmla="*/ 5758079 w 7467600"/>
              <a:gd name="connsiteY509" fmla="*/ 2492508 h 6858000"/>
              <a:gd name="connsiteX510" fmla="*/ 5779325 w 7467600"/>
              <a:gd name="connsiteY510" fmla="*/ 2197069 h 6858000"/>
              <a:gd name="connsiteX511" fmla="*/ 5798671 w 7467600"/>
              <a:gd name="connsiteY511" fmla="*/ 1981601 h 6858000"/>
              <a:gd name="connsiteX512" fmla="*/ 5829202 w 7467600"/>
              <a:gd name="connsiteY512" fmla="*/ 1971679 h 6858000"/>
              <a:gd name="connsiteX513" fmla="*/ 5809558 w 7467600"/>
              <a:gd name="connsiteY513" fmla="*/ 2198043 h 6858000"/>
              <a:gd name="connsiteX514" fmla="*/ 5788653 w 7467600"/>
              <a:gd name="connsiteY514" fmla="*/ 2489430 h 6858000"/>
              <a:gd name="connsiteX515" fmla="*/ 5793439 w 7467600"/>
              <a:gd name="connsiteY515" fmla="*/ 2575235 h 6858000"/>
              <a:gd name="connsiteX516" fmla="*/ 5796837 w 7467600"/>
              <a:gd name="connsiteY516" fmla="*/ 2637633 h 6858000"/>
              <a:gd name="connsiteX517" fmla="*/ 5818614 w 7467600"/>
              <a:gd name="connsiteY517" fmla="*/ 2473055 h 6858000"/>
              <a:gd name="connsiteX518" fmla="*/ 5829202 w 7467600"/>
              <a:gd name="connsiteY518" fmla="*/ 1971679 h 6858000"/>
              <a:gd name="connsiteX519" fmla="*/ 5911389 w 7467600"/>
              <a:gd name="connsiteY519" fmla="*/ 1898371 h 6858000"/>
              <a:gd name="connsiteX520" fmla="*/ 6237627 w 7467600"/>
              <a:gd name="connsiteY520" fmla="*/ 2231921 h 6858000"/>
              <a:gd name="connsiteX521" fmla="*/ 5911389 w 7467600"/>
              <a:gd name="connsiteY521" fmla="*/ 1898371 h 6858000"/>
              <a:gd name="connsiteX522" fmla="*/ 6944437 w 7467600"/>
              <a:gd name="connsiteY522" fmla="*/ 1575402 h 6858000"/>
              <a:gd name="connsiteX523" fmla="*/ 6304730 w 7467600"/>
              <a:gd name="connsiteY523" fmla="*/ 1766654 h 6858000"/>
              <a:gd name="connsiteX524" fmla="*/ 6944437 w 7467600"/>
              <a:gd name="connsiteY524" fmla="*/ 1575402 h 6858000"/>
              <a:gd name="connsiteX525" fmla="*/ 7019523 w 7467600"/>
              <a:gd name="connsiteY525" fmla="*/ 1519450 h 6858000"/>
              <a:gd name="connsiteX526" fmla="*/ 6298091 w 7467600"/>
              <a:gd name="connsiteY526" fmla="*/ 1737122 h 6858000"/>
              <a:gd name="connsiteX527" fmla="*/ 7019523 w 7467600"/>
              <a:gd name="connsiteY527" fmla="*/ 1519450 h 6858000"/>
              <a:gd name="connsiteX528" fmla="*/ 2399523 w 7467600"/>
              <a:gd name="connsiteY528" fmla="*/ 1428234 h 6858000"/>
              <a:gd name="connsiteX529" fmla="*/ 2224982 w 7467600"/>
              <a:gd name="connsiteY529" fmla="*/ 1826201 h 6858000"/>
              <a:gd name="connsiteX530" fmla="*/ 2096099 w 7467600"/>
              <a:gd name="connsiteY530" fmla="*/ 2345900 h 6858000"/>
              <a:gd name="connsiteX531" fmla="*/ 2283317 w 7467600"/>
              <a:gd name="connsiteY531" fmla="*/ 1796925 h 6858000"/>
              <a:gd name="connsiteX532" fmla="*/ 2399523 w 7467600"/>
              <a:gd name="connsiteY532" fmla="*/ 1428234 h 6858000"/>
              <a:gd name="connsiteX533" fmla="*/ 2448558 w 7467600"/>
              <a:gd name="connsiteY533" fmla="*/ 1373435 h 6858000"/>
              <a:gd name="connsiteX534" fmla="*/ 2312521 w 7467600"/>
              <a:gd name="connsiteY534" fmla="*/ 1806140 h 6858000"/>
              <a:gd name="connsiteX535" fmla="*/ 2127533 w 7467600"/>
              <a:gd name="connsiteY535" fmla="*/ 2348380 h 6858000"/>
              <a:gd name="connsiteX536" fmla="*/ 2358080 w 7467600"/>
              <a:gd name="connsiteY536" fmla="*/ 1866134 h 6858000"/>
              <a:gd name="connsiteX537" fmla="*/ 2407436 w 7467600"/>
              <a:gd name="connsiteY537" fmla="*/ 1651070 h 6858000"/>
              <a:gd name="connsiteX538" fmla="*/ 2448558 w 7467600"/>
              <a:gd name="connsiteY538" fmla="*/ 1373435 h 6858000"/>
              <a:gd name="connsiteX539" fmla="*/ 278707 w 7467600"/>
              <a:gd name="connsiteY539" fmla="*/ 1352270 h 6858000"/>
              <a:gd name="connsiteX540" fmla="*/ 321570 w 7467600"/>
              <a:gd name="connsiteY540" fmla="*/ 1861610 h 6858000"/>
              <a:gd name="connsiteX541" fmla="*/ 294281 w 7467600"/>
              <a:gd name="connsiteY541" fmla="*/ 1440658 h 6858000"/>
              <a:gd name="connsiteX542" fmla="*/ 278707 w 7467600"/>
              <a:gd name="connsiteY542" fmla="*/ 1352270 h 6858000"/>
              <a:gd name="connsiteX543" fmla="*/ 1423821 w 7467600"/>
              <a:gd name="connsiteY543" fmla="*/ 1351958 h 6858000"/>
              <a:gd name="connsiteX544" fmla="*/ 1638521 w 7467600"/>
              <a:gd name="connsiteY544" fmla="*/ 1908470 h 6858000"/>
              <a:gd name="connsiteX545" fmla="*/ 1754199 w 7467600"/>
              <a:gd name="connsiteY545" fmla="*/ 2149284 h 6858000"/>
              <a:gd name="connsiteX546" fmla="*/ 1908359 w 7467600"/>
              <a:gd name="connsiteY546" fmla="*/ 2364988 h 6858000"/>
              <a:gd name="connsiteX547" fmla="*/ 1647661 w 7467600"/>
              <a:gd name="connsiteY547" fmla="*/ 1825945 h 6858000"/>
              <a:gd name="connsiteX548" fmla="*/ 1423821 w 7467600"/>
              <a:gd name="connsiteY548" fmla="*/ 1351958 h 6858000"/>
              <a:gd name="connsiteX549" fmla="*/ 1431890 w 7467600"/>
              <a:gd name="connsiteY549" fmla="*/ 1306475 h 6858000"/>
              <a:gd name="connsiteX550" fmla="*/ 1507597 w 7467600"/>
              <a:gd name="connsiteY550" fmla="*/ 1446132 h 6858000"/>
              <a:gd name="connsiteX551" fmla="*/ 1674586 w 7467600"/>
              <a:gd name="connsiteY551" fmla="*/ 1813832 h 6858000"/>
              <a:gd name="connsiteX552" fmla="*/ 1815950 w 7467600"/>
              <a:gd name="connsiteY552" fmla="*/ 2128564 h 6858000"/>
              <a:gd name="connsiteX553" fmla="*/ 1984242 w 7467600"/>
              <a:gd name="connsiteY553" fmla="*/ 2430829 h 6858000"/>
              <a:gd name="connsiteX554" fmla="*/ 2014023 w 7467600"/>
              <a:gd name="connsiteY554" fmla="*/ 2450995 h 6858000"/>
              <a:gd name="connsiteX555" fmla="*/ 1747337 w 7467600"/>
              <a:gd name="connsiteY555" fmla="*/ 1855264 h 6858000"/>
              <a:gd name="connsiteX556" fmla="*/ 1533749 w 7467600"/>
              <a:gd name="connsiteY556" fmla="*/ 1478656 h 6858000"/>
              <a:gd name="connsiteX557" fmla="*/ 1431890 w 7467600"/>
              <a:gd name="connsiteY557" fmla="*/ 1306475 h 6858000"/>
              <a:gd name="connsiteX558" fmla="*/ 5052692 w 7467600"/>
              <a:gd name="connsiteY558" fmla="*/ 1292994 h 6858000"/>
              <a:gd name="connsiteX559" fmla="*/ 5200661 w 7467600"/>
              <a:gd name="connsiteY559" fmla="*/ 1635186 h 6858000"/>
              <a:gd name="connsiteX560" fmla="*/ 5297138 w 7467600"/>
              <a:gd name="connsiteY560" fmla="*/ 1906351 h 6858000"/>
              <a:gd name="connsiteX561" fmla="*/ 5052692 w 7467600"/>
              <a:gd name="connsiteY561" fmla="*/ 1292994 h 6858000"/>
              <a:gd name="connsiteX562" fmla="*/ 5009948 w 7467600"/>
              <a:gd name="connsiteY562" fmla="*/ 1273619 h 6858000"/>
              <a:gd name="connsiteX563" fmla="*/ 5121777 w 7467600"/>
              <a:gd name="connsiteY563" fmla="*/ 1654213 h 6858000"/>
              <a:gd name="connsiteX564" fmla="*/ 5293545 w 7467600"/>
              <a:gd name="connsiteY564" fmla="*/ 2072247 h 6858000"/>
              <a:gd name="connsiteX565" fmla="*/ 5294042 w 7467600"/>
              <a:gd name="connsiteY565" fmla="*/ 2065019 h 6858000"/>
              <a:gd name="connsiteX566" fmla="*/ 5171936 w 7467600"/>
              <a:gd name="connsiteY566" fmla="*/ 1647613 h 6858000"/>
              <a:gd name="connsiteX567" fmla="*/ 5009948 w 7467600"/>
              <a:gd name="connsiteY567" fmla="*/ 1273619 h 6858000"/>
              <a:gd name="connsiteX568" fmla="*/ 655236 w 7467600"/>
              <a:gd name="connsiteY568" fmla="*/ 1268632 h 6858000"/>
              <a:gd name="connsiteX569" fmla="*/ 839521 w 7467600"/>
              <a:gd name="connsiteY569" fmla="*/ 1685315 h 6858000"/>
              <a:gd name="connsiteX570" fmla="*/ 1109416 w 7467600"/>
              <a:gd name="connsiteY570" fmla="*/ 2061663 h 6858000"/>
              <a:gd name="connsiteX571" fmla="*/ 1298300 w 7467600"/>
              <a:gd name="connsiteY571" fmla="*/ 2247742 h 6858000"/>
              <a:gd name="connsiteX572" fmla="*/ 1125871 w 7467600"/>
              <a:gd name="connsiteY572" fmla="*/ 1989513 h 6858000"/>
              <a:gd name="connsiteX573" fmla="*/ 981574 w 7467600"/>
              <a:gd name="connsiteY573" fmla="*/ 1783157 h 6858000"/>
              <a:gd name="connsiteX574" fmla="*/ 922198 w 7467600"/>
              <a:gd name="connsiteY574" fmla="*/ 1677437 h 6858000"/>
              <a:gd name="connsiteX575" fmla="*/ 869293 w 7467600"/>
              <a:gd name="connsiteY575" fmla="*/ 1583214 h 6858000"/>
              <a:gd name="connsiteX576" fmla="*/ 751431 w 7467600"/>
              <a:gd name="connsiteY576" fmla="*/ 1405731 h 6858000"/>
              <a:gd name="connsiteX577" fmla="*/ 655236 w 7467600"/>
              <a:gd name="connsiteY577" fmla="*/ 1268632 h 6858000"/>
              <a:gd name="connsiteX578" fmla="*/ 6516292 w 7467600"/>
              <a:gd name="connsiteY578" fmla="*/ 1263064 h 6858000"/>
              <a:gd name="connsiteX579" fmla="*/ 5736320 w 7467600"/>
              <a:gd name="connsiteY579" fmla="*/ 1501803 h 6858000"/>
              <a:gd name="connsiteX580" fmla="*/ 6516292 w 7467600"/>
              <a:gd name="connsiteY580" fmla="*/ 1263064 h 6858000"/>
              <a:gd name="connsiteX581" fmla="*/ 291466 w 7467600"/>
              <a:gd name="connsiteY581" fmla="*/ 1250369 h 6858000"/>
              <a:gd name="connsiteX582" fmla="*/ 323180 w 7467600"/>
              <a:gd name="connsiteY582" fmla="*/ 1435283 h 6858000"/>
              <a:gd name="connsiteX583" fmla="*/ 349381 w 7467600"/>
              <a:gd name="connsiteY583" fmla="*/ 1875041 h 6858000"/>
              <a:gd name="connsiteX584" fmla="*/ 374363 w 7467600"/>
              <a:gd name="connsiteY584" fmla="*/ 1506494 h 6858000"/>
              <a:gd name="connsiteX585" fmla="*/ 302168 w 7467600"/>
              <a:gd name="connsiteY585" fmla="*/ 1274495 h 6858000"/>
              <a:gd name="connsiteX586" fmla="*/ 291466 w 7467600"/>
              <a:gd name="connsiteY586" fmla="*/ 1250369 h 6858000"/>
              <a:gd name="connsiteX587" fmla="*/ 678222 w 7467600"/>
              <a:gd name="connsiteY587" fmla="*/ 1248670 h 6858000"/>
              <a:gd name="connsiteX588" fmla="*/ 775536 w 7467600"/>
              <a:gd name="connsiteY588" fmla="*/ 1388015 h 6858000"/>
              <a:gd name="connsiteX589" fmla="*/ 894529 w 7467600"/>
              <a:gd name="connsiteY589" fmla="*/ 1567739 h 6858000"/>
              <a:gd name="connsiteX590" fmla="*/ 948000 w 7467600"/>
              <a:gd name="connsiteY590" fmla="*/ 1663088 h 6858000"/>
              <a:gd name="connsiteX591" fmla="*/ 1006812 w 7467600"/>
              <a:gd name="connsiteY591" fmla="*/ 1767683 h 6858000"/>
              <a:gd name="connsiteX592" fmla="*/ 1149133 w 7467600"/>
              <a:gd name="connsiteY592" fmla="*/ 1971513 h 6858000"/>
              <a:gd name="connsiteX593" fmla="*/ 1333952 w 7467600"/>
              <a:gd name="connsiteY593" fmla="*/ 2251620 h 6858000"/>
              <a:gd name="connsiteX594" fmla="*/ 1337329 w 7467600"/>
              <a:gd name="connsiteY594" fmla="*/ 2258350 h 6858000"/>
              <a:gd name="connsiteX595" fmla="*/ 1014726 w 7467600"/>
              <a:gd name="connsiteY595" fmla="*/ 1615556 h 6858000"/>
              <a:gd name="connsiteX596" fmla="*/ 678222 w 7467600"/>
              <a:gd name="connsiteY596" fmla="*/ 1248670 h 6858000"/>
              <a:gd name="connsiteX597" fmla="*/ 6691602 w 7467600"/>
              <a:gd name="connsiteY597" fmla="*/ 1140573 h 6858000"/>
              <a:gd name="connsiteX598" fmla="*/ 6571100 w 7467600"/>
              <a:gd name="connsiteY598" fmla="*/ 1183662 h 6858000"/>
              <a:gd name="connsiteX599" fmla="*/ 6241687 w 7467600"/>
              <a:gd name="connsiteY599" fmla="*/ 1257600 h 6858000"/>
              <a:gd name="connsiteX600" fmla="*/ 5693009 w 7467600"/>
              <a:gd name="connsiteY600" fmla="*/ 1478256 h 6858000"/>
              <a:gd name="connsiteX601" fmla="*/ 6548420 w 7467600"/>
              <a:gd name="connsiteY601" fmla="*/ 1214599 h 6858000"/>
              <a:gd name="connsiteX602" fmla="*/ 6605473 w 7467600"/>
              <a:gd name="connsiteY602" fmla="*/ 1184686 h 6858000"/>
              <a:gd name="connsiteX603" fmla="*/ 6691602 w 7467600"/>
              <a:gd name="connsiteY603" fmla="*/ 1140573 h 6858000"/>
              <a:gd name="connsiteX604" fmla="*/ 4002475 w 7467600"/>
              <a:gd name="connsiteY604" fmla="*/ 1037802 h 6858000"/>
              <a:gd name="connsiteX605" fmla="*/ 4000324 w 7467600"/>
              <a:gd name="connsiteY605" fmla="*/ 1039362 h 6858000"/>
              <a:gd name="connsiteX606" fmla="*/ 4002862 w 7467600"/>
              <a:gd name="connsiteY606" fmla="*/ 1042866 h 6858000"/>
              <a:gd name="connsiteX607" fmla="*/ 4002475 w 7467600"/>
              <a:gd name="connsiteY607" fmla="*/ 1037802 h 6858000"/>
              <a:gd name="connsiteX608" fmla="*/ 506322 w 7467600"/>
              <a:gd name="connsiteY608" fmla="*/ 1020997 h 6858000"/>
              <a:gd name="connsiteX609" fmla="*/ 533068 w 7467600"/>
              <a:gd name="connsiteY609" fmla="*/ 1029409 h 6858000"/>
              <a:gd name="connsiteX610" fmla="*/ 1232525 w 7467600"/>
              <a:gd name="connsiteY610" fmla="*/ 1804675 h 6858000"/>
              <a:gd name="connsiteX611" fmla="*/ 1388858 w 7467600"/>
              <a:gd name="connsiteY611" fmla="*/ 2368011 h 6858000"/>
              <a:gd name="connsiteX612" fmla="*/ 1384098 w 7467600"/>
              <a:gd name="connsiteY612" fmla="*/ 2378125 h 6858000"/>
              <a:gd name="connsiteX613" fmla="*/ 1425393 w 7467600"/>
              <a:gd name="connsiteY613" fmla="*/ 2589124 h 6858000"/>
              <a:gd name="connsiteX614" fmla="*/ 1424001 w 7467600"/>
              <a:gd name="connsiteY614" fmla="*/ 2597541 h 6858000"/>
              <a:gd name="connsiteX615" fmla="*/ 2152729 w 7467600"/>
              <a:gd name="connsiteY615" fmla="*/ 2864487 h 6858000"/>
              <a:gd name="connsiteX616" fmla="*/ 2020609 w 7467600"/>
              <a:gd name="connsiteY616" fmla="*/ 2539671 h 6858000"/>
              <a:gd name="connsiteX617" fmla="*/ 2018920 w 7467600"/>
              <a:gd name="connsiteY617" fmla="*/ 2536309 h 6858000"/>
              <a:gd name="connsiteX618" fmla="*/ 1342441 w 7467600"/>
              <a:gd name="connsiteY618" fmla="*/ 1173017 h 6858000"/>
              <a:gd name="connsiteX619" fmla="*/ 1367925 w 7467600"/>
              <a:gd name="connsiteY619" fmla="*/ 1135648 h 6858000"/>
              <a:gd name="connsiteX620" fmla="*/ 1771401 w 7467600"/>
              <a:gd name="connsiteY620" fmla="*/ 1806673 h 6858000"/>
              <a:gd name="connsiteX621" fmla="*/ 1972385 w 7467600"/>
              <a:gd name="connsiteY621" fmla="*/ 2198735 h 6858000"/>
              <a:gd name="connsiteX622" fmla="*/ 2040892 w 7467600"/>
              <a:gd name="connsiteY622" fmla="*/ 2405205 h 6858000"/>
              <a:gd name="connsiteX623" fmla="*/ 2131689 w 7467600"/>
              <a:gd name="connsiteY623" fmla="*/ 1936926 h 6858000"/>
              <a:gd name="connsiteX624" fmla="*/ 2454820 w 7467600"/>
              <a:gd name="connsiteY624" fmla="*/ 1248808 h 6858000"/>
              <a:gd name="connsiteX625" fmla="*/ 2492512 w 7467600"/>
              <a:gd name="connsiteY625" fmla="*/ 1302920 h 6858000"/>
              <a:gd name="connsiteX626" fmla="*/ 2081216 w 7467600"/>
              <a:gd name="connsiteY626" fmla="*/ 2527513 h 6858000"/>
              <a:gd name="connsiteX627" fmla="*/ 2081211 w 7467600"/>
              <a:gd name="connsiteY627" fmla="*/ 2528916 h 6858000"/>
              <a:gd name="connsiteX628" fmla="*/ 2199067 w 7467600"/>
              <a:gd name="connsiteY628" fmla="*/ 2884061 h 6858000"/>
              <a:gd name="connsiteX629" fmla="*/ 3192586 w 7467600"/>
              <a:gd name="connsiteY629" fmla="*/ 3411496 h 6858000"/>
              <a:gd name="connsiteX630" fmla="*/ 3182620 w 7467600"/>
              <a:gd name="connsiteY630" fmla="*/ 3483279 h 6858000"/>
              <a:gd name="connsiteX631" fmla="*/ 2435119 w 7467600"/>
              <a:gd name="connsiteY631" fmla="*/ 3080173 h 6858000"/>
              <a:gd name="connsiteX632" fmla="*/ 2410152 w 7467600"/>
              <a:gd name="connsiteY632" fmla="*/ 3063751 h 6858000"/>
              <a:gd name="connsiteX633" fmla="*/ 2408099 w 7467600"/>
              <a:gd name="connsiteY633" fmla="*/ 3064403 h 6858000"/>
              <a:gd name="connsiteX634" fmla="*/ 2407218 w 7467600"/>
              <a:gd name="connsiteY634" fmla="*/ 3070324 h 6858000"/>
              <a:gd name="connsiteX635" fmla="*/ 2380138 w 7467600"/>
              <a:gd name="connsiteY635" fmla="*/ 3099341 h 6858000"/>
              <a:gd name="connsiteX636" fmla="*/ 1765923 w 7467600"/>
              <a:gd name="connsiteY636" fmla="*/ 3581043 h 6858000"/>
              <a:gd name="connsiteX637" fmla="*/ 1702258 w 7467600"/>
              <a:gd name="connsiteY637" fmla="*/ 3612286 h 6858000"/>
              <a:gd name="connsiteX638" fmla="*/ 1538370 w 7467600"/>
              <a:gd name="connsiteY638" fmla="*/ 3811804 h 6858000"/>
              <a:gd name="connsiteX639" fmla="*/ 542867 w 7467600"/>
              <a:gd name="connsiteY639" fmla="*/ 4944092 h 6858000"/>
              <a:gd name="connsiteX640" fmla="*/ 515800 w 7467600"/>
              <a:gd name="connsiteY640" fmla="*/ 4862180 h 6858000"/>
              <a:gd name="connsiteX641" fmla="*/ 909145 w 7467600"/>
              <a:gd name="connsiteY641" fmla="*/ 4199225 h 6858000"/>
              <a:gd name="connsiteX642" fmla="*/ 1214067 w 7467600"/>
              <a:gd name="connsiteY642" fmla="*/ 3908561 h 6858000"/>
              <a:gd name="connsiteX643" fmla="*/ 640967 w 7467600"/>
              <a:gd name="connsiteY643" fmla="*/ 4105601 h 6858000"/>
              <a:gd name="connsiteX644" fmla="*/ 112563 w 7467600"/>
              <a:gd name="connsiteY644" fmla="*/ 4396952 h 6858000"/>
              <a:gd name="connsiteX645" fmla="*/ 0 w 7467600"/>
              <a:gd name="connsiteY645" fmla="*/ 4466006 h 6858000"/>
              <a:gd name="connsiteX646" fmla="*/ 0 w 7467600"/>
              <a:gd name="connsiteY646" fmla="*/ 4233763 h 6858000"/>
              <a:gd name="connsiteX647" fmla="*/ 36881 w 7467600"/>
              <a:gd name="connsiteY647" fmla="*/ 4200118 h 6858000"/>
              <a:gd name="connsiteX648" fmla="*/ 910534 w 7467600"/>
              <a:gd name="connsiteY648" fmla="*/ 3629753 h 6858000"/>
              <a:gd name="connsiteX649" fmla="*/ 1578717 w 7467600"/>
              <a:gd name="connsiteY649" fmla="*/ 3575982 h 6858000"/>
              <a:gd name="connsiteX650" fmla="*/ 2338780 w 7467600"/>
              <a:gd name="connsiteY650" fmla="*/ 3033725 h 6858000"/>
              <a:gd name="connsiteX651" fmla="*/ 1807991 w 7467600"/>
              <a:gd name="connsiteY651" fmla="*/ 2807184 h 6858000"/>
              <a:gd name="connsiteX652" fmla="*/ 1416358 w 7467600"/>
              <a:gd name="connsiteY652" fmla="*/ 3112571 h 6858000"/>
              <a:gd name="connsiteX653" fmla="*/ 939066 w 7467600"/>
              <a:gd name="connsiteY653" fmla="*/ 3378798 h 6858000"/>
              <a:gd name="connsiteX654" fmla="*/ 115099 w 7467600"/>
              <a:gd name="connsiteY654" fmla="*/ 3607650 h 6858000"/>
              <a:gd name="connsiteX655" fmla="*/ 97284 w 7467600"/>
              <a:gd name="connsiteY655" fmla="*/ 3520393 h 6858000"/>
              <a:gd name="connsiteX656" fmla="*/ 922050 w 7467600"/>
              <a:gd name="connsiteY656" fmla="*/ 3074867 h 6858000"/>
              <a:gd name="connsiteX657" fmla="*/ 1405265 w 7467600"/>
              <a:gd name="connsiteY657" fmla="*/ 3016319 h 6858000"/>
              <a:gd name="connsiteX658" fmla="*/ 1407512 w 7467600"/>
              <a:gd name="connsiteY658" fmla="*/ 3018001 h 6858000"/>
              <a:gd name="connsiteX659" fmla="*/ 1726266 w 7467600"/>
              <a:gd name="connsiteY659" fmla="*/ 2777274 h 6858000"/>
              <a:gd name="connsiteX660" fmla="*/ 625390 w 7467600"/>
              <a:gd name="connsiteY660" fmla="*/ 2514541 h 6858000"/>
              <a:gd name="connsiteX661" fmla="*/ 619799 w 7467600"/>
              <a:gd name="connsiteY661" fmla="*/ 2527180 h 6858000"/>
              <a:gd name="connsiteX662" fmla="*/ 310030 w 7467600"/>
              <a:gd name="connsiteY662" fmla="*/ 2771818 h 6858000"/>
              <a:gd name="connsiteX663" fmla="*/ 173877 w 7467600"/>
              <a:gd name="connsiteY663" fmla="*/ 2937056 h 6858000"/>
              <a:gd name="connsiteX664" fmla="*/ 77889 w 7467600"/>
              <a:gd name="connsiteY664" fmla="*/ 3138440 h 6858000"/>
              <a:gd name="connsiteX665" fmla="*/ 0 w 7467600"/>
              <a:gd name="connsiteY665" fmla="*/ 3271395 h 6858000"/>
              <a:gd name="connsiteX666" fmla="*/ 0 w 7467600"/>
              <a:gd name="connsiteY666" fmla="*/ 3153002 h 6858000"/>
              <a:gd name="connsiteX667" fmla="*/ 2386 w 7467600"/>
              <a:gd name="connsiteY667" fmla="*/ 3149203 h 6858000"/>
              <a:gd name="connsiteX668" fmla="*/ 89753 w 7467600"/>
              <a:gd name="connsiteY668" fmla="*/ 2987702 h 6858000"/>
              <a:gd name="connsiteX669" fmla="*/ 76869 w 7467600"/>
              <a:gd name="connsiteY669" fmla="*/ 3005404 h 6858000"/>
              <a:gd name="connsiteX670" fmla="*/ 32049 w 7467600"/>
              <a:gd name="connsiteY670" fmla="*/ 3065814 h 6858000"/>
              <a:gd name="connsiteX671" fmla="*/ 0 w 7467600"/>
              <a:gd name="connsiteY671" fmla="*/ 3108744 h 6858000"/>
              <a:gd name="connsiteX672" fmla="*/ 0 w 7467600"/>
              <a:gd name="connsiteY672" fmla="*/ 3058059 h 6858000"/>
              <a:gd name="connsiteX673" fmla="*/ 7610 w 7467600"/>
              <a:gd name="connsiteY673" fmla="*/ 3047889 h 6858000"/>
              <a:gd name="connsiteX674" fmla="*/ 52419 w 7467600"/>
              <a:gd name="connsiteY674" fmla="*/ 2987479 h 6858000"/>
              <a:gd name="connsiteX675" fmla="*/ 59142 w 7467600"/>
              <a:gd name="connsiteY675" fmla="*/ 2978488 h 6858000"/>
              <a:gd name="connsiteX676" fmla="*/ 0 w 7467600"/>
              <a:gd name="connsiteY676" fmla="*/ 3015334 h 6858000"/>
              <a:gd name="connsiteX677" fmla="*/ 0 w 7467600"/>
              <a:gd name="connsiteY677" fmla="*/ 2914286 h 6858000"/>
              <a:gd name="connsiteX678" fmla="*/ 36383 w 7467600"/>
              <a:gd name="connsiteY678" fmla="*/ 2901128 h 6858000"/>
              <a:gd name="connsiteX679" fmla="*/ 156329 w 7467600"/>
              <a:gd name="connsiteY679" fmla="*/ 2840533 h 6858000"/>
              <a:gd name="connsiteX680" fmla="*/ 358355 w 7467600"/>
              <a:gd name="connsiteY680" fmla="*/ 2620471 h 6858000"/>
              <a:gd name="connsiteX681" fmla="*/ 510577 w 7467600"/>
              <a:gd name="connsiteY681" fmla="*/ 2501244 h 6858000"/>
              <a:gd name="connsiteX682" fmla="*/ 211967 w 7467600"/>
              <a:gd name="connsiteY682" fmla="*/ 2479171 h 6858000"/>
              <a:gd name="connsiteX683" fmla="*/ 0 w 7467600"/>
              <a:gd name="connsiteY683" fmla="*/ 2476398 h 6858000"/>
              <a:gd name="connsiteX684" fmla="*/ 0 w 7467600"/>
              <a:gd name="connsiteY684" fmla="*/ 2389189 h 6858000"/>
              <a:gd name="connsiteX685" fmla="*/ 103062 w 7467600"/>
              <a:gd name="connsiteY685" fmla="*/ 2389518 h 6858000"/>
              <a:gd name="connsiteX686" fmla="*/ 510734 w 7467600"/>
              <a:gd name="connsiteY686" fmla="*/ 2416201 h 6858000"/>
              <a:gd name="connsiteX687" fmla="*/ 279257 w 7467600"/>
              <a:gd name="connsiteY687" fmla="*/ 2092102 h 6858000"/>
              <a:gd name="connsiteX688" fmla="*/ 65265 w 7467600"/>
              <a:gd name="connsiteY688" fmla="*/ 2006049 h 6858000"/>
              <a:gd name="connsiteX689" fmla="*/ 0 w 7467600"/>
              <a:gd name="connsiteY689" fmla="*/ 1982532 h 6858000"/>
              <a:gd name="connsiteX690" fmla="*/ 0 w 7467600"/>
              <a:gd name="connsiteY690" fmla="*/ 1912789 h 6858000"/>
              <a:gd name="connsiteX691" fmla="*/ 97460 w 7467600"/>
              <a:gd name="connsiteY691" fmla="*/ 1953725 h 6858000"/>
              <a:gd name="connsiteX692" fmla="*/ 221272 w 7467600"/>
              <a:gd name="connsiteY692" fmla="*/ 1980766 h 6858000"/>
              <a:gd name="connsiteX693" fmla="*/ 116765 w 7467600"/>
              <a:gd name="connsiteY693" fmla="*/ 1911033 h 6858000"/>
              <a:gd name="connsiteX694" fmla="*/ 16405 w 7467600"/>
              <a:gd name="connsiteY694" fmla="*/ 1803412 h 6858000"/>
              <a:gd name="connsiteX695" fmla="*/ 0 w 7467600"/>
              <a:gd name="connsiteY695" fmla="*/ 1784777 h 6858000"/>
              <a:gd name="connsiteX696" fmla="*/ 0 w 7467600"/>
              <a:gd name="connsiteY696" fmla="*/ 1740082 h 6858000"/>
              <a:gd name="connsiteX697" fmla="*/ 39394 w 7467600"/>
              <a:gd name="connsiteY697" fmla="*/ 1784856 h 6858000"/>
              <a:gd name="connsiteX698" fmla="*/ 135813 w 7467600"/>
              <a:gd name="connsiteY698" fmla="*/ 1888838 h 6858000"/>
              <a:gd name="connsiteX699" fmla="*/ 242575 w 7467600"/>
              <a:gd name="connsiteY699" fmla="*/ 1958841 h 6858000"/>
              <a:gd name="connsiteX700" fmla="*/ 82197 w 7467600"/>
              <a:gd name="connsiteY700" fmla="*/ 1754826 h 6858000"/>
              <a:gd name="connsiteX701" fmla="*/ 0 w 7467600"/>
              <a:gd name="connsiteY701" fmla="*/ 1679650 h 6858000"/>
              <a:gd name="connsiteX702" fmla="*/ 0 w 7467600"/>
              <a:gd name="connsiteY702" fmla="*/ 1602463 h 6858000"/>
              <a:gd name="connsiteX703" fmla="*/ 84689 w 7467600"/>
              <a:gd name="connsiteY703" fmla="*/ 1677442 h 6858000"/>
              <a:gd name="connsiteX704" fmla="*/ 298437 w 7467600"/>
              <a:gd name="connsiteY704" fmla="*/ 1968019 h 6858000"/>
              <a:gd name="connsiteX705" fmla="*/ 227269 w 7467600"/>
              <a:gd name="connsiteY705" fmla="*/ 1114064 h 6858000"/>
              <a:gd name="connsiteX706" fmla="*/ 248003 w 7467600"/>
              <a:gd name="connsiteY706" fmla="*/ 1089613 h 6858000"/>
              <a:gd name="connsiteX707" fmla="*/ 427020 w 7467600"/>
              <a:gd name="connsiteY707" fmla="*/ 1619803 h 6858000"/>
              <a:gd name="connsiteX708" fmla="*/ 340345 w 7467600"/>
              <a:gd name="connsiteY708" fmla="*/ 2027739 h 6858000"/>
              <a:gd name="connsiteX709" fmla="*/ 360865 w 7467600"/>
              <a:gd name="connsiteY709" fmla="*/ 2044827 h 6858000"/>
              <a:gd name="connsiteX710" fmla="*/ 560414 w 7467600"/>
              <a:gd name="connsiteY710" fmla="*/ 2421457 h 6858000"/>
              <a:gd name="connsiteX711" fmla="*/ 1359703 w 7467600"/>
              <a:gd name="connsiteY711" fmla="*/ 2578554 h 6858000"/>
              <a:gd name="connsiteX712" fmla="*/ 1359422 w 7467600"/>
              <a:gd name="connsiteY712" fmla="*/ 2577994 h 6858000"/>
              <a:gd name="connsiteX713" fmla="*/ 828701 w 7467600"/>
              <a:gd name="connsiteY713" fmla="*/ 1839520 h 6858000"/>
              <a:gd name="connsiteX714" fmla="*/ 494427 w 7467600"/>
              <a:gd name="connsiteY714" fmla="*/ 1092333 h 6858000"/>
              <a:gd name="connsiteX715" fmla="*/ 506322 w 7467600"/>
              <a:gd name="connsiteY715" fmla="*/ 1020997 h 6858000"/>
              <a:gd name="connsiteX716" fmla="*/ 4570198 w 7467600"/>
              <a:gd name="connsiteY716" fmla="*/ 978081 h 6858000"/>
              <a:gd name="connsiteX717" fmla="*/ 4523691 w 7467600"/>
              <a:gd name="connsiteY717" fmla="*/ 1127776 h 6858000"/>
              <a:gd name="connsiteX718" fmla="*/ 4509875 w 7467600"/>
              <a:gd name="connsiteY718" fmla="*/ 1167552 h 6858000"/>
              <a:gd name="connsiteX719" fmla="*/ 4478168 w 7467600"/>
              <a:gd name="connsiteY719" fmla="*/ 1260735 h 6858000"/>
              <a:gd name="connsiteX720" fmla="*/ 4409309 w 7467600"/>
              <a:gd name="connsiteY720" fmla="*/ 1666996 h 6858000"/>
              <a:gd name="connsiteX721" fmla="*/ 4370031 w 7467600"/>
              <a:gd name="connsiteY721" fmla="*/ 1955666 h 6858000"/>
              <a:gd name="connsiteX722" fmla="*/ 4570198 w 7467600"/>
              <a:gd name="connsiteY722" fmla="*/ 978081 h 6858000"/>
              <a:gd name="connsiteX723" fmla="*/ 4557898 w 7467600"/>
              <a:gd name="connsiteY723" fmla="*/ 900011 h 6858000"/>
              <a:gd name="connsiteX724" fmla="*/ 4344840 w 7467600"/>
              <a:gd name="connsiteY724" fmla="*/ 1922038 h 6858000"/>
              <a:gd name="connsiteX725" fmla="*/ 4378710 w 7467600"/>
              <a:gd name="connsiteY725" fmla="*/ 1665516 h 6858000"/>
              <a:gd name="connsiteX726" fmla="*/ 4448798 w 7467600"/>
              <a:gd name="connsiteY726" fmla="*/ 1253024 h 6858000"/>
              <a:gd name="connsiteX727" fmla="*/ 4480315 w 7467600"/>
              <a:gd name="connsiteY727" fmla="*/ 1158454 h 6858000"/>
              <a:gd name="connsiteX728" fmla="*/ 4494133 w 7467600"/>
              <a:gd name="connsiteY728" fmla="*/ 1118676 h 6858000"/>
              <a:gd name="connsiteX729" fmla="*/ 4557898 w 7467600"/>
              <a:gd name="connsiteY729" fmla="*/ 900011 h 6858000"/>
              <a:gd name="connsiteX730" fmla="*/ 5870151 w 7467600"/>
              <a:gd name="connsiteY730" fmla="*/ 898890 h 6858000"/>
              <a:gd name="connsiteX731" fmla="*/ 5861335 w 7467600"/>
              <a:gd name="connsiteY731" fmla="*/ 899177 h 6858000"/>
              <a:gd name="connsiteX732" fmla="*/ 5843702 w 7467600"/>
              <a:gd name="connsiteY732" fmla="*/ 899748 h 6858000"/>
              <a:gd name="connsiteX733" fmla="*/ 5651107 w 7467600"/>
              <a:gd name="connsiteY733" fmla="*/ 920306 h 6858000"/>
              <a:gd name="connsiteX734" fmla="*/ 5459407 w 7467600"/>
              <a:gd name="connsiteY734" fmla="*/ 940975 h 6858000"/>
              <a:gd name="connsiteX735" fmla="*/ 5374846 w 7467600"/>
              <a:gd name="connsiteY735" fmla="*/ 941988 h 6858000"/>
              <a:gd name="connsiteX736" fmla="*/ 5256105 w 7467600"/>
              <a:gd name="connsiteY736" fmla="*/ 945632 h 6858000"/>
              <a:gd name="connsiteX737" fmla="*/ 5107071 w 7467600"/>
              <a:gd name="connsiteY737" fmla="*/ 969720 h 6858000"/>
              <a:gd name="connsiteX738" fmla="*/ 4998681 w 7467600"/>
              <a:gd name="connsiteY738" fmla="*/ 988771 h 6858000"/>
              <a:gd name="connsiteX739" fmla="*/ 5870151 w 7467600"/>
              <a:gd name="connsiteY739" fmla="*/ 898890 h 6858000"/>
              <a:gd name="connsiteX740" fmla="*/ 5504425 w 7467600"/>
              <a:gd name="connsiteY740" fmla="*/ 848067 h 6858000"/>
              <a:gd name="connsiteX741" fmla="*/ 4968849 w 7467600"/>
              <a:gd name="connsiteY741" fmla="*/ 962318 h 6858000"/>
              <a:gd name="connsiteX742" fmla="*/ 5104039 w 7467600"/>
              <a:gd name="connsiteY742" fmla="*/ 940634 h 6858000"/>
              <a:gd name="connsiteX743" fmla="*/ 5256311 w 7467600"/>
              <a:gd name="connsiteY743" fmla="*/ 916490 h 6858000"/>
              <a:gd name="connsiteX744" fmla="*/ 5377381 w 7467600"/>
              <a:gd name="connsiteY744" fmla="*/ 912671 h 6858000"/>
              <a:gd name="connsiteX745" fmla="*/ 5460148 w 7467600"/>
              <a:gd name="connsiteY745" fmla="*/ 911442 h 6858000"/>
              <a:gd name="connsiteX746" fmla="*/ 5648971 w 7467600"/>
              <a:gd name="connsiteY746" fmla="*/ 891331 h 6858000"/>
              <a:gd name="connsiteX747" fmla="*/ 5844807 w 7467600"/>
              <a:gd name="connsiteY747" fmla="*/ 870718 h 6858000"/>
              <a:gd name="connsiteX748" fmla="*/ 5862975 w 7467600"/>
              <a:gd name="connsiteY748" fmla="*/ 869756 h 6858000"/>
              <a:gd name="connsiteX749" fmla="*/ 5920887 w 7467600"/>
              <a:gd name="connsiteY749" fmla="*/ 865929 h 6858000"/>
              <a:gd name="connsiteX750" fmla="*/ 5504425 w 7467600"/>
              <a:gd name="connsiteY750" fmla="*/ 848067 h 6858000"/>
              <a:gd name="connsiteX751" fmla="*/ 3607114 w 7467600"/>
              <a:gd name="connsiteY751" fmla="*/ 467441 h 6858000"/>
              <a:gd name="connsiteX752" fmla="*/ 3296242 w 7467600"/>
              <a:gd name="connsiteY752" fmla="*/ 807991 h 6858000"/>
              <a:gd name="connsiteX753" fmla="*/ 3174674 w 7467600"/>
              <a:gd name="connsiteY753" fmla="*/ 919759 h 6858000"/>
              <a:gd name="connsiteX754" fmla="*/ 3042978 w 7467600"/>
              <a:gd name="connsiteY754" fmla="*/ 1054894 h 6858000"/>
              <a:gd name="connsiteX755" fmla="*/ 2968914 w 7467600"/>
              <a:gd name="connsiteY755" fmla="*/ 1133756 h 6858000"/>
              <a:gd name="connsiteX756" fmla="*/ 3103823 w 7467600"/>
              <a:gd name="connsiteY756" fmla="*/ 1026814 h 6858000"/>
              <a:gd name="connsiteX757" fmla="*/ 3607114 w 7467600"/>
              <a:gd name="connsiteY757" fmla="*/ 467441 h 6858000"/>
              <a:gd name="connsiteX758" fmla="*/ 3744487 w 7467600"/>
              <a:gd name="connsiteY758" fmla="*/ 383136 h 6858000"/>
              <a:gd name="connsiteX759" fmla="*/ 3970213 w 7467600"/>
              <a:gd name="connsiteY759" fmla="*/ 995559 h 6858000"/>
              <a:gd name="connsiteX760" fmla="*/ 3744487 w 7467600"/>
              <a:gd name="connsiteY760" fmla="*/ 383136 h 6858000"/>
              <a:gd name="connsiteX761" fmla="*/ 3624562 w 7467600"/>
              <a:gd name="connsiteY761" fmla="*/ 367041 h 6858000"/>
              <a:gd name="connsiteX762" fmla="*/ 3489712 w 7467600"/>
              <a:gd name="connsiteY762" fmla="*/ 485386 h 6858000"/>
              <a:gd name="connsiteX763" fmla="*/ 3182994 w 7467600"/>
              <a:gd name="connsiteY763" fmla="*/ 828265 h 6858000"/>
              <a:gd name="connsiteX764" fmla="*/ 2892114 w 7467600"/>
              <a:gd name="connsiteY764" fmla="*/ 1172635 h 6858000"/>
              <a:gd name="connsiteX765" fmla="*/ 3021459 w 7467600"/>
              <a:gd name="connsiteY765" fmla="*/ 1035385 h 6858000"/>
              <a:gd name="connsiteX766" fmla="*/ 3153873 w 7467600"/>
              <a:gd name="connsiteY766" fmla="*/ 898971 h 6858000"/>
              <a:gd name="connsiteX767" fmla="*/ 3276511 w 7467600"/>
              <a:gd name="connsiteY767" fmla="*/ 786423 h 6858000"/>
              <a:gd name="connsiteX768" fmla="*/ 3584154 w 7467600"/>
              <a:gd name="connsiteY768" fmla="*/ 448218 h 6858000"/>
              <a:gd name="connsiteX769" fmla="*/ 3624562 w 7467600"/>
              <a:gd name="connsiteY769" fmla="*/ 367041 h 6858000"/>
              <a:gd name="connsiteX770" fmla="*/ 3766672 w 7467600"/>
              <a:gd name="connsiteY770" fmla="*/ 359429 h 6858000"/>
              <a:gd name="connsiteX771" fmla="*/ 3996338 w 7467600"/>
              <a:gd name="connsiteY771" fmla="*/ 968237 h 6858000"/>
              <a:gd name="connsiteX772" fmla="*/ 3766672 w 7467600"/>
              <a:gd name="connsiteY772" fmla="*/ 359429 h 6858000"/>
              <a:gd name="connsiteX773" fmla="*/ 5805386 w 7467600"/>
              <a:gd name="connsiteY773" fmla="*/ 239240 h 6858000"/>
              <a:gd name="connsiteX774" fmla="*/ 5736947 w 7467600"/>
              <a:gd name="connsiteY774" fmla="*/ 261367 h 6858000"/>
              <a:gd name="connsiteX775" fmla="*/ 5427012 w 7467600"/>
              <a:gd name="connsiteY775" fmla="*/ 311272 h 6858000"/>
              <a:gd name="connsiteX776" fmla="*/ 5147818 w 7467600"/>
              <a:gd name="connsiteY776" fmla="*/ 322112 h 6858000"/>
              <a:gd name="connsiteX777" fmla="*/ 5060854 w 7467600"/>
              <a:gd name="connsiteY777" fmla="*/ 311882 h 6858000"/>
              <a:gd name="connsiteX778" fmla="*/ 4945989 w 7467600"/>
              <a:gd name="connsiteY778" fmla="*/ 300516 h 6858000"/>
              <a:gd name="connsiteX779" fmla="*/ 5410479 w 7467600"/>
              <a:gd name="connsiteY779" fmla="*/ 348434 h 6858000"/>
              <a:gd name="connsiteX780" fmla="*/ 5805386 w 7467600"/>
              <a:gd name="connsiteY780" fmla="*/ 239240 h 6858000"/>
              <a:gd name="connsiteX781" fmla="*/ 5905192 w 7467600"/>
              <a:gd name="connsiteY781" fmla="*/ 163079 h 6858000"/>
              <a:gd name="connsiteX782" fmla="*/ 5865655 w 7467600"/>
              <a:gd name="connsiteY782" fmla="*/ 171901 h 6858000"/>
              <a:gd name="connsiteX783" fmla="*/ 5259740 w 7467600"/>
              <a:gd name="connsiteY783" fmla="*/ 257013 h 6858000"/>
              <a:gd name="connsiteX784" fmla="*/ 5208466 w 7467600"/>
              <a:gd name="connsiteY784" fmla="*/ 257550 h 6858000"/>
              <a:gd name="connsiteX785" fmla="*/ 4980204 w 7467600"/>
              <a:gd name="connsiteY785" fmla="*/ 271903 h 6858000"/>
              <a:gd name="connsiteX786" fmla="*/ 5068068 w 7467600"/>
              <a:gd name="connsiteY786" fmla="*/ 282244 h 6858000"/>
              <a:gd name="connsiteX787" fmla="*/ 5153231 w 7467600"/>
              <a:gd name="connsiteY787" fmla="*/ 292240 h 6858000"/>
              <a:gd name="connsiteX788" fmla="*/ 5426491 w 7467600"/>
              <a:gd name="connsiteY788" fmla="*/ 281128 h 6858000"/>
              <a:gd name="connsiteX789" fmla="*/ 5731212 w 7467600"/>
              <a:gd name="connsiteY789" fmla="*/ 231951 h 6858000"/>
              <a:gd name="connsiteX790" fmla="*/ 5905192 w 7467600"/>
              <a:gd name="connsiteY790" fmla="*/ 163079 h 6858000"/>
              <a:gd name="connsiteX791" fmla="*/ 5944437 w 7467600"/>
              <a:gd name="connsiteY791" fmla="*/ 113829 h 6858000"/>
              <a:gd name="connsiteX792" fmla="*/ 5825032 w 7467600"/>
              <a:gd name="connsiteY792" fmla="*/ 146405 h 6858000"/>
              <a:gd name="connsiteX793" fmla="*/ 4955599 w 7467600"/>
              <a:gd name="connsiteY793" fmla="*/ 247008 h 6858000"/>
              <a:gd name="connsiteX794" fmla="*/ 5210104 w 7467600"/>
              <a:gd name="connsiteY794" fmla="*/ 228123 h 6858000"/>
              <a:gd name="connsiteX795" fmla="*/ 5261015 w 7467600"/>
              <a:gd name="connsiteY795" fmla="*/ 227087 h 6858000"/>
              <a:gd name="connsiteX796" fmla="*/ 5861181 w 7467600"/>
              <a:gd name="connsiteY796" fmla="*/ 143093 h 6858000"/>
              <a:gd name="connsiteX797" fmla="*/ 5961252 w 7467600"/>
              <a:gd name="connsiteY797" fmla="*/ 114820 h 6858000"/>
              <a:gd name="connsiteX798" fmla="*/ 5944437 w 7467600"/>
              <a:gd name="connsiteY798" fmla="*/ 113829 h 6858000"/>
              <a:gd name="connsiteX799" fmla="*/ 3882765 w 7467600"/>
              <a:gd name="connsiteY799" fmla="*/ 0 h 6858000"/>
              <a:gd name="connsiteX800" fmla="*/ 3995099 w 7467600"/>
              <a:gd name="connsiteY800" fmla="*/ 0 h 6858000"/>
              <a:gd name="connsiteX801" fmla="*/ 4163818 w 7467600"/>
              <a:gd name="connsiteY801" fmla="*/ 234104 h 6858000"/>
              <a:gd name="connsiteX802" fmla="*/ 4172099 w 7467600"/>
              <a:gd name="connsiteY802" fmla="*/ 234207 h 6858000"/>
              <a:gd name="connsiteX803" fmla="*/ 4784282 w 7467600"/>
              <a:gd name="connsiteY803" fmla="*/ 276561 h 6858000"/>
              <a:gd name="connsiteX804" fmla="*/ 4801687 w 7467600"/>
              <a:gd name="connsiteY804" fmla="*/ 267764 h 6858000"/>
              <a:gd name="connsiteX805" fmla="*/ 6082788 w 7467600"/>
              <a:gd name="connsiteY805" fmla="*/ 64119 h 6858000"/>
              <a:gd name="connsiteX806" fmla="*/ 6099442 w 7467600"/>
              <a:gd name="connsiteY806" fmla="*/ 82568 h 6858000"/>
              <a:gd name="connsiteX807" fmla="*/ 4804137 w 7467600"/>
              <a:gd name="connsiteY807" fmla="*/ 320931 h 6858000"/>
              <a:gd name="connsiteX808" fmla="*/ 4227047 w 7467600"/>
              <a:gd name="connsiteY808" fmla="*/ 313415 h 6858000"/>
              <a:gd name="connsiteX809" fmla="*/ 4346041 w 7467600"/>
              <a:gd name="connsiteY809" fmla="*/ 456086 h 6858000"/>
              <a:gd name="connsiteX810" fmla="*/ 4870967 w 7467600"/>
              <a:gd name="connsiteY810" fmla="*/ 963061 h 6858000"/>
              <a:gd name="connsiteX811" fmla="*/ 4889647 w 7467600"/>
              <a:gd name="connsiteY811" fmla="*/ 957147 h 6858000"/>
              <a:gd name="connsiteX812" fmla="*/ 5422504 w 7467600"/>
              <a:gd name="connsiteY812" fmla="*/ 805191 h 6858000"/>
              <a:gd name="connsiteX813" fmla="*/ 6087656 w 7467600"/>
              <a:gd name="connsiteY813" fmla="*/ 826703 h 6858000"/>
              <a:gd name="connsiteX814" fmla="*/ 6058717 w 7467600"/>
              <a:gd name="connsiteY814" fmla="*/ 865992 h 6858000"/>
              <a:gd name="connsiteX815" fmla="*/ 4974153 w 7467600"/>
              <a:gd name="connsiteY815" fmla="*/ 1045456 h 6858000"/>
              <a:gd name="connsiteX816" fmla="*/ 5627835 w 7467600"/>
              <a:gd name="connsiteY816" fmla="*/ 1472077 h 6858000"/>
              <a:gd name="connsiteX817" fmla="*/ 5629817 w 7467600"/>
              <a:gd name="connsiteY817" fmla="*/ 1471412 h 6858000"/>
              <a:gd name="connsiteX818" fmla="*/ 5634124 w 7467600"/>
              <a:gd name="connsiteY818" fmla="*/ 1470572 h 6858000"/>
              <a:gd name="connsiteX819" fmla="*/ 5755832 w 7467600"/>
              <a:gd name="connsiteY819" fmla="*/ 1383886 h 6858000"/>
              <a:gd name="connsiteX820" fmla="*/ 6014186 w 7467600"/>
              <a:gd name="connsiteY820" fmla="*/ 1279799 h 6858000"/>
              <a:gd name="connsiteX821" fmla="*/ 6901619 w 7467600"/>
              <a:gd name="connsiteY821" fmla="*/ 1047874 h 6858000"/>
              <a:gd name="connsiteX822" fmla="*/ 6931566 w 7467600"/>
              <a:gd name="connsiteY822" fmla="*/ 1062034 h 6858000"/>
              <a:gd name="connsiteX823" fmla="*/ 5790982 w 7467600"/>
              <a:gd name="connsiteY823" fmla="*/ 1561380 h 6858000"/>
              <a:gd name="connsiteX824" fmla="*/ 6188971 w 7467600"/>
              <a:gd name="connsiteY824" fmla="*/ 1755168 h 6858000"/>
              <a:gd name="connsiteX825" fmla="*/ 6202446 w 7467600"/>
              <a:gd name="connsiteY825" fmla="*/ 1752268 h 6858000"/>
              <a:gd name="connsiteX826" fmla="*/ 7179560 w 7467600"/>
              <a:gd name="connsiteY826" fmla="*/ 1467551 h 6858000"/>
              <a:gd name="connsiteX827" fmla="*/ 7158730 w 7467600"/>
              <a:gd name="connsiteY827" fmla="*/ 1507835 h 6858000"/>
              <a:gd name="connsiteX828" fmla="*/ 6326959 w 7467600"/>
              <a:gd name="connsiteY828" fmla="*/ 1817686 h 6858000"/>
              <a:gd name="connsiteX829" fmla="*/ 6537433 w 7467600"/>
              <a:gd name="connsiteY829" fmla="*/ 1907790 h 6858000"/>
              <a:gd name="connsiteX830" fmla="*/ 6550221 w 7467600"/>
              <a:gd name="connsiteY830" fmla="*/ 1910729 h 6858000"/>
              <a:gd name="connsiteX831" fmla="*/ 6964438 w 7467600"/>
              <a:gd name="connsiteY831" fmla="*/ 2209505 h 6858000"/>
              <a:gd name="connsiteX832" fmla="*/ 7367862 w 7467600"/>
              <a:gd name="connsiteY832" fmla="*/ 2806833 h 6858000"/>
              <a:gd name="connsiteX833" fmla="*/ 7364329 w 7467600"/>
              <a:gd name="connsiteY833" fmla="*/ 2826907 h 6858000"/>
              <a:gd name="connsiteX834" fmla="*/ 7290545 w 7467600"/>
              <a:gd name="connsiteY834" fmla="*/ 2850663 h 6858000"/>
              <a:gd name="connsiteX835" fmla="*/ 6472036 w 7467600"/>
              <a:gd name="connsiteY835" fmla="*/ 1959003 h 6858000"/>
              <a:gd name="connsiteX836" fmla="*/ 5792897 w 7467600"/>
              <a:gd name="connsiteY836" fmla="*/ 1647747 h 6858000"/>
              <a:gd name="connsiteX837" fmla="*/ 5842751 w 7467600"/>
              <a:gd name="connsiteY837" fmla="*/ 1816112 h 6858000"/>
              <a:gd name="connsiteX838" fmla="*/ 5847424 w 7467600"/>
              <a:gd name="connsiteY838" fmla="*/ 1815776 h 6858000"/>
              <a:gd name="connsiteX839" fmla="*/ 6399821 w 7467600"/>
              <a:gd name="connsiteY839" fmla="*/ 2344799 h 6858000"/>
              <a:gd name="connsiteX840" fmla="*/ 6323232 w 7467600"/>
              <a:gd name="connsiteY840" fmla="*/ 2389634 h 6858000"/>
              <a:gd name="connsiteX841" fmla="*/ 5942958 w 7467600"/>
              <a:gd name="connsiteY841" fmla="*/ 2077708 h 6858000"/>
              <a:gd name="connsiteX842" fmla="*/ 5921559 w 7467600"/>
              <a:gd name="connsiteY842" fmla="*/ 2378596 h 6858000"/>
              <a:gd name="connsiteX843" fmla="*/ 5817651 w 7467600"/>
              <a:gd name="connsiteY843" fmla="*/ 3023919 h 6858000"/>
              <a:gd name="connsiteX844" fmla="*/ 5729634 w 7467600"/>
              <a:gd name="connsiteY844" fmla="*/ 3051849 h 6858000"/>
              <a:gd name="connsiteX845" fmla="*/ 5611018 w 7467600"/>
              <a:gd name="connsiteY845" fmla="*/ 2316769 h 6858000"/>
              <a:gd name="connsiteX846" fmla="*/ 5687608 w 7467600"/>
              <a:gd name="connsiteY846" fmla="*/ 2039972 h 6858000"/>
              <a:gd name="connsiteX847" fmla="*/ 5657554 w 7467600"/>
              <a:gd name="connsiteY847" fmla="*/ 1576445 h 6858000"/>
              <a:gd name="connsiteX848" fmla="*/ 5150475 w 7467600"/>
              <a:gd name="connsiteY848" fmla="*/ 1274012 h 6858000"/>
              <a:gd name="connsiteX849" fmla="*/ 5349142 w 7467600"/>
              <a:gd name="connsiteY849" fmla="*/ 2204405 h 6858000"/>
              <a:gd name="connsiteX850" fmla="*/ 5262214 w 7467600"/>
              <a:gd name="connsiteY850" fmla="*/ 2233836 h 6858000"/>
              <a:gd name="connsiteX851" fmla="*/ 4981539 w 7467600"/>
              <a:gd name="connsiteY851" fmla="*/ 1542201 h 6858000"/>
              <a:gd name="connsiteX852" fmla="*/ 4958461 w 7467600"/>
              <a:gd name="connsiteY852" fmla="*/ 1136957 h 6858000"/>
              <a:gd name="connsiteX853" fmla="*/ 4655015 w 7467600"/>
              <a:gd name="connsiteY853" fmla="*/ 891426 h 6858000"/>
              <a:gd name="connsiteX854" fmla="*/ 4348002 w 7467600"/>
              <a:gd name="connsiteY854" fmla="*/ 2205895 h 6858000"/>
              <a:gd name="connsiteX855" fmla="*/ 4262250 w 7467600"/>
              <a:gd name="connsiteY855" fmla="*/ 2219972 h 6858000"/>
              <a:gd name="connsiteX856" fmla="*/ 4550611 w 7467600"/>
              <a:gd name="connsiteY856" fmla="*/ 817540 h 6858000"/>
              <a:gd name="connsiteX857" fmla="*/ 4564418 w 7467600"/>
              <a:gd name="connsiteY857" fmla="*/ 808293 h 6858000"/>
              <a:gd name="connsiteX858" fmla="*/ 4266388 w 7467600"/>
              <a:gd name="connsiteY858" fmla="*/ 500083 h 6858000"/>
              <a:gd name="connsiteX859" fmla="*/ 4032842 w 7467600"/>
              <a:gd name="connsiteY859" fmla="*/ 211809 h 6858000"/>
              <a:gd name="connsiteX860" fmla="*/ 3882765 w 7467600"/>
              <a:gd name="connsiteY860" fmla="*/ 0 h 6858000"/>
              <a:gd name="connsiteX861" fmla="*/ 3721337 w 7467600"/>
              <a:gd name="connsiteY861" fmla="*/ 0 h 6858000"/>
              <a:gd name="connsiteX862" fmla="*/ 3797544 w 7467600"/>
              <a:gd name="connsiteY862" fmla="*/ 0 h 6858000"/>
              <a:gd name="connsiteX863" fmla="*/ 3775734 w 7467600"/>
              <a:gd name="connsiteY863" fmla="*/ 95131 h 6858000"/>
              <a:gd name="connsiteX864" fmla="*/ 3724807 w 7467600"/>
              <a:gd name="connsiteY864" fmla="*/ 272257 h 6858000"/>
              <a:gd name="connsiteX865" fmla="*/ 3726844 w 7467600"/>
              <a:gd name="connsiteY865" fmla="*/ 282988 h 6858000"/>
              <a:gd name="connsiteX866" fmla="*/ 3742664 w 7467600"/>
              <a:gd name="connsiteY866" fmla="*/ 279918 h 6858000"/>
              <a:gd name="connsiteX867" fmla="*/ 4103910 w 7467600"/>
              <a:gd name="connsiteY867" fmla="*/ 1161917 h 6858000"/>
              <a:gd name="connsiteX868" fmla="*/ 4020269 w 7467600"/>
              <a:gd name="connsiteY868" fmla="*/ 1200406 h 6858000"/>
              <a:gd name="connsiteX869" fmla="*/ 3674882 w 7467600"/>
              <a:gd name="connsiteY869" fmla="*/ 488524 h 6858000"/>
              <a:gd name="connsiteX870" fmla="*/ 3132682 w 7467600"/>
              <a:gd name="connsiteY870" fmla="*/ 1072284 h 6858000"/>
              <a:gd name="connsiteX871" fmla="*/ 2716346 w 7467600"/>
              <a:gd name="connsiteY871" fmla="*/ 1276376 h 6858000"/>
              <a:gd name="connsiteX872" fmla="*/ 2716772 w 7467600"/>
              <a:gd name="connsiteY872" fmla="*/ 1255462 h 6858000"/>
              <a:gd name="connsiteX873" fmla="*/ 3471096 w 7467600"/>
              <a:gd name="connsiteY873" fmla="*/ 437072 h 6858000"/>
              <a:gd name="connsiteX874" fmla="*/ 3639057 w 7467600"/>
              <a:gd name="connsiteY874" fmla="*/ 286334 h 6858000"/>
              <a:gd name="connsiteX875" fmla="*/ 3640309 w 7467600"/>
              <a:gd name="connsiteY875" fmla="*/ 284664 h 6858000"/>
              <a:gd name="connsiteX876" fmla="*/ 3646022 w 7467600"/>
              <a:gd name="connsiteY876" fmla="*/ 276711 h 6858000"/>
              <a:gd name="connsiteX877" fmla="*/ 3707943 w 7467600"/>
              <a:gd name="connsiteY877" fmla="*/ 65958 h 6858000"/>
              <a:gd name="connsiteX878" fmla="*/ 3721337 w 7467600"/>
              <a:gd name="connsiteY878" fmla="*/ 0 h 6858000"/>
              <a:gd name="connsiteX879" fmla="*/ 2867960 w 7467600"/>
              <a:gd name="connsiteY879" fmla="*/ 0 h 6858000"/>
              <a:gd name="connsiteX880" fmla="*/ 2926351 w 7467600"/>
              <a:gd name="connsiteY880" fmla="*/ 0 h 6858000"/>
              <a:gd name="connsiteX881" fmla="*/ 2902823 w 7467600"/>
              <a:gd name="connsiteY881" fmla="*/ 262929 h 6858000"/>
              <a:gd name="connsiteX882" fmla="*/ 2940663 w 7467600"/>
              <a:gd name="connsiteY882" fmla="*/ 140884 h 6858000"/>
              <a:gd name="connsiteX883" fmla="*/ 2947039 w 7467600"/>
              <a:gd name="connsiteY883" fmla="*/ 122524 h 6858000"/>
              <a:gd name="connsiteX884" fmla="*/ 2984316 w 7467600"/>
              <a:gd name="connsiteY884" fmla="*/ 0 h 6858000"/>
              <a:gd name="connsiteX885" fmla="*/ 3016114 w 7467600"/>
              <a:gd name="connsiteY885" fmla="*/ 0 h 6858000"/>
              <a:gd name="connsiteX886" fmla="*/ 2979949 w 7467600"/>
              <a:gd name="connsiteY886" fmla="*/ 119274 h 6858000"/>
              <a:gd name="connsiteX887" fmla="*/ 3023879 w 7467600"/>
              <a:gd name="connsiteY887" fmla="*/ 0 h 6858000"/>
              <a:gd name="connsiteX888" fmla="*/ 3105400 w 7467600"/>
              <a:gd name="connsiteY888" fmla="*/ 0 h 6858000"/>
              <a:gd name="connsiteX889" fmla="*/ 3094669 w 7467600"/>
              <a:gd name="connsiteY889" fmla="*/ 30308 h 6858000"/>
              <a:gd name="connsiteX890" fmla="*/ 2901945 w 7467600"/>
              <a:gd name="connsiteY890" fmla="*/ 466538 h 6858000"/>
              <a:gd name="connsiteX891" fmla="*/ 2815209 w 7467600"/>
              <a:gd name="connsiteY891" fmla="*/ 497361 h 6858000"/>
              <a:gd name="connsiteX892" fmla="*/ 2844845 w 7467600"/>
              <a:gd name="connsiteY892" fmla="*/ 127638 h 6858000"/>
              <a:gd name="connsiteX893" fmla="*/ 2867960 w 7467600"/>
              <a:gd name="connsiteY893" fmla="*/ 0 h 6858000"/>
              <a:gd name="connsiteX894" fmla="*/ 1057230 w 7467600"/>
              <a:gd name="connsiteY894" fmla="*/ 0 h 6858000"/>
              <a:gd name="connsiteX895" fmla="*/ 1111003 w 7467600"/>
              <a:gd name="connsiteY895" fmla="*/ 0 h 6858000"/>
              <a:gd name="connsiteX896" fmla="*/ 1125553 w 7467600"/>
              <a:gd name="connsiteY896" fmla="*/ 52588 h 6858000"/>
              <a:gd name="connsiteX897" fmla="*/ 1304276 w 7467600"/>
              <a:gd name="connsiteY897" fmla="*/ 476275 h 6858000"/>
              <a:gd name="connsiteX898" fmla="*/ 1492066 w 7467600"/>
              <a:gd name="connsiteY898" fmla="*/ 886333 h 6858000"/>
              <a:gd name="connsiteX899" fmla="*/ 1423698 w 7467600"/>
              <a:gd name="connsiteY899" fmla="*/ 710817 h 6858000"/>
              <a:gd name="connsiteX900" fmla="*/ 1357609 w 7467600"/>
              <a:gd name="connsiteY900" fmla="*/ 532892 h 6858000"/>
              <a:gd name="connsiteX901" fmla="*/ 1309550 w 7467600"/>
              <a:gd name="connsiteY901" fmla="*/ 374031 h 6858000"/>
              <a:gd name="connsiteX902" fmla="*/ 1193673 w 7467600"/>
              <a:gd name="connsiteY902" fmla="*/ 49533 h 6858000"/>
              <a:gd name="connsiteX903" fmla="*/ 1164391 w 7467600"/>
              <a:gd name="connsiteY903" fmla="*/ 0 h 6858000"/>
              <a:gd name="connsiteX904" fmla="*/ 1200666 w 7467600"/>
              <a:gd name="connsiteY904" fmla="*/ 0 h 6858000"/>
              <a:gd name="connsiteX905" fmla="*/ 1223408 w 7467600"/>
              <a:gd name="connsiteY905" fmla="*/ 38996 h 6858000"/>
              <a:gd name="connsiteX906" fmla="*/ 1339635 w 7467600"/>
              <a:gd name="connsiteY906" fmla="*/ 365517 h 6858000"/>
              <a:gd name="connsiteX907" fmla="*/ 1387469 w 7467600"/>
              <a:gd name="connsiteY907" fmla="*/ 523079 h 6858000"/>
              <a:gd name="connsiteX908" fmla="*/ 1452685 w 7467600"/>
              <a:gd name="connsiteY908" fmla="*/ 699806 h 6858000"/>
              <a:gd name="connsiteX909" fmla="*/ 1492092 w 7467600"/>
              <a:gd name="connsiteY909" fmla="*/ 800424 h 6858000"/>
              <a:gd name="connsiteX910" fmla="*/ 1455302 w 7467600"/>
              <a:gd name="connsiteY910" fmla="*/ 632913 h 6858000"/>
              <a:gd name="connsiteX911" fmla="*/ 1222336 w 7467600"/>
              <a:gd name="connsiteY911" fmla="*/ 9480 h 6858000"/>
              <a:gd name="connsiteX912" fmla="*/ 1214634 w 7467600"/>
              <a:gd name="connsiteY912" fmla="*/ 0 h 6858000"/>
              <a:gd name="connsiteX913" fmla="*/ 1289827 w 7467600"/>
              <a:gd name="connsiteY913" fmla="*/ 0 h 6858000"/>
              <a:gd name="connsiteX914" fmla="*/ 1321076 w 7467600"/>
              <a:gd name="connsiteY914" fmla="*/ 59722 h 6858000"/>
              <a:gd name="connsiteX915" fmla="*/ 1512579 w 7467600"/>
              <a:gd name="connsiteY915" fmla="*/ 626441 h 6858000"/>
              <a:gd name="connsiteX916" fmla="*/ 1506076 w 7467600"/>
              <a:gd name="connsiteY916" fmla="*/ 1089289 h 6858000"/>
              <a:gd name="connsiteX917" fmla="*/ 1486346 w 7467600"/>
              <a:gd name="connsiteY917" fmla="*/ 1079919 h 6858000"/>
              <a:gd name="connsiteX918" fmla="*/ 1070511 w 7467600"/>
              <a:gd name="connsiteY918" fmla="*/ 48609 h 6858000"/>
              <a:gd name="connsiteX919" fmla="*/ 1057230 w 7467600"/>
              <a:gd name="connsiteY919" fmla="*/ 0 h 6858000"/>
              <a:gd name="connsiteX920" fmla="*/ 43151 w 7467600"/>
              <a:gd name="connsiteY920" fmla="*/ 0 h 6858000"/>
              <a:gd name="connsiteX921" fmla="*/ 95283 w 7467600"/>
              <a:gd name="connsiteY921" fmla="*/ 0 h 6858000"/>
              <a:gd name="connsiteX922" fmla="*/ 300708 w 7467600"/>
              <a:gd name="connsiteY922" fmla="*/ 154571 h 6858000"/>
              <a:gd name="connsiteX923" fmla="*/ 530414 w 7467600"/>
              <a:gd name="connsiteY923" fmla="*/ 354673 h 6858000"/>
              <a:gd name="connsiteX924" fmla="*/ 333785 w 7467600"/>
              <a:gd name="connsiteY924" fmla="*/ 161564 h 6858000"/>
              <a:gd name="connsiteX925" fmla="*/ 147005 w 7467600"/>
              <a:gd name="connsiteY925" fmla="*/ 0 h 6858000"/>
              <a:gd name="connsiteX926" fmla="*/ 272509 w 7467600"/>
              <a:gd name="connsiteY926" fmla="*/ 0 h 6858000"/>
              <a:gd name="connsiteX927" fmla="*/ 326276 w 7467600"/>
              <a:gd name="connsiteY927" fmla="*/ 45847 h 6858000"/>
              <a:gd name="connsiteX928" fmla="*/ 823759 w 7467600"/>
              <a:gd name="connsiteY928" fmla="*/ 574145 h 6858000"/>
              <a:gd name="connsiteX929" fmla="*/ 811254 w 7467600"/>
              <a:gd name="connsiteY929" fmla="*/ 665546 h 6858000"/>
              <a:gd name="connsiteX930" fmla="*/ 154042 w 7467600"/>
              <a:gd name="connsiteY930" fmla="*/ 261522 h 6858000"/>
              <a:gd name="connsiteX931" fmla="*/ 13550 w 7467600"/>
              <a:gd name="connsiteY931" fmla="*/ 158423 h 6858000"/>
              <a:gd name="connsiteX932" fmla="*/ 0 w 7467600"/>
              <a:gd name="connsiteY932" fmla="*/ 146618 h 6858000"/>
              <a:gd name="connsiteX933" fmla="*/ 0 w 7467600"/>
              <a:gd name="connsiteY933" fmla="*/ 59161 h 6858000"/>
              <a:gd name="connsiteX934" fmla="*/ 45427 w 7467600"/>
              <a:gd name="connsiteY934" fmla="*/ 101078 h 6858000"/>
              <a:gd name="connsiteX935" fmla="*/ 630103 w 7467600"/>
              <a:gd name="connsiteY935" fmla="*/ 485885 h 6858000"/>
              <a:gd name="connsiteX936" fmla="*/ 532040 w 7467600"/>
              <a:gd name="connsiteY936" fmla="*/ 399359 h 6858000"/>
              <a:gd name="connsiteX937" fmla="*/ 517618 w 7467600"/>
              <a:gd name="connsiteY937" fmla="*/ 385726 h 6858000"/>
              <a:gd name="connsiteX938" fmla="*/ 285074 w 7467600"/>
              <a:gd name="connsiteY938" fmla="*/ 182755 h 6858000"/>
              <a:gd name="connsiteX939" fmla="*/ 43151 w 7467600"/>
              <a:gd name="connsiteY93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2821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1019354 w 7467600"/>
              <a:gd name="connsiteY7" fmla="*/ 6315006 h 6858000"/>
              <a:gd name="connsiteX8" fmla="*/ 441046 w 7467600"/>
              <a:gd name="connsiteY8" fmla="*/ 6691153 h 6858000"/>
              <a:gd name="connsiteX9" fmla="*/ 1019354 w 7467600"/>
              <a:gd name="connsiteY9" fmla="*/ 6315006 h 6858000"/>
              <a:gd name="connsiteX10" fmla="*/ 991680 w 7467600"/>
              <a:gd name="connsiteY10" fmla="*/ 6298413 h 6858000"/>
              <a:gd name="connsiteX11" fmla="*/ 409060 w 7467600"/>
              <a:gd name="connsiteY11" fmla="*/ 6671470 h 6858000"/>
              <a:gd name="connsiteX12" fmla="*/ 991680 w 7467600"/>
              <a:gd name="connsiteY12" fmla="*/ 6298413 h 6858000"/>
              <a:gd name="connsiteX13" fmla="*/ 103333 w 7467600"/>
              <a:gd name="connsiteY13" fmla="*/ 5699602 h 6858000"/>
              <a:gd name="connsiteX14" fmla="*/ 233938 w 7467600"/>
              <a:gd name="connsiteY14" fmla="*/ 5809416 h 6858000"/>
              <a:gd name="connsiteX15" fmla="*/ 883580 w 7467600"/>
              <a:gd name="connsiteY15" fmla="*/ 6180710 h 6858000"/>
              <a:gd name="connsiteX16" fmla="*/ 487337 w 7467600"/>
              <a:gd name="connsiteY16" fmla="*/ 5950182 h 6858000"/>
              <a:gd name="connsiteX17" fmla="*/ 354051 w 7467600"/>
              <a:gd name="connsiteY17" fmla="*/ 5854912 h 6858000"/>
              <a:gd name="connsiteX18" fmla="*/ 195436 w 7467600"/>
              <a:gd name="connsiteY18" fmla="*/ 5755068 h 6858000"/>
              <a:gd name="connsiteX19" fmla="*/ 103333 w 7467600"/>
              <a:gd name="connsiteY19" fmla="*/ 5699602 h 6858000"/>
              <a:gd name="connsiteX20" fmla="*/ 5539432 w 7467600"/>
              <a:gd name="connsiteY20" fmla="*/ 5642928 h 6858000"/>
              <a:gd name="connsiteX21" fmla="*/ 5555462 w 7467600"/>
              <a:gd name="connsiteY21" fmla="*/ 5694454 h 6858000"/>
              <a:gd name="connsiteX22" fmla="*/ 5828270 w 7467600"/>
              <a:gd name="connsiteY22" fmla="*/ 6320663 h 6858000"/>
              <a:gd name="connsiteX23" fmla="*/ 5947416 w 7467600"/>
              <a:gd name="connsiteY23" fmla="*/ 6574846 h 6858000"/>
              <a:gd name="connsiteX24" fmla="*/ 5539432 w 7467600"/>
              <a:gd name="connsiteY24" fmla="*/ 5642928 h 6858000"/>
              <a:gd name="connsiteX25" fmla="*/ 51253 w 7467600"/>
              <a:gd name="connsiteY25" fmla="*/ 5631825 h 6858000"/>
              <a:gd name="connsiteX26" fmla="*/ 211622 w 7467600"/>
              <a:gd name="connsiteY26" fmla="*/ 5728803 h 6858000"/>
              <a:gd name="connsiteX27" fmla="*/ 371652 w 7467600"/>
              <a:gd name="connsiteY27" fmla="*/ 5829062 h 6858000"/>
              <a:gd name="connsiteX28" fmla="*/ 505903 w 7467600"/>
              <a:gd name="connsiteY28" fmla="*/ 5925221 h 6858000"/>
              <a:gd name="connsiteX29" fmla="*/ 899240 w 7467600"/>
              <a:gd name="connsiteY29" fmla="*/ 6153068 h 6858000"/>
              <a:gd name="connsiteX30" fmla="*/ 988114 w 7467600"/>
              <a:gd name="connsiteY30" fmla="*/ 6174204 h 6858000"/>
              <a:gd name="connsiteX31" fmla="*/ 845971 w 7467600"/>
              <a:gd name="connsiteY31" fmla="*/ 6067177 h 6858000"/>
              <a:gd name="connsiteX32" fmla="*/ 448057 w 7467600"/>
              <a:gd name="connsiteY32" fmla="*/ 5841376 h 6858000"/>
              <a:gd name="connsiteX33" fmla="*/ 51253 w 7467600"/>
              <a:gd name="connsiteY33" fmla="*/ 5631825 h 6858000"/>
              <a:gd name="connsiteX34" fmla="*/ 2606687 w 7467600"/>
              <a:gd name="connsiteY34" fmla="*/ 5630718 h 6858000"/>
              <a:gd name="connsiteX35" fmla="*/ 2645658 w 7467600"/>
              <a:gd name="connsiteY35" fmla="*/ 6640259 h 6858000"/>
              <a:gd name="connsiteX36" fmla="*/ 2606687 w 7467600"/>
              <a:gd name="connsiteY36" fmla="*/ 5630718 h 6858000"/>
              <a:gd name="connsiteX37" fmla="*/ 3642057 w 7467600"/>
              <a:gd name="connsiteY37" fmla="*/ 5573487 h 6858000"/>
              <a:gd name="connsiteX38" fmla="*/ 3632981 w 7467600"/>
              <a:gd name="connsiteY38" fmla="*/ 5579437 h 6858000"/>
              <a:gd name="connsiteX39" fmla="*/ 3382436 w 7467600"/>
              <a:gd name="connsiteY39" fmla="*/ 5952726 h 6858000"/>
              <a:gd name="connsiteX40" fmla="*/ 3191929 w 7467600"/>
              <a:gd name="connsiteY40" fmla="*/ 6662669 h 6858000"/>
              <a:gd name="connsiteX41" fmla="*/ 3369898 w 7467600"/>
              <a:gd name="connsiteY41" fmla="*/ 6081771 h 6858000"/>
              <a:gd name="connsiteX42" fmla="*/ 3642057 w 7467600"/>
              <a:gd name="connsiteY42" fmla="*/ 5573487 h 6858000"/>
              <a:gd name="connsiteX43" fmla="*/ 2650666 w 7467600"/>
              <a:gd name="connsiteY43" fmla="*/ 5530686 h 6858000"/>
              <a:gd name="connsiteX44" fmla="*/ 2650249 w 7467600"/>
              <a:gd name="connsiteY44" fmla="*/ 5532101 h 6858000"/>
              <a:gd name="connsiteX45" fmla="*/ 2663808 w 7467600"/>
              <a:gd name="connsiteY45" fmla="*/ 6535215 h 6858000"/>
              <a:gd name="connsiteX46" fmla="*/ 2665418 w 7467600"/>
              <a:gd name="connsiteY46" fmla="*/ 6132756 h 6858000"/>
              <a:gd name="connsiteX47" fmla="*/ 2650666 w 7467600"/>
              <a:gd name="connsiteY47" fmla="*/ 5530686 h 6858000"/>
              <a:gd name="connsiteX48" fmla="*/ 2680277 w 7467600"/>
              <a:gd name="connsiteY48" fmla="*/ 5479204 h 6858000"/>
              <a:gd name="connsiteX49" fmla="*/ 2678972 w 7467600"/>
              <a:gd name="connsiteY49" fmla="*/ 5481582 h 6858000"/>
              <a:gd name="connsiteX50" fmla="*/ 2696666 w 7467600"/>
              <a:gd name="connsiteY50" fmla="*/ 6133836 h 6858000"/>
              <a:gd name="connsiteX51" fmla="*/ 2695769 w 7467600"/>
              <a:gd name="connsiteY51" fmla="*/ 6390955 h 6858000"/>
              <a:gd name="connsiteX52" fmla="*/ 2739893 w 7467600"/>
              <a:gd name="connsiteY52" fmla="*/ 6108357 h 6858000"/>
              <a:gd name="connsiteX53" fmla="*/ 2680277 w 7467600"/>
              <a:gd name="connsiteY53" fmla="*/ 5479204 h 6858000"/>
              <a:gd name="connsiteX54" fmla="*/ 1132195 w 7467600"/>
              <a:gd name="connsiteY54" fmla="*/ 5467980 h 6858000"/>
              <a:gd name="connsiteX55" fmla="*/ 1679056 w 7467600"/>
              <a:gd name="connsiteY55" fmla="*/ 5516907 h 6858000"/>
              <a:gd name="connsiteX56" fmla="*/ 2128648 w 7467600"/>
              <a:gd name="connsiteY56" fmla="*/ 5474249 h 6858000"/>
              <a:gd name="connsiteX57" fmla="*/ 1825619 w 7467600"/>
              <a:gd name="connsiteY57" fmla="*/ 5478447 h 6858000"/>
              <a:gd name="connsiteX58" fmla="*/ 1737798 w 7467600"/>
              <a:gd name="connsiteY58" fmla="*/ 5483353 h 6858000"/>
              <a:gd name="connsiteX59" fmla="*/ 1132195 w 7467600"/>
              <a:gd name="connsiteY59" fmla="*/ 5467980 h 6858000"/>
              <a:gd name="connsiteX60" fmla="*/ 1456157 w 7467600"/>
              <a:gd name="connsiteY60" fmla="*/ 5371404 h 6858000"/>
              <a:gd name="connsiteX61" fmla="*/ 1244432 w 7467600"/>
              <a:gd name="connsiteY61" fmla="*/ 5385601 h 6858000"/>
              <a:gd name="connsiteX62" fmla="*/ 973990 w 7467600"/>
              <a:gd name="connsiteY62" fmla="*/ 5424940 h 6858000"/>
              <a:gd name="connsiteX63" fmla="*/ 1103809 w 7467600"/>
              <a:gd name="connsiteY63" fmla="*/ 5433720 h 6858000"/>
              <a:gd name="connsiteX64" fmla="*/ 1123454 w 7467600"/>
              <a:gd name="connsiteY64" fmla="*/ 5435727 h 6858000"/>
              <a:gd name="connsiteX65" fmla="*/ 1737017 w 7467600"/>
              <a:gd name="connsiteY65" fmla="*/ 5452183 h 6858000"/>
              <a:gd name="connsiteX66" fmla="*/ 1824397 w 7467600"/>
              <a:gd name="connsiteY66" fmla="*/ 5447757 h 6858000"/>
              <a:gd name="connsiteX67" fmla="*/ 2070059 w 7467600"/>
              <a:gd name="connsiteY67" fmla="*/ 5441660 h 6858000"/>
              <a:gd name="connsiteX68" fmla="*/ 1456157 w 7467600"/>
              <a:gd name="connsiteY68" fmla="*/ 5371404 h 6858000"/>
              <a:gd name="connsiteX69" fmla="*/ 4988186 w 7467600"/>
              <a:gd name="connsiteY69" fmla="*/ 5216467 h 6858000"/>
              <a:gd name="connsiteX70" fmla="*/ 4777334 w 7467600"/>
              <a:gd name="connsiteY70" fmla="*/ 5406072 h 6858000"/>
              <a:gd name="connsiteX71" fmla="*/ 4718341 w 7467600"/>
              <a:gd name="connsiteY71" fmla="*/ 5468043 h 6858000"/>
              <a:gd name="connsiteX72" fmla="*/ 4604655 w 7467600"/>
              <a:gd name="connsiteY72" fmla="*/ 5583434 h 6858000"/>
              <a:gd name="connsiteX73" fmla="*/ 4565074 w 7467600"/>
              <a:gd name="connsiteY73" fmla="*/ 5618550 h 6858000"/>
              <a:gd name="connsiteX74" fmla="*/ 4988186 w 7467600"/>
              <a:gd name="connsiteY74" fmla="*/ 5216467 h 6858000"/>
              <a:gd name="connsiteX75" fmla="*/ 4978032 w 7467600"/>
              <a:gd name="connsiteY75" fmla="*/ 5183809 h 6858000"/>
              <a:gd name="connsiteX76" fmla="*/ 4463413 w 7467600"/>
              <a:gd name="connsiteY76" fmla="*/ 5615162 h 6858000"/>
              <a:gd name="connsiteX77" fmla="*/ 4358134 w 7467600"/>
              <a:gd name="connsiteY77" fmla="*/ 5742791 h 6858000"/>
              <a:gd name="connsiteX78" fmla="*/ 4376219 w 7467600"/>
              <a:gd name="connsiteY78" fmla="*/ 5729027 h 6858000"/>
              <a:gd name="connsiteX79" fmla="*/ 4582340 w 7467600"/>
              <a:gd name="connsiteY79" fmla="*/ 5561037 h 6858000"/>
              <a:gd name="connsiteX80" fmla="*/ 4694684 w 7467600"/>
              <a:gd name="connsiteY80" fmla="*/ 5447098 h 6858000"/>
              <a:gd name="connsiteX81" fmla="*/ 4754123 w 7467600"/>
              <a:gd name="connsiteY81" fmla="*/ 5384643 h 6858000"/>
              <a:gd name="connsiteX82" fmla="*/ 4978032 w 7467600"/>
              <a:gd name="connsiteY82" fmla="*/ 5183809 h 6858000"/>
              <a:gd name="connsiteX83" fmla="*/ 1903353 w 7467600"/>
              <a:gd name="connsiteY83" fmla="*/ 5044827 h 6858000"/>
              <a:gd name="connsiteX84" fmla="*/ 1936931 w 7467600"/>
              <a:gd name="connsiteY84" fmla="*/ 5093954 h 6858000"/>
              <a:gd name="connsiteX85" fmla="*/ 2195868 w 7467600"/>
              <a:gd name="connsiteY85" fmla="*/ 5396574 h 6858000"/>
              <a:gd name="connsiteX86" fmla="*/ 2088852 w 7467600"/>
              <a:gd name="connsiteY86" fmla="*/ 5166123 h 6858000"/>
              <a:gd name="connsiteX87" fmla="*/ 1958241 w 7467600"/>
              <a:gd name="connsiteY87" fmla="*/ 5067955 h 6858000"/>
              <a:gd name="connsiteX88" fmla="*/ 1903353 w 7467600"/>
              <a:gd name="connsiteY88" fmla="*/ 5044827 h 6858000"/>
              <a:gd name="connsiteX89" fmla="*/ 1979378 w 7467600"/>
              <a:gd name="connsiteY89" fmla="*/ 4769504 h 6858000"/>
              <a:gd name="connsiteX90" fmla="*/ 2882120 w 7467600"/>
              <a:gd name="connsiteY90" fmla="*/ 5064547 h 6858000"/>
              <a:gd name="connsiteX91" fmla="*/ 2793103 w 7467600"/>
              <a:gd name="connsiteY91" fmla="*/ 5039699 h 6858000"/>
              <a:gd name="connsiteX92" fmla="*/ 2770041 w 7467600"/>
              <a:gd name="connsiteY92" fmla="*/ 5033634 h 6858000"/>
              <a:gd name="connsiteX93" fmla="*/ 1979378 w 7467600"/>
              <a:gd name="connsiteY93" fmla="*/ 4769504 h 6858000"/>
              <a:gd name="connsiteX94" fmla="*/ 1927410 w 7467600"/>
              <a:gd name="connsiteY94" fmla="*/ 4716164 h 6858000"/>
              <a:gd name="connsiteX95" fmla="*/ 1959587 w 7467600"/>
              <a:gd name="connsiteY95" fmla="*/ 4728849 h 6858000"/>
              <a:gd name="connsiteX96" fmla="*/ 2777707 w 7467600"/>
              <a:gd name="connsiteY96" fmla="*/ 5003991 h 6858000"/>
              <a:gd name="connsiteX97" fmla="*/ 2800768 w 7467600"/>
              <a:gd name="connsiteY97" fmla="*/ 5010056 h 6858000"/>
              <a:gd name="connsiteX98" fmla="*/ 2879408 w 7467600"/>
              <a:gd name="connsiteY98" fmla="*/ 5031590 h 6858000"/>
              <a:gd name="connsiteX99" fmla="*/ 2862295 w 7467600"/>
              <a:gd name="connsiteY99" fmla="*/ 5022958 h 6858000"/>
              <a:gd name="connsiteX100" fmla="*/ 2813343 w 7467600"/>
              <a:gd name="connsiteY100" fmla="*/ 4998369 h 6858000"/>
              <a:gd name="connsiteX101" fmla="*/ 2646245 w 7467600"/>
              <a:gd name="connsiteY101" fmla="*/ 4930999 h 6858000"/>
              <a:gd name="connsiteX102" fmla="*/ 1999243 w 7467600"/>
              <a:gd name="connsiteY102" fmla="*/ 4730524 h 6858000"/>
              <a:gd name="connsiteX103" fmla="*/ 1979527 w 7467600"/>
              <a:gd name="connsiteY103" fmla="*/ 4726651 h 6858000"/>
              <a:gd name="connsiteX104" fmla="*/ 1927410 w 7467600"/>
              <a:gd name="connsiteY104" fmla="*/ 4716164 h 6858000"/>
              <a:gd name="connsiteX105" fmla="*/ 1997014 w 7467600"/>
              <a:gd name="connsiteY105" fmla="*/ 4698007 h 6858000"/>
              <a:gd name="connsiteX106" fmla="*/ 2005458 w 7467600"/>
              <a:gd name="connsiteY106" fmla="*/ 4699540 h 6858000"/>
              <a:gd name="connsiteX107" fmla="*/ 2657186 w 7467600"/>
              <a:gd name="connsiteY107" fmla="*/ 4901687 h 6858000"/>
              <a:gd name="connsiteX108" fmla="*/ 2826662 w 7467600"/>
              <a:gd name="connsiteY108" fmla="*/ 4970362 h 6858000"/>
              <a:gd name="connsiteX109" fmla="*/ 2876100 w 7467600"/>
              <a:gd name="connsiteY109" fmla="*/ 4995397 h 6858000"/>
              <a:gd name="connsiteX110" fmla="*/ 3042600 w 7467600"/>
              <a:gd name="connsiteY110" fmla="*/ 5059532 h 6858000"/>
              <a:gd name="connsiteX111" fmla="*/ 1997014 w 7467600"/>
              <a:gd name="connsiteY111" fmla="*/ 4698007 h 6858000"/>
              <a:gd name="connsiteX112" fmla="*/ 2305292 w 7467600"/>
              <a:gd name="connsiteY112" fmla="*/ 4219492 h 6858000"/>
              <a:gd name="connsiteX113" fmla="*/ 3360922 w 7467600"/>
              <a:gd name="connsiteY113" fmla="*/ 4529373 h 6858000"/>
              <a:gd name="connsiteX114" fmla="*/ 3492420 w 7467600"/>
              <a:gd name="connsiteY114" fmla="*/ 4510145 h 6858000"/>
              <a:gd name="connsiteX115" fmla="*/ 3364086 w 7467600"/>
              <a:gd name="connsiteY115" fmla="*/ 4480340 h 6858000"/>
              <a:gd name="connsiteX116" fmla="*/ 3225818 w 7467600"/>
              <a:gd name="connsiteY116" fmla="*/ 4411822 h 6858000"/>
              <a:gd name="connsiteX117" fmla="*/ 3129696 w 7467600"/>
              <a:gd name="connsiteY117" fmla="*/ 4360704 h 6858000"/>
              <a:gd name="connsiteX118" fmla="*/ 2814545 w 7467600"/>
              <a:gd name="connsiteY118" fmla="*/ 4282955 h 6858000"/>
              <a:gd name="connsiteX119" fmla="*/ 2305292 w 7467600"/>
              <a:gd name="connsiteY119" fmla="*/ 4219492 h 6858000"/>
              <a:gd name="connsiteX120" fmla="*/ 2626982 w 7467600"/>
              <a:gd name="connsiteY120" fmla="*/ 4206450 h 6858000"/>
              <a:gd name="connsiteX121" fmla="*/ 2490617 w 7467600"/>
              <a:gd name="connsiteY121" fmla="*/ 4206951 h 6858000"/>
              <a:gd name="connsiteX122" fmla="*/ 2819869 w 7467600"/>
              <a:gd name="connsiteY122" fmla="*/ 4252936 h 6858000"/>
              <a:gd name="connsiteX123" fmla="*/ 3143018 w 7467600"/>
              <a:gd name="connsiteY123" fmla="*/ 4332698 h 6858000"/>
              <a:gd name="connsiteX124" fmla="*/ 3241520 w 7467600"/>
              <a:gd name="connsiteY124" fmla="*/ 4385112 h 6858000"/>
              <a:gd name="connsiteX125" fmla="*/ 3374575 w 7467600"/>
              <a:gd name="connsiteY125" fmla="*/ 4451517 h 6858000"/>
              <a:gd name="connsiteX126" fmla="*/ 3505221 w 7467600"/>
              <a:gd name="connsiteY126" fmla="*/ 4480757 h 6858000"/>
              <a:gd name="connsiteX127" fmla="*/ 2626982 w 7467600"/>
              <a:gd name="connsiteY127" fmla="*/ 4206450 h 6858000"/>
              <a:gd name="connsiteX128" fmla="*/ 1310106 w 7467600"/>
              <a:gd name="connsiteY128" fmla="*/ 3943217 h 6858000"/>
              <a:gd name="connsiteX129" fmla="*/ 854994 w 7467600"/>
              <a:gd name="connsiteY129" fmla="*/ 4399136 h 6858000"/>
              <a:gd name="connsiteX130" fmla="*/ 742462 w 7467600"/>
              <a:gd name="connsiteY130" fmla="*/ 4594648 h 6858000"/>
              <a:gd name="connsiteX131" fmla="*/ 820602 w 7467600"/>
              <a:gd name="connsiteY131" fmla="*/ 4485915 h 6858000"/>
              <a:gd name="connsiteX132" fmla="*/ 878295 w 7467600"/>
              <a:gd name="connsiteY132" fmla="*/ 4403594 h 6858000"/>
              <a:gd name="connsiteX133" fmla="*/ 1240607 w 7467600"/>
              <a:gd name="connsiteY133" fmla="*/ 4010401 h 6858000"/>
              <a:gd name="connsiteX134" fmla="*/ 1310106 w 7467600"/>
              <a:gd name="connsiteY134" fmla="*/ 3943217 h 6858000"/>
              <a:gd name="connsiteX135" fmla="*/ 1423113 w 7467600"/>
              <a:gd name="connsiteY135" fmla="*/ 3874565 h 6858000"/>
              <a:gd name="connsiteX136" fmla="*/ 1260565 w 7467600"/>
              <a:gd name="connsiteY136" fmla="*/ 4031982 h 6858000"/>
              <a:gd name="connsiteX137" fmla="*/ 901900 w 7467600"/>
              <a:gd name="connsiteY137" fmla="*/ 4421236 h 6858000"/>
              <a:gd name="connsiteX138" fmla="*/ 845044 w 7467600"/>
              <a:gd name="connsiteY138" fmla="*/ 4502436 h 6858000"/>
              <a:gd name="connsiteX139" fmla="*/ 685926 w 7467600"/>
              <a:gd name="connsiteY139" fmla="*/ 4703069 h 6858000"/>
              <a:gd name="connsiteX140" fmla="*/ 684248 w 7467600"/>
              <a:gd name="connsiteY140" fmla="*/ 4706721 h 6858000"/>
              <a:gd name="connsiteX141" fmla="*/ 1423113 w 7467600"/>
              <a:gd name="connsiteY141" fmla="*/ 3874565 h 6858000"/>
              <a:gd name="connsiteX142" fmla="*/ 3316479 w 7467600"/>
              <a:gd name="connsiteY142" fmla="*/ 3872136 h 6858000"/>
              <a:gd name="connsiteX143" fmla="*/ 3546806 w 7467600"/>
              <a:gd name="connsiteY143" fmla="*/ 4356139 h 6858000"/>
              <a:gd name="connsiteX144" fmla="*/ 3364433 w 7467600"/>
              <a:gd name="connsiteY144" fmla="*/ 3953121 h 6858000"/>
              <a:gd name="connsiteX145" fmla="*/ 3316479 w 7467600"/>
              <a:gd name="connsiteY145" fmla="*/ 3872136 h 6858000"/>
              <a:gd name="connsiteX146" fmla="*/ 3291335 w 7467600"/>
              <a:gd name="connsiteY146" fmla="*/ 3767420 h 6858000"/>
              <a:gd name="connsiteX147" fmla="*/ 3390805 w 7467600"/>
              <a:gd name="connsiteY147" fmla="*/ 3937163 h 6858000"/>
              <a:gd name="connsiteX148" fmla="*/ 3579062 w 7467600"/>
              <a:gd name="connsiteY148" fmla="*/ 4359040 h 6858000"/>
              <a:gd name="connsiteX149" fmla="*/ 3467355 w 7467600"/>
              <a:gd name="connsiteY149" fmla="*/ 3988130 h 6858000"/>
              <a:gd name="connsiteX150" fmla="*/ 3310753 w 7467600"/>
              <a:gd name="connsiteY150" fmla="*/ 3787140 h 6858000"/>
              <a:gd name="connsiteX151" fmla="*/ 3291335 w 7467600"/>
              <a:gd name="connsiteY151" fmla="*/ 3767420 h 6858000"/>
              <a:gd name="connsiteX152" fmla="*/ 1635889 w 7467600"/>
              <a:gd name="connsiteY152" fmla="*/ 3709494 h 6858000"/>
              <a:gd name="connsiteX153" fmla="*/ 1634800 w 7467600"/>
              <a:gd name="connsiteY153" fmla="*/ 3731111 h 6858000"/>
              <a:gd name="connsiteX154" fmla="*/ 1635889 w 7467600"/>
              <a:gd name="connsiteY154" fmla="*/ 3709494 h 6858000"/>
              <a:gd name="connsiteX155" fmla="*/ 1510397 w 7467600"/>
              <a:gd name="connsiteY155" fmla="*/ 3684705 h 6858000"/>
              <a:gd name="connsiteX156" fmla="*/ 1146550 w 7467600"/>
              <a:gd name="connsiteY156" fmla="*/ 3802012 h 6858000"/>
              <a:gd name="connsiteX157" fmla="*/ 698834 w 7467600"/>
              <a:gd name="connsiteY157" fmla="*/ 3952272 h 6858000"/>
              <a:gd name="connsiteX158" fmla="*/ 34256 w 7467600"/>
              <a:gd name="connsiteY158" fmla="*/ 4347603 h 6858000"/>
              <a:gd name="connsiteX159" fmla="*/ 527241 w 7467600"/>
              <a:gd name="connsiteY159" fmla="*/ 4065078 h 6858000"/>
              <a:gd name="connsiteX160" fmla="*/ 1510397 w 7467600"/>
              <a:gd name="connsiteY160" fmla="*/ 3684705 h 6858000"/>
              <a:gd name="connsiteX161" fmla="*/ 1313114 w 7467600"/>
              <a:gd name="connsiteY161" fmla="*/ 3655216 h 6858000"/>
              <a:gd name="connsiteX162" fmla="*/ 1109304 w 7467600"/>
              <a:gd name="connsiteY162" fmla="*/ 3669030 h 6858000"/>
              <a:gd name="connsiteX163" fmla="*/ 8129 w 7467600"/>
              <a:gd name="connsiteY163" fmla="*/ 4330519 h 6858000"/>
              <a:gd name="connsiteX164" fmla="*/ 687572 w 7467600"/>
              <a:gd name="connsiteY164" fmla="*/ 3925629 h 6858000"/>
              <a:gd name="connsiteX165" fmla="*/ 1138365 w 7467600"/>
              <a:gd name="connsiteY165" fmla="*/ 3774515 h 6858000"/>
              <a:gd name="connsiteX166" fmla="*/ 1505579 w 7467600"/>
              <a:gd name="connsiteY166" fmla="*/ 3655526 h 6858000"/>
              <a:gd name="connsiteX167" fmla="*/ 1313114 w 7467600"/>
              <a:gd name="connsiteY167" fmla="*/ 3655216 h 6858000"/>
              <a:gd name="connsiteX168" fmla="*/ 3655073 w 7467600"/>
              <a:gd name="connsiteY168" fmla="*/ 3650884 h 6858000"/>
              <a:gd name="connsiteX169" fmla="*/ 3989938 w 7467600"/>
              <a:gd name="connsiteY169" fmla="*/ 3991685 h 6858000"/>
              <a:gd name="connsiteX170" fmla="*/ 4393907 w 7467600"/>
              <a:gd name="connsiteY170" fmla="*/ 4261258 h 6858000"/>
              <a:gd name="connsiteX171" fmla="*/ 4648051 w 7467600"/>
              <a:gd name="connsiteY171" fmla="*/ 4374051 h 6858000"/>
              <a:gd name="connsiteX172" fmla="*/ 4383389 w 7467600"/>
              <a:gd name="connsiteY172" fmla="*/ 4184369 h 6858000"/>
              <a:gd name="connsiteX173" fmla="*/ 4165508 w 7467600"/>
              <a:gd name="connsiteY173" fmla="*/ 4035196 h 6858000"/>
              <a:gd name="connsiteX174" fmla="*/ 4068162 w 7467600"/>
              <a:gd name="connsiteY174" fmla="*/ 3953394 h 6858000"/>
              <a:gd name="connsiteX175" fmla="*/ 3981416 w 7467600"/>
              <a:gd name="connsiteY175" fmla="*/ 3880482 h 6858000"/>
              <a:gd name="connsiteX176" fmla="*/ 3800147 w 7467600"/>
              <a:gd name="connsiteY176" fmla="*/ 3749872 h 6858000"/>
              <a:gd name="connsiteX177" fmla="*/ 3655073 w 7467600"/>
              <a:gd name="connsiteY177" fmla="*/ 3650884 h 6858000"/>
              <a:gd name="connsiteX178" fmla="*/ 3670252 w 7467600"/>
              <a:gd name="connsiteY178" fmla="*/ 3622798 h 6858000"/>
              <a:gd name="connsiteX179" fmla="*/ 3817258 w 7467600"/>
              <a:gd name="connsiteY179" fmla="*/ 3723577 h 6858000"/>
              <a:gd name="connsiteX180" fmla="*/ 4000461 w 7467600"/>
              <a:gd name="connsiteY180" fmla="*/ 3855966 h 6858000"/>
              <a:gd name="connsiteX181" fmla="*/ 4088180 w 7467600"/>
              <a:gd name="connsiteY181" fmla="*/ 3929774 h 6858000"/>
              <a:gd name="connsiteX182" fmla="*/ 4184555 w 7467600"/>
              <a:gd name="connsiteY182" fmla="*/ 4010683 h 6858000"/>
              <a:gd name="connsiteX183" fmla="*/ 4399563 w 7467600"/>
              <a:gd name="connsiteY183" fmla="*/ 4158106 h 6858000"/>
              <a:gd name="connsiteX184" fmla="*/ 4684469 w 7467600"/>
              <a:gd name="connsiteY184" fmla="*/ 4364680 h 6858000"/>
              <a:gd name="connsiteX185" fmla="*/ 4690271 w 7467600"/>
              <a:gd name="connsiteY185" fmla="*/ 4370034 h 6858000"/>
              <a:gd name="connsiteX186" fmla="*/ 4136093 w 7467600"/>
              <a:gd name="connsiteY186" fmla="*/ 3858466 h 6858000"/>
              <a:gd name="connsiteX187" fmla="*/ 3670252 w 7467600"/>
              <a:gd name="connsiteY187" fmla="*/ 3622798 h 6858000"/>
              <a:gd name="connsiteX188" fmla="*/ 4440129 w 7467600"/>
              <a:gd name="connsiteY188" fmla="*/ 3448571 h 6858000"/>
              <a:gd name="connsiteX189" fmla="*/ 4856525 w 7467600"/>
              <a:gd name="connsiteY189" fmla="*/ 3915351 h 6858000"/>
              <a:gd name="connsiteX190" fmla="*/ 5059055 w 7467600"/>
              <a:gd name="connsiteY190" fmla="*/ 4108918 h 6858000"/>
              <a:gd name="connsiteX191" fmla="*/ 5290070 w 7467600"/>
              <a:gd name="connsiteY191" fmla="*/ 4263619 h 6858000"/>
              <a:gd name="connsiteX192" fmla="*/ 4834991 w 7467600"/>
              <a:gd name="connsiteY192" fmla="*/ 3830985 h 6858000"/>
              <a:gd name="connsiteX193" fmla="*/ 4440129 w 7467600"/>
              <a:gd name="connsiteY193" fmla="*/ 3448571 h 6858000"/>
              <a:gd name="connsiteX194" fmla="*/ 4441737 w 7467600"/>
              <a:gd name="connsiteY194" fmla="*/ 3399734 h 6858000"/>
              <a:gd name="connsiteX195" fmla="*/ 4431236 w 7467600"/>
              <a:gd name="connsiteY195" fmla="*/ 3400954 h 6858000"/>
              <a:gd name="connsiteX196" fmla="*/ 4557150 w 7467600"/>
              <a:gd name="connsiteY196" fmla="*/ 3510023 h 6858000"/>
              <a:gd name="connsiteX197" fmla="*/ 4856936 w 7467600"/>
              <a:gd name="connsiteY197" fmla="*/ 3809146 h 6858000"/>
              <a:gd name="connsiteX198" fmla="*/ 5111996 w 7467600"/>
              <a:gd name="connsiteY198" fmla="*/ 4065759 h 6858000"/>
              <a:gd name="connsiteX199" fmla="*/ 5388878 w 7467600"/>
              <a:gd name="connsiteY199" fmla="*/ 4300185 h 6858000"/>
              <a:gd name="connsiteX200" fmla="*/ 5425556 w 7467600"/>
              <a:gd name="connsiteY200" fmla="*/ 4308967 h 6858000"/>
              <a:gd name="connsiteX201" fmla="*/ 4943646 w 7467600"/>
              <a:gd name="connsiteY201" fmla="*/ 3822916 h 6858000"/>
              <a:gd name="connsiteX202" fmla="*/ 4594837 w 7467600"/>
              <a:gd name="connsiteY202" fmla="*/ 3532274 h 6858000"/>
              <a:gd name="connsiteX203" fmla="*/ 4441737 w 7467600"/>
              <a:gd name="connsiteY203" fmla="*/ 3399734 h 6858000"/>
              <a:gd name="connsiteX204" fmla="*/ 5425834 w 7467600"/>
              <a:gd name="connsiteY204" fmla="*/ 3162785 h 6858000"/>
              <a:gd name="connsiteX205" fmla="*/ 5401644 w 7467600"/>
              <a:gd name="connsiteY205" fmla="*/ 3617847 h 6858000"/>
              <a:gd name="connsiteX206" fmla="*/ 5467256 w 7467600"/>
              <a:gd name="connsiteY206" fmla="*/ 4175494 h 6858000"/>
              <a:gd name="connsiteX207" fmla="*/ 5448069 w 7467600"/>
              <a:gd name="connsiteY207" fmla="*/ 3567554 h 6858000"/>
              <a:gd name="connsiteX208" fmla="*/ 5425834 w 7467600"/>
              <a:gd name="connsiteY208" fmla="*/ 3162785 h 6858000"/>
              <a:gd name="connsiteX209" fmla="*/ 1318687 w 7467600"/>
              <a:gd name="connsiteY209" fmla="*/ 3113840 h 6858000"/>
              <a:gd name="connsiteX210" fmla="*/ 1066793 w 7467600"/>
              <a:gd name="connsiteY210" fmla="*/ 3212171 h 6858000"/>
              <a:gd name="connsiteX211" fmla="*/ 993319 w 7467600"/>
              <a:gd name="connsiteY211" fmla="*/ 3247648 h 6858000"/>
              <a:gd name="connsiteX212" fmla="*/ 853081 w 7467600"/>
              <a:gd name="connsiteY212" fmla="*/ 3312410 h 6858000"/>
              <a:gd name="connsiteX213" fmla="*/ 805957 w 7467600"/>
              <a:gd name="connsiteY213" fmla="*/ 3330443 h 6858000"/>
              <a:gd name="connsiteX214" fmla="*/ 1318687 w 7467600"/>
              <a:gd name="connsiteY214" fmla="*/ 3113840 h 6858000"/>
              <a:gd name="connsiteX215" fmla="*/ 5453702 w 7467600"/>
              <a:gd name="connsiteY215" fmla="*/ 3090882 h 6858000"/>
              <a:gd name="connsiteX216" fmla="*/ 5480135 w 7467600"/>
              <a:gd name="connsiteY216" fmla="*/ 3565802 h 6858000"/>
              <a:gd name="connsiteX217" fmla="*/ 5499023 w 7467600"/>
              <a:gd name="connsiteY217" fmla="*/ 4166310 h 6858000"/>
              <a:gd name="connsiteX218" fmla="*/ 5547022 w 7467600"/>
              <a:gd name="connsiteY218" fmla="*/ 3607838 h 6858000"/>
              <a:gd name="connsiteX219" fmla="*/ 5515964 w 7467600"/>
              <a:gd name="connsiteY219" fmla="*/ 3378541 h 6858000"/>
              <a:gd name="connsiteX220" fmla="*/ 5453702 w 7467600"/>
              <a:gd name="connsiteY220" fmla="*/ 3090882 h 6858000"/>
              <a:gd name="connsiteX221" fmla="*/ 1238695 w 7467600"/>
              <a:gd name="connsiteY221" fmla="*/ 3076820 h 6858000"/>
              <a:gd name="connsiteX222" fmla="*/ 716371 w 7467600"/>
              <a:gd name="connsiteY222" fmla="*/ 3293249 h 6858000"/>
              <a:gd name="connsiteX223" fmla="*/ 579522 w 7467600"/>
              <a:gd name="connsiteY223" fmla="*/ 3371759 h 6858000"/>
              <a:gd name="connsiteX224" fmla="*/ 600288 w 7467600"/>
              <a:gd name="connsiteY224" fmla="*/ 3365555 h 6858000"/>
              <a:gd name="connsiteX225" fmla="*/ 840692 w 7467600"/>
              <a:gd name="connsiteY225" fmla="*/ 3284921 h 6858000"/>
              <a:gd name="connsiteX226" fmla="*/ 979248 w 7467600"/>
              <a:gd name="connsiteY226" fmla="*/ 3221003 h 6858000"/>
              <a:gd name="connsiteX227" fmla="*/ 1053282 w 7467600"/>
              <a:gd name="connsiteY227" fmla="*/ 3185247 h 6858000"/>
              <a:gd name="connsiteX228" fmla="*/ 1320603 w 7467600"/>
              <a:gd name="connsiteY228" fmla="*/ 3081281 h 6858000"/>
              <a:gd name="connsiteX229" fmla="*/ 1238695 w 7467600"/>
              <a:gd name="connsiteY229" fmla="*/ 3076820 h 6858000"/>
              <a:gd name="connsiteX230" fmla="*/ 5425627 w 7467600"/>
              <a:gd name="connsiteY230" fmla="*/ 2954192 h 6858000"/>
              <a:gd name="connsiteX231" fmla="*/ 5470770 w 7467600"/>
              <a:gd name="connsiteY231" fmla="*/ 3005435 h 6858000"/>
              <a:gd name="connsiteX232" fmla="*/ 5519779 w 7467600"/>
              <a:gd name="connsiteY232" fmla="*/ 4359223 h 6858000"/>
              <a:gd name="connsiteX233" fmla="*/ 5520293 w 7467600"/>
              <a:gd name="connsiteY233" fmla="*/ 4360602 h 6858000"/>
              <a:gd name="connsiteX234" fmla="*/ 5767221 w 7467600"/>
              <a:gd name="connsiteY234" fmla="*/ 4665564 h 6858000"/>
              <a:gd name="connsiteX235" fmla="*/ 6937169 w 7467600"/>
              <a:gd name="connsiteY235" fmla="*/ 4815941 h 6858000"/>
              <a:gd name="connsiteX236" fmla="*/ 6953922 w 7467600"/>
              <a:gd name="connsiteY236" fmla="*/ 4890068 h 6858000"/>
              <a:gd name="connsiteX237" fmla="*/ 6071359 w 7467600"/>
              <a:gd name="connsiteY237" fmla="*/ 4770770 h 6858000"/>
              <a:gd name="connsiteX238" fmla="*/ 6038839 w 7467600"/>
              <a:gd name="connsiteY238" fmla="*/ 4764474 h 6858000"/>
              <a:gd name="connsiteX239" fmla="*/ 6038706 w 7467600"/>
              <a:gd name="connsiteY239" fmla="*/ 4763847 h 6858000"/>
              <a:gd name="connsiteX240" fmla="*/ 6037784 w 7467600"/>
              <a:gd name="connsiteY240" fmla="*/ 4764270 h 6858000"/>
              <a:gd name="connsiteX241" fmla="*/ 6038839 w 7467600"/>
              <a:gd name="connsiteY241" fmla="*/ 4764474 h 6858000"/>
              <a:gd name="connsiteX242" fmla="*/ 6040338 w 7467600"/>
              <a:gd name="connsiteY242" fmla="*/ 4771418 h 6858000"/>
              <a:gd name="connsiteX243" fmla="*/ 6024488 w 7467600"/>
              <a:gd name="connsiteY243" fmla="*/ 4809903 h 6858000"/>
              <a:gd name="connsiteX244" fmla="*/ 5599771 w 7467600"/>
              <a:gd name="connsiteY244" fmla="*/ 5509652 h 6858000"/>
              <a:gd name="connsiteX245" fmla="*/ 5548843 w 7467600"/>
              <a:gd name="connsiteY245" fmla="*/ 5563845 h 6858000"/>
              <a:gd name="connsiteX246" fmla="*/ 5940952 w 7467600"/>
              <a:gd name="connsiteY246" fmla="*/ 6250028 h 6858000"/>
              <a:gd name="connsiteX247" fmla="*/ 6043441 w 7467600"/>
              <a:gd name="connsiteY247" fmla="*/ 6665847 h 6858000"/>
              <a:gd name="connsiteX248" fmla="*/ 6093432 w 7467600"/>
              <a:gd name="connsiteY248" fmla="*/ 6858000 h 6858000"/>
              <a:gd name="connsiteX249" fmla="*/ 6034344 w 7467600"/>
              <a:gd name="connsiteY249" fmla="*/ 6858000 h 6858000"/>
              <a:gd name="connsiteX250" fmla="*/ 6026679 w 7467600"/>
              <a:gd name="connsiteY250" fmla="*/ 6836959 h 6858000"/>
              <a:gd name="connsiteX251" fmla="*/ 5800441 w 7467600"/>
              <a:gd name="connsiteY251" fmla="*/ 6335286 h 6858000"/>
              <a:gd name="connsiteX252" fmla="*/ 5526562 w 7467600"/>
              <a:gd name="connsiteY252" fmla="*/ 5705388 h 6858000"/>
              <a:gd name="connsiteX253" fmla="*/ 5519640 w 7467600"/>
              <a:gd name="connsiteY253" fmla="*/ 5683774 h 6858000"/>
              <a:gd name="connsiteX254" fmla="*/ 5844559 w 7467600"/>
              <a:gd name="connsiteY254" fmla="*/ 6553349 h 6858000"/>
              <a:gd name="connsiteX255" fmla="*/ 5975994 w 7467600"/>
              <a:gd name="connsiteY255" fmla="*/ 6858000 h 6858000"/>
              <a:gd name="connsiteX256" fmla="*/ 5898547 w 7467600"/>
              <a:gd name="connsiteY256" fmla="*/ 6858000 h 6858000"/>
              <a:gd name="connsiteX257" fmla="*/ 5682041 w 7467600"/>
              <a:gd name="connsiteY257" fmla="*/ 6355860 h 6858000"/>
              <a:gd name="connsiteX258" fmla="*/ 5461758 w 7467600"/>
              <a:gd name="connsiteY258" fmla="*/ 5820220 h 6858000"/>
              <a:gd name="connsiteX259" fmla="*/ 5237282 w 7467600"/>
              <a:gd name="connsiteY259" fmla="*/ 6579086 h 6858000"/>
              <a:gd name="connsiteX260" fmla="*/ 5115009 w 7467600"/>
              <a:gd name="connsiteY260" fmla="*/ 6858000 h 6858000"/>
              <a:gd name="connsiteX261" fmla="*/ 5028074 w 7467600"/>
              <a:gd name="connsiteY261" fmla="*/ 6858000 h 6858000"/>
              <a:gd name="connsiteX262" fmla="*/ 5079508 w 7467600"/>
              <a:gd name="connsiteY262" fmla="*/ 6749074 h 6858000"/>
              <a:gd name="connsiteX263" fmla="*/ 5371846 w 7467600"/>
              <a:gd name="connsiteY263" fmla="*/ 5924413 h 6858000"/>
              <a:gd name="connsiteX264" fmla="*/ 5270512 w 7467600"/>
              <a:gd name="connsiteY264" fmla="*/ 6138975 h 6858000"/>
              <a:gd name="connsiteX265" fmla="*/ 5062409 w 7467600"/>
              <a:gd name="connsiteY265" fmla="*/ 6653544 h 6858000"/>
              <a:gd name="connsiteX266" fmla="*/ 5036628 w 7467600"/>
              <a:gd name="connsiteY266" fmla="*/ 6754247 h 6858000"/>
              <a:gd name="connsiteX267" fmla="*/ 5009112 w 7467600"/>
              <a:gd name="connsiteY267" fmla="*/ 6858000 h 6858000"/>
              <a:gd name="connsiteX268" fmla="*/ 4976679 w 7467600"/>
              <a:gd name="connsiteY268" fmla="*/ 6858000 h 6858000"/>
              <a:gd name="connsiteX269" fmla="*/ 5006537 w 7467600"/>
              <a:gd name="connsiteY269" fmla="*/ 6747068 h 6858000"/>
              <a:gd name="connsiteX270" fmla="*/ 5032723 w 7467600"/>
              <a:gd name="connsiteY270" fmla="*/ 6644957 h 6858000"/>
              <a:gd name="connsiteX271" fmla="*/ 5242949 w 7467600"/>
              <a:gd name="connsiteY271" fmla="*/ 6125175 h 6858000"/>
              <a:gd name="connsiteX272" fmla="*/ 5286321 w 7467600"/>
              <a:gd name="connsiteY272" fmla="*/ 6033555 h 6858000"/>
              <a:gd name="connsiteX273" fmla="*/ 5008210 w 7467600"/>
              <a:gd name="connsiteY273" fmla="*/ 6649194 h 6858000"/>
              <a:gd name="connsiteX274" fmla="*/ 4986321 w 7467600"/>
              <a:gd name="connsiteY274" fmla="*/ 6765687 h 6858000"/>
              <a:gd name="connsiteX275" fmla="*/ 4973474 w 7467600"/>
              <a:gd name="connsiteY275" fmla="*/ 6858000 h 6858000"/>
              <a:gd name="connsiteX276" fmla="*/ 4907178 w 7467600"/>
              <a:gd name="connsiteY276" fmla="*/ 6858000 h 6858000"/>
              <a:gd name="connsiteX277" fmla="*/ 4910810 w 7467600"/>
              <a:gd name="connsiteY277" fmla="*/ 6829660 h 6858000"/>
              <a:gd name="connsiteX278" fmla="*/ 4987461 w 7467600"/>
              <a:gd name="connsiteY278" fmla="*/ 6432994 h 6858000"/>
              <a:gd name="connsiteX279" fmla="*/ 5179262 w 7467600"/>
              <a:gd name="connsiteY279" fmla="*/ 6035044 h 6858000"/>
              <a:gd name="connsiteX280" fmla="*/ 4689678 w 7467600"/>
              <a:gd name="connsiteY280" fmla="*/ 6440241 h 6858000"/>
              <a:gd name="connsiteX281" fmla="*/ 4477543 w 7467600"/>
              <a:gd name="connsiteY281" fmla="*/ 6674836 h 6858000"/>
              <a:gd name="connsiteX282" fmla="*/ 4329957 w 7467600"/>
              <a:gd name="connsiteY282" fmla="*/ 6858000 h 6858000"/>
              <a:gd name="connsiteX283" fmla="*/ 4218595 w 7467600"/>
              <a:gd name="connsiteY283" fmla="*/ 6858000 h 6858000"/>
              <a:gd name="connsiteX284" fmla="*/ 4368888 w 7467600"/>
              <a:gd name="connsiteY284" fmla="*/ 6668412 h 6858000"/>
              <a:gd name="connsiteX285" fmla="*/ 4563091 w 7467600"/>
              <a:gd name="connsiteY285" fmla="*/ 6442508 h 6858000"/>
              <a:gd name="connsiteX286" fmla="*/ 5387324 w 7467600"/>
              <a:gd name="connsiteY286" fmla="*/ 5705830 h 6858000"/>
              <a:gd name="connsiteX287" fmla="*/ 5073620 w 7467600"/>
              <a:gd name="connsiteY287" fmla="*/ 5955437 h 6858000"/>
              <a:gd name="connsiteX288" fmla="*/ 4689789 w 7467600"/>
              <a:gd name="connsiteY288" fmla="*/ 6268382 h 6858000"/>
              <a:gd name="connsiteX289" fmla="*/ 4418722 w 7467600"/>
              <a:gd name="connsiteY289" fmla="*/ 6570886 h 6858000"/>
              <a:gd name="connsiteX290" fmla="*/ 4214944 w 7467600"/>
              <a:gd name="connsiteY290" fmla="*/ 6858000 h 6858000"/>
              <a:gd name="connsiteX291" fmla="*/ 4177898 w 7467600"/>
              <a:gd name="connsiteY291" fmla="*/ 6858000 h 6858000"/>
              <a:gd name="connsiteX292" fmla="*/ 4391597 w 7467600"/>
              <a:gd name="connsiteY292" fmla="*/ 6556370 h 6858000"/>
              <a:gd name="connsiteX293" fmla="*/ 4668889 w 7467600"/>
              <a:gd name="connsiteY293" fmla="*/ 6246399 h 6858000"/>
              <a:gd name="connsiteX294" fmla="*/ 5055427 w 7467600"/>
              <a:gd name="connsiteY294" fmla="*/ 5931476 h 6858000"/>
              <a:gd name="connsiteX295" fmla="*/ 5371814 w 7467600"/>
              <a:gd name="connsiteY295" fmla="*/ 5678975 h 6858000"/>
              <a:gd name="connsiteX296" fmla="*/ 4987918 w 7467600"/>
              <a:gd name="connsiteY296" fmla="*/ 5838701 h 6858000"/>
              <a:gd name="connsiteX297" fmla="*/ 4317146 w 7467600"/>
              <a:gd name="connsiteY297" fmla="*/ 6587716 h 6858000"/>
              <a:gd name="connsiteX298" fmla="*/ 4171627 w 7467600"/>
              <a:gd name="connsiteY298" fmla="*/ 6858000 h 6858000"/>
              <a:gd name="connsiteX299" fmla="*/ 4081585 w 7467600"/>
              <a:gd name="connsiteY299" fmla="*/ 6858000 h 6858000"/>
              <a:gd name="connsiteX300" fmla="*/ 4238603 w 7467600"/>
              <a:gd name="connsiteY300" fmla="*/ 6559341 h 6858000"/>
              <a:gd name="connsiteX301" fmla="*/ 4778333 w 7467600"/>
              <a:gd name="connsiteY301" fmla="*/ 5873626 h 6858000"/>
              <a:gd name="connsiteX302" fmla="*/ 5414185 w 7467600"/>
              <a:gd name="connsiteY302" fmla="*/ 5573882 h 6858000"/>
              <a:gd name="connsiteX303" fmla="*/ 5959648 w 7467600"/>
              <a:gd name="connsiteY303" fmla="*/ 4760797 h 6858000"/>
              <a:gd name="connsiteX304" fmla="*/ 5355019 w 7467600"/>
              <a:gd name="connsiteY304" fmla="*/ 4734672 h 6858000"/>
              <a:gd name="connsiteX305" fmla="*/ 5083565 w 7467600"/>
              <a:gd name="connsiteY305" fmla="*/ 5179121 h 6858000"/>
              <a:gd name="connsiteX306" fmla="*/ 4713577 w 7467600"/>
              <a:gd name="connsiteY306" fmla="*/ 5616803 h 6858000"/>
              <a:gd name="connsiteX307" fmla="*/ 3989559 w 7467600"/>
              <a:gd name="connsiteY307" fmla="*/ 6145945 h 6858000"/>
              <a:gd name="connsiteX308" fmla="*/ 3939824 w 7467600"/>
              <a:gd name="connsiteY308" fmla="*/ 6066900 h 6858000"/>
              <a:gd name="connsiteX309" fmla="*/ 4584537 w 7467600"/>
              <a:gd name="connsiteY309" fmla="*/ 5324826 h 6858000"/>
              <a:gd name="connsiteX310" fmla="*/ 5037105 w 7467600"/>
              <a:gd name="connsiteY310" fmla="*/ 5088765 h 6858000"/>
              <a:gd name="connsiteX311" fmla="*/ 5039930 w 7467600"/>
              <a:gd name="connsiteY311" fmla="*/ 5089585 h 6858000"/>
              <a:gd name="connsiteX312" fmla="*/ 5263764 w 7467600"/>
              <a:gd name="connsiteY312" fmla="*/ 4735525 h 6858000"/>
              <a:gd name="connsiteX313" fmla="*/ 4086300 w 7467600"/>
              <a:gd name="connsiteY313" fmla="*/ 4884599 h 6858000"/>
              <a:gd name="connsiteX314" fmla="*/ 4085485 w 7467600"/>
              <a:gd name="connsiteY314" fmla="*/ 4899070 h 6858000"/>
              <a:gd name="connsiteX315" fmla="*/ 3871915 w 7467600"/>
              <a:gd name="connsiteY315" fmla="*/ 5253645 h 6858000"/>
              <a:gd name="connsiteX316" fmla="*/ 3799374 w 7467600"/>
              <a:gd name="connsiteY316" fmla="*/ 5466127 h 6858000"/>
              <a:gd name="connsiteX317" fmla="*/ 3498850 w 7467600"/>
              <a:gd name="connsiteY317" fmla="*/ 6661888 h 6858000"/>
              <a:gd name="connsiteX318" fmla="*/ 3399216 w 7467600"/>
              <a:gd name="connsiteY318" fmla="*/ 6858000 h 6858000"/>
              <a:gd name="connsiteX319" fmla="*/ 3303688 w 7467600"/>
              <a:gd name="connsiteY319" fmla="*/ 6858000 h 6858000"/>
              <a:gd name="connsiteX320" fmla="*/ 3391774 w 7467600"/>
              <a:gd name="connsiteY320" fmla="*/ 6697181 h 6858000"/>
              <a:gd name="connsiteX321" fmla="*/ 3735540 w 7467600"/>
              <a:gd name="connsiteY321" fmla="*/ 5546923 h 6858000"/>
              <a:gd name="connsiteX322" fmla="*/ 3729438 w 7467600"/>
              <a:gd name="connsiteY322" fmla="*/ 5569058 h 6858000"/>
              <a:gd name="connsiteX323" fmla="*/ 3707782 w 7467600"/>
              <a:gd name="connsiteY323" fmla="*/ 5644908 h 6858000"/>
              <a:gd name="connsiteX324" fmla="*/ 3583827 w 7467600"/>
              <a:gd name="connsiteY324" fmla="*/ 6039215 h 6858000"/>
              <a:gd name="connsiteX325" fmla="*/ 3547861 w 7467600"/>
              <a:gd name="connsiteY325" fmla="*/ 6129609 h 6858000"/>
              <a:gd name="connsiteX326" fmla="*/ 3490905 w 7467600"/>
              <a:gd name="connsiteY326" fmla="*/ 6277660 h 6858000"/>
              <a:gd name="connsiteX327" fmla="*/ 3455859 w 7467600"/>
              <a:gd name="connsiteY327" fmla="*/ 6391301 h 6858000"/>
              <a:gd name="connsiteX328" fmla="*/ 3429112 w 7467600"/>
              <a:gd name="connsiteY328" fmla="*/ 6479469 h 6858000"/>
              <a:gd name="connsiteX329" fmla="*/ 3304862 w 7467600"/>
              <a:gd name="connsiteY329" fmla="*/ 6796476 h 6858000"/>
              <a:gd name="connsiteX330" fmla="*/ 3276071 w 7467600"/>
              <a:gd name="connsiteY330" fmla="*/ 6858000 h 6858000"/>
              <a:gd name="connsiteX331" fmla="*/ 3240805 w 7467600"/>
              <a:gd name="connsiteY331" fmla="*/ 6858000 h 6858000"/>
              <a:gd name="connsiteX332" fmla="*/ 3275917 w 7467600"/>
              <a:gd name="connsiteY332" fmla="*/ 6783192 h 6858000"/>
              <a:gd name="connsiteX333" fmla="*/ 3399358 w 7467600"/>
              <a:gd name="connsiteY333" fmla="*/ 6469011 h 6858000"/>
              <a:gd name="connsiteX334" fmla="*/ 3425650 w 7467600"/>
              <a:gd name="connsiteY334" fmla="*/ 6381333 h 6858000"/>
              <a:gd name="connsiteX335" fmla="*/ 3460661 w 7467600"/>
              <a:gd name="connsiteY335" fmla="*/ 6266763 h 6858000"/>
              <a:gd name="connsiteX336" fmla="*/ 3518021 w 7467600"/>
              <a:gd name="connsiteY336" fmla="*/ 6117298 h 6858000"/>
              <a:gd name="connsiteX337" fmla="*/ 3554035 w 7467600"/>
              <a:gd name="connsiteY337" fmla="*/ 6027832 h 6858000"/>
              <a:gd name="connsiteX338" fmla="*/ 3677174 w 7467600"/>
              <a:gd name="connsiteY338" fmla="*/ 5636351 h 6858000"/>
              <a:gd name="connsiteX339" fmla="*/ 3698819 w 7467600"/>
              <a:gd name="connsiteY339" fmla="*/ 5560503 h 6858000"/>
              <a:gd name="connsiteX340" fmla="*/ 3702094 w 7467600"/>
              <a:gd name="connsiteY340" fmla="*/ 5549194 h 6858000"/>
              <a:gd name="connsiteX341" fmla="*/ 3398355 w 7467600"/>
              <a:gd name="connsiteY341" fmla="*/ 6094603 h 6858000"/>
              <a:gd name="connsiteX342" fmla="*/ 3193941 w 7467600"/>
              <a:gd name="connsiteY342" fmla="*/ 6798775 h 6858000"/>
              <a:gd name="connsiteX343" fmla="*/ 3184140 w 7467600"/>
              <a:gd name="connsiteY343" fmla="*/ 6858000 h 6858000"/>
              <a:gd name="connsiteX344" fmla="*/ 3099978 w 7467600"/>
              <a:gd name="connsiteY344" fmla="*/ 6858000 h 6858000"/>
              <a:gd name="connsiteX345" fmla="*/ 3101556 w 7467600"/>
              <a:gd name="connsiteY345" fmla="*/ 6843337 h 6858000"/>
              <a:gd name="connsiteX346" fmla="*/ 3370162 w 7467600"/>
              <a:gd name="connsiteY346" fmla="*/ 5785550 h 6858000"/>
              <a:gd name="connsiteX347" fmla="*/ 3746477 w 7467600"/>
              <a:gd name="connsiteY347" fmla="*/ 5377889 h 6858000"/>
              <a:gd name="connsiteX348" fmla="*/ 3863399 w 7467600"/>
              <a:gd name="connsiteY348" fmla="*/ 5087257 h 6858000"/>
              <a:gd name="connsiteX349" fmla="*/ 3968712 w 7467600"/>
              <a:gd name="connsiteY349" fmla="*/ 4913989 h 6858000"/>
              <a:gd name="connsiteX350" fmla="*/ 2792390 w 7467600"/>
              <a:gd name="connsiteY350" fmla="*/ 5382974 h 6858000"/>
              <a:gd name="connsiteX351" fmla="*/ 2714982 w 7467600"/>
              <a:gd name="connsiteY351" fmla="*/ 5427051 h 6858000"/>
              <a:gd name="connsiteX352" fmla="*/ 2813361 w 7467600"/>
              <a:gd name="connsiteY352" fmla="*/ 6023912 h 6858000"/>
              <a:gd name="connsiteX353" fmla="*/ 2688430 w 7467600"/>
              <a:gd name="connsiteY353" fmla="*/ 6801564 h 6858000"/>
              <a:gd name="connsiteX354" fmla="*/ 2629626 w 7467600"/>
              <a:gd name="connsiteY354" fmla="*/ 6763394 h 6858000"/>
              <a:gd name="connsiteX355" fmla="*/ 2565328 w 7467600"/>
              <a:gd name="connsiteY355" fmla="*/ 5516399 h 6858000"/>
              <a:gd name="connsiteX356" fmla="*/ 1922999 w 7467600"/>
              <a:gd name="connsiteY356" fmla="*/ 5980343 h 6858000"/>
              <a:gd name="connsiteX357" fmla="*/ 1950261 w 7467600"/>
              <a:gd name="connsiteY357" fmla="*/ 6405858 h 6858000"/>
              <a:gd name="connsiteX358" fmla="*/ 2365554 w 7467600"/>
              <a:gd name="connsiteY358" fmla="*/ 6759107 h 6858000"/>
              <a:gd name="connsiteX359" fmla="*/ 2424142 w 7467600"/>
              <a:gd name="connsiteY359" fmla="*/ 6858000 h 6858000"/>
              <a:gd name="connsiteX360" fmla="*/ 2395994 w 7467600"/>
              <a:gd name="connsiteY360" fmla="*/ 6858000 h 6858000"/>
              <a:gd name="connsiteX361" fmla="*/ 2392863 w 7467600"/>
              <a:gd name="connsiteY361" fmla="*/ 6852964 h 6858000"/>
              <a:gd name="connsiteX362" fmla="*/ 2017589 w 7467600"/>
              <a:gd name="connsiteY362" fmla="*/ 6493982 h 6858000"/>
              <a:gd name="connsiteX363" fmla="*/ 2147336 w 7467600"/>
              <a:gd name="connsiteY363" fmla="*/ 6594052 h 6858000"/>
              <a:gd name="connsiteX364" fmla="*/ 2207047 w 7467600"/>
              <a:gd name="connsiteY364" fmla="*/ 6654540 h 6858000"/>
              <a:gd name="connsiteX365" fmla="*/ 2299106 w 7467600"/>
              <a:gd name="connsiteY365" fmla="*/ 6778931 h 6858000"/>
              <a:gd name="connsiteX366" fmla="*/ 2314430 w 7467600"/>
              <a:gd name="connsiteY366" fmla="*/ 6801144 h 6858000"/>
              <a:gd name="connsiteX367" fmla="*/ 2352406 w 7467600"/>
              <a:gd name="connsiteY367" fmla="*/ 6858000 h 6858000"/>
              <a:gd name="connsiteX368" fmla="*/ 2314492 w 7467600"/>
              <a:gd name="connsiteY368" fmla="*/ 6858000 h 6858000"/>
              <a:gd name="connsiteX369" fmla="*/ 2288095 w 7467600"/>
              <a:gd name="connsiteY369" fmla="*/ 6818030 h 6858000"/>
              <a:gd name="connsiteX370" fmla="*/ 2272768 w 7467600"/>
              <a:gd name="connsiteY370" fmla="*/ 6795822 h 6858000"/>
              <a:gd name="connsiteX371" fmla="*/ 2182715 w 7467600"/>
              <a:gd name="connsiteY371" fmla="*/ 6675071 h 6858000"/>
              <a:gd name="connsiteX372" fmla="*/ 2032061 w 7467600"/>
              <a:gd name="connsiteY372" fmla="*/ 6541380 h 6858000"/>
              <a:gd name="connsiteX373" fmla="*/ 2257220 w 7467600"/>
              <a:gd name="connsiteY373" fmla="*/ 6826257 h 6858000"/>
              <a:gd name="connsiteX374" fmla="*/ 2281324 w 7467600"/>
              <a:gd name="connsiteY374" fmla="*/ 6858000 h 6858000"/>
              <a:gd name="connsiteX375" fmla="*/ 2242860 w 7467600"/>
              <a:gd name="connsiteY375" fmla="*/ 6858000 h 6858000"/>
              <a:gd name="connsiteX376" fmla="*/ 2232818 w 7467600"/>
              <a:gd name="connsiteY376" fmla="*/ 6844926 h 6858000"/>
              <a:gd name="connsiteX377" fmla="*/ 1990172 w 7467600"/>
              <a:gd name="connsiteY377" fmla="*/ 6542121 h 6858000"/>
              <a:gd name="connsiteX378" fmla="*/ 2124090 w 7467600"/>
              <a:gd name="connsiteY378" fmla="*/ 6761017 h 6858000"/>
              <a:gd name="connsiteX379" fmla="*/ 2200380 w 7467600"/>
              <a:gd name="connsiteY379" fmla="*/ 6858000 h 6858000"/>
              <a:gd name="connsiteX380" fmla="*/ 2147507 w 7467600"/>
              <a:gd name="connsiteY380" fmla="*/ 6858000 h 6858000"/>
              <a:gd name="connsiteX381" fmla="*/ 2070668 w 7467600"/>
              <a:gd name="connsiteY381" fmla="*/ 6761520 h 6858000"/>
              <a:gd name="connsiteX382" fmla="*/ 1975142 w 7467600"/>
              <a:gd name="connsiteY382" fmla="*/ 6585570 h 6858000"/>
              <a:gd name="connsiteX383" fmla="*/ 2050035 w 7467600"/>
              <a:gd name="connsiteY383" fmla="*/ 6813345 h 6858000"/>
              <a:gd name="connsiteX384" fmla="*/ 2063025 w 7467600"/>
              <a:gd name="connsiteY384" fmla="*/ 6858000 h 6858000"/>
              <a:gd name="connsiteX385" fmla="*/ 2021675 w 7467600"/>
              <a:gd name="connsiteY385" fmla="*/ 6858000 h 6858000"/>
              <a:gd name="connsiteX386" fmla="*/ 2019308 w 7467600"/>
              <a:gd name="connsiteY386" fmla="*/ 6847118 h 6858000"/>
              <a:gd name="connsiteX387" fmla="*/ 1938835 w 7467600"/>
              <a:gd name="connsiteY387" fmla="*/ 6551160 h 6858000"/>
              <a:gd name="connsiteX388" fmla="*/ 1953230 w 7467600"/>
              <a:gd name="connsiteY388" fmla="*/ 6759699 h 6858000"/>
              <a:gd name="connsiteX389" fmla="*/ 1956763 w 7467600"/>
              <a:gd name="connsiteY389" fmla="*/ 6778191 h 6858000"/>
              <a:gd name="connsiteX390" fmla="*/ 1967925 w 7467600"/>
              <a:gd name="connsiteY390" fmla="*/ 6858000 h 6858000"/>
              <a:gd name="connsiteX391" fmla="*/ 1936622 w 7467600"/>
              <a:gd name="connsiteY391" fmla="*/ 6858000 h 6858000"/>
              <a:gd name="connsiteX392" fmla="*/ 1926261 w 7467600"/>
              <a:gd name="connsiteY392" fmla="*/ 6784064 h 6858000"/>
              <a:gd name="connsiteX393" fmla="*/ 1922724 w 7467600"/>
              <a:gd name="connsiteY393" fmla="*/ 6765577 h 6858000"/>
              <a:gd name="connsiteX394" fmla="*/ 1904650 w 7467600"/>
              <a:gd name="connsiteY394" fmla="*/ 6639616 h 6858000"/>
              <a:gd name="connsiteX395" fmla="*/ 1885273 w 7467600"/>
              <a:gd name="connsiteY395" fmla="*/ 6858000 h 6858000"/>
              <a:gd name="connsiteX396" fmla="*/ 1854363 w 7467600"/>
              <a:gd name="connsiteY396" fmla="*/ 6858000 h 6858000"/>
              <a:gd name="connsiteX397" fmla="*/ 1880391 w 7467600"/>
              <a:gd name="connsiteY397" fmla="*/ 6603796 h 6858000"/>
              <a:gd name="connsiteX398" fmla="*/ 1818273 w 7467600"/>
              <a:gd name="connsiteY398" fmla="*/ 6715729 h 6858000"/>
              <a:gd name="connsiteX399" fmla="*/ 1794691 w 7467600"/>
              <a:gd name="connsiteY399" fmla="*/ 6843239 h 6858000"/>
              <a:gd name="connsiteX400" fmla="*/ 1794914 w 7467600"/>
              <a:gd name="connsiteY400" fmla="*/ 6858000 h 6858000"/>
              <a:gd name="connsiteX401" fmla="*/ 1746128 w 7467600"/>
              <a:gd name="connsiteY401" fmla="*/ 6858000 h 6858000"/>
              <a:gd name="connsiteX402" fmla="*/ 1753934 w 7467600"/>
              <a:gd name="connsiteY402" fmla="*/ 6724796 h 6858000"/>
              <a:gd name="connsiteX403" fmla="*/ 1792053 w 7467600"/>
              <a:gd name="connsiteY403" fmla="*/ 6572396 h 6858000"/>
              <a:gd name="connsiteX404" fmla="*/ 1862248 w 7467600"/>
              <a:gd name="connsiteY404" fmla="*/ 6266397 h 6858000"/>
              <a:gd name="connsiteX405" fmla="*/ 1862250 w 7467600"/>
              <a:gd name="connsiteY405" fmla="*/ 6033531 h 6858000"/>
              <a:gd name="connsiteX406" fmla="*/ 1211999 w 7467600"/>
              <a:gd name="connsiteY406" fmla="*/ 6683610 h 6858000"/>
              <a:gd name="connsiteX407" fmla="*/ 1213266 w 7467600"/>
              <a:gd name="connsiteY407" fmla="*/ 6691947 h 6858000"/>
              <a:gd name="connsiteX408" fmla="*/ 1203370 w 7467600"/>
              <a:gd name="connsiteY408" fmla="*/ 6850676 h 6858000"/>
              <a:gd name="connsiteX409" fmla="*/ 1203671 w 7467600"/>
              <a:gd name="connsiteY409" fmla="*/ 6858000 h 6858000"/>
              <a:gd name="connsiteX410" fmla="*/ 1143180 w 7467600"/>
              <a:gd name="connsiteY410" fmla="*/ 6858000 h 6858000"/>
              <a:gd name="connsiteX411" fmla="*/ 1142176 w 7467600"/>
              <a:gd name="connsiteY411" fmla="*/ 6766045 h 6858000"/>
              <a:gd name="connsiteX412" fmla="*/ 1067484 w 7467600"/>
              <a:gd name="connsiteY412" fmla="*/ 6858000 h 6858000"/>
              <a:gd name="connsiteX413" fmla="*/ 953928 w 7467600"/>
              <a:gd name="connsiteY413" fmla="*/ 6858000 h 6858000"/>
              <a:gd name="connsiteX414" fmla="*/ 959715 w 7467600"/>
              <a:gd name="connsiteY414" fmla="*/ 6850185 h 6858000"/>
              <a:gd name="connsiteX415" fmla="*/ 1483788 w 7467600"/>
              <a:gd name="connsiteY415" fmla="*/ 6259174 h 6858000"/>
              <a:gd name="connsiteX416" fmla="*/ 1100671 w 7467600"/>
              <a:gd name="connsiteY416" fmla="*/ 6252137 h 6858000"/>
              <a:gd name="connsiteX417" fmla="*/ 1090144 w 7467600"/>
              <a:gd name="connsiteY417" fmla="*/ 6256748 h 6858000"/>
              <a:gd name="connsiteX418" fmla="*/ 1095872 w 7467600"/>
              <a:gd name="connsiteY418" fmla="*/ 6271892 h 6858000"/>
              <a:gd name="connsiteX419" fmla="*/ 262785 w 7467600"/>
              <a:gd name="connsiteY419" fmla="*/ 6845450 h 6858000"/>
              <a:gd name="connsiteX420" fmla="*/ 209968 w 7467600"/>
              <a:gd name="connsiteY420" fmla="*/ 6770713 h 6858000"/>
              <a:gd name="connsiteX421" fmla="*/ 873460 w 7467600"/>
              <a:gd name="connsiteY421" fmla="*/ 6253768 h 6858000"/>
              <a:gd name="connsiteX422" fmla="*/ 192686 w 7467600"/>
              <a:gd name="connsiteY422" fmla="*/ 5849257 h 6858000"/>
              <a:gd name="connsiteX423" fmla="*/ 4696 w 7467600"/>
              <a:gd name="connsiteY423" fmla="*/ 5697668 h 6858000"/>
              <a:gd name="connsiteX424" fmla="*/ 0 w 7467600"/>
              <a:gd name="connsiteY424" fmla="*/ 5689984 h 6858000"/>
              <a:gd name="connsiteX425" fmla="*/ 0 w 7467600"/>
              <a:gd name="connsiteY425" fmla="*/ 5513472 h 6858000"/>
              <a:gd name="connsiteX426" fmla="*/ 174101 w 7467600"/>
              <a:gd name="connsiteY426" fmla="*/ 5620277 h 6858000"/>
              <a:gd name="connsiteX427" fmla="*/ 891800 w 7467600"/>
              <a:gd name="connsiteY427" fmla="*/ 6036935 h 6858000"/>
              <a:gd name="connsiteX428" fmla="*/ 1072219 w 7467600"/>
              <a:gd name="connsiteY428" fmla="*/ 6169443 h 6858000"/>
              <a:gd name="connsiteX429" fmla="*/ 1074117 w 7467600"/>
              <a:gd name="connsiteY429" fmla="*/ 6170301 h 6858000"/>
              <a:gd name="connsiteX430" fmla="*/ 1083114 w 7467600"/>
              <a:gd name="connsiteY430" fmla="*/ 6174131 h 6858000"/>
              <a:gd name="connsiteX431" fmla="*/ 1543010 w 7467600"/>
              <a:gd name="connsiteY431" fmla="*/ 6191140 h 6858000"/>
              <a:gd name="connsiteX432" fmla="*/ 1551080 w 7467600"/>
              <a:gd name="connsiteY432" fmla="*/ 6195006 h 6858000"/>
              <a:gd name="connsiteX433" fmla="*/ 2345443 w 7467600"/>
              <a:gd name="connsiteY433" fmla="*/ 5549882 h 6858000"/>
              <a:gd name="connsiteX434" fmla="*/ 1721499 w 7467600"/>
              <a:gd name="connsiteY434" fmla="*/ 5599969 h 6858000"/>
              <a:gd name="connsiteX435" fmla="*/ 767716 w 7467600"/>
              <a:gd name="connsiteY435" fmla="*/ 5472768 h 6858000"/>
              <a:gd name="connsiteX436" fmla="*/ 722147 w 7467600"/>
              <a:gd name="connsiteY436" fmla="*/ 5393091 h 6858000"/>
              <a:gd name="connsiteX437" fmla="*/ 1485552 w 7467600"/>
              <a:gd name="connsiteY437" fmla="*/ 5313202 h 6858000"/>
              <a:gd name="connsiteX438" fmla="*/ 2143004 w 7467600"/>
              <a:gd name="connsiteY438" fmla="*/ 5402420 h 6858000"/>
              <a:gd name="connsiteX439" fmla="*/ 1933391 w 7467600"/>
              <a:gd name="connsiteY439" fmla="*/ 5156971 h 6858000"/>
              <a:gd name="connsiteX440" fmla="*/ 1827118 w 7467600"/>
              <a:gd name="connsiteY440" fmla="*/ 4968410 h 6858000"/>
              <a:gd name="connsiteX441" fmla="*/ 1837349 w 7467600"/>
              <a:gd name="connsiteY441" fmla="*/ 4956357 h 6858000"/>
              <a:gd name="connsiteX442" fmla="*/ 2162835 w 7467600"/>
              <a:gd name="connsiteY442" fmla="*/ 5187853 h 6858000"/>
              <a:gd name="connsiteX443" fmla="*/ 2257167 w 7467600"/>
              <a:gd name="connsiteY443" fmla="*/ 5462123 h 6858000"/>
              <a:gd name="connsiteX444" fmla="*/ 2261598 w 7467600"/>
              <a:gd name="connsiteY444" fmla="*/ 5467998 h 6858000"/>
              <a:gd name="connsiteX445" fmla="*/ 2437177 w 7467600"/>
              <a:gd name="connsiteY445" fmla="*/ 5479608 h 6858000"/>
              <a:gd name="connsiteX446" fmla="*/ 2445247 w 7467600"/>
              <a:gd name="connsiteY446" fmla="*/ 5483476 h 6858000"/>
              <a:gd name="connsiteX447" fmla="*/ 2743626 w 7467600"/>
              <a:gd name="connsiteY447" fmla="*/ 5304819 h 6858000"/>
              <a:gd name="connsiteX448" fmla="*/ 3048102 w 7467600"/>
              <a:gd name="connsiteY448" fmla="*/ 5150595 h 6858000"/>
              <a:gd name="connsiteX449" fmla="*/ 1799414 w 7467600"/>
              <a:gd name="connsiteY449" fmla="*/ 4694732 h 6858000"/>
              <a:gd name="connsiteX450" fmla="*/ 1771735 w 7467600"/>
              <a:gd name="connsiteY450" fmla="*/ 4619929 h 6858000"/>
              <a:gd name="connsiteX451" fmla="*/ 3104273 w 7467600"/>
              <a:gd name="connsiteY451" fmla="*/ 5076159 h 6858000"/>
              <a:gd name="connsiteX452" fmla="*/ 3113245 w 7467600"/>
              <a:gd name="connsiteY452" fmla="*/ 5090705 h 6858000"/>
              <a:gd name="connsiteX453" fmla="*/ 3126294 w 7467600"/>
              <a:gd name="connsiteY453" fmla="*/ 5114400 h 6858000"/>
              <a:gd name="connsiteX454" fmla="*/ 3937433 w 7467600"/>
              <a:gd name="connsiteY454" fmla="*/ 4830473 h 6858000"/>
              <a:gd name="connsiteX455" fmla="*/ 3590475 w 7467600"/>
              <a:gd name="connsiteY455" fmla="*/ 4597974 h 6858000"/>
              <a:gd name="connsiteX456" fmla="*/ 3100264 w 7467600"/>
              <a:gd name="connsiteY456" fmla="*/ 4579845 h 6858000"/>
              <a:gd name="connsiteX457" fmla="*/ 2183576 w 7467600"/>
              <a:gd name="connsiteY457" fmla="*/ 4227150 h 6858000"/>
              <a:gd name="connsiteX458" fmla="*/ 2151029 w 7467600"/>
              <a:gd name="connsiteY458" fmla="*/ 4146947 h 6858000"/>
              <a:gd name="connsiteX459" fmla="*/ 3563434 w 7467600"/>
              <a:gd name="connsiteY459" fmla="*/ 4469115 h 6858000"/>
              <a:gd name="connsiteX460" fmla="*/ 3177952 w 7467600"/>
              <a:gd name="connsiteY460" fmla="*/ 3657386 h 6858000"/>
              <a:gd name="connsiteX461" fmla="*/ 3189263 w 7467600"/>
              <a:gd name="connsiteY461" fmla="*/ 3625726 h 6858000"/>
              <a:gd name="connsiteX462" fmla="*/ 3560912 w 7467600"/>
              <a:gd name="connsiteY462" fmla="*/ 4079863 h 6858000"/>
              <a:gd name="connsiteX463" fmla="*/ 3626636 w 7467600"/>
              <a:gd name="connsiteY463" fmla="*/ 4512230 h 6858000"/>
              <a:gd name="connsiteX464" fmla="*/ 3653088 w 7467600"/>
              <a:gd name="connsiteY464" fmla="*/ 4521417 h 6858000"/>
              <a:gd name="connsiteX465" fmla="*/ 3988128 w 7467600"/>
              <a:gd name="connsiteY465" fmla="*/ 4817267 h 6858000"/>
              <a:gd name="connsiteX466" fmla="*/ 4830582 w 7467600"/>
              <a:gd name="connsiteY466" fmla="*/ 4676000 h 6858000"/>
              <a:gd name="connsiteX467" fmla="*/ 4830100 w 7467600"/>
              <a:gd name="connsiteY467" fmla="*/ 4675554 h 6858000"/>
              <a:gd name="connsiteX468" fmla="*/ 4036318 w 7467600"/>
              <a:gd name="connsiteY468" fmla="*/ 4147013 h 6858000"/>
              <a:gd name="connsiteX469" fmla="*/ 3432098 w 7467600"/>
              <a:gd name="connsiteY469" fmla="*/ 3537312 h 6858000"/>
              <a:gd name="connsiteX470" fmla="*/ 3446761 w 7467600"/>
              <a:gd name="connsiteY470" fmla="*/ 3461278 h 6858000"/>
              <a:gd name="connsiteX471" fmla="*/ 4419733 w 7467600"/>
              <a:gd name="connsiteY471" fmla="*/ 3963555 h 6858000"/>
              <a:gd name="connsiteX472" fmla="*/ 4781371 w 7467600"/>
              <a:gd name="connsiteY472" fmla="*/ 4458604 h 6858000"/>
              <a:gd name="connsiteX473" fmla="*/ 4780440 w 7467600"/>
              <a:gd name="connsiteY473" fmla="*/ 4470290 h 6858000"/>
              <a:gd name="connsiteX474" fmla="*/ 4898954 w 7467600"/>
              <a:gd name="connsiteY474" fmla="*/ 4662092 h 6858000"/>
              <a:gd name="connsiteX475" fmla="*/ 4900699 w 7467600"/>
              <a:gd name="connsiteY475" fmla="*/ 4670867 h 6858000"/>
              <a:gd name="connsiteX476" fmla="*/ 5714511 w 7467600"/>
              <a:gd name="connsiteY476" fmla="*/ 4663483 h 6858000"/>
              <a:gd name="connsiteX477" fmla="*/ 5464793 w 7467600"/>
              <a:gd name="connsiteY477" fmla="*/ 4393556 h 6858000"/>
              <a:gd name="connsiteX478" fmla="*/ 5461897 w 7467600"/>
              <a:gd name="connsiteY478" fmla="*/ 4390879 h 6858000"/>
              <a:gd name="connsiteX479" fmla="*/ 4294126 w 7467600"/>
              <a:gd name="connsiteY479" fmla="*/ 3303048 h 6858000"/>
              <a:gd name="connsiteX480" fmla="*/ 4305321 w 7467600"/>
              <a:gd name="connsiteY480" fmla="*/ 3256953 h 6858000"/>
              <a:gd name="connsiteX481" fmla="*/ 4949299 w 7467600"/>
              <a:gd name="connsiteY481" fmla="*/ 3766336 h 6858000"/>
              <a:gd name="connsiteX482" fmla="*/ 5291452 w 7467600"/>
              <a:gd name="connsiteY482" fmla="*/ 4076801 h 6858000"/>
              <a:gd name="connsiteX483" fmla="*/ 5434998 w 7467600"/>
              <a:gd name="connsiteY483" fmla="*/ 4254100 h 6858000"/>
              <a:gd name="connsiteX484" fmla="*/ 5351015 w 7467600"/>
              <a:gd name="connsiteY484" fmla="*/ 3760989 h 6858000"/>
              <a:gd name="connsiteX485" fmla="*/ 5413780 w 7467600"/>
              <a:gd name="connsiteY485" fmla="*/ 2966265 h 6858000"/>
              <a:gd name="connsiteX486" fmla="*/ 5425627 w 7467600"/>
              <a:gd name="connsiteY486" fmla="*/ 2954192 h 6858000"/>
              <a:gd name="connsiteX487" fmla="*/ 6604735 w 7467600"/>
              <a:gd name="connsiteY487" fmla="*/ 2041381 h 6858000"/>
              <a:gd name="connsiteX488" fmla="*/ 7204487 w 7467600"/>
              <a:gd name="connsiteY488" fmla="*/ 2742112 h 6858000"/>
              <a:gd name="connsiteX489" fmla="*/ 7131592 w 7467600"/>
              <a:gd name="connsiteY489" fmla="*/ 2672096 h 6858000"/>
              <a:gd name="connsiteX490" fmla="*/ 6996344 w 7467600"/>
              <a:gd name="connsiteY490" fmla="*/ 2518310 h 6858000"/>
              <a:gd name="connsiteX491" fmla="*/ 6735495 w 7467600"/>
              <a:gd name="connsiteY491" fmla="*/ 2196890 h 6858000"/>
              <a:gd name="connsiteX492" fmla="*/ 6721901 w 7467600"/>
              <a:gd name="connsiteY492" fmla="*/ 2179274 h 6858000"/>
              <a:gd name="connsiteX493" fmla="*/ 6604735 w 7467600"/>
              <a:gd name="connsiteY493" fmla="*/ 2041381 h 6858000"/>
              <a:gd name="connsiteX494" fmla="*/ 6591670 w 7467600"/>
              <a:gd name="connsiteY494" fmla="*/ 1988277 h 6858000"/>
              <a:gd name="connsiteX495" fmla="*/ 6747349 w 7467600"/>
              <a:gd name="connsiteY495" fmla="*/ 2160069 h 6858000"/>
              <a:gd name="connsiteX496" fmla="*/ 6760943 w 7467600"/>
              <a:gd name="connsiteY496" fmla="*/ 2177686 h 6858000"/>
              <a:gd name="connsiteX497" fmla="*/ 7021065 w 7467600"/>
              <a:gd name="connsiteY497" fmla="*/ 2498102 h 6858000"/>
              <a:gd name="connsiteX498" fmla="*/ 7155223 w 7467600"/>
              <a:gd name="connsiteY498" fmla="*/ 2650386 h 6858000"/>
              <a:gd name="connsiteX499" fmla="*/ 7203167 w 7467600"/>
              <a:gd name="connsiteY499" fmla="*/ 2697288 h 6858000"/>
              <a:gd name="connsiteX500" fmla="*/ 6937703 w 7467600"/>
              <a:gd name="connsiteY500" fmla="*/ 2321981 h 6858000"/>
              <a:gd name="connsiteX501" fmla="*/ 6591670 w 7467600"/>
              <a:gd name="connsiteY501" fmla="*/ 1988277 h 6858000"/>
              <a:gd name="connsiteX502" fmla="*/ 5798671 w 7467600"/>
              <a:gd name="connsiteY502" fmla="*/ 1981601 h 6858000"/>
              <a:gd name="connsiteX503" fmla="*/ 5754709 w 7467600"/>
              <a:gd name="connsiteY503" fmla="*/ 2071454 h 6858000"/>
              <a:gd name="connsiteX504" fmla="*/ 5763044 w 7467600"/>
              <a:gd name="connsiteY504" fmla="*/ 2842206 h 6858000"/>
              <a:gd name="connsiteX505" fmla="*/ 5764974 w 7467600"/>
              <a:gd name="connsiteY505" fmla="*/ 2799609 h 6858000"/>
              <a:gd name="connsiteX506" fmla="*/ 5767665 w 7467600"/>
              <a:gd name="connsiteY506" fmla="*/ 2666409 h 6858000"/>
              <a:gd name="connsiteX507" fmla="*/ 5763055 w 7467600"/>
              <a:gd name="connsiteY507" fmla="*/ 2579705 h 6858000"/>
              <a:gd name="connsiteX508" fmla="*/ 5758079 w 7467600"/>
              <a:gd name="connsiteY508" fmla="*/ 2492508 h 6858000"/>
              <a:gd name="connsiteX509" fmla="*/ 5779325 w 7467600"/>
              <a:gd name="connsiteY509" fmla="*/ 2197069 h 6858000"/>
              <a:gd name="connsiteX510" fmla="*/ 5798671 w 7467600"/>
              <a:gd name="connsiteY510" fmla="*/ 1981601 h 6858000"/>
              <a:gd name="connsiteX511" fmla="*/ 5829202 w 7467600"/>
              <a:gd name="connsiteY511" fmla="*/ 1971679 h 6858000"/>
              <a:gd name="connsiteX512" fmla="*/ 5809558 w 7467600"/>
              <a:gd name="connsiteY512" fmla="*/ 2198043 h 6858000"/>
              <a:gd name="connsiteX513" fmla="*/ 5788653 w 7467600"/>
              <a:gd name="connsiteY513" fmla="*/ 2489430 h 6858000"/>
              <a:gd name="connsiteX514" fmla="*/ 5793439 w 7467600"/>
              <a:gd name="connsiteY514" fmla="*/ 2575235 h 6858000"/>
              <a:gd name="connsiteX515" fmla="*/ 5796837 w 7467600"/>
              <a:gd name="connsiteY515" fmla="*/ 2637633 h 6858000"/>
              <a:gd name="connsiteX516" fmla="*/ 5818614 w 7467600"/>
              <a:gd name="connsiteY516" fmla="*/ 2473055 h 6858000"/>
              <a:gd name="connsiteX517" fmla="*/ 5829202 w 7467600"/>
              <a:gd name="connsiteY517" fmla="*/ 1971679 h 6858000"/>
              <a:gd name="connsiteX518" fmla="*/ 5911389 w 7467600"/>
              <a:gd name="connsiteY518" fmla="*/ 1898371 h 6858000"/>
              <a:gd name="connsiteX519" fmla="*/ 6237627 w 7467600"/>
              <a:gd name="connsiteY519" fmla="*/ 2231921 h 6858000"/>
              <a:gd name="connsiteX520" fmla="*/ 5911389 w 7467600"/>
              <a:gd name="connsiteY520" fmla="*/ 1898371 h 6858000"/>
              <a:gd name="connsiteX521" fmla="*/ 6944437 w 7467600"/>
              <a:gd name="connsiteY521" fmla="*/ 1575402 h 6858000"/>
              <a:gd name="connsiteX522" fmla="*/ 6304730 w 7467600"/>
              <a:gd name="connsiteY522" fmla="*/ 1766654 h 6858000"/>
              <a:gd name="connsiteX523" fmla="*/ 6944437 w 7467600"/>
              <a:gd name="connsiteY523" fmla="*/ 1575402 h 6858000"/>
              <a:gd name="connsiteX524" fmla="*/ 7019523 w 7467600"/>
              <a:gd name="connsiteY524" fmla="*/ 1519450 h 6858000"/>
              <a:gd name="connsiteX525" fmla="*/ 6298091 w 7467600"/>
              <a:gd name="connsiteY525" fmla="*/ 1737122 h 6858000"/>
              <a:gd name="connsiteX526" fmla="*/ 7019523 w 7467600"/>
              <a:gd name="connsiteY526" fmla="*/ 1519450 h 6858000"/>
              <a:gd name="connsiteX527" fmla="*/ 2399523 w 7467600"/>
              <a:gd name="connsiteY527" fmla="*/ 1428234 h 6858000"/>
              <a:gd name="connsiteX528" fmla="*/ 2224982 w 7467600"/>
              <a:gd name="connsiteY528" fmla="*/ 1826201 h 6858000"/>
              <a:gd name="connsiteX529" fmla="*/ 2096099 w 7467600"/>
              <a:gd name="connsiteY529" fmla="*/ 2345900 h 6858000"/>
              <a:gd name="connsiteX530" fmla="*/ 2283317 w 7467600"/>
              <a:gd name="connsiteY530" fmla="*/ 1796925 h 6858000"/>
              <a:gd name="connsiteX531" fmla="*/ 2399523 w 7467600"/>
              <a:gd name="connsiteY531" fmla="*/ 1428234 h 6858000"/>
              <a:gd name="connsiteX532" fmla="*/ 2448558 w 7467600"/>
              <a:gd name="connsiteY532" fmla="*/ 1373435 h 6858000"/>
              <a:gd name="connsiteX533" fmla="*/ 2312521 w 7467600"/>
              <a:gd name="connsiteY533" fmla="*/ 1806140 h 6858000"/>
              <a:gd name="connsiteX534" fmla="*/ 2127533 w 7467600"/>
              <a:gd name="connsiteY534" fmla="*/ 2348380 h 6858000"/>
              <a:gd name="connsiteX535" fmla="*/ 2358080 w 7467600"/>
              <a:gd name="connsiteY535" fmla="*/ 1866134 h 6858000"/>
              <a:gd name="connsiteX536" fmla="*/ 2407436 w 7467600"/>
              <a:gd name="connsiteY536" fmla="*/ 1651070 h 6858000"/>
              <a:gd name="connsiteX537" fmla="*/ 2448558 w 7467600"/>
              <a:gd name="connsiteY537" fmla="*/ 1373435 h 6858000"/>
              <a:gd name="connsiteX538" fmla="*/ 278707 w 7467600"/>
              <a:gd name="connsiteY538" fmla="*/ 1352270 h 6858000"/>
              <a:gd name="connsiteX539" fmla="*/ 321570 w 7467600"/>
              <a:gd name="connsiteY539" fmla="*/ 1861610 h 6858000"/>
              <a:gd name="connsiteX540" fmla="*/ 294281 w 7467600"/>
              <a:gd name="connsiteY540" fmla="*/ 1440658 h 6858000"/>
              <a:gd name="connsiteX541" fmla="*/ 278707 w 7467600"/>
              <a:gd name="connsiteY541" fmla="*/ 1352270 h 6858000"/>
              <a:gd name="connsiteX542" fmla="*/ 1423821 w 7467600"/>
              <a:gd name="connsiteY542" fmla="*/ 1351958 h 6858000"/>
              <a:gd name="connsiteX543" fmla="*/ 1638521 w 7467600"/>
              <a:gd name="connsiteY543" fmla="*/ 1908470 h 6858000"/>
              <a:gd name="connsiteX544" fmla="*/ 1754199 w 7467600"/>
              <a:gd name="connsiteY544" fmla="*/ 2149284 h 6858000"/>
              <a:gd name="connsiteX545" fmla="*/ 1908359 w 7467600"/>
              <a:gd name="connsiteY545" fmla="*/ 2364988 h 6858000"/>
              <a:gd name="connsiteX546" fmla="*/ 1647661 w 7467600"/>
              <a:gd name="connsiteY546" fmla="*/ 1825945 h 6858000"/>
              <a:gd name="connsiteX547" fmla="*/ 1423821 w 7467600"/>
              <a:gd name="connsiteY547" fmla="*/ 1351958 h 6858000"/>
              <a:gd name="connsiteX548" fmla="*/ 1431890 w 7467600"/>
              <a:gd name="connsiteY548" fmla="*/ 1306475 h 6858000"/>
              <a:gd name="connsiteX549" fmla="*/ 1507597 w 7467600"/>
              <a:gd name="connsiteY549" fmla="*/ 1446132 h 6858000"/>
              <a:gd name="connsiteX550" fmla="*/ 1674586 w 7467600"/>
              <a:gd name="connsiteY550" fmla="*/ 1813832 h 6858000"/>
              <a:gd name="connsiteX551" fmla="*/ 1815950 w 7467600"/>
              <a:gd name="connsiteY551" fmla="*/ 2128564 h 6858000"/>
              <a:gd name="connsiteX552" fmla="*/ 1984242 w 7467600"/>
              <a:gd name="connsiteY552" fmla="*/ 2430829 h 6858000"/>
              <a:gd name="connsiteX553" fmla="*/ 2014023 w 7467600"/>
              <a:gd name="connsiteY553" fmla="*/ 2450995 h 6858000"/>
              <a:gd name="connsiteX554" fmla="*/ 1747337 w 7467600"/>
              <a:gd name="connsiteY554" fmla="*/ 1855264 h 6858000"/>
              <a:gd name="connsiteX555" fmla="*/ 1533749 w 7467600"/>
              <a:gd name="connsiteY555" fmla="*/ 1478656 h 6858000"/>
              <a:gd name="connsiteX556" fmla="*/ 1431890 w 7467600"/>
              <a:gd name="connsiteY556" fmla="*/ 1306475 h 6858000"/>
              <a:gd name="connsiteX557" fmla="*/ 5052692 w 7467600"/>
              <a:gd name="connsiteY557" fmla="*/ 1292994 h 6858000"/>
              <a:gd name="connsiteX558" fmla="*/ 5200661 w 7467600"/>
              <a:gd name="connsiteY558" fmla="*/ 1635186 h 6858000"/>
              <a:gd name="connsiteX559" fmla="*/ 5297138 w 7467600"/>
              <a:gd name="connsiteY559" fmla="*/ 1906351 h 6858000"/>
              <a:gd name="connsiteX560" fmla="*/ 5052692 w 7467600"/>
              <a:gd name="connsiteY560" fmla="*/ 1292994 h 6858000"/>
              <a:gd name="connsiteX561" fmla="*/ 5009948 w 7467600"/>
              <a:gd name="connsiteY561" fmla="*/ 1273619 h 6858000"/>
              <a:gd name="connsiteX562" fmla="*/ 5121777 w 7467600"/>
              <a:gd name="connsiteY562" fmla="*/ 1654213 h 6858000"/>
              <a:gd name="connsiteX563" fmla="*/ 5293545 w 7467600"/>
              <a:gd name="connsiteY563" fmla="*/ 2072247 h 6858000"/>
              <a:gd name="connsiteX564" fmla="*/ 5294042 w 7467600"/>
              <a:gd name="connsiteY564" fmla="*/ 2065019 h 6858000"/>
              <a:gd name="connsiteX565" fmla="*/ 5171936 w 7467600"/>
              <a:gd name="connsiteY565" fmla="*/ 1647613 h 6858000"/>
              <a:gd name="connsiteX566" fmla="*/ 5009948 w 7467600"/>
              <a:gd name="connsiteY566" fmla="*/ 1273619 h 6858000"/>
              <a:gd name="connsiteX567" fmla="*/ 655236 w 7467600"/>
              <a:gd name="connsiteY567" fmla="*/ 1268632 h 6858000"/>
              <a:gd name="connsiteX568" fmla="*/ 839521 w 7467600"/>
              <a:gd name="connsiteY568" fmla="*/ 1685315 h 6858000"/>
              <a:gd name="connsiteX569" fmla="*/ 1109416 w 7467600"/>
              <a:gd name="connsiteY569" fmla="*/ 2061663 h 6858000"/>
              <a:gd name="connsiteX570" fmla="*/ 1298300 w 7467600"/>
              <a:gd name="connsiteY570" fmla="*/ 2247742 h 6858000"/>
              <a:gd name="connsiteX571" fmla="*/ 1125871 w 7467600"/>
              <a:gd name="connsiteY571" fmla="*/ 1989513 h 6858000"/>
              <a:gd name="connsiteX572" fmla="*/ 981574 w 7467600"/>
              <a:gd name="connsiteY572" fmla="*/ 1783157 h 6858000"/>
              <a:gd name="connsiteX573" fmla="*/ 922198 w 7467600"/>
              <a:gd name="connsiteY573" fmla="*/ 1677437 h 6858000"/>
              <a:gd name="connsiteX574" fmla="*/ 869293 w 7467600"/>
              <a:gd name="connsiteY574" fmla="*/ 1583214 h 6858000"/>
              <a:gd name="connsiteX575" fmla="*/ 751431 w 7467600"/>
              <a:gd name="connsiteY575" fmla="*/ 1405731 h 6858000"/>
              <a:gd name="connsiteX576" fmla="*/ 655236 w 7467600"/>
              <a:gd name="connsiteY576" fmla="*/ 1268632 h 6858000"/>
              <a:gd name="connsiteX577" fmla="*/ 6516292 w 7467600"/>
              <a:gd name="connsiteY577" fmla="*/ 1263064 h 6858000"/>
              <a:gd name="connsiteX578" fmla="*/ 5736320 w 7467600"/>
              <a:gd name="connsiteY578" fmla="*/ 1501803 h 6858000"/>
              <a:gd name="connsiteX579" fmla="*/ 6516292 w 7467600"/>
              <a:gd name="connsiteY579" fmla="*/ 1263064 h 6858000"/>
              <a:gd name="connsiteX580" fmla="*/ 291466 w 7467600"/>
              <a:gd name="connsiteY580" fmla="*/ 1250369 h 6858000"/>
              <a:gd name="connsiteX581" fmla="*/ 323180 w 7467600"/>
              <a:gd name="connsiteY581" fmla="*/ 1435283 h 6858000"/>
              <a:gd name="connsiteX582" fmla="*/ 349381 w 7467600"/>
              <a:gd name="connsiteY582" fmla="*/ 1875041 h 6858000"/>
              <a:gd name="connsiteX583" fmla="*/ 374363 w 7467600"/>
              <a:gd name="connsiteY583" fmla="*/ 1506494 h 6858000"/>
              <a:gd name="connsiteX584" fmla="*/ 302168 w 7467600"/>
              <a:gd name="connsiteY584" fmla="*/ 1274495 h 6858000"/>
              <a:gd name="connsiteX585" fmla="*/ 291466 w 7467600"/>
              <a:gd name="connsiteY585" fmla="*/ 1250369 h 6858000"/>
              <a:gd name="connsiteX586" fmla="*/ 678222 w 7467600"/>
              <a:gd name="connsiteY586" fmla="*/ 1248670 h 6858000"/>
              <a:gd name="connsiteX587" fmla="*/ 775536 w 7467600"/>
              <a:gd name="connsiteY587" fmla="*/ 1388015 h 6858000"/>
              <a:gd name="connsiteX588" fmla="*/ 894529 w 7467600"/>
              <a:gd name="connsiteY588" fmla="*/ 1567739 h 6858000"/>
              <a:gd name="connsiteX589" fmla="*/ 948000 w 7467600"/>
              <a:gd name="connsiteY589" fmla="*/ 1663088 h 6858000"/>
              <a:gd name="connsiteX590" fmla="*/ 1006812 w 7467600"/>
              <a:gd name="connsiteY590" fmla="*/ 1767683 h 6858000"/>
              <a:gd name="connsiteX591" fmla="*/ 1149133 w 7467600"/>
              <a:gd name="connsiteY591" fmla="*/ 1971513 h 6858000"/>
              <a:gd name="connsiteX592" fmla="*/ 1333952 w 7467600"/>
              <a:gd name="connsiteY592" fmla="*/ 2251620 h 6858000"/>
              <a:gd name="connsiteX593" fmla="*/ 1337329 w 7467600"/>
              <a:gd name="connsiteY593" fmla="*/ 2258350 h 6858000"/>
              <a:gd name="connsiteX594" fmla="*/ 1014726 w 7467600"/>
              <a:gd name="connsiteY594" fmla="*/ 1615556 h 6858000"/>
              <a:gd name="connsiteX595" fmla="*/ 678222 w 7467600"/>
              <a:gd name="connsiteY595" fmla="*/ 1248670 h 6858000"/>
              <a:gd name="connsiteX596" fmla="*/ 6691602 w 7467600"/>
              <a:gd name="connsiteY596" fmla="*/ 1140573 h 6858000"/>
              <a:gd name="connsiteX597" fmla="*/ 6571100 w 7467600"/>
              <a:gd name="connsiteY597" fmla="*/ 1183662 h 6858000"/>
              <a:gd name="connsiteX598" fmla="*/ 6241687 w 7467600"/>
              <a:gd name="connsiteY598" fmla="*/ 1257600 h 6858000"/>
              <a:gd name="connsiteX599" fmla="*/ 5693009 w 7467600"/>
              <a:gd name="connsiteY599" fmla="*/ 1478256 h 6858000"/>
              <a:gd name="connsiteX600" fmla="*/ 6548420 w 7467600"/>
              <a:gd name="connsiteY600" fmla="*/ 1214599 h 6858000"/>
              <a:gd name="connsiteX601" fmla="*/ 6605473 w 7467600"/>
              <a:gd name="connsiteY601" fmla="*/ 1184686 h 6858000"/>
              <a:gd name="connsiteX602" fmla="*/ 6691602 w 7467600"/>
              <a:gd name="connsiteY602" fmla="*/ 1140573 h 6858000"/>
              <a:gd name="connsiteX603" fmla="*/ 4002475 w 7467600"/>
              <a:gd name="connsiteY603" fmla="*/ 1037802 h 6858000"/>
              <a:gd name="connsiteX604" fmla="*/ 4000324 w 7467600"/>
              <a:gd name="connsiteY604" fmla="*/ 1039362 h 6858000"/>
              <a:gd name="connsiteX605" fmla="*/ 4002862 w 7467600"/>
              <a:gd name="connsiteY605" fmla="*/ 1042866 h 6858000"/>
              <a:gd name="connsiteX606" fmla="*/ 4002475 w 7467600"/>
              <a:gd name="connsiteY606" fmla="*/ 1037802 h 6858000"/>
              <a:gd name="connsiteX607" fmla="*/ 506322 w 7467600"/>
              <a:gd name="connsiteY607" fmla="*/ 1020997 h 6858000"/>
              <a:gd name="connsiteX608" fmla="*/ 533068 w 7467600"/>
              <a:gd name="connsiteY608" fmla="*/ 1029409 h 6858000"/>
              <a:gd name="connsiteX609" fmla="*/ 1232525 w 7467600"/>
              <a:gd name="connsiteY609" fmla="*/ 1804675 h 6858000"/>
              <a:gd name="connsiteX610" fmla="*/ 1388858 w 7467600"/>
              <a:gd name="connsiteY610" fmla="*/ 2368011 h 6858000"/>
              <a:gd name="connsiteX611" fmla="*/ 1384098 w 7467600"/>
              <a:gd name="connsiteY611" fmla="*/ 2378125 h 6858000"/>
              <a:gd name="connsiteX612" fmla="*/ 1425393 w 7467600"/>
              <a:gd name="connsiteY612" fmla="*/ 2589124 h 6858000"/>
              <a:gd name="connsiteX613" fmla="*/ 1424001 w 7467600"/>
              <a:gd name="connsiteY613" fmla="*/ 2597541 h 6858000"/>
              <a:gd name="connsiteX614" fmla="*/ 2152729 w 7467600"/>
              <a:gd name="connsiteY614" fmla="*/ 2864487 h 6858000"/>
              <a:gd name="connsiteX615" fmla="*/ 2020609 w 7467600"/>
              <a:gd name="connsiteY615" fmla="*/ 2539671 h 6858000"/>
              <a:gd name="connsiteX616" fmla="*/ 2018920 w 7467600"/>
              <a:gd name="connsiteY616" fmla="*/ 2536309 h 6858000"/>
              <a:gd name="connsiteX617" fmla="*/ 1342441 w 7467600"/>
              <a:gd name="connsiteY617" fmla="*/ 1173017 h 6858000"/>
              <a:gd name="connsiteX618" fmla="*/ 1367925 w 7467600"/>
              <a:gd name="connsiteY618" fmla="*/ 1135648 h 6858000"/>
              <a:gd name="connsiteX619" fmla="*/ 1771401 w 7467600"/>
              <a:gd name="connsiteY619" fmla="*/ 1806673 h 6858000"/>
              <a:gd name="connsiteX620" fmla="*/ 1972385 w 7467600"/>
              <a:gd name="connsiteY620" fmla="*/ 2198735 h 6858000"/>
              <a:gd name="connsiteX621" fmla="*/ 2040892 w 7467600"/>
              <a:gd name="connsiteY621" fmla="*/ 2405205 h 6858000"/>
              <a:gd name="connsiteX622" fmla="*/ 2131689 w 7467600"/>
              <a:gd name="connsiteY622" fmla="*/ 1936926 h 6858000"/>
              <a:gd name="connsiteX623" fmla="*/ 2454820 w 7467600"/>
              <a:gd name="connsiteY623" fmla="*/ 1248808 h 6858000"/>
              <a:gd name="connsiteX624" fmla="*/ 2492512 w 7467600"/>
              <a:gd name="connsiteY624" fmla="*/ 1302920 h 6858000"/>
              <a:gd name="connsiteX625" fmla="*/ 2081216 w 7467600"/>
              <a:gd name="connsiteY625" fmla="*/ 2527513 h 6858000"/>
              <a:gd name="connsiteX626" fmla="*/ 2081211 w 7467600"/>
              <a:gd name="connsiteY626" fmla="*/ 2528916 h 6858000"/>
              <a:gd name="connsiteX627" fmla="*/ 2199067 w 7467600"/>
              <a:gd name="connsiteY627" fmla="*/ 2884061 h 6858000"/>
              <a:gd name="connsiteX628" fmla="*/ 3192586 w 7467600"/>
              <a:gd name="connsiteY628" fmla="*/ 3411496 h 6858000"/>
              <a:gd name="connsiteX629" fmla="*/ 3182620 w 7467600"/>
              <a:gd name="connsiteY629" fmla="*/ 3483279 h 6858000"/>
              <a:gd name="connsiteX630" fmla="*/ 2435119 w 7467600"/>
              <a:gd name="connsiteY630" fmla="*/ 3080173 h 6858000"/>
              <a:gd name="connsiteX631" fmla="*/ 2410152 w 7467600"/>
              <a:gd name="connsiteY631" fmla="*/ 3063751 h 6858000"/>
              <a:gd name="connsiteX632" fmla="*/ 2408099 w 7467600"/>
              <a:gd name="connsiteY632" fmla="*/ 3064403 h 6858000"/>
              <a:gd name="connsiteX633" fmla="*/ 2407218 w 7467600"/>
              <a:gd name="connsiteY633" fmla="*/ 3070324 h 6858000"/>
              <a:gd name="connsiteX634" fmla="*/ 2380138 w 7467600"/>
              <a:gd name="connsiteY634" fmla="*/ 3099341 h 6858000"/>
              <a:gd name="connsiteX635" fmla="*/ 1765923 w 7467600"/>
              <a:gd name="connsiteY635" fmla="*/ 3581043 h 6858000"/>
              <a:gd name="connsiteX636" fmla="*/ 1702258 w 7467600"/>
              <a:gd name="connsiteY636" fmla="*/ 3612286 h 6858000"/>
              <a:gd name="connsiteX637" fmla="*/ 1538370 w 7467600"/>
              <a:gd name="connsiteY637" fmla="*/ 3811804 h 6858000"/>
              <a:gd name="connsiteX638" fmla="*/ 542867 w 7467600"/>
              <a:gd name="connsiteY638" fmla="*/ 4944092 h 6858000"/>
              <a:gd name="connsiteX639" fmla="*/ 515800 w 7467600"/>
              <a:gd name="connsiteY639" fmla="*/ 4862180 h 6858000"/>
              <a:gd name="connsiteX640" fmla="*/ 909145 w 7467600"/>
              <a:gd name="connsiteY640" fmla="*/ 4199225 h 6858000"/>
              <a:gd name="connsiteX641" fmla="*/ 1214067 w 7467600"/>
              <a:gd name="connsiteY641" fmla="*/ 3908561 h 6858000"/>
              <a:gd name="connsiteX642" fmla="*/ 640967 w 7467600"/>
              <a:gd name="connsiteY642" fmla="*/ 4105601 h 6858000"/>
              <a:gd name="connsiteX643" fmla="*/ 112563 w 7467600"/>
              <a:gd name="connsiteY643" fmla="*/ 4396952 h 6858000"/>
              <a:gd name="connsiteX644" fmla="*/ 0 w 7467600"/>
              <a:gd name="connsiteY644" fmla="*/ 4466006 h 6858000"/>
              <a:gd name="connsiteX645" fmla="*/ 0 w 7467600"/>
              <a:gd name="connsiteY645" fmla="*/ 4233763 h 6858000"/>
              <a:gd name="connsiteX646" fmla="*/ 36881 w 7467600"/>
              <a:gd name="connsiteY646" fmla="*/ 4200118 h 6858000"/>
              <a:gd name="connsiteX647" fmla="*/ 910534 w 7467600"/>
              <a:gd name="connsiteY647" fmla="*/ 3629753 h 6858000"/>
              <a:gd name="connsiteX648" fmla="*/ 1578717 w 7467600"/>
              <a:gd name="connsiteY648" fmla="*/ 3575982 h 6858000"/>
              <a:gd name="connsiteX649" fmla="*/ 2338780 w 7467600"/>
              <a:gd name="connsiteY649" fmla="*/ 3033725 h 6858000"/>
              <a:gd name="connsiteX650" fmla="*/ 1807991 w 7467600"/>
              <a:gd name="connsiteY650" fmla="*/ 2807184 h 6858000"/>
              <a:gd name="connsiteX651" fmla="*/ 1416358 w 7467600"/>
              <a:gd name="connsiteY651" fmla="*/ 3112571 h 6858000"/>
              <a:gd name="connsiteX652" fmla="*/ 939066 w 7467600"/>
              <a:gd name="connsiteY652" fmla="*/ 3378798 h 6858000"/>
              <a:gd name="connsiteX653" fmla="*/ 115099 w 7467600"/>
              <a:gd name="connsiteY653" fmla="*/ 3607650 h 6858000"/>
              <a:gd name="connsiteX654" fmla="*/ 97284 w 7467600"/>
              <a:gd name="connsiteY654" fmla="*/ 3520393 h 6858000"/>
              <a:gd name="connsiteX655" fmla="*/ 922050 w 7467600"/>
              <a:gd name="connsiteY655" fmla="*/ 3074867 h 6858000"/>
              <a:gd name="connsiteX656" fmla="*/ 1405265 w 7467600"/>
              <a:gd name="connsiteY656" fmla="*/ 3016319 h 6858000"/>
              <a:gd name="connsiteX657" fmla="*/ 1407512 w 7467600"/>
              <a:gd name="connsiteY657" fmla="*/ 3018001 h 6858000"/>
              <a:gd name="connsiteX658" fmla="*/ 1726266 w 7467600"/>
              <a:gd name="connsiteY658" fmla="*/ 2777274 h 6858000"/>
              <a:gd name="connsiteX659" fmla="*/ 625390 w 7467600"/>
              <a:gd name="connsiteY659" fmla="*/ 2514541 h 6858000"/>
              <a:gd name="connsiteX660" fmla="*/ 619799 w 7467600"/>
              <a:gd name="connsiteY660" fmla="*/ 2527180 h 6858000"/>
              <a:gd name="connsiteX661" fmla="*/ 310030 w 7467600"/>
              <a:gd name="connsiteY661" fmla="*/ 2771818 h 6858000"/>
              <a:gd name="connsiteX662" fmla="*/ 173877 w 7467600"/>
              <a:gd name="connsiteY662" fmla="*/ 2937056 h 6858000"/>
              <a:gd name="connsiteX663" fmla="*/ 77889 w 7467600"/>
              <a:gd name="connsiteY663" fmla="*/ 3138440 h 6858000"/>
              <a:gd name="connsiteX664" fmla="*/ 0 w 7467600"/>
              <a:gd name="connsiteY664" fmla="*/ 3271395 h 6858000"/>
              <a:gd name="connsiteX665" fmla="*/ 0 w 7467600"/>
              <a:gd name="connsiteY665" fmla="*/ 3153002 h 6858000"/>
              <a:gd name="connsiteX666" fmla="*/ 2386 w 7467600"/>
              <a:gd name="connsiteY666" fmla="*/ 3149203 h 6858000"/>
              <a:gd name="connsiteX667" fmla="*/ 89753 w 7467600"/>
              <a:gd name="connsiteY667" fmla="*/ 2987702 h 6858000"/>
              <a:gd name="connsiteX668" fmla="*/ 76869 w 7467600"/>
              <a:gd name="connsiteY668" fmla="*/ 3005404 h 6858000"/>
              <a:gd name="connsiteX669" fmla="*/ 32049 w 7467600"/>
              <a:gd name="connsiteY669" fmla="*/ 3065814 h 6858000"/>
              <a:gd name="connsiteX670" fmla="*/ 0 w 7467600"/>
              <a:gd name="connsiteY670" fmla="*/ 3108744 h 6858000"/>
              <a:gd name="connsiteX671" fmla="*/ 0 w 7467600"/>
              <a:gd name="connsiteY671" fmla="*/ 3058059 h 6858000"/>
              <a:gd name="connsiteX672" fmla="*/ 7610 w 7467600"/>
              <a:gd name="connsiteY672" fmla="*/ 3047889 h 6858000"/>
              <a:gd name="connsiteX673" fmla="*/ 52419 w 7467600"/>
              <a:gd name="connsiteY673" fmla="*/ 2987479 h 6858000"/>
              <a:gd name="connsiteX674" fmla="*/ 59142 w 7467600"/>
              <a:gd name="connsiteY674" fmla="*/ 2978488 h 6858000"/>
              <a:gd name="connsiteX675" fmla="*/ 0 w 7467600"/>
              <a:gd name="connsiteY675" fmla="*/ 3015334 h 6858000"/>
              <a:gd name="connsiteX676" fmla="*/ 0 w 7467600"/>
              <a:gd name="connsiteY676" fmla="*/ 2914286 h 6858000"/>
              <a:gd name="connsiteX677" fmla="*/ 36383 w 7467600"/>
              <a:gd name="connsiteY677" fmla="*/ 2901128 h 6858000"/>
              <a:gd name="connsiteX678" fmla="*/ 156329 w 7467600"/>
              <a:gd name="connsiteY678" fmla="*/ 2840533 h 6858000"/>
              <a:gd name="connsiteX679" fmla="*/ 358355 w 7467600"/>
              <a:gd name="connsiteY679" fmla="*/ 2620471 h 6858000"/>
              <a:gd name="connsiteX680" fmla="*/ 510577 w 7467600"/>
              <a:gd name="connsiteY680" fmla="*/ 2501244 h 6858000"/>
              <a:gd name="connsiteX681" fmla="*/ 211967 w 7467600"/>
              <a:gd name="connsiteY681" fmla="*/ 2479171 h 6858000"/>
              <a:gd name="connsiteX682" fmla="*/ 0 w 7467600"/>
              <a:gd name="connsiteY682" fmla="*/ 2476398 h 6858000"/>
              <a:gd name="connsiteX683" fmla="*/ 0 w 7467600"/>
              <a:gd name="connsiteY683" fmla="*/ 2389189 h 6858000"/>
              <a:gd name="connsiteX684" fmla="*/ 103062 w 7467600"/>
              <a:gd name="connsiteY684" fmla="*/ 2389518 h 6858000"/>
              <a:gd name="connsiteX685" fmla="*/ 510734 w 7467600"/>
              <a:gd name="connsiteY685" fmla="*/ 2416201 h 6858000"/>
              <a:gd name="connsiteX686" fmla="*/ 279257 w 7467600"/>
              <a:gd name="connsiteY686" fmla="*/ 2092102 h 6858000"/>
              <a:gd name="connsiteX687" fmla="*/ 65265 w 7467600"/>
              <a:gd name="connsiteY687" fmla="*/ 2006049 h 6858000"/>
              <a:gd name="connsiteX688" fmla="*/ 0 w 7467600"/>
              <a:gd name="connsiteY688" fmla="*/ 1982532 h 6858000"/>
              <a:gd name="connsiteX689" fmla="*/ 0 w 7467600"/>
              <a:gd name="connsiteY689" fmla="*/ 1912789 h 6858000"/>
              <a:gd name="connsiteX690" fmla="*/ 97460 w 7467600"/>
              <a:gd name="connsiteY690" fmla="*/ 1953725 h 6858000"/>
              <a:gd name="connsiteX691" fmla="*/ 221272 w 7467600"/>
              <a:gd name="connsiteY691" fmla="*/ 1980766 h 6858000"/>
              <a:gd name="connsiteX692" fmla="*/ 116765 w 7467600"/>
              <a:gd name="connsiteY692" fmla="*/ 1911033 h 6858000"/>
              <a:gd name="connsiteX693" fmla="*/ 16405 w 7467600"/>
              <a:gd name="connsiteY693" fmla="*/ 1803412 h 6858000"/>
              <a:gd name="connsiteX694" fmla="*/ 0 w 7467600"/>
              <a:gd name="connsiteY694" fmla="*/ 1784777 h 6858000"/>
              <a:gd name="connsiteX695" fmla="*/ 0 w 7467600"/>
              <a:gd name="connsiteY695" fmla="*/ 1740082 h 6858000"/>
              <a:gd name="connsiteX696" fmla="*/ 39394 w 7467600"/>
              <a:gd name="connsiteY696" fmla="*/ 1784856 h 6858000"/>
              <a:gd name="connsiteX697" fmla="*/ 135813 w 7467600"/>
              <a:gd name="connsiteY697" fmla="*/ 1888838 h 6858000"/>
              <a:gd name="connsiteX698" fmla="*/ 242575 w 7467600"/>
              <a:gd name="connsiteY698" fmla="*/ 1958841 h 6858000"/>
              <a:gd name="connsiteX699" fmla="*/ 82197 w 7467600"/>
              <a:gd name="connsiteY699" fmla="*/ 1754826 h 6858000"/>
              <a:gd name="connsiteX700" fmla="*/ 0 w 7467600"/>
              <a:gd name="connsiteY700" fmla="*/ 1679650 h 6858000"/>
              <a:gd name="connsiteX701" fmla="*/ 0 w 7467600"/>
              <a:gd name="connsiteY701" fmla="*/ 1602463 h 6858000"/>
              <a:gd name="connsiteX702" fmla="*/ 84689 w 7467600"/>
              <a:gd name="connsiteY702" fmla="*/ 1677442 h 6858000"/>
              <a:gd name="connsiteX703" fmla="*/ 298437 w 7467600"/>
              <a:gd name="connsiteY703" fmla="*/ 1968019 h 6858000"/>
              <a:gd name="connsiteX704" fmla="*/ 227269 w 7467600"/>
              <a:gd name="connsiteY704" fmla="*/ 1114064 h 6858000"/>
              <a:gd name="connsiteX705" fmla="*/ 248003 w 7467600"/>
              <a:gd name="connsiteY705" fmla="*/ 1089613 h 6858000"/>
              <a:gd name="connsiteX706" fmla="*/ 427020 w 7467600"/>
              <a:gd name="connsiteY706" fmla="*/ 1619803 h 6858000"/>
              <a:gd name="connsiteX707" fmla="*/ 340345 w 7467600"/>
              <a:gd name="connsiteY707" fmla="*/ 2027739 h 6858000"/>
              <a:gd name="connsiteX708" fmla="*/ 360865 w 7467600"/>
              <a:gd name="connsiteY708" fmla="*/ 2044827 h 6858000"/>
              <a:gd name="connsiteX709" fmla="*/ 560414 w 7467600"/>
              <a:gd name="connsiteY709" fmla="*/ 2421457 h 6858000"/>
              <a:gd name="connsiteX710" fmla="*/ 1359703 w 7467600"/>
              <a:gd name="connsiteY710" fmla="*/ 2578554 h 6858000"/>
              <a:gd name="connsiteX711" fmla="*/ 1359422 w 7467600"/>
              <a:gd name="connsiteY711" fmla="*/ 2577994 h 6858000"/>
              <a:gd name="connsiteX712" fmla="*/ 828701 w 7467600"/>
              <a:gd name="connsiteY712" fmla="*/ 1839520 h 6858000"/>
              <a:gd name="connsiteX713" fmla="*/ 494427 w 7467600"/>
              <a:gd name="connsiteY713" fmla="*/ 1092333 h 6858000"/>
              <a:gd name="connsiteX714" fmla="*/ 506322 w 7467600"/>
              <a:gd name="connsiteY714" fmla="*/ 1020997 h 6858000"/>
              <a:gd name="connsiteX715" fmla="*/ 4570198 w 7467600"/>
              <a:gd name="connsiteY715" fmla="*/ 978081 h 6858000"/>
              <a:gd name="connsiteX716" fmla="*/ 4523691 w 7467600"/>
              <a:gd name="connsiteY716" fmla="*/ 1127776 h 6858000"/>
              <a:gd name="connsiteX717" fmla="*/ 4509875 w 7467600"/>
              <a:gd name="connsiteY717" fmla="*/ 1167552 h 6858000"/>
              <a:gd name="connsiteX718" fmla="*/ 4478168 w 7467600"/>
              <a:gd name="connsiteY718" fmla="*/ 1260735 h 6858000"/>
              <a:gd name="connsiteX719" fmla="*/ 4409309 w 7467600"/>
              <a:gd name="connsiteY719" fmla="*/ 1666996 h 6858000"/>
              <a:gd name="connsiteX720" fmla="*/ 4370031 w 7467600"/>
              <a:gd name="connsiteY720" fmla="*/ 1955666 h 6858000"/>
              <a:gd name="connsiteX721" fmla="*/ 4570198 w 7467600"/>
              <a:gd name="connsiteY721" fmla="*/ 978081 h 6858000"/>
              <a:gd name="connsiteX722" fmla="*/ 4557898 w 7467600"/>
              <a:gd name="connsiteY722" fmla="*/ 900011 h 6858000"/>
              <a:gd name="connsiteX723" fmla="*/ 4344840 w 7467600"/>
              <a:gd name="connsiteY723" fmla="*/ 1922038 h 6858000"/>
              <a:gd name="connsiteX724" fmla="*/ 4378710 w 7467600"/>
              <a:gd name="connsiteY724" fmla="*/ 1665516 h 6858000"/>
              <a:gd name="connsiteX725" fmla="*/ 4448798 w 7467600"/>
              <a:gd name="connsiteY725" fmla="*/ 1253024 h 6858000"/>
              <a:gd name="connsiteX726" fmla="*/ 4480315 w 7467600"/>
              <a:gd name="connsiteY726" fmla="*/ 1158454 h 6858000"/>
              <a:gd name="connsiteX727" fmla="*/ 4494133 w 7467600"/>
              <a:gd name="connsiteY727" fmla="*/ 1118676 h 6858000"/>
              <a:gd name="connsiteX728" fmla="*/ 4557898 w 7467600"/>
              <a:gd name="connsiteY728" fmla="*/ 900011 h 6858000"/>
              <a:gd name="connsiteX729" fmla="*/ 5870151 w 7467600"/>
              <a:gd name="connsiteY729" fmla="*/ 898890 h 6858000"/>
              <a:gd name="connsiteX730" fmla="*/ 5861335 w 7467600"/>
              <a:gd name="connsiteY730" fmla="*/ 899177 h 6858000"/>
              <a:gd name="connsiteX731" fmla="*/ 5843702 w 7467600"/>
              <a:gd name="connsiteY731" fmla="*/ 899748 h 6858000"/>
              <a:gd name="connsiteX732" fmla="*/ 5651107 w 7467600"/>
              <a:gd name="connsiteY732" fmla="*/ 920306 h 6858000"/>
              <a:gd name="connsiteX733" fmla="*/ 5459407 w 7467600"/>
              <a:gd name="connsiteY733" fmla="*/ 940975 h 6858000"/>
              <a:gd name="connsiteX734" fmla="*/ 5374846 w 7467600"/>
              <a:gd name="connsiteY734" fmla="*/ 941988 h 6858000"/>
              <a:gd name="connsiteX735" fmla="*/ 5256105 w 7467600"/>
              <a:gd name="connsiteY735" fmla="*/ 945632 h 6858000"/>
              <a:gd name="connsiteX736" fmla="*/ 5107071 w 7467600"/>
              <a:gd name="connsiteY736" fmla="*/ 969720 h 6858000"/>
              <a:gd name="connsiteX737" fmla="*/ 4998681 w 7467600"/>
              <a:gd name="connsiteY737" fmla="*/ 988771 h 6858000"/>
              <a:gd name="connsiteX738" fmla="*/ 5870151 w 7467600"/>
              <a:gd name="connsiteY738" fmla="*/ 898890 h 6858000"/>
              <a:gd name="connsiteX739" fmla="*/ 5504425 w 7467600"/>
              <a:gd name="connsiteY739" fmla="*/ 848067 h 6858000"/>
              <a:gd name="connsiteX740" fmla="*/ 4968849 w 7467600"/>
              <a:gd name="connsiteY740" fmla="*/ 962318 h 6858000"/>
              <a:gd name="connsiteX741" fmla="*/ 5104039 w 7467600"/>
              <a:gd name="connsiteY741" fmla="*/ 940634 h 6858000"/>
              <a:gd name="connsiteX742" fmla="*/ 5256311 w 7467600"/>
              <a:gd name="connsiteY742" fmla="*/ 916490 h 6858000"/>
              <a:gd name="connsiteX743" fmla="*/ 5377381 w 7467600"/>
              <a:gd name="connsiteY743" fmla="*/ 912671 h 6858000"/>
              <a:gd name="connsiteX744" fmla="*/ 5460148 w 7467600"/>
              <a:gd name="connsiteY744" fmla="*/ 911442 h 6858000"/>
              <a:gd name="connsiteX745" fmla="*/ 5648971 w 7467600"/>
              <a:gd name="connsiteY745" fmla="*/ 891331 h 6858000"/>
              <a:gd name="connsiteX746" fmla="*/ 5844807 w 7467600"/>
              <a:gd name="connsiteY746" fmla="*/ 870718 h 6858000"/>
              <a:gd name="connsiteX747" fmla="*/ 5862975 w 7467600"/>
              <a:gd name="connsiteY747" fmla="*/ 869756 h 6858000"/>
              <a:gd name="connsiteX748" fmla="*/ 5920887 w 7467600"/>
              <a:gd name="connsiteY748" fmla="*/ 865929 h 6858000"/>
              <a:gd name="connsiteX749" fmla="*/ 5504425 w 7467600"/>
              <a:gd name="connsiteY749" fmla="*/ 848067 h 6858000"/>
              <a:gd name="connsiteX750" fmla="*/ 3607114 w 7467600"/>
              <a:gd name="connsiteY750" fmla="*/ 467441 h 6858000"/>
              <a:gd name="connsiteX751" fmla="*/ 3296242 w 7467600"/>
              <a:gd name="connsiteY751" fmla="*/ 807991 h 6858000"/>
              <a:gd name="connsiteX752" fmla="*/ 3174674 w 7467600"/>
              <a:gd name="connsiteY752" fmla="*/ 919759 h 6858000"/>
              <a:gd name="connsiteX753" fmla="*/ 3042978 w 7467600"/>
              <a:gd name="connsiteY753" fmla="*/ 1054894 h 6858000"/>
              <a:gd name="connsiteX754" fmla="*/ 2968914 w 7467600"/>
              <a:gd name="connsiteY754" fmla="*/ 1133756 h 6858000"/>
              <a:gd name="connsiteX755" fmla="*/ 3103823 w 7467600"/>
              <a:gd name="connsiteY755" fmla="*/ 1026814 h 6858000"/>
              <a:gd name="connsiteX756" fmla="*/ 3607114 w 7467600"/>
              <a:gd name="connsiteY756" fmla="*/ 467441 h 6858000"/>
              <a:gd name="connsiteX757" fmla="*/ 3744487 w 7467600"/>
              <a:gd name="connsiteY757" fmla="*/ 383136 h 6858000"/>
              <a:gd name="connsiteX758" fmla="*/ 3970213 w 7467600"/>
              <a:gd name="connsiteY758" fmla="*/ 995559 h 6858000"/>
              <a:gd name="connsiteX759" fmla="*/ 3744487 w 7467600"/>
              <a:gd name="connsiteY759" fmla="*/ 383136 h 6858000"/>
              <a:gd name="connsiteX760" fmla="*/ 3624562 w 7467600"/>
              <a:gd name="connsiteY760" fmla="*/ 367041 h 6858000"/>
              <a:gd name="connsiteX761" fmla="*/ 3489712 w 7467600"/>
              <a:gd name="connsiteY761" fmla="*/ 485386 h 6858000"/>
              <a:gd name="connsiteX762" fmla="*/ 3182994 w 7467600"/>
              <a:gd name="connsiteY762" fmla="*/ 828265 h 6858000"/>
              <a:gd name="connsiteX763" fmla="*/ 2892114 w 7467600"/>
              <a:gd name="connsiteY763" fmla="*/ 1172635 h 6858000"/>
              <a:gd name="connsiteX764" fmla="*/ 3021459 w 7467600"/>
              <a:gd name="connsiteY764" fmla="*/ 1035385 h 6858000"/>
              <a:gd name="connsiteX765" fmla="*/ 3153873 w 7467600"/>
              <a:gd name="connsiteY765" fmla="*/ 898971 h 6858000"/>
              <a:gd name="connsiteX766" fmla="*/ 3276511 w 7467600"/>
              <a:gd name="connsiteY766" fmla="*/ 786423 h 6858000"/>
              <a:gd name="connsiteX767" fmla="*/ 3584154 w 7467600"/>
              <a:gd name="connsiteY767" fmla="*/ 448218 h 6858000"/>
              <a:gd name="connsiteX768" fmla="*/ 3624562 w 7467600"/>
              <a:gd name="connsiteY768" fmla="*/ 367041 h 6858000"/>
              <a:gd name="connsiteX769" fmla="*/ 3766672 w 7467600"/>
              <a:gd name="connsiteY769" fmla="*/ 359429 h 6858000"/>
              <a:gd name="connsiteX770" fmla="*/ 3996338 w 7467600"/>
              <a:gd name="connsiteY770" fmla="*/ 968237 h 6858000"/>
              <a:gd name="connsiteX771" fmla="*/ 3766672 w 7467600"/>
              <a:gd name="connsiteY771" fmla="*/ 359429 h 6858000"/>
              <a:gd name="connsiteX772" fmla="*/ 5805386 w 7467600"/>
              <a:gd name="connsiteY772" fmla="*/ 239240 h 6858000"/>
              <a:gd name="connsiteX773" fmla="*/ 5736947 w 7467600"/>
              <a:gd name="connsiteY773" fmla="*/ 261367 h 6858000"/>
              <a:gd name="connsiteX774" fmla="*/ 5427012 w 7467600"/>
              <a:gd name="connsiteY774" fmla="*/ 311272 h 6858000"/>
              <a:gd name="connsiteX775" fmla="*/ 5147818 w 7467600"/>
              <a:gd name="connsiteY775" fmla="*/ 322112 h 6858000"/>
              <a:gd name="connsiteX776" fmla="*/ 5060854 w 7467600"/>
              <a:gd name="connsiteY776" fmla="*/ 311882 h 6858000"/>
              <a:gd name="connsiteX777" fmla="*/ 4945989 w 7467600"/>
              <a:gd name="connsiteY777" fmla="*/ 300516 h 6858000"/>
              <a:gd name="connsiteX778" fmla="*/ 5410479 w 7467600"/>
              <a:gd name="connsiteY778" fmla="*/ 348434 h 6858000"/>
              <a:gd name="connsiteX779" fmla="*/ 5805386 w 7467600"/>
              <a:gd name="connsiteY779" fmla="*/ 239240 h 6858000"/>
              <a:gd name="connsiteX780" fmla="*/ 5905192 w 7467600"/>
              <a:gd name="connsiteY780" fmla="*/ 163079 h 6858000"/>
              <a:gd name="connsiteX781" fmla="*/ 5865655 w 7467600"/>
              <a:gd name="connsiteY781" fmla="*/ 171901 h 6858000"/>
              <a:gd name="connsiteX782" fmla="*/ 5259740 w 7467600"/>
              <a:gd name="connsiteY782" fmla="*/ 257013 h 6858000"/>
              <a:gd name="connsiteX783" fmla="*/ 5208466 w 7467600"/>
              <a:gd name="connsiteY783" fmla="*/ 257550 h 6858000"/>
              <a:gd name="connsiteX784" fmla="*/ 4980204 w 7467600"/>
              <a:gd name="connsiteY784" fmla="*/ 271903 h 6858000"/>
              <a:gd name="connsiteX785" fmla="*/ 5068068 w 7467600"/>
              <a:gd name="connsiteY785" fmla="*/ 282244 h 6858000"/>
              <a:gd name="connsiteX786" fmla="*/ 5153231 w 7467600"/>
              <a:gd name="connsiteY786" fmla="*/ 292240 h 6858000"/>
              <a:gd name="connsiteX787" fmla="*/ 5426491 w 7467600"/>
              <a:gd name="connsiteY787" fmla="*/ 281128 h 6858000"/>
              <a:gd name="connsiteX788" fmla="*/ 5731212 w 7467600"/>
              <a:gd name="connsiteY788" fmla="*/ 231951 h 6858000"/>
              <a:gd name="connsiteX789" fmla="*/ 5905192 w 7467600"/>
              <a:gd name="connsiteY789" fmla="*/ 163079 h 6858000"/>
              <a:gd name="connsiteX790" fmla="*/ 5944437 w 7467600"/>
              <a:gd name="connsiteY790" fmla="*/ 113829 h 6858000"/>
              <a:gd name="connsiteX791" fmla="*/ 5825032 w 7467600"/>
              <a:gd name="connsiteY791" fmla="*/ 146405 h 6858000"/>
              <a:gd name="connsiteX792" fmla="*/ 4955599 w 7467600"/>
              <a:gd name="connsiteY792" fmla="*/ 247008 h 6858000"/>
              <a:gd name="connsiteX793" fmla="*/ 5210104 w 7467600"/>
              <a:gd name="connsiteY793" fmla="*/ 228123 h 6858000"/>
              <a:gd name="connsiteX794" fmla="*/ 5261015 w 7467600"/>
              <a:gd name="connsiteY794" fmla="*/ 227087 h 6858000"/>
              <a:gd name="connsiteX795" fmla="*/ 5861181 w 7467600"/>
              <a:gd name="connsiteY795" fmla="*/ 143093 h 6858000"/>
              <a:gd name="connsiteX796" fmla="*/ 5961252 w 7467600"/>
              <a:gd name="connsiteY796" fmla="*/ 114820 h 6858000"/>
              <a:gd name="connsiteX797" fmla="*/ 5944437 w 7467600"/>
              <a:gd name="connsiteY797" fmla="*/ 113829 h 6858000"/>
              <a:gd name="connsiteX798" fmla="*/ 3882765 w 7467600"/>
              <a:gd name="connsiteY798" fmla="*/ 0 h 6858000"/>
              <a:gd name="connsiteX799" fmla="*/ 3995099 w 7467600"/>
              <a:gd name="connsiteY799" fmla="*/ 0 h 6858000"/>
              <a:gd name="connsiteX800" fmla="*/ 4163818 w 7467600"/>
              <a:gd name="connsiteY800" fmla="*/ 234104 h 6858000"/>
              <a:gd name="connsiteX801" fmla="*/ 4172099 w 7467600"/>
              <a:gd name="connsiteY801" fmla="*/ 234207 h 6858000"/>
              <a:gd name="connsiteX802" fmla="*/ 4784282 w 7467600"/>
              <a:gd name="connsiteY802" fmla="*/ 276561 h 6858000"/>
              <a:gd name="connsiteX803" fmla="*/ 4801687 w 7467600"/>
              <a:gd name="connsiteY803" fmla="*/ 267764 h 6858000"/>
              <a:gd name="connsiteX804" fmla="*/ 6082788 w 7467600"/>
              <a:gd name="connsiteY804" fmla="*/ 64119 h 6858000"/>
              <a:gd name="connsiteX805" fmla="*/ 6099442 w 7467600"/>
              <a:gd name="connsiteY805" fmla="*/ 82568 h 6858000"/>
              <a:gd name="connsiteX806" fmla="*/ 4804137 w 7467600"/>
              <a:gd name="connsiteY806" fmla="*/ 320931 h 6858000"/>
              <a:gd name="connsiteX807" fmla="*/ 4227047 w 7467600"/>
              <a:gd name="connsiteY807" fmla="*/ 313415 h 6858000"/>
              <a:gd name="connsiteX808" fmla="*/ 4346041 w 7467600"/>
              <a:gd name="connsiteY808" fmla="*/ 456086 h 6858000"/>
              <a:gd name="connsiteX809" fmla="*/ 4870967 w 7467600"/>
              <a:gd name="connsiteY809" fmla="*/ 963061 h 6858000"/>
              <a:gd name="connsiteX810" fmla="*/ 4889647 w 7467600"/>
              <a:gd name="connsiteY810" fmla="*/ 957147 h 6858000"/>
              <a:gd name="connsiteX811" fmla="*/ 5422504 w 7467600"/>
              <a:gd name="connsiteY811" fmla="*/ 805191 h 6858000"/>
              <a:gd name="connsiteX812" fmla="*/ 6087656 w 7467600"/>
              <a:gd name="connsiteY812" fmla="*/ 826703 h 6858000"/>
              <a:gd name="connsiteX813" fmla="*/ 6058717 w 7467600"/>
              <a:gd name="connsiteY813" fmla="*/ 865992 h 6858000"/>
              <a:gd name="connsiteX814" fmla="*/ 4974153 w 7467600"/>
              <a:gd name="connsiteY814" fmla="*/ 1045456 h 6858000"/>
              <a:gd name="connsiteX815" fmla="*/ 5627835 w 7467600"/>
              <a:gd name="connsiteY815" fmla="*/ 1472077 h 6858000"/>
              <a:gd name="connsiteX816" fmla="*/ 5629817 w 7467600"/>
              <a:gd name="connsiteY816" fmla="*/ 1471412 h 6858000"/>
              <a:gd name="connsiteX817" fmla="*/ 5634124 w 7467600"/>
              <a:gd name="connsiteY817" fmla="*/ 1470572 h 6858000"/>
              <a:gd name="connsiteX818" fmla="*/ 5755832 w 7467600"/>
              <a:gd name="connsiteY818" fmla="*/ 1383886 h 6858000"/>
              <a:gd name="connsiteX819" fmla="*/ 6014186 w 7467600"/>
              <a:gd name="connsiteY819" fmla="*/ 1279799 h 6858000"/>
              <a:gd name="connsiteX820" fmla="*/ 6901619 w 7467600"/>
              <a:gd name="connsiteY820" fmla="*/ 1047874 h 6858000"/>
              <a:gd name="connsiteX821" fmla="*/ 6931566 w 7467600"/>
              <a:gd name="connsiteY821" fmla="*/ 1062034 h 6858000"/>
              <a:gd name="connsiteX822" fmla="*/ 5790982 w 7467600"/>
              <a:gd name="connsiteY822" fmla="*/ 1561380 h 6858000"/>
              <a:gd name="connsiteX823" fmla="*/ 6188971 w 7467600"/>
              <a:gd name="connsiteY823" fmla="*/ 1755168 h 6858000"/>
              <a:gd name="connsiteX824" fmla="*/ 6202446 w 7467600"/>
              <a:gd name="connsiteY824" fmla="*/ 1752268 h 6858000"/>
              <a:gd name="connsiteX825" fmla="*/ 7179560 w 7467600"/>
              <a:gd name="connsiteY825" fmla="*/ 1467551 h 6858000"/>
              <a:gd name="connsiteX826" fmla="*/ 7158730 w 7467600"/>
              <a:gd name="connsiteY826" fmla="*/ 1507835 h 6858000"/>
              <a:gd name="connsiteX827" fmla="*/ 6326959 w 7467600"/>
              <a:gd name="connsiteY827" fmla="*/ 1817686 h 6858000"/>
              <a:gd name="connsiteX828" fmla="*/ 6537433 w 7467600"/>
              <a:gd name="connsiteY828" fmla="*/ 1907790 h 6858000"/>
              <a:gd name="connsiteX829" fmla="*/ 6550221 w 7467600"/>
              <a:gd name="connsiteY829" fmla="*/ 1910729 h 6858000"/>
              <a:gd name="connsiteX830" fmla="*/ 6964438 w 7467600"/>
              <a:gd name="connsiteY830" fmla="*/ 2209505 h 6858000"/>
              <a:gd name="connsiteX831" fmla="*/ 7367862 w 7467600"/>
              <a:gd name="connsiteY831" fmla="*/ 2806833 h 6858000"/>
              <a:gd name="connsiteX832" fmla="*/ 7364329 w 7467600"/>
              <a:gd name="connsiteY832" fmla="*/ 2826907 h 6858000"/>
              <a:gd name="connsiteX833" fmla="*/ 7290545 w 7467600"/>
              <a:gd name="connsiteY833" fmla="*/ 2850663 h 6858000"/>
              <a:gd name="connsiteX834" fmla="*/ 6472036 w 7467600"/>
              <a:gd name="connsiteY834" fmla="*/ 1959003 h 6858000"/>
              <a:gd name="connsiteX835" fmla="*/ 5792897 w 7467600"/>
              <a:gd name="connsiteY835" fmla="*/ 1647747 h 6858000"/>
              <a:gd name="connsiteX836" fmla="*/ 5842751 w 7467600"/>
              <a:gd name="connsiteY836" fmla="*/ 1816112 h 6858000"/>
              <a:gd name="connsiteX837" fmla="*/ 5847424 w 7467600"/>
              <a:gd name="connsiteY837" fmla="*/ 1815776 h 6858000"/>
              <a:gd name="connsiteX838" fmla="*/ 6399821 w 7467600"/>
              <a:gd name="connsiteY838" fmla="*/ 2344799 h 6858000"/>
              <a:gd name="connsiteX839" fmla="*/ 6323232 w 7467600"/>
              <a:gd name="connsiteY839" fmla="*/ 2389634 h 6858000"/>
              <a:gd name="connsiteX840" fmla="*/ 5942958 w 7467600"/>
              <a:gd name="connsiteY840" fmla="*/ 2077708 h 6858000"/>
              <a:gd name="connsiteX841" fmla="*/ 5921559 w 7467600"/>
              <a:gd name="connsiteY841" fmla="*/ 2378596 h 6858000"/>
              <a:gd name="connsiteX842" fmla="*/ 5817651 w 7467600"/>
              <a:gd name="connsiteY842" fmla="*/ 3023919 h 6858000"/>
              <a:gd name="connsiteX843" fmla="*/ 5729634 w 7467600"/>
              <a:gd name="connsiteY843" fmla="*/ 3051849 h 6858000"/>
              <a:gd name="connsiteX844" fmla="*/ 5611018 w 7467600"/>
              <a:gd name="connsiteY844" fmla="*/ 2316769 h 6858000"/>
              <a:gd name="connsiteX845" fmla="*/ 5687608 w 7467600"/>
              <a:gd name="connsiteY845" fmla="*/ 2039972 h 6858000"/>
              <a:gd name="connsiteX846" fmla="*/ 5657554 w 7467600"/>
              <a:gd name="connsiteY846" fmla="*/ 1576445 h 6858000"/>
              <a:gd name="connsiteX847" fmla="*/ 5150475 w 7467600"/>
              <a:gd name="connsiteY847" fmla="*/ 1274012 h 6858000"/>
              <a:gd name="connsiteX848" fmla="*/ 5349142 w 7467600"/>
              <a:gd name="connsiteY848" fmla="*/ 2204405 h 6858000"/>
              <a:gd name="connsiteX849" fmla="*/ 5262214 w 7467600"/>
              <a:gd name="connsiteY849" fmla="*/ 2233836 h 6858000"/>
              <a:gd name="connsiteX850" fmla="*/ 4981539 w 7467600"/>
              <a:gd name="connsiteY850" fmla="*/ 1542201 h 6858000"/>
              <a:gd name="connsiteX851" fmla="*/ 4958461 w 7467600"/>
              <a:gd name="connsiteY851" fmla="*/ 1136957 h 6858000"/>
              <a:gd name="connsiteX852" fmla="*/ 4655015 w 7467600"/>
              <a:gd name="connsiteY852" fmla="*/ 891426 h 6858000"/>
              <a:gd name="connsiteX853" fmla="*/ 4348002 w 7467600"/>
              <a:gd name="connsiteY853" fmla="*/ 2205895 h 6858000"/>
              <a:gd name="connsiteX854" fmla="*/ 4262250 w 7467600"/>
              <a:gd name="connsiteY854" fmla="*/ 2219972 h 6858000"/>
              <a:gd name="connsiteX855" fmla="*/ 4550611 w 7467600"/>
              <a:gd name="connsiteY855" fmla="*/ 817540 h 6858000"/>
              <a:gd name="connsiteX856" fmla="*/ 4564418 w 7467600"/>
              <a:gd name="connsiteY856" fmla="*/ 808293 h 6858000"/>
              <a:gd name="connsiteX857" fmla="*/ 4266388 w 7467600"/>
              <a:gd name="connsiteY857" fmla="*/ 500083 h 6858000"/>
              <a:gd name="connsiteX858" fmla="*/ 4032842 w 7467600"/>
              <a:gd name="connsiteY858" fmla="*/ 211809 h 6858000"/>
              <a:gd name="connsiteX859" fmla="*/ 3882765 w 7467600"/>
              <a:gd name="connsiteY859" fmla="*/ 0 h 6858000"/>
              <a:gd name="connsiteX860" fmla="*/ 3721337 w 7467600"/>
              <a:gd name="connsiteY860" fmla="*/ 0 h 6858000"/>
              <a:gd name="connsiteX861" fmla="*/ 3797544 w 7467600"/>
              <a:gd name="connsiteY861" fmla="*/ 0 h 6858000"/>
              <a:gd name="connsiteX862" fmla="*/ 3775734 w 7467600"/>
              <a:gd name="connsiteY862" fmla="*/ 95131 h 6858000"/>
              <a:gd name="connsiteX863" fmla="*/ 3724807 w 7467600"/>
              <a:gd name="connsiteY863" fmla="*/ 272257 h 6858000"/>
              <a:gd name="connsiteX864" fmla="*/ 3726844 w 7467600"/>
              <a:gd name="connsiteY864" fmla="*/ 282988 h 6858000"/>
              <a:gd name="connsiteX865" fmla="*/ 3742664 w 7467600"/>
              <a:gd name="connsiteY865" fmla="*/ 279918 h 6858000"/>
              <a:gd name="connsiteX866" fmla="*/ 4103910 w 7467600"/>
              <a:gd name="connsiteY866" fmla="*/ 1161917 h 6858000"/>
              <a:gd name="connsiteX867" fmla="*/ 4020269 w 7467600"/>
              <a:gd name="connsiteY867" fmla="*/ 1200406 h 6858000"/>
              <a:gd name="connsiteX868" fmla="*/ 3674882 w 7467600"/>
              <a:gd name="connsiteY868" fmla="*/ 488524 h 6858000"/>
              <a:gd name="connsiteX869" fmla="*/ 3132682 w 7467600"/>
              <a:gd name="connsiteY869" fmla="*/ 1072284 h 6858000"/>
              <a:gd name="connsiteX870" fmla="*/ 2716346 w 7467600"/>
              <a:gd name="connsiteY870" fmla="*/ 1276376 h 6858000"/>
              <a:gd name="connsiteX871" fmla="*/ 2716772 w 7467600"/>
              <a:gd name="connsiteY871" fmla="*/ 1255462 h 6858000"/>
              <a:gd name="connsiteX872" fmla="*/ 3471096 w 7467600"/>
              <a:gd name="connsiteY872" fmla="*/ 437072 h 6858000"/>
              <a:gd name="connsiteX873" fmla="*/ 3639057 w 7467600"/>
              <a:gd name="connsiteY873" fmla="*/ 286334 h 6858000"/>
              <a:gd name="connsiteX874" fmla="*/ 3640309 w 7467600"/>
              <a:gd name="connsiteY874" fmla="*/ 284664 h 6858000"/>
              <a:gd name="connsiteX875" fmla="*/ 3646022 w 7467600"/>
              <a:gd name="connsiteY875" fmla="*/ 276711 h 6858000"/>
              <a:gd name="connsiteX876" fmla="*/ 3707943 w 7467600"/>
              <a:gd name="connsiteY876" fmla="*/ 65958 h 6858000"/>
              <a:gd name="connsiteX877" fmla="*/ 3721337 w 7467600"/>
              <a:gd name="connsiteY877" fmla="*/ 0 h 6858000"/>
              <a:gd name="connsiteX878" fmla="*/ 2867960 w 7467600"/>
              <a:gd name="connsiteY878" fmla="*/ 0 h 6858000"/>
              <a:gd name="connsiteX879" fmla="*/ 2926351 w 7467600"/>
              <a:gd name="connsiteY879" fmla="*/ 0 h 6858000"/>
              <a:gd name="connsiteX880" fmla="*/ 2902823 w 7467600"/>
              <a:gd name="connsiteY880" fmla="*/ 262929 h 6858000"/>
              <a:gd name="connsiteX881" fmla="*/ 2940663 w 7467600"/>
              <a:gd name="connsiteY881" fmla="*/ 140884 h 6858000"/>
              <a:gd name="connsiteX882" fmla="*/ 2947039 w 7467600"/>
              <a:gd name="connsiteY882" fmla="*/ 122524 h 6858000"/>
              <a:gd name="connsiteX883" fmla="*/ 2984316 w 7467600"/>
              <a:gd name="connsiteY883" fmla="*/ 0 h 6858000"/>
              <a:gd name="connsiteX884" fmla="*/ 3016114 w 7467600"/>
              <a:gd name="connsiteY884" fmla="*/ 0 h 6858000"/>
              <a:gd name="connsiteX885" fmla="*/ 2979949 w 7467600"/>
              <a:gd name="connsiteY885" fmla="*/ 119274 h 6858000"/>
              <a:gd name="connsiteX886" fmla="*/ 3023879 w 7467600"/>
              <a:gd name="connsiteY886" fmla="*/ 0 h 6858000"/>
              <a:gd name="connsiteX887" fmla="*/ 3105400 w 7467600"/>
              <a:gd name="connsiteY887" fmla="*/ 0 h 6858000"/>
              <a:gd name="connsiteX888" fmla="*/ 3094669 w 7467600"/>
              <a:gd name="connsiteY888" fmla="*/ 30308 h 6858000"/>
              <a:gd name="connsiteX889" fmla="*/ 2901945 w 7467600"/>
              <a:gd name="connsiteY889" fmla="*/ 466538 h 6858000"/>
              <a:gd name="connsiteX890" fmla="*/ 2815209 w 7467600"/>
              <a:gd name="connsiteY890" fmla="*/ 497361 h 6858000"/>
              <a:gd name="connsiteX891" fmla="*/ 2844845 w 7467600"/>
              <a:gd name="connsiteY891" fmla="*/ 127638 h 6858000"/>
              <a:gd name="connsiteX892" fmla="*/ 2867960 w 7467600"/>
              <a:gd name="connsiteY892" fmla="*/ 0 h 6858000"/>
              <a:gd name="connsiteX893" fmla="*/ 1057230 w 7467600"/>
              <a:gd name="connsiteY893" fmla="*/ 0 h 6858000"/>
              <a:gd name="connsiteX894" fmla="*/ 1111003 w 7467600"/>
              <a:gd name="connsiteY894" fmla="*/ 0 h 6858000"/>
              <a:gd name="connsiteX895" fmla="*/ 1125553 w 7467600"/>
              <a:gd name="connsiteY895" fmla="*/ 52588 h 6858000"/>
              <a:gd name="connsiteX896" fmla="*/ 1304276 w 7467600"/>
              <a:gd name="connsiteY896" fmla="*/ 476275 h 6858000"/>
              <a:gd name="connsiteX897" fmla="*/ 1492066 w 7467600"/>
              <a:gd name="connsiteY897" fmla="*/ 886333 h 6858000"/>
              <a:gd name="connsiteX898" fmla="*/ 1423698 w 7467600"/>
              <a:gd name="connsiteY898" fmla="*/ 710817 h 6858000"/>
              <a:gd name="connsiteX899" fmla="*/ 1357609 w 7467600"/>
              <a:gd name="connsiteY899" fmla="*/ 532892 h 6858000"/>
              <a:gd name="connsiteX900" fmla="*/ 1309550 w 7467600"/>
              <a:gd name="connsiteY900" fmla="*/ 374031 h 6858000"/>
              <a:gd name="connsiteX901" fmla="*/ 1193673 w 7467600"/>
              <a:gd name="connsiteY901" fmla="*/ 49533 h 6858000"/>
              <a:gd name="connsiteX902" fmla="*/ 1164391 w 7467600"/>
              <a:gd name="connsiteY902" fmla="*/ 0 h 6858000"/>
              <a:gd name="connsiteX903" fmla="*/ 1200666 w 7467600"/>
              <a:gd name="connsiteY903" fmla="*/ 0 h 6858000"/>
              <a:gd name="connsiteX904" fmla="*/ 1223408 w 7467600"/>
              <a:gd name="connsiteY904" fmla="*/ 38996 h 6858000"/>
              <a:gd name="connsiteX905" fmla="*/ 1339635 w 7467600"/>
              <a:gd name="connsiteY905" fmla="*/ 365517 h 6858000"/>
              <a:gd name="connsiteX906" fmla="*/ 1387469 w 7467600"/>
              <a:gd name="connsiteY906" fmla="*/ 523079 h 6858000"/>
              <a:gd name="connsiteX907" fmla="*/ 1452685 w 7467600"/>
              <a:gd name="connsiteY907" fmla="*/ 699806 h 6858000"/>
              <a:gd name="connsiteX908" fmla="*/ 1492092 w 7467600"/>
              <a:gd name="connsiteY908" fmla="*/ 800424 h 6858000"/>
              <a:gd name="connsiteX909" fmla="*/ 1455302 w 7467600"/>
              <a:gd name="connsiteY909" fmla="*/ 632913 h 6858000"/>
              <a:gd name="connsiteX910" fmla="*/ 1222336 w 7467600"/>
              <a:gd name="connsiteY910" fmla="*/ 9480 h 6858000"/>
              <a:gd name="connsiteX911" fmla="*/ 1214634 w 7467600"/>
              <a:gd name="connsiteY911" fmla="*/ 0 h 6858000"/>
              <a:gd name="connsiteX912" fmla="*/ 1289827 w 7467600"/>
              <a:gd name="connsiteY912" fmla="*/ 0 h 6858000"/>
              <a:gd name="connsiteX913" fmla="*/ 1321076 w 7467600"/>
              <a:gd name="connsiteY913" fmla="*/ 59722 h 6858000"/>
              <a:gd name="connsiteX914" fmla="*/ 1512579 w 7467600"/>
              <a:gd name="connsiteY914" fmla="*/ 626441 h 6858000"/>
              <a:gd name="connsiteX915" fmla="*/ 1506076 w 7467600"/>
              <a:gd name="connsiteY915" fmla="*/ 1089289 h 6858000"/>
              <a:gd name="connsiteX916" fmla="*/ 1486346 w 7467600"/>
              <a:gd name="connsiteY916" fmla="*/ 1079919 h 6858000"/>
              <a:gd name="connsiteX917" fmla="*/ 1070511 w 7467600"/>
              <a:gd name="connsiteY917" fmla="*/ 48609 h 6858000"/>
              <a:gd name="connsiteX918" fmla="*/ 1057230 w 7467600"/>
              <a:gd name="connsiteY918" fmla="*/ 0 h 6858000"/>
              <a:gd name="connsiteX919" fmla="*/ 43151 w 7467600"/>
              <a:gd name="connsiteY919" fmla="*/ 0 h 6858000"/>
              <a:gd name="connsiteX920" fmla="*/ 95283 w 7467600"/>
              <a:gd name="connsiteY920" fmla="*/ 0 h 6858000"/>
              <a:gd name="connsiteX921" fmla="*/ 300708 w 7467600"/>
              <a:gd name="connsiteY921" fmla="*/ 154571 h 6858000"/>
              <a:gd name="connsiteX922" fmla="*/ 530414 w 7467600"/>
              <a:gd name="connsiteY922" fmla="*/ 354673 h 6858000"/>
              <a:gd name="connsiteX923" fmla="*/ 333785 w 7467600"/>
              <a:gd name="connsiteY923" fmla="*/ 161564 h 6858000"/>
              <a:gd name="connsiteX924" fmla="*/ 147005 w 7467600"/>
              <a:gd name="connsiteY924" fmla="*/ 0 h 6858000"/>
              <a:gd name="connsiteX925" fmla="*/ 272509 w 7467600"/>
              <a:gd name="connsiteY925" fmla="*/ 0 h 6858000"/>
              <a:gd name="connsiteX926" fmla="*/ 326276 w 7467600"/>
              <a:gd name="connsiteY926" fmla="*/ 45847 h 6858000"/>
              <a:gd name="connsiteX927" fmla="*/ 823759 w 7467600"/>
              <a:gd name="connsiteY927" fmla="*/ 574145 h 6858000"/>
              <a:gd name="connsiteX928" fmla="*/ 811254 w 7467600"/>
              <a:gd name="connsiteY928" fmla="*/ 665546 h 6858000"/>
              <a:gd name="connsiteX929" fmla="*/ 154042 w 7467600"/>
              <a:gd name="connsiteY929" fmla="*/ 261522 h 6858000"/>
              <a:gd name="connsiteX930" fmla="*/ 13550 w 7467600"/>
              <a:gd name="connsiteY930" fmla="*/ 158423 h 6858000"/>
              <a:gd name="connsiteX931" fmla="*/ 0 w 7467600"/>
              <a:gd name="connsiteY931" fmla="*/ 146618 h 6858000"/>
              <a:gd name="connsiteX932" fmla="*/ 0 w 7467600"/>
              <a:gd name="connsiteY932" fmla="*/ 59161 h 6858000"/>
              <a:gd name="connsiteX933" fmla="*/ 45427 w 7467600"/>
              <a:gd name="connsiteY933" fmla="*/ 101078 h 6858000"/>
              <a:gd name="connsiteX934" fmla="*/ 630103 w 7467600"/>
              <a:gd name="connsiteY934" fmla="*/ 485885 h 6858000"/>
              <a:gd name="connsiteX935" fmla="*/ 532040 w 7467600"/>
              <a:gd name="connsiteY935" fmla="*/ 399359 h 6858000"/>
              <a:gd name="connsiteX936" fmla="*/ 517618 w 7467600"/>
              <a:gd name="connsiteY936" fmla="*/ 385726 h 6858000"/>
              <a:gd name="connsiteX937" fmla="*/ 285074 w 7467600"/>
              <a:gd name="connsiteY937" fmla="*/ 182755 h 6858000"/>
              <a:gd name="connsiteX938" fmla="*/ 43151 w 7467600"/>
              <a:gd name="connsiteY938" fmla="*/ 0 h 6858000"/>
              <a:gd name="connsiteX0" fmla="*/ 369702 w 7369701"/>
              <a:gd name="connsiteY0" fmla="*/ 6712169 h 6858000"/>
              <a:gd name="connsiteX1" fmla="*/ 366575 w 7369701"/>
              <a:gd name="connsiteY1" fmla="*/ 6715556 h 6858000"/>
              <a:gd name="connsiteX2" fmla="*/ 371637 w 7369701"/>
              <a:gd name="connsiteY2" fmla="*/ 6713954 h 6858000"/>
              <a:gd name="connsiteX3" fmla="*/ 369702 w 7369701"/>
              <a:gd name="connsiteY3" fmla="*/ 6712169 h 6858000"/>
              <a:gd name="connsiteX4" fmla="*/ 1019354 w 7369701"/>
              <a:gd name="connsiteY4" fmla="*/ 6315006 h 6858000"/>
              <a:gd name="connsiteX5" fmla="*/ 441046 w 7369701"/>
              <a:gd name="connsiteY5" fmla="*/ 6691153 h 6858000"/>
              <a:gd name="connsiteX6" fmla="*/ 1019354 w 7369701"/>
              <a:gd name="connsiteY6" fmla="*/ 6315006 h 6858000"/>
              <a:gd name="connsiteX7" fmla="*/ 991680 w 7369701"/>
              <a:gd name="connsiteY7" fmla="*/ 6298413 h 6858000"/>
              <a:gd name="connsiteX8" fmla="*/ 409060 w 7369701"/>
              <a:gd name="connsiteY8" fmla="*/ 6671470 h 6858000"/>
              <a:gd name="connsiteX9" fmla="*/ 991680 w 7369701"/>
              <a:gd name="connsiteY9" fmla="*/ 6298413 h 6858000"/>
              <a:gd name="connsiteX10" fmla="*/ 103333 w 7369701"/>
              <a:gd name="connsiteY10" fmla="*/ 5699602 h 6858000"/>
              <a:gd name="connsiteX11" fmla="*/ 233938 w 7369701"/>
              <a:gd name="connsiteY11" fmla="*/ 5809416 h 6858000"/>
              <a:gd name="connsiteX12" fmla="*/ 883580 w 7369701"/>
              <a:gd name="connsiteY12" fmla="*/ 6180710 h 6858000"/>
              <a:gd name="connsiteX13" fmla="*/ 487337 w 7369701"/>
              <a:gd name="connsiteY13" fmla="*/ 5950182 h 6858000"/>
              <a:gd name="connsiteX14" fmla="*/ 354051 w 7369701"/>
              <a:gd name="connsiteY14" fmla="*/ 5854912 h 6858000"/>
              <a:gd name="connsiteX15" fmla="*/ 195436 w 7369701"/>
              <a:gd name="connsiteY15" fmla="*/ 5755068 h 6858000"/>
              <a:gd name="connsiteX16" fmla="*/ 103333 w 7369701"/>
              <a:gd name="connsiteY16" fmla="*/ 5699602 h 6858000"/>
              <a:gd name="connsiteX17" fmla="*/ 5539432 w 7369701"/>
              <a:gd name="connsiteY17" fmla="*/ 5642928 h 6858000"/>
              <a:gd name="connsiteX18" fmla="*/ 5555462 w 7369701"/>
              <a:gd name="connsiteY18" fmla="*/ 5694454 h 6858000"/>
              <a:gd name="connsiteX19" fmla="*/ 5828270 w 7369701"/>
              <a:gd name="connsiteY19" fmla="*/ 6320663 h 6858000"/>
              <a:gd name="connsiteX20" fmla="*/ 5947416 w 7369701"/>
              <a:gd name="connsiteY20" fmla="*/ 6574846 h 6858000"/>
              <a:gd name="connsiteX21" fmla="*/ 5539432 w 7369701"/>
              <a:gd name="connsiteY21" fmla="*/ 5642928 h 6858000"/>
              <a:gd name="connsiteX22" fmla="*/ 51253 w 7369701"/>
              <a:gd name="connsiteY22" fmla="*/ 5631825 h 6858000"/>
              <a:gd name="connsiteX23" fmla="*/ 211622 w 7369701"/>
              <a:gd name="connsiteY23" fmla="*/ 5728803 h 6858000"/>
              <a:gd name="connsiteX24" fmla="*/ 371652 w 7369701"/>
              <a:gd name="connsiteY24" fmla="*/ 5829062 h 6858000"/>
              <a:gd name="connsiteX25" fmla="*/ 505903 w 7369701"/>
              <a:gd name="connsiteY25" fmla="*/ 5925221 h 6858000"/>
              <a:gd name="connsiteX26" fmla="*/ 899240 w 7369701"/>
              <a:gd name="connsiteY26" fmla="*/ 6153068 h 6858000"/>
              <a:gd name="connsiteX27" fmla="*/ 988114 w 7369701"/>
              <a:gd name="connsiteY27" fmla="*/ 6174204 h 6858000"/>
              <a:gd name="connsiteX28" fmla="*/ 845971 w 7369701"/>
              <a:gd name="connsiteY28" fmla="*/ 6067177 h 6858000"/>
              <a:gd name="connsiteX29" fmla="*/ 448057 w 7369701"/>
              <a:gd name="connsiteY29" fmla="*/ 5841376 h 6858000"/>
              <a:gd name="connsiteX30" fmla="*/ 51253 w 7369701"/>
              <a:gd name="connsiteY30" fmla="*/ 5631825 h 6858000"/>
              <a:gd name="connsiteX31" fmla="*/ 2606687 w 7369701"/>
              <a:gd name="connsiteY31" fmla="*/ 5630718 h 6858000"/>
              <a:gd name="connsiteX32" fmla="*/ 2645658 w 7369701"/>
              <a:gd name="connsiteY32" fmla="*/ 6640259 h 6858000"/>
              <a:gd name="connsiteX33" fmla="*/ 2606687 w 7369701"/>
              <a:gd name="connsiteY33" fmla="*/ 5630718 h 6858000"/>
              <a:gd name="connsiteX34" fmla="*/ 3642057 w 7369701"/>
              <a:gd name="connsiteY34" fmla="*/ 5573487 h 6858000"/>
              <a:gd name="connsiteX35" fmla="*/ 3632981 w 7369701"/>
              <a:gd name="connsiteY35" fmla="*/ 5579437 h 6858000"/>
              <a:gd name="connsiteX36" fmla="*/ 3382436 w 7369701"/>
              <a:gd name="connsiteY36" fmla="*/ 5952726 h 6858000"/>
              <a:gd name="connsiteX37" fmla="*/ 3191929 w 7369701"/>
              <a:gd name="connsiteY37" fmla="*/ 6662669 h 6858000"/>
              <a:gd name="connsiteX38" fmla="*/ 3369898 w 7369701"/>
              <a:gd name="connsiteY38" fmla="*/ 6081771 h 6858000"/>
              <a:gd name="connsiteX39" fmla="*/ 3642057 w 7369701"/>
              <a:gd name="connsiteY39" fmla="*/ 5573487 h 6858000"/>
              <a:gd name="connsiteX40" fmla="*/ 2650666 w 7369701"/>
              <a:gd name="connsiteY40" fmla="*/ 5530686 h 6858000"/>
              <a:gd name="connsiteX41" fmla="*/ 2650249 w 7369701"/>
              <a:gd name="connsiteY41" fmla="*/ 5532101 h 6858000"/>
              <a:gd name="connsiteX42" fmla="*/ 2663808 w 7369701"/>
              <a:gd name="connsiteY42" fmla="*/ 6535215 h 6858000"/>
              <a:gd name="connsiteX43" fmla="*/ 2665418 w 7369701"/>
              <a:gd name="connsiteY43" fmla="*/ 6132756 h 6858000"/>
              <a:gd name="connsiteX44" fmla="*/ 2650666 w 7369701"/>
              <a:gd name="connsiteY44" fmla="*/ 5530686 h 6858000"/>
              <a:gd name="connsiteX45" fmla="*/ 2680277 w 7369701"/>
              <a:gd name="connsiteY45" fmla="*/ 5479204 h 6858000"/>
              <a:gd name="connsiteX46" fmla="*/ 2678972 w 7369701"/>
              <a:gd name="connsiteY46" fmla="*/ 5481582 h 6858000"/>
              <a:gd name="connsiteX47" fmla="*/ 2696666 w 7369701"/>
              <a:gd name="connsiteY47" fmla="*/ 6133836 h 6858000"/>
              <a:gd name="connsiteX48" fmla="*/ 2695769 w 7369701"/>
              <a:gd name="connsiteY48" fmla="*/ 6390955 h 6858000"/>
              <a:gd name="connsiteX49" fmla="*/ 2739893 w 7369701"/>
              <a:gd name="connsiteY49" fmla="*/ 6108357 h 6858000"/>
              <a:gd name="connsiteX50" fmla="*/ 2680277 w 7369701"/>
              <a:gd name="connsiteY50" fmla="*/ 5479204 h 6858000"/>
              <a:gd name="connsiteX51" fmla="*/ 1132195 w 7369701"/>
              <a:gd name="connsiteY51" fmla="*/ 5467980 h 6858000"/>
              <a:gd name="connsiteX52" fmla="*/ 1679056 w 7369701"/>
              <a:gd name="connsiteY52" fmla="*/ 5516907 h 6858000"/>
              <a:gd name="connsiteX53" fmla="*/ 2128648 w 7369701"/>
              <a:gd name="connsiteY53" fmla="*/ 5474249 h 6858000"/>
              <a:gd name="connsiteX54" fmla="*/ 1825619 w 7369701"/>
              <a:gd name="connsiteY54" fmla="*/ 5478447 h 6858000"/>
              <a:gd name="connsiteX55" fmla="*/ 1737798 w 7369701"/>
              <a:gd name="connsiteY55" fmla="*/ 5483353 h 6858000"/>
              <a:gd name="connsiteX56" fmla="*/ 1132195 w 7369701"/>
              <a:gd name="connsiteY56" fmla="*/ 5467980 h 6858000"/>
              <a:gd name="connsiteX57" fmla="*/ 1456157 w 7369701"/>
              <a:gd name="connsiteY57" fmla="*/ 5371404 h 6858000"/>
              <a:gd name="connsiteX58" fmla="*/ 1244432 w 7369701"/>
              <a:gd name="connsiteY58" fmla="*/ 5385601 h 6858000"/>
              <a:gd name="connsiteX59" fmla="*/ 973990 w 7369701"/>
              <a:gd name="connsiteY59" fmla="*/ 5424940 h 6858000"/>
              <a:gd name="connsiteX60" fmla="*/ 1103809 w 7369701"/>
              <a:gd name="connsiteY60" fmla="*/ 5433720 h 6858000"/>
              <a:gd name="connsiteX61" fmla="*/ 1123454 w 7369701"/>
              <a:gd name="connsiteY61" fmla="*/ 5435727 h 6858000"/>
              <a:gd name="connsiteX62" fmla="*/ 1737017 w 7369701"/>
              <a:gd name="connsiteY62" fmla="*/ 5452183 h 6858000"/>
              <a:gd name="connsiteX63" fmla="*/ 1824397 w 7369701"/>
              <a:gd name="connsiteY63" fmla="*/ 5447757 h 6858000"/>
              <a:gd name="connsiteX64" fmla="*/ 2070059 w 7369701"/>
              <a:gd name="connsiteY64" fmla="*/ 5441660 h 6858000"/>
              <a:gd name="connsiteX65" fmla="*/ 1456157 w 7369701"/>
              <a:gd name="connsiteY65" fmla="*/ 5371404 h 6858000"/>
              <a:gd name="connsiteX66" fmla="*/ 4988186 w 7369701"/>
              <a:gd name="connsiteY66" fmla="*/ 5216467 h 6858000"/>
              <a:gd name="connsiteX67" fmla="*/ 4777334 w 7369701"/>
              <a:gd name="connsiteY67" fmla="*/ 5406072 h 6858000"/>
              <a:gd name="connsiteX68" fmla="*/ 4718341 w 7369701"/>
              <a:gd name="connsiteY68" fmla="*/ 5468043 h 6858000"/>
              <a:gd name="connsiteX69" fmla="*/ 4604655 w 7369701"/>
              <a:gd name="connsiteY69" fmla="*/ 5583434 h 6858000"/>
              <a:gd name="connsiteX70" fmla="*/ 4565074 w 7369701"/>
              <a:gd name="connsiteY70" fmla="*/ 5618550 h 6858000"/>
              <a:gd name="connsiteX71" fmla="*/ 4988186 w 7369701"/>
              <a:gd name="connsiteY71" fmla="*/ 5216467 h 6858000"/>
              <a:gd name="connsiteX72" fmla="*/ 4978032 w 7369701"/>
              <a:gd name="connsiteY72" fmla="*/ 5183809 h 6858000"/>
              <a:gd name="connsiteX73" fmla="*/ 4463413 w 7369701"/>
              <a:gd name="connsiteY73" fmla="*/ 5615162 h 6858000"/>
              <a:gd name="connsiteX74" fmla="*/ 4358134 w 7369701"/>
              <a:gd name="connsiteY74" fmla="*/ 5742791 h 6858000"/>
              <a:gd name="connsiteX75" fmla="*/ 4376219 w 7369701"/>
              <a:gd name="connsiteY75" fmla="*/ 5729027 h 6858000"/>
              <a:gd name="connsiteX76" fmla="*/ 4582340 w 7369701"/>
              <a:gd name="connsiteY76" fmla="*/ 5561037 h 6858000"/>
              <a:gd name="connsiteX77" fmla="*/ 4694684 w 7369701"/>
              <a:gd name="connsiteY77" fmla="*/ 5447098 h 6858000"/>
              <a:gd name="connsiteX78" fmla="*/ 4754123 w 7369701"/>
              <a:gd name="connsiteY78" fmla="*/ 5384643 h 6858000"/>
              <a:gd name="connsiteX79" fmla="*/ 4978032 w 7369701"/>
              <a:gd name="connsiteY79" fmla="*/ 5183809 h 6858000"/>
              <a:gd name="connsiteX80" fmla="*/ 1903353 w 7369701"/>
              <a:gd name="connsiteY80" fmla="*/ 5044827 h 6858000"/>
              <a:gd name="connsiteX81" fmla="*/ 1936931 w 7369701"/>
              <a:gd name="connsiteY81" fmla="*/ 5093954 h 6858000"/>
              <a:gd name="connsiteX82" fmla="*/ 2195868 w 7369701"/>
              <a:gd name="connsiteY82" fmla="*/ 5396574 h 6858000"/>
              <a:gd name="connsiteX83" fmla="*/ 2088852 w 7369701"/>
              <a:gd name="connsiteY83" fmla="*/ 5166123 h 6858000"/>
              <a:gd name="connsiteX84" fmla="*/ 1958241 w 7369701"/>
              <a:gd name="connsiteY84" fmla="*/ 5067955 h 6858000"/>
              <a:gd name="connsiteX85" fmla="*/ 1903353 w 7369701"/>
              <a:gd name="connsiteY85" fmla="*/ 5044827 h 6858000"/>
              <a:gd name="connsiteX86" fmla="*/ 1979378 w 7369701"/>
              <a:gd name="connsiteY86" fmla="*/ 4769504 h 6858000"/>
              <a:gd name="connsiteX87" fmla="*/ 2882120 w 7369701"/>
              <a:gd name="connsiteY87" fmla="*/ 5064547 h 6858000"/>
              <a:gd name="connsiteX88" fmla="*/ 2793103 w 7369701"/>
              <a:gd name="connsiteY88" fmla="*/ 5039699 h 6858000"/>
              <a:gd name="connsiteX89" fmla="*/ 2770041 w 7369701"/>
              <a:gd name="connsiteY89" fmla="*/ 5033634 h 6858000"/>
              <a:gd name="connsiteX90" fmla="*/ 1979378 w 7369701"/>
              <a:gd name="connsiteY90" fmla="*/ 4769504 h 6858000"/>
              <a:gd name="connsiteX91" fmla="*/ 1927410 w 7369701"/>
              <a:gd name="connsiteY91" fmla="*/ 4716164 h 6858000"/>
              <a:gd name="connsiteX92" fmla="*/ 1959587 w 7369701"/>
              <a:gd name="connsiteY92" fmla="*/ 4728849 h 6858000"/>
              <a:gd name="connsiteX93" fmla="*/ 2777707 w 7369701"/>
              <a:gd name="connsiteY93" fmla="*/ 5003991 h 6858000"/>
              <a:gd name="connsiteX94" fmla="*/ 2800768 w 7369701"/>
              <a:gd name="connsiteY94" fmla="*/ 5010056 h 6858000"/>
              <a:gd name="connsiteX95" fmla="*/ 2879408 w 7369701"/>
              <a:gd name="connsiteY95" fmla="*/ 5031590 h 6858000"/>
              <a:gd name="connsiteX96" fmla="*/ 2862295 w 7369701"/>
              <a:gd name="connsiteY96" fmla="*/ 5022958 h 6858000"/>
              <a:gd name="connsiteX97" fmla="*/ 2813343 w 7369701"/>
              <a:gd name="connsiteY97" fmla="*/ 4998369 h 6858000"/>
              <a:gd name="connsiteX98" fmla="*/ 2646245 w 7369701"/>
              <a:gd name="connsiteY98" fmla="*/ 4930999 h 6858000"/>
              <a:gd name="connsiteX99" fmla="*/ 1999243 w 7369701"/>
              <a:gd name="connsiteY99" fmla="*/ 4730524 h 6858000"/>
              <a:gd name="connsiteX100" fmla="*/ 1979527 w 7369701"/>
              <a:gd name="connsiteY100" fmla="*/ 4726651 h 6858000"/>
              <a:gd name="connsiteX101" fmla="*/ 1927410 w 7369701"/>
              <a:gd name="connsiteY101" fmla="*/ 4716164 h 6858000"/>
              <a:gd name="connsiteX102" fmla="*/ 1997014 w 7369701"/>
              <a:gd name="connsiteY102" fmla="*/ 4698007 h 6858000"/>
              <a:gd name="connsiteX103" fmla="*/ 2005458 w 7369701"/>
              <a:gd name="connsiteY103" fmla="*/ 4699540 h 6858000"/>
              <a:gd name="connsiteX104" fmla="*/ 2657186 w 7369701"/>
              <a:gd name="connsiteY104" fmla="*/ 4901687 h 6858000"/>
              <a:gd name="connsiteX105" fmla="*/ 2826662 w 7369701"/>
              <a:gd name="connsiteY105" fmla="*/ 4970362 h 6858000"/>
              <a:gd name="connsiteX106" fmla="*/ 2876100 w 7369701"/>
              <a:gd name="connsiteY106" fmla="*/ 4995397 h 6858000"/>
              <a:gd name="connsiteX107" fmla="*/ 3042600 w 7369701"/>
              <a:gd name="connsiteY107" fmla="*/ 5059532 h 6858000"/>
              <a:gd name="connsiteX108" fmla="*/ 1997014 w 7369701"/>
              <a:gd name="connsiteY108" fmla="*/ 4698007 h 6858000"/>
              <a:gd name="connsiteX109" fmla="*/ 2305292 w 7369701"/>
              <a:gd name="connsiteY109" fmla="*/ 4219492 h 6858000"/>
              <a:gd name="connsiteX110" fmla="*/ 3360922 w 7369701"/>
              <a:gd name="connsiteY110" fmla="*/ 4529373 h 6858000"/>
              <a:gd name="connsiteX111" fmla="*/ 3492420 w 7369701"/>
              <a:gd name="connsiteY111" fmla="*/ 4510145 h 6858000"/>
              <a:gd name="connsiteX112" fmla="*/ 3364086 w 7369701"/>
              <a:gd name="connsiteY112" fmla="*/ 4480340 h 6858000"/>
              <a:gd name="connsiteX113" fmla="*/ 3225818 w 7369701"/>
              <a:gd name="connsiteY113" fmla="*/ 4411822 h 6858000"/>
              <a:gd name="connsiteX114" fmla="*/ 3129696 w 7369701"/>
              <a:gd name="connsiteY114" fmla="*/ 4360704 h 6858000"/>
              <a:gd name="connsiteX115" fmla="*/ 2814545 w 7369701"/>
              <a:gd name="connsiteY115" fmla="*/ 4282955 h 6858000"/>
              <a:gd name="connsiteX116" fmla="*/ 2305292 w 7369701"/>
              <a:gd name="connsiteY116" fmla="*/ 4219492 h 6858000"/>
              <a:gd name="connsiteX117" fmla="*/ 2626982 w 7369701"/>
              <a:gd name="connsiteY117" fmla="*/ 4206450 h 6858000"/>
              <a:gd name="connsiteX118" fmla="*/ 2490617 w 7369701"/>
              <a:gd name="connsiteY118" fmla="*/ 4206951 h 6858000"/>
              <a:gd name="connsiteX119" fmla="*/ 2819869 w 7369701"/>
              <a:gd name="connsiteY119" fmla="*/ 4252936 h 6858000"/>
              <a:gd name="connsiteX120" fmla="*/ 3143018 w 7369701"/>
              <a:gd name="connsiteY120" fmla="*/ 4332698 h 6858000"/>
              <a:gd name="connsiteX121" fmla="*/ 3241520 w 7369701"/>
              <a:gd name="connsiteY121" fmla="*/ 4385112 h 6858000"/>
              <a:gd name="connsiteX122" fmla="*/ 3374575 w 7369701"/>
              <a:gd name="connsiteY122" fmla="*/ 4451517 h 6858000"/>
              <a:gd name="connsiteX123" fmla="*/ 3505221 w 7369701"/>
              <a:gd name="connsiteY123" fmla="*/ 4480757 h 6858000"/>
              <a:gd name="connsiteX124" fmla="*/ 2626982 w 7369701"/>
              <a:gd name="connsiteY124" fmla="*/ 4206450 h 6858000"/>
              <a:gd name="connsiteX125" fmla="*/ 1310106 w 7369701"/>
              <a:gd name="connsiteY125" fmla="*/ 3943217 h 6858000"/>
              <a:gd name="connsiteX126" fmla="*/ 854994 w 7369701"/>
              <a:gd name="connsiteY126" fmla="*/ 4399136 h 6858000"/>
              <a:gd name="connsiteX127" fmla="*/ 742462 w 7369701"/>
              <a:gd name="connsiteY127" fmla="*/ 4594648 h 6858000"/>
              <a:gd name="connsiteX128" fmla="*/ 820602 w 7369701"/>
              <a:gd name="connsiteY128" fmla="*/ 4485915 h 6858000"/>
              <a:gd name="connsiteX129" fmla="*/ 878295 w 7369701"/>
              <a:gd name="connsiteY129" fmla="*/ 4403594 h 6858000"/>
              <a:gd name="connsiteX130" fmla="*/ 1240607 w 7369701"/>
              <a:gd name="connsiteY130" fmla="*/ 4010401 h 6858000"/>
              <a:gd name="connsiteX131" fmla="*/ 1310106 w 7369701"/>
              <a:gd name="connsiteY131" fmla="*/ 3943217 h 6858000"/>
              <a:gd name="connsiteX132" fmla="*/ 1423113 w 7369701"/>
              <a:gd name="connsiteY132" fmla="*/ 3874565 h 6858000"/>
              <a:gd name="connsiteX133" fmla="*/ 1260565 w 7369701"/>
              <a:gd name="connsiteY133" fmla="*/ 4031982 h 6858000"/>
              <a:gd name="connsiteX134" fmla="*/ 901900 w 7369701"/>
              <a:gd name="connsiteY134" fmla="*/ 4421236 h 6858000"/>
              <a:gd name="connsiteX135" fmla="*/ 845044 w 7369701"/>
              <a:gd name="connsiteY135" fmla="*/ 4502436 h 6858000"/>
              <a:gd name="connsiteX136" fmla="*/ 685926 w 7369701"/>
              <a:gd name="connsiteY136" fmla="*/ 4703069 h 6858000"/>
              <a:gd name="connsiteX137" fmla="*/ 684248 w 7369701"/>
              <a:gd name="connsiteY137" fmla="*/ 4706721 h 6858000"/>
              <a:gd name="connsiteX138" fmla="*/ 1423113 w 7369701"/>
              <a:gd name="connsiteY138" fmla="*/ 3874565 h 6858000"/>
              <a:gd name="connsiteX139" fmla="*/ 3316479 w 7369701"/>
              <a:gd name="connsiteY139" fmla="*/ 3872136 h 6858000"/>
              <a:gd name="connsiteX140" fmla="*/ 3546806 w 7369701"/>
              <a:gd name="connsiteY140" fmla="*/ 4356139 h 6858000"/>
              <a:gd name="connsiteX141" fmla="*/ 3364433 w 7369701"/>
              <a:gd name="connsiteY141" fmla="*/ 3953121 h 6858000"/>
              <a:gd name="connsiteX142" fmla="*/ 3316479 w 7369701"/>
              <a:gd name="connsiteY142" fmla="*/ 3872136 h 6858000"/>
              <a:gd name="connsiteX143" fmla="*/ 3291335 w 7369701"/>
              <a:gd name="connsiteY143" fmla="*/ 3767420 h 6858000"/>
              <a:gd name="connsiteX144" fmla="*/ 3390805 w 7369701"/>
              <a:gd name="connsiteY144" fmla="*/ 3937163 h 6858000"/>
              <a:gd name="connsiteX145" fmla="*/ 3579062 w 7369701"/>
              <a:gd name="connsiteY145" fmla="*/ 4359040 h 6858000"/>
              <a:gd name="connsiteX146" fmla="*/ 3467355 w 7369701"/>
              <a:gd name="connsiteY146" fmla="*/ 3988130 h 6858000"/>
              <a:gd name="connsiteX147" fmla="*/ 3310753 w 7369701"/>
              <a:gd name="connsiteY147" fmla="*/ 3787140 h 6858000"/>
              <a:gd name="connsiteX148" fmla="*/ 3291335 w 7369701"/>
              <a:gd name="connsiteY148" fmla="*/ 3767420 h 6858000"/>
              <a:gd name="connsiteX149" fmla="*/ 1635889 w 7369701"/>
              <a:gd name="connsiteY149" fmla="*/ 3709494 h 6858000"/>
              <a:gd name="connsiteX150" fmla="*/ 1634800 w 7369701"/>
              <a:gd name="connsiteY150" fmla="*/ 3731111 h 6858000"/>
              <a:gd name="connsiteX151" fmla="*/ 1635889 w 7369701"/>
              <a:gd name="connsiteY151" fmla="*/ 3709494 h 6858000"/>
              <a:gd name="connsiteX152" fmla="*/ 1510397 w 7369701"/>
              <a:gd name="connsiteY152" fmla="*/ 3684705 h 6858000"/>
              <a:gd name="connsiteX153" fmla="*/ 1146550 w 7369701"/>
              <a:gd name="connsiteY153" fmla="*/ 3802012 h 6858000"/>
              <a:gd name="connsiteX154" fmla="*/ 698834 w 7369701"/>
              <a:gd name="connsiteY154" fmla="*/ 3952272 h 6858000"/>
              <a:gd name="connsiteX155" fmla="*/ 34256 w 7369701"/>
              <a:gd name="connsiteY155" fmla="*/ 4347603 h 6858000"/>
              <a:gd name="connsiteX156" fmla="*/ 527241 w 7369701"/>
              <a:gd name="connsiteY156" fmla="*/ 4065078 h 6858000"/>
              <a:gd name="connsiteX157" fmla="*/ 1510397 w 7369701"/>
              <a:gd name="connsiteY157" fmla="*/ 3684705 h 6858000"/>
              <a:gd name="connsiteX158" fmla="*/ 1313114 w 7369701"/>
              <a:gd name="connsiteY158" fmla="*/ 3655216 h 6858000"/>
              <a:gd name="connsiteX159" fmla="*/ 1109304 w 7369701"/>
              <a:gd name="connsiteY159" fmla="*/ 3669030 h 6858000"/>
              <a:gd name="connsiteX160" fmla="*/ 8129 w 7369701"/>
              <a:gd name="connsiteY160" fmla="*/ 4330519 h 6858000"/>
              <a:gd name="connsiteX161" fmla="*/ 687572 w 7369701"/>
              <a:gd name="connsiteY161" fmla="*/ 3925629 h 6858000"/>
              <a:gd name="connsiteX162" fmla="*/ 1138365 w 7369701"/>
              <a:gd name="connsiteY162" fmla="*/ 3774515 h 6858000"/>
              <a:gd name="connsiteX163" fmla="*/ 1505579 w 7369701"/>
              <a:gd name="connsiteY163" fmla="*/ 3655526 h 6858000"/>
              <a:gd name="connsiteX164" fmla="*/ 1313114 w 7369701"/>
              <a:gd name="connsiteY164" fmla="*/ 3655216 h 6858000"/>
              <a:gd name="connsiteX165" fmla="*/ 3655073 w 7369701"/>
              <a:gd name="connsiteY165" fmla="*/ 3650884 h 6858000"/>
              <a:gd name="connsiteX166" fmla="*/ 3989938 w 7369701"/>
              <a:gd name="connsiteY166" fmla="*/ 3991685 h 6858000"/>
              <a:gd name="connsiteX167" fmla="*/ 4393907 w 7369701"/>
              <a:gd name="connsiteY167" fmla="*/ 4261258 h 6858000"/>
              <a:gd name="connsiteX168" fmla="*/ 4648051 w 7369701"/>
              <a:gd name="connsiteY168" fmla="*/ 4374051 h 6858000"/>
              <a:gd name="connsiteX169" fmla="*/ 4383389 w 7369701"/>
              <a:gd name="connsiteY169" fmla="*/ 4184369 h 6858000"/>
              <a:gd name="connsiteX170" fmla="*/ 4165508 w 7369701"/>
              <a:gd name="connsiteY170" fmla="*/ 4035196 h 6858000"/>
              <a:gd name="connsiteX171" fmla="*/ 4068162 w 7369701"/>
              <a:gd name="connsiteY171" fmla="*/ 3953394 h 6858000"/>
              <a:gd name="connsiteX172" fmla="*/ 3981416 w 7369701"/>
              <a:gd name="connsiteY172" fmla="*/ 3880482 h 6858000"/>
              <a:gd name="connsiteX173" fmla="*/ 3800147 w 7369701"/>
              <a:gd name="connsiteY173" fmla="*/ 3749872 h 6858000"/>
              <a:gd name="connsiteX174" fmla="*/ 3655073 w 7369701"/>
              <a:gd name="connsiteY174" fmla="*/ 3650884 h 6858000"/>
              <a:gd name="connsiteX175" fmla="*/ 3670252 w 7369701"/>
              <a:gd name="connsiteY175" fmla="*/ 3622798 h 6858000"/>
              <a:gd name="connsiteX176" fmla="*/ 3817258 w 7369701"/>
              <a:gd name="connsiteY176" fmla="*/ 3723577 h 6858000"/>
              <a:gd name="connsiteX177" fmla="*/ 4000461 w 7369701"/>
              <a:gd name="connsiteY177" fmla="*/ 3855966 h 6858000"/>
              <a:gd name="connsiteX178" fmla="*/ 4088180 w 7369701"/>
              <a:gd name="connsiteY178" fmla="*/ 3929774 h 6858000"/>
              <a:gd name="connsiteX179" fmla="*/ 4184555 w 7369701"/>
              <a:gd name="connsiteY179" fmla="*/ 4010683 h 6858000"/>
              <a:gd name="connsiteX180" fmla="*/ 4399563 w 7369701"/>
              <a:gd name="connsiteY180" fmla="*/ 4158106 h 6858000"/>
              <a:gd name="connsiteX181" fmla="*/ 4684469 w 7369701"/>
              <a:gd name="connsiteY181" fmla="*/ 4364680 h 6858000"/>
              <a:gd name="connsiteX182" fmla="*/ 4690271 w 7369701"/>
              <a:gd name="connsiteY182" fmla="*/ 4370034 h 6858000"/>
              <a:gd name="connsiteX183" fmla="*/ 4136093 w 7369701"/>
              <a:gd name="connsiteY183" fmla="*/ 3858466 h 6858000"/>
              <a:gd name="connsiteX184" fmla="*/ 3670252 w 7369701"/>
              <a:gd name="connsiteY184" fmla="*/ 3622798 h 6858000"/>
              <a:gd name="connsiteX185" fmla="*/ 4440129 w 7369701"/>
              <a:gd name="connsiteY185" fmla="*/ 3448571 h 6858000"/>
              <a:gd name="connsiteX186" fmla="*/ 4856525 w 7369701"/>
              <a:gd name="connsiteY186" fmla="*/ 3915351 h 6858000"/>
              <a:gd name="connsiteX187" fmla="*/ 5059055 w 7369701"/>
              <a:gd name="connsiteY187" fmla="*/ 4108918 h 6858000"/>
              <a:gd name="connsiteX188" fmla="*/ 5290070 w 7369701"/>
              <a:gd name="connsiteY188" fmla="*/ 4263619 h 6858000"/>
              <a:gd name="connsiteX189" fmla="*/ 4834991 w 7369701"/>
              <a:gd name="connsiteY189" fmla="*/ 3830985 h 6858000"/>
              <a:gd name="connsiteX190" fmla="*/ 4440129 w 7369701"/>
              <a:gd name="connsiteY190" fmla="*/ 3448571 h 6858000"/>
              <a:gd name="connsiteX191" fmla="*/ 4441737 w 7369701"/>
              <a:gd name="connsiteY191" fmla="*/ 3399734 h 6858000"/>
              <a:gd name="connsiteX192" fmla="*/ 4431236 w 7369701"/>
              <a:gd name="connsiteY192" fmla="*/ 3400954 h 6858000"/>
              <a:gd name="connsiteX193" fmla="*/ 4557150 w 7369701"/>
              <a:gd name="connsiteY193" fmla="*/ 3510023 h 6858000"/>
              <a:gd name="connsiteX194" fmla="*/ 4856936 w 7369701"/>
              <a:gd name="connsiteY194" fmla="*/ 3809146 h 6858000"/>
              <a:gd name="connsiteX195" fmla="*/ 5111996 w 7369701"/>
              <a:gd name="connsiteY195" fmla="*/ 4065759 h 6858000"/>
              <a:gd name="connsiteX196" fmla="*/ 5388878 w 7369701"/>
              <a:gd name="connsiteY196" fmla="*/ 4300185 h 6858000"/>
              <a:gd name="connsiteX197" fmla="*/ 5425556 w 7369701"/>
              <a:gd name="connsiteY197" fmla="*/ 4308967 h 6858000"/>
              <a:gd name="connsiteX198" fmla="*/ 4943646 w 7369701"/>
              <a:gd name="connsiteY198" fmla="*/ 3822916 h 6858000"/>
              <a:gd name="connsiteX199" fmla="*/ 4594837 w 7369701"/>
              <a:gd name="connsiteY199" fmla="*/ 3532274 h 6858000"/>
              <a:gd name="connsiteX200" fmla="*/ 4441737 w 7369701"/>
              <a:gd name="connsiteY200" fmla="*/ 3399734 h 6858000"/>
              <a:gd name="connsiteX201" fmla="*/ 5425834 w 7369701"/>
              <a:gd name="connsiteY201" fmla="*/ 3162785 h 6858000"/>
              <a:gd name="connsiteX202" fmla="*/ 5401644 w 7369701"/>
              <a:gd name="connsiteY202" fmla="*/ 3617847 h 6858000"/>
              <a:gd name="connsiteX203" fmla="*/ 5467256 w 7369701"/>
              <a:gd name="connsiteY203" fmla="*/ 4175494 h 6858000"/>
              <a:gd name="connsiteX204" fmla="*/ 5448069 w 7369701"/>
              <a:gd name="connsiteY204" fmla="*/ 3567554 h 6858000"/>
              <a:gd name="connsiteX205" fmla="*/ 5425834 w 7369701"/>
              <a:gd name="connsiteY205" fmla="*/ 3162785 h 6858000"/>
              <a:gd name="connsiteX206" fmla="*/ 1318687 w 7369701"/>
              <a:gd name="connsiteY206" fmla="*/ 3113840 h 6858000"/>
              <a:gd name="connsiteX207" fmla="*/ 1066793 w 7369701"/>
              <a:gd name="connsiteY207" fmla="*/ 3212171 h 6858000"/>
              <a:gd name="connsiteX208" fmla="*/ 993319 w 7369701"/>
              <a:gd name="connsiteY208" fmla="*/ 3247648 h 6858000"/>
              <a:gd name="connsiteX209" fmla="*/ 853081 w 7369701"/>
              <a:gd name="connsiteY209" fmla="*/ 3312410 h 6858000"/>
              <a:gd name="connsiteX210" fmla="*/ 805957 w 7369701"/>
              <a:gd name="connsiteY210" fmla="*/ 3330443 h 6858000"/>
              <a:gd name="connsiteX211" fmla="*/ 1318687 w 7369701"/>
              <a:gd name="connsiteY211" fmla="*/ 3113840 h 6858000"/>
              <a:gd name="connsiteX212" fmla="*/ 5453702 w 7369701"/>
              <a:gd name="connsiteY212" fmla="*/ 3090882 h 6858000"/>
              <a:gd name="connsiteX213" fmla="*/ 5480135 w 7369701"/>
              <a:gd name="connsiteY213" fmla="*/ 3565802 h 6858000"/>
              <a:gd name="connsiteX214" fmla="*/ 5499023 w 7369701"/>
              <a:gd name="connsiteY214" fmla="*/ 4166310 h 6858000"/>
              <a:gd name="connsiteX215" fmla="*/ 5547022 w 7369701"/>
              <a:gd name="connsiteY215" fmla="*/ 3607838 h 6858000"/>
              <a:gd name="connsiteX216" fmla="*/ 5515964 w 7369701"/>
              <a:gd name="connsiteY216" fmla="*/ 3378541 h 6858000"/>
              <a:gd name="connsiteX217" fmla="*/ 5453702 w 7369701"/>
              <a:gd name="connsiteY217" fmla="*/ 3090882 h 6858000"/>
              <a:gd name="connsiteX218" fmla="*/ 1238695 w 7369701"/>
              <a:gd name="connsiteY218" fmla="*/ 3076820 h 6858000"/>
              <a:gd name="connsiteX219" fmla="*/ 716371 w 7369701"/>
              <a:gd name="connsiteY219" fmla="*/ 3293249 h 6858000"/>
              <a:gd name="connsiteX220" fmla="*/ 579522 w 7369701"/>
              <a:gd name="connsiteY220" fmla="*/ 3371759 h 6858000"/>
              <a:gd name="connsiteX221" fmla="*/ 600288 w 7369701"/>
              <a:gd name="connsiteY221" fmla="*/ 3365555 h 6858000"/>
              <a:gd name="connsiteX222" fmla="*/ 840692 w 7369701"/>
              <a:gd name="connsiteY222" fmla="*/ 3284921 h 6858000"/>
              <a:gd name="connsiteX223" fmla="*/ 979248 w 7369701"/>
              <a:gd name="connsiteY223" fmla="*/ 3221003 h 6858000"/>
              <a:gd name="connsiteX224" fmla="*/ 1053282 w 7369701"/>
              <a:gd name="connsiteY224" fmla="*/ 3185247 h 6858000"/>
              <a:gd name="connsiteX225" fmla="*/ 1320603 w 7369701"/>
              <a:gd name="connsiteY225" fmla="*/ 3081281 h 6858000"/>
              <a:gd name="connsiteX226" fmla="*/ 1238695 w 7369701"/>
              <a:gd name="connsiteY226" fmla="*/ 3076820 h 6858000"/>
              <a:gd name="connsiteX227" fmla="*/ 5425627 w 7369701"/>
              <a:gd name="connsiteY227" fmla="*/ 2954192 h 6858000"/>
              <a:gd name="connsiteX228" fmla="*/ 5470770 w 7369701"/>
              <a:gd name="connsiteY228" fmla="*/ 3005435 h 6858000"/>
              <a:gd name="connsiteX229" fmla="*/ 5519779 w 7369701"/>
              <a:gd name="connsiteY229" fmla="*/ 4359223 h 6858000"/>
              <a:gd name="connsiteX230" fmla="*/ 5520293 w 7369701"/>
              <a:gd name="connsiteY230" fmla="*/ 4360602 h 6858000"/>
              <a:gd name="connsiteX231" fmla="*/ 5767221 w 7369701"/>
              <a:gd name="connsiteY231" fmla="*/ 4665564 h 6858000"/>
              <a:gd name="connsiteX232" fmla="*/ 6937169 w 7369701"/>
              <a:gd name="connsiteY232" fmla="*/ 4815941 h 6858000"/>
              <a:gd name="connsiteX233" fmla="*/ 6953922 w 7369701"/>
              <a:gd name="connsiteY233" fmla="*/ 4890068 h 6858000"/>
              <a:gd name="connsiteX234" fmla="*/ 6071359 w 7369701"/>
              <a:gd name="connsiteY234" fmla="*/ 4770770 h 6858000"/>
              <a:gd name="connsiteX235" fmla="*/ 6038839 w 7369701"/>
              <a:gd name="connsiteY235" fmla="*/ 4764474 h 6858000"/>
              <a:gd name="connsiteX236" fmla="*/ 6038706 w 7369701"/>
              <a:gd name="connsiteY236" fmla="*/ 4763847 h 6858000"/>
              <a:gd name="connsiteX237" fmla="*/ 6037784 w 7369701"/>
              <a:gd name="connsiteY237" fmla="*/ 4764270 h 6858000"/>
              <a:gd name="connsiteX238" fmla="*/ 6038839 w 7369701"/>
              <a:gd name="connsiteY238" fmla="*/ 4764474 h 6858000"/>
              <a:gd name="connsiteX239" fmla="*/ 6040338 w 7369701"/>
              <a:gd name="connsiteY239" fmla="*/ 4771418 h 6858000"/>
              <a:gd name="connsiteX240" fmla="*/ 6024488 w 7369701"/>
              <a:gd name="connsiteY240" fmla="*/ 4809903 h 6858000"/>
              <a:gd name="connsiteX241" fmla="*/ 5599771 w 7369701"/>
              <a:gd name="connsiteY241" fmla="*/ 5509652 h 6858000"/>
              <a:gd name="connsiteX242" fmla="*/ 5548843 w 7369701"/>
              <a:gd name="connsiteY242" fmla="*/ 5563845 h 6858000"/>
              <a:gd name="connsiteX243" fmla="*/ 5940952 w 7369701"/>
              <a:gd name="connsiteY243" fmla="*/ 6250028 h 6858000"/>
              <a:gd name="connsiteX244" fmla="*/ 6043441 w 7369701"/>
              <a:gd name="connsiteY244" fmla="*/ 6665847 h 6858000"/>
              <a:gd name="connsiteX245" fmla="*/ 6093432 w 7369701"/>
              <a:gd name="connsiteY245" fmla="*/ 6858000 h 6858000"/>
              <a:gd name="connsiteX246" fmla="*/ 6034344 w 7369701"/>
              <a:gd name="connsiteY246" fmla="*/ 6858000 h 6858000"/>
              <a:gd name="connsiteX247" fmla="*/ 6026679 w 7369701"/>
              <a:gd name="connsiteY247" fmla="*/ 6836959 h 6858000"/>
              <a:gd name="connsiteX248" fmla="*/ 5800441 w 7369701"/>
              <a:gd name="connsiteY248" fmla="*/ 6335286 h 6858000"/>
              <a:gd name="connsiteX249" fmla="*/ 5526562 w 7369701"/>
              <a:gd name="connsiteY249" fmla="*/ 5705388 h 6858000"/>
              <a:gd name="connsiteX250" fmla="*/ 5519640 w 7369701"/>
              <a:gd name="connsiteY250" fmla="*/ 5683774 h 6858000"/>
              <a:gd name="connsiteX251" fmla="*/ 5844559 w 7369701"/>
              <a:gd name="connsiteY251" fmla="*/ 6553349 h 6858000"/>
              <a:gd name="connsiteX252" fmla="*/ 5975994 w 7369701"/>
              <a:gd name="connsiteY252" fmla="*/ 6858000 h 6858000"/>
              <a:gd name="connsiteX253" fmla="*/ 5898547 w 7369701"/>
              <a:gd name="connsiteY253" fmla="*/ 6858000 h 6858000"/>
              <a:gd name="connsiteX254" fmla="*/ 5682041 w 7369701"/>
              <a:gd name="connsiteY254" fmla="*/ 6355860 h 6858000"/>
              <a:gd name="connsiteX255" fmla="*/ 5461758 w 7369701"/>
              <a:gd name="connsiteY255" fmla="*/ 5820220 h 6858000"/>
              <a:gd name="connsiteX256" fmla="*/ 5237282 w 7369701"/>
              <a:gd name="connsiteY256" fmla="*/ 6579086 h 6858000"/>
              <a:gd name="connsiteX257" fmla="*/ 5115009 w 7369701"/>
              <a:gd name="connsiteY257" fmla="*/ 6858000 h 6858000"/>
              <a:gd name="connsiteX258" fmla="*/ 5028074 w 7369701"/>
              <a:gd name="connsiteY258" fmla="*/ 6858000 h 6858000"/>
              <a:gd name="connsiteX259" fmla="*/ 5079508 w 7369701"/>
              <a:gd name="connsiteY259" fmla="*/ 6749074 h 6858000"/>
              <a:gd name="connsiteX260" fmla="*/ 5371846 w 7369701"/>
              <a:gd name="connsiteY260" fmla="*/ 5924413 h 6858000"/>
              <a:gd name="connsiteX261" fmla="*/ 5270512 w 7369701"/>
              <a:gd name="connsiteY261" fmla="*/ 6138975 h 6858000"/>
              <a:gd name="connsiteX262" fmla="*/ 5062409 w 7369701"/>
              <a:gd name="connsiteY262" fmla="*/ 6653544 h 6858000"/>
              <a:gd name="connsiteX263" fmla="*/ 5036628 w 7369701"/>
              <a:gd name="connsiteY263" fmla="*/ 6754247 h 6858000"/>
              <a:gd name="connsiteX264" fmla="*/ 5009112 w 7369701"/>
              <a:gd name="connsiteY264" fmla="*/ 6858000 h 6858000"/>
              <a:gd name="connsiteX265" fmla="*/ 4976679 w 7369701"/>
              <a:gd name="connsiteY265" fmla="*/ 6858000 h 6858000"/>
              <a:gd name="connsiteX266" fmla="*/ 5006537 w 7369701"/>
              <a:gd name="connsiteY266" fmla="*/ 6747068 h 6858000"/>
              <a:gd name="connsiteX267" fmla="*/ 5032723 w 7369701"/>
              <a:gd name="connsiteY267" fmla="*/ 6644957 h 6858000"/>
              <a:gd name="connsiteX268" fmla="*/ 5242949 w 7369701"/>
              <a:gd name="connsiteY268" fmla="*/ 6125175 h 6858000"/>
              <a:gd name="connsiteX269" fmla="*/ 5286321 w 7369701"/>
              <a:gd name="connsiteY269" fmla="*/ 6033555 h 6858000"/>
              <a:gd name="connsiteX270" fmla="*/ 5008210 w 7369701"/>
              <a:gd name="connsiteY270" fmla="*/ 6649194 h 6858000"/>
              <a:gd name="connsiteX271" fmla="*/ 4986321 w 7369701"/>
              <a:gd name="connsiteY271" fmla="*/ 6765687 h 6858000"/>
              <a:gd name="connsiteX272" fmla="*/ 4973474 w 7369701"/>
              <a:gd name="connsiteY272" fmla="*/ 6858000 h 6858000"/>
              <a:gd name="connsiteX273" fmla="*/ 4907178 w 7369701"/>
              <a:gd name="connsiteY273" fmla="*/ 6858000 h 6858000"/>
              <a:gd name="connsiteX274" fmla="*/ 4910810 w 7369701"/>
              <a:gd name="connsiteY274" fmla="*/ 6829660 h 6858000"/>
              <a:gd name="connsiteX275" fmla="*/ 4987461 w 7369701"/>
              <a:gd name="connsiteY275" fmla="*/ 6432994 h 6858000"/>
              <a:gd name="connsiteX276" fmla="*/ 5179262 w 7369701"/>
              <a:gd name="connsiteY276" fmla="*/ 6035044 h 6858000"/>
              <a:gd name="connsiteX277" fmla="*/ 4689678 w 7369701"/>
              <a:gd name="connsiteY277" fmla="*/ 6440241 h 6858000"/>
              <a:gd name="connsiteX278" fmla="*/ 4477543 w 7369701"/>
              <a:gd name="connsiteY278" fmla="*/ 6674836 h 6858000"/>
              <a:gd name="connsiteX279" fmla="*/ 4329957 w 7369701"/>
              <a:gd name="connsiteY279" fmla="*/ 6858000 h 6858000"/>
              <a:gd name="connsiteX280" fmla="*/ 4218595 w 7369701"/>
              <a:gd name="connsiteY280" fmla="*/ 6858000 h 6858000"/>
              <a:gd name="connsiteX281" fmla="*/ 4368888 w 7369701"/>
              <a:gd name="connsiteY281" fmla="*/ 6668412 h 6858000"/>
              <a:gd name="connsiteX282" fmla="*/ 4563091 w 7369701"/>
              <a:gd name="connsiteY282" fmla="*/ 6442508 h 6858000"/>
              <a:gd name="connsiteX283" fmla="*/ 5387324 w 7369701"/>
              <a:gd name="connsiteY283" fmla="*/ 5705830 h 6858000"/>
              <a:gd name="connsiteX284" fmla="*/ 5073620 w 7369701"/>
              <a:gd name="connsiteY284" fmla="*/ 5955437 h 6858000"/>
              <a:gd name="connsiteX285" fmla="*/ 4689789 w 7369701"/>
              <a:gd name="connsiteY285" fmla="*/ 6268382 h 6858000"/>
              <a:gd name="connsiteX286" fmla="*/ 4418722 w 7369701"/>
              <a:gd name="connsiteY286" fmla="*/ 6570886 h 6858000"/>
              <a:gd name="connsiteX287" fmla="*/ 4214944 w 7369701"/>
              <a:gd name="connsiteY287" fmla="*/ 6858000 h 6858000"/>
              <a:gd name="connsiteX288" fmla="*/ 4177898 w 7369701"/>
              <a:gd name="connsiteY288" fmla="*/ 6858000 h 6858000"/>
              <a:gd name="connsiteX289" fmla="*/ 4391597 w 7369701"/>
              <a:gd name="connsiteY289" fmla="*/ 6556370 h 6858000"/>
              <a:gd name="connsiteX290" fmla="*/ 4668889 w 7369701"/>
              <a:gd name="connsiteY290" fmla="*/ 6246399 h 6858000"/>
              <a:gd name="connsiteX291" fmla="*/ 5055427 w 7369701"/>
              <a:gd name="connsiteY291" fmla="*/ 5931476 h 6858000"/>
              <a:gd name="connsiteX292" fmla="*/ 5371814 w 7369701"/>
              <a:gd name="connsiteY292" fmla="*/ 5678975 h 6858000"/>
              <a:gd name="connsiteX293" fmla="*/ 4987918 w 7369701"/>
              <a:gd name="connsiteY293" fmla="*/ 5838701 h 6858000"/>
              <a:gd name="connsiteX294" fmla="*/ 4317146 w 7369701"/>
              <a:gd name="connsiteY294" fmla="*/ 6587716 h 6858000"/>
              <a:gd name="connsiteX295" fmla="*/ 4171627 w 7369701"/>
              <a:gd name="connsiteY295" fmla="*/ 6858000 h 6858000"/>
              <a:gd name="connsiteX296" fmla="*/ 4081585 w 7369701"/>
              <a:gd name="connsiteY296" fmla="*/ 6858000 h 6858000"/>
              <a:gd name="connsiteX297" fmla="*/ 4238603 w 7369701"/>
              <a:gd name="connsiteY297" fmla="*/ 6559341 h 6858000"/>
              <a:gd name="connsiteX298" fmla="*/ 4778333 w 7369701"/>
              <a:gd name="connsiteY298" fmla="*/ 5873626 h 6858000"/>
              <a:gd name="connsiteX299" fmla="*/ 5414185 w 7369701"/>
              <a:gd name="connsiteY299" fmla="*/ 5573882 h 6858000"/>
              <a:gd name="connsiteX300" fmla="*/ 5959648 w 7369701"/>
              <a:gd name="connsiteY300" fmla="*/ 4760797 h 6858000"/>
              <a:gd name="connsiteX301" fmla="*/ 5355019 w 7369701"/>
              <a:gd name="connsiteY301" fmla="*/ 4734672 h 6858000"/>
              <a:gd name="connsiteX302" fmla="*/ 5083565 w 7369701"/>
              <a:gd name="connsiteY302" fmla="*/ 5179121 h 6858000"/>
              <a:gd name="connsiteX303" fmla="*/ 4713577 w 7369701"/>
              <a:gd name="connsiteY303" fmla="*/ 5616803 h 6858000"/>
              <a:gd name="connsiteX304" fmla="*/ 3989559 w 7369701"/>
              <a:gd name="connsiteY304" fmla="*/ 6145945 h 6858000"/>
              <a:gd name="connsiteX305" fmla="*/ 3939824 w 7369701"/>
              <a:gd name="connsiteY305" fmla="*/ 6066900 h 6858000"/>
              <a:gd name="connsiteX306" fmla="*/ 4584537 w 7369701"/>
              <a:gd name="connsiteY306" fmla="*/ 5324826 h 6858000"/>
              <a:gd name="connsiteX307" fmla="*/ 5037105 w 7369701"/>
              <a:gd name="connsiteY307" fmla="*/ 5088765 h 6858000"/>
              <a:gd name="connsiteX308" fmla="*/ 5039930 w 7369701"/>
              <a:gd name="connsiteY308" fmla="*/ 5089585 h 6858000"/>
              <a:gd name="connsiteX309" fmla="*/ 5263764 w 7369701"/>
              <a:gd name="connsiteY309" fmla="*/ 4735525 h 6858000"/>
              <a:gd name="connsiteX310" fmla="*/ 4086300 w 7369701"/>
              <a:gd name="connsiteY310" fmla="*/ 4884599 h 6858000"/>
              <a:gd name="connsiteX311" fmla="*/ 4085485 w 7369701"/>
              <a:gd name="connsiteY311" fmla="*/ 4899070 h 6858000"/>
              <a:gd name="connsiteX312" fmla="*/ 3871915 w 7369701"/>
              <a:gd name="connsiteY312" fmla="*/ 5253645 h 6858000"/>
              <a:gd name="connsiteX313" fmla="*/ 3799374 w 7369701"/>
              <a:gd name="connsiteY313" fmla="*/ 5466127 h 6858000"/>
              <a:gd name="connsiteX314" fmla="*/ 3498850 w 7369701"/>
              <a:gd name="connsiteY314" fmla="*/ 6661888 h 6858000"/>
              <a:gd name="connsiteX315" fmla="*/ 3399216 w 7369701"/>
              <a:gd name="connsiteY315" fmla="*/ 6858000 h 6858000"/>
              <a:gd name="connsiteX316" fmla="*/ 3303688 w 7369701"/>
              <a:gd name="connsiteY316" fmla="*/ 6858000 h 6858000"/>
              <a:gd name="connsiteX317" fmla="*/ 3391774 w 7369701"/>
              <a:gd name="connsiteY317" fmla="*/ 6697181 h 6858000"/>
              <a:gd name="connsiteX318" fmla="*/ 3735540 w 7369701"/>
              <a:gd name="connsiteY318" fmla="*/ 5546923 h 6858000"/>
              <a:gd name="connsiteX319" fmla="*/ 3729438 w 7369701"/>
              <a:gd name="connsiteY319" fmla="*/ 5569058 h 6858000"/>
              <a:gd name="connsiteX320" fmla="*/ 3707782 w 7369701"/>
              <a:gd name="connsiteY320" fmla="*/ 5644908 h 6858000"/>
              <a:gd name="connsiteX321" fmla="*/ 3583827 w 7369701"/>
              <a:gd name="connsiteY321" fmla="*/ 6039215 h 6858000"/>
              <a:gd name="connsiteX322" fmla="*/ 3547861 w 7369701"/>
              <a:gd name="connsiteY322" fmla="*/ 6129609 h 6858000"/>
              <a:gd name="connsiteX323" fmla="*/ 3490905 w 7369701"/>
              <a:gd name="connsiteY323" fmla="*/ 6277660 h 6858000"/>
              <a:gd name="connsiteX324" fmla="*/ 3455859 w 7369701"/>
              <a:gd name="connsiteY324" fmla="*/ 6391301 h 6858000"/>
              <a:gd name="connsiteX325" fmla="*/ 3429112 w 7369701"/>
              <a:gd name="connsiteY325" fmla="*/ 6479469 h 6858000"/>
              <a:gd name="connsiteX326" fmla="*/ 3304862 w 7369701"/>
              <a:gd name="connsiteY326" fmla="*/ 6796476 h 6858000"/>
              <a:gd name="connsiteX327" fmla="*/ 3276071 w 7369701"/>
              <a:gd name="connsiteY327" fmla="*/ 6858000 h 6858000"/>
              <a:gd name="connsiteX328" fmla="*/ 3240805 w 7369701"/>
              <a:gd name="connsiteY328" fmla="*/ 6858000 h 6858000"/>
              <a:gd name="connsiteX329" fmla="*/ 3275917 w 7369701"/>
              <a:gd name="connsiteY329" fmla="*/ 6783192 h 6858000"/>
              <a:gd name="connsiteX330" fmla="*/ 3399358 w 7369701"/>
              <a:gd name="connsiteY330" fmla="*/ 6469011 h 6858000"/>
              <a:gd name="connsiteX331" fmla="*/ 3425650 w 7369701"/>
              <a:gd name="connsiteY331" fmla="*/ 6381333 h 6858000"/>
              <a:gd name="connsiteX332" fmla="*/ 3460661 w 7369701"/>
              <a:gd name="connsiteY332" fmla="*/ 6266763 h 6858000"/>
              <a:gd name="connsiteX333" fmla="*/ 3518021 w 7369701"/>
              <a:gd name="connsiteY333" fmla="*/ 6117298 h 6858000"/>
              <a:gd name="connsiteX334" fmla="*/ 3554035 w 7369701"/>
              <a:gd name="connsiteY334" fmla="*/ 6027832 h 6858000"/>
              <a:gd name="connsiteX335" fmla="*/ 3677174 w 7369701"/>
              <a:gd name="connsiteY335" fmla="*/ 5636351 h 6858000"/>
              <a:gd name="connsiteX336" fmla="*/ 3698819 w 7369701"/>
              <a:gd name="connsiteY336" fmla="*/ 5560503 h 6858000"/>
              <a:gd name="connsiteX337" fmla="*/ 3702094 w 7369701"/>
              <a:gd name="connsiteY337" fmla="*/ 5549194 h 6858000"/>
              <a:gd name="connsiteX338" fmla="*/ 3398355 w 7369701"/>
              <a:gd name="connsiteY338" fmla="*/ 6094603 h 6858000"/>
              <a:gd name="connsiteX339" fmla="*/ 3193941 w 7369701"/>
              <a:gd name="connsiteY339" fmla="*/ 6798775 h 6858000"/>
              <a:gd name="connsiteX340" fmla="*/ 3184140 w 7369701"/>
              <a:gd name="connsiteY340" fmla="*/ 6858000 h 6858000"/>
              <a:gd name="connsiteX341" fmla="*/ 3099978 w 7369701"/>
              <a:gd name="connsiteY341" fmla="*/ 6858000 h 6858000"/>
              <a:gd name="connsiteX342" fmla="*/ 3101556 w 7369701"/>
              <a:gd name="connsiteY342" fmla="*/ 6843337 h 6858000"/>
              <a:gd name="connsiteX343" fmla="*/ 3370162 w 7369701"/>
              <a:gd name="connsiteY343" fmla="*/ 5785550 h 6858000"/>
              <a:gd name="connsiteX344" fmla="*/ 3746477 w 7369701"/>
              <a:gd name="connsiteY344" fmla="*/ 5377889 h 6858000"/>
              <a:gd name="connsiteX345" fmla="*/ 3863399 w 7369701"/>
              <a:gd name="connsiteY345" fmla="*/ 5087257 h 6858000"/>
              <a:gd name="connsiteX346" fmla="*/ 3968712 w 7369701"/>
              <a:gd name="connsiteY346" fmla="*/ 4913989 h 6858000"/>
              <a:gd name="connsiteX347" fmla="*/ 2792390 w 7369701"/>
              <a:gd name="connsiteY347" fmla="*/ 5382974 h 6858000"/>
              <a:gd name="connsiteX348" fmla="*/ 2714982 w 7369701"/>
              <a:gd name="connsiteY348" fmla="*/ 5427051 h 6858000"/>
              <a:gd name="connsiteX349" fmla="*/ 2813361 w 7369701"/>
              <a:gd name="connsiteY349" fmla="*/ 6023912 h 6858000"/>
              <a:gd name="connsiteX350" fmla="*/ 2688430 w 7369701"/>
              <a:gd name="connsiteY350" fmla="*/ 6801564 h 6858000"/>
              <a:gd name="connsiteX351" fmla="*/ 2629626 w 7369701"/>
              <a:gd name="connsiteY351" fmla="*/ 6763394 h 6858000"/>
              <a:gd name="connsiteX352" fmla="*/ 2565328 w 7369701"/>
              <a:gd name="connsiteY352" fmla="*/ 5516399 h 6858000"/>
              <a:gd name="connsiteX353" fmla="*/ 1922999 w 7369701"/>
              <a:gd name="connsiteY353" fmla="*/ 5980343 h 6858000"/>
              <a:gd name="connsiteX354" fmla="*/ 1950261 w 7369701"/>
              <a:gd name="connsiteY354" fmla="*/ 6405858 h 6858000"/>
              <a:gd name="connsiteX355" fmla="*/ 2365554 w 7369701"/>
              <a:gd name="connsiteY355" fmla="*/ 6759107 h 6858000"/>
              <a:gd name="connsiteX356" fmla="*/ 2424142 w 7369701"/>
              <a:gd name="connsiteY356" fmla="*/ 6858000 h 6858000"/>
              <a:gd name="connsiteX357" fmla="*/ 2395994 w 7369701"/>
              <a:gd name="connsiteY357" fmla="*/ 6858000 h 6858000"/>
              <a:gd name="connsiteX358" fmla="*/ 2392863 w 7369701"/>
              <a:gd name="connsiteY358" fmla="*/ 6852964 h 6858000"/>
              <a:gd name="connsiteX359" fmla="*/ 2017589 w 7369701"/>
              <a:gd name="connsiteY359" fmla="*/ 6493982 h 6858000"/>
              <a:gd name="connsiteX360" fmla="*/ 2147336 w 7369701"/>
              <a:gd name="connsiteY360" fmla="*/ 6594052 h 6858000"/>
              <a:gd name="connsiteX361" fmla="*/ 2207047 w 7369701"/>
              <a:gd name="connsiteY361" fmla="*/ 6654540 h 6858000"/>
              <a:gd name="connsiteX362" fmla="*/ 2299106 w 7369701"/>
              <a:gd name="connsiteY362" fmla="*/ 6778931 h 6858000"/>
              <a:gd name="connsiteX363" fmla="*/ 2314430 w 7369701"/>
              <a:gd name="connsiteY363" fmla="*/ 6801144 h 6858000"/>
              <a:gd name="connsiteX364" fmla="*/ 2352406 w 7369701"/>
              <a:gd name="connsiteY364" fmla="*/ 6858000 h 6858000"/>
              <a:gd name="connsiteX365" fmla="*/ 2314492 w 7369701"/>
              <a:gd name="connsiteY365" fmla="*/ 6858000 h 6858000"/>
              <a:gd name="connsiteX366" fmla="*/ 2288095 w 7369701"/>
              <a:gd name="connsiteY366" fmla="*/ 6818030 h 6858000"/>
              <a:gd name="connsiteX367" fmla="*/ 2272768 w 7369701"/>
              <a:gd name="connsiteY367" fmla="*/ 6795822 h 6858000"/>
              <a:gd name="connsiteX368" fmla="*/ 2182715 w 7369701"/>
              <a:gd name="connsiteY368" fmla="*/ 6675071 h 6858000"/>
              <a:gd name="connsiteX369" fmla="*/ 2032061 w 7369701"/>
              <a:gd name="connsiteY369" fmla="*/ 6541380 h 6858000"/>
              <a:gd name="connsiteX370" fmla="*/ 2257220 w 7369701"/>
              <a:gd name="connsiteY370" fmla="*/ 6826257 h 6858000"/>
              <a:gd name="connsiteX371" fmla="*/ 2281324 w 7369701"/>
              <a:gd name="connsiteY371" fmla="*/ 6858000 h 6858000"/>
              <a:gd name="connsiteX372" fmla="*/ 2242860 w 7369701"/>
              <a:gd name="connsiteY372" fmla="*/ 6858000 h 6858000"/>
              <a:gd name="connsiteX373" fmla="*/ 2232818 w 7369701"/>
              <a:gd name="connsiteY373" fmla="*/ 6844926 h 6858000"/>
              <a:gd name="connsiteX374" fmla="*/ 1990172 w 7369701"/>
              <a:gd name="connsiteY374" fmla="*/ 6542121 h 6858000"/>
              <a:gd name="connsiteX375" fmla="*/ 2124090 w 7369701"/>
              <a:gd name="connsiteY375" fmla="*/ 6761017 h 6858000"/>
              <a:gd name="connsiteX376" fmla="*/ 2200380 w 7369701"/>
              <a:gd name="connsiteY376" fmla="*/ 6858000 h 6858000"/>
              <a:gd name="connsiteX377" fmla="*/ 2147507 w 7369701"/>
              <a:gd name="connsiteY377" fmla="*/ 6858000 h 6858000"/>
              <a:gd name="connsiteX378" fmla="*/ 2070668 w 7369701"/>
              <a:gd name="connsiteY378" fmla="*/ 6761520 h 6858000"/>
              <a:gd name="connsiteX379" fmla="*/ 1975142 w 7369701"/>
              <a:gd name="connsiteY379" fmla="*/ 6585570 h 6858000"/>
              <a:gd name="connsiteX380" fmla="*/ 2050035 w 7369701"/>
              <a:gd name="connsiteY380" fmla="*/ 6813345 h 6858000"/>
              <a:gd name="connsiteX381" fmla="*/ 2063025 w 7369701"/>
              <a:gd name="connsiteY381" fmla="*/ 6858000 h 6858000"/>
              <a:gd name="connsiteX382" fmla="*/ 2021675 w 7369701"/>
              <a:gd name="connsiteY382" fmla="*/ 6858000 h 6858000"/>
              <a:gd name="connsiteX383" fmla="*/ 2019308 w 7369701"/>
              <a:gd name="connsiteY383" fmla="*/ 6847118 h 6858000"/>
              <a:gd name="connsiteX384" fmla="*/ 1938835 w 7369701"/>
              <a:gd name="connsiteY384" fmla="*/ 6551160 h 6858000"/>
              <a:gd name="connsiteX385" fmla="*/ 1953230 w 7369701"/>
              <a:gd name="connsiteY385" fmla="*/ 6759699 h 6858000"/>
              <a:gd name="connsiteX386" fmla="*/ 1956763 w 7369701"/>
              <a:gd name="connsiteY386" fmla="*/ 6778191 h 6858000"/>
              <a:gd name="connsiteX387" fmla="*/ 1967925 w 7369701"/>
              <a:gd name="connsiteY387" fmla="*/ 6858000 h 6858000"/>
              <a:gd name="connsiteX388" fmla="*/ 1936622 w 7369701"/>
              <a:gd name="connsiteY388" fmla="*/ 6858000 h 6858000"/>
              <a:gd name="connsiteX389" fmla="*/ 1926261 w 7369701"/>
              <a:gd name="connsiteY389" fmla="*/ 6784064 h 6858000"/>
              <a:gd name="connsiteX390" fmla="*/ 1922724 w 7369701"/>
              <a:gd name="connsiteY390" fmla="*/ 6765577 h 6858000"/>
              <a:gd name="connsiteX391" fmla="*/ 1904650 w 7369701"/>
              <a:gd name="connsiteY391" fmla="*/ 6639616 h 6858000"/>
              <a:gd name="connsiteX392" fmla="*/ 1885273 w 7369701"/>
              <a:gd name="connsiteY392" fmla="*/ 6858000 h 6858000"/>
              <a:gd name="connsiteX393" fmla="*/ 1854363 w 7369701"/>
              <a:gd name="connsiteY393" fmla="*/ 6858000 h 6858000"/>
              <a:gd name="connsiteX394" fmla="*/ 1880391 w 7369701"/>
              <a:gd name="connsiteY394" fmla="*/ 6603796 h 6858000"/>
              <a:gd name="connsiteX395" fmla="*/ 1818273 w 7369701"/>
              <a:gd name="connsiteY395" fmla="*/ 6715729 h 6858000"/>
              <a:gd name="connsiteX396" fmla="*/ 1794691 w 7369701"/>
              <a:gd name="connsiteY396" fmla="*/ 6843239 h 6858000"/>
              <a:gd name="connsiteX397" fmla="*/ 1794914 w 7369701"/>
              <a:gd name="connsiteY397" fmla="*/ 6858000 h 6858000"/>
              <a:gd name="connsiteX398" fmla="*/ 1746128 w 7369701"/>
              <a:gd name="connsiteY398" fmla="*/ 6858000 h 6858000"/>
              <a:gd name="connsiteX399" fmla="*/ 1753934 w 7369701"/>
              <a:gd name="connsiteY399" fmla="*/ 6724796 h 6858000"/>
              <a:gd name="connsiteX400" fmla="*/ 1792053 w 7369701"/>
              <a:gd name="connsiteY400" fmla="*/ 6572396 h 6858000"/>
              <a:gd name="connsiteX401" fmla="*/ 1862248 w 7369701"/>
              <a:gd name="connsiteY401" fmla="*/ 6266397 h 6858000"/>
              <a:gd name="connsiteX402" fmla="*/ 1862250 w 7369701"/>
              <a:gd name="connsiteY402" fmla="*/ 6033531 h 6858000"/>
              <a:gd name="connsiteX403" fmla="*/ 1211999 w 7369701"/>
              <a:gd name="connsiteY403" fmla="*/ 6683610 h 6858000"/>
              <a:gd name="connsiteX404" fmla="*/ 1213266 w 7369701"/>
              <a:gd name="connsiteY404" fmla="*/ 6691947 h 6858000"/>
              <a:gd name="connsiteX405" fmla="*/ 1203370 w 7369701"/>
              <a:gd name="connsiteY405" fmla="*/ 6850676 h 6858000"/>
              <a:gd name="connsiteX406" fmla="*/ 1203671 w 7369701"/>
              <a:gd name="connsiteY406" fmla="*/ 6858000 h 6858000"/>
              <a:gd name="connsiteX407" fmla="*/ 1143180 w 7369701"/>
              <a:gd name="connsiteY407" fmla="*/ 6858000 h 6858000"/>
              <a:gd name="connsiteX408" fmla="*/ 1142176 w 7369701"/>
              <a:gd name="connsiteY408" fmla="*/ 6766045 h 6858000"/>
              <a:gd name="connsiteX409" fmla="*/ 1067484 w 7369701"/>
              <a:gd name="connsiteY409" fmla="*/ 6858000 h 6858000"/>
              <a:gd name="connsiteX410" fmla="*/ 953928 w 7369701"/>
              <a:gd name="connsiteY410" fmla="*/ 6858000 h 6858000"/>
              <a:gd name="connsiteX411" fmla="*/ 959715 w 7369701"/>
              <a:gd name="connsiteY411" fmla="*/ 6850185 h 6858000"/>
              <a:gd name="connsiteX412" fmla="*/ 1483788 w 7369701"/>
              <a:gd name="connsiteY412" fmla="*/ 6259174 h 6858000"/>
              <a:gd name="connsiteX413" fmla="*/ 1100671 w 7369701"/>
              <a:gd name="connsiteY413" fmla="*/ 6252137 h 6858000"/>
              <a:gd name="connsiteX414" fmla="*/ 1090144 w 7369701"/>
              <a:gd name="connsiteY414" fmla="*/ 6256748 h 6858000"/>
              <a:gd name="connsiteX415" fmla="*/ 1095872 w 7369701"/>
              <a:gd name="connsiteY415" fmla="*/ 6271892 h 6858000"/>
              <a:gd name="connsiteX416" fmla="*/ 262785 w 7369701"/>
              <a:gd name="connsiteY416" fmla="*/ 6845450 h 6858000"/>
              <a:gd name="connsiteX417" fmla="*/ 209968 w 7369701"/>
              <a:gd name="connsiteY417" fmla="*/ 6770713 h 6858000"/>
              <a:gd name="connsiteX418" fmla="*/ 873460 w 7369701"/>
              <a:gd name="connsiteY418" fmla="*/ 6253768 h 6858000"/>
              <a:gd name="connsiteX419" fmla="*/ 192686 w 7369701"/>
              <a:gd name="connsiteY419" fmla="*/ 5849257 h 6858000"/>
              <a:gd name="connsiteX420" fmla="*/ 4696 w 7369701"/>
              <a:gd name="connsiteY420" fmla="*/ 5697668 h 6858000"/>
              <a:gd name="connsiteX421" fmla="*/ 0 w 7369701"/>
              <a:gd name="connsiteY421" fmla="*/ 5689984 h 6858000"/>
              <a:gd name="connsiteX422" fmla="*/ 0 w 7369701"/>
              <a:gd name="connsiteY422" fmla="*/ 5513472 h 6858000"/>
              <a:gd name="connsiteX423" fmla="*/ 174101 w 7369701"/>
              <a:gd name="connsiteY423" fmla="*/ 5620277 h 6858000"/>
              <a:gd name="connsiteX424" fmla="*/ 891800 w 7369701"/>
              <a:gd name="connsiteY424" fmla="*/ 6036935 h 6858000"/>
              <a:gd name="connsiteX425" fmla="*/ 1072219 w 7369701"/>
              <a:gd name="connsiteY425" fmla="*/ 6169443 h 6858000"/>
              <a:gd name="connsiteX426" fmla="*/ 1074117 w 7369701"/>
              <a:gd name="connsiteY426" fmla="*/ 6170301 h 6858000"/>
              <a:gd name="connsiteX427" fmla="*/ 1083114 w 7369701"/>
              <a:gd name="connsiteY427" fmla="*/ 6174131 h 6858000"/>
              <a:gd name="connsiteX428" fmla="*/ 1543010 w 7369701"/>
              <a:gd name="connsiteY428" fmla="*/ 6191140 h 6858000"/>
              <a:gd name="connsiteX429" fmla="*/ 1551080 w 7369701"/>
              <a:gd name="connsiteY429" fmla="*/ 6195006 h 6858000"/>
              <a:gd name="connsiteX430" fmla="*/ 2345443 w 7369701"/>
              <a:gd name="connsiteY430" fmla="*/ 5549882 h 6858000"/>
              <a:gd name="connsiteX431" fmla="*/ 1721499 w 7369701"/>
              <a:gd name="connsiteY431" fmla="*/ 5599969 h 6858000"/>
              <a:gd name="connsiteX432" fmla="*/ 767716 w 7369701"/>
              <a:gd name="connsiteY432" fmla="*/ 5472768 h 6858000"/>
              <a:gd name="connsiteX433" fmla="*/ 722147 w 7369701"/>
              <a:gd name="connsiteY433" fmla="*/ 5393091 h 6858000"/>
              <a:gd name="connsiteX434" fmla="*/ 1485552 w 7369701"/>
              <a:gd name="connsiteY434" fmla="*/ 5313202 h 6858000"/>
              <a:gd name="connsiteX435" fmla="*/ 2143004 w 7369701"/>
              <a:gd name="connsiteY435" fmla="*/ 5402420 h 6858000"/>
              <a:gd name="connsiteX436" fmla="*/ 1933391 w 7369701"/>
              <a:gd name="connsiteY436" fmla="*/ 5156971 h 6858000"/>
              <a:gd name="connsiteX437" fmla="*/ 1827118 w 7369701"/>
              <a:gd name="connsiteY437" fmla="*/ 4968410 h 6858000"/>
              <a:gd name="connsiteX438" fmla="*/ 1837349 w 7369701"/>
              <a:gd name="connsiteY438" fmla="*/ 4956357 h 6858000"/>
              <a:gd name="connsiteX439" fmla="*/ 2162835 w 7369701"/>
              <a:gd name="connsiteY439" fmla="*/ 5187853 h 6858000"/>
              <a:gd name="connsiteX440" fmla="*/ 2257167 w 7369701"/>
              <a:gd name="connsiteY440" fmla="*/ 5462123 h 6858000"/>
              <a:gd name="connsiteX441" fmla="*/ 2261598 w 7369701"/>
              <a:gd name="connsiteY441" fmla="*/ 5467998 h 6858000"/>
              <a:gd name="connsiteX442" fmla="*/ 2437177 w 7369701"/>
              <a:gd name="connsiteY442" fmla="*/ 5479608 h 6858000"/>
              <a:gd name="connsiteX443" fmla="*/ 2445247 w 7369701"/>
              <a:gd name="connsiteY443" fmla="*/ 5483476 h 6858000"/>
              <a:gd name="connsiteX444" fmla="*/ 2743626 w 7369701"/>
              <a:gd name="connsiteY444" fmla="*/ 5304819 h 6858000"/>
              <a:gd name="connsiteX445" fmla="*/ 3048102 w 7369701"/>
              <a:gd name="connsiteY445" fmla="*/ 5150595 h 6858000"/>
              <a:gd name="connsiteX446" fmla="*/ 1799414 w 7369701"/>
              <a:gd name="connsiteY446" fmla="*/ 4694732 h 6858000"/>
              <a:gd name="connsiteX447" fmla="*/ 1771735 w 7369701"/>
              <a:gd name="connsiteY447" fmla="*/ 4619929 h 6858000"/>
              <a:gd name="connsiteX448" fmla="*/ 3104273 w 7369701"/>
              <a:gd name="connsiteY448" fmla="*/ 5076159 h 6858000"/>
              <a:gd name="connsiteX449" fmla="*/ 3113245 w 7369701"/>
              <a:gd name="connsiteY449" fmla="*/ 5090705 h 6858000"/>
              <a:gd name="connsiteX450" fmla="*/ 3126294 w 7369701"/>
              <a:gd name="connsiteY450" fmla="*/ 5114400 h 6858000"/>
              <a:gd name="connsiteX451" fmla="*/ 3937433 w 7369701"/>
              <a:gd name="connsiteY451" fmla="*/ 4830473 h 6858000"/>
              <a:gd name="connsiteX452" fmla="*/ 3590475 w 7369701"/>
              <a:gd name="connsiteY452" fmla="*/ 4597974 h 6858000"/>
              <a:gd name="connsiteX453" fmla="*/ 3100264 w 7369701"/>
              <a:gd name="connsiteY453" fmla="*/ 4579845 h 6858000"/>
              <a:gd name="connsiteX454" fmla="*/ 2183576 w 7369701"/>
              <a:gd name="connsiteY454" fmla="*/ 4227150 h 6858000"/>
              <a:gd name="connsiteX455" fmla="*/ 2151029 w 7369701"/>
              <a:gd name="connsiteY455" fmla="*/ 4146947 h 6858000"/>
              <a:gd name="connsiteX456" fmla="*/ 3563434 w 7369701"/>
              <a:gd name="connsiteY456" fmla="*/ 4469115 h 6858000"/>
              <a:gd name="connsiteX457" fmla="*/ 3177952 w 7369701"/>
              <a:gd name="connsiteY457" fmla="*/ 3657386 h 6858000"/>
              <a:gd name="connsiteX458" fmla="*/ 3189263 w 7369701"/>
              <a:gd name="connsiteY458" fmla="*/ 3625726 h 6858000"/>
              <a:gd name="connsiteX459" fmla="*/ 3560912 w 7369701"/>
              <a:gd name="connsiteY459" fmla="*/ 4079863 h 6858000"/>
              <a:gd name="connsiteX460" fmla="*/ 3626636 w 7369701"/>
              <a:gd name="connsiteY460" fmla="*/ 4512230 h 6858000"/>
              <a:gd name="connsiteX461" fmla="*/ 3653088 w 7369701"/>
              <a:gd name="connsiteY461" fmla="*/ 4521417 h 6858000"/>
              <a:gd name="connsiteX462" fmla="*/ 3988128 w 7369701"/>
              <a:gd name="connsiteY462" fmla="*/ 4817267 h 6858000"/>
              <a:gd name="connsiteX463" fmla="*/ 4830582 w 7369701"/>
              <a:gd name="connsiteY463" fmla="*/ 4676000 h 6858000"/>
              <a:gd name="connsiteX464" fmla="*/ 4830100 w 7369701"/>
              <a:gd name="connsiteY464" fmla="*/ 4675554 h 6858000"/>
              <a:gd name="connsiteX465" fmla="*/ 4036318 w 7369701"/>
              <a:gd name="connsiteY465" fmla="*/ 4147013 h 6858000"/>
              <a:gd name="connsiteX466" fmla="*/ 3432098 w 7369701"/>
              <a:gd name="connsiteY466" fmla="*/ 3537312 h 6858000"/>
              <a:gd name="connsiteX467" fmla="*/ 3446761 w 7369701"/>
              <a:gd name="connsiteY467" fmla="*/ 3461278 h 6858000"/>
              <a:gd name="connsiteX468" fmla="*/ 4419733 w 7369701"/>
              <a:gd name="connsiteY468" fmla="*/ 3963555 h 6858000"/>
              <a:gd name="connsiteX469" fmla="*/ 4781371 w 7369701"/>
              <a:gd name="connsiteY469" fmla="*/ 4458604 h 6858000"/>
              <a:gd name="connsiteX470" fmla="*/ 4780440 w 7369701"/>
              <a:gd name="connsiteY470" fmla="*/ 4470290 h 6858000"/>
              <a:gd name="connsiteX471" fmla="*/ 4898954 w 7369701"/>
              <a:gd name="connsiteY471" fmla="*/ 4662092 h 6858000"/>
              <a:gd name="connsiteX472" fmla="*/ 4900699 w 7369701"/>
              <a:gd name="connsiteY472" fmla="*/ 4670867 h 6858000"/>
              <a:gd name="connsiteX473" fmla="*/ 5714511 w 7369701"/>
              <a:gd name="connsiteY473" fmla="*/ 4663483 h 6858000"/>
              <a:gd name="connsiteX474" fmla="*/ 5464793 w 7369701"/>
              <a:gd name="connsiteY474" fmla="*/ 4393556 h 6858000"/>
              <a:gd name="connsiteX475" fmla="*/ 5461897 w 7369701"/>
              <a:gd name="connsiteY475" fmla="*/ 4390879 h 6858000"/>
              <a:gd name="connsiteX476" fmla="*/ 4294126 w 7369701"/>
              <a:gd name="connsiteY476" fmla="*/ 3303048 h 6858000"/>
              <a:gd name="connsiteX477" fmla="*/ 4305321 w 7369701"/>
              <a:gd name="connsiteY477" fmla="*/ 3256953 h 6858000"/>
              <a:gd name="connsiteX478" fmla="*/ 4949299 w 7369701"/>
              <a:gd name="connsiteY478" fmla="*/ 3766336 h 6858000"/>
              <a:gd name="connsiteX479" fmla="*/ 5291452 w 7369701"/>
              <a:gd name="connsiteY479" fmla="*/ 4076801 h 6858000"/>
              <a:gd name="connsiteX480" fmla="*/ 5434998 w 7369701"/>
              <a:gd name="connsiteY480" fmla="*/ 4254100 h 6858000"/>
              <a:gd name="connsiteX481" fmla="*/ 5351015 w 7369701"/>
              <a:gd name="connsiteY481" fmla="*/ 3760989 h 6858000"/>
              <a:gd name="connsiteX482" fmla="*/ 5413780 w 7369701"/>
              <a:gd name="connsiteY482" fmla="*/ 2966265 h 6858000"/>
              <a:gd name="connsiteX483" fmla="*/ 5425627 w 7369701"/>
              <a:gd name="connsiteY483" fmla="*/ 2954192 h 6858000"/>
              <a:gd name="connsiteX484" fmla="*/ 6604735 w 7369701"/>
              <a:gd name="connsiteY484" fmla="*/ 2041381 h 6858000"/>
              <a:gd name="connsiteX485" fmla="*/ 7204487 w 7369701"/>
              <a:gd name="connsiteY485" fmla="*/ 2742112 h 6858000"/>
              <a:gd name="connsiteX486" fmla="*/ 7131592 w 7369701"/>
              <a:gd name="connsiteY486" fmla="*/ 2672096 h 6858000"/>
              <a:gd name="connsiteX487" fmla="*/ 6996344 w 7369701"/>
              <a:gd name="connsiteY487" fmla="*/ 2518310 h 6858000"/>
              <a:gd name="connsiteX488" fmla="*/ 6735495 w 7369701"/>
              <a:gd name="connsiteY488" fmla="*/ 2196890 h 6858000"/>
              <a:gd name="connsiteX489" fmla="*/ 6721901 w 7369701"/>
              <a:gd name="connsiteY489" fmla="*/ 2179274 h 6858000"/>
              <a:gd name="connsiteX490" fmla="*/ 6604735 w 7369701"/>
              <a:gd name="connsiteY490" fmla="*/ 2041381 h 6858000"/>
              <a:gd name="connsiteX491" fmla="*/ 6591670 w 7369701"/>
              <a:gd name="connsiteY491" fmla="*/ 1988277 h 6858000"/>
              <a:gd name="connsiteX492" fmla="*/ 6747349 w 7369701"/>
              <a:gd name="connsiteY492" fmla="*/ 2160069 h 6858000"/>
              <a:gd name="connsiteX493" fmla="*/ 6760943 w 7369701"/>
              <a:gd name="connsiteY493" fmla="*/ 2177686 h 6858000"/>
              <a:gd name="connsiteX494" fmla="*/ 7021065 w 7369701"/>
              <a:gd name="connsiteY494" fmla="*/ 2498102 h 6858000"/>
              <a:gd name="connsiteX495" fmla="*/ 7155223 w 7369701"/>
              <a:gd name="connsiteY495" fmla="*/ 2650386 h 6858000"/>
              <a:gd name="connsiteX496" fmla="*/ 7203167 w 7369701"/>
              <a:gd name="connsiteY496" fmla="*/ 2697288 h 6858000"/>
              <a:gd name="connsiteX497" fmla="*/ 6937703 w 7369701"/>
              <a:gd name="connsiteY497" fmla="*/ 2321981 h 6858000"/>
              <a:gd name="connsiteX498" fmla="*/ 6591670 w 7369701"/>
              <a:gd name="connsiteY498" fmla="*/ 1988277 h 6858000"/>
              <a:gd name="connsiteX499" fmla="*/ 5798671 w 7369701"/>
              <a:gd name="connsiteY499" fmla="*/ 1981601 h 6858000"/>
              <a:gd name="connsiteX500" fmla="*/ 5754709 w 7369701"/>
              <a:gd name="connsiteY500" fmla="*/ 2071454 h 6858000"/>
              <a:gd name="connsiteX501" fmla="*/ 5763044 w 7369701"/>
              <a:gd name="connsiteY501" fmla="*/ 2842206 h 6858000"/>
              <a:gd name="connsiteX502" fmla="*/ 5764974 w 7369701"/>
              <a:gd name="connsiteY502" fmla="*/ 2799609 h 6858000"/>
              <a:gd name="connsiteX503" fmla="*/ 5767665 w 7369701"/>
              <a:gd name="connsiteY503" fmla="*/ 2666409 h 6858000"/>
              <a:gd name="connsiteX504" fmla="*/ 5763055 w 7369701"/>
              <a:gd name="connsiteY504" fmla="*/ 2579705 h 6858000"/>
              <a:gd name="connsiteX505" fmla="*/ 5758079 w 7369701"/>
              <a:gd name="connsiteY505" fmla="*/ 2492508 h 6858000"/>
              <a:gd name="connsiteX506" fmla="*/ 5779325 w 7369701"/>
              <a:gd name="connsiteY506" fmla="*/ 2197069 h 6858000"/>
              <a:gd name="connsiteX507" fmla="*/ 5798671 w 7369701"/>
              <a:gd name="connsiteY507" fmla="*/ 1981601 h 6858000"/>
              <a:gd name="connsiteX508" fmla="*/ 5829202 w 7369701"/>
              <a:gd name="connsiteY508" fmla="*/ 1971679 h 6858000"/>
              <a:gd name="connsiteX509" fmla="*/ 5809558 w 7369701"/>
              <a:gd name="connsiteY509" fmla="*/ 2198043 h 6858000"/>
              <a:gd name="connsiteX510" fmla="*/ 5788653 w 7369701"/>
              <a:gd name="connsiteY510" fmla="*/ 2489430 h 6858000"/>
              <a:gd name="connsiteX511" fmla="*/ 5793439 w 7369701"/>
              <a:gd name="connsiteY511" fmla="*/ 2575235 h 6858000"/>
              <a:gd name="connsiteX512" fmla="*/ 5796837 w 7369701"/>
              <a:gd name="connsiteY512" fmla="*/ 2637633 h 6858000"/>
              <a:gd name="connsiteX513" fmla="*/ 5818614 w 7369701"/>
              <a:gd name="connsiteY513" fmla="*/ 2473055 h 6858000"/>
              <a:gd name="connsiteX514" fmla="*/ 5829202 w 7369701"/>
              <a:gd name="connsiteY514" fmla="*/ 1971679 h 6858000"/>
              <a:gd name="connsiteX515" fmla="*/ 5911389 w 7369701"/>
              <a:gd name="connsiteY515" fmla="*/ 1898371 h 6858000"/>
              <a:gd name="connsiteX516" fmla="*/ 6237627 w 7369701"/>
              <a:gd name="connsiteY516" fmla="*/ 2231921 h 6858000"/>
              <a:gd name="connsiteX517" fmla="*/ 5911389 w 7369701"/>
              <a:gd name="connsiteY517" fmla="*/ 1898371 h 6858000"/>
              <a:gd name="connsiteX518" fmla="*/ 6944437 w 7369701"/>
              <a:gd name="connsiteY518" fmla="*/ 1575402 h 6858000"/>
              <a:gd name="connsiteX519" fmla="*/ 6304730 w 7369701"/>
              <a:gd name="connsiteY519" fmla="*/ 1766654 h 6858000"/>
              <a:gd name="connsiteX520" fmla="*/ 6944437 w 7369701"/>
              <a:gd name="connsiteY520" fmla="*/ 1575402 h 6858000"/>
              <a:gd name="connsiteX521" fmla="*/ 7019523 w 7369701"/>
              <a:gd name="connsiteY521" fmla="*/ 1519450 h 6858000"/>
              <a:gd name="connsiteX522" fmla="*/ 6298091 w 7369701"/>
              <a:gd name="connsiteY522" fmla="*/ 1737122 h 6858000"/>
              <a:gd name="connsiteX523" fmla="*/ 7019523 w 7369701"/>
              <a:gd name="connsiteY523" fmla="*/ 1519450 h 6858000"/>
              <a:gd name="connsiteX524" fmla="*/ 2399523 w 7369701"/>
              <a:gd name="connsiteY524" fmla="*/ 1428234 h 6858000"/>
              <a:gd name="connsiteX525" fmla="*/ 2224982 w 7369701"/>
              <a:gd name="connsiteY525" fmla="*/ 1826201 h 6858000"/>
              <a:gd name="connsiteX526" fmla="*/ 2096099 w 7369701"/>
              <a:gd name="connsiteY526" fmla="*/ 2345900 h 6858000"/>
              <a:gd name="connsiteX527" fmla="*/ 2283317 w 7369701"/>
              <a:gd name="connsiteY527" fmla="*/ 1796925 h 6858000"/>
              <a:gd name="connsiteX528" fmla="*/ 2399523 w 7369701"/>
              <a:gd name="connsiteY528" fmla="*/ 1428234 h 6858000"/>
              <a:gd name="connsiteX529" fmla="*/ 2448558 w 7369701"/>
              <a:gd name="connsiteY529" fmla="*/ 1373435 h 6858000"/>
              <a:gd name="connsiteX530" fmla="*/ 2312521 w 7369701"/>
              <a:gd name="connsiteY530" fmla="*/ 1806140 h 6858000"/>
              <a:gd name="connsiteX531" fmla="*/ 2127533 w 7369701"/>
              <a:gd name="connsiteY531" fmla="*/ 2348380 h 6858000"/>
              <a:gd name="connsiteX532" fmla="*/ 2358080 w 7369701"/>
              <a:gd name="connsiteY532" fmla="*/ 1866134 h 6858000"/>
              <a:gd name="connsiteX533" fmla="*/ 2407436 w 7369701"/>
              <a:gd name="connsiteY533" fmla="*/ 1651070 h 6858000"/>
              <a:gd name="connsiteX534" fmla="*/ 2448558 w 7369701"/>
              <a:gd name="connsiteY534" fmla="*/ 1373435 h 6858000"/>
              <a:gd name="connsiteX535" fmla="*/ 278707 w 7369701"/>
              <a:gd name="connsiteY535" fmla="*/ 1352270 h 6858000"/>
              <a:gd name="connsiteX536" fmla="*/ 321570 w 7369701"/>
              <a:gd name="connsiteY536" fmla="*/ 1861610 h 6858000"/>
              <a:gd name="connsiteX537" fmla="*/ 294281 w 7369701"/>
              <a:gd name="connsiteY537" fmla="*/ 1440658 h 6858000"/>
              <a:gd name="connsiteX538" fmla="*/ 278707 w 7369701"/>
              <a:gd name="connsiteY538" fmla="*/ 1352270 h 6858000"/>
              <a:gd name="connsiteX539" fmla="*/ 1423821 w 7369701"/>
              <a:gd name="connsiteY539" fmla="*/ 1351958 h 6858000"/>
              <a:gd name="connsiteX540" fmla="*/ 1638521 w 7369701"/>
              <a:gd name="connsiteY540" fmla="*/ 1908470 h 6858000"/>
              <a:gd name="connsiteX541" fmla="*/ 1754199 w 7369701"/>
              <a:gd name="connsiteY541" fmla="*/ 2149284 h 6858000"/>
              <a:gd name="connsiteX542" fmla="*/ 1908359 w 7369701"/>
              <a:gd name="connsiteY542" fmla="*/ 2364988 h 6858000"/>
              <a:gd name="connsiteX543" fmla="*/ 1647661 w 7369701"/>
              <a:gd name="connsiteY543" fmla="*/ 1825945 h 6858000"/>
              <a:gd name="connsiteX544" fmla="*/ 1423821 w 7369701"/>
              <a:gd name="connsiteY544" fmla="*/ 1351958 h 6858000"/>
              <a:gd name="connsiteX545" fmla="*/ 1431890 w 7369701"/>
              <a:gd name="connsiteY545" fmla="*/ 1306475 h 6858000"/>
              <a:gd name="connsiteX546" fmla="*/ 1507597 w 7369701"/>
              <a:gd name="connsiteY546" fmla="*/ 1446132 h 6858000"/>
              <a:gd name="connsiteX547" fmla="*/ 1674586 w 7369701"/>
              <a:gd name="connsiteY547" fmla="*/ 1813832 h 6858000"/>
              <a:gd name="connsiteX548" fmla="*/ 1815950 w 7369701"/>
              <a:gd name="connsiteY548" fmla="*/ 2128564 h 6858000"/>
              <a:gd name="connsiteX549" fmla="*/ 1984242 w 7369701"/>
              <a:gd name="connsiteY549" fmla="*/ 2430829 h 6858000"/>
              <a:gd name="connsiteX550" fmla="*/ 2014023 w 7369701"/>
              <a:gd name="connsiteY550" fmla="*/ 2450995 h 6858000"/>
              <a:gd name="connsiteX551" fmla="*/ 1747337 w 7369701"/>
              <a:gd name="connsiteY551" fmla="*/ 1855264 h 6858000"/>
              <a:gd name="connsiteX552" fmla="*/ 1533749 w 7369701"/>
              <a:gd name="connsiteY552" fmla="*/ 1478656 h 6858000"/>
              <a:gd name="connsiteX553" fmla="*/ 1431890 w 7369701"/>
              <a:gd name="connsiteY553" fmla="*/ 1306475 h 6858000"/>
              <a:gd name="connsiteX554" fmla="*/ 5052692 w 7369701"/>
              <a:gd name="connsiteY554" fmla="*/ 1292994 h 6858000"/>
              <a:gd name="connsiteX555" fmla="*/ 5200661 w 7369701"/>
              <a:gd name="connsiteY555" fmla="*/ 1635186 h 6858000"/>
              <a:gd name="connsiteX556" fmla="*/ 5297138 w 7369701"/>
              <a:gd name="connsiteY556" fmla="*/ 1906351 h 6858000"/>
              <a:gd name="connsiteX557" fmla="*/ 5052692 w 7369701"/>
              <a:gd name="connsiteY557" fmla="*/ 1292994 h 6858000"/>
              <a:gd name="connsiteX558" fmla="*/ 5009948 w 7369701"/>
              <a:gd name="connsiteY558" fmla="*/ 1273619 h 6858000"/>
              <a:gd name="connsiteX559" fmla="*/ 5121777 w 7369701"/>
              <a:gd name="connsiteY559" fmla="*/ 1654213 h 6858000"/>
              <a:gd name="connsiteX560" fmla="*/ 5293545 w 7369701"/>
              <a:gd name="connsiteY560" fmla="*/ 2072247 h 6858000"/>
              <a:gd name="connsiteX561" fmla="*/ 5294042 w 7369701"/>
              <a:gd name="connsiteY561" fmla="*/ 2065019 h 6858000"/>
              <a:gd name="connsiteX562" fmla="*/ 5171936 w 7369701"/>
              <a:gd name="connsiteY562" fmla="*/ 1647613 h 6858000"/>
              <a:gd name="connsiteX563" fmla="*/ 5009948 w 7369701"/>
              <a:gd name="connsiteY563" fmla="*/ 1273619 h 6858000"/>
              <a:gd name="connsiteX564" fmla="*/ 655236 w 7369701"/>
              <a:gd name="connsiteY564" fmla="*/ 1268632 h 6858000"/>
              <a:gd name="connsiteX565" fmla="*/ 839521 w 7369701"/>
              <a:gd name="connsiteY565" fmla="*/ 1685315 h 6858000"/>
              <a:gd name="connsiteX566" fmla="*/ 1109416 w 7369701"/>
              <a:gd name="connsiteY566" fmla="*/ 2061663 h 6858000"/>
              <a:gd name="connsiteX567" fmla="*/ 1298300 w 7369701"/>
              <a:gd name="connsiteY567" fmla="*/ 2247742 h 6858000"/>
              <a:gd name="connsiteX568" fmla="*/ 1125871 w 7369701"/>
              <a:gd name="connsiteY568" fmla="*/ 1989513 h 6858000"/>
              <a:gd name="connsiteX569" fmla="*/ 981574 w 7369701"/>
              <a:gd name="connsiteY569" fmla="*/ 1783157 h 6858000"/>
              <a:gd name="connsiteX570" fmla="*/ 922198 w 7369701"/>
              <a:gd name="connsiteY570" fmla="*/ 1677437 h 6858000"/>
              <a:gd name="connsiteX571" fmla="*/ 869293 w 7369701"/>
              <a:gd name="connsiteY571" fmla="*/ 1583214 h 6858000"/>
              <a:gd name="connsiteX572" fmla="*/ 751431 w 7369701"/>
              <a:gd name="connsiteY572" fmla="*/ 1405731 h 6858000"/>
              <a:gd name="connsiteX573" fmla="*/ 655236 w 7369701"/>
              <a:gd name="connsiteY573" fmla="*/ 1268632 h 6858000"/>
              <a:gd name="connsiteX574" fmla="*/ 6516292 w 7369701"/>
              <a:gd name="connsiteY574" fmla="*/ 1263064 h 6858000"/>
              <a:gd name="connsiteX575" fmla="*/ 5736320 w 7369701"/>
              <a:gd name="connsiteY575" fmla="*/ 1501803 h 6858000"/>
              <a:gd name="connsiteX576" fmla="*/ 6516292 w 7369701"/>
              <a:gd name="connsiteY576" fmla="*/ 1263064 h 6858000"/>
              <a:gd name="connsiteX577" fmla="*/ 291466 w 7369701"/>
              <a:gd name="connsiteY577" fmla="*/ 1250369 h 6858000"/>
              <a:gd name="connsiteX578" fmla="*/ 323180 w 7369701"/>
              <a:gd name="connsiteY578" fmla="*/ 1435283 h 6858000"/>
              <a:gd name="connsiteX579" fmla="*/ 349381 w 7369701"/>
              <a:gd name="connsiteY579" fmla="*/ 1875041 h 6858000"/>
              <a:gd name="connsiteX580" fmla="*/ 374363 w 7369701"/>
              <a:gd name="connsiteY580" fmla="*/ 1506494 h 6858000"/>
              <a:gd name="connsiteX581" fmla="*/ 302168 w 7369701"/>
              <a:gd name="connsiteY581" fmla="*/ 1274495 h 6858000"/>
              <a:gd name="connsiteX582" fmla="*/ 291466 w 7369701"/>
              <a:gd name="connsiteY582" fmla="*/ 1250369 h 6858000"/>
              <a:gd name="connsiteX583" fmla="*/ 678222 w 7369701"/>
              <a:gd name="connsiteY583" fmla="*/ 1248670 h 6858000"/>
              <a:gd name="connsiteX584" fmla="*/ 775536 w 7369701"/>
              <a:gd name="connsiteY584" fmla="*/ 1388015 h 6858000"/>
              <a:gd name="connsiteX585" fmla="*/ 894529 w 7369701"/>
              <a:gd name="connsiteY585" fmla="*/ 1567739 h 6858000"/>
              <a:gd name="connsiteX586" fmla="*/ 948000 w 7369701"/>
              <a:gd name="connsiteY586" fmla="*/ 1663088 h 6858000"/>
              <a:gd name="connsiteX587" fmla="*/ 1006812 w 7369701"/>
              <a:gd name="connsiteY587" fmla="*/ 1767683 h 6858000"/>
              <a:gd name="connsiteX588" fmla="*/ 1149133 w 7369701"/>
              <a:gd name="connsiteY588" fmla="*/ 1971513 h 6858000"/>
              <a:gd name="connsiteX589" fmla="*/ 1333952 w 7369701"/>
              <a:gd name="connsiteY589" fmla="*/ 2251620 h 6858000"/>
              <a:gd name="connsiteX590" fmla="*/ 1337329 w 7369701"/>
              <a:gd name="connsiteY590" fmla="*/ 2258350 h 6858000"/>
              <a:gd name="connsiteX591" fmla="*/ 1014726 w 7369701"/>
              <a:gd name="connsiteY591" fmla="*/ 1615556 h 6858000"/>
              <a:gd name="connsiteX592" fmla="*/ 678222 w 7369701"/>
              <a:gd name="connsiteY592" fmla="*/ 1248670 h 6858000"/>
              <a:gd name="connsiteX593" fmla="*/ 6691602 w 7369701"/>
              <a:gd name="connsiteY593" fmla="*/ 1140573 h 6858000"/>
              <a:gd name="connsiteX594" fmla="*/ 6571100 w 7369701"/>
              <a:gd name="connsiteY594" fmla="*/ 1183662 h 6858000"/>
              <a:gd name="connsiteX595" fmla="*/ 6241687 w 7369701"/>
              <a:gd name="connsiteY595" fmla="*/ 1257600 h 6858000"/>
              <a:gd name="connsiteX596" fmla="*/ 5693009 w 7369701"/>
              <a:gd name="connsiteY596" fmla="*/ 1478256 h 6858000"/>
              <a:gd name="connsiteX597" fmla="*/ 6548420 w 7369701"/>
              <a:gd name="connsiteY597" fmla="*/ 1214599 h 6858000"/>
              <a:gd name="connsiteX598" fmla="*/ 6605473 w 7369701"/>
              <a:gd name="connsiteY598" fmla="*/ 1184686 h 6858000"/>
              <a:gd name="connsiteX599" fmla="*/ 6691602 w 7369701"/>
              <a:gd name="connsiteY599" fmla="*/ 1140573 h 6858000"/>
              <a:gd name="connsiteX600" fmla="*/ 4002475 w 7369701"/>
              <a:gd name="connsiteY600" fmla="*/ 1037802 h 6858000"/>
              <a:gd name="connsiteX601" fmla="*/ 4000324 w 7369701"/>
              <a:gd name="connsiteY601" fmla="*/ 1039362 h 6858000"/>
              <a:gd name="connsiteX602" fmla="*/ 4002862 w 7369701"/>
              <a:gd name="connsiteY602" fmla="*/ 1042866 h 6858000"/>
              <a:gd name="connsiteX603" fmla="*/ 4002475 w 7369701"/>
              <a:gd name="connsiteY603" fmla="*/ 1037802 h 6858000"/>
              <a:gd name="connsiteX604" fmla="*/ 506322 w 7369701"/>
              <a:gd name="connsiteY604" fmla="*/ 1020997 h 6858000"/>
              <a:gd name="connsiteX605" fmla="*/ 533068 w 7369701"/>
              <a:gd name="connsiteY605" fmla="*/ 1029409 h 6858000"/>
              <a:gd name="connsiteX606" fmla="*/ 1232525 w 7369701"/>
              <a:gd name="connsiteY606" fmla="*/ 1804675 h 6858000"/>
              <a:gd name="connsiteX607" fmla="*/ 1388858 w 7369701"/>
              <a:gd name="connsiteY607" fmla="*/ 2368011 h 6858000"/>
              <a:gd name="connsiteX608" fmla="*/ 1384098 w 7369701"/>
              <a:gd name="connsiteY608" fmla="*/ 2378125 h 6858000"/>
              <a:gd name="connsiteX609" fmla="*/ 1425393 w 7369701"/>
              <a:gd name="connsiteY609" fmla="*/ 2589124 h 6858000"/>
              <a:gd name="connsiteX610" fmla="*/ 1424001 w 7369701"/>
              <a:gd name="connsiteY610" fmla="*/ 2597541 h 6858000"/>
              <a:gd name="connsiteX611" fmla="*/ 2152729 w 7369701"/>
              <a:gd name="connsiteY611" fmla="*/ 2864487 h 6858000"/>
              <a:gd name="connsiteX612" fmla="*/ 2020609 w 7369701"/>
              <a:gd name="connsiteY612" fmla="*/ 2539671 h 6858000"/>
              <a:gd name="connsiteX613" fmla="*/ 2018920 w 7369701"/>
              <a:gd name="connsiteY613" fmla="*/ 2536309 h 6858000"/>
              <a:gd name="connsiteX614" fmla="*/ 1342441 w 7369701"/>
              <a:gd name="connsiteY614" fmla="*/ 1173017 h 6858000"/>
              <a:gd name="connsiteX615" fmla="*/ 1367925 w 7369701"/>
              <a:gd name="connsiteY615" fmla="*/ 1135648 h 6858000"/>
              <a:gd name="connsiteX616" fmla="*/ 1771401 w 7369701"/>
              <a:gd name="connsiteY616" fmla="*/ 1806673 h 6858000"/>
              <a:gd name="connsiteX617" fmla="*/ 1972385 w 7369701"/>
              <a:gd name="connsiteY617" fmla="*/ 2198735 h 6858000"/>
              <a:gd name="connsiteX618" fmla="*/ 2040892 w 7369701"/>
              <a:gd name="connsiteY618" fmla="*/ 2405205 h 6858000"/>
              <a:gd name="connsiteX619" fmla="*/ 2131689 w 7369701"/>
              <a:gd name="connsiteY619" fmla="*/ 1936926 h 6858000"/>
              <a:gd name="connsiteX620" fmla="*/ 2454820 w 7369701"/>
              <a:gd name="connsiteY620" fmla="*/ 1248808 h 6858000"/>
              <a:gd name="connsiteX621" fmla="*/ 2492512 w 7369701"/>
              <a:gd name="connsiteY621" fmla="*/ 1302920 h 6858000"/>
              <a:gd name="connsiteX622" fmla="*/ 2081216 w 7369701"/>
              <a:gd name="connsiteY622" fmla="*/ 2527513 h 6858000"/>
              <a:gd name="connsiteX623" fmla="*/ 2081211 w 7369701"/>
              <a:gd name="connsiteY623" fmla="*/ 2528916 h 6858000"/>
              <a:gd name="connsiteX624" fmla="*/ 2199067 w 7369701"/>
              <a:gd name="connsiteY624" fmla="*/ 2884061 h 6858000"/>
              <a:gd name="connsiteX625" fmla="*/ 3192586 w 7369701"/>
              <a:gd name="connsiteY625" fmla="*/ 3411496 h 6858000"/>
              <a:gd name="connsiteX626" fmla="*/ 3182620 w 7369701"/>
              <a:gd name="connsiteY626" fmla="*/ 3483279 h 6858000"/>
              <a:gd name="connsiteX627" fmla="*/ 2435119 w 7369701"/>
              <a:gd name="connsiteY627" fmla="*/ 3080173 h 6858000"/>
              <a:gd name="connsiteX628" fmla="*/ 2410152 w 7369701"/>
              <a:gd name="connsiteY628" fmla="*/ 3063751 h 6858000"/>
              <a:gd name="connsiteX629" fmla="*/ 2408099 w 7369701"/>
              <a:gd name="connsiteY629" fmla="*/ 3064403 h 6858000"/>
              <a:gd name="connsiteX630" fmla="*/ 2407218 w 7369701"/>
              <a:gd name="connsiteY630" fmla="*/ 3070324 h 6858000"/>
              <a:gd name="connsiteX631" fmla="*/ 2380138 w 7369701"/>
              <a:gd name="connsiteY631" fmla="*/ 3099341 h 6858000"/>
              <a:gd name="connsiteX632" fmla="*/ 1765923 w 7369701"/>
              <a:gd name="connsiteY632" fmla="*/ 3581043 h 6858000"/>
              <a:gd name="connsiteX633" fmla="*/ 1702258 w 7369701"/>
              <a:gd name="connsiteY633" fmla="*/ 3612286 h 6858000"/>
              <a:gd name="connsiteX634" fmla="*/ 1538370 w 7369701"/>
              <a:gd name="connsiteY634" fmla="*/ 3811804 h 6858000"/>
              <a:gd name="connsiteX635" fmla="*/ 542867 w 7369701"/>
              <a:gd name="connsiteY635" fmla="*/ 4944092 h 6858000"/>
              <a:gd name="connsiteX636" fmla="*/ 515800 w 7369701"/>
              <a:gd name="connsiteY636" fmla="*/ 4862180 h 6858000"/>
              <a:gd name="connsiteX637" fmla="*/ 909145 w 7369701"/>
              <a:gd name="connsiteY637" fmla="*/ 4199225 h 6858000"/>
              <a:gd name="connsiteX638" fmla="*/ 1214067 w 7369701"/>
              <a:gd name="connsiteY638" fmla="*/ 3908561 h 6858000"/>
              <a:gd name="connsiteX639" fmla="*/ 640967 w 7369701"/>
              <a:gd name="connsiteY639" fmla="*/ 4105601 h 6858000"/>
              <a:gd name="connsiteX640" fmla="*/ 112563 w 7369701"/>
              <a:gd name="connsiteY640" fmla="*/ 4396952 h 6858000"/>
              <a:gd name="connsiteX641" fmla="*/ 0 w 7369701"/>
              <a:gd name="connsiteY641" fmla="*/ 4466006 h 6858000"/>
              <a:gd name="connsiteX642" fmla="*/ 0 w 7369701"/>
              <a:gd name="connsiteY642" fmla="*/ 4233763 h 6858000"/>
              <a:gd name="connsiteX643" fmla="*/ 36881 w 7369701"/>
              <a:gd name="connsiteY643" fmla="*/ 4200118 h 6858000"/>
              <a:gd name="connsiteX644" fmla="*/ 910534 w 7369701"/>
              <a:gd name="connsiteY644" fmla="*/ 3629753 h 6858000"/>
              <a:gd name="connsiteX645" fmla="*/ 1578717 w 7369701"/>
              <a:gd name="connsiteY645" fmla="*/ 3575982 h 6858000"/>
              <a:gd name="connsiteX646" fmla="*/ 2338780 w 7369701"/>
              <a:gd name="connsiteY646" fmla="*/ 3033725 h 6858000"/>
              <a:gd name="connsiteX647" fmla="*/ 1807991 w 7369701"/>
              <a:gd name="connsiteY647" fmla="*/ 2807184 h 6858000"/>
              <a:gd name="connsiteX648" fmla="*/ 1416358 w 7369701"/>
              <a:gd name="connsiteY648" fmla="*/ 3112571 h 6858000"/>
              <a:gd name="connsiteX649" fmla="*/ 939066 w 7369701"/>
              <a:gd name="connsiteY649" fmla="*/ 3378798 h 6858000"/>
              <a:gd name="connsiteX650" fmla="*/ 115099 w 7369701"/>
              <a:gd name="connsiteY650" fmla="*/ 3607650 h 6858000"/>
              <a:gd name="connsiteX651" fmla="*/ 97284 w 7369701"/>
              <a:gd name="connsiteY651" fmla="*/ 3520393 h 6858000"/>
              <a:gd name="connsiteX652" fmla="*/ 922050 w 7369701"/>
              <a:gd name="connsiteY652" fmla="*/ 3074867 h 6858000"/>
              <a:gd name="connsiteX653" fmla="*/ 1405265 w 7369701"/>
              <a:gd name="connsiteY653" fmla="*/ 3016319 h 6858000"/>
              <a:gd name="connsiteX654" fmla="*/ 1407512 w 7369701"/>
              <a:gd name="connsiteY654" fmla="*/ 3018001 h 6858000"/>
              <a:gd name="connsiteX655" fmla="*/ 1726266 w 7369701"/>
              <a:gd name="connsiteY655" fmla="*/ 2777274 h 6858000"/>
              <a:gd name="connsiteX656" fmla="*/ 625390 w 7369701"/>
              <a:gd name="connsiteY656" fmla="*/ 2514541 h 6858000"/>
              <a:gd name="connsiteX657" fmla="*/ 619799 w 7369701"/>
              <a:gd name="connsiteY657" fmla="*/ 2527180 h 6858000"/>
              <a:gd name="connsiteX658" fmla="*/ 310030 w 7369701"/>
              <a:gd name="connsiteY658" fmla="*/ 2771818 h 6858000"/>
              <a:gd name="connsiteX659" fmla="*/ 173877 w 7369701"/>
              <a:gd name="connsiteY659" fmla="*/ 2937056 h 6858000"/>
              <a:gd name="connsiteX660" fmla="*/ 77889 w 7369701"/>
              <a:gd name="connsiteY660" fmla="*/ 3138440 h 6858000"/>
              <a:gd name="connsiteX661" fmla="*/ 0 w 7369701"/>
              <a:gd name="connsiteY661" fmla="*/ 3271395 h 6858000"/>
              <a:gd name="connsiteX662" fmla="*/ 0 w 7369701"/>
              <a:gd name="connsiteY662" fmla="*/ 3153002 h 6858000"/>
              <a:gd name="connsiteX663" fmla="*/ 2386 w 7369701"/>
              <a:gd name="connsiteY663" fmla="*/ 3149203 h 6858000"/>
              <a:gd name="connsiteX664" fmla="*/ 89753 w 7369701"/>
              <a:gd name="connsiteY664" fmla="*/ 2987702 h 6858000"/>
              <a:gd name="connsiteX665" fmla="*/ 76869 w 7369701"/>
              <a:gd name="connsiteY665" fmla="*/ 3005404 h 6858000"/>
              <a:gd name="connsiteX666" fmla="*/ 32049 w 7369701"/>
              <a:gd name="connsiteY666" fmla="*/ 3065814 h 6858000"/>
              <a:gd name="connsiteX667" fmla="*/ 0 w 7369701"/>
              <a:gd name="connsiteY667" fmla="*/ 3108744 h 6858000"/>
              <a:gd name="connsiteX668" fmla="*/ 0 w 7369701"/>
              <a:gd name="connsiteY668" fmla="*/ 3058059 h 6858000"/>
              <a:gd name="connsiteX669" fmla="*/ 7610 w 7369701"/>
              <a:gd name="connsiteY669" fmla="*/ 3047889 h 6858000"/>
              <a:gd name="connsiteX670" fmla="*/ 52419 w 7369701"/>
              <a:gd name="connsiteY670" fmla="*/ 2987479 h 6858000"/>
              <a:gd name="connsiteX671" fmla="*/ 59142 w 7369701"/>
              <a:gd name="connsiteY671" fmla="*/ 2978488 h 6858000"/>
              <a:gd name="connsiteX672" fmla="*/ 0 w 7369701"/>
              <a:gd name="connsiteY672" fmla="*/ 3015334 h 6858000"/>
              <a:gd name="connsiteX673" fmla="*/ 0 w 7369701"/>
              <a:gd name="connsiteY673" fmla="*/ 2914286 h 6858000"/>
              <a:gd name="connsiteX674" fmla="*/ 36383 w 7369701"/>
              <a:gd name="connsiteY674" fmla="*/ 2901128 h 6858000"/>
              <a:gd name="connsiteX675" fmla="*/ 156329 w 7369701"/>
              <a:gd name="connsiteY675" fmla="*/ 2840533 h 6858000"/>
              <a:gd name="connsiteX676" fmla="*/ 358355 w 7369701"/>
              <a:gd name="connsiteY676" fmla="*/ 2620471 h 6858000"/>
              <a:gd name="connsiteX677" fmla="*/ 510577 w 7369701"/>
              <a:gd name="connsiteY677" fmla="*/ 2501244 h 6858000"/>
              <a:gd name="connsiteX678" fmla="*/ 211967 w 7369701"/>
              <a:gd name="connsiteY678" fmla="*/ 2479171 h 6858000"/>
              <a:gd name="connsiteX679" fmla="*/ 0 w 7369701"/>
              <a:gd name="connsiteY679" fmla="*/ 2476398 h 6858000"/>
              <a:gd name="connsiteX680" fmla="*/ 0 w 7369701"/>
              <a:gd name="connsiteY680" fmla="*/ 2389189 h 6858000"/>
              <a:gd name="connsiteX681" fmla="*/ 103062 w 7369701"/>
              <a:gd name="connsiteY681" fmla="*/ 2389518 h 6858000"/>
              <a:gd name="connsiteX682" fmla="*/ 510734 w 7369701"/>
              <a:gd name="connsiteY682" fmla="*/ 2416201 h 6858000"/>
              <a:gd name="connsiteX683" fmla="*/ 279257 w 7369701"/>
              <a:gd name="connsiteY683" fmla="*/ 2092102 h 6858000"/>
              <a:gd name="connsiteX684" fmla="*/ 65265 w 7369701"/>
              <a:gd name="connsiteY684" fmla="*/ 2006049 h 6858000"/>
              <a:gd name="connsiteX685" fmla="*/ 0 w 7369701"/>
              <a:gd name="connsiteY685" fmla="*/ 1982532 h 6858000"/>
              <a:gd name="connsiteX686" fmla="*/ 0 w 7369701"/>
              <a:gd name="connsiteY686" fmla="*/ 1912789 h 6858000"/>
              <a:gd name="connsiteX687" fmla="*/ 97460 w 7369701"/>
              <a:gd name="connsiteY687" fmla="*/ 1953725 h 6858000"/>
              <a:gd name="connsiteX688" fmla="*/ 221272 w 7369701"/>
              <a:gd name="connsiteY688" fmla="*/ 1980766 h 6858000"/>
              <a:gd name="connsiteX689" fmla="*/ 116765 w 7369701"/>
              <a:gd name="connsiteY689" fmla="*/ 1911033 h 6858000"/>
              <a:gd name="connsiteX690" fmla="*/ 16405 w 7369701"/>
              <a:gd name="connsiteY690" fmla="*/ 1803412 h 6858000"/>
              <a:gd name="connsiteX691" fmla="*/ 0 w 7369701"/>
              <a:gd name="connsiteY691" fmla="*/ 1784777 h 6858000"/>
              <a:gd name="connsiteX692" fmla="*/ 0 w 7369701"/>
              <a:gd name="connsiteY692" fmla="*/ 1740082 h 6858000"/>
              <a:gd name="connsiteX693" fmla="*/ 39394 w 7369701"/>
              <a:gd name="connsiteY693" fmla="*/ 1784856 h 6858000"/>
              <a:gd name="connsiteX694" fmla="*/ 135813 w 7369701"/>
              <a:gd name="connsiteY694" fmla="*/ 1888838 h 6858000"/>
              <a:gd name="connsiteX695" fmla="*/ 242575 w 7369701"/>
              <a:gd name="connsiteY695" fmla="*/ 1958841 h 6858000"/>
              <a:gd name="connsiteX696" fmla="*/ 82197 w 7369701"/>
              <a:gd name="connsiteY696" fmla="*/ 1754826 h 6858000"/>
              <a:gd name="connsiteX697" fmla="*/ 0 w 7369701"/>
              <a:gd name="connsiteY697" fmla="*/ 1679650 h 6858000"/>
              <a:gd name="connsiteX698" fmla="*/ 0 w 7369701"/>
              <a:gd name="connsiteY698" fmla="*/ 1602463 h 6858000"/>
              <a:gd name="connsiteX699" fmla="*/ 84689 w 7369701"/>
              <a:gd name="connsiteY699" fmla="*/ 1677442 h 6858000"/>
              <a:gd name="connsiteX700" fmla="*/ 298437 w 7369701"/>
              <a:gd name="connsiteY700" fmla="*/ 1968019 h 6858000"/>
              <a:gd name="connsiteX701" fmla="*/ 227269 w 7369701"/>
              <a:gd name="connsiteY701" fmla="*/ 1114064 h 6858000"/>
              <a:gd name="connsiteX702" fmla="*/ 248003 w 7369701"/>
              <a:gd name="connsiteY702" fmla="*/ 1089613 h 6858000"/>
              <a:gd name="connsiteX703" fmla="*/ 427020 w 7369701"/>
              <a:gd name="connsiteY703" fmla="*/ 1619803 h 6858000"/>
              <a:gd name="connsiteX704" fmla="*/ 340345 w 7369701"/>
              <a:gd name="connsiteY704" fmla="*/ 2027739 h 6858000"/>
              <a:gd name="connsiteX705" fmla="*/ 360865 w 7369701"/>
              <a:gd name="connsiteY705" fmla="*/ 2044827 h 6858000"/>
              <a:gd name="connsiteX706" fmla="*/ 560414 w 7369701"/>
              <a:gd name="connsiteY706" fmla="*/ 2421457 h 6858000"/>
              <a:gd name="connsiteX707" fmla="*/ 1359703 w 7369701"/>
              <a:gd name="connsiteY707" fmla="*/ 2578554 h 6858000"/>
              <a:gd name="connsiteX708" fmla="*/ 1359422 w 7369701"/>
              <a:gd name="connsiteY708" fmla="*/ 2577994 h 6858000"/>
              <a:gd name="connsiteX709" fmla="*/ 828701 w 7369701"/>
              <a:gd name="connsiteY709" fmla="*/ 1839520 h 6858000"/>
              <a:gd name="connsiteX710" fmla="*/ 494427 w 7369701"/>
              <a:gd name="connsiteY710" fmla="*/ 1092333 h 6858000"/>
              <a:gd name="connsiteX711" fmla="*/ 506322 w 7369701"/>
              <a:gd name="connsiteY711" fmla="*/ 1020997 h 6858000"/>
              <a:gd name="connsiteX712" fmla="*/ 4570198 w 7369701"/>
              <a:gd name="connsiteY712" fmla="*/ 978081 h 6858000"/>
              <a:gd name="connsiteX713" fmla="*/ 4523691 w 7369701"/>
              <a:gd name="connsiteY713" fmla="*/ 1127776 h 6858000"/>
              <a:gd name="connsiteX714" fmla="*/ 4509875 w 7369701"/>
              <a:gd name="connsiteY714" fmla="*/ 1167552 h 6858000"/>
              <a:gd name="connsiteX715" fmla="*/ 4478168 w 7369701"/>
              <a:gd name="connsiteY715" fmla="*/ 1260735 h 6858000"/>
              <a:gd name="connsiteX716" fmla="*/ 4409309 w 7369701"/>
              <a:gd name="connsiteY716" fmla="*/ 1666996 h 6858000"/>
              <a:gd name="connsiteX717" fmla="*/ 4370031 w 7369701"/>
              <a:gd name="connsiteY717" fmla="*/ 1955666 h 6858000"/>
              <a:gd name="connsiteX718" fmla="*/ 4570198 w 7369701"/>
              <a:gd name="connsiteY718" fmla="*/ 978081 h 6858000"/>
              <a:gd name="connsiteX719" fmla="*/ 4557898 w 7369701"/>
              <a:gd name="connsiteY719" fmla="*/ 900011 h 6858000"/>
              <a:gd name="connsiteX720" fmla="*/ 4344840 w 7369701"/>
              <a:gd name="connsiteY720" fmla="*/ 1922038 h 6858000"/>
              <a:gd name="connsiteX721" fmla="*/ 4378710 w 7369701"/>
              <a:gd name="connsiteY721" fmla="*/ 1665516 h 6858000"/>
              <a:gd name="connsiteX722" fmla="*/ 4448798 w 7369701"/>
              <a:gd name="connsiteY722" fmla="*/ 1253024 h 6858000"/>
              <a:gd name="connsiteX723" fmla="*/ 4480315 w 7369701"/>
              <a:gd name="connsiteY723" fmla="*/ 1158454 h 6858000"/>
              <a:gd name="connsiteX724" fmla="*/ 4494133 w 7369701"/>
              <a:gd name="connsiteY724" fmla="*/ 1118676 h 6858000"/>
              <a:gd name="connsiteX725" fmla="*/ 4557898 w 7369701"/>
              <a:gd name="connsiteY725" fmla="*/ 900011 h 6858000"/>
              <a:gd name="connsiteX726" fmla="*/ 5870151 w 7369701"/>
              <a:gd name="connsiteY726" fmla="*/ 898890 h 6858000"/>
              <a:gd name="connsiteX727" fmla="*/ 5861335 w 7369701"/>
              <a:gd name="connsiteY727" fmla="*/ 899177 h 6858000"/>
              <a:gd name="connsiteX728" fmla="*/ 5843702 w 7369701"/>
              <a:gd name="connsiteY728" fmla="*/ 899748 h 6858000"/>
              <a:gd name="connsiteX729" fmla="*/ 5651107 w 7369701"/>
              <a:gd name="connsiteY729" fmla="*/ 920306 h 6858000"/>
              <a:gd name="connsiteX730" fmla="*/ 5459407 w 7369701"/>
              <a:gd name="connsiteY730" fmla="*/ 940975 h 6858000"/>
              <a:gd name="connsiteX731" fmla="*/ 5374846 w 7369701"/>
              <a:gd name="connsiteY731" fmla="*/ 941988 h 6858000"/>
              <a:gd name="connsiteX732" fmla="*/ 5256105 w 7369701"/>
              <a:gd name="connsiteY732" fmla="*/ 945632 h 6858000"/>
              <a:gd name="connsiteX733" fmla="*/ 5107071 w 7369701"/>
              <a:gd name="connsiteY733" fmla="*/ 969720 h 6858000"/>
              <a:gd name="connsiteX734" fmla="*/ 4998681 w 7369701"/>
              <a:gd name="connsiteY734" fmla="*/ 988771 h 6858000"/>
              <a:gd name="connsiteX735" fmla="*/ 5870151 w 7369701"/>
              <a:gd name="connsiteY735" fmla="*/ 898890 h 6858000"/>
              <a:gd name="connsiteX736" fmla="*/ 5504425 w 7369701"/>
              <a:gd name="connsiteY736" fmla="*/ 848067 h 6858000"/>
              <a:gd name="connsiteX737" fmla="*/ 4968849 w 7369701"/>
              <a:gd name="connsiteY737" fmla="*/ 962318 h 6858000"/>
              <a:gd name="connsiteX738" fmla="*/ 5104039 w 7369701"/>
              <a:gd name="connsiteY738" fmla="*/ 940634 h 6858000"/>
              <a:gd name="connsiteX739" fmla="*/ 5256311 w 7369701"/>
              <a:gd name="connsiteY739" fmla="*/ 916490 h 6858000"/>
              <a:gd name="connsiteX740" fmla="*/ 5377381 w 7369701"/>
              <a:gd name="connsiteY740" fmla="*/ 912671 h 6858000"/>
              <a:gd name="connsiteX741" fmla="*/ 5460148 w 7369701"/>
              <a:gd name="connsiteY741" fmla="*/ 911442 h 6858000"/>
              <a:gd name="connsiteX742" fmla="*/ 5648971 w 7369701"/>
              <a:gd name="connsiteY742" fmla="*/ 891331 h 6858000"/>
              <a:gd name="connsiteX743" fmla="*/ 5844807 w 7369701"/>
              <a:gd name="connsiteY743" fmla="*/ 870718 h 6858000"/>
              <a:gd name="connsiteX744" fmla="*/ 5862975 w 7369701"/>
              <a:gd name="connsiteY744" fmla="*/ 869756 h 6858000"/>
              <a:gd name="connsiteX745" fmla="*/ 5920887 w 7369701"/>
              <a:gd name="connsiteY745" fmla="*/ 865929 h 6858000"/>
              <a:gd name="connsiteX746" fmla="*/ 5504425 w 7369701"/>
              <a:gd name="connsiteY746" fmla="*/ 848067 h 6858000"/>
              <a:gd name="connsiteX747" fmla="*/ 3607114 w 7369701"/>
              <a:gd name="connsiteY747" fmla="*/ 467441 h 6858000"/>
              <a:gd name="connsiteX748" fmla="*/ 3296242 w 7369701"/>
              <a:gd name="connsiteY748" fmla="*/ 807991 h 6858000"/>
              <a:gd name="connsiteX749" fmla="*/ 3174674 w 7369701"/>
              <a:gd name="connsiteY749" fmla="*/ 919759 h 6858000"/>
              <a:gd name="connsiteX750" fmla="*/ 3042978 w 7369701"/>
              <a:gd name="connsiteY750" fmla="*/ 1054894 h 6858000"/>
              <a:gd name="connsiteX751" fmla="*/ 2968914 w 7369701"/>
              <a:gd name="connsiteY751" fmla="*/ 1133756 h 6858000"/>
              <a:gd name="connsiteX752" fmla="*/ 3103823 w 7369701"/>
              <a:gd name="connsiteY752" fmla="*/ 1026814 h 6858000"/>
              <a:gd name="connsiteX753" fmla="*/ 3607114 w 7369701"/>
              <a:gd name="connsiteY753" fmla="*/ 467441 h 6858000"/>
              <a:gd name="connsiteX754" fmla="*/ 3744487 w 7369701"/>
              <a:gd name="connsiteY754" fmla="*/ 383136 h 6858000"/>
              <a:gd name="connsiteX755" fmla="*/ 3970213 w 7369701"/>
              <a:gd name="connsiteY755" fmla="*/ 995559 h 6858000"/>
              <a:gd name="connsiteX756" fmla="*/ 3744487 w 7369701"/>
              <a:gd name="connsiteY756" fmla="*/ 383136 h 6858000"/>
              <a:gd name="connsiteX757" fmla="*/ 3624562 w 7369701"/>
              <a:gd name="connsiteY757" fmla="*/ 367041 h 6858000"/>
              <a:gd name="connsiteX758" fmla="*/ 3489712 w 7369701"/>
              <a:gd name="connsiteY758" fmla="*/ 485386 h 6858000"/>
              <a:gd name="connsiteX759" fmla="*/ 3182994 w 7369701"/>
              <a:gd name="connsiteY759" fmla="*/ 828265 h 6858000"/>
              <a:gd name="connsiteX760" fmla="*/ 2892114 w 7369701"/>
              <a:gd name="connsiteY760" fmla="*/ 1172635 h 6858000"/>
              <a:gd name="connsiteX761" fmla="*/ 3021459 w 7369701"/>
              <a:gd name="connsiteY761" fmla="*/ 1035385 h 6858000"/>
              <a:gd name="connsiteX762" fmla="*/ 3153873 w 7369701"/>
              <a:gd name="connsiteY762" fmla="*/ 898971 h 6858000"/>
              <a:gd name="connsiteX763" fmla="*/ 3276511 w 7369701"/>
              <a:gd name="connsiteY763" fmla="*/ 786423 h 6858000"/>
              <a:gd name="connsiteX764" fmla="*/ 3584154 w 7369701"/>
              <a:gd name="connsiteY764" fmla="*/ 448218 h 6858000"/>
              <a:gd name="connsiteX765" fmla="*/ 3624562 w 7369701"/>
              <a:gd name="connsiteY765" fmla="*/ 367041 h 6858000"/>
              <a:gd name="connsiteX766" fmla="*/ 3766672 w 7369701"/>
              <a:gd name="connsiteY766" fmla="*/ 359429 h 6858000"/>
              <a:gd name="connsiteX767" fmla="*/ 3996338 w 7369701"/>
              <a:gd name="connsiteY767" fmla="*/ 968237 h 6858000"/>
              <a:gd name="connsiteX768" fmla="*/ 3766672 w 7369701"/>
              <a:gd name="connsiteY768" fmla="*/ 359429 h 6858000"/>
              <a:gd name="connsiteX769" fmla="*/ 5805386 w 7369701"/>
              <a:gd name="connsiteY769" fmla="*/ 239240 h 6858000"/>
              <a:gd name="connsiteX770" fmla="*/ 5736947 w 7369701"/>
              <a:gd name="connsiteY770" fmla="*/ 261367 h 6858000"/>
              <a:gd name="connsiteX771" fmla="*/ 5427012 w 7369701"/>
              <a:gd name="connsiteY771" fmla="*/ 311272 h 6858000"/>
              <a:gd name="connsiteX772" fmla="*/ 5147818 w 7369701"/>
              <a:gd name="connsiteY772" fmla="*/ 322112 h 6858000"/>
              <a:gd name="connsiteX773" fmla="*/ 5060854 w 7369701"/>
              <a:gd name="connsiteY773" fmla="*/ 311882 h 6858000"/>
              <a:gd name="connsiteX774" fmla="*/ 4945989 w 7369701"/>
              <a:gd name="connsiteY774" fmla="*/ 300516 h 6858000"/>
              <a:gd name="connsiteX775" fmla="*/ 5410479 w 7369701"/>
              <a:gd name="connsiteY775" fmla="*/ 348434 h 6858000"/>
              <a:gd name="connsiteX776" fmla="*/ 5805386 w 7369701"/>
              <a:gd name="connsiteY776" fmla="*/ 239240 h 6858000"/>
              <a:gd name="connsiteX777" fmla="*/ 5905192 w 7369701"/>
              <a:gd name="connsiteY777" fmla="*/ 163079 h 6858000"/>
              <a:gd name="connsiteX778" fmla="*/ 5865655 w 7369701"/>
              <a:gd name="connsiteY778" fmla="*/ 171901 h 6858000"/>
              <a:gd name="connsiteX779" fmla="*/ 5259740 w 7369701"/>
              <a:gd name="connsiteY779" fmla="*/ 257013 h 6858000"/>
              <a:gd name="connsiteX780" fmla="*/ 5208466 w 7369701"/>
              <a:gd name="connsiteY780" fmla="*/ 257550 h 6858000"/>
              <a:gd name="connsiteX781" fmla="*/ 4980204 w 7369701"/>
              <a:gd name="connsiteY781" fmla="*/ 271903 h 6858000"/>
              <a:gd name="connsiteX782" fmla="*/ 5068068 w 7369701"/>
              <a:gd name="connsiteY782" fmla="*/ 282244 h 6858000"/>
              <a:gd name="connsiteX783" fmla="*/ 5153231 w 7369701"/>
              <a:gd name="connsiteY783" fmla="*/ 292240 h 6858000"/>
              <a:gd name="connsiteX784" fmla="*/ 5426491 w 7369701"/>
              <a:gd name="connsiteY784" fmla="*/ 281128 h 6858000"/>
              <a:gd name="connsiteX785" fmla="*/ 5731212 w 7369701"/>
              <a:gd name="connsiteY785" fmla="*/ 231951 h 6858000"/>
              <a:gd name="connsiteX786" fmla="*/ 5905192 w 7369701"/>
              <a:gd name="connsiteY786" fmla="*/ 163079 h 6858000"/>
              <a:gd name="connsiteX787" fmla="*/ 5944437 w 7369701"/>
              <a:gd name="connsiteY787" fmla="*/ 113829 h 6858000"/>
              <a:gd name="connsiteX788" fmla="*/ 5825032 w 7369701"/>
              <a:gd name="connsiteY788" fmla="*/ 146405 h 6858000"/>
              <a:gd name="connsiteX789" fmla="*/ 4955599 w 7369701"/>
              <a:gd name="connsiteY789" fmla="*/ 247008 h 6858000"/>
              <a:gd name="connsiteX790" fmla="*/ 5210104 w 7369701"/>
              <a:gd name="connsiteY790" fmla="*/ 228123 h 6858000"/>
              <a:gd name="connsiteX791" fmla="*/ 5261015 w 7369701"/>
              <a:gd name="connsiteY791" fmla="*/ 227087 h 6858000"/>
              <a:gd name="connsiteX792" fmla="*/ 5861181 w 7369701"/>
              <a:gd name="connsiteY792" fmla="*/ 143093 h 6858000"/>
              <a:gd name="connsiteX793" fmla="*/ 5961252 w 7369701"/>
              <a:gd name="connsiteY793" fmla="*/ 114820 h 6858000"/>
              <a:gd name="connsiteX794" fmla="*/ 5944437 w 7369701"/>
              <a:gd name="connsiteY794" fmla="*/ 113829 h 6858000"/>
              <a:gd name="connsiteX795" fmla="*/ 3882765 w 7369701"/>
              <a:gd name="connsiteY795" fmla="*/ 0 h 6858000"/>
              <a:gd name="connsiteX796" fmla="*/ 3995099 w 7369701"/>
              <a:gd name="connsiteY796" fmla="*/ 0 h 6858000"/>
              <a:gd name="connsiteX797" fmla="*/ 4163818 w 7369701"/>
              <a:gd name="connsiteY797" fmla="*/ 234104 h 6858000"/>
              <a:gd name="connsiteX798" fmla="*/ 4172099 w 7369701"/>
              <a:gd name="connsiteY798" fmla="*/ 234207 h 6858000"/>
              <a:gd name="connsiteX799" fmla="*/ 4784282 w 7369701"/>
              <a:gd name="connsiteY799" fmla="*/ 276561 h 6858000"/>
              <a:gd name="connsiteX800" fmla="*/ 4801687 w 7369701"/>
              <a:gd name="connsiteY800" fmla="*/ 267764 h 6858000"/>
              <a:gd name="connsiteX801" fmla="*/ 6082788 w 7369701"/>
              <a:gd name="connsiteY801" fmla="*/ 64119 h 6858000"/>
              <a:gd name="connsiteX802" fmla="*/ 6099442 w 7369701"/>
              <a:gd name="connsiteY802" fmla="*/ 82568 h 6858000"/>
              <a:gd name="connsiteX803" fmla="*/ 4804137 w 7369701"/>
              <a:gd name="connsiteY803" fmla="*/ 320931 h 6858000"/>
              <a:gd name="connsiteX804" fmla="*/ 4227047 w 7369701"/>
              <a:gd name="connsiteY804" fmla="*/ 313415 h 6858000"/>
              <a:gd name="connsiteX805" fmla="*/ 4346041 w 7369701"/>
              <a:gd name="connsiteY805" fmla="*/ 456086 h 6858000"/>
              <a:gd name="connsiteX806" fmla="*/ 4870967 w 7369701"/>
              <a:gd name="connsiteY806" fmla="*/ 963061 h 6858000"/>
              <a:gd name="connsiteX807" fmla="*/ 4889647 w 7369701"/>
              <a:gd name="connsiteY807" fmla="*/ 957147 h 6858000"/>
              <a:gd name="connsiteX808" fmla="*/ 5422504 w 7369701"/>
              <a:gd name="connsiteY808" fmla="*/ 805191 h 6858000"/>
              <a:gd name="connsiteX809" fmla="*/ 6087656 w 7369701"/>
              <a:gd name="connsiteY809" fmla="*/ 826703 h 6858000"/>
              <a:gd name="connsiteX810" fmla="*/ 6058717 w 7369701"/>
              <a:gd name="connsiteY810" fmla="*/ 865992 h 6858000"/>
              <a:gd name="connsiteX811" fmla="*/ 4974153 w 7369701"/>
              <a:gd name="connsiteY811" fmla="*/ 1045456 h 6858000"/>
              <a:gd name="connsiteX812" fmla="*/ 5627835 w 7369701"/>
              <a:gd name="connsiteY812" fmla="*/ 1472077 h 6858000"/>
              <a:gd name="connsiteX813" fmla="*/ 5629817 w 7369701"/>
              <a:gd name="connsiteY813" fmla="*/ 1471412 h 6858000"/>
              <a:gd name="connsiteX814" fmla="*/ 5634124 w 7369701"/>
              <a:gd name="connsiteY814" fmla="*/ 1470572 h 6858000"/>
              <a:gd name="connsiteX815" fmla="*/ 5755832 w 7369701"/>
              <a:gd name="connsiteY815" fmla="*/ 1383886 h 6858000"/>
              <a:gd name="connsiteX816" fmla="*/ 6014186 w 7369701"/>
              <a:gd name="connsiteY816" fmla="*/ 1279799 h 6858000"/>
              <a:gd name="connsiteX817" fmla="*/ 6901619 w 7369701"/>
              <a:gd name="connsiteY817" fmla="*/ 1047874 h 6858000"/>
              <a:gd name="connsiteX818" fmla="*/ 6931566 w 7369701"/>
              <a:gd name="connsiteY818" fmla="*/ 1062034 h 6858000"/>
              <a:gd name="connsiteX819" fmla="*/ 5790982 w 7369701"/>
              <a:gd name="connsiteY819" fmla="*/ 1561380 h 6858000"/>
              <a:gd name="connsiteX820" fmla="*/ 6188971 w 7369701"/>
              <a:gd name="connsiteY820" fmla="*/ 1755168 h 6858000"/>
              <a:gd name="connsiteX821" fmla="*/ 6202446 w 7369701"/>
              <a:gd name="connsiteY821" fmla="*/ 1752268 h 6858000"/>
              <a:gd name="connsiteX822" fmla="*/ 7179560 w 7369701"/>
              <a:gd name="connsiteY822" fmla="*/ 1467551 h 6858000"/>
              <a:gd name="connsiteX823" fmla="*/ 7158730 w 7369701"/>
              <a:gd name="connsiteY823" fmla="*/ 1507835 h 6858000"/>
              <a:gd name="connsiteX824" fmla="*/ 6326959 w 7369701"/>
              <a:gd name="connsiteY824" fmla="*/ 1817686 h 6858000"/>
              <a:gd name="connsiteX825" fmla="*/ 6537433 w 7369701"/>
              <a:gd name="connsiteY825" fmla="*/ 1907790 h 6858000"/>
              <a:gd name="connsiteX826" fmla="*/ 6550221 w 7369701"/>
              <a:gd name="connsiteY826" fmla="*/ 1910729 h 6858000"/>
              <a:gd name="connsiteX827" fmla="*/ 6964438 w 7369701"/>
              <a:gd name="connsiteY827" fmla="*/ 2209505 h 6858000"/>
              <a:gd name="connsiteX828" fmla="*/ 7367862 w 7369701"/>
              <a:gd name="connsiteY828" fmla="*/ 2806833 h 6858000"/>
              <a:gd name="connsiteX829" fmla="*/ 7364329 w 7369701"/>
              <a:gd name="connsiteY829" fmla="*/ 2826907 h 6858000"/>
              <a:gd name="connsiteX830" fmla="*/ 7290545 w 7369701"/>
              <a:gd name="connsiteY830" fmla="*/ 2850663 h 6858000"/>
              <a:gd name="connsiteX831" fmla="*/ 6472036 w 7369701"/>
              <a:gd name="connsiteY831" fmla="*/ 1959003 h 6858000"/>
              <a:gd name="connsiteX832" fmla="*/ 5792897 w 7369701"/>
              <a:gd name="connsiteY832" fmla="*/ 1647747 h 6858000"/>
              <a:gd name="connsiteX833" fmla="*/ 5842751 w 7369701"/>
              <a:gd name="connsiteY833" fmla="*/ 1816112 h 6858000"/>
              <a:gd name="connsiteX834" fmla="*/ 5847424 w 7369701"/>
              <a:gd name="connsiteY834" fmla="*/ 1815776 h 6858000"/>
              <a:gd name="connsiteX835" fmla="*/ 6399821 w 7369701"/>
              <a:gd name="connsiteY835" fmla="*/ 2344799 h 6858000"/>
              <a:gd name="connsiteX836" fmla="*/ 6323232 w 7369701"/>
              <a:gd name="connsiteY836" fmla="*/ 2389634 h 6858000"/>
              <a:gd name="connsiteX837" fmla="*/ 5942958 w 7369701"/>
              <a:gd name="connsiteY837" fmla="*/ 2077708 h 6858000"/>
              <a:gd name="connsiteX838" fmla="*/ 5921559 w 7369701"/>
              <a:gd name="connsiteY838" fmla="*/ 2378596 h 6858000"/>
              <a:gd name="connsiteX839" fmla="*/ 5817651 w 7369701"/>
              <a:gd name="connsiteY839" fmla="*/ 3023919 h 6858000"/>
              <a:gd name="connsiteX840" fmla="*/ 5729634 w 7369701"/>
              <a:gd name="connsiteY840" fmla="*/ 3051849 h 6858000"/>
              <a:gd name="connsiteX841" fmla="*/ 5611018 w 7369701"/>
              <a:gd name="connsiteY841" fmla="*/ 2316769 h 6858000"/>
              <a:gd name="connsiteX842" fmla="*/ 5687608 w 7369701"/>
              <a:gd name="connsiteY842" fmla="*/ 2039972 h 6858000"/>
              <a:gd name="connsiteX843" fmla="*/ 5657554 w 7369701"/>
              <a:gd name="connsiteY843" fmla="*/ 1576445 h 6858000"/>
              <a:gd name="connsiteX844" fmla="*/ 5150475 w 7369701"/>
              <a:gd name="connsiteY844" fmla="*/ 1274012 h 6858000"/>
              <a:gd name="connsiteX845" fmla="*/ 5349142 w 7369701"/>
              <a:gd name="connsiteY845" fmla="*/ 2204405 h 6858000"/>
              <a:gd name="connsiteX846" fmla="*/ 5262214 w 7369701"/>
              <a:gd name="connsiteY846" fmla="*/ 2233836 h 6858000"/>
              <a:gd name="connsiteX847" fmla="*/ 4981539 w 7369701"/>
              <a:gd name="connsiteY847" fmla="*/ 1542201 h 6858000"/>
              <a:gd name="connsiteX848" fmla="*/ 4958461 w 7369701"/>
              <a:gd name="connsiteY848" fmla="*/ 1136957 h 6858000"/>
              <a:gd name="connsiteX849" fmla="*/ 4655015 w 7369701"/>
              <a:gd name="connsiteY849" fmla="*/ 891426 h 6858000"/>
              <a:gd name="connsiteX850" fmla="*/ 4348002 w 7369701"/>
              <a:gd name="connsiteY850" fmla="*/ 2205895 h 6858000"/>
              <a:gd name="connsiteX851" fmla="*/ 4262250 w 7369701"/>
              <a:gd name="connsiteY851" fmla="*/ 2219972 h 6858000"/>
              <a:gd name="connsiteX852" fmla="*/ 4550611 w 7369701"/>
              <a:gd name="connsiteY852" fmla="*/ 817540 h 6858000"/>
              <a:gd name="connsiteX853" fmla="*/ 4564418 w 7369701"/>
              <a:gd name="connsiteY853" fmla="*/ 808293 h 6858000"/>
              <a:gd name="connsiteX854" fmla="*/ 4266388 w 7369701"/>
              <a:gd name="connsiteY854" fmla="*/ 500083 h 6858000"/>
              <a:gd name="connsiteX855" fmla="*/ 4032842 w 7369701"/>
              <a:gd name="connsiteY855" fmla="*/ 211809 h 6858000"/>
              <a:gd name="connsiteX856" fmla="*/ 3882765 w 7369701"/>
              <a:gd name="connsiteY856" fmla="*/ 0 h 6858000"/>
              <a:gd name="connsiteX857" fmla="*/ 3721337 w 7369701"/>
              <a:gd name="connsiteY857" fmla="*/ 0 h 6858000"/>
              <a:gd name="connsiteX858" fmla="*/ 3797544 w 7369701"/>
              <a:gd name="connsiteY858" fmla="*/ 0 h 6858000"/>
              <a:gd name="connsiteX859" fmla="*/ 3775734 w 7369701"/>
              <a:gd name="connsiteY859" fmla="*/ 95131 h 6858000"/>
              <a:gd name="connsiteX860" fmla="*/ 3724807 w 7369701"/>
              <a:gd name="connsiteY860" fmla="*/ 272257 h 6858000"/>
              <a:gd name="connsiteX861" fmla="*/ 3726844 w 7369701"/>
              <a:gd name="connsiteY861" fmla="*/ 282988 h 6858000"/>
              <a:gd name="connsiteX862" fmla="*/ 3742664 w 7369701"/>
              <a:gd name="connsiteY862" fmla="*/ 279918 h 6858000"/>
              <a:gd name="connsiteX863" fmla="*/ 4103910 w 7369701"/>
              <a:gd name="connsiteY863" fmla="*/ 1161917 h 6858000"/>
              <a:gd name="connsiteX864" fmla="*/ 4020269 w 7369701"/>
              <a:gd name="connsiteY864" fmla="*/ 1200406 h 6858000"/>
              <a:gd name="connsiteX865" fmla="*/ 3674882 w 7369701"/>
              <a:gd name="connsiteY865" fmla="*/ 488524 h 6858000"/>
              <a:gd name="connsiteX866" fmla="*/ 3132682 w 7369701"/>
              <a:gd name="connsiteY866" fmla="*/ 1072284 h 6858000"/>
              <a:gd name="connsiteX867" fmla="*/ 2716346 w 7369701"/>
              <a:gd name="connsiteY867" fmla="*/ 1276376 h 6858000"/>
              <a:gd name="connsiteX868" fmla="*/ 2716772 w 7369701"/>
              <a:gd name="connsiteY868" fmla="*/ 1255462 h 6858000"/>
              <a:gd name="connsiteX869" fmla="*/ 3471096 w 7369701"/>
              <a:gd name="connsiteY869" fmla="*/ 437072 h 6858000"/>
              <a:gd name="connsiteX870" fmla="*/ 3639057 w 7369701"/>
              <a:gd name="connsiteY870" fmla="*/ 286334 h 6858000"/>
              <a:gd name="connsiteX871" fmla="*/ 3640309 w 7369701"/>
              <a:gd name="connsiteY871" fmla="*/ 284664 h 6858000"/>
              <a:gd name="connsiteX872" fmla="*/ 3646022 w 7369701"/>
              <a:gd name="connsiteY872" fmla="*/ 276711 h 6858000"/>
              <a:gd name="connsiteX873" fmla="*/ 3707943 w 7369701"/>
              <a:gd name="connsiteY873" fmla="*/ 65958 h 6858000"/>
              <a:gd name="connsiteX874" fmla="*/ 3721337 w 7369701"/>
              <a:gd name="connsiteY874" fmla="*/ 0 h 6858000"/>
              <a:gd name="connsiteX875" fmla="*/ 2867960 w 7369701"/>
              <a:gd name="connsiteY875" fmla="*/ 0 h 6858000"/>
              <a:gd name="connsiteX876" fmla="*/ 2926351 w 7369701"/>
              <a:gd name="connsiteY876" fmla="*/ 0 h 6858000"/>
              <a:gd name="connsiteX877" fmla="*/ 2902823 w 7369701"/>
              <a:gd name="connsiteY877" fmla="*/ 262929 h 6858000"/>
              <a:gd name="connsiteX878" fmla="*/ 2940663 w 7369701"/>
              <a:gd name="connsiteY878" fmla="*/ 140884 h 6858000"/>
              <a:gd name="connsiteX879" fmla="*/ 2947039 w 7369701"/>
              <a:gd name="connsiteY879" fmla="*/ 122524 h 6858000"/>
              <a:gd name="connsiteX880" fmla="*/ 2984316 w 7369701"/>
              <a:gd name="connsiteY880" fmla="*/ 0 h 6858000"/>
              <a:gd name="connsiteX881" fmla="*/ 3016114 w 7369701"/>
              <a:gd name="connsiteY881" fmla="*/ 0 h 6858000"/>
              <a:gd name="connsiteX882" fmla="*/ 2979949 w 7369701"/>
              <a:gd name="connsiteY882" fmla="*/ 119274 h 6858000"/>
              <a:gd name="connsiteX883" fmla="*/ 3023879 w 7369701"/>
              <a:gd name="connsiteY883" fmla="*/ 0 h 6858000"/>
              <a:gd name="connsiteX884" fmla="*/ 3105400 w 7369701"/>
              <a:gd name="connsiteY884" fmla="*/ 0 h 6858000"/>
              <a:gd name="connsiteX885" fmla="*/ 3094669 w 7369701"/>
              <a:gd name="connsiteY885" fmla="*/ 30308 h 6858000"/>
              <a:gd name="connsiteX886" fmla="*/ 2901945 w 7369701"/>
              <a:gd name="connsiteY886" fmla="*/ 466538 h 6858000"/>
              <a:gd name="connsiteX887" fmla="*/ 2815209 w 7369701"/>
              <a:gd name="connsiteY887" fmla="*/ 497361 h 6858000"/>
              <a:gd name="connsiteX888" fmla="*/ 2844845 w 7369701"/>
              <a:gd name="connsiteY888" fmla="*/ 127638 h 6858000"/>
              <a:gd name="connsiteX889" fmla="*/ 2867960 w 7369701"/>
              <a:gd name="connsiteY889" fmla="*/ 0 h 6858000"/>
              <a:gd name="connsiteX890" fmla="*/ 1057230 w 7369701"/>
              <a:gd name="connsiteY890" fmla="*/ 0 h 6858000"/>
              <a:gd name="connsiteX891" fmla="*/ 1111003 w 7369701"/>
              <a:gd name="connsiteY891" fmla="*/ 0 h 6858000"/>
              <a:gd name="connsiteX892" fmla="*/ 1125553 w 7369701"/>
              <a:gd name="connsiteY892" fmla="*/ 52588 h 6858000"/>
              <a:gd name="connsiteX893" fmla="*/ 1304276 w 7369701"/>
              <a:gd name="connsiteY893" fmla="*/ 476275 h 6858000"/>
              <a:gd name="connsiteX894" fmla="*/ 1492066 w 7369701"/>
              <a:gd name="connsiteY894" fmla="*/ 886333 h 6858000"/>
              <a:gd name="connsiteX895" fmla="*/ 1423698 w 7369701"/>
              <a:gd name="connsiteY895" fmla="*/ 710817 h 6858000"/>
              <a:gd name="connsiteX896" fmla="*/ 1357609 w 7369701"/>
              <a:gd name="connsiteY896" fmla="*/ 532892 h 6858000"/>
              <a:gd name="connsiteX897" fmla="*/ 1309550 w 7369701"/>
              <a:gd name="connsiteY897" fmla="*/ 374031 h 6858000"/>
              <a:gd name="connsiteX898" fmla="*/ 1193673 w 7369701"/>
              <a:gd name="connsiteY898" fmla="*/ 49533 h 6858000"/>
              <a:gd name="connsiteX899" fmla="*/ 1164391 w 7369701"/>
              <a:gd name="connsiteY899" fmla="*/ 0 h 6858000"/>
              <a:gd name="connsiteX900" fmla="*/ 1200666 w 7369701"/>
              <a:gd name="connsiteY900" fmla="*/ 0 h 6858000"/>
              <a:gd name="connsiteX901" fmla="*/ 1223408 w 7369701"/>
              <a:gd name="connsiteY901" fmla="*/ 38996 h 6858000"/>
              <a:gd name="connsiteX902" fmla="*/ 1339635 w 7369701"/>
              <a:gd name="connsiteY902" fmla="*/ 365517 h 6858000"/>
              <a:gd name="connsiteX903" fmla="*/ 1387469 w 7369701"/>
              <a:gd name="connsiteY903" fmla="*/ 523079 h 6858000"/>
              <a:gd name="connsiteX904" fmla="*/ 1452685 w 7369701"/>
              <a:gd name="connsiteY904" fmla="*/ 699806 h 6858000"/>
              <a:gd name="connsiteX905" fmla="*/ 1492092 w 7369701"/>
              <a:gd name="connsiteY905" fmla="*/ 800424 h 6858000"/>
              <a:gd name="connsiteX906" fmla="*/ 1455302 w 7369701"/>
              <a:gd name="connsiteY906" fmla="*/ 632913 h 6858000"/>
              <a:gd name="connsiteX907" fmla="*/ 1222336 w 7369701"/>
              <a:gd name="connsiteY907" fmla="*/ 9480 h 6858000"/>
              <a:gd name="connsiteX908" fmla="*/ 1214634 w 7369701"/>
              <a:gd name="connsiteY908" fmla="*/ 0 h 6858000"/>
              <a:gd name="connsiteX909" fmla="*/ 1289827 w 7369701"/>
              <a:gd name="connsiteY909" fmla="*/ 0 h 6858000"/>
              <a:gd name="connsiteX910" fmla="*/ 1321076 w 7369701"/>
              <a:gd name="connsiteY910" fmla="*/ 59722 h 6858000"/>
              <a:gd name="connsiteX911" fmla="*/ 1512579 w 7369701"/>
              <a:gd name="connsiteY911" fmla="*/ 626441 h 6858000"/>
              <a:gd name="connsiteX912" fmla="*/ 1506076 w 7369701"/>
              <a:gd name="connsiteY912" fmla="*/ 1089289 h 6858000"/>
              <a:gd name="connsiteX913" fmla="*/ 1486346 w 7369701"/>
              <a:gd name="connsiteY913" fmla="*/ 1079919 h 6858000"/>
              <a:gd name="connsiteX914" fmla="*/ 1070511 w 7369701"/>
              <a:gd name="connsiteY914" fmla="*/ 48609 h 6858000"/>
              <a:gd name="connsiteX915" fmla="*/ 1057230 w 7369701"/>
              <a:gd name="connsiteY915" fmla="*/ 0 h 6858000"/>
              <a:gd name="connsiteX916" fmla="*/ 43151 w 7369701"/>
              <a:gd name="connsiteY916" fmla="*/ 0 h 6858000"/>
              <a:gd name="connsiteX917" fmla="*/ 95283 w 7369701"/>
              <a:gd name="connsiteY917" fmla="*/ 0 h 6858000"/>
              <a:gd name="connsiteX918" fmla="*/ 300708 w 7369701"/>
              <a:gd name="connsiteY918" fmla="*/ 154571 h 6858000"/>
              <a:gd name="connsiteX919" fmla="*/ 530414 w 7369701"/>
              <a:gd name="connsiteY919" fmla="*/ 354673 h 6858000"/>
              <a:gd name="connsiteX920" fmla="*/ 333785 w 7369701"/>
              <a:gd name="connsiteY920" fmla="*/ 161564 h 6858000"/>
              <a:gd name="connsiteX921" fmla="*/ 147005 w 7369701"/>
              <a:gd name="connsiteY921" fmla="*/ 0 h 6858000"/>
              <a:gd name="connsiteX922" fmla="*/ 272509 w 7369701"/>
              <a:gd name="connsiteY922" fmla="*/ 0 h 6858000"/>
              <a:gd name="connsiteX923" fmla="*/ 326276 w 7369701"/>
              <a:gd name="connsiteY923" fmla="*/ 45847 h 6858000"/>
              <a:gd name="connsiteX924" fmla="*/ 823759 w 7369701"/>
              <a:gd name="connsiteY924" fmla="*/ 574145 h 6858000"/>
              <a:gd name="connsiteX925" fmla="*/ 811254 w 7369701"/>
              <a:gd name="connsiteY925" fmla="*/ 665546 h 6858000"/>
              <a:gd name="connsiteX926" fmla="*/ 154042 w 7369701"/>
              <a:gd name="connsiteY926" fmla="*/ 261522 h 6858000"/>
              <a:gd name="connsiteX927" fmla="*/ 13550 w 7369701"/>
              <a:gd name="connsiteY927" fmla="*/ 158423 h 6858000"/>
              <a:gd name="connsiteX928" fmla="*/ 0 w 7369701"/>
              <a:gd name="connsiteY928" fmla="*/ 146618 h 6858000"/>
              <a:gd name="connsiteX929" fmla="*/ 0 w 7369701"/>
              <a:gd name="connsiteY929" fmla="*/ 59161 h 6858000"/>
              <a:gd name="connsiteX930" fmla="*/ 45427 w 7369701"/>
              <a:gd name="connsiteY930" fmla="*/ 101078 h 6858000"/>
              <a:gd name="connsiteX931" fmla="*/ 630103 w 7369701"/>
              <a:gd name="connsiteY931" fmla="*/ 485885 h 6858000"/>
              <a:gd name="connsiteX932" fmla="*/ 532040 w 7369701"/>
              <a:gd name="connsiteY932" fmla="*/ 399359 h 6858000"/>
              <a:gd name="connsiteX933" fmla="*/ 517618 w 7369701"/>
              <a:gd name="connsiteY933" fmla="*/ 385726 h 6858000"/>
              <a:gd name="connsiteX934" fmla="*/ 285074 w 7369701"/>
              <a:gd name="connsiteY934" fmla="*/ 182755 h 6858000"/>
              <a:gd name="connsiteX935" fmla="*/ 43151 w 7369701"/>
              <a:gd name="connsiteY935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</a:cxnLst>
            <a:rect l="l" t="t" r="r" b="b"/>
            <a:pathLst>
              <a:path w="7369701" h="6858000">
                <a:moveTo>
                  <a:pt x="369702" y="6712169"/>
                </a:moveTo>
                <a:lnTo>
                  <a:pt x="366575" y="6715556"/>
                </a:lnTo>
                <a:cubicBezTo>
                  <a:pt x="367954" y="6715031"/>
                  <a:pt x="369326" y="6714512"/>
                  <a:pt x="371637" y="6713954"/>
                </a:cubicBezTo>
                <a:lnTo>
                  <a:pt x="369702" y="6712169"/>
                </a:lnTo>
                <a:close/>
                <a:moveTo>
                  <a:pt x="1019354" y="6315006"/>
                </a:moveTo>
                <a:cubicBezTo>
                  <a:pt x="847231" y="6483030"/>
                  <a:pt x="636234" y="6599053"/>
                  <a:pt x="441046" y="6691153"/>
                </a:cubicBezTo>
                <a:cubicBezTo>
                  <a:pt x="668934" y="6613112"/>
                  <a:pt x="947819" y="6494377"/>
                  <a:pt x="1019354" y="6315006"/>
                </a:cubicBezTo>
                <a:close/>
                <a:moveTo>
                  <a:pt x="991680" y="6298413"/>
                </a:moveTo>
                <a:cubicBezTo>
                  <a:pt x="775775" y="6396465"/>
                  <a:pt x="575302" y="6507871"/>
                  <a:pt x="409060" y="6671470"/>
                </a:cubicBezTo>
                <a:cubicBezTo>
                  <a:pt x="603834" y="6580783"/>
                  <a:pt x="817655" y="6465584"/>
                  <a:pt x="991680" y="6298413"/>
                </a:cubicBezTo>
                <a:close/>
                <a:moveTo>
                  <a:pt x="103333" y="5699602"/>
                </a:moveTo>
                <a:cubicBezTo>
                  <a:pt x="133282" y="5726353"/>
                  <a:pt x="175725" y="5762843"/>
                  <a:pt x="233938" y="5809416"/>
                </a:cubicBezTo>
                <a:cubicBezTo>
                  <a:pt x="390802" y="5935412"/>
                  <a:pt x="652575" y="6145703"/>
                  <a:pt x="883580" y="6180710"/>
                </a:cubicBezTo>
                <a:cubicBezTo>
                  <a:pt x="736829" y="6133021"/>
                  <a:pt x="610173" y="6040280"/>
                  <a:pt x="487337" y="5950182"/>
                </a:cubicBezTo>
                <a:cubicBezTo>
                  <a:pt x="443670" y="5917932"/>
                  <a:pt x="398584" y="5885270"/>
                  <a:pt x="354051" y="5854912"/>
                </a:cubicBezTo>
                <a:cubicBezTo>
                  <a:pt x="302352" y="5819720"/>
                  <a:pt x="247963" y="5787429"/>
                  <a:pt x="195436" y="5755068"/>
                </a:cubicBezTo>
                <a:lnTo>
                  <a:pt x="103333" y="5699602"/>
                </a:lnTo>
                <a:close/>
                <a:moveTo>
                  <a:pt x="5539432" y="5642928"/>
                </a:moveTo>
                <a:cubicBezTo>
                  <a:pt x="5544304" y="5659969"/>
                  <a:pt x="5549664" y="5677449"/>
                  <a:pt x="5555462" y="5694454"/>
                </a:cubicBezTo>
                <a:cubicBezTo>
                  <a:pt x="5631122" y="5909386"/>
                  <a:pt x="5731219" y="6118228"/>
                  <a:pt x="5828270" y="6320663"/>
                </a:cubicBezTo>
                <a:cubicBezTo>
                  <a:pt x="5868407" y="6404290"/>
                  <a:pt x="5908582" y="6488842"/>
                  <a:pt x="5947416" y="6574846"/>
                </a:cubicBezTo>
                <a:cubicBezTo>
                  <a:pt x="5894674" y="6327329"/>
                  <a:pt x="5793018" y="5718484"/>
                  <a:pt x="5539432" y="5642928"/>
                </a:cubicBezTo>
                <a:close/>
                <a:moveTo>
                  <a:pt x="51253" y="5631825"/>
                </a:moveTo>
                <a:lnTo>
                  <a:pt x="211622" y="5728803"/>
                </a:lnTo>
                <a:cubicBezTo>
                  <a:pt x="264592" y="5760684"/>
                  <a:pt x="319013" y="5793908"/>
                  <a:pt x="371652" y="5829062"/>
                </a:cubicBezTo>
                <a:cubicBezTo>
                  <a:pt x="417589" y="5859824"/>
                  <a:pt x="462230" y="5892964"/>
                  <a:pt x="505903" y="5925221"/>
                </a:cubicBezTo>
                <a:cubicBezTo>
                  <a:pt x="628246" y="6014875"/>
                  <a:pt x="754907" y="6107611"/>
                  <a:pt x="899240" y="6153068"/>
                </a:cubicBezTo>
                <a:cubicBezTo>
                  <a:pt x="928476" y="6162153"/>
                  <a:pt x="958088" y="6168887"/>
                  <a:pt x="988114" y="6174204"/>
                </a:cubicBezTo>
                <a:cubicBezTo>
                  <a:pt x="943280" y="6136411"/>
                  <a:pt x="896194" y="6100100"/>
                  <a:pt x="845971" y="6067177"/>
                </a:cubicBezTo>
                <a:cubicBezTo>
                  <a:pt x="720131" y="5983257"/>
                  <a:pt x="580034" y="5915740"/>
                  <a:pt x="448057" y="5841376"/>
                </a:cubicBezTo>
                <a:cubicBezTo>
                  <a:pt x="341781" y="5780886"/>
                  <a:pt x="90319" y="5630263"/>
                  <a:pt x="51253" y="5631825"/>
                </a:cubicBezTo>
                <a:close/>
                <a:moveTo>
                  <a:pt x="2606687" y="5630718"/>
                </a:moveTo>
                <a:cubicBezTo>
                  <a:pt x="2484040" y="5952782"/>
                  <a:pt x="2550772" y="6305470"/>
                  <a:pt x="2645658" y="6640259"/>
                </a:cubicBezTo>
                <a:cubicBezTo>
                  <a:pt x="2605413" y="6320984"/>
                  <a:pt x="2566733" y="5970903"/>
                  <a:pt x="2606687" y="5630718"/>
                </a:cubicBezTo>
                <a:close/>
                <a:moveTo>
                  <a:pt x="3642057" y="5573487"/>
                </a:moveTo>
                <a:cubicBezTo>
                  <a:pt x="3639338" y="5575453"/>
                  <a:pt x="3635693" y="5577466"/>
                  <a:pt x="3632981" y="5579437"/>
                </a:cubicBezTo>
                <a:cubicBezTo>
                  <a:pt x="3509182" y="5674738"/>
                  <a:pt x="3441993" y="5811556"/>
                  <a:pt x="3382436" y="5952726"/>
                </a:cubicBezTo>
                <a:cubicBezTo>
                  <a:pt x="3286719" y="6179641"/>
                  <a:pt x="3231101" y="6419386"/>
                  <a:pt x="3191929" y="6662669"/>
                </a:cubicBezTo>
                <a:cubicBezTo>
                  <a:pt x="3237125" y="6465250"/>
                  <a:pt x="3296425" y="6271000"/>
                  <a:pt x="3369898" y="6081771"/>
                </a:cubicBezTo>
                <a:cubicBezTo>
                  <a:pt x="3454377" y="5865084"/>
                  <a:pt x="3540614" y="5703753"/>
                  <a:pt x="3642057" y="5573487"/>
                </a:cubicBezTo>
                <a:close/>
                <a:moveTo>
                  <a:pt x="2650666" y="5530686"/>
                </a:moveTo>
                <a:cubicBezTo>
                  <a:pt x="2650695" y="5531619"/>
                  <a:pt x="2650695" y="5531619"/>
                  <a:pt x="2650249" y="5532101"/>
                </a:cubicBezTo>
                <a:cubicBezTo>
                  <a:pt x="2594633" y="5864991"/>
                  <a:pt x="2624834" y="6212617"/>
                  <a:pt x="2663808" y="6535215"/>
                </a:cubicBezTo>
                <a:cubicBezTo>
                  <a:pt x="2664345" y="6401062"/>
                  <a:pt x="2664881" y="6266909"/>
                  <a:pt x="2665418" y="6132756"/>
                </a:cubicBezTo>
                <a:cubicBezTo>
                  <a:pt x="2666315" y="5945493"/>
                  <a:pt x="2661038" y="5743579"/>
                  <a:pt x="2650666" y="5530686"/>
                </a:cubicBezTo>
                <a:close/>
                <a:moveTo>
                  <a:pt x="2680277" y="5479204"/>
                </a:moveTo>
                <a:cubicBezTo>
                  <a:pt x="2679826" y="5479692"/>
                  <a:pt x="2679381" y="5480173"/>
                  <a:pt x="2678972" y="5481582"/>
                </a:cubicBezTo>
                <a:cubicBezTo>
                  <a:pt x="2691463" y="5712555"/>
                  <a:pt x="2697451" y="5932139"/>
                  <a:pt x="2696666" y="6133836"/>
                </a:cubicBezTo>
                <a:lnTo>
                  <a:pt x="2695769" y="6390955"/>
                </a:lnTo>
                <a:cubicBezTo>
                  <a:pt x="2712509" y="6297144"/>
                  <a:pt x="2727840" y="6202916"/>
                  <a:pt x="2739893" y="6108357"/>
                </a:cubicBezTo>
                <a:cubicBezTo>
                  <a:pt x="2767348" y="5886500"/>
                  <a:pt x="2737035" y="5687445"/>
                  <a:pt x="2680277" y="5479204"/>
                </a:cubicBezTo>
                <a:close/>
                <a:moveTo>
                  <a:pt x="1132195" y="5467980"/>
                </a:moveTo>
                <a:cubicBezTo>
                  <a:pt x="1313054" y="5495211"/>
                  <a:pt x="1494925" y="5512628"/>
                  <a:pt x="1679056" y="5516907"/>
                </a:cubicBezTo>
                <a:cubicBezTo>
                  <a:pt x="1838007" y="5520331"/>
                  <a:pt x="1983050" y="5490313"/>
                  <a:pt x="2128648" y="5474249"/>
                </a:cubicBezTo>
                <a:cubicBezTo>
                  <a:pt x="2028248" y="5467548"/>
                  <a:pt x="1925543" y="5473055"/>
                  <a:pt x="1825619" y="5478447"/>
                </a:cubicBezTo>
                <a:lnTo>
                  <a:pt x="1737798" y="5483353"/>
                </a:lnTo>
                <a:cubicBezTo>
                  <a:pt x="1536509" y="5492800"/>
                  <a:pt x="1332771" y="5487439"/>
                  <a:pt x="1132195" y="5467980"/>
                </a:cubicBezTo>
                <a:close/>
                <a:moveTo>
                  <a:pt x="1456157" y="5371404"/>
                </a:moveTo>
                <a:cubicBezTo>
                  <a:pt x="1385125" y="5373535"/>
                  <a:pt x="1314200" y="5378444"/>
                  <a:pt x="1244432" y="5385601"/>
                </a:cubicBezTo>
                <a:cubicBezTo>
                  <a:pt x="1151404" y="5395142"/>
                  <a:pt x="1060429" y="5408677"/>
                  <a:pt x="973990" y="5424940"/>
                </a:cubicBezTo>
                <a:cubicBezTo>
                  <a:pt x="1017323" y="5425535"/>
                  <a:pt x="1061253" y="5429367"/>
                  <a:pt x="1103809" y="5433720"/>
                </a:cubicBezTo>
                <a:lnTo>
                  <a:pt x="1123454" y="5435727"/>
                </a:lnTo>
                <a:cubicBezTo>
                  <a:pt x="1326373" y="5455563"/>
                  <a:pt x="1533386" y="5461253"/>
                  <a:pt x="1737017" y="5452183"/>
                </a:cubicBezTo>
                <a:lnTo>
                  <a:pt x="1824397" y="5447757"/>
                </a:lnTo>
                <a:cubicBezTo>
                  <a:pt x="1905266" y="5443590"/>
                  <a:pt x="1987993" y="5439352"/>
                  <a:pt x="2070059" y="5441660"/>
                </a:cubicBezTo>
                <a:cubicBezTo>
                  <a:pt x="1883310" y="5383634"/>
                  <a:pt x="1669251" y="5365013"/>
                  <a:pt x="1456157" y="5371404"/>
                </a:cubicBezTo>
                <a:close/>
                <a:moveTo>
                  <a:pt x="4988186" y="5216467"/>
                </a:moveTo>
                <a:cubicBezTo>
                  <a:pt x="4914642" y="5275764"/>
                  <a:pt x="4843105" y="5338703"/>
                  <a:pt x="4777334" y="5406072"/>
                </a:cubicBezTo>
                <a:cubicBezTo>
                  <a:pt x="4757662" y="5426414"/>
                  <a:pt x="4737537" y="5447249"/>
                  <a:pt x="4718341" y="5468043"/>
                </a:cubicBezTo>
                <a:cubicBezTo>
                  <a:pt x="4681696" y="5506771"/>
                  <a:pt x="4644162" y="5546455"/>
                  <a:pt x="4604655" y="5583434"/>
                </a:cubicBezTo>
                <a:cubicBezTo>
                  <a:pt x="4591636" y="5595592"/>
                  <a:pt x="4578581" y="5606832"/>
                  <a:pt x="4565074" y="5618550"/>
                </a:cubicBezTo>
                <a:cubicBezTo>
                  <a:pt x="4712605" y="5511121"/>
                  <a:pt x="4908425" y="5376611"/>
                  <a:pt x="4988186" y="5216467"/>
                </a:cubicBezTo>
                <a:close/>
                <a:moveTo>
                  <a:pt x="4978032" y="5183809"/>
                </a:moveTo>
                <a:cubicBezTo>
                  <a:pt x="4748175" y="5235846"/>
                  <a:pt x="4611576" y="5430393"/>
                  <a:pt x="4463413" y="5615162"/>
                </a:cubicBezTo>
                <a:cubicBezTo>
                  <a:pt x="4428815" y="5658459"/>
                  <a:pt x="4393697" y="5700384"/>
                  <a:pt x="4358134" y="5742791"/>
                </a:cubicBezTo>
                <a:lnTo>
                  <a:pt x="4376219" y="5729027"/>
                </a:lnTo>
                <a:cubicBezTo>
                  <a:pt x="4445817" y="5675939"/>
                  <a:pt x="4517680" y="5621374"/>
                  <a:pt x="4582340" y="5561037"/>
                </a:cubicBezTo>
                <a:cubicBezTo>
                  <a:pt x="4621394" y="5524545"/>
                  <a:pt x="4658482" y="5485345"/>
                  <a:pt x="4694684" y="5447098"/>
                </a:cubicBezTo>
                <a:cubicBezTo>
                  <a:pt x="4714806" y="5426264"/>
                  <a:pt x="4733997" y="5405475"/>
                  <a:pt x="4754123" y="5384643"/>
                </a:cubicBezTo>
                <a:cubicBezTo>
                  <a:pt x="4823909" y="5312925"/>
                  <a:pt x="4899949" y="5246074"/>
                  <a:pt x="4978032" y="5183809"/>
                </a:cubicBezTo>
                <a:close/>
                <a:moveTo>
                  <a:pt x="1903353" y="5044827"/>
                </a:moveTo>
                <a:cubicBezTo>
                  <a:pt x="1900901" y="5049058"/>
                  <a:pt x="1913196" y="5065331"/>
                  <a:pt x="1936931" y="5093954"/>
                </a:cubicBezTo>
                <a:cubicBezTo>
                  <a:pt x="2021149" y="5196773"/>
                  <a:pt x="2108079" y="5297623"/>
                  <a:pt x="2195868" y="5396574"/>
                </a:cubicBezTo>
                <a:cubicBezTo>
                  <a:pt x="2196092" y="5309013"/>
                  <a:pt x="2155695" y="5230515"/>
                  <a:pt x="2088852" y="5166123"/>
                </a:cubicBezTo>
                <a:cubicBezTo>
                  <a:pt x="2054441" y="5132572"/>
                  <a:pt x="2001584" y="5091839"/>
                  <a:pt x="1958241" y="5067955"/>
                </a:cubicBezTo>
                <a:cubicBezTo>
                  <a:pt x="1922998" y="5048408"/>
                  <a:pt x="1905803" y="5040595"/>
                  <a:pt x="1903353" y="5044827"/>
                </a:cubicBezTo>
                <a:close/>
                <a:moveTo>
                  <a:pt x="1979378" y="4769504"/>
                </a:moveTo>
                <a:cubicBezTo>
                  <a:pt x="2251008" y="4946802"/>
                  <a:pt x="2557265" y="5046794"/>
                  <a:pt x="2882120" y="5064547"/>
                </a:cubicBezTo>
                <a:cubicBezTo>
                  <a:pt x="2852884" y="5055476"/>
                  <a:pt x="2822307" y="5047842"/>
                  <a:pt x="2793103" y="5039699"/>
                </a:cubicBezTo>
                <a:lnTo>
                  <a:pt x="2770041" y="5033634"/>
                </a:lnTo>
                <a:cubicBezTo>
                  <a:pt x="2500352" y="4962917"/>
                  <a:pt x="2236095" y="4864963"/>
                  <a:pt x="1979378" y="4769504"/>
                </a:cubicBezTo>
                <a:close/>
                <a:moveTo>
                  <a:pt x="1927410" y="4716164"/>
                </a:moveTo>
                <a:cubicBezTo>
                  <a:pt x="1938311" y="4720848"/>
                  <a:pt x="1949172" y="4724604"/>
                  <a:pt x="1959587" y="4728849"/>
                </a:cubicBezTo>
                <a:cubicBezTo>
                  <a:pt x="2224818" y="4827692"/>
                  <a:pt x="2499050" y="4930367"/>
                  <a:pt x="2777707" y="5003991"/>
                </a:cubicBezTo>
                <a:lnTo>
                  <a:pt x="2800768" y="5010056"/>
                </a:lnTo>
                <a:lnTo>
                  <a:pt x="2879408" y="5031590"/>
                </a:lnTo>
                <a:cubicBezTo>
                  <a:pt x="2873718" y="5029024"/>
                  <a:pt x="2868475" y="5025973"/>
                  <a:pt x="2862295" y="5022958"/>
                </a:cubicBezTo>
                <a:cubicBezTo>
                  <a:pt x="2846112" y="5014292"/>
                  <a:pt x="2829972" y="5006555"/>
                  <a:pt x="2813343" y="4998369"/>
                </a:cubicBezTo>
                <a:cubicBezTo>
                  <a:pt x="2759214" y="4972589"/>
                  <a:pt x="2702010" y="4951123"/>
                  <a:pt x="2646245" y="4930999"/>
                </a:cubicBezTo>
                <a:cubicBezTo>
                  <a:pt x="2437298" y="4853662"/>
                  <a:pt x="2221285" y="4774272"/>
                  <a:pt x="1999243" y="4730524"/>
                </a:cubicBezTo>
                <a:lnTo>
                  <a:pt x="1979527" y="4726651"/>
                </a:lnTo>
                <a:lnTo>
                  <a:pt x="1927410" y="4716164"/>
                </a:lnTo>
                <a:close/>
                <a:moveTo>
                  <a:pt x="1997014" y="4698007"/>
                </a:moveTo>
                <a:lnTo>
                  <a:pt x="2005458" y="4699540"/>
                </a:lnTo>
                <a:cubicBezTo>
                  <a:pt x="2229844" y="4743659"/>
                  <a:pt x="2447268" y="4823456"/>
                  <a:pt x="2657186" y="4901687"/>
                </a:cubicBezTo>
                <a:cubicBezTo>
                  <a:pt x="2713431" y="4922259"/>
                  <a:pt x="2771565" y="4943688"/>
                  <a:pt x="2826662" y="4970362"/>
                </a:cubicBezTo>
                <a:cubicBezTo>
                  <a:pt x="2843286" y="4978544"/>
                  <a:pt x="2859914" y="4986729"/>
                  <a:pt x="2876100" y="4995397"/>
                </a:cubicBezTo>
                <a:cubicBezTo>
                  <a:pt x="2929811" y="5022592"/>
                  <a:pt x="2984941" y="5050189"/>
                  <a:pt x="3042600" y="5059532"/>
                </a:cubicBezTo>
                <a:cubicBezTo>
                  <a:pt x="2779645" y="4772909"/>
                  <a:pt x="2376891" y="4705645"/>
                  <a:pt x="1997014" y="4698007"/>
                </a:cubicBezTo>
                <a:close/>
                <a:moveTo>
                  <a:pt x="2305292" y="4219492"/>
                </a:moveTo>
                <a:cubicBezTo>
                  <a:pt x="2631112" y="4377847"/>
                  <a:pt x="3011879" y="4535878"/>
                  <a:pt x="3360922" y="4529373"/>
                </a:cubicBezTo>
                <a:cubicBezTo>
                  <a:pt x="3408391" y="4528405"/>
                  <a:pt x="3451278" y="4517839"/>
                  <a:pt x="3492420" y="4510145"/>
                </a:cubicBezTo>
                <a:cubicBezTo>
                  <a:pt x="3448862" y="4503966"/>
                  <a:pt x="3405674" y="4495449"/>
                  <a:pt x="3364086" y="4480340"/>
                </a:cubicBezTo>
                <a:cubicBezTo>
                  <a:pt x="3314946" y="4462747"/>
                  <a:pt x="3269673" y="4437082"/>
                  <a:pt x="3225818" y="4411822"/>
                </a:cubicBezTo>
                <a:cubicBezTo>
                  <a:pt x="3194830" y="4393966"/>
                  <a:pt x="3162431" y="4375699"/>
                  <a:pt x="3129696" y="4360704"/>
                </a:cubicBezTo>
                <a:cubicBezTo>
                  <a:pt x="3030558" y="4315774"/>
                  <a:pt x="2920899" y="4298731"/>
                  <a:pt x="2814545" y="4282955"/>
                </a:cubicBezTo>
                <a:cubicBezTo>
                  <a:pt x="2648192" y="4257474"/>
                  <a:pt x="2475773" y="4231762"/>
                  <a:pt x="2305292" y="4219492"/>
                </a:cubicBezTo>
                <a:close/>
                <a:moveTo>
                  <a:pt x="2626982" y="4206450"/>
                </a:move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cubicBezTo>
                  <a:pt x="2928115" y="4269564"/>
                  <a:pt x="3040565" y="4286495"/>
                  <a:pt x="3143018" y="4332698"/>
                </a:cubicBezTo>
                <a:cubicBezTo>
                  <a:pt x="3177162" y="4348099"/>
                  <a:pt x="3210046" y="4366808"/>
                  <a:pt x="3241520" y="4385112"/>
                </a:cubicBezTo>
                <a:cubicBezTo>
                  <a:pt x="3284409" y="4409477"/>
                  <a:pt x="3328265" y="4434739"/>
                  <a:pt x="3374575" y="4451517"/>
                </a:cubicBezTo>
                <a:cubicBezTo>
                  <a:pt x="3416609" y="4466134"/>
                  <a:pt x="3460730" y="4474620"/>
                  <a:pt x="3505221" y="4480757"/>
                </a:cubicBezTo>
                <a:cubicBezTo>
                  <a:pt x="3244537" y="4280088"/>
                  <a:pt x="2943211" y="4213332"/>
                  <a:pt x="2626982" y="4206450"/>
                </a:cubicBezTo>
                <a:close/>
                <a:moveTo>
                  <a:pt x="1310106" y="3943217"/>
                </a:moveTo>
                <a:cubicBezTo>
                  <a:pt x="1129544" y="4063332"/>
                  <a:pt x="976804" y="4212308"/>
                  <a:pt x="854994" y="4399136"/>
                </a:cubicBezTo>
                <a:cubicBezTo>
                  <a:pt x="813550" y="4462067"/>
                  <a:pt x="777442" y="4528637"/>
                  <a:pt x="742462" y="4594648"/>
                </a:cubicBezTo>
                <a:cubicBezTo>
                  <a:pt x="769633" y="4559245"/>
                  <a:pt x="795392" y="4522436"/>
                  <a:pt x="820602" y="4485915"/>
                </a:cubicBezTo>
                <a:cubicBezTo>
                  <a:pt x="839644" y="4458097"/>
                  <a:pt x="858127" y="4430568"/>
                  <a:pt x="878295" y="4403594"/>
                </a:cubicBezTo>
                <a:cubicBezTo>
                  <a:pt x="984168" y="4259170"/>
                  <a:pt x="1114491" y="4132679"/>
                  <a:pt x="1240607" y="4010401"/>
                </a:cubicBezTo>
                <a:lnTo>
                  <a:pt x="1310106" y="3943217"/>
                </a:lnTo>
                <a:close/>
                <a:moveTo>
                  <a:pt x="1423113" y="3874565"/>
                </a:moveTo>
                <a:lnTo>
                  <a:pt x="1260565" y="4031982"/>
                </a:lnTo>
                <a:cubicBezTo>
                  <a:pt x="1135292" y="4153135"/>
                  <a:pt x="1006090" y="4279065"/>
                  <a:pt x="901900" y="4421236"/>
                </a:cubicBezTo>
                <a:cubicBezTo>
                  <a:pt x="882292" y="4447928"/>
                  <a:pt x="863806" y="4475465"/>
                  <a:pt x="845044" y="4502436"/>
                </a:cubicBezTo>
                <a:cubicBezTo>
                  <a:pt x="797719" y="4571828"/>
                  <a:pt x="747866" y="4643196"/>
                  <a:pt x="685926" y="4703069"/>
                </a:cubicBezTo>
                <a:cubicBezTo>
                  <a:pt x="685087" y="4704192"/>
                  <a:pt x="684806" y="4705038"/>
                  <a:pt x="684248" y="4706721"/>
                </a:cubicBezTo>
                <a:cubicBezTo>
                  <a:pt x="955830" y="4450343"/>
                  <a:pt x="1215323" y="4185291"/>
                  <a:pt x="1423113" y="3874565"/>
                </a:cubicBezTo>
                <a:close/>
                <a:moveTo>
                  <a:pt x="3316479" y="3872136"/>
                </a:moveTo>
                <a:lnTo>
                  <a:pt x="3546806" y="4356139"/>
                </a:lnTo>
                <a:cubicBezTo>
                  <a:pt x="3510992" y="4217388"/>
                  <a:pt x="3440535" y="4086075"/>
                  <a:pt x="3364433" y="3953121"/>
                </a:cubicBezTo>
                <a:lnTo>
                  <a:pt x="3316479" y="3872136"/>
                </a:lnTo>
                <a:close/>
                <a:moveTo>
                  <a:pt x="3291335" y="3767420"/>
                </a:moveTo>
                <a:cubicBezTo>
                  <a:pt x="3324815" y="3824296"/>
                  <a:pt x="3358740" y="3880691"/>
                  <a:pt x="3390805" y="3937163"/>
                </a:cubicBezTo>
                <a:cubicBezTo>
                  <a:pt x="3469925" y="4075583"/>
                  <a:pt x="3543427" y="4213298"/>
                  <a:pt x="3579062" y="4359040"/>
                </a:cubicBezTo>
                <a:cubicBezTo>
                  <a:pt x="3585500" y="4228842"/>
                  <a:pt x="3547302" y="4112076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1510397" y="3684705"/>
                </a:move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460140" y="4053106"/>
                  <a:pt x="242842" y="4196577"/>
                  <a:pt x="34256" y="4347603"/>
                </a:cubicBezTo>
                <a:cubicBezTo>
                  <a:pt x="196048" y="4248849"/>
                  <a:pt x="358125" y="4150653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lose/>
                <a:moveTo>
                  <a:pt x="1313114" y="3655216"/>
                </a:moveTo>
                <a:cubicBezTo>
                  <a:pt x="1247578" y="3654578"/>
                  <a:pt x="1180153" y="3656293"/>
                  <a:pt x="1109304" y="3669030"/>
                </a:cubicBezTo>
                <a:cubicBezTo>
                  <a:pt x="689821" y="3744031"/>
                  <a:pt x="334655" y="4032530"/>
                  <a:pt x="8129" y="4330519"/>
                </a:cubicBezTo>
                <a:cubicBezTo>
                  <a:pt x="220923" y="4176682"/>
                  <a:pt x="442983" y="4028720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lose/>
                <a:moveTo>
                  <a:pt x="3655073" y="3650884"/>
                </a:move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cubicBezTo>
                  <a:pt x="4484865" y="4299540"/>
                  <a:pt x="4571866" y="4332385"/>
                  <a:pt x="4648051" y="4374051"/>
                </a:cubicBezTo>
                <a:cubicBezTo>
                  <a:pt x="4566919" y="4301848"/>
                  <a:pt x="4474187" y="4242216"/>
                  <a:pt x="4383389" y="4184369"/>
                </a:cubicBez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lose/>
                <a:moveTo>
                  <a:pt x="3670252" y="3622798"/>
                </a:move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97546" y="4220788"/>
                  <a:pt x="4597907" y="4284772"/>
                  <a:pt x="4684469" y="4364680"/>
                </a:cubicBezTo>
                <a:lnTo>
                  <a:pt x="4690271" y="4370034"/>
                </a:lnTo>
                <a:cubicBezTo>
                  <a:pt x="4617960" y="4134006"/>
                  <a:pt x="4326618" y="3976128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4441737" y="3399734"/>
                </a:move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99925" y="4149276"/>
                  <a:pt x="5291490" y="4229096"/>
                  <a:pt x="5388878" y="4300185"/>
                </a:cubicBezTo>
                <a:cubicBezTo>
                  <a:pt x="5401114" y="4303421"/>
                  <a:pt x="5413353" y="4306662"/>
                  <a:pt x="5425556" y="4308967"/>
                </a:cubicBezTo>
                <a:cubicBezTo>
                  <a:pt x="5290970" y="4122931"/>
                  <a:pt x="5119226" y="3974244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lnTo>
                  <a:pt x="5425834" y="3162785"/>
                </a:ln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lnTo>
                  <a:pt x="993319" y="3247648"/>
                </a:ln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lnTo>
                  <a:pt x="600288" y="3365555"/>
                </a:ln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lnTo>
                  <a:pt x="1053282" y="3185247"/>
                </a:ln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608772" y="3451680"/>
                  <a:pt x="5674122" y="3909676"/>
                  <a:pt x="5519779" y="4359223"/>
                </a:cubicBezTo>
                <a:cubicBezTo>
                  <a:pt x="5520262" y="4359669"/>
                  <a:pt x="5520293" y="4360602"/>
                  <a:pt x="5520293" y="4360602"/>
                </a:cubicBezTo>
                <a:cubicBezTo>
                  <a:pt x="5627244" y="4437825"/>
                  <a:pt x="5699666" y="4548575"/>
                  <a:pt x="5767221" y="4665564"/>
                </a:cubicBezTo>
                <a:cubicBezTo>
                  <a:pt x="6275281" y="4699277"/>
                  <a:pt x="6739386" y="4778523"/>
                  <a:pt x="6937169" y="4815941"/>
                </a:cubicBezTo>
                <a:cubicBezTo>
                  <a:pt x="7134952" y="4853359"/>
                  <a:pt x="7020263" y="4903218"/>
                  <a:pt x="6953922" y="4890068"/>
                </a:cubicBezTo>
                <a:cubicBezTo>
                  <a:pt x="6799988" y="4859556"/>
                  <a:pt x="6485790" y="4815676"/>
                  <a:pt x="6071359" y="4770770"/>
                </a:cubicBezTo>
                <a:lnTo>
                  <a:pt x="6038839" y="4764474"/>
                </a:lnTo>
                <a:cubicBezTo>
                  <a:pt x="6038795" y="4764265"/>
                  <a:pt x="6038750" y="4764056"/>
                  <a:pt x="6038706" y="4763847"/>
                </a:cubicBezTo>
                <a:lnTo>
                  <a:pt x="6037784" y="4764270"/>
                </a:lnTo>
                <a:lnTo>
                  <a:pt x="6038839" y="4764474"/>
                </a:lnTo>
                <a:lnTo>
                  <a:pt x="6040338" y="4771418"/>
                </a:lnTo>
                <a:cubicBezTo>
                  <a:pt x="6039088" y="4781803"/>
                  <a:pt x="6034314" y="4794510"/>
                  <a:pt x="6024488" y="4809903"/>
                </a:cubicBezTo>
                <a:cubicBezTo>
                  <a:pt x="5910095" y="5058984"/>
                  <a:pt x="5773348" y="5296385"/>
                  <a:pt x="5599771" y="5509652"/>
                </a:cubicBezTo>
                <a:cubicBezTo>
                  <a:pt x="5583815" y="5529842"/>
                  <a:pt x="5566811" y="5547293"/>
                  <a:pt x="5548843" y="5563845"/>
                </a:cubicBezTo>
                <a:cubicBezTo>
                  <a:pt x="5773782" y="5645205"/>
                  <a:pt x="5890323" y="6067151"/>
                  <a:pt x="5940952" y="6250028"/>
                </a:cubicBezTo>
                <a:cubicBezTo>
                  <a:pt x="5979301" y="6387982"/>
                  <a:pt x="6009900" y="6527294"/>
                  <a:pt x="6043441" y="6665847"/>
                </a:cubicBezTo>
                <a:lnTo>
                  <a:pt x="6093432" y="6858000"/>
                </a:lnTo>
                <a:lnTo>
                  <a:pt x="6034344" y="6858000"/>
                </a:lnTo>
                <a:lnTo>
                  <a:pt x="6026679" y="6836959"/>
                </a:lnTo>
                <a:cubicBezTo>
                  <a:pt x="5958957" y="6665497"/>
                  <a:pt x="5878558" y="6498078"/>
                  <a:pt x="5800441" y="6335286"/>
                </a:cubicBezTo>
                <a:cubicBezTo>
                  <a:pt x="5703359" y="6131918"/>
                  <a:pt x="5602295" y="5922187"/>
                  <a:pt x="5526562" y="5705388"/>
                </a:cubicBezTo>
                <a:cubicBezTo>
                  <a:pt x="5523956" y="5698505"/>
                  <a:pt x="5521803" y="5691139"/>
                  <a:pt x="5519640" y="5683774"/>
                </a:cubicBezTo>
                <a:cubicBezTo>
                  <a:pt x="5523207" y="5970988"/>
                  <a:pt x="5738292" y="6306566"/>
                  <a:pt x="5844559" y="6553349"/>
                </a:cubicBezTo>
                <a:lnTo>
                  <a:pt x="5975994" y="6858000"/>
                </a:lnTo>
                <a:lnTo>
                  <a:pt x="5898547" y="6858000"/>
                </a:lnTo>
                <a:lnTo>
                  <a:pt x="5682041" y="6355860"/>
                </a:lnTo>
                <a:cubicBezTo>
                  <a:pt x="5609136" y="6186449"/>
                  <a:pt x="5505535" y="6006625"/>
                  <a:pt x="5461758" y="5820220"/>
                </a:cubicBezTo>
                <a:cubicBezTo>
                  <a:pt x="5415457" y="6083349"/>
                  <a:pt x="5335494" y="6334433"/>
                  <a:pt x="5237282" y="6579086"/>
                </a:cubicBezTo>
                <a:lnTo>
                  <a:pt x="5115009" y="6858000"/>
                </a:lnTo>
                <a:lnTo>
                  <a:pt x="5028074" y="6858000"/>
                </a:lnTo>
                <a:lnTo>
                  <a:pt x="5079508" y="6749074"/>
                </a:lnTo>
                <a:cubicBezTo>
                  <a:pt x="5200211" y="6482556"/>
                  <a:pt x="5305048" y="6210716"/>
                  <a:pt x="5371846" y="5924413"/>
                </a:cubicBezTo>
                <a:lnTo>
                  <a:pt x="5270512" y="6138975"/>
                </a:lnTo>
                <a:cubicBezTo>
                  <a:pt x="5192357" y="6304175"/>
                  <a:pt x="5112108" y="6475512"/>
                  <a:pt x="5062409" y="6653544"/>
                </a:cubicBezTo>
                <a:cubicBezTo>
                  <a:pt x="5053035" y="6686987"/>
                  <a:pt x="5045072" y="6720843"/>
                  <a:pt x="5036628" y="6754247"/>
                </a:cubicBezTo>
                <a:lnTo>
                  <a:pt x="5009112" y="6858000"/>
                </a:lnTo>
                <a:lnTo>
                  <a:pt x="4976679" y="6858000"/>
                </a:lnTo>
                <a:lnTo>
                  <a:pt x="5006537" y="6747068"/>
                </a:lnTo>
                <a:cubicBezTo>
                  <a:pt x="5014940" y="6712729"/>
                  <a:pt x="5022903" y="6678883"/>
                  <a:pt x="5032723" y="6644957"/>
                </a:cubicBezTo>
                <a:cubicBezTo>
                  <a:pt x="5083245" y="6464091"/>
                  <a:pt x="5164383" y="6291790"/>
                  <a:pt x="5242949" y="6125175"/>
                </a:cubicBezTo>
                <a:lnTo>
                  <a:pt x="5286321" y="6033555"/>
                </a:lnTo>
                <a:cubicBezTo>
                  <a:pt x="5153522" y="6218172"/>
                  <a:pt x="5058694" y="6420826"/>
                  <a:pt x="5008210" y="6649194"/>
                </a:cubicBezTo>
                <a:cubicBezTo>
                  <a:pt x="4999505" y="6687732"/>
                  <a:pt x="4992445" y="6726670"/>
                  <a:pt x="4986321" y="6765687"/>
                </a:cubicBezTo>
                <a:lnTo>
                  <a:pt x="4973474" y="6858000"/>
                </a:lnTo>
                <a:lnTo>
                  <a:pt x="4907178" y="6858000"/>
                </a:lnTo>
                <a:lnTo>
                  <a:pt x="4910810" y="6829660"/>
                </a:lnTo>
                <a:cubicBezTo>
                  <a:pt x="4927183" y="6695980"/>
                  <a:pt x="4945608" y="6562743"/>
                  <a:pt x="4987461" y="6432994"/>
                </a:cubicBezTo>
                <a:cubicBezTo>
                  <a:pt x="5033887" y="6289556"/>
                  <a:pt x="5098947" y="6157948"/>
                  <a:pt x="5179262" y="6035044"/>
                </a:cubicBezTo>
                <a:cubicBezTo>
                  <a:pt x="5016033" y="6169178"/>
                  <a:pt x="4838252" y="6288995"/>
                  <a:pt x="4689678" y="6440241"/>
                </a:cubicBezTo>
                <a:cubicBezTo>
                  <a:pt x="4615724" y="6515503"/>
                  <a:pt x="4545518" y="6594166"/>
                  <a:pt x="4477543" y="6674836"/>
                </a:cubicBezTo>
                <a:lnTo>
                  <a:pt x="4329957" y="6858000"/>
                </a:lnTo>
                <a:lnTo>
                  <a:pt x="4218595" y="6858000"/>
                </a:lnTo>
                <a:lnTo>
                  <a:pt x="4368888" y="6668412"/>
                </a:lnTo>
                <a:cubicBezTo>
                  <a:pt x="4431654" y="6591444"/>
                  <a:pt x="4495926" y="6515754"/>
                  <a:pt x="4563091" y="6442508"/>
                </a:cubicBezTo>
                <a:cubicBezTo>
                  <a:pt x="4810353" y="6173676"/>
                  <a:pt x="5160740" y="5991069"/>
                  <a:pt x="5387324" y="5705830"/>
                </a:cubicBezTo>
                <a:cubicBezTo>
                  <a:pt x="5286064" y="5794177"/>
                  <a:pt x="5178968" y="5876241"/>
                  <a:pt x="5073620" y="5955437"/>
                </a:cubicBezTo>
                <a:cubicBezTo>
                  <a:pt x="4943865" y="6053305"/>
                  <a:pt x="4809130" y="6154627"/>
                  <a:pt x="4689789" y="6268382"/>
                </a:cubicBezTo>
                <a:cubicBezTo>
                  <a:pt x="4591303" y="6361972"/>
                  <a:pt x="4502007" y="6464046"/>
                  <a:pt x="4418722" y="6570886"/>
                </a:cubicBezTo>
                <a:lnTo>
                  <a:pt x="4214944" y="6858000"/>
                </a:lnTo>
                <a:lnTo>
                  <a:pt x="4177898" y="6858000"/>
                </a:lnTo>
                <a:lnTo>
                  <a:pt x="4391597" y="6556370"/>
                </a:lnTo>
                <a:cubicBezTo>
                  <a:pt x="4476641" y="6446900"/>
                  <a:pt x="4567929" y="6342186"/>
                  <a:pt x="4668889" y="6246399"/>
                </a:cubicBezTo>
                <a:cubicBezTo>
                  <a:pt x="4789603" y="6132122"/>
                  <a:pt x="4925227" y="6029827"/>
                  <a:pt x="5055427" y="5931476"/>
                </a:cubicBezTo>
                <a:cubicBezTo>
                  <a:pt x="5161670" y="5851314"/>
                  <a:pt x="5270142" y="5768732"/>
                  <a:pt x="5371814" y="5678975"/>
                </a:cubicBezTo>
                <a:cubicBezTo>
                  <a:pt x="5250056" y="5732278"/>
                  <a:pt x="5117554" y="5761328"/>
                  <a:pt x="4987918" y="5838701"/>
                </a:cubicBezTo>
                <a:cubicBezTo>
                  <a:pt x="4699961" y="6010191"/>
                  <a:pt x="4491898" y="6286162"/>
                  <a:pt x="4317146" y="6587716"/>
                </a:cubicBezTo>
                <a:lnTo>
                  <a:pt x="4171627" y="6858000"/>
                </a:lnTo>
                <a:lnTo>
                  <a:pt x="4081585" y="6858000"/>
                </a:lnTo>
                <a:lnTo>
                  <a:pt x="4238603" y="6559341"/>
                </a:lnTo>
                <a:cubicBezTo>
                  <a:pt x="4385995" y="6299856"/>
                  <a:pt x="4555804" y="6056475"/>
                  <a:pt x="4778333" y="5873626"/>
                </a:cubicBezTo>
                <a:cubicBezTo>
                  <a:pt x="4974935" y="5712072"/>
                  <a:pt x="5214460" y="5703893"/>
                  <a:pt x="5414185" y="5573882"/>
                </a:cubicBezTo>
                <a:cubicBezTo>
                  <a:pt x="5665168" y="5409695"/>
                  <a:pt x="5834734" y="5037780"/>
                  <a:pt x="5959648" y="4760797"/>
                </a:cubicBezTo>
                <a:cubicBezTo>
                  <a:pt x="5758178" y="4742307"/>
                  <a:pt x="5556149" y="4733150"/>
                  <a:pt x="5355019" y="4734672"/>
                </a:cubicBezTo>
                <a:cubicBezTo>
                  <a:pt x="5292258" y="4900655"/>
                  <a:pt x="5203125" y="5047664"/>
                  <a:pt x="5083565" y="5179121"/>
                </a:cubicBezTo>
                <a:cubicBezTo>
                  <a:pt x="5049677" y="5379813"/>
                  <a:pt x="4862890" y="5495797"/>
                  <a:pt x="4713577" y="5616803"/>
                </a:cubicBezTo>
                <a:cubicBezTo>
                  <a:pt x="4481263" y="5805403"/>
                  <a:pt x="4239092" y="5980417"/>
                  <a:pt x="3989559" y="6145945"/>
                </a:cubicBezTo>
                <a:cubicBezTo>
                  <a:pt x="3958721" y="6166743"/>
                  <a:pt x="3915645" y="6091150"/>
                  <a:pt x="3939824" y="6066900"/>
                </a:cubicBezTo>
                <a:cubicBezTo>
                  <a:pt x="4170724" y="5831323"/>
                  <a:pt x="4361787" y="5566131"/>
                  <a:pt x="4584537" y="5324826"/>
                </a:cubicBezTo>
                <a:cubicBezTo>
                  <a:pt x="4710868" y="5187971"/>
                  <a:pt x="4848359" y="5097244"/>
                  <a:pt x="5037105" y="5088765"/>
                </a:cubicBezTo>
                <a:cubicBezTo>
                  <a:pt x="5038033" y="5088728"/>
                  <a:pt x="5039001" y="5089622"/>
                  <a:pt x="5039930" y="5089585"/>
                </a:cubicBezTo>
                <a:cubicBezTo>
                  <a:pt x="5133008" y="4982937"/>
                  <a:pt x="5207480" y="4865387"/>
                  <a:pt x="5263764" y="4735525"/>
                </a:cubicBezTo>
                <a:cubicBezTo>
                  <a:pt x="4867298" y="4743930"/>
                  <a:pt x="4472427" y="4792315"/>
                  <a:pt x="4086300" y="4884599"/>
                </a:cubicBezTo>
                <a:cubicBezTo>
                  <a:pt x="4087456" y="4890142"/>
                  <a:pt x="4087673" y="4895720"/>
                  <a:pt x="4085485" y="4899070"/>
                </a:cubicBezTo>
                <a:cubicBezTo>
                  <a:pt x="4003302" y="5010406"/>
                  <a:pt x="3928312" y="5126573"/>
                  <a:pt x="3871915" y="5253645"/>
                </a:cubicBezTo>
                <a:cubicBezTo>
                  <a:pt x="3845467" y="5314321"/>
                  <a:pt x="3832705" y="5402857"/>
                  <a:pt x="3799374" y="5466127"/>
                </a:cubicBezTo>
                <a:cubicBezTo>
                  <a:pt x="3785138" y="5845399"/>
                  <a:pt x="3675506" y="6277604"/>
                  <a:pt x="3498850" y="6661888"/>
                </a:cubicBezTo>
                <a:lnTo>
                  <a:pt x="3399216" y="6858000"/>
                </a:lnTo>
                <a:lnTo>
                  <a:pt x="3303688" y="6858000"/>
                </a:lnTo>
                <a:lnTo>
                  <a:pt x="3391774" y="6697181"/>
                </a:lnTo>
                <a:cubicBezTo>
                  <a:pt x="3573729" y="6337659"/>
                  <a:pt x="3697480" y="5922895"/>
                  <a:pt x="3735540" y="5546923"/>
                </a:cubicBezTo>
                <a:cubicBezTo>
                  <a:pt x="3733489" y="5553993"/>
                  <a:pt x="3731483" y="5561993"/>
                  <a:pt x="3729438" y="5569058"/>
                </a:cubicBezTo>
                <a:cubicBezTo>
                  <a:pt x="3722922" y="5592607"/>
                  <a:pt x="3715485" y="5616189"/>
                  <a:pt x="3707782" y="5644908"/>
                </a:cubicBezTo>
                <a:cubicBezTo>
                  <a:pt x="3671550" y="5775366"/>
                  <a:pt x="3633159" y="5910098"/>
                  <a:pt x="3583827" y="6039215"/>
                </a:cubicBezTo>
                <a:cubicBezTo>
                  <a:pt x="3571998" y="6069498"/>
                  <a:pt x="3559686" y="6099330"/>
                  <a:pt x="3547861" y="6129609"/>
                </a:cubicBezTo>
                <a:cubicBezTo>
                  <a:pt x="3528366" y="6177894"/>
                  <a:pt x="3507534" y="6227631"/>
                  <a:pt x="3490905" y="6277660"/>
                </a:cubicBezTo>
                <a:cubicBezTo>
                  <a:pt x="3477958" y="6314973"/>
                  <a:pt x="3466463" y="6353624"/>
                  <a:pt x="3455859" y="6391301"/>
                </a:cubicBezTo>
                <a:cubicBezTo>
                  <a:pt x="3447266" y="6420993"/>
                  <a:pt x="3438672" y="6450673"/>
                  <a:pt x="3429112" y="6479469"/>
                </a:cubicBezTo>
                <a:cubicBezTo>
                  <a:pt x="3394330" y="6587977"/>
                  <a:pt x="3348719" y="6693654"/>
                  <a:pt x="3304862" y="6796476"/>
                </a:cubicBezTo>
                <a:lnTo>
                  <a:pt x="3276071" y="6858000"/>
                </a:lnTo>
                <a:lnTo>
                  <a:pt x="3240805" y="6858000"/>
                </a:lnTo>
                <a:lnTo>
                  <a:pt x="3275917" y="6783192"/>
                </a:lnTo>
                <a:cubicBezTo>
                  <a:pt x="3319817" y="6681303"/>
                  <a:pt x="3364982" y="6576108"/>
                  <a:pt x="3399358" y="6469011"/>
                </a:cubicBezTo>
                <a:cubicBezTo>
                  <a:pt x="3408430" y="6439778"/>
                  <a:pt x="3417061" y="6411021"/>
                  <a:pt x="3425650" y="6381333"/>
                </a:cubicBezTo>
                <a:cubicBezTo>
                  <a:pt x="3436256" y="6343653"/>
                  <a:pt x="3448199" y="6304520"/>
                  <a:pt x="3460661" y="6266763"/>
                </a:cubicBezTo>
                <a:cubicBezTo>
                  <a:pt x="3477731" y="6216246"/>
                  <a:pt x="3498530" y="6165579"/>
                  <a:pt x="3518021" y="6117298"/>
                </a:cubicBezTo>
                <a:cubicBezTo>
                  <a:pt x="3530339" y="6087462"/>
                  <a:pt x="3542206" y="6058115"/>
                  <a:pt x="3554035" y="6027832"/>
                </a:cubicBezTo>
                <a:cubicBezTo>
                  <a:pt x="3602956" y="5900128"/>
                  <a:pt x="3640454" y="5766362"/>
                  <a:pt x="3677174" y="5636351"/>
                </a:cubicBezTo>
                <a:cubicBezTo>
                  <a:pt x="3685353" y="5608086"/>
                  <a:pt x="3692308" y="5584047"/>
                  <a:pt x="3698819" y="5560503"/>
                </a:cubicBezTo>
                <a:cubicBezTo>
                  <a:pt x="3699603" y="5556742"/>
                  <a:pt x="3701314" y="5552952"/>
                  <a:pt x="3702094" y="5549194"/>
                </a:cubicBezTo>
                <a:cubicBezTo>
                  <a:pt x="3586407" y="5684227"/>
                  <a:pt x="3491727" y="5855671"/>
                  <a:pt x="3398355" y="6094603"/>
                </a:cubicBezTo>
                <a:cubicBezTo>
                  <a:pt x="3309322" y="6322763"/>
                  <a:pt x="3241029" y="6558474"/>
                  <a:pt x="3193941" y="6798775"/>
                </a:cubicBezTo>
                <a:lnTo>
                  <a:pt x="3184140" y="6858000"/>
                </a:lnTo>
                <a:lnTo>
                  <a:pt x="3099978" y="6858000"/>
                </a:lnTo>
                <a:lnTo>
                  <a:pt x="3101556" y="6843337"/>
                </a:lnTo>
                <a:cubicBezTo>
                  <a:pt x="3144932" y="6479621"/>
                  <a:pt x="3209988" y="6112612"/>
                  <a:pt x="3370162" y="5785550"/>
                </a:cubicBezTo>
                <a:cubicBezTo>
                  <a:pt x="3467073" y="5588398"/>
                  <a:pt x="3627623" y="5538666"/>
                  <a:pt x="3746477" y="5377889"/>
                </a:cubicBezTo>
                <a:cubicBezTo>
                  <a:pt x="3800786" y="5303532"/>
                  <a:pt x="3818424" y="5173820"/>
                  <a:pt x="3863399" y="5087257"/>
                </a:cubicBezTo>
                <a:cubicBezTo>
                  <a:pt x="3894981" y="5026843"/>
                  <a:pt x="3930436" y="4970007"/>
                  <a:pt x="3968712" y="4913989"/>
                </a:cubicBezTo>
                <a:cubicBezTo>
                  <a:pt x="3564505" y="5020029"/>
                  <a:pt x="3170154" y="5174588"/>
                  <a:pt x="2792390" y="5382974"/>
                </a:cubicBezTo>
                <a:lnTo>
                  <a:pt x="2714982" y="5427051"/>
                </a:lnTo>
                <a:cubicBezTo>
                  <a:pt x="2773600" y="5623577"/>
                  <a:pt x="2823261" y="5817201"/>
                  <a:pt x="2813361" y="6023912"/>
                </a:cubicBezTo>
                <a:cubicBezTo>
                  <a:pt x="2800935" y="6283826"/>
                  <a:pt x="2738768" y="6546188"/>
                  <a:pt x="2688430" y="6801564"/>
                </a:cubicBezTo>
                <a:cubicBezTo>
                  <a:pt x="2680286" y="6842403"/>
                  <a:pt x="2633415" y="6776749"/>
                  <a:pt x="2629626" y="6763394"/>
                </a:cubicBezTo>
                <a:cubicBezTo>
                  <a:pt x="2507208" y="6357509"/>
                  <a:pt x="2389664" y="5910450"/>
                  <a:pt x="2565328" y="5516399"/>
                </a:cubicBezTo>
                <a:cubicBezTo>
                  <a:pt x="2340344" y="5655334"/>
                  <a:pt x="2126262" y="5810607"/>
                  <a:pt x="1922999" y="5980343"/>
                </a:cubicBezTo>
                <a:cubicBezTo>
                  <a:pt x="1913735" y="6121357"/>
                  <a:pt x="1951823" y="6270268"/>
                  <a:pt x="1950261" y="6405858"/>
                </a:cubicBezTo>
                <a:cubicBezTo>
                  <a:pt x="2095468" y="6403315"/>
                  <a:pt x="2243415" y="6568324"/>
                  <a:pt x="2365554" y="6759107"/>
                </a:cubicBezTo>
                <a:lnTo>
                  <a:pt x="2424142" y="6858000"/>
                </a:lnTo>
                <a:lnTo>
                  <a:pt x="2395994" y="6858000"/>
                </a:lnTo>
                <a:lnTo>
                  <a:pt x="2392863" y="6852964"/>
                </a:lnTo>
                <a:cubicBezTo>
                  <a:pt x="2286592" y="6697030"/>
                  <a:pt x="2128210" y="6530604"/>
                  <a:pt x="2017589" y="6493982"/>
                </a:cubicBezTo>
                <a:cubicBezTo>
                  <a:pt x="2065428" y="6525607"/>
                  <a:pt x="2108651" y="6558340"/>
                  <a:pt x="2147336" y="6594052"/>
                </a:cubicBezTo>
                <a:cubicBezTo>
                  <a:pt x="2168131" y="6613249"/>
                  <a:pt x="2188032" y="6633414"/>
                  <a:pt x="2207047" y="6654540"/>
                </a:cubicBezTo>
                <a:cubicBezTo>
                  <a:pt x="2240670" y="6691852"/>
                  <a:pt x="2268864" y="6733110"/>
                  <a:pt x="2299106" y="6778931"/>
                </a:cubicBezTo>
                <a:lnTo>
                  <a:pt x="2314430" y="6801144"/>
                </a:lnTo>
                <a:lnTo>
                  <a:pt x="2352406" y="6858000"/>
                </a:lnTo>
                <a:lnTo>
                  <a:pt x="2314492" y="6858000"/>
                </a:lnTo>
                <a:lnTo>
                  <a:pt x="2288095" y="6818030"/>
                </a:lnTo>
                <a:lnTo>
                  <a:pt x="2272768" y="6795822"/>
                </a:lnTo>
                <a:cubicBezTo>
                  <a:pt x="2242565" y="6750921"/>
                  <a:pt x="2214890" y="6711042"/>
                  <a:pt x="2182715" y="6675071"/>
                </a:cubicBezTo>
                <a:cubicBezTo>
                  <a:pt x="2139301" y="6626043"/>
                  <a:pt x="2090046" y="6582375"/>
                  <a:pt x="2032061" y="6541380"/>
                </a:cubicBezTo>
                <a:cubicBezTo>
                  <a:pt x="2113005" y="6632219"/>
                  <a:pt x="2185837" y="6729905"/>
                  <a:pt x="2257220" y="6826257"/>
                </a:cubicBezTo>
                <a:lnTo>
                  <a:pt x="2281324" y="6858000"/>
                </a:lnTo>
                <a:lnTo>
                  <a:pt x="2242860" y="6858000"/>
                </a:lnTo>
                <a:lnTo>
                  <a:pt x="2232818" y="6844926"/>
                </a:lnTo>
                <a:cubicBezTo>
                  <a:pt x="2156524" y="6742256"/>
                  <a:pt x="2077809" y="6637351"/>
                  <a:pt x="1990172" y="6542121"/>
                </a:cubicBezTo>
                <a:cubicBezTo>
                  <a:pt x="2025229" y="6615236"/>
                  <a:pt x="2072239" y="6690202"/>
                  <a:pt x="2124090" y="6761017"/>
                </a:cubicBezTo>
                <a:lnTo>
                  <a:pt x="2200380" y="6858000"/>
                </a:lnTo>
                <a:lnTo>
                  <a:pt x="2147507" y="6858000"/>
                </a:lnTo>
                <a:lnTo>
                  <a:pt x="2070668" y="6761520"/>
                </a:lnTo>
                <a:cubicBezTo>
                  <a:pt x="2050397" y="6732060"/>
                  <a:pt x="1955949" y="6524860"/>
                  <a:pt x="1975142" y="6585570"/>
                </a:cubicBezTo>
                <a:cubicBezTo>
                  <a:pt x="1998651" y="6661010"/>
                  <a:pt x="2025657" y="6736543"/>
                  <a:pt x="2050035" y="6813345"/>
                </a:cubicBezTo>
                <a:lnTo>
                  <a:pt x="2063025" y="6858000"/>
                </a:lnTo>
                <a:lnTo>
                  <a:pt x="2021675" y="6858000"/>
                </a:lnTo>
                <a:lnTo>
                  <a:pt x="2019308" y="6847118"/>
                </a:lnTo>
                <a:cubicBezTo>
                  <a:pt x="1994223" y="6748278"/>
                  <a:pt x="1963999" y="6650518"/>
                  <a:pt x="1938835" y="6551160"/>
                </a:cubicBezTo>
                <a:cubicBezTo>
                  <a:pt x="1929908" y="6619047"/>
                  <a:pt x="1941143" y="6690322"/>
                  <a:pt x="1953230" y="6759699"/>
                </a:cubicBezTo>
                <a:lnTo>
                  <a:pt x="1956763" y="6778191"/>
                </a:lnTo>
                <a:lnTo>
                  <a:pt x="1967925" y="6858000"/>
                </a:lnTo>
                <a:lnTo>
                  <a:pt x="1936622" y="6858000"/>
                </a:lnTo>
                <a:lnTo>
                  <a:pt x="1926261" y="6784064"/>
                </a:lnTo>
                <a:lnTo>
                  <a:pt x="1922724" y="6765577"/>
                </a:lnTo>
                <a:cubicBezTo>
                  <a:pt x="1915473" y="6723948"/>
                  <a:pt x="1907737" y="6681875"/>
                  <a:pt x="1904650" y="6639616"/>
                </a:cubicBezTo>
                <a:lnTo>
                  <a:pt x="1885273" y="6858000"/>
                </a:lnTo>
                <a:lnTo>
                  <a:pt x="1854363" y="6858000"/>
                </a:lnTo>
                <a:lnTo>
                  <a:pt x="1880391" y="6603796"/>
                </a:lnTo>
                <a:cubicBezTo>
                  <a:pt x="1857032" y="6636864"/>
                  <a:pt x="1833268" y="6671346"/>
                  <a:pt x="1818273" y="6715729"/>
                </a:cubicBezTo>
                <a:cubicBezTo>
                  <a:pt x="1804852" y="6755735"/>
                  <a:pt x="1797634" y="6798725"/>
                  <a:pt x="1794691" y="6843239"/>
                </a:cubicBezTo>
                <a:cubicBezTo>
                  <a:pt x="1794765" y="6848159"/>
                  <a:pt x="1794840" y="6853080"/>
                  <a:pt x="1794914" y="6858000"/>
                </a:cubicBezTo>
                <a:lnTo>
                  <a:pt x="1746128" y="6858000"/>
                </a:lnTo>
                <a:lnTo>
                  <a:pt x="1753934" y="6724796"/>
                </a:lnTo>
                <a:cubicBezTo>
                  <a:pt x="1761216" y="6674140"/>
                  <a:pt x="1773366" y="6623443"/>
                  <a:pt x="1792053" y="6572396"/>
                </a:cubicBezTo>
                <a:cubicBezTo>
                  <a:pt x="1831929" y="6463223"/>
                  <a:pt x="1865036" y="6394363"/>
                  <a:pt x="1862248" y="6266397"/>
                </a:cubicBezTo>
                <a:cubicBezTo>
                  <a:pt x="1860953" y="6187277"/>
                  <a:pt x="1859762" y="6110946"/>
                  <a:pt x="1862250" y="6033531"/>
                </a:cubicBezTo>
                <a:cubicBezTo>
                  <a:pt x="1629459" y="6233327"/>
                  <a:pt x="1412286" y="6451119"/>
                  <a:pt x="1211999" y="6683610"/>
                </a:cubicBezTo>
                <a:cubicBezTo>
                  <a:pt x="1212594" y="6686848"/>
                  <a:pt x="1213637" y="6689601"/>
                  <a:pt x="1213266" y="6691947"/>
                </a:cubicBezTo>
                <a:cubicBezTo>
                  <a:pt x="1207239" y="6745048"/>
                  <a:pt x="1203941" y="6797982"/>
                  <a:pt x="1203370" y="6850676"/>
                </a:cubicBezTo>
                <a:cubicBezTo>
                  <a:pt x="1203470" y="6853117"/>
                  <a:pt x="1203571" y="6855559"/>
                  <a:pt x="1203671" y="6858000"/>
                </a:cubicBezTo>
                <a:lnTo>
                  <a:pt x="1143180" y="6858000"/>
                </a:lnTo>
                <a:cubicBezTo>
                  <a:pt x="1142845" y="6827348"/>
                  <a:pt x="1142511" y="6796697"/>
                  <a:pt x="1142176" y="6766045"/>
                </a:cubicBezTo>
                <a:lnTo>
                  <a:pt x="1067484" y="6858000"/>
                </a:lnTo>
                <a:lnTo>
                  <a:pt x="953928" y="6858000"/>
                </a:lnTo>
                <a:lnTo>
                  <a:pt x="959715" y="6850185"/>
                </a:lnTo>
                <a:cubicBezTo>
                  <a:pt x="1122351" y="6642955"/>
                  <a:pt x="1297493" y="6445464"/>
                  <a:pt x="1483788" y="6259174"/>
                </a:cubicBezTo>
                <a:cubicBezTo>
                  <a:pt x="1354519" y="6252700"/>
                  <a:pt x="1219786" y="6272526"/>
                  <a:pt x="1100671" y="6252137"/>
                </a:cubicBezTo>
                <a:cubicBezTo>
                  <a:pt x="1097473" y="6253667"/>
                  <a:pt x="1093344" y="6255226"/>
                  <a:pt x="1090144" y="6256748"/>
                </a:cubicBezTo>
                <a:cubicBezTo>
                  <a:pt x="1093160" y="6262221"/>
                  <a:pt x="1095726" y="6268172"/>
                  <a:pt x="1095872" y="6271892"/>
                </a:cubicBezTo>
                <a:cubicBezTo>
                  <a:pt x="1117034" y="6614754"/>
                  <a:pt x="501310" y="6765589"/>
                  <a:pt x="262785" y="6845450"/>
                </a:cubicBezTo>
                <a:cubicBezTo>
                  <a:pt x="240730" y="6852851"/>
                  <a:pt x="197167" y="6788461"/>
                  <a:pt x="209968" y="6770713"/>
                </a:cubicBezTo>
                <a:cubicBezTo>
                  <a:pt x="383281" y="6527661"/>
                  <a:pt x="615742" y="6377713"/>
                  <a:pt x="873460" y="6253768"/>
                </a:cubicBezTo>
                <a:cubicBezTo>
                  <a:pt x="626943" y="6191900"/>
                  <a:pt x="365733" y="5960633"/>
                  <a:pt x="192686" y="5849257"/>
                </a:cubicBezTo>
                <a:cubicBezTo>
                  <a:pt x="116185" y="5799690"/>
                  <a:pt x="52073" y="5754165"/>
                  <a:pt x="4696" y="5697668"/>
                </a:cubicBezTo>
                <a:lnTo>
                  <a:pt x="0" y="5689984"/>
                </a:lnTo>
                <a:lnTo>
                  <a:pt x="0" y="5513472"/>
                </a:lnTo>
                <a:lnTo>
                  <a:pt x="174101" y="5620277"/>
                </a:lnTo>
                <a:cubicBezTo>
                  <a:pt x="413334" y="5759164"/>
                  <a:pt x="660435" y="5885160"/>
                  <a:pt x="891800" y="6036935"/>
                </a:cubicBezTo>
                <a:cubicBezTo>
                  <a:pt x="944884" y="6071606"/>
                  <a:pt x="1012106" y="6145300"/>
                  <a:pt x="1072219" y="6169443"/>
                </a:cubicBezTo>
                <a:cubicBezTo>
                  <a:pt x="1072700" y="6169886"/>
                  <a:pt x="1073629" y="6169850"/>
                  <a:pt x="1074117" y="6170301"/>
                </a:cubicBezTo>
                <a:cubicBezTo>
                  <a:pt x="1077423" y="6171567"/>
                  <a:pt x="1080285" y="6173315"/>
                  <a:pt x="1083114" y="6174131"/>
                </a:cubicBezTo>
                <a:cubicBezTo>
                  <a:pt x="1205686" y="6211148"/>
                  <a:pt x="1403553" y="6162717"/>
                  <a:pt x="1543010" y="6191140"/>
                </a:cubicBezTo>
                <a:cubicBezTo>
                  <a:pt x="1545352" y="6191516"/>
                  <a:pt x="1548218" y="6193258"/>
                  <a:pt x="1551080" y="6195006"/>
                </a:cubicBezTo>
                <a:cubicBezTo>
                  <a:pt x="1796784" y="5956970"/>
                  <a:pt x="2061981" y="5740521"/>
                  <a:pt x="2345443" y="5549882"/>
                </a:cubicBezTo>
                <a:cubicBezTo>
                  <a:pt x="2141371" y="5547786"/>
                  <a:pt x="1930334" y="5604666"/>
                  <a:pt x="1721499" y="5599969"/>
                </a:cubicBezTo>
                <a:cubicBezTo>
                  <a:pt x="1398951" y="5593309"/>
                  <a:pt x="1081337" y="5547329"/>
                  <a:pt x="767716" y="5472768"/>
                </a:cubicBezTo>
                <a:cubicBezTo>
                  <a:pt x="753133" y="5469162"/>
                  <a:pt x="700946" y="5398599"/>
                  <a:pt x="722147" y="5393091"/>
                </a:cubicBezTo>
                <a:cubicBezTo>
                  <a:pt x="968781" y="5329673"/>
                  <a:pt x="1232259" y="5326588"/>
                  <a:pt x="1485552" y="5313202"/>
                </a:cubicBezTo>
                <a:cubicBezTo>
                  <a:pt x="1722589" y="5300930"/>
                  <a:pt x="1934026" y="5312502"/>
                  <a:pt x="2143004" y="5402420"/>
                </a:cubicBezTo>
                <a:cubicBezTo>
                  <a:pt x="2072259" y="5321879"/>
                  <a:pt x="2001915" y="5239927"/>
                  <a:pt x="1933391" y="5156971"/>
                </a:cubicBezTo>
                <a:cubicBezTo>
                  <a:pt x="1884964" y="5098829"/>
                  <a:pt x="1830279" y="5047453"/>
                  <a:pt x="1827118" y="4968410"/>
                </a:cubicBezTo>
                <a:cubicBezTo>
                  <a:pt x="1826899" y="4962830"/>
                  <a:pt x="1831287" y="4956131"/>
                  <a:pt x="1837349" y="4956357"/>
                </a:cubicBezTo>
                <a:cubicBezTo>
                  <a:pt x="1954786" y="4958180"/>
                  <a:pt x="2095955" y="5099243"/>
                  <a:pt x="2162835" y="5187853"/>
                </a:cubicBezTo>
                <a:cubicBezTo>
                  <a:pt x="2223806" y="5268314"/>
                  <a:pt x="2261117" y="5362764"/>
                  <a:pt x="2257167" y="5462123"/>
                </a:cubicBezTo>
                <a:cubicBezTo>
                  <a:pt x="2258619" y="5463463"/>
                  <a:pt x="2260110" y="5465731"/>
                  <a:pt x="2261598" y="5467998"/>
                </a:cubicBezTo>
                <a:cubicBezTo>
                  <a:pt x="2319293" y="5466627"/>
                  <a:pt x="2377620" y="5469418"/>
                  <a:pt x="2437177" y="5479608"/>
                </a:cubicBezTo>
                <a:cubicBezTo>
                  <a:pt x="2440002" y="5480429"/>
                  <a:pt x="2442387" y="5481726"/>
                  <a:pt x="2445247" y="5483476"/>
                </a:cubicBezTo>
                <a:cubicBezTo>
                  <a:pt x="2542410" y="5420910"/>
                  <a:pt x="2642483" y="5361023"/>
                  <a:pt x="2743626" y="5304819"/>
                </a:cubicBezTo>
                <a:cubicBezTo>
                  <a:pt x="2843877" y="5249576"/>
                  <a:pt x="2945694" y="5198471"/>
                  <a:pt x="3048102" y="5150595"/>
                </a:cubicBezTo>
                <a:cubicBezTo>
                  <a:pt x="2585795" y="5154639"/>
                  <a:pt x="2153807" y="4996795"/>
                  <a:pt x="1799414" y="4694732"/>
                </a:cubicBezTo>
                <a:cubicBezTo>
                  <a:pt x="1791709" y="4688523"/>
                  <a:pt x="1742423" y="4620635"/>
                  <a:pt x="1771735" y="4619929"/>
                </a:cubicBezTo>
                <a:cubicBezTo>
                  <a:pt x="2256142" y="4609405"/>
                  <a:pt x="2784409" y="4670721"/>
                  <a:pt x="3104273" y="5076159"/>
                </a:cubicBezTo>
                <a:cubicBezTo>
                  <a:pt x="3108183" y="5080663"/>
                  <a:pt x="3110711" y="5085686"/>
                  <a:pt x="3113245" y="5090705"/>
                </a:cubicBezTo>
                <a:cubicBezTo>
                  <a:pt x="3118189" y="5097958"/>
                  <a:pt x="3122727" y="5106622"/>
                  <a:pt x="3126294" y="5114400"/>
                </a:cubicBezTo>
                <a:cubicBezTo>
                  <a:pt x="3390302" y="4996262"/>
                  <a:pt x="3661785" y="4902036"/>
                  <a:pt x="3937433" y="4830473"/>
                </a:cubicBezTo>
                <a:cubicBezTo>
                  <a:pt x="3836176" y="4732523"/>
                  <a:pt x="3721785" y="4620668"/>
                  <a:pt x="3590475" y="4597974"/>
                </a:cubicBezTo>
                <a:cubicBezTo>
                  <a:pt x="3435249" y="4571111"/>
                  <a:pt x="3264279" y="4616605"/>
                  <a:pt x="3100264" y="4579845"/>
                </a:cubicBezTo>
                <a:cubicBezTo>
                  <a:pt x="2787310" y="4510393"/>
                  <a:pt x="2468738" y="4370372"/>
                  <a:pt x="2183576" y="4227150"/>
                </a:cubicBezTo>
                <a:cubicBezTo>
                  <a:pt x="2170260" y="4220226"/>
                  <a:pt x="2115765" y="4150220"/>
                  <a:pt x="2151029" y="4146947"/>
                </a:cubicBezTo>
                <a:cubicBezTo>
                  <a:pt x="2677991" y="4094203"/>
                  <a:pt x="3159089" y="4117356"/>
                  <a:pt x="3563434" y="4469115"/>
                </a:cubicBezTo>
                <a:lnTo>
                  <a:pt x="3177952" y="3657386"/>
                </a:lnTo>
                <a:cubicBezTo>
                  <a:pt x="3171337" y="3643210"/>
                  <a:pt x="3161442" y="3605414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646545" y="4229668"/>
                  <a:pt x="3658964" y="4353983"/>
                  <a:pt x="3626636" y="4512230"/>
                </a:cubicBezTo>
                <a:cubicBezTo>
                  <a:pt x="3635603" y="4515129"/>
                  <a:pt x="3644081" y="4517586"/>
                  <a:pt x="3653088" y="4521417"/>
                </a:cubicBezTo>
                <a:cubicBezTo>
                  <a:pt x="3765052" y="4572828"/>
                  <a:pt x="3892199" y="4724230"/>
                  <a:pt x="3988128" y="4817267"/>
                </a:cubicBezTo>
                <a:cubicBezTo>
                  <a:pt x="4265269" y="4747971"/>
                  <a:pt x="4547054" y="4701774"/>
                  <a:pt x="4830582" y="4676000"/>
                </a:cubicBezTo>
                <a:lnTo>
                  <a:pt x="4830100" y="4675554"/>
                </a:lnTo>
                <a:cubicBezTo>
                  <a:pt x="4727027" y="4369030"/>
                  <a:pt x="4271973" y="4333199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5134" y="3515099"/>
                  <a:pt x="3391592" y="3444385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97168" y="4091520"/>
                  <a:pt x="4760991" y="4228417"/>
                  <a:pt x="4781371" y="4458604"/>
                </a:cubicBezTo>
                <a:cubicBezTo>
                  <a:pt x="4781562" y="4463257"/>
                  <a:pt x="4780772" y="4467014"/>
                  <a:pt x="4780440" y="4470290"/>
                </a:cubicBezTo>
                <a:cubicBezTo>
                  <a:pt x="4830364" y="4519056"/>
                  <a:pt x="4870983" y="4579844"/>
                  <a:pt x="4898954" y="4662092"/>
                </a:cubicBezTo>
                <a:cubicBezTo>
                  <a:pt x="4900480" y="4665288"/>
                  <a:pt x="4900107" y="4667630"/>
                  <a:pt x="4900699" y="4670867"/>
                </a:cubicBezTo>
                <a:cubicBezTo>
                  <a:pt x="5170915" y="4649815"/>
                  <a:pt x="5442360" y="4647817"/>
                  <a:pt x="5714511" y="4663483"/>
                </a:cubicBezTo>
                <a:cubicBezTo>
                  <a:pt x="5651495" y="4555157"/>
                  <a:pt x="5582088" y="4449879"/>
                  <a:pt x="5464793" y="4393556"/>
                </a:cubicBezTo>
                <a:cubicBezTo>
                  <a:pt x="5463384" y="4393148"/>
                  <a:pt x="5462860" y="4391770"/>
                  <a:pt x="5461897" y="4390879"/>
                </a:cubicBezTo>
                <a:cubicBezTo>
                  <a:pt x="4970387" y="4293633"/>
                  <a:pt x="4556299" y="367493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cubicBezTo>
                  <a:pt x="5763687" y="2828007"/>
                  <a:pt x="5764331" y="2813808"/>
                  <a:pt x="5764974" y="2799609"/>
                </a:cubicBez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lnTo>
                  <a:pt x="2399523" y="1428234"/>
                </a:ln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lnTo>
                  <a:pt x="278707" y="1352270"/>
                </a:ln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lnTo>
                  <a:pt x="655236" y="1268632"/>
                </a:ln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lnTo>
                  <a:pt x="6605473" y="1184686"/>
                </a:ln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lnTo>
                  <a:pt x="4000324" y="1039362"/>
                </a:lnTo>
                <a:lnTo>
                  <a:pt x="4002862" y="1042866"/>
                </a:ln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278852" y="4250311"/>
                  <a:pt x="915356" y="4600566"/>
                  <a:pt x="542867" y="4944092"/>
                </a:cubicBezTo>
                <a:cubicBezTo>
                  <a:pt x="521291" y="4964055"/>
                  <a:pt x="503482" y="4879596"/>
                  <a:pt x="515800" y="4862180"/>
                </a:cubicBezTo>
                <a:cubicBezTo>
                  <a:pt x="664236" y="4650055"/>
                  <a:pt x="747224" y="4402666"/>
                  <a:pt x="909145" y="4199225"/>
                </a:cubicBez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458381" y="4190213"/>
                  <a:pt x="284593" y="4292005"/>
                  <a:pt x="112563" y="4396952"/>
                </a:cubicBezTo>
                <a:lnTo>
                  <a:pt x="0" y="4466006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lnTo>
                  <a:pt x="5460148" y="911442"/>
                </a:ln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lnTo>
                  <a:pt x="5208466" y="257550"/>
                </a:ln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lnTo>
                  <a:pt x="5261015" y="227087"/>
                </a:ln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lnTo>
                  <a:pt x="6537433" y="1907790"/>
                </a:ln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lnTo>
                  <a:pt x="3882765" y="0"/>
                </a:ln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lnTo>
                  <a:pt x="3721337" y="0"/>
                </a:ln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lnTo>
                  <a:pt x="2867960" y="0"/>
                </a:ln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lnTo>
                  <a:pt x="1057230" y="0"/>
                </a:ln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lnTo>
                  <a:pt x="43151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16" name="Rectangle 15">
            <a:extLst>
              <a:ext uri="{FF2B5EF4-FFF2-40B4-BE49-F238E27FC236}">
                <a16:creationId xmlns:a16="http://schemas.microsoft.com/office/drawing/2014/main" id="{ED888B23-07FA-482A-96DF-47E31AF1A60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57200" y="990600"/>
            <a:ext cx="11277600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Otsikko 1">
            <a:extLst>
              <a:ext uri="{FF2B5EF4-FFF2-40B4-BE49-F238E27FC236}">
                <a16:creationId xmlns:a16="http://schemas.microsoft.com/office/drawing/2014/main" id="{79390BCF-115F-C2B3-9AD6-EB82C1E53E2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3000" y="1676400"/>
            <a:ext cx="3810000" cy="3505200"/>
          </a:xfrm>
        </p:spPr>
        <p:txBody>
          <a:bodyPr>
            <a:normAutofit/>
          </a:bodyPr>
          <a:lstStyle/>
          <a:p>
            <a:r>
              <a:rPr lang="fr-CH" sz="4000"/>
              <a:t>Défauts</a:t>
            </a:r>
          </a:p>
        </p:txBody>
      </p:sp>
      <p:sp>
        <p:nvSpPr>
          <p:cNvPr id="3" name="Sisällön paikkamerkki 2">
            <a:extLst>
              <a:ext uri="{FF2B5EF4-FFF2-40B4-BE49-F238E27FC236}">
                <a16:creationId xmlns:a16="http://schemas.microsoft.com/office/drawing/2014/main" id="{BB0E2F50-315C-5B87-0A04-65D7F34D9911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1604" y="1676400"/>
            <a:ext cx="5638796" cy="3505200"/>
          </a:xfr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fr-SN" sz="1900">
                <a:solidFill>
                  <a:schemeClr val="tx1">
                    <a:alpha val="55000"/>
                  </a:schemeClr>
                </a:solidFill>
              </a:rPr>
              <a:t>Nerveux</a:t>
            </a:r>
          </a:p>
          <a:p>
            <a:r>
              <a:rPr lang="fr-SN" sz="1900">
                <a:solidFill>
                  <a:schemeClr val="tx1">
                    <a:alpha val="55000"/>
                  </a:schemeClr>
                </a:solidFill>
              </a:rPr>
              <a:t>Timide</a:t>
            </a:r>
          </a:p>
          <a:p>
            <a:r>
              <a:rPr lang="fr-SN" sz="1900">
                <a:solidFill>
                  <a:schemeClr val="tx1">
                    <a:alpha val="55000"/>
                  </a:schemeClr>
                </a:solidFill>
              </a:rPr>
              <a:t>Extravagant</a:t>
            </a:r>
          </a:p>
          <a:p>
            <a:r>
              <a:rPr lang="fr-SN" sz="1900">
                <a:solidFill>
                  <a:schemeClr val="tx1">
                    <a:alpha val="55000"/>
                  </a:schemeClr>
                </a:solidFill>
              </a:rPr>
              <a:t>Bavard</a:t>
            </a:r>
          </a:p>
          <a:p>
            <a:r>
              <a:rPr lang="fr-SN" sz="1900">
                <a:solidFill>
                  <a:schemeClr val="tx1">
                    <a:alpha val="55000"/>
                  </a:schemeClr>
                </a:solidFill>
              </a:rPr>
              <a:t>Égoïste</a:t>
            </a:r>
          </a:p>
          <a:p>
            <a:r>
              <a:rPr lang="fr-SN" sz="1900">
                <a:solidFill>
                  <a:schemeClr val="tx1">
                    <a:alpha val="55000"/>
                  </a:schemeClr>
                </a:solidFill>
              </a:rPr>
              <a:t>Paresseux</a:t>
            </a:r>
          </a:p>
          <a:p>
            <a:r>
              <a:rPr lang="fr-SN" sz="1900">
                <a:solidFill>
                  <a:schemeClr val="tx1">
                    <a:alpha val="55000"/>
                  </a:schemeClr>
                </a:solidFill>
              </a:rPr>
              <a:t>Bête</a:t>
            </a:r>
          </a:p>
          <a:p>
            <a:r>
              <a:rPr lang="fr-SN" sz="1900">
                <a:solidFill>
                  <a:schemeClr val="tx1">
                    <a:alpha val="55000"/>
                  </a:schemeClr>
                </a:solidFill>
              </a:rPr>
              <a:t>Agressif</a:t>
            </a:r>
          </a:p>
          <a:p>
            <a:r>
              <a:rPr lang="fr-SN" sz="1900">
                <a:solidFill>
                  <a:schemeClr val="tx1">
                    <a:alpha val="55000"/>
                  </a:schemeClr>
                </a:solidFill>
              </a:rPr>
              <a:t>Désagréable.</a:t>
            </a:r>
          </a:p>
        </p:txBody>
      </p:sp>
    </p:spTree>
    <p:extLst>
      <p:ext uri="{BB962C8B-B14F-4D97-AF65-F5344CB8AC3E}">
        <p14:creationId xmlns:p14="http://schemas.microsoft.com/office/powerpoint/2010/main" val="725876519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8" name="Rectangle 7">
            <a:extLst>
              <a:ext uri="{FF2B5EF4-FFF2-40B4-BE49-F238E27FC236}">
                <a16:creationId xmlns:a16="http://schemas.microsoft.com/office/drawing/2014/main" id="{B6CDA21F-E7AF-4C75-8395-33F58D5B0E4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1999" cy="6857365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9" name="Group 9">
            <a:extLst>
              <a:ext uri="{FF2B5EF4-FFF2-40B4-BE49-F238E27FC236}">
                <a16:creationId xmlns:a16="http://schemas.microsoft.com/office/drawing/2014/main" id="{AE1C45F0-260A-458C-96ED-C1F6D215121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4" y="1216597"/>
            <a:ext cx="731521" cy="673460"/>
            <a:chOff x="3940602" y="308034"/>
            <a:chExt cx="2116791" cy="3428999"/>
          </a:xfrm>
          <a:solidFill>
            <a:schemeClr val="accent4"/>
          </a:solidFill>
        </p:grpSpPr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A6604B49-AD5C-4590-B051-06C8222ECD9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940602" y="308034"/>
              <a:ext cx="566743" cy="3428999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" name="Rectangle 11">
              <a:extLst>
                <a:ext uri="{FF2B5EF4-FFF2-40B4-BE49-F238E27FC236}">
                  <a16:creationId xmlns:a16="http://schemas.microsoft.com/office/drawing/2014/main" id="{743ECCAF-29C5-4537-947C-7EA1292463D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4715626" y="308034"/>
              <a:ext cx="566743" cy="3428999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ED49787B-8DE6-4467-AD0A-8DECC6E0C2D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5490650" y="308034"/>
              <a:ext cx="566743" cy="3428999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15" name="Rectangle 14">
            <a:extLst>
              <a:ext uri="{FF2B5EF4-FFF2-40B4-BE49-F238E27FC236}">
                <a16:creationId xmlns:a16="http://schemas.microsoft.com/office/drawing/2014/main" id="{D5B0017B-2ECA-49AF-B397-DC140825DF8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640079" y="613954"/>
            <a:ext cx="10907487" cy="1894116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139700" dist="127000" dir="5400000" algn="t" rotWithShape="0">
              <a:prstClr val="black">
                <a:alpha val="15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Otsikko 1">
            <a:extLst>
              <a:ext uri="{FF2B5EF4-FFF2-40B4-BE49-F238E27FC236}">
                <a16:creationId xmlns:a16="http://schemas.microsoft.com/office/drawing/2014/main" id="{8814EFC6-2E65-572D-DDFF-A0346B27386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043631" y="809898"/>
            <a:ext cx="9942716" cy="1554480"/>
          </a:xfrm>
        </p:spPr>
        <p:txBody>
          <a:bodyPr anchor="ctr">
            <a:normAutofit/>
          </a:bodyPr>
          <a:lstStyle/>
          <a:p>
            <a:r>
              <a:rPr lang="fr-RE" sz="4800" b="1" dirty="0">
                <a:highlight>
                  <a:srgbClr val="FFFFFF"/>
                </a:highlight>
                <a:latin typeface="Calibri"/>
                <a:ea typeface="Calibri"/>
                <a:cs typeface="Calibri"/>
              </a:rPr>
              <a:t>Questions de conversation : Les qualités et les défauts</a:t>
            </a:r>
            <a:endParaRPr lang="fr-RE" sz="4800" b="1" dirty="0">
              <a:highlight>
                <a:srgbClr val="C6C6C6"/>
              </a:highlight>
              <a:latin typeface="Calibri"/>
              <a:ea typeface="Calibri"/>
              <a:cs typeface="Calibri"/>
            </a:endParaRPr>
          </a:p>
          <a:p>
            <a:endParaRPr lang="fi-FI" sz="4800">
              <a:highlight>
                <a:srgbClr val="C6C6C6"/>
              </a:highlight>
              <a:latin typeface="Cambria"/>
              <a:ea typeface="Cambria"/>
            </a:endParaRPr>
          </a:p>
        </p:txBody>
      </p:sp>
      <p:sp>
        <p:nvSpPr>
          <p:cNvPr id="3" name="Sisällön paikkamerkki 2">
            <a:extLst>
              <a:ext uri="{FF2B5EF4-FFF2-40B4-BE49-F238E27FC236}">
                <a16:creationId xmlns:a16="http://schemas.microsoft.com/office/drawing/2014/main" id="{02CF64F7-C55A-6CEC-835F-B4BC7D14146F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045028" y="3017522"/>
            <a:ext cx="9941319" cy="3124658"/>
          </a:xfrm>
        </p:spPr>
        <p:txBody>
          <a:bodyPr vert="horz" lIns="91440" tIns="45720" rIns="91440" bIns="45720" rtlCol="0" anchor="ctr">
            <a:normAutofit/>
          </a:bodyPr>
          <a:lstStyle/>
          <a:p>
            <a:pPr>
              <a:spcBef>
                <a:spcPct val="0"/>
              </a:spcBef>
            </a:pPr>
            <a:r>
              <a:rPr lang="fr-CM" sz="2400" dirty="0">
                <a:highlight>
                  <a:srgbClr val="FFFFFF"/>
                </a:highlight>
                <a:latin typeface="Cambria"/>
                <a:ea typeface="Cambria"/>
              </a:rPr>
              <a:t>1. Comment es-tu comme personne ?</a:t>
            </a:r>
            <a:endParaRPr lang="fr-CM" sz="2400" dirty="0">
              <a:latin typeface="Cambria"/>
              <a:ea typeface="Cambria"/>
            </a:endParaRPr>
          </a:p>
          <a:p>
            <a:pPr>
              <a:spcBef>
                <a:spcPct val="0"/>
              </a:spcBef>
            </a:pPr>
            <a:r>
              <a:rPr lang="fr-CM" sz="2400" dirty="0">
                <a:highlight>
                  <a:srgbClr val="FFFFFF"/>
                </a:highlight>
                <a:latin typeface="Cambria"/>
                <a:ea typeface="Cambria"/>
              </a:rPr>
              <a:t>2. Quelles sont tes meilleures qualités ?</a:t>
            </a:r>
            <a:endParaRPr lang="fr-CM" sz="2400" dirty="0">
              <a:latin typeface="Cambria"/>
              <a:ea typeface="Cambria"/>
            </a:endParaRPr>
          </a:p>
          <a:p>
            <a:pPr>
              <a:spcBef>
                <a:spcPct val="0"/>
              </a:spcBef>
            </a:pPr>
            <a:r>
              <a:rPr lang="fr-CM" sz="2400" dirty="0">
                <a:highlight>
                  <a:srgbClr val="FFFFFF"/>
                </a:highlight>
                <a:latin typeface="Cambria"/>
                <a:ea typeface="Cambria"/>
              </a:rPr>
              <a:t>3. Es-tu plutôt sociable ou timide ?</a:t>
            </a:r>
            <a:endParaRPr lang="fr-CM" sz="2400" dirty="0">
              <a:latin typeface="Cambria"/>
              <a:ea typeface="Cambria"/>
            </a:endParaRPr>
          </a:p>
          <a:p>
            <a:pPr>
              <a:spcBef>
                <a:spcPct val="0"/>
              </a:spcBef>
            </a:pPr>
            <a:r>
              <a:rPr lang="fr-CM" sz="2400" dirty="0">
                <a:highlight>
                  <a:srgbClr val="FFFFFF"/>
                </a:highlight>
                <a:latin typeface="Cambria"/>
                <a:ea typeface="Cambria"/>
              </a:rPr>
              <a:t>4. Es-tu optimiste ou pessimiste ?</a:t>
            </a:r>
            <a:endParaRPr lang="fr-CM" sz="2400" dirty="0">
              <a:latin typeface="Cambria"/>
              <a:ea typeface="Cambria"/>
            </a:endParaRPr>
          </a:p>
          <a:p>
            <a:endParaRPr lang="fi-FI" sz="2400"/>
          </a:p>
        </p:txBody>
      </p:sp>
      <p:cxnSp>
        <p:nvCxnSpPr>
          <p:cNvPr id="17" name="Straight Connector 16">
            <a:extLst>
              <a:ext uri="{FF2B5EF4-FFF2-40B4-BE49-F238E27FC236}">
                <a16:creationId xmlns:a16="http://schemas.microsoft.com/office/drawing/2014/main" id="{6CF1BAF6-AD41-4082-B212-8A1F9A2E877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 flipH="1">
            <a:off x="838200" y="6485313"/>
            <a:ext cx="10515600" cy="0"/>
          </a:xfrm>
          <a:prstGeom prst="line">
            <a:avLst/>
          </a:prstGeom>
          <a:ln w="57150">
            <a:solidFill>
              <a:schemeClr val="accent4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069842422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Rectangle 7">
            <a:extLst>
              <a:ext uri="{FF2B5EF4-FFF2-40B4-BE49-F238E27FC236}">
                <a16:creationId xmlns:a16="http://schemas.microsoft.com/office/drawing/2014/main" id="{B6CDA21F-E7AF-4C75-8395-33F58D5B0E4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1999" cy="6857365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AE1C45F0-260A-458C-96ED-C1F6D215121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4" y="1216597"/>
            <a:ext cx="731521" cy="673460"/>
            <a:chOff x="3940602" y="308034"/>
            <a:chExt cx="2116791" cy="3428999"/>
          </a:xfrm>
          <a:solidFill>
            <a:schemeClr val="accent4"/>
          </a:solidFill>
        </p:grpSpPr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A6604B49-AD5C-4590-B051-06C8222ECD9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940602" y="308034"/>
              <a:ext cx="566743" cy="3428999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743ECCAF-29C5-4537-947C-7EA1292463D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4715626" y="308034"/>
              <a:ext cx="566743" cy="3428999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ED49787B-8DE6-4467-AD0A-8DECC6E0C2D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5490650" y="308034"/>
              <a:ext cx="566743" cy="3428999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15" name="Rectangle 14">
            <a:extLst>
              <a:ext uri="{FF2B5EF4-FFF2-40B4-BE49-F238E27FC236}">
                <a16:creationId xmlns:a16="http://schemas.microsoft.com/office/drawing/2014/main" id="{D5B0017B-2ECA-49AF-B397-DC140825DF8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640079" y="613954"/>
            <a:ext cx="10907487" cy="1894116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139700" dist="127000" dir="5400000" algn="t" rotWithShape="0">
              <a:prstClr val="black">
                <a:alpha val="15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Sisällön paikkamerkki 2">
            <a:extLst>
              <a:ext uri="{FF2B5EF4-FFF2-40B4-BE49-F238E27FC236}">
                <a16:creationId xmlns:a16="http://schemas.microsoft.com/office/drawing/2014/main" id="{42425DB1-B91F-EABD-B624-F81ADDDAE30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045028" y="3017522"/>
            <a:ext cx="9941319" cy="3124658"/>
          </a:xfr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fr-CA" sz="2400" dirty="0">
                <a:highlight>
                  <a:srgbClr val="FFFFFF"/>
                </a:highlight>
                <a:latin typeface="Cambria"/>
                <a:ea typeface="Cambria"/>
              </a:rPr>
              <a:t>5. Es-tu calme ou dynamique ?</a:t>
            </a:r>
            <a:endParaRPr lang="fr-CA" sz="2400" dirty="0">
              <a:highlight>
                <a:srgbClr val="C6C6C6"/>
              </a:highlight>
              <a:latin typeface="Cambria"/>
              <a:ea typeface="Cambria"/>
            </a:endParaRPr>
          </a:p>
          <a:p>
            <a:r>
              <a:rPr lang="fr-CA" sz="2400" dirty="0">
                <a:highlight>
                  <a:srgbClr val="FFFFFF"/>
                </a:highlight>
                <a:latin typeface="Cambria"/>
                <a:ea typeface="Cambria"/>
              </a:rPr>
              <a:t>6. Es-tu travailleur(se) dans ton travail ou tes études ?</a:t>
            </a:r>
            <a:endParaRPr lang="fr-CA" sz="2400" dirty="0">
              <a:highlight>
                <a:srgbClr val="C6C6C6"/>
              </a:highlight>
              <a:latin typeface="Cambria"/>
              <a:ea typeface="Cambria"/>
            </a:endParaRPr>
          </a:p>
          <a:p>
            <a:r>
              <a:rPr lang="fr-CA" sz="2400" dirty="0">
                <a:highlight>
                  <a:srgbClr val="FFFFFF"/>
                </a:highlight>
                <a:latin typeface="Cambria"/>
                <a:ea typeface="Cambria"/>
              </a:rPr>
              <a:t>7. Es-tu généralement sérieux(se) et consciencieux(se) ?</a:t>
            </a:r>
            <a:endParaRPr lang="fr-CA" sz="2400" dirty="0">
              <a:highlight>
                <a:srgbClr val="C6C6C6"/>
              </a:highlight>
              <a:latin typeface="Cambria"/>
              <a:ea typeface="Cambria"/>
            </a:endParaRPr>
          </a:p>
          <a:p>
            <a:r>
              <a:rPr lang="fr-CA" sz="2400" dirty="0">
                <a:highlight>
                  <a:srgbClr val="FFFFFF"/>
                </a:highlight>
                <a:latin typeface="Cambria"/>
                <a:ea typeface="Cambria"/>
              </a:rPr>
              <a:t>8. Quelle qualité aimerais-tu développer chez toi ?</a:t>
            </a:r>
            <a:endParaRPr lang="fr-CA" sz="2400" dirty="0">
              <a:highlight>
                <a:srgbClr val="C6C6C6"/>
              </a:highlight>
              <a:latin typeface="Cambria"/>
              <a:ea typeface="Cambria"/>
            </a:endParaRPr>
          </a:p>
          <a:p>
            <a:endParaRPr lang="fi-FI" sz="2400"/>
          </a:p>
        </p:txBody>
      </p:sp>
      <p:cxnSp>
        <p:nvCxnSpPr>
          <p:cNvPr id="17" name="Straight Connector 16">
            <a:extLst>
              <a:ext uri="{FF2B5EF4-FFF2-40B4-BE49-F238E27FC236}">
                <a16:creationId xmlns:a16="http://schemas.microsoft.com/office/drawing/2014/main" id="{6CF1BAF6-AD41-4082-B212-8A1F9A2E877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 flipH="1">
            <a:off x="838200" y="6485313"/>
            <a:ext cx="10515600" cy="0"/>
          </a:xfrm>
          <a:prstGeom prst="line">
            <a:avLst/>
          </a:prstGeom>
          <a:ln w="57150">
            <a:solidFill>
              <a:schemeClr val="accent4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662104808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Rectangle 7">
            <a:extLst>
              <a:ext uri="{FF2B5EF4-FFF2-40B4-BE49-F238E27FC236}">
                <a16:creationId xmlns:a16="http://schemas.microsoft.com/office/drawing/2014/main" id="{B6CDA21F-E7AF-4C75-8395-33F58D5B0E4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1999" cy="6857365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AE1C45F0-260A-458C-96ED-C1F6D215121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4" y="1216597"/>
            <a:ext cx="731521" cy="673460"/>
            <a:chOff x="3940602" y="308034"/>
            <a:chExt cx="2116791" cy="3428999"/>
          </a:xfrm>
          <a:solidFill>
            <a:schemeClr val="accent4"/>
          </a:solidFill>
        </p:grpSpPr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A6604B49-AD5C-4590-B051-06C8222ECD9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940602" y="308034"/>
              <a:ext cx="566743" cy="3428999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743ECCAF-29C5-4537-947C-7EA1292463D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4715626" y="308034"/>
              <a:ext cx="566743" cy="3428999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ED49787B-8DE6-4467-AD0A-8DECC6E0C2D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5490650" y="308034"/>
              <a:ext cx="566743" cy="3428999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15" name="Rectangle 14">
            <a:extLst>
              <a:ext uri="{FF2B5EF4-FFF2-40B4-BE49-F238E27FC236}">
                <a16:creationId xmlns:a16="http://schemas.microsoft.com/office/drawing/2014/main" id="{D5B0017B-2ECA-49AF-B397-DC140825DF8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640079" y="613954"/>
            <a:ext cx="10907487" cy="1894116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139700" dist="127000" dir="5400000" algn="t" rotWithShape="0">
              <a:prstClr val="black">
                <a:alpha val="15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88CAA075-D2D7-1C94-9862-7451981484DF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045028" y="3017522"/>
            <a:ext cx="9941319" cy="3124658"/>
          </a:xfr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fr-HT" sz="2400" dirty="0">
                <a:highlight>
                  <a:srgbClr val="FFFFFF"/>
                </a:highlight>
                <a:latin typeface="Cambria"/>
                <a:ea typeface="Cambria"/>
              </a:rPr>
              <a:t>9. Qui est la personne la plus drôle dans ta famille ?</a:t>
            </a:r>
            <a:endParaRPr lang="fr-HT" sz="2400" dirty="0">
              <a:highlight>
                <a:srgbClr val="C6C6C6"/>
              </a:highlight>
              <a:latin typeface="Cambria"/>
              <a:ea typeface="Cambria"/>
            </a:endParaRPr>
          </a:p>
          <a:p>
            <a:r>
              <a:rPr lang="fr-HT" sz="2400" dirty="0">
                <a:highlight>
                  <a:srgbClr val="FFFFFF"/>
                </a:highlight>
                <a:latin typeface="Cambria"/>
                <a:ea typeface="Cambria"/>
              </a:rPr>
              <a:t>10. Qui est la personne la plus travailleuse ?</a:t>
            </a:r>
            <a:endParaRPr lang="fr-HT" sz="2400" dirty="0">
              <a:highlight>
                <a:srgbClr val="C6C6C6"/>
              </a:highlight>
              <a:latin typeface="Cambria"/>
              <a:ea typeface="Cambria"/>
            </a:endParaRPr>
          </a:p>
          <a:p>
            <a:r>
              <a:rPr lang="fr-HT" sz="2400" dirty="0">
                <a:highlight>
                  <a:srgbClr val="FFFFFF"/>
                </a:highlight>
                <a:latin typeface="Cambria"/>
                <a:ea typeface="Cambria"/>
              </a:rPr>
              <a:t>11. As-tu un(e) ami(e) très sociable ?</a:t>
            </a:r>
            <a:endParaRPr lang="fr-HT" sz="2400" dirty="0">
              <a:highlight>
                <a:srgbClr val="C6C6C6"/>
              </a:highlight>
              <a:latin typeface="Cambria"/>
              <a:ea typeface="Cambria"/>
            </a:endParaRPr>
          </a:p>
          <a:p>
            <a:r>
              <a:rPr lang="fr-HT" sz="2400" dirty="0">
                <a:highlight>
                  <a:srgbClr val="FFFFFF"/>
                </a:highlight>
                <a:latin typeface="Cambria"/>
                <a:ea typeface="Cambria"/>
              </a:rPr>
              <a:t>12. Connais-tu quelqu’un de très généreux ?</a:t>
            </a:r>
            <a:endParaRPr lang="fr-HT" sz="2400" dirty="0">
              <a:highlight>
                <a:srgbClr val="C6C6C6"/>
              </a:highlight>
              <a:latin typeface="Cambria"/>
              <a:ea typeface="Cambria"/>
            </a:endParaRPr>
          </a:p>
          <a:p>
            <a:endParaRPr lang="en-US" sz="2400"/>
          </a:p>
        </p:txBody>
      </p:sp>
      <p:cxnSp>
        <p:nvCxnSpPr>
          <p:cNvPr id="17" name="Straight Connector 16">
            <a:extLst>
              <a:ext uri="{FF2B5EF4-FFF2-40B4-BE49-F238E27FC236}">
                <a16:creationId xmlns:a16="http://schemas.microsoft.com/office/drawing/2014/main" id="{6CF1BAF6-AD41-4082-B212-8A1F9A2E877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 flipH="1">
            <a:off x="838200" y="6485313"/>
            <a:ext cx="10515600" cy="0"/>
          </a:xfrm>
          <a:prstGeom prst="line">
            <a:avLst/>
          </a:prstGeom>
          <a:ln w="57150">
            <a:solidFill>
              <a:schemeClr val="accent4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950232990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51C62F6-3BF1-410C-1D66-6AFFDDE0622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309292B2-9550-D970-CBBD-98528ECB10F0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 vert="horz" lIns="91440" tIns="45720" rIns="91440" bIns="45720" rtlCol="0" anchor="t">
            <a:normAutofit/>
          </a:bodyPr>
          <a:lstStyle/>
          <a:p>
            <a:r>
              <a:rPr lang="en-US" dirty="0">
                <a:highlight>
                  <a:srgbClr val="FFFFFF"/>
                </a:highlight>
                <a:latin typeface="Cambria"/>
                <a:ea typeface="Cambria"/>
              </a:rPr>
              <a:t>13. Qui est la </a:t>
            </a:r>
            <a:r>
              <a:rPr lang="en-US" dirty="0" err="1">
                <a:highlight>
                  <a:srgbClr val="FFFFFF"/>
                </a:highlight>
                <a:latin typeface="Cambria"/>
                <a:ea typeface="Cambria"/>
              </a:rPr>
              <a:t>personne</a:t>
            </a:r>
            <a:r>
              <a:rPr lang="en-US" dirty="0">
                <a:highlight>
                  <a:srgbClr val="FFFFFF"/>
                </a:highlight>
                <a:latin typeface="Cambria"/>
                <a:ea typeface="Cambria"/>
              </a:rPr>
              <a:t> la plus </a:t>
            </a:r>
            <a:r>
              <a:rPr lang="en-US" dirty="0" err="1">
                <a:highlight>
                  <a:srgbClr val="FFFFFF"/>
                </a:highlight>
                <a:latin typeface="Cambria"/>
                <a:ea typeface="Cambria"/>
              </a:rPr>
              <a:t>calme</a:t>
            </a:r>
            <a:r>
              <a:rPr lang="en-US" dirty="0">
                <a:highlight>
                  <a:srgbClr val="FFFFFF"/>
                </a:highlight>
                <a:latin typeface="Cambria"/>
                <a:ea typeface="Cambria"/>
              </a:rPr>
              <a:t> dans ta famille ?</a:t>
            </a:r>
            <a:endParaRPr lang="en-US" dirty="0">
              <a:highlight>
                <a:srgbClr val="C6C6C6"/>
              </a:highlight>
              <a:latin typeface="Cambria"/>
              <a:ea typeface="Cambria"/>
            </a:endParaRPr>
          </a:p>
          <a:p>
            <a:r>
              <a:rPr lang="en-US" dirty="0">
                <a:highlight>
                  <a:srgbClr val="FFFFFF"/>
                </a:highlight>
                <a:latin typeface="Cambria"/>
                <a:ea typeface="Cambria"/>
              </a:rPr>
              <a:t>14. Qui parle le plus dans ton entourage ?</a:t>
            </a:r>
            <a:endParaRPr lang="en-US" dirty="0">
              <a:highlight>
                <a:srgbClr val="C6C6C6"/>
              </a:highlight>
              <a:latin typeface="Cambria"/>
              <a:ea typeface="Cambria"/>
            </a:endParaRPr>
          </a:p>
          <a:p>
            <a:r>
              <a:rPr lang="en-US" dirty="0">
                <a:highlight>
                  <a:srgbClr val="FFFFFF"/>
                </a:highlight>
                <a:latin typeface="Cambria"/>
                <a:ea typeface="Cambria"/>
              </a:rPr>
              <a:t>15. </a:t>
            </a:r>
            <a:r>
              <a:rPr lang="en-US" dirty="0" err="1">
                <a:highlight>
                  <a:srgbClr val="FFFFFF"/>
                </a:highlight>
                <a:latin typeface="Cambria"/>
                <a:ea typeface="Cambria"/>
              </a:rPr>
              <a:t>Quelles</a:t>
            </a:r>
            <a:r>
              <a:rPr lang="en-US" dirty="0">
                <a:highlight>
                  <a:srgbClr val="FFFFFF"/>
                </a:highlight>
                <a:latin typeface="Cambria"/>
                <a:ea typeface="Cambria"/>
              </a:rPr>
              <a:t> </a:t>
            </a:r>
            <a:r>
              <a:rPr lang="en-US" dirty="0" err="1">
                <a:highlight>
                  <a:srgbClr val="FFFFFF"/>
                </a:highlight>
                <a:latin typeface="Cambria"/>
                <a:ea typeface="Cambria"/>
              </a:rPr>
              <a:t>qualités</a:t>
            </a:r>
            <a:r>
              <a:rPr lang="en-US" dirty="0">
                <a:highlight>
                  <a:srgbClr val="FFFFFF"/>
                </a:highlight>
                <a:latin typeface="Cambria"/>
                <a:ea typeface="Cambria"/>
              </a:rPr>
              <a:t> </a:t>
            </a:r>
            <a:r>
              <a:rPr lang="en-US" dirty="0" err="1">
                <a:highlight>
                  <a:srgbClr val="FFFFFF"/>
                </a:highlight>
                <a:latin typeface="Cambria"/>
                <a:ea typeface="Cambria"/>
              </a:rPr>
              <a:t>apprécies-tu</a:t>
            </a:r>
            <a:r>
              <a:rPr lang="en-US" dirty="0">
                <a:highlight>
                  <a:srgbClr val="FFFFFF"/>
                </a:highlight>
                <a:latin typeface="Cambria"/>
                <a:ea typeface="Cambria"/>
              </a:rPr>
              <a:t> chez un </a:t>
            </a:r>
            <a:r>
              <a:rPr lang="en-US" dirty="0" err="1">
                <a:highlight>
                  <a:srgbClr val="FFFFFF"/>
                </a:highlight>
                <a:latin typeface="Cambria"/>
                <a:ea typeface="Cambria"/>
              </a:rPr>
              <a:t>ami</a:t>
            </a:r>
            <a:r>
              <a:rPr lang="en-US" dirty="0">
                <a:highlight>
                  <a:srgbClr val="FFFFFF"/>
                </a:highlight>
                <a:latin typeface="Cambria"/>
                <a:ea typeface="Cambria"/>
              </a:rPr>
              <a:t> ?</a:t>
            </a:r>
            <a:endParaRPr lang="en-US" dirty="0">
              <a:highlight>
                <a:srgbClr val="C6C6C6"/>
              </a:highlight>
              <a:latin typeface="Cambria"/>
              <a:ea typeface="Cambria"/>
            </a:endParaRPr>
          </a:p>
          <a:p>
            <a:r>
              <a:rPr lang="en-US" dirty="0">
                <a:highlight>
                  <a:srgbClr val="FFFFFF"/>
                </a:highlight>
                <a:latin typeface="Cambria"/>
                <a:ea typeface="Cambria"/>
              </a:rPr>
              <a:t>16. Comment est ton </a:t>
            </a:r>
            <a:r>
              <a:rPr lang="en-US" dirty="0" err="1">
                <a:highlight>
                  <a:srgbClr val="FFFFFF"/>
                </a:highlight>
                <a:latin typeface="Cambria"/>
                <a:ea typeface="Cambria"/>
              </a:rPr>
              <a:t>ami</a:t>
            </a:r>
            <a:r>
              <a:rPr lang="en-US" dirty="0">
                <a:highlight>
                  <a:srgbClr val="FFFFFF"/>
                </a:highlight>
                <a:latin typeface="Cambria"/>
                <a:ea typeface="Cambria"/>
              </a:rPr>
              <a:t> </a:t>
            </a:r>
            <a:r>
              <a:rPr lang="en-US" dirty="0" err="1">
                <a:highlight>
                  <a:srgbClr val="FFFFFF"/>
                </a:highlight>
                <a:latin typeface="Cambria"/>
                <a:ea typeface="Cambria"/>
              </a:rPr>
              <a:t>idéal</a:t>
            </a:r>
            <a:r>
              <a:rPr lang="en-US" dirty="0">
                <a:highlight>
                  <a:srgbClr val="FFFFFF"/>
                </a:highlight>
                <a:latin typeface="Cambria"/>
                <a:ea typeface="Cambria"/>
              </a:rPr>
              <a:t> ?</a:t>
            </a:r>
            <a:endParaRPr lang="en-US" dirty="0">
              <a:highlight>
                <a:srgbClr val="C6C6C6"/>
              </a:highlight>
              <a:latin typeface="Cambria"/>
              <a:ea typeface="Cambria"/>
            </a:endParaRPr>
          </a:p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921051787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7B5C9F68-BF0B-DB85-6BB6-901B3C704A05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 vert="horz" lIns="91440" tIns="45720" rIns="91440" bIns="45720" rtlCol="0" anchor="t">
            <a:normAutofit/>
          </a:bodyPr>
          <a:lstStyle/>
          <a:p>
            <a:r>
              <a:rPr lang="en-US" dirty="0">
                <a:highlight>
                  <a:srgbClr val="FFFFFF"/>
                </a:highlight>
                <a:latin typeface="Cambria"/>
                <a:ea typeface="Cambria"/>
              </a:rPr>
              <a:t>17. Comment est un bon </a:t>
            </a:r>
            <a:r>
              <a:rPr lang="en-US" dirty="0" err="1">
                <a:highlight>
                  <a:srgbClr val="FFFFFF"/>
                </a:highlight>
                <a:latin typeface="Cambria"/>
                <a:ea typeface="Cambria"/>
              </a:rPr>
              <a:t>collègue</a:t>
            </a:r>
            <a:r>
              <a:rPr lang="en-US" dirty="0">
                <a:highlight>
                  <a:srgbClr val="FFFFFF"/>
                </a:highlight>
                <a:latin typeface="Cambria"/>
                <a:ea typeface="Cambria"/>
              </a:rPr>
              <a:t> ?</a:t>
            </a:r>
            <a:endParaRPr lang="en-US">
              <a:highlight>
                <a:srgbClr val="C6C6C6"/>
              </a:highlight>
              <a:latin typeface="Cambria"/>
              <a:ea typeface="Cambria"/>
            </a:endParaRPr>
          </a:p>
          <a:p>
            <a:r>
              <a:rPr lang="en-US" dirty="0">
                <a:highlight>
                  <a:srgbClr val="FFFFFF"/>
                </a:highlight>
                <a:latin typeface="Cambria"/>
                <a:ea typeface="Cambria"/>
              </a:rPr>
              <a:t>18. </a:t>
            </a:r>
            <a:r>
              <a:rPr lang="en-US" dirty="0" err="1">
                <a:highlight>
                  <a:srgbClr val="FFFFFF"/>
                </a:highlight>
                <a:latin typeface="Cambria"/>
                <a:ea typeface="Cambria"/>
              </a:rPr>
              <a:t>Quelles</a:t>
            </a:r>
            <a:r>
              <a:rPr lang="en-US" dirty="0">
                <a:highlight>
                  <a:srgbClr val="FFFFFF"/>
                </a:highlight>
                <a:latin typeface="Cambria"/>
                <a:ea typeface="Cambria"/>
              </a:rPr>
              <a:t> </a:t>
            </a:r>
            <a:r>
              <a:rPr lang="en-US" dirty="0" err="1">
                <a:highlight>
                  <a:srgbClr val="FFFFFF"/>
                </a:highlight>
                <a:latin typeface="Cambria"/>
                <a:ea typeface="Cambria"/>
              </a:rPr>
              <a:t>sont</a:t>
            </a:r>
            <a:r>
              <a:rPr lang="en-US" dirty="0">
                <a:highlight>
                  <a:srgbClr val="FFFFFF"/>
                </a:highlight>
                <a:latin typeface="Cambria"/>
                <a:ea typeface="Cambria"/>
              </a:rPr>
              <a:t> les trois </a:t>
            </a:r>
            <a:r>
              <a:rPr lang="en-US" dirty="0" err="1">
                <a:highlight>
                  <a:srgbClr val="FFFFFF"/>
                </a:highlight>
                <a:latin typeface="Cambria"/>
                <a:ea typeface="Cambria"/>
              </a:rPr>
              <a:t>qualités</a:t>
            </a:r>
            <a:r>
              <a:rPr lang="en-US" dirty="0">
                <a:highlight>
                  <a:srgbClr val="FFFFFF"/>
                </a:highlight>
                <a:latin typeface="Cambria"/>
                <a:ea typeface="Cambria"/>
              </a:rPr>
              <a:t> les plus </a:t>
            </a:r>
            <a:r>
              <a:rPr lang="en-US" dirty="0" err="1">
                <a:highlight>
                  <a:srgbClr val="FFFFFF"/>
                </a:highlight>
                <a:latin typeface="Cambria"/>
                <a:ea typeface="Cambria"/>
              </a:rPr>
              <a:t>importantes</a:t>
            </a:r>
            <a:r>
              <a:rPr lang="en-US" dirty="0">
                <a:highlight>
                  <a:srgbClr val="FFFFFF"/>
                </a:highlight>
                <a:latin typeface="Cambria"/>
                <a:ea typeface="Cambria"/>
              </a:rPr>
              <a:t> chez un </a:t>
            </a:r>
            <a:r>
              <a:rPr lang="en-US" dirty="0" err="1">
                <a:highlight>
                  <a:srgbClr val="FFFFFF"/>
                </a:highlight>
                <a:latin typeface="Cambria"/>
                <a:ea typeface="Cambria"/>
              </a:rPr>
              <a:t>ami</a:t>
            </a:r>
            <a:r>
              <a:rPr lang="en-US" dirty="0">
                <a:highlight>
                  <a:srgbClr val="FFFFFF"/>
                </a:highlight>
                <a:latin typeface="Cambria"/>
                <a:ea typeface="Cambria"/>
              </a:rPr>
              <a:t> ?</a:t>
            </a:r>
            <a:endParaRPr lang="en-US">
              <a:highlight>
                <a:srgbClr val="C6C6C6"/>
              </a:highlight>
              <a:latin typeface="Cambria"/>
              <a:ea typeface="Cambria"/>
            </a:endParaRPr>
          </a:p>
          <a:p>
            <a:r>
              <a:rPr lang="en-US" dirty="0">
                <a:highlight>
                  <a:srgbClr val="FFFFFF"/>
                </a:highlight>
                <a:latin typeface="Cambria"/>
                <a:ea typeface="Cambria"/>
              </a:rPr>
              <a:t>19. </a:t>
            </a:r>
            <a:r>
              <a:rPr lang="en-US" dirty="0" err="1">
                <a:highlight>
                  <a:srgbClr val="FFFFFF"/>
                </a:highlight>
                <a:latin typeface="Cambria"/>
                <a:ea typeface="Cambria"/>
              </a:rPr>
              <a:t>Pourrais-tu</a:t>
            </a:r>
            <a:r>
              <a:rPr lang="en-US" dirty="0">
                <a:highlight>
                  <a:srgbClr val="FFFFFF"/>
                </a:highlight>
                <a:latin typeface="Cambria"/>
                <a:ea typeface="Cambria"/>
              </a:rPr>
              <a:t> </a:t>
            </a:r>
            <a:r>
              <a:rPr lang="en-US" dirty="0" err="1">
                <a:highlight>
                  <a:srgbClr val="FFFFFF"/>
                </a:highlight>
                <a:latin typeface="Cambria"/>
                <a:ea typeface="Cambria"/>
              </a:rPr>
              <a:t>être</a:t>
            </a:r>
            <a:r>
              <a:rPr lang="en-US" dirty="0">
                <a:highlight>
                  <a:srgbClr val="FFFFFF"/>
                </a:highlight>
                <a:latin typeface="Cambria"/>
                <a:ea typeface="Cambria"/>
              </a:rPr>
              <a:t> </a:t>
            </a:r>
            <a:r>
              <a:rPr lang="en-US" dirty="0" err="1">
                <a:highlight>
                  <a:srgbClr val="FFFFFF"/>
                </a:highlight>
                <a:latin typeface="Cambria"/>
                <a:ea typeface="Cambria"/>
              </a:rPr>
              <a:t>ami</a:t>
            </a:r>
            <a:r>
              <a:rPr lang="en-US" dirty="0">
                <a:highlight>
                  <a:srgbClr val="FFFFFF"/>
                </a:highlight>
                <a:latin typeface="Cambria"/>
                <a:ea typeface="Cambria"/>
              </a:rPr>
              <a:t>(e) avec </a:t>
            </a:r>
            <a:r>
              <a:rPr lang="en-US" dirty="0" err="1">
                <a:highlight>
                  <a:srgbClr val="FFFFFF"/>
                </a:highlight>
                <a:latin typeface="Cambria"/>
                <a:ea typeface="Cambria"/>
              </a:rPr>
              <a:t>une</a:t>
            </a:r>
            <a:r>
              <a:rPr lang="en-US" dirty="0">
                <a:highlight>
                  <a:srgbClr val="FFFFFF"/>
                </a:highlight>
                <a:latin typeface="Cambria"/>
                <a:ea typeface="Cambria"/>
              </a:rPr>
              <a:t> </a:t>
            </a:r>
            <a:r>
              <a:rPr lang="en-US" dirty="0" err="1">
                <a:highlight>
                  <a:srgbClr val="FFFFFF"/>
                </a:highlight>
                <a:latin typeface="Cambria"/>
                <a:ea typeface="Cambria"/>
              </a:rPr>
              <a:t>personne</a:t>
            </a:r>
            <a:r>
              <a:rPr lang="en-US" dirty="0">
                <a:highlight>
                  <a:srgbClr val="FFFFFF"/>
                </a:highlight>
                <a:latin typeface="Cambria"/>
                <a:ea typeface="Cambria"/>
              </a:rPr>
              <a:t> très </a:t>
            </a:r>
            <a:r>
              <a:rPr lang="en-US" dirty="0" err="1">
                <a:highlight>
                  <a:srgbClr val="FFFFFF"/>
                </a:highlight>
                <a:latin typeface="Cambria"/>
                <a:ea typeface="Cambria"/>
              </a:rPr>
              <a:t>égoïste</a:t>
            </a:r>
            <a:r>
              <a:rPr lang="en-US" dirty="0">
                <a:highlight>
                  <a:srgbClr val="FFFFFF"/>
                </a:highlight>
                <a:latin typeface="Cambria"/>
                <a:ea typeface="Cambria"/>
              </a:rPr>
              <a:t> ?</a:t>
            </a:r>
            <a:endParaRPr lang="en-US">
              <a:highlight>
                <a:srgbClr val="C6C6C6"/>
              </a:highlight>
              <a:latin typeface="Cambria"/>
              <a:ea typeface="Cambria"/>
            </a:endParaRPr>
          </a:p>
          <a:p>
            <a:r>
              <a:rPr lang="en-US" dirty="0">
                <a:highlight>
                  <a:srgbClr val="FFFFFF"/>
                </a:highlight>
                <a:latin typeface="Cambria"/>
                <a:ea typeface="Cambria"/>
              </a:rPr>
              <a:t>20. À ton avis, </a:t>
            </a:r>
            <a:r>
              <a:rPr lang="en-US" dirty="0" err="1">
                <a:highlight>
                  <a:srgbClr val="FFFFFF"/>
                </a:highlight>
                <a:latin typeface="Cambria"/>
                <a:ea typeface="Cambria"/>
              </a:rPr>
              <a:t>l’honnêteté</a:t>
            </a:r>
            <a:r>
              <a:rPr lang="en-US" dirty="0">
                <a:highlight>
                  <a:srgbClr val="FFFFFF"/>
                </a:highlight>
                <a:latin typeface="Cambria"/>
                <a:ea typeface="Cambria"/>
              </a:rPr>
              <a:t> est-</a:t>
            </a:r>
            <a:r>
              <a:rPr lang="en-US" dirty="0" err="1">
                <a:highlight>
                  <a:srgbClr val="FFFFFF"/>
                </a:highlight>
                <a:latin typeface="Cambria"/>
                <a:ea typeface="Cambria"/>
              </a:rPr>
              <a:t>elle</a:t>
            </a:r>
            <a:r>
              <a:rPr lang="en-US" dirty="0">
                <a:highlight>
                  <a:srgbClr val="FFFFFF"/>
                </a:highlight>
                <a:latin typeface="Cambria"/>
                <a:ea typeface="Cambria"/>
              </a:rPr>
              <a:t> plus </a:t>
            </a:r>
            <a:r>
              <a:rPr lang="en-US" dirty="0" err="1">
                <a:highlight>
                  <a:srgbClr val="FFFFFF"/>
                </a:highlight>
                <a:latin typeface="Cambria"/>
                <a:ea typeface="Cambria"/>
              </a:rPr>
              <a:t>importante</a:t>
            </a:r>
            <a:r>
              <a:rPr lang="en-US" dirty="0">
                <a:highlight>
                  <a:srgbClr val="FFFFFF"/>
                </a:highlight>
                <a:latin typeface="Cambria"/>
                <a:ea typeface="Cambria"/>
              </a:rPr>
              <a:t> </a:t>
            </a:r>
            <a:r>
              <a:rPr lang="en-US" dirty="0" err="1">
                <a:highlight>
                  <a:srgbClr val="FFFFFF"/>
                </a:highlight>
                <a:latin typeface="Cambria"/>
                <a:ea typeface="Cambria"/>
              </a:rPr>
              <a:t>que</a:t>
            </a:r>
            <a:r>
              <a:rPr lang="en-US" dirty="0">
                <a:highlight>
                  <a:srgbClr val="FFFFFF"/>
                </a:highlight>
                <a:latin typeface="Cambria"/>
                <a:ea typeface="Cambria"/>
              </a:rPr>
              <a:t> </a:t>
            </a:r>
            <a:r>
              <a:rPr lang="en-US" dirty="0" err="1">
                <a:highlight>
                  <a:srgbClr val="FFFFFF"/>
                </a:highlight>
                <a:latin typeface="Cambria"/>
                <a:ea typeface="Cambria"/>
              </a:rPr>
              <a:t>l’humour</a:t>
            </a:r>
            <a:r>
              <a:rPr lang="en-US" dirty="0">
                <a:highlight>
                  <a:srgbClr val="FFFFFF"/>
                </a:highlight>
                <a:latin typeface="Cambria"/>
                <a:ea typeface="Cambria"/>
              </a:rPr>
              <a:t> ?</a:t>
            </a:r>
            <a:endParaRPr lang="en-US">
              <a:highlight>
                <a:srgbClr val="C6C6C6"/>
              </a:highlight>
              <a:latin typeface="Cambria"/>
              <a:ea typeface="Cambria"/>
            </a:endParaRPr>
          </a:p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587413274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4274C0D9-5100-97B7-B5FB-F9D37A666FF7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 vert="horz" lIns="91440" tIns="45720" rIns="91440" bIns="45720" rtlCol="0" anchor="t">
            <a:normAutofit/>
          </a:bodyPr>
          <a:lstStyle/>
          <a:p>
            <a:r>
              <a:rPr lang="en-US" dirty="0">
                <a:highlight>
                  <a:srgbClr val="FFFFFF"/>
                </a:highlight>
                <a:latin typeface="Cambria"/>
                <a:ea typeface="Cambria"/>
              </a:rPr>
              <a:t>21. Est-il plus difficile pour les </a:t>
            </a:r>
            <a:r>
              <a:rPr lang="en-US" dirty="0" err="1">
                <a:highlight>
                  <a:srgbClr val="FFFFFF"/>
                </a:highlight>
                <a:latin typeface="Cambria"/>
                <a:ea typeface="Cambria"/>
              </a:rPr>
              <a:t>personnes</a:t>
            </a:r>
            <a:r>
              <a:rPr lang="en-US" dirty="0">
                <a:highlight>
                  <a:srgbClr val="FFFFFF"/>
                </a:highlight>
                <a:latin typeface="Cambria"/>
                <a:ea typeface="Cambria"/>
              </a:rPr>
              <a:t> </a:t>
            </a:r>
            <a:r>
              <a:rPr lang="en-US" dirty="0" err="1">
                <a:highlight>
                  <a:srgbClr val="FFFFFF"/>
                </a:highlight>
                <a:latin typeface="Cambria"/>
                <a:ea typeface="Cambria"/>
              </a:rPr>
              <a:t>timides</a:t>
            </a:r>
            <a:r>
              <a:rPr lang="en-US" dirty="0">
                <a:highlight>
                  <a:srgbClr val="FFFFFF"/>
                </a:highlight>
                <a:latin typeface="Cambria"/>
                <a:ea typeface="Cambria"/>
              </a:rPr>
              <a:t> de faire de </a:t>
            </a:r>
            <a:r>
              <a:rPr lang="en-US" dirty="0" err="1">
                <a:highlight>
                  <a:srgbClr val="FFFFFF"/>
                </a:highlight>
                <a:latin typeface="Cambria"/>
                <a:ea typeface="Cambria"/>
              </a:rPr>
              <a:t>nouvelles</a:t>
            </a:r>
            <a:r>
              <a:rPr lang="en-US" dirty="0">
                <a:highlight>
                  <a:srgbClr val="FFFFFF"/>
                </a:highlight>
                <a:latin typeface="Cambria"/>
                <a:ea typeface="Cambria"/>
              </a:rPr>
              <a:t> </a:t>
            </a:r>
            <a:r>
              <a:rPr lang="en-US" dirty="0" err="1">
                <a:highlight>
                  <a:srgbClr val="FFFFFF"/>
                </a:highlight>
                <a:latin typeface="Cambria"/>
                <a:ea typeface="Cambria"/>
              </a:rPr>
              <a:t>connaissances</a:t>
            </a:r>
            <a:r>
              <a:rPr lang="en-US" dirty="0">
                <a:highlight>
                  <a:srgbClr val="FFFFFF"/>
                </a:highlight>
                <a:latin typeface="Cambria"/>
                <a:ea typeface="Cambria"/>
              </a:rPr>
              <a:t> ?</a:t>
            </a:r>
            <a:endParaRPr lang="en-US" dirty="0">
              <a:highlight>
                <a:srgbClr val="C6C6C6"/>
              </a:highlight>
              <a:latin typeface="Cambria"/>
              <a:ea typeface="Cambria"/>
            </a:endParaRPr>
          </a:p>
          <a:p>
            <a:r>
              <a:rPr lang="en-US" dirty="0">
                <a:highlight>
                  <a:srgbClr val="FFFFFF"/>
                </a:highlight>
                <a:latin typeface="Cambria"/>
                <a:ea typeface="Cambria"/>
              </a:rPr>
              <a:t>22. Une </a:t>
            </a:r>
            <a:r>
              <a:rPr lang="en-US" dirty="0" err="1">
                <a:highlight>
                  <a:srgbClr val="FFFFFF"/>
                </a:highlight>
                <a:latin typeface="Cambria"/>
                <a:ea typeface="Cambria"/>
              </a:rPr>
              <a:t>personne</a:t>
            </a:r>
            <a:r>
              <a:rPr lang="en-US" dirty="0">
                <a:highlight>
                  <a:srgbClr val="FFFFFF"/>
                </a:highlight>
                <a:latin typeface="Cambria"/>
                <a:ea typeface="Cambria"/>
              </a:rPr>
              <a:t> </a:t>
            </a:r>
            <a:r>
              <a:rPr lang="en-US" dirty="0" err="1">
                <a:highlight>
                  <a:srgbClr val="FFFFFF"/>
                </a:highlight>
                <a:latin typeface="Cambria"/>
                <a:ea typeface="Cambria"/>
              </a:rPr>
              <a:t>paresseuse</a:t>
            </a:r>
            <a:r>
              <a:rPr lang="en-US" dirty="0">
                <a:highlight>
                  <a:srgbClr val="FFFFFF"/>
                </a:highlight>
                <a:latin typeface="Cambria"/>
                <a:ea typeface="Cambria"/>
              </a:rPr>
              <a:t> </a:t>
            </a:r>
            <a:r>
              <a:rPr lang="en-US" dirty="0" err="1">
                <a:highlight>
                  <a:srgbClr val="FFFFFF"/>
                </a:highlight>
                <a:latin typeface="Cambria"/>
                <a:ea typeface="Cambria"/>
              </a:rPr>
              <a:t>peut-elle</a:t>
            </a:r>
            <a:r>
              <a:rPr lang="en-US" dirty="0">
                <a:highlight>
                  <a:srgbClr val="FFFFFF"/>
                </a:highlight>
                <a:latin typeface="Cambria"/>
                <a:ea typeface="Cambria"/>
              </a:rPr>
              <a:t> </a:t>
            </a:r>
            <a:r>
              <a:rPr lang="en-US" dirty="0" err="1">
                <a:highlight>
                  <a:srgbClr val="FFFFFF"/>
                </a:highlight>
                <a:latin typeface="Cambria"/>
                <a:ea typeface="Cambria"/>
              </a:rPr>
              <a:t>réussir</a:t>
            </a:r>
            <a:r>
              <a:rPr lang="en-US" dirty="0">
                <a:highlight>
                  <a:srgbClr val="FFFFFF"/>
                </a:highlight>
                <a:latin typeface="Cambria"/>
                <a:ea typeface="Cambria"/>
              </a:rPr>
              <a:t> dans la vie ?</a:t>
            </a:r>
            <a:endParaRPr lang="en-US" dirty="0">
              <a:highlight>
                <a:srgbClr val="C6C6C6"/>
              </a:highlight>
              <a:latin typeface="Cambria"/>
              <a:ea typeface="Cambria"/>
            </a:endParaRPr>
          </a:p>
          <a:p>
            <a:r>
              <a:rPr lang="en-US" dirty="0">
                <a:highlight>
                  <a:srgbClr val="FFFFFF"/>
                </a:highlight>
                <a:latin typeface="Cambria"/>
                <a:ea typeface="Cambria"/>
              </a:rPr>
              <a:t>23. Les </a:t>
            </a:r>
            <a:r>
              <a:rPr lang="en-US" dirty="0" err="1">
                <a:highlight>
                  <a:srgbClr val="FFFFFF"/>
                </a:highlight>
                <a:latin typeface="Cambria"/>
                <a:ea typeface="Cambria"/>
              </a:rPr>
              <a:t>personnes</a:t>
            </a:r>
            <a:r>
              <a:rPr lang="en-US" dirty="0">
                <a:highlight>
                  <a:srgbClr val="FFFFFF"/>
                </a:highlight>
                <a:latin typeface="Cambria"/>
                <a:ea typeface="Cambria"/>
              </a:rPr>
              <a:t> </a:t>
            </a:r>
            <a:r>
              <a:rPr lang="en-US" dirty="0" err="1">
                <a:highlight>
                  <a:srgbClr val="FFFFFF"/>
                </a:highlight>
                <a:latin typeface="Cambria"/>
                <a:ea typeface="Cambria"/>
              </a:rPr>
              <a:t>bavardes</a:t>
            </a:r>
            <a:r>
              <a:rPr lang="en-US" dirty="0">
                <a:highlight>
                  <a:srgbClr val="FFFFFF"/>
                </a:highlight>
                <a:latin typeface="Cambria"/>
                <a:ea typeface="Cambria"/>
              </a:rPr>
              <a:t> </a:t>
            </a:r>
            <a:r>
              <a:rPr lang="en-US" dirty="0" err="1">
                <a:highlight>
                  <a:srgbClr val="FFFFFF"/>
                </a:highlight>
                <a:latin typeface="Cambria"/>
                <a:ea typeface="Cambria"/>
              </a:rPr>
              <a:t>sont-elles</a:t>
            </a:r>
            <a:r>
              <a:rPr lang="en-US" dirty="0">
                <a:highlight>
                  <a:srgbClr val="FFFFFF"/>
                </a:highlight>
                <a:latin typeface="Cambria"/>
                <a:ea typeface="Cambria"/>
              </a:rPr>
              <a:t> </a:t>
            </a:r>
            <a:r>
              <a:rPr lang="en-US" dirty="0" err="1">
                <a:highlight>
                  <a:srgbClr val="FFFFFF"/>
                </a:highlight>
                <a:latin typeface="Cambria"/>
                <a:ea typeface="Cambria"/>
              </a:rPr>
              <a:t>généralement</a:t>
            </a:r>
            <a:r>
              <a:rPr lang="en-US" dirty="0">
                <a:highlight>
                  <a:srgbClr val="FFFFFF"/>
                </a:highlight>
                <a:latin typeface="Cambria"/>
                <a:ea typeface="Cambria"/>
              </a:rPr>
              <a:t> </a:t>
            </a:r>
            <a:r>
              <a:rPr lang="en-US" dirty="0" err="1">
                <a:highlight>
                  <a:srgbClr val="FFFFFF"/>
                </a:highlight>
                <a:latin typeface="Cambria"/>
                <a:ea typeface="Cambria"/>
              </a:rPr>
              <a:t>sociables</a:t>
            </a:r>
            <a:r>
              <a:rPr lang="en-US" dirty="0">
                <a:highlight>
                  <a:srgbClr val="FFFFFF"/>
                </a:highlight>
                <a:latin typeface="Cambria"/>
                <a:ea typeface="Cambria"/>
              </a:rPr>
              <a:t> ?</a:t>
            </a:r>
            <a:endParaRPr lang="en-US" dirty="0">
              <a:highlight>
                <a:srgbClr val="C6C6C6"/>
              </a:highlight>
              <a:latin typeface="Cambria"/>
              <a:ea typeface="Cambria"/>
            </a:endParaRPr>
          </a:p>
          <a:p>
            <a:r>
              <a:rPr lang="en-US" dirty="0">
                <a:highlight>
                  <a:srgbClr val="FFFFFF"/>
                </a:highlight>
                <a:latin typeface="Cambria"/>
                <a:ea typeface="Cambria"/>
              </a:rPr>
              <a:t>24. </a:t>
            </a:r>
            <a:r>
              <a:rPr lang="en-US" dirty="0" err="1">
                <a:highlight>
                  <a:srgbClr val="FFFFFF"/>
                </a:highlight>
                <a:latin typeface="Cambria"/>
                <a:ea typeface="Cambria"/>
              </a:rPr>
              <a:t>L’ambition</a:t>
            </a:r>
            <a:r>
              <a:rPr lang="en-US" dirty="0">
                <a:highlight>
                  <a:srgbClr val="FFFFFF"/>
                </a:highlight>
                <a:latin typeface="Cambria"/>
                <a:ea typeface="Cambria"/>
              </a:rPr>
              <a:t> est-</a:t>
            </a:r>
            <a:r>
              <a:rPr lang="en-US" dirty="0" err="1">
                <a:highlight>
                  <a:srgbClr val="FFFFFF"/>
                </a:highlight>
                <a:latin typeface="Cambria"/>
                <a:ea typeface="Cambria"/>
              </a:rPr>
              <a:t>elle</a:t>
            </a:r>
            <a:r>
              <a:rPr lang="en-US" dirty="0">
                <a:highlight>
                  <a:srgbClr val="FFFFFF"/>
                </a:highlight>
                <a:latin typeface="Cambria"/>
                <a:ea typeface="Cambria"/>
              </a:rPr>
              <a:t> </a:t>
            </a:r>
            <a:r>
              <a:rPr lang="en-US" dirty="0" err="1">
                <a:highlight>
                  <a:srgbClr val="FFFFFF"/>
                </a:highlight>
                <a:latin typeface="Cambria"/>
                <a:ea typeface="Cambria"/>
              </a:rPr>
              <a:t>une</a:t>
            </a:r>
            <a:r>
              <a:rPr lang="en-US" dirty="0">
                <a:highlight>
                  <a:srgbClr val="FFFFFF"/>
                </a:highlight>
                <a:latin typeface="Cambria"/>
                <a:ea typeface="Cambria"/>
              </a:rPr>
              <a:t> </a:t>
            </a:r>
            <a:r>
              <a:rPr lang="en-US" dirty="0" err="1">
                <a:highlight>
                  <a:srgbClr val="FFFFFF"/>
                </a:highlight>
                <a:latin typeface="Cambria"/>
                <a:ea typeface="Cambria"/>
              </a:rPr>
              <a:t>qualité</a:t>
            </a:r>
            <a:r>
              <a:rPr lang="en-US" dirty="0">
                <a:highlight>
                  <a:srgbClr val="FFFFFF"/>
                </a:highlight>
                <a:latin typeface="Cambria"/>
                <a:ea typeface="Cambria"/>
              </a:rPr>
              <a:t> </a:t>
            </a:r>
            <a:r>
              <a:rPr lang="en-US" dirty="0" err="1">
                <a:highlight>
                  <a:srgbClr val="FFFFFF"/>
                </a:highlight>
                <a:latin typeface="Cambria"/>
                <a:ea typeface="Cambria"/>
              </a:rPr>
              <a:t>ou</a:t>
            </a:r>
            <a:r>
              <a:rPr lang="en-US" dirty="0">
                <a:highlight>
                  <a:srgbClr val="FFFFFF"/>
                </a:highlight>
                <a:latin typeface="Cambria"/>
                <a:ea typeface="Cambria"/>
              </a:rPr>
              <a:t> un </a:t>
            </a:r>
            <a:r>
              <a:rPr lang="en-US" dirty="0" err="1">
                <a:highlight>
                  <a:srgbClr val="FFFFFF"/>
                </a:highlight>
                <a:latin typeface="Cambria"/>
                <a:ea typeface="Cambria"/>
              </a:rPr>
              <a:t>défaut</a:t>
            </a:r>
            <a:r>
              <a:rPr lang="en-US" dirty="0">
                <a:highlight>
                  <a:srgbClr val="FFFFFF"/>
                </a:highlight>
                <a:latin typeface="Cambria"/>
                <a:ea typeface="Cambria"/>
              </a:rPr>
              <a:t> ?</a:t>
            </a:r>
            <a:endParaRPr lang="en-US" dirty="0">
              <a:highlight>
                <a:srgbClr val="C6C6C6"/>
              </a:highlight>
              <a:latin typeface="Cambria"/>
              <a:ea typeface="Cambria"/>
            </a:endParaRPr>
          </a:p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77991269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tsikko 1">
            <a:extLst>
              <a:ext uri="{FF2B5EF4-FFF2-40B4-BE49-F238E27FC236}">
                <a16:creationId xmlns:a16="http://schemas.microsoft.com/office/drawing/2014/main" id="{BA43C34A-FA3A-7BE1-612F-252E0B5FD43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marL="228600" indent="-228600">
              <a:spcBef>
                <a:spcPts val="1000"/>
              </a:spcBef>
            </a:pPr>
            <a:r>
              <a:rPr lang="fi-FI" sz="2800" dirty="0" err="1">
                <a:latin typeface="Aptos"/>
              </a:rPr>
              <a:t>Jeu</a:t>
            </a:r>
            <a:r>
              <a:rPr lang="fi-FI" sz="2800" dirty="0">
                <a:latin typeface="Aptos"/>
              </a:rPr>
              <a:t> </a:t>
            </a:r>
            <a:r>
              <a:rPr lang="fi-FI" sz="2800" dirty="0" err="1">
                <a:latin typeface="Aptos"/>
              </a:rPr>
              <a:t>méli</a:t>
            </a:r>
            <a:r>
              <a:rPr lang="fi-FI" sz="2800" dirty="0">
                <a:latin typeface="Aptos"/>
              </a:rPr>
              <a:t>- </a:t>
            </a:r>
            <a:r>
              <a:rPr lang="fi-FI" sz="2800" dirty="0" err="1">
                <a:latin typeface="Aptos"/>
              </a:rPr>
              <a:t>mélo</a:t>
            </a:r>
            <a:r>
              <a:rPr lang="fi-FI" sz="2800" dirty="0">
                <a:latin typeface="Aptos"/>
              </a:rPr>
              <a:t> </a:t>
            </a:r>
            <a:r>
              <a:rPr lang="fi-FI" sz="2800" dirty="0" err="1">
                <a:latin typeface="Aptos"/>
              </a:rPr>
              <a:t>révision</a:t>
            </a:r>
            <a:r>
              <a:rPr lang="fi-FI" sz="2800" dirty="0">
                <a:latin typeface="Aptos"/>
              </a:rPr>
              <a:t> des </a:t>
            </a:r>
            <a:r>
              <a:rPr lang="fi-FI" sz="2800" dirty="0" err="1">
                <a:latin typeface="Aptos"/>
              </a:rPr>
              <a:t>mots</a:t>
            </a:r>
            <a:r>
              <a:rPr lang="fi-FI" sz="2800" dirty="0">
                <a:latin typeface="Aptos"/>
              </a:rPr>
              <a:t> de la </a:t>
            </a:r>
            <a:r>
              <a:rPr lang="fi-FI" sz="2800" dirty="0" err="1">
                <a:latin typeface="Aptos"/>
              </a:rPr>
              <a:t>maison</a:t>
            </a:r>
            <a:r>
              <a:rPr lang="fi-FI" sz="2800" dirty="0">
                <a:latin typeface="Aptos"/>
              </a:rPr>
              <a:t>, </a:t>
            </a:r>
            <a:r>
              <a:rPr lang="fi-FI" sz="2800" dirty="0" err="1">
                <a:latin typeface="Aptos"/>
              </a:rPr>
              <a:t>les</a:t>
            </a:r>
            <a:r>
              <a:rPr lang="fi-FI" sz="2800" dirty="0">
                <a:latin typeface="Aptos"/>
              </a:rPr>
              <a:t> </a:t>
            </a:r>
            <a:r>
              <a:rPr lang="fi-FI" sz="2800" dirty="0" err="1">
                <a:latin typeface="Aptos"/>
              </a:rPr>
              <a:t>meubles</a:t>
            </a:r>
            <a:r>
              <a:rPr lang="fi-FI" sz="2800" dirty="0">
                <a:latin typeface="Aptos"/>
              </a:rPr>
              <a:t>.</a:t>
            </a:r>
          </a:p>
          <a:p>
            <a:endParaRPr lang="fi-FI" dirty="0"/>
          </a:p>
        </p:txBody>
      </p:sp>
      <p:pic>
        <p:nvPicPr>
          <p:cNvPr id="4" name="Sisällön paikkamerkki 3">
            <a:extLst>
              <a:ext uri="{FF2B5EF4-FFF2-40B4-BE49-F238E27FC236}">
                <a16:creationId xmlns:a16="http://schemas.microsoft.com/office/drawing/2014/main" id="{67EF0F60-2B10-97CE-B315-034B40EBC9D9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/>
          <a:stretch>
            <a:fillRect/>
          </a:stretch>
        </p:blipFill>
        <p:spPr>
          <a:xfrm>
            <a:off x="1445725" y="1696473"/>
            <a:ext cx="2377974" cy="4351338"/>
          </a:xfrm>
          <a:prstGeom prst="rect">
            <a:avLst/>
          </a:prstGeom>
        </p:spPr>
      </p:pic>
      <p:pic>
        <p:nvPicPr>
          <p:cNvPr id="5" name="Kuva 4">
            <a:extLst>
              <a:ext uri="{FF2B5EF4-FFF2-40B4-BE49-F238E27FC236}">
                <a16:creationId xmlns:a16="http://schemas.microsoft.com/office/drawing/2014/main" id="{FC3FBBD0-7276-2841-4720-1EE3E5AED338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536411" y="1299759"/>
            <a:ext cx="3200400" cy="516255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95347079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-teema">
  <a:themeElements>
    <a:clrScheme name="Office Theme">
      <a:dk1>
        <a:sysClr val="windowText" lastClr="000000"/>
      </a:dk1>
      <a:lt1>
        <a:sysClr val="window" lastClr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Office Theme">
      <a:majorFont>
        <a:latin typeface="Aptos Display" panose="0211000402020202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Aptos" panose="0211000402020202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 Them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0</TotalTime>
  <Words>0</Words>
  <Application>Microsoft Office PowerPoint</Application>
  <PresentationFormat>Laajakuva</PresentationFormat>
  <Paragraphs>0</Paragraphs>
  <Slides>22</Slides>
  <Notes>0</Notes>
  <HiddenSlides>0</HiddenSlides>
  <MMClips>0</MMClips>
  <ScaleCrop>false</ScaleCrop>
  <HeadingPairs>
    <vt:vector size="4" baseType="variant">
      <vt:variant>
        <vt:lpstr>Teema</vt:lpstr>
      </vt:variant>
      <vt:variant>
        <vt:i4>1</vt:i4>
      </vt:variant>
      <vt:variant>
        <vt:lpstr>Dian otsikot</vt:lpstr>
      </vt:variant>
      <vt:variant>
        <vt:i4>22</vt:i4>
      </vt:variant>
    </vt:vector>
  </HeadingPairs>
  <TitlesOfParts>
    <vt:vector size="23" baseType="lpstr">
      <vt:lpstr>Office-teema</vt:lpstr>
      <vt:lpstr>22. Une charmante petite amie page 29 du vieux manuel</vt:lpstr>
      <vt:lpstr>Présentation du cours</vt:lpstr>
      <vt:lpstr>PEDANET</vt:lpstr>
      <vt:lpstr>Une charmante petite amie... page 29 sur le vieux manuel. </vt:lpstr>
      <vt:lpstr>Une charmante petite amie... page 29 sur le vieux manuel. </vt:lpstr>
      <vt:lpstr>Écoutez et cochez les phrases vraies</vt:lpstr>
      <vt:lpstr>Phrases vraies</vt:lpstr>
      <vt:lpstr>PowerPoint-esitys</vt:lpstr>
      <vt:lpstr>PowerPoint-esitys</vt:lpstr>
      <vt:lpstr>PowerPoint-esitys</vt:lpstr>
      <vt:lpstr>PowerPoint-esitys</vt:lpstr>
      <vt:lpstr>Relevez dans les deux dialogues les qualités et les défauts que vous entendez exercice 1 page 31</vt:lpstr>
      <vt:lpstr>Qualités</vt:lpstr>
      <vt:lpstr>Qualités</vt:lpstr>
      <vt:lpstr>Défauts</vt:lpstr>
      <vt:lpstr>Questions de conversation : Les qualités et les défauts </vt:lpstr>
      <vt:lpstr>PowerPoint-esitys</vt:lpstr>
      <vt:lpstr>PowerPoint-esitys</vt:lpstr>
      <vt:lpstr>PowerPoint-esitys</vt:lpstr>
      <vt:lpstr>PowerPoint-esitys</vt:lpstr>
      <vt:lpstr>PowerPoint-esitys</vt:lpstr>
      <vt:lpstr>Jeu méli- mélo révision des mots de la maison, les meubles. 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creator/>
  <cp:lastModifiedBy/>
  <cp:revision>731</cp:revision>
  <dcterms:created xsi:type="dcterms:W3CDTF">2026-09-17T14:10:08Z</dcterms:created>
  <dcterms:modified xsi:type="dcterms:W3CDTF">2026-09-28T13:42:17Z</dcterms:modified>
</cp:coreProperties>
</file>